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0" r:id="rId2"/>
    <p:sldId id="268" r:id="rId3"/>
    <p:sldId id="269" r:id="rId4"/>
    <p:sldId id="271" r:id="rId5"/>
    <p:sldId id="266" r:id="rId6"/>
    <p:sldId id="272" r:id="rId7"/>
    <p:sldId id="273" r:id="rId8"/>
    <p:sldId id="274" r:id="rId9"/>
    <p:sldId id="258" r:id="rId10"/>
    <p:sldId id="275" r:id="rId11"/>
    <p:sldId id="277" r:id="rId12"/>
    <p:sldId id="278" r:id="rId13"/>
  </p:sldIdLst>
  <p:sldSz cx="9144000" cy="6858000" type="screen4x3"/>
  <p:notesSz cx="6858000" cy="9144000"/>
  <p:embeddedFontLst>
    <p:embeddedFont>
      <p:font typeface="서울남산 장체 BL" panose="02020503020101020101" pitchFamily="18" charset="-127"/>
      <p:regular r:id="rId14"/>
    </p:embeddedFon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HY견고딕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서울남산 장체 M" panose="02020503020101020101" pitchFamily="18" charset="-127"/>
      <p:regular r:id="rId25"/>
    </p:embeddedFont>
    <p:embeddedFont>
      <p:font typeface="서울남산체 EB" panose="02020503020101020101" pitchFamily="18" charset="-127"/>
      <p:regular r:id="rId26"/>
    </p:embeddedFont>
    <p:embeddedFont>
      <p:font typeface="서울한강 장체 B" panose="02020503020101020101" pitchFamily="18" charset="-127"/>
      <p:regular r:id="rId27"/>
    </p:embeddedFont>
    <p:embeddedFont>
      <p:font typeface="서울한강 장체 BL" panose="02020503020101020101" pitchFamily="18" charset="-127"/>
      <p:regular r:id="rId28"/>
    </p:embeddedFont>
    <p:embeddedFont>
      <p:font typeface="서울한강체 EB" panose="02020503020101020101" pitchFamily="18" charset="-127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C84"/>
    <a:srgbClr val="DFBF31"/>
    <a:srgbClr val="1D4A9B"/>
    <a:srgbClr val="1D4999"/>
    <a:srgbClr val="FEC132"/>
    <a:srgbClr val="37A985"/>
    <a:srgbClr val="F8B1C3"/>
    <a:srgbClr val="2C3851"/>
    <a:srgbClr val="FC8F8A"/>
    <a:srgbClr val="FD8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8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77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0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4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8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0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73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2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3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2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29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6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2B490-0DB5-4D86-9F6D-28BDA4D224C6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A23A-D8AE-4D35-AB92-263132B03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05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-29564" y="9075"/>
            <a:ext cx="9144000" cy="6858000"/>
          </a:xfrm>
          <a:prstGeom prst="rect">
            <a:avLst/>
          </a:prstGeom>
          <a:solidFill>
            <a:srgbClr val="060C3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21E08AF-9A67-450C-A7F6-59E97946E5B5}"/>
              </a:ext>
            </a:extLst>
          </p:cNvPr>
          <p:cNvGrpSpPr/>
          <p:nvPr/>
        </p:nvGrpSpPr>
        <p:grpSpPr>
          <a:xfrm>
            <a:off x="2596114" y="2285322"/>
            <a:ext cx="728482" cy="683896"/>
            <a:chOff x="2681468" y="2484035"/>
            <a:chExt cx="564408" cy="52986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B52722F-1BFB-4BFD-B8DB-25AD413B37B5}"/>
                </a:ext>
              </a:extLst>
            </p:cNvPr>
            <p:cNvGrpSpPr/>
            <p:nvPr/>
          </p:nvGrpSpPr>
          <p:grpSpPr>
            <a:xfrm>
              <a:off x="2681468" y="2484035"/>
              <a:ext cx="564408" cy="529864"/>
              <a:chOff x="4290747" y="1698595"/>
              <a:chExt cx="899609" cy="844550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4A2260B4-54E0-4C23-8122-B10B827539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061" y="1742667"/>
                <a:ext cx="355846" cy="800478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457EF97-DD0E-4618-87FE-08B95D344F40}"/>
                  </a:ext>
                </a:extLst>
              </p:cNvPr>
              <p:cNvCxnSpPr/>
              <p:nvPr/>
            </p:nvCxnSpPr>
            <p:spPr>
              <a:xfrm>
                <a:off x="4697168" y="1698595"/>
                <a:ext cx="0" cy="844550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84EF91C-ADD8-415D-BF0B-E20FF0AB2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9647" y="1866900"/>
                <a:ext cx="704791" cy="514350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22105EED-7787-48A6-BB60-D529312E9E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19647" y="1938338"/>
                <a:ext cx="797659" cy="386728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25EC9D6B-F7D9-44CB-BCAD-4B11EA3230CA}"/>
                  </a:ext>
                </a:extLst>
              </p:cNvPr>
              <p:cNvCxnSpPr/>
              <p:nvPr/>
            </p:nvCxnSpPr>
            <p:spPr>
              <a:xfrm flipH="1">
                <a:off x="4553858" y="1742667"/>
                <a:ext cx="293689" cy="772949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2D90576E-6E28-4421-9CAA-C0F7F2536218}"/>
                  </a:ext>
                </a:extLst>
              </p:cNvPr>
              <p:cNvCxnSpPr/>
              <p:nvPr/>
            </p:nvCxnSpPr>
            <p:spPr>
              <a:xfrm>
                <a:off x="4290747" y="2112490"/>
                <a:ext cx="899609" cy="63787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6C8EDCDE-61EC-4A05-8B7D-89776BD2C6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02096" y="1847850"/>
                <a:ext cx="564598" cy="623888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B944385B-A33C-4099-B49C-DDE082B5E628}"/>
                </a:ext>
              </a:extLst>
            </p:cNvPr>
            <p:cNvGrpSpPr/>
            <p:nvPr/>
          </p:nvGrpSpPr>
          <p:grpSpPr>
            <a:xfrm>
              <a:off x="2732430" y="2559749"/>
              <a:ext cx="409350" cy="409350"/>
              <a:chOff x="-1632502" y="2477730"/>
              <a:chExt cx="202718" cy="2027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E96351-9128-4BD4-B24D-971097C0F008}"/>
                  </a:ext>
                </a:extLst>
              </p:cNvPr>
              <p:cNvSpPr/>
              <p:nvPr/>
            </p:nvSpPr>
            <p:spPr>
              <a:xfrm>
                <a:off x="-1632502" y="2477730"/>
                <a:ext cx="202718" cy="202718"/>
              </a:xfrm>
              <a:prstGeom prst="ellipse">
                <a:avLst/>
              </a:prstGeom>
              <a:solidFill>
                <a:srgbClr val="FEC1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7A985"/>
                  </a:solidFill>
                </a:endParaRPr>
              </a:p>
            </p:txBody>
          </p:sp>
          <p:sp>
            <p:nvSpPr>
              <p:cNvPr id="71" name="타원 6">
                <a:extLst>
                  <a:ext uri="{FF2B5EF4-FFF2-40B4-BE49-F238E27FC236}">
                    <a16:creationId xmlns:a16="http://schemas.microsoft.com/office/drawing/2014/main" id="{2B65CB0C-10E7-435C-9534-A9304CAF1E52}"/>
                  </a:ext>
                </a:extLst>
              </p:cNvPr>
              <p:cNvSpPr/>
              <p:nvPr/>
            </p:nvSpPr>
            <p:spPr>
              <a:xfrm>
                <a:off x="-1606885" y="2554134"/>
                <a:ext cx="39545" cy="39637"/>
              </a:xfrm>
              <a:custGeom>
                <a:avLst/>
                <a:gdLst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2303"/>
                  <a:gd name="connsiteX1" fmla="*/ 80963 w 161926"/>
                  <a:gd name="connsiteY1" fmla="*/ 0 h 162303"/>
                  <a:gd name="connsiteX2" fmla="*/ 161926 w 161926"/>
                  <a:gd name="connsiteY2" fmla="*/ 80963 h 162303"/>
                  <a:gd name="connsiteX3" fmla="*/ 80963 w 161926"/>
                  <a:gd name="connsiteY3" fmla="*/ 161926 h 162303"/>
                  <a:gd name="connsiteX4" fmla="*/ 0 w 161926"/>
                  <a:gd name="connsiteY4" fmla="*/ 80963 h 16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6" h="162303">
                    <a:moveTo>
                      <a:pt x="0" y="80963"/>
                    </a:moveTo>
                    <a:cubicBezTo>
                      <a:pt x="0" y="36248"/>
                      <a:pt x="26723" y="0"/>
                      <a:pt x="80963" y="0"/>
                    </a:cubicBezTo>
                    <a:cubicBezTo>
                      <a:pt x="135203" y="0"/>
                      <a:pt x="161926" y="36248"/>
                      <a:pt x="161926" y="80963"/>
                    </a:cubicBezTo>
                    <a:cubicBezTo>
                      <a:pt x="161926" y="125678"/>
                      <a:pt x="135203" y="166689"/>
                      <a:pt x="80963" y="161926"/>
                    </a:cubicBezTo>
                    <a:cubicBezTo>
                      <a:pt x="26723" y="157163"/>
                      <a:pt x="0" y="125678"/>
                      <a:pt x="0" y="809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6">
                <a:extLst>
                  <a:ext uri="{FF2B5EF4-FFF2-40B4-BE49-F238E27FC236}">
                    <a16:creationId xmlns:a16="http://schemas.microsoft.com/office/drawing/2014/main" id="{F427341B-CE4B-4E1F-82C8-465BE49F0269}"/>
                  </a:ext>
                </a:extLst>
              </p:cNvPr>
              <p:cNvSpPr/>
              <p:nvPr/>
            </p:nvSpPr>
            <p:spPr>
              <a:xfrm>
                <a:off x="-1538651" y="2505406"/>
                <a:ext cx="77621" cy="77801"/>
              </a:xfrm>
              <a:custGeom>
                <a:avLst/>
                <a:gdLst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2303"/>
                  <a:gd name="connsiteX1" fmla="*/ 80963 w 161926"/>
                  <a:gd name="connsiteY1" fmla="*/ 0 h 162303"/>
                  <a:gd name="connsiteX2" fmla="*/ 161926 w 161926"/>
                  <a:gd name="connsiteY2" fmla="*/ 80963 h 162303"/>
                  <a:gd name="connsiteX3" fmla="*/ 80963 w 161926"/>
                  <a:gd name="connsiteY3" fmla="*/ 161926 h 162303"/>
                  <a:gd name="connsiteX4" fmla="*/ 0 w 161926"/>
                  <a:gd name="connsiteY4" fmla="*/ 80963 h 16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6" h="162303">
                    <a:moveTo>
                      <a:pt x="0" y="80963"/>
                    </a:moveTo>
                    <a:cubicBezTo>
                      <a:pt x="0" y="36248"/>
                      <a:pt x="26723" y="0"/>
                      <a:pt x="80963" y="0"/>
                    </a:cubicBezTo>
                    <a:cubicBezTo>
                      <a:pt x="135203" y="0"/>
                      <a:pt x="161926" y="36248"/>
                      <a:pt x="161926" y="80963"/>
                    </a:cubicBezTo>
                    <a:cubicBezTo>
                      <a:pt x="161926" y="125678"/>
                      <a:pt x="135203" y="166689"/>
                      <a:pt x="80963" y="161926"/>
                    </a:cubicBezTo>
                    <a:cubicBezTo>
                      <a:pt x="26723" y="157163"/>
                      <a:pt x="0" y="125678"/>
                      <a:pt x="0" y="809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6">
                <a:extLst>
                  <a:ext uri="{FF2B5EF4-FFF2-40B4-BE49-F238E27FC236}">
                    <a16:creationId xmlns:a16="http://schemas.microsoft.com/office/drawing/2014/main" id="{3E953C77-813A-4F5A-9320-C4220226947C}"/>
                  </a:ext>
                </a:extLst>
              </p:cNvPr>
              <p:cNvSpPr/>
              <p:nvPr/>
            </p:nvSpPr>
            <p:spPr>
              <a:xfrm>
                <a:off x="-1565800" y="2594091"/>
                <a:ext cx="63511" cy="63659"/>
              </a:xfrm>
              <a:custGeom>
                <a:avLst/>
                <a:gdLst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2303"/>
                  <a:gd name="connsiteX1" fmla="*/ 80963 w 161926"/>
                  <a:gd name="connsiteY1" fmla="*/ 0 h 162303"/>
                  <a:gd name="connsiteX2" fmla="*/ 161926 w 161926"/>
                  <a:gd name="connsiteY2" fmla="*/ 80963 h 162303"/>
                  <a:gd name="connsiteX3" fmla="*/ 80963 w 161926"/>
                  <a:gd name="connsiteY3" fmla="*/ 161926 h 162303"/>
                  <a:gd name="connsiteX4" fmla="*/ 0 w 161926"/>
                  <a:gd name="connsiteY4" fmla="*/ 80963 h 16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6" h="162303">
                    <a:moveTo>
                      <a:pt x="0" y="80963"/>
                    </a:moveTo>
                    <a:cubicBezTo>
                      <a:pt x="0" y="36248"/>
                      <a:pt x="26723" y="0"/>
                      <a:pt x="80963" y="0"/>
                    </a:cubicBezTo>
                    <a:cubicBezTo>
                      <a:pt x="135203" y="0"/>
                      <a:pt x="161926" y="36248"/>
                      <a:pt x="161926" y="80963"/>
                    </a:cubicBezTo>
                    <a:cubicBezTo>
                      <a:pt x="161926" y="125678"/>
                      <a:pt x="135203" y="166689"/>
                      <a:pt x="80963" y="161926"/>
                    </a:cubicBezTo>
                    <a:cubicBezTo>
                      <a:pt x="26723" y="157163"/>
                      <a:pt x="0" y="125678"/>
                      <a:pt x="0" y="809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91E4C47-6E34-4788-AC97-594FE1AD494E}"/>
              </a:ext>
            </a:extLst>
          </p:cNvPr>
          <p:cNvGrpSpPr/>
          <p:nvPr/>
        </p:nvGrpSpPr>
        <p:grpSpPr>
          <a:xfrm rot="1026213">
            <a:off x="3366128" y="2279109"/>
            <a:ext cx="431781" cy="405354"/>
            <a:chOff x="2681468" y="2484035"/>
            <a:chExt cx="564408" cy="529864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6D8E842-D2D2-4F9A-8289-638236977221}"/>
                </a:ext>
              </a:extLst>
            </p:cNvPr>
            <p:cNvGrpSpPr/>
            <p:nvPr/>
          </p:nvGrpSpPr>
          <p:grpSpPr>
            <a:xfrm>
              <a:off x="2681468" y="2484035"/>
              <a:ext cx="564408" cy="529864"/>
              <a:chOff x="4290747" y="1698595"/>
              <a:chExt cx="899609" cy="844550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F337A57B-0233-4969-8B29-77B52AE2C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061" y="1742667"/>
                <a:ext cx="355846" cy="800478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D5263BE-0D25-441E-9F4B-1FC58D730703}"/>
                  </a:ext>
                </a:extLst>
              </p:cNvPr>
              <p:cNvCxnSpPr/>
              <p:nvPr/>
            </p:nvCxnSpPr>
            <p:spPr>
              <a:xfrm>
                <a:off x="4697168" y="1698595"/>
                <a:ext cx="0" cy="844550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C215E697-D379-49B7-A8A2-777BE5262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9647" y="1866900"/>
                <a:ext cx="704791" cy="514350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0888131-4353-4B4C-BB1C-927A12594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19647" y="1938338"/>
                <a:ext cx="797659" cy="386728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F07ABFFE-AB0B-4AB0-93ED-CDC5ACD345CE}"/>
                  </a:ext>
                </a:extLst>
              </p:cNvPr>
              <p:cNvCxnSpPr/>
              <p:nvPr/>
            </p:nvCxnSpPr>
            <p:spPr>
              <a:xfrm flipH="1">
                <a:off x="4553858" y="1742667"/>
                <a:ext cx="293689" cy="772949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56A296D0-24F2-470D-AB9D-B270DC550DCA}"/>
                  </a:ext>
                </a:extLst>
              </p:cNvPr>
              <p:cNvCxnSpPr/>
              <p:nvPr/>
            </p:nvCxnSpPr>
            <p:spPr>
              <a:xfrm>
                <a:off x="4290747" y="2112490"/>
                <a:ext cx="899609" cy="63787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3BF5A1D8-76F2-4631-8EFF-944B6B92C4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02096" y="1847850"/>
                <a:ext cx="564598" cy="623888"/>
              </a:xfrm>
              <a:prstGeom prst="line">
                <a:avLst/>
              </a:prstGeom>
              <a:ln w="25400" cap="rnd">
                <a:solidFill>
                  <a:srgbClr val="FEC1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050F754-9DA7-4C06-8D8C-FCF84C1E5271}"/>
                </a:ext>
              </a:extLst>
            </p:cNvPr>
            <p:cNvGrpSpPr/>
            <p:nvPr/>
          </p:nvGrpSpPr>
          <p:grpSpPr>
            <a:xfrm>
              <a:off x="2732430" y="2559749"/>
              <a:ext cx="409350" cy="409350"/>
              <a:chOff x="-1632502" y="2477730"/>
              <a:chExt cx="202718" cy="202718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F83CDA02-2FFE-4304-8EA2-348DBEB3A1F6}"/>
                  </a:ext>
                </a:extLst>
              </p:cNvPr>
              <p:cNvSpPr/>
              <p:nvPr/>
            </p:nvSpPr>
            <p:spPr>
              <a:xfrm>
                <a:off x="-1632502" y="2477730"/>
                <a:ext cx="202718" cy="202718"/>
              </a:xfrm>
              <a:prstGeom prst="ellipse">
                <a:avLst/>
              </a:prstGeom>
              <a:solidFill>
                <a:srgbClr val="FEC1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7A985"/>
                  </a:solidFill>
                </a:endParaRPr>
              </a:p>
            </p:txBody>
          </p:sp>
          <p:sp>
            <p:nvSpPr>
              <p:cNvPr id="85" name="타원 6">
                <a:extLst>
                  <a:ext uri="{FF2B5EF4-FFF2-40B4-BE49-F238E27FC236}">
                    <a16:creationId xmlns:a16="http://schemas.microsoft.com/office/drawing/2014/main" id="{3910A89D-63C0-429E-A53A-CEF66D4BA3BD}"/>
                  </a:ext>
                </a:extLst>
              </p:cNvPr>
              <p:cNvSpPr/>
              <p:nvPr/>
            </p:nvSpPr>
            <p:spPr>
              <a:xfrm>
                <a:off x="-1606885" y="2554134"/>
                <a:ext cx="39545" cy="39637"/>
              </a:xfrm>
              <a:custGeom>
                <a:avLst/>
                <a:gdLst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2303"/>
                  <a:gd name="connsiteX1" fmla="*/ 80963 w 161926"/>
                  <a:gd name="connsiteY1" fmla="*/ 0 h 162303"/>
                  <a:gd name="connsiteX2" fmla="*/ 161926 w 161926"/>
                  <a:gd name="connsiteY2" fmla="*/ 80963 h 162303"/>
                  <a:gd name="connsiteX3" fmla="*/ 80963 w 161926"/>
                  <a:gd name="connsiteY3" fmla="*/ 161926 h 162303"/>
                  <a:gd name="connsiteX4" fmla="*/ 0 w 161926"/>
                  <a:gd name="connsiteY4" fmla="*/ 80963 h 16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6" h="162303">
                    <a:moveTo>
                      <a:pt x="0" y="80963"/>
                    </a:moveTo>
                    <a:cubicBezTo>
                      <a:pt x="0" y="36248"/>
                      <a:pt x="26723" y="0"/>
                      <a:pt x="80963" y="0"/>
                    </a:cubicBezTo>
                    <a:cubicBezTo>
                      <a:pt x="135203" y="0"/>
                      <a:pt x="161926" y="36248"/>
                      <a:pt x="161926" y="80963"/>
                    </a:cubicBezTo>
                    <a:cubicBezTo>
                      <a:pt x="161926" y="125678"/>
                      <a:pt x="135203" y="166689"/>
                      <a:pt x="80963" y="161926"/>
                    </a:cubicBezTo>
                    <a:cubicBezTo>
                      <a:pt x="26723" y="157163"/>
                      <a:pt x="0" y="125678"/>
                      <a:pt x="0" y="809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6">
                <a:extLst>
                  <a:ext uri="{FF2B5EF4-FFF2-40B4-BE49-F238E27FC236}">
                    <a16:creationId xmlns:a16="http://schemas.microsoft.com/office/drawing/2014/main" id="{B0FC2F27-5E83-47C5-B16C-1BBC80BFF990}"/>
                  </a:ext>
                </a:extLst>
              </p:cNvPr>
              <p:cNvSpPr/>
              <p:nvPr/>
            </p:nvSpPr>
            <p:spPr>
              <a:xfrm>
                <a:off x="-1538651" y="2505406"/>
                <a:ext cx="77621" cy="77801"/>
              </a:xfrm>
              <a:custGeom>
                <a:avLst/>
                <a:gdLst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2303"/>
                  <a:gd name="connsiteX1" fmla="*/ 80963 w 161926"/>
                  <a:gd name="connsiteY1" fmla="*/ 0 h 162303"/>
                  <a:gd name="connsiteX2" fmla="*/ 161926 w 161926"/>
                  <a:gd name="connsiteY2" fmla="*/ 80963 h 162303"/>
                  <a:gd name="connsiteX3" fmla="*/ 80963 w 161926"/>
                  <a:gd name="connsiteY3" fmla="*/ 161926 h 162303"/>
                  <a:gd name="connsiteX4" fmla="*/ 0 w 161926"/>
                  <a:gd name="connsiteY4" fmla="*/ 80963 h 16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6" h="162303">
                    <a:moveTo>
                      <a:pt x="0" y="80963"/>
                    </a:moveTo>
                    <a:cubicBezTo>
                      <a:pt x="0" y="36248"/>
                      <a:pt x="26723" y="0"/>
                      <a:pt x="80963" y="0"/>
                    </a:cubicBezTo>
                    <a:cubicBezTo>
                      <a:pt x="135203" y="0"/>
                      <a:pt x="161926" y="36248"/>
                      <a:pt x="161926" y="80963"/>
                    </a:cubicBezTo>
                    <a:cubicBezTo>
                      <a:pt x="161926" y="125678"/>
                      <a:pt x="135203" y="166689"/>
                      <a:pt x="80963" y="161926"/>
                    </a:cubicBezTo>
                    <a:cubicBezTo>
                      <a:pt x="26723" y="157163"/>
                      <a:pt x="0" y="125678"/>
                      <a:pt x="0" y="809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6">
                <a:extLst>
                  <a:ext uri="{FF2B5EF4-FFF2-40B4-BE49-F238E27FC236}">
                    <a16:creationId xmlns:a16="http://schemas.microsoft.com/office/drawing/2014/main" id="{2375CAF7-9E6B-47CE-A796-C6ADA20D4309}"/>
                  </a:ext>
                </a:extLst>
              </p:cNvPr>
              <p:cNvSpPr/>
              <p:nvPr/>
            </p:nvSpPr>
            <p:spPr>
              <a:xfrm>
                <a:off x="-1565800" y="2594091"/>
                <a:ext cx="63511" cy="63659"/>
              </a:xfrm>
              <a:custGeom>
                <a:avLst/>
                <a:gdLst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1926"/>
                  <a:gd name="connsiteX1" fmla="*/ 80963 w 161926"/>
                  <a:gd name="connsiteY1" fmla="*/ 0 h 161926"/>
                  <a:gd name="connsiteX2" fmla="*/ 161926 w 161926"/>
                  <a:gd name="connsiteY2" fmla="*/ 80963 h 161926"/>
                  <a:gd name="connsiteX3" fmla="*/ 80963 w 161926"/>
                  <a:gd name="connsiteY3" fmla="*/ 161926 h 161926"/>
                  <a:gd name="connsiteX4" fmla="*/ 0 w 161926"/>
                  <a:gd name="connsiteY4" fmla="*/ 80963 h 161926"/>
                  <a:gd name="connsiteX0" fmla="*/ 0 w 161926"/>
                  <a:gd name="connsiteY0" fmla="*/ 80963 h 162303"/>
                  <a:gd name="connsiteX1" fmla="*/ 80963 w 161926"/>
                  <a:gd name="connsiteY1" fmla="*/ 0 h 162303"/>
                  <a:gd name="connsiteX2" fmla="*/ 161926 w 161926"/>
                  <a:gd name="connsiteY2" fmla="*/ 80963 h 162303"/>
                  <a:gd name="connsiteX3" fmla="*/ 80963 w 161926"/>
                  <a:gd name="connsiteY3" fmla="*/ 161926 h 162303"/>
                  <a:gd name="connsiteX4" fmla="*/ 0 w 161926"/>
                  <a:gd name="connsiteY4" fmla="*/ 80963 h 16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6" h="162303">
                    <a:moveTo>
                      <a:pt x="0" y="80963"/>
                    </a:moveTo>
                    <a:cubicBezTo>
                      <a:pt x="0" y="36248"/>
                      <a:pt x="26723" y="0"/>
                      <a:pt x="80963" y="0"/>
                    </a:cubicBezTo>
                    <a:cubicBezTo>
                      <a:pt x="135203" y="0"/>
                      <a:pt x="161926" y="36248"/>
                      <a:pt x="161926" y="80963"/>
                    </a:cubicBezTo>
                    <a:cubicBezTo>
                      <a:pt x="161926" y="125678"/>
                      <a:pt x="135203" y="166689"/>
                      <a:pt x="80963" y="161926"/>
                    </a:cubicBezTo>
                    <a:cubicBezTo>
                      <a:pt x="26723" y="157163"/>
                      <a:pt x="0" y="125678"/>
                      <a:pt x="0" y="809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A140AE3-1D7A-4C09-92B2-229A9BFEABC8}"/>
              </a:ext>
            </a:extLst>
          </p:cNvPr>
          <p:cNvGrpSpPr/>
          <p:nvPr/>
        </p:nvGrpSpPr>
        <p:grpSpPr>
          <a:xfrm>
            <a:off x="2403239" y="1757182"/>
            <a:ext cx="4337521" cy="3007188"/>
            <a:chOff x="2453509" y="1942147"/>
            <a:chExt cx="4337521" cy="300718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5DF7DFC-B6D6-4DD1-A95E-FA90C3761F41}"/>
                </a:ext>
              </a:extLst>
            </p:cNvPr>
            <p:cNvGrpSpPr/>
            <p:nvPr/>
          </p:nvGrpSpPr>
          <p:grpSpPr>
            <a:xfrm>
              <a:off x="2453509" y="1942147"/>
              <a:ext cx="4337521" cy="3007188"/>
              <a:chOff x="2776728" y="1722503"/>
              <a:chExt cx="4337521" cy="3007188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5DC07B8-FF7C-4CD0-AC60-352F6A5E597D}"/>
                  </a:ext>
                </a:extLst>
              </p:cNvPr>
              <p:cNvSpPr/>
              <p:nvPr/>
            </p:nvSpPr>
            <p:spPr>
              <a:xfrm>
                <a:off x="2981696" y="1952853"/>
                <a:ext cx="4132553" cy="2776838"/>
              </a:xfrm>
              <a:prstGeom prst="rect">
                <a:avLst/>
              </a:prstGeom>
              <a:solidFill>
                <a:srgbClr val="FEC1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5FD808F-1B84-47DD-B169-A31F65F7D139}"/>
                  </a:ext>
                </a:extLst>
              </p:cNvPr>
              <p:cNvSpPr/>
              <p:nvPr/>
            </p:nvSpPr>
            <p:spPr>
              <a:xfrm>
                <a:off x="2776728" y="1722503"/>
                <a:ext cx="4132553" cy="2776838"/>
              </a:xfrm>
              <a:prstGeom prst="rect">
                <a:avLst/>
              </a:prstGeom>
              <a:solidFill>
                <a:srgbClr val="776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A908EF-ADFD-4A0F-9B36-6D17990133CD}"/>
                </a:ext>
              </a:extLst>
            </p:cNvPr>
            <p:cNvSpPr txBox="1"/>
            <p:nvPr/>
          </p:nvSpPr>
          <p:spPr>
            <a:xfrm>
              <a:off x="2627722" y="1989429"/>
              <a:ext cx="3841353" cy="2682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ko-KR" altLang="en-US" sz="4400" dirty="0">
                  <a:solidFill>
                    <a:srgbClr val="F9F3E7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코로나 시대</a:t>
              </a:r>
              <a:endParaRPr lang="en-US" altLang="ko-KR" sz="4400" dirty="0">
                <a:solidFill>
                  <a:srgbClr val="F9F3E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  <a:p>
              <a:pPr algn="r">
                <a:lnSpc>
                  <a:spcPct val="130000"/>
                </a:lnSpc>
              </a:pPr>
              <a:r>
                <a:rPr lang="ko-KR" altLang="en-US" sz="4400" dirty="0">
                  <a:solidFill>
                    <a:srgbClr val="F9F3E7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자영업자로 살아남기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CE154E1-C540-4767-9084-A0339965E213}"/>
              </a:ext>
            </a:extLst>
          </p:cNvPr>
          <p:cNvSpPr txBox="1"/>
          <p:nvPr/>
        </p:nvSpPr>
        <p:spPr>
          <a:xfrm>
            <a:off x="5367649" y="4764370"/>
            <a:ext cx="210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Team : HYUBI</a:t>
            </a:r>
            <a:endParaRPr lang="ko-KR" altLang="en-US" b="1" dirty="0">
              <a:solidFill>
                <a:schemeClr val="bg2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6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60C3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5F1C0A-AC33-4F16-80D0-C5C3282ECB2F}"/>
              </a:ext>
            </a:extLst>
          </p:cNvPr>
          <p:cNvSpPr/>
          <p:nvPr/>
        </p:nvSpPr>
        <p:spPr>
          <a:xfrm>
            <a:off x="2505721" y="-5063"/>
            <a:ext cx="4132553" cy="146111"/>
          </a:xfrm>
          <a:prstGeom prst="rect">
            <a:avLst/>
          </a:prstGeom>
          <a:solidFill>
            <a:srgbClr val="776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92D42-74D7-4F7A-BE9E-F6D6AEA15327}"/>
              </a:ext>
            </a:extLst>
          </p:cNvPr>
          <p:cNvSpPr txBox="1"/>
          <p:nvPr/>
        </p:nvSpPr>
        <p:spPr>
          <a:xfrm>
            <a:off x="2487249" y="297956"/>
            <a:ext cx="4169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폐업 수와 폐업요인 시각화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7A067B-692D-41CA-A35A-BF497F913F8A}"/>
              </a:ext>
            </a:extLst>
          </p:cNvPr>
          <p:cNvGrpSpPr/>
          <p:nvPr/>
        </p:nvGrpSpPr>
        <p:grpSpPr>
          <a:xfrm>
            <a:off x="4878246" y="1678475"/>
            <a:ext cx="2806882" cy="4856685"/>
            <a:chOff x="3138995" y="1313401"/>
            <a:chExt cx="2806882" cy="4856685"/>
          </a:xfrm>
          <a:effectLst>
            <a:outerShdw blurRad="25400" dist="38100" dir="2700000" algn="tl" rotWithShape="0">
              <a:prstClr val="black">
                <a:alpha val="78000"/>
              </a:prstClr>
            </a:outerShdw>
          </a:effectLst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AC67CFA-3E7A-4F8C-9ACA-1E90C06E3C6A}"/>
                </a:ext>
              </a:extLst>
            </p:cNvPr>
            <p:cNvSpPr/>
            <p:nvPr/>
          </p:nvSpPr>
          <p:spPr>
            <a:xfrm>
              <a:off x="3138995" y="2866345"/>
              <a:ext cx="1233943" cy="1078010"/>
            </a:xfrm>
            <a:custGeom>
              <a:avLst/>
              <a:gdLst>
                <a:gd name="connsiteX0" fmla="*/ 1012057 w 1307320"/>
                <a:gd name="connsiteY0" fmla="*/ 676916 h 1142115"/>
                <a:gd name="connsiteX1" fmla="*/ 1007306 w 1307320"/>
                <a:gd name="connsiteY1" fmla="*/ 682608 h 1142115"/>
                <a:gd name="connsiteX2" fmla="*/ 1002559 w 1307320"/>
                <a:gd name="connsiteY2" fmla="*/ 683559 h 1142115"/>
                <a:gd name="connsiteX3" fmla="*/ 999711 w 1307320"/>
                <a:gd name="connsiteY3" fmla="*/ 729134 h 1142115"/>
                <a:gd name="connsiteX4" fmla="*/ 998764 w 1307320"/>
                <a:gd name="connsiteY4" fmla="*/ 731982 h 1142115"/>
                <a:gd name="connsiteX5" fmla="*/ 997813 w 1307320"/>
                <a:gd name="connsiteY5" fmla="*/ 751918 h 1142115"/>
                <a:gd name="connsiteX6" fmla="*/ 996862 w 1307320"/>
                <a:gd name="connsiteY6" fmla="*/ 756669 h 1142115"/>
                <a:gd name="connsiteX7" fmla="*/ 989267 w 1307320"/>
                <a:gd name="connsiteY7" fmla="*/ 772806 h 1142115"/>
                <a:gd name="connsiteX8" fmla="*/ 988321 w 1307320"/>
                <a:gd name="connsiteY8" fmla="*/ 774708 h 1142115"/>
                <a:gd name="connsiteX9" fmla="*/ 986418 w 1307320"/>
                <a:gd name="connsiteY9" fmla="*/ 775659 h 1142115"/>
                <a:gd name="connsiteX10" fmla="*/ 981672 w 1307320"/>
                <a:gd name="connsiteY10" fmla="*/ 785151 h 1142115"/>
                <a:gd name="connsiteX11" fmla="*/ 974077 w 1307320"/>
                <a:gd name="connsiteY11" fmla="*/ 811726 h 1142115"/>
                <a:gd name="connsiteX12" fmla="*/ 973126 w 1307320"/>
                <a:gd name="connsiteY12" fmla="*/ 816472 h 1142115"/>
                <a:gd name="connsiteX13" fmla="*/ 974077 w 1307320"/>
                <a:gd name="connsiteY13" fmla="*/ 822170 h 1142115"/>
                <a:gd name="connsiteX14" fmla="*/ 975975 w 1307320"/>
                <a:gd name="connsiteY14" fmla="*/ 823121 h 1142115"/>
                <a:gd name="connsiteX15" fmla="*/ 976926 w 1307320"/>
                <a:gd name="connsiteY15" fmla="*/ 823121 h 1142115"/>
                <a:gd name="connsiteX16" fmla="*/ 978824 w 1307320"/>
                <a:gd name="connsiteY16" fmla="*/ 825970 h 1142115"/>
                <a:gd name="connsiteX17" fmla="*/ 982624 w 1307320"/>
                <a:gd name="connsiteY17" fmla="*/ 828818 h 1142115"/>
                <a:gd name="connsiteX18" fmla="*/ 983570 w 1307320"/>
                <a:gd name="connsiteY18" fmla="*/ 829770 h 1142115"/>
                <a:gd name="connsiteX19" fmla="*/ 987370 w 1307320"/>
                <a:gd name="connsiteY19" fmla="*/ 830716 h 1142115"/>
                <a:gd name="connsiteX20" fmla="*/ 989267 w 1307320"/>
                <a:gd name="connsiteY20" fmla="*/ 831667 h 1142115"/>
                <a:gd name="connsiteX21" fmla="*/ 991165 w 1307320"/>
                <a:gd name="connsiteY21" fmla="*/ 833565 h 1142115"/>
                <a:gd name="connsiteX22" fmla="*/ 992116 w 1307320"/>
                <a:gd name="connsiteY22" fmla="*/ 835462 h 1142115"/>
                <a:gd name="connsiteX23" fmla="*/ 994018 w 1307320"/>
                <a:gd name="connsiteY23" fmla="*/ 836413 h 1142115"/>
                <a:gd name="connsiteX24" fmla="*/ 996862 w 1307320"/>
                <a:gd name="connsiteY24" fmla="*/ 838311 h 1142115"/>
                <a:gd name="connsiteX25" fmla="*/ 999711 w 1307320"/>
                <a:gd name="connsiteY25" fmla="*/ 839262 h 1142115"/>
                <a:gd name="connsiteX26" fmla="*/ 1001608 w 1307320"/>
                <a:gd name="connsiteY26" fmla="*/ 841160 h 1142115"/>
                <a:gd name="connsiteX27" fmla="*/ 1003511 w 1307320"/>
                <a:gd name="connsiteY27" fmla="*/ 841160 h 1142115"/>
                <a:gd name="connsiteX28" fmla="*/ 1006359 w 1307320"/>
                <a:gd name="connsiteY28" fmla="*/ 841160 h 1142115"/>
                <a:gd name="connsiteX29" fmla="*/ 1010154 w 1307320"/>
                <a:gd name="connsiteY29" fmla="*/ 843062 h 1142115"/>
                <a:gd name="connsiteX30" fmla="*/ 1007306 w 1307320"/>
                <a:gd name="connsiteY30" fmla="*/ 844959 h 1142115"/>
                <a:gd name="connsiteX31" fmla="*/ 1005408 w 1307320"/>
                <a:gd name="connsiteY31" fmla="*/ 845906 h 1142115"/>
                <a:gd name="connsiteX32" fmla="*/ 1004462 w 1307320"/>
                <a:gd name="connsiteY32" fmla="*/ 846857 h 1142115"/>
                <a:gd name="connsiteX33" fmla="*/ 1002559 w 1307320"/>
                <a:gd name="connsiteY33" fmla="*/ 848759 h 1142115"/>
                <a:gd name="connsiteX34" fmla="*/ 999711 w 1307320"/>
                <a:gd name="connsiteY34" fmla="*/ 853505 h 1142115"/>
                <a:gd name="connsiteX35" fmla="*/ 1000662 w 1307320"/>
                <a:gd name="connsiteY35" fmla="*/ 856354 h 1142115"/>
                <a:gd name="connsiteX36" fmla="*/ 998764 w 1307320"/>
                <a:gd name="connsiteY36" fmla="*/ 862998 h 1142115"/>
                <a:gd name="connsiteX37" fmla="*/ 1001608 w 1307320"/>
                <a:gd name="connsiteY37" fmla="*/ 864895 h 1142115"/>
                <a:gd name="connsiteX38" fmla="*/ 1009208 w 1307320"/>
                <a:gd name="connsiteY38" fmla="*/ 877241 h 1142115"/>
                <a:gd name="connsiteX39" fmla="*/ 1012057 w 1307320"/>
                <a:gd name="connsiteY39" fmla="*/ 883885 h 1142115"/>
                <a:gd name="connsiteX40" fmla="*/ 1020598 w 1307320"/>
                <a:gd name="connsiteY40" fmla="*/ 886734 h 1142115"/>
                <a:gd name="connsiteX41" fmla="*/ 1020598 w 1307320"/>
                <a:gd name="connsiteY41" fmla="*/ 883885 h 1142115"/>
                <a:gd name="connsiteX42" fmla="*/ 1023452 w 1307320"/>
                <a:gd name="connsiteY42" fmla="*/ 881988 h 1142115"/>
                <a:gd name="connsiteX43" fmla="*/ 1024398 w 1307320"/>
                <a:gd name="connsiteY43" fmla="*/ 882934 h 1142115"/>
                <a:gd name="connsiteX44" fmla="*/ 1027247 w 1307320"/>
                <a:gd name="connsiteY44" fmla="*/ 884836 h 1142115"/>
                <a:gd name="connsiteX45" fmla="*/ 1031046 w 1307320"/>
                <a:gd name="connsiteY45" fmla="*/ 887685 h 1142115"/>
                <a:gd name="connsiteX46" fmla="*/ 1031993 w 1307320"/>
                <a:gd name="connsiteY46" fmla="*/ 889582 h 1142115"/>
                <a:gd name="connsiteX47" fmla="*/ 1043388 w 1307320"/>
                <a:gd name="connsiteY47" fmla="*/ 916167 h 1142115"/>
                <a:gd name="connsiteX48" fmla="*/ 1046236 w 1307320"/>
                <a:gd name="connsiteY48" fmla="*/ 926601 h 1142115"/>
                <a:gd name="connsiteX49" fmla="*/ 1049085 w 1307320"/>
                <a:gd name="connsiteY49" fmla="*/ 925654 h 1142115"/>
                <a:gd name="connsiteX50" fmla="*/ 1050031 w 1307320"/>
                <a:gd name="connsiteY50" fmla="*/ 922806 h 1142115"/>
                <a:gd name="connsiteX51" fmla="*/ 1052885 w 1307320"/>
                <a:gd name="connsiteY51" fmla="*/ 919967 h 1142115"/>
                <a:gd name="connsiteX52" fmla="*/ 1053831 w 1307320"/>
                <a:gd name="connsiteY52" fmla="*/ 916167 h 1142115"/>
                <a:gd name="connsiteX53" fmla="*/ 1057631 w 1307320"/>
                <a:gd name="connsiteY53" fmla="*/ 912372 h 1142115"/>
                <a:gd name="connsiteX54" fmla="*/ 1058577 w 1307320"/>
                <a:gd name="connsiteY54" fmla="*/ 911421 h 1142115"/>
                <a:gd name="connsiteX55" fmla="*/ 1058577 w 1307320"/>
                <a:gd name="connsiteY55" fmla="*/ 904777 h 1142115"/>
                <a:gd name="connsiteX56" fmla="*/ 1060480 w 1307320"/>
                <a:gd name="connsiteY56" fmla="*/ 901923 h 1142115"/>
                <a:gd name="connsiteX57" fmla="*/ 1061426 w 1307320"/>
                <a:gd name="connsiteY57" fmla="*/ 900026 h 1142115"/>
                <a:gd name="connsiteX58" fmla="*/ 1064275 w 1307320"/>
                <a:gd name="connsiteY58" fmla="*/ 896231 h 1142115"/>
                <a:gd name="connsiteX59" fmla="*/ 1065226 w 1307320"/>
                <a:gd name="connsiteY59" fmla="*/ 896231 h 1142115"/>
                <a:gd name="connsiteX60" fmla="*/ 1067123 w 1307320"/>
                <a:gd name="connsiteY60" fmla="*/ 895280 h 1142115"/>
                <a:gd name="connsiteX61" fmla="*/ 1069021 w 1307320"/>
                <a:gd name="connsiteY61" fmla="*/ 890534 h 1142115"/>
                <a:gd name="connsiteX62" fmla="*/ 1072821 w 1307320"/>
                <a:gd name="connsiteY62" fmla="*/ 888631 h 1142115"/>
                <a:gd name="connsiteX63" fmla="*/ 1072821 w 1307320"/>
                <a:gd name="connsiteY63" fmla="*/ 887685 h 1142115"/>
                <a:gd name="connsiteX64" fmla="*/ 1070923 w 1307320"/>
                <a:gd name="connsiteY64" fmla="*/ 883885 h 1142115"/>
                <a:gd name="connsiteX65" fmla="*/ 1069021 w 1307320"/>
                <a:gd name="connsiteY65" fmla="*/ 881036 h 1142115"/>
                <a:gd name="connsiteX66" fmla="*/ 1069972 w 1307320"/>
                <a:gd name="connsiteY66" fmla="*/ 873441 h 1142115"/>
                <a:gd name="connsiteX67" fmla="*/ 1071875 w 1307320"/>
                <a:gd name="connsiteY67" fmla="*/ 866798 h 1142115"/>
                <a:gd name="connsiteX68" fmla="*/ 1072821 w 1307320"/>
                <a:gd name="connsiteY68" fmla="*/ 861100 h 1142115"/>
                <a:gd name="connsiteX69" fmla="*/ 1069021 w 1307320"/>
                <a:gd name="connsiteY69" fmla="*/ 847808 h 1142115"/>
                <a:gd name="connsiteX70" fmla="*/ 1069021 w 1307320"/>
                <a:gd name="connsiteY70" fmla="*/ 844008 h 1142115"/>
                <a:gd name="connsiteX71" fmla="*/ 1069972 w 1307320"/>
                <a:gd name="connsiteY71" fmla="*/ 841160 h 1142115"/>
                <a:gd name="connsiteX72" fmla="*/ 1070923 w 1307320"/>
                <a:gd name="connsiteY72" fmla="*/ 838311 h 1142115"/>
                <a:gd name="connsiteX73" fmla="*/ 1078518 w 1307320"/>
                <a:gd name="connsiteY73" fmla="*/ 835462 h 1142115"/>
                <a:gd name="connsiteX74" fmla="*/ 1080416 w 1307320"/>
                <a:gd name="connsiteY74" fmla="*/ 833565 h 1142115"/>
                <a:gd name="connsiteX75" fmla="*/ 1084216 w 1307320"/>
                <a:gd name="connsiteY75" fmla="*/ 834516 h 1142115"/>
                <a:gd name="connsiteX76" fmla="*/ 1086113 w 1307320"/>
                <a:gd name="connsiteY76" fmla="*/ 835462 h 1142115"/>
                <a:gd name="connsiteX77" fmla="*/ 1087064 w 1307320"/>
                <a:gd name="connsiteY77" fmla="*/ 836413 h 1142115"/>
                <a:gd name="connsiteX78" fmla="*/ 1089913 w 1307320"/>
                <a:gd name="connsiteY78" fmla="*/ 837364 h 1142115"/>
                <a:gd name="connsiteX79" fmla="*/ 1091811 w 1307320"/>
                <a:gd name="connsiteY79" fmla="*/ 839262 h 1142115"/>
                <a:gd name="connsiteX80" fmla="*/ 1093708 w 1307320"/>
                <a:gd name="connsiteY80" fmla="*/ 841160 h 1142115"/>
                <a:gd name="connsiteX81" fmla="*/ 1094659 w 1307320"/>
                <a:gd name="connsiteY81" fmla="*/ 844008 h 1142115"/>
                <a:gd name="connsiteX82" fmla="*/ 1094659 w 1307320"/>
                <a:gd name="connsiteY82" fmla="*/ 845906 h 1142115"/>
                <a:gd name="connsiteX83" fmla="*/ 1091811 w 1307320"/>
                <a:gd name="connsiteY83" fmla="*/ 853505 h 1142115"/>
                <a:gd name="connsiteX84" fmla="*/ 1092762 w 1307320"/>
                <a:gd name="connsiteY84" fmla="*/ 860149 h 1142115"/>
                <a:gd name="connsiteX85" fmla="*/ 1093708 w 1307320"/>
                <a:gd name="connsiteY85" fmla="*/ 869642 h 1142115"/>
                <a:gd name="connsiteX86" fmla="*/ 1096557 w 1307320"/>
                <a:gd name="connsiteY86" fmla="*/ 873441 h 1142115"/>
                <a:gd name="connsiteX87" fmla="*/ 1101303 w 1307320"/>
                <a:gd name="connsiteY87" fmla="*/ 874393 h 1142115"/>
                <a:gd name="connsiteX88" fmla="*/ 1104152 w 1307320"/>
                <a:gd name="connsiteY88" fmla="*/ 878188 h 1142115"/>
                <a:gd name="connsiteX89" fmla="*/ 1106049 w 1307320"/>
                <a:gd name="connsiteY89" fmla="*/ 882934 h 1142115"/>
                <a:gd name="connsiteX90" fmla="*/ 1106049 w 1307320"/>
                <a:gd name="connsiteY90" fmla="*/ 883885 h 1142115"/>
                <a:gd name="connsiteX91" fmla="*/ 1107952 w 1307320"/>
                <a:gd name="connsiteY91" fmla="*/ 886734 h 1142115"/>
                <a:gd name="connsiteX92" fmla="*/ 1111746 w 1307320"/>
                <a:gd name="connsiteY92" fmla="*/ 890534 h 1142115"/>
                <a:gd name="connsiteX93" fmla="*/ 1112698 w 1307320"/>
                <a:gd name="connsiteY93" fmla="*/ 897177 h 1142115"/>
                <a:gd name="connsiteX94" fmla="*/ 1114600 w 1307320"/>
                <a:gd name="connsiteY94" fmla="*/ 898129 h 1142115"/>
                <a:gd name="connsiteX95" fmla="*/ 1115532 w 1307320"/>
                <a:gd name="connsiteY95" fmla="*/ 899080 h 1142115"/>
                <a:gd name="connsiteX96" fmla="*/ 1116498 w 1307320"/>
                <a:gd name="connsiteY96" fmla="*/ 900026 h 1142115"/>
                <a:gd name="connsiteX97" fmla="*/ 1118395 w 1307320"/>
                <a:gd name="connsiteY97" fmla="*/ 900977 h 1142115"/>
                <a:gd name="connsiteX98" fmla="*/ 1128819 w 1307320"/>
                <a:gd name="connsiteY98" fmla="*/ 904777 h 1142115"/>
                <a:gd name="connsiteX99" fmla="*/ 1129790 w 1307320"/>
                <a:gd name="connsiteY99" fmla="*/ 905724 h 1142115"/>
                <a:gd name="connsiteX100" fmla="*/ 1130716 w 1307320"/>
                <a:gd name="connsiteY100" fmla="*/ 907621 h 1142115"/>
                <a:gd name="connsiteX101" fmla="*/ 1131687 w 1307320"/>
                <a:gd name="connsiteY101" fmla="*/ 909523 h 1142115"/>
                <a:gd name="connsiteX102" fmla="*/ 1139282 w 1307320"/>
                <a:gd name="connsiteY102" fmla="*/ 915221 h 1142115"/>
                <a:gd name="connsiteX103" fmla="*/ 1141185 w 1307320"/>
                <a:gd name="connsiteY103" fmla="*/ 914270 h 1142115"/>
                <a:gd name="connsiteX104" fmla="*/ 1144014 w 1307320"/>
                <a:gd name="connsiteY104" fmla="*/ 913318 h 1142115"/>
                <a:gd name="connsiteX105" fmla="*/ 1145911 w 1307320"/>
                <a:gd name="connsiteY105" fmla="*/ 910475 h 1142115"/>
                <a:gd name="connsiteX106" fmla="*/ 1149706 w 1307320"/>
                <a:gd name="connsiteY106" fmla="*/ 908572 h 1142115"/>
                <a:gd name="connsiteX107" fmla="*/ 1148760 w 1307320"/>
                <a:gd name="connsiteY107" fmla="*/ 902875 h 1142115"/>
                <a:gd name="connsiteX108" fmla="*/ 1149706 w 1307320"/>
                <a:gd name="connsiteY108" fmla="*/ 901923 h 1142115"/>
                <a:gd name="connsiteX109" fmla="*/ 1153506 w 1307320"/>
                <a:gd name="connsiteY109" fmla="*/ 899080 h 1142115"/>
                <a:gd name="connsiteX110" fmla="*/ 1156355 w 1307320"/>
                <a:gd name="connsiteY110" fmla="*/ 895280 h 1142115"/>
                <a:gd name="connsiteX111" fmla="*/ 1162052 w 1307320"/>
                <a:gd name="connsiteY111" fmla="*/ 893382 h 1142115"/>
                <a:gd name="connsiteX112" fmla="*/ 1161101 w 1307320"/>
                <a:gd name="connsiteY112" fmla="*/ 891485 h 1142115"/>
                <a:gd name="connsiteX113" fmla="*/ 1164901 w 1307320"/>
                <a:gd name="connsiteY113" fmla="*/ 882934 h 1142115"/>
                <a:gd name="connsiteX114" fmla="*/ 1169647 w 1307320"/>
                <a:gd name="connsiteY114" fmla="*/ 880090 h 1142115"/>
                <a:gd name="connsiteX115" fmla="*/ 1169647 w 1307320"/>
                <a:gd name="connsiteY115" fmla="*/ 879139 h 1142115"/>
                <a:gd name="connsiteX116" fmla="*/ 1175344 w 1307320"/>
                <a:gd name="connsiteY116" fmla="*/ 875339 h 1142115"/>
                <a:gd name="connsiteX117" fmla="*/ 1177247 w 1307320"/>
                <a:gd name="connsiteY117" fmla="*/ 874393 h 1142115"/>
                <a:gd name="connsiteX118" fmla="*/ 1180091 w 1307320"/>
                <a:gd name="connsiteY118" fmla="*/ 869642 h 1142115"/>
                <a:gd name="connsiteX119" fmla="*/ 1184837 w 1307320"/>
                <a:gd name="connsiteY119" fmla="*/ 868690 h 1142115"/>
                <a:gd name="connsiteX120" fmla="*/ 1188637 w 1307320"/>
                <a:gd name="connsiteY120" fmla="*/ 868690 h 1142115"/>
                <a:gd name="connsiteX121" fmla="*/ 1198129 w 1307320"/>
                <a:gd name="connsiteY121" fmla="*/ 866798 h 1142115"/>
                <a:gd name="connsiteX122" fmla="*/ 1200983 w 1307320"/>
                <a:gd name="connsiteY122" fmla="*/ 865847 h 1142115"/>
                <a:gd name="connsiteX123" fmla="*/ 1204778 w 1307320"/>
                <a:gd name="connsiteY123" fmla="*/ 864895 h 1142115"/>
                <a:gd name="connsiteX124" fmla="*/ 1205729 w 1307320"/>
                <a:gd name="connsiteY124" fmla="*/ 862998 h 1142115"/>
                <a:gd name="connsiteX125" fmla="*/ 1208578 w 1307320"/>
                <a:gd name="connsiteY125" fmla="*/ 860149 h 1142115"/>
                <a:gd name="connsiteX126" fmla="*/ 1215221 w 1307320"/>
                <a:gd name="connsiteY126" fmla="*/ 857300 h 1142115"/>
                <a:gd name="connsiteX127" fmla="*/ 1216172 w 1307320"/>
                <a:gd name="connsiteY127" fmla="*/ 855403 h 1142115"/>
                <a:gd name="connsiteX128" fmla="*/ 1219021 w 1307320"/>
                <a:gd name="connsiteY128" fmla="*/ 857300 h 1142115"/>
                <a:gd name="connsiteX129" fmla="*/ 1219021 w 1307320"/>
                <a:gd name="connsiteY129" fmla="*/ 860149 h 1142115"/>
                <a:gd name="connsiteX130" fmla="*/ 1219972 w 1307320"/>
                <a:gd name="connsiteY130" fmla="*/ 862052 h 1142115"/>
                <a:gd name="connsiteX131" fmla="*/ 1223767 w 1307320"/>
                <a:gd name="connsiteY131" fmla="*/ 864895 h 1142115"/>
                <a:gd name="connsiteX132" fmla="*/ 1224719 w 1307320"/>
                <a:gd name="connsiteY132" fmla="*/ 864895 h 1142115"/>
                <a:gd name="connsiteX133" fmla="*/ 1225665 w 1307320"/>
                <a:gd name="connsiteY133" fmla="*/ 864895 h 1142115"/>
                <a:gd name="connsiteX134" fmla="*/ 1227567 w 1307320"/>
                <a:gd name="connsiteY134" fmla="*/ 865847 h 1142115"/>
                <a:gd name="connsiteX135" fmla="*/ 1228513 w 1307320"/>
                <a:gd name="connsiteY135" fmla="*/ 866798 h 1142115"/>
                <a:gd name="connsiteX136" fmla="*/ 1228513 w 1307320"/>
                <a:gd name="connsiteY136" fmla="*/ 866798 h 1142115"/>
                <a:gd name="connsiteX137" fmla="*/ 1230411 w 1307320"/>
                <a:gd name="connsiteY137" fmla="*/ 867744 h 1142115"/>
                <a:gd name="connsiteX138" fmla="*/ 1229465 w 1307320"/>
                <a:gd name="connsiteY138" fmla="*/ 873441 h 1142115"/>
                <a:gd name="connsiteX139" fmla="*/ 1228513 w 1307320"/>
                <a:gd name="connsiteY139" fmla="*/ 876290 h 1142115"/>
                <a:gd name="connsiteX140" fmla="*/ 1246552 w 1307320"/>
                <a:gd name="connsiteY140" fmla="*/ 876290 h 1142115"/>
                <a:gd name="connsiteX141" fmla="*/ 1248454 w 1307320"/>
                <a:gd name="connsiteY141" fmla="*/ 874393 h 1142115"/>
                <a:gd name="connsiteX142" fmla="*/ 1251303 w 1307320"/>
                <a:gd name="connsiteY142" fmla="*/ 874393 h 1142115"/>
                <a:gd name="connsiteX143" fmla="*/ 1254152 w 1307320"/>
                <a:gd name="connsiteY143" fmla="*/ 874393 h 1142115"/>
                <a:gd name="connsiteX144" fmla="*/ 1257000 w 1307320"/>
                <a:gd name="connsiteY144" fmla="*/ 874393 h 1142115"/>
                <a:gd name="connsiteX145" fmla="*/ 1262698 w 1307320"/>
                <a:gd name="connsiteY145" fmla="*/ 881988 h 1142115"/>
                <a:gd name="connsiteX146" fmla="*/ 1265542 w 1307320"/>
                <a:gd name="connsiteY146" fmla="*/ 881988 h 1142115"/>
                <a:gd name="connsiteX147" fmla="*/ 1266493 w 1307320"/>
                <a:gd name="connsiteY147" fmla="*/ 885787 h 1142115"/>
                <a:gd name="connsiteX148" fmla="*/ 1270293 w 1307320"/>
                <a:gd name="connsiteY148" fmla="*/ 888631 h 1142115"/>
                <a:gd name="connsiteX149" fmla="*/ 1271239 w 1307320"/>
                <a:gd name="connsiteY149" fmla="*/ 889582 h 1142115"/>
                <a:gd name="connsiteX150" fmla="*/ 1271239 w 1307320"/>
                <a:gd name="connsiteY150" fmla="*/ 895280 h 1142115"/>
                <a:gd name="connsiteX151" fmla="*/ 1272190 w 1307320"/>
                <a:gd name="connsiteY151" fmla="*/ 907621 h 1142115"/>
                <a:gd name="connsiteX152" fmla="*/ 1271239 w 1307320"/>
                <a:gd name="connsiteY152" fmla="*/ 909523 h 1142115"/>
                <a:gd name="connsiteX153" fmla="*/ 1270293 w 1307320"/>
                <a:gd name="connsiteY153" fmla="*/ 910475 h 1142115"/>
                <a:gd name="connsiteX154" fmla="*/ 1269342 w 1307320"/>
                <a:gd name="connsiteY154" fmla="*/ 912372 h 1142115"/>
                <a:gd name="connsiteX155" fmla="*/ 1268395 w 1307320"/>
                <a:gd name="connsiteY155" fmla="*/ 914270 h 1142115"/>
                <a:gd name="connsiteX156" fmla="*/ 1268395 w 1307320"/>
                <a:gd name="connsiteY156" fmla="*/ 917118 h 1142115"/>
                <a:gd name="connsiteX157" fmla="*/ 1269342 w 1307320"/>
                <a:gd name="connsiteY157" fmla="*/ 918064 h 1142115"/>
                <a:gd name="connsiteX158" fmla="*/ 1272190 w 1307320"/>
                <a:gd name="connsiteY158" fmla="*/ 924703 h 1142115"/>
                <a:gd name="connsiteX159" fmla="*/ 1270293 w 1307320"/>
                <a:gd name="connsiteY159" fmla="*/ 935147 h 1142115"/>
                <a:gd name="connsiteX160" fmla="*/ 1273142 w 1307320"/>
                <a:gd name="connsiteY160" fmla="*/ 937044 h 1142115"/>
                <a:gd name="connsiteX161" fmla="*/ 1274088 w 1307320"/>
                <a:gd name="connsiteY161" fmla="*/ 938947 h 1142115"/>
                <a:gd name="connsiteX162" fmla="*/ 1275039 w 1307320"/>
                <a:gd name="connsiteY162" fmla="*/ 951288 h 1142115"/>
                <a:gd name="connsiteX163" fmla="*/ 1271239 w 1307320"/>
                <a:gd name="connsiteY163" fmla="*/ 956034 h 1142115"/>
                <a:gd name="connsiteX164" fmla="*/ 1269342 w 1307320"/>
                <a:gd name="connsiteY164" fmla="*/ 956985 h 1142115"/>
                <a:gd name="connsiteX165" fmla="*/ 1268395 w 1307320"/>
                <a:gd name="connsiteY165" fmla="*/ 957937 h 1142115"/>
                <a:gd name="connsiteX166" fmla="*/ 1268395 w 1307320"/>
                <a:gd name="connsiteY166" fmla="*/ 962682 h 1142115"/>
                <a:gd name="connsiteX167" fmla="*/ 1267444 w 1307320"/>
                <a:gd name="connsiteY167" fmla="*/ 964580 h 1142115"/>
                <a:gd name="connsiteX168" fmla="*/ 1266493 w 1307320"/>
                <a:gd name="connsiteY168" fmla="*/ 968380 h 1142115"/>
                <a:gd name="connsiteX169" fmla="*/ 1266493 w 1307320"/>
                <a:gd name="connsiteY169" fmla="*/ 971229 h 1142115"/>
                <a:gd name="connsiteX170" fmla="*/ 1266493 w 1307320"/>
                <a:gd name="connsiteY170" fmla="*/ 975024 h 1142115"/>
                <a:gd name="connsiteX171" fmla="*/ 1266493 w 1307320"/>
                <a:gd name="connsiteY171" fmla="*/ 975975 h 1142115"/>
                <a:gd name="connsiteX172" fmla="*/ 1267444 w 1307320"/>
                <a:gd name="connsiteY172" fmla="*/ 979770 h 1142115"/>
                <a:gd name="connsiteX173" fmla="*/ 1268395 w 1307320"/>
                <a:gd name="connsiteY173" fmla="*/ 982623 h 1142115"/>
                <a:gd name="connsiteX174" fmla="*/ 1274088 w 1307320"/>
                <a:gd name="connsiteY174" fmla="*/ 989267 h 1142115"/>
                <a:gd name="connsiteX175" fmla="*/ 1274088 w 1307320"/>
                <a:gd name="connsiteY175" fmla="*/ 990218 h 1142115"/>
                <a:gd name="connsiteX176" fmla="*/ 1275990 w 1307320"/>
                <a:gd name="connsiteY176" fmla="*/ 992116 h 1142115"/>
                <a:gd name="connsiteX177" fmla="*/ 1275990 w 1307320"/>
                <a:gd name="connsiteY177" fmla="*/ 994013 h 1142115"/>
                <a:gd name="connsiteX178" fmla="*/ 1276936 w 1307320"/>
                <a:gd name="connsiteY178" fmla="*/ 994965 h 1142115"/>
                <a:gd name="connsiteX179" fmla="*/ 1279785 w 1307320"/>
                <a:gd name="connsiteY179" fmla="*/ 995916 h 1142115"/>
                <a:gd name="connsiteX180" fmla="*/ 1284531 w 1307320"/>
                <a:gd name="connsiteY180" fmla="*/ 997813 h 1142115"/>
                <a:gd name="connsiteX181" fmla="*/ 1285483 w 1307320"/>
                <a:gd name="connsiteY181" fmla="*/ 1000662 h 1142115"/>
                <a:gd name="connsiteX182" fmla="*/ 1288331 w 1307320"/>
                <a:gd name="connsiteY182" fmla="*/ 1001613 h 1142115"/>
                <a:gd name="connsiteX183" fmla="*/ 1290229 w 1307320"/>
                <a:gd name="connsiteY183" fmla="*/ 1003511 h 1142115"/>
                <a:gd name="connsiteX184" fmla="*/ 1290229 w 1307320"/>
                <a:gd name="connsiteY184" fmla="*/ 1003511 h 1142115"/>
                <a:gd name="connsiteX185" fmla="*/ 1290229 w 1307320"/>
                <a:gd name="connsiteY185" fmla="*/ 1006359 h 1142115"/>
                <a:gd name="connsiteX186" fmla="*/ 1290229 w 1307320"/>
                <a:gd name="connsiteY186" fmla="*/ 1007306 h 1142115"/>
                <a:gd name="connsiteX187" fmla="*/ 1290229 w 1307320"/>
                <a:gd name="connsiteY187" fmla="*/ 1013003 h 1142115"/>
                <a:gd name="connsiteX188" fmla="*/ 1290229 w 1307320"/>
                <a:gd name="connsiteY188" fmla="*/ 1015852 h 1142115"/>
                <a:gd name="connsiteX189" fmla="*/ 1290229 w 1307320"/>
                <a:gd name="connsiteY189" fmla="*/ 1020603 h 1142115"/>
                <a:gd name="connsiteX190" fmla="*/ 1291180 w 1307320"/>
                <a:gd name="connsiteY190" fmla="*/ 1022500 h 1142115"/>
                <a:gd name="connsiteX191" fmla="*/ 1300672 w 1307320"/>
                <a:gd name="connsiteY191" fmla="*/ 1031042 h 1142115"/>
                <a:gd name="connsiteX192" fmla="*/ 1301624 w 1307320"/>
                <a:gd name="connsiteY192" fmla="*/ 1031993 h 1142115"/>
                <a:gd name="connsiteX193" fmla="*/ 1302570 w 1307320"/>
                <a:gd name="connsiteY193" fmla="*/ 1032944 h 1142115"/>
                <a:gd name="connsiteX194" fmla="*/ 1302570 w 1307320"/>
                <a:gd name="connsiteY194" fmla="*/ 1034841 h 1142115"/>
                <a:gd name="connsiteX195" fmla="*/ 1305423 w 1307320"/>
                <a:gd name="connsiteY195" fmla="*/ 1048124 h 1142115"/>
                <a:gd name="connsiteX196" fmla="*/ 1303521 w 1307320"/>
                <a:gd name="connsiteY196" fmla="*/ 1048124 h 1142115"/>
                <a:gd name="connsiteX197" fmla="*/ 1293077 w 1307320"/>
                <a:gd name="connsiteY197" fmla="*/ 1051924 h 1142115"/>
                <a:gd name="connsiteX198" fmla="*/ 1292131 w 1307320"/>
                <a:gd name="connsiteY198" fmla="*/ 1053831 h 1142115"/>
                <a:gd name="connsiteX199" fmla="*/ 1291180 w 1307320"/>
                <a:gd name="connsiteY199" fmla="*/ 1061426 h 1142115"/>
                <a:gd name="connsiteX200" fmla="*/ 1307321 w 1307320"/>
                <a:gd name="connsiteY200" fmla="*/ 1085142 h 1142115"/>
                <a:gd name="connsiteX201" fmla="*/ 1303521 w 1307320"/>
                <a:gd name="connsiteY201" fmla="*/ 1086108 h 1142115"/>
                <a:gd name="connsiteX202" fmla="*/ 1298775 w 1307320"/>
                <a:gd name="connsiteY202" fmla="*/ 1088010 h 1142115"/>
                <a:gd name="connsiteX203" fmla="*/ 1297824 w 1307320"/>
                <a:gd name="connsiteY203" fmla="*/ 1091810 h 1142115"/>
                <a:gd name="connsiteX204" fmla="*/ 1296877 w 1307320"/>
                <a:gd name="connsiteY204" fmla="*/ 1092737 h 1142115"/>
                <a:gd name="connsiteX205" fmla="*/ 1286434 w 1307320"/>
                <a:gd name="connsiteY205" fmla="*/ 1096542 h 1142115"/>
                <a:gd name="connsiteX206" fmla="*/ 1290229 w 1307320"/>
                <a:gd name="connsiteY206" fmla="*/ 1112698 h 1142115"/>
                <a:gd name="connsiteX207" fmla="*/ 1273142 w 1307320"/>
                <a:gd name="connsiteY207" fmla="*/ 1101303 h 1142115"/>
                <a:gd name="connsiteX208" fmla="*/ 1272190 w 1307320"/>
                <a:gd name="connsiteY208" fmla="*/ 1100332 h 1142115"/>
                <a:gd name="connsiteX209" fmla="*/ 1271239 w 1307320"/>
                <a:gd name="connsiteY209" fmla="*/ 1099405 h 1142115"/>
                <a:gd name="connsiteX210" fmla="*/ 1257947 w 1307320"/>
                <a:gd name="connsiteY210" fmla="*/ 1093703 h 1142115"/>
                <a:gd name="connsiteX211" fmla="*/ 1257000 w 1307320"/>
                <a:gd name="connsiteY211" fmla="*/ 1094639 h 1142115"/>
                <a:gd name="connsiteX212" fmla="*/ 1255098 w 1307320"/>
                <a:gd name="connsiteY212" fmla="*/ 1095605 h 1142115"/>
                <a:gd name="connsiteX213" fmla="*/ 1248454 w 1307320"/>
                <a:gd name="connsiteY213" fmla="*/ 1088947 h 1142115"/>
                <a:gd name="connsiteX214" fmla="*/ 1246552 w 1307320"/>
                <a:gd name="connsiteY214" fmla="*/ 1087045 h 1142115"/>
                <a:gd name="connsiteX215" fmla="*/ 1241806 w 1307320"/>
                <a:gd name="connsiteY215" fmla="*/ 1086108 h 1142115"/>
                <a:gd name="connsiteX216" fmla="*/ 1240855 w 1307320"/>
                <a:gd name="connsiteY216" fmla="*/ 1085142 h 1142115"/>
                <a:gd name="connsiteX217" fmla="*/ 1221870 w 1307320"/>
                <a:gd name="connsiteY217" fmla="*/ 1077547 h 1142115"/>
                <a:gd name="connsiteX218" fmla="*/ 1218070 w 1307320"/>
                <a:gd name="connsiteY218" fmla="*/ 1076621 h 1142115"/>
                <a:gd name="connsiteX219" fmla="*/ 1216172 w 1307320"/>
                <a:gd name="connsiteY219" fmla="*/ 1080416 h 1142115"/>
                <a:gd name="connsiteX220" fmla="*/ 1219972 w 1307320"/>
                <a:gd name="connsiteY220" fmla="*/ 1083245 h 1142115"/>
                <a:gd name="connsiteX221" fmla="*/ 1221870 w 1307320"/>
                <a:gd name="connsiteY221" fmla="*/ 1085142 h 1142115"/>
                <a:gd name="connsiteX222" fmla="*/ 1221870 w 1307320"/>
                <a:gd name="connsiteY222" fmla="*/ 1088010 h 1142115"/>
                <a:gd name="connsiteX223" fmla="*/ 1222816 w 1307320"/>
                <a:gd name="connsiteY223" fmla="*/ 1090840 h 1142115"/>
                <a:gd name="connsiteX224" fmla="*/ 1222816 w 1307320"/>
                <a:gd name="connsiteY224" fmla="*/ 1094639 h 1142115"/>
                <a:gd name="connsiteX225" fmla="*/ 1220919 w 1307320"/>
                <a:gd name="connsiteY225" fmla="*/ 1095605 h 1142115"/>
                <a:gd name="connsiteX226" fmla="*/ 1220919 w 1307320"/>
                <a:gd name="connsiteY226" fmla="*/ 1098439 h 1142115"/>
                <a:gd name="connsiteX227" fmla="*/ 1223767 w 1307320"/>
                <a:gd name="connsiteY227" fmla="*/ 1107000 h 1142115"/>
                <a:gd name="connsiteX228" fmla="*/ 1219972 w 1307320"/>
                <a:gd name="connsiteY228" fmla="*/ 1109829 h 1142115"/>
                <a:gd name="connsiteX229" fmla="*/ 1218070 w 1307320"/>
                <a:gd name="connsiteY229" fmla="*/ 1112698 h 1142115"/>
                <a:gd name="connsiteX230" fmla="*/ 1219972 w 1307320"/>
                <a:gd name="connsiteY230" fmla="*/ 1116493 h 1142115"/>
                <a:gd name="connsiteX231" fmla="*/ 1219972 w 1307320"/>
                <a:gd name="connsiteY231" fmla="*/ 1117434 h 1142115"/>
                <a:gd name="connsiteX232" fmla="*/ 1219021 w 1307320"/>
                <a:gd name="connsiteY232" fmla="*/ 1127892 h 1142115"/>
                <a:gd name="connsiteX233" fmla="*/ 1216172 w 1307320"/>
                <a:gd name="connsiteY233" fmla="*/ 1129790 h 1142115"/>
                <a:gd name="connsiteX234" fmla="*/ 1214275 w 1307320"/>
                <a:gd name="connsiteY234" fmla="*/ 1129790 h 1142115"/>
                <a:gd name="connsiteX235" fmla="*/ 1212372 w 1307320"/>
                <a:gd name="connsiteY235" fmla="*/ 1132619 h 1142115"/>
                <a:gd name="connsiteX236" fmla="*/ 1212372 w 1307320"/>
                <a:gd name="connsiteY236" fmla="*/ 1132619 h 1142115"/>
                <a:gd name="connsiteX237" fmla="*/ 1211421 w 1307320"/>
                <a:gd name="connsiteY237" fmla="*/ 1134521 h 1142115"/>
                <a:gd name="connsiteX238" fmla="*/ 1207626 w 1307320"/>
                <a:gd name="connsiteY238" fmla="*/ 1135487 h 1142115"/>
                <a:gd name="connsiteX239" fmla="*/ 1206675 w 1307320"/>
                <a:gd name="connsiteY239" fmla="*/ 1136419 h 1142115"/>
                <a:gd name="connsiteX240" fmla="*/ 1200031 w 1307320"/>
                <a:gd name="connsiteY240" fmla="*/ 1138311 h 1142115"/>
                <a:gd name="connsiteX241" fmla="*/ 1198129 w 1307320"/>
                <a:gd name="connsiteY241" fmla="*/ 1140214 h 1142115"/>
                <a:gd name="connsiteX242" fmla="*/ 1197183 w 1307320"/>
                <a:gd name="connsiteY242" fmla="*/ 1141180 h 1142115"/>
                <a:gd name="connsiteX243" fmla="*/ 1194334 w 1307320"/>
                <a:gd name="connsiteY243" fmla="*/ 1139282 h 1142115"/>
                <a:gd name="connsiteX244" fmla="*/ 1191485 w 1307320"/>
                <a:gd name="connsiteY244" fmla="*/ 1136419 h 1142115"/>
                <a:gd name="connsiteX245" fmla="*/ 1191485 w 1307320"/>
                <a:gd name="connsiteY245" fmla="*/ 1133585 h 1142115"/>
                <a:gd name="connsiteX246" fmla="*/ 1189588 w 1307320"/>
                <a:gd name="connsiteY246" fmla="*/ 1133585 h 1142115"/>
                <a:gd name="connsiteX247" fmla="*/ 1187685 w 1307320"/>
                <a:gd name="connsiteY247" fmla="*/ 1133585 h 1142115"/>
                <a:gd name="connsiteX248" fmla="*/ 1184837 w 1307320"/>
                <a:gd name="connsiteY248" fmla="*/ 1135487 h 1142115"/>
                <a:gd name="connsiteX249" fmla="*/ 1181042 w 1307320"/>
                <a:gd name="connsiteY249" fmla="*/ 1138311 h 1142115"/>
                <a:gd name="connsiteX250" fmla="*/ 1181042 w 1307320"/>
                <a:gd name="connsiteY250" fmla="*/ 1141180 h 1142115"/>
                <a:gd name="connsiteX251" fmla="*/ 1178193 w 1307320"/>
                <a:gd name="connsiteY251" fmla="*/ 1142116 h 1142115"/>
                <a:gd name="connsiteX252" fmla="*/ 1174393 w 1307320"/>
                <a:gd name="connsiteY252" fmla="*/ 1141180 h 1142115"/>
                <a:gd name="connsiteX253" fmla="*/ 1167749 w 1307320"/>
                <a:gd name="connsiteY253" fmla="*/ 1139282 h 1142115"/>
                <a:gd name="connsiteX254" fmla="*/ 1165852 w 1307320"/>
                <a:gd name="connsiteY254" fmla="*/ 1137385 h 1142115"/>
                <a:gd name="connsiteX255" fmla="*/ 1165852 w 1307320"/>
                <a:gd name="connsiteY255" fmla="*/ 1136419 h 1142115"/>
                <a:gd name="connsiteX256" fmla="*/ 1164901 w 1307320"/>
                <a:gd name="connsiteY256" fmla="*/ 1135487 h 1142115"/>
                <a:gd name="connsiteX257" fmla="*/ 1163003 w 1307320"/>
                <a:gd name="connsiteY257" fmla="*/ 1134521 h 1142115"/>
                <a:gd name="connsiteX258" fmla="*/ 1163003 w 1307320"/>
                <a:gd name="connsiteY258" fmla="*/ 1132619 h 1142115"/>
                <a:gd name="connsiteX259" fmla="*/ 1160155 w 1307320"/>
                <a:gd name="connsiteY259" fmla="*/ 1132619 h 1142115"/>
                <a:gd name="connsiteX260" fmla="*/ 1159203 w 1307320"/>
                <a:gd name="connsiteY260" fmla="*/ 1134521 h 1142115"/>
                <a:gd name="connsiteX261" fmla="*/ 1156355 w 1307320"/>
                <a:gd name="connsiteY261" fmla="*/ 1136419 h 1142115"/>
                <a:gd name="connsiteX262" fmla="*/ 1154457 w 1307320"/>
                <a:gd name="connsiteY262" fmla="*/ 1136419 h 1142115"/>
                <a:gd name="connsiteX263" fmla="*/ 1151608 w 1307320"/>
                <a:gd name="connsiteY263" fmla="*/ 1137385 h 1142115"/>
                <a:gd name="connsiteX264" fmla="*/ 1151608 w 1307320"/>
                <a:gd name="connsiteY264" fmla="*/ 1135487 h 1142115"/>
                <a:gd name="connsiteX265" fmla="*/ 1149706 w 1307320"/>
                <a:gd name="connsiteY265" fmla="*/ 1132619 h 1142115"/>
                <a:gd name="connsiteX266" fmla="*/ 1149706 w 1307320"/>
                <a:gd name="connsiteY266" fmla="*/ 1131682 h 1142115"/>
                <a:gd name="connsiteX267" fmla="*/ 1147809 w 1307320"/>
                <a:gd name="connsiteY267" fmla="*/ 1131682 h 1142115"/>
                <a:gd name="connsiteX268" fmla="*/ 1147809 w 1307320"/>
                <a:gd name="connsiteY268" fmla="*/ 1129790 h 1142115"/>
                <a:gd name="connsiteX269" fmla="*/ 1144960 w 1307320"/>
                <a:gd name="connsiteY269" fmla="*/ 1126926 h 1142115"/>
                <a:gd name="connsiteX270" fmla="*/ 1144960 w 1307320"/>
                <a:gd name="connsiteY270" fmla="*/ 1123121 h 1142115"/>
                <a:gd name="connsiteX271" fmla="*/ 1144960 w 1307320"/>
                <a:gd name="connsiteY271" fmla="*/ 1121224 h 1142115"/>
                <a:gd name="connsiteX272" fmla="*/ 1143082 w 1307320"/>
                <a:gd name="connsiteY272" fmla="*/ 1117434 h 1142115"/>
                <a:gd name="connsiteX273" fmla="*/ 1142111 w 1307320"/>
                <a:gd name="connsiteY273" fmla="*/ 1116493 h 1142115"/>
                <a:gd name="connsiteX274" fmla="*/ 1142111 w 1307320"/>
                <a:gd name="connsiteY274" fmla="*/ 1112698 h 1142115"/>
                <a:gd name="connsiteX275" fmla="*/ 1141185 w 1307320"/>
                <a:gd name="connsiteY275" fmla="*/ 1111732 h 1142115"/>
                <a:gd name="connsiteX276" fmla="*/ 1136414 w 1307320"/>
                <a:gd name="connsiteY276" fmla="*/ 1110800 h 1142115"/>
                <a:gd name="connsiteX277" fmla="*/ 1134516 w 1307320"/>
                <a:gd name="connsiteY277" fmla="*/ 1105103 h 1142115"/>
                <a:gd name="connsiteX278" fmla="*/ 1135487 w 1307320"/>
                <a:gd name="connsiteY278" fmla="*/ 1100332 h 1142115"/>
                <a:gd name="connsiteX279" fmla="*/ 1135487 w 1307320"/>
                <a:gd name="connsiteY279" fmla="*/ 1096542 h 1142115"/>
                <a:gd name="connsiteX280" fmla="*/ 1133590 w 1307320"/>
                <a:gd name="connsiteY280" fmla="*/ 1094639 h 1142115"/>
                <a:gd name="connsiteX281" fmla="*/ 1133590 w 1307320"/>
                <a:gd name="connsiteY281" fmla="*/ 1090840 h 1142115"/>
                <a:gd name="connsiteX282" fmla="*/ 1133590 w 1307320"/>
                <a:gd name="connsiteY282" fmla="*/ 1088947 h 1142115"/>
                <a:gd name="connsiteX283" fmla="*/ 1130716 w 1307320"/>
                <a:gd name="connsiteY283" fmla="*/ 1091810 h 1142115"/>
                <a:gd name="connsiteX284" fmla="*/ 1125990 w 1307320"/>
                <a:gd name="connsiteY284" fmla="*/ 1091810 h 1142115"/>
                <a:gd name="connsiteX285" fmla="*/ 1125990 w 1307320"/>
                <a:gd name="connsiteY285" fmla="*/ 1093703 h 1142115"/>
                <a:gd name="connsiteX286" fmla="*/ 1124092 w 1307320"/>
                <a:gd name="connsiteY286" fmla="*/ 1095605 h 1142115"/>
                <a:gd name="connsiteX287" fmla="*/ 1122195 w 1307320"/>
                <a:gd name="connsiteY287" fmla="*/ 1096542 h 1142115"/>
                <a:gd name="connsiteX288" fmla="*/ 1119327 w 1307320"/>
                <a:gd name="connsiteY288" fmla="*/ 1097508 h 1142115"/>
                <a:gd name="connsiteX289" fmla="*/ 1117429 w 1307320"/>
                <a:gd name="connsiteY289" fmla="*/ 1100332 h 1142115"/>
                <a:gd name="connsiteX290" fmla="*/ 1115532 w 1307320"/>
                <a:gd name="connsiteY290" fmla="*/ 1104137 h 1142115"/>
                <a:gd name="connsiteX291" fmla="*/ 1113629 w 1307320"/>
                <a:gd name="connsiteY291" fmla="*/ 1105103 h 1142115"/>
                <a:gd name="connsiteX292" fmla="*/ 1111746 w 1307320"/>
                <a:gd name="connsiteY292" fmla="*/ 1106034 h 1142115"/>
                <a:gd name="connsiteX293" fmla="*/ 1107952 w 1307320"/>
                <a:gd name="connsiteY293" fmla="*/ 1107932 h 1142115"/>
                <a:gd name="connsiteX294" fmla="*/ 1107000 w 1307320"/>
                <a:gd name="connsiteY294" fmla="*/ 1109829 h 1142115"/>
                <a:gd name="connsiteX295" fmla="*/ 1105103 w 1307320"/>
                <a:gd name="connsiteY295" fmla="*/ 1111732 h 1142115"/>
                <a:gd name="connsiteX296" fmla="*/ 1104152 w 1307320"/>
                <a:gd name="connsiteY296" fmla="*/ 1110800 h 1142115"/>
                <a:gd name="connsiteX297" fmla="*/ 1103205 w 1307320"/>
                <a:gd name="connsiteY297" fmla="*/ 1109829 h 1142115"/>
                <a:gd name="connsiteX298" fmla="*/ 1102254 w 1307320"/>
                <a:gd name="connsiteY298" fmla="*/ 1109829 h 1142115"/>
                <a:gd name="connsiteX299" fmla="*/ 1101303 w 1307320"/>
                <a:gd name="connsiteY299" fmla="*/ 1109829 h 1142115"/>
                <a:gd name="connsiteX300" fmla="*/ 1099405 w 1307320"/>
                <a:gd name="connsiteY300" fmla="*/ 1107000 h 1142115"/>
                <a:gd name="connsiteX301" fmla="*/ 1097508 w 1307320"/>
                <a:gd name="connsiteY301" fmla="*/ 1103200 h 1142115"/>
                <a:gd name="connsiteX302" fmla="*/ 1097508 w 1307320"/>
                <a:gd name="connsiteY302" fmla="*/ 1102234 h 1142115"/>
                <a:gd name="connsiteX303" fmla="*/ 1095610 w 1307320"/>
                <a:gd name="connsiteY303" fmla="*/ 1103200 h 1142115"/>
                <a:gd name="connsiteX304" fmla="*/ 1093708 w 1307320"/>
                <a:gd name="connsiteY304" fmla="*/ 1100332 h 1142115"/>
                <a:gd name="connsiteX305" fmla="*/ 1090864 w 1307320"/>
                <a:gd name="connsiteY305" fmla="*/ 1097508 h 1142115"/>
                <a:gd name="connsiteX306" fmla="*/ 1085167 w 1307320"/>
                <a:gd name="connsiteY306" fmla="*/ 1096542 h 1142115"/>
                <a:gd name="connsiteX307" fmla="*/ 1086113 w 1307320"/>
                <a:gd name="connsiteY307" fmla="*/ 1088947 h 1142115"/>
                <a:gd name="connsiteX308" fmla="*/ 1086113 w 1307320"/>
                <a:gd name="connsiteY308" fmla="*/ 1088010 h 1142115"/>
                <a:gd name="connsiteX309" fmla="*/ 1085167 w 1307320"/>
                <a:gd name="connsiteY309" fmla="*/ 1088010 h 1142115"/>
                <a:gd name="connsiteX310" fmla="*/ 1083264 w 1307320"/>
                <a:gd name="connsiteY310" fmla="*/ 1085142 h 1142115"/>
                <a:gd name="connsiteX311" fmla="*/ 1082313 w 1307320"/>
                <a:gd name="connsiteY311" fmla="*/ 1084211 h 1142115"/>
                <a:gd name="connsiteX312" fmla="*/ 1081367 w 1307320"/>
                <a:gd name="connsiteY312" fmla="*/ 1080416 h 1142115"/>
                <a:gd name="connsiteX313" fmla="*/ 1082313 w 1307320"/>
                <a:gd name="connsiteY313" fmla="*/ 1078518 h 1142115"/>
                <a:gd name="connsiteX314" fmla="*/ 1080416 w 1307320"/>
                <a:gd name="connsiteY314" fmla="*/ 1076621 h 1142115"/>
                <a:gd name="connsiteX315" fmla="*/ 1077567 w 1307320"/>
                <a:gd name="connsiteY315" fmla="*/ 1071850 h 1142115"/>
                <a:gd name="connsiteX316" fmla="*/ 1075670 w 1307320"/>
                <a:gd name="connsiteY316" fmla="*/ 1069952 h 1142115"/>
                <a:gd name="connsiteX317" fmla="*/ 1075670 w 1307320"/>
                <a:gd name="connsiteY317" fmla="*/ 1069952 h 1142115"/>
                <a:gd name="connsiteX318" fmla="*/ 1074718 w 1307320"/>
                <a:gd name="connsiteY318" fmla="*/ 1066152 h 1142115"/>
                <a:gd name="connsiteX319" fmla="*/ 1071875 w 1307320"/>
                <a:gd name="connsiteY319" fmla="*/ 1064255 h 1142115"/>
                <a:gd name="connsiteX320" fmla="*/ 1070923 w 1307320"/>
                <a:gd name="connsiteY320" fmla="*/ 1064255 h 1142115"/>
                <a:gd name="connsiteX321" fmla="*/ 1070923 w 1307320"/>
                <a:gd name="connsiteY321" fmla="*/ 1058562 h 1142115"/>
                <a:gd name="connsiteX322" fmla="*/ 1070923 w 1307320"/>
                <a:gd name="connsiteY322" fmla="*/ 1057631 h 1142115"/>
                <a:gd name="connsiteX323" fmla="*/ 1071875 w 1307320"/>
                <a:gd name="connsiteY323" fmla="*/ 1052865 h 1142115"/>
                <a:gd name="connsiteX324" fmla="*/ 1072821 w 1307320"/>
                <a:gd name="connsiteY324" fmla="*/ 1051924 h 1142115"/>
                <a:gd name="connsiteX325" fmla="*/ 1069972 w 1307320"/>
                <a:gd name="connsiteY325" fmla="*/ 1048124 h 1142115"/>
                <a:gd name="connsiteX326" fmla="*/ 1069021 w 1307320"/>
                <a:gd name="connsiteY326" fmla="*/ 1046236 h 1142115"/>
                <a:gd name="connsiteX327" fmla="*/ 1069021 w 1307320"/>
                <a:gd name="connsiteY327" fmla="*/ 1045285 h 1142115"/>
                <a:gd name="connsiteX328" fmla="*/ 1070923 w 1307320"/>
                <a:gd name="connsiteY328" fmla="*/ 1039587 h 1142115"/>
                <a:gd name="connsiteX329" fmla="*/ 1070923 w 1307320"/>
                <a:gd name="connsiteY329" fmla="*/ 1038641 h 1142115"/>
                <a:gd name="connsiteX330" fmla="*/ 1069021 w 1307320"/>
                <a:gd name="connsiteY330" fmla="*/ 1036739 h 1142115"/>
                <a:gd name="connsiteX331" fmla="*/ 1069021 w 1307320"/>
                <a:gd name="connsiteY331" fmla="*/ 1035793 h 1142115"/>
                <a:gd name="connsiteX332" fmla="*/ 1068075 w 1307320"/>
                <a:gd name="connsiteY332" fmla="*/ 1034841 h 1142115"/>
                <a:gd name="connsiteX333" fmla="*/ 1067123 w 1307320"/>
                <a:gd name="connsiteY333" fmla="*/ 1032944 h 1142115"/>
                <a:gd name="connsiteX334" fmla="*/ 1067123 w 1307320"/>
                <a:gd name="connsiteY334" fmla="*/ 1029144 h 1142115"/>
                <a:gd name="connsiteX335" fmla="*/ 1069021 w 1307320"/>
                <a:gd name="connsiteY335" fmla="*/ 1027247 h 1142115"/>
                <a:gd name="connsiteX336" fmla="*/ 1069021 w 1307320"/>
                <a:gd name="connsiteY336" fmla="*/ 1025349 h 1142115"/>
                <a:gd name="connsiteX337" fmla="*/ 1066177 w 1307320"/>
                <a:gd name="connsiteY337" fmla="*/ 1022500 h 1142115"/>
                <a:gd name="connsiteX338" fmla="*/ 1064275 w 1307320"/>
                <a:gd name="connsiteY338" fmla="*/ 1022500 h 1142115"/>
                <a:gd name="connsiteX339" fmla="*/ 1061426 w 1307320"/>
                <a:gd name="connsiteY339" fmla="*/ 1020603 h 1142115"/>
                <a:gd name="connsiteX340" fmla="*/ 1060480 w 1307320"/>
                <a:gd name="connsiteY340" fmla="*/ 1019652 h 1142115"/>
                <a:gd name="connsiteX341" fmla="*/ 1059529 w 1307320"/>
                <a:gd name="connsiteY341" fmla="*/ 1016803 h 1142115"/>
                <a:gd name="connsiteX342" fmla="*/ 1060480 w 1307320"/>
                <a:gd name="connsiteY342" fmla="*/ 1015852 h 1142115"/>
                <a:gd name="connsiteX343" fmla="*/ 1060480 w 1307320"/>
                <a:gd name="connsiteY343" fmla="*/ 1014905 h 1142115"/>
                <a:gd name="connsiteX344" fmla="*/ 1062377 w 1307320"/>
                <a:gd name="connsiteY344" fmla="*/ 1009208 h 1142115"/>
                <a:gd name="connsiteX345" fmla="*/ 1063324 w 1307320"/>
                <a:gd name="connsiteY345" fmla="*/ 1000662 h 1142115"/>
                <a:gd name="connsiteX346" fmla="*/ 1055729 w 1307320"/>
                <a:gd name="connsiteY346" fmla="*/ 995916 h 1142115"/>
                <a:gd name="connsiteX347" fmla="*/ 1055729 w 1307320"/>
                <a:gd name="connsiteY347" fmla="*/ 994013 h 1142115"/>
                <a:gd name="connsiteX348" fmla="*/ 1054782 w 1307320"/>
                <a:gd name="connsiteY348" fmla="*/ 991165 h 1142115"/>
                <a:gd name="connsiteX349" fmla="*/ 1052885 w 1307320"/>
                <a:gd name="connsiteY349" fmla="*/ 989267 h 1142115"/>
                <a:gd name="connsiteX350" fmla="*/ 1052885 w 1307320"/>
                <a:gd name="connsiteY350" fmla="*/ 988316 h 1142115"/>
                <a:gd name="connsiteX351" fmla="*/ 1051934 w 1307320"/>
                <a:gd name="connsiteY351" fmla="*/ 983570 h 1142115"/>
                <a:gd name="connsiteX352" fmla="*/ 1042441 w 1307320"/>
                <a:gd name="connsiteY352" fmla="*/ 983570 h 1142115"/>
                <a:gd name="connsiteX353" fmla="*/ 1024398 w 1307320"/>
                <a:gd name="connsiteY353" fmla="*/ 989267 h 1142115"/>
                <a:gd name="connsiteX354" fmla="*/ 1014901 w 1307320"/>
                <a:gd name="connsiteY354" fmla="*/ 992116 h 1142115"/>
                <a:gd name="connsiteX355" fmla="*/ 1014901 w 1307320"/>
                <a:gd name="connsiteY355" fmla="*/ 995916 h 1142115"/>
                <a:gd name="connsiteX356" fmla="*/ 1013954 w 1307320"/>
                <a:gd name="connsiteY356" fmla="*/ 998760 h 1142115"/>
                <a:gd name="connsiteX357" fmla="*/ 1003511 w 1307320"/>
                <a:gd name="connsiteY357" fmla="*/ 1003511 h 1142115"/>
                <a:gd name="connsiteX358" fmla="*/ 1002559 w 1307320"/>
                <a:gd name="connsiteY358" fmla="*/ 1004457 h 1142115"/>
                <a:gd name="connsiteX359" fmla="*/ 991165 w 1307320"/>
                <a:gd name="connsiteY359" fmla="*/ 1006359 h 1142115"/>
                <a:gd name="connsiteX360" fmla="*/ 987370 w 1307320"/>
                <a:gd name="connsiteY360" fmla="*/ 1005408 h 1142115"/>
                <a:gd name="connsiteX361" fmla="*/ 984521 w 1307320"/>
                <a:gd name="connsiteY361" fmla="*/ 1003511 h 1142115"/>
                <a:gd name="connsiteX362" fmla="*/ 983570 w 1307320"/>
                <a:gd name="connsiteY362" fmla="*/ 1001613 h 1142115"/>
                <a:gd name="connsiteX363" fmla="*/ 979775 w 1307320"/>
                <a:gd name="connsiteY363" fmla="*/ 1001613 h 1142115"/>
                <a:gd name="connsiteX364" fmla="*/ 976926 w 1307320"/>
                <a:gd name="connsiteY364" fmla="*/ 1001613 h 1142115"/>
                <a:gd name="connsiteX365" fmla="*/ 976926 w 1307320"/>
                <a:gd name="connsiteY365" fmla="*/ 1025349 h 1142115"/>
                <a:gd name="connsiteX366" fmla="*/ 974077 w 1307320"/>
                <a:gd name="connsiteY366" fmla="*/ 1032944 h 1142115"/>
                <a:gd name="connsiteX367" fmla="*/ 969331 w 1307320"/>
                <a:gd name="connsiteY367" fmla="*/ 1031042 h 1142115"/>
                <a:gd name="connsiteX368" fmla="*/ 962683 w 1307320"/>
                <a:gd name="connsiteY368" fmla="*/ 1021549 h 1142115"/>
                <a:gd name="connsiteX369" fmla="*/ 946542 w 1307320"/>
                <a:gd name="connsiteY369" fmla="*/ 1017749 h 1142115"/>
                <a:gd name="connsiteX370" fmla="*/ 936098 w 1307320"/>
                <a:gd name="connsiteY370" fmla="*/ 1018700 h 1142115"/>
                <a:gd name="connsiteX371" fmla="*/ 933249 w 1307320"/>
                <a:gd name="connsiteY371" fmla="*/ 1023447 h 1142115"/>
                <a:gd name="connsiteX372" fmla="*/ 933249 w 1307320"/>
                <a:gd name="connsiteY372" fmla="*/ 1029144 h 1142115"/>
                <a:gd name="connsiteX373" fmla="*/ 929449 w 1307320"/>
                <a:gd name="connsiteY373" fmla="*/ 1030095 h 1142115"/>
                <a:gd name="connsiteX374" fmla="*/ 928503 w 1307320"/>
                <a:gd name="connsiteY374" fmla="*/ 1029144 h 1142115"/>
                <a:gd name="connsiteX375" fmla="*/ 913313 w 1307320"/>
                <a:gd name="connsiteY375" fmla="*/ 1025349 h 1142115"/>
                <a:gd name="connsiteX376" fmla="*/ 908562 w 1307320"/>
                <a:gd name="connsiteY376" fmla="*/ 1029144 h 1142115"/>
                <a:gd name="connsiteX377" fmla="*/ 895290 w 1307320"/>
                <a:gd name="connsiteY377" fmla="*/ 1031993 h 1142115"/>
                <a:gd name="connsiteX378" fmla="*/ 887695 w 1307320"/>
                <a:gd name="connsiteY378" fmla="*/ 1027247 h 1142115"/>
                <a:gd name="connsiteX379" fmla="*/ 882929 w 1307320"/>
                <a:gd name="connsiteY379" fmla="*/ 1030095 h 1142115"/>
                <a:gd name="connsiteX380" fmla="*/ 877231 w 1307320"/>
                <a:gd name="connsiteY380" fmla="*/ 1032944 h 1142115"/>
                <a:gd name="connsiteX381" fmla="*/ 876300 w 1307320"/>
                <a:gd name="connsiteY381" fmla="*/ 1033890 h 1142115"/>
                <a:gd name="connsiteX382" fmla="*/ 876300 w 1307320"/>
                <a:gd name="connsiteY382" fmla="*/ 1034841 h 1142115"/>
                <a:gd name="connsiteX383" fmla="*/ 876300 w 1307320"/>
                <a:gd name="connsiteY383" fmla="*/ 1038641 h 1142115"/>
                <a:gd name="connsiteX384" fmla="*/ 876300 w 1307320"/>
                <a:gd name="connsiteY384" fmla="*/ 1041485 h 1142115"/>
                <a:gd name="connsiteX385" fmla="*/ 876300 w 1307320"/>
                <a:gd name="connsiteY385" fmla="*/ 1042436 h 1142115"/>
                <a:gd name="connsiteX386" fmla="*/ 876300 w 1307320"/>
                <a:gd name="connsiteY386" fmla="*/ 1046236 h 1142115"/>
                <a:gd name="connsiteX387" fmla="*/ 874403 w 1307320"/>
                <a:gd name="connsiteY387" fmla="*/ 1050026 h 1142115"/>
                <a:gd name="connsiteX388" fmla="*/ 874403 w 1307320"/>
                <a:gd name="connsiteY388" fmla="*/ 1050973 h 1142115"/>
                <a:gd name="connsiteX389" fmla="*/ 871554 w 1307320"/>
                <a:gd name="connsiteY389" fmla="*/ 1051924 h 1142115"/>
                <a:gd name="connsiteX390" fmla="*/ 868705 w 1307320"/>
                <a:gd name="connsiteY390" fmla="*/ 1052865 h 1142115"/>
                <a:gd name="connsiteX391" fmla="*/ 866803 w 1307320"/>
                <a:gd name="connsiteY391" fmla="*/ 1053831 h 1142115"/>
                <a:gd name="connsiteX392" fmla="*/ 865857 w 1307320"/>
                <a:gd name="connsiteY392" fmla="*/ 1052865 h 1142115"/>
                <a:gd name="connsiteX393" fmla="*/ 863008 w 1307320"/>
                <a:gd name="connsiteY393" fmla="*/ 1050026 h 1142115"/>
                <a:gd name="connsiteX394" fmla="*/ 858262 w 1307320"/>
                <a:gd name="connsiteY394" fmla="*/ 1048124 h 1142115"/>
                <a:gd name="connsiteX395" fmla="*/ 856364 w 1307320"/>
                <a:gd name="connsiteY395" fmla="*/ 1046236 h 1142115"/>
                <a:gd name="connsiteX396" fmla="*/ 854462 w 1307320"/>
                <a:gd name="connsiteY396" fmla="*/ 1044339 h 1142115"/>
                <a:gd name="connsiteX397" fmla="*/ 848764 w 1307320"/>
                <a:gd name="connsiteY397" fmla="*/ 1041485 h 1142115"/>
                <a:gd name="connsiteX398" fmla="*/ 844018 w 1307320"/>
                <a:gd name="connsiteY398" fmla="*/ 1042436 h 1142115"/>
                <a:gd name="connsiteX399" fmla="*/ 843067 w 1307320"/>
                <a:gd name="connsiteY399" fmla="*/ 1042436 h 1142115"/>
                <a:gd name="connsiteX400" fmla="*/ 842121 w 1307320"/>
                <a:gd name="connsiteY400" fmla="*/ 1041485 h 1142115"/>
                <a:gd name="connsiteX401" fmla="*/ 838321 w 1307320"/>
                <a:gd name="connsiteY401" fmla="*/ 1043388 h 1142115"/>
                <a:gd name="connsiteX402" fmla="*/ 837374 w 1307320"/>
                <a:gd name="connsiteY402" fmla="*/ 1042436 h 1142115"/>
                <a:gd name="connsiteX403" fmla="*/ 835472 w 1307320"/>
                <a:gd name="connsiteY403" fmla="*/ 1040539 h 1142115"/>
                <a:gd name="connsiteX404" fmla="*/ 833575 w 1307320"/>
                <a:gd name="connsiteY404" fmla="*/ 1039587 h 1142115"/>
                <a:gd name="connsiteX405" fmla="*/ 829775 w 1307320"/>
                <a:gd name="connsiteY405" fmla="*/ 1037690 h 1142115"/>
                <a:gd name="connsiteX406" fmla="*/ 829775 w 1307320"/>
                <a:gd name="connsiteY406" fmla="*/ 1036739 h 1142115"/>
                <a:gd name="connsiteX407" fmla="*/ 827877 w 1307320"/>
                <a:gd name="connsiteY407" fmla="*/ 1033890 h 1142115"/>
                <a:gd name="connsiteX408" fmla="*/ 826931 w 1307320"/>
                <a:gd name="connsiteY408" fmla="*/ 1033890 h 1142115"/>
                <a:gd name="connsiteX409" fmla="*/ 824077 w 1307320"/>
                <a:gd name="connsiteY409" fmla="*/ 1030095 h 1142115"/>
                <a:gd name="connsiteX410" fmla="*/ 821233 w 1307320"/>
                <a:gd name="connsiteY410" fmla="*/ 1028198 h 1142115"/>
                <a:gd name="connsiteX411" fmla="*/ 819331 w 1307320"/>
                <a:gd name="connsiteY411" fmla="*/ 1028198 h 1142115"/>
                <a:gd name="connsiteX412" fmla="*/ 817434 w 1307320"/>
                <a:gd name="connsiteY412" fmla="*/ 1026295 h 1142115"/>
                <a:gd name="connsiteX413" fmla="*/ 815536 w 1307320"/>
                <a:gd name="connsiteY413" fmla="*/ 1023447 h 1142115"/>
                <a:gd name="connsiteX414" fmla="*/ 814585 w 1307320"/>
                <a:gd name="connsiteY414" fmla="*/ 1022500 h 1142115"/>
                <a:gd name="connsiteX415" fmla="*/ 813634 w 1307320"/>
                <a:gd name="connsiteY415" fmla="*/ 1016803 h 1142115"/>
                <a:gd name="connsiteX416" fmla="*/ 813634 w 1307320"/>
                <a:gd name="connsiteY416" fmla="*/ 1011106 h 1142115"/>
                <a:gd name="connsiteX417" fmla="*/ 812687 w 1307320"/>
                <a:gd name="connsiteY417" fmla="*/ 1009208 h 1142115"/>
                <a:gd name="connsiteX418" fmla="*/ 811736 w 1307320"/>
                <a:gd name="connsiteY418" fmla="*/ 1001613 h 1142115"/>
                <a:gd name="connsiteX419" fmla="*/ 813634 w 1307320"/>
                <a:gd name="connsiteY419" fmla="*/ 989267 h 1142115"/>
                <a:gd name="connsiteX420" fmla="*/ 809839 w 1307320"/>
                <a:gd name="connsiteY420" fmla="*/ 985467 h 1142115"/>
                <a:gd name="connsiteX421" fmla="*/ 805092 w 1307320"/>
                <a:gd name="connsiteY421" fmla="*/ 982623 h 1142115"/>
                <a:gd name="connsiteX422" fmla="*/ 804141 w 1307320"/>
                <a:gd name="connsiteY422" fmla="*/ 972180 h 1142115"/>
                <a:gd name="connsiteX423" fmla="*/ 804141 w 1307320"/>
                <a:gd name="connsiteY423" fmla="*/ 971229 h 1142115"/>
                <a:gd name="connsiteX424" fmla="*/ 799395 w 1307320"/>
                <a:gd name="connsiteY424" fmla="*/ 966482 h 1142115"/>
                <a:gd name="connsiteX425" fmla="*/ 798444 w 1307320"/>
                <a:gd name="connsiteY425" fmla="*/ 966482 h 1142115"/>
                <a:gd name="connsiteX426" fmla="*/ 795595 w 1307320"/>
                <a:gd name="connsiteY426" fmla="*/ 970277 h 1142115"/>
                <a:gd name="connsiteX427" fmla="*/ 795595 w 1307320"/>
                <a:gd name="connsiteY427" fmla="*/ 974077 h 1142115"/>
                <a:gd name="connsiteX428" fmla="*/ 795595 w 1307320"/>
                <a:gd name="connsiteY428" fmla="*/ 974077 h 1142115"/>
                <a:gd name="connsiteX429" fmla="*/ 788000 w 1307320"/>
                <a:gd name="connsiteY429" fmla="*/ 975975 h 1142115"/>
                <a:gd name="connsiteX430" fmla="*/ 787049 w 1307320"/>
                <a:gd name="connsiteY430" fmla="*/ 976926 h 1142115"/>
                <a:gd name="connsiteX431" fmla="*/ 775654 w 1307320"/>
                <a:gd name="connsiteY431" fmla="*/ 965531 h 1142115"/>
                <a:gd name="connsiteX432" fmla="*/ 773757 w 1307320"/>
                <a:gd name="connsiteY432" fmla="*/ 965531 h 1142115"/>
                <a:gd name="connsiteX433" fmla="*/ 771859 w 1307320"/>
                <a:gd name="connsiteY433" fmla="*/ 966482 h 1142115"/>
                <a:gd name="connsiteX434" fmla="*/ 764264 w 1307320"/>
                <a:gd name="connsiteY434" fmla="*/ 963634 h 1142115"/>
                <a:gd name="connsiteX435" fmla="*/ 762362 w 1307320"/>
                <a:gd name="connsiteY435" fmla="*/ 966482 h 1142115"/>
                <a:gd name="connsiteX436" fmla="*/ 758567 w 1307320"/>
                <a:gd name="connsiteY436" fmla="*/ 967429 h 1142115"/>
                <a:gd name="connsiteX437" fmla="*/ 752870 w 1307320"/>
                <a:gd name="connsiteY437" fmla="*/ 968380 h 1142115"/>
                <a:gd name="connsiteX438" fmla="*/ 747172 w 1307320"/>
                <a:gd name="connsiteY438" fmla="*/ 966482 h 1142115"/>
                <a:gd name="connsiteX439" fmla="*/ 740529 w 1307320"/>
                <a:gd name="connsiteY439" fmla="*/ 964580 h 1142115"/>
                <a:gd name="connsiteX440" fmla="*/ 734831 w 1307320"/>
                <a:gd name="connsiteY440" fmla="*/ 961731 h 1142115"/>
                <a:gd name="connsiteX441" fmla="*/ 731031 w 1307320"/>
                <a:gd name="connsiteY441" fmla="*/ 957937 h 1142115"/>
                <a:gd name="connsiteX442" fmla="*/ 726285 w 1307320"/>
                <a:gd name="connsiteY442" fmla="*/ 956034 h 1142115"/>
                <a:gd name="connsiteX443" fmla="*/ 720588 w 1307320"/>
                <a:gd name="connsiteY443" fmla="*/ 956985 h 1142115"/>
                <a:gd name="connsiteX444" fmla="*/ 713939 w 1307320"/>
                <a:gd name="connsiteY444" fmla="*/ 958887 h 1142115"/>
                <a:gd name="connsiteX445" fmla="*/ 710144 w 1307320"/>
                <a:gd name="connsiteY445" fmla="*/ 961731 h 1142115"/>
                <a:gd name="connsiteX446" fmla="*/ 708247 w 1307320"/>
                <a:gd name="connsiteY446" fmla="*/ 962682 h 1142115"/>
                <a:gd name="connsiteX447" fmla="*/ 706349 w 1307320"/>
                <a:gd name="connsiteY447" fmla="*/ 963634 h 1142115"/>
                <a:gd name="connsiteX448" fmla="*/ 703500 w 1307320"/>
                <a:gd name="connsiteY448" fmla="*/ 966482 h 1142115"/>
                <a:gd name="connsiteX449" fmla="*/ 699700 w 1307320"/>
                <a:gd name="connsiteY449" fmla="*/ 970277 h 1142115"/>
                <a:gd name="connsiteX450" fmla="*/ 695900 w 1307320"/>
                <a:gd name="connsiteY450" fmla="*/ 974077 h 1142115"/>
                <a:gd name="connsiteX451" fmla="*/ 693057 w 1307320"/>
                <a:gd name="connsiteY451" fmla="*/ 974077 h 1142115"/>
                <a:gd name="connsiteX452" fmla="*/ 688306 w 1307320"/>
                <a:gd name="connsiteY452" fmla="*/ 972180 h 1142115"/>
                <a:gd name="connsiteX453" fmla="*/ 686408 w 1307320"/>
                <a:gd name="connsiteY453" fmla="*/ 970277 h 1142115"/>
                <a:gd name="connsiteX454" fmla="*/ 683559 w 1307320"/>
                <a:gd name="connsiteY454" fmla="*/ 969326 h 1142115"/>
                <a:gd name="connsiteX455" fmla="*/ 677862 w 1307320"/>
                <a:gd name="connsiteY455" fmla="*/ 970277 h 1142115"/>
                <a:gd name="connsiteX456" fmla="*/ 673116 w 1307320"/>
                <a:gd name="connsiteY456" fmla="*/ 971229 h 1142115"/>
                <a:gd name="connsiteX457" fmla="*/ 669316 w 1307320"/>
                <a:gd name="connsiteY457" fmla="*/ 972180 h 1142115"/>
                <a:gd name="connsiteX458" fmla="*/ 668370 w 1307320"/>
                <a:gd name="connsiteY458" fmla="*/ 974077 h 1142115"/>
                <a:gd name="connsiteX459" fmla="*/ 666467 w 1307320"/>
                <a:gd name="connsiteY459" fmla="*/ 975975 h 1142115"/>
                <a:gd name="connsiteX460" fmla="*/ 664590 w 1307320"/>
                <a:gd name="connsiteY460" fmla="*/ 977877 h 1142115"/>
                <a:gd name="connsiteX461" fmla="*/ 664590 w 1307320"/>
                <a:gd name="connsiteY461" fmla="*/ 978824 h 1142115"/>
                <a:gd name="connsiteX462" fmla="*/ 662692 w 1307320"/>
                <a:gd name="connsiteY462" fmla="*/ 980721 h 1142115"/>
                <a:gd name="connsiteX463" fmla="*/ 660790 w 1307320"/>
                <a:gd name="connsiteY463" fmla="*/ 984521 h 1142115"/>
                <a:gd name="connsiteX464" fmla="*/ 660790 w 1307320"/>
                <a:gd name="connsiteY464" fmla="*/ 986418 h 1142115"/>
                <a:gd name="connsiteX465" fmla="*/ 658892 w 1307320"/>
                <a:gd name="connsiteY465" fmla="*/ 989267 h 1142115"/>
                <a:gd name="connsiteX466" fmla="*/ 657921 w 1307320"/>
                <a:gd name="connsiteY466" fmla="*/ 992116 h 1142115"/>
                <a:gd name="connsiteX467" fmla="*/ 656024 w 1307320"/>
                <a:gd name="connsiteY467" fmla="*/ 994965 h 1142115"/>
                <a:gd name="connsiteX468" fmla="*/ 656024 w 1307320"/>
                <a:gd name="connsiteY468" fmla="*/ 995916 h 1142115"/>
                <a:gd name="connsiteX469" fmla="*/ 654126 w 1307320"/>
                <a:gd name="connsiteY469" fmla="*/ 999711 h 1142115"/>
                <a:gd name="connsiteX470" fmla="*/ 653195 w 1307320"/>
                <a:gd name="connsiteY470" fmla="*/ 1001613 h 1142115"/>
                <a:gd name="connsiteX471" fmla="*/ 653195 w 1307320"/>
                <a:gd name="connsiteY471" fmla="*/ 1004457 h 1142115"/>
                <a:gd name="connsiteX472" fmla="*/ 654126 w 1307320"/>
                <a:gd name="connsiteY472" fmla="*/ 1014905 h 1142115"/>
                <a:gd name="connsiteX473" fmla="*/ 654126 w 1307320"/>
                <a:gd name="connsiteY473" fmla="*/ 1017749 h 1142115"/>
                <a:gd name="connsiteX474" fmla="*/ 654126 w 1307320"/>
                <a:gd name="connsiteY474" fmla="*/ 1033890 h 1142115"/>
                <a:gd name="connsiteX475" fmla="*/ 653195 w 1307320"/>
                <a:gd name="connsiteY475" fmla="*/ 1038641 h 1142115"/>
                <a:gd name="connsiteX476" fmla="*/ 652229 w 1307320"/>
                <a:gd name="connsiteY476" fmla="*/ 1041485 h 1142115"/>
                <a:gd name="connsiteX477" fmla="*/ 650331 w 1307320"/>
                <a:gd name="connsiteY477" fmla="*/ 1048124 h 1142115"/>
                <a:gd name="connsiteX478" fmla="*/ 650331 w 1307320"/>
                <a:gd name="connsiteY478" fmla="*/ 1049075 h 1142115"/>
                <a:gd name="connsiteX479" fmla="*/ 649400 w 1307320"/>
                <a:gd name="connsiteY479" fmla="*/ 1050973 h 1142115"/>
                <a:gd name="connsiteX480" fmla="*/ 647497 w 1307320"/>
                <a:gd name="connsiteY480" fmla="*/ 1054762 h 1142115"/>
                <a:gd name="connsiteX481" fmla="*/ 644634 w 1307320"/>
                <a:gd name="connsiteY481" fmla="*/ 1056660 h 1142115"/>
                <a:gd name="connsiteX482" fmla="*/ 631356 w 1307320"/>
                <a:gd name="connsiteY482" fmla="*/ 1063328 h 1142115"/>
                <a:gd name="connsiteX483" fmla="*/ 631356 w 1307320"/>
                <a:gd name="connsiteY483" fmla="*/ 1063328 h 1142115"/>
                <a:gd name="connsiteX484" fmla="*/ 627556 w 1307320"/>
                <a:gd name="connsiteY484" fmla="*/ 1065226 h 1142115"/>
                <a:gd name="connsiteX485" fmla="*/ 625659 w 1307320"/>
                <a:gd name="connsiteY485" fmla="*/ 1067124 h 1142115"/>
                <a:gd name="connsiteX486" fmla="*/ 623761 w 1307320"/>
                <a:gd name="connsiteY486" fmla="*/ 1067124 h 1142115"/>
                <a:gd name="connsiteX487" fmla="*/ 621864 w 1307320"/>
                <a:gd name="connsiteY487" fmla="*/ 1068055 h 1142115"/>
                <a:gd name="connsiteX488" fmla="*/ 618064 w 1307320"/>
                <a:gd name="connsiteY488" fmla="*/ 1069952 h 1142115"/>
                <a:gd name="connsiteX489" fmla="*/ 616167 w 1307320"/>
                <a:gd name="connsiteY489" fmla="*/ 1070923 h 1142115"/>
                <a:gd name="connsiteX490" fmla="*/ 614269 w 1307320"/>
                <a:gd name="connsiteY490" fmla="*/ 1072821 h 1142115"/>
                <a:gd name="connsiteX491" fmla="*/ 611420 w 1307320"/>
                <a:gd name="connsiteY491" fmla="*/ 1074718 h 1142115"/>
                <a:gd name="connsiteX492" fmla="*/ 610469 w 1307320"/>
                <a:gd name="connsiteY492" fmla="*/ 1075650 h 1142115"/>
                <a:gd name="connsiteX493" fmla="*/ 608572 w 1307320"/>
                <a:gd name="connsiteY493" fmla="*/ 1077547 h 1142115"/>
                <a:gd name="connsiteX494" fmla="*/ 608572 w 1307320"/>
                <a:gd name="connsiteY494" fmla="*/ 1077547 h 1142115"/>
                <a:gd name="connsiteX495" fmla="*/ 607621 w 1307320"/>
                <a:gd name="connsiteY495" fmla="*/ 1078518 h 1142115"/>
                <a:gd name="connsiteX496" fmla="*/ 606674 w 1307320"/>
                <a:gd name="connsiteY496" fmla="*/ 1079450 h 1142115"/>
                <a:gd name="connsiteX497" fmla="*/ 604772 w 1307320"/>
                <a:gd name="connsiteY497" fmla="*/ 1080416 h 1142115"/>
                <a:gd name="connsiteX498" fmla="*/ 602874 w 1307320"/>
                <a:gd name="connsiteY498" fmla="*/ 1082318 h 1142115"/>
                <a:gd name="connsiteX499" fmla="*/ 599074 w 1307320"/>
                <a:gd name="connsiteY499" fmla="*/ 1085142 h 1142115"/>
                <a:gd name="connsiteX500" fmla="*/ 596226 w 1307320"/>
                <a:gd name="connsiteY500" fmla="*/ 1086108 h 1142115"/>
                <a:gd name="connsiteX501" fmla="*/ 592431 w 1307320"/>
                <a:gd name="connsiteY501" fmla="*/ 1087045 h 1142115"/>
                <a:gd name="connsiteX502" fmla="*/ 576290 w 1307320"/>
                <a:gd name="connsiteY502" fmla="*/ 1088010 h 1142115"/>
                <a:gd name="connsiteX503" fmla="*/ 563949 w 1307320"/>
                <a:gd name="connsiteY503" fmla="*/ 1088010 h 1142115"/>
                <a:gd name="connsiteX504" fmla="*/ 562046 w 1307320"/>
                <a:gd name="connsiteY504" fmla="*/ 1088947 h 1142115"/>
                <a:gd name="connsiteX505" fmla="*/ 558251 w 1307320"/>
                <a:gd name="connsiteY505" fmla="*/ 1090840 h 1142115"/>
                <a:gd name="connsiteX506" fmla="*/ 557300 w 1307320"/>
                <a:gd name="connsiteY506" fmla="*/ 1091810 h 1142115"/>
                <a:gd name="connsiteX507" fmla="*/ 552554 w 1307320"/>
                <a:gd name="connsiteY507" fmla="*/ 1093703 h 1142115"/>
                <a:gd name="connsiteX508" fmla="*/ 546856 w 1307320"/>
                <a:gd name="connsiteY508" fmla="*/ 1095605 h 1142115"/>
                <a:gd name="connsiteX509" fmla="*/ 543057 w 1307320"/>
                <a:gd name="connsiteY509" fmla="*/ 1101303 h 1142115"/>
                <a:gd name="connsiteX510" fmla="*/ 541159 w 1307320"/>
                <a:gd name="connsiteY510" fmla="*/ 1106034 h 1142115"/>
                <a:gd name="connsiteX511" fmla="*/ 539262 w 1307320"/>
                <a:gd name="connsiteY511" fmla="*/ 1110800 h 1142115"/>
                <a:gd name="connsiteX512" fmla="*/ 534510 w 1307320"/>
                <a:gd name="connsiteY512" fmla="*/ 1119327 h 1142115"/>
                <a:gd name="connsiteX513" fmla="*/ 530715 w 1307320"/>
                <a:gd name="connsiteY513" fmla="*/ 1121224 h 1142115"/>
                <a:gd name="connsiteX514" fmla="*/ 527867 w 1307320"/>
                <a:gd name="connsiteY514" fmla="*/ 1120297 h 1142115"/>
                <a:gd name="connsiteX515" fmla="*/ 526916 w 1307320"/>
                <a:gd name="connsiteY515" fmla="*/ 1120297 h 1142115"/>
                <a:gd name="connsiteX516" fmla="*/ 524067 w 1307320"/>
                <a:gd name="connsiteY516" fmla="*/ 1120297 h 1142115"/>
                <a:gd name="connsiteX517" fmla="*/ 517423 w 1307320"/>
                <a:gd name="connsiteY517" fmla="*/ 1117434 h 1142115"/>
                <a:gd name="connsiteX518" fmla="*/ 514574 w 1307320"/>
                <a:gd name="connsiteY518" fmla="*/ 1116493 h 1142115"/>
                <a:gd name="connsiteX519" fmla="*/ 512672 w 1307320"/>
                <a:gd name="connsiteY519" fmla="*/ 1115526 h 1142115"/>
                <a:gd name="connsiteX520" fmla="*/ 499380 w 1307320"/>
                <a:gd name="connsiteY520" fmla="*/ 1113629 h 1142115"/>
                <a:gd name="connsiteX521" fmla="*/ 493682 w 1307320"/>
                <a:gd name="connsiteY521" fmla="*/ 1113629 h 1142115"/>
                <a:gd name="connsiteX522" fmla="*/ 484190 w 1307320"/>
                <a:gd name="connsiteY522" fmla="*/ 1111732 h 1142115"/>
                <a:gd name="connsiteX523" fmla="*/ 481341 w 1307320"/>
                <a:gd name="connsiteY523" fmla="*/ 1114595 h 1142115"/>
                <a:gd name="connsiteX524" fmla="*/ 479444 w 1307320"/>
                <a:gd name="connsiteY524" fmla="*/ 1115526 h 1142115"/>
                <a:gd name="connsiteX525" fmla="*/ 478493 w 1307320"/>
                <a:gd name="connsiteY525" fmla="*/ 1115526 h 1142115"/>
                <a:gd name="connsiteX526" fmla="*/ 473746 w 1307320"/>
                <a:gd name="connsiteY526" fmla="*/ 1112698 h 1142115"/>
                <a:gd name="connsiteX527" fmla="*/ 471849 w 1307320"/>
                <a:gd name="connsiteY527" fmla="*/ 1109829 h 1142115"/>
                <a:gd name="connsiteX528" fmla="*/ 471849 w 1307320"/>
                <a:gd name="connsiteY528" fmla="*/ 1106034 h 1142115"/>
                <a:gd name="connsiteX529" fmla="*/ 473746 w 1307320"/>
                <a:gd name="connsiteY529" fmla="*/ 1103200 h 1142115"/>
                <a:gd name="connsiteX530" fmla="*/ 472795 w 1307320"/>
                <a:gd name="connsiteY530" fmla="*/ 1092737 h 1142115"/>
                <a:gd name="connsiteX531" fmla="*/ 469947 w 1307320"/>
                <a:gd name="connsiteY531" fmla="*/ 1088947 h 1142115"/>
                <a:gd name="connsiteX532" fmla="*/ 476595 w 1307320"/>
                <a:gd name="connsiteY532" fmla="*/ 1088010 h 1142115"/>
                <a:gd name="connsiteX533" fmla="*/ 475644 w 1307320"/>
                <a:gd name="connsiteY533" fmla="*/ 1085142 h 1142115"/>
                <a:gd name="connsiteX534" fmla="*/ 474693 w 1307320"/>
                <a:gd name="connsiteY534" fmla="*/ 1084211 h 1142115"/>
                <a:gd name="connsiteX535" fmla="*/ 473746 w 1307320"/>
                <a:gd name="connsiteY535" fmla="*/ 1082318 h 1142115"/>
                <a:gd name="connsiteX536" fmla="*/ 471849 w 1307320"/>
                <a:gd name="connsiteY536" fmla="*/ 1080416 h 1142115"/>
                <a:gd name="connsiteX537" fmla="*/ 470898 w 1307320"/>
                <a:gd name="connsiteY537" fmla="*/ 1078518 h 1142115"/>
                <a:gd name="connsiteX538" fmla="*/ 469947 w 1307320"/>
                <a:gd name="connsiteY538" fmla="*/ 1075650 h 1142115"/>
                <a:gd name="connsiteX539" fmla="*/ 469947 w 1307320"/>
                <a:gd name="connsiteY539" fmla="*/ 1074718 h 1142115"/>
                <a:gd name="connsiteX540" fmla="*/ 469000 w 1307320"/>
                <a:gd name="connsiteY540" fmla="*/ 1072821 h 1142115"/>
                <a:gd name="connsiteX541" fmla="*/ 467103 w 1307320"/>
                <a:gd name="connsiteY541" fmla="*/ 1071850 h 1142115"/>
                <a:gd name="connsiteX542" fmla="*/ 461405 w 1307320"/>
                <a:gd name="connsiteY542" fmla="*/ 1070923 h 1142115"/>
                <a:gd name="connsiteX543" fmla="*/ 460454 w 1307320"/>
                <a:gd name="connsiteY543" fmla="*/ 1067124 h 1142115"/>
                <a:gd name="connsiteX544" fmla="*/ 460454 w 1307320"/>
                <a:gd name="connsiteY544" fmla="*/ 1067124 h 1142115"/>
                <a:gd name="connsiteX545" fmla="*/ 457605 w 1307320"/>
                <a:gd name="connsiteY545" fmla="*/ 1061426 h 1142115"/>
                <a:gd name="connsiteX546" fmla="*/ 453810 w 1307320"/>
                <a:gd name="connsiteY546" fmla="*/ 1061426 h 1142115"/>
                <a:gd name="connsiteX547" fmla="*/ 452859 w 1307320"/>
                <a:gd name="connsiteY547" fmla="*/ 1061426 h 1142115"/>
                <a:gd name="connsiteX548" fmla="*/ 446211 w 1307320"/>
                <a:gd name="connsiteY548" fmla="*/ 1064255 h 1142115"/>
                <a:gd name="connsiteX549" fmla="*/ 444313 w 1307320"/>
                <a:gd name="connsiteY549" fmla="*/ 1063328 h 1142115"/>
                <a:gd name="connsiteX550" fmla="*/ 447162 w 1307320"/>
                <a:gd name="connsiteY550" fmla="*/ 1061426 h 1142115"/>
                <a:gd name="connsiteX551" fmla="*/ 447162 w 1307320"/>
                <a:gd name="connsiteY551" fmla="*/ 1058562 h 1142115"/>
                <a:gd name="connsiteX552" fmla="*/ 446211 w 1307320"/>
                <a:gd name="connsiteY552" fmla="*/ 1039587 h 1142115"/>
                <a:gd name="connsiteX553" fmla="*/ 445264 w 1307320"/>
                <a:gd name="connsiteY553" fmla="*/ 1037690 h 1142115"/>
                <a:gd name="connsiteX554" fmla="*/ 444313 w 1307320"/>
                <a:gd name="connsiteY554" fmla="*/ 1036739 h 1142115"/>
                <a:gd name="connsiteX555" fmla="*/ 441464 w 1307320"/>
                <a:gd name="connsiteY555" fmla="*/ 1035793 h 1142115"/>
                <a:gd name="connsiteX556" fmla="*/ 439567 w 1307320"/>
                <a:gd name="connsiteY556" fmla="*/ 1036739 h 1142115"/>
                <a:gd name="connsiteX557" fmla="*/ 437665 w 1307320"/>
                <a:gd name="connsiteY557" fmla="*/ 1038641 h 1142115"/>
                <a:gd name="connsiteX558" fmla="*/ 437665 w 1307320"/>
                <a:gd name="connsiteY558" fmla="*/ 1040539 h 1142115"/>
                <a:gd name="connsiteX559" fmla="*/ 438616 w 1307320"/>
                <a:gd name="connsiteY559" fmla="*/ 1034841 h 1142115"/>
                <a:gd name="connsiteX560" fmla="*/ 439567 w 1307320"/>
                <a:gd name="connsiteY560" fmla="*/ 1031993 h 1142115"/>
                <a:gd name="connsiteX561" fmla="*/ 445264 w 1307320"/>
                <a:gd name="connsiteY561" fmla="*/ 1032944 h 1142115"/>
                <a:gd name="connsiteX562" fmla="*/ 446211 w 1307320"/>
                <a:gd name="connsiteY562" fmla="*/ 1033890 h 1142115"/>
                <a:gd name="connsiteX563" fmla="*/ 448113 w 1307320"/>
                <a:gd name="connsiteY563" fmla="*/ 1033890 h 1142115"/>
                <a:gd name="connsiteX564" fmla="*/ 450011 w 1307320"/>
                <a:gd name="connsiteY564" fmla="*/ 1031993 h 1142115"/>
                <a:gd name="connsiteX565" fmla="*/ 452859 w 1307320"/>
                <a:gd name="connsiteY565" fmla="*/ 1030095 h 1142115"/>
                <a:gd name="connsiteX566" fmla="*/ 456654 w 1307320"/>
                <a:gd name="connsiteY566" fmla="*/ 1027247 h 1142115"/>
                <a:gd name="connsiteX567" fmla="*/ 458557 w 1307320"/>
                <a:gd name="connsiteY567" fmla="*/ 1023447 h 1142115"/>
                <a:gd name="connsiteX568" fmla="*/ 456654 w 1307320"/>
                <a:gd name="connsiteY568" fmla="*/ 1021549 h 1142115"/>
                <a:gd name="connsiteX569" fmla="*/ 454757 w 1307320"/>
                <a:gd name="connsiteY569" fmla="*/ 1023447 h 1142115"/>
                <a:gd name="connsiteX570" fmla="*/ 451908 w 1307320"/>
                <a:gd name="connsiteY570" fmla="*/ 1023447 h 1142115"/>
                <a:gd name="connsiteX571" fmla="*/ 450957 w 1307320"/>
                <a:gd name="connsiteY571" fmla="*/ 1022500 h 1142115"/>
                <a:gd name="connsiteX572" fmla="*/ 448113 w 1307320"/>
                <a:gd name="connsiteY572" fmla="*/ 1023447 h 1142115"/>
                <a:gd name="connsiteX573" fmla="*/ 447162 w 1307320"/>
                <a:gd name="connsiteY573" fmla="*/ 1020603 h 1142115"/>
                <a:gd name="connsiteX574" fmla="*/ 447162 w 1307320"/>
                <a:gd name="connsiteY574" fmla="*/ 1019652 h 1142115"/>
                <a:gd name="connsiteX575" fmla="*/ 447162 w 1307320"/>
                <a:gd name="connsiteY575" fmla="*/ 1016803 h 1142115"/>
                <a:gd name="connsiteX576" fmla="*/ 441464 w 1307320"/>
                <a:gd name="connsiteY576" fmla="*/ 1013954 h 1142115"/>
                <a:gd name="connsiteX577" fmla="*/ 432918 w 1307320"/>
                <a:gd name="connsiteY577" fmla="*/ 1015852 h 1142115"/>
                <a:gd name="connsiteX578" fmla="*/ 431967 w 1307320"/>
                <a:gd name="connsiteY578" fmla="*/ 1017749 h 1142115"/>
                <a:gd name="connsiteX579" fmla="*/ 426290 w 1307320"/>
                <a:gd name="connsiteY579" fmla="*/ 1013003 h 1142115"/>
                <a:gd name="connsiteX580" fmla="*/ 426290 w 1307320"/>
                <a:gd name="connsiteY580" fmla="*/ 1009208 h 1142115"/>
                <a:gd name="connsiteX581" fmla="*/ 421524 w 1307320"/>
                <a:gd name="connsiteY581" fmla="*/ 1002559 h 1142115"/>
                <a:gd name="connsiteX582" fmla="*/ 420597 w 1307320"/>
                <a:gd name="connsiteY582" fmla="*/ 998760 h 1142115"/>
                <a:gd name="connsiteX583" fmla="*/ 418695 w 1307320"/>
                <a:gd name="connsiteY583" fmla="*/ 994965 h 1142115"/>
                <a:gd name="connsiteX584" fmla="*/ 417729 w 1307320"/>
                <a:gd name="connsiteY584" fmla="*/ 993062 h 1142115"/>
                <a:gd name="connsiteX585" fmla="*/ 416797 w 1307320"/>
                <a:gd name="connsiteY585" fmla="*/ 992116 h 1142115"/>
                <a:gd name="connsiteX586" fmla="*/ 414900 w 1307320"/>
                <a:gd name="connsiteY586" fmla="*/ 990218 h 1142115"/>
                <a:gd name="connsiteX587" fmla="*/ 413929 w 1307320"/>
                <a:gd name="connsiteY587" fmla="*/ 988316 h 1142115"/>
                <a:gd name="connsiteX588" fmla="*/ 412997 w 1307320"/>
                <a:gd name="connsiteY588" fmla="*/ 985467 h 1142115"/>
                <a:gd name="connsiteX589" fmla="*/ 410134 w 1307320"/>
                <a:gd name="connsiteY589" fmla="*/ 983570 h 1142115"/>
                <a:gd name="connsiteX590" fmla="*/ 406334 w 1307320"/>
                <a:gd name="connsiteY590" fmla="*/ 981672 h 1142115"/>
                <a:gd name="connsiteX591" fmla="*/ 404436 w 1307320"/>
                <a:gd name="connsiteY591" fmla="*/ 979770 h 1142115"/>
                <a:gd name="connsiteX592" fmla="*/ 402534 w 1307320"/>
                <a:gd name="connsiteY592" fmla="*/ 977877 h 1142115"/>
                <a:gd name="connsiteX593" fmla="*/ 400636 w 1307320"/>
                <a:gd name="connsiteY593" fmla="*/ 975024 h 1142115"/>
                <a:gd name="connsiteX594" fmla="*/ 396856 w 1307320"/>
                <a:gd name="connsiteY594" fmla="*/ 973126 h 1142115"/>
                <a:gd name="connsiteX595" fmla="*/ 395910 w 1307320"/>
                <a:gd name="connsiteY595" fmla="*/ 973126 h 1142115"/>
                <a:gd name="connsiteX596" fmla="*/ 394008 w 1307320"/>
                <a:gd name="connsiteY596" fmla="*/ 972180 h 1142115"/>
                <a:gd name="connsiteX597" fmla="*/ 392110 w 1307320"/>
                <a:gd name="connsiteY597" fmla="*/ 973126 h 1142115"/>
                <a:gd name="connsiteX598" fmla="*/ 386418 w 1307320"/>
                <a:gd name="connsiteY598" fmla="*/ 980721 h 1142115"/>
                <a:gd name="connsiteX599" fmla="*/ 383564 w 1307320"/>
                <a:gd name="connsiteY599" fmla="*/ 983570 h 1142115"/>
                <a:gd name="connsiteX600" fmla="*/ 381667 w 1307320"/>
                <a:gd name="connsiteY600" fmla="*/ 981672 h 1142115"/>
                <a:gd name="connsiteX601" fmla="*/ 379769 w 1307320"/>
                <a:gd name="connsiteY601" fmla="*/ 975024 h 1142115"/>
                <a:gd name="connsiteX602" fmla="*/ 373120 w 1307320"/>
                <a:gd name="connsiteY602" fmla="*/ 968380 h 1142115"/>
                <a:gd name="connsiteX603" fmla="*/ 371223 w 1307320"/>
                <a:gd name="connsiteY603" fmla="*/ 966482 h 1142115"/>
                <a:gd name="connsiteX604" fmla="*/ 367428 w 1307320"/>
                <a:gd name="connsiteY604" fmla="*/ 964580 h 1142115"/>
                <a:gd name="connsiteX605" fmla="*/ 362677 w 1307320"/>
                <a:gd name="connsiteY605" fmla="*/ 962682 h 1142115"/>
                <a:gd name="connsiteX606" fmla="*/ 356033 w 1307320"/>
                <a:gd name="connsiteY606" fmla="*/ 960785 h 1142115"/>
                <a:gd name="connsiteX607" fmla="*/ 349385 w 1307320"/>
                <a:gd name="connsiteY607" fmla="*/ 959834 h 1142115"/>
                <a:gd name="connsiteX608" fmla="*/ 349385 w 1307320"/>
                <a:gd name="connsiteY608" fmla="*/ 959834 h 1142115"/>
                <a:gd name="connsiteX609" fmla="*/ 342741 w 1307320"/>
                <a:gd name="connsiteY609" fmla="*/ 960785 h 1142115"/>
                <a:gd name="connsiteX610" fmla="*/ 339887 w 1307320"/>
                <a:gd name="connsiteY610" fmla="*/ 962682 h 1142115"/>
                <a:gd name="connsiteX611" fmla="*/ 338941 w 1307320"/>
                <a:gd name="connsiteY611" fmla="*/ 965531 h 1142115"/>
                <a:gd name="connsiteX612" fmla="*/ 337995 w 1307320"/>
                <a:gd name="connsiteY612" fmla="*/ 966482 h 1142115"/>
                <a:gd name="connsiteX613" fmla="*/ 337043 w 1307320"/>
                <a:gd name="connsiteY613" fmla="*/ 968380 h 1142115"/>
                <a:gd name="connsiteX614" fmla="*/ 336092 w 1307320"/>
                <a:gd name="connsiteY614" fmla="*/ 976926 h 1142115"/>
                <a:gd name="connsiteX615" fmla="*/ 330395 w 1307320"/>
                <a:gd name="connsiteY615" fmla="*/ 974077 h 1142115"/>
                <a:gd name="connsiteX616" fmla="*/ 331346 w 1307320"/>
                <a:gd name="connsiteY616" fmla="*/ 973126 h 1142115"/>
                <a:gd name="connsiteX617" fmla="*/ 332297 w 1307320"/>
                <a:gd name="connsiteY617" fmla="*/ 968380 h 1142115"/>
                <a:gd name="connsiteX618" fmla="*/ 332297 w 1307320"/>
                <a:gd name="connsiteY618" fmla="*/ 963634 h 1142115"/>
                <a:gd name="connsiteX619" fmla="*/ 333244 w 1307320"/>
                <a:gd name="connsiteY619" fmla="*/ 960785 h 1142115"/>
                <a:gd name="connsiteX620" fmla="*/ 333244 w 1307320"/>
                <a:gd name="connsiteY620" fmla="*/ 956985 h 1142115"/>
                <a:gd name="connsiteX621" fmla="*/ 331346 w 1307320"/>
                <a:gd name="connsiteY621" fmla="*/ 954136 h 1142115"/>
                <a:gd name="connsiteX622" fmla="*/ 331346 w 1307320"/>
                <a:gd name="connsiteY622" fmla="*/ 952239 h 1142115"/>
                <a:gd name="connsiteX623" fmla="*/ 332297 w 1307320"/>
                <a:gd name="connsiteY623" fmla="*/ 952239 h 1142115"/>
                <a:gd name="connsiteX624" fmla="*/ 332297 w 1307320"/>
                <a:gd name="connsiteY624" fmla="*/ 951288 h 1142115"/>
                <a:gd name="connsiteX625" fmla="*/ 334195 w 1307320"/>
                <a:gd name="connsiteY625" fmla="*/ 951288 h 1142115"/>
                <a:gd name="connsiteX626" fmla="*/ 336092 w 1307320"/>
                <a:gd name="connsiteY626" fmla="*/ 951288 h 1142115"/>
                <a:gd name="connsiteX627" fmla="*/ 337995 w 1307320"/>
                <a:gd name="connsiteY627" fmla="*/ 951288 h 1142115"/>
                <a:gd name="connsiteX628" fmla="*/ 340838 w 1307320"/>
                <a:gd name="connsiteY628" fmla="*/ 950337 h 1142115"/>
                <a:gd name="connsiteX629" fmla="*/ 344638 w 1307320"/>
                <a:gd name="connsiteY629" fmla="*/ 950337 h 1142115"/>
                <a:gd name="connsiteX630" fmla="*/ 345585 w 1307320"/>
                <a:gd name="connsiteY630" fmla="*/ 949390 h 1142115"/>
                <a:gd name="connsiteX631" fmla="*/ 348438 w 1307320"/>
                <a:gd name="connsiteY631" fmla="*/ 948439 h 1142115"/>
                <a:gd name="connsiteX632" fmla="*/ 351282 w 1307320"/>
                <a:gd name="connsiteY632" fmla="*/ 945590 h 1142115"/>
                <a:gd name="connsiteX633" fmla="*/ 352233 w 1307320"/>
                <a:gd name="connsiteY633" fmla="*/ 944644 h 1142115"/>
                <a:gd name="connsiteX634" fmla="*/ 355082 w 1307320"/>
                <a:gd name="connsiteY634" fmla="*/ 940844 h 1142115"/>
                <a:gd name="connsiteX635" fmla="*/ 356033 w 1307320"/>
                <a:gd name="connsiteY635" fmla="*/ 937044 h 1142115"/>
                <a:gd name="connsiteX636" fmla="*/ 356979 w 1307320"/>
                <a:gd name="connsiteY636" fmla="*/ 936098 h 1142115"/>
                <a:gd name="connsiteX637" fmla="*/ 357931 w 1307320"/>
                <a:gd name="connsiteY637" fmla="*/ 934201 h 1142115"/>
                <a:gd name="connsiteX638" fmla="*/ 356033 w 1307320"/>
                <a:gd name="connsiteY638" fmla="*/ 930400 h 1142115"/>
                <a:gd name="connsiteX639" fmla="*/ 355082 w 1307320"/>
                <a:gd name="connsiteY639" fmla="*/ 926601 h 1142115"/>
                <a:gd name="connsiteX640" fmla="*/ 355082 w 1307320"/>
                <a:gd name="connsiteY640" fmla="*/ 924703 h 1142115"/>
                <a:gd name="connsiteX641" fmla="*/ 356979 w 1307320"/>
                <a:gd name="connsiteY641" fmla="*/ 920908 h 1142115"/>
                <a:gd name="connsiteX642" fmla="*/ 360779 w 1307320"/>
                <a:gd name="connsiteY642" fmla="*/ 915221 h 1142115"/>
                <a:gd name="connsiteX643" fmla="*/ 367428 w 1307320"/>
                <a:gd name="connsiteY643" fmla="*/ 917118 h 1142115"/>
                <a:gd name="connsiteX644" fmla="*/ 369325 w 1307320"/>
                <a:gd name="connsiteY644" fmla="*/ 918064 h 1142115"/>
                <a:gd name="connsiteX645" fmla="*/ 376920 w 1307320"/>
                <a:gd name="connsiteY645" fmla="*/ 919967 h 1142115"/>
                <a:gd name="connsiteX646" fmla="*/ 391164 w 1307320"/>
                <a:gd name="connsiteY646" fmla="*/ 921855 h 1142115"/>
                <a:gd name="connsiteX647" fmla="*/ 391164 w 1307320"/>
                <a:gd name="connsiteY647" fmla="*/ 920908 h 1142115"/>
                <a:gd name="connsiteX648" fmla="*/ 392110 w 1307320"/>
                <a:gd name="connsiteY648" fmla="*/ 916167 h 1142115"/>
                <a:gd name="connsiteX649" fmla="*/ 390213 w 1307320"/>
                <a:gd name="connsiteY649" fmla="*/ 912372 h 1142115"/>
                <a:gd name="connsiteX650" fmla="*/ 386418 w 1307320"/>
                <a:gd name="connsiteY650" fmla="*/ 912372 h 1142115"/>
                <a:gd name="connsiteX651" fmla="*/ 382618 w 1307320"/>
                <a:gd name="connsiteY651" fmla="*/ 912372 h 1142115"/>
                <a:gd name="connsiteX652" fmla="*/ 381667 w 1307320"/>
                <a:gd name="connsiteY652" fmla="*/ 913318 h 1142115"/>
                <a:gd name="connsiteX653" fmla="*/ 379769 w 1307320"/>
                <a:gd name="connsiteY653" fmla="*/ 915221 h 1142115"/>
                <a:gd name="connsiteX654" fmla="*/ 377867 w 1307320"/>
                <a:gd name="connsiteY654" fmla="*/ 913318 h 1142115"/>
                <a:gd name="connsiteX655" fmla="*/ 375969 w 1307320"/>
                <a:gd name="connsiteY655" fmla="*/ 912372 h 1142115"/>
                <a:gd name="connsiteX656" fmla="*/ 375023 w 1307320"/>
                <a:gd name="connsiteY656" fmla="*/ 912372 h 1142115"/>
                <a:gd name="connsiteX657" fmla="*/ 370272 w 1307320"/>
                <a:gd name="connsiteY657" fmla="*/ 911421 h 1142115"/>
                <a:gd name="connsiteX658" fmla="*/ 369325 w 1307320"/>
                <a:gd name="connsiteY658" fmla="*/ 910475 h 1142115"/>
                <a:gd name="connsiteX659" fmla="*/ 367428 w 1307320"/>
                <a:gd name="connsiteY659" fmla="*/ 910475 h 1142115"/>
                <a:gd name="connsiteX660" fmla="*/ 367428 w 1307320"/>
                <a:gd name="connsiteY660" fmla="*/ 900977 h 1142115"/>
                <a:gd name="connsiteX661" fmla="*/ 366477 w 1307320"/>
                <a:gd name="connsiteY661" fmla="*/ 897177 h 1142115"/>
                <a:gd name="connsiteX662" fmla="*/ 365525 w 1307320"/>
                <a:gd name="connsiteY662" fmla="*/ 896231 h 1142115"/>
                <a:gd name="connsiteX663" fmla="*/ 363628 w 1307320"/>
                <a:gd name="connsiteY663" fmla="*/ 892426 h 1142115"/>
                <a:gd name="connsiteX664" fmla="*/ 362677 w 1307320"/>
                <a:gd name="connsiteY664" fmla="*/ 890534 h 1142115"/>
                <a:gd name="connsiteX665" fmla="*/ 358877 w 1307320"/>
                <a:gd name="connsiteY665" fmla="*/ 889582 h 1142115"/>
                <a:gd name="connsiteX666" fmla="*/ 356979 w 1307320"/>
                <a:gd name="connsiteY666" fmla="*/ 888631 h 1142115"/>
                <a:gd name="connsiteX667" fmla="*/ 356979 w 1307320"/>
                <a:gd name="connsiteY667" fmla="*/ 888631 h 1142115"/>
                <a:gd name="connsiteX668" fmla="*/ 357931 w 1307320"/>
                <a:gd name="connsiteY668" fmla="*/ 886734 h 1142115"/>
                <a:gd name="connsiteX669" fmla="*/ 359828 w 1307320"/>
                <a:gd name="connsiteY669" fmla="*/ 886734 h 1142115"/>
                <a:gd name="connsiteX670" fmla="*/ 360779 w 1307320"/>
                <a:gd name="connsiteY670" fmla="*/ 882934 h 1142115"/>
                <a:gd name="connsiteX671" fmla="*/ 360779 w 1307320"/>
                <a:gd name="connsiteY671" fmla="*/ 876290 h 1142115"/>
                <a:gd name="connsiteX672" fmla="*/ 360779 w 1307320"/>
                <a:gd name="connsiteY672" fmla="*/ 869642 h 1142115"/>
                <a:gd name="connsiteX673" fmla="*/ 361731 w 1307320"/>
                <a:gd name="connsiteY673" fmla="*/ 865847 h 1142115"/>
                <a:gd name="connsiteX674" fmla="*/ 363628 w 1307320"/>
                <a:gd name="connsiteY674" fmla="*/ 864895 h 1142115"/>
                <a:gd name="connsiteX675" fmla="*/ 365525 w 1307320"/>
                <a:gd name="connsiteY675" fmla="*/ 862052 h 1142115"/>
                <a:gd name="connsiteX676" fmla="*/ 366477 w 1307320"/>
                <a:gd name="connsiteY676" fmla="*/ 861100 h 1142115"/>
                <a:gd name="connsiteX677" fmla="*/ 366477 w 1307320"/>
                <a:gd name="connsiteY677" fmla="*/ 859198 h 1142115"/>
                <a:gd name="connsiteX678" fmla="*/ 371223 w 1307320"/>
                <a:gd name="connsiteY678" fmla="*/ 847808 h 1142115"/>
                <a:gd name="connsiteX679" fmla="*/ 373120 w 1307320"/>
                <a:gd name="connsiteY679" fmla="*/ 844959 h 1142115"/>
                <a:gd name="connsiteX680" fmla="*/ 374072 w 1307320"/>
                <a:gd name="connsiteY680" fmla="*/ 844008 h 1142115"/>
                <a:gd name="connsiteX681" fmla="*/ 375023 w 1307320"/>
                <a:gd name="connsiteY681" fmla="*/ 842111 h 1142115"/>
                <a:gd name="connsiteX682" fmla="*/ 375023 w 1307320"/>
                <a:gd name="connsiteY682" fmla="*/ 839262 h 1142115"/>
                <a:gd name="connsiteX683" fmla="*/ 369325 w 1307320"/>
                <a:gd name="connsiteY683" fmla="*/ 826916 h 1142115"/>
                <a:gd name="connsiteX684" fmla="*/ 368374 w 1307320"/>
                <a:gd name="connsiteY684" fmla="*/ 828818 h 1142115"/>
                <a:gd name="connsiteX685" fmla="*/ 368374 w 1307320"/>
                <a:gd name="connsiteY685" fmla="*/ 829770 h 1142115"/>
                <a:gd name="connsiteX686" fmla="*/ 369325 w 1307320"/>
                <a:gd name="connsiteY686" fmla="*/ 825970 h 1142115"/>
                <a:gd name="connsiteX687" fmla="*/ 364574 w 1307320"/>
                <a:gd name="connsiteY687" fmla="*/ 817424 h 1142115"/>
                <a:gd name="connsiteX688" fmla="*/ 359828 w 1307320"/>
                <a:gd name="connsiteY688" fmla="*/ 808877 h 1142115"/>
                <a:gd name="connsiteX689" fmla="*/ 358877 w 1307320"/>
                <a:gd name="connsiteY689" fmla="*/ 806990 h 1142115"/>
                <a:gd name="connsiteX690" fmla="*/ 356979 w 1307320"/>
                <a:gd name="connsiteY690" fmla="*/ 806039 h 1142115"/>
                <a:gd name="connsiteX691" fmla="*/ 354131 w 1307320"/>
                <a:gd name="connsiteY691" fmla="*/ 805092 h 1142115"/>
                <a:gd name="connsiteX692" fmla="*/ 351282 w 1307320"/>
                <a:gd name="connsiteY692" fmla="*/ 806039 h 1142115"/>
                <a:gd name="connsiteX693" fmla="*/ 349385 w 1307320"/>
                <a:gd name="connsiteY693" fmla="*/ 801293 h 1142115"/>
                <a:gd name="connsiteX694" fmla="*/ 348438 w 1307320"/>
                <a:gd name="connsiteY694" fmla="*/ 798444 h 1142115"/>
                <a:gd name="connsiteX695" fmla="*/ 347487 w 1307320"/>
                <a:gd name="connsiteY695" fmla="*/ 794649 h 1142115"/>
                <a:gd name="connsiteX696" fmla="*/ 345585 w 1307320"/>
                <a:gd name="connsiteY696" fmla="*/ 791795 h 1142115"/>
                <a:gd name="connsiteX697" fmla="*/ 345585 w 1307320"/>
                <a:gd name="connsiteY697" fmla="*/ 790849 h 1142115"/>
                <a:gd name="connsiteX698" fmla="*/ 344638 w 1307320"/>
                <a:gd name="connsiteY698" fmla="*/ 789898 h 1142115"/>
                <a:gd name="connsiteX699" fmla="*/ 342741 w 1307320"/>
                <a:gd name="connsiteY699" fmla="*/ 787049 h 1142115"/>
                <a:gd name="connsiteX700" fmla="*/ 340838 w 1307320"/>
                <a:gd name="connsiteY700" fmla="*/ 783254 h 1142115"/>
                <a:gd name="connsiteX701" fmla="*/ 339887 w 1307320"/>
                <a:gd name="connsiteY701" fmla="*/ 781357 h 1142115"/>
                <a:gd name="connsiteX702" fmla="*/ 338941 w 1307320"/>
                <a:gd name="connsiteY702" fmla="*/ 780405 h 1142115"/>
                <a:gd name="connsiteX703" fmla="*/ 337043 w 1307320"/>
                <a:gd name="connsiteY703" fmla="*/ 779454 h 1142115"/>
                <a:gd name="connsiteX704" fmla="*/ 337995 w 1307320"/>
                <a:gd name="connsiteY704" fmla="*/ 777557 h 1142115"/>
                <a:gd name="connsiteX705" fmla="*/ 337995 w 1307320"/>
                <a:gd name="connsiteY705" fmla="*/ 777557 h 1142115"/>
                <a:gd name="connsiteX706" fmla="*/ 340838 w 1307320"/>
                <a:gd name="connsiteY706" fmla="*/ 773757 h 1142115"/>
                <a:gd name="connsiteX707" fmla="*/ 342741 w 1307320"/>
                <a:gd name="connsiteY707" fmla="*/ 774708 h 1142115"/>
                <a:gd name="connsiteX708" fmla="*/ 352233 w 1307320"/>
                <a:gd name="connsiteY708" fmla="*/ 770908 h 1142115"/>
                <a:gd name="connsiteX709" fmla="*/ 355082 w 1307320"/>
                <a:gd name="connsiteY709" fmla="*/ 769010 h 1142115"/>
                <a:gd name="connsiteX710" fmla="*/ 358877 w 1307320"/>
                <a:gd name="connsiteY710" fmla="*/ 767113 h 1142115"/>
                <a:gd name="connsiteX711" fmla="*/ 361731 w 1307320"/>
                <a:gd name="connsiteY711" fmla="*/ 765211 h 1142115"/>
                <a:gd name="connsiteX712" fmla="*/ 363628 w 1307320"/>
                <a:gd name="connsiteY712" fmla="*/ 764264 h 1142115"/>
                <a:gd name="connsiteX713" fmla="*/ 366477 w 1307320"/>
                <a:gd name="connsiteY713" fmla="*/ 763313 h 1142115"/>
                <a:gd name="connsiteX714" fmla="*/ 373120 w 1307320"/>
                <a:gd name="connsiteY714" fmla="*/ 762367 h 1142115"/>
                <a:gd name="connsiteX715" fmla="*/ 375023 w 1307320"/>
                <a:gd name="connsiteY715" fmla="*/ 759513 h 1142115"/>
                <a:gd name="connsiteX716" fmla="*/ 375969 w 1307320"/>
                <a:gd name="connsiteY716" fmla="*/ 757616 h 1142115"/>
                <a:gd name="connsiteX717" fmla="*/ 375969 w 1307320"/>
                <a:gd name="connsiteY717" fmla="*/ 756669 h 1142115"/>
                <a:gd name="connsiteX718" fmla="*/ 378818 w 1307320"/>
                <a:gd name="connsiteY718" fmla="*/ 753816 h 1142115"/>
                <a:gd name="connsiteX719" fmla="*/ 378818 w 1307320"/>
                <a:gd name="connsiteY719" fmla="*/ 753816 h 1142115"/>
                <a:gd name="connsiteX720" fmla="*/ 387364 w 1307320"/>
                <a:gd name="connsiteY720" fmla="*/ 750021 h 1142115"/>
                <a:gd name="connsiteX721" fmla="*/ 377867 w 1307320"/>
                <a:gd name="connsiteY721" fmla="*/ 747172 h 1142115"/>
                <a:gd name="connsiteX722" fmla="*/ 375023 w 1307320"/>
                <a:gd name="connsiteY722" fmla="*/ 747172 h 1142115"/>
                <a:gd name="connsiteX723" fmla="*/ 370272 w 1307320"/>
                <a:gd name="connsiteY723" fmla="*/ 743377 h 1142115"/>
                <a:gd name="connsiteX724" fmla="*/ 364574 w 1307320"/>
                <a:gd name="connsiteY724" fmla="*/ 738636 h 1142115"/>
                <a:gd name="connsiteX725" fmla="*/ 363628 w 1307320"/>
                <a:gd name="connsiteY725" fmla="*/ 737680 h 1142115"/>
                <a:gd name="connsiteX726" fmla="*/ 361731 w 1307320"/>
                <a:gd name="connsiteY726" fmla="*/ 735777 h 1142115"/>
                <a:gd name="connsiteX727" fmla="*/ 358877 w 1307320"/>
                <a:gd name="connsiteY727" fmla="*/ 734831 h 1142115"/>
                <a:gd name="connsiteX728" fmla="*/ 356979 w 1307320"/>
                <a:gd name="connsiteY728" fmla="*/ 731982 h 1142115"/>
                <a:gd name="connsiteX729" fmla="*/ 355082 w 1307320"/>
                <a:gd name="connsiteY729" fmla="*/ 730080 h 1142115"/>
                <a:gd name="connsiteX730" fmla="*/ 353184 w 1307320"/>
                <a:gd name="connsiteY730" fmla="*/ 727236 h 1142115"/>
                <a:gd name="connsiteX731" fmla="*/ 343687 w 1307320"/>
                <a:gd name="connsiteY731" fmla="*/ 719641 h 1142115"/>
                <a:gd name="connsiteX732" fmla="*/ 338941 w 1307320"/>
                <a:gd name="connsiteY732" fmla="*/ 719641 h 1142115"/>
                <a:gd name="connsiteX733" fmla="*/ 337995 w 1307320"/>
                <a:gd name="connsiteY733" fmla="*/ 719641 h 1142115"/>
                <a:gd name="connsiteX734" fmla="*/ 333244 w 1307320"/>
                <a:gd name="connsiteY734" fmla="*/ 716788 h 1142115"/>
                <a:gd name="connsiteX735" fmla="*/ 327546 w 1307320"/>
                <a:gd name="connsiteY735" fmla="*/ 717739 h 1142115"/>
                <a:gd name="connsiteX736" fmla="*/ 324702 w 1307320"/>
                <a:gd name="connsiteY736" fmla="*/ 717739 h 1142115"/>
                <a:gd name="connsiteX737" fmla="*/ 320902 w 1307320"/>
                <a:gd name="connsiteY737" fmla="*/ 717739 h 1142115"/>
                <a:gd name="connsiteX738" fmla="*/ 319005 w 1307320"/>
                <a:gd name="connsiteY738" fmla="*/ 715841 h 1142115"/>
                <a:gd name="connsiteX739" fmla="*/ 318054 w 1307320"/>
                <a:gd name="connsiteY739" fmla="*/ 713944 h 1142115"/>
                <a:gd name="connsiteX740" fmla="*/ 318054 w 1307320"/>
                <a:gd name="connsiteY740" fmla="*/ 712993 h 1142115"/>
                <a:gd name="connsiteX741" fmla="*/ 319951 w 1307320"/>
                <a:gd name="connsiteY741" fmla="*/ 710149 h 1142115"/>
                <a:gd name="connsiteX742" fmla="*/ 319951 w 1307320"/>
                <a:gd name="connsiteY742" fmla="*/ 709193 h 1142115"/>
                <a:gd name="connsiteX743" fmla="*/ 320902 w 1307320"/>
                <a:gd name="connsiteY743" fmla="*/ 704447 h 1142115"/>
                <a:gd name="connsiteX744" fmla="*/ 320902 w 1307320"/>
                <a:gd name="connsiteY744" fmla="*/ 704447 h 1142115"/>
                <a:gd name="connsiteX745" fmla="*/ 319951 w 1307320"/>
                <a:gd name="connsiteY745" fmla="*/ 703495 h 1142115"/>
                <a:gd name="connsiteX746" fmla="*/ 320902 w 1307320"/>
                <a:gd name="connsiteY746" fmla="*/ 701598 h 1142115"/>
                <a:gd name="connsiteX747" fmla="*/ 321849 w 1307320"/>
                <a:gd name="connsiteY747" fmla="*/ 700657 h 1142115"/>
                <a:gd name="connsiteX748" fmla="*/ 323751 w 1307320"/>
                <a:gd name="connsiteY748" fmla="*/ 697798 h 1142115"/>
                <a:gd name="connsiteX749" fmla="*/ 325649 w 1307320"/>
                <a:gd name="connsiteY749" fmla="*/ 689257 h 1142115"/>
                <a:gd name="connsiteX750" fmla="*/ 326600 w 1307320"/>
                <a:gd name="connsiteY750" fmla="*/ 681662 h 1142115"/>
                <a:gd name="connsiteX751" fmla="*/ 327546 w 1307320"/>
                <a:gd name="connsiteY751" fmla="*/ 680721 h 1142115"/>
                <a:gd name="connsiteX752" fmla="*/ 329449 w 1307320"/>
                <a:gd name="connsiteY752" fmla="*/ 678818 h 1142115"/>
                <a:gd name="connsiteX753" fmla="*/ 329449 w 1307320"/>
                <a:gd name="connsiteY753" fmla="*/ 675023 h 1142115"/>
                <a:gd name="connsiteX754" fmla="*/ 330395 w 1307320"/>
                <a:gd name="connsiteY754" fmla="*/ 673126 h 1142115"/>
                <a:gd name="connsiteX755" fmla="*/ 331346 w 1307320"/>
                <a:gd name="connsiteY755" fmla="*/ 671228 h 1142115"/>
                <a:gd name="connsiteX756" fmla="*/ 332297 w 1307320"/>
                <a:gd name="connsiteY756" fmla="*/ 670277 h 1142115"/>
                <a:gd name="connsiteX757" fmla="*/ 332297 w 1307320"/>
                <a:gd name="connsiteY757" fmla="*/ 663628 h 1142115"/>
                <a:gd name="connsiteX758" fmla="*/ 331346 w 1307320"/>
                <a:gd name="connsiteY758" fmla="*/ 661731 h 1142115"/>
                <a:gd name="connsiteX759" fmla="*/ 331346 w 1307320"/>
                <a:gd name="connsiteY759" fmla="*/ 658882 h 1142115"/>
                <a:gd name="connsiteX760" fmla="*/ 331346 w 1307320"/>
                <a:gd name="connsiteY760" fmla="*/ 656034 h 1142115"/>
                <a:gd name="connsiteX761" fmla="*/ 329449 w 1307320"/>
                <a:gd name="connsiteY761" fmla="*/ 652238 h 1142115"/>
                <a:gd name="connsiteX762" fmla="*/ 329449 w 1307320"/>
                <a:gd name="connsiteY762" fmla="*/ 651287 h 1142115"/>
                <a:gd name="connsiteX763" fmla="*/ 328497 w 1307320"/>
                <a:gd name="connsiteY763" fmla="*/ 650336 h 1142115"/>
                <a:gd name="connsiteX764" fmla="*/ 325649 w 1307320"/>
                <a:gd name="connsiteY764" fmla="*/ 646541 h 1142115"/>
                <a:gd name="connsiteX765" fmla="*/ 324702 w 1307320"/>
                <a:gd name="connsiteY765" fmla="*/ 645590 h 1142115"/>
                <a:gd name="connsiteX766" fmla="*/ 322800 w 1307320"/>
                <a:gd name="connsiteY766" fmla="*/ 644639 h 1142115"/>
                <a:gd name="connsiteX767" fmla="*/ 321849 w 1307320"/>
                <a:gd name="connsiteY767" fmla="*/ 643688 h 1142115"/>
                <a:gd name="connsiteX768" fmla="*/ 321849 w 1307320"/>
                <a:gd name="connsiteY768" fmla="*/ 639893 h 1142115"/>
                <a:gd name="connsiteX769" fmla="*/ 321849 w 1307320"/>
                <a:gd name="connsiteY769" fmla="*/ 630400 h 1142115"/>
                <a:gd name="connsiteX770" fmla="*/ 320902 w 1307320"/>
                <a:gd name="connsiteY770" fmla="*/ 628498 h 1142115"/>
                <a:gd name="connsiteX771" fmla="*/ 318054 w 1307320"/>
                <a:gd name="connsiteY771" fmla="*/ 626600 h 1142115"/>
                <a:gd name="connsiteX772" fmla="*/ 318054 w 1307320"/>
                <a:gd name="connsiteY772" fmla="*/ 625649 h 1142115"/>
                <a:gd name="connsiteX773" fmla="*/ 317103 w 1307320"/>
                <a:gd name="connsiteY773" fmla="*/ 619952 h 1142115"/>
                <a:gd name="connsiteX774" fmla="*/ 316151 w 1307320"/>
                <a:gd name="connsiteY774" fmla="*/ 609513 h 1142115"/>
                <a:gd name="connsiteX775" fmla="*/ 315205 w 1307320"/>
                <a:gd name="connsiteY775" fmla="*/ 598118 h 1142115"/>
                <a:gd name="connsiteX776" fmla="*/ 314254 w 1307320"/>
                <a:gd name="connsiteY776" fmla="*/ 590523 h 1142115"/>
                <a:gd name="connsiteX777" fmla="*/ 315205 w 1307320"/>
                <a:gd name="connsiteY777" fmla="*/ 587670 h 1142115"/>
                <a:gd name="connsiteX778" fmla="*/ 317103 w 1307320"/>
                <a:gd name="connsiteY778" fmla="*/ 581972 h 1142115"/>
                <a:gd name="connsiteX779" fmla="*/ 319005 w 1307320"/>
                <a:gd name="connsiteY779" fmla="*/ 580075 h 1142115"/>
                <a:gd name="connsiteX780" fmla="*/ 327546 w 1307320"/>
                <a:gd name="connsiteY780" fmla="*/ 574377 h 1142115"/>
                <a:gd name="connsiteX781" fmla="*/ 325649 w 1307320"/>
                <a:gd name="connsiteY781" fmla="*/ 573431 h 1142115"/>
                <a:gd name="connsiteX782" fmla="*/ 323751 w 1307320"/>
                <a:gd name="connsiteY782" fmla="*/ 575329 h 1142115"/>
                <a:gd name="connsiteX783" fmla="*/ 320902 w 1307320"/>
                <a:gd name="connsiteY783" fmla="*/ 573431 h 1142115"/>
                <a:gd name="connsiteX784" fmla="*/ 318054 w 1307320"/>
                <a:gd name="connsiteY784" fmla="*/ 571534 h 1142115"/>
                <a:gd name="connsiteX785" fmla="*/ 316151 w 1307320"/>
                <a:gd name="connsiteY785" fmla="*/ 569641 h 1142115"/>
                <a:gd name="connsiteX786" fmla="*/ 316151 w 1307320"/>
                <a:gd name="connsiteY786" fmla="*/ 568690 h 1142115"/>
                <a:gd name="connsiteX787" fmla="*/ 315205 w 1307320"/>
                <a:gd name="connsiteY787" fmla="*/ 568690 h 1142115"/>
                <a:gd name="connsiteX788" fmla="*/ 314254 w 1307320"/>
                <a:gd name="connsiteY788" fmla="*/ 564895 h 1142115"/>
                <a:gd name="connsiteX789" fmla="*/ 313308 w 1307320"/>
                <a:gd name="connsiteY789" fmla="*/ 562993 h 1142115"/>
                <a:gd name="connsiteX790" fmla="*/ 312356 w 1307320"/>
                <a:gd name="connsiteY790" fmla="*/ 562046 h 1142115"/>
                <a:gd name="connsiteX791" fmla="*/ 311405 w 1307320"/>
                <a:gd name="connsiteY791" fmla="*/ 560149 h 1142115"/>
                <a:gd name="connsiteX792" fmla="*/ 309508 w 1307320"/>
                <a:gd name="connsiteY792" fmla="*/ 557300 h 1142115"/>
                <a:gd name="connsiteX793" fmla="*/ 308556 w 1307320"/>
                <a:gd name="connsiteY793" fmla="*/ 556349 h 1142115"/>
                <a:gd name="connsiteX794" fmla="*/ 305713 w 1307320"/>
                <a:gd name="connsiteY794" fmla="*/ 553500 h 1142115"/>
                <a:gd name="connsiteX795" fmla="*/ 304761 w 1307320"/>
                <a:gd name="connsiteY795" fmla="*/ 552549 h 1142115"/>
                <a:gd name="connsiteX796" fmla="*/ 301913 w 1307320"/>
                <a:gd name="connsiteY796" fmla="*/ 546856 h 1142115"/>
                <a:gd name="connsiteX797" fmla="*/ 300962 w 1307320"/>
                <a:gd name="connsiteY797" fmla="*/ 544954 h 1142115"/>
                <a:gd name="connsiteX798" fmla="*/ 300015 w 1307320"/>
                <a:gd name="connsiteY798" fmla="*/ 541159 h 1142115"/>
                <a:gd name="connsiteX799" fmla="*/ 298113 w 1307320"/>
                <a:gd name="connsiteY799" fmla="*/ 540208 h 1142115"/>
                <a:gd name="connsiteX800" fmla="*/ 298113 w 1307320"/>
                <a:gd name="connsiteY800" fmla="*/ 539257 h 1142115"/>
                <a:gd name="connsiteX801" fmla="*/ 297162 w 1307320"/>
                <a:gd name="connsiteY801" fmla="*/ 537359 h 1142115"/>
                <a:gd name="connsiteX802" fmla="*/ 297162 w 1307320"/>
                <a:gd name="connsiteY802" fmla="*/ 532613 h 1142115"/>
                <a:gd name="connsiteX803" fmla="*/ 297162 w 1307320"/>
                <a:gd name="connsiteY803" fmla="*/ 519321 h 1142115"/>
                <a:gd name="connsiteX804" fmla="*/ 296215 w 1307320"/>
                <a:gd name="connsiteY804" fmla="*/ 515521 h 1142115"/>
                <a:gd name="connsiteX805" fmla="*/ 294318 w 1307320"/>
                <a:gd name="connsiteY805" fmla="*/ 508882 h 1142115"/>
                <a:gd name="connsiteX806" fmla="*/ 292415 w 1307320"/>
                <a:gd name="connsiteY806" fmla="*/ 505077 h 1142115"/>
                <a:gd name="connsiteX807" fmla="*/ 291469 w 1307320"/>
                <a:gd name="connsiteY807" fmla="*/ 504131 h 1142115"/>
                <a:gd name="connsiteX808" fmla="*/ 293367 w 1307320"/>
                <a:gd name="connsiteY808" fmla="*/ 498433 h 1142115"/>
                <a:gd name="connsiteX809" fmla="*/ 295264 w 1307320"/>
                <a:gd name="connsiteY809" fmla="*/ 493687 h 1142115"/>
                <a:gd name="connsiteX810" fmla="*/ 287669 w 1307320"/>
                <a:gd name="connsiteY810" fmla="*/ 487039 h 1142115"/>
                <a:gd name="connsiteX811" fmla="*/ 287669 w 1307320"/>
                <a:gd name="connsiteY811" fmla="*/ 487039 h 1142115"/>
                <a:gd name="connsiteX812" fmla="*/ 296215 w 1307320"/>
                <a:gd name="connsiteY812" fmla="*/ 490834 h 1142115"/>
                <a:gd name="connsiteX813" fmla="*/ 303810 w 1307320"/>
                <a:gd name="connsiteY813" fmla="*/ 489887 h 1142115"/>
                <a:gd name="connsiteX814" fmla="*/ 308556 w 1307320"/>
                <a:gd name="connsiteY814" fmla="*/ 487990 h 1142115"/>
                <a:gd name="connsiteX815" fmla="*/ 310459 w 1307320"/>
                <a:gd name="connsiteY815" fmla="*/ 486087 h 1142115"/>
                <a:gd name="connsiteX816" fmla="*/ 317103 w 1307320"/>
                <a:gd name="connsiteY816" fmla="*/ 481341 h 1142115"/>
                <a:gd name="connsiteX817" fmla="*/ 317103 w 1307320"/>
                <a:gd name="connsiteY817" fmla="*/ 481341 h 1142115"/>
                <a:gd name="connsiteX818" fmla="*/ 319005 w 1307320"/>
                <a:gd name="connsiteY818" fmla="*/ 478493 h 1142115"/>
                <a:gd name="connsiteX819" fmla="*/ 317103 w 1307320"/>
                <a:gd name="connsiteY819" fmla="*/ 473746 h 1142115"/>
                <a:gd name="connsiteX820" fmla="*/ 315205 w 1307320"/>
                <a:gd name="connsiteY820" fmla="*/ 469000 h 1142115"/>
                <a:gd name="connsiteX821" fmla="*/ 300015 w 1307320"/>
                <a:gd name="connsiteY821" fmla="*/ 459503 h 1142115"/>
                <a:gd name="connsiteX822" fmla="*/ 306659 w 1307320"/>
                <a:gd name="connsiteY822" fmla="*/ 445264 h 1142115"/>
                <a:gd name="connsiteX823" fmla="*/ 308556 w 1307320"/>
                <a:gd name="connsiteY823" fmla="*/ 441474 h 1142115"/>
                <a:gd name="connsiteX824" fmla="*/ 310459 w 1307320"/>
                <a:gd name="connsiteY824" fmla="*/ 431031 h 1142115"/>
                <a:gd name="connsiteX825" fmla="*/ 309508 w 1307320"/>
                <a:gd name="connsiteY825" fmla="*/ 429128 h 1142115"/>
                <a:gd name="connsiteX826" fmla="*/ 305713 w 1307320"/>
                <a:gd name="connsiteY826" fmla="*/ 425333 h 1142115"/>
                <a:gd name="connsiteX827" fmla="*/ 304761 w 1307320"/>
                <a:gd name="connsiteY827" fmla="*/ 419636 h 1142115"/>
                <a:gd name="connsiteX828" fmla="*/ 306659 w 1307320"/>
                <a:gd name="connsiteY828" fmla="*/ 411090 h 1142115"/>
                <a:gd name="connsiteX829" fmla="*/ 305713 w 1307320"/>
                <a:gd name="connsiteY829" fmla="*/ 397798 h 1142115"/>
                <a:gd name="connsiteX830" fmla="*/ 298113 w 1307320"/>
                <a:gd name="connsiteY830" fmla="*/ 389251 h 1142115"/>
                <a:gd name="connsiteX831" fmla="*/ 294318 w 1307320"/>
                <a:gd name="connsiteY831" fmla="*/ 402544 h 1142115"/>
                <a:gd name="connsiteX832" fmla="*/ 292415 w 1307320"/>
                <a:gd name="connsiteY832" fmla="*/ 407295 h 1142115"/>
                <a:gd name="connsiteX833" fmla="*/ 291469 w 1307320"/>
                <a:gd name="connsiteY833" fmla="*/ 409192 h 1142115"/>
                <a:gd name="connsiteX834" fmla="*/ 290518 w 1307320"/>
                <a:gd name="connsiteY834" fmla="*/ 412041 h 1142115"/>
                <a:gd name="connsiteX835" fmla="*/ 288620 w 1307320"/>
                <a:gd name="connsiteY835" fmla="*/ 414890 h 1142115"/>
                <a:gd name="connsiteX836" fmla="*/ 287669 w 1307320"/>
                <a:gd name="connsiteY836" fmla="*/ 416787 h 1142115"/>
                <a:gd name="connsiteX837" fmla="*/ 288620 w 1307320"/>
                <a:gd name="connsiteY837" fmla="*/ 429128 h 1142115"/>
                <a:gd name="connsiteX838" fmla="*/ 288620 w 1307320"/>
                <a:gd name="connsiteY838" fmla="*/ 431982 h 1142115"/>
                <a:gd name="connsiteX839" fmla="*/ 289567 w 1307320"/>
                <a:gd name="connsiteY839" fmla="*/ 440523 h 1142115"/>
                <a:gd name="connsiteX840" fmla="*/ 289567 w 1307320"/>
                <a:gd name="connsiteY840" fmla="*/ 441474 h 1142115"/>
                <a:gd name="connsiteX841" fmla="*/ 289567 w 1307320"/>
                <a:gd name="connsiteY841" fmla="*/ 448108 h 1142115"/>
                <a:gd name="connsiteX842" fmla="*/ 289567 w 1307320"/>
                <a:gd name="connsiteY842" fmla="*/ 450010 h 1142115"/>
                <a:gd name="connsiteX843" fmla="*/ 287669 w 1307320"/>
                <a:gd name="connsiteY843" fmla="*/ 451908 h 1142115"/>
                <a:gd name="connsiteX844" fmla="*/ 285772 w 1307320"/>
                <a:gd name="connsiteY844" fmla="*/ 453806 h 1142115"/>
                <a:gd name="connsiteX845" fmla="*/ 284821 w 1307320"/>
                <a:gd name="connsiteY845" fmla="*/ 456659 h 1142115"/>
                <a:gd name="connsiteX846" fmla="*/ 282923 w 1307320"/>
                <a:gd name="connsiteY846" fmla="*/ 461405 h 1142115"/>
                <a:gd name="connsiteX847" fmla="*/ 281026 w 1307320"/>
                <a:gd name="connsiteY847" fmla="*/ 464249 h 1142115"/>
                <a:gd name="connsiteX848" fmla="*/ 280074 w 1307320"/>
                <a:gd name="connsiteY848" fmla="*/ 470903 h 1142115"/>
                <a:gd name="connsiteX849" fmla="*/ 278177 w 1307320"/>
                <a:gd name="connsiteY849" fmla="*/ 474698 h 1142115"/>
                <a:gd name="connsiteX850" fmla="*/ 277226 w 1307320"/>
                <a:gd name="connsiteY850" fmla="*/ 478493 h 1142115"/>
                <a:gd name="connsiteX851" fmla="*/ 275328 w 1307320"/>
                <a:gd name="connsiteY851" fmla="*/ 480395 h 1142115"/>
                <a:gd name="connsiteX852" fmla="*/ 274377 w 1307320"/>
                <a:gd name="connsiteY852" fmla="*/ 482293 h 1142115"/>
                <a:gd name="connsiteX853" fmla="*/ 272480 w 1307320"/>
                <a:gd name="connsiteY853" fmla="*/ 485146 h 1142115"/>
                <a:gd name="connsiteX854" fmla="*/ 272480 w 1307320"/>
                <a:gd name="connsiteY854" fmla="*/ 487039 h 1142115"/>
                <a:gd name="connsiteX855" fmla="*/ 271528 w 1307320"/>
                <a:gd name="connsiteY855" fmla="*/ 487990 h 1142115"/>
                <a:gd name="connsiteX856" fmla="*/ 267733 w 1307320"/>
                <a:gd name="connsiteY856" fmla="*/ 487990 h 1142115"/>
                <a:gd name="connsiteX857" fmla="*/ 264885 w 1307320"/>
                <a:gd name="connsiteY857" fmla="*/ 487990 h 1142115"/>
                <a:gd name="connsiteX858" fmla="*/ 263933 w 1307320"/>
                <a:gd name="connsiteY858" fmla="*/ 486087 h 1142115"/>
                <a:gd name="connsiteX859" fmla="*/ 261085 w 1307320"/>
                <a:gd name="connsiteY859" fmla="*/ 484190 h 1142115"/>
                <a:gd name="connsiteX860" fmla="*/ 260133 w 1307320"/>
                <a:gd name="connsiteY860" fmla="*/ 483239 h 1142115"/>
                <a:gd name="connsiteX861" fmla="*/ 260133 w 1307320"/>
                <a:gd name="connsiteY861" fmla="*/ 481341 h 1142115"/>
                <a:gd name="connsiteX862" fmla="*/ 256339 w 1307320"/>
                <a:gd name="connsiteY862" fmla="*/ 475644 h 1142115"/>
                <a:gd name="connsiteX863" fmla="*/ 254436 w 1307320"/>
                <a:gd name="connsiteY863" fmla="*/ 474698 h 1142115"/>
                <a:gd name="connsiteX864" fmla="*/ 249690 w 1307320"/>
                <a:gd name="connsiteY864" fmla="*/ 469946 h 1142115"/>
                <a:gd name="connsiteX865" fmla="*/ 247792 w 1307320"/>
                <a:gd name="connsiteY865" fmla="*/ 468049 h 1142115"/>
                <a:gd name="connsiteX866" fmla="*/ 237349 w 1307320"/>
                <a:gd name="connsiteY866" fmla="*/ 467098 h 1142115"/>
                <a:gd name="connsiteX867" fmla="*/ 234500 w 1307320"/>
                <a:gd name="connsiteY867" fmla="*/ 467098 h 1142115"/>
                <a:gd name="connsiteX868" fmla="*/ 232603 w 1307320"/>
                <a:gd name="connsiteY868" fmla="*/ 467098 h 1142115"/>
                <a:gd name="connsiteX869" fmla="*/ 232603 w 1307320"/>
                <a:gd name="connsiteY869" fmla="*/ 468049 h 1142115"/>
                <a:gd name="connsiteX870" fmla="*/ 229754 w 1307320"/>
                <a:gd name="connsiteY870" fmla="*/ 469000 h 1142115"/>
                <a:gd name="connsiteX871" fmla="*/ 227856 w 1307320"/>
                <a:gd name="connsiteY871" fmla="*/ 466152 h 1142115"/>
                <a:gd name="connsiteX872" fmla="*/ 225008 w 1307320"/>
                <a:gd name="connsiteY872" fmla="*/ 463303 h 1142115"/>
                <a:gd name="connsiteX873" fmla="*/ 224057 w 1307320"/>
                <a:gd name="connsiteY873" fmla="*/ 461405 h 1142115"/>
                <a:gd name="connsiteX874" fmla="*/ 222159 w 1307320"/>
                <a:gd name="connsiteY874" fmla="*/ 458552 h 1142115"/>
                <a:gd name="connsiteX875" fmla="*/ 221208 w 1307320"/>
                <a:gd name="connsiteY875" fmla="*/ 453806 h 1142115"/>
                <a:gd name="connsiteX876" fmla="*/ 220257 w 1307320"/>
                <a:gd name="connsiteY876" fmla="*/ 449059 h 1142115"/>
                <a:gd name="connsiteX877" fmla="*/ 220257 w 1307320"/>
                <a:gd name="connsiteY877" fmla="*/ 447162 h 1142115"/>
                <a:gd name="connsiteX878" fmla="*/ 220257 w 1307320"/>
                <a:gd name="connsiteY878" fmla="*/ 431982 h 1142115"/>
                <a:gd name="connsiteX879" fmla="*/ 219310 w 1307320"/>
                <a:gd name="connsiteY879" fmla="*/ 413939 h 1142115"/>
                <a:gd name="connsiteX880" fmla="*/ 217408 w 1307320"/>
                <a:gd name="connsiteY880" fmla="*/ 412041 h 1142115"/>
                <a:gd name="connsiteX881" fmla="*/ 215510 w 1307320"/>
                <a:gd name="connsiteY881" fmla="*/ 410139 h 1142115"/>
                <a:gd name="connsiteX882" fmla="*/ 208867 w 1307320"/>
                <a:gd name="connsiteY882" fmla="*/ 408241 h 1142115"/>
                <a:gd name="connsiteX883" fmla="*/ 206964 w 1307320"/>
                <a:gd name="connsiteY883" fmla="*/ 376910 h 1142115"/>
                <a:gd name="connsiteX884" fmla="*/ 206964 w 1307320"/>
                <a:gd name="connsiteY884" fmla="*/ 370267 h 1142115"/>
                <a:gd name="connsiteX885" fmla="*/ 206964 w 1307320"/>
                <a:gd name="connsiteY885" fmla="*/ 364569 h 1142115"/>
                <a:gd name="connsiteX886" fmla="*/ 206013 w 1307320"/>
                <a:gd name="connsiteY886" fmla="*/ 367413 h 1142115"/>
                <a:gd name="connsiteX887" fmla="*/ 204116 w 1307320"/>
                <a:gd name="connsiteY887" fmla="*/ 375959 h 1142115"/>
                <a:gd name="connsiteX888" fmla="*/ 202218 w 1307320"/>
                <a:gd name="connsiteY888" fmla="*/ 378808 h 1142115"/>
                <a:gd name="connsiteX889" fmla="*/ 201267 w 1307320"/>
                <a:gd name="connsiteY889" fmla="*/ 380705 h 1142115"/>
                <a:gd name="connsiteX890" fmla="*/ 201267 w 1307320"/>
                <a:gd name="connsiteY890" fmla="*/ 388305 h 1142115"/>
                <a:gd name="connsiteX891" fmla="*/ 201267 w 1307320"/>
                <a:gd name="connsiteY891" fmla="*/ 411090 h 1142115"/>
                <a:gd name="connsiteX892" fmla="*/ 205067 w 1307320"/>
                <a:gd name="connsiteY892" fmla="*/ 423431 h 1142115"/>
                <a:gd name="connsiteX893" fmla="*/ 206964 w 1307320"/>
                <a:gd name="connsiteY893" fmla="*/ 435777 h 1142115"/>
                <a:gd name="connsiteX894" fmla="*/ 209813 w 1307320"/>
                <a:gd name="connsiteY894" fmla="*/ 452859 h 1142115"/>
                <a:gd name="connsiteX895" fmla="*/ 210764 w 1307320"/>
                <a:gd name="connsiteY895" fmla="*/ 453806 h 1142115"/>
                <a:gd name="connsiteX896" fmla="*/ 211711 w 1307320"/>
                <a:gd name="connsiteY896" fmla="*/ 454757 h 1142115"/>
                <a:gd name="connsiteX897" fmla="*/ 213613 w 1307320"/>
                <a:gd name="connsiteY897" fmla="*/ 456659 h 1142115"/>
                <a:gd name="connsiteX898" fmla="*/ 215510 w 1307320"/>
                <a:gd name="connsiteY898" fmla="*/ 462352 h 1142115"/>
                <a:gd name="connsiteX899" fmla="*/ 213613 w 1307320"/>
                <a:gd name="connsiteY899" fmla="*/ 463303 h 1142115"/>
                <a:gd name="connsiteX900" fmla="*/ 208867 w 1307320"/>
                <a:gd name="connsiteY900" fmla="*/ 468049 h 1142115"/>
                <a:gd name="connsiteX901" fmla="*/ 206013 w 1307320"/>
                <a:gd name="connsiteY901" fmla="*/ 468049 h 1142115"/>
                <a:gd name="connsiteX902" fmla="*/ 200321 w 1307320"/>
                <a:gd name="connsiteY902" fmla="*/ 467098 h 1142115"/>
                <a:gd name="connsiteX903" fmla="*/ 199369 w 1307320"/>
                <a:gd name="connsiteY903" fmla="*/ 466152 h 1142115"/>
                <a:gd name="connsiteX904" fmla="*/ 195574 w 1307320"/>
                <a:gd name="connsiteY904" fmla="*/ 469946 h 1142115"/>
                <a:gd name="connsiteX905" fmla="*/ 197472 w 1307320"/>
                <a:gd name="connsiteY905" fmla="*/ 475644 h 1142115"/>
                <a:gd name="connsiteX906" fmla="*/ 196521 w 1307320"/>
                <a:gd name="connsiteY906" fmla="*/ 475644 h 1142115"/>
                <a:gd name="connsiteX907" fmla="*/ 193672 w 1307320"/>
                <a:gd name="connsiteY907" fmla="*/ 477541 h 1142115"/>
                <a:gd name="connsiteX908" fmla="*/ 191775 w 1307320"/>
                <a:gd name="connsiteY908" fmla="*/ 479444 h 1142115"/>
                <a:gd name="connsiteX909" fmla="*/ 188926 w 1307320"/>
                <a:gd name="connsiteY909" fmla="*/ 485146 h 1142115"/>
                <a:gd name="connsiteX910" fmla="*/ 186097 w 1307320"/>
                <a:gd name="connsiteY910" fmla="*/ 487990 h 1142115"/>
                <a:gd name="connsiteX911" fmla="*/ 186097 w 1307320"/>
                <a:gd name="connsiteY911" fmla="*/ 487990 h 1142115"/>
                <a:gd name="connsiteX912" fmla="*/ 184199 w 1307320"/>
                <a:gd name="connsiteY912" fmla="*/ 489887 h 1142115"/>
                <a:gd name="connsiteX913" fmla="*/ 181331 w 1307320"/>
                <a:gd name="connsiteY913" fmla="*/ 496531 h 1142115"/>
                <a:gd name="connsiteX914" fmla="*/ 176600 w 1307320"/>
                <a:gd name="connsiteY914" fmla="*/ 497482 h 1142115"/>
                <a:gd name="connsiteX915" fmla="*/ 176600 w 1307320"/>
                <a:gd name="connsiteY915" fmla="*/ 493687 h 1142115"/>
                <a:gd name="connsiteX916" fmla="*/ 175634 w 1307320"/>
                <a:gd name="connsiteY916" fmla="*/ 492736 h 1142115"/>
                <a:gd name="connsiteX917" fmla="*/ 171839 w 1307320"/>
                <a:gd name="connsiteY917" fmla="*/ 491785 h 1142115"/>
                <a:gd name="connsiteX918" fmla="*/ 167107 w 1307320"/>
                <a:gd name="connsiteY918" fmla="*/ 499390 h 1142115"/>
                <a:gd name="connsiteX919" fmla="*/ 159512 w 1307320"/>
                <a:gd name="connsiteY919" fmla="*/ 502228 h 1142115"/>
                <a:gd name="connsiteX920" fmla="*/ 157610 w 1307320"/>
                <a:gd name="connsiteY920" fmla="*/ 496531 h 1142115"/>
                <a:gd name="connsiteX921" fmla="*/ 156664 w 1307320"/>
                <a:gd name="connsiteY921" fmla="*/ 495585 h 1142115"/>
                <a:gd name="connsiteX922" fmla="*/ 151918 w 1307320"/>
                <a:gd name="connsiteY922" fmla="*/ 494639 h 1142115"/>
                <a:gd name="connsiteX923" fmla="*/ 151918 w 1307320"/>
                <a:gd name="connsiteY923" fmla="*/ 490834 h 1142115"/>
                <a:gd name="connsiteX924" fmla="*/ 152864 w 1307320"/>
                <a:gd name="connsiteY924" fmla="*/ 488936 h 1142115"/>
                <a:gd name="connsiteX925" fmla="*/ 153815 w 1307320"/>
                <a:gd name="connsiteY925" fmla="*/ 488936 h 1142115"/>
                <a:gd name="connsiteX926" fmla="*/ 153815 w 1307320"/>
                <a:gd name="connsiteY926" fmla="*/ 487039 h 1142115"/>
                <a:gd name="connsiteX927" fmla="*/ 154761 w 1307320"/>
                <a:gd name="connsiteY927" fmla="*/ 483239 h 1142115"/>
                <a:gd name="connsiteX928" fmla="*/ 154761 w 1307320"/>
                <a:gd name="connsiteY928" fmla="*/ 478493 h 1142115"/>
                <a:gd name="connsiteX929" fmla="*/ 153815 w 1307320"/>
                <a:gd name="connsiteY929" fmla="*/ 467098 h 1142115"/>
                <a:gd name="connsiteX930" fmla="*/ 159512 w 1307320"/>
                <a:gd name="connsiteY930" fmla="*/ 461405 h 1142115"/>
                <a:gd name="connsiteX931" fmla="*/ 161410 w 1307320"/>
                <a:gd name="connsiteY931" fmla="*/ 459503 h 1142115"/>
                <a:gd name="connsiteX932" fmla="*/ 162341 w 1307320"/>
                <a:gd name="connsiteY932" fmla="*/ 457605 h 1142115"/>
                <a:gd name="connsiteX933" fmla="*/ 163307 w 1307320"/>
                <a:gd name="connsiteY933" fmla="*/ 456659 h 1142115"/>
                <a:gd name="connsiteX934" fmla="*/ 164239 w 1307320"/>
                <a:gd name="connsiteY934" fmla="*/ 452859 h 1142115"/>
                <a:gd name="connsiteX935" fmla="*/ 164239 w 1307320"/>
                <a:gd name="connsiteY935" fmla="*/ 445264 h 1142115"/>
                <a:gd name="connsiteX936" fmla="*/ 163307 w 1307320"/>
                <a:gd name="connsiteY936" fmla="*/ 437674 h 1142115"/>
                <a:gd name="connsiteX937" fmla="*/ 160444 w 1307320"/>
                <a:gd name="connsiteY937" fmla="*/ 431982 h 1142115"/>
                <a:gd name="connsiteX938" fmla="*/ 159512 w 1307320"/>
                <a:gd name="connsiteY938" fmla="*/ 430080 h 1142115"/>
                <a:gd name="connsiteX939" fmla="*/ 158561 w 1307320"/>
                <a:gd name="connsiteY939" fmla="*/ 426285 h 1142115"/>
                <a:gd name="connsiteX940" fmla="*/ 155712 w 1307320"/>
                <a:gd name="connsiteY940" fmla="*/ 420587 h 1142115"/>
                <a:gd name="connsiteX941" fmla="*/ 153815 w 1307320"/>
                <a:gd name="connsiteY941" fmla="*/ 417738 h 1142115"/>
                <a:gd name="connsiteX942" fmla="*/ 151918 w 1307320"/>
                <a:gd name="connsiteY942" fmla="*/ 415836 h 1142115"/>
                <a:gd name="connsiteX943" fmla="*/ 151918 w 1307320"/>
                <a:gd name="connsiteY943" fmla="*/ 414890 h 1142115"/>
                <a:gd name="connsiteX944" fmla="*/ 150015 w 1307320"/>
                <a:gd name="connsiteY944" fmla="*/ 412992 h 1142115"/>
                <a:gd name="connsiteX945" fmla="*/ 149069 w 1307320"/>
                <a:gd name="connsiteY945" fmla="*/ 412992 h 1142115"/>
                <a:gd name="connsiteX946" fmla="*/ 146220 w 1307320"/>
                <a:gd name="connsiteY946" fmla="*/ 412041 h 1142115"/>
                <a:gd name="connsiteX947" fmla="*/ 145269 w 1307320"/>
                <a:gd name="connsiteY947" fmla="*/ 412041 h 1142115"/>
                <a:gd name="connsiteX948" fmla="*/ 140523 w 1307320"/>
                <a:gd name="connsiteY948" fmla="*/ 412041 h 1142115"/>
                <a:gd name="connsiteX949" fmla="*/ 138620 w 1307320"/>
                <a:gd name="connsiteY949" fmla="*/ 412041 h 1142115"/>
                <a:gd name="connsiteX950" fmla="*/ 137674 w 1307320"/>
                <a:gd name="connsiteY950" fmla="*/ 411090 h 1142115"/>
                <a:gd name="connsiteX951" fmla="*/ 136723 w 1307320"/>
                <a:gd name="connsiteY951" fmla="*/ 408241 h 1142115"/>
                <a:gd name="connsiteX952" fmla="*/ 139571 w 1307320"/>
                <a:gd name="connsiteY952" fmla="*/ 400646 h 1142115"/>
                <a:gd name="connsiteX953" fmla="*/ 139571 w 1307320"/>
                <a:gd name="connsiteY953" fmla="*/ 398749 h 1142115"/>
                <a:gd name="connsiteX954" fmla="*/ 135777 w 1307320"/>
                <a:gd name="connsiteY954" fmla="*/ 397798 h 1142115"/>
                <a:gd name="connsiteX955" fmla="*/ 136723 w 1307320"/>
                <a:gd name="connsiteY955" fmla="*/ 395900 h 1142115"/>
                <a:gd name="connsiteX956" fmla="*/ 134825 w 1307320"/>
                <a:gd name="connsiteY956" fmla="*/ 384505 h 1142115"/>
                <a:gd name="connsiteX957" fmla="*/ 137674 w 1307320"/>
                <a:gd name="connsiteY957" fmla="*/ 381656 h 1142115"/>
                <a:gd name="connsiteX958" fmla="*/ 139571 w 1307320"/>
                <a:gd name="connsiteY958" fmla="*/ 379759 h 1142115"/>
                <a:gd name="connsiteX959" fmla="*/ 141474 w 1307320"/>
                <a:gd name="connsiteY959" fmla="*/ 378808 h 1142115"/>
                <a:gd name="connsiteX960" fmla="*/ 143371 w 1307320"/>
                <a:gd name="connsiteY960" fmla="*/ 376910 h 1142115"/>
                <a:gd name="connsiteX961" fmla="*/ 144318 w 1307320"/>
                <a:gd name="connsiteY961" fmla="*/ 375013 h 1142115"/>
                <a:gd name="connsiteX962" fmla="*/ 144318 w 1307320"/>
                <a:gd name="connsiteY962" fmla="*/ 373111 h 1142115"/>
                <a:gd name="connsiteX963" fmla="*/ 143371 w 1307320"/>
                <a:gd name="connsiteY963" fmla="*/ 369315 h 1142115"/>
                <a:gd name="connsiteX964" fmla="*/ 143371 w 1307320"/>
                <a:gd name="connsiteY964" fmla="*/ 364569 h 1142115"/>
                <a:gd name="connsiteX965" fmla="*/ 145269 w 1307320"/>
                <a:gd name="connsiteY965" fmla="*/ 362667 h 1142115"/>
                <a:gd name="connsiteX966" fmla="*/ 143371 w 1307320"/>
                <a:gd name="connsiteY966" fmla="*/ 355072 h 1142115"/>
                <a:gd name="connsiteX967" fmla="*/ 143371 w 1307320"/>
                <a:gd name="connsiteY967" fmla="*/ 354121 h 1142115"/>
                <a:gd name="connsiteX968" fmla="*/ 143371 w 1307320"/>
                <a:gd name="connsiteY968" fmla="*/ 350326 h 1142115"/>
                <a:gd name="connsiteX969" fmla="*/ 140523 w 1307320"/>
                <a:gd name="connsiteY969" fmla="*/ 352223 h 1142115"/>
                <a:gd name="connsiteX970" fmla="*/ 138620 w 1307320"/>
                <a:gd name="connsiteY970" fmla="*/ 355072 h 1142115"/>
                <a:gd name="connsiteX971" fmla="*/ 137674 w 1307320"/>
                <a:gd name="connsiteY971" fmla="*/ 356969 h 1142115"/>
                <a:gd name="connsiteX972" fmla="*/ 136723 w 1307320"/>
                <a:gd name="connsiteY972" fmla="*/ 358872 h 1142115"/>
                <a:gd name="connsiteX973" fmla="*/ 135777 w 1307320"/>
                <a:gd name="connsiteY973" fmla="*/ 359818 h 1142115"/>
                <a:gd name="connsiteX974" fmla="*/ 132928 w 1307320"/>
                <a:gd name="connsiteY974" fmla="*/ 362667 h 1142115"/>
                <a:gd name="connsiteX975" fmla="*/ 131025 w 1307320"/>
                <a:gd name="connsiteY975" fmla="*/ 362667 h 1142115"/>
                <a:gd name="connsiteX976" fmla="*/ 127230 w 1307320"/>
                <a:gd name="connsiteY976" fmla="*/ 366467 h 1142115"/>
                <a:gd name="connsiteX977" fmla="*/ 127230 w 1307320"/>
                <a:gd name="connsiteY977" fmla="*/ 367413 h 1142115"/>
                <a:gd name="connsiteX978" fmla="*/ 125328 w 1307320"/>
                <a:gd name="connsiteY978" fmla="*/ 365516 h 1142115"/>
                <a:gd name="connsiteX979" fmla="*/ 124382 w 1307320"/>
                <a:gd name="connsiteY979" fmla="*/ 364569 h 1142115"/>
                <a:gd name="connsiteX980" fmla="*/ 123430 w 1307320"/>
                <a:gd name="connsiteY980" fmla="*/ 362667 h 1142115"/>
                <a:gd name="connsiteX981" fmla="*/ 118684 w 1307320"/>
                <a:gd name="connsiteY981" fmla="*/ 362667 h 1142115"/>
                <a:gd name="connsiteX982" fmla="*/ 117733 w 1307320"/>
                <a:gd name="connsiteY982" fmla="*/ 366467 h 1142115"/>
                <a:gd name="connsiteX983" fmla="*/ 116787 w 1307320"/>
                <a:gd name="connsiteY983" fmla="*/ 365516 h 1142115"/>
                <a:gd name="connsiteX984" fmla="*/ 115836 w 1307320"/>
                <a:gd name="connsiteY984" fmla="*/ 363618 h 1142115"/>
                <a:gd name="connsiteX985" fmla="*/ 113938 w 1307320"/>
                <a:gd name="connsiteY985" fmla="*/ 362667 h 1142115"/>
                <a:gd name="connsiteX986" fmla="*/ 112987 w 1307320"/>
                <a:gd name="connsiteY986" fmla="*/ 366467 h 1142115"/>
                <a:gd name="connsiteX987" fmla="*/ 118684 w 1307320"/>
                <a:gd name="connsiteY987" fmla="*/ 375013 h 1142115"/>
                <a:gd name="connsiteX988" fmla="*/ 118684 w 1307320"/>
                <a:gd name="connsiteY988" fmla="*/ 377862 h 1142115"/>
                <a:gd name="connsiteX989" fmla="*/ 117733 w 1307320"/>
                <a:gd name="connsiteY989" fmla="*/ 378808 h 1142115"/>
                <a:gd name="connsiteX990" fmla="*/ 115836 w 1307320"/>
                <a:gd name="connsiteY990" fmla="*/ 380705 h 1142115"/>
                <a:gd name="connsiteX991" fmla="*/ 112987 w 1307320"/>
                <a:gd name="connsiteY991" fmla="*/ 382608 h 1142115"/>
                <a:gd name="connsiteX992" fmla="*/ 112036 w 1307320"/>
                <a:gd name="connsiteY992" fmla="*/ 384505 h 1142115"/>
                <a:gd name="connsiteX993" fmla="*/ 111089 w 1307320"/>
                <a:gd name="connsiteY993" fmla="*/ 386403 h 1142115"/>
                <a:gd name="connsiteX994" fmla="*/ 109192 w 1307320"/>
                <a:gd name="connsiteY994" fmla="*/ 386403 h 1142115"/>
                <a:gd name="connsiteX995" fmla="*/ 107290 w 1307320"/>
                <a:gd name="connsiteY995" fmla="*/ 388305 h 1142115"/>
                <a:gd name="connsiteX996" fmla="*/ 106338 w 1307320"/>
                <a:gd name="connsiteY996" fmla="*/ 388305 h 1142115"/>
                <a:gd name="connsiteX997" fmla="*/ 103495 w 1307320"/>
                <a:gd name="connsiteY997" fmla="*/ 389251 h 1142115"/>
                <a:gd name="connsiteX998" fmla="*/ 92100 w 1307320"/>
                <a:gd name="connsiteY998" fmla="*/ 389251 h 1142115"/>
                <a:gd name="connsiteX999" fmla="*/ 92100 w 1307320"/>
                <a:gd name="connsiteY999" fmla="*/ 392100 h 1142115"/>
                <a:gd name="connsiteX1000" fmla="*/ 92100 w 1307320"/>
                <a:gd name="connsiteY1000" fmla="*/ 393051 h 1142115"/>
                <a:gd name="connsiteX1001" fmla="*/ 88300 w 1307320"/>
                <a:gd name="connsiteY1001" fmla="*/ 395900 h 1142115"/>
                <a:gd name="connsiteX1002" fmla="*/ 84505 w 1307320"/>
                <a:gd name="connsiteY1002" fmla="*/ 398749 h 1142115"/>
                <a:gd name="connsiteX1003" fmla="*/ 82602 w 1307320"/>
                <a:gd name="connsiteY1003" fmla="*/ 400646 h 1142115"/>
                <a:gd name="connsiteX1004" fmla="*/ 81656 w 1307320"/>
                <a:gd name="connsiteY1004" fmla="*/ 405392 h 1142115"/>
                <a:gd name="connsiteX1005" fmla="*/ 80705 w 1307320"/>
                <a:gd name="connsiteY1005" fmla="*/ 407295 h 1142115"/>
                <a:gd name="connsiteX1006" fmla="*/ 76905 w 1307320"/>
                <a:gd name="connsiteY1006" fmla="*/ 407295 h 1142115"/>
                <a:gd name="connsiteX1007" fmla="*/ 73110 w 1307320"/>
                <a:gd name="connsiteY1007" fmla="*/ 408241 h 1142115"/>
                <a:gd name="connsiteX1008" fmla="*/ 72159 w 1307320"/>
                <a:gd name="connsiteY1008" fmla="*/ 410139 h 1142115"/>
                <a:gd name="connsiteX1009" fmla="*/ 70261 w 1307320"/>
                <a:gd name="connsiteY1009" fmla="*/ 406344 h 1142115"/>
                <a:gd name="connsiteX1010" fmla="*/ 69310 w 1307320"/>
                <a:gd name="connsiteY1010" fmla="*/ 406344 h 1142115"/>
                <a:gd name="connsiteX1011" fmla="*/ 67413 w 1307320"/>
                <a:gd name="connsiteY1011" fmla="*/ 405392 h 1142115"/>
                <a:gd name="connsiteX1012" fmla="*/ 59818 w 1307320"/>
                <a:gd name="connsiteY1012" fmla="*/ 407295 h 1142115"/>
                <a:gd name="connsiteX1013" fmla="*/ 60769 w 1307320"/>
                <a:gd name="connsiteY1013" fmla="*/ 405392 h 1142115"/>
                <a:gd name="connsiteX1014" fmla="*/ 59818 w 1307320"/>
                <a:gd name="connsiteY1014" fmla="*/ 403495 h 1142115"/>
                <a:gd name="connsiteX1015" fmla="*/ 54120 w 1307320"/>
                <a:gd name="connsiteY1015" fmla="*/ 404441 h 1142115"/>
                <a:gd name="connsiteX1016" fmla="*/ 50320 w 1307320"/>
                <a:gd name="connsiteY1016" fmla="*/ 404441 h 1142115"/>
                <a:gd name="connsiteX1017" fmla="*/ 48423 w 1307320"/>
                <a:gd name="connsiteY1017" fmla="*/ 404441 h 1142115"/>
                <a:gd name="connsiteX1018" fmla="*/ 46525 w 1307320"/>
                <a:gd name="connsiteY1018" fmla="*/ 405392 h 1142115"/>
                <a:gd name="connsiteX1019" fmla="*/ 46525 w 1307320"/>
                <a:gd name="connsiteY1019" fmla="*/ 405392 h 1142115"/>
                <a:gd name="connsiteX1020" fmla="*/ 42731 w 1307320"/>
                <a:gd name="connsiteY1020" fmla="*/ 406344 h 1142115"/>
                <a:gd name="connsiteX1021" fmla="*/ 42731 w 1307320"/>
                <a:gd name="connsiteY1021" fmla="*/ 406344 h 1142115"/>
                <a:gd name="connsiteX1022" fmla="*/ 41779 w 1307320"/>
                <a:gd name="connsiteY1022" fmla="*/ 410139 h 1142115"/>
                <a:gd name="connsiteX1023" fmla="*/ 26585 w 1307320"/>
                <a:gd name="connsiteY1023" fmla="*/ 412992 h 1142115"/>
                <a:gd name="connsiteX1024" fmla="*/ 22790 w 1307320"/>
                <a:gd name="connsiteY1024" fmla="*/ 410139 h 1142115"/>
                <a:gd name="connsiteX1025" fmla="*/ 23741 w 1307320"/>
                <a:gd name="connsiteY1025" fmla="*/ 409192 h 1142115"/>
                <a:gd name="connsiteX1026" fmla="*/ 20887 w 1307320"/>
                <a:gd name="connsiteY1026" fmla="*/ 405392 h 1142115"/>
                <a:gd name="connsiteX1027" fmla="*/ 19941 w 1307320"/>
                <a:gd name="connsiteY1027" fmla="*/ 403495 h 1142115"/>
                <a:gd name="connsiteX1028" fmla="*/ 18043 w 1307320"/>
                <a:gd name="connsiteY1028" fmla="*/ 400646 h 1142115"/>
                <a:gd name="connsiteX1029" fmla="*/ 18990 w 1307320"/>
                <a:gd name="connsiteY1029" fmla="*/ 397798 h 1142115"/>
                <a:gd name="connsiteX1030" fmla="*/ 20887 w 1307320"/>
                <a:gd name="connsiteY1030" fmla="*/ 396846 h 1142115"/>
                <a:gd name="connsiteX1031" fmla="*/ 21838 w 1307320"/>
                <a:gd name="connsiteY1031" fmla="*/ 395900 h 1142115"/>
                <a:gd name="connsiteX1032" fmla="*/ 22790 w 1307320"/>
                <a:gd name="connsiteY1032" fmla="*/ 394003 h 1142115"/>
                <a:gd name="connsiteX1033" fmla="*/ 24687 w 1307320"/>
                <a:gd name="connsiteY1033" fmla="*/ 392100 h 1142115"/>
                <a:gd name="connsiteX1034" fmla="*/ 27536 w 1307320"/>
                <a:gd name="connsiteY1034" fmla="*/ 392100 h 1142115"/>
                <a:gd name="connsiteX1035" fmla="*/ 30384 w 1307320"/>
                <a:gd name="connsiteY1035" fmla="*/ 395900 h 1142115"/>
                <a:gd name="connsiteX1036" fmla="*/ 31336 w 1307320"/>
                <a:gd name="connsiteY1036" fmla="*/ 394949 h 1142115"/>
                <a:gd name="connsiteX1037" fmla="*/ 36082 w 1307320"/>
                <a:gd name="connsiteY1037" fmla="*/ 394003 h 1142115"/>
                <a:gd name="connsiteX1038" fmla="*/ 38931 w 1307320"/>
                <a:gd name="connsiteY1038" fmla="*/ 394003 h 1142115"/>
                <a:gd name="connsiteX1039" fmla="*/ 39877 w 1307320"/>
                <a:gd name="connsiteY1039" fmla="*/ 392100 h 1142115"/>
                <a:gd name="connsiteX1040" fmla="*/ 39877 w 1307320"/>
                <a:gd name="connsiteY1040" fmla="*/ 387354 h 1142115"/>
                <a:gd name="connsiteX1041" fmla="*/ 39877 w 1307320"/>
                <a:gd name="connsiteY1041" fmla="*/ 383559 h 1142115"/>
                <a:gd name="connsiteX1042" fmla="*/ 39877 w 1307320"/>
                <a:gd name="connsiteY1042" fmla="*/ 380705 h 1142115"/>
                <a:gd name="connsiteX1043" fmla="*/ 37979 w 1307320"/>
                <a:gd name="connsiteY1043" fmla="*/ 375959 h 1142115"/>
                <a:gd name="connsiteX1044" fmla="*/ 39877 w 1307320"/>
                <a:gd name="connsiteY1044" fmla="*/ 375013 h 1142115"/>
                <a:gd name="connsiteX1045" fmla="*/ 40828 w 1307320"/>
                <a:gd name="connsiteY1045" fmla="*/ 374062 h 1142115"/>
                <a:gd name="connsiteX1046" fmla="*/ 47477 w 1307320"/>
                <a:gd name="connsiteY1046" fmla="*/ 373111 h 1142115"/>
                <a:gd name="connsiteX1047" fmla="*/ 48423 w 1307320"/>
                <a:gd name="connsiteY1047" fmla="*/ 373111 h 1142115"/>
                <a:gd name="connsiteX1048" fmla="*/ 49374 w 1307320"/>
                <a:gd name="connsiteY1048" fmla="*/ 367413 h 1142115"/>
                <a:gd name="connsiteX1049" fmla="*/ 51272 w 1307320"/>
                <a:gd name="connsiteY1049" fmla="*/ 366467 h 1142115"/>
                <a:gd name="connsiteX1050" fmla="*/ 51272 w 1307320"/>
                <a:gd name="connsiteY1050" fmla="*/ 365516 h 1142115"/>
                <a:gd name="connsiteX1051" fmla="*/ 53169 w 1307320"/>
                <a:gd name="connsiteY1051" fmla="*/ 363618 h 1142115"/>
                <a:gd name="connsiteX1052" fmla="*/ 55072 w 1307320"/>
                <a:gd name="connsiteY1052" fmla="*/ 361716 h 1142115"/>
                <a:gd name="connsiteX1053" fmla="*/ 63613 w 1307320"/>
                <a:gd name="connsiteY1053" fmla="*/ 361716 h 1142115"/>
                <a:gd name="connsiteX1054" fmla="*/ 71213 w 1307320"/>
                <a:gd name="connsiteY1054" fmla="*/ 363618 h 1142115"/>
                <a:gd name="connsiteX1055" fmla="*/ 72159 w 1307320"/>
                <a:gd name="connsiteY1055" fmla="*/ 365516 h 1142115"/>
                <a:gd name="connsiteX1056" fmla="*/ 74061 w 1307320"/>
                <a:gd name="connsiteY1056" fmla="*/ 367413 h 1142115"/>
                <a:gd name="connsiteX1057" fmla="*/ 75959 w 1307320"/>
                <a:gd name="connsiteY1057" fmla="*/ 368364 h 1142115"/>
                <a:gd name="connsiteX1058" fmla="*/ 76905 w 1307320"/>
                <a:gd name="connsiteY1058" fmla="*/ 370267 h 1142115"/>
                <a:gd name="connsiteX1059" fmla="*/ 78807 w 1307320"/>
                <a:gd name="connsiteY1059" fmla="*/ 372164 h 1142115"/>
                <a:gd name="connsiteX1060" fmla="*/ 80705 w 1307320"/>
                <a:gd name="connsiteY1060" fmla="*/ 373111 h 1142115"/>
                <a:gd name="connsiteX1061" fmla="*/ 90202 w 1307320"/>
                <a:gd name="connsiteY1061" fmla="*/ 373111 h 1142115"/>
                <a:gd name="connsiteX1062" fmla="*/ 92100 w 1307320"/>
                <a:gd name="connsiteY1062" fmla="*/ 372164 h 1142115"/>
                <a:gd name="connsiteX1063" fmla="*/ 93997 w 1307320"/>
                <a:gd name="connsiteY1063" fmla="*/ 371213 h 1142115"/>
                <a:gd name="connsiteX1064" fmla="*/ 94948 w 1307320"/>
                <a:gd name="connsiteY1064" fmla="*/ 370267 h 1142115"/>
                <a:gd name="connsiteX1065" fmla="*/ 99695 w 1307320"/>
                <a:gd name="connsiteY1065" fmla="*/ 364569 h 1142115"/>
                <a:gd name="connsiteX1066" fmla="*/ 100641 w 1307320"/>
                <a:gd name="connsiteY1066" fmla="*/ 362667 h 1142115"/>
                <a:gd name="connsiteX1067" fmla="*/ 100641 w 1307320"/>
                <a:gd name="connsiteY1067" fmla="*/ 356969 h 1142115"/>
                <a:gd name="connsiteX1068" fmla="*/ 99695 w 1307320"/>
                <a:gd name="connsiteY1068" fmla="*/ 356023 h 1142115"/>
                <a:gd name="connsiteX1069" fmla="*/ 97797 w 1307320"/>
                <a:gd name="connsiteY1069" fmla="*/ 355072 h 1142115"/>
                <a:gd name="connsiteX1070" fmla="*/ 96846 w 1307320"/>
                <a:gd name="connsiteY1070" fmla="*/ 354121 h 1142115"/>
                <a:gd name="connsiteX1071" fmla="*/ 93997 w 1307320"/>
                <a:gd name="connsiteY1071" fmla="*/ 354121 h 1142115"/>
                <a:gd name="connsiteX1072" fmla="*/ 93051 w 1307320"/>
                <a:gd name="connsiteY1072" fmla="*/ 355072 h 1142115"/>
                <a:gd name="connsiteX1073" fmla="*/ 91149 w 1307320"/>
                <a:gd name="connsiteY1073" fmla="*/ 356023 h 1142115"/>
                <a:gd name="connsiteX1074" fmla="*/ 89251 w 1307320"/>
                <a:gd name="connsiteY1074" fmla="*/ 356969 h 1142115"/>
                <a:gd name="connsiteX1075" fmla="*/ 87354 w 1307320"/>
                <a:gd name="connsiteY1075" fmla="*/ 357921 h 1142115"/>
                <a:gd name="connsiteX1076" fmla="*/ 84505 w 1307320"/>
                <a:gd name="connsiteY1076" fmla="*/ 356023 h 1142115"/>
                <a:gd name="connsiteX1077" fmla="*/ 85456 w 1307320"/>
                <a:gd name="connsiteY1077" fmla="*/ 353174 h 1142115"/>
                <a:gd name="connsiteX1078" fmla="*/ 87354 w 1307320"/>
                <a:gd name="connsiteY1078" fmla="*/ 351277 h 1142115"/>
                <a:gd name="connsiteX1079" fmla="*/ 89251 w 1307320"/>
                <a:gd name="connsiteY1079" fmla="*/ 350326 h 1142115"/>
                <a:gd name="connsiteX1080" fmla="*/ 92100 w 1307320"/>
                <a:gd name="connsiteY1080" fmla="*/ 345580 h 1142115"/>
                <a:gd name="connsiteX1081" fmla="*/ 92100 w 1307320"/>
                <a:gd name="connsiteY1081" fmla="*/ 345580 h 1142115"/>
                <a:gd name="connsiteX1082" fmla="*/ 93051 w 1307320"/>
                <a:gd name="connsiteY1082" fmla="*/ 342726 h 1142115"/>
                <a:gd name="connsiteX1083" fmla="*/ 93051 w 1307320"/>
                <a:gd name="connsiteY1083" fmla="*/ 337980 h 1142115"/>
                <a:gd name="connsiteX1084" fmla="*/ 91149 w 1307320"/>
                <a:gd name="connsiteY1084" fmla="*/ 339882 h 1142115"/>
                <a:gd name="connsiteX1085" fmla="*/ 90202 w 1307320"/>
                <a:gd name="connsiteY1085" fmla="*/ 341780 h 1142115"/>
                <a:gd name="connsiteX1086" fmla="*/ 80705 w 1307320"/>
                <a:gd name="connsiteY1086" fmla="*/ 340833 h 1142115"/>
                <a:gd name="connsiteX1087" fmla="*/ 79759 w 1307320"/>
                <a:gd name="connsiteY1087" fmla="*/ 339882 h 1142115"/>
                <a:gd name="connsiteX1088" fmla="*/ 78807 w 1307320"/>
                <a:gd name="connsiteY1088" fmla="*/ 338931 h 1142115"/>
                <a:gd name="connsiteX1089" fmla="*/ 75959 w 1307320"/>
                <a:gd name="connsiteY1089" fmla="*/ 336082 h 1142115"/>
                <a:gd name="connsiteX1090" fmla="*/ 75008 w 1307320"/>
                <a:gd name="connsiteY1090" fmla="*/ 335136 h 1142115"/>
                <a:gd name="connsiteX1091" fmla="*/ 73110 w 1307320"/>
                <a:gd name="connsiteY1091" fmla="*/ 333234 h 1142115"/>
                <a:gd name="connsiteX1092" fmla="*/ 71213 w 1307320"/>
                <a:gd name="connsiteY1092" fmla="*/ 333234 h 1142115"/>
                <a:gd name="connsiteX1093" fmla="*/ 70261 w 1307320"/>
                <a:gd name="connsiteY1093" fmla="*/ 333234 h 1142115"/>
                <a:gd name="connsiteX1094" fmla="*/ 69310 w 1307320"/>
                <a:gd name="connsiteY1094" fmla="*/ 333234 h 1142115"/>
                <a:gd name="connsiteX1095" fmla="*/ 68364 w 1307320"/>
                <a:gd name="connsiteY1095" fmla="*/ 332287 h 1142115"/>
                <a:gd name="connsiteX1096" fmla="*/ 71213 w 1307320"/>
                <a:gd name="connsiteY1096" fmla="*/ 329444 h 1142115"/>
                <a:gd name="connsiteX1097" fmla="*/ 70261 w 1307320"/>
                <a:gd name="connsiteY1097" fmla="*/ 324697 h 1142115"/>
                <a:gd name="connsiteX1098" fmla="*/ 62666 w 1307320"/>
                <a:gd name="connsiteY1098" fmla="*/ 323746 h 1142115"/>
                <a:gd name="connsiteX1099" fmla="*/ 59818 w 1307320"/>
                <a:gd name="connsiteY1099" fmla="*/ 321854 h 1142115"/>
                <a:gd name="connsiteX1100" fmla="*/ 59818 w 1307320"/>
                <a:gd name="connsiteY1100" fmla="*/ 319951 h 1142115"/>
                <a:gd name="connsiteX1101" fmla="*/ 57915 w 1307320"/>
                <a:gd name="connsiteY1101" fmla="*/ 320902 h 1142115"/>
                <a:gd name="connsiteX1102" fmla="*/ 56018 w 1307320"/>
                <a:gd name="connsiteY1102" fmla="*/ 319951 h 1142115"/>
                <a:gd name="connsiteX1103" fmla="*/ 52223 w 1307320"/>
                <a:gd name="connsiteY1103" fmla="*/ 321854 h 1142115"/>
                <a:gd name="connsiteX1104" fmla="*/ 51272 w 1307320"/>
                <a:gd name="connsiteY1104" fmla="*/ 324697 h 1142115"/>
                <a:gd name="connsiteX1105" fmla="*/ 49374 w 1307320"/>
                <a:gd name="connsiteY1105" fmla="*/ 322800 h 1142115"/>
                <a:gd name="connsiteX1106" fmla="*/ 48423 w 1307320"/>
                <a:gd name="connsiteY1106" fmla="*/ 321854 h 1142115"/>
                <a:gd name="connsiteX1107" fmla="*/ 34179 w 1307320"/>
                <a:gd name="connsiteY1107" fmla="*/ 323746 h 1142115"/>
                <a:gd name="connsiteX1108" fmla="*/ 34179 w 1307320"/>
                <a:gd name="connsiteY1108" fmla="*/ 323746 h 1142115"/>
                <a:gd name="connsiteX1109" fmla="*/ 37033 w 1307320"/>
                <a:gd name="connsiteY1109" fmla="*/ 326600 h 1142115"/>
                <a:gd name="connsiteX1110" fmla="*/ 38931 w 1307320"/>
                <a:gd name="connsiteY1110" fmla="*/ 327546 h 1142115"/>
                <a:gd name="connsiteX1111" fmla="*/ 39877 w 1307320"/>
                <a:gd name="connsiteY1111" fmla="*/ 328497 h 1142115"/>
                <a:gd name="connsiteX1112" fmla="*/ 40828 w 1307320"/>
                <a:gd name="connsiteY1112" fmla="*/ 332287 h 1142115"/>
                <a:gd name="connsiteX1113" fmla="*/ 41779 w 1307320"/>
                <a:gd name="connsiteY1113" fmla="*/ 335136 h 1142115"/>
                <a:gd name="connsiteX1114" fmla="*/ 42731 w 1307320"/>
                <a:gd name="connsiteY1114" fmla="*/ 337980 h 1142115"/>
                <a:gd name="connsiteX1115" fmla="*/ 42731 w 1307320"/>
                <a:gd name="connsiteY1115" fmla="*/ 338931 h 1142115"/>
                <a:gd name="connsiteX1116" fmla="*/ 42731 w 1307320"/>
                <a:gd name="connsiteY1116" fmla="*/ 340833 h 1142115"/>
                <a:gd name="connsiteX1117" fmla="*/ 42731 w 1307320"/>
                <a:gd name="connsiteY1117" fmla="*/ 348423 h 1142115"/>
                <a:gd name="connsiteX1118" fmla="*/ 38931 w 1307320"/>
                <a:gd name="connsiteY1118" fmla="*/ 350326 h 1142115"/>
                <a:gd name="connsiteX1119" fmla="*/ 37033 w 1307320"/>
                <a:gd name="connsiteY1119" fmla="*/ 350326 h 1142115"/>
                <a:gd name="connsiteX1120" fmla="*/ 35131 w 1307320"/>
                <a:gd name="connsiteY1120" fmla="*/ 353174 h 1142115"/>
                <a:gd name="connsiteX1121" fmla="*/ 34179 w 1307320"/>
                <a:gd name="connsiteY1121" fmla="*/ 355072 h 1142115"/>
                <a:gd name="connsiteX1122" fmla="*/ 34179 w 1307320"/>
                <a:gd name="connsiteY1122" fmla="*/ 356969 h 1142115"/>
                <a:gd name="connsiteX1123" fmla="*/ 32282 w 1307320"/>
                <a:gd name="connsiteY1123" fmla="*/ 356969 h 1142115"/>
                <a:gd name="connsiteX1124" fmla="*/ 32282 w 1307320"/>
                <a:gd name="connsiteY1124" fmla="*/ 356023 h 1142115"/>
                <a:gd name="connsiteX1125" fmla="*/ 31336 w 1307320"/>
                <a:gd name="connsiteY1125" fmla="*/ 356969 h 1142115"/>
                <a:gd name="connsiteX1126" fmla="*/ 30384 w 1307320"/>
                <a:gd name="connsiteY1126" fmla="*/ 358872 h 1142115"/>
                <a:gd name="connsiteX1127" fmla="*/ 30384 w 1307320"/>
                <a:gd name="connsiteY1127" fmla="*/ 359818 h 1142115"/>
                <a:gd name="connsiteX1128" fmla="*/ 27536 w 1307320"/>
                <a:gd name="connsiteY1128" fmla="*/ 361716 h 1142115"/>
                <a:gd name="connsiteX1129" fmla="*/ 25638 w 1307320"/>
                <a:gd name="connsiteY1129" fmla="*/ 363618 h 1142115"/>
                <a:gd name="connsiteX1130" fmla="*/ 23741 w 1307320"/>
                <a:gd name="connsiteY1130" fmla="*/ 363618 h 1142115"/>
                <a:gd name="connsiteX1131" fmla="*/ 21838 w 1307320"/>
                <a:gd name="connsiteY1131" fmla="*/ 366467 h 1142115"/>
                <a:gd name="connsiteX1132" fmla="*/ 21838 w 1307320"/>
                <a:gd name="connsiteY1132" fmla="*/ 367413 h 1142115"/>
                <a:gd name="connsiteX1133" fmla="*/ 20887 w 1307320"/>
                <a:gd name="connsiteY1133" fmla="*/ 368364 h 1142115"/>
                <a:gd name="connsiteX1134" fmla="*/ 18990 w 1307320"/>
                <a:gd name="connsiteY1134" fmla="*/ 370267 h 1142115"/>
                <a:gd name="connsiteX1135" fmla="*/ 18990 w 1307320"/>
                <a:gd name="connsiteY1135" fmla="*/ 371213 h 1142115"/>
                <a:gd name="connsiteX1136" fmla="*/ 17092 w 1307320"/>
                <a:gd name="connsiteY1136" fmla="*/ 373111 h 1142115"/>
                <a:gd name="connsiteX1137" fmla="*/ 16141 w 1307320"/>
                <a:gd name="connsiteY1137" fmla="*/ 371213 h 1142115"/>
                <a:gd name="connsiteX1138" fmla="*/ 16141 w 1307320"/>
                <a:gd name="connsiteY1138" fmla="*/ 367413 h 1142115"/>
                <a:gd name="connsiteX1139" fmla="*/ 17092 w 1307320"/>
                <a:gd name="connsiteY1139" fmla="*/ 364569 h 1142115"/>
                <a:gd name="connsiteX1140" fmla="*/ 18990 w 1307320"/>
                <a:gd name="connsiteY1140" fmla="*/ 362667 h 1142115"/>
                <a:gd name="connsiteX1141" fmla="*/ 20887 w 1307320"/>
                <a:gd name="connsiteY1141" fmla="*/ 360769 h 1142115"/>
                <a:gd name="connsiteX1142" fmla="*/ 18043 w 1307320"/>
                <a:gd name="connsiteY1142" fmla="*/ 358872 h 1142115"/>
                <a:gd name="connsiteX1143" fmla="*/ 18043 w 1307320"/>
                <a:gd name="connsiteY1143" fmla="*/ 356969 h 1142115"/>
                <a:gd name="connsiteX1144" fmla="*/ 17092 w 1307320"/>
                <a:gd name="connsiteY1144" fmla="*/ 356023 h 1142115"/>
                <a:gd name="connsiteX1145" fmla="*/ 17092 w 1307320"/>
                <a:gd name="connsiteY1145" fmla="*/ 351277 h 1142115"/>
                <a:gd name="connsiteX1146" fmla="*/ 18990 w 1307320"/>
                <a:gd name="connsiteY1146" fmla="*/ 351277 h 1142115"/>
                <a:gd name="connsiteX1147" fmla="*/ 18990 w 1307320"/>
                <a:gd name="connsiteY1147" fmla="*/ 350326 h 1142115"/>
                <a:gd name="connsiteX1148" fmla="*/ 19941 w 1307320"/>
                <a:gd name="connsiteY1148" fmla="*/ 347477 h 1142115"/>
                <a:gd name="connsiteX1149" fmla="*/ 21838 w 1307320"/>
                <a:gd name="connsiteY1149" fmla="*/ 344628 h 1142115"/>
                <a:gd name="connsiteX1150" fmla="*/ 22790 w 1307320"/>
                <a:gd name="connsiteY1150" fmla="*/ 341780 h 1142115"/>
                <a:gd name="connsiteX1151" fmla="*/ 24687 w 1307320"/>
                <a:gd name="connsiteY1151" fmla="*/ 339882 h 1142115"/>
                <a:gd name="connsiteX1152" fmla="*/ 26585 w 1307320"/>
                <a:gd name="connsiteY1152" fmla="*/ 338931 h 1142115"/>
                <a:gd name="connsiteX1153" fmla="*/ 26585 w 1307320"/>
                <a:gd name="connsiteY1153" fmla="*/ 337033 h 1142115"/>
                <a:gd name="connsiteX1154" fmla="*/ 25638 w 1307320"/>
                <a:gd name="connsiteY1154" fmla="*/ 334185 h 1142115"/>
                <a:gd name="connsiteX1155" fmla="*/ 24687 w 1307320"/>
                <a:gd name="connsiteY1155" fmla="*/ 331346 h 1142115"/>
                <a:gd name="connsiteX1156" fmla="*/ 24687 w 1307320"/>
                <a:gd name="connsiteY1156" fmla="*/ 330395 h 1142115"/>
                <a:gd name="connsiteX1157" fmla="*/ 25638 w 1307320"/>
                <a:gd name="connsiteY1157" fmla="*/ 330395 h 1142115"/>
                <a:gd name="connsiteX1158" fmla="*/ 25638 w 1307320"/>
                <a:gd name="connsiteY1158" fmla="*/ 327546 h 1142115"/>
                <a:gd name="connsiteX1159" fmla="*/ 22790 w 1307320"/>
                <a:gd name="connsiteY1159" fmla="*/ 325649 h 1142115"/>
                <a:gd name="connsiteX1160" fmla="*/ 13292 w 1307320"/>
                <a:gd name="connsiteY1160" fmla="*/ 320902 h 1142115"/>
                <a:gd name="connsiteX1161" fmla="*/ 10444 w 1307320"/>
                <a:gd name="connsiteY1161" fmla="*/ 318054 h 1142115"/>
                <a:gd name="connsiteX1162" fmla="*/ 9497 w 1307320"/>
                <a:gd name="connsiteY1162" fmla="*/ 312356 h 1142115"/>
                <a:gd name="connsiteX1163" fmla="*/ 0 w 1307320"/>
                <a:gd name="connsiteY1163" fmla="*/ 302864 h 1142115"/>
                <a:gd name="connsiteX1164" fmla="*/ 2849 w 1307320"/>
                <a:gd name="connsiteY1164" fmla="*/ 300010 h 1142115"/>
                <a:gd name="connsiteX1165" fmla="*/ 5697 w 1307320"/>
                <a:gd name="connsiteY1165" fmla="*/ 301913 h 1142115"/>
                <a:gd name="connsiteX1166" fmla="*/ 16141 w 1307320"/>
                <a:gd name="connsiteY1166" fmla="*/ 303810 h 1142115"/>
                <a:gd name="connsiteX1167" fmla="*/ 17092 w 1307320"/>
                <a:gd name="connsiteY1167" fmla="*/ 300961 h 1142115"/>
                <a:gd name="connsiteX1168" fmla="*/ 21838 w 1307320"/>
                <a:gd name="connsiteY1168" fmla="*/ 300961 h 1142115"/>
                <a:gd name="connsiteX1169" fmla="*/ 24687 w 1307320"/>
                <a:gd name="connsiteY1169" fmla="*/ 300961 h 1142115"/>
                <a:gd name="connsiteX1170" fmla="*/ 25638 w 1307320"/>
                <a:gd name="connsiteY1170" fmla="*/ 299064 h 1142115"/>
                <a:gd name="connsiteX1171" fmla="*/ 27536 w 1307320"/>
                <a:gd name="connsiteY1171" fmla="*/ 299064 h 1142115"/>
                <a:gd name="connsiteX1172" fmla="*/ 24687 w 1307320"/>
                <a:gd name="connsiteY1172" fmla="*/ 297167 h 1142115"/>
                <a:gd name="connsiteX1173" fmla="*/ 23741 w 1307320"/>
                <a:gd name="connsiteY1173" fmla="*/ 295264 h 1142115"/>
                <a:gd name="connsiteX1174" fmla="*/ 24687 w 1307320"/>
                <a:gd name="connsiteY1174" fmla="*/ 294313 h 1142115"/>
                <a:gd name="connsiteX1175" fmla="*/ 24687 w 1307320"/>
                <a:gd name="connsiteY1175" fmla="*/ 293367 h 1142115"/>
                <a:gd name="connsiteX1176" fmla="*/ 28487 w 1307320"/>
                <a:gd name="connsiteY1176" fmla="*/ 288620 h 1142115"/>
                <a:gd name="connsiteX1177" fmla="*/ 28487 w 1307320"/>
                <a:gd name="connsiteY1177" fmla="*/ 289567 h 1142115"/>
                <a:gd name="connsiteX1178" fmla="*/ 30384 w 1307320"/>
                <a:gd name="connsiteY1178" fmla="*/ 290518 h 1142115"/>
                <a:gd name="connsiteX1179" fmla="*/ 32282 w 1307320"/>
                <a:gd name="connsiteY1179" fmla="*/ 288620 h 1142115"/>
                <a:gd name="connsiteX1180" fmla="*/ 35131 w 1307320"/>
                <a:gd name="connsiteY1180" fmla="*/ 286718 h 1142115"/>
                <a:gd name="connsiteX1181" fmla="*/ 36082 w 1307320"/>
                <a:gd name="connsiteY1181" fmla="*/ 283874 h 1142115"/>
                <a:gd name="connsiteX1182" fmla="*/ 37033 w 1307320"/>
                <a:gd name="connsiteY1182" fmla="*/ 281972 h 1142115"/>
                <a:gd name="connsiteX1183" fmla="*/ 36082 w 1307320"/>
                <a:gd name="connsiteY1183" fmla="*/ 281021 h 1142115"/>
                <a:gd name="connsiteX1184" fmla="*/ 35131 w 1307320"/>
                <a:gd name="connsiteY1184" fmla="*/ 280074 h 1142115"/>
                <a:gd name="connsiteX1185" fmla="*/ 35131 w 1307320"/>
                <a:gd name="connsiteY1185" fmla="*/ 278177 h 1142115"/>
                <a:gd name="connsiteX1186" fmla="*/ 37979 w 1307320"/>
                <a:gd name="connsiteY1186" fmla="*/ 279123 h 1142115"/>
                <a:gd name="connsiteX1187" fmla="*/ 38931 w 1307320"/>
                <a:gd name="connsiteY1187" fmla="*/ 279123 h 1142115"/>
                <a:gd name="connsiteX1188" fmla="*/ 39877 w 1307320"/>
                <a:gd name="connsiteY1188" fmla="*/ 275328 h 1142115"/>
                <a:gd name="connsiteX1189" fmla="*/ 40828 w 1307320"/>
                <a:gd name="connsiteY1189" fmla="*/ 273426 h 1142115"/>
                <a:gd name="connsiteX1190" fmla="*/ 38931 w 1307320"/>
                <a:gd name="connsiteY1190" fmla="*/ 271528 h 1142115"/>
                <a:gd name="connsiteX1191" fmla="*/ 37979 w 1307320"/>
                <a:gd name="connsiteY1191" fmla="*/ 270577 h 1142115"/>
                <a:gd name="connsiteX1192" fmla="*/ 37979 w 1307320"/>
                <a:gd name="connsiteY1192" fmla="*/ 268680 h 1142115"/>
                <a:gd name="connsiteX1193" fmla="*/ 38931 w 1307320"/>
                <a:gd name="connsiteY1193" fmla="*/ 267733 h 1142115"/>
                <a:gd name="connsiteX1194" fmla="*/ 35131 w 1307320"/>
                <a:gd name="connsiteY1194" fmla="*/ 265831 h 1142115"/>
                <a:gd name="connsiteX1195" fmla="*/ 36082 w 1307320"/>
                <a:gd name="connsiteY1195" fmla="*/ 264885 h 1142115"/>
                <a:gd name="connsiteX1196" fmla="*/ 37979 w 1307320"/>
                <a:gd name="connsiteY1196" fmla="*/ 263933 h 1142115"/>
                <a:gd name="connsiteX1197" fmla="*/ 39877 w 1307320"/>
                <a:gd name="connsiteY1197" fmla="*/ 262982 h 1142115"/>
                <a:gd name="connsiteX1198" fmla="*/ 43677 w 1307320"/>
                <a:gd name="connsiteY1198" fmla="*/ 262036 h 1142115"/>
                <a:gd name="connsiteX1199" fmla="*/ 42731 w 1307320"/>
                <a:gd name="connsiteY1199" fmla="*/ 260138 h 1142115"/>
                <a:gd name="connsiteX1200" fmla="*/ 40828 w 1307320"/>
                <a:gd name="connsiteY1200" fmla="*/ 258236 h 1142115"/>
                <a:gd name="connsiteX1201" fmla="*/ 41779 w 1307320"/>
                <a:gd name="connsiteY1201" fmla="*/ 256338 h 1142115"/>
                <a:gd name="connsiteX1202" fmla="*/ 42731 w 1307320"/>
                <a:gd name="connsiteY1202" fmla="*/ 256338 h 1142115"/>
                <a:gd name="connsiteX1203" fmla="*/ 44628 w 1307320"/>
                <a:gd name="connsiteY1203" fmla="*/ 256338 h 1142115"/>
                <a:gd name="connsiteX1204" fmla="*/ 46525 w 1307320"/>
                <a:gd name="connsiteY1204" fmla="*/ 255387 h 1142115"/>
                <a:gd name="connsiteX1205" fmla="*/ 45574 w 1307320"/>
                <a:gd name="connsiteY1205" fmla="*/ 252539 h 1142115"/>
                <a:gd name="connsiteX1206" fmla="*/ 45574 w 1307320"/>
                <a:gd name="connsiteY1206" fmla="*/ 250641 h 1142115"/>
                <a:gd name="connsiteX1207" fmla="*/ 47477 w 1307320"/>
                <a:gd name="connsiteY1207" fmla="*/ 249690 h 1142115"/>
                <a:gd name="connsiteX1208" fmla="*/ 47477 w 1307320"/>
                <a:gd name="connsiteY1208" fmla="*/ 248744 h 1142115"/>
                <a:gd name="connsiteX1209" fmla="*/ 48423 w 1307320"/>
                <a:gd name="connsiteY1209" fmla="*/ 247792 h 1142115"/>
                <a:gd name="connsiteX1210" fmla="*/ 48423 w 1307320"/>
                <a:gd name="connsiteY1210" fmla="*/ 244944 h 1142115"/>
                <a:gd name="connsiteX1211" fmla="*/ 45574 w 1307320"/>
                <a:gd name="connsiteY1211" fmla="*/ 243046 h 1142115"/>
                <a:gd name="connsiteX1212" fmla="*/ 44628 w 1307320"/>
                <a:gd name="connsiteY1212" fmla="*/ 242095 h 1142115"/>
                <a:gd name="connsiteX1213" fmla="*/ 44628 w 1307320"/>
                <a:gd name="connsiteY1213" fmla="*/ 241149 h 1142115"/>
                <a:gd name="connsiteX1214" fmla="*/ 41779 w 1307320"/>
                <a:gd name="connsiteY1214" fmla="*/ 240198 h 1142115"/>
                <a:gd name="connsiteX1215" fmla="*/ 40828 w 1307320"/>
                <a:gd name="connsiteY1215" fmla="*/ 238295 h 1142115"/>
                <a:gd name="connsiteX1216" fmla="*/ 37979 w 1307320"/>
                <a:gd name="connsiteY1216" fmla="*/ 236398 h 1142115"/>
                <a:gd name="connsiteX1217" fmla="*/ 37979 w 1307320"/>
                <a:gd name="connsiteY1217" fmla="*/ 234500 h 1142115"/>
                <a:gd name="connsiteX1218" fmla="*/ 37979 w 1307320"/>
                <a:gd name="connsiteY1218" fmla="*/ 233549 h 1142115"/>
                <a:gd name="connsiteX1219" fmla="*/ 40828 w 1307320"/>
                <a:gd name="connsiteY1219" fmla="*/ 232598 h 1142115"/>
                <a:gd name="connsiteX1220" fmla="*/ 42731 w 1307320"/>
                <a:gd name="connsiteY1220" fmla="*/ 233549 h 1142115"/>
                <a:gd name="connsiteX1221" fmla="*/ 43677 w 1307320"/>
                <a:gd name="connsiteY1221" fmla="*/ 232598 h 1142115"/>
                <a:gd name="connsiteX1222" fmla="*/ 43677 w 1307320"/>
                <a:gd name="connsiteY1222" fmla="*/ 231651 h 1142115"/>
                <a:gd name="connsiteX1223" fmla="*/ 43677 w 1307320"/>
                <a:gd name="connsiteY1223" fmla="*/ 230700 h 1142115"/>
                <a:gd name="connsiteX1224" fmla="*/ 42731 w 1307320"/>
                <a:gd name="connsiteY1224" fmla="*/ 229754 h 1142115"/>
                <a:gd name="connsiteX1225" fmla="*/ 41779 w 1307320"/>
                <a:gd name="connsiteY1225" fmla="*/ 228803 h 1142115"/>
                <a:gd name="connsiteX1226" fmla="*/ 40828 w 1307320"/>
                <a:gd name="connsiteY1226" fmla="*/ 226905 h 1142115"/>
                <a:gd name="connsiteX1227" fmla="*/ 40828 w 1307320"/>
                <a:gd name="connsiteY1227" fmla="*/ 225954 h 1142115"/>
                <a:gd name="connsiteX1228" fmla="*/ 44628 w 1307320"/>
                <a:gd name="connsiteY1228" fmla="*/ 226905 h 1142115"/>
                <a:gd name="connsiteX1229" fmla="*/ 45574 w 1307320"/>
                <a:gd name="connsiteY1229" fmla="*/ 227851 h 1142115"/>
                <a:gd name="connsiteX1230" fmla="*/ 47477 w 1307320"/>
                <a:gd name="connsiteY1230" fmla="*/ 225008 h 1142115"/>
                <a:gd name="connsiteX1231" fmla="*/ 47477 w 1307320"/>
                <a:gd name="connsiteY1231" fmla="*/ 223105 h 1142115"/>
                <a:gd name="connsiteX1232" fmla="*/ 50320 w 1307320"/>
                <a:gd name="connsiteY1232" fmla="*/ 222159 h 1142115"/>
                <a:gd name="connsiteX1233" fmla="*/ 51272 w 1307320"/>
                <a:gd name="connsiteY1233" fmla="*/ 222159 h 1142115"/>
                <a:gd name="connsiteX1234" fmla="*/ 51272 w 1307320"/>
                <a:gd name="connsiteY1234" fmla="*/ 224057 h 1142115"/>
                <a:gd name="connsiteX1235" fmla="*/ 53169 w 1307320"/>
                <a:gd name="connsiteY1235" fmla="*/ 226905 h 1142115"/>
                <a:gd name="connsiteX1236" fmla="*/ 53169 w 1307320"/>
                <a:gd name="connsiteY1236" fmla="*/ 230700 h 1142115"/>
                <a:gd name="connsiteX1237" fmla="*/ 57915 w 1307320"/>
                <a:gd name="connsiteY1237" fmla="*/ 229754 h 1142115"/>
                <a:gd name="connsiteX1238" fmla="*/ 59818 w 1307320"/>
                <a:gd name="connsiteY1238" fmla="*/ 230700 h 1142115"/>
                <a:gd name="connsiteX1239" fmla="*/ 62666 w 1307320"/>
                <a:gd name="connsiteY1239" fmla="*/ 232598 h 1142115"/>
                <a:gd name="connsiteX1240" fmla="*/ 60769 w 1307320"/>
                <a:gd name="connsiteY1240" fmla="*/ 234500 h 1142115"/>
                <a:gd name="connsiteX1241" fmla="*/ 60769 w 1307320"/>
                <a:gd name="connsiteY1241" fmla="*/ 238295 h 1142115"/>
                <a:gd name="connsiteX1242" fmla="*/ 59818 w 1307320"/>
                <a:gd name="connsiteY1242" fmla="*/ 240198 h 1142115"/>
                <a:gd name="connsiteX1243" fmla="*/ 59818 w 1307320"/>
                <a:gd name="connsiteY1243" fmla="*/ 243046 h 1142115"/>
                <a:gd name="connsiteX1244" fmla="*/ 59818 w 1307320"/>
                <a:gd name="connsiteY1244" fmla="*/ 245895 h 1142115"/>
                <a:gd name="connsiteX1245" fmla="*/ 62666 w 1307320"/>
                <a:gd name="connsiteY1245" fmla="*/ 247792 h 1142115"/>
                <a:gd name="connsiteX1246" fmla="*/ 63613 w 1307320"/>
                <a:gd name="connsiteY1246" fmla="*/ 248744 h 1142115"/>
                <a:gd name="connsiteX1247" fmla="*/ 59818 w 1307320"/>
                <a:gd name="connsiteY1247" fmla="*/ 255387 h 1142115"/>
                <a:gd name="connsiteX1248" fmla="*/ 60769 w 1307320"/>
                <a:gd name="connsiteY1248" fmla="*/ 257285 h 1142115"/>
                <a:gd name="connsiteX1249" fmla="*/ 60769 w 1307320"/>
                <a:gd name="connsiteY1249" fmla="*/ 259187 h 1142115"/>
                <a:gd name="connsiteX1250" fmla="*/ 60769 w 1307320"/>
                <a:gd name="connsiteY1250" fmla="*/ 260138 h 1142115"/>
                <a:gd name="connsiteX1251" fmla="*/ 63613 w 1307320"/>
                <a:gd name="connsiteY1251" fmla="*/ 263933 h 1142115"/>
                <a:gd name="connsiteX1252" fmla="*/ 64564 w 1307320"/>
                <a:gd name="connsiteY1252" fmla="*/ 262036 h 1142115"/>
                <a:gd name="connsiteX1253" fmla="*/ 70261 w 1307320"/>
                <a:gd name="connsiteY1253" fmla="*/ 260138 h 1142115"/>
                <a:gd name="connsiteX1254" fmla="*/ 70261 w 1307320"/>
                <a:gd name="connsiteY1254" fmla="*/ 258236 h 1142115"/>
                <a:gd name="connsiteX1255" fmla="*/ 70261 w 1307320"/>
                <a:gd name="connsiteY1255" fmla="*/ 258236 h 1142115"/>
                <a:gd name="connsiteX1256" fmla="*/ 69310 w 1307320"/>
                <a:gd name="connsiteY1256" fmla="*/ 256338 h 1142115"/>
                <a:gd name="connsiteX1257" fmla="*/ 69310 w 1307320"/>
                <a:gd name="connsiteY1257" fmla="*/ 256338 h 1142115"/>
                <a:gd name="connsiteX1258" fmla="*/ 67413 w 1307320"/>
                <a:gd name="connsiteY1258" fmla="*/ 255387 h 1142115"/>
                <a:gd name="connsiteX1259" fmla="*/ 67413 w 1307320"/>
                <a:gd name="connsiteY1259" fmla="*/ 254441 h 1142115"/>
                <a:gd name="connsiteX1260" fmla="*/ 68364 w 1307320"/>
                <a:gd name="connsiteY1260" fmla="*/ 253490 h 1142115"/>
                <a:gd name="connsiteX1261" fmla="*/ 69310 w 1307320"/>
                <a:gd name="connsiteY1261" fmla="*/ 252539 h 1142115"/>
                <a:gd name="connsiteX1262" fmla="*/ 72159 w 1307320"/>
                <a:gd name="connsiteY1262" fmla="*/ 250641 h 1142115"/>
                <a:gd name="connsiteX1263" fmla="*/ 68364 w 1307320"/>
                <a:gd name="connsiteY1263" fmla="*/ 248744 h 1142115"/>
                <a:gd name="connsiteX1264" fmla="*/ 67413 w 1307320"/>
                <a:gd name="connsiteY1264" fmla="*/ 247792 h 1142115"/>
                <a:gd name="connsiteX1265" fmla="*/ 66466 w 1307320"/>
                <a:gd name="connsiteY1265" fmla="*/ 246841 h 1142115"/>
                <a:gd name="connsiteX1266" fmla="*/ 64564 w 1307320"/>
                <a:gd name="connsiteY1266" fmla="*/ 245895 h 1142115"/>
                <a:gd name="connsiteX1267" fmla="*/ 63613 w 1307320"/>
                <a:gd name="connsiteY1267" fmla="*/ 244944 h 1142115"/>
                <a:gd name="connsiteX1268" fmla="*/ 65515 w 1307320"/>
                <a:gd name="connsiteY1268" fmla="*/ 235451 h 1142115"/>
                <a:gd name="connsiteX1269" fmla="*/ 67413 w 1307320"/>
                <a:gd name="connsiteY1269" fmla="*/ 234500 h 1142115"/>
                <a:gd name="connsiteX1270" fmla="*/ 69310 w 1307320"/>
                <a:gd name="connsiteY1270" fmla="*/ 233549 h 1142115"/>
                <a:gd name="connsiteX1271" fmla="*/ 71213 w 1307320"/>
                <a:gd name="connsiteY1271" fmla="*/ 232598 h 1142115"/>
                <a:gd name="connsiteX1272" fmla="*/ 73110 w 1307320"/>
                <a:gd name="connsiteY1272" fmla="*/ 231651 h 1142115"/>
                <a:gd name="connsiteX1273" fmla="*/ 75008 w 1307320"/>
                <a:gd name="connsiteY1273" fmla="*/ 229754 h 1142115"/>
                <a:gd name="connsiteX1274" fmla="*/ 76905 w 1307320"/>
                <a:gd name="connsiteY1274" fmla="*/ 225954 h 1142115"/>
                <a:gd name="connsiteX1275" fmla="*/ 78807 w 1307320"/>
                <a:gd name="connsiteY1275" fmla="*/ 223105 h 1142115"/>
                <a:gd name="connsiteX1276" fmla="*/ 79759 w 1307320"/>
                <a:gd name="connsiteY1276" fmla="*/ 221208 h 1142115"/>
                <a:gd name="connsiteX1277" fmla="*/ 79759 w 1307320"/>
                <a:gd name="connsiteY1277" fmla="*/ 218359 h 1142115"/>
                <a:gd name="connsiteX1278" fmla="*/ 75959 w 1307320"/>
                <a:gd name="connsiteY1278" fmla="*/ 215510 h 1142115"/>
                <a:gd name="connsiteX1279" fmla="*/ 75959 w 1307320"/>
                <a:gd name="connsiteY1279" fmla="*/ 214559 h 1142115"/>
                <a:gd name="connsiteX1280" fmla="*/ 75959 w 1307320"/>
                <a:gd name="connsiteY1280" fmla="*/ 213613 h 1142115"/>
                <a:gd name="connsiteX1281" fmla="*/ 76905 w 1307320"/>
                <a:gd name="connsiteY1281" fmla="*/ 212662 h 1142115"/>
                <a:gd name="connsiteX1282" fmla="*/ 76905 w 1307320"/>
                <a:gd name="connsiteY1282" fmla="*/ 206964 h 1142115"/>
                <a:gd name="connsiteX1283" fmla="*/ 75959 w 1307320"/>
                <a:gd name="connsiteY1283" fmla="*/ 205067 h 1142115"/>
                <a:gd name="connsiteX1284" fmla="*/ 75008 w 1307320"/>
                <a:gd name="connsiteY1284" fmla="*/ 204126 h 1142115"/>
                <a:gd name="connsiteX1285" fmla="*/ 70261 w 1307320"/>
                <a:gd name="connsiteY1285" fmla="*/ 201277 h 1142115"/>
                <a:gd name="connsiteX1286" fmla="*/ 72159 w 1307320"/>
                <a:gd name="connsiteY1286" fmla="*/ 201277 h 1142115"/>
                <a:gd name="connsiteX1287" fmla="*/ 74061 w 1307320"/>
                <a:gd name="connsiteY1287" fmla="*/ 201277 h 1142115"/>
                <a:gd name="connsiteX1288" fmla="*/ 75008 w 1307320"/>
                <a:gd name="connsiteY1288" fmla="*/ 199379 h 1142115"/>
                <a:gd name="connsiteX1289" fmla="*/ 75008 w 1307320"/>
                <a:gd name="connsiteY1289" fmla="*/ 191784 h 1142115"/>
                <a:gd name="connsiteX1290" fmla="*/ 74061 w 1307320"/>
                <a:gd name="connsiteY1290" fmla="*/ 189882 h 1142115"/>
                <a:gd name="connsiteX1291" fmla="*/ 72159 w 1307320"/>
                <a:gd name="connsiteY1291" fmla="*/ 188936 h 1142115"/>
                <a:gd name="connsiteX1292" fmla="*/ 72159 w 1307320"/>
                <a:gd name="connsiteY1292" fmla="*/ 188936 h 1142115"/>
                <a:gd name="connsiteX1293" fmla="*/ 71213 w 1307320"/>
                <a:gd name="connsiteY1293" fmla="*/ 189882 h 1142115"/>
                <a:gd name="connsiteX1294" fmla="*/ 69310 w 1307320"/>
                <a:gd name="connsiteY1294" fmla="*/ 187985 h 1142115"/>
                <a:gd name="connsiteX1295" fmla="*/ 68364 w 1307320"/>
                <a:gd name="connsiteY1295" fmla="*/ 187038 h 1142115"/>
                <a:gd name="connsiteX1296" fmla="*/ 65515 w 1307320"/>
                <a:gd name="connsiteY1296" fmla="*/ 186087 h 1142115"/>
                <a:gd name="connsiteX1297" fmla="*/ 66466 w 1307320"/>
                <a:gd name="connsiteY1297" fmla="*/ 183238 h 1142115"/>
                <a:gd name="connsiteX1298" fmla="*/ 68364 w 1307320"/>
                <a:gd name="connsiteY1298" fmla="*/ 181341 h 1142115"/>
                <a:gd name="connsiteX1299" fmla="*/ 74061 w 1307320"/>
                <a:gd name="connsiteY1299" fmla="*/ 181341 h 1142115"/>
                <a:gd name="connsiteX1300" fmla="*/ 76905 w 1307320"/>
                <a:gd name="connsiteY1300" fmla="*/ 182287 h 1142115"/>
                <a:gd name="connsiteX1301" fmla="*/ 82602 w 1307320"/>
                <a:gd name="connsiteY1301" fmla="*/ 179438 h 1142115"/>
                <a:gd name="connsiteX1302" fmla="*/ 84505 w 1307320"/>
                <a:gd name="connsiteY1302" fmla="*/ 169946 h 1142115"/>
                <a:gd name="connsiteX1303" fmla="*/ 82602 w 1307320"/>
                <a:gd name="connsiteY1303" fmla="*/ 169946 h 1142115"/>
                <a:gd name="connsiteX1304" fmla="*/ 81656 w 1307320"/>
                <a:gd name="connsiteY1304" fmla="*/ 168995 h 1142115"/>
                <a:gd name="connsiteX1305" fmla="*/ 83554 w 1307320"/>
                <a:gd name="connsiteY1305" fmla="*/ 168995 h 1142115"/>
                <a:gd name="connsiteX1306" fmla="*/ 87354 w 1307320"/>
                <a:gd name="connsiteY1306" fmla="*/ 168049 h 1142115"/>
                <a:gd name="connsiteX1307" fmla="*/ 86402 w 1307320"/>
                <a:gd name="connsiteY1307" fmla="*/ 167097 h 1142115"/>
                <a:gd name="connsiteX1308" fmla="*/ 86402 w 1307320"/>
                <a:gd name="connsiteY1308" fmla="*/ 165195 h 1142115"/>
                <a:gd name="connsiteX1309" fmla="*/ 90202 w 1307320"/>
                <a:gd name="connsiteY1309" fmla="*/ 166146 h 1142115"/>
                <a:gd name="connsiteX1310" fmla="*/ 92100 w 1307320"/>
                <a:gd name="connsiteY1310" fmla="*/ 169946 h 1142115"/>
                <a:gd name="connsiteX1311" fmla="*/ 97797 w 1307320"/>
                <a:gd name="connsiteY1311" fmla="*/ 168049 h 1142115"/>
                <a:gd name="connsiteX1312" fmla="*/ 99695 w 1307320"/>
                <a:gd name="connsiteY1312" fmla="*/ 165195 h 1142115"/>
                <a:gd name="connsiteX1313" fmla="*/ 101592 w 1307320"/>
                <a:gd name="connsiteY1313" fmla="*/ 164249 h 1142115"/>
                <a:gd name="connsiteX1314" fmla="*/ 106338 w 1307320"/>
                <a:gd name="connsiteY1314" fmla="*/ 163297 h 1142115"/>
                <a:gd name="connsiteX1315" fmla="*/ 109192 w 1307320"/>
                <a:gd name="connsiteY1315" fmla="*/ 164249 h 1142115"/>
                <a:gd name="connsiteX1316" fmla="*/ 112036 w 1307320"/>
                <a:gd name="connsiteY1316" fmla="*/ 164249 h 1142115"/>
                <a:gd name="connsiteX1317" fmla="*/ 112987 w 1307320"/>
                <a:gd name="connsiteY1317" fmla="*/ 162351 h 1142115"/>
                <a:gd name="connsiteX1318" fmla="*/ 113938 w 1307320"/>
                <a:gd name="connsiteY1318" fmla="*/ 159502 h 1142115"/>
                <a:gd name="connsiteX1319" fmla="*/ 116787 w 1307320"/>
                <a:gd name="connsiteY1319" fmla="*/ 159502 h 1142115"/>
                <a:gd name="connsiteX1320" fmla="*/ 121533 w 1307320"/>
                <a:gd name="connsiteY1320" fmla="*/ 159502 h 1142115"/>
                <a:gd name="connsiteX1321" fmla="*/ 121533 w 1307320"/>
                <a:gd name="connsiteY1321" fmla="*/ 157600 h 1142115"/>
                <a:gd name="connsiteX1322" fmla="*/ 122484 w 1307320"/>
                <a:gd name="connsiteY1322" fmla="*/ 156654 h 1142115"/>
                <a:gd name="connsiteX1323" fmla="*/ 124382 w 1307320"/>
                <a:gd name="connsiteY1323" fmla="*/ 154756 h 1142115"/>
                <a:gd name="connsiteX1324" fmla="*/ 126279 w 1307320"/>
                <a:gd name="connsiteY1324" fmla="*/ 153805 h 1142115"/>
                <a:gd name="connsiteX1325" fmla="*/ 130079 w 1307320"/>
                <a:gd name="connsiteY1325" fmla="*/ 154756 h 1142115"/>
                <a:gd name="connsiteX1326" fmla="*/ 129128 w 1307320"/>
                <a:gd name="connsiteY1326" fmla="*/ 156654 h 1142115"/>
                <a:gd name="connsiteX1327" fmla="*/ 124382 w 1307320"/>
                <a:gd name="connsiteY1327" fmla="*/ 161400 h 1142115"/>
                <a:gd name="connsiteX1328" fmla="*/ 122484 w 1307320"/>
                <a:gd name="connsiteY1328" fmla="*/ 166146 h 1142115"/>
                <a:gd name="connsiteX1329" fmla="*/ 121533 w 1307320"/>
                <a:gd name="connsiteY1329" fmla="*/ 167097 h 1142115"/>
                <a:gd name="connsiteX1330" fmla="*/ 119631 w 1307320"/>
                <a:gd name="connsiteY1330" fmla="*/ 169946 h 1142115"/>
                <a:gd name="connsiteX1331" fmla="*/ 117733 w 1307320"/>
                <a:gd name="connsiteY1331" fmla="*/ 172795 h 1142115"/>
                <a:gd name="connsiteX1332" fmla="*/ 115836 w 1307320"/>
                <a:gd name="connsiteY1332" fmla="*/ 174692 h 1142115"/>
                <a:gd name="connsiteX1333" fmla="*/ 114884 w 1307320"/>
                <a:gd name="connsiteY1333" fmla="*/ 175643 h 1142115"/>
                <a:gd name="connsiteX1334" fmla="*/ 113938 w 1307320"/>
                <a:gd name="connsiteY1334" fmla="*/ 175643 h 1142115"/>
                <a:gd name="connsiteX1335" fmla="*/ 112036 w 1307320"/>
                <a:gd name="connsiteY1335" fmla="*/ 176590 h 1142115"/>
                <a:gd name="connsiteX1336" fmla="*/ 112036 w 1307320"/>
                <a:gd name="connsiteY1336" fmla="*/ 177541 h 1142115"/>
                <a:gd name="connsiteX1337" fmla="*/ 112987 w 1307320"/>
                <a:gd name="connsiteY1337" fmla="*/ 178492 h 1142115"/>
                <a:gd name="connsiteX1338" fmla="*/ 112036 w 1307320"/>
                <a:gd name="connsiteY1338" fmla="*/ 181341 h 1142115"/>
                <a:gd name="connsiteX1339" fmla="*/ 105392 w 1307320"/>
                <a:gd name="connsiteY1339" fmla="*/ 185136 h 1142115"/>
                <a:gd name="connsiteX1340" fmla="*/ 103495 w 1307320"/>
                <a:gd name="connsiteY1340" fmla="*/ 186087 h 1142115"/>
                <a:gd name="connsiteX1341" fmla="*/ 101592 w 1307320"/>
                <a:gd name="connsiteY1341" fmla="*/ 187985 h 1142115"/>
                <a:gd name="connsiteX1342" fmla="*/ 99695 w 1307320"/>
                <a:gd name="connsiteY1342" fmla="*/ 190833 h 1142115"/>
                <a:gd name="connsiteX1343" fmla="*/ 102543 w 1307320"/>
                <a:gd name="connsiteY1343" fmla="*/ 190833 h 1142115"/>
                <a:gd name="connsiteX1344" fmla="*/ 106338 w 1307320"/>
                <a:gd name="connsiteY1344" fmla="*/ 194633 h 1142115"/>
                <a:gd name="connsiteX1345" fmla="*/ 111089 w 1307320"/>
                <a:gd name="connsiteY1345" fmla="*/ 198428 h 1142115"/>
                <a:gd name="connsiteX1346" fmla="*/ 114884 w 1307320"/>
                <a:gd name="connsiteY1346" fmla="*/ 199379 h 1142115"/>
                <a:gd name="connsiteX1347" fmla="*/ 120582 w 1307320"/>
                <a:gd name="connsiteY1347" fmla="*/ 207915 h 1142115"/>
                <a:gd name="connsiteX1348" fmla="*/ 121533 w 1307320"/>
                <a:gd name="connsiteY1348" fmla="*/ 207915 h 1142115"/>
                <a:gd name="connsiteX1349" fmla="*/ 122484 w 1307320"/>
                <a:gd name="connsiteY1349" fmla="*/ 206018 h 1142115"/>
                <a:gd name="connsiteX1350" fmla="*/ 127230 w 1307320"/>
                <a:gd name="connsiteY1350" fmla="*/ 202228 h 1142115"/>
                <a:gd name="connsiteX1351" fmla="*/ 127230 w 1307320"/>
                <a:gd name="connsiteY1351" fmla="*/ 197482 h 1142115"/>
                <a:gd name="connsiteX1352" fmla="*/ 130079 w 1307320"/>
                <a:gd name="connsiteY1352" fmla="*/ 191784 h 1142115"/>
                <a:gd name="connsiteX1353" fmla="*/ 131977 w 1307320"/>
                <a:gd name="connsiteY1353" fmla="*/ 191784 h 1142115"/>
                <a:gd name="connsiteX1354" fmla="*/ 145269 w 1307320"/>
                <a:gd name="connsiteY1354" fmla="*/ 193682 h 1142115"/>
                <a:gd name="connsiteX1355" fmla="*/ 144318 w 1307320"/>
                <a:gd name="connsiteY1355" fmla="*/ 184185 h 1142115"/>
                <a:gd name="connsiteX1356" fmla="*/ 149069 w 1307320"/>
                <a:gd name="connsiteY1356" fmla="*/ 179438 h 1142115"/>
                <a:gd name="connsiteX1357" fmla="*/ 150015 w 1307320"/>
                <a:gd name="connsiteY1357" fmla="*/ 179438 h 1142115"/>
                <a:gd name="connsiteX1358" fmla="*/ 150015 w 1307320"/>
                <a:gd name="connsiteY1358" fmla="*/ 176590 h 1142115"/>
                <a:gd name="connsiteX1359" fmla="*/ 149069 w 1307320"/>
                <a:gd name="connsiteY1359" fmla="*/ 171844 h 1142115"/>
                <a:gd name="connsiteX1360" fmla="*/ 155712 w 1307320"/>
                <a:gd name="connsiteY1360" fmla="*/ 169946 h 1142115"/>
                <a:gd name="connsiteX1361" fmla="*/ 156664 w 1307320"/>
                <a:gd name="connsiteY1361" fmla="*/ 169946 h 1142115"/>
                <a:gd name="connsiteX1362" fmla="*/ 160444 w 1307320"/>
                <a:gd name="connsiteY1362" fmla="*/ 169946 h 1142115"/>
                <a:gd name="connsiteX1363" fmla="*/ 158561 w 1307320"/>
                <a:gd name="connsiteY1363" fmla="*/ 168995 h 1142115"/>
                <a:gd name="connsiteX1364" fmla="*/ 155712 w 1307320"/>
                <a:gd name="connsiteY1364" fmla="*/ 159502 h 1142115"/>
                <a:gd name="connsiteX1365" fmla="*/ 161410 w 1307320"/>
                <a:gd name="connsiteY1365" fmla="*/ 149059 h 1142115"/>
                <a:gd name="connsiteX1366" fmla="*/ 160444 w 1307320"/>
                <a:gd name="connsiteY1366" fmla="*/ 145259 h 1142115"/>
                <a:gd name="connsiteX1367" fmla="*/ 161410 w 1307320"/>
                <a:gd name="connsiteY1367" fmla="*/ 143361 h 1142115"/>
                <a:gd name="connsiteX1368" fmla="*/ 162341 w 1307320"/>
                <a:gd name="connsiteY1368" fmla="*/ 142410 h 1142115"/>
                <a:gd name="connsiteX1369" fmla="*/ 162341 w 1307320"/>
                <a:gd name="connsiteY1369" fmla="*/ 137664 h 1142115"/>
                <a:gd name="connsiteX1370" fmla="*/ 160444 w 1307320"/>
                <a:gd name="connsiteY1370" fmla="*/ 128167 h 1142115"/>
                <a:gd name="connsiteX1371" fmla="*/ 160444 w 1307320"/>
                <a:gd name="connsiteY1371" fmla="*/ 114874 h 1142115"/>
                <a:gd name="connsiteX1372" fmla="*/ 158561 w 1307320"/>
                <a:gd name="connsiteY1372" fmla="*/ 109177 h 1142115"/>
                <a:gd name="connsiteX1373" fmla="*/ 156664 w 1307320"/>
                <a:gd name="connsiteY1373" fmla="*/ 103480 h 1142115"/>
                <a:gd name="connsiteX1374" fmla="*/ 156664 w 1307320"/>
                <a:gd name="connsiteY1374" fmla="*/ 101587 h 1142115"/>
                <a:gd name="connsiteX1375" fmla="*/ 155712 w 1307320"/>
                <a:gd name="connsiteY1375" fmla="*/ 97787 h 1142115"/>
                <a:gd name="connsiteX1376" fmla="*/ 156664 w 1307320"/>
                <a:gd name="connsiteY1376" fmla="*/ 95890 h 1142115"/>
                <a:gd name="connsiteX1377" fmla="*/ 160444 w 1307320"/>
                <a:gd name="connsiteY1377" fmla="*/ 96836 h 1142115"/>
                <a:gd name="connsiteX1378" fmla="*/ 162341 w 1307320"/>
                <a:gd name="connsiteY1378" fmla="*/ 95890 h 1142115"/>
                <a:gd name="connsiteX1379" fmla="*/ 164239 w 1307320"/>
                <a:gd name="connsiteY1379" fmla="*/ 96836 h 1142115"/>
                <a:gd name="connsiteX1380" fmla="*/ 167107 w 1307320"/>
                <a:gd name="connsiteY1380" fmla="*/ 93987 h 1142115"/>
                <a:gd name="connsiteX1381" fmla="*/ 168039 w 1307320"/>
                <a:gd name="connsiteY1381" fmla="*/ 92100 h 1142115"/>
                <a:gd name="connsiteX1382" fmla="*/ 169936 w 1307320"/>
                <a:gd name="connsiteY1382" fmla="*/ 89251 h 1142115"/>
                <a:gd name="connsiteX1383" fmla="*/ 170907 w 1307320"/>
                <a:gd name="connsiteY1383" fmla="*/ 88300 h 1142115"/>
                <a:gd name="connsiteX1384" fmla="*/ 172805 w 1307320"/>
                <a:gd name="connsiteY1384" fmla="*/ 87354 h 1142115"/>
                <a:gd name="connsiteX1385" fmla="*/ 174702 w 1307320"/>
                <a:gd name="connsiteY1385" fmla="*/ 90202 h 1142115"/>
                <a:gd name="connsiteX1386" fmla="*/ 175634 w 1307320"/>
                <a:gd name="connsiteY1386" fmla="*/ 92100 h 1142115"/>
                <a:gd name="connsiteX1387" fmla="*/ 176600 w 1307320"/>
                <a:gd name="connsiteY1387" fmla="*/ 92100 h 1142115"/>
                <a:gd name="connsiteX1388" fmla="*/ 175634 w 1307320"/>
                <a:gd name="connsiteY1388" fmla="*/ 97787 h 1142115"/>
                <a:gd name="connsiteX1389" fmla="*/ 175634 w 1307320"/>
                <a:gd name="connsiteY1389" fmla="*/ 104431 h 1142115"/>
                <a:gd name="connsiteX1390" fmla="*/ 181331 w 1307320"/>
                <a:gd name="connsiteY1390" fmla="*/ 111079 h 1142115"/>
                <a:gd name="connsiteX1391" fmla="*/ 181331 w 1307320"/>
                <a:gd name="connsiteY1391" fmla="*/ 112977 h 1142115"/>
                <a:gd name="connsiteX1392" fmla="*/ 181331 w 1307320"/>
                <a:gd name="connsiteY1392" fmla="*/ 112977 h 1142115"/>
                <a:gd name="connsiteX1393" fmla="*/ 179433 w 1307320"/>
                <a:gd name="connsiteY1393" fmla="*/ 113928 h 1142115"/>
                <a:gd name="connsiteX1394" fmla="*/ 178502 w 1307320"/>
                <a:gd name="connsiteY1394" fmla="*/ 114874 h 1142115"/>
                <a:gd name="connsiteX1395" fmla="*/ 177531 w 1307320"/>
                <a:gd name="connsiteY1395" fmla="*/ 115826 h 1142115"/>
                <a:gd name="connsiteX1396" fmla="*/ 176600 w 1307320"/>
                <a:gd name="connsiteY1396" fmla="*/ 121523 h 1142115"/>
                <a:gd name="connsiteX1397" fmla="*/ 174702 w 1307320"/>
                <a:gd name="connsiteY1397" fmla="*/ 122469 h 1142115"/>
                <a:gd name="connsiteX1398" fmla="*/ 173736 w 1307320"/>
                <a:gd name="connsiteY1398" fmla="*/ 129118 h 1142115"/>
                <a:gd name="connsiteX1399" fmla="*/ 173736 w 1307320"/>
                <a:gd name="connsiteY1399" fmla="*/ 131020 h 1142115"/>
                <a:gd name="connsiteX1400" fmla="*/ 176600 w 1307320"/>
                <a:gd name="connsiteY1400" fmla="*/ 137664 h 1142115"/>
                <a:gd name="connsiteX1401" fmla="*/ 177531 w 1307320"/>
                <a:gd name="connsiteY1401" fmla="*/ 140513 h 1142115"/>
                <a:gd name="connsiteX1402" fmla="*/ 172805 w 1307320"/>
                <a:gd name="connsiteY1402" fmla="*/ 144313 h 1142115"/>
                <a:gd name="connsiteX1403" fmla="*/ 174702 w 1307320"/>
                <a:gd name="connsiteY1403" fmla="*/ 154756 h 1142115"/>
                <a:gd name="connsiteX1404" fmla="*/ 175634 w 1307320"/>
                <a:gd name="connsiteY1404" fmla="*/ 154756 h 1142115"/>
                <a:gd name="connsiteX1405" fmla="*/ 176600 w 1307320"/>
                <a:gd name="connsiteY1405" fmla="*/ 155702 h 1142115"/>
                <a:gd name="connsiteX1406" fmla="*/ 177531 w 1307320"/>
                <a:gd name="connsiteY1406" fmla="*/ 157600 h 1142115"/>
                <a:gd name="connsiteX1407" fmla="*/ 177531 w 1307320"/>
                <a:gd name="connsiteY1407" fmla="*/ 157600 h 1142115"/>
                <a:gd name="connsiteX1408" fmla="*/ 183228 w 1307320"/>
                <a:gd name="connsiteY1408" fmla="*/ 165195 h 1142115"/>
                <a:gd name="connsiteX1409" fmla="*/ 183228 w 1307320"/>
                <a:gd name="connsiteY1409" fmla="*/ 165195 h 1142115"/>
                <a:gd name="connsiteX1410" fmla="*/ 187023 w 1307320"/>
                <a:gd name="connsiteY1410" fmla="*/ 176590 h 1142115"/>
                <a:gd name="connsiteX1411" fmla="*/ 187994 w 1307320"/>
                <a:gd name="connsiteY1411" fmla="*/ 179438 h 1142115"/>
                <a:gd name="connsiteX1412" fmla="*/ 193672 w 1307320"/>
                <a:gd name="connsiteY1412" fmla="*/ 179438 h 1142115"/>
                <a:gd name="connsiteX1413" fmla="*/ 196521 w 1307320"/>
                <a:gd name="connsiteY1413" fmla="*/ 178492 h 1142115"/>
                <a:gd name="connsiteX1414" fmla="*/ 196521 w 1307320"/>
                <a:gd name="connsiteY1414" fmla="*/ 178492 h 1142115"/>
                <a:gd name="connsiteX1415" fmla="*/ 196521 w 1307320"/>
                <a:gd name="connsiteY1415" fmla="*/ 180390 h 1142115"/>
                <a:gd name="connsiteX1416" fmla="*/ 193672 w 1307320"/>
                <a:gd name="connsiteY1416" fmla="*/ 186087 h 1142115"/>
                <a:gd name="connsiteX1417" fmla="*/ 184199 w 1307320"/>
                <a:gd name="connsiteY1417" fmla="*/ 186087 h 1142115"/>
                <a:gd name="connsiteX1418" fmla="*/ 180400 w 1307320"/>
                <a:gd name="connsiteY1418" fmla="*/ 193682 h 1142115"/>
                <a:gd name="connsiteX1419" fmla="*/ 177531 w 1307320"/>
                <a:gd name="connsiteY1419" fmla="*/ 201277 h 1142115"/>
                <a:gd name="connsiteX1420" fmla="*/ 176600 w 1307320"/>
                <a:gd name="connsiteY1420" fmla="*/ 202228 h 1142115"/>
                <a:gd name="connsiteX1421" fmla="*/ 175634 w 1307320"/>
                <a:gd name="connsiteY1421" fmla="*/ 206018 h 1142115"/>
                <a:gd name="connsiteX1422" fmla="*/ 171839 w 1307320"/>
                <a:gd name="connsiteY1422" fmla="*/ 209813 h 1142115"/>
                <a:gd name="connsiteX1423" fmla="*/ 171839 w 1307320"/>
                <a:gd name="connsiteY1423" fmla="*/ 209813 h 1142115"/>
                <a:gd name="connsiteX1424" fmla="*/ 172805 w 1307320"/>
                <a:gd name="connsiteY1424" fmla="*/ 211715 h 1142115"/>
                <a:gd name="connsiteX1425" fmla="*/ 173736 w 1307320"/>
                <a:gd name="connsiteY1425" fmla="*/ 212662 h 1142115"/>
                <a:gd name="connsiteX1426" fmla="*/ 167107 w 1307320"/>
                <a:gd name="connsiteY1426" fmla="*/ 219305 h 1142115"/>
                <a:gd name="connsiteX1427" fmla="*/ 166141 w 1307320"/>
                <a:gd name="connsiteY1427" fmla="*/ 220256 h 1142115"/>
                <a:gd name="connsiteX1428" fmla="*/ 166141 w 1307320"/>
                <a:gd name="connsiteY1428" fmla="*/ 222159 h 1142115"/>
                <a:gd name="connsiteX1429" fmla="*/ 166141 w 1307320"/>
                <a:gd name="connsiteY1429" fmla="*/ 223105 h 1142115"/>
                <a:gd name="connsiteX1430" fmla="*/ 166141 w 1307320"/>
                <a:gd name="connsiteY1430" fmla="*/ 224057 h 1142115"/>
                <a:gd name="connsiteX1431" fmla="*/ 166141 w 1307320"/>
                <a:gd name="connsiteY1431" fmla="*/ 225008 h 1142115"/>
                <a:gd name="connsiteX1432" fmla="*/ 165210 w 1307320"/>
                <a:gd name="connsiteY1432" fmla="*/ 226905 h 1142115"/>
                <a:gd name="connsiteX1433" fmla="*/ 164239 w 1307320"/>
                <a:gd name="connsiteY1433" fmla="*/ 230700 h 1142115"/>
                <a:gd name="connsiteX1434" fmla="*/ 167107 w 1307320"/>
                <a:gd name="connsiteY1434" fmla="*/ 230700 h 1142115"/>
                <a:gd name="connsiteX1435" fmla="*/ 172805 w 1307320"/>
                <a:gd name="connsiteY1435" fmla="*/ 231651 h 1142115"/>
                <a:gd name="connsiteX1436" fmla="*/ 178502 w 1307320"/>
                <a:gd name="connsiteY1436" fmla="*/ 234500 h 1142115"/>
                <a:gd name="connsiteX1437" fmla="*/ 182297 w 1307320"/>
                <a:gd name="connsiteY1437" fmla="*/ 241149 h 1142115"/>
                <a:gd name="connsiteX1438" fmla="*/ 179433 w 1307320"/>
                <a:gd name="connsiteY1438" fmla="*/ 243046 h 1142115"/>
                <a:gd name="connsiteX1439" fmla="*/ 175634 w 1307320"/>
                <a:gd name="connsiteY1439" fmla="*/ 243046 h 1142115"/>
                <a:gd name="connsiteX1440" fmla="*/ 171839 w 1307320"/>
                <a:gd name="connsiteY1440" fmla="*/ 245895 h 1142115"/>
                <a:gd name="connsiteX1441" fmla="*/ 167107 w 1307320"/>
                <a:gd name="connsiteY1441" fmla="*/ 247792 h 1142115"/>
                <a:gd name="connsiteX1442" fmla="*/ 166141 w 1307320"/>
                <a:gd name="connsiteY1442" fmla="*/ 248744 h 1142115"/>
                <a:gd name="connsiteX1443" fmla="*/ 165210 w 1307320"/>
                <a:gd name="connsiteY1443" fmla="*/ 249690 h 1142115"/>
                <a:gd name="connsiteX1444" fmla="*/ 154761 w 1307320"/>
                <a:gd name="connsiteY1444" fmla="*/ 249690 h 1142115"/>
                <a:gd name="connsiteX1445" fmla="*/ 153815 w 1307320"/>
                <a:gd name="connsiteY1445" fmla="*/ 249690 h 1142115"/>
                <a:gd name="connsiteX1446" fmla="*/ 153815 w 1307320"/>
                <a:gd name="connsiteY1446" fmla="*/ 251587 h 1142115"/>
                <a:gd name="connsiteX1447" fmla="*/ 153815 w 1307320"/>
                <a:gd name="connsiteY1447" fmla="*/ 253490 h 1142115"/>
                <a:gd name="connsiteX1448" fmla="*/ 152864 w 1307320"/>
                <a:gd name="connsiteY1448" fmla="*/ 257285 h 1142115"/>
                <a:gd name="connsiteX1449" fmla="*/ 153815 w 1307320"/>
                <a:gd name="connsiteY1449" fmla="*/ 257285 h 1142115"/>
                <a:gd name="connsiteX1450" fmla="*/ 155712 w 1307320"/>
                <a:gd name="connsiteY1450" fmla="*/ 258236 h 1142115"/>
                <a:gd name="connsiteX1451" fmla="*/ 155712 w 1307320"/>
                <a:gd name="connsiteY1451" fmla="*/ 258236 h 1142115"/>
                <a:gd name="connsiteX1452" fmla="*/ 158561 w 1307320"/>
                <a:gd name="connsiteY1452" fmla="*/ 260138 h 1142115"/>
                <a:gd name="connsiteX1453" fmla="*/ 159512 w 1307320"/>
                <a:gd name="connsiteY1453" fmla="*/ 261085 h 1142115"/>
                <a:gd name="connsiteX1454" fmla="*/ 157610 w 1307320"/>
                <a:gd name="connsiteY1454" fmla="*/ 267733 h 1142115"/>
                <a:gd name="connsiteX1455" fmla="*/ 157610 w 1307320"/>
                <a:gd name="connsiteY1455" fmla="*/ 274377 h 1142115"/>
                <a:gd name="connsiteX1456" fmla="*/ 158561 w 1307320"/>
                <a:gd name="connsiteY1456" fmla="*/ 277226 h 1142115"/>
                <a:gd name="connsiteX1457" fmla="*/ 161410 w 1307320"/>
                <a:gd name="connsiteY1457" fmla="*/ 277226 h 1142115"/>
                <a:gd name="connsiteX1458" fmla="*/ 164239 w 1307320"/>
                <a:gd name="connsiteY1458" fmla="*/ 275328 h 1142115"/>
                <a:gd name="connsiteX1459" fmla="*/ 166141 w 1307320"/>
                <a:gd name="connsiteY1459" fmla="*/ 272479 h 1142115"/>
                <a:gd name="connsiteX1460" fmla="*/ 164239 w 1307320"/>
                <a:gd name="connsiteY1460" fmla="*/ 269631 h 1142115"/>
                <a:gd name="connsiteX1461" fmla="*/ 164239 w 1307320"/>
                <a:gd name="connsiteY1461" fmla="*/ 268680 h 1142115"/>
                <a:gd name="connsiteX1462" fmla="*/ 166141 w 1307320"/>
                <a:gd name="connsiteY1462" fmla="*/ 266782 h 1142115"/>
                <a:gd name="connsiteX1463" fmla="*/ 168039 w 1307320"/>
                <a:gd name="connsiteY1463" fmla="*/ 264885 h 1142115"/>
                <a:gd name="connsiteX1464" fmla="*/ 169936 w 1307320"/>
                <a:gd name="connsiteY1464" fmla="*/ 262982 h 1142115"/>
                <a:gd name="connsiteX1465" fmla="*/ 172805 w 1307320"/>
                <a:gd name="connsiteY1465" fmla="*/ 260138 h 1142115"/>
                <a:gd name="connsiteX1466" fmla="*/ 173736 w 1307320"/>
                <a:gd name="connsiteY1466" fmla="*/ 260138 h 1142115"/>
                <a:gd name="connsiteX1467" fmla="*/ 175634 w 1307320"/>
                <a:gd name="connsiteY1467" fmla="*/ 261085 h 1142115"/>
                <a:gd name="connsiteX1468" fmla="*/ 177531 w 1307320"/>
                <a:gd name="connsiteY1468" fmla="*/ 261085 h 1142115"/>
                <a:gd name="connsiteX1469" fmla="*/ 184199 w 1307320"/>
                <a:gd name="connsiteY1469" fmla="*/ 261085 h 1142115"/>
                <a:gd name="connsiteX1470" fmla="*/ 187023 w 1307320"/>
                <a:gd name="connsiteY1470" fmla="*/ 257285 h 1142115"/>
                <a:gd name="connsiteX1471" fmla="*/ 187023 w 1307320"/>
                <a:gd name="connsiteY1471" fmla="*/ 255387 h 1142115"/>
                <a:gd name="connsiteX1472" fmla="*/ 188926 w 1307320"/>
                <a:gd name="connsiteY1472" fmla="*/ 257285 h 1142115"/>
                <a:gd name="connsiteX1473" fmla="*/ 190823 w 1307320"/>
                <a:gd name="connsiteY1473" fmla="*/ 260138 h 1142115"/>
                <a:gd name="connsiteX1474" fmla="*/ 190823 w 1307320"/>
                <a:gd name="connsiteY1474" fmla="*/ 259187 h 1142115"/>
                <a:gd name="connsiteX1475" fmla="*/ 191775 w 1307320"/>
                <a:gd name="connsiteY1475" fmla="*/ 259187 h 1142115"/>
                <a:gd name="connsiteX1476" fmla="*/ 194623 w 1307320"/>
                <a:gd name="connsiteY1476" fmla="*/ 261085 h 1142115"/>
                <a:gd name="connsiteX1477" fmla="*/ 200321 w 1307320"/>
                <a:gd name="connsiteY1477" fmla="*/ 259187 h 1142115"/>
                <a:gd name="connsiteX1478" fmla="*/ 193672 w 1307320"/>
                <a:gd name="connsiteY1478" fmla="*/ 249690 h 1142115"/>
                <a:gd name="connsiteX1479" fmla="*/ 188926 w 1307320"/>
                <a:gd name="connsiteY1479" fmla="*/ 237349 h 1142115"/>
                <a:gd name="connsiteX1480" fmla="*/ 189877 w 1307320"/>
                <a:gd name="connsiteY1480" fmla="*/ 224057 h 1142115"/>
                <a:gd name="connsiteX1481" fmla="*/ 187994 w 1307320"/>
                <a:gd name="connsiteY1481" fmla="*/ 221208 h 1142115"/>
                <a:gd name="connsiteX1482" fmla="*/ 189877 w 1307320"/>
                <a:gd name="connsiteY1482" fmla="*/ 221208 h 1142115"/>
                <a:gd name="connsiteX1483" fmla="*/ 204116 w 1307320"/>
                <a:gd name="connsiteY1483" fmla="*/ 212662 h 1142115"/>
                <a:gd name="connsiteX1484" fmla="*/ 206013 w 1307320"/>
                <a:gd name="connsiteY1484" fmla="*/ 220256 h 1142115"/>
                <a:gd name="connsiteX1485" fmla="*/ 229754 w 1307320"/>
                <a:gd name="connsiteY1485" fmla="*/ 207915 h 1142115"/>
                <a:gd name="connsiteX1486" fmla="*/ 227856 w 1307320"/>
                <a:gd name="connsiteY1486" fmla="*/ 202228 h 1142115"/>
                <a:gd name="connsiteX1487" fmla="*/ 226905 w 1307320"/>
                <a:gd name="connsiteY1487" fmla="*/ 200331 h 1142115"/>
                <a:gd name="connsiteX1488" fmla="*/ 225008 w 1307320"/>
                <a:gd name="connsiteY1488" fmla="*/ 200331 h 1142115"/>
                <a:gd name="connsiteX1489" fmla="*/ 224057 w 1307320"/>
                <a:gd name="connsiteY1489" fmla="*/ 197482 h 1142115"/>
                <a:gd name="connsiteX1490" fmla="*/ 223105 w 1307320"/>
                <a:gd name="connsiteY1490" fmla="*/ 196531 h 1142115"/>
                <a:gd name="connsiteX1491" fmla="*/ 227856 w 1307320"/>
                <a:gd name="connsiteY1491" fmla="*/ 192736 h 1142115"/>
                <a:gd name="connsiteX1492" fmla="*/ 228803 w 1307320"/>
                <a:gd name="connsiteY1492" fmla="*/ 192736 h 1142115"/>
                <a:gd name="connsiteX1493" fmla="*/ 230700 w 1307320"/>
                <a:gd name="connsiteY1493" fmla="*/ 192736 h 1142115"/>
                <a:gd name="connsiteX1494" fmla="*/ 231651 w 1307320"/>
                <a:gd name="connsiteY1494" fmla="*/ 192736 h 1142115"/>
                <a:gd name="connsiteX1495" fmla="*/ 232603 w 1307320"/>
                <a:gd name="connsiteY1495" fmla="*/ 189882 h 1142115"/>
                <a:gd name="connsiteX1496" fmla="*/ 240198 w 1307320"/>
                <a:gd name="connsiteY1496" fmla="*/ 189882 h 1142115"/>
                <a:gd name="connsiteX1497" fmla="*/ 243046 w 1307320"/>
                <a:gd name="connsiteY1497" fmla="*/ 190833 h 1142115"/>
                <a:gd name="connsiteX1498" fmla="*/ 247792 w 1307320"/>
                <a:gd name="connsiteY1498" fmla="*/ 190833 h 1142115"/>
                <a:gd name="connsiteX1499" fmla="*/ 250641 w 1307320"/>
                <a:gd name="connsiteY1499" fmla="*/ 190833 h 1142115"/>
                <a:gd name="connsiteX1500" fmla="*/ 252539 w 1307320"/>
                <a:gd name="connsiteY1500" fmla="*/ 188936 h 1142115"/>
                <a:gd name="connsiteX1501" fmla="*/ 250641 w 1307320"/>
                <a:gd name="connsiteY1501" fmla="*/ 185136 h 1142115"/>
                <a:gd name="connsiteX1502" fmla="*/ 256339 w 1307320"/>
                <a:gd name="connsiteY1502" fmla="*/ 180390 h 1142115"/>
                <a:gd name="connsiteX1503" fmla="*/ 260133 w 1307320"/>
                <a:gd name="connsiteY1503" fmla="*/ 173746 h 1142115"/>
                <a:gd name="connsiteX1504" fmla="*/ 263933 w 1307320"/>
                <a:gd name="connsiteY1504" fmla="*/ 176590 h 1142115"/>
                <a:gd name="connsiteX1505" fmla="*/ 268680 w 1307320"/>
                <a:gd name="connsiteY1505" fmla="*/ 174692 h 1142115"/>
                <a:gd name="connsiteX1506" fmla="*/ 270582 w 1307320"/>
                <a:gd name="connsiteY1506" fmla="*/ 173746 h 1142115"/>
                <a:gd name="connsiteX1507" fmla="*/ 277226 w 1307320"/>
                <a:gd name="connsiteY1507" fmla="*/ 166146 h 1142115"/>
                <a:gd name="connsiteX1508" fmla="*/ 269631 w 1307320"/>
                <a:gd name="connsiteY1508" fmla="*/ 165195 h 1142115"/>
                <a:gd name="connsiteX1509" fmla="*/ 267733 w 1307320"/>
                <a:gd name="connsiteY1509" fmla="*/ 164249 h 1142115"/>
                <a:gd name="connsiteX1510" fmla="*/ 263933 w 1307320"/>
                <a:gd name="connsiteY1510" fmla="*/ 163297 h 1142115"/>
                <a:gd name="connsiteX1511" fmla="*/ 262036 w 1307320"/>
                <a:gd name="connsiteY1511" fmla="*/ 163297 h 1142115"/>
                <a:gd name="connsiteX1512" fmla="*/ 261085 w 1307320"/>
                <a:gd name="connsiteY1512" fmla="*/ 161400 h 1142115"/>
                <a:gd name="connsiteX1513" fmla="*/ 261085 w 1307320"/>
                <a:gd name="connsiteY1513" fmla="*/ 160449 h 1142115"/>
                <a:gd name="connsiteX1514" fmla="*/ 262036 w 1307320"/>
                <a:gd name="connsiteY1514" fmla="*/ 159502 h 1142115"/>
                <a:gd name="connsiteX1515" fmla="*/ 262036 w 1307320"/>
                <a:gd name="connsiteY1515" fmla="*/ 153805 h 1142115"/>
                <a:gd name="connsiteX1516" fmla="*/ 261085 w 1307320"/>
                <a:gd name="connsiteY1516" fmla="*/ 152854 h 1142115"/>
                <a:gd name="connsiteX1517" fmla="*/ 260133 w 1307320"/>
                <a:gd name="connsiteY1517" fmla="*/ 151908 h 1142115"/>
                <a:gd name="connsiteX1518" fmla="*/ 257290 w 1307320"/>
                <a:gd name="connsiteY1518" fmla="*/ 150010 h 1142115"/>
                <a:gd name="connsiteX1519" fmla="*/ 258236 w 1307320"/>
                <a:gd name="connsiteY1519" fmla="*/ 146210 h 1142115"/>
                <a:gd name="connsiteX1520" fmla="*/ 262987 w 1307320"/>
                <a:gd name="connsiteY1520" fmla="*/ 146210 h 1142115"/>
                <a:gd name="connsiteX1521" fmla="*/ 264885 w 1307320"/>
                <a:gd name="connsiteY1521" fmla="*/ 144313 h 1142115"/>
                <a:gd name="connsiteX1522" fmla="*/ 268680 w 1307320"/>
                <a:gd name="connsiteY1522" fmla="*/ 139561 h 1142115"/>
                <a:gd name="connsiteX1523" fmla="*/ 262987 w 1307320"/>
                <a:gd name="connsiteY1523" fmla="*/ 134815 h 1142115"/>
                <a:gd name="connsiteX1524" fmla="*/ 262036 w 1307320"/>
                <a:gd name="connsiteY1524" fmla="*/ 135767 h 1142115"/>
                <a:gd name="connsiteX1525" fmla="*/ 258236 w 1307320"/>
                <a:gd name="connsiteY1525" fmla="*/ 136713 h 1142115"/>
                <a:gd name="connsiteX1526" fmla="*/ 249690 w 1307320"/>
                <a:gd name="connsiteY1526" fmla="*/ 135767 h 1142115"/>
                <a:gd name="connsiteX1527" fmla="*/ 248744 w 1307320"/>
                <a:gd name="connsiteY1527" fmla="*/ 136713 h 1142115"/>
                <a:gd name="connsiteX1528" fmla="*/ 248744 w 1307320"/>
                <a:gd name="connsiteY1528" fmla="*/ 137664 h 1142115"/>
                <a:gd name="connsiteX1529" fmla="*/ 247792 w 1307320"/>
                <a:gd name="connsiteY1529" fmla="*/ 139561 h 1142115"/>
                <a:gd name="connsiteX1530" fmla="*/ 240198 w 1307320"/>
                <a:gd name="connsiteY1530" fmla="*/ 136713 h 1142115"/>
                <a:gd name="connsiteX1531" fmla="*/ 238300 w 1307320"/>
                <a:gd name="connsiteY1531" fmla="*/ 130069 h 1142115"/>
                <a:gd name="connsiteX1532" fmla="*/ 238300 w 1307320"/>
                <a:gd name="connsiteY1532" fmla="*/ 125323 h 1142115"/>
                <a:gd name="connsiteX1533" fmla="*/ 233554 w 1307320"/>
                <a:gd name="connsiteY1533" fmla="*/ 125323 h 1142115"/>
                <a:gd name="connsiteX1534" fmla="*/ 232603 w 1307320"/>
                <a:gd name="connsiteY1534" fmla="*/ 123421 h 1142115"/>
                <a:gd name="connsiteX1535" fmla="*/ 226905 w 1307320"/>
                <a:gd name="connsiteY1535" fmla="*/ 122469 h 1142115"/>
                <a:gd name="connsiteX1536" fmla="*/ 221208 w 1307320"/>
                <a:gd name="connsiteY1536" fmla="*/ 130069 h 1142115"/>
                <a:gd name="connsiteX1537" fmla="*/ 219310 w 1307320"/>
                <a:gd name="connsiteY1537" fmla="*/ 130069 h 1142115"/>
                <a:gd name="connsiteX1538" fmla="*/ 218359 w 1307320"/>
                <a:gd name="connsiteY1538" fmla="*/ 128167 h 1142115"/>
                <a:gd name="connsiteX1539" fmla="*/ 217408 w 1307320"/>
                <a:gd name="connsiteY1539" fmla="*/ 127220 h 1142115"/>
                <a:gd name="connsiteX1540" fmla="*/ 218359 w 1307320"/>
                <a:gd name="connsiteY1540" fmla="*/ 123421 h 1142115"/>
                <a:gd name="connsiteX1541" fmla="*/ 219310 w 1307320"/>
                <a:gd name="connsiteY1541" fmla="*/ 121523 h 1142115"/>
                <a:gd name="connsiteX1542" fmla="*/ 221208 w 1307320"/>
                <a:gd name="connsiteY1542" fmla="*/ 117723 h 1142115"/>
                <a:gd name="connsiteX1543" fmla="*/ 219310 w 1307320"/>
                <a:gd name="connsiteY1543" fmla="*/ 115826 h 1142115"/>
                <a:gd name="connsiteX1544" fmla="*/ 212662 w 1307320"/>
                <a:gd name="connsiteY1544" fmla="*/ 112026 h 1142115"/>
                <a:gd name="connsiteX1545" fmla="*/ 212662 w 1307320"/>
                <a:gd name="connsiteY1545" fmla="*/ 108231 h 1142115"/>
                <a:gd name="connsiteX1546" fmla="*/ 198418 w 1307320"/>
                <a:gd name="connsiteY1546" fmla="*/ 106333 h 1142115"/>
                <a:gd name="connsiteX1547" fmla="*/ 198418 w 1307320"/>
                <a:gd name="connsiteY1547" fmla="*/ 101587 h 1142115"/>
                <a:gd name="connsiteX1548" fmla="*/ 200321 w 1307320"/>
                <a:gd name="connsiteY1548" fmla="*/ 98733 h 1142115"/>
                <a:gd name="connsiteX1549" fmla="*/ 200321 w 1307320"/>
                <a:gd name="connsiteY1549" fmla="*/ 97787 h 1142115"/>
                <a:gd name="connsiteX1550" fmla="*/ 199369 w 1307320"/>
                <a:gd name="connsiteY1550" fmla="*/ 91148 h 1142115"/>
                <a:gd name="connsiteX1551" fmla="*/ 202218 w 1307320"/>
                <a:gd name="connsiteY1551" fmla="*/ 92100 h 1142115"/>
                <a:gd name="connsiteX1552" fmla="*/ 202218 w 1307320"/>
                <a:gd name="connsiteY1552" fmla="*/ 92100 h 1142115"/>
                <a:gd name="connsiteX1553" fmla="*/ 199369 w 1307320"/>
                <a:gd name="connsiteY1553" fmla="*/ 84505 h 1142115"/>
                <a:gd name="connsiteX1554" fmla="*/ 196521 w 1307320"/>
                <a:gd name="connsiteY1554" fmla="*/ 83554 h 1142115"/>
                <a:gd name="connsiteX1555" fmla="*/ 193672 w 1307320"/>
                <a:gd name="connsiteY1555" fmla="*/ 78807 h 1142115"/>
                <a:gd name="connsiteX1556" fmla="*/ 192721 w 1307320"/>
                <a:gd name="connsiteY1556" fmla="*/ 76910 h 1142115"/>
                <a:gd name="connsiteX1557" fmla="*/ 191775 w 1307320"/>
                <a:gd name="connsiteY1557" fmla="*/ 72159 h 1142115"/>
                <a:gd name="connsiteX1558" fmla="*/ 191775 w 1307320"/>
                <a:gd name="connsiteY1558" fmla="*/ 70261 h 1142115"/>
                <a:gd name="connsiteX1559" fmla="*/ 191775 w 1307320"/>
                <a:gd name="connsiteY1559" fmla="*/ 69310 h 1142115"/>
                <a:gd name="connsiteX1560" fmla="*/ 192721 w 1307320"/>
                <a:gd name="connsiteY1560" fmla="*/ 66461 h 1142115"/>
                <a:gd name="connsiteX1561" fmla="*/ 193672 w 1307320"/>
                <a:gd name="connsiteY1561" fmla="*/ 64564 h 1142115"/>
                <a:gd name="connsiteX1562" fmla="*/ 197472 w 1307320"/>
                <a:gd name="connsiteY1562" fmla="*/ 67413 h 1142115"/>
                <a:gd name="connsiteX1563" fmla="*/ 204116 w 1307320"/>
                <a:gd name="connsiteY1563" fmla="*/ 64564 h 1142115"/>
                <a:gd name="connsiteX1564" fmla="*/ 201267 w 1307320"/>
                <a:gd name="connsiteY1564" fmla="*/ 61715 h 1142115"/>
                <a:gd name="connsiteX1565" fmla="*/ 199369 w 1307320"/>
                <a:gd name="connsiteY1565" fmla="*/ 58866 h 1142115"/>
                <a:gd name="connsiteX1566" fmla="*/ 201267 w 1307320"/>
                <a:gd name="connsiteY1566" fmla="*/ 57920 h 1142115"/>
                <a:gd name="connsiteX1567" fmla="*/ 202218 w 1307320"/>
                <a:gd name="connsiteY1567" fmla="*/ 56018 h 1142115"/>
                <a:gd name="connsiteX1568" fmla="*/ 202218 w 1307320"/>
                <a:gd name="connsiteY1568" fmla="*/ 55067 h 1142115"/>
                <a:gd name="connsiteX1569" fmla="*/ 204116 w 1307320"/>
                <a:gd name="connsiteY1569" fmla="*/ 52223 h 1142115"/>
                <a:gd name="connsiteX1570" fmla="*/ 207916 w 1307320"/>
                <a:gd name="connsiteY1570" fmla="*/ 55067 h 1142115"/>
                <a:gd name="connsiteX1571" fmla="*/ 209813 w 1307320"/>
                <a:gd name="connsiteY1571" fmla="*/ 59818 h 1142115"/>
                <a:gd name="connsiteX1572" fmla="*/ 211711 w 1307320"/>
                <a:gd name="connsiteY1572" fmla="*/ 60764 h 1142115"/>
                <a:gd name="connsiteX1573" fmla="*/ 217408 w 1307320"/>
                <a:gd name="connsiteY1573" fmla="*/ 66461 h 1142115"/>
                <a:gd name="connsiteX1574" fmla="*/ 219310 w 1307320"/>
                <a:gd name="connsiteY1574" fmla="*/ 61715 h 1142115"/>
                <a:gd name="connsiteX1575" fmla="*/ 222159 w 1307320"/>
                <a:gd name="connsiteY1575" fmla="*/ 59818 h 1142115"/>
                <a:gd name="connsiteX1576" fmla="*/ 224057 w 1307320"/>
                <a:gd name="connsiteY1576" fmla="*/ 58866 h 1142115"/>
                <a:gd name="connsiteX1577" fmla="*/ 225008 w 1307320"/>
                <a:gd name="connsiteY1577" fmla="*/ 56969 h 1142115"/>
                <a:gd name="connsiteX1578" fmla="*/ 225954 w 1307320"/>
                <a:gd name="connsiteY1578" fmla="*/ 54120 h 1142115"/>
                <a:gd name="connsiteX1579" fmla="*/ 233554 w 1307320"/>
                <a:gd name="connsiteY1579" fmla="*/ 53169 h 1142115"/>
                <a:gd name="connsiteX1580" fmla="*/ 252539 w 1307320"/>
                <a:gd name="connsiteY1580" fmla="*/ 53169 h 1142115"/>
                <a:gd name="connsiteX1581" fmla="*/ 254436 w 1307320"/>
                <a:gd name="connsiteY1581" fmla="*/ 56969 h 1142115"/>
                <a:gd name="connsiteX1582" fmla="*/ 261085 w 1307320"/>
                <a:gd name="connsiteY1582" fmla="*/ 59818 h 1142115"/>
                <a:gd name="connsiteX1583" fmla="*/ 262987 w 1307320"/>
                <a:gd name="connsiteY1583" fmla="*/ 58866 h 1142115"/>
                <a:gd name="connsiteX1584" fmla="*/ 264885 w 1307320"/>
                <a:gd name="connsiteY1584" fmla="*/ 56969 h 1142115"/>
                <a:gd name="connsiteX1585" fmla="*/ 281026 w 1307320"/>
                <a:gd name="connsiteY1585" fmla="*/ 57920 h 1142115"/>
                <a:gd name="connsiteX1586" fmla="*/ 283874 w 1307320"/>
                <a:gd name="connsiteY1586" fmla="*/ 59818 h 1142115"/>
                <a:gd name="connsiteX1587" fmla="*/ 288620 w 1307320"/>
                <a:gd name="connsiteY1587" fmla="*/ 61715 h 1142115"/>
                <a:gd name="connsiteX1588" fmla="*/ 292415 w 1307320"/>
                <a:gd name="connsiteY1588" fmla="*/ 61715 h 1142115"/>
                <a:gd name="connsiteX1589" fmla="*/ 296215 w 1307320"/>
                <a:gd name="connsiteY1589" fmla="*/ 59818 h 1142115"/>
                <a:gd name="connsiteX1590" fmla="*/ 297162 w 1307320"/>
                <a:gd name="connsiteY1590" fmla="*/ 59818 h 1142115"/>
                <a:gd name="connsiteX1591" fmla="*/ 299064 w 1307320"/>
                <a:gd name="connsiteY1591" fmla="*/ 60764 h 1142115"/>
                <a:gd name="connsiteX1592" fmla="*/ 300015 w 1307320"/>
                <a:gd name="connsiteY1592" fmla="*/ 62666 h 1142115"/>
                <a:gd name="connsiteX1593" fmla="*/ 300962 w 1307320"/>
                <a:gd name="connsiteY1593" fmla="*/ 67413 h 1142115"/>
                <a:gd name="connsiteX1594" fmla="*/ 302859 w 1307320"/>
                <a:gd name="connsiteY1594" fmla="*/ 68364 h 1142115"/>
                <a:gd name="connsiteX1595" fmla="*/ 307610 w 1307320"/>
                <a:gd name="connsiteY1595" fmla="*/ 73110 h 1142115"/>
                <a:gd name="connsiteX1596" fmla="*/ 316151 w 1307320"/>
                <a:gd name="connsiteY1596" fmla="*/ 91148 h 1142115"/>
                <a:gd name="connsiteX1597" fmla="*/ 319951 w 1307320"/>
                <a:gd name="connsiteY1597" fmla="*/ 98733 h 1142115"/>
                <a:gd name="connsiteX1598" fmla="*/ 324702 w 1307320"/>
                <a:gd name="connsiteY1598" fmla="*/ 115826 h 1142115"/>
                <a:gd name="connsiteX1599" fmla="*/ 327546 w 1307320"/>
                <a:gd name="connsiteY1599" fmla="*/ 125323 h 1142115"/>
                <a:gd name="connsiteX1600" fmla="*/ 325649 w 1307320"/>
                <a:gd name="connsiteY1600" fmla="*/ 142410 h 1142115"/>
                <a:gd name="connsiteX1601" fmla="*/ 321849 w 1307320"/>
                <a:gd name="connsiteY1601" fmla="*/ 151908 h 1142115"/>
                <a:gd name="connsiteX1602" fmla="*/ 319951 w 1307320"/>
                <a:gd name="connsiteY1602" fmla="*/ 160449 h 1142115"/>
                <a:gd name="connsiteX1603" fmla="*/ 319005 w 1307320"/>
                <a:gd name="connsiteY1603" fmla="*/ 166146 h 1142115"/>
                <a:gd name="connsiteX1604" fmla="*/ 319951 w 1307320"/>
                <a:gd name="connsiteY1604" fmla="*/ 162351 h 1142115"/>
                <a:gd name="connsiteX1605" fmla="*/ 321849 w 1307320"/>
                <a:gd name="connsiteY1605" fmla="*/ 157600 h 1142115"/>
                <a:gd name="connsiteX1606" fmla="*/ 322800 w 1307320"/>
                <a:gd name="connsiteY1606" fmla="*/ 154756 h 1142115"/>
                <a:gd name="connsiteX1607" fmla="*/ 324702 w 1307320"/>
                <a:gd name="connsiteY1607" fmla="*/ 150010 h 1142115"/>
                <a:gd name="connsiteX1608" fmla="*/ 325649 w 1307320"/>
                <a:gd name="connsiteY1608" fmla="*/ 148108 h 1142115"/>
                <a:gd name="connsiteX1609" fmla="*/ 326600 w 1307320"/>
                <a:gd name="connsiteY1609" fmla="*/ 145259 h 1142115"/>
                <a:gd name="connsiteX1610" fmla="*/ 326600 w 1307320"/>
                <a:gd name="connsiteY1610" fmla="*/ 143361 h 1142115"/>
                <a:gd name="connsiteX1611" fmla="*/ 327546 w 1307320"/>
                <a:gd name="connsiteY1611" fmla="*/ 141459 h 1142115"/>
                <a:gd name="connsiteX1612" fmla="*/ 330395 w 1307320"/>
                <a:gd name="connsiteY1612" fmla="*/ 131020 h 1142115"/>
                <a:gd name="connsiteX1613" fmla="*/ 330395 w 1307320"/>
                <a:gd name="connsiteY1613" fmla="*/ 123421 h 1142115"/>
                <a:gd name="connsiteX1614" fmla="*/ 328497 w 1307320"/>
                <a:gd name="connsiteY1614" fmla="*/ 115826 h 1142115"/>
                <a:gd name="connsiteX1615" fmla="*/ 326600 w 1307320"/>
                <a:gd name="connsiteY1615" fmla="*/ 108231 h 1142115"/>
                <a:gd name="connsiteX1616" fmla="*/ 325649 w 1307320"/>
                <a:gd name="connsiteY1616" fmla="*/ 103480 h 1142115"/>
                <a:gd name="connsiteX1617" fmla="*/ 324702 w 1307320"/>
                <a:gd name="connsiteY1617" fmla="*/ 97787 h 1142115"/>
                <a:gd name="connsiteX1618" fmla="*/ 327546 w 1307320"/>
                <a:gd name="connsiteY1618" fmla="*/ 84505 h 1142115"/>
                <a:gd name="connsiteX1619" fmla="*/ 325649 w 1307320"/>
                <a:gd name="connsiteY1619" fmla="*/ 79754 h 1142115"/>
                <a:gd name="connsiteX1620" fmla="*/ 323751 w 1307320"/>
                <a:gd name="connsiteY1620" fmla="*/ 75959 h 1142115"/>
                <a:gd name="connsiteX1621" fmla="*/ 321849 w 1307320"/>
                <a:gd name="connsiteY1621" fmla="*/ 69310 h 1142115"/>
                <a:gd name="connsiteX1622" fmla="*/ 318054 w 1307320"/>
                <a:gd name="connsiteY1622" fmla="*/ 63618 h 1142115"/>
                <a:gd name="connsiteX1623" fmla="*/ 315205 w 1307320"/>
                <a:gd name="connsiteY1623" fmla="*/ 60764 h 1142115"/>
                <a:gd name="connsiteX1624" fmla="*/ 310459 w 1307320"/>
                <a:gd name="connsiteY1624" fmla="*/ 56969 h 1142115"/>
                <a:gd name="connsiteX1625" fmla="*/ 307610 w 1307320"/>
                <a:gd name="connsiteY1625" fmla="*/ 54120 h 1142115"/>
                <a:gd name="connsiteX1626" fmla="*/ 308556 w 1307320"/>
                <a:gd name="connsiteY1626" fmla="*/ 53169 h 1142115"/>
                <a:gd name="connsiteX1627" fmla="*/ 303810 w 1307320"/>
                <a:gd name="connsiteY1627" fmla="*/ 43677 h 1142115"/>
                <a:gd name="connsiteX1628" fmla="*/ 302859 w 1307320"/>
                <a:gd name="connsiteY1628" fmla="*/ 42726 h 1142115"/>
                <a:gd name="connsiteX1629" fmla="*/ 300962 w 1307320"/>
                <a:gd name="connsiteY1629" fmla="*/ 41774 h 1142115"/>
                <a:gd name="connsiteX1630" fmla="*/ 300015 w 1307320"/>
                <a:gd name="connsiteY1630" fmla="*/ 38931 h 1142115"/>
                <a:gd name="connsiteX1631" fmla="*/ 301913 w 1307320"/>
                <a:gd name="connsiteY1631" fmla="*/ 37028 h 1142115"/>
                <a:gd name="connsiteX1632" fmla="*/ 305713 w 1307320"/>
                <a:gd name="connsiteY1632" fmla="*/ 34184 h 1142115"/>
                <a:gd name="connsiteX1633" fmla="*/ 328497 w 1307320"/>
                <a:gd name="connsiteY1633" fmla="*/ 10444 h 1142115"/>
                <a:gd name="connsiteX1634" fmla="*/ 327546 w 1307320"/>
                <a:gd name="connsiteY1634" fmla="*/ 9497 h 1142115"/>
                <a:gd name="connsiteX1635" fmla="*/ 326600 w 1307320"/>
                <a:gd name="connsiteY1635" fmla="*/ 8546 h 1142115"/>
                <a:gd name="connsiteX1636" fmla="*/ 325649 w 1307320"/>
                <a:gd name="connsiteY1636" fmla="*/ 8546 h 1142115"/>
                <a:gd name="connsiteX1637" fmla="*/ 324702 w 1307320"/>
                <a:gd name="connsiteY1637" fmla="*/ 5697 h 1142115"/>
                <a:gd name="connsiteX1638" fmla="*/ 324702 w 1307320"/>
                <a:gd name="connsiteY1638" fmla="*/ 0 h 1142115"/>
                <a:gd name="connsiteX1639" fmla="*/ 325649 w 1307320"/>
                <a:gd name="connsiteY1639" fmla="*/ 0 h 1142115"/>
                <a:gd name="connsiteX1640" fmla="*/ 328497 w 1307320"/>
                <a:gd name="connsiteY1640" fmla="*/ 1897 h 1142115"/>
                <a:gd name="connsiteX1641" fmla="*/ 341790 w 1307320"/>
                <a:gd name="connsiteY1641" fmla="*/ 3800 h 1142115"/>
                <a:gd name="connsiteX1642" fmla="*/ 355082 w 1307320"/>
                <a:gd name="connsiteY1642" fmla="*/ 5697 h 1142115"/>
                <a:gd name="connsiteX1643" fmla="*/ 358877 w 1307320"/>
                <a:gd name="connsiteY1643" fmla="*/ 6649 h 1142115"/>
                <a:gd name="connsiteX1644" fmla="*/ 363628 w 1307320"/>
                <a:gd name="connsiteY1644" fmla="*/ 11395 h 1142115"/>
                <a:gd name="connsiteX1645" fmla="*/ 364574 w 1307320"/>
                <a:gd name="connsiteY1645" fmla="*/ 16141 h 1142115"/>
                <a:gd name="connsiteX1646" fmla="*/ 367428 w 1307320"/>
                <a:gd name="connsiteY1646" fmla="*/ 18038 h 1142115"/>
                <a:gd name="connsiteX1647" fmla="*/ 369325 w 1307320"/>
                <a:gd name="connsiteY1647" fmla="*/ 20892 h 1142115"/>
                <a:gd name="connsiteX1648" fmla="*/ 372174 w 1307320"/>
                <a:gd name="connsiteY1648" fmla="*/ 21838 h 1142115"/>
                <a:gd name="connsiteX1649" fmla="*/ 375969 w 1307320"/>
                <a:gd name="connsiteY1649" fmla="*/ 23736 h 1142115"/>
                <a:gd name="connsiteX1650" fmla="*/ 381667 w 1307320"/>
                <a:gd name="connsiteY1650" fmla="*/ 24687 h 1142115"/>
                <a:gd name="connsiteX1651" fmla="*/ 389261 w 1307320"/>
                <a:gd name="connsiteY1651" fmla="*/ 26585 h 1142115"/>
                <a:gd name="connsiteX1652" fmla="*/ 393061 w 1307320"/>
                <a:gd name="connsiteY1652" fmla="*/ 36082 h 1142115"/>
                <a:gd name="connsiteX1653" fmla="*/ 394008 w 1307320"/>
                <a:gd name="connsiteY1653" fmla="*/ 37028 h 1142115"/>
                <a:gd name="connsiteX1654" fmla="*/ 394959 w 1307320"/>
                <a:gd name="connsiteY1654" fmla="*/ 37028 h 1142115"/>
                <a:gd name="connsiteX1655" fmla="*/ 402534 w 1307320"/>
                <a:gd name="connsiteY1655" fmla="*/ 39882 h 1142115"/>
                <a:gd name="connsiteX1656" fmla="*/ 402534 w 1307320"/>
                <a:gd name="connsiteY1656" fmla="*/ 39882 h 1142115"/>
                <a:gd name="connsiteX1657" fmla="*/ 416797 w 1307320"/>
                <a:gd name="connsiteY1657" fmla="*/ 52223 h 1142115"/>
                <a:gd name="connsiteX1658" fmla="*/ 439567 w 1307320"/>
                <a:gd name="connsiteY1658" fmla="*/ 61715 h 1142115"/>
                <a:gd name="connsiteX1659" fmla="*/ 456654 w 1307320"/>
                <a:gd name="connsiteY1659" fmla="*/ 68364 h 1142115"/>
                <a:gd name="connsiteX1660" fmla="*/ 499380 w 1307320"/>
                <a:gd name="connsiteY1660" fmla="*/ 67413 h 1142115"/>
                <a:gd name="connsiteX1661" fmla="*/ 506028 w 1307320"/>
                <a:gd name="connsiteY1661" fmla="*/ 71213 h 1142115"/>
                <a:gd name="connsiteX1662" fmla="*/ 506028 w 1307320"/>
                <a:gd name="connsiteY1662" fmla="*/ 81656 h 1142115"/>
                <a:gd name="connsiteX1663" fmla="*/ 507926 w 1307320"/>
                <a:gd name="connsiteY1663" fmla="*/ 83554 h 1142115"/>
                <a:gd name="connsiteX1664" fmla="*/ 510775 w 1307320"/>
                <a:gd name="connsiteY1664" fmla="*/ 84505 h 1142115"/>
                <a:gd name="connsiteX1665" fmla="*/ 518369 w 1307320"/>
                <a:gd name="connsiteY1665" fmla="*/ 73110 h 1142115"/>
                <a:gd name="connsiteX1666" fmla="*/ 524067 w 1307320"/>
                <a:gd name="connsiteY1666" fmla="*/ 75007 h 1142115"/>
                <a:gd name="connsiteX1667" fmla="*/ 533564 w 1307320"/>
                <a:gd name="connsiteY1667" fmla="*/ 77856 h 1142115"/>
                <a:gd name="connsiteX1668" fmla="*/ 537359 w 1307320"/>
                <a:gd name="connsiteY1668" fmla="*/ 79754 h 1142115"/>
                <a:gd name="connsiteX1669" fmla="*/ 541159 w 1307320"/>
                <a:gd name="connsiteY1669" fmla="*/ 79754 h 1142115"/>
                <a:gd name="connsiteX1670" fmla="*/ 541159 w 1307320"/>
                <a:gd name="connsiteY1670" fmla="*/ 79754 h 1142115"/>
                <a:gd name="connsiteX1671" fmla="*/ 541159 w 1307320"/>
                <a:gd name="connsiteY1671" fmla="*/ 80705 h 1142115"/>
                <a:gd name="connsiteX1672" fmla="*/ 542105 w 1307320"/>
                <a:gd name="connsiteY1672" fmla="*/ 81656 h 1142115"/>
                <a:gd name="connsiteX1673" fmla="*/ 544008 w 1307320"/>
                <a:gd name="connsiteY1673" fmla="*/ 82607 h 1142115"/>
                <a:gd name="connsiteX1674" fmla="*/ 576290 w 1307320"/>
                <a:gd name="connsiteY1674" fmla="*/ 92100 h 1142115"/>
                <a:gd name="connsiteX1675" fmla="*/ 578187 w 1307320"/>
                <a:gd name="connsiteY1675" fmla="*/ 93046 h 1142115"/>
                <a:gd name="connsiteX1676" fmla="*/ 579134 w 1307320"/>
                <a:gd name="connsiteY1676" fmla="*/ 93987 h 1142115"/>
                <a:gd name="connsiteX1677" fmla="*/ 576290 w 1307320"/>
                <a:gd name="connsiteY1677" fmla="*/ 100636 h 1142115"/>
                <a:gd name="connsiteX1678" fmla="*/ 576290 w 1307320"/>
                <a:gd name="connsiteY1678" fmla="*/ 101587 h 1142115"/>
                <a:gd name="connsiteX1679" fmla="*/ 586733 w 1307320"/>
                <a:gd name="connsiteY1679" fmla="*/ 125323 h 1142115"/>
                <a:gd name="connsiteX1680" fmla="*/ 588631 w 1307320"/>
                <a:gd name="connsiteY1680" fmla="*/ 127220 h 1142115"/>
                <a:gd name="connsiteX1681" fmla="*/ 586733 w 1307320"/>
                <a:gd name="connsiteY1681" fmla="*/ 131967 h 1142115"/>
                <a:gd name="connsiteX1682" fmla="*/ 585782 w 1307320"/>
                <a:gd name="connsiteY1682" fmla="*/ 133864 h 1142115"/>
                <a:gd name="connsiteX1683" fmla="*/ 586733 w 1307320"/>
                <a:gd name="connsiteY1683" fmla="*/ 134815 h 1142115"/>
                <a:gd name="connsiteX1684" fmla="*/ 593377 w 1307320"/>
                <a:gd name="connsiteY1684" fmla="*/ 145259 h 1142115"/>
                <a:gd name="connsiteX1685" fmla="*/ 594328 w 1307320"/>
                <a:gd name="connsiteY1685" fmla="*/ 147156 h 1142115"/>
                <a:gd name="connsiteX1686" fmla="*/ 595279 w 1307320"/>
                <a:gd name="connsiteY1686" fmla="*/ 146210 h 1142115"/>
                <a:gd name="connsiteX1687" fmla="*/ 597177 w 1307320"/>
                <a:gd name="connsiteY1687" fmla="*/ 140513 h 1142115"/>
                <a:gd name="connsiteX1688" fmla="*/ 599074 w 1307320"/>
                <a:gd name="connsiteY1688" fmla="*/ 140513 h 1142115"/>
                <a:gd name="connsiteX1689" fmla="*/ 600026 w 1307320"/>
                <a:gd name="connsiteY1689" fmla="*/ 142410 h 1142115"/>
                <a:gd name="connsiteX1690" fmla="*/ 601923 w 1307320"/>
                <a:gd name="connsiteY1690" fmla="*/ 144313 h 1142115"/>
                <a:gd name="connsiteX1691" fmla="*/ 602874 w 1307320"/>
                <a:gd name="connsiteY1691" fmla="*/ 146210 h 1142115"/>
                <a:gd name="connsiteX1692" fmla="*/ 603821 w 1307320"/>
                <a:gd name="connsiteY1692" fmla="*/ 154756 h 1142115"/>
                <a:gd name="connsiteX1693" fmla="*/ 603821 w 1307320"/>
                <a:gd name="connsiteY1693" fmla="*/ 156654 h 1142115"/>
                <a:gd name="connsiteX1694" fmla="*/ 603821 w 1307320"/>
                <a:gd name="connsiteY1694" fmla="*/ 157600 h 1142115"/>
                <a:gd name="connsiteX1695" fmla="*/ 605723 w 1307320"/>
                <a:gd name="connsiteY1695" fmla="*/ 162351 h 1142115"/>
                <a:gd name="connsiteX1696" fmla="*/ 604772 w 1307320"/>
                <a:gd name="connsiteY1696" fmla="*/ 166146 h 1142115"/>
                <a:gd name="connsiteX1697" fmla="*/ 604772 w 1307320"/>
                <a:gd name="connsiteY1697" fmla="*/ 167097 h 1142115"/>
                <a:gd name="connsiteX1698" fmla="*/ 605723 w 1307320"/>
                <a:gd name="connsiteY1698" fmla="*/ 170892 h 1142115"/>
                <a:gd name="connsiteX1699" fmla="*/ 606674 w 1307320"/>
                <a:gd name="connsiteY1699" fmla="*/ 173746 h 1142115"/>
                <a:gd name="connsiteX1700" fmla="*/ 609518 w 1307320"/>
                <a:gd name="connsiteY1700" fmla="*/ 179438 h 1142115"/>
                <a:gd name="connsiteX1701" fmla="*/ 611420 w 1307320"/>
                <a:gd name="connsiteY1701" fmla="*/ 180390 h 1142115"/>
                <a:gd name="connsiteX1702" fmla="*/ 612367 w 1307320"/>
                <a:gd name="connsiteY1702" fmla="*/ 182287 h 1142115"/>
                <a:gd name="connsiteX1703" fmla="*/ 614269 w 1307320"/>
                <a:gd name="connsiteY1703" fmla="*/ 182287 h 1142115"/>
                <a:gd name="connsiteX1704" fmla="*/ 615215 w 1307320"/>
                <a:gd name="connsiteY1704" fmla="*/ 185136 h 1142115"/>
                <a:gd name="connsiteX1705" fmla="*/ 616167 w 1307320"/>
                <a:gd name="connsiteY1705" fmla="*/ 187985 h 1142115"/>
                <a:gd name="connsiteX1706" fmla="*/ 611420 w 1307320"/>
                <a:gd name="connsiteY1706" fmla="*/ 195579 h 1142115"/>
                <a:gd name="connsiteX1707" fmla="*/ 614269 w 1307320"/>
                <a:gd name="connsiteY1707" fmla="*/ 198428 h 1142115"/>
                <a:gd name="connsiteX1708" fmla="*/ 616167 w 1307320"/>
                <a:gd name="connsiteY1708" fmla="*/ 198428 h 1142115"/>
                <a:gd name="connsiteX1709" fmla="*/ 618064 w 1307320"/>
                <a:gd name="connsiteY1709" fmla="*/ 206964 h 1142115"/>
                <a:gd name="connsiteX1710" fmla="*/ 619015 w 1307320"/>
                <a:gd name="connsiteY1710" fmla="*/ 212662 h 1142115"/>
                <a:gd name="connsiteX1711" fmla="*/ 632308 w 1307320"/>
                <a:gd name="connsiteY1711" fmla="*/ 211715 h 1142115"/>
                <a:gd name="connsiteX1712" fmla="*/ 637034 w 1307320"/>
                <a:gd name="connsiteY1712" fmla="*/ 190833 h 1142115"/>
                <a:gd name="connsiteX1713" fmla="*/ 644634 w 1307320"/>
                <a:gd name="connsiteY1713" fmla="*/ 193682 h 1142115"/>
                <a:gd name="connsiteX1714" fmla="*/ 648429 w 1307320"/>
                <a:gd name="connsiteY1714" fmla="*/ 190833 h 1142115"/>
                <a:gd name="connsiteX1715" fmla="*/ 660790 w 1307320"/>
                <a:gd name="connsiteY1715" fmla="*/ 185136 h 1142115"/>
                <a:gd name="connsiteX1716" fmla="*/ 687359 w 1307320"/>
                <a:gd name="connsiteY1716" fmla="*/ 183238 h 1142115"/>
                <a:gd name="connsiteX1717" fmla="*/ 684511 w 1307320"/>
                <a:gd name="connsiteY1717" fmla="*/ 167097 h 1142115"/>
                <a:gd name="connsiteX1718" fmla="*/ 691154 w 1307320"/>
                <a:gd name="connsiteY1718" fmla="*/ 167097 h 1142115"/>
                <a:gd name="connsiteX1719" fmla="*/ 697803 w 1307320"/>
                <a:gd name="connsiteY1719" fmla="*/ 163297 h 1142115"/>
                <a:gd name="connsiteX1720" fmla="*/ 703500 w 1307320"/>
                <a:gd name="connsiteY1720" fmla="*/ 159502 h 1142115"/>
                <a:gd name="connsiteX1721" fmla="*/ 704447 w 1307320"/>
                <a:gd name="connsiteY1721" fmla="*/ 158551 h 1142115"/>
                <a:gd name="connsiteX1722" fmla="*/ 709193 w 1307320"/>
                <a:gd name="connsiteY1722" fmla="*/ 156654 h 1142115"/>
                <a:gd name="connsiteX1723" fmla="*/ 713939 w 1307320"/>
                <a:gd name="connsiteY1723" fmla="*/ 153805 h 1142115"/>
                <a:gd name="connsiteX1724" fmla="*/ 719636 w 1307320"/>
                <a:gd name="connsiteY1724" fmla="*/ 150956 h 1142115"/>
                <a:gd name="connsiteX1725" fmla="*/ 723436 w 1307320"/>
                <a:gd name="connsiteY1725" fmla="*/ 150010 h 1142115"/>
                <a:gd name="connsiteX1726" fmla="*/ 728183 w 1307320"/>
                <a:gd name="connsiteY1726" fmla="*/ 148108 h 1142115"/>
                <a:gd name="connsiteX1727" fmla="*/ 731031 w 1307320"/>
                <a:gd name="connsiteY1727" fmla="*/ 147156 h 1142115"/>
                <a:gd name="connsiteX1728" fmla="*/ 738626 w 1307320"/>
                <a:gd name="connsiteY1728" fmla="*/ 145259 h 1142115"/>
                <a:gd name="connsiteX1729" fmla="*/ 740529 w 1307320"/>
                <a:gd name="connsiteY1729" fmla="*/ 144313 h 1142115"/>
                <a:gd name="connsiteX1730" fmla="*/ 748123 w 1307320"/>
                <a:gd name="connsiteY1730" fmla="*/ 139561 h 1142115"/>
                <a:gd name="connsiteX1731" fmla="*/ 749075 w 1307320"/>
                <a:gd name="connsiteY1731" fmla="*/ 138615 h 1142115"/>
                <a:gd name="connsiteX1732" fmla="*/ 752870 w 1307320"/>
                <a:gd name="connsiteY1732" fmla="*/ 137664 h 1142115"/>
                <a:gd name="connsiteX1733" fmla="*/ 756670 w 1307320"/>
                <a:gd name="connsiteY1733" fmla="*/ 135767 h 1142115"/>
                <a:gd name="connsiteX1734" fmla="*/ 756670 w 1307320"/>
                <a:gd name="connsiteY1734" fmla="*/ 135767 h 1142115"/>
                <a:gd name="connsiteX1735" fmla="*/ 760464 w 1307320"/>
                <a:gd name="connsiteY1735" fmla="*/ 135767 h 1142115"/>
                <a:gd name="connsiteX1736" fmla="*/ 764264 w 1307320"/>
                <a:gd name="connsiteY1736" fmla="*/ 135767 h 1142115"/>
                <a:gd name="connsiteX1737" fmla="*/ 765216 w 1307320"/>
                <a:gd name="connsiteY1737" fmla="*/ 135767 h 1142115"/>
                <a:gd name="connsiteX1738" fmla="*/ 766162 w 1307320"/>
                <a:gd name="connsiteY1738" fmla="*/ 135767 h 1142115"/>
                <a:gd name="connsiteX1739" fmla="*/ 768059 w 1307320"/>
                <a:gd name="connsiteY1739" fmla="*/ 135767 h 1142115"/>
                <a:gd name="connsiteX1740" fmla="*/ 775654 w 1307320"/>
                <a:gd name="connsiteY1740" fmla="*/ 136713 h 1142115"/>
                <a:gd name="connsiteX1741" fmla="*/ 777557 w 1307320"/>
                <a:gd name="connsiteY1741" fmla="*/ 137664 h 1142115"/>
                <a:gd name="connsiteX1742" fmla="*/ 780405 w 1307320"/>
                <a:gd name="connsiteY1742" fmla="*/ 138615 h 1142115"/>
                <a:gd name="connsiteX1743" fmla="*/ 783254 w 1307320"/>
                <a:gd name="connsiteY1743" fmla="*/ 140513 h 1142115"/>
                <a:gd name="connsiteX1744" fmla="*/ 784205 w 1307320"/>
                <a:gd name="connsiteY1744" fmla="*/ 140513 h 1142115"/>
                <a:gd name="connsiteX1745" fmla="*/ 786103 w 1307320"/>
                <a:gd name="connsiteY1745" fmla="*/ 141459 h 1142115"/>
                <a:gd name="connsiteX1746" fmla="*/ 787049 w 1307320"/>
                <a:gd name="connsiteY1746" fmla="*/ 142410 h 1142115"/>
                <a:gd name="connsiteX1747" fmla="*/ 790849 w 1307320"/>
                <a:gd name="connsiteY1747" fmla="*/ 141459 h 1142115"/>
                <a:gd name="connsiteX1748" fmla="*/ 791800 w 1307320"/>
                <a:gd name="connsiteY1748" fmla="*/ 139561 h 1142115"/>
                <a:gd name="connsiteX1749" fmla="*/ 793698 w 1307320"/>
                <a:gd name="connsiteY1749" fmla="*/ 138615 h 1142115"/>
                <a:gd name="connsiteX1750" fmla="*/ 795595 w 1307320"/>
                <a:gd name="connsiteY1750" fmla="*/ 138615 h 1142115"/>
                <a:gd name="connsiteX1751" fmla="*/ 797498 w 1307320"/>
                <a:gd name="connsiteY1751" fmla="*/ 138615 h 1142115"/>
                <a:gd name="connsiteX1752" fmla="*/ 800341 w 1307320"/>
                <a:gd name="connsiteY1752" fmla="*/ 137664 h 1142115"/>
                <a:gd name="connsiteX1753" fmla="*/ 805092 w 1307320"/>
                <a:gd name="connsiteY1753" fmla="*/ 135767 h 1142115"/>
                <a:gd name="connsiteX1754" fmla="*/ 808887 w 1307320"/>
                <a:gd name="connsiteY1754" fmla="*/ 132918 h 1142115"/>
                <a:gd name="connsiteX1755" fmla="*/ 809839 w 1307320"/>
                <a:gd name="connsiteY1755" fmla="*/ 132918 h 1142115"/>
                <a:gd name="connsiteX1756" fmla="*/ 812687 w 1307320"/>
                <a:gd name="connsiteY1756" fmla="*/ 131020 h 1142115"/>
                <a:gd name="connsiteX1757" fmla="*/ 820282 w 1307320"/>
                <a:gd name="connsiteY1757" fmla="*/ 130069 h 1142115"/>
                <a:gd name="connsiteX1758" fmla="*/ 824077 w 1307320"/>
                <a:gd name="connsiteY1758" fmla="*/ 131967 h 1142115"/>
                <a:gd name="connsiteX1759" fmla="*/ 825028 w 1307320"/>
                <a:gd name="connsiteY1759" fmla="*/ 131020 h 1142115"/>
                <a:gd name="connsiteX1760" fmla="*/ 826931 w 1307320"/>
                <a:gd name="connsiteY1760" fmla="*/ 129118 h 1142115"/>
                <a:gd name="connsiteX1761" fmla="*/ 829775 w 1307320"/>
                <a:gd name="connsiteY1761" fmla="*/ 126269 h 1142115"/>
                <a:gd name="connsiteX1762" fmla="*/ 830726 w 1307320"/>
                <a:gd name="connsiteY1762" fmla="*/ 126269 h 1142115"/>
                <a:gd name="connsiteX1763" fmla="*/ 832628 w 1307320"/>
                <a:gd name="connsiteY1763" fmla="*/ 124372 h 1142115"/>
                <a:gd name="connsiteX1764" fmla="*/ 833575 w 1307320"/>
                <a:gd name="connsiteY1764" fmla="*/ 123421 h 1142115"/>
                <a:gd name="connsiteX1765" fmla="*/ 834526 w 1307320"/>
                <a:gd name="connsiteY1765" fmla="*/ 122469 h 1142115"/>
                <a:gd name="connsiteX1766" fmla="*/ 837374 w 1307320"/>
                <a:gd name="connsiteY1766" fmla="*/ 123421 h 1142115"/>
                <a:gd name="connsiteX1767" fmla="*/ 838321 w 1307320"/>
                <a:gd name="connsiteY1767" fmla="*/ 125323 h 1142115"/>
                <a:gd name="connsiteX1768" fmla="*/ 840223 w 1307320"/>
                <a:gd name="connsiteY1768" fmla="*/ 127220 h 1142115"/>
                <a:gd name="connsiteX1769" fmla="*/ 842121 w 1307320"/>
                <a:gd name="connsiteY1769" fmla="*/ 128167 h 1142115"/>
                <a:gd name="connsiteX1770" fmla="*/ 843067 w 1307320"/>
                <a:gd name="connsiteY1770" fmla="*/ 130069 h 1142115"/>
                <a:gd name="connsiteX1771" fmla="*/ 844969 w 1307320"/>
                <a:gd name="connsiteY1771" fmla="*/ 131020 h 1142115"/>
                <a:gd name="connsiteX1772" fmla="*/ 846867 w 1307320"/>
                <a:gd name="connsiteY1772" fmla="*/ 126269 h 1142115"/>
                <a:gd name="connsiteX1773" fmla="*/ 848764 w 1307320"/>
                <a:gd name="connsiteY1773" fmla="*/ 120572 h 1142115"/>
                <a:gd name="connsiteX1774" fmla="*/ 848764 w 1307320"/>
                <a:gd name="connsiteY1774" fmla="*/ 119626 h 1142115"/>
                <a:gd name="connsiteX1775" fmla="*/ 848764 w 1307320"/>
                <a:gd name="connsiteY1775" fmla="*/ 116777 h 1142115"/>
                <a:gd name="connsiteX1776" fmla="*/ 847818 w 1307320"/>
                <a:gd name="connsiteY1776" fmla="*/ 114874 h 1142115"/>
                <a:gd name="connsiteX1777" fmla="*/ 846867 w 1307320"/>
                <a:gd name="connsiteY1777" fmla="*/ 113928 h 1142115"/>
                <a:gd name="connsiteX1778" fmla="*/ 844969 w 1307320"/>
                <a:gd name="connsiteY1778" fmla="*/ 114874 h 1142115"/>
                <a:gd name="connsiteX1779" fmla="*/ 843067 w 1307320"/>
                <a:gd name="connsiteY1779" fmla="*/ 113928 h 1142115"/>
                <a:gd name="connsiteX1780" fmla="*/ 846867 w 1307320"/>
                <a:gd name="connsiteY1780" fmla="*/ 107280 h 1142115"/>
                <a:gd name="connsiteX1781" fmla="*/ 849715 w 1307320"/>
                <a:gd name="connsiteY1781" fmla="*/ 104431 h 1142115"/>
                <a:gd name="connsiteX1782" fmla="*/ 849715 w 1307320"/>
                <a:gd name="connsiteY1782" fmla="*/ 102533 h 1142115"/>
                <a:gd name="connsiteX1783" fmla="*/ 850667 w 1307320"/>
                <a:gd name="connsiteY1783" fmla="*/ 102533 h 1142115"/>
                <a:gd name="connsiteX1784" fmla="*/ 852564 w 1307320"/>
                <a:gd name="connsiteY1784" fmla="*/ 101587 h 1142115"/>
                <a:gd name="connsiteX1785" fmla="*/ 853515 w 1307320"/>
                <a:gd name="connsiteY1785" fmla="*/ 100636 h 1142115"/>
                <a:gd name="connsiteX1786" fmla="*/ 854462 w 1307320"/>
                <a:gd name="connsiteY1786" fmla="*/ 98733 h 1142115"/>
                <a:gd name="connsiteX1787" fmla="*/ 855413 w 1307320"/>
                <a:gd name="connsiteY1787" fmla="*/ 98733 h 1142115"/>
                <a:gd name="connsiteX1788" fmla="*/ 862057 w 1307320"/>
                <a:gd name="connsiteY1788" fmla="*/ 98733 h 1142115"/>
                <a:gd name="connsiteX1789" fmla="*/ 865857 w 1307320"/>
                <a:gd name="connsiteY1789" fmla="*/ 100636 h 1142115"/>
                <a:gd name="connsiteX1790" fmla="*/ 867754 w 1307320"/>
                <a:gd name="connsiteY1790" fmla="*/ 101587 h 1142115"/>
                <a:gd name="connsiteX1791" fmla="*/ 870603 w 1307320"/>
                <a:gd name="connsiteY1791" fmla="*/ 103480 h 1142115"/>
                <a:gd name="connsiteX1792" fmla="*/ 871554 w 1307320"/>
                <a:gd name="connsiteY1792" fmla="*/ 103480 h 1142115"/>
                <a:gd name="connsiteX1793" fmla="*/ 875334 w 1307320"/>
                <a:gd name="connsiteY1793" fmla="*/ 102533 h 1142115"/>
                <a:gd name="connsiteX1794" fmla="*/ 876300 w 1307320"/>
                <a:gd name="connsiteY1794" fmla="*/ 101587 h 1142115"/>
                <a:gd name="connsiteX1795" fmla="*/ 879129 w 1307320"/>
                <a:gd name="connsiteY1795" fmla="*/ 99685 h 1142115"/>
                <a:gd name="connsiteX1796" fmla="*/ 880100 w 1307320"/>
                <a:gd name="connsiteY1796" fmla="*/ 99685 h 1142115"/>
                <a:gd name="connsiteX1797" fmla="*/ 881997 w 1307320"/>
                <a:gd name="connsiteY1797" fmla="*/ 97787 h 1142115"/>
                <a:gd name="connsiteX1798" fmla="*/ 883895 w 1307320"/>
                <a:gd name="connsiteY1798" fmla="*/ 96836 h 1142115"/>
                <a:gd name="connsiteX1799" fmla="*/ 885792 w 1307320"/>
                <a:gd name="connsiteY1799" fmla="*/ 97787 h 1142115"/>
                <a:gd name="connsiteX1800" fmla="*/ 887695 w 1307320"/>
                <a:gd name="connsiteY1800" fmla="*/ 98733 h 1142115"/>
                <a:gd name="connsiteX1801" fmla="*/ 892421 w 1307320"/>
                <a:gd name="connsiteY1801" fmla="*/ 100636 h 1142115"/>
                <a:gd name="connsiteX1802" fmla="*/ 894324 w 1307320"/>
                <a:gd name="connsiteY1802" fmla="*/ 101587 h 1142115"/>
                <a:gd name="connsiteX1803" fmla="*/ 898119 w 1307320"/>
                <a:gd name="connsiteY1803" fmla="*/ 102533 h 1142115"/>
                <a:gd name="connsiteX1804" fmla="*/ 898119 w 1307320"/>
                <a:gd name="connsiteY1804" fmla="*/ 103480 h 1142115"/>
                <a:gd name="connsiteX1805" fmla="*/ 900021 w 1307320"/>
                <a:gd name="connsiteY1805" fmla="*/ 106333 h 1142115"/>
                <a:gd name="connsiteX1806" fmla="*/ 906665 w 1307320"/>
                <a:gd name="connsiteY1806" fmla="*/ 106333 h 1142115"/>
                <a:gd name="connsiteX1807" fmla="*/ 908562 w 1307320"/>
                <a:gd name="connsiteY1807" fmla="*/ 106333 h 1142115"/>
                <a:gd name="connsiteX1808" fmla="*/ 911411 w 1307320"/>
                <a:gd name="connsiteY1808" fmla="*/ 108231 h 1142115"/>
                <a:gd name="connsiteX1809" fmla="*/ 914260 w 1307320"/>
                <a:gd name="connsiteY1809" fmla="*/ 112977 h 1142115"/>
                <a:gd name="connsiteX1810" fmla="*/ 915211 w 1307320"/>
                <a:gd name="connsiteY1810" fmla="*/ 112026 h 1142115"/>
                <a:gd name="connsiteX1811" fmla="*/ 917108 w 1307320"/>
                <a:gd name="connsiteY1811" fmla="*/ 112977 h 1142115"/>
                <a:gd name="connsiteX1812" fmla="*/ 920908 w 1307320"/>
                <a:gd name="connsiteY1812" fmla="*/ 114874 h 1142115"/>
                <a:gd name="connsiteX1813" fmla="*/ 921855 w 1307320"/>
                <a:gd name="connsiteY1813" fmla="*/ 116777 h 1142115"/>
                <a:gd name="connsiteX1814" fmla="*/ 934201 w 1307320"/>
                <a:gd name="connsiteY1814" fmla="*/ 119626 h 1142115"/>
                <a:gd name="connsiteX1815" fmla="*/ 936098 w 1307320"/>
                <a:gd name="connsiteY1815" fmla="*/ 123421 h 1142115"/>
                <a:gd name="connsiteX1816" fmla="*/ 936098 w 1307320"/>
                <a:gd name="connsiteY1816" fmla="*/ 126269 h 1142115"/>
                <a:gd name="connsiteX1817" fmla="*/ 936098 w 1307320"/>
                <a:gd name="connsiteY1817" fmla="*/ 127220 h 1142115"/>
                <a:gd name="connsiteX1818" fmla="*/ 938000 w 1307320"/>
                <a:gd name="connsiteY1818" fmla="*/ 130069 h 1142115"/>
                <a:gd name="connsiteX1819" fmla="*/ 938000 w 1307320"/>
                <a:gd name="connsiteY1819" fmla="*/ 131020 h 1142115"/>
                <a:gd name="connsiteX1820" fmla="*/ 939898 w 1307320"/>
                <a:gd name="connsiteY1820" fmla="*/ 131020 h 1142115"/>
                <a:gd name="connsiteX1821" fmla="*/ 940844 w 1307320"/>
                <a:gd name="connsiteY1821" fmla="*/ 131967 h 1142115"/>
                <a:gd name="connsiteX1822" fmla="*/ 940844 w 1307320"/>
                <a:gd name="connsiteY1822" fmla="*/ 133864 h 1142115"/>
                <a:gd name="connsiteX1823" fmla="*/ 939898 w 1307320"/>
                <a:gd name="connsiteY1823" fmla="*/ 136713 h 1142115"/>
                <a:gd name="connsiteX1824" fmla="*/ 939898 w 1307320"/>
                <a:gd name="connsiteY1824" fmla="*/ 140513 h 1142115"/>
                <a:gd name="connsiteX1825" fmla="*/ 944644 w 1307320"/>
                <a:gd name="connsiteY1825" fmla="*/ 140513 h 1142115"/>
                <a:gd name="connsiteX1826" fmla="*/ 945590 w 1307320"/>
                <a:gd name="connsiteY1826" fmla="*/ 141459 h 1142115"/>
                <a:gd name="connsiteX1827" fmla="*/ 949390 w 1307320"/>
                <a:gd name="connsiteY1827" fmla="*/ 142410 h 1142115"/>
                <a:gd name="connsiteX1828" fmla="*/ 954137 w 1307320"/>
                <a:gd name="connsiteY1828" fmla="*/ 145259 h 1142115"/>
                <a:gd name="connsiteX1829" fmla="*/ 958883 w 1307320"/>
                <a:gd name="connsiteY1829" fmla="*/ 147156 h 1142115"/>
                <a:gd name="connsiteX1830" fmla="*/ 960785 w 1307320"/>
                <a:gd name="connsiteY1830" fmla="*/ 147156 h 1142115"/>
                <a:gd name="connsiteX1831" fmla="*/ 961736 w 1307320"/>
                <a:gd name="connsiteY1831" fmla="*/ 148108 h 1142115"/>
                <a:gd name="connsiteX1832" fmla="*/ 970277 w 1307320"/>
                <a:gd name="connsiteY1832" fmla="*/ 153805 h 1142115"/>
                <a:gd name="connsiteX1833" fmla="*/ 971229 w 1307320"/>
                <a:gd name="connsiteY1833" fmla="*/ 152854 h 1142115"/>
                <a:gd name="connsiteX1834" fmla="*/ 972175 w 1307320"/>
                <a:gd name="connsiteY1834" fmla="*/ 150010 h 1142115"/>
                <a:gd name="connsiteX1835" fmla="*/ 975975 w 1307320"/>
                <a:gd name="connsiteY1835" fmla="*/ 149059 h 1142115"/>
                <a:gd name="connsiteX1836" fmla="*/ 975975 w 1307320"/>
                <a:gd name="connsiteY1836" fmla="*/ 149059 h 1142115"/>
                <a:gd name="connsiteX1837" fmla="*/ 976926 w 1307320"/>
                <a:gd name="connsiteY1837" fmla="*/ 150956 h 1142115"/>
                <a:gd name="connsiteX1838" fmla="*/ 978824 w 1307320"/>
                <a:gd name="connsiteY1838" fmla="*/ 152854 h 1142115"/>
                <a:gd name="connsiteX1839" fmla="*/ 978824 w 1307320"/>
                <a:gd name="connsiteY1839" fmla="*/ 153805 h 1142115"/>
                <a:gd name="connsiteX1840" fmla="*/ 980726 w 1307320"/>
                <a:gd name="connsiteY1840" fmla="*/ 155702 h 1142115"/>
                <a:gd name="connsiteX1841" fmla="*/ 982624 w 1307320"/>
                <a:gd name="connsiteY1841" fmla="*/ 156654 h 1142115"/>
                <a:gd name="connsiteX1842" fmla="*/ 985472 w 1307320"/>
                <a:gd name="connsiteY1842" fmla="*/ 156654 h 1142115"/>
                <a:gd name="connsiteX1843" fmla="*/ 986418 w 1307320"/>
                <a:gd name="connsiteY1843" fmla="*/ 156654 h 1142115"/>
                <a:gd name="connsiteX1844" fmla="*/ 993067 w 1307320"/>
                <a:gd name="connsiteY1844" fmla="*/ 159502 h 1142115"/>
                <a:gd name="connsiteX1845" fmla="*/ 993067 w 1307320"/>
                <a:gd name="connsiteY1845" fmla="*/ 161400 h 1142115"/>
                <a:gd name="connsiteX1846" fmla="*/ 994018 w 1307320"/>
                <a:gd name="connsiteY1846" fmla="*/ 163297 h 1142115"/>
                <a:gd name="connsiteX1847" fmla="*/ 995911 w 1307320"/>
                <a:gd name="connsiteY1847" fmla="*/ 164249 h 1142115"/>
                <a:gd name="connsiteX1848" fmla="*/ 996862 w 1307320"/>
                <a:gd name="connsiteY1848" fmla="*/ 166146 h 1142115"/>
                <a:gd name="connsiteX1849" fmla="*/ 997813 w 1307320"/>
                <a:gd name="connsiteY1849" fmla="*/ 171844 h 1142115"/>
                <a:gd name="connsiteX1850" fmla="*/ 1001608 w 1307320"/>
                <a:gd name="connsiteY1850" fmla="*/ 175643 h 1142115"/>
                <a:gd name="connsiteX1851" fmla="*/ 1005408 w 1307320"/>
                <a:gd name="connsiteY1851" fmla="*/ 178492 h 1142115"/>
                <a:gd name="connsiteX1852" fmla="*/ 1007306 w 1307320"/>
                <a:gd name="connsiteY1852" fmla="*/ 180390 h 1142115"/>
                <a:gd name="connsiteX1853" fmla="*/ 1014901 w 1307320"/>
                <a:gd name="connsiteY1853" fmla="*/ 183238 h 1142115"/>
                <a:gd name="connsiteX1854" fmla="*/ 1015852 w 1307320"/>
                <a:gd name="connsiteY1854" fmla="*/ 184185 h 1142115"/>
                <a:gd name="connsiteX1855" fmla="*/ 1018700 w 1307320"/>
                <a:gd name="connsiteY1855" fmla="*/ 187038 h 1142115"/>
                <a:gd name="connsiteX1856" fmla="*/ 1022500 w 1307320"/>
                <a:gd name="connsiteY1856" fmla="*/ 188936 h 1142115"/>
                <a:gd name="connsiteX1857" fmla="*/ 1023452 w 1307320"/>
                <a:gd name="connsiteY1857" fmla="*/ 191784 h 1142115"/>
                <a:gd name="connsiteX1858" fmla="*/ 1024398 w 1307320"/>
                <a:gd name="connsiteY1858" fmla="*/ 199379 h 1142115"/>
                <a:gd name="connsiteX1859" fmla="*/ 1024398 w 1307320"/>
                <a:gd name="connsiteY1859" fmla="*/ 206018 h 1142115"/>
                <a:gd name="connsiteX1860" fmla="*/ 1023452 w 1307320"/>
                <a:gd name="connsiteY1860" fmla="*/ 206964 h 1142115"/>
                <a:gd name="connsiteX1861" fmla="*/ 1022500 w 1307320"/>
                <a:gd name="connsiteY1861" fmla="*/ 207915 h 1142115"/>
                <a:gd name="connsiteX1862" fmla="*/ 1025349 w 1307320"/>
                <a:gd name="connsiteY1862" fmla="*/ 216462 h 1142115"/>
                <a:gd name="connsiteX1863" fmla="*/ 1028198 w 1307320"/>
                <a:gd name="connsiteY1863" fmla="*/ 216462 h 1142115"/>
                <a:gd name="connsiteX1864" fmla="*/ 1031046 w 1307320"/>
                <a:gd name="connsiteY1864" fmla="*/ 215510 h 1142115"/>
                <a:gd name="connsiteX1865" fmla="*/ 1033895 w 1307320"/>
                <a:gd name="connsiteY1865" fmla="*/ 216462 h 1142115"/>
                <a:gd name="connsiteX1866" fmla="*/ 1038641 w 1307320"/>
                <a:gd name="connsiteY1866" fmla="*/ 216462 h 1142115"/>
                <a:gd name="connsiteX1867" fmla="*/ 1040539 w 1307320"/>
                <a:gd name="connsiteY1867" fmla="*/ 216462 h 1142115"/>
                <a:gd name="connsiteX1868" fmla="*/ 1042441 w 1307320"/>
                <a:gd name="connsiteY1868" fmla="*/ 217408 h 1142115"/>
                <a:gd name="connsiteX1869" fmla="*/ 1046236 w 1307320"/>
                <a:gd name="connsiteY1869" fmla="*/ 224057 h 1142115"/>
                <a:gd name="connsiteX1870" fmla="*/ 1046236 w 1307320"/>
                <a:gd name="connsiteY1870" fmla="*/ 225008 h 1142115"/>
                <a:gd name="connsiteX1871" fmla="*/ 1046236 w 1307320"/>
                <a:gd name="connsiteY1871" fmla="*/ 227851 h 1142115"/>
                <a:gd name="connsiteX1872" fmla="*/ 1046236 w 1307320"/>
                <a:gd name="connsiteY1872" fmla="*/ 230700 h 1142115"/>
                <a:gd name="connsiteX1873" fmla="*/ 1044339 w 1307320"/>
                <a:gd name="connsiteY1873" fmla="*/ 237349 h 1142115"/>
                <a:gd name="connsiteX1874" fmla="*/ 1045285 w 1307320"/>
                <a:gd name="connsiteY1874" fmla="*/ 238295 h 1142115"/>
                <a:gd name="connsiteX1875" fmla="*/ 1045285 w 1307320"/>
                <a:gd name="connsiteY1875" fmla="*/ 241149 h 1142115"/>
                <a:gd name="connsiteX1876" fmla="*/ 1044339 w 1307320"/>
                <a:gd name="connsiteY1876" fmla="*/ 243992 h 1142115"/>
                <a:gd name="connsiteX1877" fmla="*/ 1046236 w 1307320"/>
                <a:gd name="connsiteY1877" fmla="*/ 245895 h 1142115"/>
                <a:gd name="connsiteX1878" fmla="*/ 1047187 w 1307320"/>
                <a:gd name="connsiteY1878" fmla="*/ 245895 h 1142115"/>
                <a:gd name="connsiteX1879" fmla="*/ 1050982 w 1307320"/>
                <a:gd name="connsiteY1879" fmla="*/ 245895 h 1142115"/>
                <a:gd name="connsiteX1880" fmla="*/ 1053831 w 1307320"/>
                <a:gd name="connsiteY1880" fmla="*/ 246841 h 1142115"/>
                <a:gd name="connsiteX1881" fmla="*/ 1059529 w 1307320"/>
                <a:gd name="connsiteY1881" fmla="*/ 245895 h 1142115"/>
                <a:gd name="connsiteX1882" fmla="*/ 1062377 w 1307320"/>
                <a:gd name="connsiteY1882" fmla="*/ 246841 h 1142115"/>
                <a:gd name="connsiteX1883" fmla="*/ 1064275 w 1307320"/>
                <a:gd name="connsiteY1883" fmla="*/ 248744 h 1142115"/>
                <a:gd name="connsiteX1884" fmla="*/ 1064275 w 1307320"/>
                <a:gd name="connsiteY1884" fmla="*/ 250641 h 1142115"/>
                <a:gd name="connsiteX1885" fmla="*/ 1064275 w 1307320"/>
                <a:gd name="connsiteY1885" fmla="*/ 252539 h 1142115"/>
                <a:gd name="connsiteX1886" fmla="*/ 1082313 w 1307320"/>
                <a:gd name="connsiteY1886" fmla="*/ 262036 h 1142115"/>
                <a:gd name="connsiteX1887" fmla="*/ 1085167 w 1307320"/>
                <a:gd name="connsiteY1887" fmla="*/ 262982 h 1142115"/>
                <a:gd name="connsiteX1888" fmla="*/ 1088011 w 1307320"/>
                <a:gd name="connsiteY1888" fmla="*/ 265831 h 1142115"/>
                <a:gd name="connsiteX1889" fmla="*/ 1090864 w 1307320"/>
                <a:gd name="connsiteY1889" fmla="*/ 268680 h 1142115"/>
                <a:gd name="connsiteX1890" fmla="*/ 1092762 w 1307320"/>
                <a:gd name="connsiteY1890" fmla="*/ 269631 h 1142115"/>
                <a:gd name="connsiteX1891" fmla="*/ 1093708 w 1307320"/>
                <a:gd name="connsiteY1891" fmla="*/ 270577 h 1142115"/>
                <a:gd name="connsiteX1892" fmla="*/ 1098454 w 1307320"/>
                <a:gd name="connsiteY1892" fmla="*/ 277226 h 1142115"/>
                <a:gd name="connsiteX1893" fmla="*/ 1097508 w 1307320"/>
                <a:gd name="connsiteY1893" fmla="*/ 292415 h 1142115"/>
                <a:gd name="connsiteX1894" fmla="*/ 1096557 w 1307320"/>
                <a:gd name="connsiteY1894" fmla="*/ 294313 h 1142115"/>
                <a:gd name="connsiteX1895" fmla="*/ 1101303 w 1307320"/>
                <a:gd name="connsiteY1895" fmla="*/ 299064 h 1142115"/>
                <a:gd name="connsiteX1896" fmla="*/ 1109849 w 1307320"/>
                <a:gd name="connsiteY1896" fmla="*/ 305708 h 1142115"/>
                <a:gd name="connsiteX1897" fmla="*/ 1112698 w 1307320"/>
                <a:gd name="connsiteY1897" fmla="*/ 309508 h 1142115"/>
                <a:gd name="connsiteX1898" fmla="*/ 1114600 w 1307320"/>
                <a:gd name="connsiteY1898" fmla="*/ 312356 h 1142115"/>
                <a:gd name="connsiteX1899" fmla="*/ 1117429 w 1307320"/>
                <a:gd name="connsiteY1899" fmla="*/ 321854 h 1142115"/>
                <a:gd name="connsiteX1900" fmla="*/ 1110800 w 1307320"/>
                <a:gd name="connsiteY1900" fmla="*/ 322800 h 1142115"/>
                <a:gd name="connsiteX1901" fmla="*/ 1108903 w 1307320"/>
                <a:gd name="connsiteY1901" fmla="*/ 327546 h 1142115"/>
                <a:gd name="connsiteX1902" fmla="*/ 1107000 w 1307320"/>
                <a:gd name="connsiteY1902" fmla="*/ 328497 h 1142115"/>
                <a:gd name="connsiteX1903" fmla="*/ 1105103 w 1307320"/>
                <a:gd name="connsiteY1903" fmla="*/ 332287 h 1142115"/>
                <a:gd name="connsiteX1904" fmla="*/ 1102254 w 1307320"/>
                <a:gd name="connsiteY1904" fmla="*/ 334185 h 1142115"/>
                <a:gd name="connsiteX1905" fmla="*/ 1080416 w 1307320"/>
                <a:gd name="connsiteY1905" fmla="*/ 320902 h 1142115"/>
                <a:gd name="connsiteX1906" fmla="*/ 1074718 w 1307320"/>
                <a:gd name="connsiteY1906" fmla="*/ 318054 h 1142115"/>
                <a:gd name="connsiteX1907" fmla="*/ 1045285 w 1307320"/>
                <a:gd name="connsiteY1907" fmla="*/ 330395 h 1142115"/>
                <a:gd name="connsiteX1908" fmla="*/ 1045285 w 1307320"/>
                <a:gd name="connsiteY1908" fmla="*/ 331346 h 1142115"/>
                <a:gd name="connsiteX1909" fmla="*/ 1044339 w 1307320"/>
                <a:gd name="connsiteY1909" fmla="*/ 332287 h 1142115"/>
                <a:gd name="connsiteX1910" fmla="*/ 1047187 w 1307320"/>
                <a:gd name="connsiteY1910" fmla="*/ 336082 h 1142115"/>
                <a:gd name="connsiteX1911" fmla="*/ 1048134 w 1307320"/>
                <a:gd name="connsiteY1911" fmla="*/ 342726 h 1142115"/>
                <a:gd name="connsiteX1912" fmla="*/ 1050031 w 1307320"/>
                <a:gd name="connsiteY1912" fmla="*/ 346526 h 1142115"/>
                <a:gd name="connsiteX1913" fmla="*/ 1050031 w 1307320"/>
                <a:gd name="connsiteY1913" fmla="*/ 347477 h 1142115"/>
                <a:gd name="connsiteX1914" fmla="*/ 1050031 w 1307320"/>
                <a:gd name="connsiteY1914" fmla="*/ 349375 h 1142115"/>
                <a:gd name="connsiteX1915" fmla="*/ 1049085 w 1307320"/>
                <a:gd name="connsiteY1915" fmla="*/ 351277 h 1142115"/>
                <a:gd name="connsiteX1916" fmla="*/ 1043388 w 1307320"/>
                <a:gd name="connsiteY1916" fmla="*/ 351277 h 1142115"/>
                <a:gd name="connsiteX1917" fmla="*/ 1042441 w 1307320"/>
                <a:gd name="connsiteY1917" fmla="*/ 350326 h 1142115"/>
                <a:gd name="connsiteX1918" fmla="*/ 1041490 w 1307320"/>
                <a:gd name="connsiteY1918" fmla="*/ 348423 h 1142115"/>
                <a:gd name="connsiteX1919" fmla="*/ 1039588 w 1307320"/>
                <a:gd name="connsiteY1919" fmla="*/ 348423 h 1142115"/>
                <a:gd name="connsiteX1920" fmla="*/ 1036744 w 1307320"/>
                <a:gd name="connsiteY1920" fmla="*/ 349375 h 1142115"/>
                <a:gd name="connsiteX1921" fmla="*/ 1033895 w 1307320"/>
                <a:gd name="connsiteY1921" fmla="*/ 353174 h 1142115"/>
                <a:gd name="connsiteX1922" fmla="*/ 1032944 w 1307320"/>
                <a:gd name="connsiteY1922" fmla="*/ 354121 h 1142115"/>
                <a:gd name="connsiteX1923" fmla="*/ 1031993 w 1307320"/>
                <a:gd name="connsiteY1923" fmla="*/ 356023 h 1142115"/>
                <a:gd name="connsiteX1924" fmla="*/ 1031046 w 1307320"/>
                <a:gd name="connsiteY1924" fmla="*/ 356969 h 1142115"/>
                <a:gd name="connsiteX1925" fmla="*/ 1030095 w 1307320"/>
                <a:gd name="connsiteY1925" fmla="*/ 356969 h 1142115"/>
                <a:gd name="connsiteX1926" fmla="*/ 1028198 w 1307320"/>
                <a:gd name="connsiteY1926" fmla="*/ 357921 h 1142115"/>
                <a:gd name="connsiteX1927" fmla="*/ 1024398 w 1307320"/>
                <a:gd name="connsiteY1927" fmla="*/ 358872 h 1142115"/>
                <a:gd name="connsiteX1928" fmla="*/ 1021549 w 1307320"/>
                <a:gd name="connsiteY1928" fmla="*/ 373111 h 1142115"/>
                <a:gd name="connsiteX1929" fmla="*/ 1022500 w 1307320"/>
                <a:gd name="connsiteY1929" fmla="*/ 376910 h 1142115"/>
                <a:gd name="connsiteX1930" fmla="*/ 1020598 w 1307320"/>
                <a:gd name="connsiteY1930" fmla="*/ 379759 h 1142115"/>
                <a:gd name="connsiteX1931" fmla="*/ 1019652 w 1307320"/>
                <a:gd name="connsiteY1931" fmla="*/ 380705 h 1142115"/>
                <a:gd name="connsiteX1932" fmla="*/ 1018700 w 1307320"/>
                <a:gd name="connsiteY1932" fmla="*/ 381656 h 1142115"/>
                <a:gd name="connsiteX1933" fmla="*/ 1013954 w 1307320"/>
                <a:gd name="connsiteY1933" fmla="*/ 384505 h 1142115"/>
                <a:gd name="connsiteX1934" fmla="*/ 1009223 w 1307320"/>
                <a:gd name="connsiteY1934" fmla="*/ 378912 h 1142115"/>
                <a:gd name="connsiteX1935" fmla="*/ 996183 w 1307320"/>
                <a:gd name="connsiteY1935" fmla="*/ 379303 h 1142115"/>
                <a:gd name="connsiteX1936" fmla="*/ 980875 w 1307320"/>
                <a:gd name="connsiteY1936" fmla="*/ 379769 h 1142115"/>
                <a:gd name="connsiteX1937" fmla="*/ 963282 w 1307320"/>
                <a:gd name="connsiteY1937" fmla="*/ 368736 h 1142115"/>
                <a:gd name="connsiteX1938" fmla="*/ 957718 w 1307320"/>
                <a:gd name="connsiteY1938" fmla="*/ 365243 h 1142115"/>
                <a:gd name="connsiteX1939" fmla="*/ 957718 w 1307320"/>
                <a:gd name="connsiteY1939" fmla="*/ 365243 h 1142115"/>
                <a:gd name="connsiteX1940" fmla="*/ 936514 w 1307320"/>
                <a:gd name="connsiteY1940" fmla="*/ 351946 h 1142115"/>
                <a:gd name="connsiteX1941" fmla="*/ 923361 w 1307320"/>
                <a:gd name="connsiteY1941" fmla="*/ 343697 h 1142115"/>
                <a:gd name="connsiteX1942" fmla="*/ 900338 w 1307320"/>
                <a:gd name="connsiteY1942" fmla="*/ 345015 h 1142115"/>
                <a:gd name="connsiteX1943" fmla="*/ 893397 w 1307320"/>
                <a:gd name="connsiteY1943" fmla="*/ 345416 h 1142115"/>
                <a:gd name="connsiteX1944" fmla="*/ 888270 w 1307320"/>
                <a:gd name="connsiteY1944" fmla="*/ 355508 h 1142115"/>
                <a:gd name="connsiteX1945" fmla="*/ 882057 w 1307320"/>
                <a:gd name="connsiteY1945" fmla="*/ 367745 h 1142115"/>
                <a:gd name="connsiteX1946" fmla="*/ 899065 w 1307320"/>
                <a:gd name="connsiteY1946" fmla="*/ 384926 h 1142115"/>
                <a:gd name="connsiteX1947" fmla="*/ 900115 w 1307320"/>
                <a:gd name="connsiteY1947" fmla="*/ 394483 h 1142115"/>
                <a:gd name="connsiteX1948" fmla="*/ 901205 w 1307320"/>
                <a:gd name="connsiteY1948" fmla="*/ 404451 h 1142115"/>
                <a:gd name="connsiteX1949" fmla="*/ 902548 w 1307320"/>
                <a:gd name="connsiteY1949" fmla="*/ 416688 h 1142115"/>
                <a:gd name="connsiteX1950" fmla="*/ 901884 w 1307320"/>
                <a:gd name="connsiteY1950" fmla="*/ 425650 h 1142115"/>
                <a:gd name="connsiteX1951" fmla="*/ 897044 w 1307320"/>
                <a:gd name="connsiteY1951" fmla="*/ 440568 h 1142115"/>
                <a:gd name="connsiteX1952" fmla="*/ 894205 w 1307320"/>
                <a:gd name="connsiteY1952" fmla="*/ 449337 h 1142115"/>
                <a:gd name="connsiteX1953" fmla="*/ 898807 w 1307320"/>
                <a:gd name="connsiteY1953" fmla="*/ 455505 h 1142115"/>
                <a:gd name="connsiteX1954" fmla="*/ 907799 w 1307320"/>
                <a:gd name="connsiteY1954" fmla="*/ 467544 h 1142115"/>
                <a:gd name="connsiteX1955" fmla="*/ 916296 w 1307320"/>
                <a:gd name="connsiteY1955" fmla="*/ 478924 h 1142115"/>
                <a:gd name="connsiteX1956" fmla="*/ 924986 w 1307320"/>
                <a:gd name="connsiteY1956" fmla="*/ 490561 h 1142115"/>
                <a:gd name="connsiteX1957" fmla="*/ 942608 w 1307320"/>
                <a:gd name="connsiteY1957" fmla="*/ 500088 h 1142115"/>
                <a:gd name="connsiteX1958" fmla="*/ 951313 w 1307320"/>
                <a:gd name="connsiteY1958" fmla="*/ 504795 h 1142115"/>
                <a:gd name="connsiteX1959" fmla="*/ 950654 w 1307320"/>
                <a:gd name="connsiteY1959" fmla="*/ 512479 h 1142115"/>
                <a:gd name="connsiteX1960" fmla="*/ 950084 w 1307320"/>
                <a:gd name="connsiteY1960" fmla="*/ 519108 h 1142115"/>
                <a:gd name="connsiteX1961" fmla="*/ 949301 w 1307320"/>
                <a:gd name="connsiteY1961" fmla="*/ 528189 h 1142115"/>
                <a:gd name="connsiteX1962" fmla="*/ 948791 w 1307320"/>
                <a:gd name="connsiteY1962" fmla="*/ 534144 h 1142115"/>
                <a:gd name="connsiteX1963" fmla="*/ 947666 w 1307320"/>
                <a:gd name="connsiteY1963" fmla="*/ 547248 h 1142115"/>
                <a:gd name="connsiteX1964" fmla="*/ 946492 w 1307320"/>
                <a:gd name="connsiteY1964" fmla="*/ 557820 h 1142115"/>
                <a:gd name="connsiteX1965" fmla="*/ 945026 w 1307320"/>
                <a:gd name="connsiteY1965" fmla="*/ 571058 h 1142115"/>
                <a:gd name="connsiteX1966" fmla="*/ 943614 w 1307320"/>
                <a:gd name="connsiteY1966" fmla="*/ 583815 h 1142115"/>
                <a:gd name="connsiteX1967" fmla="*/ 945789 w 1307320"/>
                <a:gd name="connsiteY1967" fmla="*/ 593367 h 1142115"/>
                <a:gd name="connsiteX1968" fmla="*/ 952705 w 1307320"/>
                <a:gd name="connsiteY1968" fmla="*/ 602012 h 1142115"/>
                <a:gd name="connsiteX1969" fmla="*/ 951313 w 1307320"/>
                <a:gd name="connsiteY1969" fmla="*/ 617673 h 1142115"/>
                <a:gd name="connsiteX1970" fmla="*/ 957406 w 1307320"/>
                <a:gd name="connsiteY1970" fmla="*/ 627185 h 1142115"/>
                <a:gd name="connsiteX1971" fmla="*/ 963589 w 1307320"/>
                <a:gd name="connsiteY1971" fmla="*/ 636836 h 1142115"/>
                <a:gd name="connsiteX1972" fmla="*/ 973126 w 1307320"/>
                <a:gd name="connsiteY1972" fmla="*/ 645744 h 1142115"/>
                <a:gd name="connsiteX1973" fmla="*/ 983035 w 1307320"/>
                <a:gd name="connsiteY1973" fmla="*/ 652521 h 1142115"/>
                <a:gd name="connsiteX1974" fmla="*/ 991001 w 1307320"/>
                <a:gd name="connsiteY1974" fmla="*/ 657976 h 1142115"/>
                <a:gd name="connsiteX1975" fmla="*/ 1001133 w 1307320"/>
                <a:gd name="connsiteY1975" fmla="*/ 664907 h 1142115"/>
                <a:gd name="connsiteX1976" fmla="*/ 1005606 w 1307320"/>
                <a:gd name="connsiteY1976" fmla="*/ 668702 h 114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</a:cxnLst>
              <a:rect l="l" t="t" r="r" b="b"/>
              <a:pathLst>
                <a:path w="1307320" h="1142115">
                  <a:moveTo>
                    <a:pt x="1012057" y="676916"/>
                  </a:moveTo>
                  <a:lnTo>
                    <a:pt x="1007306" y="682608"/>
                  </a:lnTo>
                  <a:lnTo>
                    <a:pt x="1002559" y="683559"/>
                  </a:lnTo>
                  <a:lnTo>
                    <a:pt x="999711" y="729134"/>
                  </a:lnTo>
                  <a:lnTo>
                    <a:pt x="998764" y="731982"/>
                  </a:lnTo>
                  <a:lnTo>
                    <a:pt x="997813" y="751918"/>
                  </a:lnTo>
                  <a:lnTo>
                    <a:pt x="996862" y="756669"/>
                  </a:lnTo>
                  <a:lnTo>
                    <a:pt x="989267" y="772806"/>
                  </a:lnTo>
                  <a:lnTo>
                    <a:pt x="988321" y="774708"/>
                  </a:lnTo>
                  <a:lnTo>
                    <a:pt x="986418" y="775659"/>
                  </a:lnTo>
                  <a:lnTo>
                    <a:pt x="981672" y="785151"/>
                  </a:lnTo>
                  <a:lnTo>
                    <a:pt x="974077" y="811726"/>
                  </a:lnTo>
                  <a:lnTo>
                    <a:pt x="973126" y="816472"/>
                  </a:lnTo>
                  <a:lnTo>
                    <a:pt x="974077" y="822170"/>
                  </a:lnTo>
                  <a:lnTo>
                    <a:pt x="975975" y="823121"/>
                  </a:lnTo>
                  <a:lnTo>
                    <a:pt x="976926" y="823121"/>
                  </a:lnTo>
                  <a:lnTo>
                    <a:pt x="978824" y="825970"/>
                  </a:lnTo>
                  <a:lnTo>
                    <a:pt x="982624" y="828818"/>
                  </a:lnTo>
                  <a:lnTo>
                    <a:pt x="983570" y="829770"/>
                  </a:lnTo>
                  <a:lnTo>
                    <a:pt x="987370" y="830716"/>
                  </a:lnTo>
                  <a:lnTo>
                    <a:pt x="989267" y="831667"/>
                  </a:lnTo>
                  <a:lnTo>
                    <a:pt x="991165" y="833565"/>
                  </a:lnTo>
                  <a:lnTo>
                    <a:pt x="992116" y="835462"/>
                  </a:lnTo>
                  <a:lnTo>
                    <a:pt x="994018" y="836413"/>
                  </a:lnTo>
                  <a:lnTo>
                    <a:pt x="996862" y="838311"/>
                  </a:lnTo>
                  <a:lnTo>
                    <a:pt x="999711" y="839262"/>
                  </a:lnTo>
                  <a:lnTo>
                    <a:pt x="1001608" y="841160"/>
                  </a:lnTo>
                  <a:lnTo>
                    <a:pt x="1003511" y="841160"/>
                  </a:lnTo>
                  <a:lnTo>
                    <a:pt x="1006359" y="841160"/>
                  </a:lnTo>
                  <a:lnTo>
                    <a:pt x="1010154" y="843062"/>
                  </a:lnTo>
                  <a:lnTo>
                    <a:pt x="1007306" y="844959"/>
                  </a:lnTo>
                  <a:lnTo>
                    <a:pt x="1005408" y="845906"/>
                  </a:lnTo>
                  <a:lnTo>
                    <a:pt x="1004462" y="846857"/>
                  </a:lnTo>
                  <a:lnTo>
                    <a:pt x="1002559" y="848759"/>
                  </a:lnTo>
                  <a:lnTo>
                    <a:pt x="999711" y="853505"/>
                  </a:lnTo>
                  <a:lnTo>
                    <a:pt x="1000662" y="856354"/>
                  </a:lnTo>
                  <a:lnTo>
                    <a:pt x="998764" y="862998"/>
                  </a:lnTo>
                  <a:lnTo>
                    <a:pt x="1001608" y="864895"/>
                  </a:lnTo>
                  <a:lnTo>
                    <a:pt x="1009208" y="877241"/>
                  </a:lnTo>
                  <a:lnTo>
                    <a:pt x="1012057" y="883885"/>
                  </a:lnTo>
                  <a:lnTo>
                    <a:pt x="1020598" y="886734"/>
                  </a:lnTo>
                  <a:lnTo>
                    <a:pt x="1020598" y="883885"/>
                  </a:lnTo>
                  <a:lnTo>
                    <a:pt x="1023452" y="881988"/>
                  </a:lnTo>
                  <a:lnTo>
                    <a:pt x="1024398" y="882934"/>
                  </a:lnTo>
                  <a:lnTo>
                    <a:pt x="1027247" y="884836"/>
                  </a:lnTo>
                  <a:lnTo>
                    <a:pt x="1031046" y="887685"/>
                  </a:lnTo>
                  <a:lnTo>
                    <a:pt x="1031993" y="889582"/>
                  </a:lnTo>
                  <a:lnTo>
                    <a:pt x="1043388" y="916167"/>
                  </a:lnTo>
                  <a:lnTo>
                    <a:pt x="1046236" y="926601"/>
                  </a:lnTo>
                  <a:lnTo>
                    <a:pt x="1049085" y="925654"/>
                  </a:lnTo>
                  <a:lnTo>
                    <a:pt x="1050031" y="922806"/>
                  </a:lnTo>
                  <a:lnTo>
                    <a:pt x="1052885" y="919967"/>
                  </a:lnTo>
                  <a:lnTo>
                    <a:pt x="1053831" y="916167"/>
                  </a:lnTo>
                  <a:lnTo>
                    <a:pt x="1057631" y="912372"/>
                  </a:lnTo>
                  <a:lnTo>
                    <a:pt x="1058577" y="911421"/>
                  </a:lnTo>
                  <a:lnTo>
                    <a:pt x="1058577" y="904777"/>
                  </a:lnTo>
                  <a:lnTo>
                    <a:pt x="1060480" y="901923"/>
                  </a:lnTo>
                  <a:lnTo>
                    <a:pt x="1061426" y="900026"/>
                  </a:lnTo>
                  <a:lnTo>
                    <a:pt x="1064275" y="896231"/>
                  </a:lnTo>
                  <a:lnTo>
                    <a:pt x="1065226" y="896231"/>
                  </a:lnTo>
                  <a:lnTo>
                    <a:pt x="1067123" y="895280"/>
                  </a:lnTo>
                  <a:lnTo>
                    <a:pt x="1069021" y="890534"/>
                  </a:lnTo>
                  <a:lnTo>
                    <a:pt x="1072821" y="888631"/>
                  </a:lnTo>
                  <a:lnTo>
                    <a:pt x="1072821" y="887685"/>
                  </a:lnTo>
                  <a:lnTo>
                    <a:pt x="1070923" y="883885"/>
                  </a:lnTo>
                  <a:lnTo>
                    <a:pt x="1069021" y="881036"/>
                  </a:lnTo>
                  <a:lnTo>
                    <a:pt x="1069972" y="873441"/>
                  </a:lnTo>
                  <a:lnTo>
                    <a:pt x="1071875" y="866798"/>
                  </a:lnTo>
                  <a:lnTo>
                    <a:pt x="1072821" y="861100"/>
                  </a:lnTo>
                  <a:lnTo>
                    <a:pt x="1069021" y="847808"/>
                  </a:lnTo>
                  <a:lnTo>
                    <a:pt x="1069021" y="844008"/>
                  </a:lnTo>
                  <a:lnTo>
                    <a:pt x="1069972" y="841160"/>
                  </a:lnTo>
                  <a:lnTo>
                    <a:pt x="1070923" y="838311"/>
                  </a:lnTo>
                  <a:lnTo>
                    <a:pt x="1078518" y="835462"/>
                  </a:lnTo>
                  <a:lnTo>
                    <a:pt x="1080416" y="833565"/>
                  </a:lnTo>
                  <a:lnTo>
                    <a:pt x="1084216" y="834516"/>
                  </a:lnTo>
                  <a:lnTo>
                    <a:pt x="1086113" y="835462"/>
                  </a:lnTo>
                  <a:lnTo>
                    <a:pt x="1087064" y="836413"/>
                  </a:lnTo>
                  <a:lnTo>
                    <a:pt x="1089913" y="837364"/>
                  </a:lnTo>
                  <a:lnTo>
                    <a:pt x="1091811" y="839262"/>
                  </a:lnTo>
                  <a:lnTo>
                    <a:pt x="1093708" y="841160"/>
                  </a:lnTo>
                  <a:lnTo>
                    <a:pt x="1094659" y="844008"/>
                  </a:lnTo>
                  <a:lnTo>
                    <a:pt x="1094659" y="845906"/>
                  </a:lnTo>
                  <a:lnTo>
                    <a:pt x="1091811" y="853505"/>
                  </a:lnTo>
                  <a:lnTo>
                    <a:pt x="1092762" y="860149"/>
                  </a:lnTo>
                  <a:lnTo>
                    <a:pt x="1093708" y="869642"/>
                  </a:lnTo>
                  <a:lnTo>
                    <a:pt x="1096557" y="873441"/>
                  </a:lnTo>
                  <a:lnTo>
                    <a:pt x="1101303" y="874393"/>
                  </a:lnTo>
                  <a:lnTo>
                    <a:pt x="1104152" y="878188"/>
                  </a:lnTo>
                  <a:lnTo>
                    <a:pt x="1106049" y="882934"/>
                  </a:lnTo>
                  <a:lnTo>
                    <a:pt x="1106049" y="883885"/>
                  </a:lnTo>
                  <a:lnTo>
                    <a:pt x="1107952" y="886734"/>
                  </a:lnTo>
                  <a:lnTo>
                    <a:pt x="1111746" y="890534"/>
                  </a:lnTo>
                  <a:lnTo>
                    <a:pt x="1112698" y="897177"/>
                  </a:lnTo>
                  <a:lnTo>
                    <a:pt x="1114600" y="898129"/>
                  </a:lnTo>
                  <a:lnTo>
                    <a:pt x="1115532" y="899080"/>
                  </a:lnTo>
                  <a:lnTo>
                    <a:pt x="1116498" y="900026"/>
                  </a:lnTo>
                  <a:lnTo>
                    <a:pt x="1118395" y="900977"/>
                  </a:lnTo>
                  <a:lnTo>
                    <a:pt x="1128819" y="904777"/>
                  </a:lnTo>
                  <a:lnTo>
                    <a:pt x="1129790" y="905724"/>
                  </a:lnTo>
                  <a:lnTo>
                    <a:pt x="1130716" y="907621"/>
                  </a:lnTo>
                  <a:lnTo>
                    <a:pt x="1131687" y="909523"/>
                  </a:lnTo>
                  <a:lnTo>
                    <a:pt x="1139282" y="915221"/>
                  </a:lnTo>
                  <a:lnTo>
                    <a:pt x="1141185" y="914270"/>
                  </a:lnTo>
                  <a:lnTo>
                    <a:pt x="1144014" y="913318"/>
                  </a:lnTo>
                  <a:lnTo>
                    <a:pt x="1145911" y="910475"/>
                  </a:lnTo>
                  <a:lnTo>
                    <a:pt x="1149706" y="908572"/>
                  </a:lnTo>
                  <a:lnTo>
                    <a:pt x="1148760" y="902875"/>
                  </a:lnTo>
                  <a:lnTo>
                    <a:pt x="1149706" y="901923"/>
                  </a:lnTo>
                  <a:lnTo>
                    <a:pt x="1153506" y="899080"/>
                  </a:lnTo>
                  <a:lnTo>
                    <a:pt x="1156355" y="895280"/>
                  </a:lnTo>
                  <a:lnTo>
                    <a:pt x="1162052" y="893382"/>
                  </a:lnTo>
                  <a:lnTo>
                    <a:pt x="1161101" y="891485"/>
                  </a:lnTo>
                  <a:lnTo>
                    <a:pt x="1164901" y="882934"/>
                  </a:lnTo>
                  <a:lnTo>
                    <a:pt x="1169647" y="880090"/>
                  </a:lnTo>
                  <a:lnTo>
                    <a:pt x="1169647" y="879139"/>
                  </a:lnTo>
                  <a:lnTo>
                    <a:pt x="1175344" y="875339"/>
                  </a:lnTo>
                  <a:lnTo>
                    <a:pt x="1177247" y="874393"/>
                  </a:lnTo>
                  <a:lnTo>
                    <a:pt x="1180091" y="869642"/>
                  </a:lnTo>
                  <a:lnTo>
                    <a:pt x="1184837" y="868690"/>
                  </a:lnTo>
                  <a:lnTo>
                    <a:pt x="1188637" y="868690"/>
                  </a:lnTo>
                  <a:lnTo>
                    <a:pt x="1198129" y="866798"/>
                  </a:lnTo>
                  <a:lnTo>
                    <a:pt x="1200983" y="865847"/>
                  </a:lnTo>
                  <a:lnTo>
                    <a:pt x="1204778" y="864895"/>
                  </a:lnTo>
                  <a:lnTo>
                    <a:pt x="1205729" y="862998"/>
                  </a:lnTo>
                  <a:lnTo>
                    <a:pt x="1208578" y="860149"/>
                  </a:lnTo>
                  <a:lnTo>
                    <a:pt x="1215221" y="857300"/>
                  </a:lnTo>
                  <a:lnTo>
                    <a:pt x="1216172" y="855403"/>
                  </a:lnTo>
                  <a:lnTo>
                    <a:pt x="1219021" y="857300"/>
                  </a:lnTo>
                  <a:lnTo>
                    <a:pt x="1219021" y="860149"/>
                  </a:lnTo>
                  <a:lnTo>
                    <a:pt x="1219972" y="862052"/>
                  </a:lnTo>
                  <a:lnTo>
                    <a:pt x="1223767" y="864895"/>
                  </a:lnTo>
                  <a:lnTo>
                    <a:pt x="1224719" y="864895"/>
                  </a:lnTo>
                  <a:lnTo>
                    <a:pt x="1225665" y="864895"/>
                  </a:lnTo>
                  <a:lnTo>
                    <a:pt x="1227567" y="865847"/>
                  </a:lnTo>
                  <a:lnTo>
                    <a:pt x="1228513" y="866798"/>
                  </a:lnTo>
                  <a:lnTo>
                    <a:pt x="1228513" y="866798"/>
                  </a:lnTo>
                  <a:lnTo>
                    <a:pt x="1230411" y="867744"/>
                  </a:lnTo>
                  <a:lnTo>
                    <a:pt x="1229465" y="873441"/>
                  </a:lnTo>
                  <a:lnTo>
                    <a:pt x="1228513" y="876290"/>
                  </a:lnTo>
                  <a:lnTo>
                    <a:pt x="1246552" y="876290"/>
                  </a:lnTo>
                  <a:lnTo>
                    <a:pt x="1248454" y="874393"/>
                  </a:lnTo>
                  <a:lnTo>
                    <a:pt x="1251303" y="874393"/>
                  </a:lnTo>
                  <a:lnTo>
                    <a:pt x="1254152" y="874393"/>
                  </a:lnTo>
                  <a:lnTo>
                    <a:pt x="1257000" y="874393"/>
                  </a:lnTo>
                  <a:lnTo>
                    <a:pt x="1262698" y="881988"/>
                  </a:lnTo>
                  <a:lnTo>
                    <a:pt x="1265542" y="881988"/>
                  </a:lnTo>
                  <a:lnTo>
                    <a:pt x="1266493" y="885787"/>
                  </a:lnTo>
                  <a:lnTo>
                    <a:pt x="1270293" y="888631"/>
                  </a:lnTo>
                  <a:lnTo>
                    <a:pt x="1271239" y="889582"/>
                  </a:lnTo>
                  <a:lnTo>
                    <a:pt x="1271239" y="895280"/>
                  </a:lnTo>
                  <a:lnTo>
                    <a:pt x="1272190" y="907621"/>
                  </a:lnTo>
                  <a:lnTo>
                    <a:pt x="1271239" y="909523"/>
                  </a:lnTo>
                  <a:lnTo>
                    <a:pt x="1270293" y="910475"/>
                  </a:lnTo>
                  <a:lnTo>
                    <a:pt x="1269342" y="912372"/>
                  </a:lnTo>
                  <a:lnTo>
                    <a:pt x="1268395" y="914270"/>
                  </a:lnTo>
                  <a:lnTo>
                    <a:pt x="1268395" y="917118"/>
                  </a:lnTo>
                  <a:lnTo>
                    <a:pt x="1269342" y="918064"/>
                  </a:lnTo>
                  <a:lnTo>
                    <a:pt x="1272190" y="924703"/>
                  </a:lnTo>
                  <a:lnTo>
                    <a:pt x="1270293" y="935147"/>
                  </a:lnTo>
                  <a:lnTo>
                    <a:pt x="1273142" y="937044"/>
                  </a:lnTo>
                  <a:lnTo>
                    <a:pt x="1274088" y="938947"/>
                  </a:lnTo>
                  <a:lnTo>
                    <a:pt x="1275039" y="951288"/>
                  </a:lnTo>
                  <a:lnTo>
                    <a:pt x="1271239" y="956034"/>
                  </a:lnTo>
                  <a:lnTo>
                    <a:pt x="1269342" y="956985"/>
                  </a:lnTo>
                  <a:lnTo>
                    <a:pt x="1268395" y="957937"/>
                  </a:lnTo>
                  <a:lnTo>
                    <a:pt x="1268395" y="962682"/>
                  </a:lnTo>
                  <a:lnTo>
                    <a:pt x="1267444" y="964580"/>
                  </a:lnTo>
                  <a:lnTo>
                    <a:pt x="1266493" y="968380"/>
                  </a:lnTo>
                  <a:lnTo>
                    <a:pt x="1266493" y="971229"/>
                  </a:lnTo>
                  <a:lnTo>
                    <a:pt x="1266493" y="975024"/>
                  </a:lnTo>
                  <a:lnTo>
                    <a:pt x="1266493" y="975975"/>
                  </a:lnTo>
                  <a:lnTo>
                    <a:pt x="1267444" y="979770"/>
                  </a:lnTo>
                  <a:lnTo>
                    <a:pt x="1268395" y="982623"/>
                  </a:lnTo>
                  <a:lnTo>
                    <a:pt x="1274088" y="989267"/>
                  </a:lnTo>
                  <a:lnTo>
                    <a:pt x="1274088" y="990218"/>
                  </a:lnTo>
                  <a:lnTo>
                    <a:pt x="1275990" y="992116"/>
                  </a:lnTo>
                  <a:lnTo>
                    <a:pt x="1275990" y="994013"/>
                  </a:lnTo>
                  <a:lnTo>
                    <a:pt x="1276936" y="994965"/>
                  </a:lnTo>
                  <a:lnTo>
                    <a:pt x="1279785" y="995916"/>
                  </a:lnTo>
                  <a:lnTo>
                    <a:pt x="1284531" y="997813"/>
                  </a:lnTo>
                  <a:lnTo>
                    <a:pt x="1285483" y="1000662"/>
                  </a:lnTo>
                  <a:lnTo>
                    <a:pt x="1288331" y="1001613"/>
                  </a:lnTo>
                  <a:lnTo>
                    <a:pt x="1290229" y="1003511"/>
                  </a:lnTo>
                  <a:lnTo>
                    <a:pt x="1290229" y="1003511"/>
                  </a:lnTo>
                  <a:lnTo>
                    <a:pt x="1290229" y="1006359"/>
                  </a:lnTo>
                  <a:lnTo>
                    <a:pt x="1290229" y="1007306"/>
                  </a:lnTo>
                  <a:lnTo>
                    <a:pt x="1290229" y="1013003"/>
                  </a:lnTo>
                  <a:lnTo>
                    <a:pt x="1290229" y="1015852"/>
                  </a:lnTo>
                  <a:lnTo>
                    <a:pt x="1290229" y="1020603"/>
                  </a:lnTo>
                  <a:lnTo>
                    <a:pt x="1291180" y="1022500"/>
                  </a:lnTo>
                  <a:lnTo>
                    <a:pt x="1300672" y="1031042"/>
                  </a:lnTo>
                  <a:lnTo>
                    <a:pt x="1301624" y="1031993"/>
                  </a:lnTo>
                  <a:lnTo>
                    <a:pt x="1302570" y="1032944"/>
                  </a:lnTo>
                  <a:lnTo>
                    <a:pt x="1302570" y="1034841"/>
                  </a:lnTo>
                  <a:lnTo>
                    <a:pt x="1305423" y="1048124"/>
                  </a:lnTo>
                  <a:lnTo>
                    <a:pt x="1303521" y="1048124"/>
                  </a:lnTo>
                  <a:lnTo>
                    <a:pt x="1293077" y="1051924"/>
                  </a:lnTo>
                  <a:lnTo>
                    <a:pt x="1292131" y="1053831"/>
                  </a:lnTo>
                  <a:lnTo>
                    <a:pt x="1291180" y="1061426"/>
                  </a:lnTo>
                  <a:lnTo>
                    <a:pt x="1307321" y="1085142"/>
                  </a:lnTo>
                  <a:lnTo>
                    <a:pt x="1303521" y="1086108"/>
                  </a:lnTo>
                  <a:lnTo>
                    <a:pt x="1298775" y="1088010"/>
                  </a:lnTo>
                  <a:lnTo>
                    <a:pt x="1297824" y="1091810"/>
                  </a:lnTo>
                  <a:lnTo>
                    <a:pt x="1296877" y="1092737"/>
                  </a:lnTo>
                  <a:lnTo>
                    <a:pt x="1286434" y="1096542"/>
                  </a:lnTo>
                  <a:lnTo>
                    <a:pt x="1290229" y="1112698"/>
                  </a:lnTo>
                  <a:lnTo>
                    <a:pt x="1273142" y="1101303"/>
                  </a:lnTo>
                  <a:lnTo>
                    <a:pt x="1272190" y="1100332"/>
                  </a:lnTo>
                  <a:lnTo>
                    <a:pt x="1271239" y="1099405"/>
                  </a:lnTo>
                  <a:lnTo>
                    <a:pt x="1257947" y="1093703"/>
                  </a:lnTo>
                  <a:lnTo>
                    <a:pt x="1257000" y="1094639"/>
                  </a:lnTo>
                  <a:lnTo>
                    <a:pt x="1255098" y="1095605"/>
                  </a:lnTo>
                  <a:lnTo>
                    <a:pt x="1248454" y="1088947"/>
                  </a:lnTo>
                  <a:lnTo>
                    <a:pt x="1246552" y="1087045"/>
                  </a:lnTo>
                  <a:lnTo>
                    <a:pt x="1241806" y="1086108"/>
                  </a:lnTo>
                  <a:lnTo>
                    <a:pt x="1240855" y="1085142"/>
                  </a:lnTo>
                  <a:lnTo>
                    <a:pt x="1221870" y="1077547"/>
                  </a:lnTo>
                  <a:lnTo>
                    <a:pt x="1218070" y="1076621"/>
                  </a:lnTo>
                  <a:lnTo>
                    <a:pt x="1216172" y="1080416"/>
                  </a:lnTo>
                  <a:lnTo>
                    <a:pt x="1219972" y="1083245"/>
                  </a:lnTo>
                  <a:lnTo>
                    <a:pt x="1221870" y="1085142"/>
                  </a:lnTo>
                  <a:lnTo>
                    <a:pt x="1221870" y="1088010"/>
                  </a:lnTo>
                  <a:lnTo>
                    <a:pt x="1222816" y="1090840"/>
                  </a:lnTo>
                  <a:lnTo>
                    <a:pt x="1222816" y="1094639"/>
                  </a:lnTo>
                  <a:lnTo>
                    <a:pt x="1220919" y="1095605"/>
                  </a:lnTo>
                  <a:lnTo>
                    <a:pt x="1220919" y="1098439"/>
                  </a:lnTo>
                  <a:lnTo>
                    <a:pt x="1223767" y="1107000"/>
                  </a:lnTo>
                  <a:lnTo>
                    <a:pt x="1219972" y="1109829"/>
                  </a:lnTo>
                  <a:lnTo>
                    <a:pt x="1218070" y="1112698"/>
                  </a:lnTo>
                  <a:lnTo>
                    <a:pt x="1219972" y="1116493"/>
                  </a:lnTo>
                  <a:lnTo>
                    <a:pt x="1219972" y="1117434"/>
                  </a:lnTo>
                  <a:lnTo>
                    <a:pt x="1219021" y="1127892"/>
                  </a:lnTo>
                  <a:lnTo>
                    <a:pt x="1216172" y="1129790"/>
                  </a:lnTo>
                  <a:lnTo>
                    <a:pt x="1214275" y="1129790"/>
                  </a:lnTo>
                  <a:lnTo>
                    <a:pt x="1212372" y="1132619"/>
                  </a:lnTo>
                  <a:lnTo>
                    <a:pt x="1212372" y="1132619"/>
                  </a:lnTo>
                  <a:lnTo>
                    <a:pt x="1211421" y="1134521"/>
                  </a:lnTo>
                  <a:lnTo>
                    <a:pt x="1207626" y="1135487"/>
                  </a:lnTo>
                  <a:lnTo>
                    <a:pt x="1206675" y="1136419"/>
                  </a:lnTo>
                  <a:lnTo>
                    <a:pt x="1200031" y="1138311"/>
                  </a:lnTo>
                  <a:lnTo>
                    <a:pt x="1198129" y="1140214"/>
                  </a:lnTo>
                  <a:lnTo>
                    <a:pt x="1197183" y="1141180"/>
                  </a:lnTo>
                  <a:lnTo>
                    <a:pt x="1194334" y="1139282"/>
                  </a:lnTo>
                  <a:lnTo>
                    <a:pt x="1191485" y="1136419"/>
                  </a:lnTo>
                  <a:lnTo>
                    <a:pt x="1191485" y="1133585"/>
                  </a:lnTo>
                  <a:lnTo>
                    <a:pt x="1189588" y="1133585"/>
                  </a:lnTo>
                  <a:lnTo>
                    <a:pt x="1187685" y="1133585"/>
                  </a:lnTo>
                  <a:lnTo>
                    <a:pt x="1184837" y="1135487"/>
                  </a:lnTo>
                  <a:lnTo>
                    <a:pt x="1181042" y="1138311"/>
                  </a:lnTo>
                  <a:lnTo>
                    <a:pt x="1181042" y="1141180"/>
                  </a:lnTo>
                  <a:lnTo>
                    <a:pt x="1178193" y="1142116"/>
                  </a:lnTo>
                  <a:lnTo>
                    <a:pt x="1174393" y="1141180"/>
                  </a:lnTo>
                  <a:lnTo>
                    <a:pt x="1167749" y="1139282"/>
                  </a:lnTo>
                  <a:lnTo>
                    <a:pt x="1165852" y="1137385"/>
                  </a:lnTo>
                  <a:lnTo>
                    <a:pt x="1165852" y="1136419"/>
                  </a:lnTo>
                  <a:lnTo>
                    <a:pt x="1164901" y="1135487"/>
                  </a:lnTo>
                  <a:lnTo>
                    <a:pt x="1163003" y="1134521"/>
                  </a:lnTo>
                  <a:lnTo>
                    <a:pt x="1163003" y="1132619"/>
                  </a:lnTo>
                  <a:lnTo>
                    <a:pt x="1160155" y="1132619"/>
                  </a:lnTo>
                  <a:lnTo>
                    <a:pt x="1159203" y="1134521"/>
                  </a:lnTo>
                  <a:lnTo>
                    <a:pt x="1156355" y="1136419"/>
                  </a:lnTo>
                  <a:lnTo>
                    <a:pt x="1154457" y="1136419"/>
                  </a:lnTo>
                  <a:lnTo>
                    <a:pt x="1151608" y="1137385"/>
                  </a:lnTo>
                  <a:lnTo>
                    <a:pt x="1151608" y="1135487"/>
                  </a:lnTo>
                  <a:lnTo>
                    <a:pt x="1149706" y="1132619"/>
                  </a:lnTo>
                  <a:lnTo>
                    <a:pt x="1149706" y="1131682"/>
                  </a:lnTo>
                  <a:lnTo>
                    <a:pt x="1147809" y="1131682"/>
                  </a:lnTo>
                  <a:lnTo>
                    <a:pt x="1147809" y="1129790"/>
                  </a:lnTo>
                  <a:lnTo>
                    <a:pt x="1144960" y="1126926"/>
                  </a:lnTo>
                  <a:lnTo>
                    <a:pt x="1144960" y="1123121"/>
                  </a:lnTo>
                  <a:lnTo>
                    <a:pt x="1144960" y="1121224"/>
                  </a:lnTo>
                  <a:lnTo>
                    <a:pt x="1143082" y="1117434"/>
                  </a:lnTo>
                  <a:lnTo>
                    <a:pt x="1142111" y="1116493"/>
                  </a:lnTo>
                  <a:lnTo>
                    <a:pt x="1142111" y="1112698"/>
                  </a:lnTo>
                  <a:lnTo>
                    <a:pt x="1141185" y="1111732"/>
                  </a:lnTo>
                  <a:lnTo>
                    <a:pt x="1136414" y="1110800"/>
                  </a:lnTo>
                  <a:lnTo>
                    <a:pt x="1134516" y="1105103"/>
                  </a:lnTo>
                  <a:lnTo>
                    <a:pt x="1135487" y="1100332"/>
                  </a:lnTo>
                  <a:lnTo>
                    <a:pt x="1135487" y="1096542"/>
                  </a:lnTo>
                  <a:lnTo>
                    <a:pt x="1133590" y="1094639"/>
                  </a:lnTo>
                  <a:lnTo>
                    <a:pt x="1133590" y="1090840"/>
                  </a:lnTo>
                  <a:lnTo>
                    <a:pt x="1133590" y="1088947"/>
                  </a:lnTo>
                  <a:lnTo>
                    <a:pt x="1130716" y="1091810"/>
                  </a:lnTo>
                  <a:lnTo>
                    <a:pt x="1125990" y="1091810"/>
                  </a:lnTo>
                  <a:lnTo>
                    <a:pt x="1125990" y="1093703"/>
                  </a:lnTo>
                  <a:lnTo>
                    <a:pt x="1124092" y="1095605"/>
                  </a:lnTo>
                  <a:lnTo>
                    <a:pt x="1122195" y="1096542"/>
                  </a:lnTo>
                  <a:lnTo>
                    <a:pt x="1119327" y="1097508"/>
                  </a:lnTo>
                  <a:lnTo>
                    <a:pt x="1117429" y="1100332"/>
                  </a:lnTo>
                  <a:lnTo>
                    <a:pt x="1115532" y="1104137"/>
                  </a:lnTo>
                  <a:lnTo>
                    <a:pt x="1113629" y="1105103"/>
                  </a:lnTo>
                  <a:lnTo>
                    <a:pt x="1111746" y="1106034"/>
                  </a:lnTo>
                  <a:lnTo>
                    <a:pt x="1107952" y="1107932"/>
                  </a:lnTo>
                  <a:lnTo>
                    <a:pt x="1107000" y="1109829"/>
                  </a:lnTo>
                  <a:lnTo>
                    <a:pt x="1105103" y="1111732"/>
                  </a:lnTo>
                  <a:lnTo>
                    <a:pt x="1104152" y="1110800"/>
                  </a:lnTo>
                  <a:lnTo>
                    <a:pt x="1103205" y="1109829"/>
                  </a:lnTo>
                  <a:lnTo>
                    <a:pt x="1102254" y="1109829"/>
                  </a:lnTo>
                  <a:lnTo>
                    <a:pt x="1101303" y="1109829"/>
                  </a:lnTo>
                  <a:lnTo>
                    <a:pt x="1099405" y="1107000"/>
                  </a:lnTo>
                  <a:lnTo>
                    <a:pt x="1097508" y="1103200"/>
                  </a:lnTo>
                  <a:lnTo>
                    <a:pt x="1097508" y="1102234"/>
                  </a:lnTo>
                  <a:lnTo>
                    <a:pt x="1095610" y="1103200"/>
                  </a:lnTo>
                  <a:lnTo>
                    <a:pt x="1093708" y="1100332"/>
                  </a:lnTo>
                  <a:lnTo>
                    <a:pt x="1090864" y="1097508"/>
                  </a:lnTo>
                  <a:lnTo>
                    <a:pt x="1085167" y="1096542"/>
                  </a:lnTo>
                  <a:lnTo>
                    <a:pt x="1086113" y="1088947"/>
                  </a:lnTo>
                  <a:lnTo>
                    <a:pt x="1086113" y="1088010"/>
                  </a:lnTo>
                  <a:lnTo>
                    <a:pt x="1085167" y="1088010"/>
                  </a:lnTo>
                  <a:lnTo>
                    <a:pt x="1083264" y="1085142"/>
                  </a:lnTo>
                  <a:lnTo>
                    <a:pt x="1082313" y="1084211"/>
                  </a:lnTo>
                  <a:lnTo>
                    <a:pt x="1081367" y="1080416"/>
                  </a:lnTo>
                  <a:lnTo>
                    <a:pt x="1082313" y="1078518"/>
                  </a:lnTo>
                  <a:lnTo>
                    <a:pt x="1080416" y="1076621"/>
                  </a:lnTo>
                  <a:lnTo>
                    <a:pt x="1077567" y="1071850"/>
                  </a:lnTo>
                  <a:lnTo>
                    <a:pt x="1075670" y="1069952"/>
                  </a:lnTo>
                  <a:lnTo>
                    <a:pt x="1075670" y="1069952"/>
                  </a:lnTo>
                  <a:lnTo>
                    <a:pt x="1074718" y="1066152"/>
                  </a:lnTo>
                  <a:lnTo>
                    <a:pt x="1071875" y="1064255"/>
                  </a:lnTo>
                  <a:lnTo>
                    <a:pt x="1070923" y="1064255"/>
                  </a:lnTo>
                  <a:lnTo>
                    <a:pt x="1070923" y="1058562"/>
                  </a:lnTo>
                  <a:lnTo>
                    <a:pt x="1070923" y="1057631"/>
                  </a:lnTo>
                  <a:lnTo>
                    <a:pt x="1071875" y="1052865"/>
                  </a:lnTo>
                  <a:lnTo>
                    <a:pt x="1072821" y="1051924"/>
                  </a:lnTo>
                  <a:lnTo>
                    <a:pt x="1069972" y="1048124"/>
                  </a:lnTo>
                  <a:lnTo>
                    <a:pt x="1069021" y="1046236"/>
                  </a:lnTo>
                  <a:lnTo>
                    <a:pt x="1069021" y="1045285"/>
                  </a:lnTo>
                  <a:lnTo>
                    <a:pt x="1070923" y="1039587"/>
                  </a:lnTo>
                  <a:lnTo>
                    <a:pt x="1070923" y="1038641"/>
                  </a:lnTo>
                  <a:lnTo>
                    <a:pt x="1069021" y="1036739"/>
                  </a:lnTo>
                  <a:lnTo>
                    <a:pt x="1069021" y="1035793"/>
                  </a:lnTo>
                  <a:lnTo>
                    <a:pt x="1068075" y="1034841"/>
                  </a:lnTo>
                  <a:lnTo>
                    <a:pt x="1067123" y="1032944"/>
                  </a:lnTo>
                  <a:lnTo>
                    <a:pt x="1067123" y="1029144"/>
                  </a:lnTo>
                  <a:lnTo>
                    <a:pt x="1069021" y="1027247"/>
                  </a:lnTo>
                  <a:lnTo>
                    <a:pt x="1069021" y="1025349"/>
                  </a:lnTo>
                  <a:lnTo>
                    <a:pt x="1066177" y="1022500"/>
                  </a:lnTo>
                  <a:lnTo>
                    <a:pt x="1064275" y="1022500"/>
                  </a:lnTo>
                  <a:lnTo>
                    <a:pt x="1061426" y="1020603"/>
                  </a:lnTo>
                  <a:lnTo>
                    <a:pt x="1060480" y="1019652"/>
                  </a:lnTo>
                  <a:lnTo>
                    <a:pt x="1059529" y="1016803"/>
                  </a:lnTo>
                  <a:lnTo>
                    <a:pt x="1060480" y="1015852"/>
                  </a:lnTo>
                  <a:lnTo>
                    <a:pt x="1060480" y="1014905"/>
                  </a:lnTo>
                  <a:lnTo>
                    <a:pt x="1062377" y="1009208"/>
                  </a:lnTo>
                  <a:lnTo>
                    <a:pt x="1063324" y="1000662"/>
                  </a:lnTo>
                  <a:lnTo>
                    <a:pt x="1055729" y="995916"/>
                  </a:lnTo>
                  <a:lnTo>
                    <a:pt x="1055729" y="994013"/>
                  </a:lnTo>
                  <a:lnTo>
                    <a:pt x="1054782" y="991165"/>
                  </a:lnTo>
                  <a:lnTo>
                    <a:pt x="1052885" y="989267"/>
                  </a:lnTo>
                  <a:lnTo>
                    <a:pt x="1052885" y="988316"/>
                  </a:lnTo>
                  <a:lnTo>
                    <a:pt x="1051934" y="983570"/>
                  </a:lnTo>
                  <a:lnTo>
                    <a:pt x="1042441" y="983570"/>
                  </a:lnTo>
                  <a:lnTo>
                    <a:pt x="1024398" y="989267"/>
                  </a:lnTo>
                  <a:lnTo>
                    <a:pt x="1014901" y="992116"/>
                  </a:lnTo>
                  <a:lnTo>
                    <a:pt x="1014901" y="995916"/>
                  </a:lnTo>
                  <a:lnTo>
                    <a:pt x="1013954" y="998760"/>
                  </a:lnTo>
                  <a:lnTo>
                    <a:pt x="1003511" y="1003511"/>
                  </a:lnTo>
                  <a:lnTo>
                    <a:pt x="1002559" y="1004457"/>
                  </a:lnTo>
                  <a:lnTo>
                    <a:pt x="991165" y="1006359"/>
                  </a:lnTo>
                  <a:lnTo>
                    <a:pt x="987370" y="1005408"/>
                  </a:lnTo>
                  <a:lnTo>
                    <a:pt x="984521" y="1003511"/>
                  </a:lnTo>
                  <a:lnTo>
                    <a:pt x="983570" y="1001613"/>
                  </a:lnTo>
                  <a:lnTo>
                    <a:pt x="979775" y="1001613"/>
                  </a:lnTo>
                  <a:lnTo>
                    <a:pt x="976926" y="1001613"/>
                  </a:lnTo>
                  <a:lnTo>
                    <a:pt x="976926" y="1025349"/>
                  </a:lnTo>
                  <a:lnTo>
                    <a:pt x="974077" y="1032944"/>
                  </a:lnTo>
                  <a:lnTo>
                    <a:pt x="969331" y="1031042"/>
                  </a:lnTo>
                  <a:lnTo>
                    <a:pt x="962683" y="1021549"/>
                  </a:lnTo>
                  <a:lnTo>
                    <a:pt x="946542" y="1017749"/>
                  </a:lnTo>
                  <a:lnTo>
                    <a:pt x="936098" y="1018700"/>
                  </a:lnTo>
                  <a:lnTo>
                    <a:pt x="933249" y="1023447"/>
                  </a:lnTo>
                  <a:lnTo>
                    <a:pt x="933249" y="1029144"/>
                  </a:lnTo>
                  <a:lnTo>
                    <a:pt x="929449" y="1030095"/>
                  </a:lnTo>
                  <a:lnTo>
                    <a:pt x="928503" y="1029144"/>
                  </a:lnTo>
                  <a:lnTo>
                    <a:pt x="913313" y="1025349"/>
                  </a:lnTo>
                  <a:lnTo>
                    <a:pt x="908562" y="1029144"/>
                  </a:lnTo>
                  <a:lnTo>
                    <a:pt x="895290" y="1031993"/>
                  </a:lnTo>
                  <a:lnTo>
                    <a:pt x="887695" y="1027247"/>
                  </a:lnTo>
                  <a:lnTo>
                    <a:pt x="882929" y="1030095"/>
                  </a:lnTo>
                  <a:lnTo>
                    <a:pt x="877231" y="1032944"/>
                  </a:lnTo>
                  <a:lnTo>
                    <a:pt x="876300" y="1033890"/>
                  </a:lnTo>
                  <a:lnTo>
                    <a:pt x="876300" y="1034841"/>
                  </a:lnTo>
                  <a:lnTo>
                    <a:pt x="876300" y="1038641"/>
                  </a:lnTo>
                  <a:lnTo>
                    <a:pt x="876300" y="1041485"/>
                  </a:lnTo>
                  <a:lnTo>
                    <a:pt x="876300" y="1042436"/>
                  </a:lnTo>
                  <a:lnTo>
                    <a:pt x="876300" y="1046236"/>
                  </a:lnTo>
                  <a:lnTo>
                    <a:pt x="874403" y="1050026"/>
                  </a:lnTo>
                  <a:lnTo>
                    <a:pt x="874403" y="1050973"/>
                  </a:lnTo>
                  <a:lnTo>
                    <a:pt x="871554" y="1051924"/>
                  </a:lnTo>
                  <a:lnTo>
                    <a:pt x="868705" y="1052865"/>
                  </a:lnTo>
                  <a:lnTo>
                    <a:pt x="866803" y="1053831"/>
                  </a:lnTo>
                  <a:lnTo>
                    <a:pt x="865857" y="1052865"/>
                  </a:lnTo>
                  <a:lnTo>
                    <a:pt x="863008" y="1050026"/>
                  </a:lnTo>
                  <a:lnTo>
                    <a:pt x="858262" y="1048124"/>
                  </a:lnTo>
                  <a:lnTo>
                    <a:pt x="856364" y="1046236"/>
                  </a:lnTo>
                  <a:lnTo>
                    <a:pt x="854462" y="1044339"/>
                  </a:lnTo>
                  <a:lnTo>
                    <a:pt x="848764" y="1041485"/>
                  </a:lnTo>
                  <a:lnTo>
                    <a:pt x="844018" y="1042436"/>
                  </a:lnTo>
                  <a:lnTo>
                    <a:pt x="843067" y="1042436"/>
                  </a:lnTo>
                  <a:lnTo>
                    <a:pt x="842121" y="1041485"/>
                  </a:lnTo>
                  <a:lnTo>
                    <a:pt x="838321" y="1043388"/>
                  </a:lnTo>
                  <a:lnTo>
                    <a:pt x="837374" y="1042436"/>
                  </a:lnTo>
                  <a:lnTo>
                    <a:pt x="835472" y="1040539"/>
                  </a:lnTo>
                  <a:lnTo>
                    <a:pt x="833575" y="1039587"/>
                  </a:lnTo>
                  <a:lnTo>
                    <a:pt x="829775" y="1037690"/>
                  </a:lnTo>
                  <a:lnTo>
                    <a:pt x="829775" y="1036739"/>
                  </a:lnTo>
                  <a:lnTo>
                    <a:pt x="827877" y="1033890"/>
                  </a:lnTo>
                  <a:lnTo>
                    <a:pt x="826931" y="1033890"/>
                  </a:lnTo>
                  <a:lnTo>
                    <a:pt x="824077" y="1030095"/>
                  </a:lnTo>
                  <a:lnTo>
                    <a:pt x="821233" y="1028198"/>
                  </a:lnTo>
                  <a:lnTo>
                    <a:pt x="819331" y="1028198"/>
                  </a:lnTo>
                  <a:lnTo>
                    <a:pt x="817434" y="1026295"/>
                  </a:lnTo>
                  <a:lnTo>
                    <a:pt x="815536" y="1023447"/>
                  </a:lnTo>
                  <a:lnTo>
                    <a:pt x="814585" y="1022500"/>
                  </a:lnTo>
                  <a:lnTo>
                    <a:pt x="813634" y="1016803"/>
                  </a:lnTo>
                  <a:lnTo>
                    <a:pt x="813634" y="1011106"/>
                  </a:lnTo>
                  <a:lnTo>
                    <a:pt x="812687" y="1009208"/>
                  </a:lnTo>
                  <a:lnTo>
                    <a:pt x="811736" y="1001613"/>
                  </a:lnTo>
                  <a:lnTo>
                    <a:pt x="813634" y="989267"/>
                  </a:lnTo>
                  <a:lnTo>
                    <a:pt x="809839" y="985467"/>
                  </a:lnTo>
                  <a:lnTo>
                    <a:pt x="805092" y="982623"/>
                  </a:lnTo>
                  <a:lnTo>
                    <a:pt x="804141" y="972180"/>
                  </a:lnTo>
                  <a:lnTo>
                    <a:pt x="804141" y="971229"/>
                  </a:lnTo>
                  <a:lnTo>
                    <a:pt x="799395" y="966482"/>
                  </a:lnTo>
                  <a:lnTo>
                    <a:pt x="798444" y="966482"/>
                  </a:lnTo>
                  <a:lnTo>
                    <a:pt x="795595" y="970277"/>
                  </a:lnTo>
                  <a:lnTo>
                    <a:pt x="795595" y="974077"/>
                  </a:lnTo>
                  <a:lnTo>
                    <a:pt x="795595" y="974077"/>
                  </a:lnTo>
                  <a:lnTo>
                    <a:pt x="788000" y="975975"/>
                  </a:lnTo>
                  <a:lnTo>
                    <a:pt x="787049" y="976926"/>
                  </a:lnTo>
                  <a:lnTo>
                    <a:pt x="775654" y="965531"/>
                  </a:lnTo>
                  <a:lnTo>
                    <a:pt x="773757" y="965531"/>
                  </a:lnTo>
                  <a:lnTo>
                    <a:pt x="771859" y="966482"/>
                  </a:lnTo>
                  <a:lnTo>
                    <a:pt x="764264" y="963634"/>
                  </a:lnTo>
                  <a:lnTo>
                    <a:pt x="762362" y="966482"/>
                  </a:lnTo>
                  <a:lnTo>
                    <a:pt x="758567" y="967429"/>
                  </a:lnTo>
                  <a:lnTo>
                    <a:pt x="752870" y="968380"/>
                  </a:lnTo>
                  <a:lnTo>
                    <a:pt x="747172" y="966482"/>
                  </a:lnTo>
                  <a:lnTo>
                    <a:pt x="740529" y="964580"/>
                  </a:lnTo>
                  <a:lnTo>
                    <a:pt x="734831" y="961731"/>
                  </a:lnTo>
                  <a:lnTo>
                    <a:pt x="731031" y="957937"/>
                  </a:lnTo>
                  <a:lnTo>
                    <a:pt x="726285" y="956034"/>
                  </a:lnTo>
                  <a:lnTo>
                    <a:pt x="720588" y="956985"/>
                  </a:lnTo>
                  <a:lnTo>
                    <a:pt x="713939" y="958887"/>
                  </a:lnTo>
                  <a:lnTo>
                    <a:pt x="710144" y="961731"/>
                  </a:lnTo>
                  <a:lnTo>
                    <a:pt x="708247" y="962682"/>
                  </a:lnTo>
                  <a:lnTo>
                    <a:pt x="706349" y="963634"/>
                  </a:lnTo>
                  <a:lnTo>
                    <a:pt x="703500" y="966482"/>
                  </a:lnTo>
                  <a:lnTo>
                    <a:pt x="699700" y="970277"/>
                  </a:lnTo>
                  <a:lnTo>
                    <a:pt x="695900" y="974077"/>
                  </a:lnTo>
                  <a:lnTo>
                    <a:pt x="693057" y="974077"/>
                  </a:lnTo>
                  <a:lnTo>
                    <a:pt x="688306" y="972180"/>
                  </a:lnTo>
                  <a:lnTo>
                    <a:pt x="686408" y="970277"/>
                  </a:lnTo>
                  <a:lnTo>
                    <a:pt x="683559" y="969326"/>
                  </a:lnTo>
                  <a:lnTo>
                    <a:pt x="677862" y="970277"/>
                  </a:lnTo>
                  <a:lnTo>
                    <a:pt x="673116" y="971229"/>
                  </a:lnTo>
                  <a:lnTo>
                    <a:pt x="669316" y="972180"/>
                  </a:lnTo>
                  <a:lnTo>
                    <a:pt x="668370" y="974077"/>
                  </a:lnTo>
                  <a:lnTo>
                    <a:pt x="666467" y="975975"/>
                  </a:lnTo>
                  <a:lnTo>
                    <a:pt x="664590" y="977877"/>
                  </a:lnTo>
                  <a:lnTo>
                    <a:pt x="664590" y="978824"/>
                  </a:lnTo>
                  <a:lnTo>
                    <a:pt x="662692" y="980721"/>
                  </a:lnTo>
                  <a:lnTo>
                    <a:pt x="660790" y="984521"/>
                  </a:lnTo>
                  <a:lnTo>
                    <a:pt x="660790" y="986418"/>
                  </a:lnTo>
                  <a:lnTo>
                    <a:pt x="658892" y="989267"/>
                  </a:lnTo>
                  <a:lnTo>
                    <a:pt x="657921" y="992116"/>
                  </a:lnTo>
                  <a:lnTo>
                    <a:pt x="656024" y="994965"/>
                  </a:lnTo>
                  <a:lnTo>
                    <a:pt x="656024" y="995916"/>
                  </a:lnTo>
                  <a:lnTo>
                    <a:pt x="654126" y="999711"/>
                  </a:lnTo>
                  <a:lnTo>
                    <a:pt x="653195" y="1001613"/>
                  </a:lnTo>
                  <a:lnTo>
                    <a:pt x="653195" y="1004457"/>
                  </a:lnTo>
                  <a:lnTo>
                    <a:pt x="654126" y="1014905"/>
                  </a:lnTo>
                  <a:lnTo>
                    <a:pt x="654126" y="1017749"/>
                  </a:lnTo>
                  <a:lnTo>
                    <a:pt x="654126" y="1033890"/>
                  </a:lnTo>
                  <a:lnTo>
                    <a:pt x="653195" y="1038641"/>
                  </a:lnTo>
                  <a:lnTo>
                    <a:pt x="652229" y="1041485"/>
                  </a:lnTo>
                  <a:lnTo>
                    <a:pt x="650331" y="1048124"/>
                  </a:lnTo>
                  <a:lnTo>
                    <a:pt x="650331" y="1049075"/>
                  </a:lnTo>
                  <a:lnTo>
                    <a:pt x="649400" y="1050973"/>
                  </a:lnTo>
                  <a:lnTo>
                    <a:pt x="647497" y="1054762"/>
                  </a:lnTo>
                  <a:lnTo>
                    <a:pt x="644634" y="1056660"/>
                  </a:lnTo>
                  <a:lnTo>
                    <a:pt x="631356" y="1063328"/>
                  </a:lnTo>
                  <a:lnTo>
                    <a:pt x="631356" y="1063328"/>
                  </a:lnTo>
                  <a:lnTo>
                    <a:pt x="627556" y="1065226"/>
                  </a:lnTo>
                  <a:lnTo>
                    <a:pt x="625659" y="1067124"/>
                  </a:lnTo>
                  <a:lnTo>
                    <a:pt x="623761" y="1067124"/>
                  </a:lnTo>
                  <a:lnTo>
                    <a:pt x="621864" y="1068055"/>
                  </a:lnTo>
                  <a:lnTo>
                    <a:pt x="618064" y="1069952"/>
                  </a:lnTo>
                  <a:lnTo>
                    <a:pt x="616167" y="1070923"/>
                  </a:lnTo>
                  <a:lnTo>
                    <a:pt x="614269" y="1072821"/>
                  </a:lnTo>
                  <a:lnTo>
                    <a:pt x="611420" y="1074718"/>
                  </a:lnTo>
                  <a:lnTo>
                    <a:pt x="610469" y="1075650"/>
                  </a:lnTo>
                  <a:lnTo>
                    <a:pt x="608572" y="1077547"/>
                  </a:lnTo>
                  <a:lnTo>
                    <a:pt x="608572" y="1077547"/>
                  </a:lnTo>
                  <a:lnTo>
                    <a:pt x="607621" y="1078518"/>
                  </a:lnTo>
                  <a:lnTo>
                    <a:pt x="606674" y="1079450"/>
                  </a:lnTo>
                  <a:lnTo>
                    <a:pt x="604772" y="1080416"/>
                  </a:lnTo>
                  <a:lnTo>
                    <a:pt x="602874" y="1082318"/>
                  </a:lnTo>
                  <a:lnTo>
                    <a:pt x="599074" y="1085142"/>
                  </a:lnTo>
                  <a:lnTo>
                    <a:pt x="596226" y="1086108"/>
                  </a:lnTo>
                  <a:lnTo>
                    <a:pt x="592431" y="1087045"/>
                  </a:lnTo>
                  <a:lnTo>
                    <a:pt x="576290" y="1088010"/>
                  </a:lnTo>
                  <a:lnTo>
                    <a:pt x="563949" y="1088010"/>
                  </a:lnTo>
                  <a:lnTo>
                    <a:pt x="562046" y="1088947"/>
                  </a:lnTo>
                  <a:lnTo>
                    <a:pt x="558251" y="1090840"/>
                  </a:lnTo>
                  <a:lnTo>
                    <a:pt x="557300" y="1091810"/>
                  </a:lnTo>
                  <a:lnTo>
                    <a:pt x="552554" y="1093703"/>
                  </a:lnTo>
                  <a:lnTo>
                    <a:pt x="546856" y="1095605"/>
                  </a:lnTo>
                  <a:lnTo>
                    <a:pt x="543057" y="1101303"/>
                  </a:lnTo>
                  <a:lnTo>
                    <a:pt x="541159" y="1106034"/>
                  </a:lnTo>
                  <a:lnTo>
                    <a:pt x="539262" y="1110800"/>
                  </a:lnTo>
                  <a:lnTo>
                    <a:pt x="534510" y="1119327"/>
                  </a:lnTo>
                  <a:lnTo>
                    <a:pt x="530715" y="1121224"/>
                  </a:lnTo>
                  <a:lnTo>
                    <a:pt x="527867" y="1120297"/>
                  </a:lnTo>
                  <a:lnTo>
                    <a:pt x="526916" y="1120297"/>
                  </a:lnTo>
                  <a:lnTo>
                    <a:pt x="524067" y="1120297"/>
                  </a:lnTo>
                  <a:lnTo>
                    <a:pt x="517423" y="1117434"/>
                  </a:lnTo>
                  <a:lnTo>
                    <a:pt x="514574" y="1116493"/>
                  </a:lnTo>
                  <a:lnTo>
                    <a:pt x="512672" y="1115526"/>
                  </a:lnTo>
                  <a:lnTo>
                    <a:pt x="499380" y="1113629"/>
                  </a:lnTo>
                  <a:lnTo>
                    <a:pt x="493682" y="1113629"/>
                  </a:lnTo>
                  <a:lnTo>
                    <a:pt x="484190" y="1111732"/>
                  </a:lnTo>
                  <a:lnTo>
                    <a:pt x="481341" y="1114595"/>
                  </a:lnTo>
                  <a:lnTo>
                    <a:pt x="479444" y="1115526"/>
                  </a:lnTo>
                  <a:lnTo>
                    <a:pt x="478493" y="1115526"/>
                  </a:lnTo>
                  <a:lnTo>
                    <a:pt x="473746" y="1112698"/>
                  </a:lnTo>
                  <a:lnTo>
                    <a:pt x="471849" y="1109829"/>
                  </a:lnTo>
                  <a:lnTo>
                    <a:pt x="471849" y="1106034"/>
                  </a:lnTo>
                  <a:lnTo>
                    <a:pt x="473746" y="1103200"/>
                  </a:lnTo>
                  <a:lnTo>
                    <a:pt x="472795" y="1092737"/>
                  </a:lnTo>
                  <a:lnTo>
                    <a:pt x="469947" y="1088947"/>
                  </a:lnTo>
                  <a:lnTo>
                    <a:pt x="476595" y="1088010"/>
                  </a:lnTo>
                  <a:lnTo>
                    <a:pt x="475644" y="1085142"/>
                  </a:lnTo>
                  <a:lnTo>
                    <a:pt x="474693" y="1084211"/>
                  </a:lnTo>
                  <a:lnTo>
                    <a:pt x="473746" y="1082318"/>
                  </a:lnTo>
                  <a:lnTo>
                    <a:pt x="471849" y="1080416"/>
                  </a:lnTo>
                  <a:lnTo>
                    <a:pt x="470898" y="1078518"/>
                  </a:lnTo>
                  <a:lnTo>
                    <a:pt x="469947" y="1075650"/>
                  </a:lnTo>
                  <a:lnTo>
                    <a:pt x="469947" y="1074718"/>
                  </a:lnTo>
                  <a:lnTo>
                    <a:pt x="469000" y="1072821"/>
                  </a:lnTo>
                  <a:lnTo>
                    <a:pt x="467103" y="1071850"/>
                  </a:lnTo>
                  <a:lnTo>
                    <a:pt x="461405" y="1070923"/>
                  </a:lnTo>
                  <a:lnTo>
                    <a:pt x="460454" y="1067124"/>
                  </a:lnTo>
                  <a:lnTo>
                    <a:pt x="460454" y="1067124"/>
                  </a:lnTo>
                  <a:lnTo>
                    <a:pt x="457605" y="1061426"/>
                  </a:lnTo>
                  <a:lnTo>
                    <a:pt x="453810" y="1061426"/>
                  </a:lnTo>
                  <a:lnTo>
                    <a:pt x="452859" y="1061426"/>
                  </a:lnTo>
                  <a:lnTo>
                    <a:pt x="446211" y="1064255"/>
                  </a:lnTo>
                  <a:lnTo>
                    <a:pt x="444313" y="1063328"/>
                  </a:lnTo>
                  <a:lnTo>
                    <a:pt x="447162" y="1061426"/>
                  </a:lnTo>
                  <a:lnTo>
                    <a:pt x="447162" y="1058562"/>
                  </a:lnTo>
                  <a:lnTo>
                    <a:pt x="446211" y="1039587"/>
                  </a:lnTo>
                  <a:lnTo>
                    <a:pt x="445264" y="1037690"/>
                  </a:lnTo>
                  <a:lnTo>
                    <a:pt x="444313" y="1036739"/>
                  </a:lnTo>
                  <a:lnTo>
                    <a:pt x="441464" y="1035793"/>
                  </a:lnTo>
                  <a:lnTo>
                    <a:pt x="439567" y="1036739"/>
                  </a:lnTo>
                  <a:lnTo>
                    <a:pt x="437665" y="1038641"/>
                  </a:lnTo>
                  <a:lnTo>
                    <a:pt x="437665" y="1040539"/>
                  </a:lnTo>
                  <a:lnTo>
                    <a:pt x="438616" y="1034841"/>
                  </a:lnTo>
                  <a:lnTo>
                    <a:pt x="439567" y="1031993"/>
                  </a:lnTo>
                  <a:lnTo>
                    <a:pt x="445264" y="1032944"/>
                  </a:lnTo>
                  <a:lnTo>
                    <a:pt x="446211" y="1033890"/>
                  </a:lnTo>
                  <a:lnTo>
                    <a:pt x="448113" y="1033890"/>
                  </a:lnTo>
                  <a:lnTo>
                    <a:pt x="450011" y="1031993"/>
                  </a:lnTo>
                  <a:lnTo>
                    <a:pt x="452859" y="1030095"/>
                  </a:lnTo>
                  <a:lnTo>
                    <a:pt x="456654" y="1027247"/>
                  </a:lnTo>
                  <a:lnTo>
                    <a:pt x="458557" y="1023447"/>
                  </a:lnTo>
                  <a:lnTo>
                    <a:pt x="456654" y="1021549"/>
                  </a:lnTo>
                  <a:lnTo>
                    <a:pt x="454757" y="1023447"/>
                  </a:lnTo>
                  <a:lnTo>
                    <a:pt x="451908" y="1023447"/>
                  </a:lnTo>
                  <a:lnTo>
                    <a:pt x="450957" y="1022500"/>
                  </a:lnTo>
                  <a:lnTo>
                    <a:pt x="448113" y="1023447"/>
                  </a:lnTo>
                  <a:lnTo>
                    <a:pt x="447162" y="1020603"/>
                  </a:lnTo>
                  <a:lnTo>
                    <a:pt x="447162" y="1019652"/>
                  </a:lnTo>
                  <a:lnTo>
                    <a:pt x="447162" y="1016803"/>
                  </a:lnTo>
                  <a:lnTo>
                    <a:pt x="441464" y="1013954"/>
                  </a:lnTo>
                  <a:lnTo>
                    <a:pt x="432918" y="1015852"/>
                  </a:lnTo>
                  <a:lnTo>
                    <a:pt x="431967" y="1017749"/>
                  </a:lnTo>
                  <a:lnTo>
                    <a:pt x="426290" y="1013003"/>
                  </a:lnTo>
                  <a:lnTo>
                    <a:pt x="426290" y="1009208"/>
                  </a:lnTo>
                  <a:lnTo>
                    <a:pt x="421524" y="1002559"/>
                  </a:lnTo>
                  <a:lnTo>
                    <a:pt x="420597" y="998760"/>
                  </a:lnTo>
                  <a:lnTo>
                    <a:pt x="418695" y="994965"/>
                  </a:lnTo>
                  <a:lnTo>
                    <a:pt x="417729" y="993062"/>
                  </a:lnTo>
                  <a:lnTo>
                    <a:pt x="416797" y="992116"/>
                  </a:lnTo>
                  <a:lnTo>
                    <a:pt x="414900" y="990218"/>
                  </a:lnTo>
                  <a:lnTo>
                    <a:pt x="413929" y="988316"/>
                  </a:lnTo>
                  <a:lnTo>
                    <a:pt x="412997" y="985467"/>
                  </a:lnTo>
                  <a:lnTo>
                    <a:pt x="410134" y="983570"/>
                  </a:lnTo>
                  <a:lnTo>
                    <a:pt x="406334" y="981672"/>
                  </a:lnTo>
                  <a:lnTo>
                    <a:pt x="404436" y="979770"/>
                  </a:lnTo>
                  <a:lnTo>
                    <a:pt x="402534" y="977877"/>
                  </a:lnTo>
                  <a:lnTo>
                    <a:pt x="400636" y="975024"/>
                  </a:lnTo>
                  <a:lnTo>
                    <a:pt x="396856" y="973126"/>
                  </a:lnTo>
                  <a:lnTo>
                    <a:pt x="395910" y="973126"/>
                  </a:lnTo>
                  <a:lnTo>
                    <a:pt x="394008" y="972180"/>
                  </a:lnTo>
                  <a:lnTo>
                    <a:pt x="392110" y="973126"/>
                  </a:lnTo>
                  <a:lnTo>
                    <a:pt x="386418" y="980721"/>
                  </a:lnTo>
                  <a:lnTo>
                    <a:pt x="383564" y="983570"/>
                  </a:lnTo>
                  <a:lnTo>
                    <a:pt x="381667" y="981672"/>
                  </a:lnTo>
                  <a:lnTo>
                    <a:pt x="379769" y="975024"/>
                  </a:lnTo>
                  <a:lnTo>
                    <a:pt x="373120" y="968380"/>
                  </a:lnTo>
                  <a:lnTo>
                    <a:pt x="371223" y="966482"/>
                  </a:lnTo>
                  <a:lnTo>
                    <a:pt x="367428" y="964580"/>
                  </a:lnTo>
                  <a:lnTo>
                    <a:pt x="362677" y="962682"/>
                  </a:lnTo>
                  <a:lnTo>
                    <a:pt x="356033" y="960785"/>
                  </a:lnTo>
                  <a:lnTo>
                    <a:pt x="349385" y="959834"/>
                  </a:lnTo>
                  <a:lnTo>
                    <a:pt x="349385" y="959834"/>
                  </a:lnTo>
                  <a:lnTo>
                    <a:pt x="342741" y="960785"/>
                  </a:lnTo>
                  <a:lnTo>
                    <a:pt x="339887" y="962682"/>
                  </a:lnTo>
                  <a:lnTo>
                    <a:pt x="338941" y="965531"/>
                  </a:lnTo>
                  <a:lnTo>
                    <a:pt x="337995" y="966482"/>
                  </a:lnTo>
                  <a:lnTo>
                    <a:pt x="337043" y="968380"/>
                  </a:lnTo>
                  <a:lnTo>
                    <a:pt x="336092" y="976926"/>
                  </a:lnTo>
                  <a:lnTo>
                    <a:pt x="330395" y="974077"/>
                  </a:lnTo>
                  <a:lnTo>
                    <a:pt x="331346" y="973126"/>
                  </a:lnTo>
                  <a:lnTo>
                    <a:pt x="332297" y="968380"/>
                  </a:lnTo>
                  <a:lnTo>
                    <a:pt x="332297" y="963634"/>
                  </a:lnTo>
                  <a:lnTo>
                    <a:pt x="333244" y="960785"/>
                  </a:lnTo>
                  <a:lnTo>
                    <a:pt x="333244" y="956985"/>
                  </a:lnTo>
                  <a:lnTo>
                    <a:pt x="331346" y="954136"/>
                  </a:lnTo>
                  <a:lnTo>
                    <a:pt x="331346" y="952239"/>
                  </a:lnTo>
                  <a:lnTo>
                    <a:pt x="332297" y="952239"/>
                  </a:lnTo>
                  <a:lnTo>
                    <a:pt x="332297" y="951288"/>
                  </a:lnTo>
                  <a:lnTo>
                    <a:pt x="334195" y="951288"/>
                  </a:lnTo>
                  <a:lnTo>
                    <a:pt x="336092" y="951288"/>
                  </a:lnTo>
                  <a:lnTo>
                    <a:pt x="337995" y="951288"/>
                  </a:lnTo>
                  <a:lnTo>
                    <a:pt x="340838" y="950337"/>
                  </a:lnTo>
                  <a:lnTo>
                    <a:pt x="344638" y="950337"/>
                  </a:lnTo>
                  <a:lnTo>
                    <a:pt x="345585" y="949390"/>
                  </a:lnTo>
                  <a:lnTo>
                    <a:pt x="348438" y="948439"/>
                  </a:lnTo>
                  <a:lnTo>
                    <a:pt x="351282" y="945590"/>
                  </a:lnTo>
                  <a:lnTo>
                    <a:pt x="352233" y="944644"/>
                  </a:lnTo>
                  <a:lnTo>
                    <a:pt x="355082" y="940844"/>
                  </a:lnTo>
                  <a:lnTo>
                    <a:pt x="356033" y="937044"/>
                  </a:lnTo>
                  <a:lnTo>
                    <a:pt x="356979" y="936098"/>
                  </a:lnTo>
                  <a:lnTo>
                    <a:pt x="357931" y="934201"/>
                  </a:lnTo>
                  <a:lnTo>
                    <a:pt x="356033" y="930400"/>
                  </a:lnTo>
                  <a:lnTo>
                    <a:pt x="355082" y="926601"/>
                  </a:lnTo>
                  <a:lnTo>
                    <a:pt x="355082" y="924703"/>
                  </a:lnTo>
                  <a:lnTo>
                    <a:pt x="356979" y="920908"/>
                  </a:lnTo>
                  <a:lnTo>
                    <a:pt x="360779" y="915221"/>
                  </a:lnTo>
                  <a:lnTo>
                    <a:pt x="367428" y="917118"/>
                  </a:lnTo>
                  <a:lnTo>
                    <a:pt x="369325" y="918064"/>
                  </a:lnTo>
                  <a:lnTo>
                    <a:pt x="376920" y="919967"/>
                  </a:lnTo>
                  <a:lnTo>
                    <a:pt x="391164" y="921855"/>
                  </a:lnTo>
                  <a:lnTo>
                    <a:pt x="391164" y="920908"/>
                  </a:lnTo>
                  <a:lnTo>
                    <a:pt x="392110" y="916167"/>
                  </a:lnTo>
                  <a:lnTo>
                    <a:pt x="390213" y="912372"/>
                  </a:lnTo>
                  <a:lnTo>
                    <a:pt x="386418" y="912372"/>
                  </a:lnTo>
                  <a:lnTo>
                    <a:pt x="382618" y="912372"/>
                  </a:lnTo>
                  <a:lnTo>
                    <a:pt x="381667" y="913318"/>
                  </a:lnTo>
                  <a:lnTo>
                    <a:pt x="379769" y="915221"/>
                  </a:lnTo>
                  <a:lnTo>
                    <a:pt x="377867" y="913318"/>
                  </a:lnTo>
                  <a:lnTo>
                    <a:pt x="375969" y="912372"/>
                  </a:lnTo>
                  <a:lnTo>
                    <a:pt x="375023" y="912372"/>
                  </a:lnTo>
                  <a:lnTo>
                    <a:pt x="370272" y="911421"/>
                  </a:lnTo>
                  <a:lnTo>
                    <a:pt x="369325" y="910475"/>
                  </a:lnTo>
                  <a:lnTo>
                    <a:pt x="367428" y="910475"/>
                  </a:lnTo>
                  <a:lnTo>
                    <a:pt x="367428" y="900977"/>
                  </a:lnTo>
                  <a:lnTo>
                    <a:pt x="366477" y="897177"/>
                  </a:lnTo>
                  <a:lnTo>
                    <a:pt x="365525" y="896231"/>
                  </a:lnTo>
                  <a:lnTo>
                    <a:pt x="363628" y="892426"/>
                  </a:lnTo>
                  <a:lnTo>
                    <a:pt x="362677" y="890534"/>
                  </a:lnTo>
                  <a:lnTo>
                    <a:pt x="358877" y="889582"/>
                  </a:lnTo>
                  <a:lnTo>
                    <a:pt x="356979" y="888631"/>
                  </a:lnTo>
                  <a:lnTo>
                    <a:pt x="356979" y="888631"/>
                  </a:lnTo>
                  <a:lnTo>
                    <a:pt x="357931" y="886734"/>
                  </a:lnTo>
                  <a:lnTo>
                    <a:pt x="359828" y="886734"/>
                  </a:lnTo>
                  <a:lnTo>
                    <a:pt x="360779" y="882934"/>
                  </a:lnTo>
                  <a:lnTo>
                    <a:pt x="360779" y="876290"/>
                  </a:lnTo>
                  <a:lnTo>
                    <a:pt x="360779" y="869642"/>
                  </a:lnTo>
                  <a:lnTo>
                    <a:pt x="361731" y="865847"/>
                  </a:lnTo>
                  <a:lnTo>
                    <a:pt x="363628" y="864895"/>
                  </a:lnTo>
                  <a:lnTo>
                    <a:pt x="365525" y="862052"/>
                  </a:lnTo>
                  <a:lnTo>
                    <a:pt x="366477" y="861100"/>
                  </a:lnTo>
                  <a:lnTo>
                    <a:pt x="366477" y="859198"/>
                  </a:lnTo>
                  <a:lnTo>
                    <a:pt x="371223" y="847808"/>
                  </a:lnTo>
                  <a:lnTo>
                    <a:pt x="373120" y="844959"/>
                  </a:lnTo>
                  <a:lnTo>
                    <a:pt x="374072" y="844008"/>
                  </a:lnTo>
                  <a:lnTo>
                    <a:pt x="375023" y="842111"/>
                  </a:lnTo>
                  <a:lnTo>
                    <a:pt x="375023" y="839262"/>
                  </a:lnTo>
                  <a:lnTo>
                    <a:pt x="369325" y="826916"/>
                  </a:lnTo>
                  <a:lnTo>
                    <a:pt x="368374" y="828818"/>
                  </a:lnTo>
                  <a:lnTo>
                    <a:pt x="368374" y="829770"/>
                  </a:lnTo>
                  <a:lnTo>
                    <a:pt x="369325" y="825970"/>
                  </a:lnTo>
                  <a:lnTo>
                    <a:pt x="364574" y="817424"/>
                  </a:lnTo>
                  <a:lnTo>
                    <a:pt x="359828" y="808877"/>
                  </a:lnTo>
                  <a:lnTo>
                    <a:pt x="358877" y="806990"/>
                  </a:lnTo>
                  <a:lnTo>
                    <a:pt x="356979" y="806039"/>
                  </a:lnTo>
                  <a:lnTo>
                    <a:pt x="354131" y="805092"/>
                  </a:lnTo>
                  <a:lnTo>
                    <a:pt x="351282" y="806039"/>
                  </a:lnTo>
                  <a:lnTo>
                    <a:pt x="349385" y="801293"/>
                  </a:lnTo>
                  <a:lnTo>
                    <a:pt x="348438" y="798444"/>
                  </a:lnTo>
                  <a:lnTo>
                    <a:pt x="347487" y="794649"/>
                  </a:lnTo>
                  <a:lnTo>
                    <a:pt x="345585" y="791795"/>
                  </a:lnTo>
                  <a:lnTo>
                    <a:pt x="345585" y="790849"/>
                  </a:lnTo>
                  <a:lnTo>
                    <a:pt x="344638" y="789898"/>
                  </a:lnTo>
                  <a:lnTo>
                    <a:pt x="342741" y="787049"/>
                  </a:lnTo>
                  <a:lnTo>
                    <a:pt x="340838" y="783254"/>
                  </a:lnTo>
                  <a:lnTo>
                    <a:pt x="339887" y="781357"/>
                  </a:lnTo>
                  <a:lnTo>
                    <a:pt x="338941" y="780405"/>
                  </a:lnTo>
                  <a:lnTo>
                    <a:pt x="337043" y="779454"/>
                  </a:lnTo>
                  <a:lnTo>
                    <a:pt x="337995" y="777557"/>
                  </a:lnTo>
                  <a:lnTo>
                    <a:pt x="337995" y="777557"/>
                  </a:lnTo>
                  <a:lnTo>
                    <a:pt x="340838" y="773757"/>
                  </a:lnTo>
                  <a:lnTo>
                    <a:pt x="342741" y="774708"/>
                  </a:lnTo>
                  <a:lnTo>
                    <a:pt x="352233" y="770908"/>
                  </a:lnTo>
                  <a:lnTo>
                    <a:pt x="355082" y="769010"/>
                  </a:lnTo>
                  <a:lnTo>
                    <a:pt x="358877" y="767113"/>
                  </a:lnTo>
                  <a:lnTo>
                    <a:pt x="361731" y="765211"/>
                  </a:lnTo>
                  <a:lnTo>
                    <a:pt x="363628" y="764264"/>
                  </a:lnTo>
                  <a:lnTo>
                    <a:pt x="366477" y="763313"/>
                  </a:lnTo>
                  <a:lnTo>
                    <a:pt x="373120" y="762367"/>
                  </a:lnTo>
                  <a:lnTo>
                    <a:pt x="375023" y="759513"/>
                  </a:lnTo>
                  <a:lnTo>
                    <a:pt x="375969" y="757616"/>
                  </a:lnTo>
                  <a:lnTo>
                    <a:pt x="375969" y="756669"/>
                  </a:lnTo>
                  <a:lnTo>
                    <a:pt x="378818" y="753816"/>
                  </a:lnTo>
                  <a:lnTo>
                    <a:pt x="378818" y="753816"/>
                  </a:lnTo>
                  <a:lnTo>
                    <a:pt x="387364" y="750021"/>
                  </a:lnTo>
                  <a:lnTo>
                    <a:pt x="377867" y="747172"/>
                  </a:lnTo>
                  <a:lnTo>
                    <a:pt x="375023" y="747172"/>
                  </a:lnTo>
                  <a:lnTo>
                    <a:pt x="370272" y="743377"/>
                  </a:lnTo>
                  <a:lnTo>
                    <a:pt x="364574" y="738636"/>
                  </a:lnTo>
                  <a:lnTo>
                    <a:pt x="363628" y="737680"/>
                  </a:lnTo>
                  <a:lnTo>
                    <a:pt x="361731" y="735777"/>
                  </a:lnTo>
                  <a:lnTo>
                    <a:pt x="358877" y="734831"/>
                  </a:lnTo>
                  <a:lnTo>
                    <a:pt x="356979" y="731982"/>
                  </a:lnTo>
                  <a:lnTo>
                    <a:pt x="355082" y="730080"/>
                  </a:lnTo>
                  <a:lnTo>
                    <a:pt x="353184" y="727236"/>
                  </a:lnTo>
                  <a:lnTo>
                    <a:pt x="343687" y="719641"/>
                  </a:lnTo>
                  <a:lnTo>
                    <a:pt x="338941" y="719641"/>
                  </a:lnTo>
                  <a:lnTo>
                    <a:pt x="337995" y="719641"/>
                  </a:lnTo>
                  <a:lnTo>
                    <a:pt x="333244" y="716788"/>
                  </a:lnTo>
                  <a:lnTo>
                    <a:pt x="327546" y="717739"/>
                  </a:lnTo>
                  <a:lnTo>
                    <a:pt x="324702" y="717739"/>
                  </a:lnTo>
                  <a:lnTo>
                    <a:pt x="320902" y="717739"/>
                  </a:lnTo>
                  <a:lnTo>
                    <a:pt x="319005" y="715841"/>
                  </a:lnTo>
                  <a:lnTo>
                    <a:pt x="318054" y="713944"/>
                  </a:lnTo>
                  <a:lnTo>
                    <a:pt x="318054" y="712993"/>
                  </a:lnTo>
                  <a:lnTo>
                    <a:pt x="319951" y="710149"/>
                  </a:lnTo>
                  <a:lnTo>
                    <a:pt x="319951" y="709193"/>
                  </a:lnTo>
                  <a:lnTo>
                    <a:pt x="320902" y="704447"/>
                  </a:lnTo>
                  <a:lnTo>
                    <a:pt x="320902" y="704447"/>
                  </a:lnTo>
                  <a:lnTo>
                    <a:pt x="319951" y="703495"/>
                  </a:lnTo>
                  <a:lnTo>
                    <a:pt x="320902" y="701598"/>
                  </a:lnTo>
                  <a:lnTo>
                    <a:pt x="321849" y="700657"/>
                  </a:lnTo>
                  <a:lnTo>
                    <a:pt x="323751" y="697798"/>
                  </a:lnTo>
                  <a:lnTo>
                    <a:pt x="325649" y="689257"/>
                  </a:lnTo>
                  <a:lnTo>
                    <a:pt x="326600" y="681662"/>
                  </a:lnTo>
                  <a:lnTo>
                    <a:pt x="327546" y="680721"/>
                  </a:lnTo>
                  <a:lnTo>
                    <a:pt x="329449" y="678818"/>
                  </a:lnTo>
                  <a:lnTo>
                    <a:pt x="329449" y="675023"/>
                  </a:lnTo>
                  <a:lnTo>
                    <a:pt x="330395" y="673126"/>
                  </a:lnTo>
                  <a:lnTo>
                    <a:pt x="331346" y="671228"/>
                  </a:lnTo>
                  <a:lnTo>
                    <a:pt x="332297" y="670277"/>
                  </a:lnTo>
                  <a:lnTo>
                    <a:pt x="332297" y="663628"/>
                  </a:lnTo>
                  <a:lnTo>
                    <a:pt x="331346" y="661731"/>
                  </a:lnTo>
                  <a:lnTo>
                    <a:pt x="331346" y="658882"/>
                  </a:lnTo>
                  <a:lnTo>
                    <a:pt x="331346" y="656034"/>
                  </a:lnTo>
                  <a:lnTo>
                    <a:pt x="329449" y="652238"/>
                  </a:lnTo>
                  <a:lnTo>
                    <a:pt x="329449" y="651287"/>
                  </a:lnTo>
                  <a:lnTo>
                    <a:pt x="328497" y="650336"/>
                  </a:lnTo>
                  <a:lnTo>
                    <a:pt x="325649" y="646541"/>
                  </a:lnTo>
                  <a:lnTo>
                    <a:pt x="324702" y="645590"/>
                  </a:lnTo>
                  <a:lnTo>
                    <a:pt x="322800" y="644639"/>
                  </a:lnTo>
                  <a:lnTo>
                    <a:pt x="321849" y="643688"/>
                  </a:lnTo>
                  <a:lnTo>
                    <a:pt x="321849" y="639893"/>
                  </a:lnTo>
                  <a:lnTo>
                    <a:pt x="321849" y="630400"/>
                  </a:lnTo>
                  <a:lnTo>
                    <a:pt x="320902" y="628498"/>
                  </a:lnTo>
                  <a:lnTo>
                    <a:pt x="318054" y="626600"/>
                  </a:lnTo>
                  <a:lnTo>
                    <a:pt x="318054" y="625649"/>
                  </a:lnTo>
                  <a:lnTo>
                    <a:pt x="317103" y="619952"/>
                  </a:lnTo>
                  <a:lnTo>
                    <a:pt x="316151" y="609513"/>
                  </a:lnTo>
                  <a:lnTo>
                    <a:pt x="315205" y="598118"/>
                  </a:lnTo>
                  <a:lnTo>
                    <a:pt x="314254" y="590523"/>
                  </a:lnTo>
                  <a:lnTo>
                    <a:pt x="315205" y="587670"/>
                  </a:lnTo>
                  <a:lnTo>
                    <a:pt x="317103" y="581972"/>
                  </a:lnTo>
                  <a:lnTo>
                    <a:pt x="319005" y="580075"/>
                  </a:lnTo>
                  <a:lnTo>
                    <a:pt x="327546" y="574377"/>
                  </a:lnTo>
                  <a:lnTo>
                    <a:pt x="325649" y="573431"/>
                  </a:lnTo>
                  <a:lnTo>
                    <a:pt x="323751" y="575329"/>
                  </a:lnTo>
                  <a:lnTo>
                    <a:pt x="320902" y="573431"/>
                  </a:lnTo>
                  <a:lnTo>
                    <a:pt x="318054" y="571534"/>
                  </a:lnTo>
                  <a:lnTo>
                    <a:pt x="316151" y="569641"/>
                  </a:lnTo>
                  <a:lnTo>
                    <a:pt x="316151" y="568690"/>
                  </a:lnTo>
                  <a:lnTo>
                    <a:pt x="315205" y="568690"/>
                  </a:lnTo>
                  <a:lnTo>
                    <a:pt x="314254" y="564895"/>
                  </a:lnTo>
                  <a:lnTo>
                    <a:pt x="313308" y="562993"/>
                  </a:lnTo>
                  <a:lnTo>
                    <a:pt x="312356" y="562046"/>
                  </a:lnTo>
                  <a:lnTo>
                    <a:pt x="311405" y="560149"/>
                  </a:lnTo>
                  <a:lnTo>
                    <a:pt x="309508" y="557300"/>
                  </a:lnTo>
                  <a:lnTo>
                    <a:pt x="308556" y="556349"/>
                  </a:lnTo>
                  <a:lnTo>
                    <a:pt x="305713" y="553500"/>
                  </a:lnTo>
                  <a:lnTo>
                    <a:pt x="304761" y="552549"/>
                  </a:lnTo>
                  <a:lnTo>
                    <a:pt x="301913" y="546856"/>
                  </a:lnTo>
                  <a:lnTo>
                    <a:pt x="300962" y="544954"/>
                  </a:lnTo>
                  <a:lnTo>
                    <a:pt x="300015" y="541159"/>
                  </a:lnTo>
                  <a:lnTo>
                    <a:pt x="298113" y="540208"/>
                  </a:lnTo>
                  <a:lnTo>
                    <a:pt x="298113" y="539257"/>
                  </a:lnTo>
                  <a:lnTo>
                    <a:pt x="297162" y="537359"/>
                  </a:lnTo>
                  <a:lnTo>
                    <a:pt x="297162" y="532613"/>
                  </a:lnTo>
                  <a:lnTo>
                    <a:pt x="297162" y="519321"/>
                  </a:lnTo>
                  <a:lnTo>
                    <a:pt x="296215" y="515521"/>
                  </a:lnTo>
                  <a:lnTo>
                    <a:pt x="294318" y="508882"/>
                  </a:lnTo>
                  <a:lnTo>
                    <a:pt x="292415" y="505077"/>
                  </a:lnTo>
                  <a:lnTo>
                    <a:pt x="291469" y="504131"/>
                  </a:lnTo>
                  <a:lnTo>
                    <a:pt x="293367" y="498433"/>
                  </a:lnTo>
                  <a:lnTo>
                    <a:pt x="295264" y="493687"/>
                  </a:lnTo>
                  <a:lnTo>
                    <a:pt x="287669" y="487039"/>
                  </a:lnTo>
                  <a:lnTo>
                    <a:pt x="287669" y="487039"/>
                  </a:lnTo>
                  <a:lnTo>
                    <a:pt x="296215" y="490834"/>
                  </a:lnTo>
                  <a:lnTo>
                    <a:pt x="303810" y="489887"/>
                  </a:lnTo>
                  <a:lnTo>
                    <a:pt x="308556" y="487990"/>
                  </a:lnTo>
                  <a:lnTo>
                    <a:pt x="310459" y="486087"/>
                  </a:lnTo>
                  <a:lnTo>
                    <a:pt x="317103" y="481341"/>
                  </a:lnTo>
                  <a:lnTo>
                    <a:pt x="317103" y="481341"/>
                  </a:lnTo>
                  <a:lnTo>
                    <a:pt x="319005" y="478493"/>
                  </a:lnTo>
                  <a:lnTo>
                    <a:pt x="317103" y="473746"/>
                  </a:lnTo>
                  <a:lnTo>
                    <a:pt x="315205" y="469000"/>
                  </a:lnTo>
                  <a:lnTo>
                    <a:pt x="300015" y="459503"/>
                  </a:lnTo>
                  <a:lnTo>
                    <a:pt x="306659" y="445264"/>
                  </a:lnTo>
                  <a:lnTo>
                    <a:pt x="308556" y="441474"/>
                  </a:lnTo>
                  <a:lnTo>
                    <a:pt x="310459" y="431031"/>
                  </a:lnTo>
                  <a:lnTo>
                    <a:pt x="309508" y="429128"/>
                  </a:lnTo>
                  <a:lnTo>
                    <a:pt x="305713" y="425333"/>
                  </a:lnTo>
                  <a:lnTo>
                    <a:pt x="304761" y="419636"/>
                  </a:lnTo>
                  <a:lnTo>
                    <a:pt x="306659" y="411090"/>
                  </a:lnTo>
                  <a:lnTo>
                    <a:pt x="305713" y="397798"/>
                  </a:lnTo>
                  <a:lnTo>
                    <a:pt x="298113" y="389251"/>
                  </a:lnTo>
                  <a:lnTo>
                    <a:pt x="294318" y="402544"/>
                  </a:lnTo>
                  <a:lnTo>
                    <a:pt x="292415" y="407295"/>
                  </a:lnTo>
                  <a:lnTo>
                    <a:pt x="291469" y="409192"/>
                  </a:lnTo>
                  <a:lnTo>
                    <a:pt x="290518" y="412041"/>
                  </a:lnTo>
                  <a:lnTo>
                    <a:pt x="288620" y="414890"/>
                  </a:lnTo>
                  <a:lnTo>
                    <a:pt x="287669" y="416787"/>
                  </a:lnTo>
                  <a:lnTo>
                    <a:pt x="288620" y="429128"/>
                  </a:lnTo>
                  <a:lnTo>
                    <a:pt x="288620" y="431982"/>
                  </a:lnTo>
                  <a:lnTo>
                    <a:pt x="289567" y="440523"/>
                  </a:lnTo>
                  <a:lnTo>
                    <a:pt x="289567" y="441474"/>
                  </a:lnTo>
                  <a:lnTo>
                    <a:pt x="289567" y="448108"/>
                  </a:lnTo>
                  <a:lnTo>
                    <a:pt x="289567" y="450010"/>
                  </a:lnTo>
                  <a:lnTo>
                    <a:pt x="287669" y="451908"/>
                  </a:lnTo>
                  <a:lnTo>
                    <a:pt x="285772" y="453806"/>
                  </a:lnTo>
                  <a:lnTo>
                    <a:pt x="284821" y="456659"/>
                  </a:lnTo>
                  <a:lnTo>
                    <a:pt x="282923" y="461405"/>
                  </a:lnTo>
                  <a:lnTo>
                    <a:pt x="281026" y="464249"/>
                  </a:lnTo>
                  <a:lnTo>
                    <a:pt x="280074" y="470903"/>
                  </a:lnTo>
                  <a:lnTo>
                    <a:pt x="278177" y="474698"/>
                  </a:lnTo>
                  <a:lnTo>
                    <a:pt x="277226" y="478493"/>
                  </a:lnTo>
                  <a:lnTo>
                    <a:pt x="275328" y="480395"/>
                  </a:lnTo>
                  <a:lnTo>
                    <a:pt x="274377" y="482293"/>
                  </a:lnTo>
                  <a:lnTo>
                    <a:pt x="272480" y="485146"/>
                  </a:lnTo>
                  <a:lnTo>
                    <a:pt x="272480" y="487039"/>
                  </a:lnTo>
                  <a:lnTo>
                    <a:pt x="271528" y="487990"/>
                  </a:lnTo>
                  <a:lnTo>
                    <a:pt x="267733" y="487990"/>
                  </a:lnTo>
                  <a:lnTo>
                    <a:pt x="264885" y="487990"/>
                  </a:lnTo>
                  <a:lnTo>
                    <a:pt x="263933" y="486087"/>
                  </a:lnTo>
                  <a:lnTo>
                    <a:pt x="261085" y="484190"/>
                  </a:lnTo>
                  <a:lnTo>
                    <a:pt x="260133" y="483239"/>
                  </a:lnTo>
                  <a:lnTo>
                    <a:pt x="260133" y="481341"/>
                  </a:lnTo>
                  <a:lnTo>
                    <a:pt x="256339" y="475644"/>
                  </a:lnTo>
                  <a:lnTo>
                    <a:pt x="254436" y="474698"/>
                  </a:lnTo>
                  <a:lnTo>
                    <a:pt x="249690" y="469946"/>
                  </a:lnTo>
                  <a:lnTo>
                    <a:pt x="247792" y="468049"/>
                  </a:lnTo>
                  <a:lnTo>
                    <a:pt x="237349" y="467098"/>
                  </a:lnTo>
                  <a:lnTo>
                    <a:pt x="234500" y="467098"/>
                  </a:lnTo>
                  <a:lnTo>
                    <a:pt x="232603" y="467098"/>
                  </a:lnTo>
                  <a:lnTo>
                    <a:pt x="232603" y="468049"/>
                  </a:lnTo>
                  <a:lnTo>
                    <a:pt x="229754" y="469000"/>
                  </a:lnTo>
                  <a:lnTo>
                    <a:pt x="227856" y="466152"/>
                  </a:lnTo>
                  <a:lnTo>
                    <a:pt x="225008" y="463303"/>
                  </a:lnTo>
                  <a:lnTo>
                    <a:pt x="224057" y="461405"/>
                  </a:lnTo>
                  <a:lnTo>
                    <a:pt x="222159" y="458552"/>
                  </a:lnTo>
                  <a:lnTo>
                    <a:pt x="221208" y="453806"/>
                  </a:lnTo>
                  <a:lnTo>
                    <a:pt x="220257" y="449059"/>
                  </a:lnTo>
                  <a:lnTo>
                    <a:pt x="220257" y="447162"/>
                  </a:lnTo>
                  <a:lnTo>
                    <a:pt x="220257" y="431982"/>
                  </a:lnTo>
                  <a:lnTo>
                    <a:pt x="219310" y="413939"/>
                  </a:lnTo>
                  <a:lnTo>
                    <a:pt x="217408" y="412041"/>
                  </a:lnTo>
                  <a:lnTo>
                    <a:pt x="215510" y="410139"/>
                  </a:lnTo>
                  <a:lnTo>
                    <a:pt x="208867" y="408241"/>
                  </a:lnTo>
                  <a:lnTo>
                    <a:pt x="206964" y="376910"/>
                  </a:lnTo>
                  <a:lnTo>
                    <a:pt x="206964" y="370267"/>
                  </a:lnTo>
                  <a:lnTo>
                    <a:pt x="206964" y="364569"/>
                  </a:lnTo>
                  <a:lnTo>
                    <a:pt x="206013" y="367413"/>
                  </a:lnTo>
                  <a:lnTo>
                    <a:pt x="204116" y="375959"/>
                  </a:lnTo>
                  <a:lnTo>
                    <a:pt x="202218" y="378808"/>
                  </a:lnTo>
                  <a:lnTo>
                    <a:pt x="201267" y="380705"/>
                  </a:lnTo>
                  <a:lnTo>
                    <a:pt x="201267" y="388305"/>
                  </a:lnTo>
                  <a:lnTo>
                    <a:pt x="201267" y="411090"/>
                  </a:lnTo>
                  <a:lnTo>
                    <a:pt x="205067" y="423431"/>
                  </a:lnTo>
                  <a:lnTo>
                    <a:pt x="206964" y="435777"/>
                  </a:lnTo>
                  <a:lnTo>
                    <a:pt x="209813" y="452859"/>
                  </a:lnTo>
                  <a:lnTo>
                    <a:pt x="210764" y="453806"/>
                  </a:lnTo>
                  <a:lnTo>
                    <a:pt x="211711" y="454757"/>
                  </a:lnTo>
                  <a:lnTo>
                    <a:pt x="213613" y="456659"/>
                  </a:lnTo>
                  <a:lnTo>
                    <a:pt x="215510" y="462352"/>
                  </a:lnTo>
                  <a:lnTo>
                    <a:pt x="213613" y="463303"/>
                  </a:lnTo>
                  <a:lnTo>
                    <a:pt x="208867" y="468049"/>
                  </a:lnTo>
                  <a:lnTo>
                    <a:pt x="206013" y="468049"/>
                  </a:lnTo>
                  <a:lnTo>
                    <a:pt x="200321" y="467098"/>
                  </a:lnTo>
                  <a:lnTo>
                    <a:pt x="199369" y="466152"/>
                  </a:lnTo>
                  <a:lnTo>
                    <a:pt x="195574" y="469946"/>
                  </a:lnTo>
                  <a:lnTo>
                    <a:pt x="197472" y="475644"/>
                  </a:lnTo>
                  <a:lnTo>
                    <a:pt x="196521" y="475644"/>
                  </a:lnTo>
                  <a:lnTo>
                    <a:pt x="193672" y="477541"/>
                  </a:lnTo>
                  <a:lnTo>
                    <a:pt x="191775" y="479444"/>
                  </a:lnTo>
                  <a:lnTo>
                    <a:pt x="188926" y="485146"/>
                  </a:lnTo>
                  <a:lnTo>
                    <a:pt x="186097" y="487990"/>
                  </a:lnTo>
                  <a:lnTo>
                    <a:pt x="186097" y="487990"/>
                  </a:lnTo>
                  <a:lnTo>
                    <a:pt x="184199" y="489887"/>
                  </a:lnTo>
                  <a:lnTo>
                    <a:pt x="181331" y="496531"/>
                  </a:lnTo>
                  <a:lnTo>
                    <a:pt x="176600" y="497482"/>
                  </a:lnTo>
                  <a:lnTo>
                    <a:pt x="176600" y="493687"/>
                  </a:lnTo>
                  <a:lnTo>
                    <a:pt x="175634" y="492736"/>
                  </a:lnTo>
                  <a:lnTo>
                    <a:pt x="171839" y="491785"/>
                  </a:lnTo>
                  <a:lnTo>
                    <a:pt x="167107" y="499390"/>
                  </a:lnTo>
                  <a:lnTo>
                    <a:pt x="159512" y="502228"/>
                  </a:lnTo>
                  <a:lnTo>
                    <a:pt x="157610" y="496531"/>
                  </a:lnTo>
                  <a:lnTo>
                    <a:pt x="156664" y="495585"/>
                  </a:lnTo>
                  <a:lnTo>
                    <a:pt x="151918" y="494639"/>
                  </a:lnTo>
                  <a:lnTo>
                    <a:pt x="151918" y="490834"/>
                  </a:lnTo>
                  <a:lnTo>
                    <a:pt x="152864" y="488936"/>
                  </a:lnTo>
                  <a:lnTo>
                    <a:pt x="153815" y="488936"/>
                  </a:lnTo>
                  <a:lnTo>
                    <a:pt x="153815" y="487039"/>
                  </a:lnTo>
                  <a:lnTo>
                    <a:pt x="154761" y="483239"/>
                  </a:lnTo>
                  <a:lnTo>
                    <a:pt x="154761" y="478493"/>
                  </a:lnTo>
                  <a:lnTo>
                    <a:pt x="153815" y="467098"/>
                  </a:lnTo>
                  <a:lnTo>
                    <a:pt x="159512" y="461405"/>
                  </a:lnTo>
                  <a:lnTo>
                    <a:pt x="161410" y="459503"/>
                  </a:lnTo>
                  <a:lnTo>
                    <a:pt x="162341" y="457605"/>
                  </a:lnTo>
                  <a:lnTo>
                    <a:pt x="163307" y="456659"/>
                  </a:lnTo>
                  <a:lnTo>
                    <a:pt x="164239" y="452859"/>
                  </a:lnTo>
                  <a:lnTo>
                    <a:pt x="164239" y="445264"/>
                  </a:lnTo>
                  <a:lnTo>
                    <a:pt x="163307" y="437674"/>
                  </a:lnTo>
                  <a:lnTo>
                    <a:pt x="160444" y="431982"/>
                  </a:lnTo>
                  <a:lnTo>
                    <a:pt x="159512" y="430080"/>
                  </a:lnTo>
                  <a:lnTo>
                    <a:pt x="158561" y="426285"/>
                  </a:lnTo>
                  <a:lnTo>
                    <a:pt x="155712" y="420587"/>
                  </a:lnTo>
                  <a:lnTo>
                    <a:pt x="153815" y="417738"/>
                  </a:lnTo>
                  <a:lnTo>
                    <a:pt x="151918" y="415836"/>
                  </a:lnTo>
                  <a:lnTo>
                    <a:pt x="151918" y="414890"/>
                  </a:lnTo>
                  <a:lnTo>
                    <a:pt x="150015" y="412992"/>
                  </a:lnTo>
                  <a:lnTo>
                    <a:pt x="149069" y="412992"/>
                  </a:lnTo>
                  <a:lnTo>
                    <a:pt x="146220" y="412041"/>
                  </a:lnTo>
                  <a:lnTo>
                    <a:pt x="145269" y="412041"/>
                  </a:lnTo>
                  <a:lnTo>
                    <a:pt x="140523" y="412041"/>
                  </a:lnTo>
                  <a:lnTo>
                    <a:pt x="138620" y="412041"/>
                  </a:lnTo>
                  <a:lnTo>
                    <a:pt x="137674" y="411090"/>
                  </a:lnTo>
                  <a:lnTo>
                    <a:pt x="136723" y="408241"/>
                  </a:lnTo>
                  <a:lnTo>
                    <a:pt x="139571" y="400646"/>
                  </a:lnTo>
                  <a:lnTo>
                    <a:pt x="139571" y="398749"/>
                  </a:lnTo>
                  <a:lnTo>
                    <a:pt x="135777" y="397798"/>
                  </a:lnTo>
                  <a:lnTo>
                    <a:pt x="136723" y="395900"/>
                  </a:lnTo>
                  <a:lnTo>
                    <a:pt x="134825" y="384505"/>
                  </a:lnTo>
                  <a:lnTo>
                    <a:pt x="137674" y="381656"/>
                  </a:lnTo>
                  <a:lnTo>
                    <a:pt x="139571" y="379759"/>
                  </a:lnTo>
                  <a:lnTo>
                    <a:pt x="141474" y="378808"/>
                  </a:lnTo>
                  <a:lnTo>
                    <a:pt x="143371" y="376910"/>
                  </a:lnTo>
                  <a:lnTo>
                    <a:pt x="144318" y="375013"/>
                  </a:lnTo>
                  <a:lnTo>
                    <a:pt x="144318" y="373111"/>
                  </a:lnTo>
                  <a:lnTo>
                    <a:pt x="143371" y="369315"/>
                  </a:lnTo>
                  <a:lnTo>
                    <a:pt x="143371" y="364569"/>
                  </a:lnTo>
                  <a:lnTo>
                    <a:pt x="145269" y="362667"/>
                  </a:lnTo>
                  <a:lnTo>
                    <a:pt x="143371" y="355072"/>
                  </a:lnTo>
                  <a:lnTo>
                    <a:pt x="143371" y="354121"/>
                  </a:lnTo>
                  <a:lnTo>
                    <a:pt x="143371" y="350326"/>
                  </a:lnTo>
                  <a:lnTo>
                    <a:pt x="140523" y="352223"/>
                  </a:lnTo>
                  <a:lnTo>
                    <a:pt x="138620" y="355072"/>
                  </a:lnTo>
                  <a:lnTo>
                    <a:pt x="137674" y="356969"/>
                  </a:lnTo>
                  <a:lnTo>
                    <a:pt x="136723" y="358872"/>
                  </a:lnTo>
                  <a:lnTo>
                    <a:pt x="135777" y="359818"/>
                  </a:lnTo>
                  <a:lnTo>
                    <a:pt x="132928" y="362667"/>
                  </a:lnTo>
                  <a:lnTo>
                    <a:pt x="131025" y="362667"/>
                  </a:lnTo>
                  <a:lnTo>
                    <a:pt x="127230" y="366467"/>
                  </a:lnTo>
                  <a:lnTo>
                    <a:pt x="127230" y="367413"/>
                  </a:lnTo>
                  <a:lnTo>
                    <a:pt x="125328" y="365516"/>
                  </a:lnTo>
                  <a:lnTo>
                    <a:pt x="124382" y="364569"/>
                  </a:lnTo>
                  <a:lnTo>
                    <a:pt x="123430" y="362667"/>
                  </a:lnTo>
                  <a:lnTo>
                    <a:pt x="118684" y="362667"/>
                  </a:lnTo>
                  <a:lnTo>
                    <a:pt x="117733" y="366467"/>
                  </a:lnTo>
                  <a:lnTo>
                    <a:pt x="116787" y="365516"/>
                  </a:lnTo>
                  <a:lnTo>
                    <a:pt x="115836" y="363618"/>
                  </a:lnTo>
                  <a:lnTo>
                    <a:pt x="113938" y="362667"/>
                  </a:lnTo>
                  <a:lnTo>
                    <a:pt x="112987" y="366467"/>
                  </a:lnTo>
                  <a:lnTo>
                    <a:pt x="118684" y="375013"/>
                  </a:lnTo>
                  <a:lnTo>
                    <a:pt x="118684" y="377862"/>
                  </a:lnTo>
                  <a:lnTo>
                    <a:pt x="117733" y="378808"/>
                  </a:lnTo>
                  <a:lnTo>
                    <a:pt x="115836" y="380705"/>
                  </a:lnTo>
                  <a:lnTo>
                    <a:pt x="112987" y="382608"/>
                  </a:lnTo>
                  <a:lnTo>
                    <a:pt x="112036" y="384505"/>
                  </a:lnTo>
                  <a:lnTo>
                    <a:pt x="111089" y="386403"/>
                  </a:lnTo>
                  <a:lnTo>
                    <a:pt x="109192" y="386403"/>
                  </a:lnTo>
                  <a:lnTo>
                    <a:pt x="107290" y="388305"/>
                  </a:lnTo>
                  <a:lnTo>
                    <a:pt x="106338" y="388305"/>
                  </a:lnTo>
                  <a:lnTo>
                    <a:pt x="103495" y="389251"/>
                  </a:lnTo>
                  <a:lnTo>
                    <a:pt x="92100" y="389251"/>
                  </a:lnTo>
                  <a:lnTo>
                    <a:pt x="92100" y="392100"/>
                  </a:lnTo>
                  <a:lnTo>
                    <a:pt x="92100" y="393051"/>
                  </a:lnTo>
                  <a:lnTo>
                    <a:pt x="88300" y="395900"/>
                  </a:lnTo>
                  <a:lnTo>
                    <a:pt x="84505" y="398749"/>
                  </a:lnTo>
                  <a:lnTo>
                    <a:pt x="82602" y="400646"/>
                  </a:lnTo>
                  <a:lnTo>
                    <a:pt x="81656" y="405392"/>
                  </a:lnTo>
                  <a:lnTo>
                    <a:pt x="80705" y="407295"/>
                  </a:lnTo>
                  <a:lnTo>
                    <a:pt x="76905" y="407295"/>
                  </a:lnTo>
                  <a:lnTo>
                    <a:pt x="73110" y="408241"/>
                  </a:lnTo>
                  <a:lnTo>
                    <a:pt x="72159" y="410139"/>
                  </a:lnTo>
                  <a:lnTo>
                    <a:pt x="70261" y="406344"/>
                  </a:lnTo>
                  <a:lnTo>
                    <a:pt x="69310" y="406344"/>
                  </a:lnTo>
                  <a:lnTo>
                    <a:pt x="67413" y="405392"/>
                  </a:lnTo>
                  <a:lnTo>
                    <a:pt x="59818" y="407295"/>
                  </a:lnTo>
                  <a:lnTo>
                    <a:pt x="60769" y="405392"/>
                  </a:lnTo>
                  <a:lnTo>
                    <a:pt x="59818" y="403495"/>
                  </a:lnTo>
                  <a:lnTo>
                    <a:pt x="54120" y="404441"/>
                  </a:lnTo>
                  <a:lnTo>
                    <a:pt x="50320" y="404441"/>
                  </a:lnTo>
                  <a:lnTo>
                    <a:pt x="48423" y="404441"/>
                  </a:lnTo>
                  <a:lnTo>
                    <a:pt x="46525" y="405392"/>
                  </a:lnTo>
                  <a:lnTo>
                    <a:pt x="46525" y="405392"/>
                  </a:lnTo>
                  <a:lnTo>
                    <a:pt x="42731" y="406344"/>
                  </a:lnTo>
                  <a:lnTo>
                    <a:pt x="42731" y="406344"/>
                  </a:lnTo>
                  <a:lnTo>
                    <a:pt x="41779" y="410139"/>
                  </a:lnTo>
                  <a:lnTo>
                    <a:pt x="26585" y="412992"/>
                  </a:lnTo>
                  <a:lnTo>
                    <a:pt x="22790" y="410139"/>
                  </a:lnTo>
                  <a:lnTo>
                    <a:pt x="23741" y="409192"/>
                  </a:lnTo>
                  <a:lnTo>
                    <a:pt x="20887" y="405392"/>
                  </a:lnTo>
                  <a:lnTo>
                    <a:pt x="19941" y="403495"/>
                  </a:lnTo>
                  <a:lnTo>
                    <a:pt x="18043" y="400646"/>
                  </a:lnTo>
                  <a:lnTo>
                    <a:pt x="18990" y="397798"/>
                  </a:lnTo>
                  <a:lnTo>
                    <a:pt x="20887" y="396846"/>
                  </a:lnTo>
                  <a:lnTo>
                    <a:pt x="21838" y="395900"/>
                  </a:lnTo>
                  <a:lnTo>
                    <a:pt x="22790" y="394003"/>
                  </a:lnTo>
                  <a:lnTo>
                    <a:pt x="24687" y="392100"/>
                  </a:lnTo>
                  <a:lnTo>
                    <a:pt x="27536" y="392100"/>
                  </a:lnTo>
                  <a:lnTo>
                    <a:pt x="30384" y="395900"/>
                  </a:lnTo>
                  <a:lnTo>
                    <a:pt x="31336" y="394949"/>
                  </a:lnTo>
                  <a:lnTo>
                    <a:pt x="36082" y="394003"/>
                  </a:lnTo>
                  <a:lnTo>
                    <a:pt x="38931" y="394003"/>
                  </a:lnTo>
                  <a:lnTo>
                    <a:pt x="39877" y="392100"/>
                  </a:lnTo>
                  <a:lnTo>
                    <a:pt x="39877" y="387354"/>
                  </a:lnTo>
                  <a:lnTo>
                    <a:pt x="39877" y="383559"/>
                  </a:lnTo>
                  <a:lnTo>
                    <a:pt x="39877" y="380705"/>
                  </a:lnTo>
                  <a:lnTo>
                    <a:pt x="37979" y="375959"/>
                  </a:lnTo>
                  <a:lnTo>
                    <a:pt x="39877" y="375013"/>
                  </a:lnTo>
                  <a:lnTo>
                    <a:pt x="40828" y="374062"/>
                  </a:lnTo>
                  <a:lnTo>
                    <a:pt x="47477" y="373111"/>
                  </a:lnTo>
                  <a:lnTo>
                    <a:pt x="48423" y="373111"/>
                  </a:lnTo>
                  <a:lnTo>
                    <a:pt x="49374" y="367413"/>
                  </a:lnTo>
                  <a:lnTo>
                    <a:pt x="51272" y="366467"/>
                  </a:lnTo>
                  <a:lnTo>
                    <a:pt x="51272" y="365516"/>
                  </a:lnTo>
                  <a:lnTo>
                    <a:pt x="53169" y="363618"/>
                  </a:lnTo>
                  <a:lnTo>
                    <a:pt x="55072" y="361716"/>
                  </a:lnTo>
                  <a:lnTo>
                    <a:pt x="63613" y="361716"/>
                  </a:lnTo>
                  <a:lnTo>
                    <a:pt x="71213" y="363618"/>
                  </a:lnTo>
                  <a:lnTo>
                    <a:pt x="72159" y="365516"/>
                  </a:lnTo>
                  <a:lnTo>
                    <a:pt x="74061" y="367413"/>
                  </a:lnTo>
                  <a:lnTo>
                    <a:pt x="75959" y="368364"/>
                  </a:lnTo>
                  <a:lnTo>
                    <a:pt x="76905" y="370267"/>
                  </a:lnTo>
                  <a:lnTo>
                    <a:pt x="78807" y="372164"/>
                  </a:lnTo>
                  <a:lnTo>
                    <a:pt x="80705" y="373111"/>
                  </a:lnTo>
                  <a:lnTo>
                    <a:pt x="90202" y="373111"/>
                  </a:lnTo>
                  <a:lnTo>
                    <a:pt x="92100" y="372164"/>
                  </a:lnTo>
                  <a:lnTo>
                    <a:pt x="93997" y="371213"/>
                  </a:lnTo>
                  <a:lnTo>
                    <a:pt x="94948" y="370267"/>
                  </a:lnTo>
                  <a:lnTo>
                    <a:pt x="99695" y="364569"/>
                  </a:lnTo>
                  <a:lnTo>
                    <a:pt x="100641" y="362667"/>
                  </a:lnTo>
                  <a:lnTo>
                    <a:pt x="100641" y="356969"/>
                  </a:lnTo>
                  <a:lnTo>
                    <a:pt x="99695" y="356023"/>
                  </a:lnTo>
                  <a:lnTo>
                    <a:pt x="97797" y="355072"/>
                  </a:lnTo>
                  <a:lnTo>
                    <a:pt x="96846" y="354121"/>
                  </a:lnTo>
                  <a:lnTo>
                    <a:pt x="93997" y="354121"/>
                  </a:lnTo>
                  <a:lnTo>
                    <a:pt x="93051" y="355072"/>
                  </a:lnTo>
                  <a:lnTo>
                    <a:pt x="91149" y="356023"/>
                  </a:lnTo>
                  <a:lnTo>
                    <a:pt x="89251" y="356969"/>
                  </a:lnTo>
                  <a:lnTo>
                    <a:pt x="87354" y="357921"/>
                  </a:lnTo>
                  <a:lnTo>
                    <a:pt x="84505" y="356023"/>
                  </a:lnTo>
                  <a:lnTo>
                    <a:pt x="85456" y="353174"/>
                  </a:lnTo>
                  <a:lnTo>
                    <a:pt x="87354" y="351277"/>
                  </a:lnTo>
                  <a:lnTo>
                    <a:pt x="89251" y="350326"/>
                  </a:lnTo>
                  <a:lnTo>
                    <a:pt x="92100" y="345580"/>
                  </a:lnTo>
                  <a:lnTo>
                    <a:pt x="92100" y="345580"/>
                  </a:lnTo>
                  <a:lnTo>
                    <a:pt x="93051" y="342726"/>
                  </a:lnTo>
                  <a:lnTo>
                    <a:pt x="93051" y="337980"/>
                  </a:lnTo>
                  <a:lnTo>
                    <a:pt x="91149" y="339882"/>
                  </a:lnTo>
                  <a:lnTo>
                    <a:pt x="90202" y="341780"/>
                  </a:lnTo>
                  <a:lnTo>
                    <a:pt x="80705" y="340833"/>
                  </a:lnTo>
                  <a:lnTo>
                    <a:pt x="79759" y="339882"/>
                  </a:lnTo>
                  <a:lnTo>
                    <a:pt x="78807" y="338931"/>
                  </a:lnTo>
                  <a:lnTo>
                    <a:pt x="75959" y="336082"/>
                  </a:lnTo>
                  <a:lnTo>
                    <a:pt x="75008" y="335136"/>
                  </a:lnTo>
                  <a:lnTo>
                    <a:pt x="73110" y="333234"/>
                  </a:lnTo>
                  <a:lnTo>
                    <a:pt x="71213" y="333234"/>
                  </a:lnTo>
                  <a:lnTo>
                    <a:pt x="70261" y="333234"/>
                  </a:lnTo>
                  <a:lnTo>
                    <a:pt x="69310" y="333234"/>
                  </a:lnTo>
                  <a:lnTo>
                    <a:pt x="68364" y="332287"/>
                  </a:lnTo>
                  <a:lnTo>
                    <a:pt x="71213" y="329444"/>
                  </a:lnTo>
                  <a:lnTo>
                    <a:pt x="70261" y="324697"/>
                  </a:lnTo>
                  <a:lnTo>
                    <a:pt x="62666" y="323746"/>
                  </a:lnTo>
                  <a:lnTo>
                    <a:pt x="59818" y="321854"/>
                  </a:lnTo>
                  <a:lnTo>
                    <a:pt x="59818" y="319951"/>
                  </a:lnTo>
                  <a:lnTo>
                    <a:pt x="57915" y="320902"/>
                  </a:lnTo>
                  <a:lnTo>
                    <a:pt x="56018" y="319951"/>
                  </a:lnTo>
                  <a:lnTo>
                    <a:pt x="52223" y="321854"/>
                  </a:lnTo>
                  <a:lnTo>
                    <a:pt x="51272" y="324697"/>
                  </a:lnTo>
                  <a:lnTo>
                    <a:pt x="49374" y="322800"/>
                  </a:lnTo>
                  <a:lnTo>
                    <a:pt x="48423" y="321854"/>
                  </a:lnTo>
                  <a:lnTo>
                    <a:pt x="34179" y="323746"/>
                  </a:lnTo>
                  <a:lnTo>
                    <a:pt x="34179" y="323746"/>
                  </a:lnTo>
                  <a:lnTo>
                    <a:pt x="37033" y="326600"/>
                  </a:lnTo>
                  <a:lnTo>
                    <a:pt x="38931" y="327546"/>
                  </a:lnTo>
                  <a:lnTo>
                    <a:pt x="39877" y="328497"/>
                  </a:lnTo>
                  <a:lnTo>
                    <a:pt x="40828" y="332287"/>
                  </a:lnTo>
                  <a:lnTo>
                    <a:pt x="41779" y="335136"/>
                  </a:lnTo>
                  <a:lnTo>
                    <a:pt x="42731" y="337980"/>
                  </a:lnTo>
                  <a:lnTo>
                    <a:pt x="42731" y="338931"/>
                  </a:lnTo>
                  <a:lnTo>
                    <a:pt x="42731" y="340833"/>
                  </a:lnTo>
                  <a:lnTo>
                    <a:pt x="42731" y="348423"/>
                  </a:lnTo>
                  <a:lnTo>
                    <a:pt x="38931" y="350326"/>
                  </a:lnTo>
                  <a:lnTo>
                    <a:pt x="37033" y="350326"/>
                  </a:lnTo>
                  <a:lnTo>
                    <a:pt x="35131" y="353174"/>
                  </a:lnTo>
                  <a:lnTo>
                    <a:pt x="34179" y="355072"/>
                  </a:lnTo>
                  <a:lnTo>
                    <a:pt x="34179" y="356969"/>
                  </a:lnTo>
                  <a:lnTo>
                    <a:pt x="32282" y="356969"/>
                  </a:lnTo>
                  <a:lnTo>
                    <a:pt x="32282" y="356023"/>
                  </a:lnTo>
                  <a:lnTo>
                    <a:pt x="31336" y="356969"/>
                  </a:lnTo>
                  <a:lnTo>
                    <a:pt x="30384" y="358872"/>
                  </a:lnTo>
                  <a:lnTo>
                    <a:pt x="30384" y="359818"/>
                  </a:lnTo>
                  <a:lnTo>
                    <a:pt x="27536" y="361716"/>
                  </a:lnTo>
                  <a:lnTo>
                    <a:pt x="25638" y="363618"/>
                  </a:lnTo>
                  <a:lnTo>
                    <a:pt x="23741" y="363618"/>
                  </a:lnTo>
                  <a:lnTo>
                    <a:pt x="21838" y="366467"/>
                  </a:lnTo>
                  <a:lnTo>
                    <a:pt x="21838" y="367413"/>
                  </a:lnTo>
                  <a:lnTo>
                    <a:pt x="20887" y="368364"/>
                  </a:lnTo>
                  <a:lnTo>
                    <a:pt x="18990" y="370267"/>
                  </a:lnTo>
                  <a:lnTo>
                    <a:pt x="18990" y="371213"/>
                  </a:lnTo>
                  <a:lnTo>
                    <a:pt x="17092" y="373111"/>
                  </a:lnTo>
                  <a:lnTo>
                    <a:pt x="16141" y="371213"/>
                  </a:lnTo>
                  <a:lnTo>
                    <a:pt x="16141" y="367413"/>
                  </a:lnTo>
                  <a:lnTo>
                    <a:pt x="17092" y="364569"/>
                  </a:lnTo>
                  <a:lnTo>
                    <a:pt x="18990" y="362667"/>
                  </a:lnTo>
                  <a:lnTo>
                    <a:pt x="20887" y="360769"/>
                  </a:lnTo>
                  <a:lnTo>
                    <a:pt x="18043" y="358872"/>
                  </a:lnTo>
                  <a:lnTo>
                    <a:pt x="18043" y="356969"/>
                  </a:lnTo>
                  <a:lnTo>
                    <a:pt x="17092" y="356023"/>
                  </a:lnTo>
                  <a:lnTo>
                    <a:pt x="17092" y="351277"/>
                  </a:lnTo>
                  <a:lnTo>
                    <a:pt x="18990" y="351277"/>
                  </a:lnTo>
                  <a:lnTo>
                    <a:pt x="18990" y="350326"/>
                  </a:lnTo>
                  <a:lnTo>
                    <a:pt x="19941" y="347477"/>
                  </a:lnTo>
                  <a:lnTo>
                    <a:pt x="21838" y="344628"/>
                  </a:lnTo>
                  <a:lnTo>
                    <a:pt x="22790" y="341780"/>
                  </a:lnTo>
                  <a:lnTo>
                    <a:pt x="24687" y="339882"/>
                  </a:lnTo>
                  <a:lnTo>
                    <a:pt x="26585" y="338931"/>
                  </a:lnTo>
                  <a:lnTo>
                    <a:pt x="26585" y="337033"/>
                  </a:lnTo>
                  <a:lnTo>
                    <a:pt x="25638" y="334185"/>
                  </a:lnTo>
                  <a:lnTo>
                    <a:pt x="24687" y="331346"/>
                  </a:lnTo>
                  <a:lnTo>
                    <a:pt x="24687" y="330395"/>
                  </a:lnTo>
                  <a:lnTo>
                    <a:pt x="25638" y="330395"/>
                  </a:lnTo>
                  <a:lnTo>
                    <a:pt x="25638" y="327546"/>
                  </a:lnTo>
                  <a:lnTo>
                    <a:pt x="22790" y="325649"/>
                  </a:lnTo>
                  <a:lnTo>
                    <a:pt x="13292" y="320902"/>
                  </a:lnTo>
                  <a:lnTo>
                    <a:pt x="10444" y="318054"/>
                  </a:lnTo>
                  <a:lnTo>
                    <a:pt x="9497" y="312356"/>
                  </a:lnTo>
                  <a:lnTo>
                    <a:pt x="0" y="302864"/>
                  </a:lnTo>
                  <a:lnTo>
                    <a:pt x="2849" y="300010"/>
                  </a:lnTo>
                  <a:lnTo>
                    <a:pt x="5697" y="301913"/>
                  </a:lnTo>
                  <a:lnTo>
                    <a:pt x="16141" y="303810"/>
                  </a:lnTo>
                  <a:lnTo>
                    <a:pt x="17092" y="300961"/>
                  </a:lnTo>
                  <a:lnTo>
                    <a:pt x="21838" y="300961"/>
                  </a:lnTo>
                  <a:lnTo>
                    <a:pt x="24687" y="300961"/>
                  </a:lnTo>
                  <a:lnTo>
                    <a:pt x="25638" y="299064"/>
                  </a:lnTo>
                  <a:lnTo>
                    <a:pt x="27536" y="299064"/>
                  </a:lnTo>
                  <a:lnTo>
                    <a:pt x="24687" y="297167"/>
                  </a:lnTo>
                  <a:lnTo>
                    <a:pt x="23741" y="295264"/>
                  </a:lnTo>
                  <a:lnTo>
                    <a:pt x="24687" y="294313"/>
                  </a:lnTo>
                  <a:lnTo>
                    <a:pt x="24687" y="293367"/>
                  </a:lnTo>
                  <a:lnTo>
                    <a:pt x="28487" y="288620"/>
                  </a:lnTo>
                  <a:lnTo>
                    <a:pt x="28487" y="289567"/>
                  </a:lnTo>
                  <a:lnTo>
                    <a:pt x="30384" y="290518"/>
                  </a:lnTo>
                  <a:lnTo>
                    <a:pt x="32282" y="288620"/>
                  </a:lnTo>
                  <a:lnTo>
                    <a:pt x="35131" y="286718"/>
                  </a:lnTo>
                  <a:lnTo>
                    <a:pt x="36082" y="283874"/>
                  </a:lnTo>
                  <a:lnTo>
                    <a:pt x="37033" y="281972"/>
                  </a:lnTo>
                  <a:lnTo>
                    <a:pt x="36082" y="281021"/>
                  </a:lnTo>
                  <a:lnTo>
                    <a:pt x="35131" y="280074"/>
                  </a:lnTo>
                  <a:lnTo>
                    <a:pt x="35131" y="278177"/>
                  </a:lnTo>
                  <a:lnTo>
                    <a:pt x="37979" y="279123"/>
                  </a:lnTo>
                  <a:lnTo>
                    <a:pt x="38931" y="279123"/>
                  </a:lnTo>
                  <a:lnTo>
                    <a:pt x="39877" y="275328"/>
                  </a:lnTo>
                  <a:lnTo>
                    <a:pt x="40828" y="273426"/>
                  </a:lnTo>
                  <a:lnTo>
                    <a:pt x="38931" y="271528"/>
                  </a:lnTo>
                  <a:lnTo>
                    <a:pt x="37979" y="270577"/>
                  </a:lnTo>
                  <a:lnTo>
                    <a:pt x="37979" y="268680"/>
                  </a:lnTo>
                  <a:lnTo>
                    <a:pt x="38931" y="267733"/>
                  </a:lnTo>
                  <a:lnTo>
                    <a:pt x="35131" y="265831"/>
                  </a:lnTo>
                  <a:lnTo>
                    <a:pt x="36082" y="264885"/>
                  </a:lnTo>
                  <a:lnTo>
                    <a:pt x="37979" y="263933"/>
                  </a:lnTo>
                  <a:lnTo>
                    <a:pt x="39877" y="262982"/>
                  </a:lnTo>
                  <a:lnTo>
                    <a:pt x="43677" y="262036"/>
                  </a:lnTo>
                  <a:lnTo>
                    <a:pt x="42731" y="260138"/>
                  </a:lnTo>
                  <a:lnTo>
                    <a:pt x="40828" y="258236"/>
                  </a:lnTo>
                  <a:lnTo>
                    <a:pt x="41779" y="256338"/>
                  </a:lnTo>
                  <a:lnTo>
                    <a:pt x="42731" y="256338"/>
                  </a:lnTo>
                  <a:lnTo>
                    <a:pt x="44628" y="256338"/>
                  </a:lnTo>
                  <a:lnTo>
                    <a:pt x="46525" y="255387"/>
                  </a:lnTo>
                  <a:lnTo>
                    <a:pt x="45574" y="252539"/>
                  </a:lnTo>
                  <a:lnTo>
                    <a:pt x="45574" y="250641"/>
                  </a:lnTo>
                  <a:lnTo>
                    <a:pt x="47477" y="249690"/>
                  </a:lnTo>
                  <a:lnTo>
                    <a:pt x="47477" y="248744"/>
                  </a:lnTo>
                  <a:lnTo>
                    <a:pt x="48423" y="247792"/>
                  </a:lnTo>
                  <a:lnTo>
                    <a:pt x="48423" y="244944"/>
                  </a:lnTo>
                  <a:lnTo>
                    <a:pt x="45574" y="243046"/>
                  </a:lnTo>
                  <a:lnTo>
                    <a:pt x="44628" y="242095"/>
                  </a:lnTo>
                  <a:lnTo>
                    <a:pt x="44628" y="241149"/>
                  </a:lnTo>
                  <a:lnTo>
                    <a:pt x="41779" y="240198"/>
                  </a:lnTo>
                  <a:lnTo>
                    <a:pt x="40828" y="238295"/>
                  </a:lnTo>
                  <a:lnTo>
                    <a:pt x="37979" y="236398"/>
                  </a:lnTo>
                  <a:lnTo>
                    <a:pt x="37979" y="234500"/>
                  </a:lnTo>
                  <a:lnTo>
                    <a:pt x="37979" y="233549"/>
                  </a:lnTo>
                  <a:lnTo>
                    <a:pt x="40828" y="232598"/>
                  </a:lnTo>
                  <a:lnTo>
                    <a:pt x="42731" y="233549"/>
                  </a:lnTo>
                  <a:lnTo>
                    <a:pt x="43677" y="232598"/>
                  </a:lnTo>
                  <a:lnTo>
                    <a:pt x="43677" y="231651"/>
                  </a:lnTo>
                  <a:lnTo>
                    <a:pt x="43677" y="230700"/>
                  </a:lnTo>
                  <a:lnTo>
                    <a:pt x="42731" y="229754"/>
                  </a:lnTo>
                  <a:lnTo>
                    <a:pt x="41779" y="228803"/>
                  </a:lnTo>
                  <a:lnTo>
                    <a:pt x="40828" y="226905"/>
                  </a:lnTo>
                  <a:lnTo>
                    <a:pt x="40828" y="225954"/>
                  </a:lnTo>
                  <a:lnTo>
                    <a:pt x="44628" y="226905"/>
                  </a:lnTo>
                  <a:lnTo>
                    <a:pt x="45574" y="227851"/>
                  </a:lnTo>
                  <a:lnTo>
                    <a:pt x="47477" y="225008"/>
                  </a:lnTo>
                  <a:lnTo>
                    <a:pt x="47477" y="223105"/>
                  </a:lnTo>
                  <a:lnTo>
                    <a:pt x="50320" y="222159"/>
                  </a:lnTo>
                  <a:lnTo>
                    <a:pt x="51272" y="222159"/>
                  </a:lnTo>
                  <a:lnTo>
                    <a:pt x="51272" y="224057"/>
                  </a:lnTo>
                  <a:lnTo>
                    <a:pt x="53169" y="226905"/>
                  </a:lnTo>
                  <a:lnTo>
                    <a:pt x="53169" y="230700"/>
                  </a:lnTo>
                  <a:lnTo>
                    <a:pt x="57915" y="229754"/>
                  </a:lnTo>
                  <a:lnTo>
                    <a:pt x="59818" y="230700"/>
                  </a:lnTo>
                  <a:lnTo>
                    <a:pt x="62666" y="232598"/>
                  </a:lnTo>
                  <a:lnTo>
                    <a:pt x="60769" y="234500"/>
                  </a:lnTo>
                  <a:lnTo>
                    <a:pt x="60769" y="238295"/>
                  </a:lnTo>
                  <a:lnTo>
                    <a:pt x="59818" y="240198"/>
                  </a:lnTo>
                  <a:lnTo>
                    <a:pt x="59818" y="243046"/>
                  </a:lnTo>
                  <a:lnTo>
                    <a:pt x="59818" y="245895"/>
                  </a:lnTo>
                  <a:lnTo>
                    <a:pt x="62666" y="247792"/>
                  </a:lnTo>
                  <a:lnTo>
                    <a:pt x="63613" y="248744"/>
                  </a:lnTo>
                  <a:lnTo>
                    <a:pt x="59818" y="255387"/>
                  </a:lnTo>
                  <a:lnTo>
                    <a:pt x="60769" y="257285"/>
                  </a:lnTo>
                  <a:lnTo>
                    <a:pt x="60769" y="259187"/>
                  </a:lnTo>
                  <a:lnTo>
                    <a:pt x="60769" y="260138"/>
                  </a:lnTo>
                  <a:lnTo>
                    <a:pt x="63613" y="263933"/>
                  </a:lnTo>
                  <a:lnTo>
                    <a:pt x="64564" y="262036"/>
                  </a:lnTo>
                  <a:lnTo>
                    <a:pt x="70261" y="260138"/>
                  </a:lnTo>
                  <a:lnTo>
                    <a:pt x="70261" y="258236"/>
                  </a:lnTo>
                  <a:lnTo>
                    <a:pt x="70261" y="258236"/>
                  </a:lnTo>
                  <a:lnTo>
                    <a:pt x="69310" y="256338"/>
                  </a:lnTo>
                  <a:lnTo>
                    <a:pt x="69310" y="256338"/>
                  </a:lnTo>
                  <a:lnTo>
                    <a:pt x="67413" y="255387"/>
                  </a:lnTo>
                  <a:lnTo>
                    <a:pt x="67413" y="254441"/>
                  </a:lnTo>
                  <a:lnTo>
                    <a:pt x="68364" y="253490"/>
                  </a:lnTo>
                  <a:lnTo>
                    <a:pt x="69310" y="252539"/>
                  </a:lnTo>
                  <a:lnTo>
                    <a:pt x="72159" y="250641"/>
                  </a:lnTo>
                  <a:lnTo>
                    <a:pt x="68364" y="248744"/>
                  </a:lnTo>
                  <a:lnTo>
                    <a:pt x="67413" y="247792"/>
                  </a:lnTo>
                  <a:lnTo>
                    <a:pt x="66466" y="246841"/>
                  </a:lnTo>
                  <a:lnTo>
                    <a:pt x="64564" y="245895"/>
                  </a:lnTo>
                  <a:lnTo>
                    <a:pt x="63613" y="244944"/>
                  </a:lnTo>
                  <a:lnTo>
                    <a:pt x="65515" y="235451"/>
                  </a:lnTo>
                  <a:lnTo>
                    <a:pt x="67413" y="234500"/>
                  </a:lnTo>
                  <a:lnTo>
                    <a:pt x="69310" y="233549"/>
                  </a:lnTo>
                  <a:lnTo>
                    <a:pt x="71213" y="232598"/>
                  </a:lnTo>
                  <a:lnTo>
                    <a:pt x="73110" y="231651"/>
                  </a:lnTo>
                  <a:lnTo>
                    <a:pt x="75008" y="229754"/>
                  </a:lnTo>
                  <a:lnTo>
                    <a:pt x="76905" y="225954"/>
                  </a:lnTo>
                  <a:lnTo>
                    <a:pt x="78807" y="223105"/>
                  </a:lnTo>
                  <a:lnTo>
                    <a:pt x="79759" y="221208"/>
                  </a:lnTo>
                  <a:lnTo>
                    <a:pt x="79759" y="218359"/>
                  </a:lnTo>
                  <a:lnTo>
                    <a:pt x="75959" y="215510"/>
                  </a:lnTo>
                  <a:lnTo>
                    <a:pt x="75959" y="214559"/>
                  </a:lnTo>
                  <a:lnTo>
                    <a:pt x="75959" y="213613"/>
                  </a:lnTo>
                  <a:lnTo>
                    <a:pt x="76905" y="212662"/>
                  </a:lnTo>
                  <a:lnTo>
                    <a:pt x="76905" y="206964"/>
                  </a:lnTo>
                  <a:lnTo>
                    <a:pt x="75959" y="205067"/>
                  </a:lnTo>
                  <a:lnTo>
                    <a:pt x="75008" y="204126"/>
                  </a:lnTo>
                  <a:lnTo>
                    <a:pt x="70261" y="201277"/>
                  </a:lnTo>
                  <a:lnTo>
                    <a:pt x="72159" y="201277"/>
                  </a:lnTo>
                  <a:lnTo>
                    <a:pt x="74061" y="201277"/>
                  </a:lnTo>
                  <a:lnTo>
                    <a:pt x="75008" y="199379"/>
                  </a:lnTo>
                  <a:lnTo>
                    <a:pt x="75008" y="191784"/>
                  </a:lnTo>
                  <a:lnTo>
                    <a:pt x="74061" y="189882"/>
                  </a:lnTo>
                  <a:lnTo>
                    <a:pt x="72159" y="188936"/>
                  </a:lnTo>
                  <a:lnTo>
                    <a:pt x="72159" y="188936"/>
                  </a:lnTo>
                  <a:lnTo>
                    <a:pt x="71213" y="189882"/>
                  </a:lnTo>
                  <a:lnTo>
                    <a:pt x="69310" y="187985"/>
                  </a:lnTo>
                  <a:lnTo>
                    <a:pt x="68364" y="187038"/>
                  </a:lnTo>
                  <a:lnTo>
                    <a:pt x="65515" y="186087"/>
                  </a:lnTo>
                  <a:lnTo>
                    <a:pt x="66466" y="183238"/>
                  </a:lnTo>
                  <a:lnTo>
                    <a:pt x="68364" y="181341"/>
                  </a:lnTo>
                  <a:lnTo>
                    <a:pt x="74061" y="181341"/>
                  </a:lnTo>
                  <a:lnTo>
                    <a:pt x="76905" y="182287"/>
                  </a:lnTo>
                  <a:lnTo>
                    <a:pt x="82602" y="179438"/>
                  </a:lnTo>
                  <a:lnTo>
                    <a:pt x="84505" y="169946"/>
                  </a:lnTo>
                  <a:lnTo>
                    <a:pt x="82602" y="169946"/>
                  </a:lnTo>
                  <a:lnTo>
                    <a:pt x="81656" y="168995"/>
                  </a:lnTo>
                  <a:lnTo>
                    <a:pt x="83554" y="168995"/>
                  </a:lnTo>
                  <a:lnTo>
                    <a:pt x="87354" y="168049"/>
                  </a:lnTo>
                  <a:lnTo>
                    <a:pt x="86402" y="167097"/>
                  </a:lnTo>
                  <a:lnTo>
                    <a:pt x="86402" y="165195"/>
                  </a:lnTo>
                  <a:lnTo>
                    <a:pt x="90202" y="166146"/>
                  </a:lnTo>
                  <a:lnTo>
                    <a:pt x="92100" y="169946"/>
                  </a:lnTo>
                  <a:lnTo>
                    <a:pt x="97797" y="168049"/>
                  </a:lnTo>
                  <a:lnTo>
                    <a:pt x="99695" y="165195"/>
                  </a:lnTo>
                  <a:lnTo>
                    <a:pt x="101592" y="164249"/>
                  </a:lnTo>
                  <a:lnTo>
                    <a:pt x="106338" y="163297"/>
                  </a:lnTo>
                  <a:lnTo>
                    <a:pt x="109192" y="164249"/>
                  </a:lnTo>
                  <a:lnTo>
                    <a:pt x="112036" y="164249"/>
                  </a:lnTo>
                  <a:lnTo>
                    <a:pt x="112987" y="162351"/>
                  </a:lnTo>
                  <a:lnTo>
                    <a:pt x="113938" y="159502"/>
                  </a:lnTo>
                  <a:lnTo>
                    <a:pt x="116787" y="159502"/>
                  </a:lnTo>
                  <a:lnTo>
                    <a:pt x="121533" y="159502"/>
                  </a:lnTo>
                  <a:lnTo>
                    <a:pt x="121533" y="157600"/>
                  </a:lnTo>
                  <a:lnTo>
                    <a:pt x="122484" y="156654"/>
                  </a:lnTo>
                  <a:lnTo>
                    <a:pt x="124382" y="154756"/>
                  </a:lnTo>
                  <a:lnTo>
                    <a:pt x="126279" y="153805"/>
                  </a:lnTo>
                  <a:lnTo>
                    <a:pt x="130079" y="154756"/>
                  </a:lnTo>
                  <a:lnTo>
                    <a:pt x="129128" y="156654"/>
                  </a:lnTo>
                  <a:lnTo>
                    <a:pt x="124382" y="161400"/>
                  </a:lnTo>
                  <a:lnTo>
                    <a:pt x="122484" y="166146"/>
                  </a:lnTo>
                  <a:lnTo>
                    <a:pt x="121533" y="167097"/>
                  </a:lnTo>
                  <a:lnTo>
                    <a:pt x="119631" y="169946"/>
                  </a:lnTo>
                  <a:lnTo>
                    <a:pt x="117733" y="172795"/>
                  </a:lnTo>
                  <a:lnTo>
                    <a:pt x="115836" y="174692"/>
                  </a:lnTo>
                  <a:lnTo>
                    <a:pt x="114884" y="175643"/>
                  </a:lnTo>
                  <a:lnTo>
                    <a:pt x="113938" y="175643"/>
                  </a:lnTo>
                  <a:lnTo>
                    <a:pt x="112036" y="176590"/>
                  </a:lnTo>
                  <a:lnTo>
                    <a:pt x="112036" y="177541"/>
                  </a:lnTo>
                  <a:lnTo>
                    <a:pt x="112987" y="178492"/>
                  </a:lnTo>
                  <a:lnTo>
                    <a:pt x="112036" y="181341"/>
                  </a:lnTo>
                  <a:lnTo>
                    <a:pt x="105392" y="185136"/>
                  </a:lnTo>
                  <a:lnTo>
                    <a:pt x="103495" y="186087"/>
                  </a:lnTo>
                  <a:lnTo>
                    <a:pt x="101592" y="187985"/>
                  </a:lnTo>
                  <a:lnTo>
                    <a:pt x="99695" y="190833"/>
                  </a:lnTo>
                  <a:lnTo>
                    <a:pt x="102543" y="190833"/>
                  </a:lnTo>
                  <a:lnTo>
                    <a:pt x="106338" y="194633"/>
                  </a:lnTo>
                  <a:lnTo>
                    <a:pt x="111089" y="198428"/>
                  </a:lnTo>
                  <a:lnTo>
                    <a:pt x="114884" y="199379"/>
                  </a:lnTo>
                  <a:lnTo>
                    <a:pt x="120582" y="207915"/>
                  </a:lnTo>
                  <a:lnTo>
                    <a:pt x="121533" y="207915"/>
                  </a:lnTo>
                  <a:lnTo>
                    <a:pt x="122484" y="206018"/>
                  </a:lnTo>
                  <a:lnTo>
                    <a:pt x="127230" y="202228"/>
                  </a:lnTo>
                  <a:lnTo>
                    <a:pt x="127230" y="197482"/>
                  </a:lnTo>
                  <a:lnTo>
                    <a:pt x="130079" y="191784"/>
                  </a:lnTo>
                  <a:lnTo>
                    <a:pt x="131977" y="191784"/>
                  </a:lnTo>
                  <a:lnTo>
                    <a:pt x="145269" y="193682"/>
                  </a:lnTo>
                  <a:lnTo>
                    <a:pt x="144318" y="184185"/>
                  </a:lnTo>
                  <a:lnTo>
                    <a:pt x="149069" y="179438"/>
                  </a:lnTo>
                  <a:lnTo>
                    <a:pt x="150015" y="179438"/>
                  </a:lnTo>
                  <a:lnTo>
                    <a:pt x="150015" y="176590"/>
                  </a:lnTo>
                  <a:lnTo>
                    <a:pt x="149069" y="171844"/>
                  </a:lnTo>
                  <a:lnTo>
                    <a:pt x="155712" y="169946"/>
                  </a:lnTo>
                  <a:lnTo>
                    <a:pt x="156664" y="169946"/>
                  </a:lnTo>
                  <a:lnTo>
                    <a:pt x="160444" y="169946"/>
                  </a:lnTo>
                  <a:lnTo>
                    <a:pt x="158561" y="168995"/>
                  </a:lnTo>
                  <a:lnTo>
                    <a:pt x="155712" y="159502"/>
                  </a:lnTo>
                  <a:lnTo>
                    <a:pt x="161410" y="149059"/>
                  </a:lnTo>
                  <a:lnTo>
                    <a:pt x="160444" y="145259"/>
                  </a:lnTo>
                  <a:lnTo>
                    <a:pt x="161410" y="143361"/>
                  </a:lnTo>
                  <a:lnTo>
                    <a:pt x="162341" y="142410"/>
                  </a:lnTo>
                  <a:lnTo>
                    <a:pt x="162341" y="137664"/>
                  </a:lnTo>
                  <a:lnTo>
                    <a:pt x="160444" y="128167"/>
                  </a:lnTo>
                  <a:lnTo>
                    <a:pt x="160444" y="114874"/>
                  </a:lnTo>
                  <a:lnTo>
                    <a:pt x="158561" y="109177"/>
                  </a:lnTo>
                  <a:lnTo>
                    <a:pt x="156664" y="103480"/>
                  </a:lnTo>
                  <a:lnTo>
                    <a:pt x="156664" y="101587"/>
                  </a:lnTo>
                  <a:lnTo>
                    <a:pt x="155712" y="97787"/>
                  </a:lnTo>
                  <a:lnTo>
                    <a:pt x="156664" y="95890"/>
                  </a:lnTo>
                  <a:lnTo>
                    <a:pt x="160444" y="96836"/>
                  </a:lnTo>
                  <a:lnTo>
                    <a:pt x="162341" y="95890"/>
                  </a:lnTo>
                  <a:lnTo>
                    <a:pt x="164239" y="96836"/>
                  </a:lnTo>
                  <a:lnTo>
                    <a:pt x="167107" y="93987"/>
                  </a:lnTo>
                  <a:lnTo>
                    <a:pt x="168039" y="92100"/>
                  </a:lnTo>
                  <a:lnTo>
                    <a:pt x="169936" y="89251"/>
                  </a:lnTo>
                  <a:lnTo>
                    <a:pt x="170907" y="88300"/>
                  </a:lnTo>
                  <a:lnTo>
                    <a:pt x="172805" y="87354"/>
                  </a:lnTo>
                  <a:lnTo>
                    <a:pt x="174702" y="90202"/>
                  </a:lnTo>
                  <a:lnTo>
                    <a:pt x="175634" y="92100"/>
                  </a:lnTo>
                  <a:lnTo>
                    <a:pt x="176600" y="92100"/>
                  </a:lnTo>
                  <a:lnTo>
                    <a:pt x="175634" y="97787"/>
                  </a:lnTo>
                  <a:lnTo>
                    <a:pt x="175634" y="104431"/>
                  </a:lnTo>
                  <a:lnTo>
                    <a:pt x="181331" y="111079"/>
                  </a:lnTo>
                  <a:lnTo>
                    <a:pt x="181331" y="112977"/>
                  </a:lnTo>
                  <a:lnTo>
                    <a:pt x="181331" y="112977"/>
                  </a:lnTo>
                  <a:lnTo>
                    <a:pt x="179433" y="113928"/>
                  </a:lnTo>
                  <a:lnTo>
                    <a:pt x="178502" y="114874"/>
                  </a:lnTo>
                  <a:lnTo>
                    <a:pt x="177531" y="115826"/>
                  </a:lnTo>
                  <a:lnTo>
                    <a:pt x="176600" y="121523"/>
                  </a:lnTo>
                  <a:lnTo>
                    <a:pt x="174702" y="122469"/>
                  </a:lnTo>
                  <a:lnTo>
                    <a:pt x="173736" y="129118"/>
                  </a:lnTo>
                  <a:lnTo>
                    <a:pt x="173736" y="131020"/>
                  </a:lnTo>
                  <a:lnTo>
                    <a:pt x="176600" y="137664"/>
                  </a:lnTo>
                  <a:lnTo>
                    <a:pt x="177531" y="140513"/>
                  </a:lnTo>
                  <a:lnTo>
                    <a:pt x="172805" y="144313"/>
                  </a:lnTo>
                  <a:lnTo>
                    <a:pt x="174702" y="154756"/>
                  </a:lnTo>
                  <a:lnTo>
                    <a:pt x="175634" y="154756"/>
                  </a:lnTo>
                  <a:lnTo>
                    <a:pt x="176600" y="155702"/>
                  </a:lnTo>
                  <a:lnTo>
                    <a:pt x="177531" y="157600"/>
                  </a:lnTo>
                  <a:lnTo>
                    <a:pt x="177531" y="157600"/>
                  </a:lnTo>
                  <a:lnTo>
                    <a:pt x="183228" y="165195"/>
                  </a:lnTo>
                  <a:lnTo>
                    <a:pt x="183228" y="165195"/>
                  </a:lnTo>
                  <a:lnTo>
                    <a:pt x="187023" y="176590"/>
                  </a:lnTo>
                  <a:lnTo>
                    <a:pt x="187994" y="179438"/>
                  </a:lnTo>
                  <a:lnTo>
                    <a:pt x="193672" y="179438"/>
                  </a:lnTo>
                  <a:lnTo>
                    <a:pt x="196521" y="178492"/>
                  </a:lnTo>
                  <a:lnTo>
                    <a:pt x="196521" y="178492"/>
                  </a:lnTo>
                  <a:lnTo>
                    <a:pt x="196521" y="180390"/>
                  </a:lnTo>
                  <a:lnTo>
                    <a:pt x="193672" y="186087"/>
                  </a:lnTo>
                  <a:lnTo>
                    <a:pt x="184199" y="186087"/>
                  </a:lnTo>
                  <a:lnTo>
                    <a:pt x="180400" y="193682"/>
                  </a:lnTo>
                  <a:lnTo>
                    <a:pt x="177531" y="201277"/>
                  </a:lnTo>
                  <a:lnTo>
                    <a:pt x="176600" y="202228"/>
                  </a:lnTo>
                  <a:lnTo>
                    <a:pt x="175634" y="206018"/>
                  </a:lnTo>
                  <a:lnTo>
                    <a:pt x="171839" y="209813"/>
                  </a:lnTo>
                  <a:lnTo>
                    <a:pt x="171839" y="209813"/>
                  </a:lnTo>
                  <a:lnTo>
                    <a:pt x="172805" y="211715"/>
                  </a:lnTo>
                  <a:lnTo>
                    <a:pt x="173736" y="212662"/>
                  </a:lnTo>
                  <a:lnTo>
                    <a:pt x="167107" y="219305"/>
                  </a:lnTo>
                  <a:lnTo>
                    <a:pt x="166141" y="220256"/>
                  </a:lnTo>
                  <a:lnTo>
                    <a:pt x="166141" y="222159"/>
                  </a:lnTo>
                  <a:lnTo>
                    <a:pt x="166141" y="223105"/>
                  </a:lnTo>
                  <a:lnTo>
                    <a:pt x="166141" y="224057"/>
                  </a:lnTo>
                  <a:lnTo>
                    <a:pt x="166141" y="225008"/>
                  </a:lnTo>
                  <a:lnTo>
                    <a:pt x="165210" y="226905"/>
                  </a:lnTo>
                  <a:lnTo>
                    <a:pt x="164239" y="230700"/>
                  </a:lnTo>
                  <a:lnTo>
                    <a:pt x="167107" y="230700"/>
                  </a:lnTo>
                  <a:lnTo>
                    <a:pt x="172805" y="231651"/>
                  </a:lnTo>
                  <a:lnTo>
                    <a:pt x="178502" y="234500"/>
                  </a:lnTo>
                  <a:lnTo>
                    <a:pt x="182297" y="241149"/>
                  </a:lnTo>
                  <a:lnTo>
                    <a:pt x="179433" y="243046"/>
                  </a:lnTo>
                  <a:lnTo>
                    <a:pt x="175634" y="243046"/>
                  </a:lnTo>
                  <a:lnTo>
                    <a:pt x="171839" y="245895"/>
                  </a:lnTo>
                  <a:lnTo>
                    <a:pt x="167107" y="247792"/>
                  </a:lnTo>
                  <a:lnTo>
                    <a:pt x="166141" y="248744"/>
                  </a:lnTo>
                  <a:lnTo>
                    <a:pt x="165210" y="249690"/>
                  </a:lnTo>
                  <a:lnTo>
                    <a:pt x="154761" y="249690"/>
                  </a:lnTo>
                  <a:lnTo>
                    <a:pt x="153815" y="249690"/>
                  </a:lnTo>
                  <a:lnTo>
                    <a:pt x="153815" y="251587"/>
                  </a:lnTo>
                  <a:lnTo>
                    <a:pt x="153815" y="253490"/>
                  </a:lnTo>
                  <a:lnTo>
                    <a:pt x="152864" y="257285"/>
                  </a:lnTo>
                  <a:lnTo>
                    <a:pt x="153815" y="257285"/>
                  </a:lnTo>
                  <a:lnTo>
                    <a:pt x="155712" y="258236"/>
                  </a:lnTo>
                  <a:lnTo>
                    <a:pt x="155712" y="258236"/>
                  </a:lnTo>
                  <a:lnTo>
                    <a:pt x="158561" y="260138"/>
                  </a:lnTo>
                  <a:lnTo>
                    <a:pt x="159512" y="261085"/>
                  </a:lnTo>
                  <a:lnTo>
                    <a:pt x="157610" y="267733"/>
                  </a:lnTo>
                  <a:lnTo>
                    <a:pt x="157610" y="274377"/>
                  </a:lnTo>
                  <a:lnTo>
                    <a:pt x="158561" y="277226"/>
                  </a:lnTo>
                  <a:lnTo>
                    <a:pt x="161410" y="277226"/>
                  </a:lnTo>
                  <a:lnTo>
                    <a:pt x="164239" y="275328"/>
                  </a:lnTo>
                  <a:lnTo>
                    <a:pt x="166141" y="272479"/>
                  </a:lnTo>
                  <a:lnTo>
                    <a:pt x="164239" y="269631"/>
                  </a:lnTo>
                  <a:lnTo>
                    <a:pt x="164239" y="268680"/>
                  </a:lnTo>
                  <a:lnTo>
                    <a:pt x="166141" y="266782"/>
                  </a:lnTo>
                  <a:lnTo>
                    <a:pt x="168039" y="264885"/>
                  </a:lnTo>
                  <a:lnTo>
                    <a:pt x="169936" y="262982"/>
                  </a:lnTo>
                  <a:lnTo>
                    <a:pt x="172805" y="260138"/>
                  </a:lnTo>
                  <a:lnTo>
                    <a:pt x="173736" y="260138"/>
                  </a:lnTo>
                  <a:lnTo>
                    <a:pt x="175634" y="261085"/>
                  </a:lnTo>
                  <a:lnTo>
                    <a:pt x="177531" y="261085"/>
                  </a:lnTo>
                  <a:lnTo>
                    <a:pt x="184199" y="261085"/>
                  </a:lnTo>
                  <a:lnTo>
                    <a:pt x="187023" y="257285"/>
                  </a:lnTo>
                  <a:lnTo>
                    <a:pt x="187023" y="255387"/>
                  </a:lnTo>
                  <a:lnTo>
                    <a:pt x="188926" y="257285"/>
                  </a:lnTo>
                  <a:lnTo>
                    <a:pt x="190823" y="260138"/>
                  </a:lnTo>
                  <a:lnTo>
                    <a:pt x="190823" y="259187"/>
                  </a:lnTo>
                  <a:lnTo>
                    <a:pt x="191775" y="259187"/>
                  </a:lnTo>
                  <a:lnTo>
                    <a:pt x="194623" y="261085"/>
                  </a:lnTo>
                  <a:lnTo>
                    <a:pt x="200321" y="259187"/>
                  </a:lnTo>
                  <a:lnTo>
                    <a:pt x="193672" y="249690"/>
                  </a:lnTo>
                  <a:lnTo>
                    <a:pt x="188926" y="237349"/>
                  </a:lnTo>
                  <a:lnTo>
                    <a:pt x="189877" y="224057"/>
                  </a:lnTo>
                  <a:lnTo>
                    <a:pt x="187994" y="221208"/>
                  </a:lnTo>
                  <a:lnTo>
                    <a:pt x="189877" y="221208"/>
                  </a:lnTo>
                  <a:lnTo>
                    <a:pt x="204116" y="212662"/>
                  </a:lnTo>
                  <a:lnTo>
                    <a:pt x="206013" y="220256"/>
                  </a:lnTo>
                  <a:lnTo>
                    <a:pt x="229754" y="207915"/>
                  </a:lnTo>
                  <a:lnTo>
                    <a:pt x="227856" y="202228"/>
                  </a:lnTo>
                  <a:lnTo>
                    <a:pt x="226905" y="200331"/>
                  </a:lnTo>
                  <a:lnTo>
                    <a:pt x="225008" y="200331"/>
                  </a:lnTo>
                  <a:lnTo>
                    <a:pt x="224057" y="197482"/>
                  </a:lnTo>
                  <a:lnTo>
                    <a:pt x="223105" y="196531"/>
                  </a:lnTo>
                  <a:lnTo>
                    <a:pt x="227856" y="192736"/>
                  </a:lnTo>
                  <a:lnTo>
                    <a:pt x="228803" y="192736"/>
                  </a:lnTo>
                  <a:lnTo>
                    <a:pt x="230700" y="192736"/>
                  </a:lnTo>
                  <a:lnTo>
                    <a:pt x="231651" y="192736"/>
                  </a:lnTo>
                  <a:lnTo>
                    <a:pt x="232603" y="189882"/>
                  </a:lnTo>
                  <a:lnTo>
                    <a:pt x="240198" y="189882"/>
                  </a:lnTo>
                  <a:lnTo>
                    <a:pt x="243046" y="190833"/>
                  </a:lnTo>
                  <a:lnTo>
                    <a:pt x="247792" y="190833"/>
                  </a:lnTo>
                  <a:lnTo>
                    <a:pt x="250641" y="190833"/>
                  </a:lnTo>
                  <a:lnTo>
                    <a:pt x="252539" y="188936"/>
                  </a:lnTo>
                  <a:lnTo>
                    <a:pt x="250641" y="185136"/>
                  </a:lnTo>
                  <a:lnTo>
                    <a:pt x="256339" y="180390"/>
                  </a:lnTo>
                  <a:lnTo>
                    <a:pt x="260133" y="173746"/>
                  </a:lnTo>
                  <a:lnTo>
                    <a:pt x="263933" y="176590"/>
                  </a:lnTo>
                  <a:lnTo>
                    <a:pt x="268680" y="174692"/>
                  </a:lnTo>
                  <a:lnTo>
                    <a:pt x="270582" y="173746"/>
                  </a:lnTo>
                  <a:lnTo>
                    <a:pt x="277226" y="166146"/>
                  </a:lnTo>
                  <a:lnTo>
                    <a:pt x="269631" y="165195"/>
                  </a:lnTo>
                  <a:lnTo>
                    <a:pt x="267733" y="164249"/>
                  </a:lnTo>
                  <a:lnTo>
                    <a:pt x="263933" y="163297"/>
                  </a:lnTo>
                  <a:lnTo>
                    <a:pt x="262036" y="163297"/>
                  </a:lnTo>
                  <a:lnTo>
                    <a:pt x="261085" y="161400"/>
                  </a:lnTo>
                  <a:lnTo>
                    <a:pt x="261085" y="160449"/>
                  </a:lnTo>
                  <a:lnTo>
                    <a:pt x="262036" y="159502"/>
                  </a:lnTo>
                  <a:lnTo>
                    <a:pt x="262036" y="153805"/>
                  </a:lnTo>
                  <a:lnTo>
                    <a:pt x="261085" y="152854"/>
                  </a:lnTo>
                  <a:lnTo>
                    <a:pt x="260133" y="151908"/>
                  </a:lnTo>
                  <a:lnTo>
                    <a:pt x="257290" y="150010"/>
                  </a:lnTo>
                  <a:lnTo>
                    <a:pt x="258236" y="146210"/>
                  </a:lnTo>
                  <a:lnTo>
                    <a:pt x="262987" y="146210"/>
                  </a:lnTo>
                  <a:lnTo>
                    <a:pt x="264885" y="144313"/>
                  </a:lnTo>
                  <a:lnTo>
                    <a:pt x="268680" y="139561"/>
                  </a:lnTo>
                  <a:lnTo>
                    <a:pt x="262987" y="134815"/>
                  </a:lnTo>
                  <a:lnTo>
                    <a:pt x="262036" y="135767"/>
                  </a:lnTo>
                  <a:lnTo>
                    <a:pt x="258236" y="136713"/>
                  </a:lnTo>
                  <a:lnTo>
                    <a:pt x="249690" y="135767"/>
                  </a:lnTo>
                  <a:lnTo>
                    <a:pt x="248744" y="136713"/>
                  </a:lnTo>
                  <a:lnTo>
                    <a:pt x="248744" y="137664"/>
                  </a:lnTo>
                  <a:lnTo>
                    <a:pt x="247792" y="139561"/>
                  </a:lnTo>
                  <a:lnTo>
                    <a:pt x="240198" y="136713"/>
                  </a:lnTo>
                  <a:lnTo>
                    <a:pt x="238300" y="130069"/>
                  </a:lnTo>
                  <a:lnTo>
                    <a:pt x="238300" y="125323"/>
                  </a:lnTo>
                  <a:lnTo>
                    <a:pt x="233554" y="125323"/>
                  </a:lnTo>
                  <a:lnTo>
                    <a:pt x="232603" y="123421"/>
                  </a:lnTo>
                  <a:lnTo>
                    <a:pt x="226905" y="122469"/>
                  </a:lnTo>
                  <a:lnTo>
                    <a:pt x="221208" y="130069"/>
                  </a:lnTo>
                  <a:lnTo>
                    <a:pt x="219310" y="130069"/>
                  </a:lnTo>
                  <a:lnTo>
                    <a:pt x="218359" y="128167"/>
                  </a:lnTo>
                  <a:lnTo>
                    <a:pt x="217408" y="127220"/>
                  </a:lnTo>
                  <a:lnTo>
                    <a:pt x="218359" y="123421"/>
                  </a:lnTo>
                  <a:lnTo>
                    <a:pt x="219310" y="121523"/>
                  </a:lnTo>
                  <a:lnTo>
                    <a:pt x="221208" y="117723"/>
                  </a:lnTo>
                  <a:lnTo>
                    <a:pt x="219310" y="115826"/>
                  </a:lnTo>
                  <a:lnTo>
                    <a:pt x="212662" y="112026"/>
                  </a:lnTo>
                  <a:lnTo>
                    <a:pt x="212662" y="108231"/>
                  </a:lnTo>
                  <a:lnTo>
                    <a:pt x="198418" y="106333"/>
                  </a:lnTo>
                  <a:lnTo>
                    <a:pt x="198418" y="101587"/>
                  </a:lnTo>
                  <a:lnTo>
                    <a:pt x="200321" y="98733"/>
                  </a:lnTo>
                  <a:lnTo>
                    <a:pt x="200321" y="97787"/>
                  </a:lnTo>
                  <a:lnTo>
                    <a:pt x="199369" y="91148"/>
                  </a:lnTo>
                  <a:lnTo>
                    <a:pt x="202218" y="92100"/>
                  </a:lnTo>
                  <a:lnTo>
                    <a:pt x="202218" y="92100"/>
                  </a:lnTo>
                  <a:lnTo>
                    <a:pt x="199369" y="84505"/>
                  </a:lnTo>
                  <a:lnTo>
                    <a:pt x="196521" y="83554"/>
                  </a:lnTo>
                  <a:lnTo>
                    <a:pt x="193672" y="78807"/>
                  </a:lnTo>
                  <a:lnTo>
                    <a:pt x="192721" y="76910"/>
                  </a:lnTo>
                  <a:lnTo>
                    <a:pt x="191775" y="72159"/>
                  </a:lnTo>
                  <a:lnTo>
                    <a:pt x="191775" y="70261"/>
                  </a:lnTo>
                  <a:lnTo>
                    <a:pt x="191775" y="69310"/>
                  </a:lnTo>
                  <a:lnTo>
                    <a:pt x="192721" y="66461"/>
                  </a:lnTo>
                  <a:lnTo>
                    <a:pt x="193672" y="64564"/>
                  </a:lnTo>
                  <a:lnTo>
                    <a:pt x="197472" y="67413"/>
                  </a:lnTo>
                  <a:lnTo>
                    <a:pt x="204116" y="64564"/>
                  </a:lnTo>
                  <a:lnTo>
                    <a:pt x="201267" y="61715"/>
                  </a:lnTo>
                  <a:lnTo>
                    <a:pt x="199369" y="58866"/>
                  </a:lnTo>
                  <a:lnTo>
                    <a:pt x="201267" y="57920"/>
                  </a:lnTo>
                  <a:lnTo>
                    <a:pt x="202218" y="56018"/>
                  </a:lnTo>
                  <a:lnTo>
                    <a:pt x="202218" y="55067"/>
                  </a:lnTo>
                  <a:lnTo>
                    <a:pt x="204116" y="52223"/>
                  </a:lnTo>
                  <a:lnTo>
                    <a:pt x="207916" y="55067"/>
                  </a:lnTo>
                  <a:lnTo>
                    <a:pt x="209813" y="59818"/>
                  </a:lnTo>
                  <a:lnTo>
                    <a:pt x="211711" y="60764"/>
                  </a:lnTo>
                  <a:lnTo>
                    <a:pt x="217408" y="66461"/>
                  </a:lnTo>
                  <a:lnTo>
                    <a:pt x="219310" y="61715"/>
                  </a:lnTo>
                  <a:lnTo>
                    <a:pt x="222159" y="59818"/>
                  </a:lnTo>
                  <a:lnTo>
                    <a:pt x="224057" y="58866"/>
                  </a:lnTo>
                  <a:lnTo>
                    <a:pt x="225008" y="56969"/>
                  </a:lnTo>
                  <a:lnTo>
                    <a:pt x="225954" y="54120"/>
                  </a:lnTo>
                  <a:lnTo>
                    <a:pt x="233554" y="53169"/>
                  </a:lnTo>
                  <a:lnTo>
                    <a:pt x="252539" y="53169"/>
                  </a:lnTo>
                  <a:lnTo>
                    <a:pt x="254436" y="56969"/>
                  </a:lnTo>
                  <a:lnTo>
                    <a:pt x="261085" y="59818"/>
                  </a:lnTo>
                  <a:lnTo>
                    <a:pt x="262987" y="58866"/>
                  </a:lnTo>
                  <a:lnTo>
                    <a:pt x="264885" y="56969"/>
                  </a:lnTo>
                  <a:lnTo>
                    <a:pt x="281026" y="57920"/>
                  </a:lnTo>
                  <a:lnTo>
                    <a:pt x="283874" y="59818"/>
                  </a:lnTo>
                  <a:lnTo>
                    <a:pt x="288620" y="61715"/>
                  </a:lnTo>
                  <a:lnTo>
                    <a:pt x="292415" y="61715"/>
                  </a:lnTo>
                  <a:lnTo>
                    <a:pt x="296215" y="59818"/>
                  </a:lnTo>
                  <a:lnTo>
                    <a:pt x="297162" y="59818"/>
                  </a:lnTo>
                  <a:lnTo>
                    <a:pt x="299064" y="60764"/>
                  </a:lnTo>
                  <a:lnTo>
                    <a:pt x="300015" y="62666"/>
                  </a:lnTo>
                  <a:lnTo>
                    <a:pt x="300962" y="67413"/>
                  </a:lnTo>
                  <a:lnTo>
                    <a:pt x="302859" y="68364"/>
                  </a:lnTo>
                  <a:lnTo>
                    <a:pt x="307610" y="73110"/>
                  </a:lnTo>
                  <a:lnTo>
                    <a:pt x="316151" y="91148"/>
                  </a:lnTo>
                  <a:lnTo>
                    <a:pt x="319951" y="98733"/>
                  </a:lnTo>
                  <a:lnTo>
                    <a:pt x="324702" y="115826"/>
                  </a:lnTo>
                  <a:lnTo>
                    <a:pt x="327546" y="125323"/>
                  </a:lnTo>
                  <a:lnTo>
                    <a:pt x="325649" y="142410"/>
                  </a:lnTo>
                  <a:lnTo>
                    <a:pt x="321849" y="151908"/>
                  </a:lnTo>
                  <a:lnTo>
                    <a:pt x="319951" y="160449"/>
                  </a:lnTo>
                  <a:lnTo>
                    <a:pt x="319005" y="166146"/>
                  </a:lnTo>
                  <a:lnTo>
                    <a:pt x="319951" y="162351"/>
                  </a:lnTo>
                  <a:lnTo>
                    <a:pt x="321849" y="157600"/>
                  </a:lnTo>
                  <a:lnTo>
                    <a:pt x="322800" y="154756"/>
                  </a:lnTo>
                  <a:lnTo>
                    <a:pt x="324702" y="150010"/>
                  </a:lnTo>
                  <a:lnTo>
                    <a:pt x="325649" y="148108"/>
                  </a:lnTo>
                  <a:lnTo>
                    <a:pt x="326600" y="145259"/>
                  </a:lnTo>
                  <a:lnTo>
                    <a:pt x="326600" y="143361"/>
                  </a:lnTo>
                  <a:lnTo>
                    <a:pt x="327546" y="141459"/>
                  </a:lnTo>
                  <a:lnTo>
                    <a:pt x="330395" y="131020"/>
                  </a:lnTo>
                  <a:lnTo>
                    <a:pt x="330395" y="123421"/>
                  </a:lnTo>
                  <a:lnTo>
                    <a:pt x="328497" y="115826"/>
                  </a:lnTo>
                  <a:lnTo>
                    <a:pt x="326600" y="108231"/>
                  </a:lnTo>
                  <a:lnTo>
                    <a:pt x="325649" y="103480"/>
                  </a:lnTo>
                  <a:lnTo>
                    <a:pt x="324702" y="97787"/>
                  </a:lnTo>
                  <a:lnTo>
                    <a:pt x="327546" y="84505"/>
                  </a:lnTo>
                  <a:lnTo>
                    <a:pt x="325649" y="79754"/>
                  </a:lnTo>
                  <a:lnTo>
                    <a:pt x="323751" y="75959"/>
                  </a:lnTo>
                  <a:lnTo>
                    <a:pt x="321849" y="69310"/>
                  </a:lnTo>
                  <a:lnTo>
                    <a:pt x="318054" y="63618"/>
                  </a:lnTo>
                  <a:lnTo>
                    <a:pt x="315205" y="60764"/>
                  </a:lnTo>
                  <a:lnTo>
                    <a:pt x="310459" y="56969"/>
                  </a:lnTo>
                  <a:lnTo>
                    <a:pt x="307610" y="54120"/>
                  </a:lnTo>
                  <a:lnTo>
                    <a:pt x="308556" y="53169"/>
                  </a:lnTo>
                  <a:lnTo>
                    <a:pt x="303810" y="43677"/>
                  </a:lnTo>
                  <a:lnTo>
                    <a:pt x="302859" y="42726"/>
                  </a:lnTo>
                  <a:lnTo>
                    <a:pt x="300962" y="41774"/>
                  </a:lnTo>
                  <a:lnTo>
                    <a:pt x="300015" y="38931"/>
                  </a:lnTo>
                  <a:lnTo>
                    <a:pt x="301913" y="37028"/>
                  </a:lnTo>
                  <a:lnTo>
                    <a:pt x="305713" y="34184"/>
                  </a:lnTo>
                  <a:lnTo>
                    <a:pt x="328497" y="10444"/>
                  </a:lnTo>
                  <a:lnTo>
                    <a:pt x="327546" y="9497"/>
                  </a:lnTo>
                  <a:lnTo>
                    <a:pt x="326600" y="8546"/>
                  </a:lnTo>
                  <a:lnTo>
                    <a:pt x="325649" y="8546"/>
                  </a:lnTo>
                  <a:lnTo>
                    <a:pt x="324702" y="5697"/>
                  </a:lnTo>
                  <a:lnTo>
                    <a:pt x="324702" y="0"/>
                  </a:lnTo>
                  <a:lnTo>
                    <a:pt x="325649" y="0"/>
                  </a:lnTo>
                  <a:lnTo>
                    <a:pt x="328497" y="1897"/>
                  </a:lnTo>
                  <a:lnTo>
                    <a:pt x="341790" y="3800"/>
                  </a:lnTo>
                  <a:lnTo>
                    <a:pt x="355082" y="5697"/>
                  </a:lnTo>
                  <a:lnTo>
                    <a:pt x="358877" y="6649"/>
                  </a:lnTo>
                  <a:lnTo>
                    <a:pt x="363628" y="11395"/>
                  </a:lnTo>
                  <a:lnTo>
                    <a:pt x="364574" y="16141"/>
                  </a:lnTo>
                  <a:lnTo>
                    <a:pt x="367428" y="18038"/>
                  </a:lnTo>
                  <a:lnTo>
                    <a:pt x="369325" y="20892"/>
                  </a:lnTo>
                  <a:lnTo>
                    <a:pt x="372174" y="21838"/>
                  </a:lnTo>
                  <a:lnTo>
                    <a:pt x="375969" y="23736"/>
                  </a:lnTo>
                  <a:lnTo>
                    <a:pt x="381667" y="24687"/>
                  </a:lnTo>
                  <a:lnTo>
                    <a:pt x="389261" y="26585"/>
                  </a:lnTo>
                  <a:lnTo>
                    <a:pt x="393061" y="36082"/>
                  </a:lnTo>
                  <a:lnTo>
                    <a:pt x="394008" y="37028"/>
                  </a:lnTo>
                  <a:lnTo>
                    <a:pt x="394959" y="37028"/>
                  </a:lnTo>
                  <a:lnTo>
                    <a:pt x="402534" y="39882"/>
                  </a:lnTo>
                  <a:lnTo>
                    <a:pt x="402534" y="39882"/>
                  </a:lnTo>
                  <a:lnTo>
                    <a:pt x="416797" y="52223"/>
                  </a:lnTo>
                  <a:lnTo>
                    <a:pt x="439567" y="61715"/>
                  </a:lnTo>
                  <a:lnTo>
                    <a:pt x="456654" y="68364"/>
                  </a:lnTo>
                  <a:lnTo>
                    <a:pt x="499380" y="67413"/>
                  </a:lnTo>
                  <a:lnTo>
                    <a:pt x="506028" y="71213"/>
                  </a:lnTo>
                  <a:lnTo>
                    <a:pt x="506028" y="81656"/>
                  </a:lnTo>
                  <a:lnTo>
                    <a:pt x="507926" y="83554"/>
                  </a:lnTo>
                  <a:lnTo>
                    <a:pt x="510775" y="84505"/>
                  </a:lnTo>
                  <a:lnTo>
                    <a:pt x="518369" y="73110"/>
                  </a:lnTo>
                  <a:lnTo>
                    <a:pt x="524067" y="75007"/>
                  </a:lnTo>
                  <a:lnTo>
                    <a:pt x="533564" y="77856"/>
                  </a:lnTo>
                  <a:lnTo>
                    <a:pt x="537359" y="79754"/>
                  </a:lnTo>
                  <a:lnTo>
                    <a:pt x="541159" y="79754"/>
                  </a:lnTo>
                  <a:lnTo>
                    <a:pt x="541159" y="79754"/>
                  </a:lnTo>
                  <a:lnTo>
                    <a:pt x="541159" y="80705"/>
                  </a:lnTo>
                  <a:lnTo>
                    <a:pt x="542105" y="81656"/>
                  </a:lnTo>
                  <a:lnTo>
                    <a:pt x="544008" y="82607"/>
                  </a:lnTo>
                  <a:lnTo>
                    <a:pt x="576290" y="92100"/>
                  </a:lnTo>
                  <a:lnTo>
                    <a:pt x="578187" y="93046"/>
                  </a:lnTo>
                  <a:lnTo>
                    <a:pt x="579134" y="93987"/>
                  </a:lnTo>
                  <a:lnTo>
                    <a:pt x="576290" y="100636"/>
                  </a:lnTo>
                  <a:lnTo>
                    <a:pt x="576290" y="101587"/>
                  </a:lnTo>
                  <a:lnTo>
                    <a:pt x="586733" y="125323"/>
                  </a:lnTo>
                  <a:lnTo>
                    <a:pt x="588631" y="127220"/>
                  </a:lnTo>
                  <a:lnTo>
                    <a:pt x="586733" y="131967"/>
                  </a:lnTo>
                  <a:lnTo>
                    <a:pt x="585782" y="133864"/>
                  </a:lnTo>
                  <a:lnTo>
                    <a:pt x="586733" y="134815"/>
                  </a:lnTo>
                  <a:lnTo>
                    <a:pt x="593377" y="145259"/>
                  </a:lnTo>
                  <a:lnTo>
                    <a:pt x="594328" y="147156"/>
                  </a:lnTo>
                  <a:lnTo>
                    <a:pt x="595279" y="146210"/>
                  </a:lnTo>
                  <a:lnTo>
                    <a:pt x="597177" y="140513"/>
                  </a:lnTo>
                  <a:lnTo>
                    <a:pt x="599074" y="140513"/>
                  </a:lnTo>
                  <a:lnTo>
                    <a:pt x="600026" y="142410"/>
                  </a:lnTo>
                  <a:lnTo>
                    <a:pt x="601923" y="144313"/>
                  </a:lnTo>
                  <a:lnTo>
                    <a:pt x="602874" y="146210"/>
                  </a:lnTo>
                  <a:lnTo>
                    <a:pt x="603821" y="154756"/>
                  </a:lnTo>
                  <a:lnTo>
                    <a:pt x="603821" y="156654"/>
                  </a:lnTo>
                  <a:lnTo>
                    <a:pt x="603821" y="157600"/>
                  </a:lnTo>
                  <a:lnTo>
                    <a:pt x="605723" y="162351"/>
                  </a:lnTo>
                  <a:lnTo>
                    <a:pt x="604772" y="166146"/>
                  </a:lnTo>
                  <a:lnTo>
                    <a:pt x="604772" y="167097"/>
                  </a:lnTo>
                  <a:lnTo>
                    <a:pt x="605723" y="170892"/>
                  </a:lnTo>
                  <a:lnTo>
                    <a:pt x="606674" y="173746"/>
                  </a:lnTo>
                  <a:lnTo>
                    <a:pt x="609518" y="179438"/>
                  </a:lnTo>
                  <a:lnTo>
                    <a:pt x="611420" y="180390"/>
                  </a:lnTo>
                  <a:lnTo>
                    <a:pt x="612367" y="182287"/>
                  </a:lnTo>
                  <a:lnTo>
                    <a:pt x="614269" y="182287"/>
                  </a:lnTo>
                  <a:lnTo>
                    <a:pt x="615215" y="185136"/>
                  </a:lnTo>
                  <a:lnTo>
                    <a:pt x="616167" y="187985"/>
                  </a:lnTo>
                  <a:lnTo>
                    <a:pt x="611420" y="195579"/>
                  </a:lnTo>
                  <a:lnTo>
                    <a:pt x="614269" y="198428"/>
                  </a:lnTo>
                  <a:lnTo>
                    <a:pt x="616167" y="198428"/>
                  </a:lnTo>
                  <a:lnTo>
                    <a:pt x="618064" y="206964"/>
                  </a:lnTo>
                  <a:lnTo>
                    <a:pt x="619015" y="212662"/>
                  </a:lnTo>
                  <a:lnTo>
                    <a:pt x="632308" y="211715"/>
                  </a:lnTo>
                  <a:lnTo>
                    <a:pt x="637034" y="190833"/>
                  </a:lnTo>
                  <a:lnTo>
                    <a:pt x="644634" y="193682"/>
                  </a:lnTo>
                  <a:lnTo>
                    <a:pt x="648429" y="190833"/>
                  </a:lnTo>
                  <a:lnTo>
                    <a:pt x="660790" y="185136"/>
                  </a:lnTo>
                  <a:lnTo>
                    <a:pt x="687359" y="183238"/>
                  </a:lnTo>
                  <a:lnTo>
                    <a:pt x="684511" y="167097"/>
                  </a:lnTo>
                  <a:lnTo>
                    <a:pt x="691154" y="167097"/>
                  </a:lnTo>
                  <a:lnTo>
                    <a:pt x="697803" y="163297"/>
                  </a:lnTo>
                  <a:lnTo>
                    <a:pt x="703500" y="159502"/>
                  </a:lnTo>
                  <a:lnTo>
                    <a:pt x="704447" y="158551"/>
                  </a:lnTo>
                  <a:lnTo>
                    <a:pt x="709193" y="156654"/>
                  </a:lnTo>
                  <a:lnTo>
                    <a:pt x="713939" y="153805"/>
                  </a:lnTo>
                  <a:lnTo>
                    <a:pt x="719636" y="150956"/>
                  </a:lnTo>
                  <a:lnTo>
                    <a:pt x="723436" y="150010"/>
                  </a:lnTo>
                  <a:lnTo>
                    <a:pt x="728183" y="148108"/>
                  </a:lnTo>
                  <a:lnTo>
                    <a:pt x="731031" y="147156"/>
                  </a:lnTo>
                  <a:lnTo>
                    <a:pt x="738626" y="145259"/>
                  </a:lnTo>
                  <a:lnTo>
                    <a:pt x="740529" y="144313"/>
                  </a:lnTo>
                  <a:lnTo>
                    <a:pt x="748123" y="139561"/>
                  </a:lnTo>
                  <a:lnTo>
                    <a:pt x="749075" y="138615"/>
                  </a:lnTo>
                  <a:lnTo>
                    <a:pt x="752870" y="137664"/>
                  </a:lnTo>
                  <a:lnTo>
                    <a:pt x="756670" y="135767"/>
                  </a:lnTo>
                  <a:lnTo>
                    <a:pt x="756670" y="135767"/>
                  </a:lnTo>
                  <a:lnTo>
                    <a:pt x="760464" y="135767"/>
                  </a:lnTo>
                  <a:lnTo>
                    <a:pt x="764264" y="135767"/>
                  </a:lnTo>
                  <a:lnTo>
                    <a:pt x="765216" y="135767"/>
                  </a:lnTo>
                  <a:lnTo>
                    <a:pt x="766162" y="135767"/>
                  </a:lnTo>
                  <a:lnTo>
                    <a:pt x="768059" y="135767"/>
                  </a:lnTo>
                  <a:lnTo>
                    <a:pt x="775654" y="136713"/>
                  </a:lnTo>
                  <a:lnTo>
                    <a:pt x="777557" y="137664"/>
                  </a:lnTo>
                  <a:lnTo>
                    <a:pt x="780405" y="138615"/>
                  </a:lnTo>
                  <a:lnTo>
                    <a:pt x="783254" y="140513"/>
                  </a:lnTo>
                  <a:lnTo>
                    <a:pt x="784205" y="140513"/>
                  </a:lnTo>
                  <a:lnTo>
                    <a:pt x="786103" y="141459"/>
                  </a:lnTo>
                  <a:lnTo>
                    <a:pt x="787049" y="142410"/>
                  </a:lnTo>
                  <a:lnTo>
                    <a:pt x="790849" y="141459"/>
                  </a:lnTo>
                  <a:lnTo>
                    <a:pt x="791800" y="139561"/>
                  </a:lnTo>
                  <a:lnTo>
                    <a:pt x="793698" y="138615"/>
                  </a:lnTo>
                  <a:lnTo>
                    <a:pt x="795595" y="138615"/>
                  </a:lnTo>
                  <a:lnTo>
                    <a:pt x="797498" y="138615"/>
                  </a:lnTo>
                  <a:lnTo>
                    <a:pt x="800341" y="137664"/>
                  </a:lnTo>
                  <a:lnTo>
                    <a:pt x="805092" y="135767"/>
                  </a:lnTo>
                  <a:lnTo>
                    <a:pt x="808887" y="132918"/>
                  </a:lnTo>
                  <a:lnTo>
                    <a:pt x="809839" y="132918"/>
                  </a:lnTo>
                  <a:lnTo>
                    <a:pt x="812687" y="131020"/>
                  </a:lnTo>
                  <a:lnTo>
                    <a:pt x="820282" y="130069"/>
                  </a:lnTo>
                  <a:lnTo>
                    <a:pt x="824077" y="131967"/>
                  </a:lnTo>
                  <a:lnTo>
                    <a:pt x="825028" y="131020"/>
                  </a:lnTo>
                  <a:lnTo>
                    <a:pt x="826931" y="129118"/>
                  </a:lnTo>
                  <a:lnTo>
                    <a:pt x="829775" y="126269"/>
                  </a:lnTo>
                  <a:lnTo>
                    <a:pt x="830726" y="126269"/>
                  </a:lnTo>
                  <a:lnTo>
                    <a:pt x="832628" y="124372"/>
                  </a:lnTo>
                  <a:lnTo>
                    <a:pt x="833575" y="123421"/>
                  </a:lnTo>
                  <a:lnTo>
                    <a:pt x="834526" y="122469"/>
                  </a:lnTo>
                  <a:lnTo>
                    <a:pt x="837374" y="123421"/>
                  </a:lnTo>
                  <a:lnTo>
                    <a:pt x="838321" y="125323"/>
                  </a:lnTo>
                  <a:lnTo>
                    <a:pt x="840223" y="127220"/>
                  </a:lnTo>
                  <a:lnTo>
                    <a:pt x="842121" y="128167"/>
                  </a:lnTo>
                  <a:lnTo>
                    <a:pt x="843067" y="130069"/>
                  </a:lnTo>
                  <a:lnTo>
                    <a:pt x="844969" y="131020"/>
                  </a:lnTo>
                  <a:lnTo>
                    <a:pt x="846867" y="126269"/>
                  </a:lnTo>
                  <a:lnTo>
                    <a:pt x="848764" y="120572"/>
                  </a:lnTo>
                  <a:lnTo>
                    <a:pt x="848764" y="119626"/>
                  </a:lnTo>
                  <a:lnTo>
                    <a:pt x="848764" y="116777"/>
                  </a:lnTo>
                  <a:lnTo>
                    <a:pt x="847818" y="114874"/>
                  </a:lnTo>
                  <a:lnTo>
                    <a:pt x="846867" y="113928"/>
                  </a:lnTo>
                  <a:lnTo>
                    <a:pt x="844969" y="114874"/>
                  </a:lnTo>
                  <a:lnTo>
                    <a:pt x="843067" y="113928"/>
                  </a:lnTo>
                  <a:lnTo>
                    <a:pt x="846867" y="107280"/>
                  </a:lnTo>
                  <a:lnTo>
                    <a:pt x="849715" y="104431"/>
                  </a:lnTo>
                  <a:lnTo>
                    <a:pt x="849715" y="102533"/>
                  </a:lnTo>
                  <a:lnTo>
                    <a:pt x="850667" y="102533"/>
                  </a:lnTo>
                  <a:lnTo>
                    <a:pt x="852564" y="101587"/>
                  </a:lnTo>
                  <a:lnTo>
                    <a:pt x="853515" y="100636"/>
                  </a:lnTo>
                  <a:lnTo>
                    <a:pt x="854462" y="98733"/>
                  </a:lnTo>
                  <a:lnTo>
                    <a:pt x="855413" y="98733"/>
                  </a:lnTo>
                  <a:lnTo>
                    <a:pt x="862057" y="98733"/>
                  </a:lnTo>
                  <a:lnTo>
                    <a:pt x="865857" y="100636"/>
                  </a:lnTo>
                  <a:lnTo>
                    <a:pt x="867754" y="101587"/>
                  </a:lnTo>
                  <a:lnTo>
                    <a:pt x="870603" y="103480"/>
                  </a:lnTo>
                  <a:lnTo>
                    <a:pt x="871554" y="103480"/>
                  </a:lnTo>
                  <a:lnTo>
                    <a:pt x="875334" y="102533"/>
                  </a:lnTo>
                  <a:lnTo>
                    <a:pt x="876300" y="101587"/>
                  </a:lnTo>
                  <a:lnTo>
                    <a:pt x="879129" y="99685"/>
                  </a:lnTo>
                  <a:lnTo>
                    <a:pt x="880100" y="99685"/>
                  </a:lnTo>
                  <a:lnTo>
                    <a:pt x="881997" y="97787"/>
                  </a:lnTo>
                  <a:lnTo>
                    <a:pt x="883895" y="96836"/>
                  </a:lnTo>
                  <a:lnTo>
                    <a:pt x="885792" y="97787"/>
                  </a:lnTo>
                  <a:lnTo>
                    <a:pt x="887695" y="98733"/>
                  </a:lnTo>
                  <a:lnTo>
                    <a:pt x="892421" y="100636"/>
                  </a:lnTo>
                  <a:lnTo>
                    <a:pt x="894324" y="101587"/>
                  </a:lnTo>
                  <a:lnTo>
                    <a:pt x="898119" y="102533"/>
                  </a:lnTo>
                  <a:lnTo>
                    <a:pt x="898119" y="103480"/>
                  </a:lnTo>
                  <a:lnTo>
                    <a:pt x="900021" y="106333"/>
                  </a:lnTo>
                  <a:lnTo>
                    <a:pt x="906665" y="106333"/>
                  </a:lnTo>
                  <a:lnTo>
                    <a:pt x="908562" y="106333"/>
                  </a:lnTo>
                  <a:lnTo>
                    <a:pt x="911411" y="108231"/>
                  </a:lnTo>
                  <a:lnTo>
                    <a:pt x="914260" y="112977"/>
                  </a:lnTo>
                  <a:lnTo>
                    <a:pt x="915211" y="112026"/>
                  </a:lnTo>
                  <a:lnTo>
                    <a:pt x="917108" y="112977"/>
                  </a:lnTo>
                  <a:lnTo>
                    <a:pt x="920908" y="114874"/>
                  </a:lnTo>
                  <a:lnTo>
                    <a:pt x="921855" y="116777"/>
                  </a:lnTo>
                  <a:lnTo>
                    <a:pt x="934201" y="119626"/>
                  </a:lnTo>
                  <a:lnTo>
                    <a:pt x="936098" y="123421"/>
                  </a:lnTo>
                  <a:lnTo>
                    <a:pt x="936098" y="126269"/>
                  </a:lnTo>
                  <a:lnTo>
                    <a:pt x="936098" y="127220"/>
                  </a:lnTo>
                  <a:lnTo>
                    <a:pt x="938000" y="130069"/>
                  </a:lnTo>
                  <a:lnTo>
                    <a:pt x="938000" y="131020"/>
                  </a:lnTo>
                  <a:lnTo>
                    <a:pt x="939898" y="131020"/>
                  </a:lnTo>
                  <a:lnTo>
                    <a:pt x="940844" y="131967"/>
                  </a:lnTo>
                  <a:lnTo>
                    <a:pt x="940844" y="133864"/>
                  </a:lnTo>
                  <a:lnTo>
                    <a:pt x="939898" y="136713"/>
                  </a:lnTo>
                  <a:lnTo>
                    <a:pt x="939898" y="140513"/>
                  </a:lnTo>
                  <a:lnTo>
                    <a:pt x="944644" y="140513"/>
                  </a:lnTo>
                  <a:lnTo>
                    <a:pt x="945590" y="141459"/>
                  </a:lnTo>
                  <a:lnTo>
                    <a:pt x="949390" y="142410"/>
                  </a:lnTo>
                  <a:lnTo>
                    <a:pt x="954137" y="145259"/>
                  </a:lnTo>
                  <a:lnTo>
                    <a:pt x="958883" y="147156"/>
                  </a:lnTo>
                  <a:lnTo>
                    <a:pt x="960785" y="147156"/>
                  </a:lnTo>
                  <a:lnTo>
                    <a:pt x="961736" y="148108"/>
                  </a:lnTo>
                  <a:lnTo>
                    <a:pt x="970277" y="153805"/>
                  </a:lnTo>
                  <a:lnTo>
                    <a:pt x="971229" y="152854"/>
                  </a:lnTo>
                  <a:lnTo>
                    <a:pt x="972175" y="150010"/>
                  </a:lnTo>
                  <a:lnTo>
                    <a:pt x="975975" y="149059"/>
                  </a:lnTo>
                  <a:lnTo>
                    <a:pt x="975975" y="149059"/>
                  </a:lnTo>
                  <a:lnTo>
                    <a:pt x="976926" y="150956"/>
                  </a:lnTo>
                  <a:lnTo>
                    <a:pt x="978824" y="152854"/>
                  </a:lnTo>
                  <a:lnTo>
                    <a:pt x="978824" y="153805"/>
                  </a:lnTo>
                  <a:lnTo>
                    <a:pt x="980726" y="155702"/>
                  </a:lnTo>
                  <a:lnTo>
                    <a:pt x="982624" y="156654"/>
                  </a:lnTo>
                  <a:lnTo>
                    <a:pt x="985472" y="156654"/>
                  </a:lnTo>
                  <a:lnTo>
                    <a:pt x="986418" y="156654"/>
                  </a:lnTo>
                  <a:lnTo>
                    <a:pt x="993067" y="159502"/>
                  </a:lnTo>
                  <a:lnTo>
                    <a:pt x="993067" y="161400"/>
                  </a:lnTo>
                  <a:lnTo>
                    <a:pt x="994018" y="163297"/>
                  </a:lnTo>
                  <a:lnTo>
                    <a:pt x="995911" y="164249"/>
                  </a:lnTo>
                  <a:lnTo>
                    <a:pt x="996862" y="166146"/>
                  </a:lnTo>
                  <a:lnTo>
                    <a:pt x="997813" y="171844"/>
                  </a:lnTo>
                  <a:lnTo>
                    <a:pt x="1001608" y="175643"/>
                  </a:lnTo>
                  <a:lnTo>
                    <a:pt x="1005408" y="178492"/>
                  </a:lnTo>
                  <a:lnTo>
                    <a:pt x="1007306" y="180390"/>
                  </a:lnTo>
                  <a:lnTo>
                    <a:pt x="1014901" y="183238"/>
                  </a:lnTo>
                  <a:lnTo>
                    <a:pt x="1015852" y="184185"/>
                  </a:lnTo>
                  <a:lnTo>
                    <a:pt x="1018700" y="187038"/>
                  </a:lnTo>
                  <a:lnTo>
                    <a:pt x="1022500" y="188936"/>
                  </a:lnTo>
                  <a:lnTo>
                    <a:pt x="1023452" y="191784"/>
                  </a:lnTo>
                  <a:lnTo>
                    <a:pt x="1024398" y="199379"/>
                  </a:lnTo>
                  <a:lnTo>
                    <a:pt x="1024398" y="206018"/>
                  </a:lnTo>
                  <a:lnTo>
                    <a:pt x="1023452" y="206964"/>
                  </a:lnTo>
                  <a:lnTo>
                    <a:pt x="1022500" y="207915"/>
                  </a:lnTo>
                  <a:lnTo>
                    <a:pt x="1025349" y="216462"/>
                  </a:lnTo>
                  <a:lnTo>
                    <a:pt x="1028198" y="216462"/>
                  </a:lnTo>
                  <a:lnTo>
                    <a:pt x="1031046" y="215510"/>
                  </a:lnTo>
                  <a:lnTo>
                    <a:pt x="1033895" y="216462"/>
                  </a:lnTo>
                  <a:lnTo>
                    <a:pt x="1038641" y="216462"/>
                  </a:lnTo>
                  <a:lnTo>
                    <a:pt x="1040539" y="216462"/>
                  </a:lnTo>
                  <a:lnTo>
                    <a:pt x="1042441" y="217408"/>
                  </a:lnTo>
                  <a:lnTo>
                    <a:pt x="1046236" y="224057"/>
                  </a:lnTo>
                  <a:lnTo>
                    <a:pt x="1046236" y="225008"/>
                  </a:lnTo>
                  <a:lnTo>
                    <a:pt x="1046236" y="227851"/>
                  </a:lnTo>
                  <a:lnTo>
                    <a:pt x="1046236" y="230700"/>
                  </a:lnTo>
                  <a:lnTo>
                    <a:pt x="1044339" y="237349"/>
                  </a:lnTo>
                  <a:lnTo>
                    <a:pt x="1045285" y="238295"/>
                  </a:lnTo>
                  <a:lnTo>
                    <a:pt x="1045285" y="241149"/>
                  </a:lnTo>
                  <a:lnTo>
                    <a:pt x="1044339" y="243992"/>
                  </a:lnTo>
                  <a:lnTo>
                    <a:pt x="1046236" y="245895"/>
                  </a:lnTo>
                  <a:lnTo>
                    <a:pt x="1047187" y="245895"/>
                  </a:lnTo>
                  <a:lnTo>
                    <a:pt x="1050982" y="245895"/>
                  </a:lnTo>
                  <a:lnTo>
                    <a:pt x="1053831" y="246841"/>
                  </a:lnTo>
                  <a:lnTo>
                    <a:pt x="1059529" y="245895"/>
                  </a:lnTo>
                  <a:lnTo>
                    <a:pt x="1062377" y="246841"/>
                  </a:lnTo>
                  <a:lnTo>
                    <a:pt x="1064275" y="248744"/>
                  </a:lnTo>
                  <a:lnTo>
                    <a:pt x="1064275" y="250641"/>
                  </a:lnTo>
                  <a:lnTo>
                    <a:pt x="1064275" y="252539"/>
                  </a:lnTo>
                  <a:lnTo>
                    <a:pt x="1082313" y="262036"/>
                  </a:lnTo>
                  <a:lnTo>
                    <a:pt x="1085167" y="262982"/>
                  </a:lnTo>
                  <a:lnTo>
                    <a:pt x="1088011" y="265831"/>
                  </a:lnTo>
                  <a:lnTo>
                    <a:pt x="1090864" y="268680"/>
                  </a:lnTo>
                  <a:lnTo>
                    <a:pt x="1092762" y="269631"/>
                  </a:lnTo>
                  <a:lnTo>
                    <a:pt x="1093708" y="270577"/>
                  </a:lnTo>
                  <a:lnTo>
                    <a:pt x="1098454" y="277226"/>
                  </a:lnTo>
                  <a:lnTo>
                    <a:pt x="1097508" y="292415"/>
                  </a:lnTo>
                  <a:lnTo>
                    <a:pt x="1096557" y="294313"/>
                  </a:lnTo>
                  <a:lnTo>
                    <a:pt x="1101303" y="299064"/>
                  </a:lnTo>
                  <a:lnTo>
                    <a:pt x="1109849" y="305708"/>
                  </a:lnTo>
                  <a:lnTo>
                    <a:pt x="1112698" y="309508"/>
                  </a:lnTo>
                  <a:lnTo>
                    <a:pt x="1114600" y="312356"/>
                  </a:lnTo>
                  <a:lnTo>
                    <a:pt x="1117429" y="321854"/>
                  </a:lnTo>
                  <a:lnTo>
                    <a:pt x="1110800" y="322800"/>
                  </a:lnTo>
                  <a:lnTo>
                    <a:pt x="1108903" y="327546"/>
                  </a:lnTo>
                  <a:lnTo>
                    <a:pt x="1107000" y="328497"/>
                  </a:lnTo>
                  <a:lnTo>
                    <a:pt x="1105103" y="332287"/>
                  </a:lnTo>
                  <a:lnTo>
                    <a:pt x="1102254" y="334185"/>
                  </a:lnTo>
                  <a:lnTo>
                    <a:pt x="1080416" y="320902"/>
                  </a:lnTo>
                  <a:lnTo>
                    <a:pt x="1074718" y="318054"/>
                  </a:lnTo>
                  <a:lnTo>
                    <a:pt x="1045285" y="330395"/>
                  </a:lnTo>
                  <a:lnTo>
                    <a:pt x="1045285" y="331346"/>
                  </a:lnTo>
                  <a:lnTo>
                    <a:pt x="1044339" y="332287"/>
                  </a:lnTo>
                  <a:lnTo>
                    <a:pt x="1047187" y="336082"/>
                  </a:lnTo>
                  <a:lnTo>
                    <a:pt x="1048134" y="342726"/>
                  </a:lnTo>
                  <a:lnTo>
                    <a:pt x="1050031" y="346526"/>
                  </a:lnTo>
                  <a:lnTo>
                    <a:pt x="1050031" y="347477"/>
                  </a:lnTo>
                  <a:lnTo>
                    <a:pt x="1050031" y="349375"/>
                  </a:lnTo>
                  <a:lnTo>
                    <a:pt x="1049085" y="351277"/>
                  </a:lnTo>
                  <a:lnTo>
                    <a:pt x="1043388" y="351277"/>
                  </a:lnTo>
                  <a:lnTo>
                    <a:pt x="1042441" y="350326"/>
                  </a:lnTo>
                  <a:lnTo>
                    <a:pt x="1041490" y="348423"/>
                  </a:lnTo>
                  <a:lnTo>
                    <a:pt x="1039588" y="348423"/>
                  </a:lnTo>
                  <a:lnTo>
                    <a:pt x="1036744" y="349375"/>
                  </a:lnTo>
                  <a:lnTo>
                    <a:pt x="1033895" y="353174"/>
                  </a:lnTo>
                  <a:lnTo>
                    <a:pt x="1032944" y="354121"/>
                  </a:lnTo>
                  <a:lnTo>
                    <a:pt x="1031993" y="356023"/>
                  </a:lnTo>
                  <a:lnTo>
                    <a:pt x="1031046" y="356969"/>
                  </a:lnTo>
                  <a:lnTo>
                    <a:pt x="1030095" y="356969"/>
                  </a:lnTo>
                  <a:lnTo>
                    <a:pt x="1028198" y="357921"/>
                  </a:lnTo>
                  <a:lnTo>
                    <a:pt x="1024398" y="358872"/>
                  </a:lnTo>
                  <a:lnTo>
                    <a:pt x="1021549" y="373111"/>
                  </a:lnTo>
                  <a:lnTo>
                    <a:pt x="1022500" y="376910"/>
                  </a:lnTo>
                  <a:lnTo>
                    <a:pt x="1020598" y="379759"/>
                  </a:lnTo>
                  <a:lnTo>
                    <a:pt x="1019652" y="380705"/>
                  </a:lnTo>
                  <a:lnTo>
                    <a:pt x="1018700" y="381656"/>
                  </a:lnTo>
                  <a:lnTo>
                    <a:pt x="1013954" y="384505"/>
                  </a:lnTo>
                  <a:lnTo>
                    <a:pt x="1009223" y="378912"/>
                  </a:lnTo>
                  <a:lnTo>
                    <a:pt x="996183" y="379303"/>
                  </a:lnTo>
                  <a:lnTo>
                    <a:pt x="980875" y="379769"/>
                  </a:lnTo>
                  <a:lnTo>
                    <a:pt x="963282" y="368736"/>
                  </a:lnTo>
                  <a:lnTo>
                    <a:pt x="957718" y="365243"/>
                  </a:lnTo>
                  <a:lnTo>
                    <a:pt x="957718" y="365243"/>
                  </a:lnTo>
                  <a:lnTo>
                    <a:pt x="936514" y="351946"/>
                  </a:lnTo>
                  <a:lnTo>
                    <a:pt x="923361" y="343697"/>
                  </a:lnTo>
                  <a:lnTo>
                    <a:pt x="900338" y="345015"/>
                  </a:lnTo>
                  <a:lnTo>
                    <a:pt x="893397" y="345416"/>
                  </a:lnTo>
                  <a:lnTo>
                    <a:pt x="888270" y="355508"/>
                  </a:lnTo>
                  <a:lnTo>
                    <a:pt x="882057" y="367745"/>
                  </a:lnTo>
                  <a:lnTo>
                    <a:pt x="899065" y="384926"/>
                  </a:lnTo>
                  <a:lnTo>
                    <a:pt x="900115" y="394483"/>
                  </a:lnTo>
                  <a:lnTo>
                    <a:pt x="901205" y="404451"/>
                  </a:lnTo>
                  <a:lnTo>
                    <a:pt x="902548" y="416688"/>
                  </a:lnTo>
                  <a:lnTo>
                    <a:pt x="901884" y="425650"/>
                  </a:lnTo>
                  <a:lnTo>
                    <a:pt x="897044" y="440568"/>
                  </a:lnTo>
                  <a:lnTo>
                    <a:pt x="894205" y="449337"/>
                  </a:lnTo>
                  <a:lnTo>
                    <a:pt x="898807" y="455505"/>
                  </a:lnTo>
                  <a:lnTo>
                    <a:pt x="907799" y="467544"/>
                  </a:lnTo>
                  <a:lnTo>
                    <a:pt x="916296" y="478924"/>
                  </a:lnTo>
                  <a:lnTo>
                    <a:pt x="924986" y="490561"/>
                  </a:lnTo>
                  <a:lnTo>
                    <a:pt x="942608" y="500088"/>
                  </a:lnTo>
                  <a:lnTo>
                    <a:pt x="951313" y="504795"/>
                  </a:lnTo>
                  <a:lnTo>
                    <a:pt x="950654" y="512479"/>
                  </a:lnTo>
                  <a:lnTo>
                    <a:pt x="950084" y="519108"/>
                  </a:lnTo>
                  <a:lnTo>
                    <a:pt x="949301" y="528189"/>
                  </a:lnTo>
                  <a:lnTo>
                    <a:pt x="948791" y="534144"/>
                  </a:lnTo>
                  <a:lnTo>
                    <a:pt x="947666" y="547248"/>
                  </a:lnTo>
                  <a:lnTo>
                    <a:pt x="946492" y="557820"/>
                  </a:lnTo>
                  <a:lnTo>
                    <a:pt x="945026" y="571058"/>
                  </a:lnTo>
                  <a:lnTo>
                    <a:pt x="943614" y="583815"/>
                  </a:lnTo>
                  <a:lnTo>
                    <a:pt x="945789" y="593367"/>
                  </a:lnTo>
                  <a:lnTo>
                    <a:pt x="952705" y="602012"/>
                  </a:lnTo>
                  <a:lnTo>
                    <a:pt x="951313" y="617673"/>
                  </a:lnTo>
                  <a:lnTo>
                    <a:pt x="957406" y="627185"/>
                  </a:lnTo>
                  <a:lnTo>
                    <a:pt x="963589" y="636836"/>
                  </a:lnTo>
                  <a:lnTo>
                    <a:pt x="973126" y="645744"/>
                  </a:lnTo>
                  <a:lnTo>
                    <a:pt x="983035" y="652521"/>
                  </a:lnTo>
                  <a:lnTo>
                    <a:pt x="991001" y="657976"/>
                  </a:lnTo>
                  <a:lnTo>
                    <a:pt x="1001133" y="664907"/>
                  </a:lnTo>
                  <a:lnTo>
                    <a:pt x="1005606" y="66870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9BFFDCB-7A73-4885-9CA2-749BB3A8E63A}"/>
                </a:ext>
              </a:extLst>
            </p:cNvPr>
            <p:cNvSpPr/>
            <p:nvPr/>
          </p:nvSpPr>
          <p:spPr>
            <a:xfrm>
              <a:off x="3328653" y="5801776"/>
              <a:ext cx="658631" cy="368310"/>
            </a:xfrm>
            <a:custGeom>
              <a:avLst/>
              <a:gdLst>
                <a:gd name="connsiteX0" fmla="*/ 231646 w 697797"/>
                <a:gd name="connsiteY0" fmla="*/ 76925 h 390212"/>
                <a:gd name="connsiteX1" fmla="*/ 247787 w 697797"/>
                <a:gd name="connsiteY1" fmla="*/ 73130 h 390212"/>
                <a:gd name="connsiteX2" fmla="*/ 248739 w 697797"/>
                <a:gd name="connsiteY2" fmla="*/ 73130 h 390212"/>
                <a:gd name="connsiteX3" fmla="*/ 255382 w 697797"/>
                <a:gd name="connsiteY3" fmla="*/ 70261 h 390212"/>
                <a:gd name="connsiteX4" fmla="*/ 258236 w 697797"/>
                <a:gd name="connsiteY4" fmla="*/ 70261 h 390212"/>
                <a:gd name="connsiteX5" fmla="*/ 260133 w 697797"/>
                <a:gd name="connsiteY5" fmla="*/ 71228 h 390212"/>
                <a:gd name="connsiteX6" fmla="*/ 261080 w 697797"/>
                <a:gd name="connsiteY6" fmla="*/ 70261 h 390212"/>
                <a:gd name="connsiteX7" fmla="*/ 261080 w 697797"/>
                <a:gd name="connsiteY7" fmla="*/ 69330 h 390212"/>
                <a:gd name="connsiteX8" fmla="*/ 261080 w 697797"/>
                <a:gd name="connsiteY8" fmla="*/ 67428 h 390212"/>
                <a:gd name="connsiteX9" fmla="*/ 262031 w 697797"/>
                <a:gd name="connsiteY9" fmla="*/ 68364 h 390212"/>
                <a:gd name="connsiteX10" fmla="*/ 265831 w 697797"/>
                <a:gd name="connsiteY10" fmla="*/ 64564 h 390212"/>
                <a:gd name="connsiteX11" fmla="*/ 268680 w 697797"/>
                <a:gd name="connsiteY11" fmla="*/ 64564 h 390212"/>
                <a:gd name="connsiteX12" fmla="*/ 277221 w 697797"/>
                <a:gd name="connsiteY12" fmla="*/ 58867 h 390212"/>
                <a:gd name="connsiteX13" fmla="*/ 281021 w 697797"/>
                <a:gd name="connsiteY13" fmla="*/ 58867 h 390212"/>
                <a:gd name="connsiteX14" fmla="*/ 287669 w 697797"/>
                <a:gd name="connsiteY14" fmla="*/ 54141 h 390212"/>
                <a:gd name="connsiteX15" fmla="*/ 290513 w 697797"/>
                <a:gd name="connsiteY15" fmla="*/ 49375 h 390212"/>
                <a:gd name="connsiteX16" fmla="*/ 296210 w 697797"/>
                <a:gd name="connsiteY16" fmla="*/ 47472 h 390212"/>
                <a:gd name="connsiteX17" fmla="*/ 301908 w 697797"/>
                <a:gd name="connsiteY17" fmla="*/ 47472 h 390212"/>
                <a:gd name="connsiteX18" fmla="*/ 303805 w 697797"/>
                <a:gd name="connsiteY18" fmla="*/ 49375 h 390212"/>
                <a:gd name="connsiteX19" fmla="*/ 310454 w 697797"/>
                <a:gd name="connsiteY19" fmla="*/ 51272 h 390212"/>
                <a:gd name="connsiteX20" fmla="*/ 319000 w 697797"/>
                <a:gd name="connsiteY20" fmla="*/ 48438 h 390212"/>
                <a:gd name="connsiteX21" fmla="*/ 326595 w 697797"/>
                <a:gd name="connsiteY21" fmla="*/ 49375 h 390212"/>
                <a:gd name="connsiteX22" fmla="*/ 332292 w 697797"/>
                <a:gd name="connsiteY22" fmla="*/ 44643 h 390212"/>
                <a:gd name="connsiteX23" fmla="*/ 360774 w 697797"/>
                <a:gd name="connsiteY23" fmla="*/ 42746 h 390212"/>
                <a:gd name="connsiteX24" fmla="*/ 361726 w 697797"/>
                <a:gd name="connsiteY24" fmla="*/ 42746 h 390212"/>
                <a:gd name="connsiteX25" fmla="*/ 366472 w 697797"/>
                <a:gd name="connsiteY25" fmla="*/ 40843 h 390212"/>
                <a:gd name="connsiteX26" fmla="*/ 367423 w 697797"/>
                <a:gd name="connsiteY26" fmla="*/ 38946 h 390212"/>
                <a:gd name="connsiteX27" fmla="*/ 368374 w 697797"/>
                <a:gd name="connsiteY27" fmla="*/ 38946 h 390212"/>
                <a:gd name="connsiteX28" fmla="*/ 375018 w 697797"/>
                <a:gd name="connsiteY28" fmla="*/ 40843 h 390212"/>
                <a:gd name="connsiteX29" fmla="*/ 377867 w 697797"/>
                <a:gd name="connsiteY29" fmla="*/ 39877 h 390212"/>
                <a:gd name="connsiteX30" fmla="*/ 378813 w 697797"/>
                <a:gd name="connsiteY30" fmla="*/ 38946 h 390212"/>
                <a:gd name="connsiteX31" fmla="*/ 378813 w 697797"/>
                <a:gd name="connsiteY31" fmla="*/ 37048 h 390212"/>
                <a:gd name="connsiteX32" fmla="*/ 381662 w 697797"/>
                <a:gd name="connsiteY32" fmla="*/ 34180 h 390212"/>
                <a:gd name="connsiteX33" fmla="*/ 388290 w 697797"/>
                <a:gd name="connsiteY33" fmla="*/ 29449 h 390212"/>
                <a:gd name="connsiteX34" fmla="*/ 389256 w 697797"/>
                <a:gd name="connsiteY34" fmla="*/ 30385 h 390212"/>
                <a:gd name="connsiteX35" fmla="*/ 393988 w 697797"/>
                <a:gd name="connsiteY35" fmla="*/ 32282 h 390212"/>
                <a:gd name="connsiteX36" fmla="*/ 400651 w 697797"/>
                <a:gd name="connsiteY36" fmla="*/ 30385 h 390212"/>
                <a:gd name="connsiteX37" fmla="*/ 407280 w 697797"/>
                <a:gd name="connsiteY37" fmla="*/ 28482 h 390212"/>
                <a:gd name="connsiteX38" fmla="*/ 409178 w 697797"/>
                <a:gd name="connsiteY38" fmla="*/ 28482 h 390212"/>
                <a:gd name="connsiteX39" fmla="*/ 410129 w 697797"/>
                <a:gd name="connsiteY39" fmla="*/ 27556 h 390212"/>
                <a:gd name="connsiteX40" fmla="*/ 412026 w 697797"/>
                <a:gd name="connsiteY40" fmla="*/ 27556 h 390212"/>
                <a:gd name="connsiteX41" fmla="*/ 412026 w 697797"/>
                <a:gd name="connsiteY41" fmla="*/ 28482 h 390212"/>
                <a:gd name="connsiteX42" fmla="*/ 416777 w 697797"/>
                <a:gd name="connsiteY42" fmla="*/ 27556 h 390212"/>
                <a:gd name="connsiteX43" fmla="*/ 419621 w 697797"/>
                <a:gd name="connsiteY43" fmla="*/ 30385 h 390212"/>
                <a:gd name="connsiteX44" fmla="*/ 420572 w 697797"/>
                <a:gd name="connsiteY44" fmla="*/ 28482 h 390212"/>
                <a:gd name="connsiteX45" fmla="*/ 420572 w 697797"/>
                <a:gd name="connsiteY45" fmla="*/ 27556 h 390212"/>
                <a:gd name="connsiteX46" fmla="*/ 420572 w 697797"/>
                <a:gd name="connsiteY46" fmla="*/ 25654 h 390212"/>
                <a:gd name="connsiteX47" fmla="*/ 419621 w 697797"/>
                <a:gd name="connsiteY47" fmla="*/ 25654 h 390212"/>
                <a:gd name="connsiteX48" fmla="*/ 420572 w 697797"/>
                <a:gd name="connsiteY48" fmla="*/ 21853 h 390212"/>
                <a:gd name="connsiteX49" fmla="*/ 427221 w 697797"/>
                <a:gd name="connsiteY49" fmla="*/ 14259 h 390212"/>
                <a:gd name="connsiteX50" fmla="*/ 427221 w 697797"/>
                <a:gd name="connsiteY50" fmla="*/ 13293 h 390212"/>
                <a:gd name="connsiteX51" fmla="*/ 429118 w 697797"/>
                <a:gd name="connsiteY51" fmla="*/ 10459 h 390212"/>
                <a:gd name="connsiteX52" fmla="*/ 431967 w 697797"/>
                <a:gd name="connsiteY52" fmla="*/ 10459 h 390212"/>
                <a:gd name="connsiteX53" fmla="*/ 435767 w 697797"/>
                <a:gd name="connsiteY53" fmla="*/ 12361 h 390212"/>
                <a:gd name="connsiteX54" fmla="*/ 434816 w 697797"/>
                <a:gd name="connsiteY54" fmla="*/ 15190 h 390212"/>
                <a:gd name="connsiteX55" fmla="*/ 434816 w 697797"/>
                <a:gd name="connsiteY55" fmla="*/ 17088 h 390212"/>
                <a:gd name="connsiteX56" fmla="*/ 435767 w 697797"/>
                <a:gd name="connsiteY56" fmla="*/ 17088 h 390212"/>
                <a:gd name="connsiteX57" fmla="*/ 438611 w 697797"/>
                <a:gd name="connsiteY57" fmla="*/ 13293 h 390212"/>
                <a:gd name="connsiteX58" fmla="*/ 442411 w 697797"/>
                <a:gd name="connsiteY58" fmla="*/ 16161 h 390212"/>
                <a:gd name="connsiteX59" fmla="*/ 443362 w 697797"/>
                <a:gd name="connsiteY59" fmla="*/ 19956 h 390212"/>
                <a:gd name="connsiteX60" fmla="*/ 444308 w 697797"/>
                <a:gd name="connsiteY60" fmla="*/ 19956 h 390212"/>
                <a:gd name="connsiteX61" fmla="*/ 445259 w 697797"/>
                <a:gd name="connsiteY61" fmla="*/ 18990 h 390212"/>
                <a:gd name="connsiteX62" fmla="*/ 446211 w 697797"/>
                <a:gd name="connsiteY62" fmla="*/ 19956 h 390212"/>
                <a:gd name="connsiteX63" fmla="*/ 448108 w 697797"/>
                <a:gd name="connsiteY63" fmla="*/ 23756 h 390212"/>
                <a:gd name="connsiteX64" fmla="*/ 449059 w 697797"/>
                <a:gd name="connsiteY64" fmla="*/ 22790 h 390212"/>
                <a:gd name="connsiteX65" fmla="*/ 450957 w 697797"/>
                <a:gd name="connsiteY65" fmla="*/ 20887 h 390212"/>
                <a:gd name="connsiteX66" fmla="*/ 455703 w 697797"/>
                <a:gd name="connsiteY66" fmla="*/ 18058 h 390212"/>
                <a:gd name="connsiteX67" fmla="*/ 456649 w 697797"/>
                <a:gd name="connsiteY67" fmla="*/ 16161 h 390212"/>
                <a:gd name="connsiteX68" fmla="*/ 458552 w 697797"/>
                <a:gd name="connsiteY68" fmla="*/ 14259 h 390212"/>
                <a:gd name="connsiteX69" fmla="*/ 463298 w 697797"/>
                <a:gd name="connsiteY69" fmla="*/ 15190 h 390212"/>
                <a:gd name="connsiteX70" fmla="*/ 464249 w 697797"/>
                <a:gd name="connsiteY70" fmla="*/ 16161 h 390212"/>
                <a:gd name="connsiteX71" fmla="*/ 466147 w 697797"/>
                <a:gd name="connsiteY71" fmla="*/ 16161 h 390212"/>
                <a:gd name="connsiteX72" fmla="*/ 468044 w 697797"/>
                <a:gd name="connsiteY72" fmla="*/ 17088 h 390212"/>
                <a:gd name="connsiteX73" fmla="*/ 471844 w 697797"/>
                <a:gd name="connsiteY73" fmla="*/ 14259 h 390212"/>
                <a:gd name="connsiteX74" fmla="*/ 475639 w 697797"/>
                <a:gd name="connsiteY74" fmla="*/ 14259 h 390212"/>
                <a:gd name="connsiteX75" fmla="*/ 488936 w 697797"/>
                <a:gd name="connsiteY75" fmla="*/ 11395 h 390212"/>
                <a:gd name="connsiteX76" fmla="*/ 491785 w 697797"/>
                <a:gd name="connsiteY76" fmla="*/ 10459 h 390212"/>
                <a:gd name="connsiteX77" fmla="*/ 492731 w 697797"/>
                <a:gd name="connsiteY77" fmla="*/ 12361 h 390212"/>
                <a:gd name="connsiteX78" fmla="*/ 494629 w 697797"/>
                <a:gd name="connsiteY78" fmla="*/ 9492 h 390212"/>
                <a:gd name="connsiteX79" fmla="*/ 499380 w 697797"/>
                <a:gd name="connsiteY79" fmla="*/ 6664 h 390212"/>
                <a:gd name="connsiteX80" fmla="*/ 502228 w 697797"/>
                <a:gd name="connsiteY80" fmla="*/ 5693 h 390212"/>
                <a:gd name="connsiteX81" fmla="*/ 506023 w 697797"/>
                <a:gd name="connsiteY81" fmla="*/ 2864 h 390212"/>
                <a:gd name="connsiteX82" fmla="*/ 506023 w 697797"/>
                <a:gd name="connsiteY82" fmla="*/ 4766 h 390212"/>
                <a:gd name="connsiteX83" fmla="*/ 508872 w 697797"/>
                <a:gd name="connsiteY83" fmla="*/ 6664 h 390212"/>
                <a:gd name="connsiteX84" fmla="*/ 511721 w 697797"/>
                <a:gd name="connsiteY84" fmla="*/ 6664 h 390212"/>
                <a:gd name="connsiteX85" fmla="*/ 514570 w 697797"/>
                <a:gd name="connsiteY85" fmla="*/ 5693 h 390212"/>
                <a:gd name="connsiteX86" fmla="*/ 515521 w 697797"/>
                <a:gd name="connsiteY86" fmla="*/ 9492 h 390212"/>
                <a:gd name="connsiteX87" fmla="*/ 515521 w 697797"/>
                <a:gd name="connsiteY87" fmla="*/ 9492 h 390212"/>
                <a:gd name="connsiteX88" fmla="*/ 516467 w 697797"/>
                <a:gd name="connsiteY88" fmla="*/ 6664 h 390212"/>
                <a:gd name="connsiteX89" fmla="*/ 517418 w 697797"/>
                <a:gd name="connsiteY89" fmla="*/ 6664 h 390212"/>
                <a:gd name="connsiteX90" fmla="*/ 519316 w 697797"/>
                <a:gd name="connsiteY90" fmla="*/ 6664 h 390212"/>
                <a:gd name="connsiteX91" fmla="*/ 519316 w 697797"/>
                <a:gd name="connsiteY91" fmla="*/ 6664 h 390212"/>
                <a:gd name="connsiteX92" fmla="*/ 522164 w 697797"/>
                <a:gd name="connsiteY92" fmla="*/ 5693 h 390212"/>
                <a:gd name="connsiteX93" fmla="*/ 525964 w 697797"/>
                <a:gd name="connsiteY93" fmla="*/ 6664 h 390212"/>
                <a:gd name="connsiteX94" fmla="*/ 526916 w 697797"/>
                <a:gd name="connsiteY94" fmla="*/ 6664 h 390212"/>
                <a:gd name="connsiteX95" fmla="*/ 528813 w 697797"/>
                <a:gd name="connsiteY95" fmla="*/ 8566 h 390212"/>
                <a:gd name="connsiteX96" fmla="*/ 532608 w 697797"/>
                <a:gd name="connsiteY96" fmla="*/ 4766 h 390212"/>
                <a:gd name="connsiteX97" fmla="*/ 533559 w 697797"/>
                <a:gd name="connsiteY97" fmla="*/ 966 h 390212"/>
                <a:gd name="connsiteX98" fmla="*/ 535457 w 697797"/>
                <a:gd name="connsiteY98" fmla="*/ 0 h 390212"/>
                <a:gd name="connsiteX99" fmla="*/ 536408 w 697797"/>
                <a:gd name="connsiteY99" fmla="*/ 0 h 390212"/>
                <a:gd name="connsiteX100" fmla="*/ 540208 w 697797"/>
                <a:gd name="connsiteY100" fmla="*/ 0 h 390212"/>
                <a:gd name="connsiteX101" fmla="*/ 545905 w 697797"/>
                <a:gd name="connsiteY101" fmla="*/ 1898 h 390212"/>
                <a:gd name="connsiteX102" fmla="*/ 551598 w 697797"/>
                <a:gd name="connsiteY102" fmla="*/ 0 h 390212"/>
                <a:gd name="connsiteX103" fmla="*/ 552549 w 697797"/>
                <a:gd name="connsiteY103" fmla="*/ 966 h 390212"/>
                <a:gd name="connsiteX104" fmla="*/ 554446 w 697797"/>
                <a:gd name="connsiteY104" fmla="*/ 1898 h 390212"/>
                <a:gd name="connsiteX105" fmla="*/ 558246 w 697797"/>
                <a:gd name="connsiteY105" fmla="*/ 5693 h 390212"/>
                <a:gd name="connsiteX106" fmla="*/ 562041 w 697797"/>
                <a:gd name="connsiteY106" fmla="*/ 6664 h 390212"/>
                <a:gd name="connsiteX107" fmla="*/ 562993 w 697797"/>
                <a:gd name="connsiteY107" fmla="*/ 7595 h 390212"/>
                <a:gd name="connsiteX108" fmla="*/ 563944 w 697797"/>
                <a:gd name="connsiteY108" fmla="*/ 10459 h 390212"/>
                <a:gd name="connsiteX109" fmla="*/ 564890 w 697797"/>
                <a:gd name="connsiteY109" fmla="*/ 10459 h 390212"/>
                <a:gd name="connsiteX110" fmla="*/ 566787 w 697797"/>
                <a:gd name="connsiteY110" fmla="*/ 10459 h 390212"/>
                <a:gd name="connsiteX111" fmla="*/ 567739 w 697797"/>
                <a:gd name="connsiteY111" fmla="*/ 8566 h 390212"/>
                <a:gd name="connsiteX112" fmla="*/ 574387 w 697797"/>
                <a:gd name="connsiteY112" fmla="*/ 8566 h 390212"/>
                <a:gd name="connsiteX113" fmla="*/ 581031 w 697797"/>
                <a:gd name="connsiteY113" fmla="*/ 4766 h 390212"/>
                <a:gd name="connsiteX114" fmla="*/ 590528 w 697797"/>
                <a:gd name="connsiteY114" fmla="*/ 6664 h 390212"/>
                <a:gd name="connsiteX115" fmla="*/ 591475 w 697797"/>
                <a:gd name="connsiteY115" fmla="*/ 9492 h 390212"/>
                <a:gd name="connsiteX116" fmla="*/ 591475 w 697797"/>
                <a:gd name="connsiteY116" fmla="*/ 11395 h 390212"/>
                <a:gd name="connsiteX117" fmla="*/ 592426 w 697797"/>
                <a:gd name="connsiteY117" fmla="*/ 12361 h 390212"/>
                <a:gd name="connsiteX118" fmla="*/ 592426 w 697797"/>
                <a:gd name="connsiteY118" fmla="*/ 13293 h 390212"/>
                <a:gd name="connsiteX119" fmla="*/ 594323 w 697797"/>
                <a:gd name="connsiteY119" fmla="*/ 21853 h 390212"/>
                <a:gd name="connsiteX120" fmla="*/ 594323 w 697797"/>
                <a:gd name="connsiteY120" fmla="*/ 22790 h 390212"/>
                <a:gd name="connsiteX121" fmla="*/ 596226 w 697797"/>
                <a:gd name="connsiteY121" fmla="*/ 23756 h 390212"/>
                <a:gd name="connsiteX122" fmla="*/ 596226 w 697797"/>
                <a:gd name="connsiteY122" fmla="*/ 26585 h 390212"/>
                <a:gd name="connsiteX123" fmla="*/ 600972 w 697797"/>
                <a:gd name="connsiteY123" fmla="*/ 28482 h 390212"/>
                <a:gd name="connsiteX124" fmla="*/ 601923 w 697797"/>
                <a:gd name="connsiteY124" fmla="*/ 29449 h 390212"/>
                <a:gd name="connsiteX125" fmla="*/ 603821 w 697797"/>
                <a:gd name="connsiteY125" fmla="*/ 29449 h 390212"/>
                <a:gd name="connsiteX126" fmla="*/ 604767 w 697797"/>
                <a:gd name="connsiteY126" fmla="*/ 30385 h 390212"/>
                <a:gd name="connsiteX127" fmla="*/ 604767 w 697797"/>
                <a:gd name="connsiteY127" fmla="*/ 31351 h 390212"/>
                <a:gd name="connsiteX128" fmla="*/ 603821 w 697797"/>
                <a:gd name="connsiteY128" fmla="*/ 33248 h 390212"/>
                <a:gd name="connsiteX129" fmla="*/ 604767 w 697797"/>
                <a:gd name="connsiteY129" fmla="*/ 32282 h 390212"/>
                <a:gd name="connsiteX130" fmla="*/ 608567 w 697797"/>
                <a:gd name="connsiteY130" fmla="*/ 34180 h 390212"/>
                <a:gd name="connsiteX131" fmla="*/ 608567 w 697797"/>
                <a:gd name="connsiteY131" fmla="*/ 34180 h 390212"/>
                <a:gd name="connsiteX132" fmla="*/ 612367 w 697797"/>
                <a:gd name="connsiteY132" fmla="*/ 34180 h 390212"/>
                <a:gd name="connsiteX133" fmla="*/ 613313 w 697797"/>
                <a:gd name="connsiteY133" fmla="*/ 37048 h 390212"/>
                <a:gd name="connsiteX134" fmla="*/ 613313 w 697797"/>
                <a:gd name="connsiteY134" fmla="*/ 37979 h 390212"/>
                <a:gd name="connsiteX135" fmla="*/ 614264 w 697797"/>
                <a:gd name="connsiteY135" fmla="*/ 37048 h 390212"/>
                <a:gd name="connsiteX136" fmla="*/ 617113 w 697797"/>
                <a:gd name="connsiteY136" fmla="*/ 37979 h 390212"/>
                <a:gd name="connsiteX137" fmla="*/ 618064 w 697797"/>
                <a:gd name="connsiteY137" fmla="*/ 37979 h 390212"/>
                <a:gd name="connsiteX138" fmla="*/ 618064 w 697797"/>
                <a:gd name="connsiteY138" fmla="*/ 39877 h 390212"/>
                <a:gd name="connsiteX139" fmla="*/ 618064 w 697797"/>
                <a:gd name="connsiteY139" fmla="*/ 41780 h 390212"/>
                <a:gd name="connsiteX140" fmla="*/ 618064 w 697797"/>
                <a:gd name="connsiteY140" fmla="*/ 41780 h 390212"/>
                <a:gd name="connsiteX141" fmla="*/ 618991 w 697797"/>
                <a:gd name="connsiteY141" fmla="*/ 42746 h 390212"/>
                <a:gd name="connsiteX142" fmla="*/ 619962 w 697797"/>
                <a:gd name="connsiteY142" fmla="*/ 42746 h 390212"/>
                <a:gd name="connsiteX143" fmla="*/ 621859 w 697797"/>
                <a:gd name="connsiteY143" fmla="*/ 41780 h 390212"/>
                <a:gd name="connsiteX144" fmla="*/ 623757 w 697797"/>
                <a:gd name="connsiteY144" fmla="*/ 42746 h 390212"/>
                <a:gd name="connsiteX145" fmla="*/ 624688 w 697797"/>
                <a:gd name="connsiteY145" fmla="*/ 40843 h 390212"/>
                <a:gd name="connsiteX146" fmla="*/ 626590 w 697797"/>
                <a:gd name="connsiteY146" fmla="*/ 37979 h 390212"/>
                <a:gd name="connsiteX147" fmla="*/ 628488 w 697797"/>
                <a:gd name="connsiteY147" fmla="*/ 37979 h 390212"/>
                <a:gd name="connsiteX148" fmla="*/ 632288 w 697797"/>
                <a:gd name="connsiteY148" fmla="*/ 37979 h 390212"/>
                <a:gd name="connsiteX149" fmla="*/ 633254 w 697797"/>
                <a:gd name="connsiteY149" fmla="*/ 37979 h 390212"/>
                <a:gd name="connsiteX150" fmla="*/ 638951 w 697797"/>
                <a:gd name="connsiteY150" fmla="*/ 37979 h 390212"/>
                <a:gd name="connsiteX151" fmla="*/ 639878 w 697797"/>
                <a:gd name="connsiteY151" fmla="*/ 37979 h 390212"/>
                <a:gd name="connsiteX152" fmla="*/ 644649 w 697797"/>
                <a:gd name="connsiteY152" fmla="*/ 40843 h 390212"/>
                <a:gd name="connsiteX153" fmla="*/ 646546 w 697797"/>
                <a:gd name="connsiteY153" fmla="*/ 39877 h 390212"/>
                <a:gd name="connsiteX154" fmla="*/ 649375 w 697797"/>
                <a:gd name="connsiteY154" fmla="*/ 40843 h 390212"/>
                <a:gd name="connsiteX155" fmla="*/ 651273 w 697797"/>
                <a:gd name="connsiteY155" fmla="*/ 42746 h 390212"/>
                <a:gd name="connsiteX156" fmla="*/ 652224 w 697797"/>
                <a:gd name="connsiteY156" fmla="*/ 43677 h 390212"/>
                <a:gd name="connsiteX157" fmla="*/ 653170 w 697797"/>
                <a:gd name="connsiteY157" fmla="*/ 43677 h 390212"/>
                <a:gd name="connsiteX158" fmla="*/ 655072 w 697797"/>
                <a:gd name="connsiteY158" fmla="*/ 43677 h 390212"/>
                <a:gd name="connsiteX159" fmla="*/ 655072 w 697797"/>
                <a:gd name="connsiteY159" fmla="*/ 44643 h 390212"/>
                <a:gd name="connsiteX160" fmla="*/ 657921 w 697797"/>
                <a:gd name="connsiteY160" fmla="*/ 42746 h 390212"/>
                <a:gd name="connsiteX161" fmla="*/ 658867 w 697797"/>
                <a:gd name="connsiteY161" fmla="*/ 44643 h 390212"/>
                <a:gd name="connsiteX162" fmla="*/ 661721 w 697797"/>
                <a:gd name="connsiteY162" fmla="*/ 50340 h 390212"/>
                <a:gd name="connsiteX163" fmla="*/ 660770 w 697797"/>
                <a:gd name="connsiteY163" fmla="*/ 51272 h 390212"/>
                <a:gd name="connsiteX164" fmla="*/ 656970 w 697797"/>
                <a:gd name="connsiteY164" fmla="*/ 52238 h 390212"/>
                <a:gd name="connsiteX165" fmla="*/ 658867 w 697797"/>
                <a:gd name="connsiteY165" fmla="*/ 53169 h 390212"/>
                <a:gd name="connsiteX166" fmla="*/ 655072 w 697797"/>
                <a:gd name="connsiteY166" fmla="*/ 57936 h 390212"/>
                <a:gd name="connsiteX167" fmla="*/ 655072 w 697797"/>
                <a:gd name="connsiteY167" fmla="*/ 57936 h 390212"/>
                <a:gd name="connsiteX168" fmla="*/ 663619 w 697797"/>
                <a:gd name="connsiteY168" fmla="*/ 59833 h 390212"/>
                <a:gd name="connsiteX169" fmla="*/ 666467 w 697797"/>
                <a:gd name="connsiteY169" fmla="*/ 61735 h 390212"/>
                <a:gd name="connsiteX170" fmla="*/ 667413 w 697797"/>
                <a:gd name="connsiteY170" fmla="*/ 61735 h 390212"/>
                <a:gd name="connsiteX171" fmla="*/ 668365 w 697797"/>
                <a:gd name="connsiteY171" fmla="*/ 63633 h 390212"/>
                <a:gd name="connsiteX172" fmla="*/ 668365 w 697797"/>
                <a:gd name="connsiteY172" fmla="*/ 66462 h 390212"/>
                <a:gd name="connsiteX173" fmla="*/ 669316 w 697797"/>
                <a:gd name="connsiteY173" fmla="*/ 68364 h 390212"/>
                <a:gd name="connsiteX174" fmla="*/ 668365 w 697797"/>
                <a:gd name="connsiteY174" fmla="*/ 70261 h 390212"/>
                <a:gd name="connsiteX175" fmla="*/ 666467 w 697797"/>
                <a:gd name="connsiteY175" fmla="*/ 78822 h 390212"/>
                <a:gd name="connsiteX176" fmla="*/ 668365 w 697797"/>
                <a:gd name="connsiteY176" fmla="*/ 80725 h 390212"/>
                <a:gd name="connsiteX177" fmla="*/ 669316 w 697797"/>
                <a:gd name="connsiteY177" fmla="*/ 80725 h 390212"/>
                <a:gd name="connsiteX178" fmla="*/ 670262 w 697797"/>
                <a:gd name="connsiteY178" fmla="*/ 81656 h 390212"/>
                <a:gd name="connsiteX179" fmla="*/ 670262 w 697797"/>
                <a:gd name="connsiteY179" fmla="*/ 82622 h 390212"/>
                <a:gd name="connsiteX180" fmla="*/ 671213 w 697797"/>
                <a:gd name="connsiteY180" fmla="*/ 84525 h 390212"/>
                <a:gd name="connsiteX181" fmla="*/ 669316 w 697797"/>
                <a:gd name="connsiteY181" fmla="*/ 85451 h 390212"/>
                <a:gd name="connsiteX182" fmla="*/ 668365 w 697797"/>
                <a:gd name="connsiteY182" fmla="*/ 85451 h 390212"/>
                <a:gd name="connsiteX183" fmla="*/ 665516 w 697797"/>
                <a:gd name="connsiteY183" fmla="*/ 84525 h 390212"/>
                <a:gd name="connsiteX184" fmla="*/ 664565 w 697797"/>
                <a:gd name="connsiteY184" fmla="*/ 85451 h 390212"/>
                <a:gd name="connsiteX185" fmla="*/ 663619 w 697797"/>
                <a:gd name="connsiteY185" fmla="*/ 85451 h 390212"/>
                <a:gd name="connsiteX186" fmla="*/ 662667 w 697797"/>
                <a:gd name="connsiteY186" fmla="*/ 84525 h 390212"/>
                <a:gd name="connsiteX187" fmla="*/ 661721 w 697797"/>
                <a:gd name="connsiteY187" fmla="*/ 85451 h 390212"/>
                <a:gd name="connsiteX188" fmla="*/ 660770 w 697797"/>
                <a:gd name="connsiteY188" fmla="*/ 84525 h 390212"/>
                <a:gd name="connsiteX189" fmla="*/ 659819 w 697797"/>
                <a:gd name="connsiteY189" fmla="*/ 83549 h 390212"/>
                <a:gd name="connsiteX190" fmla="*/ 658867 w 697797"/>
                <a:gd name="connsiteY190" fmla="*/ 85451 h 390212"/>
                <a:gd name="connsiteX191" fmla="*/ 656970 w 697797"/>
                <a:gd name="connsiteY191" fmla="*/ 90218 h 390212"/>
                <a:gd name="connsiteX192" fmla="*/ 662667 w 697797"/>
                <a:gd name="connsiteY192" fmla="*/ 92120 h 390212"/>
                <a:gd name="connsiteX193" fmla="*/ 667413 w 697797"/>
                <a:gd name="connsiteY193" fmla="*/ 98744 h 390212"/>
                <a:gd name="connsiteX194" fmla="*/ 669316 w 697797"/>
                <a:gd name="connsiteY194" fmla="*/ 97792 h 390212"/>
                <a:gd name="connsiteX195" fmla="*/ 671213 w 697797"/>
                <a:gd name="connsiteY195" fmla="*/ 97792 h 390212"/>
                <a:gd name="connsiteX196" fmla="*/ 672160 w 697797"/>
                <a:gd name="connsiteY196" fmla="*/ 96846 h 390212"/>
                <a:gd name="connsiteX197" fmla="*/ 676911 w 697797"/>
                <a:gd name="connsiteY197" fmla="*/ 99695 h 390212"/>
                <a:gd name="connsiteX198" fmla="*/ 677857 w 697797"/>
                <a:gd name="connsiteY198" fmla="*/ 97792 h 390212"/>
                <a:gd name="connsiteX199" fmla="*/ 678808 w 697797"/>
                <a:gd name="connsiteY199" fmla="*/ 97792 h 390212"/>
                <a:gd name="connsiteX200" fmla="*/ 679760 w 697797"/>
                <a:gd name="connsiteY200" fmla="*/ 97792 h 390212"/>
                <a:gd name="connsiteX201" fmla="*/ 676911 w 697797"/>
                <a:gd name="connsiteY201" fmla="*/ 101593 h 390212"/>
                <a:gd name="connsiteX202" fmla="*/ 679760 w 697797"/>
                <a:gd name="connsiteY202" fmla="*/ 102538 h 390212"/>
                <a:gd name="connsiteX203" fmla="*/ 680711 w 697797"/>
                <a:gd name="connsiteY203" fmla="*/ 99695 h 390212"/>
                <a:gd name="connsiteX204" fmla="*/ 680711 w 697797"/>
                <a:gd name="connsiteY204" fmla="*/ 99695 h 390212"/>
                <a:gd name="connsiteX205" fmla="*/ 686403 w 697797"/>
                <a:gd name="connsiteY205" fmla="*/ 97792 h 390212"/>
                <a:gd name="connsiteX206" fmla="*/ 687354 w 697797"/>
                <a:gd name="connsiteY206" fmla="*/ 97792 h 390212"/>
                <a:gd name="connsiteX207" fmla="*/ 686403 w 697797"/>
                <a:gd name="connsiteY207" fmla="*/ 99695 h 390212"/>
                <a:gd name="connsiteX208" fmla="*/ 688306 w 697797"/>
                <a:gd name="connsiteY208" fmla="*/ 102538 h 390212"/>
                <a:gd name="connsiteX209" fmla="*/ 690203 w 697797"/>
                <a:gd name="connsiteY209" fmla="*/ 108241 h 390212"/>
                <a:gd name="connsiteX210" fmla="*/ 693052 w 697797"/>
                <a:gd name="connsiteY210" fmla="*/ 110139 h 390212"/>
                <a:gd name="connsiteX211" fmla="*/ 694949 w 697797"/>
                <a:gd name="connsiteY211" fmla="*/ 112036 h 390212"/>
                <a:gd name="connsiteX212" fmla="*/ 695896 w 697797"/>
                <a:gd name="connsiteY212" fmla="*/ 112987 h 390212"/>
                <a:gd name="connsiteX213" fmla="*/ 697798 w 697797"/>
                <a:gd name="connsiteY213" fmla="*/ 115836 h 390212"/>
                <a:gd name="connsiteX214" fmla="*/ 695896 w 697797"/>
                <a:gd name="connsiteY214" fmla="*/ 117733 h 390212"/>
                <a:gd name="connsiteX215" fmla="*/ 689252 w 697797"/>
                <a:gd name="connsiteY215" fmla="*/ 116782 h 390212"/>
                <a:gd name="connsiteX216" fmla="*/ 688306 w 697797"/>
                <a:gd name="connsiteY216" fmla="*/ 115836 h 390212"/>
                <a:gd name="connsiteX217" fmla="*/ 687354 w 697797"/>
                <a:gd name="connsiteY217" fmla="*/ 113934 h 390212"/>
                <a:gd name="connsiteX218" fmla="*/ 683555 w 697797"/>
                <a:gd name="connsiteY218" fmla="*/ 113934 h 390212"/>
                <a:gd name="connsiteX219" fmla="*/ 682608 w 697797"/>
                <a:gd name="connsiteY219" fmla="*/ 113934 h 390212"/>
                <a:gd name="connsiteX220" fmla="*/ 680711 w 697797"/>
                <a:gd name="connsiteY220" fmla="*/ 118685 h 390212"/>
                <a:gd name="connsiteX221" fmla="*/ 680711 w 697797"/>
                <a:gd name="connsiteY221" fmla="*/ 120582 h 390212"/>
                <a:gd name="connsiteX222" fmla="*/ 677857 w 697797"/>
                <a:gd name="connsiteY222" fmla="*/ 123431 h 390212"/>
                <a:gd name="connsiteX223" fmla="*/ 675960 w 697797"/>
                <a:gd name="connsiteY223" fmla="*/ 124382 h 390212"/>
                <a:gd name="connsiteX224" fmla="*/ 677857 w 697797"/>
                <a:gd name="connsiteY224" fmla="*/ 127231 h 390212"/>
                <a:gd name="connsiteX225" fmla="*/ 675013 w 697797"/>
                <a:gd name="connsiteY225" fmla="*/ 128177 h 390212"/>
                <a:gd name="connsiteX226" fmla="*/ 675013 w 697797"/>
                <a:gd name="connsiteY226" fmla="*/ 130080 h 390212"/>
                <a:gd name="connsiteX227" fmla="*/ 675960 w 697797"/>
                <a:gd name="connsiteY227" fmla="*/ 130080 h 390212"/>
                <a:gd name="connsiteX228" fmla="*/ 677857 w 697797"/>
                <a:gd name="connsiteY228" fmla="*/ 130080 h 390212"/>
                <a:gd name="connsiteX229" fmla="*/ 677857 w 697797"/>
                <a:gd name="connsiteY229" fmla="*/ 138626 h 390212"/>
                <a:gd name="connsiteX230" fmla="*/ 686403 w 697797"/>
                <a:gd name="connsiteY230" fmla="*/ 143377 h 390212"/>
                <a:gd name="connsiteX231" fmla="*/ 688306 w 697797"/>
                <a:gd name="connsiteY231" fmla="*/ 143377 h 390212"/>
                <a:gd name="connsiteX232" fmla="*/ 687354 w 697797"/>
                <a:gd name="connsiteY232" fmla="*/ 145264 h 390212"/>
                <a:gd name="connsiteX233" fmla="*/ 686403 w 697797"/>
                <a:gd name="connsiteY233" fmla="*/ 146220 h 390212"/>
                <a:gd name="connsiteX234" fmla="*/ 684506 w 697797"/>
                <a:gd name="connsiteY234" fmla="*/ 148118 h 390212"/>
                <a:gd name="connsiteX235" fmla="*/ 684506 w 697797"/>
                <a:gd name="connsiteY235" fmla="*/ 150015 h 390212"/>
                <a:gd name="connsiteX236" fmla="*/ 680711 w 697797"/>
                <a:gd name="connsiteY236" fmla="*/ 151913 h 390212"/>
                <a:gd name="connsiteX237" fmla="*/ 677857 w 697797"/>
                <a:gd name="connsiteY237" fmla="*/ 150015 h 390212"/>
                <a:gd name="connsiteX238" fmla="*/ 676911 w 697797"/>
                <a:gd name="connsiteY238" fmla="*/ 150015 h 390212"/>
                <a:gd name="connsiteX239" fmla="*/ 675013 w 697797"/>
                <a:gd name="connsiteY239" fmla="*/ 147167 h 390212"/>
                <a:gd name="connsiteX240" fmla="*/ 675013 w 697797"/>
                <a:gd name="connsiteY240" fmla="*/ 145264 h 390212"/>
                <a:gd name="connsiteX241" fmla="*/ 676911 w 697797"/>
                <a:gd name="connsiteY241" fmla="*/ 142421 h 390212"/>
                <a:gd name="connsiteX242" fmla="*/ 675013 w 697797"/>
                <a:gd name="connsiteY242" fmla="*/ 139571 h 390212"/>
                <a:gd name="connsiteX243" fmla="*/ 670262 w 697797"/>
                <a:gd name="connsiteY243" fmla="*/ 141469 h 390212"/>
                <a:gd name="connsiteX244" fmla="*/ 671213 w 697797"/>
                <a:gd name="connsiteY244" fmla="*/ 144318 h 390212"/>
                <a:gd name="connsiteX245" fmla="*/ 671213 w 697797"/>
                <a:gd name="connsiteY245" fmla="*/ 146220 h 390212"/>
                <a:gd name="connsiteX246" fmla="*/ 670262 w 697797"/>
                <a:gd name="connsiteY246" fmla="*/ 148118 h 390212"/>
                <a:gd name="connsiteX247" fmla="*/ 669316 w 697797"/>
                <a:gd name="connsiteY247" fmla="*/ 149064 h 390212"/>
                <a:gd name="connsiteX248" fmla="*/ 669316 w 697797"/>
                <a:gd name="connsiteY248" fmla="*/ 150967 h 390212"/>
                <a:gd name="connsiteX249" fmla="*/ 668365 w 697797"/>
                <a:gd name="connsiteY249" fmla="*/ 153815 h 390212"/>
                <a:gd name="connsiteX250" fmla="*/ 664565 w 697797"/>
                <a:gd name="connsiteY250" fmla="*/ 163307 h 390212"/>
                <a:gd name="connsiteX251" fmla="*/ 663619 w 697797"/>
                <a:gd name="connsiteY251" fmla="*/ 163307 h 390212"/>
                <a:gd name="connsiteX252" fmla="*/ 662667 w 697797"/>
                <a:gd name="connsiteY252" fmla="*/ 169005 h 390212"/>
                <a:gd name="connsiteX253" fmla="*/ 659819 w 697797"/>
                <a:gd name="connsiteY253" fmla="*/ 170903 h 390212"/>
                <a:gd name="connsiteX254" fmla="*/ 658867 w 697797"/>
                <a:gd name="connsiteY254" fmla="*/ 171854 h 390212"/>
                <a:gd name="connsiteX255" fmla="*/ 658867 w 697797"/>
                <a:gd name="connsiteY255" fmla="*/ 172805 h 390212"/>
                <a:gd name="connsiteX256" fmla="*/ 659819 w 697797"/>
                <a:gd name="connsiteY256" fmla="*/ 172805 h 390212"/>
                <a:gd name="connsiteX257" fmla="*/ 659819 w 697797"/>
                <a:gd name="connsiteY257" fmla="*/ 173751 h 390212"/>
                <a:gd name="connsiteX258" fmla="*/ 659819 w 697797"/>
                <a:gd name="connsiteY258" fmla="*/ 175649 h 390212"/>
                <a:gd name="connsiteX259" fmla="*/ 660770 w 697797"/>
                <a:gd name="connsiteY259" fmla="*/ 176605 h 390212"/>
                <a:gd name="connsiteX260" fmla="*/ 661721 w 697797"/>
                <a:gd name="connsiteY260" fmla="*/ 181356 h 390212"/>
                <a:gd name="connsiteX261" fmla="*/ 661721 w 697797"/>
                <a:gd name="connsiteY261" fmla="*/ 183244 h 390212"/>
                <a:gd name="connsiteX262" fmla="*/ 660770 w 697797"/>
                <a:gd name="connsiteY262" fmla="*/ 185146 h 390212"/>
                <a:gd name="connsiteX263" fmla="*/ 654121 w 697797"/>
                <a:gd name="connsiteY263" fmla="*/ 187990 h 390212"/>
                <a:gd name="connsiteX264" fmla="*/ 647478 w 697797"/>
                <a:gd name="connsiteY264" fmla="*/ 188946 h 390212"/>
                <a:gd name="connsiteX265" fmla="*/ 646546 w 697797"/>
                <a:gd name="connsiteY265" fmla="*/ 190843 h 390212"/>
                <a:gd name="connsiteX266" fmla="*/ 645575 w 697797"/>
                <a:gd name="connsiteY266" fmla="*/ 191790 h 390212"/>
                <a:gd name="connsiteX267" fmla="*/ 640849 w 697797"/>
                <a:gd name="connsiteY267" fmla="*/ 192741 h 390212"/>
                <a:gd name="connsiteX268" fmla="*/ 633254 w 697797"/>
                <a:gd name="connsiteY268" fmla="*/ 204136 h 390212"/>
                <a:gd name="connsiteX269" fmla="*/ 626590 w 697797"/>
                <a:gd name="connsiteY269" fmla="*/ 213628 h 390212"/>
                <a:gd name="connsiteX270" fmla="*/ 628488 w 697797"/>
                <a:gd name="connsiteY270" fmla="*/ 216477 h 390212"/>
                <a:gd name="connsiteX271" fmla="*/ 627556 w 697797"/>
                <a:gd name="connsiteY271" fmla="*/ 217428 h 390212"/>
                <a:gd name="connsiteX272" fmla="*/ 628488 w 697797"/>
                <a:gd name="connsiteY272" fmla="*/ 223126 h 390212"/>
                <a:gd name="connsiteX273" fmla="*/ 625659 w 697797"/>
                <a:gd name="connsiteY273" fmla="*/ 226905 h 390212"/>
                <a:gd name="connsiteX274" fmla="*/ 617113 w 697797"/>
                <a:gd name="connsiteY274" fmla="*/ 237364 h 390212"/>
                <a:gd name="connsiteX275" fmla="*/ 617113 w 697797"/>
                <a:gd name="connsiteY275" fmla="*/ 239266 h 390212"/>
                <a:gd name="connsiteX276" fmla="*/ 615210 w 697797"/>
                <a:gd name="connsiteY276" fmla="*/ 241164 h 390212"/>
                <a:gd name="connsiteX277" fmla="*/ 612367 w 697797"/>
                <a:gd name="connsiteY277" fmla="*/ 243993 h 390212"/>
                <a:gd name="connsiteX278" fmla="*/ 610464 w 697797"/>
                <a:gd name="connsiteY278" fmla="*/ 243066 h 390212"/>
                <a:gd name="connsiteX279" fmla="*/ 608567 w 697797"/>
                <a:gd name="connsiteY279" fmla="*/ 243993 h 390212"/>
                <a:gd name="connsiteX280" fmla="*/ 605718 w 697797"/>
                <a:gd name="connsiteY280" fmla="*/ 251588 h 390212"/>
                <a:gd name="connsiteX281" fmla="*/ 608567 w 697797"/>
                <a:gd name="connsiteY281" fmla="*/ 253490 h 390212"/>
                <a:gd name="connsiteX282" fmla="*/ 608567 w 697797"/>
                <a:gd name="connsiteY282" fmla="*/ 253490 h 390212"/>
                <a:gd name="connsiteX283" fmla="*/ 602869 w 697797"/>
                <a:gd name="connsiteY283" fmla="*/ 264880 h 390212"/>
                <a:gd name="connsiteX284" fmla="*/ 600021 w 697797"/>
                <a:gd name="connsiteY284" fmla="*/ 268680 h 390212"/>
                <a:gd name="connsiteX285" fmla="*/ 588631 w 697797"/>
                <a:gd name="connsiteY285" fmla="*/ 275343 h 390212"/>
                <a:gd name="connsiteX286" fmla="*/ 569641 w 697797"/>
                <a:gd name="connsiteY286" fmla="*/ 277246 h 390212"/>
                <a:gd name="connsiteX287" fmla="*/ 565841 w 697797"/>
                <a:gd name="connsiteY287" fmla="*/ 278177 h 390212"/>
                <a:gd name="connsiteX288" fmla="*/ 543052 w 697797"/>
                <a:gd name="connsiteY288" fmla="*/ 280069 h 390212"/>
                <a:gd name="connsiteX289" fmla="*/ 539257 w 697797"/>
                <a:gd name="connsiteY289" fmla="*/ 281041 h 390212"/>
                <a:gd name="connsiteX290" fmla="*/ 537354 w 697797"/>
                <a:gd name="connsiteY290" fmla="*/ 282938 h 390212"/>
                <a:gd name="connsiteX291" fmla="*/ 536408 w 697797"/>
                <a:gd name="connsiteY291" fmla="*/ 285772 h 390212"/>
                <a:gd name="connsiteX292" fmla="*/ 536408 w 697797"/>
                <a:gd name="connsiteY292" fmla="*/ 290538 h 390212"/>
                <a:gd name="connsiteX293" fmla="*/ 528813 w 697797"/>
                <a:gd name="connsiteY293" fmla="*/ 294333 h 390212"/>
                <a:gd name="connsiteX294" fmla="*/ 528813 w 697797"/>
                <a:gd name="connsiteY294" fmla="*/ 294333 h 390212"/>
                <a:gd name="connsiteX295" fmla="*/ 526916 w 697797"/>
                <a:gd name="connsiteY295" fmla="*/ 295264 h 390212"/>
                <a:gd name="connsiteX296" fmla="*/ 525964 w 697797"/>
                <a:gd name="connsiteY296" fmla="*/ 296231 h 390212"/>
                <a:gd name="connsiteX297" fmla="*/ 525013 w 697797"/>
                <a:gd name="connsiteY297" fmla="*/ 296231 h 390212"/>
                <a:gd name="connsiteX298" fmla="*/ 522164 w 697797"/>
                <a:gd name="connsiteY298" fmla="*/ 297167 h 390212"/>
                <a:gd name="connsiteX299" fmla="*/ 522164 w 697797"/>
                <a:gd name="connsiteY299" fmla="*/ 300030 h 390212"/>
                <a:gd name="connsiteX300" fmla="*/ 522164 w 697797"/>
                <a:gd name="connsiteY300" fmla="*/ 300030 h 390212"/>
                <a:gd name="connsiteX301" fmla="*/ 521218 w 697797"/>
                <a:gd name="connsiteY301" fmla="*/ 301928 h 390212"/>
                <a:gd name="connsiteX302" fmla="*/ 518365 w 697797"/>
                <a:gd name="connsiteY302" fmla="*/ 302860 h 390212"/>
                <a:gd name="connsiteX303" fmla="*/ 517418 w 697797"/>
                <a:gd name="connsiteY303" fmla="*/ 303825 h 390212"/>
                <a:gd name="connsiteX304" fmla="*/ 517418 w 697797"/>
                <a:gd name="connsiteY304" fmla="*/ 303825 h 390212"/>
                <a:gd name="connsiteX305" fmla="*/ 512672 w 697797"/>
                <a:gd name="connsiteY305" fmla="*/ 304762 h 390212"/>
                <a:gd name="connsiteX306" fmla="*/ 511721 w 697797"/>
                <a:gd name="connsiteY306" fmla="*/ 303825 h 390212"/>
                <a:gd name="connsiteX307" fmla="*/ 508872 w 697797"/>
                <a:gd name="connsiteY307" fmla="*/ 301928 h 390212"/>
                <a:gd name="connsiteX308" fmla="*/ 507926 w 697797"/>
                <a:gd name="connsiteY308" fmla="*/ 300962 h 390212"/>
                <a:gd name="connsiteX309" fmla="*/ 507926 w 697797"/>
                <a:gd name="connsiteY309" fmla="*/ 300962 h 390212"/>
                <a:gd name="connsiteX310" fmla="*/ 506975 w 697797"/>
                <a:gd name="connsiteY310" fmla="*/ 302860 h 390212"/>
                <a:gd name="connsiteX311" fmla="*/ 501277 w 697797"/>
                <a:gd name="connsiteY311" fmla="*/ 302860 h 390212"/>
                <a:gd name="connsiteX312" fmla="*/ 501277 w 697797"/>
                <a:gd name="connsiteY312" fmla="*/ 302860 h 390212"/>
                <a:gd name="connsiteX313" fmla="*/ 498429 w 697797"/>
                <a:gd name="connsiteY313" fmla="*/ 305728 h 390212"/>
                <a:gd name="connsiteX314" fmla="*/ 496531 w 697797"/>
                <a:gd name="connsiteY314" fmla="*/ 304762 h 390212"/>
                <a:gd name="connsiteX315" fmla="*/ 495580 w 697797"/>
                <a:gd name="connsiteY315" fmla="*/ 304762 h 390212"/>
                <a:gd name="connsiteX316" fmla="*/ 494629 w 697797"/>
                <a:gd name="connsiteY316" fmla="*/ 306664 h 390212"/>
                <a:gd name="connsiteX317" fmla="*/ 485136 w 697797"/>
                <a:gd name="connsiteY317" fmla="*/ 308556 h 390212"/>
                <a:gd name="connsiteX318" fmla="*/ 483239 w 697797"/>
                <a:gd name="connsiteY318" fmla="*/ 308556 h 390212"/>
                <a:gd name="connsiteX319" fmla="*/ 482288 w 697797"/>
                <a:gd name="connsiteY319" fmla="*/ 309528 h 390212"/>
                <a:gd name="connsiteX320" fmla="*/ 479439 w 697797"/>
                <a:gd name="connsiteY320" fmla="*/ 311420 h 390212"/>
                <a:gd name="connsiteX321" fmla="*/ 477541 w 697797"/>
                <a:gd name="connsiteY321" fmla="*/ 311420 h 390212"/>
                <a:gd name="connsiteX322" fmla="*/ 471844 w 697797"/>
                <a:gd name="connsiteY322" fmla="*/ 312357 h 390212"/>
                <a:gd name="connsiteX323" fmla="*/ 459503 w 697797"/>
                <a:gd name="connsiteY323" fmla="*/ 311420 h 390212"/>
                <a:gd name="connsiteX324" fmla="*/ 459503 w 697797"/>
                <a:gd name="connsiteY324" fmla="*/ 311420 h 390212"/>
                <a:gd name="connsiteX325" fmla="*/ 458552 w 697797"/>
                <a:gd name="connsiteY325" fmla="*/ 315220 h 390212"/>
                <a:gd name="connsiteX326" fmla="*/ 452854 w 697797"/>
                <a:gd name="connsiteY326" fmla="*/ 312357 h 390212"/>
                <a:gd name="connsiteX327" fmla="*/ 450957 w 697797"/>
                <a:gd name="connsiteY327" fmla="*/ 311420 h 390212"/>
                <a:gd name="connsiteX328" fmla="*/ 446211 w 697797"/>
                <a:gd name="connsiteY328" fmla="*/ 314254 h 390212"/>
                <a:gd name="connsiteX329" fmla="*/ 444308 w 697797"/>
                <a:gd name="connsiteY329" fmla="*/ 314254 h 390212"/>
                <a:gd name="connsiteX330" fmla="*/ 446211 w 697797"/>
                <a:gd name="connsiteY330" fmla="*/ 312357 h 390212"/>
                <a:gd name="connsiteX331" fmla="*/ 445259 w 697797"/>
                <a:gd name="connsiteY331" fmla="*/ 310454 h 390212"/>
                <a:gd name="connsiteX332" fmla="*/ 443362 w 697797"/>
                <a:gd name="connsiteY332" fmla="*/ 313323 h 390212"/>
                <a:gd name="connsiteX333" fmla="*/ 441464 w 697797"/>
                <a:gd name="connsiteY333" fmla="*/ 312357 h 390212"/>
                <a:gd name="connsiteX334" fmla="*/ 441464 w 697797"/>
                <a:gd name="connsiteY334" fmla="*/ 312357 h 390212"/>
                <a:gd name="connsiteX335" fmla="*/ 440513 w 697797"/>
                <a:gd name="connsiteY335" fmla="*/ 314254 h 390212"/>
                <a:gd name="connsiteX336" fmla="*/ 436713 w 697797"/>
                <a:gd name="connsiteY336" fmla="*/ 312357 h 390212"/>
                <a:gd name="connsiteX337" fmla="*/ 433865 w 697797"/>
                <a:gd name="connsiteY337" fmla="*/ 314254 h 390212"/>
                <a:gd name="connsiteX338" fmla="*/ 429118 w 697797"/>
                <a:gd name="connsiteY338" fmla="*/ 315220 h 390212"/>
                <a:gd name="connsiteX339" fmla="*/ 427221 w 697797"/>
                <a:gd name="connsiteY339" fmla="*/ 319952 h 390212"/>
                <a:gd name="connsiteX340" fmla="*/ 419621 w 697797"/>
                <a:gd name="connsiteY340" fmla="*/ 327546 h 390212"/>
                <a:gd name="connsiteX341" fmla="*/ 417724 w 697797"/>
                <a:gd name="connsiteY341" fmla="*/ 329444 h 390212"/>
                <a:gd name="connsiteX342" fmla="*/ 417724 w 697797"/>
                <a:gd name="connsiteY342" fmla="*/ 329444 h 390212"/>
                <a:gd name="connsiteX343" fmla="*/ 414875 w 697797"/>
                <a:gd name="connsiteY343" fmla="*/ 328517 h 390212"/>
                <a:gd name="connsiteX344" fmla="*/ 414875 w 697797"/>
                <a:gd name="connsiteY344" fmla="*/ 331347 h 390212"/>
                <a:gd name="connsiteX345" fmla="*/ 411080 w 697797"/>
                <a:gd name="connsiteY345" fmla="*/ 330405 h 390212"/>
                <a:gd name="connsiteX346" fmla="*/ 409178 w 697797"/>
                <a:gd name="connsiteY346" fmla="*/ 334210 h 390212"/>
                <a:gd name="connsiteX347" fmla="*/ 404451 w 697797"/>
                <a:gd name="connsiteY347" fmla="*/ 342741 h 390212"/>
                <a:gd name="connsiteX348" fmla="*/ 402554 w 697797"/>
                <a:gd name="connsiteY348" fmla="*/ 342741 h 390212"/>
                <a:gd name="connsiteX349" fmla="*/ 400651 w 697797"/>
                <a:gd name="connsiteY349" fmla="*/ 342741 h 390212"/>
                <a:gd name="connsiteX350" fmla="*/ 397788 w 697797"/>
                <a:gd name="connsiteY350" fmla="*/ 343687 h 390212"/>
                <a:gd name="connsiteX351" fmla="*/ 390188 w 697797"/>
                <a:gd name="connsiteY351" fmla="*/ 346536 h 390212"/>
                <a:gd name="connsiteX352" fmla="*/ 389256 w 697797"/>
                <a:gd name="connsiteY352" fmla="*/ 347487 h 390212"/>
                <a:gd name="connsiteX353" fmla="*/ 387359 w 697797"/>
                <a:gd name="connsiteY353" fmla="*/ 347487 h 390212"/>
                <a:gd name="connsiteX354" fmla="*/ 386393 w 697797"/>
                <a:gd name="connsiteY354" fmla="*/ 347487 h 390212"/>
                <a:gd name="connsiteX355" fmla="*/ 384490 w 697797"/>
                <a:gd name="connsiteY355" fmla="*/ 346536 h 390212"/>
                <a:gd name="connsiteX356" fmla="*/ 378813 w 697797"/>
                <a:gd name="connsiteY356" fmla="*/ 339893 h 390212"/>
                <a:gd name="connsiteX357" fmla="*/ 375964 w 697797"/>
                <a:gd name="connsiteY357" fmla="*/ 339893 h 390212"/>
                <a:gd name="connsiteX358" fmla="*/ 375018 w 697797"/>
                <a:gd name="connsiteY358" fmla="*/ 339893 h 390212"/>
                <a:gd name="connsiteX359" fmla="*/ 374067 w 697797"/>
                <a:gd name="connsiteY359" fmla="*/ 340838 h 390212"/>
                <a:gd name="connsiteX360" fmla="*/ 372169 w 697797"/>
                <a:gd name="connsiteY360" fmla="*/ 339893 h 390212"/>
                <a:gd name="connsiteX361" fmla="*/ 369320 w 697797"/>
                <a:gd name="connsiteY361" fmla="*/ 338941 h 390212"/>
                <a:gd name="connsiteX362" fmla="*/ 364574 w 697797"/>
                <a:gd name="connsiteY362" fmla="*/ 338941 h 390212"/>
                <a:gd name="connsiteX363" fmla="*/ 363623 w 697797"/>
                <a:gd name="connsiteY363" fmla="*/ 339893 h 390212"/>
                <a:gd name="connsiteX364" fmla="*/ 363623 w 697797"/>
                <a:gd name="connsiteY364" fmla="*/ 346536 h 390212"/>
                <a:gd name="connsiteX365" fmla="*/ 361726 w 697797"/>
                <a:gd name="connsiteY365" fmla="*/ 347487 h 390212"/>
                <a:gd name="connsiteX366" fmla="*/ 360774 w 697797"/>
                <a:gd name="connsiteY366" fmla="*/ 347487 h 390212"/>
                <a:gd name="connsiteX367" fmla="*/ 358877 w 697797"/>
                <a:gd name="connsiteY367" fmla="*/ 345585 h 390212"/>
                <a:gd name="connsiteX368" fmla="*/ 357926 w 697797"/>
                <a:gd name="connsiteY368" fmla="*/ 344644 h 390212"/>
                <a:gd name="connsiteX369" fmla="*/ 356028 w 697797"/>
                <a:gd name="connsiteY369" fmla="*/ 343687 h 390212"/>
                <a:gd name="connsiteX370" fmla="*/ 355077 w 697797"/>
                <a:gd name="connsiteY370" fmla="*/ 341785 h 390212"/>
                <a:gd name="connsiteX371" fmla="*/ 355077 w 697797"/>
                <a:gd name="connsiteY371" fmla="*/ 339893 h 390212"/>
                <a:gd name="connsiteX372" fmla="*/ 354131 w 697797"/>
                <a:gd name="connsiteY372" fmla="*/ 342741 h 390212"/>
                <a:gd name="connsiteX373" fmla="*/ 354131 w 697797"/>
                <a:gd name="connsiteY373" fmla="*/ 345585 h 390212"/>
                <a:gd name="connsiteX374" fmla="*/ 354131 w 697797"/>
                <a:gd name="connsiteY374" fmla="*/ 347487 h 390212"/>
                <a:gd name="connsiteX375" fmla="*/ 353179 w 697797"/>
                <a:gd name="connsiteY375" fmla="*/ 346536 h 390212"/>
                <a:gd name="connsiteX376" fmla="*/ 353179 w 697797"/>
                <a:gd name="connsiteY376" fmla="*/ 344644 h 390212"/>
                <a:gd name="connsiteX377" fmla="*/ 352228 w 697797"/>
                <a:gd name="connsiteY377" fmla="*/ 344644 h 390212"/>
                <a:gd name="connsiteX378" fmla="*/ 350331 w 697797"/>
                <a:gd name="connsiteY378" fmla="*/ 344644 h 390212"/>
                <a:gd name="connsiteX379" fmla="*/ 349385 w 697797"/>
                <a:gd name="connsiteY379" fmla="*/ 344644 h 390212"/>
                <a:gd name="connsiteX380" fmla="*/ 348433 w 697797"/>
                <a:gd name="connsiteY380" fmla="*/ 343687 h 390212"/>
                <a:gd name="connsiteX381" fmla="*/ 344633 w 697797"/>
                <a:gd name="connsiteY381" fmla="*/ 344644 h 390212"/>
                <a:gd name="connsiteX382" fmla="*/ 338936 w 697797"/>
                <a:gd name="connsiteY382" fmla="*/ 343687 h 390212"/>
                <a:gd name="connsiteX383" fmla="*/ 337990 w 697797"/>
                <a:gd name="connsiteY383" fmla="*/ 343687 h 390212"/>
                <a:gd name="connsiteX384" fmla="*/ 337038 w 697797"/>
                <a:gd name="connsiteY384" fmla="*/ 342741 h 390212"/>
                <a:gd name="connsiteX385" fmla="*/ 334190 w 697797"/>
                <a:gd name="connsiteY385" fmla="*/ 342741 h 390212"/>
                <a:gd name="connsiteX386" fmla="*/ 333239 w 697797"/>
                <a:gd name="connsiteY386" fmla="*/ 343687 h 390212"/>
                <a:gd name="connsiteX387" fmla="*/ 331341 w 697797"/>
                <a:gd name="connsiteY387" fmla="*/ 345585 h 390212"/>
                <a:gd name="connsiteX388" fmla="*/ 331341 w 697797"/>
                <a:gd name="connsiteY388" fmla="*/ 345585 h 390212"/>
                <a:gd name="connsiteX389" fmla="*/ 325644 w 697797"/>
                <a:gd name="connsiteY389" fmla="*/ 344644 h 390212"/>
                <a:gd name="connsiteX390" fmla="*/ 323746 w 697797"/>
                <a:gd name="connsiteY390" fmla="*/ 343687 h 390212"/>
                <a:gd name="connsiteX391" fmla="*/ 319951 w 697797"/>
                <a:gd name="connsiteY391" fmla="*/ 342741 h 390212"/>
                <a:gd name="connsiteX392" fmla="*/ 319000 w 697797"/>
                <a:gd name="connsiteY392" fmla="*/ 345585 h 390212"/>
                <a:gd name="connsiteX393" fmla="*/ 318049 w 697797"/>
                <a:gd name="connsiteY393" fmla="*/ 346536 h 390212"/>
                <a:gd name="connsiteX394" fmla="*/ 315200 w 697797"/>
                <a:gd name="connsiteY394" fmla="*/ 348434 h 390212"/>
                <a:gd name="connsiteX395" fmla="*/ 314254 w 697797"/>
                <a:gd name="connsiteY395" fmla="*/ 349385 h 390212"/>
                <a:gd name="connsiteX396" fmla="*/ 310454 w 697797"/>
                <a:gd name="connsiteY396" fmla="*/ 353180 h 390212"/>
                <a:gd name="connsiteX397" fmla="*/ 309503 w 697797"/>
                <a:gd name="connsiteY397" fmla="*/ 353180 h 390212"/>
                <a:gd name="connsiteX398" fmla="*/ 307605 w 697797"/>
                <a:gd name="connsiteY398" fmla="*/ 354136 h 390212"/>
                <a:gd name="connsiteX399" fmla="*/ 303805 w 697797"/>
                <a:gd name="connsiteY399" fmla="*/ 355082 h 390212"/>
                <a:gd name="connsiteX400" fmla="*/ 301908 w 697797"/>
                <a:gd name="connsiteY400" fmla="*/ 355082 h 390212"/>
                <a:gd name="connsiteX401" fmla="*/ 300962 w 697797"/>
                <a:gd name="connsiteY401" fmla="*/ 355082 h 390212"/>
                <a:gd name="connsiteX402" fmla="*/ 299059 w 697797"/>
                <a:gd name="connsiteY402" fmla="*/ 356028 h 390212"/>
                <a:gd name="connsiteX403" fmla="*/ 298108 w 697797"/>
                <a:gd name="connsiteY403" fmla="*/ 354136 h 390212"/>
                <a:gd name="connsiteX404" fmla="*/ 295264 w 697797"/>
                <a:gd name="connsiteY404" fmla="*/ 354136 h 390212"/>
                <a:gd name="connsiteX405" fmla="*/ 293362 w 697797"/>
                <a:gd name="connsiteY405" fmla="*/ 353180 h 390212"/>
                <a:gd name="connsiteX406" fmla="*/ 290513 w 697797"/>
                <a:gd name="connsiteY406" fmla="*/ 354136 h 390212"/>
                <a:gd name="connsiteX407" fmla="*/ 289567 w 697797"/>
                <a:gd name="connsiteY407" fmla="*/ 356028 h 390212"/>
                <a:gd name="connsiteX408" fmla="*/ 286718 w 697797"/>
                <a:gd name="connsiteY408" fmla="*/ 356980 h 390212"/>
                <a:gd name="connsiteX409" fmla="*/ 280069 w 697797"/>
                <a:gd name="connsiteY409" fmla="*/ 362677 h 390212"/>
                <a:gd name="connsiteX410" fmla="*/ 274372 w 697797"/>
                <a:gd name="connsiteY410" fmla="*/ 361731 h 390212"/>
                <a:gd name="connsiteX411" fmla="*/ 272475 w 697797"/>
                <a:gd name="connsiteY411" fmla="*/ 357931 h 390212"/>
                <a:gd name="connsiteX412" fmla="*/ 272475 w 697797"/>
                <a:gd name="connsiteY412" fmla="*/ 356980 h 390212"/>
                <a:gd name="connsiteX413" fmla="*/ 269626 w 697797"/>
                <a:gd name="connsiteY413" fmla="*/ 356028 h 390212"/>
                <a:gd name="connsiteX414" fmla="*/ 267728 w 697797"/>
                <a:gd name="connsiteY414" fmla="*/ 354136 h 390212"/>
                <a:gd name="connsiteX415" fmla="*/ 266777 w 697797"/>
                <a:gd name="connsiteY415" fmla="*/ 353180 h 390212"/>
                <a:gd name="connsiteX416" fmla="*/ 265831 w 697797"/>
                <a:gd name="connsiteY416" fmla="*/ 351282 h 390212"/>
                <a:gd name="connsiteX417" fmla="*/ 262982 w 697797"/>
                <a:gd name="connsiteY417" fmla="*/ 343687 h 390212"/>
                <a:gd name="connsiteX418" fmla="*/ 261080 w 697797"/>
                <a:gd name="connsiteY418" fmla="*/ 343687 h 390212"/>
                <a:gd name="connsiteX419" fmla="*/ 258236 w 697797"/>
                <a:gd name="connsiteY419" fmla="*/ 342741 h 390212"/>
                <a:gd name="connsiteX420" fmla="*/ 257285 w 697797"/>
                <a:gd name="connsiteY420" fmla="*/ 342741 h 390212"/>
                <a:gd name="connsiteX421" fmla="*/ 256334 w 697797"/>
                <a:gd name="connsiteY421" fmla="*/ 343687 h 390212"/>
                <a:gd name="connsiteX422" fmla="*/ 250636 w 697797"/>
                <a:gd name="connsiteY422" fmla="*/ 347487 h 390212"/>
                <a:gd name="connsiteX423" fmla="*/ 248739 w 697797"/>
                <a:gd name="connsiteY423" fmla="*/ 346536 h 390212"/>
                <a:gd name="connsiteX424" fmla="*/ 243992 w 697797"/>
                <a:gd name="connsiteY424" fmla="*/ 349385 h 390212"/>
                <a:gd name="connsiteX425" fmla="*/ 243992 w 697797"/>
                <a:gd name="connsiteY425" fmla="*/ 351282 h 390212"/>
                <a:gd name="connsiteX426" fmla="*/ 243041 w 697797"/>
                <a:gd name="connsiteY426" fmla="*/ 351282 h 390212"/>
                <a:gd name="connsiteX427" fmla="*/ 242090 w 697797"/>
                <a:gd name="connsiteY427" fmla="*/ 351282 h 390212"/>
                <a:gd name="connsiteX428" fmla="*/ 240193 w 697797"/>
                <a:gd name="connsiteY428" fmla="*/ 351282 h 390212"/>
                <a:gd name="connsiteX429" fmla="*/ 240193 w 697797"/>
                <a:gd name="connsiteY429" fmla="*/ 350336 h 390212"/>
                <a:gd name="connsiteX430" fmla="*/ 239246 w 697797"/>
                <a:gd name="connsiteY430" fmla="*/ 348434 h 390212"/>
                <a:gd name="connsiteX431" fmla="*/ 236393 w 697797"/>
                <a:gd name="connsiteY431" fmla="*/ 348434 h 390212"/>
                <a:gd name="connsiteX432" fmla="*/ 233549 w 697797"/>
                <a:gd name="connsiteY432" fmla="*/ 345585 h 390212"/>
                <a:gd name="connsiteX433" fmla="*/ 232598 w 697797"/>
                <a:gd name="connsiteY433" fmla="*/ 344644 h 390212"/>
                <a:gd name="connsiteX434" fmla="*/ 230700 w 697797"/>
                <a:gd name="connsiteY434" fmla="*/ 343687 h 390212"/>
                <a:gd name="connsiteX435" fmla="*/ 225954 w 697797"/>
                <a:gd name="connsiteY435" fmla="*/ 340838 h 390212"/>
                <a:gd name="connsiteX436" fmla="*/ 224052 w 697797"/>
                <a:gd name="connsiteY436" fmla="*/ 339893 h 390212"/>
                <a:gd name="connsiteX437" fmla="*/ 218354 w 697797"/>
                <a:gd name="connsiteY437" fmla="*/ 339893 h 390212"/>
                <a:gd name="connsiteX438" fmla="*/ 216457 w 697797"/>
                <a:gd name="connsiteY438" fmla="*/ 339893 h 390212"/>
                <a:gd name="connsiteX439" fmla="*/ 215510 w 697797"/>
                <a:gd name="connsiteY439" fmla="*/ 339893 h 390212"/>
                <a:gd name="connsiteX440" fmla="*/ 211711 w 697797"/>
                <a:gd name="connsiteY440" fmla="*/ 342741 h 390212"/>
                <a:gd name="connsiteX441" fmla="*/ 209813 w 697797"/>
                <a:gd name="connsiteY441" fmla="*/ 344644 h 390212"/>
                <a:gd name="connsiteX442" fmla="*/ 206964 w 697797"/>
                <a:gd name="connsiteY442" fmla="*/ 345585 h 390212"/>
                <a:gd name="connsiteX443" fmla="*/ 205062 w 697797"/>
                <a:gd name="connsiteY443" fmla="*/ 346536 h 390212"/>
                <a:gd name="connsiteX444" fmla="*/ 200316 w 697797"/>
                <a:gd name="connsiteY444" fmla="*/ 349385 h 390212"/>
                <a:gd name="connsiteX445" fmla="*/ 199364 w 697797"/>
                <a:gd name="connsiteY445" fmla="*/ 351282 h 390212"/>
                <a:gd name="connsiteX446" fmla="*/ 197467 w 697797"/>
                <a:gd name="connsiteY446" fmla="*/ 351282 h 390212"/>
                <a:gd name="connsiteX447" fmla="*/ 195570 w 697797"/>
                <a:gd name="connsiteY447" fmla="*/ 349385 h 390212"/>
                <a:gd name="connsiteX448" fmla="*/ 191770 w 697797"/>
                <a:gd name="connsiteY448" fmla="*/ 351282 h 390212"/>
                <a:gd name="connsiteX449" fmla="*/ 188921 w 697797"/>
                <a:gd name="connsiteY449" fmla="*/ 353180 h 390212"/>
                <a:gd name="connsiteX450" fmla="*/ 187023 w 697797"/>
                <a:gd name="connsiteY450" fmla="*/ 354136 h 390212"/>
                <a:gd name="connsiteX451" fmla="*/ 177531 w 697797"/>
                <a:gd name="connsiteY451" fmla="*/ 348434 h 390212"/>
                <a:gd name="connsiteX452" fmla="*/ 163288 w 697797"/>
                <a:gd name="connsiteY452" fmla="*/ 346536 h 390212"/>
                <a:gd name="connsiteX453" fmla="*/ 153795 w 697797"/>
                <a:gd name="connsiteY453" fmla="*/ 348434 h 390212"/>
                <a:gd name="connsiteX454" fmla="*/ 153795 w 697797"/>
                <a:gd name="connsiteY454" fmla="*/ 348434 h 390212"/>
                <a:gd name="connsiteX455" fmla="*/ 155693 w 697797"/>
                <a:gd name="connsiteY455" fmla="*/ 347487 h 390212"/>
                <a:gd name="connsiteX456" fmla="*/ 153795 w 697797"/>
                <a:gd name="connsiteY456" fmla="*/ 346536 h 390212"/>
                <a:gd name="connsiteX457" fmla="*/ 154761 w 697797"/>
                <a:gd name="connsiteY457" fmla="*/ 343687 h 390212"/>
                <a:gd name="connsiteX458" fmla="*/ 153795 w 697797"/>
                <a:gd name="connsiteY458" fmla="*/ 342741 h 390212"/>
                <a:gd name="connsiteX459" fmla="*/ 150961 w 697797"/>
                <a:gd name="connsiteY459" fmla="*/ 341785 h 390212"/>
                <a:gd name="connsiteX460" fmla="*/ 150961 w 697797"/>
                <a:gd name="connsiteY460" fmla="*/ 341785 h 390212"/>
                <a:gd name="connsiteX461" fmla="*/ 149064 w 697797"/>
                <a:gd name="connsiteY461" fmla="*/ 341785 h 390212"/>
                <a:gd name="connsiteX462" fmla="*/ 147166 w 697797"/>
                <a:gd name="connsiteY462" fmla="*/ 342741 h 390212"/>
                <a:gd name="connsiteX463" fmla="*/ 146195 w 697797"/>
                <a:gd name="connsiteY463" fmla="*/ 343687 h 390212"/>
                <a:gd name="connsiteX464" fmla="*/ 142400 w 697797"/>
                <a:gd name="connsiteY464" fmla="*/ 343687 h 390212"/>
                <a:gd name="connsiteX465" fmla="*/ 139567 w 697797"/>
                <a:gd name="connsiteY465" fmla="*/ 345585 h 390212"/>
                <a:gd name="connsiteX466" fmla="*/ 139567 w 697797"/>
                <a:gd name="connsiteY466" fmla="*/ 345585 h 390212"/>
                <a:gd name="connsiteX467" fmla="*/ 138620 w 697797"/>
                <a:gd name="connsiteY467" fmla="*/ 346536 h 390212"/>
                <a:gd name="connsiteX468" fmla="*/ 137669 w 697797"/>
                <a:gd name="connsiteY468" fmla="*/ 349385 h 390212"/>
                <a:gd name="connsiteX469" fmla="*/ 133874 w 697797"/>
                <a:gd name="connsiteY469" fmla="*/ 350336 h 390212"/>
                <a:gd name="connsiteX470" fmla="*/ 132923 w 697797"/>
                <a:gd name="connsiteY470" fmla="*/ 353180 h 390212"/>
                <a:gd name="connsiteX471" fmla="*/ 132923 w 697797"/>
                <a:gd name="connsiteY471" fmla="*/ 354136 h 390212"/>
                <a:gd name="connsiteX472" fmla="*/ 131972 w 697797"/>
                <a:gd name="connsiteY472" fmla="*/ 356028 h 390212"/>
                <a:gd name="connsiteX473" fmla="*/ 129128 w 697797"/>
                <a:gd name="connsiteY473" fmla="*/ 355082 h 390212"/>
                <a:gd name="connsiteX474" fmla="*/ 129128 w 697797"/>
                <a:gd name="connsiteY474" fmla="*/ 355082 h 390212"/>
                <a:gd name="connsiteX475" fmla="*/ 126274 w 697797"/>
                <a:gd name="connsiteY475" fmla="*/ 356028 h 390212"/>
                <a:gd name="connsiteX476" fmla="*/ 124377 w 697797"/>
                <a:gd name="connsiteY476" fmla="*/ 358887 h 390212"/>
                <a:gd name="connsiteX477" fmla="*/ 119631 w 697797"/>
                <a:gd name="connsiteY477" fmla="*/ 371223 h 390212"/>
                <a:gd name="connsiteX478" fmla="*/ 118679 w 697797"/>
                <a:gd name="connsiteY478" fmla="*/ 372170 h 390212"/>
                <a:gd name="connsiteX479" fmla="*/ 117733 w 697797"/>
                <a:gd name="connsiteY479" fmla="*/ 375018 h 390212"/>
                <a:gd name="connsiteX480" fmla="*/ 117733 w 697797"/>
                <a:gd name="connsiteY480" fmla="*/ 375969 h 390212"/>
                <a:gd name="connsiteX481" fmla="*/ 120577 w 697797"/>
                <a:gd name="connsiteY481" fmla="*/ 385467 h 390212"/>
                <a:gd name="connsiteX482" fmla="*/ 105387 w 697797"/>
                <a:gd name="connsiteY482" fmla="*/ 385467 h 390212"/>
                <a:gd name="connsiteX483" fmla="*/ 105387 w 697797"/>
                <a:gd name="connsiteY483" fmla="*/ 385467 h 390212"/>
                <a:gd name="connsiteX484" fmla="*/ 104441 w 697797"/>
                <a:gd name="connsiteY484" fmla="*/ 384511 h 390212"/>
                <a:gd name="connsiteX485" fmla="*/ 98743 w 697797"/>
                <a:gd name="connsiteY485" fmla="*/ 390213 h 390212"/>
                <a:gd name="connsiteX486" fmla="*/ 97792 w 697797"/>
                <a:gd name="connsiteY486" fmla="*/ 390213 h 390212"/>
                <a:gd name="connsiteX487" fmla="*/ 93046 w 697797"/>
                <a:gd name="connsiteY487" fmla="*/ 388310 h 390212"/>
                <a:gd name="connsiteX488" fmla="*/ 93046 w 697797"/>
                <a:gd name="connsiteY488" fmla="*/ 388310 h 390212"/>
                <a:gd name="connsiteX489" fmla="*/ 92095 w 697797"/>
                <a:gd name="connsiteY489" fmla="*/ 387364 h 390212"/>
                <a:gd name="connsiteX490" fmla="*/ 90197 w 697797"/>
                <a:gd name="connsiteY490" fmla="*/ 386413 h 390212"/>
                <a:gd name="connsiteX491" fmla="*/ 89246 w 697797"/>
                <a:gd name="connsiteY491" fmla="*/ 381667 h 390212"/>
                <a:gd name="connsiteX492" fmla="*/ 90197 w 697797"/>
                <a:gd name="connsiteY492" fmla="*/ 373121 h 390212"/>
                <a:gd name="connsiteX493" fmla="*/ 88295 w 697797"/>
                <a:gd name="connsiteY493" fmla="*/ 374072 h 390212"/>
                <a:gd name="connsiteX494" fmla="*/ 86397 w 697797"/>
                <a:gd name="connsiteY494" fmla="*/ 373121 h 390212"/>
                <a:gd name="connsiteX495" fmla="*/ 85451 w 697797"/>
                <a:gd name="connsiteY495" fmla="*/ 375969 h 390212"/>
                <a:gd name="connsiteX496" fmla="*/ 84500 w 697797"/>
                <a:gd name="connsiteY496" fmla="*/ 374072 h 390212"/>
                <a:gd name="connsiteX497" fmla="*/ 78803 w 697797"/>
                <a:gd name="connsiteY497" fmla="*/ 370272 h 390212"/>
                <a:gd name="connsiteX498" fmla="*/ 78803 w 697797"/>
                <a:gd name="connsiteY498" fmla="*/ 367423 h 390212"/>
                <a:gd name="connsiteX499" fmla="*/ 76905 w 697797"/>
                <a:gd name="connsiteY499" fmla="*/ 365521 h 390212"/>
                <a:gd name="connsiteX500" fmla="*/ 76905 w 697797"/>
                <a:gd name="connsiteY500" fmla="*/ 364574 h 390212"/>
                <a:gd name="connsiteX501" fmla="*/ 73105 w 697797"/>
                <a:gd name="connsiteY501" fmla="*/ 361731 h 390212"/>
                <a:gd name="connsiteX502" fmla="*/ 72159 w 697797"/>
                <a:gd name="connsiteY502" fmla="*/ 359828 h 390212"/>
                <a:gd name="connsiteX503" fmla="*/ 71208 w 697797"/>
                <a:gd name="connsiteY503" fmla="*/ 359828 h 390212"/>
                <a:gd name="connsiteX504" fmla="*/ 69310 w 697797"/>
                <a:gd name="connsiteY504" fmla="*/ 356028 h 390212"/>
                <a:gd name="connsiteX505" fmla="*/ 66461 w 697797"/>
                <a:gd name="connsiteY505" fmla="*/ 351282 h 390212"/>
                <a:gd name="connsiteX506" fmla="*/ 65510 w 697797"/>
                <a:gd name="connsiteY506" fmla="*/ 349385 h 390212"/>
                <a:gd name="connsiteX507" fmla="*/ 60764 w 697797"/>
                <a:gd name="connsiteY507" fmla="*/ 346536 h 390212"/>
                <a:gd name="connsiteX508" fmla="*/ 59813 w 697797"/>
                <a:gd name="connsiteY508" fmla="*/ 344644 h 390212"/>
                <a:gd name="connsiteX509" fmla="*/ 56964 w 697797"/>
                <a:gd name="connsiteY509" fmla="*/ 341785 h 390212"/>
                <a:gd name="connsiteX510" fmla="*/ 53169 w 697797"/>
                <a:gd name="connsiteY510" fmla="*/ 339893 h 390212"/>
                <a:gd name="connsiteX511" fmla="*/ 52218 w 697797"/>
                <a:gd name="connsiteY511" fmla="*/ 338941 h 390212"/>
                <a:gd name="connsiteX512" fmla="*/ 45569 w 697797"/>
                <a:gd name="connsiteY512" fmla="*/ 339893 h 390212"/>
                <a:gd name="connsiteX513" fmla="*/ 43672 w 697797"/>
                <a:gd name="connsiteY513" fmla="*/ 337990 h 390212"/>
                <a:gd name="connsiteX514" fmla="*/ 38926 w 697797"/>
                <a:gd name="connsiteY514" fmla="*/ 336093 h 390212"/>
                <a:gd name="connsiteX515" fmla="*/ 37028 w 697797"/>
                <a:gd name="connsiteY515" fmla="*/ 335151 h 390212"/>
                <a:gd name="connsiteX516" fmla="*/ 35126 w 697797"/>
                <a:gd name="connsiteY516" fmla="*/ 334210 h 390212"/>
                <a:gd name="connsiteX517" fmla="*/ 33228 w 697797"/>
                <a:gd name="connsiteY517" fmla="*/ 332312 h 390212"/>
                <a:gd name="connsiteX518" fmla="*/ 30380 w 697797"/>
                <a:gd name="connsiteY518" fmla="*/ 330405 h 390212"/>
                <a:gd name="connsiteX519" fmla="*/ 30380 w 697797"/>
                <a:gd name="connsiteY519" fmla="*/ 329444 h 390212"/>
                <a:gd name="connsiteX520" fmla="*/ 28482 w 697797"/>
                <a:gd name="connsiteY520" fmla="*/ 328517 h 390212"/>
                <a:gd name="connsiteX521" fmla="*/ 29433 w 697797"/>
                <a:gd name="connsiteY521" fmla="*/ 326615 h 390212"/>
                <a:gd name="connsiteX522" fmla="*/ 28482 w 697797"/>
                <a:gd name="connsiteY522" fmla="*/ 326615 h 390212"/>
                <a:gd name="connsiteX523" fmla="*/ 24687 w 697797"/>
                <a:gd name="connsiteY523" fmla="*/ 324718 h 390212"/>
                <a:gd name="connsiteX524" fmla="*/ 21833 w 697797"/>
                <a:gd name="connsiteY524" fmla="*/ 322815 h 390212"/>
                <a:gd name="connsiteX525" fmla="*/ 20887 w 697797"/>
                <a:gd name="connsiteY525" fmla="*/ 321849 h 390212"/>
                <a:gd name="connsiteX526" fmla="*/ 19936 w 697797"/>
                <a:gd name="connsiteY526" fmla="*/ 320912 h 390212"/>
                <a:gd name="connsiteX527" fmla="*/ 18038 w 697797"/>
                <a:gd name="connsiteY527" fmla="*/ 318049 h 390212"/>
                <a:gd name="connsiteX528" fmla="*/ 18038 w 697797"/>
                <a:gd name="connsiteY528" fmla="*/ 317122 h 390212"/>
                <a:gd name="connsiteX529" fmla="*/ 18038 w 697797"/>
                <a:gd name="connsiteY529" fmla="*/ 316157 h 390212"/>
                <a:gd name="connsiteX530" fmla="*/ 15190 w 697797"/>
                <a:gd name="connsiteY530" fmla="*/ 311420 h 390212"/>
                <a:gd name="connsiteX531" fmla="*/ 13292 w 697797"/>
                <a:gd name="connsiteY531" fmla="*/ 310454 h 390212"/>
                <a:gd name="connsiteX532" fmla="*/ 13292 w 697797"/>
                <a:gd name="connsiteY532" fmla="*/ 308556 h 390212"/>
                <a:gd name="connsiteX533" fmla="*/ 11390 w 697797"/>
                <a:gd name="connsiteY533" fmla="*/ 307625 h 390212"/>
                <a:gd name="connsiteX534" fmla="*/ 9492 w 697797"/>
                <a:gd name="connsiteY534" fmla="*/ 306664 h 390212"/>
                <a:gd name="connsiteX535" fmla="*/ 8541 w 697797"/>
                <a:gd name="connsiteY535" fmla="*/ 303825 h 390212"/>
                <a:gd name="connsiteX536" fmla="*/ 7595 w 697797"/>
                <a:gd name="connsiteY536" fmla="*/ 296231 h 390212"/>
                <a:gd name="connsiteX537" fmla="*/ 5697 w 697797"/>
                <a:gd name="connsiteY537" fmla="*/ 295264 h 390212"/>
                <a:gd name="connsiteX538" fmla="*/ 2844 w 697797"/>
                <a:gd name="connsiteY538" fmla="*/ 294333 h 390212"/>
                <a:gd name="connsiteX539" fmla="*/ 946 w 697797"/>
                <a:gd name="connsiteY539" fmla="*/ 293367 h 390212"/>
                <a:gd name="connsiteX540" fmla="*/ 0 w 697797"/>
                <a:gd name="connsiteY540" fmla="*/ 285772 h 390212"/>
                <a:gd name="connsiteX541" fmla="*/ 946 w 697797"/>
                <a:gd name="connsiteY541" fmla="*/ 282938 h 390212"/>
                <a:gd name="connsiteX542" fmla="*/ 3795 w 697797"/>
                <a:gd name="connsiteY542" fmla="*/ 280069 h 390212"/>
                <a:gd name="connsiteX543" fmla="*/ 4746 w 697797"/>
                <a:gd name="connsiteY543" fmla="*/ 279143 h 390212"/>
                <a:gd name="connsiteX544" fmla="*/ 5697 w 697797"/>
                <a:gd name="connsiteY544" fmla="*/ 279143 h 390212"/>
                <a:gd name="connsiteX545" fmla="*/ 5697 w 697797"/>
                <a:gd name="connsiteY545" fmla="*/ 276275 h 390212"/>
                <a:gd name="connsiteX546" fmla="*/ 3795 w 697797"/>
                <a:gd name="connsiteY546" fmla="*/ 275343 h 390212"/>
                <a:gd name="connsiteX547" fmla="*/ 2844 w 697797"/>
                <a:gd name="connsiteY547" fmla="*/ 271548 h 390212"/>
                <a:gd name="connsiteX548" fmla="*/ 2844 w 697797"/>
                <a:gd name="connsiteY548" fmla="*/ 270578 h 390212"/>
                <a:gd name="connsiteX549" fmla="*/ 2844 w 697797"/>
                <a:gd name="connsiteY549" fmla="*/ 268680 h 390212"/>
                <a:gd name="connsiteX550" fmla="*/ 3795 w 697797"/>
                <a:gd name="connsiteY550" fmla="*/ 266782 h 390212"/>
                <a:gd name="connsiteX551" fmla="*/ 4746 w 697797"/>
                <a:gd name="connsiteY551" fmla="*/ 266782 h 390212"/>
                <a:gd name="connsiteX552" fmla="*/ 4746 w 697797"/>
                <a:gd name="connsiteY552" fmla="*/ 262982 h 390212"/>
                <a:gd name="connsiteX553" fmla="*/ 5697 w 697797"/>
                <a:gd name="connsiteY553" fmla="*/ 262056 h 390212"/>
                <a:gd name="connsiteX554" fmla="*/ 5697 w 697797"/>
                <a:gd name="connsiteY554" fmla="*/ 254456 h 390212"/>
                <a:gd name="connsiteX555" fmla="*/ 3795 w 697797"/>
                <a:gd name="connsiteY555" fmla="*/ 254456 h 390212"/>
                <a:gd name="connsiteX556" fmla="*/ 1897 w 697797"/>
                <a:gd name="connsiteY556" fmla="*/ 252559 h 390212"/>
                <a:gd name="connsiteX557" fmla="*/ 2844 w 697797"/>
                <a:gd name="connsiteY557" fmla="*/ 244959 h 390212"/>
                <a:gd name="connsiteX558" fmla="*/ 1897 w 697797"/>
                <a:gd name="connsiteY558" fmla="*/ 243993 h 390212"/>
                <a:gd name="connsiteX559" fmla="*/ 946 w 697797"/>
                <a:gd name="connsiteY559" fmla="*/ 243066 h 390212"/>
                <a:gd name="connsiteX560" fmla="*/ 1897 w 697797"/>
                <a:gd name="connsiteY560" fmla="*/ 240193 h 390212"/>
                <a:gd name="connsiteX561" fmla="*/ 946 w 697797"/>
                <a:gd name="connsiteY561" fmla="*/ 237364 h 390212"/>
                <a:gd name="connsiteX562" fmla="*/ 2844 w 697797"/>
                <a:gd name="connsiteY562" fmla="*/ 236398 h 390212"/>
                <a:gd name="connsiteX563" fmla="*/ 5697 w 697797"/>
                <a:gd name="connsiteY563" fmla="*/ 235467 h 390212"/>
                <a:gd name="connsiteX564" fmla="*/ 5697 w 697797"/>
                <a:gd name="connsiteY564" fmla="*/ 232598 h 390212"/>
                <a:gd name="connsiteX565" fmla="*/ 7595 w 697797"/>
                <a:gd name="connsiteY565" fmla="*/ 228803 h 390212"/>
                <a:gd name="connsiteX566" fmla="*/ 9492 w 697797"/>
                <a:gd name="connsiteY566" fmla="*/ 227871 h 390212"/>
                <a:gd name="connsiteX567" fmla="*/ 10444 w 697797"/>
                <a:gd name="connsiteY567" fmla="*/ 227871 h 390212"/>
                <a:gd name="connsiteX568" fmla="*/ 11390 w 697797"/>
                <a:gd name="connsiteY568" fmla="*/ 228803 h 390212"/>
                <a:gd name="connsiteX569" fmla="*/ 14239 w 697797"/>
                <a:gd name="connsiteY569" fmla="*/ 226905 h 390212"/>
                <a:gd name="connsiteX570" fmla="*/ 15190 w 697797"/>
                <a:gd name="connsiteY570" fmla="*/ 227871 h 390212"/>
                <a:gd name="connsiteX571" fmla="*/ 15190 w 697797"/>
                <a:gd name="connsiteY571" fmla="*/ 228803 h 390212"/>
                <a:gd name="connsiteX572" fmla="*/ 16136 w 697797"/>
                <a:gd name="connsiteY572" fmla="*/ 226905 h 390212"/>
                <a:gd name="connsiteX573" fmla="*/ 18038 w 697797"/>
                <a:gd name="connsiteY573" fmla="*/ 225003 h 390212"/>
                <a:gd name="connsiteX574" fmla="*/ 18038 w 697797"/>
                <a:gd name="connsiteY574" fmla="*/ 225003 h 390212"/>
                <a:gd name="connsiteX575" fmla="*/ 18038 w 697797"/>
                <a:gd name="connsiteY575" fmla="*/ 219330 h 390212"/>
                <a:gd name="connsiteX576" fmla="*/ 18038 w 697797"/>
                <a:gd name="connsiteY576" fmla="*/ 219330 h 390212"/>
                <a:gd name="connsiteX577" fmla="*/ 18038 w 697797"/>
                <a:gd name="connsiteY577" fmla="*/ 218374 h 390212"/>
                <a:gd name="connsiteX578" fmla="*/ 18990 w 697797"/>
                <a:gd name="connsiteY578" fmla="*/ 215530 h 390212"/>
                <a:gd name="connsiteX579" fmla="*/ 23736 w 697797"/>
                <a:gd name="connsiteY579" fmla="*/ 211731 h 390212"/>
                <a:gd name="connsiteX580" fmla="*/ 25633 w 697797"/>
                <a:gd name="connsiteY580" fmla="*/ 210779 h 390212"/>
                <a:gd name="connsiteX581" fmla="*/ 29433 w 697797"/>
                <a:gd name="connsiteY581" fmla="*/ 209833 h 390212"/>
                <a:gd name="connsiteX582" fmla="*/ 33228 w 697797"/>
                <a:gd name="connsiteY582" fmla="*/ 208882 h 390212"/>
                <a:gd name="connsiteX583" fmla="*/ 35126 w 697797"/>
                <a:gd name="connsiteY583" fmla="*/ 207936 h 390212"/>
                <a:gd name="connsiteX584" fmla="*/ 36077 w 697797"/>
                <a:gd name="connsiteY584" fmla="*/ 207936 h 390212"/>
                <a:gd name="connsiteX585" fmla="*/ 37974 w 697797"/>
                <a:gd name="connsiteY585" fmla="*/ 207936 h 390212"/>
                <a:gd name="connsiteX586" fmla="*/ 37974 w 697797"/>
                <a:gd name="connsiteY586" fmla="*/ 206980 h 390212"/>
                <a:gd name="connsiteX587" fmla="*/ 38926 w 697797"/>
                <a:gd name="connsiteY587" fmla="*/ 205087 h 390212"/>
                <a:gd name="connsiteX588" fmla="*/ 39872 w 697797"/>
                <a:gd name="connsiteY588" fmla="*/ 205087 h 390212"/>
                <a:gd name="connsiteX589" fmla="*/ 41774 w 697797"/>
                <a:gd name="connsiteY589" fmla="*/ 201287 h 390212"/>
                <a:gd name="connsiteX590" fmla="*/ 42726 w 697797"/>
                <a:gd name="connsiteY590" fmla="*/ 199384 h 390212"/>
                <a:gd name="connsiteX591" fmla="*/ 44623 w 697797"/>
                <a:gd name="connsiteY591" fmla="*/ 198438 h 390212"/>
                <a:gd name="connsiteX592" fmla="*/ 47472 w 697797"/>
                <a:gd name="connsiteY592" fmla="*/ 198438 h 390212"/>
                <a:gd name="connsiteX593" fmla="*/ 50320 w 697797"/>
                <a:gd name="connsiteY593" fmla="*/ 194639 h 390212"/>
                <a:gd name="connsiteX594" fmla="*/ 50320 w 697797"/>
                <a:gd name="connsiteY594" fmla="*/ 194639 h 390212"/>
                <a:gd name="connsiteX595" fmla="*/ 52218 w 697797"/>
                <a:gd name="connsiteY595" fmla="*/ 188946 h 390212"/>
                <a:gd name="connsiteX596" fmla="*/ 55067 w 697797"/>
                <a:gd name="connsiteY596" fmla="*/ 185146 h 390212"/>
                <a:gd name="connsiteX597" fmla="*/ 56964 w 697797"/>
                <a:gd name="connsiteY597" fmla="*/ 182297 h 390212"/>
                <a:gd name="connsiteX598" fmla="*/ 57915 w 697797"/>
                <a:gd name="connsiteY598" fmla="*/ 182297 h 390212"/>
                <a:gd name="connsiteX599" fmla="*/ 59813 w 697797"/>
                <a:gd name="connsiteY599" fmla="*/ 181356 h 390212"/>
                <a:gd name="connsiteX600" fmla="*/ 64559 w 697797"/>
                <a:gd name="connsiteY600" fmla="*/ 182297 h 390212"/>
                <a:gd name="connsiteX601" fmla="*/ 66461 w 697797"/>
                <a:gd name="connsiteY601" fmla="*/ 181356 h 390212"/>
                <a:gd name="connsiteX602" fmla="*/ 68359 w 697797"/>
                <a:gd name="connsiteY602" fmla="*/ 179449 h 390212"/>
                <a:gd name="connsiteX603" fmla="*/ 68359 w 697797"/>
                <a:gd name="connsiteY603" fmla="*/ 178497 h 390212"/>
                <a:gd name="connsiteX604" fmla="*/ 73105 w 697797"/>
                <a:gd name="connsiteY604" fmla="*/ 177551 h 390212"/>
                <a:gd name="connsiteX605" fmla="*/ 73105 w 697797"/>
                <a:gd name="connsiteY605" fmla="*/ 176605 h 390212"/>
                <a:gd name="connsiteX606" fmla="*/ 73105 w 697797"/>
                <a:gd name="connsiteY606" fmla="*/ 175649 h 390212"/>
                <a:gd name="connsiteX607" fmla="*/ 73105 w 697797"/>
                <a:gd name="connsiteY607" fmla="*/ 171854 h 390212"/>
                <a:gd name="connsiteX608" fmla="*/ 75008 w 697797"/>
                <a:gd name="connsiteY608" fmla="*/ 170903 h 390212"/>
                <a:gd name="connsiteX609" fmla="*/ 76905 w 697797"/>
                <a:gd name="connsiteY609" fmla="*/ 170903 h 390212"/>
                <a:gd name="connsiteX610" fmla="*/ 80705 w 697797"/>
                <a:gd name="connsiteY610" fmla="*/ 169005 h 390212"/>
                <a:gd name="connsiteX611" fmla="*/ 82597 w 697797"/>
                <a:gd name="connsiteY611" fmla="*/ 162362 h 390212"/>
                <a:gd name="connsiteX612" fmla="*/ 84500 w 697797"/>
                <a:gd name="connsiteY612" fmla="*/ 162362 h 390212"/>
                <a:gd name="connsiteX613" fmla="*/ 85451 w 697797"/>
                <a:gd name="connsiteY613" fmla="*/ 160459 h 390212"/>
                <a:gd name="connsiteX614" fmla="*/ 83549 w 697797"/>
                <a:gd name="connsiteY614" fmla="*/ 156659 h 390212"/>
                <a:gd name="connsiteX615" fmla="*/ 84500 w 697797"/>
                <a:gd name="connsiteY615" fmla="*/ 158561 h 390212"/>
                <a:gd name="connsiteX616" fmla="*/ 86397 w 697797"/>
                <a:gd name="connsiteY616" fmla="*/ 159508 h 390212"/>
                <a:gd name="connsiteX617" fmla="*/ 88295 w 697797"/>
                <a:gd name="connsiteY617" fmla="*/ 157620 h 390212"/>
                <a:gd name="connsiteX618" fmla="*/ 89246 w 697797"/>
                <a:gd name="connsiteY618" fmla="*/ 156659 h 390212"/>
                <a:gd name="connsiteX619" fmla="*/ 87349 w 697797"/>
                <a:gd name="connsiteY619" fmla="*/ 160459 h 390212"/>
                <a:gd name="connsiteX620" fmla="*/ 90197 w 697797"/>
                <a:gd name="connsiteY620" fmla="*/ 157620 h 390212"/>
                <a:gd name="connsiteX621" fmla="*/ 92095 w 697797"/>
                <a:gd name="connsiteY621" fmla="*/ 153815 h 390212"/>
                <a:gd name="connsiteX622" fmla="*/ 89246 w 697797"/>
                <a:gd name="connsiteY622" fmla="*/ 150015 h 390212"/>
                <a:gd name="connsiteX623" fmla="*/ 88295 w 697797"/>
                <a:gd name="connsiteY623" fmla="*/ 155713 h 390212"/>
                <a:gd name="connsiteX624" fmla="*/ 87349 w 697797"/>
                <a:gd name="connsiteY624" fmla="*/ 149064 h 390212"/>
                <a:gd name="connsiteX625" fmla="*/ 88295 w 697797"/>
                <a:gd name="connsiteY625" fmla="*/ 145264 h 390212"/>
                <a:gd name="connsiteX626" fmla="*/ 90197 w 697797"/>
                <a:gd name="connsiteY626" fmla="*/ 145264 h 390212"/>
                <a:gd name="connsiteX627" fmla="*/ 92095 w 697797"/>
                <a:gd name="connsiteY627" fmla="*/ 145264 h 390212"/>
                <a:gd name="connsiteX628" fmla="*/ 92095 w 697797"/>
                <a:gd name="connsiteY628" fmla="*/ 144318 h 390212"/>
                <a:gd name="connsiteX629" fmla="*/ 90197 w 697797"/>
                <a:gd name="connsiteY629" fmla="*/ 143377 h 390212"/>
                <a:gd name="connsiteX630" fmla="*/ 91149 w 697797"/>
                <a:gd name="connsiteY630" fmla="*/ 139571 h 390212"/>
                <a:gd name="connsiteX631" fmla="*/ 91149 w 697797"/>
                <a:gd name="connsiteY631" fmla="*/ 134826 h 390212"/>
                <a:gd name="connsiteX632" fmla="*/ 96841 w 697797"/>
                <a:gd name="connsiteY632" fmla="*/ 132923 h 390212"/>
                <a:gd name="connsiteX633" fmla="*/ 101587 w 697797"/>
                <a:gd name="connsiteY633" fmla="*/ 133875 h 390212"/>
                <a:gd name="connsiteX634" fmla="*/ 102538 w 697797"/>
                <a:gd name="connsiteY634" fmla="*/ 132923 h 390212"/>
                <a:gd name="connsiteX635" fmla="*/ 105387 w 697797"/>
                <a:gd name="connsiteY635" fmla="*/ 127231 h 390212"/>
                <a:gd name="connsiteX636" fmla="*/ 111084 w 697797"/>
                <a:gd name="connsiteY636" fmla="*/ 125328 h 390212"/>
                <a:gd name="connsiteX637" fmla="*/ 112982 w 697797"/>
                <a:gd name="connsiteY637" fmla="*/ 125328 h 390212"/>
                <a:gd name="connsiteX638" fmla="*/ 115831 w 697797"/>
                <a:gd name="connsiteY638" fmla="*/ 126274 h 390212"/>
                <a:gd name="connsiteX639" fmla="*/ 116782 w 697797"/>
                <a:gd name="connsiteY639" fmla="*/ 124382 h 390212"/>
                <a:gd name="connsiteX640" fmla="*/ 120577 w 697797"/>
                <a:gd name="connsiteY640" fmla="*/ 124382 h 390212"/>
                <a:gd name="connsiteX641" fmla="*/ 125328 w 697797"/>
                <a:gd name="connsiteY641" fmla="*/ 121528 h 390212"/>
                <a:gd name="connsiteX642" fmla="*/ 127225 w 697797"/>
                <a:gd name="connsiteY642" fmla="*/ 121528 h 390212"/>
                <a:gd name="connsiteX643" fmla="*/ 131025 w 697797"/>
                <a:gd name="connsiteY643" fmla="*/ 116782 h 390212"/>
                <a:gd name="connsiteX644" fmla="*/ 131972 w 697797"/>
                <a:gd name="connsiteY644" fmla="*/ 115836 h 390212"/>
                <a:gd name="connsiteX645" fmla="*/ 132923 w 697797"/>
                <a:gd name="connsiteY645" fmla="*/ 113934 h 390212"/>
                <a:gd name="connsiteX646" fmla="*/ 132923 w 697797"/>
                <a:gd name="connsiteY646" fmla="*/ 112036 h 390212"/>
                <a:gd name="connsiteX647" fmla="*/ 134820 w 697797"/>
                <a:gd name="connsiteY647" fmla="*/ 110139 h 390212"/>
                <a:gd name="connsiteX648" fmla="*/ 134820 w 697797"/>
                <a:gd name="connsiteY648" fmla="*/ 109187 h 390212"/>
                <a:gd name="connsiteX649" fmla="*/ 133874 w 697797"/>
                <a:gd name="connsiteY649" fmla="*/ 108241 h 390212"/>
                <a:gd name="connsiteX650" fmla="*/ 132923 w 697797"/>
                <a:gd name="connsiteY650" fmla="*/ 104441 h 390212"/>
                <a:gd name="connsiteX651" fmla="*/ 133874 w 697797"/>
                <a:gd name="connsiteY651" fmla="*/ 103495 h 390212"/>
                <a:gd name="connsiteX652" fmla="*/ 135772 w 697797"/>
                <a:gd name="connsiteY652" fmla="*/ 101593 h 390212"/>
                <a:gd name="connsiteX653" fmla="*/ 140518 w 697797"/>
                <a:gd name="connsiteY653" fmla="*/ 101593 h 390212"/>
                <a:gd name="connsiteX654" fmla="*/ 141469 w 697797"/>
                <a:gd name="connsiteY654" fmla="*/ 101593 h 390212"/>
                <a:gd name="connsiteX655" fmla="*/ 145264 w 697797"/>
                <a:gd name="connsiteY655" fmla="*/ 101593 h 390212"/>
                <a:gd name="connsiteX656" fmla="*/ 149995 w 697797"/>
                <a:gd name="connsiteY656" fmla="*/ 99695 h 390212"/>
                <a:gd name="connsiteX657" fmla="*/ 152864 w 697797"/>
                <a:gd name="connsiteY657" fmla="*/ 100646 h 390212"/>
                <a:gd name="connsiteX658" fmla="*/ 157590 w 697797"/>
                <a:gd name="connsiteY658" fmla="*/ 102538 h 390212"/>
                <a:gd name="connsiteX659" fmla="*/ 160459 w 697797"/>
                <a:gd name="connsiteY659" fmla="*/ 100646 h 390212"/>
                <a:gd name="connsiteX660" fmla="*/ 161390 w 697797"/>
                <a:gd name="connsiteY660" fmla="*/ 98744 h 390212"/>
                <a:gd name="connsiteX661" fmla="*/ 162356 w 697797"/>
                <a:gd name="connsiteY661" fmla="*/ 98744 h 390212"/>
                <a:gd name="connsiteX662" fmla="*/ 165185 w 697797"/>
                <a:gd name="connsiteY662" fmla="*/ 97792 h 390212"/>
                <a:gd name="connsiteX663" fmla="*/ 167083 w 697797"/>
                <a:gd name="connsiteY663" fmla="*/ 95910 h 390212"/>
                <a:gd name="connsiteX664" fmla="*/ 171834 w 697797"/>
                <a:gd name="connsiteY664" fmla="*/ 94944 h 390212"/>
                <a:gd name="connsiteX665" fmla="*/ 171834 w 697797"/>
                <a:gd name="connsiteY665" fmla="*/ 94017 h 390212"/>
                <a:gd name="connsiteX666" fmla="*/ 172780 w 697797"/>
                <a:gd name="connsiteY666" fmla="*/ 92120 h 390212"/>
                <a:gd name="connsiteX667" fmla="*/ 175629 w 697797"/>
                <a:gd name="connsiteY667" fmla="*/ 90218 h 390212"/>
                <a:gd name="connsiteX668" fmla="*/ 177531 w 697797"/>
                <a:gd name="connsiteY668" fmla="*/ 89251 h 390212"/>
                <a:gd name="connsiteX669" fmla="*/ 181326 w 697797"/>
                <a:gd name="connsiteY669" fmla="*/ 90218 h 390212"/>
                <a:gd name="connsiteX670" fmla="*/ 187023 w 697797"/>
                <a:gd name="connsiteY670" fmla="*/ 89251 h 390212"/>
                <a:gd name="connsiteX671" fmla="*/ 188921 w 697797"/>
                <a:gd name="connsiteY671" fmla="*/ 89251 h 390212"/>
                <a:gd name="connsiteX672" fmla="*/ 190823 w 697797"/>
                <a:gd name="connsiteY672" fmla="*/ 87349 h 390212"/>
                <a:gd name="connsiteX673" fmla="*/ 193667 w 697797"/>
                <a:gd name="connsiteY673" fmla="*/ 85451 h 390212"/>
                <a:gd name="connsiteX674" fmla="*/ 197467 w 697797"/>
                <a:gd name="connsiteY674" fmla="*/ 83549 h 390212"/>
                <a:gd name="connsiteX675" fmla="*/ 198418 w 697797"/>
                <a:gd name="connsiteY675" fmla="*/ 81656 h 390212"/>
                <a:gd name="connsiteX676" fmla="*/ 199364 w 697797"/>
                <a:gd name="connsiteY676" fmla="*/ 80725 h 390212"/>
                <a:gd name="connsiteX677" fmla="*/ 201267 w 697797"/>
                <a:gd name="connsiteY677" fmla="*/ 79754 h 390212"/>
                <a:gd name="connsiteX678" fmla="*/ 206964 w 697797"/>
                <a:gd name="connsiteY678" fmla="*/ 81656 h 390212"/>
                <a:gd name="connsiteX679" fmla="*/ 212657 w 697797"/>
                <a:gd name="connsiteY679" fmla="*/ 85451 h 390212"/>
                <a:gd name="connsiteX680" fmla="*/ 217403 w 697797"/>
                <a:gd name="connsiteY680" fmla="*/ 83549 h 390212"/>
                <a:gd name="connsiteX681" fmla="*/ 221203 w 697797"/>
                <a:gd name="connsiteY681" fmla="*/ 82622 h 390212"/>
                <a:gd name="connsiteX682" fmla="*/ 223100 w 697797"/>
                <a:gd name="connsiteY682" fmla="*/ 79754 h 390212"/>
                <a:gd name="connsiteX683" fmla="*/ 230700 w 697797"/>
                <a:gd name="connsiteY683" fmla="*/ 78822 h 39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</a:cxnLst>
              <a:rect l="l" t="t" r="r" b="b"/>
              <a:pathLst>
                <a:path w="697797" h="390212">
                  <a:moveTo>
                    <a:pt x="231646" y="76925"/>
                  </a:moveTo>
                  <a:lnTo>
                    <a:pt x="247787" y="73130"/>
                  </a:lnTo>
                  <a:lnTo>
                    <a:pt x="248739" y="73130"/>
                  </a:lnTo>
                  <a:lnTo>
                    <a:pt x="255382" y="70261"/>
                  </a:lnTo>
                  <a:lnTo>
                    <a:pt x="258236" y="70261"/>
                  </a:lnTo>
                  <a:lnTo>
                    <a:pt x="260133" y="71228"/>
                  </a:lnTo>
                  <a:lnTo>
                    <a:pt x="261080" y="70261"/>
                  </a:lnTo>
                  <a:lnTo>
                    <a:pt x="261080" y="69330"/>
                  </a:lnTo>
                  <a:lnTo>
                    <a:pt x="261080" y="67428"/>
                  </a:lnTo>
                  <a:lnTo>
                    <a:pt x="262031" y="68364"/>
                  </a:lnTo>
                  <a:lnTo>
                    <a:pt x="265831" y="64564"/>
                  </a:lnTo>
                  <a:lnTo>
                    <a:pt x="268680" y="64564"/>
                  </a:lnTo>
                  <a:lnTo>
                    <a:pt x="277221" y="58867"/>
                  </a:lnTo>
                  <a:lnTo>
                    <a:pt x="281021" y="58867"/>
                  </a:lnTo>
                  <a:lnTo>
                    <a:pt x="287669" y="54141"/>
                  </a:lnTo>
                  <a:lnTo>
                    <a:pt x="290513" y="49375"/>
                  </a:lnTo>
                  <a:lnTo>
                    <a:pt x="296210" y="47472"/>
                  </a:lnTo>
                  <a:lnTo>
                    <a:pt x="301908" y="47472"/>
                  </a:lnTo>
                  <a:lnTo>
                    <a:pt x="303805" y="49375"/>
                  </a:lnTo>
                  <a:lnTo>
                    <a:pt x="310454" y="51272"/>
                  </a:lnTo>
                  <a:lnTo>
                    <a:pt x="319000" y="48438"/>
                  </a:lnTo>
                  <a:lnTo>
                    <a:pt x="326595" y="49375"/>
                  </a:lnTo>
                  <a:lnTo>
                    <a:pt x="332292" y="44643"/>
                  </a:lnTo>
                  <a:lnTo>
                    <a:pt x="360774" y="42746"/>
                  </a:lnTo>
                  <a:lnTo>
                    <a:pt x="361726" y="42746"/>
                  </a:lnTo>
                  <a:lnTo>
                    <a:pt x="366472" y="40843"/>
                  </a:lnTo>
                  <a:lnTo>
                    <a:pt x="367423" y="38946"/>
                  </a:lnTo>
                  <a:lnTo>
                    <a:pt x="368374" y="38946"/>
                  </a:lnTo>
                  <a:lnTo>
                    <a:pt x="375018" y="40843"/>
                  </a:lnTo>
                  <a:lnTo>
                    <a:pt x="377867" y="39877"/>
                  </a:lnTo>
                  <a:lnTo>
                    <a:pt x="378813" y="38946"/>
                  </a:lnTo>
                  <a:lnTo>
                    <a:pt x="378813" y="37048"/>
                  </a:lnTo>
                  <a:lnTo>
                    <a:pt x="381662" y="34180"/>
                  </a:lnTo>
                  <a:lnTo>
                    <a:pt x="388290" y="29449"/>
                  </a:lnTo>
                  <a:lnTo>
                    <a:pt x="389256" y="30385"/>
                  </a:lnTo>
                  <a:lnTo>
                    <a:pt x="393988" y="32282"/>
                  </a:lnTo>
                  <a:lnTo>
                    <a:pt x="400651" y="30385"/>
                  </a:lnTo>
                  <a:lnTo>
                    <a:pt x="407280" y="28482"/>
                  </a:lnTo>
                  <a:lnTo>
                    <a:pt x="409178" y="28482"/>
                  </a:lnTo>
                  <a:lnTo>
                    <a:pt x="410129" y="27556"/>
                  </a:lnTo>
                  <a:lnTo>
                    <a:pt x="412026" y="27556"/>
                  </a:lnTo>
                  <a:lnTo>
                    <a:pt x="412026" y="28482"/>
                  </a:lnTo>
                  <a:lnTo>
                    <a:pt x="416777" y="27556"/>
                  </a:lnTo>
                  <a:lnTo>
                    <a:pt x="419621" y="30385"/>
                  </a:lnTo>
                  <a:lnTo>
                    <a:pt x="420572" y="28482"/>
                  </a:lnTo>
                  <a:lnTo>
                    <a:pt x="420572" y="27556"/>
                  </a:lnTo>
                  <a:lnTo>
                    <a:pt x="420572" y="25654"/>
                  </a:lnTo>
                  <a:lnTo>
                    <a:pt x="419621" y="25654"/>
                  </a:lnTo>
                  <a:lnTo>
                    <a:pt x="420572" y="21853"/>
                  </a:lnTo>
                  <a:lnTo>
                    <a:pt x="427221" y="14259"/>
                  </a:lnTo>
                  <a:lnTo>
                    <a:pt x="427221" y="13293"/>
                  </a:lnTo>
                  <a:lnTo>
                    <a:pt x="429118" y="10459"/>
                  </a:lnTo>
                  <a:lnTo>
                    <a:pt x="431967" y="10459"/>
                  </a:lnTo>
                  <a:lnTo>
                    <a:pt x="435767" y="12361"/>
                  </a:lnTo>
                  <a:lnTo>
                    <a:pt x="434816" y="15190"/>
                  </a:lnTo>
                  <a:lnTo>
                    <a:pt x="434816" y="17088"/>
                  </a:lnTo>
                  <a:lnTo>
                    <a:pt x="435767" y="17088"/>
                  </a:lnTo>
                  <a:lnTo>
                    <a:pt x="438611" y="13293"/>
                  </a:lnTo>
                  <a:lnTo>
                    <a:pt x="442411" y="16161"/>
                  </a:lnTo>
                  <a:lnTo>
                    <a:pt x="443362" y="19956"/>
                  </a:lnTo>
                  <a:lnTo>
                    <a:pt x="444308" y="19956"/>
                  </a:lnTo>
                  <a:lnTo>
                    <a:pt x="445259" y="18990"/>
                  </a:lnTo>
                  <a:lnTo>
                    <a:pt x="446211" y="19956"/>
                  </a:lnTo>
                  <a:lnTo>
                    <a:pt x="448108" y="23756"/>
                  </a:lnTo>
                  <a:lnTo>
                    <a:pt x="449059" y="22790"/>
                  </a:lnTo>
                  <a:lnTo>
                    <a:pt x="450957" y="20887"/>
                  </a:lnTo>
                  <a:lnTo>
                    <a:pt x="455703" y="18058"/>
                  </a:lnTo>
                  <a:lnTo>
                    <a:pt x="456649" y="16161"/>
                  </a:lnTo>
                  <a:lnTo>
                    <a:pt x="458552" y="14259"/>
                  </a:lnTo>
                  <a:lnTo>
                    <a:pt x="463298" y="15190"/>
                  </a:lnTo>
                  <a:lnTo>
                    <a:pt x="464249" y="16161"/>
                  </a:lnTo>
                  <a:lnTo>
                    <a:pt x="466147" y="16161"/>
                  </a:lnTo>
                  <a:lnTo>
                    <a:pt x="468044" y="17088"/>
                  </a:lnTo>
                  <a:lnTo>
                    <a:pt x="471844" y="14259"/>
                  </a:lnTo>
                  <a:lnTo>
                    <a:pt x="475639" y="14259"/>
                  </a:lnTo>
                  <a:lnTo>
                    <a:pt x="488936" y="11395"/>
                  </a:lnTo>
                  <a:lnTo>
                    <a:pt x="491785" y="10459"/>
                  </a:lnTo>
                  <a:lnTo>
                    <a:pt x="492731" y="12361"/>
                  </a:lnTo>
                  <a:lnTo>
                    <a:pt x="494629" y="9492"/>
                  </a:lnTo>
                  <a:lnTo>
                    <a:pt x="499380" y="6664"/>
                  </a:lnTo>
                  <a:lnTo>
                    <a:pt x="502228" y="5693"/>
                  </a:lnTo>
                  <a:lnTo>
                    <a:pt x="506023" y="2864"/>
                  </a:lnTo>
                  <a:lnTo>
                    <a:pt x="506023" y="4766"/>
                  </a:lnTo>
                  <a:lnTo>
                    <a:pt x="508872" y="6664"/>
                  </a:lnTo>
                  <a:lnTo>
                    <a:pt x="511721" y="6664"/>
                  </a:lnTo>
                  <a:lnTo>
                    <a:pt x="514570" y="5693"/>
                  </a:lnTo>
                  <a:lnTo>
                    <a:pt x="515521" y="9492"/>
                  </a:lnTo>
                  <a:lnTo>
                    <a:pt x="515521" y="9492"/>
                  </a:lnTo>
                  <a:lnTo>
                    <a:pt x="516467" y="6664"/>
                  </a:lnTo>
                  <a:lnTo>
                    <a:pt x="517418" y="6664"/>
                  </a:lnTo>
                  <a:lnTo>
                    <a:pt x="519316" y="6664"/>
                  </a:lnTo>
                  <a:lnTo>
                    <a:pt x="519316" y="6664"/>
                  </a:lnTo>
                  <a:lnTo>
                    <a:pt x="522164" y="5693"/>
                  </a:lnTo>
                  <a:lnTo>
                    <a:pt x="525964" y="6664"/>
                  </a:lnTo>
                  <a:lnTo>
                    <a:pt x="526916" y="6664"/>
                  </a:lnTo>
                  <a:lnTo>
                    <a:pt x="528813" y="8566"/>
                  </a:lnTo>
                  <a:lnTo>
                    <a:pt x="532608" y="4766"/>
                  </a:lnTo>
                  <a:lnTo>
                    <a:pt x="533559" y="966"/>
                  </a:lnTo>
                  <a:lnTo>
                    <a:pt x="535457" y="0"/>
                  </a:lnTo>
                  <a:lnTo>
                    <a:pt x="536408" y="0"/>
                  </a:lnTo>
                  <a:lnTo>
                    <a:pt x="540208" y="0"/>
                  </a:lnTo>
                  <a:lnTo>
                    <a:pt x="545905" y="1898"/>
                  </a:lnTo>
                  <a:lnTo>
                    <a:pt x="551598" y="0"/>
                  </a:lnTo>
                  <a:lnTo>
                    <a:pt x="552549" y="966"/>
                  </a:lnTo>
                  <a:lnTo>
                    <a:pt x="554446" y="1898"/>
                  </a:lnTo>
                  <a:lnTo>
                    <a:pt x="558246" y="5693"/>
                  </a:lnTo>
                  <a:lnTo>
                    <a:pt x="562041" y="6664"/>
                  </a:lnTo>
                  <a:lnTo>
                    <a:pt x="562993" y="7595"/>
                  </a:lnTo>
                  <a:lnTo>
                    <a:pt x="563944" y="10459"/>
                  </a:lnTo>
                  <a:lnTo>
                    <a:pt x="564890" y="10459"/>
                  </a:lnTo>
                  <a:lnTo>
                    <a:pt x="566787" y="10459"/>
                  </a:lnTo>
                  <a:lnTo>
                    <a:pt x="567739" y="8566"/>
                  </a:lnTo>
                  <a:lnTo>
                    <a:pt x="574387" y="8566"/>
                  </a:lnTo>
                  <a:lnTo>
                    <a:pt x="581031" y="4766"/>
                  </a:lnTo>
                  <a:lnTo>
                    <a:pt x="590528" y="6664"/>
                  </a:lnTo>
                  <a:lnTo>
                    <a:pt x="591475" y="9492"/>
                  </a:lnTo>
                  <a:lnTo>
                    <a:pt x="591475" y="11395"/>
                  </a:lnTo>
                  <a:lnTo>
                    <a:pt x="592426" y="12361"/>
                  </a:lnTo>
                  <a:lnTo>
                    <a:pt x="592426" y="13293"/>
                  </a:lnTo>
                  <a:lnTo>
                    <a:pt x="594323" y="21853"/>
                  </a:lnTo>
                  <a:lnTo>
                    <a:pt x="594323" y="22790"/>
                  </a:lnTo>
                  <a:lnTo>
                    <a:pt x="596226" y="23756"/>
                  </a:lnTo>
                  <a:lnTo>
                    <a:pt x="596226" y="26585"/>
                  </a:lnTo>
                  <a:lnTo>
                    <a:pt x="600972" y="28482"/>
                  </a:lnTo>
                  <a:lnTo>
                    <a:pt x="601923" y="29449"/>
                  </a:lnTo>
                  <a:lnTo>
                    <a:pt x="603821" y="29449"/>
                  </a:lnTo>
                  <a:lnTo>
                    <a:pt x="604767" y="30385"/>
                  </a:lnTo>
                  <a:lnTo>
                    <a:pt x="604767" y="31351"/>
                  </a:lnTo>
                  <a:lnTo>
                    <a:pt x="603821" y="33248"/>
                  </a:lnTo>
                  <a:lnTo>
                    <a:pt x="604767" y="32282"/>
                  </a:lnTo>
                  <a:lnTo>
                    <a:pt x="608567" y="34180"/>
                  </a:lnTo>
                  <a:lnTo>
                    <a:pt x="608567" y="34180"/>
                  </a:lnTo>
                  <a:lnTo>
                    <a:pt x="612367" y="34180"/>
                  </a:lnTo>
                  <a:lnTo>
                    <a:pt x="613313" y="37048"/>
                  </a:lnTo>
                  <a:lnTo>
                    <a:pt x="613313" y="37979"/>
                  </a:lnTo>
                  <a:lnTo>
                    <a:pt x="614264" y="37048"/>
                  </a:lnTo>
                  <a:lnTo>
                    <a:pt x="617113" y="37979"/>
                  </a:lnTo>
                  <a:lnTo>
                    <a:pt x="618064" y="37979"/>
                  </a:lnTo>
                  <a:lnTo>
                    <a:pt x="618064" y="39877"/>
                  </a:lnTo>
                  <a:lnTo>
                    <a:pt x="618064" y="41780"/>
                  </a:lnTo>
                  <a:lnTo>
                    <a:pt x="618064" y="41780"/>
                  </a:lnTo>
                  <a:lnTo>
                    <a:pt x="618991" y="42746"/>
                  </a:lnTo>
                  <a:lnTo>
                    <a:pt x="619962" y="42746"/>
                  </a:lnTo>
                  <a:lnTo>
                    <a:pt x="621859" y="41780"/>
                  </a:lnTo>
                  <a:lnTo>
                    <a:pt x="623757" y="42746"/>
                  </a:lnTo>
                  <a:lnTo>
                    <a:pt x="624688" y="40843"/>
                  </a:lnTo>
                  <a:lnTo>
                    <a:pt x="626590" y="37979"/>
                  </a:lnTo>
                  <a:lnTo>
                    <a:pt x="628488" y="37979"/>
                  </a:lnTo>
                  <a:lnTo>
                    <a:pt x="632288" y="37979"/>
                  </a:lnTo>
                  <a:lnTo>
                    <a:pt x="633254" y="37979"/>
                  </a:lnTo>
                  <a:lnTo>
                    <a:pt x="638951" y="37979"/>
                  </a:lnTo>
                  <a:lnTo>
                    <a:pt x="639878" y="37979"/>
                  </a:lnTo>
                  <a:lnTo>
                    <a:pt x="644649" y="40843"/>
                  </a:lnTo>
                  <a:lnTo>
                    <a:pt x="646546" y="39877"/>
                  </a:lnTo>
                  <a:lnTo>
                    <a:pt x="649375" y="40843"/>
                  </a:lnTo>
                  <a:lnTo>
                    <a:pt x="651273" y="42746"/>
                  </a:lnTo>
                  <a:lnTo>
                    <a:pt x="652224" y="43677"/>
                  </a:lnTo>
                  <a:lnTo>
                    <a:pt x="653170" y="43677"/>
                  </a:lnTo>
                  <a:lnTo>
                    <a:pt x="655072" y="43677"/>
                  </a:lnTo>
                  <a:lnTo>
                    <a:pt x="655072" y="44643"/>
                  </a:lnTo>
                  <a:lnTo>
                    <a:pt x="657921" y="42746"/>
                  </a:lnTo>
                  <a:lnTo>
                    <a:pt x="658867" y="44643"/>
                  </a:lnTo>
                  <a:lnTo>
                    <a:pt x="661721" y="50340"/>
                  </a:lnTo>
                  <a:lnTo>
                    <a:pt x="660770" y="51272"/>
                  </a:lnTo>
                  <a:lnTo>
                    <a:pt x="656970" y="52238"/>
                  </a:lnTo>
                  <a:lnTo>
                    <a:pt x="658867" y="53169"/>
                  </a:lnTo>
                  <a:lnTo>
                    <a:pt x="655072" y="57936"/>
                  </a:lnTo>
                  <a:lnTo>
                    <a:pt x="655072" y="57936"/>
                  </a:lnTo>
                  <a:lnTo>
                    <a:pt x="663619" y="59833"/>
                  </a:lnTo>
                  <a:lnTo>
                    <a:pt x="666467" y="61735"/>
                  </a:lnTo>
                  <a:lnTo>
                    <a:pt x="667413" y="61735"/>
                  </a:lnTo>
                  <a:lnTo>
                    <a:pt x="668365" y="63633"/>
                  </a:lnTo>
                  <a:lnTo>
                    <a:pt x="668365" y="66462"/>
                  </a:lnTo>
                  <a:lnTo>
                    <a:pt x="669316" y="68364"/>
                  </a:lnTo>
                  <a:lnTo>
                    <a:pt x="668365" y="70261"/>
                  </a:lnTo>
                  <a:lnTo>
                    <a:pt x="666467" y="78822"/>
                  </a:lnTo>
                  <a:lnTo>
                    <a:pt x="668365" y="80725"/>
                  </a:lnTo>
                  <a:lnTo>
                    <a:pt x="669316" y="80725"/>
                  </a:lnTo>
                  <a:lnTo>
                    <a:pt x="670262" y="81656"/>
                  </a:lnTo>
                  <a:lnTo>
                    <a:pt x="670262" y="82622"/>
                  </a:lnTo>
                  <a:lnTo>
                    <a:pt x="671213" y="84525"/>
                  </a:lnTo>
                  <a:lnTo>
                    <a:pt x="669316" y="85451"/>
                  </a:lnTo>
                  <a:lnTo>
                    <a:pt x="668365" y="85451"/>
                  </a:lnTo>
                  <a:lnTo>
                    <a:pt x="665516" y="84525"/>
                  </a:lnTo>
                  <a:lnTo>
                    <a:pt x="664565" y="85451"/>
                  </a:lnTo>
                  <a:lnTo>
                    <a:pt x="663619" y="85451"/>
                  </a:lnTo>
                  <a:lnTo>
                    <a:pt x="662667" y="84525"/>
                  </a:lnTo>
                  <a:lnTo>
                    <a:pt x="661721" y="85451"/>
                  </a:lnTo>
                  <a:lnTo>
                    <a:pt x="660770" y="84525"/>
                  </a:lnTo>
                  <a:lnTo>
                    <a:pt x="659819" y="83549"/>
                  </a:lnTo>
                  <a:lnTo>
                    <a:pt x="658867" y="85451"/>
                  </a:lnTo>
                  <a:lnTo>
                    <a:pt x="656970" y="90218"/>
                  </a:lnTo>
                  <a:lnTo>
                    <a:pt x="662667" y="92120"/>
                  </a:lnTo>
                  <a:lnTo>
                    <a:pt x="667413" y="98744"/>
                  </a:lnTo>
                  <a:lnTo>
                    <a:pt x="669316" y="97792"/>
                  </a:lnTo>
                  <a:lnTo>
                    <a:pt x="671213" y="97792"/>
                  </a:lnTo>
                  <a:lnTo>
                    <a:pt x="672160" y="96846"/>
                  </a:lnTo>
                  <a:lnTo>
                    <a:pt x="676911" y="99695"/>
                  </a:lnTo>
                  <a:lnTo>
                    <a:pt x="677857" y="97792"/>
                  </a:lnTo>
                  <a:lnTo>
                    <a:pt x="678808" y="97792"/>
                  </a:lnTo>
                  <a:lnTo>
                    <a:pt x="679760" y="97792"/>
                  </a:lnTo>
                  <a:lnTo>
                    <a:pt x="676911" y="101593"/>
                  </a:lnTo>
                  <a:lnTo>
                    <a:pt x="679760" y="102538"/>
                  </a:lnTo>
                  <a:lnTo>
                    <a:pt x="680711" y="99695"/>
                  </a:lnTo>
                  <a:lnTo>
                    <a:pt x="680711" y="99695"/>
                  </a:lnTo>
                  <a:lnTo>
                    <a:pt x="686403" y="97792"/>
                  </a:lnTo>
                  <a:lnTo>
                    <a:pt x="687354" y="97792"/>
                  </a:lnTo>
                  <a:lnTo>
                    <a:pt x="686403" y="99695"/>
                  </a:lnTo>
                  <a:lnTo>
                    <a:pt x="688306" y="102538"/>
                  </a:lnTo>
                  <a:lnTo>
                    <a:pt x="690203" y="108241"/>
                  </a:lnTo>
                  <a:lnTo>
                    <a:pt x="693052" y="110139"/>
                  </a:lnTo>
                  <a:lnTo>
                    <a:pt x="694949" y="112036"/>
                  </a:lnTo>
                  <a:lnTo>
                    <a:pt x="695896" y="112987"/>
                  </a:lnTo>
                  <a:lnTo>
                    <a:pt x="697798" y="115836"/>
                  </a:lnTo>
                  <a:lnTo>
                    <a:pt x="695896" y="117733"/>
                  </a:lnTo>
                  <a:lnTo>
                    <a:pt x="689252" y="116782"/>
                  </a:lnTo>
                  <a:lnTo>
                    <a:pt x="688306" y="115836"/>
                  </a:lnTo>
                  <a:lnTo>
                    <a:pt x="687354" y="113934"/>
                  </a:lnTo>
                  <a:lnTo>
                    <a:pt x="683555" y="113934"/>
                  </a:lnTo>
                  <a:lnTo>
                    <a:pt x="682608" y="113934"/>
                  </a:lnTo>
                  <a:lnTo>
                    <a:pt x="680711" y="118685"/>
                  </a:lnTo>
                  <a:lnTo>
                    <a:pt x="680711" y="120582"/>
                  </a:lnTo>
                  <a:lnTo>
                    <a:pt x="677857" y="123431"/>
                  </a:lnTo>
                  <a:lnTo>
                    <a:pt x="675960" y="124382"/>
                  </a:lnTo>
                  <a:lnTo>
                    <a:pt x="677857" y="127231"/>
                  </a:lnTo>
                  <a:lnTo>
                    <a:pt x="675013" y="128177"/>
                  </a:lnTo>
                  <a:lnTo>
                    <a:pt x="675013" y="130080"/>
                  </a:lnTo>
                  <a:lnTo>
                    <a:pt x="675960" y="130080"/>
                  </a:lnTo>
                  <a:lnTo>
                    <a:pt x="677857" y="130080"/>
                  </a:lnTo>
                  <a:lnTo>
                    <a:pt x="677857" y="138626"/>
                  </a:lnTo>
                  <a:lnTo>
                    <a:pt x="686403" y="143377"/>
                  </a:lnTo>
                  <a:lnTo>
                    <a:pt x="688306" y="143377"/>
                  </a:lnTo>
                  <a:lnTo>
                    <a:pt x="687354" y="145264"/>
                  </a:lnTo>
                  <a:lnTo>
                    <a:pt x="686403" y="146220"/>
                  </a:lnTo>
                  <a:lnTo>
                    <a:pt x="684506" y="148118"/>
                  </a:lnTo>
                  <a:lnTo>
                    <a:pt x="684506" y="150015"/>
                  </a:lnTo>
                  <a:lnTo>
                    <a:pt x="680711" y="151913"/>
                  </a:lnTo>
                  <a:lnTo>
                    <a:pt x="677857" y="150015"/>
                  </a:lnTo>
                  <a:lnTo>
                    <a:pt x="676911" y="150015"/>
                  </a:lnTo>
                  <a:lnTo>
                    <a:pt x="675013" y="147167"/>
                  </a:lnTo>
                  <a:lnTo>
                    <a:pt x="675013" y="145264"/>
                  </a:lnTo>
                  <a:lnTo>
                    <a:pt x="676911" y="142421"/>
                  </a:lnTo>
                  <a:lnTo>
                    <a:pt x="675013" y="139571"/>
                  </a:lnTo>
                  <a:lnTo>
                    <a:pt x="670262" y="141469"/>
                  </a:lnTo>
                  <a:lnTo>
                    <a:pt x="671213" y="144318"/>
                  </a:lnTo>
                  <a:lnTo>
                    <a:pt x="671213" y="146220"/>
                  </a:lnTo>
                  <a:lnTo>
                    <a:pt x="670262" y="148118"/>
                  </a:lnTo>
                  <a:lnTo>
                    <a:pt x="669316" y="149064"/>
                  </a:lnTo>
                  <a:lnTo>
                    <a:pt x="669316" y="150967"/>
                  </a:lnTo>
                  <a:lnTo>
                    <a:pt x="668365" y="153815"/>
                  </a:lnTo>
                  <a:lnTo>
                    <a:pt x="664565" y="163307"/>
                  </a:lnTo>
                  <a:lnTo>
                    <a:pt x="663619" y="163307"/>
                  </a:lnTo>
                  <a:lnTo>
                    <a:pt x="662667" y="169005"/>
                  </a:lnTo>
                  <a:lnTo>
                    <a:pt x="659819" y="170903"/>
                  </a:lnTo>
                  <a:lnTo>
                    <a:pt x="658867" y="171854"/>
                  </a:lnTo>
                  <a:lnTo>
                    <a:pt x="658867" y="172805"/>
                  </a:lnTo>
                  <a:lnTo>
                    <a:pt x="659819" y="172805"/>
                  </a:lnTo>
                  <a:lnTo>
                    <a:pt x="659819" y="173751"/>
                  </a:lnTo>
                  <a:lnTo>
                    <a:pt x="659819" y="175649"/>
                  </a:lnTo>
                  <a:lnTo>
                    <a:pt x="660770" y="176605"/>
                  </a:lnTo>
                  <a:lnTo>
                    <a:pt x="661721" y="181356"/>
                  </a:lnTo>
                  <a:lnTo>
                    <a:pt x="661721" y="183244"/>
                  </a:lnTo>
                  <a:lnTo>
                    <a:pt x="660770" y="185146"/>
                  </a:lnTo>
                  <a:lnTo>
                    <a:pt x="654121" y="187990"/>
                  </a:lnTo>
                  <a:lnTo>
                    <a:pt x="647478" y="188946"/>
                  </a:lnTo>
                  <a:lnTo>
                    <a:pt x="646546" y="190843"/>
                  </a:lnTo>
                  <a:lnTo>
                    <a:pt x="645575" y="191790"/>
                  </a:lnTo>
                  <a:lnTo>
                    <a:pt x="640849" y="192741"/>
                  </a:lnTo>
                  <a:lnTo>
                    <a:pt x="633254" y="204136"/>
                  </a:lnTo>
                  <a:lnTo>
                    <a:pt x="626590" y="213628"/>
                  </a:lnTo>
                  <a:lnTo>
                    <a:pt x="628488" y="216477"/>
                  </a:lnTo>
                  <a:lnTo>
                    <a:pt x="627556" y="217428"/>
                  </a:lnTo>
                  <a:lnTo>
                    <a:pt x="628488" y="223126"/>
                  </a:lnTo>
                  <a:lnTo>
                    <a:pt x="625659" y="226905"/>
                  </a:lnTo>
                  <a:lnTo>
                    <a:pt x="617113" y="237364"/>
                  </a:lnTo>
                  <a:lnTo>
                    <a:pt x="617113" y="239266"/>
                  </a:lnTo>
                  <a:lnTo>
                    <a:pt x="615210" y="241164"/>
                  </a:lnTo>
                  <a:lnTo>
                    <a:pt x="612367" y="243993"/>
                  </a:lnTo>
                  <a:lnTo>
                    <a:pt x="610464" y="243066"/>
                  </a:lnTo>
                  <a:lnTo>
                    <a:pt x="608567" y="243993"/>
                  </a:lnTo>
                  <a:lnTo>
                    <a:pt x="605718" y="251588"/>
                  </a:lnTo>
                  <a:lnTo>
                    <a:pt x="608567" y="253490"/>
                  </a:lnTo>
                  <a:lnTo>
                    <a:pt x="608567" y="253490"/>
                  </a:lnTo>
                  <a:lnTo>
                    <a:pt x="602869" y="264880"/>
                  </a:lnTo>
                  <a:lnTo>
                    <a:pt x="600021" y="268680"/>
                  </a:lnTo>
                  <a:lnTo>
                    <a:pt x="588631" y="275343"/>
                  </a:lnTo>
                  <a:lnTo>
                    <a:pt x="569641" y="277246"/>
                  </a:lnTo>
                  <a:lnTo>
                    <a:pt x="565841" y="278177"/>
                  </a:lnTo>
                  <a:lnTo>
                    <a:pt x="543052" y="280069"/>
                  </a:lnTo>
                  <a:lnTo>
                    <a:pt x="539257" y="281041"/>
                  </a:lnTo>
                  <a:lnTo>
                    <a:pt x="537354" y="282938"/>
                  </a:lnTo>
                  <a:lnTo>
                    <a:pt x="536408" y="285772"/>
                  </a:lnTo>
                  <a:lnTo>
                    <a:pt x="536408" y="290538"/>
                  </a:lnTo>
                  <a:lnTo>
                    <a:pt x="528813" y="294333"/>
                  </a:lnTo>
                  <a:lnTo>
                    <a:pt x="528813" y="294333"/>
                  </a:lnTo>
                  <a:lnTo>
                    <a:pt x="526916" y="295264"/>
                  </a:lnTo>
                  <a:lnTo>
                    <a:pt x="525964" y="296231"/>
                  </a:lnTo>
                  <a:lnTo>
                    <a:pt x="525013" y="296231"/>
                  </a:lnTo>
                  <a:lnTo>
                    <a:pt x="522164" y="297167"/>
                  </a:lnTo>
                  <a:lnTo>
                    <a:pt x="522164" y="300030"/>
                  </a:lnTo>
                  <a:lnTo>
                    <a:pt x="522164" y="300030"/>
                  </a:lnTo>
                  <a:lnTo>
                    <a:pt x="521218" y="301928"/>
                  </a:lnTo>
                  <a:lnTo>
                    <a:pt x="518365" y="302860"/>
                  </a:lnTo>
                  <a:lnTo>
                    <a:pt x="517418" y="303825"/>
                  </a:lnTo>
                  <a:lnTo>
                    <a:pt x="517418" y="303825"/>
                  </a:lnTo>
                  <a:lnTo>
                    <a:pt x="512672" y="304762"/>
                  </a:lnTo>
                  <a:lnTo>
                    <a:pt x="511721" y="303825"/>
                  </a:lnTo>
                  <a:lnTo>
                    <a:pt x="508872" y="301928"/>
                  </a:lnTo>
                  <a:lnTo>
                    <a:pt x="507926" y="300962"/>
                  </a:lnTo>
                  <a:lnTo>
                    <a:pt x="507926" y="300962"/>
                  </a:lnTo>
                  <a:lnTo>
                    <a:pt x="506975" y="302860"/>
                  </a:lnTo>
                  <a:lnTo>
                    <a:pt x="501277" y="302860"/>
                  </a:lnTo>
                  <a:lnTo>
                    <a:pt x="501277" y="302860"/>
                  </a:lnTo>
                  <a:lnTo>
                    <a:pt x="498429" y="305728"/>
                  </a:lnTo>
                  <a:lnTo>
                    <a:pt x="496531" y="304762"/>
                  </a:lnTo>
                  <a:lnTo>
                    <a:pt x="495580" y="304762"/>
                  </a:lnTo>
                  <a:lnTo>
                    <a:pt x="494629" y="306664"/>
                  </a:lnTo>
                  <a:lnTo>
                    <a:pt x="485136" y="308556"/>
                  </a:lnTo>
                  <a:lnTo>
                    <a:pt x="483239" y="308556"/>
                  </a:lnTo>
                  <a:lnTo>
                    <a:pt x="482288" y="309528"/>
                  </a:lnTo>
                  <a:lnTo>
                    <a:pt x="479439" y="311420"/>
                  </a:lnTo>
                  <a:lnTo>
                    <a:pt x="477541" y="311420"/>
                  </a:lnTo>
                  <a:lnTo>
                    <a:pt x="471844" y="312357"/>
                  </a:lnTo>
                  <a:lnTo>
                    <a:pt x="459503" y="311420"/>
                  </a:lnTo>
                  <a:lnTo>
                    <a:pt x="459503" y="311420"/>
                  </a:lnTo>
                  <a:lnTo>
                    <a:pt x="458552" y="315220"/>
                  </a:lnTo>
                  <a:lnTo>
                    <a:pt x="452854" y="312357"/>
                  </a:lnTo>
                  <a:lnTo>
                    <a:pt x="450957" y="311420"/>
                  </a:lnTo>
                  <a:lnTo>
                    <a:pt x="446211" y="314254"/>
                  </a:lnTo>
                  <a:lnTo>
                    <a:pt x="444308" y="314254"/>
                  </a:lnTo>
                  <a:lnTo>
                    <a:pt x="446211" y="312357"/>
                  </a:lnTo>
                  <a:lnTo>
                    <a:pt x="445259" y="310454"/>
                  </a:lnTo>
                  <a:lnTo>
                    <a:pt x="443362" y="313323"/>
                  </a:lnTo>
                  <a:lnTo>
                    <a:pt x="441464" y="312357"/>
                  </a:lnTo>
                  <a:lnTo>
                    <a:pt x="441464" y="312357"/>
                  </a:lnTo>
                  <a:lnTo>
                    <a:pt x="440513" y="314254"/>
                  </a:lnTo>
                  <a:lnTo>
                    <a:pt x="436713" y="312357"/>
                  </a:lnTo>
                  <a:lnTo>
                    <a:pt x="433865" y="314254"/>
                  </a:lnTo>
                  <a:lnTo>
                    <a:pt x="429118" y="315220"/>
                  </a:lnTo>
                  <a:lnTo>
                    <a:pt x="427221" y="319952"/>
                  </a:lnTo>
                  <a:lnTo>
                    <a:pt x="419621" y="327546"/>
                  </a:lnTo>
                  <a:lnTo>
                    <a:pt x="417724" y="329444"/>
                  </a:lnTo>
                  <a:lnTo>
                    <a:pt x="417724" y="329444"/>
                  </a:lnTo>
                  <a:lnTo>
                    <a:pt x="414875" y="328517"/>
                  </a:lnTo>
                  <a:lnTo>
                    <a:pt x="414875" y="331347"/>
                  </a:lnTo>
                  <a:lnTo>
                    <a:pt x="411080" y="330405"/>
                  </a:lnTo>
                  <a:lnTo>
                    <a:pt x="409178" y="334210"/>
                  </a:lnTo>
                  <a:lnTo>
                    <a:pt x="404451" y="342741"/>
                  </a:lnTo>
                  <a:lnTo>
                    <a:pt x="402554" y="342741"/>
                  </a:lnTo>
                  <a:lnTo>
                    <a:pt x="400651" y="342741"/>
                  </a:lnTo>
                  <a:lnTo>
                    <a:pt x="397788" y="343687"/>
                  </a:lnTo>
                  <a:lnTo>
                    <a:pt x="390188" y="346536"/>
                  </a:lnTo>
                  <a:lnTo>
                    <a:pt x="389256" y="347487"/>
                  </a:lnTo>
                  <a:lnTo>
                    <a:pt x="387359" y="347487"/>
                  </a:lnTo>
                  <a:lnTo>
                    <a:pt x="386393" y="347487"/>
                  </a:lnTo>
                  <a:lnTo>
                    <a:pt x="384490" y="346536"/>
                  </a:lnTo>
                  <a:lnTo>
                    <a:pt x="378813" y="339893"/>
                  </a:lnTo>
                  <a:lnTo>
                    <a:pt x="375964" y="339893"/>
                  </a:lnTo>
                  <a:lnTo>
                    <a:pt x="375018" y="339893"/>
                  </a:lnTo>
                  <a:lnTo>
                    <a:pt x="374067" y="340838"/>
                  </a:lnTo>
                  <a:lnTo>
                    <a:pt x="372169" y="339893"/>
                  </a:lnTo>
                  <a:lnTo>
                    <a:pt x="369320" y="338941"/>
                  </a:lnTo>
                  <a:lnTo>
                    <a:pt x="364574" y="338941"/>
                  </a:lnTo>
                  <a:lnTo>
                    <a:pt x="363623" y="339893"/>
                  </a:lnTo>
                  <a:lnTo>
                    <a:pt x="363623" y="346536"/>
                  </a:lnTo>
                  <a:lnTo>
                    <a:pt x="361726" y="347487"/>
                  </a:lnTo>
                  <a:lnTo>
                    <a:pt x="360774" y="347487"/>
                  </a:lnTo>
                  <a:lnTo>
                    <a:pt x="358877" y="345585"/>
                  </a:lnTo>
                  <a:lnTo>
                    <a:pt x="357926" y="344644"/>
                  </a:lnTo>
                  <a:lnTo>
                    <a:pt x="356028" y="343687"/>
                  </a:lnTo>
                  <a:lnTo>
                    <a:pt x="355077" y="341785"/>
                  </a:lnTo>
                  <a:lnTo>
                    <a:pt x="355077" y="339893"/>
                  </a:lnTo>
                  <a:lnTo>
                    <a:pt x="354131" y="342741"/>
                  </a:lnTo>
                  <a:lnTo>
                    <a:pt x="354131" y="345585"/>
                  </a:lnTo>
                  <a:lnTo>
                    <a:pt x="354131" y="347487"/>
                  </a:lnTo>
                  <a:lnTo>
                    <a:pt x="353179" y="346536"/>
                  </a:lnTo>
                  <a:lnTo>
                    <a:pt x="353179" y="344644"/>
                  </a:lnTo>
                  <a:lnTo>
                    <a:pt x="352228" y="344644"/>
                  </a:lnTo>
                  <a:lnTo>
                    <a:pt x="350331" y="344644"/>
                  </a:lnTo>
                  <a:lnTo>
                    <a:pt x="349385" y="344644"/>
                  </a:lnTo>
                  <a:lnTo>
                    <a:pt x="348433" y="343687"/>
                  </a:lnTo>
                  <a:lnTo>
                    <a:pt x="344633" y="344644"/>
                  </a:lnTo>
                  <a:lnTo>
                    <a:pt x="338936" y="343687"/>
                  </a:lnTo>
                  <a:lnTo>
                    <a:pt x="337990" y="343687"/>
                  </a:lnTo>
                  <a:lnTo>
                    <a:pt x="337038" y="342741"/>
                  </a:lnTo>
                  <a:lnTo>
                    <a:pt x="334190" y="342741"/>
                  </a:lnTo>
                  <a:lnTo>
                    <a:pt x="333239" y="343687"/>
                  </a:lnTo>
                  <a:lnTo>
                    <a:pt x="331341" y="345585"/>
                  </a:lnTo>
                  <a:lnTo>
                    <a:pt x="331341" y="345585"/>
                  </a:lnTo>
                  <a:lnTo>
                    <a:pt x="325644" y="344644"/>
                  </a:lnTo>
                  <a:lnTo>
                    <a:pt x="323746" y="343687"/>
                  </a:lnTo>
                  <a:lnTo>
                    <a:pt x="319951" y="342741"/>
                  </a:lnTo>
                  <a:lnTo>
                    <a:pt x="319000" y="345585"/>
                  </a:lnTo>
                  <a:lnTo>
                    <a:pt x="318049" y="346536"/>
                  </a:lnTo>
                  <a:lnTo>
                    <a:pt x="315200" y="348434"/>
                  </a:lnTo>
                  <a:lnTo>
                    <a:pt x="314254" y="349385"/>
                  </a:lnTo>
                  <a:lnTo>
                    <a:pt x="310454" y="353180"/>
                  </a:lnTo>
                  <a:lnTo>
                    <a:pt x="309503" y="353180"/>
                  </a:lnTo>
                  <a:lnTo>
                    <a:pt x="307605" y="354136"/>
                  </a:lnTo>
                  <a:lnTo>
                    <a:pt x="303805" y="355082"/>
                  </a:lnTo>
                  <a:lnTo>
                    <a:pt x="301908" y="355082"/>
                  </a:lnTo>
                  <a:lnTo>
                    <a:pt x="300962" y="355082"/>
                  </a:lnTo>
                  <a:lnTo>
                    <a:pt x="299059" y="356028"/>
                  </a:lnTo>
                  <a:lnTo>
                    <a:pt x="298108" y="354136"/>
                  </a:lnTo>
                  <a:lnTo>
                    <a:pt x="295264" y="354136"/>
                  </a:lnTo>
                  <a:lnTo>
                    <a:pt x="293362" y="353180"/>
                  </a:lnTo>
                  <a:lnTo>
                    <a:pt x="290513" y="354136"/>
                  </a:lnTo>
                  <a:lnTo>
                    <a:pt x="289567" y="356028"/>
                  </a:lnTo>
                  <a:lnTo>
                    <a:pt x="286718" y="356980"/>
                  </a:lnTo>
                  <a:lnTo>
                    <a:pt x="280069" y="362677"/>
                  </a:lnTo>
                  <a:lnTo>
                    <a:pt x="274372" y="361731"/>
                  </a:lnTo>
                  <a:lnTo>
                    <a:pt x="272475" y="357931"/>
                  </a:lnTo>
                  <a:lnTo>
                    <a:pt x="272475" y="356980"/>
                  </a:lnTo>
                  <a:lnTo>
                    <a:pt x="269626" y="356028"/>
                  </a:lnTo>
                  <a:lnTo>
                    <a:pt x="267728" y="354136"/>
                  </a:lnTo>
                  <a:lnTo>
                    <a:pt x="266777" y="353180"/>
                  </a:lnTo>
                  <a:lnTo>
                    <a:pt x="265831" y="351282"/>
                  </a:lnTo>
                  <a:lnTo>
                    <a:pt x="262982" y="343687"/>
                  </a:lnTo>
                  <a:lnTo>
                    <a:pt x="261080" y="343687"/>
                  </a:lnTo>
                  <a:lnTo>
                    <a:pt x="258236" y="342741"/>
                  </a:lnTo>
                  <a:lnTo>
                    <a:pt x="257285" y="342741"/>
                  </a:lnTo>
                  <a:lnTo>
                    <a:pt x="256334" y="343687"/>
                  </a:lnTo>
                  <a:lnTo>
                    <a:pt x="250636" y="347487"/>
                  </a:lnTo>
                  <a:lnTo>
                    <a:pt x="248739" y="346536"/>
                  </a:lnTo>
                  <a:lnTo>
                    <a:pt x="243992" y="349385"/>
                  </a:lnTo>
                  <a:lnTo>
                    <a:pt x="243992" y="351282"/>
                  </a:lnTo>
                  <a:lnTo>
                    <a:pt x="243041" y="351282"/>
                  </a:lnTo>
                  <a:lnTo>
                    <a:pt x="242090" y="351282"/>
                  </a:lnTo>
                  <a:lnTo>
                    <a:pt x="240193" y="351282"/>
                  </a:lnTo>
                  <a:lnTo>
                    <a:pt x="240193" y="350336"/>
                  </a:lnTo>
                  <a:lnTo>
                    <a:pt x="239246" y="348434"/>
                  </a:lnTo>
                  <a:lnTo>
                    <a:pt x="236393" y="348434"/>
                  </a:lnTo>
                  <a:lnTo>
                    <a:pt x="233549" y="345585"/>
                  </a:lnTo>
                  <a:lnTo>
                    <a:pt x="232598" y="344644"/>
                  </a:lnTo>
                  <a:lnTo>
                    <a:pt x="230700" y="343687"/>
                  </a:lnTo>
                  <a:lnTo>
                    <a:pt x="225954" y="340838"/>
                  </a:lnTo>
                  <a:lnTo>
                    <a:pt x="224052" y="339893"/>
                  </a:lnTo>
                  <a:lnTo>
                    <a:pt x="218354" y="339893"/>
                  </a:lnTo>
                  <a:lnTo>
                    <a:pt x="216457" y="339893"/>
                  </a:lnTo>
                  <a:lnTo>
                    <a:pt x="215510" y="339893"/>
                  </a:lnTo>
                  <a:lnTo>
                    <a:pt x="211711" y="342741"/>
                  </a:lnTo>
                  <a:lnTo>
                    <a:pt x="209813" y="344644"/>
                  </a:lnTo>
                  <a:lnTo>
                    <a:pt x="206964" y="345585"/>
                  </a:lnTo>
                  <a:lnTo>
                    <a:pt x="205062" y="346536"/>
                  </a:lnTo>
                  <a:lnTo>
                    <a:pt x="200316" y="349385"/>
                  </a:lnTo>
                  <a:lnTo>
                    <a:pt x="199364" y="351282"/>
                  </a:lnTo>
                  <a:lnTo>
                    <a:pt x="197467" y="351282"/>
                  </a:lnTo>
                  <a:lnTo>
                    <a:pt x="195570" y="349385"/>
                  </a:lnTo>
                  <a:lnTo>
                    <a:pt x="191770" y="351282"/>
                  </a:lnTo>
                  <a:lnTo>
                    <a:pt x="188921" y="353180"/>
                  </a:lnTo>
                  <a:lnTo>
                    <a:pt x="187023" y="354136"/>
                  </a:lnTo>
                  <a:lnTo>
                    <a:pt x="177531" y="348434"/>
                  </a:lnTo>
                  <a:lnTo>
                    <a:pt x="163288" y="346536"/>
                  </a:lnTo>
                  <a:lnTo>
                    <a:pt x="153795" y="348434"/>
                  </a:lnTo>
                  <a:lnTo>
                    <a:pt x="153795" y="348434"/>
                  </a:lnTo>
                  <a:lnTo>
                    <a:pt x="155693" y="347487"/>
                  </a:lnTo>
                  <a:lnTo>
                    <a:pt x="153795" y="346536"/>
                  </a:lnTo>
                  <a:lnTo>
                    <a:pt x="154761" y="343687"/>
                  </a:lnTo>
                  <a:lnTo>
                    <a:pt x="153795" y="342741"/>
                  </a:lnTo>
                  <a:lnTo>
                    <a:pt x="150961" y="341785"/>
                  </a:lnTo>
                  <a:lnTo>
                    <a:pt x="150961" y="341785"/>
                  </a:lnTo>
                  <a:lnTo>
                    <a:pt x="149064" y="341785"/>
                  </a:lnTo>
                  <a:lnTo>
                    <a:pt x="147166" y="342741"/>
                  </a:lnTo>
                  <a:lnTo>
                    <a:pt x="146195" y="343687"/>
                  </a:lnTo>
                  <a:lnTo>
                    <a:pt x="142400" y="343687"/>
                  </a:lnTo>
                  <a:lnTo>
                    <a:pt x="139567" y="345585"/>
                  </a:lnTo>
                  <a:lnTo>
                    <a:pt x="139567" y="345585"/>
                  </a:lnTo>
                  <a:lnTo>
                    <a:pt x="138620" y="346536"/>
                  </a:lnTo>
                  <a:lnTo>
                    <a:pt x="137669" y="349385"/>
                  </a:lnTo>
                  <a:lnTo>
                    <a:pt x="133874" y="350336"/>
                  </a:lnTo>
                  <a:lnTo>
                    <a:pt x="132923" y="353180"/>
                  </a:lnTo>
                  <a:lnTo>
                    <a:pt x="132923" y="354136"/>
                  </a:lnTo>
                  <a:lnTo>
                    <a:pt x="131972" y="356028"/>
                  </a:lnTo>
                  <a:lnTo>
                    <a:pt x="129128" y="355082"/>
                  </a:lnTo>
                  <a:lnTo>
                    <a:pt x="129128" y="355082"/>
                  </a:lnTo>
                  <a:lnTo>
                    <a:pt x="126274" y="356028"/>
                  </a:lnTo>
                  <a:lnTo>
                    <a:pt x="124377" y="358887"/>
                  </a:lnTo>
                  <a:lnTo>
                    <a:pt x="119631" y="371223"/>
                  </a:lnTo>
                  <a:lnTo>
                    <a:pt x="118679" y="372170"/>
                  </a:lnTo>
                  <a:lnTo>
                    <a:pt x="117733" y="375018"/>
                  </a:lnTo>
                  <a:lnTo>
                    <a:pt x="117733" y="375969"/>
                  </a:lnTo>
                  <a:lnTo>
                    <a:pt x="120577" y="385467"/>
                  </a:lnTo>
                  <a:lnTo>
                    <a:pt x="105387" y="385467"/>
                  </a:lnTo>
                  <a:lnTo>
                    <a:pt x="105387" y="385467"/>
                  </a:lnTo>
                  <a:lnTo>
                    <a:pt x="104441" y="384511"/>
                  </a:lnTo>
                  <a:lnTo>
                    <a:pt x="98743" y="390213"/>
                  </a:lnTo>
                  <a:lnTo>
                    <a:pt x="97792" y="390213"/>
                  </a:lnTo>
                  <a:lnTo>
                    <a:pt x="93046" y="388310"/>
                  </a:lnTo>
                  <a:lnTo>
                    <a:pt x="93046" y="388310"/>
                  </a:lnTo>
                  <a:lnTo>
                    <a:pt x="92095" y="387364"/>
                  </a:lnTo>
                  <a:lnTo>
                    <a:pt x="90197" y="386413"/>
                  </a:lnTo>
                  <a:lnTo>
                    <a:pt x="89246" y="381667"/>
                  </a:lnTo>
                  <a:lnTo>
                    <a:pt x="90197" y="373121"/>
                  </a:lnTo>
                  <a:lnTo>
                    <a:pt x="88295" y="374072"/>
                  </a:lnTo>
                  <a:lnTo>
                    <a:pt x="86397" y="373121"/>
                  </a:lnTo>
                  <a:lnTo>
                    <a:pt x="85451" y="375969"/>
                  </a:lnTo>
                  <a:lnTo>
                    <a:pt x="84500" y="374072"/>
                  </a:lnTo>
                  <a:lnTo>
                    <a:pt x="78803" y="370272"/>
                  </a:lnTo>
                  <a:lnTo>
                    <a:pt x="78803" y="367423"/>
                  </a:lnTo>
                  <a:lnTo>
                    <a:pt x="76905" y="365521"/>
                  </a:lnTo>
                  <a:lnTo>
                    <a:pt x="76905" y="364574"/>
                  </a:lnTo>
                  <a:lnTo>
                    <a:pt x="73105" y="361731"/>
                  </a:lnTo>
                  <a:lnTo>
                    <a:pt x="72159" y="359828"/>
                  </a:lnTo>
                  <a:lnTo>
                    <a:pt x="71208" y="359828"/>
                  </a:lnTo>
                  <a:lnTo>
                    <a:pt x="69310" y="356028"/>
                  </a:lnTo>
                  <a:lnTo>
                    <a:pt x="66461" y="351282"/>
                  </a:lnTo>
                  <a:lnTo>
                    <a:pt x="65510" y="349385"/>
                  </a:lnTo>
                  <a:lnTo>
                    <a:pt x="60764" y="346536"/>
                  </a:lnTo>
                  <a:lnTo>
                    <a:pt x="59813" y="344644"/>
                  </a:lnTo>
                  <a:lnTo>
                    <a:pt x="56964" y="341785"/>
                  </a:lnTo>
                  <a:lnTo>
                    <a:pt x="53169" y="339893"/>
                  </a:lnTo>
                  <a:lnTo>
                    <a:pt x="52218" y="338941"/>
                  </a:lnTo>
                  <a:lnTo>
                    <a:pt x="45569" y="339893"/>
                  </a:lnTo>
                  <a:lnTo>
                    <a:pt x="43672" y="337990"/>
                  </a:lnTo>
                  <a:lnTo>
                    <a:pt x="38926" y="336093"/>
                  </a:lnTo>
                  <a:lnTo>
                    <a:pt x="37028" y="335151"/>
                  </a:lnTo>
                  <a:lnTo>
                    <a:pt x="35126" y="334210"/>
                  </a:lnTo>
                  <a:lnTo>
                    <a:pt x="33228" y="332312"/>
                  </a:lnTo>
                  <a:lnTo>
                    <a:pt x="30380" y="330405"/>
                  </a:lnTo>
                  <a:lnTo>
                    <a:pt x="30380" y="329444"/>
                  </a:lnTo>
                  <a:lnTo>
                    <a:pt x="28482" y="328517"/>
                  </a:lnTo>
                  <a:lnTo>
                    <a:pt x="29433" y="326615"/>
                  </a:lnTo>
                  <a:lnTo>
                    <a:pt x="28482" y="326615"/>
                  </a:lnTo>
                  <a:lnTo>
                    <a:pt x="24687" y="324718"/>
                  </a:lnTo>
                  <a:lnTo>
                    <a:pt x="21833" y="322815"/>
                  </a:lnTo>
                  <a:lnTo>
                    <a:pt x="20887" y="321849"/>
                  </a:lnTo>
                  <a:lnTo>
                    <a:pt x="19936" y="320912"/>
                  </a:lnTo>
                  <a:lnTo>
                    <a:pt x="18038" y="318049"/>
                  </a:lnTo>
                  <a:lnTo>
                    <a:pt x="18038" y="317122"/>
                  </a:lnTo>
                  <a:lnTo>
                    <a:pt x="18038" y="316157"/>
                  </a:lnTo>
                  <a:lnTo>
                    <a:pt x="15190" y="311420"/>
                  </a:lnTo>
                  <a:lnTo>
                    <a:pt x="13292" y="310454"/>
                  </a:lnTo>
                  <a:lnTo>
                    <a:pt x="13292" y="308556"/>
                  </a:lnTo>
                  <a:lnTo>
                    <a:pt x="11390" y="307625"/>
                  </a:lnTo>
                  <a:lnTo>
                    <a:pt x="9492" y="306664"/>
                  </a:lnTo>
                  <a:lnTo>
                    <a:pt x="8541" y="303825"/>
                  </a:lnTo>
                  <a:lnTo>
                    <a:pt x="7595" y="296231"/>
                  </a:lnTo>
                  <a:lnTo>
                    <a:pt x="5697" y="295264"/>
                  </a:lnTo>
                  <a:lnTo>
                    <a:pt x="2844" y="294333"/>
                  </a:lnTo>
                  <a:lnTo>
                    <a:pt x="946" y="293367"/>
                  </a:lnTo>
                  <a:lnTo>
                    <a:pt x="0" y="285772"/>
                  </a:lnTo>
                  <a:lnTo>
                    <a:pt x="946" y="282938"/>
                  </a:lnTo>
                  <a:lnTo>
                    <a:pt x="3795" y="280069"/>
                  </a:lnTo>
                  <a:lnTo>
                    <a:pt x="4746" y="279143"/>
                  </a:lnTo>
                  <a:lnTo>
                    <a:pt x="5697" y="279143"/>
                  </a:lnTo>
                  <a:lnTo>
                    <a:pt x="5697" y="276275"/>
                  </a:lnTo>
                  <a:lnTo>
                    <a:pt x="3795" y="275343"/>
                  </a:lnTo>
                  <a:lnTo>
                    <a:pt x="2844" y="271548"/>
                  </a:lnTo>
                  <a:lnTo>
                    <a:pt x="2844" y="270578"/>
                  </a:lnTo>
                  <a:lnTo>
                    <a:pt x="2844" y="268680"/>
                  </a:lnTo>
                  <a:lnTo>
                    <a:pt x="3795" y="266782"/>
                  </a:lnTo>
                  <a:lnTo>
                    <a:pt x="4746" y="266782"/>
                  </a:lnTo>
                  <a:lnTo>
                    <a:pt x="4746" y="262982"/>
                  </a:lnTo>
                  <a:lnTo>
                    <a:pt x="5697" y="262056"/>
                  </a:lnTo>
                  <a:lnTo>
                    <a:pt x="5697" y="254456"/>
                  </a:lnTo>
                  <a:lnTo>
                    <a:pt x="3795" y="254456"/>
                  </a:lnTo>
                  <a:lnTo>
                    <a:pt x="1897" y="252559"/>
                  </a:lnTo>
                  <a:lnTo>
                    <a:pt x="2844" y="244959"/>
                  </a:lnTo>
                  <a:lnTo>
                    <a:pt x="1897" y="243993"/>
                  </a:lnTo>
                  <a:lnTo>
                    <a:pt x="946" y="243066"/>
                  </a:lnTo>
                  <a:lnTo>
                    <a:pt x="1897" y="240193"/>
                  </a:lnTo>
                  <a:lnTo>
                    <a:pt x="946" y="237364"/>
                  </a:lnTo>
                  <a:lnTo>
                    <a:pt x="2844" y="236398"/>
                  </a:lnTo>
                  <a:lnTo>
                    <a:pt x="5697" y="235467"/>
                  </a:lnTo>
                  <a:lnTo>
                    <a:pt x="5697" y="232598"/>
                  </a:lnTo>
                  <a:lnTo>
                    <a:pt x="7595" y="228803"/>
                  </a:lnTo>
                  <a:lnTo>
                    <a:pt x="9492" y="227871"/>
                  </a:lnTo>
                  <a:lnTo>
                    <a:pt x="10444" y="227871"/>
                  </a:lnTo>
                  <a:lnTo>
                    <a:pt x="11390" y="228803"/>
                  </a:lnTo>
                  <a:lnTo>
                    <a:pt x="14239" y="226905"/>
                  </a:lnTo>
                  <a:lnTo>
                    <a:pt x="15190" y="227871"/>
                  </a:lnTo>
                  <a:lnTo>
                    <a:pt x="15190" y="228803"/>
                  </a:lnTo>
                  <a:lnTo>
                    <a:pt x="16136" y="226905"/>
                  </a:lnTo>
                  <a:lnTo>
                    <a:pt x="18038" y="225003"/>
                  </a:lnTo>
                  <a:lnTo>
                    <a:pt x="18038" y="225003"/>
                  </a:lnTo>
                  <a:lnTo>
                    <a:pt x="18038" y="219330"/>
                  </a:lnTo>
                  <a:lnTo>
                    <a:pt x="18038" y="219330"/>
                  </a:lnTo>
                  <a:lnTo>
                    <a:pt x="18038" y="218374"/>
                  </a:lnTo>
                  <a:lnTo>
                    <a:pt x="18990" y="215530"/>
                  </a:lnTo>
                  <a:lnTo>
                    <a:pt x="23736" y="211731"/>
                  </a:lnTo>
                  <a:lnTo>
                    <a:pt x="25633" y="210779"/>
                  </a:lnTo>
                  <a:lnTo>
                    <a:pt x="29433" y="209833"/>
                  </a:lnTo>
                  <a:lnTo>
                    <a:pt x="33228" y="208882"/>
                  </a:lnTo>
                  <a:lnTo>
                    <a:pt x="35126" y="207936"/>
                  </a:lnTo>
                  <a:lnTo>
                    <a:pt x="36077" y="207936"/>
                  </a:lnTo>
                  <a:lnTo>
                    <a:pt x="37974" y="207936"/>
                  </a:lnTo>
                  <a:lnTo>
                    <a:pt x="37974" y="206980"/>
                  </a:lnTo>
                  <a:lnTo>
                    <a:pt x="38926" y="205087"/>
                  </a:lnTo>
                  <a:lnTo>
                    <a:pt x="39872" y="205087"/>
                  </a:lnTo>
                  <a:lnTo>
                    <a:pt x="41774" y="201287"/>
                  </a:lnTo>
                  <a:lnTo>
                    <a:pt x="42726" y="199384"/>
                  </a:lnTo>
                  <a:lnTo>
                    <a:pt x="44623" y="198438"/>
                  </a:lnTo>
                  <a:lnTo>
                    <a:pt x="47472" y="198438"/>
                  </a:lnTo>
                  <a:lnTo>
                    <a:pt x="50320" y="194639"/>
                  </a:lnTo>
                  <a:lnTo>
                    <a:pt x="50320" y="194639"/>
                  </a:lnTo>
                  <a:lnTo>
                    <a:pt x="52218" y="188946"/>
                  </a:lnTo>
                  <a:lnTo>
                    <a:pt x="55067" y="185146"/>
                  </a:lnTo>
                  <a:lnTo>
                    <a:pt x="56964" y="182297"/>
                  </a:lnTo>
                  <a:lnTo>
                    <a:pt x="57915" y="182297"/>
                  </a:lnTo>
                  <a:lnTo>
                    <a:pt x="59813" y="181356"/>
                  </a:lnTo>
                  <a:lnTo>
                    <a:pt x="64559" y="182297"/>
                  </a:lnTo>
                  <a:lnTo>
                    <a:pt x="66461" y="181356"/>
                  </a:lnTo>
                  <a:lnTo>
                    <a:pt x="68359" y="179449"/>
                  </a:lnTo>
                  <a:lnTo>
                    <a:pt x="68359" y="178497"/>
                  </a:lnTo>
                  <a:lnTo>
                    <a:pt x="73105" y="177551"/>
                  </a:lnTo>
                  <a:lnTo>
                    <a:pt x="73105" y="176605"/>
                  </a:lnTo>
                  <a:lnTo>
                    <a:pt x="73105" y="175649"/>
                  </a:lnTo>
                  <a:lnTo>
                    <a:pt x="73105" y="171854"/>
                  </a:lnTo>
                  <a:lnTo>
                    <a:pt x="75008" y="170903"/>
                  </a:lnTo>
                  <a:lnTo>
                    <a:pt x="76905" y="170903"/>
                  </a:lnTo>
                  <a:lnTo>
                    <a:pt x="80705" y="169005"/>
                  </a:lnTo>
                  <a:lnTo>
                    <a:pt x="82597" y="162362"/>
                  </a:lnTo>
                  <a:lnTo>
                    <a:pt x="84500" y="162362"/>
                  </a:lnTo>
                  <a:lnTo>
                    <a:pt x="85451" y="160459"/>
                  </a:lnTo>
                  <a:lnTo>
                    <a:pt x="83549" y="156659"/>
                  </a:lnTo>
                  <a:lnTo>
                    <a:pt x="84500" y="158561"/>
                  </a:lnTo>
                  <a:lnTo>
                    <a:pt x="86397" y="159508"/>
                  </a:lnTo>
                  <a:lnTo>
                    <a:pt x="88295" y="157620"/>
                  </a:lnTo>
                  <a:lnTo>
                    <a:pt x="89246" y="156659"/>
                  </a:lnTo>
                  <a:lnTo>
                    <a:pt x="87349" y="160459"/>
                  </a:lnTo>
                  <a:lnTo>
                    <a:pt x="90197" y="157620"/>
                  </a:lnTo>
                  <a:lnTo>
                    <a:pt x="92095" y="153815"/>
                  </a:lnTo>
                  <a:lnTo>
                    <a:pt x="89246" y="150015"/>
                  </a:lnTo>
                  <a:lnTo>
                    <a:pt x="88295" y="155713"/>
                  </a:lnTo>
                  <a:lnTo>
                    <a:pt x="87349" y="149064"/>
                  </a:lnTo>
                  <a:lnTo>
                    <a:pt x="88295" y="145264"/>
                  </a:lnTo>
                  <a:lnTo>
                    <a:pt x="90197" y="145264"/>
                  </a:lnTo>
                  <a:lnTo>
                    <a:pt x="92095" y="145264"/>
                  </a:lnTo>
                  <a:lnTo>
                    <a:pt x="92095" y="144318"/>
                  </a:lnTo>
                  <a:lnTo>
                    <a:pt x="90197" y="143377"/>
                  </a:lnTo>
                  <a:lnTo>
                    <a:pt x="91149" y="139571"/>
                  </a:lnTo>
                  <a:lnTo>
                    <a:pt x="91149" y="134826"/>
                  </a:lnTo>
                  <a:lnTo>
                    <a:pt x="96841" y="132923"/>
                  </a:lnTo>
                  <a:lnTo>
                    <a:pt x="101587" y="133875"/>
                  </a:lnTo>
                  <a:lnTo>
                    <a:pt x="102538" y="132923"/>
                  </a:lnTo>
                  <a:lnTo>
                    <a:pt x="105387" y="127231"/>
                  </a:lnTo>
                  <a:lnTo>
                    <a:pt x="111084" y="125328"/>
                  </a:lnTo>
                  <a:lnTo>
                    <a:pt x="112982" y="125328"/>
                  </a:lnTo>
                  <a:lnTo>
                    <a:pt x="115831" y="126274"/>
                  </a:lnTo>
                  <a:lnTo>
                    <a:pt x="116782" y="124382"/>
                  </a:lnTo>
                  <a:lnTo>
                    <a:pt x="120577" y="124382"/>
                  </a:lnTo>
                  <a:lnTo>
                    <a:pt x="125328" y="121528"/>
                  </a:lnTo>
                  <a:lnTo>
                    <a:pt x="127225" y="121528"/>
                  </a:lnTo>
                  <a:lnTo>
                    <a:pt x="131025" y="116782"/>
                  </a:lnTo>
                  <a:lnTo>
                    <a:pt x="131972" y="115836"/>
                  </a:lnTo>
                  <a:lnTo>
                    <a:pt x="132923" y="113934"/>
                  </a:lnTo>
                  <a:lnTo>
                    <a:pt x="132923" y="112036"/>
                  </a:lnTo>
                  <a:lnTo>
                    <a:pt x="134820" y="110139"/>
                  </a:lnTo>
                  <a:lnTo>
                    <a:pt x="134820" y="109187"/>
                  </a:lnTo>
                  <a:lnTo>
                    <a:pt x="133874" y="108241"/>
                  </a:lnTo>
                  <a:lnTo>
                    <a:pt x="132923" y="104441"/>
                  </a:lnTo>
                  <a:lnTo>
                    <a:pt x="133874" y="103495"/>
                  </a:lnTo>
                  <a:lnTo>
                    <a:pt x="135772" y="101593"/>
                  </a:lnTo>
                  <a:lnTo>
                    <a:pt x="140518" y="101593"/>
                  </a:lnTo>
                  <a:lnTo>
                    <a:pt x="141469" y="101593"/>
                  </a:lnTo>
                  <a:lnTo>
                    <a:pt x="145264" y="101593"/>
                  </a:lnTo>
                  <a:lnTo>
                    <a:pt x="149995" y="99695"/>
                  </a:lnTo>
                  <a:lnTo>
                    <a:pt x="152864" y="100646"/>
                  </a:lnTo>
                  <a:lnTo>
                    <a:pt x="157590" y="102538"/>
                  </a:lnTo>
                  <a:lnTo>
                    <a:pt x="160459" y="100646"/>
                  </a:lnTo>
                  <a:lnTo>
                    <a:pt x="161390" y="98744"/>
                  </a:lnTo>
                  <a:lnTo>
                    <a:pt x="162356" y="98744"/>
                  </a:lnTo>
                  <a:lnTo>
                    <a:pt x="165185" y="97792"/>
                  </a:lnTo>
                  <a:lnTo>
                    <a:pt x="167083" y="95910"/>
                  </a:lnTo>
                  <a:lnTo>
                    <a:pt x="171834" y="94944"/>
                  </a:lnTo>
                  <a:lnTo>
                    <a:pt x="171834" y="94017"/>
                  </a:lnTo>
                  <a:lnTo>
                    <a:pt x="172780" y="92120"/>
                  </a:lnTo>
                  <a:lnTo>
                    <a:pt x="175629" y="90218"/>
                  </a:lnTo>
                  <a:lnTo>
                    <a:pt x="177531" y="89251"/>
                  </a:lnTo>
                  <a:lnTo>
                    <a:pt x="181326" y="90218"/>
                  </a:lnTo>
                  <a:lnTo>
                    <a:pt x="187023" y="89251"/>
                  </a:lnTo>
                  <a:lnTo>
                    <a:pt x="188921" y="89251"/>
                  </a:lnTo>
                  <a:lnTo>
                    <a:pt x="190823" y="87349"/>
                  </a:lnTo>
                  <a:lnTo>
                    <a:pt x="193667" y="85451"/>
                  </a:lnTo>
                  <a:lnTo>
                    <a:pt x="197467" y="83549"/>
                  </a:lnTo>
                  <a:lnTo>
                    <a:pt x="198418" y="81656"/>
                  </a:lnTo>
                  <a:lnTo>
                    <a:pt x="199364" y="80725"/>
                  </a:lnTo>
                  <a:lnTo>
                    <a:pt x="201267" y="79754"/>
                  </a:lnTo>
                  <a:lnTo>
                    <a:pt x="206964" y="81656"/>
                  </a:lnTo>
                  <a:lnTo>
                    <a:pt x="212657" y="85451"/>
                  </a:lnTo>
                  <a:lnTo>
                    <a:pt x="217403" y="83549"/>
                  </a:lnTo>
                  <a:lnTo>
                    <a:pt x="221203" y="82622"/>
                  </a:lnTo>
                  <a:lnTo>
                    <a:pt x="223100" y="79754"/>
                  </a:lnTo>
                  <a:lnTo>
                    <a:pt x="230700" y="7882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852EE4-9F24-4898-8D41-EF29D406F8DC}"/>
                </a:ext>
              </a:extLst>
            </p:cNvPr>
            <p:cNvSpPr/>
            <p:nvPr/>
          </p:nvSpPr>
          <p:spPr>
            <a:xfrm>
              <a:off x="4329295" y="4006190"/>
              <a:ext cx="1335183" cy="1139835"/>
            </a:xfrm>
            <a:custGeom>
              <a:avLst/>
              <a:gdLst>
                <a:gd name="connsiteX0" fmla="*/ 813619 w 1414580"/>
                <a:gd name="connsiteY0" fmla="*/ 237349 h 1207616"/>
                <a:gd name="connsiteX1" fmla="*/ 814560 w 1414580"/>
                <a:gd name="connsiteY1" fmla="*/ 239246 h 1207616"/>
                <a:gd name="connsiteX2" fmla="*/ 815526 w 1414580"/>
                <a:gd name="connsiteY2" fmla="*/ 250636 h 1207616"/>
                <a:gd name="connsiteX3" fmla="*/ 816458 w 1414580"/>
                <a:gd name="connsiteY3" fmla="*/ 252539 h 1207616"/>
                <a:gd name="connsiteX4" fmla="*/ 823121 w 1414580"/>
                <a:gd name="connsiteY4" fmla="*/ 272479 h 1207616"/>
                <a:gd name="connsiteX5" fmla="*/ 823121 w 1414580"/>
                <a:gd name="connsiteY5" fmla="*/ 294318 h 1207616"/>
                <a:gd name="connsiteX6" fmla="*/ 823121 w 1414580"/>
                <a:gd name="connsiteY6" fmla="*/ 297161 h 1207616"/>
                <a:gd name="connsiteX7" fmla="*/ 824053 w 1414580"/>
                <a:gd name="connsiteY7" fmla="*/ 300010 h 1207616"/>
                <a:gd name="connsiteX8" fmla="*/ 830721 w 1414580"/>
                <a:gd name="connsiteY8" fmla="*/ 302859 h 1207616"/>
                <a:gd name="connsiteX9" fmla="*/ 832613 w 1414580"/>
                <a:gd name="connsiteY9" fmla="*/ 303810 h 1207616"/>
                <a:gd name="connsiteX10" fmla="*/ 835447 w 1414580"/>
                <a:gd name="connsiteY10" fmla="*/ 305708 h 1207616"/>
                <a:gd name="connsiteX11" fmla="*/ 836413 w 1414580"/>
                <a:gd name="connsiteY11" fmla="*/ 306659 h 1207616"/>
                <a:gd name="connsiteX12" fmla="*/ 842106 w 1414580"/>
                <a:gd name="connsiteY12" fmla="*/ 311405 h 1207616"/>
                <a:gd name="connsiteX13" fmla="*/ 843042 w 1414580"/>
                <a:gd name="connsiteY13" fmla="*/ 313303 h 1207616"/>
                <a:gd name="connsiteX14" fmla="*/ 843042 w 1414580"/>
                <a:gd name="connsiteY14" fmla="*/ 314254 h 1207616"/>
                <a:gd name="connsiteX15" fmla="*/ 848739 w 1414580"/>
                <a:gd name="connsiteY15" fmla="*/ 321834 h 1207616"/>
                <a:gd name="connsiteX16" fmla="*/ 850637 w 1414580"/>
                <a:gd name="connsiteY16" fmla="*/ 324697 h 1207616"/>
                <a:gd name="connsiteX17" fmla="*/ 858232 w 1414580"/>
                <a:gd name="connsiteY17" fmla="*/ 333224 h 1207616"/>
                <a:gd name="connsiteX18" fmla="*/ 860134 w 1414580"/>
                <a:gd name="connsiteY18" fmla="*/ 334195 h 1207616"/>
                <a:gd name="connsiteX19" fmla="*/ 862032 w 1414580"/>
                <a:gd name="connsiteY19" fmla="*/ 336087 h 1207616"/>
                <a:gd name="connsiteX20" fmla="*/ 867729 w 1414580"/>
                <a:gd name="connsiteY20" fmla="*/ 338921 h 1207616"/>
                <a:gd name="connsiteX21" fmla="*/ 893382 w 1414580"/>
                <a:gd name="connsiteY21" fmla="*/ 339887 h 1207616"/>
                <a:gd name="connsiteX22" fmla="*/ 897182 w 1414580"/>
                <a:gd name="connsiteY22" fmla="*/ 338921 h 1207616"/>
                <a:gd name="connsiteX23" fmla="*/ 901909 w 1414580"/>
                <a:gd name="connsiteY23" fmla="*/ 338921 h 1207616"/>
                <a:gd name="connsiteX24" fmla="*/ 902875 w 1414580"/>
                <a:gd name="connsiteY24" fmla="*/ 337990 h 1207616"/>
                <a:gd name="connsiteX25" fmla="*/ 910470 w 1414580"/>
                <a:gd name="connsiteY25" fmla="*/ 335121 h 1207616"/>
                <a:gd name="connsiteX26" fmla="*/ 915201 w 1414580"/>
                <a:gd name="connsiteY26" fmla="*/ 332292 h 1207616"/>
                <a:gd name="connsiteX27" fmla="*/ 916172 w 1414580"/>
                <a:gd name="connsiteY27" fmla="*/ 330395 h 1207616"/>
                <a:gd name="connsiteX28" fmla="*/ 925664 w 1414580"/>
                <a:gd name="connsiteY28" fmla="*/ 325629 h 1207616"/>
                <a:gd name="connsiteX29" fmla="*/ 931362 w 1414580"/>
                <a:gd name="connsiteY29" fmla="*/ 326595 h 1207616"/>
                <a:gd name="connsiteX30" fmla="*/ 932293 w 1414580"/>
                <a:gd name="connsiteY30" fmla="*/ 327526 h 1207616"/>
                <a:gd name="connsiteX31" fmla="*/ 933259 w 1414580"/>
                <a:gd name="connsiteY31" fmla="*/ 328492 h 1207616"/>
                <a:gd name="connsiteX32" fmla="*/ 940854 w 1414580"/>
                <a:gd name="connsiteY32" fmla="*/ 326595 h 1207616"/>
                <a:gd name="connsiteX33" fmla="*/ 941790 w 1414580"/>
                <a:gd name="connsiteY33" fmla="*/ 326595 h 1207616"/>
                <a:gd name="connsiteX34" fmla="*/ 950351 w 1414580"/>
                <a:gd name="connsiteY34" fmla="*/ 327526 h 1207616"/>
                <a:gd name="connsiteX35" fmla="*/ 953180 w 1414580"/>
                <a:gd name="connsiteY35" fmla="*/ 327526 h 1207616"/>
                <a:gd name="connsiteX36" fmla="*/ 956049 w 1414580"/>
                <a:gd name="connsiteY36" fmla="*/ 327526 h 1207616"/>
                <a:gd name="connsiteX37" fmla="*/ 958878 w 1414580"/>
                <a:gd name="connsiteY37" fmla="*/ 332292 h 1207616"/>
                <a:gd name="connsiteX38" fmla="*/ 960780 w 1414580"/>
                <a:gd name="connsiteY38" fmla="*/ 338921 h 1207616"/>
                <a:gd name="connsiteX39" fmla="*/ 966473 w 1414580"/>
                <a:gd name="connsiteY39" fmla="*/ 343687 h 1207616"/>
                <a:gd name="connsiteX40" fmla="*/ 977867 w 1414580"/>
                <a:gd name="connsiteY40" fmla="*/ 344619 h 1207616"/>
                <a:gd name="connsiteX41" fmla="*/ 978833 w 1414580"/>
                <a:gd name="connsiteY41" fmla="*/ 344619 h 1207616"/>
                <a:gd name="connsiteX42" fmla="*/ 987360 w 1414580"/>
                <a:gd name="connsiteY42" fmla="*/ 343687 h 1207616"/>
                <a:gd name="connsiteX43" fmla="*/ 994028 w 1414580"/>
                <a:gd name="connsiteY43" fmla="*/ 346516 h 1207616"/>
                <a:gd name="connsiteX44" fmla="*/ 998755 w 1414580"/>
                <a:gd name="connsiteY44" fmla="*/ 347482 h 1207616"/>
                <a:gd name="connsiteX45" fmla="*/ 1018710 w 1414580"/>
                <a:gd name="connsiteY45" fmla="*/ 354111 h 1207616"/>
                <a:gd name="connsiteX46" fmla="*/ 1020613 w 1414580"/>
                <a:gd name="connsiteY46" fmla="*/ 353184 h 1207616"/>
                <a:gd name="connsiteX47" fmla="*/ 1026305 w 1414580"/>
                <a:gd name="connsiteY47" fmla="*/ 353184 h 1207616"/>
                <a:gd name="connsiteX48" fmla="*/ 1030105 w 1414580"/>
                <a:gd name="connsiteY48" fmla="*/ 354111 h 1207616"/>
                <a:gd name="connsiteX49" fmla="*/ 1035803 w 1414580"/>
                <a:gd name="connsiteY49" fmla="*/ 356013 h 1207616"/>
                <a:gd name="connsiteX50" fmla="*/ 1036734 w 1414580"/>
                <a:gd name="connsiteY50" fmla="*/ 356013 h 1207616"/>
                <a:gd name="connsiteX51" fmla="*/ 1041500 w 1414580"/>
                <a:gd name="connsiteY51" fmla="*/ 355077 h 1207616"/>
                <a:gd name="connsiteX52" fmla="*/ 1043397 w 1414580"/>
                <a:gd name="connsiteY52" fmla="*/ 352213 h 1207616"/>
                <a:gd name="connsiteX53" fmla="*/ 1044329 w 1414580"/>
                <a:gd name="connsiteY53" fmla="*/ 351282 h 1207616"/>
                <a:gd name="connsiteX54" fmla="*/ 1045295 w 1414580"/>
                <a:gd name="connsiteY54" fmla="*/ 350316 h 1207616"/>
                <a:gd name="connsiteX55" fmla="*/ 1048124 w 1414580"/>
                <a:gd name="connsiteY55" fmla="*/ 348418 h 1207616"/>
                <a:gd name="connsiteX56" fmla="*/ 1048124 w 1414580"/>
                <a:gd name="connsiteY56" fmla="*/ 347482 h 1207616"/>
                <a:gd name="connsiteX57" fmla="*/ 1050026 w 1414580"/>
                <a:gd name="connsiteY57" fmla="*/ 338921 h 1207616"/>
                <a:gd name="connsiteX58" fmla="*/ 1050026 w 1414580"/>
                <a:gd name="connsiteY58" fmla="*/ 335121 h 1207616"/>
                <a:gd name="connsiteX59" fmla="*/ 1057616 w 1414580"/>
                <a:gd name="connsiteY59" fmla="*/ 332292 h 1207616"/>
                <a:gd name="connsiteX60" fmla="*/ 1060450 w 1414580"/>
                <a:gd name="connsiteY60" fmla="*/ 331326 h 1207616"/>
                <a:gd name="connsiteX61" fmla="*/ 1065221 w 1414580"/>
                <a:gd name="connsiteY61" fmla="*/ 328492 h 1207616"/>
                <a:gd name="connsiteX62" fmla="*/ 1067113 w 1414580"/>
                <a:gd name="connsiteY62" fmla="*/ 327526 h 1207616"/>
                <a:gd name="connsiteX63" fmla="*/ 1069016 w 1414580"/>
                <a:gd name="connsiteY63" fmla="*/ 326595 h 1207616"/>
                <a:gd name="connsiteX64" fmla="*/ 1078508 w 1414580"/>
                <a:gd name="connsiteY64" fmla="*/ 322800 h 1207616"/>
                <a:gd name="connsiteX65" fmla="*/ 1085137 w 1414580"/>
                <a:gd name="connsiteY65" fmla="*/ 328492 h 1207616"/>
                <a:gd name="connsiteX66" fmla="*/ 1086103 w 1414580"/>
                <a:gd name="connsiteY66" fmla="*/ 329429 h 1207616"/>
                <a:gd name="connsiteX67" fmla="*/ 1094630 w 1414580"/>
                <a:gd name="connsiteY67" fmla="*/ 325629 h 1207616"/>
                <a:gd name="connsiteX68" fmla="*/ 1099396 w 1414580"/>
                <a:gd name="connsiteY68" fmla="*/ 317098 h 1207616"/>
                <a:gd name="connsiteX69" fmla="*/ 1101298 w 1414580"/>
                <a:gd name="connsiteY69" fmla="*/ 312351 h 1207616"/>
                <a:gd name="connsiteX70" fmla="*/ 1108893 w 1414580"/>
                <a:gd name="connsiteY70" fmla="*/ 301908 h 1207616"/>
                <a:gd name="connsiteX71" fmla="*/ 1111722 w 1414580"/>
                <a:gd name="connsiteY71" fmla="*/ 299064 h 1207616"/>
                <a:gd name="connsiteX72" fmla="*/ 1111722 w 1414580"/>
                <a:gd name="connsiteY72" fmla="*/ 298108 h 1207616"/>
                <a:gd name="connsiteX73" fmla="*/ 1112693 w 1414580"/>
                <a:gd name="connsiteY73" fmla="*/ 291469 h 1207616"/>
                <a:gd name="connsiteX74" fmla="*/ 1113619 w 1414580"/>
                <a:gd name="connsiteY74" fmla="*/ 282923 h 1207616"/>
                <a:gd name="connsiteX75" fmla="*/ 1142106 w 1414580"/>
                <a:gd name="connsiteY75" fmla="*/ 281972 h 1207616"/>
                <a:gd name="connsiteX76" fmla="*/ 1143077 w 1414580"/>
                <a:gd name="connsiteY76" fmla="*/ 281020 h 1207616"/>
                <a:gd name="connsiteX77" fmla="*/ 1145906 w 1414580"/>
                <a:gd name="connsiteY77" fmla="*/ 279123 h 1207616"/>
                <a:gd name="connsiteX78" fmla="*/ 1146872 w 1414580"/>
                <a:gd name="connsiteY78" fmla="*/ 276275 h 1207616"/>
                <a:gd name="connsiteX79" fmla="*/ 1148770 w 1414580"/>
                <a:gd name="connsiteY79" fmla="*/ 270577 h 1207616"/>
                <a:gd name="connsiteX80" fmla="*/ 1150672 w 1414580"/>
                <a:gd name="connsiteY80" fmla="*/ 270577 h 1207616"/>
                <a:gd name="connsiteX81" fmla="*/ 1155398 w 1414580"/>
                <a:gd name="connsiteY81" fmla="*/ 271528 h 1207616"/>
                <a:gd name="connsiteX82" fmla="*/ 1167759 w 1414580"/>
                <a:gd name="connsiteY82" fmla="*/ 281972 h 1207616"/>
                <a:gd name="connsiteX83" fmla="*/ 1173457 w 1414580"/>
                <a:gd name="connsiteY83" fmla="*/ 284821 h 1207616"/>
                <a:gd name="connsiteX84" fmla="*/ 1186749 w 1414580"/>
                <a:gd name="connsiteY84" fmla="*/ 296215 h 1207616"/>
                <a:gd name="connsiteX85" fmla="*/ 1187676 w 1414580"/>
                <a:gd name="connsiteY85" fmla="*/ 297161 h 1207616"/>
                <a:gd name="connsiteX86" fmla="*/ 1187676 w 1414580"/>
                <a:gd name="connsiteY86" fmla="*/ 300961 h 1207616"/>
                <a:gd name="connsiteX87" fmla="*/ 1196242 w 1414580"/>
                <a:gd name="connsiteY87" fmla="*/ 302859 h 1207616"/>
                <a:gd name="connsiteX88" fmla="*/ 1198144 w 1414580"/>
                <a:gd name="connsiteY88" fmla="*/ 302859 h 1207616"/>
                <a:gd name="connsiteX89" fmla="*/ 1199070 w 1414580"/>
                <a:gd name="connsiteY89" fmla="*/ 303810 h 1207616"/>
                <a:gd name="connsiteX90" fmla="*/ 1202870 w 1414580"/>
                <a:gd name="connsiteY90" fmla="*/ 306659 h 1207616"/>
                <a:gd name="connsiteX91" fmla="*/ 1219031 w 1414580"/>
                <a:gd name="connsiteY91" fmla="*/ 301908 h 1207616"/>
                <a:gd name="connsiteX92" fmla="*/ 1220928 w 1414580"/>
                <a:gd name="connsiteY92" fmla="*/ 300010 h 1207616"/>
                <a:gd name="connsiteX93" fmla="*/ 1222826 w 1414580"/>
                <a:gd name="connsiteY93" fmla="*/ 299064 h 1207616"/>
                <a:gd name="connsiteX94" fmla="*/ 1223762 w 1414580"/>
                <a:gd name="connsiteY94" fmla="*/ 297161 h 1207616"/>
                <a:gd name="connsiteX95" fmla="*/ 1228533 w 1414580"/>
                <a:gd name="connsiteY95" fmla="*/ 300010 h 1207616"/>
                <a:gd name="connsiteX96" fmla="*/ 1233255 w 1414580"/>
                <a:gd name="connsiteY96" fmla="*/ 336087 h 1207616"/>
                <a:gd name="connsiteX97" fmla="*/ 1225655 w 1414580"/>
                <a:gd name="connsiteY97" fmla="*/ 343687 h 1207616"/>
                <a:gd name="connsiteX98" fmla="*/ 1215231 w 1414580"/>
                <a:gd name="connsiteY98" fmla="*/ 351282 h 1207616"/>
                <a:gd name="connsiteX99" fmla="*/ 1213334 w 1414580"/>
                <a:gd name="connsiteY99" fmla="*/ 352213 h 1207616"/>
                <a:gd name="connsiteX100" fmla="*/ 1212367 w 1414580"/>
                <a:gd name="connsiteY100" fmla="*/ 353184 h 1207616"/>
                <a:gd name="connsiteX101" fmla="*/ 1207636 w 1414580"/>
                <a:gd name="connsiteY101" fmla="*/ 354111 h 1207616"/>
                <a:gd name="connsiteX102" fmla="*/ 1205739 w 1414580"/>
                <a:gd name="connsiteY102" fmla="*/ 355077 h 1207616"/>
                <a:gd name="connsiteX103" fmla="*/ 1202870 w 1414580"/>
                <a:gd name="connsiteY103" fmla="*/ 356013 h 1207616"/>
                <a:gd name="connsiteX104" fmla="*/ 1201939 w 1414580"/>
                <a:gd name="connsiteY104" fmla="*/ 356979 h 1207616"/>
                <a:gd name="connsiteX105" fmla="*/ 1208568 w 1414580"/>
                <a:gd name="connsiteY105" fmla="*/ 374062 h 1207616"/>
                <a:gd name="connsiteX106" fmla="*/ 1219031 w 1414580"/>
                <a:gd name="connsiteY106" fmla="*/ 374062 h 1207616"/>
                <a:gd name="connsiteX107" fmla="*/ 1221860 w 1414580"/>
                <a:gd name="connsiteY107" fmla="*/ 378798 h 1207616"/>
                <a:gd name="connsiteX108" fmla="*/ 1221860 w 1414580"/>
                <a:gd name="connsiteY108" fmla="*/ 381666 h 1207616"/>
                <a:gd name="connsiteX109" fmla="*/ 1219962 w 1414580"/>
                <a:gd name="connsiteY109" fmla="*/ 384495 h 1207616"/>
                <a:gd name="connsiteX110" fmla="*/ 1219962 w 1414580"/>
                <a:gd name="connsiteY110" fmla="*/ 385462 h 1207616"/>
                <a:gd name="connsiteX111" fmla="*/ 1220928 w 1414580"/>
                <a:gd name="connsiteY111" fmla="*/ 392090 h 1207616"/>
                <a:gd name="connsiteX112" fmla="*/ 1232323 w 1414580"/>
                <a:gd name="connsiteY112" fmla="*/ 393056 h 1207616"/>
                <a:gd name="connsiteX113" fmla="*/ 1237050 w 1414580"/>
                <a:gd name="connsiteY113" fmla="*/ 396856 h 1207616"/>
                <a:gd name="connsiteX114" fmla="*/ 1245616 w 1414580"/>
                <a:gd name="connsiteY114" fmla="*/ 398759 h 1207616"/>
                <a:gd name="connsiteX115" fmla="*/ 1246547 w 1414580"/>
                <a:gd name="connsiteY115" fmla="*/ 399685 h 1207616"/>
                <a:gd name="connsiteX116" fmla="*/ 1247518 w 1414580"/>
                <a:gd name="connsiteY116" fmla="*/ 400656 h 1207616"/>
                <a:gd name="connsiteX117" fmla="*/ 1262708 w 1414580"/>
                <a:gd name="connsiteY117" fmla="*/ 405383 h 1207616"/>
                <a:gd name="connsiteX118" fmla="*/ 1273127 w 1414580"/>
                <a:gd name="connsiteY118" fmla="*/ 404451 h 1207616"/>
                <a:gd name="connsiteX119" fmla="*/ 1281697 w 1414580"/>
                <a:gd name="connsiteY119" fmla="*/ 412046 h 1207616"/>
                <a:gd name="connsiteX120" fmla="*/ 1282624 w 1414580"/>
                <a:gd name="connsiteY120" fmla="*/ 412977 h 1207616"/>
                <a:gd name="connsiteX121" fmla="*/ 1283595 w 1414580"/>
                <a:gd name="connsiteY121" fmla="*/ 413943 h 1207616"/>
                <a:gd name="connsiteX122" fmla="*/ 1285458 w 1414580"/>
                <a:gd name="connsiteY122" fmla="*/ 414880 h 1207616"/>
                <a:gd name="connsiteX123" fmla="*/ 1294950 w 1414580"/>
                <a:gd name="connsiteY123" fmla="*/ 418675 h 1207616"/>
                <a:gd name="connsiteX124" fmla="*/ 1295916 w 1414580"/>
                <a:gd name="connsiteY124" fmla="*/ 419646 h 1207616"/>
                <a:gd name="connsiteX125" fmla="*/ 1301614 w 1414580"/>
                <a:gd name="connsiteY125" fmla="*/ 421543 h 1207616"/>
                <a:gd name="connsiteX126" fmla="*/ 1306345 w 1414580"/>
                <a:gd name="connsiteY126" fmla="*/ 423441 h 1207616"/>
                <a:gd name="connsiteX127" fmla="*/ 1310140 w 1414580"/>
                <a:gd name="connsiteY127" fmla="*/ 424372 h 1207616"/>
                <a:gd name="connsiteX128" fmla="*/ 1323437 w 1414580"/>
                <a:gd name="connsiteY128" fmla="*/ 444308 h 1207616"/>
                <a:gd name="connsiteX129" fmla="*/ 1327232 w 1414580"/>
                <a:gd name="connsiteY129" fmla="*/ 449059 h 1207616"/>
                <a:gd name="connsiteX130" fmla="*/ 1332929 w 1414580"/>
                <a:gd name="connsiteY130" fmla="*/ 458552 h 1207616"/>
                <a:gd name="connsiteX131" fmla="*/ 1336724 w 1414580"/>
                <a:gd name="connsiteY131" fmla="*/ 463298 h 1207616"/>
                <a:gd name="connsiteX132" fmla="*/ 1340524 w 1414580"/>
                <a:gd name="connsiteY132" fmla="*/ 465200 h 1207616"/>
                <a:gd name="connsiteX133" fmla="*/ 1345290 w 1414580"/>
                <a:gd name="connsiteY133" fmla="*/ 472795 h 1207616"/>
                <a:gd name="connsiteX134" fmla="*/ 1348119 w 1414580"/>
                <a:gd name="connsiteY134" fmla="*/ 475644 h 1207616"/>
                <a:gd name="connsiteX135" fmla="*/ 1350988 w 1414580"/>
                <a:gd name="connsiteY135" fmla="*/ 477541 h 1207616"/>
                <a:gd name="connsiteX136" fmla="*/ 1353817 w 1414580"/>
                <a:gd name="connsiteY136" fmla="*/ 479444 h 1207616"/>
                <a:gd name="connsiteX137" fmla="*/ 1355714 w 1414580"/>
                <a:gd name="connsiteY137" fmla="*/ 480390 h 1207616"/>
                <a:gd name="connsiteX138" fmla="*/ 1357612 w 1414580"/>
                <a:gd name="connsiteY138" fmla="*/ 482287 h 1207616"/>
                <a:gd name="connsiteX139" fmla="*/ 1358588 w 1414580"/>
                <a:gd name="connsiteY139" fmla="*/ 483239 h 1207616"/>
                <a:gd name="connsiteX140" fmla="*/ 1361412 w 1414580"/>
                <a:gd name="connsiteY140" fmla="*/ 485136 h 1207616"/>
                <a:gd name="connsiteX141" fmla="*/ 1362383 w 1414580"/>
                <a:gd name="connsiteY141" fmla="*/ 486087 h 1207616"/>
                <a:gd name="connsiteX142" fmla="*/ 1381367 w 1414580"/>
                <a:gd name="connsiteY142" fmla="*/ 489882 h 1207616"/>
                <a:gd name="connsiteX143" fmla="*/ 1391796 w 1414580"/>
                <a:gd name="connsiteY143" fmla="*/ 485136 h 1207616"/>
                <a:gd name="connsiteX144" fmla="*/ 1393694 w 1414580"/>
                <a:gd name="connsiteY144" fmla="*/ 483239 h 1207616"/>
                <a:gd name="connsiteX145" fmla="*/ 1394664 w 1414580"/>
                <a:gd name="connsiteY145" fmla="*/ 483239 h 1207616"/>
                <a:gd name="connsiteX146" fmla="*/ 1400357 w 1414580"/>
                <a:gd name="connsiteY146" fmla="*/ 489882 h 1207616"/>
                <a:gd name="connsiteX147" fmla="*/ 1399391 w 1414580"/>
                <a:gd name="connsiteY147" fmla="*/ 496531 h 1207616"/>
                <a:gd name="connsiteX148" fmla="*/ 1399391 w 1414580"/>
                <a:gd name="connsiteY148" fmla="*/ 499380 h 1207616"/>
                <a:gd name="connsiteX149" fmla="*/ 1403186 w 1414580"/>
                <a:gd name="connsiteY149" fmla="*/ 502228 h 1207616"/>
                <a:gd name="connsiteX150" fmla="*/ 1411752 w 1414580"/>
                <a:gd name="connsiteY150" fmla="*/ 508872 h 1207616"/>
                <a:gd name="connsiteX151" fmla="*/ 1414581 w 1414580"/>
                <a:gd name="connsiteY151" fmla="*/ 510774 h 1207616"/>
                <a:gd name="connsiteX152" fmla="*/ 1413654 w 1414580"/>
                <a:gd name="connsiteY152" fmla="*/ 518369 h 1207616"/>
                <a:gd name="connsiteX153" fmla="*/ 1409854 w 1414580"/>
                <a:gd name="connsiteY153" fmla="*/ 522169 h 1207616"/>
                <a:gd name="connsiteX154" fmla="*/ 1405088 w 1414580"/>
                <a:gd name="connsiteY154" fmla="*/ 530715 h 1207616"/>
                <a:gd name="connsiteX155" fmla="*/ 1394664 w 1414580"/>
                <a:gd name="connsiteY155" fmla="*/ 543057 h 1207616"/>
                <a:gd name="connsiteX156" fmla="*/ 1385167 w 1414580"/>
                <a:gd name="connsiteY156" fmla="*/ 571519 h 1207616"/>
                <a:gd name="connsiteX157" fmla="*/ 1375675 w 1414580"/>
                <a:gd name="connsiteY157" fmla="*/ 574387 h 1207616"/>
                <a:gd name="connsiteX158" fmla="*/ 1355714 w 1414580"/>
                <a:gd name="connsiteY158" fmla="*/ 562993 h 1207616"/>
                <a:gd name="connsiteX159" fmla="*/ 1349090 w 1414580"/>
                <a:gd name="connsiteY159" fmla="*/ 562026 h 1207616"/>
                <a:gd name="connsiteX160" fmla="*/ 1340524 w 1414580"/>
                <a:gd name="connsiteY160" fmla="*/ 569621 h 1207616"/>
                <a:gd name="connsiteX161" fmla="*/ 1341491 w 1414580"/>
                <a:gd name="connsiteY161" fmla="*/ 570587 h 1207616"/>
                <a:gd name="connsiteX162" fmla="*/ 1343393 w 1414580"/>
                <a:gd name="connsiteY162" fmla="*/ 574387 h 1207616"/>
                <a:gd name="connsiteX163" fmla="*/ 1340524 w 1414580"/>
                <a:gd name="connsiteY163" fmla="*/ 579114 h 1207616"/>
                <a:gd name="connsiteX164" fmla="*/ 1338627 w 1414580"/>
                <a:gd name="connsiteY164" fmla="*/ 581982 h 1207616"/>
                <a:gd name="connsiteX165" fmla="*/ 1334832 w 1414580"/>
                <a:gd name="connsiteY165" fmla="*/ 599069 h 1207616"/>
                <a:gd name="connsiteX166" fmla="*/ 1331998 w 1414580"/>
                <a:gd name="connsiteY166" fmla="*/ 602869 h 1207616"/>
                <a:gd name="connsiteX167" fmla="*/ 1331032 w 1414580"/>
                <a:gd name="connsiteY167" fmla="*/ 607601 h 1207616"/>
                <a:gd name="connsiteX168" fmla="*/ 1329130 w 1414580"/>
                <a:gd name="connsiteY168" fmla="*/ 608567 h 1207616"/>
                <a:gd name="connsiteX169" fmla="*/ 1326301 w 1414580"/>
                <a:gd name="connsiteY169" fmla="*/ 611401 h 1207616"/>
                <a:gd name="connsiteX170" fmla="*/ 1325335 w 1414580"/>
                <a:gd name="connsiteY170" fmla="*/ 615196 h 1207616"/>
                <a:gd name="connsiteX171" fmla="*/ 1325335 w 1414580"/>
                <a:gd name="connsiteY171" fmla="*/ 620893 h 1207616"/>
                <a:gd name="connsiteX172" fmla="*/ 1324403 w 1414580"/>
                <a:gd name="connsiteY172" fmla="*/ 624688 h 1207616"/>
                <a:gd name="connsiteX173" fmla="*/ 1322501 w 1414580"/>
                <a:gd name="connsiteY173" fmla="*/ 625659 h 1207616"/>
                <a:gd name="connsiteX174" fmla="*/ 1316808 w 1414580"/>
                <a:gd name="connsiteY174" fmla="*/ 625659 h 1207616"/>
                <a:gd name="connsiteX175" fmla="*/ 1313008 w 1414580"/>
                <a:gd name="connsiteY175" fmla="*/ 627556 h 1207616"/>
                <a:gd name="connsiteX176" fmla="*/ 1304448 w 1414580"/>
                <a:gd name="connsiteY176" fmla="*/ 629454 h 1207616"/>
                <a:gd name="connsiteX177" fmla="*/ 1303511 w 1414580"/>
                <a:gd name="connsiteY177" fmla="*/ 630390 h 1207616"/>
                <a:gd name="connsiteX178" fmla="*/ 1298745 w 1414580"/>
                <a:gd name="connsiteY178" fmla="*/ 635156 h 1207616"/>
                <a:gd name="connsiteX179" fmla="*/ 1296853 w 1414580"/>
                <a:gd name="connsiteY179" fmla="*/ 637985 h 1207616"/>
                <a:gd name="connsiteX180" fmla="*/ 1295916 w 1414580"/>
                <a:gd name="connsiteY180" fmla="*/ 638951 h 1207616"/>
                <a:gd name="connsiteX181" fmla="*/ 1293053 w 1414580"/>
                <a:gd name="connsiteY181" fmla="*/ 641785 h 1207616"/>
                <a:gd name="connsiteX182" fmla="*/ 1283595 w 1414580"/>
                <a:gd name="connsiteY182" fmla="*/ 639882 h 1207616"/>
                <a:gd name="connsiteX183" fmla="*/ 1280726 w 1414580"/>
                <a:gd name="connsiteY183" fmla="*/ 637054 h 1207616"/>
                <a:gd name="connsiteX184" fmla="*/ 1267434 w 1414580"/>
                <a:gd name="connsiteY184" fmla="*/ 653175 h 1207616"/>
                <a:gd name="connsiteX185" fmla="*/ 1265537 w 1414580"/>
                <a:gd name="connsiteY185" fmla="*/ 655072 h 1207616"/>
                <a:gd name="connsiteX186" fmla="*/ 1263634 w 1414580"/>
                <a:gd name="connsiteY186" fmla="*/ 657941 h 1207616"/>
                <a:gd name="connsiteX187" fmla="*/ 1258908 w 1414580"/>
                <a:gd name="connsiteY187" fmla="*/ 656975 h 1207616"/>
                <a:gd name="connsiteX188" fmla="*/ 1257010 w 1414580"/>
                <a:gd name="connsiteY188" fmla="*/ 656043 h 1207616"/>
                <a:gd name="connsiteX189" fmla="*/ 1251313 w 1414580"/>
                <a:gd name="connsiteY189" fmla="*/ 656043 h 1207616"/>
                <a:gd name="connsiteX190" fmla="*/ 1249411 w 1414580"/>
                <a:gd name="connsiteY190" fmla="*/ 656975 h 1207616"/>
                <a:gd name="connsiteX191" fmla="*/ 1240850 w 1414580"/>
                <a:gd name="connsiteY191" fmla="*/ 660775 h 1207616"/>
                <a:gd name="connsiteX192" fmla="*/ 1239918 w 1414580"/>
                <a:gd name="connsiteY192" fmla="*/ 670267 h 1207616"/>
                <a:gd name="connsiteX193" fmla="*/ 1234221 w 1414580"/>
                <a:gd name="connsiteY193" fmla="*/ 687354 h 1207616"/>
                <a:gd name="connsiteX194" fmla="*/ 1233255 w 1414580"/>
                <a:gd name="connsiteY194" fmla="*/ 690203 h 1207616"/>
                <a:gd name="connsiteX195" fmla="*/ 1232323 w 1414580"/>
                <a:gd name="connsiteY195" fmla="*/ 693052 h 1207616"/>
                <a:gd name="connsiteX196" fmla="*/ 1231357 w 1414580"/>
                <a:gd name="connsiteY196" fmla="*/ 694949 h 1207616"/>
                <a:gd name="connsiteX197" fmla="*/ 1230421 w 1414580"/>
                <a:gd name="connsiteY197" fmla="*/ 696852 h 1207616"/>
                <a:gd name="connsiteX198" fmla="*/ 1229455 w 1414580"/>
                <a:gd name="connsiteY198" fmla="*/ 698749 h 1207616"/>
                <a:gd name="connsiteX199" fmla="*/ 1226626 w 1414580"/>
                <a:gd name="connsiteY199" fmla="*/ 703500 h 1207616"/>
                <a:gd name="connsiteX200" fmla="*/ 1223762 w 1414580"/>
                <a:gd name="connsiteY200" fmla="*/ 704447 h 1207616"/>
                <a:gd name="connsiteX201" fmla="*/ 1220928 w 1414580"/>
                <a:gd name="connsiteY201" fmla="*/ 706344 h 1207616"/>
                <a:gd name="connsiteX202" fmla="*/ 1218060 w 1414580"/>
                <a:gd name="connsiteY202" fmla="*/ 707295 h 1207616"/>
                <a:gd name="connsiteX203" fmla="*/ 1215231 w 1414580"/>
                <a:gd name="connsiteY203" fmla="*/ 708246 h 1207616"/>
                <a:gd name="connsiteX204" fmla="*/ 1211431 w 1414580"/>
                <a:gd name="connsiteY204" fmla="*/ 709193 h 1207616"/>
                <a:gd name="connsiteX205" fmla="*/ 1205739 w 1414580"/>
                <a:gd name="connsiteY205" fmla="*/ 710139 h 1207616"/>
                <a:gd name="connsiteX206" fmla="*/ 1201939 w 1414580"/>
                <a:gd name="connsiteY206" fmla="*/ 711095 h 1207616"/>
                <a:gd name="connsiteX207" fmla="*/ 1196242 w 1414580"/>
                <a:gd name="connsiteY207" fmla="*/ 712993 h 1207616"/>
                <a:gd name="connsiteX208" fmla="*/ 1189578 w 1414580"/>
                <a:gd name="connsiteY208" fmla="*/ 713939 h 1207616"/>
                <a:gd name="connsiteX209" fmla="*/ 1185783 w 1414580"/>
                <a:gd name="connsiteY209" fmla="*/ 712041 h 1207616"/>
                <a:gd name="connsiteX210" fmla="*/ 1184847 w 1414580"/>
                <a:gd name="connsiteY210" fmla="*/ 711095 h 1207616"/>
                <a:gd name="connsiteX211" fmla="*/ 1183880 w 1414580"/>
                <a:gd name="connsiteY211" fmla="*/ 711095 h 1207616"/>
                <a:gd name="connsiteX212" fmla="*/ 1182949 w 1414580"/>
                <a:gd name="connsiteY212" fmla="*/ 710139 h 1207616"/>
                <a:gd name="connsiteX213" fmla="*/ 1179154 w 1414580"/>
                <a:gd name="connsiteY213" fmla="*/ 711095 h 1207616"/>
                <a:gd name="connsiteX214" fmla="*/ 1176286 w 1414580"/>
                <a:gd name="connsiteY214" fmla="*/ 712993 h 1207616"/>
                <a:gd name="connsiteX215" fmla="*/ 1172486 w 1414580"/>
                <a:gd name="connsiteY215" fmla="*/ 716788 h 1207616"/>
                <a:gd name="connsiteX216" fmla="*/ 1170588 w 1414580"/>
                <a:gd name="connsiteY216" fmla="*/ 717739 h 1207616"/>
                <a:gd name="connsiteX217" fmla="*/ 1168686 w 1414580"/>
                <a:gd name="connsiteY217" fmla="*/ 718685 h 1207616"/>
                <a:gd name="connsiteX218" fmla="*/ 1167759 w 1414580"/>
                <a:gd name="connsiteY218" fmla="*/ 719636 h 1207616"/>
                <a:gd name="connsiteX219" fmla="*/ 1166793 w 1414580"/>
                <a:gd name="connsiteY219" fmla="*/ 720588 h 1207616"/>
                <a:gd name="connsiteX220" fmla="*/ 1165862 w 1414580"/>
                <a:gd name="connsiteY220" fmla="*/ 722485 h 1207616"/>
                <a:gd name="connsiteX221" fmla="*/ 1164896 w 1414580"/>
                <a:gd name="connsiteY221" fmla="*/ 722485 h 1207616"/>
                <a:gd name="connsiteX222" fmla="*/ 1162993 w 1414580"/>
                <a:gd name="connsiteY222" fmla="*/ 725334 h 1207616"/>
                <a:gd name="connsiteX223" fmla="*/ 1161096 w 1414580"/>
                <a:gd name="connsiteY223" fmla="*/ 724383 h 1207616"/>
                <a:gd name="connsiteX224" fmla="*/ 1160164 w 1414580"/>
                <a:gd name="connsiteY224" fmla="*/ 723436 h 1207616"/>
                <a:gd name="connsiteX225" fmla="*/ 1159193 w 1414580"/>
                <a:gd name="connsiteY225" fmla="*/ 722485 h 1207616"/>
                <a:gd name="connsiteX226" fmla="*/ 1158267 w 1414580"/>
                <a:gd name="connsiteY226" fmla="*/ 721534 h 1207616"/>
                <a:gd name="connsiteX227" fmla="*/ 1155398 w 1414580"/>
                <a:gd name="connsiteY227" fmla="*/ 716788 h 1207616"/>
                <a:gd name="connsiteX228" fmla="*/ 1148770 w 1414580"/>
                <a:gd name="connsiteY228" fmla="*/ 718685 h 1207616"/>
                <a:gd name="connsiteX229" fmla="*/ 1153501 w 1414580"/>
                <a:gd name="connsiteY229" fmla="*/ 724383 h 1207616"/>
                <a:gd name="connsiteX230" fmla="*/ 1151599 w 1414580"/>
                <a:gd name="connsiteY230" fmla="*/ 724383 h 1207616"/>
                <a:gd name="connsiteX231" fmla="*/ 1148770 w 1414580"/>
                <a:gd name="connsiteY231" fmla="*/ 724383 h 1207616"/>
                <a:gd name="connsiteX232" fmla="*/ 1142106 w 1414580"/>
                <a:gd name="connsiteY232" fmla="*/ 726280 h 1207616"/>
                <a:gd name="connsiteX233" fmla="*/ 1139277 w 1414580"/>
                <a:gd name="connsiteY233" fmla="*/ 726280 h 1207616"/>
                <a:gd name="connsiteX234" fmla="*/ 1134511 w 1414580"/>
                <a:gd name="connsiteY234" fmla="*/ 725334 h 1207616"/>
                <a:gd name="connsiteX235" fmla="*/ 1130711 w 1414580"/>
                <a:gd name="connsiteY235" fmla="*/ 726280 h 1207616"/>
                <a:gd name="connsiteX236" fmla="*/ 1128814 w 1414580"/>
                <a:gd name="connsiteY236" fmla="*/ 728182 h 1207616"/>
                <a:gd name="connsiteX237" fmla="*/ 1128814 w 1414580"/>
                <a:gd name="connsiteY237" fmla="*/ 729129 h 1207616"/>
                <a:gd name="connsiteX238" fmla="*/ 1125014 w 1414580"/>
                <a:gd name="connsiteY238" fmla="*/ 731982 h 1207616"/>
                <a:gd name="connsiteX239" fmla="*/ 1125014 w 1414580"/>
                <a:gd name="connsiteY239" fmla="*/ 731982 h 1207616"/>
                <a:gd name="connsiteX240" fmla="*/ 1123117 w 1414580"/>
                <a:gd name="connsiteY240" fmla="*/ 734831 h 1207616"/>
                <a:gd name="connsiteX241" fmla="*/ 1121214 w 1414580"/>
                <a:gd name="connsiteY241" fmla="*/ 736729 h 1207616"/>
                <a:gd name="connsiteX242" fmla="*/ 1119322 w 1414580"/>
                <a:gd name="connsiteY242" fmla="*/ 738626 h 1207616"/>
                <a:gd name="connsiteX243" fmla="*/ 1119322 w 1414580"/>
                <a:gd name="connsiteY243" fmla="*/ 738626 h 1207616"/>
                <a:gd name="connsiteX244" fmla="*/ 1120288 w 1414580"/>
                <a:gd name="connsiteY244" fmla="*/ 741475 h 1207616"/>
                <a:gd name="connsiteX245" fmla="*/ 1123117 w 1414580"/>
                <a:gd name="connsiteY245" fmla="*/ 746226 h 1207616"/>
                <a:gd name="connsiteX246" fmla="*/ 1123117 w 1414580"/>
                <a:gd name="connsiteY246" fmla="*/ 747172 h 1207616"/>
                <a:gd name="connsiteX247" fmla="*/ 1124087 w 1414580"/>
                <a:gd name="connsiteY247" fmla="*/ 748118 h 1207616"/>
                <a:gd name="connsiteX248" fmla="*/ 1124087 w 1414580"/>
                <a:gd name="connsiteY248" fmla="*/ 750021 h 1207616"/>
                <a:gd name="connsiteX249" fmla="*/ 1124087 w 1414580"/>
                <a:gd name="connsiteY249" fmla="*/ 752865 h 1207616"/>
                <a:gd name="connsiteX250" fmla="*/ 1125980 w 1414580"/>
                <a:gd name="connsiteY250" fmla="*/ 754767 h 1207616"/>
                <a:gd name="connsiteX251" fmla="*/ 1126916 w 1414580"/>
                <a:gd name="connsiteY251" fmla="*/ 755718 h 1207616"/>
                <a:gd name="connsiteX252" fmla="*/ 1127883 w 1414580"/>
                <a:gd name="connsiteY252" fmla="*/ 757616 h 1207616"/>
                <a:gd name="connsiteX253" fmla="*/ 1127883 w 1414580"/>
                <a:gd name="connsiteY253" fmla="*/ 762362 h 1207616"/>
                <a:gd name="connsiteX254" fmla="*/ 1127883 w 1414580"/>
                <a:gd name="connsiteY254" fmla="*/ 766162 h 1207616"/>
                <a:gd name="connsiteX255" fmla="*/ 1125014 w 1414580"/>
                <a:gd name="connsiteY255" fmla="*/ 769006 h 1207616"/>
                <a:gd name="connsiteX256" fmla="*/ 1121214 w 1414580"/>
                <a:gd name="connsiteY256" fmla="*/ 767108 h 1207616"/>
                <a:gd name="connsiteX257" fmla="*/ 1120288 w 1414580"/>
                <a:gd name="connsiteY257" fmla="*/ 769962 h 1207616"/>
                <a:gd name="connsiteX258" fmla="*/ 1122185 w 1414580"/>
                <a:gd name="connsiteY258" fmla="*/ 772805 h 1207616"/>
                <a:gd name="connsiteX259" fmla="*/ 1123117 w 1414580"/>
                <a:gd name="connsiteY259" fmla="*/ 774708 h 1207616"/>
                <a:gd name="connsiteX260" fmla="*/ 1126916 w 1414580"/>
                <a:gd name="connsiteY260" fmla="*/ 779454 h 1207616"/>
                <a:gd name="connsiteX261" fmla="*/ 1123117 w 1414580"/>
                <a:gd name="connsiteY261" fmla="*/ 785151 h 1207616"/>
                <a:gd name="connsiteX262" fmla="*/ 1115522 w 1414580"/>
                <a:gd name="connsiteY262" fmla="*/ 783249 h 1207616"/>
                <a:gd name="connsiteX263" fmla="*/ 1115522 w 1414580"/>
                <a:gd name="connsiteY263" fmla="*/ 781352 h 1207616"/>
                <a:gd name="connsiteX264" fmla="*/ 1109824 w 1414580"/>
                <a:gd name="connsiteY264" fmla="*/ 774708 h 1207616"/>
                <a:gd name="connsiteX265" fmla="*/ 1108893 w 1414580"/>
                <a:gd name="connsiteY265" fmla="*/ 775654 h 1207616"/>
                <a:gd name="connsiteX266" fmla="*/ 1105093 w 1414580"/>
                <a:gd name="connsiteY266" fmla="*/ 776595 h 1207616"/>
                <a:gd name="connsiteX267" fmla="*/ 1105093 w 1414580"/>
                <a:gd name="connsiteY267" fmla="*/ 776595 h 1207616"/>
                <a:gd name="connsiteX268" fmla="*/ 1102224 w 1414580"/>
                <a:gd name="connsiteY268" fmla="*/ 777556 h 1207616"/>
                <a:gd name="connsiteX269" fmla="*/ 1101298 w 1414580"/>
                <a:gd name="connsiteY269" fmla="*/ 777556 h 1207616"/>
                <a:gd name="connsiteX270" fmla="*/ 1099396 w 1414580"/>
                <a:gd name="connsiteY270" fmla="*/ 777556 h 1207616"/>
                <a:gd name="connsiteX271" fmla="*/ 1098429 w 1414580"/>
                <a:gd name="connsiteY271" fmla="*/ 778503 h 1207616"/>
                <a:gd name="connsiteX272" fmla="*/ 1096532 w 1414580"/>
                <a:gd name="connsiteY272" fmla="*/ 785151 h 1207616"/>
                <a:gd name="connsiteX273" fmla="*/ 1094630 w 1414580"/>
                <a:gd name="connsiteY273" fmla="*/ 785151 h 1207616"/>
                <a:gd name="connsiteX274" fmla="*/ 1083235 w 1414580"/>
                <a:gd name="connsiteY274" fmla="*/ 787049 h 1207616"/>
                <a:gd name="connsiteX275" fmla="*/ 1083235 w 1414580"/>
                <a:gd name="connsiteY275" fmla="*/ 787995 h 1207616"/>
                <a:gd name="connsiteX276" fmla="*/ 1080411 w 1414580"/>
                <a:gd name="connsiteY276" fmla="*/ 787049 h 1207616"/>
                <a:gd name="connsiteX277" fmla="*/ 1078508 w 1414580"/>
                <a:gd name="connsiteY277" fmla="*/ 786098 h 1207616"/>
                <a:gd name="connsiteX278" fmla="*/ 1077542 w 1414580"/>
                <a:gd name="connsiteY278" fmla="*/ 786098 h 1207616"/>
                <a:gd name="connsiteX279" fmla="*/ 1075640 w 1414580"/>
                <a:gd name="connsiteY279" fmla="*/ 785151 h 1207616"/>
                <a:gd name="connsiteX280" fmla="*/ 1073742 w 1414580"/>
                <a:gd name="connsiteY280" fmla="*/ 784200 h 1207616"/>
                <a:gd name="connsiteX281" fmla="*/ 1072816 w 1414580"/>
                <a:gd name="connsiteY281" fmla="*/ 783249 h 1207616"/>
                <a:gd name="connsiteX282" fmla="*/ 1069947 w 1414580"/>
                <a:gd name="connsiteY282" fmla="*/ 784200 h 1207616"/>
                <a:gd name="connsiteX283" fmla="*/ 1069016 w 1414580"/>
                <a:gd name="connsiteY283" fmla="*/ 784200 h 1207616"/>
                <a:gd name="connsiteX284" fmla="*/ 1064250 w 1414580"/>
                <a:gd name="connsiteY284" fmla="*/ 784200 h 1207616"/>
                <a:gd name="connsiteX285" fmla="*/ 1059519 w 1414580"/>
                <a:gd name="connsiteY285" fmla="*/ 786098 h 1207616"/>
                <a:gd name="connsiteX286" fmla="*/ 1058553 w 1414580"/>
                <a:gd name="connsiteY286" fmla="*/ 786098 h 1207616"/>
                <a:gd name="connsiteX287" fmla="*/ 1056655 w 1414580"/>
                <a:gd name="connsiteY287" fmla="*/ 785151 h 1207616"/>
                <a:gd name="connsiteX288" fmla="*/ 1053826 w 1414580"/>
                <a:gd name="connsiteY288" fmla="*/ 786098 h 1207616"/>
                <a:gd name="connsiteX289" fmla="*/ 1055724 w 1414580"/>
                <a:gd name="connsiteY289" fmla="*/ 791795 h 1207616"/>
                <a:gd name="connsiteX290" fmla="*/ 1069947 w 1414580"/>
                <a:gd name="connsiteY290" fmla="*/ 809819 h 1207616"/>
                <a:gd name="connsiteX291" fmla="*/ 1070913 w 1414580"/>
                <a:gd name="connsiteY291" fmla="*/ 810785 h 1207616"/>
                <a:gd name="connsiteX292" fmla="*/ 1071845 w 1414580"/>
                <a:gd name="connsiteY292" fmla="*/ 811716 h 1207616"/>
                <a:gd name="connsiteX293" fmla="*/ 1072816 w 1414580"/>
                <a:gd name="connsiteY293" fmla="*/ 812687 h 1207616"/>
                <a:gd name="connsiteX294" fmla="*/ 1086103 w 1414580"/>
                <a:gd name="connsiteY294" fmla="*/ 816482 h 1207616"/>
                <a:gd name="connsiteX295" fmla="*/ 1088937 w 1414580"/>
                <a:gd name="connsiteY295" fmla="*/ 816482 h 1207616"/>
                <a:gd name="connsiteX296" fmla="*/ 1089903 w 1414580"/>
                <a:gd name="connsiteY296" fmla="*/ 821209 h 1207616"/>
                <a:gd name="connsiteX297" fmla="*/ 1094630 w 1414580"/>
                <a:gd name="connsiteY297" fmla="*/ 841169 h 1207616"/>
                <a:gd name="connsiteX298" fmla="*/ 1093703 w 1414580"/>
                <a:gd name="connsiteY298" fmla="*/ 843067 h 1207616"/>
                <a:gd name="connsiteX299" fmla="*/ 1091801 w 1414580"/>
                <a:gd name="connsiteY299" fmla="*/ 844964 h 1207616"/>
                <a:gd name="connsiteX300" fmla="*/ 1090835 w 1414580"/>
                <a:gd name="connsiteY300" fmla="*/ 844964 h 1207616"/>
                <a:gd name="connsiteX301" fmla="*/ 1088937 w 1414580"/>
                <a:gd name="connsiteY301" fmla="*/ 844964 h 1207616"/>
                <a:gd name="connsiteX302" fmla="*/ 1080411 w 1414580"/>
                <a:gd name="connsiteY302" fmla="*/ 845901 h 1207616"/>
                <a:gd name="connsiteX303" fmla="*/ 1079440 w 1414580"/>
                <a:gd name="connsiteY303" fmla="*/ 848764 h 1207616"/>
                <a:gd name="connsiteX304" fmla="*/ 1078508 w 1414580"/>
                <a:gd name="connsiteY304" fmla="*/ 850667 h 1207616"/>
                <a:gd name="connsiteX305" fmla="*/ 1079440 w 1414580"/>
                <a:gd name="connsiteY305" fmla="*/ 851593 h 1207616"/>
                <a:gd name="connsiteX306" fmla="*/ 1077542 w 1414580"/>
                <a:gd name="connsiteY306" fmla="*/ 854462 h 1207616"/>
                <a:gd name="connsiteX307" fmla="*/ 1077542 w 1414580"/>
                <a:gd name="connsiteY307" fmla="*/ 854462 h 1207616"/>
                <a:gd name="connsiteX308" fmla="*/ 1075640 w 1414580"/>
                <a:gd name="connsiteY308" fmla="*/ 855393 h 1207616"/>
                <a:gd name="connsiteX309" fmla="*/ 1072816 w 1414580"/>
                <a:gd name="connsiteY309" fmla="*/ 856359 h 1207616"/>
                <a:gd name="connsiteX310" fmla="*/ 1069016 w 1414580"/>
                <a:gd name="connsiteY310" fmla="*/ 857291 h 1207616"/>
                <a:gd name="connsiteX311" fmla="*/ 1059519 w 1414580"/>
                <a:gd name="connsiteY311" fmla="*/ 858262 h 1207616"/>
                <a:gd name="connsiteX312" fmla="*/ 1058553 w 1414580"/>
                <a:gd name="connsiteY312" fmla="*/ 862057 h 1207616"/>
                <a:gd name="connsiteX313" fmla="*/ 1057616 w 1414580"/>
                <a:gd name="connsiteY313" fmla="*/ 863954 h 1207616"/>
                <a:gd name="connsiteX314" fmla="*/ 1055724 w 1414580"/>
                <a:gd name="connsiteY314" fmla="*/ 868680 h 1207616"/>
                <a:gd name="connsiteX315" fmla="*/ 1054753 w 1414580"/>
                <a:gd name="connsiteY315" fmla="*/ 869656 h 1207616"/>
                <a:gd name="connsiteX316" fmla="*/ 1050026 w 1414580"/>
                <a:gd name="connsiteY316" fmla="*/ 868680 h 1207616"/>
                <a:gd name="connsiteX317" fmla="*/ 1049060 w 1414580"/>
                <a:gd name="connsiteY317" fmla="*/ 868680 h 1207616"/>
                <a:gd name="connsiteX318" fmla="*/ 1046231 w 1414580"/>
                <a:gd name="connsiteY318" fmla="*/ 866788 h 1207616"/>
                <a:gd name="connsiteX319" fmla="*/ 1045295 w 1414580"/>
                <a:gd name="connsiteY319" fmla="*/ 864885 h 1207616"/>
                <a:gd name="connsiteX320" fmla="*/ 1044329 w 1414580"/>
                <a:gd name="connsiteY320" fmla="*/ 862057 h 1207616"/>
                <a:gd name="connsiteX321" fmla="*/ 1050958 w 1414580"/>
                <a:gd name="connsiteY321" fmla="*/ 853491 h 1207616"/>
                <a:gd name="connsiteX322" fmla="*/ 1052860 w 1414580"/>
                <a:gd name="connsiteY322" fmla="*/ 852564 h 1207616"/>
                <a:gd name="connsiteX323" fmla="*/ 1053826 w 1414580"/>
                <a:gd name="connsiteY323" fmla="*/ 852564 h 1207616"/>
                <a:gd name="connsiteX324" fmla="*/ 1054753 w 1414580"/>
                <a:gd name="connsiteY324" fmla="*/ 853491 h 1207616"/>
                <a:gd name="connsiteX325" fmla="*/ 1060450 w 1414580"/>
                <a:gd name="connsiteY325" fmla="*/ 852564 h 1207616"/>
                <a:gd name="connsiteX326" fmla="*/ 1061421 w 1414580"/>
                <a:gd name="connsiteY326" fmla="*/ 851593 h 1207616"/>
                <a:gd name="connsiteX327" fmla="*/ 1055724 w 1414580"/>
                <a:gd name="connsiteY327" fmla="*/ 848764 h 1207616"/>
                <a:gd name="connsiteX328" fmla="*/ 1053826 w 1414580"/>
                <a:gd name="connsiteY328" fmla="*/ 849696 h 1207616"/>
                <a:gd name="connsiteX329" fmla="*/ 1050958 w 1414580"/>
                <a:gd name="connsiteY329" fmla="*/ 847798 h 1207616"/>
                <a:gd name="connsiteX330" fmla="*/ 1051924 w 1414580"/>
                <a:gd name="connsiteY330" fmla="*/ 846867 h 1207616"/>
                <a:gd name="connsiteX331" fmla="*/ 1052860 w 1414580"/>
                <a:gd name="connsiteY331" fmla="*/ 845901 h 1207616"/>
                <a:gd name="connsiteX332" fmla="*/ 1050958 w 1414580"/>
                <a:gd name="connsiteY332" fmla="*/ 843067 h 1207616"/>
                <a:gd name="connsiteX333" fmla="*/ 1050026 w 1414580"/>
                <a:gd name="connsiteY333" fmla="*/ 840198 h 1207616"/>
                <a:gd name="connsiteX334" fmla="*/ 1050026 w 1414580"/>
                <a:gd name="connsiteY334" fmla="*/ 836403 h 1207616"/>
                <a:gd name="connsiteX335" fmla="*/ 1045295 w 1414580"/>
                <a:gd name="connsiteY335" fmla="*/ 835472 h 1207616"/>
                <a:gd name="connsiteX336" fmla="*/ 1045295 w 1414580"/>
                <a:gd name="connsiteY336" fmla="*/ 835472 h 1207616"/>
                <a:gd name="connsiteX337" fmla="*/ 1035803 w 1414580"/>
                <a:gd name="connsiteY337" fmla="*/ 848764 h 1207616"/>
                <a:gd name="connsiteX338" fmla="*/ 1033900 w 1414580"/>
                <a:gd name="connsiteY338" fmla="*/ 843998 h 1207616"/>
                <a:gd name="connsiteX339" fmla="*/ 1032934 w 1414580"/>
                <a:gd name="connsiteY339" fmla="*/ 843998 h 1207616"/>
                <a:gd name="connsiteX340" fmla="*/ 1032008 w 1414580"/>
                <a:gd name="connsiteY340" fmla="*/ 843998 h 1207616"/>
                <a:gd name="connsiteX341" fmla="*/ 1031037 w 1414580"/>
                <a:gd name="connsiteY341" fmla="*/ 843998 h 1207616"/>
                <a:gd name="connsiteX342" fmla="*/ 1029129 w 1414580"/>
                <a:gd name="connsiteY342" fmla="*/ 843067 h 1207616"/>
                <a:gd name="connsiteX343" fmla="*/ 1028208 w 1414580"/>
                <a:gd name="connsiteY343" fmla="*/ 842101 h 1207616"/>
                <a:gd name="connsiteX344" fmla="*/ 1030105 w 1414580"/>
                <a:gd name="connsiteY344" fmla="*/ 848764 h 1207616"/>
                <a:gd name="connsiteX345" fmla="*/ 1030105 w 1414580"/>
                <a:gd name="connsiteY345" fmla="*/ 852564 h 1207616"/>
                <a:gd name="connsiteX346" fmla="*/ 1028208 w 1414580"/>
                <a:gd name="connsiteY346" fmla="*/ 853491 h 1207616"/>
                <a:gd name="connsiteX347" fmla="*/ 1016813 w 1414580"/>
                <a:gd name="connsiteY347" fmla="*/ 853491 h 1207616"/>
                <a:gd name="connsiteX348" fmla="*/ 1014910 w 1414580"/>
                <a:gd name="connsiteY348" fmla="*/ 852564 h 1207616"/>
                <a:gd name="connsiteX349" fmla="*/ 1013944 w 1414580"/>
                <a:gd name="connsiteY349" fmla="*/ 851593 h 1207616"/>
                <a:gd name="connsiteX350" fmla="*/ 1011116 w 1414580"/>
                <a:gd name="connsiteY350" fmla="*/ 849696 h 1207616"/>
                <a:gd name="connsiteX351" fmla="*/ 1011116 w 1414580"/>
                <a:gd name="connsiteY351" fmla="*/ 847798 h 1207616"/>
                <a:gd name="connsiteX352" fmla="*/ 1007316 w 1414580"/>
                <a:gd name="connsiteY352" fmla="*/ 848764 h 1207616"/>
                <a:gd name="connsiteX353" fmla="*/ 1006349 w 1414580"/>
                <a:gd name="connsiteY353" fmla="*/ 850667 h 1207616"/>
                <a:gd name="connsiteX354" fmla="*/ 1005418 w 1414580"/>
                <a:gd name="connsiteY354" fmla="*/ 851593 h 1207616"/>
                <a:gd name="connsiteX355" fmla="*/ 1004452 w 1414580"/>
                <a:gd name="connsiteY355" fmla="*/ 855393 h 1207616"/>
                <a:gd name="connsiteX356" fmla="*/ 1003521 w 1414580"/>
                <a:gd name="connsiteY356" fmla="*/ 856359 h 1207616"/>
                <a:gd name="connsiteX357" fmla="*/ 1002550 w 1414580"/>
                <a:gd name="connsiteY357" fmla="*/ 857291 h 1207616"/>
                <a:gd name="connsiteX358" fmla="*/ 999721 w 1414580"/>
                <a:gd name="connsiteY358" fmla="*/ 858262 h 1207616"/>
                <a:gd name="connsiteX359" fmla="*/ 998755 w 1414580"/>
                <a:gd name="connsiteY359" fmla="*/ 857291 h 1207616"/>
                <a:gd name="connsiteX360" fmla="*/ 991150 w 1414580"/>
                <a:gd name="connsiteY360" fmla="*/ 853491 h 1207616"/>
                <a:gd name="connsiteX361" fmla="*/ 988331 w 1414580"/>
                <a:gd name="connsiteY361" fmla="*/ 852564 h 1207616"/>
                <a:gd name="connsiteX362" fmla="*/ 986428 w 1414580"/>
                <a:gd name="connsiteY362" fmla="*/ 848764 h 1207616"/>
                <a:gd name="connsiteX363" fmla="*/ 986428 w 1414580"/>
                <a:gd name="connsiteY363" fmla="*/ 844964 h 1207616"/>
                <a:gd name="connsiteX364" fmla="*/ 985462 w 1414580"/>
                <a:gd name="connsiteY364" fmla="*/ 843998 h 1207616"/>
                <a:gd name="connsiteX365" fmla="*/ 985462 w 1414580"/>
                <a:gd name="connsiteY365" fmla="*/ 842101 h 1207616"/>
                <a:gd name="connsiteX366" fmla="*/ 982633 w 1414580"/>
                <a:gd name="connsiteY366" fmla="*/ 844964 h 1207616"/>
                <a:gd name="connsiteX367" fmla="*/ 980736 w 1414580"/>
                <a:gd name="connsiteY367" fmla="*/ 843998 h 1207616"/>
                <a:gd name="connsiteX368" fmla="*/ 976936 w 1414580"/>
                <a:gd name="connsiteY368" fmla="*/ 842101 h 1207616"/>
                <a:gd name="connsiteX369" fmla="*/ 975044 w 1414580"/>
                <a:gd name="connsiteY369" fmla="*/ 844964 h 1207616"/>
                <a:gd name="connsiteX370" fmla="*/ 974068 w 1414580"/>
                <a:gd name="connsiteY370" fmla="*/ 844964 h 1207616"/>
                <a:gd name="connsiteX371" fmla="*/ 974068 w 1414580"/>
                <a:gd name="connsiteY371" fmla="*/ 845901 h 1207616"/>
                <a:gd name="connsiteX372" fmla="*/ 975970 w 1414580"/>
                <a:gd name="connsiteY372" fmla="*/ 847798 h 1207616"/>
                <a:gd name="connsiteX373" fmla="*/ 975044 w 1414580"/>
                <a:gd name="connsiteY373" fmla="*/ 848764 h 1207616"/>
                <a:gd name="connsiteX374" fmla="*/ 970272 w 1414580"/>
                <a:gd name="connsiteY374" fmla="*/ 848764 h 1207616"/>
                <a:gd name="connsiteX375" fmla="*/ 969341 w 1414580"/>
                <a:gd name="connsiteY375" fmla="*/ 850667 h 1207616"/>
                <a:gd name="connsiteX376" fmla="*/ 970272 w 1414580"/>
                <a:gd name="connsiteY376" fmla="*/ 851593 h 1207616"/>
                <a:gd name="connsiteX377" fmla="*/ 968375 w 1414580"/>
                <a:gd name="connsiteY377" fmla="*/ 850667 h 1207616"/>
                <a:gd name="connsiteX378" fmla="*/ 966473 w 1414580"/>
                <a:gd name="connsiteY378" fmla="*/ 850667 h 1207616"/>
                <a:gd name="connsiteX379" fmla="*/ 966473 w 1414580"/>
                <a:gd name="connsiteY379" fmla="*/ 849696 h 1207616"/>
                <a:gd name="connsiteX380" fmla="*/ 963644 w 1414580"/>
                <a:gd name="connsiteY380" fmla="*/ 843067 h 1207616"/>
                <a:gd name="connsiteX381" fmla="*/ 963644 w 1414580"/>
                <a:gd name="connsiteY381" fmla="*/ 843067 h 1207616"/>
                <a:gd name="connsiteX382" fmla="*/ 961746 w 1414580"/>
                <a:gd name="connsiteY382" fmla="*/ 841169 h 1207616"/>
                <a:gd name="connsiteX383" fmla="*/ 962673 w 1414580"/>
                <a:gd name="connsiteY383" fmla="*/ 839272 h 1207616"/>
                <a:gd name="connsiteX384" fmla="*/ 969341 w 1414580"/>
                <a:gd name="connsiteY384" fmla="*/ 838306 h 1207616"/>
                <a:gd name="connsiteX385" fmla="*/ 973141 w 1414580"/>
                <a:gd name="connsiteY385" fmla="*/ 830706 h 1207616"/>
                <a:gd name="connsiteX386" fmla="*/ 972170 w 1414580"/>
                <a:gd name="connsiteY386" fmla="*/ 820282 h 1207616"/>
                <a:gd name="connsiteX387" fmla="*/ 971239 w 1414580"/>
                <a:gd name="connsiteY387" fmla="*/ 819316 h 1207616"/>
                <a:gd name="connsiteX388" fmla="*/ 969341 w 1414580"/>
                <a:gd name="connsiteY388" fmla="*/ 817414 h 1207616"/>
                <a:gd name="connsiteX389" fmla="*/ 969341 w 1414580"/>
                <a:gd name="connsiteY389" fmla="*/ 817414 h 1207616"/>
                <a:gd name="connsiteX390" fmla="*/ 968375 w 1414580"/>
                <a:gd name="connsiteY390" fmla="*/ 816482 h 1207616"/>
                <a:gd name="connsiteX391" fmla="*/ 967439 w 1414580"/>
                <a:gd name="connsiteY391" fmla="*/ 813614 h 1207616"/>
                <a:gd name="connsiteX392" fmla="*/ 969341 w 1414580"/>
                <a:gd name="connsiteY392" fmla="*/ 812687 h 1207616"/>
                <a:gd name="connsiteX393" fmla="*/ 970272 w 1414580"/>
                <a:gd name="connsiteY393" fmla="*/ 812687 h 1207616"/>
                <a:gd name="connsiteX394" fmla="*/ 970272 w 1414580"/>
                <a:gd name="connsiteY394" fmla="*/ 809819 h 1207616"/>
                <a:gd name="connsiteX395" fmla="*/ 969341 w 1414580"/>
                <a:gd name="connsiteY395" fmla="*/ 807921 h 1207616"/>
                <a:gd name="connsiteX396" fmla="*/ 965551 w 1414580"/>
                <a:gd name="connsiteY396" fmla="*/ 805083 h 1207616"/>
                <a:gd name="connsiteX397" fmla="*/ 963644 w 1414580"/>
                <a:gd name="connsiteY397" fmla="*/ 806019 h 1207616"/>
                <a:gd name="connsiteX398" fmla="*/ 961746 w 1414580"/>
                <a:gd name="connsiteY398" fmla="*/ 805083 h 1207616"/>
                <a:gd name="connsiteX399" fmla="*/ 962673 w 1414580"/>
                <a:gd name="connsiteY399" fmla="*/ 803190 h 1207616"/>
                <a:gd name="connsiteX400" fmla="*/ 963644 w 1414580"/>
                <a:gd name="connsiteY400" fmla="*/ 801292 h 1207616"/>
                <a:gd name="connsiteX401" fmla="*/ 958878 w 1414580"/>
                <a:gd name="connsiteY401" fmla="*/ 796527 h 1207616"/>
                <a:gd name="connsiteX402" fmla="*/ 957946 w 1414580"/>
                <a:gd name="connsiteY402" fmla="*/ 795590 h 1207616"/>
                <a:gd name="connsiteX403" fmla="*/ 951283 w 1414580"/>
                <a:gd name="connsiteY403" fmla="*/ 793698 h 1207616"/>
                <a:gd name="connsiteX404" fmla="*/ 951283 w 1414580"/>
                <a:gd name="connsiteY404" fmla="*/ 795590 h 1207616"/>
                <a:gd name="connsiteX405" fmla="*/ 952249 w 1414580"/>
                <a:gd name="connsiteY405" fmla="*/ 796527 h 1207616"/>
                <a:gd name="connsiteX406" fmla="*/ 952249 w 1414580"/>
                <a:gd name="connsiteY406" fmla="*/ 800326 h 1207616"/>
                <a:gd name="connsiteX407" fmla="*/ 950351 w 1414580"/>
                <a:gd name="connsiteY407" fmla="*/ 801292 h 1207616"/>
                <a:gd name="connsiteX408" fmla="*/ 949385 w 1414580"/>
                <a:gd name="connsiteY408" fmla="*/ 803190 h 1207616"/>
                <a:gd name="connsiteX409" fmla="*/ 948449 w 1414580"/>
                <a:gd name="connsiteY409" fmla="*/ 803190 h 1207616"/>
                <a:gd name="connsiteX410" fmla="*/ 949385 w 1414580"/>
                <a:gd name="connsiteY410" fmla="*/ 807921 h 1207616"/>
                <a:gd name="connsiteX411" fmla="*/ 951283 w 1414580"/>
                <a:gd name="connsiteY411" fmla="*/ 814580 h 1207616"/>
                <a:gd name="connsiteX412" fmla="*/ 951283 w 1414580"/>
                <a:gd name="connsiteY412" fmla="*/ 815516 h 1207616"/>
                <a:gd name="connsiteX413" fmla="*/ 953180 w 1414580"/>
                <a:gd name="connsiteY413" fmla="*/ 817414 h 1207616"/>
                <a:gd name="connsiteX414" fmla="*/ 953180 w 1414580"/>
                <a:gd name="connsiteY414" fmla="*/ 819316 h 1207616"/>
                <a:gd name="connsiteX415" fmla="*/ 953180 w 1414580"/>
                <a:gd name="connsiteY415" fmla="*/ 824077 h 1207616"/>
                <a:gd name="connsiteX416" fmla="*/ 951283 w 1414580"/>
                <a:gd name="connsiteY416" fmla="*/ 824077 h 1207616"/>
                <a:gd name="connsiteX417" fmla="*/ 948449 w 1414580"/>
                <a:gd name="connsiteY417" fmla="*/ 826911 h 1207616"/>
                <a:gd name="connsiteX418" fmla="*/ 946556 w 1414580"/>
                <a:gd name="connsiteY418" fmla="*/ 827877 h 1207616"/>
                <a:gd name="connsiteX419" fmla="*/ 943683 w 1414580"/>
                <a:gd name="connsiteY419" fmla="*/ 829775 h 1207616"/>
                <a:gd name="connsiteX420" fmla="*/ 943683 w 1414580"/>
                <a:gd name="connsiteY420" fmla="*/ 826911 h 1207616"/>
                <a:gd name="connsiteX421" fmla="*/ 941790 w 1414580"/>
                <a:gd name="connsiteY421" fmla="*/ 826911 h 1207616"/>
                <a:gd name="connsiteX422" fmla="*/ 940854 w 1414580"/>
                <a:gd name="connsiteY422" fmla="*/ 825008 h 1207616"/>
                <a:gd name="connsiteX423" fmla="*/ 939888 w 1414580"/>
                <a:gd name="connsiteY423" fmla="*/ 822180 h 1207616"/>
                <a:gd name="connsiteX424" fmla="*/ 939888 w 1414580"/>
                <a:gd name="connsiteY424" fmla="*/ 820282 h 1207616"/>
                <a:gd name="connsiteX425" fmla="*/ 940854 w 1414580"/>
                <a:gd name="connsiteY425" fmla="*/ 817414 h 1207616"/>
                <a:gd name="connsiteX426" fmla="*/ 937991 w 1414580"/>
                <a:gd name="connsiteY426" fmla="*/ 813614 h 1207616"/>
                <a:gd name="connsiteX427" fmla="*/ 937064 w 1414580"/>
                <a:gd name="connsiteY427" fmla="*/ 812687 h 1207616"/>
                <a:gd name="connsiteX428" fmla="*/ 937064 w 1414580"/>
                <a:gd name="connsiteY428" fmla="*/ 811716 h 1207616"/>
                <a:gd name="connsiteX429" fmla="*/ 937064 w 1414580"/>
                <a:gd name="connsiteY429" fmla="*/ 810785 h 1207616"/>
                <a:gd name="connsiteX430" fmla="*/ 928493 w 1414580"/>
                <a:gd name="connsiteY430" fmla="*/ 809819 h 1207616"/>
                <a:gd name="connsiteX431" fmla="*/ 927567 w 1414580"/>
                <a:gd name="connsiteY431" fmla="*/ 808887 h 1207616"/>
                <a:gd name="connsiteX432" fmla="*/ 926596 w 1414580"/>
                <a:gd name="connsiteY432" fmla="*/ 807921 h 1207616"/>
                <a:gd name="connsiteX433" fmla="*/ 924693 w 1414580"/>
                <a:gd name="connsiteY433" fmla="*/ 806985 h 1207616"/>
                <a:gd name="connsiteX434" fmla="*/ 922801 w 1414580"/>
                <a:gd name="connsiteY434" fmla="*/ 803190 h 1207616"/>
                <a:gd name="connsiteX435" fmla="*/ 923767 w 1414580"/>
                <a:gd name="connsiteY435" fmla="*/ 800326 h 1207616"/>
                <a:gd name="connsiteX436" fmla="*/ 926596 w 1414580"/>
                <a:gd name="connsiteY436" fmla="*/ 800326 h 1207616"/>
                <a:gd name="connsiteX437" fmla="*/ 923767 w 1414580"/>
                <a:gd name="connsiteY437" fmla="*/ 797493 h 1207616"/>
                <a:gd name="connsiteX438" fmla="*/ 922801 w 1414580"/>
                <a:gd name="connsiteY438" fmla="*/ 797493 h 1207616"/>
                <a:gd name="connsiteX439" fmla="*/ 917098 w 1414580"/>
                <a:gd name="connsiteY439" fmla="*/ 798424 h 1207616"/>
                <a:gd name="connsiteX440" fmla="*/ 918069 w 1414580"/>
                <a:gd name="connsiteY440" fmla="*/ 799390 h 1207616"/>
                <a:gd name="connsiteX441" fmla="*/ 910470 w 1414580"/>
                <a:gd name="connsiteY441" fmla="*/ 801292 h 1207616"/>
                <a:gd name="connsiteX442" fmla="*/ 912372 w 1414580"/>
                <a:gd name="connsiteY442" fmla="*/ 800326 h 1207616"/>
                <a:gd name="connsiteX443" fmla="*/ 912372 w 1414580"/>
                <a:gd name="connsiteY443" fmla="*/ 799390 h 1207616"/>
                <a:gd name="connsiteX444" fmla="*/ 908577 w 1414580"/>
                <a:gd name="connsiteY444" fmla="*/ 800326 h 1207616"/>
                <a:gd name="connsiteX445" fmla="*/ 909504 w 1414580"/>
                <a:gd name="connsiteY445" fmla="*/ 801292 h 1207616"/>
                <a:gd name="connsiteX446" fmla="*/ 908577 w 1414580"/>
                <a:gd name="connsiteY446" fmla="*/ 804121 h 1207616"/>
                <a:gd name="connsiteX447" fmla="*/ 909504 w 1414580"/>
                <a:gd name="connsiteY447" fmla="*/ 805083 h 1207616"/>
                <a:gd name="connsiteX448" fmla="*/ 907606 w 1414580"/>
                <a:gd name="connsiteY448" fmla="*/ 805083 h 1207616"/>
                <a:gd name="connsiteX449" fmla="*/ 906675 w 1414580"/>
                <a:gd name="connsiteY449" fmla="*/ 807921 h 1207616"/>
                <a:gd name="connsiteX450" fmla="*/ 905704 w 1414580"/>
                <a:gd name="connsiteY450" fmla="*/ 809819 h 1207616"/>
                <a:gd name="connsiteX451" fmla="*/ 904777 w 1414580"/>
                <a:gd name="connsiteY451" fmla="*/ 811716 h 1207616"/>
                <a:gd name="connsiteX452" fmla="*/ 902875 w 1414580"/>
                <a:gd name="connsiteY452" fmla="*/ 811716 h 1207616"/>
                <a:gd name="connsiteX453" fmla="*/ 900977 w 1414580"/>
                <a:gd name="connsiteY453" fmla="*/ 811716 h 1207616"/>
                <a:gd name="connsiteX454" fmla="*/ 900011 w 1414580"/>
                <a:gd name="connsiteY454" fmla="*/ 809819 h 1207616"/>
                <a:gd name="connsiteX455" fmla="*/ 898109 w 1414580"/>
                <a:gd name="connsiteY455" fmla="*/ 808887 h 1207616"/>
                <a:gd name="connsiteX456" fmla="*/ 897182 w 1414580"/>
                <a:gd name="connsiteY456" fmla="*/ 809819 h 1207616"/>
                <a:gd name="connsiteX457" fmla="*/ 892416 w 1414580"/>
                <a:gd name="connsiteY457" fmla="*/ 810785 h 1207616"/>
                <a:gd name="connsiteX458" fmla="*/ 892416 w 1414580"/>
                <a:gd name="connsiteY458" fmla="*/ 806985 h 1207616"/>
                <a:gd name="connsiteX459" fmla="*/ 895285 w 1414580"/>
                <a:gd name="connsiteY459" fmla="*/ 803190 h 1207616"/>
                <a:gd name="connsiteX460" fmla="*/ 896211 w 1414580"/>
                <a:gd name="connsiteY460" fmla="*/ 803190 h 1207616"/>
                <a:gd name="connsiteX461" fmla="*/ 896211 w 1414580"/>
                <a:gd name="connsiteY461" fmla="*/ 799390 h 1207616"/>
                <a:gd name="connsiteX462" fmla="*/ 894314 w 1414580"/>
                <a:gd name="connsiteY462" fmla="*/ 795590 h 1207616"/>
                <a:gd name="connsiteX463" fmla="*/ 893382 w 1414580"/>
                <a:gd name="connsiteY463" fmla="*/ 790839 h 1207616"/>
                <a:gd name="connsiteX464" fmla="*/ 882919 w 1414580"/>
                <a:gd name="connsiteY464" fmla="*/ 775654 h 1207616"/>
                <a:gd name="connsiteX465" fmla="*/ 881988 w 1414580"/>
                <a:gd name="connsiteY465" fmla="*/ 775654 h 1207616"/>
                <a:gd name="connsiteX466" fmla="*/ 880090 w 1414580"/>
                <a:gd name="connsiteY466" fmla="*/ 772805 h 1207616"/>
                <a:gd name="connsiteX467" fmla="*/ 879124 w 1414580"/>
                <a:gd name="connsiteY467" fmla="*/ 771854 h 1207616"/>
                <a:gd name="connsiteX468" fmla="*/ 878193 w 1414580"/>
                <a:gd name="connsiteY468" fmla="*/ 769006 h 1207616"/>
                <a:gd name="connsiteX469" fmla="*/ 878193 w 1414580"/>
                <a:gd name="connsiteY469" fmla="*/ 768059 h 1207616"/>
                <a:gd name="connsiteX470" fmla="*/ 878193 w 1414580"/>
                <a:gd name="connsiteY470" fmla="*/ 767108 h 1207616"/>
                <a:gd name="connsiteX471" fmla="*/ 878193 w 1414580"/>
                <a:gd name="connsiteY471" fmla="*/ 751918 h 1207616"/>
                <a:gd name="connsiteX472" fmla="*/ 877222 w 1414580"/>
                <a:gd name="connsiteY472" fmla="*/ 750021 h 1207616"/>
                <a:gd name="connsiteX473" fmla="*/ 876295 w 1414580"/>
                <a:gd name="connsiteY473" fmla="*/ 745270 h 1207616"/>
                <a:gd name="connsiteX474" fmla="*/ 885788 w 1414580"/>
                <a:gd name="connsiteY474" fmla="*/ 737675 h 1207616"/>
                <a:gd name="connsiteX475" fmla="*/ 891485 w 1414580"/>
                <a:gd name="connsiteY475" fmla="*/ 731982 h 1207616"/>
                <a:gd name="connsiteX476" fmla="*/ 892416 w 1414580"/>
                <a:gd name="connsiteY476" fmla="*/ 731982 h 1207616"/>
                <a:gd name="connsiteX477" fmla="*/ 897182 w 1414580"/>
                <a:gd name="connsiteY477" fmla="*/ 731982 h 1207616"/>
                <a:gd name="connsiteX478" fmla="*/ 900977 w 1414580"/>
                <a:gd name="connsiteY478" fmla="*/ 731982 h 1207616"/>
                <a:gd name="connsiteX479" fmla="*/ 901909 w 1414580"/>
                <a:gd name="connsiteY479" fmla="*/ 731982 h 1207616"/>
                <a:gd name="connsiteX480" fmla="*/ 900977 w 1414580"/>
                <a:gd name="connsiteY480" fmla="*/ 731031 h 1207616"/>
                <a:gd name="connsiteX481" fmla="*/ 897182 w 1414580"/>
                <a:gd name="connsiteY481" fmla="*/ 731031 h 1207616"/>
                <a:gd name="connsiteX482" fmla="*/ 892416 w 1414580"/>
                <a:gd name="connsiteY482" fmla="*/ 731031 h 1207616"/>
                <a:gd name="connsiteX483" fmla="*/ 889582 w 1414580"/>
                <a:gd name="connsiteY483" fmla="*/ 731982 h 1207616"/>
                <a:gd name="connsiteX484" fmla="*/ 888616 w 1414580"/>
                <a:gd name="connsiteY484" fmla="*/ 732928 h 1207616"/>
                <a:gd name="connsiteX485" fmla="*/ 872495 w 1414580"/>
                <a:gd name="connsiteY485" fmla="*/ 736729 h 1207616"/>
                <a:gd name="connsiteX486" fmla="*/ 871529 w 1414580"/>
                <a:gd name="connsiteY486" fmla="*/ 739577 h 1207616"/>
                <a:gd name="connsiteX487" fmla="*/ 868700 w 1414580"/>
                <a:gd name="connsiteY487" fmla="*/ 742426 h 1207616"/>
                <a:gd name="connsiteX488" fmla="*/ 868700 w 1414580"/>
                <a:gd name="connsiteY488" fmla="*/ 742426 h 1207616"/>
                <a:gd name="connsiteX489" fmla="*/ 865832 w 1414580"/>
                <a:gd name="connsiteY489" fmla="*/ 745270 h 1207616"/>
                <a:gd name="connsiteX490" fmla="*/ 865832 w 1414580"/>
                <a:gd name="connsiteY490" fmla="*/ 745270 h 1207616"/>
                <a:gd name="connsiteX491" fmla="*/ 862998 w 1414580"/>
                <a:gd name="connsiteY491" fmla="*/ 747172 h 1207616"/>
                <a:gd name="connsiteX492" fmla="*/ 860134 w 1414580"/>
                <a:gd name="connsiteY492" fmla="*/ 749069 h 1207616"/>
                <a:gd name="connsiteX493" fmla="*/ 861100 w 1414580"/>
                <a:gd name="connsiteY493" fmla="*/ 750972 h 1207616"/>
                <a:gd name="connsiteX494" fmla="*/ 861100 w 1414580"/>
                <a:gd name="connsiteY494" fmla="*/ 751918 h 1207616"/>
                <a:gd name="connsiteX495" fmla="*/ 860134 w 1414580"/>
                <a:gd name="connsiteY495" fmla="*/ 752865 h 1207616"/>
                <a:gd name="connsiteX496" fmla="*/ 859203 w 1414580"/>
                <a:gd name="connsiteY496" fmla="*/ 754767 h 1207616"/>
                <a:gd name="connsiteX497" fmla="*/ 860134 w 1414580"/>
                <a:gd name="connsiteY497" fmla="*/ 755718 h 1207616"/>
                <a:gd name="connsiteX498" fmla="*/ 859203 w 1414580"/>
                <a:gd name="connsiteY498" fmla="*/ 755718 h 1207616"/>
                <a:gd name="connsiteX499" fmla="*/ 858232 w 1414580"/>
                <a:gd name="connsiteY499" fmla="*/ 754767 h 1207616"/>
                <a:gd name="connsiteX500" fmla="*/ 857305 w 1414580"/>
                <a:gd name="connsiteY500" fmla="*/ 755718 h 1207616"/>
                <a:gd name="connsiteX501" fmla="*/ 856344 w 1414580"/>
                <a:gd name="connsiteY501" fmla="*/ 757616 h 1207616"/>
                <a:gd name="connsiteX502" fmla="*/ 855403 w 1414580"/>
                <a:gd name="connsiteY502" fmla="*/ 759513 h 1207616"/>
                <a:gd name="connsiteX503" fmla="*/ 855403 w 1414580"/>
                <a:gd name="connsiteY503" fmla="*/ 759513 h 1207616"/>
                <a:gd name="connsiteX504" fmla="*/ 856344 w 1414580"/>
                <a:gd name="connsiteY504" fmla="*/ 760465 h 1207616"/>
                <a:gd name="connsiteX505" fmla="*/ 855403 w 1414580"/>
                <a:gd name="connsiteY505" fmla="*/ 761416 h 1207616"/>
                <a:gd name="connsiteX506" fmla="*/ 856344 w 1414580"/>
                <a:gd name="connsiteY506" fmla="*/ 764259 h 1207616"/>
                <a:gd name="connsiteX507" fmla="*/ 856344 w 1414580"/>
                <a:gd name="connsiteY507" fmla="*/ 765216 h 1207616"/>
                <a:gd name="connsiteX508" fmla="*/ 858232 w 1414580"/>
                <a:gd name="connsiteY508" fmla="*/ 767108 h 1207616"/>
                <a:gd name="connsiteX509" fmla="*/ 858232 w 1414580"/>
                <a:gd name="connsiteY509" fmla="*/ 768059 h 1207616"/>
                <a:gd name="connsiteX510" fmla="*/ 860134 w 1414580"/>
                <a:gd name="connsiteY510" fmla="*/ 771854 h 1207616"/>
                <a:gd name="connsiteX511" fmla="*/ 864900 w 1414580"/>
                <a:gd name="connsiteY511" fmla="*/ 771854 h 1207616"/>
                <a:gd name="connsiteX512" fmla="*/ 866798 w 1414580"/>
                <a:gd name="connsiteY512" fmla="*/ 773757 h 1207616"/>
                <a:gd name="connsiteX513" fmla="*/ 867729 w 1414580"/>
                <a:gd name="connsiteY513" fmla="*/ 773757 h 1207616"/>
                <a:gd name="connsiteX514" fmla="*/ 867729 w 1414580"/>
                <a:gd name="connsiteY514" fmla="*/ 774708 h 1207616"/>
                <a:gd name="connsiteX515" fmla="*/ 868700 w 1414580"/>
                <a:gd name="connsiteY515" fmla="*/ 778503 h 1207616"/>
                <a:gd name="connsiteX516" fmla="*/ 870593 w 1414580"/>
                <a:gd name="connsiteY516" fmla="*/ 782303 h 1207616"/>
                <a:gd name="connsiteX517" fmla="*/ 872495 w 1414580"/>
                <a:gd name="connsiteY517" fmla="*/ 784200 h 1207616"/>
                <a:gd name="connsiteX518" fmla="*/ 874393 w 1414580"/>
                <a:gd name="connsiteY518" fmla="*/ 786098 h 1207616"/>
                <a:gd name="connsiteX519" fmla="*/ 877222 w 1414580"/>
                <a:gd name="connsiteY519" fmla="*/ 787995 h 1207616"/>
                <a:gd name="connsiteX520" fmla="*/ 879124 w 1414580"/>
                <a:gd name="connsiteY520" fmla="*/ 788952 h 1207616"/>
                <a:gd name="connsiteX521" fmla="*/ 878193 w 1414580"/>
                <a:gd name="connsiteY521" fmla="*/ 790839 h 1207616"/>
                <a:gd name="connsiteX522" fmla="*/ 875329 w 1414580"/>
                <a:gd name="connsiteY522" fmla="*/ 799390 h 1207616"/>
                <a:gd name="connsiteX523" fmla="*/ 881988 w 1414580"/>
                <a:gd name="connsiteY523" fmla="*/ 804121 h 1207616"/>
                <a:gd name="connsiteX524" fmla="*/ 883890 w 1414580"/>
                <a:gd name="connsiteY524" fmla="*/ 806019 h 1207616"/>
                <a:gd name="connsiteX525" fmla="*/ 881988 w 1414580"/>
                <a:gd name="connsiteY525" fmla="*/ 807921 h 1207616"/>
                <a:gd name="connsiteX526" fmla="*/ 881988 w 1414580"/>
                <a:gd name="connsiteY526" fmla="*/ 808887 h 1207616"/>
                <a:gd name="connsiteX527" fmla="*/ 879124 w 1414580"/>
                <a:gd name="connsiteY527" fmla="*/ 812687 h 1207616"/>
                <a:gd name="connsiteX528" fmla="*/ 877222 w 1414580"/>
                <a:gd name="connsiteY528" fmla="*/ 813614 h 1207616"/>
                <a:gd name="connsiteX529" fmla="*/ 876295 w 1414580"/>
                <a:gd name="connsiteY529" fmla="*/ 812687 h 1207616"/>
                <a:gd name="connsiteX530" fmla="*/ 875329 w 1414580"/>
                <a:gd name="connsiteY530" fmla="*/ 812687 h 1207616"/>
                <a:gd name="connsiteX531" fmla="*/ 875329 w 1414580"/>
                <a:gd name="connsiteY531" fmla="*/ 813614 h 1207616"/>
                <a:gd name="connsiteX532" fmla="*/ 876295 w 1414580"/>
                <a:gd name="connsiteY532" fmla="*/ 815516 h 1207616"/>
                <a:gd name="connsiteX533" fmla="*/ 873427 w 1414580"/>
                <a:gd name="connsiteY533" fmla="*/ 816482 h 1207616"/>
                <a:gd name="connsiteX534" fmla="*/ 873427 w 1414580"/>
                <a:gd name="connsiteY534" fmla="*/ 813614 h 1207616"/>
                <a:gd name="connsiteX535" fmla="*/ 871529 w 1414580"/>
                <a:gd name="connsiteY535" fmla="*/ 813614 h 1207616"/>
                <a:gd name="connsiteX536" fmla="*/ 869627 w 1414580"/>
                <a:gd name="connsiteY536" fmla="*/ 812687 h 1207616"/>
                <a:gd name="connsiteX537" fmla="*/ 867729 w 1414580"/>
                <a:gd name="connsiteY537" fmla="*/ 808887 h 1207616"/>
                <a:gd name="connsiteX538" fmla="*/ 867729 w 1414580"/>
                <a:gd name="connsiteY538" fmla="*/ 809819 h 1207616"/>
                <a:gd name="connsiteX539" fmla="*/ 867729 w 1414580"/>
                <a:gd name="connsiteY539" fmla="*/ 810785 h 1207616"/>
                <a:gd name="connsiteX540" fmla="*/ 862998 w 1414580"/>
                <a:gd name="connsiteY540" fmla="*/ 812687 h 1207616"/>
                <a:gd name="connsiteX541" fmla="*/ 863934 w 1414580"/>
                <a:gd name="connsiteY541" fmla="*/ 815516 h 1207616"/>
                <a:gd name="connsiteX542" fmla="*/ 865832 w 1414580"/>
                <a:gd name="connsiteY542" fmla="*/ 815516 h 1207616"/>
                <a:gd name="connsiteX543" fmla="*/ 869627 w 1414580"/>
                <a:gd name="connsiteY543" fmla="*/ 816482 h 1207616"/>
                <a:gd name="connsiteX544" fmla="*/ 872495 w 1414580"/>
                <a:gd name="connsiteY544" fmla="*/ 818380 h 1207616"/>
                <a:gd name="connsiteX545" fmla="*/ 873427 w 1414580"/>
                <a:gd name="connsiteY545" fmla="*/ 818380 h 1207616"/>
                <a:gd name="connsiteX546" fmla="*/ 877222 w 1414580"/>
                <a:gd name="connsiteY546" fmla="*/ 818380 h 1207616"/>
                <a:gd name="connsiteX547" fmla="*/ 878193 w 1414580"/>
                <a:gd name="connsiteY547" fmla="*/ 816482 h 1207616"/>
                <a:gd name="connsiteX548" fmla="*/ 885788 w 1414580"/>
                <a:gd name="connsiteY548" fmla="*/ 814580 h 1207616"/>
                <a:gd name="connsiteX549" fmla="*/ 887690 w 1414580"/>
                <a:gd name="connsiteY549" fmla="*/ 816482 h 1207616"/>
                <a:gd name="connsiteX550" fmla="*/ 887690 w 1414580"/>
                <a:gd name="connsiteY550" fmla="*/ 820282 h 1207616"/>
                <a:gd name="connsiteX551" fmla="*/ 885788 w 1414580"/>
                <a:gd name="connsiteY551" fmla="*/ 826911 h 1207616"/>
                <a:gd name="connsiteX552" fmla="*/ 884821 w 1414580"/>
                <a:gd name="connsiteY552" fmla="*/ 827877 h 1207616"/>
                <a:gd name="connsiteX553" fmla="*/ 882919 w 1414580"/>
                <a:gd name="connsiteY553" fmla="*/ 827877 h 1207616"/>
                <a:gd name="connsiteX554" fmla="*/ 881988 w 1414580"/>
                <a:gd name="connsiteY554" fmla="*/ 828808 h 1207616"/>
                <a:gd name="connsiteX555" fmla="*/ 882919 w 1414580"/>
                <a:gd name="connsiteY555" fmla="*/ 829775 h 1207616"/>
                <a:gd name="connsiteX556" fmla="*/ 887690 w 1414580"/>
                <a:gd name="connsiteY556" fmla="*/ 834506 h 1207616"/>
                <a:gd name="connsiteX557" fmla="*/ 889582 w 1414580"/>
                <a:gd name="connsiteY557" fmla="*/ 845901 h 1207616"/>
                <a:gd name="connsiteX558" fmla="*/ 891485 w 1414580"/>
                <a:gd name="connsiteY558" fmla="*/ 847798 h 1207616"/>
                <a:gd name="connsiteX559" fmla="*/ 894314 w 1414580"/>
                <a:gd name="connsiteY559" fmla="*/ 849696 h 1207616"/>
                <a:gd name="connsiteX560" fmla="*/ 895285 w 1414580"/>
                <a:gd name="connsiteY560" fmla="*/ 851593 h 1207616"/>
                <a:gd name="connsiteX561" fmla="*/ 896211 w 1414580"/>
                <a:gd name="connsiteY561" fmla="*/ 852564 h 1207616"/>
                <a:gd name="connsiteX562" fmla="*/ 902875 w 1414580"/>
                <a:gd name="connsiteY562" fmla="*/ 854462 h 1207616"/>
                <a:gd name="connsiteX563" fmla="*/ 902875 w 1414580"/>
                <a:gd name="connsiteY563" fmla="*/ 856359 h 1207616"/>
                <a:gd name="connsiteX564" fmla="*/ 900977 w 1414580"/>
                <a:gd name="connsiteY564" fmla="*/ 859188 h 1207616"/>
                <a:gd name="connsiteX565" fmla="*/ 900011 w 1414580"/>
                <a:gd name="connsiteY565" fmla="*/ 859188 h 1207616"/>
                <a:gd name="connsiteX566" fmla="*/ 907606 w 1414580"/>
                <a:gd name="connsiteY566" fmla="*/ 861086 h 1207616"/>
                <a:gd name="connsiteX567" fmla="*/ 909504 w 1414580"/>
                <a:gd name="connsiteY567" fmla="*/ 862988 h 1207616"/>
                <a:gd name="connsiteX568" fmla="*/ 906675 w 1414580"/>
                <a:gd name="connsiteY568" fmla="*/ 868680 h 1207616"/>
                <a:gd name="connsiteX569" fmla="*/ 904777 w 1414580"/>
                <a:gd name="connsiteY569" fmla="*/ 870583 h 1207616"/>
                <a:gd name="connsiteX570" fmla="*/ 902875 w 1414580"/>
                <a:gd name="connsiteY570" fmla="*/ 871554 h 1207616"/>
                <a:gd name="connsiteX571" fmla="*/ 894314 w 1414580"/>
                <a:gd name="connsiteY571" fmla="*/ 871554 h 1207616"/>
                <a:gd name="connsiteX572" fmla="*/ 893382 w 1414580"/>
                <a:gd name="connsiteY572" fmla="*/ 874383 h 1207616"/>
                <a:gd name="connsiteX573" fmla="*/ 892416 w 1414580"/>
                <a:gd name="connsiteY573" fmla="*/ 877246 h 1207616"/>
                <a:gd name="connsiteX574" fmla="*/ 893382 w 1414580"/>
                <a:gd name="connsiteY574" fmla="*/ 876280 h 1207616"/>
                <a:gd name="connsiteX575" fmla="*/ 896211 w 1414580"/>
                <a:gd name="connsiteY575" fmla="*/ 874383 h 1207616"/>
                <a:gd name="connsiteX576" fmla="*/ 898109 w 1414580"/>
                <a:gd name="connsiteY576" fmla="*/ 875349 h 1207616"/>
                <a:gd name="connsiteX577" fmla="*/ 899080 w 1414580"/>
                <a:gd name="connsiteY577" fmla="*/ 879149 h 1207616"/>
                <a:gd name="connsiteX578" fmla="*/ 896211 w 1414580"/>
                <a:gd name="connsiteY578" fmla="*/ 881046 h 1207616"/>
                <a:gd name="connsiteX579" fmla="*/ 900977 w 1414580"/>
                <a:gd name="connsiteY579" fmla="*/ 881046 h 1207616"/>
                <a:gd name="connsiteX580" fmla="*/ 901909 w 1414580"/>
                <a:gd name="connsiteY580" fmla="*/ 878178 h 1207616"/>
                <a:gd name="connsiteX581" fmla="*/ 903811 w 1414580"/>
                <a:gd name="connsiteY581" fmla="*/ 877246 h 1207616"/>
                <a:gd name="connsiteX582" fmla="*/ 906675 w 1414580"/>
                <a:gd name="connsiteY582" fmla="*/ 876280 h 1207616"/>
                <a:gd name="connsiteX583" fmla="*/ 911406 w 1414580"/>
                <a:gd name="connsiteY583" fmla="*/ 876280 h 1207616"/>
                <a:gd name="connsiteX584" fmla="*/ 915201 w 1414580"/>
                <a:gd name="connsiteY584" fmla="*/ 879149 h 1207616"/>
                <a:gd name="connsiteX585" fmla="*/ 918069 w 1414580"/>
                <a:gd name="connsiteY585" fmla="*/ 883875 h 1207616"/>
                <a:gd name="connsiteX586" fmla="*/ 912372 w 1414580"/>
                <a:gd name="connsiteY586" fmla="*/ 885778 h 1207616"/>
                <a:gd name="connsiteX587" fmla="*/ 911406 w 1414580"/>
                <a:gd name="connsiteY587" fmla="*/ 887670 h 1207616"/>
                <a:gd name="connsiteX588" fmla="*/ 909504 w 1414580"/>
                <a:gd name="connsiteY588" fmla="*/ 888641 h 1207616"/>
                <a:gd name="connsiteX589" fmla="*/ 903811 w 1414580"/>
                <a:gd name="connsiteY589" fmla="*/ 890544 h 1207616"/>
                <a:gd name="connsiteX590" fmla="*/ 901909 w 1414580"/>
                <a:gd name="connsiteY590" fmla="*/ 891470 h 1207616"/>
                <a:gd name="connsiteX591" fmla="*/ 899080 w 1414580"/>
                <a:gd name="connsiteY591" fmla="*/ 891470 h 1207616"/>
                <a:gd name="connsiteX592" fmla="*/ 896211 w 1414580"/>
                <a:gd name="connsiteY592" fmla="*/ 892436 h 1207616"/>
                <a:gd name="connsiteX593" fmla="*/ 891485 w 1414580"/>
                <a:gd name="connsiteY593" fmla="*/ 897167 h 1207616"/>
                <a:gd name="connsiteX594" fmla="*/ 879124 w 1414580"/>
                <a:gd name="connsiteY594" fmla="*/ 898139 h 1207616"/>
                <a:gd name="connsiteX595" fmla="*/ 876295 w 1414580"/>
                <a:gd name="connsiteY595" fmla="*/ 900041 h 1207616"/>
                <a:gd name="connsiteX596" fmla="*/ 868700 w 1414580"/>
                <a:gd name="connsiteY596" fmla="*/ 901933 h 1207616"/>
                <a:gd name="connsiteX597" fmla="*/ 863934 w 1414580"/>
                <a:gd name="connsiteY597" fmla="*/ 900041 h 1207616"/>
                <a:gd name="connsiteX598" fmla="*/ 865832 w 1414580"/>
                <a:gd name="connsiteY598" fmla="*/ 896236 h 1207616"/>
                <a:gd name="connsiteX599" fmla="*/ 865832 w 1414580"/>
                <a:gd name="connsiteY599" fmla="*/ 894338 h 1207616"/>
                <a:gd name="connsiteX600" fmla="*/ 866798 w 1414580"/>
                <a:gd name="connsiteY600" fmla="*/ 894338 h 1207616"/>
                <a:gd name="connsiteX601" fmla="*/ 867729 w 1414580"/>
                <a:gd name="connsiteY601" fmla="*/ 893372 h 1207616"/>
                <a:gd name="connsiteX602" fmla="*/ 870593 w 1414580"/>
                <a:gd name="connsiteY602" fmla="*/ 890544 h 1207616"/>
                <a:gd name="connsiteX603" fmla="*/ 873427 w 1414580"/>
                <a:gd name="connsiteY603" fmla="*/ 890544 h 1207616"/>
                <a:gd name="connsiteX604" fmla="*/ 873427 w 1414580"/>
                <a:gd name="connsiteY604" fmla="*/ 890544 h 1207616"/>
                <a:gd name="connsiteX605" fmla="*/ 876295 w 1414580"/>
                <a:gd name="connsiteY605" fmla="*/ 888641 h 1207616"/>
                <a:gd name="connsiteX606" fmla="*/ 876295 w 1414580"/>
                <a:gd name="connsiteY606" fmla="*/ 887670 h 1207616"/>
                <a:gd name="connsiteX607" fmla="*/ 877222 w 1414580"/>
                <a:gd name="connsiteY607" fmla="*/ 886743 h 1207616"/>
                <a:gd name="connsiteX608" fmla="*/ 879124 w 1414580"/>
                <a:gd name="connsiteY608" fmla="*/ 884841 h 1207616"/>
                <a:gd name="connsiteX609" fmla="*/ 881022 w 1414580"/>
                <a:gd name="connsiteY609" fmla="*/ 883875 h 1207616"/>
                <a:gd name="connsiteX610" fmla="*/ 882919 w 1414580"/>
                <a:gd name="connsiteY610" fmla="*/ 882944 h 1207616"/>
                <a:gd name="connsiteX611" fmla="*/ 883890 w 1414580"/>
                <a:gd name="connsiteY611" fmla="*/ 882944 h 1207616"/>
                <a:gd name="connsiteX612" fmla="*/ 882919 w 1414580"/>
                <a:gd name="connsiteY612" fmla="*/ 881978 h 1207616"/>
                <a:gd name="connsiteX613" fmla="*/ 880090 w 1414580"/>
                <a:gd name="connsiteY613" fmla="*/ 881046 h 1207616"/>
                <a:gd name="connsiteX614" fmla="*/ 878193 w 1414580"/>
                <a:gd name="connsiteY614" fmla="*/ 880075 h 1207616"/>
                <a:gd name="connsiteX615" fmla="*/ 877222 w 1414580"/>
                <a:gd name="connsiteY615" fmla="*/ 880075 h 1207616"/>
                <a:gd name="connsiteX616" fmla="*/ 876295 w 1414580"/>
                <a:gd name="connsiteY616" fmla="*/ 882944 h 1207616"/>
                <a:gd name="connsiteX617" fmla="*/ 875329 w 1414580"/>
                <a:gd name="connsiteY617" fmla="*/ 884841 h 1207616"/>
                <a:gd name="connsiteX618" fmla="*/ 873427 w 1414580"/>
                <a:gd name="connsiteY618" fmla="*/ 886743 h 1207616"/>
                <a:gd name="connsiteX619" fmla="*/ 872495 w 1414580"/>
                <a:gd name="connsiteY619" fmla="*/ 887670 h 1207616"/>
                <a:gd name="connsiteX620" fmla="*/ 870593 w 1414580"/>
                <a:gd name="connsiteY620" fmla="*/ 888641 h 1207616"/>
                <a:gd name="connsiteX621" fmla="*/ 869627 w 1414580"/>
                <a:gd name="connsiteY621" fmla="*/ 887670 h 1207616"/>
                <a:gd name="connsiteX622" fmla="*/ 868700 w 1414580"/>
                <a:gd name="connsiteY622" fmla="*/ 886743 h 1207616"/>
                <a:gd name="connsiteX623" fmla="*/ 866798 w 1414580"/>
                <a:gd name="connsiteY623" fmla="*/ 887670 h 1207616"/>
                <a:gd name="connsiteX624" fmla="*/ 864900 w 1414580"/>
                <a:gd name="connsiteY624" fmla="*/ 887670 h 1207616"/>
                <a:gd name="connsiteX625" fmla="*/ 864900 w 1414580"/>
                <a:gd name="connsiteY625" fmla="*/ 886743 h 1207616"/>
                <a:gd name="connsiteX626" fmla="*/ 862032 w 1414580"/>
                <a:gd name="connsiteY626" fmla="*/ 883875 h 1207616"/>
                <a:gd name="connsiteX627" fmla="*/ 861100 w 1414580"/>
                <a:gd name="connsiteY627" fmla="*/ 885778 h 1207616"/>
                <a:gd name="connsiteX628" fmla="*/ 854437 w 1414580"/>
                <a:gd name="connsiteY628" fmla="*/ 885778 h 1207616"/>
                <a:gd name="connsiteX629" fmla="*/ 854437 w 1414580"/>
                <a:gd name="connsiteY629" fmla="*/ 884841 h 1207616"/>
                <a:gd name="connsiteX630" fmla="*/ 852540 w 1414580"/>
                <a:gd name="connsiteY630" fmla="*/ 882944 h 1207616"/>
                <a:gd name="connsiteX631" fmla="*/ 856344 w 1414580"/>
                <a:gd name="connsiteY631" fmla="*/ 881046 h 1207616"/>
                <a:gd name="connsiteX632" fmla="*/ 854437 w 1414580"/>
                <a:gd name="connsiteY632" fmla="*/ 878178 h 1207616"/>
                <a:gd name="connsiteX633" fmla="*/ 853505 w 1414580"/>
                <a:gd name="connsiteY633" fmla="*/ 876280 h 1207616"/>
                <a:gd name="connsiteX634" fmla="*/ 854437 w 1414580"/>
                <a:gd name="connsiteY634" fmla="*/ 872480 h 1207616"/>
                <a:gd name="connsiteX635" fmla="*/ 853505 w 1414580"/>
                <a:gd name="connsiteY635" fmla="*/ 871554 h 1207616"/>
                <a:gd name="connsiteX636" fmla="*/ 854437 w 1414580"/>
                <a:gd name="connsiteY636" fmla="*/ 868680 h 1207616"/>
                <a:gd name="connsiteX637" fmla="*/ 854437 w 1414580"/>
                <a:gd name="connsiteY637" fmla="*/ 867754 h 1207616"/>
                <a:gd name="connsiteX638" fmla="*/ 855403 w 1414580"/>
                <a:gd name="connsiteY638" fmla="*/ 867754 h 1207616"/>
                <a:gd name="connsiteX639" fmla="*/ 857305 w 1414580"/>
                <a:gd name="connsiteY639" fmla="*/ 866788 h 1207616"/>
                <a:gd name="connsiteX640" fmla="*/ 862032 w 1414580"/>
                <a:gd name="connsiteY640" fmla="*/ 865856 h 1207616"/>
                <a:gd name="connsiteX641" fmla="*/ 862998 w 1414580"/>
                <a:gd name="connsiteY641" fmla="*/ 864885 h 1207616"/>
                <a:gd name="connsiteX642" fmla="*/ 865832 w 1414580"/>
                <a:gd name="connsiteY642" fmla="*/ 863954 h 1207616"/>
                <a:gd name="connsiteX643" fmla="*/ 867729 w 1414580"/>
                <a:gd name="connsiteY643" fmla="*/ 862988 h 1207616"/>
                <a:gd name="connsiteX644" fmla="*/ 862032 w 1414580"/>
                <a:gd name="connsiteY644" fmla="*/ 859188 h 1207616"/>
                <a:gd name="connsiteX645" fmla="*/ 860134 w 1414580"/>
                <a:gd name="connsiteY645" fmla="*/ 859188 h 1207616"/>
                <a:gd name="connsiteX646" fmla="*/ 859203 w 1414580"/>
                <a:gd name="connsiteY646" fmla="*/ 859188 h 1207616"/>
                <a:gd name="connsiteX647" fmla="*/ 857305 w 1414580"/>
                <a:gd name="connsiteY647" fmla="*/ 859188 h 1207616"/>
                <a:gd name="connsiteX648" fmla="*/ 850637 w 1414580"/>
                <a:gd name="connsiteY648" fmla="*/ 858262 h 1207616"/>
                <a:gd name="connsiteX649" fmla="*/ 848739 w 1414580"/>
                <a:gd name="connsiteY649" fmla="*/ 857291 h 1207616"/>
                <a:gd name="connsiteX650" fmla="*/ 844945 w 1414580"/>
                <a:gd name="connsiteY650" fmla="*/ 856359 h 1207616"/>
                <a:gd name="connsiteX651" fmla="*/ 843042 w 1414580"/>
                <a:gd name="connsiteY651" fmla="*/ 859188 h 1207616"/>
                <a:gd name="connsiteX652" fmla="*/ 839242 w 1414580"/>
                <a:gd name="connsiteY652" fmla="*/ 859188 h 1207616"/>
                <a:gd name="connsiteX653" fmla="*/ 839242 w 1414580"/>
                <a:gd name="connsiteY653" fmla="*/ 857291 h 1207616"/>
                <a:gd name="connsiteX654" fmla="*/ 839242 w 1414580"/>
                <a:gd name="connsiteY654" fmla="*/ 856359 h 1207616"/>
                <a:gd name="connsiteX655" fmla="*/ 839242 w 1414580"/>
                <a:gd name="connsiteY655" fmla="*/ 851593 h 1207616"/>
                <a:gd name="connsiteX656" fmla="*/ 836413 w 1414580"/>
                <a:gd name="connsiteY656" fmla="*/ 850667 h 1207616"/>
                <a:gd name="connsiteX657" fmla="*/ 836413 w 1414580"/>
                <a:gd name="connsiteY657" fmla="*/ 847798 h 1207616"/>
                <a:gd name="connsiteX658" fmla="*/ 837350 w 1414580"/>
                <a:gd name="connsiteY658" fmla="*/ 845901 h 1207616"/>
                <a:gd name="connsiteX659" fmla="*/ 841145 w 1414580"/>
                <a:gd name="connsiteY659" fmla="*/ 843067 h 1207616"/>
                <a:gd name="connsiteX660" fmla="*/ 841145 w 1414580"/>
                <a:gd name="connsiteY660" fmla="*/ 843067 h 1207616"/>
                <a:gd name="connsiteX661" fmla="*/ 840213 w 1414580"/>
                <a:gd name="connsiteY661" fmla="*/ 842101 h 1207616"/>
                <a:gd name="connsiteX662" fmla="*/ 838316 w 1414580"/>
                <a:gd name="connsiteY662" fmla="*/ 841169 h 1207616"/>
                <a:gd name="connsiteX663" fmla="*/ 836413 w 1414580"/>
                <a:gd name="connsiteY663" fmla="*/ 843067 h 1207616"/>
                <a:gd name="connsiteX664" fmla="*/ 835447 w 1414580"/>
                <a:gd name="connsiteY664" fmla="*/ 843998 h 1207616"/>
                <a:gd name="connsiteX665" fmla="*/ 831647 w 1414580"/>
                <a:gd name="connsiteY665" fmla="*/ 843067 h 1207616"/>
                <a:gd name="connsiteX666" fmla="*/ 830721 w 1414580"/>
                <a:gd name="connsiteY666" fmla="*/ 841169 h 1207616"/>
                <a:gd name="connsiteX667" fmla="*/ 830721 w 1414580"/>
                <a:gd name="connsiteY667" fmla="*/ 840198 h 1207616"/>
                <a:gd name="connsiteX668" fmla="*/ 831647 w 1414580"/>
                <a:gd name="connsiteY668" fmla="*/ 839272 h 1207616"/>
                <a:gd name="connsiteX669" fmla="*/ 832613 w 1414580"/>
                <a:gd name="connsiteY669" fmla="*/ 839272 h 1207616"/>
                <a:gd name="connsiteX670" fmla="*/ 832613 w 1414580"/>
                <a:gd name="connsiteY670" fmla="*/ 831677 h 1207616"/>
                <a:gd name="connsiteX671" fmla="*/ 829750 w 1414580"/>
                <a:gd name="connsiteY671" fmla="*/ 833570 h 1207616"/>
                <a:gd name="connsiteX672" fmla="*/ 829750 w 1414580"/>
                <a:gd name="connsiteY672" fmla="*/ 834506 h 1207616"/>
                <a:gd name="connsiteX673" fmla="*/ 829750 w 1414580"/>
                <a:gd name="connsiteY673" fmla="*/ 838306 h 1207616"/>
                <a:gd name="connsiteX674" fmla="*/ 828818 w 1414580"/>
                <a:gd name="connsiteY674" fmla="*/ 838306 h 1207616"/>
                <a:gd name="connsiteX675" fmla="*/ 827857 w 1414580"/>
                <a:gd name="connsiteY675" fmla="*/ 841169 h 1207616"/>
                <a:gd name="connsiteX676" fmla="*/ 825955 w 1414580"/>
                <a:gd name="connsiteY676" fmla="*/ 845901 h 1207616"/>
                <a:gd name="connsiteX677" fmla="*/ 821224 w 1414580"/>
                <a:gd name="connsiteY677" fmla="*/ 846867 h 1207616"/>
                <a:gd name="connsiteX678" fmla="*/ 818365 w 1414580"/>
                <a:gd name="connsiteY678" fmla="*/ 852564 h 1207616"/>
                <a:gd name="connsiteX679" fmla="*/ 817424 w 1414580"/>
                <a:gd name="connsiteY679" fmla="*/ 853491 h 1207616"/>
                <a:gd name="connsiteX680" fmla="*/ 813619 w 1414580"/>
                <a:gd name="connsiteY680" fmla="*/ 853491 h 1207616"/>
                <a:gd name="connsiteX681" fmla="*/ 813619 w 1414580"/>
                <a:gd name="connsiteY681" fmla="*/ 852564 h 1207616"/>
                <a:gd name="connsiteX682" fmla="*/ 811731 w 1414580"/>
                <a:gd name="connsiteY682" fmla="*/ 853491 h 1207616"/>
                <a:gd name="connsiteX683" fmla="*/ 809829 w 1414580"/>
                <a:gd name="connsiteY683" fmla="*/ 853491 h 1207616"/>
                <a:gd name="connsiteX684" fmla="*/ 807931 w 1414580"/>
                <a:gd name="connsiteY684" fmla="*/ 853491 h 1207616"/>
                <a:gd name="connsiteX685" fmla="*/ 802234 w 1414580"/>
                <a:gd name="connsiteY685" fmla="*/ 851593 h 1207616"/>
                <a:gd name="connsiteX686" fmla="*/ 798434 w 1414580"/>
                <a:gd name="connsiteY686" fmla="*/ 847798 h 1207616"/>
                <a:gd name="connsiteX687" fmla="*/ 795610 w 1414580"/>
                <a:gd name="connsiteY687" fmla="*/ 844964 h 1207616"/>
                <a:gd name="connsiteX688" fmla="*/ 793708 w 1414580"/>
                <a:gd name="connsiteY688" fmla="*/ 844964 h 1207616"/>
                <a:gd name="connsiteX689" fmla="*/ 789908 w 1414580"/>
                <a:gd name="connsiteY689" fmla="*/ 844964 h 1207616"/>
                <a:gd name="connsiteX690" fmla="*/ 788942 w 1414580"/>
                <a:gd name="connsiteY690" fmla="*/ 846867 h 1207616"/>
                <a:gd name="connsiteX691" fmla="*/ 786113 w 1414580"/>
                <a:gd name="connsiteY691" fmla="*/ 851593 h 1207616"/>
                <a:gd name="connsiteX692" fmla="*/ 784215 w 1414580"/>
                <a:gd name="connsiteY692" fmla="*/ 852564 h 1207616"/>
                <a:gd name="connsiteX693" fmla="*/ 783249 w 1414580"/>
                <a:gd name="connsiteY693" fmla="*/ 852564 h 1207616"/>
                <a:gd name="connsiteX694" fmla="*/ 782313 w 1414580"/>
                <a:gd name="connsiteY694" fmla="*/ 851593 h 1207616"/>
                <a:gd name="connsiteX695" fmla="*/ 779449 w 1414580"/>
                <a:gd name="connsiteY695" fmla="*/ 854462 h 1207616"/>
                <a:gd name="connsiteX696" fmla="*/ 775649 w 1414580"/>
                <a:gd name="connsiteY696" fmla="*/ 855393 h 1207616"/>
                <a:gd name="connsiteX697" fmla="*/ 773752 w 1414580"/>
                <a:gd name="connsiteY697" fmla="*/ 854462 h 1207616"/>
                <a:gd name="connsiteX698" fmla="*/ 772820 w 1414580"/>
                <a:gd name="connsiteY698" fmla="*/ 854462 h 1207616"/>
                <a:gd name="connsiteX699" fmla="*/ 771854 w 1414580"/>
                <a:gd name="connsiteY699" fmla="*/ 853491 h 1207616"/>
                <a:gd name="connsiteX700" fmla="*/ 768054 w 1414580"/>
                <a:gd name="connsiteY700" fmla="*/ 848764 h 1207616"/>
                <a:gd name="connsiteX701" fmla="*/ 765225 w 1414580"/>
                <a:gd name="connsiteY701" fmla="*/ 845901 h 1207616"/>
                <a:gd name="connsiteX702" fmla="*/ 764260 w 1414580"/>
                <a:gd name="connsiteY702" fmla="*/ 845901 h 1207616"/>
                <a:gd name="connsiteX703" fmla="*/ 764260 w 1414580"/>
                <a:gd name="connsiteY703" fmla="*/ 846867 h 1207616"/>
                <a:gd name="connsiteX704" fmla="*/ 764260 w 1414580"/>
                <a:gd name="connsiteY704" fmla="*/ 846867 h 1207616"/>
                <a:gd name="connsiteX705" fmla="*/ 761426 w 1414580"/>
                <a:gd name="connsiteY705" fmla="*/ 846867 h 1207616"/>
                <a:gd name="connsiteX706" fmla="*/ 758557 w 1414580"/>
                <a:gd name="connsiteY706" fmla="*/ 848764 h 1207616"/>
                <a:gd name="connsiteX707" fmla="*/ 757631 w 1414580"/>
                <a:gd name="connsiteY707" fmla="*/ 851593 h 1207616"/>
                <a:gd name="connsiteX708" fmla="*/ 755728 w 1414580"/>
                <a:gd name="connsiteY708" fmla="*/ 852564 h 1207616"/>
                <a:gd name="connsiteX709" fmla="*/ 755728 w 1414580"/>
                <a:gd name="connsiteY709" fmla="*/ 855393 h 1207616"/>
                <a:gd name="connsiteX710" fmla="*/ 756660 w 1414580"/>
                <a:gd name="connsiteY710" fmla="*/ 857291 h 1207616"/>
                <a:gd name="connsiteX711" fmla="*/ 758557 w 1414580"/>
                <a:gd name="connsiteY711" fmla="*/ 858262 h 1207616"/>
                <a:gd name="connsiteX712" fmla="*/ 758557 w 1414580"/>
                <a:gd name="connsiteY712" fmla="*/ 859188 h 1207616"/>
                <a:gd name="connsiteX713" fmla="*/ 761426 w 1414580"/>
                <a:gd name="connsiteY713" fmla="*/ 860159 h 1207616"/>
                <a:gd name="connsiteX714" fmla="*/ 763323 w 1414580"/>
                <a:gd name="connsiteY714" fmla="*/ 861086 h 1207616"/>
                <a:gd name="connsiteX715" fmla="*/ 767123 w 1414580"/>
                <a:gd name="connsiteY715" fmla="*/ 862988 h 1207616"/>
                <a:gd name="connsiteX716" fmla="*/ 767123 w 1414580"/>
                <a:gd name="connsiteY716" fmla="*/ 863954 h 1207616"/>
                <a:gd name="connsiteX717" fmla="*/ 769952 w 1414580"/>
                <a:gd name="connsiteY717" fmla="*/ 865856 h 1207616"/>
                <a:gd name="connsiteX718" fmla="*/ 770918 w 1414580"/>
                <a:gd name="connsiteY718" fmla="*/ 866788 h 1207616"/>
                <a:gd name="connsiteX719" fmla="*/ 773752 w 1414580"/>
                <a:gd name="connsiteY719" fmla="*/ 867754 h 1207616"/>
                <a:gd name="connsiteX720" fmla="*/ 774718 w 1414580"/>
                <a:gd name="connsiteY720" fmla="*/ 868680 h 1207616"/>
                <a:gd name="connsiteX721" fmla="*/ 778518 w 1414580"/>
                <a:gd name="connsiteY721" fmla="*/ 869656 h 1207616"/>
                <a:gd name="connsiteX722" fmla="*/ 782313 w 1414580"/>
                <a:gd name="connsiteY722" fmla="*/ 870583 h 1207616"/>
                <a:gd name="connsiteX723" fmla="*/ 783249 w 1414580"/>
                <a:gd name="connsiteY723" fmla="*/ 872480 h 1207616"/>
                <a:gd name="connsiteX724" fmla="*/ 783249 w 1414580"/>
                <a:gd name="connsiteY724" fmla="*/ 874383 h 1207616"/>
                <a:gd name="connsiteX725" fmla="*/ 782313 w 1414580"/>
                <a:gd name="connsiteY725" fmla="*/ 875349 h 1207616"/>
                <a:gd name="connsiteX726" fmla="*/ 780415 w 1414580"/>
                <a:gd name="connsiteY726" fmla="*/ 876280 h 1207616"/>
                <a:gd name="connsiteX727" fmla="*/ 780415 w 1414580"/>
                <a:gd name="connsiteY727" fmla="*/ 877246 h 1207616"/>
                <a:gd name="connsiteX728" fmla="*/ 776620 w 1414580"/>
                <a:gd name="connsiteY728" fmla="*/ 872480 h 1207616"/>
                <a:gd name="connsiteX729" fmla="*/ 775649 w 1414580"/>
                <a:gd name="connsiteY729" fmla="*/ 871554 h 1207616"/>
                <a:gd name="connsiteX730" fmla="*/ 772820 w 1414580"/>
                <a:gd name="connsiteY730" fmla="*/ 871554 h 1207616"/>
                <a:gd name="connsiteX731" fmla="*/ 770918 w 1414580"/>
                <a:gd name="connsiteY731" fmla="*/ 873446 h 1207616"/>
                <a:gd name="connsiteX732" fmla="*/ 770918 w 1414580"/>
                <a:gd name="connsiteY732" fmla="*/ 873446 h 1207616"/>
                <a:gd name="connsiteX733" fmla="*/ 769952 w 1414580"/>
                <a:gd name="connsiteY733" fmla="*/ 880075 h 1207616"/>
                <a:gd name="connsiteX734" fmla="*/ 766152 w 1414580"/>
                <a:gd name="connsiteY734" fmla="*/ 881978 h 1207616"/>
                <a:gd name="connsiteX735" fmla="*/ 764260 w 1414580"/>
                <a:gd name="connsiteY735" fmla="*/ 881046 h 1207616"/>
                <a:gd name="connsiteX736" fmla="*/ 762357 w 1414580"/>
                <a:gd name="connsiteY736" fmla="*/ 880075 h 1207616"/>
                <a:gd name="connsiteX737" fmla="*/ 757631 w 1414580"/>
                <a:gd name="connsiteY737" fmla="*/ 880075 h 1207616"/>
                <a:gd name="connsiteX738" fmla="*/ 755728 w 1414580"/>
                <a:gd name="connsiteY738" fmla="*/ 881046 h 1207616"/>
                <a:gd name="connsiteX739" fmla="*/ 754762 w 1414580"/>
                <a:gd name="connsiteY739" fmla="*/ 881978 h 1207616"/>
                <a:gd name="connsiteX740" fmla="*/ 752865 w 1414580"/>
                <a:gd name="connsiteY740" fmla="*/ 881978 h 1207616"/>
                <a:gd name="connsiteX741" fmla="*/ 749065 w 1414580"/>
                <a:gd name="connsiteY741" fmla="*/ 881978 h 1207616"/>
                <a:gd name="connsiteX742" fmla="*/ 749065 w 1414580"/>
                <a:gd name="connsiteY742" fmla="*/ 881978 h 1207616"/>
                <a:gd name="connsiteX743" fmla="*/ 748133 w 1414580"/>
                <a:gd name="connsiteY743" fmla="*/ 887670 h 1207616"/>
                <a:gd name="connsiteX744" fmla="*/ 745270 w 1414580"/>
                <a:gd name="connsiteY744" fmla="*/ 887670 h 1207616"/>
                <a:gd name="connsiteX745" fmla="*/ 745270 w 1414580"/>
                <a:gd name="connsiteY745" fmla="*/ 888641 h 1207616"/>
                <a:gd name="connsiteX746" fmla="*/ 744333 w 1414580"/>
                <a:gd name="connsiteY746" fmla="*/ 891470 h 1207616"/>
                <a:gd name="connsiteX747" fmla="*/ 741470 w 1414580"/>
                <a:gd name="connsiteY747" fmla="*/ 895270 h 1207616"/>
                <a:gd name="connsiteX748" fmla="*/ 741470 w 1414580"/>
                <a:gd name="connsiteY748" fmla="*/ 897167 h 1207616"/>
                <a:gd name="connsiteX749" fmla="*/ 735772 w 1414580"/>
                <a:gd name="connsiteY749" fmla="*/ 898139 h 1207616"/>
                <a:gd name="connsiteX750" fmla="*/ 732939 w 1414580"/>
                <a:gd name="connsiteY750" fmla="*/ 897167 h 1207616"/>
                <a:gd name="connsiteX751" fmla="*/ 728173 w 1414580"/>
                <a:gd name="connsiteY751" fmla="*/ 900041 h 1207616"/>
                <a:gd name="connsiteX752" fmla="*/ 727246 w 1414580"/>
                <a:gd name="connsiteY752" fmla="*/ 898139 h 1207616"/>
                <a:gd name="connsiteX753" fmla="*/ 727246 w 1414580"/>
                <a:gd name="connsiteY753" fmla="*/ 897167 h 1207616"/>
                <a:gd name="connsiteX754" fmla="*/ 728173 w 1414580"/>
                <a:gd name="connsiteY754" fmla="*/ 894338 h 1207616"/>
                <a:gd name="connsiteX755" fmla="*/ 728173 w 1414580"/>
                <a:gd name="connsiteY755" fmla="*/ 893372 h 1207616"/>
                <a:gd name="connsiteX756" fmla="*/ 716783 w 1414580"/>
                <a:gd name="connsiteY756" fmla="*/ 897167 h 1207616"/>
                <a:gd name="connsiteX757" fmla="*/ 713949 w 1414580"/>
                <a:gd name="connsiteY757" fmla="*/ 900967 h 1207616"/>
                <a:gd name="connsiteX758" fmla="*/ 713949 w 1414580"/>
                <a:gd name="connsiteY758" fmla="*/ 900967 h 1207616"/>
                <a:gd name="connsiteX759" fmla="*/ 711085 w 1414580"/>
                <a:gd name="connsiteY759" fmla="*/ 902865 h 1207616"/>
                <a:gd name="connsiteX760" fmla="*/ 709183 w 1414580"/>
                <a:gd name="connsiteY760" fmla="*/ 902865 h 1207616"/>
                <a:gd name="connsiteX761" fmla="*/ 704457 w 1414580"/>
                <a:gd name="connsiteY761" fmla="*/ 903831 h 1207616"/>
                <a:gd name="connsiteX762" fmla="*/ 703490 w 1414580"/>
                <a:gd name="connsiteY762" fmla="*/ 904767 h 1207616"/>
                <a:gd name="connsiteX763" fmla="*/ 699691 w 1414580"/>
                <a:gd name="connsiteY763" fmla="*/ 907611 h 1207616"/>
                <a:gd name="connsiteX764" fmla="*/ 697793 w 1414580"/>
                <a:gd name="connsiteY764" fmla="*/ 909513 h 1207616"/>
                <a:gd name="connsiteX765" fmla="*/ 697793 w 1414580"/>
                <a:gd name="connsiteY765" fmla="*/ 906660 h 1207616"/>
                <a:gd name="connsiteX766" fmla="*/ 695896 w 1414580"/>
                <a:gd name="connsiteY766" fmla="*/ 905714 h 1207616"/>
                <a:gd name="connsiteX767" fmla="*/ 693067 w 1414580"/>
                <a:gd name="connsiteY767" fmla="*/ 904767 h 1207616"/>
                <a:gd name="connsiteX768" fmla="*/ 692096 w 1414580"/>
                <a:gd name="connsiteY768" fmla="*/ 912362 h 1207616"/>
                <a:gd name="connsiteX769" fmla="*/ 691169 w 1414580"/>
                <a:gd name="connsiteY769" fmla="*/ 914260 h 1207616"/>
                <a:gd name="connsiteX770" fmla="*/ 692096 w 1414580"/>
                <a:gd name="connsiteY770" fmla="*/ 915206 h 1207616"/>
                <a:gd name="connsiteX771" fmla="*/ 692096 w 1414580"/>
                <a:gd name="connsiteY771" fmla="*/ 916157 h 1207616"/>
                <a:gd name="connsiteX772" fmla="*/ 696862 w 1414580"/>
                <a:gd name="connsiteY772" fmla="*/ 916157 h 1207616"/>
                <a:gd name="connsiteX773" fmla="*/ 699691 w 1414580"/>
                <a:gd name="connsiteY773" fmla="*/ 919957 h 1207616"/>
                <a:gd name="connsiteX774" fmla="*/ 697793 w 1414580"/>
                <a:gd name="connsiteY774" fmla="*/ 921855 h 1207616"/>
                <a:gd name="connsiteX775" fmla="*/ 694964 w 1414580"/>
                <a:gd name="connsiteY775" fmla="*/ 922801 h 1207616"/>
                <a:gd name="connsiteX776" fmla="*/ 691169 w 1414580"/>
                <a:gd name="connsiteY776" fmla="*/ 924703 h 1207616"/>
                <a:gd name="connsiteX777" fmla="*/ 688301 w 1414580"/>
                <a:gd name="connsiteY777" fmla="*/ 922801 h 1207616"/>
                <a:gd name="connsiteX778" fmla="*/ 688301 w 1414580"/>
                <a:gd name="connsiteY778" fmla="*/ 924703 h 1207616"/>
                <a:gd name="connsiteX779" fmla="*/ 688301 w 1414580"/>
                <a:gd name="connsiteY779" fmla="*/ 926601 h 1207616"/>
                <a:gd name="connsiteX780" fmla="*/ 688301 w 1414580"/>
                <a:gd name="connsiteY780" fmla="*/ 928503 h 1207616"/>
                <a:gd name="connsiteX781" fmla="*/ 689267 w 1414580"/>
                <a:gd name="connsiteY781" fmla="*/ 929449 h 1207616"/>
                <a:gd name="connsiteX782" fmla="*/ 691169 w 1414580"/>
                <a:gd name="connsiteY782" fmla="*/ 931352 h 1207616"/>
                <a:gd name="connsiteX783" fmla="*/ 692096 w 1414580"/>
                <a:gd name="connsiteY783" fmla="*/ 931352 h 1207616"/>
                <a:gd name="connsiteX784" fmla="*/ 693067 w 1414580"/>
                <a:gd name="connsiteY784" fmla="*/ 932298 h 1207616"/>
                <a:gd name="connsiteX785" fmla="*/ 692096 w 1414580"/>
                <a:gd name="connsiteY785" fmla="*/ 935147 h 1207616"/>
                <a:gd name="connsiteX786" fmla="*/ 689267 w 1414580"/>
                <a:gd name="connsiteY786" fmla="*/ 933249 h 1207616"/>
                <a:gd name="connsiteX787" fmla="*/ 685467 w 1414580"/>
                <a:gd name="connsiteY787" fmla="*/ 936098 h 1207616"/>
                <a:gd name="connsiteX788" fmla="*/ 682603 w 1414580"/>
                <a:gd name="connsiteY788" fmla="*/ 939893 h 1207616"/>
                <a:gd name="connsiteX789" fmla="*/ 679774 w 1414580"/>
                <a:gd name="connsiteY789" fmla="*/ 940844 h 1207616"/>
                <a:gd name="connsiteX790" fmla="*/ 676906 w 1414580"/>
                <a:gd name="connsiteY790" fmla="*/ 946541 h 1207616"/>
                <a:gd name="connsiteX791" fmla="*/ 675975 w 1414580"/>
                <a:gd name="connsiteY791" fmla="*/ 947493 h 1207616"/>
                <a:gd name="connsiteX792" fmla="*/ 675975 w 1414580"/>
                <a:gd name="connsiteY792" fmla="*/ 948439 h 1207616"/>
                <a:gd name="connsiteX793" fmla="*/ 679774 w 1414580"/>
                <a:gd name="connsiteY793" fmla="*/ 949385 h 1207616"/>
                <a:gd name="connsiteX794" fmla="*/ 681672 w 1414580"/>
                <a:gd name="connsiteY794" fmla="*/ 946541 h 1207616"/>
                <a:gd name="connsiteX795" fmla="*/ 683569 w 1414580"/>
                <a:gd name="connsiteY795" fmla="*/ 944639 h 1207616"/>
                <a:gd name="connsiteX796" fmla="*/ 686403 w 1414580"/>
                <a:gd name="connsiteY796" fmla="*/ 941790 h 1207616"/>
                <a:gd name="connsiteX797" fmla="*/ 690198 w 1414580"/>
                <a:gd name="connsiteY797" fmla="*/ 941790 h 1207616"/>
                <a:gd name="connsiteX798" fmla="*/ 693998 w 1414580"/>
                <a:gd name="connsiteY798" fmla="*/ 941790 h 1207616"/>
                <a:gd name="connsiteX799" fmla="*/ 695896 w 1414580"/>
                <a:gd name="connsiteY799" fmla="*/ 940844 h 1207616"/>
                <a:gd name="connsiteX800" fmla="*/ 696862 w 1414580"/>
                <a:gd name="connsiteY800" fmla="*/ 939893 h 1207616"/>
                <a:gd name="connsiteX801" fmla="*/ 699691 w 1414580"/>
                <a:gd name="connsiteY801" fmla="*/ 938947 h 1207616"/>
                <a:gd name="connsiteX802" fmla="*/ 703490 w 1414580"/>
                <a:gd name="connsiteY802" fmla="*/ 939893 h 1207616"/>
                <a:gd name="connsiteX803" fmla="*/ 705388 w 1414580"/>
                <a:gd name="connsiteY803" fmla="*/ 939893 h 1207616"/>
                <a:gd name="connsiteX804" fmla="*/ 704457 w 1414580"/>
                <a:gd name="connsiteY804" fmla="*/ 937995 h 1207616"/>
                <a:gd name="connsiteX805" fmla="*/ 704457 w 1414580"/>
                <a:gd name="connsiteY805" fmla="*/ 933249 h 1207616"/>
                <a:gd name="connsiteX806" fmla="*/ 704457 w 1414580"/>
                <a:gd name="connsiteY806" fmla="*/ 929449 h 1207616"/>
                <a:gd name="connsiteX807" fmla="*/ 705388 w 1414580"/>
                <a:gd name="connsiteY807" fmla="*/ 928503 h 1207616"/>
                <a:gd name="connsiteX808" fmla="*/ 705388 w 1414580"/>
                <a:gd name="connsiteY808" fmla="*/ 927552 h 1207616"/>
                <a:gd name="connsiteX809" fmla="*/ 707290 w 1414580"/>
                <a:gd name="connsiteY809" fmla="*/ 919957 h 1207616"/>
                <a:gd name="connsiteX810" fmla="*/ 710159 w 1414580"/>
                <a:gd name="connsiteY810" fmla="*/ 919006 h 1207616"/>
                <a:gd name="connsiteX811" fmla="*/ 711085 w 1414580"/>
                <a:gd name="connsiteY811" fmla="*/ 917108 h 1207616"/>
                <a:gd name="connsiteX812" fmla="*/ 711085 w 1414580"/>
                <a:gd name="connsiteY812" fmla="*/ 917108 h 1207616"/>
                <a:gd name="connsiteX813" fmla="*/ 713949 w 1414580"/>
                <a:gd name="connsiteY813" fmla="*/ 915206 h 1207616"/>
                <a:gd name="connsiteX814" fmla="*/ 716783 w 1414580"/>
                <a:gd name="connsiteY814" fmla="*/ 914260 h 1207616"/>
                <a:gd name="connsiteX815" fmla="*/ 720578 w 1414580"/>
                <a:gd name="connsiteY815" fmla="*/ 912362 h 1207616"/>
                <a:gd name="connsiteX816" fmla="*/ 721554 w 1414580"/>
                <a:gd name="connsiteY816" fmla="*/ 912362 h 1207616"/>
                <a:gd name="connsiteX817" fmla="*/ 727246 w 1414580"/>
                <a:gd name="connsiteY817" fmla="*/ 911406 h 1207616"/>
                <a:gd name="connsiteX818" fmla="*/ 731972 w 1414580"/>
                <a:gd name="connsiteY818" fmla="*/ 911406 h 1207616"/>
                <a:gd name="connsiteX819" fmla="*/ 731972 w 1414580"/>
                <a:gd name="connsiteY819" fmla="*/ 910460 h 1207616"/>
                <a:gd name="connsiteX820" fmla="*/ 735772 w 1414580"/>
                <a:gd name="connsiteY820" fmla="*/ 909513 h 1207616"/>
                <a:gd name="connsiteX821" fmla="*/ 737670 w 1414580"/>
                <a:gd name="connsiteY821" fmla="*/ 910460 h 1207616"/>
                <a:gd name="connsiteX822" fmla="*/ 741470 w 1414580"/>
                <a:gd name="connsiteY822" fmla="*/ 907611 h 1207616"/>
                <a:gd name="connsiteX823" fmla="*/ 743367 w 1414580"/>
                <a:gd name="connsiteY823" fmla="*/ 907611 h 1207616"/>
                <a:gd name="connsiteX824" fmla="*/ 747162 w 1414580"/>
                <a:gd name="connsiteY824" fmla="*/ 906660 h 1207616"/>
                <a:gd name="connsiteX825" fmla="*/ 750041 w 1414580"/>
                <a:gd name="connsiteY825" fmla="*/ 904767 h 1207616"/>
                <a:gd name="connsiteX826" fmla="*/ 753831 w 1414580"/>
                <a:gd name="connsiteY826" fmla="*/ 902865 h 1207616"/>
                <a:gd name="connsiteX827" fmla="*/ 756660 w 1414580"/>
                <a:gd name="connsiteY827" fmla="*/ 901933 h 1207616"/>
                <a:gd name="connsiteX828" fmla="*/ 755728 w 1414580"/>
                <a:gd name="connsiteY828" fmla="*/ 900967 h 1207616"/>
                <a:gd name="connsiteX829" fmla="*/ 752865 w 1414580"/>
                <a:gd name="connsiteY829" fmla="*/ 899065 h 1207616"/>
                <a:gd name="connsiteX830" fmla="*/ 751928 w 1414580"/>
                <a:gd name="connsiteY830" fmla="*/ 897167 h 1207616"/>
                <a:gd name="connsiteX831" fmla="*/ 751928 w 1414580"/>
                <a:gd name="connsiteY831" fmla="*/ 895270 h 1207616"/>
                <a:gd name="connsiteX832" fmla="*/ 750962 w 1414580"/>
                <a:gd name="connsiteY832" fmla="*/ 894338 h 1207616"/>
                <a:gd name="connsiteX833" fmla="*/ 750962 w 1414580"/>
                <a:gd name="connsiteY833" fmla="*/ 892436 h 1207616"/>
                <a:gd name="connsiteX834" fmla="*/ 752865 w 1414580"/>
                <a:gd name="connsiteY834" fmla="*/ 885778 h 1207616"/>
                <a:gd name="connsiteX835" fmla="*/ 755728 w 1414580"/>
                <a:gd name="connsiteY835" fmla="*/ 883875 h 1207616"/>
                <a:gd name="connsiteX836" fmla="*/ 758557 w 1414580"/>
                <a:gd name="connsiteY836" fmla="*/ 881978 h 1207616"/>
                <a:gd name="connsiteX837" fmla="*/ 759528 w 1414580"/>
                <a:gd name="connsiteY837" fmla="*/ 881978 h 1207616"/>
                <a:gd name="connsiteX838" fmla="*/ 761426 w 1414580"/>
                <a:gd name="connsiteY838" fmla="*/ 882944 h 1207616"/>
                <a:gd name="connsiteX839" fmla="*/ 763323 w 1414580"/>
                <a:gd name="connsiteY839" fmla="*/ 883875 h 1207616"/>
                <a:gd name="connsiteX840" fmla="*/ 763323 w 1414580"/>
                <a:gd name="connsiteY840" fmla="*/ 885778 h 1207616"/>
                <a:gd name="connsiteX841" fmla="*/ 765225 w 1414580"/>
                <a:gd name="connsiteY841" fmla="*/ 887670 h 1207616"/>
                <a:gd name="connsiteX842" fmla="*/ 765225 w 1414580"/>
                <a:gd name="connsiteY842" fmla="*/ 888641 h 1207616"/>
                <a:gd name="connsiteX843" fmla="*/ 766152 w 1414580"/>
                <a:gd name="connsiteY843" fmla="*/ 890544 h 1207616"/>
                <a:gd name="connsiteX844" fmla="*/ 767123 w 1414580"/>
                <a:gd name="connsiteY844" fmla="*/ 888641 h 1207616"/>
                <a:gd name="connsiteX845" fmla="*/ 769025 w 1414580"/>
                <a:gd name="connsiteY845" fmla="*/ 887670 h 1207616"/>
                <a:gd name="connsiteX846" fmla="*/ 772820 w 1414580"/>
                <a:gd name="connsiteY846" fmla="*/ 885778 h 1207616"/>
                <a:gd name="connsiteX847" fmla="*/ 773752 w 1414580"/>
                <a:gd name="connsiteY847" fmla="*/ 884841 h 1207616"/>
                <a:gd name="connsiteX848" fmla="*/ 772820 w 1414580"/>
                <a:gd name="connsiteY848" fmla="*/ 881978 h 1207616"/>
                <a:gd name="connsiteX849" fmla="*/ 773752 w 1414580"/>
                <a:gd name="connsiteY849" fmla="*/ 877246 h 1207616"/>
                <a:gd name="connsiteX850" fmla="*/ 775649 w 1414580"/>
                <a:gd name="connsiteY850" fmla="*/ 879149 h 1207616"/>
                <a:gd name="connsiteX851" fmla="*/ 777547 w 1414580"/>
                <a:gd name="connsiteY851" fmla="*/ 881046 h 1207616"/>
                <a:gd name="connsiteX852" fmla="*/ 780415 w 1414580"/>
                <a:gd name="connsiteY852" fmla="*/ 883875 h 1207616"/>
                <a:gd name="connsiteX853" fmla="*/ 781347 w 1414580"/>
                <a:gd name="connsiteY853" fmla="*/ 884841 h 1207616"/>
                <a:gd name="connsiteX854" fmla="*/ 779449 w 1414580"/>
                <a:gd name="connsiteY854" fmla="*/ 887670 h 1207616"/>
                <a:gd name="connsiteX855" fmla="*/ 780415 w 1414580"/>
                <a:gd name="connsiteY855" fmla="*/ 887670 h 1207616"/>
                <a:gd name="connsiteX856" fmla="*/ 784215 w 1414580"/>
                <a:gd name="connsiteY856" fmla="*/ 890544 h 1207616"/>
                <a:gd name="connsiteX857" fmla="*/ 784215 w 1414580"/>
                <a:gd name="connsiteY857" fmla="*/ 891470 h 1207616"/>
                <a:gd name="connsiteX858" fmla="*/ 782313 w 1414580"/>
                <a:gd name="connsiteY858" fmla="*/ 895270 h 1207616"/>
                <a:gd name="connsiteX859" fmla="*/ 781347 w 1414580"/>
                <a:gd name="connsiteY859" fmla="*/ 897167 h 1207616"/>
                <a:gd name="connsiteX860" fmla="*/ 780415 w 1414580"/>
                <a:gd name="connsiteY860" fmla="*/ 898139 h 1207616"/>
                <a:gd name="connsiteX861" fmla="*/ 786113 w 1414580"/>
                <a:gd name="connsiteY861" fmla="*/ 900967 h 1207616"/>
                <a:gd name="connsiteX862" fmla="*/ 784215 w 1414580"/>
                <a:gd name="connsiteY862" fmla="*/ 902865 h 1207616"/>
                <a:gd name="connsiteX863" fmla="*/ 784215 w 1414580"/>
                <a:gd name="connsiteY863" fmla="*/ 904767 h 1207616"/>
                <a:gd name="connsiteX864" fmla="*/ 780415 w 1414580"/>
                <a:gd name="connsiteY864" fmla="*/ 907611 h 1207616"/>
                <a:gd name="connsiteX865" fmla="*/ 772820 w 1414580"/>
                <a:gd name="connsiteY865" fmla="*/ 905714 h 1207616"/>
                <a:gd name="connsiteX866" fmla="*/ 771854 w 1414580"/>
                <a:gd name="connsiteY866" fmla="*/ 905714 h 1207616"/>
                <a:gd name="connsiteX867" fmla="*/ 766152 w 1414580"/>
                <a:gd name="connsiteY867" fmla="*/ 906660 h 1207616"/>
                <a:gd name="connsiteX868" fmla="*/ 766152 w 1414580"/>
                <a:gd name="connsiteY868" fmla="*/ 907611 h 1207616"/>
                <a:gd name="connsiteX869" fmla="*/ 767123 w 1414580"/>
                <a:gd name="connsiteY869" fmla="*/ 907611 h 1207616"/>
                <a:gd name="connsiteX870" fmla="*/ 769025 w 1414580"/>
                <a:gd name="connsiteY870" fmla="*/ 908562 h 1207616"/>
                <a:gd name="connsiteX871" fmla="*/ 769025 w 1414580"/>
                <a:gd name="connsiteY871" fmla="*/ 910460 h 1207616"/>
                <a:gd name="connsiteX872" fmla="*/ 771854 w 1414580"/>
                <a:gd name="connsiteY872" fmla="*/ 911406 h 1207616"/>
                <a:gd name="connsiteX873" fmla="*/ 775649 w 1414580"/>
                <a:gd name="connsiteY873" fmla="*/ 913308 h 1207616"/>
                <a:gd name="connsiteX874" fmla="*/ 776620 w 1414580"/>
                <a:gd name="connsiteY874" fmla="*/ 914260 h 1207616"/>
                <a:gd name="connsiteX875" fmla="*/ 778518 w 1414580"/>
                <a:gd name="connsiteY875" fmla="*/ 919957 h 1207616"/>
                <a:gd name="connsiteX876" fmla="*/ 782313 w 1414580"/>
                <a:gd name="connsiteY876" fmla="*/ 913308 h 1207616"/>
                <a:gd name="connsiteX877" fmla="*/ 786113 w 1414580"/>
                <a:gd name="connsiteY877" fmla="*/ 915206 h 1207616"/>
                <a:gd name="connsiteX878" fmla="*/ 786113 w 1414580"/>
                <a:gd name="connsiteY878" fmla="*/ 918054 h 1207616"/>
                <a:gd name="connsiteX879" fmla="*/ 787044 w 1414580"/>
                <a:gd name="connsiteY879" fmla="*/ 916157 h 1207616"/>
                <a:gd name="connsiteX880" fmla="*/ 788020 w 1414580"/>
                <a:gd name="connsiteY880" fmla="*/ 916157 h 1207616"/>
                <a:gd name="connsiteX881" fmla="*/ 789908 w 1414580"/>
                <a:gd name="connsiteY881" fmla="*/ 916157 h 1207616"/>
                <a:gd name="connsiteX882" fmla="*/ 788942 w 1414580"/>
                <a:gd name="connsiteY882" fmla="*/ 919006 h 1207616"/>
                <a:gd name="connsiteX883" fmla="*/ 788942 w 1414580"/>
                <a:gd name="connsiteY883" fmla="*/ 921855 h 1207616"/>
                <a:gd name="connsiteX884" fmla="*/ 788020 w 1414580"/>
                <a:gd name="connsiteY884" fmla="*/ 922801 h 1207616"/>
                <a:gd name="connsiteX885" fmla="*/ 786113 w 1414580"/>
                <a:gd name="connsiteY885" fmla="*/ 923757 h 1207616"/>
                <a:gd name="connsiteX886" fmla="*/ 785142 w 1414580"/>
                <a:gd name="connsiteY886" fmla="*/ 924703 h 1207616"/>
                <a:gd name="connsiteX887" fmla="*/ 786113 w 1414580"/>
                <a:gd name="connsiteY887" fmla="*/ 927552 h 1207616"/>
                <a:gd name="connsiteX888" fmla="*/ 788942 w 1414580"/>
                <a:gd name="connsiteY888" fmla="*/ 927552 h 1207616"/>
                <a:gd name="connsiteX889" fmla="*/ 790844 w 1414580"/>
                <a:gd name="connsiteY889" fmla="*/ 929449 h 1207616"/>
                <a:gd name="connsiteX890" fmla="*/ 791810 w 1414580"/>
                <a:gd name="connsiteY890" fmla="*/ 931352 h 1207616"/>
                <a:gd name="connsiteX891" fmla="*/ 793708 w 1414580"/>
                <a:gd name="connsiteY891" fmla="*/ 932298 h 1207616"/>
                <a:gd name="connsiteX892" fmla="*/ 795610 w 1414580"/>
                <a:gd name="connsiteY892" fmla="*/ 932298 h 1207616"/>
                <a:gd name="connsiteX893" fmla="*/ 801302 w 1414580"/>
                <a:gd name="connsiteY893" fmla="*/ 935147 h 1207616"/>
                <a:gd name="connsiteX894" fmla="*/ 803205 w 1414580"/>
                <a:gd name="connsiteY894" fmla="*/ 935147 h 1207616"/>
                <a:gd name="connsiteX895" fmla="*/ 803205 w 1414580"/>
                <a:gd name="connsiteY895" fmla="*/ 936098 h 1207616"/>
                <a:gd name="connsiteX896" fmla="*/ 805102 w 1414580"/>
                <a:gd name="connsiteY896" fmla="*/ 937995 h 1207616"/>
                <a:gd name="connsiteX897" fmla="*/ 804126 w 1414580"/>
                <a:gd name="connsiteY897" fmla="*/ 941790 h 1207616"/>
                <a:gd name="connsiteX898" fmla="*/ 802234 w 1414580"/>
                <a:gd name="connsiteY898" fmla="*/ 942747 h 1207616"/>
                <a:gd name="connsiteX899" fmla="*/ 798434 w 1414580"/>
                <a:gd name="connsiteY899" fmla="*/ 944639 h 1207616"/>
                <a:gd name="connsiteX900" fmla="*/ 799405 w 1414580"/>
                <a:gd name="connsiteY900" fmla="*/ 946541 h 1207616"/>
                <a:gd name="connsiteX901" fmla="*/ 798434 w 1414580"/>
                <a:gd name="connsiteY901" fmla="*/ 947493 h 1207616"/>
                <a:gd name="connsiteX902" fmla="*/ 797512 w 1414580"/>
                <a:gd name="connsiteY902" fmla="*/ 948439 h 1207616"/>
                <a:gd name="connsiteX903" fmla="*/ 796536 w 1414580"/>
                <a:gd name="connsiteY903" fmla="*/ 951288 h 1207616"/>
                <a:gd name="connsiteX904" fmla="*/ 794639 w 1414580"/>
                <a:gd name="connsiteY904" fmla="*/ 951288 h 1207616"/>
                <a:gd name="connsiteX905" fmla="*/ 792742 w 1414580"/>
                <a:gd name="connsiteY905" fmla="*/ 950342 h 1207616"/>
                <a:gd name="connsiteX906" fmla="*/ 790844 w 1414580"/>
                <a:gd name="connsiteY906" fmla="*/ 946541 h 1207616"/>
                <a:gd name="connsiteX907" fmla="*/ 788020 w 1414580"/>
                <a:gd name="connsiteY907" fmla="*/ 946541 h 1207616"/>
                <a:gd name="connsiteX908" fmla="*/ 788020 w 1414580"/>
                <a:gd name="connsiteY908" fmla="*/ 950342 h 1207616"/>
                <a:gd name="connsiteX909" fmla="*/ 788020 w 1414580"/>
                <a:gd name="connsiteY909" fmla="*/ 952239 h 1207616"/>
                <a:gd name="connsiteX910" fmla="*/ 788020 w 1414580"/>
                <a:gd name="connsiteY910" fmla="*/ 956034 h 1207616"/>
                <a:gd name="connsiteX911" fmla="*/ 785142 w 1414580"/>
                <a:gd name="connsiteY911" fmla="*/ 958883 h 1207616"/>
                <a:gd name="connsiteX912" fmla="*/ 784215 w 1414580"/>
                <a:gd name="connsiteY912" fmla="*/ 960780 h 1207616"/>
                <a:gd name="connsiteX913" fmla="*/ 781347 w 1414580"/>
                <a:gd name="connsiteY913" fmla="*/ 964580 h 1207616"/>
                <a:gd name="connsiteX914" fmla="*/ 779449 w 1414580"/>
                <a:gd name="connsiteY914" fmla="*/ 964580 h 1207616"/>
                <a:gd name="connsiteX915" fmla="*/ 778518 w 1414580"/>
                <a:gd name="connsiteY915" fmla="*/ 964580 h 1207616"/>
                <a:gd name="connsiteX916" fmla="*/ 776620 w 1414580"/>
                <a:gd name="connsiteY916" fmla="*/ 962682 h 1207616"/>
                <a:gd name="connsiteX917" fmla="*/ 774718 w 1414580"/>
                <a:gd name="connsiteY917" fmla="*/ 961731 h 1207616"/>
                <a:gd name="connsiteX918" fmla="*/ 773752 w 1414580"/>
                <a:gd name="connsiteY918" fmla="*/ 959834 h 1207616"/>
                <a:gd name="connsiteX919" fmla="*/ 771854 w 1414580"/>
                <a:gd name="connsiteY919" fmla="*/ 960780 h 1207616"/>
                <a:gd name="connsiteX920" fmla="*/ 769952 w 1414580"/>
                <a:gd name="connsiteY920" fmla="*/ 961731 h 1207616"/>
                <a:gd name="connsiteX921" fmla="*/ 769952 w 1414580"/>
                <a:gd name="connsiteY921" fmla="*/ 962682 h 1207616"/>
                <a:gd name="connsiteX922" fmla="*/ 771854 w 1414580"/>
                <a:gd name="connsiteY922" fmla="*/ 966482 h 1207616"/>
                <a:gd name="connsiteX923" fmla="*/ 773752 w 1414580"/>
                <a:gd name="connsiteY923" fmla="*/ 967429 h 1207616"/>
                <a:gd name="connsiteX924" fmla="*/ 770918 w 1414580"/>
                <a:gd name="connsiteY924" fmla="*/ 969326 h 1207616"/>
                <a:gd name="connsiteX925" fmla="*/ 769025 w 1414580"/>
                <a:gd name="connsiteY925" fmla="*/ 969326 h 1207616"/>
                <a:gd name="connsiteX926" fmla="*/ 767123 w 1414580"/>
                <a:gd name="connsiteY926" fmla="*/ 968375 h 1207616"/>
                <a:gd name="connsiteX927" fmla="*/ 766152 w 1414580"/>
                <a:gd name="connsiteY927" fmla="*/ 967429 h 1207616"/>
                <a:gd name="connsiteX928" fmla="*/ 766152 w 1414580"/>
                <a:gd name="connsiteY928" fmla="*/ 965526 h 1207616"/>
                <a:gd name="connsiteX929" fmla="*/ 764260 w 1414580"/>
                <a:gd name="connsiteY929" fmla="*/ 968375 h 1207616"/>
                <a:gd name="connsiteX930" fmla="*/ 761426 w 1414580"/>
                <a:gd name="connsiteY930" fmla="*/ 967429 h 1207616"/>
                <a:gd name="connsiteX931" fmla="*/ 759528 w 1414580"/>
                <a:gd name="connsiteY931" fmla="*/ 966482 h 1207616"/>
                <a:gd name="connsiteX932" fmla="*/ 754762 w 1414580"/>
                <a:gd name="connsiteY932" fmla="*/ 965526 h 1207616"/>
                <a:gd name="connsiteX933" fmla="*/ 749065 w 1414580"/>
                <a:gd name="connsiteY933" fmla="*/ 964580 h 1207616"/>
                <a:gd name="connsiteX934" fmla="*/ 744333 w 1414580"/>
                <a:gd name="connsiteY934" fmla="*/ 964580 h 1207616"/>
                <a:gd name="connsiteX935" fmla="*/ 731046 w 1414580"/>
                <a:gd name="connsiteY935" fmla="*/ 963629 h 1207616"/>
                <a:gd name="connsiteX936" fmla="*/ 728173 w 1414580"/>
                <a:gd name="connsiteY936" fmla="*/ 961731 h 1207616"/>
                <a:gd name="connsiteX937" fmla="*/ 727246 w 1414580"/>
                <a:gd name="connsiteY937" fmla="*/ 963629 h 1207616"/>
                <a:gd name="connsiteX938" fmla="*/ 723446 w 1414580"/>
                <a:gd name="connsiteY938" fmla="*/ 963629 h 1207616"/>
                <a:gd name="connsiteX939" fmla="*/ 724378 w 1414580"/>
                <a:gd name="connsiteY939" fmla="*/ 970277 h 1207616"/>
                <a:gd name="connsiteX940" fmla="*/ 723446 w 1414580"/>
                <a:gd name="connsiteY940" fmla="*/ 969326 h 1207616"/>
                <a:gd name="connsiteX941" fmla="*/ 721554 w 1414580"/>
                <a:gd name="connsiteY941" fmla="*/ 970277 h 1207616"/>
                <a:gd name="connsiteX942" fmla="*/ 720578 w 1414580"/>
                <a:gd name="connsiteY942" fmla="*/ 972175 h 1207616"/>
                <a:gd name="connsiteX943" fmla="*/ 722480 w 1414580"/>
                <a:gd name="connsiteY943" fmla="*/ 975024 h 1207616"/>
                <a:gd name="connsiteX944" fmla="*/ 722480 w 1414580"/>
                <a:gd name="connsiteY944" fmla="*/ 975975 h 1207616"/>
                <a:gd name="connsiteX945" fmla="*/ 723446 w 1414580"/>
                <a:gd name="connsiteY945" fmla="*/ 975975 h 1207616"/>
                <a:gd name="connsiteX946" fmla="*/ 724378 w 1414580"/>
                <a:gd name="connsiteY946" fmla="*/ 975024 h 1207616"/>
                <a:gd name="connsiteX947" fmla="*/ 724378 w 1414580"/>
                <a:gd name="connsiteY947" fmla="*/ 974077 h 1207616"/>
                <a:gd name="connsiteX948" fmla="*/ 725344 w 1414580"/>
                <a:gd name="connsiteY948" fmla="*/ 974077 h 1207616"/>
                <a:gd name="connsiteX949" fmla="*/ 727246 w 1414580"/>
                <a:gd name="connsiteY949" fmla="*/ 973121 h 1207616"/>
                <a:gd name="connsiteX950" fmla="*/ 730075 w 1414580"/>
                <a:gd name="connsiteY950" fmla="*/ 972175 h 1207616"/>
                <a:gd name="connsiteX951" fmla="*/ 733875 w 1414580"/>
                <a:gd name="connsiteY951" fmla="*/ 972175 h 1207616"/>
                <a:gd name="connsiteX952" fmla="*/ 740538 w 1414580"/>
                <a:gd name="connsiteY952" fmla="*/ 973121 h 1207616"/>
                <a:gd name="connsiteX953" fmla="*/ 746236 w 1414580"/>
                <a:gd name="connsiteY953" fmla="*/ 975024 h 1207616"/>
                <a:gd name="connsiteX954" fmla="*/ 752865 w 1414580"/>
                <a:gd name="connsiteY954" fmla="*/ 978823 h 1207616"/>
                <a:gd name="connsiteX955" fmla="*/ 752865 w 1414580"/>
                <a:gd name="connsiteY955" fmla="*/ 979770 h 1207616"/>
                <a:gd name="connsiteX956" fmla="*/ 752865 w 1414580"/>
                <a:gd name="connsiteY956" fmla="*/ 986418 h 1207616"/>
                <a:gd name="connsiteX957" fmla="*/ 751928 w 1414580"/>
                <a:gd name="connsiteY957" fmla="*/ 988316 h 1207616"/>
                <a:gd name="connsiteX958" fmla="*/ 749065 w 1414580"/>
                <a:gd name="connsiteY958" fmla="*/ 992106 h 1207616"/>
                <a:gd name="connsiteX959" fmla="*/ 747162 w 1414580"/>
                <a:gd name="connsiteY959" fmla="*/ 994013 h 1207616"/>
                <a:gd name="connsiteX960" fmla="*/ 747162 w 1414580"/>
                <a:gd name="connsiteY960" fmla="*/ 995911 h 1207616"/>
                <a:gd name="connsiteX961" fmla="*/ 745270 w 1414580"/>
                <a:gd name="connsiteY961" fmla="*/ 997813 h 1207616"/>
                <a:gd name="connsiteX962" fmla="*/ 744333 w 1414580"/>
                <a:gd name="connsiteY962" fmla="*/ 998760 h 1207616"/>
                <a:gd name="connsiteX963" fmla="*/ 742436 w 1414580"/>
                <a:gd name="connsiteY963" fmla="*/ 1000662 h 1207616"/>
                <a:gd name="connsiteX964" fmla="*/ 739567 w 1414580"/>
                <a:gd name="connsiteY964" fmla="*/ 1000662 h 1207616"/>
                <a:gd name="connsiteX965" fmla="*/ 736738 w 1414580"/>
                <a:gd name="connsiteY965" fmla="*/ 1002559 h 1207616"/>
                <a:gd name="connsiteX966" fmla="*/ 734841 w 1414580"/>
                <a:gd name="connsiteY966" fmla="*/ 1004457 h 1207616"/>
                <a:gd name="connsiteX967" fmla="*/ 734841 w 1414580"/>
                <a:gd name="connsiteY967" fmla="*/ 1006349 h 1207616"/>
                <a:gd name="connsiteX968" fmla="*/ 738641 w 1414580"/>
                <a:gd name="connsiteY968" fmla="*/ 1009208 h 1207616"/>
                <a:gd name="connsiteX969" fmla="*/ 742436 w 1414580"/>
                <a:gd name="connsiteY969" fmla="*/ 1013954 h 1207616"/>
                <a:gd name="connsiteX970" fmla="*/ 743367 w 1414580"/>
                <a:gd name="connsiteY970" fmla="*/ 1016803 h 1207616"/>
                <a:gd name="connsiteX971" fmla="*/ 738641 w 1414580"/>
                <a:gd name="connsiteY971" fmla="*/ 1018700 h 1207616"/>
                <a:gd name="connsiteX972" fmla="*/ 738641 w 1414580"/>
                <a:gd name="connsiteY972" fmla="*/ 1021549 h 1207616"/>
                <a:gd name="connsiteX973" fmla="*/ 742436 w 1414580"/>
                <a:gd name="connsiteY973" fmla="*/ 1022495 h 1207616"/>
                <a:gd name="connsiteX974" fmla="*/ 741470 w 1414580"/>
                <a:gd name="connsiteY974" fmla="*/ 1025344 h 1207616"/>
                <a:gd name="connsiteX975" fmla="*/ 743367 w 1414580"/>
                <a:gd name="connsiteY975" fmla="*/ 1027241 h 1207616"/>
                <a:gd name="connsiteX976" fmla="*/ 746236 w 1414580"/>
                <a:gd name="connsiteY976" fmla="*/ 1029144 h 1207616"/>
                <a:gd name="connsiteX977" fmla="*/ 741470 w 1414580"/>
                <a:gd name="connsiteY977" fmla="*/ 1033890 h 1207616"/>
                <a:gd name="connsiteX978" fmla="*/ 743367 w 1414580"/>
                <a:gd name="connsiteY978" fmla="*/ 1040519 h 1207616"/>
                <a:gd name="connsiteX979" fmla="*/ 742436 w 1414580"/>
                <a:gd name="connsiteY979" fmla="*/ 1049080 h 1207616"/>
                <a:gd name="connsiteX980" fmla="*/ 739567 w 1414580"/>
                <a:gd name="connsiteY980" fmla="*/ 1050011 h 1207616"/>
                <a:gd name="connsiteX981" fmla="*/ 738641 w 1414580"/>
                <a:gd name="connsiteY981" fmla="*/ 1050982 h 1207616"/>
                <a:gd name="connsiteX982" fmla="*/ 737670 w 1414580"/>
                <a:gd name="connsiteY982" fmla="*/ 1052880 h 1207616"/>
                <a:gd name="connsiteX983" fmla="*/ 737670 w 1414580"/>
                <a:gd name="connsiteY983" fmla="*/ 1056680 h 1207616"/>
                <a:gd name="connsiteX984" fmla="*/ 739567 w 1414580"/>
                <a:gd name="connsiteY984" fmla="*/ 1057606 h 1207616"/>
                <a:gd name="connsiteX985" fmla="*/ 739567 w 1414580"/>
                <a:gd name="connsiteY985" fmla="*/ 1058577 h 1207616"/>
                <a:gd name="connsiteX986" fmla="*/ 739567 w 1414580"/>
                <a:gd name="connsiteY986" fmla="*/ 1060475 h 1207616"/>
                <a:gd name="connsiteX987" fmla="*/ 737670 w 1414580"/>
                <a:gd name="connsiteY987" fmla="*/ 1062372 h 1207616"/>
                <a:gd name="connsiteX988" fmla="*/ 735772 w 1414580"/>
                <a:gd name="connsiteY988" fmla="*/ 1065201 h 1207616"/>
                <a:gd name="connsiteX989" fmla="*/ 735772 w 1414580"/>
                <a:gd name="connsiteY989" fmla="*/ 1067104 h 1207616"/>
                <a:gd name="connsiteX990" fmla="*/ 734841 w 1414580"/>
                <a:gd name="connsiteY990" fmla="*/ 1069001 h 1207616"/>
                <a:gd name="connsiteX991" fmla="*/ 734841 w 1414580"/>
                <a:gd name="connsiteY991" fmla="*/ 1073767 h 1207616"/>
                <a:gd name="connsiteX992" fmla="*/ 735772 w 1414580"/>
                <a:gd name="connsiteY992" fmla="*/ 1075670 h 1207616"/>
                <a:gd name="connsiteX993" fmla="*/ 736738 w 1414580"/>
                <a:gd name="connsiteY993" fmla="*/ 1078498 h 1207616"/>
                <a:gd name="connsiteX994" fmla="*/ 735772 w 1414580"/>
                <a:gd name="connsiteY994" fmla="*/ 1088957 h 1207616"/>
                <a:gd name="connsiteX995" fmla="*/ 735772 w 1414580"/>
                <a:gd name="connsiteY995" fmla="*/ 1091791 h 1207616"/>
                <a:gd name="connsiteX996" fmla="*/ 738641 w 1414580"/>
                <a:gd name="connsiteY996" fmla="*/ 1091791 h 1207616"/>
                <a:gd name="connsiteX997" fmla="*/ 738641 w 1414580"/>
                <a:gd name="connsiteY997" fmla="*/ 1090859 h 1207616"/>
                <a:gd name="connsiteX998" fmla="*/ 739567 w 1414580"/>
                <a:gd name="connsiteY998" fmla="*/ 1089893 h 1207616"/>
                <a:gd name="connsiteX999" fmla="*/ 741470 w 1414580"/>
                <a:gd name="connsiteY999" fmla="*/ 1087991 h 1207616"/>
                <a:gd name="connsiteX1000" fmla="*/ 742436 w 1414580"/>
                <a:gd name="connsiteY1000" fmla="*/ 1087064 h 1207616"/>
                <a:gd name="connsiteX1001" fmla="*/ 744333 w 1414580"/>
                <a:gd name="connsiteY1001" fmla="*/ 1087064 h 1207616"/>
                <a:gd name="connsiteX1002" fmla="*/ 746236 w 1414580"/>
                <a:gd name="connsiteY1002" fmla="*/ 1081362 h 1207616"/>
                <a:gd name="connsiteX1003" fmla="*/ 748133 w 1414580"/>
                <a:gd name="connsiteY1003" fmla="*/ 1075670 h 1207616"/>
                <a:gd name="connsiteX1004" fmla="*/ 751928 w 1414580"/>
                <a:gd name="connsiteY1004" fmla="*/ 1074699 h 1207616"/>
                <a:gd name="connsiteX1005" fmla="*/ 754762 w 1414580"/>
                <a:gd name="connsiteY1005" fmla="*/ 1074699 h 1207616"/>
                <a:gd name="connsiteX1006" fmla="*/ 755728 w 1414580"/>
                <a:gd name="connsiteY1006" fmla="*/ 1074699 h 1207616"/>
                <a:gd name="connsiteX1007" fmla="*/ 752865 w 1414580"/>
                <a:gd name="connsiteY1007" fmla="*/ 1072801 h 1207616"/>
                <a:gd name="connsiteX1008" fmla="*/ 752865 w 1414580"/>
                <a:gd name="connsiteY1008" fmla="*/ 1071869 h 1207616"/>
                <a:gd name="connsiteX1009" fmla="*/ 750962 w 1414580"/>
                <a:gd name="connsiteY1009" fmla="*/ 1070903 h 1207616"/>
                <a:gd name="connsiteX1010" fmla="*/ 754762 w 1414580"/>
                <a:gd name="connsiteY1010" fmla="*/ 1064275 h 1207616"/>
                <a:gd name="connsiteX1011" fmla="*/ 754762 w 1414580"/>
                <a:gd name="connsiteY1011" fmla="*/ 1063309 h 1207616"/>
                <a:gd name="connsiteX1012" fmla="*/ 756660 w 1414580"/>
                <a:gd name="connsiteY1012" fmla="*/ 1061406 h 1207616"/>
                <a:gd name="connsiteX1013" fmla="*/ 758557 w 1414580"/>
                <a:gd name="connsiteY1013" fmla="*/ 1060475 h 1207616"/>
                <a:gd name="connsiteX1014" fmla="*/ 760459 w 1414580"/>
                <a:gd name="connsiteY1014" fmla="*/ 1060475 h 1207616"/>
                <a:gd name="connsiteX1015" fmla="*/ 759528 w 1414580"/>
                <a:gd name="connsiteY1015" fmla="*/ 1057606 h 1207616"/>
                <a:gd name="connsiteX1016" fmla="*/ 758557 w 1414580"/>
                <a:gd name="connsiteY1016" fmla="*/ 1057606 h 1207616"/>
                <a:gd name="connsiteX1017" fmla="*/ 755728 w 1414580"/>
                <a:gd name="connsiteY1017" fmla="*/ 1054782 h 1207616"/>
                <a:gd name="connsiteX1018" fmla="*/ 752865 w 1414580"/>
                <a:gd name="connsiteY1018" fmla="*/ 1052880 h 1207616"/>
                <a:gd name="connsiteX1019" fmla="*/ 750041 w 1414580"/>
                <a:gd name="connsiteY1019" fmla="*/ 1050982 h 1207616"/>
                <a:gd name="connsiteX1020" fmla="*/ 750962 w 1414580"/>
                <a:gd name="connsiteY1020" fmla="*/ 1049080 h 1207616"/>
                <a:gd name="connsiteX1021" fmla="*/ 755728 w 1414580"/>
                <a:gd name="connsiteY1021" fmla="*/ 1048114 h 1207616"/>
                <a:gd name="connsiteX1022" fmla="*/ 757631 w 1414580"/>
                <a:gd name="connsiteY1022" fmla="*/ 1048114 h 1207616"/>
                <a:gd name="connsiteX1023" fmla="*/ 759528 w 1414580"/>
                <a:gd name="connsiteY1023" fmla="*/ 1047187 h 1207616"/>
                <a:gd name="connsiteX1024" fmla="*/ 762357 w 1414580"/>
                <a:gd name="connsiteY1024" fmla="*/ 1047187 h 1207616"/>
                <a:gd name="connsiteX1025" fmla="*/ 762357 w 1414580"/>
                <a:gd name="connsiteY1025" fmla="*/ 1051914 h 1207616"/>
                <a:gd name="connsiteX1026" fmla="*/ 766152 w 1414580"/>
                <a:gd name="connsiteY1026" fmla="*/ 1053811 h 1207616"/>
                <a:gd name="connsiteX1027" fmla="*/ 769025 w 1414580"/>
                <a:gd name="connsiteY1027" fmla="*/ 1058577 h 1207616"/>
                <a:gd name="connsiteX1028" fmla="*/ 765225 w 1414580"/>
                <a:gd name="connsiteY1028" fmla="*/ 1060475 h 1207616"/>
                <a:gd name="connsiteX1029" fmla="*/ 764260 w 1414580"/>
                <a:gd name="connsiteY1029" fmla="*/ 1062372 h 1207616"/>
                <a:gd name="connsiteX1030" fmla="*/ 767123 w 1414580"/>
                <a:gd name="connsiteY1030" fmla="*/ 1063309 h 1207616"/>
                <a:gd name="connsiteX1031" fmla="*/ 772820 w 1414580"/>
                <a:gd name="connsiteY1031" fmla="*/ 1063309 h 1207616"/>
                <a:gd name="connsiteX1032" fmla="*/ 773752 w 1414580"/>
                <a:gd name="connsiteY1032" fmla="*/ 1066172 h 1207616"/>
                <a:gd name="connsiteX1033" fmla="*/ 772820 w 1414580"/>
                <a:gd name="connsiteY1033" fmla="*/ 1068075 h 1207616"/>
                <a:gd name="connsiteX1034" fmla="*/ 772820 w 1414580"/>
                <a:gd name="connsiteY1034" fmla="*/ 1069967 h 1207616"/>
                <a:gd name="connsiteX1035" fmla="*/ 773752 w 1414580"/>
                <a:gd name="connsiteY1035" fmla="*/ 1070903 h 1207616"/>
                <a:gd name="connsiteX1036" fmla="*/ 781347 w 1414580"/>
                <a:gd name="connsiteY1036" fmla="*/ 1072801 h 1207616"/>
                <a:gd name="connsiteX1037" fmla="*/ 782313 w 1414580"/>
                <a:gd name="connsiteY1037" fmla="*/ 1072801 h 1207616"/>
                <a:gd name="connsiteX1038" fmla="*/ 784215 w 1414580"/>
                <a:gd name="connsiteY1038" fmla="*/ 1073767 h 1207616"/>
                <a:gd name="connsiteX1039" fmla="*/ 782313 w 1414580"/>
                <a:gd name="connsiteY1039" fmla="*/ 1073767 h 1207616"/>
                <a:gd name="connsiteX1040" fmla="*/ 781347 w 1414580"/>
                <a:gd name="connsiteY1040" fmla="*/ 1073767 h 1207616"/>
                <a:gd name="connsiteX1041" fmla="*/ 777547 w 1414580"/>
                <a:gd name="connsiteY1041" fmla="*/ 1075670 h 1207616"/>
                <a:gd name="connsiteX1042" fmla="*/ 776620 w 1414580"/>
                <a:gd name="connsiteY1042" fmla="*/ 1075670 h 1207616"/>
                <a:gd name="connsiteX1043" fmla="*/ 776620 w 1414580"/>
                <a:gd name="connsiteY1043" fmla="*/ 1076596 h 1207616"/>
                <a:gd name="connsiteX1044" fmla="*/ 777547 w 1414580"/>
                <a:gd name="connsiteY1044" fmla="*/ 1077567 h 1207616"/>
                <a:gd name="connsiteX1045" fmla="*/ 778518 w 1414580"/>
                <a:gd name="connsiteY1045" fmla="*/ 1078498 h 1207616"/>
                <a:gd name="connsiteX1046" fmla="*/ 778518 w 1414580"/>
                <a:gd name="connsiteY1046" fmla="*/ 1079464 h 1207616"/>
                <a:gd name="connsiteX1047" fmla="*/ 775649 w 1414580"/>
                <a:gd name="connsiteY1047" fmla="*/ 1086093 h 1207616"/>
                <a:gd name="connsiteX1048" fmla="*/ 772820 w 1414580"/>
                <a:gd name="connsiteY1048" fmla="*/ 1092757 h 1207616"/>
                <a:gd name="connsiteX1049" fmla="*/ 769025 w 1414580"/>
                <a:gd name="connsiteY1049" fmla="*/ 1090859 h 1207616"/>
                <a:gd name="connsiteX1050" fmla="*/ 767123 w 1414580"/>
                <a:gd name="connsiteY1050" fmla="*/ 1081362 h 1207616"/>
                <a:gd name="connsiteX1051" fmla="*/ 766152 w 1414580"/>
                <a:gd name="connsiteY1051" fmla="*/ 1083264 h 1207616"/>
                <a:gd name="connsiteX1052" fmla="*/ 765225 w 1414580"/>
                <a:gd name="connsiteY1052" fmla="*/ 1086093 h 1207616"/>
                <a:gd name="connsiteX1053" fmla="*/ 766152 w 1414580"/>
                <a:gd name="connsiteY1053" fmla="*/ 1091791 h 1207616"/>
                <a:gd name="connsiteX1054" fmla="*/ 765225 w 1414580"/>
                <a:gd name="connsiteY1054" fmla="*/ 1093688 h 1207616"/>
                <a:gd name="connsiteX1055" fmla="*/ 766152 w 1414580"/>
                <a:gd name="connsiteY1055" fmla="*/ 1094659 h 1207616"/>
                <a:gd name="connsiteX1056" fmla="*/ 764260 w 1414580"/>
                <a:gd name="connsiteY1056" fmla="*/ 1096557 h 1207616"/>
                <a:gd name="connsiteX1057" fmla="*/ 765225 w 1414580"/>
                <a:gd name="connsiteY1057" fmla="*/ 1097488 h 1207616"/>
                <a:gd name="connsiteX1058" fmla="*/ 765225 w 1414580"/>
                <a:gd name="connsiteY1058" fmla="*/ 1097488 h 1207616"/>
                <a:gd name="connsiteX1059" fmla="*/ 764260 w 1414580"/>
                <a:gd name="connsiteY1059" fmla="*/ 1099386 h 1207616"/>
                <a:gd name="connsiteX1060" fmla="*/ 762357 w 1414580"/>
                <a:gd name="connsiteY1060" fmla="*/ 1099386 h 1207616"/>
                <a:gd name="connsiteX1061" fmla="*/ 757631 w 1414580"/>
                <a:gd name="connsiteY1061" fmla="*/ 1099386 h 1207616"/>
                <a:gd name="connsiteX1062" fmla="*/ 758557 w 1414580"/>
                <a:gd name="connsiteY1062" fmla="*/ 1102254 h 1207616"/>
                <a:gd name="connsiteX1063" fmla="*/ 763323 w 1414580"/>
                <a:gd name="connsiteY1063" fmla="*/ 1106980 h 1207616"/>
                <a:gd name="connsiteX1064" fmla="*/ 763323 w 1414580"/>
                <a:gd name="connsiteY1064" fmla="*/ 1107947 h 1207616"/>
                <a:gd name="connsiteX1065" fmla="*/ 764260 w 1414580"/>
                <a:gd name="connsiteY1065" fmla="*/ 1109849 h 1207616"/>
                <a:gd name="connsiteX1066" fmla="*/ 753831 w 1414580"/>
                <a:gd name="connsiteY1066" fmla="*/ 1124073 h 1207616"/>
                <a:gd name="connsiteX1067" fmla="*/ 748133 w 1414580"/>
                <a:gd name="connsiteY1067" fmla="*/ 1122170 h 1207616"/>
                <a:gd name="connsiteX1068" fmla="*/ 747162 w 1414580"/>
                <a:gd name="connsiteY1068" fmla="*/ 1121244 h 1207616"/>
                <a:gd name="connsiteX1069" fmla="*/ 745270 w 1414580"/>
                <a:gd name="connsiteY1069" fmla="*/ 1123141 h 1207616"/>
                <a:gd name="connsiteX1070" fmla="*/ 746236 w 1414580"/>
                <a:gd name="connsiteY1070" fmla="*/ 1125044 h 1207616"/>
                <a:gd name="connsiteX1071" fmla="*/ 749065 w 1414580"/>
                <a:gd name="connsiteY1071" fmla="*/ 1125970 h 1207616"/>
                <a:gd name="connsiteX1072" fmla="*/ 750041 w 1414580"/>
                <a:gd name="connsiteY1072" fmla="*/ 1125044 h 1207616"/>
                <a:gd name="connsiteX1073" fmla="*/ 751928 w 1414580"/>
                <a:gd name="connsiteY1073" fmla="*/ 1125044 h 1207616"/>
                <a:gd name="connsiteX1074" fmla="*/ 748133 w 1414580"/>
                <a:gd name="connsiteY1074" fmla="*/ 1127873 h 1207616"/>
                <a:gd name="connsiteX1075" fmla="*/ 746236 w 1414580"/>
                <a:gd name="connsiteY1075" fmla="*/ 1127873 h 1207616"/>
                <a:gd name="connsiteX1076" fmla="*/ 744333 w 1414580"/>
                <a:gd name="connsiteY1076" fmla="*/ 1127873 h 1207616"/>
                <a:gd name="connsiteX1077" fmla="*/ 741470 w 1414580"/>
                <a:gd name="connsiteY1077" fmla="*/ 1126936 h 1207616"/>
                <a:gd name="connsiteX1078" fmla="*/ 740538 w 1414580"/>
                <a:gd name="connsiteY1078" fmla="*/ 1124073 h 1207616"/>
                <a:gd name="connsiteX1079" fmla="*/ 738641 w 1414580"/>
                <a:gd name="connsiteY1079" fmla="*/ 1124073 h 1207616"/>
                <a:gd name="connsiteX1080" fmla="*/ 738641 w 1414580"/>
                <a:gd name="connsiteY1080" fmla="*/ 1124073 h 1207616"/>
                <a:gd name="connsiteX1081" fmla="*/ 738641 w 1414580"/>
                <a:gd name="connsiteY1081" fmla="*/ 1127873 h 1207616"/>
                <a:gd name="connsiteX1082" fmla="*/ 737670 w 1414580"/>
                <a:gd name="connsiteY1082" fmla="*/ 1133565 h 1207616"/>
                <a:gd name="connsiteX1083" fmla="*/ 742436 w 1414580"/>
                <a:gd name="connsiteY1083" fmla="*/ 1134536 h 1207616"/>
                <a:gd name="connsiteX1084" fmla="*/ 743367 w 1414580"/>
                <a:gd name="connsiteY1084" fmla="*/ 1136434 h 1207616"/>
                <a:gd name="connsiteX1085" fmla="*/ 747162 w 1414580"/>
                <a:gd name="connsiteY1085" fmla="*/ 1135467 h 1207616"/>
                <a:gd name="connsiteX1086" fmla="*/ 750041 w 1414580"/>
                <a:gd name="connsiteY1086" fmla="*/ 1137365 h 1207616"/>
                <a:gd name="connsiteX1087" fmla="*/ 752865 w 1414580"/>
                <a:gd name="connsiteY1087" fmla="*/ 1138331 h 1207616"/>
                <a:gd name="connsiteX1088" fmla="*/ 753831 w 1414580"/>
                <a:gd name="connsiteY1088" fmla="*/ 1140233 h 1207616"/>
                <a:gd name="connsiteX1089" fmla="*/ 752865 w 1414580"/>
                <a:gd name="connsiteY1089" fmla="*/ 1141160 h 1207616"/>
                <a:gd name="connsiteX1090" fmla="*/ 752865 w 1414580"/>
                <a:gd name="connsiteY1090" fmla="*/ 1143057 h 1207616"/>
                <a:gd name="connsiteX1091" fmla="*/ 748133 w 1414580"/>
                <a:gd name="connsiteY1091" fmla="*/ 1163949 h 1207616"/>
                <a:gd name="connsiteX1092" fmla="*/ 745270 w 1414580"/>
                <a:gd name="connsiteY1092" fmla="*/ 1165847 h 1207616"/>
                <a:gd name="connsiteX1093" fmla="*/ 751928 w 1414580"/>
                <a:gd name="connsiteY1093" fmla="*/ 1175344 h 1207616"/>
                <a:gd name="connsiteX1094" fmla="*/ 750962 w 1414580"/>
                <a:gd name="connsiteY1094" fmla="*/ 1177242 h 1207616"/>
                <a:gd name="connsiteX1095" fmla="*/ 749065 w 1414580"/>
                <a:gd name="connsiteY1095" fmla="*/ 1178193 h 1207616"/>
                <a:gd name="connsiteX1096" fmla="*/ 737670 w 1414580"/>
                <a:gd name="connsiteY1096" fmla="*/ 1176291 h 1207616"/>
                <a:gd name="connsiteX1097" fmla="*/ 738641 w 1414580"/>
                <a:gd name="connsiteY1097" fmla="*/ 1181037 h 1207616"/>
                <a:gd name="connsiteX1098" fmla="*/ 741470 w 1414580"/>
                <a:gd name="connsiteY1098" fmla="*/ 1181993 h 1207616"/>
                <a:gd name="connsiteX1099" fmla="*/ 741470 w 1414580"/>
                <a:gd name="connsiteY1099" fmla="*/ 1198129 h 1207616"/>
                <a:gd name="connsiteX1100" fmla="*/ 737670 w 1414580"/>
                <a:gd name="connsiteY1100" fmla="*/ 1205729 h 1207616"/>
                <a:gd name="connsiteX1101" fmla="*/ 726280 w 1414580"/>
                <a:gd name="connsiteY1101" fmla="*/ 1207616 h 1207616"/>
                <a:gd name="connsiteX1102" fmla="*/ 724378 w 1414580"/>
                <a:gd name="connsiteY1102" fmla="*/ 1201929 h 1207616"/>
                <a:gd name="connsiteX1103" fmla="*/ 723446 w 1414580"/>
                <a:gd name="connsiteY1103" fmla="*/ 1202875 h 1207616"/>
                <a:gd name="connsiteX1104" fmla="*/ 703490 w 1414580"/>
                <a:gd name="connsiteY1104" fmla="*/ 1171544 h 1207616"/>
                <a:gd name="connsiteX1105" fmla="*/ 698764 w 1414580"/>
                <a:gd name="connsiteY1105" fmla="*/ 1176291 h 1207616"/>
                <a:gd name="connsiteX1106" fmla="*/ 692096 w 1414580"/>
                <a:gd name="connsiteY1106" fmla="*/ 1168696 h 1207616"/>
                <a:gd name="connsiteX1107" fmla="*/ 698764 w 1414580"/>
                <a:gd name="connsiteY1107" fmla="*/ 1168696 h 1207616"/>
                <a:gd name="connsiteX1108" fmla="*/ 700662 w 1414580"/>
                <a:gd name="connsiteY1108" fmla="*/ 1163949 h 1207616"/>
                <a:gd name="connsiteX1109" fmla="*/ 700662 w 1414580"/>
                <a:gd name="connsiteY1109" fmla="*/ 1162047 h 1207616"/>
                <a:gd name="connsiteX1110" fmla="*/ 693998 w 1414580"/>
                <a:gd name="connsiteY1110" fmla="*/ 1150652 h 1207616"/>
                <a:gd name="connsiteX1111" fmla="*/ 685467 w 1414580"/>
                <a:gd name="connsiteY1111" fmla="*/ 1146857 h 1207616"/>
                <a:gd name="connsiteX1112" fmla="*/ 676906 w 1414580"/>
                <a:gd name="connsiteY1112" fmla="*/ 1143057 h 1207616"/>
                <a:gd name="connsiteX1113" fmla="*/ 662682 w 1414580"/>
                <a:gd name="connsiteY1113" fmla="*/ 1146857 h 1207616"/>
                <a:gd name="connsiteX1114" fmla="*/ 656985 w 1414580"/>
                <a:gd name="connsiteY1114" fmla="*/ 1139262 h 1207616"/>
                <a:gd name="connsiteX1115" fmla="*/ 664580 w 1414580"/>
                <a:gd name="connsiteY1115" fmla="*/ 1139262 h 1207616"/>
                <a:gd name="connsiteX1116" fmla="*/ 664580 w 1414580"/>
                <a:gd name="connsiteY1116" fmla="*/ 1127873 h 1207616"/>
                <a:gd name="connsiteX1117" fmla="*/ 665511 w 1414580"/>
                <a:gd name="connsiteY1117" fmla="*/ 1125970 h 1207616"/>
                <a:gd name="connsiteX1118" fmla="*/ 681672 w 1414580"/>
                <a:gd name="connsiteY1118" fmla="*/ 1129770 h 1207616"/>
                <a:gd name="connsiteX1119" fmla="*/ 679774 w 1414580"/>
                <a:gd name="connsiteY1119" fmla="*/ 1133565 h 1207616"/>
                <a:gd name="connsiteX1120" fmla="*/ 679774 w 1414580"/>
                <a:gd name="connsiteY1120" fmla="*/ 1135467 h 1207616"/>
                <a:gd name="connsiteX1121" fmla="*/ 687369 w 1414580"/>
                <a:gd name="connsiteY1121" fmla="*/ 1133565 h 1207616"/>
                <a:gd name="connsiteX1122" fmla="*/ 700662 w 1414580"/>
                <a:gd name="connsiteY1122" fmla="*/ 1142131 h 1207616"/>
                <a:gd name="connsiteX1123" fmla="*/ 706359 w 1414580"/>
                <a:gd name="connsiteY1123" fmla="*/ 1153506 h 1207616"/>
                <a:gd name="connsiteX1124" fmla="*/ 705388 w 1414580"/>
                <a:gd name="connsiteY1124" fmla="*/ 1148760 h 1207616"/>
                <a:gd name="connsiteX1125" fmla="*/ 703490 w 1414580"/>
                <a:gd name="connsiteY1125" fmla="*/ 1137365 h 1207616"/>
                <a:gd name="connsiteX1126" fmla="*/ 713949 w 1414580"/>
                <a:gd name="connsiteY1126" fmla="*/ 1142131 h 1207616"/>
                <a:gd name="connsiteX1127" fmla="*/ 714885 w 1414580"/>
                <a:gd name="connsiteY1127" fmla="*/ 1141160 h 1207616"/>
                <a:gd name="connsiteX1128" fmla="*/ 716783 w 1414580"/>
                <a:gd name="connsiteY1128" fmla="*/ 1139262 h 1207616"/>
                <a:gd name="connsiteX1129" fmla="*/ 720578 w 1414580"/>
                <a:gd name="connsiteY1129" fmla="*/ 1133565 h 1207616"/>
                <a:gd name="connsiteX1130" fmla="*/ 719651 w 1414580"/>
                <a:gd name="connsiteY1130" fmla="*/ 1130736 h 1207616"/>
                <a:gd name="connsiteX1131" fmla="*/ 715851 w 1414580"/>
                <a:gd name="connsiteY1131" fmla="*/ 1133565 h 1207616"/>
                <a:gd name="connsiteX1132" fmla="*/ 711085 w 1414580"/>
                <a:gd name="connsiteY1132" fmla="*/ 1136434 h 1207616"/>
                <a:gd name="connsiteX1133" fmla="*/ 711085 w 1414580"/>
                <a:gd name="connsiteY1133" fmla="*/ 1136434 h 1207616"/>
                <a:gd name="connsiteX1134" fmla="*/ 712056 w 1414580"/>
                <a:gd name="connsiteY1134" fmla="*/ 1134536 h 1207616"/>
                <a:gd name="connsiteX1135" fmla="*/ 710159 w 1414580"/>
                <a:gd name="connsiteY1135" fmla="*/ 1131667 h 1207616"/>
                <a:gd name="connsiteX1136" fmla="*/ 706359 w 1414580"/>
                <a:gd name="connsiteY1136" fmla="*/ 1133565 h 1207616"/>
                <a:gd name="connsiteX1137" fmla="*/ 705388 w 1414580"/>
                <a:gd name="connsiteY1137" fmla="*/ 1134536 h 1207616"/>
                <a:gd name="connsiteX1138" fmla="*/ 704457 w 1414580"/>
                <a:gd name="connsiteY1138" fmla="*/ 1133565 h 1207616"/>
                <a:gd name="connsiteX1139" fmla="*/ 701588 w 1414580"/>
                <a:gd name="connsiteY1139" fmla="*/ 1129770 h 1207616"/>
                <a:gd name="connsiteX1140" fmla="*/ 700662 w 1414580"/>
                <a:gd name="connsiteY1140" fmla="*/ 1131667 h 1207616"/>
                <a:gd name="connsiteX1141" fmla="*/ 699691 w 1414580"/>
                <a:gd name="connsiteY1141" fmla="*/ 1130736 h 1207616"/>
                <a:gd name="connsiteX1142" fmla="*/ 699691 w 1414580"/>
                <a:gd name="connsiteY1142" fmla="*/ 1128839 h 1207616"/>
                <a:gd name="connsiteX1143" fmla="*/ 701588 w 1414580"/>
                <a:gd name="connsiteY1143" fmla="*/ 1128839 h 1207616"/>
                <a:gd name="connsiteX1144" fmla="*/ 706359 w 1414580"/>
                <a:gd name="connsiteY1144" fmla="*/ 1127873 h 1207616"/>
                <a:gd name="connsiteX1145" fmla="*/ 707290 w 1414580"/>
                <a:gd name="connsiteY1145" fmla="*/ 1125970 h 1207616"/>
                <a:gd name="connsiteX1146" fmla="*/ 706359 w 1414580"/>
                <a:gd name="connsiteY1146" fmla="*/ 1124073 h 1207616"/>
                <a:gd name="connsiteX1147" fmla="*/ 704457 w 1414580"/>
                <a:gd name="connsiteY1147" fmla="*/ 1123141 h 1207616"/>
                <a:gd name="connsiteX1148" fmla="*/ 703490 w 1414580"/>
                <a:gd name="connsiteY1148" fmla="*/ 1123141 h 1207616"/>
                <a:gd name="connsiteX1149" fmla="*/ 702559 w 1414580"/>
                <a:gd name="connsiteY1149" fmla="*/ 1123141 h 1207616"/>
                <a:gd name="connsiteX1150" fmla="*/ 701588 w 1414580"/>
                <a:gd name="connsiteY1150" fmla="*/ 1123141 h 1207616"/>
                <a:gd name="connsiteX1151" fmla="*/ 701588 w 1414580"/>
                <a:gd name="connsiteY1151" fmla="*/ 1125970 h 1207616"/>
                <a:gd name="connsiteX1152" fmla="*/ 697793 w 1414580"/>
                <a:gd name="connsiteY1152" fmla="*/ 1126936 h 1207616"/>
                <a:gd name="connsiteX1153" fmla="*/ 693998 w 1414580"/>
                <a:gd name="connsiteY1153" fmla="*/ 1124073 h 1207616"/>
                <a:gd name="connsiteX1154" fmla="*/ 693998 w 1414580"/>
                <a:gd name="connsiteY1154" fmla="*/ 1124073 h 1207616"/>
                <a:gd name="connsiteX1155" fmla="*/ 693067 w 1414580"/>
                <a:gd name="connsiteY1155" fmla="*/ 1123141 h 1207616"/>
                <a:gd name="connsiteX1156" fmla="*/ 693998 w 1414580"/>
                <a:gd name="connsiteY1156" fmla="*/ 1122170 h 1207616"/>
                <a:gd name="connsiteX1157" fmla="*/ 696862 w 1414580"/>
                <a:gd name="connsiteY1157" fmla="*/ 1120278 h 1207616"/>
                <a:gd name="connsiteX1158" fmla="*/ 693998 w 1414580"/>
                <a:gd name="connsiteY1158" fmla="*/ 1119341 h 1207616"/>
                <a:gd name="connsiteX1159" fmla="*/ 693998 w 1414580"/>
                <a:gd name="connsiteY1159" fmla="*/ 1118375 h 1207616"/>
                <a:gd name="connsiteX1160" fmla="*/ 691169 w 1414580"/>
                <a:gd name="connsiteY1160" fmla="*/ 1116478 h 1207616"/>
                <a:gd name="connsiteX1161" fmla="*/ 692096 w 1414580"/>
                <a:gd name="connsiteY1161" fmla="*/ 1113649 h 1207616"/>
                <a:gd name="connsiteX1162" fmla="*/ 695896 w 1414580"/>
                <a:gd name="connsiteY1162" fmla="*/ 1114575 h 1207616"/>
                <a:gd name="connsiteX1163" fmla="*/ 697793 w 1414580"/>
                <a:gd name="connsiteY1163" fmla="*/ 1114575 h 1207616"/>
                <a:gd name="connsiteX1164" fmla="*/ 699691 w 1414580"/>
                <a:gd name="connsiteY1164" fmla="*/ 1111746 h 1207616"/>
                <a:gd name="connsiteX1165" fmla="*/ 701588 w 1414580"/>
                <a:gd name="connsiteY1165" fmla="*/ 1111746 h 1207616"/>
                <a:gd name="connsiteX1166" fmla="*/ 701588 w 1414580"/>
                <a:gd name="connsiteY1166" fmla="*/ 1109849 h 1207616"/>
                <a:gd name="connsiteX1167" fmla="*/ 702559 w 1414580"/>
                <a:gd name="connsiteY1167" fmla="*/ 1108883 h 1207616"/>
                <a:gd name="connsiteX1168" fmla="*/ 704457 w 1414580"/>
                <a:gd name="connsiteY1168" fmla="*/ 1109849 h 1207616"/>
                <a:gd name="connsiteX1169" fmla="*/ 704457 w 1414580"/>
                <a:gd name="connsiteY1169" fmla="*/ 1108883 h 1207616"/>
                <a:gd name="connsiteX1170" fmla="*/ 703490 w 1414580"/>
                <a:gd name="connsiteY1170" fmla="*/ 1105083 h 1207616"/>
                <a:gd name="connsiteX1171" fmla="*/ 705388 w 1414580"/>
                <a:gd name="connsiteY1171" fmla="*/ 1105083 h 1207616"/>
                <a:gd name="connsiteX1172" fmla="*/ 706359 w 1414580"/>
                <a:gd name="connsiteY1172" fmla="*/ 1106054 h 1207616"/>
                <a:gd name="connsiteX1173" fmla="*/ 706359 w 1414580"/>
                <a:gd name="connsiteY1173" fmla="*/ 1105083 h 1207616"/>
                <a:gd name="connsiteX1174" fmla="*/ 707290 w 1414580"/>
                <a:gd name="connsiteY1174" fmla="*/ 1104151 h 1207616"/>
                <a:gd name="connsiteX1175" fmla="*/ 712056 w 1414580"/>
                <a:gd name="connsiteY1175" fmla="*/ 1102254 h 1207616"/>
                <a:gd name="connsiteX1176" fmla="*/ 714885 w 1414580"/>
                <a:gd name="connsiteY1176" fmla="*/ 1103180 h 1207616"/>
                <a:gd name="connsiteX1177" fmla="*/ 713949 w 1414580"/>
                <a:gd name="connsiteY1177" fmla="*/ 1106980 h 1207616"/>
                <a:gd name="connsiteX1178" fmla="*/ 714885 w 1414580"/>
                <a:gd name="connsiteY1178" fmla="*/ 1106980 h 1207616"/>
                <a:gd name="connsiteX1179" fmla="*/ 717749 w 1414580"/>
                <a:gd name="connsiteY1179" fmla="*/ 1103180 h 1207616"/>
                <a:gd name="connsiteX1180" fmla="*/ 720578 w 1414580"/>
                <a:gd name="connsiteY1180" fmla="*/ 1103180 h 1207616"/>
                <a:gd name="connsiteX1181" fmla="*/ 727246 w 1414580"/>
                <a:gd name="connsiteY1181" fmla="*/ 1106054 h 1207616"/>
                <a:gd name="connsiteX1182" fmla="*/ 729144 w 1414580"/>
                <a:gd name="connsiteY1182" fmla="*/ 1106054 h 1207616"/>
                <a:gd name="connsiteX1183" fmla="*/ 730075 w 1414580"/>
                <a:gd name="connsiteY1183" fmla="*/ 1104151 h 1207616"/>
                <a:gd name="connsiteX1184" fmla="*/ 731046 w 1414580"/>
                <a:gd name="connsiteY1184" fmla="*/ 1099386 h 1207616"/>
                <a:gd name="connsiteX1185" fmla="*/ 725344 w 1414580"/>
                <a:gd name="connsiteY1185" fmla="*/ 1100352 h 1207616"/>
                <a:gd name="connsiteX1186" fmla="*/ 725344 w 1414580"/>
                <a:gd name="connsiteY1186" fmla="*/ 1098454 h 1207616"/>
                <a:gd name="connsiteX1187" fmla="*/ 718680 w 1414580"/>
                <a:gd name="connsiteY1187" fmla="*/ 1099386 h 1207616"/>
                <a:gd name="connsiteX1188" fmla="*/ 712983 w 1414580"/>
                <a:gd name="connsiteY1188" fmla="*/ 1098454 h 1207616"/>
                <a:gd name="connsiteX1189" fmla="*/ 712983 w 1414580"/>
                <a:gd name="connsiteY1189" fmla="*/ 1098454 h 1207616"/>
                <a:gd name="connsiteX1190" fmla="*/ 706359 w 1414580"/>
                <a:gd name="connsiteY1190" fmla="*/ 1098454 h 1207616"/>
                <a:gd name="connsiteX1191" fmla="*/ 705388 w 1414580"/>
                <a:gd name="connsiteY1191" fmla="*/ 1097488 h 1207616"/>
                <a:gd name="connsiteX1192" fmla="*/ 704457 w 1414580"/>
                <a:gd name="connsiteY1192" fmla="*/ 1093688 h 1207616"/>
                <a:gd name="connsiteX1193" fmla="*/ 708256 w 1414580"/>
                <a:gd name="connsiteY1193" fmla="*/ 1090859 h 1207616"/>
                <a:gd name="connsiteX1194" fmla="*/ 706359 w 1414580"/>
                <a:gd name="connsiteY1194" fmla="*/ 1088957 h 1207616"/>
                <a:gd name="connsiteX1195" fmla="*/ 706359 w 1414580"/>
                <a:gd name="connsiteY1195" fmla="*/ 1088957 h 1207616"/>
                <a:gd name="connsiteX1196" fmla="*/ 705388 w 1414580"/>
                <a:gd name="connsiteY1196" fmla="*/ 1089893 h 1207616"/>
                <a:gd name="connsiteX1197" fmla="*/ 703490 w 1414580"/>
                <a:gd name="connsiteY1197" fmla="*/ 1091791 h 1207616"/>
                <a:gd name="connsiteX1198" fmla="*/ 702559 w 1414580"/>
                <a:gd name="connsiteY1198" fmla="*/ 1092757 h 1207616"/>
                <a:gd name="connsiteX1199" fmla="*/ 700662 w 1414580"/>
                <a:gd name="connsiteY1199" fmla="*/ 1092757 h 1207616"/>
                <a:gd name="connsiteX1200" fmla="*/ 701588 w 1414580"/>
                <a:gd name="connsiteY1200" fmla="*/ 1087064 h 1207616"/>
                <a:gd name="connsiteX1201" fmla="*/ 701588 w 1414580"/>
                <a:gd name="connsiteY1201" fmla="*/ 1086093 h 1207616"/>
                <a:gd name="connsiteX1202" fmla="*/ 703490 w 1414580"/>
                <a:gd name="connsiteY1202" fmla="*/ 1082298 h 1207616"/>
                <a:gd name="connsiteX1203" fmla="*/ 702559 w 1414580"/>
                <a:gd name="connsiteY1203" fmla="*/ 1080396 h 1207616"/>
                <a:gd name="connsiteX1204" fmla="*/ 699691 w 1414580"/>
                <a:gd name="connsiteY1204" fmla="*/ 1074699 h 1207616"/>
                <a:gd name="connsiteX1205" fmla="*/ 696862 w 1414580"/>
                <a:gd name="connsiteY1205" fmla="*/ 1073767 h 1207616"/>
                <a:gd name="connsiteX1206" fmla="*/ 696862 w 1414580"/>
                <a:gd name="connsiteY1206" fmla="*/ 1074699 h 1207616"/>
                <a:gd name="connsiteX1207" fmla="*/ 697793 w 1414580"/>
                <a:gd name="connsiteY1207" fmla="*/ 1075670 h 1207616"/>
                <a:gd name="connsiteX1208" fmla="*/ 698764 w 1414580"/>
                <a:gd name="connsiteY1208" fmla="*/ 1075670 h 1207616"/>
                <a:gd name="connsiteX1209" fmla="*/ 699691 w 1414580"/>
                <a:gd name="connsiteY1209" fmla="*/ 1078498 h 1207616"/>
                <a:gd name="connsiteX1210" fmla="*/ 699691 w 1414580"/>
                <a:gd name="connsiteY1210" fmla="*/ 1080396 h 1207616"/>
                <a:gd name="connsiteX1211" fmla="*/ 696862 w 1414580"/>
                <a:gd name="connsiteY1211" fmla="*/ 1082298 h 1207616"/>
                <a:gd name="connsiteX1212" fmla="*/ 694964 w 1414580"/>
                <a:gd name="connsiteY1212" fmla="*/ 1083264 h 1207616"/>
                <a:gd name="connsiteX1213" fmla="*/ 693998 w 1414580"/>
                <a:gd name="connsiteY1213" fmla="*/ 1082298 h 1207616"/>
                <a:gd name="connsiteX1214" fmla="*/ 693067 w 1414580"/>
                <a:gd name="connsiteY1214" fmla="*/ 1081362 h 1207616"/>
                <a:gd name="connsiteX1215" fmla="*/ 692096 w 1414580"/>
                <a:gd name="connsiteY1215" fmla="*/ 1079464 h 1207616"/>
                <a:gd name="connsiteX1216" fmla="*/ 692096 w 1414580"/>
                <a:gd name="connsiteY1216" fmla="*/ 1081362 h 1207616"/>
                <a:gd name="connsiteX1217" fmla="*/ 693067 w 1414580"/>
                <a:gd name="connsiteY1217" fmla="*/ 1084191 h 1207616"/>
                <a:gd name="connsiteX1218" fmla="*/ 693998 w 1414580"/>
                <a:gd name="connsiteY1218" fmla="*/ 1089893 h 1207616"/>
                <a:gd name="connsiteX1219" fmla="*/ 696862 w 1414580"/>
                <a:gd name="connsiteY1219" fmla="*/ 1093688 h 1207616"/>
                <a:gd name="connsiteX1220" fmla="*/ 695896 w 1414580"/>
                <a:gd name="connsiteY1220" fmla="*/ 1094659 h 1207616"/>
                <a:gd name="connsiteX1221" fmla="*/ 694964 w 1414580"/>
                <a:gd name="connsiteY1221" fmla="*/ 1096557 h 1207616"/>
                <a:gd name="connsiteX1222" fmla="*/ 693067 w 1414580"/>
                <a:gd name="connsiteY1222" fmla="*/ 1096557 h 1207616"/>
                <a:gd name="connsiteX1223" fmla="*/ 691169 w 1414580"/>
                <a:gd name="connsiteY1223" fmla="*/ 1094659 h 1207616"/>
                <a:gd name="connsiteX1224" fmla="*/ 689267 w 1414580"/>
                <a:gd name="connsiteY1224" fmla="*/ 1092757 h 1207616"/>
                <a:gd name="connsiteX1225" fmla="*/ 685467 w 1414580"/>
                <a:gd name="connsiteY1225" fmla="*/ 1095586 h 1207616"/>
                <a:gd name="connsiteX1226" fmla="*/ 683569 w 1414580"/>
                <a:gd name="connsiteY1226" fmla="*/ 1095586 h 1207616"/>
                <a:gd name="connsiteX1227" fmla="*/ 680701 w 1414580"/>
                <a:gd name="connsiteY1227" fmla="*/ 1095586 h 1207616"/>
                <a:gd name="connsiteX1228" fmla="*/ 678808 w 1414580"/>
                <a:gd name="connsiteY1228" fmla="*/ 1094659 h 1207616"/>
                <a:gd name="connsiteX1229" fmla="*/ 677872 w 1414580"/>
                <a:gd name="connsiteY1229" fmla="*/ 1089893 h 1207616"/>
                <a:gd name="connsiteX1230" fmla="*/ 679774 w 1414580"/>
                <a:gd name="connsiteY1230" fmla="*/ 1087991 h 1207616"/>
                <a:gd name="connsiteX1231" fmla="*/ 678808 w 1414580"/>
                <a:gd name="connsiteY1231" fmla="*/ 1086093 h 1207616"/>
                <a:gd name="connsiteX1232" fmla="*/ 679774 w 1414580"/>
                <a:gd name="connsiteY1232" fmla="*/ 1085162 h 1207616"/>
                <a:gd name="connsiteX1233" fmla="*/ 677872 w 1414580"/>
                <a:gd name="connsiteY1233" fmla="*/ 1085162 h 1207616"/>
                <a:gd name="connsiteX1234" fmla="*/ 675975 w 1414580"/>
                <a:gd name="connsiteY1234" fmla="*/ 1085162 h 1207616"/>
                <a:gd name="connsiteX1235" fmla="*/ 674072 w 1414580"/>
                <a:gd name="connsiteY1235" fmla="*/ 1078498 h 1207616"/>
                <a:gd name="connsiteX1236" fmla="*/ 673106 w 1414580"/>
                <a:gd name="connsiteY1236" fmla="*/ 1079464 h 1207616"/>
                <a:gd name="connsiteX1237" fmla="*/ 674072 w 1414580"/>
                <a:gd name="connsiteY1237" fmla="*/ 1087064 h 1207616"/>
                <a:gd name="connsiteX1238" fmla="*/ 673106 w 1414580"/>
                <a:gd name="connsiteY1238" fmla="*/ 1090859 h 1207616"/>
                <a:gd name="connsiteX1239" fmla="*/ 673106 w 1414580"/>
                <a:gd name="connsiteY1239" fmla="*/ 1091791 h 1207616"/>
                <a:gd name="connsiteX1240" fmla="*/ 672179 w 1414580"/>
                <a:gd name="connsiteY1240" fmla="*/ 1092757 h 1207616"/>
                <a:gd name="connsiteX1241" fmla="*/ 667414 w 1414580"/>
                <a:gd name="connsiteY1241" fmla="*/ 1092757 h 1207616"/>
                <a:gd name="connsiteX1242" fmla="*/ 666477 w 1414580"/>
                <a:gd name="connsiteY1242" fmla="*/ 1090859 h 1207616"/>
                <a:gd name="connsiteX1243" fmla="*/ 662682 w 1414580"/>
                <a:gd name="connsiteY1243" fmla="*/ 1084191 h 1207616"/>
                <a:gd name="connsiteX1244" fmla="*/ 660785 w 1414580"/>
                <a:gd name="connsiteY1244" fmla="*/ 1083264 h 1207616"/>
                <a:gd name="connsiteX1245" fmla="*/ 659819 w 1414580"/>
                <a:gd name="connsiteY1245" fmla="*/ 1082298 h 1207616"/>
                <a:gd name="connsiteX1246" fmla="*/ 659819 w 1414580"/>
                <a:gd name="connsiteY1246" fmla="*/ 1084191 h 1207616"/>
                <a:gd name="connsiteX1247" fmla="*/ 660785 w 1414580"/>
                <a:gd name="connsiteY1247" fmla="*/ 1086093 h 1207616"/>
                <a:gd name="connsiteX1248" fmla="*/ 662682 w 1414580"/>
                <a:gd name="connsiteY1248" fmla="*/ 1087064 h 1207616"/>
                <a:gd name="connsiteX1249" fmla="*/ 663614 w 1414580"/>
                <a:gd name="connsiteY1249" fmla="*/ 1087064 h 1207616"/>
                <a:gd name="connsiteX1250" fmla="*/ 662682 w 1414580"/>
                <a:gd name="connsiteY1250" fmla="*/ 1087991 h 1207616"/>
                <a:gd name="connsiteX1251" fmla="*/ 657916 w 1414580"/>
                <a:gd name="connsiteY1251" fmla="*/ 1087991 h 1207616"/>
                <a:gd name="connsiteX1252" fmla="*/ 653190 w 1414580"/>
                <a:gd name="connsiteY1252" fmla="*/ 1088957 h 1207616"/>
                <a:gd name="connsiteX1253" fmla="*/ 652219 w 1414580"/>
                <a:gd name="connsiteY1253" fmla="*/ 1087064 h 1207616"/>
                <a:gd name="connsiteX1254" fmla="*/ 651287 w 1414580"/>
                <a:gd name="connsiteY1254" fmla="*/ 1087064 h 1207616"/>
                <a:gd name="connsiteX1255" fmla="*/ 651287 w 1414580"/>
                <a:gd name="connsiteY1255" fmla="*/ 1086093 h 1207616"/>
                <a:gd name="connsiteX1256" fmla="*/ 651287 w 1414580"/>
                <a:gd name="connsiteY1256" fmla="*/ 1086093 h 1207616"/>
                <a:gd name="connsiteX1257" fmla="*/ 652219 w 1414580"/>
                <a:gd name="connsiteY1257" fmla="*/ 1083264 h 1207616"/>
                <a:gd name="connsiteX1258" fmla="*/ 652219 w 1414580"/>
                <a:gd name="connsiteY1258" fmla="*/ 1080396 h 1207616"/>
                <a:gd name="connsiteX1259" fmla="*/ 651287 w 1414580"/>
                <a:gd name="connsiteY1259" fmla="*/ 1080396 h 1207616"/>
                <a:gd name="connsiteX1260" fmla="*/ 649390 w 1414580"/>
                <a:gd name="connsiteY1260" fmla="*/ 1080396 h 1207616"/>
                <a:gd name="connsiteX1261" fmla="*/ 649390 w 1414580"/>
                <a:gd name="connsiteY1261" fmla="*/ 1081362 h 1207616"/>
                <a:gd name="connsiteX1262" fmla="*/ 648424 w 1414580"/>
                <a:gd name="connsiteY1262" fmla="*/ 1084191 h 1207616"/>
                <a:gd name="connsiteX1263" fmla="*/ 647488 w 1414580"/>
                <a:gd name="connsiteY1263" fmla="*/ 1085162 h 1207616"/>
                <a:gd name="connsiteX1264" fmla="*/ 644624 w 1414580"/>
                <a:gd name="connsiteY1264" fmla="*/ 1085162 h 1207616"/>
                <a:gd name="connsiteX1265" fmla="*/ 637995 w 1414580"/>
                <a:gd name="connsiteY1265" fmla="*/ 1079464 h 1207616"/>
                <a:gd name="connsiteX1266" fmla="*/ 633229 w 1414580"/>
                <a:gd name="connsiteY1266" fmla="*/ 1067104 h 1207616"/>
                <a:gd name="connsiteX1267" fmla="*/ 632298 w 1414580"/>
                <a:gd name="connsiteY1267" fmla="*/ 1067104 h 1207616"/>
                <a:gd name="connsiteX1268" fmla="*/ 631332 w 1414580"/>
                <a:gd name="connsiteY1268" fmla="*/ 1067104 h 1207616"/>
                <a:gd name="connsiteX1269" fmla="*/ 628498 w 1414580"/>
                <a:gd name="connsiteY1269" fmla="*/ 1065201 h 1207616"/>
                <a:gd name="connsiteX1270" fmla="*/ 654116 w 1414580"/>
                <a:gd name="connsiteY1270" fmla="*/ 1055709 h 1207616"/>
                <a:gd name="connsiteX1271" fmla="*/ 670277 w 1414580"/>
                <a:gd name="connsiteY1271" fmla="*/ 1058577 h 1207616"/>
                <a:gd name="connsiteX1272" fmla="*/ 674072 w 1414580"/>
                <a:gd name="connsiteY1272" fmla="*/ 1057606 h 1207616"/>
                <a:gd name="connsiteX1273" fmla="*/ 676906 w 1414580"/>
                <a:gd name="connsiteY1273" fmla="*/ 1045285 h 1207616"/>
                <a:gd name="connsiteX1274" fmla="*/ 676906 w 1414580"/>
                <a:gd name="connsiteY1274" fmla="*/ 1044319 h 1207616"/>
                <a:gd name="connsiteX1275" fmla="*/ 670277 w 1414580"/>
                <a:gd name="connsiteY1275" fmla="*/ 1040519 h 1207616"/>
                <a:gd name="connsiteX1276" fmla="*/ 671208 w 1414580"/>
                <a:gd name="connsiteY1276" fmla="*/ 1038617 h 1207616"/>
                <a:gd name="connsiteX1277" fmla="*/ 665511 w 1414580"/>
                <a:gd name="connsiteY1277" fmla="*/ 1040519 h 1207616"/>
                <a:gd name="connsiteX1278" fmla="*/ 660785 w 1414580"/>
                <a:gd name="connsiteY1278" fmla="*/ 1039587 h 1207616"/>
                <a:gd name="connsiteX1279" fmla="*/ 660785 w 1414580"/>
                <a:gd name="connsiteY1279" fmla="*/ 1037690 h 1207616"/>
                <a:gd name="connsiteX1280" fmla="*/ 665511 w 1414580"/>
                <a:gd name="connsiteY1280" fmla="*/ 1038617 h 1207616"/>
                <a:gd name="connsiteX1281" fmla="*/ 665511 w 1414580"/>
                <a:gd name="connsiteY1281" fmla="*/ 1037690 h 1207616"/>
                <a:gd name="connsiteX1282" fmla="*/ 669311 w 1414580"/>
                <a:gd name="connsiteY1282" fmla="*/ 1030090 h 1207616"/>
                <a:gd name="connsiteX1283" fmla="*/ 668380 w 1414580"/>
                <a:gd name="connsiteY1283" fmla="*/ 1028198 h 1207616"/>
                <a:gd name="connsiteX1284" fmla="*/ 667414 w 1414580"/>
                <a:gd name="connsiteY1284" fmla="*/ 1024398 h 1207616"/>
                <a:gd name="connsiteX1285" fmla="*/ 666477 w 1414580"/>
                <a:gd name="connsiteY1285" fmla="*/ 1022495 h 1207616"/>
                <a:gd name="connsiteX1286" fmla="*/ 659819 w 1414580"/>
                <a:gd name="connsiteY1286" fmla="*/ 1025344 h 1207616"/>
                <a:gd name="connsiteX1287" fmla="*/ 664580 w 1414580"/>
                <a:gd name="connsiteY1287" fmla="*/ 1022495 h 1207616"/>
                <a:gd name="connsiteX1288" fmla="*/ 665511 w 1414580"/>
                <a:gd name="connsiteY1288" fmla="*/ 1021549 h 1207616"/>
                <a:gd name="connsiteX1289" fmla="*/ 665511 w 1414580"/>
                <a:gd name="connsiteY1289" fmla="*/ 1019647 h 1207616"/>
                <a:gd name="connsiteX1290" fmla="*/ 664580 w 1414580"/>
                <a:gd name="connsiteY1290" fmla="*/ 1013954 h 1207616"/>
                <a:gd name="connsiteX1291" fmla="*/ 663614 w 1414580"/>
                <a:gd name="connsiteY1291" fmla="*/ 1013003 h 1207616"/>
                <a:gd name="connsiteX1292" fmla="*/ 662682 w 1414580"/>
                <a:gd name="connsiteY1292" fmla="*/ 1014901 h 1207616"/>
                <a:gd name="connsiteX1293" fmla="*/ 661711 w 1414580"/>
                <a:gd name="connsiteY1293" fmla="*/ 1015847 h 1207616"/>
                <a:gd name="connsiteX1294" fmla="*/ 659819 w 1414580"/>
                <a:gd name="connsiteY1294" fmla="*/ 1016803 h 1207616"/>
                <a:gd name="connsiteX1295" fmla="*/ 657916 w 1414580"/>
                <a:gd name="connsiteY1295" fmla="*/ 1016803 h 1207616"/>
                <a:gd name="connsiteX1296" fmla="*/ 656019 w 1414580"/>
                <a:gd name="connsiteY1296" fmla="*/ 1008252 h 1207616"/>
                <a:gd name="connsiteX1297" fmla="*/ 655082 w 1414580"/>
                <a:gd name="connsiteY1297" fmla="*/ 1006349 h 1207616"/>
                <a:gd name="connsiteX1298" fmla="*/ 653190 w 1414580"/>
                <a:gd name="connsiteY1298" fmla="*/ 1005408 h 1207616"/>
                <a:gd name="connsiteX1299" fmla="*/ 650321 w 1414580"/>
                <a:gd name="connsiteY1299" fmla="*/ 1003506 h 1207616"/>
                <a:gd name="connsiteX1300" fmla="*/ 643692 w 1414580"/>
                <a:gd name="connsiteY1300" fmla="*/ 1002559 h 1207616"/>
                <a:gd name="connsiteX1301" fmla="*/ 644624 w 1414580"/>
                <a:gd name="connsiteY1301" fmla="*/ 1005408 h 1207616"/>
                <a:gd name="connsiteX1302" fmla="*/ 647488 w 1414580"/>
                <a:gd name="connsiteY1302" fmla="*/ 1012052 h 1207616"/>
                <a:gd name="connsiteX1303" fmla="*/ 647488 w 1414580"/>
                <a:gd name="connsiteY1303" fmla="*/ 1014901 h 1207616"/>
                <a:gd name="connsiteX1304" fmla="*/ 647488 w 1414580"/>
                <a:gd name="connsiteY1304" fmla="*/ 1017749 h 1207616"/>
                <a:gd name="connsiteX1305" fmla="*/ 643692 w 1414580"/>
                <a:gd name="connsiteY1305" fmla="*/ 1018700 h 1207616"/>
                <a:gd name="connsiteX1306" fmla="*/ 641795 w 1414580"/>
                <a:gd name="connsiteY1306" fmla="*/ 1019647 h 1207616"/>
                <a:gd name="connsiteX1307" fmla="*/ 642721 w 1414580"/>
                <a:gd name="connsiteY1307" fmla="*/ 1022495 h 1207616"/>
                <a:gd name="connsiteX1308" fmla="*/ 641795 w 1414580"/>
                <a:gd name="connsiteY1308" fmla="*/ 1024398 h 1207616"/>
                <a:gd name="connsiteX1309" fmla="*/ 638927 w 1414580"/>
                <a:gd name="connsiteY1309" fmla="*/ 1023447 h 1207616"/>
                <a:gd name="connsiteX1310" fmla="*/ 637029 w 1414580"/>
                <a:gd name="connsiteY1310" fmla="*/ 1022495 h 1207616"/>
                <a:gd name="connsiteX1311" fmla="*/ 637995 w 1414580"/>
                <a:gd name="connsiteY1311" fmla="*/ 1020593 h 1207616"/>
                <a:gd name="connsiteX1312" fmla="*/ 636093 w 1414580"/>
                <a:gd name="connsiteY1312" fmla="*/ 1022495 h 1207616"/>
                <a:gd name="connsiteX1313" fmla="*/ 637029 w 1414580"/>
                <a:gd name="connsiteY1313" fmla="*/ 1025344 h 1207616"/>
                <a:gd name="connsiteX1314" fmla="*/ 635127 w 1414580"/>
                <a:gd name="connsiteY1314" fmla="*/ 1026295 h 1207616"/>
                <a:gd name="connsiteX1315" fmla="*/ 631332 w 1414580"/>
                <a:gd name="connsiteY1315" fmla="*/ 1025344 h 1207616"/>
                <a:gd name="connsiteX1316" fmla="*/ 629434 w 1414580"/>
                <a:gd name="connsiteY1316" fmla="*/ 1027241 h 1207616"/>
                <a:gd name="connsiteX1317" fmla="*/ 629434 w 1414580"/>
                <a:gd name="connsiteY1317" fmla="*/ 1028198 h 1207616"/>
                <a:gd name="connsiteX1318" fmla="*/ 631332 w 1414580"/>
                <a:gd name="connsiteY1318" fmla="*/ 1032924 h 1207616"/>
                <a:gd name="connsiteX1319" fmla="*/ 629434 w 1414580"/>
                <a:gd name="connsiteY1319" fmla="*/ 1034826 h 1207616"/>
                <a:gd name="connsiteX1320" fmla="*/ 631332 w 1414580"/>
                <a:gd name="connsiteY1320" fmla="*/ 1035793 h 1207616"/>
                <a:gd name="connsiteX1321" fmla="*/ 631332 w 1414580"/>
                <a:gd name="connsiteY1321" fmla="*/ 1036719 h 1207616"/>
                <a:gd name="connsiteX1322" fmla="*/ 631332 w 1414580"/>
                <a:gd name="connsiteY1322" fmla="*/ 1037690 h 1207616"/>
                <a:gd name="connsiteX1323" fmla="*/ 632298 w 1414580"/>
                <a:gd name="connsiteY1323" fmla="*/ 1039587 h 1207616"/>
                <a:gd name="connsiteX1324" fmla="*/ 631332 w 1414580"/>
                <a:gd name="connsiteY1324" fmla="*/ 1040519 h 1207616"/>
                <a:gd name="connsiteX1325" fmla="*/ 634200 w 1414580"/>
                <a:gd name="connsiteY1325" fmla="*/ 1045285 h 1207616"/>
                <a:gd name="connsiteX1326" fmla="*/ 631332 w 1414580"/>
                <a:gd name="connsiteY1326" fmla="*/ 1046212 h 1207616"/>
                <a:gd name="connsiteX1327" fmla="*/ 630400 w 1414580"/>
                <a:gd name="connsiteY1327" fmla="*/ 1049080 h 1207616"/>
                <a:gd name="connsiteX1328" fmla="*/ 630400 w 1414580"/>
                <a:gd name="connsiteY1328" fmla="*/ 1049080 h 1207616"/>
                <a:gd name="connsiteX1329" fmla="*/ 630400 w 1414580"/>
                <a:gd name="connsiteY1329" fmla="*/ 1051914 h 1207616"/>
                <a:gd name="connsiteX1330" fmla="*/ 626600 w 1414580"/>
                <a:gd name="connsiteY1330" fmla="*/ 1050011 h 1207616"/>
                <a:gd name="connsiteX1331" fmla="*/ 626600 w 1414580"/>
                <a:gd name="connsiteY1331" fmla="*/ 1050011 h 1207616"/>
                <a:gd name="connsiteX1332" fmla="*/ 625634 w 1414580"/>
                <a:gd name="connsiteY1332" fmla="*/ 1050011 h 1207616"/>
                <a:gd name="connsiteX1333" fmla="*/ 625634 w 1414580"/>
                <a:gd name="connsiteY1333" fmla="*/ 1051914 h 1207616"/>
                <a:gd name="connsiteX1334" fmla="*/ 623732 w 1414580"/>
                <a:gd name="connsiteY1334" fmla="*/ 1051914 h 1207616"/>
                <a:gd name="connsiteX1335" fmla="*/ 622805 w 1414580"/>
                <a:gd name="connsiteY1335" fmla="*/ 1053811 h 1207616"/>
                <a:gd name="connsiteX1336" fmla="*/ 619937 w 1414580"/>
                <a:gd name="connsiteY1336" fmla="*/ 1054782 h 1207616"/>
                <a:gd name="connsiteX1337" fmla="*/ 617103 w 1414580"/>
                <a:gd name="connsiteY1337" fmla="*/ 1051914 h 1207616"/>
                <a:gd name="connsiteX1338" fmla="*/ 616137 w 1414580"/>
                <a:gd name="connsiteY1338" fmla="*/ 1049080 h 1207616"/>
                <a:gd name="connsiteX1339" fmla="*/ 613308 w 1414580"/>
                <a:gd name="connsiteY1339" fmla="*/ 1055709 h 1207616"/>
                <a:gd name="connsiteX1340" fmla="*/ 615210 w 1414580"/>
                <a:gd name="connsiteY1340" fmla="*/ 1057606 h 1207616"/>
                <a:gd name="connsiteX1341" fmla="*/ 614239 w 1414580"/>
                <a:gd name="connsiteY1341" fmla="*/ 1061406 h 1207616"/>
                <a:gd name="connsiteX1342" fmla="*/ 607611 w 1414580"/>
                <a:gd name="connsiteY1342" fmla="*/ 1061406 h 1207616"/>
                <a:gd name="connsiteX1343" fmla="*/ 606644 w 1414580"/>
                <a:gd name="connsiteY1343" fmla="*/ 1065201 h 1207616"/>
                <a:gd name="connsiteX1344" fmla="*/ 604742 w 1414580"/>
                <a:gd name="connsiteY1344" fmla="*/ 1065201 h 1207616"/>
                <a:gd name="connsiteX1345" fmla="*/ 604742 w 1414580"/>
                <a:gd name="connsiteY1345" fmla="*/ 1062372 h 1207616"/>
                <a:gd name="connsiteX1346" fmla="*/ 604742 w 1414580"/>
                <a:gd name="connsiteY1346" fmla="*/ 1061406 h 1207616"/>
                <a:gd name="connsiteX1347" fmla="*/ 605718 w 1414580"/>
                <a:gd name="connsiteY1347" fmla="*/ 1059509 h 1207616"/>
                <a:gd name="connsiteX1348" fmla="*/ 607611 w 1414580"/>
                <a:gd name="connsiteY1348" fmla="*/ 1059509 h 1207616"/>
                <a:gd name="connsiteX1349" fmla="*/ 607611 w 1414580"/>
                <a:gd name="connsiteY1349" fmla="*/ 1058577 h 1207616"/>
                <a:gd name="connsiteX1350" fmla="*/ 607611 w 1414580"/>
                <a:gd name="connsiteY1350" fmla="*/ 1056680 h 1207616"/>
                <a:gd name="connsiteX1351" fmla="*/ 608542 w 1414580"/>
                <a:gd name="connsiteY1351" fmla="*/ 1055709 h 1207616"/>
                <a:gd name="connsiteX1352" fmla="*/ 605718 w 1414580"/>
                <a:gd name="connsiteY1352" fmla="*/ 1053811 h 1207616"/>
                <a:gd name="connsiteX1353" fmla="*/ 603816 w 1414580"/>
                <a:gd name="connsiteY1353" fmla="*/ 1052880 h 1207616"/>
                <a:gd name="connsiteX1354" fmla="*/ 600947 w 1414580"/>
                <a:gd name="connsiteY1354" fmla="*/ 1048114 h 1207616"/>
                <a:gd name="connsiteX1355" fmla="*/ 600947 w 1414580"/>
                <a:gd name="connsiteY1355" fmla="*/ 1047187 h 1207616"/>
                <a:gd name="connsiteX1356" fmla="*/ 600947 w 1414580"/>
                <a:gd name="connsiteY1356" fmla="*/ 1045285 h 1207616"/>
                <a:gd name="connsiteX1357" fmla="*/ 600016 w 1414580"/>
                <a:gd name="connsiteY1357" fmla="*/ 1044319 h 1207616"/>
                <a:gd name="connsiteX1358" fmla="*/ 597147 w 1414580"/>
                <a:gd name="connsiteY1358" fmla="*/ 1042416 h 1207616"/>
                <a:gd name="connsiteX1359" fmla="*/ 596221 w 1414580"/>
                <a:gd name="connsiteY1359" fmla="*/ 1041485 h 1207616"/>
                <a:gd name="connsiteX1360" fmla="*/ 595250 w 1414580"/>
                <a:gd name="connsiteY1360" fmla="*/ 1040519 h 1207616"/>
                <a:gd name="connsiteX1361" fmla="*/ 596221 w 1414580"/>
                <a:gd name="connsiteY1361" fmla="*/ 1038617 h 1207616"/>
                <a:gd name="connsiteX1362" fmla="*/ 595250 w 1414580"/>
                <a:gd name="connsiteY1362" fmla="*/ 1036719 h 1207616"/>
                <a:gd name="connsiteX1363" fmla="*/ 594323 w 1414580"/>
                <a:gd name="connsiteY1363" fmla="*/ 1035793 h 1207616"/>
                <a:gd name="connsiteX1364" fmla="*/ 593352 w 1414580"/>
                <a:gd name="connsiteY1364" fmla="*/ 1035793 h 1207616"/>
                <a:gd name="connsiteX1365" fmla="*/ 594323 w 1414580"/>
                <a:gd name="connsiteY1365" fmla="*/ 1032924 h 1207616"/>
                <a:gd name="connsiteX1366" fmla="*/ 595250 w 1414580"/>
                <a:gd name="connsiteY1366" fmla="*/ 1034826 h 1207616"/>
                <a:gd name="connsiteX1367" fmla="*/ 600016 w 1414580"/>
                <a:gd name="connsiteY1367" fmla="*/ 1034826 h 1207616"/>
                <a:gd name="connsiteX1368" fmla="*/ 601918 w 1414580"/>
                <a:gd name="connsiteY1368" fmla="*/ 1032924 h 1207616"/>
                <a:gd name="connsiteX1369" fmla="*/ 601918 w 1414580"/>
                <a:gd name="connsiteY1369" fmla="*/ 1025344 h 1207616"/>
                <a:gd name="connsiteX1370" fmla="*/ 600947 w 1414580"/>
                <a:gd name="connsiteY1370" fmla="*/ 1023447 h 1207616"/>
                <a:gd name="connsiteX1371" fmla="*/ 599050 w 1414580"/>
                <a:gd name="connsiteY1371" fmla="*/ 1024398 h 1207616"/>
                <a:gd name="connsiteX1372" fmla="*/ 598118 w 1414580"/>
                <a:gd name="connsiteY1372" fmla="*/ 1026295 h 1207616"/>
                <a:gd name="connsiteX1373" fmla="*/ 597147 w 1414580"/>
                <a:gd name="connsiteY1373" fmla="*/ 1025344 h 1207616"/>
                <a:gd name="connsiteX1374" fmla="*/ 595250 w 1414580"/>
                <a:gd name="connsiteY1374" fmla="*/ 1024398 h 1207616"/>
                <a:gd name="connsiteX1375" fmla="*/ 594323 w 1414580"/>
                <a:gd name="connsiteY1375" fmla="*/ 1022495 h 1207616"/>
                <a:gd name="connsiteX1376" fmla="*/ 592421 w 1414580"/>
                <a:gd name="connsiteY1376" fmla="*/ 1025344 h 1207616"/>
                <a:gd name="connsiteX1377" fmla="*/ 592421 w 1414580"/>
                <a:gd name="connsiteY1377" fmla="*/ 1025344 h 1207616"/>
                <a:gd name="connsiteX1378" fmla="*/ 590523 w 1414580"/>
                <a:gd name="connsiteY1378" fmla="*/ 1026295 h 1207616"/>
                <a:gd name="connsiteX1379" fmla="*/ 590523 w 1414580"/>
                <a:gd name="connsiteY1379" fmla="*/ 1024398 h 1207616"/>
                <a:gd name="connsiteX1380" fmla="*/ 589552 w 1414580"/>
                <a:gd name="connsiteY1380" fmla="*/ 1024398 h 1207616"/>
                <a:gd name="connsiteX1381" fmla="*/ 586728 w 1414580"/>
                <a:gd name="connsiteY1381" fmla="*/ 1019647 h 1207616"/>
                <a:gd name="connsiteX1382" fmla="*/ 585757 w 1414580"/>
                <a:gd name="connsiteY1382" fmla="*/ 1019647 h 1207616"/>
                <a:gd name="connsiteX1383" fmla="*/ 584826 w 1414580"/>
                <a:gd name="connsiteY1383" fmla="*/ 1019647 h 1207616"/>
                <a:gd name="connsiteX1384" fmla="*/ 584826 w 1414580"/>
                <a:gd name="connsiteY1384" fmla="*/ 1023447 h 1207616"/>
                <a:gd name="connsiteX1385" fmla="*/ 584826 w 1414580"/>
                <a:gd name="connsiteY1385" fmla="*/ 1024398 h 1207616"/>
                <a:gd name="connsiteX1386" fmla="*/ 584826 w 1414580"/>
                <a:gd name="connsiteY1386" fmla="*/ 1026295 h 1207616"/>
                <a:gd name="connsiteX1387" fmla="*/ 581026 w 1414580"/>
                <a:gd name="connsiteY1387" fmla="*/ 1023447 h 1207616"/>
                <a:gd name="connsiteX1388" fmla="*/ 581962 w 1414580"/>
                <a:gd name="connsiteY1388" fmla="*/ 1021549 h 1207616"/>
                <a:gd name="connsiteX1389" fmla="*/ 579129 w 1414580"/>
                <a:gd name="connsiteY1389" fmla="*/ 1019647 h 1207616"/>
                <a:gd name="connsiteX1390" fmla="*/ 576260 w 1414580"/>
                <a:gd name="connsiteY1390" fmla="*/ 1019647 h 1207616"/>
                <a:gd name="connsiteX1391" fmla="*/ 576260 w 1414580"/>
                <a:gd name="connsiteY1391" fmla="*/ 1020593 h 1207616"/>
                <a:gd name="connsiteX1392" fmla="*/ 575334 w 1414580"/>
                <a:gd name="connsiteY1392" fmla="*/ 1021549 h 1207616"/>
                <a:gd name="connsiteX1393" fmla="*/ 574368 w 1414580"/>
                <a:gd name="connsiteY1393" fmla="*/ 1021549 h 1207616"/>
                <a:gd name="connsiteX1394" fmla="*/ 568705 w 1414580"/>
                <a:gd name="connsiteY1394" fmla="*/ 1021549 h 1207616"/>
                <a:gd name="connsiteX1395" fmla="*/ 563939 w 1414580"/>
                <a:gd name="connsiteY1395" fmla="*/ 1018700 h 1207616"/>
                <a:gd name="connsiteX1396" fmla="*/ 562036 w 1414580"/>
                <a:gd name="connsiteY1396" fmla="*/ 1016803 h 1207616"/>
                <a:gd name="connsiteX1397" fmla="*/ 561110 w 1414580"/>
                <a:gd name="connsiteY1397" fmla="*/ 1018700 h 1207616"/>
                <a:gd name="connsiteX1398" fmla="*/ 559207 w 1414580"/>
                <a:gd name="connsiteY1398" fmla="*/ 1021549 h 1207616"/>
                <a:gd name="connsiteX1399" fmla="*/ 558241 w 1414580"/>
                <a:gd name="connsiteY1399" fmla="*/ 1024398 h 1207616"/>
                <a:gd name="connsiteX1400" fmla="*/ 557310 w 1414580"/>
                <a:gd name="connsiteY1400" fmla="*/ 1024398 h 1207616"/>
                <a:gd name="connsiteX1401" fmla="*/ 555408 w 1414580"/>
                <a:gd name="connsiteY1401" fmla="*/ 1021549 h 1207616"/>
                <a:gd name="connsiteX1402" fmla="*/ 550642 w 1414580"/>
                <a:gd name="connsiteY1402" fmla="*/ 1028198 h 1207616"/>
                <a:gd name="connsiteX1403" fmla="*/ 548749 w 1414580"/>
                <a:gd name="connsiteY1403" fmla="*/ 1025344 h 1207616"/>
                <a:gd name="connsiteX1404" fmla="*/ 547813 w 1414580"/>
                <a:gd name="connsiteY1404" fmla="*/ 1024398 h 1207616"/>
                <a:gd name="connsiteX1405" fmla="*/ 543047 w 1414580"/>
                <a:gd name="connsiteY1405" fmla="*/ 1023447 h 1207616"/>
                <a:gd name="connsiteX1406" fmla="*/ 544018 w 1414580"/>
                <a:gd name="connsiteY1406" fmla="*/ 1025344 h 1207616"/>
                <a:gd name="connsiteX1407" fmla="*/ 544018 w 1414580"/>
                <a:gd name="connsiteY1407" fmla="*/ 1025344 h 1207616"/>
                <a:gd name="connsiteX1408" fmla="*/ 542120 w 1414580"/>
                <a:gd name="connsiteY1408" fmla="*/ 1025344 h 1207616"/>
                <a:gd name="connsiteX1409" fmla="*/ 541149 w 1414580"/>
                <a:gd name="connsiteY1409" fmla="*/ 1025344 h 1207616"/>
                <a:gd name="connsiteX1410" fmla="*/ 540218 w 1414580"/>
                <a:gd name="connsiteY1410" fmla="*/ 1026295 h 1207616"/>
                <a:gd name="connsiteX1411" fmla="*/ 540218 w 1414580"/>
                <a:gd name="connsiteY1411" fmla="*/ 1029144 h 1207616"/>
                <a:gd name="connsiteX1412" fmla="*/ 543047 w 1414580"/>
                <a:gd name="connsiteY1412" fmla="*/ 1033890 h 1207616"/>
                <a:gd name="connsiteX1413" fmla="*/ 545915 w 1414580"/>
                <a:gd name="connsiteY1413" fmla="*/ 1037690 h 1207616"/>
                <a:gd name="connsiteX1414" fmla="*/ 544949 w 1414580"/>
                <a:gd name="connsiteY1414" fmla="*/ 1042416 h 1207616"/>
                <a:gd name="connsiteX1415" fmla="*/ 544018 w 1414580"/>
                <a:gd name="connsiteY1415" fmla="*/ 1043388 h 1207616"/>
                <a:gd name="connsiteX1416" fmla="*/ 543047 w 1414580"/>
                <a:gd name="connsiteY1416" fmla="*/ 1044319 h 1207616"/>
                <a:gd name="connsiteX1417" fmla="*/ 541149 w 1414580"/>
                <a:gd name="connsiteY1417" fmla="*/ 1050011 h 1207616"/>
                <a:gd name="connsiteX1418" fmla="*/ 541149 w 1414580"/>
                <a:gd name="connsiteY1418" fmla="*/ 1050982 h 1207616"/>
                <a:gd name="connsiteX1419" fmla="*/ 541149 w 1414580"/>
                <a:gd name="connsiteY1419" fmla="*/ 1058577 h 1207616"/>
                <a:gd name="connsiteX1420" fmla="*/ 542120 w 1414580"/>
                <a:gd name="connsiteY1420" fmla="*/ 1062372 h 1207616"/>
                <a:gd name="connsiteX1421" fmla="*/ 543047 w 1414580"/>
                <a:gd name="connsiteY1421" fmla="*/ 1064275 h 1207616"/>
                <a:gd name="connsiteX1422" fmla="*/ 545915 w 1414580"/>
                <a:gd name="connsiteY1422" fmla="*/ 1065201 h 1207616"/>
                <a:gd name="connsiteX1423" fmla="*/ 544949 w 1414580"/>
                <a:gd name="connsiteY1423" fmla="*/ 1071869 h 1207616"/>
                <a:gd name="connsiteX1424" fmla="*/ 544018 w 1414580"/>
                <a:gd name="connsiteY1424" fmla="*/ 1072801 h 1207616"/>
                <a:gd name="connsiteX1425" fmla="*/ 534530 w 1414580"/>
                <a:gd name="connsiteY1425" fmla="*/ 1071869 h 1207616"/>
                <a:gd name="connsiteX1426" fmla="*/ 533554 w 1414580"/>
                <a:gd name="connsiteY1426" fmla="*/ 1072801 h 1207616"/>
                <a:gd name="connsiteX1427" fmla="*/ 532623 w 1414580"/>
                <a:gd name="connsiteY1427" fmla="*/ 1072801 h 1207616"/>
                <a:gd name="connsiteX1428" fmla="*/ 531652 w 1414580"/>
                <a:gd name="connsiteY1428" fmla="*/ 1070903 h 1207616"/>
                <a:gd name="connsiteX1429" fmla="*/ 531652 w 1414580"/>
                <a:gd name="connsiteY1429" fmla="*/ 1069967 h 1207616"/>
                <a:gd name="connsiteX1430" fmla="*/ 531652 w 1414580"/>
                <a:gd name="connsiteY1430" fmla="*/ 1067104 h 1207616"/>
                <a:gd name="connsiteX1431" fmla="*/ 532623 w 1414580"/>
                <a:gd name="connsiteY1431" fmla="*/ 1066172 h 1207616"/>
                <a:gd name="connsiteX1432" fmla="*/ 532623 w 1414580"/>
                <a:gd name="connsiteY1432" fmla="*/ 1063309 h 1207616"/>
                <a:gd name="connsiteX1433" fmla="*/ 532623 w 1414580"/>
                <a:gd name="connsiteY1433" fmla="*/ 1062372 h 1207616"/>
                <a:gd name="connsiteX1434" fmla="*/ 530725 w 1414580"/>
                <a:gd name="connsiteY1434" fmla="*/ 1066172 h 1207616"/>
                <a:gd name="connsiteX1435" fmla="*/ 529759 w 1414580"/>
                <a:gd name="connsiteY1435" fmla="*/ 1067104 h 1207616"/>
                <a:gd name="connsiteX1436" fmla="*/ 529759 w 1414580"/>
                <a:gd name="connsiteY1436" fmla="*/ 1070903 h 1207616"/>
                <a:gd name="connsiteX1437" fmla="*/ 527857 w 1414580"/>
                <a:gd name="connsiteY1437" fmla="*/ 1070903 h 1207616"/>
                <a:gd name="connsiteX1438" fmla="*/ 526926 w 1414580"/>
                <a:gd name="connsiteY1438" fmla="*/ 1069967 h 1207616"/>
                <a:gd name="connsiteX1439" fmla="*/ 525959 w 1414580"/>
                <a:gd name="connsiteY1439" fmla="*/ 1068075 h 1207616"/>
                <a:gd name="connsiteX1440" fmla="*/ 524057 w 1414580"/>
                <a:gd name="connsiteY1440" fmla="*/ 1066172 h 1207616"/>
                <a:gd name="connsiteX1441" fmla="*/ 524057 w 1414580"/>
                <a:gd name="connsiteY1441" fmla="*/ 1062372 h 1207616"/>
                <a:gd name="connsiteX1442" fmla="*/ 522160 w 1414580"/>
                <a:gd name="connsiteY1442" fmla="*/ 1060475 h 1207616"/>
                <a:gd name="connsiteX1443" fmla="*/ 520262 w 1414580"/>
                <a:gd name="connsiteY1443" fmla="*/ 1061406 h 1207616"/>
                <a:gd name="connsiteX1444" fmla="*/ 521233 w 1414580"/>
                <a:gd name="connsiteY1444" fmla="*/ 1063309 h 1207616"/>
                <a:gd name="connsiteX1445" fmla="*/ 521233 w 1414580"/>
                <a:gd name="connsiteY1445" fmla="*/ 1065201 h 1207616"/>
                <a:gd name="connsiteX1446" fmla="*/ 523130 w 1414580"/>
                <a:gd name="connsiteY1446" fmla="*/ 1069967 h 1207616"/>
                <a:gd name="connsiteX1447" fmla="*/ 523130 w 1414580"/>
                <a:gd name="connsiteY1447" fmla="*/ 1070903 h 1207616"/>
                <a:gd name="connsiteX1448" fmla="*/ 522160 w 1414580"/>
                <a:gd name="connsiteY1448" fmla="*/ 1070903 h 1207616"/>
                <a:gd name="connsiteX1449" fmla="*/ 520262 w 1414580"/>
                <a:gd name="connsiteY1449" fmla="*/ 1069967 h 1207616"/>
                <a:gd name="connsiteX1450" fmla="*/ 512662 w 1414580"/>
                <a:gd name="connsiteY1450" fmla="*/ 1066172 h 1207616"/>
                <a:gd name="connsiteX1451" fmla="*/ 514565 w 1414580"/>
                <a:gd name="connsiteY1451" fmla="*/ 1069001 h 1207616"/>
                <a:gd name="connsiteX1452" fmla="*/ 512662 w 1414580"/>
                <a:gd name="connsiteY1452" fmla="*/ 1068075 h 1207616"/>
                <a:gd name="connsiteX1453" fmla="*/ 509838 w 1414580"/>
                <a:gd name="connsiteY1453" fmla="*/ 1067104 h 1207616"/>
                <a:gd name="connsiteX1454" fmla="*/ 508872 w 1414580"/>
                <a:gd name="connsiteY1454" fmla="*/ 1066172 h 1207616"/>
                <a:gd name="connsiteX1455" fmla="*/ 508872 w 1414580"/>
                <a:gd name="connsiteY1455" fmla="*/ 1064275 h 1207616"/>
                <a:gd name="connsiteX1456" fmla="*/ 507936 w 1414580"/>
                <a:gd name="connsiteY1456" fmla="*/ 1063309 h 1207616"/>
                <a:gd name="connsiteX1457" fmla="*/ 506970 w 1414580"/>
                <a:gd name="connsiteY1457" fmla="*/ 1058577 h 1207616"/>
                <a:gd name="connsiteX1458" fmla="*/ 502243 w 1414580"/>
                <a:gd name="connsiteY1458" fmla="*/ 1059509 h 1207616"/>
                <a:gd name="connsiteX1459" fmla="*/ 499375 w 1414580"/>
                <a:gd name="connsiteY1459" fmla="*/ 1062372 h 1207616"/>
                <a:gd name="connsiteX1460" fmla="*/ 500341 w 1414580"/>
                <a:gd name="connsiteY1460" fmla="*/ 1065201 h 1207616"/>
                <a:gd name="connsiteX1461" fmla="*/ 495575 w 1414580"/>
                <a:gd name="connsiteY1461" fmla="*/ 1067104 h 1207616"/>
                <a:gd name="connsiteX1462" fmla="*/ 494648 w 1414580"/>
                <a:gd name="connsiteY1462" fmla="*/ 1066172 h 1207616"/>
                <a:gd name="connsiteX1463" fmla="*/ 493677 w 1414580"/>
                <a:gd name="connsiteY1463" fmla="*/ 1063309 h 1207616"/>
                <a:gd name="connsiteX1464" fmla="*/ 492746 w 1414580"/>
                <a:gd name="connsiteY1464" fmla="*/ 1063309 h 1207616"/>
                <a:gd name="connsiteX1465" fmla="*/ 491780 w 1414580"/>
                <a:gd name="connsiteY1465" fmla="*/ 1069967 h 1207616"/>
                <a:gd name="connsiteX1466" fmla="*/ 491780 w 1414580"/>
                <a:gd name="connsiteY1466" fmla="*/ 1070903 h 1207616"/>
                <a:gd name="connsiteX1467" fmla="*/ 490849 w 1414580"/>
                <a:gd name="connsiteY1467" fmla="*/ 1075670 h 1207616"/>
                <a:gd name="connsiteX1468" fmla="*/ 487980 w 1414580"/>
                <a:gd name="connsiteY1468" fmla="*/ 1077567 h 1207616"/>
                <a:gd name="connsiteX1469" fmla="*/ 486083 w 1414580"/>
                <a:gd name="connsiteY1469" fmla="*/ 1078498 h 1207616"/>
                <a:gd name="connsiteX1470" fmla="*/ 483254 w 1414580"/>
                <a:gd name="connsiteY1470" fmla="*/ 1076596 h 1207616"/>
                <a:gd name="connsiteX1471" fmla="*/ 482288 w 1414580"/>
                <a:gd name="connsiteY1471" fmla="*/ 1073767 h 1207616"/>
                <a:gd name="connsiteX1472" fmla="*/ 479454 w 1414580"/>
                <a:gd name="connsiteY1472" fmla="*/ 1072801 h 1207616"/>
                <a:gd name="connsiteX1473" fmla="*/ 478488 w 1414580"/>
                <a:gd name="connsiteY1473" fmla="*/ 1069967 h 1207616"/>
                <a:gd name="connsiteX1474" fmla="*/ 477556 w 1414580"/>
                <a:gd name="connsiteY1474" fmla="*/ 1065201 h 1207616"/>
                <a:gd name="connsiteX1475" fmla="*/ 476585 w 1414580"/>
                <a:gd name="connsiteY1475" fmla="*/ 1065201 h 1207616"/>
                <a:gd name="connsiteX1476" fmla="*/ 475659 w 1414580"/>
                <a:gd name="connsiteY1476" fmla="*/ 1064275 h 1207616"/>
                <a:gd name="connsiteX1477" fmla="*/ 475659 w 1414580"/>
                <a:gd name="connsiteY1477" fmla="*/ 1061406 h 1207616"/>
                <a:gd name="connsiteX1478" fmla="*/ 471859 w 1414580"/>
                <a:gd name="connsiteY1478" fmla="*/ 1062372 h 1207616"/>
                <a:gd name="connsiteX1479" fmla="*/ 468990 w 1414580"/>
                <a:gd name="connsiteY1479" fmla="*/ 1061406 h 1207616"/>
                <a:gd name="connsiteX1480" fmla="*/ 468059 w 1414580"/>
                <a:gd name="connsiteY1480" fmla="*/ 1061406 h 1207616"/>
                <a:gd name="connsiteX1481" fmla="*/ 468059 w 1414580"/>
                <a:gd name="connsiteY1481" fmla="*/ 1063309 h 1207616"/>
                <a:gd name="connsiteX1482" fmla="*/ 467093 w 1414580"/>
                <a:gd name="connsiteY1482" fmla="*/ 1061406 h 1207616"/>
                <a:gd name="connsiteX1483" fmla="*/ 466161 w 1414580"/>
                <a:gd name="connsiteY1483" fmla="*/ 1061406 h 1207616"/>
                <a:gd name="connsiteX1484" fmla="*/ 466161 w 1414580"/>
                <a:gd name="connsiteY1484" fmla="*/ 1059509 h 1207616"/>
                <a:gd name="connsiteX1485" fmla="*/ 466161 w 1414580"/>
                <a:gd name="connsiteY1485" fmla="*/ 1059509 h 1207616"/>
                <a:gd name="connsiteX1486" fmla="*/ 460464 w 1414580"/>
                <a:gd name="connsiteY1486" fmla="*/ 1054782 h 1207616"/>
                <a:gd name="connsiteX1487" fmla="*/ 459498 w 1414580"/>
                <a:gd name="connsiteY1487" fmla="*/ 1054782 h 1207616"/>
                <a:gd name="connsiteX1488" fmla="*/ 459498 w 1414580"/>
                <a:gd name="connsiteY1488" fmla="*/ 1052880 h 1207616"/>
                <a:gd name="connsiteX1489" fmla="*/ 459498 w 1414580"/>
                <a:gd name="connsiteY1489" fmla="*/ 1051914 h 1207616"/>
                <a:gd name="connsiteX1490" fmla="*/ 457596 w 1414580"/>
                <a:gd name="connsiteY1490" fmla="*/ 1051914 h 1207616"/>
                <a:gd name="connsiteX1491" fmla="*/ 463298 w 1414580"/>
                <a:gd name="connsiteY1491" fmla="*/ 1044319 h 1207616"/>
                <a:gd name="connsiteX1492" fmla="*/ 466161 w 1414580"/>
                <a:gd name="connsiteY1492" fmla="*/ 1042416 h 1207616"/>
                <a:gd name="connsiteX1493" fmla="*/ 467093 w 1414580"/>
                <a:gd name="connsiteY1493" fmla="*/ 1042416 h 1207616"/>
                <a:gd name="connsiteX1494" fmla="*/ 469956 w 1414580"/>
                <a:gd name="connsiteY1494" fmla="*/ 1044319 h 1207616"/>
                <a:gd name="connsiteX1495" fmla="*/ 468059 w 1414580"/>
                <a:gd name="connsiteY1495" fmla="*/ 1042416 h 1207616"/>
                <a:gd name="connsiteX1496" fmla="*/ 463298 w 1414580"/>
                <a:gd name="connsiteY1496" fmla="*/ 1042416 h 1207616"/>
                <a:gd name="connsiteX1497" fmla="*/ 462362 w 1414580"/>
                <a:gd name="connsiteY1497" fmla="*/ 1043388 h 1207616"/>
                <a:gd name="connsiteX1498" fmla="*/ 461395 w 1414580"/>
                <a:gd name="connsiteY1498" fmla="*/ 1043388 h 1207616"/>
                <a:gd name="connsiteX1499" fmla="*/ 458562 w 1414580"/>
                <a:gd name="connsiteY1499" fmla="*/ 1041485 h 1207616"/>
                <a:gd name="connsiteX1500" fmla="*/ 456669 w 1414580"/>
                <a:gd name="connsiteY1500" fmla="*/ 1040519 h 1207616"/>
                <a:gd name="connsiteX1501" fmla="*/ 455698 w 1414580"/>
                <a:gd name="connsiteY1501" fmla="*/ 1043388 h 1207616"/>
                <a:gd name="connsiteX1502" fmla="*/ 455698 w 1414580"/>
                <a:gd name="connsiteY1502" fmla="*/ 1043388 h 1207616"/>
                <a:gd name="connsiteX1503" fmla="*/ 454767 w 1414580"/>
                <a:gd name="connsiteY1503" fmla="*/ 1045285 h 1207616"/>
                <a:gd name="connsiteX1504" fmla="*/ 453801 w 1414580"/>
                <a:gd name="connsiteY1504" fmla="*/ 1040519 h 1207616"/>
                <a:gd name="connsiteX1505" fmla="*/ 451903 w 1414580"/>
                <a:gd name="connsiteY1505" fmla="*/ 1039587 h 1207616"/>
                <a:gd name="connsiteX1506" fmla="*/ 450001 w 1414580"/>
                <a:gd name="connsiteY1506" fmla="*/ 1042416 h 1207616"/>
                <a:gd name="connsiteX1507" fmla="*/ 449069 w 1414580"/>
                <a:gd name="connsiteY1507" fmla="*/ 1044319 h 1207616"/>
                <a:gd name="connsiteX1508" fmla="*/ 447172 w 1414580"/>
                <a:gd name="connsiteY1508" fmla="*/ 1047187 h 1207616"/>
                <a:gd name="connsiteX1509" fmla="*/ 446201 w 1414580"/>
                <a:gd name="connsiteY1509" fmla="*/ 1046212 h 1207616"/>
                <a:gd name="connsiteX1510" fmla="*/ 443372 w 1414580"/>
                <a:gd name="connsiteY1510" fmla="*/ 1048114 h 1207616"/>
                <a:gd name="connsiteX1511" fmla="*/ 444308 w 1414580"/>
                <a:gd name="connsiteY1511" fmla="*/ 1047187 h 1207616"/>
                <a:gd name="connsiteX1512" fmla="*/ 446201 w 1414580"/>
                <a:gd name="connsiteY1512" fmla="*/ 1045285 h 1207616"/>
                <a:gd name="connsiteX1513" fmla="*/ 446201 w 1414580"/>
                <a:gd name="connsiteY1513" fmla="*/ 1044319 h 1207616"/>
                <a:gd name="connsiteX1514" fmla="*/ 447172 w 1414580"/>
                <a:gd name="connsiteY1514" fmla="*/ 1041485 h 1207616"/>
                <a:gd name="connsiteX1515" fmla="*/ 448103 w 1414580"/>
                <a:gd name="connsiteY1515" fmla="*/ 1040519 h 1207616"/>
                <a:gd name="connsiteX1516" fmla="*/ 448103 w 1414580"/>
                <a:gd name="connsiteY1516" fmla="*/ 1038617 h 1207616"/>
                <a:gd name="connsiteX1517" fmla="*/ 445274 w 1414580"/>
                <a:gd name="connsiteY1517" fmla="*/ 1044319 h 1207616"/>
                <a:gd name="connsiteX1518" fmla="*/ 445274 w 1414580"/>
                <a:gd name="connsiteY1518" fmla="*/ 1039587 h 1207616"/>
                <a:gd name="connsiteX1519" fmla="*/ 436708 w 1414580"/>
                <a:gd name="connsiteY1519" fmla="*/ 1039587 h 1207616"/>
                <a:gd name="connsiteX1520" fmla="*/ 431977 w 1414580"/>
                <a:gd name="connsiteY1520" fmla="*/ 1041485 h 1207616"/>
                <a:gd name="connsiteX1521" fmla="*/ 428182 w 1414580"/>
                <a:gd name="connsiteY1521" fmla="*/ 1039587 h 1207616"/>
                <a:gd name="connsiteX1522" fmla="*/ 421519 w 1414580"/>
                <a:gd name="connsiteY1522" fmla="*/ 1037690 h 1207616"/>
                <a:gd name="connsiteX1523" fmla="*/ 412021 w 1414580"/>
                <a:gd name="connsiteY1523" fmla="*/ 1038617 h 1207616"/>
                <a:gd name="connsiteX1524" fmla="*/ 412021 w 1414580"/>
                <a:gd name="connsiteY1524" fmla="*/ 1039587 h 1207616"/>
                <a:gd name="connsiteX1525" fmla="*/ 409197 w 1414580"/>
                <a:gd name="connsiteY1525" fmla="*/ 1040519 h 1207616"/>
                <a:gd name="connsiteX1526" fmla="*/ 405397 w 1414580"/>
                <a:gd name="connsiteY1526" fmla="*/ 1042416 h 1207616"/>
                <a:gd name="connsiteX1527" fmla="*/ 403495 w 1414580"/>
                <a:gd name="connsiteY1527" fmla="*/ 1046212 h 1207616"/>
                <a:gd name="connsiteX1528" fmla="*/ 399700 w 1414580"/>
                <a:gd name="connsiteY1528" fmla="*/ 1045285 h 1207616"/>
                <a:gd name="connsiteX1529" fmla="*/ 398729 w 1414580"/>
                <a:gd name="connsiteY1529" fmla="*/ 1042416 h 1207616"/>
                <a:gd name="connsiteX1530" fmla="*/ 397803 w 1414580"/>
                <a:gd name="connsiteY1530" fmla="*/ 1041485 h 1207616"/>
                <a:gd name="connsiteX1531" fmla="*/ 398729 w 1414580"/>
                <a:gd name="connsiteY1531" fmla="*/ 1039587 h 1207616"/>
                <a:gd name="connsiteX1532" fmla="*/ 399700 w 1414580"/>
                <a:gd name="connsiteY1532" fmla="*/ 1038617 h 1207616"/>
                <a:gd name="connsiteX1533" fmla="*/ 401597 w 1414580"/>
                <a:gd name="connsiteY1533" fmla="*/ 1039587 h 1207616"/>
                <a:gd name="connsiteX1534" fmla="*/ 402529 w 1414580"/>
                <a:gd name="connsiteY1534" fmla="*/ 1040519 h 1207616"/>
                <a:gd name="connsiteX1535" fmla="*/ 402529 w 1414580"/>
                <a:gd name="connsiteY1535" fmla="*/ 1041485 h 1207616"/>
                <a:gd name="connsiteX1536" fmla="*/ 402529 w 1414580"/>
                <a:gd name="connsiteY1536" fmla="*/ 1042416 h 1207616"/>
                <a:gd name="connsiteX1537" fmla="*/ 404431 w 1414580"/>
                <a:gd name="connsiteY1537" fmla="*/ 1042416 h 1207616"/>
                <a:gd name="connsiteX1538" fmla="*/ 406329 w 1414580"/>
                <a:gd name="connsiteY1538" fmla="*/ 1041485 h 1207616"/>
                <a:gd name="connsiteX1539" fmla="*/ 408221 w 1414580"/>
                <a:gd name="connsiteY1539" fmla="*/ 1038617 h 1207616"/>
                <a:gd name="connsiteX1540" fmla="*/ 409197 w 1414580"/>
                <a:gd name="connsiteY1540" fmla="*/ 1039587 h 1207616"/>
                <a:gd name="connsiteX1541" fmla="*/ 411090 w 1414580"/>
                <a:gd name="connsiteY1541" fmla="*/ 1039587 h 1207616"/>
                <a:gd name="connsiteX1542" fmla="*/ 411090 w 1414580"/>
                <a:gd name="connsiteY1542" fmla="*/ 1038617 h 1207616"/>
                <a:gd name="connsiteX1543" fmla="*/ 414890 w 1414580"/>
                <a:gd name="connsiteY1543" fmla="*/ 1034826 h 1207616"/>
                <a:gd name="connsiteX1544" fmla="*/ 412992 w 1414580"/>
                <a:gd name="connsiteY1544" fmla="*/ 1032924 h 1207616"/>
                <a:gd name="connsiteX1545" fmla="*/ 403495 w 1414580"/>
                <a:gd name="connsiteY1545" fmla="*/ 1023447 h 1207616"/>
                <a:gd name="connsiteX1546" fmla="*/ 401597 w 1414580"/>
                <a:gd name="connsiteY1546" fmla="*/ 1016803 h 1207616"/>
                <a:gd name="connsiteX1547" fmla="*/ 400631 w 1414580"/>
                <a:gd name="connsiteY1547" fmla="*/ 1014901 h 1207616"/>
                <a:gd name="connsiteX1548" fmla="*/ 396836 w 1414580"/>
                <a:gd name="connsiteY1548" fmla="*/ 1011100 h 1207616"/>
                <a:gd name="connsiteX1549" fmla="*/ 396836 w 1414580"/>
                <a:gd name="connsiteY1549" fmla="*/ 1011100 h 1207616"/>
                <a:gd name="connsiteX1550" fmla="*/ 395900 w 1414580"/>
                <a:gd name="connsiteY1550" fmla="*/ 1010154 h 1207616"/>
                <a:gd name="connsiteX1551" fmla="*/ 394934 w 1414580"/>
                <a:gd name="connsiteY1551" fmla="*/ 1008252 h 1207616"/>
                <a:gd name="connsiteX1552" fmla="*/ 394934 w 1414580"/>
                <a:gd name="connsiteY1552" fmla="*/ 1005408 h 1207616"/>
                <a:gd name="connsiteX1553" fmla="*/ 396836 w 1414580"/>
                <a:gd name="connsiteY1553" fmla="*/ 1005408 h 1207616"/>
                <a:gd name="connsiteX1554" fmla="*/ 397803 w 1414580"/>
                <a:gd name="connsiteY1554" fmla="*/ 1005408 h 1207616"/>
                <a:gd name="connsiteX1555" fmla="*/ 399700 w 1414580"/>
                <a:gd name="connsiteY1555" fmla="*/ 1003506 h 1207616"/>
                <a:gd name="connsiteX1556" fmla="*/ 400631 w 1414580"/>
                <a:gd name="connsiteY1556" fmla="*/ 1002559 h 1207616"/>
                <a:gd name="connsiteX1557" fmla="*/ 401597 w 1414580"/>
                <a:gd name="connsiteY1557" fmla="*/ 1001608 h 1207616"/>
                <a:gd name="connsiteX1558" fmla="*/ 403495 w 1414580"/>
                <a:gd name="connsiteY1558" fmla="*/ 1000662 h 1207616"/>
                <a:gd name="connsiteX1559" fmla="*/ 404431 w 1414580"/>
                <a:gd name="connsiteY1559" fmla="*/ 998760 h 1207616"/>
                <a:gd name="connsiteX1560" fmla="*/ 405397 w 1414580"/>
                <a:gd name="connsiteY1560" fmla="*/ 997813 h 1207616"/>
                <a:gd name="connsiteX1561" fmla="*/ 409197 w 1414580"/>
                <a:gd name="connsiteY1561" fmla="*/ 994965 h 1207616"/>
                <a:gd name="connsiteX1562" fmla="*/ 409197 w 1414580"/>
                <a:gd name="connsiteY1562" fmla="*/ 994013 h 1207616"/>
                <a:gd name="connsiteX1563" fmla="*/ 412021 w 1414580"/>
                <a:gd name="connsiteY1563" fmla="*/ 993067 h 1207616"/>
                <a:gd name="connsiteX1564" fmla="*/ 412992 w 1414580"/>
                <a:gd name="connsiteY1564" fmla="*/ 986418 h 1207616"/>
                <a:gd name="connsiteX1565" fmla="*/ 413924 w 1414580"/>
                <a:gd name="connsiteY1565" fmla="*/ 985472 h 1207616"/>
                <a:gd name="connsiteX1566" fmla="*/ 412021 w 1414580"/>
                <a:gd name="connsiteY1566" fmla="*/ 984516 h 1207616"/>
                <a:gd name="connsiteX1567" fmla="*/ 408221 w 1414580"/>
                <a:gd name="connsiteY1567" fmla="*/ 982619 h 1207616"/>
                <a:gd name="connsiteX1568" fmla="*/ 406329 w 1414580"/>
                <a:gd name="connsiteY1568" fmla="*/ 975975 h 1207616"/>
                <a:gd name="connsiteX1569" fmla="*/ 402529 w 1414580"/>
                <a:gd name="connsiteY1569" fmla="*/ 963629 h 1207616"/>
                <a:gd name="connsiteX1570" fmla="*/ 402529 w 1414580"/>
                <a:gd name="connsiteY1570" fmla="*/ 959834 h 1207616"/>
                <a:gd name="connsiteX1571" fmla="*/ 407295 w 1414580"/>
                <a:gd name="connsiteY1571" fmla="*/ 953185 h 1207616"/>
                <a:gd name="connsiteX1572" fmla="*/ 410124 w 1414580"/>
                <a:gd name="connsiteY1572" fmla="*/ 946541 h 1207616"/>
                <a:gd name="connsiteX1573" fmla="*/ 410124 w 1414580"/>
                <a:gd name="connsiteY1573" fmla="*/ 941790 h 1207616"/>
                <a:gd name="connsiteX1574" fmla="*/ 409197 w 1414580"/>
                <a:gd name="connsiteY1574" fmla="*/ 940844 h 1207616"/>
                <a:gd name="connsiteX1575" fmla="*/ 408221 w 1414580"/>
                <a:gd name="connsiteY1575" fmla="*/ 938947 h 1207616"/>
                <a:gd name="connsiteX1576" fmla="*/ 401597 w 1414580"/>
                <a:gd name="connsiteY1576" fmla="*/ 939893 h 1207616"/>
                <a:gd name="connsiteX1577" fmla="*/ 399700 w 1414580"/>
                <a:gd name="connsiteY1577" fmla="*/ 939893 h 1207616"/>
                <a:gd name="connsiteX1578" fmla="*/ 399700 w 1414580"/>
                <a:gd name="connsiteY1578" fmla="*/ 938947 h 1207616"/>
                <a:gd name="connsiteX1579" fmla="*/ 398729 w 1414580"/>
                <a:gd name="connsiteY1579" fmla="*/ 936098 h 1207616"/>
                <a:gd name="connsiteX1580" fmla="*/ 399700 w 1414580"/>
                <a:gd name="connsiteY1580" fmla="*/ 934195 h 1207616"/>
                <a:gd name="connsiteX1581" fmla="*/ 400631 w 1414580"/>
                <a:gd name="connsiteY1581" fmla="*/ 933249 h 1207616"/>
                <a:gd name="connsiteX1582" fmla="*/ 401597 w 1414580"/>
                <a:gd name="connsiteY1582" fmla="*/ 931352 h 1207616"/>
                <a:gd name="connsiteX1583" fmla="*/ 403495 w 1414580"/>
                <a:gd name="connsiteY1583" fmla="*/ 930396 h 1207616"/>
                <a:gd name="connsiteX1584" fmla="*/ 404431 w 1414580"/>
                <a:gd name="connsiteY1584" fmla="*/ 928503 h 1207616"/>
                <a:gd name="connsiteX1585" fmla="*/ 402529 w 1414580"/>
                <a:gd name="connsiteY1585" fmla="*/ 924703 h 1207616"/>
                <a:gd name="connsiteX1586" fmla="*/ 402529 w 1414580"/>
                <a:gd name="connsiteY1586" fmla="*/ 914260 h 1207616"/>
                <a:gd name="connsiteX1587" fmla="*/ 404431 w 1414580"/>
                <a:gd name="connsiteY1587" fmla="*/ 910460 h 1207616"/>
                <a:gd name="connsiteX1588" fmla="*/ 406329 w 1414580"/>
                <a:gd name="connsiteY1588" fmla="*/ 908562 h 1207616"/>
                <a:gd name="connsiteX1589" fmla="*/ 406329 w 1414580"/>
                <a:gd name="connsiteY1589" fmla="*/ 904767 h 1207616"/>
                <a:gd name="connsiteX1590" fmla="*/ 408221 w 1414580"/>
                <a:gd name="connsiteY1590" fmla="*/ 900041 h 1207616"/>
                <a:gd name="connsiteX1591" fmla="*/ 409197 w 1414580"/>
                <a:gd name="connsiteY1591" fmla="*/ 898139 h 1207616"/>
                <a:gd name="connsiteX1592" fmla="*/ 408221 w 1414580"/>
                <a:gd name="connsiteY1592" fmla="*/ 897167 h 1207616"/>
                <a:gd name="connsiteX1593" fmla="*/ 409197 w 1414580"/>
                <a:gd name="connsiteY1593" fmla="*/ 894338 h 1207616"/>
                <a:gd name="connsiteX1594" fmla="*/ 409197 w 1414580"/>
                <a:gd name="connsiteY1594" fmla="*/ 893372 h 1207616"/>
                <a:gd name="connsiteX1595" fmla="*/ 409197 w 1414580"/>
                <a:gd name="connsiteY1595" fmla="*/ 891470 h 1207616"/>
                <a:gd name="connsiteX1596" fmla="*/ 410124 w 1414580"/>
                <a:gd name="connsiteY1596" fmla="*/ 890544 h 1207616"/>
                <a:gd name="connsiteX1597" fmla="*/ 416792 w 1414580"/>
                <a:gd name="connsiteY1597" fmla="*/ 890544 h 1207616"/>
                <a:gd name="connsiteX1598" fmla="*/ 418690 w 1414580"/>
                <a:gd name="connsiteY1598" fmla="*/ 886743 h 1207616"/>
                <a:gd name="connsiteX1599" fmla="*/ 419616 w 1414580"/>
                <a:gd name="connsiteY1599" fmla="*/ 883875 h 1207616"/>
                <a:gd name="connsiteX1600" fmla="*/ 419616 w 1414580"/>
                <a:gd name="connsiteY1600" fmla="*/ 881978 h 1207616"/>
                <a:gd name="connsiteX1601" fmla="*/ 418690 w 1414580"/>
                <a:gd name="connsiteY1601" fmla="*/ 881046 h 1207616"/>
                <a:gd name="connsiteX1602" fmla="*/ 421519 w 1414580"/>
                <a:gd name="connsiteY1602" fmla="*/ 879149 h 1207616"/>
                <a:gd name="connsiteX1603" fmla="*/ 415821 w 1414580"/>
                <a:gd name="connsiteY1603" fmla="*/ 877246 h 1207616"/>
                <a:gd name="connsiteX1604" fmla="*/ 416792 w 1414580"/>
                <a:gd name="connsiteY1604" fmla="*/ 876280 h 1207616"/>
                <a:gd name="connsiteX1605" fmla="*/ 417719 w 1414580"/>
                <a:gd name="connsiteY1605" fmla="*/ 873446 h 1207616"/>
                <a:gd name="connsiteX1606" fmla="*/ 416792 w 1414580"/>
                <a:gd name="connsiteY1606" fmla="*/ 872480 h 1207616"/>
                <a:gd name="connsiteX1607" fmla="*/ 415821 w 1414580"/>
                <a:gd name="connsiteY1607" fmla="*/ 871554 h 1207616"/>
                <a:gd name="connsiteX1608" fmla="*/ 416792 w 1414580"/>
                <a:gd name="connsiteY1608" fmla="*/ 869656 h 1207616"/>
                <a:gd name="connsiteX1609" fmla="*/ 415821 w 1414580"/>
                <a:gd name="connsiteY1609" fmla="*/ 871554 h 1207616"/>
                <a:gd name="connsiteX1610" fmla="*/ 414890 w 1414580"/>
                <a:gd name="connsiteY1610" fmla="*/ 871554 h 1207616"/>
                <a:gd name="connsiteX1611" fmla="*/ 412992 w 1414580"/>
                <a:gd name="connsiteY1611" fmla="*/ 876280 h 1207616"/>
                <a:gd name="connsiteX1612" fmla="*/ 412021 w 1414580"/>
                <a:gd name="connsiteY1612" fmla="*/ 879149 h 1207616"/>
                <a:gd name="connsiteX1613" fmla="*/ 410124 w 1414580"/>
                <a:gd name="connsiteY1613" fmla="*/ 880075 h 1207616"/>
                <a:gd name="connsiteX1614" fmla="*/ 407295 w 1414580"/>
                <a:gd name="connsiteY1614" fmla="*/ 881978 h 1207616"/>
                <a:gd name="connsiteX1615" fmla="*/ 403495 w 1414580"/>
                <a:gd name="connsiteY1615" fmla="*/ 883875 h 1207616"/>
                <a:gd name="connsiteX1616" fmla="*/ 403495 w 1414580"/>
                <a:gd name="connsiteY1616" fmla="*/ 886743 h 1207616"/>
                <a:gd name="connsiteX1617" fmla="*/ 400631 w 1414580"/>
                <a:gd name="connsiteY1617" fmla="*/ 888641 h 1207616"/>
                <a:gd name="connsiteX1618" fmla="*/ 398729 w 1414580"/>
                <a:gd name="connsiteY1618" fmla="*/ 889573 h 1207616"/>
                <a:gd name="connsiteX1619" fmla="*/ 396836 w 1414580"/>
                <a:gd name="connsiteY1619" fmla="*/ 888641 h 1207616"/>
                <a:gd name="connsiteX1620" fmla="*/ 395900 w 1414580"/>
                <a:gd name="connsiteY1620" fmla="*/ 889573 h 1207616"/>
                <a:gd name="connsiteX1621" fmla="*/ 397803 w 1414580"/>
                <a:gd name="connsiteY1621" fmla="*/ 894338 h 1207616"/>
                <a:gd name="connsiteX1622" fmla="*/ 395900 w 1414580"/>
                <a:gd name="connsiteY1622" fmla="*/ 898139 h 1207616"/>
                <a:gd name="connsiteX1623" fmla="*/ 394003 w 1414580"/>
                <a:gd name="connsiteY1623" fmla="*/ 898139 h 1207616"/>
                <a:gd name="connsiteX1624" fmla="*/ 393036 w 1414580"/>
                <a:gd name="connsiteY1624" fmla="*/ 900041 h 1207616"/>
                <a:gd name="connsiteX1625" fmla="*/ 391134 w 1414580"/>
                <a:gd name="connsiteY1625" fmla="*/ 903831 h 1207616"/>
                <a:gd name="connsiteX1626" fmla="*/ 391134 w 1414580"/>
                <a:gd name="connsiteY1626" fmla="*/ 904767 h 1207616"/>
                <a:gd name="connsiteX1627" fmla="*/ 392100 w 1414580"/>
                <a:gd name="connsiteY1627" fmla="*/ 908562 h 1207616"/>
                <a:gd name="connsiteX1628" fmla="*/ 393036 w 1414580"/>
                <a:gd name="connsiteY1628" fmla="*/ 908562 h 1207616"/>
                <a:gd name="connsiteX1629" fmla="*/ 394934 w 1414580"/>
                <a:gd name="connsiteY1629" fmla="*/ 911406 h 1207616"/>
                <a:gd name="connsiteX1630" fmla="*/ 393036 w 1414580"/>
                <a:gd name="connsiteY1630" fmla="*/ 913308 h 1207616"/>
                <a:gd name="connsiteX1631" fmla="*/ 393036 w 1414580"/>
                <a:gd name="connsiteY1631" fmla="*/ 915206 h 1207616"/>
                <a:gd name="connsiteX1632" fmla="*/ 391134 w 1414580"/>
                <a:gd name="connsiteY1632" fmla="*/ 917108 h 1207616"/>
                <a:gd name="connsiteX1633" fmla="*/ 392100 w 1414580"/>
                <a:gd name="connsiteY1633" fmla="*/ 918054 h 1207616"/>
                <a:gd name="connsiteX1634" fmla="*/ 391134 w 1414580"/>
                <a:gd name="connsiteY1634" fmla="*/ 922801 h 1207616"/>
                <a:gd name="connsiteX1635" fmla="*/ 388305 w 1414580"/>
                <a:gd name="connsiteY1635" fmla="*/ 931352 h 1207616"/>
                <a:gd name="connsiteX1636" fmla="*/ 386408 w 1414580"/>
                <a:gd name="connsiteY1636" fmla="*/ 932298 h 1207616"/>
                <a:gd name="connsiteX1637" fmla="*/ 384505 w 1414580"/>
                <a:gd name="connsiteY1637" fmla="*/ 932298 h 1207616"/>
                <a:gd name="connsiteX1638" fmla="*/ 378813 w 1414580"/>
                <a:gd name="connsiteY1638" fmla="*/ 931352 h 1207616"/>
                <a:gd name="connsiteX1639" fmla="*/ 377852 w 1414580"/>
                <a:gd name="connsiteY1639" fmla="*/ 930396 h 1207616"/>
                <a:gd name="connsiteX1640" fmla="*/ 375944 w 1414580"/>
                <a:gd name="connsiteY1640" fmla="*/ 930396 h 1207616"/>
                <a:gd name="connsiteX1641" fmla="*/ 373110 w 1414580"/>
                <a:gd name="connsiteY1641" fmla="*/ 927552 h 1207616"/>
                <a:gd name="connsiteX1642" fmla="*/ 371218 w 1414580"/>
                <a:gd name="connsiteY1642" fmla="*/ 925649 h 1207616"/>
                <a:gd name="connsiteX1643" fmla="*/ 370247 w 1414580"/>
                <a:gd name="connsiteY1643" fmla="*/ 918054 h 1207616"/>
                <a:gd name="connsiteX1644" fmla="*/ 367418 w 1414580"/>
                <a:gd name="connsiteY1644" fmla="*/ 917108 h 1207616"/>
                <a:gd name="connsiteX1645" fmla="*/ 365516 w 1414580"/>
                <a:gd name="connsiteY1645" fmla="*/ 915206 h 1207616"/>
                <a:gd name="connsiteX1646" fmla="*/ 363618 w 1414580"/>
                <a:gd name="connsiteY1646" fmla="*/ 914260 h 1207616"/>
                <a:gd name="connsiteX1647" fmla="*/ 359823 w 1414580"/>
                <a:gd name="connsiteY1647" fmla="*/ 915206 h 1207616"/>
                <a:gd name="connsiteX1648" fmla="*/ 354121 w 1414580"/>
                <a:gd name="connsiteY1648" fmla="*/ 918054 h 1207616"/>
                <a:gd name="connsiteX1649" fmla="*/ 353155 w 1414580"/>
                <a:gd name="connsiteY1649" fmla="*/ 920903 h 1207616"/>
                <a:gd name="connsiteX1650" fmla="*/ 347462 w 1414580"/>
                <a:gd name="connsiteY1650" fmla="*/ 927552 h 1207616"/>
                <a:gd name="connsiteX1651" fmla="*/ 355057 w 1414580"/>
                <a:gd name="connsiteY1651" fmla="*/ 928503 h 1207616"/>
                <a:gd name="connsiteX1652" fmla="*/ 357921 w 1414580"/>
                <a:gd name="connsiteY1652" fmla="*/ 927552 h 1207616"/>
                <a:gd name="connsiteX1653" fmla="*/ 357921 w 1414580"/>
                <a:gd name="connsiteY1653" fmla="*/ 926601 h 1207616"/>
                <a:gd name="connsiteX1654" fmla="*/ 356955 w 1414580"/>
                <a:gd name="connsiteY1654" fmla="*/ 924703 h 1207616"/>
                <a:gd name="connsiteX1655" fmla="*/ 358857 w 1414580"/>
                <a:gd name="connsiteY1655" fmla="*/ 920903 h 1207616"/>
                <a:gd name="connsiteX1656" fmla="*/ 360750 w 1414580"/>
                <a:gd name="connsiteY1656" fmla="*/ 921855 h 1207616"/>
                <a:gd name="connsiteX1657" fmla="*/ 361721 w 1414580"/>
                <a:gd name="connsiteY1657" fmla="*/ 922801 h 1207616"/>
                <a:gd name="connsiteX1658" fmla="*/ 365516 w 1414580"/>
                <a:gd name="connsiteY1658" fmla="*/ 922801 h 1207616"/>
                <a:gd name="connsiteX1659" fmla="*/ 365516 w 1414580"/>
                <a:gd name="connsiteY1659" fmla="*/ 924703 h 1207616"/>
                <a:gd name="connsiteX1660" fmla="*/ 365516 w 1414580"/>
                <a:gd name="connsiteY1660" fmla="*/ 924703 h 1207616"/>
                <a:gd name="connsiteX1661" fmla="*/ 365516 w 1414580"/>
                <a:gd name="connsiteY1661" fmla="*/ 926601 h 1207616"/>
                <a:gd name="connsiteX1662" fmla="*/ 371218 w 1414580"/>
                <a:gd name="connsiteY1662" fmla="*/ 933249 h 1207616"/>
                <a:gd name="connsiteX1663" fmla="*/ 372144 w 1414580"/>
                <a:gd name="connsiteY1663" fmla="*/ 934195 h 1207616"/>
                <a:gd name="connsiteX1664" fmla="*/ 373110 w 1414580"/>
                <a:gd name="connsiteY1664" fmla="*/ 935147 h 1207616"/>
                <a:gd name="connsiteX1665" fmla="*/ 375013 w 1414580"/>
                <a:gd name="connsiteY1665" fmla="*/ 937044 h 1207616"/>
                <a:gd name="connsiteX1666" fmla="*/ 375944 w 1414580"/>
                <a:gd name="connsiteY1666" fmla="*/ 938947 h 1207616"/>
                <a:gd name="connsiteX1667" fmla="*/ 375944 w 1414580"/>
                <a:gd name="connsiteY1667" fmla="*/ 940844 h 1207616"/>
                <a:gd name="connsiteX1668" fmla="*/ 376910 w 1414580"/>
                <a:gd name="connsiteY1668" fmla="*/ 943693 h 1207616"/>
                <a:gd name="connsiteX1669" fmla="*/ 375944 w 1414580"/>
                <a:gd name="connsiteY1669" fmla="*/ 945590 h 1207616"/>
                <a:gd name="connsiteX1670" fmla="*/ 375944 w 1414580"/>
                <a:gd name="connsiteY1670" fmla="*/ 946541 h 1207616"/>
                <a:gd name="connsiteX1671" fmla="*/ 376910 w 1414580"/>
                <a:gd name="connsiteY1671" fmla="*/ 948439 h 1207616"/>
                <a:gd name="connsiteX1672" fmla="*/ 382608 w 1414580"/>
                <a:gd name="connsiteY1672" fmla="*/ 950342 h 1207616"/>
                <a:gd name="connsiteX1673" fmla="*/ 383539 w 1414580"/>
                <a:gd name="connsiteY1673" fmla="*/ 954132 h 1207616"/>
                <a:gd name="connsiteX1674" fmla="*/ 385442 w 1414580"/>
                <a:gd name="connsiteY1674" fmla="*/ 955088 h 1207616"/>
                <a:gd name="connsiteX1675" fmla="*/ 382608 w 1414580"/>
                <a:gd name="connsiteY1675" fmla="*/ 966482 h 1207616"/>
                <a:gd name="connsiteX1676" fmla="*/ 381642 w 1414580"/>
                <a:gd name="connsiteY1676" fmla="*/ 971229 h 1207616"/>
                <a:gd name="connsiteX1677" fmla="*/ 376910 w 1414580"/>
                <a:gd name="connsiteY1677" fmla="*/ 967429 h 1207616"/>
                <a:gd name="connsiteX1678" fmla="*/ 376910 w 1414580"/>
                <a:gd name="connsiteY1678" fmla="*/ 969326 h 1207616"/>
                <a:gd name="connsiteX1679" fmla="*/ 376910 w 1414580"/>
                <a:gd name="connsiteY1679" fmla="*/ 970277 h 1207616"/>
                <a:gd name="connsiteX1680" fmla="*/ 376910 w 1414580"/>
                <a:gd name="connsiteY1680" fmla="*/ 975975 h 1207616"/>
                <a:gd name="connsiteX1681" fmla="*/ 377852 w 1414580"/>
                <a:gd name="connsiteY1681" fmla="*/ 977872 h 1207616"/>
                <a:gd name="connsiteX1682" fmla="*/ 372144 w 1414580"/>
                <a:gd name="connsiteY1682" fmla="*/ 975024 h 1207616"/>
                <a:gd name="connsiteX1683" fmla="*/ 370247 w 1414580"/>
                <a:gd name="connsiteY1683" fmla="*/ 977872 h 1207616"/>
                <a:gd name="connsiteX1684" fmla="*/ 368349 w 1414580"/>
                <a:gd name="connsiteY1684" fmla="*/ 978823 h 1207616"/>
                <a:gd name="connsiteX1685" fmla="*/ 368349 w 1414580"/>
                <a:gd name="connsiteY1685" fmla="*/ 977872 h 1207616"/>
                <a:gd name="connsiteX1686" fmla="*/ 368349 w 1414580"/>
                <a:gd name="connsiteY1686" fmla="*/ 972175 h 1207616"/>
                <a:gd name="connsiteX1687" fmla="*/ 366452 w 1414580"/>
                <a:gd name="connsiteY1687" fmla="*/ 966482 h 1207616"/>
                <a:gd name="connsiteX1688" fmla="*/ 366452 w 1414580"/>
                <a:gd name="connsiteY1688" fmla="*/ 966482 h 1207616"/>
                <a:gd name="connsiteX1689" fmla="*/ 363618 w 1414580"/>
                <a:gd name="connsiteY1689" fmla="*/ 970277 h 1207616"/>
                <a:gd name="connsiteX1690" fmla="*/ 361721 w 1414580"/>
                <a:gd name="connsiteY1690" fmla="*/ 975975 h 1207616"/>
                <a:gd name="connsiteX1691" fmla="*/ 358857 w 1414580"/>
                <a:gd name="connsiteY1691" fmla="*/ 975024 h 1207616"/>
                <a:gd name="connsiteX1692" fmla="*/ 359823 w 1414580"/>
                <a:gd name="connsiteY1692" fmla="*/ 983570 h 1207616"/>
                <a:gd name="connsiteX1693" fmla="*/ 356955 w 1414580"/>
                <a:gd name="connsiteY1693" fmla="*/ 984516 h 1207616"/>
                <a:gd name="connsiteX1694" fmla="*/ 356023 w 1414580"/>
                <a:gd name="connsiteY1694" fmla="*/ 984516 h 1207616"/>
                <a:gd name="connsiteX1695" fmla="*/ 355057 w 1414580"/>
                <a:gd name="connsiteY1695" fmla="*/ 987365 h 1207616"/>
                <a:gd name="connsiteX1696" fmla="*/ 349365 w 1414580"/>
                <a:gd name="connsiteY1696" fmla="*/ 981672 h 1207616"/>
                <a:gd name="connsiteX1697" fmla="*/ 348428 w 1414580"/>
                <a:gd name="connsiteY1697" fmla="*/ 979770 h 1207616"/>
                <a:gd name="connsiteX1698" fmla="*/ 348428 w 1414580"/>
                <a:gd name="connsiteY1698" fmla="*/ 978823 h 1207616"/>
                <a:gd name="connsiteX1699" fmla="*/ 348428 w 1414580"/>
                <a:gd name="connsiteY1699" fmla="*/ 976921 h 1207616"/>
                <a:gd name="connsiteX1700" fmla="*/ 347462 w 1414580"/>
                <a:gd name="connsiteY1700" fmla="*/ 978823 h 1207616"/>
                <a:gd name="connsiteX1701" fmla="*/ 346526 w 1414580"/>
                <a:gd name="connsiteY1701" fmla="*/ 978823 h 1207616"/>
                <a:gd name="connsiteX1702" fmla="*/ 345560 w 1414580"/>
                <a:gd name="connsiteY1702" fmla="*/ 974077 h 1207616"/>
                <a:gd name="connsiteX1703" fmla="*/ 343662 w 1414580"/>
                <a:gd name="connsiteY1703" fmla="*/ 972175 h 1207616"/>
                <a:gd name="connsiteX1704" fmla="*/ 344628 w 1414580"/>
                <a:gd name="connsiteY1704" fmla="*/ 969326 h 1207616"/>
                <a:gd name="connsiteX1705" fmla="*/ 340843 w 1414580"/>
                <a:gd name="connsiteY1705" fmla="*/ 969326 h 1207616"/>
                <a:gd name="connsiteX1706" fmla="*/ 338941 w 1414580"/>
                <a:gd name="connsiteY1706" fmla="*/ 969326 h 1207616"/>
                <a:gd name="connsiteX1707" fmla="*/ 335141 w 1414580"/>
                <a:gd name="connsiteY1707" fmla="*/ 975024 h 1207616"/>
                <a:gd name="connsiteX1708" fmla="*/ 331346 w 1414580"/>
                <a:gd name="connsiteY1708" fmla="*/ 978823 h 1207616"/>
                <a:gd name="connsiteX1709" fmla="*/ 329449 w 1414580"/>
                <a:gd name="connsiteY1709" fmla="*/ 978823 h 1207616"/>
                <a:gd name="connsiteX1710" fmla="*/ 325649 w 1414580"/>
                <a:gd name="connsiteY1710" fmla="*/ 978823 h 1207616"/>
                <a:gd name="connsiteX1711" fmla="*/ 323751 w 1414580"/>
                <a:gd name="connsiteY1711" fmla="*/ 979770 h 1207616"/>
                <a:gd name="connsiteX1712" fmla="*/ 326600 w 1414580"/>
                <a:gd name="connsiteY1712" fmla="*/ 980721 h 1207616"/>
                <a:gd name="connsiteX1713" fmla="*/ 327546 w 1414580"/>
                <a:gd name="connsiteY1713" fmla="*/ 982619 h 1207616"/>
                <a:gd name="connsiteX1714" fmla="*/ 324702 w 1414580"/>
                <a:gd name="connsiteY1714" fmla="*/ 982619 h 1207616"/>
                <a:gd name="connsiteX1715" fmla="*/ 325649 w 1414580"/>
                <a:gd name="connsiteY1715" fmla="*/ 986418 h 1207616"/>
                <a:gd name="connsiteX1716" fmla="*/ 326600 w 1414580"/>
                <a:gd name="connsiteY1716" fmla="*/ 988316 h 1207616"/>
                <a:gd name="connsiteX1717" fmla="*/ 323751 w 1414580"/>
                <a:gd name="connsiteY1717" fmla="*/ 987365 h 1207616"/>
                <a:gd name="connsiteX1718" fmla="*/ 320902 w 1414580"/>
                <a:gd name="connsiteY1718" fmla="*/ 986418 h 1207616"/>
                <a:gd name="connsiteX1719" fmla="*/ 313308 w 1414580"/>
                <a:gd name="connsiteY1719" fmla="*/ 982619 h 1207616"/>
                <a:gd name="connsiteX1720" fmla="*/ 313308 w 1414580"/>
                <a:gd name="connsiteY1720" fmla="*/ 979770 h 1207616"/>
                <a:gd name="connsiteX1721" fmla="*/ 319005 w 1414580"/>
                <a:gd name="connsiteY1721" fmla="*/ 979770 h 1207616"/>
                <a:gd name="connsiteX1722" fmla="*/ 317108 w 1414580"/>
                <a:gd name="connsiteY1722" fmla="*/ 978823 h 1207616"/>
                <a:gd name="connsiteX1723" fmla="*/ 317108 w 1414580"/>
                <a:gd name="connsiteY1723" fmla="*/ 976921 h 1207616"/>
                <a:gd name="connsiteX1724" fmla="*/ 316151 w 1414580"/>
                <a:gd name="connsiteY1724" fmla="*/ 975975 h 1207616"/>
                <a:gd name="connsiteX1725" fmla="*/ 314259 w 1414580"/>
                <a:gd name="connsiteY1725" fmla="*/ 975024 h 1207616"/>
                <a:gd name="connsiteX1726" fmla="*/ 312356 w 1414580"/>
                <a:gd name="connsiteY1726" fmla="*/ 977872 h 1207616"/>
                <a:gd name="connsiteX1727" fmla="*/ 311405 w 1414580"/>
                <a:gd name="connsiteY1727" fmla="*/ 978823 h 1207616"/>
                <a:gd name="connsiteX1728" fmla="*/ 309513 w 1414580"/>
                <a:gd name="connsiteY1728" fmla="*/ 971229 h 1207616"/>
                <a:gd name="connsiteX1729" fmla="*/ 309513 w 1414580"/>
                <a:gd name="connsiteY1729" fmla="*/ 969326 h 1207616"/>
                <a:gd name="connsiteX1730" fmla="*/ 310459 w 1414580"/>
                <a:gd name="connsiteY1730" fmla="*/ 968375 h 1207616"/>
                <a:gd name="connsiteX1731" fmla="*/ 311405 w 1414580"/>
                <a:gd name="connsiteY1731" fmla="*/ 966482 h 1207616"/>
                <a:gd name="connsiteX1732" fmla="*/ 313308 w 1414580"/>
                <a:gd name="connsiteY1732" fmla="*/ 966482 h 1207616"/>
                <a:gd name="connsiteX1733" fmla="*/ 315205 w 1414580"/>
                <a:gd name="connsiteY1733" fmla="*/ 968375 h 1207616"/>
                <a:gd name="connsiteX1734" fmla="*/ 319005 w 1414580"/>
                <a:gd name="connsiteY1734" fmla="*/ 964580 h 1207616"/>
                <a:gd name="connsiteX1735" fmla="*/ 319951 w 1414580"/>
                <a:gd name="connsiteY1735" fmla="*/ 964580 h 1207616"/>
                <a:gd name="connsiteX1736" fmla="*/ 313308 w 1414580"/>
                <a:gd name="connsiteY1736" fmla="*/ 964580 h 1207616"/>
                <a:gd name="connsiteX1737" fmla="*/ 312356 w 1414580"/>
                <a:gd name="connsiteY1737" fmla="*/ 964580 h 1207616"/>
                <a:gd name="connsiteX1738" fmla="*/ 313308 w 1414580"/>
                <a:gd name="connsiteY1738" fmla="*/ 963629 h 1207616"/>
                <a:gd name="connsiteX1739" fmla="*/ 315205 w 1414580"/>
                <a:gd name="connsiteY1739" fmla="*/ 961731 h 1207616"/>
                <a:gd name="connsiteX1740" fmla="*/ 317108 w 1414580"/>
                <a:gd name="connsiteY1740" fmla="*/ 959834 h 1207616"/>
                <a:gd name="connsiteX1741" fmla="*/ 315205 w 1414580"/>
                <a:gd name="connsiteY1741" fmla="*/ 957931 h 1207616"/>
                <a:gd name="connsiteX1742" fmla="*/ 312356 w 1414580"/>
                <a:gd name="connsiteY1742" fmla="*/ 958883 h 1207616"/>
                <a:gd name="connsiteX1743" fmla="*/ 311405 w 1414580"/>
                <a:gd name="connsiteY1743" fmla="*/ 956985 h 1207616"/>
                <a:gd name="connsiteX1744" fmla="*/ 308561 w 1414580"/>
                <a:gd name="connsiteY1744" fmla="*/ 954132 h 1207616"/>
                <a:gd name="connsiteX1745" fmla="*/ 306659 w 1414580"/>
                <a:gd name="connsiteY1745" fmla="*/ 949385 h 1207616"/>
                <a:gd name="connsiteX1746" fmla="*/ 300967 w 1414580"/>
                <a:gd name="connsiteY1746" fmla="*/ 948439 h 1207616"/>
                <a:gd name="connsiteX1747" fmla="*/ 298118 w 1414580"/>
                <a:gd name="connsiteY1747" fmla="*/ 951288 h 1207616"/>
                <a:gd name="connsiteX1748" fmla="*/ 300015 w 1414580"/>
                <a:gd name="connsiteY1748" fmla="*/ 953185 h 1207616"/>
                <a:gd name="connsiteX1749" fmla="*/ 300967 w 1414580"/>
                <a:gd name="connsiteY1749" fmla="*/ 955088 h 1207616"/>
                <a:gd name="connsiteX1750" fmla="*/ 300967 w 1414580"/>
                <a:gd name="connsiteY1750" fmla="*/ 956034 h 1207616"/>
                <a:gd name="connsiteX1751" fmla="*/ 300967 w 1414580"/>
                <a:gd name="connsiteY1751" fmla="*/ 957931 h 1207616"/>
                <a:gd name="connsiteX1752" fmla="*/ 296215 w 1414580"/>
                <a:gd name="connsiteY1752" fmla="*/ 965526 h 1207616"/>
                <a:gd name="connsiteX1753" fmla="*/ 299064 w 1414580"/>
                <a:gd name="connsiteY1753" fmla="*/ 969326 h 1207616"/>
                <a:gd name="connsiteX1754" fmla="*/ 299064 w 1414580"/>
                <a:gd name="connsiteY1754" fmla="*/ 973121 h 1207616"/>
                <a:gd name="connsiteX1755" fmla="*/ 298118 w 1414580"/>
                <a:gd name="connsiteY1755" fmla="*/ 979770 h 1207616"/>
                <a:gd name="connsiteX1756" fmla="*/ 299064 w 1414580"/>
                <a:gd name="connsiteY1756" fmla="*/ 981672 h 1207616"/>
                <a:gd name="connsiteX1757" fmla="*/ 299064 w 1414580"/>
                <a:gd name="connsiteY1757" fmla="*/ 983570 h 1207616"/>
                <a:gd name="connsiteX1758" fmla="*/ 297167 w 1414580"/>
                <a:gd name="connsiteY1758" fmla="*/ 984516 h 1207616"/>
                <a:gd name="connsiteX1759" fmla="*/ 294318 w 1414580"/>
                <a:gd name="connsiteY1759" fmla="*/ 981672 h 1207616"/>
                <a:gd name="connsiteX1760" fmla="*/ 293372 w 1414580"/>
                <a:gd name="connsiteY1760" fmla="*/ 980721 h 1207616"/>
                <a:gd name="connsiteX1761" fmla="*/ 292415 w 1414580"/>
                <a:gd name="connsiteY1761" fmla="*/ 980721 h 1207616"/>
                <a:gd name="connsiteX1762" fmla="*/ 289572 w 1414580"/>
                <a:gd name="connsiteY1762" fmla="*/ 980721 h 1207616"/>
                <a:gd name="connsiteX1763" fmla="*/ 291469 w 1414580"/>
                <a:gd name="connsiteY1763" fmla="*/ 983570 h 1207616"/>
                <a:gd name="connsiteX1764" fmla="*/ 292415 w 1414580"/>
                <a:gd name="connsiteY1764" fmla="*/ 984516 h 1207616"/>
                <a:gd name="connsiteX1765" fmla="*/ 291469 w 1414580"/>
                <a:gd name="connsiteY1765" fmla="*/ 986418 h 1207616"/>
                <a:gd name="connsiteX1766" fmla="*/ 291469 w 1414580"/>
                <a:gd name="connsiteY1766" fmla="*/ 988316 h 1207616"/>
                <a:gd name="connsiteX1767" fmla="*/ 292415 w 1414580"/>
                <a:gd name="connsiteY1767" fmla="*/ 992106 h 1207616"/>
                <a:gd name="connsiteX1768" fmla="*/ 286723 w 1414580"/>
                <a:gd name="connsiteY1768" fmla="*/ 994013 h 1207616"/>
                <a:gd name="connsiteX1769" fmla="*/ 282923 w 1414580"/>
                <a:gd name="connsiteY1769" fmla="*/ 995911 h 1207616"/>
                <a:gd name="connsiteX1770" fmla="*/ 281026 w 1414580"/>
                <a:gd name="connsiteY1770" fmla="*/ 997813 h 1207616"/>
                <a:gd name="connsiteX1771" fmla="*/ 281977 w 1414580"/>
                <a:gd name="connsiteY1771" fmla="*/ 998760 h 1207616"/>
                <a:gd name="connsiteX1772" fmla="*/ 284821 w 1414580"/>
                <a:gd name="connsiteY1772" fmla="*/ 1003506 h 1207616"/>
                <a:gd name="connsiteX1773" fmla="*/ 283874 w 1414580"/>
                <a:gd name="connsiteY1773" fmla="*/ 1011100 h 1207616"/>
                <a:gd name="connsiteX1774" fmla="*/ 282923 w 1414580"/>
                <a:gd name="connsiteY1774" fmla="*/ 1011100 h 1207616"/>
                <a:gd name="connsiteX1775" fmla="*/ 279128 w 1414580"/>
                <a:gd name="connsiteY1775" fmla="*/ 1011100 h 1207616"/>
                <a:gd name="connsiteX1776" fmla="*/ 277226 w 1414580"/>
                <a:gd name="connsiteY1776" fmla="*/ 1007306 h 1207616"/>
                <a:gd name="connsiteX1777" fmla="*/ 275328 w 1414580"/>
                <a:gd name="connsiteY1777" fmla="*/ 1009208 h 1207616"/>
                <a:gd name="connsiteX1778" fmla="*/ 275328 w 1414580"/>
                <a:gd name="connsiteY1778" fmla="*/ 1011100 h 1207616"/>
                <a:gd name="connsiteX1779" fmla="*/ 274382 w 1414580"/>
                <a:gd name="connsiteY1779" fmla="*/ 1012052 h 1207616"/>
                <a:gd name="connsiteX1780" fmla="*/ 272480 w 1414580"/>
                <a:gd name="connsiteY1780" fmla="*/ 1010154 h 1207616"/>
                <a:gd name="connsiteX1781" fmla="*/ 271533 w 1414580"/>
                <a:gd name="connsiteY1781" fmla="*/ 1012052 h 1207616"/>
                <a:gd name="connsiteX1782" fmla="*/ 270582 w 1414580"/>
                <a:gd name="connsiteY1782" fmla="*/ 1013954 h 1207616"/>
                <a:gd name="connsiteX1783" fmla="*/ 269631 w 1414580"/>
                <a:gd name="connsiteY1783" fmla="*/ 1012052 h 1207616"/>
                <a:gd name="connsiteX1784" fmla="*/ 269631 w 1414580"/>
                <a:gd name="connsiteY1784" fmla="*/ 1009208 h 1207616"/>
                <a:gd name="connsiteX1785" fmla="*/ 267733 w 1414580"/>
                <a:gd name="connsiteY1785" fmla="*/ 1011100 h 1207616"/>
                <a:gd name="connsiteX1786" fmla="*/ 267733 w 1414580"/>
                <a:gd name="connsiteY1786" fmla="*/ 1011100 h 1207616"/>
                <a:gd name="connsiteX1787" fmla="*/ 266787 w 1414580"/>
                <a:gd name="connsiteY1787" fmla="*/ 1013003 h 1207616"/>
                <a:gd name="connsiteX1788" fmla="*/ 267733 w 1414580"/>
                <a:gd name="connsiteY1788" fmla="*/ 1015847 h 1207616"/>
                <a:gd name="connsiteX1789" fmla="*/ 264885 w 1414580"/>
                <a:gd name="connsiteY1789" fmla="*/ 1016803 h 1207616"/>
                <a:gd name="connsiteX1790" fmla="*/ 260138 w 1414580"/>
                <a:gd name="connsiteY1790" fmla="*/ 1019647 h 1207616"/>
                <a:gd name="connsiteX1791" fmla="*/ 257290 w 1414580"/>
                <a:gd name="connsiteY1791" fmla="*/ 1019647 h 1207616"/>
                <a:gd name="connsiteX1792" fmla="*/ 255392 w 1414580"/>
                <a:gd name="connsiteY1792" fmla="*/ 1018700 h 1207616"/>
                <a:gd name="connsiteX1793" fmla="*/ 254441 w 1414580"/>
                <a:gd name="connsiteY1793" fmla="*/ 1018700 h 1207616"/>
                <a:gd name="connsiteX1794" fmla="*/ 253495 w 1414580"/>
                <a:gd name="connsiteY1794" fmla="*/ 1019647 h 1207616"/>
                <a:gd name="connsiteX1795" fmla="*/ 248744 w 1414580"/>
                <a:gd name="connsiteY1795" fmla="*/ 1018700 h 1207616"/>
                <a:gd name="connsiteX1796" fmla="*/ 247802 w 1414580"/>
                <a:gd name="connsiteY1796" fmla="*/ 1018700 h 1207616"/>
                <a:gd name="connsiteX1797" fmla="*/ 245900 w 1414580"/>
                <a:gd name="connsiteY1797" fmla="*/ 1018700 h 1207616"/>
                <a:gd name="connsiteX1798" fmla="*/ 246846 w 1414580"/>
                <a:gd name="connsiteY1798" fmla="*/ 1016803 h 1207616"/>
                <a:gd name="connsiteX1799" fmla="*/ 245900 w 1414580"/>
                <a:gd name="connsiteY1799" fmla="*/ 1015847 h 1207616"/>
                <a:gd name="connsiteX1800" fmla="*/ 243998 w 1414580"/>
                <a:gd name="connsiteY1800" fmla="*/ 1017749 h 1207616"/>
                <a:gd name="connsiteX1801" fmla="*/ 240198 w 1414580"/>
                <a:gd name="connsiteY1801" fmla="*/ 1019647 h 1207616"/>
                <a:gd name="connsiteX1802" fmla="*/ 237349 w 1414580"/>
                <a:gd name="connsiteY1802" fmla="*/ 1019647 h 1207616"/>
                <a:gd name="connsiteX1803" fmla="*/ 235446 w 1414580"/>
                <a:gd name="connsiteY1803" fmla="*/ 1018700 h 1207616"/>
                <a:gd name="connsiteX1804" fmla="*/ 236403 w 1414580"/>
                <a:gd name="connsiteY1804" fmla="*/ 1018700 h 1207616"/>
                <a:gd name="connsiteX1805" fmla="*/ 234500 w 1414580"/>
                <a:gd name="connsiteY1805" fmla="*/ 1017749 h 1207616"/>
                <a:gd name="connsiteX1806" fmla="*/ 234500 w 1414580"/>
                <a:gd name="connsiteY1806" fmla="*/ 1015847 h 1207616"/>
                <a:gd name="connsiteX1807" fmla="*/ 233559 w 1414580"/>
                <a:gd name="connsiteY1807" fmla="*/ 1014901 h 1207616"/>
                <a:gd name="connsiteX1808" fmla="*/ 232603 w 1414580"/>
                <a:gd name="connsiteY1808" fmla="*/ 1012052 h 1207616"/>
                <a:gd name="connsiteX1809" fmla="*/ 234500 w 1414580"/>
                <a:gd name="connsiteY1809" fmla="*/ 1007306 h 1207616"/>
                <a:gd name="connsiteX1810" fmla="*/ 234500 w 1414580"/>
                <a:gd name="connsiteY1810" fmla="*/ 1006349 h 1207616"/>
                <a:gd name="connsiteX1811" fmla="*/ 233559 w 1414580"/>
                <a:gd name="connsiteY1811" fmla="*/ 1005408 h 1207616"/>
                <a:gd name="connsiteX1812" fmla="*/ 231656 w 1414580"/>
                <a:gd name="connsiteY1812" fmla="*/ 1003506 h 1207616"/>
                <a:gd name="connsiteX1813" fmla="*/ 230705 w 1414580"/>
                <a:gd name="connsiteY1813" fmla="*/ 1008252 h 1207616"/>
                <a:gd name="connsiteX1814" fmla="*/ 229754 w 1414580"/>
                <a:gd name="connsiteY1814" fmla="*/ 1009208 h 1207616"/>
                <a:gd name="connsiteX1815" fmla="*/ 227852 w 1414580"/>
                <a:gd name="connsiteY1815" fmla="*/ 1010154 h 1207616"/>
                <a:gd name="connsiteX1816" fmla="*/ 226905 w 1414580"/>
                <a:gd name="connsiteY1816" fmla="*/ 1010154 h 1207616"/>
                <a:gd name="connsiteX1817" fmla="*/ 227852 w 1414580"/>
                <a:gd name="connsiteY1817" fmla="*/ 1013954 h 1207616"/>
                <a:gd name="connsiteX1818" fmla="*/ 225954 w 1414580"/>
                <a:gd name="connsiteY1818" fmla="*/ 1016803 h 1207616"/>
                <a:gd name="connsiteX1819" fmla="*/ 224061 w 1414580"/>
                <a:gd name="connsiteY1819" fmla="*/ 1016803 h 1207616"/>
                <a:gd name="connsiteX1820" fmla="*/ 222159 w 1414580"/>
                <a:gd name="connsiteY1820" fmla="*/ 1014901 h 1207616"/>
                <a:gd name="connsiteX1821" fmla="*/ 220257 w 1414580"/>
                <a:gd name="connsiteY1821" fmla="*/ 1015847 h 1207616"/>
                <a:gd name="connsiteX1822" fmla="*/ 221208 w 1414580"/>
                <a:gd name="connsiteY1822" fmla="*/ 1017749 h 1207616"/>
                <a:gd name="connsiteX1823" fmla="*/ 221208 w 1414580"/>
                <a:gd name="connsiteY1823" fmla="*/ 1018700 h 1207616"/>
                <a:gd name="connsiteX1824" fmla="*/ 217413 w 1414580"/>
                <a:gd name="connsiteY1824" fmla="*/ 1019647 h 1207616"/>
                <a:gd name="connsiteX1825" fmla="*/ 214564 w 1414580"/>
                <a:gd name="connsiteY1825" fmla="*/ 1020593 h 1207616"/>
                <a:gd name="connsiteX1826" fmla="*/ 213613 w 1414580"/>
                <a:gd name="connsiteY1826" fmla="*/ 1022495 h 1207616"/>
                <a:gd name="connsiteX1827" fmla="*/ 213613 w 1414580"/>
                <a:gd name="connsiteY1827" fmla="*/ 1021549 h 1207616"/>
                <a:gd name="connsiteX1828" fmla="*/ 212662 w 1414580"/>
                <a:gd name="connsiteY1828" fmla="*/ 1021549 h 1207616"/>
                <a:gd name="connsiteX1829" fmla="*/ 212662 w 1414580"/>
                <a:gd name="connsiteY1829" fmla="*/ 1022495 h 1207616"/>
                <a:gd name="connsiteX1830" fmla="*/ 211711 w 1414580"/>
                <a:gd name="connsiteY1830" fmla="*/ 1023447 h 1207616"/>
                <a:gd name="connsiteX1831" fmla="*/ 209818 w 1414580"/>
                <a:gd name="connsiteY1831" fmla="*/ 1019647 h 1207616"/>
                <a:gd name="connsiteX1832" fmla="*/ 210764 w 1414580"/>
                <a:gd name="connsiteY1832" fmla="*/ 1019647 h 1207616"/>
                <a:gd name="connsiteX1833" fmla="*/ 211711 w 1414580"/>
                <a:gd name="connsiteY1833" fmla="*/ 1017749 h 1207616"/>
                <a:gd name="connsiteX1834" fmla="*/ 204116 w 1414580"/>
                <a:gd name="connsiteY1834" fmla="*/ 1018700 h 1207616"/>
                <a:gd name="connsiteX1835" fmla="*/ 206964 w 1414580"/>
                <a:gd name="connsiteY1835" fmla="*/ 1025344 h 1207616"/>
                <a:gd name="connsiteX1836" fmla="*/ 210764 w 1414580"/>
                <a:gd name="connsiteY1836" fmla="*/ 1026295 h 1207616"/>
                <a:gd name="connsiteX1837" fmla="*/ 205072 w 1414580"/>
                <a:gd name="connsiteY1837" fmla="*/ 1027241 h 1207616"/>
                <a:gd name="connsiteX1838" fmla="*/ 204116 w 1414580"/>
                <a:gd name="connsiteY1838" fmla="*/ 1027241 h 1207616"/>
                <a:gd name="connsiteX1839" fmla="*/ 203169 w 1414580"/>
                <a:gd name="connsiteY1839" fmla="*/ 1026295 h 1207616"/>
                <a:gd name="connsiteX1840" fmla="*/ 202218 w 1414580"/>
                <a:gd name="connsiteY1840" fmla="*/ 1024398 h 1207616"/>
                <a:gd name="connsiteX1841" fmla="*/ 202218 w 1414580"/>
                <a:gd name="connsiteY1841" fmla="*/ 1023447 h 1207616"/>
                <a:gd name="connsiteX1842" fmla="*/ 202218 w 1414580"/>
                <a:gd name="connsiteY1842" fmla="*/ 1023447 h 1207616"/>
                <a:gd name="connsiteX1843" fmla="*/ 190828 w 1414580"/>
                <a:gd name="connsiteY1843" fmla="*/ 1026295 h 1207616"/>
                <a:gd name="connsiteX1844" fmla="*/ 189877 w 1414580"/>
                <a:gd name="connsiteY1844" fmla="*/ 1026295 h 1207616"/>
                <a:gd name="connsiteX1845" fmla="*/ 188926 w 1414580"/>
                <a:gd name="connsiteY1845" fmla="*/ 1027241 h 1207616"/>
                <a:gd name="connsiteX1846" fmla="*/ 187028 w 1414580"/>
                <a:gd name="connsiteY1846" fmla="*/ 1027241 h 1207616"/>
                <a:gd name="connsiteX1847" fmla="*/ 186077 w 1414580"/>
                <a:gd name="connsiteY1847" fmla="*/ 1026295 h 1207616"/>
                <a:gd name="connsiteX1848" fmla="*/ 182282 w 1414580"/>
                <a:gd name="connsiteY1848" fmla="*/ 1025344 h 1207616"/>
                <a:gd name="connsiteX1849" fmla="*/ 181331 w 1414580"/>
                <a:gd name="connsiteY1849" fmla="*/ 1024398 h 1207616"/>
                <a:gd name="connsiteX1850" fmla="*/ 179433 w 1414580"/>
                <a:gd name="connsiteY1850" fmla="*/ 1023447 h 1207616"/>
                <a:gd name="connsiteX1851" fmla="*/ 178482 w 1414580"/>
                <a:gd name="connsiteY1851" fmla="*/ 1021549 h 1207616"/>
                <a:gd name="connsiteX1852" fmla="*/ 176585 w 1414580"/>
                <a:gd name="connsiteY1852" fmla="*/ 1016803 h 1207616"/>
                <a:gd name="connsiteX1853" fmla="*/ 175634 w 1414580"/>
                <a:gd name="connsiteY1853" fmla="*/ 1013954 h 1207616"/>
                <a:gd name="connsiteX1854" fmla="*/ 174687 w 1414580"/>
                <a:gd name="connsiteY1854" fmla="*/ 1013003 h 1207616"/>
                <a:gd name="connsiteX1855" fmla="*/ 172785 w 1414580"/>
                <a:gd name="connsiteY1855" fmla="*/ 1012052 h 1207616"/>
                <a:gd name="connsiteX1856" fmla="*/ 170887 w 1414580"/>
                <a:gd name="connsiteY1856" fmla="*/ 1006349 h 1207616"/>
                <a:gd name="connsiteX1857" fmla="*/ 170887 w 1414580"/>
                <a:gd name="connsiteY1857" fmla="*/ 1005408 h 1207616"/>
                <a:gd name="connsiteX1858" fmla="*/ 170887 w 1414580"/>
                <a:gd name="connsiteY1858" fmla="*/ 1003506 h 1207616"/>
                <a:gd name="connsiteX1859" fmla="*/ 169936 w 1414580"/>
                <a:gd name="connsiteY1859" fmla="*/ 998760 h 1207616"/>
                <a:gd name="connsiteX1860" fmla="*/ 167087 w 1414580"/>
                <a:gd name="connsiteY1860" fmla="*/ 997813 h 1207616"/>
                <a:gd name="connsiteX1861" fmla="*/ 165190 w 1414580"/>
                <a:gd name="connsiteY1861" fmla="*/ 994965 h 1207616"/>
                <a:gd name="connsiteX1862" fmla="*/ 165190 w 1414580"/>
                <a:gd name="connsiteY1862" fmla="*/ 993067 h 1207616"/>
                <a:gd name="connsiteX1863" fmla="*/ 165190 w 1414580"/>
                <a:gd name="connsiteY1863" fmla="*/ 991165 h 1207616"/>
                <a:gd name="connsiteX1864" fmla="*/ 166141 w 1414580"/>
                <a:gd name="connsiteY1864" fmla="*/ 988316 h 1207616"/>
                <a:gd name="connsiteX1865" fmla="*/ 167087 w 1414580"/>
                <a:gd name="connsiteY1865" fmla="*/ 986418 h 1207616"/>
                <a:gd name="connsiteX1866" fmla="*/ 168990 w 1414580"/>
                <a:gd name="connsiteY1866" fmla="*/ 984516 h 1207616"/>
                <a:gd name="connsiteX1867" fmla="*/ 169936 w 1414580"/>
                <a:gd name="connsiteY1867" fmla="*/ 984516 h 1207616"/>
                <a:gd name="connsiteX1868" fmla="*/ 171834 w 1414580"/>
                <a:gd name="connsiteY1868" fmla="*/ 983570 h 1207616"/>
                <a:gd name="connsiteX1869" fmla="*/ 173736 w 1414580"/>
                <a:gd name="connsiteY1869" fmla="*/ 981672 h 1207616"/>
                <a:gd name="connsiteX1870" fmla="*/ 174687 w 1414580"/>
                <a:gd name="connsiteY1870" fmla="*/ 980721 h 1207616"/>
                <a:gd name="connsiteX1871" fmla="*/ 176585 w 1414580"/>
                <a:gd name="connsiteY1871" fmla="*/ 978823 h 1207616"/>
                <a:gd name="connsiteX1872" fmla="*/ 177531 w 1414580"/>
                <a:gd name="connsiteY1872" fmla="*/ 974077 h 1207616"/>
                <a:gd name="connsiteX1873" fmla="*/ 177531 w 1414580"/>
                <a:gd name="connsiteY1873" fmla="*/ 971229 h 1207616"/>
                <a:gd name="connsiteX1874" fmla="*/ 178482 w 1414580"/>
                <a:gd name="connsiteY1874" fmla="*/ 968375 h 1207616"/>
                <a:gd name="connsiteX1875" fmla="*/ 179433 w 1414580"/>
                <a:gd name="connsiteY1875" fmla="*/ 965526 h 1207616"/>
                <a:gd name="connsiteX1876" fmla="*/ 180385 w 1414580"/>
                <a:gd name="connsiteY1876" fmla="*/ 964580 h 1207616"/>
                <a:gd name="connsiteX1877" fmla="*/ 181331 w 1414580"/>
                <a:gd name="connsiteY1877" fmla="*/ 960780 h 1207616"/>
                <a:gd name="connsiteX1878" fmla="*/ 182282 w 1414580"/>
                <a:gd name="connsiteY1878" fmla="*/ 956985 h 1207616"/>
                <a:gd name="connsiteX1879" fmla="*/ 183228 w 1414580"/>
                <a:gd name="connsiteY1879" fmla="*/ 955088 h 1207616"/>
                <a:gd name="connsiteX1880" fmla="*/ 183228 w 1414580"/>
                <a:gd name="connsiteY1880" fmla="*/ 943693 h 1207616"/>
                <a:gd name="connsiteX1881" fmla="*/ 181331 w 1414580"/>
                <a:gd name="connsiteY1881" fmla="*/ 941790 h 1207616"/>
                <a:gd name="connsiteX1882" fmla="*/ 180385 w 1414580"/>
                <a:gd name="connsiteY1882" fmla="*/ 939893 h 1207616"/>
                <a:gd name="connsiteX1883" fmla="*/ 176585 w 1414580"/>
                <a:gd name="connsiteY1883" fmla="*/ 937995 h 1207616"/>
                <a:gd name="connsiteX1884" fmla="*/ 174687 w 1414580"/>
                <a:gd name="connsiteY1884" fmla="*/ 937044 h 1207616"/>
                <a:gd name="connsiteX1885" fmla="*/ 172785 w 1414580"/>
                <a:gd name="connsiteY1885" fmla="*/ 935147 h 1207616"/>
                <a:gd name="connsiteX1886" fmla="*/ 170887 w 1414580"/>
                <a:gd name="connsiteY1886" fmla="*/ 933249 h 1207616"/>
                <a:gd name="connsiteX1887" fmla="*/ 170887 w 1414580"/>
                <a:gd name="connsiteY1887" fmla="*/ 933249 h 1207616"/>
                <a:gd name="connsiteX1888" fmla="*/ 168039 w 1414580"/>
                <a:gd name="connsiteY1888" fmla="*/ 928503 h 1207616"/>
                <a:gd name="connsiteX1889" fmla="*/ 168039 w 1414580"/>
                <a:gd name="connsiteY1889" fmla="*/ 925649 h 1207616"/>
                <a:gd name="connsiteX1890" fmla="*/ 168039 w 1414580"/>
                <a:gd name="connsiteY1890" fmla="*/ 919006 h 1207616"/>
                <a:gd name="connsiteX1891" fmla="*/ 168039 w 1414580"/>
                <a:gd name="connsiteY1891" fmla="*/ 916157 h 1207616"/>
                <a:gd name="connsiteX1892" fmla="*/ 167087 w 1414580"/>
                <a:gd name="connsiteY1892" fmla="*/ 908562 h 1207616"/>
                <a:gd name="connsiteX1893" fmla="*/ 166141 w 1414580"/>
                <a:gd name="connsiteY1893" fmla="*/ 906660 h 1207616"/>
                <a:gd name="connsiteX1894" fmla="*/ 164239 w 1414580"/>
                <a:gd name="connsiteY1894" fmla="*/ 904767 h 1207616"/>
                <a:gd name="connsiteX1895" fmla="*/ 162341 w 1414580"/>
                <a:gd name="connsiteY1895" fmla="*/ 902865 h 1207616"/>
                <a:gd name="connsiteX1896" fmla="*/ 157595 w 1414580"/>
                <a:gd name="connsiteY1896" fmla="*/ 903831 h 1207616"/>
                <a:gd name="connsiteX1897" fmla="*/ 150951 w 1414580"/>
                <a:gd name="connsiteY1897" fmla="*/ 903831 h 1207616"/>
                <a:gd name="connsiteX1898" fmla="*/ 149049 w 1414580"/>
                <a:gd name="connsiteY1898" fmla="*/ 902865 h 1207616"/>
                <a:gd name="connsiteX1899" fmla="*/ 146200 w 1414580"/>
                <a:gd name="connsiteY1899" fmla="*/ 901933 h 1207616"/>
                <a:gd name="connsiteX1900" fmla="*/ 143352 w 1414580"/>
                <a:gd name="connsiteY1900" fmla="*/ 899065 h 1207616"/>
                <a:gd name="connsiteX1901" fmla="*/ 142405 w 1414580"/>
                <a:gd name="connsiteY1901" fmla="*/ 897167 h 1207616"/>
                <a:gd name="connsiteX1902" fmla="*/ 141454 w 1414580"/>
                <a:gd name="connsiteY1902" fmla="*/ 888641 h 1207616"/>
                <a:gd name="connsiteX1903" fmla="*/ 139557 w 1414580"/>
                <a:gd name="connsiteY1903" fmla="*/ 881046 h 1207616"/>
                <a:gd name="connsiteX1904" fmla="*/ 129108 w 1414580"/>
                <a:gd name="connsiteY1904" fmla="*/ 880075 h 1207616"/>
                <a:gd name="connsiteX1905" fmla="*/ 120567 w 1414580"/>
                <a:gd name="connsiteY1905" fmla="*/ 874383 h 1207616"/>
                <a:gd name="connsiteX1906" fmla="*/ 120567 w 1414580"/>
                <a:gd name="connsiteY1906" fmla="*/ 873446 h 1207616"/>
                <a:gd name="connsiteX1907" fmla="*/ 118669 w 1414580"/>
                <a:gd name="connsiteY1907" fmla="*/ 870583 h 1207616"/>
                <a:gd name="connsiteX1908" fmla="*/ 115836 w 1414580"/>
                <a:gd name="connsiteY1908" fmla="*/ 867754 h 1207616"/>
                <a:gd name="connsiteX1909" fmla="*/ 114869 w 1414580"/>
                <a:gd name="connsiteY1909" fmla="*/ 865856 h 1207616"/>
                <a:gd name="connsiteX1910" fmla="*/ 112972 w 1414580"/>
                <a:gd name="connsiteY1910" fmla="*/ 863954 h 1207616"/>
                <a:gd name="connsiteX1911" fmla="*/ 110138 w 1414580"/>
                <a:gd name="connsiteY1911" fmla="*/ 861086 h 1207616"/>
                <a:gd name="connsiteX1912" fmla="*/ 106343 w 1414580"/>
                <a:gd name="connsiteY1912" fmla="*/ 858262 h 1207616"/>
                <a:gd name="connsiteX1913" fmla="*/ 102543 w 1414580"/>
                <a:gd name="connsiteY1913" fmla="*/ 854462 h 1207616"/>
                <a:gd name="connsiteX1914" fmla="*/ 103475 w 1414580"/>
                <a:gd name="connsiteY1914" fmla="*/ 831677 h 1207616"/>
                <a:gd name="connsiteX1915" fmla="*/ 103475 w 1414580"/>
                <a:gd name="connsiteY1915" fmla="*/ 830706 h 1207616"/>
                <a:gd name="connsiteX1916" fmla="*/ 102543 w 1414580"/>
                <a:gd name="connsiteY1916" fmla="*/ 825975 h 1207616"/>
                <a:gd name="connsiteX1917" fmla="*/ 101577 w 1414580"/>
                <a:gd name="connsiteY1917" fmla="*/ 825008 h 1207616"/>
                <a:gd name="connsiteX1918" fmla="*/ 97777 w 1414580"/>
                <a:gd name="connsiteY1918" fmla="*/ 823111 h 1207616"/>
                <a:gd name="connsiteX1919" fmla="*/ 95880 w 1414580"/>
                <a:gd name="connsiteY1919" fmla="*/ 821209 h 1207616"/>
                <a:gd name="connsiteX1920" fmla="*/ 93051 w 1414580"/>
                <a:gd name="connsiteY1920" fmla="*/ 818380 h 1207616"/>
                <a:gd name="connsiteX1921" fmla="*/ 92080 w 1414580"/>
                <a:gd name="connsiteY1921" fmla="*/ 817414 h 1207616"/>
                <a:gd name="connsiteX1922" fmla="*/ 90202 w 1414580"/>
                <a:gd name="connsiteY1922" fmla="*/ 814580 h 1207616"/>
                <a:gd name="connsiteX1923" fmla="*/ 87354 w 1414580"/>
                <a:gd name="connsiteY1923" fmla="*/ 810785 h 1207616"/>
                <a:gd name="connsiteX1924" fmla="*/ 85451 w 1414580"/>
                <a:gd name="connsiteY1924" fmla="*/ 808887 h 1207616"/>
                <a:gd name="connsiteX1925" fmla="*/ 84505 w 1414580"/>
                <a:gd name="connsiteY1925" fmla="*/ 806985 h 1207616"/>
                <a:gd name="connsiteX1926" fmla="*/ 81656 w 1414580"/>
                <a:gd name="connsiteY1926" fmla="*/ 805083 h 1207616"/>
                <a:gd name="connsiteX1927" fmla="*/ 81656 w 1414580"/>
                <a:gd name="connsiteY1927" fmla="*/ 805083 h 1207616"/>
                <a:gd name="connsiteX1928" fmla="*/ 78807 w 1414580"/>
                <a:gd name="connsiteY1928" fmla="*/ 804121 h 1207616"/>
                <a:gd name="connsiteX1929" fmla="*/ 76910 w 1414580"/>
                <a:gd name="connsiteY1929" fmla="*/ 803190 h 1207616"/>
                <a:gd name="connsiteX1930" fmla="*/ 75959 w 1414580"/>
                <a:gd name="connsiteY1930" fmla="*/ 801292 h 1207616"/>
                <a:gd name="connsiteX1931" fmla="*/ 75013 w 1414580"/>
                <a:gd name="connsiteY1931" fmla="*/ 800326 h 1207616"/>
                <a:gd name="connsiteX1932" fmla="*/ 73110 w 1414580"/>
                <a:gd name="connsiteY1932" fmla="*/ 799390 h 1207616"/>
                <a:gd name="connsiteX1933" fmla="*/ 72159 w 1414580"/>
                <a:gd name="connsiteY1933" fmla="*/ 798424 h 1207616"/>
                <a:gd name="connsiteX1934" fmla="*/ 67413 w 1414580"/>
                <a:gd name="connsiteY1934" fmla="*/ 796527 h 1207616"/>
                <a:gd name="connsiteX1935" fmla="*/ 64569 w 1414580"/>
                <a:gd name="connsiteY1935" fmla="*/ 797493 h 1207616"/>
                <a:gd name="connsiteX1936" fmla="*/ 61715 w 1414580"/>
                <a:gd name="connsiteY1936" fmla="*/ 795590 h 1207616"/>
                <a:gd name="connsiteX1937" fmla="*/ 60769 w 1414580"/>
                <a:gd name="connsiteY1937" fmla="*/ 795590 h 1207616"/>
                <a:gd name="connsiteX1938" fmla="*/ 59818 w 1414580"/>
                <a:gd name="connsiteY1938" fmla="*/ 794624 h 1207616"/>
                <a:gd name="connsiteX1939" fmla="*/ 58872 w 1414580"/>
                <a:gd name="connsiteY1939" fmla="*/ 791795 h 1207616"/>
                <a:gd name="connsiteX1940" fmla="*/ 57920 w 1414580"/>
                <a:gd name="connsiteY1940" fmla="*/ 787995 h 1207616"/>
                <a:gd name="connsiteX1941" fmla="*/ 56023 w 1414580"/>
                <a:gd name="connsiteY1941" fmla="*/ 785151 h 1207616"/>
                <a:gd name="connsiteX1942" fmla="*/ 56023 w 1414580"/>
                <a:gd name="connsiteY1942" fmla="*/ 785151 h 1207616"/>
                <a:gd name="connsiteX1943" fmla="*/ 50325 w 1414580"/>
                <a:gd name="connsiteY1943" fmla="*/ 781352 h 1207616"/>
                <a:gd name="connsiteX1944" fmla="*/ 48423 w 1414580"/>
                <a:gd name="connsiteY1944" fmla="*/ 780400 h 1207616"/>
                <a:gd name="connsiteX1945" fmla="*/ 47477 w 1414580"/>
                <a:gd name="connsiteY1945" fmla="*/ 778503 h 1207616"/>
                <a:gd name="connsiteX1946" fmla="*/ 46526 w 1414580"/>
                <a:gd name="connsiteY1946" fmla="*/ 775654 h 1207616"/>
                <a:gd name="connsiteX1947" fmla="*/ 45579 w 1414580"/>
                <a:gd name="connsiteY1947" fmla="*/ 773757 h 1207616"/>
                <a:gd name="connsiteX1948" fmla="*/ 42726 w 1414580"/>
                <a:gd name="connsiteY1948" fmla="*/ 771854 h 1207616"/>
                <a:gd name="connsiteX1949" fmla="*/ 41779 w 1414580"/>
                <a:gd name="connsiteY1949" fmla="*/ 769962 h 1207616"/>
                <a:gd name="connsiteX1950" fmla="*/ 37979 w 1414580"/>
                <a:gd name="connsiteY1950" fmla="*/ 759513 h 1207616"/>
                <a:gd name="connsiteX1951" fmla="*/ 37033 w 1414580"/>
                <a:gd name="connsiteY1951" fmla="*/ 755718 h 1207616"/>
                <a:gd name="connsiteX1952" fmla="*/ 36082 w 1414580"/>
                <a:gd name="connsiteY1952" fmla="*/ 751918 h 1207616"/>
                <a:gd name="connsiteX1953" fmla="*/ 37033 w 1414580"/>
                <a:gd name="connsiteY1953" fmla="*/ 742426 h 1207616"/>
                <a:gd name="connsiteX1954" fmla="*/ 37979 w 1414580"/>
                <a:gd name="connsiteY1954" fmla="*/ 731982 h 1207616"/>
                <a:gd name="connsiteX1955" fmla="*/ 37979 w 1414580"/>
                <a:gd name="connsiteY1955" fmla="*/ 726280 h 1207616"/>
                <a:gd name="connsiteX1956" fmla="*/ 37033 w 1414580"/>
                <a:gd name="connsiteY1956" fmla="*/ 723436 h 1207616"/>
                <a:gd name="connsiteX1957" fmla="*/ 36082 w 1414580"/>
                <a:gd name="connsiteY1957" fmla="*/ 714890 h 1207616"/>
                <a:gd name="connsiteX1958" fmla="*/ 35131 w 1414580"/>
                <a:gd name="connsiteY1958" fmla="*/ 713939 h 1207616"/>
                <a:gd name="connsiteX1959" fmla="*/ 33233 w 1414580"/>
                <a:gd name="connsiteY1959" fmla="*/ 712041 h 1207616"/>
                <a:gd name="connsiteX1960" fmla="*/ 33233 w 1414580"/>
                <a:gd name="connsiteY1960" fmla="*/ 712041 h 1207616"/>
                <a:gd name="connsiteX1961" fmla="*/ 31336 w 1414580"/>
                <a:gd name="connsiteY1961" fmla="*/ 704447 h 1207616"/>
                <a:gd name="connsiteX1962" fmla="*/ 31336 w 1414580"/>
                <a:gd name="connsiteY1962" fmla="*/ 696852 h 1207616"/>
                <a:gd name="connsiteX1963" fmla="*/ 30385 w 1414580"/>
                <a:gd name="connsiteY1963" fmla="*/ 694949 h 1207616"/>
                <a:gd name="connsiteX1964" fmla="*/ 29433 w 1414580"/>
                <a:gd name="connsiteY1964" fmla="*/ 691149 h 1207616"/>
                <a:gd name="connsiteX1965" fmla="*/ 25638 w 1414580"/>
                <a:gd name="connsiteY1965" fmla="*/ 687354 h 1207616"/>
                <a:gd name="connsiteX1966" fmla="*/ 23736 w 1414580"/>
                <a:gd name="connsiteY1966" fmla="*/ 686403 h 1207616"/>
                <a:gd name="connsiteX1967" fmla="*/ 23736 w 1414580"/>
                <a:gd name="connsiteY1967" fmla="*/ 686403 h 1207616"/>
                <a:gd name="connsiteX1968" fmla="*/ 21838 w 1414580"/>
                <a:gd name="connsiteY1968" fmla="*/ 684511 h 1207616"/>
                <a:gd name="connsiteX1969" fmla="*/ 20892 w 1414580"/>
                <a:gd name="connsiteY1969" fmla="*/ 683554 h 1207616"/>
                <a:gd name="connsiteX1970" fmla="*/ 18990 w 1414580"/>
                <a:gd name="connsiteY1970" fmla="*/ 683554 h 1207616"/>
                <a:gd name="connsiteX1971" fmla="*/ 16146 w 1414580"/>
                <a:gd name="connsiteY1971" fmla="*/ 678808 h 1207616"/>
                <a:gd name="connsiteX1972" fmla="*/ 14244 w 1414580"/>
                <a:gd name="connsiteY1972" fmla="*/ 677862 h 1207616"/>
                <a:gd name="connsiteX1973" fmla="*/ 12346 w 1414580"/>
                <a:gd name="connsiteY1973" fmla="*/ 675960 h 1207616"/>
                <a:gd name="connsiteX1974" fmla="*/ 11395 w 1414580"/>
                <a:gd name="connsiteY1974" fmla="*/ 669316 h 1207616"/>
                <a:gd name="connsiteX1975" fmla="*/ 10449 w 1414580"/>
                <a:gd name="connsiteY1975" fmla="*/ 668365 h 1207616"/>
                <a:gd name="connsiteX1976" fmla="*/ 9497 w 1414580"/>
                <a:gd name="connsiteY1976" fmla="*/ 667413 h 1207616"/>
                <a:gd name="connsiteX1977" fmla="*/ 8551 w 1414580"/>
                <a:gd name="connsiteY1977" fmla="*/ 663638 h 1207616"/>
                <a:gd name="connsiteX1978" fmla="*/ 6649 w 1414580"/>
                <a:gd name="connsiteY1978" fmla="*/ 661741 h 1207616"/>
                <a:gd name="connsiteX1979" fmla="*/ 5697 w 1414580"/>
                <a:gd name="connsiteY1979" fmla="*/ 659838 h 1207616"/>
                <a:gd name="connsiteX1980" fmla="*/ 4751 w 1414580"/>
                <a:gd name="connsiteY1980" fmla="*/ 656975 h 1207616"/>
                <a:gd name="connsiteX1981" fmla="*/ 2854 w 1414580"/>
                <a:gd name="connsiteY1981" fmla="*/ 656043 h 1207616"/>
                <a:gd name="connsiteX1982" fmla="*/ 1902 w 1414580"/>
                <a:gd name="connsiteY1982" fmla="*/ 655072 h 1207616"/>
                <a:gd name="connsiteX1983" fmla="*/ 0 w 1414580"/>
                <a:gd name="connsiteY1983" fmla="*/ 654146 h 1207616"/>
                <a:gd name="connsiteX1984" fmla="*/ 8551 w 1414580"/>
                <a:gd name="connsiteY1984" fmla="*/ 638951 h 1207616"/>
                <a:gd name="connsiteX1985" fmla="*/ 12346 w 1414580"/>
                <a:gd name="connsiteY1985" fmla="*/ 637054 h 1207616"/>
                <a:gd name="connsiteX1986" fmla="*/ 13297 w 1414580"/>
                <a:gd name="connsiteY1986" fmla="*/ 637054 h 1207616"/>
                <a:gd name="connsiteX1987" fmla="*/ 15195 w 1414580"/>
                <a:gd name="connsiteY1987" fmla="*/ 635156 h 1207616"/>
                <a:gd name="connsiteX1988" fmla="*/ 17092 w 1414580"/>
                <a:gd name="connsiteY1988" fmla="*/ 634185 h 1207616"/>
                <a:gd name="connsiteX1989" fmla="*/ 18990 w 1414580"/>
                <a:gd name="connsiteY1989" fmla="*/ 632288 h 1207616"/>
                <a:gd name="connsiteX1990" fmla="*/ 20892 w 1414580"/>
                <a:gd name="connsiteY1990" fmla="*/ 631356 h 1207616"/>
                <a:gd name="connsiteX1991" fmla="*/ 21838 w 1414580"/>
                <a:gd name="connsiteY1991" fmla="*/ 630390 h 1207616"/>
                <a:gd name="connsiteX1992" fmla="*/ 24687 w 1414580"/>
                <a:gd name="connsiteY1992" fmla="*/ 629454 h 1207616"/>
                <a:gd name="connsiteX1993" fmla="*/ 25638 w 1414580"/>
                <a:gd name="connsiteY1993" fmla="*/ 627556 h 1207616"/>
                <a:gd name="connsiteX1994" fmla="*/ 25638 w 1414580"/>
                <a:gd name="connsiteY1994" fmla="*/ 624688 h 1207616"/>
                <a:gd name="connsiteX1995" fmla="*/ 26589 w 1414580"/>
                <a:gd name="connsiteY1995" fmla="*/ 622795 h 1207616"/>
                <a:gd name="connsiteX1996" fmla="*/ 28487 w 1414580"/>
                <a:gd name="connsiteY1996" fmla="*/ 620893 h 1207616"/>
                <a:gd name="connsiteX1997" fmla="*/ 29433 w 1414580"/>
                <a:gd name="connsiteY1997" fmla="*/ 619961 h 1207616"/>
                <a:gd name="connsiteX1998" fmla="*/ 31336 w 1414580"/>
                <a:gd name="connsiteY1998" fmla="*/ 618996 h 1207616"/>
                <a:gd name="connsiteX1999" fmla="*/ 32287 w 1414580"/>
                <a:gd name="connsiteY1999" fmla="*/ 618059 h 1207616"/>
                <a:gd name="connsiteX2000" fmla="*/ 32287 w 1414580"/>
                <a:gd name="connsiteY2000" fmla="*/ 617093 h 1207616"/>
                <a:gd name="connsiteX2001" fmla="*/ 35131 w 1414580"/>
                <a:gd name="connsiteY2001" fmla="*/ 615196 h 1207616"/>
                <a:gd name="connsiteX2002" fmla="*/ 37033 w 1414580"/>
                <a:gd name="connsiteY2002" fmla="*/ 615196 h 1207616"/>
                <a:gd name="connsiteX2003" fmla="*/ 37979 w 1414580"/>
                <a:gd name="connsiteY2003" fmla="*/ 610464 h 1207616"/>
                <a:gd name="connsiteX2004" fmla="*/ 38931 w 1414580"/>
                <a:gd name="connsiteY2004" fmla="*/ 609498 h 1207616"/>
                <a:gd name="connsiteX2005" fmla="*/ 37979 w 1414580"/>
                <a:gd name="connsiteY2005" fmla="*/ 600972 h 1207616"/>
                <a:gd name="connsiteX2006" fmla="*/ 35131 w 1414580"/>
                <a:gd name="connsiteY2006" fmla="*/ 597177 h 1207616"/>
                <a:gd name="connsiteX2007" fmla="*/ 34184 w 1414580"/>
                <a:gd name="connsiteY2007" fmla="*/ 597177 h 1207616"/>
                <a:gd name="connsiteX2008" fmla="*/ 32287 w 1414580"/>
                <a:gd name="connsiteY2008" fmla="*/ 594308 h 1207616"/>
                <a:gd name="connsiteX2009" fmla="*/ 32287 w 1414580"/>
                <a:gd name="connsiteY2009" fmla="*/ 592411 h 1207616"/>
                <a:gd name="connsiteX2010" fmla="*/ 30385 w 1414580"/>
                <a:gd name="connsiteY2010" fmla="*/ 590509 h 1207616"/>
                <a:gd name="connsiteX2011" fmla="*/ 29433 w 1414580"/>
                <a:gd name="connsiteY2011" fmla="*/ 581982 h 1207616"/>
                <a:gd name="connsiteX2012" fmla="*/ 28487 w 1414580"/>
                <a:gd name="connsiteY2012" fmla="*/ 580085 h 1207616"/>
                <a:gd name="connsiteX2013" fmla="*/ 28487 w 1414580"/>
                <a:gd name="connsiteY2013" fmla="*/ 578187 h 1207616"/>
                <a:gd name="connsiteX2014" fmla="*/ 30385 w 1414580"/>
                <a:gd name="connsiteY2014" fmla="*/ 576290 h 1207616"/>
                <a:gd name="connsiteX2015" fmla="*/ 31336 w 1414580"/>
                <a:gd name="connsiteY2015" fmla="*/ 576290 h 1207616"/>
                <a:gd name="connsiteX2016" fmla="*/ 33233 w 1414580"/>
                <a:gd name="connsiteY2016" fmla="*/ 575319 h 1207616"/>
                <a:gd name="connsiteX2017" fmla="*/ 37033 w 1414580"/>
                <a:gd name="connsiteY2017" fmla="*/ 573421 h 1207616"/>
                <a:gd name="connsiteX2018" fmla="*/ 37033 w 1414580"/>
                <a:gd name="connsiteY2018" fmla="*/ 573421 h 1207616"/>
                <a:gd name="connsiteX2019" fmla="*/ 38931 w 1414580"/>
                <a:gd name="connsiteY2019" fmla="*/ 570587 h 1207616"/>
                <a:gd name="connsiteX2020" fmla="*/ 39882 w 1414580"/>
                <a:gd name="connsiteY2020" fmla="*/ 568695 h 1207616"/>
                <a:gd name="connsiteX2021" fmla="*/ 41779 w 1414580"/>
                <a:gd name="connsiteY2021" fmla="*/ 557300 h 1207616"/>
                <a:gd name="connsiteX2022" fmla="*/ 44628 w 1414580"/>
                <a:gd name="connsiteY2022" fmla="*/ 553500 h 1207616"/>
                <a:gd name="connsiteX2023" fmla="*/ 45579 w 1414580"/>
                <a:gd name="connsiteY2023" fmla="*/ 552549 h 1207616"/>
                <a:gd name="connsiteX2024" fmla="*/ 46526 w 1414580"/>
                <a:gd name="connsiteY2024" fmla="*/ 551598 h 1207616"/>
                <a:gd name="connsiteX2025" fmla="*/ 47477 w 1414580"/>
                <a:gd name="connsiteY2025" fmla="*/ 548749 h 1207616"/>
                <a:gd name="connsiteX2026" fmla="*/ 48423 w 1414580"/>
                <a:gd name="connsiteY2026" fmla="*/ 547803 h 1207616"/>
                <a:gd name="connsiteX2027" fmla="*/ 49374 w 1414580"/>
                <a:gd name="connsiteY2027" fmla="*/ 545905 h 1207616"/>
                <a:gd name="connsiteX2028" fmla="*/ 50325 w 1414580"/>
                <a:gd name="connsiteY2028" fmla="*/ 542105 h 1207616"/>
                <a:gd name="connsiteX2029" fmla="*/ 52223 w 1414580"/>
                <a:gd name="connsiteY2029" fmla="*/ 539257 h 1207616"/>
                <a:gd name="connsiteX2030" fmla="*/ 53174 w 1414580"/>
                <a:gd name="connsiteY2030" fmla="*/ 539257 h 1207616"/>
                <a:gd name="connsiteX2031" fmla="*/ 56969 w 1414580"/>
                <a:gd name="connsiteY2031" fmla="*/ 536408 h 1207616"/>
                <a:gd name="connsiteX2032" fmla="*/ 60769 w 1414580"/>
                <a:gd name="connsiteY2032" fmla="*/ 535462 h 1207616"/>
                <a:gd name="connsiteX2033" fmla="*/ 63618 w 1414580"/>
                <a:gd name="connsiteY2033" fmla="*/ 534510 h 1207616"/>
                <a:gd name="connsiteX2034" fmla="*/ 64569 w 1414580"/>
                <a:gd name="connsiteY2034" fmla="*/ 532608 h 1207616"/>
                <a:gd name="connsiteX2035" fmla="*/ 66466 w 1414580"/>
                <a:gd name="connsiteY2035" fmla="*/ 530715 h 1207616"/>
                <a:gd name="connsiteX2036" fmla="*/ 68364 w 1414580"/>
                <a:gd name="connsiteY2036" fmla="*/ 529764 h 1207616"/>
                <a:gd name="connsiteX2037" fmla="*/ 71213 w 1414580"/>
                <a:gd name="connsiteY2037" fmla="*/ 527862 h 1207616"/>
                <a:gd name="connsiteX2038" fmla="*/ 72159 w 1414580"/>
                <a:gd name="connsiteY2038" fmla="*/ 525969 h 1207616"/>
                <a:gd name="connsiteX2039" fmla="*/ 73110 w 1414580"/>
                <a:gd name="connsiteY2039" fmla="*/ 521218 h 1207616"/>
                <a:gd name="connsiteX2040" fmla="*/ 74061 w 1414580"/>
                <a:gd name="connsiteY2040" fmla="*/ 516472 h 1207616"/>
                <a:gd name="connsiteX2041" fmla="*/ 75013 w 1414580"/>
                <a:gd name="connsiteY2041" fmla="*/ 514574 h 1207616"/>
                <a:gd name="connsiteX2042" fmla="*/ 75959 w 1414580"/>
                <a:gd name="connsiteY2042" fmla="*/ 510774 h 1207616"/>
                <a:gd name="connsiteX2043" fmla="*/ 75959 w 1414580"/>
                <a:gd name="connsiteY2043" fmla="*/ 507926 h 1207616"/>
                <a:gd name="connsiteX2044" fmla="*/ 76910 w 1414580"/>
                <a:gd name="connsiteY2044" fmla="*/ 503180 h 1207616"/>
                <a:gd name="connsiteX2045" fmla="*/ 76910 w 1414580"/>
                <a:gd name="connsiteY2045" fmla="*/ 503180 h 1207616"/>
                <a:gd name="connsiteX2046" fmla="*/ 77856 w 1414580"/>
                <a:gd name="connsiteY2046" fmla="*/ 502228 h 1207616"/>
                <a:gd name="connsiteX2047" fmla="*/ 78807 w 1414580"/>
                <a:gd name="connsiteY2047" fmla="*/ 500331 h 1207616"/>
                <a:gd name="connsiteX2048" fmla="*/ 80705 w 1414580"/>
                <a:gd name="connsiteY2048" fmla="*/ 499380 h 1207616"/>
                <a:gd name="connsiteX2049" fmla="*/ 81656 w 1414580"/>
                <a:gd name="connsiteY2049" fmla="*/ 498428 h 1207616"/>
                <a:gd name="connsiteX2050" fmla="*/ 81656 w 1414580"/>
                <a:gd name="connsiteY2050" fmla="*/ 496531 h 1207616"/>
                <a:gd name="connsiteX2051" fmla="*/ 80705 w 1414580"/>
                <a:gd name="connsiteY2051" fmla="*/ 494629 h 1207616"/>
                <a:gd name="connsiteX2052" fmla="*/ 79759 w 1414580"/>
                <a:gd name="connsiteY2052" fmla="*/ 494629 h 1207616"/>
                <a:gd name="connsiteX2053" fmla="*/ 76910 w 1414580"/>
                <a:gd name="connsiteY2053" fmla="*/ 492736 h 1207616"/>
                <a:gd name="connsiteX2054" fmla="*/ 72159 w 1414580"/>
                <a:gd name="connsiteY2054" fmla="*/ 491785 h 1207616"/>
                <a:gd name="connsiteX2055" fmla="*/ 65515 w 1414580"/>
                <a:gd name="connsiteY2055" fmla="*/ 490834 h 1207616"/>
                <a:gd name="connsiteX2056" fmla="*/ 63618 w 1414580"/>
                <a:gd name="connsiteY2056" fmla="*/ 489882 h 1207616"/>
                <a:gd name="connsiteX2057" fmla="*/ 61715 w 1414580"/>
                <a:gd name="connsiteY2057" fmla="*/ 489882 h 1207616"/>
                <a:gd name="connsiteX2058" fmla="*/ 61715 w 1414580"/>
                <a:gd name="connsiteY2058" fmla="*/ 489882 h 1207616"/>
                <a:gd name="connsiteX2059" fmla="*/ 57920 w 1414580"/>
                <a:gd name="connsiteY2059" fmla="*/ 490834 h 1207616"/>
                <a:gd name="connsiteX2060" fmla="*/ 56969 w 1414580"/>
                <a:gd name="connsiteY2060" fmla="*/ 488936 h 1207616"/>
                <a:gd name="connsiteX2061" fmla="*/ 56023 w 1414580"/>
                <a:gd name="connsiteY2061" fmla="*/ 487990 h 1207616"/>
                <a:gd name="connsiteX2062" fmla="*/ 54120 w 1414580"/>
                <a:gd name="connsiteY2062" fmla="*/ 486087 h 1207616"/>
                <a:gd name="connsiteX2063" fmla="*/ 53174 w 1414580"/>
                <a:gd name="connsiteY2063" fmla="*/ 484190 h 1207616"/>
                <a:gd name="connsiteX2064" fmla="*/ 51277 w 1414580"/>
                <a:gd name="connsiteY2064" fmla="*/ 481341 h 1207616"/>
                <a:gd name="connsiteX2065" fmla="*/ 50325 w 1414580"/>
                <a:gd name="connsiteY2065" fmla="*/ 479444 h 1207616"/>
                <a:gd name="connsiteX2066" fmla="*/ 50325 w 1414580"/>
                <a:gd name="connsiteY2066" fmla="*/ 474693 h 1207616"/>
                <a:gd name="connsiteX2067" fmla="*/ 51277 w 1414580"/>
                <a:gd name="connsiteY2067" fmla="*/ 469946 h 1207616"/>
                <a:gd name="connsiteX2068" fmla="*/ 51277 w 1414580"/>
                <a:gd name="connsiteY2068" fmla="*/ 469000 h 1207616"/>
                <a:gd name="connsiteX2069" fmla="*/ 51277 w 1414580"/>
                <a:gd name="connsiteY2069" fmla="*/ 464254 h 1207616"/>
                <a:gd name="connsiteX2070" fmla="*/ 53174 w 1414580"/>
                <a:gd name="connsiteY2070" fmla="*/ 459503 h 1207616"/>
                <a:gd name="connsiteX2071" fmla="*/ 56023 w 1414580"/>
                <a:gd name="connsiteY2071" fmla="*/ 457605 h 1207616"/>
                <a:gd name="connsiteX2072" fmla="*/ 57920 w 1414580"/>
                <a:gd name="connsiteY2072" fmla="*/ 456654 h 1207616"/>
                <a:gd name="connsiteX2073" fmla="*/ 57920 w 1414580"/>
                <a:gd name="connsiteY2073" fmla="*/ 456654 h 1207616"/>
                <a:gd name="connsiteX2074" fmla="*/ 61715 w 1414580"/>
                <a:gd name="connsiteY2074" fmla="*/ 454757 h 1207616"/>
                <a:gd name="connsiteX2075" fmla="*/ 63618 w 1414580"/>
                <a:gd name="connsiteY2075" fmla="*/ 451903 h 1207616"/>
                <a:gd name="connsiteX2076" fmla="*/ 62666 w 1414580"/>
                <a:gd name="connsiteY2076" fmla="*/ 449059 h 1207616"/>
                <a:gd name="connsiteX2077" fmla="*/ 60769 w 1414580"/>
                <a:gd name="connsiteY2077" fmla="*/ 440513 h 1207616"/>
                <a:gd name="connsiteX2078" fmla="*/ 56969 w 1414580"/>
                <a:gd name="connsiteY2078" fmla="*/ 439562 h 1207616"/>
                <a:gd name="connsiteX2079" fmla="*/ 56023 w 1414580"/>
                <a:gd name="connsiteY2079" fmla="*/ 436713 h 1207616"/>
                <a:gd name="connsiteX2080" fmla="*/ 56023 w 1414580"/>
                <a:gd name="connsiteY2080" fmla="*/ 435767 h 1207616"/>
                <a:gd name="connsiteX2081" fmla="*/ 52223 w 1414580"/>
                <a:gd name="connsiteY2081" fmla="*/ 430070 h 1207616"/>
                <a:gd name="connsiteX2082" fmla="*/ 49374 w 1414580"/>
                <a:gd name="connsiteY2082" fmla="*/ 425338 h 1207616"/>
                <a:gd name="connsiteX2083" fmla="*/ 47477 w 1414580"/>
                <a:gd name="connsiteY2083" fmla="*/ 422475 h 1207616"/>
                <a:gd name="connsiteX2084" fmla="*/ 44628 w 1414580"/>
                <a:gd name="connsiteY2084" fmla="*/ 415846 h 1207616"/>
                <a:gd name="connsiteX2085" fmla="*/ 40828 w 1414580"/>
                <a:gd name="connsiteY2085" fmla="*/ 412046 h 1207616"/>
                <a:gd name="connsiteX2086" fmla="*/ 39882 w 1414580"/>
                <a:gd name="connsiteY2086" fmla="*/ 410148 h 1207616"/>
                <a:gd name="connsiteX2087" fmla="*/ 39882 w 1414580"/>
                <a:gd name="connsiteY2087" fmla="*/ 407285 h 1207616"/>
                <a:gd name="connsiteX2088" fmla="*/ 26589 w 1414580"/>
                <a:gd name="connsiteY2088" fmla="*/ 396856 h 1207616"/>
                <a:gd name="connsiteX2089" fmla="*/ 25638 w 1414580"/>
                <a:gd name="connsiteY2089" fmla="*/ 394959 h 1207616"/>
                <a:gd name="connsiteX2090" fmla="*/ 15195 w 1414580"/>
                <a:gd name="connsiteY2090" fmla="*/ 388295 h 1207616"/>
                <a:gd name="connsiteX2091" fmla="*/ 7600 w 1414580"/>
                <a:gd name="connsiteY2091" fmla="*/ 381666 h 1207616"/>
                <a:gd name="connsiteX2092" fmla="*/ 6649 w 1414580"/>
                <a:gd name="connsiteY2092" fmla="*/ 375003 h 1207616"/>
                <a:gd name="connsiteX2093" fmla="*/ 10449 w 1414580"/>
                <a:gd name="connsiteY2093" fmla="*/ 367408 h 1207616"/>
                <a:gd name="connsiteX2094" fmla="*/ 22790 w 1414580"/>
                <a:gd name="connsiteY2094" fmla="*/ 354111 h 1207616"/>
                <a:gd name="connsiteX2095" fmla="*/ 24687 w 1414580"/>
                <a:gd name="connsiteY2095" fmla="*/ 338921 h 1207616"/>
                <a:gd name="connsiteX2096" fmla="*/ 29433 w 1414580"/>
                <a:gd name="connsiteY2096" fmla="*/ 323726 h 1207616"/>
                <a:gd name="connsiteX2097" fmla="*/ 30385 w 1414580"/>
                <a:gd name="connsiteY2097" fmla="*/ 322800 h 1207616"/>
                <a:gd name="connsiteX2098" fmla="*/ 31336 w 1414580"/>
                <a:gd name="connsiteY2098" fmla="*/ 322800 h 1207616"/>
                <a:gd name="connsiteX2099" fmla="*/ 34184 w 1414580"/>
                <a:gd name="connsiteY2099" fmla="*/ 320897 h 1207616"/>
                <a:gd name="connsiteX2100" fmla="*/ 41779 w 1414580"/>
                <a:gd name="connsiteY2100" fmla="*/ 314254 h 1207616"/>
                <a:gd name="connsiteX2101" fmla="*/ 46526 w 1414580"/>
                <a:gd name="connsiteY2101" fmla="*/ 314254 h 1207616"/>
                <a:gd name="connsiteX2102" fmla="*/ 47477 w 1414580"/>
                <a:gd name="connsiteY2102" fmla="*/ 314254 h 1207616"/>
                <a:gd name="connsiteX2103" fmla="*/ 41779 w 1414580"/>
                <a:gd name="connsiteY2103" fmla="*/ 304756 h 1207616"/>
                <a:gd name="connsiteX2104" fmla="*/ 38931 w 1414580"/>
                <a:gd name="connsiteY2104" fmla="*/ 294318 h 1207616"/>
                <a:gd name="connsiteX2105" fmla="*/ 36082 w 1414580"/>
                <a:gd name="connsiteY2105" fmla="*/ 282923 h 1207616"/>
                <a:gd name="connsiteX2106" fmla="*/ 37033 w 1414580"/>
                <a:gd name="connsiteY2106" fmla="*/ 279123 h 1207616"/>
                <a:gd name="connsiteX2107" fmla="*/ 38931 w 1414580"/>
                <a:gd name="connsiteY2107" fmla="*/ 277226 h 1207616"/>
                <a:gd name="connsiteX2108" fmla="*/ 42726 w 1414580"/>
                <a:gd name="connsiteY2108" fmla="*/ 270577 h 1207616"/>
                <a:gd name="connsiteX2109" fmla="*/ 43677 w 1414580"/>
                <a:gd name="connsiteY2109" fmla="*/ 264879 h 1207616"/>
                <a:gd name="connsiteX2110" fmla="*/ 52223 w 1414580"/>
                <a:gd name="connsiteY2110" fmla="*/ 246841 h 1207616"/>
                <a:gd name="connsiteX2111" fmla="*/ 56023 w 1414580"/>
                <a:gd name="connsiteY2111" fmla="*/ 229754 h 1207616"/>
                <a:gd name="connsiteX2112" fmla="*/ 61715 w 1414580"/>
                <a:gd name="connsiteY2112" fmla="*/ 222154 h 1207616"/>
                <a:gd name="connsiteX2113" fmla="*/ 64569 w 1414580"/>
                <a:gd name="connsiteY2113" fmla="*/ 221208 h 1207616"/>
                <a:gd name="connsiteX2114" fmla="*/ 66466 w 1414580"/>
                <a:gd name="connsiteY2114" fmla="*/ 220257 h 1207616"/>
                <a:gd name="connsiteX2115" fmla="*/ 67413 w 1414580"/>
                <a:gd name="connsiteY2115" fmla="*/ 220257 h 1207616"/>
                <a:gd name="connsiteX2116" fmla="*/ 69315 w 1414580"/>
                <a:gd name="connsiteY2116" fmla="*/ 215510 h 1207616"/>
                <a:gd name="connsiteX2117" fmla="*/ 69315 w 1414580"/>
                <a:gd name="connsiteY2117" fmla="*/ 208862 h 1207616"/>
                <a:gd name="connsiteX2118" fmla="*/ 69315 w 1414580"/>
                <a:gd name="connsiteY2118" fmla="*/ 206964 h 1207616"/>
                <a:gd name="connsiteX2119" fmla="*/ 71213 w 1414580"/>
                <a:gd name="connsiteY2119" fmla="*/ 199369 h 1207616"/>
                <a:gd name="connsiteX2120" fmla="*/ 71213 w 1414580"/>
                <a:gd name="connsiteY2120" fmla="*/ 183248 h 1207616"/>
                <a:gd name="connsiteX2121" fmla="*/ 70266 w 1414580"/>
                <a:gd name="connsiteY2121" fmla="*/ 175653 h 1207616"/>
                <a:gd name="connsiteX2122" fmla="*/ 70266 w 1414580"/>
                <a:gd name="connsiteY2122" fmla="*/ 174682 h 1207616"/>
                <a:gd name="connsiteX2123" fmla="*/ 70266 w 1414580"/>
                <a:gd name="connsiteY2123" fmla="*/ 163292 h 1207616"/>
                <a:gd name="connsiteX2124" fmla="*/ 71213 w 1414580"/>
                <a:gd name="connsiteY2124" fmla="*/ 160459 h 1207616"/>
                <a:gd name="connsiteX2125" fmla="*/ 72159 w 1414580"/>
                <a:gd name="connsiteY2125" fmla="*/ 156664 h 1207616"/>
                <a:gd name="connsiteX2126" fmla="*/ 75013 w 1414580"/>
                <a:gd name="connsiteY2126" fmla="*/ 152864 h 1207616"/>
                <a:gd name="connsiteX2127" fmla="*/ 75959 w 1414580"/>
                <a:gd name="connsiteY2127" fmla="*/ 151898 h 1207616"/>
                <a:gd name="connsiteX2128" fmla="*/ 76910 w 1414580"/>
                <a:gd name="connsiteY2128" fmla="*/ 151898 h 1207616"/>
                <a:gd name="connsiteX2129" fmla="*/ 81656 w 1414580"/>
                <a:gd name="connsiteY2129" fmla="*/ 152864 h 1207616"/>
                <a:gd name="connsiteX2130" fmla="*/ 83554 w 1414580"/>
                <a:gd name="connsiteY2130" fmla="*/ 153795 h 1207616"/>
                <a:gd name="connsiteX2131" fmla="*/ 85451 w 1414580"/>
                <a:gd name="connsiteY2131" fmla="*/ 152864 h 1207616"/>
                <a:gd name="connsiteX2132" fmla="*/ 86402 w 1414580"/>
                <a:gd name="connsiteY2132" fmla="*/ 150961 h 1207616"/>
                <a:gd name="connsiteX2133" fmla="*/ 87354 w 1414580"/>
                <a:gd name="connsiteY2133" fmla="*/ 149995 h 1207616"/>
                <a:gd name="connsiteX2134" fmla="*/ 88305 w 1414580"/>
                <a:gd name="connsiteY2134" fmla="*/ 149064 h 1207616"/>
                <a:gd name="connsiteX2135" fmla="*/ 91149 w 1414580"/>
                <a:gd name="connsiteY2135" fmla="*/ 144303 h 1207616"/>
                <a:gd name="connsiteX2136" fmla="*/ 93051 w 1414580"/>
                <a:gd name="connsiteY2136" fmla="*/ 143366 h 1207616"/>
                <a:gd name="connsiteX2137" fmla="*/ 94948 w 1414580"/>
                <a:gd name="connsiteY2137" fmla="*/ 140503 h 1207616"/>
                <a:gd name="connsiteX2138" fmla="*/ 95880 w 1414580"/>
                <a:gd name="connsiteY2138" fmla="*/ 140503 h 1207616"/>
                <a:gd name="connsiteX2139" fmla="*/ 97777 w 1414580"/>
                <a:gd name="connsiteY2139" fmla="*/ 138601 h 1207616"/>
                <a:gd name="connsiteX2140" fmla="*/ 99680 w 1414580"/>
                <a:gd name="connsiteY2140" fmla="*/ 136703 h 1207616"/>
                <a:gd name="connsiteX2141" fmla="*/ 101577 w 1414580"/>
                <a:gd name="connsiteY2141" fmla="*/ 134805 h 1207616"/>
                <a:gd name="connsiteX2142" fmla="*/ 102543 w 1414580"/>
                <a:gd name="connsiteY2142" fmla="*/ 133874 h 1207616"/>
                <a:gd name="connsiteX2143" fmla="*/ 103475 w 1414580"/>
                <a:gd name="connsiteY2143" fmla="*/ 132908 h 1207616"/>
                <a:gd name="connsiteX2144" fmla="*/ 106343 w 1414580"/>
                <a:gd name="connsiteY2144" fmla="*/ 131972 h 1207616"/>
                <a:gd name="connsiteX2145" fmla="*/ 107275 w 1414580"/>
                <a:gd name="connsiteY2145" fmla="*/ 131006 h 1207616"/>
                <a:gd name="connsiteX2146" fmla="*/ 112041 w 1414580"/>
                <a:gd name="connsiteY2146" fmla="*/ 129108 h 1207616"/>
                <a:gd name="connsiteX2147" fmla="*/ 112972 w 1414580"/>
                <a:gd name="connsiteY2147" fmla="*/ 129108 h 1207616"/>
                <a:gd name="connsiteX2148" fmla="*/ 113938 w 1414580"/>
                <a:gd name="connsiteY2148" fmla="*/ 128177 h 1207616"/>
                <a:gd name="connsiteX2149" fmla="*/ 118669 w 1414580"/>
                <a:gd name="connsiteY2149" fmla="*/ 124377 h 1207616"/>
                <a:gd name="connsiteX2150" fmla="*/ 119636 w 1414580"/>
                <a:gd name="connsiteY2150" fmla="*/ 121513 h 1207616"/>
                <a:gd name="connsiteX2151" fmla="*/ 121533 w 1414580"/>
                <a:gd name="connsiteY2151" fmla="*/ 118684 h 1207616"/>
                <a:gd name="connsiteX2152" fmla="*/ 123416 w 1414580"/>
                <a:gd name="connsiteY2152" fmla="*/ 109192 h 1207616"/>
                <a:gd name="connsiteX2153" fmla="*/ 128162 w 1414580"/>
                <a:gd name="connsiteY2153" fmla="*/ 107290 h 1207616"/>
                <a:gd name="connsiteX2154" fmla="*/ 129108 w 1414580"/>
                <a:gd name="connsiteY2154" fmla="*/ 104421 h 1207616"/>
                <a:gd name="connsiteX2155" fmla="*/ 130059 w 1414580"/>
                <a:gd name="connsiteY2155" fmla="*/ 102523 h 1207616"/>
                <a:gd name="connsiteX2156" fmla="*/ 131962 w 1414580"/>
                <a:gd name="connsiteY2156" fmla="*/ 97797 h 1207616"/>
                <a:gd name="connsiteX2157" fmla="*/ 131962 w 1414580"/>
                <a:gd name="connsiteY2157" fmla="*/ 95894 h 1207616"/>
                <a:gd name="connsiteX2158" fmla="*/ 135757 w 1414580"/>
                <a:gd name="connsiteY2158" fmla="*/ 91129 h 1207616"/>
                <a:gd name="connsiteX2159" fmla="*/ 135757 w 1414580"/>
                <a:gd name="connsiteY2159" fmla="*/ 83534 h 1207616"/>
                <a:gd name="connsiteX2160" fmla="*/ 137659 w 1414580"/>
                <a:gd name="connsiteY2160" fmla="*/ 80705 h 1207616"/>
                <a:gd name="connsiteX2161" fmla="*/ 139557 w 1414580"/>
                <a:gd name="connsiteY2161" fmla="*/ 76905 h 1207616"/>
                <a:gd name="connsiteX2162" fmla="*/ 139557 w 1414580"/>
                <a:gd name="connsiteY2162" fmla="*/ 75959 h 1207616"/>
                <a:gd name="connsiteX2163" fmla="*/ 140503 w 1414580"/>
                <a:gd name="connsiteY2163" fmla="*/ 75008 h 1207616"/>
                <a:gd name="connsiteX2164" fmla="*/ 146200 w 1414580"/>
                <a:gd name="connsiteY2164" fmla="*/ 76905 h 1207616"/>
                <a:gd name="connsiteX2165" fmla="*/ 146200 w 1414580"/>
                <a:gd name="connsiteY2165" fmla="*/ 78807 h 1207616"/>
                <a:gd name="connsiteX2166" fmla="*/ 149049 w 1414580"/>
                <a:gd name="connsiteY2166" fmla="*/ 80705 h 1207616"/>
                <a:gd name="connsiteX2167" fmla="*/ 150951 w 1414580"/>
                <a:gd name="connsiteY2167" fmla="*/ 82602 h 1207616"/>
                <a:gd name="connsiteX2168" fmla="*/ 152849 w 1414580"/>
                <a:gd name="connsiteY2168" fmla="*/ 82602 h 1207616"/>
                <a:gd name="connsiteX2169" fmla="*/ 156644 w 1414580"/>
                <a:gd name="connsiteY2169" fmla="*/ 80705 h 1207616"/>
                <a:gd name="connsiteX2170" fmla="*/ 157595 w 1414580"/>
                <a:gd name="connsiteY2170" fmla="*/ 80705 h 1207616"/>
                <a:gd name="connsiteX2171" fmla="*/ 158541 w 1414580"/>
                <a:gd name="connsiteY2171" fmla="*/ 80705 h 1207616"/>
                <a:gd name="connsiteX2172" fmla="*/ 165190 w 1414580"/>
                <a:gd name="connsiteY2172" fmla="*/ 79734 h 1207616"/>
                <a:gd name="connsiteX2173" fmla="*/ 165190 w 1414580"/>
                <a:gd name="connsiteY2173" fmla="*/ 78807 h 1207616"/>
                <a:gd name="connsiteX2174" fmla="*/ 166141 w 1414580"/>
                <a:gd name="connsiteY2174" fmla="*/ 77841 h 1207616"/>
                <a:gd name="connsiteX2175" fmla="*/ 168039 w 1414580"/>
                <a:gd name="connsiteY2175" fmla="*/ 75959 h 1207616"/>
                <a:gd name="connsiteX2176" fmla="*/ 168039 w 1414580"/>
                <a:gd name="connsiteY2176" fmla="*/ 75959 h 1207616"/>
                <a:gd name="connsiteX2177" fmla="*/ 168990 w 1414580"/>
                <a:gd name="connsiteY2177" fmla="*/ 75008 h 1207616"/>
                <a:gd name="connsiteX2178" fmla="*/ 171834 w 1414580"/>
                <a:gd name="connsiteY2178" fmla="*/ 70256 h 1207616"/>
                <a:gd name="connsiteX2179" fmla="*/ 173736 w 1414580"/>
                <a:gd name="connsiteY2179" fmla="*/ 69310 h 1207616"/>
                <a:gd name="connsiteX2180" fmla="*/ 173736 w 1414580"/>
                <a:gd name="connsiteY2180" fmla="*/ 69310 h 1207616"/>
                <a:gd name="connsiteX2181" fmla="*/ 174687 w 1414580"/>
                <a:gd name="connsiteY2181" fmla="*/ 69310 h 1207616"/>
                <a:gd name="connsiteX2182" fmla="*/ 175634 w 1414580"/>
                <a:gd name="connsiteY2182" fmla="*/ 68359 h 1207616"/>
                <a:gd name="connsiteX2183" fmla="*/ 176585 w 1414580"/>
                <a:gd name="connsiteY2183" fmla="*/ 67413 h 1207616"/>
                <a:gd name="connsiteX2184" fmla="*/ 183228 w 1414580"/>
                <a:gd name="connsiteY2184" fmla="*/ 65510 h 1207616"/>
                <a:gd name="connsiteX2185" fmla="*/ 186077 w 1414580"/>
                <a:gd name="connsiteY2185" fmla="*/ 64564 h 1207616"/>
                <a:gd name="connsiteX2186" fmla="*/ 188926 w 1414580"/>
                <a:gd name="connsiteY2186" fmla="*/ 63613 h 1207616"/>
                <a:gd name="connsiteX2187" fmla="*/ 190828 w 1414580"/>
                <a:gd name="connsiteY2187" fmla="*/ 60764 h 1207616"/>
                <a:gd name="connsiteX2188" fmla="*/ 193677 w 1414580"/>
                <a:gd name="connsiteY2188" fmla="*/ 61715 h 1207616"/>
                <a:gd name="connsiteX2189" fmla="*/ 193677 w 1414580"/>
                <a:gd name="connsiteY2189" fmla="*/ 62662 h 1207616"/>
                <a:gd name="connsiteX2190" fmla="*/ 194623 w 1414580"/>
                <a:gd name="connsiteY2190" fmla="*/ 63613 h 1207616"/>
                <a:gd name="connsiteX2191" fmla="*/ 199374 w 1414580"/>
                <a:gd name="connsiteY2191" fmla="*/ 62662 h 1207616"/>
                <a:gd name="connsiteX2192" fmla="*/ 200321 w 1414580"/>
                <a:gd name="connsiteY2192" fmla="*/ 60764 h 1207616"/>
                <a:gd name="connsiteX2193" fmla="*/ 202218 w 1414580"/>
                <a:gd name="connsiteY2193" fmla="*/ 59818 h 1207616"/>
                <a:gd name="connsiteX2194" fmla="*/ 203169 w 1414580"/>
                <a:gd name="connsiteY2194" fmla="*/ 58866 h 1207616"/>
                <a:gd name="connsiteX2195" fmla="*/ 205072 w 1414580"/>
                <a:gd name="connsiteY2195" fmla="*/ 54115 h 1207616"/>
                <a:gd name="connsiteX2196" fmla="*/ 206964 w 1414580"/>
                <a:gd name="connsiteY2196" fmla="*/ 50320 h 1207616"/>
                <a:gd name="connsiteX2197" fmla="*/ 208867 w 1414580"/>
                <a:gd name="connsiteY2197" fmla="*/ 49369 h 1207616"/>
                <a:gd name="connsiteX2198" fmla="*/ 210764 w 1414580"/>
                <a:gd name="connsiteY2198" fmla="*/ 48423 h 1207616"/>
                <a:gd name="connsiteX2199" fmla="*/ 214564 w 1414580"/>
                <a:gd name="connsiteY2199" fmla="*/ 47477 h 1207616"/>
                <a:gd name="connsiteX2200" fmla="*/ 214564 w 1414580"/>
                <a:gd name="connsiteY2200" fmla="*/ 47477 h 1207616"/>
                <a:gd name="connsiteX2201" fmla="*/ 217413 w 1414580"/>
                <a:gd name="connsiteY2201" fmla="*/ 49369 h 1207616"/>
                <a:gd name="connsiteX2202" fmla="*/ 223110 w 1414580"/>
                <a:gd name="connsiteY2202" fmla="*/ 50320 h 1207616"/>
                <a:gd name="connsiteX2203" fmla="*/ 223110 w 1414580"/>
                <a:gd name="connsiteY2203" fmla="*/ 50320 h 1207616"/>
                <a:gd name="connsiteX2204" fmla="*/ 224061 w 1414580"/>
                <a:gd name="connsiteY2204" fmla="*/ 49369 h 1207616"/>
                <a:gd name="connsiteX2205" fmla="*/ 225008 w 1414580"/>
                <a:gd name="connsiteY2205" fmla="*/ 48423 h 1207616"/>
                <a:gd name="connsiteX2206" fmla="*/ 225954 w 1414580"/>
                <a:gd name="connsiteY2206" fmla="*/ 46521 h 1207616"/>
                <a:gd name="connsiteX2207" fmla="*/ 226905 w 1414580"/>
                <a:gd name="connsiteY2207" fmla="*/ 39877 h 1207616"/>
                <a:gd name="connsiteX2208" fmla="*/ 228808 w 1414580"/>
                <a:gd name="connsiteY2208" fmla="*/ 37979 h 1207616"/>
                <a:gd name="connsiteX2209" fmla="*/ 232603 w 1414580"/>
                <a:gd name="connsiteY2209" fmla="*/ 36082 h 1207616"/>
                <a:gd name="connsiteX2210" fmla="*/ 232603 w 1414580"/>
                <a:gd name="connsiteY2210" fmla="*/ 32282 h 1207616"/>
                <a:gd name="connsiteX2211" fmla="*/ 231656 w 1414580"/>
                <a:gd name="connsiteY2211" fmla="*/ 31331 h 1207616"/>
                <a:gd name="connsiteX2212" fmla="*/ 231656 w 1414580"/>
                <a:gd name="connsiteY2212" fmla="*/ 28487 h 1207616"/>
                <a:gd name="connsiteX2213" fmla="*/ 231656 w 1414580"/>
                <a:gd name="connsiteY2213" fmla="*/ 27531 h 1207616"/>
                <a:gd name="connsiteX2214" fmla="*/ 231656 w 1414580"/>
                <a:gd name="connsiteY2214" fmla="*/ 26584 h 1207616"/>
                <a:gd name="connsiteX2215" fmla="*/ 232603 w 1414580"/>
                <a:gd name="connsiteY2215" fmla="*/ 25633 h 1207616"/>
                <a:gd name="connsiteX2216" fmla="*/ 233559 w 1414580"/>
                <a:gd name="connsiteY2216" fmla="*/ 23736 h 1207616"/>
                <a:gd name="connsiteX2217" fmla="*/ 235446 w 1414580"/>
                <a:gd name="connsiteY2217" fmla="*/ 21838 h 1207616"/>
                <a:gd name="connsiteX2218" fmla="*/ 237349 w 1414580"/>
                <a:gd name="connsiteY2218" fmla="*/ 19936 h 1207616"/>
                <a:gd name="connsiteX2219" fmla="*/ 237349 w 1414580"/>
                <a:gd name="connsiteY2219" fmla="*/ 19936 h 1207616"/>
                <a:gd name="connsiteX2220" fmla="*/ 238305 w 1414580"/>
                <a:gd name="connsiteY2220" fmla="*/ 18038 h 1207616"/>
                <a:gd name="connsiteX2221" fmla="*/ 239251 w 1414580"/>
                <a:gd name="connsiteY2221" fmla="*/ 8541 h 1207616"/>
                <a:gd name="connsiteX2222" fmla="*/ 243046 w 1414580"/>
                <a:gd name="connsiteY2222" fmla="*/ 8541 h 1207616"/>
                <a:gd name="connsiteX2223" fmla="*/ 247802 w 1414580"/>
                <a:gd name="connsiteY2223" fmla="*/ 10443 h 1207616"/>
                <a:gd name="connsiteX2224" fmla="*/ 249690 w 1414580"/>
                <a:gd name="connsiteY2224" fmla="*/ 9497 h 1207616"/>
                <a:gd name="connsiteX2225" fmla="*/ 251592 w 1414580"/>
                <a:gd name="connsiteY2225" fmla="*/ 8541 h 1207616"/>
                <a:gd name="connsiteX2226" fmla="*/ 253495 w 1414580"/>
                <a:gd name="connsiteY2226" fmla="*/ 7595 h 1207616"/>
                <a:gd name="connsiteX2227" fmla="*/ 254441 w 1414580"/>
                <a:gd name="connsiteY2227" fmla="*/ 4751 h 1207616"/>
                <a:gd name="connsiteX2228" fmla="*/ 255392 w 1414580"/>
                <a:gd name="connsiteY2228" fmla="*/ 3800 h 1207616"/>
                <a:gd name="connsiteX2229" fmla="*/ 256339 w 1414580"/>
                <a:gd name="connsiteY2229" fmla="*/ 2849 h 1207616"/>
                <a:gd name="connsiteX2230" fmla="*/ 258236 w 1414580"/>
                <a:gd name="connsiteY2230" fmla="*/ 946 h 1207616"/>
                <a:gd name="connsiteX2231" fmla="*/ 259187 w 1414580"/>
                <a:gd name="connsiteY2231" fmla="*/ 946 h 1207616"/>
                <a:gd name="connsiteX2232" fmla="*/ 262036 w 1414580"/>
                <a:gd name="connsiteY2232" fmla="*/ 0 h 1207616"/>
                <a:gd name="connsiteX2233" fmla="*/ 262987 w 1414580"/>
                <a:gd name="connsiteY2233" fmla="*/ 6644 h 1207616"/>
                <a:gd name="connsiteX2234" fmla="*/ 260138 w 1414580"/>
                <a:gd name="connsiteY2234" fmla="*/ 9497 h 1207616"/>
                <a:gd name="connsiteX2235" fmla="*/ 260138 w 1414580"/>
                <a:gd name="connsiteY2235" fmla="*/ 9497 h 1207616"/>
                <a:gd name="connsiteX2236" fmla="*/ 259187 w 1414580"/>
                <a:gd name="connsiteY2236" fmla="*/ 15190 h 1207616"/>
                <a:gd name="connsiteX2237" fmla="*/ 260138 w 1414580"/>
                <a:gd name="connsiteY2237" fmla="*/ 18038 h 1207616"/>
                <a:gd name="connsiteX2238" fmla="*/ 260138 w 1414580"/>
                <a:gd name="connsiteY2238" fmla="*/ 19936 h 1207616"/>
                <a:gd name="connsiteX2239" fmla="*/ 260138 w 1414580"/>
                <a:gd name="connsiteY2239" fmla="*/ 20887 h 1207616"/>
                <a:gd name="connsiteX2240" fmla="*/ 262987 w 1414580"/>
                <a:gd name="connsiteY2240" fmla="*/ 22785 h 1207616"/>
                <a:gd name="connsiteX2241" fmla="*/ 265831 w 1414580"/>
                <a:gd name="connsiteY2241" fmla="*/ 26584 h 1207616"/>
                <a:gd name="connsiteX2242" fmla="*/ 274382 w 1414580"/>
                <a:gd name="connsiteY2242" fmla="*/ 28487 h 1207616"/>
                <a:gd name="connsiteX2243" fmla="*/ 275328 w 1414580"/>
                <a:gd name="connsiteY2243" fmla="*/ 26584 h 1207616"/>
                <a:gd name="connsiteX2244" fmla="*/ 286723 w 1414580"/>
                <a:gd name="connsiteY2244" fmla="*/ 23736 h 1207616"/>
                <a:gd name="connsiteX2245" fmla="*/ 289572 w 1414580"/>
                <a:gd name="connsiteY2245" fmla="*/ 22785 h 1207616"/>
                <a:gd name="connsiteX2246" fmla="*/ 290523 w 1414580"/>
                <a:gd name="connsiteY2246" fmla="*/ 22785 h 1207616"/>
                <a:gd name="connsiteX2247" fmla="*/ 289572 w 1414580"/>
                <a:gd name="connsiteY2247" fmla="*/ 23736 h 1207616"/>
                <a:gd name="connsiteX2248" fmla="*/ 290523 w 1414580"/>
                <a:gd name="connsiteY2248" fmla="*/ 26584 h 1207616"/>
                <a:gd name="connsiteX2249" fmla="*/ 292415 w 1414580"/>
                <a:gd name="connsiteY2249" fmla="*/ 30379 h 1207616"/>
                <a:gd name="connsiteX2250" fmla="*/ 295269 w 1414580"/>
                <a:gd name="connsiteY2250" fmla="*/ 34179 h 1207616"/>
                <a:gd name="connsiteX2251" fmla="*/ 299064 w 1414580"/>
                <a:gd name="connsiteY2251" fmla="*/ 37028 h 1207616"/>
                <a:gd name="connsiteX2252" fmla="*/ 299064 w 1414580"/>
                <a:gd name="connsiteY2252" fmla="*/ 47477 h 1207616"/>
                <a:gd name="connsiteX2253" fmla="*/ 301913 w 1414580"/>
                <a:gd name="connsiteY2253" fmla="*/ 52223 h 1207616"/>
                <a:gd name="connsiteX2254" fmla="*/ 301913 w 1414580"/>
                <a:gd name="connsiteY2254" fmla="*/ 54115 h 1207616"/>
                <a:gd name="connsiteX2255" fmla="*/ 300967 w 1414580"/>
                <a:gd name="connsiteY2255" fmla="*/ 57915 h 1207616"/>
                <a:gd name="connsiteX2256" fmla="*/ 296215 w 1414580"/>
                <a:gd name="connsiteY2256" fmla="*/ 59818 h 1207616"/>
                <a:gd name="connsiteX2257" fmla="*/ 300015 w 1414580"/>
                <a:gd name="connsiteY2257" fmla="*/ 60764 h 1207616"/>
                <a:gd name="connsiteX2258" fmla="*/ 301913 w 1414580"/>
                <a:gd name="connsiteY2258" fmla="*/ 61715 h 1207616"/>
                <a:gd name="connsiteX2259" fmla="*/ 308561 w 1414580"/>
                <a:gd name="connsiteY2259" fmla="*/ 62662 h 1207616"/>
                <a:gd name="connsiteX2260" fmla="*/ 310459 w 1414580"/>
                <a:gd name="connsiteY2260" fmla="*/ 62662 h 1207616"/>
                <a:gd name="connsiteX2261" fmla="*/ 311405 w 1414580"/>
                <a:gd name="connsiteY2261" fmla="*/ 61715 h 1207616"/>
                <a:gd name="connsiteX2262" fmla="*/ 312356 w 1414580"/>
                <a:gd name="connsiteY2262" fmla="*/ 59818 h 1207616"/>
                <a:gd name="connsiteX2263" fmla="*/ 316151 w 1414580"/>
                <a:gd name="connsiteY2263" fmla="*/ 56969 h 1207616"/>
                <a:gd name="connsiteX2264" fmla="*/ 325649 w 1414580"/>
                <a:gd name="connsiteY2264" fmla="*/ 58866 h 1207616"/>
                <a:gd name="connsiteX2265" fmla="*/ 337975 w 1414580"/>
                <a:gd name="connsiteY2265" fmla="*/ 65510 h 1207616"/>
                <a:gd name="connsiteX2266" fmla="*/ 338941 w 1414580"/>
                <a:gd name="connsiteY2266" fmla="*/ 64564 h 1207616"/>
                <a:gd name="connsiteX2267" fmla="*/ 343662 w 1414580"/>
                <a:gd name="connsiteY2267" fmla="*/ 57915 h 1207616"/>
                <a:gd name="connsiteX2268" fmla="*/ 345560 w 1414580"/>
                <a:gd name="connsiteY2268" fmla="*/ 57915 h 1207616"/>
                <a:gd name="connsiteX2269" fmla="*/ 346526 w 1414580"/>
                <a:gd name="connsiteY2269" fmla="*/ 58866 h 1207616"/>
                <a:gd name="connsiteX2270" fmla="*/ 347462 w 1414580"/>
                <a:gd name="connsiteY2270" fmla="*/ 61715 h 1207616"/>
                <a:gd name="connsiteX2271" fmla="*/ 350326 w 1414580"/>
                <a:gd name="connsiteY2271" fmla="*/ 66461 h 1207616"/>
                <a:gd name="connsiteX2272" fmla="*/ 352228 w 1414580"/>
                <a:gd name="connsiteY2272" fmla="*/ 69310 h 1207616"/>
                <a:gd name="connsiteX2273" fmla="*/ 352228 w 1414580"/>
                <a:gd name="connsiteY2273" fmla="*/ 69310 h 1207616"/>
                <a:gd name="connsiteX2274" fmla="*/ 354121 w 1414580"/>
                <a:gd name="connsiteY2274" fmla="*/ 74056 h 1207616"/>
                <a:gd name="connsiteX2275" fmla="*/ 354121 w 1414580"/>
                <a:gd name="connsiteY2275" fmla="*/ 74056 h 1207616"/>
                <a:gd name="connsiteX2276" fmla="*/ 355057 w 1414580"/>
                <a:gd name="connsiteY2276" fmla="*/ 75008 h 1207616"/>
                <a:gd name="connsiteX2277" fmla="*/ 356955 w 1414580"/>
                <a:gd name="connsiteY2277" fmla="*/ 79734 h 1207616"/>
                <a:gd name="connsiteX2278" fmla="*/ 359823 w 1414580"/>
                <a:gd name="connsiteY2278" fmla="*/ 80705 h 1207616"/>
                <a:gd name="connsiteX2279" fmla="*/ 363618 w 1414580"/>
                <a:gd name="connsiteY2279" fmla="*/ 81636 h 1207616"/>
                <a:gd name="connsiteX2280" fmla="*/ 364549 w 1414580"/>
                <a:gd name="connsiteY2280" fmla="*/ 83534 h 1207616"/>
                <a:gd name="connsiteX2281" fmla="*/ 365516 w 1414580"/>
                <a:gd name="connsiteY2281" fmla="*/ 83534 h 1207616"/>
                <a:gd name="connsiteX2282" fmla="*/ 366452 w 1414580"/>
                <a:gd name="connsiteY2282" fmla="*/ 85436 h 1207616"/>
                <a:gd name="connsiteX2283" fmla="*/ 368349 w 1414580"/>
                <a:gd name="connsiteY2283" fmla="*/ 88300 h 1207616"/>
                <a:gd name="connsiteX2284" fmla="*/ 369316 w 1414580"/>
                <a:gd name="connsiteY2284" fmla="*/ 89231 h 1207616"/>
                <a:gd name="connsiteX2285" fmla="*/ 371218 w 1414580"/>
                <a:gd name="connsiteY2285" fmla="*/ 87334 h 1207616"/>
                <a:gd name="connsiteX2286" fmla="*/ 372144 w 1414580"/>
                <a:gd name="connsiteY2286" fmla="*/ 87334 h 1207616"/>
                <a:gd name="connsiteX2287" fmla="*/ 376910 w 1414580"/>
                <a:gd name="connsiteY2287" fmla="*/ 84500 h 1207616"/>
                <a:gd name="connsiteX2288" fmla="*/ 377852 w 1414580"/>
                <a:gd name="connsiteY2288" fmla="*/ 84500 h 1207616"/>
                <a:gd name="connsiteX2289" fmla="*/ 379739 w 1414580"/>
                <a:gd name="connsiteY2289" fmla="*/ 84500 h 1207616"/>
                <a:gd name="connsiteX2290" fmla="*/ 383539 w 1414580"/>
                <a:gd name="connsiteY2290" fmla="*/ 82602 h 1207616"/>
                <a:gd name="connsiteX2291" fmla="*/ 383539 w 1414580"/>
                <a:gd name="connsiteY2291" fmla="*/ 82602 h 1207616"/>
                <a:gd name="connsiteX2292" fmla="*/ 386408 w 1414580"/>
                <a:gd name="connsiteY2292" fmla="*/ 81636 h 1207616"/>
                <a:gd name="connsiteX2293" fmla="*/ 386408 w 1414580"/>
                <a:gd name="connsiteY2293" fmla="*/ 81636 h 1207616"/>
                <a:gd name="connsiteX2294" fmla="*/ 392100 w 1414580"/>
                <a:gd name="connsiteY2294" fmla="*/ 83534 h 1207616"/>
                <a:gd name="connsiteX2295" fmla="*/ 394003 w 1414580"/>
                <a:gd name="connsiteY2295" fmla="*/ 84500 h 1207616"/>
                <a:gd name="connsiteX2296" fmla="*/ 394934 w 1414580"/>
                <a:gd name="connsiteY2296" fmla="*/ 85436 h 1207616"/>
                <a:gd name="connsiteX2297" fmla="*/ 395900 w 1414580"/>
                <a:gd name="connsiteY2297" fmla="*/ 86402 h 1207616"/>
                <a:gd name="connsiteX2298" fmla="*/ 399700 w 1414580"/>
                <a:gd name="connsiteY2298" fmla="*/ 87334 h 1207616"/>
                <a:gd name="connsiteX2299" fmla="*/ 405397 w 1414580"/>
                <a:gd name="connsiteY2299" fmla="*/ 84500 h 1207616"/>
                <a:gd name="connsiteX2300" fmla="*/ 410124 w 1414580"/>
                <a:gd name="connsiteY2300" fmla="*/ 83534 h 1207616"/>
                <a:gd name="connsiteX2301" fmla="*/ 413924 w 1414580"/>
                <a:gd name="connsiteY2301" fmla="*/ 80705 h 1207616"/>
                <a:gd name="connsiteX2302" fmla="*/ 415821 w 1414580"/>
                <a:gd name="connsiteY2302" fmla="*/ 79734 h 1207616"/>
                <a:gd name="connsiteX2303" fmla="*/ 415821 w 1414580"/>
                <a:gd name="connsiteY2303" fmla="*/ 78807 h 1207616"/>
                <a:gd name="connsiteX2304" fmla="*/ 417719 w 1414580"/>
                <a:gd name="connsiteY2304" fmla="*/ 77841 h 1207616"/>
                <a:gd name="connsiteX2305" fmla="*/ 418690 w 1414580"/>
                <a:gd name="connsiteY2305" fmla="*/ 76905 h 1207616"/>
                <a:gd name="connsiteX2306" fmla="*/ 421519 w 1414580"/>
                <a:gd name="connsiteY2306" fmla="*/ 76905 h 1207616"/>
                <a:gd name="connsiteX2307" fmla="*/ 423416 w 1414580"/>
                <a:gd name="connsiteY2307" fmla="*/ 77841 h 1207616"/>
                <a:gd name="connsiteX2308" fmla="*/ 425319 w 1414580"/>
                <a:gd name="connsiteY2308" fmla="*/ 77841 h 1207616"/>
                <a:gd name="connsiteX2309" fmla="*/ 427211 w 1414580"/>
                <a:gd name="connsiteY2309" fmla="*/ 77841 h 1207616"/>
                <a:gd name="connsiteX2310" fmla="*/ 429113 w 1414580"/>
                <a:gd name="connsiteY2310" fmla="*/ 78807 h 1207616"/>
                <a:gd name="connsiteX2311" fmla="*/ 431977 w 1414580"/>
                <a:gd name="connsiteY2311" fmla="*/ 79734 h 1207616"/>
                <a:gd name="connsiteX2312" fmla="*/ 432913 w 1414580"/>
                <a:gd name="connsiteY2312" fmla="*/ 81636 h 1207616"/>
                <a:gd name="connsiteX2313" fmla="*/ 433880 w 1414580"/>
                <a:gd name="connsiteY2313" fmla="*/ 83534 h 1207616"/>
                <a:gd name="connsiteX2314" fmla="*/ 435777 w 1414580"/>
                <a:gd name="connsiteY2314" fmla="*/ 84500 h 1207616"/>
                <a:gd name="connsiteX2315" fmla="*/ 436708 w 1414580"/>
                <a:gd name="connsiteY2315" fmla="*/ 86402 h 1207616"/>
                <a:gd name="connsiteX2316" fmla="*/ 439572 w 1414580"/>
                <a:gd name="connsiteY2316" fmla="*/ 85436 h 1207616"/>
                <a:gd name="connsiteX2317" fmla="*/ 443372 w 1414580"/>
                <a:gd name="connsiteY2317" fmla="*/ 85436 h 1207616"/>
                <a:gd name="connsiteX2318" fmla="*/ 444308 w 1414580"/>
                <a:gd name="connsiteY2318" fmla="*/ 86402 h 1207616"/>
                <a:gd name="connsiteX2319" fmla="*/ 450001 w 1414580"/>
                <a:gd name="connsiteY2319" fmla="*/ 90202 h 1207616"/>
                <a:gd name="connsiteX2320" fmla="*/ 450967 w 1414580"/>
                <a:gd name="connsiteY2320" fmla="*/ 91129 h 1207616"/>
                <a:gd name="connsiteX2321" fmla="*/ 452869 w 1414580"/>
                <a:gd name="connsiteY2321" fmla="*/ 93026 h 1207616"/>
                <a:gd name="connsiteX2322" fmla="*/ 452869 w 1414580"/>
                <a:gd name="connsiteY2322" fmla="*/ 93026 h 1207616"/>
                <a:gd name="connsiteX2323" fmla="*/ 457596 w 1414580"/>
                <a:gd name="connsiteY2323" fmla="*/ 93026 h 1207616"/>
                <a:gd name="connsiteX2324" fmla="*/ 459498 w 1414580"/>
                <a:gd name="connsiteY2324" fmla="*/ 92095 h 1207616"/>
                <a:gd name="connsiteX2325" fmla="*/ 462362 w 1414580"/>
                <a:gd name="connsiteY2325" fmla="*/ 92095 h 1207616"/>
                <a:gd name="connsiteX2326" fmla="*/ 464264 w 1414580"/>
                <a:gd name="connsiteY2326" fmla="*/ 93997 h 1207616"/>
                <a:gd name="connsiteX2327" fmla="*/ 466161 w 1414580"/>
                <a:gd name="connsiteY2327" fmla="*/ 101592 h 1207616"/>
                <a:gd name="connsiteX2328" fmla="*/ 466161 w 1414580"/>
                <a:gd name="connsiteY2328" fmla="*/ 104421 h 1207616"/>
                <a:gd name="connsiteX2329" fmla="*/ 465190 w 1414580"/>
                <a:gd name="connsiteY2329" fmla="*/ 105392 h 1207616"/>
                <a:gd name="connsiteX2330" fmla="*/ 464264 w 1414580"/>
                <a:gd name="connsiteY2330" fmla="*/ 108216 h 1207616"/>
                <a:gd name="connsiteX2331" fmla="*/ 464264 w 1414580"/>
                <a:gd name="connsiteY2331" fmla="*/ 109192 h 1207616"/>
                <a:gd name="connsiteX2332" fmla="*/ 465190 w 1414580"/>
                <a:gd name="connsiteY2332" fmla="*/ 112016 h 1207616"/>
                <a:gd name="connsiteX2333" fmla="*/ 465190 w 1414580"/>
                <a:gd name="connsiteY2333" fmla="*/ 112987 h 1207616"/>
                <a:gd name="connsiteX2334" fmla="*/ 465190 w 1414580"/>
                <a:gd name="connsiteY2334" fmla="*/ 115816 h 1207616"/>
                <a:gd name="connsiteX2335" fmla="*/ 466161 w 1414580"/>
                <a:gd name="connsiteY2335" fmla="*/ 116782 h 1207616"/>
                <a:gd name="connsiteX2336" fmla="*/ 467093 w 1414580"/>
                <a:gd name="connsiteY2336" fmla="*/ 118684 h 1207616"/>
                <a:gd name="connsiteX2337" fmla="*/ 468059 w 1414580"/>
                <a:gd name="connsiteY2337" fmla="*/ 121513 h 1207616"/>
                <a:gd name="connsiteX2338" fmla="*/ 468990 w 1414580"/>
                <a:gd name="connsiteY2338" fmla="*/ 123411 h 1207616"/>
                <a:gd name="connsiteX2339" fmla="*/ 469956 w 1414580"/>
                <a:gd name="connsiteY2339" fmla="*/ 124377 h 1207616"/>
                <a:gd name="connsiteX2340" fmla="*/ 472790 w 1414580"/>
                <a:gd name="connsiteY2340" fmla="*/ 130074 h 1207616"/>
                <a:gd name="connsiteX2341" fmla="*/ 476585 w 1414580"/>
                <a:gd name="connsiteY2341" fmla="*/ 133874 h 1207616"/>
                <a:gd name="connsiteX2342" fmla="*/ 478488 w 1414580"/>
                <a:gd name="connsiteY2342" fmla="*/ 134805 h 1207616"/>
                <a:gd name="connsiteX2343" fmla="*/ 481351 w 1414580"/>
                <a:gd name="connsiteY2343" fmla="*/ 134805 h 1207616"/>
                <a:gd name="connsiteX2344" fmla="*/ 487049 w 1414580"/>
                <a:gd name="connsiteY2344" fmla="*/ 134805 h 1207616"/>
                <a:gd name="connsiteX2345" fmla="*/ 490849 w 1414580"/>
                <a:gd name="connsiteY2345" fmla="*/ 132908 h 1207616"/>
                <a:gd name="connsiteX2346" fmla="*/ 494648 w 1414580"/>
                <a:gd name="connsiteY2346" fmla="*/ 134805 h 1207616"/>
                <a:gd name="connsiteX2347" fmla="*/ 496546 w 1414580"/>
                <a:gd name="connsiteY2347" fmla="*/ 137674 h 1207616"/>
                <a:gd name="connsiteX2348" fmla="*/ 496546 w 1414580"/>
                <a:gd name="connsiteY2348" fmla="*/ 137674 h 1207616"/>
                <a:gd name="connsiteX2349" fmla="*/ 498443 w 1414580"/>
                <a:gd name="connsiteY2349" fmla="*/ 140503 h 1207616"/>
                <a:gd name="connsiteX2350" fmla="*/ 501277 w 1414580"/>
                <a:gd name="connsiteY2350" fmla="*/ 141469 h 1207616"/>
                <a:gd name="connsiteX2351" fmla="*/ 499375 w 1414580"/>
                <a:gd name="connsiteY2351" fmla="*/ 149064 h 1207616"/>
                <a:gd name="connsiteX2352" fmla="*/ 499375 w 1414580"/>
                <a:gd name="connsiteY2352" fmla="*/ 149995 h 1207616"/>
                <a:gd name="connsiteX2353" fmla="*/ 500341 w 1414580"/>
                <a:gd name="connsiteY2353" fmla="*/ 152864 h 1207616"/>
                <a:gd name="connsiteX2354" fmla="*/ 502243 w 1414580"/>
                <a:gd name="connsiteY2354" fmla="*/ 157590 h 1207616"/>
                <a:gd name="connsiteX2355" fmla="*/ 504141 w 1414580"/>
                <a:gd name="connsiteY2355" fmla="*/ 158551 h 1207616"/>
                <a:gd name="connsiteX2356" fmla="*/ 506043 w 1414580"/>
                <a:gd name="connsiteY2356" fmla="*/ 159493 h 1207616"/>
                <a:gd name="connsiteX2357" fmla="*/ 508872 w 1414580"/>
                <a:gd name="connsiteY2357" fmla="*/ 160459 h 1207616"/>
                <a:gd name="connsiteX2358" fmla="*/ 511736 w 1414580"/>
                <a:gd name="connsiteY2358" fmla="*/ 161390 h 1207616"/>
                <a:gd name="connsiteX2359" fmla="*/ 514565 w 1414580"/>
                <a:gd name="connsiteY2359" fmla="*/ 162356 h 1207616"/>
                <a:gd name="connsiteX2360" fmla="*/ 516462 w 1414580"/>
                <a:gd name="connsiteY2360" fmla="*/ 164258 h 1207616"/>
                <a:gd name="connsiteX2361" fmla="*/ 518364 w 1414580"/>
                <a:gd name="connsiteY2361" fmla="*/ 165185 h 1207616"/>
                <a:gd name="connsiteX2362" fmla="*/ 521233 w 1414580"/>
                <a:gd name="connsiteY2362" fmla="*/ 166156 h 1207616"/>
                <a:gd name="connsiteX2363" fmla="*/ 522160 w 1414580"/>
                <a:gd name="connsiteY2363" fmla="*/ 167088 h 1207616"/>
                <a:gd name="connsiteX2364" fmla="*/ 524057 w 1414580"/>
                <a:gd name="connsiteY2364" fmla="*/ 171853 h 1207616"/>
                <a:gd name="connsiteX2365" fmla="*/ 525959 w 1414580"/>
                <a:gd name="connsiteY2365" fmla="*/ 178482 h 1207616"/>
                <a:gd name="connsiteX2366" fmla="*/ 530725 w 1414580"/>
                <a:gd name="connsiteY2366" fmla="*/ 187038 h 1207616"/>
                <a:gd name="connsiteX2367" fmla="*/ 531652 w 1414580"/>
                <a:gd name="connsiteY2367" fmla="*/ 195569 h 1207616"/>
                <a:gd name="connsiteX2368" fmla="*/ 534530 w 1414580"/>
                <a:gd name="connsiteY2368" fmla="*/ 207911 h 1207616"/>
                <a:gd name="connsiteX2369" fmla="*/ 527857 w 1414580"/>
                <a:gd name="connsiteY2369" fmla="*/ 240197 h 1207616"/>
                <a:gd name="connsiteX2370" fmla="*/ 520262 w 1414580"/>
                <a:gd name="connsiteY2370" fmla="*/ 244944 h 1207616"/>
                <a:gd name="connsiteX2371" fmla="*/ 516462 w 1414580"/>
                <a:gd name="connsiteY2371" fmla="*/ 249690 h 1207616"/>
                <a:gd name="connsiteX2372" fmla="*/ 500341 w 1414580"/>
                <a:gd name="connsiteY2372" fmla="*/ 256338 h 1207616"/>
                <a:gd name="connsiteX2373" fmla="*/ 498443 w 1414580"/>
                <a:gd name="connsiteY2373" fmla="*/ 266777 h 1207616"/>
                <a:gd name="connsiteX2374" fmla="*/ 497477 w 1414580"/>
                <a:gd name="connsiteY2374" fmla="*/ 268680 h 1207616"/>
                <a:gd name="connsiteX2375" fmla="*/ 499375 w 1414580"/>
                <a:gd name="connsiteY2375" fmla="*/ 271528 h 1207616"/>
                <a:gd name="connsiteX2376" fmla="*/ 505072 w 1414580"/>
                <a:gd name="connsiteY2376" fmla="*/ 271528 h 1207616"/>
                <a:gd name="connsiteX2377" fmla="*/ 510770 w 1414580"/>
                <a:gd name="connsiteY2377" fmla="*/ 269626 h 1207616"/>
                <a:gd name="connsiteX2378" fmla="*/ 511736 w 1414580"/>
                <a:gd name="connsiteY2378" fmla="*/ 268680 h 1207616"/>
                <a:gd name="connsiteX2379" fmla="*/ 526926 w 1414580"/>
                <a:gd name="connsiteY2379" fmla="*/ 271528 h 1207616"/>
                <a:gd name="connsiteX2380" fmla="*/ 528823 w 1414580"/>
                <a:gd name="connsiteY2380" fmla="*/ 273426 h 1207616"/>
                <a:gd name="connsiteX2381" fmla="*/ 537354 w 1414580"/>
                <a:gd name="connsiteY2381" fmla="*/ 281972 h 1207616"/>
                <a:gd name="connsiteX2382" fmla="*/ 552544 w 1414580"/>
                <a:gd name="connsiteY2382" fmla="*/ 284821 h 1207616"/>
                <a:gd name="connsiteX2383" fmla="*/ 568705 w 1414580"/>
                <a:gd name="connsiteY2383" fmla="*/ 271528 h 1207616"/>
                <a:gd name="connsiteX2384" fmla="*/ 568705 w 1414580"/>
                <a:gd name="connsiteY2384" fmla="*/ 269626 h 1207616"/>
                <a:gd name="connsiteX2385" fmla="*/ 571534 w 1414580"/>
                <a:gd name="connsiteY2385" fmla="*/ 269626 h 1207616"/>
                <a:gd name="connsiteX2386" fmla="*/ 578162 w 1414580"/>
                <a:gd name="connsiteY2386" fmla="*/ 275328 h 1207616"/>
                <a:gd name="connsiteX2387" fmla="*/ 579129 w 1414580"/>
                <a:gd name="connsiteY2387" fmla="*/ 275328 h 1207616"/>
                <a:gd name="connsiteX2388" fmla="*/ 583860 w 1414580"/>
                <a:gd name="connsiteY2388" fmla="*/ 277226 h 1207616"/>
                <a:gd name="connsiteX2389" fmla="*/ 583860 w 1414580"/>
                <a:gd name="connsiteY2389" fmla="*/ 278172 h 1207616"/>
                <a:gd name="connsiteX2390" fmla="*/ 584826 w 1414580"/>
                <a:gd name="connsiteY2390" fmla="*/ 280074 h 1207616"/>
                <a:gd name="connsiteX2391" fmla="*/ 585757 w 1414580"/>
                <a:gd name="connsiteY2391" fmla="*/ 282923 h 1207616"/>
                <a:gd name="connsiteX2392" fmla="*/ 587655 w 1414580"/>
                <a:gd name="connsiteY2392" fmla="*/ 281972 h 1207616"/>
                <a:gd name="connsiteX2393" fmla="*/ 589552 w 1414580"/>
                <a:gd name="connsiteY2393" fmla="*/ 280074 h 1207616"/>
                <a:gd name="connsiteX2394" fmla="*/ 600016 w 1414580"/>
                <a:gd name="connsiteY2394" fmla="*/ 278172 h 1207616"/>
                <a:gd name="connsiteX2395" fmla="*/ 601918 w 1414580"/>
                <a:gd name="connsiteY2395" fmla="*/ 272479 h 1207616"/>
                <a:gd name="connsiteX2396" fmla="*/ 603816 w 1414580"/>
                <a:gd name="connsiteY2396" fmla="*/ 272479 h 1207616"/>
                <a:gd name="connsiteX2397" fmla="*/ 608542 w 1414580"/>
                <a:gd name="connsiteY2397" fmla="*/ 272479 h 1207616"/>
                <a:gd name="connsiteX2398" fmla="*/ 628498 w 1414580"/>
                <a:gd name="connsiteY2398" fmla="*/ 270577 h 1207616"/>
                <a:gd name="connsiteX2399" fmla="*/ 632298 w 1414580"/>
                <a:gd name="connsiteY2399" fmla="*/ 272479 h 1207616"/>
                <a:gd name="connsiteX2400" fmla="*/ 636093 w 1414580"/>
                <a:gd name="connsiteY2400" fmla="*/ 274372 h 1207616"/>
                <a:gd name="connsiteX2401" fmla="*/ 637995 w 1414580"/>
                <a:gd name="connsiteY2401" fmla="*/ 276275 h 1207616"/>
                <a:gd name="connsiteX2402" fmla="*/ 638927 w 1414580"/>
                <a:gd name="connsiteY2402" fmla="*/ 278172 h 1207616"/>
                <a:gd name="connsiteX2403" fmla="*/ 642721 w 1414580"/>
                <a:gd name="connsiteY2403" fmla="*/ 278172 h 1207616"/>
                <a:gd name="connsiteX2404" fmla="*/ 643692 w 1414580"/>
                <a:gd name="connsiteY2404" fmla="*/ 277226 h 1207616"/>
                <a:gd name="connsiteX2405" fmla="*/ 644624 w 1414580"/>
                <a:gd name="connsiteY2405" fmla="*/ 276275 h 1207616"/>
                <a:gd name="connsiteX2406" fmla="*/ 647488 w 1414580"/>
                <a:gd name="connsiteY2406" fmla="*/ 277226 h 1207616"/>
                <a:gd name="connsiteX2407" fmla="*/ 653190 w 1414580"/>
                <a:gd name="connsiteY2407" fmla="*/ 280074 h 1207616"/>
                <a:gd name="connsiteX2408" fmla="*/ 656019 w 1414580"/>
                <a:gd name="connsiteY2408" fmla="*/ 280074 h 1207616"/>
                <a:gd name="connsiteX2409" fmla="*/ 657916 w 1414580"/>
                <a:gd name="connsiteY2409" fmla="*/ 280074 h 1207616"/>
                <a:gd name="connsiteX2410" fmla="*/ 659819 w 1414580"/>
                <a:gd name="connsiteY2410" fmla="*/ 280074 h 1207616"/>
                <a:gd name="connsiteX2411" fmla="*/ 662682 w 1414580"/>
                <a:gd name="connsiteY2411" fmla="*/ 279123 h 1207616"/>
                <a:gd name="connsiteX2412" fmla="*/ 664580 w 1414580"/>
                <a:gd name="connsiteY2412" fmla="*/ 281020 h 1207616"/>
                <a:gd name="connsiteX2413" fmla="*/ 668380 w 1414580"/>
                <a:gd name="connsiteY2413" fmla="*/ 284821 h 1207616"/>
                <a:gd name="connsiteX2414" fmla="*/ 669311 w 1414580"/>
                <a:gd name="connsiteY2414" fmla="*/ 286723 h 1207616"/>
                <a:gd name="connsiteX2415" fmla="*/ 670277 w 1414580"/>
                <a:gd name="connsiteY2415" fmla="*/ 287669 h 1207616"/>
                <a:gd name="connsiteX2416" fmla="*/ 671208 w 1414580"/>
                <a:gd name="connsiteY2416" fmla="*/ 288615 h 1207616"/>
                <a:gd name="connsiteX2417" fmla="*/ 671208 w 1414580"/>
                <a:gd name="connsiteY2417" fmla="*/ 290518 h 1207616"/>
                <a:gd name="connsiteX2418" fmla="*/ 671208 w 1414580"/>
                <a:gd name="connsiteY2418" fmla="*/ 290518 h 1207616"/>
                <a:gd name="connsiteX2419" fmla="*/ 671208 w 1414580"/>
                <a:gd name="connsiteY2419" fmla="*/ 292416 h 1207616"/>
                <a:gd name="connsiteX2420" fmla="*/ 673106 w 1414580"/>
                <a:gd name="connsiteY2420" fmla="*/ 293362 h 1207616"/>
                <a:gd name="connsiteX2421" fmla="*/ 674072 w 1414580"/>
                <a:gd name="connsiteY2421" fmla="*/ 296215 h 1207616"/>
                <a:gd name="connsiteX2422" fmla="*/ 674072 w 1414580"/>
                <a:gd name="connsiteY2422" fmla="*/ 302859 h 1207616"/>
                <a:gd name="connsiteX2423" fmla="*/ 674072 w 1414580"/>
                <a:gd name="connsiteY2423" fmla="*/ 313303 h 1207616"/>
                <a:gd name="connsiteX2424" fmla="*/ 678808 w 1414580"/>
                <a:gd name="connsiteY2424" fmla="*/ 314254 h 1207616"/>
                <a:gd name="connsiteX2425" fmla="*/ 681672 w 1414580"/>
                <a:gd name="connsiteY2425" fmla="*/ 316131 h 1207616"/>
                <a:gd name="connsiteX2426" fmla="*/ 684501 w 1414580"/>
                <a:gd name="connsiteY2426" fmla="*/ 318034 h 1207616"/>
                <a:gd name="connsiteX2427" fmla="*/ 686403 w 1414580"/>
                <a:gd name="connsiteY2427" fmla="*/ 319000 h 1207616"/>
                <a:gd name="connsiteX2428" fmla="*/ 688301 w 1414580"/>
                <a:gd name="connsiteY2428" fmla="*/ 318034 h 1207616"/>
                <a:gd name="connsiteX2429" fmla="*/ 690198 w 1414580"/>
                <a:gd name="connsiteY2429" fmla="*/ 319000 h 1207616"/>
                <a:gd name="connsiteX2430" fmla="*/ 692096 w 1414580"/>
                <a:gd name="connsiteY2430" fmla="*/ 317098 h 1207616"/>
                <a:gd name="connsiteX2431" fmla="*/ 696862 w 1414580"/>
                <a:gd name="connsiteY2431" fmla="*/ 314254 h 1207616"/>
                <a:gd name="connsiteX2432" fmla="*/ 704457 w 1414580"/>
                <a:gd name="connsiteY2432" fmla="*/ 310459 h 1207616"/>
                <a:gd name="connsiteX2433" fmla="*/ 712983 w 1414580"/>
                <a:gd name="connsiteY2433" fmla="*/ 310459 h 1207616"/>
                <a:gd name="connsiteX2434" fmla="*/ 716783 w 1414580"/>
                <a:gd name="connsiteY2434" fmla="*/ 308556 h 1207616"/>
                <a:gd name="connsiteX2435" fmla="*/ 729144 w 1414580"/>
                <a:gd name="connsiteY2435" fmla="*/ 300961 h 1207616"/>
                <a:gd name="connsiteX2436" fmla="*/ 733875 w 1414580"/>
                <a:gd name="connsiteY2436" fmla="*/ 300010 h 1207616"/>
                <a:gd name="connsiteX2437" fmla="*/ 735772 w 1414580"/>
                <a:gd name="connsiteY2437" fmla="*/ 297161 h 1207616"/>
                <a:gd name="connsiteX2438" fmla="*/ 738641 w 1414580"/>
                <a:gd name="connsiteY2438" fmla="*/ 292416 h 1207616"/>
                <a:gd name="connsiteX2439" fmla="*/ 740538 w 1414580"/>
                <a:gd name="connsiteY2439" fmla="*/ 291469 h 1207616"/>
                <a:gd name="connsiteX2440" fmla="*/ 741470 w 1414580"/>
                <a:gd name="connsiteY2440" fmla="*/ 289567 h 1207616"/>
                <a:gd name="connsiteX2441" fmla="*/ 742436 w 1414580"/>
                <a:gd name="connsiteY2441" fmla="*/ 288615 h 1207616"/>
                <a:gd name="connsiteX2442" fmla="*/ 752865 w 1414580"/>
                <a:gd name="connsiteY2442" fmla="*/ 285767 h 1207616"/>
                <a:gd name="connsiteX2443" fmla="*/ 754762 w 1414580"/>
                <a:gd name="connsiteY2443" fmla="*/ 283869 h 1207616"/>
                <a:gd name="connsiteX2444" fmla="*/ 758557 w 1414580"/>
                <a:gd name="connsiteY2444" fmla="*/ 282923 h 1207616"/>
                <a:gd name="connsiteX2445" fmla="*/ 760459 w 1414580"/>
                <a:gd name="connsiteY2445" fmla="*/ 284821 h 1207616"/>
                <a:gd name="connsiteX2446" fmla="*/ 761426 w 1414580"/>
                <a:gd name="connsiteY2446" fmla="*/ 285767 h 1207616"/>
                <a:gd name="connsiteX2447" fmla="*/ 763323 w 1414580"/>
                <a:gd name="connsiteY2447" fmla="*/ 286723 h 1207616"/>
                <a:gd name="connsiteX2448" fmla="*/ 768054 w 1414580"/>
                <a:gd name="connsiteY2448" fmla="*/ 284821 h 1207616"/>
                <a:gd name="connsiteX2449" fmla="*/ 769025 w 1414580"/>
                <a:gd name="connsiteY2449" fmla="*/ 283869 h 1207616"/>
                <a:gd name="connsiteX2450" fmla="*/ 769952 w 1414580"/>
                <a:gd name="connsiteY2450" fmla="*/ 283869 h 1207616"/>
                <a:gd name="connsiteX2451" fmla="*/ 771854 w 1414580"/>
                <a:gd name="connsiteY2451" fmla="*/ 282923 h 1207616"/>
                <a:gd name="connsiteX2452" fmla="*/ 774718 w 1414580"/>
                <a:gd name="connsiteY2452" fmla="*/ 282923 h 1207616"/>
                <a:gd name="connsiteX2453" fmla="*/ 776620 w 1414580"/>
                <a:gd name="connsiteY2453" fmla="*/ 285767 h 1207616"/>
                <a:gd name="connsiteX2454" fmla="*/ 776620 w 1414580"/>
                <a:gd name="connsiteY2454" fmla="*/ 287669 h 1207616"/>
                <a:gd name="connsiteX2455" fmla="*/ 789908 w 1414580"/>
                <a:gd name="connsiteY2455" fmla="*/ 283869 h 1207616"/>
                <a:gd name="connsiteX2456" fmla="*/ 792742 w 1414580"/>
                <a:gd name="connsiteY2456" fmla="*/ 283869 h 1207616"/>
                <a:gd name="connsiteX2457" fmla="*/ 794639 w 1414580"/>
                <a:gd name="connsiteY2457" fmla="*/ 283869 h 1207616"/>
                <a:gd name="connsiteX2458" fmla="*/ 801302 w 1414580"/>
                <a:gd name="connsiteY2458" fmla="*/ 278172 h 1207616"/>
                <a:gd name="connsiteX2459" fmla="*/ 799405 w 1414580"/>
                <a:gd name="connsiteY2459" fmla="*/ 266777 h 1207616"/>
                <a:gd name="connsiteX2460" fmla="*/ 798434 w 1414580"/>
                <a:gd name="connsiteY2460" fmla="*/ 260133 h 1207616"/>
                <a:gd name="connsiteX2461" fmla="*/ 798434 w 1414580"/>
                <a:gd name="connsiteY2461" fmla="*/ 259182 h 1207616"/>
                <a:gd name="connsiteX2462" fmla="*/ 798434 w 1414580"/>
                <a:gd name="connsiteY2462" fmla="*/ 256338 h 1207616"/>
                <a:gd name="connsiteX2463" fmla="*/ 799405 w 1414580"/>
                <a:gd name="connsiteY2463" fmla="*/ 245890 h 1207616"/>
                <a:gd name="connsiteX2464" fmla="*/ 807005 w 1414580"/>
                <a:gd name="connsiteY2464" fmla="*/ 241144 h 1207616"/>
                <a:gd name="connsiteX2465" fmla="*/ 808863 w 1414580"/>
                <a:gd name="connsiteY2465" fmla="*/ 240197 h 1207616"/>
                <a:gd name="connsiteX2466" fmla="*/ 811731 w 1414580"/>
                <a:gd name="connsiteY2466" fmla="*/ 238295 h 12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</a:cxnLst>
              <a:rect l="l" t="t" r="r" b="b"/>
              <a:pathLst>
                <a:path w="1414580" h="1207616">
                  <a:moveTo>
                    <a:pt x="813619" y="237349"/>
                  </a:moveTo>
                  <a:lnTo>
                    <a:pt x="814560" y="239246"/>
                  </a:lnTo>
                  <a:lnTo>
                    <a:pt x="815526" y="250636"/>
                  </a:lnTo>
                  <a:lnTo>
                    <a:pt x="816458" y="252539"/>
                  </a:lnTo>
                  <a:lnTo>
                    <a:pt x="823121" y="272479"/>
                  </a:lnTo>
                  <a:lnTo>
                    <a:pt x="823121" y="294318"/>
                  </a:lnTo>
                  <a:lnTo>
                    <a:pt x="823121" y="297161"/>
                  </a:lnTo>
                  <a:lnTo>
                    <a:pt x="824053" y="300010"/>
                  </a:lnTo>
                  <a:lnTo>
                    <a:pt x="830721" y="302859"/>
                  </a:lnTo>
                  <a:lnTo>
                    <a:pt x="832613" y="303810"/>
                  </a:lnTo>
                  <a:lnTo>
                    <a:pt x="835447" y="305708"/>
                  </a:lnTo>
                  <a:lnTo>
                    <a:pt x="836413" y="306659"/>
                  </a:lnTo>
                  <a:lnTo>
                    <a:pt x="842106" y="311405"/>
                  </a:lnTo>
                  <a:lnTo>
                    <a:pt x="843042" y="313303"/>
                  </a:lnTo>
                  <a:lnTo>
                    <a:pt x="843042" y="314254"/>
                  </a:lnTo>
                  <a:lnTo>
                    <a:pt x="848739" y="321834"/>
                  </a:lnTo>
                  <a:lnTo>
                    <a:pt x="850637" y="324697"/>
                  </a:lnTo>
                  <a:lnTo>
                    <a:pt x="858232" y="333224"/>
                  </a:lnTo>
                  <a:lnTo>
                    <a:pt x="860134" y="334195"/>
                  </a:lnTo>
                  <a:lnTo>
                    <a:pt x="862032" y="336087"/>
                  </a:lnTo>
                  <a:lnTo>
                    <a:pt x="867729" y="338921"/>
                  </a:lnTo>
                  <a:lnTo>
                    <a:pt x="893382" y="339887"/>
                  </a:lnTo>
                  <a:lnTo>
                    <a:pt x="897182" y="338921"/>
                  </a:lnTo>
                  <a:lnTo>
                    <a:pt x="901909" y="338921"/>
                  </a:lnTo>
                  <a:lnTo>
                    <a:pt x="902875" y="337990"/>
                  </a:lnTo>
                  <a:lnTo>
                    <a:pt x="910470" y="335121"/>
                  </a:lnTo>
                  <a:lnTo>
                    <a:pt x="915201" y="332292"/>
                  </a:lnTo>
                  <a:lnTo>
                    <a:pt x="916172" y="330395"/>
                  </a:lnTo>
                  <a:lnTo>
                    <a:pt x="925664" y="325629"/>
                  </a:lnTo>
                  <a:lnTo>
                    <a:pt x="931362" y="326595"/>
                  </a:lnTo>
                  <a:lnTo>
                    <a:pt x="932293" y="327526"/>
                  </a:lnTo>
                  <a:lnTo>
                    <a:pt x="933259" y="328492"/>
                  </a:lnTo>
                  <a:lnTo>
                    <a:pt x="940854" y="326595"/>
                  </a:lnTo>
                  <a:lnTo>
                    <a:pt x="941790" y="326595"/>
                  </a:lnTo>
                  <a:lnTo>
                    <a:pt x="950351" y="327526"/>
                  </a:lnTo>
                  <a:lnTo>
                    <a:pt x="953180" y="327526"/>
                  </a:lnTo>
                  <a:lnTo>
                    <a:pt x="956049" y="327526"/>
                  </a:lnTo>
                  <a:lnTo>
                    <a:pt x="958878" y="332292"/>
                  </a:lnTo>
                  <a:lnTo>
                    <a:pt x="960780" y="338921"/>
                  </a:lnTo>
                  <a:lnTo>
                    <a:pt x="966473" y="343687"/>
                  </a:lnTo>
                  <a:lnTo>
                    <a:pt x="977867" y="344619"/>
                  </a:lnTo>
                  <a:lnTo>
                    <a:pt x="978833" y="344619"/>
                  </a:lnTo>
                  <a:lnTo>
                    <a:pt x="987360" y="343687"/>
                  </a:lnTo>
                  <a:lnTo>
                    <a:pt x="994028" y="346516"/>
                  </a:lnTo>
                  <a:lnTo>
                    <a:pt x="998755" y="347482"/>
                  </a:lnTo>
                  <a:lnTo>
                    <a:pt x="1018710" y="354111"/>
                  </a:lnTo>
                  <a:lnTo>
                    <a:pt x="1020613" y="353184"/>
                  </a:lnTo>
                  <a:lnTo>
                    <a:pt x="1026305" y="353184"/>
                  </a:lnTo>
                  <a:lnTo>
                    <a:pt x="1030105" y="354111"/>
                  </a:lnTo>
                  <a:lnTo>
                    <a:pt x="1035803" y="356013"/>
                  </a:lnTo>
                  <a:lnTo>
                    <a:pt x="1036734" y="356013"/>
                  </a:lnTo>
                  <a:lnTo>
                    <a:pt x="1041500" y="355077"/>
                  </a:lnTo>
                  <a:lnTo>
                    <a:pt x="1043397" y="352213"/>
                  </a:lnTo>
                  <a:lnTo>
                    <a:pt x="1044329" y="351282"/>
                  </a:lnTo>
                  <a:lnTo>
                    <a:pt x="1045295" y="350316"/>
                  </a:lnTo>
                  <a:lnTo>
                    <a:pt x="1048124" y="348418"/>
                  </a:lnTo>
                  <a:lnTo>
                    <a:pt x="1048124" y="347482"/>
                  </a:lnTo>
                  <a:lnTo>
                    <a:pt x="1050026" y="338921"/>
                  </a:lnTo>
                  <a:lnTo>
                    <a:pt x="1050026" y="335121"/>
                  </a:lnTo>
                  <a:lnTo>
                    <a:pt x="1057616" y="332292"/>
                  </a:lnTo>
                  <a:lnTo>
                    <a:pt x="1060450" y="331326"/>
                  </a:lnTo>
                  <a:lnTo>
                    <a:pt x="1065221" y="328492"/>
                  </a:lnTo>
                  <a:lnTo>
                    <a:pt x="1067113" y="327526"/>
                  </a:lnTo>
                  <a:lnTo>
                    <a:pt x="1069016" y="326595"/>
                  </a:lnTo>
                  <a:lnTo>
                    <a:pt x="1078508" y="322800"/>
                  </a:lnTo>
                  <a:lnTo>
                    <a:pt x="1085137" y="328492"/>
                  </a:lnTo>
                  <a:lnTo>
                    <a:pt x="1086103" y="329429"/>
                  </a:lnTo>
                  <a:lnTo>
                    <a:pt x="1094630" y="325629"/>
                  </a:lnTo>
                  <a:lnTo>
                    <a:pt x="1099396" y="317098"/>
                  </a:lnTo>
                  <a:lnTo>
                    <a:pt x="1101298" y="312351"/>
                  </a:lnTo>
                  <a:lnTo>
                    <a:pt x="1108893" y="301908"/>
                  </a:lnTo>
                  <a:lnTo>
                    <a:pt x="1111722" y="299064"/>
                  </a:lnTo>
                  <a:lnTo>
                    <a:pt x="1111722" y="298108"/>
                  </a:lnTo>
                  <a:lnTo>
                    <a:pt x="1112693" y="291469"/>
                  </a:lnTo>
                  <a:lnTo>
                    <a:pt x="1113619" y="282923"/>
                  </a:lnTo>
                  <a:lnTo>
                    <a:pt x="1142106" y="281972"/>
                  </a:lnTo>
                  <a:lnTo>
                    <a:pt x="1143077" y="281020"/>
                  </a:lnTo>
                  <a:lnTo>
                    <a:pt x="1145906" y="279123"/>
                  </a:lnTo>
                  <a:lnTo>
                    <a:pt x="1146872" y="276275"/>
                  </a:lnTo>
                  <a:lnTo>
                    <a:pt x="1148770" y="270577"/>
                  </a:lnTo>
                  <a:lnTo>
                    <a:pt x="1150672" y="270577"/>
                  </a:lnTo>
                  <a:lnTo>
                    <a:pt x="1155398" y="271528"/>
                  </a:lnTo>
                  <a:lnTo>
                    <a:pt x="1167759" y="281972"/>
                  </a:lnTo>
                  <a:lnTo>
                    <a:pt x="1173457" y="284821"/>
                  </a:lnTo>
                  <a:lnTo>
                    <a:pt x="1186749" y="296215"/>
                  </a:lnTo>
                  <a:lnTo>
                    <a:pt x="1187676" y="297161"/>
                  </a:lnTo>
                  <a:lnTo>
                    <a:pt x="1187676" y="300961"/>
                  </a:lnTo>
                  <a:lnTo>
                    <a:pt x="1196242" y="302859"/>
                  </a:lnTo>
                  <a:lnTo>
                    <a:pt x="1198144" y="302859"/>
                  </a:lnTo>
                  <a:lnTo>
                    <a:pt x="1199070" y="303810"/>
                  </a:lnTo>
                  <a:lnTo>
                    <a:pt x="1202870" y="306659"/>
                  </a:lnTo>
                  <a:lnTo>
                    <a:pt x="1219031" y="301908"/>
                  </a:lnTo>
                  <a:lnTo>
                    <a:pt x="1220928" y="300010"/>
                  </a:lnTo>
                  <a:lnTo>
                    <a:pt x="1222826" y="299064"/>
                  </a:lnTo>
                  <a:lnTo>
                    <a:pt x="1223762" y="297161"/>
                  </a:lnTo>
                  <a:lnTo>
                    <a:pt x="1228533" y="300010"/>
                  </a:lnTo>
                  <a:lnTo>
                    <a:pt x="1233255" y="336087"/>
                  </a:lnTo>
                  <a:lnTo>
                    <a:pt x="1225655" y="343687"/>
                  </a:lnTo>
                  <a:lnTo>
                    <a:pt x="1215231" y="351282"/>
                  </a:lnTo>
                  <a:lnTo>
                    <a:pt x="1213334" y="352213"/>
                  </a:lnTo>
                  <a:lnTo>
                    <a:pt x="1212367" y="353184"/>
                  </a:lnTo>
                  <a:lnTo>
                    <a:pt x="1207636" y="354111"/>
                  </a:lnTo>
                  <a:lnTo>
                    <a:pt x="1205739" y="355077"/>
                  </a:lnTo>
                  <a:lnTo>
                    <a:pt x="1202870" y="356013"/>
                  </a:lnTo>
                  <a:lnTo>
                    <a:pt x="1201939" y="356979"/>
                  </a:lnTo>
                  <a:lnTo>
                    <a:pt x="1208568" y="374062"/>
                  </a:lnTo>
                  <a:lnTo>
                    <a:pt x="1219031" y="374062"/>
                  </a:lnTo>
                  <a:lnTo>
                    <a:pt x="1221860" y="378798"/>
                  </a:lnTo>
                  <a:lnTo>
                    <a:pt x="1221860" y="381666"/>
                  </a:lnTo>
                  <a:lnTo>
                    <a:pt x="1219962" y="384495"/>
                  </a:lnTo>
                  <a:lnTo>
                    <a:pt x="1219962" y="385462"/>
                  </a:lnTo>
                  <a:lnTo>
                    <a:pt x="1220928" y="392090"/>
                  </a:lnTo>
                  <a:lnTo>
                    <a:pt x="1232323" y="393056"/>
                  </a:lnTo>
                  <a:lnTo>
                    <a:pt x="1237050" y="396856"/>
                  </a:lnTo>
                  <a:lnTo>
                    <a:pt x="1245616" y="398759"/>
                  </a:lnTo>
                  <a:lnTo>
                    <a:pt x="1246547" y="399685"/>
                  </a:lnTo>
                  <a:lnTo>
                    <a:pt x="1247518" y="400656"/>
                  </a:lnTo>
                  <a:lnTo>
                    <a:pt x="1262708" y="405383"/>
                  </a:lnTo>
                  <a:lnTo>
                    <a:pt x="1273127" y="404451"/>
                  </a:lnTo>
                  <a:lnTo>
                    <a:pt x="1281697" y="412046"/>
                  </a:lnTo>
                  <a:lnTo>
                    <a:pt x="1282624" y="412977"/>
                  </a:lnTo>
                  <a:lnTo>
                    <a:pt x="1283595" y="413943"/>
                  </a:lnTo>
                  <a:lnTo>
                    <a:pt x="1285458" y="414880"/>
                  </a:lnTo>
                  <a:lnTo>
                    <a:pt x="1294950" y="418675"/>
                  </a:lnTo>
                  <a:lnTo>
                    <a:pt x="1295916" y="419646"/>
                  </a:lnTo>
                  <a:lnTo>
                    <a:pt x="1301614" y="421543"/>
                  </a:lnTo>
                  <a:lnTo>
                    <a:pt x="1306345" y="423441"/>
                  </a:lnTo>
                  <a:lnTo>
                    <a:pt x="1310140" y="424372"/>
                  </a:lnTo>
                  <a:lnTo>
                    <a:pt x="1323437" y="444308"/>
                  </a:lnTo>
                  <a:lnTo>
                    <a:pt x="1327232" y="449059"/>
                  </a:lnTo>
                  <a:lnTo>
                    <a:pt x="1332929" y="458552"/>
                  </a:lnTo>
                  <a:lnTo>
                    <a:pt x="1336724" y="463298"/>
                  </a:lnTo>
                  <a:lnTo>
                    <a:pt x="1340524" y="465200"/>
                  </a:lnTo>
                  <a:lnTo>
                    <a:pt x="1345290" y="472795"/>
                  </a:lnTo>
                  <a:lnTo>
                    <a:pt x="1348119" y="475644"/>
                  </a:lnTo>
                  <a:lnTo>
                    <a:pt x="1350988" y="477541"/>
                  </a:lnTo>
                  <a:lnTo>
                    <a:pt x="1353817" y="479444"/>
                  </a:lnTo>
                  <a:lnTo>
                    <a:pt x="1355714" y="480390"/>
                  </a:lnTo>
                  <a:lnTo>
                    <a:pt x="1357612" y="482287"/>
                  </a:lnTo>
                  <a:lnTo>
                    <a:pt x="1358588" y="483239"/>
                  </a:lnTo>
                  <a:lnTo>
                    <a:pt x="1361412" y="485136"/>
                  </a:lnTo>
                  <a:lnTo>
                    <a:pt x="1362383" y="486087"/>
                  </a:lnTo>
                  <a:lnTo>
                    <a:pt x="1381367" y="489882"/>
                  </a:lnTo>
                  <a:lnTo>
                    <a:pt x="1391796" y="485136"/>
                  </a:lnTo>
                  <a:lnTo>
                    <a:pt x="1393694" y="483239"/>
                  </a:lnTo>
                  <a:lnTo>
                    <a:pt x="1394664" y="483239"/>
                  </a:lnTo>
                  <a:lnTo>
                    <a:pt x="1400357" y="489882"/>
                  </a:lnTo>
                  <a:lnTo>
                    <a:pt x="1399391" y="496531"/>
                  </a:lnTo>
                  <a:lnTo>
                    <a:pt x="1399391" y="499380"/>
                  </a:lnTo>
                  <a:lnTo>
                    <a:pt x="1403186" y="502228"/>
                  </a:lnTo>
                  <a:lnTo>
                    <a:pt x="1411752" y="508872"/>
                  </a:lnTo>
                  <a:lnTo>
                    <a:pt x="1414581" y="510774"/>
                  </a:lnTo>
                  <a:lnTo>
                    <a:pt x="1413654" y="518369"/>
                  </a:lnTo>
                  <a:lnTo>
                    <a:pt x="1409854" y="522169"/>
                  </a:lnTo>
                  <a:lnTo>
                    <a:pt x="1405088" y="530715"/>
                  </a:lnTo>
                  <a:lnTo>
                    <a:pt x="1394664" y="543057"/>
                  </a:lnTo>
                  <a:lnTo>
                    <a:pt x="1385167" y="571519"/>
                  </a:lnTo>
                  <a:lnTo>
                    <a:pt x="1375675" y="574387"/>
                  </a:lnTo>
                  <a:lnTo>
                    <a:pt x="1355714" y="562993"/>
                  </a:lnTo>
                  <a:lnTo>
                    <a:pt x="1349090" y="562026"/>
                  </a:lnTo>
                  <a:lnTo>
                    <a:pt x="1340524" y="569621"/>
                  </a:lnTo>
                  <a:lnTo>
                    <a:pt x="1341491" y="570587"/>
                  </a:lnTo>
                  <a:lnTo>
                    <a:pt x="1343393" y="574387"/>
                  </a:lnTo>
                  <a:lnTo>
                    <a:pt x="1340524" y="579114"/>
                  </a:lnTo>
                  <a:lnTo>
                    <a:pt x="1338627" y="581982"/>
                  </a:lnTo>
                  <a:lnTo>
                    <a:pt x="1334832" y="599069"/>
                  </a:lnTo>
                  <a:lnTo>
                    <a:pt x="1331998" y="602869"/>
                  </a:lnTo>
                  <a:lnTo>
                    <a:pt x="1331032" y="607601"/>
                  </a:lnTo>
                  <a:lnTo>
                    <a:pt x="1329130" y="608567"/>
                  </a:lnTo>
                  <a:lnTo>
                    <a:pt x="1326301" y="611401"/>
                  </a:lnTo>
                  <a:lnTo>
                    <a:pt x="1325335" y="615196"/>
                  </a:lnTo>
                  <a:lnTo>
                    <a:pt x="1325335" y="620893"/>
                  </a:lnTo>
                  <a:lnTo>
                    <a:pt x="1324403" y="624688"/>
                  </a:lnTo>
                  <a:lnTo>
                    <a:pt x="1322501" y="625659"/>
                  </a:lnTo>
                  <a:lnTo>
                    <a:pt x="1316808" y="625659"/>
                  </a:lnTo>
                  <a:lnTo>
                    <a:pt x="1313008" y="627556"/>
                  </a:lnTo>
                  <a:lnTo>
                    <a:pt x="1304448" y="629454"/>
                  </a:lnTo>
                  <a:lnTo>
                    <a:pt x="1303511" y="630390"/>
                  </a:lnTo>
                  <a:lnTo>
                    <a:pt x="1298745" y="635156"/>
                  </a:lnTo>
                  <a:lnTo>
                    <a:pt x="1296853" y="637985"/>
                  </a:lnTo>
                  <a:lnTo>
                    <a:pt x="1295916" y="638951"/>
                  </a:lnTo>
                  <a:lnTo>
                    <a:pt x="1293053" y="641785"/>
                  </a:lnTo>
                  <a:lnTo>
                    <a:pt x="1283595" y="639882"/>
                  </a:lnTo>
                  <a:lnTo>
                    <a:pt x="1280726" y="637054"/>
                  </a:lnTo>
                  <a:lnTo>
                    <a:pt x="1267434" y="653175"/>
                  </a:lnTo>
                  <a:lnTo>
                    <a:pt x="1265537" y="655072"/>
                  </a:lnTo>
                  <a:lnTo>
                    <a:pt x="1263634" y="657941"/>
                  </a:lnTo>
                  <a:lnTo>
                    <a:pt x="1258908" y="656975"/>
                  </a:lnTo>
                  <a:lnTo>
                    <a:pt x="1257010" y="656043"/>
                  </a:lnTo>
                  <a:lnTo>
                    <a:pt x="1251313" y="656043"/>
                  </a:lnTo>
                  <a:lnTo>
                    <a:pt x="1249411" y="656975"/>
                  </a:lnTo>
                  <a:lnTo>
                    <a:pt x="1240850" y="660775"/>
                  </a:lnTo>
                  <a:lnTo>
                    <a:pt x="1239918" y="670267"/>
                  </a:lnTo>
                  <a:lnTo>
                    <a:pt x="1234221" y="687354"/>
                  </a:lnTo>
                  <a:lnTo>
                    <a:pt x="1233255" y="690203"/>
                  </a:lnTo>
                  <a:lnTo>
                    <a:pt x="1232323" y="693052"/>
                  </a:lnTo>
                  <a:lnTo>
                    <a:pt x="1231357" y="694949"/>
                  </a:lnTo>
                  <a:lnTo>
                    <a:pt x="1230421" y="696852"/>
                  </a:lnTo>
                  <a:lnTo>
                    <a:pt x="1229455" y="698749"/>
                  </a:lnTo>
                  <a:lnTo>
                    <a:pt x="1226626" y="703500"/>
                  </a:lnTo>
                  <a:lnTo>
                    <a:pt x="1223762" y="704447"/>
                  </a:lnTo>
                  <a:lnTo>
                    <a:pt x="1220928" y="706344"/>
                  </a:lnTo>
                  <a:lnTo>
                    <a:pt x="1218060" y="707295"/>
                  </a:lnTo>
                  <a:lnTo>
                    <a:pt x="1215231" y="708246"/>
                  </a:lnTo>
                  <a:lnTo>
                    <a:pt x="1211431" y="709193"/>
                  </a:lnTo>
                  <a:lnTo>
                    <a:pt x="1205739" y="710139"/>
                  </a:lnTo>
                  <a:lnTo>
                    <a:pt x="1201939" y="711095"/>
                  </a:lnTo>
                  <a:lnTo>
                    <a:pt x="1196242" y="712993"/>
                  </a:lnTo>
                  <a:lnTo>
                    <a:pt x="1189578" y="713939"/>
                  </a:lnTo>
                  <a:lnTo>
                    <a:pt x="1185783" y="712041"/>
                  </a:lnTo>
                  <a:lnTo>
                    <a:pt x="1184847" y="711095"/>
                  </a:lnTo>
                  <a:lnTo>
                    <a:pt x="1183880" y="711095"/>
                  </a:lnTo>
                  <a:lnTo>
                    <a:pt x="1182949" y="710139"/>
                  </a:lnTo>
                  <a:lnTo>
                    <a:pt x="1179154" y="711095"/>
                  </a:lnTo>
                  <a:lnTo>
                    <a:pt x="1176286" y="712993"/>
                  </a:lnTo>
                  <a:lnTo>
                    <a:pt x="1172486" y="716788"/>
                  </a:lnTo>
                  <a:lnTo>
                    <a:pt x="1170588" y="717739"/>
                  </a:lnTo>
                  <a:lnTo>
                    <a:pt x="1168686" y="718685"/>
                  </a:lnTo>
                  <a:lnTo>
                    <a:pt x="1167759" y="719636"/>
                  </a:lnTo>
                  <a:lnTo>
                    <a:pt x="1166793" y="720588"/>
                  </a:lnTo>
                  <a:lnTo>
                    <a:pt x="1165862" y="722485"/>
                  </a:lnTo>
                  <a:lnTo>
                    <a:pt x="1164896" y="722485"/>
                  </a:lnTo>
                  <a:lnTo>
                    <a:pt x="1162993" y="725334"/>
                  </a:lnTo>
                  <a:lnTo>
                    <a:pt x="1161096" y="724383"/>
                  </a:lnTo>
                  <a:lnTo>
                    <a:pt x="1160164" y="723436"/>
                  </a:lnTo>
                  <a:lnTo>
                    <a:pt x="1159193" y="722485"/>
                  </a:lnTo>
                  <a:lnTo>
                    <a:pt x="1158267" y="721534"/>
                  </a:lnTo>
                  <a:lnTo>
                    <a:pt x="1155398" y="716788"/>
                  </a:lnTo>
                  <a:lnTo>
                    <a:pt x="1148770" y="718685"/>
                  </a:lnTo>
                  <a:lnTo>
                    <a:pt x="1153501" y="724383"/>
                  </a:lnTo>
                  <a:lnTo>
                    <a:pt x="1151599" y="724383"/>
                  </a:lnTo>
                  <a:lnTo>
                    <a:pt x="1148770" y="724383"/>
                  </a:lnTo>
                  <a:lnTo>
                    <a:pt x="1142106" y="726280"/>
                  </a:lnTo>
                  <a:lnTo>
                    <a:pt x="1139277" y="726280"/>
                  </a:lnTo>
                  <a:lnTo>
                    <a:pt x="1134511" y="725334"/>
                  </a:lnTo>
                  <a:lnTo>
                    <a:pt x="1130711" y="726280"/>
                  </a:lnTo>
                  <a:lnTo>
                    <a:pt x="1128814" y="728182"/>
                  </a:lnTo>
                  <a:lnTo>
                    <a:pt x="1128814" y="729129"/>
                  </a:lnTo>
                  <a:lnTo>
                    <a:pt x="1125014" y="731982"/>
                  </a:lnTo>
                  <a:lnTo>
                    <a:pt x="1125014" y="731982"/>
                  </a:lnTo>
                  <a:lnTo>
                    <a:pt x="1123117" y="734831"/>
                  </a:lnTo>
                  <a:lnTo>
                    <a:pt x="1121214" y="736729"/>
                  </a:lnTo>
                  <a:lnTo>
                    <a:pt x="1119322" y="738626"/>
                  </a:lnTo>
                  <a:lnTo>
                    <a:pt x="1119322" y="738626"/>
                  </a:lnTo>
                  <a:lnTo>
                    <a:pt x="1120288" y="741475"/>
                  </a:lnTo>
                  <a:lnTo>
                    <a:pt x="1123117" y="746226"/>
                  </a:lnTo>
                  <a:lnTo>
                    <a:pt x="1123117" y="747172"/>
                  </a:lnTo>
                  <a:lnTo>
                    <a:pt x="1124087" y="748118"/>
                  </a:lnTo>
                  <a:lnTo>
                    <a:pt x="1124087" y="750021"/>
                  </a:lnTo>
                  <a:lnTo>
                    <a:pt x="1124087" y="752865"/>
                  </a:lnTo>
                  <a:lnTo>
                    <a:pt x="1125980" y="754767"/>
                  </a:lnTo>
                  <a:lnTo>
                    <a:pt x="1126916" y="755718"/>
                  </a:lnTo>
                  <a:lnTo>
                    <a:pt x="1127883" y="757616"/>
                  </a:lnTo>
                  <a:lnTo>
                    <a:pt x="1127883" y="762362"/>
                  </a:lnTo>
                  <a:lnTo>
                    <a:pt x="1127883" y="766162"/>
                  </a:lnTo>
                  <a:lnTo>
                    <a:pt x="1125014" y="769006"/>
                  </a:lnTo>
                  <a:lnTo>
                    <a:pt x="1121214" y="767108"/>
                  </a:lnTo>
                  <a:lnTo>
                    <a:pt x="1120288" y="769962"/>
                  </a:lnTo>
                  <a:lnTo>
                    <a:pt x="1122185" y="772805"/>
                  </a:lnTo>
                  <a:lnTo>
                    <a:pt x="1123117" y="774708"/>
                  </a:lnTo>
                  <a:lnTo>
                    <a:pt x="1126916" y="779454"/>
                  </a:lnTo>
                  <a:lnTo>
                    <a:pt x="1123117" y="785151"/>
                  </a:lnTo>
                  <a:lnTo>
                    <a:pt x="1115522" y="783249"/>
                  </a:lnTo>
                  <a:lnTo>
                    <a:pt x="1115522" y="781352"/>
                  </a:lnTo>
                  <a:lnTo>
                    <a:pt x="1109824" y="774708"/>
                  </a:lnTo>
                  <a:lnTo>
                    <a:pt x="1108893" y="775654"/>
                  </a:lnTo>
                  <a:lnTo>
                    <a:pt x="1105093" y="776595"/>
                  </a:lnTo>
                  <a:lnTo>
                    <a:pt x="1105093" y="776595"/>
                  </a:lnTo>
                  <a:lnTo>
                    <a:pt x="1102224" y="777556"/>
                  </a:lnTo>
                  <a:lnTo>
                    <a:pt x="1101298" y="777556"/>
                  </a:lnTo>
                  <a:lnTo>
                    <a:pt x="1099396" y="777556"/>
                  </a:lnTo>
                  <a:lnTo>
                    <a:pt x="1098429" y="778503"/>
                  </a:lnTo>
                  <a:lnTo>
                    <a:pt x="1096532" y="785151"/>
                  </a:lnTo>
                  <a:lnTo>
                    <a:pt x="1094630" y="785151"/>
                  </a:lnTo>
                  <a:lnTo>
                    <a:pt x="1083235" y="787049"/>
                  </a:lnTo>
                  <a:lnTo>
                    <a:pt x="1083235" y="787995"/>
                  </a:lnTo>
                  <a:lnTo>
                    <a:pt x="1080411" y="787049"/>
                  </a:lnTo>
                  <a:lnTo>
                    <a:pt x="1078508" y="786098"/>
                  </a:lnTo>
                  <a:lnTo>
                    <a:pt x="1077542" y="786098"/>
                  </a:lnTo>
                  <a:lnTo>
                    <a:pt x="1075640" y="785151"/>
                  </a:lnTo>
                  <a:lnTo>
                    <a:pt x="1073742" y="784200"/>
                  </a:lnTo>
                  <a:lnTo>
                    <a:pt x="1072816" y="783249"/>
                  </a:lnTo>
                  <a:lnTo>
                    <a:pt x="1069947" y="784200"/>
                  </a:lnTo>
                  <a:lnTo>
                    <a:pt x="1069016" y="784200"/>
                  </a:lnTo>
                  <a:lnTo>
                    <a:pt x="1064250" y="784200"/>
                  </a:lnTo>
                  <a:lnTo>
                    <a:pt x="1059519" y="786098"/>
                  </a:lnTo>
                  <a:lnTo>
                    <a:pt x="1058553" y="786098"/>
                  </a:lnTo>
                  <a:lnTo>
                    <a:pt x="1056655" y="785151"/>
                  </a:lnTo>
                  <a:lnTo>
                    <a:pt x="1053826" y="786098"/>
                  </a:lnTo>
                  <a:lnTo>
                    <a:pt x="1055724" y="791795"/>
                  </a:lnTo>
                  <a:lnTo>
                    <a:pt x="1069947" y="809819"/>
                  </a:lnTo>
                  <a:lnTo>
                    <a:pt x="1070913" y="810785"/>
                  </a:lnTo>
                  <a:lnTo>
                    <a:pt x="1071845" y="811716"/>
                  </a:lnTo>
                  <a:lnTo>
                    <a:pt x="1072816" y="812687"/>
                  </a:lnTo>
                  <a:lnTo>
                    <a:pt x="1086103" y="816482"/>
                  </a:lnTo>
                  <a:lnTo>
                    <a:pt x="1088937" y="816482"/>
                  </a:lnTo>
                  <a:lnTo>
                    <a:pt x="1089903" y="821209"/>
                  </a:lnTo>
                  <a:lnTo>
                    <a:pt x="1094630" y="841169"/>
                  </a:lnTo>
                  <a:lnTo>
                    <a:pt x="1093703" y="843067"/>
                  </a:lnTo>
                  <a:lnTo>
                    <a:pt x="1091801" y="844964"/>
                  </a:lnTo>
                  <a:lnTo>
                    <a:pt x="1090835" y="844964"/>
                  </a:lnTo>
                  <a:lnTo>
                    <a:pt x="1088937" y="844964"/>
                  </a:lnTo>
                  <a:lnTo>
                    <a:pt x="1080411" y="845901"/>
                  </a:lnTo>
                  <a:lnTo>
                    <a:pt x="1079440" y="848764"/>
                  </a:lnTo>
                  <a:lnTo>
                    <a:pt x="1078508" y="850667"/>
                  </a:lnTo>
                  <a:lnTo>
                    <a:pt x="1079440" y="851593"/>
                  </a:lnTo>
                  <a:lnTo>
                    <a:pt x="1077542" y="854462"/>
                  </a:lnTo>
                  <a:lnTo>
                    <a:pt x="1077542" y="854462"/>
                  </a:lnTo>
                  <a:lnTo>
                    <a:pt x="1075640" y="855393"/>
                  </a:lnTo>
                  <a:lnTo>
                    <a:pt x="1072816" y="856359"/>
                  </a:lnTo>
                  <a:lnTo>
                    <a:pt x="1069016" y="857291"/>
                  </a:lnTo>
                  <a:lnTo>
                    <a:pt x="1059519" y="858262"/>
                  </a:lnTo>
                  <a:lnTo>
                    <a:pt x="1058553" y="862057"/>
                  </a:lnTo>
                  <a:lnTo>
                    <a:pt x="1057616" y="863954"/>
                  </a:lnTo>
                  <a:lnTo>
                    <a:pt x="1055724" y="868680"/>
                  </a:lnTo>
                  <a:lnTo>
                    <a:pt x="1054753" y="869656"/>
                  </a:lnTo>
                  <a:lnTo>
                    <a:pt x="1050026" y="868680"/>
                  </a:lnTo>
                  <a:lnTo>
                    <a:pt x="1049060" y="868680"/>
                  </a:lnTo>
                  <a:lnTo>
                    <a:pt x="1046231" y="866788"/>
                  </a:lnTo>
                  <a:lnTo>
                    <a:pt x="1045295" y="864885"/>
                  </a:lnTo>
                  <a:lnTo>
                    <a:pt x="1044329" y="862057"/>
                  </a:lnTo>
                  <a:lnTo>
                    <a:pt x="1050958" y="853491"/>
                  </a:lnTo>
                  <a:lnTo>
                    <a:pt x="1052860" y="852564"/>
                  </a:lnTo>
                  <a:lnTo>
                    <a:pt x="1053826" y="852564"/>
                  </a:lnTo>
                  <a:lnTo>
                    <a:pt x="1054753" y="853491"/>
                  </a:lnTo>
                  <a:lnTo>
                    <a:pt x="1060450" y="852564"/>
                  </a:lnTo>
                  <a:lnTo>
                    <a:pt x="1061421" y="851593"/>
                  </a:lnTo>
                  <a:lnTo>
                    <a:pt x="1055724" y="848764"/>
                  </a:lnTo>
                  <a:lnTo>
                    <a:pt x="1053826" y="849696"/>
                  </a:lnTo>
                  <a:lnTo>
                    <a:pt x="1050958" y="847798"/>
                  </a:lnTo>
                  <a:lnTo>
                    <a:pt x="1051924" y="846867"/>
                  </a:lnTo>
                  <a:lnTo>
                    <a:pt x="1052860" y="845901"/>
                  </a:lnTo>
                  <a:lnTo>
                    <a:pt x="1050958" y="843067"/>
                  </a:lnTo>
                  <a:lnTo>
                    <a:pt x="1050026" y="840198"/>
                  </a:lnTo>
                  <a:lnTo>
                    <a:pt x="1050026" y="836403"/>
                  </a:lnTo>
                  <a:lnTo>
                    <a:pt x="1045295" y="835472"/>
                  </a:lnTo>
                  <a:lnTo>
                    <a:pt x="1045295" y="835472"/>
                  </a:lnTo>
                  <a:lnTo>
                    <a:pt x="1035803" y="848764"/>
                  </a:lnTo>
                  <a:lnTo>
                    <a:pt x="1033900" y="843998"/>
                  </a:lnTo>
                  <a:lnTo>
                    <a:pt x="1032934" y="843998"/>
                  </a:lnTo>
                  <a:lnTo>
                    <a:pt x="1032008" y="843998"/>
                  </a:lnTo>
                  <a:lnTo>
                    <a:pt x="1031037" y="843998"/>
                  </a:lnTo>
                  <a:lnTo>
                    <a:pt x="1029129" y="843067"/>
                  </a:lnTo>
                  <a:lnTo>
                    <a:pt x="1028208" y="842101"/>
                  </a:lnTo>
                  <a:lnTo>
                    <a:pt x="1030105" y="848764"/>
                  </a:lnTo>
                  <a:lnTo>
                    <a:pt x="1030105" y="852564"/>
                  </a:lnTo>
                  <a:lnTo>
                    <a:pt x="1028208" y="853491"/>
                  </a:lnTo>
                  <a:lnTo>
                    <a:pt x="1016813" y="853491"/>
                  </a:lnTo>
                  <a:lnTo>
                    <a:pt x="1014910" y="852564"/>
                  </a:lnTo>
                  <a:lnTo>
                    <a:pt x="1013944" y="851593"/>
                  </a:lnTo>
                  <a:lnTo>
                    <a:pt x="1011116" y="849696"/>
                  </a:lnTo>
                  <a:lnTo>
                    <a:pt x="1011116" y="847798"/>
                  </a:lnTo>
                  <a:lnTo>
                    <a:pt x="1007316" y="848764"/>
                  </a:lnTo>
                  <a:lnTo>
                    <a:pt x="1006349" y="850667"/>
                  </a:lnTo>
                  <a:lnTo>
                    <a:pt x="1005418" y="851593"/>
                  </a:lnTo>
                  <a:lnTo>
                    <a:pt x="1004452" y="855393"/>
                  </a:lnTo>
                  <a:lnTo>
                    <a:pt x="1003521" y="856359"/>
                  </a:lnTo>
                  <a:lnTo>
                    <a:pt x="1002550" y="857291"/>
                  </a:lnTo>
                  <a:lnTo>
                    <a:pt x="999721" y="858262"/>
                  </a:lnTo>
                  <a:lnTo>
                    <a:pt x="998755" y="857291"/>
                  </a:lnTo>
                  <a:lnTo>
                    <a:pt x="991150" y="853491"/>
                  </a:lnTo>
                  <a:lnTo>
                    <a:pt x="988331" y="852564"/>
                  </a:lnTo>
                  <a:lnTo>
                    <a:pt x="986428" y="848764"/>
                  </a:lnTo>
                  <a:lnTo>
                    <a:pt x="986428" y="844964"/>
                  </a:lnTo>
                  <a:lnTo>
                    <a:pt x="985462" y="843998"/>
                  </a:lnTo>
                  <a:lnTo>
                    <a:pt x="985462" y="842101"/>
                  </a:lnTo>
                  <a:lnTo>
                    <a:pt x="982633" y="844964"/>
                  </a:lnTo>
                  <a:lnTo>
                    <a:pt x="980736" y="843998"/>
                  </a:lnTo>
                  <a:lnTo>
                    <a:pt x="976936" y="842101"/>
                  </a:lnTo>
                  <a:lnTo>
                    <a:pt x="975044" y="844964"/>
                  </a:lnTo>
                  <a:lnTo>
                    <a:pt x="974068" y="844964"/>
                  </a:lnTo>
                  <a:lnTo>
                    <a:pt x="974068" y="845901"/>
                  </a:lnTo>
                  <a:lnTo>
                    <a:pt x="975970" y="847798"/>
                  </a:lnTo>
                  <a:lnTo>
                    <a:pt x="975044" y="848764"/>
                  </a:lnTo>
                  <a:lnTo>
                    <a:pt x="970272" y="848764"/>
                  </a:lnTo>
                  <a:lnTo>
                    <a:pt x="969341" y="850667"/>
                  </a:lnTo>
                  <a:lnTo>
                    <a:pt x="970272" y="851593"/>
                  </a:lnTo>
                  <a:lnTo>
                    <a:pt x="968375" y="850667"/>
                  </a:lnTo>
                  <a:lnTo>
                    <a:pt x="966473" y="850667"/>
                  </a:lnTo>
                  <a:lnTo>
                    <a:pt x="966473" y="849696"/>
                  </a:lnTo>
                  <a:lnTo>
                    <a:pt x="963644" y="843067"/>
                  </a:lnTo>
                  <a:lnTo>
                    <a:pt x="963644" y="843067"/>
                  </a:lnTo>
                  <a:lnTo>
                    <a:pt x="961746" y="841169"/>
                  </a:lnTo>
                  <a:lnTo>
                    <a:pt x="962673" y="839272"/>
                  </a:lnTo>
                  <a:lnTo>
                    <a:pt x="969341" y="838306"/>
                  </a:lnTo>
                  <a:lnTo>
                    <a:pt x="973141" y="830706"/>
                  </a:lnTo>
                  <a:lnTo>
                    <a:pt x="972170" y="820282"/>
                  </a:lnTo>
                  <a:lnTo>
                    <a:pt x="971239" y="819316"/>
                  </a:lnTo>
                  <a:lnTo>
                    <a:pt x="969341" y="817414"/>
                  </a:lnTo>
                  <a:lnTo>
                    <a:pt x="969341" y="817414"/>
                  </a:lnTo>
                  <a:lnTo>
                    <a:pt x="968375" y="816482"/>
                  </a:lnTo>
                  <a:lnTo>
                    <a:pt x="967439" y="813614"/>
                  </a:lnTo>
                  <a:lnTo>
                    <a:pt x="969341" y="812687"/>
                  </a:lnTo>
                  <a:lnTo>
                    <a:pt x="970272" y="812687"/>
                  </a:lnTo>
                  <a:lnTo>
                    <a:pt x="970272" y="809819"/>
                  </a:lnTo>
                  <a:lnTo>
                    <a:pt x="969341" y="807921"/>
                  </a:lnTo>
                  <a:lnTo>
                    <a:pt x="965551" y="805083"/>
                  </a:lnTo>
                  <a:lnTo>
                    <a:pt x="963644" y="806019"/>
                  </a:lnTo>
                  <a:lnTo>
                    <a:pt x="961746" y="805083"/>
                  </a:lnTo>
                  <a:lnTo>
                    <a:pt x="962673" y="803190"/>
                  </a:lnTo>
                  <a:lnTo>
                    <a:pt x="963644" y="801292"/>
                  </a:lnTo>
                  <a:lnTo>
                    <a:pt x="958878" y="796527"/>
                  </a:lnTo>
                  <a:lnTo>
                    <a:pt x="957946" y="795590"/>
                  </a:lnTo>
                  <a:lnTo>
                    <a:pt x="951283" y="793698"/>
                  </a:lnTo>
                  <a:lnTo>
                    <a:pt x="951283" y="795590"/>
                  </a:lnTo>
                  <a:lnTo>
                    <a:pt x="952249" y="796527"/>
                  </a:lnTo>
                  <a:lnTo>
                    <a:pt x="952249" y="800326"/>
                  </a:lnTo>
                  <a:lnTo>
                    <a:pt x="950351" y="801292"/>
                  </a:lnTo>
                  <a:lnTo>
                    <a:pt x="949385" y="803190"/>
                  </a:lnTo>
                  <a:lnTo>
                    <a:pt x="948449" y="803190"/>
                  </a:lnTo>
                  <a:lnTo>
                    <a:pt x="949385" y="807921"/>
                  </a:lnTo>
                  <a:lnTo>
                    <a:pt x="951283" y="814580"/>
                  </a:lnTo>
                  <a:lnTo>
                    <a:pt x="951283" y="815516"/>
                  </a:lnTo>
                  <a:lnTo>
                    <a:pt x="953180" y="817414"/>
                  </a:lnTo>
                  <a:lnTo>
                    <a:pt x="953180" y="819316"/>
                  </a:lnTo>
                  <a:lnTo>
                    <a:pt x="953180" y="824077"/>
                  </a:lnTo>
                  <a:lnTo>
                    <a:pt x="951283" y="824077"/>
                  </a:lnTo>
                  <a:lnTo>
                    <a:pt x="948449" y="826911"/>
                  </a:lnTo>
                  <a:lnTo>
                    <a:pt x="946556" y="827877"/>
                  </a:lnTo>
                  <a:lnTo>
                    <a:pt x="943683" y="829775"/>
                  </a:lnTo>
                  <a:lnTo>
                    <a:pt x="943683" y="826911"/>
                  </a:lnTo>
                  <a:lnTo>
                    <a:pt x="941790" y="826911"/>
                  </a:lnTo>
                  <a:lnTo>
                    <a:pt x="940854" y="825008"/>
                  </a:lnTo>
                  <a:lnTo>
                    <a:pt x="939888" y="822180"/>
                  </a:lnTo>
                  <a:lnTo>
                    <a:pt x="939888" y="820282"/>
                  </a:lnTo>
                  <a:lnTo>
                    <a:pt x="940854" y="817414"/>
                  </a:lnTo>
                  <a:lnTo>
                    <a:pt x="937991" y="813614"/>
                  </a:lnTo>
                  <a:lnTo>
                    <a:pt x="937064" y="812687"/>
                  </a:lnTo>
                  <a:lnTo>
                    <a:pt x="937064" y="811716"/>
                  </a:lnTo>
                  <a:lnTo>
                    <a:pt x="937064" y="810785"/>
                  </a:lnTo>
                  <a:lnTo>
                    <a:pt x="928493" y="809819"/>
                  </a:lnTo>
                  <a:lnTo>
                    <a:pt x="927567" y="808887"/>
                  </a:lnTo>
                  <a:lnTo>
                    <a:pt x="926596" y="807921"/>
                  </a:lnTo>
                  <a:lnTo>
                    <a:pt x="924693" y="806985"/>
                  </a:lnTo>
                  <a:lnTo>
                    <a:pt x="922801" y="803190"/>
                  </a:lnTo>
                  <a:lnTo>
                    <a:pt x="923767" y="800326"/>
                  </a:lnTo>
                  <a:lnTo>
                    <a:pt x="926596" y="800326"/>
                  </a:lnTo>
                  <a:lnTo>
                    <a:pt x="923767" y="797493"/>
                  </a:lnTo>
                  <a:lnTo>
                    <a:pt x="922801" y="797493"/>
                  </a:lnTo>
                  <a:lnTo>
                    <a:pt x="917098" y="798424"/>
                  </a:lnTo>
                  <a:lnTo>
                    <a:pt x="918069" y="799390"/>
                  </a:lnTo>
                  <a:lnTo>
                    <a:pt x="910470" y="801292"/>
                  </a:lnTo>
                  <a:lnTo>
                    <a:pt x="912372" y="800326"/>
                  </a:lnTo>
                  <a:lnTo>
                    <a:pt x="912372" y="799390"/>
                  </a:lnTo>
                  <a:lnTo>
                    <a:pt x="908577" y="800326"/>
                  </a:lnTo>
                  <a:lnTo>
                    <a:pt x="909504" y="801292"/>
                  </a:lnTo>
                  <a:lnTo>
                    <a:pt x="908577" y="804121"/>
                  </a:lnTo>
                  <a:lnTo>
                    <a:pt x="909504" y="805083"/>
                  </a:lnTo>
                  <a:lnTo>
                    <a:pt x="907606" y="805083"/>
                  </a:lnTo>
                  <a:lnTo>
                    <a:pt x="906675" y="807921"/>
                  </a:lnTo>
                  <a:lnTo>
                    <a:pt x="905704" y="809819"/>
                  </a:lnTo>
                  <a:lnTo>
                    <a:pt x="904777" y="811716"/>
                  </a:lnTo>
                  <a:lnTo>
                    <a:pt x="902875" y="811716"/>
                  </a:lnTo>
                  <a:lnTo>
                    <a:pt x="900977" y="811716"/>
                  </a:lnTo>
                  <a:lnTo>
                    <a:pt x="900011" y="809819"/>
                  </a:lnTo>
                  <a:lnTo>
                    <a:pt x="898109" y="808887"/>
                  </a:lnTo>
                  <a:lnTo>
                    <a:pt x="897182" y="809819"/>
                  </a:lnTo>
                  <a:lnTo>
                    <a:pt x="892416" y="810785"/>
                  </a:lnTo>
                  <a:lnTo>
                    <a:pt x="892416" y="806985"/>
                  </a:lnTo>
                  <a:lnTo>
                    <a:pt x="895285" y="803190"/>
                  </a:lnTo>
                  <a:lnTo>
                    <a:pt x="896211" y="803190"/>
                  </a:lnTo>
                  <a:lnTo>
                    <a:pt x="896211" y="799390"/>
                  </a:lnTo>
                  <a:lnTo>
                    <a:pt x="894314" y="795590"/>
                  </a:lnTo>
                  <a:lnTo>
                    <a:pt x="893382" y="790839"/>
                  </a:lnTo>
                  <a:lnTo>
                    <a:pt x="882919" y="775654"/>
                  </a:lnTo>
                  <a:lnTo>
                    <a:pt x="881988" y="775654"/>
                  </a:lnTo>
                  <a:lnTo>
                    <a:pt x="880090" y="772805"/>
                  </a:lnTo>
                  <a:lnTo>
                    <a:pt x="879124" y="771854"/>
                  </a:lnTo>
                  <a:lnTo>
                    <a:pt x="878193" y="769006"/>
                  </a:lnTo>
                  <a:lnTo>
                    <a:pt x="878193" y="768059"/>
                  </a:lnTo>
                  <a:lnTo>
                    <a:pt x="878193" y="767108"/>
                  </a:lnTo>
                  <a:lnTo>
                    <a:pt x="878193" y="751918"/>
                  </a:lnTo>
                  <a:lnTo>
                    <a:pt x="877222" y="750021"/>
                  </a:lnTo>
                  <a:lnTo>
                    <a:pt x="876295" y="745270"/>
                  </a:lnTo>
                  <a:lnTo>
                    <a:pt x="885788" y="737675"/>
                  </a:lnTo>
                  <a:lnTo>
                    <a:pt x="891485" y="731982"/>
                  </a:lnTo>
                  <a:lnTo>
                    <a:pt x="892416" y="731982"/>
                  </a:lnTo>
                  <a:lnTo>
                    <a:pt x="897182" y="731982"/>
                  </a:lnTo>
                  <a:lnTo>
                    <a:pt x="900977" y="731982"/>
                  </a:lnTo>
                  <a:lnTo>
                    <a:pt x="901909" y="731982"/>
                  </a:lnTo>
                  <a:lnTo>
                    <a:pt x="900977" y="731031"/>
                  </a:lnTo>
                  <a:lnTo>
                    <a:pt x="897182" y="731031"/>
                  </a:lnTo>
                  <a:lnTo>
                    <a:pt x="892416" y="731031"/>
                  </a:lnTo>
                  <a:lnTo>
                    <a:pt x="889582" y="731982"/>
                  </a:lnTo>
                  <a:lnTo>
                    <a:pt x="888616" y="732928"/>
                  </a:lnTo>
                  <a:lnTo>
                    <a:pt x="872495" y="736729"/>
                  </a:lnTo>
                  <a:lnTo>
                    <a:pt x="871529" y="739577"/>
                  </a:lnTo>
                  <a:lnTo>
                    <a:pt x="868700" y="742426"/>
                  </a:lnTo>
                  <a:lnTo>
                    <a:pt x="868700" y="742426"/>
                  </a:lnTo>
                  <a:lnTo>
                    <a:pt x="865832" y="745270"/>
                  </a:lnTo>
                  <a:lnTo>
                    <a:pt x="865832" y="745270"/>
                  </a:lnTo>
                  <a:lnTo>
                    <a:pt x="862998" y="747172"/>
                  </a:lnTo>
                  <a:lnTo>
                    <a:pt x="860134" y="749069"/>
                  </a:lnTo>
                  <a:lnTo>
                    <a:pt x="861100" y="750972"/>
                  </a:lnTo>
                  <a:lnTo>
                    <a:pt x="861100" y="751918"/>
                  </a:lnTo>
                  <a:lnTo>
                    <a:pt x="860134" y="752865"/>
                  </a:lnTo>
                  <a:lnTo>
                    <a:pt x="859203" y="754767"/>
                  </a:lnTo>
                  <a:lnTo>
                    <a:pt x="860134" y="755718"/>
                  </a:lnTo>
                  <a:lnTo>
                    <a:pt x="859203" y="755718"/>
                  </a:lnTo>
                  <a:lnTo>
                    <a:pt x="858232" y="754767"/>
                  </a:lnTo>
                  <a:lnTo>
                    <a:pt x="857305" y="755718"/>
                  </a:lnTo>
                  <a:lnTo>
                    <a:pt x="856344" y="757616"/>
                  </a:lnTo>
                  <a:lnTo>
                    <a:pt x="855403" y="759513"/>
                  </a:lnTo>
                  <a:lnTo>
                    <a:pt x="855403" y="759513"/>
                  </a:lnTo>
                  <a:lnTo>
                    <a:pt x="856344" y="760465"/>
                  </a:lnTo>
                  <a:lnTo>
                    <a:pt x="855403" y="761416"/>
                  </a:lnTo>
                  <a:lnTo>
                    <a:pt x="856344" y="764259"/>
                  </a:lnTo>
                  <a:lnTo>
                    <a:pt x="856344" y="765216"/>
                  </a:lnTo>
                  <a:lnTo>
                    <a:pt x="858232" y="767108"/>
                  </a:lnTo>
                  <a:lnTo>
                    <a:pt x="858232" y="768059"/>
                  </a:lnTo>
                  <a:lnTo>
                    <a:pt x="860134" y="771854"/>
                  </a:lnTo>
                  <a:lnTo>
                    <a:pt x="864900" y="771854"/>
                  </a:lnTo>
                  <a:lnTo>
                    <a:pt x="866798" y="773757"/>
                  </a:lnTo>
                  <a:lnTo>
                    <a:pt x="867729" y="773757"/>
                  </a:lnTo>
                  <a:lnTo>
                    <a:pt x="867729" y="774708"/>
                  </a:lnTo>
                  <a:lnTo>
                    <a:pt x="868700" y="778503"/>
                  </a:lnTo>
                  <a:lnTo>
                    <a:pt x="870593" y="782303"/>
                  </a:lnTo>
                  <a:lnTo>
                    <a:pt x="872495" y="784200"/>
                  </a:lnTo>
                  <a:lnTo>
                    <a:pt x="874393" y="786098"/>
                  </a:lnTo>
                  <a:lnTo>
                    <a:pt x="877222" y="787995"/>
                  </a:lnTo>
                  <a:lnTo>
                    <a:pt x="879124" y="788952"/>
                  </a:lnTo>
                  <a:lnTo>
                    <a:pt x="878193" y="790839"/>
                  </a:lnTo>
                  <a:lnTo>
                    <a:pt x="875329" y="799390"/>
                  </a:lnTo>
                  <a:lnTo>
                    <a:pt x="881988" y="804121"/>
                  </a:lnTo>
                  <a:lnTo>
                    <a:pt x="883890" y="806019"/>
                  </a:lnTo>
                  <a:lnTo>
                    <a:pt x="881988" y="807921"/>
                  </a:lnTo>
                  <a:lnTo>
                    <a:pt x="881988" y="808887"/>
                  </a:lnTo>
                  <a:lnTo>
                    <a:pt x="879124" y="812687"/>
                  </a:lnTo>
                  <a:lnTo>
                    <a:pt x="877222" y="813614"/>
                  </a:lnTo>
                  <a:lnTo>
                    <a:pt x="876295" y="812687"/>
                  </a:lnTo>
                  <a:lnTo>
                    <a:pt x="875329" y="812687"/>
                  </a:lnTo>
                  <a:lnTo>
                    <a:pt x="875329" y="813614"/>
                  </a:lnTo>
                  <a:lnTo>
                    <a:pt x="876295" y="815516"/>
                  </a:lnTo>
                  <a:lnTo>
                    <a:pt x="873427" y="816482"/>
                  </a:lnTo>
                  <a:lnTo>
                    <a:pt x="873427" y="813614"/>
                  </a:lnTo>
                  <a:lnTo>
                    <a:pt x="871529" y="813614"/>
                  </a:lnTo>
                  <a:lnTo>
                    <a:pt x="869627" y="812687"/>
                  </a:lnTo>
                  <a:lnTo>
                    <a:pt x="867729" y="808887"/>
                  </a:lnTo>
                  <a:lnTo>
                    <a:pt x="867729" y="809819"/>
                  </a:lnTo>
                  <a:lnTo>
                    <a:pt x="867729" y="810785"/>
                  </a:lnTo>
                  <a:lnTo>
                    <a:pt x="862998" y="812687"/>
                  </a:lnTo>
                  <a:lnTo>
                    <a:pt x="863934" y="815516"/>
                  </a:lnTo>
                  <a:lnTo>
                    <a:pt x="865832" y="815516"/>
                  </a:lnTo>
                  <a:lnTo>
                    <a:pt x="869627" y="816482"/>
                  </a:lnTo>
                  <a:lnTo>
                    <a:pt x="872495" y="818380"/>
                  </a:lnTo>
                  <a:lnTo>
                    <a:pt x="873427" y="818380"/>
                  </a:lnTo>
                  <a:lnTo>
                    <a:pt x="877222" y="818380"/>
                  </a:lnTo>
                  <a:lnTo>
                    <a:pt x="878193" y="816482"/>
                  </a:lnTo>
                  <a:lnTo>
                    <a:pt x="885788" y="814580"/>
                  </a:lnTo>
                  <a:lnTo>
                    <a:pt x="887690" y="816482"/>
                  </a:lnTo>
                  <a:lnTo>
                    <a:pt x="887690" y="820282"/>
                  </a:lnTo>
                  <a:lnTo>
                    <a:pt x="885788" y="826911"/>
                  </a:lnTo>
                  <a:lnTo>
                    <a:pt x="884821" y="827877"/>
                  </a:lnTo>
                  <a:lnTo>
                    <a:pt x="882919" y="827877"/>
                  </a:lnTo>
                  <a:lnTo>
                    <a:pt x="881988" y="828808"/>
                  </a:lnTo>
                  <a:lnTo>
                    <a:pt x="882919" y="829775"/>
                  </a:lnTo>
                  <a:lnTo>
                    <a:pt x="887690" y="834506"/>
                  </a:lnTo>
                  <a:lnTo>
                    <a:pt x="889582" y="845901"/>
                  </a:lnTo>
                  <a:lnTo>
                    <a:pt x="891485" y="847798"/>
                  </a:lnTo>
                  <a:lnTo>
                    <a:pt x="894314" y="849696"/>
                  </a:lnTo>
                  <a:lnTo>
                    <a:pt x="895285" y="851593"/>
                  </a:lnTo>
                  <a:lnTo>
                    <a:pt x="896211" y="852564"/>
                  </a:lnTo>
                  <a:lnTo>
                    <a:pt x="902875" y="854462"/>
                  </a:lnTo>
                  <a:lnTo>
                    <a:pt x="902875" y="856359"/>
                  </a:lnTo>
                  <a:lnTo>
                    <a:pt x="900977" y="859188"/>
                  </a:lnTo>
                  <a:lnTo>
                    <a:pt x="900011" y="859188"/>
                  </a:lnTo>
                  <a:lnTo>
                    <a:pt x="907606" y="861086"/>
                  </a:lnTo>
                  <a:lnTo>
                    <a:pt x="909504" y="862988"/>
                  </a:lnTo>
                  <a:lnTo>
                    <a:pt x="906675" y="868680"/>
                  </a:lnTo>
                  <a:lnTo>
                    <a:pt x="904777" y="870583"/>
                  </a:lnTo>
                  <a:lnTo>
                    <a:pt x="902875" y="871554"/>
                  </a:lnTo>
                  <a:lnTo>
                    <a:pt x="894314" y="871554"/>
                  </a:lnTo>
                  <a:lnTo>
                    <a:pt x="893382" y="874383"/>
                  </a:lnTo>
                  <a:lnTo>
                    <a:pt x="892416" y="877246"/>
                  </a:lnTo>
                  <a:lnTo>
                    <a:pt x="893382" y="876280"/>
                  </a:lnTo>
                  <a:lnTo>
                    <a:pt x="896211" y="874383"/>
                  </a:lnTo>
                  <a:lnTo>
                    <a:pt x="898109" y="875349"/>
                  </a:lnTo>
                  <a:lnTo>
                    <a:pt x="899080" y="879149"/>
                  </a:lnTo>
                  <a:lnTo>
                    <a:pt x="896211" y="881046"/>
                  </a:lnTo>
                  <a:lnTo>
                    <a:pt x="900977" y="881046"/>
                  </a:lnTo>
                  <a:lnTo>
                    <a:pt x="901909" y="878178"/>
                  </a:lnTo>
                  <a:lnTo>
                    <a:pt x="903811" y="877246"/>
                  </a:lnTo>
                  <a:lnTo>
                    <a:pt x="906675" y="876280"/>
                  </a:lnTo>
                  <a:lnTo>
                    <a:pt x="911406" y="876280"/>
                  </a:lnTo>
                  <a:lnTo>
                    <a:pt x="915201" y="879149"/>
                  </a:lnTo>
                  <a:lnTo>
                    <a:pt x="918069" y="883875"/>
                  </a:lnTo>
                  <a:lnTo>
                    <a:pt x="912372" y="885778"/>
                  </a:lnTo>
                  <a:lnTo>
                    <a:pt x="911406" y="887670"/>
                  </a:lnTo>
                  <a:lnTo>
                    <a:pt x="909504" y="888641"/>
                  </a:lnTo>
                  <a:lnTo>
                    <a:pt x="903811" y="890544"/>
                  </a:lnTo>
                  <a:lnTo>
                    <a:pt x="901909" y="891470"/>
                  </a:lnTo>
                  <a:lnTo>
                    <a:pt x="899080" y="891470"/>
                  </a:lnTo>
                  <a:lnTo>
                    <a:pt x="896211" y="892436"/>
                  </a:lnTo>
                  <a:lnTo>
                    <a:pt x="891485" y="897167"/>
                  </a:lnTo>
                  <a:lnTo>
                    <a:pt x="879124" y="898139"/>
                  </a:lnTo>
                  <a:lnTo>
                    <a:pt x="876295" y="900041"/>
                  </a:lnTo>
                  <a:lnTo>
                    <a:pt x="868700" y="901933"/>
                  </a:lnTo>
                  <a:lnTo>
                    <a:pt x="863934" y="900041"/>
                  </a:lnTo>
                  <a:lnTo>
                    <a:pt x="865832" y="896236"/>
                  </a:lnTo>
                  <a:lnTo>
                    <a:pt x="865832" y="894338"/>
                  </a:lnTo>
                  <a:lnTo>
                    <a:pt x="866798" y="894338"/>
                  </a:lnTo>
                  <a:lnTo>
                    <a:pt x="867729" y="893372"/>
                  </a:lnTo>
                  <a:lnTo>
                    <a:pt x="870593" y="890544"/>
                  </a:lnTo>
                  <a:lnTo>
                    <a:pt x="873427" y="890544"/>
                  </a:lnTo>
                  <a:lnTo>
                    <a:pt x="873427" y="890544"/>
                  </a:lnTo>
                  <a:lnTo>
                    <a:pt x="876295" y="888641"/>
                  </a:lnTo>
                  <a:lnTo>
                    <a:pt x="876295" y="887670"/>
                  </a:lnTo>
                  <a:lnTo>
                    <a:pt x="877222" y="886743"/>
                  </a:lnTo>
                  <a:lnTo>
                    <a:pt x="879124" y="884841"/>
                  </a:lnTo>
                  <a:lnTo>
                    <a:pt x="881022" y="883875"/>
                  </a:lnTo>
                  <a:lnTo>
                    <a:pt x="882919" y="882944"/>
                  </a:lnTo>
                  <a:lnTo>
                    <a:pt x="883890" y="882944"/>
                  </a:lnTo>
                  <a:lnTo>
                    <a:pt x="882919" y="881978"/>
                  </a:lnTo>
                  <a:lnTo>
                    <a:pt x="880090" y="881046"/>
                  </a:lnTo>
                  <a:lnTo>
                    <a:pt x="878193" y="880075"/>
                  </a:lnTo>
                  <a:lnTo>
                    <a:pt x="877222" y="880075"/>
                  </a:lnTo>
                  <a:lnTo>
                    <a:pt x="876295" y="882944"/>
                  </a:lnTo>
                  <a:lnTo>
                    <a:pt x="875329" y="884841"/>
                  </a:lnTo>
                  <a:lnTo>
                    <a:pt x="873427" y="886743"/>
                  </a:lnTo>
                  <a:lnTo>
                    <a:pt x="872495" y="887670"/>
                  </a:lnTo>
                  <a:lnTo>
                    <a:pt x="870593" y="888641"/>
                  </a:lnTo>
                  <a:lnTo>
                    <a:pt x="869627" y="887670"/>
                  </a:lnTo>
                  <a:lnTo>
                    <a:pt x="868700" y="886743"/>
                  </a:lnTo>
                  <a:lnTo>
                    <a:pt x="866798" y="887670"/>
                  </a:lnTo>
                  <a:lnTo>
                    <a:pt x="864900" y="887670"/>
                  </a:lnTo>
                  <a:lnTo>
                    <a:pt x="864900" y="886743"/>
                  </a:lnTo>
                  <a:lnTo>
                    <a:pt x="862032" y="883875"/>
                  </a:lnTo>
                  <a:lnTo>
                    <a:pt x="861100" y="885778"/>
                  </a:lnTo>
                  <a:lnTo>
                    <a:pt x="854437" y="885778"/>
                  </a:lnTo>
                  <a:lnTo>
                    <a:pt x="854437" y="884841"/>
                  </a:lnTo>
                  <a:lnTo>
                    <a:pt x="852540" y="882944"/>
                  </a:lnTo>
                  <a:lnTo>
                    <a:pt x="856344" y="881046"/>
                  </a:lnTo>
                  <a:lnTo>
                    <a:pt x="854437" y="878178"/>
                  </a:lnTo>
                  <a:lnTo>
                    <a:pt x="853505" y="876280"/>
                  </a:lnTo>
                  <a:lnTo>
                    <a:pt x="854437" y="872480"/>
                  </a:lnTo>
                  <a:lnTo>
                    <a:pt x="853505" y="871554"/>
                  </a:lnTo>
                  <a:lnTo>
                    <a:pt x="854437" y="868680"/>
                  </a:lnTo>
                  <a:lnTo>
                    <a:pt x="854437" y="867754"/>
                  </a:lnTo>
                  <a:lnTo>
                    <a:pt x="855403" y="867754"/>
                  </a:lnTo>
                  <a:lnTo>
                    <a:pt x="857305" y="866788"/>
                  </a:lnTo>
                  <a:lnTo>
                    <a:pt x="862032" y="865856"/>
                  </a:lnTo>
                  <a:lnTo>
                    <a:pt x="862998" y="864885"/>
                  </a:lnTo>
                  <a:lnTo>
                    <a:pt x="865832" y="863954"/>
                  </a:lnTo>
                  <a:lnTo>
                    <a:pt x="867729" y="862988"/>
                  </a:lnTo>
                  <a:lnTo>
                    <a:pt x="862032" y="859188"/>
                  </a:lnTo>
                  <a:lnTo>
                    <a:pt x="860134" y="859188"/>
                  </a:lnTo>
                  <a:lnTo>
                    <a:pt x="859203" y="859188"/>
                  </a:lnTo>
                  <a:lnTo>
                    <a:pt x="857305" y="859188"/>
                  </a:lnTo>
                  <a:lnTo>
                    <a:pt x="850637" y="858262"/>
                  </a:lnTo>
                  <a:lnTo>
                    <a:pt x="848739" y="857291"/>
                  </a:lnTo>
                  <a:lnTo>
                    <a:pt x="844945" y="856359"/>
                  </a:lnTo>
                  <a:lnTo>
                    <a:pt x="843042" y="859188"/>
                  </a:lnTo>
                  <a:lnTo>
                    <a:pt x="839242" y="859188"/>
                  </a:lnTo>
                  <a:lnTo>
                    <a:pt x="839242" y="857291"/>
                  </a:lnTo>
                  <a:lnTo>
                    <a:pt x="839242" y="856359"/>
                  </a:lnTo>
                  <a:lnTo>
                    <a:pt x="839242" y="851593"/>
                  </a:lnTo>
                  <a:lnTo>
                    <a:pt x="836413" y="850667"/>
                  </a:lnTo>
                  <a:lnTo>
                    <a:pt x="836413" y="847798"/>
                  </a:lnTo>
                  <a:lnTo>
                    <a:pt x="837350" y="845901"/>
                  </a:lnTo>
                  <a:lnTo>
                    <a:pt x="841145" y="843067"/>
                  </a:lnTo>
                  <a:lnTo>
                    <a:pt x="841145" y="843067"/>
                  </a:lnTo>
                  <a:lnTo>
                    <a:pt x="840213" y="842101"/>
                  </a:lnTo>
                  <a:lnTo>
                    <a:pt x="838316" y="841169"/>
                  </a:lnTo>
                  <a:lnTo>
                    <a:pt x="836413" y="843067"/>
                  </a:lnTo>
                  <a:lnTo>
                    <a:pt x="835447" y="843998"/>
                  </a:lnTo>
                  <a:lnTo>
                    <a:pt x="831647" y="843067"/>
                  </a:lnTo>
                  <a:lnTo>
                    <a:pt x="830721" y="841169"/>
                  </a:lnTo>
                  <a:lnTo>
                    <a:pt x="830721" y="840198"/>
                  </a:lnTo>
                  <a:lnTo>
                    <a:pt x="831647" y="839272"/>
                  </a:lnTo>
                  <a:lnTo>
                    <a:pt x="832613" y="839272"/>
                  </a:lnTo>
                  <a:lnTo>
                    <a:pt x="832613" y="831677"/>
                  </a:lnTo>
                  <a:lnTo>
                    <a:pt x="829750" y="833570"/>
                  </a:lnTo>
                  <a:lnTo>
                    <a:pt x="829750" y="834506"/>
                  </a:lnTo>
                  <a:lnTo>
                    <a:pt x="829750" y="838306"/>
                  </a:lnTo>
                  <a:lnTo>
                    <a:pt x="828818" y="838306"/>
                  </a:lnTo>
                  <a:lnTo>
                    <a:pt x="827857" y="841169"/>
                  </a:lnTo>
                  <a:lnTo>
                    <a:pt x="825955" y="845901"/>
                  </a:lnTo>
                  <a:lnTo>
                    <a:pt x="821224" y="846867"/>
                  </a:lnTo>
                  <a:lnTo>
                    <a:pt x="818365" y="852564"/>
                  </a:lnTo>
                  <a:lnTo>
                    <a:pt x="817424" y="853491"/>
                  </a:lnTo>
                  <a:lnTo>
                    <a:pt x="813619" y="853491"/>
                  </a:lnTo>
                  <a:lnTo>
                    <a:pt x="813619" y="852564"/>
                  </a:lnTo>
                  <a:lnTo>
                    <a:pt x="811731" y="853491"/>
                  </a:lnTo>
                  <a:lnTo>
                    <a:pt x="809829" y="853491"/>
                  </a:lnTo>
                  <a:lnTo>
                    <a:pt x="807931" y="853491"/>
                  </a:lnTo>
                  <a:lnTo>
                    <a:pt x="802234" y="851593"/>
                  </a:lnTo>
                  <a:lnTo>
                    <a:pt x="798434" y="847798"/>
                  </a:lnTo>
                  <a:lnTo>
                    <a:pt x="795610" y="844964"/>
                  </a:lnTo>
                  <a:lnTo>
                    <a:pt x="793708" y="844964"/>
                  </a:lnTo>
                  <a:lnTo>
                    <a:pt x="789908" y="844964"/>
                  </a:lnTo>
                  <a:lnTo>
                    <a:pt x="788942" y="846867"/>
                  </a:lnTo>
                  <a:lnTo>
                    <a:pt x="786113" y="851593"/>
                  </a:lnTo>
                  <a:lnTo>
                    <a:pt x="784215" y="852564"/>
                  </a:lnTo>
                  <a:lnTo>
                    <a:pt x="783249" y="852564"/>
                  </a:lnTo>
                  <a:lnTo>
                    <a:pt x="782313" y="851593"/>
                  </a:lnTo>
                  <a:lnTo>
                    <a:pt x="779449" y="854462"/>
                  </a:lnTo>
                  <a:lnTo>
                    <a:pt x="775649" y="855393"/>
                  </a:lnTo>
                  <a:lnTo>
                    <a:pt x="773752" y="854462"/>
                  </a:lnTo>
                  <a:lnTo>
                    <a:pt x="772820" y="854462"/>
                  </a:lnTo>
                  <a:lnTo>
                    <a:pt x="771854" y="853491"/>
                  </a:lnTo>
                  <a:lnTo>
                    <a:pt x="768054" y="848764"/>
                  </a:lnTo>
                  <a:lnTo>
                    <a:pt x="765225" y="845901"/>
                  </a:lnTo>
                  <a:lnTo>
                    <a:pt x="764260" y="845901"/>
                  </a:lnTo>
                  <a:lnTo>
                    <a:pt x="764260" y="846867"/>
                  </a:lnTo>
                  <a:lnTo>
                    <a:pt x="764260" y="846867"/>
                  </a:lnTo>
                  <a:lnTo>
                    <a:pt x="761426" y="846867"/>
                  </a:lnTo>
                  <a:lnTo>
                    <a:pt x="758557" y="848764"/>
                  </a:lnTo>
                  <a:lnTo>
                    <a:pt x="757631" y="851593"/>
                  </a:lnTo>
                  <a:lnTo>
                    <a:pt x="755728" y="852564"/>
                  </a:lnTo>
                  <a:lnTo>
                    <a:pt x="755728" y="855393"/>
                  </a:lnTo>
                  <a:lnTo>
                    <a:pt x="756660" y="857291"/>
                  </a:lnTo>
                  <a:lnTo>
                    <a:pt x="758557" y="858262"/>
                  </a:lnTo>
                  <a:lnTo>
                    <a:pt x="758557" y="859188"/>
                  </a:lnTo>
                  <a:lnTo>
                    <a:pt x="761426" y="860159"/>
                  </a:lnTo>
                  <a:lnTo>
                    <a:pt x="763323" y="861086"/>
                  </a:lnTo>
                  <a:lnTo>
                    <a:pt x="767123" y="862988"/>
                  </a:lnTo>
                  <a:lnTo>
                    <a:pt x="767123" y="863954"/>
                  </a:lnTo>
                  <a:lnTo>
                    <a:pt x="769952" y="865856"/>
                  </a:lnTo>
                  <a:lnTo>
                    <a:pt x="770918" y="866788"/>
                  </a:lnTo>
                  <a:lnTo>
                    <a:pt x="773752" y="867754"/>
                  </a:lnTo>
                  <a:lnTo>
                    <a:pt x="774718" y="868680"/>
                  </a:lnTo>
                  <a:lnTo>
                    <a:pt x="778518" y="869656"/>
                  </a:lnTo>
                  <a:lnTo>
                    <a:pt x="782313" y="870583"/>
                  </a:lnTo>
                  <a:lnTo>
                    <a:pt x="783249" y="872480"/>
                  </a:lnTo>
                  <a:lnTo>
                    <a:pt x="783249" y="874383"/>
                  </a:lnTo>
                  <a:lnTo>
                    <a:pt x="782313" y="875349"/>
                  </a:lnTo>
                  <a:lnTo>
                    <a:pt x="780415" y="876280"/>
                  </a:lnTo>
                  <a:lnTo>
                    <a:pt x="780415" y="877246"/>
                  </a:lnTo>
                  <a:lnTo>
                    <a:pt x="776620" y="872480"/>
                  </a:lnTo>
                  <a:lnTo>
                    <a:pt x="775649" y="871554"/>
                  </a:lnTo>
                  <a:lnTo>
                    <a:pt x="772820" y="871554"/>
                  </a:lnTo>
                  <a:lnTo>
                    <a:pt x="770918" y="873446"/>
                  </a:lnTo>
                  <a:lnTo>
                    <a:pt x="770918" y="873446"/>
                  </a:lnTo>
                  <a:lnTo>
                    <a:pt x="769952" y="880075"/>
                  </a:lnTo>
                  <a:lnTo>
                    <a:pt x="766152" y="881978"/>
                  </a:lnTo>
                  <a:lnTo>
                    <a:pt x="764260" y="881046"/>
                  </a:lnTo>
                  <a:lnTo>
                    <a:pt x="762357" y="880075"/>
                  </a:lnTo>
                  <a:lnTo>
                    <a:pt x="757631" y="880075"/>
                  </a:lnTo>
                  <a:lnTo>
                    <a:pt x="755728" y="881046"/>
                  </a:lnTo>
                  <a:lnTo>
                    <a:pt x="754762" y="881978"/>
                  </a:lnTo>
                  <a:lnTo>
                    <a:pt x="752865" y="881978"/>
                  </a:lnTo>
                  <a:lnTo>
                    <a:pt x="749065" y="881978"/>
                  </a:lnTo>
                  <a:lnTo>
                    <a:pt x="749065" y="881978"/>
                  </a:lnTo>
                  <a:lnTo>
                    <a:pt x="748133" y="887670"/>
                  </a:lnTo>
                  <a:lnTo>
                    <a:pt x="745270" y="887670"/>
                  </a:lnTo>
                  <a:lnTo>
                    <a:pt x="745270" y="888641"/>
                  </a:lnTo>
                  <a:lnTo>
                    <a:pt x="744333" y="891470"/>
                  </a:lnTo>
                  <a:lnTo>
                    <a:pt x="741470" y="895270"/>
                  </a:lnTo>
                  <a:lnTo>
                    <a:pt x="741470" y="897167"/>
                  </a:lnTo>
                  <a:lnTo>
                    <a:pt x="735772" y="898139"/>
                  </a:lnTo>
                  <a:lnTo>
                    <a:pt x="732939" y="897167"/>
                  </a:lnTo>
                  <a:lnTo>
                    <a:pt x="728173" y="900041"/>
                  </a:lnTo>
                  <a:lnTo>
                    <a:pt x="727246" y="898139"/>
                  </a:lnTo>
                  <a:lnTo>
                    <a:pt x="727246" y="897167"/>
                  </a:lnTo>
                  <a:lnTo>
                    <a:pt x="728173" y="894338"/>
                  </a:lnTo>
                  <a:lnTo>
                    <a:pt x="728173" y="893372"/>
                  </a:lnTo>
                  <a:lnTo>
                    <a:pt x="716783" y="897167"/>
                  </a:lnTo>
                  <a:lnTo>
                    <a:pt x="713949" y="900967"/>
                  </a:lnTo>
                  <a:lnTo>
                    <a:pt x="713949" y="900967"/>
                  </a:lnTo>
                  <a:lnTo>
                    <a:pt x="711085" y="902865"/>
                  </a:lnTo>
                  <a:lnTo>
                    <a:pt x="709183" y="902865"/>
                  </a:lnTo>
                  <a:lnTo>
                    <a:pt x="704457" y="903831"/>
                  </a:lnTo>
                  <a:lnTo>
                    <a:pt x="703490" y="904767"/>
                  </a:lnTo>
                  <a:lnTo>
                    <a:pt x="699691" y="907611"/>
                  </a:lnTo>
                  <a:lnTo>
                    <a:pt x="697793" y="909513"/>
                  </a:lnTo>
                  <a:lnTo>
                    <a:pt x="697793" y="906660"/>
                  </a:lnTo>
                  <a:lnTo>
                    <a:pt x="695896" y="905714"/>
                  </a:lnTo>
                  <a:lnTo>
                    <a:pt x="693067" y="904767"/>
                  </a:lnTo>
                  <a:lnTo>
                    <a:pt x="692096" y="912362"/>
                  </a:lnTo>
                  <a:lnTo>
                    <a:pt x="691169" y="914260"/>
                  </a:lnTo>
                  <a:lnTo>
                    <a:pt x="692096" y="915206"/>
                  </a:lnTo>
                  <a:lnTo>
                    <a:pt x="692096" y="916157"/>
                  </a:lnTo>
                  <a:lnTo>
                    <a:pt x="696862" y="916157"/>
                  </a:lnTo>
                  <a:lnTo>
                    <a:pt x="699691" y="919957"/>
                  </a:lnTo>
                  <a:lnTo>
                    <a:pt x="697793" y="921855"/>
                  </a:lnTo>
                  <a:lnTo>
                    <a:pt x="694964" y="922801"/>
                  </a:lnTo>
                  <a:lnTo>
                    <a:pt x="691169" y="924703"/>
                  </a:lnTo>
                  <a:lnTo>
                    <a:pt x="688301" y="922801"/>
                  </a:lnTo>
                  <a:lnTo>
                    <a:pt x="688301" y="924703"/>
                  </a:lnTo>
                  <a:lnTo>
                    <a:pt x="688301" y="926601"/>
                  </a:lnTo>
                  <a:lnTo>
                    <a:pt x="688301" y="928503"/>
                  </a:lnTo>
                  <a:lnTo>
                    <a:pt x="689267" y="929449"/>
                  </a:lnTo>
                  <a:lnTo>
                    <a:pt x="691169" y="931352"/>
                  </a:lnTo>
                  <a:lnTo>
                    <a:pt x="692096" y="931352"/>
                  </a:lnTo>
                  <a:lnTo>
                    <a:pt x="693067" y="932298"/>
                  </a:lnTo>
                  <a:lnTo>
                    <a:pt x="692096" y="935147"/>
                  </a:lnTo>
                  <a:lnTo>
                    <a:pt x="689267" y="933249"/>
                  </a:lnTo>
                  <a:lnTo>
                    <a:pt x="685467" y="936098"/>
                  </a:lnTo>
                  <a:lnTo>
                    <a:pt x="682603" y="939893"/>
                  </a:lnTo>
                  <a:lnTo>
                    <a:pt x="679774" y="940844"/>
                  </a:lnTo>
                  <a:lnTo>
                    <a:pt x="676906" y="946541"/>
                  </a:lnTo>
                  <a:lnTo>
                    <a:pt x="675975" y="947493"/>
                  </a:lnTo>
                  <a:lnTo>
                    <a:pt x="675975" y="948439"/>
                  </a:lnTo>
                  <a:lnTo>
                    <a:pt x="679774" y="949385"/>
                  </a:lnTo>
                  <a:lnTo>
                    <a:pt x="681672" y="946541"/>
                  </a:lnTo>
                  <a:lnTo>
                    <a:pt x="683569" y="944639"/>
                  </a:lnTo>
                  <a:lnTo>
                    <a:pt x="686403" y="941790"/>
                  </a:lnTo>
                  <a:lnTo>
                    <a:pt x="690198" y="941790"/>
                  </a:lnTo>
                  <a:lnTo>
                    <a:pt x="693998" y="941790"/>
                  </a:lnTo>
                  <a:lnTo>
                    <a:pt x="695896" y="940844"/>
                  </a:lnTo>
                  <a:lnTo>
                    <a:pt x="696862" y="939893"/>
                  </a:lnTo>
                  <a:lnTo>
                    <a:pt x="699691" y="938947"/>
                  </a:lnTo>
                  <a:lnTo>
                    <a:pt x="703490" y="939893"/>
                  </a:lnTo>
                  <a:lnTo>
                    <a:pt x="705388" y="939893"/>
                  </a:lnTo>
                  <a:lnTo>
                    <a:pt x="704457" y="937995"/>
                  </a:lnTo>
                  <a:lnTo>
                    <a:pt x="704457" y="933249"/>
                  </a:lnTo>
                  <a:lnTo>
                    <a:pt x="704457" y="929449"/>
                  </a:lnTo>
                  <a:lnTo>
                    <a:pt x="705388" y="928503"/>
                  </a:lnTo>
                  <a:lnTo>
                    <a:pt x="705388" y="927552"/>
                  </a:lnTo>
                  <a:lnTo>
                    <a:pt x="707290" y="919957"/>
                  </a:lnTo>
                  <a:lnTo>
                    <a:pt x="710159" y="919006"/>
                  </a:lnTo>
                  <a:lnTo>
                    <a:pt x="711085" y="917108"/>
                  </a:lnTo>
                  <a:lnTo>
                    <a:pt x="711085" y="917108"/>
                  </a:lnTo>
                  <a:lnTo>
                    <a:pt x="713949" y="915206"/>
                  </a:lnTo>
                  <a:lnTo>
                    <a:pt x="716783" y="914260"/>
                  </a:lnTo>
                  <a:lnTo>
                    <a:pt x="720578" y="912362"/>
                  </a:lnTo>
                  <a:lnTo>
                    <a:pt x="721554" y="912362"/>
                  </a:lnTo>
                  <a:lnTo>
                    <a:pt x="727246" y="911406"/>
                  </a:lnTo>
                  <a:lnTo>
                    <a:pt x="731972" y="911406"/>
                  </a:lnTo>
                  <a:lnTo>
                    <a:pt x="731972" y="910460"/>
                  </a:lnTo>
                  <a:lnTo>
                    <a:pt x="735772" y="909513"/>
                  </a:lnTo>
                  <a:lnTo>
                    <a:pt x="737670" y="910460"/>
                  </a:lnTo>
                  <a:lnTo>
                    <a:pt x="741470" y="907611"/>
                  </a:lnTo>
                  <a:lnTo>
                    <a:pt x="743367" y="907611"/>
                  </a:lnTo>
                  <a:lnTo>
                    <a:pt x="747162" y="906660"/>
                  </a:lnTo>
                  <a:lnTo>
                    <a:pt x="750041" y="904767"/>
                  </a:lnTo>
                  <a:lnTo>
                    <a:pt x="753831" y="902865"/>
                  </a:lnTo>
                  <a:lnTo>
                    <a:pt x="756660" y="901933"/>
                  </a:lnTo>
                  <a:lnTo>
                    <a:pt x="755728" y="900967"/>
                  </a:lnTo>
                  <a:lnTo>
                    <a:pt x="752865" y="899065"/>
                  </a:lnTo>
                  <a:lnTo>
                    <a:pt x="751928" y="897167"/>
                  </a:lnTo>
                  <a:lnTo>
                    <a:pt x="751928" y="895270"/>
                  </a:lnTo>
                  <a:lnTo>
                    <a:pt x="750962" y="894338"/>
                  </a:lnTo>
                  <a:lnTo>
                    <a:pt x="750962" y="892436"/>
                  </a:lnTo>
                  <a:lnTo>
                    <a:pt x="752865" y="885778"/>
                  </a:lnTo>
                  <a:lnTo>
                    <a:pt x="755728" y="883875"/>
                  </a:lnTo>
                  <a:lnTo>
                    <a:pt x="758557" y="881978"/>
                  </a:lnTo>
                  <a:lnTo>
                    <a:pt x="759528" y="881978"/>
                  </a:lnTo>
                  <a:lnTo>
                    <a:pt x="761426" y="882944"/>
                  </a:lnTo>
                  <a:lnTo>
                    <a:pt x="763323" y="883875"/>
                  </a:lnTo>
                  <a:lnTo>
                    <a:pt x="763323" y="885778"/>
                  </a:lnTo>
                  <a:lnTo>
                    <a:pt x="765225" y="887670"/>
                  </a:lnTo>
                  <a:lnTo>
                    <a:pt x="765225" y="888641"/>
                  </a:lnTo>
                  <a:lnTo>
                    <a:pt x="766152" y="890544"/>
                  </a:lnTo>
                  <a:lnTo>
                    <a:pt x="767123" y="888641"/>
                  </a:lnTo>
                  <a:lnTo>
                    <a:pt x="769025" y="887670"/>
                  </a:lnTo>
                  <a:lnTo>
                    <a:pt x="772820" y="885778"/>
                  </a:lnTo>
                  <a:lnTo>
                    <a:pt x="773752" y="884841"/>
                  </a:lnTo>
                  <a:lnTo>
                    <a:pt x="772820" y="881978"/>
                  </a:lnTo>
                  <a:lnTo>
                    <a:pt x="773752" y="877246"/>
                  </a:lnTo>
                  <a:lnTo>
                    <a:pt x="775649" y="879149"/>
                  </a:lnTo>
                  <a:lnTo>
                    <a:pt x="777547" y="881046"/>
                  </a:lnTo>
                  <a:lnTo>
                    <a:pt x="780415" y="883875"/>
                  </a:lnTo>
                  <a:lnTo>
                    <a:pt x="781347" y="884841"/>
                  </a:lnTo>
                  <a:lnTo>
                    <a:pt x="779449" y="887670"/>
                  </a:lnTo>
                  <a:lnTo>
                    <a:pt x="780415" y="887670"/>
                  </a:lnTo>
                  <a:lnTo>
                    <a:pt x="784215" y="890544"/>
                  </a:lnTo>
                  <a:lnTo>
                    <a:pt x="784215" y="891470"/>
                  </a:lnTo>
                  <a:lnTo>
                    <a:pt x="782313" y="895270"/>
                  </a:lnTo>
                  <a:lnTo>
                    <a:pt x="781347" y="897167"/>
                  </a:lnTo>
                  <a:lnTo>
                    <a:pt x="780415" y="898139"/>
                  </a:lnTo>
                  <a:lnTo>
                    <a:pt x="786113" y="900967"/>
                  </a:lnTo>
                  <a:lnTo>
                    <a:pt x="784215" y="902865"/>
                  </a:lnTo>
                  <a:lnTo>
                    <a:pt x="784215" y="904767"/>
                  </a:lnTo>
                  <a:lnTo>
                    <a:pt x="780415" y="907611"/>
                  </a:lnTo>
                  <a:lnTo>
                    <a:pt x="772820" y="905714"/>
                  </a:lnTo>
                  <a:lnTo>
                    <a:pt x="771854" y="905714"/>
                  </a:lnTo>
                  <a:lnTo>
                    <a:pt x="766152" y="906660"/>
                  </a:lnTo>
                  <a:lnTo>
                    <a:pt x="766152" y="907611"/>
                  </a:lnTo>
                  <a:lnTo>
                    <a:pt x="767123" y="907611"/>
                  </a:lnTo>
                  <a:lnTo>
                    <a:pt x="769025" y="908562"/>
                  </a:lnTo>
                  <a:lnTo>
                    <a:pt x="769025" y="910460"/>
                  </a:lnTo>
                  <a:lnTo>
                    <a:pt x="771854" y="911406"/>
                  </a:lnTo>
                  <a:lnTo>
                    <a:pt x="775649" y="913308"/>
                  </a:lnTo>
                  <a:lnTo>
                    <a:pt x="776620" y="914260"/>
                  </a:lnTo>
                  <a:lnTo>
                    <a:pt x="778518" y="919957"/>
                  </a:lnTo>
                  <a:lnTo>
                    <a:pt x="782313" y="913308"/>
                  </a:lnTo>
                  <a:lnTo>
                    <a:pt x="786113" y="915206"/>
                  </a:lnTo>
                  <a:lnTo>
                    <a:pt x="786113" y="918054"/>
                  </a:lnTo>
                  <a:lnTo>
                    <a:pt x="787044" y="916157"/>
                  </a:lnTo>
                  <a:lnTo>
                    <a:pt x="788020" y="916157"/>
                  </a:lnTo>
                  <a:lnTo>
                    <a:pt x="789908" y="916157"/>
                  </a:lnTo>
                  <a:lnTo>
                    <a:pt x="788942" y="919006"/>
                  </a:lnTo>
                  <a:lnTo>
                    <a:pt x="788942" y="921855"/>
                  </a:lnTo>
                  <a:lnTo>
                    <a:pt x="788020" y="922801"/>
                  </a:lnTo>
                  <a:lnTo>
                    <a:pt x="786113" y="923757"/>
                  </a:lnTo>
                  <a:lnTo>
                    <a:pt x="785142" y="924703"/>
                  </a:lnTo>
                  <a:lnTo>
                    <a:pt x="786113" y="927552"/>
                  </a:lnTo>
                  <a:lnTo>
                    <a:pt x="788942" y="927552"/>
                  </a:lnTo>
                  <a:lnTo>
                    <a:pt x="790844" y="929449"/>
                  </a:lnTo>
                  <a:lnTo>
                    <a:pt x="791810" y="931352"/>
                  </a:lnTo>
                  <a:lnTo>
                    <a:pt x="793708" y="932298"/>
                  </a:lnTo>
                  <a:lnTo>
                    <a:pt x="795610" y="932298"/>
                  </a:lnTo>
                  <a:lnTo>
                    <a:pt x="801302" y="935147"/>
                  </a:lnTo>
                  <a:lnTo>
                    <a:pt x="803205" y="935147"/>
                  </a:lnTo>
                  <a:lnTo>
                    <a:pt x="803205" y="936098"/>
                  </a:lnTo>
                  <a:lnTo>
                    <a:pt x="805102" y="937995"/>
                  </a:lnTo>
                  <a:lnTo>
                    <a:pt x="804126" y="941790"/>
                  </a:lnTo>
                  <a:lnTo>
                    <a:pt x="802234" y="942747"/>
                  </a:lnTo>
                  <a:lnTo>
                    <a:pt x="798434" y="944639"/>
                  </a:lnTo>
                  <a:lnTo>
                    <a:pt x="799405" y="946541"/>
                  </a:lnTo>
                  <a:lnTo>
                    <a:pt x="798434" y="947493"/>
                  </a:lnTo>
                  <a:lnTo>
                    <a:pt x="797512" y="948439"/>
                  </a:lnTo>
                  <a:lnTo>
                    <a:pt x="796536" y="951288"/>
                  </a:lnTo>
                  <a:lnTo>
                    <a:pt x="794639" y="951288"/>
                  </a:lnTo>
                  <a:lnTo>
                    <a:pt x="792742" y="950342"/>
                  </a:lnTo>
                  <a:lnTo>
                    <a:pt x="790844" y="946541"/>
                  </a:lnTo>
                  <a:lnTo>
                    <a:pt x="788020" y="946541"/>
                  </a:lnTo>
                  <a:lnTo>
                    <a:pt x="788020" y="950342"/>
                  </a:lnTo>
                  <a:lnTo>
                    <a:pt x="788020" y="952239"/>
                  </a:lnTo>
                  <a:lnTo>
                    <a:pt x="788020" y="956034"/>
                  </a:lnTo>
                  <a:lnTo>
                    <a:pt x="785142" y="958883"/>
                  </a:lnTo>
                  <a:lnTo>
                    <a:pt x="784215" y="960780"/>
                  </a:lnTo>
                  <a:lnTo>
                    <a:pt x="781347" y="964580"/>
                  </a:lnTo>
                  <a:lnTo>
                    <a:pt x="779449" y="964580"/>
                  </a:lnTo>
                  <a:lnTo>
                    <a:pt x="778518" y="964580"/>
                  </a:lnTo>
                  <a:lnTo>
                    <a:pt x="776620" y="962682"/>
                  </a:lnTo>
                  <a:lnTo>
                    <a:pt x="774718" y="961731"/>
                  </a:lnTo>
                  <a:lnTo>
                    <a:pt x="773752" y="959834"/>
                  </a:lnTo>
                  <a:lnTo>
                    <a:pt x="771854" y="960780"/>
                  </a:lnTo>
                  <a:lnTo>
                    <a:pt x="769952" y="961731"/>
                  </a:lnTo>
                  <a:lnTo>
                    <a:pt x="769952" y="962682"/>
                  </a:lnTo>
                  <a:lnTo>
                    <a:pt x="771854" y="966482"/>
                  </a:lnTo>
                  <a:lnTo>
                    <a:pt x="773752" y="967429"/>
                  </a:lnTo>
                  <a:lnTo>
                    <a:pt x="770918" y="969326"/>
                  </a:lnTo>
                  <a:lnTo>
                    <a:pt x="769025" y="969326"/>
                  </a:lnTo>
                  <a:lnTo>
                    <a:pt x="767123" y="968375"/>
                  </a:lnTo>
                  <a:lnTo>
                    <a:pt x="766152" y="967429"/>
                  </a:lnTo>
                  <a:lnTo>
                    <a:pt x="766152" y="965526"/>
                  </a:lnTo>
                  <a:lnTo>
                    <a:pt x="764260" y="968375"/>
                  </a:lnTo>
                  <a:lnTo>
                    <a:pt x="761426" y="967429"/>
                  </a:lnTo>
                  <a:lnTo>
                    <a:pt x="759528" y="966482"/>
                  </a:lnTo>
                  <a:lnTo>
                    <a:pt x="754762" y="965526"/>
                  </a:lnTo>
                  <a:lnTo>
                    <a:pt x="749065" y="964580"/>
                  </a:lnTo>
                  <a:lnTo>
                    <a:pt x="744333" y="964580"/>
                  </a:lnTo>
                  <a:lnTo>
                    <a:pt x="731046" y="963629"/>
                  </a:lnTo>
                  <a:lnTo>
                    <a:pt x="728173" y="961731"/>
                  </a:lnTo>
                  <a:lnTo>
                    <a:pt x="727246" y="963629"/>
                  </a:lnTo>
                  <a:lnTo>
                    <a:pt x="723446" y="963629"/>
                  </a:lnTo>
                  <a:lnTo>
                    <a:pt x="724378" y="970277"/>
                  </a:lnTo>
                  <a:lnTo>
                    <a:pt x="723446" y="969326"/>
                  </a:lnTo>
                  <a:lnTo>
                    <a:pt x="721554" y="970277"/>
                  </a:lnTo>
                  <a:lnTo>
                    <a:pt x="720578" y="972175"/>
                  </a:lnTo>
                  <a:lnTo>
                    <a:pt x="722480" y="975024"/>
                  </a:lnTo>
                  <a:lnTo>
                    <a:pt x="722480" y="975975"/>
                  </a:lnTo>
                  <a:lnTo>
                    <a:pt x="723446" y="975975"/>
                  </a:lnTo>
                  <a:lnTo>
                    <a:pt x="724378" y="975024"/>
                  </a:lnTo>
                  <a:lnTo>
                    <a:pt x="724378" y="974077"/>
                  </a:lnTo>
                  <a:lnTo>
                    <a:pt x="725344" y="974077"/>
                  </a:lnTo>
                  <a:lnTo>
                    <a:pt x="727246" y="973121"/>
                  </a:lnTo>
                  <a:lnTo>
                    <a:pt x="730075" y="972175"/>
                  </a:lnTo>
                  <a:lnTo>
                    <a:pt x="733875" y="972175"/>
                  </a:lnTo>
                  <a:lnTo>
                    <a:pt x="740538" y="973121"/>
                  </a:lnTo>
                  <a:lnTo>
                    <a:pt x="746236" y="975024"/>
                  </a:lnTo>
                  <a:lnTo>
                    <a:pt x="752865" y="978823"/>
                  </a:lnTo>
                  <a:lnTo>
                    <a:pt x="752865" y="979770"/>
                  </a:lnTo>
                  <a:lnTo>
                    <a:pt x="752865" y="986418"/>
                  </a:lnTo>
                  <a:lnTo>
                    <a:pt x="751928" y="988316"/>
                  </a:lnTo>
                  <a:lnTo>
                    <a:pt x="749065" y="992106"/>
                  </a:lnTo>
                  <a:lnTo>
                    <a:pt x="747162" y="994013"/>
                  </a:lnTo>
                  <a:lnTo>
                    <a:pt x="747162" y="995911"/>
                  </a:lnTo>
                  <a:lnTo>
                    <a:pt x="745270" y="997813"/>
                  </a:lnTo>
                  <a:lnTo>
                    <a:pt x="744333" y="998760"/>
                  </a:lnTo>
                  <a:lnTo>
                    <a:pt x="742436" y="1000662"/>
                  </a:lnTo>
                  <a:lnTo>
                    <a:pt x="739567" y="1000662"/>
                  </a:lnTo>
                  <a:lnTo>
                    <a:pt x="736738" y="1002559"/>
                  </a:lnTo>
                  <a:lnTo>
                    <a:pt x="734841" y="1004457"/>
                  </a:lnTo>
                  <a:lnTo>
                    <a:pt x="734841" y="1006349"/>
                  </a:lnTo>
                  <a:lnTo>
                    <a:pt x="738641" y="1009208"/>
                  </a:lnTo>
                  <a:lnTo>
                    <a:pt x="742436" y="1013954"/>
                  </a:lnTo>
                  <a:lnTo>
                    <a:pt x="743367" y="1016803"/>
                  </a:lnTo>
                  <a:lnTo>
                    <a:pt x="738641" y="1018700"/>
                  </a:lnTo>
                  <a:lnTo>
                    <a:pt x="738641" y="1021549"/>
                  </a:lnTo>
                  <a:lnTo>
                    <a:pt x="742436" y="1022495"/>
                  </a:lnTo>
                  <a:lnTo>
                    <a:pt x="741470" y="1025344"/>
                  </a:lnTo>
                  <a:lnTo>
                    <a:pt x="743367" y="1027241"/>
                  </a:lnTo>
                  <a:lnTo>
                    <a:pt x="746236" y="1029144"/>
                  </a:lnTo>
                  <a:lnTo>
                    <a:pt x="741470" y="1033890"/>
                  </a:lnTo>
                  <a:lnTo>
                    <a:pt x="743367" y="1040519"/>
                  </a:lnTo>
                  <a:lnTo>
                    <a:pt x="742436" y="1049080"/>
                  </a:lnTo>
                  <a:lnTo>
                    <a:pt x="739567" y="1050011"/>
                  </a:lnTo>
                  <a:lnTo>
                    <a:pt x="738641" y="1050982"/>
                  </a:lnTo>
                  <a:lnTo>
                    <a:pt x="737670" y="1052880"/>
                  </a:lnTo>
                  <a:lnTo>
                    <a:pt x="737670" y="1056680"/>
                  </a:lnTo>
                  <a:lnTo>
                    <a:pt x="739567" y="1057606"/>
                  </a:lnTo>
                  <a:lnTo>
                    <a:pt x="739567" y="1058577"/>
                  </a:lnTo>
                  <a:lnTo>
                    <a:pt x="739567" y="1060475"/>
                  </a:lnTo>
                  <a:lnTo>
                    <a:pt x="737670" y="1062372"/>
                  </a:lnTo>
                  <a:lnTo>
                    <a:pt x="735772" y="1065201"/>
                  </a:lnTo>
                  <a:lnTo>
                    <a:pt x="735772" y="1067104"/>
                  </a:lnTo>
                  <a:lnTo>
                    <a:pt x="734841" y="1069001"/>
                  </a:lnTo>
                  <a:lnTo>
                    <a:pt x="734841" y="1073767"/>
                  </a:lnTo>
                  <a:lnTo>
                    <a:pt x="735772" y="1075670"/>
                  </a:lnTo>
                  <a:lnTo>
                    <a:pt x="736738" y="1078498"/>
                  </a:lnTo>
                  <a:lnTo>
                    <a:pt x="735772" y="1088957"/>
                  </a:lnTo>
                  <a:lnTo>
                    <a:pt x="735772" y="1091791"/>
                  </a:lnTo>
                  <a:lnTo>
                    <a:pt x="738641" y="1091791"/>
                  </a:lnTo>
                  <a:lnTo>
                    <a:pt x="738641" y="1090859"/>
                  </a:lnTo>
                  <a:lnTo>
                    <a:pt x="739567" y="1089893"/>
                  </a:lnTo>
                  <a:lnTo>
                    <a:pt x="741470" y="1087991"/>
                  </a:lnTo>
                  <a:lnTo>
                    <a:pt x="742436" y="1087064"/>
                  </a:lnTo>
                  <a:lnTo>
                    <a:pt x="744333" y="1087064"/>
                  </a:lnTo>
                  <a:lnTo>
                    <a:pt x="746236" y="1081362"/>
                  </a:lnTo>
                  <a:lnTo>
                    <a:pt x="748133" y="1075670"/>
                  </a:lnTo>
                  <a:lnTo>
                    <a:pt x="751928" y="1074699"/>
                  </a:lnTo>
                  <a:lnTo>
                    <a:pt x="754762" y="1074699"/>
                  </a:lnTo>
                  <a:lnTo>
                    <a:pt x="755728" y="1074699"/>
                  </a:lnTo>
                  <a:lnTo>
                    <a:pt x="752865" y="1072801"/>
                  </a:lnTo>
                  <a:lnTo>
                    <a:pt x="752865" y="1071869"/>
                  </a:lnTo>
                  <a:lnTo>
                    <a:pt x="750962" y="1070903"/>
                  </a:lnTo>
                  <a:lnTo>
                    <a:pt x="754762" y="1064275"/>
                  </a:lnTo>
                  <a:lnTo>
                    <a:pt x="754762" y="1063309"/>
                  </a:lnTo>
                  <a:lnTo>
                    <a:pt x="756660" y="1061406"/>
                  </a:lnTo>
                  <a:lnTo>
                    <a:pt x="758557" y="1060475"/>
                  </a:lnTo>
                  <a:lnTo>
                    <a:pt x="760459" y="1060475"/>
                  </a:lnTo>
                  <a:lnTo>
                    <a:pt x="759528" y="1057606"/>
                  </a:lnTo>
                  <a:lnTo>
                    <a:pt x="758557" y="1057606"/>
                  </a:lnTo>
                  <a:lnTo>
                    <a:pt x="755728" y="1054782"/>
                  </a:lnTo>
                  <a:lnTo>
                    <a:pt x="752865" y="1052880"/>
                  </a:lnTo>
                  <a:lnTo>
                    <a:pt x="750041" y="1050982"/>
                  </a:lnTo>
                  <a:lnTo>
                    <a:pt x="750962" y="1049080"/>
                  </a:lnTo>
                  <a:lnTo>
                    <a:pt x="755728" y="1048114"/>
                  </a:lnTo>
                  <a:lnTo>
                    <a:pt x="757631" y="1048114"/>
                  </a:lnTo>
                  <a:lnTo>
                    <a:pt x="759528" y="1047187"/>
                  </a:lnTo>
                  <a:lnTo>
                    <a:pt x="762357" y="1047187"/>
                  </a:lnTo>
                  <a:lnTo>
                    <a:pt x="762357" y="1051914"/>
                  </a:lnTo>
                  <a:lnTo>
                    <a:pt x="766152" y="1053811"/>
                  </a:lnTo>
                  <a:lnTo>
                    <a:pt x="769025" y="1058577"/>
                  </a:lnTo>
                  <a:lnTo>
                    <a:pt x="765225" y="1060475"/>
                  </a:lnTo>
                  <a:lnTo>
                    <a:pt x="764260" y="1062372"/>
                  </a:lnTo>
                  <a:lnTo>
                    <a:pt x="767123" y="1063309"/>
                  </a:lnTo>
                  <a:lnTo>
                    <a:pt x="772820" y="1063309"/>
                  </a:lnTo>
                  <a:lnTo>
                    <a:pt x="773752" y="1066172"/>
                  </a:lnTo>
                  <a:lnTo>
                    <a:pt x="772820" y="1068075"/>
                  </a:lnTo>
                  <a:lnTo>
                    <a:pt x="772820" y="1069967"/>
                  </a:lnTo>
                  <a:lnTo>
                    <a:pt x="773752" y="1070903"/>
                  </a:lnTo>
                  <a:lnTo>
                    <a:pt x="781347" y="1072801"/>
                  </a:lnTo>
                  <a:lnTo>
                    <a:pt x="782313" y="1072801"/>
                  </a:lnTo>
                  <a:lnTo>
                    <a:pt x="784215" y="1073767"/>
                  </a:lnTo>
                  <a:lnTo>
                    <a:pt x="782313" y="1073767"/>
                  </a:lnTo>
                  <a:lnTo>
                    <a:pt x="781347" y="1073767"/>
                  </a:lnTo>
                  <a:lnTo>
                    <a:pt x="777547" y="1075670"/>
                  </a:lnTo>
                  <a:lnTo>
                    <a:pt x="776620" y="1075670"/>
                  </a:lnTo>
                  <a:lnTo>
                    <a:pt x="776620" y="1076596"/>
                  </a:lnTo>
                  <a:lnTo>
                    <a:pt x="777547" y="1077567"/>
                  </a:lnTo>
                  <a:lnTo>
                    <a:pt x="778518" y="1078498"/>
                  </a:lnTo>
                  <a:lnTo>
                    <a:pt x="778518" y="1079464"/>
                  </a:lnTo>
                  <a:lnTo>
                    <a:pt x="775649" y="1086093"/>
                  </a:lnTo>
                  <a:lnTo>
                    <a:pt x="772820" y="1092757"/>
                  </a:lnTo>
                  <a:lnTo>
                    <a:pt x="769025" y="1090859"/>
                  </a:lnTo>
                  <a:lnTo>
                    <a:pt x="767123" y="1081362"/>
                  </a:lnTo>
                  <a:lnTo>
                    <a:pt x="766152" y="1083264"/>
                  </a:lnTo>
                  <a:lnTo>
                    <a:pt x="765225" y="1086093"/>
                  </a:lnTo>
                  <a:lnTo>
                    <a:pt x="766152" y="1091791"/>
                  </a:lnTo>
                  <a:lnTo>
                    <a:pt x="765225" y="1093688"/>
                  </a:lnTo>
                  <a:lnTo>
                    <a:pt x="766152" y="1094659"/>
                  </a:lnTo>
                  <a:lnTo>
                    <a:pt x="764260" y="1096557"/>
                  </a:lnTo>
                  <a:lnTo>
                    <a:pt x="765225" y="1097488"/>
                  </a:lnTo>
                  <a:lnTo>
                    <a:pt x="765225" y="1097488"/>
                  </a:lnTo>
                  <a:lnTo>
                    <a:pt x="764260" y="1099386"/>
                  </a:lnTo>
                  <a:lnTo>
                    <a:pt x="762357" y="1099386"/>
                  </a:lnTo>
                  <a:lnTo>
                    <a:pt x="757631" y="1099386"/>
                  </a:lnTo>
                  <a:lnTo>
                    <a:pt x="758557" y="1102254"/>
                  </a:lnTo>
                  <a:lnTo>
                    <a:pt x="763323" y="1106980"/>
                  </a:lnTo>
                  <a:lnTo>
                    <a:pt x="763323" y="1107947"/>
                  </a:lnTo>
                  <a:lnTo>
                    <a:pt x="764260" y="1109849"/>
                  </a:lnTo>
                  <a:lnTo>
                    <a:pt x="753831" y="1124073"/>
                  </a:lnTo>
                  <a:lnTo>
                    <a:pt x="748133" y="1122170"/>
                  </a:lnTo>
                  <a:lnTo>
                    <a:pt x="747162" y="1121244"/>
                  </a:lnTo>
                  <a:lnTo>
                    <a:pt x="745270" y="1123141"/>
                  </a:lnTo>
                  <a:lnTo>
                    <a:pt x="746236" y="1125044"/>
                  </a:lnTo>
                  <a:lnTo>
                    <a:pt x="749065" y="1125970"/>
                  </a:lnTo>
                  <a:lnTo>
                    <a:pt x="750041" y="1125044"/>
                  </a:lnTo>
                  <a:lnTo>
                    <a:pt x="751928" y="1125044"/>
                  </a:lnTo>
                  <a:lnTo>
                    <a:pt x="748133" y="1127873"/>
                  </a:lnTo>
                  <a:lnTo>
                    <a:pt x="746236" y="1127873"/>
                  </a:lnTo>
                  <a:lnTo>
                    <a:pt x="744333" y="1127873"/>
                  </a:lnTo>
                  <a:lnTo>
                    <a:pt x="741470" y="1126936"/>
                  </a:lnTo>
                  <a:lnTo>
                    <a:pt x="740538" y="1124073"/>
                  </a:lnTo>
                  <a:lnTo>
                    <a:pt x="738641" y="1124073"/>
                  </a:lnTo>
                  <a:lnTo>
                    <a:pt x="738641" y="1124073"/>
                  </a:lnTo>
                  <a:lnTo>
                    <a:pt x="738641" y="1127873"/>
                  </a:lnTo>
                  <a:lnTo>
                    <a:pt x="737670" y="1133565"/>
                  </a:lnTo>
                  <a:lnTo>
                    <a:pt x="742436" y="1134536"/>
                  </a:lnTo>
                  <a:lnTo>
                    <a:pt x="743367" y="1136434"/>
                  </a:lnTo>
                  <a:lnTo>
                    <a:pt x="747162" y="1135467"/>
                  </a:lnTo>
                  <a:lnTo>
                    <a:pt x="750041" y="1137365"/>
                  </a:lnTo>
                  <a:lnTo>
                    <a:pt x="752865" y="1138331"/>
                  </a:lnTo>
                  <a:lnTo>
                    <a:pt x="753831" y="1140233"/>
                  </a:lnTo>
                  <a:lnTo>
                    <a:pt x="752865" y="1141160"/>
                  </a:lnTo>
                  <a:lnTo>
                    <a:pt x="752865" y="1143057"/>
                  </a:lnTo>
                  <a:lnTo>
                    <a:pt x="748133" y="1163949"/>
                  </a:lnTo>
                  <a:lnTo>
                    <a:pt x="745270" y="1165847"/>
                  </a:lnTo>
                  <a:lnTo>
                    <a:pt x="751928" y="1175344"/>
                  </a:lnTo>
                  <a:lnTo>
                    <a:pt x="750962" y="1177242"/>
                  </a:lnTo>
                  <a:lnTo>
                    <a:pt x="749065" y="1178193"/>
                  </a:lnTo>
                  <a:lnTo>
                    <a:pt x="737670" y="1176291"/>
                  </a:lnTo>
                  <a:lnTo>
                    <a:pt x="738641" y="1181037"/>
                  </a:lnTo>
                  <a:lnTo>
                    <a:pt x="741470" y="1181993"/>
                  </a:lnTo>
                  <a:lnTo>
                    <a:pt x="741470" y="1198129"/>
                  </a:lnTo>
                  <a:lnTo>
                    <a:pt x="737670" y="1205729"/>
                  </a:lnTo>
                  <a:lnTo>
                    <a:pt x="726280" y="1207616"/>
                  </a:lnTo>
                  <a:lnTo>
                    <a:pt x="724378" y="1201929"/>
                  </a:lnTo>
                  <a:lnTo>
                    <a:pt x="723446" y="1202875"/>
                  </a:lnTo>
                  <a:lnTo>
                    <a:pt x="703490" y="1171544"/>
                  </a:lnTo>
                  <a:lnTo>
                    <a:pt x="698764" y="1176291"/>
                  </a:lnTo>
                  <a:lnTo>
                    <a:pt x="692096" y="1168696"/>
                  </a:lnTo>
                  <a:lnTo>
                    <a:pt x="698764" y="1168696"/>
                  </a:lnTo>
                  <a:lnTo>
                    <a:pt x="700662" y="1163949"/>
                  </a:lnTo>
                  <a:lnTo>
                    <a:pt x="700662" y="1162047"/>
                  </a:lnTo>
                  <a:lnTo>
                    <a:pt x="693998" y="1150652"/>
                  </a:lnTo>
                  <a:lnTo>
                    <a:pt x="685467" y="1146857"/>
                  </a:lnTo>
                  <a:lnTo>
                    <a:pt x="676906" y="1143057"/>
                  </a:lnTo>
                  <a:lnTo>
                    <a:pt x="662682" y="1146857"/>
                  </a:lnTo>
                  <a:lnTo>
                    <a:pt x="656985" y="1139262"/>
                  </a:lnTo>
                  <a:lnTo>
                    <a:pt x="664580" y="1139262"/>
                  </a:lnTo>
                  <a:lnTo>
                    <a:pt x="664580" y="1127873"/>
                  </a:lnTo>
                  <a:lnTo>
                    <a:pt x="665511" y="1125970"/>
                  </a:lnTo>
                  <a:lnTo>
                    <a:pt x="681672" y="1129770"/>
                  </a:lnTo>
                  <a:lnTo>
                    <a:pt x="679774" y="1133565"/>
                  </a:lnTo>
                  <a:lnTo>
                    <a:pt x="679774" y="1135467"/>
                  </a:lnTo>
                  <a:lnTo>
                    <a:pt x="687369" y="1133565"/>
                  </a:lnTo>
                  <a:lnTo>
                    <a:pt x="700662" y="1142131"/>
                  </a:lnTo>
                  <a:lnTo>
                    <a:pt x="706359" y="1153506"/>
                  </a:lnTo>
                  <a:lnTo>
                    <a:pt x="705388" y="1148760"/>
                  </a:lnTo>
                  <a:lnTo>
                    <a:pt x="703490" y="1137365"/>
                  </a:lnTo>
                  <a:lnTo>
                    <a:pt x="713949" y="1142131"/>
                  </a:lnTo>
                  <a:lnTo>
                    <a:pt x="714885" y="1141160"/>
                  </a:lnTo>
                  <a:lnTo>
                    <a:pt x="716783" y="1139262"/>
                  </a:lnTo>
                  <a:lnTo>
                    <a:pt x="720578" y="1133565"/>
                  </a:lnTo>
                  <a:lnTo>
                    <a:pt x="719651" y="1130736"/>
                  </a:lnTo>
                  <a:lnTo>
                    <a:pt x="715851" y="1133565"/>
                  </a:lnTo>
                  <a:lnTo>
                    <a:pt x="711085" y="1136434"/>
                  </a:lnTo>
                  <a:lnTo>
                    <a:pt x="711085" y="1136434"/>
                  </a:lnTo>
                  <a:lnTo>
                    <a:pt x="712056" y="1134536"/>
                  </a:lnTo>
                  <a:lnTo>
                    <a:pt x="710159" y="1131667"/>
                  </a:lnTo>
                  <a:lnTo>
                    <a:pt x="706359" y="1133565"/>
                  </a:lnTo>
                  <a:lnTo>
                    <a:pt x="705388" y="1134536"/>
                  </a:lnTo>
                  <a:lnTo>
                    <a:pt x="704457" y="1133565"/>
                  </a:lnTo>
                  <a:lnTo>
                    <a:pt x="701588" y="1129770"/>
                  </a:lnTo>
                  <a:lnTo>
                    <a:pt x="700662" y="1131667"/>
                  </a:lnTo>
                  <a:lnTo>
                    <a:pt x="699691" y="1130736"/>
                  </a:lnTo>
                  <a:lnTo>
                    <a:pt x="699691" y="1128839"/>
                  </a:lnTo>
                  <a:lnTo>
                    <a:pt x="701588" y="1128839"/>
                  </a:lnTo>
                  <a:lnTo>
                    <a:pt x="706359" y="1127873"/>
                  </a:lnTo>
                  <a:lnTo>
                    <a:pt x="707290" y="1125970"/>
                  </a:lnTo>
                  <a:lnTo>
                    <a:pt x="706359" y="1124073"/>
                  </a:lnTo>
                  <a:lnTo>
                    <a:pt x="704457" y="1123141"/>
                  </a:lnTo>
                  <a:lnTo>
                    <a:pt x="703490" y="1123141"/>
                  </a:lnTo>
                  <a:lnTo>
                    <a:pt x="702559" y="1123141"/>
                  </a:lnTo>
                  <a:lnTo>
                    <a:pt x="701588" y="1123141"/>
                  </a:lnTo>
                  <a:lnTo>
                    <a:pt x="701588" y="1125970"/>
                  </a:lnTo>
                  <a:lnTo>
                    <a:pt x="697793" y="1126936"/>
                  </a:lnTo>
                  <a:lnTo>
                    <a:pt x="693998" y="1124073"/>
                  </a:lnTo>
                  <a:lnTo>
                    <a:pt x="693998" y="1124073"/>
                  </a:lnTo>
                  <a:lnTo>
                    <a:pt x="693067" y="1123141"/>
                  </a:lnTo>
                  <a:lnTo>
                    <a:pt x="693998" y="1122170"/>
                  </a:lnTo>
                  <a:lnTo>
                    <a:pt x="696862" y="1120278"/>
                  </a:lnTo>
                  <a:lnTo>
                    <a:pt x="693998" y="1119341"/>
                  </a:lnTo>
                  <a:lnTo>
                    <a:pt x="693998" y="1118375"/>
                  </a:lnTo>
                  <a:lnTo>
                    <a:pt x="691169" y="1116478"/>
                  </a:lnTo>
                  <a:lnTo>
                    <a:pt x="692096" y="1113649"/>
                  </a:lnTo>
                  <a:lnTo>
                    <a:pt x="695896" y="1114575"/>
                  </a:lnTo>
                  <a:lnTo>
                    <a:pt x="697793" y="1114575"/>
                  </a:lnTo>
                  <a:lnTo>
                    <a:pt x="699691" y="1111746"/>
                  </a:lnTo>
                  <a:lnTo>
                    <a:pt x="701588" y="1111746"/>
                  </a:lnTo>
                  <a:lnTo>
                    <a:pt x="701588" y="1109849"/>
                  </a:lnTo>
                  <a:lnTo>
                    <a:pt x="702559" y="1108883"/>
                  </a:lnTo>
                  <a:lnTo>
                    <a:pt x="704457" y="1109849"/>
                  </a:lnTo>
                  <a:lnTo>
                    <a:pt x="704457" y="1108883"/>
                  </a:lnTo>
                  <a:lnTo>
                    <a:pt x="703490" y="1105083"/>
                  </a:lnTo>
                  <a:lnTo>
                    <a:pt x="705388" y="1105083"/>
                  </a:lnTo>
                  <a:lnTo>
                    <a:pt x="706359" y="1106054"/>
                  </a:lnTo>
                  <a:lnTo>
                    <a:pt x="706359" y="1105083"/>
                  </a:lnTo>
                  <a:lnTo>
                    <a:pt x="707290" y="1104151"/>
                  </a:lnTo>
                  <a:lnTo>
                    <a:pt x="712056" y="1102254"/>
                  </a:lnTo>
                  <a:lnTo>
                    <a:pt x="714885" y="1103180"/>
                  </a:lnTo>
                  <a:lnTo>
                    <a:pt x="713949" y="1106980"/>
                  </a:lnTo>
                  <a:lnTo>
                    <a:pt x="714885" y="1106980"/>
                  </a:lnTo>
                  <a:lnTo>
                    <a:pt x="717749" y="1103180"/>
                  </a:lnTo>
                  <a:lnTo>
                    <a:pt x="720578" y="1103180"/>
                  </a:lnTo>
                  <a:lnTo>
                    <a:pt x="727246" y="1106054"/>
                  </a:lnTo>
                  <a:lnTo>
                    <a:pt x="729144" y="1106054"/>
                  </a:lnTo>
                  <a:lnTo>
                    <a:pt x="730075" y="1104151"/>
                  </a:lnTo>
                  <a:lnTo>
                    <a:pt x="731046" y="1099386"/>
                  </a:lnTo>
                  <a:lnTo>
                    <a:pt x="725344" y="1100352"/>
                  </a:lnTo>
                  <a:lnTo>
                    <a:pt x="725344" y="1098454"/>
                  </a:lnTo>
                  <a:lnTo>
                    <a:pt x="718680" y="1099386"/>
                  </a:lnTo>
                  <a:lnTo>
                    <a:pt x="712983" y="1098454"/>
                  </a:lnTo>
                  <a:lnTo>
                    <a:pt x="712983" y="1098454"/>
                  </a:lnTo>
                  <a:lnTo>
                    <a:pt x="706359" y="1098454"/>
                  </a:lnTo>
                  <a:lnTo>
                    <a:pt x="705388" y="1097488"/>
                  </a:lnTo>
                  <a:lnTo>
                    <a:pt x="704457" y="1093688"/>
                  </a:lnTo>
                  <a:lnTo>
                    <a:pt x="708256" y="1090859"/>
                  </a:lnTo>
                  <a:lnTo>
                    <a:pt x="706359" y="1088957"/>
                  </a:lnTo>
                  <a:lnTo>
                    <a:pt x="706359" y="1088957"/>
                  </a:lnTo>
                  <a:lnTo>
                    <a:pt x="705388" y="1089893"/>
                  </a:lnTo>
                  <a:lnTo>
                    <a:pt x="703490" y="1091791"/>
                  </a:lnTo>
                  <a:lnTo>
                    <a:pt x="702559" y="1092757"/>
                  </a:lnTo>
                  <a:lnTo>
                    <a:pt x="700662" y="1092757"/>
                  </a:lnTo>
                  <a:lnTo>
                    <a:pt x="701588" y="1087064"/>
                  </a:lnTo>
                  <a:lnTo>
                    <a:pt x="701588" y="1086093"/>
                  </a:lnTo>
                  <a:lnTo>
                    <a:pt x="703490" y="1082298"/>
                  </a:lnTo>
                  <a:lnTo>
                    <a:pt x="702559" y="1080396"/>
                  </a:lnTo>
                  <a:lnTo>
                    <a:pt x="699691" y="1074699"/>
                  </a:lnTo>
                  <a:lnTo>
                    <a:pt x="696862" y="1073767"/>
                  </a:lnTo>
                  <a:lnTo>
                    <a:pt x="696862" y="1074699"/>
                  </a:lnTo>
                  <a:lnTo>
                    <a:pt x="697793" y="1075670"/>
                  </a:lnTo>
                  <a:lnTo>
                    <a:pt x="698764" y="1075670"/>
                  </a:lnTo>
                  <a:lnTo>
                    <a:pt x="699691" y="1078498"/>
                  </a:lnTo>
                  <a:lnTo>
                    <a:pt x="699691" y="1080396"/>
                  </a:lnTo>
                  <a:lnTo>
                    <a:pt x="696862" y="1082298"/>
                  </a:lnTo>
                  <a:lnTo>
                    <a:pt x="694964" y="1083264"/>
                  </a:lnTo>
                  <a:lnTo>
                    <a:pt x="693998" y="1082298"/>
                  </a:lnTo>
                  <a:lnTo>
                    <a:pt x="693067" y="1081362"/>
                  </a:lnTo>
                  <a:lnTo>
                    <a:pt x="692096" y="1079464"/>
                  </a:lnTo>
                  <a:lnTo>
                    <a:pt x="692096" y="1081362"/>
                  </a:lnTo>
                  <a:lnTo>
                    <a:pt x="693067" y="1084191"/>
                  </a:lnTo>
                  <a:lnTo>
                    <a:pt x="693998" y="1089893"/>
                  </a:lnTo>
                  <a:lnTo>
                    <a:pt x="696862" y="1093688"/>
                  </a:lnTo>
                  <a:lnTo>
                    <a:pt x="695896" y="1094659"/>
                  </a:lnTo>
                  <a:lnTo>
                    <a:pt x="694964" y="1096557"/>
                  </a:lnTo>
                  <a:lnTo>
                    <a:pt x="693067" y="1096557"/>
                  </a:lnTo>
                  <a:lnTo>
                    <a:pt x="691169" y="1094659"/>
                  </a:lnTo>
                  <a:lnTo>
                    <a:pt x="689267" y="1092757"/>
                  </a:lnTo>
                  <a:lnTo>
                    <a:pt x="685467" y="1095586"/>
                  </a:lnTo>
                  <a:lnTo>
                    <a:pt x="683569" y="1095586"/>
                  </a:lnTo>
                  <a:lnTo>
                    <a:pt x="680701" y="1095586"/>
                  </a:lnTo>
                  <a:lnTo>
                    <a:pt x="678808" y="1094659"/>
                  </a:lnTo>
                  <a:lnTo>
                    <a:pt x="677872" y="1089893"/>
                  </a:lnTo>
                  <a:lnTo>
                    <a:pt x="679774" y="1087991"/>
                  </a:lnTo>
                  <a:lnTo>
                    <a:pt x="678808" y="1086093"/>
                  </a:lnTo>
                  <a:lnTo>
                    <a:pt x="679774" y="1085162"/>
                  </a:lnTo>
                  <a:lnTo>
                    <a:pt x="677872" y="1085162"/>
                  </a:lnTo>
                  <a:lnTo>
                    <a:pt x="675975" y="1085162"/>
                  </a:lnTo>
                  <a:lnTo>
                    <a:pt x="674072" y="1078498"/>
                  </a:lnTo>
                  <a:lnTo>
                    <a:pt x="673106" y="1079464"/>
                  </a:lnTo>
                  <a:lnTo>
                    <a:pt x="674072" y="1087064"/>
                  </a:lnTo>
                  <a:lnTo>
                    <a:pt x="673106" y="1090859"/>
                  </a:lnTo>
                  <a:lnTo>
                    <a:pt x="673106" y="1091791"/>
                  </a:lnTo>
                  <a:lnTo>
                    <a:pt x="672179" y="1092757"/>
                  </a:lnTo>
                  <a:lnTo>
                    <a:pt x="667414" y="1092757"/>
                  </a:lnTo>
                  <a:lnTo>
                    <a:pt x="666477" y="1090859"/>
                  </a:lnTo>
                  <a:lnTo>
                    <a:pt x="662682" y="1084191"/>
                  </a:lnTo>
                  <a:lnTo>
                    <a:pt x="660785" y="1083264"/>
                  </a:lnTo>
                  <a:lnTo>
                    <a:pt x="659819" y="1082298"/>
                  </a:lnTo>
                  <a:lnTo>
                    <a:pt x="659819" y="1084191"/>
                  </a:lnTo>
                  <a:lnTo>
                    <a:pt x="660785" y="1086093"/>
                  </a:lnTo>
                  <a:lnTo>
                    <a:pt x="662682" y="1087064"/>
                  </a:lnTo>
                  <a:lnTo>
                    <a:pt x="663614" y="1087064"/>
                  </a:lnTo>
                  <a:lnTo>
                    <a:pt x="662682" y="1087991"/>
                  </a:lnTo>
                  <a:lnTo>
                    <a:pt x="657916" y="1087991"/>
                  </a:lnTo>
                  <a:lnTo>
                    <a:pt x="653190" y="1088957"/>
                  </a:lnTo>
                  <a:lnTo>
                    <a:pt x="652219" y="1087064"/>
                  </a:lnTo>
                  <a:lnTo>
                    <a:pt x="651287" y="1087064"/>
                  </a:lnTo>
                  <a:lnTo>
                    <a:pt x="651287" y="1086093"/>
                  </a:lnTo>
                  <a:lnTo>
                    <a:pt x="651287" y="1086093"/>
                  </a:lnTo>
                  <a:lnTo>
                    <a:pt x="652219" y="1083264"/>
                  </a:lnTo>
                  <a:lnTo>
                    <a:pt x="652219" y="1080396"/>
                  </a:lnTo>
                  <a:lnTo>
                    <a:pt x="651287" y="1080396"/>
                  </a:lnTo>
                  <a:lnTo>
                    <a:pt x="649390" y="1080396"/>
                  </a:lnTo>
                  <a:lnTo>
                    <a:pt x="649390" y="1081362"/>
                  </a:lnTo>
                  <a:lnTo>
                    <a:pt x="648424" y="1084191"/>
                  </a:lnTo>
                  <a:lnTo>
                    <a:pt x="647488" y="1085162"/>
                  </a:lnTo>
                  <a:lnTo>
                    <a:pt x="644624" y="1085162"/>
                  </a:lnTo>
                  <a:lnTo>
                    <a:pt x="637995" y="1079464"/>
                  </a:lnTo>
                  <a:lnTo>
                    <a:pt x="633229" y="1067104"/>
                  </a:lnTo>
                  <a:lnTo>
                    <a:pt x="632298" y="1067104"/>
                  </a:lnTo>
                  <a:lnTo>
                    <a:pt x="631332" y="1067104"/>
                  </a:lnTo>
                  <a:lnTo>
                    <a:pt x="628498" y="1065201"/>
                  </a:lnTo>
                  <a:lnTo>
                    <a:pt x="654116" y="1055709"/>
                  </a:lnTo>
                  <a:lnTo>
                    <a:pt x="670277" y="1058577"/>
                  </a:lnTo>
                  <a:lnTo>
                    <a:pt x="674072" y="1057606"/>
                  </a:lnTo>
                  <a:lnTo>
                    <a:pt x="676906" y="1045285"/>
                  </a:lnTo>
                  <a:lnTo>
                    <a:pt x="676906" y="1044319"/>
                  </a:lnTo>
                  <a:lnTo>
                    <a:pt x="670277" y="1040519"/>
                  </a:lnTo>
                  <a:lnTo>
                    <a:pt x="671208" y="1038617"/>
                  </a:lnTo>
                  <a:lnTo>
                    <a:pt x="665511" y="1040519"/>
                  </a:lnTo>
                  <a:lnTo>
                    <a:pt x="660785" y="1039587"/>
                  </a:lnTo>
                  <a:lnTo>
                    <a:pt x="660785" y="1037690"/>
                  </a:lnTo>
                  <a:lnTo>
                    <a:pt x="665511" y="1038617"/>
                  </a:lnTo>
                  <a:lnTo>
                    <a:pt x="665511" y="1037690"/>
                  </a:lnTo>
                  <a:lnTo>
                    <a:pt x="669311" y="1030090"/>
                  </a:lnTo>
                  <a:lnTo>
                    <a:pt x="668380" y="1028198"/>
                  </a:lnTo>
                  <a:lnTo>
                    <a:pt x="667414" y="1024398"/>
                  </a:lnTo>
                  <a:lnTo>
                    <a:pt x="666477" y="1022495"/>
                  </a:lnTo>
                  <a:lnTo>
                    <a:pt x="659819" y="1025344"/>
                  </a:lnTo>
                  <a:lnTo>
                    <a:pt x="664580" y="1022495"/>
                  </a:lnTo>
                  <a:lnTo>
                    <a:pt x="665511" y="1021549"/>
                  </a:lnTo>
                  <a:lnTo>
                    <a:pt x="665511" y="1019647"/>
                  </a:lnTo>
                  <a:lnTo>
                    <a:pt x="664580" y="1013954"/>
                  </a:lnTo>
                  <a:lnTo>
                    <a:pt x="663614" y="1013003"/>
                  </a:lnTo>
                  <a:lnTo>
                    <a:pt x="662682" y="1014901"/>
                  </a:lnTo>
                  <a:lnTo>
                    <a:pt x="661711" y="1015847"/>
                  </a:lnTo>
                  <a:lnTo>
                    <a:pt x="659819" y="1016803"/>
                  </a:lnTo>
                  <a:lnTo>
                    <a:pt x="657916" y="1016803"/>
                  </a:lnTo>
                  <a:lnTo>
                    <a:pt x="656019" y="1008252"/>
                  </a:lnTo>
                  <a:lnTo>
                    <a:pt x="655082" y="1006349"/>
                  </a:lnTo>
                  <a:lnTo>
                    <a:pt x="653190" y="1005408"/>
                  </a:lnTo>
                  <a:lnTo>
                    <a:pt x="650321" y="1003506"/>
                  </a:lnTo>
                  <a:lnTo>
                    <a:pt x="643692" y="1002559"/>
                  </a:lnTo>
                  <a:lnTo>
                    <a:pt x="644624" y="1005408"/>
                  </a:lnTo>
                  <a:lnTo>
                    <a:pt x="647488" y="1012052"/>
                  </a:lnTo>
                  <a:lnTo>
                    <a:pt x="647488" y="1014901"/>
                  </a:lnTo>
                  <a:lnTo>
                    <a:pt x="647488" y="1017749"/>
                  </a:lnTo>
                  <a:lnTo>
                    <a:pt x="643692" y="1018700"/>
                  </a:lnTo>
                  <a:lnTo>
                    <a:pt x="641795" y="1019647"/>
                  </a:lnTo>
                  <a:lnTo>
                    <a:pt x="642721" y="1022495"/>
                  </a:lnTo>
                  <a:lnTo>
                    <a:pt x="641795" y="1024398"/>
                  </a:lnTo>
                  <a:lnTo>
                    <a:pt x="638927" y="1023447"/>
                  </a:lnTo>
                  <a:lnTo>
                    <a:pt x="637029" y="1022495"/>
                  </a:lnTo>
                  <a:lnTo>
                    <a:pt x="637995" y="1020593"/>
                  </a:lnTo>
                  <a:lnTo>
                    <a:pt x="636093" y="1022495"/>
                  </a:lnTo>
                  <a:lnTo>
                    <a:pt x="637029" y="1025344"/>
                  </a:lnTo>
                  <a:lnTo>
                    <a:pt x="635127" y="1026295"/>
                  </a:lnTo>
                  <a:lnTo>
                    <a:pt x="631332" y="1025344"/>
                  </a:lnTo>
                  <a:lnTo>
                    <a:pt x="629434" y="1027241"/>
                  </a:lnTo>
                  <a:lnTo>
                    <a:pt x="629434" y="1028198"/>
                  </a:lnTo>
                  <a:lnTo>
                    <a:pt x="631332" y="1032924"/>
                  </a:lnTo>
                  <a:lnTo>
                    <a:pt x="629434" y="1034826"/>
                  </a:lnTo>
                  <a:lnTo>
                    <a:pt x="631332" y="1035793"/>
                  </a:lnTo>
                  <a:lnTo>
                    <a:pt x="631332" y="1036719"/>
                  </a:lnTo>
                  <a:lnTo>
                    <a:pt x="631332" y="1037690"/>
                  </a:lnTo>
                  <a:lnTo>
                    <a:pt x="632298" y="1039587"/>
                  </a:lnTo>
                  <a:lnTo>
                    <a:pt x="631332" y="1040519"/>
                  </a:lnTo>
                  <a:lnTo>
                    <a:pt x="634200" y="1045285"/>
                  </a:lnTo>
                  <a:lnTo>
                    <a:pt x="631332" y="1046212"/>
                  </a:lnTo>
                  <a:lnTo>
                    <a:pt x="630400" y="1049080"/>
                  </a:lnTo>
                  <a:lnTo>
                    <a:pt x="630400" y="1049080"/>
                  </a:lnTo>
                  <a:lnTo>
                    <a:pt x="630400" y="1051914"/>
                  </a:lnTo>
                  <a:lnTo>
                    <a:pt x="626600" y="1050011"/>
                  </a:lnTo>
                  <a:lnTo>
                    <a:pt x="626600" y="1050011"/>
                  </a:lnTo>
                  <a:lnTo>
                    <a:pt x="625634" y="1050011"/>
                  </a:lnTo>
                  <a:lnTo>
                    <a:pt x="625634" y="1051914"/>
                  </a:lnTo>
                  <a:lnTo>
                    <a:pt x="623732" y="1051914"/>
                  </a:lnTo>
                  <a:lnTo>
                    <a:pt x="622805" y="1053811"/>
                  </a:lnTo>
                  <a:lnTo>
                    <a:pt x="619937" y="1054782"/>
                  </a:lnTo>
                  <a:lnTo>
                    <a:pt x="617103" y="1051914"/>
                  </a:lnTo>
                  <a:lnTo>
                    <a:pt x="616137" y="1049080"/>
                  </a:lnTo>
                  <a:lnTo>
                    <a:pt x="613308" y="1055709"/>
                  </a:lnTo>
                  <a:lnTo>
                    <a:pt x="615210" y="1057606"/>
                  </a:lnTo>
                  <a:lnTo>
                    <a:pt x="614239" y="1061406"/>
                  </a:lnTo>
                  <a:lnTo>
                    <a:pt x="607611" y="1061406"/>
                  </a:lnTo>
                  <a:lnTo>
                    <a:pt x="606644" y="1065201"/>
                  </a:lnTo>
                  <a:lnTo>
                    <a:pt x="604742" y="1065201"/>
                  </a:lnTo>
                  <a:lnTo>
                    <a:pt x="604742" y="1062372"/>
                  </a:lnTo>
                  <a:lnTo>
                    <a:pt x="604742" y="1061406"/>
                  </a:lnTo>
                  <a:lnTo>
                    <a:pt x="605718" y="1059509"/>
                  </a:lnTo>
                  <a:lnTo>
                    <a:pt x="607611" y="1059509"/>
                  </a:lnTo>
                  <a:lnTo>
                    <a:pt x="607611" y="1058577"/>
                  </a:lnTo>
                  <a:lnTo>
                    <a:pt x="607611" y="1056680"/>
                  </a:lnTo>
                  <a:lnTo>
                    <a:pt x="608542" y="1055709"/>
                  </a:lnTo>
                  <a:lnTo>
                    <a:pt x="605718" y="1053811"/>
                  </a:lnTo>
                  <a:lnTo>
                    <a:pt x="603816" y="1052880"/>
                  </a:lnTo>
                  <a:lnTo>
                    <a:pt x="600947" y="1048114"/>
                  </a:lnTo>
                  <a:lnTo>
                    <a:pt x="600947" y="1047187"/>
                  </a:lnTo>
                  <a:lnTo>
                    <a:pt x="600947" y="1045285"/>
                  </a:lnTo>
                  <a:lnTo>
                    <a:pt x="600016" y="1044319"/>
                  </a:lnTo>
                  <a:lnTo>
                    <a:pt x="597147" y="1042416"/>
                  </a:lnTo>
                  <a:lnTo>
                    <a:pt x="596221" y="1041485"/>
                  </a:lnTo>
                  <a:lnTo>
                    <a:pt x="595250" y="1040519"/>
                  </a:lnTo>
                  <a:lnTo>
                    <a:pt x="596221" y="1038617"/>
                  </a:lnTo>
                  <a:lnTo>
                    <a:pt x="595250" y="1036719"/>
                  </a:lnTo>
                  <a:lnTo>
                    <a:pt x="594323" y="1035793"/>
                  </a:lnTo>
                  <a:lnTo>
                    <a:pt x="593352" y="1035793"/>
                  </a:lnTo>
                  <a:lnTo>
                    <a:pt x="594323" y="1032924"/>
                  </a:lnTo>
                  <a:lnTo>
                    <a:pt x="595250" y="1034826"/>
                  </a:lnTo>
                  <a:lnTo>
                    <a:pt x="600016" y="1034826"/>
                  </a:lnTo>
                  <a:lnTo>
                    <a:pt x="601918" y="1032924"/>
                  </a:lnTo>
                  <a:lnTo>
                    <a:pt x="601918" y="1025344"/>
                  </a:lnTo>
                  <a:lnTo>
                    <a:pt x="600947" y="1023447"/>
                  </a:lnTo>
                  <a:lnTo>
                    <a:pt x="599050" y="1024398"/>
                  </a:lnTo>
                  <a:lnTo>
                    <a:pt x="598118" y="1026295"/>
                  </a:lnTo>
                  <a:lnTo>
                    <a:pt x="597147" y="1025344"/>
                  </a:lnTo>
                  <a:lnTo>
                    <a:pt x="595250" y="1024398"/>
                  </a:lnTo>
                  <a:lnTo>
                    <a:pt x="594323" y="1022495"/>
                  </a:lnTo>
                  <a:lnTo>
                    <a:pt x="592421" y="1025344"/>
                  </a:lnTo>
                  <a:lnTo>
                    <a:pt x="592421" y="1025344"/>
                  </a:lnTo>
                  <a:lnTo>
                    <a:pt x="590523" y="1026295"/>
                  </a:lnTo>
                  <a:lnTo>
                    <a:pt x="590523" y="1024398"/>
                  </a:lnTo>
                  <a:lnTo>
                    <a:pt x="589552" y="1024398"/>
                  </a:lnTo>
                  <a:lnTo>
                    <a:pt x="586728" y="1019647"/>
                  </a:lnTo>
                  <a:lnTo>
                    <a:pt x="585757" y="1019647"/>
                  </a:lnTo>
                  <a:lnTo>
                    <a:pt x="584826" y="1019647"/>
                  </a:lnTo>
                  <a:lnTo>
                    <a:pt x="584826" y="1023447"/>
                  </a:lnTo>
                  <a:lnTo>
                    <a:pt x="584826" y="1024398"/>
                  </a:lnTo>
                  <a:lnTo>
                    <a:pt x="584826" y="1026295"/>
                  </a:lnTo>
                  <a:lnTo>
                    <a:pt x="581026" y="1023447"/>
                  </a:lnTo>
                  <a:lnTo>
                    <a:pt x="581962" y="1021549"/>
                  </a:lnTo>
                  <a:lnTo>
                    <a:pt x="579129" y="1019647"/>
                  </a:lnTo>
                  <a:lnTo>
                    <a:pt x="576260" y="1019647"/>
                  </a:lnTo>
                  <a:lnTo>
                    <a:pt x="576260" y="1020593"/>
                  </a:lnTo>
                  <a:lnTo>
                    <a:pt x="575334" y="1021549"/>
                  </a:lnTo>
                  <a:lnTo>
                    <a:pt x="574368" y="1021549"/>
                  </a:lnTo>
                  <a:lnTo>
                    <a:pt x="568705" y="1021549"/>
                  </a:lnTo>
                  <a:lnTo>
                    <a:pt x="563939" y="1018700"/>
                  </a:lnTo>
                  <a:lnTo>
                    <a:pt x="562036" y="1016803"/>
                  </a:lnTo>
                  <a:lnTo>
                    <a:pt x="561110" y="1018700"/>
                  </a:lnTo>
                  <a:lnTo>
                    <a:pt x="559207" y="1021549"/>
                  </a:lnTo>
                  <a:lnTo>
                    <a:pt x="558241" y="1024398"/>
                  </a:lnTo>
                  <a:lnTo>
                    <a:pt x="557310" y="1024398"/>
                  </a:lnTo>
                  <a:lnTo>
                    <a:pt x="555408" y="1021549"/>
                  </a:lnTo>
                  <a:lnTo>
                    <a:pt x="550642" y="1028198"/>
                  </a:lnTo>
                  <a:lnTo>
                    <a:pt x="548749" y="1025344"/>
                  </a:lnTo>
                  <a:lnTo>
                    <a:pt x="547813" y="1024398"/>
                  </a:lnTo>
                  <a:lnTo>
                    <a:pt x="543047" y="1023447"/>
                  </a:lnTo>
                  <a:lnTo>
                    <a:pt x="544018" y="1025344"/>
                  </a:lnTo>
                  <a:lnTo>
                    <a:pt x="544018" y="1025344"/>
                  </a:lnTo>
                  <a:lnTo>
                    <a:pt x="542120" y="1025344"/>
                  </a:lnTo>
                  <a:lnTo>
                    <a:pt x="541149" y="1025344"/>
                  </a:lnTo>
                  <a:lnTo>
                    <a:pt x="540218" y="1026295"/>
                  </a:lnTo>
                  <a:lnTo>
                    <a:pt x="540218" y="1029144"/>
                  </a:lnTo>
                  <a:lnTo>
                    <a:pt x="543047" y="1033890"/>
                  </a:lnTo>
                  <a:lnTo>
                    <a:pt x="545915" y="1037690"/>
                  </a:lnTo>
                  <a:lnTo>
                    <a:pt x="544949" y="1042416"/>
                  </a:lnTo>
                  <a:lnTo>
                    <a:pt x="544018" y="1043388"/>
                  </a:lnTo>
                  <a:lnTo>
                    <a:pt x="543047" y="1044319"/>
                  </a:lnTo>
                  <a:lnTo>
                    <a:pt x="541149" y="1050011"/>
                  </a:lnTo>
                  <a:lnTo>
                    <a:pt x="541149" y="1050982"/>
                  </a:lnTo>
                  <a:lnTo>
                    <a:pt x="541149" y="1058577"/>
                  </a:lnTo>
                  <a:lnTo>
                    <a:pt x="542120" y="1062372"/>
                  </a:lnTo>
                  <a:lnTo>
                    <a:pt x="543047" y="1064275"/>
                  </a:lnTo>
                  <a:lnTo>
                    <a:pt x="545915" y="1065201"/>
                  </a:lnTo>
                  <a:lnTo>
                    <a:pt x="544949" y="1071869"/>
                  </a:lnTo>
                  <a:lnTo>
                    <a:pt x="544018" y="1072801"/>
                  </a:lnTo>
                  <a:lnTo>
                    <a:pt x="534530" y="1071869"/>
                  </a:lnTo>
                  <a:lnTo>
                    <a:pt x="533554" y="1072801"/>
                  </a:lnTo>
                  <a:lnTo>
                    <a:pt x="532623" y="1072801"/>
                  </a:lnTo>
                  <a:lnTo>
                    <a:pt x="531652" y="1070903"/>
                  </a:lnTo>
                  <a:lnTo>
                    <a:pt x="531652" y="1069967"/>
                  </a:lnTo>
                  <a:lnTo>
                    <a:pt x="531652" y="1067104"/>
                  </a:lnTo>
                  <a:lnTo>
                    <a:pt x="532623" y="1066172"/>
                  </a:lnTo>
                  <a:lnTo>
                    <a:pt x="532623" y="1063309"/>
                  </a:lnTo>
                  <a:lnTo>
                    <a:pt x="532623" y="1062372"/>
                  </a:lnTo>
                  <a:lnTo>
                    <a:pt x="530725" y="1066172"/>
                  </a:lnTo>
                  <a:lnTo>
                    <a:pt x="529759" y="1067104"/>
                  </a:lnTo>
                  <a:lnTo>
                    <a:pt x="529759" y="1070903"/>
                  </a:lnTo>
                  <a:lnTo>
                    <a:pt x="527857" y="1070903"/>
                  </a:lnTo>
                  <a:lnTo>
                    <a:pt x="526926" y="1069967"/>
                  </a:lnTo>
                  <a:lnTo>
                    <a:pt x="525959" y="1068075"/>
                  </a:lnTo>
                  <a:lnTo>
                    <a:pt x="524057" y="1066172"/>
                  </a:lnTo>
                  <a:lnTo>
                    <a:pt x="524057" y="1062372"/>
                  </a:lnTo>
                  <a:lnTo>
                    <a:pt x="522160" y="1060475"/>
                  </a:lnTo>
                  <a:lnTo>
                    <a:pt x="520262" y="1061406"/>
                  </a:lnTo>
                  <a:lnTo>
                    <a:pt x="521233" y="1063309"/>
                  </a:lnTo>
                  <a:lnTo>
                    <a:pt x="521233" y="1065201"/>
                  </a:lnTo>
                  <a:lnTo>
                    <a:pt x="523130" y="1069967"/>
                  </a:lnTo>
                  <a:lnTo>
                    <a:pt x="523130" y="1070903"/>
                  </a:lnTo>
                  <a:lnTo>
                    <a:pt x="522160" y="1070903"/>
                  </a:lnTo>
                  <a:lnTo>
                    <a:pt x="520262" y="1069967"/>
                  </a:lnTo>
                  <a:lnTo>
                    <a:pt x="512662" y="1066172"/>
                  </a:lnTo>
                  <a:lnTo>
                    <a:pt x="514565" y="1069001"/>
                  </a:lnTo>
                  <a:lnTo>
                    <a:pt x="512662" y="1068075"/>
                  </a:lnTo>
                  <a:lnTo>
                    <a:pt x="509838" y="1067104"/>
                  </a:lnTo>
                  <a:lnTo>
                    <a:pt x="508872" y="1066172"/>
                  </a:lnTo>
                  <a:lnTo>
                    <a:pt x="508872" y="1064275"/>
                  </a:lnTo>
                  <a:lnTo>
                    <a:pt x="507936" y="1063309"/>
                  </a:lnTo>
                  <a:lnTo>
                    <a:pt x="506970" y="1058577"/>
                  </a:lnTo>
                  <a:lnTo>
                    <a:pt x="502243" y="1059509"/>
                  </a:lnTo>
                  <a:lnTo>
                    <a:pt x="499375" y="1062372"/>
                  </a:lnTo>
                  <a:lnTo>
                    <a:pt x="500341" y="1065201"/>
                  </a:lnTo>
                  <a:lnTo>
                    <a:pt x="495575" y="1067104"/>
                  </a:lnTo>
                  <a:lnTo>
                    <a:pt x="494648" y="1066172"/>
                  </a:lnTo>
                  <a:lnTo>
                    <a:pt x="493677" y="1063309"/>
                  </a:lnTo>
                  <a:lnTo>
                    <a:pt x="492746" y="1063309"/>
                  </a:lnTo>
                  <a:lnTo>
                    <a:pt x="491780" y="1069967"/>
                  </a:lnTo>
                  <a:lnTo>
                    <a:pt x="491780" y="1070903"/>
                  </a:lnTo>
                  <a:lnTo>
                    <a:pt x="490849" y="1075670"/>
                  </a:lnTo>
                  <a:lnTo>
                    <a:pt x="487980" y="1077567"/>
                  </a:lnTo>
                  <a:lnTo>
                    <a:pt x="486083" y="1078498"/>
                  </a:lnTo>
                  <a:lnTo>
                    <a:pt x="483254" y="1076596"/>
                  </a:lnTo>
                  <a:lnTo>
                    <a:pt x="482288" y="1073767"/>
                  </a:lnTo>
                  <a:lnTo>
                    <a:pt x="479454" y="1072801"/>
                  </a:lnTo>
                  <a:lnTo>
                    <a:pt x="478488" y="1069967"/>
                  </a:lnTo>
                  <a:lnTo>
                    <a:pt x="477556" y="1065201"/>
                  </a:lnTo>
                  <a:lnTo>
                    <a:pt x="476585" y="1065201"/>
                  </a:lnTo>
                  <a:lnTo>
                    <a:pt x="475659" y="1064275"/>
                  </a:lnTo>
                  <a:lnTo>
                    <a:pt x="475659" y="1061406"/>
                  </a:lnTo>
                  <a:lnTo>
                    <a:pt x="471859" y="1062372"/>
                  </a:lnTo>
                  <a:lnTo>
                    <a:pt x="468990" y="1061406"/>
                  </a:lnTo>
                  <a:lnTo>
                    <a:pt x="468059" y="1061406"/>
                  </a:lnTo>
                  <a:lnTo>
                    <a:pt x="468059" y="1063309"/>
                  </a:lnTo>
                  <a:lnTo>
                    <a:pt x="467093" y="1061406"/>
                  </a:lnTo>
                  <a:lnTo>
                    <a:pt x="466161" y="1061406"/>
                  </a:lnTo>
                  <a:lnTo>
                    <a:pt x="466161" y="1059509"/>
                  </a:lnTo>
                  <a:lnTo>
                    <a:pt x="466161" y="1059509"/>
                  </a:lnTo>
                  <a:lnTo>
                    <a:pt x="460464" y="1054782"/>
                  </a:lnTo>
                  <a:lnTo>
                    <a:pt x="459498" y="1054782"/>
                  </a:lnTo>
                  <a:lnTo>
                    <a:pt x="459498" y="1052880"/>
                  </a:lnTo>
                  <a:lnTo>
                    <a:pt x="459498" y="1051914"/>
                  </a:lnTo>
                  <a:lnTo>
                    <a:pt x="457596" y="1051914"/>
                  </a:lnTo>
                  <a:lnTo>
                    <a:pt x="463298" y="1044319"/>
                  </a:lnTo>
                  <a:lnTo>
                    <a:pt x="466161" y="1042416"/>
                  </a:lnTo>
                  <a:lnTo>
                    <a:pt x="467093" y="1042416"/>
                  </a:lnTo>
                  <a:lnTo>
                    <a:pt x="469956" y="1044319"/>
                  </a:lnTo>
                  <a:lnTo>
                    <a:pt x="468059" y="1042416"/>
                  </a:lnTo>
                  <a:lnTo>
                    <a:pt x="463298" y="1042416"/>
                  </a:lnTo>
                  <a:lnTo>
                    <a:pt x="462362" y="1043388"/>
                  </a:lnTo>
                  <a:lnTo>
                    <a:pt x="461395" y="1043388"/>
                  </a:lnTo>
                  <a:lnTo>
                    <a:pt x="458562" y="1041485"/>
                  </a:lnTo>
                  <a:lnTo>
                    <a:pt x="456669" y="1040519"/>
                  </a:lnTo>
                  <a:lnTo>
                    <a:pt x="455698" y="1043388"/>
                  </a:lnTo>
                  <a:lnTo>
                    <a:pt x="455698" y="1043388"/>
                  </a:lnTo>
                  <a:lnTo>
                    <a:pt x="454767" y="1045285"/>
                  </a:lnTo>
                  <a:lnTo>
                    <a:pt x="453801" y="1040519"/>
                  </a:lnTo>
                  <a:lnTo>
                    <a:pt x="451903" y="1039587"/>
                  </a:lnTo>
                  <a:lnTo>
                    <a:pt x="450001" y="1042416"/>
                  </a:lnTo>
                  <a:lnTo>
                    <a:pt x="449069" y="1044319"/>
                  </a:lnTo>
                  <a:lnTo>
                    <a:pt x="447172" y="1047187"/>
                  </a:lnTo>
                  <a:lnTo>
                    <a:pt x="446201" y="1046212"/>
                  </a:lnTo>
                  <a:lnTo>
                    <a:pt x="443372" y="1048114"/>
                  </a:lnTo>
                  <a:lnTo>
                    <a:pt x="444308" y="1047187"/>
                  </a:lnTo>
                  <a:lnTo>
                    <a:pt x="446201" y="1045285"/>
                  </a:lnTo>
                  <a:lnTo>
                    <a:pt x="446201" y="1044319"/>
                  </a:lnTo>
                  <a:lnTo>
                    <a:pt x="447172" y="1041485"/>
                  </a:lnTo>
                  <a:lnTo>
                    <a:pt x="448103" y="1040519"/>
                  </a:lnTo>
                  <a:lnTo>
                    <a:pt x="448103" y="1038617"/>
                  </a:lnTo>
                  <a:lnTo>
                    <a:pt x="445274" y="1044319"/>
                  </a:lnTo>
                  <a:lnTo>
                    <a:pt x="445274" y="1039587"/>
                  </a:lnTo>
                  <a:lnTo>
                    <a:pt x="436708" y="1039587"/>
                  </a:lnTo>
                  <a:lnTo>
                    <a:pt x="431977" y="1041485"/>
                  </a:lnTo>
                  <a:lnTo>
                    <a:pt x="428182" y="1039587"/>
                  </a:lnTo>
                  <a:lnTo>
                    <a:pt x="421519" y="1037690"/>
                  </a:lnTo>
                  <a:lnTo>
                    <a:pt x="412021" y="1038617"/>
                  </a:lnTo>
                  <a:lnTo>
                    <a:pt x="412021" y="1039587"/>
                  </a:lnTo>
                  <a:lnTo>
                    <a:pt x="409197" y="1040519"/>
                  </a:lnTo>
                  <a:lnTo>
                    <a:pt x="405397" y="1042416"/>
                  </a:lnTo>
                  <a:lnTo>
                    <a:pt x="403495" y="1046212"/>
                  </a:lnTo>
                  <a:lnTo>
                    <a:pt x="399700" y="1045285"/>
                  </a:lnTo>
                  <a:lnTo>
                    <a:pt x="398729" y="1042416"/>
                  </a:lnTo>
                  <a:lnTo>
                    <a:pt x="397803" y="1041485"/>
                  </a:lnTo>
                  <a:lnTo>
                    <a:pt x="398729" y="1039587"/>
                  </a:lnTo>
                  <a:lnTo>
                    <a:pt x="399700" y="1038617"/>
                  </a:lnTo>
                  <a:lnTo>
                    <a:pt x="401597" y="1039587"/>
                  </a:lnTo>
                  <a:lnTo>
                    <a:pt x="402529" y="1040519"/>
                  </a:lnTo>
                  <a:lnTo>
                    <a:pt x="402529" y="1041485"/>
                  </a:lnTo>
                  <a:lnTo>
                    <a:pt x="402529" y="1042416"/>
                  </a:lnTo>
                  <a:lnTo>
                    <a:pt x="404431" y="1042416"/>
                  </a:lnTo>
                  <a:lnTo>
                    <a:pt x="406329" y="1041485"/>
                  </a:lnTo>
                  <a:lnTo>
                    <a:pt x="408221" y="1038617"/>
                  </a:lnTo>
                  <a:lnTo>
                    <a:pt x="409197" y="1039587"/>
                  </a:lnTo>
                  <a:lnTo>
                    <a:pt x="411090" y="1039587"/>
                  </a:lnTo>
                  <a:lnTo>
                    <a:pt x="411090" y="1038617"/>
                  </a:lnTo>
                  <a:lnTo>
                    <a:pt x="414890" y="1034826"/>
                  </a:lnTo>
                  <a:lnTo>
                    <a:pt x="412992" y="1032924"/>
                  </a:lnTo>
                  <a:lnTo>
                    <a:pt x="403495" y="1023447"/>
                  </a:lnTo>
                  <a:lnTo>
                    <a:pt x="401597" y="1016803"/>
                  </a:lnTo>
                  <a:lnTo>
                    <a:pt x="400631" y="1014901"/>
                  </a:lnTo>
                  <a:lnTo>
                    <a:pt x="396836" y="1011100"/>
                  </a:lnTo>
                  <a:lnTo>
                    <a:pt x="396836" y="1011100"/>
                  </a:lnTo>
                  <a:lnTo>
                    <a:pt x="395900" y="1010154"/>
                  </a:lnTo>
                  <a:lnTo>
                    <a:pt x="394934" y="1008252"/>
                  </a:lnTo>
                  <a:lnTo>
                    <a:pt x="394934" y="1005408"/>
                  </a:lnTo>
                  <a:lnTo>
                    <a:pt x="396836" y="1005408"/>
                  </a:lnTo>
                  <a:lnTo>
                    <a:pt x="397803" y="1005408"/>
                  </a:lnTo>
                  <a:lnTo>
                    <a:pt x="399700" y="1003506"/>
                  </a:lnTo>
                  <a:lnTo>
                    <a:pt x="400631" y="1002559"/>
                  </a:lnTo>
                  <a:lnTo>
                    <a:pt x="401597" y="1001608"/>
                  </a:lnTo>
                  <a:lnTo>
                    <a:pt x="403495" y="1000662"/>
                  </a:lnTo>
                  <a:lnTo>
                    <a:pt x="404431" y="998760"/>
                  </a:lnTo>
                  <a:lnTo>
                    <a:pt x="405397" y="997813"/>
                  </a:lnTo>
                  <a:lnTo>
                    <a:pt x="409197" y="994965"/>
                  </a:lnTo>
                  <a:lnTo>
                    <a:pt x="409197" y="994013"/>
                  </a:lnTo>
                  <a:lnTo>
                    <a:pt x="412021" y="993067"/>
                  </a:lnTo>
                  <a:lnTo>
                    <a:pt x="412992" y="986418"/>
                  </a:lnTo>
                  <a:lnTo>
                    <a:pt x="413924" y="985472"/>
                  </a:lnTo>
                  <a:lnTo>
                    <a:pt x="412021" y="984516"/>
                  </a:lnTo>
                  <a:lnTo>
                    <a:pt x="408221" y="982619"/>
                  </a:lnTo>
                  <a:lnTo>
                    <a:pt x="406329" y="975975"/>
                  </a:lnTo>
                  <a:lnTo>
                    <a:pt x="402529" y="963629"/>
                  </a:lnTo>
                  <a:lnTo>
                    <a:pt x="402529" y="959834"/>
                  </a:lnTo>
                  <a:lnTo>
                    <a:pt x="407295" y="953185"/>
                  </a:lnTo>
                  <a:lnTo>
                    <a:pt x="410124" y="946541"/>
                  </a:lnTo>
                  <a:lnTo>
                    <a:pt x="410124" y="941790"/>
                  </a:lnTo>
                  <a:lnTo>
                    <a:pt x="409197" y="940844"/>
                  </a:lnTo>
                  <a:lnTo>
                    <a:pt x="408221" y="938947"/>
                  </a:lnTo>
                  <a:lnTo>
                    <a:pt x="401597" y="939893"/>
                  </a:lnTo>
                  <a:lnTo>
                    <a:pt x="399700" y="939893"/>
                  </a:lnTo>
                  <a:lnTo>
                    <a:pt x="399700" y="938947"/>
                  </a:lnTo>
                  <a:lnTo>
                    <a:pt x="398729" y="936098"/>
                  </a:lnTo>
                  <a:lnTo>
                    <a:pt x="399700" y="934195"/>
                  </a:lnTo>
                  <a:lnTo>
                    <a:pt x="400631" y="933249"/>
                  </a:lnTo>
                  <a:lnTo>
                    <a:pt x="401597" y="931352"/>
                  </a:lnTo>
                  <a:lnTo>
                    <a:pt x="403495" y="930396"/>
                  </a:lnTo>
                  <a:lnTo>
                    <a:pt x="404431" y="928503"/>
                  </a:lnTo>
                  <a:lnTo>
                    <a:pt x="402529" y="924703"/>
                  </a:lnTo>
                  <a:lnTo>
                    <a:pt x="402529" y="914260"/>
                  </a:lnTo>
                  <a:lnTo>
                    <a:pt x="404431" y="910460"/>
                  </a:lnTo>
                  <a:lnTo>
                    <a:pt x="406329" y="908562"/>
                  </a:lnTo>
                  <a:lnTo>
                    <a:pt x="406329" y="904767"/>
                  </a:lnTo>
                  <a:lnTo>
                    <a:pt x="408221" y="900041"/>
                  </a:lnTo>
                  <a:lnTo>
                    <a:pt x="409197" y="898139"/>
                  </a:lnTo>
                  <a:lnTo>
                    <a:pt x="408221" y="897167"/>
                  </a:lnTo>
                  <a:lnTo>
                    <a:pt x="409197" y="894338"/>
                  </a:lnTo>
                  <a:lnTo>
                    <a:pt x="409197" y="893372"/>
                  </a:lnTo>
                  <a:lnTo>
                    <a:pt x="409197" y="891470"/>
                  </a:lnTo>
                  <a:lnTo>
                    <a:pt x="410124" y="890544"/>
                  </a:lnTo>
                  <a:lnTo>
                    <a:pt x="416792" y="890544"/>
                  </a:lnTo>
                  <a:lnTo>
                    <a:pt x="418690" y="886743"/>
                  </a:lnTo>
                  <a:lnTo>
                    <a:pt x="419616" y="883875"/>
                  </a:lnTo>
                  <a:lnTo>
                    <a:pt x="419616" y="881978"/>
                  </a:lnTo>
                  <a:lnTo>
                    <a:pt x="418690" y="881046"/>
                  </a:lnTo>
                  <a:lnTo>
                    <a:pt x="421519" y="879149"/>
                  </a:lnTo>
                  <a:lnTo>
                    <a:pt x="415821" y="877246"/>
                  </a:lnTo>
                  <a:lnTo>
                    <a:pt x="416792" y="876280"/>
                  </a:lnTo>
                  <a:lnTo>
                    <a:pt x="417719" y="873446"/>
                  </a:lnTo>
                  <a:lnTo>
                    <a:pt x="416792" y="872480"/>
                  </a:lnTo>
                  <a:lnTo>
                    <a:pt x="415821" y="871554"/>
                  </a:lnTo>
                  <a:lnTo>
                    <a:pt x="416792" y="869656"/>
                  </a:lnTo>
                  <a:lnTo>
                    <a:pt x="415821" y="871554"/>
                  </a:lnTo>
                  <a:lnTo>
                    <a:pt x="414890" y="871554"/>
                  </a:lnTo>
                  <a:lnTo>
                    <a:pt x="412992" y="876280"/>
                  </a:lnTo>
                  <a:lnTo>
                    <a:pt x="412021" y="879149"/>
                  </a:lnTo>
                  <a:lnTo>
                    <a:pt x="410124" y="880075"/>
                  </a:lnTo>
                  <a:lnTo>
                    <a:pt x="407295" y="881978"/>
                  </a:lnTo>
                  <a:lnTo>
                    <a:pt x="403495" y="883875"/>
                  </a:lnTo>
                  <a:lnTo>
                    <a:pt x="403495" y="886743"/>
                  </a:lnTo>
                  <a:lnTo>
                    <a:pt x="400631" y="888641"/>
                  </a:lnTo>
                  <a:lnTo>
                    <a:pt x="398729" y="889573"/>
                  </a:lnTo>
                  <a:lnTo>
                    <a:pt x="396836" y="888641"/>
                  </a:lnTo>
                  <a:lnTo>
                    <a:pt x="395900" y="889573"/>
                  </a:lnTo>
                  <a:lnTo>
                    <a:pt x="397803" y="894338"/>
                  </a:lnTo>
                  <a:lnTo>
                    <a:pt x="395900" y="898139"/>
                  </a:lnTo>
                  <a:lnTo>
                    <a:pt x="394003" y="898139"/>
                  </a:lnTo>
                  <a:lnTo>
                    <a:pt x="393036" y="900041"/>
                  </a:lnTo>
                  <a:lnTo>
                    <a:pt x="391134" y="903831"/>
                  </a:lnTo>
                  <a:lnTo>
                    <a:pt x="391134" y="904767"/>
                  </a:lnTo>
                  <a:lnTo>
                    <a:pt x="392100" y="908562"/>
                  </a:lnTo>
                  <a:lnTo>
                    <a:pt x="393036" y="908562"/>
                  </a:lnTo>
                  <a:lnTo>
                    <a:pt x="394934" y="911406"/>
                  </a:lnTo>
                  <a:lnTo>
                    <a:pt x="393036" y="913308"/>
                  </a:lnTo>
                  <a:lnTo>
                    <a:pt x="393036" y="915206"/>
                  </a:lnTo>
                  <a:lnTo>
                    <a:pt x="391134" y="917108"/>
                  </a:lnTo>
                  <a:lnTo>
                    <a:pt x="392100" y="918054"/>
                  </a:lnTo>
                  <a:lnTo>
                    <a:pt x="391134" y="922801"/>
                  </a:lnTo>
                  <a:lnTo>
                    <a:pt x="388305" y="931352"/>
                  </a:lnTo>
                  <a:lnTo>
                    <a:pt x="386408" y="932298"/>
                  </a:lnTo>
                  <a:lnTo>
                    <a:pt x="384505" y="932298"/>
                  </a:lnTo>
                  <a:lnTo>
                    <a:pt x="378813" y="931352"/>
                  </a:lnTo>
                  <a:lnTo>
                    <a:pt x="377852" y="930396"/>
                  </a:lnTo>
                  <a:lnTo>
                    <a:pt x="375944" y="930396"/>
                  </a:lnTo>
                  <a:lnTo>
                    <a:pt x="373110" y="927552"/>
                  </a:lnTo>
                  <a:lnTo>
                    <a:pt x="371218" y="925649"/>
                  </a:lnTo>
                  <a:lnTo>
                    <a:pt x="370247" y="918054"/>
                  </a:lnTo>
                  <a:lnTo>
                    <a:pt x="367418" y="917108"/>
                  </a:lnTo>
                  <a:lnTo>
                    <a:pt x="365516" y="915206"/>
                  </a:lnTo>
                  <a:lnTo>
                    <a:pt x="363618" y="914260"/>
                  </a:lnTo>
                  <a:lnTo>
                    <a:pt x="359823" y="915206"/>
                  </a:lnTo>
                  <a:lnTo>
                    <a:pt x="354121" y="918054"/>
                  </a:lnTo>
                  <a:lnTo>
                    <a:pt x="353155" y="920903"/>
                  </a:lnTo>
                  <a:lnTo>
                    <a:pt x="347462" y="927552"/>
                  </a:lnTo>
                  <a:lnTo>
                    <a:pt x="355057" y="928503"/>
                  </a:lnTo>
                  <a:lnTo>
                    <a:pt x="357921" y="927552"/>
                  </a:lnTo>
                  <a:lnTo>
                    <a:pt x="357921" y="926601"/>
                  </a:lnTo>
                  <a:lnTo>
                    <a:pt x="356955" y="924703"/>
                  </a:lnTo>
                  <a:lnTo>
                    <a:pt x="358857" y="920903"/>
                  </a:lnTo>
                  <a:lnTo>
                    <a:pt x="360750" y="921855"/>
                  </a:lnTo>
                  <a:lnTo>
                    <a:pt x="361721" y="922801"/>
                  </a:lnTo>
                  <a:lnTo>
                    <a:pt x="365516" y="922801"/>
                  </a:lnTo>
                  <a:lnTo>
                    <a:pt x="365516" y="924703"/>
                  </a:lnTo>
                  <a:lnTo>
                    <a:pt x="365516" y="924703"/>
                  </a:lnTo>
                  <a:lnTo>
                    <a:pt x="365516" y="926601"/>
                  </a:lnTo>
                  <a:lnTo>
                    <a:pt x="371218" y="933249"/>
                  </a:lnTo>
                  <a:lnTo>
                    <a:pt x="372144" y="934195"/>
                  </a:lnTo>
                  <a:lnTo>
                    <a:pt x="373110" y="935147"/>
                  </a:lnTo>
                  <a:lnTo>
                    <a:pt x="375013" y="937044"/>
                  </a:lnTo>
                  <a:lnTo>
                    <a:pt x="375944" y="938947"/>
                  </a:lnTo>
                  <a:lnTo>
                    <a:pt x="375944" y="940844"/>
                  </a:lnTo>
                  <a:lnTo>
                    <a:pt x="376910" y="943693"/>
                  </a:lnTo>
                  <a:lnTo>
                    <a:pt x="375944" y="945590"/>
                  </a:lnTo>
                  <a:lnTo>
                    <a:pt x="375944" y="946541"/>
                  </a:lnTo>
                  <a:lnTo>
                    <a:pt x="376910" y="948439"/>
                  </a:lnTo>
                  <a:lnTo>
                    <a:pt x="382608" y="950342"/>
                  </a:lnTo>
                  <a:lnTo>
                    <a:pt x="383539" y="954132"/>
                  </a:lnTo>
                  <a:lnTo>
                    <a:pt x="385442" y="955088"/>
                  </a:lnTo>
                  <a:lnTo>
                    <a:pt x="382608" y="966482"/>
                  </a:lnTo>
                  <a:lnTo>
                    <a:pt x="381642" y="971229"/>
                  </a:lnTo>
                  <a:lnTo>
                    <a:pt x="376910" y="967429"/>
                  </a:lnTo>
                  <a:lnTo>
                    <a:pt x="376910" y="969326"/>
                  </a:lnTo>
                  <a:lnTo>
                    <a:pt x="376910" y="970277"/>
                  </a:lnTo>
                  <a:lnTo>
                    <a:pt x="376910" y="975975"/>
                  </a:lnTo>
                  <a:lnTo>
                    <a:pt x="377852" y="977872"/>
                  </a:lnTo>
                  <a:lnTo>
                    <a:pt x="372144" y="975024"/>
                  </a:lnTo>
                  <a:lnTo>
                    <a:pt x="370247" y="977872"/>
                  </a:lnTo>
                  <a:lnTo>
                    <a:pt x="368349" y="978823"/>
                  </a:lnTo>
                  <a:lnTo>
                    <a:pt x="368349" y="977872"/>
                  </a:lnTo>
                  <a:lnTo>
                    <a:pt x="368349" y="972175"/>
                  </a:lnTo>
                  <a:lnTo>
                    <a:pt x="366452" y="966482"/>
                  </a:lnTo>
                  <a:lnTo>
                    <a:pt x="366452" y="966482"/>
                  </a:lnTo>
                  <a:lnTo>
                    <a:pt x="363618" y="970277"/>
                  </a:lnTo>
                  <a:lnTo>
                    <a:pt x="361721" y="975975"/>
                  </a:lnTo>
                  <a:lnTo>
                    <a:pt x="358857" y="975024"/>
                  </a:lnTo>
                  <a:lnTo>
                    <a:pt x="359823" y="983570"/>
                  </a:lnTo>
                  <a:lnTo>
                    <a:pt x="356955" y="984516"/>
                  </a:lnTo>
                  <a:lnTo>
                    <a:pt x="356023" y="984516"/>
                  </a:lnTo>
                  <a:lnTo>
                    <a:pt x="355057" y="987365"/>
                  </a:lnTo>
                  <a:lnTo>
                    <a:pt x="349365" y="981672"/>
                  </a:lnTo>
                  <a:lnTo>
                    <a:pt x="348428" y="979770"/>
                  </a:lnTo>
                  <a:lnTo>
                    <a:pt x="348428" y="978823"/>
                  </a:lnTo>
                  <a:lnTo>
                    <a:pt x="348428" y="976921"/>
                  </a:lnTo>
                  <a:lnTo>
                    <a:pt x="347462" y="978823"/>
                  </a:lnTo>
                  <a:lnTo>
                    <a:pt x="346526" y="978823"/>
                  </a:lnTo>
                  <a:lnTo>
                    <a:pt x="345560" y="974077"/>
                  </a:lnTo>
                  <a:lnTo>
                    <a:pt x="343662" y="972175"/>
                  </a:lnTo>
                  <a:lnTo>
                    <a:pt x="344628" y="969326"/>
                  </a:lnTo>
                  <a:lnTo>
                    <a:pt x="340843" y="969326"/>
                  </a:lnTo>
                  <a:lnTo>
                    <a:pt x="338941" y="969326"/>
                  </a:lnTo>
                  <a:lnTo>
                    <a:pt x="335141" y="975024"/>
                  </a:lnTo>
                  <a:lnTo>
                    <a:pt x="331346" y="978823"/>
                  </a:lnTo>
                  <a:lnTo>
                    <a:pt x="329449" y="978823"/>
                  </a:lnTo>
                  <a:lnTo>
                    <a:pt x="325649" y="978823"/>
                  </a:lnTo>
                  <a:lnTo>
                    <a:pt x="323751" y="979770"/>
                  </a:lnTo>
                  <a:lnTo>
                    <a:pt x="326600" y="980721"/>
                  </a:lnTo>
                  <a:lnTo>
                    <a:pt x="327546" y="982619"/>
                  </a:lnTo>
                  <a:lnTo>
                    <a:pt x="324702" y="982619"/>
                  </a:lnTo>
                  <a:lnTo>
                    <a:pt x="325649" y="986418"/>
                  </a:lnTo>
                  <a:lnTo>
                    <a:pt x="326600" y="988316"/>
                  </a:lnTo>
                  <a:lnTo>
                    <a:pt x="323751" y="987365"/>
                  </a:lnTo>
                  <a:lnTo>
                    <a:pt x="320902" y="986418"/>
                  </a:lnTo>
                  <a:lnTo>
                    <a:pt x="313308" y="982619"/>
                  </a:lnTo>
                  <a:lnTo>
                    <a:pt x="313308" y="979770"/>
                  </a:lnTo>
                  <a:lnTo>
                    <a:pt x="319005" y="979770"/>
                  </a:lnTo>
                  <a:lnTo>
                    <a:pt x="317108" y="978823"/>
                  </a:lnTo>
                  <a:lnTo>
                    <a:pt x="317108" y="976921"/>
                  </a:lnTo>
                  <a:lnTo>
                    <a:pt x="316151" y="975975"/>
                  </a:lnTo>
                  <a:lnTo>
                    <a:pt x="314259" y="975024"/>
                  </a:lnTo>
                  <a:lnTo>
                    <a:pt x="312356" y="977872"/>
                  </a:lnTo>
                  <a:lnTo>
                    <a:pt x="311405" y="978823"/>
                  </a:lnTo>
                  <a:lnTo>
                    <a:pt x="309513" y="971229"/>
                  </a:lnTo>
                  <a:lnTo>
                    <a:pt x="309513" y="969326"/>
                  </a:lnTo>
                  <a:lnTo>
                    <a:pt x="310459" y="968375"/>
                  </a:lnTo>
                  <a:lnTo>
                    <a:pt x="311405" y="966482"/>
                  </a:lnTo>
                  <a:lnTo>
                    <a:pt x="313308" y="966482"/>
                  </a:lnTo>
                  <a:lnTo>
                    <a:pt x="315205" y="968375"/>
                  </a:lnTo>
                  <a:lnTo>
                    <a:pt x="319005" y="964580"/>
                  </a:lnTo>
                  <a:lnTo>
                    <a:pt x="319951" y="964580"/>
                  </a:lnTo>
                  <a:lnTo>
                    <a:pt x="313308" y="964580"/>
                  </a:lnTo>
                  <a:lnTo>
                    <a:pt x="312356" y="964580"/>
                  </a:lnTo>
                  <a:lnTo>
                    <a:pt x="313308" y="963629"/>
                  </a:lnTo>
                  <a:lnTo>
                    <a:pt x="315205" y="961731"/>
                  </a:lnTo>
                  <a:lnTo>
                    <a:pt x="317108" y="959834"/>
                  </a:lnTo>
                  <a:lnTo>
                    <a:pt x="315205" y="957931"/>
                  </a:lnTo>
                  <a:lnTo>
                    <a:pt x="312356" y="958883"/>
                  </a:lnTo>
                  <a:lnTo>
                    <a:pt x="311405" y="956985"/>
                  </a:lnTo>
                  <a:lnTo>
                    <a:pt x="308561" y="954132"/>
                  </a:lnTo>
                  <a:lnTo>
                    <a:pt x="306659" y="949385"/>
                  </a:lnTo>
                  <a:lnTo>
                    <a:pt x="300967" y="948439"/>
                  </a:lnTo>
                  <a:lnTo>
                    <a:pt x="298118" y="951288"/>
                  </a:lnTo>
                  <a:lnTo>
                    <a:pt x="300015" y="953185"/>
                  </a:lnTo>
                  <a:lnTo>
                    <a:pt x="300967" y="955088"/>
                  </a:lnTo>
                  <a:lnTo>
                    <a:pt x="300967" y="956034"/>
                  </a:lnTo>
                  <a:lnTo>
                    <a:pt x="300967" y="957931"/>
                  </a:lnTo>
                  <a:lnTo>
                    <a:pt x="296215" y="965526"/>
                  </a:lnTo>
                  <a:lnTo>
                    <a:pt x="299064" y="969326"/>
                  </a:lnTo>
                  <a:lnTo>
                    <a:pt x="299064" y="973121"/>
                  </a:lnTo>
                  <a:lnTo>
                    <a:pt x="298118" y="979770"/>
                  </a:lnTo>
                  <a:lnTo>
                    <a:pt x="299064" y="981672"/>
                  </a:lnTo>
                  <a:lnTo>
                    <a:pt x="299064" y="983570"/>
                  </a:lnTo>
                  <a:lnTo>
                    <a:pt x="297167" y="984516"/>
                  </a:lnTo>
                  <a:lnTo>
                    <a:pt x="294318" y="981672"/>
                  </a:lnTo>
                  <a:lnTo>
                    <a:pt x="293372" y="980721"/>
                  </a:lnTo>
                  <a:lnTo>
                    <a:pt x="292415" y="980721"/>
                  </a:lnTo>
                  <a:lnTo>
                    <a:pt x="289572" y="980721"/>
                  </a:lnTo>
                  <a:lnTo>
                    <a:pt x="291469" y="983570"/>
                  </a:lnTo>
                  <a:lnTo>
                    <a:pt x="292415" y="984516"/>
                  </a:lnTo>
                  <a:lnTo>
                    <a:pt x="291469" y="986418"/>
                  </a:lnTo>
                  <a:lnTo>
                    <a:pt x="291469" y="988316"/>
                  </a:lnTo>
                  <a:lnTo>
                    <a:pt x="292415" y="992106"/>
                  </a:lnTo>
                  <a:lnTo>
                    <a:pt x="286723" y="994013"/>
                  </a:lnTo>
                  <a:lnTo>
                    <a:pt x="282923" y="995911"/>
                  </a:lnTo>
                  <a:lnTo>
                    <a:pt x="281026" y="997813"/>
                  </a:lnTo>
                  <a:lnTo>
                    <a:pt x="281977" y="998760"/>
                  </a:lnTo>
                  <a:lnTo>
                    <a:pt x="284821" y="1003506"/>
                  </a:lnTo>
                  <a:lnTo>
                    <a:pt x="283874" y="1011100"/>
                  </a:lnTo>
                  <a:lnTo>
                    <a:pt x="282923" y="1011100"/>
                  </a:lnTo>
                  <a:lnTo>
                    <a:pt x="279128" y="1011100"/>
                  </a:lnTo>
                  <a:lnTo>
                    <a:pt x="277226" y="1007306"/>
                  </a:lnTo>
                  <a:lnTo>
                    <a:pt x="275328" y="1009208"/>
                  </a:lnTo>
                  <a:lnTo>
                    <a:pt x="275328" y="1011100"/>
                  </a:lnTo>
                  <a:lnTo>
                    <a:pt x="274382" y="1012052"/>
                  </a:lnTo>
                  <a:lnTo>
                    <a:pt x="272480" y="1010154"/>
                  </a:lnTo>
                  <a:lnTo>
                    <a:pt x="271533" y="1012052"/>
                  </a:lnTo>
                  <a:lnTo>
                    <a:pt x="270582" y="1013954"/>
                  </a:lnTo>
                  <a:lnTo>
                    <a:pt x="269631" y="1012052"/>
                  </a:lnTo>
                  <a:lnTo>
                    <a:pt x="269631" y="1009208"/>
                  </a:lnTo>
                  <a:lnTo>
                    <a:pt x="267733" y="1011100"/>
                  </a:lnTo>
                  <a:lnTo>
                    <a:pt x="267733" y="1011100"/>
                  </a:lnTo>
                  <a:lnTo>
                    <a:pt x="266787" y="1013003"/>
                  </a:lnTo>
                  <a:lnTo>
                    <a:pt x="267733" y="1015847"/>
                  </a:lnTo>
                  <a:lnTo>
                    <a:pt x="264885" y="1016803"/>
                  </a:lnTo>
                  <a:lnTo>
                    <a:pt x="260138" y="1019647"/>
                  </a:lnTo>
                  <a:lnTo>
                    <a:pt x="257290" y="1019647"/>
                  </a:lnTo>
                  <a:lnTo>
                    <a:pt x="255392" y="1018700"/>
                  </a:lnTo>
                  <a:lnTo>
                    <a:pt x="254441" y="1018700"/>
                  </a:lnTo>
                  <a:lnTo>
                    <a:pt x="253495" y="1019647"/>
                  </a:lnTo>
                  <a:lnTo>
                    <a:pt x="248744" y="1018700"/>
                  </a:lnTo>
                  <a:lnTo>
                    <a:pt x="247802" y="1018700"/>
                  </a:lnTo>
                  <a:lnTo>
                    <a:pt x="245900" y="1018700"/>
                  </a:lnTo>
                  <a:lnTo>
                    <a:pt x="246846" y="1016803"/>
                  </a:lnTo>
                  <a:lnTo>
                    <a:pt x="245900" y="1015847"/>
                  </a:lnTo>
                  <a:lnTo>
                    <a:pt x="243998" y="1017749"/>
                  </a:lnTo>
                  <a:lnTo>
                    <a:pt x="240198" y="1019647"/>
                  </a:lnTo>
                  <a:lnTo>
                    <a:pt x="237349" y="1019647"/>
                  </a:lnTo>
                  <a:lnTo>
                    <a:pt x="235446" y="1018700"/>
                  </a:lnTo>
                  <a:lnTo>
                    <a:pt x="236403" y="1018700"/>
                  </a:lnTo>
                  <a:lnTo>
                    <a:pt x="234500" y="1017749"/>
                  </a:lnTo>
                  <a:lnTo>
                    <a:pt x="234500" y="1015847"/>
                  </a:lnTo>
                  <a:lnTo>
                    <a:pt x="233559" y="1014901"/>
                  </a:lnTo>
                  <a:lnTo>
                    <a:pt x="232603" y="1012052"/>
                  </a:lnTo>
                  <a:lnTo>
                    <a:pt x="234500" y="1007306"/>
                  </a:lnTo>
                  <a:lnTo>
                    <a:pt x="234500" y="1006349"/>
                  </a:lnTo>
                  <a:lnTo>
                    <a:pt x="233559" y="1005408"/>
                  </a:lnTo>
                  <a:lnTo>
                    <a:pt x="231656" y="1003506"/>
                  </a:lnTo>
                  <a:lnTo>
                    <a:pt x="230705" y="1008252"/>
                  </a:lnTo>
                  <a:lnTo>
                    <a:pt x="229754" y="1009208"/>
                  </a:lnTo>
                  <a:lnTo>
                    <a:pt x="227852" y="1010154"/>
                  </a:lnTo>
                  <a:lnTo>
                    <a:pt x="226905" y="1010154"/>
                  </a:lnTo>
                  <a:lnTo>
                    <a:pt x="227852" y="1013954"/>
                  </a:lnTo>
                  <a:lnTo>
                    <a:pt x="225954" y="1016803"/>
                  </a:lnTo>
                  <a:lnTo>
                    <a:pt x="224061" y="1016803"/>
                  </a:lnTo>
                  <a:lnTo>
                    <a:pt x="222159" y="1014901"/>
                  </a:lnTo>
                  <a:lnTo>
                    <a:pt x="220257" y="1015847"/>
                  </a:lnTo>
                  <a:lnTo>
                    <a:pt x="221208" y="1017749"/>
                  </a:lnTo>
                  <a:lnTo>
                    <a:pt x="221208" y="1018700"/>
                  </a:lnTo>
                  <a:lnTo>
                    <a:pt x="217413" y="1019647"/>
                  </a:lnTo>
                  <a:lnTo>
                    <a:pt x="214564" y="1020593"/>
                  </a:lnTo>
                  <a:lnTo>
                    <a:pt x="213613" y="1022495"/>
                  </a:lnTo>
                  <a:lnTo>
                    <a:pt x="213613" y="1021549"/>
                  </a:lnTo>
                  <a:lnTo>
                    <a:pt x="212662" y="1021549"/>
                  </a:lnTo>
                  <a:lnTo>
                    <a:pt x="212662" y="1022495"/>
                  </a:lnTo>
                  <a:lnTo>
                    <a:pt x="211711" y="1023447"/>
                  </a:lnTo>
                  <a:lnTo>
                    <a:pt x="209818" y="1019647"/>
                  </a:lnTo>
                  <a:lnTo>
                    <a:pt x="210764" y="1019647"/>
                  </a:lnTo>
                  <a:lnTo>
                    <a:pt x="211711" y="1017749"/>
                  </a:lnTo>
                  <a:lnTo>
                    <a:pt x="204116" y="1018700"/>
                  </a:lnTo>
                  <a:lnTo>
                    <a:pt x="206964" y="1025344"/>
                  </a:lnTo>
                  <a:lnTo>
                    <a:pt x="210764" y="1026295"/>
                  </a:lnTo>
                  <a:lnTo>
                    <a:pt x="205072" y="1027241"/>
                  </a:lnTo>
                  <a:lnTo>
                    <a:pt x="204116" y="1027241"/>
                  </a:lnTo>
                  <a:lnTo>
                    <a:pt x="203169" y="1026295"/>
                  </a:lnTo>
                  <a:lnTo>
                    <a:pt x="202218" y="1024398"/>
                  </a:lnTo>
                  <a:lnTo>
                    <a:pt x="202218" y="1023447"/>
                  </a:lnTo>
                  <a:lnTo>
                    <a:pt x="202218" y="1023447"/>
                  </a:lnTo>
                  <a:lnTo>
                    <a:pt x="190828" y="1026295"/>
                  </a:lnTo>
                  <a:lnTo>
                    <a:pt x="189877" y="1026295"/>
                  </a:lnTo>
                  <a:lnTo>
                    <a:pt x="188926" y="1027241"/>
                  </a:lnTo>
                  <a:lnTo>
                    <a:pt x="187028" y="1027241"/>
                  </a:lnTo>
                  <a:lnTo>
                    <a:pt x="186077" y="1026295"/>
                  </a:lnTo>
                  <a:lnTo>
                    <a:pt x="182282" y="1025344"/>
                  </a:lnTo>
                  <a:lnTo>
                    <a:pt x="181331" y="1024398"/>
                  </a:lnTo>
                  <a:lnTo>
                    <a:pt x="179433" y="1023447"/>
                  </a:lnTo>
                  <a:lnTo>
                    <a:pt x="178482" y="1021549"/>
                  </a:lnTo>
                  <a:lnTo>
                    <a:pt x="176585" y="1016803"/>
                  </a:lnTo>
                  <a:lnTo>
                    <a:pt x="175634" y="1013954"/>
                  </a:lnTo>
                  <a:lnTo>
                    <a:pt x="174687" y="1013003"/>
                  </a:lnTo>
                  <a:lnTo>
                    <a:pt x="172785" y="1012052"/>
                  </a:lnTo>
                  <a:lnTo>
                    <a:pt x="170887" y="1006349"/>
                  </a:lnTo>
                  <a:lnTo>
                    <a:pt x="170887" y="1005408"/>
                  </a:lnTo>
                  <a:lnTo>
                    <a:pt x="170887" y="1003506"/>
                  </a:lnTo>
                  <a:lnTo>
                    <a:pt x="169936" y="998760"/>
                  </a:lnTo>
                  <a:lnTo>
                    <a:pt x="167087" y="997813"/>
                  </a:lnTo>
                  <a:lnTo>
                    <a:pt x="165190" y="994965"/>
                  </a:lnTo>
                  <a:lnTo>
                    <a:pt x="165190" y="993067"/>
                  </a:lnTo>
                  <a:lnTo>
                    <a:pt x="165190" y="991165"/>
                  </a:lnTo>
                  <a:lnTo>
                    <a:pt x="166141" y="988316"/>
                  </a:lnTo>
                  <a:lnTo>
                    <a:pt x="167087" y="986418"/>
                  </a:lnTo>
                  <a:lnTo>
                    <a:pt x="168990" y="984516"/>
                  </a:lnTo>
                  <a:lnTo>
                    <a:pt x="169936" y="984516"/>
                  </a:lnTo>
                  <a:lnTo>
                    <a:pt x="171834" y="983570"/>
                  </a:lnTo>
                  <a:lnTo>
                    <a:pt x="173736" y="981672"/>
                  </a:lnTo>
                  <a:lnTo>
                    <a:pt x="174687" y="980721"/>
                  </a:lnTo>
                  <a:lnTo>
                    <a:pt x="176585" y="978823"/>
                  </a:lnTo>
                  <a:lnTo>
                    <a:pt x="177531" y="974077"/>
                  </a:lnTo>
                  <a:lnTo>
                    <a:pt x="177531" y="971229"/>
                  </a:lnTo>
                  <a:lnTo>
                    <a:pt x="178482" y="968375"/>
                  </a:lnTo>
                  <a:lnTo>
                    <a:pt x="179433" y="965526"/>
                  </a:lnTo>
                  <a:lnTo>
                    <a:pt x="180385" y="964580"/>
                  </a:lnTo>
                  <a:lnTo>
                    <a:pt x="181331" y="960780"/>
                  </a:lnTo>
                  <a:lnTo>
                    <a:pt x="182282" y="956985"/>
                  </a:lnTo>
                  <a:lnTo>
                    <a:pt x="183228" y="955088"/>
                  </a:lnTo>
                  <a:lnTo>
                    <a:pt x="183228" y="943693"/>
                  </a:lnTo>
                  <a:lnTo>
                    <a:pt x="181331" y="941790"/>
                  </a:lnTo>
                  <a:lnTo>
                    <a:pt x="180385" y="939893"/>
                  </a:lnTo>
                  <a:lnTo>
                    <a:pt x="176585" y="937995"/>
                  </a:lnTo>
                  <a:lnTo>
                    <a:pt x="174687" y="937044"/>
                  </a:lnTo>
                  <a:lnTo>
                    <a:pt x="172785" y="935147"/>
                  </a:lnTo>
                  <a:lnTo>
                    <a:pt x="170887" y="933249"/>
                  </a:lnTo>
                  <a:lnTo>
                    <a:pt x="170887" y="933249"/>
                  </a:lnTo>
                  <a:lnTo>
                    <a:pt x="168039" y="928503"/>
                  </a:lnTo>
                  <a:lnTo>
                    <a:pt x="168039" y="925649"/>
                  </a:lnTo>
                  <a:lnTo>
                    <a:pt x="168039" y="919006"/>
                  </a:lnTo>
                  <a:lnTo>
                    <a:pt x="168039" y="916157"/>
                  </a:lnTo>
                  <a:lnTo>
                    <a:pt x="167087" y="908562"/>
                  </a:lnTo>
                  <a:lnTo>
                    <a:pt x="166141" y="906660"/>
                  </a:lnTo>
                  <a:lnTo>
                    <a:pt x="164239" y="904767"/>
                  </a:lnTo>
                  <a:lnTo>
                    <a:pt x="162341" y="902865"/>
                  </a:lnTo>
                  <a:lnTo>
                    <a:pt x="157595" y="903831"/>
                  </a:lnTo>
                  <a:lnTo>
                    <a:pt x="150951" y="903831"/>
                  </a:lnTo>
                  <a:lnTo>
                    <a:pt x="149049" y="902865"/>
                  </a:lnTo>
                  <a:lnTo>
                    <a:pt x="146200" y="901933"/>
                  </a:lnTo>
                  <a:lnTo>
                    <a:pt x="143352" y="899065"/>
                  </a:lnTo>
                  <a:lnTo>
                    <a:pt x="142405" y="897167"/>
                  </a:lnTo>
                  <a:lnTo>
                    <a:pt x="141454" y="888641"/>
                  </a:lnTo>
                  <a:lnTo>
                    <a:pt x="139557" y="881046"/>
                  </a:lnTo>
                  <a:lnTo>
                    <a:pt x="129108" y="880075"/>
                  </a:lnTo>
                  <a:lnTo>
                    <a:pt x="120567" y="874383"/>
                  </a:lnTo>
                  <a:lnTo>
                    <a:pt x="120567" y="873446"/>
                  </a:lnTo>
                  <a:lnTo>
                    <a:pt x="118669" y="870583"/>
                  </a:lnTo>
                  <a:lnTo>
                    <a:pt x="115836" y="867754"/>
                  </a:lnTo>
                  <a:lnTo>
                    <a:pt x="114869" y="865856"/>
                  </a:lnTo>
                  <a:lnTo>
                    <a:pt x="112972" y="863954"/>
                  </a:lnTo>
                  <a:lnTo>
                    <a:pt x="110138" y="861086"/>
                  </a:lnTo>
                  <a:lnTo>
                    <a:pt x="106343" y="858262"/>
                  </a:lnTo>
                  <a:lnTo>
                    <a:pt x="102543" y="854462"/>
                  </a:lnTo>
                  <a:lnTo>
                    <a:pt x="103475" y="831677"/>
                  </a:lnTo>
                  <a:lnTo>
                    <a:pt x="103475" y="830706"/>
                  </a:lnTo>
                  <a:lnTo>
                    <a:pt x="102543" y="825975"/>
                  </a:lnTo>
                  <a:lnTo>
                    <a:pt x="101577" y="825008"/>
                  </a:lnTo>
                  <a:lnTo>
                    <a:pt x="97777" y="823111"/>
                  </a:lnTo>
                  <a:lnTo>
                    <a:pt x="95880" y="821209"/>
                  </a:lnTo>
                  <a:lnTo>
                    <a:pt x="93051" y="818380"/>
                  </a:lnTo>
                  <a:lnTo>
                    <a:pt x="92080" y="817414"/>
                  </a:lnTo>
                  <a:lnTo>
                    <a:pt x="90202" y="814580"/>
                  </a:lnTo>
                  <a:lnTo>
                    <a:pt x="87354" y="810785"/>
                  </a:lnTo>
                  <a:lnTo>
                    <a:pt x="85451" y="808887"/>
                  </a:lnTo>
                  <a:lnTo>
                    <a:pt x="84505" y="806985"/>
                  </a:lnTo>
                  <a:lnTo>
                    <a:pt x="81656" y="805083"/>
                  </a:lnTo>
                  <a:lnTo>
                    <a:pt x="81656" y="805083"/>
                  </a:lnTo>
                  <a:lnTo>
                    <a:pt x="78807" y="804121"/>
                  </a:lnTo>
                  <a:lnTo>
                    <a:pt x="76910" y="803190"/>
                  </a:lnTo>
                  <a:lnTo>
                    <a:pt x="75959" y="801292"/>
                  </a:lnTo>
                  <a:lnTo>
                    <a:pt x="75013" y="800326"/>
                  </a:lnTo>
                  <a:lnTo>
                    <a:pt x="73110" y="799390"/>
                  </a:lnTo>
                  <a:lnTo>
                    <a:pt x="72159" y="798424"/>
                  </a:lnTo>
                  <a:lnTo>
                    <a:pt x="67413" y="796527"/>
                  </a:lnTo>
                  <a:lnTo>
                    <a:pt x="64569" y="797493"/>
                  </a:lnTo>
                  <a:lnTo>
                    <a:pt x="61715" y="795590"/>
                  </a:lnTo>
                  <a:lnTo>
                    <a:pt x="60769" y="795590"/>
                  </a:lnTo>
                  <a:lnTo>
                    <a:pt x="59818" y="794624"/>
                  </a:lnTo>
                  <a:lnTo>
                    <a:pt x="58872" y="791795"/>
                  </a:lnTo>
                  <a:lnTo>
                    <a:pt x="57920" y="787995"/>
                  </a:lnTo>
                  <a:lnTo>
                    <a:pt x="56023" y="785151"/>
                  </a:lnTo>
                  <a:lnTo>
                    <a:pt x="56023" y="785151"/>
                  </a:lnTo>
                  <a:lnTo>
                    <a:pt x="50325" y="781352"/>
                  </a:lnTo>
                  <a:lnTo>
                    <a:pt x="48423" y="780400"/>
                  </a:lnTo>
                  <a:lnTo>
                    <a:pt x="47477" y="778503"/>
                  </a:lnTo>
                  <a:lnTo>
                    <a:pt x="46526" y="775654"/>
                  </a:lnTo>
                  <a:lnTo>
                    <a:pt x="45579" y="773757"/>
                  </a:lnTo>
                  <a:lnTo>
                    <a:pt x="42726" y="771854"/>
                  </a:lnTo>
                  <a:lnTo>
                    <a:pt x="41779" y="769962"/>
                  </a:lnTo>
                  <a:lnTo>
                    <a:pt x="37979" y="759513"/>
                  </a:lnTo>
                  <a:lnTo>
                    <a:pt x="37033" y="755718"/>
                  </a:lnTo>
                  <a:lnTo>
                    <a:pt x="36082" y="751918"/>
                  </a:lnTo>
                  <a:lnTo>
                    <a:pt x="37033" y="742426"/>
                  </a:lnTo>
                  <a:lnTo>
                    <a:pt x="37979" y="731982"/>
                  </a:lnTo>
                  <a:lnTo>
                    <a:pt x="37979" y="726280"/>
                  </a:lnTo>
                  <a:lnTo>
                    <a:pt x="37033" y="723436"/>
                  </a:lnTo>
                  <a:lnTo>
                    <a:pt x="36082" y="714890"/>
                  </a:lnTo>
                  <a:lnTo>
                    <a:pt x="35131" y="713939"/>
                  </a:lnTo>
                  <a:lnTo>
                    <a:pt x="33233" y="712041"/>
                  </a:lnTo>
                  <a:lnTo>
                    <a:pt x="33233" y="712041"/>
                  </a:lnTo>
                  <a:lnTo>
                    <a:pt x="31336" y="704447"/>
                  </a:lnTo>
                  <a:lnTo>
                    <a:pt x="31336" y="696852"/>
                  </a:lnTo>
                  <a:lnTo>
                    <a:pt x="30385" y="694949"/>
                  </a:lnTo>
                  <a:lnTo>
                    <a:pt x="29433" y="691149"/>
                  </a:lnTo>
                  <a:lnTo>
                    <a:pt x="25638" y="687354"/>
                  </a:lnTo>
                  <a:lnTo>
                    <a:pt x="23736" y="686403"/>
                  </a:lnTo>
                  <a:lnTo>
                    <a:pt x="23736" y="686403"/>
                  </a:lnTo>
                  <a:lnTo>
                    <a:pt x="21838" y="684511"/>
                  </a:lnTo>
                  <a:lnTo>
                    <a:pt x="20892" y="683554"/>
                  </a:lnTo>
                  <a:lnTo>
                    <a:pt x="18990" y="683554"/>
                  </a:lnTo>
                  <a:lnTo>
                    <a:pt x="16146" y="678808"/>
                  </a:lnTo>
                  <a:lnTo>
                    <a:pt x="14244" y="677862"/>
                  </a:lnTo>
                  <a:lnTo>
                    <a:pt x="12346" y="675960"/>
                  </a:lnTo>
                  <a:lnTo>
                    <a:pt x="11395" y="669316"/>
                  </a:lnTo>
                  <a:lnTo>
                    <a:pt x="10449" y="668365"/>
                  </a:lnTo>
                  <a:lnTo>
                    <a:pt x="9497" y="667413"/>
                  </a:lnTo>
                  <a:lnTo>
                    <a:pt x="8551" y="663638"/>
                  </a:lnTo>
                  <a:lnTo>
                    <a:pt x="6649" y="661741"/>
                  </a:lnTo>
                  <a:lnTo>
                    <a:pt x="5697" y="659838"/>
                  </a:lnTo>
                  <a:lnTo>
                    <a:pt x="4751" y="656975"/>
                  </a:lnTo>
                  <a:lnTo>
                    <a:pt x="2854" y="656043"/>
                  </a:lnTo>
                  <a:lnTo>
                    <a:pt x="1902" y="655072"/>
                  </a:lnTo>
                  <a:lnTo>
                    <a:pt x="0" y="654146"/>
                  </a:lnTo>
                  <a:lnTo>
                    <a:pt x="8551" y="638951"/>
                  </a:lnTo>
                  <a:lnTo>
                    <a:pt x="12346" y="637054"/>
                  </a:lnTo>
                  <a:lnTo>
                    <a:pt x="13297" y="637054"/>
                  </a:lnTo>
                  <a:lnTo>
                    <a:pt x="15195" y="635156"/>
                  </a:lnTo>
                  <a:lnTo>
                    <a:pt x="17092" y="634185"/>
                  </a:lnTo>
                  <a:lnTo>
                    <a:pt x="18990" y="632288"/>
                  </a:lnTo>
                  <a:lnTo>
                    <a:pt x="20892" y="631356"/>
                  </a:lnTo>
                  <a:lnTo>
                    <a:pt x="21838" y="630390"/>
                  </a:lnTo>
                  <a:lnTo>
                    <a:pt x="24687" y="629454"/>
                  </a:lnTo>
                  <a:lnTo>
                    <a:pt x="25638" y="627556"/>
                  </a:lnTo>
                  <a:lnTo>
                    <a:pt x="25638" y="624688"/>
                  </a:lnTo>
                  <a:lnTo>
                    <a:pt x="26589" y="622795"/>
                  </a:lnTo>
                  <a:lnTo>
                    <a:pt x="28487" y="620893"/>
                  </a:lnTo>
                  <a:lnTo>
                    <a:pt x="29433" y="619961"/>
                  </a:lnTo>
                  <a:lnTo>
                    <a:pt x="31336" y="618996"/>
                  </a:lnTo>
                  <a:lnTo>
                    <a:pt x="32287" y="618059"/>
                  </a:lnTo>
                  <a:lnTo>
                    <a:pt x="32287" y="617093"/>
                  </a:lnTo>
                  <a:lnTo>
                    <a:pt x="35131" y="615196"/>
                  </a:lnTo>
                  <a:lnTo>
                    <a:pt x="37033" y="615196"/>
                  </a:lnTo>
                  <a:lnTo>
                    <a:pt x="37979" y="610464"/>
                  </a:lnTo>
                  <a:lnTo>
                    <a:pt x="38931" y="609498"/>
                  </a:lnTo>
                  <a:lnTo>
                    <a:pt x="37979" y="600972"/>
                  </a:lnTo>
                  <a:lnTo>
                    <a:pt x="35131" y="597177"/>
                  </a:lnTo>
                  <a:lnTo>
                    <a:pt x="34184" y="597177"/>
                  </a:lnTo>
                  <a:lnTo>
                    <a:pt x="32287" y="594308"/>
                  </a:lnTo>
                  <a:lnTo>
                    <a:pt x="32287" y="592411"/>
                  </a:lnTo>
                  <a:lnTo>
                    <a:pt x="30385" y="590509"/>
                  </a:lnTo>
                  <a:lnTo>
                    <a:pt x="29433" y="581982"/>
                  </a:lnTo>
                  <a:lnTo>
                    <a:pt x="28487" y="580085"/>
                  </a:lnTo>
                  <a:lnTo>
                    <a:pt x="28487" y="578187"/>
                  </a:lnTo>
                  <a:lnTo>
                    <a:pt x="30385" y="576290"/>
                  </a:lnTo>
                  <a:lnTo>
                    <a:pt x="31336" y="576290"/>
                  </a:lnTo>
                  <a:lnTo>
                    <a:pt x="33233" y="575319"/>
                  </a:lnTo>
                  <a:lnTo>
                    <a:pt x="37033" y="573421"/>
                  </a:lnTo>
                  <a:lnTo>
                    <a:pt x="37033" y="573421"/>
                  </a:lnTo>
                  <a:lnTo>
                    <a:pt x="38931" y="570587"/>
                  </a:lnTo>
                  <a:lnTo>
                    <a:pt x="39882" y="568695"/>
                  </a:lnTo>
                  <a:lnTo>
                    <a:pt x="41779" y="557300"/>
                  </a:lnTo>
                  <a:lnTo>
                    <a:pt x="44628" y="553500"/>
                  </a:lnTo>
                  <a:lnTo>
                    <a:pt x="45579" y="552549"/>
                  </a:lnTo>
                  <a:lnTo>
                    <a:pt x="46526" y="551598"/>
                  </a:lnTo>
                  <a:lnTo>
                    <a:pt x="47477" y="548749"/>
                  </a:lnTo>
                  <a:lnTo>
                    <a:pt x="48423" y="547803"/>
                  </a:lnTo>
                  <a:lnTo>
                    <a:pt x="49374" y="545905"/>
                  </a:lnTo>
                  <a:lnTo>
                    <a:pt x="50325" y="542105"/>
                  </a:lnTo>
                  <a:lnTo>
                    <a:pt x="52223" y="539257"/>
                  </a:lnTo>
                  <a:lnTo>
                    <a:pt x="53174" y="539257"/>
                  </a:lnTo>
                  <a:lnTo>
                    <a:pt x="56969" y="536408"/>
                  </a:lnTo>
                  <a:lnTo>
                    <a:pt x="60769" y="535462"/>
                  </a:lnTo>
                  <a:lnTo>
                    <a:pt x="63618" y="534510"/>
                  </a:lnTo>
                  <a:lnTo>
                    <a:pt x="64569" y="532608"/>
                  </a:lnTo>
                  <a:lnTo>
                    <a:pt x="66466" y="530715"/>
                  </a:lnTo>
                  <a:lnTo>
                    <a:pt x="68364" y="529764"/>
                  </a:lnTo>
                  <a:lnTo>
                    <a:pt x="71213" y="527862"/>
                  </a:lnTo>
                  <a:lnTo>
                    <a:pt x="72159" y="525969"/>
                  </a:lnTo>
                  <a:lnTo>
                    <a:pt x="73110" y="521218"/>
                  </a:lnTo>
                  <a:lnTo>
                    <a:pt x="74061" y="516472"/>
                  </a:lnTo>
                  <a:lnTo>
                    <a:pt x="75013" y="514574"/>
                  </a:lnTo>
                  <a:lnTo>
                    <a:pt x="75959" y="510774"/>
                  </a:lnTo>
                  <a:lnTo>
                    <a:pt x="75959" y="507926"/>
                  </a:lnTo>
                  <a:lnTo>
                    <a:pt x="76910" y="503180"/>
                  </a:lnTo>
                  <a:lnTo>
                    <a:pt x="76910" y="503180"/>
                  </a:lnTo>
                  <a:lnTo>
                    <a:pt x="77856" y="502228"/>
                  </a:lnTo>
                  <a:lnTo>
                    <a:pt x="78807" y="500331"/>
                  </a:lnTo>
                  <a:lnTo>
                    <a:pt x="80705" y="499380"/>
                  </a:lnTo>
                  <a:lnTo>
                    <a:pt x="81656" y="498428"/>
                  </a:lnTo>
                  <a:lnTo>
                    <a:pt x="81656" y="496531"/>
                  </a:lnTo>
                  <a:lnTo>
                    <a:pt x="80705" y="494629"/>
                  </a:lnTo>
                  <a:lnTo>
                    <a:pt x="79759" y="494629"/>
                  </a:lnTo>
                  <a:lnTo>
                    <a:pt x="76910" y="492736"/>
                  </a:lnTo>
                  <a:lnTo>
                    <a:pt x="72159" y="491785"/>
                  </a:lnTo>
                  <a:lnTo>
                    <a:pt x="65515" y="490834"/>
                  </a:lnTo>
                  <a:lnTo>
                    <a:pt x="63618" y="489882"/>
                  </a:lnTo>
                  <a:lnTo>
                    <a:pt x="61715" y="489882"/>
                  </a:lnTo>
                  <a:lnTo>
                    <a:pt x="61715" y="489882"/>
                  </a:lnTo>
                  <a:lnTo>
                    <a:pt x="57920" y="490834"/>
                  </a:lnTo>
                  <a:lnTo>
                    <a:pt x="56969" y="488936"/>
                  </a:lnTo>
                  <a:lnTo>
                    <a:pt x="56023" y="487990"/>
                  </a:lnTo>
                  <a:lnTo>
                    <a:pt x="54120" y="486087"/>
                  </a:lnTo>
                  <a:lnTo>
                    <a:pt x="53174" y="484190"/>
                  </a:lnTo>
                  <a:lnTo>
                    <a:pt x="51277" y="481341"/>
                  </a:lnTo>
                  <a:lnTo>
                    <a:pt x="50325" y="479444"/>
                  </a:lnTo>
                  <a:lnTo>
                    <a:pt x="50325" y="474693"/>
                  </a:lnTo>
                  <a:lnTo>
                    <a:pt x="51277" y="469946"/>
                  </a:lnTo>
                  <a:lnTo>
                    <a:pt x="51277" y="469000"/>
                  </a:lnTo>
                  <a:lnTo>
                    <a:pt x="51277" y="464254"/>
                  </a:lnTo>
                  <a:lnTo>
                    <a:pt x="53174" y="459503"/>
                  </a:lnTo>
                  <a:lnTo>
                    <a:pt x="56023" y="457605"/>
                  </a:lnTo>
                  <a:lnTo>
                    <a:pt x="57920" y="456654"/>
                  </a:lnTo>
                  <a:lnTo>
                    <a:pt x="57920" y="456654"/>
                  </a:lnTo>
                  <a:lnTo>
                    <a:pt x="61715" y="454757"/>
                  </a:lnTo>
                  <a:lnTo>
                    <a:pt x="63618" y="451903"/>
                  </a:lnTo>
                  <a:lnTo>
                    <a:pt x="62666" y="449059"/>
                  </a:lnTo>
                  <a:lnTo>
                    <a:pt x="60769" y="440513"/>
                  </a:lnTo>
                  <a:lnTo>
                    <a:pt x="56969" y="439562"/>
                  </a:lnTo>
                  <a:lnTo>
                    <a:pt x="56023" y="436713"/>
                  </a:lnTo>
                  <a:lnTo>
                    <a:pt x="56023" y="435767"/>
                  </a:lnTo>
                  <a:lnTo>
                    <a:pt x="52223" y="430070"/>
                  </a:lnTo>
                  <a:lnTo>
                    <a:pt x="49374" y="425338"/>
                  </a:lnTo>
                  <a:lnTo>
                    <a:pt x="47477" y="422475"/>
                  </a:lnTo>
                  <a:lnTo>
                    <a:pt x="44628" y="415846"/>
                  </a:lnTo>
                  <a:lnTo>
                    <a:pt x="40828" y="412046"/>
                  </a:lnTo>
                  <a:lnTo>
                    <a:pt x="39882" y="410148"/>
                  </a:lnTo>
                  <a:lnTo>
                    <a:pt x="39882" y="407285"/>
                  </a:lnTo>
                  <a:lnTo>
                    <a:pt x="26589" y="396856"/>
                  </a:lnTo>
                  <a:lnTo>
                    <a:pt x="25638" y="394959"/>
                  </a:lnTo>
                  <a:lnTo>
                    <a:pt x="15195" y="388295"/>
                  </a:lnTo>
                  <a:lnTo>
                    <a:pt x="7600" y="381666"/>
                  </a:lnTo>
                  <a:lnTo>
                    <a:pt x="6649" y="375003"/>
                  </a:lnTo>
                  <a:lnTo>
                    <a:pt x="10449" y="367408"/>
                  </a:lnTo>
                  <a:lnTo>
                    <a:pt x="22790" y="354111"/>
                  </a:lnTo>
                  <a:lnTo>
                    <a:pt x="24687" y="338921"/>
                  </a:lnTo>
                  <a:lnTo>
                    <a:pt x="29433" y="323726"/>
                  </a:lnTo>
                  <a:lnTo>
                    <a:pt x="30385" y="322800"/>
                  </a:lnTo>
                  <a:lnTo>
                    <a:pt x="31336" y="322800"/>
                  </a:lnTo>
                  <a:lnTo>
                    <a:pt x="34184" y="320897"/>
                  </a:lnTo>
                  <a:lnTo>
                    <a:pt x="41779" y="314254"/>
                  </a:lnTo>
                  <a:lnTo>
                    <a:pt x="46526" y="314254"/>
                  </a:lnTo>
                  <a:lnTo>
                    <a:pt x="47477" y="314254"/>
                  </a:lnTo>
                  <a:lnTo>
                    <a:pt x="41779" y="304756"/>
                  </a:lnTo>
                  <a:lnTo>
                    <a:pt x="38931" y="294318"/>
                  </a:lnTo>
                  <a:lnTo>
                    <a:pt x="36082" y="282923"/>
                  </a:lnTo>
                  <a:lnTo>
                    <a:pt x="37033" y="279123"/>
                  </a:lnTo>
                  <a:lnTo>
                    <a:pt x="38931" y="277226"/>
                  </a:lnTo>
                  <a:lnTo>
                    <a:pt x="42726" y="270577"/>
                  </a:lnTo>
                  <a:lnTo>
                    <a:pt x="43677" y="264879"/>
                  </a:lnTo>
                  <a:lnTo>
                    <a:pt x="52223" y="246841"/>
                  </a:lnTo>
                  <a:lnTo>
                    <a:pt x="56023" y="229754"/>
                  </a:lnTo>
                  <a:lnTo>
                    <a:pt x="61715" y="222154"/>
                  </a:lnTo>
                  <a:lnTo>
                    <a:pt x="64569" y="221208"/>
                  </a:lnTo>
                  <a:lnTo>
                    <a:pt x="66466" y="220257"/>
                  </a:lnTo>
                  <a:lnTo>
                    <a:pt x="67413" y="220257"/>
                  </a:lnTo>
                  <a:lnTo>
                    <a:pt x="69315" y="215510"/>
                  </a:lnTo>
                  <a:lnTo>
                    <a:pt x="69315" y="208862"/>
                  </a:lnTo>
                  <a:lnTo>
                    <a:pt x="69315" y="206964"/>
                  </a:lnTo>
                  <a:lnTo>
                    <a:pt x="71213" y="199369"/>
                  </a:lnTo>
                  <a:lnTo>
                    <a:pt x="71213" y="183248"/>
                  </a:lnTo>
                  <a:lnTo>
                    <a:pt x="70266" y="175653"/>
                  </a:lnTo>
                  <a:lnTo>
                    <a:pt x="70266" y="174682"/>
                  </a:lnTo>
                  <a:lnTo>
                    <a:pt x="70266" y="163292"/>
                  </a:lnTo>
                  <a:lnTo>
                    <a:pt x="71213" y="160459"/>
                  </a:lnTo>
                  <a:lnTo>
                    <a:pt x="72159" y="156664"/>
                  </a:lnTo>
                  <a:lnTo>
                    <a:pt x="75013" y="152864"/>
                  </a:lnTo>
                  <a:lnTo>
                    <a:pt x="75959" y="151898"/>
                  </a:lnTo>
                  <a:lnTo>
                    <a:pt x="76910" y="151898"/>
                  </a:lnTo>
                  <a:lnTo>
                    <a:pt x="81656" y="152864"/>
                  </a:lnTo>
                  <a:lnTo>
                    <a:pt x="83554" y="153795"/>
                  </a:lnTo>
                  <a:lnTo>
                    <a:pt x="85451" y="152864"/>
                  </a:lnTo>
                  <a:lnTo>
                    <a:pt x="86402" y="150961"/>
                  </a:lnTo>
                  <a:lnTo>
                    <a:pt x="87354" y="149995"/>
                  </a:lnTo>
                  <a:lnTo>
                    <a:pt x="88305" y="149064"/>
                  </a:lnTo>
                  <a:lnTo>
                    <a:pt x="91149" y="144303"/>
                  </a:lnTo>
                  <a:lnTo>
                    <a:pt x="93051" y="143366"/>
                  </a:lnTo>
                  <a:lnTo>
                    <a:pt x="94948" y="140503"/>
                  </a:lnTo>
                  <a:lnTo>
                    <a:pt x="95880" y="140503"/>
                  </a:lnTo>
                  <a:lnTo>
                    <a:pt x="97777" y="138601"/>
                  </a:lnTo>
                  <a:lnTo>
                    <a:pt x="99680" y="136703"/>
                  </a:lnTo>
                  <a:lnTo>
                    <a:pt x="101577" y="134805"/>
                  </a:lnTo>
                  <a:lnTo>
                    <a:pt x="102543" y="133874"/>
                  </a:lnTo>
                  <a:lnTo>
                    <a:pt x="103475" y="132908"/>
                  </a:lnTo>
                  <a:lnTo>
                    <a:pt x="106343" y="131972"/>
                  </a:lnTo>
                  <a:lnTo>
                    <a:pt x="107275" y="131006"/>
                  </a:lnTo>
                  <a:lnTo>
                    <a:pt x="112041" y="129108"/>
                  </a:lnTo>
                  <a:lnTo>
                    <a:pt x="112972" y="129108"/>
                  </a:lnTo>
                  <a:lnTo>
                    <a:pt x="113938" y="128177"/>
                  </a:lnTo>
                  <a:lnTo>
                    <a:pt x="118669" y="124377"/>
                  </a:lnTo>
                  <a:lnTo>
                    <a:pt x="119636" y="121513"/>
                  </a:lnTo>
                  <a:lnTo>
                    <a:pt x="121533" y="118684"/>
                  </a:lnTo>
                  <a:lnTo>
                    <a:pt x="123416" y="109192"/>
                  </a:lnTo>
                  <a:lnTo>
                    <a:pt x="128162" y="107290"/>
                  </a:lnTo>
                  <a:lnTo>
                    <a:pt x="129108" y="104421"/>
                  </a:lnTo>
                  <a:lnTo>
                    <a:pt x="130059" y="102523"/>
                  </a:lnTo>
                  <a:lnTo>
                    <a:pt x="131962" y="97797"/>
                  </a:lnTo>
                  <a:lnTo>
                    <a:pt x="131962" y="95894"/>
                  </a:lnTo>
                  <a:lnTo>
                    <a:pt x="135757" y="91129"/>
                  </a:lnTo>
                  <a:lnTo>
                    <a:pt x="135757" y="83534"/>
                  </a:lnTo>
                  <a:lnTo>
                    <a:pt x="137659" y="80705"/>
                  </a:lnTo>
                  <a:lnTo>
                    <a:pt x="139557" y="76905"/>
                  </a:lnTo>
                  <a:lnTo>
                    <a:pt x="139557" y="75959"/>
                  </a:lnTo>
                  <a:lnTo>
                    <a:pt x="140503" y="75008"/>
                  </a:lnTo>
                  <a:lnTo>
                    <a:pt x="146200" y="76905"/>
                  </a:lnTo>
                  <a:lnTo>
                    <a:pt x="146200" y="78807"/>
                  </a:lnTo>
                  <a:lnTo>
                    <a:pt x="149049" y="80705"/>
                  </a:lnTo>
                  <a:lnTo>
                    <a:pt x="150951" y="82602"/>
                  </a:lnTo>
                  <a:lnTo>
                    <a:pt x="152849" y="82602"/>
                  </a:lnTo>
                  <a:lnTo>
                    <a:pt x="156644" y="80705"/>
                  </a:lnTo>
                  <a:lnTo>
                    <a:pt x="157595" y="80705"/>
                  </a:lnTo>
                  <a:lnTo>
                    <a:pt x="158541" y="80705"/>
                  </a:lnTo>
                  <a:lnTo>
                    <a:pt x="165190" y="79734"/>
                  </a:lnTo>
                  <a:lnTo>
                    <a:pt x="165190" y="78807"/>
                  </a:lnTo>
                  <a:lnTo>
                    <a:pt x="166141" y="77841"/>
                  </a:lnTo>
                  <a:lnTo>
                    <a:pt x="168039" y="75959"/>
                  </a:lnTo>
                  <a:lnTo>
                    <a:pt x="168039" y="75959"/>
                  </a:lnTo>
                  <a:lnTo>
                    <a:pt x="168990" y="75008"/>
                  </a:lnTo>
                  <a:lnTo>
                    <a:pt x="171834" y="70256"/>
                  </a:lnTo>
                  <a:lnTo>
                    <a:pt x="173736" y="69310"/>
                  </a:lnTo>
                  <a:lnTo>
                    <a:pt x="173736" y="69310"/>
                  </a:lnTo>
                  <a:lnTo>
                    <a:pt x="174687" y="69310"/>
                  </a:lnTo>
                  <a:lnTo>
                    <a:pt x="175634" y="68359"/>
                  </a:lnTo>
                  <a:lnTo>
                    <a:pt x="176585" y="67413"/>
                  </a:lnTo>
                  <a:lnTo>
                    <a:pt x="183228" y="65510"/>
                  </a:lnTo>
                  <a:lnTo>
                    <a:pt x="186077" y="64564"/>
                  </a:lnTo>
                  <a:lnTo>
                    <a:pt x="188926" y="63613"/>
                  </a:lnTo>
                  <a:lnTo>
                    <a:pt x="190828" y="60764"/>
                  </a:lnTo>
                  <a:lnTo>
                    <a:pt x="193677" y="61715"/>
                  </a:lnTo>
                  <a:lnTo>
                    <a:pt x="193677" y="62662"/>
                  </a:lnTo>
                  <a:lnTo>
                    <a:pt x="194623" y="63613"/>
                  </a:lnTo>
                  <a:lnTo>
                    <a:pt x="199374" y="62662"/>
                  </a:lnTo>
                  <a:lnTo>
                    <a:pt x="200321" y="60764"/>
                  </a:lnTo>
                  <a:lnTo>
                    <a:pt x="202218" y="59818"/>
                  </a:lnTo>
                  <a:lnTo>
                    <a:pt x="203169" y="58866"/>
                  </a:lnTo>
                  <a:lnTo>
                    <a:pt x="205072" y="54115"/>
                  </a:lnTo>
                  <a:lnTo>
                    <a:pt x="206964" y="50320"/>
                  </a:lnTo>
                  <a:lnTo>
                    <a:pt x="208867" y="49369"/>
                  </a:lnTo>
                  <a:lnTo>
                    <a:pt x="210764" y="48423"/>
                  </a:lnTo>
                  <a:lnTo>
                    <a:pt x="214564" y="47477"/>
                  </a:lnTo>
                  <a:lnTo>
                    <a:pt x="214564" y="47477"/>
                  </a:lnTo>
                  <a:lnTo>
                    <a:pt x="217413" y="49369"/>
                  </a:lnTo>
                  <a:lnTo>
                    <a:pt x="223110" y="50320"/>
                  </a:lnTo>
                  <a:lnTo>
                    <a:pt x="223110" y="50320"/>
                  </a:lnTo>
                  <a:lnTo>
                    <a:pt x="224061" y="49369"/>
                  </a:lnTo>
                  <a:lnTo>
                    <a:pt x="225008" y="48423"/>
                  </a:lnTo>
                  <a:lnTo>
                    <a:pt x="225954" y="46521"/>
                  </a:lnTo>
                  <a:lnTo>
                    <a:pt x="226905" y="39877"/>
                  </a:lnTo>
                  <a:lnTo>
                    <a:pt x="228808" y="37979"/>
                  </a:lnTo>
                  <a:lnTo>
                    <a:pt x="232603" y="36082"/>
                  </a:lnTo>
                  <a:lnTo>
                    <a:pt x="232603" y="32282"/>
                  </a:lnTo>
                  <a:lnTo>
                    <a:pt x="231656" y="31331"/>
                  </a:lnTo>
                  <a:lnTo>
                    <a:pt x="231656" y="28487"/>
                  </a:lnTo>
                  <a:lnTo>
                    <a:pt x="231656" y="27531"/>
                  </a:lnTo>
                  <a:lnTo>
                    <a:pt x="231656" y="26584"/>
                  </a:lnTo>
                  <a:lnTo>
                    <a:pt x="232603" y="25633"/>
                  </a:lnTo>
                  <a:lnTo>
                    <a:pt x="233559" y="23736"/>
                  </a:lnTo>
                  <a:lnTo>
                    <a:pt x="235446" y="21838"/>
                  </a:lnTo>
                  <a:lnTo>
                    <a:pt x="237349" y="19936"/>
                  </a:lnTo>
                  <a:lnTo>
                    <a:pt x="237349" y="19936"/>
                  </a:lnTo>
                  <a:lnTo>
                    <a:pt x="238305" y="18038"/>
                  </a:lnTo>
                  <a:lnTo>
                    <a:pt x="239251" y="8541"/>
                  </a:lnTo>
                  <a:lnTo>
                    <a:pt x="243046" y="8541"/>
                  </a:lnTo>
                  <a:lnTo>
                    <a:pt x="247802" y="10443"/>
                  </a:lnTo>
                  <a:lnTo>
                    <a:pt x="249690" y="9497"/>
                  </a:lnTo>
                  <a:lnTo>
                    <a:pt x="251592" y="8541"/>
                  </a:lnTo>
                  <a:lnTo>
                    <a:pt x="253495" y="7595"/>
                  </a:lnTo>
                  <a:lnTo>
                    <a:pt x="254441" y="4751"/>
                  </a:lnTo>
                  <a:lnTo>
                    <a:pt x="255392" y="3800"/>
                  </a:lnTo>
                  <a:lnTo>
                    <a:pt x="256339" y="2849"/>
                  </a:lnTo>
                  <a:lnTo>
                    <a:pt x="258236" y="946"/>
                  </a:lnTo>
                  <a:lnTo>
                    <a:pt x="259187" y="946"/>
                  </a:lnTo>
                  <a:lnTo>
                    <a:pt x="262036" y="0"/>
                  </a:lnTo>
                  <a:lnTo>
                    <a:pt x="262987" y="6644"/>
                  </a:lnTo>
                  <a:lnTo>
                    <a:pt x="260138" y="9497"/>
                  </a:lnTo>
                  <a:lnTo>
                    <a:pt x="260138" y="9497"/>
                  </a:lnTo>
                  <a:lnTo>
                    <a:pt x="259187" y="15190"/>
                  </a:lnTo>
                  <a:lnTo>
                    <a:pt x="260138" y="18038"/>
                  </a:lnTo>
                  <a:lnTo>
                    <a:pt x="260138" y="19936"/>
                  </a:lnTo>
                  <a:lnTo>
                    <a:pt x="260138" y="20887"/>
                  </a:lnTo>
                  <a:lnTo>
                    <a:pt x="262987" y="22785"/>
                  </a:lnTo>
                  <a:lnTo>
                    <a:pt x="265831" y="26584"/>
                  </a:lnTo>
                  <a:lnTo>
                    <a:pt x="274382" y="28487"/>
                  </a:lnTo>
                  <a:lnTo>
                    <a:pt x="275328" y="26584"/>
                  </a:lnTo>
                  <a:lnTo>
                    <a:pt x="286723" y="23736"/>
                  </a:lnTo>
                  <a:lnTo>
                    <a:pt x="289572" y="22785"/>
                  </a:lnTo>
                  <a:lnTo>
                    <a:pt x="290523" y="22785"/>
                  </a:lnTo>
                  <a:lnTo>
                    <a:pt x="289572" y="23736"/>
                  </a:lnTo>
                  <a:lnTo>
                    <a:pt x="290523" y="26584"/>
                  </a:lnTo>
                  <a:lnTo>
                    <a:pt x="292415" y="30379"/>
                  </a:lnTo>
                  <a:lnTo>
                    <a:pt x="295269" y="34179"/>
                  </a:lnTo>
                  <a:lnTo>
                    <a:pt x="299064" y="37028"/>
                  </a:lnTo>
                  <a:lnTo>
                    <a:pt x="299064" y="47477"/>
                  </a:lnTo>
                  <a:lnTo>
                    <a:pt x="301913" y="52223"/>
                  </a:lnTo>
                  <a:lnTo>
                    <a:pt x="301913" y="54115"/>
                  </a:lnTo>
                  <a:lnTo>
                    <a:pt x="300967" y="57915"/>
                  </a:lnTo>
                  <a:lnTo>
                    <a:pt x="296215" y="59818"/>
                  </a:lnTo>
                  <a:lnTo>
                    <a:pt x="300015" y="60764"/>
                  </a:lnTo>
                  <a:lnTo>
                    <a:pt x="301913" y="61715"/>
                  </a:lnTo>
                  <a:lnTo>
                    <a:pt x="308561" y="62662"/>
                  </a:lnTo>
                  <a:lnTo>
                    <a:pt x="310459" y="62662"/>
                  </a:lnTo>
                  <a:lnTo>
                    <a:pt x="311405" y="61715"/>
                  </a:lnTo>
                  <a:lnTo>
                    <a:pt x="312356" y="59818"/>
                  </a:lnTo>
                  <a:lnTo>
                    <a:pt x="316151" y="56969"/>
                  </a:lnTo>
                  <a:lnTo>
                    <a:pt x="325649" y="58866"/>
                  </a:lnTo>
                  <a:lnTo>
                    <a:pt x="337975" y="65510"/>
                  </a:lnTo>
                  <a:lnTo>
                    <a:pt x="338941" y="64564"/>
                  </a:lnTo>
                  <a:lnTo>
                    <a:pt x="343662" y="57915"/>
                  </a:lnTo>
                  <a:lnTo>
                    <a:pt x="345560" y="57915"/>
                  </a:lnTo>
                  <a:lnTo>
                    <a:pt x="346526" y="58866"/>
                  </a:lnTo>
                  <a:lnTo>
                    <a:pt x="347462" y="61715"/>
                  </a:lnTo>
                  <a:lnTo>
                    <a:pt x="350326" y="66461"/>
                  </a:lnTo>
                  <a:lnTo>
                    <a:pt x="352228" y="69310"/>
                  </a:lnTo>
                  <a:lnTo>
                    <a:pt x="352228" y="69310"/>
                  </a:lnTo>
                  <a:lnTo>
                    <a:pt x="354121" y="74056"/>
                  </a:lnTo>
                  <a:lnTo>
                    <a:pt x="354121" y="74056"/>
                  </a:lnTo>
                  <a:lnTo>
                    <a:pt x="355057" y="75008"/>
                  </a:lnTo>
                  <a:lnTo>
                    <a:pt x="356955" y="79734"/>
                  </a:lnTo>
                  <a:lnTo>
                    <a:pt x="359823" y="80705"/>
                  </a:lnTo>
                  <a:lnTo>
                    <a:pt x="363618" y="81636"/>
                  </a:lnTo>
                  <a:lnTo>
                    <a:pt x="364549" y="83534"/>
                  </a:lnTo>
                  <a:lnTo>
                    <a:pt x="365516" y="83534"/>
                  </a:lnTo>
                  <a:lnTo>
                    <a:pt x="366452" y="85436"/>
                  </a:lnTo>
                  <a:lnTo>
                    <a:pt x="368349" y="88300"/>
                  </a:lnTo>
                  <a:lnTo>
                    <a:pt x="369316" y="89231"/>
                  </a:lnTo>
                  <a:lnTo>
                    <a:pt x="371218" y="87334"/>
                  </a:lnTo>
                  <a:lnTo>
                    <a:pt x="372144" y="87334"/>
                  </a:lnTo>
                  <a:lnTo>
                    <a:pt x="376910" y="84500"/>
                  </a:lnTo>
                  <a:lnTo>
                    <a:pt x="377852" y="84500"/>
                  </a:lnTo>
                  <a:lnTo>
                    <a:pt x="379739" y="84500"/>
                  </a:lnTo>
                  <a:lnTo>
                    <a:pt x="383539" y="82602"/>
                  </a:lnTo>
                  <a:lnTo>
                    <a:pt x="383539" y="82602"/>
                  </a:lnTo>
                  <a:lnTo>
                    <a:pt x="386408" y="81636"/>
                  </a:lnTo>
                  <a:lnTo>
                    <a:pt x="386408" y="81636"/>
                  </a:lnTo>
                  <a:lnTo>
                    <a:pt x="392100" y="83534"/>
                  </a:lnTo>
                  <a:lnTo>
                    <a:pt x="394003" y="84500"/>
                  </a:lnTo>
                  <a:lnTo>
                    <a:pt x="394934" y="85436"/>
                  </a:lnTo>
                  <a:lnTo>
                    <a:pt x="395900" y="86402"/>
                  </a:lnTo>
                  <a:lnTo>
                    <a:pt x="399700" y="87334"/>
                  </a:lnTo>
                  <a:lnTo>
                    <a:pt x="405397" y="84500"/>
                  </a:lnTo>
                  <a:lnTo>
                    <a:pt x="410124" y="83534"/>
                  </a:lnTo>
                  <a:lnTo>
                    <a:pt x="413924" y="80705"/>
                  </a:lnTo>
                  <a:lnTo>
                    <a:pt x="415821" y="79734"/>
                  </a:lnTo>
                  <a:lnTo>
                    <a:pt x="415821" y="78807"/>
                  </a:lnTo>
                  <a:lnTo>
                    <a:pt x="417719" y="77841"/>
                  </a:lnTo>
                  <a:lnTo>
                    <a:pt x="418690" y="76905"/>
                  </a:lnTo>
                  <a:lnTo>
                    <a:pt x="421519" y="76905"/>
                  </a:lnTo>
                  <a:lnTo>
                    <a:pt x="423416" y="77841"/>
                  </a:lnTo>
                  <a:lnTo>
                    <a:pt x="425319" y="77841"/>
                  </a:lnTo>
                  <a:lnTo>
                    <a:pt x="427211" y="77841"/>
                  </a:lnTo>
                  <a:lnTo>
                    <a:pt x="429113" y="78807"/>
                  </a:lnTo>
                  <a:lnTo>
                    <a:pt x="431977" y="79734"/>
                  </a:lnTo>
                  <a:lnTo>
                    <a:pt x="432913" y="81636"/>
                  </a:lnTo>
                  <a:lnTo>
                    <a:pt x="433880" y="83534"/>
                  </a:lnTo>
                  <a:lnTo>
                    <a:pt x="435777" y="84500"/>
                  </a:lnTo>
                  <a:lnTo>
                    <a:pt x="436708" y="86402"/>
                  </a:lnTo>
                  <a:lnTo>
                    <a:pt x="439572" y="85436"/>
                  </a:lnTo>
                  <a:lnTo>
                    <a:pt x="443372" y="85436"/>
                  </a:lnTo>
                  <a:lnTo>
                    <a:pt x="444308" y="86402"/>
                  </a:lnTo>
                  <a:lnTo>
                    <a:pt x="450001" y="90202"/>
                  </a:lnTo>
                  <a:lnTo>
                    <a:pt x="450967" y="91129"/>
                  </a:lnTo>
                  <a:lnTo>
                    <a:pt x="452869" y="93026"/>
                  </a:lnTo>
                  <a:lnTo>
                    <a:pt x="452869" y="93026"/>
                  </a:lnTo>
                  <a:lnTo>
                    <a:pt x="457596" y="93026"/>
                  </a:lnTo>
                  <a:lnTo>
                    <a:pt x="459498" y="92095"/>
                  </a:lnTo>
                  <a:lnTo>
                    <a:pt x="462362" y="92095"/>
                  </a:lnTo>
                  <a:lnTo>
                    <a:pt x="464264" y="93997"/>
                  </a:lnTo>
                  <a:lnTo>
                    <a:pt x="466161" y="101592"/>
                  </a:lnTo>
                  <a:lnTo>
                    <a:pt x="466161" y="104421"/>
                  </a:lnTo>
                  <a:lnTo>
                    <a:pt x="465190" y="105392"/>
                  </a:lnTo>
                  <a:lnTo>
                    <a:pt x="464264" y="108216"/>
                  </a:lnTo>
                  <a:lnTo>
                    <a:pt x="464264" y="109192"/>
                  </a:lnTo>
                  <a:lnTo>
                    <a:pt x="465190" y="112016"/>
                  </a:lnTo>
                  <a:lnTo>
                    <a:pt x="465190" y="112987"/>
                  </a:lnTo>
                  <a:lnTo>
                    <a:pt x="465190" y="115816"/>
                  </a:lnTo>
                  <a:lnTo>
                    <a:pt x="466161" y="116782"/>
                  </a:lnTo>
                  <a:lnTo>
                    <a:pt x="467093" y="118684"/>
                  </a:lnTo>
                  <a:lnTo>
                    <a:pt x="468059" y="121513"/>
                  </a:lnTo>
                  <a:lnTo>
                    <a:pt x="468990" y="123411"/>
                  </a:lnTo>
                  <a:lnTo>
                    <a:pt x="469956" y="124377"/>
                  </a:lnTo>
                  <a:lnTo>
                    <a:pt x="472790" y="130074"/>
                  </a:lnTo>
                  <a:lnTo>
                    <a:pt x="476585" y="133874"/>
                  </a:lnTo>
                  <a:lnTo>
                    <a:pt x="478488" y="134805"/>
                  </a:lnTo>
                  <a:lnTo>
                    <a:pt x="481351" y="134805"/>
                  </a:lnTo>
                  <a:lnTo>
                    <a:pt x="487049" y="134805"/>
                  </a:lnTo>
                  <a:lnTo>
                    <a:pt x="490849" y="132908"/>
                  </a:lnTo>
                  <a:lnTo>
                    <a:pt x="494648" y="134805"/>
                  </a:lnTo>
                  <a:lnTo>
                    <a:pt x="496546" y="137674"/>
                  </a:lnTo>
                  <a:lnTo>
                    <a:pt x="496546" y="137674"/>
                  </a:lnTo>
                  <a:lnTo>
                    <a:pt x="498443" y="140503"/>
                  </a:lnTo>
                  <a:lnTo>
                    <a:pt x="501277" y="141469"/>
                  </a:lnTo>
                  <a:lnTo>
                    <a:pt x="499375" y="149064"/>
                  </a:lnTo>
                  <a:lnTo>
                    <a:pt x="499375" y="149995"/>
                  </a:lnTo>
                  <a:lnTo>
                    <a:pt x="500341" y="152864"/>
                  </a:lnTo>
                  <a:lnTo>
                    <a:pt x="502243" y="157590"/>
                  </a:lnTo>
                  <a:lnTo>
                    <a:pt x="504141" y="158551"/>
                  </a:lnTo>
                  <a:lnTo>
                    <a:pt x="506043" y="159493"/>
                  </a:lnTo>
                  <a:lnTo>
                    <a:pt x="508872" y="160459"/>
                  </a:lnTo>
                  <a:lnTo>
                    <a:pt x="511736" y="161390"/>
                  </a:lnTo>
                  <a:lnTo>
                    <a:pt x="514565" y="162356"/>
                  </a:lnTo>
                  <a:lnTo>
                    <a:pt x="516462" y="164258"/>
                  </a:lnTo>
                  <a:lnTo>
                    <a:pt x="518364" y="165185"/>
                  </a:lnTo>
                  <a:lnTo>
                    <a:pt x="521233" y="166156"/>
                  </a:lnTo>
                  <a:lnTo>
                    <a:pt x="522160" y="167088"/>
                  </a:lnTo>
                  <a:lnTo>
                    <a:pt x="524057" y="171853"/>
                  </a:lnTo>
                  <a:lnTo>
                    <a:pt x="525959" y="178482"/>
                  </a:lnTo>
                  <a:lnTo>
                    <a:pt x="530725" y="187038"/>
                  </a:lnTo>
                  <a:lnTo>
                    <a:pt x="531652" y="195569"/>
                  </a:lnTo>
                  <a:lnTo>
                    <a:pt x="534530" y="207911"/>
                  </a:lnTo>
                  <a:lnTo>
                    <a:pt x="527857" y="240197"/>
                  </a:lnTo>
                  <a:lnTo>
                    <a:pt x="520262" y="244944"/>
                  </a:lnTo>
                  <a:lnTo>
                    <a:pt x="516462" y="249690"/>
                  </a:lnTo>
                  <a:lnTo>
                    <a:pt x="500341" y="256338"/>
                  </a:lnTo>
                  <a:lnTo>
                    <a:pt x="498443" y="266777"/>
                  </a:lnTo>
                  <a:lnTo>
                    <a:pt x="497477" y="268680"/>
                  </a:lnTo>
                  <a:lnTo>
                    <a:pt x="499375" y="271528"/>
                  </a:lnTo>
                  <a:lnTo>
                    <a:pt x="505072" y="271528"/>
                  </a:lnTo>
                  <a:lnTo>
                    <a:pt x="510770" y="269626"/>
                  </a:lnTo>
                  <a:lnTo>
                    <a:pt x="511736" y="268680"/>
                  </a:lnTo>
                  <a:lnTo>
                    <a:pt x="526926" y="271528"/>
                  </a:lnTo>
                  <a:lnTo>
                    <a:pt x="528823" y="273426"/>
                  </a:lnTo>
                  <a:lnTo>
                    <a:pt x="537354" y="281972"/>
                  </a:lnTo>
                  <a:lnTo>
                    <a:pt x="552544" y="284821"/>
                  </a:lnTo>
                  <a:lnTo>
                    <a:pt x="568705" y="271528"/>
                  </a:lnTo>
                  <a:lnTo>
                    <a:pt x="568705" y="269626"/>
                  </a:lnTo>
                  <a:lnTo>
                    <a:pt x="571534" y="269626"/>
                  </a:lnTo>
                  <a:lnTo>
                    <a:pt x="578162" y="275328"/>
                  </a:lnTo>
                  <a:lnTo>
                    <a:pt x="579129" y="275328"/>
                  </a:lnTo>
                  <a:lnTo>
                    <a:pt x="583860" y="277226"/>
                  </a:lnTo>
                  <a:lnTo>
                    <a:pt x="583860" y="278172"/>
                  </a:lnTo>
                  <a:lnTo>
                    <a:pt x="584826" y="280074"/>
                  </a:lnTo>
                  <a:lnTo>
                    <a:pt x="585757" y="282923"/>
                  </a:lnTo>
                  <a:lnTo>
                    <a:pt x="587655" y="281972"/>
                  </a:lnTo>
                  <a:lnTo>
                    <a:pt x="589552" y="280074"/>
                  </a:lnTo>
                  <a:lnTo>
                    <a:pt x="600016" y="278172"/>
                  </a:lnTo>
                  <a:lnTo>
                    <a:pt x="601918" y="272479"/>
                  </a:lnTo>
                  <a:lnTo>
                    <a:pt x="603816" y="272479"/>
                  </a:lnTo>
                  <a:lnTo>
                    <a:pt x="608542" y="272479"/>
                  </a:lnTo>
                  <a:lnTo>
                    <a:pt x="628498" y="270577"/>
                  </a:lnTo>
                  <a:lnTo>
                    <a:pt x="632298" y="272479"/>
                  </a:lnTo>
                  <a:lnTo>
                    <a:pt x="636093" y="274372"/>
                  </a:lnTo>
                  <a:lnTo>
                    <a:pt x="637995" y="276275"/>
                  </a:lnTo>
                  <a:lnTo>
                    <a:pt x="638927" y="278172"/>
                  </a:lnTo>
                  <a:lnTo>
                    <a:pt x="642721" y="278172"/>
                  </a:lnTo>
                  <a:lnTo>
                    <a:pt x="643692" y="277226"/>
                  </a:lnTo>
                  <a:lnTo>
                    <a:pt x="644624" y="276275"/>
                  </a:lnTo>
                  <a:lnTo>
                    <a:pt x="647488" y="277226"/>
                  </a:lnTo>
                  <a:lnTo>
                    <a:pt x="653190" y="280074"/>
                  </a:lnTo>
                  <a:lnTo>
                    <a:pt x="656019" y="280074"/>
                  </a:lnTo>
                  <a:lnTo>
                    <a:pt x="657916" y="280074"/>
                  </a:lnTo>
                  <a:lnTo>
                    <a:pt x="659819" y="280074"/>
                  </a:lnTo>
                  <a:lnTo>
                    <a:pt x="662682" y="279123"/>
                  </a:lnTo>
                  <a:lnTo>
                    <a:pt x="664580" y="281020"/>
                  </a:lnTo>
                  <a:lnTo>
                    <a:pt x="668380" y="284821"/>
                  </a:lnTo>
                  <a:lnTo>
                    <a:pt x="669311" y="286723"/>
                  </a:lnTo>
                  <a:lnTo>
                    <a:pt x="670277" y="287669"/>
                  </a:lnTo>
                  <a:lnTo>
                    <a:pt x="671208" y="288615"/>
                  </a:lnTo>
                  <a:lnTo>
                    <a:pt x="671208" y="290518"/>
                  </a:lnTo>
                  <a:lnTo>
                    <a:pt x="671208" y="290518"/>
                  </a:lnTo>
                  <a:lnTo>
                    <a:pt x="671208" y="292416"/>
                  </a:lnTo>
                  <a:lnTo>
                    <a:pt x="673106" y="293362"/>
                  </a:lnTo>
                  <a:lnTo>
                    <a:pt x="674072" y="296215"/>
                  </a:lnTo>
                  <a:lnTo>
                    <a:pt x="674072" y="302859"/>
                  </a:lnTo>
                  <a:lnTo>
                    <a:pt x="674072" y="313303"/>
                  </a:lnTo>
                  <a:lnTo>
                    <a:pt x="678808" y="314254"/>
                  </a:lnTo>
                  <a:lnTo>
                    <a:pt x="681672" y="316131"/>
                  </a:lnTo>
                  <a:lnTo>
                    <a:pt x="684501" y="318034"/>
                  </a:lnTo>
                  <a:lnTo>
                    <a:pt x="686403" y="319000"/>
                  </a:lnTo>
                  <a:lnTo>
                    <a:pt x="688301" y="318034"/>
                  </a:lnTo>
                  <a:lnTo>
                    <a:pt x="690198" y="319000"/>
                  </a:lnTo>
                  <a:lnTo>
                    <a:pt x="692096" y="317098"/>
                  </a:lnTo>
                  <a:lnTo>
                    <a:pt x="696862" y="314254"/>
                  </a:lnTo>
                  <a:lnTo>
                    <a:pt x="704457" y="310459"/>
                  </a:lnTo>
                  <a:lnTo>
                    <a:pt x="712983" y="310459"/>
                  </a:lnTo>
                  <a:lnTo>
                    <a:pt x="716783" y="308556"/>
                  </a:lnTo>
                  <a:lnTo>
                    <a:pt x="729144" y="300961"/>
                  </a:lnTo>
                  <a:lnTo>
                    <a:pt x="733875" y="300010"/>
                  </a:lnTo>
                  <a:lnTo>
                    <a:pt x="735772" y="297161"/>
                  </a:lnTo>
                  <a:lnTo>
                    <a:pt x="738641" y="292416"/>
                  </a:lnTo>
                  <a:lnTo>
                    <a:pt x="740538" y="291469"/>
                  </a:lnTo>
                  <a:lnTo>
                    <a:pt x="741470" y="289567"/>
                  </a:lnTo>
                  <a:lnTo>
                    <a:pt x="742436" y="288615"/>
                  </a:lnTo>
                  <a:lnTo>
                    <a:pt x="752865" y="285767"/>
                  </a:lnTo>
                  <a:lnTo>
                    <a:pt x="754762" y="283869"/>
                  </a:lnTo>
                  <a:lnTo>
                    <a:pt x="758557" y="282923"/>
                  </a:lnTo>
                  <a:lnTo>
                    <a:pt x="760459" y="284821"/>
                  </a:lnTo>
                  <a:lnTo>
                    <a:pt x="761426" y="285767"/>
                  </a:lnTo>
                  <a:lnTo>
                    <a:pt x="763323" y="286723"/>
                  </a:lnTo>
                  <a:lnTo>
                    <a:pt x="768054" y="284821"/>
                  </a:lnTo>
                  <a:lnTo>
                    <a:pt x="769025" y="283869"/>
                  </a:lnTo>
                  <a:lnTo>
                    <a:pt x="769952" y="283869"/>
                  </a:lnTo>
                  <a:lnTo>
                    <a:pt x="771854" y="282923"/>
                  </a:lnTo>
                  <a:lnTo>
                    <a:pt x="774718" y="282923"/>
                  </a:lnTo>
                  <a:lnTo>
                    <a:pt x="776620" y="285767"/>
                  </a:lnTo>
                  <a:lnTo>
                    <a:pt x="776620" y="287669"/>
                  </a:lnTo>
                  <a:lnTo>
                    <a:pt x="789908" y="283869"/>
                  </a:lnTo>
                  <a:lnTo>
                    <a:pt x="792742" y="283869"/>
                  </a:lnTo>
                  <a:lnTo>
                    <a:pt x="794639" y="283869"/>
                  </a:lnTo>
                  <a:lnTo>
                    <a:pt x="801302" y="278172"/>
                  </a:lnTo>
                  <a:lnTo>
                    <a:pt x="799405" y="266777"/>
                  </a:lnTo>
                  <a:lnTo>
                    <a:pt x="798434" y="260133"/>
                  </a:lnTo>
                  <a:lnTo>
                    <a:pt x="798434" y="259182"/>
                  </a:lnTo>
                  <a:lnTo>
                    <a:pt x="798434" y="256338"/>
                  </a:lnTo>
                  <a:lnTo>
                    <a:pt x="799405" y="245890"/>
                  </a:lnTo>
                  <a:lnTo>
                    <a:pt x="807005" y="241144"/>
                  </a:lnTo>
                  <a:lnTo>
                    <a:pt x="808863" y="240197"/>
                  </a:lnTo>
                  <a:lnTo>
                    <a:pt x="811731" y="238295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6B456C4-B586-4150-A3D6-ABA5F08C41E1}"/>
                </a:ext>
              </a:extLst>
            </p:cNvPr>
            <p:cNvSpPr/>
            <p:nvPr/>
          </p:nvSpPr>
          <p:spPr>
            <a:xfrm>
              <a:off x="4498658" y="2761501"/>
              <a:ext cx="1447219" cy="1580720"/>
            </a:xfrm>
            <a:custGeom>
              <a:avLst/>
              <a:gdLst>
                <a:gd name="connsiteX0" fmla="*/ 634185 w 1533279"/>
                <a:gd name="connsiteY0" fmla="*/ 1556055 h 1674719"/>
                <a:gd name="connsiteX1" fmla="*/ 640819 w 1533279"/>
                <a:gd name="connsiteY1" fmla="*/ 1544660 h 1674719"/>
                <a:gd name="connsiteX2" fmla="*/ 639893 w 1533279"/>
                <a:gd name="connsiteY2" fmla="*/ 1542758 h 1674719"/>
                <a:gd name="connsiteX3" fmla="*/ 638931 w 1533279"/>
                <a:gd name="connsiteY3" fmla="*/ 1541811 h 1674719"/>
                <a:gd name="connsiteX4" fmla="*/ 638931 w 1533279"/>
                <a:gd name="connsiteY4" fmla="*/ 1539914 h 1674719"/>
                <a:gd name="connsiteX5" fmla="*/ 638931 w 1533279"/>
                <a:gd name="connsiteY5" fmla="*/ 1536114 h 1674719"/>
                <a:gd name="connsiteX6" fmla="*/ 637990 w 1533279"/>
                <a:gd name="connsiteY6" fmla="*/ 1530416 h 1674719"/>
                <a:gd name="connsiteX7" fmla="*/ 637024 w 1533279"/>
                <a:gd name="connsiteY7" fmla="*/ 1528519 h 1674719"/>
                <a:gd name="connsiteX8" fmla="*/ 637990 w 1533279"/>
                <a:gd name="connsiteY8" fmla="*/ 1521870 h 1674719"/>
                <a:gd name="connsiteX9" fmla="*/ 650316 w 1533279"/>
                <a:gd name="connsiteY9" fmla="*/ 1514275 h 1674719"/>
                <a:gd name="connsiteX10" fmla="*/ 654116 w 1533279"/>
                <a:gd name="connsiteY10" fmla="*/ 1511427 h 1674719"/>
                <a:gd name="connsiteX11" fmla="*/ 674072 w 1533279"/>
                <a:gd name="connsiteY11" fmla="*/ 1499086 h 1674719"/>
                <a:gd name="connsiteX12" fmla="*/ 678798 w 1533279"/>
                <a:gd name="connsiteY12" fmla="*/ 1497188 h 1674719"/>
                <a:gd name="connsiteX13" fmla="*/ 679769 w 1533279"/>
                <a:gd name="connsiteY13" fmla="*/ 1496252 h 1674719"/>
                <a:gd name="connsiteX14" fmla="*/ 691159 w 1533279"/>
                <a:gd name="connsiteY14" fmla="*/ 1500052 h 1674719"/>
                <a:gd name="connsiteX15" fmla="*/ 696862 w 1533279"/>
                <a:gd name="connsiteY15" fmla="*/ 1498154 h 1674719"/>
                <a:gd name="connsiteX16" fmla="*/ 709183 w 1533279"/>
                <a:gd name="connsiteY16" fmla="*/ 1496252 h 1674719"/>
                <a:gd name="connsiteX17" fmla="*/ 708256 w 1533279"/>
                <a:gd name="connsiteY17" fmla="*/ 1505744 h 1674719"/>
                <a:gd name="connsiteX18" fmla="*/ 707280 w 1533279"/>
                <a:gd name="connsiteY18" fmla="*/ 1506681 h 1674719"/>
                <a:gd name="connsiteX19" fmla="*/ 710149 w 1533279"/>
                <a:gd name="connsiteY19" fmla="*/ 1514275 h 1674719"/>
                <a:gd name="connsiteX20" fmla="*/ 712051 w 1533279"/>
                <a:gd name="connsiteY20" fmla="*/ 1528519 h 1674719"/>
                <a:gd name="connsiteX21" fmla="*/ 715851 w 1533279"/>
                <a:gd name="connsiteY21" fmla="*/ 1532319 h 1674719"/>
                <a:gd name="connsiteX22" fmla="*/ 727241 w 1533279"/>
                <a:gd name="connsiteY22" fmla="*/ 1529470 h 1674719"/>
                <a:gd name="connsiteX23" fmla="*/ 731973 w 1533279"/>
                <a:gd name="connsiteY23" fmla="*/ 1529470 h 1674719"/>
                <a:gd name="connsiteX24" fmla="*/ 735767 w 1533279"/>
                <a:gd name="connsiteY24" fmla="*/ 1528519 h 1674719"/>
                <a:gd name="connsiteX25" fmla="*/ 736739 w 1533279"/>
                <a:gd name="connsiteY25" fmla="*/ 1527568 h 1674719"/>
                <a:gd name="connsiteX26" fmla="*/ 737665 w 1533279"/>
                <a:gd name="connsiteY26" fmla="*/ 1524724 h 1674719"/>
                <a:gd name="connsiteX27" fmla="*/ 743367 w 1533279"/>
                <a:gd name="connsiteY27" fmla="*/ 1520924 h 1674719"/>
                <a:gd name="connsiteX28" fmla="*/ 744333 w 1533279"/>
                <a:gd name="connsiteY28" fmla="*/ 1519973 h 1674719"/>
                <a:gd name="connsiteX29" fmla="*/ 745260 w 1533279"/>
                <a:gd name="connsiteY29" fmla="*/ 1518075 h 1674719"/>
                <a:gd name="connsiteX30" fmla="*/ 769015 w 1533279"/>
                <a:gd name="connsiteY30" fmla="*/ 1507646 h 1674719"/>
                <a:gd name="connsiteX31" fmla="*/ 769952 w 1533279"/>
                <a:gd name="connsiteY31" fmla="*/ 1506681 h 1674719"/>
                <a:gd name="connsiteX32" fmla="*/ 772815 w 1533279"/>
                <a:gd name="connsiteY32" fmla="*/ 1504783 h 1674719"/>
                <a:gd name="connsiteX33" fmla="*/ 773747 w 1533279"/>
                <a:gd name="connsiteY33" fmla="*/ 1497188 h 1674719"/>
                <a:gd name="connsiteX34" fmla="*/ 772815 w 1533279"/>
                <a:gd name="connsiteY34" fmla="*/ 1496252 h 1674719"/>
                <a:gd name="connsiteX35" fmla="*/ 776615 w 1533279"/>
                <a:gd name="connsiteY35" fmla="*/ 1490559 h 1674719"/>
                <a:gd name="connsiteX36" fmla="*/ 776615 w 1533279"/>
                <a:gd name="connsiteY36" fmla="*/ 1486759 h 1674719"/>
                <a:gd name="connsiteX37" fmla="*/ 775644 w 1533279"/>
                <a:gd name="connsiteY37" fmla="*/ 1472501 h 1674719"/>
                <a:gd name="connsiteX38" fmla="*/ 774718 w 1533279"/>
                <a:gd name="connsiteY38" fmla="*/ 1468701 h 1674719"/>
                <a:gd name="connsiteX39" fmla="*/ 766152 w 1533279"/>
                <a:gd name="connsiteY39" fmla="*/ 1443083 h 1674719"/>
                <a:gd name="connsiteX40" fmla="*/ 771849 w 1533279"/>
                <a:gd name="connsiteY40" fmla="*/ 1438317 h 1674719"/>
                <a:gd name="connsiteX41" fmla="*/ 781347 w 1533279"/>
                <a:gd name="connsiteY41" fmla="*/ 1435488 h 1674719"/>
                <a:gd name="connsiteX42" fmla="*/ 789908 w 1533279"/>
                <a:gd name="connsiteY42" fmla="*/ 1399411 h 1674719"/>
                <a:gd name="connsiteX43" fmla="*/ 792736 w 1533279"/>
                <a:gd name="connsiteY43" fmla="*/ 1396547 h 1674719"/>
                <a:gd name="connsiteX44" fmla="*/ 802229 w 1533279"/>
                <a:gd name="connsiteY44" fmla="*/ 1375675 h 1674719"/>
                <a:gd name="connsiteX45" fmla="*/ 802229 w 1533279"/>
                <a:gd name="connsiteY45" fmla="*/ 1373777 h 1674719"/>
                <a:gd name="connsiteX46" fmla="*/ 802229 w 1533279"/>
                <a:gd name="connsiteY46" fmla="*/ 1372821 h 1674719"/>
                <a:gd name="connsiteX47" fmla="*/ 808897 w 1533279"/>
                <a:gd name="connsiteY47" fmla="*/ 1373777 h 1674719"/>
                <a:gd name="connsiteX48" fmla="*/ 810795 w 1533279"/>
                <a:gd name="connsiteY48" fmla="*/ 1374724 h 1674719"/>
                <a:gd name="connsiteX49" fmla="*/ 810795 w 1533279"/>
                <a:gd name="connsiteY49" fmla="*/ 1375675 h 1674719"/>
                <a:gd name="connsiteX50" fmla="*/ 813624 w 1533279"/>
                <a:gd name="connsiteY50" fmla="*/ 1375675 h 1674719"/>
                <a:gd name="connsiteX51" fmla="*/ 816492 w 1533279"/>
                <a:gd name="connsiteY51" fmla="*/ 1372821 h 1674719"/>
                <a:gd name="connsiteX52" fmla="*/ 827882 w 1533279"/>
                <a:gd name="connsiteY52" fmla="*/ 1361431 h 1674719"/>
                <a:gd name="connsiteX53" fmla="*/ 830711 w 1533279"/>
                <a:gd name="connsiteY53" fmla="*/ 1360480 h 1674719"/>
                <a:gd name="connsiteX54" fmla="*/ 832613 w 1533279"/>
                <a:gd name="connsiteY54" fmla="*/ 1357632 h 1674719"/>
                <a:gd name="connsiteX55" fmla="*/ 831682 w 1533279"/>
                <a:gd name="connsiteY55" fmla="*/ 1349085 h 1674719"/>
                <a:gd name="connsiteX56" fmla="*/ 831682 w 1533279"/>
                <a:gd name="connsiteY56" fmla="*/ 1342442 h 1674719"/>
                <a:gd name="connsiteX57" fmla="*/ 833589 w 1533279"/>
                <a:gd name="connsiteY57" fmla="*/ 1339593 h 1674719"/>
                <a:gd name="connsiteX58" fmla="*/ 831682 w 1533279"/>
                <a:gd name="connsiteY58" fmla="*/ 1334842 h 1674719"/>
                <a:gd name="connsiteX59" fmla="*/ 830711 w 1533279"/>
                <a:gd name="connsiteY59" fmla="*/ 1331047 h 1674719"/>
                <a:gd name="connsiteX60" fmla="*/ 829785 w 1533279"/>
                <a:gd name="connsiteY60" fmla="*/ 1329149 h 1674719"/>
                <a:gd name="connsiteX61" fmla="*/ 830711 w 1533279"/>
                <a:gd name="connsiteY61" fmla="*/ 1314911 h 1674719"/>
                <a:gd name="connsiteX62" fmla="*/ 828818 w 1533279"/>
                <a:gd name="connsiteY62" fmla="*/ 1310160 h 1674719"/>
                <a:gd name="connsiteX63" fmla="*/ 827882 w 1533279"/>
                <a:gd name="connsiteY63" fmla="*/ 1308262 h 1674719"/>
                <a:gd name="connsiteX64" fmla="*/ 826916 w 1533279"/>
                <a:gd name="connsiteY64" fmla="*/ 1307316 h 1674719"/>
                <a:gd name="connsiteX65" fmla="*/ 811716 w 1533279"/>
                <a:gd name="connsiteY65" fmla="*/ 1292121 h 1674719"/>
                <a:gd name="connsiteX66" fmla="*/ 814595 w 1533279"/>
                <a:gd name="connsiteY66" fmla="*/ 1283575 h 1674719"/>
                <a:gd name="connsiteX67" fmla="*/ 817424 w 1533279"/>
                <a:gd name="connsiteY67" fmla="*/ 1250362 h 1674719"/>
                <a:gd name="connsiteX68" fmla="*/ 815521 w 1533279"/>
                <a:gd name="connsiteY68" fmla="*/ 1245601 h 1674719"/>
                <a:gd name="connsiteX69" fmla="*/ 808897 w 1533279"/>
                <a:gd name="connsiteY69" fmla="*/ 1238006 h 1674719"/>
                <a:gd name="connsiteX70" fmla="*/ 805102 w 1533279"/>
                <a:gd name="connsiteY70" fmla="*/ 1233270 h 1674719"/>
                <a:gd name="connsiteX71" fmla="*/ 795610 w 1533279"/>
                <a:gd name="connsiteY71" fmla="*/ 1211411 h 1674719"/>
                <a:gd name="connsiteX72" fmla="*/ 793708 w 1533279"/>
                <a:gd name="connsiteY72" fmla="*/ 1210485 h 1674719"/>
                <a:gd name="connsiteX73" fmla="*/ 791805 w 1533279"/>
                <a:gd name="connsiteY73" fmla="*/ 1210485 h 1674719"/>
                <a:gd name="connsiteX74" fmla="*/ 790839 w 1533279"/>
                <a:gd name="connsiteY74" fmla="*/ 1210485 h 1674719"/>
                <a:gd name="connsiteX75" fmla="*/ 788005 w 1533279"/>
                <a:gd name="connsiteY75" fmla="*/ 1209519 h 1674719"/>
                <a:gd name="connsiteX76" fmla="*/ 785142 w 1533279"/>
                <a:gd name="connsiteY76" fmla="*/ 1209519 h 1674719"/>
                <a:gd name="connsiteX77" fmla="*/ 782313 w 1533279"/>
                <a:gd name="connsiteY77" fmla="*/ 1208588 h 1674719"/>
                <a:gd name="connsiteX78" fmla="*/ 777547 w 1533279"/>
                <a:gd name="connsiteY78" fmla="*/ 1207622 h 1674719"/>
                <a:gd name="connsiteX79" fmla="*/ 775644 w 1533279"/>
                <a:gd name="connsiteY79" fmla="*/ 1205719 h 1674719"/>
                <a:gd name="connsiteX80" fmla="*/ 774718 w 1533279"/>
                <a:gd name="connsiteY80" fmla="*/ 1203817 h 1674719"/>
                <a:gd name="connsiteX81" fmla="*/ 773747 w 1533279"/>
                <a:gd name="connsiteY81" fmla="*/ 1201919 h 1674719"/>
                <a:gd name="connsiteX82" fmla="*/ 769952 w 1533279"/>
                <a:gd name="connsiteY82" fmla="*/ 1203817 h 1674719"/>
                <a:gd name="connsiteX83" fmla="*/ 736739 w 1533279"/>
                <a:gd name="connsiteY83" fmla="*/ 1211411 h 1674719"/>
                <a:gd name="connsiteX84" fmla="*/ 734836 w 1533279"/>
                <a:gd name="connsiteY84" fmla="*/ 1211411 h 1674719"/>
                <a:gd name="connsiteX85" fmla="*/ 720578 w 1533279"/>
                <a:gd name="connsiteY85" fmla="*/ 1211411 h 1674719"/>
                <a:gd name="connsiteX86" fmla="*/ 694959 w 1533279"/>
                <a:gd name="connsiteY86" fmla="*/ 1235167 h 1674719"/>
                <a:gd name="connsiteX87" fmla="*/ 677872 w 1533279"/>
                <a:gd name="connsiteY87" fmla="*/ 1244664 h 1674719"/>
                <a:gd name="connsiteX88" fmla="*/ 675969 w 1533279"/>
                <a:gd name="connsiteY88" fmla="*/ 1244664 h 1674719"/>
                <a:gd name="connsiteX89" fmla="*/ 668375 w 1533279"/>
                <a:gd name="connsiteY89" fmla="*/ 1244664 h 1674719"/>
                <a:gd name="connsiteX90" fmla="*/ 659809 w 1533279"/>
                <a:gd name="connsiteY90" fmla="*/ 1250362 h 1674719"/>
                <a:gd name="connsiteX91" fmla="*/ 652214 w 1533279"/>
                <a:gd name="connsiteY91" fmla="*/ 1260791 h 1674719"/>
                <a:gd name="connsiteX92" fmla="*/ 650316 w 1533279"/>
                <a:gd name="connsiteY92" fmla="*/ 1261757 h 1674719"/>
                <a:gd name="connsiteX93" fmla="*/ 647487 w 1533279"/>
                <a:gd name="connsiteY93" fmla="*/ 1258888 h 1674719"/>
                <a:gd name="connsiteX94" fmla="*/ 645585 w 1533279"/>
                <a:gd name="connsiteY94" fmla="*/ 1253196 h 1674719"/>
                <a:gd name="connsiteX95" fmla="*/ 644619 w 1533279"/>
                <a:gd name="connsiteY95" fmla="*/ 1251293 h 1674719"/>
                <a:gd name="connsiteX96" fmla="*/ 641790 w 1533279"/>
                <a:gd name="connsiteY96" fmla="*/ 1247498 h 1674719"/>
                <a:gd name="connsiteX97" fmla="*/ 612377 w 1533279"/>
                <a:gd name="connsiteY97" fmla="*/ 1332949 h 1674719"/>
                <a:gd name="connsiteX98" fmla="*/ 611411 w 1533279"/>
                <a:gd name="connsiteY98" fmla="*/ 1339593 h 1674719"/>
                <a:gd name="connsiteX99" fmla="*/ 610474 w 1533279"/>
                <a:gd name="connsiteY99" fmla="*/ 1341491 h 1674719"/>
                <a:gd name="connsiteX100" fmla="*/ 608587 w 1533279"/>
                <a:gd name="connsiteY100" fmla="*/ 1340544 h 1674719"/>
                <a:gd name="connsiteX101" fmla="*/ 604782 w 1533279"/>
                <a:gd name="connsiteY101" fmla="*/ 1337696 h 1674719"/>
                <a:gd name="connsiteX102" fmla="*/ 600982 w 1533279"/>
                <a:gd name="connsiteY102" fmla="*/ 1331047 h 1674719"/>
                <a:gd name="connsiteX103" fmla="*/ 600016 w 1533279"/>
                <a:gd name="connsiteY103" fmla="*/ 1330096 h 1674719"/>
                <a:gd name="connsiteX104" fmla="*/ 594318 w 1533279"/>
                <a:gd name="connsiteY104" fmla="*/ 1332949 h 1674719"/>
                <a:gd name="connsiteX105" fmla="*/ 591485 w 1533279"/>
                <a:gd name="connsiteY105" fmla="*/ 1331047 h 1674719"/>
                <a:gd name="connsiteX106" fmla="*/ 590518 w 1533279"/>
                <a:gd name="connsiteY106" fmla="*/ 1330096 h 1674719"/>
                <a:gd name="connsiteX107" fmla="*/ 587689 w 1533279"/>
                <a:gd name="connsiteY107" fmla="*/ 1331998 h 1674719"/>
                <a:gd name="connsiteX108" fmla="*/ 584826 w 1533279"/>
                <a:gd name="connsiteY108" fmla="*/ 1331998 h 1674719"/>
                <a:gd name="connsiteX109" fmla="*/ 583890 w 1533279"/>
                <a:gd name="connsiteY109" fmla="*/ 1331047 h 1674719"/>
                <a:gd name="connsiteX110" fmla="*/ 582924 w 1533279"/>
                <a:gd name="connsiteY110" fmla="*/ 1330096 h 1674719"/>
                <a:gd name="connsiteX111" fmla="*/ 580095 w 1533279"/>
                <a:gd name="connsiteY111" fmla="*/ 1323457 h 1674719"/>
                <a:gd name="connsiteX112" fmla="*/ 580095 w 1533279"/>
                <a:gd name="connsiteY112" fmla="*/ 1322506 h 1674719"/>
                <a:gd name="connsiteX113" fmla="*/ 580095 w 1533279"/>
                <a:gd name="connsiteY113" fmla="*/ 1321555 h 1674719"/>
                <a:gd name="connsiteX114" fmla="*/ 579124 w 1533279"/>
                <a:gd name="connsiteY114" fmla="*/ 1319652 h 1674719"/>
                <a:gd name="connsiteX115" fmla="*/ 578197 w 1533279"/>
                <a:gd name="connsiteY115" fmla="*/ 1318706 h 1674719"/>
                <a:gd name="connsiteX116" fmla="*/ 585792 w 1533279"/>
                <a:gd name="connsiteY116" fmla="*/ 1300668 h 1674719"/>
                <a:gd name="connsiteX117" fmla="*/ 586718 w 1533279"/>
                <a:gd name="connsiteY117" fmla="*/ 1299721 h 1674719"/>
                <a:gd name="connsiteX118" fmla="*/ 586718 w 1533279"/>
                <a:gd name="connsiteY118" fmla="*/ 1290224 h 1674719"/>
                <a:gd name="connsiteX119" fmla="*/ 578197 w 1533279"/>
                <a:gd name="connsiteY119" fmla="*/ 1287370 h 1674719"/>
                <a:gd name="connsiteX120" fmla="*/ 572495 w 1533279"/>
                <a:gd name="connsiteY120" fmla="*/ 1286424 h 1674719"/>
                <a:gd name="connsiteX121" fmla="*/ 571529 w 1533279"/>
                <a:gd name="connsiteY121" fmla="*/ 1284527 h 1674719"/>
                <a:gd name="connsiteX122" fmla="*/ 569631 w 1533279"/>
                <a:gd name="connsiteY122" fmla="*/ 1283575 h 1674719"/>
                <a:gd name="connsiteX123" fmla="*/ 563002 w 1533279"/>
                <a:gd name="connsiteY123" fmla="*/ 1291170 h 1674719"/>
                <a:gd name="connsiteX124" fmla="*/ 560134 w 1533279"/>
                <a:gd name="connsiteY124" fmla="*/ 1291170 h 1674719"/>
                <a:gd name="connsiteX125" fmla="*/ 555408 w 1533279"/>
                <a:gd name="connsiteY125" fmla="*/ 1294970 h 1674719"/>
                <a:gd name="connsiteX126" fmla="*/ 553505 w 1533279"/>
                <a:gd name="connsiteY126" fmla="*/ 1294970 h 1674719"/>
                <a:gd name="connsiteX127" fmla="*/ 549710 w 1533279"/>
                <a:gd name="connsiteY127" fmla="*/ 1295916 h 1674719"/>
                <a:gd name="connsiteX128" fmla="*/ 544013 w 1533279"/>
                <a:gd name="connsiteY128" fmla="*/ 1297819 h 1674719"/>
                <a:gd name="connsiteX129" fmla="*/ 543047 w 1533279"/>
                <a:gd name="connsiteY129" fmla="*/ 1301614 h 1674719"/>
                <a:gd name="connsiteX130" fmla="*/ 542120 w 1533279"/>
                <a:gd name="connsiteY130" fmla="*/ 1304462 h 1674719"/>
                <a:gd name="connsiteX131" fmla="*/ 539247 w 1533279"/>
                <a:gd name="connsiteY131" fmla="*/ 1305414 h 1674719"/>
                <a:gd name="connsiteX132" fmla="*/ 523126 w 1533279"/>
                <a:gd name="connsiteY132" fmla="*/ 1342442 h 1674719"/>
                <a:gd name="connsiteX133" fmla="*/ 522154 w 1533279"/>
                <a:gd name="connsiteY133" fmla="*/ 1343393 h 1674719"/>
                <a:gd name="connsiteX134" fmla="*/ 518360 w 1533279"/>
                <a:gd name="connsiteY134" fmla="*/ 1346237 h 1674719"/>
                <a:gd name="connsiteX135" fmla="*/ 515531 w 1533279"/>
                <a:gd name="connsiteY135" fmla="*/ 1350988 h 1674719"/>
                <a:gd name="connsiteX136" fmla="*/ 514565 w 1533279"/>
                <a:gd name="connsiteY136" fmla="*/ 1353832 h 1674719"/>
                <a:gd name="connsiteX137" fmla="*/ 513633 w 1533279"/>
                <a:gd name="connsiteY137" fmla="*/ 1356685 h 1674719"/>
                <a:gd name="connsiteX138" fmla="*/ 512662 w 1533279"/>
                <a:gd name="connsiteY138" fmla="*/ 1357632 h 1674719"/>
                <a:gd name="connsiteX139" fmla="*/ 511736 w 1533279"/>
                <a:gd name="connsiteY139" fmla="*/ 1360480 h 1674719"/>
                <a:gd name="connsiteX140" fmla="*/ 510765 w 1533279"/>
                <a:gd name="connsiteY140" fmla="*/ 1364280 h 1674719"/>
                <a:gd name="connsiteX141" fmla="*/ 511736 w 1533279"/>
                <a:gd name="connsiteY141" fmla="*/ 1373777 h 1674719"/>
                <a:gd name="connsiteX142" fmla="*/ 512662 w 1533279"/>
                <a:gd name="connsiteY142" fmla="*/ 1376621 h 1674719"/>
                <a:gd name="connsiteX143" fmla="*/ 525023 w 1533279"/>
                <a:gd name="connsiteY143" fmla="*/ 1381368 h 1674719"/>
                <a:gd name="connsiteX144" fmla="*/ 534515 w 1533279"/>
                <a:gd name="connsiteY144" fmla="*/ 1380421 h 1674719"/>
                <a:gd name="connsiteX145" fmla="*/ 556339 w 1533279"/>
                <a:gd name="connsiteY145" fmla="*/ 1384216 h 1674719"/>
                <a:gd name="connsiteX146" fmla="*/ 561105 w 1533279"/>
                <a:gd name="connsiteY146" fmla="*/ 1385167 h 1674719"/>
                <a:gd name="connsiteX147" fmla="*/ 563934 w 1533279"/>
                <a:gd name="connsiteY147" fmla="*/ 1386119 h 1674719"/>
                <a:gd name="connsiteX148" fmla="*/ 567729 w 1533279"/>
                <a:gd name="connsiteY148" fmla="*/ 1387065 h 1674719"/>
                <a:gd name="connsiteX149" fmla="*/ 573431 w 1533279"/>
                <a:gd name="connsiteY149" fmla="*/ 1388962 h 1674719"/>
                <a:gd name="connsiteX150" fmla="*/ 576295 w 1533279"/>
                <a:gd name="connsiteY150" fmla="*/ 1391811 h 1674719"/>
                <a:gd name="connsiteX151" fmla="*/ 577226 w 1533279"/>
                <a:gd name="connsiteY151" fmla="*/ 1391811 h 1674719"/>
                <a:gd name="connsiteX152" fmla="*/ 580095 w 1533279"/>
                <a:gd name="connsiteY152" fmla="*/ 1395611 h 1674719"/>
                <a:gd name="connsiteX153" fmla="*/ 581026 w 1533279"/>
                <a:gd name="connsiteY153" fmla="*/ 1395611 h 1674719"/>
                <a:gd name="connsiteX154" fmla="*/ 581992 w 1533279"/>
                <a:gd name="connsiteY154" fmla="*/ 1396547 h 1674719"/>
                <a:gd name="connsiteX155" fmla="*/ 584826 w 1533279"/>
                <a:gd name="connsiteY155" fmla="*/ 1399411 h 1674719"/>
                <a:gd name="connsiteX156" fmla="*/ 586718 w 1533279"/>
                <a:gd name="connsiteY156" fmla="*/ 1401308 h 1674719"/>
                <a:gd name="connsiteX157" fmla="*/ 587689 w 1533279"/>
                <a:gd name="connsiteY157" fmla="*/ 1402240 h 1674719"/>
                <a:gd name="connsiteX158" fmla="*/ 592421 w 1533279"/>
                <a:gd name="connsiteY158" fmla="*/ 1407937 h 1674719"/>
                <a:gd name="connsiteX159" fmla="*/ 592421 w 1533279"/>
                <a:gd name="connsiteY159" fmla="*/ 1408908 h 1674719"/>
                <a:gd name="connsiteX160" fmla="*/ 592421 w 1533279"/>
                <a:gd name="connsiteY160" fmla="*/ 1415537 h 1674719"/>
                <a:gd name="connsiteX161" fmla="*/ 591485 w 1533279"/>
                <a:gd name="connsiteY161" fmla="*/ 1417430 h 1674719"/>
                <a:gd name="connsiteX162" fmla="*/ 588621 w 1533279"/>
                <a:gd name="connsiteY162" fmla="*/ 1420298 h 1674719"/>
                <a:gd name="connsiteX163" fmla="*/ 584826 w 1533279"/>
                <a:gd name="connsiteY163" fmla="*/ 1424098 h 1674719"/>
                <a:gd name="connsiteX164" fmla="*/ 582924 w 1533279"/>
                <a:gd name="connsiteY164" fmla="*/ 1424098 h 1674719"/>
                <a:gd name="connsiteX165" fmla="*/ 578197 w 1533279"/>
                <a:gd name="connsiteY165" fmla="*/ 1424098 h 1674719"/>
                <a:gd name="connsiteX166" fmla="*/ 565836 w 1533279"/>
                <a:gd name="connsiteY166" fmla="*/ 1424098 h 1674719"/>
                <a:gd name="connsiteX167" fmla="*/ 552539 w 1533279"/>
                <a:gd name="connsiteY167" fmla="*/ 1424098 h 1674719"/>
                <a:gd name="connsiteX168" fmla="*/ 540218 w 1533279"/>
                <a:gd name="connsiteY168" fmla="*/ 1425996 h 1674719"/>
                <a:gd name="connsiteX169" fmla="*/ 539247 w 1533279"/>
                <a:gd name="connsiteY169" fmla="*/ 1426922 h 1674719"/>
                <a:gd name="connsiteX170" fmla="*/ 538315 w 1533279"/>
                <a:gd name="connsiteY170" fmla="*/ 1427898 h 1674719"/>
                <a:gd name="connsiteX171" fmla="*/ 537349 w 1533279"/>
                <a:gd name="connsiteY171" fmla="*/ 1428824 h 1674719"/>
                <a:gd name="connsiteX172" fmla="*/ 534515 w 1533279"/>
                <a:gd name="connsiteY172" fmla="*/ 1432624 h 1674719"/>
                <a:gd name="connsiteX173" fmla="*/ 533549 w 1533279"/>
                <a:gd name="connsiteY173" fmla="*/ 1433590 h 1674719"/>
                <a:gd name="connsiteX174" fmla="*/ 532623 w 1533279"/>
                <a:gd name="connsiteY174" fmla="*/ 1434522 h 1674719"/>
                <a:gd name="connsiteX175" fmla="*/ 531652 w 1533279"/>
                <a:gd name="connsiteY175" fmla="*/ 1435488 h 1674719"/>
                <a:gd name="connsiteX176" fmla="*/ 530725 w 1533279"/>
                <a:gd name="connsiteY176" fmla="*/ 1437390 h 1674719"/>
                <a:gd name="connsiteX177" fmla="*/ 528823 w 1533279"/>
                <a:gd name="connsiteY177" fmla="*/ 1440219 h 1674719"/>
                <a:gd name="connsiteX178" fmla="*/ 528823 w 1533279"/>
                <a:gd name="connsiteY178" fmla="*/ 1442117 h 1674719"/>
                <a:gd name="connsiteX179" fmla="*/ 527857 w 1533279"/>
                <a:gd name="connsiteY179" fmla="*/ 1444985 h 1674719"/>
                <a:gd name="connsiteX180" fmla="*/ 526925 w 1533279"/>
                <a:gd name="connsiteY180" fmla="*/ 1447814 h 1674719"/>
                <a:gd name="connsiteX181" fmla="*/ 525954 w 1533279"/>
                <a:gd name="connsiteY181" fmla="*/ 1451614 h 1674719"/>
                <a:gd name="connsiteX182" fmla="*/ 525023 w 1533279"/>
                <a:gd name="connsiteY182" fmla="*/ 1453511 h 1674719"/>
                <a:gd name="connsiteX183" fmla="*/ 521228 w 1533279"/>
                <a:gd name="connsiteY183" fmla="*/ 1460175 h 1674719"/>
                <a:gd name="connsiteX184" fmla="*/ 521228 w 1533279"/>
                <a:gd name="connsiteY184" fmla="*/ 1461106 h 1674719"/>
                <a:gd name="connsiteX185" fmla="*/ 519331 w 1533279"/>
                <a:gd name="connsiteY185" fmla="*/ 1463975 h 1674719"/>
                <a:gd name="connsiteX186" fmla="*/ 517428 w 1533279"/>
                <a:gd name="connsiteY186" fmla="*/ 1465872 h 1674719"/>
                <a:gd name="connsiteX187" fmla="*/ 515531 w 1533279"/>
                <a:gd name="connsiteY187" fmla="*/ 1468701 h 1674719"/>
                <a:gd name="connsiteX188" fmla="*/ 515531 w 1533279"/>
                <a:gd name="connsiteY188" fmla="*/ 1469667 h 1674719"/>
                <a:gd name="connsiteX189" fmla="*/ 513633 w 1533279"/>
                <a:gd name="connsiteY189" fmla="*/ 1470604 h 1674719"/>
                <a:gd name="connsiteX190" fmla="*/ 513633 w 1533279"/>
                <a:gd name="connsiteY190" fmla="*/ 1471570 h 1674719"/>
                <a:gd name="connsiteX191" fmla="*/ 512662 w 1533279"/>
                <a:gd name="connsiteY191" fmla="*/ 1473467 h 1674719"/>
                <a:gd name="connsiteX192" fmla="*/ 511736 w 1533279"/>
                <a:gd name="connsiteY192" fmla="*/ 1477257 h 1674719"/>
                <a:gd name="connsiteX193" fmla="*/ 511736 w 1533279"/>
                <a:gd name="connsiteY193" fmla="*/ 1478199 h 1674719"/>
                <a:gd name="connsiteX194" fmla="*/ 512662 w 1533279"/>
                <a:gd name="connsiteY194" fmla="*/ 1481998 h 1674719"/>
                <a:gd name="connsiteX195" fmla="*/ 514565 w 1533279"/>
                <a:gd name="connsiteY195" fmla="*/ 1485793 h 1674719"/>
                <a:gd name="connsiteX196" fmla="*/ 515531 w 1533279"/>
                <a:gd name="connsiteY196" fmla="*/ 1488657 h 1674719"/>
                <a:gd name="connsiteX197" fmla="*/ 516462 w 1533279"/>
                <a:gd name="connsiteY197" fmla="*/ 1489593 h 1674719"/>
                <a:gd name="connsiteX198" fmla="*/ 517428 w 1533279"/>
                <a:gd name="connsiteY198" fmla="*/ 1490559 h 1674719"/>
                <a:gd name="connsiteX199" fmla="*/ 520257 w 1533279"/>
                <a:gd name="connsiteY199" fmla="*/ 1492457 h 1674719"/>
                <a:gd name="connsiteX200" fmla="*/ 522154 w 1533279"/>
                <a:gd name="connsiteY200" fmla="*/ 1493388 h 1674719"/>
                <a:gd name="connsiteX201" fmla="*/ 525023 w 1533279"/>
                <a:gd name="connsiteY201" fmla="*/ 1495286 h 1674719"/>
                <a:gd name="connsiteX202" fmla="*/ 526925 w 1533279"/>
                <a:gd name="connsiteY202" fmla="*/ 1497188 h 1674719"/>
                <a:gd name="connsiteX203" fmla="*/ 528823 w 1533279"/>
                <a:gd name="connsiteY203" fmla="*/ 1497188 h 1674719"/>
                <a:gd name="connsiteX204" fmla="*/ 529749 w 1533279"/>
                <a:gd name="connsiteY204" fmla="*/ 1498154 h 1674719"/>
                <a:gd name="connsiteX205" fmla="*/ 533549 w 1533279"/>
                <a:gd name="connsiteY205" fmla="*/ 1499086 h 1674719"/>
                <a:gd name="connsiteX206" fmla="*/ 540218 w 1533279"/>
                <a:gd name="connsiteY206" fmla="*/ 1501954 h 1674719"/>
                <a:gd name="connsiteX207" fmla="*/ 541144 w 1533279"/>
                <a:gd name="connsiteY207" fmla="*/ 1502881 h 1674719"/>
                <a:gd name="connsiteX208" fmla="*/ 543047 w 1533279"/>
                <a:gd name="connsiteY208" fmla="*/ 1504783 h 1674719"/>
                <a:gd name="connsiteX209" fmla="*/ 544013 w 1533279"/>
                <a:gd name="connsiteY209" fmla="*/ 1504783 h 1674719"/>
                <a:gd name="connsiteX210" fmla="*/ 544944 w 1533279"/>
                <a:gd name="connsiteY210" fmla="*/ 1505744 h 1674719"/>
                <a:gd name="connsiteX211" fmla="*/ 546847 w 1533279"/>
                <a:gd name="connsiteY211" fmla="*/ 1506681 h 1674719"/>
                <a:gd name="connsiteX212" fmla="*/ 552539 w 1533279"/>
                <a:gd name="connsiteY212" fmla="*/ 1511427 h 1674719"/>
                <a:gd name="connsiteX213" fmla="*/ 552539 w 1533279"/>
                <a:gd name="connsiteY213" fmla="*/ 1512373 h 1674719"/>
                <a:gd name="connsiteX214" fmla="*/ 554441 w 1533279"/>
                <a:gd name="connsiteY214" fmla="*/ 1517124 h 1674719"/>
                <a:gd name="connsiteX215" fmla="*/ 553505 w 1533279"/>
                <a:gd name="connsiteY215" fmla="*/ 1536114 h 1674719"/>
                <a:gd name="connsiteX216" fmla="*/ 552539 w 1533279"/>
                <a:gd name="connsiteY216" fmla="*/ 1537065 h 1674719"/>
                <a:gd name="connsiteX217" fmla="*/ 551613 w 1533279"/>
                <a:gd name="connsiteY217" fmla="*/ 1538011 h 1674719"/>
                <a:gd name="connsiteX218" fmla="*/ 549710 w 1533279"/>
                <a:gd name="connsiteY218" fmla="*/ 1539914 h 1674719"/>
                <a:gd name="connsiteX219" fmla="*/ 548739 w 1533279"/>
                <a:gd name="connsiteY219" fmla="*/ 1539914 h 1674719"/>
                <a:gd name="connsiteX220" fmla="*/ 548739 w 1533279"/>
                <a:gd name="connsiteY220" fmla="*/ 1540860 h 1674719"/>
                <a:gd name="connsiteX221" fmla="*/ 546847 w 1533279"/>
                <a:gd name="connsiteY221" fmla="*/ 1542758 h 1674719"/>
                <a:gd name="connsiteX222" fmla="*/ 544944 w 1533279"/>
                <a:gd name="connsiteY222" fmla="*/ 1543714 h 1674719"/>
                <a:gd name="connsiteX223" fmla="*/ 542120 w 1533279"/>
                <a:gd name="connsiteY223" fmla="*/ 1545606 h 1674719"/>
                <a:gd name="connsiteX224" fmla="*/ 530725 w 1533279"/>
                <a:gd name="connsiteY224" fmla="*/ 1544660 h 1674719"/>
                <a:gd name="connsiteX225" fmla="*/ 527857 w 1533279"/>
                <a:gd name="connsiteY225" fmla="*/ 1543714 h 1674719"/>
                <a:gd name="connsiteX226" fmla="*/ 521228 w 1533279"/>
                <a:gd name="connsiteY226" fmla="*/ 1541811 h 1674719"/>
                <a:gd name="connsiteX227" fmla="*/ 517428 w 1533279"/>
                <a:gd name="connsiteY227" fmla="*/ 1538963 h 1674719"/>
                <a:gd name="connsiteX228" fmla="*/ 506970 w 1533279"/>
                <a:gd name="connsiteY228" fmla="*/ 1538011 h 1674719"/>
                <a:gd name="connsiteX229" fmla="*/ 498438 w 1533279"/>
                <a:gd name="connsiteY229" fmla="*/ 1535163 h 1674719"/>
                <a:gd name="connsiteX230" fmla="*/ 495575 w 1533279"/>
                <a:gd name="connsiteY230" fmla="*/ 1534216 h 1674719"/>
                <a:gd name="connsiteX231" fmla="*/ 492746 w 1533279"/>
                <a:gd name="connsiteY231" fmla="*/ 1532319 h 1674719"/>
                <a:gd name="connsiteX232" fmla="*/ 491775 w 1533279"/>
                <a:gd name="connsiteY232" fmla="*/ 1532319 h 1674719"/>
                <a:gd name="connsiteX233" fmla="*/ 487980 w 1533279"/>
                <a:gd name="connsiteY233" fmla="*/ 1532319 h 1674719"/>
                <a:gd name="connsiteX234" fmla="*/ 486078 w 1533279"/>
                <a:gd name="connsiteY234" fmla="*/ 1533265 h 1674719"/>
                <a:gd name="connsiteX235" fmla="*/ 484180 w 1533279"/>
                <a:gd name="connsiteY235" fmla="*/ 1535163 h 1674719"/>
                <a:gd name="connsiteX236" fmla="*/ 484180 w 1533279"/>
                <a:gd name="connsiteY236" fmla="*/ 1536114 h 1674719"/>
                <a:gd name="connsiteX237" fmla="*/ 483249 w 1533279"/>
                <a:gd name="connsiteY237" fmla="*/ 1541811 h 1674719"/>
                <a:gd name="connsiteX238" fmla="*/ 484180 w 1533279"/>
                <a:gd name="connsiteY238" fmla="*/ 1549406 h 1674719"/>
                <a:gd name="connsiteX239" fmla="*/ 484180 w 1533279"/>
                <a:gd name="connsiteY239" fmla="*/ 1550352 h 1674719"/>
                <a:gd name="connsiteX240" fmla="*/ 485146 w 1533279"/>
                <a:gd name="connsiteY240" fmla="*/ 1553206 h 1674719"/>
                <a:gd name="connsiteX241" fmla="*/ 486078 w 1533279"/>
                <a:gd name="connsiteY241" fmla="*/ 1557001 h 1674719"/>
                <a:gd name="connsiteX242" fmla="*/ 487044 w 1533279"/>
                <a:gd name="connsiteY242" fmla="*/ 1559850 h 1674719"/>
                <a:gd name="connsiteX243" fmla="*/ 488946 w 1533279"/>
                <a:gd name="connsiteY243" fmla="*/ 1562703 h 1674719"/>
                <a:gd name="connsiteX244" fmla="*/ 489878 w 1533279"/>
                <a:gd name="connsiteY244" fmla="*/ 1563650 h 1674719"/>
                <a:gd name="connsiteX245" fmla="*/ 491775 w 1533279"/>
                <a:gd name="connsiteY245" fmla="*/ 1567450 h 1674719"/>
                <a:gd name="connsiteX246" fmla="*/ 493672 w 1533279"/>
                <a:gd name="connsiteY246" fmla="*/ 1569342 h 1674719"/>
                <a:gd name="connsiteX247" fmla="*/ 495575 w 1533279"/>
                <a:gd name="connsiteY247" fmla="*/ 1572196 h 1674719"/>
                <a:gd name="connsiteX248" fmla="*/ 496541 w 1533279"/>
                <a:gd name="connsiteY248" fmla="*/ 1573142 h 1674719"/>
                <a:gd name="connsiteX249" fmla="*/ 499375 w 1533279"/>
                <a:gd name="connsiteY249" fmla="*/ 1575044 h 1674719"/>
                <a:gd name="connsiteX250" fmla="*/ 500341 w 1533279"/>
                <a:gd name="connsiteY250" fmla="*/ 1575991 h 1674719"/>
                <a:gd name="connsiteX251" fmla="*/ 502238 w 1533279"/>
                <a:gd name="connsiteY251" fmla="*/ 1577888 h 1674719"/>
                <a:gd name="connsiteX252" fmla="*/ 504136 w 1533279"/>
                <a:gd name="connsiteY252" fmla="*/ 1580737 h 1674719"/>
                <a:gd name="connsiteX253" fmla="*/ 505067 w 1533279"/>
                <a:gd name="connsiteY253" fmla="*/ 1581688 h 1674719"/>
                <a:gd name="connsiteX254" fmla="*/ 506033 w 1533279"/>
                <a:gd name="connsiteY254" fmla="*/ 1582639 h 1674719"/>
                <a:gd name="connsiteX255" fmla="*/ 506970 w 1533279"/>
                <a:gd name="connsiteY255" fmla="*/ 1583585 h 1674719"/>
                <a:gd name="connsiteX256" fmla="*/ 508867 w 1533279"/>
                <a:gd name="connsiteY256" fmla="*/ 1585483 h 1674719"/>
                <a:gd name="connsiteX257" fmla="*/ 509833 w 1533279"/>
                <a:gd name="connsiteY257" fmla="*/ 1586439 h 1674719"/>
                <a:gd name="connsiteX258" fmla="*/ 509833 w 1533279"/>
                <a:gd name="connsiteY258" fmla="*/ 1586439 h 1674719"/>
                <a:gd name="connsiteX259" fmla="*/ 511736 w 1533279"/>
                <a:gd name="connsiteY259" fmla="*/ 1587386 h 1674719"/>
                <a:gd name="connsiteX260" fmla="*/ 512662 w 1533279"/>
                <a:gd name="connsiteY260" fmla="*/ 1588332 h 1674719"/>
                <a:gd name="connsiteX261" fmla="*/ 514565 w 1533279"/>
                <a:gd name="connsiteY261" fmla="*/ 1589283 h 1674719"/>
                <a:gd name="connsiteX262" fmla="*/ 515531 w 1533279"/>
                <a:gd name="connsiteY262" fmla="*/ 1590234 h 1674719"/>
                <a:gd name="connsiteX263" fmla="*/ 517428 w 1533279"/>
                <a:gd name="connsiteY263" fmla="*/ 1591185 h 1674719"/>
                <a:gd name="connsiteX264" fmla="*/ 523126 w 1533279"/>
                <a:gd name="connsiteY264" fmla="*/ 1594034 h 1674719"/>
                <a:gd name="connsiteX265" fmla="*/ 524057 w 1533279"/>
                <a:gd name="connsiteY265" fmla="*/ 1595931 h 1674719"/>
                <a:gd name="connsiteX266" fmla="*/ 526925 w 1533279"/>
                <a:gd name="connsiteY266" fmla="*/ 1597829 h 1674719"/>
                <a:gd name="connsiteX267" fmla="*/ 526925 w 1533279"/>
                <a:gd name="connsiteY267" fmla="*/ 1597829 h 1674719"/>
                <a:gd name="connsiteX268" fmla="*/ 527857 w 1533279"/>
                <a:gd name="connsiteY268" fmla="*/ 1598780 h 1674719"/>
                <a:gd name="connsiteX269" fmla="*/ 527857 w 1533279"/>
                <a:gd name="connsiteY269" fmla="*/ 1611121 h 1674719"/>
                <a:gd name="connsiteX270" fmla="*/ 525954 w 1533279"/>
                <a:gd name="connsiteY270" fmla="*/ 1613024 h 1674719"/>
                <a:gd name="connsiteX271" fmla="*/ 525954 w 1533279"/>
                <a:gd name="connsiteY271" fmla="*/ 1613024 h 1674719"/>
                <a:gd name="connsiteX272" fmla="*/ 524057 w 1533279"/>
                <a:gd name="connsiteY272" fmla="*/ 1614921 h 1674719"/>
                <a:gd name="connsiteX273" fmla="*/ 523126 w 1533279"/>
                <a:gd name="connsiteY273" fmla="*/ 1614921 h 1674719"/>
                <a:gd name="connsiteX274" fmla="*/ 523126 w 1533279"/>
                <a:gd name="connsiteY274" fmla="*/ 1615867 h 1674719"/>
                <a:gd name="connsiteX275" fmla="*/ 522154 w 1533279"/>
                <a:gd name="connsiteY275" fmla="*/ 1616814 h 1674719"/>
                <a:gd name="connsiteX276" fmla="*/ 520257 w 1533279"/>
                <a:gd name="connsiteY276" fmla="*/ 1619667 h 1674719"/>
                <a:gd name="connsiteX277" fmla="*/ 520257 w 1533279"/>
                <a:gd name="connsiteY277" fmla="*/ 1620614 h 1674719"/>
                <a:gd name="connsiteX278" fmla="*/ 519331 w 1533279"/>
                <a:gd name="connsiteY278" fmla="*/ 1622516 h 1674719"/>
                <a:gd name="connsiteX279" fmla="*/ 518360 w 1533279"/>
                <a:gd name="connsiteY279" fmla="*/ 1625365 h 1674719"/>
                <a:gd name="connsiteX280" fmla="*/ 517428 w 1533279"/>
                <a:gd name="connsiteY280" fmla="*/ 1628209 h 1674719"/>
                <a:gd name="connsiteX281" fmla="*/ 516462 w 1533279"/>
                <a:gd name="connsiteY281" fmla="*/ 1630111 h 1674719"/>
                <a:gd name="connsiteX282" fmla="*/ 515531 w 1533279"/>
                <a:gd name="connsiteY282" fmla="*/ 1631057 h 1674719"/>
                <a:gd name="connsiteX283" fmla="*/ 514565 w 1533279"/>
                <a:gd name="connsiteY283" fmla="*/ 1632009 h 1674719"/>
                <a:gd name="connsiteX284" fmla="*/ 506970 w 1533279"/>
                <a:gd name="connsiteY284" fmla="*/ 1633911 h 1674719"/>
                <a:gd name="connsiteX285" fmla="*/ 505067 w 1533279"/>
                <a:gd name="connsiteY285" fmla="*/ 1633911 h 1674719"/>
                <a:gd name="connsiteX286" fmla="*/ 498438 w 1533279"/>
                <a:gd name="connsiteY286" fmla="*/ 1632960 h 1674719"/>
                <a:gd name="connsiteX287" fmla="*/ 495575 w 1533279"/>
                <a:gd name="connsiteY287" fmla="*/ 1631057 h 1674719"/>
                <a:gd name="connsiteX288" fmla="*/ 494639 w 1533279"/>
                <a:gd name="connsiteY288" fmla="*/ 1621565 h 1674719"/>
                <a:gd name="connsiteX289" fmla="*/ 493672 w 1533279"/>
                <a:gd name="connsiteY289" fmla="*/ 1612068 h 1674719"/>
                <a:gd name="connsiteX290" fmla="*/ 491775 w 1533279"/>
                <a:gd name="connsiteY290" fmla="*/ 1611121 h 1674719"/>
                <a:gd name="connsiteX291" fmla="*/ 491775 w 1533279"/>
                <a:gd name="connsiteY291" fmla="*/ 1609224 h 1674719"/>
                <a:gd name="connsiteX292" fmla="*/ 491775 w 1533279"/>
                <a:gd name="connsiteY292" fmla="*/ 1609224 h 1674719"/>
                <a:gd name="connsiteX293" fmla="*/ 491775 w 1533279"/>
                <a:gd name="connsiteY293" fmla="*/ 1607321 h 1674719"/>
                <a:gd name="connsiteX294" fmla="*/ 490844 w 1533279"/>
                <a:gd name="connsiteY294" fmla="*/ 1606375 h 1674719"/>
                <a:gd name="connsiteX295" fmla="*/ 489878 w 1533279"/>
                <a:gd name="connsiteY295" fmla="*/ 1605429 h 1674719"/>
                <a:gd name="connsiteX296" fmla="*/ 488946 w 1533279"/>
                <a:gd name="connsiteY296" fmla="*/ 1603526 h 1674719"/>
                <a:gd name="connsiteX297" fmla="*/ 487980 w 1533279"/>
                <a:gd name="connsiteY297" fmla="*/ 1601629 h 1674719"/>
                <a:gd name="connsiteX298" fmla="*/ 483249 w 1533279"/>
                <a:gd name="connsiteY298" fmla="*/ 1597829 h 1674719"/>
                <a:gd name="connsiteX299" fmla="*/ 482278 w 1533279"/>
                <a:gd name="connsiteY299" fmla="*/ 1598780 h 1674719"/>
                <a:gd name="connsiteX300" fmla="*/ 479449 w 1533279"/>
                <a:gd name="connsiteY300" fmla="*/ 1598780 h 1674719"/>
                <a:gd name="connsiteX301" fmla="*/ 476585 w 1533279"/>
                <a:gd name="connsiteY301" fmla="*/ 1597829 h 1674719"/>
                <a:gd name="connsiteX302" fmla="*/ 475649 w 1533279"/>
                <a:gd name="connsiteY302" fmla="*/ 1598780 h 1674719"/>
                <a:gd name="connsiteX303" fmla="*/ 471854 w 1533279"/>
                <a:gd name="connsiteY303" fmla="*/ 1598780 h 1674719"/>
                <a:gd name="connsiteX304" fmla="*/ 467088 w 1533279"/>
                <a:gd name="connsiteY304" fmla="*/ 1595931 h 1674719"/>
                <a:gd name="connsiteX305" fmla="*/ 465190 w 1533279"/>
                <a:gd name="connsiteY305" fmla="*/ 1594980 h 1674719"/>
                <a:gd name="connsiteX306" fmla="*/ 463288 w 1533279"/>
                <a:gd name="connsiteY306" fmla="*/ 1596878 h 1674719"/>
                <a:gd name="connsiteX307" fmla="*/ 462361 w 1533279"/>
                <a:gd name="connsiteY307" fmla="*/ 1596878 h 1674719"/>
                <a:gd name="connsiteX308" fmla="*/ 459493 w 1533279"/>
                <a:gd name="connsiteY308" fmla="*/ 1595931 h 1674719"/>
                <a:gd name="connsiteX309" fmla="*/ 457596 w 1533279"/>
                <a:gd name="connsiteY309" fmla="*/ 1594034 h 1674719"/>
                <a:gd name="connsiteX310" fmla="*/ 455693 w 1533279"/>
                <a:gd name="connsiteY310" fmla="*/ 1592132 h 1674719"/>
                <a:gd name="connsiteX311" fmla="*/ 450967 w 1533279"/>
                <a:gd name="connsiteY311" fmla="*/ 1590234 h 1674719"/>
                <a:gd name="connsiteX312" fmla="*/ 449064 w 1533279"/>
                <a:gd name="connsiteY312" fmla="*/ 1589283 h 1674719"/>
                <a:gd name="connsiteX313" fmla="*/ 429109 w 1533279"/>
                <a:gd name="connsiteY313" fmla="*/ 1591185 h 1674719"/>
                <a:gd name="connsiteX314" fmla="*/ 423416 w 1533279"/>
                <a:gd name="connsiteY314" fmla="*/ 1591185 h 1674719"/>
                <a:gd name="connsiteX315" fmla="*/ 422485 w 1533279"/>
                <a:gd name="connsiteY315" fmla="*/ 1591185 h 1674719"/>
                <a:gd name="connsiteX316" fmla="*/ 420582 w 1533279"/>
                <a:gd name="connsiteY316" fmla="*/ 1596878 h 1674719"/>
                <a:gd name="connsiteX317" fmla="*/ 409187 w 1533279"/>
                <a:gd name="connsiteY317" fmla="*/ 1599726 h 1674719"/>
                <a:gd name="connsiteX318" fmla="*/ 408221 w 1533279"/>
                <a:gd name="connsiteY318" fmla="*/ 1600678 h 1674719"/>
                <a:gd name="connsiteX319" fmla="*/ 406324 w 1533279"/>
                <a:gd name="connsiteY319" fmla="*/ 1600678 h 1674719"/>
                <a:gd name="connsiteX320" fmla="*/ 405392 w 1533279"/>
                <a:gd name="connsiteY320" fmla="*/ 1597829 h 1674719"/>
                <a:gd name="connsiteX321" fmla="*/ 404426 w 1533279"/>
                <a:gd name="connsiteY321" fmla="*/ 1596878 h 1674719"/>
                <a:gd name="connsiteX322" fmla="*/ 403495 w 1533279"/>
                <a:gd name="connsiteY322" fmla="*/ 1595931 h 1674719"/>
                <a:gd name="connsiteX323" fmla="*/ 398729 w 1533279"/>
                <a:gd name="connsiteY323" fmla="*/ 1594034 h 1674719"/>
                <a:gd name="connsiteX324" fmla="*/ 397798 w 1533279"/>
                <a:gd name="connsiteY324" fmla="*/ 1593078 h 1674719"/>
                <a:gd name="connsiteX325" fmla="*/ 392100 w 1533279"/>
                <a:gd name="connsiteY325" fmla="*/ 1588332 h 1674719"/>
                <a:gd name="connsiteX326" fmla="*/ 389271 w 1533279"/>
                <a:gd name="connsiteY326" fmla="*/ 1589283 h 1674719"/>
                <a:gd name="connsiteX327" fmla="*/ 389271 w 1533279"/>
                <a:gd name="connsiteY327" fmla="*/ 1590234 h 1674719"/>
                <a:gd name="connsiteX328" fmla="*/ 373111 w 1533279"/>
                <a:gd name="connsiteY328" fmla="*/ 1603526 h 1674719"/>
                <a:gd name="connsiteX329" fmla="*/ 357921 w 1533279"/>
                <a:gd name="connsiteY329" fmla="*/ 1600678 h 1674719"/>
                <a:gd name="connsiteX330" fmla="*/ 349390 w 1533279"/>
                <a:gd name="connsiteY330" fmla="*/ 1592132 h 1674719"/>
                <a:gd name="connsiteX331" fmla="*/ 347492 w 1533279"/>
                <a:gd name="connsiteY331" fmla="*/ 1590234 h 1674719"/>
                <a:gd name="connsiteX332" fmla="*/ 332302 w 1533279"/>
                <a:gd name="connsiteY332" fmla="*/ 1587386 h 1674719"/>
                <a:gd name="connsiteX333" fmla="*/ 331336 w 1533279"/>
                <a:gd name="connsiteY333" fmla="*/ 1588332 h 1674719"/>
                <a:gd name="connsiteX334" fmla="*/ 325639 w 1533279"/>
                <a:gd name="connsiteY334" fmla="*/ 1590234 h 1674719"/>
                <a:gd name="connsiteX335" fmla="*/ 319941 w 1533279"/>
                <a:gd name="connsiteY335" fmla="*/ 1590234 h 1674719"/>
                <a:gd name="connsiteX336" fmla="*/ 318044 w 1533279"/>
                <a:gd name="connsiteY336" fmla="*/ 1587386 h 1674719"/>
                <a:gd name="connsiteX337" fmla="*/ 319010 w 1533279"/>
                <a:gd name="connsiteY337" fmla="*/ 1585483 h 1674719"/>
                <a:gd name="connsiteX338" fmla="*/ 320907 w 1533279"/>
                <a:gd name="connsiteY338" fmla="*/ 1575044 h 1674719"/>
                <a:gd name="connsiteX339" fmla="*/ 337029 w 1533279"/>
                <a:gd name="connsiteY339" fmla="*/ 1568396 h 1674719"/>
                <a:gd name="connsiteX340" fmla="*/ 340829 w 1533279"/>
                <a:gd name="connsiteY340" fmla="*/ 1563650 h 1674719"/>
                <a:gd name="connsiteX341" fmla="*/ 348423 w 1533279"/>
                <a:gd name="connsiteY341" fmla="*/ 1558903 h 1674719"/>
                <a:gd name="connsiteX342" fmla="*/ 355097 w 1533279"/>
                <a:gd name="connsiteY342" fmla="*/ 1526617 h 1674719"/>
                <a:gd name="connsiteX343" fmla="*/ 352218 w 1533279"/>
                <a:gd name="connsiteY343" fmla="*/ 1514275 h 1674719"/>
                <a:gd name="connsiteX344" fmla="*/ 351292 w 1533279"/>
                <a:gd name="connsiteY344" fmla="*/ 1505744 h 1674719"/>
                <a:gd name="connsiteX345" fmla="*/ 346526 w 1533279"/>
                <a:gd name="connsiteY345" fmla="*/ 1497188 h 1674719"/>
                <a:gd name="connsiteX346" fmla="*/ 344623 w 1533279"/>
                <a:gd name="connsiteY346" fmla="*/ 1490559 h 1674719"/>
                <a:gd name="connsiteX347" fmla="*/ 341800 w 1533279"/>
                <a:gd name="connsiteY347" fmla="*/ 1484862 h 1674719"/>
                <a:gd name="connsiteX348" fmla="*/ 338931 w 1533279"/>
                <a:gd name="connsiteY348" fmla="*/ 1483891 h 1674719"/>
                <a:gd name="connsiteX349" fmla="*/ 337029 w 1533279"/>
                <a:gd name="connsiteY349" fmla="*/ 1482964 h 1674719"/>
                <a:gd name="connsiteX350" fmla="*/ 337029 w 1533279"/>
                <a:gd name="connsiteY350" fmla="*/ 1481998 h 1674719"/>
                <a:gd name="connsiteX351" fmla="*/ 334205 w 1533279"/>
                <a:gd name="connsiteY351" fmla="*/ 1481062 h 1674719"/>
                <a:gd name="connsiteX352" fmla="*/ 331336 w 1533279"/>
                <a:gd name="connsiteY352" fmla="*/ 1480096 h 1674719"/>
                <a:gd name="connsiteX353" fmla="*/ 326610 w 1533279"/>
                <a:gd name="connsiteY353" fmla="*/ 1479165 h 1674719"/>
                <a:gd name="connsiteX354" fmla="*/ 324707 w 1533279"/>
                <a:gd name="connsiteY354" fmla="*/ 1477257 h 1674719"/>
                <a:gd name="connsiteX355" fmla="*/ 322810 w 1533279"/>
                <a:gd name="connsiteY355" fmla="*/ 1476296 h 1674719"/>
                <a:gd name="connsiteX356" fmla="*/ 321844 w 1533279"/>
                <a:gd name="connsiteY356" fmla="*/ 1476296 h 1674719"/>
                <a:gd name="connsiteX357" fmla="*/ 320907 w 1533279"/>
                <a:gd name="connsiteY357" fmla="*/ 1470604 h 1674719"/>
                <a:gd name="connsiteX358" fmla="*/ 319941 w 1533279"/>
                <a:gd name="connsiteY358" fmla="*/ 1468701 h 1674719"/>
                <a:gd name="connsiteX359" fmla="*/ 319941 w 1533279"/>
                <a:gd name="connsiteY359" fmla="*/ 1466804 h 1674719"/>
                <a:gd name="connsiteX360" fmla="*/ 319941 w 1533279"/>
                <a:gd name="connsiteY360" fmla="*/ 1460175 h 1674719"/>
                <a:gd name="connsiteX361" fmla="*/ 319010 w 1533279"/>
                <a:gd name="connsiteY361" fmla="*/ 1459209 h 1674719"/>
                <a:gd name="connsiteX362" fmla="*/ 317112 w 1533279"/>
                <a:gd name="connsiteY362" fmla="*/ 1456380 h 1674719"/>
                <a:gd name="connsiteX363" fmla="*/ 317112 w 1533279"/>
                <a:gd name="connsiteY363" fmla="*/ 1455409 h 1674719"/>
                <a:gd name="connsiteX364" fmla="*/ 315215 w 1533279"/>
                <a:gd name="connsiteY364" fmla="*/ 1453511 h 1674719"/>
                <a:gd name="connsiteX365" fmla="*/ 310449 w 1533279"/>
                <a:gd name="connsiteY365" fmla="*/ 1451614 h 1674719"/>
                <a:gd name="connsiteX366" fmla="*/ 306649 w 1533279"/>
                <a:gd name="connsiteY366" fmla="*/ 1453511 h 1674719"/>
                <a:gd name="connsiteX367" fmla="*/ 300952 w 1533279"/>
                <a:gd name="connsiteY367" fmla="*/ 1453511 h 1674719"/>
                <a:gd name="connsiteX368" fmla="*/ 298123 w 1533279"/>
                <a:gd name="connsiteY368" fmla="*/ 1453511 h 1674719"/>
                <a:gd name="connsiteX369" fmla="*/ 295254 w 1533279"/>
                <a:gd name="connsiteY369" fmla="*/ 1450678 h 1674719"/>
                <a:gd name="connsiteX370" fmla="*/ 292425 w 1533279"/>
                <a:gd name="connsiteY370" fmla="*/ 1448780 h 1674719"/>
                <a:gd name="connsiteX371" fmla="*/ 289557 w 1533279"/>
                <a:gd name="connsiteY371" fmla="*/ 1442117 h 1674719"/>
                <a:gd name="connsiteX372" fmla="*/ 289557 w 1533279"/>
                <a:gd name="connsiteY372" fmla="*/ 1441185 h 1674719"/>
                <a:gd name="connsiteX373" fmla="*/ 288625 w 1533279"/>
                <a:gd name="connsiteY373" fmla="*/ 1439283 h 1674719"/>
                <a:gd name="connsiteX374" fmla="*/ 287659 w 1533279"/>
                <a:gd name="connsiteY374" fmla="*/ 1436419 h 1674719"/>
                <a:gd name="connsiteX375" fmla="*/ 286728 w 1533279"/>
                <a:gd name="connsiteY375" fmla="*/ 1435488 h 1674719"/>
                <a:gd name="connsiteX376" fmla="*/ 284830 w 1533279"/>
                <a:gd name="connsiteY376" fmla="*/ 1433590 h 1674719"/>
                <a:gd name="connsiteX377" fmla="*/ 285757 w 1533279"/>
                <a:gd name="connsiteY377" fmla="*/ 1430722 h 1674719"/>
                <a:gd name="connsiteX378" fmla="*/ 285757 w 1533279"/>
                <a:gd name="connsiteY378" fmla="*/ 1430722 h 1674719"/>
                <a:gd name="connsiteX379" fmla="*/ 284830 w 1533279"/>
                <a:gd name="connsiteY379" fmla="*/ 1426922 h 1674719"/>
                <a:gd name="connsiteX380" fmla="*/ 284830 w 1533279"/>
                <a:gd name="connsiteY380" fmla="*/ 1425996 h 1674719"/>
                <a:gd name="connsiteX381" fmla="*/ 285757 w 1533279"/>
                <a:gd name="connsiteY381" fmla="*/ 1424098 h 1674719"/>
                <a:gd name="connsiteX382" fmla="*/ 286728 w 1533279"/>
                <a:gd name="connsiteY382" fmla="*/ 1423127 h 1674719"/>
                <a:gd name="connsiteX383" fmla="*/ 287659 w 1533279"/>
                <a:gd name="connsiteY383" fmla="*/ 1417430 h 1674719"/>
                <a:gd name="connsiteX384" fmla="*/ 283864 w 1533279"/>
                <a:gd name="connsiteY384" fmla="*/ 1411732 h 1674719"/>
                <a:gd name="connsiteX385" fmla="*/ 281962 w 1533279"/>
                <a:gd name="connsiteY385" fmla="*/ 1410801 h 1674719"/>
                <a:gd name="connsiteX386" fmla="*/ 279128 w 1533279"/>
                <a:gd name="connsiteY386" fmla="*/ 1410801 h 1674719"/>
                <a:gd name="connsiteX387" fmla="*/ 277236 w 1533279"/>
                <a:gd name="connsiteY387" fmla="*/ 1411732 h 1674719"/>
                <a:gd name="connsiteX388" fmla="*/ 273436 w 1533279"/>
                <a:gd name="connsiteY388" fmla="*/ 1411732 h 1674719"/>
                <a:gd name="connsiteX389" fmla="*/ 271533 w 1533279"/>
                <a:gd name="connsiteY389" fmla="*/ 1409835 h 1674719"/>
                <a:gd name="connsiteX390" fmla="*/ 271533 w 1533279"/>
                <a:gd name="connsiteY390" fmla="*/ 1408908 h 1674719"/>
                <a:gd name="connsiteX391" fmla="*/ 269636 w 1533279"/>
                <a:gd name="connsiteY391" fmla="*/ 1407006 h 1674719"/>
                <a:gd name="connsiteX392" fmla="*/ 263938 w 1533279"/>
                <a:gd name="connsiteY392" fmla="*/ 1404142 h 1674719"/>
                <a:gd name="connsiteX393" fmla="*/ 262972 w 1533279"/>
                <a:gd name="connsiteY393" fmla="*/ 1403206 h 1674719"/>
                <a:gd name="connsiteX394" fmla="*/ 259172 w 1533279"/>
                <a:gd name="connsiteY394" fmla="*/ 1405108 h 1674719"/>
                <a:gd name="connsiteX395" fmla="*/ 256343 w 1533279"/>
                <a:gd name="connsiteY395" fmla="*/ 1404142 h 1674719"/>
                <a:gd name="connsiteX396" fmla="*/ 255377 w 1533279"/>
                <a:gd name="connsiteY396" fmla="*/ 1403206 h 1674719"/>
                <a:gd name="connsiteX397" fmla="*/ 254446 w 1533279"/>
                <a:gd name="connsiteY397" fmla="*/ 1402240 h 1674719"/>
                <a:gd name="connsiteX398" fmla="*/ 253480 w 1533279"/>
                <a:gd name="connsiteY398" fmla="*/ 1399411 h 1674719"/>
                <a:gd name="connsiteX399" fmla="*/ 251577 w 1533279"/>
                <a:gd name="connsiteY399" fmla="*/ 1398440 h 1674719"/>
                <a:gd name="connsiteX400" fmla="*/ 248748 w 1533279"/>
                <a:gd name="connsiteY400" fmla="*/ 1397513 h 1674719"/>
                <a:gd name="connsiteX401" fmla="*/ 247778 w 1533279"/>
                <a:gd name="connsiteY401" fmla="*/ 1396547 h 1674719"/>
                <a:gd name="connsiteX402" fmla="*/ 245885 w 1533279"/>
                <a:gd name="connsiteY402" fmla="*/ 1396547 h 1674719"/>
                <a:gd name="connsiteX403" fmla="*/ 243051 w 1533279"/>
                <a:gd name="connsiteY403" fmla="*/ 1396547 h 1674719"/>
                <a:gd name="connsiteX404" fmla="*/ 241154 w 1533279"/>
                <a:gd name="connsiteY404" fmla="*/ 1395611 h 1674719"/>
                <a:gd name="connsiteX405" fmla="*/ 238285 w 1533279"/>
                <a:gd name="connsiteY405" fmla="*/ 1396547 h 1674719"/>
                <a:gd name="connsiteX406" fmla="*/ 237359 w 1533279"/>
                <a:gd name="connsiteY406" fmla="*/ 1396547 h 1674719"/>
                <a:gd name="connsiteX407" fmla="*/ 236388 w 1533279"/>
                <a:gd name="connsiteY407" fmla="*/ 1398440 h 1674719"/>
                <a:gd name="connsiteX408" fmla="*/ 235456 w 1533279"/>
                <a:gd name="connsiteY408" fmla="*/ 1398440 h 1674719"/>
                <a:gd name="connsiteX409" fmla="*/ 234490 w 1533279"/>
                <a:gd name="connsiteY409" fmla="*/ 1400342 h 1674719"/>
                <a:gd name="connsiteX410" fmla="*/ 229764 w 1533279"/>
                <a:gd name="connsiteY410" fmla="*/ 1402240 h 1674719"/>
                <a:gd name="connsiteX411" fmla="*/ 225964 w 1533279"/>
                <a:gd name="connsiteY411" fmla="*/ 1403206 h 1674719"/>
                <a:gd name="connsiteX412" fmla="*/ 219296 w 1533279"/>
                <a:gd name="connsiteY412" fmla="*/ 1405108 h 1674719"/>
                <a:gd name="connsiteX413" fmla="*/ 215500 w 1533279"/>
                <a:gd name="connsiteY413" fmla="*/ 1404142 h 1674719"/>
                <a:gd name="connsiteX414" fmla="*/ 214569 w 1533279"/>
                <a:gd name="connsiteY414" fmla="*/ 1403206 h 1674719"/>
                <a:gd name="connsiteX415" fmla="*/ 214569 w 1533279"/>
                <a:gd name="connsiteY415" fmla="*/ 1403206 h 1674719"/>
                <a:gd name="connsiteX416" fmla="*/ 212667 w 1533279"/>
                <a:gd name="connsiteY416" fmla="*/ 1402240 h 1674719"/>
                <a:gd name="connsiteX417" fmla="*/ 206974 w 1533279"/>
                <a:gd name="connsiteY417" fmla="*/ 1400342 h 1674719"/>
                <a:gd name="connsiteX418" fmla="*/ 206008 w 1533279"/>
                <a:gd name="connsiteY418" fmla="*/ 1400342 h 1674719"/>
                <a:gd name="connsiteX419" fmla="*/ 204106 w 1533279"/>
                <a:gd name="connsiteY419" fmla="*/ 1401308 h 1674719"/>
                <a:gd name="connsiteX420" fmla="*/ 202208 w 1533279"/>
                <a:gd name="connsiteY420" fmla="*/ 1403206 h 1674719"/>
                <a:gd name="connsiteX421" fmla="*/ 198418 w 1533279"/>
                <a:gd name="connsiteY421" fmla="*/ 1403206 h 1674719"/>
                <a:gd name="connsiteX422" fmla="*/ 197477 w 1533279"/>
                <a:gd name="connsiteY422" fmla="*/ 1403206 h 1674719"/>
                <a:gd name="connsiteX423" fmla="*/ 195579 w 1533279"/>
                <a:gd name="connsiteY423" fmla="*/ 1404142 h 1674719"/>
                <a:gd name="connsiteX424" fmla="*/ 191784 w 1533279"/>
                <a:gd name="connsiteY424" fmla="*/ 1406040 h 1674719"/>
                <a:gd name="connsiteX425" fmla="*/ 190814 w 1533279"/>
                <a:gd name="connsiteY425" fmla="*/ 1407006 h 1674719"/>
                <a:gd name="connsiteX426" fmla="*/ 188916 w 1533279"/>
                <a:gd name="connsiteY426" fmla="*/ 1407006 h 1674719"/>
                <a:gd name="connsiteX427" fmla="*/ 187018 w 1533279"/>
                <a:gd name="connsiteY427" fmla="*/ 1405108 h 1674719"/>
                <a:gd name="connsiteX428" fmla="*/ 186082 w 1533279"/>
                <a:gd name="connsiteY428" fmla="*/ 1402240 h 1674719"/>
                <a:gd name="connsiteX429" fmla="*/ 185116 w 1533279"/>
                <a:gd name="connsiteY429" fmla="*/ 1402240 h 1674719"/>
                <a:gd name="connsiteX430" fmla="*/ 184185 w 1533279"/>
                <a:gd name="connsiteY430" fmla="*/ 1401308 h 1674719"/>
                <a:gd name="connsiteX431" fmla="*/ 182287 w 1533279"/>
                <a:gd name="connsiteY431" fmla="*/ 1400342 h 1674719"/>
                <a:gd name="connsiteX432" fmla="*/ 179424 w 1533279"/>
                <a:gd name="connsiteY432" fmla="*/ 1399411 h 1674719"/>
                <a:gd name="connsiteX433" fmla="*/ 177521 w 1533279"/>
                <a:gd name="connsiteY433" fmla="*/ 1397513 h 1674719"/>
                <a:gd name="connsiteX434" fmla="*/ 174687 w 1533279"/>
                <a:gd name="connsiteY434" fmla="*/ 1392762 h 1674719"/>
                <a:gd name="connsiteX435" fmla="*/ 174687 w 1533279"/>
                <a:gd name="connsiteY435" fmla="*/ 1392762 h 1674719"/>
                <a:gd name="connsiteX436" fmla="*/ 173721 w 1533279"/>
                <a:gd name="connsiteY436" fmla="*/ 1389918 h 1674719"/>
                <a:gd name="connsiteX437" fmla="*/ 172795 w 1533279"/>
                <a:gd name="connsiteY437" fmla="*/ 1388016 h 1674719"/>
                <a:gd name="connsiteX438" fmla="*/ 170892 w 1533279"/>
                <a:gd name="connsiteY438" fmla="*/ 1385167 h 1674719"/>
                <a:gd name="connsiteX439" fmla="*/ 169931 w 1533279"/>
                <a:gd name="connsiteY439" fmla="*/ 1384216 h 1674719"/>
                <a:gd name="connsiteX440" fmla="*/ 167092 w 1533279"/>
                <a:gd name="connsiteY440" fmla="*/ 1378524 h 1674719"/>
                <a:gd name="connsiteX441" fmla="*/ 166126 w 1533279"/>
                <a:gd name="connsiteY441" fmla="*/ 1376621 h 1674719"/>
                <a:gd name="connsiteX442" fmla="*/ 164229 w 1533279"/>
                <a:gd name="connsiteY442" fmla="*/ 1376621 h 1674719"/>
                <a:gd name="connsiteX443" fmla="*/ 164229 w 1533279"/>
                <a:gd name="connsiteY443" fmla="*/ 1376621 h 1674719"/>
                <a:gd name="connsiteX444" fmla="*/ 159508 w 1533279"/>
                <a:gd name="connsiteY444" fmla="*/ 1383270 h 1674719"/>
                <a:gd name="connsiteX445" fmla="*/ 158541 w 1533279"/>
                <a:gd name="connsiteY445" fmla="*/ 1384216 h 1674719"/>
                <a:gd name="connsiteX446" fmla="*/ 146215 w 1533279"/>
                <a:gd name="connsiteY446" fmla="*/ 1377572 h 1674719"/>
                <a:gd name="connsiteX447" fmla="*/ 136718 w 1533279"/>
                <a:gd name="connsiteY447" fmla="*/ 1375675 h 1674719"/>
                <a:gd name="connsiteX448" fmla="*/ 132923 w 1533279"/>
                <a:gd name="connsiteY448" fmla="*/ 1379470 h 1674719"/>
                <a:gd name="connsiteX449" fmla="*/ 131972 w 1533279"/>
                <a:gd name="connsiteY449" fmla="*/ 1380421 h 1674719"/>
                <a:gd name="connsiteX450" fmla="*/ 131025 w 1533279"/>
                <a:gd name="connsiteY450" fmla="*/ 1381368 h 1674719"/>
                <a:gd name="connsiteX451" fmla="*/ 129128 w 1533279"/>
                <a:gd name="connsiteY451" fmla="*/ 1381368 h 1674719"/>
                <a:gd name="connsiteX452" fmla="*/ 122479 w 1533279"/>
                <a:gd name="connsiteY452" fmla="*/ 1380421 h 1674719"/>
                <a:gd name="connsiteX453" fmla="*/ 119631 w 1533279"/>
                <a:gd name="connsiteY453" fmla="*/ 1379470 h 1674719"/>
                <a:gd name="connsiteX454" fmla="*/ 116782 w 1533279"/>
                <a:gd name="connsiteY454" fmla="*/ 1378524 h 1674719"/>
                <a:gd name="connsiteX455" fmla="*/ 121533 w 1533279"/>
                <a:gd name="connsiteY455" fmla="*/ 1376621 h 1674719"/>
                <a:gd name="connsiteX456" fmla="*/ 122479 w 1533279"/>
                <a:gd name="connsiteY456" fmla="*/ 1372821 h 1674719"/>
                <a:gd name="connsiteX457" fmla="*/ 122479 w 1533279"/>
                <a:gd name="connsiteY457" fmla="*/ 1370929 h 1674719"/>
                <a:gd name="connsiteX458" fmla="*/ 119631 w 1533279"/>
                <a:gd name="connsiteY458" fmla="*/ 1366183 h 1674719"/>
                <a:gd name="connsiteX459" fmla="*/ 119631 w 1533279"/>
                <a:gd name="connsiteY459" fmla="*/ 1355734 h 1674719"/>
                <a:gd name="connsiteX460" fmla="*/ 115836 w 1533279"/>
                <a:gd name="connsiteY460" fmla="*/ 1352885 h 1674719"/>
                <a:gd name="connsiteX461" fmla="*/ 112982 w 1533279"/>
                <a:gd name="connsiteY461" fmla="*/ 1349085 h 1674719"/>
                <a:gd name="connsiteX462" fmla="*/ 111089 w 1533279"/>
                <a:gd name="connsiteY462" fmla="*/ 1345290 h 1674719"/>
                <a:gd name="connsiteX463" fmla="*/ 110138 w 1533279"/>
                <a:gd name="connsiteY463" fmla="*/ 1342442 h 1674719"/>
                <a:gd name="connsiteX464" fmla="*/ 111089 w 1533279"/>
                <a:gd name="connsiteY464" fmla="*/ 1341491 h 1674719"/>
                <a:gd name="connsiteX465" fmla="*/ 110138 w 1533279"/>
                <a:gd name="connsiteY465" fmla="*/ 1341491 h 1674719"/>
                <a:gd name="connsiteX466" fmla="*/ 107290 w 1533279"/>
                <a:gd name="connsiteY466" fmla="*/ 1342442 h 1674719"/>
                <a:gd name="connsiteX467" fmla="*/ 95895 w 1533279"/>
                <a:gd name="connsiteY467" fmla="*/ 1345290 h 1674719"/>
                <a:gd name="connsiteX468" fmla="*/ 94948 w 1533279"/>
                <a:gd name="connsiteY468" fmla="*/ 1347193 h 1674719"/>
                <a:gd name="connsiteX469" fmla="*/ 86397 w 1533279"/>
                <a:gd name="connsiteY469" fmla="*/ 1345290 h 1674719"/>
                <a:gd name="connsiteX470" fmla="*/ 82602 w 1533279"/>
                <a:gd name="connsiteY470" fmla="*/ 1341491 h 1674719"/>
                <a:gd name="connsiteX471" fmla="*/ 80705 w 1533279"/>
                <a:gd name="connsiteY471" fmla="*/ 1339593 h 1674719"/>
                <a:gd name="connsiteX472" fmla="*/ 80705 w 1533279"/>
                <a:gd name="connsiteY472" fmla="*/ 1338642 h 1674719"/>
                <a:gd name="connsiteX473" fmla="*/ 80705 w 1533279"/>
                <a:gd name="connsiteY473" fmla="*/ 1336744 h 1674719"/>
                <a:gd name="connsiteX474" fmla="*/ 79754 w 1533279"/>
                <a:gd name="connsiteY474" fmla="*/ 1333896 h 1674719"/>
                <a:gd name="connsiteX475" fmla="*/ 80705 w 1533279"/>
                <a:gd name="connsiteY475" fmla="*/ 1328203 h 1674719"/>
                <a:gd name="connsiteX476" fmla="*/ 81651 w 1533279"/>
                <a:gd name="connsiteY476" fmla="*/ 1327247 h 1674719"/>
                <a:gd name="connsiteX477" fmla="*/ 83554 w 1533279"/>
                <a:gd name="connsiteY477" fmla="*/ 1324403 h 1674719"/>
                <a:gd name="connsiteX478" fmla="*/ 79754 w 1533279"/>
                <a:gd name="connsiteY478" fmla="*/ 1315857 h 1674719"/>
                <a:gd name="connsiteX479" fmla="*/ 78803 w 1533279"/>
                <a:gd name="connsiteY479" fmla="*/ 1312057 h 1674719"/>
                <a:gd name="connsiteX480" fmla="*/ 78803 w 1533279"/>
                <a:gd name="connsiteY480" fmla="*/ 1306360 h 1674719"/>
                <a:gd name="connsiteX481" fmla="*/ 78803 w 1533279"/>
                <a:gd name="connsiteY481" fmla="*/ 1302565 h 1674719"/>
                <a:gd name="connsiteX482" fmla="*/ 79754 w 1533279"/>
                <a:gd name="connsiteY482" fmla="*/ 1301614 h 1674719"/>
                <a:gd name="connsiteX483" fmla="*/ 85451 w 1533279"/>
                <a:gd name="connsiteY483" fmla="*/ 1300668 h 1674719"/>
                <a:gd name="connsiteX484" fmla="*/ 87354 w 1533279"/>
                <a:gd name="connsiteY484" fmla="*/ 1299721 h 1674719"/>
                <a:gd name="connsiteX485" fmla="*/ 91149 w 1533279"/>
                <a:gd name="connsiteY485" fmla="*/ 1295916 h 1674719"/>
                <a:gd name="connsiteX486" fmla="*/ 92100 w 1533279"/>
                <a:gd name="connsiteY486" fmla="*/ 1294970 h 1674719"/>
                <a:gd name="connsiteX487" fmla="*/ 96846 w 1533279"/>
                <a:gd name="connsiteY487" fmla="*/ 1292121 h 1674719"/>
                <a:gd name="connsiteX488" fmla="*/ 98743 w 1533279"/>
                <a:gd name="connsiteY488" fmla="*/ 1291170 h 1674719"/>
                <a:gd name="connsiteX489" fmla="*/ 100641 w 1533279"/>
                <a:gd name="connsiteY489" fmla="*/ 1289268 h 1674719"/>
                <a:gd name="connsiteX490" fmla="*/ 102543 w 1533279"/>
                <a:gd name="connsiteY490" fmla="*/ 1284527 h 1674719"/>
                <a:gd name="connsiteX491" fmla="*/ 102543 w 1533279"/>
                <a:gd name="connsiteY491" fmla="*/ 1280727 h 1674719"/>
                <a:gd name="connsiteX492" fmla="*/ 100641 w 1533279"/>
                <a:gd name="connsiteY492" fmla="*/ 1278829 h 1674719"/>
                <a:gd name="connsiteX493" fmla="*/ 98743 w 1533279"/>
                <a:gd name="connsiteY493" fmla="*/ 1276932 h 1674719"/>
                <a:gd name="connsiteX494" fmla="*/ 95895 w 1533279"/>
                <a:gd name="connsiteY494" fmla="*/ 1274083 h 1674719"/>
                <a:gd name="connsiteX495" fmla="*/ 94948 w 1533279"/>
                <a:gd name="connsiteY495" fmla="*/ 1269357 h 1674719"/>
                <a:gd name="connsiteX496" fmla="*/ 93046 w 1533279"/>
                <a:gd name="connsiteY496" fmla="*/ 1267454 h 1674719"/>
                <a:gd name="connsiteX497" fmla="*/ 93046 w 1533279"/>
                <a:gd name="connsiteY497" fmla="*/ 1261757 h 1674719"/>
                <a:gd name="connsiteX498" fmla="*/ 92100 w 1533279"/>
                <a:gd name="connsiteY498" fmla="*/ 1260791 h 1674719"/>
                <a:gd name="connsiteX499" fmla="*/ 91149 w 1533279"/>
                <a:gd name="connsiteY499" fmla="*/ 1258888 h 1674719"/>
                <a:gd name="connsiteX500" fmla="*/ 90197 w 1533279"/>
                <a:gd name="connsiteY500" fmla="*/ 1257957 h 1674719"/>
                <a:gd name="connsiteX501" fmla="*/ 90197 w 1533279"/>
                <a:gd name="connsiteY501" fmla="*/ 1256059 h 1674719"/>
                <a:gd name="connsiteX502" fmla="*/ 90197 w 1533279"/>
                <a:gd name="connsiteY502" fmla="*/ 1252259 h 1674719"/>
                <a:gd name="connsiteX503" fmla="*/ 86397 w 1533279"/>
                <a:gd name="connsiteY503" fmla="*/ 1251293 h 1674719"/>
                <a:gd name="connsiteX504" fmla="*/ 84500 w 1533279"/>
                <a:gd name="connsiteY504" fmla="*/ 1250362 h 1674719"/>
                <a:gd name="connsiteX505" fmla="*/ 84500 w 1533279"/>
                <a:gd name="connsiteY505" fmla="*/ 1248464 h 1674719"/>
                <a:gd name="connsiteX506" fmla="*/ 86397 w 1533279"/>
                <a:gd name="connsiteY506" fmla="*/ 1245601 h 1674719"/>
                <a:gd name="connsiteX507" fmla="*/ 87354 w 1533279"/>
                <a:gd name="connsiteY507" fmla="*/ 1245601 h 1674719"/>
                <a:gd name="connsiteX508" fmla="*/ 87354 w 1533279"/>
                <a:gd name="connsiteY508" fmla="*/ 1241796 h 1674719"/>
                <a:gd name="connsiteX509" fmla="*/ 86397 w 1533279"/>
                <a:gd name="connsiteY509" fmla="*/ 1241796 h 1674719"/>
                <a:gd name="connsiteX510" fmla="*/ 84500 w 1533279"/>
                <a:gd name="connsiteY510" fmla="*/ 1240870 h 1674719"/>
                <a:gd name="connsiteX511" fmla="*/ 84500 w 1533279"/>
                <a:gd name="connsiteY511" fmla="*/ 1239898 h 1674719"/>
                <a:gd name="connsiteX512" fmla="*/ 81651 w 1533279"/>
                <a:gd name="connsiteY512" fmla="*/ 1237069 h 1674719"/>
                <a:gd name="connsiteX513" fmla="*/ 76905 w 1533279"/>
                <a:gd name="connsiteY513" fmla="*/ 1235167 h 1674719"/>
                <a:gd name="connsiteX514" fmla="*/ 74061 w 1533279"/>
                <a:gd name="connsiteY514" fmla="*/ 1233270 h 1674719"/>
                <a:gd name="connsiteX515" fmla="*/ 72159 w 1533279"/>
                <a:gd name="connsiteY515" fmla="*/ 1230406 h 1674719"/>
                <a:gd name="connsiteX516" fmla="*/ 72159 w 1533279"/>
                <a:gd name="connsiteY516" fmla="*/ 1229475 h 1674719"/>
                <a:gd name="connsiteX517" fmla="*/ 73110 w 1533279"/>
                <a:gd name="connsiteY517" fmla="*/ 1228514 h 1674719"/>
                <a:gd name="connsiteX518" fmla="*/ 72159 w 1533279"/>
                <a:gd name="connsiteY518" fmla="*/ 1214280 h 1674719"/>
                <a:gd name="connsiteX519" fmla="*/ 73110 w 1533279"/>
                <a:gd name="connsiteY519" fmla="*/ 1204783 h 1674719"/>
                <a:gd name="connsiteX520" fmla="*/ 75008 w 1533279"/>
                <a:gd name="connsiteY520" fmla="*/ 1203817 h 1674719"/>
                <a:gd name="connsiteX521" fmla="*/ 76905 w 1533279"/>
                <a:gd name="connsiteY521" fmla="*/ 1201919 h 1674719"/>
                <a:gd name="connsiteX522" fmla="*/ 77856 w 1533279"/>
                <a:gd name="connsiteY522" fmla="*/ 1200027 h 1674719"/>
                <a:gd name="connsiteX523" fmla="*/ 78803 w 1533279"/>
                <a:gd name="connsiteY523" fmla="*/ 1199090 h 1674719"/>
                <a:gd name="connsiteX524" fmla="*/ 78803 w 1533279"/>
                <a:gd name="connsiteY524" fmla="*/ 1197188 h 1674719"/>
                <a:gd name="connsiteX525" fmla="*/ 78803 w 1533279"/>
                <a:gd name="connsiteY525" fmla="*/ 1197188 h 1674719"/>
                <a:gd name="connsiteX526" fmla="*/ 78803 w 1533279"/>
                <a:gd name="connsiteY526" fmla="*/ 1196222 h 1674719"/>
                <a:gd name="connsiteX527" fmla="*/ 79754 w 1533279"/>
                <a:gd name="connsiteY527" fmla="*/ 1192427 h 1674719"/>
                <a:gd name="connsiteX528" fmla="*/ 87354 w 1533279"/>
                <a:gd name="connsiteY528" fmla="*/ 1188627 h 1674719"/>
                <a:gd name="connsiteX529" fmla="*/ 88300 w 1533279"/>
                <a:gd name="connsiteY529" fmla="*/ 1188627 h 1674719"/>
                <a:gd name="connsiteX530" fmla="*/ 91149 w 1533279"/>
                <a:gd name="connsiteY530" fmla="*/ 1188627 h 1674719"/>
                <a:gd name="connsiteX531" fmla="*/ 95895 w 1533279"/>
                <a:gd name="connsiteY531" fmla="*/ 1182003 h 1674719"/>
                <a:gd name="connsiteX532" fmla="*/ 99695 w 1533279"/>
                <a:gd name="connsiteY532" fmla="*/ 1178203 h 1674719"/>
                <a:gd name="connsiteX533" fmla="*/ 99695 w 1533279"/>
                <a:gd name="connsiteY533" fmla="*/ 1177232 h 1674719"/>
                <a:gd name="connsiteX534" fmla="*/ 106343 w 1533279"/>
                <a:gd name="connsiteY534" fmla="*/ 1171540 h 1674719"/>
                <a:gd name="connsiteX535" fmla="*/ 110138 w 1533279"/>
                <a:gd name="connsiteY535" fmla="*/ 1171540 h 1674719"/>
                <a:gd name="connsiteX536" fmla="*/ 110138 w 1533279"/>
                <a:gd name="connsiteY536" fmla="*/ 1171540 h 1674719"/>
                <a:gd name="connsiteX537" fmla="*/ 111089 w 1533279"/>
                <a:gd name="connsiteY537" fmla="*/ 1171540 h 1674719"/>
                <a:gd name="connsiteX538" fmla="*/ 114884 w 1533279"/>
                <a:gd name="connsiteY538" fmla="*/ 1172506 h 1674719"/>
                <a:gd name="connsiteX539" fmla="*/ 116782 w 1533279"/>
                <a:gd name="connsiteY539" fmla="*/ 1173437 h 1674719"/>
                <a:gd name="connsiteX540" fmla="*/ 119631 w 1533279"/>
                <a:gd name="connsiteY540" fmla="*/ 1175334 h 1674719"/>
                <a:gd name="connsiteX541" fmla="*/ 124377 w 1533279"/>
                <a:gd name="connsiteY541" fmla="*/ 1174408 h 1674719"/>
                <a:gd name="connsiteX542" fmla="*/ 124377 w 1533279"/>
                <a:gd name="connsiteY542" fmla="*/ 1173437 h 1674719"/>
                <a:gd name="connsiteX543" fmla="*/ 125333 w 1533279"/>
                <a:gd name="connsiteY543" fmla="*/ 1172506 h 1674719"/>
                <a:gd name="connsiteX544" fmla="*/ 126279 w 1533279"/>
                <a:gd name="connsiteY544" fmla="*/ 1171540 h 1674719"/>
                <a:gd name="connsiteX545" fmla="*/ 128177 w 1533279"/>
                <a:gd name="connsiteY545" fmla="*/ 1169642 h 1674719"/>
                <a:gd name="connsiteX546" fmla="*/ 130079 w 1533279"/>
                <a:gd name="connsiteY546" fmla="*/ 1168711 h 1674719"/>
                <a:gd name="connsiteX547" fmla="*/ 131025 w 1533279"/>
                <a:gd name="connsiteY547" fmla="*/ 1168711 h 1674719"/>
                <a:gd name="connsiteX548" fmla="*/ 131972 w 1533279"/>
                <a:gd name="connsiteY548" fmla="*/ 1168711 h 1674719"/>
                <a:gd name="connsiteX549" fmla="*/ 134825 w 1533279"/>
                <a:gd name="connsiteY549" fmla="*/ 1164911 h 1674719"/>
                <a:gd name="connsiteX550" fmla="*/ 135772 w 1533279"/>
                <a:gd name="connsiteY550" fmla="*/ 1163003 h 1674719"/>
                <a:gd name="connsiteX551" fmla="*/ 138620 w 1533279"/>
                <a:gd name="connsiteY551" fmla="*/ 1158257 h 1674719"/>
                <a:gd name="connsiteX552" fmla="*/ 138620 w 1533279"/>
                <a:gd name="connsiteY552" fmla="*/ 1157316 h 1674719"/>
                <a:gd name="connsiteX553" fmla="*/ 142420 w 1533279"/>
                <a:gd name="connsiteY553" fmla="*/ 1156365 h 1674719"/>
                <a:gd name="connsiteX554" fmla="*/ 144318 w 1533279"/>
                <a:gd name="connsiteY554" fmla="*/ 1144970 h 1674719"/>
                <a:gd name="connsiteX555" fmla="*/ 143366 w 1533279"/>
                <a:gd name="connsiteY555" fmla="*/ 1137375 h 1674719"/>
                <a:gd name="connsiteX556" fmla="*/ 142420 w 1533279"/>
                <a:gd name="connsiteY556" fmla="*/ 1135477 h 1674719"/>
                <a:gd name="connsiteX557" fmla="*/ 141469 w 1533279"/>
                <a:gd name="connsiteY557" fmla="*/ 1132629 h 1674719"/>
                <a:gd name="connsiteX558" fmla="*/ 143366 w 1533279"/>
                <a:gd name="connsiteY558" fmla="*/ 1127882 h 1674719"/>
                <a:gd name="connsiteX559" fmla="*/ 145269 w 1533279"/>
                <a:gd name="connsiteY559" fmla="*/ 1126931 h 1674719"/>
                <a:gd name="connsiteX560" fmla="*/ 148113 w 1533279"/>
                <a:gd name="connsiteY560" fmla="*/ 1120288 h 1674719"/>
                <a:gd name="connsiteX561" fmla="*/ 148113 w 1533279"/>
                <a:gd name="connsiteY561" fmla="*/ 1119337 h 1674719"/>
                <a:gd name="connsiteX562" fmla="*/ 149069 w 1533279"/>
                <a:gd name="connsiteY562" fmla="*/ 1117439 h 1674719"/>
                <a:gd name="connsiteX563" fmla="*/ 150015 w 1533279"/>
                <a:gd name="connsiteY563" fmla="*/ 1114590 h 1674719"/>
                <a:gd name="connsiteX564" fmla="*/ 150015 w 1533279"/>
                <a:gd name="connsiteY564" fmla="*/ 1113639 h 1674719"/>
                <a:gd name="connsiteX565" fmla="*/ 149069 w 1533279"/>
                <a:gd name="connsiteY565" fmla="*/ 1108893 h 1674719"/>
                <a:gd name="connsiteX566" fmla="*/ 150942 w 1533279"/>
                <a:gd name="connsiteY566" fmla="*/ 1101298 h 1674719"/>
                <a:gd name="connsiteX567" fmla="*/ 151913 w 1533279"/>
                <a:gd name="connsiteY567" fmla="*/ 1101298 h 1674719"/>
                <a:gd name="connsiteX568" fmla="*/ 158541 w 1533279"/>
                <a:gd name="connsiteY568" fmla="*/ 1097498 h 1674719"/>
                <a:gd name="connsiteX569" fmla="*/ 159508 w 1533279"/>
                <a:gd name="connsiteY569" fmla="*/ 1096547 h 1674719"/>
                <a:gd name="connsiteX570" fmla="*/ 164229 w 1533279"/>
                <a:gd name="connsiteY570" fmla="*/ 1093703 h 1674719"/>
                <a:gd name="connsiteX571" fmla="*/ 166126 w 1533279"/>
                <a:gd name="connsiteY571" fmla="*/ 1091801 h 1674719"/>
                <a:gd name="connsiteX572" fmla="*/ 167092 w 1533279"/>
                <a:gd name="connsiteY572" fmla="*/ 1088006 h 1674719"/>
                <a:gd name="connsiteX573" fmla="*/ 167092 w 1533279"/>
                <a:gd name="connsiteY573" fmla="*/ 1086103 h 1674719"/>
                <a:gd name="connsiteX574" fmla="*/ 166126 w 1533279"/>
                <a:gd name="connsiteY574" fmla="*/ 1079460 h 1674719"/>
                <a:gd name="connsiteX575" fmla="*/ 166126 w 1533279"/>
                <a:gd name="connsiteY575" fmla="*/ 1073762 h 1674719"/>
                <a:gd name="connsiteX576" fmla="*/ 166126 w 1533279"/>
                <a:gd name="connsiteY576" fmla="*/ 1072811 h 1674719"/>
                <a:gd name="connsiteX577" fmla="*/ 167092 w 1533279"/>
                <a:gd name="connsiteY577" fmla="*/ 1071865 h 1674719"/>
                <a:gd name="connsiteX578" fmla="*/ 168029 w 1533279"/>
                <a:gd name="connsiteY578" fmla="*/ 1070914 h 1674719"/>
                <a:gd name="connsiteX579" fmla="*/ 168995 w 1533279"/>
                <a:gd name="connsiteY579" fmla="*/ 1069016 h 1674719"/>
                <a:gd name="connsiteX580" fmla="*/ 169931 w 1533279"/>
                <a:gd name="connsiteY580" fmla="*/ 1067114 h 1674719"/>
                <a:gd name="connsiteX581" fmla="*/ 173721 w 1533279"/>
                <a:gd name="connsiteY581" fmla="*/ 1065216 h 1674719"/>
                <a:gd name="connsiteX582" fmla="*/ 173721 w 1533279"/>
                <a:gd name="connsiteY582" fmla="*/ 1063319 h 1674719"/>
                <a:gd name="connsiteX583" fmla="*/ 170892 w 1533279"/>
                <a:gd name="connsiteY583" fmla="*/ 1061416 h 1674719"/>
                <a:gd name="connsiteX584" fmla="*/ 168029 w 1533279"/>
                <a:gd name="connsiteY584" fmla="*/ 1055724 h 1674719"/>
                <a:gd name="connsiteX585" fmla="*/ 168029 w 1533279"/>
                <a:gd name="connsiteY585" fmla="*/ 1052875 h 1674719"/>
                <a:gd name="connsiteX586" fmla="*/ 165195 w 1533279"/>
                <a:gd name="connsiteY586" fmla="*/ 1050977 h 1674719"/>
                <a:gd name="connsiteX587" fmla="*/ 163307 w 1533279"/>
                <a:gd name="connsiteY587" fmla="*/ 1050026 h 1674719"/>
                <a:gd name="connsiteX588" fmla="*/ 162336 w 1533279"/>
                <a:gd name="connsiteY588" fmla="*/ 1048124 h 1674719"/>
                <a:gd name="connsiteX589" fmla="*/ 163307 w 1533279"/>
                <a:gd name="connsiteY589" fmla="*/ 1041480 h 1674719"/>
                <a:gd name="connsiteX590" fmla="*/ 163307 w 1533279"/>
                <a:gd name="connsiteY590" fmla="*/ 1039583 h 1674719"/>
                <a:gd name="connsiteX591" fmla="*/ 160439 w 1533279"/>
                <a:gd name="connsiteY591" fmla="*/ 1038631 h 1674719"/>
                <a:gd name="connsiteX592" fmla="*/ 158541 w 1533279"/>
                <a:gd name="connsiteY592" fmla="*/ 1033885 h 1674719"/>
                <a:gd name="connsiteX593" fmla="*/ 156644 w 1533279"/>
                <a:gd name="connsiteY593" fmla="*/ 1031047 h 1674719"/>
                <a:gd name="connsiteX594" fmla="*/ 155707 w 1533279"/>
                <a:gd name="connsiteY594" fmla="*/ 1029144 h 1674719"/>
                <a:gd name="connsiteX595" fmla="*/ 155707 w 1533279"/>
                <a:gd name="connsiteY595" fmla="*/ 1028198 h 1674719"/>
                <a:gd name="connsiteX596" fmla="*/ 159508 w 1533279"/>
                <a:gd name="connsiteY596" fmla="*/ 1022500 h 1674719"/>
                <a:gd name="connsiteX597" fmla="*/ 160439 w 1533279"/>
                <a:gd name="connsiteY597" fmla="*/ 1021554 h 1674719"/>
                <a:gd name="connsiteX598" fmla="*/ 159508 w 1533279"/>
                <a:gd name="connsiteY598" fmla="*/ 1019652 h 1674719"/>
                <a:gd name="connsiteX599" fmla="*/ 161410 w 1533279"/>
                <a:gd name="connsiteY599" fmla="*/ 1018701 h 1674719"/>
                <a:gd name="connsiteX600" fmla="*/ 163307 w 1533279"/>
                <a:gd name="connsiteY600" fmla="*/ 1017749 h 1674719"/>
                <a:gd name="connsiteX601" fmla="*/ 164229 w 1533279"/>
                <a:gd name="connsiteY601" fmla="*/ 1016803 h 1674719"/>
                <a:gd name="connsiteX602" fmla="*/ 170892 w 1533279"/>
                <a:gd name="connsiteY602" fmla="*/ 1016803 h 1674719"/>
                <a:gd name="connsiteX603" fmla="*/ 171824 w 1533279"/>
                <a:gd name="connsiteY603" fmla="*/ 1012057 h 1674719"/>
                <a:gd name="connsiteX604" fmla="*/ 178487 w 1533279"/>
                <a:gd name="connsiteY604" fmla="*/ 1010159 h 1674719"/>
                <a:gd name="connsiteX605" fmla="*/ 184185 w 1533279"/>
                <a:gd name="connsiteY605" fmla="*/ 1007311 h 1674719"/>
                <a:gd name="connsiteX606" fmla="*/ 184185 w 1533279"/>
                <a:gd name="connsiteY606" fmla="*/ 1007311 h 1674719"/>
                <a:gd name="connsiteX607" fmla="*/ 186082 w 1533279"/>
                <a:gd name="connsiteY607" fmla="*/ 1007311 h 1674719"/>
                <a:gd name="connsiteX608" fmla="*/ 187985 w 1533279"/>
                <a:gd name="connsiteY608" fmla="*/ 1007311 h 1674719"/>
                <a:gd name="connsiteX609" fmla="*/ 187985 w 1533279"/>
                <a:gd name="connsiteY609" fmla="*/ 1007311 h 1674719"/>
                <a:gd name="connsiteX610" fmla="*/ 196511 w 1533279"/>
                <a:gd name="connsiteY610" fmla="*/ 1010159 h 1674719"/>
                <a:gd name="connsiteX611" fmla="*/ 198418 w 1533279"/>
                <a:gd name="connsiteY611" fmla="*/ 1011106 h 1674719"/>
                <a:gd name="connsiteX612" fmla="*/ 199379 w 1533279"/>
                <a:gd name="connsiteY612" fmla="*/ 1012057 h 1674719"/>
                <a:gd name="connsiteX613" fmla="*/ 200306 w 1533279"/>
                <a:gd name="connsiteY613" fmla="*/ 1013954 h 1674719"/>
                <a:gd name="connsiteX614" fmla="*/ 203174 w 1533279"/>
                <a:gd name="connsiteY614" fmla="*/ 1015857 h 1674719"/>
                <a:gd name="connsiteX615" fmla="*/ 206008 w 1533279"/>
                <a:gd name="connsiteY615" fmla="*/ 1017749 h 1674719"/>
                <a:gd name="connsiteX616" fmla="*/ 206008 w 1533279"/>
                <a:gd name="connsiteY616" fmla="*/ 1018701 h 1674719"/>
                <a:gd name="connsiteX617" fmla="*/ 208872 w 1533279"/>
                <a:gd name="connsiteY617" fmla="*/ 1022500 h 1674719"/>
                <a:gd name="connsiteX618" fmla="*/ 209803 w 1533279"/>
                <a:gd name="connsiteY618" fmla="*/ 1022500 h 1674719"/>
                <a:gd name="connsiteX619" fmla="*/ 211701 w 1533279"/>
                <a:gd name="connsiteY619" fmla="*/ 1020603 h 1674719"/>
                <a:gd name="connsiteX620" fmla="*/ 213603 w 1533279"/>
                <a:gd name="connsiteY620" fmla="*/ 1020603 h 1674719"/>
                <a:gd name="connsiteX621" fmla="*/ 214569 w 1533279"/>
                <a:gd name="connsiteY621" fmla="*/ 1020603 h 1674719"/>
                <a:gd name="connsiteX622" fmla="*/ 216467 w 1533279"/>
                <a:gd name="connsiteY622" fmla="*/ 1019652 h 1674719"/>
                <a:gd name="connsiteX623" fmla="*/ 216467 w 1533279"/>
                <a:gd name="connsiteY623" fmla="*/ 1017749 h 1674719"/>
                <a:gd name="connsiteX624" fmla="*/ 217403 w 1533279"/>
                <a:gd name="connsiteY624" fmla="*/ 1017749 h 1674719"/>
                <a:gd name="connsiteX625" fmla="*/ 220266 w 1533279"/>
                <a:gd name="connsiteY625" fmla="*/ 1015857 h 1674719"/>
                <a:gd name="connsiteX626" fmla="*/ 221198 w 1533279"/>
                <a:gd name="connsiteY626" fmla="*/ 1015857 h 1674719"/>
                <a:gd name="connsiteX627" fmla="*/ 226895 w 1533279"/>
                <a:gd name="connsiteY627" fmla="*/ 1016803 h 1674719"/>
                <a:gd name="connsiteX628" fmla="*/ 229764 w 1533279"/>
                <a:gd name="connsiteY628" fmla="*/ 1016803 h 1674719"/>
                <a:gd name="connsiteX629" fmla="*/ 228788 w 1533279"/>
                <a:gd name="connsiteY629" fmla="*/ 1015857 h 1674719"/>
                <a:gd name="connsiteX630" fmla="*/ 223095 w 1533279"/>
                <a:gd name="connsiteY630" fmla="*/ 1013003 h 1674719"/>
                <a:gd name="connsiteX631" fmla="*/ 222164 w 1533279"/>
                <a:gd name="connsiteY631" fmla="*/ 1012057 h 1674719"/>
                <a:gd name="connsiteX632" fmla="*/ 219296 w 1533279"/>
                <a:gd name="connsiteY632" fmla="*/ 1010159 h 1674719"/>
                <a:gd name="connsiteX633" fmla="*/ 219296 w 1533279"/>
                <a:gd name="connsiteY633" fmla="*/ 1007311 h 1674719"/>
                <a:gd name="connsiteX634" fmla="*/ 217403 w 1533279"/>
                <a:gd name="connsiteY634" fmla="*/ 999711 h 1674719"/>
                <a:gd name="connsiteX635" fmla="*/ 215500 w 1533279"/>
                <a:gd name="connsiteY635" fmla="*/ 998765 h 1674719"/>
                <a:gd name="connsiteX636" fmla="*/ 212667 w 1533279"/>
                <a:gd name="connsiteY636" fmla="*/ 998765 h 1674719"/>
                <a:gd name="connsiteX637" fmla="*/ 209803 w 1533279"/>
                <a:gd name="connsiteY637" fmla="*/ 994013 h 1674719"/>
                <a:gd name="connsiteX638" fmla="*/ 209803 w 1533279"/>
                <a:gd name="connsiteY638" fmla="*/ 991170 h 1674719"/>
                <a:gd name="connsiteX639" fmla="*/ 209803 w 1533279"/>
                <a:gd name="connsiteY639" fmla="*/ 985472 h 1674719"/>
                <a:gd name="connsiteX640" fmla="*/ 207906 w 1533279"/>
                <a:gd name="connsiteY640" fmla="*/ 985472 h 1674719"/>
                <a:gd name="connsiteX641" fmla="*/ 204106 w 1533279"/>
                <a:gd name="connsiteY641" fmla="*/ 981672 h 1674719"/>
                <a:gd name="connsiteX642" fmla="*/ 201277 w 1533279"/>
                <a:gd name="connsiteY642" fmla="*/ 974077 h 1674719"/>
                <a:gd name="connsiteX643" fmla="*/ 203174 w 1533279"/>
                <a:gd name="connsiteY643" fmla="*/ 973131 h 1674719"/>
                <a:gd name="connsiteX644" fmla="*/ 206008 w 1533279"/>
                <a:gd name="connsiteY644" fmla="*/ 971229 h 1674719"/>
                <a:gd name="connsiteX645" fmla="*/ 206008 w 1533279"/>
                <a:gd name="connsiteY645" fmla="*/ 969331 h 1674719"/>
                <a:gd name="connsiteX646" fmla="*/ 206008 w 1533279"/>
                <a:gd name="connsiteY646" fmla="*/ 968380 h 1674719"/>
                <a:gd name="connsiteX647" fmla="*/ 206974 w 1533279"/>
                <a:gd name="connsiteY647" fmla="*/ 967434 h 1674719"/>
                <a:gd name="connsiteX648" fmla="*/ 208872 w 1533279"/>
                <a:gd name="connsiteY648" fmla="*/ 964585 h 1674719"/>
                <a:gd name="connsiteX649" fmla="*/ 209803 w 1533279"/>
                <a:gd name="connsiteY649" fmla="*/ 962683 h 1674719"/>
                <a:gd name="connsiteX650" fmla="*/ 209803 w 1533279"/>
                <a:gd name="connsiteY650" fmla="*/ 962683 h 1674719"/>
                <a:gd name="connsiteX651" fmla="*/ 212667 w 1533279"/>
                <a:gd name="connsiteY651" fmla="*/ 961736 h 1674719"/>
                <a:gd name="connsiteX652" fmla="*/ 215500 w 1533279"/>
                <a:gd name="connsiteY652" fmla="*/ 957937 h 1674719"/>
                <a:gd name="connsiteX653" fmla="*/ 215500 w 1533279"/>
                <a:gd name="connsiteY653" fmla="*/ 956985 h 1674719"/>
                <a:gd name="connsiteX654" fmla="*/ 214569 w 1533279"/>
                <a:gd name="connsiteY654" fmla="*/ 956039 h 1674719"/>
                <a:gd name="connsiteX655" fmla="*/ 212667 w 1533279"/>
                <a:gd name="connsiteY655" fmla="*/ 955088 h 1674719"/>
                <a:gd name="connsiteX656" fmla="*/ 206974 w 1533279"/>
                <a:gd name="connsiteY656" fmla="*/ 953190 h 1674719"/>
                <a:gd name="connsiteX657" fmla="*/ 203174 w 1533279"/>
                <a:gd name="connsiteY657" fmla="*/ 951283 h 1674719"/>
                <a:gd name="connsiteX658" fmla="*/ 202208 w 1533279"/>
                <a:gd name="connsiteY658" fmla="*/ 949390 h 1674719"/>
                <a:gd name="connsiteX659" fmla="*/ 201277 w 1533279"/>
                <a:gd name="connsiteY659" fmla="*/ 948444 h 1674719"/>
                <a:gd name="connsiteX660" fmla="*/ 198418 w 1533279"/>
                <a:gd name="connsiteY660" fmla="*/ 947493 h 1674719"/>
                <a:gd name="connsiteX661" fmla="*/ 197477 w 1533279"/>
                <a:gd name="connsiteY661" fmla="*/ 945595 h 1674719"/>
                <a:gd name="connsiteX662" fmla="*/ 192711 w 1533279"/>
                <a:gd name="connsiteY662" fmla="*/ 945595 h 1674719"/>
                <a:gd name="connsiteX663" fmla="*/ 190814 w 1533279"/>
                <a:gd name="connsiteY663" fmla="*/ 944644 h 1674719"/>
                <a:gd name="connsiteX664" fmla="*/ 186082 w 1533279"/>
                <a:gd name="connsiteY664" fmla="*/ 941796 h 1674719"/>
                <a:gd name="connsiteX665" fmla="*/ 184185 w 1533279"/>
                <a:gd name="connsiteY665" fmla="*/ 940849 h 1674719"/>
                <a:gd name="connsiteX666" fmla="*/ 183219 w 1533279"/>
                <a:gd name="connsiteY666" fmla="*/ 940849 h 1674719"/>
                <a:gd name="connsiteX667" fmla="*/ 181316 w 1533279"/>
                <a:gd name="connsiteY667" fmla="*/ 942747 h 1674719"/>
                <a:gd name="connsiteX668" fmla="*/ 180390 w 1533279"/>
                <a:gd name="connsiteY668" fmla="*/ 943693 h 1674719"/>
                <a:gd name="connsiteX669" fmla="*/ 178487 w 1533279"/>
                <a:gd name="connsiteY669" fmla="*/ 944644 h 1674719"/>
                <a:gd name="connsiteX670" fmla="*/ 177521 w 1533279"/>
                <a:gd name="connsiteY670" fmla="*/ 945595 h 1674719"/>
                <a:gd name="connsiteX671" fmla="*/ 175624 w 1533279"/>
                <a:gd name="connsiteY671" fmla="*/ 946542 h 1674719"/>
                <a:gd name="connsiteX672" fmla="*/ 173721 w 1533279"/>
                <a:gd name="connsiteY672" fmla="*/ 944644 h 1674719"/>
                <a:gd name="connsiteX673" fmla="*/ 170892 w 1533279"/>
                <a:gd name="connsiteY673" fmla="*/ 946542 h 1674719"/>
                <a:gd name="connsiteX674" fmla="*/ 168029 w 1533279"/>
                <a:gd name="connsiteY674" fmla="*/ 948444 h 1674719"/>
                <a:gd name="connsiteX675" fmla="*/ 165195 w 1533279"/>
                <a:gd name="connsiteY675" fmla="*/ 949390 h 1674719"/>
                <a:gd name="connsiteX676" fmla="*/ 162336 w 1533279"/>
                <a:gd name="connsiteY676" fmla="*/ 949390 h 1674719"/>
                <a:gd name="connsiteX677" fmla="*/ 160439 w 1533279"/>
                <a:gd name="connsiteY677" fmla="*/ 949390 h 1674719"/>
                <a:gd name="connsiteX678" fmla="*/ 158541 w 1533279"/>
                <a:gd name="connsiteY678" fmla="*/ 952239 h 1674719"/>
                <a:gd name="connsiteX679" fmla="*/ 156644 w 1533279"/>
                <a:gd name="connsiteY679" fmla="*/ 954142 h 1674719"/>
                <a:gd name="connsiteX680" fmla="*/ 156644 w 1533279"/>
                <a:gd name="connsiteY680" fmla="*/ 956985 h 1674719"/>
                <a:gd name="connsiteX681" fmla="*/ 153815 w 1533279"/>
                <a:gd name="connsiteY681" fmla="*/ 961736 h 1674719"/>
                <a:gd name="connsiteX682" fmla="*/ 151913 w 1533279"/>
                <a:gd name="connsiteY682" fmla="*/ 961736 h 1674719"/>
                <a:gd name="connsiteX683" fmla="*/ 150942 w 1533279"/>
                <a:gd name="connsiteY683" fmla="*/ 963634 h 1674719"/>
                <a:gd name="connsiteX684" fmla="*/ 148113 w 1533279"/>
                <a:gd name="connsiteY684" fmla="*/ 963634 h 1674719"/>
                <a:gd name="connsiteX685" fmla="*/ 146215 w 1533279"/>
                <a:gd name="connsiteY685" fmla="*/ 961736 h 1674719"/>
                <a:gd name="connsiteX686" fmla="*/ 144318 w 1533279"/>
                <a:gd name="connsiteY686" fmla="*/ 961736 h 1674719"/>
                <a:gd name="connsiteX687" fmla="*/ 141469 w 1533279"/>
                <a:gd name="connsiteY687" fmla="*/ 961736 h 1674719"/>
                <a:gd name="connsiteX688" fmla="*/ 139571 w 1533279"/>
                <a:gd name="connsiteY688" fmla="*/ 959839 h 1674719"/>
                <a:gd name="connsiteX689" fmla="*/ 138620 w 1533279"/>
                <a:gd name="connsiteY689" fmla="*/ 958888 h 1674719"/>
                <a:gd name="connsiteX690" fmla="*/ 131025 w 1533279"/>
                <a:gd name="connsiteY690" fmla="*/ 949390 h 1674719"/>
                <a:gd name="connsiteX691" fmla="*/ 129128 w 1533279"/>
                <a:gd name="connsiteY691" fmla="*/ 946542 h 1674719"/>
                <a:gd name="connsiteX692" fmla="*/ 128177 w 1533279"/>
                <a:gd name="connsiteY692" fmla="*/ 946542 h 1674719"/>
                <a:gd name="connsiteX693" fmla="*/ 128177 w 1533279"/>
                <a:gd name="connsiteY693" fmla="*/ 946542 h 1674719"/>
                <a:gd name="connsiteX694" fmla="*/ 126279 w 1533279"/>
                <a:gd name="connsiteY694" fmla="*/ 946542 h 1674719"/>
                <a:gd name="connsiteX695" fmla="*/ 124377 w 1533279"/>
                <a:gd name="connsiteY695" fmla="*/ 945595 h 1674719"/>
                <a:gd name="connsiteX696" fmla="*/ 119631 w 1533279"/>
                <a:gd name="connsiteY696" fmla="*/ 939898 h 1674719"/>
                <a:gd name="connsiteX697" fmla="*/ 118684 w 1533279"/>
                <a:gd name="connsiteY697" fmla="*/ 937049 h 1674719"/>
                <a:gd name="connsiteX698" fmla="*/ 116782 w 1533279"/>
                <a:gd name="connsiteY698" fmla="*/ 935152 h 1674719"/>
                <a:gd name="connsiteX699" fmla="*/ 112036 w 1533279"/>
                <a:gd name="connsiteY699" fmla="*/ 934201 h 1674719"/>
                <a:gd name="connsiteX700" fmla="*/ 111089 w 1533279"/>
                <a:gd name="connsiteY700" fmla="*/ 934201 h 1674719"/>
                <a:gd name="connsiteX701" fmla="*/ 99695 w 1533279"/>
                <a:gd name="connsiteY701" fmla="*/ 930401 h 1674719"/>
                <a:gd name="connsiteX702" fmla="*/ 98743 w 1533279"/>
                <a:gd name="connsiteY702" fmla="*/ 929454 h 1674719"/>
                <a:gd name="connsiteX703" fmla="*/ 97792 w 1533279"/>
                <a:gd name="connsiteY703" fmla="*/ 928503 h 1674719"/>
                <a:gd name="connsiteX704" fmla="*/ 95895 w 1533279"/>
                <a:gd name="connsiteY704" fmla="*/ 926606 h 1674719"/>
                <a:gd name="connsiteX705" fmla="*/ 95895 w 1533279"/>
                <a:gd name="connsiteY705" fmla="*/ 925655 h 1674719"/>
                <a:gd name="connsiteX706" fmla="*/ 95895 w 1533279"/>
                <a:gd name="connsiteY706" fmla="*/ 923757 h 1674719"/>
                <a:gd name="connsiteX707" fmla="*/ 94948 w 1533279"/>
                <a:gd name="connsiteY707" fmla="*/ 915221 h 1674719"/>
                <a:gd name="connsiteX708" fmla="*/ 91149 w 1533279"/>
                <a:gd name="connsiteY708" fmla="*/ 911421 h 1674719"/>
                <a:gd name="connsiteX709" fmla="*/ 89246 w 1533279"/>
                <a:gd name="connsiteY709" fmla="*/ 914270 h 1674719"/>
                <a:gd name="connsiteX710" fmla="*/ 87354 w 1533279"/>
                <a:gd name="connsiteY710" fmla="*/ 916172 h 1674719"/>
                <a:gd name="connsiteX711" fmla="*/ 82602 w 1533279"/>
                <a:gd name="connsiteY711" fmla="*/ 921859 h 1674719"/>
                <a:gd name="connsiteX712" fmla="*/ 77856 w 1533279"/>
                <a:gd name="connsiteY712" fmla="*/ 937049 h 1674719"/>
                <a:gd name="connsiteX713" fmla="*/ 74061 w 1533279"/>
                <a:gd name="connsiteY713" fmla="*/ 939898 h 1674719"/>
                <a:gd name="connsiteX714" fmla="*/ 73110 w 1533279"/>
                <a:gd name="connsiteY714" fmla="*/ 938947 h 1674719"/>
                <a:gd name="connsiteX715" fmla="*/ 58871 w 1533279"/>
                <a:gd name="connsiteY715" fmla="*/ 937049 h 1674719"/>
                <a:gd name="connsiteX716" fmla="*/ 54125 w 1533279"/>
                <a:gd name="connsiteY716" fmla="*/ 937049 h 1674719"/>
                <a:gd name="connsiteX717" fmla="*/ 48418 w 1533279"/>
                <a:gd name="connsiteY717" fmla="*/ 939898 h 1674719"/>
                <a:gd name="connsiteX718" fmla="*/ 48418 w 1533279"/>
                <a:gd name="connsiteY718" fmla="*/ 938947 h 1674719"/>
                <a:gd name="connsiteX719" fmla="*/ 48418 w 1533279"/>
                <a:gd name="connsiteY719" fmla="*/ 937996 h 1674719"/>
                <a:gd name="connsiteX720" fmla="*/ 47472 w 1533279"/>
                <a:gd name="connsiteY720" fmla="*/ 933249 h 1674719"/>
                <a:gd name="connsiteX721" fmla="*/ 47472 w 1533279"/>
                <a:gd name="connsiteY721" fmla="*/ 931352 h 1674719"/>
                <a:gd name="connsiteX722" fmla="*/ 46521 w 1533279"/>
                <a:gd name="connsiteY722" fmla="*/ 924703 h 1674719"/>
                <a:gd name="connsiteX723" fmla="*/ 44628 w 1533279"/>
                <a:gd name="connsiteY723" fmla="*/ 921859 h 1674719"/>
                <a:gd name="connsiteX724" fmla="*/ 44628 w 1533279"/>
                <a:gd name="connsiteY724" fmla="*/ 919957 h 1674719"/>
                <a:gd name="connsiteX725" fmla="*/ 43677 w 1533279"/>
                <a:gd name="connsiteY725" fmla="*/ 916172 h 1674719"/>
                <a:gd name="connsiteX726" fmla="*/ 43677 w 1533279"/>
                <a:gd name="connsiteY726" fmla="*/ 916172 h 1674719"/>
                <a:gd name="connsiteX727" fmla="*/ 44628 w 1533279"/>
                <a:gd name="connsiteY727" fmla="*/ 912372 h 1674719"/>
                <a:gd name="connsiteX728" fmla="*/ 42726 w 1533279"/>
                <a:gd name="connsiteY728" fmla="*/ 906675 h 1674719"/>
                <a:gd name="connsiteX729" fmla="*/ 41774 w 1533279"/>
                <a:gd name="connsiteY729" fmla="*/ 906675 h 1674719"/>
                <a:gd name="connsiteX730" fmla="*/ 40823 w 1533279"/>
                <a:gd name="connsiteY730" fmla="*/ 904777 h 1674719"/>
                <a:gd name="connsiteX731" fmla="*/ 40823 w 1533279"/>
                <a:gd name="connsiteY731" fmla="*/ 900031 h 1674719"/>
                <a:gd name="connsiteX732" fmla="*/ 41774 w 1533279"/>
                <a:gd name="connsiteY732" fmla="*/ 899080 h 1674719"/>
                <a:gd name="connsiteX733" fmla="*/ 42726 w 1533279"/>
                <a:gd name="connsiteY733" fmla="*/ 899080 h 1674719"/>
                <a:gd name="connsiteX734" fmla="*/ 45574 w 1533279"/>
                <a:gd name="connsiteY734" fmla="*/ 893382 h 1674719"/>
                <a:gd name="connsiteX735" fmla="*/ 47472 w 1533279"/>
                <a:gd name="connsiteY735" fmla="*/ 891485 h 1674719"/>
                <a:gd name="connsiteX736" fmla="*/ 48418 w 1533279"/>
                <a:gd name="connsiteY736" fmla="*/ 883885 h 1674719"/>
                <a:gd name="connsiteX737" fmla="*/ 49374 w 1533279"/>
                <a:gd name="connsiteY737" fmla="*/ 879139 h 1674719"/>
                <a:gd name="connsiteX738" fmla="*/ 52223 w 1533279"/>
                <a:gd name="connsiteY738" fmla="*/ 880090 h 1674719"/>
                <a:gd name="connsiteX739" fmla="*/ 56013 w 1533279"/>
                <a:gd name="connsiteY739" fmla="*/ 877242 h 1674719"/>
                <a:gd name="connsiteX740" fmla="*/ 56013 w 1533279"/>
                <a:gd name="connsiteY740" fmla="*/ 877242 h 1674719"/>
                <a:gd name="connsiteX741" fmla="*/ 56969 w 1533279"/>
                <a:gd name="connsiteY741" fmla="*/ 876290 h 1674719"/>
                <a:gd name="connsiteX742" fmla="*/ 58871 w 1533279"/>
                <a:gd name="connsiteY742" fmla="*/ 874393 h 1674719"/>
                <a:gd name="connsiteX743" fmla="*/ 62662 w 1533279"/>
                <a:gd name="connsiteY743" fmla="*/ 871544 h 1674719"/>
                <a:gd name="connsiteX744" fmla="*/ 65510 w 1533279"/>
                <a:gd name="connsiteY744" fmla="*/ 865847 h 1674719"/>
                <a:gd name="connsiteX745" fmla="*/ 68369 w 1533279"/>
                <a:gd name="connsiteY745" fmla="*/ 864895 h 1674719"/>
                <a:gd name="connsiteX746" fmla="*/ 69310 w 1533279"/>
                <a:gd name="connsiteY746" fmla="*/ 864895 h 1674719"/>
                <a:gd name="connsiteX747" fmla="*/ 71208 w 1533279"/>
                <a:gd name="connsiteY747" fmla="*/ 864895 h 1674719"/>
                <a:gd name="connsiteX748" fmla="*/ 72159 w 1533279"/>
                <a:gd name="connsiteY748" fmla="*/ 864895 h 1674719"/>
                <a:gd name="connsiteX749" fmla="*/ 74061 w 1533279"/>
                <a:gd name="connsiteY749" fmla="*/ 864895 h 1674719"/>
                <a:gd name="connsiteX750" fmla="*/ 74061 w 1533279"/>
                <a:gd name="connsiteY750" fmla="*/ 863949 h 1674719"/>
                <a:gd name="connsiteX751" fmla="*/ 75008 w 1533279"/>
                <a:gd name="connsiteY751" fmla="*/ 861100 h 1674719"/>
                <a:gd name="connsiteX752" fmla="*/ 75959 w 1533279"/>
                <a:gd name="connsiteY752" fmla="*/ 861100 h 1674719"/>
                <a:gd name="connsiteX753" fmla="*/ 76905 w 1533279"/>
                <a:gd name="connsiteY753" fmla="*/ 859203 h 1674719"/>
                <a:gd name="connsiteX754" fmla="*/ 76905 w 1533279"/>
                <a:gd name="connsiteY754" fmla="*/ 857305 h 1674719"/>
                <a:gd name="connsiteX755" fmla="*/ 80705 w 1533279"/>
                <a:gd name="connsiteY755" fmla="*/ 853506 h 1674719"/>
                <a:gd name="connsiteX756" fmla="*/ 81651 w 1533279"/>
                <a:gd name="connsiteY756" fmla="*/ 851608 h 1674719"/>
                <a:gd name="connsiteX757" fmla="*/ 81651 w 1533279"/>
                <a:gd name="connsiteY757" fmla="*/ 848759 h 1674719"/>
                <a:gd name="connsiteX758" fmla="*/ 80705 w 1533279"/>
                <a:gd name="connsiteY758" fmla="*/ 846857 h 1674719"/>
                <a:gd name="connsiteX759" fmla="*/ 78803 w 1533279"/>
                <a:gd name="connsiteY759" fmla="*/ 845911 h 1674719"/>
                <a:gd name="connsiteX760" fmla="*/ 77856 w 1533279"/>
                <a:gd name="connsiteY760" fmla="*/ 844959 h 1674719"/>
                <a:gd name="connsiteX761" fmla="*/ 76905 w 1533279"/>
                <a:gd name="connsiteY761" fmla="*/ 843062 h 1674719"/>
                <a:gd name="connsiteX762" fmla="*/ 72159 w 1533279"/>
                <a:gd name="connsiteY762" fmla="*/ 837365 h 1674719"/>
                <a:gd name="connsiteX763" fmla="*/ 74061 w 1533279"/>
                <a:gd name="connsiteY763" fmla="*/ 835472 h 1674719"/>
                <a:gd name="connsiteX764" fmla="*/ 75008 w 1533279"/>
                <a:gd name="connsiteY764" fmla="*/ 834516 h 1674719"/>
                <a:gd name="connsiteX765" fmla="*/ 75008 w 1533279"/>
                <a:gd name="connsiteY765" fmla="*/ 833565 h 1674719"/>
                <a:gd name="connsiteX766" fmla="*/ 75008 w 1533279"/>
                <a:gd name="connsiteY766" fmla="*/ 832618 h 1674719"/>
                <a:gd name="connsiteX767" fmla="*/ 71208 w 1533279"/>
                <a:gd name="connsiteY767" fmla="*/ 825024 h 1674719"/>
                <a:gd name="connsiteX768" fmla="*/ 71208 w 1533279"/>
                <a:gd name="connsiteY768" fmla="*/ 823121 h 1674719"/>
                <a:gd name="connsiteX769" fmla="*/ 70256 w 1533279"/>
                <a:gd name="connsiteY769" fmla="*/ 819326 h 1674719"/>
                <a:gd name="connsiteX770" fmla="*/ 67413 w 1533279"/>
                <a:gd name="connsiteY770" fmla="*/ 816477 h 1674719"/>
                <a:gd name="connsiteX771" fmla="*/ 67413 w 1533279"/>
                <a:gd name="connsiteY771" fmla="*/ 816477 h 1674719"/>
                <a:gd name="connsiteX772" fmla="*/ 64564 w 1533279"/>
                <a:gd name="connsiteY772" fmla="*/ 816477 h 1674719"/>
                <a:gd name="connsiteX773" fmla="*/ 61715 w 1533279"/>
                <a:gd name="connsiteY773" fmla="*/ 816477 h 1674719"/>
                <a:gd name="connsiteX774" fmla="*/ 58871 w 1533279"/>
                <a:gd name="connsiteY774" fmla="*/ 807931 h 1674719"/>
                <a:gd name="connsiteX775" fmla="*/ 60764 w 1533279"/>
                <a:gd name="connsiteY775" fmla="*/ 804131 h 1674719"/>
                <a:gd name="connsiteX776" fmla="*/ 64564 w 1533279"/>
                <a:gd name="connsiteY776" fmla="*/ 802234 h 1674719"/>
                <a:gd name="connsiteX777" fmla="*/ 65510 w 1533279"/>
                <a:gd name="connsiteY777" fmla="*/ 801288 h 1674719"/>
                <a:gd name="connsiteX778" fmla="*/ 66466 w 1533279"/>
                <a:gd name="connsiteY778" fmla="*/ 796537 h 1674719"/>
                <a:gd name="connsiteX779" fmla="*/ 69310 w 1533279"/>
                <a:gd name="connsiteY779" fmla="*/ 790849 h 1674719"/>
                <a:gd name="connsiteX780" fmla="*/ 71208 w 1533279"/>
                <a:gd name="connsiteY780" fmla="*/ 788952 h 1674719"/>
                <a:gd name="connsiteX781" fmla="*/ 71208 w 1533279"/>
                <a:gd name="connsiteY781" fmla="*/ 787995 h 1674719"/>
                <a:gd name="connsiteX782" fmla="*/ 72159 w 1533279"/>
                <a:gd name="connsiteY782" fmla="*/ 786103 h 1674719"/>
                <a:gd name="connsiteX783" fmla="*/ 74061 w 1533279"/>
                <a:gd name="connsiteY783" fmla="*/ 781357 h 1674719"/>
                <a:gd name="connsiteX784" fmla="*/ 72159 w 1533279"/>
                <a:gd name="connsiteY784" fmla="*/ 778503 h 1674719"/>
                <a:gd name="connsiteX785" fmla="*/ 70256 w 1533279"/>
                <a:gd name="connsiteY785" fmla="*/ 776610 h 1674719"/>
                <a:gd name="connsiteX786" fmla="*/ 67413 w 1533279"/>
                <a:gd name="connsiteY786" fmla="*/ 774708 h 1674719"/>
                <a:gd name="connsiteX787" fmla="*/ 67413 w 1533279"/>
                <a:gd name="connsiteY787" fmla="*/ 766162 h 1674719"/>
                <a:gd name="connsiteX788" fmla="*/ 66466 w 1533279"/>
                <a:gd name="connsiteY788" fmla="*/ 764259 h 1674719"/>
                <a:gd name="connsiteX789" fmla="*/ 66466 w 1533279"/>
                <a:gd name="connsiteY789" fmla="*/ 758567 h 1674719"/>
                <a:gd name="connsiteX790" fmla="*/ 68369 w 1533279"/>
                <a:gd name="connsiteY790" fmla="*/ 755718 h 1674719"/>
                <a:gd name="connsiteX791" fmla="*/ 69310 w 1533279"/>
                <a:gd name="connsiteY791" fmla="*/ 754767 h 1674719"/>
                <a:gd name="connsiteX792" fmla="*/ 70256 w 1533279"/>
                <a:gd name="connsiteY792" fmla="*/ 751923 h 1674719"/>
                <a:gd name="connsiteX793" fmla="*/ 72159 w 1533279"/>
                <a:gd name="connsiteY793" fmla="*/ 746226 h 1674719"/>
                <a:gd name="connsiteX794" fmla="*/ 72159 w 1533279"/>
                <a:gd name="connsiteY794" fmla="*/ 744329 h 1674719"/>
                <a:gd name="connsiteX795" fmla="*/ 73110 w 1533279"/>
                <a:gd name="connsiteY795" fmla="*/ 742426 h 1674719"/>
                <a:gd name="connsiteX796" fmla="*/ 72159 w 1533279"/>
                <a:gd name="connsiteY796" fmla="*/ 741480 h 1674719"/>
                <a:gd name="connsiteX797" fmla="*/ 70256 w 1533279"/>
                <a:gd name="connsiteY797" fmla="*/ 737680 h 1674719"/>
                <a:gd name="connsiteX798" fmla="*/ 70256 w 1533279"/>
                <a:gd name="connsiteY798" fmla="*/ 736729 h 1674719"/>
                <a:gd name="connsiteX799" fmla="*/ 71208 w 1533279"/>
                <a:gd name="connsiteY799" fmla="*/ 735772 h 1674719"/>
                <a:gd name="connsiteX800" fmla="*/ 72159 w 1533279"/>
                <a:gd name="connsiteY800" fmla="*/ 723436 h 1674719"/>
                <a:gd name="connsiteX801" fmla="*/ 69310 w 1533279"/>
                <a:gd name="connsiteY801" fmla="*/ 720593 h 1674719"/>
                <a:gd name="connsiteX802" fmla="*/ 66466 w 1533279"/>
                <a:gd name="connsiteY802" fmla="*/ 713944 h 1674719"/>
                <a:gd name="connsiteX803" fmla="*/ 68369 w 1533279"/>
                <a:gd name="connsiteY803" fmla="*/ 708247 h 1674719"/>
                <a:gd name="connsiteX804" fmla="*/ 70256 w 1533279"/>
                <a:gd name="connsiteY804" fmla="*/ 708247 h 1674719"/>
                <a:gd name="connsiteX805" fmla="*/ 78803 w 1533279"/>
                <a:gd name="connsiteY805" fmla="*/ 707295 h 1674719"/>
                <a:gd name="connsiteX806" fmla="*/ 79754 w 1533279"/>
                <a:gd name="connsiteY806" fmla="*/ 706349 h 1674719"/>
                <a:gd name="connsiteX807" fmla="*/ 81651 w 1533279"/>
                <a:gd name="connsiteY807" fmla="*/ 705398 h 1674719"/>
                <a:gd name="connsiteX808" fmla="*/ 86397 w 1533279"/>
                <a:gd name="connsiteY808" fmla="*/ 702549 h 1674719"/>
                <a:gd name="connsiteX809" fmla="*/ 91149 w 1533279"/>
                <a:gd name="connsiteY809" fmla="*/ 696852 h 1674719"/>
                <a:gd name="connsiteX810" fmla="*/ 92100 w 1533279"/>
                <a:gd name="connsiteY810" fmla="*/ 695905 h 1674719"/>
                <a:gd name="connsiteX811" fmla="*/ 93046 w 1533279"/>
                <a:gd name="connsiteY811" fmla="*/ 694954 h 1674719"/>
                <a:gd name="connsiteX812" fmla="*/ 90197 w 1533279"/>
                <a:gd name="connsiteY812" fmla="*/ 688306 h 1674719"/>
                <a:gd name="connsiteX813" fmla="*/ 90197 w 1533279"/>
                <a:gd name="connsiteY813" fmla="*/ 684511 h 1674719"/>
                <a:gd name="connsiteX814" fmla="*/ 88300 w 1533279"/>
                <a:gd name="connsiteY814" fmla="*/ 675975 h 1674719"/>
                <a:gd name="connsiteX815" fmla="*/ 88300 w 1533279"/>
                <a:gd name="connsiteY815" fmla="*/ 674072 h 1674719"/>
                <a:gd name="connsiteX816" fmla="*/ 87354 w 1533279"/>
                <a:gd name="connsiteY816" fmla="*/ 671228 h 1674719"/>
                <a:gd name="connsiteX817" fmla="*/ 84500 w 1533279"/>
                <a:gd name="connsiteY817" fmla="*/ 669326 h 1674719"/>
                <a:gd name="connsiteX818" fmla="*/ 83554 w 1533279"/>
                <a:gd name="connsiteY818" fmla="*/ 669326 h 1674719"/>
                <a:gd name="connsiteX819" fmla="*/ 80705 w 1533279"/>
                <a:gd name="connsiteY819" fmla="*/ 669326 h 1674719"/>
                <a:gd name="connsiteX820" fmla="*/ 78803 w 1533279"/>
                <a:gd name="connsiteY820" fmla="*/ 667428 h 1674719"/>
                <a:gd name="connsiteX821" fmla="*/ 77856 w 1533279"/>
                <a:gd name="connsiteY821" fmla="*/ 667428 h 1674719"/>
                <a:gd name="connsiteX822" fmla="*/ 75959 w 1533279"/>
                <a:gd name="connsiteY822" fmla="*/ 666482 h 1674719"/>
                <a:gd name="connsiteX823" fmla="*/ 74061 w 1533279"/>
                <a:gd name="connsiteY823" fmla="*/ 664580 h 1674719"/>
                <a:gd name="connsiteX824" fmla="*/ 67413 w 1533279"/>
                <a:gd name="connsiteY824" fmla="*/ 663629 h 1674719"/>
                <a:gd name="connsiteX825" fmla="*/ 66466 w 1533279"/>
                <a:gd name="connsiteY825" fmla="*/ 662682 h 1674719"/>
                <a:gd name="connsiteX826" fmla="*/ 63613 w 1533279"/>
                <a:gd name="connsiteY826" fmla="*/ 652239 h 1674719"/>
                <a:gd name="connsiteX827" fmla="*/ 63613 w 1533279"/>
                <a:gd name="connsiteY827" fmla="*/ 650336 h 1674719"/>
                <a:gd name="connsiteX828" fmla="*/ 63613 w 1533279"/>
                <a:gd name="connsiteY828" fmla="*/ 647492 h 1674719"/>
                <a:gd name="connsiteX829" fmla="*/ 64564 w 1533279"/>
                <a:gd name="connsiteY829" fmla="*/ 643693 h 1674719"/>
                <a:gd name="connsiteX830" fmla="*/ 62662 w 1533279"/>
                <a:gd name="connsiteY830" fmla="*/ 639893 h 1674719"/>
                <a:gd name="connsiteX831" fmla="*/ 60764 w 1533279"/>
                <a:gd name="connsiteY831" fmla="*/ 637044 h 1674719"/>
                <a:gd name="connsiteX832" fmla="*/ 59818 w 1533279"/>
                <a:gd name="connsiteY832" fmla="*/ 635147 h 1674719"/>
                <a:gd name="connsiteX833" fmla="*/ 57915 w 1533279"/>
                <a:gd name="connsiteY833" fmla="*/ 634205 h 1674719"/>
                <a:gd name="connsiteX834" fmla="*/ 55067 w 1533279"/>
                <a:gd name="connsiteY834" fmla="*/ 631346 h 1674719"/>
                <a:gd name="connsiteX835" fmla="*/ 53169 w 1533279"/>
                <a:gd name="connsiteY835" fmla="*/ 629449 h 1674719"/>
                <a:gd name="connsiteX836" fmla="*/ 50321 w 1533279"/>
                <a:gd name="connsiteY836" fmla="*/ 628503 h 1674719"/>
                <a:gd name="connsiteX837" fmla="*/ 47472 w 1533279"/>
                <a:gd name="connsiteY837" fmla="*/ 627552 h 1674719"/>
                <a:gd name="connsiteX838" fmla="*/ 44628 w 1533279"/>
                <a:gd name="connsiteY838" fmla="*/ 626600 h 1674719"/>
                <a:gd name="connsiteX839" fmla="*/ 41774 w 1533279"/>
                <a:gd name="connsiteY839" fmla="*/ 627552 h 1674719"/>
                <a:gd name="connsiteX840" fmla="*/ 40823 w 1533279"/>
                <a:gd name="connsiteY840" fmla="*/ 628503 h 1674719"/>
                <a:gd name="connsiteX841" fmla="*/ 38926 w 1533279"/>
                <a:gd name="connsiteY841" fmla="*/ 628503 h 1674719"/>
                <a:gd name="connsiteX842" fmla="*/ 32277 w 1533279"/>
                <a:gd name="connsiteY842" fmla="*/ 626600 h 1674719"/>
                <a:gd name="connsiteX843" fmla="*/ 31331 w 1533279"/>
                <a:gd name="connsiteY843" fmla="*/ 625649 h 1674719"/>
                <a:gd name="connsiteX844" fmla="*/ 17087 w 1533279"/>
                <a:gd name="connsiteY844" fmla="*/ 622805 h 1674719"/>
                <a:gd name="connsiteX845" fmla="*/ 14244 w 1533279"/>
                <a:gd name="connsiteY845" fmla="*/ 619962 h 1674719"/>
                <a:gd name="connsiteX846" fmla="*/ 6644 w 1533279"/>
                <a:gd name="connsiteY846" fmla="*/ 616157 h 1674719"/>
                <a:gd name="connsiteX847" fmla="*/ 3795 w 1533279"/>
                <a:gd name="connsiteY847" fmla="*/ 613308 h 1674719"/>
                <a:gd name="connsiteX848" fmla="*/ 1897 w 1533279"/>
                <a:gd name="connsiteY848" fmla="*/ 611411 h 1674719"/>
                <a:gd name="connsiteX849" fmla="*/ 951 w 1533279"/>
                <a:gd name="connsiteY849" fmla="*/ 606664 h 1674719"/>
                <a:gd name="connsiteX850" fmla="*/ 0 w 1533279"/>
                <a:gd name="connsiteY850" fmla="*/ 605718 h 1674719"/>
                <a:gd name="connsiteX851" fmla="*/ 4746 w 1533279"/>
                <a:gd name="connsiteY851" fmla="*/ 594318 h 1674719"/>
                <a:gd name="connsiteX852" fmla="*/ 7595 w 1533279"/>
                <a:gd name="connsiteY852" fmla="*/ 593372 h 1674719"/>
                <a:gd name="connsiteX853" fmla="*/ 9492 w 1533279"/>
                <a:gd name="connsiteY853" fmla="*/ 591475 h 1674719"/>
                <a:gd name="connsiteX854" fmla="*/ 13292 w 1533279"/>
                <a:gd name="connsiteY854" fmla="*/ 588621 h 1674719"/>
                <a:gd name="connsiteX855" fmla="*/ 14244 w 1533279"/>
                <a:gd name="connsiteY855" fmla="*/ 587675 h 1674719"/>
                <a:gd name="connsiteX856" fmla="*/ 16141 w 1533279"/>
                <a:gd name="connsiteY856" fmla="*/ 587675 h 1674719"/>
                <a:gd name="connsiteX857" fmla="*/ 17087 w 1533279"/>
                <a:gd name="connsiteY857" fmla="*/ 587675 h 1674719"/>
                <a:gd name="connsiteX858" fmla="*/ 19941 w 1533279"/>
                <a:gd name="connsiteY858" fmla="*/ 586723 h 1674719"/>
                <a:gd name="connsiteX859" fmla="*/ 20887 w 1533279"/>
                <a:gd name="connsiteY859" fmla="*/ 583875 h 1674719"/>
                <a:gd name="connsiteX860" fmla="*/ 23736 w 1533279"/>
                <a:gd name="connsiteY860" fmla="*/ 584826 h 1674719"/>
                <a:gd name="connsiteX861" fmla="*/ 25638 w 1533279"/>
                <a:gd name="connsiteY861" fmla="*/ 584826 h 1674719"/>
                <a:gd name="connsiteX862" fmla="*/ 26585 w 1533279"/>
                <a:gd name="connsiteY862" fmla="*/ 584826 h 1674719"/>
                <a:gd name="connsiteX863" fmla="*/ 27531 w 1533279"/>
                <a:gd name="connsiteY863" fmla="*/ 583875 h 1674719"/>
                <a:gd name="connsiteX864" fmla="*/ 31331 w 1533279"/>
                <a:gd name="connsiteY864" fmla="*/ 585777 h 1674719"/>
                <a:gd name="connsiteX865" fmla="*/ 33228 w 1533279"/>
                <a:gd name="connsiteY865" fmla="*/ 586723 h 1674719"/>
                <a:gd name="connsiteX866" fmla="*/ 34179 w 1533279"/>
                <a:gd name="connsiteY866" fmla="*/ 587675 h 1674719"/>
                <a:gd name="connsiteX867" fmla="*/ 36082 w 1533279"/>
                <a:gd name="connsiteY867" fmla="*/ 587675 h 1674719"/>
                <a:gd name="connsiteX868" fmla="*/ 37979 w 1533279"/>
                <a:gd name="connsiteY868" fmla="*/ 587675 h 1674719"/>
                <a:gd name="connsiteX869" fmla="*/ 38926 w 1533279"/>
                <a:gd name="connsiteY869" fmla="*/ 586723 h 1674719"/>
                <a:gd name="connsiteX870" fmla="*/ 41774 w 1533279"/>
                <a:gd name="connsiteY870" fmla="*/ 584826 h 1674719"/>
                <a:gd name="connsiteX871" fmla="*/ 42726 w 1533279"/>
                <a:gd name="connsiteY871" fmla="*/ 583875 h 1674719"/>
                <a:gd name="connsiteX872" fmla="*/ 43677 w 1533279"/>
                <a:gd name="connsiteY872" fmla="*/ 582924 h 1674719"/>
                <a:gd name="connsiteX873" fmla="*/ 52223 w 1533279"/>
                <a:gd name="connsiteY873" fmla="*/ 582924 h 1674719"/>
                <a:gd name="connsiteX874" fmla="*/ 50321 w 1533279"/>
                <a:gd name="connsiteY874" fmla="*/ 577231 h 1674719"/>
                <a:gd name="connsiteX875" fmla="*/ 45574 w 1533279"/>
                <a:gd name="connsiteY875" fmla="*/ 576280 h 1674719"/>
                <a:gd name="connsiteX876" fmla="*/ 44628 w 1533279"/>
                <a:gd name="connsiteY876" fmla="*/ 575329 h 1674719"/>
                <a:gd name="connsiteX877" fmla="*/ 42726 w 1533279"/>
                <a:gd name="connsiteY877" fmla="*/ 571534 h 1674719"/>
                <a:gd name="connsiteX878" fmla="*/ 41774 w 1533279"/>
                <a:gd name="connsiteY878" fmla="*/ 570583 h 1674719"/>
                <a:gd name="connsiteX879" fmla="*/ 42726 w 1533279"/>
                <a:gd name="connsiteY879" fmla="*/ 567739 h 1674719"/>
                <a:gd name="connsiteX880" fmla="*/ 42726 w 1533279"/>
                <a:gd name="connsiteY880" fmla="*/ 566788 h 1674719"/>
                <a:gd name="connsiteX881" fmla="*/ 40823 w 1533279"/>
                <a:gd name="connsiteY881" fmla="*/ 562041 h 1674719"/>
                <a:gd name="connsiteX882" fmla="*/ 41774 w 1533279"/>
                <a:gd name="connsiteY882" fmla="*/ 560139 h 1674719"/>
                <a:gd name="connsiteX883" fmla="*/ 45574 w 1533279"/>
                <a:gd name="connsiteY883" fmla="*/ 561090 h 1674719"/>
                <a:gd name="connsiteX884" fmla="*/ 46521 w 1533279"/>
                <a:gd name="connsiteY884" fmla="*/ 560139 h 1674719"/>
                <a:gd name="connsiteX885" fmla="*/ 48418 w 1533279"/>
                <a:gd name="connsiteY885" fmla="*/ 561090 h 1674719"/>
                <a:gd name="connsiteX886" fmla="*/ 48418 w 1533279"/>
                <a:gd name="connsiteY886" fmla="*/ 561090 h 1674719"/>
                <a:gd name="connsiteX887" fmla="*/ 51272 w 1533279"/>
                <a:gd name="connsiteY887" fmla="*/ 561090 h 1674719"/>
                <a:gd name="connsiteX888" fmla="*/ 56013 w 1533279"/>
                <a:gd name="connsiteY888" fmla="*/ 554442 h 1674719"/>
                <a:gd name="connsiteX889" fmla="*/ 57915 w 1533279"/>
                <a:gd name="connsiteY889" fmla="*/ 554442 h 1674719"/>
                <a:gd name="connsiteX890" fmla="*/ 58871 w 1533279"/>
                <a:gd name="connsiteY890" fmla="*/ 552554 h 1674719"/>
                <a:gd name="connsiteX891" fmla="*/ 59818 w 1533279"/>
                <a:gd name="connsiteY891" fmla="*/ 550651 h 1674719"/>
                <a:gd name="connsiteX892" fmla="*/ 61715 w 1533279"/>
                <a:gd name="connsiteY892" fmla="*/ 550651 h 1674719"/>
                <a:gd name="connsiteX893" fmla="*/ 62662 w 1533279"/>
                <a:gd name="connsiteY893" fmla="*/ 545905 h 1674719"/>
                <a:gd name="connsiteX894" fmla="*/ 63613 w 1533279"/>
                <a:gd name="connsiteY894" fmla="*/ 544008 h 1674719"/>
                <a:gd name="connsiteX895" fmla="*/ 66466 w 1533279"/>
                <a:gd name="connsiteY895" fmla="*/ 536413 h 1674719"/>
                <a:gd name="connsiteX896" fmla="*/ 69310 w 1533279"/>
                <a:gd name="connsiteY896" fmla="*/ 535462 h 1674719"/>
                <a:gd name="connsiteX897" fmla="*/ 71208 w 1533279"/>
                <a:gd name="connsiteY897" fmla="*/ 543062 h 1674719"/>
                <a:gd name="connsiteX898" fmla="*/ 71208 w 1533279"/>
                <a:gd name="connsiteY898" fmla="*/ 547808 h 1674719"/>
                <a:gd name="connsiteX899" fmla="*/ 73110 w 1533279"/>
                <a:gd name="connsiteY899" fmla="*/ 550651 h 1674719"/>
                <a:gd name="connsiteX900" fmla="*/ 76905 w 1533279"/>
                <a:gd name="connsiteY900" fmla="*/ 553500 h 1674719"/>
                <a:gd name="connsiteX901" fmla="*/ 77856 w 1533279"/>
                <a:gd name="connsiteY901" fmla="*/ 557290 h 1674719"/>
                <a:gd name="connsiteX902" fmla="*/ 76905 w 1533279"/>
                <a:gd name="connsiteY902" fmla="*/ 559188 h 1674719"/>
                <a:gd name="connsiteX903" fmla="*/ 76905 w 1533279"/>
                <a:gd name="connsiteY903" fmla="*/ 562041 h 1674719"/>
                <a:gd name="connsiteX904" fmla="*/ 79754 w 1533279"/>
                <a:gd name="connsiteY904" fmla="*/ 566788 h 1674719"/>
                <a:gd name="connsiteX905" fmla="*/ 82602 w 1533279"/>
                <a:gd name="connsiteY905" fmla="*/ 566788 h 1674719"/>
                <a:gd name="connsiteX906" fmla="*/ 83554 w 1533279"/>
                <a:gd name="connsiteY906" fmla="*/ 567739 h 1674719"/>
                <a:gd name="connsiteX907" fmla="*/ 88300 w 1533279"/>
                <a:gd name="connsiteY907" fmla="*/ 566788 h 1674719"/>
                <a:gd name="connsiteX908" fmla="*/ 93046 w 1533279"/>
                <a:gd name="connsiteY908" fmla="*/ 567739 h 1674719"/>
                <a:gd name="connsiteX909" fmla="*/ 94948 w 1533279"/>
                <a:gd name="connsiteY909" fmla="*/ 568685 h 1674719"/>
                <a:gd name="connsiteX910" fmla="*/ 95895 w 1533279"/>
                <a:gd name="connsiteY910" fmla="*/ 573431 h 1674719"/>
                <a:gd name="connsiteX911" fmla="*/ 96846 w 1533279"/>
                <a:gd name="connsiteY911" fmla="*/ 576280 h 1674719"/>
                <a:gd name="connsiteX912" fmla="*/ 97792 w 1533279"/>
                <a:gd name="connsiteY912" fmla="*/ 577231 h 1674719"/>
                <a:gd name="connsiteX913" fmla="*/ 98743 w 1533279"/>
                <a:gd name="connsiteY913" fmla="*/ 579129 h 1674719"/>
                <a:gd name="connsiteX914" fmla="*/ 99695 w 1533279"/>
                <a:gd name="connsiteY914" fmla="*/ 581026 h 1674719"/>
                <a:gd name="connsiteX915" fmla="*/ 100641 w 1533279"/>
                <a:gd name="connsiteY915" fmla="*/ 583875 h 1674719"/>
                <a:gd name="connsiteX916" fmla="*/ 100641 w 1533279"/>
                <a:gd name="connsiteY916" fmla="*/ 587675 h 1674719"/>
                <a:gd name="connsiteX917" fmla="*/ 104441 w 1533279"/>
                <a:gd name="connsiteY917" fmla="*/ 592421 h 1674719"/>
                <a:gd name="connsiteX918" fmla="*/ 106343 w 1533279"/>
                <a:gd name="connsiteY918" fmla="*/ 591475 h 1674719"/>
                <a:gd name="connsiteX919" fmla="*/ 108236 w 1533279"/>
                <a:gd name="connsiteY919" fmla="*/ 587675 h 1674719"/>
                <a:gd name="connsiteX920" fmla="*/ 109187 w 1533279"/>
                <a:gd name="connsiteY920" fmla="*/ 579129 h 1674719"/>
                <a:gd name="connsiteX921" fmla="*/ 112036 w 1533279"/>
                <a:gd name="connsiteY921" fmla="*/ 578177 h 1674719"/>
                <a:gd name="connsiteX922" fmla="*/ 113938 w 1533279"/>
                <a:gd name="connsiteY922" fmla="*/ 577231 h 1674719"/>
                <a:gd name="connsiteX923" fmla="*/ 114884 w 1533279"/>
                <a:gd name="connsiteY923" fmla="*/ 576280 h 1674719"/>
                <a:gd name="connsiteX924" fmla="*/ 113938 w 1533279"/>
                <a:gd name="connsiteY924" fmla="*/ 571534 h 1674719"/>
                <a:gd name="connsiteX925" fmla="*/ 114884 w 1533279"/>
                <a:gd name="connsiteY925" fmla="*/ 565836 h 1674719"/>
                <a:gd name="connsiteX926" fmla="*/ 115836 w 1533279"/>
                <a:gd name="connsiteY926" fmla="*/ 563939 h 1674719"/>
                <a:gd name="connsiteX927" fmla="*/ 116782 w 1533279"/>
                <a:gd name="connsiteY927" fmla="*/ 560139 h 1674719"/>
                <a:gd name="connsiteX928" fmla="*/ 115836 w 1533279"/>
                <a:gd name="connsiteY928" fmla="*/ 557290 h 1674719"/>
                <a:gd name="connsiteX929" fmla="*/ 116782 w 1533279"/>
                <a:gd name="connsiteY929" fmla="*/ 551603 h 1674719"/>
                <a:gd name="connsiteX930" fmla="*/ 119631 w 1533279"/>
                <a:gd name="connsiteY930" fmla="*/ 547808 h 1674719"/>
                <a:gd name="connsiteX931" fmla="*/ 120582 w 1533279"/>
                <a:gd name="connsiteY931" fmla="*/ 546857 h 1674719"/>
                <a:gd name="connsiteX932" fmla="*/ 118684 w 1533279"/>
                <a:gd name="connsiteY932" fmla="*/ 542110 h 1674719"/>
                <a:gd name="connsiteX933" fmla="*/ 117733 w 1533279"/>
                <a:gd name="connsiteY933" fmla="*/ 541159 h 1674719"/>
                <a:gd name="connsiteX934" fmla="*/ 116782 w 1533279"/>
                <a:gd name="connsiteY934" fmla="*/ 540208 h 1674719"/>
                <a:gd name="connsiteX935" fmla="*/ 113938 w 1533279"/>
                <a:gd name="connsiteY935" fmla="*/ 539262 h 1674719"/>
                <a:gd name="connsiteX936" fmla="*/ 112982 w 1533279"/>
                <a:gd name="connsiteY936" fmla="*/ 537364 h 1674719"/>
                <a:gd name="connsiteX937" fmla="*/ 112982 w 1533279"/>
                <a:gd name="connsiteY937" fmla="*/ 534510 h 1674719"/>
                <a:gd name="connsiteX938" fmla="*/ 112982 w 1533279"/>
                <a:gd name="connsiteY938" fmla="*/ 529764 h 1674719"/>
                <a:gd name="connsiteX939" fmla="*/ 113938 w 1533279"/>
                <a:gd name="connsiteY939" fmla="*/ 526916 h 1674719"/>
                <a:gd name="connsiteX940" fmla="*/ 111089 w 1533279"/>
                <a:gd name="connsiteY940" fmla="*/ 525969 h 1674719"/>
                <a:gd name="connsiteX941" fmla="*/ 111089 w 1533279"/>
                <a:gd name="connsiteY941" fmla="*/ 525018 h 1674719"/>
                <a:gd name="connsiteX942" fmla="*/ 101592 w 1533279"/>
                <a:gd name="connsiteY942" fmla="*/ 524072 h 1674719"/>
                <a:gd name="connsiteX943" fmla="*/ 100641 w 1533279"/>
                <a:gd name="connsiteY943" fmla="*/ 520272 h 1674719"/>
                <a:gd name="connsiteX944" fmla="*/ 98743 w 1533279"/>
                <a:gd name="connsiteY944" fmla="*/ 516472 h 1674719"/>
                <a:gd name="connsiteX945" fmla="*/ 96846 w 1533279"/>
                <a:gd name="connsiteY945" fmla="*/ 514575 h 1674719"/>
                <a:gd name="connsiteX946" fmla="*/ 92100 w 1533279"/>
                <a:gd name="connsiteY946" fmla="*/ 511726 h 1674719"/>
                <a:gd name="connsiteX947" fmla="*/ 86397 w 1533279"/>
                <a:gd name="connsiteY947" fmla="*/ 510775 h 1674719"/>
                <a:gd name="connsiteX948" fmla="*/ 82602 w 1533279"/>
                <a:gd name="connsiteY948" fmla="*/ 509828 h 1674719"/>
                <a:gd name="connsiteX949" fmla="*/ 81651 w 1533279"/>
                <a:gd name="connsiteY949" fmla="*/ 509828 h 1674719"/>
                <a:gd name="connsiteX950" fmla="*/ 80705 w 1533279"/>
                <a:gd name="connsiteY950" fmla="*/ 509828 h 1674719"/>
                <a:gd name="connsiteX951" fmla="*/ 77856 w 1533279"/>
                <a:gd name="connsiteY951" fmla="*/ 509828 h 1674719"/>
                <a:gd name="connsiteX952" fmla="*/ 76905 w 1533279"/>
                <a:gd name="connsiteY952" fmla="*/ 510775 h 1674719"/>
                <a:gd name="connsiteX953" fmla="*/ 76905 w 1533279"/>
                <a:gd name="connsiteY953" fmla="*/ 511726 h 1674719"/>
                <a:gd name="connsiteX954" fmla="*/ 75959 w 1533279"/>
                <a:gd name="connsiteY954" fmla="*/ 513623 h 1674719"/>
                <a:gd name="connsiteX955" fmla="*/ 71208 w 1533279"/>
                <a:gd name="connsiteY955" fmla="*/ 511726 h 1674719"/>
                <a:gd name="connsiteX956" fmla="*/ 70256 w 1533279"/>
                <a:gd name="connsiteY956" fmla="*/ 512677 h 1674719"/>
                <a:gd name="connsiteX957" fmla="*/ 68369 w 1533279"/>
                <a:gd name="connsiteY957" fmla="*/ 513623 h 1674719"/>
                <a:gd name="connsiteX958" fmla="*/ 68369 w 1533279"/>
                <a:gd name="connsiteY958" fmla="*/ 513623 h 1674719"/>
                <a:gd name="connsiteX959" fmla="*/ 66466 w 1533279"/>
                <a:gd name="connsiteY959" fmla="*/ 512677 h 1674719"/>
                <a:gd name="connsiteX960" fmla="*/ 70256 w 1533279"/>
                <a:gd name="connsiteY960" fmla="*/ 505082 h 1674719"/>
                <a:gd name="connsiteX961" fmla="*/ 70256 w 1533279"/>
                <a:gd name="connsiteY961" fmla="*/ 504131 h 1674719"/>
                <a:gd name="connsiteX962" fmla="*/ 72159 w 1533279"/>
                <a:gd name="connsiteY962" fmla="*/ 504131 h 1674719"/>
                <a:gd name="connsiteX963" fmla="*/ 74061 w 1533279"/>
                <a:gd name="connsiteY963" fmla="*/ 504131 h 1674719"/>
                <a:gd name="connsiteX964" fmla="*/ 75008 w 1533279"/>
                <a:gd name="connsiteY964" fmla="*/ 501282 h 1674719"/>
                <a:gd name="connsiteX965" fmla="*/ 75008 w 1533279"/>
                <a:gd name="connsiteY965" fmla="*/ 500331 h 1674719"/>
                <a:gd name="connsiteX966" fmla="*/ 77856 w 1533279"/>
                <a:gd name="connsiteY966" fmla="*/ 499385 h 1674719"/>
                <a:gd name="connsiteX967" fmla="*/ 80705 w 1533279"/>
                <a:gd name="connsiteY967" fmla="*/ 499385 h 1674719"/>
                <a:gd name="connsiteX968" fmla="*/ 82602 w 1533279"/>
                <a:gd name="connsiteY968" fmla="*/ 497482 h 1674719"/>
                <a:gd name="connsiteX969" fmla="*/ 84500 w 1533279"/>
                <a:gd name="connsiteY969" fmla="*/ 498434 h 1674719"/>
                <a:gd name="connsiteX970" fmla="*/ 92100 w 1533279"/>
                <a:gd name="connsiteY970" fmla="*/ 498434 h 1674719"/>
                <a:gd name="connsiteX971" fmla="*/ 93992 w 1533279"/>
                <a:gd name="connsiteY971" fmla="*/ 498434 h 1674719"/>
                <a:gd name="connsiteX972" fmla="*/ 96846 w 1533279"/>
                <a:gd name="connsiteY972" fmla="*/ 498434 h 1674719"/>
                <a:gd name="connsiteX973" fmla="*/ 97792 w 1533279"/>
                <a:gd name="connsiteY973" fmla="*/ 498434 h 1674719"/>
                <a:gd name="connsiteX974" fmla="*/ 98743 w 1533279"/>
                <a:gd name="connsiteY974" fmla="*/ 497482 h 1674719"/>
                <a:gd name="connsiteX975" fmla="*/ 100641 w 1533279"/>
                <a:gd name="connsiteY975" fmla="*/ 497482 h 1674719"/>
                <a:gd name="connsiteX976" fmla="*/ 101592 w 1533279"/>
                <a:gd name="connsiteY976" fmla="*/ 498434 h 1674719"/>
                <a:gd name="connsiteX977" fmla="*/ 106343 w 1533279"/>
                <a:gd name="connsiteY977" fmla="*/ 499385 h 1674719"/>
                <a:gd name="connsiteX978" fmla="*/ 109187 w 1533279"/>
                <a:gd name="connsiteY978" fmla="*/ 501282 h 1674719"/>
                <a:gd name="connsiteX979" fmla="*/ 110138 w 1533279"/>
                <a:gd name="connsiteY979" fmla="*/ 501282 h 1674719"/>
                <a:gd name="connsiteX980" fmla="*/ 111089 w 1533279"/>
                <a:gd name="connsiteY980" fmla="*/ 499385 h 1674719"/>
                <a:gd name="connsiteX981" fmla="*/ 112982 w 1533279"/>
                <a:gd name="connsiteY981" fmla="*/ 495585 h 1674719"/>
                <a:gd name="connsiteX982" fmla="*/ 112036 w 1533279"/>
                <a:gd name="connsiteY982" fmla="*/ 491785 h 1674719"/>
                <a:gd name="connsiteX983" fmla="*/ 112982 w 1533279"/>
                <a:gd name="connsiteY983" fmla="*/ 487990 h 1674719"/>
                <a:gd name="connsiteX984" fmla="*/ 112982 w 1533279"/>
                <a:gd name="connsiteY984" fmla="*/ 484190 h 1674719"/>
                <a:gd name="connsiteX985" fmla="*/ 114884 w 1533279"/>
                <a:gd name="connsiteY985" fmla="*/ 484190 h 1674719"/>
                <a:gd name="connsiteX986" fmla="*/ 115836 w 1533279"/>
                <a:gd name="connsiteY986" fmla="*/ 485141 h 1674719"/>
                <a:gd name="connsiteX987" fmla="*/ 116782 w 1533279"/>
                <a:gd name="connsiteY987" fmla="*/ 485141 h 1674719"/>
                <a:gd name="connsiteX988" fmla="*/ 120582 w 1533279"/>
                <a:gd name="connsiteY988" fmla="*/ 484190 h 1674719"/>
                <a:gd name="connsiteX989" fmla="*/ 124377 w 1533279"/>
                <a:gd name="connsiteY989" fmla="*/ 485141 h 1674719"/>
                <a:gd name="connsiteX990" fmla="*/ 127225 w 1533279"/>
                <a:gd name="connsiteY990" fmla="*/ 485141 h 1674719"/>
                <a:gd name="connsiteX991" fmla="*/ 127225 w 1533279"/>
                <a:gd name="connsiteY991" fmla="*/ 481346 h 1674719"/>
                <a:gd name="connsiteX992" fmla="*/ 127225 w 1533279"/>
                <a:gd name="connsiteY992" fmla="*/ 481346 h 1674719"/>
                <a:gd name="connsiteX993" fmla="*/ 127225 w 1533279"/>
                <a:gd name="connsiteY993" fmla="*/ 479444 h 1674719"/>
                <a:gd name="connsiteX994" fmla="*/ 129128 w 1533279"/>
                <a:gd name="connsiteY994" fmla="*/ 470898 h 1674719"/>
                <a:gd name="connsiteX995" fmla="*/ 131025 w 1533279"/>
                <a:gd name="connsiteY995" fmla="*/ 465200 h 1674719"/>
                <a:gd name="connsiteX996" fmla="*/ 131972 w 1533279"/>
                <a:gd name="connsiteY996" fmla="*/ 461405 h 1674719"/>
                <a:gd name="connsiteX997" fmla="*/ 134825 w 1533279"/>
                <a:gd name="connsiteY997" fmla="*/ 454757 h 1674719"/>
                <a:gd name="connsiteX998" fmla="*/ 135772 w 1533279"/>
                <a:gd name="connsiteY998" fmla="*/ 452859 h 1674719"/>
                <a:gd name="connsiteX999" fmla="*/ 136718 w 1533279"/>
                <a:gd name="connsiteY999" fmla="*/ 451913 h 1674719"/>
                <a:gd name="connsiteX1000" fmla="*/ 139571 w 1533279"/>
                <a:gd name="connsiteY1000" fmla="*/ 453806 h 1674719"/>
                <a:gd name="connsiteX1001" fmla="*/ 142420 w 1533279"/>
                <a:gd name="connsiteY1001" fmla="*/ 456659 h 1674719"/>
                <a:gd name="connsiteX1002" fmla="*/ 143366 w 1533279"/>
                <a:gd name="connsiteY1002" fmla="*/ 457605 h 1674719"/>
                <a:gd name="connsiteX1003" fmla="*/ 144318 w 1533279"/>
                <a:gd name="connsiteY1003" fmla="*/ 457605 h 1674719"/>
                <a:gd name="connsiteX1004" fmla="*/ 146215 w 1533279"/>
                <a:gd name="connsiteY1004" fmla="*/ 459503 h 1674719"/>
                <a:gd name="connsiteX1005" fmla="*/ 147166 w 1533279"/>
                <a:gd name="connsiteY1005" fmla="*/ 462357 h 1674719"/>
                <a:gd name="connsiteX1006" fmla="*/ 149069 w 1533279"/>
                <a:gd name="connsiteY1006" fmla="*/ 464254 h 1674719"/>
                <a:gd name="connsiteX1007" fmla="*/ 150015 w 1533279"/>
                <a:gd name="connsiteY1007" fmla="*/ 464254 h 1674719"/>
                <a:gd name="connsiteX1008" fmla="*/ 152844 w 1533279"/>
                <a:gd name="connsiteY1008" fmla="*/ 467103 h 1674719"/>
                <a:gd name="connsiteX1009" fmla="*/ 153815 w 1533279"/>
                <a:gd name="connsiteY1009" fmla="*/ 469000 h 1674719"/>
                <a:gd name="connsiteX1010" fmla="*/ 155707 w 1533279"/>
                <a:gd name="connsiteY1010" fmla="*/ 469951 h 1674719"/>
                <a:gd name="connsiteX1011" fmla="*/ 156644 w 1533279"/>
                <a:gd name="connsiteY1011" fmla="*/ 470898 h 1674719"/>
                <a:gd name="connsiteX1012" fmla="*/ 157610 w 1533279"/>
                <a:gd name="connsiteY1012" fmla="*/ 470898 h 1674719"/>
                <a:gd name="connsiteX1013" fmla="*/ 160439 w 1533279"/>
                <a:gd name="connsiteY1013" fmla="*/ 471849 h 1674719"/>
                <a:gd name="connsiteX1014" fmla="*/ 164229 w 1533279"/>
                <a:gd name="connsiteY1014" fmla="*/ 471849 h 1674719"/>
                <a:gd name="connsiteX1015" fmla="*/ 165195 w 1533279"/>
                <a:gd name="connsiteY1015" fmla="*/ 471849 h 1674719"/>
                <a:gd name="connsiteX1016" fmla="*/ 172795 w 1533279"/>
                <a:gd name="connsiteY1016" fmla="*/ 472795 h 1674719"/>
                <a:gd name="connsiteX1017" fmla="*/ 173721 w 1533279"/>
                <a:gd name="connsiteY1017" fmla="*/ 469951 h 1674719"/>
                <a:gd name="connsiteX1018" fmla="*/ 177521 w 1533279"/>
                <a:gd name="connsiteY1018" fmla="*/ 460454 h 1674719"/>
                <a:gd name="connsiteX1019" fmla="*/ 178487 w 1533279"/>
                <a:gd name="connsiteY1019" fmla="*/ 459503 h 1674719"/>
                <a:gd name="connsiteX1020" fmla="*/ 181316 w 1533279"/>
                <a:gd name="connsiteY1020" fmla="*/ 458557 h 1674719"/>
                <a:gd name="connsiteX1021" fmla="*/ 184185 w 1533279"/>
                <a:gd name="connsiteY1021" fmla="*/ 461405 h 1674719"/>
                <a:gd name="connsiteX1022" fmla="*/ 187018 w 1533279"/>
                <a:gd name="connsiteY1022" fmla="*/ 461405 h 1674719"/>
                <a:gd name="connsiteX1023" fmla="*/ 188916 w 1533279"/>
                <a:gd name="connsiteY1023" fmla="*/ 462357 h 1674719"/>
                <a:gd name="connsiteX1024" fmla="*/ 189882 w 1533279"/>
                <a:gd name="connsiteY1024" fmla="*/ 466152 h 1674719"/>
                <a:gd name="connsiteX1025" fmla="*/ 190814 w 1533279"/>
                <a:gd name="connsiteY1025" fmla="*/ 467103 h 1674719"/>
                <a:gd name="connsiteX1026" fmla="*/ 192711 w 1533279"/>
                <a:gd name="connsiteY1026" fmla="*/ 469951 h 1674719"/>
                <a:gd name="connsiteX1027" fmla="*/ 199379 w 1533279"/>
                <a:gd name="connsiteY1027" fmla="*/ 471849 h 1674719"/>
                <a:gd name="connsiteX1028" fmla="*/ 201277 w 1533279"/>
                <a:gd name="connsiteY1028" fmla="*/ 473747 h 1674719"/>
                <a:gd name="connsiteX1029" fmla="*/ 203174 w 1533279"/>
                <a:gd name="connsiteY1029" fmla="*/ 473747 h 1674719"/>
                <a:gd name="connsiteX1030" fmla="*/ 206008 w 1533279"/>
                <a:gd name="connsiteY1030" fmla="*/ 475649 h 1674719"/>
                <a:gd name="connsiteX1031" fmla="*/ 206974 w 1533279"/>
                <a:gd name="connsiteY1031" fmla="*/ 476595 h 1674719"/>
                <a:gd name="connsiteX1032" fmla="*/ 208872 w 1533279"/>
                <a:gd name="connsiteY1032" fmla="*/ 478493 h 1674719"/>
                <a:gd name="connsiteX1033" fmla="*/ 209803 w 1533279"/>
                <a:gd name="connsiteY1033" fmla="*/ 479444 h 1674719"/>
                <a:gd name="connsiteX1034" fmla="*/ 211701 w 1533279"/>
                <a:gd name="connsiteY1034" fmla="*/ 480395 h 1674719"/>
                <a:gd name="connsiteX1035" fmla="*/ 211701 w 1533279"/>
                <a:gd name="connsiteY1035" fmla="*/ 481346 h 1674719"/>
                <a:gd name="connsiteX1036" fmla="*/ 217403 w 1533279"/>
                <a:gd name="connsiteY1036" fmla="*/ 480395 h 1674719"/>
                <a:gd name="connsiteX1037" fmla="*/ 226895 w 1533279"/>
                <a:gd name="connsiteY1037" fmla="*/ 481346 h 1674719"/>
                <a:gd name="connsiteX1038" fmla="*/ 227861 w 1533279"/>
                <a:gd name="connsiteY1038" fmla="*/ 481346 h 1674719"/>
                <a:gd name="connsiteX1039" fmla="*/ 231656 w 1533279"/>
                <a:gd name="connsiteY1039" fmla="*/ 481346 h 1674719"/>
                <a:gd name="connsiteX1040" fmla="*/ 231656 w 1533279"/>
                <a:gd name="connsiteY1040" fmla="*/ 481346 h 1674719"/>
                <a:gd name="connsiteX1041" fmla="*/ 232588 w 1533279"/>
                <a:gd name="connsiteY1041" fmla="*/ 478493 h 1674719"/>
                <a:gd name="connsiteX1042" fmla="*/ 232588 w 1533279"/>
                <a:gd name="connsiteY1042" fmla="*/ 474698 h 1674719"/>
                <a:gd name="connsiteX1043" fmla="*/ 231656 w 1533279"/>
                <a:gd name="connsiteY1043" fmla="*/ 472795 h 1674719"/>
                <a:gd name="connsiteX1044" fmla="*/ 229764 w 1533279"/>
                <a:gd name="connsiteY1044" fmla="*/ 469000 h 1674719"/>
                <a:gd name="connsiteX1045" fmla="*/ 225964 w 1533279"/>
                <a:gd name="connsiteY1045" fmla="*/ 464254 h 1674719"/>
                <a:gd name="connsiteX1046" fmla="*/ 224998 w 1533279"/>
                <a:gd name="connsiteY1046" fmla="*/ 463303 h 1674719"/>
                <a:gd name="connsiteX1047" fmla="*/ 222164 w 1533279"/>
                <a:gd name="connsiteY1047" fmla="*/ 461405 h 1674719"/>
                <a:gd name="connsiteX1048" fmla="*/ 222164 w 1533279"/>
                <a:gd name="connsiteY1048" fmla="*/ 460454 h 1674719"/>
                <a:gd name="connsiteX1049" fmla="*/ 221198 w 1533279"/>
                <a:gd name="connsiteY1049" fmla="*/ 458557 h 1674719"/>
                <a:gd name="connsiteX1050" fmla="*/ 217403 w 1533279"/>
                <a:gd name="connsiteY1050" fmla="*/ 457605 h 1674719"/>
                <a:gd name="connsiteX1051" fmla="*/ 215500 w 1533279"/>
                <a:gd name="connsiteY1051" fmla="*/ 456659 h 1674719"/>
                <a:gd name="connsiteX1052" fmla="*/ 214569 w 1533279"/>
                <a:gd name="connsiteY1052" fmla="*/ 452859 h 1674719"/>
                <a:gd name="connsiteX1053" fmla="*/ 210774 w 1533279"/>
                <a:gd name="connsiteY1053" fmla="*/ 450011 h 1674719"/>
                <a:gd name="connsiteX1054" fmla="*/ 207906 w 1533279"/>
                <a:gd name="connsiteY1054" fmla="*/ 450011 h 1674719"/>
                <a:gd name="connsiteX1055" fmla="*/ 206008 w 1533279"/>
                <a:gd name="connsiteY1055" fmla="*/ 447162 h 1674719"/>
                <a:gd name="connsiteX1056" fmla="*/ 203174 w 1533279"/>
                <a:gd name="connsiteY1056" fmla="*/ 444313 h 1674719"/>
                <a:gd name="connsiteX1057" fmla="*/ 202208 w 1533279"/>
                <a:gd name="connsiteY1057" fmla="*/ 442426 h 1674719"/>
                <a:gd name="connsiteX1058" fmla="*/ 199379 w 1533279"/>
                <a:gd name="connsiteY1058" fmla="*/ 441474 h 1674719"/>
                <a:gd name="connsiteX1059" fmla="*/ 198418 w 1533279"/>
                <a:gd name="connsiteY1059" fmla="*/ 440523 h 1674719"/>
                <a:gd name="connsiteX1060" fmla="*/ 197477 w 1533279"/>
                <a:gd name="connsiteY1060" fmla="*/ 431982 h 1674719"/>
                <a:gd name="connsiteX1061" fmla="*/ 197477 w 1533279"/>
                <a:gd name="connsiteY1061" fmla="*/ 431982 h 1674719"/>
                <a:gd name="connsiteX1062" fmla="*/ 198418 w 1533279"/>
                <a:gd name="connsiteY1062" fmla="*/ 430080 h 1674719"/>
                <a:gd name="connsiteX1063" fmla="*/ 199379 w 1533279"/>
                <a:gd name="connsiteY1063" fmla="*/ 428182 h 1674719"/>
                <a:gd name="connsiteX1064" fmla="*/ 201277 w 1533279"/>
                <a:gd name="connsiteY1064" fmla="*/ 426285 h 1674719"/>
                <a:gd name="connsiteX1065" fmla="*/ 203174 w 1533279"/>
                <a:gd name="connsiteY1065" fmla="*/ 423436 h 1674719"/>
                <a:gd name="connsiteX1066" fmla="*/ 204106 w 1533279"/>
                <a:gd name="connsiteY1066" fmla="*/ 419636 h 1674719"/>
                <a:gd name="connsiteX1067" fmla="*/ 205072 w 1533279"/>
                <a:gd name="connsiteY1067" fmla="*/ 417738 h 1674719"/>
                <a:gd name="connsiteX1068" fmla="*/ 206008 w 1533279"/>
                <a:gd name="connsiteY1068" fmla="*/ 415841 h 1674719"/>
                <a:gd name="connsiteX1069" fmla="*/ 207906 w 1533279"/>
                <a:gd name="connsiteY1069" fmla="*/ 414890 h 1674719"/>
                <a:gd name="connsiteX1070" fmla="*/ 207906 w 1533279"/>
                <a:gd name="connsiteY1070" fmla="*/ 409192 h 1674719"/>
                <a:gd name="connsiteX1071" fmla="*/ 208872 w 1533279"/>
                <a:gd name="connsiteY1071" fmla="*/ 405393 h 1674719"/>
                <a:gd name="connsiteX1072" fmla="*/ 207906 w 1533279"/>
                <a:gd name="connsiteY1072" fmla="*/ 403495 h 1674719"/>
                <a:gd name="connsiteX1073" fmla="*/ 207906 w 1533279"/>
                <a:gd name="connsiteY1073" fmla="*/ 402549 h 1674719"/>
                <a:gd name="connsiteX1074" fmla="*/ 212667 w 1533279"/>
                <a:gd name="connsiteY1074" fmla="*/ 396851 h 1674719"/>
                <a:gd name="connsiteX1075" fmla="*/ 213603 w 1533279"/>
                <a:gd name="connsiteY1075" fmla="*/ 394954 h 1674719"/>
                <a:gd name="connsiteX1076" fmla="*/ 214569 w 1533279"/>
                <a:gd name="connsiteY1076" fmla="*/ 394003 h 1674719"/>
                <a:gd name="connsiteX1077" fmla="*/ 216467 w 1533279"/>
                <a:gd name="connsiteY1077" fmla="*/ 392100 h 1674719"/>
                <a:gd name="connsiteX1078" fmla="*/ 217403 w 1533279"/>
                <a:gd name="connsiteY1078" fmla="*/ 385457 h 1674719"/>
                <a:gd name="connsiteX1079" fmla="*/ 216467 w 1533279"/>
                <a:gd name="connsiteY1079" fmla="*/ 384505 h 1674719"/>
                <a:gd name="connsiteX1080" fmla="*/ 216467 w 1533279"/>
                <a:gd name="connsiteY1080" fmla="*/ 380710 h 1674719"/>
                <a:gd name="connsiteX1081" fmla="*/ 215500 w 1533279"/>
                <a:gd name="connsiteY1081" fmla="*/ 378813 h 1674719"/>
                <a:gd name="connsiteX1082" fmla="*/ 216467 w 1533279"/>
                <a:gd name="connsiteY1082" fmla="*/ 377862 h 1674719"/>
                <a:gd name="connsiteX1083" fmla="*/ 218369 w 1533279"/>
                <a:gd name="connsiteY1083" fmla="*/ 376910 h 1674719"/>
                <a:gd name="connsiteX1084" fmla="*/ 218369 w 1533279"/>
                <a:gd name="connsiteY1084" fmla="*/ 375013 h 1674719"/>
                <a:gd name="connsiteX1085" fmla="*/ 219296 w 1533279"/>
                <a:gd name="connsiteY1085" fmla="*/ 367418 h 1674719"/>
                <a:gd name="connsiteX1086" fmla="*/ 220266 w 1533279"/>
                <a:gd name="connsiteY1086" fmla="*/ 366467 h 1674719"/>
                <a:gd name="connsiteX1087" fmla="*/ 226895 w 1533279"/>
                <a:gd name="connsiteY1087" fmla="*/ 367418 h 1674719"/>
                <a:gd name="connsiteX1088" fmla="*/ 226895 w 1533279"/>
                <a:gd name="connsiteY1088" fmla="*/ 367418 h 1674719"/>
                <a:gd name="connsiteX1089" fmla="*/ 227861 w 1533279"/>
                <a:gd name="connsiteY1089" fmla="*/ 368364 h 1674719"/>
                <a:gd name="connsiteX1090" fmla="*/ 229764 w 1533279"/>
                <a:gd name="connsiteY1090" fmla="*/ 369316 h 1674719"/>
                <a:gd name="connsiteX1091" fmla="*/ 231656 w 1533279"/>
                <a:gd name="connsiteY1091" fmla="*/ 371218 h 1674719"/>
                <a:gd name="connsiteX1092" fmla="*/ 233559 w 1533279"/>
                <a:gd name="connsiteY1092" fmla="*/ 372164 h 1674719"/>
                <a:gd name="connsiteX1093" fmla="*/ 234490 w 1533279"/>
                <a:gd name="connsiteY1093" fmla="*/ 373115 h 1674719"/>
                <a:gd name="connsiteX1094" fmla="*/ 235456 w 1533279"/>
                <a:gd name="connsiteY1094" fmla="*/ 375013 h 1674719"/>
                <a:gd name="connsiteX1095" fmla="*/ 238285 w 1533279"/>
                <a:gd name="connsiteY1095" fmla="*/ 376910 h 1674719"/>
                <a:gd name="connsiteX1096" fmla="*/ 239256 w 1533279"/>
                <a:gd name="connsiteY1096" fmla="*/ 377862 h 1674719"/>
                <a:gd name="connsiteX1097" fmla="*/ 241154 w 1533279"/>
                <a:gd name="connsiteY1097" fmla="*/ 379759 h 1674719"/>
                <a:gd name="connsiteX1098" fmla="*/ 241154 w 1533279"/>
                <a:gd name="connsiteY1098" fmla="*/ 383559 h 1674719"/>
                <a:gd name="connsiteX1099" fmla="*/ 241154 w 1533279"/>
                <a:gd name="connsiteY1099" fmla="*/ 384505 h 1674719"/>
                <a:gd name="connsiteX1100" fmla="*/ 242085 w 1533279"/>
                <a:gd name="connsiteY1100" fmla="*/ 386408 h 1674719"/>
                <a:gd name="connsiteX1101" fmla="*/ 243983 w 1533279"/>
                <a:gd name="connsiteY1101" fmla="*/ 387354 h 1674719"/>
                <a:gd name="connsiteX1102" fmla="*/ 246851 w 1533279"/>
                <a:gd name="connsiteY1102" fmla="*/ 387354 h 1674719"/>
                <a:gd name="connsiteX1103" fmla="*/ 247778 w 1533279"/>
                <a:gd name="connsiteY1103" fmla="*/ 382608 h 1674719"/>
                <a:gd name="connsiteX1104" fmla="*/ 247778 w 1533279"/>
                <a:gd name="connsiteY1104" fmla="*/ 380710 h 1674719"/>
                <a:gd name="connsiteX1105" fmla="*/ 248748 w 1533279"/>
                <a:gd name="connsiteY1105" fmla="*/ 380710 h 1674719"/>
                <a:gd name="connsiteX1106" fmla="*/ 251577 w 1533279"/>
                <a:gd name="connsiteY1106" fmla="*/ 379759 h 1674719"/>
                <a:gd name="connsiteX1107" fmla="*/ 253480 w 1533279"/>
                <a:gd name="connsiteY1107" fmla="*/ 378813 h 1674719"/>
                <a:gd name="connsiteX1108" fmla="*/ 255377 w 1533279"/>
                <a:gd name="connsiteY1108" fmla="*/ 377862 h 1674719"/>
                <a:gd name="connsiteX1109" fmla="*/ 258246 w 1533279"/>
                <a:gd name="connsiteY1109" fmla="*/ 378813 h 1674719"/>
                <a:gd name="connsiteX1110" fmla="*/ 259172 w 1533279"/>
                <a:gd name="connsiteY1110" fmla="*/ 378813 h 1674719"/>
                <a:gd name="connsiteX1111" fmla="*/ 261075 w 1533279"/>
                <a:gd name="connsiteY1111" fmla="*/ 374062 h 1674719"/>
                <a:gd name="connsiteX1112" fmla="*/ 262972 w 1533279"/>
                <a:gd name="connsiteY1112" fmla="*/ 369316 h 1674719"/>
                <a:gd name="connsiteX1113" fmla="*/ 262972 w 1533279"/>
                <a:gd name="connsiteY1113" fmla="*/ 366467 h 1674719"/>
                <a:gd name="connsiteX1114" fmla="*/ 264875 w 1533279"/>
                <a:gd name="connsiteY1114" fmla="*/ 363618 h 1674719"/>
                <a:gd name="connsiteX1115" fmla="*/ 266767 w 1533279"/>
                <a:gd name="connsiteY1115" fmla="*/ 362667 h 1674719"/>
                <a:gd name="connsiteX1116" fmla="*/ 273436 w 1533279"/>
                <a:gd name="connsiteY1116" fmla="*/ 359823 h 1674719"/>
                <a:gd name="connsiteX1117" fmla="*/ 274367 w 1533279"/>
                <a:gd name="connsiteY1117" fmla="*/ 358872 h 1674719"/>
                <a:gd name="connsiteX1118" fmla="*/ 281031 w 1533279"/>
                <a:gd name="connsiteY1118" fmla="*/ 356023 h 1674719"/>
                <a:gd name="connsiteX1119" fmla="*/ 281962 w 1533279"/>
                <a:gd name="connsiteY1119" fmla="*/ 355072 h 1674719"/>
                <a:gd name="connsiteX1120" fmla="*/ 284830 w 1533279"/>
                <a:gd name="connsiteY1120" fmla="*/ 347477 h 1674719"/>
                <a:gd name="connsiteX1121" fmla="*/ 286728 w 1533279"/>
                <a:gd name="connsiteY1121" fmla="*/ 347477 h 1674719"/>
                <a:gd name="connsiteX1122" fmla="*/ 287659 w 1533279"/>
                <a:gd name="connsiteY1122" fmla="*/ 348428 h 1674719"/>
                <a:gd name="connsiteX1123" fmla="*/ 292425 w 1533279"/>
                <a:gd name="connsiteY1123" fmla="*/ 351277 h 1674719"/>
                <a:gd name="connsiteX1124" fmla="*/ 293357 w 1533279"/>
                <a:gd name="connsiteY1124" fmla="*/ 352228 h 1674719"/>
                <a:gd name="connsiteX1125" fmla="*/ 295254 w 1533279"/>
                <a:gd name="connsiteY1125" fmla="*/ 353175 h 1674719"/>
                <a:gd name="connsiteX1126" fmla="*/ 297152 w 1533279"/>
                <a:gd name="connsiteY1126" fmla="*/ 355072 h 1674719"/>
                <a:gd name="connsiteX1127" fmla="*/ 300020 w 1533279"/>
                <a:gd name="connsiteY1127" fmla="*/ 356023 h 1674719"/>
                <a:gd name="connsiteX1128" fmla="*/ 301918 w 1533279"/>
                <a:gd name="connsiteY1128" fmla="*/ 358872 h 1674719"/>
                <a:gd name="connsiteX1129" fmla="*/ 305718 w 1533279"/>
                <a:gd name="connsiteY1129" fmla="*/ 360769 h 1674719"/>
                <a:gd name="connsiteX1130" fmla="*/ 310449 w 1533279"/>
                <a:gd name="connsiteY1130" fmla="*/ 361721 h 1674719"/>
                <a:gd name="connsiteX1131" fmla="*/ 316141 w 1533279"/>
                <a:gd name="connsiteY1131" fmla="*/ 360769 h 1674719"/>
                <a:gd name="connsiteX1132" fmla="*/ 318044 w 1533279"/>
                <a:gd name="connsiteY1132" fmla="*/ 360769 h 1674719"/>
                <a:gd name="connsiteX1133" fmla="*/ 319010 w 1533279"/>
                <a:gd name="connsiteY1133" fmla="*/ 360769 h 1674719"/>
                <a:gd name="connsiteX1134" fmla="*/ 320907 w 1533279"/>
                <a:gd name="connsiteY1134" fmla="*/ 361721 h 1674719"/>
                <a:gd name="connsiteX1135" fmla="*/ 322810 w 1533279"/>
                <a:gd name="connsiteY1135" fmla="*/ 362667 h 1674719"/>
                <a:gd name="connsiteX1136" fmla="*/ 324707 w 1533279"/>
                <a:gd name="connsiteY1136" fmla="*/ 363618 h 1674719"/>
                <a:gd name="connsiteX1137" fmla="*/ 328502 w 1533279"/>
                <a:gd name="connsiteY1137" fmla="*/ 364569 h 1674719"/>
                <a:gd name="connsiteX1138" fmla="*/ 331336 w 1533279"/>
                <a:gd name="connsiteY1138" fmla="*/ 364569 h 1674719"/>
                <a:gd name="connsiteX1139" fmla="*/ 337029 w 1533279"/>
                <a:gd name="connsiteY1139" fmla="*/ 365521 h 1674719"/>
                <a:gd name="connsiteX1140" fmla="*/ 341800 w 1533279"/>
                <a:gd name="connsiteY1140" fmla="*/ 366467 h 1674719"/>
                <a:gd name="connsiteX1141" fmla="*/ 344623 w 1533279"/>
                <a:gd name="connsiteY1141" fmla="*/ 367418 h 1674719"/>
                <a:gd name="connsiteX1142" fmla="*/ 354121 w 1533279"/>
                <a:gd name="connsiteY1142" fmla="*/ 367418 h 1674719"/>
                <a:gd name="connsiteX1143" fmla="*/ 354121 w 1533279"/>
                <a:gd name="connsiteY1143" fmla="*/ 364569 h 1674719"/>
                <a:gd name="connsiteX1144" fmla="*/ 352218 w 1533279"/>
                <a:gd name="connsiteY1144" fmla="*/ 358872 h 1674719"/>
                <a:gd name="connsiteX1145" fmla="*/ 352218 w 1533279"/>
                <a:gd name="connsiteY1145" fmla="*/ 350326 h 1674719"/>
                <a:gd name="connsiteX1146" fmla="*/ 349390 w 1533279"/>
                <a:gd name="connsiteY1146" fmla="*/ 340834 h 1674719"/>
                <a:gd name="connsiteX1147" fmla="*/ 350326 w 1533279"/>
                <a:gd name="connsiteY1147" fmla="*/ 336087 h 1674719"/>
                <a:gd name="connsiteX1148" fmla="*/ 350326 w 1533279"/>
                <a:gd name="connsiteY1148" fmla="*/ 331336 h 1674719"/>
                <a:gd name="connsiteX1149" fmla="*/ 351292 w 1533279"/>
                <a:gd name="connsiteY1149" fmla="*/ 331336 h 1674719"/>
                <a:gd name="connsiteX1150" fmla="*/ 354121 w 1533279"/>
                <a:gd name="connsiteY1150" fmla="*/ 332287 h 1674719"/>
                <a:gd name="connsiteX1151" fmla="*/ 356984 w 1533279"/>
                <a:gd name="connsiteY1151" fmla="*/ 332287 h 1674719"/>
                <a:gd name="connsiteX1152" fmla="*/ 361716 w 1533279"/>
                <a:gd name="connsiteY1152" fmla="*/ 332287 h 1674719"/>
                <a:gd name="connsiteX1153" fmla="*/ 367413 w 1533279"/>
                <a:gd name="connsiteY1153" fmla="*/ 332287 h 1674719"/>
                <a:gd name="connsiteX1154" fmla="*/ 368379 w 1533279"/>
                <a:gd name="connsiteY1154" fmla="*/ 327541 h 1674719"/>
                <a:gd name="connsiteX1155" fmla="*/ 367413 w 1533279"/>
                <a:gd name="connsiteY1155" fmla="*/ 325639 h 1674719"/>
                <a:gd name="connsiteX1156" fmla="*/ 367413 w 1533279"/>
                <a:gd name="connsiteY1156" fmla="*/ 324693 h 1674719"/>
                <a:gd name="connsiteX1157" fmla="*/ 367413 w 1533279"/>
                <a:gd name="connsiteY1157" fmla="*/ 316146 h 1674719"/>
                <a:gd name="connsiteX1158" fmla="*/ 368379 w 1533279"/>
                <a:gd name="connsiteY1158" fmla="*/ 316146 h 1674719"/>
                <a:gd name="connsiteX1159" fmla="*/ 369316 w 1533279"/>
                <a:gd name="connsiteY1159" fmla="*/ 315205 h 1674719"/>
                <a:gd name="connsiteX1160" fmla="*/ 371208 w 1533279"/>
                <a:gd name="connsiteY1160" fmla="*/ 313308 h 1674719"/>
                <a:gd name="connsiteX1161" fmla="*/ 372179 w 1533279"/>
                <a:gd name="connsiteY1161" fmla="*/ 309508 h 1674719"/>
                <a:gd name="connsiteX1162" fmla="*/ 374081 w 1533279"/>
                <a:gd name="connsiteY1162" fmla="*/ 305713 h 1674719"/>
                <a:gd name="connsiteX1163" fmla="*/ 374081 w 1533279"/>
                <a:gd name="connsiteY1163" fmla="*/ 306659 h 1674719"/>
                <a:gd name="connsiteX1164" fmla="*/ 375974 w 1533279"/>
                <a:gd name="connsiteY1164" fmla="*/ 308561 h 1674719"/>
                <a:gd name="connsiteX1165" fmla="*/ 377877 w 1533279"/>
                <a:gd name="connsiteY1165" fmla="*/ 308561 h 1674719"/>
                <a:gd name="connsiteX1166" fmla="*/ 377877 w 1533279"/>
                <a:gd name="connsiteY1166" fmla="*/ 309508 h 1674719"/>
                <a:gd name="connsiteX1167" fmla="*/ 417714 w 1533279"/>
                <a:gd name="connsiteY1167" fmla="*/ 340834 h 1674719"/>
                <a:gd name="connsiteX1168" fmla="*/ 422485 w 1533279"/>
                <a:gd name="connsiteY1168" fmla="*/ 346531 h 1674719"/>
                <a:gd name="connsiteX1169" fmla="*/ 432908 w 1533279"/>
                <a:gd name="connsiteY1169" fmla="*/ 354126 h 1674719"/>
                <a:gd name="connsiteX1170" fmla="*/ 440503 w 1533279"/>
                <a:gd name="connsiteY1170" fmla="*/ 364569 h 1674719"/>
                <a:gd name="connsiteX1171" fmla="*/ 470888 w 1533279"/>
                <a:gd name="connsiteY1171" fmla="*/ 375964 h 1674719"/>
                <a:gd name="connsiteX1172" fmla="*/ 474683 w 1533279"/>
                <a:gd name="connsiteY1172" fmla="*/ 378813 h 1674719"/>
                <a:gd name="connsiteX1173" fmla="*/ 479449 w 1533279"/>
                <a:gd name="connsiteY1173" fmla="*/ 379759 h 1674719"/>
                <a:gd name="connsiteX1174" fmla="*/ 545910 w 1533279"/>
                <a:gd name="connsiteY1174" fmla="*/ 309508 h 1674719"/>
                <a:gd name="connsiteX1175" fmla="*/ 544944 w 1533279"/>
                <a:gd name="connsiteY1175" fmla="*/ 308561 h 1674719"/>
                <a:gd name="connsiteX1176" fmla="*/ 542120 w 1533279"/>
                <a:gd name="connsiteY1176" fmla="*/ 305713 h 1674719"/>
                <a:gd name="connsiteX1177" fmla="*/ 528823 w 1533279"/>
                <a:gd name="connsiteY1177" fmla="*/ 296215 h 1674719"/>
                <a:gd name="connsiteX1178" fmla="*/ 530725 w 1533279"/>
                <a:gd name="connsiteY1178" fmla="*/ 288621 h 1674719"/>
                <a:gd name="connsiteX1179" fmla="*/ 536418 w 1533279"/>
                <a:gd name="connsiteY1179" fmla="*/ 279128 h 1674719"/>
                <a:gd name="connsiteX1180" fmla="*/ 537349 w 1533279"/>
                <a:gd name="connsiteY1180" fmla="*/ 278177 h 1674719"/>
                <a:gd name="connsiteX1181" fmla="*/ 544944 w 1533279"/>
                <a:gd name="connsiteY1181" fmla="*/ 256338 h 1674719"/>
                <a:gd name="connsiteX1182" fmla="*/ 544013 w 1533279"/>
                <a:gd name="connsiteY1182" fmla="*/ 254441 h 1674719"/>
                <a:gd name="connsiteX1183" fmla="*/ 553505 w 1533279"/>
                <a:gd name="connsiteY1183" fmla="*/ 239246 h 1674719"/>
                <a:gd name="connsiteX1184" fmla="*/ 560134 w 1533279"/>
                <a:gd name="connsiteY1184" fmla="*/ 224057 h 1674719"/>
                <a:gd name="connsiteX1185" fmla="*/ 586718 w 1533279"/>
                <a:gd name="connsiteY1185" fmla="*/ 205067 h 1674719"/>
                <a:gd name="connsiteX1186" fmla="*/ 588621 w 1533279"/>
                <a:gd name="connsiteY1186" fmla="*/ 204126 h 1674719"/>
                <a:gd name="connsiteX1187" fmla="*/ 595284 w 1533279"/>
                <a:gd name="connsiteY1187" fmla="*/ 200331 h 1674719"/>
                <a:gd name="connsiteX1188" fmla="*/ 600982 w 1533279"/>
                <a:gd name="connsiteY1188" fmla="*/ 193687 h 1674719"/>
                <a:gd name="connsiteX1189" fmla="*/ 601913 w 1533279"/>
                <a:gd name="connsiteY1189" fmla="*/ 192736 h 1674719"/>
                <a:gd name="connsiteX1190" fmla="*/ 624693 w 1533279"/>
                <a:gd name="connsiteY1190" fmla="*/ 176595 h 1674719"/>
                <a:gd name="connsiteX1191" fmla="*/ 628498 w 1533279"/>
                <a:gd name="connsiteY1191" fmla="*/ 174697 h 1674719"/>
                <a:gd name="connsiteX1192" fmla="*/ 629429 w 1533279"/>
                <a:gd name="connsiteY1192" fmla="*/ 173746 h 1674719"/>
                <a:gd name="connsiteX1193" fmla="*/ 637024 w 1533279"/>
                <a:gd name="connsiteY1193" fmla="*/ 162351 h 1674719"/>
                <a:gd name="connsiteX1194" fmla="*/ 639893 w 1533279"/>
                <a:gd name="connsiteY1194" fmla="*/ 161400 h 1674719"/>
                <a:gd name="connsiteX1195" fmla="*/ 640819 w 1533279"/>
                <a:gd name="connsiteY1195" fmla="*/ 160454 h 1674719"/>
                <a:gd name="connsiteX1196" fmla="*/ 645585 w 1533279"/>
                <a:gd name="connsiteY1196" fmla="*/ 156654 h 1674719"/>
                <a:gd name="connsiteX1197" fmla="*/ 646521 w 1533279"/>
                <a:gd name="connsiteY1197" fmla="*/ 155708 h 1674719"/>
                <a:gd name="connsiteX1198" fmla="*/ 647487 w 1533279"/>
                <a:gd name="connsiteY1198" fmla="*/ 153805 h 1674719"/>
                <a:gd name="connsiteX1199" fmla="*/ 648424 w 1533279"/>
                <a:gd name="connsiteY1199" fmla="*/ 153805 h 1674719"/>
                <a:gd name="connsiteX1200" fmla="*/ 649385 w 1533279"/>
                <a:gd name="connsiteY1200" fmla="*/ 151908 h 1674719"/>
                <a:gd name="connsiteX1201" fmla="*/ 650316 w 1533279"/>
                <a:gd name="connsiteY1201" fmla="*/ 148108 h 1674719"/>
                <a:gd name="connsiteX1202" fmla="*/ 649385 w 1533279"/>
                <a:gd name="connsiteY1202" fmla="*/ 143362 h 1674719"/>
                <a:gd name="connsiteX1203" fmla="*/ 648424 w 1533279"/>
                <a:gd name="connsiteY1203" fmla="*/ 142410 h 1674719"/>
                <a:gd name="connsiteX1204" fmla="*/ 646521 w 1533279"/>
                <a:gd name="connsiteY1204" fmla="*/ 139567 h 1674719"/>
                <a:gd name="connsiteX1205" fmla="*/ 646521 w 1533279"/>
                <a:gd name="connsiteY1205" fmla="*/ 131972 h 1674719"/>
                <a:gd name="connsiteX1206" fmla="*/ 649385 w 1533279"/>
                <a:gd name="connsiteY1206" fmla="*/ 130069 h 1674719"/>
                <a:gd name="connsiteX1207" fmla="*/ 655082 w 1533279"/>
                <a:gd name="connsiteY1207" fmla="*/ 128172 h 1674719"/>
                <a:gd name="connsiteX1208" fmla="*/ 656980 w 1533279"/>
                <a:gd name="connsiteY1208" fmla="*/ 126274 h 1674719"/>
                <a:gd name="connsiteX1209" fmla="*/ 657916 w 1533279"/>
                <a:gd name="connsiteY1209" fmla="*/ 123421 h 1674719"/>
                <a:gd name="connsiteX1210" fmla="*/ 658882 w 1533279"/>
                <a:gd name="connsiteY1210" fmla="*/ 121523 h 1674719"/>
                <a:gd name="connsiteX1211" fmla="*/ 661711 w 1533279"/>
                <a:gd name="connsiteY1211" fmla="*/ 121523 h 1674719"/>
                <a:gd name="connsiteX1212" fmla="*/ 669306 w 1533279"/>
                <a:gd name="connsiteY1212" fmla="*/ 122474 h 1674719"/>
                <a:gd name="connsiteX1213" fmla="*/ 679769 w 1533279"/>
                <a:gd name="connsiteY1213" fmla="*/ 121523 h 1674719"/>
                <a:gd name="connsiteX1214" fmla="*/ 679769 w 1533279"/>
                <a:gd name="connsiteY1214" fmla="*/ 119626 h 1674719"/>
                <a:gd name="connsiteX1215" fmla="*/ 679769 w 1533279"/>
                <a:gd name="connsiteY1215" fmla="*/ 114880 h 1674719"/>
                <a:gd name="connsiteX1216" fmla="*/ 679769 w 1533279"/>
                <a:gd name="connsiteY1216" fmla="*/ 113928 h 1674719"/>
                <a:gd name="connsiteX1217" fmla="*/ 687364 w 1533279"/>
                <a:gd name="connsiteY1217" fmla="*/ 113928 h 1674719"/>
                <a:gd name="connsiteX1218" fmla="*/ 689267 w 1533279"/>
                <a:gd name="connsiteY1218" fmla="*/ 113928 h 1674719"/>
                <a:gd name="connsiteX1219" fmla="*/ 690193 w 1533279"/>
                <a:gd name="connsiteY1219" fmla="*/ 114880 h 1674719"/>
                <a:gd name="connsiteX1220" fmla="*/ 693062 w 1533279"/>
                <a:gd name="connsiteY1220" fmla="*/ 118674 h 1674719"/>
                <a:gd name="connsiteX1221" fmla="*/ 694959 w 1533279"/>
                <a:gd name="connsiteY1221" fmla="*/ 119626 h 1674719"/>
                <a:gd name="connsiteX1222" fmla="*/ 696862 w 1533279"/>
                <a:gd name="connsiteY1222" fmla="*/ 123421 h 1674719"/>
                <a:gd name="connsiteX1223" fmla="*/ 698759 w 1533279"/>
                <a:gd name="connsiteY1223" fmla="*/ 124372 h 1674719"/>
                <a:gd name="connsiteX1224" fmla="*/ 702554 w 1533279"/>
                <a:gd name="connsiteY1224" fmla="*/ 118674 h 1674719"/>
                <a:gd name="connsiteX1225" fmla="*/ 704456 w 1533279"/>
                <a:gd name="connsiteY1225" fmla="*/ 115826 h 1674719"/>
                <a:gd name="connsiteX1226" fmla="*/ 705388 w 1533279"/>
                <a:gd name="connsiteY1226" fmla="*/ 112977 h 1674719"/>
                <a:gd name="connsiteX1227" fmla="*/ 704456 w 1533279"/>
                <a:gd name="connsiteY1227" fmla="*/ 111080 h 1674719"/>
                <a:gd name="connsiteX1228" fmla="*/ 704456 w 1533279"/>
                <a:gd name="connsiteY1228" fmla="*/ 111080 h 1674719"/>
                <a:gd name="connsiteX1229" fmla="*/ 709183 w 1533279"/>
                <a:gd name="connsiteY1229" fmla="*/ 107285 h 1674719"/>
                <a:gd name="connsiteX1230" fmla="*/ 710149 w 1533279"/>
                <a:gd name="connsiteY1230" fmla="*/ 104431 h 1674719"/>
                <a:gd name="connsiteX1231" fmla="*/ 711080 w 1533279"/>
                <a:gd name="connsiteY1231" fmla="*/ 101587 h 1674719"/>
                <a:gd name="connsiteX1232" fmla="*/ 712983 w 1533279"/>
                <a:gd name="connsiteY1232" fmla="*/ 100636 h 1674719"/>
                <a:gd name="connsiteX1233" fmla="*/ 714880 w 1533279"/>
                <a:gd name="connsiteY1233" fmla="*/ 98734 h 1674719"/>
                <a:gd name="connsiteX1234" fmla="*/ 717749 w 1533279"/>
                <a:gd name="connsiteY1234" fmla="*/ 97787 h 1674719"/>
                <a:gd name="connsiteX1235" fmla="*/ 720578 w 1533279"/>
                <a:gd name="connsiteY1235" fmla="*/ 97787 h 1674719"/>
                <a:gd name="connsiteX1236" fmla="*/ 721544 w 1533279"/>
                <a:gd name="connsiteY1236" fmla="*/ 101587 h 1674719"/>
                <a:gd name="connsiteX1237" fmla="*/ 723441 w 1533279"/>
                <a:gd name="connsiteY1237" fmla="*/ 102533 h 1674719"/>
                <a:gd name="connsiteX1238" fmla="*/ 725344 w 1533279"/>
                <a:gd name="connsiteY1238" fmla="*/ 102533 h 1674719"/>
                <a:gd name="connsiteX1239" fmla="*/ 731973 w 1533279"/>
                <a:gd name="connsiteY1239" fmla="*/ 103485 h 1674719"/>
                <a:gd name="connsiteX1240" fmla="*/ 732939 w 1533279"/>
                <a:gd name="connsiteY1240" fmla="*/ 103485 h 1674719"/>
                <a:gd name="connsiteX1241" fmla="*/ 737665 w 1533279"/>
                <a:gd name="connsiteY1241" fmla="*/ 104431 h 1674719"/>
                <a:gd name="connsiteX1242" fmla="*/ 740533 w 1533279"/>
                <a:gd name="connsiteY1242" fmla="*/ 106333 h 1674719"/>
                <a:gd name="connsiteX1243" fmla="*/ 744333 w 1533279"/>
                <a:gd name="connsiteY1243" fmla="*/ 111080 h 1674719"/>
                <a:gd name="connsiteX1244" fmla="*/ 745260 w 1533279"/>
                <a:gd name="connsiteY1244" fmla="*/ 111080 h 1674719"/>
                <a:gd name="connsiteX1245" fmla="*/ 748133 w 1533279"/>
                <a:gd name="connsiteY1245" fmla="*/ 110128 h 1674719"/>
                <a:gd name="connsiteX1246" fmla="*/ 750962 w 1533279"/>
                <a:gd name="connsiteY1246" fmla="*/ 112031 h 1674719"/>
                <a:gd name="connsiteX1247" fmla="*/ 752860 w 1533279"/>
                <a:gd name="connsiteY1247" fmla="*/ 114880 h 1674719"/>
                <a:gd name="connsiteX1248" fmla="*/ 754757 w 1533279"/>
                <a:gd name="connsiteY1248" fmla="*/ 116777 h 1674719"/>
                <a:gd name="connsiteX1249" fmla="*/ 756655 w 1533279"/>
                <a:gd name="connsiteY1249" fmla="*/ 120577 h 1674719"/>
                <a:gd name="connsiteX1250" fmla="*/ 758557 w 1533279"/>
                <a:gd name="connsiteY1250" fmla="*/ 122474 h 1674719"/>
                <a:gd name="connsiteX1251" fmla="*/ 762357 w 1533279"/>
                <a:gd name="connsiteY1251" fmla="*/ 123421 h 1674719"/>
                <a:gd name="connsiteX1252" fmla="*/ 765221 w 1533279"/>
                <a:gd name="connsiteY1252" fmla="*/ 124372 h 1674719"/>
                <a:gd name="connsiteX1253" fmla="*/ 767123 w 1533279"/>
                <a:gd name="connsiteY1253" fmla="*/ 122474 h 1674719"/>
                <a:gd name="connsiteX1254" fmla="*/ 769015 w 1533279"/>
                <a:gd name="connsiteY1254" fmla="*/ 120577 h 1674719"/>
                <a:gd name="connsiteX1255" fmla="*/ 769015 w 1533279"/>
                <a:gd name="connsiteY1255" fmla="*/ 120577 h 1674719"/>
                <a:gd name="connsiteX1256" fmla="*/ 772815 w 1533279"/>
                <a:gd name="connsiteY1256" fmla="*/ 119626 h 1674719"/>
                <a:gd name="connsiteX1257" fmla="*/ 776615 w 1533279"/>
                <a:gd name="connsiteY1257" fmla="*/ 119626 h 1674719"/>
                <a:gd name="connsiteX1258" fmla="*/ 787039 w 1533279"/>
                <a:gd name="connsiteY1258" fmla="*/ 122474 h 1674719"/>
                <a:gd name="connsiteX1259" fmla="*/ 789908 w 1533279"/>
                <a:gd name="connsiteY1259" fmla="*/ 124372 h 1674719"/>
                <a:gd name="connsiteX1260" fmla="*/ 791805 w 1533279"/>
                <a:gd name="connsiteY1260" fmla="*/ 125323 h 1674719"/>
                <a:gd name="connsiteX1261" fmla="*/ 792736 w 1533279"/>
                <a:gd name="connsiteY1261" fmla="*/ 127221 h 1674719"/>
                <a:gd name="connsiteX1262" fmla="*/ 796536 w 1533279"/>
                <a:gd name="connsiteY1262" fmla="*/ 131021 h 1674719"/>
                <a:gd name="connsiteX1263" fmla="*/ 798434 w 1533279"/>
                <a:gd name="connsiteY1263" fmla="*/ 132918 h 1674719"/>
                <a:gd name="connsiteX1264" fmla="*/ 802229 w 1533279"/>
                <a:gd name="connsiteY1264" fmla="*/ 134815 h 1674719"/>
                <a:gd name="connsiteX1265" fmla="*/ 803200 w 1533279"/>
                <a:gd name="connsiteY1265" fmla="*/ 133869 h 1674719"/>
                <a:gd name="connsiteX1266" fmla="*/ 807926 w 1533279"/>
                <a:gd name="connsiteY1266" fmla="*/ 129118 h 1674719"/>
                <a:gd name="connsiteX1267" fmla="*/ 809829 w 1533279"/>
                <a:gd name="connsiteY1267" fmla="*/ 128172 h 1674719"/>
                <a:gd name="connsiteX1268" fmla="*/ 810795 w 1533279"/>
                <a:gd name="connsiteY1268" fmla="*/ 126274 h 1674719"/>
                <a:gd name="connsiteX1269" fmla="*/ 810795 w 1533279"/>
                <a:gd name="connsiteY1269" fmla="*/ 124372 h 1674719"/>
                <a:gd name="connsiteX1270" fmla="*/ 809829 w 1533279"/>
                <a:gd name="connsiteY1270" fmla="*/ 118674 h 1674719"/>
                <a:gd name="connsiteX1271" fmla="*/ 807926 w 1533279"/>
                <a:gd name="connsiteY1271" fmla="*/ 116777 h 1674719"/>
                <a:gd name="connsiteX1272" fmla="*/ 807926 w 1533279"/>
                <a:gd name="connsiteY1272" fmla="*/ 114880 h 1674719"/>
                <a:gd name="connsiteX1273" fmla="*/ 806995 w 1533279"/>
                <a:gd name="connsiteY1273" fmla="*/ 114880 h 1674719"/>
                <a:gd name="connsiteX1274" fmla="*/ 804126 w 1533279"/>
                <a:gd name="connsiteY1274" fmla="*/ 111080 h 1674719"/>
                <a:gd name="connsiteX1275" fmla="*/ 804126 w 1533279"/>
                <a:gd name="connsiteY1275" fmla="*/ 110128 h 1674719"/>
                <a:gd name="connsiteX1276" fmla="*/ 803200 w 1533279"/>
                <a:gd name="connsiteY1276" fmla="*/ 108231 h 1674719"/>
                <a:gd name="connsiteX1277" fmla="*/ 802229 w 1533279"/>
                <a:gd name="connsiteY1277" fmla="*/ 106333 h 1674719"/>
                <a:gd name="connsiteX1278" fmla="*/ 802229 w 1533279"/>
                <a:gd name="connsiteY1278" fmla="*/ 103485 h 1674719"/>
                <a:gd name="connsiteX1279" fmla="*/ 803200 w 1533279"/>
                <a:gd name="connsiteY1279" fmla="*/ 102533 h 1674719"/>
                <a:gd name="connsiteX1280" fmla="*/ 809829 w 1533279"/>
                <a:gd name="connsiteY1280" fmla="*/ 94939 h 1674719"/>
                <a:gd name="connsiteX1281" fmla="*/ 811716 w 1533279"/>
                <a:gd name="connsiteY1281" fmla="*/ 96841 h 1674719"/>
                <a:gd name="connsiteX1282" fmla="*/ 814595 w 1533279"/>
                <a:gd name="connsiteY1282" fmla="*/ 93987 h 1674719"/>
                <a:gd name="connsiteX1283" fmla="*/ 815521 w 1533279"/>
                <a:gd name="connsiteY1283" fmla="*/ 90192 h 1674719"/>
                <a:gd name="connsiteX1284" fmla="*/ 821219 w 1533279"/>
                <a:gd name="connsiteY1284" fmla="*/ 74061 h 1674719"/>
                <a:gd name="connsiteX1285" fmla="*/ 822190 w 1533279"/>
                <a:gd name="connsiteY1285" fmla="*/ 69315 h 1674719"/>
                <a:gd name="connsiteX1286" fmla="*/ 823116 w 1533279"/>
                <a:gd name="connsiteY1286" fmla="*/ 68364 h 1674719"/>
                <a:gd name="connsiteX1287" fmla="*/ 828818 w 1533279"/>
                <a:gd name="connsiteY1287" fmla="*/ 71213 h 1674719"/>
                <a:gd name="connsiteX1288" fmla="*/ 837379 w 1533279"/>
                <a:gd name="connsiteY1288" fmla="*/ 72164 h 1674719"/>
                <a:gd name="connsiteX1289" fmla="*/ 843077 w 1533279"/>
                <a:gd name="connsiteY1289" fmla="*/ 73110 h 1674719"/>
                <a:gd name="connsiteX1290" fmla="*/ 844008 w 1533279"/>
                <a:gd name="connsiteY1290" fmla="*/ 74061 h 1674719"/>
                <a:gd name="connsiteX1291" fmla="*/ 844974 w 1533279"/>
                <a:gd name="connsiteY1291" fmla="*/ 75959 h 1674719"/>
                <a:gd name="connsiteX1292" fmla="*/ 846872 w 1533279"/>
                <a:gd name="connsiteY1292" fmla="*/ 78798 h 1674719"/>
                <a:gd name="connsiteX1293" fmla="*/ 848774 w 1533279"/>
                <a:gd name="connsiteY1293" fmla="*/ 80695 h 1674719"/>
                <a:gd name="connsiteX1294" fmla="*/ 850672 w 1533279"/>
                <a:gd name="connsiteY1294" fmla="*/ 81646 h 1674719"/>
                <a:gd name="connsiteX1295" fmla="*/ 857300 w 1533279"/>
                <a:gd name="connsiteY1295" fmla="*/ 81646 h 1674719"/>
                <a:gd name="connsiteX1296" fmla="*/ 862067 w 1533279"/>
                <a:gd name="connsiteY1296" fmla="*/ 81646 h 1674719"/>
                <a:gd name="connsiteX1297" fmla="*/ 865861 w 1533279"/>
                <a:gd name="connsiteY1297" fmla="*/ 81646 h 1674719"/>
                <a:gd name="connsiteX1298" fmla="*/ 867724 w 1533279"/>
                <a:gd name="connsiteY1298" fmla="*/ 82597 h 1674719"/>
                <a:gd name="connsiteX1299" fmla="*/ 869627 w 1533279"/>
                <a:gd name="connsiteY1299" fmla="*/ 83549 h 1674719"/>
                <a:gd name="connsiteX1300" fmla="*/ 875319 w 1533279"/>
                <a:gd name="connsiteY1300" fmla="*/ 96841 h 1674719"/>
                <a:gd name="connsiteX1301" fmla="*/ 876290 w 1533279"/>
                <a:gd name="connsiteY1301" fmla="*/ 97787 h 1674719"/>
                <a:gd name="connsiteX1302" fmla="*/ 876290 w 1533279"/>
                <a:gd name="connsiteY1302" fmla="*/ 98734 h 1674719"/>
                <a:gd name="connsiteX1303" fmla="*/ 877222 w 1533279"/>
                <a:gd name="connsiteY1303" fmla="*/ 101587 h 1674719"/>
                <a:gd name="connsiteX1304" fmla="*/ 878183 w 1533279"/>
                <a:gd name="connsiteY1304" fmla="*/ 101587 h 1674719"/>
                <a:gd name="connsiteX1305" fmla="*/ 880085 w 1533279"/>
                <a:gd name="connsiteY1305" fmla="*/ 105382 h 1674719"/>
                <a:gd name="connsiteX1306" fmla="*/ 881016 w 1533279"/>
                <a:gd name="connsiteY1306" fmla="*/ 106333 h 1674719"/>
                <a:gd name="connsiteX1307" fmla="*/ 883885 w 1533279"/>
                <a:gd name="connsiteY1307" fmla="*/ 109182 h 1674719"/>
                <a:gd name="connsiteX1308" fmla="*/ 888611 w 1533279"/>
                <a:gd name="connsiteY1308" fmla="*/ 110128 h 1674719"/>
                <a:gd name="connsiteX1309" fmla="*/ 890514 w 1533279"/>
                <a:gd name="connsiteY1309" fmla="*/ 111080 h 1674719"/>
                <a:gd name="connsiteX1310" fmla="*/ 896206 w 1533279"/>
                <a:gd name="connsiteY1310" fmla="*/ 111080 h 1674719"/>
                <a:gd name="connsiteX1311" fmla="*/ 900006 w 1533279"/>
                <a:gd name="connsiteY1311" fmla="*/ 113928 h 1674719"/>
                <a:gd name="connsiteX1312" fmla="*/ 903801 w 1533279"/>
                <a:gd name="connsiteY1312" fmla="*/ 115826 h 1674719"/>
                <a:gd name="connsiteX1313" fmla="*/ 904772 w 1533279"/>
                <a:gd name="connsiteY1313" fmla="*/ 115826 h 1674719"/>
                <a:gd name="connsiteX1314" fmla="*/ 907601 w 1533279"/>
                <a:gd name="connsiteY1314" fmla="*/ 113928 h 1674719"/>
                <a:gd name="connsiteX1315" fmla="*/ 907601 w 1533279"/>
                <a:gd name="connsiteY1315" fmla="*/ 110128 h 1674719"/>
                <a:gd name="connsiteX1316" fmla="*/ 908567 w 1533279"/>
                <a:gd name="connsiteY1316" fmla="*/ 106333 h 1674719"/>
                <a:gd name="connsiteX1317" fmla="*/ 910470 w 1533279"/>
                <a:gd name="connsiteY1317" fmla="*/ 108231 h 1674719"/>
                <a:gd name="connsiteX1318" fmla="*/ 915196 w 1533279"/>
                <a:gd name="connsiteY1318" fmla="*/ 109182 h 1674719"/>
                <a:gd name="connsiteX1319" fmla="*/ 916167 w 1533279"/>
                <a:gd name="connsiteY1319" fmla="*/ 111080 h 1674719"/>
                <a:gd name="connsiteX1320" fmla="*/ 918996 w 1533279"/>
                <a:gd name="connsiteY1320" fmla="*/ 112977 h 1674719"/>
                <a:gd name="connsiteX1321" fmla="*/ 919962 w 1533279"/>
                <a:gd name="connsiteY1321" fmla="*/ 113928 h 1674719"/>
                <a:gd name="connsiteX1322" fmla="*/ 920898 w 1533279"/>
                <a:gd name="connsiteY1322" fmla="*/ 115826 h 1674719"/>
                <a:gd name="connsiteX1323" fmla="*/ 924693 w 1533279"/>
                <a:gd name="connsiteY1323" fmla="*/ 112977 h 1674719"/>
                <a:gd name="connsiteX1324" fmla="*/ 923762 w 1533279"/>
                <a:gd name="connsiteY1324" fmla="*/ 104431 h 1674719"/>
                <a:gd name="connsiteX1325" fmla="*/ 924693 w 1533279"/>
                <a:gd name="connsiteY1325" fmla="*/ 102533 h 1674719"/>
                <a:gd name="connsiteX1326" fmla="*/ 927557 w 1533279"/>
                <a:gd name="connsiteY1326" fmla="*/ 99685 h 1674719"/>
                <a:gd name="connsiteX1327" fmla="*/ 928493 w 1533279"/>
                <a:gd name="connsiteY1327" fmla="*/ 97787 h 1674719"/>
                <a:gd name="connsiteX1328" fmla="*/ 930391 w 1533279"/>
                <a:gd name="connsiteY1328" fmla="*/ 96841 h 1674719"/>
                <a:gd name="connsiteX1329" fmla="*/ 930391 w 1533279"/>
                <a:gd name="connsiteY1329" fmla="*/ 94939 h 1674719"/>
                <a:gd name="connsiteX1330" fmla="*/ 932288 w 1533279"/>
                <a:gd name="connsiteY1330" fmla="*/ 93987 h 1674719"/>
                <a:gd name="connsiteX1331" fmla="*/ 934186 w 1533279"/>
                <a:gd name="connsiteY1331" fmla="*/ 92090 h 1674719"/>
                <a:gd name="connsiteX1332" fmla="*/ 935157 w 1533279"/>
                <a:gd name="connsiteY1332" fmla="*/ 86393 h 1674719"/>
                <a:gd name="connsiteX1333" fmla="*/ 937054 w 1533279"/>
                <a:gd name="connsiteY1333" fmla="*/ 84495 h 1674719"/>
                <a:gd name="connsiteX1334" fmla="*/ 938952 w 1533279"/>
                <a:gd name="connsiteY1334" fmla="*/ 82597 h 1674719"/>
                <a:gd name="connsiteX1335" fmla="*/ 940854 w 1533279"/>
                <a:gd name="connsiteY1335" fmla="*/ 79749 h 1674719"/>
                <a:gd name="connsiteX1336" fmla="*/ 940854 w 1533279"/>
                <a:gd name="connsiteY1336" fmla="*/ 77851 h 1674719"/>
                <a:gd name="connsiteX1337" fmla="*/ 940854 w 1533279"/>
                <a:gd name="connsiteY1337" fmla="*/ 75008 h 1674719"/>
                <a:gd name="connsiteX1338" fmla="*/ 941781 w 1533279"/>
                <a:gd name="connsiteY1338" fmla="*/ 71213 h 1674719"/>
                <a:gd name="connsiteX1339" fmla="*/ 942752 w 1533279"/>
                <a:gd name="connsiteY1339" fmla="*/ 67413 h 1674719"/>
                <a:gd name="connsiteX1340" fmla="*/ 944654 w 1533279"/>
                <a:gd name="connsiteY1340" fmla="*/ 65515 h 1674719"/>
                <a:gd name="connsiteX1341" fmla="*/ 944654 w 1533279"/>
                <a:gd name="connsiteY1341" fmla="*/ 64569 h 1674719"/>
                <a:gd name="connsiteX1342" fmla="*/ 958878 w 1533279"/>
                <a:gd name="connsiteY1342" fmla="*/ 61715 h 1674719"/>
                <a:gd name="connsiteX1343" fmla="*/ 959844 w 1533279"/>
                <a:gd name="connsiteY1343" fmla="*/ 61715 h 1674719"/>
                <a:gd name="connsiteX1344" fmla="*/ 964570 w 1533279"/>
                <a:gd name="connsiteY1344" fmla="*/ 62667 h 1674719"/>
                <a:gd name="connsiteX1345" fmla="*/ 966473 w 1533279"/>
                <a:gd name="connsiteY1345" fmla="*/ 63618 h 1674719"/>
                <a:gd name="connsiteX1346" fmla="*/ 966473 w 1533279"/>
                <a:gd name="connsiteY1346" fmla="*/ 65515 h 1674719"/>
                <a:gd name="connsiteX1347" fmla="*/ 968370 w 1533279"/>
                <a:gd name="connsiteY1347" fmla="*/ 67413 h 1674719"/>
                <a:gd name="connsiteX1348" fmla="*/ 969336 w 1533279"/>
                <a:gd name="connsiteY1348" fmla="*/ 69315 h 1674719"/>
                <a:gd name="connsiteX1349" fmla="*/ 971239 w 1533279"/>
                <a:gd name="connsiteY1349" fmla="*/ 72164 h 1674719"/>
                <a:gd name="connsiteX1350" fmla="*/ 971239 w 1533279"/>
                <a:gd name="connsiteY1350" fmla="*/ 75008 h 1674719"/>
                <a:gd name="connsiteX1351" fmla="*/ 971239 w 1533279"/>
                <a:gd name="connsiteY1351" fmla="*/ 75008 h 1674719"/>
                <a:gd name="connsiteX1352" fmla="*/ 973141 w 1533279"/>
                <a:gd name="connsiteY1352" fmla="*/ 77851 h 1674719"/>
                <a:gd name="connsiteX1353" fmla="*/ 978834 w 1533279"/>
                <a:gd name="connsiteY1353" fmla="*/ 78798 h 1674719"/>
                <a:gd name="connsiteX1354" fmla="*/ 979760 w 1533279"/>
                <a:gd name="connsiteY1354" fmla="*/ 78798 h 1674719"/>
                <a:gd name="connsiteX1355" fmla="*/ 982633 w 1533279"/>
                <a:gd name="connsiteY1355" fmla="*/ 76910 h 1674719"/>
                <a:gd name="connsiteX1356" fmla="*/ 983560 w 1533279"/>
                <a:gd name="connsiteY1356" fmla="*/ 75959 h 1674719"/>
                <a:gd name="connsiteX1357" fmla="*/ 985462 w 1533279"/>
                <a:gd name="connsiteY1357" fmla="*/ 75008 h 1674719"/>
                <a:gd name="connsiteX1358" fmla="*/ 993052 w 1533279"/>
                <a:gd name="connsiteY1358" fmla="*/ 74061 h 1674719"/>
                <a:gd name="connsiteX1359" fmla="*/ 996852 w 1533279"/>
                <a:gd name="connsiteY1359" fmla="*/ 72164 h 1674719"/>
                <a:gd name="connsiteX1360" fmla="*/ 1000647 w 1533279"/>
                <a:gd name="connsiteY1360" fmla="*/ 73110 h 1674719"/>
                <a:gd name="connsiteX1361" fmla="*/ 1005413 w 1533279"/>
                <a:gd name="connsiteY1361" fmla="*/ 73110 h 1674719"/>
                <a:gd name="connsiteX1362" fmla="*/ 1024403 w 1533279"/>
                <a:gd name="connsiteY1362" fmla="*/ 77851 h 1674719"/>
                <a:gd name="connsiteX1363" fmla="*/ 1037700 w 1533279"/>
                <a:gd name="connsiteY1363" fmla="*/ 80695 h 1674719"/>
                <a:gd name="connsiteX1364" fmla="*/ 1042426 w 1533279"/>
                <a:gd name="connsiteY1364" fmla="*/ 80695 h 1674719"/>
                <a:gd name="connsiteX1365" fmla="*/ 1043393 w 1533279"/>
                <a:gd name="connsiteY1365" fmla="*/ 81646 h 1674719"/>
                <a:gd name="connsiteX1366" fmla="*/ 1062382 w 1533279"/>
                <a:gd name="connsiteY1366" fmla="*/ 91144 h 1674719"/>
                <a:gd name="connsiteX1367" fmla="*/ 1067114 w 1533279"/>
                <a:gd name="connsiteY1367" fmla="*/ 75008 h 1674719"/>
                <a:gd name="connsiteX1368" fmla="*/ 1068085 w 1533279"/>
                <a:gd name="connsiteY1368" fmla="*/ 74061 h 1674719"/>
                <a:gd name="connsiteX1369" fmla="*/ 1069977 w 1533279"/>
                <a:gd name="connsiteY1369" fmla="*/ 71213 h 1674719"/>
                <a:gd name="connsiteX1370" fmla="*/ 1070913 w 1533279"/>
                <a:gd name="connsiteY1370" fmla="*/ 65515 h 1674719"/>
                <a:gd name="connsiteX1371" fmla="*/ 1082308 w 1533279"/>
                <a:gd name="connsiteY1371" fmla="*/ 57920 h 1674719"/>
                <a:gd name="connsiteX1372" fmla="*/ 1097493 w 1533279"/>
                <a:gd name="connsiteY1372" fmla="*/ 55072 h 1674719"/>
                <a:gd name="connsiteX1373" fmla="*/ 1098464 w 1533279"/>
                <a:gd name="connsiteY1373" fmla="*/ 55072 h 1674719"/>
                <a:gd name="connsiteX1374" fmla="*/ 1099395 w 1533279"/>
                <a:gd name="connsiteY1374" fmla="*/ 56018 h 1674719"/>
                <a:gd name="connsiteX1375" fmla="*/ 1100362 w 1533279"/>
                <a:gd name="connsiteY1375" fmla="*/ 57920 h 1674719"/>
                <a:gd name="connsiteX1376" fmla="*/ 1108888 w 1533279"/>
                <a:gd name="connsiteY1376" fmla="*/ 60769 h 1674719"/>
                <a:gd name="connsiteX1377" fmla="*/ 1113619 w 1533279"/>
                <a:gd name="connsiteY1377" fmla="*/ 61715 h 1674719"/>
                <a:gd name="connsiteX1378" fmla="*/ 1118385 w 1533279"/>
                <a:gd name="connsiteY1378" fmla="*/ 68364 h 1674719"/>
                <a:gd name="connsiteX1379" fmla="*/ 1124078 w 1533279"/>
                <a:gd name="connsiteY1379" fmla="*/ 72164 h 1674719"/>
                <a:gd name="connsiteX1380" fmla="*/ 1132609 w 1533279"/>
                <a:gd name="connsiteY1380" fmla="*/ 75959 h 1674719"/>
                <a:gd name="connsiteX1381" fmla="*/ 1136409 w 1533279"/>
                <a:gd name="connsiteY1381" fmla="*/ 77851 h 1674719"/>
                <a:gd name="connsiteX1382" fmla="*/ 1138301 w 1533279"/>
                <a:gd name="connsiteY1382" fmla="*/ 78798 h 1674719"/>
                <a:gd name="connsiteX1383" fmla="*/ 1141170 w 1533279"/>
                <a:gd name="connsiteY1383" fmla="*/ 81646 h 1674719"/>
                <a:gd name="connsiteX1384" fmla="*/ 1142101 w 1533279"/>
                <a:gd name="connsiteY1384" fmla="*/ 84495 h 1674719"/>
                <a:gd name="connsiteX1385" fmla="*/ 1144004 w 1533279"/>
                <a:gd name="connsiteY1385" fmla="*/ 84495 h 1674719"/>
                <a:gd name="connsiteX1386" fmla="*/ 1147799 w 1533279"/>
                <a:gd name="connsiteY1386" fmla="*/ 84495 h 1674719"/>
                <a:gd name="connsiteX1387" fmla="*/ 1151598 w 1533279"/>
                <a:gd name="connsiteY1387" fmla="*/ 87344 h 1674719"/>
                <a:gd name="connsiteX1388" fmla="*/ 1152565 w 1533279"/>
                <a:gd name="connsiteY1388" fmla="*/ 89241 h 1674719"/>
                <a:gd name="connsiteX1389" fmla="*/ 1155399 w 1533279"/>
                <a:gd name="connsiteY1389" fmla="*/ 93987 h 1674719"/>
                <a:gd name="connsiteX1390" fmla="*/ 1155399 w 1533279"/>
                <a:gd name="connsiteY1390" fmla="*/ 93987 h 1674719"/>
                <a:gd name="connsiteX1391" fmla="*/ 1158262 w 1533279"/>
                <a:gd name="connsiteY1391" fmla="*/ 95890 h 1674719"/>
                <a:gd name="connsiteX1392" fmla="*/ 1160164 w 1533279"/>
                <a:gd name="connsiteY1392" fmla="*/ 97787 h 1674719"/>
                <a:gd name="connsiteX1393" fmla="*/ 1162993 w 1533279"/>
                <a:gd name="connsiteY1393" fmla="*/ 100636 h 1674719"/>
                <a:gd name="connsiteX1394" fmla="*/ 1165857 w 1533279"/>
                <a:gd name="connsiteY1394" fmla="*/ 104431 h 1674719"/>
                <a:gd name="connsiteX1395" fmla="*/ 1166788 w 1533279"/>
                <a:gd name="connsiteY1395" fmla="*/ 105382 h 1674719"/>
                <a:gd name="connsiteX1396" fmla="*/ 1170588 w 1533279"/>
                <a:gd name="connsiteY1396" fmla="*/ 113928 h 1674719"/>
                <a:gd name="connsiteX1397" fmla="*/ 1198144 w 1533279"/>
                <a:gd name="connsiteY1397" fmla="*/ 110128 h 1674719"/>
                <a:gd name="connsiteX1398" fmla="*/ 1199070 w 1533279"/>
                <a:gd name="connsiteY1398" fmla="*/ 110128 h 1674719"/>
                <a:gd name="connsiteX1399" fmla="*/ 1200036 w 1533279"/>
                <a:gd name="connsiteY1399" fmla="*/ 110128 h 1674719"/>
                <a:gd name="connsiteX1400" fmla="*/ 1200968 w 1533279"/>
                <a:gd name="connsiteY1400" fmla="*/ 110128 h 1674719"/>
                <a:gd name="connsiteX1401" fmla="*/ 1205734 w 1533279"/>
                <a:gd name="connsiteY1401" fmla="*/ 111080 h 1674719"/>
                <a:gd name="connsiteX1402" fmla="*/ 1206665 w 1533279"/>
                <a:gd name="connsiteY1402" fmla="*/ 112031 h 1674719"/>
                <a:gd name="connsiteX1403" fmla="*/ 1209529 w 1533279"/>
                <a:gd name="connsiteY1403" fmla="*/ 113928 h 1674719"/>
                <a:gd name="connsiteX1404" fmla="*/ 1211431 w 1533279"/>
                <a:gd name="connsiteY1404" fmla="*/ 113928 h 1674719"/>
                <a:gd name="connsiteX1405" fmla="*/ 1212363 w 1533279"/>
                <a:gd name="connsiteY1405" fmla="*/ 113928 h 1674719"/>
                <a:gd name="connsiteX1406" fmla="*/ 1213329 w 1533279"/>
                <a:gd name="connsiteY1406" fmla="*/ 112977 h 1674719"/>
                <a:gd name="connsiteX1407" fmla="*/ 1208563 w 1533279"/>
                <a:gd name="connsiteY1407" fmla="*/ 105382 h 1674719"/>
                <a:gd name="connsiteX1408" fmla="*/ 1207636 w 1533279"/>
                <a:gd name="connsiteY1408" fmla="*/ 101587 h 1674719"/>
                <a:gd name="connsiteX1409" fmla="*/ 1205734 w 1533279"/>
                <a:gd name="connsiteY1409" fmla="*/ 98734 h 1674719"/>
                <a:gd name="connsiteX1410" fmla="*/ 1204763 w 1533279"/>
                <a:gd name="connsiteY1410" fmla="*/ 96841 h 1674719"/>
                <a:gd name="connsiteX1411" fmla="*/ 1204763 w 1533279"/>
                <a:gd name="connsiteY1411" fmla="*/ 94939 h 1674719"/>
                <a:gd name="connsiteX1412" fmla="*/ 1206665 w 1533279"/>
                <a:gd name="connsiteY1412" fmla="*/ 93987 h 1674719"/>
                <a:gd name="connsiteX1413" fmla="*/ 1207636 w 1533279"/>
                <a:gd name="connsiteY1413" fmla="*/ 90192 h 1674719"/>
                <a:gd name="connsiteX1414" fmla="*/ 1207636 w 1533279"/>
                <a:gd name="connsiteY1414" fmla="*/ 87344 h 1674719"/>
                <a:gd name="connsiteX1415" fmla="*/ 1204763 w 1533279"/>
                <a:gd name="connsiteY1415" fmla="*/ 81646 h 1674719"/>
                <a:gd name="connsiteX1416" fmla="*/ 1203836 w 1533279"/>
                <a:gd name="connsiteY1416" fmla="*/ 80695 h 1674719"/>
                <a:gd name="connsiteX1417" fmla="*/ 1201934 w 1533279"/>
                <a:gd name="connsiteY1417" fmla="*/ 77851 h 1674719"/>
                <a:gd name="connsiteX1418" fmla="*/ 1202870 w 1533279"/>
                <a:gd name="connsiteY1418" fmla="*/ 77851 h 1674719"/>
                <a:gd name="connsiteX1419" fmla="*/ 1206665 w 1533279"/>
                <a:gd name="connsiteY1419" fmla="*/ 75008 h 1674719"/>
                <a:gd name="connsiteX1420" fmla="*/ 1207636 w 1533279"/>
                <a:gd name="connsiteY1420" fmla="*/ 72164 h 1674719"/>
                <a:gd name="connsiteX1421" fmla="*/ 1214260 w 1533279"/>
                <a:gd name="connsiteY1421" fmla="*/ 66466 h 1674719"/>
                <a:gd name="connsiteX1422" fmla="*/ 1218060 w 1533279"/>
                <a:gd name="connsiteY1422" fmla="*/ 59818 h 1674719"/>
                <a:gd name="connsiteX1423" fmla="*/ 1219026 w 1533279"/>
                <a:gd name="connsiteY1423" fmla="*/ 57920 h 1674719"/>
                <a:gd name="connsiteX1424" fmla="*/ 1225655 w 1533279"/>
                <a:gd name="connsiteY1424" fmla="*/ 53174 h 1674719"/>
                <a:gd name="connsiteX1425" fmla="*/ 1231352 w 1533279"/>
                <a:gd name="connsiteY1425" fmla="*/ 49374 h 1674719"/>
                <a:gd name="connsiteX1426" fmla="*/ 1237050 w 1533279"/>
                <a:gd name="connsiteY1426" fmla="*/ 43677 h 1674719"/>
                <a:gd name="connsiteX1427" fmla="*/ 1238016 w 1533279"/>
                <a:gd name="connsiteY1427" fmla="*/ 38931 h 1674719"/>
                <a:gd name="connsiteX1428" fmla="*/ 1242742 w 1533279"/>
                <a:gd name="connsiteY1428" fmla="*/ 31336 h 1674719"/>
                <a:gd name="connsiteX1429" fmla="*/ 1243713 w 1533279"/>
                <a:gd name="connsiteY1429" fmla="*/ 30385 h 1674719"/>
                <a:gd name="connsiteX1430" fmla="*/ 1251308 w 1533279"/>
                <a:gd name="connsiteY1430" fmla="*/ 32282 h 1674719"/>
                <a:gd name="connsiteX1431" fmla="*/ 1258903 w 1533279"/>
                <a:gd name="connsiteY1431" fmla="*/ 32282 h 1674719"/>
                <a:gd name="connsiteX1432" fmla="*/ 1258903 w 1533279"/>
                <a:gd name="connsiteY1432" fmla="*/ 30385 h 1674719"/>
                <a:gd name="connsiteX1433" fmla="*/ 1263634 w 1533279"/>
                <a:gd name="connsiteY1433" fmla="*/ 22790 h 1674719"/>
                <a:gd name="connsiteX1434" fmla="*/ 1269332 w 1533279"/>
                <a:gd name="connsiteY1434" fmla="*/ 19941 h 1674719"/>
                <a:gd name="connsiteX1435" fmla="*/ 1272200 w 1533279"/>
                <a:gd name="connsiteY1435" fmla="*/ 18043 h 1674719"/>
                <a:gd name="connsiteX1436" fmla="*/ 1274098 w 1533279"/>
                <a:gd name="connsiteY1436" fmla="*/ 15195 h 1674719"/>
                <a:gd name="connsiteX1437" fmla="*/ 1282619 w 1533279"/>
                <a:gd name="connsiteY1437" fmla="*/ 5698 h 1674719"/>
                <a:gd name="connsiteX1438" fmla="*/ 1290214 w 1533279"/>
                <a:gd name="connsiteY1438" fmla="*/ 4751 h 1674719"/>
                <a:gd name="connsiteX1439" fmla="*/ 1304477 w 1533279"/>
                <a:gd name="connsiteY1439" fmla="*/ 0 h 1674719"/>
                <a:gd name="connsiteX1440" fmla="*/ 1307311 w 1533279"/>
                <a:gd name="connsiteY1440" fmla="*/ 0 h 1674719"/>
                <a:gd name="connsiteX1441" fmla="*/ 1318701 w 1533279"/>
                <a:gd name="connsiteY1441" fmla="*/ 951 h 1674719"/>
                <a:gd name="connsiteX1442" fmla="*/ 1318701 w 1533279"/>
                <a:gd name="connsiteY1442" fmla="*/ 2849 h 1674719"/>
                <a:gd name="connsiteX1443" fmla="*/ 1320598 w 1533279"/>
                <a:gd name="connsiteY1443" fmla="*/ 5698 h 1674719"/>
                <a:gd name="connsiteX1444" fmla="*/ 1323467 w 1533279"/>
                <a:gd name="connsiteY1444" fmla="*/ 8546 h 1674719"/>
                <a:gd name="connsiteX1445" fmla="*/ 1324398 w 1533279"/>
                <a:gd name="connsiteY1445" fmla="*/ 11395 h 1674719"/>
                <a:gd name="connsiteX1446" fmla="*/ 1325364 w 1533279"/>
                <a:gd name="connsiteY1446" fmla="*/ 21838 h 1674719"/>
                <a:gd name="connsiteX1447" fmla="*/ 1327267 w 1533279"/>
                <a:gd name="connsiteY1447" fmla="*/ 23741 h 1674719"/>
                <a:gd name="connsiteX1448" fmla="*/ 1329164 w 1533279"/>
                <a:gd name="connsiteY1448" fmla="*/ 26590 h 1674719"/>
                <a:gd name="connsiteX1449" fmla="*/ 1331993 w 1533279"/>
                <a:gd name="connsiteY1449" fmla="*/ 26590 h 1674719"/>
                <a:gd name="connsiteX1450" fmla="*/ 1330096 w 1533279"/>
                <a:gd name="connsiteY1450" fmla="*/ 32282 h 1674719"/>
                <a:gd name="connsiteX1451" fmla="*/ 1329164 w 1533279"/>
                <a:gd name="connsiteY1451" fmla="*/ 34185 h 1674719"/>
                <a:gd name="connsiteX1452" fmla="*/ 1328193 w 1533279"/>
                <a:gd name="connsiteY1452" fmla="*/ 37028 h 1674719"/>
                <a:gd name="connsiteX1453" fmla="*/ 1329164 w 1533279"/>
                <a:gd name="connsiteY1453" fmla="*/ 39882 h 1674719"/>
                <a:gd name="connsiteX1454" fmla="*/ 1330096 w 1533279"/>
                <a:gd name="connsiteY1454" fmla="*/ 42726 h 1674719"/>
                <a:gd name="connsiteX1455" fmla="*/ 1329164 w 1533279"/>
                <a:gd name="connsiteY1455" fmla="*/ 43677 h 1674719"/>
                <a:gd name="connsiteX1456" fmla="*/ 1331067 w 1533279"/>
                <a:gd name="connsiteY1456" fmla="*/ 47477 h 1674719"/>
                <a:gd name="connsiteX1457" fmla="*/ 1333896 w 1533279"/>
                <a:gd name="connsiteY1457" fmla="*/ 51272 h 1674719"/>
                <a:gd name="connsiteX1458" fmla="*/ 1335793 w 1533279"/>
                <a:gd name="connsiteY1458" fmla="*/ 54120 h 1674719"/>
                <a:gd name="connsiteX1459" fmla="*/ 1341491 w 1533279"/>
                <a:gd name="connsiteY1459" fmla="*/ 58872 h 1674719"/>
                <a:gd name="connsiteX1460" fmla="*/ 1343388 w 1533279"/>
                <a:gd name="connsiteY1460" fmla="*/ 59818 h 1674719"/>
                <a:gd name="connsiteX1461" fmla="*/ 1345290 w 1533279"/>
                <a:gd name="connsiteY1461" fmla="*/ 64569 h 1674719"/>
                <a:gd name="connsiteX1462" fmla="*/ 1346217 w 1533279"/>
                <a:gd name="connsiteY1462" fmla="*/ 65515 h 1674719"/>
                <a:gd name="connsiteX1463" fmla="*/ 1350983 w 1533279"/>
                <a:gd name="connsiteY1463" fmla="*/ 69315 h 1674719"/>
                <a:gd name="connsiteX1464" fmla="*/ 1364280 w 1533279"/>
                <a:gd name="connsiteY1464" fmla="*/ 78798 h 1674719"/>
                <a:gd name="connsiteX1465" fmla="*/ 1371875 w 1533279"/>
                <a:gd name="connsiteY1465" fmla="*/ 84495 h 1674719"/>
                <a:gd name="connsiteX1466" fmla="*/ 1368075 w 1533279"/>
                <a:gd name="connsiteY1466" fmla="*/ 95890 h 1674719"/>
                <a:gd name="connsiteX1467" fmla="*/ 1370904 w 1533279"/>
                <a:gd name="connsiteY1467" fmla="*/ 93041 h 1674719"/>
                <a:gd name="connsiteX1468" fmla="*/ 1368075 w 1533279"/>
                <a:gd name="connsiteY1468" fmla="*/ 91144 h 1674719"/>
                <a:gd name="connsiteX1469" fmla="*/ 1366178 w 1533279"/>
                <a:gd name="connsiteY1469" fmla="*/ 94939 h 1674719"/>
                <a:gd name="connsiteX1470" fmla="*/ 1361412 w 1533279"/>
                <a:gd name="connsiteY1470" fmla="*/ 117728 h 1674719"/>
                <a:gd name="connsiteX1471" fmla="*/ 1358578 w 1533279"/>
                <a:gd name="connsiteY1471" fmla="*/ 121523 h 1674719"/>
                <a:gd name="connsiteX1472" fmla="*/ 1358578 w 1533279"/>
                <a:gd name="connsiteY1472" fmla="*/ 123421 h 1674719"/>
                <a:gd name="connsiteX1473" fmla="*/ 1358578 w 1533279"/>
                <a:gd name="connsiteY1473" fmla="*/ 125323 h 1674719"/>
                <a:gd name="connsiteX1474" fmla="*/ 1360480 w 1533279"/>
                <a:gd name="connsiteY1474" fmla="*/ 130069 h 1674719"/>
                <a:gd name="connsiteX1475" fmla="*/ 1361412 w 1533279"/>
                <a:gd name="connsiteY1475" fmla="*/ 133869 h 1674719"/>
                <a:gd name="connsiteX1476" fmla="*/ 1362378 w 1533279"/>
                <a:gd name="connsiteY1476" fmla="*/ 135767 h 1674719"/>
                <a:gd name="connsiteX1477" fmla="*/ 1364280 w 1533279"/>
                <a:gd name="connsiteY1477" fmla="*/ 140513 h 1674719"/>
                <a:gd name="connsiteX1478" fmla="*/ 1364280 w 1533279"/>
                <a:gd name="connsiteY1478" fmla="*/ 141464 h 1674719"/>
                <a:gd name="connsiteX1479" fmla="*/ 1366178 w 1533279"/>
                <a:gd name="connsiteY1479" fmla="*/ 145264 h 1674719"/>
                <a:gd name="connsiteX1480" fmla="*/ 1367104 w 1533279"/>
                <a:gd name="connsiteY1480" fmla="*/ 146210 h 1674719"/>
                <a:gd name="connsiteX1481" fmla="*/ 1366178 w 1533279"/>
                <a:gd name="connsiteY1481" fmla="*/ 148108 h 1674719"/>
                <a:gd name="connsiteX1482" fmla="*/ 1366178 w 1533279"/>
                <a:gd name="connsiteY1482" fmla="*/ 149059 h 1674719"/>
                <a:gd name="connsiteX1483" fmla="*/ 1366178 w 1533279"/>
                <a:gd name="connsiteY1483" fmla="*/ 150010 h 1674719"/>
                <a:gd name="connsiteX1484" fmla="*/ 1366178 w 1533279"/>
                <a:gd name="connsiteY1484" fmla="*/ 150961 h 1674719"/>
                <a:gd name="connsiteX1485" fmla="*/ 1366178 w 1533279"/>
                <a:gd name="connsiteY1485" fmla="*/ 154756 h 1674719"/>
                <a:gd name="connsiteX1486" fmla="*/ 1366178 w 1533279"/>
                <a:gd name="connsiteY1486" fmla="*/ 157605 h 1674719"/>
                <a:gd name="connsiteX1487" fmla="*/ 1367104 w 1533279"/>
                <a:gd name="connsiteY1487" fmla="*/ 159503 h 1674719"/>
                <a:gd name="connsiteX1488" fmla="*/ 1365207 w 1533279"/>
                <a:gd name="connsiteY1488" fmla="*/ 162351 h 1674719"/>
                <a:gd name="connsiteX1489" fmla="*/ 1363304 w 1533279"/>
                <a:gd name="connsiteY1489" fmla="*/ 164249 h 1674719"/>
                <a:gd name="connsiteX1490" fmla="*/ 1362378 w 1533279"/>
                <a:gd name="connsiteY1490" fmla="*/ 166146 h 1674719"/>
                <a:gd name="connsiteX1491" fmla="*/ 1362378 w 1533279"/>
                <a:gd name="connsiteY1491" fmla="*/ 166146 h 1674719"/>
                <a:gd name="connsiteX1492" fmla="*/ 1360480 w 1533279"/>
                <a:gd name="connsiteY1492" fmla="*/ 170897 h 1674719"/>
                <a:gd name="connsiteX1493" fmla="*/ 1359509 w 1533279"/>
                <a:gd name="connsiteY1493" fmla="*/ 172795 h 1674719"/>
                <a:gd name="connsiteX1494" fmla="*/ 1358578 w 1533279"/>
                <a:gd name="connsiteY1494" fmla="*/ 173746 h 1674719"/>
                <a:gd name="connsiteX1495" fmla="*/ 1363304 w 1533279"/>
                <a:gd name="connsiteY1495" fmla="*/ 184190 h 1674719"/>
                <a:gd name="connsiteX1496" fmla="*/ 1363304 w 1533279"/>
                <a:gd name="connsiteY1496" fmla="*/ 186087 h 1674719"/>
                <a:gd name="connsiteX1497" fmla="*/ 1365207 w 1533279"/>
                <a:gd name="connsiteY1497" fmla="*/ 189887 h 1674719"/>
                <a:gd name="connsiteX1498" fmla="*/ 1367104 w 1533279"/>
                <a:gd name="connsiteY1498" fmla="*/ 199379 h 1674719"/>
                <a:gd name="connsiteX1499" fmla="*/ 1369006 w 1533279"/>
                <a:gd name="connsiteY1499" fmla="*/ 204126 h 1674719"/>
                <a:gd name="connsiteX1500" fmla="*/ 1369006 w 1533279"/>
                <a:gd name="connsiteY1500" fmla="*/ 209813 h 1674719"/>
                <a:gd name="connsiteX1501" fmla="*/ 1369972 w 1533279"/>
                <a:gd name="connsiteY1501" fmla="*/ 211716 h 1674719"/>
                <a:gd name="connsiteX1502" fmla="*/ 1369972 w 1533279"/>
                <a:gd name="connsiteY1502" fmla="*/ 211716 h 1674719"/>
                <a:gd name="connsiteX1503" fmla="*/ 1369972 w 1533279"/>
                <a:gd name="connsiteY1503" fmla="*/ 220257 h 1674719"/>
                <a:gd name="connsiteX1504" fmla="*/ 1368075 w 1533279"/>
                <a:gd name="connsiteY1504" fmla="*/ 224057 h 1674719"/>
                <a:gd name="connsiteX1505" fmla="*/ 1368075 w 1533279"/>
                <a:gd name="connsiteY1505" fmla="*/ 227856 h 1674719"/>
                <a:gd name="connsiteX1506" fmla="*/ 1369006 w 1533279"/>
                <a:gd name="connsiteY1506" fmla="*/ 230705 h 1674719"/>
                <a:gd name="connsiteX1507" fmla="*/ 1369972 w 1533279"/>
                <a:gd name="connsiteY1507" fmla="*/ 234500 h 1674719"/>
                <a:gd name="connsiteX1508" fmla="*/ 1367104 w 1533279"/>
                <a:gd name="connsiteY1508" fmla="*/ 244944 h 1674719"/>
                <a:gd name="connsiteX1509" fmla="*/ 1367104 w 1533279"/>
                <a:gd name="connsiteY1509" fmla="*/ 246846 h 1674719"/>
                <a:gd name="connsiteX1510" fmla="*/ 1368075 w 1533279"/>
                <a:gd name="connsiteY1510" fmla="*/ 265836 h 1674719"/>
                <a:gd name="connsiteX1511" fmla="*/ 1367104 w 1533279"/>
                <a:gd name="connsiteY1511" fmla="*/ 270582 h 1674719"/>
                <a:gd name="connsiteX1512" fmla="*/ 1369972 w 1533279"/>
                <a:gd name="connsiteY1512" fmla="*/ 278177 h 1674719"/>
                <a:gd name="connsiteX1513" fmla="*/ 1371875 w 1533279"/>
                <a:gd name="connsiteY1513" fmla="*/ 288621 h 1674719"/>
                <a:gd name="connsiteX1514" fmla="*/ 1376601 w 1533279"/>
                <a:gd name="connsiteY1514" fmla="*/ 304762 h 1674719"/>
                <a:gd name="connsiteX1515" fmla="*/ 1381367 w 1533279"/>
                <a:gd name="connsiteY1515" fmla="*/ 314254 h 1674719"/>
                <a:gd name="connsiteX1516" fmla="*/ 1383265 w 1533279"/>
                <a:gd name="connsiteY1516" fmla="*/ 316146 h 1674719"/>
                <a:gd name="connsiteX1517" fmla="*/ 1392762 w 1533279"/>
                <a:gd name="connsiteY1517" fmla="*/ 326590 h 1674719"/>
                <a:gd name="connsiteX1518" fmla="*/ 1398455 w 1533279"/>
                <a:gd name="connsiteY1518" fmla="*/ 340834 h 1674719"/>
                <a:gd name="connsiteX1519" fmla="*/ 1400357 w 1533279"/>
                <a:gd name="connsiteY1519" fmla="*/ 342731 h 1674719"/>
                <a:gd name="connsiteX1520" fmla="*/ 1401283 w 1533279"/>
                <a:gd name="connsiteY1520" fmla="*/ 344628 h 1674719"/>
                <a:gd name="connsiteX1521" fmla="*/ 1403186 w 1533279"/>
                <a:gd name="connsiteY1521" fmla="*/ 345580 h 1674719"/>
                <a:gd name="connsiteX1522" fmla="*/ 1406986 w 1533279"/>
                <a:gd name="connsiteY1522" fmla="*/ 362667 h 1674719"/>
                <a:gd name="connsiteX1523" fmla="*/ 1409849 w 1533279"/>
                <a:gd name="connsiteY1523" fmla="*/ 368364 h 1674719"/>
                <a:gd name="connsiteX1524" fmla="*/ 1409849 w 1533279"/>
                <a:gd name="connsiteY1524" fmla="*/ 372164 h 1674719"/>
                <a:gd name="connsiteX1525" fmla="*/ 1411752 w 1533279"/>
                <a:gd name="connsiteY1525" fmla="*/ 376910 h 1674719"/>
                <a:gd name="connsiteX1526" fmla="*/ 1414581 w 1533279"/>
                <a:gd name="connsiteY1526" fmla="*/ 380710 h 1674719"/>
                <a:gd name="connsiteX1527" fmla="*/ 1422175 w 1533279"/>
                <a:gd name="connsiteY1527" fmla="*/ 394003 h 1674719"/>
                <a:gd name="connsiteX1528" fmla="*/ 1423147 w 1533279"/>
                <a:gd name="connsiteY1528" fmla="*/ 394954 h 1674719"/>
                <a:gd name="connsiteX1529" fmla="*/ 1423147 w 1533279"/>
                <a:gd name="connsiteY1529" fmla="*/ 396851 h 1674719"/>
                <a:gd name="connsiteX1530" fmla="*/ 1417444 w 1533279"/>
                <a:gd name="connsiteY1530" fmla="*/ 403495 h 1674719"/>
                <a:gd name="connsiteX1531" fmla="*/ 1415547 w 1533279"/>
                <a:gd name="connsiteY1531" fmla="*/ 405393 h 1674719"/>
                <a:gd name="connsiteX1532" fmla="*/ 1415547 w 1533279"/>
                <a:gd name="connsiteY1532" fmla="*/ 413944 h 1674719"/>
                <a:gd name="connsiteX1533" fmla="*/ 1417444 w 1533279"/>
                <a:gd name="connsiteY1533" fmla="*/ 420587 h 1674719"/>
                <a:gd name="connsiteX1534" fmla="*/ 1420273 w 1533279"/>
                <a:gd name="connsiteY1534" fmla="*/ 426285 h 1674719"/>
                <a:gd name="connsiteX1535" fmla="*/ 1422175 w 1533279"/>
                <a:gd name="connsiteY1535" fmla="*/ 429133 h 1674719"/>
                <a:gd name="connsiteX1536" fmla="*/ 1423147 w 1533279"/>
                <a:gd name="connsiteY1536" fmla="*/ 432933 h 1674719"/>
                <a:gd name="connsiteX1537" fmla="*/ 1423147 w 1533279"/>
                <a:gd name="connsiteY1537" fmla="*/ 437680 h 1674719"/>
                <a:gd name="connsiteX1538" fmla="*/ 1424073 w 1533279"/>
                <a:gd name="connsiteY1538" fmla="*/ 438626 h 1674719"/>
                <a:gd name="connsiteX1539" fmla="*/ 1422175 w 1533279"/>
                <a:gd name="connsiteY1539" fmla="*/ 443367 h 1674719"/>
                <a:gd name="connsiteX1540" fmla="*/ 1419347 w 1533279"/>
                <a:gd name="connsiteY1540" fmla="*/ 442426 h 1674719"/>
                <a:gd name="connsiteX1541" fmla="*/ 1421244 w 1533279"/>
                <a:gd name="connsiteY1541" fmla="*/ 451913 h 1674719"/>
                <a:gd name="connsiteX1542" fmla="*/ 1422175 w 1533279"/>
                <a:gd name="connsiteY1542" fmla="*/ 454757 h 1674719"/>
                <a:gd name="connsiteX1543" fmla="*/ 1422175 w 1533279"/>
                <a:gd name="connsiteY1543" fmla="*/ 462357 h 1674719"/>
                <a:gd name="connsiteX1544" fmla="*/ 1423147 w 1533279"/>
                <a:gd name="connsiteY1544" fmla="*/ 465200 h 1674719"/>
                <a:gd name="connsiteX1545" fmla="*/ 1422175 w 1533279"/>
                <a:gd name="connsiteY1545" fmla="*/ 469000 h 1674719"/>
                <a:gd name="connsiteX1546" fmla="*/ 1421244 w 1533279"/>
                <a:gd name="connsiteY1546" fmla="*/ 469951 h 1674719"/>
                <a:gd name="connsiteX1547" fmla="*/ 1420273 w 1533279"/>
                <a:gd name="connsiteY1547" fmla="*/ 470898 h 1674719"/>
                <a:gd name="connsiteX1548" fmla="*/ 1419347 w 1533279"/>
                <a:gd name="connsiteY1548" fmla="*/ 471849 h 1674719"/>
                <a:gd name="connsiteX1549" fmla="*/ 1417444 w 1533279"/>
                <a:gd name="connsiteY1549" fmla="*/ 472795 h 1674719"/>
                <a:gd name="connsiteX1550" fmla="*/ 1416478 w 1533279"/>
                <a:gd name="connsiteY1550" fmla="*/ 478493 h 1674719"/>
                <a:gd name="connsiteX1551" fmla="*/ 1417444 w 1533279"/>
                <a:gd name="connsiteY1551" fmla="*/ 480395 h 1674719"/>
                <a:gd name="connsiteX1552" fmla="*/ 1417444 w 1533279"/>
                <a:gd name="connsiteY1552" fmla="*/ 480395 h 1674719"/>
                <a:gd name="connsiteX1553" fmla="*/ 1419347 w 1533279"/>
                <a:gd name="connsiteY1553" fmla="*/ 482293 h 1674719"/>
                <a:gd name="connsiteX1554" fmla="*/ 1416478 w 1533279"/>
                <a:gd name="connsiteY1554" fmla="*/ 480395 h 1674719"/>
                <a:gd name="connsiteX1555" fmla="*/ 1414581 w 1533279"/>
                <a:gd name="connsiteY1555" fmla="*/ 481346 h 1674719"/>
                <a:gd name="connsiteX1556" fmla="*/ 1415547 w 1533279"/>
                <a:gd name="connsiteY1556" fmla="*/ 483244 h 1674719"/>
                <a:gd name="connsiteX1557" fmla="*/ 1412678 w 1533279"/>
                <a:gd name="connsiteY1557" fmla="*/ 490839 h 1674719"/>
                <a:gd name="connsiteX1558" fmla="*/ 1409849 w 1533279"/>
                <a:gd name="connsiteY1558" fmla="*/ 487990 h 1674719"/>
                <a:gd name="connsiteX1559" fmla="*/ 1404162 w 1533279"/>
                <a:gd name="connsiteY1559" fmla="*/ 488941 h 1674719"/>
                <a:gd name="connsiteX1560" fmla="*/ 1402254 w 1533279"/>
                <a:gd name="connsiteY1560" fmla="*/ 490839 h 1674719"/>
                <a:gd name="connsiteX1561" fmla="*/ 1400357 w 1533279"/>
                <a:gd name="connsiteY1561" fmla="*/ 491785 h 1674719"/>
                <a:gd name="connsiteX1562" fmla="*/ 1398455 w 1533279"/>
                <a:gd name="connsiteY1562" fmla="*/ 491785 h 1674719"/>
                <a:gd name="connsiteX1563" fmla="*/ 1397489 w 1533279"/>
                <a:gd name="connsiteY1563" fmla="*/ 493687 h 1674719"/>
                <a:gd name="connsiteX1564" fmla="*/ 1394660 w 1533279"/>
                <a:gd name="connsiteY1564" fmla="*/ 495585 h 1674719"/>
                <a:gd name="connsiteX1565" fmla="*/ 1392762 w 1533279"/>
                <a:gd name="connsiteY1565" fmla="*/ 497482 h 1674719"/>
                <a:gd name="connsiteX1566" fmla="*/ 1390860 w 1533279"/>
                <a:gd name="connsiteY1566" fmla="*/ 500331 h 1674719"/>
                <a:gd name="connsiteX1567" fmla="*/ 1389894 w 1533279"/>
                <a:gd name="connsiteY1567" fmla="*/ 502234 h 1674719"/>
                <a:gd name="connsiteX1568" fmla="*/ 1389894 w 1533279"/>
                <a:gd name="connsiteY1568" fmla="*/ 503180 h 1674719"/>
                <a:gd name="connsiteX1569" fmla="*/ 1387996 w 1533279"/>
                <a:gd name="connsiteY1569" fmla="*/ 506980 h 1674719"/>
                <a:gd name="connsiteX1570" fmla="*/ 1386094 w 1533279"/>
                <a:gd name="connsiteY1570" fmla="*/ 513623 h 1674719"/>
                <a:gd name="connsiteX1571" fmla="*/ 1386094 w 1533279"/>
                <a:gd name="connsiteY1571" fmla="*/ 515521 h 1674719"/>
                <a:gd name="connsiteX1572" fmla="*/ 1386094 w 1533279"/>
                <a:gd name="connsiteY1572" fmla="*/ 517423 h 1674719"/>
                <a:gd name="connsiteX1573" fmla="*/ 1385167 w 1533279"/>
                <a:gd name="connsiteY1573" fmla="*/ 519321 h 1674719"/>
                <a:gd name="connsiteX1574" fmla="*/ 1383265 w 1533279"/>
                <a:gd name="connsiteY1574" fmla="*/ 524072 h 1674719"/>
                <a:gd name="connsiteX1575" fmla="*/ 1381367 w 1533279"/>
                <a:gd name="connsiteY1575" fmla="*/ 525018 h 1674719"/>
                <a:gd name="connsiteX1576" fmla="*/ 1380401 w 1533279"/>
                <a:gd name="connsiteY1576" fmla="*/ 526916 h 1674719"/>
                <a:gd name="connsiteX1577" fmla="*/ 1380401 w 1533279"/>
                <a:gd name="connsiteY1577" fmla="*/ 527867 h 1674719"/>
                <a:gd name="connsiteX1578" fmla="*/ 1374699 w 1533279"/>
                <a:gd name="connsiteY1578" fmla="*/ 568685 h 1674719"/>
                <a:gd name="connsiteX1579" fmla="*/ 1373773 w 1533279"/>
                <a:gd name="connsiteY1579" fmla="*/ 592421 h 1674719"/>
                <a:gd name="connsiteX1580" fmla="*/ 1376601 w 1533279"/>
                <a:gd name="connsiteY1580" fmla="*/ 599070 h 1674719"/>
                <a:gd name="connsiteX1581" fmla="*/ 1377567 w 1533279"/>
                <a:gd name="connsiteY1581" fmla="*/ 600016 h 1674719"/>
                <a:gd name="connsiteX1582" fmla="*/ 1379465 w 1533279"/>
                <a:gd name="connsiteY1582" fmla="*/ 602864 h 1674719"/>
                <a:gd name="connsiteX1583" fmla="*/ 1385167 w 1533279"/>
                <a:gd name="connsiteY1583" fmla="*/ 610469 h 1674719"/>
                <a:gd name="connsiteX1584" fmla="*/ 1386094 w 1533279"/>
                <a:gd name="connsiteY1584" fmla="*/ 611411 h 1674719"/>
                <a:gd name="connsiteX1585" fmla="*/ 1388962 w 1533279"/>
                <a:gd name="connsiteY1585" fmla="*/ 614259 h 1674719"/>
                <a:gd name="connsiteX1586" fmla="*/ 1391791 w 1533279"/>
                <a:gd name="connsiteY1586" fmla="*/ 617108 h 1674719"/>
                <a:gd name="connsiteX1587" fmla="*/ 1389894 w 1533279"/>
                <a:gd name="connsiteY1587" fmla="*/ 618059 h 1674719"/>
                <a:gd name="connsiteX1588" fmla="*/ 1392762 w 1533279"/>
                <a:gd name="connsiteY1588" fmla="*/ 619005 h 1674719"/>
                <a:gd name="connsiteX1589" fmla="*/ 1395591 w 1533279"/>
                <a:gd name="connsiteY1589" fmla="*/ 621854 h 1674719"/>
                <a:gd name="connsiteX1590" fmla="*/ 1396557 w 1533279"/>
                <a:gd name="connsiteY1590" fmla="*/ 623752 h 1674719"/>
                <a:gd name="connsiteX1591" fmla="*/ 1396557 w 1533279"/>
                <a:gd name="connsiteY1591" fmla="*/ 632298 h 1674719"/>
                <a:gd name="connsiteX1592" fmla="*/ 1397489 w 1533279"/>
                <a:gd name="connsiteY1592" fmla="*/ 640844 h 1674719"/>
                <a:gd name="connsiteX1593" fmla="*/ 1397489 w 1533279"/>
                <a:gd name="connsiteY1593" fmla="*/ 643693 h 1674719"/>
                <a:gd name="connsiteX1594" fmla="*/ 1398455 w 1533279"/>
                <a:gd name="connsiteY1594" fmla="*/ 648439 h 1674719"/>
                <a:gd name="connsiteX1595" fmla="*/ 1399391 w 1533279"/>
                <a:gd name="connsiteY1595" fmla="*/ 652239 h 1674719"/>
                <a:gd name="connsiteX1596" fmla="*/ 1400357 w 1533279"/>
                <a:gd name="connsiteY1596" fmla="*/ 656034 h 1674719"/>
                <a:gd name="connsiteX1597" fmla="*/ 1401283 w 1533279"/>
                <a:gd name="connsiteY1597" fmla="*/ 665531 h 1674719"/>
                <a:gd name="connsiteX1598" fmla="*/ 1403186 w 1533279"/>
                <a:gd name="connsiteY1598" fmla="*/ 665531 h 1674719"/>
                <a:gd name="connsiteX1599" fmla="*/ 1405084 w 1533279"/>
                <a:gd name="connsiteY1599" fmla="*/ 665531 h 1674719"/>
                <a:gd name="connsiteX1600" fmla="*/ 1406049 w 1533279"/>
                <a:gd name="connsiteY1600" fmla="*/ 666482 h 1674719"/>
                <a:gd name="connsiteX1601" fmla="*/ 1406049 w 1533279"/>
                <a:gd name="connsiteY1601" fmla="*/ 668380 h 1674719"/>
                <a:gd name="connsiteX1602" fmla="*/ 1408883 w 1533279"/>
                <a:gd name="connsiteY1602" fmla="*/ 670277 h 1674719"/>
                <a:gd name="connsiteX1603" fmla="*/ 1406986 w 1533279"/>
                <a:gd name="connsiteY1603" fmla="*/ 673126 h 1674719"/>
                <a:gd name="connsiteX1604" fmla="*/ 1406049 w 1533279"/>
                <a:gd name="connsiteY1604" fmla="*/ 673126 h 1674719"/>
                <a:gd name="connsiteX1605" fmla="*/ 1404162 w 1533279"/>
                <a:gd name="connsiteY1605" fmla="*/ 674072 h 1674719"/>
                <a:gd name="connsiteX1606" fmla="*/ 1402254 w 1533279"/>
                <a:gd name="connsiteY1606" fmla="*/ 686408 h 1674719"/>
                <a:gd name="connsiteX1607" fmla="*/ 1402254 w 1533279"/>
                <a:gd name="connsiteY1607" fmla="*/ 689257 h 1674719"/>
                <a:gd name="connsiteX1608" fmla="*/ 1401283 w 1533279"/>
                <a:gd name="connsiteY1608" fmla="*/ 692106 h 1674719"/>
                <a:gd name="connsiteX1609" fmla="*/ 1398455 w 1533279"/>
                <a:gd name="connsiteY1609" fmla="*/ 694954 h 1674719"/>
                <a:gd name="connsiteX1610" fmla="*/ 1396557 w 1533279"/>
                <a:gd name="connsiteY1610" fmla="*/ 695905 h 1674719"/>
                <a:gd name="connsiteX1611" fmla="*/ 1393688 w 1533279"/>
                <a:gd name="connsiteY1611" fmla="*/ 702549 h 1674719"/>
                <a:gd name="connsiteX1612" fmla="*/ 1394660 w 1533279"/>
                <a:gd name="connsiteY1612" fmla="*/ 706349 h 1674719"/>
                <a:gd name="connsiteX1613" fmla="*/ 1395591 w 1533279"/>
                <a:gd name="connsiteY1613" fmla="*/ 708247 h 1674719"/>
                <a:gd name="connsiteX1614" fmla="*/ 1396557 w 1533279"/>
                <a:gd name="connsiteY1614" fmla="*/ 712993 h 1674719"/>
                <a:gd name="connsiteX1615" fmla="*/ 1395591 w 1533279"/>
                <a:gd name="connsiteY1615" fmla="*/ 728188 h 1674719"/>
                <a:gd name="connsiteX1616" fmla="*/ 1395591 w 1533279"/>
                <a:gd name="connsiteY1616" fmla="*/ 729134 h 1674719"/>
                <a:gd name="connsiteX1617" fmla="*/ 1396557 w 1533279"/>
                <a:gd name="connsiteY1617" fmla="*/ 732934 h 1674719"/>
                <a:gd name="connsiteX1618" fmla="*/ 1395591 w 1533279"/>
                <a:gd name="connsiteY1618" fmla="*/ 739577 h 1674719"/>
                <a:gd name="connsiteX1619" fmla="*/ 1395591 w 1533279"/>
                <a:gd name="connsiteY1619" fmla="*/ 739577 h 1674719"/>
                <a:gd name="connsiteX1620" fmla="*/ 1393688 w 1533279"/>
                <a:gd name="connsiteY1620" fmla="*/ 741480 h 1674719"/>
                <a:gd name="connsiteX1621" fmla="*/ 1395591 w 1533279"/>
                <a:gd name="connsiteY1621" fmla="*/ 749075 h 1674719"/>
                <a:gd name="connsiteX1622" fmla="*/ 1396557 w 1533279"/>
                <a:gd name="connsiteY1622" fmla="*/ 753821 h 1674719"/>
                <a:gd name="connsiteX1623" fmla="*/ 1396557 w 1533279"/>
                <a:gd name="connsiteY1623" fmla="*/ 759518 h 1674719"/>
                <a:gd name="connsiteX1624" fmla="*/ 1395591 w 1533279"/>
                <a:gd name="connsiteY1624" fmla="*/ 760465 h 1674719"/>
                <a:gd name="connsiteX1625" fmla="*/ 1394660 w 1533279"/>
                <a:gd name="connsiteY1625" fmla="*/ 763318 h 1674719"/>
                <a:gd name="connsiteX1626" fmla="*/ 1392762 w 1533279"/>
                <a:gd name="connsiteY1626" fmla="*/ 767113 h 1674719"/>
                <a:gd name="connsiteX1627" fmla="*/ 1392762 w 1533279"/>
                <a:gd name="connsiteY1627" fmla="*/ 771859 h 1674719"/>
                <a:gd name="connsiteX1628" fmla="*/ 1390860 w 1533279"/>
                <a:gd name="connsiteY1628" fmla="*/ 776610 h 1674719"/>
                <a:gd name="connsiteX1629" fmla="*/ 1388962 w 1533279"/>
                <a:gd name="connsiteY1629" fmla="*/ 777557 h 1674719"/>
                <a:gd name="connsiteX1630" fmla="*/ 1387996 w 1533279"/>
                <a:gd name="connsiteY1630" fmla="*/ 778503 h 1674719"/>
                <a:gd name="connsiteX1631" fmla="*/ 1386094 w 1533279"/>
                <a:gd name="connsiteY1631" fmla="*/ 783254 h 1674719"/>
                <a:gd name="connsiteX1632" fmla="*/ 1384196 w 1533279"/>
                <a:gd name="connsiteY1632" fmla="*/ 786103 h 1674719"/>
                <a:gd name="connsiteX1633" fmla="*/ 1378499 w 1533279"/>
                <a:gd name="connsiteY1633" fmla="*/ 795590 h 1674719"/>
                <a:gd name="connsiteX1634" fmla="*/ 1376601 w 1533279"/>
                <a:gd name="connsiteY1634" fmla="*/ 796537 h 1674719"/>
                <a:gd name="connsiteX1635" fmla="*/ 1373773 w 1533279"/>
                <a:gd name="connsiteY1635" fmla="*/ 797493 h 1674719"/>
                <a:gd name="connsiteX1636" fmla="*/ 1371875 w 1533279"/>
                <a:gd name="connsiteY1636" fmla="*/ 808878 h 1674719"/>
                <a:gd name="connsiteX1637" fmla="*/ 1370904 w 1533279"/>
                <a:gd name="connsiteY1637" fmla="*/ 809829 h 1674719"/>
                <a:gd name="connsiteX1638" fmla="*/ 1367104 w 1533279"/>
                <a:gd name="connsiteY1638" fmla="*/ 816477 h 1674719"/>
                <a:gd name="connsiteX1639" fmla="*/ 1364280 w 1533279"/>
                <a:gd name="connsiteY1639" fmla="*/ 820272 h 1674719"/>
                <a:gd name="connsiteX1640" fmla="*/ 1364280 w 1533279"/>
                <a:gd name="connsiteY1640" fmla="*/ 821229 h 1674719"/>
                <a:gd name="connsiteX1641" fmla="*/ 1362378 w 1533279"/>
                <a:gd name="connsiteY1641" fmla="*/ 826921 h 1674719"/>
                <a:gd name="connsiteX1642" fmla="*/ 1362378 w 1533279"/>
                <a:gd name="connsiteY1642" fmla="*/ 829770 h 1674719"/>
                <a:gd name="connsiteX1643" fmla="*/ 1361412 w 1533279"/>
                <a:gd name="connsiteY1643" fmla="*/ 830721 h 1674719"/>
                <a:gd name="connsiteX1644" fmla="*/ 1359509 w 1533279"/>
                <a:gd name="connsiteY1644" fmla="*/ 840213 h 1674719"/>
                <a:gd name="connsiteX1645" fmla="*/ 1357612 w 1533279"/>
                <a:gd name="connsiteY1645" fmla="*/ 845911 h 1674719"/>
                <a:gd name="connsiteX1646" fmla="*/ 1355714 w 1533279"/>
                <a:gd name="connsiteY1646" fmla="*/ 845911 h 1674719"/>
                <a:gd name="connsiteX1647" fmla="*/ 1354783 w 1533279"/>
                <a:gd name="connsiteY1647" fmla="*/ 846857 h 1674719"/>
                <a:gd name="connsiteX1648" fmla="*/ 1352885 w 1533279"/>
                <a:gd name="connsiteY1648" fmla="*/ 854457 h 1674719"/>
                <a:gd name="connsiteX1649" fmla="*/ 1350983 w 1533279"/>
                <a:gd name="connsiteY1649" fmla="*/ 858252 h 1674719"/>
                <a:gd name="connsiteX1650" fmla="*/ 1351919 w 1533279"/>
                <a:gd name="connsiteY1650" fmla="*/ 862998 h 1674719"/>
                <a:gd name="connsiteX1651" fmla="*/ 1353812 w 1533279"/>
                <a:gd name="connsiteY1651" fmla="*/ 867749 h 1674719"/>
                <a:gd name="connsiteX1652" fmla="*/ 1352885 w 1533279"/>
                <a:gd name="connsiteY1652" fmla="*/ 872495 h 1674719"/>
                <a:gd name="connsiteX1653" fmla="*/ 1350983 w 1533279"/>
                <a:gd name="connsiteY1653" fmla="*/ 870593 h 1674719"/>
                <a:gd name="connsiteX1654" fmla="*/ 1350983 w 1533279"/>
                <a:gd name="connsiteY1654" fmla="*/ 874393 h 1674719"/>
                <a:gd name="connsiteX1655" fmla="*/ 1351919 w 1533279"/>
                <a:gd name="connsiteY1655" fmla="*/ 880090 h 1674719"/>
                <a:gd name="connsiteX1656" fmla="*/ 1350017 w 1533279"/>
                <a:gd name="connsiteY1656" fmla="*/ 883885 h 1674719"/>
                <a:gd name="connsiteX1657" fmla="*/ 1350017 w 1533279"/>
                <a:gd name="connsiteY1657" fmla="*/ 885787 h 1674719"/>
                <a:gd name="connsiteX1658" fmla="*/ 1350983 w 1533279"/>
                <a:gd name="connsiteY1658" fmla="*/ 886739 h 1674719"/>
                <a:gd name="connsiteX1659" fmla="*/ 1351919 w 1533279"/>
                <a:gd name="connsiteY1659" fmla="*/ 890534 h 1674719"/>
                <a:gd name="connsiteX1660" fmla="*/ 1351919 w 1533279"/>
                <a:gd name="connsiteY1660" fmla="*/ 893382 h 1674719"/>
                <a:gd name="connsiteX1661" fmla="*/ 1351919 w 1533279"/>
                <a:gd name="connsiteY1661" fmla="*/ 900977 h 1674719"/>
                <a:gd name="connsiteX1662" fmla="*/ 1349085 w 1533279"/>
                <a:gd name="connsiteY1662" fmla="*/ 901929 h 1674719"/>
                <a:gd name="connsiteX1663" fmla="*/ 1348119 w 1533279"/>
                <a:gd name="connsiteY1663" fmla="*/ 903826 h 1674719"/>
                <a:gd name="connsiteX1664" fmla="*/ 1348119 w 1533279"/>
                <a:gd name="connsiteY1664" fmla="*/ 904777 h 1674719"/>
                <a:gd name="connsiteX1665" fmla="*/ 1349085 w 1533279"/>
                <a:gd name="connsiteY1665" fmla="*/ 909523 h 1674719"/>
                <a:gd name="connsiteX1666" fmla="*/ 1350017 w 1533279"/>
                <a:gd name="connsiteY1666" fmla="*/ 911421 h 1674719"/>
                <a:gd name="connsiteX1667" fmla="*/ 1353812 w 1533279"/>
                <a:gd name="connsiteY1667" fmla="*/ 917118 h 1674719"/>
                <a:gd name="connsiteX1668" fmla="*/ 1352885 w 1533279"/>
                <a:gd name="connsiteY1668" fmla="*/ 919016 h 1674719"/>
                <a:gd name="connsiteX1669" fmla="*/ 1350017 w 1533279"/>
                <a:gd name="connsiteY1669" fmla="*/ 926606 h 1674719"/>
                <a:gd name="connsiteX1670" fmla="*/ 1349085 w 1533279"/>
                <a:gd name="connsiteY1670" fmla="*/ 936098 h 1674719"/>
                <a:gd name="connsiteX1671" fmla="*/ 1348119 w 1533279"/>
                <a:gd name="connsiteY1671" fmla="*/ 937996 h 1674719"/>
                <a:gd name="connsiteX1672" fmla="*/ 1348119 w 1533279"/>
                <a:gd name="connsiteY1672" fmla="*/ 940849 h 1674719"/>
                <a:gd name="connsiteX1673" fmla="*/ 1350017 w 1533279"/>
                <a:gd name="connsiteY1673" fmla="*/ 944644 h 1674719"/>
                <a:gd name="connsiteX1674" fmla="*/ 1350983 w 1533279"/>
                <a:gd name="connsiteY1674" fmla="*/ 946542 h 1674719"/>
                <a:gd name="connsiteX1675" fmla="*/ 1352885 w 1533279"/>
                <a:gd name="connsiteY1675" fmla="*/ 948444 h 1674719"/>
                <a:gd name="connsiteX1676" fmla="*/ 1353812 w 1533279"/>
                <a:gd name="connsiteY1676" fmla="*/ 950342 h 1674719"/>
                <a:gd name="connsiteX1677" fmla="*/ 1354783 w 1533279"/>
                <a:gd name="connsiteY1677" fmla="*/ 950342 h 1674719"/>
                <a:gd name="connsiteX1678" fmla="*/ 1356680 w 1533279"/>
                <a:gd name="connsiteY1678" fmla="*/ 951283 h 1674719"/>
                <a:gd name="connsiteX1679" fmla="*/ 1357612 w 1533279"/>
                <a:gd name="connsiteY1679" fmla="*/ 953190 h 1674719"/>
                <a:gd name="connsiteX1680" fmla="*/ 1358578 w 1533279"/>
                <a:gd name="connsiteY1680" fmla="*/ 956039 h 1674719"/>
                <a:gd name="connsiteX1681" fmla="*/ 1357612 w 1533279"/>
                <a:gd name="connsiteY1681" fmla="*/ 960785 h 1674719"/>
                <a:gd name="connsiteX1682" fmla="*/ 1355714 w 1533279"/>
                <a:gd name="connsiteY1682" fmla="*/ 968380 h 1674719"/>
                <a:gd name="connsiteX1683" fmla="*/ 1357612 w 1533279"/>
                <a:gd name="connsiteY1683" fmla="*/ 970278 h 1674719"/>
                <a:gd name="connsiteX1684" fmla="*/ 1359509 w 1533279"/>
                <a:gd name="connsiteY1684" fmla="*/ 971229 h 1674719"/>
                <a:gd name="connsiteX1685" fmla="*/ 1359509 w 1533279"/>
                <a:gd name="connsiteY1685" fmla="*/ 974077 h 1674719"/>
                <a:gd name="connsiteX1686" fmla="*/ 1359509 w 1533279"/>
                <a:gd name="connsiteY1686" fmla="*/ 976926 h 1674719"/>
                <a:gd name="connsiteX1687" fmla="*/ 1359509 w 1533279"/>
                <a:gd name="connsiteY1687" fmla="*/ 978824 h 1674719"/>
                <a:gd name="connsiteX1688" fmla="*/ 1357612 w 1533279"/>
                <a:gd name="connsiteY1688" fmla="*/ 983575 h 1674719"/>
                <a:gd name="connsiteX1689" fmla="*/ 1356680 w 1533279"/>
                <a:gd name="connsiteY1689" fmla="*/ 984521 h 1674719"/>
                <a:gd name="connsiteX1690" fmla="*/ 1348119 w 1533279"/>
                <a:gd name="connsiteY1690" fmla="*/ 990218 h 1674719"/>
                <a:gd name="connsiteX1691" fmla="*/ 1348119 w 1533279"/>
                <a:gd name="connsiteY1691" fmla="*/ 998765 h 1674719"/>
                <a:gd name="connsiteX1692" fmla="*/ 1350017 w 1533279"/>
                <a:gd name="connsiteY1692" fmla="*/ 1002564 h 1674719"/>
                <a:gd name="connsiteX1693" fmla="*/ 1350983 w 1533279"/>
                <a:gd name="connsiteY1693" fmla="*/ 1004462 h 1674719"/>
                <a:gd name="connsiteX1694" fmla="*/ 1350983 w 1533279"/>
                <a:gd name="connsiteY1694" fmla="*/ 1005408 h 1674719"/>
                <a:gd name="connsiteX1695" fmla="*/ 1351919 w 1533279"/>
                <a:gd name="connsiteY1695" fmla="*/ 1006359 h 1674719"/>
                <a:gd name="connsiteX1696" fmla="*/ 1352885 w 1533279"/>
                <a:gd name="connsiteY1696" fmla="*/ 1007311 h 1674719"/>
                <a:gd name="connsiteX1697" fmla="*/ 1354783 w 1533279"/>
                <a:gd name="connsiteY1697" fmla="*/ 1008257 h 1674719"/>
                <a:gd name="connsiteX1698" fmla="*/ 1355714 w 1533279"/>
                <a:gd name="connsiteY1698" fmla="*/ 1010159 h 1674719"/>
                <a:gd name="connsiteX1699" fmla="*/ 1357612 w 1533279"/>
                <a:gd name="connsiteY1699" fmla="*/ 1011106 h 1674719"/>
                <a:gd name="connsiteX1700" fmla="*/ 1359509 w 1533279"/>
                <a:gd name="connsiteY1700" fmla="*/ 1012057 h 1674719"/>
                <a:gd name="connsiteX1701" fmla="*/ 1360480 w 1533279"/>
                <a:gd name="connsiteY1701" fmla="*/ 1013003 h 1674719"/>
                <a:gd name="connsiteX1702" fmla="*/ 1362378 w 1533279"/>
                <a:gd name="connsiteY1702" fmla="*/ 1013003 h 1674719"/>
                <a:gd name="connsiteX1703" fmla="*/ 1362378 w 1533279"/>
                <a:gd name="connsiteY1703" fmla="*/ 1012057 h 1674719"/>
                <a:gd name="connsiteX1704" fmla="*/ 1363304 w 1533279"/>
                <a:gd name="connsiteY1704" fmla="*/ 1012057 h 1674719"/>
                <a:gd name="connsiteX1705" fmla="*/ 1364280 w 1533279"/>
                <a:gd name="connsiteY1705" fmla="*/ 1012057 h 1674719"/>
                <a:gd name="connsiteX1706" fmla="*/ 1366178 w 1533279"/>
                <a:gd name="connsiteY1706" fmla="*/ 1014906 h 1674719"/>
                <a:gd name="connsiteX1707" fmla="*/ 1367104 w 1533279"/>
                <a:gd name="connsiteY1707" fmla="*/ 1020603 h 1674719"/>
                <a:gd name="connsiteX1708" fmla="*/ 1368075 w 1533279"/>
                <a:gd name="connsiteY1708" fmla="*/ 1021554 h 1674719"/>
                <a:gd name="connsiteX1709" fmla="*/ 1369006 w 1533279"/>
                <a:gd name="connsiteY1709" fmla="*/ 1023452 h 1674719"/>
                <a:gd name="connsiteX1710" fmla="*/ 1371875 w 1533279"/>
                <a:gd name="connsiteY1710" fmla="*/ 1031988 h 1674719"/>
                <a:gd name="connsiteX1711" fmla="*/ 1370904 w 1533279"/>
                <a:gd name="connsiteY1711" fmla="*/ 1035783 h 1674719"/>
                <a:gd name="connsiteX1712" fmla="*/ 1372801 w 1533279"/>
                <a:gd name="connsiteY1712" fmla="*/ 1038631 h 1674719"/>
                <a:gd name="connsiteX1713" fmla="*/ 1372801 w 1533279"/>
                <a:gd name="connsiteY1713" fmla="*/ 1039583 h 1674719"/>
                <a:gd name="connsiteX1714" fmla="*/ 1371875 w 1533279"/>
                <a:gd name="connsiteY1714" fmla="*/ 1043378 h 1674719"/>
                <a:gd name="connsiteX1715" fmla="*/ 1372801 w 1533279"/>
                <a:gd name="connsiteY1715" fmla="*/ 1047178 h 1674719"/>
                <a:gd name="connsiteX1716" fmla="*/ 1371875 w 1533279"/>
                <a:gd name="connsiteY1716" fmla="*/ 1049075 h 1674719"/>
                <a:gd name="connsiteX1717" fmla="*/ 1370904 w 1533279"/>
                <a:gd name="connsiteY1717" fmla="*/ 1052875 h 1674719"/>
                <a:gd name="connsiteX1718" fmla="*/ 1370904 w 1533279"/>
                <a:gd name="connsiteY1718" fmla="*/ 1053821 h 1674719"/>
                <a:gd name="connsiteX1719" fmla="*/ 1369972 w 1533279"/>
                <a:gd name="connsiteY1719" fmla="*/ 1055724 h 1674719"/>
                <a:gd name="connsiteX1720" fmla="*/ 1369972 w 1533279"/>
                <a:gd name="connsiteY1720" fmla="*/ 1059519 h 1674719"/>
                <a:gd name="connsiteX1721" fmla="*/ 1370904 w 1533279"/>
                <a:gd name="connsiteY1721" fmla="*/ 1061416 h 1674719"/>
                <a:gd name="connsiteX1722" fmla="*/ 1371875 w 1533279"/>
                <a:gd name="connsiteY1722" fmla="*/ 1061416 h 1674719"/>
                <a:gd name="connsiteX1723" fmla="*/ 1372801 w 1533279"/>
                <a:gd name="connsiteY1723" fmla="*/ 1066167 h 1674719"/>
                <a:gd name="connsiteX1724" fmla="*/ 1372801 w 1533279"/>
                <a:gd name="connsiteY1724" fmla="*/ 1066167 h 1674719"/>
                <a:gd name="connsiteX1725" fmla="*/ 1374699 w 1533279"/>
                <a:gd name="connsiteY1725" fmla="*/ 1068065 h 1674719"/>
                <a:gd name="connsiteX1726" fmla="*/ 1374699 w 1533279"/>
                <a:gd name="connsiteY1726" fmla="*/ 1068065 h 1674719"/>
                <a:gd name="connsiteX1727" fmla="*/ 1376601 w 1533279"/>
                <a:gd name="connsiteY1727" fmla="*/ 1069016 h 1674719"/>
                <a:gd name="connsiteX1728" fmla="*/ 1378499 w 1533279"/>
                <a:gd name="connsiteY1728" fmla="*/ 1070914 h 1674719"/>
                <a:gd name="connsiteX1729" fmla="*/ 1385167 w 1533279"/>
                <a:gd name="connsiteY1729" fmla="*/ 1076611 h 1674719"/>
                <a:gd name="connsiteX1730" fmla="*/ 1386094 w 1533279"/>
                <a:gd name="connsiteY1730" fmla="*/ 1077562 h 1674719"/>
                <a:gd name="connsiteX1731" fmla="*/ 1387996 w 1533279"/>
                <a:gd name="connsiteY1731" fmla="*/ 1078508 h 1674719"/>
                <a:gd name="connsiteX1732" fmla="*/ 1389894 w 1533279"/>
                <a:gd name="connsiteY1732" fmla="*/ 1080406 h 1674719"/>
                <a:gd name="connsiteX1733" fmla="*/ 1391791 w 1533279"/>
                <a:gd name="connsiteY1733" fmla="*/ 1082308 h 1674719"/>
                <a:gd name="connsiteX1734" fmla="*/ 1393688 w 1533279"/>
                <a:gd name="connsiteY1734" fmla="*/ 1083260 h 1674719"/>
                <a:gd name="connsiteX1735" fmla="*/ 1393688 w 1533279"/>
                <a:gd name="connsiteY1735" fmla="*/ 1084206 h 1674719"/>
                <a:gd name="connsiteX1736" fmla="*/ 1394660 w 1533279"/>
                <a:gd name="connsiteY1736" fmla="*/ 1085157 h 1674719"/>
                <a:gd name="connsiteX1737" fmla="*/ 1396557 w 1533279"/>
                <a:gd name="connsiteY1737" fmla="*/ 1086103 h 1674719"/>
                <a:gd name="connsiteX1738" fmla="*/ 1400357 w 1533279"/>
                <a:gd name="connsiteY1738" fmla="*/ 1088006 h 1674719"/>
                <a:gd name="connsiteX1739" fmla="*/ 1400357 w 1533279"/>
                <a:gd name="connsiteY1739" fmla="*/ 1088006 h 1674719"/>
                <a:gd name="connsiteX1740" fmla="*/ 1401283 w 1533279"/>
                <a:gd name="connsiteY1740" fmla="*/ 1093703 h 1674719"/>
                <a:gd name="connsiteX1741" fmla="*/ 1402254 w 1533279"/>
                <a:gd name="connsiteY1741" fmla="*/ 1095601 h 1674719"/>
                <a:gd name="connsiteX1742" fmla="*/ 1402254 w 1533279"/>
                <a:gd name="connsiteY1742" fmla="*/ 1096547 h 1674719"/>
                <a:gd name="connsiteX1743" fmla="*/ 1400357 w 1533279"/>
                <a:gd name="connsiteY1743" fmla="*/ 1102244 h 1674719"/>
                <a:gd name="connsiteX1744" fmla="*/ 1396557 w 1533279"/>
                <a:gd name="connsiteY1744" fmla="*/ 1106995 h 1674719"/>
                <a:gd name="connsiteX1745" fmla="*/ 1395591 w 1533279"/>
                <a:gd name="connsiteY1745" fmla="*/ 1108893 h 1674719"/>
                <a:gd name="connsiteX1746" fmla="*/ 1393688 w 1533279"/>
                <a:gd name="connsiteY1746" fmla="*/ 1111742 h 1674719"/>
                <a:gd name="connsiteX1747" fmla="*/ 1392762 w 1533279"/>
                <a:gd name="connsiteY1747" fmla="*/ 1111742 h 1674719"/>
                <a:gd name="connsiteX1748" fmla="*/ 1391791 w 1533279"/>
                <a:gd name="connsiteY1748" fmla="*/ 1112693 h 1674719"/>
                <a:gd name="connsiteX1749" fmla="*/ 1390860 w 1533279"/>
                <a:gd name="connsiteY1749" fmla="*/ 1112693 h 1674719"/>
                <a:gd name="connsiteX1750" fmla="*/ 1389894 w 1533279"/>
                <a:gd name="connsiteY1750" fmla="*/ 1114590 h 1674719"/>
                <a:gd name="connsiteX1751" fmla="*/ 1389894 w 1533279"/>
                <a:gd name="connsiteY1751" fmla="*/ 1121234 h 1674719"/>
                <a:gd name="connsiteX1752" fmla="*/ 1390860 w 1533279"/>
                <a:gd name="connsiteY1752" fmla="*/ 1123131 h 1674719"/>
                <a:gd name="connsiteX1753" fmla="*/ 1391791 w 1533279"/>
                <a:gd name="connsiteY1753" fmla="*/ 1126931 h 1674719"/>
                <a:gd name="connsiteX1754" fmla="*/ 1386094 w 1533279"/>
                <a:gd name="connsiteY1754" fmla="*/ 1131683 h 1674719"/>
                <a:gd name="connsiteX1755" fmla="*/ 1386094 w 1533279"/>
                <a:gd name="connsiteY1755" fmla="*/ 1130731 h 1674719"/>
                <a:gd name="connsiteX1756" fmla="*/ 1377567 w 1533279"/>
                <a:gd name="connsiteY1756" fmla="*/ 1132629 h 1674719"/>
                <a:gd name="connsiteX1757" fmla="*/ 1373773 w 1533279"/>
                <a:gd name="connsiteY1757" fmla="*/ 1138326 h 1674719"/>
                <a:gd name="connsiteX1758" fmla="*/ 1372801 w 1533279"/>
                <a:gd name="connsiteY1758" fmla="*/ 1139277 h 1674719"/>
                <a:gd name="connsiteX1759" fmla="*/ 1368075 w 1533279"/>
                <a:gd name="connsiteY1759" fmla="*/ 1140224 h 1674719"/>
                <a:gd name="connsiteX1760" fmla="*/ 1361412 w 1533279"/>
                <a:gd name="connsiteY1760" fmla="*/ 1140224 h 1674719"/>
                <a:gd name="connsiteX1761" fmla="*/ 1359509 w 1533279"/>
                <a:gd name="connsiteY1761" fmla="*/ 1143072 h 1674719"/>
                <a:gd name="connsiteX1762" fmla="*/ 1358578 w 1533279"/>
                <a:gd name="connsiteY1762" fmla="*/ 1145921 h 1674719"/>
                <a:gd name="connsiteX1763" fmla="*/ 1357612 w 1533279"/>
                <a:gd name="connsiteY1763" fmla="*/ 1148770 h 1674719"/>
                <a:gd name="connsiteX1764" fmla="*/ 1360480 w 1533279"/>
                <a:gd name="connsiteY1764" fmla="*/ 1153516 h 1674719"/>
                <a:gd name="connsiteX1765" fmla="*/ 1361412 w 1533279"/>
                <a:gd name="connsiteY1765" fmla="*/ 1156365 h 1674719"/>
                <a:gd name="connsiteX1766" fmla="*/ 1362378 w 1533279"/>
                <a:gd name="connsiteY1766" fmla="*/ 1157316 h 1674719"/>
                <a:gd name="connsiteX1767" fmla="*/ 1361412 w 1533279"/>
                <a:gd name="connsiteY1767" fmla="*/ 1156365 h 1674719"/>
                <a:gd name="connsiteX1768" fmla="*/ 1359509 w 1533279"/>
                <a:gd name="connsiteY1768" fmla="*/ 1154467 h 1674719"/>
                <a:gd name="connsiteX1769" fmla="*/ 1357612 w 1533279"/>
                <a:gd name="connsiteY1769" fmla="*/ 1152565 h 1674719"/>
                <a:gd name="connsiteX1770" fmla="*/ 1352885 w 1533279"/>
                <a:gd name="connsiteY1770" fmla="*/ 1153516 h 1674719"/>
                <a:gd name="connsiteX1771" fmla="*/ 1352885 w 1533279"/>
                <a:gd name="connsiteY1771" fmla="*/ 1155419 h 1674719"/>
                <a:gd name="connsiteX1772" fmla="*/ 1355714 w 1533279"/>
                <a:gd name="connsiteY1772" fmla="*/ 1154467 h 1674719"/>
                <a:gd name="connsiteX1773" fmla="*/ 1356680 w 1533279"/>
                <a:gd name="connsiteY1773" fmla="*/ 1158257 h 1674719"/>
                <a:gd name="connsiteX1774" fmla="*/ 1359509 w 1533279"/>
                <a:gd name="connsiteY1774" fmla="*/ 1157316 h 1674719"/>
                <a:gd name="connsiteX1775" fmla="*/ 1356680 w 1533279"/>
                <a:gd name="connsiteY1775" fmla="*/ 1158257 h 1674719"/>
                <a:gd name="connsiteX1776" fmla="*/ 1356680 w 1533279"/>
                <a:gd name="connsiteY1776" fmla="*/ 1160155 h 1674719"/>
                <a:gd name="connsiteX1777" fmla="*/ 1356680 w 1533279"/>
                <a:gd name="connsiteY1777" fmla="*/ 1164911 h 1674719"/>
                <a:gd name="connsiteX1778" fmla="*/ 1358578 w 1533279"/>
                <a:gd name="connsiteY1778" fmla="*/ 1167740 h 1674719"/>
                <a:gd name="connsiteX1779" fmla="*/ 1358578 w 1533279"/>
                <a:gd name="connsiteY1779" fmla="*/ 1168711 h 1674719"/>
                <a:gd name="connsiteX1780" fmla="*/ 1359509 w 1533279"/>
                <a:gd name="connsiteY1780" fmla="*/ 1170608 h 1674719"/>
                <a:gd name="connsiteX1781" fmla="*/ 1360480 w 1533279"/>
                <a:gd name="connsiteY1781" fmla="*/ 1170608 h 1674719"/>
                <a:gd name="connsiteX1782" fmla="*/ 1361412 w 1533279"/>
                <a:gd name="connsiteY1782" fmla="*/ 1173437 h 1674719"/>
                <a:gd name="connsiteX1783" fmla="*/ 1364280 w 1533279"/>
                <a:gd name="connsiteY1783" fmla="*/ 1172506 h 1674719"/>
                <a:gd name="connsiteX1784" fmla="*/ 1362378 w 1533279"/>
                <a:gd name="connsiteY1784" fmla="*/ 1173437 h 1674719"/>
                <a:gd name="connsiteX1785" fmla="*/ 1362378 w 1533279"/>
                <a:gd name="connsiteY1785" fmla="*/ 1175334 h 1674719"/>
                <a:gd name="connsiteX1786" fmla="*/ 1366178 w 1533279"/>
                <a:gd name="connsiteY1786" fmla="*/ 1173437 h 1674719"/>
                <a:gd name="connsiteX1787" fmla="*/ 1368075 w 1533279"/>
                <a:gd name="connsiteY1787" fmla="*/ 1177232 h 1674719"/>
                <a:gd name="connsiteX1788" fmla="*/ 1369006 w 1533279"/>
                <a:gd name="connsiteY1788" fmla="*/ 1177232 h 1674719"/>
                <a:gd name="connsiteX1789" fmla="*/ 1369972 w 1533279"/>
                <a:gd name="connsiteY1789" fmla="*/ 1179134 h 1674719"/>
                <a:gd name="connsiteX1790" fmla="*/ 1370904 w 1533279"/>
                <a:gd name="connsiteY1790" fmla="*/ 1179134 h 1674719"/>
                <a:gd name="connsiteX1791" fmla="*/ 1383265 w 1533279"/>
                <a:gd name="connsiteY1791" fmla="*/ 1175334 h 1674719"/>
                <a:gd name="connsiteX1792" fmla="*/ 1377567 w 1533279"/>
                <a:gd name="connsiteY1792" fmla="*/ 1183900 h 1674719"/>
                <a:gd name="connsiteX1793" fmla="*/ 1373773 w 1533279"/>
                <a:gd name="connsiteY1793" fmla="*/ 1184832 h 1674719"/>
                <a:gd name="connsiteX1794" fmla="*/ 1372801 w 1533279"/>
                <a:gd name="connsiteY1794" fmla="*/ 1186729 h 1674719"/>
                <a:gd name="connsiteX1795" fmla="*/ 1369972 w 1533279"/>
                <a:gd name="connsiteY1795" fmla="*/ 1194324 h 1674719"/>
                <a:gd name="connsiteX1796" fmla="*/ 1370904 w 1533279"/>
                <a:gd name="connsiteY1796" fmla="*/ 1194324 h 1674719"/>
                <a:gd name="connsiteX1797" fmla="*/ 1371875 w 1533279"/>
                <a:gd name="connsiteY1797" fmla="*/ 1195290 h 1674719"/>
                <a:gd name="connsiteX1798" fmla="*/ 1375675 w 1533279"/>
                <a:gd name="connsiteY1798" fmla="*/ 1191495 h 1674719"/>
                <a:gd name="connsiteX1799" fmla="*/ 1379465 w 1533279"/>
                <a:gd name="connsiteY1799" fmla="*/ 1193398 h 1674719"/>
                <a:gd name="connsiteX1800" fmla="*/ 1380401 w 1533279"/>
                <a:gd name="connsiteY1800" fmla="*/ 1191495 h 1674719"/>
                <a:gd name="connsiteX1801" fmla="*/ 1382294 w 1533279"/>
                <a:gd name="connsiteY1801" fmla="*/ 1192427 h 1674719"/>
                <a:gd name="connsiteX1802" fmla="*/ 1380401 w 1533279"/>
                <a:gd name="connsiteY1802" fmla="*/ 1195290 h 1674719"/>
                <a:gd name="connsiteX1803" fmla="*/ 1381367 w 1533279"/>
                <a:gd name="connsiteY1803" fmla="*/ 1196222 h 1674719"/>
                <a:gd name="connsiteX1804" fmla="*/ 1383265 w 1533279"/>
                <a:gd name="connsiteY1804" fmla="*/ 1197188 h 1674719"/>
                <a:gd name="connsiteX1805" fmla="*/ 1385167 w 1533279"/>
                <a:gd name="connsiteY1805" fmla="*/ 1195290 h 1674719"/>
                <a:gd name="connsiteX1806" fmla="*/ 1385167 w 1533279"/>
                <a:gd name="connsiteY1806" fmla="*/ 1190529 h 1674719"/>
                <a:gd name="connsiteX1807" fmla="*/ 1390860 w 1533279"/>
                <a:gd name="connsiteY1807" fmla="*/ 1193398 h 1674719"/>
                <a:gd name="connsiteX1808" fmla="*/ 1388962 w 1533279"/>
                <a:gd name="connsiteY1808" fmla="*/ 1195290 h 1674719"/>
                <a:gd name="connsiteX1809" fmla="*/ 1387996 w 1533279"/>
                <a:gd name="connsiteY1809" fmla="*/ 1197188 h 1674719"/>
                <a:gd name="connsiteX1810" fmla="*/ 1390860 w 1533279"/>
                <a:gd name="connsiteY1810" fmla="*/ 1200027 h 1674719"/>
                <a:gd name="connsiteX1811" fmla="*/ 1394660 w 1533279"/>
                <a:gd name="connsiteY1811" fmla="*/ 1201919 h 1674719"/>
                <a:gd name="connsiteX1812" fmla="*/ 1395591 w 1533279"/>
                <a:gd name="connsiteY1812" fmla="*/ 1204783 h 1674719"/>
                <a:gd name="connsiteX1813" fmla="*/ 1397489 w 1533279"/>
                <a:gd name="connsiteY1813" fmla="*/ 1206685 h 1674719"/>
                <a:gd name="connsiteX1814" fmla="*/ 1398455 w 1533279"/>
                <a:gd name="connsiteY1814" fmla="*/ 1206685 h 1674719"/>
                <a:gd name="connsiteX1815" fmla="*/ 1400357 w 1533279"/>
                <a:gd name="connsiteY1815" fmla="*/ 1207622 h 1674719"/>
                <a:gd name="connsiteX1816" fmla="*/ 1402254 w 1533279"/>
                <a:gd name="connsiteY1816" fmla="*/ 1209519 h 1674719"/>
                <a:gd name="connsiteX1817" fmla="*/ 1404162 w 1533279"/>
                <a:gd name="connsiteY1817" fmla="*/ 1210485 h 1674719"/>
                <a:gd name="connsiteX1818" fmla="*/ 1406049 w 1533279"/>
                <a:gd name="connsiteY1818" fmla="*/ 1210485 h 1674719"/>
                <a:gd name="connsiteX1819" fmla="*/ 1409849 w 1533279"/>
                <a:gd name="connsiteY1819" fmla="*/ 1212383 h 1674719"/>
                <a:gd name="connsiteX1820" fmla="*/ 1413654 w 1533279"/>
                <a:gd name="connsiteY1820" fmla="*/ 1213314 h 1674719"/>
                <a:gd name="connsiteX1821" fmla="*/ 1416478 w 1533279"/>
                <a:gd name="connsiteY1821" fmla="*/ 1214280 h 1674719"/>
                <a:gd name="connsiteX1822" fmla="*/ 1424073 w 1533279"/>
                <a:gd name="connsiteY1822" fmla="*/ 1213314 h 1674719"/>
                <a:gd name="connsiteX1823" fmla="*/ 1426942 w 1533279"/>
                <a:gd name="connsiteY1823" fmla="*/ 1209519 h 1674719"/>
                <a:gd name="connsiteX1824" fmla="*/ 1424073 w 1533279"/>
                <a:gd name="connsiteY1824" fmla="*/ 1205719 h 1674719"/>
                <a:gd name="connsiteX1825" fmla="*/ 1425039 w 1533279"/>
                <a:gd name="connsiteY1825" fmla="*/ 1204783 h 1674719"/>
                <a:gd name="connsiteX1826" fmla="*/ 1426942 w 1533279"/>
                <a:gd name="connsiteY1826" fmla="*/ 1202890 h 1674719"/>
                <a:gd name="connsiteX1827" fmla="*/ 1427873 w 1533279"/>
                <a:gd name="connsiteY1827" fmla="*/ 1201919 h 1674719"/>
                <a:gd name="connsiteX1828" fmla="*/ 1430741 w 1533279"/>
                <a:gd name="connsiteY1828" fmla="*/ 1200993 h 1674719"/>
                <a:gd name="connsiteX1829" fmla="*/ 1430741 w 1533279"/>
                <a:gd name="connsiteY1829" fmla="*/ 1200027 h 1674719"/>
                <a:gd name="connsiteX1830" fmla="*/ 1432639 w 1533279"/>
                <a:gd name="connsiteY1830" fmla="*/ 1198124 h 1674719"/>
                <a:gd name="connsiteX1831" fmla="*/ 1432639 w 1533279"/>
                <a:gd name="connsiteY1831" fmla="*/ 1198124 h 1674719"/>
                <a:gd name="connsiteX1832" fmla="*/ 1434536 w 1533279"/>
                <a:gd name="connsiteY1832" fmla="*/ 1196222 h 1674719"/>
                <a:gd name="connsiteX1833" fmla="*/ 1437370 w 1533279"/>
                <a:gd name="connsiteY1833" fmla="*/ 1193398 h 1674719"/>
                <a:gd name="connsiteX1834" fmla="*/ 1438336 w 1533279"/>
                <a:gd name="connsiteY1834" fmla="*/ 1193398 h 1674719"/>
                <a:gd name="connsiteX1835" fmla="*/ 1440234 w 1533279"/>
                <a:gd name="connsiteY1835" fmla="*/ 1191495 h 1674719"/>
                <a:gd name="connsiteX1836" fmla="*/ 1441165 w 1533279"/>
                <a:gd name="connsiteY1836" fmla="*/ 1190529 h 1674719"/>
                <a:gd name="connsiteX1837" fmla="*/ 1444029 w 1533279"/>
                <a:gd name="connsiteY1837" fmla="*/ 1188627 h 1674719"/>
                <a:gd name="connsiteX1838" fmla="*/ 1446863 w 1533279"/>
                <a:gd name="connsiteY1838" fmla="*/ 1187700 h 1674719"/>
                <a:gd name="connsiteX1839" fmla="*/ 1456360 w 1533279"/>
                <a:gd name="connsiteY1839" fmla="*/ 1184832 h 1674719"/>
                <a:gd name="connsiteX1840" fmla="*/ 1458253 w 1533279"/>
                <a:gd name="connsiteY1840" fmla="*/ 1182003 h 1674719"/>
                <a:gd name="connsiteX1841" fmla="*/ 1462052 w 1533279"/>
                <a:gd name="connsiteY1841" fmla="*/ 1178203 h 1674719"/>
                <a:gd name="connsiteX1842" fmla="*/ 1463950 w 1533279"/>
                <a:gd name="connsiteY1842" fmla="*/ 1177232 h 1674719"/>
                <a:gd name="connsiteX1843" fmla="*/ 1464921 w 1533279"/>
                <a:gd name="connsiteY1843" fmla="*/ 1165842 h 1674719"/>
                <a:gd name="connsiteX1844" fmla="*/ 1465852 w 1533279"/>
                <a:gd name="connsiteY1844" fmla="*/ 1164911 h 1674719"/>
                <a:gd name="connsiteX1845" fmla="*/ 1467740 w 1533279"/>
                <a:gd name="connsiteY1845" fmla="*/ 1163003 h 1674719"/>
                <a:gd name="connsiteX1846" fmla="*/ 1468721 w 1533279"/>
                <a:gd name="connsiteY1846" fmla="*/ 1161106 h 1674719"/>
                <a:gd name="connsiteX1847" fmla="*/ 1470618 w 1533279"/>
                <a:gd name="connsiteY1847" fmla="*/ 1161106 h 1674719"/>
                <a:gd name="connsiteX1848" fmla="*/ 1472516 w 1533279"/>
                <a:gd name="connsiteY1848" fmla="*/ 1159203 h 1674719"/>
                <a:gd name="connsiteX1849" fmla="*/ 1474413 w 1533279"/>
                <a:gd name="connsiteY1849" fmla="*/ 1157316 h 1674719"/>
                <a:gd name="connsiteX1850" fmla="*/ 1475345 w 1533279"/>
                <a:gd name="connsiteY1850" fmla="*/ 1155419 h 1674719"/>
                <a:gd name="connsiteX1851" fmla="*/ 1476311 w 1533279"/>
                <a:gd name="connsiteY1851" fmla="*/ 1153516 h 1674719"/>
                <a:gd name="connsiteX1852" fmla="*/ 1478213 w 1533279"/>
                <a:gd name="connsiteY1852" fmla="*/ 1151618 h 1674719"/>
                <a:gd name="connsiteX1853" fmla="*/ 1479140 w 1533279"/>
                <a:gd name="connsiteY1853" fmla="*/ 1149721 h 1674719"/>
                <a:gd name="connsiteX1854" fmla="*/ 1481042 w 1533279"/>
                <a:gd name="connsiteY1854" fmla="*/ 1146872 h 1674719"/>
                <a:gd name="connsiteX1855" fmla="*/ 1489608 w 1533279"/>
                <a:gd name="connsiteY1855" fmla="*/ 1141175 h 1674719"/>
                <a:gd name="connsiteX1856" fmla="*/ 1489608 w 1533279"/>
                <a:gd name="connsiteY1856" fmla="*/ 1138326 h 1674719"/>
                <a:gd name="connsiteX1857" fmla="*/ 1490535 w 1533279"/>
                <a:gd name="connsiteY1857" fmla="*/ 1138326 h 1674719"/>
                <a:gd name="connsiteX1858" fmla="*/ 1501929 w 1533279"/>
                <a:gd name="connsiteY1858" fmla="*/ 1113639 h 1674719"/>
                <a:gd name="connsiteX1859" fmla="*/ 1507627 w 1533279"/>
                <a:gd name="connsiteY1859" fmla="*/ 1112693 h 1674719"/>
                <a:gd name="connsiteX1860" fmla="*/ 1511427 w 1533279"/>
                <a:gd name="connsiteY1860" fmla="*/ 1117439 h 1674719"/>
                <a:gd name="connsiteX1861" fmla="*/ 1513324 w 1533279"/>
                <a:gd name="connsiteY1861" fmla="*/ 1117439 h 1674719"/>
                <a:gd name="connsiteX1862" fmla="*/ 1520919 w 1533279"/>
                <a:gd name="connsiteY1862" fmla="*/ 1132629 h 1674719"/>
                <a:gd name="connsiteX1863" fmla="*/ 1524714 w 1533279"/>
                <a:gd name="connsiteY1863" fmla="*/ 1136429 h 1674719"/>
                <a:gd name="connsiteX1864" fmla="*/ 1526617 w 1533279"/>
                <a:gd name="connsiteY1864" fmla="*/ 1141175 h 1674719"/>
                <a:gd name="connsiteX1865" fmla="*/ 1529480 w 1533279"/>
                <a:gd name="connsiteY1865" fmla="*/ 1168711 h 1674719"/>
                <a:gd name="connsiteX1866" fmla="*/ 1531382 w 1533279"/>
                <a:gd name="connsiteY1866" fmla="*/ 1173437 h 1674719"/>
                <a:gd name="connsiteX1867" fmla="*/ 1533280 w 1533279"/>
                <a:gd name="connsiteY1867" fmla="*/ 1186729 h 1674719"/>
                <a:gd name="connsiteX1868" fmla="*/ 1532314 w 1533279"/>
                <a:gd name="connsiteY1868" fmla="*/ 1189598 h 1674719"/>
                <a:gd name="connsiteX1869" fmla="*/ 1530416 w 1533279"/>
                <a:gd name="connsiteY1869" fmla="*/ 1190529 h 1674719"/>
                <a:gd name="connsiteX1870" fmla="*/ 1530416 w 1533279"/>
                <a:gd name="connsiteY1870" fmla="*/ 1193398 h 1674719"/>
                <a:gd name="connsiteX1871" fmla="*/ 1526617 w 1533279"/>
                <a:gd name="connsiteY1871" fmla="*/ 1199090 h 1674719"/>
                <a:gd name="connsiteX1872" fmla="*/ 1525685 w 1533279"/>
                <a:gd name="connsiteY1872" fmla="*/ 1199090 h 1674719"/>
                <a:gd name="connsiteX1873" fmla="*/ 1523787 w 1533279"/>
                <a:gd name="connsiteY1873" fmla="*/ 1199090 h 1674719"/>
                <a:gd name="connsiteX1874" fmla="*/ 1519988 w 1533279"/>
                <a:gd name="connsiteY1874" fmla="*/ 1205719 h 1674719"/>
                <a:gd name="connsiteX1875" fmla="*/ 1520919 w 1533279"/>
                <a:gd name="connsiteY1875" fmla="*/ 1211411 h 1674719"/>
                <a:gd name="connsiteX1876" fmla="*/ 1520919 w 1533279"/>
                <a:gd name="connsiteY1876" fmla="*/ 1214280 h 1674719"/>
                <a:gd name="connsiteX1877" fmla="*/ 1519022 w 1533279"/>
                <a:gd name="connsiteY1877" fmla="*/ 1214280 h 1674719"/>
                <a:gd name="connsiteX1878" fmla="*/ 1519022 w 1533279"/>
                <a:gd name="connsiteY1878" fmla="*/ 1213314 h 1674719"/>
                <a:gd name="connsiteX1879" fmla="*/ 1517119 w 1533279"/>
                <a:gd name="connsiteY1879" fmla="*/ 1214280 h 1674719"/>
                <a:gd name="connsiteX1880" fmla="*/ 1512393 w 1533279"/>
                <a:gd name="connsiteY1880" fmla="*/ 1217114 h 1674719"/>
                <a:gd name="connsiteX1881" fmla="*/ 1513324 w 1533279"/>
                <a:gd name="connsiteY1881" fmla="*/ 1216182 h 1674719"/>
                <a:gd name="connsiteX1882" fmla="*/ 1514290 w 1533279"/>
                <a:gd name="connsiteY1882" fmla="*/ 1214280 h 1674719"/>
                <a:gd name="connsiteX1883" fmla="*/ 1514290 w 1533279"/>
                <a:gd name="connsiteY1883" fmla="*/ 1214280 h 1674719"/>
                <a:gd name="connsiteX1884" fmla="*/ 1513324 w 1533279"/>
                <a:gd name="connsiteY1884" fmla="*/ 1212383 h 1674719"/>
                <a:gd name="connsiteX1885" fmla="*/ 1511427 w 1533279"/>
                <a:gd name="connsiteY1885" fmla="*/ 1214280 h 1674719"/>
                <a:gd name="connsiteX1886" fmla="*/ 1508598 w 1533279"/>
                <a:gd name="connsiteY1886" fmla="*/ 1217114 h 1674719"/>
                <a:gd name="connsiteX1887" fmla="*/ 1508598 w 1533279"/>
                <a:gd name="connsiteY1887" fmla="*/ 1219011 h 1674719"/>
                <a:gd name="connsiteX1888" fmla="*/ 1508598 w 1533279"/>
                <a:gd name="connsiteY1888" fmla="*/ 1219977 h 1674719"/>
                <a:gd name="connsiteX1889" fmla="*/ 1513324 w 1533279"/>
                <a:gd name="connsiteY1889" fmla="*/ 1219977 h 1674719"/>
                <a:gd name="connsiteX1890" fmla="*/ 1511427 w 1533279"/>
                <a:gd name="connsiteY1890" fmla="*/ 1221880 h 1674719"/>
                <a:gd name="connsiteX1891" fmla="*/ 1507627 w 1533279"/>
                <a:gd name="connsiteY1891" fmla="*/ 1225675 h 1674719"/>
                <a:gd name="connsiteX1892" fmla="*/ 1508598 w 1533279"/>
                <a:gd name="connsiteY1892" fmla="*/ 1229475 h 1674719"/>
                <a:gd name="connsiteX1893" fmla="*/ 1509524 w 1533279"/>
                <a:gd name="connsiteY1893" fmla="*/ 1234201 h 1674719"/>
                <a:gd name="connsiteX1894" fmla="*/ 1507627 w 1533279"/>
                <a:gd name="connsiteY1894" fmla="*/ 1238006 h 1674719"/>
                <a:gd name="connsiteX1895" fmla="*/ 1505724 w 1533279"/>
                <a:gd name="connsiteY1895" fmla="*/ 1238972 h 1674719"/>
                <a:gd name="connsiteX1896" fmla="*/ 1505724 w 1533279"/>
                <a:gd name="connsiteY1896" fmla="*/ 1238972 h 1674719"/>
                <a:gd name="connsiteX1897" fmla="*/ 1504798 w 1533279"/>
                <a:gd name="connsiteY1897" fmla="*/ 1240870 h 1674719"/>
                <a:gd name="connsiteX1898" fmla="*/ 1506695 w 1533279"/>
                <a:gd name="connsiteY1898" fmla="*/ 1244664 h 1674719"/>
                <a:gd name="connsiteX1899" fmla="*/ 1505724 w 1533279"/>
                <a:gd name="connsiteY1899" fmla="*/ 1246567 h 1674719"/>
                <a:gd name="connsiteX1900" fmla="*/ 1504798 w 1533279"/>
                <a:gd name="connsiteY1900" fmla="*/ 1247498 h 1674719"/>
                <a:gd name="connsiteX1901" fmla="*/ 1503832 w 1533279"/>
                <a:gd name="connsiteY1901" fmla="*/ 1252259 h 1674719"/>
                <a:gd name="connsiteX1902" fmla="*/ 1504798 w 1533279"/>
                <a:gd name="connsiteY1902" fmla="*/ 1253196 h 1674719"/>
                <a:gd name="connsiteX1903" fmla="*/ 1504798 w 1533279"/>
                <a:gd name="connsiteY1903" fmla="*/ 1254162 h 1674719"/>
                <a:gd name="connsiteX1904" fmla="*/ 1503832 w 1533279"/>
                <a:gd name="connsiteY1904" fmla="*/ 1254162 h 1674719"/>
                <a:gd name="connsiteX1905" fmla="*/ 1501929 w 1533279"/>
                <a:gd name="connsiteY1905" fmla="*/ 1255093 h 1674719"/>
                <a:gd name="connsiteX1906" fmla="*/ 1499101 w 1533279"/>
                <a:gd name="connsiteY1906" fmla="*/ 1256059 h 1674719"/>
                <a:gd name="connsiteX1907" fmla="*/ 1498130 w 1533279"/>
                <a:gd name="connsiteY1907" fmla="*/ 1256991 h 1674719"/>
                <a:gd name="connsiteX1908" fmla="*/ 1498130 w 1533279"/>
                <a:gd name="connsiteY1908" fmla="*/ 1261757 h 1674719"/>
                <a:gd name="connsiteX1909" fmla="*/ 1496227 w 1533279"/>
                <a:gd name="connsiteY1909" fmla="*/ 1261757 h 1674719"/>
                <a:gd name="connsiteX1910" fmla="*/ 1494334 w 1533279"/>
                <a:gd name="connsiteY1910" fmla="*/ 1264586 h 1674719"/>
                <a:gd name="connsiteX1911" fmla="*/ 1493403 w 1533279"/>
                <a:gd name="connsiteY1911" fmla="*/ 1271234 h 1674719"/>
                <a:gd name="connsiteX1912" fmla="*/ 1490535 w 1533279"/>
                <a:gd name="connsiteY1912" fmla="*/ 1272181 h 1674719"/>
                <a:gd name="connsiteX1913" fmla="*/ 1490535 w 1533279"/>
                <a:gd name="connsiteY1913" fmla="*/ 1275029 h 1674719"/>
                <a:gd name="connsiteX1914" fmla="*/ 1490535 w 1533279"/>
                <a:gd name="connsiteY1914" fmla="*/ 1275980 h 1674719"/>
                <a:gd name="connsiteX1915" fmla="*/ 1483906 w 1533279"/>
                <a:gd name="connsiteY1915" fmla="*/ 1274083 h 1674719"/>
                <a:gd name="connsiteX1916" fmla="*/ 1482940 w 1533279"/>
                <a:gd name="connsiteY1916" fmla="*/ 1275980 h 1674719"/>
                <a:gd name="connsiteX1917" fmla="*/ 1482008 w 1533279"/>
                <a:gd name="connsiteY1917" fmla="*/ 1278829 h 1674719"/>
                <a:gd name="connsiteX1918" fmla="*/ 1481042 w 1533279"/>
                <a:gd name="connsiteY1918" fmla="*/ 1280727 h 1674719"/>
                <a:gd name="connsiteX1919" fmla="*/ 1481042 w 1533279"/>
                <a:gd name="connsiteY1919" fmla="*/ 1288321 h 1674719"/>
                <a:gd name="connsiteX1920" fmla="*/ 1482940 w 1533279"/>
                <a:gd name="connsiteY1920" fmla="*/ 1290224 h 1674719"/>
                <a:gd name="connsiteX1921" fmla="*/ 1483906 w 1533279"/>
                <a:gd name="connsiteY1921" fmla="*/ 1292121 h 1674719"/>
                <a:gd name="connsiteX1922" fmla="*/ 1485808 w 1533279"/>
                <a:gd name="connsiteY1922" fmla="*/ 1293073 h 1674719"/>
                <a:gd name="connsiteX1923" fmla="*/ 1486735 w 1533279"/>
                <a:gd name="connsiteY1923" fmla="*/ 1296863 h 1674719"/>
                <a:gd name="connsiteX1924" fmla="*/ 1487706 w 1533279"/>
                <a:gd name="connsiteY1924" fmla="*/ 1301614 h 1674719"/>
                <a:gd name="connsiteX1925" fmla="*/ 1490535 w 1533279"/>
                <a:gd name="connsiteY1925" fmla="*/ 1304462 h 1674719"/>
                <a:gd name="connsiteX1926" fmla="*/ 1493403 w 1533279"/>
                <a:gd name="connsiteY1926" fmla="*/ 1306360 h 1674719"/>
                <a:gd name="connsiteX1927" fmla="*/ 1493403 w 1533279"/>
                <a:gd name="connsiteY1927" fmla="*/ 1307316 h 1674719"/>
                <a:gd name="connsiteX1928" fmla="*/ 1497203 w 1533279"/>
                <a:gd name="connsiteY1928" fmla="*/ 1309214 h 1674719"/>
                <a:gd name="connsiteX1929" fmla="*/ 1491501 w 1533279"/>
                <a:gd name="connsiteY1929" fmla="*/ 1312057 h 1674719"/>
                <a:gd name="connsiteX1930" fmla="*/ 1490535 w 1533279"/>
                <a:gd name="connsiteY1930" fmla="*/ 1312057 h 1674719"/>
                <a:gd name="connsiteX1931" fmla="*/ 1488637 w 1533279"/>
                <a:gd name="connsiteY1931" fmla="*/ 1312057 h 1674719"/>
                <a:gd name="connsiteX1932" fmla="*/ 1487706 w 1533279"/>
                <a:gd name="connsiteY1932" fmla="*/ 1313960 h 1674719"/>
                <a:gd name="connsiteX1933" fmla="*/ 1492437 w 1533279"/>
                <a:gd name="connsiteY1933" fmla="*/ 1323457 h 1674719"/>
                <a:gd name="connsiteX1934" fmla="*/ 1491501 w 1533279"/>
                <a:gd name="connsiteY1934" fmla="*/ 1326301 h 1674719"/>
                <a:gd name="connsiteX1935" fmla="*/ 1490535 w 1533279"/>
                <a:gd name="connsiteY1935" fmla="*/ 1328203 h 1674719"/>
                <a:gd name="connsiteX1936" fmla="*/ 1485808 w 1533279"/>
                <a:gd name="connsiteY1936" fmla="*/ 1329149 h 1674719"/>
                <a:gd name="connsiteX1937" fmla="*/ 1482008 w 1533279"/>
                <a:gd name="connsiteY1937" fmla="*/ 1331047 h 1674719"/>
                <a:gd name="connsiteX1938" fmla="*/ 1483906 w 1533279"/>
                <a:gd name="connsiteY1938" fmla="*/ 1332949 h 1674719"/>
                <a:gd name="connsiteX1939" fmla="*/ 1482940 w 1533279"/>
                <a:gd name="connsiteY1939" fmla="*/ 1338642 h 1674719"/>
                <a:gd name="connsiteX1940" fmla="*/ 1488637 w 1533279"/>
                <a:gd name="connsiteY1940" fmla="*/ 1339593 h 1674719"/>
                <a:gd name="connsiteX1941" fmla="*/ 1490535 w 1533279"/>
                <a:gd name="connsiteY1941" fmla="*/ 1338642 h 1674719"/>
                <a:gd name="connsiteX1942" fmla="*/ 1492437 w 1533279"/>
                <a:gd name="connsiteY1942" fmla="*/ 1338642 h 1674719"/>
                <a:gd name="connsiteX1943" fmla="*/ 1493403 w 1533279"/>
                <a:gd name="connsiteY1943" fmla="*/ 1338642 h 1674719"/>
                <a:gd name="connsiteX1944" fmla="*/ 1497203 w 1533279"/>
                <a:gd name="connsiteY1944" fmla="*/ 1339593 h 1674719"/>
                <a:gd name="connsiteX1945" fmla="*/ 1496227 w 1533279"/>
                <a:gd name="connsiteY1945" fmla="*/ 1342442 h 1674719"/>
                <a:gd name="connsiteX1946" fmla="*/ 1492437 w 1533279"/>
                <a:gd name="connsiteY1946" fmla="*/ 1346237 h 1674719"/>
                <a:gd name="connsiteX1947" fmla="*/ 1489608 w 1533279"/>
                <a:gd name="connsiteY1947" fmla="*/ 1348139 h 1674719"/>
                <a:gd name="connsiteX1948" fmla="*/ 1489608 w 1533279"/>
                <a:gd name="connsiteY1948" fmla="*/ 1352885 h 1674719"/>
                <a:gd name="connsiteX1949" fmla="*/ 1488637 w 1533279"/>
                <a:gd name="connsiteY1949" fmla="*/ 1355734 h 1674719"/>
                <a:gd name="connsiteX1950" fmla="*/ 1485808 w 1533279"/>
                <a:gd name="connsiteY1950" fmla="*/ 1360480 h 1674719"/>
                <a:gd name="connsiteX1951" fmla="*/ 1484842 w 1533279"/>
                <a:gd name="connsiteY1951" fmla="*/ 1361431 h 1674719"/>
                <a:gd name="connsiteX1952" fmla="*/ 1483906 w 1533279"/>
                <a:gd name="connsiteY1952" fmla="*/ 1363329 h 1674719"/>
                <a:gd name="connsiteX1953" fmla="*/ 1483906 w 1533279"/>
                <a:gd name="connsiteY1953" fmla="*/ 1368075 h 1674719"/>
                <a:gd name="connsiteX1954" fmla="*/ 1482940 w 1533279"/>
                <a:gd name="connsiteY1954" fmla="*/ 1369026 h 1674719"/>
                <a:gd name="connsiteX1955" fmla="*/ 1482940 w 1533279"/>
                <a:gd name="connsiteY1955" fmla="*/ 1371875 h 1674719"/>
                <a:gd name="connsiteX1956" fmla="*/ 1483906 w 1533279"/>
                <a:gd name="connsiteY1956" fmla="*/ 1373777 h 1674719"/>
                <a:gd name="connsiteX1957" fmla="*/ 1484842 w 1533279"/>
                <a:gd name="connsiteY1957" fmla="*/ 1375675 h 1674719"/>
                <a:gd name="connsiteX1958" fmla="*/ 1482940 w 1533279"/>
                <a:gd name="connsiteY1958" fmla="*/ 1375675 h 1674719"/>
                <a:gd name="connsiteX1959" fmla="*/ 1480116 w 1533279"/>
                <a:gd name="connsiteY1959" fmla="*/ 1379470 h 1674719"/>
                <a:gd name="connsiteX1960" fmla="*/ 1479140 w 1533279"/>
                <a:gd name="connsiteY1960" fmla="*/ 1383270 h 1674719"/>
                <a:gd name="connsiteX1961" fmla="*/ 1476311 w 1533279"/>
                <a:gd name="connsiteY1961" fmla="*/ 1388962 h 1674719"/>
                <a:gd name="connsiteX1962" fmla="*/ 1477242 w 1533279"/>
                <a:gd name="connsiteY1962" fmla="*/ 1394665 h 1674719"/>
                <a:gd name="connsiteX1963" fmla="*/ 1477242 w 1533279"/>
                <a:gd name="connsiteY1963" fmla="*/ 1394665 h 1674719"/>
                <a:gd name="connsiteX1964" fmla="*/ 1478213 w 1533279"/>
                <a:gd name="connsiteY1964" fmla="*/ 1396547 h 1674719"/>
                <a:gd name="connsiteX1965" fmla="*/ 1477242 w 1533279"/>
                <a:gd name="connsiteY1965" fmla="*/ 1400342 h 1674719"/>
                <a:gd name="connsiteX1966" fmla="*/ 1478213 w 1533279"/>
                <a:gd name="connsiteY1966" fmla="*/ 1407937 h 1674719"/>
                <a:gd name="connsiteX1967" fmla="*/ 1475345 w 1533279"/>
                <a:gd name="connsiteY1967" fmla="*/ 1408908 h 1674719"/>
                <a:gd name="connsiteX1968" fmla="*/ 1476311 w 1533279"/>
                <a:gd name="connsiteY1968" fmla="*/ 1407937 h 1674719"/>
                <a:gd name="connsiteX1969" fmla="*/ 1475345 w 1533279"/>
                <a:gd name="connsiteY1969" fmla="*/ 1407006 h 1674719"/>
                <a:gd name="connsiteX1970" fmla="*/ 1473447 w 1533279"/>
                <a:gd name="connsiteY1970" fmla="*/ 1406040 h 1674719"/>
                <a:gd name="connsiteX1971" fmla="*/ 1471545 w 1533279"/>
                <a:gd name="connsiteY1971" fmla="*/ 1407006 h 1674719"/>
                <a:gd name="connsiteX1972" fmla="*/ 1473447 w 1533279"/>
                <a:gd name="connsiteY1972" fmla="*/ 1408908 h 1674719"/>
                <a:gd name="connsiteX1973" fmla="*/ 1473447 w 1533279"/>
                <a:gd name="connsiteY1973" fmla="*/ 1409835 h 1674719"/>
                <a:gd name="connsiteX1974" fmla="*/ 1472516 w 1533279"/>
                <a:gd name="connsiteY1974" fmla="*/ 1410801 h 1674719"/>
                <a:gd name="connsiteX1975" fmla="*/ 1471545 w 1533279"/>
                <a:gd name="connsiteY1975" fmla="*/ 1412703 h 1674719"/>
                <a:gd name="connsiteX1976" fmla="*/ 1467740 w 1533279"/>
                <a:gd name="connsiteY1976" fmla="*/ 1414600 h 1674719"/>
                <a:gd name="connsiteX1977" fmla="*/ 1467740 w 1533279"/>
                <a:gd name="connsiteY1977" fmla="*/ 1415537 h 1674719"/>
                <a:gd name="connsiteX1978" fmla="*/ 1467740 w 1533279"/>
                <a:gd name="connsiteY1978" fmla="*/ 1418401 h 1674719"/>
                <a:gd name="connsiteX1979" fmla="*/ 1468721 w 1533279"/>
                <a:gd name="connsiteY1979" fmla="*/ 1420298 h 1674719"/>
                <a:gd name="connsiteX1980" fmla="*/ 1467740 w 1533279"/>
                <a:gd name="connsiteY1980" fmla="*/ 1423127 h 1674719"/>
                <a:gd name="connsiteX1981" fmla="*/ 1466819 w 1533279"/>
                <a:gd name="connsiteY1981" fmla="*/ 1425029 h 1674719"/>
                <a:gd name="connsiteX1982" fmla="*/ 1465852 w 1533279"/>
                <a:gd name="connsiteY1982" fmla="*/ 1425029 h 1674719"/>
                <a:gd name="connsiteX1983" fmla="*/ 1462052 w 1533279"/>
                <a:gd name="connsiteY1983" fmla="*/ 1425029 h 1674719"/>
                <a:gd name="connsiteX1984" fmla="*/ 1462052 w 1533279"/>
                <a:gd name="connsiteY1984" fmla="*/ 1425996 h 1674719"/>
                <a:gd name="connsiteX1985" fmla="*/ 1462052 w 1533279"/>
                <a:gd name="connsiteY1985" fmla="*/ 1435488 h 1674719"/>
                <a:gd name="connsiteX1986" fmla="*/ 1463950 w 1533279"/>
                <a:gd name="connsiteY1986" fmla="*/ 1439283 h 1674719"/>
                <a:gd name="connsiteX1987" fmla="*/ 1464921 w 1533279"/>
                <a:gd name="connsiteY1987" fmla="*/ 1439283 h 1674719"/>
                <a:gd name="connsiteX1988" fmla="*/ 1463950 w 1533279"/>
                <a:gd name="connsiteY1988" fmla="*/ 1447814 h 1674719"/>
                <a:gd name="connsiteX1989" fmla="*/ 1464921 w 1533279"/>
                <a:gd name="connsiteY1989" fmla="*/ 1464901 h 1674719"/>
                <a:gd name="connsiteX1990" fmla="*/ 1464921 w 1533279"/>
                <a:gd name="connsiteY1990" fmla="*/ 1465872 h 1674719"/>
                <a:gd name="connsiteX1991" fmla="*/ 1463019 w 1533279"/>
                <a:gd name="connsiteY1991" fmla="*/ 1466804 h 1674719"/>
                <a:gd name="connsiteX1992" fmla="*/ 1462052 w 1533279"/>
                <a:gd name="connsiteY1992" fmla="*/ 1468701 h 1674719"/>
                <a:gd name="connsiteX1993" fmla="*/ 1456360 w 1533279"/>
                <a:gd name="connsiteY1993" fmla="*/ 1477257 h 1674719"/>
                <a:gd name="connsiteX1994" fmla="*/ 1456360 w 1533279"/>
                <a:gd name="connsiteY1994" fmla="*/ 1480096 h 1674719"/>
                <a:gd name="connsiteX1995" fmla="*/ 1458253 w 1533279"/>
                <a:gd name="connsiteY1995" fmla="*/ 1488657 h 1674719"/>
                <a:gd name="connsiteX1996" fmla="*/ 1458253 w 1533279"/>
                <a:gd name="connsiteY1996" fmla="*/ 1489593 h 1674719"/>
                <a:gd name="connsiteX1997" fmla="*/ 1456360 w 1533279"/>
                <a:gd name="connsiteY1997" fmla="*/ 1491491 h 1674719"/>
                <a:gd name="connsiteX1998" fmla="*/ 1456360 w 1533279"/>
                <a:gd name="connsiteY1998" fmla="*/ 1493388 h 1674719"/>
                <a:gd name="connsiteX1999" fmla="*/ 1454458 w 1533279"/>
                <a:gd name="connsiteY1999" fmla="*/ 1494359 h 1674719"/>
                <a:gd name="connsiteX2000" fmla="*/ 1454458 w 1533279"/>
                <a:gd name="connsiteY2000" fmla="*/ 1497188 h 1674719"/>
                <a:gd name="connsiteX2001" fmla="*/ 1454458 w 1533279"/>
                <a:gd name="connsiteY2001" fmla="*/ 1499086 h 1674719"/>
                <a:gd name="connsiteX2002" fmla="*/ 1454458 w 1533279"/>
                <a:gd name="connsiteY2002" fmla="*/ 1501954 h 1674719"/>
                <a:gd name="connsiteX2003" fmla="*/ 1452560 w 1533279"/>
                <a:gd name="connsiteY2003" fmla="*/ 1502881 h 1674719"/>
                <a:gd name="connsiteX2004" fmla="*/ 1453526 w 1533279"/>
                <a:gd name="connsiteY2004" fmla="*/ 1507646 h 1674719"/>
                <a:gd name="connsiteX2005" fmla="*/ 1452560 w 1533279"/>
                <a:gd name="connsiteY2005" fmla="*/ 1508583 h 1674719"/>
                <a:gd name="connsiteX2006" fmla="*/ 1451629 w 1533279"/>
                <a:gd name="connsiteY2006" fmla="*/ 1510480 h 1674719"/>
                <a:gd name="connsiteX2007" fmla="*/ 1448760 w 1533279"/>
                <a:gd name="connsiteY2007" fmla="*/ 1512373 h 1674719"/>
                <a:gd name="connsiteX2008" fmla="*/ 1447829 w 1533279"/>
                <a:gd name="connsiteY2008" fmla="*/ 1515227 h 1674719"/>
                <a:gd name="connsiteX2009" fmla="*/ 1447829 w 1533279"/>
                <a:gd name="connsiteY2009" fmla="*/ 1520924 h 1674719"/>
                <a:gd name="connsiteX2010" fmla="*/ 1448760 w 1533279"/>
                <a:gd name="connsiteY2010" fmla="*/ 1521870 h 1674719"/>
                <a:gd name="connsiteX2011" fmla="*/ 1450658 w 1533279"/>
                <a:gd name="connsiteY2011" fmla="*/ 1529470 h 1674719"/>
                <a:gd name="connsiteX2012" fmla="*/ 1451629 w 1533279"/>
                <a:gd name="connsiteY2012" fmla="*/ 1531363 h 1674719"/>
                <a:gd name="connsiteX2013" fmla="*/ 1450658 w 1533279"/>
                <a:gd name="connsiteY2013" fmla="*/ 1532319 h 1674719"/>
                <a:gd name="connsiteX2014" fmla="*/ 1450658 w 1533279"/>
                <a:gd name="connsiteY2014" fmla="*/ 1536114 h 1674719"/>
                <a:gd name="connsiteX2015" fmla="*/ 1449731 w 1533279"/>
                <a:gd name="connsiteY2015" fmla="*/ 1537065 h 1674719"/>
                <a:gd name="connsiteX2016" fmla="*/ 1447829 w 1533279"/>
                <a:gd name="connsiteY2016" fmla="*/ 1538011 h 1674719"/>
                <a:gd name="connsiteX2017" fmla="*/ 1441165 w 1533279"/>
                <a:gd name="connsiteY2017" fmla="*/ 1545606 h 1674719"/>
                <a:gd name="connsiteX2018" fmla="*/ 1441165 w 1533279"/>
                <a:gd name="connsiteY2018" fmla="*/ 1547509 h 1674719"/>
                <a:gd name="connsiteX2019" fmla="*/ 1441165 w 1533279"/>
                <a:gd name="connsiteY2019" fmla="*/ 1550352 h 1674719"/>
                <a:gd name="connsiteX2020" fmla="*/ 1442141 w 1533279"/>
                <a:gd name="connsiteY2020" fmla="*/ 1554152 h 1674719"/>
                <a:gd name="connsiteX2021" fmla="*/ 1442141 w 1533279"/>
                <a:gd name="connsiteY2021" fmla="*/ 1556055 h 1674719"/>
                <a:gd name="connsiteX2022" fmla="*/ 1441165 w 1533279"/>
                <a:gd name="connsiteY2022" fmla="*/ 1557001 h 1674719"/>
                <a:gd name="connsiteX2023" fmla="*/ 1439263 w 1533279"/>
                <a:gd name="connsiteY2023" fmla="*/ 1557952 h 1674719"/>
                <a:gd name="connsiteX2024" fmla="*/ 1438336 w 1533279"/>
                <a:gd name="connsiteY2024" fmla="*/ 1557001 h 1674719"/>
                <a:gd name="connsiteX2025" fmla="*/ 1433571 w 1533279"/>
                <a:gd name="connsiteY2025" fmla="*/ 1558903 h 1674719"/>
                <a:gd name="connsiteX2026" fmla="*/ 1432639 w 1533279"/>
                <a:gd name="connsiteY2026" fmla="*/ 1559850 h 1674719"/>
                <a:gd name="connsiteX2027" fmla="*/ 1431668 w 1533279"/>
                <a:gd name="connsiteY2027" fmla="*/ 1564596 h 1674719"/>
                <a:gd name="connsiteX2028" fmla="*/ 1430741 w 1533279"/>
                <a:gd name="connsiteY2028" fmla="*/ 1569342 h 1674719"/>
                <a:gd name="connsiteX2029" fmla="*/ 1429770 w 1533279"/>
                <a:gd name="connsiteY2029" fmla="*/ 1573142 h 1674719"/>
                <a:gd name="connsiteX2030" fmla="*/ 1420273 w 1533279"/>
                <a:gd name="connsiteY2030" fmla="*/ 1570293 h 1674719"/>
                <a:gd name="connsiteX2031" fmla="*/ 1414581 w 1533279"/>
                <a:gd name="connsiteY2031" fmla="*/ 1569342 h 1674719"/>
                <a:gd name="connsiteX2032" fmla="*/ 1387060 w 1533279"/>
                <a:gd name="connsiteY2032" fmla="*/ 1558903 h 1674719"/>
                <a:gd name="connsiteX2033" fmla="*/ 1355714 w 1533279"/>
                <a:gd name="connsiteY2033" fmla="*/ 1548460 h 1674719"/>
                <a:gd name="connsiteX2034" fmla="*/ 1354783 w 1533279"/>
                <a:gd name="connsiteY2034" fmla="*/ 1547509 h 1674719"/>
                <a:gd name="connsiteX2035" fmla="*/ 1343388 w 1533279"/>
                <a:gd name="connsiteY2035" fmla="*/ 1546557 h 1674719"/>
                <a:gd name="connsiteX2036" fmla="*/ 1341491 w 1533279"/>
                <a:gd name="connsiteY2036" fmla="*/ 1547509 h 1674719"/>
                <a:gd name="connsiteX2037" fmla="*/ 1339588 w 1533279"/>
                <a:gd name="connsiteY2037" fmla="*/ 1550352 h 1674719"/>
                <a:gd name="connsiteX2038" fmla="*/ 1338662 w 1533279"/>
                <a:gd name="connsiteY2038" fmla="*/ 1551309 h 1674719"/>
                <a:gd name="connsiteX2039" fmla="*/ 1336759 w 1533279"/>
                <a:gd name="connsiteY2039" fmla="*/ 1553206 h 1674719"/>
                <a:gd name="connsiteX2040" fmla="*/ 1331067 w 1533279"/>
                <a:gd name="connsiteY2040" fmla="*/ 1557001 h 1674719"/>
                <a:gd name="connsiteX2041" fmla="*/ 1329164 w 1533279"/>
                <a:gd name="connsiteY2041" fmla="*/ 1557952 h 1674719"/>
                <a:gd name="connsiteX2042" fmla="*/ 1325364 w 1533279"/>
                <a:gd name="connsiteY2042" fmla="*/ 1561747 h 1674719"/>
                <a:gd name="connsiteX2043" fmla="*/ 1317769 w 1533279"/>
                <a:gd name="connsiteY2043" fmla="*/ 1568396 h 1674719"/>
                <a:gd name="connsiteX2044" fmla="*/ 1314906 w 1533279"/>
                <a:gd name="connsiteY2044" fmla="*/ 1567450 h 1674719"/>
                <a:gd name="connsiteX2045" fmla="*/ 1311106 w 1533279"/>
                <a:gd name="connsiteY2045" fmla="*/ 1567450 h 1674719"/>
                <a:gd name="connsiteX2046" fmla="*/ 1308277 w 1533279"/>
                <a:gd name="connsiteY2046" fmla="*/ 1567450 h 1674719"/>
                <a:gd name="connsiteX2047" fmla="*/ 1304477 w 1533279"/>
                <a:gd name="connsiteY2047" fmla="*/ 1569342 h 1674719"/>
                <a:gd name="connsiteX2048" fmla="*/ 1293087 w 1533279"/>
                <a:gd name="connsiteY2048" fmla="*/ 1582639 h 1674719"/>
                <a:gd name="connsiteX2049" fmla="*/ 1288321 w 1533279"/>
                <a:gd name="connsiteY2049" fmla="*/ 1577888 h 1674719"/>
                <a:gd name="connsiteX2050" fmla="*/ 1283595 w 1533279"/>
                <a:gd name="connsiteY2050" fmla="*/ 1577888 h 1674719"/>
                <a:gd name="connsiteX2051" fmla="*/ 1281693 w 1533279"/>
                <a:gd name="connsiteY2051" fmla="*/ 1576942 h 1674719"/>
                <a:gd name="connsiteX2052" fmla="*/ 1277893 w 1533279"/>
                <a:gd name="connsiteY2052" fmla="*/ 1575044 h 1674719"/>
                <a:gd name="connsiteX2053" fmla="*/ 1268400 w 1533279"/>
                <a:gd name="connsiteY2053" fmla="*/ 1574088 h 1674719"/>
                <a:gd name="connsiteX2054" fmla="*/ 1264605 w 1533279"/>
                <a:gd name="connsiteY2054" fmla="*/ 1572196 h 1674719"/>
                <a:gd name="connsiteX2055" fmla="*/ 1263634 w 1533279"/>
                <a:gd name="connsiteY2055" fmla="*/ 1569342 h 1674719"/>
                <a:gd name="connsiteX2056" fmla="*/ 1262703 w 1533279"/>
                <a:gd name="connsiteY2056" fmla="*/ 1568396 h 1674719"/>
                <a:gd name="connsiteX2057" fmla="*/ 1260805 w 1533279"/>
                <a:gd name="connsiteY2057" fmla="*/ 1563650 h 1674719"/>
                <a:gd name="connsiteX2058" fmla="*/ 1262703 w 1533279"/>
                <a:gd name="connsiteY2058" fmla="*/ 1557001 h 1674719"/>
                <a:gd name="connsiteX2059" fmla="*/ 1266498 w 1533279"/>
                <a:gd name="connsiteY2059" fmla="*/ 1540860 h 1674719"/>
                <a:gd name="connsiteX2060" fmla="*/ 1266498 w 1533279"/>
                <a:gd name="connsiteY2060" fmla="*/ 1533265 h 1674719"/>
                <a:gd name="connsiteX2061" fmla="*/ 1262703 w 1533279"/>
                <a:gd name="connsiteY2061" fmla="*/ 1526617 h 1674719"/>
                <a:gd name="connsiteX2062" fmla="*/ 1243713 w 1533279"/>
                <a:gd name="connsiteY2062" fmla="*/ 1522822 h 1674719"/>
                <a:gd name="connsiteX2063" fmla="*/ 1241816 w 1533279"/>
                <a:gd name="connsiteY2063" fmla="*/ 1520924 h 1674719"/>
                <a:gd name="connsiteX2064" fmla="*/ 1241816 w 1533279"/>
                <a:gd name="connsiteY2064" fmla="*/ 1519973 h 1674719"/>
                <a:gd name="connsiteX2065" fmla="*/ 1241816 w 1533279"/>
                <a:gd name="connsiteY2065" fmla="*/ 1519022 h 1674719"/>
                <a:gd name="connsiteX2066" fmla="*/ 1240850 w 1533279"/>
                <a:gd name="connsiteY2066" fmla="*/ 1518075 h 1674719"/>
                <a:gd name="connsiteX2067" fmla="*/ 1238016 w 1533279"/>
                <a:gd name="connsiteY2067" fmla="*/ 1517124 h 1674719"/>
                <a:gd name="connsiteX2068" fmla="*/ 1235147 w 1533279"/>
                <a:gd name="connsiteY2068" fmla="*/ 1517124 h 1674719"/>
                <a:gd name="connsiteX2069" fmla="*/ 1233250 w 1533279"/>
                <a:gd name="connsiteY2069" fmla="*/ 1515227 h 1674719"/>
                <a:gd name="connsiteX2070" fmla="*/ 1232318 w 1533279"/>
                <a:gd name="connsiteY2070" fmla="*/ 1515227 h 1674719"/>
                <a:gd name="connsiteX2071" fmla="*/ 1231352 w 1533279"/>
                <a:gd name="connsiteY2071" fmla="*/ 1512373 h 1674719"/>
                <a:gd name="connsiteX2072" fmla="*/ 1230421 w 1533279"/>
                <a:gd name="connsiteY2072" fmla="*/ 1511427 h 1674719"/>
                <a:gd name="connsiteX2073" fmla="*/ 1226631 w 1533279"/>
                <a:gd name="connsiteY2073" fmla="*/ 1511427 h 1674719"/>
                <a:gd name="connsiteX2074" fmla="*/ 1224723 w 1533279"/>
                <a:gd name="connsiteY2074" fmla="*/ 1510480 h 1674719"/>
                <a:gd name="connsiteX2075" fmla="*/ 1222826 w 1533279"/>
                <a:gd name="connsiteY2075" fmla="*/ 1508583 h 1674719"/>
                <a:gd name="connsiteX2076" fmla="*/ 1221860 w 1533279"/>
                <a:gd name="connsiteY2076" fmla="*/ 1507646 h 1674719"/>
                <a:gd name="connsiteX2077" fmla="*/ 1220924 w 1533279"/>
                <a:gd name="connsiteY2077" fmla="*/ 1506681 h 1674719"/>
                <a:gd name="connsiteX2078" fmla="*/ 1219958 w 1533279"/>
                <a:gd name="connsiteY2078" fmla="*/ 1504783 h 1674719"/>
                <a:gd name="connsiteX2079" fmla="*/ 1219026 w 1533279"/>
                <a:gd name="connsiteY2079" fmla="*/ 1503852 h 1674719"/>
                <a:gd name="connsiteX2080" fmla="*/ 1214260 w 1533279"/>
                <a:gd name="connsiteY2080" fmla="*/ 1506681 h 1674719"/>
                <a:gd name="connsiteX2081" fmla="*/ 1213329 w 1533279"/>
                <a:gd name="connsiteY2081" fmla="*/ 1507646 h 1674719"/>
                <a:gd name="connsiteX2082" fmla="*/ 1206665 w 1533279"/>
                <a:gd name="connsiteY2082" fmla="*/ 1507646 h 1674719"/>
                <a:gd name="connsiteX2083" fmla="*/ 1203836 w 1533279"/>
                <a:gd name="connsiteY2083" fmla="*/ 1506681 h 1674719"/>
                <a:gd name="connsiteX2084" fmla="*/ 1200036 w 1533279"/>
                <a:gd name="connsiteY2084" fmla="*/ 1503852 h 1674719"/>
                <a:gd name="connsiteX2085" fmla="*/ 1199070 w 1533279"/>
                <a:gd name="connsiteY2085" fmla="*/ 1503852 h 1674719"/>
                <a:gd name="connsiteX2086" fmla="*/ 1196241 w 1533279"/>
                <a:gd name="connsiteY2086" fmla="*/ 1502881 h 1674719"/>
                <a:gd name="connsiteX2087" fmla="*/ 1196241 w 1533279"/>
                <a:gd name="connsiteY2087" fmla="*/ 1505744 h 1674719"/>
                <a:gd name="connsiteX2088" fmla="*/ 1194339 w 1533279"/>
                <a:gd name="connsiteY2088" fmla="*/ 1507646 h 1674719"/>
                <a:gd name="connsiteX2089" fmla="*/ 1194339 w 1533279"/>
                <a:gd name="connsiteY2089" fmla="*/ 1508583 h 1674719"/>
                <a:gd name="connsiteX2090" fmla="*/ 1192442 w 1533279"/>
                <a:gd name="connsiteY2090" fmla="*/ 1510480 h 1674719"/>
                <a:gd name="connsiteX2091" fmla="*/ 1190539 w 1533279"/>
                <a:gd name="connsiteY2091" fmla="*/ 1511427 h 1674719"/>
                <a:gd name="connsiteX2092" fmla="*/ 1189573 w 1533279"/>
                <a:gd name="connsiteY2092" fmla="*/ 1513329 h 1674719"/>
                <a:gd name="connsiteX2093" fmla="*/ 1187676 w 1533279"/>
                <a:gd name="connsiteY2093" fmla="*/ 1512373 h 1674719"/>
                <a:gd name="connsiteX2094" fmla="*/ 1184847 w 1533279"/>
                <a:gd name="connsiteY2094" fmla="*/ 1511427 h 1674719"/>
                <a:gd name="connsiteX2095" fmla="*/ 1182949 w 1533279"/>
                <a:gd name="connsiteY2095" fmla="*/ 1511427 h 1674719"/>
                <a:gd name="connsiteX2096" fmla="*/ 1178178 w 1533279"/>
                <a:gd name="connsiteY2096" fmla="*/ 1510480 h 1674719"/>
                <a:gd name="connsiteX2097" fmla="*/ 1177252 w 1533279"/>
                <a:gd name="connsiteY2097" fmla="*/ 1509529 h 1674719"/>
                <a:gd name="connsiteX2098" fmla="*/ 1175354 w 1533279"/>
                <a:gd name="connsiteY2098" fmla="*/ 1507646 h 1674719"/>
                <a:gd name="connsiteX2099" fmla="*/ 1174383 w 1533279"/>
                <a:gd name="connsiteY2099" fmla="*/ 1506681 h 1674719"/>
                <a:gd name="connsiteX2100" fmla="*/ 1173452 w 1533279"/>
                <a:gd name="connsiteY2100" fmla="*/ 1504783 h 1674719"/>
                <a:gd name="connsiteX2101" fmla="*/ 1170588 w 1533279"/>
                <a:gd name="connsiteY2101" fmla="*/ 1504783 h 1674719"/>
                <a:gd name="connsiteX2102" fmla="*/ 1169657 w 1533279"/>
                <a:gd name="connsiteY2102" fmla="*/ 1502881 h 1674719"/>
                <a:gd name="connsiteX2103" fmla="*/ 1165857 w 1533279"/>
                <a:gd name="connsiteY2103" fmla="*/ 1501954 h 1674719"/>
                <a:gd name="connsiteX2104" fmla="*/ 1162993 w 1533279"/>
                <a:gd name="connsiteY2104" fmla="*/ 1502881 h 1674719"/>
                <a:gd name="connsiteX2105" fmla="*/ 1162057 w 1533279"/>
                <a:gd name="connsiteY2105" fmla="*/ 1504783 h 1674719"/>
                <a:gd name="connsiteX2106" fmla="*/ 1159193 w 1533279"/>
                <a:gd name="connsiteY2106" fmla="*/ 1505744 h 1674719"/>
                <a:gd name="connsiteX2107" fmla="*/ 1161091 w 1533279"/>
                <a:gd name="connsiteY2107" fmla="*/ 1508583 h 1674719"/>
                <a:gd name="connsiteX2108" fmla="*/ 1159193 w 1533279"/>
                <a:gd name="connsiteY2108" fmla="*/ 1510480 h 1674719"/>
                <a:gd name="connsiteX2109" fmla="*/ 1159193 w 1533279"/>
                <a:gd name="connsiteY2109" fmla="*/ 1511427 h 1674719"/>
                <a:gd name="connsiteX2110" fmla="*/ 1158262 w 1533279"/>
                <a:gd name="connsiteY2110" fmla="*/ 1514275 h 1674719"/>
                <a:gd name="connsiteX2111" fmla="*/ 1157291 w 1533279"/>
                <a:gd name="connsiteY2111" fmla="*/ 1515227 h 1674719"/>
                <a:gd name="connsiteX2112" fmla="*/ 1154462 w 1533279"/>
                <a:gd name="connsiteY2112" fmla="*/ 1515227 h 1674719"/>
                <a:gd name="connsiteX2113" fmla="*/ 1150667 w 1533279"/>
                <a:gd name="connsiteY2113" fmla="*/ 1514275 h 1674719"/>
                <a:gd name="connsiteX2114" fmla="*/ 1149696 w 1533279"/>
                <a:gd name="connsiteY2114" fmla="*/ 1513329 h 1674719"/>
                <a:gd name="connsiteX2115" fmla="*/ 1148770 w 1533279"/>
                <a:gd name="connsiteY2115" fmla="*/ 1517124 h 1674719"/>
                <a:gd name="connsiteX2116" fmla="*/ 1147799 w 1533279"/>
                <a:gd name="connsiteY2116" fmla="*/ 1519973 h 1674719"/>
                <a:gd name="connsiteX2117" fmla="*/ 1146867 w 1533279"/>
                <a:gd name="connsiteY2117" fmla="*/ 1519973 h 1674719"/>
                <a:gd name="connsiteX2118" fmla="*/ 1142101 w 1533279"/>
                <a:gd name="connsiteY2118" fmla="*/ 1520924 h 1674719"/>
                <a:gd name="connsiteX2119" fmla="*/ 1140204 w 1533279"/>
                <a:gd name="connsiteY2119" fmla="*/ 1519973 h 1674719"/>
                <a:gd name="connsiteX2120" fmla="*/ 1138301 w 1533279"/>
                <a:gd name="connsiteY2120" fmla="*/ 1519973 h 1674719"/>
                <a:gd name="connsiteX2121" fmla="*/ 1136409 w 1533279"/>
                <a:gd name="connsiteY2121" fmla="*/ 1520924 h 1674719"/>
                <a:gd name="connsiteX2122" fmla="*/ 1136409 w 1533279"/>
                <a:gd name="connsiteY2122" fmla="*/ 1520924 h 1674719"/>
                <a:gd name="connsiteX2123" fmla="*/ 1135472 w 1533279"/>
                <a:gd name="connsiteY2123" fmla="*/ 1520924 h 1674719"/>
                <a:gd name="connsiteX2124" fmla="*/ 1133575 w 1533279"/>
                <a:gd name="connsiteY2124" fmla="*/ 1521870 h 1674719"/>
                <a:gd name="connsiteX2125" fmla="*/ 1126912 w 1533279"/>
                <a:gd name="connsiteY2125" fmla="*/ 1523768 h 1674719"/>
                <a:gd name="connsiteX2126" fmla="*/ 1123111 w 1533279"/>
                <a:gd name="connsiteY2126" fmla="*/ 1524724 h 1674719"/>
                <a:gd name="connsiteX2127" fmla="*/ 1119312 w 1533279"/>
                <a:gd name="connsiteY2127" fmla="*/ 1526617 h 1674719"/>
                <a:gd name="connsiteX2128" fmla="*/ 1117419 w 1533279"/>
                <a:gd name="connsiteY2128" fmla="*/ 1526617 h 1674719"/>
                <a:gd name="connsiteX2129" fmla="*/ 1114585 w 1533279"/>
                <a:gd name="connsiteY2129" fmla="*/ 1528519 h 1674719"/>
                <a:gd name="connsiteX2130" fmla="*/ 1112683 w 1533279"/>
                <a:gd name="connsiteY2130" fmla="*/ 1530416 h 1674719"/>
                <a:gd name="connsiteX2131" fmla="*/ 1111717 w 1533279"/>
                <a:gd name="connsiteY2131" fmla="*/ 1531363 h 1674719"/>
                <a:gd name="connsiteX2132" fmla="*/ 1109819 w 1533279"/>
                <a:gd name="connsiteY2132" fmla="*/ 1533265 h 1674719"/>
                <a:gd name="connsiteX2133" fmla="*/ 1109819 w 1533279"/>
                <a:gd name="connsiteY2133" fmla="*/ 1535163 h 1674719"/>
                <a:gd name="connsiteX2134" fmla="*/ 1107922 w 1533279"/>
                <a:gd name="connsiteY2134" fmla="*/ 1536114 h 1674719"/>
                <a:gd name="connsiteX2135" fmla="*/ 1106024 w 1533279"/>
                <a:gd name="connsiteY2135" fmla="*/ 1540860 h 1674719"/>
                <a:gd name="connsiteX2136" fmla="*/ 1105088 w 1533279"/>
                <a:gd name="connsiteY2136" fmla="*/ 1542758 h 1674719"/>
                <a:gd name="connsiteX2137" fmla="*/ 1101293 w 1533279"/>
                <a:gd name="connsiteY2137" fmla="*/ 1549406 h 1674719"/>
                <a:gd name="connsiteX2138" fmla="*/ 1101293 w 1533279"/>
                <a:gd name="connsiteY2138" fmla="*/ 1550352 h 1674719"/>
                <a:gd name="connsiteX2139" fmla="*/ 1102264 w 1533279"/>
                <a:gd name="connsiteY2139" fmla="*/ 1551309 h 1674719"/>
                <a:gd name="connsiteX2140" fmla="*/ 1104161 w 1533279"/>
                <a:gd name="connsiteY2140" fmla="*/ 1552255 h 1674719"/>
                <a:gd name="connsiteX2141" fmla="*/ 1104161 w 1533279"/>
                <a:gd name="connsiteY2141" fmla="*/ 1554152 h 1674719"/>
                <a:gd name="connsiteX2142" fmla="*/ 1102264 w 1533279"/>
                <a:gd name="connsiteY2142" fmla="*/ 1555104 h 1674719"/>
                <a:gd name="connsiteX2143" fmla="*/ 1100362 w 1533279"/>
                <a:gd name="connsiteY2143" fmla="*/ 1557001 h 1674719"/>
                <a:gd name="connsiteX2144" fmla="*/ 1101293 w 1533279"/>
                <a:gd name="connsiteY2144" fmla="*/ 1561747 h 1674719"/>
                <a:gd name="connsiteX2145" fmla="*/ 1101293 w 1533279"/>
                <a:gd name="connsiteY2145" fmla="*/ 1562703 h 1674719"/>
                <a:gd name="connsiteX2146" fmla="*/ 1100362 w 1533279"/>
                <a:gd name="connsiteY2146" fmla="*/ 1569342 h 1674719"/>
                <a:gd name="connsiteX2147" fmla="*/ 1100362 w 1533279"/>
                <a:gd name="connsiteY2147" fmla="*/ 1573142 h 1674719"/>
                <a:gd name="connsiteX2148" fmla="*/ 1102264 w 1533279"/>
                <a:gd name="connsiteY2148" fmla="*/ 1574088 h 1674719"/>
                <a:gd name="connsiteX2149" fmla="*/ 1103190 w 1533279"/>
                <a:gd name="connsiteY2149" fmla="*/ 1575044 h 1674719"/>
                <a:gd name="connsiteX2150" fmla="*/ 1104161 w 1533279"/>
                <a:gd name="connsiteY2150" fmla="*/ 1575991 h 1674719"/>
                <a:gd name="connsiteX2151" fmla="*/ 1105088 w 1533279"/>
                <a:gd name="connsiteY2151" fmla="*/ 1576942 h 1674719"/>
                <a:gd name="connsiteX2152" fmla="*/ 1106990 w 1533279"/>
                <a:gd name="connsiteY2152" fmla="*/ 1578839 h 1674719"/>
                <a:gd name="connsiteX2153" fmla="*/ 1107922 w 1533279"/>
                <a:gd name="connsiteY2153" fmla="*/ 1580737 h 1674719"/>
                <a:gd name="connsiteX2154" fmla="*/ 1111717 w 1533279"/>
                <a:gd name="connsiteY2154" fmla="*/ 1583585 h 1674719"/>
                <a:gd name="connsiteX2155" fmla="*/ 1109819 w 1533279"/>
                <a:gd name="connsiteY2155" fmla="*/ 1590234 h 1674719"/>
                <a:gd name="connsiteX2156" fmla="*/ 1108888 w 1533279"/>
                <a:gd name="connsiteY2156" fmla="*/ 1590234 h 1674719"/>
                <a:gd name="connsiteX2157" fmla="*/ 1106024 w 1533279"/>
                <a:gd name="connsiteY2157" fmla="*/ 1592132 h 1674719"/>
                <a:gd name="connsiteX2158" fmla="*/ 1104161 w 1533279"/>
                <a:gd name="connsiteY2158" fmla="*/ 1591185 h 1674719"/>
                <a:gd name="connsiteX2159" fmla="*/ 1103190 w 1533279"/>
                <a:gd name="connsiteY2159" fmla="*/ 1590234 h 1674719"/>
                <a:gd name="connsiteX2160" fmla="*/ 1100362 w 1533279"/>
                <a:gd name="connsiteY2160" fmla="*/ 1587386 h 1674719"/>
                <a:gd name="connsiteX2161" fmla="*/ 1098464 w 1533279"/>
                <a:gd name="connsiteY2161" fmla="*/ 1587386 h 1674719"/>
                <a:gd name="connsiteX2162" fmla="*/ 1093693 w 1533279"/>
                <a:gd name="connsiteY2162" fmla="*/ 1584537 h 1674719"/>
                <a:gd name="connsiteX2163" fmla="*/ 1088001 w 1533279"/>
                <a:gd name="connsiteY2163" fmla="*/ 1583585 h 1674719"/>
                <a:gd name="connsiteX2164" fmla="*/ 1084201 w 1533279"/>
                <a:gd name="connsiteY2164" fmla="*/ 1582639 h 1674719"/>
                <a:gd name="connsiteX2165" fmla="*/ 1082308 w 1533279"/>
                <a:gd name="connsiteY2165" fmla="*/ 1583585 h 1674719"/>
                <a:gd name="connsiteX2166" fmla="*/ 1081372 w 1533279"/>
                <a:gd name="connsiteY2166" fmla="*/ 1584537 h 1674719"/>
                <a:gd name="connsiteX2167" fmla="*/ 1080406 w 1533279"/>
                <a:gd name="connsiteY2167" fmla="*/ 1589283 h 1674719"/>
                <a:gd name="connsiteX2168" fmla="*/ 1079474 w 1533279"/>
                <a:gd name="connsiteY2168" fmla="*/ 1592132 h 1674719"/>
                <a:gd name="connsiteX2169" fmla="*/ 1078508 w 1533279"/>
                <a:gd name="connsiteY2169" fmla="*/ 1594034 h 1674719"/>
                <a:gd name="connsiteX2170" fmla="*/ 1077577 w 1533279"/>
                <a:gd name="connsiteY2170" fmla="*/ 1595931 h 1674719"/>
                <a:gd name="connsiteX2171" fmla="*/ 1076606 w 1533279"/>
                <a:gd name="connsiteY2171" fmla="*/ 1597829 h 1674719"/>
                <a:gd name="connsiteX2172" fmla="*/ 1074708 w 1533279"/>
                <a:gd name="connsiteY2172" fmla="*/ 1599726 h 1674719"/>
                <a:gd name="connsiteX2173" fmla="*/ 1073777 w 1533279"/>
                <a:gd name="connsiteY2173" fmla="*/ 1601629 h 1674719"/>
                <a:gd name="connsiteX2174" fmla="*/ 1072811 w 1533279"/>
                <a:gd name="connsiteY2174" fmla="*/ 1601629 h 1674719"/>
                <a:gd name="connsiteX2175" fmla="*/ 1071880 w 1533279"/>
                <a:gd name="connsiteY2175" fmla="*/ 1600678 h 1674719"/>
                <a:gd name="connsiteX2176" fmla="*/ 1069977 w 1533279"/>
                <a:gd name="connsiteY2176" fmla="*/ 1599726 h 1674719"/>
                <a:gd name="connsiteX2177" fmla="*/ 1067114 w 1533279"/>
                <a:gd name="connsiteY2177" fmla="*/ 1598780 h 1674719"/>
                <a:gd name="connsiteX2178" fmla="*/ 1062382 w 1533279"/>
                <a:gd name="connsiteY2178" fmla="*/ 1597829 h 1674719"/>
                <a:gd name="connsiteX2179" fmla="*/ 1059519 w 1533279"/>
                <a:gd name="connsiteY2179" fmla="*/ 1600678 h 1674719"/>
                <a:gd name="connsiteX2180" fmla="*/ 1058587 w 1533279"/>
                <a:gd name="connsiteY2180" fmla="*/ 1602575 h 1674719"/>
                <a:gd name="connsiteX2181" fmla="*/ 1057616 w 1533279"/>
                <a:gd name="connsiteY2181" fmla="*/ 1602575 h 1674719"/>
                <a:gd name="connsiteX2182" fmla="*/ 1054787 w 1533279"/>
                <a:gd name="connsiteY2182" fmla="*/ 1604473 h 1674719"/>
                <a:gd name="connsiteX2183" fmla="*/ 1050987 w 1533279"/>
                <a:gd name="connsiteY2183" fmla="*/ 1605429 h 1674719"/>
                <a:gd name="connsiteX2184" fmla="*/ 1049100 w 1533279"/>
                <a:gd name="connsiteY2184" fmla="*/ 1607321 h 1674719"/>
                <a:gd name="connsiteX2185" fmla="*/ 1049100 w 1533279"/>
                <a:gd name="connsiteY2185" fmla="*/ 1609224 h 1674719"/>
                <a:gd name="connsiteX2186" fmla="*/ 1048124 w 1533279"/>
                <a:gd name="connsiteY2186" fmla="*/ 1610175 h 1674719"/>
                <a:gd name="connsiteX2187" fmla="*/ 1047192 w 1533279"/>
                <a:gd name="connsiteY2187" fmla="*/ 1613024 h 1674719"/>
                <a:gd name="connsiteX2188" fmla="*/ 1044329 w 1533279"/>
                <a:gd name="connsiteY2188" fmla="*/ 1616814 h 1674719"/>
                <a:gd name="connsiteX2189" fmla="*/ 1043393 w 1533279"/>
                <a:gd name="connsiteY2189" fmla="*/ 1617770 h 1674719"/>
                <a:gd name="connsiteX2190" fmla="*/ 1040529 w 1533279"/>
                <a:gd name="connsiteY2190" fmla="*/ 1618716 h 1674719"/>
                <a:gd name="connsiteX2191" fmla="*/ 1039597 w 1533279"/>
                <a:gd name="connsiteY2191" fmla="*/ 1620614 h 1674719"/>
                <a:gd name="connsiteX2192" fmla="*/ 1023437 w 1533279"/>
                <a:gd name="connsiteY2192" fmla="*/ 1625365 h 1674719"/>
                <a:gd name="connsiteX2193" fmla="*/ 1019637 w 1533279"/>
                <a:gd name="connsiteY2193" fmla="*/ 1622516 h 1674719"/>
                <a:gd name="connsiteX2194" fmla="*/ 1018710 w 1533279"/>
                <a:gd name="connsiteY2194" fmla="*/ 1621565 h 1674719"/>
                <a:gd name="connsiteX2195" fmla="*/ 1016808 w 1533279"/>
                <a:gd name="connsiteY2195" fmla="*/ 1621565 h 1674719"/>
                <a:gd name="connsiteX2196" fmla="*/ 1008242 w 1533279"/>
                <a:gd name="connsiteY2196" fmla="*/ 1619667 h 1674719"/>
                <a:gd name="connsiteX2197" fmla="*/ 1008242 w 1533279"/>
                <a:gd name="connsiteY2197" fmla="*/ 1615867 h 1674719"/>
                <a:gd name="connsiteX2198" fmla="*/ 1007316 w 1533279"/>
                <a:gd name="connsiteY2198" fmla="*/ 1614921 h 1674719"/>
                <a:gd name="connsiteX2199" fmla="*/ 994023 w 1533279"/>
                <a:gd name="connsiteY2199" fmla="*/ 1603526 h 1674719"/>
                <a:gd name="connsiteX2200" fmla="*/ 988326 w 1533279"/>
                <a:gd name="connsiteY2200" fmla="*/ 1600678 h 1674719"/>
                <a:gd name="connsiteX2201" fmla="*/ 975034 w 1533279"/>
                <a:gd name="connsiteY2201" fmla="*/ 1589283 h 1674719"/>
                <a:gd name="connsiteX2202" fmla="*/ 970268 w 1533279"/>
                <a:gd name="connsiteY2202" fmla="*/ 1589283 h 1674719"/>
                <a:gd name="connsiteX2203" fmla="*/ 968370 w 1533279"/>
                <a:gd name="connsiteY2203" fmla="*/ 1592132 h 1674719"/>
                <a:gd name="connsiteX2204" fmla="*/ 966473 w 1533279"/>
                <a:gd name="connsiteY2204" fmla="*/ 1597829 h 1674719"/>
                <a:gd name="connsiteX2205" fmla="*/ 964570 w 1533279"/>
                <a:gd name="connsiteY2205" fmla="*/ 1598780 h 1674719"/>
                <a:gd name="connsiteX2206" fmla="*/ 963644 w 1533279"/>
                <a:gd name="connsiteY2206" fmla="*/ 1599726 h 1674719"/>
                <a:gd name="connsiteX2207" fmla="*/ 962673 w 1533279"/>
                <a:gd name="connsiteY2207" fmla="*/ 1600678 h 1674719"/>
                <a:gd name="connsiteX2208" fmla="*/ 934186 w 1533279"/>
                <a:gd name="connsiteY2208" fmla="*/ 1601629 h 1674719"/>
                <a:gd name="connsiteX2209" fmla="*/ 933259 w 1533279"/>
                <a:gd name="connsiteY2209" fmla="*/ 1610175 h 1674719"/>
                <a:gd name="connsiteX2210" fmla="*/ 932288 w 1533279"/>
                <a:gd name="connsiteY2210" fmla="*/ 1616814 h 1674719"/>
                <a:gd name="connsiteX2211" fmla="*/ 932288 w 1533279"/>
                <a:gd name="connsiteY2211" fmla="*/ 1617770 h 1674719"/>
                <a:gd name="connsiteX2212" fmla="*/ 929459 w 1533279"/>
                <a:gd name="connsiteY2212" fmla="*/ 1620614 h 1674719"/>
                <a:gd name="connsiteX2213" fmla="*/ 921864 w 1533279"/>
                <a:gd name="connsiteY2213" fmla="*/ 1631057 h 1674719"/>
                <a:gd name="connsiteX2214" fmla="*/ 919962 w 1533279"/>
                <a:gd name="connsiteY2214" fmla="*/ 1635804 h 1674719"/>
                <a:gd name="connsiteX2215" fmla="*/ 915196 w 1533279"/>
                <a:gd name="connsiteY2215" fmla="*/ 1644335 h 1674719"/>
                <a:gd name="connsiteX2216" fmla="*/ 906670 w 1533279"/>
                <a:gd name="connsiteY2216" fmla="*/ 1648134 h 1674719"/>
                <a:gd name="connsiteX2217" fmla="*/ 905704 w 1533279"/>
                <a:gd name="connsiteY2217" fmla="*/ 1647198 h 1674719"/>
                <a:gd name="connsiteX2218" fmla="*/ 899075 w 1533279"/>
                <a:gd name="connsiteY2218" fmla="*/ 1641506 h 1674719"/>
                <a:gd name="connsiteX2219" fmla="*/ 889582 w 1533279"/>
                <a:gd name="connsiteY2219" fmla="*/ 1645301 h 1674719"/>
                <a:gd name="connsiteX2220" fmla="*/ 887680 w 1533279"/>
                <a:gd name="connsiteY2220" fmla="*/ 1646232 h 1674719"/>
                <a:gd name="connsiteX2221" fmla="*/ 885787 w 1533279"/>
                <a:gd name="connsiteY2221" fmla="*/ 1647198 h 1674719"/>
                <a:gd name="connsiteX2222" fmla="*/ 881016 w 1533279"/>
                <a:gd name="connsiteY2222" fmla="*/ 1650032 h 1674719"/>
                <a:gd name="connsiteX2223" fmla="*/ 878183 w 1533279"/>
                <a:gd name="connsiteY2223" fmla="*/ 1650998 h 1674719"/>
                <a:gd name="connsiteX2224" fmla="*/ 871524 w 1533279"/>
                <a:gd name="connsiteY2224" fmla="*/ 1654793 h 1674719"/>
                <a:gd name="connsiteX2225" fmla="*/ 870593 w 1533279"/>
                <a:gd name="connsiteY2225" fmla="*/ 1658593 h 1674719"/>
                <a:gd name="connsiteX2226" fmla="*/ 868690 w 1533279"/>
                <a:gd name="connsiteY2226" fmla="*/ 1666188 h 1674719"/>
                <a:gd name="connsiteX2227" fmla="*/ 867724 w 1533279"/>
                <a:gd name="connsiteY2227" fmla="*/ 1668090 h 1674719"/>
                <a:gd name="connsiteX2228" fmla="*/ 865861 w 1533279"/>
                <a:gd name="connsiteY2228" fmla="*/ 1669022 h 1674719"/>
                <a:gd name="connsiteX2229" fmla="*/ 864895 w 1533279"/>
                <a:gd name="connsiteY2229" fmla="*/ 1669988 h 1674719"/>
                <a:gd name="connsiteX2230" fmla="*/ 862998 w 1533279"/>
                <a:gd name="connsiteY2230" fmla="*/ 1671890 h 1674719"/>
                <a:gd name="connsiteX2231" fmla="*/ 861095 w 1533279"/>
                <a:gd name="connsiteY2231" fmla="*/ 1674719 h 1674719"/>
                <a:gd name="connsiteX2232" fmla="*/ 856369 w 1533279"/>
                <a:gd name="connsiteY2232" fmla="*/ 1674719 h 1674719"/>
                <a:gd name="connsiteX2233" fmla="*/ 854467 w 1533279"/>
                <a:gd name="connsiteY2233" fmla="*/ 1673783 h 1674719"/>
                <a:gd name="connsiteX2234" fmla="*/ 850672 w 1533279"/>
                <a:gd name="connsiteY2234" fmla="*/ 1672817 h 1674719"/>
                <a:gd name="connsiteX2235" fmla="*/ 846872 w 1533279"/>
                <a:gd name="connsiteY2235" fmla="*/ 1671890 h 1674719"/>
                <a:gd name="connsiteX2236" fmla="*/ 841179 w 1533279"/>
                <a:gd name="connsiteY2236" fmla="*/ 1671890 h 1674719"/>
                <a:gd name="connsiteX2237" fmla="*/ 839277 w 1533279"/>
                <a:gd name="connsiteY2237" fmla="*/ 1672817 h 1674719"/>
                <a:gd name="connsiteX2238" fmla="*/ 819321 w 1533279"/>
                <a:gd name="connsiteY2238" fmla="*/ 1666188 h 1674719"/>
                <a:gd name="connsiteX2239" fmla="*/ 813624 w 1533279"/>
                <a:gd name="connsiteY2239" fmla="*/ 1665222 h 1674719"/>
                <a:gd name="connsiteX2240" fmla="*/ 807926 w 1533279"/>
                <a:gd name="connsiteY2240" fmla="*/ 1662393 h 1674719"/>
                <a:gd name="connsiteX2241" fmla="*/ 799400 w 1533279"/>
                <a:gd name="connsiteY2241" fmla="*/ 1663324 h 1674719"/>
                <a:gd name="connsiteX2242" fmla="*/ 798434 w 1533279"/>
                <a:gd name="connsiteY2242" fmla="*/ 1663324 h 1674719"/>
                <a:gd name="connsiteX2243" fmla="*/ 787039 w 1533279"/>
                <a:gd name="connsiteY2243" fmla="*/ 1662393 h 1674719"/>
                <a:gd name="connsiteX2244" fmla="*/ 781347 w 1533279"/>
                <a:gd name="connsiteY2244" fmla="*/ 1656696 h 1674719"/>
                <a:gd name="connsiteX2245" fmla="*/ 779444 w 1533279"/>
                <a:gd name="connsiteY2245" fmla="*/ 1650998 h 1674719"/>
                <a:gd name="connsiteX2246" fmla="*/ 776615 w 1533279"/>
                <a:gd name="connsiteY2246" fmla="*/ 1646232 h 1674719"/>
                <a:gd name="connsiteX2247" fmla="*/ 773747 w 1533279"/>
                <a:gd name="connsiteY2247" fmla="*/ 1646232 h 1674719"/>
                <a:gd name="connsiteX2248" fmla="*/ 770918 w 1533279"/>
                <a:gd name="connsiteY2248" fmla="*/ 1646232 h 1674719"/>
                <a:gd name="connsiteX2249" fmla="*/ 762357 w 1533279"/>
                <a:gd name="connsiteY2249" fmla="*/ 1645301 h 1674719"/>
                <a:gd name="connsiteX2250" fmla="*/ 761421 w 1533279"/>
                <a:gd name="connsiteY2250" fmla="*/ 1645301 h 1674719"/>
                <a:gd name="connsiteX2251" fmla="*/ 753826 w 1533279"/>
                <a:gd name="connsiteY2251" fmla="*/ 1647198 h 1674719"/>
                <a:gd name="connsiteX2252" fmla="*/ 752860 w 1533279"/>
                <a:gd name="connsiteY2252" fmla="*/ 1646232 h 1674719"/>
                <a:gd name="connsiteX2253" fmla="*/ 751928 w 1533279"/>
                <a:gd name="connsiteY2253" fmla="*/ 1645301 h 1674719"/>
                <a:gd name="connsiteX2254" fmla="*/ 746231 w 1533279"/>
                <a:gd name="connsiteY2254" fmla="*/ 1644335 h 1674719"/>
                <a:gd name="connsiteX2255" fmla="*/ 736739 w 1533279"/>
                <a:gd name="connsiteY2255" fmla="*/ 1650032 h 1674719"/>
                <a:gd name="connsiteX2256" fmla="*/ 735767 w 1533279"/>
                <a:gd name="connsiteY2256" fmla="*/ 1650998 h 1674719"/>
                <a:gd name="connsiteX2257" fmla="*/ 731036 w 1533279"/>
                <a:gd name="connsiteY2257" fmla="*/ 1654793 h 1674719"/>
                <a:gd name="connsiteX2258" fmla="*/ 723441 w 1533279"/>
                <a:gd name="connsiteY2258" fmla="*/ 1656696 h 1674719"/>
                <a:gd name="connsiteX2259" fmla="*/ 722475 w 1533279"/>
                <a:gd name="connsiteY2259" fmla="*/ 1657627 h 1674719"/>
                <a:gd name="connsiteX2260" fmla="*/ 716778 w 1533279"/>
                <a:gd name="connsiteY2260" fmla="*/ 1657627 h 1674719"/>
                <a:gd name="connsiteX2261" fmla="*/ 713949 w 1533279"/>
                <a:gd name="connsiteY2261" fmla="*/ 1658593 h 1674719"/>
                <a:gd name="connsiteX2262" fmla="*/ 687364 w 1533279"/>
                <a:gd name="connsiteY2262" fmla="*/ 1657627 h 1674719"/>
                <a:gd name="connsiteX2263" fmla="*/ 682598 w 1533279"/>
                <a:gd name="connsiteY2263" fmla="*/ 1654793 h 1674719"/>
                <a:gd name="connsiteX2264" fmla="*/ 680701 w 1533279"/>
                <a:gd name="connsiteY2264" fmla="*/ 1652901 h 1674719"/>
                <a:gd name="connsiteX2265" fmla="*/ 678798 w 1533279"/>
                <a:gd name="connsiteY2265" fmla="*/ 1651930 h 1674719"/>
                <a:gd name="connsiteX2266" fmla="*/ 671204 w 1533279"/>
                <a:gd name="connsiteY2266" fmla="*/ 1643403 h 1674719"/>
                <a:gd name="connsiteX2267" fmla="*/ 669306 w 1533279"/>
                <a:gd name="connsiteY2267" fmla="*/ 1640540 h 1674719"/>
                <a:gd name="connsiteX2268" fmla="*/ 663609 w 1533279"/>
                <a:gd name="connsiteY2268" fmla="*/ 1632009 h 1674719"/>
                <a:gd name="connsiteX2269" fmla="*/ 663609 w 1533279"/>
                <a:gd name="connsiteY2269" fmla="*/ 1632009 h 1674719"/>
                <a:gd name="connsiteX2270" fmla="*/ 662672 w 1533279"/>
                <a:gd name="connsiteY2270" fmla="*/ 1630111 h 1674719"/>
                <a:gd name="connsiteX2271" fmla="*/ 656980 w 1533279"/>
                <a:gd name="connsiteY2271" fmla="*/ 1625365 h 1674719"/>
                <a:gd name="connsiteX2272" fmla="*/ 656014 w 1533279"/>
                <a:gd name="connsiteY2272" fmla="*/ 1624414 h 1674719"/>
                <a:gd name="connsiteX2273" fmla="*/ 652214 w 1533279"/>
                <a:gd name="connsiteY2273" fmla="*/ 1622516 h 1674719"/>
                <a:gd name="connsiteX2274" fmla="*/ 650316 w 1533279"/>
                <a:gd name="connsiteY2274" fmla="*/ 1621565 h 1674719"/>
                <a:gd name="connsiteX2275" fmla="*/ 644619 w 1533279"/>
                <a:gd name="connsiteY2275" fmla="*/ 1618716 h 1674719"/>
                <a:gd name="connsiteX2276" fmla="*/ 643688 w 1533279"/>
                <a:gd name="connsiteY2276" fmla="*/ 1615867 h 1674719"/>
                <a:gd name="connsiteX2277" fmla="*/ 643688 w 1533279"/>
                <a:gd name="connsiteY2277" fmla="*/ 1613024 h 1674719"/>
                <a:gd name="connsiteX2278" fmla="*/ 643688 w 1533279"/>
                <a:gd name="connsiteY2278" fmla="*/ 1591185 h 1674719"/>
                <a:gd name="connsiteX2279" fmla="*/ 637024 w 1533279"/>
                <a:gd name="connsiteY2279" fmla="*/ 1571245 h 1674719"/>
                <a:gd name="connsiteX2280" fmla="*/ 636093 w 1533279"/>
                <a:gd name="connsiteY2280" fmla="*/ 1569342 h 1674719"/>
                <a:gd name="connsiteX2281" fmla="*/ 635127 w 1533279"/>
                <a:gd name="connsiteY2281" fmla="*/ 1557952 h 167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</a:cxnLst>
              <a:rect l="l" t="t" r="r" b="b"/>
              <a:pathLst>
                <a:path w="1533279" h="1674719">
                  <a:moveTo>
                    <a:pt x="634185" y="1556055"/>
                  </a:moveTo>
                  <a:lnTo>
                    <a:pt x="640819" y="1544660"/>
                  </a:lnTo>
                  <a:lnTo>
                    <a:pt x="639893" y="1542758"/>
                  </a:lnTo>
                  <a:lnTo>
                    <a:pt x="638931" y="1541811"/>
                  </a:lnTo>
                  <a:lnTo>
                    <a:pt x="638931" y="1539914"/>
                  </a:lnTo>
                  <a:lnTo>
                    <a:pt x="638931" y="1536114"/>
                  </a:lnTo>
                  <a:lnTo>
                    <a:pt x="637990" y="1530416"/>
                  </a:lnTo>
                  <a:lnTo>
                    <a:pt x="637024" y="1528519"/>
                  </a:lnTo>
                  <a:lnTo>
                    <a:pt x="637990" y="1521870"/>
                  </a:lnTo>
                  <a:lnTo>
                    <a:pt x="650316" y="1514275"/>
                  </a:lnTo>
                  <a:lnTo>
                    <a:pt x="654116" y="1511427"/>
                  </a:lnTo>
                  <a:lnTo>
                    <a:pt x="674072" y="1499086"/>
                  </a:lnTo>
                  <a:lnTo>
                    <a:pt x="678798" y="1497188"/>
                  </a:lnTo>
                  <a:lnTo>
                    <a:pt x="679769" y="1496252"/>
                  </a:lnTo>
                  <a:lnTo>
                    <a:pt x="691159" y="1500052"/>
                  </a:lnTo>
                  <a:lnTo>
                    <a:pt x="696862" y="1498154"/>
                  </a:lnTo>
                  <a:lnTo>
                    <a:pt x="709183" y="1496252"/>
                  </a:lnTo>
                  <a:lnTo>
                    <a:pt x="708256" y="1505744"/>
                  </a:lnTo>
                  <a:lnTo>
                    <a:pt x="707280" y="1506681"/>
                  </a:lnTo>
                  <a:lnTo>
                    <a:pt x="710149" y="1514275"/>
                  </a:lnTo>
                  <a:lnTo>
                    <a:pt x="712051" y="1528519"/>
                  </a:lnTo>
                  <a:lnTo>
                    <a:pt x="715851" y="1532319"/>
                  </a:lnTo>
                  <a:lnTo>
                    <a:pt x="727241" y="1529470"/>
                  </a:lnTo>
                  <a:lnTo>
                    <a:pt x="731973" y="1529470"/>
                  </a:lnTo>
                  <a:lnTo>
                    <a:pt x="735767" y="1528519"/>
                  </a:lnTo>
                  <a:lnTo>
                    <a:pt x="736739" y="1527568"/>
                  </a:lnTo>
                  <a:lnTo>
                    <a:pt x="737665" y="1524724"/>
                  </a:lnTo>
                  <a:lnTo>
                    <a:pt x="743367" y="1520924"/>
                  </a:lnTo>
                  <a:lnTo>
                    <a:pt x="744333" y="1519973"/>
                  </a:lnTo>
                  <a:lnTo>
                    <a:pt x="745260" y="1518075"/>
                  </a:lnTo>
                  <a:lnTo>
                    <a:pt x="769015" y="1507646"/>
                  </a:lnTo>
                  <a:lnTo>
                    <a:pt x="769952" y="1506681"/>
                  </a:lnTo>
                  <a:lnTo>
                    <a:pt x="772815" y="1504783"/>
                  </a:lnTo>
                  <a:lnTo>
                    <a:pt x="773747" y="1497188"/>
                  </a:lnTo>
                  <a:lnTo>
                    <a:pt x="772815" y="1496252"/>
                  </a:lnTo>
                  <a:lnTo>
                    <a:pt x="776615" y="1490559"/>
                  </a:lnTo>
                  <a:lnTo>
                    <a:pt x="776615" y="1486759"/>
                  </a:lnTo>
                  <a:lnTo>
                    <a:pt x="775644" y="1472501"/>
                  </a:lnTo>
                  <a:lnTo>
                    <a:pt x="774718" y="1468701"/>
                  </a:lnTo>
                  <a:lnTo>
                    <a:pt x="766152" y="1443083"/>
                  </a:lnTo>
                  <a:lnTo>
                    <a:pt x="771849" y="1438317"/>
                  </a:lnTo>
                  <a:lnTo>
                    <a:pt x="781347" y="1435488"/>
                  </a:lnTo>
                  <a:lnTo>
                    <a:pt x="789908" y="1399411"/>
                  </a:lnTo>
                  <a:lnTo>
                    <a:pt x="792736" y="1396547"/>
                  </a:lnTo>
                  <a:lnTo>
                    <a:pt x="802229" y="1375675"/>
                  </a:lnTo>
                  <a:lnTo>
                    <a:pt x="802229" y="1373777"/>
                  </a:lnTo>
                  <a:lnTo>
                    <a:pt x="802229" y="1372821"/>
                  </a:lnTo>
                  <a:lnTo>
                    <a:pt x="808897" y="1373777"/>
                  </a:lnTo>
                  <a:lnTo>
                    <a:pt x="810795" y="1374724"/>
                  </a:lnTo>
                  <a:lnTo>
                    <a:pt x="810795" y="1375675"/>
                  </a:lnTo>
                  <a:lnTo>
                    <a:pt x="813624" y="1375675"/>
                  </a:lnTo>
                  <a:lnTo>
                    <a:pt x="816492" y="1372821"/>
                  </a:lnTo>
                  <a:lnTo>
                    <a:pt x="827882" y="1361431"/>
                  </a:lnTo>
                  <a:lnTo>
                    <a:pt x="830711" y="1360480"/>
                  </a:lnTo>
                  <a:lnTo>
                    <a:pt x="832613" y="1357632"/>
                  </a:lnTo>
                  <a:lnTo>
                    <a:pt x="831682" y="1349085"/>
                  </a:lnTo>
                  <a:lnTo>
                    <a:pt x="831682" y="1342442"/>
                  </a:lnTo>
                  <a:lnTo>
                    <a:pt x="833589" y="1339593"/>
                  </a:lnTo>
                  <a:lnTo>
                    <a:pt x="831682" y="1334842"/>
                  </a:lnTo>
                  <a:lnTo>
                    <a:pt x="830711" y="1331047"/>
                  </a:lnTo>
                  <a:lnTo>
                    <a:pt x="829785" y="1329149"/>
                  </a:lnTo>
                  <a:lnTo>
                    <a:pt x="830711" y="1314911"/>
                  </a:lnTo>
                  <a:lnTo>
                    <a:pt x="828818" y="1310160"/>
                  </a:lnTo>
                  <a:lnTo>
                    <a:pt x="827882" y="1308262"/>
                  </a:lnTo>
                  <a:lnTo>
                    <a:pt x="826916" y="1307316"/>
                  </a:lnTo>
                  <a:lnTo>
                    <a:pt x="811716" y="1292121"/>
                  </a:lnTo>
                  <a:lnTo>
                    <a:pt x="814595" y="1283575"/>
                  </a:lnTo>
                  <a:lnTo>
                    <a:pt x="817424" y="1250362"/>
                  </a:lnTo>
                  <a:lnTo>
                    <a:pt x="815521" y="1245601"/>
                  </a:lnTo>
                  <a:lnTo>
                    <a:pt x="808897" y="1238006"/>
                  </a:lnTo>
                  <a:lnTo>
                    <a:pt x="805102" y="1233270"/>
                  </a:lnTo>
                  <a:lnTo>
                    <a:pt x="795610" y="1211411"/>
                  </a:lnTo>
                  <a:lnTo>
                    <a:pt x="793708" y="1210485"/>
                  </a:lnTo>
                  <a:lnTo>
                    <a:pt x="791805" y="1210485"/>
                  </a:lnTo>
                  <a:lnTo>
                    <a:pt x="790839" y="1210485"/>
                  </a:lnTo>
                  <a:lnTo>
                    <a:pt x="788005" y="1209519"/>
                  </a:lnTo>
                  <a:lnTo>
                    <a:pt x="785142" y="1209519"/>
                  </a:lnTo>
                  <a:lnTo>
                    <a:pt x="782313" y="1208588"/>
                  </a:lnTo>
                  <a:lnTo>
                    <a:pt x="777547" y="1207622"/>
                  </a:lnTo>
                  <a:lnTo>
                    <a:pt x="775644" y="1205719"/>
                  </a:lnTo>
                  <a:lnTo>
                    <a:pt x="774718" y="1203817"/>
                  </a:lnTo>
                  <a:lnTo>
                    <a:pt x="773747" y="1201919"/>
                  </a:lnTo>
                  <a:lnTo>
                    <a:pt x="769952" y="1203817"/>
                  </a:lnTo>
                  <a:lnTo>
                    <a:pt x="736739" y="1211411"/>
                  </a:lnTo>
                  <a:lnTo>
                    <a:pt x="734836" y="1211411"/>
                  </a:lnTo>
                  <a:lnTo>
                    <a:pt x="720578" y="1211411"/>
                  </a:lnTo>
                  <a:lnTo>
                    <a:pt x="694959" y="1235167"/>
                  </a:lnTo>
                  <a:lnTo>
                    <a:pt x="677872" y="1244664"/>
                  </a:lnTo>
                  <a:lnTo>
                    <a:pt x="675969" y="1244664"/>
                  </a:lnTo>
                  <a:lnTo>
                    <a:pt x="668375" y="1244664"/>
                  </a:lnTo>
                  <a:lnTo>
                    <a:pt x="659809" y="1250362"/>
                  </a:lnTo>
                  <a:lnTo>
                    <a:pt x="652214" y="1260791"/>
                  </a:lnTo>
                  <a:lnTo>
                    <a:pt x="650316" y="1261757"/>
                  </a:lnTo>
                  <a:lnTo>
                    <a:pt x="647487" y="1258888"/>
                  </a:lnTo>
                  <a:lnTo>
                    <a:pt x="645585" y="1253196"/>
                  </a:lnTo>
                  <a:lnTo>
                    <a:pt x="644619" y="1251293"/>
                  </a:lnTo>
                  <a:lnTo>
                    <a:pt x="641790" y="1247498"/>
                  </a:lnTo>
                  <a:lnTo>
                    <a:pt x="612377" y="1332949"/>
                  </a:lnTo>
                  <a:lnTo>
                    <a:pt x="611411" y="1339593"/>
                  </a:lnTo>
                  <a:lnTo>
                    <a:pt x="610474" y="1341491"/>
                  </a:lnTo>
                  <a:lnTo>
                    <a:pt x="608587" y="1340544"/>
                  </a:lnTo>
                  <a:lnTo>
                    <a:pt x="604782" y="1337696"/>
                  </a:lnTo>
                  <a:lnTo>
                    <a:pt x="600982" y="1331047"/>
                  </a:lnTo>
                  <a:lnTo>
                    <a:pt x="600016" y="1330096"/>
                  </a:lnTo>
                  <a:lnTo>
                    <a:pt x="594318" y="1332949"/>
                  </a:lnTo>
                  <a:lnTo>
                    <a:pt x="591485" y="1331047"/>
                  </a:lnTo>
                  <a:lnTo>
                    <a:pt x="590518" y="1330096"/>
                  </a:lnTo>
                  <a:lnTo>
                    <a:pt x="587689" y="1331998"/>
                  </a:lnTo>
                  <a:lnTo>
                    <a:pt x="584826" y="1331998"/>
                  </a:lnTo>
                  <a:lnTo>
                    <a:pt x="583890" y="1331047"/>
                  </a:lnTo>
                  <a:lnTo>
                    <a:pt x="582924" y="1330096"/>
                  </a:lnTo>
                  <a:lnTo>
                    <a:pt x="580095" y="1323457"/>
                  </a:lnTo>
                  <a:lnTo>
                    <a:pt x="580095" y="1322506"/>
                  </a:lnTo>
                  <a:lnTo>
                    <a:pt x="580095" y="1321555"/>
                  </a:lnTo>
                  <a:lnTo>
                    <a:pt x="579124" y="1319652"/>
                  </a:lnTo>
                  <a:lnTo>
                    <a:pt x="578197" y="1318706"/>
                  </a:lnTo>
                  <a:lnTo>
                    <a:pt x="585792" y="1300668"/>
                  </a:lnTo>
                  <a:lnTo>
                    <a:pt x="586718" y="1299721"/>
                  </a:lnTo>
                  <a:lnTo>
                    <a:pt x="586718" y="1290224"/>
                  </a:lnTo>
                  <a:lnTo>
                    <a:pt x="578197" y="1287370"/>
                  </a:lnTo>
                  <a:lnTo>
                    <a:pt x="572495" y="1286424"/>
                  </a:lnTo>
                  <a:lnTo>
                    <a:pt x="571529" y="1284527"/>
                  </a:lnTo>
                  <a:lnTo>
                    <a:pt x="569631" y="1283575"/>
                  </a:lnTo>
                  <a:lnTo>
                    <a:pt x="563002" y="1291170"/>
                  </a:lnTo>
                  <a:lnTo>
                    <a:pt x="560134" y="1291170"/>
                  </a:lnTo>
                  <a:lnTo>
                    <a:pt x="555408" y="1294970"/>
                  </a:lnTo>
                  <a:lnTo>
                    <a:pt x="553505" y="1294970"/>
                  </a:lnTo>
                  <a:lnTo>
                    <a:pt x="549710" y="1295916"/>
                  </a:lnTo>
                  <a:lnTo>
                    <a:pt x="544013" y="1297819"/>
                  </a:lnTo>
                  <a:lnTo>
                    <a:pt x="543047" y="1301614"/>
                  </a:lnTo>
                  <a:lnTo>
                    <a:pt x="542120" y="1304462"/>
                  </a:lnTo>
                  <a:lnTo>
                    <a:pt x="539247" y="1305414"/>
                  </a:lnTo>
                  <a:lnTo>
                    <a:pt x="523126" y="1342442"/>
                  </a:lnTo>
                  <a:lnTo>
                    <a:pt x="522154" y="1343393"/>
                  </a:lnTo>
                  <a:lnTo>
                    <a:pt x="518360" y="1346237"/>
                  </a:lnTo>
                  <a:lnTo>
                    <a:pt x="515531" y="1350988"/>
                  </a:lnTo>
                  <a:lnTo>
                    <a:pt x="514565" y="1353832"/>
                  </a:lnTo>
                  <a:lnTo>
                    <a:pt x="513633" y="1356685"/>
                  </a:lnTo>
                  <a:lnTo>
                    <a:pt x="512662" y="1357632"/>
                  </a:lnTo>
                  <a:lnTo>
                    <a:pt x="511736" y="1360480"/>
                  </a:lnTo>
                  <a:lnTo>
                    <a:pt x="510765" y="1364280"/>
                  </a:lnTo>
                  <a:lnTo>
                    <a:pt x="511736" y="1373777"/>
                  </a:lnTo>
                  <a:lnTo>
                    <a:pt x="512662" y="1376621"/>
                  </a:lnTo>
                  <a:lnTo>
                    <a:pt x="525023" y="1381368"/>
                  </a:lnTo>
                  <a:lnTo>
                    <a:pt x="534515" y="1380421"/>
                  </a:lnTo>
                  <a:lnTo>
                    <a:pt x="556339" y="1384216"/>
                  </a:lnTo>
                  <a:lnTo>
                    <a:pt x="561105" y="1385167"/>
                  </a:lnTo>
                  <a:lnTo>
                    <a:pt x="563934" y="1386119"/>
                  </a:lnTo>
                  <a:lnTo>
                    <a:pt x="567729" y="1387065"/>
                  </a:lnTo>
                  <a:lnTo>
                    <a:pt x="573431" y="1388962"/>
                  </a:lnTo>
                  <a:lnTo>
                    <a:pt x="576295" y="1391811"/>
                  </a:lnTo>
                  <a:lnTo>
                    <a:pt x="577226" y="1391811"/>
                  </a:lnTo>
                  <a:lnTo>
                    <a:pt x="580095" y="1395611"/>
                  </a:lnTo>
                  <a:lnTo>
                    <a:pt x="581026" y="1395611"/>
                  </a:lnTo>
                  <a:lnTo>
                    <a:pt x="581992" y="1396547"/>
                  </a:lnTo>
                  <a:lnTo>
                    <a:pt x="584826" y="1399411"/>
                  </a:lnTo>
                  <a:lnTo>
                    <a:pt x="586718" y="1401308"/>
                  </a:lnTo>
                  <a:lnTo>
                    <a:pt x="587689" y="1402240"/>
                  </a:lnTo>
                  <a:lnTo>
                    <a:pt x="592421" y="1407937"/>
                  </a:lnTo>
                  <a:lnTo>
                    <a:pt x="592421" y="1408908"/>
                  </a:lnTo>
                  <a:lnTo>
                    <a:pt x="592421" y="1415537"/>
                  </a:lnTo>
                  <a:lnTo>
                    <a:pt x="591485" y="1417430"/>
                  </a:lnTo>
                  <a:lnTo>
                    <a:pt x="588621" y="1420298"/>
                  </a:lnTo>
                  <a:lnTo>
                    <a:pt x="584826" y="1424098"/>
                  </a:lnTo>
                  <a:lnTo>
                    <a:pt x="582924" y="1424098"/>
                  </a:lnTo>
                  <a:lnTo>
                    <a:pt x="578197" y="1424098"/>
                  </a:lnTo>
                  <a:lnTo>
                    <a:pt x="565836" y="1424098"/>
                  </a:lnTo>
                  <a:lnTo>
                    <a:pt x="552539" y="1424098"/>
                  </a:lnTo>
                  <a:lnTo>
                    <a:pt x="540218" y="1425996"/>
                  </a:lnTo>
                  <a:lnTo>
                    <a:pt x="539247" y="1426922"/>
                  </a:lnTo>
                  <a:lnTo>
                    <a:pt x="538315" y="1427898"/>
                  </a:lnTo>
                  <a:lnTo>
                    <a:pt x="537349" y="1428824"/>
                  </a:lnTo>
                  <a:lnTo>
                    <a:pt x="534515" y="1432624"/>
                  </a:lnTo>
                  <a:lnTo>
                    <a:pt x="533549" y="1433590"/>
                  </a:lnTo>
                  <a:lnTo>
                    <a:pt x="532623" y="1434522"/>
                  </a:lnTo>
                  <a:lnTo>
                    <a:pt x="531652" y="1435488"/>
                  </a:lnTo>
                  <a:lnTo>
                    <a:pt x="530725" y="1437390"/>
                  </a:lnTo>
                  <a:lnTo>
                    <a:pt x="528823" y="1440219"/>
                  </a:lnTo>
                  <a:lnTo>
                    <a:pt x="528823" y="1442117"/>
                  </a:lnTo>
                  <a:lnTo>
                    <a:pt x="527857" y="1444985"/>
                  </a:lnTo>
                  <a:lnTo>
                    <a:pt x="526925" y="1447814"/>
                  </a:lnTo>
                  <a:lnTo>
                    <a:pt x="525954" y="1451614"/>
                  </a:lnTo>
                  <a:lnTo>
                    <a:pt x="525023" y="1453511"/>
                  </a:lnTo>
                  <a:lnTo>
                    <a:pt x="521228" y="1460175"/>
                  </a:lnTo>
                  <a:lnTo>
                    <a:pt x="521228" y="1461106"/>
                  </a:lnTo>
                  <a:lnTo>
                    <a:pt x="519331" y="1463975"/>
                  </a:lnTo>
                  <a:lnTo>
                    <a:pt x="517428" y="1465872"/>
                  </a:lnTo>
                  <a:lnTo>
                    <a:pt x="515531" y="1468701"/>
                  </a:lnTo>
                  <a:lnTo>
                    <a:pt x="515531" y="1469667"/>
                  </a:lnTo>
                  <a:lnTo>
                    <a:pt x="513633" y="1470604"/>
                  </a:lnTo>
                  <a:lnTo>
                    <a:pt x="513633" y="1471570"/>
                  </a:lnTo>
                  <a:lnTo>
                    <a:pt x="512662" y="1473467"/>
                  </a:lnTo>
                  <a:lnTo>
                    <a:pt x="511736" y="1477257"/>
                  </a:lnTo>
                  <a:lnTo>
                    <a:pt x="511736" y="1478199"/>
                  </a:lnTo>
                  <a:lnTo>
                    <a:pt x="512662" y="1481998"/>
                  </a:lnTo>
                  <a:lnTo>
                    <a:pt x="514565" y="1485793"/>
                  </a:lnTo>
                  <a:lnTo>
                    <a:pt x="515531" y="1488657"/>
                  </a:lnTo>
                  <a:lnTo>
                    <a:pt x="516462" y="1489593"/>
                  </a:lnTo>
                  <a:lnTo>
                    <a:pt x="517428" y="1490559"/>
                  </a:lnTo>
                  <a:lnTo>
                    <a:pt x="520257" y="1492457"/>
                  </a:lnTo>
                  <a:lnTo>
                    <a:pt x="522154" y="1493388"/>
                  </a:lnTo>
                  <a:lnTo>
                    <a:pt x="525023" y="1495286"/>
                  </a:lnTo>
                  <a:lnTo>
                    <a:pt x="526925" y="1497188"/>
                  </a:lnTo>
                  <a:lnTo>
                    <a:pt x="528823" y="1497188"/>
                  </a:lnTo>
                  <a:lnTo>
                    <a:pt x="529749" y="1498154"/>
                  </a:lnTo>
                  <a:lnTo>
                    <a:pt x="533549" y="1499086"/>
                  </a:lnTo>
                  <a:lnTo>
                    <a:pt x="540218" y="1501954"/>
                  </a:lnTo>
                  <a:lnTo>
                    <a:pt x="541144" y="1502881"/>
                  </a:lnTo>
                  <a:lnTo>
                    <a:pt x="543047" y="1504783"/>
                  </a:lnTo>
                  <a:lnTo>
                    <a:pt x="544013" y="1504783"/>
                  </a:lnTo>
                  <a:lnTo>
                    <a:pt x="544944" y="1505744"/>
                  </a:lnTo>
                  <a:lnTo>
                    <a:pt x="546847" y="1506681"/>
                  </a:lnTo>
                  <a:lnTo>
                    <a:pt x="552539" y="1511427"/>
                  </a:lnTo>
                  <a:lnTo>
                    <a:pt x="552539" y="1512373"/>
                  </a:lnTo>
                  <a:lnTo>
                    <a:pt x="554441" y="1517124"/>
                  </a:lnTo>
                  <a:lnTo>
                    <a:pt x="553505" y="1536114"/>
                  </a:lnTo>
                  <a:lnTo>
                    <a:pt x="552539" y="1537065"/>
                  </a:lnTo>
                  <a:lnTo>
                    <a:pt x="551613" y="1538011"/>
                  </a:lnTo>
                  <a:lnTo>
                    <a:pt x="549710" y="1539914"/>
                  </a:lnTo>
                  <a:lnTo>
                    <a:pt x="548739" y="1539914"/>
                  </a:lnTo>
                  <a:lnTo>
                    <a:pt x="548739" y="1540860"/>
                  </a:lnTo>
                  <a:lnTo>
                    <a:pt x="546847" y="1542758"/>
                  </a:lnTo>
                  <a:lnTo>
                    <a:pt x="544944" y="1543714"/>
                  </a:lnTo>
                  <a:lnTo>
                    <a:pt x="542120" y="1545606"/>
                  </a:lnTo>
                  <a:lnTo>
                    <a:pt x="530725" y="1544660"/>
                  </a:lnTo>
                  <a:lnTo>
                    <a:pt x="527857" y="1543714"/>
                  </a:lnTo>
                  <a:lnTo>
                    <a:pt x="521228" y="1541811"/>
                  </a:lnTo>
                  <a:lnTo>
                    <a:pt x="517428" y="1538963"/>
                  </a:lnTo>
                  <a:lnTo>
                    <a:pt x="506970" y="1538011"/>
                  </a:lnTo>
                  <a:lnTo>
                    <a:pt x="498438" y="1535163"/>
                  </a:lnTo>
                  <a:lnTo>
                    <a:pt x="495575" y="1534216"/>
                  </a:lnTo>
                  <a:lnTo>
                    <a:pt x="492746" y="1532319"/>
                  </a:lnTo>
                  <a:lnTo>
                    <a:pt x="491775" y="1532319"/>
                  </a:lnTo>
                  <a:lnTo>
                    <a:pt x="487980" y="1532319"/>
                  </a:lnTo>
                  <a:lnTo>
                    <a:pt x="486078" y="1533265"/>
                  </a:lnTo>
                  <a:lnTo>
                    <a:pt x="484180" y="1535163"/>
                  </a:lnTo>
                  <a:lnTo>
                    <a:pt x="484180" y="1536114"/>
                  </a:lnTo>
                  <a:lnTo>
                    <a:pt x="483249" y="1541811"/>
                  </a:lnTo>
                  <a:lnTo>
                    <a:pt x="484180" y="1549406"/>
                  </a:lnTo>
                  <a:lnTo>
                    <a:pt x="484180" y="1550352"/>
                  </a:lnTo>
                  <a:lnTo>
                    <a:pt x="485146" y="1553206"/>
                  </a:lnTo>
                  <a:lnTo>
                    <a:pt x="486078" y="1557001"/>
                  </a:lnTo>
                  <a:lnTo>
                    <a:pt x="487044" y="1559850"/>
                  </a:lnTo>
                  <a:lnTo>
                    <a:pt x="488946" y="1562703"/>
                  </a:lnTo>
                  <a:lnTo>
                    <a:pt x="489878" y="1563650"/>
                  </a:lnTo>
                  <a:lnTo>
                    <a:pt x="491775" y="1567450"/>
                  </a:lnTo>
                  <a:lnTo>
                    <a:pt x="493672" y="1569342"/>
                  </a:lnTo>
                  <a:lnTo>
                    <a:pt x="495575" y="1572196"/>
                  </a:lnTo>
                  <a:lnTo>
                    <a:pt x="496541" y="1573142"/>
                  </a:lnTo>
                  <a:lnTo>
                    <a:pt x="499375" y="1575044"/>
                  </a:lnTo>
                  <a:lnTo>
                    <a:pt x="500341" y="1575991"/>
                  </a:lnTo>
                  <a:lnTo>
                    <a:pt x="502238" y="1577888"/>
                  </a:lnTo>
                  <a:lnTo>
                    <a:pt x="504136" y="1580737"/>
                  </a:lnTo>
                  <a:lnTo>
                    <a:pt x="505067" y="1581688"/>
                  </a:lnTo>
                  <a:lnTo>
                    <a:pt x="506033" y="1582639"/>
                  </a:lnTo>
                  <a:lnTo>
                    <a:pt x="506970" y="1583585"/>
                  </a:lnTo>
                  <a:lnTo>
                    <a:pt x="508867" y="1585483"/>
                  </a:lnTo>
                  <a:lnTo>
                    <a:pt x="509833" y="1586439"/>
                  </a:lnTo>
                  <a:lnTo>
                    <a:pt x="509833" y="1586439"/>
                  </a:lnTo>
                  <a:lnTo>
                    <a:pt x="511736" y="1587386"/>
                  </a:lnTo>
                  <a:lnTo>
                    <a:pt x="512662" y="1588332"/>
                  </a:lnTo>
                  <a:lnTo>
                    <a:pt x="514565" y="1589283"/>
                  </a:lnTo>
                  <a:lnTo>
                    <a:pt x="515531" y="1590234"/>
                  </a:lnTo>
                  <a:lnTo>
                    <a:pt x="517428" y="1591185"/>
                  </a:lnTo>
                  <a:lnTo>
                    <a:pt x="523126" y="1594034"/>
                  </a:lnTo>
                  <a:lnTo>
                    <a:pt x="524057" y="1595931"/>
                  </a:lnTo>
                  <a:lnTo>
                    <a:pt x="526925" y="1597829"/>
                  </a:lnTo>
                  <a:lnTo>
                    <a:pt x="526925" y="1597829"/>
                  </a:lnTo>
                  <a:lnTo>
                    <a:pt x="527857" y="1598780"/>
                  </a:lnTo>
                  <a:lnTo>
                    <a:pt x="527857" y="1611121"/>
                  </a:lnTo>
                  <a:lnTo>
                    <a:pt x="525954" y="1613024"/>
                  </a:lnTo>
                  <a:lnTo>
                    <a:pt x="525954" y="1613024"/>
                  </a:lnTo>
                  <a:lnTo>
                    <a:pt x="524057" y="1614921"/>
                  </a:lnTo>
                  <a:lnTo>
                    <a:pt x="523126" y="1614921"/>
                  </a:lnTo>
                  <a:lnTo>
                    <a:pt x="523126" y="1615867"/>
                  </a:lnTo>
                  <a:lnTo>
                    <a:pt x="522154" y="1616814"/>
                  </a:lnTo>
                  <a:lnTo>
                    <a:pt x="520257" y="1619667"/>
                  </a:lnTo>
                  <a:lnTo>
                    <a:pt x="520257" y="1620614"/>
                  </a:lnTo>
                  <a:lnTo>
                    <a:pt x="519331" y="1622516"/>
                  </a:lnTo>
                  <a:lnTo>
                    <a:pt x="518360" y="1625365"/>
                  </a:lnTo>
                  <a:lnTo>
                    <a:pt x="517428" y="1628209"/>
                  </a:lnTo>
                  <a:lnTo>
                    <a:pt x="516462" y="1630111"/>
                  </a:lnTo>
                  <a:lnTo>
                    <a:pt x="515531" y="1631057"/>
                  </a:lnTo>
                  <a:lnTo>
                    <a:pt x="514565" y="1632009"/>
                  </a:lnTo>
                  <a:lnTo>
                    <a:pt x="506970" y="1633911"/>
                  </a:lnTo>
                  <a:lnTo>
                    <a:pt x="505067" y="1633911"/>
                  </a:lnTo>
                  <a:lnTo>
                    <a:pt x="498438" y="1632960"/>
                  </a:lnTo>
                  <a:lnTo>
                    <a:pt x="495575" y="1631057"/>
                  </a:lnTo>
                  <a:lnTo>
                    <a:pt x="494639" y="1621565"/>
                  </a:lnTo>
                  <a:lnTo>
                    <a:pt x="493672" y="1612068"/>
                  </a:lnTo>
                  <a:lnTo>
                    <a:pt x="491775" y="1611121"/>
                  </a:lnTo>
                  <a:lnTo>
                    <a:pt x="491775" y="1609224"/>
                  </a:lnTo>
                  <a:lnTo>
                    <a:pt x="491775" y="1609224"/>
                  </a:lnTo>
                  <a:lnTo>
                    <a:pt x="491775" y="1607321"/>
                  </a:lnTo>
                  <a:lnTo>
                    <a:pt x="490844" y="1606375"/>
                  </a:lnTo>
                  <a:lnTo>
                    <a:pt x="489878" y="1605429"/>
                  </a:lnTo>
                  <a:lnTo>
                    <a:pt x="488946" y="1603526"/>
                  </a:lnTo>
                  <a:lnTo>
                    <a:pt x="487980" y="1601629"/>
                  </a:lnTo>
                  <a:lnTo>
                    <a:pt x="483249" y="1597829"/>
                  </a:lnTo>
                  <a:lnTo>
                    <a:pt x="482278" y="1598780"/>
                  </a:lnTo>
                  <a:lnTo>
                    <a:pt x="479449" y="1598780"/>
                  </a:lnTo>
                  <a:lnTo>
                    <a:pt x="476585" y="1597829"/>
                  </a:lnTo>
                  <a:lnTo>
                    <a:pt x="475649" y="1598780"/>
                  </a:lnTo>
                  <a:lnTo>
                    <a:pt x="471854" y="1598780"/>
                  </a:lnTo>
                  <a:lnTo>
                    <a:pt x="467088" y="1595931"/>
                  </a:lnTo>
                  <a:lnTo>
                    <a:pt x="465190" y="1594980"/>
                  </a:lnTo>
                  <a:lnTo>
                    <a:pt x="463288" y="1596878"/>
                  </a:lnTo>
                  <a:lnTo>
                    <a:pt x="462361" y="1596878"/>
                  </a:lnTo>
                  <a:lnTo>
                    <a:pt x="459493" y="1595931"/>
                  </a:lnTo>
                  <a:lnTo>
                    <a:pt x="457596" y="1594034"/>
                  </a:lnTo>
                  <a:lnTo>
                    <a:pt x="455693" y="1592132"/>
                  </a:lnTo>
                  <a:lnTo>
                    <a:pt x="450967" y="1590234"/>
                  </a:lnTo>
                  <a:lnTo>
                    <a:pt x="449064" y="1589283"/>
                  </a:lnTo>
                  <a:lnTo>
                    <a:pt x="429109" y="1591185"/>
                  </a:lnTo>
                  <a:lnTo>
                    <a:pt x="423416" y="1591185"/>
                  </a:lnTo>
                  <a:lnTo>
                    <a:pt x="422485" y="1591185"/>
                  </a:lnTo>
                  <a:lnTo>
                    <a:pt x="420582" y="1596878"/>
                  </a:lnTo>
                  <a:lnTo>
                    <a:pt x="409187" y="1599726"/>
                  </a:lnTo>
                  <a:lnTo>
                    <a:pt x="408221" y="1600678"/>
                  </a:lnTo>
                  <a:lnTo>
                    <a:pt x="406324" y="1600678"/>
                  </a:lnTo>
                  <a:lnTo>
                    <a:pt x="405392" y="1597829"/>
                  </a:lnTo>
                  <a:lnTo>
                    <a:pt x="404426" y="1596878"/>
                  </a:lnTo>
                  <a:lnTo>
                    <a:pt x="403495" y="1595931"/>
                  </a:lnTo>
                  <a:lnTo>
                    <a:pt x="398729" y="1594034"/>
                  </a:lnTo>
                  <a:lnTo>
                    <a:pt x="397798" y="1593078"/>
                  </a:lnTo>
                  <a:lnTo>
                    <a:pt x="392100" y="1588332"/>
                  </a:lnTo>
                  <a:lnTo>
                    <a:pt x="389271" y="1589283"/>
                  </a:lnTo>
                  <a:lnTo>
                    <a:pt x="389271" y="1590234"/>
                  </a:lnTo>
                  <a:lnTo>
                    <a:pt x="373111" y="1603526"/>
                  </a:lnTo>
                  <a:lnTo>
                    <a:pt x="357921" y="1600678"/>
                  </a:lnTo>
                  <a:lnTo>
                    <a:pt x="349390" y="1592132"/>
                  </a:lnTo>
                  <a:lnTo>
                    <a:pt x="347492" y="1590234"/>
                  </a:lnTo>
                  <a:lnTo>
                    <a:pt x="332302" y="1587386"/>
                  </a:lnTo>
                  <a:lnTo>
                    <a:pt x="331336" y="1588332"/>
                  </a:lnTo>
                  <a:lnTo>
                    <a:pt x="325639" y="1590234"/>
                  </a:lnTo>
                  <a:lnTo>
                    <a:pt x="319941" y="1590234"/>
                  </a:lnTo>
                  <a:lnTo>
                    <a:pt x="318044" y="1587386"/>
                  </a:lnTo>
                  <a:lnTo>
                    <a:pt x="319010" y="1585483"/>
                  </a:lnTo>
                  <a:lnTo>
                    <a:pt x="320907" y="1575044"/>
                  </a:lnTo>
                  <a:lnTo>
                    <a:pt x="337029" y="1568396"/>
                  </a:lnTo>
                  <a:lnTo>
                    <a:pt x="340829" y="1563650"/>
                  </a:lnTo>
                  <a:lnTo>
                    <a:pt x="348423" y="1558903"/>
                  </a:lnTo>
                  <a:lnTo>
                    <a:pt x="355097" y="1526617"/>
                  </a:lnTo>
                  <a:lnTo>
                    <a:pt x="352218" y="1514275"/>
                  </a:lnTo>
                  <a:lnTo>
                    <a:pt x="351292" y="1505744"/>
                  </a:lnTo>
                  <a:lnTo>
                    <a:pt x="346526" y="1497188"/>
                  </a:lnTo>
                  <a:lnTo>
                    <a:pt x="344623" y="1490559"/>
                  </a:lnTo>
                  <a:lnTo>
                    <a:pt x="341800" y="1484862"/>
                  </a:lnTo>
                  <a:lnTo>
                    <a:pt x="338931" y="1483891"/>
                  </a:lnTo>
                  <a:lnTo>
                    <a:pt x="337029" y="1482964"/>
                  </a:lnTo>
                  <a:lnTo>
                    <a:pt x="337029" y="1481998"/>
                  </a:lnTo>
                  <a:lnTo>
                    <a:pt x="334205" y="1481062"/>
                  </a:lnTo>
                  <a:lnTo>
                    <a:pt x="331336" y="1480096"/>
                  </a:lnTo>
                  <a:lnTo>
                    <a:pt x="326610" y="1479165"/>
                  </a:lnTo>
                  <a:lnTo>
                    <a:pt x="324707" y="1477257"/>
                  </a:lnTo>
                  <a:lnTo>
                    <a:pt x="322810" y="1476296"/>
                  </a:lnTo>
                  <a:lnTo>
                    <a:pt x="321844" y="1476296"/>
                  </a:lnTo>
                  <a:lnTo>
                    <a:pt x="320907" y="1470604"/>
                  </a:lnTo>
                  <a:lnTo>
                    <a:pt x="319941" y="1468701"/>
                  </a:lnTo>
                  <a:lnTo>
                    <a:pt x="319941" y="1466804"/>
                  </a:lnTo>
                  <a:lnTo>
                    <a:pt x="319941" y="1460175"/>
                  </a:lnTo>
                  <a:lnTo>
                    <a:pt x="319010" y="1459209"/>
                  </a:lnTo>
                  <a:lnTo>
                    <a:pt x="317112" y="1456380"/>
                  </a:lnTo>
                  <a:lnTo>
                    <a:pt x="317112" y="1455409"/>
                  </a:lnTo>
                  <a:lnTo>
                    <a:pt x="315215" y="1453511"/>
                  </a:lnTo>
                  <a:lnTo>
                    <a:pt x="310449" y="1451614"/>
                  </a:lnTo>
                  <a:lnTo>
                    <a:pt x="306649" y="1453511"/>
                  </a:lnTo>
                  <a:lnTo>
                    <a:pt x="300952" y="1453511"/>
                  </a:lnTo>
                  <a:lnTo>
                    <a:pt x="298123" y="1453511"/>
                  </a:lnTo>
                  <a:lnTo>
                    <a:pt x="295254" y="1450678"/>
                  </a:lnTo>
                  <a:lnTo>
                    <a:pt x="292425" y="1448780"/>
                  </a:lnTo>
                  <a:lnTo>
                    <a:pt x="289557" y="1442117"/>
                  </a:lnTo>
                  <a:lnTo>
                    <a:pt x="289557" y="1441185"/>
                  </a:lnTo>
                  <a:lnTo>
                    <a:pt x="288625" y="1439283"/>
                  </a:lnTo>
                  <a:lnTo>
                    <a:pt x="287659" y="1436419"/>
                  </a:lnTo>
                  <a:lnTo>
                    <a:pt x="286728" y="1435488"/>
                  </a:lnTo>
                  <a:lnTo>
                    <a:pt x="284830" y="1433590"/>
                  </a:lnTo>
                  <a:lnTo>
                    <a:pt x="285757" y="1430722"/>
                  </a:lnTo>
                  <a:lnTo>
                    <a:pt x="285757" y="1430722"/>
                  </a:lnTo>
                  <a:lnTo>
                    <a:pt x="284830" y="1426922"/>
                  </a:lnTo>
                  <a:lnTo>
                    <a:pt x="284830" y="1425996"/>
                  </a:lnTo>
                  <a:lnTo>
                    <a:pt x="285757" y="1424098"/>
                  </a:lnTo>
                  <a:lnTo>
                    <a:pt x="286728" y="1423127"/>
                  </a:lnTo>
                  <a:lnTo>
                    <a:pt x="287659" y="1417430"/>
                  </a:lnTo>
                  <a:lnTo>
                    <a:pt x="283864" y="1411732"/>
                  </a:lnTo>
                  <a:lnTo>
                    <a:pt x="281962" y="1410801"/>
                  </a:lnTo>
                  <a:lnTo>
                    <a:pt x="279128" y="1410801"/>
                  </a:lnTo>
                  <a:lnTo>
                    <a:pt x="277236" y="1411732"/>
                  </a:lnTo>
                  <a:lnTo>
                    <a:pt x="273436" y="1411732"/>
                  </a:lnTo>
                  <a:lnTo>
                    <a:pt x="271533" y="1409835"/>
                  </a:lnTo>
                  <a:lnTo>
                    <a:pt x="271533" y="1408908"/>
                  </a:lnTo>
                  <a:lnTo>
                    <a:pt x="269636" y="1407006"/>
                  </a:lnTo>
                  <a:lnTo>
                    <a:pt x="263938" y="1404142"/>
                  </a:lnTo>
                  <a:lnTo>
                    <a:pt x="262972" y="1403206"/>
                  </a:lnTo>
                  <a:lnTo>
                    <a:pt x="259172" y="1405108"/>
                  </a:lnTo>
                  <a:lnTo>
                    <a:pt x="256343" y="1404142"/>
                  </a:lnTo>
                  <a:lnTo>
                    <a:pt x="255377" y="1403206"/>
                  </a:lnTo>
                  <a:lnTo>
                    <a:pt x="254446" y="1402240"/>
                  </a:lnTo>
                  <a:lnTo>
                    <a:pt x="253480" y="1399411"/>
                  </a:lnTo>
                  <a:lnTo>
                    <a:pt x="251577" y="1398440"/>
                  </a:lnTo>
                  <a:lnTo>
                    <a:pt x="248748" y="1397513"/>
                  </a:lnTo>
                  <a:lnTo>
                    <a:pt x="247778" y="1396547"/>
                  </a:lnTo>
                  <a:lnTo>
                    <a:pt x="245885" y="1396547"/>
                  </a:lnTo>
                  <a:lnTo>
                    <a:pt x="243051" y="1396547"/>
                  </a:lnTo>
                  <a:lnTo>
                    <a:pt x="241154" y="1395611"/>
                  </a:lnTo>
                  <a:lnTo>
                    <a:pt x="238285" y="1396547"/>
                  </a:lnTo>
                  <a:lnTo>
                    <a:pt x="237359" y="1396547"/>
                  </a:lnTo>
                  <a:lnTo>
                    <a:pt x="236388" y="1398440"/>
                  </a:lnTo>
                  <a:lnTo>
                    <a:pt x="235456" y="1398440"/>
                  </a:lnTo>
                  <a:lnTo>
                    <a:pt x="234490" y="1400342"/>
                  </a:lnTo>
                  <a:lnTo>
                    <a:pt x="229764" y="1402240"/>
                  </a:lnTo>
                  <a:lnTo>
                    <a:pt x="225964" y="1403206"/>
                  </a:lnTo>
                  <a:lnTo>
                    <a:pt x="219296" y="1405108"/>
                  </a:lnTo>
                  <a:lnTo>
                    <a:pt x="215500" y="1404142"/>
                  </a:lnTo>
                  <a:lnTo>
                    <a:pt x="214569" y="1403206"/>
                  </a:lnTo>
                  <a:lnTo>
                    <a:pt x="214569" y="1403206"/>
                  </a:lnTo>
                  <a:lnTo>
                    <a:pt x="212667" y="1402240"/>
                  </a:lnTo>
                  <a:lnTo>
                    <a:pt x="206974" y="1400342"/>
                  </a:lnTo>
                  <a:lnTo>
                    <a:pt x="206008" y="1400342"/>
                  </a:lnTo>
                  <a:lnTo>
                    <a:pt x="204106" y="1401308"/>
                  </a:lnTo>
                  <a:lnTo>
                    <a:pt x="202208" y="1403206"/>
                  </a:lnTo>
                  <a:lnTo>
                    <a:pt x="198418" y="1403206"/>
                  </a:lnTo>
                  <a:lnTo>
                    <a:pt x="197477" y="1403206"/>
                  </a:lnTo>
                  <a:lnTo>
                    <a:pt x="195579" y="1404142"/>
                  </a:lnTo>
                  <a:lnTo>
                    <a:pt x="191784" y="1406040"/>
                  </a:lnTo>
                  <a:lnTo>
                    <a:pt x="190814" y="1407006"/>
                  </a:lnTo>
                  <a:lnTo>
                    <a:pt x="188916" y="1407006"/>
                  </a:lnTo>
                  <a:lnTo>
                    <a:pt x="187018" y="1405108"/>
                  </a:lnTo>
                  <a:lnTo>
                    <a:pt x="186082" y="1402240"/>
                  </a:lnTo>
                  <a:lnTo>
                    <a:pt x="185116" y="1402240"/>
                  </a:lnTo>
                  <a:lnTo>
                    <a:pt x="184185" y="1401308"/>
                  </a:lnTo>
                  <a:lnTo>
                    <a:pt x="182287" y="1400342"/>
                  </a:lnTo>
                  <a:lnTo>
                    <a:pt x="179424" y="1399411"/>
                  </a:lnTo>
                  <a:lnTo>
                    <a:pt x="177521" y="1397513"/>
                  </a:lnTo>
                  <a:lnTo>
                    <a:pt x="174687" y="1392762"/>
                  </a:lnTo>
                  <a:lnTo>
                    <a:pt x="174687" y="1392762"/>
                  </a:lnTo>
                  <a:lnTo>
                    <a:pt x="173721" y="1389918"/>
                  </a:lnTo>
                  <a:lnTo>
                    <a:pt x="172795" y="1388016"/>
                  </a:lnTo>
                  <a:lnTo>
                    <a:pt x="170892" y="1385167"/>
                  </a:lnTo>
                  <a:lnTo>
                    <a:pt x="169931" y="1384216"/>
                  </a:lnTo>
                  <a:lnTo>
                    <a:pt x="167092" y="1378524"/>
                  </a:lnTo>
                  <a:lnTo>
                    <a:pt x="166126" y="1376621"/>
                  </a:lnTo>
                  <a:lnTo>
                    <a:pt x="164229" y="1376621"/>
                  </a:lnTo>
                  <a:lnTo>
                    <a:pt x="164229" y="1376621"/>
                  </a:lnTo>
                  <a:lnTo>
                    <a:pt x="159508" y="1383270"/>
                  </a:lnTo>
                  <a:lnTo>
                    <a:pt x="158541" y="1384216"/>
                  </a:lnTo>
                  <a:lnTo>
                    <a:pt x="146215" y="1377572"/>
                  </a:lnTo>
                  <a:lnTo>
                    <a:pt x="136718" y="1375675"/>
                  </a:lnTo>
                  <a:lnTo>
                    <a:pt x="132923" y="1379470"/>
                  </a:lnTo>
                  <a:lnTo>
                    <a:pt x="131972" y="1380421"/>
                  </a:lnTo>
                  <a:lnTo>
                    <a:pt x="131025" y="1381368"/>
                  </a:lnTo>
                  <a:lnTo>
                    <a:pt x="129128" y="1381368"/>
                  </a:lnTo>
                  <a:lnTo>
                    <a:pt x="122479" y="1380421"/>
                  </a:lnTo>
                  <a:lnTo>
                    <a:pt x="119631" y="1379470"/>
                  </a:lnTo>
                  <a:lnTo>
                    <a:pt x="116782" y="1378524"/>
                  </a:lnTo>
                  <a:lnTo>
                    <a:pt x="121533" y="1376621"/>
                  </a:lnTo>
                  <a:lnTo>
                    <a:pt x="122479" y="1372821"/>
                  </a:lnTo>
                  <a:lnTo>
                    <a:pt x="122479" y="1370929"/>
                  </a:lnTo>
                  <a:lnTo>
                    <a:pt x="119631" y="1366183"/>
                  </a:lnTo>
                  <a:lnTo>
                    <a:pt x="119631" y="1355734"/>
                  </a:lnTo>
                  <a:lnTo>
                    <a:pt x="115836" y="1352885"/>
                  </a:lnTo>
                  <a:lnTo>
                    <a:pt x="112982" y="1349085"/>
                  </a:lnTo>
                  <a:lnTo>
                    <a:pt x="111089" y="1345290"/>
                  </a:lnTo>
                  <a:lnTo>
                    <a:pt x="110138" y="1342442"/>
                  </a:lnTo>
                  <a:lnTo>
                    <a:pt x="111089" y="1341491"/>
                  </a:lnTo>
                  <a:lnTo>
                    <a:pt x="110138" y="1341491"/>
                  </a:lnTo>
                  <a:lnTo>
                    <a:pt x="107290" y="1342442"/>
                  </a:lnTo>
                  <a:lnTo>
                    <a:pt x="95895" y="1345290"/>
                  </a:lnTo>
                  <a:lnTo>
                    <a:pt x="94948" y="1347193"/>
                  </a:lnTo>
                  <a:lnTo>
                    <a:pt x="86397" y="1345290"/>
                  </a:lnTo>
                  <a:lnTo>
                    <a:pt x="82602" y="1341491"/>
                  </a:lnTo>
                  <a:lnTo>
                    <a:pt x="80705" y="1339593"/>
                  </a:lnTo>
                  <a:lnTo>
                    <a:pt x="80705" y="1338642"/>
                  </a:lnTo>
                  <a:lnTo>
                    <a:pt x="80705" y="1336744"/>
                  </a:lnTo>
                  <a:lnTo>
                    <a:pt x="79754" y="1333896"/>
                  </a:lnTo>
                  <a:lnTo>
                    <a:pt x="80705" y="1328203"/>
                  </a:lnTo>
                  <a:lnTo>
                    <a:pt x="81651" y="1327247"/>
                  </a:lnTo>
                  <a:lnTo>
                    <a:pt x="83554" y="1324403"/>
                  </a:lnTo>
                  <a:lnTo>
                    <a:pt x="79754" y="1315857"/>
                  </a:lnTo>
                  <a:lnTo>
                    <a:pt x="78803" y="1312057"/>
                  </a:lnTo>
                  <a:lnTo>
                    <a:pt x="78803" y="1306360"/>
                  </a:lnTo>
                  <a:lnTo>
                    <a:pt x="78803" y="1302565"/>
                  </a:lnTo>
                  <a:lnTo>
                    <a:pt x="79754" y="1301614"/>
                  </a:lnTo>
                  <a:lnTo>
                    <a:pt x="85451" y="1300668"/>
                  </a:lnTo>
                  <a:lnTo>
                    <a:pt x="87354" y="1299721"/>
                  </a:lnTo>
                  <a:lnTo>
                    <a:pt x="91149" y="1295916"/>
                  </a:lnTo>
                  <a:lnTo>
                    <a:pt x="92100" y="1294970"/>
                  </a:lnTo>
                  <a:lnTo>
                    <a:pt x="96846" y="1292121"/>
                  </a:lnTo>
                  <a:lnTo>
                    <a:pt x="98743" y="1291170"/>
                  </a:lnTo>
                  <a:lnTo>
                    <a:pt x="100641" y="1289268"/>
                  </a:lnTo>
                  <a:lnTo>
                    <a:pt x="102543" y="1284527"/>
                  </a:lnTo>
                  <a:lnTo>
                    <a:pt x="102543" y="1280727"/>
                  </a:lnTo>
                  <a:lnTo>
                    <a:pt x="100641" y="1278829"/>
                  </a:lnTo>
                  <a:lnTo>
                    <a:pt x="98743" y="1276932"/>
                  </a:lnTo>
                  <a:lnTo>
                    <a:pt x="95895" y="1274083"/>
                  </a:lnTo>
                  <a:lnTo>
                    <a:pt x="94948" y="1269357"/>
                  </a:lnTo>
                  <a:lnTo>
                    <a:pt x="93046" y="1267454"/>
                  </a:lnTo>
                  <a:lnTo>
                    <a:pt x="93046" y="1261757"/>
                  </a:lnTo>
                  <a:lnTo>
                    <a:pt x="92100" y="1260791"/>
                  </a:lnTo>
                  <a:lnTo>
                    <a:pt x="91149" y="1258888"/>
                  </a:lnTo>
                  <a:lnTo>
                    <a:pt x="90197" y="1257957"/>
                  </a:lnTo>
                  <a:lnTo>
                    <a:pt x="90197" y="1256059"/>
                  </a:lnTo>
                  <a:lnTo>
                    <a:pt x="90197" y="1252259"/>
                  </a:lnTo>
                  <a:lnTo>
                    <a:pt x="86397" y="1251293"/>
                  </a:lnTo>
                  <a:lnTo>
                    <a:pt x="84500" y="1250362"/>
                  </a:lnTo>
                  <a:lnTo>
                    <a:pt x="84500" y="1248464"/>
                  </a:lnTo>
                  <a:lnTo>
                    <a:pt x="86397" y="1245601"/>
                  </a:lnTo>
                  <a:lnTo>
                    <a:pt x="87354" y="1245601"/>
                  </a:lnTo>
                  <a:lnTo>
                    <a:pt x="87354" y="1241796"/>
                  </a:lnTo>
                  <a:lnTo>
                    <a:pt x="86397" y="1241796"/>
                  </a:lnTo>
                  <a:lnTo>
                    <a:pt x="84500" y="1240870"/>
                  </a:lnTo>
                  <a:lnTo>
                    <a:pt x="84500" y="1239898"/>
                  </a:lnTo>
                  <a:lnTo>
                    <a:pt x="81651" y="1237069"/>
                  </a:lnTo>
                  <a:lnTo>
                    <a:pt x="76905" y="1235167"/>
                  </a:lnTo>
                  <a:lnTo>
                    <a:pt x="74061" y="1233270"/>
                  </a:lnTo>
                  <a:lnTo>
                    <a:pt x="72159" y="1230406"/>
                  </a:lnTo>
                  <a:lnTo>
                    <a:pt x="72159" y="1229475"/>
                  </a:lnTo>
                  <a:lnTo>
                    <a:pt x="73110" y="1228514"/>
                  </a:lnTo>
                  <a:lnTo>
                    <a:pt x="72159" y="1214280"/>
                  </a:lnTo>
                  <a:lnTo>
                    <a:pt x="73110" y="1204783"/>
                  </a:lnTo>
                  <a:lnTo>
                    <a:pt x="75008" y="1203817"/>
                  </a:lnTo>
                  <a:lnTo>
                    <a:pt x="76905" y="1201919"/>
                  </a:lnTo>
                  <a:lnTo>
                    <a:pt x="77856" y="1200027"/>
                  </a:lnTo>
                  <a:lnTo>
                    <a:pt x="78803" y="1199090"/>
                  </a:lnTo>
                  <a:lnTo>
                    <a:pt x="78803" y="1197188"/>
                  </a:lnTo>
                  <a:lnTo>
                    <a:pt x="78803" y="1197188"/>
                  </a:lnTo>
                  <a:lnTo>
                    <a:pt x="78803" y="1196222"/>
                  </a:lnTo>
                  <a:lnTo>
                    <a:pt x="79754" y="1192427"/>
                  </a:lnTo>
                  <a:lnTo>
                    <a:pt x="87354" y="1188627"/>
                  </a:lnTo>
                  <a:lnTo>
                    <a:pt x="88300" y="1188627"/>
                  </a:lnTo>
                  <a:lnTo>
                    <a:pt x="91149" y="1188627"/>
                  </a:lnTo>
                  <a:lnTo>
                    <a:pt x="95895" y="1182003"/>
                  </a:lnTo>
                  <a:lnTo>
                    <a:pt x="99695" y="1178203"/>
                  </a:lnTo>
                  <a:lnTo>
                    <a:pt x="99695" y="1177232"/>
                  </a:lnTo>
                  <a:lnTo>
                    <a:pt x="106343" y="1171540"/>
                  </a:lnTo>
                  <a:lnTo>
                    <a:pt x="110138" y="1171540"/>
                  </a:lnTo>
                  <a:lnTo>
                    <a:pt x="110138" y="1171540"/>
                  </a:lnTo>
                  <a:lnTo>
                    <a:pt x="111089" y="1171540"/>
                  </a:lnTo>
                  <a:lnTo>
                    <a:pt x="114884" y="1172506"/>
                  </a:lnTo>
                  <a:lnTo>
                    <a:pt x="116782" y="1173437"/>
                  </a:lnTo>
                  <a:lnTo>
                    <a:pt x="119631" y="1175334"/>
                  </a:lnTo>
                  <a:lnTo>
                    <a:pt x="124377" y="1174408"/>
                  </a:lnTo>
                  <a:lnTo>
                    <a:pt x="124377" y="1173437"/>
                  </a:lnTo>
                  <a:lnTo>
                    <a:pt x="125333" y="1172506"/>
                  </a:lnTo>
                  <a:lnTo>
                    <a:pt x="126279" y="1171540"/>
                  </a:lnTo>
                  <a:lnTo>
                    <a:pt x="128177" y="1169642"/>
                  </a:lnTo>
                  <a:lnTo>
                    <a:pt x="130079" y="1168711"/>
                  </a:lnTo>
                  <a:lnTo>
                    <a:pt x="131025" y="1168711"/>
                  </a:lnTo>
                  <a:lnTo>
                    <a:pt x="131972" y="1168711"/>
                  </a:lnTo>
                  <a:lnTo>
                    <a:pt x="134825" y="1164911"/>
                  </a:lnTo>
                  <a:lnTo>
                    <a:pt x="135772" y="1163003"/>
                  </a:lnTo>
                  <a:lnTo>
                    <a:pt x="138620" y="1158257"/>
                  </a:lnTo>
                  <a:lnTo>
                    <a:pt x="138620" y="1157316"/>
                  </a:lnTo>
                  <a:lnTo>
                    <a:pt x="142420" y="1156365"/>
                  </a:lnTo>
                  <a:lnTo>
                    <a:pt x="144318" y="1144970"/>
                  </a:lnTo>
                  <a:lnTo>
                    <a:pt x="143366" y="1137375"/>
                  </a:lnTo>
                  <a:lnTo>
                    <a:pt x="142420" y="1135477"/>
                  </a:lnTo>
                  <a:lnTo>
                    <a:pt x="141469" y="1132629"/>
                  </a:lnTo>
                  <a:lnTo>
                    <a:pt x="143366" y="1127882"/>
                  </a:lnTo>
                  <a:lnTo>
                    <a:pt x="145269" y="1126931"/>
                  </a:lnTo>
                  <a:lnTo>
                    <a:pt x="148113" y="1120288"/>
                  </a:lnTo>
                  <a:lnTo>
                    <a:pt x="148113" y="1119337"/>
                  </a:lnTo>
                  <a:lnTo>
                    <a:pt x="149069" y="1117439"/>
                  </a:lnTo>
                  <a:lnTo>
                    <a:pt x="150015" y="1114590"/>
                  </a:lnTo>
                  <a:lnTo>
                    <a:pt x="150015" y="1113639"/>
                  </a:lnTo>
                  <a:lnTo>
                    <a:pt x="149069" y="1108893"/>
                  </a:lnTo>
                  <a:lnTo>
                    <a:pt x="150942" y="1101298"/>
                  </a:lnTo>
                  <a:lnTo>
                    <a:pt x="151913" y="1101298"/>
                  </a:lnTo>
                  <a:lnTo>
                    <a:pt x="158541" y="1097498"/>
                  </a:lnTo>
                  <a:lnTo>
                    <a:pt x="159508" y="1096547"/>
                  </a:lnTo>
                  <a:lnTo>
                    <a:pt x="164229" y="1093703"/>
                  </a:lnTo>
                  <a:lnTo>
                    <a:pt x="166126" y="1091801"/>
                  </a:lnTo>
                  <a:lnTo>
                    <a:pt x="167092" y="1088006"/>
                  </a:lnTo>
                  <a:lnTo>
                    <a:pt x="167092" y="1086103"/>
                  </a:lnTo>
                  <a:lnTo>
                    <a:pt x="166126" y="1079460"/>
                  </a:lnTo>
                  <a:lnTo>
                    <a:pt x="166126" y="1073762"/>
                  </a:lnTo>
                  <a:lnTo>
                    <a:pt x="166126" y="1072811"/>
                  </a:lnTo>
                  <a:lnTo>
                    <a:pt x="167092" y="1071865"/>
                  </a:lnTo>
                  <a:lnTo>
                    <a:pt x="168029" y="1070914"/>
                  </a:lnTo>
                  <a:lnTo>
                    <a:pt x="168995" y="1069016"/>
                  </a:lnTo>
                  <a:lnTo>
                    <a:pt x="169931" y="1067114"/>
                  </a:lnTo>
                  <a:lnTo>
                    <a:pt x="173721" y="1065216"/>
                  </a:lnTo>
                  <a:lnTo>
                    <a:pt x="173721" y="1063319"/>
                  </a:lnTo>
                  <a:lnTo>
                    <a:pt x="170892" y="1061416"/>
                  </a:lnTo>
                  <a:lnTo>
                    <a:pt x="168029" y="1055724"/>
                  </a:lnTo>
                  <a:lnTo>
                    <a:pt x="168029" y="1052875"/>
                  </a:lnTo>
                  <a:lnTo>
                    <a:pt x="165195" y="1050977"/>
                  </a:lnTo>
                  <a:lnTo>
                    <a:pt x="163307" y="1050026"/>
                  </a:lnTo>
                  <a:lnTo>
                    <a:pt x="162336" y="1048124"/>
                  </a:lnTo>
                  <a:lnTo>
                    <a:pt x="163307" y="1041480"/>
                  </a:lnTo>
                  <a:lnTo>
                    <a:pt x="163307" y="1039583"/>
                  </a:lnTo>
                  <a:lnTo>
                    <a:pt x="160439" y="1038631"/>
                  </a:lnTo>
                  <a:lnTo>
                    <a:pt x="158541" y="1033885"/>
                  </a:lnTo>
                  <a:lnTo>
                    <a:pt x="156644" y="1031047"/>
                  </a:lnTo>
                  <a:lnTo>
                    <a:pt x="155707" y="1029144"/>
                  </a:lnTo>
                  <a:lnTo>
                    <a:pt x="155707" y="1028198"/>
                  </a:lnTo>
                  <a:lnTo>
                    <a:pt x="159508" y="1022500"/>
                  </a:lnTo>
                  <a:lnTo>
                    <a:pt x="160439" y="1021554"/>
                  </a:lnTo>
                  <a:lnTo>
                    <a:pt x="159508" y="1019652"/>
                  </a:lnTo>
                  <a:lnTo>
                    <a:pt x="161410" y="1018701"/>
                  </a:lnTo>
                  <a:lnTo>
                    <a:pt x="163307" y="1017749"/>
                  </a:lnTo>
                  <a:lnTo>
                    <a:pt x="164229" y="1016803"/>
                  </a:lnTo>
                  <a:lnTo>
                    <a:pt x="170892" y="1016803"/>
                  </a:lnTo>
                  <a:lnTo>
                    <a:pt x="171824" y="1012057"/>
                  </a:lnTo>
                  <a:lnTo>
                    <a:pt x="178487" y="1010159"/>
                  </a:lnTo>
                  <a:lnTo>
                    <a:pt x="184185" y="1007311"/>
                  </a:lnTo>
                  <a:lnTo>
                    <a:pt x="184185" y="1007311"/>
                  </a:lnTo>
                  <a:lnTo>
                    <a:pt x="186082" y="1007311"/>
                  </a:lnTo>
                  <a:lnTo>
                    <a:pt x="187985" y="1007311"/>
                  </a:lnTo>
                  <a:lnTo>
                    <a:pt x="187985" y="1007311"/>
                  </a:lnTo>
                  <a:lnTo>
                    <a:pt x="196511" y="1010159"/>
                  </a:lnTo>
                  <a:lnTo>
                    <a:pt x="198418" y="1011106"/>
                  </a:lnTo>
                  <a:lnTo>
                    <a:pt x="199379" y="1012057"/>
                  </a:lnTo>
                  <a:lnTo>
                    <a:pt x="200306" y="1013954"/>
                  </a:lnTo>
                  <a:lnTo>
                    <a:pt x="203174" y="1015857"/>
                  </a:lnTo>
                  <a:lnTo>
                    <a:pt x="206008" y="1017749"/>
                  </a:lnTo>
                  <a:lnTo>
                    <a:pt x="206008" y="1018701"/>
                  </a:lnTo>
                  <a:lnTo>
                    <a:pt x="208872" y="1022500"/>
                  </a:lnTo>
                  <a:lnTo>
                    <a:pt x="209803" y="1022500"/>
                  </a:lnTo>
                  <a:lnTo>
                    <a:pt x="211701" y="1020603"/>
                  </a:lnTo>
                  <a:lnTo>
                    <a:pt x="213603" y="1020603"/>
                  </a:lnTo>
                  <a:lnTo>
                    <a:pt x="214569" y="1020603"/>
                  </a:lnTo>
                  <a:lnTo>
                    <a:pt x="216467" y="1019652"/>
                  </a:lnTo>
                  <a:lnTo>
                    <a:pt x="216467" y="1017749"/>
                  </a:lnTo>
                  <a:lnTo>
                    <a:pt x="217403" y="1017749"/>
                  </a:lnTo>
                  <a:lnTo>
                    <a:pt x="220266" y="1015857"/>
                  </a:lnTo>
                  <a:lnTo>
                    <a:pt x="221198" y="1015857"/>
                  </a:lnTo>
                  <a:lnTo>
                    <a:pt x="226895" y="1016803"/>
                  </a:lnTo>
                  <a:lnTo>
                    <a:pt x="229764" y="1016803"/>
                  </a:lnTo>
                  <a:lnTo>
                    <a:pt x="228788" y="1015857"/>
                  </a:lnTo>
                  <a:lnTo>
                    <a:pt x="223095" y="1013003"/>
                  </a:lnTo>
                  <a:lnTo>
                    <a:pt x="222164" y="1012057"/>
                  </a:lnTo>
                  <a:lnTo>
                    <a:pt x="219296" y="1010159"/>
                  </a:lnTo>
                  <a:lnTo>
                    <a:pt x="219296" y="1007311"/>
                  </a:lnTo>
                  <a:lnTo>
                    <a:pt x="217403" y="999711"/>
                  </a:lnTo>
                  <a:lnTo>
                    <a:pt x="215500" y="998765"/>
                  </a:lnTo>
                  <a:lnTo>
                    <a:pt x="212667" y="998765"/>
                  </a:lnTo>
                  <a:lnTo>
                    <a:pt x="209803" y="994013"/>
                  </a:lnTo>
                  <a:lnTo>
                    <a:pt x="209803" y="991170"/>
                  </a:lnTo>
                  <a:lnTo>
                    <a:pt x="209803" y="985472"/>
                  </a:lnTo>
                  <a:lnTo>
                    <a:pt x="207906" y="985472"/>
                  </a:lnTo>
                  <a:lnTo>
                    <a:pt x="204106" y="981672"/>
                  </a:lnTo>
                  <a:lnTo>
                    <a:pt x="201277" y="974077"/>
                  </a:lnTo>
                  <a:lnTo>
                    <a:pt x="203174" y="973131"/>
                  </a:lnTo>
                  <a:lnTo>
                    <a:pt x="206008" y="971229"/>
                  </a:lnTo>
                  <a:lnTo>
                    <a:pt x="206008" y="969331"/>
                  </a:lnTo>
                  <a:lnTo>
                    <a:pt x="206008" y="968380"/>
                  </a:lnTo>
                  <a:lnTo>
                    <a:pt x="206974" y="967434"/>
                  </a:lnTo>
                  <a:lnTo>
                    <a:pt x="208872" y="964585"/>
                  </a:lnTo>
                  <a:lnTo>
                    <a:pt x="209803" y="962683"/>
                  </a:lnTo>
                  <a:lnTo>
                    <a:pt x="209803" y="962683"/>
                  </a:lnTo>
                  <a:lnTo>
                    <a:pt x="212667" y="961736"/>
                  </a:lnTo>
                  <a:lnTo>
                    <a:pt x="215500" y="957937"/>
                  </a:lnTo>
                  <a:lnTo>
                    <a:pt x="215500" y="956985"/>
                  </a:lnTo>
                  <a:lnTo>
                    <a:pt x="214569" y="956039"/>
                  </a:lnTo>
                  <a:lnTo>
                    <a:pt x="212667" y="955088"/>
                  </a:lnTo>
                  <a:lnTo>
                    <a:pt x="206974" y="953190"/>
                  </a:lnTo>
                  <a:lnTo>
                    <a:pt x="203174" y="951283"/>
                  </a:lnTo>
                  <a:lnTo>
                    <a:pt x="202208" y="949390"/>
                  </a:lnTo>
                  <a:lnTo>
                    <a:pt x="201277" y="948444"/>
                  </a:lnTo>
                  <a:lnTo>
                    <a:pt x="198418" y="947493"/>
                  </a:lnTo>
                  <a:lnTo>
                    <a:pt x="197477" y="945595"/>
                  </a:lnTo>
                  <a:lnTo>
                    <a:pt x="192711" y="945595"/>
                  </a:lnTo>
                  <a:lnTo>
                    <a:pt x="190814" y="944644"/>
                  </a:lnTo>
                  <a:lnTo>
                    <a:pt x="186082" y="941796"/>
                  </a:lnTo>
                  <a:lnTo>
                    <a:pt x="184185" y="940849"/>
                  </a:lnTo>
                  <a:lnTo>
                    <a:pt x="183219" y="940849"/>
                  </a:lnTo>
                  <a:lnTo>
                    <a:pt x="181316" y="942747"/>
                  </a:lnTo>
                  <a:lnTo>
                    <a:pt x="180390" y="943693"/>
                  </a:lnTo>
                  <a:lnTo>
                    <a:pt x="178487" y="944644"/>
                  </a:lnTo>
                  <a:lnTo>
                    <a:pt x="177521" y="945595"/>
                  </a:lnTo>
                  <a:lnTo>
                    <a:pt x="175624" y="946542"/>
                  </a:lnTo>
                  <a:lnTo>
                    <a:pt x="173721" y="944644"/>
                  </a:lnTo>
                  <a:lnTo>
                    <a:pt x="170892" y="946542"/>
                  </a:lnTo>
                  <a:lnTo>
                    <a:pt x="168029" y="948444"/>
                  </a:lnTo>
                  <a:lnTo>
                    <a:pt x="165195" y="949390"/>
                  </a:lnTo>
                  <a:lnTo>
                    <a:pt x="162336" y="949390"/>
                  </a:lnTo>
                  <a:lnTo>
                    <a:pt x="160439" y="949390"/>
                  </a:lnTo>
                  <a:lnTo>
                    <a:pt x="158541" y="952239"/>
                  </a:lnTo>
                  <a:lnTo>
                    <a:pt x="156644" y="954142"/>
                  </a:lnTo>
                  <a:lnTo>
                    <a:pt x="156644" y="956985"/>
                  </a:lnTo>
                  <a:lnTo>
                    <a:pt x="153815" y="961736"/>
                  </a:lnTo>
                  <a:lnTo>
                    <a:pt x="151913" y="961736"/>
                  </a:lnTo>
                  <a:lnTo>
                    <a:pt x="150942" y="963634"/>
                  </a:lnTo>
                  <a:lnTo>
                    <a:pt x="148113" y="963634"/>
                  </a:lnTo>
                  <a:lnTo>
                    <a:pt x="146215" y="961736"/>
                  </a:lnTo>
                  <a:lnTo>
                    <a:pt x="144318" y="961736"/>
                  </a:lnTo>
                  <a:lnTo>
                    <a:pt x="141469" y="961736"/>
                  </a:lnTo>
                  <a:lnTo>
                    <a:pt x="139571" y="959839"/>
                  </a:lnTo>
                  <a:lnTo>
                    <a:pt x="138620" y="958888"/>
                  </a:lnTo>
                  <a:lnTo>
                    <a:pt x="131025" y="949390"/>
                  </a:lnTo>
                  <a:lnTo>
                    <a:pt x="129128" y="946542"/>
                  </a:lnTo>
                  <a:lnTo>
                    <a:pt x="128177" y="946542"/>
                  </a:lnTo>
                  <a:lnTo>
                    <a:pt x="128177" y="946542"/>
                  </a:lnTo>
                  <a:lnTo>
                    <a:pt x="126279" y="946542"/>
                  </a:lnTo>
                  <a:lnTo>
                    <a:pt x="124377" y="945595"/>
                  </a:lnTo>
                  <a:lnTo>
                    <a:pt x="119631" y="939898"/>
                  </a:lnTo>
                  <a:lnTo>
                    <a:pt x="118684" y="937049"/>
                  </a:lnTo>
                  <a:lnTo>
                    <a:pt x="116782" y="935152"/>
                  </a:lnTo>
                  <a:lnTo>
                    <a:pt x="112036" y="934201"/>
                  </a:lnTo>
                  <a:lnTo>
                    <a:pt x="111089" y="934201"/>
                  </a:lnTo>
                  <a:lnTo>
                    <a:pt x="99695" y="930401"/>
                  </a:lnTo>
                  <a:lnTo>
                    <a:pt x="98743" y="929454"/>
                  </a:lnTo>
                  <a:lnTo>
                    <a:pt x="97792" y="928503"/>
                  </a:lnTo>
                  <a:lnTo>
                    <a:pt x="95895" y="926606"/>
                  </a:lnTo>
                  <a:lnTo>
                    <a:pt x="95895" y="925655"/>
                  </a:lnTo>
                  <a:lnTo>
                    <a:pt x="95895" y="923757"/>
                  </a:lnTo>
                  <a:lnTo>
                    <a:pt x="94948" y="915221"/>
                  </a:lnTo>
                  <a:lnTo>
                    <a:pt x="91149" y="911421"/>
                  </a:lnTo>
                  <a:lnTo>
                    <a:pt x="89246" y="914270"/>
                  </a:lnTo>
                  <a:lnTo>
                    <a:pt x="87354" y="916172"/>
                  </a:lnTo>
                  <a:lnTo>
                    <a:pt x="82602" y="921859"/>
                  </a:lnTo>
                  <a:lnTo>
                    <a:pt x="77856" y="937049"/>
                  </a:lnTo>
                  <a:lnTo>
                    <a:pt x="74061" y="939898"/>
                  </a:lnTo>
                  <a:lnTo>
                    <a:pt x="73110" y="938947"/>
                  </a:lnTo>
                  <a:lnTo>
                    <a:pt x="58871" y="937049"/>
                  </a:lnTo>
                  <a:lnTo>
                    <a:pt x="54125" y="937049"/>
                  </a:lnTo>
                  <a:lnTo>
                    <a:pt x="48418" y="939898"/>
                  </a:lnTo>
                  <a:lnTo>
                    <a:pt x="48418" y="938947"/>
                  </a:lnTo>
                  <a:lnTo>
                    <a:pt x="48418" y="937996"/>
                  </a:lnTo>
                  <a:lnTo>
                    <a:pt x="47472" y="933249"/>
                  </a:lnTo>
                  <a:lnTo>
                    <a:pt x="47472" y="931352"/>
                  </a:lnTo>
                  <a:lnTo>
                    <a:pt x="46521" y="924703"/>
                  </a:lnTo>
                  <a:lnTo>
                    <a:pt x="44628" y="921859"/>
                  </a:lnTo>
                  <a:lnTo>
                    <a:pt x="44628" y="919957"/>
                  </a:lnTo>
                  <a:lnTo>
                    <a:pt x="43677" y="916172"/>
                  </a:lnTo>
                  <a:lnTo>
                    <a:pt x="43677" y="916172"/>
                  </a:lnTo>
                  <a:lnTo>
                    <a:pt x="44628" y="912372"/>
                  </a:lnTo>
                  <a:lnTo>
                    <a:pt x="42726" y="906675"/>
                  </a:lnTo>
                  <a:lnTo>
                    <a:pt x="41774" y="906675"/>
                  </a:lnTo>
                  <a:lnTo>
                    <a:pt x="40823" y="904777"/>
                  </a:lnTo>
                  <a:lnTo>
                    <a:pt x="40823" y="900031"/>
                  </a:lnTo>
                  <a:lnTo>
                    <a:pt x="41774" y="899080"/>
                  </a:lnTo>
                  <a:lnTo>
                    <a:pt x="42726" y="899080"/>
                  </a:lnTo>
                  <a:lnTo>
                    <a:pt x="45574" y="893382"/>
                  </a:lnTo>
                  <a:lnTo>
                    <a:pt x="47472" y="891485"/>
                  </a:lnTo>
                  <a:lnTo>
                    <a:pt x="48418" y="883885"/>
                  </a:lnTo>
                  <a:lnTo>
                    <a:pt x="49374" y="879139"/>
                  </a:lnTo>
                  <a:lnTo>
                    <a:pt x="52223" y="880090"/>
                  </a:lnTo>
                  <a:lnTo>
                    <a:pt x="56013" y="877242"/>
                  </a:lnTo>
                  <a:lnTo>
                    <a:pt x="56013" y="877242"/>
                  </a:lnTo>
                  <a:lnTo>
                    <a:pt x="56969" y="876290"/>
                  </a:lnTo>
                  <a:lnTo>
                    <a:pt x="58871" y="874393"/>
                  </a:lnTo>
                  <a:lnTo>
                    <a:pt x="62662" y="871544"/>
                  </a:lnTo>
                  <a:lnTo>
                    <a:pt x="65510" y="865847"/>
                  </a:lnTo>
                  <a:lnTo>
                    <a:pt x="68369" y="864895"/>
                  </a:lnTo>
                  <a:lnTo>
                    <a:pt x="69310" y="864895"/>
                  </a:lnTo>
                  <a:lnTo>
                    <a:pt x="71208" y="864895"/>
                  </a:lnTo>
                  <a:lnTo>
                    <a:pt x="72159" y="864895"/>
                  </a:lnTo>
                  <a:lnTo>
                    <a:pt x="74061" y="864895"/>
                  </a:lnTo>
                  <a:lnTo>
                    <a:pt x="74061" y="863949"/>
                  </a:lnTo>
                  <a:lnTo>
                    <a:pt x="75008" y="861100"/>
                  </a:lnTo>
                  <a:lnTo>
                    <a:pt x="75959" y="861100"/>
                  </a:lnTo>
                  <a:lnTo>
                    <a:pt x="76905" y="859203"/>
                  </a:lnTo>
                  <a:lnTo>
                    <a:pt x="76905" y="857305"/>
                  </a:lnTo>
                  <a:lnTo>
                    <a:pt x="80705" y="853506"/>
                  </a:lnTo>
                  <a:lnTo>
                    <a:pt x="81651" y="851608"/>
                  </a:lnTo>
                  <a:lnTo>
                    <a:pt x="81651" y="848759"/>
                  </a:lnTo>
                  <a:lnTo>
                    <a:pt x="80705" y="846857"/>
                  </a:lnTo>
                  <a:lnTo>
                    <a:pt x="78803" y="845911"/>
                  </a:lnTo>
                  <a:lnTo>
                    <a:pt x="77856" y="844959"/>
                  </a:lnTo>
                  <a:lnTo>
                    <a:pt x="76905" y="843062"/>
                  </a:lnTo>
                  <a:lnTo>
                    <a:pt x="72159" y="837365"/>
                  </a:lnTo>
                  <a:lnTo>
                    <a:pt x="74061" y="835472"/>
                  </a:lnTo>
                  <a:lnTo>
                    <a:pt x="75008" y="834516"/>
                  </a:lnTo>
                  <a:lnTo>
                    <a:pt x="75008" y="833565"/>
                  </a:lnTo>
                  <a:lnTo>
                    <a:pt x="75008" y="832618"/>
                  </a:lnTo>
                  <a:lnTo>
                    <a:pt x="71208" y="825024"/>
                  </a:lnTo>
                  <a:lnTo>
                    <a:pt x="71208" y="823121"/>
                  </a:lnTo>
                  <a:lnTo>
                    <a:pt x="70256" y="819326"/>
                  </a:lnTo>
                  <a:lnTo>
                    <a:pt x="67413" y="816477"/>
                  </a:lnTo>
                  <a:lnTo>
                    <a:pt x="67413" y="816477"/>
                  </a:lnTo>
                  <a:lnTo>
                    <a:pt x="64564" y="816477"/>
                  </a:lnTo>
                  <a:lnTo>
                    <a:pt x="61715" y="816477"/>
                  </a:lnTo>
                  <a:lnTo>
                    <a:pt x="58871" y="807931"/>
                  </a:lnTo>
                  <a:lnTo>
                    <a:pt x="60764" y="804131"/>
                  </a:lnTo>
                  <a:lnTo>
                    <a:pt x="64564" y="802234"/>
                  </a:lnTo>
                  <a:lnTo>
                    <a:pt x="65510" y="801288"/>
                  </a:lnTo>
                  <a:lnTo>
                    <a:pt x="66466" y="796537"/>
                  </a:lnTo>
                  <a:lnTo>
                    <a:pt x="69310" y="790849"/>
                  </a:lnTo>
                  <a:lnTo>
                    <a:pt x="71208" y="788952"/>
                  </a:lnTo>
                  <a:lnTo>
                    <a:pt x="71208" y="787995"/>
                  </a:lnTo>
                  <a:lnTo>
                    <a:pt x="72159" y="786103"/>
                  </a:lnTo>
                  <a:lnTo>
                    <a:pt x="74061" y="781357"/>
                  </a:lnTo>
                  <a:lnTo>
                    <a:pt x="72159" y="778503"/>
                  </a:lnTo>
                  <a:lnTo>
                    <a:pt x="70256" y="776610"/>
                  </a:lnTo>
                  <a:lnTo>
                    <a:pt x="67413" y="774708"/>
                  </a:lnTo>
                  <a:lnTo>
                    <a:pt x="67413" y="766162"/>
                  </a:lnTo>
                  <a:lnTo>
                    <a:pt x="66466" y="764259"/>
                  </a:lnTo>
                  <a:lnTo>
                    <a:pt x="66466" y="758567"/>
                  </a:lnTo>
                  <a:lnTo>
                    <a:pt x="68369" y="755718"/>
                  </a:lnTo>
                  <a:lnTo>
                    <a:pt x="69310" y="754767"/>
                  </a:lnTo>
                  <a:lnTo>
                    <a:pt x="70256" y="751923"/>
                  </a:lnTo>
                  <a:lnTo>
                    <a:pt x="72159" y="746226"/>
                  </a:lnTo>
                  <a:lnTo>
                    <a:pt x="72159" y="744329"/>
                  </a:lnTo>
                  <a:lnTo>
                    <a:pt x="73110" y="742426"/>
                  </a:lnTo>
                  <a:lnTo>
                    <a:pt x="72159" y="741480"/>
                  </a:lnTo>
                  <a:lnTo>
                    <a:pt x="70256" y="737680"/>
                  </a:lnTo>
                  <a:lnTo>
                    <a:pt x="70256" y="736729"/>
                  </a:lnTo>
                  <a:lnTo>
                    <a:pt x="71208" y="735772"/>
                  </a:lnTo>
                  <a:lnTo>
                    <a:pt x="72159" y="723436"/>
                  </a:lnTo>
                  <a:lnTo>
                    <a:pt x="69310" y="720593"/>
                  </a:lnTo>
                  <a:lnTo>
                    <a:pt x="66466" y="713944"/>
                  </a:lnTo>
                  <a:lnTo>
                    <a:pt x="68369" y="708247"/>
                  </a:lnTo>
                  <a:lnTo>
                    <a:pt x="70256" y="708247"/>
                  </a:lnTo>
                  <a:lnTo>
                    <a:pt x="78803" y="707295"/>
                  </a:lnTo>
                  <a:lnTo>
                    <a:pt x="79754" y="706349"/>
                  </a:lnTo>
                  <a:lnTo>
                    <a:pt x="81651" y="705398"/>
                  </a:lnTo>
                  <a:lnTo>
                    <a:pt x="86397" y="702549"/>
                  </a:lnTo>
                  <a:lnTo>
                    <a:pt x="91149" y="696852"/>
                  </a:lnTo>
                  <a:lnTo>
                    <a:pt x="92100" y="695905"/>
                  </a:lnTo>
                  <a:lnTo>
                    <a:pt x="93046" y="694954"/>
                  </a:lnTo>
                  <a:lnTo>
                    <a:pt x="90197" y="688306"/>
                  </a:lnTo>
                  <a:lnTo>
                    <a:pt x="90197" y="684511"/>
                  </a:lnTo>
                  <a:lnTo>
                    <a:pt x="88300" y="675975"/>
                  </a:lnTo>
                  <a:lnTo>
                    <a:pt x="88300" y="674072"/>
                  </a:lnTo>
                  <a:lnTo>
                    <a:pt x="87354" y="671228"/>
                  </a:lnTo>
                  <a:lnTo>
                    <a:pt x="84500" y="669326"/>
                  </a:lnTo>
                  <a:lnTo>
                    <a:pt x="83554" y="669326"/>
                  </a:lnTo>
                  <a:lnTo>
                    <a:pt x="80705" y="669326"/>
                  </a:lnTo>
                  <a:lnTo>
                    <a:pt x="78803" y="667428"/>
                  </a:lnTo>
                  <a:lnTo>
                    <a:pt x="77856" y="667428"/>
                  </a:lnTo>
                  <a:lnTo>
                    <a:pt x="75959" y="666482"/>
                  </a:lnTo>
                  <a:lnTo>
                    <a:pt x="74061" y="664580"/>
                  </a:lnTo>
                  <a:lnTo>
                    <a:pt x="67413" y="663629"/>
                  </a:lnTo>
                  <a:lnTo>
                    <a:pt x="66466" y="662682"/>
                  </a:lnTo>
                  <a:lnTo>
                    <a:pt x="63613" y="652239"/>
                  </a:lnTo>
                  <a:lnTo>
                    <a:pt x="63613" y="650336"/>
                  </a:lnTo>
                  <a:lnTo>
                    <a:pt x="63613" y="647492"/>
                  </a:lnTo>
                  <a:lnTo>
                    <a:pt x="64564" y="643693"/>
                  </a:lnTo>
                  <a:lnTo>
                    <a:pt x="62662" y="639893"/>
                  </a:lnTo>
                  <a:lnTo>
                    <a:pt x="60764" y="637044"/>
                  </a:lnTo>
                  <a:lnTo>
                    <a:pt x="59818" y="635147"/>
                  </a:lnTo>
                  <a:lnTo>
                    <a:pt x="57915" y="634205"/>
                  </a:lnTo>
                  <a:lnTo>
                    <a:pt x="55067" y="631346"/>
                  </a:lnTo>
                  <a:lnTo>
                    <a:pt x="53169" y="629449"/>
                  </a:lnTo>
                  <a:lnTo>
                    <a:pt x="50321" y="628503"/>
                  </a:lnTo>
                  <a:lnTo>
                    <a:pt x="47472" y="627552"/>
                  </a:lnTo>
                  <a:lnTo>
                    <a:pt x="44628" y="626600"/>
                  </a:lnTo>
                  <a:lnTo>
                    <a:pt x="41774" y="627552"/>
                  </a:lnTo>
                  <a:lnTo>
                    <a:pt x="40823" y="628503"/>
                  </a:lnTo>
                  <a:lnTo>
                    <a:pt x="38926" y="628503"/>
                  </a:lnTo>
                  <a:lnTo>
                    <a:pt x="32277" y="626600"/>
                  </a:lnTo>
                  <a:lnTo>
                    <a:pt x="31331" y="625649"/>
                  </a:lnTo>
                  <a:lnTo>
                    <a:pt x="17087" y="622805"/>
                  </a:lnTo>
                  <a:lnTo>
                    <a:pt x="14244" y="619962"/>
                  </a:lnTo>
                  <a:lnTo>
                    <a:pt x="6644" y="616157"/>
                  </a:lnTo>
                  <a:lnTo>
                    <a:pt x="3795" y="613308"/>
                  </a:lnTo>
                  <a:lnTo>
                    <a:pt x="1897" y="611411"/>
                  </a:lnTo>
                  <a:lnTo>
                    <a:pt x="951" y="606664"/>
                  </a:lnTo>
                  <a:lnTo>
                    <a:pt x="0" y="605718"/>
                  </a:lnTo>
                  <a:lnTo>
                    <a:pt x="4746" y="594318"/>
                  </a:lnTo>
                  <a:lnTo>
                    <a:pt x="7595" y="593372"/>
                  </a:lnTo>
                  <a:lnTo>
                    <a:pt x="9492" y="591475"/>
                  </a:lnTo>
                  <a:lnTo>
                    <a:pt x="13292" y="588621"/>
                  </a:lnTo>
                  <a:lnTo>
                    <a:pt x="14244" y="587675"/>
                  </a:lnTo>
                  <a:lnTo>
                    <a:pt x="16141" y="587675"/>
                  </a:lnTo>
                  <a:lnTo>
                    <a:pt x="17087" y="587675"/>
                  </a:lnTo>
                  <a:lnTo>
                    <a:pt x="19941" y="586723"/>
                  </a:lnTo>
                  <a:lnTo>
                    <a:pt x="20887" y="583875"/>
                  </a:lnTo>
                  <a:lnTo>
                    <a:pt x="23736" y="584826"/>
                  </a:lnTo>
                  <a:lnTo>
                    <a:pt x="25638" y="584826"/>
                  </a:lnTo>
                  <a:lnTo>
                    <a:pt x="26585" y="584826"/>
                  </a:lnTo>
                  <a:lnTo>
                    <a:pt x="27531" y="583875"/>
                  </a:lnTo>
                  <a:lnTo>
                    <a:pt x="31331" y="585777"/>
                  </a:lnTo>
                  <a:lnTo>
                    <a:pt x="33228" y="586723"/>
                  </a:lnTo>
                  <a:lnTo>
                    <a:pt x="34179" y="587675"/>
                  </a:lnTo>
                  <a:lnTo>
                    <a:pt x="36082" y="587675"/>
                  </a:lnTo>
                  <a:lnTo>
                    <a:pt x="37979" y="587675"/>
                  </a:lnTo>
                  <a:lnTo>
                    <a:pt x="38926" y="586723"/>
                  </a:lnTo>
                  <a:lnTo>
                    <a:pt x="41774" y="584826"/>
                  </a:lnTo>
                  <a:lnTo>
                    <a:pt x="42726" y="583875"/>
                  </a:lnTo>
                  <a:lnTo>
                    <a:pt x="43677" y="582924"/>
                  </a:lnTo>
                  <a:lnTo>
                    <a:pt x="52223" y="582924"/>
                  </a:lnTo>
                  <a:lnTo>
                    <a:pt x="50321" y="577231"/>
                  </a:lnTo>
                  <a:lnTo>
                    <a:pt x="45574" y="576280"/>
                  </a:lnTo>
                  <a:lnTo>
                    <a:pt x="44628" y="575329"/>
                  </a:lnTo>
                  <a:lnTo>
                    <a:pt x="42726" y="571534"/>
                  </a:lnTo>
                  <a:lnTo>
                    <a:pt x="41774" y="570583"/>
                  </a:lnTo>
                  <a:lnTo>
                    <a:pt x="42726" y="567739"/>
                  </a:lnTo>
                  <a:lnTo>
                    <a:pt x="42726" y="566788"/>
                  </a:lnTo>
                  <a:lnTo>
                    <a:pt x="40823" y="562041"/>
                  </a:lnTo>
                  <a:lnTo>
                    <a:pt x="41774" y="560139"/>
                  </a:lnTo>
                  <a:lnTo>
                    <a:pt x="45574" y="561090"/>
                  </a:lnTo>
                  <a:lnTo>
                    <a:pt x="46521" y="560139"/>
                  </a:lnTo>
                  <a:lnTo>
                    <a:pt x="48418" y="561090"/>
                  </a:lnTo>
                  <a:lnTo>
                    <a:pt x="48418" y="561090"/>
                  </a:lnTo>
                  <a:lnTo>
                    <a:pt x="51272" y="561090"/>
                  </a:lnTo>
                  <a:lnTo>
                    <a:pt x="56013" y="554442"/>
                  </a:lnTo>
                  <a:lnTo>
                    <a:pt x="57915" y="554442"/>
                  </a:lnTo>
                  <a:lnTo>
                    <a:pt x="58871" y="552554"/>
                  </a:lnTo>
                  <a:lnTo>
                    <a:pt x="59818" y="550651"/>
                  </a:lnTo>
                  <a:lnTo>
                    <a:pt x="61715" y="550651"/>
                  </a:lnTo>
                  <a:lnTo>
                    <a:pt x="62662" y="545905"/>
                  </a:lnTo>
                  <a:lnTo>
                    <a:pt x="63613" y="544008"/>
                  </a:lnTo>
                  <a:lnTo>
                    <a:pt x="66466" y="536413"/>
                  </a:lnTo>
                  <a:lnTo>
                    <a:pt x="69310" y="535462"/>
                  </a:lnTo>
                  <a:lnTo>
                    <a:pt x="71208" y="543062"/>
                  </a:lnTo>
                  <a:lnTo>
                    <a:pt x="71208" y="547808"/>
                  </a:lnTo>
                  <a:lnTo>
                    <a:pt x="73110" y="550651"/>
                  </a:lnTo>
                  <a:lnTo>
                    <a:pt x="76905" y="553500"/>
                  </a:lnTo>
                  <a:lnTo>
                    <a:pt x="77856" y="557290"/>
                  </a:lnTo>
                  <a:lnTo>
                    <a:pt x="76905" y="559188"/>
                  </a:lnTo>
                  <a:lnTo>
                    <a:pt x="76905" y="562041"/>
                  </a:lnTo>
                  <a:lnTo>
                    <a:pt x="79754" y="566788"/>
                  </a:lnTo>
                  <a:lnTo>
                    <a:pt x="82602" y="566788"/>
                  </a:lnTo>
                  <a:lnTo>
                    <a:pt x="83554" y="567739"/>
                  </a:lnTo>
                  <a:lnTo>
                    <a:pt x="88300" y="566788"/>
                  </a:lnTo>
                  <a:lnTo>
                    <a:pt x="93046" y="567739"/>
                  </a:lnTo>
                  <a:lnTo>
                    <a:pt x="94948" y="568685"/>
                  </a:lnTo>
                  <a:lnTo>
                    <a:pt x="95895" y="573431"/>
                  </a:lnTo>
                  <a:lnTo>
                    <a:pt x="96846" y="576280"/>
                  </a:lnTo>
                  <a:lnTo>
                    <a:pt x="97792" y="577231"/>
                  </a:lnTo>
                  <a:lnTo>
                    <a:pt x="98743" y="579129"/>
                  </a:lnTo>
                  <a:lnTo>
                    <a:pt x="99695" y="581026"/>
                  </a:lnTo>
                  <a:lnTo>
                    <a:pt x="100641" y="583875"/>
                  </a:lnTo>
                  <a:lnTo>
                    <a:pt x="100641" y="587675"/>
                  </a:lnTo>
                  <a:lnTo>
                    <a:pt x="104441" y="592421"/>
                  </a:lnTo>
                  <a:lnTo>
                    <a:pt x="106343" y="591475"/>
                  </a:lnTo>
                  <a:lnTo>
                    <a:pt x="108236" y="587675"/>
                  </a:lnTo>
                  <a:lnTo>
                    <a:pt x="109187" y="579129"/>
                  </a:lnTo>
                  <a:lnTo>
                    <a:pt x="112036" y="578177"/>
                  </a:lnTo>
                  <a:lnTo>
                    <a:pt x="113938" y="577231"/>
                  </a:lnTo>
                  <a:lnTo>
                    <a:pt x="114884" y="576280"/>
                  </a:lnTo>
                  <a:lnTo>
                    <a:pt x="113938" y="571534"/>
                  </a:lnTo>
                  <a:lnTo>
                    <a:pt x="114884" y="565836"/>
                  </a:lnTo>
                  <a:lnTo>
                    <a:pt x="115836" y="563939"/>
                  </a:lnTo>
                  <a:lnTo>
                    <a:pt x="116782" y="560139"/>
                  </a:lnTo>
                  <a:lnTo>
                    <a:pt x="115836" y="557290"/>
                  </a:lnTo>
                  <a:lnTo>
                    <a:pt x="116782" y="551603"/>
                  </a:lnTo>
                  <a:lnTo>
                    <a:pt x="119631" y="547808"/>
                  </a:lnTo>
                  <a:lnTo>
                    <a:pt x="120582" y="546857"/>
                  </a:lnTo>
                  <a:lnTo>
                    <a:pt x="118684" y="542110"/>
                  </a:lnTo>
                  <a:lnTo>
                    <a:pt x="117733" y="541159"/>
                  </a:lnTo>
                  <a:lnTo>
                    <a:pt x="116782" y="540208"/>
                  </a:lnTo>
                  <a:lnTo>
                    <a:pt x="113938" y="539262"/>
                  </a:lnTo>
                  <a:lnTo>
                    <a:pt x="112982" y="537364"/>
                  </a:lnTo>
                  <a:lnTo>
                    <a:pt x="112982" y="534510"/>
                  </a:lnTo>
                  <a:lnTo>
                    <a:pt x="112982" y="529764"/>
                  </a:lnTo>
                  <a:lnTo>
                    <a:pt x="113938" y="526916"/>
                  </a:lnTo>
                  <a:lnTo>
                    <a:pt x="111089" y="525969"/>
                  </a:lnTo>
                  <a:lnTo>
                    <a:pt x="111089" y="525018"/>
                  </a:lnTo>
                  <a:lnTo>
                    <a:pt x="101592" y="524072"/>
                  </a:lnTo>
                  <a:lnTo>
                    <a:pt x="100641" y="520272"/>
                  </a:lnTo>
                  <a:lnTo>
                    <a:pt x="98743" y="516472"/>
                  </a:lnTo>
                  <a:lnTo>
                    <a:pt x="96846" y="514575"/>
                  </a:lnTo>
                  <a:lnTo>
                    <a:pt x="92100" y="511726"/>
                  </a:lnTo>
                  <a:lnTo>
                    <a:pt x="86397" y="510775"/>
                  </a:lnTo>
                  <a:lnTo>
                    <a:pt x="82602" y="509828"/>
                  </a:lnTo>
                  <a:lnTo>
                    <a:pt x="81651" y="509828"/>
                  </a:lnTo>
                  <a:lnTo>
                    <a:pt x="80705" y="509828"/>
                  </a:lnTo>
                  <a:lnTo>
                    <a:pt x="77856" y="509828"/>
                  </a:lnTo>
                  <a:lnTo>
                    <a:pt x="76905" y="510775"/>
                  </a:lnTo>
                  <a:lnTo>
                    <a:pt x="76905" y="511726"/>
                  </a:lnTo>
                  <a:lnTo>
                    <a:pt x="75959" y="513623"/>
                  </a:lnTo>
                  <a:lnTo>
                    <a:pt x="71208" y="511726"/>
                  </a:lnTo>
                  <a:lnTo>
                    <a:pt x="70256" y="512677"/>
                  </a:lnTo>
                  <a:lnTo>
                    <a:pt x="68369" y="513623"/>
                  </a:lnTo>
                  <a:lnTo>
                    <a:pt x="68369" y="513623"/>
                  </a:lnTo>
                  <a:lnTo>
                    <a:pt x="66466" y="512677"/>
                  </a:lnTo>
                  <a:lnTo>
                    <a:pt x="70256" y="505082"/>
                  </a:lnTo>
                  <a:lnTo>
                    <a:pt x="70256" y="504131"/>
                  </a:lnTo>
                  <a:lnTo>
                    <a:pt x="72159" y="504131"/>
                  </a:lnTo>
                  <a:lnTo>
                    <a:pt x="74061" y="504131"/>
                  </a:lnTo>
                  <a:lnTo>
                    <a:pt x="75008" y="501282"/>
                  </a:lnTo>
                  <a:lnTo>
                    <a:pt x="75008" y="500331"/>
                  </a:lnTo>
                  <a:lnTo>
                    <a:pt x="77856" y="499385"/>
                  </a:lnTo>
                  <a:lnTo>
                    <a:pt x="80705" y="499385"/>
                  </a:lnTo>
                  <a:lnTo>
                    <a:pt x="82602" y="497482"/>
                  </a:lnTo>
                  <a:lnTo>
                    <a:pt x="84500" y="498434"/>
                  </a:lnTo>
                  <a:lnTo>
                    <a:pt x="92100" y="498434"/>
                  </a:lnTo>
                  <a:lnTo>
                    <a:pt x="93992" y="498434"/>
                  </a:lnTo>
                  <a:lnTo>
                    <a:pt x="96846" y="498434"/>
                  </a:lnTo>
                  <a:lnTo>
                    <a:pt x="97792" y="498434"/>
                  </a:lnTo>
                  <a:lnTo>
                    <a:pt x="98743" y="497482"/>
                  </a:lnTo>
                  <a:lnTo>
                    <a:pt x="100641" y="497482"/>
                  </a:lnTo>
                  <a:lnTo>
                    <a:pt x="101592" y="498434"/>
                  </a:lnTo>
                  <a:lnTo>
                    <a:pt x="106343" y="499385"/>
                  </a:lnTo>
                  <a:lnTo>
                    <a:pt x="109187" y="501282"/>
                  </a:lnTo>
                  <a:lnTo>
                    <a:pt x="110138" y="501282"/>
                  </a:lnTo>
                  <a:lnTo>
                    <a:pt x="111089" y="499385"/>
                  </a:lnTo>
                  <a:lnTo>
                    <a:pt x="112982" y="495585"/>
                  </a:lnTo>
                  <a:lnTo>
                    <a:pt x="112036" y="491785"/>
                  </a:lnTo>
                  <a:lnTo>
                    <a:pt x="112982" y="487990"/>
                  </a:lnTo>
                  <a:lnTo>
                    <a:pt x="112982" y="484190"/>
                  </a:lnTo>
                  <a:lnTo>
                    <a:pt x="114884" y="484190"/>
                  </a:lnTo>
                  <a:lnTo>
                    <a:pt x="115836" y="485141"/>
                  </a:lnTo>
                  <a:lnTo>
                    <a:pt x="116782" y="485141"/>
                  </a:lnTo>
                  <a:lnTo>
                    <a:pt x="120582" y="484190"/>
                  </a:lnTo>
                  <a:lnTo>
                    <a:pt x="124377" y="485141"/>
                  </a:lnTo>
                  <a:lnTo>
                    <a:pt x="127225" y="485141"/>
                  </a:lnTo>
                  <a:lnTo>
                    <a:pt x="127225" y="481346"/>
                  </a:lnTo>
                  <a:lnTo>
                    <a:pt x="127225" y="481346"/>
                  </a:lnTo>
                  <a:lnTo>
                    <a:pt x="127225" y="479444"/>
                  </a:lnTo>
                  <a:lnTo>
                    <a:pt x="129128" y="470898"/>
                  </a:lnTo>
                  <a:lnTo>
                    <a:pt x="131025" y="465200"/>
                  </a:lnTo>
                  <a:lnTo>
                    <a:pt x="131972" y="461405"/>
                  </a:lnTo>
                  <a:lnTo>
                    <a:pt x="134825" y="454757"/>
                  </a:lnTo>
                  <a:lnTo>
                    <a:pt x="135772" y="452859"/>
                  </a:lnTo>
                  <a:lnTo>
                    <a:pt x="136718" y="451913"/>
                  </a:lnTo>
                  <a:lnTo>
                    <a:pt x="139571" y="453806"/>
                  </a:lnTo>
                  <a:lnTo>
                    <a:pt x="142420" y="456659"/>
                  </a:lnTo>
                  <a:lnTo>
                    <a:pt x="143366" y="457605"/>
                  </a:lnTo>
                  <a:lnTo>
                    <a:pt x="144318" y="457605"/>
                  </a:lnTo>
                  <a:lnTo>
                    <a:pt x="146215" y="459503"/>
                  </a:lnTo>
                  <a:lnTo>
                    <a:pt x="147166" y="462357"/>
                  </a:lnTo>
                  <a:lnTo>
                    <a:pt x="149069" y="464254"/>
                  </a:lnTo>
                  <a:lnTo>
                    <a:pt x="150015" y="464254"/>
                  </a:lnTo>
                  <a:lnTo>
                    <a:pt x="152844" y="467103"/>
                  </a:lnTo>
                  <a:lnTo>
                    <a:pt x="153815" y="469000"/>
                  </a:lnTo>
                  <a:lnTo>
                    <a:pt x="155707" y="469951"/>
                  </a:lnTo>
                  <a:lnTo>
                    <a:pt x="156644" y="470898"/>
                  </a:lnTo>
                  <a:lnTo>
                    <a:pt x="157610" y="470898"/>
                  </a:lnTo>
                  <a:lnTo>
                    <a:pt x="160439" y="471849"/>
                  </a:lnTo>
                  <a:lnTo>
                    <a:pt x="164229" y="471849"/>
                  </a:lnTo>
                  <a:lnTo>
                    <a:pt x="165195" y="471849"/>
                  </a:lnTo>
                  <a:lnTo>
                    <a:pt x="172795" y="472795"/>
                  </a:lnTo>
                  <a:lnTo>
                    <a:pt x="173721" y="469951"/>
                  </a:lnTo>
                  <a:lnTo>
                    <a:pt x="177521" y="460454"/>
                  </a:lnTo>
                  <a:lnTo>
                    <a:pt x="178487" y="459503"/>
                  </a:lnTo>
                  <a:lnTo>
                    <a:pt x="181316" y="458557"/>
                  </a:lnTo>
                  <a:lnTo>
                    <a:pt x="184185" y="461405"/>
                  </a:lnTo>
                  <a:lnTo>
                    <a:pt x="187018" y="461405"/>
                  </a:lnTo>
                  <a:lnTo>
                    <a:pt x="188916" y="462357"/>
                  </a:lnTo>
                  <a:lnTo>
                    <a:pt x="189882" y="466152"/>
                  </a:lnTo>
                  <a:lnTo>
                    <a:pt x="190814" y="467103"/>
                  </a:lnTo>
                  <a:lnTo>
                    <a:pt x="192711" y="469951"/>
                  </a:lnTo>
                  <a:lnTo>
                    <a:pt x="199379" y="471849"/>
                  </a:lnTo>
                  <a:lnTo>
                    <a:pt x="201277" y="473747"/>
                  </a:lnTo>
                  <a:lnTo>
                    <a:pt x="203174" y="473747"/>
                  </a:lnTo>
                  <a:lnTo>
                    <a:pt x="206008" y="475649"/>
                  </a:lnTo>
                  <a:lnTo>
                    <a:pt x="206974" y="476595"/>
                  </a:lnTo>
                  <a:lnTo>
                    <a:pt x="208872" y="478493"/>
                  </a:lnTo>
                  <a:lnTo>
                    <a:pt x="209803" y="479444"/>
                  </a:lnTo>
                  <a:lnTo>
                    <a:pt x="211701" y="480395"/>
                  </a:lnTo>
                  <a:lnTo>
                    <a:pt x="211701" y="481346"/>
                  </a:lnTo>
                  <a:lnTo>
                    <a:pt x="217403" y="480395"/>
                  </a:lnTo>
                  <a:lnTo>
                    <a:pt x="226895" y="481346"/>
                  </a:lnTo>
                  <a:lnTo>
                    <a:pt x="227861" y="481346"/>
                  </a:lnTo>
                  <a:lnTo>
                    <a:pt x="231656" y="481346"/>
                  </a:lnTo>
                  <a:lnTo>
                    <a:pt x="231656" y="481346"/>
                  </a:lnTo>
                  <a:lnTo>
                    <a:pt x="232588" y="478493"/>
                  </a:lnTo>
                  <a:lnTo>
                    <a:pt x="232588" y="474698"/>
                  </a:lnTo>
                  <a:lnTo>
                    <a:pt x="231656" y="472795"/>
                  </a:lnTo>
                  <a:lnTo>
                    <a:pt x="229764" y="469000"/>
                  </a:lnTo>
                  <a:lnTo>
                    <a:pt x="225964" y="464254"/>
                  </a:lnTo>
                  <a:lnTo>
                    <a:pt x="224998" y="463303"/>
                  </a:lnTo>
                  <a:lnTo>
                    <a:pt x="222164" y="461405"/>
                  </a:lnTo>
                  <a:lnTo>
                    <a:pt x="222164" y="460454"/>
                  </a:lnTo>
                  <a:lnTo>
                    <a:pt x="221198" y="458557"/>
                  </a:lnTo>
                  <a:lnTo>
                    <a:pt x="217403" y="457605"/>
                  </a:lnTo>
                  <a:lnTo>
                    <a:pt x="215500" y="456659"/>
                  </a:lnTo>
                  <a:lnTo>
                    <a:pt x="214569" y="452859"/>
                  </a:lnTo>
                  <a:lnTo>
                    <a:pt x="210774" y="450011"/>
                  </a:lnTo>
                  <a:lnTo>
                    <a:pt x="207906" y="450011"/>
                  </a:lnTo>
                  <a:lnTo>
                    <a:pt x="206008" y="447162"/>
                  </a:lnTo>
                  <a:lnTo>
                    <a:pt x="203174" y="444313"/>
                  </a:lnTo>
                  <a:lnTo>
                    <a:pt x="202208" y="442426"/>
                  </a:lnTo>
                  <a:lnTo>
                    <a:pt x="199379" y="441474"/>
                  </a:lnTo>
                  <a:lnTo>
                    <a:pt x="198418" y="440523"/>
                  </a:lnTo>
                  <a:lnTo>
                    <a:pt x="197477" y="431982"/>
                  </a:lnTo>
                  <a:lnTo>
                    <a:pt x="197477" y="431982"/>
                  </a:lnTo>
                  <a:lnTo>
                    <a:pt x="198418" y="430080"/>
                  </a:lnTo>
                  <a:lnTo>
                    <a:pt x="199379" y="428182"/>
                  </a:lnTo>
                  <a:lnTo>
                    <a:pt x="201277" y="426285"/>
                  </a:lnTo>
                  <a:lnTo>
                    <a:pt x="203174" y="423436"/>
                  </a:lnTo>
                  <a:lnTo>
                    <a:pt x="204106" y="419636"/>
                  </a:lnTo>
                  <a:lnTo>
                    <a:pt x="205072" y="417738"/>
                  </a:lnTo>
                  <a:lnTo>
                    <a:pt x="206008" y="415841"/>
                  </a:lnTo>
                  <a:lnTo>
                    <a:pt x="207906" y="414890"/>
                  </a:lnTo>
                  <a:lnTo>
                    <a:pt x="207906" y="409192"/>
                  </a:lnTo>
                  <a:lnTo>
                    <a:pt x="208872" y="405393"/>
                  </a:lnTo>
                  <a:lnTo>
                    <a:pt x="207906" y="403495"/>
                  </a:lnTo>
                  <a:lnTo>
                    <a:pt x="207906" y="402549"/>
                  </a:lnTo>
                  <a:lnTo>
                    <a:pt x="212667" y="396851"/>
                  </a:lnTo>
                  <a:lnTo>
                    <a:pt x="213603" y="394954"/>
                  </a:lnTo>
                  <a:lnTo>
                    <a:pt x="214569" y="394003"/>
                  </a:lnTo>
                  <a:lnTo>
                    <a:pt x="216467" y="392100"/>
                  </a:lnTo>
                  <a:lnTo>
                    <a:pt x="217403" y="385457"/>
                  </a:lnTo>
                  <a:lnTo>
                    <a:pt x="216467" y="384505"/>
                  </a:lnTo>
                  <a:lnTo>
                    <a:pt x="216467" y="380710"/>
                  </a:lnTo>
                  <a:lnTo>
                    <a:pt x="215500" y="378813"/>
                  </a:lnTo>
                  <a:lnTo>
                    <a:pt x="216467" y="377862"/>
                  </a:lnTo>
                  <a:lnTo>
                    <a:pt x="218369" y="376910"/>
                  </a:lnTo>
                  <a:lnTo>
                    <a:pt x="218369" y="375013"/>
                  </a:lnTo>
                  <a:lnTo>
                    <a:pt x="219296" y="367418"/>
                  </a:lnTo>
                  <a:lnTo>
                    <a:pt x="220266" y="366467"/>
                  </a:lnTo>
                  <a:lnTo>
                    <a:pt x="226895" y="367418"/>
                  </a:lnTo>
                  <a:lnTo>
                    <a:pt x="226895" y="367418"/>
                  </a:lnTo>
                  <a:lnTo>
                    <a:pt x="227861" y="368364"/>
                  </a:lnTo>
                  <a:lnTo>
                    <a:pt x="229764" y="369316"/>
                  </a:lnTo>
                  <a:lnTo>
                    <a:pt x="231656" y="371218"/>
                  </a:lnTo>
                  <a:lnTo>
                    <a:pt x="233559" y="372164"/>
                  </a:lnTo>
                  <a:lnTo>
                    <a:pt x="234490" y="373115"/>
                  </a:lnTo>
                  <a:lnTo>
                    <a:pt x="235456" y="375013"/>
                  </a:lnTo>
                  <a:lnTo>
                    <a:pt x="238285" y="376910"/>
                  </a:lnTo>
                  <a:lnTo>
                    <a:pt x="239256" y="377862"/>
                  </a:lnTo>
                  <a:lnTo>
                    <a:pt x="241154" y="379759"/>
                  </a:lnTo>
                  <a:lnTo>
                    <a:pt x="241154" y="383559"/>
                  </a:lnTo>
                  <a:lnTo>
                    <a:pt x="241154" y="384505"/>
                  </a:lnTo>
                  <a:lnTo>
                    <a:pt x="242085" y="386408"/>
                  </a:lnTo>
                  <a:lnTo>
                    <a:pt x="243983" y="387354"/>
                  </a:lnTo>
                  <a:lnTo>
                    <a:pt x="246851" y="387354"/>
                  </a:lnTo>
                  <a:lnTo>
                    <a:pt x="247778" y="382608"/>
                  </a:lnTo>
                  <a:lnTo>
                    <a:pt x="247778" y="380710"/>
                  </a:lnTo>
                  <a:lnTo>
                    <a:pt x="248748" y="380710"/>
                  </a:lnTo>
                  <a:lnTo>
                    <a:pt x="251577" y="379759"/>
                  </a:lnTo>
                  <a:lnTo>
                    <a:pt x="253480" y="378813"/>
                  </a:lnTo>
                  <a:lnTo>
                    <a:pt x="255377" y="377862"/>
                  </a:lnTo>
                  <a:lnTo>
                    <a:pt x="258246" y="378813"/>
                  </a:lnTo>
                  <a:lnTo>
                    <a:pt x="259172" y="378813"/>
                  </a:lnTo>
                  <a:lnTo>
                    <a:pt x="261075" y="374062"/>
                  </a:lnTo>
                  <a:lnTo>
                    <a:pt x="262972" y="369316"/>
                  </a:lnTo>
                  <a:lnTo>
                    <a:pt x="262972" y="366467"/>
                  </a:lnTo>
                  <a:lnTo>
                    <a:pt x="264875" y="363618"/>
                  </a:lnTo>
                  <a:lnTo>
                    <a:pt x="266767" y="362667"/>
                  </a:lnTo>
                  <a:lnTo>
                    <a:pt x="273436" y="359823"/>
                  </a:lnTo>
                  <a:lnTo>
                    <a:pt x="274367" y="358872"/>
                  </a:lnTo>
                  <a:lnTo>
                    <a:pt x="281031" y="356023"/>
                  </a:lnTo>
                  <a:lnTo>
                    <a:pt x="281962" y="355072"/>
                  </a:lnTo>
                  <a:lnTo>
                    <a:pt x="284830" y="347477"/>
                  </a:lnTo>
                  <a:lnTo>
                    <a:pt x="286728" y="347477"/>
                  </a:lnTo>
                  <a:lnTo>
                    <a:pt x="287659" y="348428"/>
                  </a:lnTo>
                  <a:lnTo>
                    <a:pt x="292425" y="351277"/>
                  </a:lnTo>
                  <a:lnTo>
                    <a:pt x="293357" y="352228"/>
                  </a:lnTo>
                  <a:lnTo>
                    <a:pt x="295254" y="353175"/>
                  </a:lnTo>
                  <a:lnTo>
                    <a:pt x="297152" y="355072"/>
                  </a:lnTo>
                  <a:lnTo>
                    <a:pt x="300020" y="356023"/>
                  </a:lnTo>
                  <a:lnTo>
                    <a:pt x="301918" y="358872"/>
                  </a:lnTo>
                  <a:lnTo>
                    <a:pt x="305718" y="360769"/>
                  </a:lnTo>
                  <a:lnTo>
                    <a:pt x="310449" y="361721"/>
                  </a:lnTo>
                  <a:lnTo>
                    <a:pt x="316141" y="360769"/>
                  </a:lnTo>
                  <a:lnTo>
                    <a:pt x="318044" y="360769"/>
                  </a:lnTo>
                  <a:lnTo>
                    <a:pt x="319010" y="360769"/>
                  </a:lnTo>
                  <a:lnTo>
                    <a:pt x="320907" y="361721"/>
                  </a:lnTo>
                  <a:lnTo>
                    <a:pt x="322810" y="362667"/>
                  </a:lnTo>
                  <a:lnTo>
                    <a:pt x="324707" y="363618"/>
                  </a:lnTo>
                  <a:lnTo>
                    <a:pt x="328502" y="364569"/>
                  </a:lnTo>
                  <a:lnTo>
                    <a:pt x="331336" y="364569"/>
                  </a:lnTo>
                  <a:lnTo>
                    <a:pt x="337029" y="365521"/>
                  </a:lnTo>
                  <a:lnTo>
                    <a:pt x="341800" y="366467"/>
                  </a:lnTo>
                  <a:lnTo>
                    <a:pt x="344623" y="367418"/>
                  </a:lnTo>
                  <a:lnTo>
                    <a:pt x="354121" y="367418"/>
                  </a:lnTo>
                  <a:lnTo>
                    <a:pt x="354121" y="364569"/>
                  </a:lnTo>
                  <a:lnTo>
                    <a:pt x="352218" y="358872"/>
                  </a:lnTo>
                  <a:lnTo>
                    <a:pt x="352218" y="350326"/>
                  </a:lnTo>
                  <a:lnTo>
                    <a:pt x="349390" y="340834"/>
                  </a:lnTo>
                  <a:lnTo>
                    <a:pt x="350326" y="336087"/>
                  </a:lnTo>
                  <a:lnTo>
                    <a:pt x="350326" y="331336"/>
                  </a:lnTo>
                  <a:lnTo>
                    <a:pt x="351292" y="331336"/>
                  </a:lnTo>
                  <a:lnTo>
                    <a:pt x="354121" y="332287"/>
                  </a:lnTo>
                  <a:lnTo>
                    <a:pt x="356984" y="332287"/>
                  </a:lnTo>
                  <a:lnTo>
                    <a:pt x="361716" y="332287"/>
                  </a:lnTo>
                  <a:lnTo>
                    <a:pt x="367413" y="332287"/>
                  </a:lnTo>
                  <a:lnTo>
                    <a:pt x="368379" y="327541"/>
                  </a:lnTo>
                  <a:lnTo>
                    <a:pt x="367413" y="325639"/>
                  </a:lnTo>
                  <a:lnTo>
                    <a:pt x="367413" y="324693"/>
                  </a:lnTo>
                  <a:lnTo>
                    <a:pt x="367413" y="316146"/>
                  </a:lnTo>
                  <a:lnTo>
                    <a:pt x="368379" y="316146"/>
                  </a:lnTo>
                  <a:lnTo>
                    <a:pt x="369316" y="315205"/>
                  </a:lnTo>
                  <a:lnTo>
                    <a:pt x="371208" y="313308"/>
                  </a:lnTo>
                  <a:lnTo>
                    <a:pt x="372179" y="309508"/>
                  </a:lnTo>
                  <a:lnTo>
                    <a:pt x="374081" y="305713"/>
                  </a:lnTo>
                  <a:lnTo>
                    <a:pt x="374081" y="306659"/>
                  </a:lnTo>
                  <a:lnTo>
                    <a:pt x="375974" y="308561"/>
                  </a:lnTo>
                  <a:lnTo>
                    <a:pt x="377877" y="308561"/>
                  </a:lnTo>
                  <a:lnTo>
                    <a:pt x="377877" y="309508"/>
                  </a:lnTo>
                  <a:lnTo>
                    <a:pt x="417714" y="340834"/>
                  </a:lnTo>
                  <a:lnTo>
                    <a:pt x="422485" y="346531"/>
                  </a:lnTo>
                  <a:lnTo>
                    <a:pt x="432908" y="354126"/>
                  </a:lnTo>
                  <a:lnTo>
                    <a:pt x="440503" y="364569"/>
                  </a:lnTo>
                  <a:lnTo>
                    <a:pt x="470888" y="375964"/>
                  </a:lnTo>
                  <a:lnTo>
                    <a:pt x="474683" y="378813"/>
                  </a:lnTo>
                  <a:lnTo>
                    <a:pt x="479449" y="379759"/>
                  </a:lnTo>
                  <a:lnTo>
                    <a:pt x="545910" y="309508"/>
                  </a:lnTo>
                  <a:lnTo>
                    <a:pt x="544944" y="308561"/>
                  </a:lnTo>
                  <a:lnTo>
                    <a:pt x="542120" y="305713"/>
                  </a:lnTo>
                  <a:lnTo>
                    <a:pt x="528823" y="296215"/>
                  </a:lnTo>
                  <a:lnTo>
                    <a:pt x="530725" y="288621"/>
                  </a:lnTo>
                  <a:lnTo>
                    <a:pt x="536418" y="279128"/>
                  </a:lnTo>
                  <a:lnTo>
                    <a:pt x="537349" y="278177"/>
                  </a:lnTo>
                  <a:lnTo>
                    <a:pt x="544944" y="256338"/>
                  </a:lnTo>
                  <a:lnTo>
                    <a:pt x="544013" y="254441"/>
                  </a:lnTo>
                  <a:lnTo>
                    <a:pt x="553505" y="239246"/>
                  </a:lnTo>
                  <a:lnTo>
                    <a:pt x="560134" y="224057"/>
                  </a:lnTo>
                  <a:lnTo>
                    <a:pt x="586718" y="205067"/>
                  </a:lnTo>
                  <a:lnTo>
                    <a:pt x="588621" y="204126"/>
                  </a:lnTo>
                  <a:lnTo>
                    <a:pt x="595284" y="200331"/>
                  </a:lnTo>
                  <a:lnTo>
                    <a:pt x="600982" y="193687"/>
                  </a:lnTo>
                  <a:lnTo>
                    <a:pt x="601913" y="192736"/>
                  </a:lnTo>
                  <a:lnTo>
                    <a:pt x="624693" y="176595"/>
                  </a:lnTo>
                  <a:lnTo>
                    <a:pt x="628498" y="174697"/>
                  </a:lnTo>
                  <a:lnTo>
                    <a:pt x="629429" y="173746"/>
                  </a:lnTo>
                  <a:lnTo>
                    <a:pt x="637024" y="162351"/>
                  </a:lnTo>
                  <a:lnTo>
                    <a:pt x="639893" y="161400"/>
                  </a:lnTo>
                  <a:lnTo>
                    <a:pt x="640819" y="160454"/>
                  </a:lnTo>
                  <a:lnTo>
                    <a:pt x="645585" y="156654"/>
                  </a:lnTo>
                  <a:lnTo>
                    <a:pt x="646521" y="155708"/>
                  </a:lnTo>
                  <a:lnTo>
                    <a:pt x="647487" y="153805"/>
                  </a:lnTo>
                  <a:lnTo>
                    <a:pt x="648424" y="153805"/>
                  </a:lnTo>
                  <a:lnTo>
                    <a:pt x="649385" y="151908"/>
                  </a:lnTo>
                  <a:lnTo>
                    <a:pt x="650316" y="148108"/>
                  </a:lnTo>
                  <a:lnTo>
                    <a:pt x="649385" y="143362"/>
                  </a:lnTo>
                  <a:lnTo>
                    <a:pt x="648424" y="142410"/>
                  </a:lnTo>
                  <a:lnTo>
                    <a:pt x="646521" y="139567"/>
                  </a:lnTo>
                  <a:lnTo>
                    <a:pt x="646521" y="131972"/>
                  </a:lnTo>
                  <a:lnTo>
                    <a:pt x="649385" y="130069"/>
                  </a:lnTo>
                  <a:lnTo>
                    <a:pt x="655082" y="128172"/>
                  </a:lnTo>
                  <a:lnTo>
                    <a:pt x="656980" y="126274"/>
                  </a:lnTo>
                  <a:lnTo>
                    <a:pt x="657916" y="123421"/>
                  </a:lnTo>
                  <a:lnTo>
                    <a:pt x="658882" y="121523"/>
                  </a:lnTo>
                  <a:lnTo>
                    <a:pt x="661711" y="121523"/>
                  </a:lnTo>
                  <a:lnTo>
                    <a:pt x="669306" y="122474"/>
                  </a:lnTo>
                  <a:lnTo>
                    <a:pt x="679769" y="121523"/>
                  </a:lnTo>
                  <a:lnTo>
                    <a:pt x="679769" y="119626"/>
                  </a:lnTo>
                  <a:lnTo>
                    <a:pt x="679769" y="114880"/>
                  </a:lnTo>
                  <a:lnTo>
                    <a:pt x="679769" y="113928"/>
                  </a:lnTo>
                  <a:lnTo>
                    <a:pt x="687364" y="113928"/>
                  </a:lnTo>
                  <a:lnTo>
                    <a:pt x="689267" y="113928"/>
                  </a:lnTo>
                  <a:lnTo>
                    <a:pt x="690193" y="114880"/>
                  </a:lnTo>
                  <a:lnTo>
                    <a:pt x="693062" y="118674"/>
                  </a:lnTo>
                  <a:lnTo>
                    <a:pt x="694959" y="119626"/>
                  </a:lnTo>
                  <a:lnTo>
                    <a:pt x="696862" y="123421"/>
                  </a:lnTo>
                  <a:lnTo>
                    <a:pt x="698759" y="124372"/>
                  </a:lnTo>
                  <a:lnTo>
                    <a:pt x="702554" y="118674"/>
                  </a:lnTo>
                  <a:lnTo>
                    <a:pt x="704456" y="115826"/>
                  </a:lnTo>
                  <a:lnTo>
                    <a:pt x="705388" y="112977"/>
                  </a:lnTo>
                  <a:lnTo>
                    <a:pt x="704456" y="111080"/>
                  </a:lnTo>
                  <a:lnTo>
                    <a:pt x="704456" y="111080"/>
                  </a:lnTo>
                  <a:lnTo>
                    <a:pt x="709183" y="107285"/>
                  </a:lnTo>
                  <a:lnTo>
                    <a:pt x="710149" y="104431"/>
                  </a:lnTo>
                  <a:lnTo>
                    <a:pt x="711080" y="101587"/>
                  </a:lnTo>
                  <a:lnTo>
                    <a:pt x="712983" y="100636"/>
                  </a:lnTo>
                  <a:lnTo>
                    <a:pt x="714880" y="98734"/>
                  </a:lnTo>
                  <a:lnTo>
                    <a:pt x="717749" y="97787"/>
                  </a:lnTo>
                  <a:lnTo>
                    <a:pt x="720578" y="97787"/>
                  </a:lnTo>
                  <a:lnTo>
                    <a:pt x="721544" y="101587"/>
                  </a:lnTo>
                  <a:lnTo>
                    <a:pt x="723441" y="102533"/>
                  </a:lnTo>
                  <a:lnTo>
                    <a:pt x="725344" y="102533"/>
                  </a:lnTo>
                  <a:lnTo>
                    <a:pt x="731973" y="103485"/>
                  </a:lnTo>
                  <a:lnTo>
                    <a:pt x="732939" y="103485"/>
                  </a:lnTo>
                  <a:lnTo>
                    <a:pt x="737665" y="104431"/>
                  </a:lnTo>
                  <a:lnTo>
                    <a:pt x="740533" y="106333"/>
                  </a:lnTo>
                  <a:lnTo>
                    <a:pt x="744333" y="111080"/>
                  </a:lnTo>
                  <a:lnTo>
                    <a:pt x="745260" y="111080"/>
                  </a:lnTo>
                  <a:lnTo>
                    <a:pt x="748133" y="110128"/>
                  </a:lnTo>
                  <a:lnTo>
                    <a:pt x="750962" y="112031"/>
                  </a:lnTo>
                  <a:lnTo>
                    <a:pt x="752860" y="114880"/>
                  </a:lnTo>
                  <a:lnTo>
                    <a:pt x="754757" y="116777"/>
                  </a:lnTo>
                  <a:lnTo>
                    <a:pt x="756655" y="120577"/>
                  </a:lnTo>
                  <a:lnTo>
                    <a:pt x="758557" y="122474"/>
                  </a:lnTo>
                  <a:lnTo>
                    <a:pt x="762357" y="123421"/>
                  </a:lnTo>
                  <a:lnTo>
                    <a:pt x="765221" y="124372"/>
                  </a:lnTo>
                  <a:lnTo>
                    <a:pt x="767123" y="122474"/>
                  </a:lnTo>
                  <a:lnTo>
                    <a:pt x="769015" y="120577"/>
                  </a:lnTo>
                  <a:lnTo>
                    <a:pt x="769015" y="120577"/>
                  </a:lnTo>
                  <a:lnTo>
                    <a:pt x="772815" y="119626"/>
                  </a:lnTo>
                  <a:lnTo>
                    <a:pt x="776615" y="119626"/>
                  </a:lnTo>
                  <a:lnTo>
                    <a:pt x="787039" y="122474"/>
                  </a:lnTo>
                  <a:lnTo>
                    <a:pt x="789908" y="124372"/>
                  </a:lnTo>
                  <a:lnTo>
                    <a:pt x="791805" y="125323"/>
                  </a:lnTo>
                  <a:lnTo>
                    <a:pt x="792736" y="127221"/>
                  </a:lnTo>
                  <a:lnTo>
                    <a:pt x="796536" y="131021"/>
                  </a:lnTo>
                  <a:lnTo>
                    <a:pt x="798434" y="132918"/>
                  </a:lnTo>
                  <a:lnTo>
                    <a:pt x="802229" y="134815"/>
                  </a:lnTo>
                  <a:lnTo>
                    <a:pt x="803200" y="133869"/>
                  </a:lnTo>
                  <a:lnTo>
                    <a:pt x="807926" y="129118"/>
                  </a:lnTo>
                  <a:lnTo>
                    <a:pt x="809829" y="128172"/>
                  </a:lnTo>
                  <a:lnTo>
                    <a:pt x="810795" y="126274"/>
                  </a:lnTo>
                  <a:lnTo>
                    <a:pt x="810795" y="124372"/>
                  </a:lnTo>
                  <a:lnTo>
                    <a:pt x="809829" y="118674"/>
                  </a:lnTo>
                  <a:lnTo>
                    <a:pt x="807926" y="116777"/>
                  </a:lnTo>
                  <a:lnTo>
                    <a:pt x="807926" y="114880"/>
                  </a:lnTo>
                  <a:lnTo>
                    <a:pt x="806995" y="114880"/>
                  </a:lnTo>
                  <a:lnTo>
                    <a:pt x="804126" y="111080"/>
                  </a:lnTo>
                  <a:lnTo>
                    <a:pt x="804126" y="110128"/>
                  </a:lnTo>
                  <a:lnTo>
                    <a:pt x="803200" y="108231"/>
                  </a:lnTo>
                  <a:lnTo>
                    <a:pt x="802229" y="106333"/>
                  </a:lnTo>
                  <a:lnTo>
                    <a:pt x="802229" y="103485"/>
                  </a:lnTo>
                  <a:lnTo>
                    <a:pt x="803200" y="102533"/>
                  </a:lnTo>
                  <a:lnTo>
                    <a:pt x="809829" y="94939"/>
                  </a:lnTo>
                  <a:lnTo>
                    <a:pt x="811716" y="96841"/>
                  </a:lnTo>
                  <a:lnTo>
                    <a:pt x="814595" y="93987"/>
                  </a:lnTo>
                  <a:lnTo>
                    <a:pt x="815521" y="90192"/>
                  </a:lnTo>
                  <a:lnTo>
                    <a:pt x="821219" y="74061"/>
                  </a:lnTo>
                  <a:lnTo>
                    <a:pt x="822190" y="69315"/>
                  </a:lnTo>
                  <a:lnTo>
                    <a:pt x="823116" y="68364"/>
                  </a:lnTo>
                  <a:lnTo>
                    <a:pt x="828818" y="71213"/>
                  </a:lnTo>
                  <a:lnTo>
                    <a:pt x="837379" y="72164"/>
                  </a:lnTo>
                  <a:lnTo>
                    <a:pt x="843077" y="73110"/>
                  </a:lnTo>
                  <a:lnTo>
                    <a:pt x="844008" y="74061"/>
                  </a:lnTo>
                  <a:lnTo>
                    <a:pt x="844974" y="75959"/>
                  </a:lnTo>
                  <a:lnTo>
                    <a:pt x="846872" y="78798"/>
                  </a:lnTo>
                  <a:lnTo>
                    <a:pt x="848774" y="80695"/>
                  </a:lnTo>
                  <a:lnTo>
                    <a:pt x="850672" y="81646"/>
                  </a:lnTo>
                  <a:lnTo>
                    <a:pt x="857300" y="81646"/>
                  </a:lnTo>
                  <a:lnTo>
                    <a:pt x="862067" y="81646"/>
                  </a:lnTo>
                  <a:lnTo>
                    <a:pt x="865861" y="81646"/>
                  </a:lnTo>
                  <a:lnTo>
                    <a:pt x="867724" y="82597"/>
                  </a:lnTo>
                  <a:lnTo>
                    <a:pt x="869627" y="83549"/>
                  </a:lnTo>
                  <a:lnTo>
                    <a:pt x="875319" y="96841"/>
                  </a:lnTo>
                  <a:lnTo>
                    <a:pt x="876290" y="97787"/>
                  </a:lnTo>
                  <a:lnTo>
                    <a:pt x="876290" y="98734"/>
                  </a:lnTo>
                  <a:lnTo>
                    <a:pt x="877222" y="101587"/>
                  </a:lnTo>
                  <a:lnTo>
                    <a:pt x="878183" y="101587"/>
                  </a:lnTo>
                  <a:lnTo>
                    <a:pt x="880085" y="105382"/>
                  </a:lnTo>
                  <a:lnTo>
                    <a:pt x="881016" y="106333"/>
                  </a:lnTo>
                  <a:lnTo>
                    <a:pt x="883885" y="109182"/>
                  </a:lnTo>
                  <a:lnTo>
                    <a:pt x="888611" y="110128"/>
                  </a:lnTo>
                  <a:lnTo>
                    <a:pt x="890514" y="111080"/>
                  </a:lnTo>
                  <a:lnTo>
                    <a:pt x="896206" y="111080"/>
                  </a:lnTo>
                  <a:lnTo>
                    <a:pt x="900006" y="113928"/>
                  </a:lnTo>
                  <a:lnTo>
                    <a:pt x="903801" y="115826"/>
                  </a:lnTo>
                  <a:lnTo>
                    <a:pt x="904772" y="115826"/>
                  </a:lnTo>
                  <a:lnTo>
                    <a:pt x="907601" y="113928"/>
                  </a:lnTo>
                  <a:lnTo>
                    <a:pt x="907601" y="110128"/>
                  </a:lnTo>
                  <a:lnTo>
                    <a:pt x="908567" y="106333"/>
                  </a:lnTo>
                  <a:lnTo>
                    <a:pt x="910470" y="108231"/>
                  </a:lnTo>
                  <a:lnTo>
                    <a:pt x="915196" y="109182"/>
                  </a:lnTo>
                  <a:lnTo>
                    <a:pt x="916167" y="111080"/>
                  </a:lnTo>
                  <a:lnTo>
                    <a:pt x="918996" y="112977"/>
                  </a:lnTo>
                  <a:lnTo>
                    <a:pt x="919962" y="113928"/>
                  </a:lnTo>
                  <a:lnTo>
                    <a:pt x="920898" y="115826"/>
                  </a:lnTo>
                  <a:lnTo>
                    <a:pt x="924693" y="112977"/>
                  </a:lnTo>
                  <a:lnTo>
                    <a:pt x="923762" y="104431"/>
                  </a:lnTo>
                  <a:lnTo>
                    <a:pt x="924693" y="102533"/>
                  </a:lnTo>
                  <a:lnTo>
                    <a:pt x="927557" y="99685"/>
                  </a:lnTo>
                  <a:lnTo>
                    <a:pt x="928493" y="97787"/>
                  </a:lnTo>
                  <a:lnTo>
                    <a:pt x="930391" y="96841"/>
                  </a:lnTo>
                  <a:lnTo>
                    <a:pt x="930391" y="94939"/>
                  </a:lnTo>
                  <a:lnTo>
                    <a:pt x="932288" y="93987"/>
                  </a:lnTo>
                  <a:lnTo>
                    <a:pt x="934186" y="92090"/>
                  </a:lnTo>
                  <a:lnTo>
                    <a:pt x="935157" y="86393"/>
                  </a:lnTo>
                  <a:lnTo>
                    <a:pt x="937054" y="84495"/>
                  </a:lnTo>
                  <a:lnTo>
                    <a:pt x="938952" y="82597"/>
                  </a:lnTo>
                  <a:lnTo>
                    <a:pt x="940854" y="79749"/>
                  </a:lnTo>
                  <a:lnTo>
                    <a:pt x="940854" y="77851"/>
                  </a:lnTo>
                  <a:lnTo>
                    <a:pt x="940854" y="75008"/>
                  </a:lnTo>
                  <a:lnTo>
                    <a:pt x="941781" y="71213"/>
                  </a:lnTo>
                  <a:lnTo>
                    <a:pt x="942752" y="67413"/>
                  </a:lnTo>
                  <a:lnTo>
                    <a:pt x="944654" y="65515"/>
                  </a:lnTo>
                  <a:lnTo>
                    <a:pt x="944654" y="64569"/>
                  </a:lnTo>
                  <a:lnTo>
                    <a:pt x="958878" y="61715"/>
                  </a:lnTo>
                  <a:lnTo>
                    <a:pt x="959844" y="61715"/>
                  </a:lnTo>
                  <a:lnTo>
                    <a:pt x="964570" y="62667"/>
                  </a:lnTo>
                  <a:lnTo>
                    <a:pt x="966473" y="63618"/>
                  </a:lnTo>
                  <a:lnTo>
                    <a:pt x="966473" y="65515"/>
                  </a:lnTo>
                  <a:lnTo>
                    <a:pt x="968370" y="67413"/>
                  </a:lnTo>
                  <a:lnTo>
                    <a:pt x="969336" y="69315"/>
                  </a:lnTo>
                  <a:lnTo>
                    <a:pt x="971239" y="72164"/>
                  </a:lnTo>
                  <a:lnTo>
                    <a:pt x="971239" y="75008"/>
                  </a:lnTo>
                  <a:lnTo>
                    <a:pt x="971239" y="75008"/>
                  </a:lnTo>
                  <a:lnTo>
                    <a:pt x="973141" y="77851"/>
                  </a:lnTo>
                  <a:lnTo>
                    <a:pt x="978834" y="78798"/>
                  </a:lnTo>
                  <a:lnTo>
                    <a:pt x="979760" y="78798"/>
                  </a:lnTo>
                  <a:lnTo>
                    <a:pt x="982633" y="76910"/>
                  </a:lnTo>
                  <a:lnTo>
                    <a:pt x="983560" y="75959"/>
                  </a:lnTo>
                  <a:lnTo>
                    <a:pt x="985462" y="75008"/>
                  </a:lnTo>
                  <a:lnTo>
                    <a:pt x="993052" y="74061"/>
                  </a:lnTo>
                  <a:lnTo>
                    <a:pt x="996852" y="72164"/>
                  </a:lnTo>
                  <a:lnTo>
                    <a:pt x="1000647" y="73110"/>
                  </a:lnTo>
                  <a:lnTo>
                    <a:pt x="1005413" y="73110"/>
                  </a:lnTo>
                  <a:lnTo>
                    <a:pt x="1024403" y="77851"/>
                  </a:lnTo>
                  <a:lnTo>
                    <a:pt x="1037700" y="80695"/>
                  </a:lnTo>
                  <a:lnTo>
                    <a:pt x="1042426" y="80695"/>
                  </a:lnTo>
                  <a:lnTo>
                    <a:pt x="1043393" y="81646"/>
                  </a:lnTo>
                  <a:lnTo>
                    <a:pt x="1062382" y="91144"/>
                  </a:lnTo>
                  <a:lnTo>
                    <a:pt x="1067114" y="75008"/>
                  </a:lnTo>
                  <a:lnTo>
                    <a:pt x="1068085" y="74061"/>
                  </a:lnTo>
                  <a:lnTo>
                    <a:pt x="1069977" y="71213"/>
                  </a:lnTo>
                  <a:lnTo>
                    <a:pt x="1070913" y="65515"/>
                  </a:lnTo>
                  <a:lnTo>
                    <a:pt x="1082308" y="57920"/>
                  </a:lnTo>
                  <a:lnTo>
                    <a:pt x="1097493" y="55072"/>
                  </a:lnTo>
                  <a:lnTo>
                    <a:pt x="1098464" y="55072"/>
                  </a:lnTo>
                  <a:lnTo>
                    <a:pt x="1099395" y="56018"/>
                  </a:lnTo>
                  <a:lnTo>
                    <a:pt x="1100362" y="57920"/>
                  </a:lnTo>
                  <a:lnTo>
                    <a:pt x="1108888" y="60769"/>
                  </a:lnTo>
                  <a:lnTo>
                    <a:pt x="1113619" y="61715"/>
                  </a:lnTo>
                  <a:lnTo>
                    <a:pt x="1118385" y="68364"/>
                  </a:lnTo>
                  <a:lnTo>
                    <a:pt x="1124078" y="72164"/>
                  </a:lnTo>
                  <a:lnTo>
                    <a:pt x="1132609" y="75959"/>
                  </a:lnTo>
                  <a:lnTo>
                    <a:pt x="1136409" y="77851"/>
                  </a:lnTo>
                  <a:lnTo>
                    <a:pt x="1138301" y="78798"/>
                  </a:lnTo>
                  <a:lnTo>
                    <a:pt x="1141170" y="81646"/>
                  </a:lnTo>
                  <a:lnTo>
                    <a:pt x="1142101" y="84495"/>
                  </a:lnTo>
                  <a:lnTo>
                    <a:pt x="1144004" y="84495"/>
                  </a:lnTo>
                  <a:lnTo>
                    <a:pt x="1147799" y="84495"/>
                  </a:lnTo>
                  <a:lnTo>
                    <a:pt x="1151598" y="87344"/>
                  </a:lnTo>
                  <a:lnTo>
                    <a:pt x="1152565" y="89241"/>
                  </a:lnTo>
                  <a:lnTo>
                    <a:pt x="1155399" y="93987"/>
                  </a:lnTo>
                  <a:lnTo>
                    <a:pt x="1155399" y="93987"/>
                  </a:lnTo>
                  <a:lnTo>
                    <a:pt x="1158262" y="95890"/>
                  </a:lnTo>
                  <a:lnTo>
                    <a:pt x="1160164" y="97787"/>
                  </a:lnTo>
                  <a:lnTo>
                    <a:pt x="1162993" y="100636"/>
                  </a:lnTo>
                  <a:lnTo>
                    <a:pt x="1165857" y="104431"/>
                  </a:lnTo>
                  <a:lnTo>
                    <a:pt x="1166788" y="105382"/>
                  </a:lnTo>
                  <a:lnTo>
                    <a:pt x="1170588" y="113928"/>
                  </a:lnTo>
                  <a:lnTo>
                    <a:pt x="1198144" y="110128"/>
                  </a:lnTo>
                  <a:lnTo>
                    <a:pt x="1199070" y="110128"/>
                  </a:lnTo>
                  <a:lnTo>
                    <a:pt x="1200036" y="110128"/>
                  </a:lnTo>
                  <a:lnTo>
                    <a:pt x="1200968" y="110128"/>
                  </a:lnTo>
                  <a:lnTo>
                    <a:pt x="1205734" y="111080"/>
                  </a:lnTo>
                  <a:lnTo>
                    <a:pt x="1206665" y="112031"/>
                  </a:lnTo>
                  <a:lnTo>
                    <a:pt x="1209529" y="113928"/>
                  </a:lnTo>
                  <a:lnTo>
                    <a:pt x="1211431" y="113928"/>
                  </a:lnTo>
                  <a:lnTo>
                    <a:pt x="1212363" y="113928"/>
                  </a:lnTo>
                  <a:lnTo>
                    <a:pt x="1213329" y="112977"/>
                  </a:lnTo>
                  <a:lnTo>
                    <a:pt x="1208563" y="105382"/>
                  </a:lnTo>
                  <a:lnTo>
                    <a:pt x="1207636" y="101587"/>
                  </a:lnTo>
                  <a:lnTo>
                    <a:pt x="1205734" y="98734"/>
                  </a:lnTo>
                  <a:lnTo>
                    <a:pt x="1204763" y="96841"/>
                  </a:lnTo>
                  <a:lnTo>
                    <a:pt x="1204763" y="94939"/>
                  </a:lnTo>
                  <a:lnTo>
                    <a:pt x="1206665" y="93987"/>
                  </a:lnTo>
                  <a:lnTo>
                    <a:pt x="1207636" y="90192"/>
                  </a:lnTo>
                  <a:lnTo>
                    <a:pt x="1207636" y="87344"/>
                  </a:lnTo>
                  <a:lnTo>
                    <a:pt x="1204763" y="81646"/>
                  </a:lnTo>
                  <a:lnTo>
                    <a:pt x="1203836" y="80695"/>
                  </a:lnTo>
                  <a:lnTo>
                    <a:pt x="1201934" y="77851"/>
                  </a:lnTo>
                  <a:lnTo>
                    <a:pt x="1202870" y="77851"/>
                  </a:lnTo>
                  <a:lnTo>
                    <a:pt x="1206665" y="75008"/>
                  </a:lnTo>
                  <a:lnTo>
                    <a:pt x="1207636" y="72164"/>
                  </a:lnTo>
                  <a:lnTo>
                    <a:pt x="1214260" y="66466"/>
                  </a:lnTo>
                  <a:lnTo>
                    <a:pt x="1218060" y="59818"/>
                  </a:lnTo>
                  <a:lnTo>
                    <a:pt x="1219026" y="57920"/>
                  </a:lnTo>
                  <a:lnTo>
                    <a:pt x="1225655" y="53174"/>
                  </a:lnTo>
                  <a:lnTo>
                    <a:pt x="1231352" y="49374"/>
                  </a:lnTo>
                  <a:lnTo>
                    <a:pt x="1237050" y="43677"/>
                  </a:lnTo>
                  <a:lnTo>
                    <a:pt x="1238016" y="38931"/>
                  </a:lnTo>
                  <a:lnTo>
                    <a:pt x="1242742" y="31336"/>
                  </a:lnTo>
                  <a:lnTo>
                    <a:pt x="1243713" y="30385"/>
                  </a:lnTo>
                  <a:lnTo>
                    <a:pt x="1251308" y="32282"/>
                  </a:lnTo>
                  <a:lnTo>
                    <a:pt x="1258903" y="32282"/>
                  </a:lnTo>
                  <a:lnTo>
                    <a:pt x="1258903" y="30385"/>
                  </a:lnTo>
                  <a:lnTo>
                    <a:pt x="1263634" y="22790"/>
                  </a:lnTo>
                  <a:lnTo>
                    <a:pt x="1269332" y="19941"/>
                  </a:lnTo>
                  <a:lnTo>
                    <a:pt x="1272200" y="18043"/>
                  </a:lnTo>
                  <a:lnTo>
                    <a:pt x="1274098" y="15195"/>
                  </a:lnTo>
                  <a:lnTo>
                    <a:pt x="1282619" y="5698"/>
                  </a:lnTo>
                  <a:lnTo>
                    <a:pt x="1290214" y="4751"/>
                  </a:lnTo>
                  <a:lnTo>
                    <a:pt x="1304477" y="0"/>
                  </a:lnTo>
                  <a:lnTo>
                    <a:pt x="1307311" y="0"/>
                  </a:lnTo>
                  <a:lnTo>
                    <a:pt x="1318701" y="951"/>
                  </a:lnTo>
                  <a:lnTo>
                    <a:pt x="1318701" y="2849"/>
                  </a:lnTo>
                  <a:lnTo>
                    <a:pt x="1320598" y="5698"/>
                  </a:lnTo>
                  <a:lnTo>
                    <a:pt x="1323467" y="8546"/>
                  </a:lnTo>
                  <a:lnTo>
                    <a:pt x="1324398" y="11395"/>
                  </a:lnTo>
                  <a:lnTo>
                    <a:pt x="1325364" y="21838"/>
                  </a:lnTo>
                  <a:lnTo>
                    <a:pt x="1327267" y="23741"/>
                  </a:lnTo>
                  <a:lnTo>
                    <a:pt x="1329164" y="26590"/>
                  </a:lnTo>
                  <a:lnTo>
                    <a:pt x="1331993" y="26590"/>
                  </a:lnTo>
                  <a:lnTo>
                    <a:pt x="1330096" y="32282"/>
                  </a:lnTo>
                  <a:lnTo>
                    <a:pt x="1329164" y="34185"/>
                  </a:lnTo>
                  <a:lnTo>
                    <a:pt x="1328193" y="37028"/>
                  </a:lnTo>
                  <a:lnTo>
                    <a:pt x="1329164" y="39882"/>
                  </a:lnTo>
                  <a:lnTo>
                    <a:pt x="1330096" y="42726"/>
                  </a:lnTo>
                  <a:lnTo>
                    <a:pt x="1329164" y="43677"/>
                  </a:lnTo>
                  <a:lnTo>
                    <a:pt x="1331067" y="47477"/>
                  </a:lnTo>
                  <a:lnTo>
                    <a:pt x="1333896" y="51272"/>
                  </a:lnTo>
                  <a:lnTo>
                    <a:pt x="1335793" y="54120"/>
                  </a:lnTo>
                  <a:lnTo>
                    <a:pt x="1341491" y="58872"/>
                  </a:lnTo>
                  <a:lnTo>
                    <a:pt x="1343388" y="59818"/>
                  </a:lnTo>
                  <a:lnTo>
                    <a:pt x="1345290" y="64569"/>
                  </a:lnTo>
                  <a:lnTo>
                    <a:pt x="1346217" y="65515"/>
                  </a:lnTo>
                  <a:lnTo>
                    <a:pt x="1350983" y="69315"/>
                  </a:lnTo>
                  <a:lnTo>
                    <a:pt x="1364280" y="78798"/>
                  </a:lnTo>
                  <a:lnTo>
                    <a:pt x="1371875" y="84495"/>
                  </a:lnTo>
                  <a:lnTo>
                    <a:pt x="1368075" y="95890"/>
                  </a:lnTo>
                  <a:lnTo>
                    <a:pt x="1370904" y="93041"/>
                  </a:lnTo>
                  <a:lnTo>
                    <a:pt x="1368075" y="91144"/>
                  </a:lnTo>
                  <a:lnTo>
                    <a:pt x="1366178" y="94939"/>
                  </a:lnTo>
                  <a:lnTo>
                    <a:pt x="1361412" y="117728"/>
                  </a:lnTo>
                  <a:lnTo>
                    <a:pt x="1358578" y="121523"/>
                  </a:lnTo>
                  <a:lnTo>
                    <a:pt x="1358578" y="123421"/>
                  </a:lnTo>
                  <a:lnTo>
                    <a:pt x="1358578" y="125323"/>
                  </a:lnTo>
                  <a:lnTo>
                    <a:pt x="1360480" y="130069"/>
                  </a:lnTo>
                  <a:lnTo>
                    <a:pt x="1361412" y="133869"/>
                  </a:lnTo>
                  <a:lnTo>
                    <a:pt x="1362378" y="135767"/>
                  </a:lnTo>
                  <a:lnTo>
                    <a:pt x="1364280" y="140513"/>
                  </a:lnTo>
                  <a:lnTo>
                    <a:pt x="1364280" y="141464"/>
                  </a:lnTo>
                  <a:lnTo>
                    <a:pt x="1366178" y="145264"/>
                  </a:lnTo>
                  <a:lnTo>
                    <a:pt x="1367104" y="146210"/>
                  </a:lnTo>
                  <a:lnTo>
                    <a:pt x="1366178" y="148108"/>
                  </a:lnTo>
                  <a:lnTo>
                    <a:pt x="1366178" y="149059"/>
                  </a:lnTo>
                  <a:lnTo>
                    <a:pt x="1366178" y="150010"/>
                  </a:lnTo>
                  <a:lnTo>
                    <a:pt x="1366178" y="150961"/>
                  </a:lnTo>
                  <a:lnTo>
                    <a:pt x="1366178" y="154756"/>
                  </a:lnTo>
                  <a:lnTo>
                    <a:pt x="1366178" y="157605"/>
                  </a:lnTo>
                  <a:lnTo>
                    <a:pt x="1367104" y="159503"/>
                  </a:lnTo>
                  <a:lnTo>
                    <a:pt x="1365207" y="162351"/>
                  </a:lnTo>
                  <a:lnTo>
                    <a:pt x="1363304" y="164249"/>
                  </a:lnTo>
                  <a:lnTo>
                    <a:pt x="1362378" y="166146"/>
                  </a:lnTo>
                  <a:lnTo>
                    <a:pt x="1362378" y="166146"/>
                  </a:lnTo>
                  <a:lnTo>
                    <a:pt x="1360480" y="170897"/>
                  </a:lnTo>
                  <a:lnTo>
                    <a:pt x="1359509" y="172795"/>
                  </a:lnTo>
                  <a:lnTo>
                    <a:pt x="1358578" y="173746"/>
                  </a:lnTo>
                  <a:lnTo>
                    <a:pt x="1363304" y="184190"/>
                  </a:lnTo>
                  <a:lnTo>
                    <a:pt x="1363304" y="186087"/>
                  </a:lnTo>
                  <a:lnTo>
                    <a:pt x="1365207" y="189887"/>
                  </a:lnTo>
                  <a:lnTo>
                    <a:pt x="1367104" y="199379"/>
                  </a:lnTo>
                  <a:lnTo>
                    <a:pt x="1369006" y="204126"/>
                  </a:lnTo>
                  <a:lnTo>
                    <a:pt x="1369006" y="209813"/>
                  </a:lnTo>
                  <a:lnTo>
                    <a:pt x="1369972" y="211716"/>
                  </a:lnTo>
                  <a:lnTo>
                    <a:pt x="1369972" y="211716"/>
                  </a:lnTo>
                  <a:lnTo>
                    <a:pt x="1369972" y="220257"/>
                  </a:lnTo>
                  <a:lnTo>
                    <a:pt x="1368075" y="224057"/>
                  </a:lnTo>
                  <a:lnTo>
                    <a:pt x="1368075" y="227856"/>
                  </a:lnTo>
                  <a:lnTo>
                    <a:pt x="1369006" y="230705"/>
                  </a:lnTo>
                  <a:lnTo>
                    <a:pt x="1369972" y="234500"/>
                  </a:lnTo>
                  <a:lnTo>
                    <a:pt x="1367104" y="244944"/>
                  </a:lnTo>
                  <a:lnTo>
                    <a:pt x="1367104" y="246846"/>
                  </a:lnTo>
                  <a:lnTo>
                    <a:pt x="1368075" y="265836"/>
                  </a:lnTo>
                  <a:lnTo>
                    <a:pt x="1367104" y="270582"/>
                  </a:lnTo>
                  <a:lnTo>
                    <a:pt x="1369972" y="278177"/>
                  </a:lnTo>
                  <a:lnTo>
                    <a:pt x="1371875" y="288621"/>
                  </a:lnTo>
                  <a:lnTo>
                    <a:pt x="1376601" y="304762"/>
                  </a:lnTo>
                  <a:lnTo>
                    <a:pt x="1381367" y="314254"/>
                  </a:lnTo>
                  <a:lnTo>
                    <a:pt x="1383265" y="316146"/>
                  </a:lnTo>
                  <a:lnTo>
                    <a:pt x="1392762" y="326590"/>
                  </a:lnTo>
                  <a:lnTo>
                    <a:pt x="1398455" y="340834"/>
                  </a:lnTo>
                  <a:lnTo>
                    <a:pt x="1400357" y="342731"/>
                  </a:lnTo>
                  <a:lnTo>
                    <a:pt x="1401283" y="344628"/>
                  </a:lnTo>
                  <a:lnTo>
                    <a:pt x="1403186" y="345580"/>
                  </a:lnTo>
                  <a:lnTo>
                    <a:pt x="1406986" y="362667"/>
                  </a:lnTo>
                  <a:lnTo>
                    <a:pt x="1409849" y="368364"/>
                  </a:lnTo>
                  <a:lnTo>
                    <a:pt x="1409849" y="372164"/>
                  </a:lnTo>
                  <a:lnTo>
                    <a:pt x="1411752" y="376910"/>
                  </a:lnTo>
                  <a:lnTo>
                    <a:pt x="1414581" y="380710"/>
                  </a:lnTo>
                  <a:lnTo>
                    <a:pt x="1422175" y="394003"/>
                  </a:lnTo>
                  <a:lnTo>
                    <a:pt x="1423147" y="394954"/>
                  </a:lnTo>
                  <a:lnTo>
                    <a:pt x="1423147" y="396851"/>
                  </a:lnTo>
                  <a:lnTo>
                    <a:pt x="1417444" y="403495"/>
                  </a:lnTo>
                  <a:lnTo>
                    <a:pt x="1415547" y="405393"/>
                  </a:lnTo>
                  <a:lnTo>
                    <a:pt x="1415547" y="413944"/>
                  </a:lnTo>
                  <a:lnTo>
                    <a:pt x="1417444" y="420587"/>
                  </a:lnTo>
                  <a:lnTo>
                    <a:pt x="1420273" y="426285"/>
                  </a:lnTo>
                  <a:lnTo>
                    <a:pt x="1422175" y="429133"/>
                  </a:lnTo>
                  <a:lnTo>
                    <a:pt x="1423147" y="432933"/>
                  </a:lnTo>
                  <a:lnTo>
                    <a:pt x="1423147" y="437680"/>
                  </a:lnTo>
                  <a:lnTo>
                    <a:pt x="1424073" y="438626"/>
                  </a:lnTo>
                  <a:lnTo>
                    <a:pt x="1422175" y="443367"/>
                  </a:lnTo>
                  <a:lnTo>
                    <a:pt x="1419347" y="442426"/>
                  </a:lnTo>
                  <a:lnTo>
                    <a:pt x="1421244" y="451913"/>
                  </a:lnTo>
                  <a:lnTo>
                    <a:pt x="1422175" y="454757"/>
                  </a:lnTo>
                  <a:lnTo>
                    <a:pt x="1422175" y="462357"/>
                  </a:lnTo>
                  <a:lnTo>
                    <a:pt x="1423147" y="465200"/>
                  </a:lnTo>
                  <a:lnTo>
                    <a:pt x="1422175" y="469000"/>
                  </a:lnTo>
                  <a:lnTo>
                    <a:pt x="1421244" y="469951"/>
                  </a:lnTo>
                  <a:lnTo>
                    <a:pt x="1420273" y="470898"/>
                  </a:lnTo>
                  <a:lnTo>
                    <a:pt x="1419347" y="471849"/>
                  </a:lnTo>
                  <a:lnTo>
                    <a:pt x="1417444" y="472795"/>
                  </a:lnTo>
                  <a:lnTo>
                    <a:pt x="1416478" y="478493"/>
                  </a:lnTo>
                  <a:lnTo>
                    <a:pt x="1417444" y="480395"/>
                  </a:lnTo>
                  <a:lnTo>
                    <a:pt x="1417444" y="480395"/>
                  </a:lnTo>
                  <a:lnTo>
                    <a:pt x="1419347" y="482293"/>
                  </a:lnTo>
                  <a:lnTo>
                    <a:pt x="1416478" y="480395"/>
                  </a:lnTo>
                  <a:lnTo>
                    <a:pt x="1414581" y="481346"/>
                  </a:lnTo>
                  <a:lnTo>
                    <a:pt x="1415547" y="483244"/>
                  </a:lnTo>
                  <a:lnTo>
                    <a:pt x="1412678" y="490839"/>
                  </a:lnTo>
                  <a:lnTo>
                    <a:pt x="1409849" y="487990"/>
                  </a:lnTo>
                  <a:lnTo>
                    <a:pt x="1404162" y="488941"/>
                  </a:lnTo>
                  <a:lnTo>
                    <a:pt x="1402254" y="490839"/>
                  </a:lnTo>
                  <a:lnTo>
                    <a:pt x="1400357" y="491785"/>
                  </a:lnTo>
                  <a:lnTo>
                    <a:pt x="1398455" y="491785"/>
                  </a:lnTo>
                  <a:lnTo>
                    <a:pt x="1397489" y="493687"/>
                  </a:lnTo>
                  <a:lnTo>
                    <a:pt x="1394660" y="495585"/>
                  </a:lnTo>
                  <a:lnTo>
                    <a:pt x="1392762" y="497482"/>
                  </a:lnTo>
                  <a:lnTo>
                    <a:pt x="1390860" y="500331"/>
                  </a:lnTo>
                  <a:lnTo>
                    <a:pt x="1389894" y="502234"/>
                  </a:lnTo>
                  <a:lnTo>
                    <a:pt x="1389894" y="503180"/>
                  </a:lnTo>
                  <a:lnTo>
                    <a:pt x="1387996" y="506980"/>
                  </a:lnTo>
                  <a:lnTo>
                    <a:pt x="1386094" y="513623"/>
                  </a:lnTo>
                  <a:lnTo>
                    <a:pt x="1386094" y="515521"/>
                  </a:lnTo>
                  <a:lnTo>
                    <a:pt x="1386094" y="517423"/>
                  </a:lnTo>
                  <a:lnTo>
                    <a:pt x="1385167" y="519321"/>
                  </a:lnTo>
                  <a:lnTo>
                    <a:pt x="1383265" y="524072"/>
                  </a:lnTo>
                  <a:lnTo>
                    <a:pt x="1381367" y="525018"/>
                  </a:lnTo>
                  <a:lnTo>
                    <a:pt x="1380401" y="526916"/>
                  </a:lnTo>
                  <a:lnTo>
                    <a:pt x="1380401" y="527867"/>
                  </a:lnTo>
                  <a:lnTo>
                    <a:pt x="1374699" y="568685"/>
                  </a:lnTo>
                  <a:lnTo>
                    <a:pt x="1373773" y="592421"/>
                  </a:lnTo>
                  <a:lnTo>
                    <a:pt x="1376601" y="599070"/>
                  </a:lnTo>
                  <a:lnTo>
                    <a:pt x="1377567" y="600016"/>
                  </a:lnTo>
                  <a:lnTo>
                    <a:pt x="1379465" y="602864"/>
                  </a:lnTo>
                  <a:lnTo>
                    <a:pt x="1385167" y="610469"/>
                  </a:lnTo>
                  <a:lnTo>
                    <a:pt x="1386094" y="611411"/>
                  </a:lnTo>
                  <a:lnTo>
                    <a:pt x="1388962" y="614259"/>
                  </a:lnTo>
                  <a:lnTo>
                    <a:pt x="1391791" y="617108"/>
                  </a:lnTo>
                  <a:lnTo>
                    <a:pt x="1389894" y="618059"/>
                  </a:lnTo>
                  <a:lnTo>
                    <a:pt x="1392762" y="619005"/>
                  </a:lnTo>
                  <a:lnTo>
                    <a:pt x="1395591" y="621854"/>
                  </a:lnTo>
                  <a:lnTo>
                    <a:pt x="1396557" y="623752"/>
                  </a:lnTo>
                  <a:lnTo>
                    <a:pt x="1396557" y="632298"/>
                  </a:lnTo>
                  <a:lnTo>
                    <a:pt x="1397489" y="640844"/>
                  </a:lnTo>
                  <a:lnTo>
                    <a:pt x="1397489" y="643693"/>
                  </a:lnTo>
                  <a:lnTo>
                    <a:pt x="1398455" y="648439"/>
                  </a:lnTo>
                  <a:lnTo>
                    <a:pt x="1399391" y="652239"/>
                  </a:lnTo>
                  <a:lnTo>
                    <a:pt x="1400357" y="656034"/>
                  </a:lnTo>
                  <a:lnTo>
                    <a:pt x="1401283" y="665531"/>
                  </a:lnTo>
                  <a:lnTo>
                    <a:pt x="1403186" y="665531"/>
                  </a:lnTo>
                  <a:lnTo>
                    <a:pt x="1405084" y="665531"/>
                  </a:lnTo>
                  <a:lnTo>
                    <a:pt x="1406049" y="666482"/>
                  </a:lnTo>
                  <a:lnTo>
                    <a:pt x="1406049" y="668380"/>
                  </a:lnTo>
                  <a:lnTo>
                    <a:pt x="1408883" y="670277"/>
                  </a:lnTo>
                  <a:lnTo>
                    <a:pt x="1406986" y="673126"/>
                  </a:lnTo>
                  <a:lnTo>
                    <a:pt x="1406049" y="673126"/>
                  </a:lnTo>
                  <a:lnTo>
                    <a:pt x="1404162" y="674072"/>
                  </a:lnTo>
                  <a:lnTo>
                    <a:pt x="1402254" y="686408"/>
                  </a:lnTo>
                  <a:lnTo>
                    <a:pt x="1402254" y="689257"/>
                  </a:lnTo>
                  <a:lnTo>
                    <a:pt x="1401283" y="692106"/>
                  </a:lnTo>
                  <a:lnTo>
                    <a:pt x="1398455" y="694954"/>
                  </a:lnTo>
                  <a:lnTo>
                    <a:pt x="1396557" y="695905"/>
                  </a:lnTo>
                  <a:lnTo>
                    <a:pt x="1393688" y="702549"/>
                  </a:lnTo>
                  <a:lnTo>
                    <a:pt x="1394660" y="706349"/>
                  </a:lnTo>
                  <a:lnTo>
                    <a:pt x="1395591" y="708247"/>
                  </a:lnTo>
                  <a:lnTo>
                    <a:pt x="1396557" y="712993"/>
                  </a:lnTo>
                  <a:lnTo>
                    <a:pt x="1395591" y="728188"/>
                  </a:lnTo>
                  <a:lnTo>
                    <a:pt x="1395591" y="729134"/>
                  </a:lnTo>
                  <a:lnTo>
                    <a:pt x="1396557" y="732934"/>
                  </a:lnTo>
                  <a:lnTo>
                    <a:pt x="1395591" y="739577"/>
                  </a:lnTo>
                  <a:lnTo>
                    <a:pt x="1395591" y="739577"/>
                  </a:lnTo>
                  <a:lnTo>
                    <a:pt x="1393688" y="741480"/>
                  </a:lnTo>
                  <a:lnTo>
                    <a:pt x="1395591" y="749075"/>
                  </a:lnTo>
                  <a:lnTo>
                    <a:pt x="1396557" y="753821"/>
                  </a:lnTo>
                  <a:lnTo>
                    <a:pt x="1396557" y="759518"/>
                  </a:lnTo>
                  <a:lnTo>
                    <a:pt x="1395591" y="760465"/>
                  </a:lnTo>
                  <a:lnTo>
                    <a:pt x="1394660" y="763318"/>
                  </a:lnTo>
                  <a:lnTo>
                    <a:pt x="1392762" y="767113"/>
                  </a:lnTo>
                  <a:lnTo>
                    <a:pt x="1392762" y="771859"/>
                  </a:lnTo>
                  <a:lnTo>
                    <a:pt x="1390860" y="776610"/>
                  </a:lnTo>
                  <a:lnTo>
                    <a:pt x="1388962" y="777557"/>
                  </a:lnTo>
                  <a:lnTo>
                    <a:pt x="1387996" y="778503"/>
                  </a:lnTo>
                  <a:lnTo>
                    <a:pt x="1386094" y="783254"/>
                  </a:lnTo>
                  <a:lnTo>
                    <a:pt x="1384196" y="786103"/>
                  </a:lnTo>
                  <a:lnTo>
                    <a:pt x="1378499" y="795590"/>
                  </a:lnTo>
                  <a:lnTo>
                    <a:pt x="1376601" y="796537"/>
                  </a:lnTo>
                  <a:lnTo>
                    <a:pt x="1373773" y="797493"/>
                  </a:lnTo>
                  <a:lnTo>
                    <a:pt x="1371875" y="808878"/>
                  </a:lnTo>
                  <a:lnTo>
                    <a:pt x="1370904" y="809829"/>
                  </a:lnTo>
                  <a:lnTo>
                    <a:pt x="1367104" y="816477"/>
                  </a:lnTo>
                  <a:lnTo>
                    <a:pt x="1364280" y="820272"/>
                  </a:lnTo>
                  <a:lnTo>
                    <a:pt x="1364280" y="821229"/>
                  </a:lnTo>
                  <a:lnTo>
                    <a:pt x="1362378" y="826921"/>
                  </a:lnTo>
                  <a:lnTo>
                    <a:pt x="1362378" y="829770"/>
                  </a:lnTo>
                  <a:lnTo>
                    <a:pt x="1361412" y="830721"/>
                  </a:lnTo>
                  <a:lnTo>
                    <a:pt x="1359509" y="840213"/>
                  </a:lnTo>
                  <a:lnTo>
                    <a:pt x="1357612" y="845911"/>
                  </a:lnTo>
                  <a:lnTo>
                    <a:pt x="1355714" y="845911"/>
                  </a:lnTo>
                  <a:lnTo>
                    <a:pt x="1354783" y="846857"/>
                  </a:lnTo>
                  <a:lnTo>
                    <a:pt x="1352885" y="854457"/>
                  </a:lnTo>
                  <a:lnTo>
                    <a:pt x="1350983" y="858252"/>
                  </a:lnTo>
                  <a:lnTo>
                    <a:pt x="1351919" y="862998"/>
                  </a:lnTo>
                  <a:lnTo>
                    <a:pt x="1353812" y="867749"/>
                  </a:lnTo>
                  <a:lnTo>
                    <a:pt x="1352885" y="872495"/>
                  </a:lnTo>
                  <a:lnTo>
                    <a:pt x="1350983" y="870593"/>
                  </a:lnTo>
                  <a:lnTo>
                    <a:pt x="1350983" y="874393"/>
                  </a:lnTo>
                  <a:lnTo>
                    <a:pt x="1351919" y="880090"/>
                  </a:lnTo>
                  <a:lnTo>
                    <a:pt x="1350017" y="883885"/>
                  </a:lnTo>
                  <a:lnTo>
                    <a:pt x="1350017" y="885787"/>
                  </a:lnTo>
                  <a:lnTo>
                    <a:pt x="1350983" y="886739"/>
                  </a:lnTo>
                  <a:lnTo>
                    <a:pt x="1351919" y="890534"/>
                  </a:lnTo>
                  <a:lnTo>
                    <a:pt x="1351919" y="893382"/>
                  </a:lnTo>
                  <a:lnTo>
                    <a:pt x="1351919" y="900977"/>
                  </a:lnTo>
                  <a:lnTo>
                    <a:pt x="1349085" y="901929"/>
                  </a:lnTo>
                  <a:lnTo>
                    <a:pt x="1348119" y="903826"/>
                  </a:lnTo>
                  <a:lnTo>
                    <a:pt x="1348119" y="904777"/>
                  </a:lnTo>
                  <a:lnTo>
                    <a:pt x="1349085" y="909523"/>
                  </a:lnTo>
                  <a:lnTo>
                    <a:pt x="1350017" y="911421"/>
                  </a:lnTo>
                  <a:lnTo>
                    <a:pt x="1353812" y="917118"/>
                  </a:lnTo>
                  <a:lnTo>
                    <a:pt x="1352885" y="919016"/>
                  </a:lnTo>
                  <a:lnTo>
                    <a:pt x="1350017" y="926606"/>
                  </a:lnTo>
                  <a:lnTo>
                    <a:pt x="1349085" y="936098"/>
                  </a:lnTo>
                  <a:lnTo>
                    <a:pt x="1348119" y="937996"/>
                  </a:lnTo>
                  <a:lnTo>
                    <a:pt x="1348119" y="940849"/>
                  </a:lnTo>
                  <a:lnTo>
                    <a:pt x="1350017" y="944644"/>
                  </a:lnTo>
                  <a:lnTo>
                    <a:pt x="1350983" y="946542"/>
                  </a:lnTo>
                  <a:lnTo>
                    <a:pt x="1352885" y="948444"/>
                  </a:lnTo>
                  <a:lnTo>
                    <a:pt x="1353812" y="950342"/>
                  </a:lnTo>
                  <a:lnTo>
                    <a:pt x="1354783" y="950342"/>
                  </a:lnTo>
                  <a:lnTo>
                    <a:pt x="1356680" y="951283"/>
                  </a:lnTo>
                  <a:lnTo>
                    <a:pt x="1357612" y="953190"/>
                  </a:lnTo>
                  <a:lnTo>
                    <a:pt x="1358578" y="956039"/>
                  </a:lnTo>
                  <a:lnTo>
                    <a:pt x="1357612" y="960785"/>
                  </a:lnTo>
                  <a:lnTo>
                    <a:pt x="1355714" y="968380"/>
                  </a:lnTo>
                  <a:lnTo>
                    <a:pt x="1357612" y="970278"/>
                  </a:lnTo>
                  <a:lnTo>
                    <a:pt x="1359509" y="971229"/>
                  </a:lnTo>
                  <a:lnTo>
                    <a:pt x="1359509" y="974077"/>
                  </a:lnTo>
                  <a:lnTo>
                    <a:pt x="1359509" y="976926"/>
                  </a:lnTo>
                  <a:lnTo>
                    <a:pt x="1359509" y="978824"/>
                  </a:lnTo>
                  <a:lnTo>
                    <a:pt x="1357612" y="983575"/>
                  </a:lnTo>
                  <a:lnTo>
                    <a:pt x="1356680" y="984521"/>
                  </a:lnTo>
                  <a:lnTo>
                    <a:pt x="1348119" y="990218"/>
                  </a:lnTo>
                  <a:lnTo>
                    <a:pt x="1348119" y="998765"/>
                  </a:lnTo>
                  <a:lnTo>
                    <a:pt x="1350017" y="1002564"/>
                  </a:lnTo>
                  <a:lnTo>
                    <a:pt x="1350983" y="1004462"/>
                  </a:lnTo>
                  <a:lnTo>
                    <a:pt x="1350983" y="1005408"/>
                  </a:lnTo>
                  <a:lnTo>
                    <a:pt x="1351919" y="1006359"/>
                  </a:lnTo>
                  <a:lnTo>
                    <a:pt x="1352885" y="1007311"/>
                  </a:lnTo>
                  <a:lnTo>
                    <a:pt x="1354783" y="1008257"/>
                  </a:lnTo>
                  <a:lnTo>
                    <a:pt x="1355714" y="1010159"/>
                  </a:lnTo>
                  <a:lnTo>
                    <a:pt x="1357612" y="1011106"/>
                  </a:lnTo>
                  <a:lnTo>
                    <a:pt x="1359509" y="1012057"/>
                  </a:lnTo>
                  <a:lnTo>
                    <a:pt x="1360480" y="1013003"/>
                  </a:lnTo>
                  <a:lnTo>
                    <a:pt x="1362378" y="1013003"/>
                  </a:lnTo>
                  <a:lnTo>
                    <a:pt x="1362378" y="1012057"/>
                  </a:lnTo>
                  <a:lnTo>
                    <a:pt x="1363304" y="1012057"/>
                  </a:lnTo>
                  <a:lnTo>
                    <a:pt x="1364280" y="1012057"/>
                  </a:lnTo>
                  <a:lnTo>
                    <a:pt x="1366178" y="1014906"/>
                  </a:lnTo>
                  <a:lnTo>
                    <a:pt x="1367104" y="1020603"/>
                  </a:lnTo>
                  <a:lnTo>
                    <a:pt x="1368075" y="1021554"/>
                  </a:lnTo>
                  <a:lnTo>
                    <a:pt x="1369006" y="1023452"/>
                  </a:lnTo>
                  <a:lnTo>
                    <a:pt x="1371875" y="1031988"/>
                  </a:lnTo>
                  <a:lnTo>
                    <a:pt x="1370904" y="1035783"/>
                  </a:lnTo>
                  <a:lnTo>
                    <a:pt x="1372801" y="1038631"/>
                  </a:lnTo>
                  <a:lnTo>
                    <a:pt x="1372801" y="1039583"/>
                  </a:lnTo>
                  <a:lnTo>
                    <a:pt x="1371875" y="1043378"/>
                  </a:lnTo>
                  <a:lnTo>
                    <a:pt x="1372801" y="1047178"/>
                  </a:lnTo>
                  <a:lnTo>
                    <a:pt x="1371875" y="1049075"/>
                  </a:lnTo>
                  <a:lnTo>
                    <a:pt x="1370904" y="1052875"/>
                  </a:lnTo>
                  <a:lnTo>
                    <a:pt x="1370904" y="1053821"/>
                  </a:lnTo>
                  <a:lnTo>
                    <a:pt x="1369972" y="1055724"/>
                  </a:lnTo>
                  <a:lnTo>
                    <a:pt x="1369972" y="1059519"/>
                  </a:lnTo>
                  <a:lnTo>
                    <a:pt x="1370904" y="1061416"/>
                  </a:lnTo>
                  <a:lnTo>
                    <a:pt x="1371875" y="1061416"/>
                  </a:lnTo>
                  <a:lnTo>
                    <a:pt x="1372801" y="1066167"/>
                  </a:lnTo>
                  <a:lnTo>
                    <a:pt x="1372801" y="1066167"/>
                  </a:lnTo>
                  <a:lnTo>
                    <a:pt x="1374699" y="1068065"/>
                  </a:lnTo>
                  <a:lnTo>
                    <a:pt x="1374699" y="1068065"/>
                  </a:lnTo>
                  <a:lnTo>
                    <a:pt x="1376601" y="1069016"/>
                  </a:lnTo>
                  <a:lnTo>
                    <a:pt x="1378499" y="1070914"/>
                  </a:lnTo>
                  <a:lnTo>
                    <a:pt x="1385167" y="1076611"/>
                  </a:lnTo>
                  <a:lnTo>
                    <a:pt x="1386094" y="1077562"/>
                  </a:lnTo>
                  <a:lnTo>
                    <a:pt x="1387996" y="1078508"/>
                  </a:lnTo>
                  <a:lnTo>
                    <a:pt x="1389894" y="1080406"/>
                  </a:lnTo>
                  <a:lnTo>
                    <a:pt x="1391791" y="1082308"/>
                  </a:lnTo>
                  <a:lnTo>
                    <a:pt x="1393688" y="1083260"/>
                  </a:lnTo>
                  <a:lnTo>
                    <a:pt x="1393688" y="1084206"/>
                  </a:lnTo>
                  <a:lnTo>
                    <a:pt x="1394660" y="1085157"/>
                  </a:lnTo>
                  <a:lnTo>
                    <a:pt x="1396557" y="1086103"/>
                  </a:lnTo>
                  <a:lnTo>
                    <a:pt x="1400357" y="1088006"/>
                  </a:lnTo>
                  <a:lnTo>
                    <a:pt x="1400357" y="1088006"/>
                  </a:lnTo>
                  <a:lnTo>
                    <a:pt x="1401283" y="1093703"/>
                  </a:lnTo>
                  <a:lnTo>
                    <a:pt x="1402254" y="1095601"/>
                  </a:lnTo>
                  <a:lnTo>
                    <a:pt x="1402254" y="1096547"/>
                  </a:lnTo>
                  <a:lnTo>
                    <a:pt x="1400357" y="1102244"/>
                  </a:lnTo>
                  <a:lnTo>
                    <a:pt x="1396557" y="1106995"/>
                  </a:lnTo>
                  <a:lnTo>
                    <a:pt x="1395591" y="1108893"/>
                  </a:lnTo>
                  <a:lnTo>
                    <a:pt x="1393688" y="1111742"/>
                  </a:lnTo>
                  <a:lnTo>
                    <a:pt x="1392762" y="1111742"/>
                  </a:lnTo>
                  <a:lnTo>
                    <a:pt x="1391791" y="1112693"/>
                  </a:lnTo>
                  <a:lnTo>
                    <a:pt x="1390860" y="1112693"/>
                  </a:lnTo>
                  <a:lnTo>
                    <a:pt x="1389894" y="1114590"/>
                  </a:lnTo>
                  <a:lnTo>
                    <a:pt x="1389894" y="1121234"/>
                  </a:lnTo>
                  <a:lnTo>
                    <a:pt x="1390860" y="1123131"/>
                  </a:lnTo>
                  <a:lnTo>
                    <a:pt x="1391791" y="1126931"/>
                  </a:lnTo>
                  <a:lnTo>
                    <a:pt x="1386094" y="1131683"/>
                  </a:lnTo>
                  <a:lnTo>
                    <a:pt x="1386094" y="1130731"/>
                  </a:lnTo>
                  <a:lnTo>
                    <a:pt x="1377567" y="1132629"/>
                  </a:lnTo>
                  <a:lnTo>
                    <a:pt x="1373773" y="1138326"/>
                  </a:lnTo>
                  <a:lnTo>
                    <a:pt x="1372801" y="1139277"/>
                  </a:lnTo>
                  <a:lnTo>
                    <a:pt x="1368075" y="1140224"/>
                  </a:lnTo>
                  <a:lnTo>
                    <a:pt x="1361412" y="1140224"/>
                  </a:lnTo>
                  <a:lnTo>
                    <a:pt x="1359509" y="1143072"/>
                  </a:lnTo>
                  <a:lnTo>
                    <a:pt x="1358578" y="1145921"/>
                  </a:lnTo>
                  <a:lnTo>
                    <a:pt x="1357612" y="1148770"/>
                  </a:lnTo>
                  <a:lnTo>
                    <a:pt x="1360480" y="1153516"/>
                  </a:lnTo>
                  <a:lnTo>
                    <a:pt x="1361412" y="1156365"/>
                  </a:lnTo>
                  <a:lnTo>
                    <a:pt x="1362378" y="1157316"/>
                  </a:lnTo>
                  <a:lnTo>
                    <a:pt x="1361412" y="1156365"/>
                  </a:lnTo>
                  <a:lnTo>
                    <a:pt x="1359509" y="1154467"/>
                  </a:lnTo>
                  <a:lnTo>
                    <a:pt x="1357612" y="1152565"/>
                  </a:lnTo>
                  <a:lnTo>
                    <a:pt x="1352885" y="1153516"/>
                  </a:lnTo>
                  <a:lnTo>
                    <a:pt x="1352885" y="1155419"/>
                  </a:lnTo>
                  <a:lnTo>
                    <a:pt x="1355714" y="1154467"/>
                  </a:lnTo>
                  <a:lnTo>
                    <a:pt x="1356680" y="1158257"/>
                  </a:lnTo>
                  <a:lnTo>
                    <a:pt x="1359509" y="1157316"/>
                  </a:lnTo>
                  <a:lnTo>
                    <a:pt x="1356680" y="1158257"/>
                  </a:lnTo>
                  <a:lnTo>
                    <a:pt x="1356680" y="1160155"/>
                  </a:lnTo>
                  <a:lnTo>
                    <a:pt x="1356680" y="1164911"/>
                  </a:lnTo>
                  <a:lnTo>
                    <a:pt x="1358578" y="1167740"/>
                  </a:lnTo>
                  <a:lnTo>
                    <a:pt x="1358578" y="1168711"/>
                  </a:lnTo>
                  <a:lnTo>
                    <a:pt x="1359509" y="1170608"/>
                  </a:lnTo>
                  <a:lnTo>
                    <a:pt x="1360480" y="1170608"/>
                  </a:lnTo>
                  <a:lnTo>
                    <a:pt x="1361412" y="1173437"/>
                  </a:lnTo>
                  <a:lnTo>
                    <a:pt x="1364280" y="1172506"/>
                  </a:lnTo>
                  <a:lnTo>
                    <a:pt x="1362378" y="1173437"/>
                  </a:lnTo>
                  <a:lnTo>
                    <a:pt x="1362378" y="1175334"/>
                  </a:lnTo>
                  <a:lnTo>
                    <a:pt x="1366178" y="1173437"/>
                  </a:lnTo>
                  <a:lnTo>
                    <a:pt x="1368075" y="1177232"/>
                  </a:lnTo>
                  <a:lnTo>
                    <a:pt x="1369006" y="1177232"/>
                  </a:lnTo>
                  <a:lnTo>
                    <a:pt x="1369972" y="1179134"/>
                  </a:lnTo>
                  <a:lnTo>
                    <a:pt x="1370904" y="1179134"/>
                  </a:lnTo>
                  <a:lnTo>
                    <a:pt x="1383265" y="1175334"/>
                  </a:lnTo>
                  <a:lnTo>
                    <a:pt x="1377567" y="1183900"/>
                  </a:lnTo>
                  <a:lnTo>
                    <a:pt x="1373773" y="1184832"/>
                  </a:lnTo>
                  <a:lnTo>
                    <a:pt x="1372801" y="1186729"/>
                  </a:lnTo>
                  <a:lnTo>
                    <a:pt x="1369972" y="1194324"/>
                  </a:lnTo>
                  <a:lnTo>
                    <a:pt x="1370904" y="1194324"/>
                  </a:lnTo>
                  <a:lnTo>
                    <a:pt x="1371875" y="1195290"/>
                  </a:lnTo>
                  <a:lnTo>
                    <a:pt x="1375675" y="1191495"/>
                  </a:lnTo>
                  <a:lnTo>
                    <a:pt x="1379465" y="1193398"/>
                  </a:lnTo>
                  <a:lnTo>
                    <a:pt x="1380401" y="1191495"/>
                  </a:lnTo>
                  <a:lnTo>
                    <a:pt x="1382294" y="1192427"/>
                  </a:lnTo>
                  <a:lnTo>
                    <a:pt x="1380401" y="1195290"/>
                  </a:lnTo>
                  <a:lnTo>
                    <a:pt x="1381367" y="1196222"/>
                  </a:lnTo>
                  <a:lnTo>
                    <a:pt x="1383265" y="1197188"/>
                  </a:lnTo>
                  <a:lnTo>
                    <a:pt x="1385167" y="1195290"/>
                  </a:lnTo>
                  <a:lnTo>
                    <a:pt x="1385167" y="1190529"/>
                  </a:lnTo>
                  <a:lnTo>
                    <a:pt x="1390860" y="1193398"/>
                  </a:lnTo>
                  <a:lnTo>
                    <a:pt x="1388962" y="1195290"/>
                  </a:lnTo>
                  <a:lnTo>
                    <a:pt x="1387996" y="1197188"/>
                  </a:lnTo>
                  <a:lnTo>
                    <a:pt x="1390860" y="1200027"/>
                  </a:lnTo>
                  <a:lnTo>
                    <a:pt x="1394660" y="1201919"/>
                  </a:lnTo>
                  <a:lnTo>
                    <a:pt x="1395591" y="1204783"/>
                  </a:lnTo>
                  <a:lnTo>
                    <a:pt x="1397489" y="1206685"/>
                  </a:lnTo>
                  <a:lnTo>
                    <a:pt x="1398455" y="1206685"/>
                  </a:lnTo>
                  <a:lnTo>
                    <a:pt x="1400357" y="1207622"/>
                  </a:lnTo>
                  <a:lnTo>
                    <a:pt x="1402254" y="1209519"/>
                  </a:lnTo>
                  <a:lnTo>
                    <a:pt x="1404162" y="1210485"/>
                  </a:lnTo>
                  <a:lnTo>
                    <a:pt x="1406049" y="1210485"/>
                  </a:lnTo>
                  <a:lnTo>
                    <a:pt x="1409849" y="1212383"/>
                  </a:lnTo>
                  <a:lnTo>
                    <a:pt x="1413654" y="1213314"/>
                  </a:lnTo>
                  <a:lnTo>
                    <a:pt x="1416478" y="1214280"/>
                  </a:lnTo>
                  <a:lnTo>
                    <a:pt x="1424073" y="1213314"/>
                  </a:lnTo>
                  <a:lnTo>
                    <a:pt x="1426942" y="1209519"/>
                  </a:lnTo>
                  <a:lnTo>
                    <a:pt x="1424073" y="1205719"/>
                  </a:lnTo>
                  <a:lnTo>
                    <a:pt x="1425039" y="1204783"/>
                  </a:lnTo>
                  <a:lnTo>
                    <a:pt x="1426942" y="1202890"/>
                  </a:lnTo>
                  <a:lnTo>
                    <a:pt x="1427873" y="1201919"/>
                  </a:lnTo>
                  <a:lnTo>
                    <a:pt x="1430741" y="1200993"/>
                  </a:lnTo>
                  <a:lnTo>
                    <a:pt x="1430741" y="1200027"/>
                  </a:lnTo>
                  <a:lnTo>
                    <a:pt x="1432639" y="1198124"/>
                  </a:lnTo>
                  <a:lnTo>
                    <a:pt x="1432639" y="1198124"/>
                  </a:lnTo>
                  <a:lnTo>
                    <a:pt x="1434536" y="1196222"/>
                  </a:lnTo>
                  <a:lnTo>
                    <a:pt x="1437370" y="1193398"/>
                  </a:lnTo>
                  <a:lnTo>
                    <a:pt x="1438336" y="1193398"/>
                  </a:lnTo>
                  <a:lnTo>
                    <a:pt x="1440234" y="1191495"/>
                  </a:lnTo>
                  <a:lnTo>
                    <a:pt x="1441165" y="1190529"/>
                  </a:lnTo>
                  <a:lnTo>
                    <a:pt x="1444029" y="1188627"/>
                  </a:lnTo>
                  <a:lnTo>
                    <a:pt x="1446863" y="1187700"/>
                  </a:lnTo>
                  <a:lnTo>
                    <a:pt x="1456360" y="1184832"/>
                  </a:lnTo>
                  <a:lnTo>
                    <a:pt x="1458253" y="1182003"/>
                  </a:lnTo>
                  <a:lnTo>
                    <a:pt x="1462052" y="1178203"/>
                  </a:lnTo>
                  <a:lnTo>
                    <a:pt x="1463950" y="1177232"/>
                  </a:lnTo>
                  <a:lnTo>
                    <a:pt x="1464921" y="1165842"/>
                  </a:lnTo>
                  <a:lnTo>
                    <a:pt x="1465852" y="1164911"/>
                  </a:lnTo>
                  <a:lnTo>
                    <a:pt x="1467740" y="1163003"/>
                  </a:lnTo>
                  <a:lnTo>
                    <a:pt x="1468721" y="1161106"/>
                  </a:lnTo>
                  <a:lnTo>
                    <a:pt x="1470618" y="1161106"/>
                  </a:lnTo>
                  <a:lnTo>
                    <a:pt x="1472516" y="1159203"/>
                  </a:lnTo>
                  <a:lnTo>
                    <a:pt x="1474413" y="1157316"/>
                  </a:lnTo>
                  <a:lnTo>
                    <a:pt x="1475345" y="1155419"/>
                  </a:lnTo>
                  <a:lnTo>
                    <a:pt x="1476311" y="1153516"/>
                  </a:lnTo>
                  <a:lnTo>
                    <a:pt x="1478213" y="1151618"/>
                  </a:lnTo>
                  <a:lnTo>
                    <a:pt x="1479140" y="1149721"/>
                  </a:lnTo>
                  <a:lnTo>
                    <a:pt x="1481042" y="1146872"/>
                  </a:lnTo>
                  <a:lnTo>
                    <a:pt x="1489608" y="1141175"/>
                  </a:lnTo>
                  <a:lnTo>
                    <a:pt x="1489608" y="1138326"/>
                  </a:lnTo>
                  <a:lnTo>
                    <a:pt x="1490535" y="1138326"/>
                  </a:lnTo>
                  <a:lnTo>
                    <a:pt x="1501929" y="1113639"/>
                  </a:lnTo>
                  <a:lnTo>
                    <a:pt x="1507627" y="1112693"/>
                  </a:lnTo>
                  <a:lnTo>
                    <a:pt x="1511427" y="1117439"/>
                  </a:lnTo>
                  <a:lnTo>
                    <a:pt x="1513324" y="1117439"/>
                  </a:lnTo>
                  <a:lnTo>
                    <a:pt x="1520919" y="1132629"/>
                  </a:lnTo>
                  <a:lnTo>
                    <a:pt x="1524714" y="1136429"/>
                  </a:lnTo>
                  <a:lnTo>
                    <a:pt x="1526617" y="1141175"/>
                  </a:lnTo>
                  <a:lnTo>
                    <a:pt x="1529480" y="1168711"/>
                  </a:lnTo>
                  <a:lnTo>
                    <a:pt x="1531382" y="1173437"/>
                  </a:lnTo>
                  <a:lnTo>
                    <a:pt x="1533280" y="1186729"/>
                  </a:lnTo>
                  <a:lnTo>
                    <a:pt x="1532314" y="1189598"/>
                  </a:lnTo>
                  <a:lnTo>
                    <a:pt x="1530416" y="1190529"/>
                  </a:lnTo>
                  <a:lnTo>
                    <a:pt x="1530416" y="1193398"/>
                  </a:lnTo>
                  <a:lnTo>
                    <a:pt x="1526617" y="1199090"/>
                  </a:lnTo>
                  <a:lnTo>
                    <a:pt x="1525685" y="1199090"/>
                  </a:lnTo>
                  <a:lnTo>
                    <a:pt x="1523787" y="1199090"/>
                  </a:lnTo>
                  <a:lnTo>
                    <a:pt x="1519988" y="1205719"/>
                  </a:lnTo>
                  <a:lnTo>
                    <a:pt x="1520919" y="1211411"/>
                  </a:lnTo>
                  <a:lnTo>
                    <a:pt x="1520919" y="1214280"/>
                  </a:lnTo>
                  <a:lnTo>
                    <a:pt x="1519022" y="1214280"/>
                  </a:lnTo>
                  <a:lnTo>
                    <a:pt x="1519022" y="1213314"/>
                  </a:lnTo>
                  <a:lnTo>
                    <a:pt x="1517119" y="1214280"/>
                  </a:lnTo>
                  <a:lnTo>
                    <a:pt x="1512393" y="1217114"/>
                  </a:lnTo>
                  <a:lnTo>
                    <a:pt x="1513324" y="1216182"/>
                  </a:lnTo>
                  <a:lnTo>
                    <a:pt x="1514290" y="1214280"/>
                  </a:lnTo>
                  <a:lnTo>
                    <a:pt x="1514290" y="1214280"/>
                  </a:lnTo>
                  <a:lnTo>
                    <a:pt x="1513324" y="1212383"/>
                  </a:lnTo>
                  <a:lnTo>
                    <a:pt x="1511427" y="1214280"/>
                  </a:lnTo>
                  <a:lnTo>
                    <a:pt x="1508598" y="1217114"/>
                  </a:lnTo>
                  <a:lnTo>
                    <a:pt x="1508598" y="1219011"/>
                  </a:lnTo>
                  <a:lnTo>
                    <a:pt x="1508598" y="1219977"/>
                  </a:lnTo>
                  <a:lnTo>
                    <a:pt x="1513324" y="1219977"/>
                  </a:lnTo>
                  <a:lnTo>
                    <a:pt x="1511427" y="1221880"/>
                  </a:lnTo>
                  <a:lnTo>
                    <a:pt x="1507627" y="1225675"/>
                  </a:lnTo>
                  <a:lnTo>
                    <a:pt x="1508598" y="1229475"/>
                  </a:lnTo>
                  <a:lnTo>
                    <a:pt x="1509524" y="1234201"/>
                  </a:lnTo>
                  <a:lnTo>
                    <a:pt x="1507627" y="1238006"/>
                  </a:lnTo>
                  <a:lnTo>
                    <a:pt x="1505724" y="1238972"/>
                  </a:lnTo>
                  <a:lnTo>
                    <a:pt x="1505724" y="1238972"/>
                  </a:lnTo>
                  <a:lnTo>
                    <a:pt x="1504798" y="1240870"/>
                  </a:lnTo>
                  <a:lnTo>
                    <a:pt x="1506695" y="1244664"/>
                  </a:lnTo>
                  <a:lnTo>
                    <a:pt x="1505724" y="1246567"/>
                  </a:lnTo>
                  <a:lnTo>
                    <a:pt x="1504798" y="1247498"/>
                  </a:lnTo>
                  <a:lnTo>
                    <a:pt x="1503832" y="1252259"/>
                  </a:lnTo>
                  <a:lnTo>
                    <a:pt x="1504798" y="1253196"/>
                  </a:lnTo>
                  <a:lnTo>
                    <a:pt x="1504798" y="1254162"/>
                  </a:lnTo>
                  <a:lnTo>
                    <a:pt x="1503832" y="1254162"/>
                  </a:lnTo>
                  <a:lnTo>
                    <a:pt x="1501929" y="1255093"/>
                  </a:lnTo>
                  <a:lnTo>
                    <a:pt x="1499101" y="1256059"/>
                  </a:lnTo>
                  <a:lnTo>
                    <a:pt x="1498130" y="1256991"/>
                  </a:lnTo>
                  <a:lnTo>
                    <a:pt x="1498130" y="1261757"/>
                  </a:lnTo>
                  <a:lnTo>
                    <a:pt x="1496227" y="1261757"/>
                  </a:lnTo>
                  <a:lnTo>
                    <a:pt x="1494334" y="1264586"/>
                  </a:lnTo>
                  <a:lnTo>
                    <a:pt x="1493403" y="1271234"/>
                  </a:lnTo>
                  <a:lnTo>
                    <a:pt x="1490535" y="1272181"/>
                  </a:lnTo>
                  <a:lnTo>
                    <a:pt x="1490535" y="1275029"/>
                  </a:lnTo>
                  <a:lnTo>
                    <a:pt x="1490535" y="1275980"/>
                  </a:lnTo>
                  <a:lnTo>
                    <a:pt x="1483906" y="1274083"/>
                  </a:lnTo>
                  <a:lnTo>
                    <a:pt x="1482940" y="1275980"/>
                  </a:lnTo>
                  <a:lnTo>
                    <a:pt x="1482008" y="1278829"/>
                  </a:lnTo>
                  <a:lnTo>
                    <a:pt x="1481042" y="1280727"/>
                  </a:lnTo>
                  <a:lnTo>
                    <a:pt x="1481042" y="1288321"/>
                  </a:lnTo>
                  <a:lnTo>
                    <a:pt x="1482940" y="1290224"/>
                  </a:lnTo>
                  <a:lnTo>
                    <a:pt x="1483906" y="1292121"/>
                  </a:lnTo>
                  <a:lnTo>
                    <a:pt x="1485808" y="1293073"/>
                  </a:lnTo>
                  <a:lnTo>
                    <a:pt x="1486735" y="1296863"/>
                  </a:lnTo>
                  <a:lnTo>
                    <a:pt x="1487706" y="1301614"/>
                  </a:lnTo>
                  <a:lnTo>
                    <a:pt x="1490535" y="1304462"/>
                  </a:lnTo>
                  <a:lnTo>
                    <a:pt x="1493403" y="1306360"/>
                  </a:lnTo>
                  <a:lnTo>
                    <a:pt x="1493403" y="1307316"/>
                  </a:lnTo>
                  <a:lnTo>
                    <a:pt x="1497203" y="1309214"/>
                  </a:lnTo>
                  <a:lnTo>
                    <a:pt x="1491501" y="1312057"/>
                  </a:lnTo>
                  <a:lnTo>
                    <a:pt x="1490535" y="1312057"/>
                  </a:lnTo>
                  <a:lnTo>
                    <a:pt x="1488637" y="1312057"/>
                  </a:lnTo>
                  <a:lnTo>
                    <a:pt x="1487706" y="1313960"/>
                  </a:lnTo>
                  <a:lnTo>
                    <a:pt x="1492437" y="1323457"/>
                  </a:lnTo>
                  <a:lnTo>
                    <a:pt x="1491501" y="1326301"/>
                  </a:lnTo>
                  <a:lnTo>
                    <a:pt x="1490535" y="1328203"/>
                  </a:lnTo>
                  <a:lnTo>
                    <a:pt x="1485808" y="1329149"/>
                  </a:lnTo>
                  <a:lnTo>
                    <a:pt x="1482008" y="1331047"/>
                  </a:lnTo>
                  <a:lnTo>
                    <a:pt x="1483906" y="1332949"/>
                  </a:lnTo>
                  <a:lnTo>
                    <a:pt x="1482940" y="1338642"/>
                  </a:lnTo>
                  <a:lnTo>
                    <a:pt x="1488637" y="1339593"/>
                  </a:lnTo>
                  <a:lnTo>
                    <a:pt x="1490535" y="1338642"/>
                  </a:lnTo>
                  <a:lnTo>
                    <a:pt x="1492437" y="1338642"/>
                  </a:lnTo>
                  <a:lnTo>
                    <a:pt x="1493403" y="1338642"/>
                  </a:lnTo>
                  <a:lnTo>
                    <a:pt x="1497203" y="1339593"/>
                  </a:lnTo>
                  <a:lnTo>
                    <a:pt x="1496227" y="1342442"/>
                  </a:lnTo>
                  <a:lnTo>
                    <a:pt x="1492437" y="1346237"/>
                  </a:lnTo>
                  <a:lnTo>
                    <a:pt x="1489608" y="1348139"/>
                  </a:lnTo>
                  <a:lnTo>
                    <a:pt x="1489608" y="1352885"/>
                  </a:lnTo>
                  <a:lnTo>
                    <a:pt x="1488637" y="1355734"/>
                  </a:lnTo>
                  <a:lnTo>
                    <a:pt x="1485808" y="1360480"/>
                  </a:lnTo>
                  <a:lnTo>
                    <a:pt x="1484842" y="1361431"/>
                  </a:lnTo>
                  <a:lnTo>
                    <a:pt x="1483906" y="1363329"/>
                  </a:lnTo>
                  <a:lnTo>
                    <a:pt x="1483906" y="1368075"/>
                  </a:lnTo>
                  <a:lnTo>
                    <a:pt x="1482940" y="1369026"/>
                  </a:lnTo>
                  <a:lnTo>
                    <a:pt x="1482940" y="1371875"/>
                  </a:lnTo>
                  <a:lnTo>
                    <a:pt x="1483906" y="1373777"/>
                  </a:lnTo>
                  <a:lnTo>
                    <a:pt x="1484842" y="1375675"/>
                  </a:lnTo>
                  <a:lnTo>
                    <a:pt x="1482940" y="1375675"/>
                  </a:lnTo>
                  <a:lnTo>
                    <a:pt x="1480116" y="1379470"/>
                  </a:lnTo>
                  <a:lnTo>
                    <a:pt x="1479140" y="1383270"/>
                  </a:lnTo>
                  <a:lnTo>
                    <a:pt x="1476311" y="1388962"/>
                  </a:lnTo>
                  <a:lnTo>
                    <a:pt x="1477242" y="1394665"/>
                  </a:lnTo>
                  <a:lnTo>
                    <a:pt x="1477242" y="1394665"/>
                  </a:lnTo>
                  <a:lnTo>
                    <a:pt x="1478213" y="1396547"/>
                  </a:lnTo>
                  <a:lnTo>
                    <a:pt x="1477242" y="1400342"/>
                  </a:lnTo>
                  <a:lnTo>
                    <a:pt x="1478213" y="1407937"/>
                  </a:lnTo>
                  <a:lnTo>
                    <a:pt x="1475345" y="1408908"/>
                  </a:lnTo>
                  <a:lnTo>
                    <a:pt x="1476311" y="1407937"/>
                  </a:lnTo>
                  <a:lnTo>
                    <a:pt x="1475345" y="1407006"/>
                  </a:lnTo>
                  <a:lnTo>
                    <a:pt x="1473447" y="1406040"/>
                  </a:lnTo>
                  <a:lnTo>
                    <a:pt x="1471545" y="1407006"/>
                  </a:lnTo>
                  <a:lnTo>
                    <a:pt x="1473447" y="1408908"/>
                  </a:lnTo>
                  <a:lnTo>
                    <a:pt x="1473447" y="1409835"/>
                  </a:lnTo>
                  <a:lnTo>
                    <a:pt x="1472516" y="1410801"/>
                  </a:lnTo>
                  <a:lnTo>
                    <a:pt x="1471545" y="1412703"/>
                  </a:lnTo>
                  <a:lnTo>
                    <a:pt x="1467740" y="1414600"/>
                  </a:lnTo>
                  <a:lnTo>
                    <a:pt x="1467740" y="1415537"/>
                  </a:lnTo>
                  <a:lnTo>
                    <a:pt x="1467740" y="1418401"/>
                  </a:lnTo>
                  <a:lnTo>
                    <a:pt x="1468721" y="1420298"/>
                  </a:lnTo>
                  <a:lnTo>
                    <a:pt x="1467740" y="1423127"/>
                  </a:lnTo>
                  <a:lnTo>
                    <a:pt x="1466819" y="1425029"/>
                  </a:lnTo>
                  <a:lnTo>
                    <a:pt x="1465852" y="1425029"/>
                  </a:lnTo>
                  <a:lnTo>
                    <a:pt x="1462052" y="1425029"/>
                  </a:lnTo>
                  <a:lnTo>
                    <a:pt x="1462052" y="1425996"/>
                  </a:lnTo>
                  <a:lnTo>
                    <a:pt x="1462052" y="1435488"/>
                  </a:lnTo>
                  <a:lnTo>
                    <a:pt x="1463950" y="1439283"/>
                  </a:lnTo>
                  <a:lnTo>
                    <a:pt x="1464921" y="1439283"/>
                  </a:lnTo>
                  <a:lnTo>
                    <a:pt x="1463950" y="1447814"/>
                  </a:lnTo>
                  <a:lnTo>
                    <a:pt x="1464921" y="1464901"/>
                  </a:lnTo>
                  <a:lnTo>
                    <a:pt x="1464921" y="1465872"/>
                  </a:lnTo>
                  <a:lnTo>
                    <a:pt x="1463019" y="1466804"/>
                  </a:lnTo>
                  <a:lnTo>
                    <a:pt x="1462052" y="1468701"/>
                  </a:lnTo>
                  <a:lnTo>
                    <a:pt x="1456360" y="1477257"/>
                  </a:lnTo>
                  <a:lnTo>
                    <a:pt x="1456360" y="1480096"/>
                  </a:lnTo>
                  <a:lnTo>
                    <a:pt x="1458253" y="1488657"/>
                  </a:lnTo>
                  <a:lnTo>
                    <a:pt x="1458253" y="1489593"/>
                  </a:lnTo>
                  <a:lnTo>
                    <a:pt x="1456360" y="1491491"/>
                  </a:lnTo>
                  <a:lnTo>
                    <a:pt x="1456360" y="1493388"/>
                  </a:lnTo>
                  <a:lnTo>
                    <a:pt x="1454458" y="1494359"/>
                  </a:lnTo>
                  <a:lnTo>
                    <a:pt x="1454458" y="1497188"/>
                  </a:lnTo>
                  <a:lnTo>
                    <a:pt x="1454458" y="1499086"/>
                  </a:lnTo>
                  <a:lnTo>
                    <a:pt x="1454458" y="1501954"/>
                  </a:lnTo>
                  <a:lnTo>
                    <a:pt x="1452560" y="1502881"/>
                  </a:lnTo>
                  <a:lnTo>
                    <a:pt x="1453526" y="1507646"/>
                  </a:lnTo>
                  <a:lnTo>
                    <a:pt x="1452560" y="1508583"/>
                  </a:lnTo>
                  <a:lnTo>
                    <a:pt x="1451629" y="1510480"/>
                  </a:lnTo>
                  <a:lnTo>
                    <a:pt x="1448760" y="1512373"/>
                  </a:lnTo>
                  <a:lnTo>
                    <a:pt x="1447829" y="1515227"/>
                  </a:lnTo>
                  <a:lnTo>
                    <a:pt x="1447829" y="1520924"/>
                  </a:lnTo>
                  <a:lnTo>
                    <a:pt x="1448760" y="1521870"/>
                  </a:lnTo>
                  <a:lnTo>
                    <a:pt x="1450658" y="1529470"/>
                  </a:lnTo>
                  <a:lnTo>
                    <a:pt x="1451629" y="1531363"/>
                  </a:lnTo>
                  <a:lnTo>
                    <a:pt x="1450658" y="1532319"/>
                  </a:lnTo>
                  <a:lnTo>
                    <a:pt x="1450658" y="1536114"/>
                  </a:lnTo>
                  <a:lnTo>
                    <a:pt x="1449731" y="1537065"/>
                  </a:lnTo>
                  <a:lnTo>
                    <a:pt x="1447829" y="1538011"/>
                  </a:lnTo>
                  <a:lnTo>
                    <a:pt x="1441165" y="1545606"/>
                  </a:lnTo>
                  <a:lnTo>
                    <a:pt x="1441165" y="1547509"/>
                  </a:lnTo>
                  <a:lnTo>
                    <a:pt x="1441165" y="1550352"/>
                  </a:lnTo>
                  <a:lnTo>
                    <a:pt x="1442141" y="1554152"/>
                  </a:lnTo>
                  <a:lnTo>
                    <a:pt x="1442141" y="1556055"/>
                  </a:lnTo>
                  <a:lnTo>
                    <a:pt x="1441165" y="1557001"/>
                  </a:lnTo>
                  <a:lnTo>
                    <a:pt x="1439263" y="1557952"/>
                  </a:lnTo>
                  <a:lnTo>
                    <a:pt x="1438336" y="1557001"/>
                  </a:lnTo>
                  <a:lnTo>
                    <a:pt x="1433571" y="1558903"/>
                  </a:lnTo>
                  <a:lnTo>
                    <a:pt x="1432639" y="1559850"/>
                  </a:lnTo>
                  <a:lnTo>
                    <a:pt x="1431668" y="1564596"/>
                  </a:lnTo>
                  <a:lnTo>
                    <a:pt x="1430741" y="1569342"/>
                  </a:lnTo>
                  <a:lnTo>
                    <a:pt x="1429770" y="1573142"/>
                  </a:lnTo>
                  <a:lnTo>
                    <a:pt x="1420273" y="1570293"/>
                  </a:lnTo>
                  <a:lnTo>
                    <a:pt x="1414581" y="1569342"/>
                  </a:lnTo>
                  <a:lnTo>
                    <a:pt x="1387060" y="1558903"/>
                  </a:lnTo>
                  <a:lnTo>
                    <a:pt x="1355714" y="1548460"/>
                  </a:lnTo>
                  <a:lnTo>
                    <a:pt x="1354783" y="1547509"/>
                  </a:lnTo>
                  <a:lnTo>
                    <a:pt x="1343388" y="1546557"/>
                  </a:lnTo>
                  <a:lnTo>
                    <a:pt x="1341491" y="1547509"/>
                  </a:lnTo>
                  <a:lnTo>
                    <a:pt x="1339588" y="1550352"/>
                  </a:lnTo>
                  <a:lnTo>
                    <a:pt x="1338662" y="1551309"/>
                  </a:lnTo>
                  <a:lnTo>
                    <a:pt x="1336759" y="1553206"/>
                  </a:lnTo>
                  <a:lnTo>
                    <a:pt x="1331067" y="1557001"/>
                  </a:lnTo>
                  <a:lnTo>
                    <a:pt x="1329164" y="1557952"/>
                  </a:lnTo>
                  <a:lnTo>
                    <a:pt x="1325364" y="1561747"/>
                  </a:lnTo>
                  <a:lnTo>
                    <a:pt x="1317769" y="1568396"/>
                  </a:lnTo>
                  <a:lnTo>
                    <a:pt x="1314906" y="1567450"/>
                  </a:lnTo>
                  <a:lnTo>
                    <a:pt x="1311106" y="1567450"/>
                  </a:lnTo>
                  <a:lnTo>
                    <a:pt x="1308277" y="1567450"/>
                  </a:lnTo>
                  <a:lnTo>
                    <a:pt x="1304477" y="1569342"/>
                  </a:lnTo>
                  <a:lnTo>
                    <a:pt x="1293087" y="1582639"/>
                  </a:lnTo>
                  <a:lnTo>
                    <a:pt x="1288321" y="1577888"/>
                  </a:lnTo>
                  <a:lnTo>
                    <a:pt x="1283595" y="1577888"/>
                  </a:lnTo>
                  <a:lnTo>
                    <a:pt x="1281693" y="1576942"/>
                  </a:lnTo>
                  <a:lnTo>
                    <a:pt x="1277893" y="1575044"/>
                  </a:lnTo>
                  <a:lnTo>
                    <a:pt x="1268400" y="1574088"/>
                  </a:lnTo>
                  <a:lnTo>
                    <a:pt x="1264605" y="1572196"/>
                  </a:lnTo>
                  <a:lnTo>
                    <a:pt x="1263634" y="1569342"/>
                  </a:lnTo>
                  <a:lnTo>
                    <a:pt x="1262703" y="1568396"/>
                  </a:lnTo>
                  <a:lnTo>
                    <a:pt x="1260805" y="1563650"/>
                  </a:lnTo>
                  <a:lnTo>
                    <a:pt x="1262703" y="1557001"/>
                  </a:lnTo>
                  <a:lnTo>
                    <a:pt x="1266498" y="1540860"/>
                  </a:lnTo>
                  <a:lnTo>
                    <a:pt x="1266498" y="1533265"/>
                  </a:lnTo>
                  <a:lnTo>
                    <a:pt x="1262703" y="1526617"/>
                  </a:lnTo>
                  <a:lnTo>
                    <a:pt x="1243713" y="1522822"/>
                  </a:lnTo>
                  <a:lnTo>
                    <a:pt x="1241816" y="1520924"/>
                  </a:lnTo>
                  <a:lnTo>
                    <a:pt x="1241816" y="1519973"/>
                  </a:lnTo>
                  <a:lnTo>
                    <a:pt x="1241816" y="1519022"/>
                  </a:lnTo>
                  <a:lnTo>
                    <a:pt x="1240850" y="1518075"/>
                  </a:lnTo>
                  <a:lnTo>
                    <a:pt x="1238016" y="1517124"/>
                  </a:lnTo>
                  <a:lnTo>
                    <a:pt x="1235147" y="1517124"/>
                  </a:lnTo>
                  <a:lnTo>
                    <a:pt x="1233250" y="1515227"/>
                  </a:lnTo>
                  <a:lnTo>
                    <a:pt x="1232318" y="1515227"/>
                  </a:lnTo>
                  <a:lnTo>
                    <a:pt x="1231352" y="1512373"/>
                  </a:lnTo>
                  <a:lnTo>
                    <a:pt x="1230421" y="1511427"/>
                  </a:lnTo>
                  <a:lnTo>
                    <a:pt x="1226631" y="1511427"/>
                  </a:lnTo>
                  <a:lnTo>
                    <a:pt x="1224723" y="1510480"/>
                  </a:lnTo>
                  <a:lnTo>
                    <a:pt x="1222826" y="1508583"/>
                  </a:lnTo>
                  <a:lnTo>
                    <a:pt x="1221860" y="1507646"/>
                  </a:lnTo>
                  <a:lnTo>
                    <a:pt x="1220924" y="1506681"/>
                  </a:lnTo>
                  <a:lnTo>
                    <a:pt x="1219958" y="1504783"/>
                  </a:lnTo>
                  <a:lnTo>
                    <a:pt x="1219026" y="1503852"/>
                  </a:lnTo>
                  <a:lnTo>
                    <a:pt x="1214260" y="1506681"/>
                  </a:lnTo>
                  <a:lnTo>
                    <a:pt x="1213329" y="1507646"/>
                  </a:lnTo>
                  <a:lnTo>
                    <a:pt x="1206665" y="1507646"/>
                  </a:lnTo>
                  <a:lnTo>
                    <a:pt x="1203836" y="1506681"/>
                  </a:lnTo>
                  <a:lnTo>
                    <a:pt x="1200036" y="1503852"/>
                  </a:lnTo>
                  <a:lnTo>
                    <a:pt x="1199070" y="1503852"/>
                  </a:lnTo>
                  <a:lnTo>
                    <a:pt x="1196241" y="1502881"/>
                  </a:lnTo>
                  <a:lnTo>
                    <a:pt x="1196241" y="1505744"/>
                  </a:lnTo>
                  <a:lnTo>
                    <a:pt x="1194339" y="1507646"/>
                  </a:lnTo>
                  <a:lnTo>
                    <a:pt x="1194339" y="1508583"/>
                  </a:lnTo>
                  <a:lnTo>
                    <a:pt x="1192442" y="1510480"/>
                  </a:lnTo>
                  <a:lnTo>
                    <a:pt x="1190539" y="1511427"/>
                  </a:lnTo>
                  <a:lnTo>
                    <a:pt x="1189573" y="1513329"/>
                  </a:lnTo>
                  <a:lnTo>
                    <a:pt x="1187676" y="1512373"/>
                  </a:lnTo>
                  <a:lnTo>
                    <a:pt x="1184847" y="1511427"/>
                  </a:lnTo>
                  <a:lnTo>
                    <a:pt x="1182949" y="1511427"/>
                  </a:lnTo>
                  <a:lnTo>
                    <a:pt x="1178178" y="1510480"/>
                  </a:lnTo>
                  <a:lnTo>
                    <a:pt x="1177252" y="1509529"/>
                  </a:lnTo>
                  <a:lnTo>
                    <a:pt x="1175354" y="1507646"/>
                  </a:lnTo>
                  <a:lnTo>
                    <a:pt x="1174383" y="1506681"/>
                  </a:lnTo>
                  <a:lnTo>
                    <a:pt x="1173452" y="1504783"/>
                  </a:lnTo>
                  <a:lnTo>
                    <a:pt x="1170588" y="1504783"/>
                  </a:lnTo>
                  <a:lnTo>
                    <a:pt x="1169657" y="1502881"/>
                  </a:lnTo>
                  <a:lnTo>
                    <a:pt x="1165857" y="1501954"/>
                  </a:lnTo>
                  <a:lnTo>
                    <a:pt x="1162993" y="1502881"/>
                  </a:lnTo>
                  <a:lnTo>
                    <a:pt x="1162057" y="1504783"/>
                  </a:lnTo>
                  <a:lnTo>
                    <a:pt x="1159193" y="1505744"/>
                  </a:lnTo>
                  <a:lnTo>
                    <a:pt x="1161091" y="1508583"/>
                  </a:lnTo>
                  <a:lnTo>
                    <a:pt x="1159193" y="1510480"/>
                  </a:lnTo>
                  <a:lnTo>
                    <a:pt x="1159193" y="1511427"/>
                  </a:lnTo>
                  <a:lnTo>
                    <a:pt x="1158262" y="1514275"/>
                  </a:lnTo>
                  <a:lnTo>
                    <a:pt x="1157291" y="1515227"/>
                  </a:lnTo>
                  <a:lnTo>
                    <a:pt x="1154462" y="1515227"/>
                  </a:lnTo>
                  <a:lnTo>
                    <a:pt x="1150667" y="1514275"/>
                  </a:lnTo>
                  <a:lnTo>
                    <a:pt x="1149696" y="1513329"/>
                  </a:lnTo>
                  <a:lnTo>
                    <a:pt x="1148770" y="1517124"/>
                  </a:lnTo>
                  <a:lnTo>
                    <a:pt x="1147799" y="1519973"/>
                  </a:lnTo>
                  <a:lnTo>
                    <a:pt x="1146867" y="1519973"/>
                  </a:lnTo>
                  <a:lnTo>
                    <a:pt x="1142101" y="1520924"/>
                  </a:lnTo>
                  <a:lnTo>
                    <a:pt x="1140204" y="1519973"/>
                  </a:lnTo>
                  <a:lnTo>
                    <a:pt x="1138301" y="1519973"/>
                  </a:lnTo>
                  <a:lnTo>
                    <a:pt x="1136409" y="1520924"/>
                  </a:lnTo>
                  <a:lnTo>
                    <a:pt x="1136409" y="1520924"/>
                  </a:lnTo>
                  <a:lnTo>
                    <a:pt x="1135472" y="1520924"/>
                  </a:lnTo>
                  <a:lnTo>
                    <a:pt x="1133575" y="1521870"/>
                  </a:lnTo>
                  <a:lnTo>
                    <a:pt x="1126912" y="1523768"/>
                  </a:lnTo>
                  <a:lnTo>
                    <a:pt x="1123111" y="1524724"/>
                  </a:lnTo>
                  <a:lnTo>
                    <a:pt x="1119312" y="1526617"/>
                  </a:lnTo>
                  <a:lnTo>
                    <a:pt x="1117419" y="1526617"/>
                  </a:lnTo>
                  <a:lnTo>
                    <a:pt x="1114585" y="1528519"/>
                  </a:lnTo>
                  <a:lnTo>
                    <a:pt x="1112683" y="1530416"/>
                  </a:lnTo>
                  <a:lnTo>
                    <a:pt x="1111717" y="1531363"/>
                  </a:lnTo>
                  <a:lnTo>
                    <a:pt x="1109819" y="1533265"/>
                  </a:lnTo>
                  <a:lnTo>
                    <a:pt x="1109819" y="1535163"/>
                  </a:lnTo>
                  <a:lnTo>
                    <a:pt x="1107922" y="1536114"/>
                  </a:lnTo>
                  <a:lnTo>
                    <a:pt x="1106024" y="1540860"/>
                  </a:lnTo>
                  <a:lnTo>
                    <a:pt x="1105088" y="1542758"/>
                  </a:lnTo>
                  <a:lnTo>
                    <a:pt x="1101293" y="1549406"/>
                  </a:lnTo>
                  <a:lnTo>
                    <a:pt x="1101293" y="1550352"/>
                  </a:lnTo>
                  <a:lnTo>
                    <a:pt x="1102264" y="1551309"/>
                  </a:lnTo>
                  <a:lnTo>
                    <a:pt x="1104161" y="1552255"/>
                  </a:lnTo>
                  <a:lnTo>
                    <a:pt x="1104161" y="1554152"/>
                  </a:lnTo>
                  <a:lnTo>
                    <a:pt x="1102264" y="1555104"/>
                  </a:lnTo>
                  <a:lnTo>
                    <a:pt x="1100362" y="1557001"/>
                  </a:lnTo>
                  <a:lnTo>
                    <a:pt x="1101293" y="1561747"/>
                  </a:lnTo>
                  <a:lnTo>
                    <a:pt x="1101293" y="1562703"/>
                  </a:lnTo>
                  <a:lnTo>
                    <a:pt x="1100362" y="1569342"/>
                  </a:lnTo>
                  <a:lnTo>
                    <a:pt x="1100362" y="1573142"/>
                  </a:lnTo>
                  <a:lnTo>
                    <a:pt x="1102264" y="1574088"/>
                  </a:lnTo>
                  <a:lnTo>
                    <a:pt x="1103190" y="1575044"/>
                  </a:lnTo>
                  <a:lnTo>
                    <a:pt x="1104161" y="1575991"/>
                  </a:lnTo>
                  <a:lnTo>
                    <a:pt x="1105088" y="1576942"/>
                  </a:lnTo>
                  <a:lnTo>
                    <a:pt x="1106990" y="1578839"/>
                  </a:lnTo>
                  <a:lnTo>
                    <a:pt x="1107922" y="1580737"/>
                  </a:lnTo>
                  <a:lnTo>
                    <a:pt x="1111717" y="1583585"/>
                  </a:lnTo>
                  <a:lnTo>
                    <a:pt x="1109819" y="1590234"/>
                  </a:lnTo>
                  <a:lnTo>
                    <a:pt x="1108888" y="1590234"/>
                  </a:lnTo>
                  <a:lnTo>
                    <a:pt x="1106024" y="1592132"/>
                  </a:lnTo>
                  <a:lnTo>
                    <a:pt x="1104161" y="1591185"/>
                  </a:lnTo>
                  <a:lnTo>
                    <a:pt x="1103190" y="1590234"/>
                  </a:lnTo>
                  <a:lnTo>
                    <a:pt x="1100362" y="1587386"/>
                  </a:lnTo>
                  <a:lnTo>
                    <a:pt x="1098464" y="1587386"/>
                  </a:lnTo>
                  <a:lnTo>
                    <a:pt x="1093693" y="1584537"/>
                  </a:lnTo>
                  <a:lnTo>
                    <a:pt x="1088001" y="1583585"/>
                  </a:lnTo>
                  <a:lnTo>
                    <a:pt x="1084201" y="1582639"/>
                  </a:lnTo>
                  <a:lnTo>
                    <a:pt x="1082308" y="1583585"/>
                  </a:lnTo>
                  <a:lnTo>
                    <a:pt x="1081372" y="1584537"/>
                  </a:lnTo>
                  <a:lnTo>
                    <a:pt x="1080406" y="1589283"/>
                  </a:lnTo>
                  <a:lnTo>
                    <a:pt x="1079474" y="1592132"/>
                  </a:lnTo>
                  <a:lnTo>
                    <a:pt x="1078508" y="1594034"/>
                  </a:lnTo>
                  <a:lnTo>
                    <a:pt x="1077577" y="1595931"/>
                  </a:lnTo>
                  <a:lnTo>
                    <a:pt x="1076606" y="1597829"/>
                  </a:lnTo>
                  <a:lnTo>
                    <a:pt x="1074708" y="1599726"/>
                  </a:lnTo>
                  <a:lnTo>
                    <a:pt x="1073777" y="1601629"/>
                  </a:lnTo>
                  <a:lnTo>
                    <a:pt x="1072811" y="1601629"/>
                  </a:lnTo>
                  <a:lnTo>
                    <a:pt x="1071880" y="1600678"/>
                  </a:lnTo>
                  <a:lnTo>
                    <a:pt x="1069977" y="1599726"/>
                  </a:lnTo>
                  <a:lnTo>
                    <a:pt x="1067114" y="1598780"/>
                  </a:lnTo>
                  <a:lnTo>
                    <a:pt x="1062382" y="1597829"/>
                  </a:lnTo>
                  <a:lnTo>
                    <a:pt x="1059519" y="1600678"/>
                  </a:lnTo>
                  <a:lnTo>
                    <a:pt x="1058587" y="1602575"/>
                  </a:lnTo>
                  <a:lnTo>
                    <a:pt x="1057616" y="1602575"/>
                  </a:lnTo>
                  <a:lnTo>
                    <a:pt x="1054787" y="1604473"/>
                  </a:lnTo>
                  <a:lnTo>
                    <a:pt x="1050987" y="1605429"/>
                  </a:lnTo>
                  <a:lnTo>
                    <a:pt x="1049100" y="1607321"/>
                  </a:lnTo>
                  <a:lnTo>
                    <a:pt x="1049100" y="1609224"/>
                  </a:lnTo>
                  <a:lnTo>
                    <a:pt x="1048124" y="1610175"/>
                  </a:lnTo>
                  <a:lnTo>
                    <a:pt x="1047192" y="1613024"/>
                  </a:lnTo>
                  <a:lnTo>
                    <a:pt x="1044329" y="1616814"/>
                  </a:lnTo>
                  <a:lnTo>
                    <a:pt x="1043393" y="1617770"/>
                  </a:lnTo>
                  <a:lnTo>
                    <a:pt x="1040529" y="1618716"/>
                  </a:lnTo>
                  <a:lnTo>
                    <a:pt x="1039597" y="1620614"/>
                  </a:lnTo>
                  <a:lnTo>
                    <a:pt x="1023437" y="1625365"/>
                  </a:lnTo>
                  <a:lnTo>
                    <a:pt x="1019637" y="1622516"/>
                  </a:lnTo>
                  <a:lnTo>
                    <a:pt x="1018710" y="1621565"/>
                  </a:lnTo>
                  <a:lnTo>
                    <a:pt x="1016808" y="1621565"/>
                  </a:lnTo>
                  <a:lnTo>
                    <a:pt x="1008242" y="1619667"/>
                  </a:lnTo>
                  <a:lnTo>
                    <a:pt x="1008242" y="1615867"/>
                  </a:lnTo>
                  <a:lnTo>
                    <a:pt x="1007316" y="1614921"/>
                  </a:lnTo>
                  <a:lnTo>
                    <a:pt x="994023" y="1603526"/>
                  </a:lnTo>
                  <a:lnTo>
                    <a:pt x="988326" y="1600678"/>
                  </a:lnTo>
                  <a:lnTo>
                    <a:pt x="975034" y="1589283"/>
                  </a:lnTo>
                  <a:lnTo>
                    <a:pt x="970268" y="1589283"/>
                  </a:lnTo>
                  <a:lnTo>
                    <a:pt x="968370" y="1592132"/>
                  </a:lnTo>
                  <a:lnTo>
                    <a:pt x="966473" y="1597829"/>
                  </a:lnTo>
                  <a:lnTo>
                    <a:pt x="964570" y="1598780"/>
                  </a:lnTo>
                  <a:lnTo>
                    <a:pt x="963644" y="1599726"/>
                  </a:lnTo>
                  <a:lnTo>
                    <a:pt x="962673" y="1600678"/>
                  </a:lnTo>
                  <a:lnTo>
                    <a:pt x="934186" y="1601629"/>
                  </a:lnTo>
                  <a:lnTo>
                    <a:pt x="933259" y="1610175"/>
                  </a:lnTo>
                  <a:lnTo>
                    <a:pt x="932288" y="1616814"/>
                  </a:lnTo>
                  <a:lnTo>
                    <a:pt x="932288" y="1617770"/>
                  </a:lnTo>
                  <a:lnTo>
                    <a:pt x="929459" y="1620614"/>
                  </a:lnTo>
                  <a:lnTo>
                    <a:pt x="921864" y="1631057"/>
                  </a:lnTo>
                  <a:lnTo>
                    <a:pt x="919962" y="1635804"/>
                  </a:lnTo>
                  <a:lnTo>
                    <a:pt x="915196" y="1644335"/>
                  </a:lnTo>
                  <a:lnTo>
                    <a:pt x="906670" y="1648134"/>
                  </a:lnTo>
                  <a:lnTo>
                    <a:pt x="905704" y="1647198"/>
                  </a:lnTo>
                  <a:lnTo>
                    <a:pt x="899075" y="1641506"/>
                  </a:lnTo>
                  <a:lnTo>
                    <a:pt x="889582" y="1645301"/>
                  </a:lnTo>
                  <a:lnTo>
                    <a:pt x="887680" y="1646232"/>
                  </a:lnTo>
                  <a:lnTo>
                    <a:pt x="885787" y="1647198"/>
                  </a:lnTo>
                  <a:lnTo>
                    <a:pt x="881016" y="1650032"/>
                  </a:lnTo>
                  <a:lnTo>
                    <a:pt x="878183" y="1650998"/>
                  </a:lnTo>
                  <a:lnTo>
                    <a:pt x="871524" y="1654793"/>
                  </a:lnTo>
                  <a:lnTo>
                    <a:pt x="870593" y="1658593"/>
                  </a:lnTo>
                  <a:lnTo>
                    <a:pt x="868690" y="1666188"/>
                  </a:lnTo>
                  <a:lnTo>
                    <a:pt x="867724" y="1668090"/>
                  </a:lnTo>
                  <a:lnTo>
                    <a:pt x="865861" y="1669022"/>
                  </a:lnTo>
                  <a:lnTo>
                    <a:pt x="864895" y="1669988"/>
                  </a:lnTo>
                  <a:lnTo>
                    <a:pt x="862998" y="1671890"/>
                  </a:lnTo>
                  <a:lnTo>
                    <a:pt x="861095" y="1674719"/>
                  </a:lnTo>
                  <a:lnTo>
                    <a:pt x="856369" y="1674719"/>
                  </a:lnTo>
                  <a:lnTo>
                    <a:pt x="854467" y="1673783"/>
                  </a:lnTo>
                  <a:lnTo>
                    <a:pt x="850672" y="1672817"/>
                  </a:lnTo>
                  <a:lnTo>
                    <a:pt x="846872" y="1671890"/>
                  </a:lnTo>
                  <a:lnTo>
                    <a:pt x="841179" y="1671890"/>
                  </a:lnTo>
                  <a:lnTo>
                    <a:pt x="839277" y="1672817"/>
                  </a:lnTo>
                  <a:lnTo>
                    <a:pt x="819321" y="1666188"/>
                  </a:lnTo>
                  <a:lnTo>
                    <a:pt x="813624" y="1665222"/>
                  </a:lnTo>
                  <a:lnTo>
                    <a:pt x="807926" y="1662393"/>
                  </a:lnTo>
                  <a:lnTo>
                    <a:pt x="799400" y="1663324"/>
                  </a:lnTo>
                  <a:lnTo>
                    <a:pt x="798434" y="1663324"/>
                  </a:lnTo>
                  <a:lnTo>
                    <a:pt x="787039" y="1662393"/>
                  </a:lnTo>
                  <a:lnTo>
                    <a:pt x="781347" y="1656696"/>
                  </a:lnTo>
                  <a:lnTo>
                    <a:pt x="779444" y="1650998"/>
                  </a:lnTo>
                  <a:lnTo>
                    <a:pt x="776615" y="1646232"/>
                  </a:lnTo>
                  <a:lnTo>
                    <a:pt x="773747" y="1646232"/>
                  </a:lnTo>
                  <a:lnTo>
                    <a:pt x="770918" y="1646232"/>
                  </a:lnTo>
                  <a:lnTo>
                    <a:pt x="762357" y="1645301"/>
                  </a:lnTo>
                  <a:lnTo>
                    <a:pt x="761421" y="1645301"/>
                  </a:lnTo>
                  <a:lnTo>
                    <a:pt x="753826" y="1647198"/>
                  </a:lnTo>
                  <a:lnTo>
                    <a:pt x="752860" y="1646232"/>
                  </a:lnTo>
                  <a:lnTo>
                    <a:pt x="751928" y="1645301"/>
                  </a:lnTo>
                  <a:lnTo>
                    <a:pt x="746231" y="1644335"/>
                  </a:lnTo>
                  <a:lnTo>
                    <a:pt x="736739" y="1650032"/>
                  </a:lnTo>
                  <a:lnTo>
                    <a:pt x="735767" y="1650998"/>
                  </a:lnTo>
                  <a:lnTo>
                    <a:pt x="731036" y="1654793"/>
                  </a:lnTo>
                  <a:lnTo>
                    <a:pt x="723441" y="1656696"/>
                  </a:lnTo>
                  <a:lnTo>
                    <a:pt x="722475" y="1657627"/>
                  </a:lnTo>
                  <a:lnTo>
                    <a:pt x="716778" y="1657627"/>
                  </a:lnTo>
                  <a:lnTo>
                    <a:pt x="713949" y="1658593"/>
                  </a:lnTo>
                  <a:lnTo>
                    <a:pt x="687364" y="1657627"/>
                  </a:lnTo>
                  <a:lnTo>
                    <a:pt x="682598" y="1654793"/>
                  </a:lnTo>
                  <a:lnTo>
                    <a:pt x="680701" y="1652901"/>
                  </a:lnTo>
                  <a:lnTo>
                    <a:pt x="678798" y="1651930"/>
                  </a:lnTo>
                  <a:lnTo>
                    <a:pt x="671204" y="1643403"/>
                  </a:lnTo>
                  <a:lnTo>
                    <a:pt x="669306" y="1640540"/>
                  </a:lnTo>
                  <a:lnTo>
                    <a:pt x="663609" y="1632009"/>
                  </a:lnTo>
                  <a:lnTo>
                    <a:pt x="663609" y="1632009"/>
                  </a:lnTo>
                  <a:lnTo>
                    <a:pt x="662672" y="1630111"/>
                  </a:lnTo>
                  <a:lnTo>
                    <a:pt x="656980" y="1625365"/>
                  </a:lnTo>
                  <a:lnTo>
                    <a:pt x="656014" y="1624414"/>
                  </a:lnTo>
                  <a:lnTo>
                    <a:pt x="652214" y="1622516"/>
                  </a:lnTo>
                  <a:lnTo>
                    <a:pt x="650316" y="1621565"/>
                  </a:lnTo>
                  <a:lnTo>
                    <a:pt x="644619" y="1618716"/>
                  </a:lnTo>
                  <a:lnTo>
                    <a:pt x="643688" y="1615867"/>
                  </a:lnTo>
                  <a:lnTo>
                    <a:pt x="643688" y="1613024"/>
                  </a:lnTo>
                  <a:lnTo>
                    <a:pt x="643688" y="1591185"/>
                  </a:lnTo>
                  <a:lnTo>
                    <a:pt x="637024" y="1571245"/>
                  </a:lnTo>
                  <a:lnTo>
                    <a:pt x="636093" y="1569342"/>
                  </a:lnTo>
                  <a:lnTo>
                    <a:pt x="635127" y="155795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5F213E0-66EC-4737-B13E-2E0B7722347D}"/>
                </a:ext>
              </a:extLst>
            </p:cNvPr>
            <p:cNvSpPr/>
            <p:nvPr/>
          </p:nvSpPr>
          <p:spPr>
            <a:xfrm>
              <a:off x="3393763" y="3768719"/>
              <a:ext cx="1201682" cy="852193"/>
            </a:xfrm>
            <a:custGeom>
              <a:avLst/>
              <a:gdLst>
                <a:gd name="connsiteX0" fmla="*/ 1038641 w 1273141"/>
                <a:gd name="connsiteY0" fmla="*/ 91144 h 902869"/>
                <a:gd name="connsiteX1" fmla="*/ 1045285 w 1273141"/>
                <a:gd name="connsiteY1" fmla="*/ 93992 h 902869"/>
                <a:gd name="connsiteX2" fmla="*/ 1048134 w 1273141"/>
                <a:gd name="connsiteY2" fmla="*/ 96831 h 902869"/>
                <a:gd name="connsiteX3" fmla="*/ 1048134 w 1273141"/>
                <a:gd name="connsiteY3" fmla="*/ 99695 h 902869"/>
                <a:gd name="connsiteX4" fmla="*/ 1048134 w 1273141"/>
                <a:gd name="connsiteY4" fmla="*/ 100626 h 902869"/>
                <a:gd name="connsiteX5" fmla="*/ 1048134 w 1273141"/>
                <a:gd name="connsiteY5" fmla="*/ 101597 h 902869"/>
                <a:gd name="connsiteX6" fmla="*/ 1049085 w 1273141"/>
                <a:gd name="connsiteY6" fmla="*/ 102529 h 902869"/>
                <a:gd name="connsiteX7" fmla="*/ 1050036 w 1273141"/>
                <a:gd name="connsiteY7" fmla="*/ 102529 h 902869"/>
                <a:gd name="connsiteX8" fmla="*/ 1052880 w 1273141"/>
                <a:gd name="connsiteY8" fmla="*/ 104426 h 902869"/>
                <a:gd name="connsiteX9" fmla="*/ 1064275 w 1273141"/>
                <a:gd name="connsiteY9" fmla="*/ 123416 h 902869"/>
                <a:gd name="connsiteX10" fmla="*/ 1067124 w 1273141"/>
                <a:gd name="connsiteY10" fmla="*/ 120587 h 902869"/>
                <a:gd name="connsiteX11" fmla="*/ 1068075 w 1273141"/>
                <a:gd name="connsiteY11" fmla="*/ 119616 h 902869"/>
                <a:gd name="connsiteX12" fmla="*/ 1067124 w 1273141"/>
                <a:gd name="connsiteY12" fmla="*/ 111090 h 902869"/>
                <a:gd name="connsiteX13" fmla="*/ 1067124 w 1273141"/>
                <a:gd name="connsiteY13" fmla="*/ 108221 h 902869"/>
                <a:gd name="connsiteX14" fmla="*/ 1067124 w 1273141"/>
                <a:gd name="connsiteY14" fmla="*/ 107294 h 902869"/>
                <a:gd name="connsiteX15" fmla="*/ 1069021 w 1273141"/>
                <a:gd name="connsiteY15" fmla="*/ 106323 h 902869"/>
                <a:gd name="connsiteX16" fmla="*/ 1069972 w 1273141"/>
                <a:gd name="connsiteY16" fmla="*/ 104426 h 902869"/>
                <a:gd name="connsiteX17" fmla="*/ 1071870 w 1273141"/>
                <a:gd name="connsiteY17" fmla="*/ 104426 h 902869"/>
                <a:gd name="connsiteX18" fmla="*/ 1072821 w 1273141"/>
                <a:gd name="connsiteY18" fmla="*/ 103495 h 902869"/>
                <a:gd name="connsiteX19" fmla="*/ 1073772 w 1273141"/>
                <a:gd name="connsiteY19" fmla="*/ 102529 h 902869"/>
                <a:gd name="connsiteX20" fmla="*/ 1080416 w 1273141"/>
                <a:gd name="connsiteY20" fmla="*/ 96831 h 902869"/>
                <a:gd name="connsiteX21" fmla="*/ 1084216 w 1273141"/>
                <a:gd name="connsiteY21" fmla="*/ 100626 h 902869"/>
                <a:gd name="connsiteX22" fmla="*/ 1085147 w 1273141"/>
                <a:gd name="connsiteY22" fmla="*/ 100626 h 902869"/>
                <a:gd name="connsiteX23" fmla="*/ 1088011 w 1273141"/>
                <a:gd name="connsiteY23" fmla="*/ 102529 h 902869"/>
                <a:gd name="connsiteX24" fmla="*/ 1088942 w 1273141"/>
                <a:gd name="connsiteY24" fmla="*/ 103495 h 902869"/>
                <a:gd name="connsiteX25" fmla="*/ 1088011 w 1273141"/>
                <a:gd name="connsiteY25" fmla="*/ 107294 h 902869"/>
                <a:gd name="connsiteX26" fmla="*/ 1088011 w 1273141"/>
                <a:gd name="connsiteY26" fmla="*/ 108221 h 902869"/>
                <a:gd name="connsiteX27" fmla="*/ 1088011 w 1273141"/>
                <a:gd name="connsiteY27" fmla="*/ 110118 h 902869"/>
                <a:gd name="connsiteX28" fmla="*/ 1088011 w 1273141"/>
                <a:gd name="connsiteY28" fmla="*/ 116787 h 902869"/>
                <a:gd name="connsiteX29" fmla="*/ 1088942 w 1273141"/>
                <a:gd name="connsiteY29" fmla="*/ 119616 h 902869"/>
                <a:gd name="connsiteX30" fmla="*/ 1090844 w 1273141"/>
                <a:gd name="connsiteY30" fmla="*/ 120587 h 902869"/>
                <a:gd name="connsiteX31" fmla="*/ 1091810 w 1273141"/>
                <a:gd name="connsiteY31" fmla="*/ 123416 h 902869"/>
                <a:gd name="connsiteX32" fmla="*/ 1092742 w 1273141"/>
                <a:gd name="connsiteY32" fmla="*/ 124382 h 902869"/>
                <a:gd name="connsiteX33" fmla="*/ 1093708 w 1273141"/>
                <a:gd name="connsiteY33" fmla="*/ 125313 h 902869"/>
                <a:gd name="connsiteX34" fmla="*/ 1096537 w 1273141"/>
                <a:gd name="connsiteY34" fmla="*/ 127211 h 902869"/>
                <a:gd name="connsiteX35" fmla="*/ 1096537 w 1273141"/>
                <a:gd name="connsiteY35" fmla="*/ 128177 h 902869"/>
                <a:gd name="connsiteX36" fmla="*/ 1097508 w 1273141"/>
                <a:gd name="connsiteY36" fmla="*/ 127211 h 902869"/>
                <a:gd name="connsiteX37" fmla="*/ 1100337 w 1273141"/>
                <a:gd name="connsiteY37" fmla="*/ 126284 h 902869"/>
                <a:gd name="connsiteX38" fmla="*/ 1102234 w 1273141"/>
                <a:gd name="connsiteY38" fmla="*/ 125313 h 902869"/>
                <a:gd name="connsiteX39" fmla="*/ 1103205 w 1273141"/>
                <a:gd name="connsiteY39" fmla="*/ 125313 h 902869"/>
                <a:gd name="connsiteX40" fmla="*/ 1106034 w 1273141"/>
                <a:gd name="connsiteY40" fmla="*/ 126284 h 902869"/>
                <a:gd name="connsiteX41" fmla="*/ 1107000 w 1273141"/>
                <a:gd name="connsiteY41" fmla="*/ 127211 h 902869"/>
                <a:gd name="connsiteX42" fmla="*/ 1108903 w 1273141"/>
                <a:gd name="connsiteY42" fmla="*/ 130074 h 902869"/>
                <a:gd name="connsiteX43" fmla="*/ 1108903 w 1273141"/>
                <a:gd name="connsiteY43" fmla="*/ 130074 h 902869"/>
                <a:gd name="connsiteX44" fmla="*/ 1111732 w 1273141"/>
                <a:gd name="connsiteY44" fmla="*/ 129108 h 902869"/>
                <a:gd name="connsiteX45" fmla="*/ 1112698 w 1273141"/>
                <a:gd name="connsiteY45" fmla="*/ 131976 h 902869"/>
                <a:gd name="connsiteX46" fmla="*/ 1114580 w 1273141"/>
                <a:gd name="connsiteY46" fmla="*/ 134806 h 902869"/>
                <a:gd name="connsiteX47" fmla="*/ 1115527 w 1273141"/>
                <a:gd name="connsiteY47" fmla="*/ 134806 h 902869"/>
                <a:gd name="connsiteX48" fmla="*/ 1116478 w 1273141"/>
                <a:gd name="connsiteY48" fmla="*/ 129108 h 902869"/>
                <a:gd name="connsiteX49" fmla="*/ 1117429 w 1273141"/>
                <a:gd name="connsiteY49" fmla="*/ 129108 h 902869"/>
                <a:gd name="connsiteX50" fmla="*/ 1123126 w 1273141"/>
                <a:gd name="connsiteY50" fmla="*/ 130074 h 902869"/>
                <a:gd name="connsiteX51" fmla="*/ 1124073 w 1273141"/>
                <a:gd name="connsiteY51" fmla="*/ 131976 h 902869"/>
                <a:gd name="connsiteX52" fmla="*/ 1125024 w 1273141"/>
                <a:gd name="connsiteY52" fmla="*/ 133879 h 902869"/>
                <a:gd name="connsiteX53" fmla="*/ 1126921 w 1273141"/>
                <a:gd name="connsiteY53" fmla="*/ 135777 h 902869"/>
                <a:gd name="connsiteX54" fmla="*/ 1128824 w 1273141"/>
                <a:gd name="connsiteY54" fmla="*/ 135777 h 902869"/>
                <a:gd name="connsiteX55" fmla="*/ 1131668 w 1273141"/>
                <a:gd name="connsiteY55" fmla="*/ 131976 h 902869"/>
                <a:gd name="connsiteX56" fmla="*/ 1134516 w 1273141"/>
                <a:gd name="connsiteY56" fmla="*/ 132913 h 902869"/>
                <a:gd name="connsiteX57" fmla="*/ 1135467 w 1273141"/>
                <a:gd name="connsiteY57" fmla="*/ 133879 h 902869"/>
                <a:gd name="connsiteX58" fmla="*/ 1137365 w 1273141"/>
                <a:gd name="connsiteY58" fmla="*/ 136703 h 902869"/>
                <a:gd name="connsiteX59" fmla="*/ 1139262 w 1273141"/>
                <a:gd name="connsiteY59" fmla="*/ 136703 h 902869"/>
                <a:gd name="connsiteX60" fmla="*/ 1141165 w 1273141"/>
                <a:gd name="connsiteY60" fmla="*/ 135777 h 902869"/>
                <a:gd name="connsiteX61" fmla="*/ 1142116 w 1273141"/>
                <a:gd name="connsiteY61" fmla="*/ 135777 h 902869"/>
                <a:gd name="connsiteX62" fmla="*/ 1144960 w 1273141"/>
                <a:gd name="connsiteY62" fmla="*/ 135777 h 902869"/>
                <a:gd name="connsiteX63" fmla="*/ 1145911 w 1273141"/>
                <a:gd name="connsiteY63" fmla="*/ 137669 h 902869"/>
                <a:gd name="connsiteX64" fmla="*/ 1144960 w 1273141"/>
                <a:gd name="connsiteY64" fmla="*/ 140508 h 902869"/>
                <a:gd name="connsiteX65" fmla="*/ 1143062 w 1273141"/>
                <a:gd name="connsiteY65" fmla="*/ 141474 h 902869"/>
                <a:gd name="connsiteX66" fmla="*/ 1141165 w 1273141"/>
                <a:gd name="connsiteY66" fmla="*/ 143372 h 902869"/>
                <a:gd name="connsiteX67" fmla="*/ 1142116 w 1273141"/>
                <a:gd name="connsiteY67" fmla="*/ 146200 h 902869"/>
                <a:gd name="connsiteX68" fmla="*/ 1144014 w 1273141"/>
                <a:gd name="connsiteY68" fmla="*/ 148103 h 902869"/>
                <a:gd name="connsiteX69" fmla="*/ 1144960 w 1273141"/>
                <a:gd name="connsiteY69" fmla="*/ 148103 h 902869"/>
                <a:gd name="connsiteX70" fmla="*/ 1146862 w 1273141"/>
                <a:gd name="connsiteY70" fmla="*/ 149069 h 902869"/>
                <a:gd name="connsiteX71" fmla="*/ 1152560 w 1273141"/>
                <a:gd name="connsiteY71" fmla="*/ 149069 h 902869"/>
                <a:gd name="connsiteX72" fmla="*/ 1156355 w 1273141"/>
                <a:gd name="connsiteY72" fmla="*/ 146200 h 902869"/>
                <a:gd name="connsiteX73" fmla="*/ 1157306 w 1273141"/>
                <a:gd name="connsiteY73" fmla="*/ 146200 h 902869"/>
                <a:gd name="connsiteX74" fmla="*/ 1162052 w 1273141"/>
                <a:gd name="connsiteY74" fmla="*/ 145269 h 902869"/>
                <a:gd name="connsiteX75" fmla="*/ 1167749 w 1273141"/>
                <a:gd name="connsiteY75" fmla="*/ 147166 h 902869"/>
                <a:gd name="connsiteX76" fmla="*/ 1169647 w 1273141"/>
                <a:gd name="connsiteY76" fmla="*/ 144298 h 902869"/>
                <a:gd name="connsiteX77" fmla="*/ 1173447 w 1273141"/>
                <a:gd name="connsiteY77" fmla="*/ 139571 h 902869"/>
                <a:gd name="connsiteX78" fmla="*/ 1175344 w 1273141"/>
                <a:gd name="connsiteY78" fmla="*/ 137669 h 902869"/>
                <a:gd name="connsiteX79" fmla="*/ 1177242 w 1273141"/>
                <a:gd name="connsiteY79" fmla="*/ 134806 h 902869"/>
                <a:gd name="connsiteX80" fmla="*/ 1183891 w 1273141"/>
                <a:gd name="connsiteY80" fmla="*/ 133879 h 902869"/>
                <a:gd name="connsiteX81" fmla="*/ 1187685 w 1273141"/>
                <a:gd name="connsiteY81" fmla="*/ 132913 h 902869"/>
                <a:gd name="connsiteX82" fmla="*/ 1189588 w 1273141"/>
                <a:gd name="connsiteY82" fmla="*/ 131976 h 902869"/>
                <a:gd name="connsiteX83" fmla="*/ 1191485 w 1273141"/>
                <a:gd name="connsiteY83" fmla="*/ 131976 h 902869"/>
                <a:gd name="connsiteX84" fmla="*/ 1196236 w 1273141"/>
                <a:gd name="connsiteY84" fmla="*/ 130074 h 902869"/>
                <a:gd name="connsiteX85" fmla="*/ 1197183 w 1273141"/>
                <a:gd name="connsiteY85" fmla="*/ 129108 h 902869"/>
                <a:gd name="connsiteX86" fmla="*/ 1208577 w 1273141"/>
                <a:gd name="connsiteY86" fmla="*/ 124382 h 902869"/>
                <a:gd name="connsiteX87" fmla="*/ 1214275 w 1273141"/>
                <a:gd name="connsiteY87" fmla="*/ 123416 h 902869"/>
                <a:gd name="connsiteX88" fmla="*/ 1218070 w 1273141"/>
                <a:gd name="connsiteY88" fmla="*/ 120587 h 902869"/>
                <a:gd name="connsiteX89" fmla="*/ 1223767 w 1273141"/>
                <a:gd name="connsiteY89" fmla="*/ 121513 h 902869"/>
                <a:gd name="connsiteX90" fmla="*/ 1224723 w 1273141"/>
                <a:gd name="connsiteY90" fmla="*/ 123416 h 902869"/>
                <a:gd name="connsiteX91" fmla="*/ 1228514 w 1273141"/>
                <a:gd name="connsiteY91" fmla="*/ 128177 h 902869"/>
                <a:gd name="connsiteX92" fmla="*/ 1231362 w 1273141"/>
                <a:gd name="connsiteY92" fmla="*/ 131011 h 902869"/>
                <a:gd name="connsiteX93" fmla="*/ 1231362 w 1273141"/>
                <a:gd name="connsiteY93" fmla="*/ 131011 h 902869"/>
                <a:gd name="connsiteX94" fmla="*/ 1232313 w 1273141"/>
                <a:gd name="connsiteY94" fmla="*/ 131976 h 902869"/>
                <a:gd name="connsiteX95" fmla="*/ 1232313 w 1273141"/>
                <a:gd name="connsiteY95" fmla="*/ 133879 h 902869"/>
                <a:gd name="connsiteX96" fmla="*/ 1233260 w 1273141"/>
                <a:gd name="connsiteY96" fmla="*/ 134806 h 902869"/>
                <a:gd name="connsiteX97" fmla="*/ 1238967 w 1273141"/>
                <a:gd name="connsiteY97" fmla="*/ 136703 h 902869"/>
                <a:gd name="connsiteX98" fmla="*/ 1242757 w 1273141"/>
                <a:gd name="connsiteY98" fmla="*/ 148103 h 902869"/>
                <a:gd name="connsiteX99" fmla="*/ 1242757 w 1273141"/>
                <a:gd name="connsiteY99" fmla="*/ 161400 h 902869"/>
                <a:gd name="connsiteX100" fmla="*/ 1242757 w 1273141"/>
                <a:gd name="connsiteY100" fmla="*/ 163293 h 902869"/>
                <a:gd name="connsiteX101" fmla="*/ 1242757 w 1273141"/>
                <a:gd name="connsiteY101" fmla="*/ 164264 h 902869"/>
                <a:gd name="connsiteX102" fmla="*/ 1244659 w 1273141"/>
                <a:gd name="connsiteY102" fmla="*/ 166156 h 902869"/>
                <a:gd name="connsiteX103" fmla="*/ 1248454 w 1273141"/>
                <a:gd name="connsiteY103" fmla="*/ 168054 h 902869"/>
                <a:gd name="connsiteX104" fmla="*/ 1252249 w 1273141"/>
                <a:gd name="connsiteY104" fmla="*/ 169956 h 902869"/>
                <a:gd name="connsiteX105" fmla="*/ 1255098 w 1273141"/>
                <a:gd name="connsiteY105" fmla="*/ 173756 h 902869"/>
                <a:gd name="connsiteX106" fmla="*/ 1256049 w 1273141"/>
                <a:gd name="connsiteY106" fmla="*/ 174683 h 902869"/>
                <a:gd name="connsiteX107" fmla="*/ 1257952 w 1273141"/>
                <a:gd name="connsiteY107" fmla="*/ 174683 h 902869"/>
                <a:gd name="connsiteX108" fmla="*/ 1258898 w 1273141"/>
                <a:gd name="connsiteY108" fmla="*/ 175648 h 902869"/>
                <a:gd name="connsiteX109" fmla="*/ 1256996 w 1273141"/>
                <a:gd name="connsiteY109" fmla="*/ 178487 h 902869"/>
                <a:gd name="connsiteX110" fmla="*/ 1256049 w 1273141"/>
                <a:gd name="connsiteY110" fmla="*/ 180385 h 902869"/>
                <a:gd name="connsiteX111" fmla="*/ 1255098 w 1273141"/>
                <a:gd name="connsiteY111" fmla="*/ 182277 h 902869"/>
                <a:gd name="connsiteX112" fmla="*/ 1256049 w 1273141"/>
                <a:gd name="connsiteY112" fmla="*/ 184180 h 902869"/>
                <a:gd name="connsiteX113" fmla="*/ 1258898 w 1273141"/>
                <a:gd name="connsiteY113" fmla="*/ 184180 h 902869"/>
                <a:gd name="connsiteX114" fmla="*/ 1260795 w 1273141"/>
                <a:gd name="connsiteY114" fmla="*/ 186082 h 902869"/>
                <a:gd name="connsiteX115" fmla="*/ 1260795 w 1273141"/>
                <a:gd name="connsiteY115" fmla="*/ 190843 h 902869"/>
                <a:gd name="connsiteX116" fmla="*/ 1260795 w 1273141"/>
                <a:gd name="connsiteY116" fmla="*/ 190843 h 902869"/>
                <a:gd name="connsiteX117" fmla="*/ 1261747 w 1273141"/>
                <a:gd name="connsiteY117" fmla="*/ 191774 h 902869"/>
                <a:gd name="connsiteX118" fmla="*/ 1263644 w 1273141"/>
                <a:gd name="connsiteY118" fmla="*/ 194643 h 902869"/>
                <a:gd name="connsiteX119" fmla="*/ 1263644 w 1273141"/>
                <a:gd name="connsiteY119" fmla="*/ 195575 h 902869"/>
                <a:gd name="connsiteX120" fmla="*/ 1264590 w 1273141"/>
                <a:gd name="connsiteY120" fmla="*/ 201272 h 902869"/>
                <a:gd name="connsiteX121" fmla="*/ 1265547 w 1273141"/>
                <a:gd name="connsiteY121" fmla="*/ 203170 h 902869"/>
                <a:gd name="connsiteX122" fmla="*/ 1266493 w 1273141"/>
                <a:gd name="connsiteY122" fmla="*/ 206969 h 902869"/>
                <a:gd name="connsiteX123" fmla="*/ 1269342 w 1273141"/>
                <a:gd name="connsiteY123" fmla="*/ 210764 h 902869"/>
                <a:gd name="connsiteX124" fmla="*/ 1272190 w 1273141"/>
                <a:gd name="connsiteY124" fmla="*/ 211716 h 902869"/>
                <a:gd name="connsiteX125" fmla="*/ 1273141 w 1273141"/>
                <a:gd name="connsiteY125" fmla="*/ 213613 h 902869"/>
                <a:gd name="connsiteX126" fmla="*/ 1273141 w 1273141"/>
                <a:gd name="connsiteY126" fmla="*/ 217413 h 902869"/>
                <a:gd name="connsiteX127" fmla="*/ 1271239 w 1273141"/>
                <a:gd name="connsiteY127" fmla="*/ 222154 h 902869"/>
                <a:gd name="connsiteX128" fmla="*/ 1269342 w 1273141"/>
                <a:gd name="connsiteY128" fmla="*/ 224057 h 902869"/>
                <a:gd name="connsiteX129" fmla="*/ 1266493 w 1273141"/>
                <a:gd name="connsiteY129" fmla="*/ 225959 h 902869"/>
                <a:gd name="connsiteX130" fmla="*/ 1262698 w 1273141"/>
                <a:gd name="connsiteY130" fmla="*/ 227856 h 902869"/>
                <a:gd name="connsiteX131" fmla="*/ 1261747 w 1273141"/>
                <a:gd name="connsiteY131" fmla="*/ 228803 h 902869"/>
                <a:gd name="connsiteX132" fmla="*/ 1256996 w 1273141"/>
                <a:gd name="connsiteY132" fmla="*/ 232608 h 902869"/>
                <a:gd name="connsiteX133" fmla="*/ 1255098 w 1273141"/>
                <a:gd name="connsiteY133" fmla="*/ 233554 h 902869"/>
                <a:gd name="connsiteX134" fmla="*/ 1249401 w 1273141"/>
                <a:gd name="connsiteY134" fmla="*/ 235451 h 902869"/>
                <a:gd name="connsiteX135" fmla="*/ 1249401 w 1273141"/>
                <a:gd name="connsiteY135" fmla="*/ 236398 h 902869"/>
                <a:gd name="connsiteX136" fmla="*/ 1249401 w 1273141"/>
                <a:gd name="connsiteY136" fmla="*/ 239246 h 902869"/>
                <a:gd name="connsiteX137" fmla="*/ 1249401 w 1273141"/>
                <a:gd name="connsiteY137" fmla="*/ 244944 h 902869"/>
                <a:gd name="connsiteX138" fmla="*/ 1251303 w 1273141"/>
                <a:gd name="connsiteY138" fmla="*/ 248744 h 902869"/>
                <a:gd name="connsiteX139" fmla="*/ 1252249 w 1273141"/>
                <a:gd name="connsiteY139" fmla="*/ 251592 h 902869"/>
                <a:gd name="connsiteX140" fmla="*/ 1249401 w 1273141"/>
                <a:gd name="connsiteY140" fmla="*/ 252539 h 902869"/>
                <a:gd name="connsiteX141" fmla="*/ 1247503 w 1273141"/>
                <a:gd name="connsiteY141" fmla="*/ 254441 h 902869"/>
                <a:gd name="connsiteX142" fmla="*/ 1246557 w 1273141"/>
                <a:gd name="connsiteY142" fmla="*/ 255392 h 902869"/>
                <a:gd name="connsiteX143" fmla="*/ 1245606 w 1273141"/>
                <a:gd name="connsiteY143" fmla="*/ 256343 h 902869"/>
                <a:gd name="connsiteX144" fmla="*/ 1245606 w 1273141"/>
                <a:gd name="connsiteY144" fmla="*/ 257290 h 902869"/>
                <a:gd name="connsiteX145" fmla="*/ 1244659 w 1273141"/>
                <a:gd name="connsiteY145" fmla="*/ 259187 h 902869"/>
                <a:gd name="connsiteX146" fmla="*/ 1241806 w 1273141"/>
                <a:gd name="connsiteY146" fmla="*/ 260134 h 902869"/>
                <a:gd name="connsiteX147" fmla="*/ 1238967 w 1273141"/>
                <a:gd name="connsiteY147" fmla="*/ 262036 h 902869"/>
                <a:gd name="connsiteX148" fmla="*/ 1238967 w 1273141"/>
                <a:gd name="connsiteY148" fmla="*/ 262036 h 902869"/>
                <a:gd name="connsiteX149" fmla="*/ 1234211 w 1273141"/>
                <a:gd name="connsiteY149" fmla="*/ 260134 h 902869"/>
                <a:gd name="connsiteX150" fmla="*/ 1230416 w 1273141"/>
                <a:gd name="connsiteY150" fmla="*/ 260134 h 902869"/>
                <a:gd name="connsiteX151" fmla="*/ 1229470 w 1273141"/>
                <a:gd name="connsiteY151" fmla="*/ 270582 h 902869"/>
                <a:gd name="connsiteX152" fmla="*/ 1228514 w 1273141"/>
                <a:gd name="connsiteY152" fmla="*/ 271528 h 902869"/>
                <a:gd name="connsiteX153" fmla="*/ 1227567 w 1273141"/>
                <a:gd name="connsiteY153" fmla="*/ 272480 h 902869"/>
                <a:gd name="connsiteX154" fmla="*/ 1225665 w 1273141"/>
                <a:gd name="connsiteY154" fmla="*/ 275328 h 902869"/>
                <a:gd name="connsiteX155" fmla="*/ 1223767 w 1273141"/>
                <a:gd name="connsiteY155" fmla="*/ 277226 h 902869"/>
                <a:gd name="connsiteX156" fmla="*/ 1222821 w 1273141"/>
                <a:gd name="connsiteY156" fmla="*/ 278177 h 902869"/>
                <a:gd name="connsiteX157" fmla="*/ 1222821 w 1273141"/>
                <a:gd name="connsiteY157" fmla="*/ 279123 h 902869"/>
                <a:gd name="connsiteX158" fmla="*/ 1222821 w 1273141"/>
                <a:gd name="connsiteY158" fmla="*/ 280079 h 902869"/>
                <a:gd name="connsiteX159" fmla="*/ 1222821 w 1273141"/>
                <a:gd name="connsiteY159" fmla="*/ 281026 h 902869"/>
                <a:gd name="connsiteX160" fmla="*/ 1223767 w 1273141"/>
                <a:gd name="connsiteY160" fmla="*/ 283874 h 902869"/>
                <a:gd name="connsiteX161" fmla="*/ 1223767 w 1273141"/>
                <a:gd name="connsiteY161" fmla="*/ 283874 h 902869"/>
                <a:gd name="connsiteX162" fmla="*/ 1222821 w 1273141"/>
                <a:gd name="connsiteY162" fmla="*/ 287674 h 902869"/>
                <a:gd name="connsiteX163" fmla="*/ 1219972 w 1273141"/>
                <a:gd name="connsiteY163" fmla="*/ 289572 h 902869"/>
                <a:gd name="connsiteX164" fmla="*/ 1217119 w 1273141"/>
                <a:gd name="connsiteY164" fmla="*/ 292420 h 902869"/>
                <a:gd name="connsiteX165" fmla="*/ 1217119 w 1273141"/>
                <a:gd name="connsiteY165" fmla="*/ 299069 h 902869"/>
                <a:gd name="connsiteX166" fmla="*/ 1216172 w 1273141"/>
                <a:gd name="connsiteY166" fmla="*/ 300015 h 902869"/>
                <a:gd name="connsiteX167" fmla="*/ 1215226 w 1273141"/>
                <a:gd name="connsiteY167" fmla="*/ 300961 h 902869"/>
                <a:gd name="connsiteX168" fmla="*/ 1214275 w 1273141"/>
                <a:gd name="connsiteY168" fmla="*/ 301913 h 902869"/>
                <a:gd name="connsiteX169" fmla="*/ 1212373 w 1273141"/>
                <a:gd name="connsiteY169" fmla="*/ 301913 h 902869"/>
                <a:gd name="connsiteX170" fmla="*/ 1207626 w 1273141"/>
                <a:gd name="connsiteY170" fmla="*/ 300961 h 902869"/>
                <a:gd name="connsiteX171" fmla="*/ 1205729 w 1273141"/>
                <a:gd name="connsiteY171" fmla="*/ 299069 h 902869"/>
                <a:gd name="connsiteX172" fmla="*/ 1203826 w 1273141"/>
                <a:gd name="connsiteY172" fmla="*/ 299069 h 902869"/>
                <a:gd name="connsiteX173" fmla="*/ 1200983 w 1273141"/>
                <a:gd name="connsiteY173" fmla="*/ 300015 h 902869"/>
                <a:gd name="connsiteX174" fmla="*/ 1200031 w 1273141"/>
                <a:gd name="connsiteY174" fmla="*/ 300961 h 902869"/>
                <a:gd name="connsiteX175" fmla="*/ 1198129 w 1273141"/>
                <a:gd name="connsiteY175" fmla="*/ 302864 h 902869"/>
                <a:gd name="connsiteX176" fmla="*/ 1196236 w 1273141"/>
                <a:gd name="connsiteY176" fmla="*/ 306664 h 902869"/>
                <a:gd name="connsiteX177" fmla="*/ 1194334 w 1273141"/>
                <a:gd name="connsiteY177" fmla="*/ 310459 h 902869"/>
                <a:gd name="connsiteX178" fmla="*/ 1192437 w 1273141"/>
                <a:gd name="connsiteY178" fmla="*/ 312357 h 902869"/>
                <a:gd name="connsiteX179" fmla="*/ 1191485 w 1273141"/>
                <a:gd name="connsiteY179" fmla="*/ 313308 h 902869"/>
                <a:gd name="connsiteX180" fmla="*/ 1190539 w 1273141"/>
                <a:gd name="connsiteY180" fmla="*/ 314254 h 902869"/>
                <a:gd name="connsiteX181" fmla="*/ 1185788 w 1273141"/>
                <a:gd name="connsiteY181" fmla="*/ 315205 h 902869"/>
                <a:gd name="connsiteX182" fmla="*/ 1184842 w 1273141"/>
                <a:gd name="connsiteY182" fmla="*/ 313308 h 902869"/>
                <a:gd name="connsiteX183" fmla="*/ 1182939 w 1273141"/>
                <a:gd name="connsiteY183" fmla="*/ 312357 h 902869"/>
                <a:gd name="connsiteX184" fmla="*/ 1181993 w 1273141"/>
                <a:gd name="connsiteY184" fmla="*/ 313308 h 902869"/>
                <a:gd name="connsiteX185" fmla="*/ 1179144 w 1273141"/>
                <a:gd name="connsiteY185" fmla="*/ 315205 h 902869"/>
                <a:gd name="connsiteX186" fmla="*/ 1177242 w 1273141"/>
                <a:gd name="connsiteY186" fmla="*/ 316156 h 902869"/>
                <a:gd name="connsiteX187" fmla="*/ 1173447 w 1273141"/>
                <a:gd name="connsiteY187" fmla="*/ 317102 h 902869"/>
                <a:gd name="connsiteX188" fmla="*/ 1167749 w 1273141"/>
                <a:gd name="connsiteY188" fmla="*/ 319005 h 902869"/>
                <a:gd name="connsiteX189" fmla="*/ 1166798 w 1273141"/>
                <a:gd name="connsiteY189" fmla="*/ 319951 h 902869"/>
                <a:gd name="connsiteX190" fmla="*/ 1164901 w 1273141"/>
                <a:gd name="connsiteY190" fmla="*/ 320903 h 902869"/>
                <a:gd name="connsiteX191" fmla="*/ 1164901 w 1273141"/>
                <a:gd name="connsiteY191" fmla="*/ 320903 h 902869"/>
                <a:gd name="connsiteX192" fmla="*/ 1163949 w 1273141"/>
                <a:gd name="connsiteY192" fmla="*/ 320903 h 902869"/>
                <a:gd name="connsiteX193" fmla="*/ 1162052 w 1273141"/>
                <a:gd name="connsiteY193" fmla="*/ 321849 h 902869"/>
                <a:gd name="connsiteX194" fmla="*/ 1159203 w 1273141"/>
                <a:gd name="connsiteY194" fmla="*/ 327551 h 902869"/>
                <a:gd name="connsiteX195" fmla="*/ 1159203 w 1273141"/>
                <a:gd name="connsiteY195" fmla="*/ 327551 h 902869"/>
                <a:gd name="connsiteX196" fmla="*/ 1158252 w 1273141"/>
                <a:gd name="connsiteY196" fmla="*/ 328497 h 902869"/>
                <a:gd name="connsiteX197" fmla="*/ 1157306 w 1273141"/>
                <a:gd name="connsiteY197" fmla="*/ 329434 h 902869"/>
                <a:gd name="connsiteX198" fmla="*/ 1156355 w 1273141"/>
                <a:gd name="connsiteY198" fmla="*/ 330400 h 902869"/>
                <a:gd name="connsiteX199" fmla="*/ 1155404 w 1273141"/>
                <a:gd name="connsiteY199" fmla="*/ 332297 h 902869"/>
                <a:gd name="connsiteX200" fmla="*/ 1148760 w 1273141"/>
                <a:gd name="connsiteY200" fmla="*/ 332297 h 902869"/>
                <a:gd name="connsiteX201" fmla="*/ 1147809 w 1273141"/>
                <a:gd name="connsiteY201" fmla="*/ 332297 h 902869"/>
                <a:gd name="connsiteX202" fmla="*/ 1145911 w 1273141"/>
                <a:gd name="connsiteY202" fmla="*/ 333229 h 902869"/>
                <a:gd name="connsiteX203" fmla="*/ 1143062 w 1273141"/>
                <a:gd name="connsiteY203" fmla="*/ 334195 h 902869"/>
                <a:gd name="connsiteX204" fmla="*/ 1142116 w 1273141"/>
                <a:gd name="connsiteY204" fmla="*/ 333229 h 902869"/>
                <a:gd name="connsiteX205" fmla="*/ 1140214 w 1273141"/>
                <a:gd name="connsiteY205" fmla="*/ 332297 h 902869"/>
                <a:gd name="connsiteX206" fmla="*/ 1137365 w 1273141"/>
                <a:gd name="connsiteY206" fmla="*/ 329434 h 902869"/>
                <a:gd name="connsiteX207" fmla="*/ 1136419 w 1273141"/>
                <a:gd name="connsiteY207" fmla="*/ 328497 h 902869"/>
                <a:gd name="connsiteX208" fmla="*/ 1131668 w 1273141"/>
                <a:gd name="connsiteY208" fmla="*/ 326600 h 902869"/>
                <a:gd name="connsiteX209" fmla="*/ 1130721 w 1273141"/>
                <a:gd name="connsiteY209" fmla="*/ 328497 h 902869"/>
                <a:gd name="connsiteX210" fmla="*/ 1129770 w 1273141"/>
                <a:gd name="connsiteY210" fmla="*/ 330400 h 902869"/>
                <a:gd name="connsiteX211" fmla="*/ 1127873 w 1273141"/>
                <a:gd name="connsiteY211" fmla="*/ 333229 h 902869"/>
                <a:gd name="connsiteX212" fmla="*/ 1125970 w 1273141"/>
                <a:gd name="connsiteY212" fmla="*/ 336092 h 902869"/>
                <a:gd name="connsiteX213" fmla="*/ 1126921 w 1273141"/>
                <a:gd name="connsiteY213" fmla="*/ 343687 h 902869"/>
                <a:gd name="connsiteX214" fmla="*/ 1123126 w 1273141"/>
                <a:gd name="connsiteY214" fmla="*/ 349390 h 902869"/>
                <a:gd name="connsiteX215" fmla="*/ 1122175 w 1273141"/>
                <a:gd name="connsiteY215" fmla="*/ 350316 h 902869"/>
                <a:gd name="connsiteX216" fmla="*/ 1120273 w 1273141"/>
                <a:gd name="connsiteY216" fmla="*/ 356013 h 902869"/>
                <a:gd name="connsiteX217" fmla="*/ 1120273 w 1273141"/>
                <a:gd name="connsiteY217" fmla="*/ 357916 h 902869"/>
                <a:gd name="connsiteX218" fmla="*/ 1119327 w 1273141"/>
                <a:gd name="connsiteY218" fmla="*/ 359808 h 902869"/>
                <a:gd name="connsiteX219" fmla="*/ 1113629 w 1273141"/>
                <a:gd name="connsiteY219" fmla="*/ 361711 h 902869"/>
                <a:gd name="connsiteX220" fmla="*/ 1111732 w 1273141"/>
                <a:gd name="connsiteY220" fmla="*/ 371203 h 902869"/>
                <a:gd name="connsiteX221" fmla="*/ 1110800 w 1273141"/>
                <a:gd name="connsiteY221" fmla="*/ 373106 h 902869"/>
                <a:gd name="connsiteX222" fmla="*/ 1108903 w 1273141"/>
                <a:gd name="connsiteY222" fmla="*/ 376910 h 902869"/>
                <a:gd name="connsiteX223" fmla="*/ 1104137 w 1273141"/>
                <a:gd name="connsiteY223" fmla="*/ 380700 h 902869"/>
                <a:gd name="connsiteX224" fmla="*/ 1103205 w 1273141"/>
                <a:gd name="connsiteY224" fmla="*/ 380700 h 902869"/>
                <a:gd name="connsiteX225" fmla="*/ 1102234 w 1273141"/>
                <a:gd name="connsiteY225" fmla="*/ 382598 h 902869"/>
                <a:gd name="connsiteX226" fmla="*/ 1097508 w 1273141"/>
                <a:gd name="connsiteY226" fmla="*/ 382598 h 902869"/>
                <a:gd name="connsiteX227" fmla="*/ 1096537 w 1273141"/>
                <a:gd name="connsiteY227" fmla="*/ 383564 h 902869"/>
                <a:gd name="connsiteX228" fmla="*/ 1093708 w 1273141"/>
                <a:gd name="connsiteY228" fmla="*/ 385466 h 902869"/>
                <a:gd name="connsiteX229" fmla="*/ 1093708 w 1273141"/>
                <a:gd name="connsiteY229" fmla="*/ 385466 h 902869"/>
                <a:gd name="connsiteX230" fmla="*/ 1091810 w 1273141"/>
                <a:gd name="connsiteY230" fmla="*/ 387364 h 902869"/>
                <a:gd name="connsiteX231" fmla="*/ 1089913 w 1273141"/>
                <a:gd name="connsiteY231" fmla="*/ 388295 h 902869"/>
                <a:gd name="connsiteX232" fmla="*/ 1088942 w 1273141"/>
                <a:gd name="connsiteY232" fmla="*/ 390193 h 902869"/>
                <a:gd name="connsiteX233" fmla="*/ 1086113 w 1273141"/>
                <a:gd name="connsiteY233" fmla="*/ 392095 h 902869"/>
                <a:gd name="connsiteX234" fmla="*/ 1085147 w 1273141"/>
                <a:gd name="connsiteY234" fmla="*/ 393061 h 902869"/>
                <a:gd name="connsiteX235" fmla="*/ 1083245 w 1273141"/>
                <a:gd name="connsiteY235" fmla="*/ 395895 h 902869"/>
                <a:gd name="connsiteX236" fmla="*/ 1081367 w 1273141"/>
                <a:gd name="connsiteY236" fmla="*/ 396861 h 902869"/>
                <a:gd name="connsiteX237" fmla="*/ 1078518 w 1273141"/>
                <a:gd name="connsiteY237" fmla="*/ 401588 h 902869"/>
                <a:gd name="connsiteX238" fmla="*/ 1078518 w 1273141"/>
                <a:gd name="connsiteY238" fmla="*/ 401588 h 902869"/>
                <a:gd name="connsiteX239" fmla="*/ 1076616 w 1273141"/>
                <a:gd name="connsiteY239" fmla="*/ 404456 h 902869"/>
                <a:gd name="connsiteX240" fmla="*/ 1076616 w 1273141"/>
                <a:gd name="connsiteY240" fmla="*/ 405387 h 902869"/>
                <a:gd name="connsiteX241" fmla="*/ 1073772 w 1273141"/>
                <a:gd name="connsiteY241" fmla="*/ 404456 h 902869"/>
                <a:gd name="connsiteX242" fmla="*/ 1072821 w 1273141"/>
                <a:gd name="connsiteY242" fmla="*/ 404456 h 902869"/>
                <a:gd name="connsiteX243" fmla="*/ 1067124 w 1273141"/>
                <a:gd name="connsiteY243" fmla="*/ 403490 h 902869"/>
                <a:gd name="connsiteX244" fmla="*/ 1066177 w 1273141"/>
                <a:gd name="connsiteY244" fmla="*/ 404456 h 902869"/>
                <a:gd name="connsiteX245" fmla="*/ 1064275 w 1273141"/>
                <a:gd name="connsiteY245" fmla="*/ 405387 h 902869"/>
                <a:gd name="connsiteX246" fmla="*/ 1063323 w 1273141"/>
                <a:gd name="connsiteY246" fmla="*/ 408256 h 902869"/>
                <a:gd name="connsiteX247" fmla="*/ 1062377 w 1273141"/>
                <a:gd name="connsiteY247" fmla="*/ 412982 h 902869"/>
                <a:gd name="connsiteX248" fmla="*/ 1060480 w 1273141"/>
                <a:gd name="connsiteY248" fmla="*/ 415851 h 902869"/>
                <a:gd name="connsiteX249" fmla="*/ 1061431 w 1273141"/>
                <a:gd name="connsiteY249" fmla="*/ 426275 h 902869"/>
                <a:gd name="connsiteX250" fmla="*/ 1061431 w 1273141"/>
                <a:gd name="connsiteY250" fmla="*/ 427246 h 902869"/>
                <a:gd name="connsiteX251" fmla="*/ 1062377 w 1273141"/>
                <a:gd name="connsiteY251" fmla="*/ 434841 h 902869"/>
                <a:gd name="connsiteX252" fmla="*/ 1062377 w 1273141"/>
                <a:gd name="connsiteY252" fmla="*/ 450962 h 902869"/>
                <a:gd name="connsiteX253" fmla="*/ 1060480 w 1273141"/>
                <a:gd name="connsiteY253" fmla="*/ 458557 h 902869"/>
                <a:gd name="connsiteX254" fmla="*/ 1060480 w 1273141"/>
                <a:gd name="connsiteY254" fmla="*/ 460454 h 902869"/>
                <a:gd name="connsiteX255" fmla="*/ 1060480 w 1273141"/>
                <a:gd name="connsiteY255" fmla="*/ 467103 h 902869"/>
                <a:gd name="connsiteX256" fmla="*/ 1058577 w 1273141"/>
                <a:gd name="connsiteY256" fmla="*/ 471849 h 902869"/>
                <a:gd name="connsiteX257" fmla="*/ 1057631 w 1273141"/>
                <a:gd name="connsiteY257" fmla="*/ 471849 h 902869"/>
                <a:gd name="connsiteX258" fmla="*/ 1055734 w 1273141"/>
                <a:gd name="connsiteY258" fmla="*/ 472800 h 902869"/>
                <a:gd name="connsiteX259" fmla="*/ 1052880 w 1273141"/>
                <a:gd name="connsiteY259" fmla="*/ 473747 h 902869"/>
                <a:gd name="connsiteX260" fmla="*/ 1047187 w 1273141"/>
                <a:gd name="connsiteY260" fmla="*/ 481346 h 902869"/>
                <a:gd name="connsiteX261" fmla="*/ 1043388 w 1273141"/>
                <a:gd name="connsiteY261" fmla="*/ 498433 h 902869"/>
                <a:gd name="connsiteX262" fmla="*/ 1034841 w 1273141"/>
                <a:gd name="connsiteY262" fmla="*/ 516472 h 902869"/>
                <a:gd name="connsiteX263" fmla="*/ 1033890 w 1273141"/>
                <a:gd name="connsiteY263" fmla="*/ 522169 h 902869"/>
                <a:gd name="connsiteX264" fmla="*/ 1030095 w 1273141"/>
                <a:gd name="connsiteY264" fmla="*/ 528818 h 902869"/>
                <a:gd name="connsiteX265" fmla="*/ 1028198 w 1273141"/>
                <a:gd name="connsiteY265" fmla="*/ 530715 h 902869"/>
                <a:gd name="connsiteX266" fmla="*/ 1027247 w 1273141"/>
                <a:gd name="connsiteY266" fmla="*/ 534515 h 902869"/>
                <a:gd name="connsiteX267" fmla="*/ 1030095 w 1273141"/>
                <a:gd name="connsiteY267" fmla="*/ 545910 h 902869"/>
                <a:gd name="connsiteX268" fmla="*/ 1032944 w 1273141"/>
                <a:gd name="connsiteY268" fmla="*/ 556349 h 902869"/>
                <a:gd name="connsiteX269" fmla="*/ 1038641 w 1273141"/>
                <a:gd name="connsiteY269" fmla="*/ 565846 h 902869"/>
                <a:gd name="connsiteX270" fmla="*/ 1037690 w 1273141"/>
                <a:gd name="connsiteY270" fmla="*/ 565846 h 902869"/>
                <a:gd name="connsiteX271" fmla="*/ 1032944 w 1273141"/>
                <a:gd name="connsiteY271" fmla="*/ 565846 h 902869"/>
                <a:gd name="connsiteX272" fmla="*/ 1025349 w 1273141"/>
                <a:gd name="connsiteY272" fmla="*/ 572490 h 902869"/>
                <a:gd name="connsiteX273" fmla="*/ 1022500 w 1273141"/>
                <a:gd name="connsiteY273" fmla="*/ 574392 h 902869"/>
                <a:gd name="connsiteX274" fmla="*/ 1021549 w 1273141"/>
                <a:gd name="connsiteY274" fmla="*/ 574392 h 902869"/>
                <a:gd name="connsiteX275" fmla="*/ 1020598 w 1273141"/>
                <a:gd name="connsiteY275" fmla="*/ 575319 h 902869"/>
                <a:gd name="connsiteX276" fmla="*/ 1015852 w 1273141"/>
                <a:gd name="connsiteY276" fmla="*/ 590513 h 902869"/>
                <a:gd name="connsiteX277" fmla="*/ 1013954 w 1273141"/>
                <a:gd name="connsiteY277" fmla="*/ 605703 h 902869"/>
                <a:gd name="connsiteX278" fmla="*/ 1001613 w 1273141"/>
                <a:gd name="connsiteY278" fmla="*/ 619000 h 902869"/>
                <a:gd name="connsiteX279" fmla="*/ 997813 w 1273141"/>
                <a:gd name="connsiteY279" fmla="*/ 626595 h 902869"/>
                <a:gd name="connsiteX280" fmla="*/ 999716 w 1273141"/>
                <a:gd name="connsiteY280" fmla="*/ 633259 h 902869"/>
                <a:gd name="connsiteX281" fmla="*/ 1006359 w 1273141"/>
                <a:gd name="connsiteY281" fmla="*/ 639888 h 902869"/>
                <a:gd name="connsiteX282" fmla="*/ 1016803 w 1273141"/>
                <a:gd name="connsiteY282" fmla="*/ 646551 h 902869"/>
                <a:gd name="connsiteX283" fmla="*/ 1017754 w 1273141"/>
                <a:gd name="connsiteY283" fmla="*/ 648449 h 902869"/>
                <a:gd name="connsiteX284" fmla="*/ 1031046 w 1273141"/>
                <a:gd name="connsiteY284" fmla="*/ 659843 h 902869"/>
                <a:gd name="connsiteX285" fmla="*/ 1031046 w 1273141"/>
                <a:gd name="connsiteY285" fmla="*/ 661741 h 902869"/>
                <a:gd name="connsiteX286" fmla="*/ 1031993 w 1273141"/>
                <a:gd name="connsiteY286" fmla="*/ 663638 h 902869"/>
                <a:gd name="connsiteX287" fmla="*/ 1035793 w 1273141"/>
                <a:gd name="connsiteY287" fmla="*/ 667438 h 902869"/>
                <a:gd name="connsiteX288" fmla="*/ 1038641 w 1273141"/>
                <a:gd name="connsiteY288" fmla="*/ 674067 h 902869"/>
                <a:gd name="connsiteX289" fmla="*/ 1040539 w 1273141"/>
                <a:gd name="connsiteY289" fmla="*/ 676931 h 902869"/>
                <a:gd name="connsiteX290" fmla="*/ 1043388 w 1273141"/>
                <a:gd name="connsiteY290" fmla="*/ 681662 h 902869"/>
                <a:gd name="connsiteX291" fmla="*/ 1047187 w 1273141"/>
                <a:gd name="connsiteY291" fmla="*/ 688306 h 902869"/>
                <a:gd name="connsiteX292" fmla="*/ 1048134 w 1273141"/>
                <a:gd name="connsiteY292" fmla="*/ 690208 h 902869"/>
                <a:gd name="connsiteX293" fmla="*/ 1049085 w 1273141"/>
                <a:gd name="connsiteY293" fmla="*/ 691154 h 902869"/>
                <a:gd name="connsiteX294" fmla="*/ 1053831 w 1273141"/>
                <a:gd name="connsiteY294" fmla="*/ 692106 h 902869"/>
                <a:gd name="connsiteX295" fmla="*/ 1053831 w 1273141"/>
                <a:gd name="connsiteY295" fmla="*/ 701603 h 902869"/>
                <a:gd name="connsiteX296" fmla="*/ 1054782 w 1273141"/>
                <a:gd name="connsiteY296" fmla="*/ 704451 h 902869"/>
                <a:gd name="connsiteX297" fmla="*/ 1050982 w 1273141"/>
                <a:gd name="connsiteY297" fmla="*/ 707295 h 902869"/>
                <a:gd name="connsiteX298" fmla="*/ 1049085 w 1273141"/>
                <a:gd name="connsiteY298" fmla="*/ 708247 h 902869"/>
                <a:gd name="connsiteX299" fmla="*/ 1047187 w 1273141"/>
                <a:gd name="connsiteY299" fmla="*/ 709198 h 902869"/>
                <a:gd name="connsiteX300" fmla="*/ 1045285 w 1273141"/>
                <a:gd name="connsiteY300" fmla="*/ 710144 h 902869"/>
                <a:gd name="connsiteX301" fmla="*/ 1043388 w 1273141"/>
                <a:gd name="connsiteY301" fmla="*/ 711095 h 902869"/>
                <a:gd name="connsiteX302" fmla="*/ 1042441 w 1273141"/>
                <a:gd name="connsiteY302" fmla="*/ 717739 h 902869"/>
                <a:gd name="connsiteX303" fmla="*/ 1042441 w 1273141"/>
                <a:gd name="connsiteY303" fmla="*/ 721539 h 902869"/>
                <a:gd name="connsiteX304" fmla="*/ 1041490 w 1273141"/>
                <a:gd name="connsiteY304" fmla="*/ 722485 h 902869"/>
                <a:gd name="connsiteX305" fmla="*/ 1041490 w 1273141"/>
                <a:gd name="connsiteY305" fmla="*/ 727236 h 902869"/>
                <a:gd name="connsiteX306" fmla="*/ 1041490 w 1273141"/>
                <a:gd name="connsiteY306" fmla="*/ 732934 h 902869"/>
                <a:gd name="connsiteX307" fmla="*/ 1043388 w 1273141"/>
                <a:gd name="connsiteY307" fmla="*/ 733880 h 902869"/>
                <a:gd name="connsiteX308" fmla="*/ 1045285 w 1273141"/>
                <a:gd name="connsiteY308" fmla="*/ 737680 h 902869"/>
                <a:gd name="connsiteX309" fmla="*/ 1047187 w 1273141"/>
                <a:gd name="connsiteY309" fmla="*/ 739582 h 902869"/>
                <a:gd name="connsiteX310" fmla="*/ 1048134 w 1273141"/>
                <a:gd name="connsiteY310" fmla="*/ 740529 h 902869"/>
                <a:gd name="connsiteX311" fmla="*/ 1048134 w 1273141"/>
                <a:gd name="connsiteY311" fmla="*/ 742426 h 902869"/>
                <a:gd name="connsiteX312" fmla="*/ 1050982 w 1273141"/>
                <a:gd name="connsiteY312" fmla="*/ 742426 h 902869"/>
                <a:gd name="connsiteX313" fmla="*/ 1052880 w 1273141"/>
                <a:gd name="connsiteY313" fmla="*/ 741475 h 902869"/>
                <a:gd name="connsiteX314" fmla="*/ 1053831 w 1273141"/>
                <a:gd name="connsiteY314" fmla="*/ 741475 h 902869"/>
                <a:gd name="connsiteX315" fmla="*/ 1054782 w 1273141"/>
                <a:gd name="connsiteY315" fmla="*/ 741475 h 902869"/>
                <a:gd name="connsiteX316" fmla="*/ 1058577 w 1273141"/>
                <a:gd name="connsiteY316" fmla="*/ 742426 h 902869"/>
                <a:gd name="connsiteX317" fmla="*/ 1063323 w 1273141"/>
                <a:gd name="connsiteY317" fmla="*/ 743377 h 902869"/>
                <a:gd name="connsiteX318" fmla="*/ 1069021 w 1273141"/>
                <a:gd name="connsiteY318" fmla="*/ 744328 h 902869"/>
                <a:gd name="connsiteX319" fmla="*/ 1071870 w 1273141"/>
                <a:gd name="connsiteY319" fmla="*/ 746221 h 902869"/>
                <a:gd name="connsiteX320" fmla="*/ 1071870 w 1273141"/>
                <a:gd name="connsiteY320" fmla="*/ 747177 h 902869"/>
                <a:gd name="connsiteX321" fmla="*/ 1072821 w 1273141"/>
                <a:gd name="connsiteY321" fmla="*/ 749075 h 902869"/>
                <a:gd name="connsiteX322" fmla="*/ 1071870 w 1273141"/>
                <a:gd name="connsiteY322" fmla="*/ 750972 h 902869"/>
                <a:gd name="connsiteX323" fmla="*/ 1070923 w 1273141"/>
                <a:gd name="connsiteY323" fmla="*/ 750972 h 902869"/>
                <a:gd name="connsiteX324" fmla="*/ 1069972 w 1273141"/>
                <a:gd name="connsiteY324" fmla="*/ 752870 h 902869"/>
                <a:gd name="connsiteX325" fmla="*/ 1069021 w 1273141"/>
                <a:gd name="connsiteY325" fmla="*/ 753821 h 902869"/>
                <a:gd name="connsiteX326" fmla="*/ 1068075 w 1273141"/>
                <a:gd name="connsiteY326" fmla="*/ 754772 h 902869"/>
                <a:gd name="connsiteX327" fmla="*/ 1067124 w 1273141"/>
                <a:gd name="connsiteY327" fmla="*/ 755718 h 902869"/>
                <a:gd name="connsiteX328" fmla="*/ 1067124 w 1273141"/>
                <a:gd name="connsiteY328" fmla="*/ 760465 h 902869"/>
                <a:gd name="connsiteX329" fmla="*/ 1067124 w 1273141"/>
                <a:gd name="connsiteY329" fmla="*/ 763318 h 902869"/>
                <a:gd name="connsiteX330" fmla="*/ 1066177 w 1273141"/>
                <a:gd name="connsiteY330" fmla="*/ 767113 h 902869"/>
                <a:gd name="connsiteX331" fmla="*/ 1065226 w 1273141"/>
                <a:gd name="connsiteY331" fmla="*/ 768064 h 902869"/>
                <a:gd name="connsiteX332" fmla="*/ 1064275 w 1273141"/>
                <a:gd name="connsiteY332" fmla="*/ 773762 h 902869"/>
                <a:gd name="connsiteX333" fmla="*/ 1063323 w 1273141"/>
                <a:gd name="connsiteY333" fmla="*/ 778508 h 902869"/>
                <a:gd name="connsiteX334" fmla="*/ 1061431 w 1273141"/>
                <a:gd name="connsiteY334" fmla="*/ 780406 h 902869"/>
                <a:gd name="connsiteX335" fmla="*/ 1057631 w 1273141"/>
                <a:gd name="connsiteY335" fmla="*/ 782308 h 902869"/>
                <a:gd name="connsiteX336" fmla="*/ 1056680 w 1273141"/>
                <a:gd name="connsiteY336" fmla="*/ 784200 h 902869"/>
                <a:gd name="connsiteX337" fmla="*/ 1054782 w 1273141"/>
                <a:gd name="connsiteY337" fmla="*/ 786103 h 902869"/>
                <a:gd name="connsiteX338" fmla="*/ 1053831 w 1273141"/>
                <a:gd name="connsiteY338" fmla="*/ 787054 h 902869"/>
                <a:gd name="connsiteX339" fmla="*/ 1050982 w 1273141"/>
                <a:gd name="connsiteY339" fmla="*/ 787054 h 902869"/>
                <a:gd name="connsiteX340" fmla="*/ 1046236 w 1273141"/>
                <a:gd name="connsiteY340" fmla="*/ 788947 h 902869"/>
                <a:gd name="connsiteX341" fmla="*/ 1043388 w 1273141"/>
                <a:gd name="connsiteY341" fmla="*/ 790849 h 902869"/>
                <a:gd name="connsiteX342" fmla="*/ 1043388 w 1273141"/>
                <a:gd name="connsiteY342" fmla="*/ 791800 h 902869"/>
                <a:gd name="connsiteX343" fmla="*/ 1041490 w 1273141"/>
                <a:gd name="connsiteY343" fmla="*/ 794649 h 902869"/>
                <a:gd name="connsiteX344" fmla="*/ 1040539 w 1273141"/>
                <a:gd name="connsiteY344" fmla="*/ 798444 h 902869"/>
                <a:gd name="connsiteX345" fmla="*/ 1038641 w 1273141"/>
                <a:gd name="connsiteY345" fmla="*/ 800341 h 902869"/>
                <a:gd name="connsiteX346" fmla="*/ 1038641 w 1273141"/>
                <a:gd name="connsiteY346" fmla="*/ 802244 h 902869"/>
                <a:gd name="connsiteX347" fmla="*/ 1037690 w 1273141"/>
                <a:gd name="connsiteY347" fmla="*/ 804141 h 902869"/>
                <a:gd name="connsiteX348" fmla="*/ 1035793 w 1273141"/>
                <a:gd name="connsiteY348" fmla="*/ 805092 h 902869"/>
                <a:gd name="connsiteX349" fmla="*/ 1035793 w 1273141"/>
                <a:gd name="connsiteY349" fmla="*/ 806024 h 902869"/>
                <a:gd name="connsiteX350" fmla="*/ 1032944 w 1273141"/>
                <a:gd name="connsiteY350" fmla="*/ 810790 h 902869"/>
                <a:gd name="connsiteX351" fmla="*/ 1031046 w 1273141"/>
                <a:gd name="connsiteY351" fmla="*/ 820287 h 902869"/>
                <a:gd name="connsiteX352" fmla="*/ 1030095 w 1273141"/>
                <a:gd name="connsiteY352" fmla="*/ 823111 h 902869"/>
                <a:gd name="connsiteX353" fmla="*/ 1028198 w 1273141"/>
                <a:gd name="connsiteY353" fmla="*/ 825014 h 902869"/>
                <a:gd name="connsiteX354" fmla="*/ 1026295 w 1273141"/>
                <a:gd name="connsiteY354" fmla="*/ 825980 h 902869"/>
                <a:gd name="connsiteX355" fmla="*/ 1024398 w 1273141"/>
                <a:gd name="connsiteY355" fmla="*/ 826911 h 902869"/>
                <a:gd name="connsiteX356" fmla="*/ 1021549 w 1273141"/>
                <a:gd name="connsiteY356" fmla="*/ 827882 h 902869"/>
                <a:gd name="connsiteX357" fmla="*/ 1020598 w 1273141"/>
                <a:gd name="connsiteY357" fmla="*/ 829780 h 902869"/>
                <a:gd name="connsiteX358" fmla="*/ 1019652 w 1273141"/>
                <a:gd name="connsiteY358" fmla="*/ 830706 h 902869"/>
                <a:gd name="connsiteX359" fmla="*/ 1020598 w 1273141"/>
                <a:gd name="connsiteY359" fmla="*/ 833575 h 902869"/>
                <a:gd name="connsiteX360" fmla="*/ 1020598 w 1273141"/>
                <a:gd name="connsiteY360" fmla="*/ 835477 h 902869"/>
                <a:gd name="connsiteX361" fmla="*/ 1021549 w 1273141"/>
                <a:gd name="connsiteY361" fmla="*/ 842101 h 902869"/>
                <a:gd name="connsiteX362" fmla="*/ 1023452 w 1273141"/>
                <a:gd name="connsiteY362" fmla="*/ 845901 h 902869"/>
                <a:gd name="connsiteX363" fmla="*/ 1024398 w 1273141"/>
                <a:gd name="connsiteY363" fmla="*/ 847798 h 902869"/>
                <a:gd name="connsiteX364" fmla="*/ 1026295 w 1273141"/>
                <a:gd name="connsiteY364" fmla="*/ 848769 h 902869"/>
                <a:gd name="connsiteX365" fmla="*/ 1027247 w 1273141"/>
                <a:gd name="connsiteY365" fmla="*/ 849696 h 902869"/>
                <a:gd name="connsiteX366" fmla="*/ 1030095 w 1273141"/>
                <a:gd name="connsiteY366" fmla="*/ 853496 h 902869"/>
                <a:gd name="connsiteX367" fmla="*/ 1029144 w 1273141"/>
                <a:gd name="connsiteY367" fmla="*/ 862057 h 902869"/>
                <a:gd name="connsiteX368" fmla="*/ 1029144 w 1273141"/>
                <a:gd name="connsiteY368" fmla="*/ 863959 h 902869"/>
                <a:gd name="connsiteX369" fmla="*/ 1027247 w 1273141"/>
                <a:gd name="connsiteY369" fmla="*/ 866788 h 902869"/>
                <a:gd name="connsiteX370" fmla="*/ 1023452 w 1273141"/>
                <a:gd name="connsiteY370" fmla="*/ 868685 h 902869"/>
                <a:gd name="connsiteX371" fmla="*/ 1023452 w 1273141"/>
                <a:gd name="connsiteY371" fmla="*/ 869652 h 902869"/>
                <a:gd name="connsiteX372" fmla="*/ 1022500 w 1273141"/>
                <a:gd name="connsiteY372" fmla="*/ 870588 h 902869"/>
                <a:gd name="connsiteX373" fmla="*/ 1021549 w 1273141"/>
                <a:gd name="connsiteY373" fmla="*/ 871554 h 902869"/>
                <a:gd name="connsiteX374" fmla="*/ 1019652 w 1273141"/>
                <a:gd name="connsiteY374" fmla="*/ 872485 h 902869"/>
                <a:gd name="connsiteX375" fmla="*/ 1017754 w 1273141"/>
                <a:gd name="connsiteY375" fmla="*/ 874388 h 902869"/>
                <a:gd name="connsiteX376" fmla="*/ 1016803 w 1273141"/>
                <a:gd name="connsiteY376" fmla="*/ 875354 h 902869"/>
                <a:gd name="connsiteX377" fmla="*/ 1016803 w 1273141"/>
                <a:gd name="connsiteY377" fmla="*/ 877251 h 902869"/>
                <a:gd name="connsiteX378" fmla="*/ 1015852 w 1273141"/>
                <a:gd name="connsiteY378" fmla="*/ 881046 h 902869"/>
                <a:gd name="connsiteX379" fmla="*/ 1014901 w 1273141"/>
                <a:gd name="connsiteY379" fmla="*/ 881046 h 902869"/>
                <a:gd name="connsiteX380" fmla="*/ 1012057 w 1273141"/>
                <a:gd name="connsiteY380" fmla="*/ 882949 h 902869"/>
                <a:gd name="connsiteX381" fmla="*/ 1010154 w 1273141"/>
                <a:gd name="connsiteY381" fmla="*/ 883880 h 902869"/>
                <a:gd name="connsiteX382" fmla="*/ 1008257 w 1273141"/>
                <a:gd name="connsiteY382" fmla="*/ 885778 h 902869"/>
                <a:gd name="connsiteX383" fmla="*/ 1006359 w 1273141"/>
                <a:gd name="connsiteY383" fmla="*/ 886749 h 902869"/>
                <a:gd name="connsiteX384" fmla="*/ 1005408 w 1273141"/>
                <a:gd name="connsiteY384" fmla="*/ 887675 h 902869"/>
                <a:gd name="connsiteX385" fmla="*/ 1003511 w 1273141"/>
                <a:gd name="connsiteY385" fmla="*/ 888646 h 902869"/>
                <a:gd name="connsiteX386" fmla="*/ 1001613 w 1273141"/>
                <a:gd name="connsiteY386" fmla="*/ 889577 h 902869"/>
                <a:gd name="connsiteX387" fmla="*/ 998765 w 1273141"/>
                <a:gd name="connsiteY387" fmla="*/ 891475 h 902869"/>
                <a:gd name="connsiteX388" fmla="*/ 989267 w 1273141"/>
                <a:gd name="connsiteY388" fmla="*/ 889577 h 902869"/>
                <a:gd name="connsiteX389" fmla="*/ 987370 w 1273141"/>
                <a:gd name="connsiteY389" fmla="*/ 888646 h 902869"/>
                <a:gd name="connsiteX390" fmla="*/ 985472 w 1273141"/>
                <a:gd name="connsiteY390" fmla="*/ 885778 h 902869"/>
                <a:gd name="connsiteX391" fmla="*/ 984521 w 1273141"/>
                <a:gd name="connsiteY391" fmla="*/ 883880 h 902869"/>
                <a:gd name="connsiteX392" fmla="*/ 983570 w 1273141"/>
                <a:gd name="connsiteY392" fmla="*/ 881983 h 902869"/>
                <a:gd name="connsiteX393" fmla="*/ 979775 w 1273141"/>
                <a:gd name="connsiteY393" fmla="*/ 880080 h 902869"/>
                <a:gd name="connsiteX394" fmla="*/ 976926 w 1273141"/>
                <a:gd name="connsiteY394" fmla="*/ 878183 h 902869"/>
                <a:gd name="connsiteX395" fmla="*/ 975029 w 1273141"/>
                <a:gd name="connsiteY395" fmla="*/ 878183 h 902869"/>
                <a:gd name="connsiteX396" fmla="*/ 971229 w 1273141"/>
                <a:gd name="connsiteY396" fmla="*/ 876280 h 902869"/>
                <a:gd name="connsiteX397" fmla="*/ 964580 w 1273141"/>
                <a:gd name="connsiteY397" fmla="*/ 872485 h 902869"/>
                <a:gd name="connsiteX398" fmla="*/ 962683 w 1273141"/>
                <a:gd name="connsiteY398" fmla="*/ 872485 h 902869"/>
                <a:gd name="connsiteX399" fmla="*/ 961731 w 1273141"/>
                <a:gd name="connsiteY399" fmla="*/ 871554 h 902869"/>
                <a:gd name="connsiteX400" fmla="*/ 960785 w 1273141"/>
                <a:gd name="connsiteY400" fmla="*/ 865857 h 902869"/>
                <a:gd name="connsiteX401" fmla="*/ 959834 w 1273141"/>
                <a:gd name="connsiteY401" fmla="*/ 864890 h 902869"/>
                <a:gd name="connsiteX402" fmla="*/ 955088 w 1273141"/>
                <a:gd name="connsiteY402" fmla="*/ 863959 h 902869"/>
                <a:gd name="connsiteX403" fmla="*/ 951293 w 1273141"/>
                <a:gd name="connsiteY403" fmla="*/ 862057 h 902869"/>
                <a:gd name="connsiteX404" fmla="*/ 951293 w 1273141"/>
                <a:gd name="connsiteY404" fmla="*/ 862057 h 902869"/>
                <a:gd name="connsiteX405" fmla="*/ 950341 w 1273141"/>
                <a:gd name="connsiteY405" fmla="*/ 861090 h 902869"/>
                <a:gd name="connsiteX406" fmla="*/ 949390 w 1273141"/>
                <a:gd name="connsiteY406" fmla="*/ 860159 h 902869"/>
                <a:gd name="connsiteX407" fmla="*/ 948439 w 1273141"/>
                <a:gd name="connsiteY407" fmla="*/ 857291 h 902869"/>
                <a:gd name="connsiteX408" fmla="*/ 946542 w 1273141"/>
                <a:gd name="connsiteY408" fmla="*/ 854462 h 902869"/>
                <a:gd name="connsiteX409" fmla="*/ 945595 w 1273141"/>
                <a:gd name="connsiteY409" fmla="*/ 853496 h 902869"/>
                <a:gd name="connsiteX410" fmla="*/ 944644 w 1273141"/>
                <a:gd name="connsiteY410" fmla="*/ 852564 h 902869"/>
                <a:gd name="connsiteX411" fmla="*/ 943693 w 1273141"/>
                <a:gd name="connsiteY411" fmla="*/ 852564 h 902869"/>
                <a:gd name="connsiteX412" fmla="*/ 939898 w 1273141"/>
                <a:gd name="connsiteY412" fmla="*/ 851598 h 902869"/>
                <a:gd name="connsiteX413" fmla="*/ 937049 w 1273141"/>
                <a:gd name="connsiteY413" fmla="*/ 847798 h 902869"/>
                <a:gd name="connsiteX414" fmla="*/ 935147 w 1273141"/>
                <a:gd name="connsiteY414" fmla="*/ 845901 h 902869"/>
                <a:gd name="connsiteX415" fmla="*/ 935147 w 1273141"/>
                <a:gd name="connsiteY415" fmla="*/ 845901 h 902869"/>
                <a:gd name="connsiteX416" fmla="*/ 931352 w 1273141"/>
                <a:gd name="connsiteY416" fmla="*/ 844969 h 902869"/>
                <a:gd name="connsiteX417" fmla="*/ 930401 w 1273141"/>
                <a:gd name="connsiteY417" fmla="*/ 844003 h 902869"/>
                <a:gd name="connsiteX418" fmla="*/ 929449 w 1273141"/>
                <a:gd name="connsiteY418" fmla="*/ 843067 h 902869"/>
                <a:gd name="connsiteX419" fmla="*/ 928503 w 1273141"/>
                <a:gd name="connsiteY419" fmla="*/ 841164 h 902869"/>
                <a:gd name="connsiteX420" fmla="*/ 925654 w 1273141"/>
                <a:gd name="connsiteY420" fmla="*/ 839272 h 902869"/>
                <a:gd name="connsiteX421" fmla="*/ 921854 w 1273141"/>
                <a:gd name="connsiteY421" fmla="*/ 837374 h 902869"/>
                <a:gd name="connsiteX422" fmla="*/ 920908 w 1273141"/>
                <a:gd name="connsiteY422" fmla="*/ 837374 h 902869"/>
                <a:gd name="connsiteX423" fmla="*/ 919957 w 1273141"/>
                <a:gd name="connsiteY423" fmla="*/ 837374 h 902869"/>
                <a:gd name="connsiteX424" fmla="*/ 919006 w 1273141"/>
                <a:gd name="connsiteY424" fmla="*/ 838301 h 902869"/>
                <a:gd name="connsiteX425" fmla="*/ 916157 w 1273141"/>
                <a:gd name="connsiteY425" fmla="*/ 839272 h 902869"/>
                <a:gd name="connsiteX426" fmla="*/ 913313 w 1273141"/>
                <a:gd name="connsiteY426" fmla="*/ 839272 h 902869"/>
                <a:gd name="connsiteX427" fmla="*/ 910460 w 1273141"/>
                <a:gd name="connsiteY427" fmla="*/ 838301 h 902869"/>
                <a:gd name="connsiteX428" fmla="*/ 910460 w 1273141"/>
                <a:gd name="connsiteY428" fmla="*/ 838301 h 902869"/>
                <a:gd name="connsiteX429" fmla="*/ 905714 w 1273141"/>
                <a:gd name="connsiteY429" fmla="*/ 833575 h 902869"/>
                <a:gd name="connsiteX430" fmla="*/ 904767 w 1273141"/>
                <a:gd name="connsiteY430" fmla="*/ 832609 h 902869"/>
                <a:gd name="connsiteX431" fmla="*/ 901919 w 1273141"/>
                <a:gd name="connsiteY431" fmla="*/ 831677 h 902869"/>
                <a:gd name="connsiteX432" fmla="*/ 899070 w 1273141"/>
                <a:gd name="connsiteY432" fmla="*/ 831677 h 902869"/>
                <a:gd name="connsiteX433" fmla="*/ 894324 w 1273141"/>
                <a:gd name="connsiteY433" fmla="*/ 833575 h 902869"/>
                <a:gd name="connsiteX434" fmla="*/ 885778 w 1273141"/>
                <a:gd name="connsiteY434" fmla="*/ 836408 h 902869"/>
                <a:gd name="connsiteX435" fmla="*/ 881026 w 1273141"/>
                <a:gd name="connsiteY435" fmla="*/ 837374 h 902869"/>
                <a:gd name="connsiteX436" fmla="*/ 877232 w 1273141"/>
                <a:gd name="connsiteY436" fmla="*/ 837374 h 902869"/>
                <a:gd name="connsiteX437" fmla="*/ 873432 w 1273141"/>
                <a:gd name="connsiteY437" fmla="*/ 833575 h 902869"/>
                <a:gd name="connsiteX438" fmla="*/ 873432 w 1273141"/>
                <a:gd name="connsiteY438" fmla="*/ 833575 h 902869"/>
                <a:gd name="connsiteX439" fmla="*/ 870603 w 1273141"/>
                <a:gd name="connsiteY439" fmla="*/ 834506 h 902869"/>
                <a:gd name="connsiteX440" fmla="*/ 869637 w 1273141"/>
                <a:gd name="connsiteY440" fmla="*/ 835477 h 902869"/>
                <a:gd name="connsiteX441" fmla="*/ 866808 w 1273141"/>
                <a:gd name="connsiteY441" fmla="*/ 837374 h 902869"/>
                <a:gd name="connsiteX442" fmla="*/ 864910 w 1273141"/>
                <a:gd name="connsiteY442" fmla="*/ 838301 h 902869"/>
                <a:gd name="connsiteX443" fmla="*/ 864910 w 1273141"/>
                <a:gd name="connsiteY443" fmla="*/ 839272 h 902869"/>
                <a:gd name="connsiteX444" fmla="*/ 863008 w 1273141"/>
                <a:gd name="connsiteY444" fmla="*/ 841164 h 902869"/>
                <a:gd name="connsiteX445" fmla="*/ 859213 w 1273141"/>
                <a:gd name="connsiteY445" fmla="*/ 845901 h 902869"/>
                <a:gd name="connsiteX446" fmla="*/ 858242 w 1273141"/>
                <a:gd name="connsiteY446" fmla="*/ 847798 h 902869"/>
                <a:gd name="connsiteX447" fmla="*/ 855413 w 1273141"/>
                <a:gd name="connsiteY447" fmla="*/ 854462 h 902869"/>
                <a:gd name="connsiteX448" fmla="*/ 854447 w 1273141"/>
                <a:gd name="connsiteY448" fmla="*/ 855398 h 902869"/>
                <a:gd name="connsiteX449" fmla="*/ 853515 w 1273141"/>
                <a:gd name="connsiteY449" fmla="*/ 856364 h 902869"/>
                <a:gd name="connsiteX450" fmla="*/ 849716 w 1273141"/>
                <a:gd name="connsiteY450" fmla="*/ 863959 h 902869"/>
                <a:gd name="connsiteX451" fmla="*/ 848749 w 1273141"/>
                <a:gd name="connsiteY451" fmla="*/ 864890 h 902869"/>
                <a:gd name="connsiteX452" fmla="*/ 831677 w 1273141"/>
                <a:gd name="connsiteY452" fmla="*/ 892441 h 902869"/>
                <a:gd name="connsiteX453" fmla="*/ 829775 w 1273141"/>
                <a:gd name="connsiteY453" fmla="*/ 894344 h 902869"/>
                <a:gd name="connsiteX454" fmla="*/ 814585 w 1273141"/>
                <a:gd name="connsiteY454" fmla="*/ 887675 h 902869"/>
                <a:gd name="connsiteX455" fmla="*/ 805092 w 1273141"/>
                <a:gd name="connsiteY455" fmla="*/ 882949 h 902869"/>
                <a:gd name="connsiteX456" fmla="*/ 804141 w 1273141"/>
                <a:gd name="connsiteY456" fmla="*/ 881983 h 902869"/>
                <a:gd name="connsiteX457" fmla="*/ 803195 w 1273141"/>
                <a:gd name="connsiteY457" fmla="*/ 880080 h 902869"/>
                <a:gd name="connsiteX458" fmla="*/ 794644 w 1273141"/>
                <a:gd name="connsiteY458" fmla="*/ 881046 h 902869"/>
                <a:gd name="connsiteX459" fmla="*/ 789898 w 1273141"/>
                <a:gd name="connsiteY459" fmla="*/ 882949 h 902869"/>
                <a:gd name="connsiteX460" fmla="*/ 776605 w 1273141"/>
                <a:gd name="connsiteY460" fmla="*/ 890544 h 902869"/>
                <a:gd name="connsiteX461" fmla="*/ 772810 w 1273141"/>
                <a:gd name="connsiteY461" fmla="*/ 895270 h 902869"/>
                <a:gd name="connsiteX462" fmla="*/ 770908 w 1273141"/>
                <a:gd name="connsiteY462" fmla="*/ 895270 h 902869"/>
                <a:gd name="connsiteX463" fmla="*/ 764264 w 1273141"/>
                <a:gd name="connsiteY463" fmla="*/ 897172 h 902869"/>
                <a:gd name="connsiteX464" fmla="*/ 746221 w 1273141"/>
                <a:gd name="connsiteY464" fmla="*/ 888646 h 902869"/>
                <a:gd name="connsiteX465" fmla="*/ 719641 w 1273141"/>
                <a:gd name="connsiteY465" fmla="*/ 888646 h 902869"/>
                <a:gd name="connsiteX466" fmla="*/ 712046 w 1273141"/>
                <a:gd name="connsiteY466" fmla="*/ 886749 h 902869"/>
                <a:gd name="connsiteX467" fmla="*/ 705398 w 1273141"/>
                <a:gd name="connsiteY467" fmla="*/ 879149 h 902869"/>
                <a:gd name="connsiteX468" fmla="*/ 703495 w 1273141"/>
                <a:gd name="connsiteY468" fmla="*/ 878183 h 902869"/>
                <a:gd name="connsiteX469" fmla="*/ 702549 w 1273141"/>
                <a:gd name="connsiteY469" fmla="*/ 877251 h 902869"/>
                <a:gd name="connsiteX470" fmla="*/ 700652 w 1273141"/>
                <a:gd name="connsiteY470" fmla="*/ 875354 h 902869"/>
                <a:gd name="connsiteX471" fmla="*/ 699700 w 1273141"/>
                <a:gd name="connsiteY471" fmla="*/ 874388 h 902869"/>
                <a:gd name="connsiteX472" fmla="*/ 696852 w 1273141"/>
                <a:gd name="connsiteY472" fmla="*/ 871554 h 902869"/>
                <a:gd name="connsiteX473" fmla="*/ 694003 w 1273141"/>
                <a:gd name="connsiteY473" fmla="*/ 865857 h 902869"/>
                <a:gd name="connsiteX474" fmla="*/ 688306 w 1273141"/>
                <a:gd name="connsiteY474" fmla="*/ 863959 h 902869"/>
                <a:gd name="connsiteX475" fmla="*/ 683559 w 1273141"/>
                <a:gd name="connsiteY475" fmla="*/ 863959 h 902869"/>
                <a:gd name="connsiteX476" fmla="*/ 680711 w 1273141"/>
                <a:gd name="connsiteY476" fmla="*/ 868685 h 902869"/>
                <a:gd name="connsiteX477" fmla="*/ 680711 w 1273141"/>
                <a:gd name="connsiteY477" fmla="*/ 875354 h 902869"/>
                <a:gd name="connsiteX478" fmla="*/ 679760 w 1273141"/>
                <a:gd name="connsiteY478" fmla="*/ 884846 h 902869"/>
                <a:gd name="connsiteX479" fmla="*/ 678813 w 1273141"/>
                <a:gd name="connsiteY479" fmla="*/ 884846 h 902869"/>
                <a:gd name="connsiteX480" fmla="*/ 674067 w 1273141"/>
                <a:gd name="connsiteY480" fmla="*/ 885778 h 902869"/>
                <a:gd name="connsiteX481" fmla="*/ 673116 w 1273141"/>
                <a:gd name="connsiteY481" fmla="*/ 885778 h 902869"/>
                <a:gd name="connsiteX482" fmla="*/ 665521 w 1273141"/>
                <a:gd name="connsiteY482" fmla="*/ 884846 h 902869"/>
                <a:gd name="connsiteX483" fmla="*/ 663624 w 1273141"/>
                <a:gd name="connsiteY483" fmla="*/ 882949 h 902869"/>
                <a:gd name="connsiteX484" fmla="*/ 658872 w 1273141"/>
                <a:gd name="connsiteY484" fmla="*/ 880080 h 902869"/>
                <a:gd name="connsiteX485" fmla="*/ 656024 w 1273141"/>
                <a:gd name="connsiteY485" fmla="*/ 879149 h 902869"/>
                <a:gd name="connsiteX486" fmla="*/ 654126 w 1273141"/>
                <a:gd name="connsiteY486" fmla="*/ 878183 h 902869"/>
                <a:gd name="connsiteX487" fmla="*/ 652229 w 1273141"/>
                <a:gd name="connsiteY487" fmla="*/ 875354 h 902869"/>
                <a:gd name="connsiteX488" fmla="*/ 651277 w 1273141"/>
                <a:gd name="connsiteY488" fmla="*/ 871554 h 902869"/>
                <a:gd name="connsiteX489" fmla="*/ 651277 w 1273141"/>
                <a:gd name="connsiteY489" fmla="*/ 867759 h 902869"/>
                <a:gd name="connsiteX490" fmla="*/ 653175 w 1273141"/>
                <a:gd name="connsiteY490" fmla="*/ 863959 h 902869"/>
                <a:gd name="connsiteX491" fmla="*/ 649380 w 1273141"/>
                <a:gd name="connsiteY491" fmla="*/ 862057 h 902869"/>
                <a:gd name="connsiteX492" fmla="*/ 648429 w 1273141"/>
                <a:gd name="connsiteY492" fmla="*/ 864890 h 902869"/>
                <a:gd name="connsiteX493" fmla="*/ 648429 w 1273141"/>
                <a:gd name="connsiteY493" fmla="*/ 867759 h 902869"/>
                <a:gd name="connsiteX494" fmla="*/ 647478 w 1273141"/>
                <a:gd name="connsiteY494" fmla="*/ 869652 h 902869"/>
                <a:gd name="connsiteX495" fmla="*/ 646531 w 1273141"/>
                <a:gd name="connsiteY495" fmla="*/ 870588 h 902869"/>
                <a:gd name="connsiteX496" fmla="*/ 642731 w 1273141"/>
                <a:gd name="connsiteY496" fmla="*/ 870588 h 902869"/>
                <a:gd name="connsiteX497" fmla="*/ 640834 w 1273141"/>
                <a:gd name="connsiteY497" fmla="*/ 867759 h 902869"/>
                <a:gd name="connsiteX498" fmla="*/ 639883 w 1273141"/>
                <a:gd name="connsiteY498" fmla="*/ 867759 h 902869"/>
                <a:gd name="connsiteX499" fmla="*/ 637034 w 1273141"/>
                <a:gd name="connsiteY499" fmla="*/ 869652 h 902869"/>
                <a:gd name="connsiteX500" fmla="*/ 634205 w 1273141"/>
                <a:gd name="connsiteY500" fmla="*/ 871554 h 902869"/>
                <a:gd name="connsiteX501" fmla="*/ 631342 w 1273141"/>
                <a:gd name="connsiteY501" fmla="*/ 873451 h 902869"/>
                <a:gd name="connsiteX502" fmla="*/ 630410 w 1273141"/>
                <a:gd name="connsiteY502" fmla="*/ 874388 h 902869"/>
                <a:gd name="connsiteX503" fmla="*/ 629439 w 1273141"/>
                <a:gd name="connsiteY503" fmla="*/ 876280 h 902869"/>
                <a:gd name="connsiteX504" fmla="*/ 626610 w 1273141"/>
                <a:gd name="connsiteY504" fmla="*/ 878183 h 902869"/>
                <a:gd name="connsiteX505" fmla="*/ 620913 w 1273141"/>
                <a:gd name="connsiteY505" fmla="*/ 884846 h 902869"/>
                <a:gd name="connsiteX506" fmla="*/ 619015 w 1273141"/>
                <a:gd name="connsiteY506" fmla="*/ 891475 h 902869"/>
                <a:gd name="connsiteX507" fmla="*/ 614249 w 1273141"/>
                <a:gd name="connsiteY507" fmla="*/ 892441 h 902869"/>
                <a:gd name="connsiteX508" fmla="*/ 611420 w 1273141"/>
                <a:gd name="connsiteY508" fmla="*/ 892441 h 902869"/>
                <a:gd name="connsiteX509" fmla="*/ 602874 w 1273141"/>
                <a:gd name="connsiteY509" fmla="*/ 894344 h 902869"/>
                <a:gd name="connsiteX510" fmla="*/ 583885 w 1273141"/>
                <a:gd name="connsiteY510" fmla="*/ 902870 h 902869"/>
                <a:gd name="connsiteX511" fmla="*/ 550651 w 1273141"/>
                <a:gd name="connsiteY511" fmla="*/ 890544 h 902869"/>
                <a:gd name="connsiteX512" fmla="*/ 548754 w 1273141"/>
                <a:gd name="connsiteY512" fmla="*/ 887675 h 902869"/>
                <a:gd name="connsiteX513" fmla="*/ 542105 w 1273141"/>
                <a:gd name="connsiteY513" fmla="*/ 861090 h 902869"/>
                <a:gd name="connsiteX514" fmla="*/ 543057 w 1273141"/>
                <a:gd name="connsiteY514" fmla="*/ 862057 h 902869"/>
                <a:gd name="connsiteX515" fmla="*/ 546857 w 1273141"/>
                <a:gd name="connsiteY515" fmla="*/ 863959 h 902869"/>
                <a:gd name="connsiteX516" fmla="*/ 547803 w 1273141"/>
                <a:gd name="connsiteY516" fmla="*/ 863959 h 902869"/>
                <a:gd name="connsiteX517" fmla="*/ 549705 w 1273141"/>
                <a:gd name="connsiteY517" fmla="*/ 862993 h 902869"/>
                <a:gd name="connsiteX518" fmla="*/ 553500 w 1273141"/>
                <a:gd name="connsiteY518" fmla="*/ 858262 h 902869"/>
                <a:gd name="connsiteX519" fmla="*/ 552554 w 1273141"/>
                <a:gd name="connsiteY519" fmla="*/ 845901 h 902869"/>
                <a:gd name="connsiteX520" fmla="*/ 549705 w 1273141"/>
                <a:gd name="connsiteY520" fmla="*/ 843067 h 902869"/>
                <a:gd name="connsiteX521" fmla="*/ 551603 w 1273141"/>
                <a:gd name="connsiteY521" fmla="*/ 831677 h 902869"/>
                <a:gd name="connsiteX522" fmla="*/ 548754 w 1273141"/>
                <a:gd name="connsiteY522" fmla="*/ 824082 h 902869"/>
                <a:gd name="connsiteX523" fmla="*/ 544008 w 1273141"/>
                <a:gd name="connsiteY523" fmla="*/ 817419 h 902869"/>
                <a:gd name="connsiteX524" fmla="*/ 543057 w 1273141"/>
                <a:gd name="connsiteY524" fmla="*/ 815516 h 902869"/>
                <a:gd name="connsiteX525" fmla="*/ 542105 w 1273141"/>
                <a:gd name="connsiteY525" fmla="*/ 813619 h 902869"/>
                <a:gd name="connsiteX526" fmla="*/ 541159 w 1273141"/>
                <a:gd name="connsiteY526" fmla="*/ 814585 h 902869"/>
                <a:gd name="connsiteX527" fmla="*/ 539262 w 1273141"/>
                <a:gd name="connsiteY527" fmla="*/ 815516 h 902869"/>
                <a:gd name="connsiteX528" fmla="*/ 539262 w 1273141"/>
                <a:gd name="connsiteY528" fmla="*/ 817419 h 902869"/>
                <a:gd name="connsiteX529" fmla="*/ 537359 w 1273141"/>
                <a:gd name="connsiteY529" fmla="*/ 818385 h 902869"/>
                <a:gd name="connsiteX530" fmla="*/ 536413 w 1273141"/>
                <a:gd name="connsiteY530" fmla="*/ 820287 h 902869"/>
                <a:gd name="connsiteX531" fmla="*/ 535462 w 1273141"/>
                <a:gd name="connsiteY531" fmla="*/ 820287 h 902869"/>
                <a:gd name="connsiteX532" fmla="*/ 528818 w 1273141"/>
                <a:gd name="connsiteY532" fmla="*/ 819311 h 902869"/>
                <a:gd name="connsiteX533" fmla="*/ 527867 w 1273141"/>
                <a:gd name="connsiteY533" fmla="*/ 816487 h 902869"/>
                <a:gd name="connsiteX534" fmla="*/ 526916 w 1273141"/>
                <a:gd name="connsiteY534" fmla="*/ 812687 h 902869"/>
                <a:gd name="connsiteX535" fmla="*/ 523121 w 1273141"/>
                <a:gd name="connsiteY535" fmla="*/ 810790 h 902869"/>
                <a:gd name="connsiteX536" fmla="*/ 520272 w 1273141"/>
                <a:gd name="connsiteY536" fmla="*/ 807931 h 902869"/>
                <a:gd name="connsiteX537" fmla="*/ 516472 w 1273141"/>
                <a:gd name="connsiteY537" fmla="*/ 802244 h 902869"/>
                <a:gd name="connsiteX538" fmla="*/ 516472 w 1273141"/>
                <a:gd name="connsiteY538" fmla="*/ 797497 h 902869"/>
                <a:gd name="connsiteX539" fmla="*/ 519321 w 1273141"/>
                <a:gd name="connsiteY539" fmla="*/ 796547 h 902869"/>
                <a:gd name="connsiteX540" fmla="*/ 522169 w 1273141"/>
                <a:gd name="connsiteY540" fmla="*/ 796547 h 902869"/>
                <a:gd name="connsiteX541" fmla="*/ 527867 w 1273141"/>
                <a:gd name="connsiteY541" fmla="*/ 796547 h 902869"/>
                <a:gd name="connsiteX542" fmla="*/ 530715 w 1273141"/>
                <a:gd name="connsiteY542" fmla="*/ 797497 h 902869"/>
                <a:gd name="connsiteX543" fmla="*/ 530715 w 1273141"/>
                <a:gd name="connsiteY543" fmla="*/ 796547 h 902869"/>
                <a:gd name="connsiteX544" fmla="*/ 533564 w 1273141"/>
                <a:gd name="connsiteY544" fmla="*/ 794649 h 902869"/>
                <a:gd name="connsiteX545" fmla="*/ 532613 w 1273141"/>
                <a:gd name="connsiteY545" fmla="*/ 788947 h 902869"/>
                <a:gd name="connsiteX546" fmla="*/ 532613 w 1273141"/>
                <a:gd name="connsiteY546" fmla="*/ 788947 h 902869"/>
                <a:gd name="connsiteX547" fmla="*/ 532613 w 1273141"/>
                <a:gd name="connsiteY547" fmla="*/ 786103 h 902869"/>
                <a:gd name="connsiteX548" fmla="*/ 533564 w 1273141"/>
                <a:gd name="connsiteY548" fmla="*/ 783254 h 902869"/>
                <a:gd name="connsiteX549" fmla="*/ 534515 w 1273141"/>
                <a:gd name="connsiteY549" fmla="*/ 777562 h 902869"/>
                <a:gd name="connsiteX550" fmla="*/ 535462 w 1273141"/>
                <a:gd name="connsiteY550" fmla="*/ 772811 h 902869"/>
                <a:gd name="connsiteX551" fmla="*/ 537359 w 1273141"/>
                <a:gd name="connsiteY551" fmla="*/ 769962 h 902869"/>
                <a:gd name="connsiteX552" fmla="*/ 538310 w 1273141"/>
                <a:gd name="connsiteY552" fmla="*/ 769010 h 902869"/>
                <a:gd name="connsiteX553" fmla="*/ 536413 w 1273141"/>
                <a:gd name="connsiteY553" fmla="*/ 766167 h 902869"/>
                <a:gd name="connsiteX554" fmla="*/ 536413 w 1273141"/>
                <a:gd name="connsiteY554" fmla="*/ 765211 h 902869"/>
                <a:gd name="connsiteX555" fmla="*/ 530715 w 1273141"/>
                <a:gd name="connsiteY555" fmla="*/ 761416 h 902869"/>
                <a:gd name="connsiteX556" fmla="*/ 528818 w 1273141"/>
                <a:gd name="connsiteY556" fmla="*/ 762367 h 902869"/>
                <a:gd name="connsiteX557" fmla="*/ 525018 w 1273141"/>
                <a:gd name="connsiteY557" fmla="*/ 760465 h 902869"/>
                <a:gd name="connsiteX558" fmla="*/ 525018 w 1273141"/>
                <a:gd name="connsiteY558" fmla="*/ 754772 h 902869"/>
                <a:gd name="connsiteX559" fmla="*/ 525018 w 1273141"/>
                <a:gd name="connsiteY559" fmla="*/ 754772 h 902869"/>
                <a:gd name="connsiteX560" fmla="*/ 525018 w 1273141"/>
                <a:gd name="connsiteY560" fmla="*/ 753821 h 902869"/>
                <a:gd name="connsiteX561" fmla="*/ 524067 w 1273141"/>
                <a:gd name="connsiteY561" fmla="*/ 748123 h 902869"/>
                <a:gd name="connsiteX562" fmla="*/ 523121 w 1273141"/>
                <a:gd name="connsiteY562" fmla="*/ 747177 h 902869"/>
                <a:gd name="connsiteX563" fmla="*/ 523121 w 1273141"/>
                <a:gd name="connsiteY563" fmla="*/ 743377 h 902869"/>
                <a:gd name="connsiteX564" fmla="*/ 523121 w 1273141"/>
                <a:gd name="connsiteY564" fmla="*/ 737680 h 902869"/>
                <a:gd name="connsiteX565" fmla="*/ 524067 w 1273141"/>
                <a:gd name="connsiteY565" fmla="*/ 734831 h 902869"/>
                <a:gd name="connsiteX566" fmla="*/ 524067 w 1273141"/>
                <a:gd name="connsiteY566" fmla="*/ 734831 h 902869"/>
                <a:gd name="connsiteX567" fmla="*/ 523121 w 1273141"/>
                <a:gd name="connsiteY567" fmla="*/ 731036 h 902869"/>
                <a:gd name="connsiteX568" fmla="*/ 523121 w 1273141"/>
                <a:gd name="connsiteY568" fmla="*/ 728187 h 902869"/>
                <a:gd name="connsiteX569" fmla="*/ 519321 w 1273141"/>
                <a:gd name="connsiteY569" fmla="*/ 729134 h 902869"/>
                <a:gd name="connsiteX570" fmla="*/ 519321 w 1273141"/>
                <a:gd name="connsiteY570" fmla="*/ 729134 h 902869"/>
                <a:gd name="connsiteX571" fmla="*/ 516472 w 1273141"/>
                <a:gd name="connsiteY571" fmla="*/ 730085 h 902869"/>
                <a:gd name="connsiteX572" fmla="*/ 510775 w 1273141"/>
                <a:gd name="connsiteY572" fmla="*/ 732934 h 902869"/>
                <a:gd name="connsiteX573" fmla="*/ 509828 w 1273141"/>
                <a:gd name="connsiteY573" fmla="*/ 733880 h 902869"/>
                <a:gd name="connsiteX574" fmla="*/ 506028 w 1273141"/>
                <a:gd name="connsiteY574" fmla="*/ 736729 h 902869"/>
                <a:gd name="connsiteX575" fmla="*/ 503180 w 1273141"/>
                <a:gd name="connsiteY575" fmla="*/ 733880 h 902869"/>
                <a:gd name="connsiteX576" fmla="*/ 502228 w 1273141"/>
                <a:gd name="connsiteY576" fmla="*/ 733880 h 902869"/>
                <a:gd name="connsiteX577" fmla="*/ 499380 w 1273141"/>
                <a:gd name="connsiteY577" fmla="*/ 732934 h 902869"/>
                <a:gd name="connsiteX578" fmla="*/ 497482 w 1273141"/>
                <a:gd name="connsiteY578" fmla="*/ 731982 h 902869"/>
                <a:gd name="connsiteX579" fmla="*/ 496536 w 1273141"/>
                <a:gd name="connsiteY579" fmla="*/ 731036 h 902869"/>
                <a:gd name="connsiteX580" fmla="*/ 493682 w 1273141"/>
                <a:gd name="connsiteY580" fmla="*/ 731036 h 902869"/>
                <a:gd name="connsiteX581" fmla="*/ 492736 w 1273141"/>
                <a:gd name="connsiteY581" fmla="*/ 731982 h 902869"/>
                <a:gd name="connsiteX582" fmla="*/ 490839 w 1273141"/>
                <a:gd name="connsiteY582" fmla="*/ 737680 h 902869"/>
                <a:gd name="connsiteX583" fmla="*/ 491785 w 1273141"/>
                <a:gd name="connsiteY583" fmla="*/ 740529 h 902869"/>
                <a:gd name="connsiteX584" fmla="*/ 491785 w 1273141"/>
                <a:gd name="connsiteY584" fmla="*/ 741475 h 902869"/>
                <a:gd name="connsiteX585" fmla="*/ 491785 w 1273141"/>
                <a:gd name="connsiteY585" fmla="*/ 742426 h 902869"/>
                <a:gd name="connsiteX586" fmla="*/ 491785 w 1273141"/>
                <a:gd name="connsiteY586" fmla="*/ 746221 h 902869"/>
                <a:gd name="connsiteX587" fmla="*/ 490839 w 1273141"/>
                <a:gd name="connsiteY587" fmla="*/ 749075 h 902869"/>
                <a:gd name="connsiteX588" fmla="*/ 487990 w 1273141"/>
                <a:gd name="connsiteY588" fmla="*/ 754772 h 902869"/>
                <a:gd name="connsiteX589" fmla="*/ 483239 w 1273141"/>
                <a:gd name="connsiteY589" fmla="*/ 756670 h 902869"/>
                <a:gd name="connsiteX590" fmla="*/ 479444 w 1273141"/>
                <a:gd name="connsiteY590" fmla="*/ 759518 h 902869"/>
                <a:gd name="connsiteX591" fmla="*/ 479444 w 1273141"/>
                <a:gd name="connsiteY591" fmla="*/ 762367 h 902869"/>
                <a:gd name="connsiteX592" fmla="*/ 477546 w 1273141"/>
                <a:gd name="connsiteY592" fmla="*/ 767113 h 902869"/>
                <a:gd name="connsiteX593" fmla="*/ 469947 w 1273141"/>
                <a:gd name="connsiteY593" fmla="*/ 767113 h 902869"/>
                <a:gd name="connsiteX594" fmla="*/ 469000 w 1273141"/>
                <a:gd name="connsiteY594" fmla="*/ 767113 h 902869"/>
                <a:gd name="connsiteX595" fmla="*/ 467103 w 1273141"/>
                <a:gd name="connsiteY595" fmla="*/ 769962 h 902869"/>
                <a:gd name="connsiteX596" fmla="*/ 467103 w 1273141"/>
                <a:gd name="connsiteY596" fmla="*/ 771859 h 902869"/>
                <a:gd name="connsiteX597" fmla="*/ 469000 w 1273141"/>
                <a:gd name="connsiteY597" fmla="*/ 783254 h 902869"/>
                <a:gd name="connsiteX598" fmla="*/ 453810 w 1273141"/>
                <a:gd name="connsiteY598" fmla="*/ 800341 h 902869"/>
                <a:gd name="connsiteX599" fmla="*/ 449059 w 1273141"/>
                <a:gd name="connsiteY599" fmla="*/ 801298 h 902869"/>
                <a:gd name="connsiteX600" fmla="*/ 427221 w 1273141"/>
                <a:gd name="connsiteY600" fmla="*/ 792746 h 902869"/>
                <a:gd name="connsiteX601" fmla="*/ 421524 w 1273141"/>
                <a:gd name="connsiteY601" fmla="*/ 790849 h 902869"/>
                <a:gd name="connsiteX602" fmla="*/ 406334 w 1273141"/>
                <a:gd name="connsiteY602" fmla="*/ 763318 h 902869"/>
                <a:gd name="connsiteX603" fmla="*/ 411085 w 1273141"/>
                <a:gd name="connsiteY603" fmla="*/ 753821 h 902869"/>
                <a:gd name="connsiteX604" fmla="*/ 407285 w 1273141"/>
                <a:gd name="connsiteY604" fmla="*/ 752870 h 902869"/>
                <a:gd name="connsiteX605" fmla="*/ 405388 w 1273141"/>
                <a:gd name="connsiteY605" fmla="*/ 749075 h 902869"/>
                <a:gd name="connsiteX606" fmla="*/ 386418 w 1273141"/>
                <a:gd name="connsiteY606" fmla="*/ 737680 h 902869"/>
                <a:gd name="connsiteX607" fmla="*/ 380720 w 1273141"/>
                <a:gd name="connsiteY607" fmla="*/ 732934 h 902869"/>
                <a:gd name="connsiteX608" fmla="*/ 371223 w 1273141"/>
                <a:gd name="connsiteY608" fmla="*/ 730085 h 902869"/>
                <a:gd name="connsiteX609" fmla="*/ 354131 w 1273141"/>
                <a:gd name="connsiteY609" fmla="*/ 728187 h 902869"/>
                <a:gd name="connsiteX610" fmla="*/ 355082 w 1273141"/>
                <a:gd name="connsiteY610" fmla="*/ 727236 h 902869"/>
                <a:gd name="connsiteX611" fmla="*/ 356033 w 1273141"/>
                <a:gd name="connsiteY611" fmla="*/ 724388 h 902869"/>
                <a:gd name="connsiteX612" fmla="*/ 356979 w 1273141"/>
                <a:gd name="connsiteY612" fmla="*/ 718690 h 902869"/>
                <a:gd name="connsiteX613" fmla="*/ 356979 w 1273141"/>
                <a:gd name="connsiteY613" fmla="*/ 712046 h 902869"/>
                <a:gd name="connsiteX614" fmla="*/ 352233 w 1273141"/>
                <a:gd name="connsiteY614" fmla="*/ 711095 h 902869"/>
                <a:gd name="connsiteX615" fmla="*/ 350336 w 1273141"/>
                <a:gd name="connsiteY615" fmla="*/ 711095 h 902869"/>
                <a:gd name="connsiteX616" fmla="*/ 348438 w 1273141"/>
                <a:gd name="connsiteY616" fmla="*/ 712046 h 902869"/>
                <a:gd name="connsiteX617" fmla="*/ 343687 w 1273141"/>
                <a:gd name="connsiteY617" fmla="*/ 706349 h 902869"/>
                <a:gd name="connsiteX618" fmla="*/ 340838 w 1273141"/>
                <a:gd name="connsiteY618" fmla="*/ 706349 h 902869"/>
                <a:gd name="connsiteX619" fmla="*/ 337043 w 1273141"/>
                <a:gd name="connsiteY619" fmla="*/ 706349 h 902869"/>
                <a:gd name="connsiteX620" fmla="*/ 332297 w 1273141"/>
                <a:gd name="connsiteY620" fmla="*/ 709198 h 902869"/>
                <a:gd name="connsiteX621" fmla="*/ 332297 w 1273141"/>
                <a:gd name="connsiteY621" fmla="*/ 714890 h 902869"/>
                <a:gd name="connsiteX622" fmla="*/ 332297 w 1273141"/>
                <a:gd name="connsiteY622" fmla="*/ 717739 h 902869"/>
                <a:gd name="connsiteX623" fmla="*/ 333244 w 1273141"/>
                <a:gd name="connsiteY623" fmla="*/ 718690 h 902869"/>
                <a:gd name="connsiteX624" fmla="*/ 328497 w 1273141"/>
                <a:gd name="connsiteY624" fmla="*/ 724388 h 902869"/>
                <a:gd name="connsiteX625" fmla="*/ 327546 w 1273141"/>
                <a:gd name="connsiteY625" fmla="*/ 725339 h 902869"/>
                <a:gd name="connsiteX626" fmla="*/ 326600 w 1273141"/>
                <a:gd name="connsiteY626" fmla="*/ 725339 h 902869"/>
                <a:gd name="connsiteX627" fmla="*/ 319005 w 1273141"/>
                <a:gd name="connsiteY627" fmla="*/ 725339 h 902869"/>
                <a:gd name="connsiteX628" fmla="*/ 318054 w 1273141"/>
                <a:gd name="connsiteY628" fmla="*/ 725339 h 902869"/>
                <a:gd name="connsiteX629" fmla="*/ 315205 w 1273141"/>
                <a:gd name="connsiteY629" fmla="*/ 725339 h 902869"/>
                <a:gd name="connsiteX630" fmla="*/ 308556 w 1273141"/>
                <a:gd name="connsiteY630" fmla="*/ 724388 h 902869"/>
                <a:gd name="connsiteX631" fmla="*/ 307610 w 1273141"/>
                <a:gd name="connsiteY631" fmla="*/ 724388 h 902869"/>
                <a:gd name="connsiteX632" fmla="*/ 306659 w 1273141"/>
                <a:gd name="connsiteY632" fmla="*/ 722485 h 902869"/>
                <a:gd name="connsiteX633" fmla="*/ 301913 w 1273141"/>
                <a:gd name="connsiteY633" fmla="*/ 724388 h 902869"/>
                <a:gd name="connsiteX634" fmla="*/ 300015 w 1273141"/>
                <a:gd name="connsiteY634" fmla="*/ 724388 h 902869"/>
                <a:gd name="connsiteX635" fmla="*/ 287669 w 1273141"/>
                <a:gd name="connsiteY635" fmla="*/ 728187 h 902869"/>
                <a:gd name="connsiteX636" fmla="*/ 283874 w 1273141"/>
                <a:gd name="connsiteY636" fmla="*/ 731982 h 902869"/>
                <a:gd name="connsiteX637" fmla="*/ 281026 w 1273141"/>
                <a:gd name="connsiteY637" fmla="*/ 738626 h 902869"/>
                <a:gd name="connsiteX638" fmla="*/ 279123 w 1273141"/>
                <a:gd name="connsiteY638" fmla="*/ 740529 h 902869"/>
                <a:gd name="connsiteX639" fmla="*/ 278177 w 1273141"/>
                <a:gd name="connsiteY639" fmla="*/ 741475 h 902869"/>
                <a:gd name="connsiteX640" fmla="*/ 269631 w 1273141"/>
                <a:gd name="connsiteY640" fmla="*/ 741475 h 902869"/>
                <a:gd name="connsiteX641" fmla="*/ 267728 w 1273141"/>
                <a:gd name="connsiteY641" fmla="*/ 744328 h 902869"/>
                <a:gd name="connsiteX642" fmla="*/ 270582 w 1273141"/>
                <a:gd name="connsiteY642" fmla="*/ 750021 h 902869"/>
                <a:gd name="connsiteX643" fmla="*/ 273426 w 1273141"/>
                <a:gd name="connsiteY643" fmla="*/ 753821 h 902869"/>
                <a:gd name="connsiteX644" fmla="*/ 279123 w 1273141"/>
                <a:gd name="connsiteY644" fmla="*/ 764264 h 902869"/>
                <a:gd name="connsiteX645" fmla="*/ 279123 w 1273141"/>
                <a:gd name="connsiteY645" fmla="*/ 772811 h 902869"/>
                <a:gd name="connsiteX646" fmla="*/ 281026 w 1273141"/>
                <a:gd name="connsiteY646" fmla="*/ 775659 h 902869"/>
                <a:gd name="connsiteX647" fmla="*/ 281026 w 1273141"/>
                <a:gd name="connsiteY647" fmla="*/ 778508 h 902869"/>
                <a:gd name="connsiteX648" fmla="*/ 276279 w 1273141"/>
                <a:gd name="connsiteY648" fmla="*/ 780406 h 902869"/>
                <a:gd name="connsiteX649" fmla="*/ 262982 w 1273141"/>
                <a:gd name="connsiteY649" fmla="*/ 793698 h 902869"/>
                <a:gd name="connsiteX650" fmla="*/ 254436 w 1273141"/>
                <a:gd name="connsiteY650" fmla="*/ 799395 h 902869"/>
                <a:gd name="connsiteX651" fmla="*/ 256339 w 1273141"/>
                <a:gd name="connsiteY651" fmla="*/ 799395 h 902869"/>
                <a:gd name="connsiteX652" fmla="*/ 261085 w 1273141"/>
                <a:gd name="connsiteY652" fmla="*/ 808893 h 902869"/>
                <a:gd name="connsiteX653" fmla="*/ 261085 w 1273141"/>
                <a:gd name="connsiteY653" fmla="*/ 815516 h 902869"/>
                <a:gd name="connsiteX654" fmla="*/ 261085 w 1273141"/>
                <a:gd name="connsiteY654" fmla="*/ 818385 h 902869"/>
                <a:gd name="connsiteX655" fmla="*/ 261085 w 1273141"/>
                <a:gd name="connsiteY655" fmla="*/ 820287 h 902869"/>
                <a:gd name="connsiteX656" fmla="*/ 258236 w 1273141"/>
                <a:gd name="connsiteY656" fmla="*/ 824082 h 902869"/>
                <a:gd name="connsiteX657" fmla="*/ 257290 w 1273141"/>
                <a:gd name="connsiteY657" fmla="*/ 825980 h 902869"/>
                <a:gd name="connsiteX658" fmla="*/ 255387 w 1273141"/>
                <a:gd name="connsiteY658" fmla="*/ 828808 h 902869"/>
                <a:gd name="connsiteX659" fmla="*/ 251592 w 1273141"/>
                <a:gd name="connsiteY659" fmla="*/ 832609 h 902869"/>
                <a:gd name="connsiteX660" fmla="*/ 246846 w 1273141"/>
                <a:gd name="connsiteY660" fmla="*/ 833575 h 902869"/>
                <a:gd name="connsiteX661" fmla="*/ 234500 w 1273141"/>
                <a:gd name="connsiteY661" fmla="*/ 846867 h 902869"/>
                <a:gd name="connsiteX662" fmla="*/ 233554 w 1273141"/>
                <a:gd name="connsiteY662" fmla="*/ 848769 h 902869"/>
                <a:gd name="connsiteX663" fmla="*/ 229754 w 1273141"/>
                <a:gd name="connsiteY663" fmla="*/ 848769 h 902869"/>
                <a:gd name="connsiteX664" fmla="*/ 219310 w 1273141"/>
                <a:gd name="connsiteY664" fmla="*/ 853496 h 902869"/>
                <a:gd name="connsiteX665" fmla="*/ 213613 w 1273141"/>
                <a:gd name="connsiteY665" fmla="*/ 850662 h 902869"/>
                <a:gd name="connsiteX666" fmla="*/ 209813 w 1273141"/>
                <a:gd name="connsiteY666" fmla="*/ 848769 h 902869"/>
                <a:gd name="connsiteX667" fmla="*/ 206964 w 1273141"/>
                <a:gd name="connsiteY667" fmla="*/ 847798 h 902869"/>
                <a:gd name="connsiteX668" fmla="*/ 200321 w 1273141"/>
                <a:gd name="connsiteY668" fmla="*/ 854462 h 902869"/>
                <a:gd name="connsiteX669" fmla="*/ 199369 w 1273141"/>
                <a:gd name="connsiteY669" fmla="*/ 860159 h 902869"/>
                <a:gd name="connsiteX670" fmla="*/ 198423 w 1273141"/>
                <a:gd name="connsiteY670" fmla="*/ 865857 h 902869"/>
                <a:gd name="connsiteX671" fmla="*/ 186077 w 1273141"/>
                <a:gd name="connsiteY671" fmla="*/ 873451 h 902869"/>
                <a:gd name="connsiteX672" fmla="*/ 187975 w 1273141"/>
                <a:gd name="connsiteY672" fmla="*/ 875354 h 902869"/>
                <a:gd name="connsiteX673" fmla="*/ 185131 w 1273141"/>
                <a:gd name="connsiteY673" fmla="*/ 880080 h 902869"/>
                <a:gd name="connsiteX674" fmla="*/ 177531 w 1273141"/>
                <a:gd name="connsiteY674" fmla="*/ 880080 h 902869"/>
                <a:gd name="connsiteX675" fmla="*/ 172785 w 1273141"/>
                <a:gd name="connsiteY675" fmla="*/ 880080 h 902869"/>
                <a:gd name="connsiteX676" fmla="*/ 166141 w 1273141"/>
                <a:gd name="connsiteY676" fmla="*/ 876280 h 902869"/>
                <a:gd name="connsiteX677" fmla="*/ 163288 w 1273141"/>
                <a:gd name="connsiteY677" fmla="*/ 874388 h 902869"/>
                <a:gd name="connsiteX678" fmla="*/ 153815 w 1273141"/>
                <a:gd name="connsiteY678" fmla="*/ 866788 h 902869"/>
                <a:gd name="connsiteX679" fmla="*/ 150015 w 1273141"/>
                <a:gd name="connsiteY679" fmla="*/ 864890 h 902869"/>
                <a:gd name="connsiteX680" fmla="*/ 149049 w 1273141"/>
                <a:gd name="connsiteY680" fmla="*/ 865857 h 902869"/>
                <a:gd name="connsiteX681" fmla="*/ 141454 w 1273141"/>
                <a:gd name="connsiteY681" fmla="*/ 869652 h 902869"/>
                <a:gd name="connsiteX682" fmla="*/ 136723 w 1273141"/>
                <a:gd name="connsiteY682" fmla="*/ 869652 h 902869"/>
                <a:gd name="connsiteX683" fmla="*/ 134825 w 1273141"/>
                <a:gd name="connsiteY683" fmla="*/ 869652 h 902869"/>
                <a:gd name="connsiteX684" fmla="*/ 133854 w 1273141"/>
                <a:gd name="connsiteY684" fmla="*/ 870588 h 902869"/>
                <a:gd name="connsiteX685" fmla="*/ 131957 w 1273141"/>
                <a:gd name="connsiteY685" fmla="*/ 879149 h 902869"/>
                <a:gd name="connsiteX686" fmla="*/ 138620 w 1273141"/>
                <a:gd name="connsiteY686" fmla="*/ 888646 h 902869"/>
                <a:gd name="connsiteX687" fmla="*/ 140523 w 1273141"/>
                <a:gd name="connsiteY687" fmla="*/ 896241 h 902869"/>
                <a:gd name="connsiteX688" fmla="*/ 135757 w 1273141"/>
                <a:gd name="connsiteY688" fmla="*/ 900972 h 902869"/>
                <a:gd name="connsiteX689" fmla="*/ 132928 w 1273141"/>
                <a:gd name="connsiteY689" fmla="*/ 899070 h 902869"/>
                <a:gd name="connsiteX690" fmla="*/ 130059 w 1273141"/>
                <a:gd name="connsiteY690" fmla="*/ 898139 h 902869"/>
                <a:gd name="connsiteX691" fmla="*/ 100646 w 1273141"/>
                <a:gd name="connsiteY691" fmla="*/ 889577 h 902869"/>
                <a:gd name="connsiteX692" fmla="*/ 99695 w 1273141"/>
                <a:gd name="connsiteY692" fmla="*/ 890544 h 902869"/>
                <a:gd name="connsiteX693" fmla="*/ 93997 w 1273141"/>
                <a:gd name="connsiteY693" fmla="*/ 891475 h 902869"/>
                <a:gd name="connsiteX694" fmla="*/ 88300 w 1273141"/>
                <a:gd name="connsiteY694" fmla="*/ 893377 h 902869"/>
                <a:gd name="connsiteX695" fmla="*/ 87354 w 1273141"/>
                <a:gd name="connsiteY695" fmla="*/ 892441 h 902869"/>
                <a:gd name="connsiteX696" fmla="*/ 84505 w 1273141"/>
                <a:gd name="connsiteY696" fmla="*/ 887675 h 902869"/>
                <a:gd name="connsiteX697" fmla="*/ 81656 w 1273141"/>
                <a:gd name="connsiteY697" fmla="*/ 881983 h 902869"/>
                <a:gd name="connsiteX698" fmla="*/ 81656 w 1273141"/>
                <a:gd name="connsiteY698" fmla="*/ 880080 h 902869"/>
                <a:gd name="connsiteX699" fmla="*/ 77856 w 1273141"/>
                <a:gd name="connsiteY699" fmla="*/ 874388 h 902869"/>
                <a:gd name="connsiteX700" fmla="*/ 75008 w 1273141"/>
                <a:gd name="connsiteY700" fmla="*/ 867759 h 902869"/>
                <a:gd name="connsiteX701" fmla="*/ 75008 w 1273141"/>
                <a:gd name="connsiteY701" fmla="*/ 844003 h 902869"/>
                <a:gd name="connsiteX702" fmla="*/ 73110 w 1273141"/>
                <a:gd name="connsiteY702" fmla="*/ 840203 h 902869"/>
                <a:gd name="connsiteX703" fmla="*/ 68364 w 1273141"/>
                <a:gd name="connsiteY703" fmla="*/ 836408 h 902869"/>
                <a:gd name="connsiteX704" fmla="*/ 66461 w 1273141"/>
                <a:gd name="connsiteY704" fmla="*/ 838301 h 902869"/>
                <a:gd name="connsiteX705" fmla="*/ 63618 w 1273141"/>
                <a:gd name="connsiteY705" fmla="*/ 841164 h 902869"/>
                <a:gd name="connsiteX706" fmla="*/ 60769 w 1273141"/>
                <a:gd name="connsiteY706" fmla="*/ 844003 h 902869"/>
                <a:gd name="connsiteX707" fmla="*/ 56023 w 1273141"/>
                <a:gd name="connsiteY707" fmla="*/ 847798 h 902869"/>
                <a:gd name="connsiteX708" fmla="*/ 57920 w 1273141"/>
                <a:gd name="connsiteY708" fmla="*/ 834506 h 902869"/>
                <a:gd name="connsiteX709" fmla="*/ 58867 w 1273141"/>
                <a:gd name="connsiteY709" fmla="*/ 831677 h 902869"/>
                <a:gd name="connsiteX710" fmla="*/ 53169 w 1273141"/>
                <a:gd name="connsiteY710" fmla="*/ 821214 h 902869"/>
                <a:gd name="connsiteX711" fmla="*/ 48423 w 1273141"/>
                <a:gd name="connsiteY711" fmla="*/ 817419 h 902869"/>
                <a:gd name="connsiteX712" fmla="*/ 47472 w 1273141"/>
                <a:gd name="connsiteY712" fmla="*/ 816487 h 902869"/>
                <a:gd name="connsiteX713" fmla="*/ 45574 w 1273141"/>
                <a:gd name="connsiteY713" fmla="*/ 810790 h 902869"/>
                <a:gd name="connsiteX714" fmla="*/ 42726 w 1273141"/>
                <a:gd name="connsiteY714" fmla="*/ 809819 h 902869"/>
                <a:gd name="connsiteX715" fmla="*/ 44628 w 1273141"/>
                <a:gd name="connsiteY715" fmla="*/ 807931 h 902869"/>
                <a:gd name="connsiteX716" fmla="*/ 47472 w 1273141"/>
                <a:gd name="connsiteY716" fmla="*/ 806024 h 902869"/>
                <a:gd name="connsiteX717" fmla="*/ 48423 w 1273141"/>
                <a:gd name="connsiteY717" fmla="*/ 806024 h 902869"/>
                <a:gd name="connsiteX718" fmla="*/ 49374 w 1273141"/>
                <a:gd name="connsiteY718" fmla="*/ 805092 h 902869"/>
                <a:gd name="connsiteX719" fmla="*/ 50325 w 1273141"/>
                <a:gd name="connsiteY719" fmla="*/ 804141 h 902869"/>
                <a:gd name="connsiteX720" fmla="*/ 53169 w 1273141"/>
                <a:gd name="connsiteY720" fmla="*/ 798444 h 902869"/>
                <a:gd name="connsiteX721" fmla="*/ 53169 w 1273141"/>
                <a:gd name="connsiteY721" fmla="*/ 796547 h 902869"/>
                <a:gd name="connsiteX722" fmla="*/ 52223 w 1273141"/>
                <a:gd name="connsiteY722" fmla="*/ 785151 h 902869"/>
                <a:gd name="connsiteX723" fmla="*/ 52223 w 1273141"/>
                <a:gd name="connsiteY723" fmla="*/ 784200 h 902869"/>
                <a:gd name="connsiteX724" fmla="*/ 49374 w 1273141"/>
                <a:gd name="connsiteY724" fmla="*/ 779454 h 902869"/>
                <a:gd name="connsiteX725" fmla="*/ 48423 w 1273141"/>
                <a:gd name="connsiteY725" fmla="*/ 777562 h 902869"/>
                <a:gd name="connsiteX726" fmla="*/ 47472 w 1273141"/>
                <a:gd name="connsiteY726" fmla="*/ 776605 h 902869"/>
                <a:gd name="connsiteX727" fmla="*/ 46525 w 1273141"/>
                <a:gd name="connsiteY727" fmla="*/ 775659 h 902869"/>
                <a:gd name="connsiteX728" fmla="*/ 45574 w 1273141"/>
                <a:gd name="connsiteY728" fmla="*/ 774708 h 902869"/>
                <a:gd name="connsiteX729" fmla="*/ 43677 w 1273141"/>
                <a:gd name="connsiteY729" fmla="*/ 769962 h 902869"/>
                <a:gd name="connsiteX730" fmla="*/ 41779 w 1273141"/>
                <a:gd name="connsiteY730" fmla="*/ 769010 h 902869"/>
                <a:gd name="connsiteX731" fmla="*/ 37979 w 1273141"/>
                <a:gd name="connsiteY731" fmla="*/ 768064 h 902869"/>
                <a:gd name="connsiteX732" fmla="*/ 30385 w 1273141"/>
                <a:gd name="connsiteY732" fmla="*/ 769010 h 902869"/>
                <a:gd name="connsiteX733" fmla="*/ 28482 w 1273141"/>
                <a:gd name="connsiteY733" fmla="*/ 768064 h 902869"/>
                <a:gd name="connsiteX734" fmla="*/ 17092 w 1273141"/>
                <a:gd name="connsiteY734" fmla="*/ 764264 h 902869"/>
                <a:gd name="connsiteX735" fmla="*/ 18990 w 1273141"/>
                <a:gd name="connsiteY735" fmla="*/ 762367 h 902869"/>
                <a:gd name="connsiteX736" fmla="*/ 15195 w 1273141"/>
                <a:gd name="connsiteY736" fmla="*/ 761416 h 902869"/>
                <a:gd name="connsiteX737" fmla="*/ 17092 w 1273141"/>
                <a:gd name="connsiteY737" fmla="*/ 758572 h 902869"/>
                <a:gd name="connsiteX738" fmla="*/ 16141 w 1273141"/>
                <a:gd name="connsiteY738" fmla="*/ 758572 h 902869"/>
                <a:gd name="connsiteX739" fmla="*/ 9497 w 1273141"/>
                <a:gd name="connsiteY739" fmla="*/ 758572 h 902869"/>
                <a:gd name="connsiteX740" fmla="*/ 7600 w 1273141"/>
                <a:gd name="connsiteY740" fmla="*/ 760465 h 902869"/>
                <a:gd name="connsiteX741" fmla="*/ 2849 w 1273141"/>
                <a:gd name="connsiteY741" fmla="*/ 761416 h 902869"/>
                <a:gd name="connsiteX742" fmla="*/ 1902 w 1273141"/>
                <a:gd name="connsiteY742" fmla="*/ 761416 h 902869"/>
                <a:gd name="connsiteX743" fmla="*/ 0 w 1273141"/>
                <a:gd name="connsiteY743" fmla="*/ 759518 h 902869"/>
                <a:gd name="connsiteX744" fmla="*/ 0 w 1273141"/>
                <a:gd name="connsiteY744" fmla="*/ 757616 h 902869"/>
                <a:gd name="connsiteX745" fmla="*/ 3800 w 1273141"/>
                <a:gd name="connsiteY745" fmla="*/ 750021 h 902869"/>
                <a:gd name="connsiteX746" fmla="*/ 6649 w 1273141"/>
                <a:gd name="connsiteY746" fmla="*/ 744328 h 902869"/>
                <a:gd name="connsiteX747" fmla="*/ 6649 w 1273141"/>
                <a:gd name="connsiteY747" fmla="*/ 743377 h 902869"/>
                <a:gd name="connsiteX748" fmla="*/ 5697 w 1273141"/>
                <a:gd name="connsiteY748" fmla="*/ 741475 h 902869"/>
                <a:gd name="connsiteX749" fmla="*/ 12346 w 1273141"/>
                <a:gd name="connsiteY749" fmla="*/ 738626 h 902869"/>
                <a:gd name="connsiteX750" fmla="*/ 19941 w 1273141"/>
                <a:gd name="connsiteY750" fmla="*/ 724388 h 902869"/>
                <a:gd name="connsiteX751" fmla="*/ 25638 w 1273141"/>
                <a:gd name="connsiteY751" fmla="*/ 712993 h 902869"/>
                <a:gd name="connsiteX752" fmla="*/ 28482 w 1273141"/>
                <a:gd name="connsiteY752" fmla="*/ 711095 h 902869"/>
                <a:gd name="connsiteX753" fmla="*/ 29433 w 1273141"/>
                <a:gd name="connsiteY753" fmla="*/ 709198 h 902869"/>
                <a:gd name="connsiteX754" fmla="*/ 30385 w 1273141"/>
                <a:gd name="connsiteY754" fmla="*/ 704451 h 902869"/>
                <a:gd name="connsiteX755" fmla="*/ 32282 w 1273141"/>
                <a:gd name="connsiteY755" fmla="*/ 701603 h 902869"/>
                <a:gd name="connsiteX756" fmla="*/ 33233 w 1273141"/>
                <a:gd name="connsiteY756" fmla="*/ 698749 h 902869"/>
                <a:gd name="connsiteX757" fmla="*/ 35131 w 1273141"/>
                <a:gd name="connsiteY757" fmla="*/ 695901 h 902869"/>
                <a:gd name="connsiteX758" fmla="*/ 35131 w 1273141"/>
                <a:gd name="connsiteY758" fmla="*/ 694954 h 902869"/>
                <a:gd name="connsiteX759" fmla="*/ 37033 w 1273141"/>
                <a:gd name="connsiteY759" fmla="*/ 692106 h 902869"/>
                <a:gd name="connsiteX760" fmla="*/ 37033 w 1273141"/>
                <a:gd name="connsiteY760" fmla="*/ 691154 h 902869"/>
                <a:gd name="connsiteX761" fmla="*/ 37979 w 1273141"/>
                <a:gd name="connsiteY761" fmla="*/ 688306 h 902869"/>
                <a:gd name="connsiteX762" fmla="*/ 38931 w 1273141"/>
                <a:gd name="connsiteY762" fmla="*/ 685462 h 902869"/>
                <a:gd name="connsiteX763" fmla="*/ 39877 w 1273141"/>
                <a:gd name="connsiteY763" fmla="*/ 683559 h 902869"/>
                <a:gd name="connsiteX764" fmla="*/ 43677 w 1273141"/>
                <a:gd name="connsiteY764" fmla="*/ 680716 h 902869"/>
                <a:gd name="connsiteX765" fmla="*/ 44628 w 1273141"/>
                <a:gd name="connsiteY765" fmla="*/ 677867 h 902869"/>
                <a:gd name="connsiteX766" fmla="*/ 46525 w 1273141"/>
                <a:gd name="connsiteY766" fmla="*/ 674067 h 902869"/>
                <a:gd name="connsiteX767" fmla="*/ 48423 w 1273141"/>
                <a:gd name="connsiteY767" fmla="*/ 670267 h 902869"/>
                <a:gd name="connsiteX768" fmla="*/ 48423 w 1273141"/>
                <a:gd name="connsiteY768" fmla="*/ 667438 h 902869"/>
                <a:gd name="connsiteX769" fmla="*/ 52223 w 1273141"/>
                <a:gd name="connsiteY769" fmla="*/ 672165 h 902869"/>
                <a:gd name="connsiteX770" fmla="*/ 55072 w 1273141"/>
                <a:gd name="connsiteY770" fmla="*/ 677867 h 902869"/>
                <a:gd name="connsiteX771" fmla="*/ 56969 w 1273141"/>
                <a:gd name="connsiteY771" fmla="*/ 677867 h 902869"/>
                <a:gd name="connsiteX772" fmla="*/ 58867 w 1273141"/>
                <a:gd name="connsiteY772" fmla="*/ 679760 h 902869"/>
                <a:gd name="connsiteX773" fmla="*/ 58867 w 1273141"/>
                <a:gd name="connsiteY773" fmla="*/ 677867 h 902869"/>
                <a:gd name="connsiteX774" fmla="*/ 60769 w 1273141"/>
                <a:gd name="connsiteY774" fmla="*/ 671238 h 902869"/>
                <a:gd name="connsiteX775" fmla="*/ 60769 w 1273141"/>
                <a:gd name="connsiteY775" fmla="*/ 668370 h 902869"/>
                <a:gd name="connsiteX776" fmla="*/ 62666 w 1273141"/>
                <a:gd name="connsiteY776" fmla="*/ 664570 h 902869"/>
                <a:gd name="connsiteX777" fmla="*/ 71208 w 1273141"/>
                <a:gd name="connsiteY777" fmla="*/ 658877 h 902869"/>
                <a:gd name="connsiteX778" fmla="*/ 73110 w 1273141"/>
                <a:gd name="connsiteY778" fmla="*/ 657941 h 902869"/>
                <a:gd name="connsiteX779" fmla="*/ 75959 w 1273141"/>
                <a:gd name="connsiteY779" fmla="*/ 656043 h 902869"/>
                <a:gd name="connsiteX780" fmla="*/ 78807 w 1273141"/>
                <a:gd name="connsiteY780" fmla="*/ 655078 h 902869"/>
                <a:gd name="connsiteX781" fmla="*/ 81656 w 1273141"/>
                <a:gd name="connsiteY781" fmla="*/ 656043 h 902869"/>
                <a:gd name="connsiteX782" fmla="*/ 86402 w 1273141"/>
                <a:gd name="connsiteY782" fmla="*/ 656975 h 902869"/>
                <a:gd name="connsiteX783" fmla="*/ 92100 w 1273141"/>
                <a:gd name="connsiteY783" fmla="*/ 656975 h 902869"/>
                <a:gd name="connsiteX784" fmla="*/ 93997 w 1273141"/>
                <a:gd name="connsiteY784" fmla="*/ 657941 h 902869"/>
                <a:gd name="connsiteX785" fmla="*/ 96846 w 1273141"/>
                <a:gd name="connsiteY785" fmla="*/ 659843 h 902869"/>
                <a:gd name="connsiteX786" fmla="*/ 98748 w 1273141"/>
                <a:gd name="connsiteY786" fmla="*/ 661741 h 902869"/>
                <a:gd name="connsiteX787" fmla="*/ 101592 w 1273141"/>
                <a:gd name="connsiteY787" fmla="*/ 656043 h 902869"/>
                <a:gd name="connsiteX788" fmla="*/ 103495 w 1273141"/>
                <a:gd name="connsiteY788" fmla="*/ 657941 h 902869"/>
                <a:gd name="connsiteX789" fmla="*/ 105392 w 1273141"/>
                <a:gd name="connsiteY789" fmla="*/ 656043 h 902869"/>
                <a:gd name="connsiteX790" fmla="*/ 105392 w 1273141"/>
                <a:gd name="connsiteY790" fmla="*/ 656043 h 902869"/>
                <a:gd name="connsiteX791" fmla="*/ 105392 w 1273141"/>
                <a:gd name="connsiteY791" fmla="*/ 654141 h 902869"/>
                <a:gd name="connsiteX792" fmla="*/ 107290 w 1273141"/>
                <a:gd name="connsiteY792" fmla="*/ 652248 h 902869"/>
                <a:gd name="connsiteX793" fmla="*/ 110138 w 1273141"/>
                <a:gd name="connsiteY793" fmla="*/ 652248 h 902869"/>
                <a:gd name="connsiteX794" fmla="*/ 112041 w 1273141"/>
                <a:gd name="connsiteY794" fmla="*/ 650351 h 902869"/>
                <a:gd name="connsiteX795" fmla="*/ 113938 w 1273141"/>
                <a:gd name="connsiteY795" fmla="*/ 648449 h 902869"/>
                <a:gd name="connsiteX796" fmla="*/ 115836 w 1273141"/>
                <a:gd name="connsiteY796" fmla="*/ 647483 h 902869"/>
                <a:gd name="connsiteX797" fmla="*/ 115836 w 1273141"/>
                <a:gd name="connsiteY797" fmla="*/ 647483 h 902869"/>
                <a:gd name="connsiteX798" fmla="*/ 118684 w 1273141"/>
                <a:gd name="connsiteY798" fmla="*/ 645580 h 902869"/>
                <a:gd name="connsiteX799" fmla="*/ 119636 w 1273141"/>
                <a:gd name="connsiteY799" fmla="*/ 645580 h 902869"/>
                <a:gd name="connsiteX800" fmla="*/ 125328 w 1273141"/>
                <a:gd name="connsiteY800" fmla="*/ 646551 h 902869"/>
                <a:gd name="connsiteX801" fmla="*/ 126279 w 1273141"/>
                <a:gd name="connsiteY801" fmla="*/ 646551 h 902869"/>
                <a:gd name="connsiteX802" fmla="*/ 131025 w 1273141"/>
                <a:gd name="connsiteY802" fmla="*/ 646551 h 902869"/>
                <a:gd name="connsiteX803" fmla="*/ 139552 w 1273141"/>
                <a:gd name="connsiteY803" fmla="*/ 646551 h 902869"/>
                <a:gd name="connsiteX804" fmla="*/ 140523 w 1273141"/>
                <a:gd name="connsiteY804" fmla="*/ 646551 h 902869"/>
                <a:gd name="connsiteX805" fmla="*/ 143352 w 1273141"/>
                <a:gd name="connsiteY805" fmla="*/ 649380 h 902869"/>
                <a:gd name="connsiteX806" fmla="*/ 144318 w 1273141"/>
                <a:gd name="connsiteY806" fmla="*/ 653175 h 902869"/>
                <a:gd name="connsiteX807" fmla="*/ 146220 w 1273141"/>
                <a:gd name="connsiteY807" fmla="*/ 651278 h 902869"/>
                <a:gd name="connsiteX808" fmla="*/ 147152 w 1273141"/>
                <a:gd name="connsiteY808" fmla="*/ 650351 h 902869"/>
                <a:gd name="connsiteX809" fmla="*/ 148118 w 1273141"/>
                <a:gd name="connsiteY809" fmla="*/ 648449 h 902869"/>
                <a:gd name="connsiteX810" fmla="*/ 150015 w 1273141"/>
                <a:gd name="connsiteY810" fmla="*/ 647483 h 902869"/>
                <a:gd name="connsiteX811" fmla="*/ 150946 w 1273141"/>
                <a:gd name="connsiteY811" fmla="*/ 645580 h 902869"/>
                <a:gd name="connsiteX812" fmla="*/ 150946 w 1273141"/>
                <a:gd name="connsiteY812" fmla="*/ 645580 h 902869"/>
                <a:gd name="connsiteX813" fmla="*/ 150946 w 1273141"/>
                <a:gd name="connsiteY813" fmla="*/ 643683 h 902869"/>
                <a:gd name="connsiteX814" fmla="*/ 150946 w 1273141"/>
                <a:gd name="connsiteY814" fmla="*/ 641780 h 902869"/>
                <a:gd name="connsiteX815" fmla="*/ 153815 w 1273141"/>
                <a:gd name="connsiteY815" fmla="*/ 637985 h 902869"/>
                <a:gd name="connsiteX816" fmla="*/ 153815 w 1273141"/>
                <a:gd name="connsiteY816" fmla="*/ 637054 h 902869"/>
                <a:gd name="connsiteX817" fmla="*/ 157610 w 1273141"/>
                <a:gd name="connsiteY817" fmla="*/ 633259 h 902869"/>
                <a:gd name="connsiteX818" fmla="*/ 157610 w 1273141"/>
                <a:gd name="connsiteY818" fmla="*/ 633259 h 902869"/>
                <a:gd name="connsiteX819" fmla="*/ 159493 w 1273141"/>
                <a:gd name="connsiteY819" fmla="*/ 631361 h 902869"/>
                <a:gd name="connsiteX820" fmla="*/ 162341 w 1273141"/>
                <a:gd name="connsiteY820" fmla="*/ 631361 h 902869"/>
                <a:gd name="connsiteX821" fmla="*/ 163288 w 1273141"/>
                <a:gd name="connsiteY821" fmla="*/ 627562 h 902869"/>
                <a:gd name="connsiteX822" fmla="*/ 163288 w 1273141"/>
                <a:gd name="connsiteY822" fmla="*/ 620898 h 902869"/>
                <a:gd name="connsiteX823" fmla="*/ 168985 w 1273141"/>
                <a:gd name="connsiteY823" fmla="*/ 619000 h 902869"/>
                <a:gd name="connsiteX824" fmla="*/ 170887 w 1273141"/>
                <a:gd name="connsiteY824" fmla="*/ 616167 h 902869"/>
                <a:gd name="connsiteX825" fmla="*/ 172785 w 1273141"/>
                <a:gd name="connsiteY825" fmla="*/ 615201 h 902869"/>
                <a:gd name="connsiteX826" fmla="*/ 176585 w 1273141"/>
                <a:gd name="connsiteY826" fmla="*/ 613298 h 902869"/>
                <a:gd name="connsiteX827" fmla="*/ 178482 w 1273141"/>
                <a:gd name="connsiteY827" fmla="*/ 612372 h 902869"/>
                <a:gd name="connsiteX828" fmla="*/ 184180 w 1273141"/>
                <a:gd name="connsiteY828" fmla="*/ 615201 h 902869"/>
                <a:gd name="connsiteX829" fmla="*/ 187028 w 1273141"/>
                <a:gd name="connsiteY829" fmla="*/ 616167 h 902869"/>
                <a:gd name="connsiteX830" fmla="*/ 189877 w 1273141"/>
                <a:gd name="connsiteY830" fmla="*/ 617098 h 902869"/>
                <a:gd name="connsiteX831" fmla="*/ 190828 w 1273141"/>
                <a:gd name="connsiteY831" fmla="*/ 619000 h 902869"/>
                <a:gd name="connsiteX832" fmla="*/ 193672 w 1273141"/>
                <a:gd name="connsiteY832" fmla="*/ 622795 h 902869"/>
                <a:gd name="connsiteX833" fmla="*/ 198423 w 1273141"/>
                <a:gd name="connsiteY833" fmla="*/ 624693 h 902869"/>
                <a:gd name="connsiteX834" fmla="*/ 199369 w 1273141"/>
                <a:gd name="connsiteY834" fmla="*/ 628493 h 902869"/>
                <a:gd name="connsiteX835" fmla="*/ 201267 w 1273141"/>
                <a:gd name="connsiteY835" fmla="*/ 629459 h 902869"/>
                <a:gd name="connsiteX836" fmla="*/ 204116 w 1273141"/>
                <a:gd name="connsiteY836" fmla="*/ 633259 h 902869"/>
                <a:gd name="connsiteX837" fmla="*/ 205067 w 1273141"/>
                <a:gd name="connsiteY837" fmla="*/ 634185 h 902869"/>
                <a:gd name="connsiteX838" fmla="*/ 207916 w 1273141"/>
                <a:gd name="connsiteY838" fmla="*/ 633259 h 902869"/>
                <a:gd name="connsiteX839" fmla="*/ 206964 w 1273141"/>
                <a:gd name="connsiteY839" fmla="*/ 631361 h 902869"/>
                <a:gd name="connsiteX840" fmla="*/ 206013 w 1273141"/>
                <a:gd name="connsiteY840" fmla="*/ 629459 h 902869"/>
                <a:gd name="connsiteX841" fmla="*/ 206964 w 1273141"/>
                <a:gd name="connsiteY841" fmla="*/ 627562 h 902869"/>
                <a:gd name="connsiteX842" fmla="*/ 211710 w 1273141"/>
                <a:gd name="connsiteY842" fmla="*/ 617098 h 902869"/>
                <a:gd name="connsiteX843" fmla="*/ 206964 w 1273141"/>
                <a:gd name="connsiteY843" fmla="*/ 614269 h 902869"/>
                <a:gd name="connsiteX844" fmla="*/ 206964 w 1273141"/>
                <a:gd name="connsiteY844" fmla="*/ 613298 h 902869"/>
                <a:gd name="connsiteX845" fmla="*/ 205067 w 1273141"/>
                <a:gd name="connsiteY845" fmla="*/ 611406 h 902869"/>
                <a:gd name="connsiteX846" fmla="*/ 205067 w 1273141"/>
                <a:gd name="connsiteY846" fmla="*/ 611406 h 902869"/>
                <a:gd name="connsiteX847" fmla="*/ 205067 w 1273141"/>
                <a:gd name="connsiteY847" fmla="*/ 608572 h 902869"/>
                <a:gd name="connsiteX848" fmla="*/ 207916 w 1273141"/>
                <a:gd name="connsiteY848" fmla="*/ 606669 h 902869"/>
                <a:gd name="connsiteX849" fmla="*/ 210764 w 1273141"/>
                <a:gd name="connsiteY849" fmla="*/ 606669 h 902869"/>
                <a:gd name="connsiteX850" fmla="*/ 210764 w 1273141"/>
                <a:gd name="connsiteY850" fmla="*/ 605703 h 902869"/>
                <a:gd name="connsiteX851" fmla="*/ 211710 w 1273141"/>
                <a:gd name="connsiteY851" fmla="*/ 603806 h 902869"/>
                <a:gd name="connsiteX852" fmla="*/ 212662 w 1273141"/>
                <a:gd name="connsiteY852" fmla="*/ 600977 h 902869"/>
                <a:gd name="connsiteX853" fmla="*/ 208867 w 1273141"/>
                <a:gd name="connsiteY853" fmla="*/ 600977 h 902869"/>
                <a:gd name="connsiteX854" fmla="*/ 206964 w 1273141"/>
                <a:gd name="connsiteY854" fmla="*/ 601908 h 902869"/>
                <a:gd name="connsiteX855" fmla="*/ 202218 w 1273141"/>
                <a:gd name="connsiteY855" fmla="*/ 600977 h 902869"/>
                <a:gd name="connsiteX856" fmla="*/ 197472 w 1273141"/>
                <a:gd name="connsiteY856" fmla="*/ 595280 h 902869"/>
                <a:gd name="connsiteX857" fmla="*/ 194623 w 1273141"/>
                <a:gd name="connsiteY857" fmla="*/ 593382 h 902869"/>
                <a:gd name="connsiteX858" fmla="*/ 193672 w 1273141"/>
                <a:gd name="connsiteY858" fmla="*/ 592421 h 902869"/>
                <a:gd name="connsiteX859" fmla="*/ 193672 w 1273141"/>
                <a:gd name="connsiteY859" fmla="*/ 591480 h 902869"/>
                <a:gd name="connsiteX860" fmla="*/ 190828 w 1273141"/>
                <a:gd name="connsiteY860" fmla="*/ 591480 h 902869"/>
                <a:gd name="connsiteX861" fmla="*/ 189877 w 1273141"/>
                <a:gd name="connsiteY861" fmla="*/ 594308 h 902869"/>
                <a:gd name="connsiteX862" fmla="*/ 185131 w 1273141"/>
                <a:gd name="connsiteY862" fmla="*/ 594308 h 902869"/>
                <a:gd name="connsiteX863" fmla="*/ 184180 w 1273141"/>
                <a:gd name="connsiteY863" fmla="*/ 592421 h 902869"/>
                <a:gd name="connsiteX864" fmla="*/ 185131 w 1273141"/>
                <a:gd name="connsiteY864" fmla="*/ 589582 h 902869"/>
                <a:gd name="connsiteX865" fmla="*/ 183228 w 1273141"/>
                <a:gd name="connsiteY865" fmla="*/ 587680 h 902869"/>
                <a:gd name="connsiteX866" fmla="*/ 181331 w 1273141"/>
                <a:gd name="connsiteY866" fmla="*/ 586714 h 902869"/>
                <a:gd name="connsiteX867" fmla="*/ 180380 w 1273141"/>
                <a:gd name="connsiteY867" fmla="*/ 585787 h 902869"/>
                <a:gd name="connsiteX868" fmla="*/ 176585 w 1273141"/>
                <a:gd name="connsiteY868" fmla="*/ 594308 h 902869"/>
                <a:gd name="connsiteX869" fmla="*/ 174682 w 1273141"/>
                <a:gd name="connsiteY869" fmla="*/ 595280 h 902869"/>
                <a:gd name="connsiteX870" fmla="*/ 171839 w 1273141"/>
                <a:gd name="connsiteY870" fmla="*/ 595280 h 902869"/>
                <a:gd name="connsiteX871" fmla="*/ 171839 w 1273141"/>
                <a:gd name="connsiteY871" fmla="*/ 595280 h 902869"/>
                <a:gd name="connsiteX872" fmla="*/ 170887 w 1273141"/>
                <a:gd name="connsiteY872" fmla="*/ 593382 h 902869"/>
                <a:gd name="connsiteX873" fmla="*/ 168985 w 1273141"/>
                <a:gd name="connsiteY873" fmla="*/ 595280 h 902869"/>
                <a:gd name="connsiteX874" fmla="*/ 168985 w 1273141"/>
                <a:gd name="connsiteY874" fmla="*/ 596211 h 902869"/>
                <a:gd name="connsiteX875" fmla="*/ 165190 w 1273141"/>
                <a:gd name="connsiteY875" fmla="*/ 598108 h 902869"/>
                <a:gd name="connsiteX876" fmla="*/ 164239 w 1273141"/>
                <a:gd name="connsiteY876" fmla="*/ 598108 h 902869"/>
                <a:gd name="connsiteX877" fmla="*/ 160444 w 1273141"/>
                <a:gd name="connsiteY877" fmla="*/ 595280 h 902869"/>
                <a:gd name="connsiteX878" fmla="*/ 158541 w 1273141"/>
                <a:gd name="connsiteY878" fmla="*/ 598108 h 902869"/>
                <a:gd name="connsiteX879" fmla="*/ 157610 w 1273141"/>
                <a:gd name="connsiteY879" fmla="*/ 600011 h 902869"/>
                <a:gd name="connsiteX880" fmla="*/ 151918 w 1273141"/>
                <a:gd name="connsiteY880" fmla="*/ 595280 h 902869"/>
                <a:gd name="connsiteX881" fmla="*/ 150015 w 1273141"/>
                <a:gd name="connsiteY881" fmla="*/ 593382 h 902869"/>
                <a:gd name="connsiteX882" fmla="*/ 145249 w 1273141"/>
                <a:gd name="connsiteY882" fmla="*/ 595280 h 902869"/>
                <a:gd name="connsiteX883" fmla="*/ 139552 w 1273141"/>
                <a:gd name="connsiteY883" fmla="*/ 598108 h 902869"/>
                <a:gd name="connsiteX884" fmla="*/ 134825 w 1273141"/>
                <a:gd name="connsiteY884" fmla="*/ 598108 h 902869"/>
                <a:gd name="connsiteX885" fmla="*/ 130059 w 1273141"/>
                <a:gd name="connsiteY885" fmla="*/ 597177 h 902869"/>
                <a:gd name="connsiteX886" fmla="*/ 127230 w 1273141"/>
                <a:gd name="connsiteY886" fmla="*/ 596211 h 902869"/>
                <a:gd name="connsiteX887" fmla="*/ 127230 w 1273141"/>
                <a:gd name="connsiteY887" fmla="*/ 596211 h 902869"/>
                <a:gd name="connsiteX888" fmla="*/ 126279 w 1273141"/>
                <a:gd name="connsiteY888" fmla="*/ 596211 h 902869"/>
                <a:gd name="connsiteX889" fmla="*/ 124382 w 1273141"/>
                <a:gd name="connsiteY889" fmla="*/ 597177 h 902869"/>
                <a:gd name="connsiteX890" fmla="*/ 117738 w 1273141"/>
                <a:gd name="connsiteY890" fmla="*/ 598108 h 902869"/>
                <a:gd name="connsiteX891" fmla="*/ 112987 w 1273141"/>
                <a:gd name="connsiteY891" fmla="*/ 600011 h 902869"/>
                <a:gd name="connsiteX892" fmla="*/ 96846 w 1273141"/>
                <a:gd name="connsiteY892" fmla="*/ 599075 h 902869"/>
                <a:gd name="connsiteX893" fmla="*/ 91149 w 1273141"/>
                <a:gd name="connsiteY893" fmla="*/ 601908 h 902869"/>
                <a:gd name="connsiteX894" fmla="*/ 90197 w 1273141"/>
                <a:gd name="connsiteY894" fmla="*/ 601908 h 902869"/>
                <a:gd name="connsiteX895" fmla="*/ 82602 w 1273141"/>
                <a:gd name="connsiteY895" fmla="*/ 606669 h 902869"/>
                <a:gd name="connsiteX896" fmla="*/ 75008 w 1273141"/>
                <a:gd name="connsiteY896" fmla="*/ 599075 h 902869"/>
                <a:gd name="connsiteX897" fmla="*/ 74061 w 1273141"/>
                <a:gd name="connsiteY897" fmla="*/ 600011 h 902869"/>
                <a:gd name="connsiteX898" fmla="*/ 72159 w 1273141"/>
                <a:gd name="connsiteY898" fmla="*/ 602874 h 902869"/>
                <a:gd name="connsiteX899" fmla="*/ 73110 w 1273141"/>
                <a:gd name="connsiteY899" fmla="*/ 603806 h 902869"/>
                <a:gd name="connsiteX900" fmla="*/ 63618 w 1273141"/>
                <a:gd name="connsiteY900" fmla="*/ 602874 h 902869"/>
                <a:gd name="connsiteX901" fmla="*/ 62666 w 1273141"/>
                <a:gd name="connsiteY901" fmla="*/ 600977 h 902869"/>
                <a:gd name="connsiteX902" fmla="*/ 61715 w 1273141"/>
                <a:gd name="connsiteY902" fmla="*/ 600011 h 902869"/>
                <a:gd name="connsiteX903" fmla="*/ 59818 w 1273141"/>
                <a:gd name="connsiteY903" fmla="*/ 600011 h 902869"/>
                <a:gd name="connsiteX904" fmla="*/ 56023 w 1273141"/>
                <a:gd name="connsiteY904" fmla="*/ 600011 h 902869"/>
                <a:gd name="connsiteX905" fmla="*/ 53169 w 1273141"/>
                <a:gd name="connsiteY905" fmla="*/ 597177 h 902869"/>
                <a:gd name="connsiteX906" fmla="*/ 52223 w 1273141"/>
                <a:gd name="connsiteY906" fmla="*/ 592421 h 902869"/>
                <a:gd name="connsiteX907" fmla="*/ 49374 w 1273141"/>
                <a:gd name="connsiteY907" fmla="*/ 586714 h 902869"/>
                <a:gd name="connsiteX908" fmla="*/ 48423 w 1273141"/>
                <a:gd name="connsiteY908" fmla="*/ 586714 h 902869"/>
                <a:gd name="connsiteX909" fmla="*/ 46525 w 1273141"/>
                <a:gd name="connsiteY909" fmla="*/ 587680 h 902869"/>
                <a:gd name="connsiteX910" fmla="*/ 44628 w 1273141"/>
                <a:gd name="connsiteY910" fmla="*/ 582919 h 902869"/>
                <a:gd name="connsiteX911" fmla="*/ 43677 w 1273141"/>
                <a:gd name="connsiteY911" fmla="*/ 582919 h 902869"/>
                <a:gd name="connsiteX912" fmla="*/ 39877 w 1273141"/>
                <a:gd name="connsiteY912" fmla="*/ 582919 h 902869"/>
                <a:gd name="connsiteX913" fmla="*/ 37979 w 1273141"/>
                <a:gd name="connsiteY913" fmla="*/ 581987 h 902869"/>
                <a:gd name="connsiteX914" fmla="*/ 36082 w 1273141"/>
                <a:gd name="connsiteY914" fmla="*/ 582919 h 902869"/>
                <a:gd name="connsiteX915" fmla="*/ 36082 w 1273141"/>
                <a:gd name="connsiteY915" fmla="*/ 584816 h 902869"/>
                <a:gd name="connsiteX916" fmla="*/ 35131 w 1273141"/>
                <a:gd name="connsiteY916" fmla="*/ 585787 h 902869"/>
                <a:gd name="connsiteX917" fmla="*/ 33233 w 1273141"/>
                <a:gd name="connsiteY917" fmla="*/ 586714 h 902869"/>
                <a:gd name="connsiteX918" fmla="*/ 33233 w 1273141"/>
                <a:gd name="connsiteY918" fmla="*/ 585787 h 902869"/>
                <a:gd name="connsiteX919" fmla="*/ 34179 w 1273141"/>
                <a:gd name="connsiteY919" fmla="*/ 581021 h 902869"/>
                <a:gd name="connsiteX920" fmla="*/ 31336 w 1273141"/>
                <a:gd name="connsiteY920" fmla="*/ 578187 h 902869"/>
                <a:gd name="connsiteX921" fmla="*/ 32282 w 1273141"/>
                <a:gd name="connsiteY921" fmla="*/ 575319 h 902869"/>
                <a:gd name="connsiteX922" fmla="*/ 28482 w 1273141"/>
                <a:gd name="connsiteY922" fmla="*/ 574392 h 902869"/>
                <a:gd name="connsiteX923" fmla="*/ 29433 w 1273141"/>
                <a:gd name="connsiteY923" fmla="*/ 573426 h 902869"/>
                <a:gd name="connsiteX924" fmla="*/ 29433 w 1273141"/>
                <a:gd name="connsiteY924" fmla="*/ 571524 h 902869"/>
                <a:gd name="connsiteX925" fmla="*/ 29433 w 1273141"/>
                <a:gd name="connsiteY925" fmla="*/ 567724 h 902869"/>
                <a:gd name="connsiteX926" fmla="*/ 31336 w 1273141"/>
                <a:gd name="connsiteY926" fmla="*/ 566797 h 902869"/>
                <a:gd name="connsiteX927" fmla="*/ 32282 w 1273141"/>
                <a:gd name="connsiteY927" fmla="*/ 561095 h 902869"/>
                <a:gd name="connsiteX928" fmla="*/ 29433 w 1273141"/>
                <a:gd name="connsiteY928" fmla="*/ 562997 h 902869"/>
                <a:gd name="connsiteX929" fmla="*/ 33233 w 1273141"/>
                <a:gd name="connsiteY929" fmla="*/ 559198 h 902869"/>
                <a:gd name="connsiteX930" fmla="*/ 33233 w 1273141"/>
                <a:gd name="connsiteY930" fmla="*/ 558251 h 902869"/>
                <a:gd name="connsiteX931" fmla="*/ 35131 w 1273141"/>
                <a:gd name="connsiteY931" fmla="*/ 556349 h 902869"/>
                <a:gd name="connsiteX932" fmla="*/ 35131 w 1273141"/>
                <a:gd name="connsiteY932" fmla="*/ 550656 h 902869"/>
                <a:gd name="connsiteX933" fmla="*/ 33233 w 1273141"/>
                <a:gd name="connsiteY933" fmla="*/ 548754 h 902869"/>
                <a:gd name="connsiteX934" fmla="*/ 31336 w 1273141"/>
                <a:gd name="connsiteY934" fmla="*/ 549700 h 902869"/>
                <a:gd name="connsiteX935" fmla="*/ 28482 w 1273141"/>
                <a:gd name="connsiteY935" fmla="*/ 548754 h 902869"/>
                <a:gd name="connsiteX936" fmla="*/ 26585 w 1273141"/>
                <a:gd name="connsiteY936" fmla="*/ 547808 h 902869"/>
                <a:gd name="connsiteX937" fmla="*/ 25638 w 1273141"/>
                <a:gd name="connsiteY937" fmla="*/ 545910 h 902869"/>
                <a:gd name="connsiteX938" fmla="*/ 26585 w 1273141"/>
                <a:gd name="connsiteY938" fmla="*/ 544954 h 902869"/>
                <a:gd name="connsiteX939" fmla="*/ 29433 w 1273141"/>
                <a:gd name="connsiteY939" fmla="*/ 545910 h 902869"/>
                <a:gd name="connsiteX940" fmla="*/ 30385 w 1273141"/>
                <a:gd name="connsiteY940" fmla="*/ 544954 h 902869"/>
                <a:gd name="connsiteX941" fmla="*/ 33233 w 1273141"/>
                <a:gd name="connsiteY941" fmla="*/ 539262 h 902869"/>
                <a:gd name="connsiteX942" fmla="*/ 35131 w 1273141"/>
                <a:gd name="connsiteY942" fmla="*/ 539262 h 902869"/>
                <a:gd name="connsiteX943" fmla="*/ 37979 w 1273141"/>
                <a:gd name="connsiteY943" fmla="*/ 540208 h 902869"/>
                <a:gd name="connsiteX944" fmla="*/ 41779 w 1273141"/>
                <a:gd name="connsiteY944" fmla="*/ 539262 h 902869"/>
                <a:gd name="connsiteX945" fmla="*/ 42726 w 1273141"/>
                <a:gd name="connsiteY945" fmla="*/ 539262 h 902869"/>
                <a:gd name="connsiteX946" fmla="*/ 45574 w 1273141"/>
                <a:gd name="connsiteY946" fmla="*/ 537359 h 902869"/>
                <a:gd name="connsiteX947" fmla="*/ 47472 w 1273141"/>
                <a:gd name="connsiteY947" fmla="*/ 533564 h 902869"/>
                <a:gd name="connsiteX948" fmla="*/ 48423 w 1273141"/>
                <a:gd name="connsiteY948" fmla="*/ 533564 h 902869"/>
                <a:gd name="connsiteX949" fmla="*/ 48423 w 1273141"/>
                <a:gd name="connsiteY949" fmla="*/ 532613 h 902869"/>
                <a:gd name="connsiteX950" fmla="*/ 49374 w 1273141"/>
                <a:gd name="connsiteY950" fmla="*/ 526921 h 902869"/>
                <a:gd name="connsiteX951" fmla="*/ 56023 w 1273141"/>
                <a:gd name="connsiteY951" fmla="*/ 525018 h 902869"/>
                <a:gd name="connsiteX952" fmla="*/ 66461 w 1273141"/>
                <a:gd name="connsiteY952" fmla="*/ 522169 h 902869"/>
                <a:gd name="connsiteX953" fmla="*/ 71208 w 1273141"/>
                <a:gd name="connsiteY953" fmla="*/ 518369 h 902869"/>
                <a:gd name="connsiteX954" fmla="*/ 74061 w 1273141"/>
                <a:gd name="connsiteY954" fmla="*/ 514574 h 902869"/>
                <a:gd name="connsiteX955" fmla="*/ 75959 w 1273141"/>
                <a:gd name="connsiteY955" fmla="*/ 512677 h 902869"/>
                <a:gd name="connsiteX956" fmla="*/ 77856 w 1273141"/>
                <a:gd name="connsiteY956" fmla="*/ 510775 h 902869"/>
                <a:gd name="connsiteX957" fmla="*/ 78807 w 1273141"/>
                <a:gd name="connsiteY957" fmla="*/ 508877 h 902869"/>
                <a:gd name="connsiteX958" fmla="*/ 80705 w 1273141"/>
                <a:gd name="connsiteY958" fmla="*/ 505082 h 902869"/>
                <a:gd name="connsiteX959" fmla="*/ 82602 w 1273141"/>
                <a:gd name="connsiteY959" fmla="*/ 503180 h 902869"/>
                <a:gd name="connsiteX960" fmla="*/ 84505 w 1273141"/>
                <a:gd name="connsiteY960" fmla="*/ 502228 h 902869"/>
                <a:gd name="connsiteX961" fmla="*/ 86402 w 1273141"/>
                <a:gd name="connsiteY961" fmla="*/ 504131 h 902869"/>
                <a:gd name="connsiteX962" fmla="*/ 87354 w 1273141"/>
                <a:gd name="connsiteY962" fmla="*/ 504131 h 902869"/>
                <a:gd name="connsiteX963" fmla="*/ 89251 w 1273141"/>
                <a:gd name="connsiteY963" fmla="*/ 502228 h 902869"/>
                <a:gd name="connsiteX964" fmla="*/ 89251 w 1273141"/>
                <a:gd name="connsiteY964" fmla="*/ 500336 h 902869"/>
                <a:gd name="connsiteX965" fmla="*/ 91149 w 1273141"/>
                <a:gd name="connsiteY965" fmla="*/ 494634 h 902869"/>
                <a:gd name="connsiteX966" fmla="*/ 98748 w 1273141"/>
                <a:gd name="connsiteY966" fmla="*/ 488941 h 902869"/>
                <a:gd name="connsiteX967" fmla="*/ 99695 w 1273141"/>
                <a:gd name="connsiteY967" fmla="*/ 487990 h 902869"/>
                <a:gd name="connsiteX968" fmla="*/ 102543 w 1273141"/>
                <a:gd name="connsiteY968" fmla="*/ 487039 h 902869"/>
                <a:gd name="connsiteX969" fmla="*/ 103495 w 1273141"/>
                <a:gd name="connsiteY969" fmla="*/ 486093 h 902869"/>
                <a:gd name="connsiteX970" fmla="*/ 106343 w 1273141"/>
                <a:gd name="connsiteY970" fmla="*/ 484195 h 902869"/>
                <a:gd name="connsiteX971" fmla="*/ 110138 w 1273141"/>
                <a:gd name="connsiteY971" fmla="*/ 483239 h 902869"/>
                <a:gd name="connsiteX972" fmla="*/ 112987 w 1273141"/>
                <a:gd name="connsiteY972" fmla="*/ 481346 h 902869"/>
                <a:gd name="connsiteX973" fmla="*/ 119636 w 1273141"/>
                <a:gd name="connsiteY973" fmla="*/ 484195 h 902869"/>
                <a:gd name="connsiteX974" fmla="*/ 121533 w 1273141"/>
                <a:gd name="connsiteY974" fmla="*/ 486093 h 902869"/>
                <a:gd name="connsiteX975" fmla="*/ 125328 w 1273141"/>
                <a:gd name="connsiteY975" fmla="*/ 483239 h 902869"/>
                <a:gd name="connsiteX976" fmla="*/ 128177 w 1273141"/>
                <a:gd name="connsiteY976" fmla="*/ 480395 h 902869"/>
                <a:gd name="connsiteX977" fmla="*/ 128177 w 1273141"/>
                <a:gd name="connsiteY977" fmla="*/ 480395 h 902869"/>
                <a:gd name="connsiteX978" fmla="*/ 129128 w 1273141"/>
                <a:gd name="connsiteY978" fmla="*/ 479444 h 902869"/>
                <a:gd name="connsiteX979" fmla="*/ 131957 w 1273141"/>
                <a:gd name="connsiteY979" fmla="*/ 478493 h 902869"/>
                <a:gd name="connsiteX980" fmla="*/ 132928 w 1273141"/>
                <a:gd name="connsiteY980" fmla="*/ 475644 h 902869"/>
                <a:gd name="connsiteX981" fmla="*/ 136723 w 1273141"/>
                <a:gd name="connsiteY981" fmla="*/ 470898 h 902869"/>
                <a:gd name="connsiteX982" fmla="*/ 138620 w 1273141"/>
                <a:gd name="connsiteY982" fmla="*/ 471849 h 902869"/>
                <a:gd name="connsiteX983" fmla="*/ 141454 w 1273141"/>
                <a:gd name="connsiteY983" fmla="*/ 469952 h 902869"/>
                <a:gd name="connsiteX984" fmla="*/ 142420 w 1273141"/>
                <a:gd name="connsiteY984" fmla="*/ 468049 h 902869"/>
                <a:gd name="connsiteX985" fmla="*/ 144318 w 1273141"/>
                <a:gd name="connsiteY985" fmla="*/ 467103 h 902869"/>
                <a:gd name="connsiteX986" fmla="*/ 146220 w 1273141"/>
                <a:gd name="connsiteY986" fmla="*/ 465205 h 902869"/>
                <a:gd name="connsiteX987" fmla="*/ 149049 w 1273141"/>
                <a:gd name="connsiteY987" fmla="*/ 461405 h 902869"/>
                <a:gd name="connsiteX988" fmla="*/ 150015 w 1273141"/>
                <a:gd name="connsiteY988" fmla="*/ 459503 h 902869"/>
                <a:gd name="connsiteX989" fmla="*/ 150946 w 1273141"/>
                <a:gd name="connsiteY989" fmla="*/ 459503 h 902869"/>
                <a:gd name="connsiteX990" fmla="*/ 152844 w 1273141"/>
                <a:gd name="connsiteY990" fmla="*/ 454757 h 902869"/>
                <a:gd name="connsiteX991" fmla="*/ 154746 w 1273141"/>
                <a:gd name="connsiteY991" fmla="*/ 450962 h 902869"/>
                <a:gd name="connsiteX992" fmla="*/ 155712 w 1273141"/>
                <a:gd name="connsiteY992" fmla="*/ 449059 h 902869"/>
                <a:gd name="connsiteX993" fmla="*/ 158541 w 1273141"/>
                <a:gd name="connsiteY993" fmla="*/ 445260 h 902869"/>
                <a:gd name="connsiteX994" fmla="*/ 159493 w 1273141"/>
                <a:gd name="connsiteY994" fmla="*/ 444313 h 902869"/>
                <a:gd name="connsiteX995" fmla="*/ 158541 w 1273141"/>
                <a:gd name="connsiteY995" fmla="*/ 443367 h 902869"/>
                <a:gd name="connsiteX996" fmla="*/ 158541 w 1273141"/>
                <a:gd name="connsiteY996" fmla="*/ 442416 h 902869"/>
                <a:gd name="connsiteX997" fmla="*/ 160444 w 1273141"/>
                <a:gd name="connsiteY997" fmla="*/ 440533 h 902869"/>
                <a:gd name="connsiteX998" fmla="*/ 167087 w 1273141"/>
                <a:gd name="connsiteY998" fmla="*/ 434841 h 902869"/>
                <a:gd name="connsiteX999" fmla="*/ 168985 w 1273141"/>
                <a:gd name="connsiteY999" fmla="*/ 431972 h 902869"/>
                <a:gd name="connsiteX1000" fmla="*/ 171839 w 1273141"/>
                <a:gd name="connsiteY1000" fmla="*/ 430075 h 902869"/>
                <a:gd name="connsiteX1001" fmla="*/ 171839 w 1273141"/>
                <a:gd name="connsiteY1001" fmla="*/ 412051 h 902869"/>
                <a:gd name="connsiteX1002" fmla="*/ 169936 w 1273141"/>
                <a:gd name="connsiteY1002" fmla="*/ 397788 h 902869"/>
                <a:gd name="connsiteX1003" fmla="*/ 170887 w 1273141"/>
                <a:gd name="connsiteY1003" fmla="*/ 395895 h 902869"/>
                <a:gd name="connsiteX1004" fmla="*/ 171839 w 1273141"/>
                <a:gd name="connsiteY1004" fmla="*/ 394959 h 902869"/>
                <a:gd name="connsiteX1005" fmla="*/ 168985 w 1273141"/>
                <a:gd name="connsiteY1005" fmla="*/ 390193 h 902869"/>
                <a:gd name="connsiteX1006" fmla="*/ 170887 w 1273141"/>
                <a:gd name="connsiteY1006" fmla="*/ 384500 h 902869"/>
                <a:gd name="connsiteX1007" fmla="*/ 171839 w 1273141"/>
                <a:gd name="connsiteY1007" fmla="*/ 383564 h 902869"/>
                <a:gd name="connsiteX1008" fmla="*/ 171839 w 1273141"/>
                <a:gd name="connsiteY1008" fmla="*/ 379769 h 902869"/>
                <a:gd name="connsiteX1009" fmla="*/ 174682 w 1273141"/>
                <a:gd name="connsiteY1009" fmla="*/ 376910 h 902869"/>
                <a:gd name="connsiteX1010" fmla="*/ 177531 w 1273141"/>
                <a:gd name="connsiteY1010" fmla="*/ 374072 h 902869"/>
                <a:gd name="connsiteX1011" fmla="*/ 183228 w 1273141"/>
                <a:gd name="connsiteY1011" fmla="*/ 375003 h 902869"/>
                <a:gd name="connsiteX1012" fmla="*/ 187028 w 1273141"/>
                <a:gd name="connsiteY1012" fmla="*/ 376910 h 902869"/>
                <a:gd name="connsiteX1013" fmla="*/ 225003 w 1273141"/>
                <a:gd name="connsiteY1013" fmla="*/ 375969 h 902869"/>
                <a:gd name="connsiteX1014" fmla="*/ 243993 w 1273141"/>
                <a:gd name="connsiteY1014" fmla="*/ 378798 h 902869"/>
                <a:gd name="connsiteX1015" fmla="*/ 250641 w 1273141"/>
                <a:gd name="connsiteY1015" fmla="*/ 381667 h 902869"/>
                <a:gd name="connsiteX1016" fmla="*/ 264885 w 1273141"/>
                <a:gd name="connsiteY1016" fmla="*/ 383564 h 902869"/>
                <a:gd name="connsiteX1017" fmla="*/ 270582 w 1273141"/>
                <a:gd name="connsiteY1017" fmla="*/ 387364 h 902869"/>
                <a:gd name="connsiteX1018" fmla="*/ 272480 w 1273141"/>
                <a:gd name="connsiteY1018" fmla="*/ 387364 h 902869"/>
                <a:gd name="connsiteX1019" fmla="*/ 276279 w 1273141"/>
                <a:gd name="connsiteY1019" fmla="*/ 388295 h 902869"/>
                <a:gd name="connsiteX1020" fmla="*/ 280074 w 1273141"/>
                <a:gd name="connsiteY1020" fmla="*/ 391159 h 902869"/>
                <a:gd name="connsiteX1021" fmla="*/ 284821 w 1273141"/>
                <a:gd name="connsiteY1021" fmla="*/ 395895 h 902869"/>
                <a:gd name="connsiteX1022" fmla="*/ 288620 w 1273141"/>
                <a:gd name="connsiteY1022" fmla="*/ 397788 h 902869"/>
                <a:gd name="connsiteX1023" fmla="*/ 294318 w 1273141"/>
                <a:gd name="connsiteY1023" fmla="*/ 403490 h 902869"/>
                <a:gd name="connsiteX1024" fmla="*/ 296215 w 1273141"/>
                <a:gd name="connsiteY1024" fmla="*/ 405387 h 902869"/>
                <a:gd name="connsiteX1025" fmla="*/ 298113 w 1273141"/>
                <a:gd name="connsiteY1025" fmla="*/ 410144 h 902869"/>
                <a:gd name="connsiteX1026" fmla="*/ 298113 w 1273141"/>
                <a:gd name="connsiteY1026" fmla="*/ 412982 h 902869"/>
                <a:gd name="connsiteX1027" fmla="*/ 297167 w 1273141"/>
                <a:gd name="connsiteY1027" fmla="*/ 413949 h 902869"/>
                <a:gd name="connsiteX1028" fmla="*/ 299064 w 1273141"/>
                <a:gd name="connsiteY1028" fmla="*/ 416777 h 902869"/>
                <a:gd name="connsiteX1029" fmla="*/ 299064 w 1273141"/>
                <a:gd name="connsiteY1029" fmla="*/ 417748 h 902869"/>
                <a:gd name="connsiteX1030" fmla="*/ 300015 w 1273141"/>
                <a:gd name="connsiteY1030" fmla="*/ 406354 h 902869"/>
                <a:gd name="connsiteX1031" fmla="*/ 295269 w 1273141"/>
                <a:gd name="connsiteY1031" fmla="*/ 398759 h 902869"/>
                <a:gd name="connsiteX1032" fmla="*/ 295269 w 1273141"/>
                <a:gd name="connsiteY1032" fmla="*/ 396861 h 902869"/>
                <a:gd name="connsiteX1033" fmla="*/ 293367 w 1273141"/>
                <a:gd name="connsiteY1033" fmla="*/ 391159 h 902869"/>
                <a:gd name="connsiteX1034" fmla="*/ 298113 w 1273141"/>
                <a:gd name="connsiteY1034" fmla="*/ 380700 h 902869"/>
                <a:gd name="connsiteX1035" fmla="*/ 298113 w 1273141"/>
                <a:gd name="connsiteY1035" fmla="*/ 377872 h 902869"/>
                <a:gd name="connsiteX1036" fmla="*/ 300962 w 1273141"/>
                <a:gd name="connsiteY1036" fmla="*/ 375003 h 902869"/>
                <a:gd name="connsiteX1037" fmla="*/ 301913 w 1273141"/>
                <a:gd name="connsiteY1037" fmla="*/ 368374 h 902869"/>
                <a:gd name="connsiteX1038" fmla="*/ 300962 w 1273141"/>
                <a:gd name="connsiteY1038" fmla="*/ 370277 h 902869"/>
                <a:gd name="connsiteX1039" fmla="*/ 300015 w 1273141"/>
                <a:gd name="connsiteY1039" fmla="*/ 370277 h 902869"/>
                <a:gd name="connsiteX1040" fmla="*/ 298113 w 1273141"/>
                <a:gd name="connsiteY1040" fmla="*/ 371203 h 902869"/>
                <a:gd name="connsiteX1041" fmla="*/ 292415 w 1273141"/>
                <a:gd name="connsiteY1041" fmla="*/ 370277 h 902869"/>
                <a:gd name="connsiteX1042" fmla="*/ 291469 w 1273141"/>
                <a:gd name="connsiteY1042" fmla="*/ 367408 h 902869"/>
                <a:gd name="connsiteX1043" fmla="*/ 288620 w 1273141"/>
                <a:gd name="connsiteY1043" fmla="*/ 366477 h 902869"/>
                <a:gd name="connsiteX1044" fmla="*/ 284821 w 1273141"/>
                <a:gd name="connsiteY1044" fmla="*/ 366477 h 902869"/>
                <a:gd name="connsiteX1045" fmla="*/ 282923 w 1273141"/>
                <a:gd name="connsiteY1045" fmla="*/ 364579 h 902869"/>
                <a:gd name="connsiteX1046" fmla="*/ 281026 w 1273141"/>
                <a:gd name="connsiteY1046" fmla="*/ 363608 h 902869"/>
                <a:gd name="connsiteX1047" fmla="*/ 280074 w 1273141"/>
                <a:gd name="connsiteY1047" fmla="*/ 363608 h 902869"/>
                <a:gd name="connsiteX1048" fmla="*/ 274377 w 1273141"/>
                <a:gd name="connsiteY1048" fmla="*/ 359808 h 902869"/>
                <a:gd name="connsiteX1049" fmla="*/ 273426 w 1273141"/>
                <a:gd name="connsiteY1049" fmla="*/ 359808 h 902869"/>
                <a:gd name="connsiteX1050" fmla="*/ 266782 w 1273141"/>
                <a:gd name="connsiteY1050" fmla="*/ 356985 h 902869"/>
                <a:gd name="connsiteX1051" fmla="*/ 262036 w 1273141"/>
                <a:gd name="connsiteY1051" fmla="*/ 353184 h 902869"/>
                <a:gd name="connsiteX1052" fmla="*/ 260133 w 1273141"/>
                <a:gd name="connsiteY1052" fmla="*/ 351287 h 902869"/>
                <a:gd name="connsiteX1053" fmla="*/ 259187 w 1273141"/>
                <a:gd name="connsiteY1053" fmla="*/ 350316 h 902869"/>
                <a:gd name="connsiteX1054" fmla="*/ 253490 w 1273141"/>
                <a:gd name="connsiteY1054" fmla="*/ 345589 h 902869"/>
                <a:gd name="connsiteX1055" fmla="*/ 251592 w 1273141"/>
                <a:gd name="connsiteY1055" fmla="*/ 343687 h 902869"/>
                <a:gd name="connsiteX1056" fmla="*/ 241149 w 1273141"/>
                <a:gd name="connsiteY1056" fmla="*/ 337029 h 902869"/>
                <a:gd name="connsiteX1057" fmla="*/ 225954 w 1273141"/>
                <a:gd name="connsiteY1057" fmla="*/ 331326 h 902869"/>
                <a:gd name="connsiteX1058" fmla="*/ 225003 w 1273141"/>
                <a:gd name="connsiteY1058" fmla="*/ 326600 h 902869"/>
                <a:gd name="connsiteX1059" fmla="*/ 233554 w 1273141"/>
                <a:gd name="connsiteY1059" fmla="*/ 316156 h 902869"/>
                <a:gd name="connsiteX1060" fmla="*/ 245895 w 1273141"/>
                <a:gd name="connsiteY1060" fmla="*/ 313308 h 902869"/>
                <a:gd name="connsiteX1061" fmla="*/ 259187 w 1273141"/>
                <a:gd name="connsiteY1061" fmla="*/ 308561 h 902869"/>
                <a:gd name="connsiteX1062" fmla="*/ 276279 w 1273141"/>
                <a:gd name="connsiteY1062" fmla="*/ 304762 h 902869"/>
                <a:gd name="connsiteX1063" fmla="*/ 281026 w 1273141"/>
                <a:gd name="connsiteY1063" fmla="*/ 305708 h 902869"/>
                <a:gd name="connsiteX1064" fmla="*/ 291469 w 1273141"/>
                <a:gd name="connsiteY1064" fmla="*/ 309508 h 902869"/>
                <a:gd name="connsiteX1065" fmla="*/ 298113 w 1273141"/>
                <a:gd name="connsiteY1065" fmla="*/ 310459 h 902869"/>
                <a:gd name="connsiteX1066" fmla="*/ 307610 w 1273141"/>
                <a:gd name="connsiteY1066" fmla="*/ 306664 h 902869"/>
                <a:gd name="connsiteX1067" fmla="*/ 314254 w 1273141"/>
                <a:gd name="connsiteY1067" fmla="*/ 303815 h 902869"/>
                <a:gd name="connsiteX1068" fmla="*/ 316151 w 1273141"/>
                <a:gd name="connsiteY1068" fmla="*/ 301913 h 902869"/>
                <a:gd name="connsiteX1069" fmla="*/ 319951 w 1273141"/>
                <a:gd name="connsiteY1069" fmla="*/ 298113 h 902869"/>
                <a:gd name="connsiteX1070" fmla="*/ 320902 w 1273141"/>
                <a:gd name="connsiteY1070" fmla="*/ 293367 h 902869"/>
                <a:gd name="connsiteX1071" fmla="*/ 319951 w 1273141"/>
                <a:gd name="connsiteY1071" fmla="*/ 291469 h 902869"/>
                <a:gd name="connsiteX1072" fmla="*/ 319005 w 1273141"/>
                <a:gd name="connsiteY1072" fmla="*/ 289572 h 902869"/>
                <a:gd name="connsiteX1073" fmla="*/ 320902 w 1273141"/>
                <a:gd name="connsiteY1073" fmla="*/ 284826 h 902869"/>
                <a:gd name="connsiteX1074" fmla="*/ 321849 w 1273141"/>
                <a:gd name="connsiteY1074" fmla="*/ 281026 h 902869"/>
                <a:gd name="connsiteX1075" fmla="*/ 322800 w 1273141"/>
                <a:gd name="connsiteY1075" fmla="*/ 276279 h 902869"/>
                <a:gd name="connsiteX1076" fmla="*/ 337995 w 1273141"/>
                <a:gd name="connsiteY1076" fmla="*/ 273431 h 902869"/>
                <a:gd name="connsiteX1077" fmla="*/ 340838 w 1273141"/>
                <a:gd name="connsiteY1077" fmla="*/ 272480 h 902869"/>
                <a:gd name="connsiteX1078" fmla="*/ 343687 w 1273141"/>
                <a:gd name="connsiteY1078" fmla="*/ 270582 h 902869"/>
                <a:gd name="connsiteX1079" fmla="*/ 345590 w 1273141"/>
                <a:gd name="connsiteY1079" fmla="*/ 267728 h 902869"/>
                <a:gd name="connsiteX1080" fmla="*/ 349385 w 1273141"/>
                <a:gd name="connsiteY1080" fmla="*/ 264885 h 902869"/>
                <a:gd name="connsiteX1081" fmla="*/ 350336 w 1273141"/>
                <a:gd name="connsiteY1081" fmla="*/ 262982 h 902869"/>
                <a:gd name="connsiteX1082" fmla="*/ 351287 w 1273141"/>
                <a:gd name="connsiteY1082" fmla="*/ 261090 h 902869"/>
                <a:gd name="connsiteX1083" fmla="*/ 352233 w 1273141"/>
                <a:gd name="connsiteY1083" fmla="*/ 260134 h 902869"/>
                <a:gd name="connsiteX1084" fmla="*/ 354131 w 1273141"/>
                <a:gd name="connsiteY1084" fmla="*/ 259187 h 902869"/>
                <a:gd name="connsiteX1085" fmla="*/ 353184 w 1273141"/>
                <a:gd name="connsiteY1085" fmla="*/ 258236 h 902869"/>
                <a:gd name="connsiteX1086" fmla="*/ 345590 w 1273141"/>
                <a:gd name="connsiteY1086" fmla="*/ 262982 h 902869"/>
                <a:gd name="connsiteX1087" fmla="*/ 341790 w 1273141"/>
                <a:gd name="connsiteY1087" fmla="*/ 262036 h 902869"/>
                <a:gd name="connsiteX1088" fmla="*/ 322800 w 1273141"/>
                <a:gd name="connsiteY1088" fmla="*/ 262036 h 902869"/>
                <a:gd name="connsiteX1089" fmla="*/ 318054 w 1273141"/>
                <a:gd name="connsiteY1089" fmla="*/ 263933 h 902869"/>
                <a:gd name="connsiteX1090" fmla="*/ 315205 w 1273141"/>
                <a:gd name="connsiteY1090" fmla="*/ 264885 h 902869"/>
                <a:gd name="connsiteX1091" fmla="*/ 314254 w 1273141"/>
                <a:gd name="connsiteY1091" fmla="*/ 264885 h 902869"/>
                <a:gd name="connsiteX1092" fmla="*/ 309508 w 1273141"/>
                <a:gd name="connsiteY1092" fmla="*/ 266782 h 902869"/>
                <a:gd name="connsiteX1093" fmla="*/ 307610 w 1273141"/>
                <a:gd name="connsiteY1093" fmla="*/ 267728 h 902869"/>
                <a:gd name="connsiteX1094" fmla="*/ 305708 w 1273141"/>
                <a:gd name="connsiteY1094" fmla="*/ 269631 h 902869"/>
                <a:gd name="connsiteX1095" fmla="*/ 304761 w 1273141"/>
                <a:gd name="connsiteY1095" fmla="*/ 271528 h 902869"/>
                <a:gd name="connsiteX1096" fmla="*/ 302864 w 1273141"/>
                <a:gd name="connsiteY1096" fmla="*/ 273431 h 902869"/>
                <a:gd name="connsiteX1097" fmla="*/ 300962 w 1273141"/>
                <a:gd name="connsiteY1097" fmla="*/ 276279 h 902869"/>
                <a:gd name="connsiteX1098" fmla="*/ 300015 w 1273141"/>
                <a:gd name="connsiteY1098" fmla="*/ 276279 h 902869"/>
                <a:gd name="connsiteX1099" fmla="*/ 299064 w 1273141"/>
                <a:gd name="connsiteY1099" fmla="*/ 278177 h 902869"/>
                <a:gd name="connsiteX1100" fmla="*/ 297167 w 1273141"/>
                <a:gd name="connsiteY1100" fmla="*/ 281026 h 902869"/>
                <a:gd name="connsiteX1101" fmla="*/ 296215 w 1273141"/>
                <a:gd name="connsiteY1101" fmla="*/ 281972 h 902869"/>
                <a:gd name="connsiteX1102" fmla="*/ 292415 w 1273141"/>
                <a:gd name="connsiteY1102" fmla="*/ 281026 h 902869"/>
                <a:gd name="connsiteX1103" fmla="*/ 284821 w 1273141"/>
                <a:gd name="connsiteY1103" fmla="*/ 279123 h 902869"/>
                <a:gd name="connsiteX1104" fmla="*/ 271528 w 1273141"/>
                <a:gd name="connsiteY1104" fmla="*/ 280079 h 902869"/>
                <a:gd name="connsiteX1105" fmla="*/ 269631 w 1273141"/>
                <a:gd name="connsiteY1105" fmla="*/ 280079 h 902869"/>
                <a:gd name="connsiteX1106" fmla="*/ 266782 w 1273141"/>
                <a:gd name="connsiteY1106" fmla="*/ 279123 h 902869"/>
                <a:gd name="connsiteX1107" fmla="*/ 263933 w 1273141"/>
                <a:gd name="connsiteY1107" fmla="*/ 280079 h 902869"/>
                <a:gd name="connsiteX1108" fmla="*/ 262982 w 1273141"/>
                <a:gd name="connsiteY1108" fmla="*/ 281026 h 902869"/>
                <a:gd name="connsiteX1109" fmla="*/ 262036 w 1273141"/>
                <a:gd name="connsiteY1109" fmla="*/ 281972 h 902869"/>
                <a:gd name="connsiteX1110" fmla="*/ 260133 w 1273141"/>
                <a:gd name="connsiteY1110" fmla="*/ 282923 h 902869"/>
                <a:gd name="connsiteX1111" fmla="*/ 259187 w 1273141"/>
                <a:gd name="connsiteY1111" fmla="*/ 284826 h 902869"/>
                <a:gd name="connsiteX1112" fmla="*/ 257290 w 1273141"/>
                <a:gd name="connsiteY1112" fmla="*/ 284826 h 902869"/>
                <a:gd name="connsiteX1113" fmla="*/ 246846 w 1273141"/>
                <a:gd name="connsiteY1113" fmla="*/ 281026 h 902869"/>
                <a:gd name="connsiteX1114" fmla="*/ 246846 w 1273141"/>
                <a:gd name="connsiteY1114" fmla="*/ 281026 h 902869"/>
                <a:gd name="connsiteX1115" fmla="*/ 235451 w 1273141"/>
                <a:gd name="connsiteY1115" fmla="*/ 276279 h 902869"/>
                <a:gd name="connsiteX1116" fmla="*/ 226905 w 1273141"/>
                <a:gd name="connsiteY1116" fmla="*/ 276279 h 902869"/>
                <a:gd name="connsiteX1117" fmla="*/ 216462 w 1273141"/>
                <a:gd name="connsiteY1117" fmla="*/ 276279 h 902869"/>
                <a:gd name="connsiteX1118" fmla="*/ 210764 w 1273141"/>
                <a:gd name="connsiteY1118" fmla="*/ 283874 h 902869"/>
                <a:gd name="connsiteX1119" fmla="*/ 207916 w 1273141"/>
                <a:gd name="connsiteY1119" fmla="*/ 286718 h 902869"/>
                <a:gd name="connsiteX1120" fmla="*/ 203169 w 1273141"/>
                <a:gd name="connsiteY1120" fmla="*/ 286718 h 902869"/>
                <a:gd name="connsiteX1121" fmla="*/ 179433 w 1273141"/>
                <a:gd name="connsiteY1121" fmla="*/ 283874 h 902869"/>
                <a:gd name="connsiteX1122" fmla="*/ 172785 w 1273141"/>
                <a:gd name="connsiteY1122" fmla="*/ 282923 h 902869"/>
                <a:gd name="connsiteX1123" fmla="*/ 169936 w 1273141"/>
                <a:gd name="connsiteY1123" fmla="*/ 283874 h 902869"/>
                <a:gd name="connsiteX1124" fmla="*/ 168039 w 1273141"/>
                <a:gd name="connsiteY1124" fmla="*/ 281972 h 902869"/>
                <a:gd name="connsiteX1125" fmla="*/ 166141 w 1273141"/>
                <a:gd name="connsiteY1125" fmla="*/ 281972 h 902869"/>
                <a:gd name="connsiteX1126" fmla="*/ 163288 w 1273141"/>
                <a:gd name="connsiteY1126" fmla="*/ 283874 h 902869"/>
                <a:gd name="connsiteX1127" fmla="*/ 162341 w 1273141"/>
                <a:gd name="connsiteY1127" fmla="*/ 276279 h 902869"/>
                <a:gd name="connsiteX1128" fmla="*/ 161390 w 1273141"/>
                <a:gd name="connsiteY1128" fmla="*/ 271528 h 902869"/>
                <a:gd name="connsiteX1129" fmla="*/ 159493 w 1273141"/>
                <a:gd name="connsiteY1129" fmla="*/ 262036 h 902869"/>
                <a:gd name="connsiteX1130" fmla="*/ 159493 w 1273141"/>
                <a:gd name="connsiteY1130" fmla="*/ 251592 h 902869"/>
                <a:gd name="connsiteX1131" fmla="*/ 159493 w 1273141"/>
                <a:gd name="connsiteY1131" fmla="*/ 241149 h 902869"/>
                <a:gd name="connsiteX1132" fmla="*/ 161390 w 1273141"/>
                <a:gd name="connsiteY1132" fmla="*/ 235451 h 902869"/>
                <a:gd name="connsiteX1133" fmla="*/ 164239 w 1273141"/>
                <a:gd name="connsiteY1133" fmla="*/ 229749 h 902869"/>
                <a:gd name="connsiteX1134" fmla="*/ 164239 w 1273141"/>
                <a:gd name="connsiteY1134" fmla="*/ 225959 h 902869"/>
                <a:gd name="connsiteX1135" fmla="*/ 163288 w 1273141"/>
                <a:gd name="connsiteY1135" fmla="*/ 225008 h 902869"/>
                <a:gd name="connsiteX1136" fmla="*/ 150946 w 1273141"/>
                <a:gd name="connsiteY1136" fmla="*/ 221208 h 902869"/>
                <a:gd name="connsiteX1137" fmla="*/ 148118 w 1273141"/>
                <a:gd name="connsiteY1137" fmla="*/ 220257 h 902869"/>
                <a:gd name="connsiteX1138" fmla="*/ 145249 w 1273141"/>
                <a:gd name="connsiteY1138" fmla="*/ 217413 h 902869"/>
                <a:gd name="connsiteX1139" fmla="*/ 144318 w 1273141"/>
                <a:gd name="connsiteY1139" fmla="*/ 218364 h 902869"/>
                <a:gd name="connsiteX1140" fmla="*/ 143352 w 1273141"/>
                <a:gd name="connsiteY1140" fmla="*/ 216462 h 902869"/>
                <a:gd name="connsiteX1141" fmla="*/ 142420 w 1273141"/>
                <a:gd name="connsiteY1141" fmla="*/ 216462 h 902869"/>
                <a:gd name="connsiteX1142" fmla="*/ 140523 w 1273141"/>
                <a:gd name="connsiteY1142" fmla="*/ 214559 h 902869"/>
                <a:gd name="connsiteX1143" fmla="*/ 139552 w 1273141"/>
                <a:gd name="connsiteY1143" fmla="*/ 214559 h 902869"/>
                <a:gd name="connsiteX1144" fmla="*/ 137654 w 1273141"/>
                <a:gd name="connsiteY1144" fmla="*/ 214559 h 902869"/>
                <a:gd name="connsiteX1145" fmla="*/ 135757 w 1273141"/>
                <a:gd name="connsiteY1145" fmla="*/ 213613 h 902869"/>
                <a:gd name="connsiteX1146" fmla="*/ 136723 w 1273141"/>
                <a:gd name="connsiteY1146" fmla="*/ 212662 h 902869"/>
                <a:gd name="connsiteX1147" fmla="*/ 131025 w 1273141"/>
                <a:gd name="connsiteY1147" fmla="*/ 211716 h 902869"/>
                <a:gd name="connsiteX1148" fmla="*/ 126279 w 1273141"/>
                <a:gd name="connsiteY1148" fmla="*/ 208867 h 902869"/>
                <a:gd name="connsiteX1149" fmla="*/ 125328 w 1273141"/>
                <a:gd name="connsiteY1149" fmla="*/ 208867 h 902869"/>
                <a:gd name="connsiteX1150" fmla="*/ 112041 w 1273141"/>
                <a:gd name="connsiteY1150" fmla="*/ 205067 h 902869"/>
                <a:gd name="connsiteX1151" fmla="*/ 112041 w 1273141"/>
                <a:gd name="connsiteY1151" fmla="*/ 201272 h 902869"/>
                <a:gd name="connsiteX1152" fmla="*/ 108241 w 1273141"/>
                <a:gd name="connsiteY1152" fmla="*/ 199374 h 902869"/>
                <a:gd name="connsiteX1153" fmla="*/ 106343 w 1273141"/>
                <a:gd name="connsiteY1153" fmla="*/ 197472 h 902869"/>
                <a:gd name="connsiteX1154" fmla="*/ 105392 w 1273141"/>
                <a:gd name="connsiteY1154" fmla="*/ 195575 h 902869"/>
                <a:gd name="connsiteX1155" fmla="*/ 107290 w 1273141"/>
                <a:gd name="connsiteY1155" fmla="*/ 194643 h 902869"/>
                <a:gd name="connsiteX1156" fmla="*/ 112041 w 1273141"/>
                <a:gd name="connsiteY1156" fmla="*/ 195575 h 902869"/>
                <a:gd name="connsiteX1157" fmla="*/ 120582 w 1273141"/>
                <a:gd name="connsiteY1157" fmla="*/ 197472 h 902869"/>
                <a:gd name="connsiteX1158" fmla="*/ 122484 w 1273141"/>
                <a:gd name="connsiteY1158" fmla="*/ 197472 h 902869"/>
                <a:gd name="connsiteX1159" fmla="*/ 124382 w 1273141"/>
                <a:gd name="connsiteY1159" fmla="*/ 198438 h 902869"/>
                <a:gd name="connsiteX1160" fmla="*/ 124382 w 1273141"/>
                <a:gd name="connsiteY1160" fmla="*/ 189877 h 902869"/>
                <a:gd name="connsiteX1161" fmla="*/ 146220 w 1273141"/>
                <a:gd name="connsiteY1161" fmla="*/ 187980 h 902869"/>
                <a:gd name="connsiteX1162" fmla="*/ 158541 w 1273141"/>
                <a:gd name="connsiteY1162" fmla="*/ 187980 h 902869"/>
                <a:gd name="connsiteX1163" fmla="*/ 174682 w 1273141"/>
                <a:gd name="connsiteY1163" fmla="*/ 187048 h 902869"/>
                <a:gd name="connsiteX1164" fmla="*/ 179433 w 1273141"/>
                <a:gd name="connsiteY1164" fmla="*/ 186082 h 902869"/>
                <a:gd name="connsiteX1165" fmla="*/ 187028 w 1273141"/>
                <a:gd name="connsiteY1165" fmla="*/ 186082 h 902869"/>
                <a:gd name="connsiteX1166" fmla="*/ 200321 w 1273141"/>
                <a:gd name="connsiteY1166" fmla="*/ 183248 h 902869"/>
                <a:gd name="connsiteX1167" fmla="*/ 206964 w 1273141"/>
                <a:gd name="connsiteY1167" fmla="*/ 181351 h 902869"/>
                <a:gd name="connsiteX1168" fmla="*/ 214564 w 1273141"/>
                <a:gd name="connsiteY1168" fmla="*/ 182277 h 902869"/>
                <a:gd name="connsiteX1169" fmla="*/ 215510 w 1273141"/>
                <a:gd name="connsiteY1169" fmla="*/ 174683 h 902869"/>
                <a:gd name="connsiteX1170" fmla="*/ 224057 w 1273141"/>
                <a:gd name="connsiteY1170" fmla="*/ 171859 h 902869"/>
                <a:gd name="connsiteX1171" fmla="*/ 219310 w 1273141"/>
                <a:gd name="connsiteY1171" fmla="*/ 165190 h 902869"/>
                <a:gd name="connsiteX1172" fmla="*/ 242095 w 1273141"/>
                <a:gd name="connsiteY1172" fmla="*/ 165190 h 902869"/>
                <a:gd name="connsiteX1173" fmla="*/ 244944 w 1273141"/>
                <a:gd name="connsiteY1173" fmla="*/ 166156 h 902869"/>
                <a:gd name="connsiteX1174" fmla="*/ 247792 w 1273141"/>
                <a:gd name="connsiteY1174" fmla="*/ 167088 h 902869"/>
                <a:gd name="connsiteX1175" fmla="*/ 254436 w 1273141"/>
                <a:gd name="connsiteY1175" fmla="*/ 168990 h 902869"/>
                <a:gd name="connsiteX1176" fmla="*/ 261085 w 1273141"/>
                <a:gd name="connsiteY1176" fmla="*/ 168990 h 902869"/>
                <a:gd name="connsiteX1177" fmla="*/ 263933 w 1273141"/>
                <a:gd name="connsiteY1177" fmla="*/ 167088 h 902869"/>
                <a:gd name="connsiteX1178" fmla="*/ 265831 w 1273141"/>
                <a:gd name="connsiteY1178" fmla="*/ 165190 h 902869"/>
                <a:gd name="connsiteX1179" fmla="*/ 265831 w 1273141"/>
                <a:gd name="connsiteY1179" fmla="*/ 163293 h 902869"/>
                <a:gd name="connsiteX1180" fmla="*/ 270582 w 1273141"/>
                <a:gd name="connsiteY1180" fmla="*/ 154766 h 902869"/>
                <a:gd name="connsiteX1181" fmla="*/ 272480 w 1273141"/>
                <a:gd name="connsiteY1181" fmla="*/ 150000 h 902869"/>
                <a:gd name="connsiteX1182" fmla="*/ 274377 w 1273141"/>
                <a:gd name="connsiteY1182" fmla="*/ 145269 h 902869"/>
                <a:gd name="connsiteX1183" fmla="*/ 278177 w 1273141"/>
                <a:gd name="connsiteY1183" fmla="*/ 139571 h 902869"/>
                <a:gd name="connsiteX1184" fmla="*/ 283874 w 1273141"/>
                <a:gd name="connsiteY1184" fmla="*/ 137669 h 902869"/>
                <a:gd name="connsiteX1185" fmla="*/ 287669 w 1273141"/>
                <a:gd name="connsiteY1185" fmla="*/ 136703 h 902869"/>
                <a:gd name="connsiteX1186" fmla="*/ 289572 w 1273141"/>
                <a:gd name="connsiteY1186" fmla="*/ 134806 h 902869"/>
                <a:gd name="connsiteX1187" fmla="*/ 292415 w 1273141"/>
                <a:gd name="connsiteY1187" fmla="*/ 133879 h 902869"/>
                <a:gd name="connsiteX1188" fmla="*/ 295269 w 1273141"/>
                <a:gd name="connsiteY1188" fmla="*/ 131976 h 902869"/>
                <a:gd name="connsiteX1189" fmla="*/ 298113 w 1273141"/>
                <a:gd name="connsiteY1189" fmla="*/ 131976 h 902869"/>
                <a:gd name="connsiteX1190" fmla="*/ 311405 w 1273141"/>
                <a:gd name="connsiteY1190" fmla="*/ 131976 h 902869"/>
                <a:gd name="connsiteX1191" fmla="*/ 325649 w 1273141"/>
                <a:gd name="connsiteY1191" fmla="*/ 130074 h 902869"/>
                <a:gd name="connsiteX1192" fmla="*/ 330395 w 1273141"/>
                <a:gd name="connsiteY1192" fmla="*/ 129108 h 902869"/>
                <a:gd name="connsiteX1193" fmla="*/ 333244 w 1273141"/>
                <a:gd name="connsiteY1193" fmla="*/ 127211 h 902869"/>
                <a:gd name="connsiteX1194" fmla="*/ 336092 w 1273141"/>
                <a:gd name="connsiteY1194" fmla="*/ 124382 h 902869"/>
                <a:gd name="connsiteX1195" fmla="*/ 337043 w 1273141"/>
                <a:gd name="connsiteY1195" fmla="*/ 124382 h 902869"/>
                <a:gd name="connsiteX1196" fmla="*/ 338941 w 1273141"/>
                <a:gd name="connsiteY1196" fmla="*/ 122484 h 902869"/>
                <a:gd name="connsiteX1197" fmla="*/ 339892 w 1273141"/>
                <a:gd name="connsiteY1197" fmla="*/ 122484 h 902869"/>
                <a:gd name="connsiteX1198" fmla="*/ 339892 w 1273141"/>
                <a:gd name="connsiteY1198" fmla="*/ 121513 h 902869"/>
                <a:gd name="connsiteX1199" fmla="*/ 341790 w 1273141"/>
                <a:gd name="connsiteY1199" fmla="*/ 120587 h 902869"/>
                <a:gd name="connsiteX1200" fmla="*/ 342741 w 1273141"/>
                <a:gd name="connsiteY1200" fmla="*/ 118684 h 902869"/>
                <a:gd name="connsiteX1201" fmla="*/ 345590 w 1273141"/>
                <a:gd name="connsiteY1201" fmla="*/ 116787 h 902869"/>
                <a:gd name="connsiteX1202" fmla="*/ 347487 w 1273141"/>
                <a:gd name="connsiteY1202" fmla="*/ 114889 h 902869"/>
                <a:gd name="connsiteX1203" fmla="*/ 349385 w 1273141"/>
                <a:gd name="connsiteY1203" fmla="*/ 113918 h 902869"/>
                <a:gd name="connsiteX1204" fmla="*/ 353184 w 1273141"/>
                <a:gd name="connsiteY1204" fmla="*/ 112021 h 902869"/>
                <a:gd name="connsiteX1205" fmla="*/ 355082 w 1273141"/>
                <a:gd name="connsiteY1205" fmla="*/ 111090 h 902869"/>
                <a:gd name="connsiteX1206" fmla="*/ 356979 w 1273141"/>
                <a:gd name="connsiteY1206" fmla="*/ 111090 h 902869"/>
                <a:gd name="connsiteX1207" fmla="*/ 358877 w 1273141"/>
                <a:gd name="connsiteY1207" fmla="*/ 109192 h 902869"/>
                <a:gd name="connsiteX1208" fmla="*/ 362677 w 1273141"/>
                <a:gd name="connsiteY1208" fmla="*/ 107294 h 902869"/>
                <a:gd name="connsiteX1209" fmla="*/ 362677 w 1273141"/>
                <a:gd name="connsiteY1209" fmla="*/ 107294 h 902869"/>
                <a:gd name="connsiteX1210" fmla="*/ 375954 w 1273141"/>
                <a:gd name="connsiteY1210" fmla="*/ 100626 h 902869"/>
                <a:gd name="connsiteX1211" fmla="*/ 378818 w 1273141"/>
                <a:gd name="connsiteY1211" fmla="*/ 98728 h 902869"/>
                <a:gd name="connsiteX1212" fmla="*/ 379749 w 1273141"/>
                <a:gd name="connsiteY1212" fmla="*/ 95890 h 902869"/>
                <a:gd name="connsiteX1213" fmla="*/ 381652 w 1273141"/>
                <a:gd name="connsiteY1213" fmla="*/ 93041 h 902869"/>
                <a:gd name="connsiteX1214" fmla="*/ 381652 w 1273141"/>
                <a:gd name="connsiteY1214" fmla="*/ 92090 h 902869"/>
                <a:gd name="connsiteX1215" fmla="*/ 383549 w 1273141"/>
                <a:gd name="connsiteY1215" fmla="*/ 85451 h 902869"/>
                <a:gd name="connsiteX1216" fmla="*/ 384515 w 1273141"/>
                <a:gd name="connsiteY1216" fmla="*/ 82607 h 902869"/>
                <a:gd name="connsiteX1217" fmla="*/ 384515 w 1273141"/>
                <a:gd name="connsiteY1217" fmla="*/ 82607 h 902869"/>
                <a:gd name="connsiteX1218" fmla="*/ 385447 w 1273141"/>
                <a:gd name="connsiteY1218" fmla="*/ 71213 h 902869"/>
                <a:gd name="connsiteX1219" fmla="*/ 385447 w 1273141"/>
                <a:gd name="connsiteY1219" fmla="*/ 58871 h 902869"/>
                <a:gd name="connsiteX1220" fmla="*/ 384515 w 1273141"/>
                <a:gd name="connsiteY1220" fmla="*/ 56018 h 902869"/>
                <a:gd name="connsiteX1221" fmla="*/ 384515 w 1273141"/>
                <a:gd name="connsiteY1221" fmla="*/ 45579 h 902869"/>
                <a:gd name="connsiteX1222" fmla="*/ 385447 w 1273141"/>
                <a:gd name="connsiteY1222" fmla="*/ 43677 h 902869"/>
                <a:gd name="connsiteX1223" fmla="*/ 387344 w 1273141"/>
                <a:gd name="connsiteY1223" fmla="*/ 39882 h 902869"/>
                <a:gd name="connsiteX1224" fmla="*/ 387344 w 1273141"/>
                <a:gd name="connsiteY1224" fmla="*/ 38931 h 902869"/>
                <a:gd name="connsiteX1225" fmla="*/ 389242 w 1273141"/>
                <a:gd name="connsiteY1225" fmla="*/ 36082 h 902869"/>
                <a:gd name="connsiteX1226" fmla="*/ 390213 w 1273141"/>
                <a:gd name="connsiteY1226" fmla="*/ 33233 h 902869"/>
                <a:gd name="connsiteX1227" fmla="*/ 392110 w 1273141"/>
                <a:gd name="connsiteY1227" fmla="*/ 30384 h 902869"/>
                <a:gd name="connsiteX1228" fmla="*/ 392110 w 1273141"/>
                <a:gd name="connsiteY1228" fmla="*/ 28487 h 902869"/>
                <a:gd name="connsiteX1229" fmla="*/ 393041 w 1273141"/>
                <a:gd name="connsiteY1229" fmla="*/ 26590 h 902869"/>
                <a:gd name="connsiteX1230" fmla="*/ 395910 w 1273141"/>
                <a:gd name="connsiteY1230" fmla="*/ 22790 h 902869"/>
                <a:gd name="connsiteX1231" fmla="*/ 395910 w 1273141"/>
                <a:gd name="connsiteY1231" fmla="*/ 21843 h 902869"/>
                <a:gd name="connsiteX1232" fmla="*/ 397788 w 1273141"/>
                <a:gd name="connsiteY1232" fmla="*/ 19941 h 902869"/>
                <a:gd name="connsiteX1233" fmla="*/ 399690 w 1273141"/>
                <a:gd name="connsiteY1233" fmla="*/ 18044 h 902869"/>
                <a:gd name="connsiteX1234" fmla="*/ 400636 w 1273141"/>
                <a:gd name="connsiteY1234" fmla="*/ 16146 h 902869"/>
                <a:gd name="connsiteX1235" fmla="*/ 404436 w 1273141"/>
                <a:gd name="connsiteY1235" fmla="*/ 15195 h 902869"/>
                <a:gd name="connsiteX1236" fmla="*/ 408231 w 1273141"/>
                <a:gd name="connsiteY1236" fmla="*/ 15195 h 902869"/>
                <a:gd name="connsiteX1237" fmla="*/ 412031 w 1273141"/>
                <a:gd name="connsiteY1237" fmla="*/ 13292 h 902869"/>
                <a:gd name="connsiteX1238" fmla="*/ 417729 w 1273141"/>
                <a:gd name="connsiteY1238" fmla="*/ 14244 h 902869"/>
                <a:gd name="connsiteX1239" fmla="*/ 419626 w 1273141"/>
                <a:gd name="connsiteY1239" fmla="*/ 16146 h 902869"/>
                <a:gd name="connsiteX1240" fmla="*/ 423426 w 1273141"/>
                <a:gd name="connsiteY1240" fmla="*/ 18044 h 902869"/>
                <a:gd name="connsiteX1241" fmla="*/ 427221 w 1273141"/>
                <a:gd name="connsiteY1241" fmla="*/ 18044 h 902869"/>
                <a:gd name="connsiteX1242" fmla="*/ 430075 w 1273141"/>
                <a:gd name="connsiteY1242" fmla="*/ 15195 h 902869"/>
                <a:gd name="connsiteX1243" fmla="*/ 434821 w 1273141"/>
                <a:gd name="connsiteY1243" fmla="*/ 10449 h 902869"/>
                <a:gd name="connsiteX1244" fmla="*/ 437670 w 1273141"/>
                <a:gd name="connsiteY1244" fmla="*/ 7600 h 902869"/>
                <a:gd name="connsiteX1245" fmla="*/ 439567 w 1273141"/>
                <a:gd name="connsiteY1245" fmla="*/ 6649 h 902869"/>
                <a:gd name="connsiteX1246" fmla="*/ 441464 w 1273141"/>
                <a:gd name="connsiteY1246" fmla="*/ 5698 h 902869"/>
                <a:gd name="connsiteX1247" fmla="*/ 444313 w 1273141"/>
                <a:gd name="connsiteY1247" fmla="*/ 2854 h 902869"/>
                <a:gd name="connsiteX1248" fmla="*/ 451908 w 1273141"/>
                <a:gd name="connsiteY1248" fmla="*/ 951 h 902869"/>
                <a:gd name="connsiteX1249" fmla="*/ 456654 w 1273141"/>
                <a:gd name="connsiteY1249" fmla="*/ 0 h 902869"/>
                <a:gd name="connsiteX1250" fmla="*/ 461405 w 1273141"/>
                <a:gd name="connsiteY1250" fmla="*/ 951 h 902869"/>
                <a:gd name="connsiteX1251" fmla="*/ 466152 w 1273141"/>
                <a:gd name="connsiteY1251" fmla="*/ 5698 h 902869"/>
                <a:gd name="connsiteX1252" fmla="*/ 471849 w 1273141"/>
                <a:gd name="connsiteY1252" fmla="*/ 8546 h 902869"/>
                <a:gd name="connsiteX1253" fmla="*/ 478493 w 1273141"/>
                <a:gd name="connsiteY1253" fmla="*/ 10449 h 902869"/>
                <a:gd name="connsiteX1254" fmla="*/ 481341 w 1273141"/>
                <a:gd name="connsiteY1254" fmla="*/ 11395 h 902869"/>
                <a:gd name="connsiteX1255" fmla="*/ 488936 w 1273141"/>
                <a:gd name="connsiteY1255" fmla="*/ 11395 h 902869"/>
                <a:gd name="connsiteX1256" fmla="*/ 493682 w 1273141"/>
                <a:gd name="connsiteY1256" fmla="*/ 10449 h 902869"/>
                <a:gd name="connsiteX1257" fmla="*/ 495585 w 1273141"/>
                <a:gd name="connsiteY1257" fmla="*/ 7600 h 902869"/>
                <a:gd name="connsiteX1258" fmla="*/ 497482 w 1273141"/>
                <a:gd name="connsiteY1258" fmla="*/ 9497 h 902869"/>
                <a:gd name="connsiteX1259" fmla="*/ 504131 w 1273141"/>
                <a:gd name="connsiteY1259" fmla="*/ 10449 h 902869"/>
                <a:gd name="connsiteX1260" fmla="*/ 505077 w 1273141"/>
                <a:gd name="connsiteY1260" fmla="*/ 9497 h 902869"/>
                <a:gd name="connsiteX1261" fmla="*/ 506975 w 1273141"/>
                <a:gd name="connsiteY1261" fmla="*/ 9497 h 902869"/>
                <a:gd name="connsiteX1262" fmla="*/ 518369 w 1273141"/>
                <a:gd name="connsiteY1262" fmla="*/ 20892 h 902869"/>
                <a:gd name="connsiteX1263" fmla="*/ 519321 w 1273141"/>
                <a:gd name="connsiteY1263" fmla="*/ 19941 h 902869"/>
                <a:gd name="connsiteX1264" fmla="*/ 526916 w 1273141"/>
                <a:gd name="connsiteY1264" fmla="*/ 18044 h 902869"/>
                <a:gd name="connsiteX1265" fmla="*/ 526916 w 1273141"/>
                <a:gd name="connsiteY1265" fmla="*/ 16146 h 902869"/>
                <a:gd name="connsiteX1266" fmla="*/ 526916 w 1273141"/>
                <a:gd name="connsiteY1266" fmla="*/ 14244 h 902869"/>
                <a:gd name="connsiteX1267" fmla="*/ 529764 w 1273141"/>
                <a:gd name="connsiteY1267" fmla="*/ 10449 h 902869"/>
                <a:gd name="connsiteX1268" fmla="*/ 530715 w 1273141"/>
                <a:gd name="connsiteY1268" fmla="*/ 10449 h 902869"/>
                <a:gd name="connsiteX1269" fmla="*/ 535462 w 1273141"/>
                <a:gd name="connsiteY1269" fmla="*/ 15195 h 902869"/>
                <a:gd name="connsiteX1270" fmla="*/ 535462 w 1273141"/>
                <a:gd name="connsiteY1270" fmla="*/ 16146 h 902869"/>
                <a:gd name="connsiteX1271" fmla="*/ 536413 w 1273141"/>
                <a:gd name="connsiteY1271" fmla="*/ 26590 h 902869"/>
                <a:gd name="connsiteX1272" fmla="*/ 542105 w 1273141"/>
                <a:gd name="connsiteY1272" fmla="*/ 30384 h 902869"/>
                <a:gd name="connsiteX1273" fmla="*/ 544954 w 1273141"/>
                <a:gd name="connsiteY1273" fmla="*/ 34185 h 902869"/>
                <a:gd name="connsiteX1274" fmla="*/ 543057 w 1273141"/>
                <a:gd name="connsiteY1274" fmla="*/ 48423 h 902869"/>
                <a:gd name="connsiteX1275" fmla="*/ 544954 w 1273141"/>
                <a:gd name="connsiteY1275" fmla="*/ 54120 h 902869"/>
                <a:gd name="connsiteX1276" fmla="*/ 544008 w 1273141"/>
                <a:gd name="connsiteY1276" fmla="*/ 56018 h 902869"/>
                <a:gd name="connsiteX1277" fmla="*/ 544954 w 1273141"/>
                <a:gd name="connsiteY1277" fmla="*/ 64569 h 902869"/>
                <a:gd name="connsiteX1278" fmla="*/ 546857 w 1273141"/>
                <a:gd name="connsiteY1278" fmla="*/ 67413 h 902869"/>
                <a:gd name="connsiteX1279" fmla="*/ 547803 w 1273141"/>
                <a:gd name="connsiteY1279" fmla="*/ 68364 h 902869"/>
                <a:gd name="connsiteX1280" fmla="*/ 550651 w 1273141"/>
                <a:gd name="connsiteY1280" fmla="*/ 72164 h 902869"/>
                <a:gd name="connsiteX1281" fmla="*/ 552554 w 1273141"/>
                <a:gd name="connsiteY1281" fmla="*/ 72164 h 902869"/>
                <a:gd name="connsiteX1282" fmla="*/ 554451 w 1273141"/>
                <a:gd name="connsiteY1282" fmla="*/ 73110 h 902869"/>
                <a:gd name="connsiteX1283" fmla="*/ 556349 w 1273141"/>
                <a:gd name="connsiteY1283" fmla="*/ 75008 h 902869"/>
                <a:gd name="connsiteX1284" fmla="*/ 559198 w 1273141"/>
                <a:gd name="connsiteY1284" fmla="*/ 77856 h 902869"/>
                <a:gd name="connsiteX1285" fmla="*/ 560149 w 1273141"/>
                <a:gd name="connsiteY1285" fmla="*/ 78807 h 902869"/>
                <a:gd name="connsiteX1286" fmla="*/ 561095 w 1273141"/>
                <a:gd name="connsiteY1286" fmla="*/ 80705 h 902869"/>
                <a:gd name="connsiteX1287" fmla="*/ 562997 w 1273141"/>
                <a:gd name="connsiteY1287" fmla="*/ 82607 h 902869"/>
                <a:gd name="connsiteX1288" fmla="*/ 565846 w 1273141"/>
                <a:gd name="connsiteY1288" fmla="*/ 83554 h 902869"/>
                <a:gd name="connsiteX1289" fmla="*/ 566792 w 1273141"/>
                <a:gd name="connsiteY1289" fmla="*/ 84505 h 902869"/>
                <a:gd name="connsiteX1290" fmla="*/ 569641 w 1273141"/>
                <a:gd name="connsiteY1290" fmla="*/ 87354 h 902869"/>
                <a:gd name="connsiteX1291" fmla="*/ 569641 w 1273141"/>
                <a:gd name="connsiteY1291" fmla="*/ 88305 h 902869"/>
                <a:gd name="connsiteX1292" fmla="*/ 573441 w 1273141"/>
                <a:gd name="connsiteY1292" fmla="*/ 85451 h 902869"/>
                <a:gd name="connsiteX1293" fmla="*/ 575339 w 1273141"/>
                <a:gd name="connsiteY1293" fmla="*/ 86402 h 902869"/>
                <a:gd name="connsiteX1294" fmla="*/ 575339 w 1273141"/>
                <a:gd name="connsiteY1294" fmla="*/ 86402 h 902869"/>
                <a:gd name="connsiteX1295" fmla="*/ 581036 w 1273141"/>
                <a:gd name="connsiteY1295" fmla="*/ 85451 h 902869"/>
                <a:gd name="connsiteX1296" fmla="*/ 585782 w 1273141"/>
                <a:gd name="connsiteY1296" fmla="*/ 88305 h 902869"/>
                <a:gd name="connsiteX1297" fmla="*/ 587685 w 1273141"/>
                <a:gd name="connsiteY1297" fmla="*/ 91144 h 902869"/>
                <a:gd name="connsiteX1298" fmla="*/ 590533 w 1273141"/>
                <a:gd name="connsiteY1298" fmla="*/ 93041 h 902869"/>
                <a:gd name="connsiteX1299" fmla="*/ 596226 w 1273141"/>
                <a:gd name="connsiteY1299" fmla="*/ 95890 h 902869"/>
                <a:gd name="connsiteX1300" fmla="*/ 597177 w 1273141"/>
                <a:gd name="connsiteY1300" fmla="*/ 97797 h 902869"/>
                <a:gd name="connsiteX1301" fmla="*/ 600026 w 1273141"/>
                <a:gd name="connsiteY1301" fmla="*/ 96831 h 902869"/>
                <a:gd name="connsiteX1302" fmla="*/ 600977 w 1273141"/>
                <a:gd name="connsiteY1302" fmla="*/ 96831 h 902869"/>
                <a:gd name="connsiteX1303" fmla="*/ 603821 w 1273141"/>
                <a:gd name="connsiteY1303" fmla="*/ 95890 h 902869"/>
                <a:gd name="connsiteX1304" fmla="*/ 605723 w 1273141"/>
                <a:gd name="connsiteY1304" fmla="*/ 93992 h 902869"/>
                <a:gd name="connsiteX1305" fmla="*/ 606654 w 1273141"/>
                <a:gd name="connsiteY1305" fmla="*/ 92090 h 902869"/>
                <a:gd name="connsiteX1306" fmla="*/ 607621 w 1273141"/>
                <a:gd name="connsiteY1306" fmla="*/ 89251 h 902869"/>
                <a:gd name="connsiteX1307" fmla="*/ 607621 w 1273141"/>
                <a:gd name="connsiteY1307" fmla="*/ 86402 h 902869"/>
                <a:gd name="connsiteX1308" fmla="*/ 607621 w 1273141"/>
                <a:gd name="connsiteY1308" fmla="*/ 84505 h 902869"/>
                <a:gd name="connsiteX1309" fmla="*/ 607621 w 1273141"/>
                <a:gd name="connsiteY1309" fmla="*/ 82607 h 902869"/>
                <a:gd name="connsiteX1310" fmla="*/ 607621 w 1273141"/>
                <a:gd name="connsiteY1310" fmla="*/ 77856 h 902869"/>
                <a:gd name="connsiteX1311" fmla="*/ 608552 w 1273141"/>
                <a:gd name="connsiteY1311" fmla="*/ 76910 h 902869"/>
                <a:gd name="connsiteX1312" fmla="*/ 609518 w 1273141"/>
                <a:gd name="connsiteY1312" fmla="*/ 75959 h 902869"/>
                <a:gd name="connsiteX1313" fmla="*/ 615215 w 1273141"/>
                <a:gd name="connsiteY1313" fmla="*/ 74061 h 902869"/>
                <a:gd name="connsiteX1314" fmla="*/ 619947 w 1273141"/>
                <a:gd name="connsiteY1314" fmla="*/ 69315 h 902869"/>
                <a:gd name="connsiteX1315" fmla="*/ 626610 w 1273141"/>
                <a:gd name="connsiteY1315" fmla="*/ 75959 h 902869"/>
                <a:gd name="connsiteX1316" fmla="*/ 639883 w 1273141"/>
                <a:gd name="connsiteY1316" fmla="*/ 73110 h 902869"/>
                <a:gd name="connsiteX1317" fmla="*/ 644634 w 1273141"/>
                <a:gd name="connsiteY1317" fmla="*/ 69315 h 902869"/>
                <a:gd name="connsiteX1318" fmla="*/ 659824 w 1273141"/>
                <a:gd name="connsiteY1318" fmla="*/ 73110 h 902869"/>
                <a:gd name="connsiteX1319" fmla="*/ 660770 w 1273141"/>
                <a:gd name="connsiteY1319" fmla="*/ 74061 h 902869"/>
                <a:gd name="connsiteX1320" fmla="*/ 664570 w 1273141"/>
                <a:gd name="connsiteY1320" fmla="*/ 73110 h 902869"/>
                <a:gd name="connsiteX1321" fmla="*/ 664570 w 1273141"/>
                <a:gd name="connsiteY1321" fmla="*/ 67413 h 902869"/>
                <a:gd name="connsiteX1322" fmla="*/ 667418 w 1273141"/>
                <a:gd name="connsiteY1322" fmla="*/ 62666 h 902869"/>
                <a:gd name="connsiteX1323" fmla="*/ 677862 w 1273141"/>
                <a:gd name="connsiteY1323" fmla="*/ 61715 h 902869"/>
                <a:gd name="connsiteX1324" fmla="*/ 694003 w 1273141"/>
                <a:gd name="connsiteY1324" fmla="*/ 65515 h 902869"/>
                <a:gd name="connsiteX1325" fmla="*/ 700652 w 1273141"/>
                <a:gd name="connsiteY1325" fmla="*/ 75008 h 902869"/>
                <a:gd name="connsiteX1326" fmla="*/ 705398 w 1273141"/>
                <a:gd name="connsiteY1326" fmla="*/ 76910 h 902869"/>
                <a:gd name="connsiteX1327" fmla="*/ 708247 w 1273141"/>
                <a:gd name="connsiteY1327" fmla="*/ 68364 h 902869"/>
                <a:gd name="connsiteX1328" fmla="*/ 708247 w 1273141"/>
                <a:gd name="connsiteY1328" fmla="*/ 45579 h 902869"/>
                <a:gd name="connsiteX1329" fmla="*/ 711095 w 1273141"/>
                <a:gd name="connsiteY1329" fmla="*/ 45579 h 902869"/>
                <a:gd name="connsiteX1330" fmla="*/ 714890 w 1273141"/>
                <a:gd name="connsiteY1330" fmla="*/ 45579 h 902869"/>
                <a:gd name="connsiteX1331" fmla="*/ 715841 w 1273141"/>
                <a:gd name="connsiteY1331" fmla="*/ 47477 h 902869"/>
                <a:gd name="connsiteX1332" fmla="*/ 718690 w 1273141"/>
                <a:gd name="connsiteY1332" fmla="*/ 49374 h 902869"/>
                <a:gd name="connsiteX1333" fmla="*/ 722485 w 1273141"/>
                <a:gd name="connsiteY1333" fmla="*/ 50325 h 902869"/>
                <a:gd name="connsiteX1334" fmla="*/ 733880 w 1273141"/>
                <a:gd name="connsiteY1334" fmla="*/ 48423 h 902869"/>
                <a:gd name="connsiteX1335" fmla="*/ 734831 w 1273141"/>
                <a:gd name="connsiteY1335" fmla="*/ 47477 h 902869"/>
                <a:gd name="connsiteX1336" fmla="*/ 745275 w 1273141"/>
                <a:gd name="connsiteY1336" fmla="*/ 42726 h 902869"/>
                <a:gd name="connsiteX1337" fmla="*/ 746221 w 1273141"/>
                <a:gd name="connsiteY1337" fmla="*/ 39882 h 902869"/>
                <a:gd name="connsiteX1338" fmla="*/ 746221 w 1273141"/>
                <a:gd name="connsiteY1338" fmla="*/ 36082 h 902869"/>
                <a:gd name="connsiteX1339" fmla="*/ 755718 w 1273141"/>
                <a:gd name="connsiteY1339" fmla="*/ 33233 h 902869"/>
                <a:gd name="connsiteX1340" fmla="*/ 774708 w 1273141"/>
                <a:gd name="connsiteY1340" fmla="*/ 27536 h 902869"/>
                <a:gd name="connsiteX1341" fmla="*/ 783254 w 1273141"/>
                <a:gd name="connsiteY1341" fmla="*/ 28487 h 902869"/>
                <a:gd name="connsiteX1342" fmla="*/ 784205 w 1273141"/>
                <a:gd name="connsiteY1342" fmla="*/ 33233 h 902869"/>
                <a:gd name="connsiteX1343" fmla="*/ 786103 w 1273141"/>
                <a:gd name="connsiteY1343" fmla="*/ 35131 h 902869"/>
                <a:gd name="connsiteX1344" fmla="*/ 786103 w 1273141"/>
                <a:gd name="connsiteY1344" fmla="*/ 36082 h 902869"/>
                <a:gd name="connsiteX1345" fmla="*/ 787049 w 1273141"/>
                <a:gd name="connsiteY1345" fmla="*/ 39882 h 902869"/>
                <a:gd name="connsiteX1346" fmla="*/ 790849 w 1273141"/>
                <a:gd name="connsiteY1346" fmla="*/ 40828 h 902869"/>
                <a:gd name="connsiteX1347" fmla="*/ 794644 w 1273141"/>
                <a:gd name="connsiteY1347" fmla="*/ 44628 h 902869"/>
                <a:gd name="connsiteX1348" fmla="*/ 792746 w 1273141"/>
                <a:gd name="connsiteY1348" fmla="*/ 53174 h 902869"/>
                <a:gd name="connsiteX1349" fmla="*/ 791800 w 1273141"/>
                <a:gd name="connsiteY1349" fmla="*/ 58871 h 902869"/>
                <a:gd name="connsiteX1350" fmla="*/ 790849 w 1273141"/>
                <a:gd name="connsiteY1350" fmla="*/ 59818 h 902869"/>
                <a:gd name="connsiteX1351" fmla="*/ 790849 w 1273141"/>
                <a:gd name="connsiteY1351" fmla="*/ 61715 h 902869"/>
                <a:gd name="connsiteX1352" fmla="*/ 791800 w 1273141"/>
                <a:gd name="connsiteY1352" fmla="*/ 63618 h 902869"/>
                <a:gd name="connsiteX1353" fmla="*/ 792746 w 1273141"/>
                <a:gd name="connsiteY1353" fmla="*/ 64569 h 902869"/>
                <a:gd name="connsiteX1354" fmla="*/ 795595 w 1273141"/>
                <a:gd name="connsiteY1354" fmla="*/ 66466 h 902869"/>
                <a:gd name="connsiteX1355" fmla="*/ 799395 w 1273141"/>
                <a:gd name="connsiteY1355" fmla="*/ 68364 h 902869"/>
                <a:gd name="connsiteX1356" fmla="*/ 800341 w 1273141"/>
                <a:gd name="connsiteY1356" fmla="*/ 69315 h 902869"/>
                <a:gd name="connsiteX1357" fmla="*/ 798444 w 1273141"/>
                <a:gd name="connsiteY1357" fmla="*/ 73110 h 902869"/>
                <a:gd name="connsiteX1358" fmla="*/ 798444 w 1273141"/>
                <a:gd name="connsiteY1358" fmla="*/ 75959 h 902869"/>
                <a:gd name="connsiteX1359" fmla="*/ 798444 w 1273141"/>
                <a:gd name="connsiteY1359" fmla="*/ 76910 h 902869"/>
                <a:gd name="connsiteX1360" fmla="*/ 800341 w 1273141"/>
                <a:gd name="connsiteY1360" fmla="*/ 79759 h 902869"/>
                <a:gd name="connsiteX1361" fmla="*/ 801293 w 1273141"/>
                <a:gd name="connsiteY1361" fmla="*/ 80705 h 902869"/>
                <a:gd name="connsiteX1362" fmla="*/ 802244 w 1273141"/>
                <a:gd name="connsiteY1362" fmla="*/ 82607 h 902869"/>
                <a:gd name="connsiteX1363" fmla="*/ 802244 w 1273141"/>
                <a:gd name="connsiteY1363" fmla="*/ 83554 h 902869"/>
                <a:gd name="connsiteX1364" fmla="*/ 801293 w 1273141"/>
                <a:gd name="connsiteY1364" fmla="*/ 85451 h 902869"/>
                <a:gd name="connsiteX1365" fmla="*/ 800341 w 1273141"/>
                <a:gd name="connsiteY1365" fmla="*/ 90202 h 902869"/>
                <a:gd name="connsiteX1366" fmla="*/ 801293 w 1273141"/>
                <a:gd name="connsiteY1366" fmla="*/ 92090 h 902869"/>
                <a:gd name="connsiteX1367" fmla="*/ 804141 w 1273141"/>
                <a:gd name="connsiteY1367" fmla="*/ 92090 h 902869"/>
                <a:gd name="connsiteX1368" fmla="*/ 803195 w 1273141"/>
                <a:gd name="connsiteY1368" fmla="*/ 96831 h 902869"/>
                <a:gd name="connsiteX1369" fmla="*/ 801293 w 1273141"/>
                <a:gd name="connsiteY1369" fmla="*/ 99695 h 902869"/>
                <a:gd name="connsiteX1370" fmla="*/ 802244 w 1273141"/>
                <a:gd name="connsiteY1370" fmla="*/ 102529 h 902869"/>
                <a:gd name="connsiteX1371" fmla="*/ 801293 w 1273141"/>
                <a:gd name="connsiteY1371" fmla="*/ 105392 h 902869"/>
                <a:gd name="connsiteX1372" fmla="*/ 803195 w 1273141"/>
                <a:gd name="connsiteY1372" fmla="*/ 108221 h 902869"/>
                <a:gd name="connsiteX1373" fmla="*/ 805092 w 1273141"/>
                <a:gd name="connsiteY1373" fmla="*/ 110118 h 902869"/>
                <a:gd name="connsiteX1374" fmla="*/ 806990 w 1273141"/>
                <a:gd name="connsiteY1374" fmla="*/ 112992 h 902869"/>
                <a:gd name="connsiteX1375" fmla="*/ 806990 w 1273141"/>
                <a:gd name="connsiteY1375" fmla="*/ 113918 h 902869"/>
                <a:gd name="connsiteX1376" fmla="*/ 807941 w 1273141"/>
                <a:gd name="connsiteY1376" fmla="*/ 114889 h 902869"/>
                <a:gd name="connsiteX1377" fmla="*/ 811736 w 1273141"/>
                <a:gd name="connsiteY1377" fmla="*/ 118684 h 902869"/>
                <a:gd name="connsiteX1378" fmla="*/ 813634 w 1273141"/>
                <a:gd name="connsiteY1378" fmla="*/ 122484 h 902869"/>
                <a:gd name="connsiteX1379" fmla="*/ 812687 w 1273141"/>
                <a:gd name="connsiteY1379" fmla="*/ 124382 h 902869"/>
                <a:gd name="connsiteX1380" fmla="*/ 813634 w 1273141"/>
                <a:gd name="connsiteY1380" fmla="*/ 126284 h 902869"/>
                <a:gd name="connsiteX1381" fmla="*/ 814585 w 1273141"/>
                <a:gd name="connsiteY1381" fmla="*/ 129108 h 902869"/>
                <a:gd name="connsiteX1382" fmla="*/ 816487 w 1273141"/>
                <a:gd name="connsiteY1382" fmla="*/ 131976 h 902869"/>
                <a:gd name="connsiteX1383" fmla="*/ 817434 w 1273141"/>
                <a:gd name="connsiteY1383" fmla="*/ 131976 h 902869"/>
                <a:gd name="connsiteX1384" fmla="*/ 817434 w 1273141"/>
                <a:gd name="connsiteY1384" fmla="*/ 132913 h 902869"/>
                <a:gd name="connsiteX1385" fmla="*/ 816487 w 1273141"/>
                <a:gd name="connsiteY1385" fmla="*/ 133879 h 902869"/>
                <a:gd name="connsiteX1386" fmla="*/ 821233 w 1273141"/>
                <a:gd name="connsiteY1386" fmla="*/ 141474 h 902869"/>
                <a:gd name="connsiteX1387" fmla="*/ 822185 w 1273141"/>
                <a:gd name="connsiteY1387" fmla="*/ 141474 h 902869"/>
                <a:gd name="connsiteX1388" fmla="*/ 826931 w 1273141"/>
                <a:gd name="connsiteY1388" fmla="*/ 147166 h 902869"/>
                <a:gd name="connsiteX1389" fmla="*/ 828828 w 1273141"/>
                <a:gd name="connsiteY1389" fmla="*/ 146200 h 902869"/>
                <a:gd name="connsiteX1390" fmla="*/ 828828 w 1273141"/>
                <a:gd name="connsiteY1390" fmla="*/ 147166 h 902869"/>
                <a:gd name="connsiteX1391" fmla="*/ 830726 w 1273141"/>
                <a:gd name="connsiteY1391" fmla="*/ 150000 h 902869"/>
                <a:gd name="connsiteX1392" fmla="*/ 831677 w 1273141"/>
                <a:gd name="connsiteY1392" fmla="*/ 151898 h 902869"/>
                <a:gd name="connsiteX1393" fmla="*/ 833574 w 1273141"/>
                <a:gd name="connsiteY1393" fmla="*/ 153795 h 902869"/>
                <a:gd name="connsiteX1394" fmla="*/ 834526 w 1273141"/>
                <a:gd name="connsiteY1394" fmla="*/ 153795 h 902869"/>
                <a:gd name="connsiteX1395" fmla="*/ 835472 w 1273141"/>
                <a:gd name="connsiteY1395" fmla="*/ 154766 h 902869"/>
                <a:gd name="connsiteX1396" fmla="*/ 836423 w 1273141"/>
                <a:gd name="connsiteY1396" fmla="*/ 155698 h 902869"/>
                <a:gd name="connsiteX1397" fmla="*/ 836423 w 1273141"/>
                <a:gd name="connsiteY1397" fmla="*/ 155698 h 902869"/>
                <a:gd name="connsiteX1398" fmla="*/ 839272 w 1273141"/>
                <a:gd name="connsiteY1398" fmla="*/ 151898 h 902869"/>
                <a:gd name="connsiteX1399" fmla="*/ 841169 w 1273141"/>
                <a:gd name="connsiteY1399" fmla="*/ 150966 h 902869"/>
                <a:gd name="connsiteX1400" fmla="*/ 844949 w 1273141"/>
                <a:gd name="connsiteY1400" fmla="*/ 149069 h 902869"/>
                <a:gd name="connsiteX1401" fmla="*/ 846852 w 1273141"/>
                <a:gd name="connsiteY1401" fmla="*/ 148103 h 902869"/>
                <a:gd name="connsiteX1402" fmla="*/ 848749 w 1273141"/>
                <a:gd name="connsiteY1402" fmla="*/ 145269 h 902869"/>
                <a:gd name="connsiteX1403" fmla="*/ 850647 w 1273141"/>
                <a:gd name="connsiteY1403" fmla="*/ 142405 h 902869"/>
                <a:gd name="connsiteX1404" fmla="*/ 853515 w 1273141"/>
                <a:gd name="connsiteY1404" fmla="*/ 140508 h 902869"/>
                <a:gd name="connsiteX1405" fmla="*/ 854447 w 1273141"/>
                <a:gd name="connsiteY1405" fmla="*/ 139571 h 902869"/>
                <a:gd name="connsiteX1406" fmla="*/ 856344 w 1273141"/>
                <a:gd name="connsiteY1406" fmla="*/ 138605 h 902869"/>
                <a:gd name="connsiteX1407" fmla="*/ 857310 w 1273141"/>
                <a:gd name="connsiteY1407" fmla="*/ 135777 h 902869"/>
                <a:gd name="connsiteX1408" fmla="*/ 860139 w 1273141"/>
                <a:gd name="connsiteY1408" fmla="*/ 135777 h 902869"/>
                <a:gd name="connsiteX1409" fmla="*/ 863939 w 1273141"/>
                <a:gd name="connsiteY1409" fmla="*/ 134806 h 902869"/>
                <a:gd name="connsiteX1410" fmla="*/ 864910 w 1273141"/>
                <a:gd name="connsiteY1410" fmla="*/ 134806 h 902869"/>
                <a:gd name="connsiteX1411" fmla="*/ 864910 w 1273141"/>
                <a:gd name="connsiteY1411" fmla="*/ 138605 h 902869"/>
                <a:gd name="connsiteX1412" fmla="*/ 865837 w 1273141"/>
                <a:gd name="connsiteY1412" fmla="*/ 139571 h 902869"/>
                <a:gd name="connsiteX1413" fmla="*/ 866808 w 1273141"/>
                <a:gd name="connsiteY1413" fmla="*/ 142405 h 902869"/>
                <a:gd name="connsiteX1414" fmla="*/ 865837 w 1273141"/>
                <a:gd name="connsiteY1414" fmla="*/ 149069 h 902869"/>
                <a:gd name="connsiteX1415" fmla="*/ 867734 w 1273141"/>
                <a:gd name="connsiteY1415" fmla="*/ 150966 h 902869"/>
                <a:gd name="connsiteX1416" fmla="*/ 870603 w 1273141"/>
                <a:gd name="connsiteY1416" fmla="*/ 155698 h 902869"/>
                <a:gd name="connsiteX1417" fmla="*/ 873432 w 1273141"/>
                <a:gd name="connsiteY1417" fmla="*/ 156664 h 902869"/>
                <a:gd name="connsiteX1418" fmla="*/ 872505 w 1273141"/>
                <a:gd name="connsiteY1418" fmla="*/ 160459 h 902869"/>
                <a:gd name="connsiteX1419" fmla="*/ 874403 w 1273141"/>
                <a:gd name="connsiteY1419" fmla="*/ 161400 h 902869"/>
                <a:gd name="connsiteX1420" fmla="*/ 876280 w 1273141"/>
                <a:gd name="connsiteY1420" fmla="*/ 165190 h 902869"/>
                <a:gd name="connsiteX1421" fmla="*/ 876280 w 1273141"/>
                <a:gd name="connsiteY1421" fmla="*/ 167088 h 902869"/>
                <a:gd name="connsiteX1422" fmla="*/ 877232 w 1273141"/>
                <a:gd name="connsiteY1422" fmla="*/ 168990 h 902869"/>
                <a:gd name="connsiteX1423" fmla="*/ 879129 w 1273141"/>
                <a:gd name="connsiteY1423" fmla="*/ 173756 h 902869"/>
                <a:gd name="connsiteX1424" fmla="*/ 879129 w 1273141"/>
                <a:gd name="connsiteY1424" fmla="*/ 175648 h 902869"/>
                <a:gd name="connsiteX1425" fmla="*/ 881026 w 1273141"/>
                <a:gd name="connsiteY1425" fmla="*/ 175648 h 902869"/>
                <a:gd name="connsiteX1426" fmla="*/ 881026 w 1273141"/>
                <a:gd name="connsiteY1426" fmla="*/ 176585 h 902869"/>
                <a:gd name="connsiteX1427" fmla="*/ 881978 w 1273141"/>
                <a:gd name="connsiteY1427" fmla="*/ 177551 h 902869"/>
                <a:gd name="connsiteX1428" fmla="*/ 882929 w 1273141"/>
                <a:gd name="connsiteY1428" fmla="*/ 181351 h 902869"/>
                <a:gd name="connsiteX1429" fmla="*/ 885778 w 1273141"/>
                <a:gd name="connsiteY1429" fmla="*/ 180385 h 902869"/>
                <a:gd name="connsiteX1430" fmla="*/ 887675 w 1273141"/>
                <a:gd name="connsiteY1430" fmla="*/ 180385 h 902869"/>
                <a:gd name="connsiteX1431" fmla="*/ 889577 w 1273141"/>
                <a:gd name="connsiteY1431" fmla="*/ 180385 h 902869"/>
                <a:gd name="connsiteX1432" fmla="*/ 891475 w 1273141"/>
                <a:gd name="connsiteY1432" fmla="*/ 176585 h 902869"/>
                <a:gd name="connsiteX1433" fmla="*/ 894324 w 1273141"/>
                <a:gd name="connsiteY1433" fmla="*/ 176585 h 902869"/>
                <a:gd name="connsiteX1434" fmla="*/ 894324 w 1273141"/>
                <a:gd name="connsiteY1434" fmla="*/ 178487 h 902869"/>
                <a:gd name="connsiteX1435" fmla="*/ 895270 w 1273141"/>
                <a:gd name="connsiteY1435" fmla="*/ 178487 h 902869"/>
                <a:gd name="connsiteX1436" fmla="*/ 897172 w 1273141"/>
                <a:gd name="connsiteY1436" fmla="*/ 180385 h 902869"/>
                <a:gd name="connsiteX1437" fmla="*/ 897172 w 1273141"/>
                <a:gd name="connsiteY1437" fmla="*/ 181351 h 902869"/>
                <a:gd name="connsiteX1438" fmla="*/ 899070 w 1273141"/>
                <a:gd name="connsiteY1438" fmla="*/ 183248 h 902869"/>
                <a:gd name="connsiteX1439" fmla="*/ 899070 w 1273141"/>
                <a:gd name="connsiteY1439" fmla="*/ 183248 h 902869"/>
                <a:gd name="connsiteX1440" fmla="*/ 906665 w 1273141"/>
                <a:gd name="connsiteY1440" fmla="*/ 185146 h 902869"/>
                <a:gd name="connsiteX1441" fmla="*/ 909513 w 1273141"/>
                <a:gd name="connsiteY1441" fmla="*/ 187048 h 902869"/>
                <a:gd name="connsiteX1442" fmla="*/ 912362 w 1273141"/>
                <a:gd name="connsiteY1442" fmla="*/ 182277 h 902869"/>
                <a:gd name="connsiteX1443" fmla="*/ 913313 w 1273141"/>
                <a:gd name="connsiteY1443" fmla="*/ 182277 h 902869"/>
                <a:gd name="connsiteX1444" fmla="*/ 916157 w 1273141"/>
                <a:gd name="connsiteY1444" fmla="*/ 178487 h 902869"/>
                <a:gd name="connsiteX1445" fmla="*/ 919006 w 1273141"/>
                <a:gd name="connsiteY1445" fmla="*/ 177551 h 902869"/>
                <a:gd name="connsiteX1446" fmla="*/ 921854 w 1273141"/>
                <a:gd name="connsiteY1446" fmla="*/ 177551 h 902869"/>
                <a:gd name="connsiteX1447" fmla="*/ 922806 w 1273141"/>
                <a:gd name="connsiteY1447" fmla="*/ 178487 h 902869"/>
                <a:gd name="connsiteX1448" fmla="*/ 924703 w 1273141"/>
                <a:gd name="connsiteY1448" fmla="*/ 181351 h 902869"/>
                <a:gd name="connsiteX1449" fmla="*/ 925654 w 1273141"/>
                <a:gd name="connsiteY1449" fmla="*/ 184180 h 902869"/>
                <a:gd name="connsiteX1450" fmla="*/ 929449 w 1273141"/>
                <a:gd name="connsiteY1450" fmla="*/ 184180 h 902869"/>
                <a:gd name="connsiteX1451" fmla="*/ 931352 w 1273141"/>
                <a:gd name="connsiteY1451" fmla="*/ 182277 h 902869"/>
                <a:gd name="connsiteX1452" fmla="*/ 933249 w 1273141"/>
                <a:gd name="connsiteY1452" fmla="*/ 181351 h 902869"/>
                <a:gd name="connsiteX1453" fmla="*/ 938947 w 1273141"/>
                <a:gd name="connsiteY1453" fmla="*/ 179453 h 902869"/>
                <a:gd name="connsiteX1454" fmla="*/ 939898 w 1273141"/>
                <a:gd name="connsiteY1454" fmla="*/ 179453 h 902869"/>
                <a:gd name="connsiteX1455" fmla="*/ 943693 w 1273141"/>
                <a:gd name="connsiteY1455" fmla="*/ 176585 h 902869"/>
                <a:gd name="connsiteX1456" fmla="*/ 943693 w 1273141"/>
                <a:gd name="connsiteY1456" fmla="*/ 176585 h 902869"/>
                <a:gd name="connsiteX1457" fmla="*/ 945595 w 1273141"/>
                <a:gd name="connsiteY1457" fmla="*/ 174683 h 902869"/>
                <a:gd name="connsiteX1458" fmla="*/ 947493 w 1273141"/>
                <a:gd name="connsiteY1458" fmla="*/ 173756 h 902869"/>
                <a:gd name="connsiteX1459" fmla="*/ 948439 w 1273141"/>
                <a:gd name="connsiteY1459" fmla="*/ 172785 h 902869"/>
                <a:gd name="connsiteX1460" fmla="*/ 950341 w 1273141"/>
                <a:gd name="connsiteY1460" fmla="*/ 168990 h 902869"/>
                <a:gd name="connsiteX1461" fmla="*/ 951293 w 1273141"/>
                <a:gd name="connsiteY1461" fmla="*/ 160459 h 902869"/>
                <a:gd name="connsiteX1462" fmla="*/ 950341 w 1273141"/>
                <a:gd name="connsiteY1462" fmla="*/ 159493 h 902869"/>
                <a:gd name="connsiteX1463" fmla="*/ 948439 w 1273141"/>
                <a:gd name="connsiteY1463" fmla="*/ 155698 h 902869"/>
                <a:gd name="connsiteX1464" fmla="*/ 952239 w 1273141"/>
                <a:gd name="connsiteY1464" fmla="*/ 151898 h 902869"/>
                <a:gd name="connsiteX1465" fmla="*/ 954136 w 1273141"/>
                <a:gd name="connsiteY1465" fmla="*/ 149069 h 902869"/>
                <a:gd name="connsiteX1466" fmla="*/ 952239 w 1273141"/>
                <a:gd name="connsiteY1466" fmla="*/ 142405 h 902869"/>
                <a:gd name="connsiteX1467" fmla="*/ 954136 w 1273141"/>
                <a:gd name="connsiteY1467" fmla="*/ 138605 h 902869"/>
                <a:gd name="connsiteX1468" fmla="*/ 954136 w 1273141"/>
                <a:gd name="connsiteY1468" fmla="*/ 136703 h 902869"/>
                <a:gd name="connsiteX1469" fmla="*/ 953190 w 1273141"/>
                <a:gd name="connsiteY1469" fmla="*/ 134806 h 902869"/>
                <a:gd name="connsiteX1470" fmla="*/ 953190 w 1273141"/>
                <a:gd name="connsiteY1470" fmla="*/ 130074 h 902869"/>
                <a:gd name="connsiteX1471" fmla="*/ 953190 w 1273141"/>
                <a:gd name="connsiteY1471" fmla="*/ 129108 h 902869"/>
                <a:gd name="connsiteX1472" fmla="*/ 950341 w 1273141"/>
                <a:gd name="connsiteY1472" fmla="*/ 127211 h 902869"/>
                <a:gd name="connsiteX1473" fmla="*/ 947493 w 1273141"/>
                <a:gd name="connsiteY1473" fmla="*/ 123416 h 902869"/>
                <a:gd name="connsiteX1474" fmla="*/ 949390 w 1273141"/>
                <a:gd name="connsiteY1474" fmla="*/ 120587 h 902869"/>
                <a:gd name="connsiteX1475" fmla="*/ 953190 w 1273141"/>
                <a:gd name="connsiteY1475" fmla="*/ 121513 h 902869"/>
                <a:gd name="connsiteX1476" fmla="*/ 972175 w 1273141"/>
                <a:gd name="connsiteY1476" fmla="*/ 129108 h 902869"/>
                <a:gd name="connsiteX1477" fmla="*/ 973126 w 1273141"/>
                <a:gd name="connsiteY1477" fmla="*/ 130074 h 902869"/>
                <a:gd name="connsiteX1478" fmla="*/ 977872 w 1273141"/>
                <a:gd name="connsiteY1478" fmla="*/ 131011 h 902869"/>
                <a:gd name="connsiteX1479" fmla="*/ 979775 w 1273141"/>
                <a:gd name="connsiteY1479" fmla="*/ 132913 h 902869"/>
                <a:gd name="connsiteX1480" fmla="*/ 986419 w 1273141"/>
                <a:gd name="connsiteY1480" fmla="*/ 139571 h 902869"/>
                <a:gd name="connsiteX1481" fmla="*/ 988321 w 1273141"/>
                <a:gd name="connsiteY1481" fmla="*/ 138605 h 902869"/>
                <a:gd name="connsiteX1482" fmla="*/ 989267 w 1273141"/>
                <a:gd name="connsiteY1482" fmla="*/ 137669 h 902869"/>
                <a:gd name="connsiteX1483" fmla="*/ 1002559 w 1273141"/>
                <a:gd name="connsiteY1483" fmla="*/ 143372 h 902869"/>
                <a:gd name="connsiteX1484" fmla="*/ 1003511 w 1273141"/>
                <a:gd name="connsiteY1484" fmla="*/ 144298 h 902869"/>
                <a:gd name="connsiteX1485" fmla="*/ 1004462 w 1273141"/>
                <a:gd name="connsiteY1485" fmla="*/ 145269 h 902869"/>
                <a:gd name="connsiteX1486" fmla="*/ 1021549 w 1273141"/>
                <a:gd name="connsiteY1486" fmla="*/ 156664 h 902869"/>
                <a:gd name="connsiteX1487" fmla="*/ 1017754 w 1273141"/>
                <a:gd name="connsiteY1487" fmla="*/ 140508 h 902869"/>
                <a:gd name="connsiteX1488" fmla="*/ 1028198 w 1273141"/>
                <a:gd name="connsiteY1488" fmla="*/ 136703 h 902869"/>
                <a:gd name="connsiteX1489" fmla="*/ 1029144 w 1273141"/>
                <a:gd name="connsiteY1489" fmla="*/ 135777 h 902869"/>
                <a:gd name="connsiteX1490" fmla="*/ 1030095 w 1273141"/>
                <a:gd name="connsiteY1490" fmla="*/ 131976 h 902869"/>
                <a:gd name="connsiteX1491" fmla="*/ 1034841 w 1273141"/>
                <a:gd name="connsiteY1491" fmla="*/ 130074 h 902869"/>
                <a:gd name="connsiteX1492" fmla="*/ 1038641 w 1273141"/>
                <a:gd name="connsiteY1492" fmla="*/ 129108 h 902869"/>
                <a:gd name="connsiteX1493" fmla="*/ 1022500 w 1273141"/>
                <a:gd name="connsiteY1493" fmla="*/ 104426 h 902869"/>
                <a:gd name="connsiteX1494" fmla="*/ 1023452 w 1273141"/>
                <a:gd name="connsiteY1494" fmla="*/ 97797 h 902869"/>
                <a:gd name="connsiteX1495" fmla="*/ 1024398 w 1273141"/>
                <a:gd name="connsiteY1495" fmla="*/ 95890 h 902869"/>
                <a:gd name="connsiteX1496" fmla="*/ 1034841 w 1273141"/>
                <a:gd name="connsiteY1496" fmla="*/ 92090 h 902869"/>
                <a:gd name="connsiteX1497" fmla="*/ 1036744 w 1273141"/>
                <a:gd name="connsiteY1497" fmla="*/ 92090 h 90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</a:cxnLst>
              <a:rect l="l" t="t" r="r" b="b"/>
              <a:pathLst>
                <a:path w="1273141" h="902869">
                  <a:moveTo>
                    <a:pt x="1038641" y="91144"/>
                  </a:moveTo>
                  <a:lnTo>
                    <a:pt x="1045285" y="93992"/>
                  </a:lnTo>
                  <a:lnTo>
                    <a:pt x="1048134" y="96831"/>
                  </a:lnTo>
                  <a:lnTo>
                    <a:pt x="1048134" y="99695"/>
                  </a:lnTo>
                  <a:lnTo>
                    <a:pt x="1048134" y="100626"/>
                  </a:lnTo>
                  <a:lnTo>
                    <a:pt x="1048134" y="101597"/>
                  </a:lnTo>
                  <a:lnTo>
                    <a:pt x="1049085" y="102529"/>
                  </a:lnTo>
                  <a:lnTo>
                    <a:pt x="1050036" y="102529"/>
                  </a:lnTo>
                  <a:lnTo>
                    <a:pt x="1052880" y="104426"/>
                  </a:lnTo>
                  <a:lnTo>
                    <a:pt x="1064275" y="123416"/>
                  </a:lnTo>
                  <a:lnTo>
                    <a:pt x="1067124" y="120587"/>
                  </a:lnTo>
                  <a:lnTo>
                    <a:pt x="1068075" y="119616"/>
                  </a:lnTo>
                  <a:lnTo>
                    <a:pt x="1067124" y="111090"/>
                  </a:lnTo>
                  <a:lnTo>
                    <a:pt x="1067124" y="108221"/>
                  </a:lnTo>
                  <a:lnTo>
                    <a:pt x="1067124" y="107294"/>
                  </a:lnTo>
                  <a:lnTo>
                    <a:pt x="1069021" y="106323"/>
                  </a:lnTo>
                  <a:lnTo>
                    <a:pt x="1069972" y="104426"/>
                  </a:lnTo>
                  <a:lnTo>
                    <a:pt x="1071870" y="104426"/>
                  </a:lnTo>
                  <a:lnTo>
                    <a:pt x="1072821" y="103495"/>
                  </a:lnTo>
                  <a:lnTo>
                    <a:pt x="1073772" y="102529"/>
                  </a:lnTo>
                  <a:lnTo>
                    <a:pt x="1080416" y="96831"/>
                  </a:lnTo>
                  <a:lnTo>
                    <a:pt x="1084216" y="100626"/>
                  </a:lnTo>
                  <a:lnTo>
                    <a:pt x="1085147" y="100626"/>
                  </a:lnTo>
                  <a:lnTo>
                    <a:pt x="1088011" y="102529"/>
                  </a:lnTo>
                  <a:lnTo>
                    <a:pt x="1088942" y="103495"/>
                  </a:lnTo>
                  <a:lnTo>
                    <a:pt x="1088011" y="107294"/>
                  </a:lnTo>
                  <a:lnTo>
                    <a:pt x="1088011" y="108221"/>
                  </a:lnTo>
                  <a:lnTo>
                    <a:pt x="1088011" y="110118"/>
                  </a:lnTo>
                  <a:lnTo>
                    <a:pt x="1088011" y="116787"/>
                  </a:lnTo>
                  <a:lnTo>
                    <a:pt x="1088942" y="119616"/>
                  </a:lnTo>
                  <a:lnTo>
                    <a:pt x="1090844" y="120587"/>
                  </a:lnTo>
                  <a:lnTo>
                    <a:pt x="1091810" y="123416"/>
                  </a:lnTo>
                  <a:lnTo>
                    <a:pt x="1092742" y="124382"/>
                  </a:lnTo>
                  <a:lnTo>
                    <a:pt x="1093708" y="125313"/>
                  </a:lnTo>
                  <a:lnTo>
                    <a:pt x="1096537" y="127211"/>
                  </a:lnTo>
                  <a:lnTo>
                    <a:pt x="1096537" y="128177"/>
                  </a:lnTo>
                  <a:lnTo>
                    <a:pt x="1097508" y="127211"/>
                  </a:lnTo>
                  <a:lnTo>
                    <a:pt x="1100337" y="126284"/>
                  </a:lnTo>
                  <a:lnTo>
                    <a:pt x="1102234" y="125313"/>
                  </a:lnTo>
                  <a:lnTo>
                    <a:pt x="1103205" y="125313"/>
                  </a:lnTo>
                  <a:lnTo>
                    <a:pt x="1106034" y="126284"/>
                  </a:lnTo>
                  <a:lnTo>
                    <a:pt x="1107000" y="127211"/>
                  </a:lnTo>
                  <a:lnTo>
                    <a:pt x="1108903" y="130074"/>
                  </a:lnTo>
                  <a:lnTo>
                    <a:pt x="1108903" y="130074"/>
                  </a:lnTo>
                  <a:lnTo>
                    <a:pt x="1111732" y="129108"/>
                  </a:lnTo>
                  <a:lnTo>
                    <a:pt x="1112698" y="131976"/>
                  </a:lnTo>
                  <a:lnTo>
                    <a:pt x="1114580" y="134806"/>
                  </a:lnTo>
                  <a:lnTo>
                    <a:pt x="1115527" y="134806"/>
                  </a:lnTo>
                  <a:lnTo>
                    <a:pt x="1116478" y="129108"/>
                  </a:lnTo>
                  <a:lnTo>
                    <a:pt x="1117429" y="129108"/>
                  </a:lnTo>
                  <a:lnTo>
                    <a:pt x="1123126" y="130074"/>
                  </a:lnTo>
                  <a:lnTo>
                    <a:pt x="1124073" y="131976"/>
                  </a:lnTo>
                  <a:lnTo>
                    <a:pt x="1125024" y="133879"/>
                  </a:lnTo>
                  <a:lnTo>
                    <a:pt x="1126921" y="135777"/>
                  </a:lnTo>
                  <a:lnTo>
                    <a:pt x="1128824" y="135777"/>
                  </a:lnTo>
                  <a:lnTo>
                    <a:pt x="1131668" y="131976"/>
                  </a:lnTo>
                  <a:lnTo>
                    <a:pt x="1134516" y="132913"/>
                  </a:lnTo>
                  <a:lnTo>
                    <a:pt x="1135467" y="133879"/>
                  </a:lnTo>
                  <a:lnTo>
                    <a:pt x="1137365" y="136703"/>
                  </a:lnTo>
                  <a:lnTo>
                    <a:pt x="1139262" y="136703"/>
                  </a:lnTo>
                  <a:lnTo>
                    <a:pt x="1141165" y="135777"/>
                  </a:lnTo>
                  <a:lnTo>
                    <a:pt x="1142116" y="135777"/>
                  </a:lnTo>
                  <a:lnTo>
                    <a:pt x="1144960" y="135777"/>
                  </a:lnTo>
                  <a:lnTo>
                    <a:pt x="1145911" y="137669"/>
                  </a:lnTo>
                  <a:lnTo>
                    <a:pt x="1144960" y="140508"/>
                  </a:lnTo>
                  <a:lnTo>
                    <a:pt x="1143062" y="141474"/>
                  </a:lnTo>
                  <a:lnTo>
                    <a:pt x="1141165" y="143372"/>
                  </a:lnTo>
                  <a:lnTo>
                    <a:pt x="1142116" y="146200"/>
                  </a:lnTo>
                  <a:lnTo>
                    <a:pt x="1144014" y="148103"/>
                  </a:lnTo>
                  <a:lnTo>
                    <a:pt x="1144960" y="148103"/>
                  </a:lnTo>
                  <a:lnTo>
                    <a:pt x="1146862" y="149069"/>
                  </a:lnTo>
                  <a:lnTo>
                    <a:pt x="1152560" y="149069"/>
                  </a:lnTo>
                  <a:lnTo>
                    <a:pt x="1156355" y="146200"/>
                  </a:lnTo>
                  <a:lnTo>
                    <a:pt x="1157306" y="146200"/>
                  </a:lnTo>
                  <a:lnTo>
                    <a:pt x="1162052" y="145269"/>
                  </a:lnTo>
                  <a:lnTo>
                    <a:pt x="1167749" y="147166"/>
                  </a:lnTo>
                  <a:lnTo>
                    <a:pt x="1169647" y="144298"/>
                  </a:lnTo>
                  <a:lnTo>
                    <a:pt x="1173447" y="139571"/>
                  </a:lnTo>
                  <a:lnTo>
                    <a:pt x="1175344" y="137669"/>
                  </a:lnTo>
                  <a:lnTo>
                    <a:pt x="1177242" y="134806"/>
                  </a:lnTo>
                  <a:lnTo>
                    <a:pt x="1183891" y="133879"/>
                  </a:lnTo>
                  <a:lnTo>
                    <a:pt x="1187685" y="132913"/>
                  </a:lnTo>
                  <a:lnTo>
                    <a:pt x="1189588" y="131976"/>
                  </a:lnTo>
                  <a:lnTo>
                    <a:pt x="1191485" y="131976"/>
                  </a:lnTo>
                  <a:lnTo>
                    <a:pt x="1196236" y="130074"/>
                  </a:lnTo>
                  <a:lnTo>
                    <a:pt x="1197183" y="129108"/>
                  </a:lnTo>
                  <a:lnTo>
                    <a:pt x="1208577" y="124382"/>
                  </a:lnTo>
                  <a:lnTo>
                    <a:pt x="1214275" y="123416"/>
                  </a:lnTo>
                  <a:lnTo>
                    <a:pt x="1218070" y="120587"/>
                  </a:lnTo>
                  <a:lnTo>
                    <a:pt x="1223767" y="121513"/>
                  </a:lnTo>
                  <a:lnTo>
                    <a:pt x="1224723" y="123416"/>
                  </a:lnTo>
                  <a:lnTo>
                    <a:pt x="1228514" y="128177"/>
                  </a:lnTo>
                  <a:lnTo>
                    <a:pt x="1231362" y="131011"/>
                  </a:lnTo>
                  <a:lnTo>
                    <a:pt x="1231362" y="131011"/>
                  </a:lnTo>
                  <a:lnTo>
                    <a:pt x="1232313" y="131976"/>
                  </a:lnTo>
                  <a:lnTo>
                    <a:pt x="1232313" y="133879"/>
                  </a:lnTo>
                  <a:lnTo>
                    <a:pt x="1233260" y="134806"/>
                  </a:lnTo>
                  <a:lnTo>
                    <a:pt x="1238967" y="136703"/>
                  </a:lnTo>
                  <a:lnTo>
                    <a:pt x="1242757" y="148103"/>
                  </a:lnTo>
                  <a:lnTo>
                    <a:pt x="1242757" y="161400"/>
                  </a:lnTo>
                  <a:lnTo>
                    <a:pt x="1242757" y="163293"/>
                  </a:lnTo>
                  <a:lnTo>
                    <a:pt x="1242757" y="164264"/>
                  </a:lnTo>
                  <a:lnTo>
                    <a:pt x="1244659" y="166156"/>
                  </a:lnTo>
                  <a:lnTo>
                    <a:pt x="1248454" y="168054"/>
                  </a:lnTo>
                  <a:lnTo>
                    <a:pt x="1252249" y="169956"/>
                  </a:lnTo>
                  <a:lnTo>
                    <a:pt x="1255098" y="173756"/>
                  </a:lnTo>
                  <a:lnTo>
                    <a:pt x="1256049" y="174683"/>
                  </a:lnTo>
                  <a:lnTo>
                    <a:pt x="1257952" y="174683"/>
                  </a:lnTo>
                  <a:lnTo>
                    <a:pt x="1258898" y="175648"/>
                  </a:lnTo>
                  <a:lnTo>
                    <a:pt x="1256996" y="178487"/>
                  </a:lnTo>
                  <a:lnTo>
                    <a:pt x="1256049" y="180385"/>
                  </a:lnTo>
                  <a:lnTo>
                    <a:pt x="1255098" y="182277"/>
                  </a:lnTo>
                  <a:lnTo>
                    <a:pt x="1256049" y="184180"/>
                  </a:lnTo>
                  <a:lnTo>
                    <a:pt x="1258898" y="184180"/>
                  </a:lnTo>
                  <a:lnTo>
                    <a:pt x="1260795" y="186082"/>
                  </a:lnTo>
                  <a:lnTo>
                    <a:pt x="1260795" y="190843"/>
                  </a:lnTo>
                  <a:lnTo>
                    <a:pt x="1260795" y="190843"/>
                  </a:lnTo>
                  <a:lnTo>
                    <a:pt x="1261747" y="191774"/>
                  </a:lnTo>
                  <a:lnTo>
                    <a:pt x="1263644" y="194643"/>
                  </a:lnTo>
                  <a:lnTo>
                    <a:pt x="1263644" y="195575"/>
                  </a:lnTo>
                  <a:lnTo>
                    <a:pt x="1264590" y="201272"/>
                  </a:lnTo>
                  <a:lnTo>
                    <a:pt x="1265547" y="203170"/>
                  </a:lnTo>
                  <a:lnTo>
                    <a:pt x="1266493" y="206969"/>
                  </a:lnTo>
                  <a:lnTo>
                    <a:pt x="1269342" y="210764"/>
                  </a:lnTo>
                  <a:lnTo>
                    <a:pt x="1272190" y="211716"/>
                  </a:lnTo>
                  <a:lnTo>
                    <a:pt x="1273141" y="213613"/>
                  </a:lnTo>
                  <a:lnTo>
                    <a:pt x="1273141" y="217413"/>
                  </a:lnTo>
                  <a:lnTo>
                    <a:pt x="1271239" y="222154"/>
                  </a:lnTo>
                  <a:lnTo>
                    <a:pt x="1269342" y="224057"/>
                  </a:lnTo>
                  <a:lnTo>
                    <a:pt x="1266493" y="225959"/>
                  </a:lnTo>
                  <a:lnTo>
                    <a:pt x="1262698" y="227856"/>
                  </a:lnTo>
                  <a:lnTo>
                    <a:pt x="1261747" y="228803"/>
                  </a:lnTo>
                  <a:lnTo>
                    <a:pt x="1256996" y="232608"/>
                  </a:lnTo>
                  <a:lnTo>
                    <a:pt x="1255098" y="233554"/>
                  </a:lnTo>
                  <a:lnTo>
                    <a:pt x="1249401" y="235451"/>
                  </a:lnTo>
                  <a:lnTo>
                    <a:pt x="1249401" y="236398"/>
                  </a:lnTo>
                  <a:lnTo>
                    <a:pt x="1249401" y="239246"/>
                  </a:lnTo>
                  <a:lnTo>
                    <a:pt x="1249401" y="244944"/>
                  </a:lnTo>
                  <a:lnTo>
                    <a:pt x="1251303" y="248744"/>
                  </a:lnTo>
                  <a:lnTo>
                    <a:pt x="1252249" y="251592"/>
                  </a:lnTo>
                  <a:lnTo>
                    <a:pt x="1249401" y="252539"/>
                  </a:lnTo>
                  <a:lnTo>
                    <a:pt x="1247503" y="254441"/>
                  </a:lnTo>
                  <a:lnTo>
                    <a:pt x="1246557" y="255392"/>
                  </a:lnTo>
                  <a:lnTo>
                    <a:pt x="1245606" y="256343"/>
                  </a:lnTo>
                  <a:lnTo>
                    <a:pt x="1245606" y="257290"/>
                  </a:lnTo>
                  <a:lnTo>
                    <a:pt x="1244659" y="259187"/>
                  </a:lnTo>
                  <a:lnTo>
                    <a:pt x="1241806" y="260134"/>
                  </a:lnTo>
                  <a:lnTo>
                    <a:pt x="1238967" y="262036"/>
                  </a:lnTo>
                  <a:lnTo>
                    <a:pt x="1238967" y="262036"/>
                  </a:lnTo>
                  <a:lnTo>
                    <a:pt x="1234211" y="260134"/>
                  </a:lnTo>
                  <a:lnTo>
                    <a:pt x="1230416" y="260134"/>
                  </a:lnTo>
                  <a:lnTo>
                    <a:pt x="1229470" y="270582"/>
                  </a:lnTo>
                  <a:lnTo>
                    <a:pt x="1228514" y="271528"/>
                  </a:lnTo>
                  <a:lnTo>
                    <a:pt x="1227567" y="272480"/>
                  </a:lnTo>
                  <a:lnTo>
                    <a:pt x="1225665" y="275328"/>
                  </a:lnTo>
                  <a:lnTo>
                    <a:pt x="1223767" y="277226"/>
                  </a:lnTo>
                  <a:lnTo>
                    <a:pt x="1222821" y="278177"/>
                  </a:lnTo>
                  <a:lnTo>
                    <a:pt x="1222821" y="279123"/>
                  </a:lnTo>
                  <a:lnTo>
                    <a:pt x="1222821" y="280079"/>
                  </a:lnTo>
                  <a:lnTo>
                    <a:pt x="1222821" y="281026"/>
                  </a:lnTo>
                  <a:lnTo>
                    <a:pt x="1223767" y="283874"/>
                  </a:lnTo>
                  <a:lnTo>
                    <a:pt x="1223767" y="283874"/>
                  </a:lnTo>
                  <a:lnTo>
                    <a:pt x="1222821" y="287674"/>
                  </a:lnTo>
                  <a:lnTo>
                    <a:pt x="1219972" y="289572"/>
                  </a:lnTo>
                  <a:lnTo>
                    <a:pt x="1217119" y="292420"/>
                  </a:lnTo>
                  <a:lnTo>
                    <a:pt x="1217119" y="299069"/>
                  </a:lnTo>
                  <a:lnTo>
                    <a:pt x="1216172" y="300015"/>
                  </a:lnTo>
                  <a:lnTo>
                    <a:pt x="1215226" y="300961"/>
                  </a:lnTo>
                  <a:lnTo>
                    <a:pt x="1214275" y="301913"/>
                  </a:lnTo>
                  <a:lnTo>
                    <a:pt x="1212373" y="301913"/>
                  </a:lnTo>
                  <a:lnTo>
                    <a:pt x="1207626" y="300961"/>
                  </a:lnTo>
                  <a:lnTo>
                    <a:pt x="1205729" y="299069"/>
                  </a:lnTo>
                  <a:lnTo>
                    <a:pt x="1203826" y="299069"/>
                  </a:lnTo>
                  <a:lnTo>
                    <a:pt x="1200983" y="300015"/>
                  </a:lnTo>
                  <a:lnTo>
                    <a:pt x="1200031" y="300961"/>
                  </a:lnTo>
                  <a:lnTo>
                    <a:pt x="1198129" y="302864"/>
                  </a:lnTo>
                  <a:lnTo>
                    <a:pt x="1196236" y="306664"/>
                  </a:lnTo>
                  <a:lnTo>
                    <a:pt x="1194334" y="310459"/>
                  </a:lnTo>
                  <a:lnTo>
                    <a:pt x="1192437" y="312357"/>
                  </a:lnTo>
                  <a:lnTo>
                    <a:pt x="1191485" y="313308"/>
                  </a:lnTo>
                  <a:lnTo>
                    <a:pt x="1190539" y="314254"/>
                  </a:lnTo>
                  <a:lnTo>
                    <a:pt x="1185788" y="315205"/>
                  </a:lnTo>
                  <a:lnTo>
                    <a:pt x="1184842" y="313308"/>
                  </a:lnTo>
                  <a:lnTo>
                    <a:pt x="1182939" y="312357"/>
                  </a:lnTo>
                  <a:lnTo>
                    <a:pt x="1181993" y="313308"/>
                  </a:lnTo>
                  <a:lnTo>
                    <a:pt x="1179144" y="315205"/>
                  </a:lnTo>
                  <a:lnTo>
                    <a:pt x="1177242" y="316156"/>
                  </a:lnTo>
                  <a:lnTo>
                    <a:pt x="1173447" y="317102"/>
                  </a:lnTo>
                  <a:lnTo>
                    <a:pt x="1167749" y="319005"/>
                  </a:lnTo>
                  <a:lnTo>
                    <a:pt x="1166798" y="319951"/>
                  </a:lnTo>
                  <a:lnTo>
                    <a:pt x="1164901" y="320903"/>
                  </a:lnTo>
                  <a:lnTo>
                    <a:pt x="1164901" y="320903"/>
                  </a:lnTo>
                  <a:lnTo>
                    <a:pt x="1163949" y="320903"/>
                  </a:lnTo>
                  <a:lnTo>
                    <a:pt x="1162052" y="321849"/>
                  </a:lnTo>
                  <a:lnTo>
                    <a:pt x="1159203" y="327551"/>
                  </a:lnTo>
                  <a:lnTo>
                    <a:pt x="1159203" y="327551"/>
                  </a:lnTo>
                  <a:lnTo>
                    <a:pt x="1158252" y="328497"/>
                  </a:lnTo>
                  <a:lnTo>
                    <a:pt x="1157306" y="329434"/>
                  </a:lnTo>
                  <a:lnTo>
                    <a:pt x="1156355" y="330400"/>
                  </a:lnTo>
                  <a:lnTo>
                    <a:pt x="1155404" y="332297"/>
                  </a:lnTo>
                  <a:lnTo>
                    <a:pt x="1148760" y="332297"/>
                  </a:lnTo>
                  <a:lnTo>
                    <a:pt x="1147809" y="332297"/>
                  </a:lnTo>
                  <a:lnTo>
                    <a:pt x="1145911" y="333229"/>
                  </a:lnTo>
                  <a:lnTo>
                    <a:pt x="1143062" y="334195"/>
                  </a:lnTo>
                  <a:lnTo>
                    <a:pt x="1142116" y="333229"/>
                  </a:lnTo>
                  <a:lnTo>
                    <a:pt x="1140214" y="332297"/>
                  </a:lnTo>
                  <a:lnTo>
                    <a:pt x="1137365" y="329434"/>
                  </a:lnTo>
                  <a:lnTo>
                    <a:pt x="1136419" y="328497"/>
                  </a:lnTo>
                  <a:lnTo>
                    <a:pt x="1131668" y="326600"/>
                  </a:lnTo>
                  <a:lnTo>
                    <a:pt x="1130721" y="328497"/>
                  </a:lnTo>
                  <a:lnTo>
                    <a:pt x="1129770" y="330400"/>
                  </a:lnTo>
                  <a:lnTo>
                    <a:pt x="1127873" y="333229"/>
                  </a:lnTo>
                  <a:lnTo>
                    <a:pt x="1125970" y="336092"/>
                  </a:lnTo>
                  <a:lnTo>
                    <a:pt x="1126921" y="343687"/>
                  </a:lnTo>
                  <a:lnTo>
                    <a:pt x="1123126" y="349390"/>
                  </a:lnTo>
                  <a:lnTo>
                    <a:pt x="1122175" y="350316"/>
                  </a:lnTo>
                  <a:lnTo>
                    <a:pt x="1120273" y="356013"/>
                  </a:lnTo>
                  <a:lnTo>
                    <a:pt x="1120273" y="357916"/>
                  </a:lnTo>
                  <a:lnTo>
                    <a:pt x="1119327" y="359808"/>
                  </a:lnTo>
                  <a:lnTo>
                    <a:pt x="1113629" y="361711"/>
                  </a:lnTo>
                  <a:lnTo>
                    <a:pt x="1111732" y="371203"/>
                  </a:lnTo>
                  <a:lnTo>
                    <a:pt x="1110800" y="373106"/>
                  </a:lnTo>
                  <a:lnTo>
                    <a:pt x="1108903" y="376910"/>
                  </a:lnTo>
                  <a:lnTo>
                    <a:pt x="1104137" y="380700"/>
                  </a:lnTo>
                  <a:lnTo>
                    <a:pt x="1103205" y="380700"/>
                  </a:lnTo>
                  <a:lnTo>
                    <a:pt x="1102234" y="382598"/>
                  </a:lnTo>
                  <a:lnTo>
                    <a:pt x="1097508" y="382598"/>
                  </a:lnTo>
                  <a:lnTo>
                    <a:pt x="1096537" y="383564"/>
                  </a:lnTo>
                  <a:lnTo>
                    <a:pt x="1093708" y="385466"/>
                  </a:lnTo>
                  <a:lnTo>
                    <a:pt x="1093708" y="385466"/>
                  </a:lnTo>
                  <a:lnTo>
                    <a:pt x="1091810" y="387364"/>
                  </a:lnTo>
                  <a:lnTo>
                    <a:pt x="1089913" y="388295"/>
                  </a:lnTo>
                  <a:lnTo>
                    <a:pt x="1088942" y="390193"/>
                  </a:lnTo>
                  <a:lnTo>
                    <a:pt x="1086113" y="392095"/>
                  </a:lnTo>
                  <a:lnTo>
                    <a:pt x="1085147" y="393061"/>
                  </a:lnTo>
                  <a:lnTo>
                    <a:pt x="1083245" y="395895"/>
                  </a:lnTo>
                  <a:lnTo>
                    <a:pt x="1081367" y="396861"/>
                  </a:lnTo>
                  <a:lnTo>
                    <a:pt x="1078518" y="401588"/>
                  </a:lnTo>
                  <a:lnTo>
                    <a:pt x="1078518" y="401588"/>
                  </a:lnTo>
                  <a:lnTo>
                    <a:pt x="1076616" y="404456"/>
                  </a:lnTo>
                  <a:lnTo>
                    <a:pt x="1076616" y="405387"/>
                  </a:lnTo>
                  <a:lnTo>
                    <a:pt x="1073772" y="404456"/>
                  </a:lnTo>
                  <a:lnTo>
                    <a:pt x="1072821" y="404456"/>
                  </a:lnTo>
                  <a:lnTo>
                    <a:pt x="1067124" y="403490"/>
                  </a:lnTo>
                  <a:lnTo>
                    <a:pt x="1066177" y="404456"/>
                  </a:lnTo>
                  <a:lnTo>
                    <a:pt x="1064275" y="405387"/>
                  </a:lnTo>
                  <a:lnTo>
                    <a:pt x="1063323" y="408256"/>
                  </a:lnTo>
                  <a:lnTo>
                    <a:pt x="1062377" y="412982"/>
                  </a:lnTo>
                  <a:lnTo>
                    <a:pt x="1060480" y="415851"/>
                  </a:lnTo>
                  <a:lnTo>
                    <a:pt x="1061431" y="426275"/>
                  </a:lnTo>
                  <a:lnTo>
                    <a:pt x="1061431" y="427246"/>
                  </a:lnTo>
                  <a:lnTo>
                    <a:pt x="1062377" y="434841"/>
                  </a:lnTo>
                  <a:lnTo>
                    <a:pt x="1062377" y="450962"/>
                  </a:lnTo>
                  <a:lnTo>
                    <a:pt x="1060480" y="458557"/>
                  </a:lnTo>
                  <a:lnTo>
                    <a:pt x="1060480" y="460454"/>
                  </a:lnTo>
                  <a:lnTo>
                    <a:pt x="1060480" y="467103"/>
                  </a:lnTo>
                  <a:lnTo>
                    <a:pt x="1058577" y="471849"/>
                  </a:lnTo>
                  <a:lnTo>
                    <a:pt x="1057631" y="471849"/>
                  </a:lnTo>
                  <a:lnTo>
                    <a:pt x="1055734" y="472800"/>
                  </a:lnTo>
                  <a:lnTo>
                    <a:pt x="1052880" y="473747"/>
                  </a:lnTo>
                  <a:lnTo>
                    <a:pt x="1047187" y="481346"/>
                  </a:lnTo>
                  <a:lnTo>
                    <a:pt x="1043388" y="498433"/>
                  </a:lnTo>
                  <a:lnTo>
                    <a:pt x="1034841" y="516472"/>
                  </a:lnTo>
                  <a:lnTo>
                    <a:pt x="1033890" y="522169"/>
                  </a:lnTo>
                  <a:lnTo>
                    <a:pt x="1030095" y="528818"/>
                  </a:lnTo>
                  <a:lnTo>
                    <a:pt x="1028198" y="530715"/>
                  </a:lnTo>
                  <a:lnTo>
                    <a:pt x="1027247" y="534515"/>
                  </a:lnTo>
                  <a:lnTo>
                    <a:pt x="1030095" y="545910"/>
                  </a:lnTo>
                  <a:lnTo>
                    <a:pt x="1032944" y="556349"/>
                  </a:lnTo>
                  <a:lnTo>
                    <a:pt x="1038641" y="565846"/>
                  </a:lnTo>
                  <a:lnTo>
                    <a:pt x="1037690" y="565846"/>
                  </a:lnTo>
                  <a:lnTo>
                    <a:pt x="1032944" y="565846"/>
                  </a:lnTo>
                  <a:lnTo>
                    <a:pt x="1025349" y="572490"/>
                  </a:lnTo>
                  <a:lnTo>
                    <a:pt x="1022500" y="574392"/>
                  </a:lnTo>
                  <a:lnTo>
                    <a:pt x="1021549" y="574392"/>
                  </a:lnTo>
                  <a:lnTo>
                    <a:pt x="1020598" y="575319"/>
                  </a:lnTo>
                  <a:lnTo>
                    <a:pt x="1015852" y="590513"/>
                  </a:lnTo>
                  <a:lnTo>
                    <a:pt x="1013954" y="605703"/>
                  </a:lnTo>
                  <a:lnTo>
                    <a:pt x="1001613" y="619000"/>
                  </a:lnTo>
                  <a:lnTo>
                    <a:pt x="997813" y="626595"/>
                  </a:lnTo>
                  <a:lnTo>
                    <a:pt x="999716" y="633259"/>
                  </a:lnTo>
                  <a:lnTo>
                    <a:pt x="1006359" y="639888"/>
                  </a:lnTo>
                  <a:lnTo>
                    <a:pt x="1016803" y="646551"/>
                  </a:lnTo>
                  <a:lnTo>
                    <a:pt x="1017754" y="648449"/>
                  </a:lnTo>
                  <a:lnTo>
                    <a:pt x="1031046" y="659843"/>
                  </a:lnTo>
                  <a:lnTo>
                    <a:pt x="1031046" y="661741"/>
                  </a:lnTo>
                  <a:lnTo>
                    <a:pt x="1031993" y="663638"/>
                  </a:lnTo>
                  <a:lnTo>
                    <a:pt x="1035793" y="667438"/>
                  </a:lnTo>
                  <a:lnTo>
                    <a:pt x="1038641" y="674067"/>
                  </a:lnTo>
                  <a:lnTo>
                    <a:pt x="1040539" y="676931"/>
                  </a:lnTo>
                  <a:lnTo>
                    <a:pt x="1043388" y="681662"/>
                  </a:lnTo>
                  <a:lnTo>
                    <a:pt x="1047187" y="688306"/>
                  </a:lnTo>
                  <a:lnTo>
                    <a:pt x="1048134" y="690208"/>
                  </a:lnTo>
                  <a:lnTo>
                    <a:pt x="1049085" y="691154"/>
                  </a:lnTo>
                  <a:lnTo>
                    <a:pt x="1053831" y="692106"/>
                  </a:lnTo>
                  <a:lnTo>
                    <a:pt x="1053831" y="701603"/>
                  </a:lnTo>
                  <a:lnTo>
                    <a:pt x="1054782" y="704451"/>
                  </a:lnTo>
                  <a:lnTo>
                    <a:pt x="1050982" y="707295"/>
                  </a:lnTo>
                  <a:lnTo>
                    <a:pt x="1049085" y="708247"/>
                  </a:lnTo>
                  <a:lnTo>
                    <a:pt x="1047187" y="709198"/>
                  </a:lnTo>
                  <a:lnTo>
                    <a:pt x="1045285" y="710144"/>
                  </a:lnTo>
                  <a:lnTo>
                    <a:pt x="1043388" y="711095"/>
                  </a:lnTo>
                  <a:lnTo>
                    <a:pt x="1042441" y="717739"/>
                  </a:lnTo>
                  <a:lnTo>
                    <a:pt x="1042441" y="721539"/>
                  </a:lnTo>
                  <a:lnTo>
                    <a:pt x="1041490" y="722485"/>
                  </a:lnTo>
                  <a:lnTo>
                    <a:pt x="1041490" y="727236"/>
                  </a:lnTo>
                  <a:lnTo>
                    <a:pt x="1041490" y="732934"/>
                  </a:lnTo>
                  <a:lnTo>
                    <a:pt x="1043388" y="733880"/>
                  </a:lnTo>
                  <a:lnTo>
                    <a:pt x="1045285" y="737680"/>
                  </a:lnTo>
                  <a:lnTo>
                    <a:pt x="1047187" y="739582"/>
                  </a:lnTo>
                  <a:lnTo>
                    <a:pt x="1048134" y="740529"/>
                  </a:lnTo>
                  <a:lnTo>
                    <a:pt x="1048134" y="742426"/>
                  </a:lnTo>
                  <a:lnTo>
                    <a:pt x="1050982" y="742426"/>
                  </a:lnTo>
                  <a:lnTo>
                    <a:pt x="1052880" y="741475"/>
                  </a:lnTo>
                  <a:lnTo>
                    <a:pt x="1053831" y="741475"/>
                  </a:lnTo>
                  <a:lnTo>
                    <a:pt x="1054782" y="741475"/>
                  </a:lnTo>
                  <a:lnTo>
                    <a:pt x="1058577" y="742426"/>
                  </a:lnTo>
                  <a:lnTo>
                    <a:pt x="1063323" y="743377"/>
                  </a:lnTo>
                  <a:lnTo>
                    <a:pt x="1069021" y="744328"/>
                  </a:lnTo>
                  <a:lnTo>
                    <a:pt x="1071870" y="746221"/>
                  </a:lnTo>
                  <a:lnTo>
                    <a:pt x="1071870" y="747177"/>
                  </a:lnTo>
                  <a:lnTo>
                    <a:pt x="1072821" y="749075"/>
                  </a:lnTo>
                  <a:lnTo>
                    <a:pt x="1071870" y="750972"/>
                  </a:lnTo>
                  <a:lnTo>
                    <a:pt x="1070923" y="750972"/>
                  </a:lnTo>
                  <a:lnTo>
                    <a:pt x="1069972" y="752870"/>
                  </a:lnTo>
                  <a:lnTo>
                    <a:pt x="1069021" y="753821"/>
                  </a:lnTo>
                  <a:lnTo>
                    <a:pt x="1068075" y="754772"/>
                  </a:lnTo>
                  <a:lnTo>
                    <a:pt x="1067124" y="755718"/>
                  </a:lnTo>
                  <a:lnTo>
                    <a:pt x="1067124" y="760465"/>
                  </a:lnTo>
                  <a:lnTo>
                    <a:pt x="1067124" y="763318"/>
                  </a:lnTo>
                  <a:lnTo>
                    <a:pt x="1066177" y="767113"/>
                  </a:lnTo>
                  <a:lnTo>
                    <a:pt x="1065226" y="768064"/>
                  </a:lnTo>
                  <a:lnTo>
                    <a:pt x="1064275" y="773762"/>
                  </a:lnTo>
                  <a:lnTo>
                    <a:pt x="1063323" y="778508"/>
                  </a:lnTo>
                  <a:lnTo>
                    <a:pt x="1061431" y="780406"/>
                  </a:lnTo>
                  <a:lnTo>
                    <a:pt x="1057631" y="782308"/>
                  </a:lnTo>
                  <a:lnTo>
                    <a:pt x="1056680" y="784200"/>
                  </a:lnTo>
                  <a:lnTo>
                    <a:pt x="1054782" y="786103"/>
                  </a:lnTo>
                  <a:lnTo>
                    <a:pt x="1053831" y="787054"/>
                  </a:lnTo>
                  <a:lnTo>
                    <a:pt x="1050982" y="787054"/>
                  </a:lnTo>
                  <a:lnTo>
                    <a:pt x="1046236" y="788947"/>
                  </a:lnTo>
                  <a:lnTo>
                    <a:pt x="1043388" y="790849"/>
                  </a:lnTo>
                  <a:lnTo>
                    <a:pt x="1043388" y="791800"/>
                  </a:lnTo>
                  <a:lnTo>
                    <a:pt x="1041490" y="794649"/>
                  </a:lnTo>
                  <a:lnTo>
                    <a:pt x="1040539" y="798444"/>
                  </a:lnTo>
                  <a:lnTo>
                    <a:pt x="1038641" y="800341"/>
                  </a:lnTo>
                  <a:lnTo>
                    <a:pt x="1038641" y="802244"/>
                  </a:lnTo>
                  <a:lnTo>
                    <a:pt x="1037690" y="804141"/>
                  </a:lnTo>
                  <a:lnTo>
                    <a:pt x="1035793" y="805092"/>
                  </a:lnTo>
                  <a:lnTo>
                    <a:pt x="1035793" y="806024"/>
                  </a:lnTo>
                  <a:lnTo>
                    <a:pt x="1032944" y="810790"/>
                  </a:lnTo>
                  <a:lnTo>
                    <a:pt x="1031046" y="820287"/>
                  </a:lnTo>
                  <a:lnTo>
                    <a:pt x="1030095" y="823111"/>
                  </a:lnTo>
                  <a:lnTo>
                    <a:pt x="1028198" y="825014"/>
                  </a:lnTo>
                  <a:lnTo>
                    <a:pt x="1026295" y="825980"/>
                  </a:lnTo>
                  <a:lnTo>
                    <a:pt x="1024398" y="826911"/>
                  </a:lnTo>
                  <a:lnTo>
                    <a:pt x="1021549" y="827882"/>
                  </a:lnTo>
                  <a:lnTo>
                    <a:pt x="1020598" y="829780"/>
                  </a:lnTo>
                  <a:lnTo>
                    <a:pt x="1019652" y="830706"/>
                  </a:lnTo>
                  <a:lnTo>
                    <a:pt x="1020598" y="833575"/>
                  </a:lnTo>
                  <a:lnTo>
                    <a:pt x="1020598" y="835477"/>
                  </a:lnTo>
                  <a:lnTo>
                    <a:pt x="1021549" y="842101"/>
                  </a:lnTo>
                  <a:lnTo>
                    <a:pt x="1023452" y="845901"/>
                  </a:lnTo>
                  <a:lnTo>
                    <a:pt x="1024398" y="847798"/>
                  </a:lnTo>
                  <a:lnTo>
                    <a:pt x="1026295" y="848769"/>
                  </a:lnTo>
                  <a:lnTo>
                    <a:pt x="1027247" y="849696"/>
                  </a:lnTo>
                  <a:lnTo>
                    <a:pt x="1030095" y="853496"/>
                  </a:lnTo>
                  <a:lnTo>
                    <a:pt x="1029144" y="862057"/>
                  </a:lnTo>
                  <a:lnTo>
                    <a:pt x="1029144" y="863959"/>
                  </a:lnTo>
                  <a:lnTo>
                    <a:pt x="1027247" y="866788"/>
                  </a:lnTo>
                  <a:lnTo>
                    <a:pt x="1023452" y="868685"/>
                  </a:lnTo>
                  <a:lnTo>
                    <a:pt x="1023452" y="869652"/>
                  </a:lnTo>
                  <a:lnTo>
                    <a:pt x="1022500" y="870588"/>
                  </a:lnTo>
                  <a:lnTo>
                    <a:pt x="1021549" y="871554"/>
                  </a:lnTo>
                  <a:lnTo>
                    <a:pt x="1019652" y="872485"/>
                  </a:lnTo>
                  <a:lnTo>
                    <a:pt x="1017754" y="874388"/>
                  </a:lnTo>
                  <a:lnTo>
                    <a:pt x="1016803" y="875354"/>
                  </a:lnTo>
                  <a:lnTo>
                    <a:pt x="1016803" y="877251"/>
                  </a:lnTo>
                  <a:lnTo>
                    <a:pt x="1015852" y="881046"/>
                  </a:lnTo>
                  <a:lnTo>
                    <a:pt x="1014901" y="881046"/>
                  </a:lnTo>
                  <a:lnTo>
                    <a:pt x="1012057" y="882949"/>
                  </a:lnTo>
                  <a:lnTo>
                    <a:pt x="1010154" y="883880"/>
                  </a:lnTo>
                  <a:lnTo>
                    <a:pt x="1008257" y="885778"/>
                  </a:lnTo>
                  <a:lnTo>
                    <a:pt x="1006359" y="886749"/>
                  </a:lnTo>
                  <a:lnTo>
                    <a:pt x="1005408" y="887675"/>
                  </a:lnTo>
                  <a:lnTo>
                    <a:pt x="1003511" y="888646"/>
                  </a:lnTo>
                  <a:lnTo>
                    <a:pt x="1001613" y="889577"/>
                  </a:lnTo>
                  <a:lnTo>
                    <a:pt x="998765" y="891475"/>
                  </a:lnTo>
                  <a:lnTo>
                    <a:pt x="989267" y="889577"/>
                  </a:lnTo>
                  <a:lnTo>
                    <a:pt x="987370" y="888646"/>
                  </a:lnTo>
                  <a:lnTo>
                    <a:pt x="985472" y="885778"/>
                  </a:lnTo>
                  <a:lnTo>
                    <a:pt x="984521" y="883880"/>
                  </a:lnTo>
                  <a:lnTo>
                    <a:pt x="983570" y="881983"/>
                  </a:lnTo>
                  <a:lnTo>
                    <a:pt x="979775" y="880080"/>
                  </a:lnTo>
                  <a:lnTo>
                    <a:pt x="976926" y="878183"/>
                  </a:lnTo>
                  <a:lnTo>
                    <a:pt x="975029" y="878183"/>
                  </a:lnTo>
                  <a:lnTo>
                    <a:pt x="971229" y="876280"/>
                  </a:lnTo>
                  <a:lnTo>
                    <a:pt x="964580" y="872485"/>
                  </a:lnTo>
                  <a:lnTo>
                    <a:pt x="962683" y="872485"/>
                  </a:lnTo>
                  <a:lnTo>
                    <a:pt x="961731" y="871554"/>
                  </a:lnTo>
                  <a:lnTo>
                    <a:pt x="960785" y="865857"/>
                  </a:lnTo>
                  <a:lnTo>
                    <a:pt x="959834" y="864890"/>
                  </a:lnTo>
                  <a:lnTo>
                    <a:pt x="955088" y="863959"/>
                  </a:lnTo>
                  <a:lnTo>
                    <a:pt x="951293" y="862057"/>
                  </a:lnTo>
                  <a:lnTo>
                    <a:pt x="951293" y="862057"/>
                  </a:lnTo>
                  <a:lnTo>
                    <a:pt x="950341" y="861090"/>
                  </a:lnTo>
                  <a:lnTo>
                    <a:pt x="949390" y="860159"/>
                  </a:lnTo>
                  <a:lnTo>
                    <a:pt x="948439" y="857291"/>
                  </a:lnTo>
                  <a:lnTo>
                    <a:pt x="946542" y="854462"/>
                  </a:lnTo>
                  <a:lnTo>
                    <a:pt x="945595" y="853496"/>
                  </a:lnTo>
                  <a:lnTo>
                    <a:pt x="944644" y="852564"/>
                  </a:lnTo>
                  <a:lnTo>
                    <a:pt x="943693" y="852564"/>
                  </a:lnTo>
                  <a:lnTo>
                    <a:pt x="939898" y="851598"/>
                  </a:lnTo>
                  <a:lnTo>
                    <a:pt x="937049" y="847798"/>
                  </a:lnTo>
                  <a:lnTo>
                    <a:pt x="935147" y="845901"/>
                  </a:lnTo>
                  <a:lnTo>
                    <a:pt x="935147" y="845901"/>
                  </a:lnTo>
                  <a:lnTo>
                    <a:pt x="931352" y="844969"/>
                  </a:lnTo>
                  <a:lnTo>
                    <a:pt x="930401" y="844003"/>
                  </a:lnTo>
                  <a:lnTo>
                    <a:pt x="929449" y="843067"/>
                  </a:lnTo>
                  <a:lnTo>
                    <a:pt x="928503" y="841164"/>
                  </a:lnTo>
                  <a:lnTo>
                    <a:pt x="925654" y="839272"/>
                  </a:lnTo>
                  <a:lnTo>
                    <a:pt x="921854" y="837374"/>
                  </a:lnTo>
                  <a:lnTo>
                    <a:pt x="920908" y="837374"/>
                  </a:lnTo>
                  <a:lnTo>
                    <a:pt x="919957" y="837374"/>
                  </a:lnTo>
                  <a:lnTo>
                    <a:pt x="919006" y="838301"/>
                  </a:lnTo>
                  <a:lnTo>
                    <a:pt x="916157" y="839272"/>
                  </a:lnTo>
                  <a:lnTo>
                    <a:pt x="913313" y="839272"/>
                  </a:lnTo>
                  <a:lnTo>
                    <a:pt x="910460" y="838301"/>
                  </a:lnTo>
                  <a:lnTo>
                    <a:pt x="910460" y="838301"/>
                  </a:lnTo>
                  <a:lnTo>
                    <a:pt x="905714" y="833575"/>
                  </a:lnTo>
                  <a:lnTo>
                    <a:pt x="904767" y="832609"/>
                  </a:lnTo>
                  <a:lnTo>
                    <a:pt x="901919" y="831677"/>
                  </a:lnTo>
                  <a:lnTo>
                    <a:pt x="899070" y="831677"/>
                  </a:lnTo>
                  <a:lnTo>
                    <a:pt x="894324" y="833575"/>
                  </a:lnTo>
                  <a:lnTo>
                    <a:pt x="885778" y="836408"/>
                  </a:lnTo>
                  <a:lnTo>
                    <a:pt x="881026" y="837374"/>
                  </a:lnTo>
                  <a:lnTo>
                    <a:pt x="877232" y="837374"/>
                  </a:lnTo>
                  <a:lnTo>
                    <a:pt x="873432" y="833575"/>
                  </a:lnTo>
                  <a:lnTo>
                    <a:pt x="873432" y="833575"/>
                  </a:lnTo>
                  <a:lnTo>
                    <a:pt x="870603" y="834506"/>
                  </a:lnTo>
                  <a:lnTo>
                    <a:pt x="869637" y="835477"/>
                  </a:lnTo>
                  <a:lnTo>
                    <a:pt x="866808" y="837374"/>
                  </a:lnTo>
                  <a:lnTo>
                    <a:pt x="864910" y="838301"/>
                  </a:lnTo>
                  <a:lnTo>
                    <a:pt x="864910" y="839272"/>
                  </a:lnTo>
                  <a:lnTo>
                    <a:pt x="863008" y="841164"/>
                  </a:lnTo>
                  <a:lnTo>
                    <a:pt x="859213" y="845901"/>
                  </a:lnTo>
                  <a:lnTo>
                    <a:pt x="858242" y="847798"/>
                  </a:lnTo>
                  <a:lnTo>
                    <a:pt x="855413" y="854462"/>
                  </a:lnTo>
                  <a:lnTo>
                    <a:pt x="854447" y="855398"/>
                  </a:lnTo>
                  <a:lnTo>
                    <a:pt x="853515" y="856364"/>
                  </a:lnTo>
                  <a:lnTo>
                    <a:pt x="849716" y="863959"/>
                  </a:lnTo>
                  <a:lnTo>
                    <a:pt x="848749" y="864890"/>
                  </a:lnTo>
                  <a:lnTo>
                    <a:pt x="831677" y="892441"/>
                  </a:lnTo>
                  <a:lnTo>
                    <a:pt x="829775" y="894344"/>
                  </a:lnTo>
                  <a:lnTo>
                    <a:pt x="814585" y="887675"/>
                  </a:lnTo>
                  <a:lnTo>
                    <a:pt x="805092" y="882949"/>
                  </a:lnTo>
                  <a:lnTo>
                    <a:pt x="804141" y="881983"/>
                  </a:lnTo>
                  <a:lnTo>
                    <a:pt x="803195" y="880080"/>
                  </a:lnTo>
                  <a:lnTo>
                    <a:pt x="794644" y="881046"/>
                  </a:lnTo>
                  <a:lnTo>
                    <a:pt x="789898" y="882949"/>
                  </a:lnTo>
                  <a:lnTo>
                    <a:pt x="776605" y="890544"/>
                  </a:lnTo>
                  <a:lnTo>
                    <a:pt x="772810" y="895270"/>
                  </a:lnTo>
                  <a:lnTo>
                    <a:pt x="770908" y="895270"/>
                  </a:lnTo>
                  <a:lnTo>
                    <a:pt x="764264" y="897172"/>
                  </a:lnTo>
                  <a:lnTo>
                    <a:pt x="746221" y="888646"/>
                  </a:lnTo>
                  <a:lnTo>
                    <a:pt x="719641" y="888646"/>
                  </a:lnTo>
                  <a:lnTo>
                    <a:pt x="712046" y="886749"/>
                  </a:lnTo>
                  <a:lnTo>
                    <a:pt x="705398" y="879149"/>
                  </a:lnTo>
                  <a:lnTo>
                    <a:pt x="703495" y="878183"/>
                  </a:lnTo>
                  <a:lnTo>
                    <a:pt x="702549" y="877251"/>
                  </a:lnTo>
                  <a:lnTo>
                    <a:pt x="700652" y="875354"/>
                  </a:lnTo>
                  <a:lnTo>
                    <a:pt x="699700" y="874388"/>
                  </a:lnTo>
                  <a:lnTo>
                    <a:pt x="696852" y="871554"/>
                  </a:lnTo>
                  <a:lnTo>
                    <a:pt x="694003" y="865857"/>
                  </a:lnTo>
                  <a:lnTo>
                    <a:pt x="688306" y="863959"/>
                  </a:lnTo>
                  <a:lnTo>
                    <a:pt x="683559" y="863959"/>
                  </a:lnTo>
                  <a:lnTo>
                    <a:pt x="680711" y="868685"/>
                  </a:lnTo>
                  <a:lnTo>
                    <a:pt x="680711" y="875354"/>
                  </a:lnTo>
                  <a:lnTo>
                    <a:pt x="679760" y="884846"/>
                  </a:lnTo>
                  <a:lnTo>
                    <a:pt x="678813" y="884846"/>
                  </a:lnTo>
                  <a:lnTo>
                    <a:pt x="674067" y="885778"/>
                  </a:lnTo>
                  <a:lnTo>
                    <a:pt x="673116" y="885778"/>
                  </a:lnTo>
                  <a:lnTo>
                    <a:pt x="665521" y="884846"/>
                  </a:lnTo>
                  <a:lnTo>
                    <a:pt x="663624" y="882949"/>
                  </a:lnTo>
                  <a:lnTo>
                    <a:pt x="658872" y="880080"/>
                  </a:lnTo>
                  <a:lnTo>
                    <a:pt x="656024" y="879149"/>
                  </a:lnTo>
                  <a:lnTo>
                    <a:pt x="654126" y="878183"/>
                  </a:lnTo>
                  <a:lnTo>
                    <a:pt x="652229" y="875354"/>
                  </a:lnTo>
                  <a:lnTo>
                    <a:pt x="651277" y="871554"/>
                  </a:lnTo>
                  <a:lnTo>
                    <a:pt x="651277" y="867759"/>
                  </a:lnTo>
                  <a:lnTo>
                    <a:pt x="653175" y="863959"/>
                  </a:lnTo>
                  <a:lnTo>
                    <a:pt x="649380" y="862057"/>
                  </a:lnTo>
                  <a:lnTo>
                    <a:pt x="648429" y="864890"/>
                  </a:lnTo>
                  <a:lnTo>
                    <a:pt x="648429" y="867759"/>
                  </a:lnTo>
                  <a:lnTo>
                    <a:pt x="647478" y="869652"/>
                  </a:lnTo>
                  <a:lnTo>
                    <a:pt x="646531" y="870588"/>
                  </a:lnTo>
                  <a:lnTo>
                    <a:pt x="642731" y="870588"/>
                  </a:lnTo>
                  <a:lnTo>
                    <a:pt x="640834" y="867759"/>
                  </a:lnTo>
                  <a:lnTo>
                    <a:pt x="639883" y="867759"/>
                  </a:lnTo>
                  <a:lnTo>
                    <a:pt x="637034" y="869652"/>
                  </a:lnTo>
                  <a:lnTo>
                    <a:pt x="634205" y="871554"/>
                  </a:lnTo>
                  <a:lnTo>
                    <a:pt x="631342" y="873451"/>
                  </a:lnTo>
                  <a:lnTo>
                    <a:pt x="630410" y="874388"/>
                  </a:lnTo>
                  <a:lnTo>
                    <a:pt x="629439" y="876280"/>
                  </a:lnTo>
                  <a:lnTo>
                    <a:pt x="626610" y="878183"/>
                  </a:lnTo>
                  <a:lnTo>
                    <a:pt x="620913" y="884846"/>
                  </a:lnTo>
                  <a:lnTo>
                    <a:pt x="619015" y="891475"/>
                  </a:lnTo>
                  <a:lnTo>
                    <a:pt x="614249" y="892441"/>
                  </a:lnTo>
                  <a:lnTo>
                    <a:pt x="611420" y="892441"/>
                  </a:lnTo>
                  <a:lnTo>
                    <a:pt x="602874" y="894344"/>
                  </a:lnTo>
                  <a:lnTo>
                    <a:pt x="583885" y="902870"/>
                  </a:lnTo>
                  <a:lnTo>
                    <a:pt x="550651" y="890544"/>
                  </a:lnTo>
                  <a:lnTo>
                    <a:pt x="548754" y="887675"/>
                  </a:lnTo>
                  <a:lnTo>
                    <a:pt x="542105" y="861090"/>
                  </a:lnTo>
                  <a:lnTo>
                    <a:pt x="543057" y="862057"/>
                  </a:lnTo>
                  <a:lnTo>
                    <a:pt x="546857" y="863959"/>
                  </a:lnTo>
                  <a:lnTo>
                    <a:pt x="547803" y="863959"/>
                  </a:lnTo>
                  <a:lnTo>
                    <a:pt x="549705" y="862993"/>
                  </a:lnTo>
                  <a:lnTo>
                    <a:pt x="553500" y="858262"/>
                  </a:lnTo>
                  <a:lnTo>
                    <a:pt x="552554" y="845901"/>
                  </a:lnTo>
                  <a:lnTo>
                    <a:pt x="549705" y="843067"/>
                  </a:lnTo>
                  <a:lnTo>
                    <a:pt x="551603" y="831677"/>
                  </a:lnTo>
                  <a:lnTo>
                    <a:pt x="548754" y="824082"/>
                  </a:lnTo>
                  <a:lnTo>
                    <a:pt x="544008" y="817419"/>
                  </a:lnTo>
                  <a:lnTo>
                    <a:pt x="543057" y="815516"/>
                  </a:lnTo>
                  <a:lnTo>
                    <a:pt x="542105" y="813619"/>
                  </a:lnTo>
                  <a:lnTo>
                    <a:pt x="541159" y="814585"/>
                  </a:lnTo>
                  <a:lnTo>
                    <a:pt x="539262" y="815516"/>
                  </a:lnTo>
                  <a:lnTo>
                    <a:pt x="539262" y="817419"/>
                  </a:lnTo>
                  <a:lnTo>
                    <a:pt x="537359" y="818385"/>
                  </a:lnTo>
                  <a:lnTo>
                    <a:pt x="536413" y="820287"/>
                  </a:lnTo>
                  <a:lnTo>
                    <a:pt x="535462" y="820287"/>
                  </a:lnTo>
                  <a:lnTo>
                    <a:pt x="528818" y="819311"/>
                  </a:lnTo>
                  <a:lnTo>
                    <a:pt x="527867" y="816487"/>
                  </a:lnTo>
                  <a:lnTo>
                    <a:pt x="526916" y="812687"/>
                  </a:lnTo>
                  <a:lnTo>
                    <a:pt x="523121" y="810790"/>
                  </a:lnTo>
                  <a:lnTo>
                    <a:pt x="520272" y="807931"/>
                  </a:lnTo>
                  <a:lnTo>
                    <a:pt x="516472" y="802244"/>
                  </a:lnTo>
                  <a:lnTo>
                    <a:pt x="516472" y="797497"/>
                  </a:lnTo>
                  <a:lnTo>
                    <a:pt x="519321" y="796547"/>
                  </a:lnTo>
                  <a:lnTo>
                    <a:pt x="522169" y="796547"/>
                  </a:lnTo>
                  <a:lnTo>
                    <a:pt x="527867" y="796547"/>
                  </a:lnTo>
                  <a:lnTo>
                    <a:pt x="530715" y="797497"/>
                  </a:lnTo>
                  <a:lnTo>
                    <a:pt x="530715" y="796547"/>
                  </a:lnTo>
                  <a:lnTo>
                    <a:pt x="533564" y="794649"/>
                  </a:lnTo>
                  <a:lnTo>
                    <a:pt x="532613" y="788947"/>
                  </a:lnTo>
                  <a:lnTo>
                    <a:pt x="532613" y="788947"/>
                  </a:lnTo>
                  <a:lnTo>
                    <a:pt x="532613" y="786103"/>
                  </a:lnTo>
                  <a:lnTo>
                    <a:pt x="533564" y="783254"/>
                  </a:lnTo>
                  <a:lnTo>
                    <a:pt x="534515" y="777562"/>
                  </a:lnTo>
                  <a:lnTo>
                    <a:pt x="535462" y="772811"/>
                  </a:lnTo>
                  <a:lnTo>
                    <a:pt x="537359" y="769962"/>
                  </a:lnTo>
                  <a:lnTo>
                    <a:pt x="538310" y="769010"/>
                  </a:lnTo>
                  <a:lnTo>
                    <a:pt x="536413" y="766167"/>
                  </a:lnTo>
                  <a:lnTo>
                    <a:pt x="536413" y="765211"/>
                  </a:lnTo>
                  <a:lnTo>
                    <a:pt x="530715" y="761416"/>
                  </a:lnTo>
                  <a:lnTo>
                    <a:pt x="528818" y="762367"/>
                  </a:lnTo>
                  <a:lnTo>
                    <a:pt x="525018" y="760465"/>
                  </a:lnTo>
                  <a:lnTo>
                    <a:pt x="525018" y="754772"/>
                  </a:lnTo>
                  <a:lnTo>
                    <a:pt x="525018" y="754772"/>
                  </a:lnTo>
                  <a:lnTo>
                    <a:pt x="525018" y="753821"/>
                  </a:lnTo>
                  <a:lnTo>
                    <a:pt x="524067" y="748123"/>
                  </a:lnTo>
                  <a:lnTo>
                    <a:pt x="523121" y="747177"/>
                  </a:lnTo>
                  <a:lnTo>
                    <a:pt x="523121" y="743377"/>
                  </a:lnTo>
                  <a:lnTo>
                    <a:pt x="523121" y="737680"/>
                  </a:lnTo>
                  <a:lnTo>
                    <a:pt x="524067" y="734831"/>
                  </a:lnTo>
                  <a:lnTo>
                    <a:pt x="524067" y="734831"/>
                  </a:lnTo>
                  <a:lnTo>
                    <a:pt x="523121" y="731036"/>
                  </a:lnTo>
                  <a:lnTo>
                    <a:pt x="523121" y="728187"/>
                  </a:lnTo>
                  <a:lnTo>
                    <a:pt x="519321" y="729134"/>
                  </a:lnTo>
                  <a:lnTo>
                    <a:pt x="519321" y="729134"/>
                  </a:lnTo>
                  <a:lnTo>
                    <a:pt x="516472" y="730085"/>
                  </a:lnTo>
                  <a:lnTo>
                    <a:pt x="510775" y="732934"/>
                  </a:lnTo>
                  <a:lnTo>
                    <a:pt x="509828" y="733880"/>
                  </a:lnTo>
                  <a:lnTo>
                    <a:pt x="506028" y="736729"/>
                  </a:lnTo>
                  <a:lnTo>
                    <a:pt x="503180" y="733880"/>
                  </a:lnTo>
                  <a:lnTo>
                    <a:pt x="502228" y="733880"/>
                  </a:lnTo>
                  <a:lnTo>
                    <a:pt x="499380" y="732934"/>
                  </a:lnTo>
                  <a:lnTo>
                    <a:pt x="497482" y="731982"/>
                  </a:lnTo>
                  <a:lnTo>
                    <a:pt x="496536" y="731036"/>
                  </a:lnTo>
                  <a:lnTo>
                    <a:pt x="493682" y="731036"/>
                  </a:lnTo>
                  <a:lnTo>
                    <a:pt x="492736" y="731982"/>
                  </a:lnTo>
                  <a:lnTo>
                    <a:pt x="490839" y="737680"/>
                  </a:lnTo>
                  <a:lnTo>
                    <a:pt x="491785" y="740529"/>
                  </a:lnTo>
                  <a:lnTo>
                    <a:pt x="491785" y="741475"/>
                  </a:lnTo>
                  <a:lnTo>
                    <a:pt x="491785" y="742426"/>
                  </a:lnTo>
                  <a:lnTo>
                    <a:pt x="491785" y="746221"/>
                  </a:lnTo>
                  <a:lnTo>
                    <a:pt x="490839" y="749075"/>
                  </a:lnTo>
                  <a:lnTo>
                    <a:pt x="487990" y="754772"/>
                  </a:lnTo>
                  <a:lnTo>
                    <a:pt x="483239" y="756670"/>
                  </a:lnTo>
                  <a:lnTo>
                    <a:pt x="479444" y="759518"/>
                  </a:lnTo>
                  <a:lnTo>
                    <a:pt x="479444" y="762367"/>
                  </a:lnTo>
                  <a:lnTo>
                    <a:pt x="477546" y="767113"/>
                  </a:lnTo>
                  <a:lnTo>
                    <a:pt x="469947" y="767113"/>
                  </a:lnTo>
                  <a:lnTo>
                    <a:pt x="469000" y="767113"/>
                  </a:lnTo>
                  <a:lnTo>
                    <a:pt x="467103" y="769962"/>
                  </a:lnTo>
                  <a:lnTo>
                    <a:pt x="467103" y="771859"/>
                  </a:lnTo>
                  <a:lnTo>
                    <a:pt x="469000" y="783254"/>
                  </a:lnTo>
                  <a:lnTo>
                    <a:pt x="453810" y="800341"/>
                  </a:lnTo>
                  <a:lnTo>
                    <a:pt x="449059" y="801298"/>
                  </a:lnTo>
                  <a:lnTo>
                    <a:pt x="427221" y="792746"/>
                  </a:lnTo>
                  <a:lnTo>
                    <a:pt x="421524" y="790849"/>
                  </a:lnTo>
                  <a:lnTo>
                    <a:pt x="406334" y="763318"/>
                  </a:lnTo>
                  <a:lnTo>
                    <a:pt x="411085" y="753821"/>
                  </a:lnTo>
                  <a:lnTo>
                    <a:pt x="407285" y="752870"/>
                  </a:lnTo>
                  <a:lnTo>
                    <a:pt x="405388" y="749075"/>
                  </a:lnTo>
                  <a:lnTo>
                    <a:pt x="386418" y="737680"/>
                  </a:lnTo>
                  <a:lnTo>
                    <a:pt x="380720" y="732934"/>
                  </a:lnTo>
                  <a:lnTo>
                    <a:pt x="371223" y="730085"/>
                  </a:lnTo>
                  <a:lnTo>
                    <a:pt x="354131" y="728187"/>
                  </a:lnTo>
                  <a:lnTo>
                    <a:pt x="355082" y="727236"/>
                  </a:lnTo>
                  <a:lnTo>
                    <a:pt x="356033" y="724388"/>
                  </a:lnTo>
                  <a:lnTo>
                    <a:pt x="356979" y="718690"/>
                  </a:lnTo>
                  <a:lnTo>
                    <a:pt x="356979" y="712046"/>
                  </a:lnTo>
                  <a:lnTo>
                    <a:pt x="352233" y="711095"/>
                  </a:lnTo>
                  <a:lnTo>
                    <a:pt x="350336" y="711095"/>
                  </a:lnTo>
                  <a:lnTo>
                    <a:pt x="348438" y="712046"/>
                  </a:lnTo>
                  <a:lnTo>
                    <a:pt x="343687" y="706349"/>
                  </a:lnTo>
                  <a:lnTo>
                    <a:pt x="340838" y="706349"/>
                  </a:lnTo>
                  <a:lnTo>
                    <a:pt x="337043" y="706349"/>
                  </a:lnTo>
                  <a:lnTo>
                    <a:pt x="332297" y="709198"/>
                  </a:lnTo>
                  <a:lnTo>
                    <a:pt x="332297" y="714890"/>
                  </a:lnTo>
                  <a:lnTo>
                    <a:pt x="332297" y="717739"/>
                  </a:lnTo>
                  <a:lnTo>
                    <a:pt x="333244" y="718690"/>
                  </a:lnTo>
                  <a:lnTo>
                    <a:pt x="328497" y="724388"/>
                  </a:lnTo>
                  <a:lnTo>
                    <a:pt x="327546" y="725339"/>
                  </a:lnTo>
                  <a:lnTo>
                    <a:pt x="326600" y="725339"/>
                  </a:lnTo>
                  <a:lnTo>
                    <a:pt x="319005" y="725339"/>
                  </a:lnTo>
                  <a:lnTo>
                    <a:pt x="318054" y="725339"/>
                  </a:lnTo>
                  <a:lnTo>
                    <a:pt x="315205" y="725339"/>
                  </a:lnTo>
                  <a:lnTo>
                    <a:pt x="308556" y="724388"/>
                  </a:lnTo>
                  <a:lnTo>
                    <a:pt x="307610" y="724388"/>
                  </a:lnTo>
                  <a:lnTo>
                    <a:pt x="306659" y="722485"/>
                  </a:lnTo>
                  <a:lnTo>
                    <a:pt x="301913" y="724388"/>
                  </a:lnTo>
                  <a:lnTo>
                    <a:pt x="300015" y="724388"/>
                  </a:lnTo>
                  <a:lnTo>
                    <a:pt x="287669" y="728187"/>
                  </a:lnTo>
                  <a:lnTo>
                    <a:pt x="283874" y="731982"/>
                  </a:lnTo>
                  <a:lnTo>
                    <a:pt x="281026" y="738626"/>
                  </a:lnTo>
                  <a:lnTo>
                    <a:pt x="279123" y="740529"/>
                  </a:lnTo>
                  <a:lnTo>
                    <a:pt x="278177" y="741475"/>
                  </a:lnTo>
                  <a:lnTo>
                    <a:pt x="269631" y="741475"/>
                  </a:lnTo>
                  <a:lnTo>
                    <a:pt x="267728" y="744328"/>
                  </a:lnTo>
                  <a:lnTo>
                    <a:pt x="270582" y="750021"/>
                  </a:lnTo>
                  <a:lnTo>
                    <a:pt x="273426" y="753821"/>
                  </a:lnTo>
                  <a:lnTo>
                    <a:pt x="279123" y="764264"/>
                  </a:lnTo>
                  <a:lnTo>
                    <a:pt x="279123" y="772811"/>
                  </a:lnTo>
                  <a:lnTo>
                    <a:pt x="281026" y="775659"/>
                  </a:lnTo>
                  <a:lnTo>
                    <a:pt x="281026" y="778508"/>
                  </a:lnTo>
                  <a:lnTo>
                    <a:pt x="276279" y="780406"/>
                  </a:lnTo>
                  <a:lnTo>
                    <a:pt x="262982" y="793698"/>
                  </a:lnTo>
                  <a:lnTo>
                    <a:pt x="254436" y="799395"/>
                  </a:lnTo>
                  <a:lnTo>
                    <a:pt x="256339" y="799395"/>
                  </a:lnTo>
                  <a:lnTo>
                    <a:pt x="261085" y="808893"/>
                  </a:lnTo>
                  <a:lnTo>
                    <a:pt x="261085" y="815516"/>
                  </a:lnTo>
                  <a:lnTo>
                    <a:pt x="261085" y="818385"/>
                  </a:lnTo>
                  <a:lnTo>
                    <a:pt x="261085" y="820287"/>
                  </a:lnTo>
                  <a:lnTo>
                    <a:pt x="258236" y="824082"/>
                  </a:lnTo>
                  <a:lnTo>
                    <a:pt x="257290" y="825980"/>
                  </a:lnTo>
                  <a:lnTo>
                    <a:pt x="255387" y="828808"/>
                  </a:lnTo>
                  <a:lnTo>
                    <a:pt x="251592" y="832609"/>
                  </a:lnTo>
                  <a:lnTo>
                    <a:pt x="246846" y="833575"/>
                  </a:lnTo>
                  <a:lnTo>
                    <a:pt x="234500" y="846867"/>
                  </a:lnTo>
                  <a:lnTo>
                    <a:pt x="233554" y="848769"/>
                  </a:lnTo>
                  <a:lnTo>
                    <a:pt x="229754" y="848769"/>
                  </a:lnTo>
                  <a:lnTo>
                    <a:pt x="219310" y="853496"/>
                  </a:lnTo>
                  <a:lnTo>
                    <a:pt x="213613" y="850662"/>
                  </a:lnTo>
                  <a:lnTo>
                    <a:pt x="209813" y="848769"/>
                  </a:lnTo>
                  <a:lnTo>
                    <a:pt x="206964" y="847798"/>
                  </a:lnTo>
                  <a:lnTo>
                    <a:pt x="200321" y="854462"/>
                  </a:lnTo>
                  <a:lnTo>
                    <a:pt x="199369" y="860159"/>
                  </a:lnTo>
                  <a:lnTo>
                    <a:pt x="198423" y="865857"/>
                  </a:lnTo>
                  <a:lnTo>
                    <a:pt x="186077" y="873451"/>
                  </a:lnTo>
                  <a:lnTo>
                    <a:pt x="187975" y="875354"/>
                  </a:lnTo>
                  <a:lnTo>
                    <a:pt x="185131" y="880080"/>
                  </a:lnTo>
                  <a:lnTo>
                    <a:pt x="177531" y="880080"/>
                  </a:lnTo>
                  <a:lnTo>
                    <a:pt x="172785" y="880080"/>
                  </a:lnTo>
                  <a:lnTo>
                    <a:pt x="166141" y="876280"/>
                  </a:lnTo>
                  <a:lnTo>
                    <a:pt x="163288" y="874388"/>
                  </a:lnTo>
                  <a:lnTo>
                    <a:pt x="153815" y="866788"/>
                  </a:lnTo>
                  <a:lnTo>
                    <a:pt x="150015" y="864890"/>
                  </a:lnTo>
                  <a:lnTo>
                    <a:pt x="149049" y="865857"/>
                  </a:lnTo>
                  <a:lnTo>
                    <a:pt x="141454" y="869652"/>
                  </a:lnTo>
                  <a:lnTo>
                    <a:pt x="136723" y="869652"/>
                  </a:lnTo>
                  <a:lnTo>
                    <a:pt x="134825" y="869652"/>
                  </a:lnTo>
                  <a:lnTo>
                    <a:pt x="133854" y="870588"/>
                  </a:lnTo>
                  <a:lnTo>
                    <a:pt x="131957" y="879149"/>
                  </a:lnTo>
                  <a:lnTo>
                    <a:pt x="138620" y="888646"/>
                  </a:lnTo>
                  <a:lnTo>
                    <a:pt x="140523" y="896241"/>
                  </a:lnTo>
                  <a:lnTo>
                    <a:pt x="135757" y="900972"/>
                  </a:lnTo>
                  <a:lnTo>
                    <a:pt x="132928" y="899070"/>
                  </a:lnTo>
                  <a:lnTo>
                    <a:pt x="130059" y="898139"/>
                  </a:lnTo>
                  <a:lnTo>
                    <a:pt x="100646" y="889577"/>
                  </a:lnTo>
                  <a:lnTo>
                    <a:pt x="99695" y="890544"/>
                  </a:lnTo>
                  <a:lnTo>
                    <a:pt x="93997" y="891475"/>
                  </a:lnTo>
                  <a:lnTo>
                    <a:pt x="88300" y="893377"/>
                  </a:lnTo>
                  <a:lnTo>
                    <a:pt x="87354" y="892441"/>
                  </a:lnTo>
                  <a:lnTo>
                    <a:pt x="84505" y="887675"/>
                  </a:lnTo>
                  <a:lnTo>
                    <a:pt x="81656" y="881983"/>
                  </a:lnTo>
                  <a:lnTo>
                    <a:pt x="81656" y="880080"/>
                  </a:lnTo>
                  <a:lnTo>
                    <a:pt x="77856" y="874388"/>
                  </a:lnTo>
                  <a:lnTo>
                    <a:pt x="75008" y="867759"/>
                  </a:lnTo>
                  <a:lnTo>
                    <a:pt x="75008" y="844003"/>
                  </a:lnTo>
                  <a:lnTo>
                    <a:pt x="73110" y="840203"/>
                  </a:lnTo>
                  <a:lnTo>
                    <a:pt x="68364" y="836408"/>
                  </a:lnTo>
                  <a:lnTo>
                    <a:pt x="66461" y="838301"/>
                  </a:lnTo>
                  <a:lnTo>
                    <a:pt x="63618" y="841164"/>
                  </a:lnTo>
                  <a:lnTo>
                    <a:pt x="60769" y="844003"/>
                  </a:lnTo>
                  <a:lnTo>
                    <a:pt x="56023" y="847798"/>
                  </a:lnTo>
                  <a:lnTo>
                    <a:pt x="57920" y="834506"/>
                  </a:lnTo>
                  <a:lnTo>
                    <a:pt x="58867" y="831677"/>
                  </a:lnTo>
                  <a:lnTo>
                    <a:pt x="53169" y="821214"/>
                  </a:lnTo>
                  <a:lnTo>
                    <a:pt x="48423" y="817419"/>
                  </a:lnTo>
                  <a:lnTo>
                    <a:pt x="47472" y="816487"/>
                  </a:lnTo>
                  <a:lnTo>
                    <a:pt x="45574" y="810790"/>
                  </a:lnTo>
                  <a:lnTo>
                    <a:pt x="42726" y="809819"/>
                  </a:lnTo>
                  <a:lnTo>
                    <a:pt x="44628" y="807931"/>
                  </a:lnTo>
                  <a:lnTo>
                    <a:pt x="47472" y="806024"/>
                  </a:lnTo>
                  <a:lnTo>
                    <a:pt x="48423" y="806024"/>
                  </a:lnTo>
                  <a:lnTo>
                    <a:pt x="49374" y="805092"/>
                  </a:lnTo>
                  <a:lnTo>
                    <a:pt x="50325" y="804141"/>
                  </a:lnTo>
                  <a:lnTo>
                    <a:pt x="53169" y="798444"/>
                  </a:lnTo>
                  <a:lnTo>
                    <a:pt x="53169" y="796547"/>
                  </a:lnTo>
                  <a:lnTo>
                    <a:pt x="52223" y="785151"/>
                  </a:lnTo>
                  <a:lnTo>
                    <a:pt x="52223" y="784200"/>
                  </a:lnTo>
                  <a:lnTo>
                    <a:pt x="49374" y="779454"/>
                  </a:lnTo>
                  <a:lnTo>
                    <a:pt x="48423" y="777562"/>
                  </a:lnTo>
                  <a:lnTo>
                    <a:pt x="47472" y="776605"/>
                  </a:lnTo>
                  <a:lnTo>
                    <a:pt x="46525" y="775659"/>
                  </a:lnTo>
                  <a:lnTo>
                    <a:pt x="45574" y="774708"/>
                  </a:lnTo>
                  <a:lnTo>
                    <a:pt x="43677" y="769962"/>
                  </a:lnTo>
                  <a:lnTo>
                    <a:pt x="41779" y="769010"/>
                  </a:lnTo>
                  <a:lnTo>
                    <a:pt x="37979" y="768064"/>
                  </a:lnTo>
                  <a:lnTo>
                    <a:pt x="30385" y="769010"/>
                  </a:lnTo>
                  <a:lnTo>
                    <a:pt x="28482" y="768064"/>
                  </a:lnTo>
                  <a:lnTo>
                    <a:pt x="17092" y="764264"/>
                  </a:lnTo>
                  <a:lnTo>
                    <a:pt x="18990" y="762367"/>
                  </a:lnTo>
                  <a:lnTo>
                    <a:pt x="15195" y="761416"/>
                  </a:lnTo>
                  <a:lnTo>
                    <a:pt x="17092" y="758572"/>
                  </a:lnTo>
                  <a:lnTo>
                    <a:pt x="16141" y="758572"/>
                  </a:lnTo>
                  <a:lnTo>
                    <a:pt x="9497" y="758572"/>
                  </a:lnTo>
                  <a:lnTo>
                    <a:pt x="7600" y="760465"/>
                  </a:lnTo>
                  <a:lnTo>
                    <a:pt x="2849" y="761416"/>
                  </a:lnTo>
                  <a:lnTo>
                    <a:pt x="1902" y="761416"/>
                  </a:lnTo>
                  <a:lnTo>
                    <a:pt x="0" y="759518"/>
                  </a:lnTo>
                  <a:lnTo>
                    <a:pt x="0" y="757616"/>
                  </a:lnTo>
                  <a:lnTo>
                    <a:pt x="3800" y="750021"/>
                  </a:lnTo>
                  <a:lnTo>
                    <a:pt x="6649" y="744328"/>
                  </a:lnTo>
                  <a:lnTo>
                    <a:pt x="6649" y="743377"/>
                  </a:lnTo>
                  <a:lnTo>
                    <a:pt x="5697" y="741475"/>
                  </a:lnTo>
                  <a:lnTo>
                    <a:pt x="12346" y="738626"/>
                  </a:lnTo>
                  <a:lnTo>
                    <a:pt x="19941" y="724388"/>
                  </a:lnTo>
                  <a:lnTo>
                    <a:pt x="25638" y="712993"/>
                  </a:lnTo>
                  <a:lnTo>
                    <a:pt x="28482" y="711095"/>
                  </a:lnTo>
                  <a:lnTo>
                    <a:pt x="29433" y="709198"/>
                  </a:lnTo>
                  <a:lnTo>
                    <a:pt x="30385" y="704451"/>
                  </a:lnTo>
                  <a:lnTo>
                    <a:pt x="32282" y="701603"/>
                  </a:lnTo>
                  <a:lnTo>
                    <a:pt x="33233" y="698749"/>
                  </a:lnTo>
                  <a:lnTo>
                    <a:pt x="35131" y="695901"/>
                  </a:lnTo>
                  <a:lnTo>
                    <a:pt x="35131" y="694954"/>
                  </a:lnTo>
                  <a:lnTo>
                    <a:pt x="37033" y="692106"/>
                  </a:lnTo>
                  <a:lnTo>
                    <a:pt x="37033" y="691154"/>
                  </a:lnTo>
                  <a:lnTo>
                    <a:pt x="37979" y="688306"/>
                  </a:lnTo>
                  <a:lnTo>
                    <a:pt x="38931" y="685462"/>
                  </a:lnTo>
                  <a:lnTo>
                    <a:pt x="39877" y="683559"/>
                  </a:lnTo>
                  <a:lnTo>
                    <a:pt x="43677" y="680716"/>
                  </a:lnTo>
                  <a:lnTo>
                    <a:pt x="44628" y="677867"/>
                  </a:lnTo>
                  <a:lnTo>
                    <a:pt x="46525" y="674067"/>
                  </a:lnTo>
                  <a:lnTo>
                    <a:pt x="48423" y="670267"/>
                  </a:lnTo>
                  <a:lnTo>
                    <a:pt x="48423" y="667438"/>
                  </a:lnTo>
                  <a:lnTo>
                    <a:pt x="52223" y="672165"/>
                  </a:lnTo>
                  <a:lnTo>
                    <a:pt x="55072" y="677867"/>
                  </a:lnTo>
                  <a:lnTo>
                    <a:pt x="56969" y="677867"/>
                  </a:lnTo>
                  <a:lnTo>
                    <a:pt x="58867" y="679760"/>
                  </a:lnTo>
                  <a:lnTo>
                    <a:pt x="58867" y="677867"/>
                  </a:lnTo>
                  <a:lnTo>
                    <a:pt x="60769" y="671238"/>
                  </a:lnTo>
                  <a:lnTo>
                    <a:pt x="60769" y="668370"/>
                  </a:lnTo>
                  <a:lnTo>
                    <a:pt x="62666" y="664570"/>
                  </a:lnTo>
                  <a:lnTo>
                    <a:pt x="71208" y="658877"/>
                  </a:lnTo>
                  <a:lnTo>
                    <a:pt x="73110" y="657941"/>
                  </a:lnTo>
                  <a:lnTo>
                    <a:pt x="75959" y="656043"/>
                  </a:lnTo>
                  <a:lnTo>
                    <a:pt x="78807" y="655078"/>
                  </a:lnTo>
                  <a:lnTo>
                    <a:pt x="81656" y="656043"/>
                  </a:lnTo>
                  <a:lnTo>
                    <a:pt x="86402" y="656975"/>
                  </a:lnTo>
                  <a:lnTo>
                    <a:pt x="92100" y="656975"/>
                  </a:lnTo>
                  <a:lnTo>
                    <a:pt x="93997" y="657941"/>
                  </a:lnTo>
                  <a:lnTo>
                    <a:pt x="96846" y="659843"/>
                  </a:lnTo>
                  <a:lnTo>
                    <a:pt x="98748" y="661741"/>
                  </a:lnTo>
                  <a:lnTo>
                    <a:pt x="101592" y="656043"/>
                  </a:lnTo>
                  <a:lnTo>
                    <a:pt x="103495" y="657941"/>
                  </a:lnTo>
                  <a:lnTo>
                    <a:pt x="105392" y="656043"/>
                  </a:lnTo>
                  <a:lnTo>
                    <a:pt x="105392" y="656043"/>
                  </a:lnTo>
                  <a:lnTo>
                    <a:pt x="105392" y="654141"/>
                  </a:lnTo>
                  <a:lnTo>
                    <a:pt x="107290" y="652248"/>
                  </a:lnTo>
                  <a:lnTo>
                    <a:pt x="110138" y="652248"/>
                  </a:lnTo>
                  <a:lnTo>
                    <a:pt x="112041" y="650351"/>
                  </a:lnTo>
                  <a:lnTo>
                    <a:pt x="113938" y="648449"/>
                  </a:lnTo>
                  <a:lnTo>
                    <a:pt x="115836" y="647483"/>
                  </a:lnTo>
                  <a:lnTo>
                    <a:pt x="115836" y="647483"/>
                  </a:lnTo>
                  <a:lnTo>
                    <a:pt x="118684" y="645580"/>
                  </a:lnTo>
                  <a:lnTo>
                    <a:pt x="119636" y="645580"/>
                  </a:lnTo>
                  <a:lnTo>
                    <a:pt x="125328" y="646551"/>
                  </a:lnTo>
                  <a:lnTo>
                    <a:pt x="126279" y="646551"/>
                  </a:lnTo>
                  <a:lnTo>
                    <a:pt x="131025" y="646551"/>
                  </a:lnTo>
                  <a:lnTo>
                    <a:pt x="139552" y="646551"/>
                  </a:lnTo>
                  <a:lnTo>
                    <a:pt x="140523" y="646551"/>
                  </a:lnTo>
                  <a:lnTo>
                    <a:pt x="143352" y="649380"/>
                  </a:lnTo>
                  <a:lnTo>
                    <a:pt x="144318" y="653175"/>
                  </a:lnTo>
                  <a:lnTo>
                    <a:pt x="146220" y="651278"/>
                  </a:lnTo>
                  <a:lnTo>
                    <a:pt x="147152" y="650351"/>
                  </a:lnTo>
                  <a:lnTo>
                    <a:pt x="148118" y="648449"/>
                  </a:lnTo>
                  <a:lnTo>
                    <a:pt x="150015" y="647483"/>
                  </a:lnTo>
                  <a:lnTo>
                    <a:pt x="150946" y="645580"/>
                  </a:lnTo>
                  <a:lnTo>
                    <a:pt x="150946" y="645580"/>
                  </a:lnTo>
                  <a:lnTo>
                    <a:pt x="150946" y="643683"/>
                  </a:lnTo>
                  <a:lnTo>
                    <a:pt x="150946" y="641780"/>
                  </a:lnTo>
                  <a:lnTo>
                    <a:pt x="153815" y="637985"/>
                  </a:lnTo>
                  <a:lnTo>
                    <a:pt x="153815" y="637054"/>
                  </a:lnTo>
                  <a:lnTo>
                    <a:pt x="157610" y="633259"/>
                  </a:lnTo>
                  <a:lnTo>
                    <a:pt x="157610" y="633259"/>
                  </a:lnTo>
                  <a:lnTo>
                    <a:pt x="159493" y="631361"/>
                  </a:lnTo>
                  <a:lnTo>
                    <a:pt x="162341" y="631361"/>
                  </a:lnTo>
                  <a:lnTo>
                    <a:pt x="163288" y="627562"/>
                  </a:lnTo>
                  <a:lnTo>
                    <a:pt x="163288" y="620898"/>
                  </a:lnTo>
                  <a:lnTo>
                    <a:pt x="168985" y="619000"/>
                  </a:lnTo>
                  <a:lnTo>
                    <a:pt x="170887" y="616167"/>
                  </a:lnTo>
                  <a:lnTo>
                    <a:pt x="172785" y="615201"/>
                  </a:lnTo>
                  <a:lnTo>
                    <a:pt x="176585" y="613298"/>
                  </a:lnTo>
                  <a:lnTo>
                    <a:pt x="178482" y="612372"/>
                  </a:lnTo>
                  <a:lnTo>
                    <a:pt x="184180" y="615201"/>
                  </a:lnTo>
                  <a:lnTo>
                    <a:pt x="187028" y="616167"/>
                  </a:lnTo>
                  <a:lnTo>
                    <a:pt x="189877" y="617098"/>
                  </a:lnTo>
                  <a:lnTo>
                    <a:pt x="190828" y="619000"/>
                  </a:lnTo>
                  <a:lnTo>
                    <a:pt x="193672" y="622795"/>
                  </a:lnTo>
                  <a:lnTo>
                    <a:pt x="198423" y="624693"/>
                  </a:lnTo>
                  <a:lnTo>
                    <a:pt x="199369" y="628493"/>
                  </a:lnTo>
                  <a:lnTo>
                    <a:pt x="201267" y="629459"/>
                  </a:lnTo>
                  <a:lnTo>
                    <a:pt x="204116" y="633259"/>
                  </a:lnTo>
                  <a:lnTo>
                    <a:pt x="205067" y="634185"/>
                  </a:lnTo>
                  <a:lnTo>
                    <a:pt x="207916" y="633259"/>
                  </a:lnTo>
                  <a:lnTo>
                    <a:pt x="206964" y="631361"/>
                  </a:lnTo>
                  <a:lnTo>
                    <a:pt x="206013" y="629459"/>
                  </a:lnTo>
                  <a:lnTo>
                    <a:pt x="206964" y="627562"/>
                  </a:lnTo>
                  <a:lnTo>
                    <a:pt x="211710" y="617098"/>
                  </a:lnTo>
                  <a:lnTo>
                    <a:pt x="206964" y="614269"/>
                  </a:lnTo>
                  <a:lnTo>
                    <a:pt x="206964" y="613298"/>
                  </a:lnTo>
                  <a:lnTo>
                    <a:pt x="205067" y="611406"/>
                  </a:lnTo>
                  <a:lnTo>
                    <a:pt x="205067" y="611406"/>
                  </a:lnTo>
                  <a:lnTo>
                    <a:pt x="205067" y="608572"/>
                  </a:lnTo>
                  <a:lnTo>
                    <a:pt x="207916" y="606669"/>
                  </a:lnTo>
                  <a:lnTo>
                    <a:pt x="210764" y="606669"/>
                  </a:lnTo>
                  <a:lnTo>
                    <a:pt x="210764" y="605703"/>
                  </a:lnTo>
                  <a:lnTo>
                    <a:pt x="211710" y="603806"/>
                  </a:lnTo>
                  <a:lnTo>
                    <a:pt x="212662" y="600977"/>
                  </a:lnTo>
                  <a:lnTo>
                    <a:pt x="208867" y="600977"/>
                  </a:lnTo>
                  <a:lnTo>
                    <a:pt x="206964" y="601908"/>
                  </a:lnTo>
                  <a:lnTo>
                    <a:pt x="202218" y="600977"/>
                  </a:lnTo>
                  <a:lnTo>
                    <a:pt x="197472" y="595280"/>
                  </a:lnTo>
                  <a:lnTo>
                    <a:pt x="194623" y="593382"/>
                  </a:lnTo>
                  <a:lnTo>
                    <a:pt x="193672" y="592421"/>
                  </a:lnTo>
                  <a:lnTo>
                    <a:pt x="193672" y="591480"/>
                  </a:lnTo>
                  <a:lnTo>
                    <a:pt x="190828" y="591480"/>
                  </a:lnTo>
                  <a:lnTo>
                    <a:pt x="189877" y="594308"/>
                  </a:lnTo>
                  <a:lnTo>
                    <a:pt x="185131" y="594308"/>
                  </a:lnTo>
                  <a:lnTo>
                    <a:pt x="184180" y="592421"/>
                  </a:lnTo>
                  <a:lnTo>
                    <a:pt x="185131" y="589582"/>
                  </a:lnTo>
                  <a:lnTo>
                    <a:pt x="183228" y="587680"/>
                  </a:lnTo>
                  <a:lnTo>
                    <a:pt x="181331" y="586714"/>
                  </a:lnTo>
                  <a:lnTo>
                    <a:pt x="180380" y="585787"/>
                  </a:lnTo>
                  <a:lnTo>
                    <a:pt x="176585" y="594308"/>
                  </a:lnTo>
                  <a:lnTo>
                    <a:pt x="174682" y="595280"/>
                  </a:lnTo>
                  <a:lnTo>
                    <a:pt x="171839" y="595280"/>
                  </a:lnTo>
                  <a:lnTo>
                    <a:pt x="171839" y="595280"/>
                  </a:lnTo>
                  <a:lnTo>
                    <a:pt x="170887" y="593382"/>
                  </a:lnTo>
                  <a:lnTo>
                    <a:pt x="168985" y="595280"/>
                  </a:lnTo>
                  <a:lnTo>
                    <a:pt x="168985" y="596211"/>
                  </a:lnTo>
                  <a:lnTo>
                    <a:pt x="165190" y="598108"/>
                  </a:lnTo>
                  <a:lnTo>
                    <a:pt x="164239" y="598108"/>
                  </a:lnTo>
                  <a:lnTo>
                    <a:pt x="160444" y="595280"/>
                  </a:lnTo>
                  <a:lnTo>
                    <a:pt x="158541" y="598108"/>
                  </a:lnTo>
                  <a:lnTo>
                    <a:pt x="157610" y="600011"/>
                  </a:lnTo>
                  <a:lnTo>
                    <a:pt x="151918" y="595280"/>
                  </a:lnTo>
                  <a:lnTo>
                    <a:pt x="150015" y="593382"/>
                  </a:lnTo>
                  <a:lnTo>
                    <a:pt x="145249" y="595280"/>
                  </a:lnTo>
                  <a:lnTo>
                    <a:pt x="139552" y="598108"/>
                  </a:lnTo>
                  <a:lnTo>
                    <a:pt x="134825" y="598108"/>
                  </a:lnTo>
                  <a:lnTo>
                    <a:pt x="130059" y="597177"/>
                  </a:lnTo>
                  <a:lnTo>
                    <a:pt x="127230" y="596211"/>
                  </a:lnTo>
                  <a:lnTo>
                    <a:pt x="127230" y="596211"/>
                  </a:lnTo>
                  <a:lnTo>
                    <a:pt x="126279" y="596211"/>
                  </a:lnTo>
                  <a:lnTo>
                    <a:pt x="124382" y="597177"/>
                  </a:lnTo>
                  <a:lnTo>
                    <a:pt x="117738" y="598108"/>
                  </a:lnTo>
                  <a:lnTo>
                    <a:pt x="112987" y="600011"/>
                  </a:lnTo>
                  <a:lnTo>
                    <a:pt x="96846" y="599075"/>
                  </a:lnTo>
                  <a:lnTo>
                    <a:pt x="91149" y="601908"/>
                  </a:lnTo>
                  <a:lnTo>
                    <a:pt x="90197" y="601908"/>
                  </a:lnTo>
                  <a:lnTo>
                    <a:pt x="82602" y="606669"/>
                  </a:lnTo>
                  <a:lnTo>
                    <a:pt x="75008" y="599075"/>
                  </a:lnTo>
                  <a:lnTo>
                    <a:pt x="74061" y="600011"/>
                  </a:lnTo>
                  <a:lnTo>
                    <a:pt x="72159" y="602874"/>
                  </a:lnTo>
                  <a:lnTo>
                    <a:pt x="73110" y="603806"/>
                  </a:lnTo>
                  <a:lnTo>
                    <a:pt x="63618" y="602874"/>
                  </a:lnTo>
                  <a:lnTo>
                    <a:pt x="62666" y="600977"/>
                  </a:lnTo>
                  <a:lnTo>
                    <a:pt x="61715" y="600011"/>
                  </a:lnTo>
                  <a:lnTo>
                    <a:pt x="59818" y="600011"/>
                  </a:lnTo>
                  <a:lnTo>
                    <a:pt x="56023" y="600011"/>
                  </a:lnTo>
                  <a:lnTo>
                    <a:pt x="53169" y="597177"/>
                  </a:lnTo>
                  <a:lnTo>
                    <a:pt x="52223" y="592421"/>
                  </a:lnTo>
                  <a:lnTo>
                    <a:pt x="49374" y="586714"/>
                  </a:lnTo>
                  <a:lnTo>
                    <a:pt x="48423" y="586714"/>
                  </a:lnTo>
                  <a:lnTo>
                    <a:pt x="46525" y="587680"/>
                  </a:lnTo>
                  <a:lnTo>
                    <a:pt x="44628" y="582919"/>
                  </a:lnTo>
                  <a:lnTo>
                    <a:pt x="43677" y="582919"/>
                  </a:lnTo>
                  <a:lnTo>
                    <a:pt x="39877" y="582919"/>
                  </a:lnTo>
                  <a:lnTo>
                    <a:pt x="37979" y="581987"/>
                  </a:lnTo>
                  <a:lnTo>
                    <a:pt x="36082" y="582919"/>
                  </a:lnTo>
                  <a:lnTo>
                    <a:pt x="36082" y="584816"/>
                  </a:lnTo>
                  <a:lnTo>
                    <a:pt x="35131" y="585787"/>
                  </a:lnTo>
                  <a:lnTo>
                    <a:pt x="33233" y="586714"/>
                  </a:lnTo>
                  <a:lnTo>
                    <a:pt x="33233" y="585787"/>
                  </a:lnTo>
                  <a:lnTo>
                    <a:pt x="34179" y="581021"/>
                  </a:lnTo>
                  <a:lnTo>
                    <a:pt x="31336" y="578187"/>
                  </a:lnTo>
                  <a:lnTo>
                    <a:pt x="32282" y="575319"/>
                  </a:lnTo>
                  <a:lnTo>
                    <a:pt x="28482" y="574392"/>
                  </a:lnTo>
                  <a:lnTo>
                    <a:pt x="29433" y="573426"/>
                  </a:lnTo>
                  <a:lnTo>
                    <a:pt x="29433" y="571524"/>
                  </a:lnTo>
                  <a:lnTo>
                    <a:pt x="29433" y="567724"/>
                  </a:lnTo>
                  <a:lnTo>
                    <a:pt x="31336" y="566797"/>
                  </a:lnTo>
                  <a:lnTo>
                    <a:pt x="32282" y="561095"/>
                  </a:lnTo>
                  <a:lnTo>
                    <a:pt x="29433" y="562997"/>
                  </a:lnTo>
                  <a:lnTo>
                    <a:pt x="33233" y="559198"/>
                  </a:lnTo>
                  <a:lnTo>
                    <a:pt x="33233" y="558251"/>
                  </a:lnTo>
                  <a:lnTo>
                    <a:pt x="35131" y="556349"/>
                  </a:lnTo>
                  <a:lnTo>
                    <a:pt x="35131" y="550656"/>
                  </a:lnTo>
                  <a:lnTo>
                    <a:pt x="33233" y="548754"/>
                  </a:lnTo>
                  <a:lnTo>
                    <a:pt x="31336" y="549700"/>
                  </a:lnTo>
                  <a:lnTo>
                    <a:pt x="28482" y="548754"/>
                  </a:lnTo>
                  <a:lnTo>
                    <a:pt x="26585" y="547808"/>
                  </a:lnTo>
                  <a:lnTo>
                    <a:pt x="25638" y="545910"/>
                  </a:lnTo>
                  <a:lnTo>
                    <a:pt x="26585" y="544954"/>
                  </a:lnTo>
                  <a:lnTo>
                    <a:pt x="29433" y="545910"/>
                  </a:lnTo>
                  <a:lnTo>
                    <a:pt x="30385" y="544954"/>
                  </a:lnTo>
                  <a:lnTo>
                    <a:pt x="33233" y="539262"/>
                  </a:lnTo>
                  <a:lnTo>
                    <a:pt x="35131" y="539262"/>
                  </a:lnTo>
                  <a:lnTo>
                    <a:pt x="37979" y="540208"/>
                  </a:lnTo>
                  <a:lnTo>
                    <a:pt x="41779" y="539262"/>
                  </a:lnTo>
                  <a:lnTo>
                    <a:pt x="42726" y="539262"/>
                  </a:lnTo>
                  <a:lnTo>
                    <a:pt x="45574" y="537359"/>
                  </a:lnTo>
                  <a:lnTo>
                    <a:pt x="47472" y="533564"/>
                  </a:lnTo>
                  <a:lnTo>
                    <a:pt x="48423" y="533564"/>
                  </a:lnTo>
                  <a:lnTo>
                    <a:pt x="48423" y="532613"/>
                  </a:lnTo>
                  <a:lnTo>
                    <a:pt x="49374" y="526921"/>
                  </a:lnTo>
                  <a:lnTo>
                    <a:pt x="56023" y="525018"/>
                  </a:lnTo>
                  <a:lnTo>
                    <a:pt x="66461" y="522169"/>
                  </a:lnTo>
                  <a:lnTo>
                    <a:pt x="71208" y="518369"/>
                  </a:lnTo>
                  <a:lnTo>
                    <a:pt x="74061" y="514574"/>
                  </a:lnTo>
                  <a:lnTo>
                    <a:pt x="75959" y="512677"/>
                  </a:lnTo>
                  <a:lnTo>
                    <a:pt x="77856" y="510775"/>
                  </a:lnTo>
                  <a:lnTo>
                    <a:pt x="78807" y="508877"/>
                  </a:lnTo>
                  <a:lnTo>
                    <a:pt x="80705" y="505082"/>
                  </a:lnTo>
                  <a:lnTo>
                    <a:pt x="82602" y="503180"/>
                  </a:lnTo>
                  <a:lnTo>
                    <a:pt x="84505" y="502228"/>
                  </a:lnTo>
                  <a:lnTo>
                    <a:pt x="86402" y="504131"/>
                  </a:lnTo>
                  <a:lnTo>
                    <a:pt x="87354" y="504131"/>
                  </a:lnTo>
                  <a:lnTo>
                    <a:pt x="89251" y="502228"/>
                  </a:lnTo>
                  <a:lnTo>
                    <a:pt x="89251" y="500336"/>
                  </a:lnTo>
                  <a:lnTo>
                    <a:pt x="91149" y="494634"/>
                  </a:lnTo>
                  <a:lnTo>
                    <a:pt x="98748" y="488941"/>
                  </a:lnTo>
                  <a:lnTo>
                    <a:pt x="99695" y="487990"/>
                  </a:lnTo>
                  <a:lnTo>
                    <a:pt x="102543" y="487039"/>
                  </a:lnTo>
                  <a:lnTo>
                    <a:pt x="103495" y="486093"/>
                  </a:lnTo>
                  <a:lnTo>
                    <a:pt x="106343" y="484195"/>
                  </a:lnTo>
                  <a:lnTo>
                    <a:pt x="110138" y="483239"/>
                  </a:lnTo>
                  <a:lnTo>
                    <a:pt x="112987" y="481346"/>
                  </a:lnTo>
                  <a:lnTo>
                    <a:pt x="119636" y="484195"/>
                  </a:lnTo>
                  <a:lnTo>
                    <a:pt x="121533" y="486093"/>
                  </a:lnTo>
                  <a:lnTo>
                    <a:pt x="125328" y="483239"/>
                  </a:lnTo>
                  <a:lnTo>
                    <a:pt x="128177" y="480395"/>
                  </a:lnTo>
                  <a:lnTo>
                    <a:pt x="128177" y="480395"/>
                  </a:lnTo>
                  <a:lnTo>
                    <a:pt x="129128" y="479444"/>
                  </a:lnTo>
                  <a:lnTo>
                    <a:pt x="131957" y="478493"/>
                  </a:lnTo>
                  <a:lnTo>
                    <a:pt x="132928" y="475644"/>
                  </a:lnTo>
                  <a:lnTo>
                    <a:pt x="136723" y="470898"/>
                  </a:lnTo>
                  <a:lnTo>
                    <a:pt x="138620" y="471849"/>
                  </a:lnTo>
                  <a:lnTo>
                    <a:pt x="141454" y="469952"/>
                  </a:lnTo>
                  <a:lnTo>
                    <a:pt x="142420" y="468049"/>
                  </a:lnTo>
                  <a:lnTo>
                    <a:pt x="144318" y="467103"/>
                  </a:lnTo>
                  <a:lnTo>
                    <a:pt x="146220" y="465205"/>
                  </a:lnTo>
                  <a:lnTo>
                    <a:pt x="149049" y="461405"/>
                  </a:lnTo>
                  <a:lnTo>
                    <a:pt x="150015" y="459503"/>
                  </a:lnTo>
                  <a:lnTo>
                    <a:pt x="150946" y="459503"/>
                  </a:lnTo>
                  <a:lnTo>
                    <a:pt x="152844" y="454757"/>
                  </a:lnTo>
                  <a:lnTo>
                    <a:pt x="154746" y="450962"/>
                  </a:lnTo>
                  <a:lnTo>
                    <a:pt x="155712" y="449059"/>
                  </a:lnTo>
                  <a:lnTo>
                    <a:pt x="158541" y="445260"/>
                  </a:lnTo>
                  <a:lnTo>
                    <a:pt x="159493" y="444313"/>
                  </a:lnTo>
                  <a:lnTo>
                    <a:pt x="158541" y="443367"/>
                  </a:lnTo>
                  <a:lnTo>
                    <a:pt x="158541" y="442416"/>
                  </a:lnTo>
                  <a:lnTo>
                    <a:pt x="160444" y="440533"/>
                  </a:lnTo>
                  <a:lnTo>
                    <a:pt x="167087" y="434841"/>
                  </a:lnTo>
                  <a:lnTo>
                    <a:pt x="168985" y="431972"/>
                  </a:lnTo>
                  <a:lnTo>
                    <a:pt x="171839" y="430075"/>
                  </a:lnTo>
                  <a:lnTo>
                    <a:pt x="171839" y="412051"/>
                  </a:lnTo>
                  <a:lnTo>
                    <a:pt x="169936" y="397788"/>
                  </a:lnTo>
                  <a:lnTo>
                    <a:pt x="170887" y="395895"/>
                  </a:lnTo>
                  <a:lnTo>
                    <a:pt x="171839" y="394959"/>
                  </a:lnTo>
                  <a:lnTo>
                    <a:pt x="168985" y="390193"/>
                  </a:lnTo>
                  <a:lnTo>
                    <a:pt x="170887" y="384500"/>
                  </a:lnTo>
                  <a:lnTo>
                    <a:pt x="171839" y="383564"/>
                  </a:lnTo>
                  <a:lnTo>
                    <a:pt x="171839" y="379769"/>
                  </a:lnTo>
                  <a:lnTo>
                    <a:pt x="174682" y="376910"/>
                  </a:lnTo>
                  <a:lnTo>
                    <a:pt x="177531" y="374072"/>
                  </a:lnTo>
                  <a:lnTo>
                    <a:pt x="183228" y="375003"/>
                  </a:lnTo>
                  <a:lnTo>
                    <a:pt x="187028" y="376910"/>
                  </a:lnTo>
                  <a:lnTo>
                    <a:pt x="225003" y="375969"/>
                  </a:lnTo>
                  <a:lnTo>
                    <a:pt x="243993" y="378798"/>
                  </a:lnTo>
                  <a:lnTo>
                    <a:pt x="250641" y="381667"/>
                  </a:lnTo>
                  <a:lnTo>
                    <a:pt x="264885" y="383564"/>
                  </a:lnTo>
                  <a:lnTo>
                    <a:pt x="270582" y="387364"/>
                  </a:lnTo>
                  <a:lnTo>
                    <a:pt x="272480" y="387364"/>
                  </a:lnTo>
                  <a:lnTo>
                    <a:pt x="276279" y="388295"/>
                  </a:lnTo>
                  <a:lnTo>
                    <a:pt x="280074" y="391159"/>
                  </a:lnTo>
                  <a:lnTo>
                    <a:pt x="284821" y="395895"/>
                  </a:lnTo>
                  <a:lnTo>
                    <a:pt x="288620" y="397788"/>
                  </a:lnTo>
                  <a:lnTo>
                    <a:pt x="294318" y="403490"/>
                  </a:lnTo>
                  <a:lnTo>
                    <a:pt x="296215" y="405387"/>
                  </a:lnTo>
                  <a:lnTo>
                    <a:pt x="298113" y="410144"/>
                  </a:lnTo>
                  <a:lnTo>
                    <a:pt x="298113" y="412982"/>
                  </a:lnTo>
                  <a:lnTo>
                    <a:pt x="297167" y="413949"/>
                  </a:lnTo>
                  <a:lnTo>
                    <a:pt x="299064" y="416777"/>
                  </a:lnTo>
                  <a:lnTo>
                    <a:pt x="299064" y="417748"/>
                  </a:lnTo>
                  <a:lnTo>
                    <a:pt x="300015" y="406354"/>
                  </a:lnTo>
                  <a:lnTo>
                    <a:pt x="295269" y="398759"/>
                  </a:lnTo>
                  <a:lnTo>
                    <a:pt x="295269" y="396861"/>
                  </a:lnTo>
                  <a:lnTo>
                    <a:pt x="293367" y="391159"/>
                  </a:lnTo>
                  <a:lnTo>
                    <a:pt x="298113" y="380700"/>
                  </a:lnTo>
                  <a:lnTo>
                    <a:pt x="298113" y="377872"/>
                  </a:lnTo>
                  <a:lnTo>
                    <a:pt x="300962" y="375003"/>
                  </a:lnTo>
                  <a:lnTo>
                    <a:pt x="301913" y="368374"/>
                  </a:lnTo>
                  <a:lnTo>
                    <a:pt x="300962" y="370277"/>
                  </a:lnTo>
                  <a:lnTo>
                    <a:pt x="300015" y="370277"/>
                  </a:lnTo>
                  <a:lnTo>
                    <a:pt x="298113" y="371203"/>
                  </a:lnTo>
                  <a:lnTo>
                    <a:pt x="292415" y="370277"/>
                  </a:lnTo>
                  <a:lnTo>
                    <a:pt x="291469" y="367408"/>
                  </a:lnTo>
                  <a:lnTo>
                    <a:pt x="288620" y="366477"/>
                  </a:lnTo>
                  <a:lnTo>
                    <a:pt x="284821" y="366477"/>
                  </a:lnTo>
                  <a:lnTo>
                    <a:pt x="282923" y="364579"/>
                  </a:lnTo>
                  <a:lnTo>
                    <a:pt x="281026" y="363608"/>
                  </a:lnTo>
                  <a:lnTo>
                    <a:pt x="280074" y="363608"/>
                  </a:lnTo>
                  <a:lnTo>
                    <a:pt x="274377" y="359808"/>
                  </a:lnTo>
                  <a:lnTo>
                    <a:pt x="273426" y="359808"/>
                  </a:lnTo>
                  <a:lnTo>
                    <a:pt x="266782" y="356985"/>
                  </a:lnTo>
                  <a:lnTo>
                    <a:pt x="262036" y="353184"/>
                  </a:lnTo>
                  <a:lnTo>
                    <a:pt x="260133" y="351287"/>
                  </a:lnTo>
                  <a:lnTo>
                    <a:pt x="259187" y="350316"/>
                  </a:lnTo>
                  <a:lnTo>
                    <a:pt x="253490" y="345589"/>
                  </a:lnTo>
                  <a:lnTo>
                    <a:pt x="251592" y="343687"/>
                  </a:lnTo>
                  <a:lnTo>
                    <a:pt x="241149" y="337029"/>
                  </a:lnTo>
                  <a:lnTo>
                    <a:pt x="225954" y="331326"/>
                  </a:lnTo>
                  <a:lnTo>
                    <a:pt x="225003" y="326600"/>
                  </a:lnTo>
                  <a:lnTo>
                    <a:pt x="233554" y="316156"/>
                  </a:lnTo>
                  <a:lnTo>
                    <a:pt x="245895" y="313308"/>
                  </a:lnTo>
                  <a:lnTo>
                    <a:pt x="259187" y="308561"/>
                  </a:lnTo>
                  <a:lnTo>
                    <a:pt x="276279" y="304762"/>
                  </a:lnTo>
                  <a:lnTo>
                    <a:pt x="281026" y="305708"/>
                  </a:lnTo>
                  <a:lnTo>
                    <a:pt x="291469" y="309508"/>
                  </a:lnTo>
                  <a:lnTo>
                    <a:pt x="298113" y="310459"/>
                  </a:lnTo>
                  <a:lnTo>
                    <a:pt x="307610" y="306664"/>
                  </a:lnTo>
                  <a:lnTo>
                    <a:pt x="314254" y="303815"/>
                  </a:lnTo>
                  <a:lnTo>
                    <a:pt x="316151" y="301913"/>
                  </a:lnTo>
                  <a:lnTo>
                    <a:pt x="319951" y="298113"/>
                  </a:lnTo>
                  <a:lnTo>
                    <a:pt x="320902" y="293367"/>
                  </a:lnTo>
                  <a:lnTo>
                    <a:pt x="319951" y="291469"/>
                  </a:lnTo>
                  <a:lnTo>
                    <a:pt x="319005" y="289572"/>
                  </a:lnTo>
                  <a:lnTo>
                    <a:pt x="320902" y="284826"/>
                  </a:lnTo>
                  <a:lnTo>
                    <a:pt x="321849" y="281026"/>
                  </a:lnTo>
                  <a:lnTo>
                    <a:pt x="322800" y="276279"/>
                  </a:lnTo>
                  <a:lnTo>
                    <a:pt x="337995" y="273431"/>
                  </a:lnTo>
                  <a:lnTo>
                    <a:pt x="340838" y="272480"/>
                  </a:lnTo>
                  <a:lnTo>
                    <a:pt x="343687" y="270582"/>
                  </a:lnTo>
                  <a:lnTo>
                    <a:pt x="345590" y="267728"/>
                  </a:lnTo>
                  <a:lnTo>
                    <a:pt x="349385" y="264885"/>
                  </a:lnTo>
                  <a:lnTo>
                    <a:pt x="350336" y="262982"/>
                  </a:lnTo>
                  <a:lnTo>
                    <a:pt x="351287" y="261090"/>
                  </a:lnTo>
                  <a:lnTo>
                    <a:pt x="352233" y="260134"/>
                  </a:lnTo>
                  <a:lnTo>
                    <a:pt x="354131" y="259187"/>
                  </a:lnTo>
                  <a:lnTo>
                    <a:pt x="353184" y="258236"/>
                  </a:lnTo>
                  <a:lnTo>
                    <a:pt x="345590" y="262982"/>
                  </a:lnTo>
                  <a:lnTo>
                    <a:pt x="341790" y="262036"/>
                  </a:lnTo>
                  <a:lnTo>
                    <a:pt x="322800" y="262036"/>
                  </a:lnTo>
                  <a:lnTo>
                    <a:pt x="318054" y="263933"/>
                  </a:lnTo>
                  <a:lnTo>
                    <a:pt x="315205" y="264885"/>
                  </a:lnTo>
                  <a:lnTo>
                    <a:pt x="314254" y="264885"/>
                  </a:lnTo>
                  <a:lnTo>
                    <a:pt x="309508" y="266782"/>
                  </a:lnTo>
                  <a:lnTo>
                    <a:pt x="307610" y="267728"/>
                  </a:lnTo>
                  <a:lnTo>
                    <a:pt x="305708" y="269631"/>
                  </a:lnTo>
                  <a:lnTo>
                    <a:pt x="304761" y="271528"/>
                  </a:lnTo>
                  <a:lnTo>
                    <a:pt x="302864" y="273431"/>
                  </a:lnTo>
                  <a:lnTo>
                    <a:pt x="300962" y="276279"/>
                  </a:lnTo>
                  <a:lnTo>
                    <a:pt x="300015" y="276279"/>
                  </a:lnTo>
                  <a:lnTo>
                    <a:pt x="299064" y="278177"/>
                  </a:lnTo>
                  <a:lnTo>
                    <a:pt x="297167" y="281026"/>
                  </a:lnTo>
                  <a:lnTo>
                    <a:pt x="296215" y="281972"/>
                  </a:lnTo>
                  <a:lnTo>
                    <a:pt x="292415" y="281026"/>
                  </a:lnTo>
                  <a:lnTo>
                    <a:pt x="284821" y="279123"/>
                  </a:lnTo>
                  <a:lnTo>
                    <a:pt x="271528" y="280079"/>
                  </a:lnTo>
                  <a:lnTo>
                    <a:pt x="269631" y="280079"/>
                  </a:lnTo>
                  <a:lnTo>
                    <a:pt x="266782" y="279123"/>
                  </a:lnTo>
                  <a:lnTo>
                    <a:pt x="263933" y="280079"/>
                  </a:lnTo>
                  <a:lnTo>
                    <a:pt x="262982" y="281026"/>
                  </a:lnTo>
                  <a:lnTo>
                    <a:pt x="262036" y="281972"/>
                  </a:lnTo>
                  <a:lnTo>
                    <a:pt x="260133" y="282923"/>
                  </a:lnTo>
                  <a:lnTo>
                    <a:pt x="259187" y="284826"/>
                  </a:lnTo>
                  <a:lnTo>
                    <a:pt x="257290" y="284826"/>
                  </a:lnTo>
                  <a:lnTo>
                    <a:pt x="246846" y="281026"/>
                  </a:lnTo>
                  <a:lnTo>
                    <a:pt x="246846" y="281026"/>
                  </a:lnTo>
                  <a:lnTo>
                    <a:pt x="235451" y="276279"/>
                  </a:lnTo>
                  <a:lnTo>
                    <a:pt x="226905" y="276279"/>
                  </a:lnTo>
                  <a:lnTo>
                    <a:pt x="216462" y="276279"/>
                  </a:lnTo>
                  <a:lnTo>
                    <a:pt x="210764" y="283874"/>
                  </a:lnTo>
                  <a:lnTo>
                    <a:pt x="207916" y="286718"/>
                  </a:lnTo>
                  <a:lnTo>
                    <a:pt x="203169" y="286718"/>
                  </a:lnTo>
                  <a:lnTo>
                    <a:pt x="179433" y="283874"/>
                  </a:lnTo>
                  <a:lnTo>
                    <a:pt x="172785" y="282923"/>
                  </a:lnTo>
                  <a:lnTo>
                    <a:pt x="169936" y="283874"/>
                  </a:lnTo>
                  <a:lnTo>
                    <a:pt x="168039" y="281972"/>
                  </a:lnTo>
                  <a:lnTo>
                    <a:pt x="166141" y="281972"/>
                  </a:lnTo>
                  <a:lnTo>
                    <a:pt x="163288" y="283874"/>
                  </a:lnTo>
                  <a:lnTo>
                    <a:pt x="162341" y="276279"/>
                  </a:lnTo>
                  <a:lnTo>
                    <a:pt x="161390" y="271528"/>
                  </a:lnTo>
                  <a:lnTo>
                    <a:pt x="159493" y="262036"/>
                  </a:lnTo>
                  <a:lnTo>
                    <a:pt x="159493" y="251592"/>
                  </a:lnTo>
                  <a:lnTo>
                    <a:pt x="159493" y="241149"/>
                  </a:lnTo>
                  <a:lnTo>
                    <a:pt x="161390" y="235451"/>
                  </a:lnTo>
                  <a:lnTo>
                    <a:pt x="164239" y="229749"/>
                  </a:lnTo>
                  <a:lnTo>
                    <a:pt x="164239" y="225959"/>
                  </a:lnTo>
                  <a:lnTo>
                    <a:pt x="163288" y="225008"/>
                  </a:lnTo>
                  <a:lnTo>
                    <a:pt x="150946" y="221208"/>
                  </a:lnTo>
                  <a:lnTo>
                    <a:pt x="148118" y="220257"/>
                  </a:lnTo>
                  <a:lnTo>
                    <a:pt x="145249" y="217413"/>
                  </a:lnTo>
                  <a:lnTo>
                    <a:pt x="144318" y="218364"/>
                  </a:lnTo>
                  <a:lnTo>
                    <a:pt x="143352" y="216462"/>
                  </a:lnTo>
                  <a:lnTo>
                    <a:pt x="142420" y="216462"/>
                  </a:lnTo>
                  <a:lnTo>
                    <a:pt x="140523" y="214559"/>
                  </a:lnTo>
                  <a:lnTo>
                    <a:pt x="139552" y="214559"/>
                  </a:lnTo>
                  <a:lnTo>
                    <a:pt x="137654" y="214559"/>
                  </a:lnTo>
                  <a:lnTo>
                    <a:pt x="135757" y="213613"/>
                  </a:lnTo>
                  <a:lnTo>
                    <a:pt x="136723" y="212662"/>
                  </a:lnTo>
                  <a:lnTo>
                    <a:pt x="131025" y="211716"/>
                  </a:lnTo>
                  <a:lnTo>
                    <a:pt x="126279" y="208867"/>
                  </a:lnTo>
                  <a:lnTo>
                    <a:pt x="125328" y="208867"/>
                  </a:lnTo>
                  <a:lnTo>
                    <a:pt x="112041" y="205067"/>
                  </a:lnTo>
                  <a:lnTo>
                    <a:pt x="112041" y="201272"/>
                  </a:lnTo>
                  <a:lnTo>
                    <a:pt x="108241" y="199374"/>
                  </a:lnTo>
                  <a:lnTo>
                    <a:pt x="106343" y="197472"/>
                  </a:lnTo>
                  <a:lnTo>
                    <a:pt x="105392" y="195575"/>
                  </a:lnTo>
                  <a:lnTo>
                    <a:pt x="107290" y="194643"/>
                  </a:lnTo>
                  <a:lnTo>
                    <a:pt x="112041" y="195575"/>
                  </a:lnTo>
                  <a:lnTo>
                    <a:pt x="120582" y="197472"/>
                  </a:lnTo>
                  <a:lnTo>
                    <a:pt x="122484" y="197472"/>
                  </a:lnTo>
                  <a:lnTo>
                    <a:pt x="124382" y="198438"/>
                  </a:lnTo>
                  <a:lnTo>
                    <a:pt x="124382" y="189877"/>
                  </a:lnTo>
                  <a:lnTo>
                    <a:pt x="146220" y="187980"/>
                  </a:lnTo>
                  <a:lnTo>
                    <a:pt x="158541" y="187980"/>
                  </a:lnTo>
                  <a:lnTo>
                    <a:pt x="174682" y="187048"/>
                  </a:lnTo>
                  <a:lnTo>
                    <a:pt x="179433" y="186082"/>
                  </a:lnTo>
                  <a:lnTo>
                    <a:pt x="187028" y="186082"/>
                  </a:lnTo>
                  <a:lnTo>
                    <a:pt x="200321" y="183248"/>
                  </a:lnTo>
                  <a:lnTo>
                    <a:pt x="206964" y="181351"/>
                  </a:lnTo>
                  <a:lnTo>
                    <a:pt x="214564" y="182277"/>
                  </a:lnTo>
                  <a:lnTo>
                    <a:pt x="215510" y="174683"/>
                  </a:lnTo>
                  <a:lnTo>
                    <a:pt x="224057" y="171859"/>
                  </a:lnTo>
                  <a:lnTo>
                    <a:pt x="219310" y="165190"/>
                  </a:lnTo>
                  <a:lnTo>
                    <a:pt x="242095" y="165190"/>
                  </a:lnTo>
                  <a:lnTo>
                    <a:pt x="244944" y="166156"/>
                  </a:lnTo>
                  <a:lnTo>
                    <a:pt x="247792" y="167088"/>
                  </a:lnTo>
                  <a:lnTo>
                    <a:pt x="254436" y="168990"/>
                  </a:lnTo>
                  <a:lnTo>
                    <a:pt x="261085" y="168990"/>
                  </a:lnTo>
                  <a:lnTo>
                    <a:pt x="263933" y="167088"/>
                  </a:lnTo>
                  <a:lnTo>
                    <a:pt x="265831" y="165190"/>
                  </a:lnTo>
                  <a:lnTo>
                    <a:pt x="265831" y="163293"/>
                  </a:lnTo>
                  <a:lnTo>
                    <a:pt x="270582" y="154766"/>
                  </a:lnTo>
                  <a:lnTo>
                    <a:pt x="272480" y="150000"/>
                  </a:lnTo>
                  <a:lnTo>
                    <a:pt x="274377" y="145269"/>
                  </a:lnTo>
                  <a:lnTo>
                    <a:pt x="278177" y="139571"/>
                  </a:lnTo>
                  <a:lnTo>
                    <a:pt x="283874" y="137669"/>
                  </a:lnTo>
                  <a:lnTo>
                    <a:pt x="287669" y="136703"/>
                  </a:lnTo>
                  <a:lnTo>
                    <a:pt x="289572" y="134806"/>
                  </a:lnTo>
                  <a:lnTo>
                    <a:pt x="292415" y="133879"/>
                  </a:lnTo>
                  <a:lnTo>
                    <a:pt x="295269" y="131976"/>
                  </a:lnTo>
                  <a:lnTo>
                    <a:pt x="298113" y="131976"/>
                  </a:lnTo>
                  <a:lnTo>
                    <a:pt x="311405" y="131976"/>
                  </a:lnTo>
                  <a:lnTo>
                    <a:pt x="325649" y="130074"/>
                  </a:lnTo>
                  <a:lnTo>
                    <a:pt x="330395" y="129108"/>
                  </a:lnTo>
                  <a:lnTo>
                    <a:pt x="333244" y="127211"/>
                  </a:lnTo>
                  <a:lnTo>
                    <a:pt x="336092" y="124382"/>
                  </a:lnTo>
                  <a:lnTo>
                    <a:pt x="337043" y="124382"/>
                  </a:lnTo>
                  <a:lnTo>
                    <a:pt x="338941" y="122484"/>
                  </a:lnTo>
                  <a:lnTo>
                    <a:pt x="339892" y="122484"/>
                  </a:lnTo>
                  <a:lnTo>
                    <a:pt x="339892" y="121513"/>
                  </a:lnTo>
                  <a:lnTo>
                    <a:pt x="341790" y="120587"/>
                  </a:lnTo>
                  <a:lnTo>
                    <a:pt x="342741" y="118684"/>
                  </a:lnTo>
                  <a:lnTo>
                    <a:pt x="345590" y="116787"/>
                  </a:lnTo>
                  <a:lnTo>
                    <a:pt x="347487" y="114889"/>
                  </a:lnTo>
                  <a:lnTo>
                    <a:pt x="349385" y="113918"/>
                  </a:lnTo>
                  <a:lnTo>
                    <a:pt x="353184" y="112021"/>
                  </a:lnTo>
                  <a:lnTo>
                    <a:pt x="355082" y="111090"/>
                  </a:lnTo>
                  <a:lnTo>
                    <a:pt x="356979" y="111090"/>
                  </a:lnTo>
                  <a:lnTo>
                    <a:pt x="358877" y="109192"/>
                  </a:lnTo>
                  <a:lnTo>
                    <a:pt x="362677" y="107294"/>
                  </a:lnTo>
                  <a:lnTo>
                    <a:pt x="362677" y="107294"/>
                  </a:lnTo>
                  <a:lnTo>
                    <a:pt x="375954" y="100626"/>
                  </a:lnTo>
                  <a:lnTo>
                    <a:pt x="378818" y="98728"/>
                  </a:lnTo>
                  <a:lnTo>
                    <a:pt x="379749" y="95890"/>
                  </a:lnTo>
                  <a:lnTo>
                    <a:pt x="381652" y="93041"/>
                  </a:lnTo>
                  <a:lnTo>
                    <a:pt x="381652" y="92090"/>
                  </a:lnTo>
                  <a:lnTo>
                    <a:pt x="383549" y="85451"/>
                  </a:lnTo>
                  <a:lnTo>
                    <a:pt x="384515" y="82607"/>
                  </a:lnTo>
                  <a:lnTo>
                    <a:pt x="384515" y="82607"/>
                  </a:lnTo>
                  <a:lnTo>
                    <a:pt x="385447" y="71213"/>
                  </a:lnTo>
                  <a:lnTo>
                    <a:pt x="385447" y="58871"/>
                  </a:lnTo>
                  <a:lnTo>
                    <a:pt x="384515" y="56018"/>
                  </a:lnTo>
                  <a:lnTo>
                    <a:pt x="384515" y="45579"/>
                  </a:lnTo>
                  <a:lnTo>
                    <a:pt x="385447" y="43677"/>
                  </a:lnTo>
                  <a:lnTo>
                    <a:pt x="387344" y="39882"/>
                  </a:lnTo>
                  <a:lnTo>
                    <a:pt x="387344" y="38931"/>
                  </a:lnTo>
                  <a:lnTo>
                    <a:pt x="389242" y="36082"/>
                  </a:lnTo>
                  <a:lnTo>
                    <a:pt x="390213" y="33233"/>
                  </a:lnTo>
                  <a:lnTo>
                    <a:pt x="392110" y="30384"/>
                  </a:lnTo>
                  <a:lnTo>
                    <a:pt x="392110" y="28487"/>
                  </a:lnTo>
                  <a:lnTo>
                    <a:pt x="393041" y="26590"/>
                  </a:lnTo>
                  <a:lnTo>
                    <a:pt x="395910" y="22790"/>
                  </a:lnTo>
                  <a:lnTo>
                    <a:pt x="395910" y="21843"/>
                  </a:lnTo>
                  <a:lnTo>
                    <a:pt x="397788" y="19941"/>
                  </a:lnTo>
                  <a:lnTo>
                    <a:pt x="399690" y="18044"/>
                  </a:lnTo>
                  <a:lnTo>
                    <a:pt x="400636" y="16146"/>
                  </a:lnTo>
                  <a:lnTo>
                    <a:pt x="404436" y="15195"/>
                  </a:lnTo>
                  <a:lnTo>
                    <a:pt x="408231" y="15195"/>
                  </a:lnTo>
                  <a:lnTo>
                    <a:pt x="412031" y="13292"/>
                  </a:lnTo>
                  <a:lnTo>
                    <a:pt x="417729" y="14244"/>
                  </a:lnTo>
                  <a:lnTo>
                    <a:pt x="419626" y="16146"/>
                  </a:lnTo>
                  <a:lnTo>
                    <a:pt x="423426" y="18044"/>
                  </a:lnTo>
                  <a:lnTo>
                    <a:pt x="427221" y="18044"/>
                  </a:lnTo>
                  <a:lnTo>
                    <a:pt x="430075" y="15195"/>
                  </a:lnTo>
                  <a:lnTo>
                    <a:pt x="434821" y="10449"/>
                  </a:lnTo>
                  <a:lnTo>
                    <a:pt x="437670" y="7600"/>
                  </a:lnTo>
                  <a:lnTo>
                    <a:pt x="439567" y="6649"/>
                  </a:lnTo>
                  <a:lnTo>
                    <a:pt x="441464" y="5698"/>
                  </a:lnTo>
                  <a:lnTo>
                    <a:pt x="444313" y="2854"/>
                  </a:lnTo>
                  <a:lnTo>
                    <a:pt x="451908" y="951"/>
                  </a:lnTo>
                  <a:lnTo>
                    <a:pt x="456654" y="0"/>
                  </a:lnTo>
                  <a:lnTo>
                    <a:pt x="461405" y="951"/>
                  </a:lnTo>
                  <a:lnTo>
                    <a:pt x="466152" y="5698"/>
                  </a:lnTo>
                  <a:lnTo>
                    <a:pt x="471849" y="8546"/>
                  </a:lnTo>
                  <a:lnTo>
                    <a:pt x="478493" y="10449"/>
                  </a:lnTo>
                  <a:lnTo>
                    <a:pt x="481341" y="11395"/>
                  </a:lnTo>
                  <a:lnTo>
                    <a:pt x="488936" y="11395"/>
                  </a:lnTo>
                  <a:lnTo>
                    <a:pt x="493682" y="10449"/>
                  </a:lnTo>
                  <a:lnTo>
                    <a:pt x="495585" y="7600"/>
                  </a:lnTo>
                  <a:lnTo>
                    <a:pt x="497482" y="9497"/>
                  </a:lnTo>
                  <a:lnTo>
                    <a:pt x="504131" y="10449"/>
                  </a:lnTo>
                  <a:lnTo>
                    <a:pt x="505077" y="9497"/>
                  </a:lnTo>
                  <a:lnTo>
                    <a:pt x="506975" y="9497"/>
                  </a:lnTo>
                  <a:lnTo>
                    <a:pt x="518369" y="20892"/>
                  </a:lnTo>
                  <a:lnTo>
                    <a:pt x="519321" y="19941"/>
                  </a:lnTo>
                  <a:lnTo>
                    <a:pt x="526916" y="18044"/>
                  </a:lnTo>
                  <a:lnTo>
                    <a:pt x="526916" y="16146"/>
                  </a:lnTo>
                  <a:lnTo>
                    <a:pt x="526916" y="14244"/>
                  </a:lnTo>
                  <a:lnTo>
                    <a:pt x="529764" y="10449"/>
                  </a:lnTo>
                  <a:lnTo>
                    <a:pt x="530715" y="10449"/>
                  </a:lnTo>
                  <a:lnTo>
                    <a:pt x="535462" y="15195"/>
                  </a:lnTo>
                  <a:lnTo>
                    <a:pt x="535462" y="16146"/>
                  </a:lnTo>
                  <a:lnTo>
                    <a:pt x="536413" y="26590"/>
                  </a:lnTo>
                  <a:lnTo>
                    <a:pt x="542105" y="30384"/>
                  </a:lnTo>
                  <a:lnTo>
                    <a:pt x="544954" y="34185"/>
                  </a:lnTo>
                  <a:lnTo>
                    <a:pt x="543057" y="48423"/>
                  </a:lnTo>
                  <a:lnTo>
                    <a:pt x="544954" y="54120"/>
                  </a:lnTo>
                  <a:lnTo>
                    <a:pt x="544008" y="56018"/>
                  </a:lnTo>
                  <a:lnTo>
                    <a:pt x="544954" y="64569"/>
                  </a:lnTo>
                  <a:lnTo>
                    <a:pt x="546857" y="67413"/>
                  </a:lnTo>
                  <a:lnTo>
                    <a:pt x="547803" y="68364"/>
                  </a:lnTo>
                  <a:lnTo>
                    <a:pt x="550651" y="72164"/>
                  </a:lnTo>
                  <a:lnTo>
                    <a:pt x="552554" y="72164"/>
                  </a:lnTo>
                  <a:lnTo>
                    <a:pt x="554451" y="73110"/>
                  </a:lnTo>
                  <a:lnTo>
                    <a:pt x="556349" y="75008"/>
                  </a:lnTo>
                  <a:lnTo>
                    <a:pt x="559198" y="77856"/>
                  </a:lnTo>
                  <a:lnTo>
                    <a:pt x="560149" y="78807"/>
                  </a:lnTo>
                  <a:lnTo>
                    <a:pt x="561095" y="80705"/>
                  </a:lnTo>
                  <a:lnTo>
                    <a:pt x="562997" y="82607"/>
                  </a:lnTo>
                  <a:lnTo>
                    <a:pt x="565846" y="83554"/>
                  </a:lnTo>
                  <a:lnTo>
                    <a:pt x="566792" y="84505"/>
                  </a:lnTo>
                  <a:lnTo>
                    <a:pt x="569641" y="87354"/>
                  </a:lnTo>
                  <a:lnTo>
                    <a:pt x="569641" y="88305"/>
                  </a:lnTo>
                  <a:lnTo>
                    <a:pt x="573441" y="85451"/>
                  </a:lnTo>
                  <a:lnTo>
                    <a:pt x="575339" y="86402"/>
                  </a:lnTo>
                  <a:lnTo>
                    <a:pt x="575339" y="86402"/>
                  </a:lnTo>
                  <a:lnTo>
                    <a:pt x="581036" y="85451"/>
                  </a:lnTo>
                  <a:lnTo>
                    <a:pt x="585782" y="88305"/>
                  </a:lnTo>
                  <a:lnTo>
                    <a:pt x="587685" y="91144"/>
                  </a:lnTo>
                  <a:lnTo>
                    <a:pt x="590533" y="93041"/>
                  </a:lnTo>
                  <a:lnTo>
                    <a:pt x="596226" y="95890"/>
                  </a:lnTo>
                  <a:lnTo>
                    <a:pt x="597177" y="97797"/>
                  </a:lnTo>
                  <a:lnTo>
                    <a:pt x="600026" y="96831"/>
                  </a:lnTo>
                  <a:lnTo>
                    <a:pt x="600977" y="96831"/>
                  </a:lnTo>
                  <a:lnTo>
                    <a:pt x="603821" y="95890"/>
                  </a:lnTo>
                  <a:lnTo>
                    <a:pt x="605723" y="93992"/>
                  </a:lnTo>
                  <a:lnTo>
                    <a:pt x="606654" y="92090"/>
                  </a:lnTo>
                  <a:lnTo>
                    <a:pt x="607621" y="89251"/>
                  </a:lnTo>
                  <a:lnTo>
                    <a:pt x="607621" y="86402"/>
                  </a:lnTo>
                  <a:lnTo>
                    <a:pt x="607621" y="84505"/>
                  </a:lnTo>
                  <a:lnTo>
                    <a:pt x="607621" y="82607"/>
                  </a:lnTo>
                  <a:lnTo>
                    <a:pt x="607621" y="77856"/>
                  </a:lnTo>
                  <a:lnTo>
                    <a:pt x="608552" y="76910"/>
                  </a:lnTo>
                  <a:lnTo>
                    <a:pt x="609518" y="75959"/>
                  </a:lnTo>
                  <a:lnTo>
                    <a:pt x="615215" y="74061"/>
                  </a:lnTo>
                  <a:lnTo>
                    <a:pt x="619947" y="69315"/>
                  </a:lnTo>
                  <a:lnTo>
                    <a:pt x="626610" y="75959"/>
                  </a:lnTo>
                  <a:lnTo>
                    <a:pt x="639883" y="73110"/>
                  </a:lnTo>
                  <a:lnTo>
                    <a:pt x="644634" y="69315"/>
                  </a:lnTo>
                  <a:lnTo>
                    <a:pt x="659824" y="73110"/>
                  </a:lnTo>
                  <a:lnTo>
                    <a:pt x="660770" y="74061"/>
                  </a:lnTo>
                  <a:lnTo>
                    <a:pt x="664570" y="73110"/>
                  </a:lnTo>
                  <a:lnTo>
                    <a:pt x="664570" y="67413"/>
                  </a:lnTo>
                  <a:lnTo>
                    <a:pt x="667418" y="62666"/>
                  </a:lnTo>
                  <a:lnTo>
                    <a:pt x="677862" y="61715"/>
                  </a:lnTo>
                  <a:lnTo>
                    <a:pt x="694003" y="65515"/>
                  </a:lnTo>
                  <a:lnTo>
                    <a:pt x="700652" y="75008"/>
                  </a:lnTo>
                  <a:lnTo>
                    <a:pt x="705398" y="76910"/>
                  </a:lnTo>
                  <a:lnTo>
                    <a:pt x="708247" y="68364"/>
                  </a:lnTo>
                  <a:lnTo>
                    <a:pt x="708247" y="45579"/>
                  </a:lnTo>
                  <a:lnTo>
                    <a:pt x="711095" y="45579"/>
                  </a:lnTo>
                  <a:lnTo>
                    <a:pt x="714890" y="45579"/>
                  </a:lnTo>
                  <a:lnTo>
                    <a:pt x="715841" y="47477"/>
                  </a:lnTo>
                  <a:lnTo>
                    <a:pt x="718690" y="49374"/>
                  </a:lnTo>
                  <a:lnTo>
                    <a:pt x="722485" y="50325"/>
                  </a:lnTo>
                  <a:lnTo>
                    <a:pt x="733880" y="48423"/>
                  </a:lnTo>
                  <a:lnTo>
                    <a:pt x="734831" y="47477"/>
                  </a:lnTo>
                  <a:lnTo>
                    <a:pt x="745275" y="42726"/>
                  </a:lnTo>
                  <a:lnTo>
                    <a:pt x="746221" y="39882"/>
                  </a:lnTo>
                  <a:lnTo>
                    <a:pt x="746221" y="36082"/>
                  </a:lnTo>
                  <a:lnTo>
                    <a:pt x="755718" y="33233"/>
                  </a:lnTo>
                  <a:lnTo>
                    <a:pt x="774708" y="27536"/>
                  </a:lnTo>
                  <a:lnTo>
                    <a:pt x="783254" y="28487"/>
                  </a:lnTo>
                  <a:lnTo>
                    <a:pt x="784205" y="33233"/>
                  </a:lnTo>
                  <a:lnTo>
                    <a:pt x="786103" y="35131"/>
                  </a:lnTo>
                  <a:lnTo>
                    <a:pt x="786103" y="36082"/>
                  </a:lnTo>
                  <a:lnTo>
                    <a:pt x="787049" y="39882"/>
                  </a:lnTo>
                  <a:lnTo>
                    <a:pt x="790849" y="40828"/>
                  </a:lnTo>
                  <a:lnTo>
                    <a:pt x="794644" y="44628"/>
                  </a:lnTo>
                  <a:lnTo>
                    <a:pt x="792746" y="53174"/>
                  </a:lnTo>
                  <a:lnTo>
                    <a:pt x="791800" y="58871"/>
                  </a:lnTo>
                  <a:lnTo>
                    <a:pt x="790849" y="59818"/>
                  </a:lnTo>
                  <a:lnTo>
                    <a:pt x="790849" y="61715"/>
                  </a:lnTo>
                  <a:lnTo>
                    <a:pt x="791800" y="63618"/>
                  </a:lnTo>
                  <a:lnTo>
                    <a:pt x="792746" y="64569"/>
                  </a:lnTo>
                  <a:lnTo>
                    <a:pt x="795595" y="66466"/>
                  </a:lnTo>
                  <a:lnTo>
                    <a:pt x="799395" y="68364"/>
                  </a:lnTo>
                  <a:lnTo>
                    <a:pt x="800341" y="69315"/>
                  </a:lnTo>
                  <a:lnTo>
                    <a:pt x="798444" y="73110"/>
                  </a:lnTo>
                  <a:lnTo>
                    <a:pt x="798444" y="75959"/>
                  </a:lnTo>
                  <a:lnTo>
                    <a:pt x="798444" y="76910"/>
                  </a:lnTo>
                  <a:lnTo>
                    <a:pt x="800341" y="79759"/>
                  </a:lnTo>
                  <a:lnTo>
                    <a:pt x="801293" y="80705"/>
                  </a:lnTo>
                  <a:lnTo>
                    <a:pt x="802244" y="82607"/>
                  </a:lnTo>
                  <a:lnTo>
                    <a:pt x="802244" y="83554"/>
                  </a:lnTo>
                  <a:lnTo>
                    <a:pt x="801293" y="85451"/>
                  </a:lnTo>
                  <a:lnTo>
                    <a:pt x="800341" y="90202"/>
                  </a:lnTo>
                  <a:lnTo>
                    <a:pt x="801293" y="92090"/>
                  </a:lnTo>
                  <a:lnTo>
                    <a:pt x="804141" y="92090"/>
                  </a:lnTo>
                  <a:lnTo>
                    <a:pt x="803195" y="96831"/>
                  </a:lnTo>
                  <a:lnTo>
                    <a:pt x="801293" y="99695"/>
                  </a:lnTo>
                  <a:lnTo>
                    <a:pt x="802244" y="102529"/>
                  </a:lnTo>
                  <a:lnTo>
                    <a:pt x="801293" y="105392"/>
                  </a:lnTo>
                  <a:lnTo>
                    <a:pt x="803195" y="108221"/>
                  </a:lnTo>
                  <a:lnTo>
                    <a:pt x="805092" y="110118"/>
                  </a:lnTo>
                  <a:lnTo>
                    <a:pt x="806990" y="112992"/>
                  </a:lnTo>
                  <a:lnTo>
                    <a:pt x="806990" y="113918"/>
                  </a:lnTo>
                  <a:lnTo>
                    <a:pt x="807941" y="114889"/>
                  </a:lnTo>
                  <a:lnTo>
                    <a:pt x="811736" y="118684"/>
                  </a:lnTo>
                  <a:lnTo>
                    <a:pt x="813634" y="122484"/>
                  </a:lnTo>
                  <a:lnTo>
                    <a:pt x="812687" y="124382"/>
                  </a:lnTo>
                  <a:lnTo>
                    <a:pt x="813634" y="126284"/>
                  </a:lnTo>
                  <a:lnTo>
                    <a:pt x="814585" y="129108"/>
                  </a:lnTo>
                  <a:lnTo>
                    <a:pt x="816487" y="131976"/>
                  </a:lnTo>
                  <a:lnTo>
                    <a:pt x="817434" y="131976"/>
                  </a:lnTo>
                  <a:lnTo>
                    <a:pt x="817434" y="132913"/>
                  </a:lnTo>
                  <a:lnTo>
                    <a:pt x="816487" y="133879"/>
                  </a:lnTo>
                  <a:lnTo>
                    <a:pt x="821233" y="141474"/>
                  </a:lnTo>
                  <a:lnTo>
                    <a:pt x="822185" y="141474"/>
                  </a:lnTo>
                  <a:lnTo>
                    <a:pt x="826931" y="147166"/>
                  </a:lnTo>
                  <a:lnTo>
                    <a:pt x="828828" y="146200"/>
                  </a:lnTo>
                  <a:lnTo>
                    <a:pt x="828828" y="147166"/>
                  </a:lnTo>
                  <a:lnTo>
                    <a:pt x="830726" y="150000"/>
                  </a:lnTo>
                  <a:lnTo>
                    <a:pt x="831677" y="151898"/>
                  </a:lnTo>
                  <a:lnTo>
                    <a:pt x="833574" y="153795"/>
                  </a:lnTo>
                  <a:lnTo>
                    <a:pt x="834526" y="153795"/>
                  </a:lnTo>
                  <a:lnTo>
                    <a:pt x="835472" y="154766"/>
                  </a:lnTo>
                  <a:lnTo>
                    <a:pt x="836423" y="155698"/>
                  </a:lnTo>
                  <a:lnTo>
                    <a:pt x="836423" y="155698"/>
                  </a:lnTo>
                  <a:lnTo>
                    <a:pt x="839272" y="151898"/>
                  </a:lnTo>
                  <a:lnTo>
                    <a:pt x="841169" y="150966"/>
                  </a:lnTo>
                  <a:lnTo>
                    <a:pt x="844949" y="149069"/>
                  </a:lnTo>
                  <a:lnTo>
                    <a:pt x="846852" y="148103"/>
                  </a:lnTo>
                  <a:lnTo>
                    <a:pt x="848749" y="145269"/>
                  </a:lnTo>
                  <a:lnTo>
                    <a:pt x="850647" y="142405"/>
                  </a:lnTo>
                  <a:lnTo>
                    <a:pt x="853515" y="140508"/>
                  </a:lnTo>
                  <a:lnTo>
                    <a:pt x="854447" y="139571"/>
                  </a:lnTo>
                  <a:lnTo>
                    <a:pt x="856344" y="138605"/>
                  </a:lnTo>
                  <a:lnTo>
                    <a:pt x="857310" y="135777"/>
                  </a:lnTo>
                  <a:lnTo>
                    <a:pt x="860139" y="135777"/>
                  </a:lnTo>
                  <a:lnTo>
                    <a:pt x="863939" y="134806"/>
                  </a:lnTo>
                  <a:lnTo>
                    <a:pt x="864910" y="134806"/>
                  </a:lnTo>
                  <a:lnTo>
                    <a:pt x="864910" y="138605"/>
                  </a:lnTo>
                  <a:lnTo>
                    <a:pt x="865837" y="139571"/>
                  </a:lnTo>
                  <a:lnTo>
                    <a:pt x="866808" y="142405"/>
                  </a:lnTo>
                  <a:lnTo>
                    <a:pt x="865837" y="149069"/>
                  </a:lnTo>
                  <a:lnTo>
                    <a:pt x="867734" y="150966"/>
                  </a:lnTo>
                  <a:lnTo>
                    <a:pt x="870603" y="155698"/>
                  </a:lnTo>
                  <a:lnTo>
                    <a:pt x="873432" y="156664"/>
                  </a:lnTo>
                  <a:lnTo>
                    <a:pt x="872505" y="160459"/>
                  </a:lnTo>
                  <a:lnTo>
                    <a:pt x="874403" y="161400"/>
                  </a:lnTo>
                  <a:lnTo>
                    <a:pt x="876280" y="165190"/>
                  </a:lnTo>
                  <a:lnTo>
                    <a:pt x="876280" y="167088"/>
                  </a:lnTo>
                  <a:lnTo>
                    <a:pt x="877232" y="168990"/>
                  </a:lnTo>
                  <a:lnTo>
                    <a:pt x="879129" y="173756"/>
                  </a:lnTo>
                  <a:lnTo>
                    <a:pt x="879129" y="175648"/>
                  </a:lnTo>
                  <a:lnTo>
                    <a:pt x="881026" y="175648"/>
                  </a:lnTo>
                  <a:lnTo>
                    <a:pt x="881026" y="176585"/>
                  </a:lnTo>
                  <a:lnTo>
                    <a:pt x="881978" y="177551"/>
                  </a:lnTo>
                  <a:lnTo>
                    <a:pt x="882929" y="181351"/>
                  </a:lnTo>
                  <a:lnTo>
                    <a:pt x="885778" y="180385"/>
                  </a:lnTo>
                  <a:lnTo>
                    <a:pt x="887675" y="180385"/>
                  </a:lnTo>
                  <a:lnTo>
                    <a:pt x="889577" y="180385"/>
                  </a:lnTo>
                  <a:lnTo>
                    <a:pt x="891475" y="176585"/>
                  </a:lnTo>
                  <a:lnTo>
                    <a:pt x="894324" y="176585"/>
                  </a:lnTo>
                  <a:lnTo>
                    <a:pt x="894324" y="178487"/>
                  </a:lnTo>
                  <a:lnTo>
                    <a:pt x="895270" y="178487"/>
                  </a:lnTo>
                  <a:lnTo>
                    <a:pt x="897172" y="180385"/>
                  </a:lnTo>
                  <a:lnTo>
                    <a:pt x="897172" y="181351"/>
                  </a:lnTo>
                  <a:lnTo>
                    <a:pt x="899070" y="183248"/>
                  </a:lnTo>
                  <a:lnTo>
                    <a:pt x="899070" y="183248"/>
                  </a:lnTo>
                  <a:lnTo>
                    <a:pt x="906665" y="185146"/>
                  </a:lnTo>
                  <a:lnTo>
                    <a:pt x="909513" y="187048"/>
                  </a:lnTo>
                  <a:lnTo>
                    <a:pt x="912362" y="182277"/>
                  </a:lnTo>
                  <a:lnTo>
                    <a:pt x="913313" y="182277"/>
                  </a:lnTo>
                  <a:lnTo>
                    <a:pt x="916157" y="178487"/>
                  </a:lnTo>
                  <a:lnTo>
                    <a:pt x="919006" y="177551"/>
                  </a:lnTo>
                  <a:lnTo>
                    <a:pt x="921854" y="177551"/>
                  </a:lnTo>
                  <a:lnTo>
                    <a:pt x="922806" y="178487"/>
                  </a:lnTo>
                  <a:lnTo>
                    <a:pt x="924703" y="181351"/>
                  </a:lnTo>
                  <a:lnTo>
                    <a:pt x="925654" y="184180"/>
                  </a:lnTo>
                  <a:lnTo>
                    <a:pt x="929449" y="184180"/>
                  </a:lnTo>
                  <a:lnTo>
                    <a:pt x="931352" y="182277"/>
                  </a:lnTo>
                  <a:lnTo>
                    <a:pt x="933249" y="181351"/>
                  </a:lnTo>
                  <a:lnTo>
                    <a:pt x="938947" y="179453"/>
                  </a:lnTo>
                  <a:lnTo>
                    <a:pt x="939898" y="179453"/>
                  </a:lnTo>
                  <a:lnTo>
                    <a:pt x="943693" y="176585"/>
                  </a:lnTo>
                  <a:lnTo>
                    <a:pt x="943693" y="176585"/>
                  </a:lnTo>
                  <a:lnTo>
                    <a:pt x="945595" y="174683"/>
                  </a:lnTo>
                  <a:lnTo>
                    <a:pt x="947493" y="173756"/>
                  </a:lnTo>
                  <a:lnTo>
                    <a:pt x="948439" y="172785"/>
                  </a:lnTo>
                  <a:lnTo>
                    <a:pt x="950341" y="168990"/>
                  </a:lnTo>
                  <a:lnTo>
                    <a:pt x="951293" y="160459"/>
                  </a:lnTo>
                  <a:lnTo>
                    <a:pt x="950341" y="159493"/>
                  </a:lnTo>
                  <a:lnTo>
                    <a:pt x="948439" y="155698"/>
                  </a:lnTo>
                  <a:lnTo>
                    <a:pt x="952239" y="151898"/>
                  </a:lnTo>
                  <a:lnTo>
                    <a:pt x="954136" y="149069"/>
                  </a:lnTo>
                  <a:lnTo>
                    <a:pt x="952239" y="142405"/>
                  </a:lnTo>
                  <a:lnTo>
                    <a:pt x="954136" y="138605"/>
                  </a:lnTo>
                  <a:lnTo>
                    <a:pt x="954136" y="136703"/>
                  </a:lnTo>
                  <a:lnTo>
                    <a:pt x="953190" y="134806"/>
                  </a:lnTo>
                  <a:lnTo>
                    <a:pt x="953190" y="130074"/>
                  </a:lnTo>
                  <a:lnTo>
                    <a:pt x="953190" y="129108"/>
                  </a:lnTo>
                  <a:lnTo>
                    <a:pt x="950341" y="127211"/>
                  </a:lnTo>
                  <a:lnTo>
                    <a:pt x="947493" y="123416"/>
                  </a:lnTo>
                  <a:lnTo>
                    <a:pt x="949390" y="120587"/>
                  </a:lnTo>
                  <a:lnTo>
                    <a:pt x="953190" y="121513"/>
                  </a:lnTo>
                  <a:lnTo>
                    <a:pt x="972175" y="129108"/>
                  </a:lnTo>
                  <a:lnTo>
                    <a:pt x="973126" y="130074"/>
                  </a:lnTo>
                  <a:lnTo>
                    <a:pt x="977872" y="131011"/>
                  </a:lnTo>
                  <a:lnTo>
                    <a:pt x="979775" y="132913"/>
                  </a:lnTo>
                  <a:lnTo>
                    <a:pt x="986419" y="139571"/>
                  </a:lnTo>
                  <a:lnTo>
                    <a:pt x="988321" y="138605"/>
                  </a:lnTo>
                  <a:lnTo>
                    <a:pt x="989267" y="137669"/>
                  </a:lnTo>
                  <a:lnTo>
                    <a:pt x="1002559" y="143372"/>
                  </a:lnTo>
                  <a:lnTo>
                    <a:pt x="1003511" y="144298"/>
                  </a:lnTo>
                  <a:lnTo>
                    <a:pt x="1004462" y="145269"/>
                  </a:lnTo>
                  <a:lnTo>
                    <a:pt x="1021549" y="156664"/>
                  </a:lnTo>
                  <a:lnTo>
                    <a:pt x="1017754" y="140508"/>
                  </a:lnTo>
                  <a:lnTo>
                    <a:pt x="1028198" y="136703"/>
                  </a:lnTo>
                  <a:lnTo>
                    <a:pt x="1029144" y="135777"/>
                  </a:lnTo>
                  <a:lnTo>
                    <a:pt x="1030095" y="131976"/>
                  </a:lnTo>
                  <a:lnTo>
                    <a:pt x="1034841" y="130074"/>
                  </a:lnTo>
                  <a:lnTo>
                    <a:pt x="1038641" y="129108"/>
                  </a:lnTo>
                  <a:lnTo>
                    <a:pt x="1022500" y="104426"/>
                  </a:lnTo>
                  <a:lnTo>
                    <a:pt x="1023452" y="97797"/>
                  </a:lnTo>
                  <a:lnTo>
                    <a:pt x="1024398" y="95890"/>
                  </a:lnTo>
                  <a:lnTo>
                    <a:pt x="1034841" y="92090"/>
                  </a:lnTo>
                  <a:lnTo>
                    <a:pt x="1036744" y="92090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D6EAA4B-06DB-43CA-BA69-182C10B8217D}"/>
                </a:ext>
              </a:extLst>
            </p:cNvPr>
            <p:cNvSpPr/>
            <p:nvPr/>
          </p:nvSpPr>
          <p:spPr>
            <a:xfrm>
              <a:off x="4085862" y="2669206"/>
              <a:ext cx="1088467" cy="1240214"/>
            </a:xfrm>
            <a:custGeom>
              <a:avLst/>
              <a:gdLst>
                <a:gd name="connsiteX0" fmla="*/ 67086 w 1153193"/>
                <a:gd name="connsiteY0" fmla="*/ 811726 h 1313964"/>
                <a:gd name="connsiteX1" fmla="*/ 71559 w 1153193"/>
                <a:gd name="connsiteY1" fmla="*/ 797780 h 1313964"/>
                <a:gd name="connsiteX2" fmla="*/ 82077 w 1153193"/>
                <a:gd name="connsiteY2" fmla="*/ 791533 h 1313964"/>
                <a:gd name="connsiteX3" fmla="*/ 78198 w 1153193"/>
                <a:gd name="connsiteY3" fmla="*/ 782560 h 1313964"/>
                <a:gd name="connsiteX4" fmla="*/ 76137 w 1153193"/>
                <a:gd name="connsiteY4" fmla="*/ 777795 h 1313964"/>
                <a:gd name="connsiteX5" fmla="*/ 77178 w 1153193"/>
                <a:gd name="connsiteY5" fmla="*/ 771577 h 1313964"/>
                <a:gd name="connsiteX6" fmla="*/ 77178 w 1153193"/>
                <a:gd name="connsiteY6" fmla="*/ 771577 h 1313964"/>
                <a:gd name="connsiteX7" fmla="*/ 78297 w 1153193"/>
                <a:gd name="connsiteY7" fmla="*/ 764884 h 1313964"/>
                <a:gd name="connsiteX8" fmla="*/ 79684 w 1153193"/>
                <a:gd name="connsiteY8" fmla="*/ 756580 h 1313964"/>
                <a:gd name="connsiteX9" fmla="*/ 82077 w 1153193"/>
                <a:gd name="connsiteY9" fmla="*/ 742287 h 1313964"/>
                <a:gd name="connsiteX10" fmla="*/ 70831 w 1153193"/>
                <a:gd name="connsiteY10" fmla="*/ 728168 h 1313964"/>
                <a:gd name="connsiteX11" fmla="*/ 31365 w 1153193"/>
                <a:gd name="connsiteY11" fmla="*/ 710748 h 1313964"/>
                <a:gd name="connsiteX12" fmla="*/ 17716 w 1153193"/>
                <a:gd name="connsiteY12" fmla="*/ 707295 h 1313964"/>
                <a:gd name="connsiteX13" fmla="*/ 18663 w 1153193"/>
                <a:gd name="connsiteY13" fmla="*/ 700647 h 1313964"/>
                <a:gd name="connsiteX14" fmla="*/ 20565 w 1153193"/>
                <a:gd name="connsiteY14" fmla="*/ 696852 h 1313964"/>
                <a:gd name="connsiteX15" fmla="*/ 19614 w 1153193"/>
                <a:gd name="connsiteY15" fmla="*/ 694008 h 1313964"/>
                <a:gd name="connsiteX16" fmla="*/ 18663 w 1153193"/>
                <a:gd name="connsiteY16" fmla="*/ 693052 h 1313964"/>
                <a:gd name="connsiteX17" fmla="*/ 18663 w 1153193"/>
                <a:gd name="connsiteY17" fmla="*/ 693052 h 1313964"/>
                <a:gd name="connsiteX18" fmla="*/ 21061 w 1153193"/>
                <a:gd name="connsiteY18" fmla="*/ 685234 h 1313964"/>
                <a:gd name="connsiteX19" fmla="*/ 21061 w 1153193"/>
                <a:gd name="connsiteY19" fmla="*/ 678813 h 1313964"/>
                <a:gd name="connsiteX20" fmla="*/ 21061 w 1153193"/>
                <a:gd name="connsiteY20" fmla="*/ 678813 h 1313964"/>
                <a:gd name="connsiteX21" fmla="*/ 16186 w 1153193"/>
                <a:gd name="connsiteY21" fmla="*/ 672675 h 1313964"/>
                <a:gd name="connsiteX22" fmla="*/ 12093 w 1153193"/>
                <a:gd name="connsiteY22" fmla="*/ 667522 h 1313964"/>
                <a:gd name="connsiteX23" fmla="*/ 7273 w 1153193"/>
                <a:gd name="connsiteY23" fmla="*/ 666467 h 1313964"/>
                <a:gd name="connsiteX24" fmla="*/ 8100 w 1153193"/>
                <a:gd name="connsiteY24" fmla="*/ 662494 h 1313964"/>
                <a:gd name="connsiteX25" fmla="*/ 8100 w 1153193"/>
                <a:gd name="connsiteY25" fmla="*/ 662494 h 1313964"/>
                <a:gd name="connsiteX26" fmla="*/ 5935 w 1153193"/>
                <a:gd name="connsiteY26" fmla="*/ 656985 h 1313964"/>
                <a:gd name="connsiteX27" fmla="*/ 2215 w 1153193"/>
                <a:gd name="connsiteY27" fmla="*/ 647512 h 1313964"/>
                <a:gd name="connsiteX28" fmla="*/ 4414 w 1153193"/>
                <a:gd name="connsiteY28" fmla="*/ 653121 h 1313964"/>
                <a:gd name="connsiteX29" fmla="*/ 0 w 1153193"/>
                <a:gd name="connsiteY29" fmla="*/ 641879 h 1313964"/>
                <a:gd name="connsiteX30" fmla="*/ 11068 w 1153193"/>
                <a:gd name="connsiteY30" fmla="*/ 637990 h 1313964"/>
                <a:gd name="connsiteX31" fmla="*/ 12965 w 1153193"/>
                <a:gd name="connsiteY31" fmla="*/ 637044 h 1313964"/>
                <a:gd name="connsiteX32" fmla="*/ 15819 w 1153193"/>
                <a:gd name="connsiteY32" fmla="*/ 629449 h 1313964"/>
                <a:gd name="connsiteX33" fmla="*/ 16765 w 1153193"/>
                <a:gd name="connsiteY33" fmla="*/ 628498 h 1313964"/>
                <a:gd name="connsiteX34" fmla="*/ 17716 w 1153193"/>
                <a:gd name="connsiteY34" fmla="*/ 627547 h 1313964"/>
                <a:gd name="connsiteX35" fmla="*/ 19614 w 1153193"/>
                <a:gd name="connsiteY35" fmla="*/ 618054 h 1313964"/>
                <a:gd name="connsiteX36" fmla="*/ 20565 w 1153193"/>
                <a:gd name="connsiteY36" fmla="*/ 614254 h 1313964"/>
                <a:gd name="connsiteX37" fmla="*/ 20565 w 1153193"/>
                <a:gd name="connsiteY37" fmla="*/ 613303 h 1313964"/>
                <a:gd name="connsiteX38" fmla="*/ 5370 w 1153193"/>
                <a:gd name="connsiteY38" fmla="*/ 604762 h 1313964"/>
                <a:gd name="connsiteX39" fmla="*/ 12019 w 1153193"/>
                <a:gd name="connsiteY39" fmla="*/ 593367 h 1313964"/>
                <a:gd name="connsiteX40" fmla="*/ 16765 w 1153193"/>
                <a:gd name="connsiteY40" fmla="*/ 590518 h 1313964"/>
                <a:gd name="connsiteX41" fmla="*/ 17716 w 1153193"/>
                <a:gd name="connsiteY41" fmla="*/ 589567 h 1313964"/>
                <a:gd name="connsiteX42" fmla="*/ 18663 w 1153193"/>
                <a:gd name="connsiteY42" fmla="*/ 588621 h 1313964"/>
                <a:gd name="connsiteX43" fmla="*/ 20565 w 1153193"/>
                <a:gd name="connsiteY43" fmla="*/ 585772 h 1313964"/>
                <a:gd name="connsiteX44" fmla="*/ 19614 w 1153193"/>
                <a:gd name="connsiteY44" fmla="*/ 581026 h 1313964"/>
                <a:gd name="connsiteX45" fmla="*/ 22463 w 1153193"/>
                <a:gd name="connsiteY45" fmla="*/ 567734 h 1313964"/>
                <a:gd name="connsiteX46" fmla="*/ 28160 w 1153193"/>
                <a:gd name="connsiteY46" fmla="*/ 565831 h 1313964"/>
                <a:gd name="connsiteX47" fmla="*/ 28160 w 1153193"/>
                <a:gd name="connsiteY47" fmla="*/ 565831 h 1313964"/>
                <a:gd name="connsiteX48" fmla="*/ 30058 w 1153193"/>
                <a:gd name="connsiteY48" fmla="*/ 564885 h 1313964"/>
                <a:gd name="connsiteX49" fmla="*/ 30058 w 1153193"/>
                <a:gd name="connsiteY49" fmla="*/ 563934 h 1313964"/>
                <a:gd name="connsiteX50" fmla="*/ 31960 w 1153193"/>
                <a:gd name="connsiteY50" fmla="*/ 562036 h 1313964"/>
                <a:gd name="connsiteX51" fmla="*/ 32906 w 1153193"/>
                <a:gd name="connsiteY51" fmla="*/ 560139 h 1313964"/>
                <a:gd name="connsiteX52" fmla="*/ 34809 w 1153193"/>
                <a:gd name="connsiteY52" fmla="*/ 558236 h 1313964"/>
                <a:gd name="connsiteX53" fmla="*/ 38604 w 1153193"/>
                <a:gd name="connsiteY53" fmla="*/ 557285 h 1313964"/>
                <a:gd name="connsiteX54" fmla="*/ 39555 w 1153193"/>
                <a:gd name="connsiteY54" fmla="*/ 557285 h 1313964"/>
                <a:gd name="connsiteX55" fmla="*/ 40506 w 1153193"/>
                <a:gd name="connsiteY55" fmla="*/ 559188 h 1313964"/>
                <a:gd name="connsiteX56" fmla="*/ 41452 w 1153193"/>
                <a:gd name="connsiteY56" fmla="*/ 560139 h 1313964"/>
                <a:gd name="connsiteX57" fmla="*/ 47150 w 1153193"/>
                <a:gd name="connsiteY57" fmla="*/ 560139 h 1313964"/>
                <a:gd name="connsiteX58" fmla="*/ 48096 w 1153193"/>
                <a:gd name="connsiteY58" fmla="*/ 558236 h 1313964"/>
                <a:gd name="connsiteX59" fmla="*/ 48096 w 1153193"/>
                <a:gd name="connsiteY59" fmla="*/ 556339 h 1313964"/>
                <a:gd name="connsiteX60" fmla="*/ 48096 w 1153193"/>
                <a:gd name="connsiteY60" fmla="*/ 555388 h 1313964"/>
                <a:gd name="connsiteX61" fmla="*/ 46198 w 1153193"/>
                <a:gd name="connsiteY61" fmla="*/ 550642 h 1313964"/>
                <a:gd name="connsiteX62" fmla="*/ 45252 w 1153193"/>
                <a:gd name="connsiteY62" fmla="*/ 544944 h 1313964"/>
                <a:gd name="connsiteX63" fmla="*/ 42404 w 1153193"/>
                <a:gd name="connsiteY63" fmla="*/ 541149 h 1313964"/>
                <a:gd name="connsiteX64" fmla="*/ 43350 w 1153193"/>
                <a:gd name="connsiteY64" fmla="*/ 540208 h 1313964"/>
                <a:gd name="connsiteX65" fmla="*/ 43350 w 1153193"/>
                <a:gd name="connsiteY65" fmla="*/ 539257 h 1313964"/>
                <a:gd name="connsiteX66" fmla="*/ 72783 w 1153193"/>
                <a:gd name="connsiteY66" fmla="*/ 526916 h 1313964"/>
                <a:gd name="connsiteX67" fmla="*/ 78480 w 1153193"/>
                <a:gd name="connsiteY67" fmla="*/ 529764 h 1313964"/>
                <a:gd name="connsiteX68" fmla="*/ 100319 w 1153193"/>
                <a:gd name="connsiteY68" fmla="*/ 543047 h 1313964"/>
                <a:gd name="connsiteX69" fmla="*/ 103168 w 1153193"/>
                <a:gd name="connsiteY69" fmla="*/ 541149 h 1313964"/>
                <a:gd name="connsiteX70" fmla="*/ 105065 w 1153193"/>
                <a:gd name="connsiteY70" fmla="*/ 537359 h 1313964"/>
                <a:gd name="connsiteX71" fmla="*/ 106968 w 1153193"/>
                <a:gd name="connsiteY71" fmla="*/ 536408 h 1313964"/>
                <a:gd name="connsiteX72" fmla="*/ 108865 w 1153193"/>
                <a:gd name="connsiteY72" fmla="*/ 531662 h 1313964"/>
                <a:gd name="connsiteX73" fmla="*/ 115494 w 1153193"/>
                <a:gd name="connsiteY73" fmla="*/ 530716 h 1313964"/>
                <a:gd name="connsiteX74" fmla="*/ 112665 w 1153193"/>
                <a:gd name="connsiteY74" fmla="*/ 521218 h 1313964"/>
                <a:gd name="connsiteX75" fmla="*/ 110762 w 1153193"/>
                <a:gd name="connsiteY75" fmla="*/ 518370 h 1313964"/>
                <a:gd name="connsiteX76" fmla="*/ 107914 w 1153193"/>
                <a:gd name="connsiteY76" fmla="*/ 514570 h 1313964"/>
                <a:gd name="connsiteX77" fmla="*/ 99368 w 1153193"/>
                <a:gd name="connsiteY77" fmla="*/ 507926 h 1313964"/>
                <a:gd name="connsiteX78" fmla="*/ 94621 w 1153193"/>
                <a:gd name="connsiteY78" fmla="*/ 503175 h 1313964"/>
                <a:gd name="connsiteX79" fmla="*/ 95573 w 1153193"/>
                <a:gd name="connsiteY79" fmla="*/ 501277 h 1313964"/>
                <a:gd name="connsiteX80" fmla="*/ 96519 w 1153193"/>
                <a:gd name="connsiteY80" fmla="*/ 486088 h 1313964"/>
                <a:gd name="connsiteX81" fmla="*/ 91773 w 1153193"/>
                <a:gd name="connsiteY81" fmla="*/ 479439 h 1313964"/>
                <a:gd name="connsiteX82" fmla="*/ 90827 w 1153193"/>
                <a:gd name="connsiteY82" fmla="*/ 478493 h 1313964"/>
                <a:gd name="connsiteX83" fmla="*/ 88929 w 1153193"/>
                <a:gd name="connsiteY83" fmla="*/ 477541 h 1313964"/>
                <a:gd name="connsiteX84" fmla="*/ 86075 w 1153193"/>
                <a:gd name="connsiteY84" fmla="*/ 474693 h 1313964"/>
                <a:gd name="connsiteX85" fmla="*/ 83232 w 1153193"/>
                <a:gd name="connsiteY85" fmla="*/ 471844 h 1313964"/>
                <a:gd name="connsiteX86" fmla="*/ 80378 w 1153193"/>
                <a:gd name="connsiteY86" fmla="*/ 470898 h 1313964"/>
                <a:gd name="connsiteX87" fmla="*/ 62340 w 1153193"/>
                <a:gd name="connsiteY87" fmla="*/ 460449 h 1313964"/>
                <a:gd name="connsiteX88" fmla="*/ 62340 w 1153193"/>
                <a:gd name="connsiteY88" fmla="*/ 457605 h 1313964"/>
                <a:gd name="connsiteX89" fmla="*/ 61388 w 1153193"/>
                <a:gd name="connsiteY89" fmla="*/ 456654 h 1313964"/>
                <a:gd name="connsiteX90" fmla="*/ 59491 w 1153193"/>
                <a:gd name="connsiteY90" fmla="*/ 455703 h 1313964"/>
                <a:gd name="connsiteX91" fmla="*/ 56642 w 1153193"/>
                <a:gd name="connsiteY91" fmla="*/ 454757 h 1313964"/>
                <a:gd name="connsiteX92" fmla="*/ 50950 w 1153193"/>
                <a:gd name="connsiteY92" fmla="*/ 455703 h 1313964"/>
                <a:gd name="connsiteX93" fmla="*/ 49047 w 1153193"/>
                <a:gd name="connsiteY93" fmla="*/ 454757 h 1313964"/>
                <a:gd name="connsiteX94" fmla="*/ 45252 w 1153193"/>
                <a:gd name="connsiteY94" fmla="*/ 454757 h 1313964"/>
                <a:gd name="connsiteX95" fmla="*/ 43350 w 1153193"/>
                <a:gd name="connsiteY95" fmla="*/ 454757 h 1313964"/>
                <a:gd name="connsiteX96" fmla="*/ 42404 w 1153193"/>
                <a:gd name="connsiteY96" fmla="*/ 451908 h 1313964"/>
                <a:gd name="connsiteX97" fmla="*/ 43350 w 1153193"/>
                <a:gd name="connsiteY97" fmla="*/ 449059 h 1313964"/>
                <a:gd name="connsiteX98" fmla="*/ 42404 w 1153193"/>
                <a:gd name="connsiteY98" fmla="*/ 447157 h 1313964"/>
                <a:gd name="connsiteX99" fmla="*/ 42404 w 1153193"/>
                <a:gd name="connsiteY99" fmla="*/ 446211 h 1313964"/>
                <a:gd name="connsiteX100" fmla="*/ 44301 w 1153193"/>
                <a:gd name="connsiteY100" fmla="*/ 439562 h 1313964"/>
                <a:gd name="connsiteX101" fmla="*/ 44301 w 1153193"/>
                <a:gd name="connsiteY101" fmla="*/ 436713 h 1313964"/>
                <a:gd name="connsiteX102" fmla="*/ 44301 w 1153193"/>
                <a:gd name="connsiteY102" fmla="*/ 432918 h 1313964"/>
                <a:gd name="connsiteX103" fmla="*/ 44301 w 1153193"/>
                <a:gd name="connsiteY103" fmla="*/ 431967 h 1313964"/>
                <a:gd name="connsiteX104" fmla="*/ 40506 w 1153193"/>
                <a:gd name="connsiteY104" fmla="*/ 426270 h 1313964"/>
                <a:gd name="connsiteX105" fmla="*/ 37652 w 1153193"/>
                <a:gd name="connsiteY105" fmla="*/ 425323 h 1313964"/>
                <a:gd name="connsiteX106" fmla="*/ 31960 w 1153193"/>
                <a:gd name="connsiteY106" fmla="*/ 425323 h 1313964"/>
                <a:gd name="connsiteX107" fmla="*/ 30058 w 1153193"/>
                <a:gd name="connsiteY107" fmla="*/ 424372 h 1313964"/>
                <a:gd name="connsiteX108" fmla="*/ 29111 w 1153193"/>
                <a:gd name="connsiteY108" fmla="*/ 424372 h 1313964"/>
                <a:gd name="connsiteX109" fmla="*/ 24360 w 1153193"/>
                <a:gd name="connsiteY109" fmla="*/ 426270 h 1313964"/>
                <a:gd name="connsiteX110" fmla="*/ 23414 w 1153193"/>
                <a:gd name="connsiteY110" fmla="*/ 425323 h 1313964"/>
                <a:gd name="connsiteX111" fmla="*/ 20565 w 1153193"/>
                <a:gd name="connsiteY111" fmla="*/ 416777 h 1313964"/>
                <a:gd name="connsiteX112" fmla="*/ 21516 w 1153193"/>
                <a:gd name="connsiteY112" fmla="*/ 415826 h 1313964"/>
                <a:gd name="connsiteX113" fmla="*/ 22463 w 1153193"/>
                <a:gd name="connsiteY113" fmla="*/ 414880 h 1313964"/>
                <a:gd name="connsiteX114" fmla="*/ 22463 w 1153193"/>
                <a:gd name="connsiteY114" fmla="*/ 408241 h 1313964"/>
                <a:gd name="connsiteX115" fmla="*/ 21516 w 1153193"/>
                <a:gd name="connsiteY115" fmla="*/ 400646 h 1313964"/>
                <a:gd name="connsiteX116" fmla="*/ 20565 w 1153193"/>
                <a:gd name="connsiteY116" fmla="*/ 397798 h 1313964"/>
                <a:gd name="connsiteX117" fmla="*/ 16765 w 1153193"/>
                <a:gd name="connsiteY117" fmla="*/ 395900 h 1313964"/>
                <a:gd name="connsiteX118" fmla="*/ 13917 w 1153193"/>
                <a:gd name="connsiteY118" fmla="*/ 393047 h 1313964"/>
                <a:gd name="connsiteX119" fmla="*/ 12965 w 1153193"/>
                <a:gd name="connsiteY119" fmla="*/ 392100 h 1313964"/>
                <a:gd name="connsiteX120" fmla="*/ 5370 w 1153193"/>
                <a:gd name="connsiteY120" fmla="*/ 387354 h 1313964"/>
                <a:gd name="connsiteX121" fmla="*/ 7273 w 1153193"/>
                <a:gd name="connsiteY121" fmla="*/ 383554 h 1313964"/>
                <a:gd name="connsiteX122" fmla="*/ 9170 w 1153193"/>
                <a:gd name="connsiteY122" fmla="*/ 380705 h 1313964"/>
                <a:gd name="connsiteX123" fmla="*/ 11068 w 1153193"/>
                <a:gd name="connsiteY123" fmla="*/ 379754 h 1313964"/>
                <a:gd name="connsiteX124" fmla="*/ 11068 w 1153193"/>
                <a:gd name="connsiteY124" fmla="*/ 378808 h 1313964"/>
                <a:gd name="connsiteX125" fmla="*/ 13917 w 1153193"/>
                <a:gd name="connsiteY125" fmla="*/ 373111 h 1313964"/>
                <a:gd name="connsiteX126" fmla="*/ 13917 w 1153193"/>
                <a:gd name="connsiteY126" fmla="*/ 372159 h 1313964"/>
                <a:gd name="connsiteX127" fmla="*/ 14868 w 1153193"/>
                <a:gd name="connsiteY127" fmla="*/ 370262 h 1313964"/>
                <a:gd name="connsiteX128" fmla="*/ 15819 w 1153193"/>
                <a:gd name="connsiteY128" fmla="*/ 367413 h 1313964"/>
                <a:gd name="connsiteX129" fmla="*/ 16765 w 1153193"/>
                <a:gd name="connsiteY129" fmla="*/ 365516 h 1313964"/>
                <a:gd name="connsiteX130" fmla="*/ 15819 w 1153193"/>
                <a:gd name="connsiteY130" fmla="*/ 363618 h 1313964"/>
                <a:gd name="connsiteX131" fmla="*/ 14868 w 1153193"/>
                <a:gd name="connsiteY131" fmla="*/ 362667 h 1313964"/>
                <a:gd name="connsiteX132" fmla="*/ 14868 w 1153193"/>
                <a:gd name="connsiteY132" fmla="*/ 361716 h 1313964"/>
                <a:gd name="connsiteX133" fmla="*/ 13917 w 1153193"/>
                <a:gd name="connsiteY133" fmla="*/ 359818 h 1313964"/>
                <a:gd name="connsiteX134" fmla="*/ 12965 w 1153193"/>
                <a:gd name="connsiteY134" fmla="*/ 358872 h 1313964"/>
                <a:gd name="connsiteX135" fmla="*/ 12965 w 1153193"/>
                <a:gd name="connsiteY135" fmla="*/ 356970 h 1313964"/>
                <a:gd name="connsiteX136" fmla="*/ 12019 w 1153193"/>
                <a:gd name="connsiteY136" fmla="*/ 355072 h 1313964"/>
                <a:gd name="connsiteX137" fmla="*/ 10122 w 1153193"/>
                <a:gd name="connsiteY137" fmla="*/ 350321 h 1313964"/>
                <a:gd name="connsiteX138" fmla="*/ 13917 w 1153193"/>
                <a:gd name="connsiteY138" fmla="*/ 350321 h 1313964"/>
                <a:gd name="connsiteX139" fmla="*/ 13917 w 1153193"/>
                <a:gd name="connsiteY139" fmla="*/ 350321 h 1313964"/>
                <a:gd name="connsiteX140" fmla="*/ 18663 w 1153193"/>
                <a:gd name="connsiteY140" fmla="*/ 350321 h 1313964"/>
                <a:gd name="connsiteX141" fmla="*/ 19614 w 1153193"/>
                <a:gd name="connsiteY141" fmla="*/ 350321 h 1313964"/>
                <a:gd name="connsiteX142" fmla="*/ 22463 w 1153193"/>
                <a:gd name="connsiteY142" fmla="*/ 349375 h 1313964"/>
                <a:gd name="connsiteX143" fmla="*/ 25311 w 1153193"/>
                <a:gd name="connsiteY143" fmla="*/ 348423 h 1313964"/>
                <a:gd name="connsiteX144" fmla="*/ 26263 w 1153193"/>
                <a:gd name="connsiteY144" fmla="*/ 348423 h 1313964"/>
                <a:gd name="connsiteX145" fmla="*/ 27209 w 1153193"/>
                <a:gd name="connsiteY145" fmla="*/ 345575 h 1313964"/>
                <a:gd name="connsiteX146" fmla="*/ 27209 w 1153193"/>
                <a:gd name="connsiteY146" fmla="*/ 344628 h 1313964"/>
                <a:gd name="connsiteX147" fmla="*/ 29111 w 1153193"/>
                <a:gd name="connsiteY147" fmla="*/ 344628 h 1313964"/>
                <a:gd name="connsiteX148" fmla="*/ 31009 w 1153193"/>
                <a:gd name="connsiteY148" fmla="*/ 344628 h 1313964"/>
                <a:gd name="connsiteX149" fmla="*/ 31960 w 1153193"/>
                <a:gd name="connsiteY149" fmla="*/ 343677 h 1313964"/>
                <a:gd name="connsiteX150" fmla="*/ 32906 w 1153193"/>
                <a:gd name="connsiteY150" fmla="*/ 342726 h 1313964"/>
                <a:gd name="connsiteX151" fmla="*/ 33857 w 1153193"/>
                <a:gd name="connsiteY151" fmla="*/ 343677 h 1313964"/>
                <a:gd name="connsiteX152" fmla="*/ 36706 w 1153193"/>
                <a:gd name="connsiteY152" fmla="*/ 342726 h 1313964"/>
                <a:gd name="connsiteX153" fmla="*/ 39555 w 1153193"/>
                <a:gd name="connsiteY153" fmla="*/ 341780 h 1313964"/>
                <a:gd name="connsiteX154" fmla="*/ 40506 w 1153193"/>
                <a:gd name="connsiteY154" fmla="*/ 339882 h 1313964"/>
                <a:gd name="connsiteX155" fmla="*/ 42404 w 1153193"/>
                <a:gd name="connsiteY155" fmla="*/ 337980 h 1313964"/>
                <a:gd name="connsiteX156" fmla="*/ 43350 w 1153193"/>
                <a:gd name="connsiteY156" fmla="*/ 337980 h 1313964"/>
                <a:gd name="connsiteX157" fmla="*/ 46198 w 1153193"/>
                <a:gd name="connsiteY157" fmla="*/ 336082 h 1313964"/>
                <a:gd name="connsiteX158" fmla="*/ 49998 w 1153193"/>
                <a:gd name="connsiteY158" fmla="*/ 334185 h 1313964"/>
                <a:gd name="connsiteX159" fmla="*/ 49998 w 1153193"/>
                <a:gd name="connsiteY159" fmla="*/ 332282 h 1313964"/>
                <a:gd name="connsiteX160" fmla="*/ 52847 w 1153193"/>
                <a:gd name="connsiteY160" fmla="*/ 328488 h 1313964"/>
                <a:gd name="connsiteX161" fmla="*/ 52847 w 1153193"/>
                <a:gd name="connsiteY161" fmla="*/ 328488 h 1313964"/>
                <a:gd name="connsiteX162" fmla="*/ 54745 w 1153193"/>
                <a:gd name="connsiteY162" fmla="*/ 326585 h 1313964"/>
                <a:gd name="connsiteX163" fmla="*/ 54745 w 1153193"/>
                <a:gd name="connsiteY163" fmla="*/ 326585 h 1313964"/>
                <a:gd name="connsiteX164" fmla="*/ 57593 w 1153193"/>
                <a:gd name="connsiteY164" fmla="*/ 325639 h 1313964"/>
                <a:gd name="connsiteX165" fmla="*/ 60442 w 1153193"/>
                <a:gd name="connsiteY165" fmla="*/ 327536 h 1313964"/>
                <a:gd name="connsiteX166" fmla="*/ 62340 w 1153193"/>
                <a:gd name="connsiteY166" fmla="*/ 331331 h 1313964"/>
                <a:gd name="connsiteX167" fmla="*/ 63291 w 1153193"/>
                <a:gd name="connsiteY167" fmla="*/ 329434 h 1313964"/>
                <a:gd name="connsiteX168" fmla="*/ 66139 w 1153193"/>
                <a:gd name="connsiteY168" fmla="*/ 329434 h 1313964"/>
                <a:gd name="connsiteX169" fmla="*/ 68037 w 1153193"/>
                <a:gd name="connsiteY169" fmla="*/ 329434 h 1313964"/>
                <a:gd name="connsiteX170" fmla="*/ 69939 w 1153193"/>
                <a:gd name="connsiteY170" fmla="*/ 329434 h 1313964"/>
                <a:gd name="connsiteX171" fmla="*/ 71837 w 1153193"/>
                <a:gd name="connsiteY171" fmla="*/ 329434 h 1313964"/>
                <a:gd name="connsiteX172" fmla="*/ 78480 w 1153193"/>
                <a:gd name="connsiteY172" fmla="*/ 328488 h 1313964"/>
                <a:gd name="connsiteX173" fmla="*/ 78480 w 1153193"/>
                <a:gd name="connsiteY173" fmla="*/ 327536 h 1313964"/>
                <a:gd name="connsiteX174" fmla="*/ 79432 w 1153193"/>
                <a:gd name="connsiteY174" fmla="*/ 326585 h 1313964"/>
                <a:gd name="connsiteX175" fmla="*/ 80378 w 1153193"/>
                <a:gd name="connsiteY175" fmla="*/ 323736 h 1313964"/>
                <a:gd name="connsiteX176" fmla="*/ 80378 w 1153193"/>
                <a:gd name="connsiteY176" fmla="*/ 323736 h 1313964"/>
                <a:gd name="connsiteX177" fmla="*/ 81329 w 1153193"/>
                <a:gd name="connsiteY177" fmla="*/ 318990 h 1313964"/>
                <a:gd name="connsiteX178" fmla="*/ 84178 w 1153193"/>
                <a:gd name="connsiteY178" fmla="*/ 318039 h 1313964"/>
                <a:gd name="connsiteX179" fmla="*/ 87027 w 1153193"/>
                <a:gd name="connsiteY179" fmla="*/ 313293 h 1313964"/>
                <a:gd name="connsiteX180" fmla="*/ 90827 w 1153193"/>
                <a:gd name="connsiteY180" fmla="*/ 312342 h 1313964"/>
                <a:gd name="connsiteX181" fmla="*/ 92724 w 1153193"/>
                <a:gd name="connsiteY181" fmla="*/ 313293 h 1313964"/>
                <a:gd name="connsiteX182" fmla="*/ 94621 w 1153193"/>
                <a:gd name="connsiteY182" fmla="*/ 313293 h 1313964"/>
                <a:gd name="connsiteX183" fmla="*/ 94621 w 1153193"/>
                <a:gd name="connsiteY183" fmla="*/ 313293 h 1313964"/>
                <a:gd name="connsiteX184" fmla="*/ 96519 w 1153193"/>
                <a:gd name="connsiteY184" fmla="*/ 313293 h 1313964"/>
                <a:gd name="connsiteX185" fmla="*/ 98421 w 1153193"/>
                <a:gd name="connsiteY185" fmla="*/ 310449 h 1313964"/>
                <a:gd name="connsiteX186" fmla="*/ 99368 w 1153193"/>
                <a:gd name="connsiteY186" fmla="*/ 309498 h 1313964"/>
                <a:gd name="connsiteX187" fmla="*/ 98421 w 1153193"/>
                <a:gd name="connsiteY187" fmla="*/ 308547 h 1313964"/>
                <a:gd name="connsiteX188" fmla="*/ 96519 w 1153193"/>
                <a:gd name="connsiteY188" fmla="*/ 306649 h 1313964"/>
                <a:gd name="connsiteX189" fmla="*/ 95573 w 1153193"/>
                <a:gd name="connsiteY189" fmla="*/ 304752 h 1313964"/>
                <a:gd name="connsiteX190" fmla="*/ 94621 w 1153193"/>
                <a:gd name="connsiteY190" fmla="*/ 302849 h 1313964"/>
                <a:gd name="connsiteX191" fmla="*/ 92724 w 1153193"/>
                <a:gd name="connsiteY191" fmla="*/ 299064 h 1313964"/>
                <a:gd name="connsiteX192" fmla="*/ 91773 w 1153193"/>
                <a:gd name="connsiteY192" fmla="*/ 298113 h 1313964"/>
                <a:gd name="connsiteX193" fmla="*/ 89875 w 1153193"/>
                <a:gd name="connsiteY193" fmla="*/ 297162 h 1313964"/>
                <a:gd name="connsiteX194" fmla="*/ 86075 w 1153193"/>
                <a:gd name="connsiteY194" fmla="*/ 295264 h 1313964"/>
                <a:gd name="connsiteX195" fmla="*/ 85129 w 1153193"/>
                <a:gd name="connsiteY195" fmla="*/ 292416 h 1313964"/>
                <a:gd name="connsiteX196" fmla="*/ 85129 w 1153193"/>
                <a:gd name="connsiteY196" fmla="*/ 292416 h 1313964"/>
                <a:gd name="connsiteX197" fmla="*/ 86075 w 1153193"/>
                <a:gd name="connsiteY197" fmla="*/ 290518 h 1313964"/>
                <a:gd name="connsiteX198" fmla="*/ 87978 w 1153193"/>
                <a:gd name="connsiteY198" fmla="*/ 289567 h 1313964"/>
                <a:gd name="connsiteX199" fmla="*/ 88929 w 1153193"/>
                <a:gd name="connsiteY199" fmla="*/ 286718 h 1313964"/>
                <a:gd name="connsiteX200" fmla="*/ 90827 w 1153193"/>
                <a:gd name="connsiteY200" fmla="*/ 282918 h 1313964"/>
                <a:gd name="connsiteX201" fmla="*/ 90827 w 1153193"/>
                <a:gd name="connsiteY201" fmla="*/ 281021 h 1313964"/>
                <a:gd name="connsiteX202" fmla="*/ 92724 w 1153193"/>
                <a:gd name="connsiteY202" fmla="*/ 277226 h 1313964"/>
                <a:gd name="connsiteX203" fmla="*/ 98421 w 1153193"/>
                <a:gd name="connsiteY203" fmla="*/ 276275 h 1313964"/>
                <a:gd name="connsiteX204" fmla="*/ 108865 w 1153193"/>
                <a:gd name="connsiteY204" fmla="*/ 275323 h 1313964"/>
                <a:gd name="connsiteX205" fmla="*/ 124055 w 1153193"/>
                <a:gd name="connsiteY205" fmla="*/ 272480 h 1313964"/>
                <a:gd name="connsiteX206" fmla="*/ 128781 w 1153193"/>
                <a:gd name="connsiteY206" fmla="*/ 269626 h 1313964"/>
                <a:gd name="connsiteX207" fmla="*/ 128781 w 1153193"/>
                <a:gd name="connsiteY207" fmla="*/ 268680 h 1313964"/>
                <a:gd name="connsiteX208" fmla="*/ 131655 w 1153193"/>
                <a:gd name="connsiteY208" fmla="*/ 263928 h 1313964"/>
                <a:gd name="connsiteX209" fmla="*/ 134478 w 1153193"/>
                <a:gd name="connsiteY209" fmla="*/ 262982 h 1313964"/>
                <a:gd name="connsiteX210" fmla="*/ 137347 w 1153193"/>
                <a:gd name="connsiteY210" fmla="*/ 262982 h 1313964"/>
                <a:gd name="connsiteX211" fmla="*/ 145873 w 1153193"/>
                <a:gd name="connsiteY211" fmla="*/ 253490 h 1313964"/>
                <a:gd name="connsiteX212" fmla="*/ 145873 w 1153193"/>
                <a:gd name="connsiteY212" fmla="*/ 242095 h 1313964"/>
                <a:gd name="connsiteX213" fmla="*/ 147771 w 1153193"/>
                <a:gd name="connsiteY213" fmla="*/ 238295 h 1313964"/>
                <a:gd name="connsiteX214" fmla="*/ 146825 w 1153193"/>
                <a:gd name="connsiteY214" fmla="*/ 233549 h 1313964"/>
                <a:gd name="connsiteX215" fmla="*/ 150624 w 1153193"/>
                <a:gd name="connsiteY215" fmla="*/ 225003 h 1313964"/>
                <a:gd name="connsiteX216" fmla="*/ 151571 w 1153193"/>
                <a:gd name="connsiteY216" fmla="*/ 224057 h 1313964"/>
                <a:gd name="connsiteX217" fmla="*/ 153468 w 1153193"/>
                <a:gd name="connsiteY217" fmla="*/ 223105 h 1313964"/>
                <a:gd name="connsiteX218" fmla="*/ 162966 w 1153193"/>
                <a:gd name="connsiteY218" fmla="*/ 219305 h 1313964"/>
                <a:gd name="connsiteX219" fmla="*/ 171512 w 1153193"/>
                <a:gd name="connsiteY219" fmla="*/ 218359 h 1313964"/>
                <a:gd name="connsiteX220" fmla="*/ 177204 w 1153193"/>
                <a:gd name="connsiteY220" fmla="*/ 222154 h 1313964"/>
                <a:gd name="connsiteX221" fmla="*/ 191448 w 1153193"/>
                <a:gd name="connsiteY221" fmla="*/ 218359 h 1313964"/>
                <a:gd name="connsiteX222" fmla="*/ 199047 w 1153193"/>
                <a:gd name="connsiteY222" fmla="*/ 215510 h 1313964"/>
                <a:gd name="connsiteX223" fmla="*/ 200945 w 1153193"/>
                <a:gd name="connsiteY223" fmla="*/ 216457 h 1313964"/>
                <a:gd name="connsiteX224" fmla="*/ 209486 w 1153193"/>
                <a:gd name="connsiteY224" fmla="*/ 216457 h 1313964"/>
                <a:gd name="connsiteX225" fmla="*/ 214237 w 1153193"/>
                <a:gd name="connsiteY225" fmla="*/ 220257 h 1313964"/>
                <a:gd name="connsiteX226" fmla="*/ 223730 w 1153193"/>
                <a:gd name="connsiteY226" fmla="*/ 225954 h 1313964"/>
                <a:gd name="connsiteX227" fmla="*/ 234173 w 1153193"/>
                <a:gd name="connsiteY227" fmla="*/ 228803 h 1313964"/>
                <a:gd name="connsiteX228" fmla="*/ 236076 w 1153193"/>
                <a:gd name="connsiteY228" fmla="*/ 226900 h 1313964"/>
                <a:gd name="connsiteX229" fmla="*/ 243670 w 1153193"/>
                <a:gd name="connsiteY229" fmla="*/ 201267 h 1313964"/>
                <a:gd name="connsiteX230" fmla="*/ 250314 w 1153193"/>
                <a:gd name="connsiteY230" fmla="*/ 195570 h 1313964"/>
                <a:gd name="connsiteX231" fmla="*/ 258860 w 1153193"/>
                <a:gd name="connsiteY231" fmla="*/ 197467 h 1313964"/>
                <a:gd name="connsiteX232" fmla="*/ 269304 w 1153193"/>
                <a:gd name="connsiteY232" fmla="*/ 191770 h 1313964"/>
                <a:gd name="connsiteX233" fmla="*/ 267406 w 1153193"/>
                <a:gd name="connsiteY233" fmla="*/ 189872 h 1313964"/>
                <a:gd name="connsiteX234" fmla="*/ 267406 w 1153193"/>
                <a:gd name="connsiteY234" fmla="*/ 189872 h 1313964"/>
                <a:gd name="connsiteX235" fmla="*/ 266460 w 1153193"/>
                <a:gd name="connsiteY235" fmla="*/ 187975 h 1313964"/>
                <a:gd name="connsiteX236" fmla="*/ 266460 w 1153193"/>
                <a:gd name="connsiteY236" fmla="*/ 185126 h 1313964"/>
                <a:gd name="connsiteX237" fmla="*/ 269304 w 1153193"/>
                <a:gd name="connsiteY237" fmla="*/ 184175 h 1313964"/>
                <a:gd name="connsiteX238" fmla="*/ 276899 w 1153193"/>
                <a:gd name="connsiteY238" fmla="*/ 183228 h 1313964"/>
                <a:gd name="connsiteX239" fmla="*/ 278801 w 1153193"/>
                <a:gd name="connsiteY239" fmla="*/ 182277 h 1313964"/>
                <a:gd name="connsiteX240" fmla="*/ 279747 w 1153193"/>
                <a:gd name="connsiteY240" fmla="*/ 181331 h 1313964"/>
                <a:gd name="connsiteX241" fmla="*/ 283547 w 1153193"/>
                <a:gd name="connsiteY241" fmla="*/ 178477 h 1313964"/>
                <a:gd name="connsiteX242" fmla="*/ 284498 w 1153193"/>
                <a:gd name="connsiteY242" fmla="*/ 177531 h 1313964"/>
                <a:gd name="connsiteX243" fmla="*/ 286396 w 1153193"/>
                <a:gd name="connsiteY243" fmla="*/ 175634 h 1313964"/>
                <a:gd name="connsiteX244" fmla="*/ 289245 w 1153193"/>
                <a:gd name="connsiteY244" fmla="*/ 174692 h 1313964"/>
                <a:gd name="connsiteX245" fmla="*/ 292093 w 1153193"/>
                <a:gd name="connsiteY245" fmla="*/ 172790 h 1313964"/>
                <a:gd name="connsiteX246" fmla="*/ 293991 w 1153193"/>
                <a:gd name="connsiteY246" fmla="*/ 170892 h 1313964"/>
                <a:gd name="connsiteX247" fmla="*/ 294942 w 1153193"/>
                <a:gd name="connsiteY247" fmla="*/ 168044 h 1313964"/>
                <a:gd name="connsiteX248" fmla="*/ 294942 w 1153193"/>
                <a:gd name="connsiteY248" fmla="*/ 157600 h 1313964"/>
                <a:gd name="connsiteX249" fmla="*/ 294942 w 1153193"/>
                <a:gd name="connsiteY249" fmla="*/ 146205 h 1313964"/>
                <a:gd name="connsiteX250" fmla="*/ 294942 w 1153193"/>
                <a:gd name="connsiteY250" fmla="*/ 142410 h 1313964"/>
                <a:gd name="connsiteX251" fmla="*/ 295888 w 1153193"/>
                <a:gd name="connsiteY251" fmla="*/ 136713 h 1313964"/>
                <a:gd name="connsiteX252" fmla="*/ 294942 w 1153193"/>
                <a:gd name="connsiteY252" fmla="*/ 122469 h 1313964"/>
                <a:gd name="connsiteX253" fmla="*/ 293040 w 1153193"/>
                <a:gd name="connsiteY253" fmla="*/ 118674 h 1313964"/>
                <a:gd name="connsiteX254" fmla="*/ 292093 w 1153193"/>
                <a:gd name="connsiteY254" fmla="*/ 117723 h 1313964"/>
                <a:gd name="connsiteX255" fmla="*/ 291142 w 1153193"/>
                <a:gd name="connsiteY255" fmla="*/ 114875 h 1313964"/>
                <a:gd name="connsiteX256" fmla="*/ 290196 w 1153193"/>
                <a:gd name="connsiteY256" fmla="*/ 112977 h 1313964"/>
                <a:gd name="connsiteX257" fmla="*/ 306332 w 1153193"/>
                <a:gd name="connsiteY257" fmla="*/ 115826 h 1313964"/>
                <a:gd name="connsiteX258" fmla="*/ 308234 w 1153193"/>
                <a:gd name="connsiteY258" fmla="*/ 117723 h 1313964"/>
                <a:gd name="connsiteX259" fmla="*/ 311083 w 1153193"/>
                <a:gd name="connsiteY259" fmla="*/ 119621 h 1313964"/>
                <a:gd name="connsiteX260" fmla="*/ 312029 w 1153193"/>
                <a:gd name="connsiteY260" fmla="*/ 120572 h 1313964"/>
                <a:gd name="connsiteX261" fmla="*/ 340516 w 1153193"/>
                <a:gd name="connsiteY261" fmla="*/ 131016 h 1313964"/>
                <a:gd name="connsiteX262" fmla="*/ 360452 w 1153193"/>
                <a:gd name="connsiteY262" fmla="*/ 87339 h 1313964"/>
                <a:gd name="connsiteX263" fmla="*/ 372778 w 1153193"/>
                <a:gd name="connsiteY263" fmla="*/ 79744 h 1313964"/>
                <a:gd name="connsiteX264" fmla="*/ 387968 w 1153193"/>
                <a:gd name="connsiteY264" fmla="*/ 46526 h 1313964"/>
                <a:gd name="connsiteX265" fmla="*/ 389871 w 1153193"/>
                <a:gd name="connsiteY265" fmla="*/ 45574 h 1313964"/>
                <a:gd name="connsiteX266" fmla="*/ 388920 w 1153193"/>
                <a:gd name="connsiteY266" fmla="*/ 48423 h 1313964"/>
                <a:gd name="connsiteX267" fmla="*/ 387017 w 1153193"/>
                <a:gd name="connsiteY267" fmla="*/ 54120 h 1313964"/>
                <a:gd name="connsiteX268" fmla="*/ 387968 w 1153193"/>
                <a:gd name="connsiteY268" fmla="*/ 56969 h 1313964"/>
                <a:gd name="connsiteX269" fmla="*/ 388920 w 1153193"/>
                <a:gd name="connsiteY269" fmla="*/ 59818 h 1313964"/>
                <a:gd name="connsiteX270" fmla="*/ 389871 w 1153193"/>
                <a:gd name="connsiteY270" fmla="*/ 63603 h 1313964"/>
                <a:gd name="connsiteX271" fmla="*/ 390817 w 1153193"/>
                <a:gd name="connsiteY271" fmla="*/ 67403 h 1313964"/>
                <a:gd name="connsiteX272" fmla="*/ 391768 w 1153193"/>
                <a:gd name="connsiteY272" fmla="*/ 72149 h 1313964"/>
                <a:gd name="connsiteX273" fmla="*/ 392715 w 1153193"/>
                <a:gd name="connsiteY273" fmla="*/ 74998 h 1313964"/>
                <a:gd name="connsiteX274" fmla="*/ 393666 w 1153193"/>
                <a:gd name="connsiteY274" fmla="*/ 81641 h 1313964"/>
                <a:gd name="connsiteX275" fmla="*/ 394617 w 1153193"/>
                <a:gd name="connsiteY275" fmla="*/ 85441 h 1313964"/>
                <a:gd name="connsiteX276" fmla="*/ 395568 w 1153193"/>
                <a:gd name="connsiteY276" fmla="*/ 89241 h 1313964"/>
                <a:gd name="connsiteX277" fmla="*/ 399363 w 1153193"/>
                <a:gd name="connsiteY277" fmla="*/ 95885 h 1313964"/>
                <a:gd name="connsiteX278" fmla="*/ 400314 w 1153193"/>
                <a:gd name="connsiteY278" fmla="*/ 97782 h 1313964"/>
                <a:gd name="connsiteX279" fmla="*/ 401261 w 1153193"/>
                <a:gd name="connsiteY279" fmla="*/ 100631 h 1313964"/>
                <a:gd name="connsiteX280" fmla="*/ 403163 w 1153193"/>
                <a:gd name="connsiteY280" fmla="*/ 103480 h 1313964"/>
                <a:gd name="connsiteX281" fmla="*/ 405061 w 1153193"/>
                <a:gd name="connsiteY281" fmla="*/ 105377 h 1313964"/>
                <a:gd name="connsiteX282" fmla="*/ 406007 w 1153193"/>
                <a:gd name="connsiteY282" fmla="*/ 107280 h 1313964"/>
                <a:gd name="connsiteX283" fmla="*/ 413607 w 1153193"/>
                <a:gd name="connsiteY283" fmla="*/ 112026 h 1313964"/>
                <a:gd name="connsiteX284" fmla="*/ 417402 w 1153193"/>
                <a:gd name="connsiteY284" fmla="*/ 112977 h 1313964"/>
                <a:gd name="connsiteX285" fmla="*/ 419304 w 1153193"/>
                <a:gd name="connsiteY285" fmla="*/ 113928 h 1313964"/>
                <a:gd name="connsiteX286" fmla="*/ 420250 w 1153193"/>
                <a:gd name="connsiteY286" fmla="*/ 114875 h 1313964"/>
                <a:gd name="connsiteX287" fmla="*/ 422148 w 1153193"/>
                <a:gd name="connsiteY287" fmla="*/ 115826 h 1313964"/>
                <a:gd name="connsiteX288" fmla="*/ 422148 w 1153193"/>
                <a:gd name="connsiteY288" fmla="*/ 116772 h 1313964"/>
                <a:gd name="connsiteX289" fmla="*/ 423099 w 1153193"/>
                <a:gd name="connsiteY289" fmla="*/ 117723 h 1313964"/>
                <a:gd name="connsiteX290" fmla="*/ 424996 w 1153193"/>
                <a:gd name="connsiteY290" fmla="*/ 119621 h 1313964"/>
                <a:gd name="connsiteX291" fmla="*/ 424996 w 1153193"/>
                <a:gd name="connsiteY291" fmla="*/ 120572 h 1313964"/>
                <a:gd name="connsiteX292" fmla="*/ 427845 w 1153193"/>
                <a:gd name="connsiteY292" fmla="*/ 120572 h 1313964"/>
                <a:gd name="connsiteX293" fmla="*/ 429743 w 1153193"/>
                <a:gd name="connsiteY293" fmla="*/ 119621 h 1313964"/>
                <a:gd name="connsiteX294" fmla="*/ 438294 w 1153193"/>
                <a:gd name="connsiteY294" fmla="*/ 119621 h 1313964"/>
                <a:gd name="connsiteX295" fmla="*/ 443986 w 1153193"/>
                <a:gd name="connsiteY295" fmla="*/ 118674 h 1313964"/>
                <a:gd name="connsiteX296" fmla="*/ 449684 w 1153193"/>
                <a:gd name="connsiteY296" fmla="*/ 117723 h 1313964"/>
                <a:gd name="connsiteX297" fmla="*/ 451586 w 1153193"/>
                <a:gd name="connsiteY297" fmla="*/ 115826 h 1313964"/>
                <a:gd name="connsiteX298" fmla="*/ 454430 w 1153193"/>
                <a:gd name="connsiteY298" fmla="*/ 113928 h 1313964"/>
                <a:gd name="connsiteX299" fmla="*/ 455381 w 1153193"/>
                <a:gd name="connsiteY299" fmla="*/ 112977 h 1313964"/>
                <a:gd name="connsiteX300" fmla="*/ 472473 w 1153193"/>
                <a:gd name="connsiteY300" fmla="*/ 112026 h 1313964"/>
                <a:gd name="connsiteX301" fmla="*/ 479117 w 1153193"/>
                <a:gd name="connsiteY301" fmla="*/ 103480 h 1313964"/>
                <a:gd name="connsiteX302" fmla="*/ 495258 w 1153193"/>
                <a:gd name="connsiteY302" fmla="*/ 99685 h 1313964"/>
                <a:gd name="connsiteX303" fmla="*/ 535135 w 1153193"/>
                <a:gd name="connsiteY303" fmla="*/ 96836 h 1313964"/>
                <a:gd name="connsiteX304" fmla="*/ 543686 w 1153193"/>
                <a:gd name="connsiteY304" fmla="*/ 92085 h 1313964"/>
                <a:gd name="connsiteX305" fmla="*/ 547481 w 1153193"/>
                <a:gd name="connsiteY305" fmla="*/ 70252 h 1313964"/>
                <a:gd name="connsiteX306" fmla="*/ 540832 w 1153193"/>
                <a:gd name="connsiteY306" fmla="*/ 39877 h 1313964"/>
                <a:gd name="connsiteX307" fmla="*/ 550324 w 1153193"/>
                <a:gd name="connsiteY307" fmla="*/ 18990 h 1313964"/>
                <a:gd name="connsiteX308" fmla="*/ 556973 w 1153193"/>
                <a:gd name="connsiteY308" fmla="*/ 16141 h 1313964"/>
                <a:gd name="connsiteX309" fmla="*/ 565519 w 1153193"/>
                <a:gd name="connsiteY309" fmla="*/ 10444 h 1313964"/>
                <a:gd name="connsiteX310" fmla="*/ 574060 w 1153193"/>
                <a:gd name="connsiteY310" fmla="*/ 5698 h 1313964"/>
                <a:gd name="connsiteX311" fmla="*/ 580709 w 1153193"/>
                <a:gd name="connsiteY311" fmla="*/ 946 h 1313964"/>
                <a:gd name="connsiteX312" fmla="*/ 589255 w 1153193"/>
                <a:gd name="connsiteY312" fmla="*/ 0 h 1313964"/>
                <a:gd name="connsiteX313" fmla="*/ 595884 w 1153193"/>
                <a:gd name="connsiteY313" fmla="*/ 3800 h 1313964"/>
                <a:gd name="connsiteX314" fmla="*/ 599679 w 1153193"/>
                <a:gd name="connsiteY314" fmla="*/ 3800 h 1313964"/>
                <a:gd name="connsiteX315" fmla="*/ 601571 w 1153193"/>
                <a:gd name="connsiteY315" fmla="*/ 3800 h 1313964"/>
                <a:gd name="connsiteX316" fmla="*/ 609166 w 1153193"/>
                <a:gd name="connsiteY316" fmla="*/ 7595 h 1313964"/>
                <a:gd name="connsiteX317" fmla="*/ 612966 w 1153193"/>
                <a:gd name="connsiteY317" fmla="*/ 11390 h 1313964"/>
                <a:gd name="connsiteX318" fmla="*/ 618659 w 1153193"/>
                <a:gd name="connsiteY318" fmla="*/ 19936 h 1313964"/>
                <a:gd name="connsiteX319" fmla="*/ 625327 w 1153193"/>
                <a:gd name="connsiteY319" fmla="*/ 32282 h 1313964"/>
                <a:gd name="connsiteX320" fmla="*/ 627225 w 1153193"/>
                <a:gd name="connsiteY320" fmla="*/ 34180 h 1313964"/>
                <a:gd name="connsiteX321" fmla="*/ 634819 w 1153193"/>
                <a:gd name="connsiteY321" fmla="*/ 43672 h 1313964"/>
                <a:gd name="connsiteX322" fmla="*/ 632922 w 1153193"/>
                <a:gd name="connsiteY322" fmla="*/ 48423 h 1313964"/>
                <a:gd name="connsiteX323" fmla="*/ 631019 w 1153193"/>
                <a:gd name="connsiteY323" fmla="*/ 49369 h 1313964"/>
                <a:gd name="connsiteX324" fmla="*/ 632922 w 1153193"/>
                <a:gd name="connsiteY324" fmla="*/ 70252 h 1313964"/>
                <a:gd name="connsiteX325" fmla="*/ 641448 w 1153193"/>
                <a:gd name="connsiteY325" fmla="*/ 71203 h 1313964"/>
                <a:gd name="connsiteX326" fmla="*/ 645248 w 1153193"/>
                <a:gd name="connsiteY326" fmla="*/ 71203 h 1313964"/>
                <a:gd name="connsiteX327" fmla="*/ 669930 w 1153193"/>
                <a:gd name="connsiteY327" fmla="*/ 64554 h 1313964"/>
                <a:gd name="connsiteX328" fmla="*/ 685120 w 1153193"/>
                <a:gd name="connsiteY328" fmla="*/ 58867 h 1313964"/>
                <a:gd name="connsiteX329" fmla="*/ 689886 w 1153193"/>
                <a:gd name="connsiteY329" fmla="*/ 56969 h 1313964"/>
                <a:gd name="connsiteX330" fmla="*/ 693686 w 1153193"/>
                <a:gd name="connsiteY330" fmla="*/ 54120 h 1313964"/>
                <a:gd name="connsiteX331" fmla="*/ 694617 w 1153193"/>
                <a:gd name="connsiteY331" fmla="*/ 53169 h 1313964"/>
                <a:gd name="connsiteX332" fmla="*/ 698417 w 1153193"/>
                <a:gd name="connsiteY332" fmla="*/ 47472 h 1313964"/>
                <a:gd name="connsiteX333" fmla="*/ 701281 w 1153193"/>
                <a:gd name="connsiteY333" fmla="*/ 44623 h 1313964"/>
                <a:gd name="connsiteX334" fmla="*/ 707910 w 1153193"/>
                <a:gd name="connsiteY334" fmla="*/ 36077 h 1313964"/>
                <a:gd name="connsiteX335" fmla="*/ 704110 w 1153193"/>
                <a:gd name="connsiteY335" fmla="*/ 31331 h 1313964"/>
                <a:gd name="connsiteX336" fmla="*/ 705081 w 1153193"/>
                <a:gd name="connsiteY336" fmla="*/ 30380 h 1313964"/>
                <a:gd name="connsiteX337" fmla="*/ 714578 w 1153193"/>
                <a:gd name="connsiteY337" fmla="*/ 28482 h 1313964"/>
                <a:gd name="connsiteX338" fmla="*/ 722173 w 1153193"/>
                <a:gd name="connsiteY338" fmla="*/ 33233 h 1313964"/>
                <a:gd name="connsiteX339" fmla="*/ 735465 w 1153193"/>
                <a:gd name="connsiteY339" fmla="*/ 42726 h 1313964"/>
                <a:gd name="connsiteX340" fmla="*/ 742089 w 1153193"/>
                <a:gd name="connsiteY340" fmla="*/ 44623 h 1313964"/>
                <a:gd name="connsiteX341" fmla="*/ 743060 w 1153193"/>
                <a:gd name="connsiteY341" fmla="*/ 43672 h 1313964"/>
                <a:gd name="connsiteX342" fmla="*/ 744958 w 1153193"/>
                <a:gd name="connsiteY342" fmla="*/ 41774 h 1313964"/>
                <a:gd name="connsiteX343" fmla="*/ 749689 w 1153193"/>
                <a:gd name="connsiteY343" fmla="*/ 28482 h 1313964"/>
                <a:gd name="connsiteX344" fmla="*/ 749689 w 1153193"/>
                <a:gd name="connsiteY344" fmla="*/ 24682 h 1313964"/>
                <a:gd name="connsiteX345" fmla="*/ 754455 w 1153193"/>
                <a:gd name="connsiteY345" fmla="*/ 20887 h 1313964"/>
                <a:gd name="connsiteX346" fmla="*/ 757284 w 1153193"/>
                <a:gd name="connsiteY346" fmla="*/ 18990 h 1313964"/>
                <a:gd name="connsiteX347" fmla="*/ 758250 w 1153193"/>
                <a:gd name="connsiteY347" fmla="*/ 18039 h 1313964"/>
                <a:gd name="connsiteX348" fmla="*/ 770571 w 1153193"/>
                <a:gd name="connsiteY348" fmla="*/ 9492 h 1313964"/>
                <a:gd name="connsiteX349" fmla="*/ 774371 w 1153193"/>
                <a:gd name="connsiteY349" fmla="*/ 7595 h 1313964"/>
                <a:gd name="connsiteX350" fmla="*/ 776273 w 1153193"/>
                <a:gd name="connsiteY350" fmla="*/ 7595 h 1313964"/>
                <a:gd name="connsiteX351" fmla="*/ 779142 w 1153193"/>
                <a:gd name="connsiteY351" fmla="*/ 10444 h 1313964"/>
                <a:gd name="connsiteX352" fmla="*/ 784835 w 1153193"/>
                <a:gd name="connsiteY352" fmla="*/ 15190 h 1313964"/>
                <a:gd name="connsiteX353" fmla="*/ 800029 w 1153193"/>
                <a:gd name="connsiteY353" fmla="*/ 29433 h 1313964"/>
                <a:gd name="connsiteX354" fmla="*/ 804756 w 1153193"/>
                <a:gd name="connsiteY354" fmla="*/ 28482 h 1313964"/>
                <a:gd name="connsiteX355" fmla="*/ 808551 w 1153193"/>
                <a:gd name="connsiteY355" fmla="*/ 30380 h 1313964"/>
                <a:gd name="connsiteX356" fmla="*/ 813317 w 1153193"/>
                <a:gd name="connsiteY356" fmla="*/ 27536 h 1313964"/>
                <a:gd name="connsiteX357" fmla="*/ 822814 w 1153193"/>
                <a:gd name="connsiteY357" fmla="*/ 43672 h 1313964"/>
                <a:gd name="connsiteX358" fmla="*/ 849364 w 1153193"/>
                <a:gd name="connsiteY358" fmla="*/ 41774 h 1313964"/>
                <a:gd name="connsiteX359" fmla="*/ 859827 w 1153193"/>
                <a:gd name="connsiteY359" fmla="*/ 39877 h 1313964"/>
                <a:gd name="connsiteX360" fmla="*/ 863627 w 1153193"/>
                <a:gd name="connsiteY360" fmla="*/ 37979 h 1313964"/>
                <a:gd name="connsiteX361" fmla="*/ 864553 w 1153193"/>
                <a:gd name="connsiteY361" fmla="*/ 37028 h 1313964"/>
                <a:gd name="connsiteX362" fmla="*/ 872148 w 1153193"/>
                <a:gd name="connsiteY362" fmla="*/ 37028 h 1313964"/>
                <a:gd name="connsiteX363" fmla="*/ 879748 w 1153193"/>
                <a:gd name="connsiteY363" fmla="*/ 39877 h 1313964"/>
                <a:gd name="connsiteX364" fmla="*/ 882612 w 1153193"/>
                <a:gd name="connsiteY364" fmla="*/ 42726 h 1313964"/>
                <a:gd name="connsiteX365" fmla="*/ 879748 w 1153193"/>
                <a:gd name="connsiteY365" fmla="*/ 56018 h 1313964"/>
                <a:gd name="connsiteX366" fmla="*/ 878812 w 1153193"/>
                <a:gd name="connsiteY366" fmla="*/ 57915 h 1313964"/>
                <a:gd name="connsiteX367" fmla="*/ 857925 w 1153193"/>
                <a:gd name="connsiteY367" fmla="*/ 72149 h 1313964"/>
                <a:gd name="connsiteX368" fmla="*/ 856027 w 1153193"/>
                <a:gd name="connsiteY368" fmla="*/ 74998 h 1313964"/>
                <a:gd name="connsiteX369" fmla="*/ 832277 w 1153193"/>
                <a:gd name="connsiteY369" fmla="*/ 92085 h 1313964"/>
                <a:gd name="connsiteX370" fmla="*/ 826614 w 1153193"/>
                <a:gd name="connsiteY370" fmla="*/ 99685 h 1313964"/>
                <a:gd name="connsiteX371" fmla="*/ 829443 w 1153193"/>
                <a:gd name="connsiteY371" fmla="*/ 105377 h 1313964"/>
                <a:gd name="connsiteX372" fmla="*/ 833243 w 1153193"/>
                <a:gd name="connsiteY372" fmla="*/ 112977 h 1313964"/>
                <a:gd name="connsiteX373" fmla="*/ 837038 w 1153193"/>
                <a:gd name="connsiteY373" fmla="*/ 115826 h 1313964"/>
                <a:gd name="connsiteX374" fmla="*/ 837969 w 1153193"/>
                <a:gd name="connsiteY374" fmla="*/ 117723 h 1313964"/>
                <a:gd name="connsiteX375" fmla="*/ 853159 w 1153193"/>
                <a:gd name="connsiteY375" fmla="*/ 127216 h 1313964"/>
                <a:gd name="connsiteX376" fmla="*/ 855056 w 1153193"/>
                <a:gd name="connsiteY376" fmla="*/ 127216 h 1313964"/>
                <a:gd name="connsiteX377" fmla="*/ 856027 w 1153193"/>
                <a:gd name="connsiteY377" fmla="*/ 126269 h 1313964"/>
                <a:gd name="connsiteX378" fmla="*/ 863627 w 1153193"/>
                <a:gd name="connsiteY378" fmla="*/ 118674 h 1313964"/>
                <a:gd name="connsiteX379" fmla="*/ 871217 w 1153193"/>
                <a:gd name="connsiteY379" fmla="*/ 112977 h 1313964"/>
                <a:gd name="connsiteX380" fmla="*/ 872148 w 1153193"/>
                <a:gd name="connsiteY380" fmla="*/ 112977 h 1313964"/>
                <a:gd name="connsiteX381" fmla="*/ 873119 w 1153193"/>
                <a:gd name="connsiteY381" fmla="*/ 112977 h 1313964"/>
                <a:gd name="connsiteX382" fmla="*/ 874046 w 1153193"/>
                <a:gd name="connsiteY382" fmla="*/ 112026 h 1313964"/>
                <a:gd name="connsiteX383" fmla="*/ 879748 w 1153193"/>
                <a:gd name="connsiteY383" fmla="*/ 107280 h 1313964"/>
                <a:gd name="connsiteX384" fmla="*/ 881641 w 1153193"/>
                <a:gd name="connsiteY384" fmla="*/ 109177 h 1313964"/>
                <a:gd name="connsiteX385" fmla="*/ 883543 w 1153193"/>
                <a:gd name="connsiteY385" fmla="*/ 108231 h 1313964"/>
                <a:gd name="connsiteX386" fmla="*/ 886407 w 1153193"/>
                <a:gd name="connsiteY386" fmla="*/ 102533 h 1313964"/>
                <a:gd name="connsiteX387" fmla="*/ 890207 w 1153193"/>
                <a:gd name="connsiteY387" fmla="*/ 104431 h 1313964"/>
                <a:gd name="connsiteX388" fmla="*/ 893036 w 1153193"/>
                <a:gd name="connsiteY388" fmla="*/ 105377 h 1313964"/>
                <a:gd name="connsiteX389" fmla="*/ 895904 w 1153193"/>
                <a:gd name="connsiteY389" fmla="*/ 102533 h 1313964"/>
                <a:gd name="connsiteX390" fmla="*/ 918694 w 1153193"/>
                <a:gd name="connsiteY390" fmla="*/ 106328 h 1313964"/>
                <a:gd name="connsiteX391" fmla="*/ 921523 w 1153193"/>
                <a:gd name="connsiteY391" fmla="*/ 104431 h 1313964"/>
                <a:gd name="connsiteX392" fmla="*/ 924386 w 1153193"/>
                <a:gd name="connsiteY392" fmla="*/ 100631 h 1313964"/>
                <a:gd name="connsiteX393" fmla="*/ 926289 w 1153193"/>
                <a:gd name="connsiteY393" fmla="*/ 98734 h 1313964"/>
                <a:gd name="connsiteX394" fmla="*/ 927220 w 1153193"/>
                <a:gd name="connsiteY394" fmla="*/ 100631 h 1313964"/>
                <a:gd name="connsiteX395" fmla="*/ 931981 w 1153193"/>
                <a:gd name="connsiteY395" fmla="*/ 104431 h 1313964"/>
                <a:gd name="connsiteX396" fmla="*/ 933884 w 1153193"/>
                <a:gd name="connsiteY396" fmla="*/ 105377 h 1313964"/>
                <a:gd name="connsiteX397" fmla="*/ 943376 w 1153193"/>
                <a:gd name="connsiteY397" fmla="*/ 119621 h 1313964"/>
                <a:gd name="connsiteX398" fmla="*/ 941478 w 1153193"/>
                <a:gd name="connsiteY398" fmla="*/ 126269 h 1313964"/>
                <a:gd name="connsiteX399" fmla="*/ 942410 w 1153193"/>
                <a:gd name="connsiteY399" fmla="*/ 132913 h 1313964"/>
                <a:gd name="connsiteX400" fmla="*/ 957599 w 1153193"/>
                <a:gd name="connsiteY400" fmla="*/ 142410 h 1313964"/>
                <a:gd name="connsiteX401" fmla="*/ 980389 w 1153193"/>
                <a:gd name="connsiteY401" fmla="*/ 152854 h 1313964"/>
                <a:gd name="connsiteX402" fmla="*/ 996550 w 1153193"/>
                <a:gd name="connsiteY402" fmla="*/ 150956 h 1313964"/>
                <a:gd name="connsiteX403" fmla="*/ 1009837 w 1153193"/>
                <a:gd name="connsiteY403" fmla="*/ 148108 h 1313964"/>
                <a:gd name="connsiteX404" fmla="*/ 1010774 w 1153193"/>
                <a:gd name="connsiteY404" fmla="*/ 145259 h 1313964"/>
                <a:gd name="connsiteX405" fmla="*/ 1013637 w 1153193"/>
                <a:gd name="connsiteY405" fmla="*/ 141459 h 1313964"/>
                <a:gd name="connsiteX406" fmla="*/ 1016466 w 1153193"/>
                <a:gd name="connsiteY406" fmla="*/ 138610 h 1313964"/>
                <a:gd name="connsiteX407" fmla="*/ 1019335 w 1153193"/>
                <a:gd name="connsiteY407" fmla="*/ 138610 h 1313964"/>
                <a:gd name="connsiteX408" fmla="*/ 1026934 w 1153193"/>
                <a:gd name="connsiteY408" fmla="*/ 140508 h 1313964"/>
                <a:gd name="connsiteX409" fmla="*/ 1027861 w 1153193"/>
                <a:gd name="connsiteY409" fmla="*/ 141459 h 1313964"/>
                <a:gd name="connsiteX410" fmla="*/ 1030729 w 1153193"/>
                <a:gd name="connsiteY410" fmla="*/ 144308 h 1313964"/>
                <a:gd name="connsiteX411" fmla="*/ 1031661 w 1153193"/>
                <a:gd name="connsiteY411" fmla="*/ 144308 h 1313964"/>
                <a:gd name="connsiteX412" fmla="*/ 1033558 w 1153193"/>
                <a:gd name="connsiteY412" fmla="*/ 145259 h 1313964"/>
                <a:gd name="connsiteX413" fmla="*/ 1036427 w 1153193"/>
                <a:gd name="connsiteY413" fmla="*/ 147156 h 1313964"/>
                <a:gd name="connsiteX414" fmla="*/ 1037358 w 1153193"/>
                <a:gd name="connsiteY414" fmla="*/ 150005 h 1313964"/>
                <a:gd name="connsiteX415" fmla="*/ 1035456 w 1153193"/>
                <a:gd name="connsiteY415" fmla="*/ 162351 h 1313964"/>
                <a:gd name="connsiteX416" fmla="*/ 1037358 w 1153193"/>
                <a:gd name="connsiteY416" fmla="*/ 162351 h 1313964"/>
                <a:gd name="connsiteX417" fmla="*/ 1039256 w 1153193"/>
                <a:gd name="connsiteY417" fmla="*/ 160449 h 1313964"/>
                <a:gd name="connsiteX418" fmla="*/ 1041158 w 1153193"/>
                <a:gd name="connsiteY418" fmla="*/ 158551 h 1313964"/>
                <a:gd name="connsiteX419" fmla="*/ 1044022 w 1153193"/>
                <a:gd name="connsiteY419" fmla="*/ 156654 h 1313964"/>
                <a:gd name="connsiteX420" fmla="*/ 1046851 w 1153193"/>
                <a:gd name="connsiteY420" fmla="*/ 158551 h 1313964"/>
                <a:gd name="connsiteX421" fmla="*/ 1051617 w 1153193"/>
                <a:gd name="connsiteY421" fmla="*/ 159498 h 1313964"/>
                <a:gd name="connsiteX422" fmla="*/ 1052548 w 1153193"/>
                <a:gd name="connsiteY422" fmla="*/ 160449 h 1313964"/>
                <a:gd name="connsiteX423" fmla="*/ 1054445 w 1153193"/>
                <a:gd name="connsiteY423" fmla="*/ 161400 h 1313964"/>
                <a:gd name="connsiteX424" fmla="*/ 1055421 w 1153193"/>
                <a:gd name="connsiteY424" fmla="*/ 165195 h 1313964"/>
                <a:gd name="connsiteX425" fmla="*/ 1058245 w 1153193"/>
                <a:gd name="connsiteY425" fmla="*/ 170892 h 1313964"/>
                <a:gd name="connsiteX426" fmla="*/ 1063938 w 1153193"/>
                <a:gd name="connsiteY426" fmla="*/ 172790 h 1313964"/>
                <a:gd name="connsiteX427" fmla="*/ 1068669 w 1153193"/>
                <a:gd name="connsiteY427" fmla="*/ 174692 h 1313964"/>
                <a:gd name="connsiteX428" fmla="*/ 1070567 w 1153193"/>
                <a:gd name="connsiteY428" fmla="*/ 174692 h 1313964"/>
                <a:gd name="connsiteX429" fmla="*/ 1076274 w 1153193"/>
                <a:gd name="connsiteY429" fmla="*/ 171844 h 1313964"/>
                <a:gd name="connsiteX430" fmla="*/ 1078161 w 1153193"/>
                <a:gd name="connsiteY430" fmla="*/ 169946 h 1313964"/>
                <a:gd name="connsiteX431" fmla="*/ 1081962 w 1153193"/>
                <a:gd name="connsiteY431" fmla="*/ 171844 h 1313964"/>
                <a:gd name="connsiteX432" fmla="*/ 1083864 w 1153193"/>
                <a:gd name="connsiteY432" fmla="*/ 173741 h 1313964"/>
                <a:gd name="connsiteX433" fmla="*/ 1086727 w 1153193"/>
                <a:gd name="connsiteY433" fmla="*/ 174692 h 1313964"/>
                <a:gd name="connsiteX434" fmla="*/ 1087659 w 1153193"/>
                <a:gd name="connsiteY434" fmla="*/ 175634 h 1313964"/>
                <a:gd name="connsiteX435" fmla="*/ 1093356 w 1153193"/>
                <a:gd name="connsiteY435" fmla="*/ 177531 h 1313964"/>
                <a:gd name="connsiteX436" fmla="*/ 1100015 w 1153193"/>
                <a:gd name="connsiteY436" fmla="*/ 180380 h 1313964"/>
                <a:gd name="connsiteX437" fmla="*/ 1100951 w 1153193"/>
                <a:gd name="connsiteY437" fmla="*/ 181331 h 1313964"/>
                <a:gd name="connsiteX438" fmla="*/ 1101917 w 1153193"/>
                <a:gd name="connsiteY438" fmla="*/ 182277 h 1313964"/>
                <a:gd name="connsiteX439" fmla="*/ 1102854 w 1153193"/>
                <a:gd name="connsiteY439" fmla="*/ 182277 h 1313964"/>
                <a:gd name="connsiteX440" fmla="*/ 1105717 w 1153193"/>
                <a:gd name="connsiteY440" fmla="*/ 179429 h 1313964"/>
                <a:gd name="connsiteX441" fmla="*/ 1106648 w 1153193"/>
                <a:gd name="connsiteY441" fmla="*/ 178477 h 1313964"/>
                <a:gd name="connsiteX442" fmla="*/ 1111414 w 1153193"/>
                <a:gd name="connsiteY442" fmla="*/ 177531 h 1313964"/>
                <a:gd name="connsiteX443" fmla="*/ 1114253 w 1153193"/>
                <a:gd name="connsiteY443" fmla="*/ 181331 h 1313964"/>
                <a:gd name="connsiteX444" fmla="*/ 1115214 w 1153193"/>
                <a:gd name="connsiteY444" fmla="*/ 184175 h 1313964"/>
                <a:gd name="connsiteX445" fmla="*/ 1121843 w 1153193"/>
                <a:gd name="connsiteY445" fmla="*/ 179429 h 1313964"/>
                <a:gd name="connsiteX446" fmla="*/ 1122809 w 1153193"/>
                <a:gd name="connsiteY446" fmla="*/ 178477 h 1313964"/>
                <a:gd name="connsiteX447" fmla="*/ 1124707 w 1153193"/>
                <a:gd name="connsiteY447" fmla="*/ 176580 h 1313964"/>
                <a:gd name="connsiteX448" fmla="*/ 1124707 w 1153193"/>
                <a:gd name="connsiteY448" fmla="*/ 176580 h 1313964"/>
                <a:gd name="connsiteX449" fmla="*/ 1126609 w 1153193"/>
                <a:gd name="connsiteY449" fmla="*/ 175634 h 1313964"/>
                <a:gd name="connsiteX450" fmla="*/ 1129438 w 1153193"/>
                <a:gd name="connsiteY450" fmla="*/ 172790 h 1313964"/>
                <a:gd name="connsiteX451" fmla="*/ 1131336 w 1153193"/>
                <a:gd name="connsiteY451" fmla="*/ 174692 h 1313964"/>
                <a:gd name="connsiteX452" fmla="*/ 1131336 w 1153193"/>
                <a:gd name="connsiteY452" fmla="*/ 175634 h 1313964"/>
                <a:gd name="connsiteX453" fmla="*/ 1133238 w 1153193"/>
                <a:gd name="connsiteY453" fmla="*/ 177531 h 1313964"/>
                <a:gd name="connsiteX454" fmla="*/ 1134204 w 1153193"/>
                <a:gd name="connsiteY454" fmla="*/ 185126 h 1313964"/>
                <a:gd name="connsiteX455" fmla="*/ 1136102 w 1153193"/>
                <a:gd name="connsiteY455" fmla="*/ 187023 h 1313964"/>
                <a:gd name="connsiteX456" fmla="*/ 1137033 w 1153193"/>
                <a:gd name="connsiteY456" fmla="*/ 187023 h 1313964"/>
                <a:gd name="connsiteX457" fmla="*/ 1137999 w 1153193"/>
                <a:gd name="connsiteY457" fmla="*/ 187975 h 1313964"/>
                <a:gd name="connsiteX458" fmla="*/ 1141799 w 1153193"/>
                <a:gd name="connsiteY458" fmla="*/ 187975 h 1313964"/>
                <a:gd name="connsiteX459" fmla="*/ 1142730 w 1153193"/>
                <a:gd name="connsiteY459" fmla="*/ 188926 h 1313964"/>
                <a:gd name="connsiteX460" fmla="*/ 1146525 w 1153193"/>
                <a:gd name="connsiteY460" fmla="*/ 189872 h 1313964"/>
                <a:gd name="connsiteX461" fmla="*/ 1147492 w 1153193"/>
                <a:gd name="connsiteY461" fmla="*/ 190823 h 1313964"/>
                <a:gd name="connsiteX462" fmla="*/ 1149394 w 1153193"/>
                <a:gd name="connsiteY462" fmla="*/ 191770 h 1313964"/>
                <a:gd name="connsiteX463" fmla="*/ 1151291 w 1153193"/>
                <a:gd name="connsiteY463" fmla="*/ 192721 h 1313964"/>
                <a:gd name="connsiteX464" fmla="*/ 1153194 w 1153193"/>
                <a:gd name="connsiteY464" fmla="*/ 194623 h 1313964"/>
                <a:gd name="connsiteX465" fmla="*/ 1152223 w 1153193"/>
                <a:gd name="connsiteY465" fmla="*/ 196516 h 1313964"/>
                <a:gd name="connsiteX466" fmla="*/ 1151291 w 1153193"/>
                <a:gd name="connsiteY466" fmla="*/ 197467 h 1313964"/>
                <a:gd name="connsiteX467" fmla="*/ 1149394 w 1153193"/>
                <a:gd name="connsiteY467" fmla="*/ 198418 h 1313964"/>
                <a:gd name="connsiteX468" fmla="*/ 1148423 w 1153193"/>
                <a:gd name="connsiteY468" fmla="*/ 199369 h 1313964"/>
                <a:gd name="connsiteX469" fmla="*/ 1146525 w 1153193"/>
                <a:gd name="connsiteY469" fmla="*/ 205067 h 1313964"/>
                <a:gd name="connsiteX470" fmla="*/ 1146525 w 1153193"/>
                <a:gd name="connsiteY470" fmla="*/ 206013 h 1313964"/>
                <a:gd name="connsiteX471" fmla="*/ 1141799 w 1153193"/>
                <a:gd name="connsiteY471" fmla="*/ 208862 h 1313964"/>
                <a:gd name="connsiteX472" fmla="*/ 1142730 w 1153193"/>
                <a:gd name="connsiteY472" fmla="*/ 209813 h 1313964"/>
                <a:gd name="connsiteX473" fmla="*/ 1142730 w 1153193"/>
                <a:gd name="connsiteY473" fmla="*/ 210759 h 1313964"/>
                <a:gd name="connsiteX474" fmla="*/ 1140828 w 1153193"/>
                <a:gd name="connsiteY474" fmla="*/ 214559 h 1313964"/>
                <a:gd name="connsiteX475" fmla="*/ 1138931 w 1153193"/>
                <a:gd name="connsiteY475" fmla="*/ 219305 h 1313964"/>
                <a:gd name="connsiteX476" fmla="*/ 1134204 w 1153193"/>
                <a:gd name="connsiteY476" fmla="*/ 221203 h 1313964"/>
                <a:gd name="connsiteX477" fmla="*/ 1133238 w 1153193"/>
                <a:gd name="connsiteY477" fmla="*/ 219305 h 1313964"/>
                <a:gd name="connsiteX478" fmla="*/ 1132302 w 1153193"/>
                <a:gd name="connsiteY478" fmla="*/ 217408 h 1313964"/>
                <a:gd name="connsiteX479" fmla="*/ 1128502 w 1153193"/>
                <a:gd name="connsiteY479" fmla="*/ 214559 h 1313964"/>
                <a:gd name="connsiteX480" fmla="*/ 1127536 w 1153193"/>
                <a:gd name="connsiteY480" fmla="*/ 212662 h 1313964"/>
                <a:gd name="connsiteX481" fmla="*/ 1124707 w 1153193"/>
                <a:gd name="connsiteY481" fmla="*/ 211711 h 1313964"/>
                <a:gd name="connsiteX482" fmla="*/ 1123741 w 1153193"/>
                <a:gd name="connsiteY482" fmla="*/ 210759 h 1313964"/>
                <a:gd name="connsiteX483" fmla="*/ 1117112 w 1153193"/>
                <a:gd name="connsiteY483" fmla="*/ 211711 h 1313964"/>
                <a:gd name="connsiteX484" fmla="*/ 1117112 w 1153193"/>
                <a:gd name="connsiteY484" fmla="*/ 212662 h 1313964"/>
                <a:gd name="connsiteX485" fmla="*/ 1117112 w 1153193"/>
                <a:gd name="connsiteY485" fmla="*/ 219305 h 1313964"/>
                <a:gd name="connsiteX486" fmla="*/ 1117112 w 1153193"/>
                <a:gd name="connsiteY486" fmla="*/ 219305 h 1313964"/>
                <a:gd name="connsiteX487" fmla="*/ 1106648 w 1153193"/>
                <a:gd name="connsiteY487" fmla="*/ 220257 h 1313964"/>
                <a:gd name="connsiteX488" fmla="*/ 1097151 w 1153193"/>
                <a:gd name="connsiteY488" fmla="*/ 219305 h 1313964"/>
                <a:gd name="connsiteX489" fmla="*/ 1096225 w 1153193"/>
                <a:gd name="connsiteY489" fmla="*/ 220257 h 1313964"/>
                <a:gd name="connsiteX490" fmla="*/ 1095259 w 1153193"/>
                <a:gd name="connsiteY490" fmla="*/ 222154 h 1313964"/>
                <a:gd name="connsiteX491" fmla="*/ 1093356 w 1153193"/>
                <a:gd name="connsiteY491" fmla="*/ 225003 h 1313964"/>
                <a:gd name="connsiteX492" fmla="*/ 1092425 w 1153193"/>
                <a:gd name="connsiteY492" fmla="*/ 227851 h 1313964"/>
                <a:gd name="connsiteX493" fmla="*/ 1085766 w 1153193"/>
                <a:gd name="connsiteY493" fmla="*/ 227851 h 1313964"/>
                <a:gd name="connsiteX494" fmla="*/ 1082927 w 1153193"/>
                <a:gd name="connsiteY494" fmla="*/ 230700 h 1313964"/>
                <a:gd name="connsiteX495" fmla="*/ 1084830 w 1153193"/>
                <a:gd name="connsiteY495" fmla="*/ 239246 h 1313964"/>
                <a:gd name="connsiteX496" fmla="*/ 1085766 w 1153193"/>
                <a:gd name="connsiteY496" fmla="*/ 240193 h 1313964"/>
                <a:gd name="connsiteX497" fmla="*/ 1088630 w 1153193"/>
                <a:gd name="connsiteY497" fmla="*/ 242095 h 1313964"/>
                <a:gd name="connsiteX498" fmla="*/ 1087659 w 1153193"/>
                <a:gd name="connsiteY498" fmla="*/ 246841 h 1313964"/>
                <a:gd name="connsiteX499" fmla="*/ 1086727 w 1153193"/>
                <a:gd name="connsiteY499" fmla="*/ 250636 h 1313964"/>
                <a:gd name="connsiteX500" fmla="*/ 1084830 w 1153193"/>
                <a:gd name="connsiteY500" fmla="*/ 251587 h 1313964"/>
                <a:gd name="connsiteX501" fmla="*/ 1083864 w 1153193"/>
                <a:gd name="connsiteY501" fmla="*/ 252539 h 1313964"/>
                <a:gd name="connsiteX502" fmla="*/ 1082927 w 1153193"/>
                <a:gd name="connsiteY502" fmla="*/ 254436 h 1313964"/>
                <a:gd name="connsiteX503" fmla="*/ 1081030 w 1153193"/>
                <a:gd name="connsiteY503" fmla="*/ 254436 h 1313964"/>
                <a:gd name="connsiteX504" fmla="*/ 1077235 w 1153193"/>
                <a:gd name="connsiteY504" fmla="*/ 259182 h 1313964"/>
                <a:gd name="connsiteX505" fmla="*/ 1075333 w 1153193"/>
                <a:gd name="connsiteY505" fmla="*/ 259182 h 1313964"/>
                <a:gd name="connsiteX506" fmla="*/ 1074367 w 1153193"/>
                <a:gd name="connsiteY506" fmla="*/ 260134 h 1313964"/>
                <a:gd name="connsiteX507" fmla="*/ 1066772 w 1153193"/>
                <a:gd name="connsiteY507" fmla="*/ 271528 h 1313964"/>
                <a:gd name="connsiteX508" fmla="*/ 1065840 w 1153193"/>
                <a:gd name="connsiteY508" fmla="*/ 272480 h 1313964"/>
                <a:gd name="connsiteX509" fmla="*/ 1062035 w 1153193"/>
                <a:gd name="connsiteY509" fmla="*/ 274377 h 1313964"/>
                <a:gd name="connsiteX510" fmla="*/ 1039256 w 1153193"/>
                <a:gd name="connsiteY510" fmla="*/ 290518 h 1313964"/>
                <a:gd name="connsiteX511" fmla="*/ 1038324 w 1153193"/>
                <a:gd name="connsiteY511" fmla="*/ 291469 h 1313964"/>
                <a:gd name="connsiteX512" fmla="*/ 1032627 w 1153193"/>
                <a:gd name="connsiteY512" fmla="*/ 298113 h 1313964"/>
                <a:gd name="connsiteX513" fmla="*/ 1025963 w 1153193"/>
                <a:gd name="connsiteY513" fmla="*/ 301908 h 1313964"/>
                <a:gd name="connsiteX514" fmla="*/ 1024061 w 1153193"/>
                <a:gd name="connsiteY514" fmla="*/ 302849 h 1313964"/>
                <a:gd name="connsiteX515" fmla="*/ 997476 w 1153193"/>
                <a:gd name="connsiteY515" fmla="*/ 321839 h 1313964"/>
                <a:gd name="connsiteX516" fmla="*/ 990848 w 1153193"/>
                <a:gd name="connsiteY516" fmla="*/ 337029 h 1313964"/>
                <a:gd name="connsiteX517" fmla="*/ 981355 w 1153193"/>
                <a:gd name="connsiteY517" fmla="*/ 352223 h 1313964"/>
                <a:gd name="connsiteX518" fmla="*/ 982287 w 1153193"/>
                <a:gd name="connsiteY518" fmla="*/ 354121 h 1313964"/>
                <a:gd name="connsiteX519" fmla="*/ 974692 w 1153193"/>
                <a:gd name="connsiteY519" fmla="*/ 375959 h 1313964"/>
                <a:gd name="connsiteX520" fmla="*/ 973760 w 1153193"/>
                <a:gd name="connsiteY520" fmla="*/ 376910 h 1313964"/>
                <a:gd name="connsiteX521" fmla="*/ 968068 w 1153193"/>
                <a:gd name="connsiteY521" fmla="*/ 386403 h 1313964"/>
                <a:gd name="connsiteX522" fmla="*/ 966165 w 1153193"/>
                <a:gd name="connsiteY522" fmla="*/ 393998 h 1313964"/>
                <a:gd name="connsiteX523" fmla="*/ 979463 w 1153193"/>
                <a:gd name="connsiteY523" fmla="*/ 403495 h 1313964"/>
                <a:gd name="connsiteX524" fmla="*/ 982287 w 1153193"/>
                <a:gd name="connsiteY524" fmla="*/ 406344 h 1313964"/>
                <a:gd name="connsiteX525" fmla="*/ 983253 w 1153193"/>
                <a:gd name="connsiteY525" fmla="*/ 407290 h 1313964"/>
                <a:gd name="connsiteX526" fmla="*/ 916791 w 1153193"/>
                <a:gd name="connsiteY526" fmla="*/ 477541 h 1313964"/>
                <a:gd name="connsiteX527" fmla="*/ 912025 w 1153193"/>
                <a:gd name="connsiteY527" fmla="*/ 476595 h 1313964"/>
                <a:gd name="connsiteX528" fmla="*/ 908230 w 1153193"/>
                <a:gd name="connsiteY528" fmla="*/ 473747 h 1313964"/>
                <a:gd name="connsiteX529" fmla="*/ 877846 w 1153193"/>
                <a:gd name="connsiteY529" fmla="*/ 462352 h 1313964"/>
                <a:gd name="connsiteX530" fmla="*/ 870251 w 1153193"/>
                <a:gd name="connsiteY530" fmla="*/ 451908 h 1313964"/>
                <a:gd name="connsiteX531" fmla="*/ 859827 w 1153193"/>
                <a:gd name="connsiteY531" fmla="*/ 444313 h 1313964"/>
                <a:gd name="connsiteX532" fmla="*/ 855056 w 1153193"/>
                <a:gd name="connsiteY532" fmla="*/ 438616 h 1313964"/>
                <a:gd name="connsiteX533" fmla="*/ 815219 w 1153193"/>
                <a:gd name="connsiteY533" fmla="*/ 406344 h 1313964"/>
                <a:gd name="connsiteX534" fmla="*/ 813317 w 1153193"/>
                <a:gd name="connsiteY534" fmla="*/ 406344 h 1313964"/>
                <a:gd name="connsiteX535" fmla="*/ 811424 w 1153193"/>
                <a:gd name="connsiteY535" fmla="*/ 404441 h 1313964"/>
                <a:gd name="connsiteX536" fmla="*/ 811424 w 1153193"/>
                <a:gd name="connsiteY536" fmla="*/ 403495 h 1313964"/>
                <a:gd name="connsiteX537" fmla="*/ 810453 w 1153193"/>
                <a:gd name="connsiteY537" fmla="*/ 404441 h 1313964"/>
                <a:gd name="connsiteX538" fmla="*/ 809522 w 1153193"/>
                <a:gd name="connsiteY538" fmla="*/ 408241 h 1313964"/>
                <a:gd name="connsiteX539" fmla="*/ 806658 w 1153193"/>
                <a:gd name="connsiteY539" fmla="*/ 412036 h 1313964"/>
                <a:gd name="connsiteX540" fmla="*/ 805722 w 1153193"/>
                <a:gd name="connsiteY540" fmla="*/ 412987 h 1313964"/>
                <a:gd name="connsiteX541" fmla="*/ 804756 w 1153193"/>
                <a:gd name="connsiteY541" fmla="*/ 413929 h 1313964"/>
                <a:gd name="connsiteX542" fmla="*/ 805722 w 1153193"/>
                <a:gd name="connsiteY542" fmla="*/ 415826 h 1313964"/>
                <a:gd name="connsiteX543" fmla="*/ 804756 w 1153193"/>
                <a:gd name="connsiteY543" fmla="*/ 423421 h 1313964"/>
                <a:gd name="connsiteX544" fmla="*/ 805722 w 1153193"/>
                <a:gd name="connsiteY544" fmla="*/ 425323 h 1313964"/>
                <a:gd name="connsiteX545" fmla="*/ 807624 w 1153193"/>
                <a:gd name="connsiteY545" fmla="*/ 426270 h 1313964"/>
                <a:gd name="connsiteX546" fmla="*/ 803824 w 1153193"/>
                <a:gd name="connsiteY546" fmla="*/ 430070 h 1313964"/>
                <a:gd name="connsiteX547" fmla="*/ 798127 w 1153193"/>
                <a:gd name="connsiteY547" fmla="*/ 430070 h 1313964"/>
                <a:gd name="connsiteX548" fmla="*/ 793361 w 1153193"/>
                <a:gd name="connsiteY548" fmla="*/ 430070 h 1313964"/>
                <a:gd name="connsiteX549" fmla="*/ 790532 w 1153193"/>
                <a:gd name="connsiteY549" fmla="*/ 429118 h 1313964"/>
                <a:gd name="connsiteX550" fmla="*/ 787668 w 1153193"/>
                <a:gd name="connsiteY550" fmla="*/ 428167 h 1313964"/>
                <a:gd name="connsiteX551" fmla="*/ 787668 w 1153193"/>
                <a:gd name="connsiteY551" fmla="*/ 433870 h 1313964"/>
                <a:gd name="connsiteX552" fmla="*/ 787668 w 1153193"/>
                <a:gd name="connsiteY552" fmla="*/ 434816 h 1313964"/>
                <a:gd name="connsiteX553" fmla="*/ 788634 w 1153193"/>
                <a:gd name="connsiteY553" fmla="*/ 443362 h 1313964"/>
                <a:gd name="connsiteX554" fmla="*/ 789561 w 1153193"/>
                <a:gd name="connsiteY554" fmla="*/ 450957 h 1313964"/>
                <a:gd name="connsiteX555" fmla="*/ 790532 w 1153193"/>
                <a:gd name="connsiteY555" fmla="*/ 457605 h 1313964"/>
                <a:gd name="connsiteX556" fmla="*/ 792439 w 1153193"/>
                <a:gd name="connsiteY556" fmla="*/ 464249 h 1313964"/>
                <a:gd name="connsiteX557" fmla="*/ 790532 w 1153193"/>
                <a:gd name="connsiteY557" fmla="*/ 467098 h 1313964"/>
                <a:gd name="connsiteX558" fmla="*/ 781039 w 1153193"/>
                <a:gd name="connsiteY558" fmla="*/ 465200 h 1313964"/>
                <a:gd name="connsiteX559" fmla="*/ 778171 w 1153193"/>
                <a:gd name="connsiteY559" fmla="*/ 464249 h 1313964"/>
                <a:gd name="connsiteX560" fmla="*/ 774371 w 1153193"/>
                <a:gd name="connsiteY560" fmla="*/ 463303 h 1313964"/>
                <a:gd name="connsiteX561" fmla="*/ 767747 w 1153193"/>
                <a:gd name="connsiteY561" fmla="*/ 463303 h 1313964"/>
                <a:gd name="connsiteX562" fmla="*/ 764879 w 1153193"/>
                <a:gd name="connsiteY562" fmla="*/ 462352 h 1313964"/>
                <a:gd name="connsiteX563" fmla="*/ 761079 w 1153193"/>
                <a:gd name="connsiteY563" fmla="*/ 461400 h 1313964"/>
                <a:gd name="connsiteX564" fmla="*/ 758250 w 1153193"/>
                <a:gd name="connsiteY564" fmla="*/ 459503 h 1313964"/>
                <a:gd name="connsiteX565" fmla="*/ 756352 w 1153193"/>
                <a:gd name="connsiteY565" fmla="*/ 458552 h 1313964"/>
                <a:gd name="connsiteX566" fmla="*/ 755386 w 1153193"/>
                <a:gd name="connsiteY566" fmla="*/ 458552 h 1313964"/>
                <a:gd name="connsiteX567" fmla="*/ 754455 w 1153193"/>
                <a:gd name="connsiteY567" fmla="*/ 458552 h 1313964"/>
                <a:gd name="connsiteX568" fmla="*/ 752557 w 1153193"/>
                <a:gd name="connsiteY568" fmla="*/ 458552 h 1313964"/>
                <a:gd name="connsiteX569" fmla="*/ 746855 w 1153193"/>
                <a:gd name="connsiteY569" fmla="*/ 459503 h 1313964"/>
                <a:gd name="connsiteX570" fmla="*/ 742089 w 1153193"/>
                <a:gd name="connsiteY570" fmla="*/ 457605 h 1313964"/>
                <a:gd name="connsiteX571" fmla="*/ 739260 w 1153193"/>
                <a:gd name="connsiteY571" fmla="*/ 456654 h 1313964"/>
                <a:gd name="connsiteX572" fmla="*/ 736397 w 1153193"/>
                <a:gd name="connsiteY572" fmla="*/ 453806 h 1313964"/>
                <a:gd name="connsiteX573" fmla="*/ 734494 w 1153193"/>
                <a:gd name="connsiteY573" fmla="*/ 451908 h 1313964"/>
                <a:gd name="connsiteX574" fmla="*/ 731665 w 1153193"/>
                <a:gd name="connsiteY574" fmla="*/ 450957 h 1313964"/>
                <a:gd name="connsiteX575" fmla="*/ 729768 w 1153193"/>
                <a:gd name="connsiteY575" fmla="*/ 450011 h 1313964"/>
                <a:gd name="connsiteX576" fmla="*/ 729768 w 1153193"/>
                <a:gd name="connsiteY576" fmla="*/ 448108 h 1313964"/>
                <a:gd name="connsiteX577" fmla="*/ 725002 w 1153193"/>
                <a:gd name="connsiteY577" fmla="*/ 445260 h 1313964"/>
                <a:gd name="connsiteX578" fmla="*/ 723099 w 1153193"/>
                <a:gd name="connsiteY578" fmla="*/ 445260 h 1313964"/>
                <a:gd name="connsiteX579" fmla="*/ 719304 w 1153193"/>
                <a:gd name="connsiteY579" fmla="*/ 449059 h 1313964"/>
                <a:gd name="connsiteX580" fmla="*/ 718373 w 1153193"/>
                <a:gd name="connsiteY580" fmla="*/ 453806 h 1313964"/>
                <a:gd name="connsiteX581" fmla="*/ 717407 w 1153193"/>
                <a:gd name="connsiteY581" fmla="*/ 453806 h 1313964"/>
                <a:gd name="connsiteX582" fmla="*/ 710778 w 1153193"/>
                <a:gd name="connsiteY582" fmla="*/ 457605 h 1313964"/>
                <a:gd name="connsiteX583" fmla="*/ 710778 w 1153193"/>
                <a:gd name="connsiteY583" fmla="*/ 457605 h 1313964"/>
                <a:gd name="connsiteX584" fmla="*/ 703183 w 1153193"/>
                <a:gd name="connsiteY584" fmla="*/ 461400 h 1313964"/>
                <a:gd name="connsiteX585" fmla="*/ 700315 w 1153193"/>
                <a:gd name="connsiteY585" fmla="*/ 464249 h 1313964"/>
                <a:gd name="connsiteX586" fmla="*/ 700315 w 1153193"/>
                <a:gd name="connsiteY586" fmla="*/ 466147 h 1313964"/>
                <a:gd name="connsiteX587" fmla="*/ 699383 w 1153193"/>
                <a:gd name="connsiteY587" fmla="*/ 469000 h 1313964"/>
                <a:gd name="connsiteX588" fmla="*/ 697481 w 1153193"/>
                <a:gd name="connsiteY588" fmla="*/ 475644 h 1313964"/>
                <a:gd name="connsiteX589" fmla="*/ 696515 w 1153193"/>
                <a:gd name="connsiteY589" fmla="*/ 476595 h 1313964"/>
                <a:gd name="connsiteX590" fmla="*/ 694617 w 1153193"/>
                <a:gd name="connsiteY590" fmla="*/ 476595 h 1313964"/>
                <a:gd name="connsiteX591" fmla="*/ 692720 w 1153193"/>
                <a:gd name="connsiteY591" fmla="*/ 475644 h 1313964"/>
                <a:gd name="connsiteX592" fmla="*/ 689886 w 1153193"/>
                <a:gd name="connsiteY592" fmla="*/ 476595 h 1313964"/>
                <a:gd name="connsiteX593" fmla="*/ 687989 w 1153193"/>
                <a:gd name="connsiteY593" fmla="*/ 478493 h 1313964"/>
                <a:gd name="connsiteX594" fmla="*/ 685120 w 1153193"/>
                <a:gd name="connsiteY594" fmla="*/ 478493 h 1313964"/>
                <a:gd name="connsiteX595" fmla="*/ 685120 w 1153193"/>
                <a:gd name="connsiteY595" fmla="*/ 479439 h 1313964"/>
                <a:gd name="connsiteX596" fmla="*/ 685120 w 1153193"/>
                <a:gd name="connsiteY596" fmla="*/ 482288 h 1313964"/>
                <a:gd name="connsiteX597" fmla="*/ 682296 w 1153193"/>
                <a:gd name="connsiteY597" fmla="*/ 485136 h 1313964"/>
                <a:gd name="connsiteX598" fmla="*/ 680394 w 1153193"/>
                <a:gd name="connsiteY598" fmla="*/ 484190 h 1313964"/>
                <a:gd name="connsiteX599" fmla="*/ 678496 w 1153193"/>
                <a:gd name="connsiteY599" fmla="*/ 483239 h 1313964"/>
                <a:gd name="connsiteX600" fmla="*/ 678496 w 1153193"/>
                <a:gd name="connsiteY600" fmla="*/ 481341 h 1313964"/>
                <a:gd name="connsiteX601" fmla="*/ 678496 w 1153193"/>
                <a:gd name="connsiteY601" fmla="*/ 481341 h 1313964"/>
                <a:gd name="connsiteX602" fmla="*/ 676599 w 1153193"/>
                <a:gd name="connsiteY602" fmla="*/ 475644 h 1313964"/>
                <a:gd name="connsiteX603" fmla="*/ 675628 w 1153193"/>
                <a:gd name="connsiteY603" fmla="*/ 474693 h 1313964"/>
                <a:gd name="connsiteX604" fmla="*/ 674701 w 1153193"/>
                <a:gd name="connsiteY604" fmla="*/ 473747 h 1313964"/>
                <a:gd name="connsiteX605" fmla="*/ 671833 w 1153193"/>
                <a:gd name="connsiteY605" fmla="*/ 472795 h 1313964"/>
                <a:gd name="connsiteX606" fmla="*/ 670901 w 1153193"/>
                <a:gd name="connsiteY606" fmla="*/ 469947 h 1313964"/>
                <a:gd name="connsiteX607" fmla="*/ 668999 w 1153193"/>
                <a:gd name="connsiteY607" fmla="*/ 469000 h 1313964"/>
                <a:gd name="connsiteX608" fmla="*/ 667106 w 1153193"/>
                <a:gd name="connsiteY608" fmla="*/ 467098 h 1313964"/>
                <a:gd name="connsiteX609" fmla="*/ 666130 w 1153193"/>
                <a:gd name="connsiteY609" fmla="*/ 467098 h 1313964"/>
                <a:gd name="connsiteX610" fmla="*/ 664238 w 1153193"/>
                <a:gd name="connsiteY610" fmla="*/ 465200 h 1313964"/>
                <a:gd name="connsiteX611" fmla="*/ 664238 w 1153193"/>
                <a:gd name="connsiteY611" fmla="*/ 465200 h 1313964"/>
                <a:gd name="connsiteX612" fmla="*/ 662340 w 1153193"/>
                <a:gd name="connsiteY612" fmla="*/ 464249 h 1313964"/>
                <a:gd name="connsiteX613" fmla="*/ 657609 w 1153193"/>
                <a:gd name="connsiteY613" fmla="*/ 464249 h 1313964"/>
                <a:gd name="connsiteX614" fmla="*/ 657609 w 1153193"/>
                <a:gd name="connsiteY614" fmla="*/ 467098 h 1313964"/>
                <a:gd name="connsiteX615" fmla="*/ 655712 w 1153193"/>
                <a:gd name="connsiteY615" fmla="*/ 473747 h 1313964"/>
                <a:gd name="connsiteX616" fmla="*/ 654745 w 1153193"/>
                <a:gd name="connsiteY616" fmla="*/ 475644 h 1313964"/>
                <a:gd name="connsiteX617" fmla="*/ 652843 w 1153193"/>
                <a:gd name="connsiteY617" fmla="*/ 476595 h 1313964"/>
                <a:gd name="connsiteX618" fmla="*/ 652843 w 1153193"/>
                <a:gd name="connsiteY618" fmla="*/ 476595 h 1313964"/>
                <a:gd name="connsiteX619" fmla="*/ 653809 w 1153193"/>
                <a:gd name="connsiteY619" fmla="*/ 479439 h 1313964"/>
                <a:gd name="connsiteX620" fmla="*/ 654745 w 1153193"/>
                <a:gd name="connsiteY620" fmla="*/ 483239 h 1313964"/>
                <a:gd name="connsiteX621" fmla="*/ 654745 w 1153193"/>
                <a:gd name="connsiteY621" fmla="*/ 484190 h 1313964"/>
                <a:gd name="connsiteX622" fmla="*/ 651912 w 1153193"/>
                <a:gd name="connsiteY622" fmla="*/ 491785 h 1313964"/>
                <a:gd name="connsiteX623" fmla="*/ 650945 w 1153193"/>
                <a:gd name="connsiteY623" fmla="*/ 492736 h 1313964"/>
                <a:gd name="connsiteX624" fmla="*/ 650009 w 1153193"/>
                <a:gd name="connsiteY624" fmla="*/ 494634 h 1313964"/>
                <a:gd name="connsiteX625" fmla="*/ 648117 w 1153193"/>
                <a:gd name="connsiteY625" fmla="*/ 496531 h 1313964"/>
                <a:gd name="connsiteX626" fmla="*/ 645248 w 1153193"/>
                <a:gd name="connsiteY626" fmla="*/ 500331 h 1313964"/>
                <a:gd name="connsiteX627" fmla="*/ 646214 w 1153193"/>
                <a:gd name="connsiteY627" fmla="*/ 503175 h 1313964"/>
                <a:gd name="connsiteX628" fmla="*/ 645248 w 1153193"/>
                <a:gd name="connsiteY628" fmla="*/ 504126 h 1313964"/>
                <a:gd name="connsiteX629" fmla="*/ 645248 w 1153193"/>
                <a:gd name="connsiteY629" fmla="*/ 507926 h 1313964"/>
                <a:gd name="connsiteX630" fmla="*/ 643351 w 1153193"/>
                <a:gd name="connsiteY630" fmla="*/ 513623 h 1313964"/>
                <a:gd name="connsiteX631" fmla="*/ 642414 w 1153193"/>
                <a:gd name="connsiteY631" fmla="*/ 515521 h 1313964"/>
                <a:gd name="connsiteX632" fmla="*/ 642414 w 1153193"/>
                <a:gd name="connsiteY632" fmla="*/ 516472 h 1313964"/>
                <a:gd name="connsiteX633" fmla="*/ 640517 w 1153193"/>
                <a:gd name="connsiteY633" fmla="*/ 519321 h 1313964"/>
                <a:gd name="connsiteX634" fmla="*/ 639551 w 1153193"/>
                <a:gd name="connsiteY634" fmla="*/ 522164 h 1313964"/>
                <a:gd name="connsiteX635" fmla="*/ 638619 w 1153193"/>
                <a:gd name="connsiteY635" fmla="*/ 524067 h 1313964"/>
                <a:gd name="connsiteX636" fmla="*/ 635761 w 1153193"/>
                <a:gd name="connsiteY636" fmla="*/ 527862 h 1313964"/>
                <a:gd name="connsiteX637" fmla="*/ 635761 w 1153193"/>
                <a:gd name="connsiteY637" fmla="*/ 527862 h 1313964"/>
                <a:gd name="connsiteX638" fmla="*/ 634819 w 1153193"/>
                <a:gd name="connsiteY638" fmla="*/ 529764 h 1313964"/>
                <a:gd name="connsiteX639" fmla="*/ 634819 w 1153193"/>
                <a:gd name="connsiteY639" fmla="*/ 530716 h 1313964"/>
                <a:gd name="connsiteX640" fmla="*/ 636722 w 1153193"/>
                <a:gd name="connsiteY640" fmla="*/ 539257 h 1313964"/>
                <a:gd name="connsiteX641" fmla="*/ 638619 w 1153193"/>
                <a:gd name="connsiteY641" fmla="*/ 540208 h 1313964"/>
                <a:gd name="connsiteX642" fmla="*/ 640517 w 1153193"/>
                <a:gd name="connsiteY642" fmla="*/ 542096 h 1313964"/>
                <a:gd name="connsiteX643" fmla="*/ 641448 w 1153193"/>
                <a:gd name="connsiteY643" fmla="*/ 543047 h 1313964"/>
                <a:gd name="connsiteX644" fmla="*/ 644317 w 1153193"/>
                <a:gd name="connsiteY644" fmla="*/ 546842 h 1313964"/>
                <a:gd name="connsiteX645" fmla="*/ 646214 w 1153193"/>
                <a:gd name="connsiteY645" fmla="*/ 547793 h 1313964"/>
                <a:gd name="connsiteX646" fmla="*/ 649043 w 1153193"/>
                <a:gd name="connsiteY646" fmla="*/ 548744 h 1313964"/>
                <a:gd name="connsiteX647" fmla="*/ 651912 w 1153193"/>
                <a:gd name="connsiteY647" fmla="*/ 551588 h 1313964"/>
                <a:gd name="connsiteX648" fmla="*/ 654745 w 1153193"/>
                <a:gd name="connsiteY648" fmla="*/ 555388 h 1313964"/>
                <a:gd name="connsiteX649" fmla="*/ 654745 w 1153193"/>
                <a:gd name="connsiteY649" fmla="*/ 556339 h 1313964"/>
                <a:gd name="connsiteX650" fmla="*/ 658540 w 1153193"/>
                <a:gd name="connsiteY650" fmla="*/ 557285 h 1313964"/>
                <a:gd name="connsiteX651" fmla="*/ 659506 w 1153193"/>
                <a:gd name="connsiteY651" fmla="*/ 559188 h 1313964"/>
                <a:gd name="connsiteX652" fmla="*/ 660438 w 1153193"/>
                <a:gd name="connsiteY652" fmla="*/ 560139 h 1313964"/>
                <a:gd name="connsiteX653" fmla="*/ 662340 w 1153193"/>
                <a:gd name="connsiteY653" fmla="*/ 561085 h 1313964"/>
                <a:gd name="connsiteX654" fmla="*/ 664238 w 1153193"/>
                <a:gd name="connsiteY654" fmla="*/ 562983 h 1313964"/>
                <a:gd name="connsiteX655" fmla="*/ 667106 w 1153193"/>
                <a:gd name="connsiteY655" fmla="*/ 566783 h 1313964"/>
                <a:gd name="connsiteX656" fmla="*/ 668999 w 1153193"/>
                <a:gd name="connsiteY656" fmla="*/ 571529 h 1313964"/>
                <a:gd name="connsiteX657" fmla="*/ 670901 w 1153193"/>
                <a:gd name="connsiteY657" fmla="*/ 573431 h 1313964"/>
                <a:gd name="connsiteX658" fmla="*/ 668999 w 1153193"/>
                <a:gd name="connsiteY658" fmla="*/ 578177 h 1313964"/>
                <a:gd name="connsiteX659" fmla="*/ 668999 w 1153193"/>
                <a:gd name="connsiteY659" fmla="*/ 580075 h 1313964"/>
                <a:gd name="connsiteX660" fmla="*/ 666130 w 1153193"/>
                <a:gd name="connsiteY660" fmla="*/ 579129 h 1313964"/>
                <a:gd name="connsiteX661" fmla="*/ 664238 w 1153193"/>
                <a:gd name="connsiteY661" fmla="*/ 579129 h 1313964"/>
                <a:gd name="connsiteX662" fmla="*/ 661404 w 1153193"/>
                <a:gd name="connsiteY662" fmla="*/ 579129 h 1313964"/>
                <a:gd name="connsiteX663" fmla="*/ 652843 w 1153193"/>
                <a:gd name="connsiteY663" fmla="*/ 580075 h 1313964"/>
                <a:gd name="connsiteX664" fmla="*/ 649043 w 1153193"/>
                <a:gd name="connsiteY664" fmla="*/ 578177 h 1313964"/>
                <a:gd name="connsiteX665" fmla="*/ 647146 w 1153193"/>
                <a:gd name="connsiteY665" fmla="*/ 577226 h 1313964"/>
                <a:gd name="connsiteX666" fmla="*/ 646214 w 1153193"/>
                <a:gd name="connsiteY666" fmla="*/ 576275 h 1313964"/>
                <a:gd name="connsiteX667" fmla="*/ 644317 w 1153193"/>
                <a:gd name="connsiteY667" fmla="*/ 574377 h 1313964"/>
                <a:gd name="connsiteX668" fmla="*/ 643351 w 1153193"/>
                <a:gd name="connsiteY668" fmla="*/ 573431 h 1313964"/>
                <a:gd name="connsiteX669" fmla="*/ 641448 w 1153193"/>
                <a:gd name="connsiteY669" fmla="*/ 572480 h 1313964"/>
                <a:gd name="connsiteX670" fmla="*/ 639551 w 1153193"/>
                <a:gd name="connsiteY670" fmla="*/ 571529 h 1313964"/>
                <a:gd name="connsiteX671" fmla="*/ 637648 w 1153193"/>
                <a:gd name="connsiteY671" fmla="*/ 570578 h 1313964"/>
                <a:gd name="connsiteX672" fmla="*/ 634819 w 1153193"/>
                <a:gd name="connsiteY672" fmla="*/ 567734 h 1313964"/>
                <a:gd name="connsiteX673" fmla="*/ 628156 w 1153193"/>
                <a:gd name="connsiteY673" fmla="*/ 564885 h 1313964"/>
                <a:gd name="connsiteX674" fmla="*/ 627225 w 1153193"/>
                <a:gd name="connsiteY674" fmla="*/ 563934 h 1313964"/>
                <a:gd name="connsiteX675" fmla="*/ 627225 w 1153193"/>
                <a:gd name="connsiteY675" fmla="*/ 562983 h 1313964"/>
                <a:gd name="connsiteX676" fmla="*/ 625327 w 1153193"/>
                <a:gd name="connsiteY676" fmla="*/ 560139 h 1313964"/>
                <a:gd name="connsiteX677" fmla="*/ 623425 w 1153193"/>
                <a:gd name="connsiteY677" fmla="*/ 559188 h 1313964"/>
                <a:gd name="connsiteX678" fmla="*/ 620561 w 1153193"/>
                <a:gd name="connsiteY678" fmla="*/ 559188 h 1313964"/>
                <a:gd name="connsiteX679" fmla="*/ 617732 w 1153193"/>
                <a:gd name="connsiteY679" fmla="*/ 556339 h 1313964"/>
                <a:gd name="connsiteX680" fmla="*/ 615830 w 1153193"/>
                <a:gd name="connsiteY680" fmla="*/ 558236 h 1313964"/>
                <a:gd name="connsiteX681" fmla="*/ 614864 w 1153193"/>
                <a:gd name="connsiteY681" fmla="*/ 559188 h 1313964"/>
                <a:gd name="connsiteX682" fmla="*/ 611064 w 1153193"/>
                <a:gd name="connsiteY682" fmla="*/ 567734 h 1313964"/>
                <a:gd name="connsiteX683" fmla="*/ 608235 w 1153193"/>
                <a:gd name="connsiteY683" fmla="*/ 569631 h 1313964"/>
                <a:gd name="connsiteX684" fmla="*/ 602537 w 1153193"/>
                <a:gd name="connsiteY684" fmla="*/ 570578 h 1313964"/>
                <a:gd name="connsiteX685" fmla="*/ 600650 w 1153193"/>
                <a:gd name="connsiteY685" fmla="*/ 569631 h 1313964"/>
                <a:gd name="connsiteX686" fmla="*/ 596850 w 1153193"/>
                <a:gd name="connsiteY686" fmla="*/ 569631 h 1313964"/>
                <a:gd name="connsiteX687" fmla="*/ 594952 w 1153193"/>
                <a:gd name="connsiteY687" fmla="*/ 568680 h 1313964"/>
                <a:gd name="connsiteX688" fmla="*/ 593986 w 1153193"/>
                <a:gd name="connsiteY688" fmla="*/ 567734 h 1313964"/>
                <a:gd name="connsiteX689" fmla="*/ 592084 w 1153193"/>
                <a:gd name="connsiteY689" fmla="*/ 566783 h 1313964"/>
                <a:gd name="connsiteX690" fmla="*/ 590187 w 1153193"/>
                <a:gd name="connsiteY690" fmla="*/ 565831 h 1313964"/>
                <a:gd name="connsiteX691" fmla="*/ 589255 w 1153193"/>
                <a:gd name="connsiteY691" fmla="*/ 564885 h 1313964"/>
                <a:gd name="connsiteX692" fmla="*/ 586411 w 1153193"/>
                <a:gd name="connsiteY692" fmla="*/ 562036 h 1313964"/>
                <a:gd name="connsiteX693" fmla="*/ 585455 w 1153193"/>
                <a:gd name="connsiteY693" fmla="*/ 561085 h 1313964"/>
                <a:gd name="connsiteX694" fmla="*/ 584509 w 1153193"/>
                <a:gd name="connsiteY694" fmla="*/ 559188 h 1313964"/>
                <a:gd name="connsiteX695" fmla="*/ 583558 w 1153193"/>
                <a:gd name="connsiteY695" fmla="*/ 556339 h 1313964"/>
                <a:gd name="connsiteX696" fmla="*/ 580709 w 1153193"/>
                <a:gd name="connsiteY696" fmla="*/ 555388 h 1313964"/>
                <a:gd name="connsiteX697" fmla="*/ 579763 w 1153193"/>
                <a:gd name="connsiteY697" fmla="*/ 554442 h 1313964"/>
                <a:gd name="connsiteX698" fmla="*/ 578811 w 1153193"/>
                <a:gd name="connsiteY698" fmla="*/ 553490 h 1313964"/>
                <a:gd name="connsiteX699" fmla="*/ 576914 w 1153193"/>
                <a:gd name="connsiteY699" fmla="*/ 551588 h 1313964"/>
                <a:gd name="connsiteX700" fmla="*/ 574060 w 1153193"/>
                <a:gd name="connsiteY700" fmla="*/ 549695 h 1313964"/>
                <a:gd name="connsiteX701" fmla="*/ 572168 w 1153193"/>
                <a:gd name="connsiteY701" fmla="*/ 551588 h 1313964"/>
                <a:gd name="connsiteX702" fmla="*/ 571217 w 1153193"/>
                <a:gd name="connsiteY702" fmla="*/ 552539 h 1313964"/>
                <a:gd name="connsiteX703" fmla="*/ 569314 w 1153193"/>
                <a:gd name="connsiteY703" fmla="*/ 560139 h 1313964"/>
                <a:gd name="connsiteX704" fmla="*/ 568368 w 1153193"/>
                <a:gd name="connsiteY704" fmla="*/ 564885 h 1313964"/>
                <a:gd name="connsiteX705" fmla="*/ 565519 w 1153193"/>
                <a:gd name="connsiteY705" fmla="*/ 568680 h 1313964"/>
                <a:gd name="connsiteX706" fmla="*/ 564568 w 1153193"/>
                <a:gd name="connsiteY706" fmla="*/ 578177 h 1313964"/>
                <a:gd name="connsiteX707" fmla="*/ 564568 w 1153193"/>
                <a:gd name="connsiteY707" fmla="*/ 579129 h 1313964"/>
                <a:gd name="connsiteX708" fmla="*/ 564568 w 1153193"/>
                <a:gd name="connsiteY708" fmla="*/ 580075 h 1313964"/>
                <a:gd name="connsiteX709" fmla="*/ 563622 w 1153193"/>
                <a:gd name="connsiteY709" fmla="*/ 582924 h 1313964"/>
                <a:gd name="connsiteX710" fmla="*/ 560773 w 1153193"/>
                <a:gd name="connsiteY710" fmla="*/ 582924 h 1313964"/>
                <a:gd name="connsiteX711" fmla="*/ 556973 w 1153193"/>
                <a:gd name="connsiteY711" fmla="*/ 581972 h 1313964"/>
                <a:gd name="connsiteX712" fmla="*/ 553178 w 1153193"/>
                <a:gd name="connsiteY712" fmla="*/ 582924 h 1313964"/>
                <a:gd name="connsiteX713" fmla="*/ 553178 w 1153193"/>
                <a:gd name="connsiteY713" fmla="*/ 582924 h 1313964"/>
                <a:gd name="connsiteX714" fmla="*/ 551281 w 1153193"/>
                <a:gd name="connsiteY714" fmla="*/ 581972 h 1313964"/>
                <a:gd name="connsiteX715" fmla="*/ 550324 w 1153193"/>
                <a:gd name="connsiteY715" fmla="*/ 585772 h 1313964"/>
                <a:gd name="connsiteX716" fmla="*/ 550324 w 1153193"/>
                <a:gd name="connsiteY716" fmla="*/ 587670 h 1313964"/>
                <a:gd name="connsiteX717" fmla="*/ 550324 w 1153193"/>
                <a:gd name="connsiteY717" fmla="*/ 590518 h 1313964"/>
                <a:gd name="connsiteX718" fmla="*/ 550324 w 1153193"/>
                <a:gd name="connsiteY718" fmla="*/ 595265 h 1313964"/>
                <a:gd name="connsiteX719" fmla="*/ 548432 w 1153193"/>
                <a:gd name="connsiteY719" fmla="*/ 598113 h 1313964"/>
                <a:gd name="connsiteX720" fmla="*/ 546530 w 1153193"/>
                <a:gd name="connsiteY720" fmla="*/ 599065 h 1313964"/>
                <a:gd name="connsiteX721" fmla="*/ 544632 w 1153193"/>
                <a:gd name="connsiteY721" fmla="*/ 598113 h 1313964"/>
                <a:gd name="connsiteX722" fmla="*/ 542730 w 1153193"/>
                <a:gd name="connsiteY722" fmla="*/ 597167 h 1313964"/>
                <a:gd name="connsiteX723" fmla="*/ 537983 w 1153193"/>
                <a:gd name="connsiteY723" fmla="*/ 595265 h 1313964"/>
                <a:gd name="connsiteX724" fmla="*/ 536086 w 1153193"/>
                <a:gd name="connsiteY724" fmla="*/ 595265 h 1313964"/>
                <a:gd name="connsiteX725" fmla="*/ 535135 w 1153193"/>
                <a:gd name="connsiteY725" fmla="*/ 596216 h 1313964"/>
                <a:gd name="connsiteX726" fmla="*/ 534188 w 1153193"/>
                <a:gd name="connsiteY726" fmla="*/ 596216 h 1313964"/>
                <a:gd name="connsiteX727" fmla="*/ 533237 w 1153193"/>
                <a:gd name="connsiteY727" fmla="*/ 596216 h 1313964"/>
                <a:gd name="connsiteX728" fmla="*/ 529442 w 1153193"/>
                <a:gd name="connsiteY728" fmla="*/ 596216 h 1313964"/>
                <a:gd name="connsiteX729" fmla="*/ 527540 w 1153193"/>
                <a:gd name="connsiteY729" fmla="*/ 595265 h 1313964"/>
                <a:gd name="connsiteX730" fmla="*/ 519945 w 1153193"/>
                <a:gd name="connsiteY730" fmla="*/ 595265 h 1313964"/>
                <a:gd name="connsiteX731" fmla="*/ 518994 w 1153193"/>
                <a:gd name="connsiteY731" fmla="*/ 594318 h 1313964"/>
                <a:gd name="connsiteX732" fmla="*/ 516145 w 1153193"/>
                <a:gd name="connsiteY732" fmla="*/ 597167 h 1313964"/>
                <a:gd name="connsiteX733" fmla="*/ 512350 w 1153193"/>
                <a:gd name="connsiteY733" fmla="*/ 598113 h 1313964"/>
                <a:gd name="connsiteX734" fmla="*/ 512350 w 1153193"/>
                <a:gd name="connsiteY734" fmla="*/ 599065 h 1313964"/>
                <a:gd name="connsiteX735" fmla="*/ 511404 w 1153193"/>
                <a:gd name="connsiteY735" fmla="*/ 601913 h 1313964"/>
                <a:gd name="connsiteX736" fmla="*/ 509501 w 1153193"/>
                <a:gd name="connsiteY736" fmla="*/ 601913 h 1313964"/>
                <a:gd name="connsiteX737" fmla="*/ 508550 w 1153193"/>
                <a:gd name="connsiteY737" fmla="*/ 601913 h 1313964"/>
                <a:gd name="connsiteX738" fmla="*/ 507599 w 1153193"/>
                <a:gd name="connsiteY738" fmla="*/ 601913 h 1313964"/>
                <a:gd name="connsiteX739" fmla="*/ 508550 w 1153193"/>
                <a:gd name="connsiteY739" fmla="*/ 603811 h 1313964"/>
                <a:gd name="connsiteX740" fmla="*/ 504755 w 1153193"/>
                <a:gd name="connsiteY740" fmla="*/ 610459 h 1313964"/>
                <a:gd name="connsiteX741" fmla="*/ 505711 w 1153193"/>
                <a:gd name="connsiteY741" fmla="*/ 611406 h 1313964"/>
                <a:gd name="connsiteX742" fmla="*/ 507599 w 1153193"/>
                <a:gd name="connsiteY742" fmla="*/ 611406 h 1313964"/>
                <a:gd name="connsiteX743" fmla="*/ 508550 w 1153193"/>
                <a:gd name="connsiteY743" fmla="*/ 609508 h 1313964"/>
                <a:gd name="connsiteX744" fmla="*/ 510452 w 1153193"/>
                <a:gd name="connsiteY744" fmla="*/ 610459 h 1313964"/>
                <a:gd name="connsiteX745" fmla="*/ 514248 w 1153193"/>
                <a:gd name="connsiteY745" fmla="*/ 609508 h 1313964"/>
                <a:gd name="connsiteX746" fmla="*/ 514248 w 1153193"/>
                <a:gd name="connsiteY746" fmla="*/ 608557 h 1313964"/>
                <a:gd name="connsiteX747" fmla="*/ 515199 w 1153193"/>
                <a:gd name="connsiteY747" fmla="*/ 607611 h 1313964"/>
                <a:gd name="connsiteX748" fmla="*/ 517096 w 1153193"/>
                <a:gd name="connsiteY748" fmla="*/ 607611 h 1313964"/>
                <a:gd name="connsiteX749" fmla="*/ 518994 w 1153193"/>
                <a:gd name="connsiteY749" fmla="*/ 607611 h 1313964"/>
                <a:gd name="connsiteX750" fmla="*/ 519945 w 1153193"/>
                <a:gd name="connsiteY750" fmla="*/ 607611 h 1313964"/>
                <a:gd name="connsiteX751" fmla="*/ 522794 w 1153193"/>
                <a:gd name="connsiteY751" fmla="*/ 607611 h 1313964"/>
                <a:gd name="connsiteX752" fmla="*/ 526589 w 1153193"/>
                <a:gd name="connsiteY752" fmla="*/ 609508 h 1313964"/>
                <a:gd name="connsiteX753" fmla="*/ 532291 w 1153193"/>
                <a:gd name="connsiteY753" fmla="*/ 611406 h 1313964"/>
                <a:gd name="connsiteX754" fmla="*/ 536086 w 1153193"/>
                <a:gd name="connsiteY754" fmla="*/ 614254 h 1313964"/>
                <a:gd name="connsiteX755" fmla="*/ 537983 w 1153193"/>
                <a:gd name="connsiteY755" fmla="*/ 618054 h 1313964"/>
                <a:gd name="connsiteX756" fmla="*/ 538935 w 1153193"/>
                <a:gd name="connsiteY756" fmla="*/ 621854 h 1313964"/>
                <a:gd name="connsiteX757" fmla="*/ 545578 w 1153193"/>
                <a:gd name="connsiteY757" fmla="*/ 620903 h 1313964"/>
                <a:gd name="connsiteX758" fmla="*/ 548432 w 1153193"/>
                <a:gd name="connsiteY758" fmla="*/ 623752 h 1313964"/>
                <a:gd name="connsiteX759" fmla="*/ 551281 w 1153193"/>
                <a:gd name="connsiteY759" fmla="*/ 624698 h 1313964"/>
                <a:gd name="connsiteX760" fmla="*/ 550324 w 1153193"/>
                <a:gd name="connsiteY760" fmla="*/ 627547 h 1313964"/>
                <a:gd name="connsiteX761" fmla="*/ 550324 w 1153193"/>
                <a:gd name="connsiteY761" fmla="*/ 629449 h 1313964"/>
                <a:gd name="connsiteX762" fmla="*/ 550324 w 1153193"/>
                <a:gd name="connsiteY762" fmla="*/ 635147 h 1313964"/>
                <a:gd name="connsiteX763" fmla="*/ 550324 w 1153193"/>
                <a:gd name="connsiteY763" fmla="*/ 636093 h 1313964"/>
                <a:gd name="connsiteX764" fmla="*/ 554124 w 1153193"/>
                <a:gd name="connsiteY764" fmla="*/ 637990 h 1313964"/>
                <a:gd name="connsiteX765" fmla="*/ 555076 w 1153193"/>
                <a:gd name="connsiteY765" fmla="*/ 638941 h 1313964"/>
                <a:gd name="connsiteX766" fmla="*/ 556027 w 1153193"/>
                <a:gd name="connsiteY766" fmla="*/ 639893 h 1313964"/>
                <a:gd name="connsiteX767" fmla="*/ 556973 w 1153193"/>
                <a:gd name="connsiteY767" fmla="*/ 641790 h 1313964"/>
                <a:gd name="connsiteX768" fmla="*/ 556973 w 1153193"/>
                <a:gd name="connsiteY768" fmla="*/ 645590 h 1313964"/>
                <a:gd name="connsiteX769" fmla="*/ 555076 w 1153193"/>
                <a:gd name="connsiteY769" fmla="*/ 647488 h 1313964"/>
                <a:gd name="connsiteX770" fmla="*/ 554124 w 1153193"/>
                <a:gd name="connsiteY770" fmla="*/ 649385 h 1313964"/>
                <a:gd name="connsiteX771" fmla="*/ 555076 w 1153193"/>
                <a:gd name="connsiteY771" fmla="*/ 657921 h 1313964"/>
                <a:gd name="connsiteX772" fmla="*/ 554124 w 1153193"/>
                <a:gd name="connsiteY772" fmla="*/ 658872 h 1313964"/>
                <a:gd name="connsiteX773" fmla="*/ 552227 w 1153193"/>
                <a:gd name="connsiteY773" fmla="*/ 663619 h 1313964"/>
                <a:gd name="connsiteX774" fmla="*/ 552227 w 1153193"/>
                <a:gd name="connsiteY774" fmla="*/ 666467 h 1313964"/>
                <a:gd name="connsiteX775" fmla="*/ 552227 w 1153193"/>
                <a:gd name="connsiteY775" fmla="*/ 670267 h 1313964"/>
                <a:gd name="connsiteX776" fmla="*/ 551281 w 1153193"/>
                <a:gd name="connsiteY776" fmla="*/ 675013 h 1313964"/>
                <a:gd name="connsiteX777" fmla="*/ 549378 w 1153193"/>
                <a:gd name="connsiteY777" fmla="*/ 675960 h 1313964"/>
                <a:gd name="connsiteX778" fmla="*/ 547481 w 1153193"/>
                <a:gd name="connsiteY778" fmla="*/ 675960 h 1313964"/>
                <a:gd name="connsiteX779" fmla="*/ 545578 w 1153193"/>
                <a:gd name="connsiteY779" fmla="*/ 677862 h 1313964"/>
                <a:gd name="connsiteX780" fmla="*/ 544632 w 1153193"/>
                <a:gd name="connsiteY780" fmla="*/ 686403 h 1313964"/>
                <a:gd name="connsiteX781" fmla="*/ 542730 w 1153193"/>
                <a:gd name="connsiteY781" fmla="*/ 689257 h 1313964"/>
                <a:gd name="connsiteX782" fmla="*/ 537037 w 1153193"/>
                <a:gd name="connsiteY782" fmla="*/ 687355 h 1313964"/>
                <a:gd name="connsiteX783" fmla="*/ 537983 w 1153193"/>
                <a:gd name="connsiteY783" fmla="*/ 682608 h 1313964"/>
                <a:gd name="connsiteX784" fmla="*/ 537983 w 1153193"/>
                <a:gd name="connsiteY784" fmla="*/ 680706 h 1313964"/>
                <a:gd name="connsiteX785" fmla="*/ 536086 w 1153193"/>
                <a:gd name="connsiteY785" fmla="*/ 676911 h 1313964"/>
                <a:gd name="connsiteX786" fmla="*/ 535135 w 1153193"/>
                <a:gd name="connsiteY786" fmla="*/ 675013 h 1313964"/>
                <a:gd name="connsiteX787" fmla="*/ 534188 w 1153193"/>
                <a:gd name="connsiteY787" fmla="*/ 674062 h 1313964"/>
                <a:gd name="connsiteX788" fmla="*/ 533237 w 1153193"/>
                <a:gd name="connsiteY788" fmla="*/ 671214 h 1313964"/>
                <a:gd name="connsiteX789" fmla="*/ 533237 w 1153193"/>
                <a:gd name="connsiteY789" fmla="*/ 668365 h 1313964"/>
                <a:gd name="connsiteX790" fmla="*/ 531335 w 1153193"/>
                <a:gd name="connsiteY790" fmla="*/ 666467 h 1313964"/>
                <a:gd name="connsiteX791" fmla="*/ 527540 w 1153193"/>
                <a:gd name="connsiteY791" fmla="*/ 664570 h 1313964"/>
                <a:gd name="connsiteX792" fmla="*/ 524696 w 1153193"/>
                <a:gd name="connsiteY792" fmla="*/ 665521 h 1313964"/>
                <a:gd name="connsiteX793" fmla="*/ 519945 w 1153193"/>
                <a:gd name="connsiteY793" fmla="*/ 664570 h 1313964"/>
                <a:gd name="connsiteX794" fmla="*/ 518047 w 1153193"/>
                <a:gd name="connsiteY794" fmla="*/ 664570 h 1313964"/>
                <a:gd name="connsiteX795" fmla="*/ 515199 w 1153193"/>
                <a:gd name="connsiteY795" fmla="*/ 663619 h 1313964"/>
                <a:gd name="connsiteX796" fmla="*/ 514248 w 1153193"/>
                <a:gd name="connsiteY796" fmla="*/ 657921 h 1313964"/>
                <a:gd name="connsiteX797" fmla="*/ 515199 w 1153193"/>
                <a:gd name="connsiteY797" fmla="*/ 655072 h 1313964"/>
                <a:gd name="connsiteX798" fmla="*/ 515199 w 1153193"/>
                <a:gd name="connsiteY798" fmla="*/ 654126 h 1313964"/>
                <a:gd name="connsiteX799" fmla="*/ 510452 w 1153193"/>
                <a:gd name="connsiteY799" fmla="*/ 648434 h 1313964"/>
                <a:gd name="connsiteX800" fmla="*/ 508550 w 1153193"/>
                <a:gd name="connsiteY800" fmla="*/ 645590 h 1313964"/>
                <a:gd name="connsiteX801" fmla="*/ 508550 w 1153193"/>
                <a:gd name="connsiteY801" fmla="*/ 640844 h 1313964"/>
                <a:gd name="connsiteX802" fmla="*/ 506653 w 1153193"/>
                <a:gd name="connsiteY802" fmla="*/ 633244 h 1313964"/>
                <a:gd name="connsiteX803" fmla="*/ 504755 w 1153193"/>
                <a:gd name="connsiteY803" fmla="*/ 634195 h 1313964"/>
                <a:gd name="connsiteX804" fmla="*/ 502853 w 1153193"/>
                <a:gd name="connsiteY804" fmla="*/ 635147 h 1313964"/>
                <a:gd name="connsiteX805" fmla="*/ 500955 w 1153193"/>
                <a:gd name="connsiteY805" fmla="*/ 641790 h 1313964"/>
                <a:gd name="connsiteX806" fmla="*/ 499058 w 1153193"/>
                <a:gd name="connsiteY806" fmla="*/ 644639 h 1313964"/>
                <a:gd name="connsiteX807" fmla="*/ 497160 w 1153193"/>
                <a:gd name="connsiteY807" fmla="*/ 648434 h 1313964"/>
                <a:gd name="connsiteX808" fmla="*/ 496214 w 1153193"/>
                <a:gd name="connsiteY808" fmla="*/ 650336 h 1313964"/>
                <a:gd name="connsiteX809" fmla="*/ 495258 w 1153193"/>
                <a:gd name="connsiteY809" fmla="*/ 652224 h 1313964"/>
                <a:gd name="connsiteX810" fmla="*/ 493355 w 1153193"/>
                <a:gd name="connsiteY810" fmla="*/ 652224 h 1313964"/>
                <a:gd name="connsiteX811" fmla="*/ 493355 w 1153193"/>
                <a:gd name="connsiteY811" fmla="*/ 653175 h 1313964"/>
                <a:gd name="connsiteX812" fmla="*/ 487663 w 1153193"/>
                <a:gd name="connsiteY812" fmla="*/ 658872 h 1313964"/>
                <a:gd name="connsiteX813" fmla="*/ 485761 w 1153193"/>
                <a:gd name="connsiteY813" fmla="*/ 658872 h 1313964"/>
                <a:gd name="connsiteX814" fmla="*/ 484814 w 1153193"/>
                <a:gd name="connsiteY814" fmla="*/ 658872 h 1313964"/>
                <a:gd name="connsiteX815" fmla="*/ 483863 w 1153193"/>
                <a:gd name="connsiteY815" fmla="*/ 657921 h 1313964"/>
                <a:gd name="connsiteX816" fmla="*/ 482917 w 1153193"/>
                <a:gd name="connsiteY816" fmla="*/ 658872 h 1313964"/>
                <a:gd name="connsiteX817" fmla="*/ 479117 w 1153193"/>
                <a:gd name="connsiteY817" fmla="*/ 658872 h 1313964"/>
                <a:gd name="connsiteX818" fmla="*/ 480068 w 1153193"/>
                <a:gd name="connsiteY818" fmla="*/ 661721 h 1313964"/>
                <a:gd name="connsiteX819" fmla="*/ 480068 w 1153193"/>
                <a:gd name="connsiteY819" fmla="*/ 665521 h 1313964"/>
                <a:gd name="connsiteX820" fmla="*/ 479117 w 1153193"/>
                <a:gd name="connsiteY820" fmla="*/ 667414 h 1313964"/>
                <a:gd name="connsiteX821" fmla="*/ 480068 w 1153193"/>
                <a:gd name="connsiteY821" fmla="*/ 669316 h 1313964"/>
                <a:gd name="connsiteX822" fmla="*/ 481970 w 1153193"/>
                <a:gd name="connsiteY822" fmla="*/ 673111 h 1313964"/>
                <a:gd name="connsiteX823" fmla="*/ 482917 w 1153193"/>
                <a:gd name="connsiteY823" fmla="*/ 674062 h 1313964"/>
                <a:gd name="connsiteX824" fmla="*/ 484814 w 1153193"/>
                <a:gd name="connsiteY824" fmla="*/ 675013 h 1313964"/>
                <a:gd name="connsiteX825" fmla="*/ 489565 w 1153193"/>
                <a:gd name="connsiteY825" fmla="*/ 680706 h 1313964"/>
                <a:gd name="connsiteX826" fmla="*/ 488614 w 1153193"/>
                <a:gd name="connsiteY826" fmla="*/ 680706 h 1313964"/>
                <a:gd name="connsiteX827" fmla="*/ 480068 w 1153193"/>
                <a:gd name="connsiteY827" fmla="*/ 681657 h 1313964"/>
                <a:gd name="connsiteX828" fmla="*/ 480068 w 1153193"/>
                <a:gd name="connsiteY828" fmla="*/ 682608 h 1313964"/>
                <a:gd name="connsiteX829" fmla="*/ 476268 w 1153193"/>
                <a:gd name="connsiteY829" fmla="*/ 684506 h 1313964"/>
                <a:gd name="connsiteX830" fmla="*/ 475322 w 1153193"/>
                <a:gd name="connsiteY830" fmla="*/ 685457 h 1313964"/>
                <a:gd name="connsiteX831" fmla="*/ 473424 w 1153193"/>
                <a:gd name="connsiteY831" fmla="*/ 685457 h 1313964"/>
                <a:gd name="connsiteX832" fmla="*/ 472473 w 1153193"/>
                <a:gd name="connsiteY832" fmla="*/ 685457 h 1313964"/>
                <a:gd name="connsiteX833" fmla="*/ 470571 w 1153193"/>
                <a:gd name="connsiteY833" fmla="*/ 684506 h 1313964"/>
                <a:gd name="connsiteX834" fmla="*/ 468673 w 1153193"/>
                <a:gd name="connsiteY834" fmla="*/ 683559 h 1313964"/>
                <a:gd name="connsiteX835" fmla="*/ 466776 w 1153193"/>
                <a:gd name="connsiteY835" fmla="*/ 681657 h 1313964"/>
                <a:gd name="connsiteX836" fmla="*/ 463927 w 1153193"/>
                <a:gd name="connsiteY836" fmla="*/ 682608 h 1313964"/>
                <a:gd name="connsiteX837" fmla="*/ 462981 w 1153193"/>
                <a:gd name="connsiteY837" fmla="*/ 682608 h 1313964"/>
                <a:gd name="connsiteX838" fmla="*/ 461078 w 1153193"/>
                <a:gd name="connsiteY838" fmla="*/ 682608 h 1313964"/>
                <a:gd name="connsiteX839" fmla="*/ 459181 w 1153193"/>
                <a:gd name="connsiteY839" fmla="*/ 681657 h 1313964"/>
                <a:gd name="connsiteX840" fmla="*/ 458230 w 1153193"/>
                <a:gd name="connsiteY840" fmla="*/ 684506 h 1313964"/>
                <a:gd name="connsiteX841" fmla="*/ 455381 w 1153193"/>
                <a:gd name="connsiteY841" fmla="*/ 686403 h 1313964"/>
                <a:gd name="connsiteX842" fmla="*/ 453483 w 1153193"/>
                <a:gd name="connsiteY842" fmla="*/ 685457 h 1313964"/>
                <a:gd name="connsiteX843" fmla="*/ 451586 w 1153193"/>
                <a:gd name="connsiteY843" fmla="*/ 685457 h 1313964"/>
                <a:gd name="connsiteX844" fmla="*/ 450635 w 1153193"/>
                <a:gd name="connsiteY844" fmla="*/ 687355 h 1313964"/>
                <a:gd name="connsiteX845" fmla="*/ 446835 w 1153193"/>
                <a:gd name="connsiteY845" fmla="*/ 689257 h 1313964"/>
                <a:gd name="connsiteX846" fmla="*/ 445889 w 1153193"/>
                <a:gd name="connsiteY846" fmla="*/ 690203 h 1313964"/>
                <a:gd name="connsiteX847" fmla="*/ 444937 w 1153193"/>
                <a:gd name="connsiteY847" fmla="*/ 691154 h 1313964"/>
                <a:gd name="connsiteX848" fmla="*/ 441137 w 1153193"/>
                <a:gd name="connsiteY848" fmla="*/ 692101 h 1313964"/>
                <a:gd name="connsiteX849" fmla="*/ 437342 w 1153193"/>
                <a:gd name="connsiteY849" fmla="*/ 703500 h 1313964"/>
                <a:gd name="connsiteX850" fmla="*/ 439240 w 1153193"/>
                <a:gd name="connsiteY850" fmla="*/ 706344 h 1313964"/>
                <a:gd name="connsiteX851" fmla="*/ 439240 w 1153193"/>
                <a:gd name="connsiteY851" fmla="*/ 710144 h 1313964"/>
                <a:gd name="connsiteX852" fmla="*/ 442089 w 1153193"/>
                <a:gd name="connsiteY852" fmla="*/ 711090 h 1313964"/>
                <a:gd name="connsiteX853" fmla="*/ 444937 w 1153193"/>
                <a:gd name="connsiteY853" fmla="*/ 714890 h 1313964"/>
                <a:gd name="connsiteX854" fmla="*/ 453483 w 1153193"/>
                <a:gd name="connsiteY854" fmla="*/ 717744 h 1313964"/>
                <a:gd name="connsiteX855" fmla="*/ 455381 w 1153193"/>
                <a:gd name="connsiteY855" fmla="*/ 720588 h 1313964"/>
                <a:gd name="connsiteX856" fmla="*/ 468673 w 1153193"/>
                <a:gd name="connsiteY856" fmla="*/ 723431 h 1313964"/>
                <a:gd name="connsiteX857" fmla="*/ 469620 w 1153193"/>
                <a:gd name="connsiteY857" fmla="*/ 724383 h 1313964"/>
                <a:gd name="connsiteX858" fmla="*/ 476268 w 1153193"/>
                <a:gd name="connsiteY858" fmla="*/ 726285 h 1313964"/>
                <a:gd name="connsiteX859" fmla="*/ 478166 w 1153193"/>
                <a:gd name="connsiteY859" fmla="*/ 726285 h 1313964"/>
                <a:gd name="connsiteX860" fmla="*/ 480068 w 1153193"/>
                <a:gd name="connsiteY860" fmla="*/ 725334 h 1313964"/>
                <a:gd name="connsiteX861" fmla="*/ 481970 w 1153193"/>
                <a:gd name="connsiteY861" fmla="*/ 724383 h 1313964"/>
                <a:gd name="connsiteX862" fmla="*/ 484814 w 1153193"/>
                <a:gd name="connsiteY862" fmla="*/ 725334 h 1313964"/>
                <a:gd name="connsiteX863" fmla="*/ 487663 w 1153193"/>
                <a:gd name="connsiteY863" fmla="*/ 726285 h 1313964"/>
                <a:gd name="connsiteX864" fmla="*/ 490512 w 1153193"/>
                <a:gd name="connsiteY864" fmla="*/ 727231 h 1313964"/>
                <a:gd name="connsiteX865" fmla="*/ 492409 w 1153193"/>
                <a:gd name="connsiteY865" fmla="*/ 729129 h 1313964"/>
                <a:gd name="connsiteX866" fmla="*/ 496214 w 1153193"/>
                <a:gd name="connsiteY866" fmla="*/ 731987 h 1313964"/>
                <a:gd name="connsiteX867" fmla="*/ 497160 w 1153193"/>
                <a:gd name="connsiteY867" fmla="*/ 732929 h 1313964"/>
                <a:gd name="connsiteX868" fmla="*/ 498107 w 1153193"/>
                <a:gd name="connsiteY868" fmla="*/ 735777 h 1313964"/>
                <a:gd name="connsiteX869" fmla="*/ 500955 w 1153193"/>
                <a:gd name="connsiteY869" fmla="*/ 737675 h 1313964"/>
                <a:gd name="connsiteX870" fmla="*/ 501907 w 1153193"/>
                <a:gd name="connsiteY870" fmla="*/ 742421 h 1313964"/>
                <a:gd name="connsiteX871" fmla="*/ 500955 w 1153193"/>
                <a:gd name="connsiteY871" fmla="*/ 745275 h 1313964"/>
                <a:gd name="connsiteX872" fmla="*/ 500955 w 1153193"/>
                <a:gd name="connsiteY872" fmla="*/ 749070 h 1313964"/>
                <a:gd name="connsiteX873" fmla="*/ 500955 w 1153193"/>
                <a:gd name="connsiteY873" fmla="*/ 750972 h 1313964"/>
                <a:gd name="connsiteX874" fmla="*/ 504755 w 1153193"/>
                <a:gd name="connsiteY874" fmla="*/ 761411 h 1313964"/>
                <a:gd name="connsiteX875" fmla="*/ 505711 w 1153193"/>
                <a:gd name="connsiteY875" fmla="*/ 762362 h 1313964"/>
                <a:gd name="connsiteX876" fmla="*/ 511404 w 1153193"/>
                <a:gd name="connsiteY876" fmla="*/ 763313 h 1313964"/>
                <a:gd name="connsiteX877" fmla="*/ 514248 w 1153193"/>
                <a:gd name="connsiteY877" fmla="*/ 764264 h 1313964"/>
                <a:gd name="connsiteX878" fmla="*/ 516145 w 1153193"/>
                <a:gd name="connsiteY878" fmla="*/ 765211 h 1313964"/>
                <a:gd name="connsiteX879" fmla="*/ 517096 w 1153193"/>
                <a:gd name="connsiteY879" fmla="*/ 766162 h 1313964"/>
                <a:gd name="connsiteX880" fmla="*/ 518994 w 1153193"/>
                <a:gd name="connsiteY880" fmla="*/ 767108 h 1313964"/>
                <a:gd name="connsiteX881" fmla="*/ 520896 w 1153193"/>
                <a:gd name="connsiteY881" fmla="*/ 767108 h 1313964"/>
                <a:gd name="connsiteX882" fmla="*/ 522794 w 1153193"/>
                <a:gd name="connsiteY882" fmla="*/ 767108 h 1313964"/>
                <a:gd name="connsiteX883" fmla="*/ 525642 w 1153193"/>
                <a:gd name="connsiteY883" fmla="*/ 769011 h 1313964"/>
                <a:gd name="connsiteX884" fmla="*/ 525642 w 1153193"/>
                <a:gd name="connsiteY884" fmla="*/ 772806 h 1313964"/>
                <a:gd name="connsiteX885" fmla="*/ 525642 w 1153193"/>
                <a:gd name="connsiteY885" fmla="*/ 773757 h 1313964"/>
                <a:gd name="connsiteX886" fmla="*/ 527540 w 1153193"/>
                <a:gd name="connsiteY886" fmla="*/ 785142 h 1313964"/>
                <a:gd name="connsiteX887" fmla="*/ 527540 w 1153193"/>
                <a:gd name="connsiteY887" fmla="*/ 787039 h 1313964"/>
                <a:gd name="connsiteX888" fmla="*/ 529442 w 1153193"/>
                <a:gd name="connsiteY888" fmla="*/ 793688 h 1313964"/>
                <a:gd name="connsiteX889" fmla="*/ 528491 w 1153193"/>
                <a:gd name="connsiteY889" fmla="*/ 794634 h 1313964"/>
                <a:gd name="connsiteX890" fmla="*/ 527540 w 1153193"/>
                <a:gd name="connsiteY890" fmla="*/ 795585 h 1313964"/>
                <a:gd name="connsiteX891" fmla="*/ 522794 w 1153193"/>
                <a:gd name="connsiteY891" fmla="*/ 800331 h 1313964"/>
                <a:gd name="connsiteX892" fmla="*/ 518994 w 1153193"/>
                <a:gd name="connsiteY892" fmla="*/ 804131 h 1313964"/>
                <a:gd name="connsiteX893" fmla="*/ 516145 w 1153193"/>
                <a:gd name="connsiteY893" fmla="*/ 805078 h 1313964"/>
                <a:gd name="connsiteX894" fmla="*/ 516145 w 1153193"/>
                <a:gd name="connsiteY894" fmla="*/ 806029 h 1313964"/>
                <a:gd name="connsiteX895" fmla="*/ 505711 w 1153193"/>
                <a:gd name="connsiteY895" fmla="*/ 806029 h 1313964"/>
                <a:gd name="connsiteX896" fmla="*/ 504755 w 1153193"/>
                <a:gd name="connsiteY896" fmla="*/ 805078 h 1313964"/>
                <a:gd name="connsiteX897" fmla="*/ 502853 w 1153193"/>
                <a:gd name="connsiteY897" fmla="*/ 812677 h 1313964"/>
                <a:gd name="connsiteX898" fmla="*/ 507599 w 1153193"/>
                <a:gd name="connsiteY898" fmla="*/ 819321 h 1313964"/>
                <a:gd name="connsiteX899" fmla="*/ 509501 w 1153193"/>
                <a:gd name="connsiteY899" fmla="*/ 822170 h 1313964"/>
                <a:gd name="connsiteX900" fmla="*/ 507599 w 1153193"/>
                <a:gd name="connsiteY900" fmla="*/ 834511 h 1313964"/>
                <a:gd name="connsiteX901" fmla="*/ 507599 w 1153193"/>
                <a:gd name="connsiteY901" fmla="*/ 835462 h 1313964"/>
                <a:gd name="connsiteX902" fmla="*/ 508550 w 1153193"/>
                <a:gd name="connsiteY902" fmla="*/ 837360 h 1313964"/>
                <a:gd name="connsiteX903" fmla="*/ 510452 w 1153193"/>
                <a:gd name="connsiteY903" fmla="*/ 840208 h 1313964"/>
                <a:gd name="connsiteX904" fmla="*/ 509501 w 1153193"/>
                <a:gd name="connsiteY904" fmla="*/ 841160 h 1313964"/>
                <a:gd name="connsiteX905" fmla="*/ 509501 w 1153193"/>
                <a:gd name="connsiteY905" fmla="*/ 844008 h 1313964"/>
                <a:gd name="connsiteX906" fmla="*/ 508550 w 1153193"/>
                <a:gd name="connsiteY906" fmla="*/ 844008 h 1313964"/>
                <a:gd name="connsiteX907" fmla="*/ 507599 w 1153193"/>
                <a:gd name="connsiteY907" fmla="*/ 850652 h 1313964"/>
                <a:gd name="connsiteX908" fmla="*/ 506653 w 1153193"/>
                <a:gd name="connsiteY908" fmla="*/ 852549 h 1313964"/>
                <a:gd name="connsiteX909" fmla="*/ 504755 w 1153193"/>
                <a:gd name="connsiteY909" fmla="*/ 853501 h 1313964"/>
                <a:gd name="connsiteX910" fmla="*/ 503809 w 1153193"/>
                <a:gd name="connsiteY910" fmla="*/ 856349 h 1313964"/>
                <a:gd name="connsiteX911" fmla="*/ 504755 w 1153193"/>
                <a:gd name="connsiteY911" fmla="*/ 862998 h 1313964"/>
                <a:gd name="connsiteX912" fmla="*/ 503809 w 1153193"/>
                <a:gd name="connsiteY912" fmla="*/ 863944 h 1313964"/>
                <a:gd name="connsiteX913" fmla="*/ 504755 w 1153193"/>
                <a:gd name="connsiteY913" fmla="*/ 873442 h 1313964"/>
                <a:gd name="connsiteX914" fmla="*/ 509501 w 1153193"/>
                <a:gd name="connsiteY914" fmla="*/ 876285 h 1313964"/>
                <a:gd name="connsiteX915" fmla="*/ 510452 w 1153193"/>
                <a:gd name="connsiteY915" fmla="*/ 878188 h 1313964"/>
                <a:gd name="connsiteX916" fmla="*/ 511404 w 1153193"/>
                <a:gd name="connsiteY916" fmla="*/ 880090 h 1313964"/>
                <a:gd name="connsiteX917" fmla="*/ 509501 w 1153193"/>
                <a:gd name="connsiteY917" fmla="*/ 884836 h 1313964"/>
                <a:gd name="connsiteX918" fmla="*/ 508550 w 1153193"/>
                <a:gd name="connsiteY918" fmla="*/ 886734 h 1313964"/>
                <a:gd name="connsiteX919" fmla="*/ 506653 w 1153193"/>
                <a:gd name="connsiteY919" fmla="*/ 887680 h 1313964"/>
                <a:gd name="connsiteX920" fmla="*/ 506653 w 1153193"/>
                <a:gd name="connsiteY920" fmla="*/ 888631 h 1313964"/>
                <a:gd name="connsiteX921" fmla="*/ 503809 w 1153193"/>
                <a:gd name="connsiteY921" fmla="*/ 894319 h 1313964"/>
                <a:gd name="connsiteX922" fmla="*/ 502853 w 1153193"/>
                <a:gd name="connsiteY922" fmla="*/ 900016 h 1313964"/>
                <a:gd name="connsiteX923" fmla="*/ 501907 w 1153193"/>
                <a:gd name="connsiteY923" fmla="*/ 900016 h 1313964"/>
                <a:gd name="connsiteX924" fmla="*/ 497160 w 1153193"/>
                <a:gd name="connsiteY924" fmla="*/ 901914 h 1313964"/>
                <a:gd name="connsiteX925" fmla="*/ 496214 w 1153193"/>
                <a:gd name="connsiteY925" fmla="*/ 906660 h 1313964"/>
                <a:gd name="connsiteX926" fmla="*/ 499058 w 1153193"/>
                <a:gd name="connsiteY926" fmla="*/ 914260 h 1313964"/>
                <a:gd name="connsiteX927" fmla="*/ 501907 w 1153193"/>
                <a:gd name="connsiteY927" fmla="*/ 914260 h 1313964"/>
                <a:gd name="connsiteX928" fmla="*/ 504755 w 1153193"/>
                <a:gd name="connsiteY928" fmla="*/ 914260 h 1313964"/>
                <a:gd name="connsiteX929" fmla="*/ 505711 w 1153193"/>
                <a:gd name="connsiteY929" fmla="*/ 914260 h 1313964"/>
                <a:gd name="connsiteX930" fmla="*/ 508550 w 1153193"/>
                <a:gd name="connsiteY930" fmla="*/ 918055 h 1313964"/>
                <a:gd name="connsiteX931" fmla="*/ 508550 w 1153193"/>
                <a:gd name="connsiteY931" fmla="*/ 922806 h 1313964"/>
                <a:gd name="connsiteX932" fmla="*/ 510452 w 1153193"/>
                <a:gd name="connsiteY932" fmla="*/ 923752 h 1313964"/>
                <a:gd name="connsiteX933" fmla="*/ 512350 w 1153193"/>
                <a:gd name="connsiteY933" fmla="*/ 931347 h 1313964"/>
                <a:gd name="connsiteX934" fmla="*/ 512350 w 1153193"/>
                <a:gd name="connsiteY934" fmla="*/ 932298 h 1313964"/>
                <a:gd name="connsiteX935" fmla="*/ 511404 w 1153193"/>
                <a:gd name="connsiteY935" fmla="*/ 933254 h 1313964"/>
                <a:gd name="connsiteX936" fmla="*/ 509501 w 1153193"/>
                <a:gd name="connsiteY936" fmla="*/ 935147 h 1313964"/>
                <a:gd name="connsiteX937" fmla="*/ 510452 w 1153193"/>
                <a:gd name="connsiteY937" fmla="*/ 935147 h 1313964"/>
                <a:gd name="connsiteX938" fmla="*/ 514248 w 1153193"/>
                <a:gd name="connsiteY938" fmla="*/ 940844 h 1313964"/>
                <a:gd name="connsiteX939" fmla="*/ 516145 w 1153193"/>
                <a:gd name="connsiteY939" fmla="*/ 943693 h 1313964"/>
                <a:gd name="connsiteX940" fmla="*/ 518047 w 1153193"/>
                <a:gd name="connsiteY940" fmla="*/ 944639 h 1313964"/>
                <a:gd name="connsiteX941" fmla="*/ 518994 w 1153193"/>
                <a:gd name="connsiteY941" fmla="*/ 946542 h 1313964"/>
                <a:gd name="connsiteX942" fmla="*/ 518994 w 1153193"/>
                <a:gd name="connsiteY942" fmla="*/ 946542 h 1313964"/>
                <a:gd name="connsiteX943" fmla="*/ 518994 w 1153193"/>
                <a:gd name="connsiteY943" fmla="*/ 950337 h 1313964"/>
                <a:gd name="connsiteX944" fmla="*/ 517096 w 1153193"/>
                <a:gd name="connsiteY944" fmla="*/ 951288 h 1313964"/>
                <a:gd name="connsiteX945" fmla="*/ 514248 w 1153193"/>
                <a:gd name="connsiteY945" fmla="*/ 955088 h 1313964"/>
                <a:gd name="connsiteX946" fmla="*/ 514248 w 1153193"/>
                <a:gd name="connsiteY946" fmla="*/ 957932 h 1313964"/>
                <a:gd name="connsiteX947" fmla="*/ 513301 w 1153193"/>
                <a:gd name="connsiteY947" fmla="*/ 958883 h 1313964"/>
                <a:gd name="connsiteX948" fmla="*/ 512350 w 1153193"/>
                <a:gd name="connsiteY948" fmla="*/ 959834 h 1313964"/>
                <a:gd name="connsiteX949" fmla="*/ 511404 w 1153193"/>
                <a:gd name="connsiteY949" fmla="*/ 962678 h 1313964"/>
                <a:gd name="connsiteX950" fmla="*/ 510452 w 1153193"/>
                <a:gd name="connsiteY950" fmla="*/ 962678 h 1313964"/>
                <a:gd name="connsiteX951" fmla="*/ 508550 w 1153193"/>
                <a:gd name="connsiteY951" fmla="*/ 962678 h 1313964"/>
                <a:gd name="connsiteX952" fmla="*/ 507599 w 1153193"/>
                <a:gd name="connsiteY952" fmla="*/ 962678 h 1313964"/>
                <a:gd name="connsiteX953" fmla="*/ 506653 w 1153193"/>
                <a:gd name="connsiteY953" fmla="*/ 962678 h 1313964"/>
                <a:gd name="connsiteX954" fmla="*/ 505711 w 1153193"/>
                <a:gd name="connsiteY954" fmla="*/ 962678 h 1313964"/>
                <a:gd name="connsiteX955" fmla="*/ 502853 w 1153193"/>
                <a:gd name="connsiteY955" fmla="*/ 963629 h 1313964"/>
                <a:gd name="connsiteX956" fmla="*/ 500004 w 1153193"/>
                <a:gd name="connsiteY956" fmla="*/ 969326 h 1313964"/>
                <a:gd name="connsiteX957" fmla="*/ 494312 w 1153193"/>
                <a:gd name="connsiteY957" fmla="*/ 972175 h 1313964"/>
                <a:gd name="connsiteX958" fmla="*/ 494312 w 1153193"/>
                <a:gd name="connsiteY958" fmla="*/ 975024 h 1313964"/>
                <a:gd name="connsiteX959" fmla="*/ 493355 w 1153193"/>
                <a:gd name="connsiteY959" fmla="*/ 975024 h 1313964"/>
                <a:gd name="connsiteX960" fmla="*/ 492409 w 1153193"/>
                <a:gd name="connsiteY960" fmla="*/ 975024 h 1313964"/>
                <a:gd name="connsiteX961" fmla="*/ 488614 w 1153193"/>
                <a:gd name="connsiteY961" fmla="*/ 977872 h 1313964"/>
                <a:gd name="connsiteX962" fmla="*/ 485761 w 1153193"/>
                <a:gd name="connsiteY962" fmla="*/ 978824 h 1313964"/>
                <a:gd name="connsiteX963" fmla="*/ 485761 w 1153193"/>
                <a:gd name="connsiteY963" fmla="*/ 981667 h 1313964"/>
                <a:gd name="connsiteX964" fmla="*/ 483863 w 1153193"/>
                <a:gd name="connsiteY964" fmla="*/ 989267 h 1313964"/>
                <a:gd name="connsiteX965" fmla="*/ 481970 w 1153193"/>
                <a:gd name="connsiteY965" fmla="*/ 991165 h 1313964"/>
                <a:gd name="connsiteX966" fmla="*/ 479117 w 1153193"/>
                <a:gd name="connsiteY966" fmla="*/ 996862 h 1313964"/>
                <a:gd name="connsiteX967" fmla="*/ 478166 w 1153193"/>
                <a:gd name="connsiteY967" fmla="*/ 997813 h 1313964"/>
                <a:gd name="connsiteX968" fmla="*/ 477224 w 1153193"/>
                <a:gd name="connsiteY968" fmla="*/ 999711 h 1313964"/>
                <a:gd name="connsiteX969" fmla="*/ 479117 w 1153193"/>
                <a:gd name="connsiteY969" fmla="*/ 1004457 h 1313964"/>
                <a:gd name="connsiteX970" fmla="*/ 479117 w 1153193"/>
                <a:gd name="connsiteY970" fmla="*/ 1004457 h 1313964"/>
                <a:gd name="connsiteX971" fmla="*/ 480068 w 1153193"/>
                <a:gd name="connsiteY971" fmla="*/ 1006354 h 1313964"/>
                <a:gd name="connsiteX972" fmla="*/ 481970 w 1153193"/>
                <a:gd name="connsiteY972" fmla="*/ 1012052 h 1313964"/>
                <a:gd name="connsiteX973" fmla="*/ 481019 w 1153193"/>
                <a:gd name="connsiteY973" fmla="*/ 1013954 h 1313964"/>
                <a:gd name="connsiteX974" fmla="*/ 481019 w 1153193"/>
                <a:gd name="connsiteY974" fmla="*/ 1014901 h 1313964"/>
                <a:gd name="connsiteX975" fmla="*/ 481970 w 1153193"/>
                <a:gd name="connsiteY975" fmla="*/ 1019642 h 1313964"/>
                <a:gd name="connsiteX976" fmla="*/ 483863 w 1153193"/>
                <a:gd name="connsiteY976" fmla="*/ 1021539 h 1313964"/>
                <a:gd name="connsiteX977" fmla="*/ 483863 w 1153193"/>
                <a:gd name="connsiteY977" fmla="*/ 1023437 h 1313964"/>
                <a:gd name="connsiteX978" fmla="*/ 484814 w 1153193"/>
                <a:gd name="connsiteY978" fmla="*/ 1030080 h 1313964"/>
                <a:gd name="connsiteX979" fmla="*/ 484814 w 1153193"/>
                <a:gd name="connsiteY979" fmla="*/ 1031983 h 1313964"/>
                <a:gd name="connsiteX980" fmla="*/ 485761 w 1153193"/>
                <a:gd name="connsiteY980" fmla="*/ 1035778 h 1313964"/>
                <a:gd name="connsiteX981" fmla="*/ 485761 w 1153193"/>
                <a:gd name="connsiteY981" fmla="*/ 1036729 h 1313964"/>
                <a:gd name="connsiteX982" fmla="*/ 485761 w 1153193"/>
                <a:gd name="connsiteY982" fmla="*/ 1037680 h 1313964"/>
                <a:gd name="connsiteX983" fmla="*/ 491468 w 1153193"/>
                <a:gd name="connsiteY983" fmla="*/ 1034832 h 1313964"/>
                <a:gd name="connsiteX984" fmla="*/ 496214 w 1153193"/>
                <a:gd name="connsiteY984" fmla="*/ 1035778 h 1313964"/>
                <a:gd name="connsiteX985" fmla="*/ 510452 w 1153193"/>
                <a:gd name="connsiteY985" fmla="*/ 1036729 h 1313964"/>
                <a:gd name="connsiteX986" fmla="*/ 512350 w 1153193"/>
                <a:gd name="connsiteY986" fmla="*/ 1037680 h 1313964"/>
                <a:gd name="connsiteX987" fmla="*/ 515199 w 1153193"/>
                <a:gd name="connsiteY987" fmla="*/ 1034832 h 1313964"/>
                <a:gd name="connsiteX988" fmla="*/ 519945 w 1153193"/>
                <a:gd name="connsiteY988" fmla="*/ 1019642 h 1313964"/>
                <a:gd name="connsiteX989" fmla="*/ 524696 w 1153193"/>
                <a:gd name="connsiteY989" fmla="*/ 1013954 h 1313964"/>
                <a:gd name="connsiteX990" fmla="*/ 526589 w 1153193"/>
                <a:gd name="connsiteY990" fmla="*/ 1011101 h 1313964"/>
                <a:gd name="connsiteX991" fmla="*/ 530389 w 1153193"/>
                <a:gd name="connsiteY991" fmla="*/ 1008257 h 1313964"/>
                <a:gd name="connsiteX992" fmla="*/ 532291 w 1153193"/>
                <a:gd name="connsiteY992" fmla="*/ 1013954 h 1313964"/>
                <a:gd name="connsiteX993" fmla="*/ 533237 w 1153193"/>
                <a:gd name="connsiteY993" fmla="*/ 1021539 h 1313964"/>
                <a:gd name="connsiteX994" fmla="*/ 533237 w 1153193"/>
                <a:gd name="connsiteY994" fmla="*/ 1024388 h 1313964"/>
                <a:gd name="connsiteX995" fmla="*/ 535135 w 1153193"/>
                <a:gd name="connsiteY995" fmla="*/ 1026285 h 1313964"/>
                <a:gd name="connsiteX996" fmla="*/ 536086 w 1153193"/>
                <a:gd name="connsiteY996" fmla="*/ 1026285 h 1313964"/>
                <a:gd name="connsiteX997" fmla="*/ 536086 w 1153193"/>
                <a:gd name="connsiteY997" fmla="*/ 1027237 h 1313964"/>
                <a:gd name="connsiteX998" fmla="*/ 537983 w 1153193"/>
                <a:gd name="connsiteY998" fmla="*/ 1028183 h 1313964"/>
                <a:gd name="connsiteX999" fmla="*/ 548432 w 1153193"/>
                <a:gd name="connsiteY999" fmla="*/ 1031983 h 1313964"/>
                <a:gd name="connsiteX1000" fmla="*/ 549378 w 1153193"/>
                <a:gd name="connsiteY1000" fmla="*/ 1031983 h 1313964"/>
                <a:gd name="connsiteX1001" fmla="*/ 554124 w 1153193"/>
                <a:gd name="connsiteY1001" fmla="*/ 1032934 h 1313964"/>
                <a:gd name="connsiteX1002" fmla="*/ 556027 w 1153193"/>
                <a:gd name="connsiteY1002" fmla="*/ 1034832 h 1313964"/>
                <a:gd name="connsiteX1003" fmla="*/ 556973 w 1153193"/>
                <a:gd name="connsiteY1003" fmla="*/ 1038632 h 1313964"/>
                <a:gd name="connsiteX1004" fmla="*/ 561719 w 1153193"/>
                <a:gd name="connsiteY1004" fmla="*/ 1043378 h 1313964"/>
                <a:gd name="connsiteX1005" fmla="*/ 563622 w 1153193"/>
                <a:gd name="connsiteY1005" fmla="*/ 1044324 h 1313964"/>
                <a:gd name="connsiteX1006" fmla="*/ 565519 w 1153193"/>
                <a:gd name="connsiteY1006" fmla="*/ 1044324 h 1313964"/>
                <a:gd name="connsiteX1007" fmla="*/ 566470 w 1153193"/>
                <a:gd name="connsiteY1007" fmla="*/ 1044324 h 1313964"/>
                <a:gd name="connsiteX1008" fmla="*/ 568368 w 1153193"/>
                <a:gd name="connsiteY1008" fmla="*/ 1044324 h 1313964"/>
                <a:gd name="connsiteX1009" fmla="*/ 568368 w 1153193"/>
                <a:gd name="connsiteY1009" fmla="*/ 1048124 h 1313964"/>
                <a:gd name="connsiteX1010" fmla="*/ 576914 w 1153193"/>
                <a:gd name="connsiteY1010" fmla="*/ 1057621 h 1313964"/>
                <a:gd name="connsiteX1011" fmla="*/ 576914 w 1153193"/>
                <a:gd name="connsiteY1011" fmla="*/ 1057621 h 1313964"/>
                <a:gd name="connsiteX1012" fmla="*/ 578811 w 1153193"/>
                <a:gd name="connsiteY1012" fmla="*/ 1059519 h 1313964"/>
                <a:gd name="connsiteX1013" fmla="*/ 581660 w 1153193"/>
                <a:gd name="connsiteY1013" fmla="*/ 1059519 h 1313964"/>
                <a:gd name="connsiteX1014" fmla="*/ 584509 w 1153193"/>
                <a:gd name="connsiteY1014" fmla="*/ 1060465 h 1313964"/>
                <a:gd name="connsiteX1015" fmla="*/ 585455 w 1153193"/>
                <a:gd name="connsiteY1015" fmla="*/ 1061416 h 1313964"/>
                <a:gd name="connsiteX1016" fmla="*/ 589255 w 1153193"/>
                <a:gd name="connsiteY1016" fmla="*/ 1059519 h 1313964"/>
                <a:gd name="connsiteX1017" fmla="*/ 591157 w 1153193"/>
                <a:gd name="connsiteY1017" fmla="*/ 1059519 h 1313964"/>
                <a:gd name="connsiteX1018" fmla="*/ 594952 w 1153193"/>
                <a:gd name="connsiteY1018" fmla="*/ 1057621 h 1313964"/>
                <a:gd name="connsiteX1019" fmla="*/ 593986 w 1153193"/>
                <a:gd name="connsiteY1019" fmla="*/ 1053821 h 1313964"/>
                <a:gd name="connsiteX1020" fmla="*/ 595884 w 1153193"/>
                <a:gd name="connsiteY1020" fmla="*/ 1050021 h 1313964"/>
                <a:gd name="connsiteX1021" fmla="*/ 596850 w 1153193"/>
                <a:gd name="connsiteY1021" fmla="*/ 1048124 h 1313964"/>
                <a:gd name="connsiteX1022" fmla="*/ 599679 w 1153193"/>
                <a:gd name="connsiteY1022" fmla="*/ 1047173 h 1313964"/>
                <a:gd name="connsiteX1023" fmla="*/ 602537 w 1153193"/>
                <a:gd name="connsiteY1023" fmla="*/ 1047173 h 1313964"/>
                <a:gd name="connsiteX1024" fmla="*/ 605371 w 1153193"/>
                <a:gd name="connsiteY1024" fmla="*/ 1046226 h 1313964"/>
                <a:gd name="connsiteX1025" fmla="*/ 607274 w 1153193"/>
                <a:gd name="connsiteY1025" fmla="*/ 1044324 h 1313964"/>
                <a:gd name="connsiteX1026" fmla="*/ 610137 w 1153193"/>
                <a:gd name="connsiteY1026" fmla="*/ 1043378 h 1313964"/>
                <a:gd name="connsiteX1027" fmla="*/ 612966 w 1153193"/>
                <a:gd name="connsiteY1027" fmla="*/ 1044324 h 1313964"/>
                <a:gd name="connsiteX1028" fmla="*/ 614864 w 1153193"/>
                <a:gd name="connsiteY1028" fmla="*/ 1043378 h 1313964"/>
                <a:gd name="connsiteX1029" fmla="*/ 615830 w 1153193"/>
                <a:gd name="connsiteY1029" fmla="*/ 1042426 h 1313964"/>
                <a:gd name="connsiteX1030" fmla="*/ 616766 w 1153193"/>
                <a:gd name="connsiteY1030" fmla="*/ 1040529 h 1313964"/>
                <a:gd name="connsiteX1031" fmla="*/ 618659 w 1153193"/>
                <a:gd name="connsiteY1031" fmla="*/ 1040529 h 1313964"/>
                <a:gd name="connsiteX1032" fmla="*/ 619630 w 1153193"/>
                <a:gd name="connsiteY1032" fmla="*/ 1039578 h 1313964"/>
                <a:gd name="connsiteX1033" fmla="*/ 621527 w 1153193"/>
                <a:gd name="connsiteY1033" fmla="*/ 1038632 h 1313964"/>
                <a:gd name="connsiteX1034" fmla="*/ 623425 w 1153193"/>
                <a:gd name="connsiteY1034" fmla="*/ 1039578 h 1313964"/>
                <a:gd name="connsiteX1035" fmla="*/ 625327 w 1153193"/>
                <a:gd name="connsiteY1035" fmla="*/ 1041475 h 1313964"/>
                <a:gd name="connsiteX1036" fmla="*/ 630053 w 1153193"/>
                <a:gd name="connsiteY1036" fmla="*/ 1043378 h 1313964"/>
                <a:gd name="connsiteX1037" fmla="*/ 631956 w 1153193"/>
                <a:gd name="connsiteY1037" fmla="*/ 1043378 h 1313964"/>
                <a:gd name="connsiteX1038" fmla="*/ 635761 w 1153193"/>
                <a:gd name="connsiteY1038" fmla="*/ 1045275 h 1313964"/>
                <a:gd name="connsiteX1039" fmla="*/ 636722 w 1153193"/>
                <a:gd name="connsiteY1039" fmla="*/ 1046226 h 1313964"/>
                <a:gd name="connsiteX1040" fmla="*/ 639551 w 1153193"/>
                <a:gd name="connsiteY1040" fmla="*/ 1047173 h 1313964"/>
                <a:gd name="connsiteX1041" fmla="*/ 639551 w 1153193"/>
                <a:gd name="connsiteY1041" fmla="*/ 1049065 h 1313964"/>
                <a:gd name="connsiteX1042" fmla="*/ 643351 w 1153193"/>
                <a:gd name="connsiteY1042" fmla="*/ 1050021 h 1313964"/>
                <a:gd name="connsiteX1043" fmla="*/ 647146 w 1153193"/>
                <a:gd name="connsiteY1043" fmla="*/ 1051924 h 1313964"/>
                <a:gd name="connsiteX1044" fmla="*/ 650945 w 1153193"/>
                <a:gd name="connsiteY1044" fmla="*/ 1052870 h 1313964"/>
                <a:gd name="connsiteX1045" fmla="*/ 653809 w 1153193"/>
                <a:gd name="connsiteY1045" fmla="*/ 1053821 h 1313964"/>
                <a:gd name="connsiteX1046" fmla="*/ 652843 w 1153193"/>
                <a:gd name="connsiteY1046" fmla="*/ 1055719 h 1313964"/>
                <a:gd name="connsiteX1047" fmla="*/ 651912 w 1153193"/>
                <a:gd name="connsiteY1047" fmla="*/ 1058567 h 1313964"/>
                <a:gd name="connsiteX1048" fmla="*/ 650009 w 1153193"/>
                <a:gd name="connsiteY1048" fmla="*/ 1059519 h 1313964"/>
                <a:gd name="connsiteX1049" fmla="*/ 647146 w 1153193"/>
                <a:gd name="connsiteY1049" fmla="*/ 1060465 h 1313964"/>
                <a:gd name="connsiteX1050" fmla="*/ 646214 w 1153193"/>
                <a:gd name="connsiteY1050" fmla="*/ 1062367 h 1313964"/>
                <a:gd name="connsiteX1051" fmla="*/ 644317 w 1153193"/>
                <a:gd name="connsiteY1051" fmla="*/ 1065216 h 1313964"/>
                <a:gd name="connsiteX1052" fmla="*/ 643351 w 1153193"/>
                <a:gd name="connsiteY1052" fmla="*/ 1066162 h 1313964"/>
                <a:gd name="connsiteX1053" fmla="*/ 643351 w 1153193"/>
                <a:gd name="connsiteY1053" fmla="*/ 1067114 h 1313964"/>
                <a:gd name="connsiteX1054" fmla="*/ 643351 w 1153193"/>
                <a:gd name="connsiteY1054" fmla="*/ 1069011 h 1313964"/>
                <a:gd name="connsiteX1055" fmla="*/ 640517 w 1153193"/>
                <a:gd name="connsiteY1055" fmla="*/ 1070913 h 1313964"/>
                <a:gd name="connsiteX1056" fmla="*/ 638619 w 1153193"/>
                <a:gd name="connsiteY1056" fmla="*/ 1071860 h 1313964"/>
                <a:gd name="connsiteX1057" fmla="*/ 639551 w 1153193"/>
                <a:gd name="connsiteY1057" fmla="*/ 1073757 h 1313964"/>
                <a:gd name="connsiteX1058" fmla="*/ 642414 w 1153193"/>
                <a:gd name="connsiteY1058" fmla="*/ 1079455 h 1313964"/>
                <a:gd name="connsiteX1059" fmla="*/ 647146 w 1153193"/>
                <a:gd name="connsiteY1059" fmla="*/ 1083255 h 1313964"/>
                <a:gd name="connsiteX1060" fmla="*/ 647146 w 1153193"/>
                <a:gd name="connsiteY1060" fmla="*/ 1085152 h 1313964"/>
                <a:gd name="connsiteX1061" fmla="*/ 647146 w 1153193"/>
                <a:gd name="connsiteY1061" fmla="*/ 1089898 h 1313964"/>
                <a:gd name="connsiteX1062" fmla="*/ 649043 w 1153193"/>
                <a:gd name="connsiteY1062" fmla="*/ 1094649 h 1313964"/>
                <a:gd name="connsiteX1063" fmla="*/ 650945 w 1153193"/>
                <a:gd name="connsiteY1063" fmla="*/ 1096547 h 1313964"/>
                <a:gd name="connsiteX1064" fmla="*/ 654745 w 1153193"/>
                <a:gd name="connsiteY1064" fmla="*/ 1097493 h 1313964"/>
                <a:gd name="connsiteX1065" fmla="*/ 655712 w 1153193"/>
                <a:gd name="connsiteY1065" fmla="*/ 1097493 h 1313964"/>
                <a:gd name="connsiteX1066" fmla="*/ 656638 w 1153193"/>
                <a:gd name="connsiteY1066" fmla="*/ 1106039 h 1313964"/>
                <a:gd name="connsiteX1067" fmla="*/ 658540 w 1153193"/>
                <a:gd name="connsiteY1067" fmla="*/ 1108888 h 1313964"/>
                <a:gd name="connsiteX1068" fmla="*/ 660438 w 1153193"/>
                <a:gd name="connsiteY1068" fmla="*/ 1110785 h 1313964"/>
                <a:gd name="connsiteX1069" fmla="*/ 660438 w 1153193"/>
                <a:gd name="connsiteY1069" fmla="*/ 1111737 h 1313964"/>
                <a:gd name="connsiteX1070" fmla="*/ 667106 w 1153193"/>
                <a:gd name="connsiteY1070" fmla="*/ 1114585 h 1313964"/>
                <a:gd name="connsiteX1071" fmla="*/ 664238 w 1153193"/>
                <a:gd name="connsiteY1071" fmla="*/ 1114585 h 1313964"/>
                <a:gd name="connsiteX1072" fmla="*/ 661404 w 1153193"/>
                <a:gd name="connsiteY1072" fmla="*/ 1113639 h 1313964"/>
                <a:gd name="connsiteX1073" fmla="*/ 657609 w 1153193"/>
                <a:gd name="connsiteY1073" fmla="*/ 1113639 h 1313964"/>
                <a:gd name="connsiteX1074" fmla="*/ 655712 w 1153193"/>
                <a:gd name="connsiteY1074" fmla="*/ 1115532 h 1313964"/>
                <a:gd name="connsiteX1075" fmla="*/ 653809 w 1153193"/>
                <a:gd name="connsiteY1075" fmla="*/ 1115532 h 1313964"/>
                <a:gd name="connsiteX1076" fmla="*/ 653809 w 1153193"/>
                <a:gd name="connsiteY1076" fmla="*/ 1117434 h 1313964"/>
                <a:gd name="connsiteX1077" fmla="*/ 651912 w 1153193"/>
                <a:gd name="connsiteY1077" fmla="*/ 1118385 h 1313964"/>
                <a:gd name="connsiteX1078" fmla="*/ 650945 w 1153193"/>
                <a:gd name="connsiteY1078" fmla="*/ 1118385 h 1313964"/>
                <a:gd name="connsiteX1079" fmla="*/ 650009 w 1153193"/>
                <a:gd name="connsiteY1079" fmla="*/ 1118385 h 1313964"/>
                <a:gd name="connsiteX1080" fmla="*/ 648117 w 1153193"/>
                <a:gd name="connsiteY1080" fmla="*/ 1120283 h 1313964"/>
                <a:gd name="connsiteX1081" fmla="*/ 646214 w 1153193"/>
                <a:gd name="connsiteY1081" fmla="*/ 1120283 h 1313964"/>
                <a:gd name="connsiteX1082" fmla="*/ 646214 w 1153193"/>
                <a:gd name="connsiteY1082" fmla="*/ 1119337 h 1313964"/>
                <a:gd name="connsiteX1083" fmla="*/ 643351 w 1153193"/>
                <a:gd name="connsiteY1083" fmla="*/ 1115532 h 1313964"/>
                <a:gd name="connsiteX1084" fmla="*/ 642414 w 1153193"/>
                <a:gd name="connsiteY1084" fmla="*/ 1114585 h 1313964"/>
                <a:gd name="connsiteX1085" fmla="*/ 639551 w 1153193"/>
                <a:gd name="connsiteY1085" fmla="*/ 1112688 h 1313964"/>
                <a:gd name="connsiteX1086" fmla="*/ 637648 w 1153193"/>
                <a:gd name="connsiteY1086" fmla="*/ 1111737 h 1313964"/>
                <a:gd name="connsiteX1087" fmla="*/ 635761 w 1153193"/>
                <a:gd name="connsiteY1087" fmla="*/ 1108888 h 1313964"/>
                <a:gd name="connsiteX1088" fmla="*/ 634819 w 1153193"/>
                <a:gd name="connsiteY1088" fmla="*/ 1107942 h 1313964"/>
                <a:gd name="connsiteX1089" fmla="*/ 631019 w 1153193"/>
                <a:gd name="connsiteY1089" fmla="*/ 1106990 h 1313964"/>
                <a:gd name="connsiteX1090" fmla="*/ 625327 w 1153193"/>
                <a:gd name="connsiteY1090" fmla="*/ 1105093 h 1313964"/>
                <a:gd name="connsiteX1091" fmla="*/ 623425 w 1153193"/>
                <a:gd name="connsiteY1091" fmla="*/ 1105093 h 1313964"/>
                <a:gd name="connsiteX1092" fmla="*/ 621527 w 1153193"/>
                <a:gd name="connsiteY1092" fmla="*/ 1105093 h 1313964"/>
                <a:gd name="connsiteX1093" fmla="*/ 621527 w 1153193"/>
                <a:gd name="connsiteY1093" fmla="*/ 1105093 h 1313964"/>
                <a:gd name="connsiteX1094" fmla="*/ 619630 w 1153193"/>
                <a:gd name="connsiteY1094" fmla="*/ 1104142 h 1313964"/>
                <a:gd name="connsiteX1095" fmla="*/ 615830 w 1153193"/>
                <a:gd name="connsiteY1095" fmla="*/ 1107942 h 1313964"/>
                <a:gd name="connsiteX1096" fmla="*/ 609166 w 1153193"/>
                <a:gd name="connsiteY1096" fmla="*/ 1111737 h 1313964"/>
                <a:gd name="connsiteX1097" fmla="*/ 607274 w 1153193"/>
                <a:gd name="connsiteY1097" fmla="*/ 1114585 h 1313964"/>
                <a:gd name="connsiteX1098" fmla="*/ 600650 w 1153193"/>
                <a:gd name="connsiteY1098" fmla="*/ 1115532 h 1313964"/>
                <a:gd name="connsiteX1099" fmla="*/ 598752 w 1153193"/>
                <a:gd name="connsiteY1099" fmla="*/ 1116483 h 1313964"/>
                <a:gd name="connsiteX1100" fmla="*/ 596850 w 1153193"/>
                <a:gd name="connsiteY1100" fmla="*/ 1116483 h 1313964"/>
                <a:gd name="connsiteX1101" fmla="*/ 597781 w 1153193"/>
                <a:gd name="connsiteY1101" fmla="*/ 1118385 h 1313964"/>
                <a:gd name="connsiteX1102" fmla="*/ 596850 w 1153193"/>
                <a:gd name="connsiteY1102" fmla="*/ 1120283 h 1313964"/>
                <a:gd name="connsiteX1103" fmla="*/ 594952 w 1153193"/>
                <a:gd name="connsiteY1103" fmla="*/ 1122180 h 1313964"/>
                <a:gd name="connsiteX1104" fmla="*/ 593050 w 1153193"/>
                <a:gd name="connsiteY1104" fmla="*/ 1126926 h 1313964"/>
                <a:gd name="connsiteX1105" fmla="*/ 593050 w 1153193"/>
                <a:gd name="connsiteY1105" fmla="*/ 1127878 h 1313964"/>
                <a:gd name="connsiteX1106" fmla="*/ 594952 w 1153193"/>
                <a:gd name="connsiteY1106" fmla="*/ 1130716 h 1313964"/>
                <a:gd name="connsiteX1107" fmla="*/ 595884 w 1153193"/>
                <a:gd name="connsiteY1107" fmla="*/ 1132619 h 1313964"/>
                <a:gd name="connsiteX1108" fmla="*/ 598752 w 1153193"/>
                <a:gd name="connsiteY1108" fmla="*/ 1137365 h 1313964"/>
                <a:gd name="connsiteX1109" fmla="*/ 600650 w 1153193"/>
                <a:gd name="connsiteY1109" fmla="*/ 1139262 h 1313964"/>
                <a:gd name="connsiteX1110" fmla="*/ 599679 w 1153193"/>
                <a:gd name="connsiteY1110" fmla="*/ 1141160 h 1313964"/>
                <a:gd name="connsiteX1111" fmla="*/ 599679 w 1153193"/>
                <a:gd name="connsiteY1111" fmla="*/ 1145906 h 1313964"/>
                <a:gd name="connsiteX1112" fmla="*/ 602537 w 1153193"/>
                <a:gd name="connsiteY1112" fmla="*/ 1148760 h 1313964"/>
                <a:gd name="connsiteX1113" fmla="*/ 603469 w 1153193"/>
                <a:gd name="connsiteY1113" fmla="*/ 1149706 h 1313964"/>
                <a:gd name="connsiteX1114" fmla="*/ 605371 w 1153193"/>
                <a:gd name="connsiteY1114" fmla="*/ 1151604 h 1313964"/>
                <a:gd name="connsiteX1115" fmla="*/ 605371 w 1153193"/>
                <a:gd name="connsiteY1115" fmla="*/ 1154452 h 1313964"/>
                <a:gd name="connsiteX1116" fmla="*/ 608235 w 1153193"/>
                <a:gd name="connsiteY1116" fmla="*/ 1159199 h 1313964"/>
                <a:gd name="connsiteX1117" fmla="*/ 612030 w 1153193"/>
                <a:gd name="connsiteY1117" fmla="*/ 1162052 h 1313964"/>
                <a:gd name="connsiteX1118" fmla="*/ 610137 w 1153193"/>
                <a:gd name="connsiteY1118" fmla="*/ 1163950 h 1313964"/>
                <a:gd name="connsiteX1119" fmla="*/ 606337 w 1153193"/>
                <a:gd name="connsiteY1119" fmla="*/ 1165847 h 1313964"/>
                <a:gd name="connsiteX1120" fmla="*/ 605371 w 1153193"/>
                <a:gd name="connsiteY1120" fmla="*/ 1168696 h 1313964"/>
                <a:gd name="connsiteX1121" fmla="*/ 604435 w 1153193"/>
                <a:gd name="connsiteY1121" fmla="*/ 1169647 h 1313964"/>
                <a:gd name="connsiteX1122" fmla="*/ 603469 w 1153193"/>
                <a:gd name="connsiteY1122" fmla="*/ 1170593 h 1313964"/>
                <a:gd name="connsiteX1123" fmla="*/ 603469 w 1153193"/>
                <a:gd name="connsiteY1123" fmla="*/ 1170593 h 1313964"/>
                <a:gd name="connsiteX1124" fmla="*/ 602537 w 1153193"/>
                <a:gd name="connsiteY1124" fmla="*/ 1173442 h 1313964"/>
                <a:gd name="connsiteX1125" fmla="*/ 603469 w 1153193"/>
                <a:gd name="connsiteY1125" fmla="*/ 1179139 h 1313964"/>
                <a:gd name="connsiteX1126" fmla="*/ 604435 w 1153193"/>
                <a:gd name="connsiteY1126" fmla="*/ 1185788 h 1313964"/>
                <a:gd name="connsiteX1127" fmla="*/ 603469 w 1153193"/>
                <a:gd name="connsiteY1127" fmla="*/ 1186739 h 1313964"/>
                <a:gd name="connsiteX1128" fmla="*/ 603469 w 1153193"/>
                <a:gd name="connsiteY1128" fmla="*/ 1189583 h 1313964"/>
                <a:gd name="connsiteX1129" fmla="*/ 601571 w 1153193"/>
                <a:gd name="connsiteY1129" fmla="*/ 1191485 h 1313964"/>
                <a:gd name="connsiteX1130" fmla="*/ 596850 w 1153193"/>
                <a:gd name="connsiteY1130" fmla="*/ 1194329 h 1313964"/>
                <a:gd name="connsiteX1131" fmla="*/ 595884 w 1153193"/>
                <a:gd name="connsiteY1131" fmla="*/ 1196232 h 1313964"/>
                <a:gd name="connsiteX1132" fmla="*/ 588284 w 1153193"/>
                <a:gd name="connsiteY1132" fmla="*/ 1199080 h 1313964"/>
                <a:gd name="connsiteX1133" fmla="*/ 585455 w 1153193"/>
                <a:gd name="connsiteY1133" fmla="*/ 1200978 h 1313964"/>
                <a:gd name="connsiteX1134" fmla="*/ 586411 w 1153193"/>
                <a:gd name="connsiteY1134" fmla="*/ 1208573 h 1313964"/>
                <a:gd name="connsiteX1135" fmla="*/ 587358 w 1153193"/>
                <a:gd name="connsiteY1135" fmla="*/ 1212373 h 1313964"/>
                <a:gd name="connsiteX1136" fmla="*/ 587358 w 1153193"/>
                <a:gd name="connsiteY1136" fmla="*/ 1214270 h 1313964"/>
                <a:gd name="connsiteX1137" fmla="*/ 586411 w 1153193"/>
                <a:gd name="connsiteY1137" fmla="*/ 1216167 h 1313964"/>
                <a:gd name="connsiteX1138" fmla="*/ 585455 w 1153193"/>
                <a:gd name="connsiteY1138" fmla="*/ 1218070 h 1313964"/>
                <a:gd name="connsiteX1139" fmla="*/ 584509 w 1153193"/>
                <a:gd name="connsiteY1139" fmla="*/ 1219016 h 1313964"/>
                <a:gd name="connsiteX1140" fmla="*/ 581660 w 1153193"/>
                <a:gd name="connsiteY1140" fmla="*/ 1224714 h 1313964"/>
                <a:gd name="connsiteX1141" fmla="*/ 578811 w 1153193"/>
                <a:gd name="connsiteY1141" fmla="*/ 1225665 h 1313964"/>
                <a:gd name="connsiteX1142" fmla="*/ 578811 w 1153193"/>
                <a:gd name="connsiteY1142" fmla="*/ 1230411 h 1313964"/>
                <a:gd name="connsiteX1143" fmla="*/ 579763 w 1153193"/>
                <a:gd name="connsiteY1143" fmla="*/ 1234211 h 1313964"/>
                <a:gd name="connsiteX1144" fmla="*/ 580709 w 1153193"/>
                <a:gd name="connsiteY1144" fmla="*/ 1235157 h 1313964"/>
                <a:gd name="connsiteX1145" fmla="*/ 582611 w 1153193"/>
                <a:gd name="connsiteY1145" fmla="*/ 1243703 h 1313964"/>
                <a:gd name="connsiteX1146" fmla="*/ 578811 w 1153193"/>
                <a:gd name="connsiteY1146" fmla="*/ 1254147 h 1313964"/>
                <a:gd name="connsiteX1147" fmla="*/ 575963 w 1153193"/>
                <a:gd name="connsiteY1147" fmla="*/ 1256040 h 1313964"/>
                <a:gd name="connsiteX1148" fmla="*/ 575017 w 1153193"/>
                <a:gd name="connsiteY1148" fmla="*/ 1256040 h 1313964"/>
                <a:gd name="connsiteX1149" fmla="*/ 573114 w 1153193"/>
                <a:gd name="connsiteY1149" fmla="*/ 1260785 h 1313964"/>
                <a:gd name="connsiteX1150" fmla="*/ 572168 w 1153193"/>
                <a:gd name="connsiteY1150" fmla="*/ 1263624 h 1313964"/>
                <a:gd name="connsiteX1151" fmla="*/ 568368 w 1153193"/>
                <a:gd name="connsiteY1151" fmla="*/ 1266493 h 1313964"/>
                <a:gd name="connsiteX1152" fmla="*/ 568368 w 1153193"/>
                <a:gd name="connsiteY1152" fmla="*/ 1266493 h 1313964"/>
                <a:gd name="connsiteX1153" fmla="*/ 567422 w 1153193"/>
                <a:gd name="connsiteY1153" fmla="*/ 1266493 h 1313964"/>
                <a:gd name="connsiteX1154" fmla="*/ 565519 w 1153193"/>
                <a:gd name="connsiteY1154" fmla="*/ 1268390 h 1313964"/>
                <a:gd name="connsiteX1155" fmla="*/ 563622 w 1153193"/>
                <a:gd name="connsiteY1155" fmla="*/ 1269322 h 1313964"/>
                <a:gd name="connsiteX1156" fmla="*/ 562675 w 1153193"/>
                <a:gd name="connsiteY1156" fmla="*/ 1270288 h 1313964"/>
                <a:gd name="connsiteX1157" fmla="*/ 561719 w 1153193"/>
                <a:gd name="connsiteY1157" fmla="*/ 1272190 h 1313964"/>
                <a:gd name="connsiteX1158" fmla="*/ 560773 w 1153193"/>
                <a:gd name="connsiteY1158" fmla="*/ 1272190 h 1313964"/>
                <a:gd name="connsiteX1159" fmla="*/ 556973 w 1153193"/>
                <a:gd name="connsiteY1159" fmla="*/ 1273117 h 1313964"/>
                <a:gd name="connsiteX1160" fmla="*/ 552227 w 1153193"/>
                <a:gd name="connsiteY1160" fmla="*/ 1270288 h 1313964"/>
                <a:gd name="connsiteX1161" fmla="*/ 552227 w 1153193"/>
                <a:gd name="connsiteY1161" fmla="*/ 1270288 h 1313964"/>
                <a:gd name="connsiteX1162" fmla="*/ 547481 w 1153193"/>
                <a:gd name="connsiteY1162" fmla="*/ 1269322 h 1313964"/>
                <a:gd name="connsiteX1163" fmla="*/ 547481 w 1153193"/>
                <a:gd name="connsiteY1163" fmla="*/ 1269322 h 1313964"/>
                <a:gd name="connsiteX1164" fmla="*/ 546530 w 1153193"/>
                <a:gd name="connsiteY1164" fmla="*/ 1269322 h 1313964"/>
                <a:gd name="connsiteX1165" fmla="*/ 543686 w 1153193"/>
                <a:gd name="connsiteY1165" fmla="*/ 1269322 h 1313964"/>
                <a:gd name="connsiteX1166" fmla="*/ 537037 w 1153193"/>
                <a:gd name="connsiteY1166" fmla="*/ 1275014 h 1313964"/>
                <a:gd name="connsiteX1167" fmla="*/ 535135 w 1153193"/>
                <a:gd name="connsiteY1167" fmla="*/ 1276917 h 1313964"/>
                <a:gd name="connsiteX1168" fmla="*/ 533237 w 1153193"/>
                <a:gd name="connsiteY1168" fmla="*/ 1280712 h 1313964"/>
                <a:gd name="connsiteX1169" fmla="*/ 527540 w 1153193"/>
                <a:gd name="connsiteY1169" fmla="*/ 1286409 h 1313964"/>
                <a:gd name="connsiteX1170" fmla="*/ 524696 w 1153193"/>
                <a:gd name="connsiteY1170" fmla="*/ 1286409 h 1313964"/>
                <a:gd name="connsiteX1171" fmla="*/ 523740 w 1153193"/>
                <a:gd name="connsiteY1171" fmla="*/ 1287380 h 1313964"/>
                <a:gd name="connsiteX1172" fmla="*/ 517096 w 1153193"/>
                <a:gd name="connsiteY1172" fmla="*/ 1291180 h 1313964"/>
                <a:gd name="connsiteX1173" fmla="*/ 516145 w 1153193"/>
                <a:gd name="connsiteY1173" fmla="*/ 1294970 h 1313964"/>
                <a:gd name="connsiteX1174" fmla="*/ 516145 w 1153193"/>
                <a:gd name="connsiteY1174" fmla="*/ 1294970 h 1313964"/>
                <a:gd name="connsiteX1175" fmla="*/ 516145 w 1153193"/>
                <a:gd name="connsiteY1175" fmla="*/ 1295906 h 1313964"/>
                <a:gd name="connsiteX1176" fmla="*/ 516145 w 1153193"/>
                <a:gd name="connsiteY1176" fmla="*/ 1296872 h 1313964"/>
                <a:gd name="connsiteX1177" fmla="*/ 515199 w 1153193"/>
                <a:gd name="connsiteY1177" fmla="*/ 1298775 h 1313964"/>
                <a:gd name="connsiteX1178" fmla="*/ 514248 w 1153193"/>
                <a:gd name="connsiteY1178" fmla="*/ 1299701 h 1313964"/>
                <a:gd name="connsiteX1179" fmla="*/ 512350 w 1153193"/>
                <a:gd name="connsiteY1179" fmla="*/ 1301599 h 1313964"/>
                <a:gd name="connsiteX1180" fmla="*/ 510452 w 1153193"/>
                <a:gd name="connsiteY1180" fmla="*/ 1302565 h 1313964"/>
                <a:gd name="connsiteX1181" fmla="*/ 505711 w 1153193"/>
                <a:gd name="connsiteY1181" fmla="*/ 1301599 h 1313964"/>
                <a:gd name="connsiteX1182" fmla="*/ 500004 w 1153193"/>
                <a:gd name="connsiteY1182" fmla="*/ 1299701 h 1313964"/>
                <a:gd name="connsiteX1183" fmla="*/ 499058 w 1153193"/>
                <a:gd name="connsiteY1183" fmla="*/ 1297809 h 1313964"/>
                <a:gd name="connsiteX1184" fmla="*/ 498107 w 1153193"/>
                <a:gd name="connsiteY1184" fmla="*/ 1295906 h 1313964"/>
                <a:gd name="connsiteX1185" fmla="*/ 498107 w 1153193"/>
                <a:gd name="connsiteY1185" fmla="*/ 1295906 h 1313964"/>
                <a:gd name="connsiteX1186" fmla="*/ 497160 w 1153193"/>
                <a:gd name="connsiteY1186" fmla="*/ 1294004 h 1313964"/>
                <a:gd name="connsiteX1187" fmla="*/ 495258 w 1153193"/>
                <a:gd name="connsiteY1187" fmla="*/ 1293073 h 1313964"/>
                <a:gd name="connsiteX1188" fmla="*/ 491468 w 1153193"/>
                <a:gd name="connsiteY1188" fmla="*/ 1288312 h 1313964"/>
                <a:gd name="connsiteX1189" fmla="*/ 490512 w 1153193"/>
                <a:gd name="connsiteY1189" fmla="*/ 1286409 h 1313964"/>
                <a:gd name="connsiteX1190" fmla="*/ 483863 w 1153193"/>
                <a:gd name="connsiteY1190" fmla="*/ 1285483 h 1313964"/>
                <a:gd name="connsiteX1191" fmla="*/ 480068 w 1153193"/>
                <a:gd name="connsiteY1191" fmla="*/ 1288312 h 1313964"/>
                <a:gd name="connsiteX1192" fmla="*/ 475322 w 1153193"/>
                <a:gd name="connsiteY1192" fmla="*/ 1289278 h 1313964"/>
                <a:gd name="connsiteX1193" fmla="*/ 463927 w 1153193"/>
                <a:gd name="connsiteY1193" fmla="*/ 1294004 h 1313964"/>
                <a:gd name="connsiteX1194" fmla="*/ 462981 w 1153193"/>
                <a:gd name="connsiteY1194" fmla="*/ 1294970 h 1313964"/>
                <a:gd name="connsiteX1195" fmla="*/ 458230 w 1153193"/>
                <a:gd name="connsiteY1195" fmla="*/ 1296872 h 1313964"/>
                <a:gd name="connsiteX1196" fmla="*/ 456332 w 1153193"/>
                <a:gd name="connsiteY1196" fmla="*/ 1297809 h 1313964"/>
                <a:gd name="connsiteX1197" fmla="*/ 454430 w 1153193"/>
                <a:gd name="connsiteY1197" fmla="*/ 1297809 h 1313964"/>
                <a:gd name="connsiteX1198" fmla="*/ 449684 w 1153193"/>
                <a:gd name="connsiteY1198" fmla="*/ 1298775 h 1313964"/>
                <a:gd name="connsiteX1199" fmla="*/ 442089 w 1153193"/>
                <a:gd name="connsiteY1199" fmla="*/ 1300672 h 1313964"/>
                <a:gd name="connsiteX1200" fmla="*/ 442089 w 1153193"/>
                <a:gd name="connsiteY1200" fmla="*/ 1302565 h 1313964"/>
                <a:gd name="connsiteX1201" fmla="*/ 440191 w 1153193"/>
                <a:gd name="connsiteY1201" fmla="*/ 1304467 h 1313964"/>
                <a:gd name="connsiteX1202" fmla="*/ 434494 w 1153193"/>
                <a:gd name="connsiteY1202" fmla="*/ 1312062 h 1313964"/>
                <a:gd name="connsiteX1203" fmla="*/ 430694 w 1153193"/>
                <a:gd name="connsiteY1203" fmla="*/ 1310165 h 1313964"/>
                <a:gd name="connsiteX1204" fmla="*/ 425948 w 1153193"/>
                <a:gd name="connsiteY1204" fmla="*/ 1310165 h 1313964"/>
                <a:gd name="connsiteX1205" fmla="*/ 423099 w 1153193"/>
                <a:gd name="connsiteY1205" fmla="*/ 1311096 h 1313964"/>
                <a:gd name="connsiteX1206" fmla="*/ 421202 w 1153193"/>
                <a:gd name="connsiteY1206" fmla="*/ 1312062 h 1313964"/>
                <a:gd name="connsiteX1207" fmla="*/ 418353 w 1153193"/>
                <a:gd name="connsiteY1207" fmla="*/ 1313965 h 1313964"/>
                <a:gd name="connsiteX1208" fmla="*/ 411704 w 1153193"/>
                <a:gd name="connsiteY1208" fmla="*/ 1312998 h 1313964"/>
                <a:gd name="connsiteX1209" fmla="*/ 410758 w 1153193"/>
                <a:gd name="connsiteY1209" fmla="*/ 1312998 h 1313964"/>
                <a:gd name="connsiteX1210" fmla="*/ 408860 w 1153193"/>
                <a:gd name="connsiteY1210" fmla="*/ 1311096 h 1313964"/>
                <a:gd name="connsiteX1211" fmla="*/ 407909 w 1153193"/>
                <a:gd name="connsiteY1211" fmla="*/ 1310165 h 1313964"/>
                <a:gd name="connsiteX1212" fmla="*/ 409807 w 1153193"/>
                <a:gd name="connsiteY1212" fmla="*/ 1307301 h 1313964"/>
                <a:gd name="connsiteX1213" fmla="*/ 411704 w 1153193"/>
                <a:gd name="connsiteY1213" fmla="*/ 1305404 h 1313964"/>
                <a:gd name="connsiteX1214" fmla="*/ 412655 w 1153193"/>
                <a:gd name="connsiteY1214" fmla="*/ 1304467 h 1313964"/>
                <a:gd name="connsiteX1215" fmla="*/ 411704 w 1153193"/>
                <a:gd name="connsiteY1215" fmla="*/ 1300672 h 1313964"/>
                <a:gd name="connsiteX1216" fmla="*/ 410758 w 1153193"/>
                <a:gd name="connsiteY1216" fmla="*/ 1300672 h 1313964"/>
                <a:gd name="connsiteX1217" fmla="*/ 407909 w 1153193"/>
                <a:gd name="connsiteY1217" fmla="*/ 1300672 h 1313964"/>
                <a:gd name="connsiteX1218" fmla="*/ 406007 w 1153193"/>
                <a:gd name="connsiteY1218" fmla="*/ 1301599 h 1313964"/>
                <a:gd name="connsiteX1219" fmla="*/ 404109 w 1153193"/>
                <a:gd name="connsiteY1219" fmla="*/ 1301599 h 1313964"/>
                <a:gd name="connsiteX1220" fmla="*/ 402212 w 1153193"/>
                <a:gd name="connsiteY1220" fmla="*/ 1298775 h 1313964"/>
                <a:gd name="connsiteX1221" fmla="*/ 401261 w 1153193"/>
                <a:gd name="connsiteY1221" fmla="*/ 1297809 h 1313964"/>
                <a:gd name="connsiteX1222" fmla="*/ 399363 w 1153193"/>
                <a:gd name="connsiteY1222" fmla="*/ 1295906 h 1313964"/>
                <a:gd name="connsiteX1223" fmla="*/ 396514 w 1153193"/>
                <a:gd name="connsiteY1223" fmla="*/ 1296872 h 1313964"/>
                <a:gd name="connsiteX1224" fmla="*/ 395568 w 1153193"/>
                <a:gd name="connsiteY1224" fmla="*/ 1300672 h 1313964"/>
                <a:gd name="connsiteX1225" fmla="*/ 392715 w 1153193"/>
                <a:gd name="connsiteY1225" fmla="*/ 1300672 h 1313964"/>
                <a:gd name="connsiteX1226" fmla="*/ 390817 w 1153193"/>
                <a:gd name="connsiteY1226" fmla="*/ 1296872 h 1313964"/>
                <a:gd name="connsiteX1227" fmla="*/ 389871 w 1153193"/>
                <a:gd name="connsiteY1227" fmla="*/ 1294970 h 1313964"/>
                <a:gd name="connsiteX1228" fmla="*/ 388920 w 1153193"/>
                <a:gd name="connsiteY1228" fmla="*/ 1294004 h 1313964"/>
                <a:gd name="connsiteX1229" fmla="*/ 384173 w 1153193"/>
                <a:gd name="connsiteY1229" fmla="*/ 1294004 h 1313964"/>
                <a:gd name="connsiteX1230" fmla="*/ 383222 w 1153193"/>
                <a:gd name="connsiteY1230" fmla="*/ 1294970 h 1313964"/>
                <a:gd name="connsiteX1231" fmla="*/ 381325 w 1153193"/>
                <a:gd name="connsiteY1231" fmla="*/ 1299701 h 1313964"/>
                <a:gd name="connsiteX1232" fmla="*/ 380373 w 1153193"/>
                <a:gd name="connsiteY1232" fmla="*/ 1298775 h 1313964"/>
                <a:gd name="connsiteX1233" fmla="*/ 379442 w 1153193"/>
                <a:gd name="connsiteY1233" fmla="*/ 1294970 h 1313964"/>
                <a:gd name="connsiteX1234" fmla="*/ 375647 w 1153193"/>
                <a:gd name="connsiteY1234" fmla="*/ 1294970 h 1313964"/>
                <a:gd name="connsiteX1235" fmla="*/ 375647 w 1153193"/>
                <a:gd name="connsiteY1235" fmla="*/ 1294970 h 1313964"/>
                <a:gd name="connsiteX1236" fmla="*/ 373745 w 1153193"/>
                <a:gd name="connsiteY1236" fmla="*/ 1292106 h 1313964"/>
                <a:gd name="connsiteX1237" fmla="*/ 372778 w 1153193"/>
                <a:gd name="connsiteY1237" fmla="*/ 1291180 h 1313964"/>
                <a:gd name="connsiteX1238" fmla="*/ 370881 w 1153193"/>
                <a:gd name="connsiteY1238" fmla="*/ 1290209 h 1313964"/>
                <a:gd name="connsiteX1239" fmla="*/ 368979 w 1153193"/>
                <a:gd name="connsiteY1239" fmla="*/ 1290209 h 1313964"/>
                <a:gd name="connsiteX1240" fmla="*/ 367081 w 1153193"/>
                <a:gd name="connsiteY1240" fmla="*/ 1291180 h 1313964"/>
                <a:gd name="connsiteX1241" fmla="*/ 364252 w 1153193"/>
                <a:gd name="connsiteY1241" fmla="*/ 1292106 h 1313964"/>
                <a:gd name="connsiteX1242" fmla="*/ 363281 w 1153193"/>
                <a:gd name="connsiteY1242" fmla="*/ 1293073 h 1313964"/>
                <a:gd name="connsiteX1243" fmla="*/ 363281 w 1153193"/>
                <a:gd name="connsiteY1243" fmla="*/ 1292106 h 1313964"/>
                <a:gd name="connsiteX1244" fmla="*/ 360452 w 1153193"/>
                <a:gd name="connsiteY1244" fmla="*/ 1290209 h 1313964"/>
                <a:gd name="connsiteX1245" fmla="*/ 360452 w 1153193"/>
                <a:gd name="connsiteY1245" fmla="*/ 1290209 h 1313964"/>
                <a:gd name="connsiteX1246" fmla="*/ 358555 w 1153193"/>
                <a:gd name="connsiteY1246" fmla="*/ 1289278 h 1313964"/>
                <a:gd name="connsiteX1247" fmla="*/ 358555 w 1153193"/>
                <a:gd name="connsiteY1247" fmla="*/ 1286409 h 1313964"/>
                <a:gd name="connsiteX1248" fmla="*/ 356657 w 1153193"/>
                <a:gd name="connsiteY1248" fmla="*/ 1284511 h 1313964"/>
                <a:gd name="connsiteX1249" fmla="*/ 355686 w 1153193"/>
                <a:gd name="connsiteY1249" fmla="*/ 1284511 h 1313964"/>
                <a:gd name="connsiteX1250" fmla="*/ 354755 w 1153193"/>
                <a:gd name="connsiteY1250" fmla="*/ 1279785 h 1313964"/>
                <a:gd name="connsiteX1251" fmla="*/ 354755 w 1153193"/>
                <a:gd name="connsiteY1251" fmla="*/ 1275014 h 1313964"/>
                <a:gd name="connsiteX1252" fmla="*/ 354755 w 1153193"/>
                <a:gd name="connsiteY1252" fmla="*/ 1272190 h 1313964"/>
                <a:gd name="connsiteX1253" fmla="*/ 354755 w 1153193"/>
                <a:gd name="connsiteY1253" fmla="*/ 1271219 h 1313964"/>
                <a:gd name="connsiteX1254" fmla="*/ 354755 w 1153193"/>
                <a:gd name="connsiteY1254" fmla="*/ 1267424 h 1313964"/>
                <a:gd name="connsiteX1255" fmla="*/ 354755 w 1153193"/>
                <a:gd name="connsiteY1255" fmla="*/ 1266493 h 1313964"/>
                <a:gd name="connsiteX1256" fmla="*/ 351891 w 1153193"/>
                <a:gd name="connsiteY1256" fmla="*/ 1265522 h 1313964"/>
                <a:gd name="connsiteX1257" fmla="*/ 350960 w 1153193"/>
                <a:gd name="connsiteY1257" fmla="*/ 1265522 h 1313964"/>
                <a:gd name="connsiteX1258" fmla="*/ 347160 w 1153193"/>
                <a:gd name="connsiteY1258" fmla="*/ 1261727 h 1313964"/>
                <a:gd name="connsiteX1259" fmla="*/ 340516 w 1153193"/>
                <a:gd name="connsiteY1259" fmla="*/ 1267424 h 1313964"/>
                <a:gd name="connsiteX1260" fmla="*/ 339565 w 1153193"/>
                <a:gd name="connsiteY1260" fmla="*/ 1268390 h 1313964"/>
                <a:gd name="connsiteX1261" fmla="*/ 338614 w 1153193"/>
                <a:gd name="connsiteY1261" fmla="*/ 1269322 h 1313964"/>
                <a:gd name="connsiteX1262" fmla="*/ 336716 w 1153193"/>
                <a:gd name="connsiteY1262" fmla="*/ 1270288 h 1313964"/>
                <a:gd name="connsiteX1263" fmla="*/ 335765 w 1153193"/>
                <a:gd name="connsiteY1263" fmla="*/ 1271219 h 1313964"/>
                <a:gd name="connsiteX1264" fmla="*/ 333868 w 1153193"/>
                <a:gd name="connsiteY1264" fmla="*/ 1272190 h 1313964"/>
                <a:gd name="connsiteX1265" fmla="*/ 332922 w 1153193"/>
                <a:gd name="connsiteY1265" fmla="*/ 1274088 h 1313964"/>
                <a:gd name="connsiteX1266" fmla="*/ 333868 w 1153193"/>
                <a:gd name="connsiteY1266" fmla="*/ 1275985 h 1313964"/>
                <a:gd name="connsiteX1267" fmla="*/ 334819 w 1153193"/>
                <a:gd name="connsiteY1267" fmla="*/ 1284511 h 1313964"/>
                <a:gd name="connsiteX1268" fmla="*/ 333868 w 1153193"/>
                <a:gd name="connsiteY1268" fmla="*/ 1285483 h 1313964"/>
                <a:gd name="connsiteX1269" fmla="*/ 330068 w 1153193"/>
                <a:gd name="connsiteY1269" fmla="*/ 1289278 h 1313964"/>
                <a:gd name="connsiteX1270" fmla="*/ 319624 w 1153193"/>
                <a:gd name="connsiteY1270" fmla="*/ 1269322 h 1313964"/>
                <a:gd name="connsiteX1271" fmla="*/ 316781 w 1153193"/>
                <a:gd name="connsiteY1271" fmla="*/ 1267424 h 1313964"/>
                <a:gd name="connsiteX1272" fmla="*/ 315829 w 1153193"/>
                <a:gd name="connsiteY1272" fmla="*/ 1267424 h 1313964"/>
                <a:gd name="connsiteX1273" fmla="*/ 314878 w 1153193"/>
                <a:gd name="connsiteY1273" fmla="*/ 1265522 h 1313964"/>
                <a:gd name="connsiteX1274" fmla="*/ 314878 w 1153193"/>
                <a:gd name="connsiteY1274" fmla="*/ 1265522 h 1313964"/>
                <a:gd name="connsiteX1275" fmla="*/ 314878 w 1153193"/>
                <a:gd name="connsiteY1275" fmla="*/ 1263624 h 1313964"/>
                <a:gd name="connsiteX1276" fmla="*/ 313932 w 1153193"/>
                <a:gd name="connsiteY1276" fmla="*/ 1260785 h 1313964"/>
                <a:gd name="connsiteX1277" fmla="*/ 312029 w 1153193"/>
                <a:gd name="connsiteY1277" fmla="*/ 1258888 h 1313964"/>
                <a:gd name="connsiteX1278" fmla="*/ 300635 w 1153193"/>
                <a:gd name="connsiteY1278" fmla="*/ 1243703 h 1313964"/>
                <a:gd name="connsiteX1279" fmla="*/ 300635 w 1153193"/>
                <a:gd name="connsiteY1279" fmla="*/ 1241806 h 1313964"/>
                <a:gd name="connsiteX1280" fmla="*/ 299688 w 1153193"/>
                <a:gd name="connsiteY1280" fmla="*/ 1240855 h 1313964"/>
                <a:gd name="connsiteX1281" fmla="*/ 298737 w 1153193"/>
                <a:gd name="connsiteY1281" fmla="*/ 1239903 h 1313964"/>
                <a:gd name="connsiteX1282" fmla="*/ 289245 w 1153193"/>
                <a:gd name="connsiteY1282" fmla="*/ 1231362 h 1313964"/>
                <a:gd name="connsiteX1283" fmla="*/ 288294 w 1153193"/>
                <a:gd name="connsiteY1283" fmla="*/ 1229465 h 1313964"/>
                <a:gd name="connsiteX1284" fmla="*/ 288294 w 1153193"/>
                <a:gd name="connsiteY1284" fmla="*/ 1224714 h 1313964"/>
                <a:gd name="connsiteX1285" fmla="*/ 288294 w 1153193"/>
                <a:gd name="connsiteY1285" fmla="*/ 1220914 h 1313964"/>
                <a:gd name="connsiteX1286" fmla="*/ 288294 w 1153193"/>
                <a:gd name="connsiteY1286" fmla="*/ 1216167 h 1313964"/>
                <a:gd name="connsiteX1287" fmla="*/ 289245 w 1153193"/>
                <a:gd name="connsiteY1287" fmla="*/ 1215221 h 1313964"/>
                <a:gd name="connsiteX1288" fmla="*/ 288294 w 1153193"/>
                <a:gd name="connsiteY1288" fmla="*/ 1212373 h 1313964"/>
                <a:gd name="connsiteX1289" fmla="*/ 287342 w 1153193"/>
                <a:gd name="connsiteY1289" fmla="*/ 1210475 h 1313964"/>
                <a:gd name="connsiteX1290" fmla="*/ 285445 w 1153193"/>
                <a:gd name="connsiteY1290" fmla="*/ 1210475 h 1313964"/>
                <a:gd name="connsiteX1291" fmla="*/ 283547 w 1153193"/>
                <a:gd name="connsiteY1291" fmla="*/ 1208573 h 1313964"/>
                <a:gd name="connsiteX1292" fmla="*/ 282596 w 1153193"/>
                <a:gd name="connsiteY1292" fmla="*/ 1205724 h 1313964"/>
                <a:gd name="connsiteX1293" fmla="*/ 276899 w 1153193"/>
                <a:gd name="connsiteY1293" fmla="*/ 1204778 h 1313964"/>
                <a:gd name="connsiteX1294" fmla="*/ 274055 w 1153193"/>
                <a:gd name="connsiteY1294" fmla="*/ 1202875 h 1313964"/>
                <a:gd name="connsiteX1295" fmla="*/ 274055 w 1153193"/>
                <a:gd name="connsiteY1295" fmla="*/ 1200978 h 1313964"/>
                <a:gd name="connsiteX1296" fmla="*/ 273104 w 1153193"/>
                <a:gd name="connsiteY1296" fmla="*/ 1200027 h 1313964"/>
                <a:gd name="connsiteX1297" fmla="*/ 272153 w 1153193"/>
                <a:gd name="connsiteY1297" fmla="*/ 1198129 h 1313964"/>
                <a:gd name="connsiteX1298" fmla="*/ 271206 w 1153193"/>
                <a:gd name="connsiteY1298" fmla="*/ 1196232 h 1313964"/>
                <a:gd name="connsiteX1299" fmla="*/ 266460 w 1153193"/>
                <a:gd name="connsiteY1299" fmla="*/ 1191485 h 1313964"/>
                <a:gd name="connsiteX1300" fmla="*/ 264558 w 1153193"/>
                <a:gd name="connsiteY1300" fmla="*/ 1187686 h 1313964"/>
                <a:gd name="connsiteX1301" fmla="*/ 264558 w 1153193"/>
                <a:gd name="connsiteY1301" fmla="*/ 1184837 h 1313964"/>
                <a:gd name="connsiteX1302" fmla="*/ 264558 w 1153193"/>
                <a:gd name="connsiteY1302" fmla="*/ 1183886 h 1313964"/>
                <a:gd name="connsiteX1303" fmla="*/ 264558 w 1153193"/>
                <a:gd name="connsiteY1303" fmla="*/ 1180091 h 1313964"/>
                <a:gd name="connsiteX1304" fmla="*/ 264558 w 1153193"/>
                <a:gd name="connsiteY1304" fmla="*/ 1176291 h 1313964"/>
                <a:gd name="connsiteX1305" fmla="*/ 265509 w 1153193"/>
                <a:gd name="connsiteY1305" fmla="*/ 1173442 h 1313964"/>
                <a:gd name="connsiteX1306" fmla="*/ 266460 w 1153193"/>
                <a:gd name="connsiteY1306" fmla="*/ 1170593 h 1313964"/>
                <a:gd name="connsiteX1307" fmla="*/ 267406 w 1153193"/>
                <a:gd name="connsiteY1307" fmla="*/ 1165847 h 1313964"/>
                <a:gd name="connsiteX1308" fmla="*/ 268358 w 1153193"/>
                <a:gd name="connsiteY1308" fmla="*/ 1164896 h 1313964"/>
                <a:gd name="connsiteX1309" fmla="*/ 270255 w 1153193"/>
                <a:gd name="connsiteY1309" fmla="*/ 1162052 h 1313964"/>
                <a:gd name="connsiteX1310" fmla="*/ 273104 w 1153193"/>
                <a:gd name="connsiteY1310" fmla="*/ 1159199 h 1313964"/>
                <a:gd name="connsiteX1311" fmla="*/ 272153 w 1153193"/>
                <a:gd name="connsiteY1311" fmla="*/ 1146857 h 1313964"/>
                <a:gd name="connsiteX1312" fmla="*/ 271206 w 1153193"/>
                <a:gd name="connsiteY1312" fmla="*/ 1144960 h 1313964"/>
                <a:gd name="connsiteX1313" fmla="*/ 267406 w 1153193"/>
                <a:gd name="connsiteY1313" fmla="*/ 1143062 h 1313964"/>
                <a:gd name="connsiteX1314" fmla="*/ 270255 w 1153193"/>
                <a:gd name="connsiteY1314" fmla="*/ 1132619 h 1313964"/>
                <a:gd name="connsiteX1315" fmla="*/ 267406 w 1153193"/>
                <a:gd name="connsiteY1315" fmla="*/ 1126926 h 1313964"/>
                <a:gd name="connsiteX1316" fmla="*/ 266460 w 1153193"/>
                <a:gd name="connsiteY1316" fmla="*/ 1125980 h 1313964"/>
                <a:gd name="connsiteX1317" fmla="*/ 266460 w 1153193"/>
                <a:gd name="connsiteY1317" fmla="*/ 1123131 h 1313964"/>
                <a:gd name="connsiteX1318" fmla="*/ 267406 w 1153193"/>
                <a:gd name="connsiteY1318" fmla="*/ 1120283 h 1313964"/>
                <a:gd name="connsiteX1319" fmla="*/ 269304 w 1153193"/>
                <a:gd name="connsiteY1319" fmla="*/ 1118385 h 1313964"/>
                <a:gd name="connsiteX1320" fmla="*/ 270255 w 1153193"/>
                <a:gd name="connsiteY1320" fmla="*/ 1117434 h 1313964"/>
                <a:gd name="connsiteX1321" fmla="*/ 270255 w 1153193"/>
                <a:gd name="connsiteY1321" fmla="*/ 1115532 h 1313964"/>
                <a:gd name="connsiteX1322" fmla="*/ 269304 w 1153193"/>
                <a:gd name="connsiteY1322" fmla="*/ 1104142 h 1313964"/>
                <a:gd name="connsiteX1323" fmla="*/ 269304 w 1153193"/>
                <a:gd name="connsiteY1323" fmla="*/ 1098444 h 1313964"/>
                <a:gd name="connsiteX1324" fmla="*/ 267406 w 1153193"/>
                <a:gd name="connsiteY1324" fmla="*/ 1097493 h 1313964"/>
                <a:gd name="connsiteX1325" fmla="*/ 264558 w 1153193"/>
                <a:gd name="connsiteY1325" fmla="*/ 1094649 h 1313964"/>
                <a:gd name="connsiteX1326" fmla="*/ 263606 w 1153193"/>
                <a:gd name="connsiteY1326" fmla="*/ 1090850 h 1313964"/>
                <a:gd name="connsiteX1327" fmla="*/ 260763 w 1153193"/>
                <a:gd name="connsiteY1327" fmla="*/ 1090850 h 1313964"/>
                <a:gd name="connsiteX1328" fmla="*/ 254114 w 1153193"/>
                <a:gd name="connsiteY1328" fmla="*/ 1082303 h 1313964"/>
                <a:gd name="connsiteX1329" fmla="*/ 251265 w 1153193"/>
                <a:gd name="connsiteY1329" fmla="*/ 1083255 h 1313964"/>
                <a:gd name="connsiteX1330" fmla="*/ 249368 w 1153193"/>
                <a:gd name="connsiteY1330" fmla="*/ 1083255 h 1313964"/>
                <a:gd name="connsiteX1331" fmla="*/ 246519 w 1153193"/>
                <a:gd name="connsiteY1331" fmla="*/ 1083255 h 1313964"/>
                <a:gd name="connsiteX1332" fmla="*/ 243670 w 1153193"/>
                <a:gd name="connsiteY1332" fmla="*/ 1085152 h 1313964"/>
                <a:gd name="connsiteX1333" fmla="*/ 226578 w 1153193"/>
                <a:gd name="connsiteY1333" fmla="*/ 1084201 h 1313964"/>
                <a:gd name="connsiteX1334" fmla="*/ 227529 w 1153193"/>
                <a:gd name="connsiteY1334" fmla="*/ 1081357 h 1313964"/>
                <a:gd name="connsiteX1335" fmla="*/ 228476 w 1153193"/>
                <a:gd name="connsiteY1335" fmla="*/ 1076606 h 1313964"/>
                <a:gd name="connsiteX1336" fmla="*/ 226578 w 1153193"/>
                <a:gd name="connsiteY1336" fmla="*/ 1075660 h 1313964"/>
                <a:gd name="connsiteX1337" fmla="*/ 225632 w 1153193"/>
                <a:gd name="connsiteY1337" fmla="*/ 1075660 h 1313964"/>
                <a:gd name="connsiteX1338" fmla="*/ 223730 w 1153193"/>
                <a:gd name="connsiteY1338" fmla="*/ 1073757 h 1313964"/>
                <a:gd name="connsiteX1339" fmla="*/ 222783 w 1153193"/>
                <a:gd name="connsiteY1339" fmla="*/ 1073757 h 1313964"/>
                <a:gd name="connsiteX1340" fmla="*/ 222783 w 1153193"/>
                <a:gd name="connsiteY1340" fmla="*/ 1073757 h 1313964"/>
                <a:gd name="connsiteX1341" fmla="*/ 221832 w 1153193"/>
                <a:gd name="connsiteY1341" fmla="*/ 1073757 h 1313964"/>
                <a:gd name="connsiteX1342" fmla="*/ 218037 w 1153193"/>
                <a:gd name="connsiteY1342" fmla="*/ 1070913 h 1313964"/>
                <a:gd name="connsiteX1343" fmla="*/ 217086 w 1153193"/>
                <a:gd name="connsiteY1343" fmla="*/ 1069011 h 1313964"/>
                <a:gd name="connsiteX1344" fmla="*/ 217086 w 1153193"/>
                <a:gd name="connsiteY1344" fmla="*/ 1065216 h 1313964"/>
                <a:gd name="connsiteX1345" fmla="*/ 214237 w 1153193"/>
                <a:gd name="connsiteY1345" fmla="*/ 1065216 h 1313964"/>
                <a:gd name="connsiteX1346" fmla="*/ 213286 w 1153193"/>
                <a:gd name="connsiteY1346" fmla="*/ 1066162 h 1313964"/>
                <a:gd name="connsiteX1347" fmla="*/ 206642 w 1153193"/>
                <a:gd name="connsiteY1347" fmla="*/ 1069962 h 1313964"/>
                <a:gd name="connsiteX1348" fmla="*/ 203794 w 1153193"/>
                <a:gd name="connsiteY1348" fmla="*/ 1072801 h 1313964"/>
                <a:gd name="connsiteX1349" fmla="*/ 202842 w 1153193"/>
                <a:gd name="connsiteY1349" fmla="*/ 1073757 h 1313964"/>
                <a:gd name="connsiteX1350" fmla="*/ 199047 w 1153193"/>
                <a:gd name="connsiteY1350" fmla="*/ 1074709 h 1313964"/>
                <a:gd name="connsiteX1351" fmla="*/ 195248 w 1153193"/>
                <a:gd name="connsiteY1351" fmla="*/ 1075660 h 1313964"/>
                <a:gd name="connsiteX1352" fmla="*/ 185750 w 1153193"/>
                <a:gd name="connsiteY1352" fmla="*/ 1077552 h 1313964"/>
                <a:gd name="connsiteX1353" fmla="*/ 180058 w 1153193"/>
                <a:gd name="connsiteY1353" fmla="*/ 1077552 h 1313964"/>
                <a:gd name="connsiteX1354" fmla="*/ 180058 w 1153193"/>
                <a:gd name="connsiteY1354" fmla="*/ 1072801 h 1313964"/>
                <a:gd name="connsiteX1355" fmla="*/ 180058 w 1153193"/>
                <a:gd name="connsiteY1355" fmla="*/ 1071860 h 1313964"/>
                <a:gd name="connsiteX1356" fmla="*/ 176258 w 1153193"/>
                <a:gd name="connsiteY1356" fmla="*/ 1065216 h 1313964"/>
                <a:gd name="connsiteX1357" fmla="*/ 177204 w 1153193"/>
                <a:gd name="connsiteY1357" fmla="*/ 1046226 h 1313964"/>
                <a:gd name="connsiteX1358" fmla="*/ 179107 w 1153193"/>
                <a:gd name="connsiteY1358" fmla="*/ 1038632 h 1313964"/>
                <a:gd name="connsiteX1359" fmla="*/ 180058 w 1153193"/>
                <a:gd name="connsiteY1359" fmla="*/ 1037680 h 1313964"/>
                <a:gd name="connsiteX1360" fmla="*/ 181004 w 1153193"/>
                <a:gd name="connsiteY1360" fmla="*/ 1035778 h 1313964"/>
                <a:gd name="connsiteX1361" fmla="*/ 181955 w 1153193"/>
                <a:gd name="connsiteY1361" fmla="*/ 1035778 h 1313964"/>
                <a:gd name="connsiteX1362" fmla="*/ 182901 w 1153193"/>
                <a:gd name="connsiteY1362" fmla="*/ 1034832 h 1313964"/>
                <a:gd name="connsiteX1363" fmla="*/ 183853 w 1153193"/>
                <a:gd name="connsiteY1363" fmla="*/ 1032934 h 1313964"/>
                <a:gd name="connsiteX1364" fmla="*/ 183853 w 1153193"/>
                <a:gd name="connsiteY1364" fmla="*/ 1026285 h 1313964"/>
                <a:gd name="connsiteX1365" fmla="*/ 180058 w 1153193"/>
                <a:gd name="connsiteY1365" fmla="*/ 1018691 h 1313964"/>
                <a:gd name="connsiteX1366" fmla="*/ 179107 w 1153193"/>
                <a:gd name="connsiteY1366" fmla="*/ 1016798 h 1313964"/>
                <a:gd name="connsiteX1367" fmla="*/ 179107 w 1153193"/>
                <a:gd name="connsiteY1367" fmla="*/ 1013003 h 1313964"/>
                <a:gd name="connsiteX1368" fmla="*/ 178155 w 1153193"/>
                <a:gd name="connsiteY1368" fmla="*/ 1012052 h 1313964"/>
                <a:gd name="connsiteX1369" fmla="*/ 181955 w 1153193"/>
                <a:gd name="connsiteY1369" fmla="*/ 1011101 h 1313964"/>
                <a:gd name="connsiteX1370" fmla="*/ 183853 w 1153193"/>
                <a:gd name="connsiteY1370" fmla="*/ 1008257 h 1313964"/>
                <a:gd name="connsiteX1371" fmla="*/ 183853 w 1153193"/>
                <a:gd name="connsiteY1371" fmla="*/ 1005408 h 1313964"/>
                <a:gd name="connsiteX1372" fmla="*/ 183853 w 1153193"/>
                <a:gd name="connsiteY1372" fmla="*/ 1004457 h 1313964"/>
                <a:gd name="connsiteX1373" fmla="*/ 181955 w 1153193"/>
                <a:gd name="connsiteY1373" fmla="*/ 1000657 h 1313964"/>
                <a:gd name="connsiteX1374" fmla="*/ 182901 w 1153193"/>
                <a:gd name="connsiteY1374" fmla="*/ 999711 h 1313964"/>
                <a:gd name="connsiteX1375" fmla="*/ 183853 w 1153193"/>
                <a:gd name="connsiteY1375" fmla="*/ 997813 h 1313964"/>
                <a:gd name="connsiteX1376" fmla="*/ 184804 w 1153193"/>
                <a:gd name="connsiteY1376" fmla="*/ 993062 h 1313964"/>
                <a:gd name="connsiteX1377" fmla="*/ 185750 w 1153193"/>
                <a:gd name="connsiteY1377" fmla="*/ 991165 h 1313964"/>
                <a:gd name="connsiteX1378" fmla="*/ 186701 w 1153193"/>
                <a:gd name="connsiteY1378" fmla="*/ 989267 h 1313964"/>
                <a:gd name="connsiteX1379" fmla="*/ 187653 w 1153193"/>
                <a:gd name="connsiteY1379" fmla="*/ 988316 h 1313964"/>
                <a:gd name="connsiteX1380" fmla="*/ 188599 w 1153193"/>
                <a:gd name="connsiteY1380" fmla="*/ 985467 h 1313964"/>
                <a:gd name="connsiteX1381" fmla="*/ 188599 w 1153193"/>
                <a:gd name="connsiteY1381" fmla="*/ 983570 h 1313964"/>
                <a:gd name="connsiteX1382" fmla="*/ 187653 w 1153193"/>
                <a:gd name="connsiteY1382" fmla="*/ 970278 h 1313964"/>
                <a:gd name="connsiteX1383" fmla="*/ 189550 w 1153193"/>
                <a:gd name="connsiteY1383" fmla="*/ 970278 h 1313964"/>
                <a:gd name="connsiteX1384" fmla="*/ 193350 w 1153193"/>
                <a:gd name="connsiteY1384" fmla="*/ 968375 h 1313964"/>
                <a:gd name="connsiteX1385" fmla="*/ 194296 w 1153193"/>
                <a:gd name="connsiteY1385" fmla="*/ 967429 h 1313964"/>
                <a:gd name="connsiteX1386" fmla="*/ 192399 w 1153193"/>
                <a:gd name="connsiteY1386" fmla="*/ 966478 h 1313964"/>
                <a:gd name="connsiteX1387" fmla="*/ 193350 w 1153193"/>
                <a:gd name="connsiteY1387" fmla="*/ 961731 h 1313964"/>
                <a:gd name="connsiteX1388" fmla="*/ 193350 w 1153193"/>
                <a:gd name="connsiteY1388" fmla="*/ 960780 h 1313964"/>
                <a:gd name="connsiteX1389" fmla="*/ 194296 w 1153193"/>
                <a:gd name="connsiteY1389" fmla="*/ 958883 h 1313964"/>
                <a:gd name="connsiteX1390" fmla="*/ 199047 w 1153193"/>
                <a:gd name="connsiteY1390" fmla="*/ 956985 h 1313964"/>
                <a:gd name="connsiteX1391" fmla="*/ 204740 w 1153193"/>
                <a:gd name="connsiteY1391" fmla="*/ 953185 h 1313964"/>
                <a:gd name="connsiteX1392" fmla="*/ 206642 w 1153193"/>
                <a:gd name="connsiteY1392" fmla="*/ 947498 h 1313964"/>
                <a:gd name="connsiteX1393" fmla="*/ 206642 w 1153193"/>
                <a:gd name="connsiteY1393" fmla="*/ 945590 h 1313964"/>
                <a:gd name="connsiteX1394" fmla="*/ 207589 w 1153193"/>
                <a:gd name="connsiteY1394" fmla="*/ 940844 h 1313964"/>
                <a:gd name="connsiteX1395" fmla="*/ 208540 w 1153193"/>
                <a:gd name="connsiteY1395" fmla="*/ 939893 h 1313964"/>
                <a:gd name="connsiteX1396" fmla="*/ 208540 w 1153193"/>
                <a:gd name="connsiteY1396" fmla="*/ 935147 h 1313964"/>
                <a:gd name="connsiteX1397" fmla="*/ 207589 w 1153193"/>
                <a:gd name="connsiteY1397" fmla="*/ 932298 h 1313964"/>
                <a:gd name="connsiteX1398" fmla="*/ 207589 w 1153193"/>
                <a:gd name="connsiteY1398" fmla="*/ 922806 h 1313964"/>
                <a:gd name="connsiteX1399" fmla="*/ 206642 w 1153193"/>
                <a:gd name="connsiteY1399" fmla="*/ 920903 h 1313964"/>
                <a:gd name="connsiteX1400" fmla="*/ 209486 w 1153193"/>
                <a:gd name="connsiteY1400" fmla="*/ 919011 h 1313964"/>
                <a:gd name="connsiteX1401" fmla="*/ 213286 w 1153193"/>
                <a:gd name="connsiteY1401" fmla="*/ 917108 h 1313964"/>
                <a:gd name="connsiteX1402" fmla="*/ 214237 w 1153193"/>
                <a:gd name="connsiteY1402" fmla="*/ 916157 h 1313964"/>
                <a:gd name="connsiteX1403" fmla="*/ 214237 w 1153193"/>
                <a:gd name="connsiteY1403" fmla="*/ 913309 h 1313964"/>
                <a:gd name="connsiteX1404" fmla="*/ 216135 w 1153193"/>
                <a:gd name="connsiteY1404" fmla="*/ 912357 h 1313964"/>
                <a:gd name="connsiteX1405" fmla="*/ 220881 w 1153193"/>
                <a:gd name="connsiteY1405" fmla="*/ 913309 h 1313964"/>
                <a:gd name="connsiteX1406" fmla="*/ 223730 w 1153193"/>
                <a:gd name="connsiteY1406" fmla="*/ 911411 h 1313964"/>
                <a:gd name="connsiteX1407" fmla="*/ 226578 w 1153193"/>
                <a:gd name="connsiteY1407" fmla="*/ 911411 h 1313964"/>
                <a:gd name="connsiteX1408" fmla="*/ 229427 w 1153193"/>
                <a:gd name="connsiteY1408" fmla="*/ 912357 h 1313964"/>
                <a:gd name="connsiteX1409" fmla="*/ 231324 w 1153193"/>
                <a:gd name="connsiteY1409" fmla="*/ 912357 h 1313964"/>
                <a:gd name="connsiteX1410" fmla="*/ 233227 w 1153193"/>
                <a:gd name="connsiteY1410" fmla="*/ 911411 h 1313964"/>
                <a:gd name="connsiteX1411" fmla="*/ 234173 w 1153193"/>
                <a:gd name="connsiteY1411" fmla="*/ 909518 h 1313964"/>
                <a:gd name="connsiteX1412" fmla="*/ 233227 w 1153193"/>
                <a:gd name="connsiteY1412" fmla="*/ 909518 h 1313964"/>
                <a:gd name="connsiteX1413" fmla="*/ 232276 w 1153193"/>
                <a:gd name="connsiteY1413" fmla="*/ 907611 h 1313964"/>
                <a:gd name="connsiteX1414" fmla="*/ 231324 w 1153193"/>
                <a:gd name="connsiteY1414" fmla="*/ 903816 h 1313964"/>
                <a:gd name="connsiteX1415" fmla="*/ 229427 w 1153193"/>
                <a:gd name="connsiteY1415" fmla="*/ 900967 h 1313964"/>
                <a:gd name="connsiteX1416" fmla="*/ 228476 w 1153193"/>
                <a:gd name="connsiteY1416" fmla="*/ 900016 h 1313964"/>
                <a:gd name="connsiteX1417" fmla="*/ 225632 w 1153193"/>
                <a:gd name="connsiteY1417" fmla="*/ 897168 h 1313964"/>
                <a:gd name="connsiteX1418" fmla="*/ 223730 w 1153193"/>
                <a:gd name="connsiteY1418" fmla="*/ 895275 h 1313964"/>
                <a:gd name="connsiteX1419" fmla="*/ 222783 w 1153193"/>
                <a:gd name="connsiteY1419" fmla="*/ 893372 h 1313964"/>
                <a:gd name="connsiteX1420" fmla="*/ 222783 w 1153193"/>
                <a:gd name="connsiteY1420" fmla="*/ 885778 h 1313964"/>
                <a:gd name="connsiteX1421" fmla="*/ 221832 w 1153193"/>
                <a:gd name="connsiteY1421" fmla="*/ 884836 h 1313964"/>
                <a:gd name="connsiteX1422" fmla="*/ 218037 w 1153193"/>
                <a:gd name="connsiteY1422" fmla="*/ 885778 h 1313964"/>
                <a:gd name="connsiteX1423" fmla="*/ 217086 w 1153193"/>
                <a:gd name="connsiteY1423" fmla="*/ 885778 h 1313964"/>
                <a:gd name="connsiteX1424" fmla="*/ 213286 w 1153193"/>
                <a:gd name="connsiteY1424" fmla="*/ 886734 h 1313964"/>
                <a:gd name="connsiteX1425" fmla="*/ 213286 w 1153193"/>
                <a:gd name="connsiteY1425" fmla="*/ 886734 h 1313964"/>
                <a:gd name="connsiteX1426" fmla="*/ 210437 w 1153193"/>
                <a:gd name="connsiteY1426" fmla="*/ 885778 h 1313964"/>
                <a:gd name="connsiteX1427" fmla="*/ 206642 w 1153193"/>
                <a:gd name="connsiteY1427" fmla="*/ 882934 h 1313964"/>
                <a:gd name="connsiteX1428" fmla="*/ 205691 w 1153193"/>
                <a:gd name="connsiteY1428" fmla="*/ 882934 h 1313964"/>
                <a:gd name="connsiteX1429" fmla="*/ 204740 w 1153193"/>
                <a:gd name="connsiteY1429" fmla="*/ 882934 h 1313964"/>
                <a:gd name="connsiteX1430" fmla="*/ 204740 w 1153193"/>
                <a:gd name="connsiteY1430" fmla="*/ 883885 h 1313964"/>
                <a:gd name="connsiteX1431" fmla="*/ 202842 w 1153193"/>
                <a:gd name="connsiteY1431" fmla="*/ 885778 h 1313964"/>
                <a:gd name="connsiteX1432" fmla="*/ 200945 w 1153193"/>
                <a:gd name="connsiteY1432" fmla="*/ 884836 h 1313964"/>
                <a:gd name="connsiteX1433" fmla="*/ 199994 w 1153193"/>
                <a:gd name="connsiteY1433" fmla="*/ 883885 h 1313964"/>
                <a:gd name="connsiteX1434" fmla="*/ 199047 w 1153193"/>
                <a:gd name="connsiteY1434" fmla="*/ 883885 h 1313964"/>
                <a:gd name="connsiteX1435" fmla="*/ 198096 w 1153193"/>
                <a:gd name="connsiteY1435" fmla="*/ 888631 h 1313964"/>
                <a:gd name="connsiteX1436" fmla="*/ 195248 w 1153193"/>
                <a:gd name="connsiteY1436" fmla="*/ 900016 h 1313964"/>
                <a:gd name="connsiteX1437" fmla="*/ 194296 w 1153193"/>
                <a:gd name="connsiteY1437" fmla="*/ 903816 h 1313964"/>
                <a:gd name="connsiteX1438" fmla="*/ 193350 w 1153193"/>
                <a:gd name="connsiteY1438" fmla="*/ 901914 h 1313964"/>
                <a:gd name="connsiteX1439" fmla="*/ 188599 w 1153193"/>
                <a:gd name="connsiteY1439" fmla="*/ 900016 h 1313964"/>
                <a:gd name="connsiteX1440" fmla="*/ 187653 w 1153193"/>
                <a:gd name="connsiteY1440" fmla="*/ 897168 h 1313964"/>
                <a:gd name="connsiteX1441" fmla="*/ 184804 w 1153193"/>
                <a:gd name="connsiteY1441" fmla="*/ 891470 h 1313964"/>
                <a:gd name="connsiteX1442" fmla="*/ 183853 w 1153193"/>
                <a:gd name="connsiteY1442" fmla="*/ 887680 h 1313964"/>
                <a:gd name="connsiteX1443" fmla="*/ 180058 w 1153193"/>
                <a:gd name="connsiteY1443" fmla="*/ 880090 h 1313964"/>
                <a:gd name="connsiteX1444" fmla="*/ 176258 w 1153193"/>
                <a:gd name="connsiteY1444" fmla="*/ 873442 h 1313964"/>
                <a:gd name="connsiteX1445" fmla="*/ 176258 w 1153193"/>
                <a:gd name="connsiteY1445" fmla="*/ 872490 h 1313964"/>
                <a:gd name="connsiteX1446" fmla="*/ 176258 w 1153193"/>
                <a:gd name="connsiteY1446" fmla="*/ 871534 h 1313964"/>
                <a:gd name="connsiteX1447" fmla="*/ 177204 w 1153193"/>
                <a:gd name="connsiteY1447" fmla="*/ 867744 h 1313964"/>
                <a:gd name="connsiteX1448" fmla="*/ 178155 w 1153193"/>
                <a:gd name="connsiteY1448" fmla="*/ 864895 h 1313964"/>
                <a:gd name="connsiteX1449" fmla="*/ 180058 w 1153193"/>
                <a:gd name="connsiteY1449" fmla="*/ 862998 h 1313964"/>
                <a:gd name="connsiteX1450" fmla="*/ 182901 w 1153193"/>
                <a:gd name="connsiteY1450" fmla="*/ 860149 h 1313964"/>
                <a:gd name="connsiteX1451" fmla="*/ 182901 w 1153193"/>
                <a:gd name="connsiteY1451" fmla="*/ 860149 h 1313964"/>
                <a:gd name="connsiteX1452" fmla="*/ 183853 w 1153193"/>
                <a:gd name="connsiteY1452" fmla="*/ 859198 h 1313964"/>
                <a:gd name="connsiteX1453" fmla="*/ 185750 w 1153193"/>
                <a:gd name="connsiteY1453" fmla="*/ 858247 h 1313964"/>
                <a:gd name="connsiteX1454" fmla="*/ 186701 w 1153193"/>
                <a:gd name="connsiteY1454" fmla="*/ 856349 h 1313964"/>
                <a:gd name="connsiteX1455" fmla="*/ 187653 w 1153193"/>
                <a:gd name="connsiteY1455" fmla="*/ 850652 h 1313964"/>
                <a:gd name="connsiteX1456" fmla="*/ 186701 w 1153193"/>
                <a:gd name="connsiteY1456" fmla="*/ 848754 h 1313964"/>
                <a:gd name="connsiteX1457" fmla="*/ 184804 w 1153193"/>
                <a:gd name="connsiteY1457" fmla="*/ 848754 h 1313964"/>
                <a:gd name="connsiteX1458" fmla="*/ 181004 w 1153193"/>
                <a:gd name="connsiteY1458" fmla="*/ 849706 h 1313964"/>
                <a:gd name="connsiteX1459" fmla="*/ 179107 w 1153193"/>
                <a:gd name="connsiteY1459" fmla="*/ 849706 h 1313964"/>
                <a:gd name="connsiteX1460" fmla="*/ 170560 w 1153193"/>
                <a:gd name="connsiteY1460" fmla="*/ 848754 h 1313964"/>
                <a:gd name="connsiteX1461" fmla="*/ 167712 w 1153193"/>
                <a:gd name="connsiteY1461" fmla="*/ 846857 h 1313964"/>
                <a:gd name="connsiteX1462" fmla="*/ 170560 w 1153193"/>
                <a:gd name="connsiteY1462" fmla="*/ 833555 h 1313964"/>
                <a:gd name="connsiteX1463" fmla="*/ 172458 w 1153193"/>
                <a:gd name="connsiteY1463" fmla="*/ 827867 h 1313964"/>
                <a:gd name="connsiteX1464" fmla="*/ 165814 w 1153193"/>
                <a:gd name="connsiteY1464" fmla="*/ 826916 h 1313964"/>
                <a:gd name="connsiteX1465" fmla="*/ 163917 w 1153193"/>
                <a:gd name="connsiteY1465" fmla="*/ 826916 h 1313964"/>
                <a:gd name="connsiteX1466" fmla="*/ 162966 w 1153193"/>
                <a:gd name="connsiteY1466" fmla="*/ 827867 h 1313964"/>
                <a:gd name="connsiteX1467" fmla="*/ 160117 w 1153193"/>
                <a:gd name="connsiteY1467" fmla="*/ 829765 h 1313964"/>
                <a:gd name="connsiteX1468" fmla="*/ 159166 w 1153193"/>
                <a:gd name="connsiteY1468" fmla="*/ 830716 h 1313964"/>
                <a:gd name="connsiteX1469" fmla="*/ 157268 w 1153193"/>
                <a:gd name="connsiteY1469" fmla="*/ 832613 h 1313964"/>
                <a:gd name="connsiteX1470" fmla="*/ 157268 w 1153193"/>
                <a:gd name="connsiteY1470" fmla="*/ 833555 h 1313964"/>
                <a:gd name="connsiteX1471" fmla="*/ 156322 w 1153193"/>
                <a:gd name="connsiteY1471" fmla="*/ 835462 h 1313964"/>
                <a:gd name="connsiteX1472" fmla="*/ 155371 w 1153193"/>
                <a:gd name="connsiteY1472" fmla="*/ 837360 h 1313964"/>
                <a:gd name="connsiteX1473" fmla="*/ 154419 w 1153193"/>
                <a:gd name="connsiteY1473" fmla="*/ 847798 h 1313964"/>
                <a:gd name="connsiteX1474" fmla="*/ 151571 w 1153193"/>
                <a:gd name="connsiteY1474" fmla="*/ 850652 h 1313964"/>
                <a:gd name="connsiteX1475" fmla="*/ 149673 w 1153193"/>
                <a:gd name="connsiteY1475" fmla="*/ 851603 h 1313964"/>
                <a:gd name="connsiteX1476" fmla="*/ 148722 w 1153193"/>
                <a:gd name="connsiteY1476" fmla="*/ 852549 h 1313964"/>
                <a:gd name="connsiteX1477" fmla="*/ 146825 w 1153193"/>
                <a:gd name="connsiteY1477" fmla="*/ 853501 h 1313964"/>
                <a:gd name="connsiteX1478" fmla="*/ 145873 w 1153193"/>
                <a:gd name="connsiteY1478" fmla="*/ 854452 h 1313964"/>
                <a:gd name="connsiteX1479" fmla="*/ 137347 w 1153193"/>
                <a:gd name="connsiteY1479" fmla="*/ 854452 h 1313964"/>
                <a:gd name="connsiteX1480" fmla="*/ 134478 w 1153193"/>
                <a:gd name="connsiteY1480" fmla="*/ 851603 h 1313964"/>
                <a:gd name="connsiteX1481" fmla="*/ 133552 w 1153193"/>
                <a:gd name="connsiteY1481" fmla="*/ 849706 h 1313964"/>
                <a:gd name="connsiteX1482" fmla="*/ 130684 w 1153193"/>
                <a:gd name="connsiteY1482" fmla="*/ 847798 h 1313964"/>
                <a:gd name="connsiteX1483" fmla="*/ 130684 w 1153193"/>
                <a:gd name="connsiteY1483" fmla="*/ 847798 h 1313964"/>
                <a:gd name="connsiteX1484" fmla="*/ 112665 w 1153193"/>
                <a:gd name="connsiteY1484" fmla="*/ 849706 h 1313964"/>
                <a:gd name="connsiteX1485" fmla="*/ 104114 w 1153193"/>
                <a:gd name="connsiteY1485" fmla="*/ 849706 h 1313964"/>
                <a:gd name="connsiteX1486" fmla="*/ 101270 w 1153193"/>
                <a:gd name="connsiteY1486" fmla="*/ 847798 h 1313964"/>
                <a:gd name="connsiteX1487" fmla="*/ 101270 w 1153193"/>
                <a:gd name="connsiteY1487" fmla="*/ 846857 h 1313964"/>
                <a:gd name="connsiteX1488" fmla="*/ 102216 w 1153193"/>
                <a:gd name="connsiteY1488" fmla="*/ 829765 h 1313964"/>
                <a:gd name="connsiteX1489" fmla="*/ 103168 w 1153193"/>
                <a:gd name="connsiteY1489" fmla="*/ 825019 h 1313964"/>
                <a:gd name="connsiteX1490" fmla="*/ 102216 w 1153193"/>
                <a:gd name="connsiteY1490" fmla="*/ 817424 h 1313964"/>
                <a:gd name="connsiteX1491" fmla="*/ 101270 w 1153193"/>
                <a:gd name="connsiteY1491" fmla="*/ 815521 h 1313964"/>
                <a:gd name="connsiteX1492" fmla="*/ 99368 w 1153193"/>
                <a:gd name="connsiteY1492" fmla="*/ 813624 h 1313964"/>
                <a:gd name="connsiteX1493" fmla="*/ 97470 w 1153193"/>
                <a:gd name="connsiteY1493" fmla="*/ 811726 h 1313964"/>
                <a:gd name="connsiteX1494" fmla="*/ 96519 w 1153193"/>
                <a:gd name="connsiteY1494" fmla="*/ 810775 h 1313964"/>
                <a:gd name="connsiteX1495" fmla="*/ 92724 w 1153193"/>
                <a:gd name="connsiteY1495" fmla="*/ 808878 h 1313964"/>
                <a:gd name="connsiteX1496" fmla="*/ 90827 w 1153193"/>
                <a:gd name="connsiteY1496" fmla="*/ 806029 h 1313964"/>
                <a:gd name="connsiteX1497" fmla="*/ 88929 w 1153193"/>
                <a:gd name="connsiteY1497" fmla="*/ 803180 h 1313964"/>
                <a:gd name="connsiteX1498" fmla="*/ 82280 w 1153193"/>
                <a:gd name="connsiteY1498" fmla="*/ 804131 h 1313964"/>
                <a:gd name="connsiteX1499" fmla="*/ 79432 w 1153193"/>
                <a:gd name="connsiteY1499" fmla="*/ 808878 h 1313964"/>
                <a:gd name="connsiteX1500" fmla="*/ 73734 w 1153193"/>
                <a:gd name="connsiteY1500" fmla="*/ 813624 h 1313964"/>
                <a:gd name="connsiteX1501" fmla="*/ 68988 w 1153193"/>
                <a:gd name="connsiteY1501" fmla="*/ 811726 h 131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</a:cxnLst>
              <a:rect l="l" t="t" r="r" b="b"/>
              <a:pathLst>
                <a:path w="1153193" h="1313964">
                  <a:moveTo>
                    <a:pt x="67086" y="811726"/>
                  </a:moveTo>
                  <a:lnTo>
                    <a:pt x="71559" y="797780"/>
                  </a:lnTo>
                  <a:lnTo>
                    <a:pt x="82077" y="791533"/>
                  </a:lnTo>
                  <a:lnTo>
                    <a:pt x="78198" y="782560"/>
                  </a:lnTo>
                  <a:lnTo>
                    <a:pt x="76137" y="777795"/>
                  </a:lnTo>
                  <a:lnTo>
                    <a:pt x="77178" y="771577"/>
                  </a:lnTo>
                  <a:lnTo>
                    <a:pt x="77178" y="771577"/>
                  </a:lnTo>
                  <a:lnTo>
                    <a:pt x="78297" y="764884"/>
                  </a:lnTo>
                  <a:lnTo>
                    <a:pt x="79684" y="756580"/>
                  </a:lnTo>
                  <a:lnTo>
                    <a:pt x="82077" y="742287"/>
                  </a:lnTo>
                  <a:lnTo>
                    <a:pt x="70831" y="728168"/>
                  </a:lnTo>
                  <a:lnTo>
                    <a:pt x="31365" y="710748"/>
                  </a:lnTo>
                  <a:lnTo>
                    <a:pt x="17716" y="707295"/>
                  </a:lnTo>
                  <a:lnTo>
                    <a:pt x="18663" y="700647"/>
                  </a:lnTo>
                  <a:lnTo>
                    <a:pt x="20565" y="696852"/>
                  </a:lnTo>
                  <a:lnTo>
                    <a:pt x="19614" y="694008"/>
                  </a:lnTo>
                  <a:lnTo>
                    <a:pt x="18663" y="693052"/>
                  </a:lnTo>
                  <a:lnTo>
                    <a:pt x="18663" y="693052"/>
                  </a:lnTo>
                  <a:lnTo>
                    <a:pt x="21061" y="685234"/>
                  </a:lnTo>
                  <a:lnTo>
                    <a:pt x="21061" y="678813"/>
                  </a:lnTo>
                  <a:lnTo>
                    <a:pt x="21061" y="678813"/>
                  </a:lnTo>
                  <a:lnTo>
                    <a:pt x="16186" y="672675"/>
                  </a:lnTo>
                  <a:lnTo>
                    <a:pt x="12093" y="667522"/>
                  </a:lnTo>
                  <a:lnTo>
                    <a:pt x="7273" y="666467"/>
                  </a:lnTo>
                  <a:lnTo>
                    <a:pt x="8100" y="662494"/>
                  </a:lnTo>
                  <a:lnTo>
                    <a:pt x="8100" y="662494"/>
                  </a:lnTo>
                  <a:lnTo>
                    <a:pt x="5935" y="656985"/>
                  </a:lnTo>
                  <a:lnTo>
                    <a:pt x="2215" y="647512"/>
                  </a:lnTo>
                  <a:lnTo>
                    <a:pt x="4414" y="653121"/>
                  </a:lnTo>
                  <a:lnTo>
                    <a:pt x="0" y="641879"/>
                  </a:lnTo>
                  <a:lnTo>
                    <a:pt x="11068" y="637990"/>
                  </a:lnTo>
                  <a:lnTo>
                    <a:pt x="12965" y="637044"/>
                  </a:lnTo>
                  <a:lnTo>
                    <a:pt x="15819" y="629449"/>
                  </a:lnTo>
                  <a:lnTo>
                    <a:pt x="16765" y="628498"/>
                  </a:lnTo>
                  <a:lnTo>
                    <a:pt x="17716" y="627547"/>
                  </a:lnTo>
                  <a:lnTo>
                    <a:pt x="19614" y="618054"/>
                  </a:lnTo>
                  <a:lnTo>
                    <a:pt x="20565" y="614254"/>
                  </a:lnTo>
                  <a:lnTo>
                    <a:pt x="20565" y="613303"/>
                  </a:lnTo>
                  <a:lnTo>
                    <a:pt x="5370" y="604762"/>
                  </a:lnTo>
                  <a:lnTo>
                    <a:pt x="12019" y="593367"/>
                  </a:lnTo>
                  <a:lnTo>
                    <a:pt x="16765" y="590518"/>
                  </a:lnTo>
                  <a:lnTo>
                    <a:pt x="17716" y="589567"/>
                  </a:lnTo>
                  <a:lnTo>
                    <a:pt x="18663" y="588621"/>
                  </a:lnTo>
                  <a:lnTo>
                    <a:pt x="20565" y="585772"/>
                  </a:lnTo>
                  <a:lnTo>
                    <a:pt x="19614" y="581026"/>
                  </a:lnTo>
                  <a:lnTo>
                    <a:pt x="22463" y="567734"/>
                  </a:lnTo>
                  <a:lnTo>
                    <a:pt x="28160" y="565831"/>
                  </a:lnTo>
                  <a:lnTo>
                    <a:pt x="28160" y="565831"/>
                  </a:lnTo>
                  <a:lnTo>
                    <a:pt x="30058" y="564885"/>
                  </a:lnTo>
                  <a:lnTo>
                    <a:pt x="30058" y="563934"/>
                  </a:lnTo>
                  <a:lnTo>
                    <a:pt x="31960" y="562036"/>
                  </a:lnTo>
                  <a:lnTo>
                    <a:pt x="32906" y="560139"/>
                  </a:lnTo>
                  <a:lnTo>
                    <a:pt x="34809" y="558236"/>
                  </a:lnTo>
                  <a:lnTo>
                    <a:pt x="38604" y="557285"/>
                  </a:lnTo>
                  <a:lnTo>
                    <a:pt x="39555" y="557285"/>
                  </a:lnTo>
                  <a:lnTo>
                    <a:pt x="40506" y="559188"/>
                  </a:lnTo>
                  <a:lnTo>
                    <a:pt x="41452" y="560139"/>
                  </a:lnTo>
                  <a:lnTo>
                    <a:pt x="47150" y="560139"/>
                  </a:lnTo>
                  <a:lnTo>
                    <a:pt x="48096" y="558236"/>
                  </a:lnTo>
                  <a:lnTo>
                    <a:pt x="48096" y="556339"/>
                  </a:lnTo>
                  <a:lnTo>
                    <a:pt x="48096" y="555388"/>
                  </a:lnTo>
                  <a:lnTo>
                    <a:pt x="46198" y="550642"/>
                  </a:lnTo>
                  <a:lnTo>
                    <a:pt x="45252" y="544944"/>
                  </a:lnTo>
                  <a:lnTo>
                    <a:pt x="42404" y="541149"/>
                  </a:lnTo>
                  <a:lnTo>
                    <a:pt x="43350" y="540208"/>
                  </a:lnTo>
                  <a:lnTo>
                    <a:pt x="43350" y="539257"/>
                  </a:lnTo>
                  <a:lnTo>
                    <a:pt x="72783" y="526916"/>
                  </a:lnTo>
                  <a:lnTo>
                    <a:pt x="78480" y="529764"/>
                  </a:lnTo>
                  <a:lnTo>
                    <a:pt x="100319" y="543047"/>
                  </a:lnTo>
                  <a:lnTo>
                    <a:pt x="103168" y="541149"/>
                  </a:lnTo>
                  <a:lnTo>
                    <a:pt x="105065" y="537359"/>
                  </a:lnTo>
                  <a:lnTo>
                    <a:pt x="106968" y="536408"/>
                  </a:lnTo>
                  <a:lnTo>
                    <a:pt x="108865" y="531662"/>
                  </a:lnTo>
                  <a:lnTo>
                    <a:pt x="115494" y="530716"/>
                  </a:lnTo>
                  <a:lnTo>
                    <a:pt x="112665" y="521218"/>
                  </a:lnTo>
                  <a:lnTo>
                    <a:pt x="110762" y="518370"/>
                  </a:lnTo>
                  <a:lnTo>
                    <a:pt x="107914" y="514570"/>
                  </a:lnTo>
                  <a:lnTo>
                    <a:pt x="99368" y="507926"/>
                  </a:lnTo>
                  <a:lnTo>
                    <a:pt x="94621" y="503175"/>
                  </a:lnTo>
                  <a:lnTo>
                    <a:pt x="95573" y="501277"/>
                  </a:lnTo>
                  <a:lnTo>
                    <a:pt x="96519" y="486088"/>
                  </a:lnTo>
                  <a:lnTo>
                    <a:pt x="91773" y="479439"/>
                  </a:lnTo>
                  <a:lnTo>
                    <a:pt x="90827" y="478493"/>
                  </a:lnTo>
                  <a:lnTo>
                    <a:pt x="88929" y="477541"/>
                  </a:lnTo>
                  <a:lnTo>
                    <a:pt x="86075" y="474693"/>
                  </a:lnTo>
                  <a:lnTo>
                    <a:pt x="83232" y="471844"/>
                  </a:lnTo>
                  <a:lnTo>
                    <a:pt x="80378" y="470898"/>
                  </a:lnTo>
                  <a:lnTo>
                    <a:pt x="62340" y="460449"/>
                  </a:lnTo>
                  <a:lnTo>
                    <a:pt x="62340" y="457605"/>
                  </a:lnTo>
                  <a:lnTo>
                    <a:pt x="61388" y="456654"/>
                  </a:lnTo>
                  <a:lnTo>
                    <a:pt x="59491" y="455703"/>
                  </a:lnTo>
                  <a:lnTo>
                    <a:pt x="56642" y="454757"/>
                  </a:lnTo>
                  <a:lnTo>
                    <a:pt x="50950" y="455703"/>
                  </a:lnTo>
                  <a:lnTo>
                    <a:pt x="49047" y="454757"/>
                  </a:lnTo>
                  <a:lnTo>
                    <a:pt x="45252" y="454757"/>
                  </a:lnTo>
                  <a:lnTo>
                    <a:pt x="43350" y="454757"/>
                  </a:lnTo>
                  <a:lnTo>
                    <a:pt x="42404" y="451908"/>
                  </a:lnTo>
                  <a:lnTo>
                    <a:pt x="43350" y="449059"/>
                  </a:lnTo>
                  <a:lnTo>
                    <a:pt x="42404" y="447157"/>
                  </a:lnTo>
                  <a:lnTo>
                    <a:pt x="42404" y="446211"/>
                  </a:lnTo>
                  <a:lnTo>
                    <a:pt x="44301" y="439562"/>
                  </a:lnTo>
                  <a:lnTo>
                    <a:pt x="44301" y="436713"/>
                  </a:lnTo>
                  <a:lnTo>
                    <a:pt x="44301" y="432918"/>
                  </a:lnTo>
                  <a:lnTo>
                    <a:pt x="44301" y="431967"/>
                  </a:lnTo>
                  <a:lnTo>
                    <a:pt x="40506" y="426270"/>
                  </a:lnTo>
                  <a:lnTo>
                    <a:pt x="37652" y="425323"/>
                  </a:lnTo>
                  <a:lnTo>
                    <a:pt x="31960" y="425323"/>
                  </a:lnTo>
                  <a:lnTo>
                    <a:pt x="30058" y="424372"/>
                  </a:lnTo>
                  <a:lnTo>
                    <a:pt x="29111" y="424372"/>
                  </a:lnTo>
                  <a:lnTo>
                    <a:pt x="24360" y="426270"/>
                  </a:lnTo>
                  <a:lnTo>
                    <a:pt x="23414" y="425323"/>
                  </a:lnTo>
                  <a:lnTo>
                    <a:pt x="20565" y="416777"/>
                  </a:lnTo>
                  <a:lnTo>
                    <a:pt x="21516" y="415826"/>
                  </a:lnTo>
                  <a:lnTo>
                    <a:pt x="22463" y="414880"/>
                  </a:lnTo>
                  <a:lnTo>
                    <a:pt x="22463" y="408241"/>
                  </a:lnTo>
                  <a:lnTo>
                    <a:pt x="21516" y="400646"/>
                  </a:lnTo>
                  <a:lnTo>
                    <a:pt x="20565" y="397798"/>
                  </a:lnTo>
                  <a:lnTo>
                    <a:pt x="16765" y="395900"/>
                  </a:lnTo>
                  <a:lnTo>
                    <a:pt x="13917" y="393047"/>
                  </a:lnTo>
                  <a:lnTo>
                    <a:pt x="12965" y="392100"/>
                  </a:lnTo>
                  <a:lnTo>
                    <a:pt x="5370" y="387354"/>
                  </a:lnTo>
                  <a:lnTo>
                    <a:pt x="7273" y="383554"/>
                  </a:lnTo>
                  <a:lnTo>
                    <a:pt x="9170" y="380705"/>
                  </a:lnTo>
                  <a:lnTo>
                    <a:pt x="11068" y="379754"/>
                  </a:lnTo>
                  <a:lnTo>
                    <a:pt x="11068" y="378808"/>
                  </a:lnTo>
                  <a:lnTo>
                    <a:pt x="13917" y="373111"/>
                  </a:lnTo>
                  <a:lnTo>
                    <a:pt x="13917" y="372159"/>
                  </a:lnTo>
                  <a:lnTo>
                    <a:pt x="14868" y="370262"/>
                  </a:lnTo>
                  <a:lnTo>
                    <a:pt x="15819" y="367413"/>
                  </a:lnTo>
                  <a:lnTo>
                    <a:pt x="16765" y="365516"/>
                  </a:lnTo>
                  <a:lnTo>
                    <a:pt x="15819" y="363618"/>
                  </a:lnTo>
                  <a:lnTo>
                    <a:pt x="14868" y="362667"/>
                  </a:lnTo>
                  <a:lnTo>
                    <a:pt x="14868" y="361716"/>
                  </a:lnTo>
                  <a:lnTo>
                    <a:pt x="13917" y="359818"/>
                  </a:lnTo>
                  <a:lnTo>
                    <a:pt x="12965" y="358872"/>
                  </a:lnTo>
                  <a:lnTo>
                    <a:pt x="12965" y="356970"/>
                  </a:lnTo>
                  <a:lnTo>
                    <a:pt x="12019" y="355072"/>
                  </a:lnTo>
                  <a:lnTo>
                    <a:pt x="10122" y="350321"/>
                  </a:lnTo>
                  <a:lnTo>
                    <a:pt x="13917" y="350321"/>
                  </a:lnTo>
                  <a:lnTo>
                    <a:pt x="13917" y="350321"/>
                  </a:lnTo>
                  <a:lnTo>
                    <a:pt x="18663" y="350321"/>
                  </a:lnTo>
                  <a:lnTo>
                    <a:pt x="19614" y="350321"/>
                  </a:lnTo>
                  <a:lnTo>
                    <a:pt x="22463" y="349375"/>
                  </a:lnTo>
                  <a:lnTo>
                    <a:pt x="25311" y="348423"/>
                  </a:lnTo>
                  <a:lnTo>
                    <a:pt x="26263" y="348423"/>
                  </a:lnTo>
                  <a:lnTo>
                    <a:pt x="27209" y="345575"/>
                  </a:lnTo>
                  <a:lnTo>
                    <a:pt x="27209" y="344628"/>
                  </a:lnTo>
                  <a:lnTo>
                    <a:pt x="29111" y="344628"/>
                  </a:lnTo>
                  <a:lnTo>
                    <a:pt x="31009" y="344628"/>
                  </a:lnTo>
                  <a:lnTo>
                    <a:pt x="31960" y="343677"/>
                  </a:lnTo>
                  <a:lnTo>
                    <a:pt x="32906" y="342726"/>
                  </a:lnTo>
                  <a:lnTo>
                    <a:pt x="33857" y="343677"/>
                  </a:lnTo>
                  <a:lnTo>
                    <a:pt x="36706" y="342726"/>
                  </a:lnTo>
                  <a:lnTo>
                    <a:pt x="39555" y="341780"/>
                  </a:lnTo>
                  <a:lnTo>
                    <a:pt x="40506" y="339882"/>
                  </a:lnTo>
                  <a:lnTo>
                    <a:pt x="42404" y="337980"/>
                  </a:lnTo>
                  <a:lnTo>
                    <a:pt x="43350" y="337980"/>
                  </a:lnTo>
                  <a:lnTo>
                    <a:pt x="46198" y="336082"/>
                  </a:lnTo>
                  <a:lnTo>
                    <a:pt x="49998" y="334185"/>
                  </a:lnTo>
                  <a:lnTo>
                    <a:pt x="49998" y="332282"/>
                  </a:lnTo>
                  <a:lnTo>
                    <a:pt x="52847" y="328488"/>
                  </a:lnTo>
                  <a:lnTo>
                    <a:pt x="52847" y="328488"/>
                  </a:lnTo>
                  <a:lnTo>
                    <a:pt x="54745" y="326585"/>
                  </a:lnTo>
                  <a:lnTo>
                    <a:pt x="54745" y="326585"/>
                  </a:lnTo>
                  <a:lnTo>
                    <a:pt x="57593" y="325639"/>
                  </a:lnTo>
                  <a:lnTo>
                    <a:pt x="60442" y="327536"/>
                  </a:lnTo>
                  <a:lnTo>
                    <a:pt x="62340" y="331331"/>
                  </a:lnTo>
                  <a:lnTo>
                    <a:pt x="63291" y="329434"/>
                  </a:lnTo>
                  <a:lnTo>
                    <a:pt x="66139" y="329434"/>
                  </a:lnTo>
                  <a:lnTo>
                    <a:pt x="68037" y="329434"/>
                  </a:lnTo>
                  <a:lnTo>
                    <a:pt x="69939" y="329434"/>
                  </a:lnTo>
                  <a:lnTo>
                    <a:pt x="71837" y="329434"/>
                  </a:lnTo>
                  <a:lnTo>
                    <a:pt x="78480" y="328488"/>
                  </a:lnTo>
                  <a:lnTo>
                    <a:pt x="78480" y="327536"/>
                  </a:lnTo>
                  <a:lnTo>
                    <a:pt x="79432" y="326585"/>
                  </a:lnTo>
                  <a:lnTo>
                    <a:pt x="80378" y="323736"/>
                  </a:lnTo>
                  <a:lnTo>
                    <a:pt x="80378" y="323736"/>
                  </a:lnTo>
                  <a:lnTo>
                    <a:pt x="81329" y="318990"/>
                  </a:lnTo>
                  <a:lnTo>
                    <a:pt x="84178" y="318039"/>
                  </a:lnTo>
                  <a:lnTo>
                    <a:pt x="87027" y="313293"/>
                  </a:lnTo>
                  <a:lnTo>
                    <a:pt x="90827" y="312342"/>
                  </a:lnTo>
                  <a:lnTo>
                    <a:pt x="92724" y="313293"/>
                  </a:lnTo>
                  <a:lnTo>
                    <a:pt x="94621" y="313293"/>
                  </a:lnTo>
                  <a:lnTo>
                    <a:pt x="94621" y="313293"/>
                  </a:lnTo>
                  <a:lnTo>
                    <a:pt x="96519" y="313293"/>
                  </a:lnTo>
                  <a:lnTo>
                    <a:pt x="98421" y="310449"/>
                  </a:lnTo>
                  <a:lnTo>
                    <a:pt x="99368" y="309498"/>
                  </a:lnTo>
                  <a:lnTo>
                    <a:pt x="98421" y="308547"/>
                  </a:lnTo>
                  <a:lnTo>
                    <a:pt x="96519" y="306649"/>
                  </a:lnTo>
                  <a:lnTo>
                    <a:pt x="95573" y="304752"/>
                  </a:lnTo>
                  <a:lnTo>
                    <a:pt x="94621" y="302849"/>
                  </a:lnTo>
                  <a:lnTo>
                    <a:pt x="92724" y="299064"/>
                  </a:lnTo>
                  <a:lnTo>
                    <a:pt x="91773" y="298113"/>
                  </a:lnTo>
                  <a:lnTo>
                    <a:pt x="89875" y="297162"/>
                  </a:lnTo>
                  <a:lnTo>
                    <a:pt x="86075" y="295264"/>
                  </a:lnTo>
                  <a:lnTo>
                    <a:pt x="85129" y="292416"/>
                  </a:lnTo>
                  <a:lnTo>
                    <a:pt x="85129" y="292416"/>
                  </a:lnTo>
                  <a:lnTo>
                    <a:pt x="86075" y="290518"/>
                  </a:lnTo>
                  <a:lnTo>
                    <a:pt x="87978" y="289567"/>
                  </a:lnTo>
                  <a:lnTo>
                    <a:pt x="88929" y="286718"/>
                  </a:lnTo>
                  <a:lnTo>
                    <a:pt x="90827" y="282918"/>
                  </a:lnTo>
                  <a:lnTo>
                    <a:pt x="90827" y="281021"/>
                  </a:lnTo>
                  <a:lnTo>
                    <a:pt x="92724" y="277226"/>
                  </a:lnTo>
                  <a:lnTo>
                    <a:pt x="98421" y="276275"/>
                  </a:lnTo>
                  <a:lnTo>
                    <a:pt x="108865" y="275323"/>
                  </a:lnTo>
                  <a:lnTo>
                    <a:pt x="124055" y="272480"/>
                  </a:lnTo>
                  <a:lnTo>
                    <a:pt x="128781" y="269626"/>
                  </a:lnTo>
                  <a:lnTo>
                    <a:pt x="128781" y="268680"/>
                  </a:lnTo>
                  <a:lnTo>
                    <a:pt x="131655" y="263928"/>
                  </a:lnTo>
                  <a:lnTo>
                    <a:pt x="134478" y="262982"/>
                  </a:lnTo>
                  <a:lnTo>
                    <a:pt x="137347" y="262982"/>
                  </a:lnTo>
                  <a:lnTo>
                    <a:pt x="145873" y="253490"/>
                  </a:lnTo>
                  <a:lnTo>
                    <a:pt x="145873" y="242095"/>
                  </a:lnTo>
                  <a:lnTo>
                    <a:pt x="147771" y="238295"/>
                  </a:lnTo>
                  <a:lnTo>
                    <a:pt x="146825" y="233549"/>
                  </a:lnTo>
                  <a:lnTo>
                    <a:pt x="150624" y="225003"/>
                  </a:lnTo>
                  <a:lnTo>
                    <a:pt x="151571" y="224057"/>
                  </a:lnTo>
                  <a:lnTo>
                    <a:pt x="153468" y="223105"/>
                  </a:lnTo>
                  <a:lnTo>
                    <a:pt x="162966" y="219305"/>
                  </a:lnTo>
                  <a:lnTo>
                    <a:pt x="171512" y="218359"/>
                  </a:lnTo>
                  <a:lnTo>
                    <a:pt x="177204" y="222154"/>
                  </a:lnTo>
                  <a:lnTo>
                    <a:pt x="191448" y="218359"/>
                  </a:lnTo>
                  <a:lnTo>
                    <a:pt x="199047" y="215510"/>
                  </a:lnTo>
                  <a:lnTo>
                    <a:pt x="200945" y="216457"/>
                  </a:lnTo>
                  <a:lnTo>
                    <a:pt x="209486" y="216457"/>
                  </a:lnTo>
                  <a:lnTo>
                    <a:pt x="214237" y="220257"/>
                  </a:lnTo>
                  <a:lnTo>
                    <a:pt x="223730" y="225954"/>
                  </a:lnTo>
                  <a:lnTo>
                    <a:pt x="234173" y="228803"/>
                  </a:lnTo>
                  <a:lnTo>
                    <a:pt x="236076" y="226900"/>
                  </a:lnTo>
                  <a:lnTo>
                    <a:pt x="243670" y="201267"/>
                  </a:lnTo>
                  <a:lnTo>
                    <a:pt x="250314" y="195570"/>
                  </a:lnTo>
                  <a:lnTo>
                    <a:pt x="258860" y="197467"/>
                  </a:lnTo>
                  <a:lnTo>
                    <a:pt x="269304" y="191770"/>
                  </a:lnTo>
                  <a:lnTo>
                    <a:pt x="267406" y="189872"/>
                  </a:lnTo>
                  <a:lnTo>
                    <a:pt x="267406" y="189872"/>
                  </a:lnTo>
                  <a:lnTo>
                    <a:pt x="266460" y="187975"/>
                  </a:lnTo>
                  <a:lnTo>
                    <a:pt x="266460" y="185126"/>
                  </a:lnTo>
                  <a:lnTo>
                    <a:pt x="269304" y="184175"/>
                  </a:lnTo>
                  <a:lnTo>
                    <a:pt x="276899" y="183228"/>
                  </a:lnTo>
                  <a:lnTo>
                    <a:pt x="278801" y="182277"/>
                  </a:lnTo>
                  <a:lnTo>
                    <a:pt x="279747" y="181331"/>
                  </a:lnTo>
                  <a:lnTo>
                    <a:pt x="283547" y="178477"/>
                  </a:lnTo>
                  <a:lnTo>
                    <a:pt x="284498" y="177531"/>
                  </a:lnTo>
                  <a:lnTo>
                    <a:pt x="286396" y="175634"/>
                  </a:lnTo>
                  <a:lnTo>
                    <a:pt x="289245" y="174692"/>
                  </a:lnTo>
                  <a:lnTo>
                    <a:pt x="292093" y="172790"/>
                  </a:lnTo>
                  <a:lnTo>
                    <a:pt x="293991" y="170892"/>
                  </a:lnTo>
                  <a:lnTo>
                    <a:pt x="294942" y="168044"/>
                  </a:lnTo>
                  <a:lnTo>
                    <a:pt x="294942" y="157600"/>
                  </a:lnTo>
                  <a:lnTo>
                    <a:pt x="294942" y="146205"/>
                  </a:lnTo>
                  <a:lnTo>
                    <a:pt x="294942" y="142410"/>
                  </a:lnTo>
                  <a:lnTo>
                    <a:pt x="295888" y="136713"/>
                  </a:lnTo>
                  <a:lnTo>
                    <a:pt x="294942" y="122469"/>
                  </a:lnTo>
                  <a:lnTo>
                    <a:pt x="293040" y="118674"/>
                  </a:lnTo>
                  <a:lnTo>
                    <a:pt x="292093" y="117723"/>
                  </a:lnTo>
                  <a:lnTo>
                    <a:pt x="291142" y="114875"/>
                  </a:lnTo>
                  <a:lnTo>
                    <a:pt x="290196" y="112977"/>
                  </a:lnTo>
                  <a:lnTo>
                    <a:pt x="306332" y="115826"/>
                  </a:lnTo>
                  <a:lnTo>
                    <a:pt x="308234" y="117723"/>
                  </a:lnTo>
                  <a:lnTo>
                    <a:pt x="311083" y="119621"/>
                  </a:lnTo>
                  <a:lnTo>
                    <a:pt x="312029" y="120572"/>
                  </a:lnTo>
                  <a:lnTo>
                    <a:pt x="340516" y="131016"/>
                  </a:lnTo>
                  <a:lnTo>
                    <a:pt x="360452" y="87339"/>
                  </a:lnTo>
                  <a:lnTo>
                    <a:pt x="372778" y="79744"/>
                  </a:lnTo>
                  <a:lnTo>
                    <a:pt x="387968" y="46526"/>
                  </a:lnTo>
                  <a:lnTo>
                    <a:pt x="389871" y="45574"/>
                  </a:lnTo>
                  <a:lnTo>
                    <a:pt x="388920" y="48423"/>
                  </a:lnTo>
                  <a:lnTo>
                    <a:pt x="387017" y="54120"/>
                  </a:lnTo>
                  <a:lnTo>
                    <a:pt x="387968" y="56969"/>
                  </a:lnTo>
                  <a:lnTo>
                    <a:pt x="388920" y="59818"/>
                  </a:lnTo>
                  <a:lnTo>
                    <a:pt x="389871" y="63603"/>
                  </a:lnTo>
                  <a:lnTo>
                    <a:pt x="390817" y="67403"/>
                  </a:lnTo>
                  <a:lnTo>
                    <a:pt x="391768" y="72149"/>
                  </a:lnTo>
                  <a:lnTo>
                    <a:pt x="392715" y="74998"/>
                  </a:lnTo>
                  <a:lnTo>
                    <a:pt x="393666" y="81641"/>
                  </a:lnTo>
                  <a:lnTo>
                    <a:pt x="394617" y="85441"/>
                  </a:lnTo>
                  <a:lnTo>
                    <a:pt x="395568" y="89241"/>
                  </a:lnTo>
                  <a:lnTo>
                    <a:pt x="399363" y="95885"/>
                  </a:lnTo>
                  <a:lnTo>
                    <a:pt x="400314" y="97782"/>
                  </a:lnTo>
                  <a:lnTo>
                    <a:pt x="401261" y="100631"/>
                  </a:lnTo>
                  <a:lnTo>
                    <a:pt x="403163" y="103480"/>
                  </a:lnTo>
                  <a:lnTo>
                    <a:pt x="405061" y="105377"/>
                  </a:lnTo>
                  <a:lnTo>
                    <a:pt x="406007" y="107280"/>
                  </a:lnTo>
                  <a:lnTo>
                    <a:pt x="413607" y="112026"/>
                  </a:lnTo>
                  <a:lnTo>
                    <a:pt x="417402" y="112977"/>
                  </a:lnTo>
                  <a:lnTo>
                    <a:pt x="419304" y="113928"/>
                  </a:lnTo>
                  <a:lnTo>
                    <a:pt x="420250" y="114875"/>
                  </a:lnTo>
                  <a:lnTo>
                    <a:pt x="422148" y="115826"/>
                  </a:lnTo>
                  <a:lnTo>
                    <a:pt x="422148" y="116772"/>
                  </a:lnTo>
                  <a:lnTo>
                    <a:pt x="423099" y="117723"/>
                  </a:lnTo>
                  <a:lnTo>
                    <a:pt x="424996" y="119621"/>
                  </a:lnTo>
                  <a:lnTo>
                    <a:pt x="424996" y="120572"/>
                  </a:lnTo>
                  <a:lnTo>
                    <a:pt x="427845" y="120572"/>
                  </a:lnTo>
                  <a:lnTo>
                    <a:pt x="429743" y="119621"/>
                  </a:lnTo>
                  <a:lnTo>
                    <a:pt x="438294" y="119621"/>
                  </a:lnTo>
                  <a:lnTo>
                    <a:pt x="443986" y="118674"/>
                  </a:lnTo>
                  <a:lnTo>
                    <a:pt x="449684" y="117723"/>
                  </a:lnTo>
                  <a:lnTo>
                    <a:pt x="451586" y="115826"/>
                  </a:lnTo>
                  <a:lnTo>
                    <a:pt x="454430" y="113928"/>
                  </a:lnTo>
                  <a:lnTo>
                    <a:pt x="455381" y="112977"/>
                  </a:lnTo>
                  <a:lnTo>
                    <a:pt x="472473" y="112026"/>
                  </a:lnTo>
                  <a:lnTo>
                    <a:pt x="479117" y="103480"/>
                  </a:lnTo>
                  <a:lnTo>
                    <a:pt x="495258" y="99685"/>
                  </a:lnTo>
                  <a:lnTo>
                    <a:pt x="535135" y="96836"/>
                  </a:lnTo>
                  <a:lnTo>
                    <a:pt x="543686" y="92085"/>
                  </a:lnTo>
                  <a:lnTo>
                    <a:pt x="547481" y="70252"/>
                  </a:lnTo>
                  <a:lnTo>
                    <a:pt x="540832" y="39877"/>
                  </a:lnTo>
                  <a:lnTo>
                    <a:pt x="550324" y="18990"/>
                  </a:lnTo>
                  <a:lnTo>
                    <a:pt x="556973" y="16141"/>
                  </a:lnTo>
                  <a:lnTo>
                    <a:pt x="565519" y="10444"/>
                  </a:lnTo>
                  <a:lnTo>
                    <a:pt x="574060" y="5698"/>
                  </a:lnTo>
                  <a:lnTo>
                    <a:pt x="580709" y="946"/>
                  </a:lnTo>
                  <a:lnTo>
                    <a:pt x="589255" y="0"/>
                  </a:lnTo>
                  <a:lnTo>
                    <a:pt x="595884" y="3800"/>
                  </a:lnTo>
                  <a:lnTo>
                    <a:pt x="599679" y="3800"/>
                  </a:lnTo>
                  <a:lnTo>
                    <a:pt x="601571" y="3800"/>
                  </a:lnTo>
                  <a:lnTo>
                    <a:pt x="609166" y="7595"/>
                  </a:lnTo>
                  <a:lnTo>
                    <a:pt x="612966" y="11390"/>
                  </a:lnTo>
                  <a:lnTo>
                    <a:pt x="618659" y="19936"/>
                  </a:lnTo>
                  <a:lnTo>
                    <a:pt x="625327" y="32282"/>
                  </a:lnTo>
                  <a:lnTo>
                    <a:pt x="627225" y="34180"/>
                  </a:lnTo>
                  <a:lnTo>
                    <a:pt x="634819" y="43672"/>
                  </a:lnTo>
                  <a:lnTo>
                    <a:pt x="632922" y="48423"/>
                  </a:lnTo>
                  <a:lnTo>
                    <a:pt x="631019" y="49369"/>
                  </a:lnTo>
                  <a:lnTo>
                    <a:pt x="632922" y="70252"/>
                  </a:lnTo>
                  <a:lnTo>
                    <a:pt x="641448" y="71203"/>
                  </a:lnTo>
                  <a:lnTo>
                    <a:pt x="645248" y="71203"/>
                  </a:lnTo>
                  <a:lnTo>
                    <a:pt x="669930" y="64554"/>
                  </a:lnTo>
                  <a:lnTo>
                    <a:pt x="685120" y="58867"/>
                  </a:lnTo>
                  <a:lnTo>
                    <a:pt x="689886" y="56969"/>
                  </a:lnTo>
                  <a:lnTo>
                    <a:pt x="693686" y="54120"/>
                  </a:lnTo>
                  <a:lnTo>
                    <a:pt x="694617" y="53169"/>
                  </a:lnTo>
                  <a:lnTo>
                    <a:pt x="698417" y="47472"/>
                  </a:lnTo>
                  <a:lnTo>
                    <a:pt x="701281" y="44623"/>
                  </a:lnTo>
                  <a:lnTo>
                    <a:pt x="707910" y="36077"/>
                  </a:lnTo>
                  <a:lnTo>
                    <a:pt x="704110" y="31331"/>
                  </a:lnTo>
                  <a:lnTo>
                    <a:pt x="705081" y="30380"/>
                  </a:lnTo>
                  <a:lnTo>
                    <a:pt x="714578" y="28482"/>
                  </a:lnTo>
                  <a:lnTo>
                    <a:pt x="722173" y="33233"/>
                  </a:lnTo>
                  <a:lnTo>
                    <a:pt x="735465" y="42726"/>
                  </a:lnTo>
                  <a:lnTo>
                    <a:pt x="742089" y="44623"/>
                  </a:lnTo>
                  <a:lnTo>
                    <a:pt x="743060" y="43672"/>
                  </a:lnTo>
                  <a:lnTo>
                    <a:pt x="744958" y="41774"/>
                  </a:lnTo>
                  <a:lnTo>
                    <a:pt x="749689" y="28482"/>
                  </a:lnTo>
                  <a:lnTo>
                    <a:pt x="749689" y="24682"/>
                  </a:lnTo>
                  <a:lnTo>
                    <a:pt x="754455" y="20887"/>
                  </a:lnTo>
                  <a:lnTo>
                    <a:pt x="757284" y="18990"/>
                  </a:lnTo>
                  <a:lnTo>
                    <a:pt x="758250" y="18039"/>
                  </a:lnTo>
                  <a:lnTo>
                    <a:pt x="770571" y="9492"/>
                  </a:lnTo>
                  <a:lnTo>
                    <a:pt x="774371" y="7595"/>
                  </a:lnTo>
                  <a:lnTo>
                    <a:pt x="776273" y="7595"/>
                  </a:lnTo>
                  <a:lnTo>
                    <a:pt x="779142" y="10444"/>
                  </a:lnTo>
                  <a:lnTo>
                    <a:pt x="784835" y="15190"/>
                  </a:lnTo>
                  <a:lnTo>
                    <a:pt x="800029" y="29433"/>
                  </a:lnTo>
                  <a:lnTo>
                    <a:pt x="804756" y="28482"/>
                  </a:lnTo>
                  <a:lnTo>
                    <a:pt x="808551" y="30380"/>
                  </a:lnTo>
                  <a:lnTo>
                    <a:pt x="813317" y="27536"/>
                  </a:lnTo>
                  <a:lnTo>
                    <a:pt x="822814" y="43672"/>
                  </a:lnTo>
                  <a:lnTo>
                    <a:pt x="849364" y="41774"/>
                  </a:lnTo>
                  <a:lnTo>
                    <a:pt x="859827" y="39877"/>
                  </a:lnTo>
                  <a:lnTo>
                    <a:pt x="863627" y="37979"/>
                  </a:lnTo>
                  <a:lnTo>
                    <a:pt x="864553" y="37028"/>
                  </a:lnTo>
                  <a:lnTo>
                    <a:pt x="872148" y="37028"/>
                  </a:lnTo>
                  <a:lnTo>
                    <a:pt x="879748" y="39877"/>
                  </a:lnTo>
                  <a:lnTo>
                    <a:pt x="882612" y="42726"/>
                  </a:lnTo>
                  <a:lnTo>
                    <a:pt x="879748" y="56018"/>
                  </a:lnTo>
                  <a:lnTo>
                    <a:pt x="878812" y="57915"/>
                  </a:lnTo>
                  <a:lnTo>
                    <a:pt x="857925" y="72149"/>
                  </a:lnTo>
                  <a:lnTo>
                    <a:pt x="856027" y="74998"/>
                  </a:lnTo>
                  <a:lnTo>
                    <a:pt x="832277" y="92085"/>
                  </a:lnTo>
                  <a:lnTo>
                    <a:pt x="826614" y="99685"/>
                  </a:lnTo>
                  <a:lnTo>
                    <a:pt x="829443" y="105377"/>
                  </a:lnTo>
                  <a:lnTo>
                    <a:pt x="833243" y="112977"/>
                  </a:lnTo>
                  <a:lnTo>
                    <a:pt x="837038" y="115826"/>
                  </a:lnTo>
                  <a:lnTo>
                    <a:pt x="837969" y="117723"/>
                  </a:lnTo>
                  <a:lnTo>
                    <a:pt x="853159" y="127216"/>
                  </a:lnTo>
                  <a:lnTo>
                    <a:pt x="855056" y="127216"/>
                  </a:lnTo>
                  <a:lnTo>
                    <a:pt x="856027" y="126269"/>
                  </a:lnTo>
                  <a:lnTo>
                    <a:pt x="863627" y="118674"/>
                  </a:lnTo>
                  <a:lnTo>
                    <a:pt x="871217" y="112977"/>
                  </a:lnTo>
                  <a:lnTo>
                    <a:pt x="872148" y="112977"/>
                  </a:lnTo>
                  <a:lnTo>
                    <a:pt x="873119" y="112977"/>
                  </a:lnTo>
                  <a:lnTo>
                    <a:pt x="874046" y="112026"/>
                  </a:lnTo>
                  <a:lnTo>
                    <a:pt x="879748" y="107280"/>
                  </a:lnTo>
                  <a:lnTo>
                    <a:pt x="881641" y="109177"/>
                  </a:lnTo>
                  <a:lnTo>
                    <a:pt x="883543" y="108231"/>
                  </a:lnTo>
                  <a:lnTo>
                    <a:pt x="886407" y="102533"/>
                  </a:lnTo>
                  <a:lnTo>
                    <a:pt x="890207" y="104431"/>
                  </a:lnTo>
                  <a:lnTo>
                    <a:pt x="893036" y="105377"/>
                  </a:lnTo>
                  <a:lnTo>
                    <a:pt x="895904" y="102533"/>
                  </a:lnTo>
                  <a:lnTo>
                    <a:pt x="918694" y="106328"/>
                  </a:lnTo>
                  <a:lnTo>
                    <a:pt x="921523" y="104431"/>
                  </a:lnTo>
                  <a:lnTo>
                    <a:pt x="924386" y="100631"/>
                  </a:lnTo>
                  <a:lnTo>
                    <a:pt x="926289" y="98734"/>
                  </a:lnTo>
                  <a:lnTo>
                    <a:pt x="927220" y="100631"/>
                  </a:lnTo>
                  <a:lnTo>
                    <a:pt x="931981" y="104431"/>
                  </a:lnTo>
                  <a:lnTo>
                    <a:pt x="933884" y="105377"/>
                  </a:lnTo>
                  <a:lnTo>
                    <a:pt x="943376" y="119621"/>
                  </a:lnTo>
                  <a:lnTo>
                    <a:pt x="941478" y="126269"/>
                  </a:lnTo>
                  <a:lnTo>
                    <a:pt x="942410" y="132913"/>
                  </a:lnTo>
                  <a:lnTo>
                    <a:pt x="957599" y="142410"/>
                  </a:lnTo>
                  <a:lnTo>
                    <a:pt x="980389" y="152854"/>
                  </a:lnTo>
                  <a:lnTo>
                    <a:pt x="996550" y="150956"/>
                  </a:lnTo>
                  <a:lnTo>
                    <a:pt x="1009837" y="148108"/>
                  </a:lnTo>
                  <a:lnTo>
                    <a:pt x="1010774" y="145259"/>
                  </a:lnTo>
                  <a:lnTo>
                    <a:pt x="1013637" y="141459"/>
                  </a:lnTo>
                  <a:lnTo>
                    <a:pt x="1016466" y="138610"/>
                  </a:lnTo>
                  <a:lnTo>
                    <a:pt x="1019335" y="138610"/>
                  </a:lnTo>
                  <a:lnTo>
                    <a:pt x="1026934" y="140508"/>
                  </a:lnTo>
                  <a:lnTo>
                    <a:pt x="1027861" y="141459"/>
                  </a:lnTo>
                  <a:lnTo>
                    <a:pt x="1030729" y="144308"/>
                  </a:lnTo>
                  <a:lnTo>
                    <a:pt x="1031661" y="144308"/>
                  </a:lnTo>
                  <a:lnTo>
                    <a:pt x="1033558" y="145259"/>
                  </a:lnTo>
                  <a:lnTo>
                    <a:pt x="1036427" y="147156"/>
                  </a:lnTo>
                  <a:lnTo>
                    <a:pt x="1037358" y="150005"/>
                  </a:lnTo>
                  <a:lnTo>
                    <a:pt x="1035456" y="162351"/>
                  </a:lnTo>
                  <a:lnTo>
                    <a:pt x="1037358" y="162351"/>
                  </a:lnTo>
                  <a:lnTo>
                    <a:pt x="1039256" y="160449"/>
                  </a:lnTo>
                  <a:lnTo>
                    <a:pt x="1041158" y="158551"/>
                  </a:lnTo>
                  <a:lnTo>
                    <a:pt x="1044022" y="156654"/>
                  </a:lnTo>
                  <a:lnTo>
                    <a:pt x="1046851" y="158551"/>
                  </a:lnTo>
                  <a:lnTo>
                    <a:pt x="1051617" y="159498"/>
                  </a:lnTo>
                  <a:lnTo>
                    <a:pt x="1052548" y="160449"/>
                  </a:lnTo>
                  <a:lnTo>
                    <a:pt x="1054445" y="161400"/>
                  </a:lnTo>
                  <a:lnTo>
                    <a:pt x="1055421" y="165195"/>
                  </a:lnTo>
                  <a:lnTo>
                    <a:pt x="1058245" y="170892"/>
                  </a:lnTo>
                  <a:lnTo>
                    <a:pt x="1063938" y="172790"/>
                  </a:lnTo>
                  <a:lnTo>
                    <a:pt x="1068669" y="174692"/>
                  </a:lnTo>
                  <a:lnTo>
                    <a:pt x="1070567" y="174692"/>
                  </a:lnTo>
                  <a:lnTo>
                    <a:pt x="1076274" y="171844"/>
                  </a:lnTo>
                  <a:lnTo>
                    <a:pt x="1078161" y="169946"/>
                  </a:lnTo>
                  <a:lnTo>
                    <a:pt x="1081962" y="171844"/>
                  </a:lnTo>
                  <a:lnTo>
                    <a:pt x="1083864" y="173741"/>
                  </a:lnTo>
                  <a:lnTo>
                    <a:pt x="1086727" y="174692"/>
                  </a:lnTo>
                  <a:lnTo>
                    <a:pt x="1087659" y="175634"/>
                  </a:lnTo>
                  <a:lnTo>
                    <a:pt x="1093356" y="177531"/>
                  </a:lnTo>
                  <a:lnTo>
                    <a:pt x="1100015" y="180380"/>
                  </a:lnTo>
                  <a:lnTo>
                    <a:pt x="1100951" y="181331"/>
                  </a:lnTo>
                  <a:lnTo>
                    <a:pt x="1101917" y="182277"/>
                  </a:lnTo>
                  <a:lnTo>
                    <a:pt x="1102854" y="182277"/>
                  </a:lnTo>
                  <a:lnTo>
                    <a:pt x="1105717" y="179429"/>
                  </a:lnTo>
                  <a:lnTo>
                    <a:pt x="1106648" y="178477"/>
                  </a:lnTo>
                  <a:lnTo>
                    <a:pt x="1111414" y="177531"/>
                  </a:lnTo>
                  <a:lnTo>
                    <a:pt x="1114253" y="181331"/>
                  </a:lnTo>
                  <a:lnTo>
                    <a:pt x="1115214" y="184175"/>
                  </a:lnTo>
                  <a:lnTo>
                    <a:pt x="1121843" y="179429"/>
                  </a:lnTo>
                  <a:lnTo>
                    <a:pt x="1122809" y="178477"/>
                  </a:lnTo>
                  <a:lnTo>
                    <a:pt x="1124707" y="176580"/>
                  </a:lnTo>
                  <a:lnTo>
                    <a:pt x="1124707" y="176580"/>
                  </a:lnTo>
                  <a:lnTo>
                    <a:pt x="1126609" y="175634"/>
                  </a:lnTo>
                  <a:lnTo>
                    <a:pt x="1129438" y="172790"/>
                  </a:lnTo>
                  <a:lnTo>
                    <a:pt x="1131336" y="174692"/>
                  </a:lnTo>
                  <a:lnTo>
                    <a:pt x="1131336" y="175634"/>
                  </a:lnTo>
                  <a:lnTo>
                    <a:pt x="1133238" y="177531"/>
                  </a:lnTo>
                  <a:lnTo>
                    <a:pt x="1134204" y="185126"/>
                  </a:lnTo>
                  <a:lnTo>
                    <a:pt x="1136102" y="187023"/>
                  </a:lnTo>
                  <a:lnTo>
                    <a:pt x="1137033" y="187023"/>
                  </a:lnTo>
                  <a:lnTo>
                    <a:pt x="1137999" y="187975"/>
                  </a:lnTo>
                  <a:lnTo>
                    <a:pt x="1141799" y="187975"/>
                  </a:lnTo>
                  <a:lnTo>
                    <a:pt x="1142730" y="188926"/>
                  </a:lnTo>
                  <a:lnTo>
                    <a:pt x="1146525" y="189872"/>
                  </a:lnTo>
                  <a:lnTo>
                    <a:pt x="1147492" y="190823"/>
                  </a:lnTo>
                  <a:lnTo>
                    <a:pt x="1149394" y="191770"/>
                  </a:lnTo>
                  <a:lnTo>
                    <a:pt x="1151291" y="192721"/>
                  </a:lnTo>
                  <a:lnTo>
                    <a:pt x="1153194" y="194623"/>
                  </a:lnTo>
                  <a:lnTo>
                    <a:pt x="1152223" y="196516"/>
                  </a:lnTo>
                  <a:lnTo>
                    <a:pt x="1151291" y="197467"/>
                  </a:lnTo>
                  <a:lnTo>
                    <a:pt x="1149394" y="198418"/>
                  </a:lnTo>
                  <a:lnTo>
                    <a:pt x="1148423" y="199369"/>
                  </a:lnTo>
                  <a:lnTo>
                    <a:pt x="1146525" y="205067"/>
                  </a:lnTo>
                  <a:lnTo>
                    <a:pt x="1146525" y="206013"/>
                  </a:lnTo>
                  <a:lnTo>
                    <a:pt x="1141799" y="208862"/>
                  </a:lnTo>
                  <a:lnTo>
                    <a:pt x="1142730" y="209813"/>
                  </a:lnTo>
                  <a:lnTo>
                    <a:pt x="1142730" y="210759"/>
                  </a:lnTo>
                  <a:lnTo>
                    <a:pt x="1140828" y="214559"/>
                  </a:lnTo>
                  <a:lnTo>
                    <a:pt x="1138931" y="219305"/>
                  </a:lnTo>
                  <a:lnTo>
                    <a:pt x="1134204" y="221203"/>
                  </a:lnTo>
                  <a:lnTo>
                    <a:pt x="1133238" y="219305"/>
                  </a:lnTo>
                  <a:lnTo>
                    <a:pt x="1132302" y="217408"/>
                  </a:lnTo>
                  <a:lnTo>
                    <a:pt x="1128502" y="214559"/>
                  </a:lnTo>
                  <a:lnTo>
                    <a:pt x="1127536" y="212662"/>
                  </a:lnTo>
                  <a:lnTo>
                    <a:pt x="1124707" y="211711"/>
                  </a:lnTo>
                  <a:lnTo>
                    <a:pt x="1123741" y="210759"/>
                  </a:lnTo>
                  <a:lnTo>
                    <a:pt x="1117112" y="211711"/>
                  </a:lnTo>
                  <a:lnTo>
                    <a:pt x="1117112" y="212662"/>
                  </a:lnTo>
                  <a:lnTo>
                    <a:pt x="1117112" y="219305"/>
                  </a:lnTo>
                  <a:lnTo>
                    <a:pt x="1117112" y="219305"/>
                  </a:lnTo>
                  <a:lnTo>
                    <a:pt x="1106648" y="220257"/>
                  </a:lnTo>
                  <a:lnTo>
                    <a:pt x="1097151" y="219305"/>
                  </a:lnTo>
                  <a:lnTo>
                    <a:pt x="1096225" y="220257"/>
                  </a:lnTo>
                  <a:lnTo>
                    <a:pt x="1095259" y="222154"/>
                  </a:lnTo>
                  <a:lnTo>
                    <a:pt x="1093356" y="225003"/>
                  </a:lnTo>
                  <a:lnTo>
                    <a:pt x="1092425" y="227851"/>
                  </a:lnTo>
                  <a:lnTo>
                    <a:pt x="1085766" y="227851"/>
                  </a:lnTo>
                  <a:lnTo>
                    <a:pt x="1082927" y="230700"/>
                  </a:lnTo>
                  <a:lnTo>
                    <a:pt x="1084830" y="239246"/>
                  </a:lnTo>
                  <a:lnTo>
                    <a:pt x="1085766" y="240193"/>
                  </a:lnTo>
                  <a:lnTo>
                    <a:pt x="1088630" y="242095"/>
                  </a:lnTo>
                  <a:lnTo>
                    <a:pt x="1087659" y="246841"/>
                  </a:lnTo>
                  <a:lnTo>
                    <a:pt x="1086727" y="250636"/>
                  </a:lnTo>
                  <a:lnTo>
                    <a:pt x="1084830" y="251587"/>
                  </a:lnTo>
                  <a:lnTo>
                    <a:pt x="1083864" y="252539"/>
                  </a:lnTo>
                  <a:lnTo>
                    <a:pt x="1082927" y="254436"/>
                  </a:lnTo>
                  <a:lnTo>
                    <a:pt x="1081030" y="254436"/>
                  </a:lnTo>
                  <a:lnTo>
                    <a:pt x="1077235" y="259182"/>
                  </a:lnTo>
                  <a:lnTo>
                    <a:pt x="1075333" y="259182"/>
                  </a:lnTo>
                  <a:lnTo>
                    <a:pt x="1074367" y="260134"/>
                  </a:lnTo>
                  <a:lnTo>
                    <a:pt x="1066772" y="271528"/>
                  </a:lnTo>
                  <a:lnTo>
                    <a:pt x="1065840" y="272480"/>
                  </a:lnTo>
                  <a:lnTo>
                    <a:pt x="1062035" y="274377"/>
                  </a:lnTo>
                  <a:lnTo>
                    <a:pt x="1039256" y="290518"/>
                  </a:lnTo>
                  <a:lnTo>
                    <a:pt x="1038324" y="291469"/>
                  </a:lnTo>
                  <a:lnTo>
                    <a:pt x="1032627" y="298113"/>
                  </a:lnTo>
                  <a:lnTo>
                    <a:pt x="1025963" y="301908"/>
                  </a:lnTo>
                  <a:lnTo>
                    <a:pt x="1024061" y="302849"/>
                  </a:lnTo>
                  <a:lnTo>
                    <a:pt x="997476" y="321839"/>
                  </a:lnTo>
                  <a:lnTo>
                    <a:pt x="990848" y="337029"/>
                  </a:lnTo>
                  <a:lnTo>
                    <a:pt x="981355" y="352223"/>
                  </a:lnTo>
                  <a:lnTo>
                    <a:pt x="982287" y="354121"/>
                  </a:lnTo>
                  <a:lnTo>
                    <a:pt x="974692" y="375959"/>
                  </a:lnTo>
                  <a:lnTo>
                    <a:pt x="973760" y="376910"/>
                  </a:lnTo>
                  <a:lnTo>
                    <a:pt x="968068" y="386403"/>
                  </a:lnTo>
                  <a:lnTo>
                    <a:pt x="966165" y="393998"/>
                  </a:lnTo>
                  <a:lnTo>
                    <a:pt x="979463" y="403495"/>
                  </a:lnTo>
                  <a:lnTo>
                    <a:pt x="982287" y="406344"/>
                  </a:lnTo>
                  <a:lnTo>
                    <a:pt x="983253" y="407290"/>
                  </a:lnTo>
                  <a:lnTo>
                    <a:pt x="916791" y="477541"/>
                  </a:lnTo>
                  <a:lnTo>
                    <a:pt x="912025" y="476595"/>
                  </a:lnTo>
                  <a:lnTo>
                    <a:pt x="908230" y="473747"/>
                  </a:lnTo>
                  <a:lnTo>
                    <a:pt x="877846" y="462352"/>
                  </a:lnTo>
                  <a:lnTo>
                    <a:pt x="870251" y="451908"/>
                  </a:lnTo>
                  <a:lnTo>
                    <a:pt x="859827" y="444313"/>
                  </a:lnTo>
                  <a:lnTo>
                    <a:pt x="855056" y="438616"/>
                  </a:lnTo>
                  <a:lnTo>
                    <a:pt x="815219" y="406344"/>
                  </a:lnTo>
                  <a:lnTo>
                    <a:pt x="813317" y="406344"/>
                  </a:lnTo>
                  <a:lnTo>
                    <a:pt x="811424" y="404441"/>
                  </a:lnTo>
                  <a:lnTo>
                    <a:pt x="811424" y="403495"/>
                  </a:lnTo>
                  <a:lnTo>
                    <a:pt x="810453" y="404441"/>
                  </a:lnTo>
                  <a:lnTo>
                    <a:pt x="809522" y="408241"/>
                  </a:lnTo>
                  <a:lnTo>
                    <a:pt x="806658" y="412036"/>
                  </a:lnTo>
                  <a:lnTo>
                    <a:pt x="805722" y="412987"/>
                  </a:lnTo>
                  <a:lnTo>
                    <a:pt x="804756" y="413929"/>
                  </a:lnTo>
                  <a:lnTo>
                    <a:pt x="805722" y="415826"/>
                  </a:lnTo>
                  <a:lnTo>
                    <a:pt x="804756" y="423421"/>
                  </a:lnTo>
                  <a:lnTo>
                    <a:pt x="805722" y="425323"/>
                  </a:lnTo>
                  <a:lnTo>
                    <a:pt x="807624" y="426270"/>
                  </a:lnTo>
                  <a:lnTo>
                    <a:pt x="803824" y="430070"/>
                  </a:lnTo>
                  <a:lnTo>
                    <a:pt x="798127" y="430070"/>
                  </a:lnTo>
                  <a:lnTo>
                    <a:pt x="793361" y="430070"/>
                  </a:lnTo>
                  <a:lnTo>
                    <a:pt x="790532" y="429118"/>
                  </a:lnTo>
                  <a:lnTo>
                    <a:pt x="787668" y="428167"/>
                  </a:lnTo>
                  <a:lnTo>
                    <a:pt x="787668" y="433870"/>
                  </a:lnTo>
                  <a:lnTo>
                    <a:pt x="787668" y="434816"/>
                  </a:lnTo>
                  <a:lnTo>
                    <a:pt x="788634" y="443362"/>
                  </a:lnTo>
                  <a:lnTo>
                    <a:pt x="789561" y="450957"/>
                  </a:lnTo>
                  <a:lnTo>
                    <a:pt x="790532" y="457605"/>
                  </a:lnTo>
                  <a:lnTo>
                    <a:pt x="792439" y="464249"/>
                  </a:lnTo>
                  <a:lnTo>
                    <a:pt x="790532" y="467098"/>
                  </a:lnTo>
                  <a:lnTo>
                    <a:pt x="781039" y="465200"/>
                  </a:lnTo>
                  <a:lnTo>
                    <a:pt x="778171" y="464249"/>
                  </a:lnTo>
                  <a:lnTo>
                    <a:pt x="774371" y="463303"/>
                  </a:lnTo>
                  <a:lnTo>
                    <a:pt x="767747" y="463303"/>
                  </a:lnTo>
                  <a:lnTo>
                    <a:pt x="764879" y="462352"/>
                  </a:lnTo>
                  <a:lnTo>
                    <a:pt x="761079" y="461400"/>
                  </a:lnTo>
                  <a:lnTo>
                    <a:pt x="758250" y="459503"/>
                  </a:lnTo>
                  <a:lnTo>
                    <a:pt x="756352" y="458552"/>
                  </a:lnTo>
                  <a:lnTo>
                    <a:pt x="755386" y="458552"/>
                  </a:lnTo>
                  <a:lnTo>
                    <a:pt x="754455" y="458552"/>
                  </a:lnTo>
                  <a:lnTo>
                    <a:pt x="752557" y="458552"/>
                  </a:lnTo>
                  <a:lnTo>
                    <a:pt x="746855" y="459503"/>
                  </a:lnTo>
                  <a:lnTo>
                    <a:pt x="742089" y="457605"/>
                  </a:lnTo>
                  <a:lnTo>
                    <a:pt x="739260" y="456654"/>
                  </a:lnTo>
                  <a:lnTo>
                    <a:pt x="736397" y="453806"/>
                  </a:lnTo>
                  <a:lnTo>
                    <a:pt x="734494" y="451908"/>
                  </a:lnTo>
                  <a:lnTo>
                    <a:pt x="731665" y="450957"/>
                  </a:lnTo>
                  <a:lnTo>
                    <a:pt x="729768" y="450011"/>
                  </a:lnTo>
                  <a:lnTo>
                    <a:pt x="729768" y="448108"/>
                  </a:lnTo>
                  <a:lnTo>
                    <a:pt x="725002" y="445260"/>
                  </a:lnTo>
                  <a:lnTo>
                    <a:pt x="723099" y="445260"/>
                  </a:lnTo>
                  <a:lnTo>
                    <a:pt x="719304" y="449059"/>
                  </a:lnTo>
                  <a:lnTo>
                    <a:pt x="718373" y="453806"/>
                  </a:lnTo>
                  <a:lnTo>
                    <a:pt x="717407" y="453806"/>
                  </a:lnTo>
                  <a:lnTo>
                    <a:pt x="710778" y="457605"/>
                  </a:lnTo>
                  <a:lnTo>
                    <a:pt x="710778" y="457605"/>
                  </a:lnTo>
                  <a:lnTo>
                    <a:pt x="703183" y="461400"/>
                  </a:lnTo>
                  <a:lnTo>
                    <a:pt x="700315" y="464249"/>
                  </a:lnTo>
                  <a:lnTo>
                    <a:pt x="700315" y="466147"/>
                  </a:lnTo>
                  <a:lnTo>
                    <a:pt x="699383" y="469000"/>
                  </a:lnTo>
                  <a:lnTo>
                    <a:pt x="697481" y="475644"/>
                  </a:lnTo>
                  <a:lnTo>
                    <a:pt x="696515" y="476595"/>
                  </a:lnTo>
                  <a:lnTo>
                    <a:pt x="694617" y="476595"/>
                  </a:lnTo>
                  <a:lnTo>
                    <a:pt x="692720" y="475644"/>
                  </a:lnTo>
                  <a:lnTo>
                    <a:pt x="689886" y="476595"/>
                  </a:lnTo>
                  <a:lnTo>
                    <a:pt x="687989" y="478493"/>
                  </a:lnTo>
                  <a:lnTo>
                    <a:pt x="685120" y="478493"/>
                  </a:lnTo>
                  <a:lnTo>
                    <a:pt x="685120" y="479439"/>
                  </a:lnTo>
                  <a:lnTo>
                    <a:pt x="685120" y="482288"/>
                  </a:lnTo>
                  <a:lnTo>
                    <a:pt x="682296" y="485136"/>
                  </a:lnTo>
                  <a:lnTo>
                    <a:pt x="680394" y="484190"/>
                  </a:lnTo>
                  <a:lnTo>
                    <a:pt x="678496" y="483239"/>
                  </a:lnTo>
                  <a:lnTo>
                    <a:pt x="678496" y="481341"/>
                  </a:lnTo>
                  <a:lnTo>
                    <a:pt x="678496" y="481341"/>
                  </a:lnTo>
                  <a:lnTo>
                    <a:pt x="676599" y="475644"/>
                  </a:lnTo>
                  <a:lnTo>
                    <a:pt x="675628" y="474693"/>
                  </a:lnTo>
                  <a:lnTo>
                    <a:pt x="674701" y="473747"/>
                  </a:lnTo>
                  <a:lnTo>
                    <a:pt x="671833" y="472795"/>
                  </a:lnTo>
                  <a:lnTo>
                    <a:pt x="670901" y="469947"/>
                  </a:lnTo>
                  <a:lnTo>
                    <a:pt x="668999" y="469000"/>
                  </a:lnTo>
                  <a:lnTo>
                    <a:pt x="667106" y="467098"/>
                  </a:lnTo>
                  <a:lnTo>
                    <a:pt x="666130" y="467098"/>
                  </a:lnTo>
                  <a:lnTo>
                    <a:pt x="664238" y="465200"/>
                  </a:lnTo>
                  <a:lnTo>
                    <a:pt x="664238" y="465200"/>
                  </a:lnTo>
                  <a:lnTo>
                    <a:pt x="662340" y="464249"/>
                  </a:lnTo>
                  <a:lnTo>
                    <a:pt x="657609" y="464249"/>
                  </a:lnTo>
                  <a:lnTo>
                    <a:pt x="657609" y="467098"/>
                  </a:lnTo>
                  <a:lnTo>
                    <a:pt x="655712" y="473747"/>
                  </a:lnTo>
                  <a:lnTo>
                    <a:pt x="654745" y="475644"/>
                  </a:lnTo>
                  <a:lnTo>
                    <a:pt x="652843" y="476595"/>
                  </a:lnTo>
                  <a:lnTo>
                    <a:pt x="652843" y="476595"/>
                  </a:lnTo>
                  <a:lnTo>
                    <a:pt x="653809" y="479439"/>
                  </a:lnTo>
                  <a:lnTo>
                    <a:pt x="654745" y="483239"/>
                  </a:lnTo>
                  <a:lnTo>
                    <a:pt x="654745" y="484190"/>
                  </a:lnTo>
                  <a:lnTo>
                    <a:pt x="651912" y="491785"/>
                  </a:lnTo>
                  <a:lnTo>
                    <a:pt x="650945" y="492736"/>
                  </a:lnTo>
                  <a:lnTo>
                    <a:pt x="650009" y="494634"/>
                  </a:lnTo>
                  <a:lnTo>
                    <a:pt x="648117" y="496531"/>
                  </a:lnTo>
                  <a:lnTo>
                    <a:pt x="645248" y="500331"/>
                  </a:lnTo>
                  <a:lnTo>
                    <a:pt x="646214" y="503175"/>
                  </a:lnTo>
                  <a:lnTo>
                    <a:pt x="645248" y="504126"/>
                  </a:lnTo>
                  <a:lnTo>
                    <a:pt x="645248" y="507926"/>
                  </a:lnTo>
                  <a:lnTo>
                    <a:pt x="643351" y="513623"/>
                  </a:lnTo>
                  <a:lnTo>
                    <a:pt x="642414" y="515521"/>
                  </a:lnTo>
                  <a:lnTo>
                    <a:pt x="642414" y="516472"/>
                  </a:lnTo>
                  <a:lnTo>
                    <a:pt x="640517" y="519321"/>
                  </a:lnTo>
                  <a:lnTo>
                    <a:pt x="639551" y="522164"/>
                  </a:lnTo>
                  <a:lnTo>
                    <a:pt x="638619" y="524067"/>
                  </a:lnTo>
                  <a:lnTo>
                    <a:pt x="635761" y="527862"/>
                  </a:lnTo>
                  <a:lnTo>
                    <a:pt x="635761" y="527862"/>
                  </a:lnTo>
                  <a:lnTo>
                    <a:pt x="634819" y="529764"/>
                  </a:lnTo>
                  <a:lnTo>
                    <a:pt x="634819" y="530716"/>
                  </a:lnTo>
                  <a:lnTo>
                    <a:pt x="636722" y="539257"/>
                  </a:lnTo>
                  <a:lnTo>
                    <a:pt x="638619" y="540208"/>
                  </a:lnTo>
                  <a:lnTo>
                    <a:pt x="640517" y="542096"/>
                  </a:lnTo>
                  <a:lnTo>
                    <a:pt x="641448" y="543047"/>
                  </a:lnTo>
                  <a:lnTo>
                    <a:pt x="644317" y="546842"/>
                  </a:lnTo>
                  <a:lnTo>
                    <a:pt x="646214" y="547793"/>
                  </a:lnTo>
                  <a:lnTo>
                    <a:pt x="649043" y="548744"/>
                  </a:lnTo>
                  <a:lnTo>
                    <a:pt x="651912" y="551588"/>
                  </a:lnTo>
                  <a:lnTo>
                    <a:pt x="654745" y="555388"/>
                  </a:lnTo>
                  <a:lnTo>
                    <a:pt x="654745" y="556339"/>
                  </a:lnTo>
                  <a:lnTo>
                    <a:pt x="658540" y="557285"/>
                  </a:lnTo>
                  <a:lnTo>
                    <a:pt x="659506" y="559188"/>
                  </a:lnTo>
                  <a:lnTo>
                    <a:pt x="660438" y="560139"/>
                  </a:lnTo>
                  <a:lnTo>
                    <a:pt x="662340" y="561085"/>
                  </a:lnTo>
                  <a:lnTo>
                    <a:pt x="664238" y="562983"/>
                  </a:lnTo>
                  <a:lnTo>
                    <a:pt x="667106" y="566783"/>
                  </a:lnTo>
                  <a:lnTo>
                    <a:pt x="668999" y="571529"/>
                  </a:lnTo>
                  <a:lnTo>
                    <a:pt x="670901" y="573431"/>
                  </a:lnTo>
                  <a:lnTo>
                    <a:pt x="668999" y="578177"/>
                  </a:lnTo>
                  <a:lnTo>
                    <a:pt x="668999" y="580075"/>
                  </a:lnTo>
                  <a:lnTo>
                    <a:pt x="666130" y="579129"/>
                  </a:lnTo>
                  <a:lnTo>
                    <a:pt x="664238" y="579129"/>
                  </a:lnTo>
                  <a:lnTo>
                    <a:pt x="661404" y="579129"/>
                  </a:lnTo>
                  <a:lnTo>
                    <a:pt x="652843" y="580075"/>
                  </a:lnTo>
                  <a:lnTo>
                    <a:pt x="649043" y="578177"/>
                  </a:lnTo>
                  <a:lnTo>
                    <a:pt x="647146" y="577226"/>
                  </a:lnTo>
                  <a:lnTo>
                    <a:pt x="646214" y="576275"/>
                  </a:lnTo>
                  <a:lnTo>
                    <a:pt x="644317" y="574377"/>
                  </a:lnTo>
                  <a:lnTo>
                    <a:pt x="643351" y="573431"/>
                  </a:lnTo>
                  <a:lnTo>
                    <a:pt x="641448" y="572480"/>
                  </a:lnTo>
                  <a:lnTo>
                    <a:pt x="639551" y="571529"/>
                  </a:lnTo>
                  <a:lnTo>
                    <a:pt x="637648" y="570578"/>
                  </a:lnTo>
                  <a:lnTo>
                    <a:pt x="634819" y="567734"/>
                  </a:lnTo>
                  <a:lnTo>
                    <a:pt x="628156" y="564885"/>
                  </a:lnTo>
                  <a:lnTo>
                    <a:pt x="627225" y="563934"/>
                  </a:lnTo>
                  <a:lnTo>
                    <a:pt x="627225" y="562983"/>
                  </a:lnTo>
                  <a:lnTo>
                    <a:pt x="625327" y="560139"/>
                  </a:lnTo>
                  <a:lnTo>
                    <a:pt x="623425" y="559188"/>
                  </a:lnTo>
                  <a:lnTo>
                    <a:pt x="620561" y="559188"/>
                  </a:lnTo>
                  <a:lnTo>
                    <a:pt x="617732" y="556339"/>
                  </a:lnTo>
                  <a:lnTo>
                    <a:pt x="615830" y="558236"/>
                  </a:lnTo>
                  <a:lnTo>
                    <a:pt x="614864" y="559188"/>
                  </a:lnTo>
                  <a:lnTo>
                    <a:pt x="611064" y="567734"/>
                  </a:lnTo>
                  <a:lnTo>
                    <a:pt x="608235" y="569631"/>
                  </a:lnTo>
                  <a:lnTo>
                    <a:pt x="602537" y="570578"/>
                  </a:lnTo>
                  <a:lnTo>
                    <a:pt x="600650" y="569631"/>
                  </a:lnTo>
                  <a:lnTo>
                    <a:pt x="596850" y="569631"/>
                  </a:lnTo>
                  <a:lnTo>
                    <a:pt x="594952" y="568680"/>
                  </a:lnTo>
                  <a:lnTo>
                    <a:pt x="593986" y="567734"/>
                  </a:lnTo>
                  <a:lnTo>
                    <a:pt x="592084" y="566783"/>
                  </a:lnTo>
                  <a:lnTo>
                    <a:pt x="590187" y="565831"/>
                  </a:lnTo>
                  <a:lnTo>
                    <a:pt x="589255" y="564885"/>
                  </a:lnTo>
                  <a:lnTo>
                    <a:pt x="586411" y="562036"/>
                  </a:lnTo>
                  <a:lnTo>
                    <a:pt x="585455" y="561085"/>
                  </a:lnTo>
                  <a:lnTo>
                    <a:pt x="584509" y="559188"/>
                  </a:lnTo>
                  <a:lnTo>
                    <a:pt x="583558" y="556339"/>
                  </a:lnTo>
                  <a:lnTo>
                    <a:pt x="580709" y="555388"/>
                  </a:lnTo>
                  <a:lnTo>
                    <a:pt x="579763" y="554442"/>
                  </a:lnTo>
                  <a:lnTo>
                    <a:pt x="578811" y="553490"/>
                  </a:lnTo>
                  <a:lnTo>
                    <a:pt x="576914" y="551588"/>
                  </a:lnTo>
                  <a:lnTo>
                    <a:pt x="574060" y="549695"/>
                  </a:lnTo>
                  <a:lnTo>
                    <a:pt x="572168" y="551588"/>
                  </a:lnTo>
                  <a:lnTo>
                    <a:pt x="571217" y="552539"/>
                  </a:lnTo>
                  <a:lnTo>
                    <a:pt x="569314" y="560139"/>
                  </a:lnTo>
                  <a:lnTo>
                    <a:pt x="568368" y="564885"/>
                  </a:lnTo>
                  <a:lnTo>
                    <a:pt x="565519" y="568680"/>
                  </a:lnTo>
                  <a:lnTo>
                    <a:pt x="564568" y="578177"/>
                  </a:lnTo>
                  <a:lnTo>
                    <a:pt x="564568" y="579129"/>
                  </a:lnTo>
                  <a:lnTo>
                    <a:pt x="564568" y="580075"/>
                  </a:lnTo>
                  <a:lnTo>
                    <a:pt x="563622" y="582924"/>
                  </a:lnTo>
                  <a:lnTo>
                    <a:pt x="560773" y="582924"/>
                  </a:lnTo>
                  <a:lnTo>
                    <a:pt x="556973" y="581972"/>
                  </a:lnTo>
                  <a:lnTo>
                    <a:pt x="553178" y="582924"/>
                  </a:lnTo>
                  <a:lnTo>
                    <a:pt x="553178" y="582924"/>
                  </a:lnTo>
                  <a:lnTo>
                    <a:pt x="551281" y="581972"/>
                  </a:lnTo>
                  <a:lnTo>
                    <a:pt x="550324" y="585772"/>
                  </a:lnTo>
                  <a:lnTo>
                    <a:pt x="550324" y="587670"/>
                  </a:lnTo>
                  <a:lnTo>
                    <a:pt x="550324" y="590518"/>
                  </a:lnTo>
                  <a:lnTo>
                    <a:pt x="550324" y="595265"/>
                  </a:lnTo>
                  <a:lnTo>
                    <a:pt x="548432" y="598113"/>
                  </a:lnTo>
                  <a:lnTo>
                    <a:pt x="546530" y="599065"/>
                  </a:lnTo>
                  <a:lnTo>
                    <a:pt x="544632" y="598113"/>
                  </a:lnTo>
                  <a:lnTo>
                    <a:pt x="542730" y="597167"/>
                  </a:lnTo>
                  <a:lnTo>
                    <a:pt x="537983" y="595265"/>
                  </a:lnTo>
                  <a:lnTo>
                    <a:pt x="536086" y="595265"/>
                  </a:lnTo>
                  <a:lnTo>
                    <a:pt x="535135" y="596216"/>
                  </a:lnTo>
                  <a:lnTo>
                    <a:pt x="534188" y="596216"/>
                  </a:lnTo>
                  <a:lnTo>
                    <a:pt x="533237" y="596216"/>
                  </a:lnTo>
                  <a:lnTo>
                    <a:pt x="529442" y="596216"/>
                  </a:lnTo>
                  <a:lnTo>
                    <a:pt x="527540" y="595265"/>
                  </a:lnTo>
                  <a:lnTo>
                    <a:pt x="519945" y="595265"/>
                  </a:lnTo>
                  <a:lnTo>
                    <a:pt x="518994" y="594318"/>
                  </a:lnTo>
                  <a:lnTo>
                    <a:pt x="516145" y="597167"/>
                  </a:lnTo>
                  <a:lnTo>
                    <a:pt x="512350" y="598113"/>
                  </a:lnTo>
                  <a:lnTo>
                    <a:pt x="512350" y="599065"/>
                  </a:lnTo>
                  <a:lnTo>
                    <a:pt x="511404" y="601913"/>
                  </a:lnTo>
                  <a:lnTo>
                    <a:pt x="509501" y="601913"/>
                  </a:lnTo>
                  <a:lnTo>
                    <a:pt x="508550" y="601913"/>
                  </a:lnTo>
                  <a:lnTo>
                    <a:pt x="507599" y="601913"/>
                  </a:lnTo>
                  <a:lnTo>
                    <a:pt x="508550" y="603811"/>
                  </a:lnTo>
                  <a:lnTo>
                    <a:pt x="504755" y="610459"/>
                  </a:lnTo>
                  <a:lnTo>
                    <a:pt x="505711" y="611406"/>
                  </a:lnTo>
                  <a:lnTo>
                    <a:pt x="507599" y="611406"/>
                  </a:lnTo>
                  <a:lnTo>
                    <a:pt x="508550" y="609508"/>
                  </a:lnTo>
                  <a:lnTo>
                    <a:pt x="510452" y="610459"/>
                  </a:lnTo>
                  <a:lnTo>
                    <a:pt x="514248" y="609508"/>
                  </a:lnTo>
                  <a:lnTo>
                    <a:pt x="514248" y="608557"/>
                  </a:lnTo>
                  <a:lnTo>
                    <a:pt x="515199" y="607611"/>
                  </a:lnTo>
                  <a:lnTo>
                    <a:pt x="517096" y="607611"/>
                  </a:lnTo>
                  <a:lnTo>
                    <a:pt x="518994" y="607611"/>
                  </a:lnTo>
                  <a:lnTo>
                    <a:pt x="519945" y="607611"/>
                  </a:lnTo>
                  <a:lnTo>
                    <a:pt x="522794" y="607611"/>
                  </a:lnTo>
                  <a:lnTo>
                    <a:pt x="526589" y="609508"/>
                  </a:lnTo>
                  <a:lnTo>
                    <a:pt x="532291" y="611406"/>
                  </a:lnTo>
                  <a:lnTo>
                    <a:pt x="536086" y="614254"/>
                  </a:lnTo>
                  <a:lnTo>
                    <a:pt x="537983" y="618054"/>
                  </a:lnTo>
                  <a:lnTo>
                    <a:pt x="538935" y="621854"/>
                  </a:lnTo>
                  <a:lnTo>
                    <a:pt x="545578" y="620903"/>
                  </a:lnTo>
                  <a:lnTo>
                    <a:pt x="548432" y="623752"/>
                  </a:lnTo>
                  <a:lnTo>
                    <a:pt x="551281" y="624698"/>
                  </a:lnTo>
                  <a:lnTo>
                    <a:pt x="550324" y="627547"/>
                  </a:lnTo>
                  <a:lnTo>
                    <a:pt x="550324" y="629449"/>
                  </a:lnTo>
                  <a:lnTo>
                    <a:pt x="550324" y="635147"/>
                  </a:lnTo>
                  <a:lnTo>
                    <a:pt x="550324" y="636093"/>
                  </a:lnTo>
                  <a:lnTo>
                    <a:pt x="554124" y="637990"/>
                  </a:lnTo>
                  <a:lnTo>
                    <a:pt x="555076" y="638941"/>
                  </a:lnTo>
                  <a:lnTo>
                    <a:pt x="556027" y="639893"/>
                  </a:lnTo>
                  <a:lnTo>
                    <a:pt x="556973" y="641790"/>
                  </a:lnTo>
                  <a:lnTo>
                    <a:pt x="556973" y="645590"/>
                  </a:lnTo>
                  <a:lnTo>
                    <a:pt x="555076" y="647488"/>
                  </a:lnTo>
                  <a:lnTo>
                    <a:pt x="554124" y="649385"/>
                  </a:lnTo>
                  <a:lnTo>
                    <a:pt x="555076" y="657921"/>
                  </a:lnTo>
                  <a:lnTo>
                    <a:pt x="554124" y="658872"/>
                  </a:lnTo>
                  <a:lnTo>
                    <a:pt x="552227" y="663619"/>
                  </a:lnTo>
                  <a:lnTo>
                    <a:pt x="552227" y="666467"/>
                  </a:lnTo>
                  <a:lnTo>
                    <a:pt x="552227" y="670267"/>
                  </a:lnTo>
                  <a:lnTo>
                    <a:pt x="551281" y="675013"/>
                  </a:lnTo>
                  <a:lnTo>
                    <a:pt x="549378" y="675960"/>
                  </a:lnTo>
                  <a:lnTo>
                    <a:pt x="547481" y="675960"/>
                  </a:lnTo>
                  <a:lnTo>
                    <a:pt x="545578" y="677862"/>
                  </a:lnTo>
                  <a:lnTo>
                    <a:pt x="544632" y="686403"/>
                  </a:lnTo>
                  <a:lnTo>
                    <a:pt x="542730" y="689257"/>
                  </a:lnTo>
                  <a:lnTo>
                    <a:pt x="537037" y="687355"/>
                  </a:lnTo>
                  <a:lnTo>
                    <a:pt x="537983" y="682608"/>
                  </a:lnTo>
                  <a:lnTo>
                    <a:pt x="537983" y="680706"/>
                  </a:lnTo>
                  <a:lnTo>
                    <a:pt x="536086" y="676911"/>
                  </a:lnTo>
                  <a:lnTo>
                    <a:pt x="535135" y="675013"/>
                  </a:lnTo>
                  <a:lnTo>
                    <a:pt x="534188" y="674062"/>
                  </a:lnTo>
                  <a:lnTo>
                    <a:pt x="533237" y="671214"/>
                  </a:lnTo>
                  <a:lnTo>
                    <a:pt x="533237" y="668365"/>
                  </a:lnTo>
                  <a:lnTo>
                    <a:pt x="531335" y="666467"/>
                  </a:lnTo>
                  <a:lnTo>
                    <a:pt x="527540" y="664570"/>
                  </a:lnTo>
                  <a:lnTo>
                    <a:pt x="524696" y="665521"/>
                  </a:lnTo>
                  <a:lnTo>
                    <a:pt x="519945" y="664570"/>
                  </a:lnTo>
                  <a:lnTo>
                    <a:pt x="518047" y="664570"/>
                  </a:lnTo>
                  <a:lnTo>
                    <a:pt x="515199" y="663619"/>
                  </a:lnTo>
                  <a:lnTo>
                    <a:pt x="514248" y="657921"/>
                  </a:lnTo>
                  <a:lnTo>
                    <a:pt x="515199" y="655072"/>
                  </a:lnTo>
                  <a:lnTo>
                    <a:pt x="515199" y="654126"/>
                  </a:lnTo>
                  <a:lnTo>
                    <a:pt x="510452" y="648434"/>
                  </a:lnTo>
                  <a:lnTo>
                    <a:pt x="508550" y="645590"/>
                  </a:lnTo>
                  <a:lnTo>
                    <a:pt x="508550" y="640844"/>
                  </a:lnTo>
                  <a:lnTo>
                    <a:pt x="506653" y="633244"/>
                  </a:lnTo>
                  <a:lnTo>
                    <a:pt x="504755" y="634195"/>
                  </a:lnTo>
                  <a:lnTo>
                    <a:pt x="502853" y="635147"/>
                  </a:lnTo>
                  <a:lnTo>
                    <a:pt x="500955" y="641790"/>
                  </a:lnTo>
                  <a:lnTo>
                    <a:pt x="499058" y="644639"/>
                  </a:lnTo>
                  <a:lnTo>
                    <a:pt x="497160" y="648434"/>
                  </a:lnTo>
                  <a:lnTo>
                    <a:pt x="496214" y="650336"/>
                  </a:lnTo>
                  <a:lnTo>
                    <a:pt x="495258" y="652224"/>
                  </a:lnTo>
                  <a:lnTo>
                    <a:pt x="493355" y="652224"/>
                  </a:lnTo>
                  <a:lnTo>
                    <a:pt x="493355" y="653175"/>
                  </a:lnTo>
                  <a:lnTo>
                    <a:pt x="487663" y="658872"/>
                  </a:lnTo>
                  <a:lnTo>
                    <a:pt x="485761" y="658872"/>
                  </a:lnTo>
                  <a:lnTo>
                    <a:pt x="484814" y="658872"/>
                  </a:lnTo>
                  <a:lnTo>
                    <a:pt x="483863" y="657921"/>
                  </a:lnTo>
                  <a:lnTo>
                    <a:pt x="482917" y="658872"/>
                  </a:lnTo>
                  <a:lnTo>
                    <a:pt x="479117" y="658872"/>
                  </a:lnTo>
                  <a:lnTo>
                    <a:pt x="480068" y="661721"/>
                  </a:lnTo>
                  <a:lnTo>
                    <a:pt x="480068" y="665521"/>
                  </a:lnTo>
                  <a:lnTo>
                    <a:pt x="479117" y="667414"/>
                  </a:lnTo>
                  <a:lnTo>
                    <a:pt x="480068" y="669316"/>
                  </a:lnTo>
                  <a:lnTo>
                    <a:pt x="481970" y="673111"/>
                  </a:lnTo>
                  <a:lnTo>
                    <a:pt x="482917" y="674062"/>
                  </a:lnTo>
                  <a:lnTo>
                    <a:pt x="484814" y="675013"/>
                  </a:lnTo>
                  <a:lnTo>
                    <a:pt x="489565" y="680706"/>
                  </a:lnTo>
                  <a:lnTo>
                    <a:pt x="488614" y="680706"/>
                  </a:lnTo>
                  <a:lnTo>
                    <a:pt x="480068" y="681657"/>
                  </a:lnTo>
                  <a:lnTo>
                    <a:pt x="480068" y="682608"/>
                  </a:lnTo>
                  <a:lnTo>
                    <a:pt x="476268" y="684506"/>
                  </a:lnTo>
                  <a:lnTo>
                    <a:pt x="475322" y="685457"/>
                  </a:lnTo>
                  <a:lnTo>
                    <a:pt x="473424" y="685457"/>
                  </a:lnTo>
                  <a:lnTo>
                    <a:pt x="472473" y="685457"/>
                  </a:lnTo>
                  <a:lnTo>
                    <a:pt x="470571" y="684506"/>
                  </a:lnTo>
                  <a:lnTo>
                    <a:pt x="468673" y="683559"/>
                  </a:lnTo>
                  <a:lnTo>
                    <a:pt x="466776" y="681657"/>
                  </a:lnTo>
                  <a:lnTo>
                    <a:pt x="463927" y="682608"/>
                  </a:lnTo>
                  <a:lnTo>
                    <a:pt x="462981" y="682608"/>
                  </a:lnTo>
                  <a:lnTo>
                    <a:pt x="461078" y="682608"/>
                  </a:lnTo>
                  <a:lnTo>
                    <a:pt x="459181" y="681657"/>
                  </a:lnTo>
                  <a:lnTo>
                    <a:pt x="458230" y="684506"/>
                  </a:lnTo>
                  <a:lnTo>
                    <a:pt x="455381" y="686403"/>
                  </a:lnTo>
                  <a:lnTo>
                    <a:pt x="453483" y="685457"/>
                  </a:lnTo>
                  <a:lnTo>
                    <a:pt x="451586" y="685457"/>
                  </a:lnTo>
                  <a:lnTo>
                    <a:pt x="450635" y="687355"/>
                  </a:lnTo>
                  <a:lnTo>
                    <a:pt x="446835" y="689257"/>
                  </a:lnTo>
                  <a:lnTo>
                    <a:pt x="445889" y="690203"/>
                  </a:lnTo>
                  <a:lnTo>
                    <a:pt x="444937" y="691154"/>
                  </a:lnTo>
                  <a:lnTo>
                    <a:pt x="441137" y="692101"/>
                  </a:lnTo>
                  <a:lnTo>
                    <a:pt x="437342" y="703500"/>
                  </a:lnTo>
                  <a:lnTo>
                    <a:pt x="439240" y="706344"/>
                  </a:lnTo>
                  <a:lnTo>
                    <a:pt x="439240" y="710144"/>
                  </a:lnTo>
                  <a:lnTo>
                    <a:pt x="442089" y="711090"/>
                  </a:lnTo>
                  <a:lnTo>
                    <a:pt x="444937" y="714890"/>
                  </a:lnTo>
                  <a:lnTo>
                    <a:pt x="453483" y="717744"/>
                  </a:lnTo>
                  <a:lnTo>
                    <a:pt x="455381" y="720588"/>
                  </a:lnTo>
                  <a:lnTo>
                    <a:pt x="468673" y="723431"/>
                  </a:lnTo>
                  <a:lnTo>
                    <a:pt x="469620" y="724383"/>
                  </a:lnTo>
                  <a:lnTo>
                    <a:pt x="476268" y="726285"/>
                  </a:lnTo>
                  <a:lnTo>
                    <a:pt x="478166" y="726285"/>
                  </a:lnTo>
                  <a:lnTo>
                    <a:pt x="480068" y="725334"/>
                  </a:lnTo>
                  <a:lnTo>
                    <a:pt x="481970" y="724383"/>
                  </a:lnTo>
                  <a:lnTo>
                    <a:pt x="484814" y="725334"/>
                  </a:lnTo>
                  <a:lnTo>
                    <a:pt x="487663" y="726285"/>
                  </a:lnTo>
                  <a:lnTo>
                    <a:pt x="490512" y="727231"/>
                  </a:lnTo>
                  <a:lnTo>
                    <a:pt x="492409" y="729129"/>
                  </a:lnTo>
                  <a:lnTo>
                    <a:pt x="496214" y="731987"/>
                  </a:lnTo>
                  <a:lnTo>
                    <a:pt x="497160" y="732929"/>
                  </a:lnTo>
                  <a:lnTo>
                    <a:pt x="498107" y="735777"/>
                  </a:lnTo>
                  <a:lnTo>
                    <a:pt x="500955" y="737675"/>
                  </a:lnTo>
                  <a:lnTo>
                    <a:pt x="501907" y="742421"/>
                  </a:lnTo>
                  <a:lnTo>
                    <a:pt x="500955" y="745275"/>
                  </a:lnTo>
                  <a:lnTo>
                    <a:pt x="500955" y="749070"/>
                  </a:lnTo>
                  <a:lnTo>
                    <a:pt x="500955" y="750972"/>
                  </a:lnTo>
                  <a:lnTo>
                    <a:pt x="504755" y="761411"/>
                  </a:lnTo>
                  <a:lnTo>
                    <a:pt x="505711" y="762362"/>
                  </a:lnTo>
                  <a:lnTo>
                    <a:pt x="511404" y="763313"/>
                  </a:lnTo>
                  <a:lnTo>
                    <a:pt x="514248" y="764264"/>
                  </a:lnTo>
                  <a:lnTo>
                    <a:pt x="516145" y="765211"/>
                  </a:lnTo>
                  <a:lnTo>
                    <a:pt x="517096" y="766162"/>
                  </a:lnTo>
                  <a:lnTo>
                    <a:pt x="518994" y="767108"/>
                  </a:lnTo>
                  <a:lnTo>
                    <a:pt x="520896" y="767108"/>
                  </a:lnTo>
                  <a:lnTo>
                    <a:pt x="522794" y="767108"/>
                  </a:lnTo>
                  <a:lnTo>
                    <a:pt x="525642" y="769011"/>
                  </a:lnTo>
                  <a:lnTo>
                    <a:pt x="525642" y="772806"/>
                  </a:lnTo>
                  <a:lnTo>
                    <a:pt x="525642" y="773757"/>
                  </a:lnTo>
                  <a:lnTo>
                    <a:pt x="527540" y="785142"/>
                  </a:lnTo>
                  <a:lnTo>
                    <a:pt x="527540" y="787039"/>
                  </a:lnTo>
                  <a:lnTo>
                    <a:pt x="529442" y="793688"/>
                  </a:lnTo>
                  <a:lnTo>
                    <a:pt x="528491" y="794634"/>
                  </a:lnTo>
                  <a:lnTo>
                    <a:pt x="527540" y="795585"/>
                  </a:lnTo>
                  <a:lnTo>
                    <a:pt x="522794" y="800331"/>
                  </a:lnTo>
                  <a:lnTo>
                    <a:pt x="518994" y="804131"/>
                  </a:lnTo>
                  <a:lnTo>
                    <a:pt x="516145" y="805078"/>
                  </a:lnTo>
                  <a:lnTo>
                    <a:pt x="516145" y="806029"/>
                  </a:lnTo>
                  <a:lnTo>
                    <a:pt x="505711" y="806029"/>
                  </a:lnTo>
                  <a:lnTo>
                    <a:pt x="504755" y="805078"/>
                  </a:lnTo>
                  <a:lnTo>
                    <a:pt x="502853" y="812677"/>
                  </a:lnTo>
                  <a:lnTo>
                    <a:pt x="507599" y="819321"/>
                  </a:lnTo>
                  <a:lnTo>
                    <a:pt x="509501" y="822170"/>
                  </a:lnTo>
                  <a:lnTo>
                    <a:pt x="507599" y="834511"/>
                  </a:lnTo>
                  <a:lnTo>
                    <a:pt x="507599" y="835462"/>
                  </a:lnTo>
                  <a:lnTo>
                    <a:pt x="508550" y="837360"/>
                  </a:lnTo>
                  <a:lnTo>
                    <a:pt x="510452" y="840208"/>
                  </a:lnTo>
                  <a:lnTo>
                    <a:pt x="509501" y="841160"/>
                  </a:lnTo>
                  <a:lnTo>
                    <a:pt x="509501" y="844008"/>
                  </a:lnTo>
                  <a:lnTo>
                    <a:pt x="508550" y="844008"/>
                  </a:lnTo>
                  <a:lnTo>
                    <a:pt x="507599" y="850652"/>
                  </a:lnTo>
                  <a:lnTo>
                    <a:pt x="506653" y="852549"/>
                  </a:lnTo>
                  <a:lnTo>
                    <a:pt x="504755" y="853501"/>
                  </a:lnTo>
                  <a:lnTo>
                    <a:pt x="503809" y="856349"/>
                  </a:lnTo>
                  <a:lnTo>
                    <a:pt x="504755" y="862998"/>
                  </a:lnTo>
                  <a:lnTo>
                    <a:pt x="503809" y="863944"/>
                  </a:lnTo>
                  <a:lnTo>
                    <a:pt x="504755" y="873442"/>
                  </a:lnTo>
                  <a:lnTo>
                    <a:pt x="509501" y="876285"/>
                  </a:lnTo>
                  <a:lnTo>
                    <a:pt x="510452" y="878188"/>
                  </a:lnTo>
                  <a:lnTo>
                    <a:pt x="511404" y="880090"/>
                  </a:lnTo>
                  <a:lnTo>
                    <a:pt x="509501" y="884836"/>
                  </a:lnTo>
                  <a:lnTo>
                    <a:pt x="508550" y="886734"/>
                  </a:lnTo>
                  <a:lnTo>
                    <a:pt x="506653" y="887680"/>
                  </a:lnTo>
                  <a:lnTo>
                    <a:pt x="506653" y="888631"/>
                  </a:lnTo>
                  <a:lnTo>
                    <a:pt x="503809" y="894319"/>
                  </a:lnTo>
                  <a:lnTo>
                    <a:pt x="502853" y="900016"/>
                  </a:lnTo>
                  <a:lnTo>
                    <a:pt x="501907" y="900016"/>
                  </a:lnTo>
                  <a:lnTo>
                    <a:pt x="497160" y="901914"/>
                  </a:lnTo>
                  <a:lnTo>
                    <a:pt x="496214" y="906660"/>
                  </a:lnTo>
                  <a:lnTo>
                    <a:pt x="499058" y="914260"/>
                  </a:lnTo>
                  <a:lnTo>
                    <a:pt x="501907" y="914260"/>
                  </a:lnTo>
                  <a:lnTo>
                    <a:pt x="504755" y="914260"/>
                  </a:lnTo>
                  <a:lnTo>
                    <a:pt x="505711" y="914260"/>
                  </a:lnTo>
                  <a:lnTo>
                    <a:pt x="508550" y="918055"/>
                  </a:lnTo>
                  <a:lnTo>
                    <a:pt x="508550" y="922806"/>
                  </a:lnTo>
                  <a:lnTo>
                    <a:pt x="510452" y="923752"/>
                  </a:lnTo>
                  <a:lnTo>
                    <a:pt x="512350" y="931347"/>
                  </a:lnTo>
                  <a:lnTo>
                    <a:pt x="512350" y="932298"/>
                  </a:lnTo>
                  <a:lnTo>
                    <a:pt x="511404" y="933254"/>
                  </a:lnTo>
                  <a:lnTo>
                    <a:pt x="509501" y="935147"/>
                  </a:lnTo>
                  <a:lnTo>
                    <a:pt x="510452" y="935147"/>
                  </a:lnTo>
                  <a:lnTo>
                    <a:pt x="514248" y="940844"/>
                  </a:lnTo>
                  <a:lnTo>
                    <a:pt x="516145" y="943693"/>
                  </a:lnTo>
                  <a:lnTo>
                    <a:pt x="518047" y="944639"/>
                  </a:lnTo>
                  <a:lnTo>
                    <a:pt x="518994" y="946542"/>
                  </a:lnTo>
                  <a:lnTo>
                    <a:pt x="518994" y="946542"/>
                  </a:lnTo>
                  <a:lnTo>
                    <a:pt x="518994" y="950337"/>
                  </a:lnTo>
                  <a:lnTo>
                    <a:pt x="517096" y="951288"/>
                  </a:lnTo>
                  <a:lnTo>
                    <a:pt x="514248" y="955088"/>
                  </a:lnTo>
                  <a:lnTo>
                    <a:pt x="514248" y="957932"/>
                  </a:lnTo>
                  <a:lnTo>
                    <a:pt x="513301" y="958883"/>
                  </a:lnTo>
                  <a:lnTo>
                    <a:pt x="512350" y="959834"/>
                  </a:lnTo>
                  <a:lnTo>
                    <a:pt x="511404" y="962678"/>
                  </a:lnTo>
                  <a:lnTo>
                    <a:pt x="510452" y="962678"/>
                  </a:lnTo>
                  <a:lnTo>
                    <a:pt x="508550" y="962678"/>
                  </a:lnTo>
                  <a:lnTo>
                    <a:pt x="507599" y="962678"/>
                  </a:lnTo>
                  <a:lnTo>
                    <a:pt x="506653" y="962678"/>
                  </a:lnTo>
                  <a:lnTo>
                    <a:pt x="505711" y="962678"/>
                  </a:lnTo>
                  <a:lnTo>
                    <a:pt x="502853" y="963629"/>
                  </a:lnTo>
                  <a:lnTo>
                    <a:pt x="500004" y="969326"/>
                  </a:lnTo>
                  <a:lnTo>
                    <a:pt x="494312" y="972175"/>
                  </a:lnTo>
                  <a:lnTo>
                    <a:pt x="494312" y="975024"/>
                  </a:lnTo>
                  <a:lnTo>
                    <a:pt x="493355" y="975024"/>
                  </a:lnTo>
                  <a:lnTo>
                    <a:pt x="492409" y="975024"/>
                  </a:lnTo>
                  <a:lnTo>
                    <a:pt x="488614" y="977872"/>
                  </a:lnTo>
                  <a:lnTo>
                    <a:pt x="485761" y="978824"/>
                  </a:lnTo>
                  <a:lnTo>
                    <a:pt x="485761" y="981667"/>
                  </a:lnTo>
                  <a:lnTo>
                    <a:pt x="483863" y="989267"/>
                  </a:lnTo>
                  <a:lnTo>
                    <a:pt x="481970" y="991165"/>
                  </a:lnTo>
                  <a:lnTo>
                    <a:pt x="479117" y="996862"/>
                  </a:lnTo>
                  <a:lnTo>
                    <a:pt x="478166" y="997813"/>
                  </a:lnTo>
                  <a:lnTo>
                    <a:pt x="477224" y="999711"/>
                  </a:lnTo>
                  <a:lnTo>
                    <a:pt x="479117" y="1004457"/>
                  </a:lnTo>
                  <a:lnTo>
                    <a:pt x="479117" y="1004457"/>
                  </a:lnTo>
                  <a:lnTo>
                    <a:pt x="480068" y="1006354"/>
                  </a:lnTo>
                  <a:lnTo>
                    <a:pt x="481970" y="1012052"/>
                  </a:lnTo>
                  <a:lnTo>
                    <a:pt x="481019" y="1013954"/>
                  </a:lnTo>
                  <a:lnTo>
                    <a:pt x="481019" y="1014901"/>
                  </a:lnTo>
                  <a:lnTo>
                    <a:pt x="481970" y="1019642"/>
                  </a:lnTo>
                  <a:lnTo>
                    <a:pt x="483863" y="1021539"/>
                  </a:lnTo>
                  <a:lnTo>
                    <a:pt x="483863" y="1023437"/>
                  </a:lnTo>
                  <a:lnTo>
                    <a:pt x="484814" y="1030080"/>
                  </a:lnTo>
                  <a:lnTo>
                    <a:pt x="484814" y="1031983"/>
                  </a:lnTo>
                  <a:lnTo>
                    <a:pt x="485761" y="1035778"/>
                  </a:lnTo>
                  <a:lnTo>
                    <a:pt x="485761" y="1036729"/>
                  </a:lnTo>
                  <a:lnTo>
                    <a:pt x="485761" y="1037680"/>
                  </a:lnTo>
                  <a:lnTo>
                    <a:pt x="491468" y="1034832"/>
                  </a:lnTo>
                  <a:lnTo>
                    <a:pt x="496214" y="1035778"/>
                  </a:lnTo>
                  <a:lnTo>
                    <a:pt x="510452" y="1036729"/>
                  </a:lnTo>
                  <a:lnTo>
                    <a:pt x="512350" y="1037680"/>
                  </a:lnTo>
                  <a:lnTo>
                    <a:pt x="515199" y="1034832"/>
                  </a:lnTo>
                  <a:lnTo>
                    <a:pt x="519945" y="1019642"/>
                  </a:lnTo>
                  <a:lnTo>
                    <a:pt x="524696" y="1013954"/>
                  </a:lnTo>
                  <a:lnTo>
                    <a:pt x="526589" y="1011101"/>
                  </a:lnTo>
                  <a:lnTo>
                    <a:pt x="530389" y="1008257"/>
                  </a:lnTo>
                  <a:lnTo>
                    <a:pt x="532291" y="1013954"/>
                  </a:lnTo>
                  <a:lnTo>
                    <a:pt x="533237" y="1021539"/>
                  </a:lnTo>
                  <a:lnTo>
                    <a:pt x="533237" y="1024388"/>
                  </a:lnTo>
                  <a:lnTo>
                    <a:pt x="535135" y="1026285"/>
                  </a:lnTo>
                  <a:lnTo>
                    <a:pt x="536086" y="1026285"/>
                  </a:lnTo>
                  <a:lnTo>
                    <a:pt x="536086" y="1027237"/>
                  </a:lnTo>
                  <a:lnTo>
                    <a:pt x="537983" y="1028183"/>
                  </a:lnTo>
                  <a:lnTo>
                    <a:pt x="548432" y="1031983"/>
                  </a:lnTo>
                  <a:lnTo>
                    <a:pt x="549378" y="1031983"/>
                  </a:lnTo>
                  <a:lnTo>
                    <a:pt x="554124" y="1032934"/>
                  </a:lnTo>
                  <a:lnTo>
                    <a:pt x="556027" y="1034832"/>
                  </a:lnTo>
                  <a:lnTo>
                    <a:pt x="556973" y="1038632"/>
                  </a:lnTo>
                  <a:lnTo>
                    <a:pt x="561719" y="1043378"/>
                  </a:lnTo>
                  <a:lnTo>
                    <a:pt x="563622" y="1044324"/>
                  </a:lnTo>
                  <a:lnTo>
                    <a:pt x="565519" y="1044324"/>
                  </a:lnTo>
                  <a:lnTo>
                    <a:pt x="566470" y="1044324"/>
                  </a:lnTo>
                  <a:lnTo>
                    <a:pt x="568368" y="1044324"/>
                  </a:lnTo>
                  <a:lnTo>
                    <a:pt x="568368" y="1048124"/>
                  </a:lnTo>
                  <a:lnTo>
                    <a:pt x="576914" y="1057621"/>
                  </a:lnTo>
                  <a:lnTo>
                    <a:pt x="576914" y="1057621"/>
                  </a:lnTo>
                  <a:lnTo>
                    <a:pt x="578811" y="1059519"/>
                  </a:lnTo>
                  <a:lnTo>
                    <a:pt x="581660" y="1059519"/>
                  </a:lnTo>
                  <a:lnTo>
                    <a:pt x="584509" y="1060465"/>
                  </a:lnTo>
                  <a:lnTo>
                    <a:pt x="585455" y="1061416"/>
                  </a:lnTo>
                  <a:lnTo>
                    <a:pt x="589255" y="1059519"/>
                  </a:lnTo>
                  <a:lnTo>
                    <a:pt x="591157" y="1059519"/>
                  </a:lnTo>
                  <a:lnTo>
                    <a:pt x="594952" y="1057621"/>
                  </a:lnTo>
                  <a:lnTo>
                    <a:pt x="593986" y="1053821"/>
                  </a:lnTo>
                  <a:lnTo>
                    <a:pt x="595884" y="1050021"/>
                  </a:lnTo>
                  <a:lnTo>
                    <a:pt x="596850" y="1048124"/>
                  </a:lnTo>
                  <a:lnTo>
                    <a:pt x="599679" y="1047173"/>
                  </a:lnTo>
                  <a:lnTo>
                    <a:pt x="602537" y="1047173"/>
                  </a:lnTo>
                  <a:lnTo>
                    <a:pt x="605371" y="1046226"/>
                  </a:lnTo>
                  <a:lnTo>
                    <a:pt x="607274" y="1044324"/>
                  </a:lnTo>
                  <a:lnTo>
                    <a:pt x="610137" y="1043378"/>
                  </a:lnTo>
                  <a:lnTo>
                    <a:pt x="612966" y="1044324"/>
                  </a:lnTo>
                  <a:lnTo>
                    <a:pt x="614864" y="1043378"/>
                  </a:lnTo>
                  <a:lnTo>
                    <a:pt x="615830" y="1042426"/>
                  </a:lnTo>
                  <a:lnTo>
                    <a:pt x="616766" y="1040529"/>
                  </a:lnTo>
                  <a:lnTo>
                    <a:pt x="618659" y="1040529"/>
                  </a:lnTo>
                  <a:lnTo>
                    <a:pt x="619630" y="1039578"/>
                  </a:lnTo>
                  <a:lnTo>
                    <a:pt x="621527" y="1038632"/>
                  </a:lnTo>
                  <a:lnTo>
                    <a:pt x="623425" y="1039578"/>
                  </a:lnTo>
                  <a:lnTo>
                    <a:pt x="625327" y="1041475"/>
                  </a:lnTo>
                  <a:lnTo>
                    <a:pt x="630053" y="1043378"/>
                  </a:lnTo>
                  <a:lnTo>
                    <a:pt x="631956" y="1043378"/>
                  </a:lnTo>
                  <a:lnTo>
                    <a:pt x="635761" y="1045275"/>
                  </a:lnTo>
                  <a:lnTo>
                    <a:pt x="636722" y="1046226"/>
                  </a:lnTo>
                  <a:lnTo>
                    <a:pt x="639551" y="1047173"/>
                  </a:lnTo>
                  <a:lnTo>
                    <a:pt x="639551" y="1049065"/>
                  </a:lnTo>
                  <a:lnTo>
                    <a:pt x="643351" y="1050021"/>
                  </a:lnTo>
                  <a:lnTo>
                    <a:pt x="647146" y="1051924"/>
                  </a:lnTo>
                  <a:lnTo>
                    <a:pt x="650945" y="1052870"/>
                  </a:lnTo>
                  <a:lnTo>
                    <a:pt x="653809" y="1053821"/>
                  </a:lnTo>
                  <a:lnTo>
                    <a:pt x="652843" y="1055719"/>
                  </a:lnTo>
                  <a:lnTo>
                    <a:pt x="651912" y="1058567"/>
                  </a:lnTo>
                  <a:lnTo>
                    <a:pt x="650009" y="1059519"/>
                  </a:lnTo>
                  <a:lnTo>
                    <a:pt x="647146" y="1060465"/>
                  </a:lnTo>
                  <a:lnTo>
                    <a:pt x="646214" y="1062367"/>
                  </a:lnTo>
                  <a:lnTo>
                    <a:pt x="644317" y="1065216"/>
                  </a:lnTo>
                  <a:lnTo>
                    <a:pt x="643351" y="1066162"/>
                  </a:lnTo>
                  <a:lnTo>
                    <a:pt x="643351" y="1067114"/>
                  </a:lnTo>
                  <a:lnTo>
                    <a:pt x="643351" y="1069011"/>
                  </a:lnTo>
                  <a:lnTo>
                    <a:pt x="640517" y="1070913"/>
                  </a:lnTo>
                  <a:lnTo>
                    <a:pt x="638619" y="1071860"/>
                  </a:lnTo>
                  <a:lnTo>
                    <a:pt x="639551" y="1073757"/>
                  </a:lnTo>
                  <a:lnTo>
                    <a:pt x="642414" y="1079455"/>
                  </a:lnTo>
                  <a:lnTo>
                    <a:pt x="647146" y="1083255"/>
                  </a:lnTo>
                  <a:lnTo>
                    <a:pt x="647146" y="1085152"/>
                  </a:lnTo>
                  <a:lnTo>
                    <a:pt x="647146" y="1089898"/>
                  </a:lnTo>
                  <a:lnTo>
                    <a:pt x="649043" y="1094649"/>
                  </a:lnTo>
                  <a:lnTo>
                    <a:pt x="650945" y="1096547"/>
                  </a:lnTo>
                  <a:lnTo>
                    <a:pt x="654745" y="1097493"/>
                  </a:lnTo>
                  <a:lnTo>
                    <a:pt x="655712" y="1097493"/>
                  </a:lnTo>
                  <a:lnTo>
                    <a:pt x="656638" y="1106039"/>
                  </a:lnTo>
                  <a:lnTo>
                    <a:pt x="658540" y="1108888"/>
                  </a:lnTo>
                  <a:lnTo>
                    <a:pt x="660438" y="1110785"/>
                  </a:lnTo>
                  <a:lnTo>
                    <a:pt x="660438" y="1111737"/>
                  </a:lnTo>
                  <a:lnTo>
                    <a:pt x="667106" y="1114585"/>
                  </a:lnTo>
                  <a:lnTo>
                    <a:pt x="664238" y="1114585"/>
                  </a:lnTo>
                  <a:lnTo>
                    <a:pt x="661404" y="1113639"/>
                  </a:lnTo>
                  <a:lnTo>
                    <a:pt x="657609" y="1113639"/>
                  </a:lnTo>
                  <a:lnTo>
                    <a:pt x="655712" y="1115532"/>
                  </a:lnTo>
                  <a:lnTo>
                    <a:pt x="653809" y="1115532"/>
                  </a:lnTo>
                  <a:lnTo>
                    <a:pt x="653809" y="1117434"/>
                  </a:lnTo>
                  <a:lnTo>
                    <a:pt x="651912" y="1118385"/>
                  </a:lnTo>
                  <a:lnTo>
                    <a:pt x="650945" y="1118385"/>
                  </a:lnTo>
                  <a:lnTo>
                    <a:pt x="650009" y="1118385"/>
                  </a:lnTo>
                  <a:lnTo>
                    <a:pt x="648117" y="1120283"/>
                  </a:lnTo>
                  <a:lnTo>
                    <a:pt x="646214" y="1120283"/>
                  </a:lnTo>
                  <a:lnTo>
                    <a:pt x="646214" y="1119337"/>
                  </a:lnTo>
                  <a:lnTo>
                    <a:pt x="643351" y="1115532"/>
                  </a:lnTo>
                  <a:lnTo>
                    <a:pt x="642414" y="1114585"/>
                  </a:lnTo>
                  <a:lnTo>
                    <a:pt x="639551" y="1112688"/>
                  </a:lnTo>
                  <a:lnTo>
                    <a:pt x="637648" y="1111737"/>
                  </a:lnTo>
                  <a:lnTo>
                    <a:pt x="635761" y="1108888"/>
                  </a:lnTo>
                  <a:lnTo>
                    <a:pt x="634819" y="1107942"/>
                  </a:lnTo>
                  <a:lnTo>
                    <a:pt x="631019" y="1106990"/>
                  </a:lnTo>
                  <a:lnTo>
                    <a:pt x="625327" y="1105093"/>
                  </a:lnTo>
                  <a:lnTo>
                    <a:pt x="623425" y="1105093"/>
                  </a:lnTo>
                  <a:lnTo>
                    <a:pt x="621527" y="1105093"/>
                  </a:lnTo>
                  <a:lnTo>
                    <a:pt x="621527" y="1105093"/>
                  </a:lnTo>
                  <a:lnTo>
                    <a:pt x="619630" y="1104142"/>
                  </a:lnTo>
                  <a:lnTo>
                    <a:pt x="615830" y="1107942"/>
                  </a:lnTo>
                  <a:lnTo>
                    <a:pt x="609166" y="1111737"/>
                  </a:lnTo>
                  <a:lnTo>
                    <a:pt x="607274" y="1114585"/>
                  </a:lnTo>
                  <a:lnTo>
                    <a:pt x="600650" y="1115532"/>
                  </a:lnTo>
                  <a:lnTo>
                    <a:pt x="598752" y="1116483"/>
                  </a:lnTo>
                  <a:lnTo>
                    <a:pt x="596850" y="1116483"/>
                  </a:lnTo>
                  <a:lnTo>
                    <a:pt x="597781" y="1118385"/>
                  </a:lnTo>
                  <a:lnTo>
                    <a:pt x="596850" y="1120283"/>
                  </a:lnTo>
                  <a:lnTo>
                    <a:pt x="594952" y="1122180"/>
                  </a:lnTo>
                  <a:lnTo>
                    <a:pt x="593050" y="1126926"/>
                  </a:lnTo>
                  <a:lnTo>
                    <a:pt x="593050" y="1127878"/>
                  </a:lnTo>
                  <a:lnTo>
                    <a:pt x="594952" y="1130716"/>
                  </a:lnTo>
                  <a:lnTo>
                    <a:pt x="595884" y="1132619"/>
                  </a:lnTo>
                  <a:lnTo>
                    <a:pt x="598752" y="1137365"/>
                  </a:lnTo>
                  <a:lnTo>
                    <a:pt x="600650" y="1139262"/>
                  </a:lnTo>
                  <a:lnTo>
                    <a:pt x="599679" y="1141160"/>
                  </a:lnTo>
                  <a:lnTo>
                    <a:pt x="599679" y="1145906"/>
                  </a:lnTo>
                  <a:lnTo>
                    <a:pt x="602537" y="1148760"/>
                  </a:lnTo>
                  <a:lnTo>
                    <a:pt x="603469" y="1149706"/>
                  </a:lnTo>
                  <a:lnTo>
                    <a:pt x="605371" y="1151604"/>
                  </a:lnTo>
                  <a:lnTo>
                    <a:pt x="605371" y="1154452"/>
                  </a:lnTo>
                  <a:lnTo>
                    <a:pt x="608235" y="1159199"/>
                  </a:lnTo>
                  <a:lnTo>
                    <a:pt x="612030" y="1162052"/>
                  </a:lnTo>
                  <a:lnTo>
                    <a:pt x="610137" y="1163950"/>
                  </a:lnTo>
                  <a:lnTo>
                    <a:pt x="606337" y="1165847"/>
                  </a:lnTo>
                  <a:lnTo>
                    <a:pt x="605371" y="1168696"/>
                  </a:lnTo>
                  <a:lnTo>
                    <a:pt x="604435" y="1169647"/>
                  </a:lnTo>
                  <a:lnTo>
                    <a:pt x="603469" y="1170593"/>
                  </a:lnTo>
                  <a:lnTo>
                    <a:pt x="603469" y="1170593"/>
                  </a:lnTo>
                  <a:lnTo>
                    <a:pt x="602537" y="1173442"/>
                  </a:lnTo>
                  <a:lnTo>
                    <a:pt x="603469" y="1179139"/>
                  </a:lnTo>
                  <a:lnTo>
                    <a:pt x="604435" y="1185788"/>
                  </a:lnTo>
                  <a:lnTo>
                    <a:pt x="603469" y="1186739"/>
                  </a:lnTo>
                  <a:lnTo>
                    <a:pt x="603469" y="1189583"/>
                  </a:lnTo>
                  <a:lnTo>
                    <a:pt x="601571" y="1191485"/>
                  </a:lnTo>
                  <a:lnTo>
                    <a:pt x="596850" y="1194329"/>
                  </a:lnTo>
                  <a:lnTo>
                    <a:pt x="595884" y="1196232"/>
                  </a:lnTo>
                  <a:lnTo>
                    <a:pt x="588284" y="1199080"/>
                  </a:lnTo>
                  <a:lnTo>
                    <a:pt x="585455" y="1200978"/>
                  </a:lnTo>
                  <a:lnTo>
                    <a:pt x="586411" y="1208573"/>
                  </a:lnTo>
                  <a:lnTo>
                    <a:pt x="587358" y="1212373"/>
                  </a:lnTo>
                  <a:lnTo>
                    <a:pt x="587358" y="1214270"/>
                  </a:lnTo>
                  <a:lnTo>
                    <a:pt x="586411" y="1216167"/>
                  </a:lnTo>
                  <a:lnTo>
                    <a:pt x="585455" y="1218070"/>
                  </a:lnTo>
                  <a:lnTo>
                    <a:pt x="584509" y="1219016"/>
                  </a:lnTo>
                  <a:lnTo>
                    <a:pt x="581660" y="1224714"/>
                  </a:lnTo>
                  <a:lnTo>
                    <a:pt x="578811" y="1225665"/>
                  </a:lnTo>
                  <a:lnTo>
                    <a:pt x="578811" y="1230411"/>
                  </a:lnTo>
                  <a:lnTo>
                    <a:pt x="579763" y="1234211"/>
                  </a:lnTo>
                  <a:lnTo>
                    <a:pt x="580709" y="1235157"/>
                  </a:lnTo>
                  <a:lnTo>
                    <a:pt x="582611" y="1243703"/>
                  </a:lnTo>
                  <a:lnTo>
                    <a:pt x="578811" y="1254147"/>
                  </a:lnTo>
                  <a:lnTo>
                    <a:pt x="575963" y="1256040"/>
                  </a:lnTo>
                  <a:lnTo>
                    <a:pt x="575017" y="1256040"/>
                  </a:lnTo>
                  <a:lnTo>
                    <a:pt x="573114" y="1260785"/>
                  </a:lnTo>
                  <a:lnTo>
                    <a:pt x="572168" y="1263624"/>
                  </a:lnTo>
                  <a:lnTo>
                    <a:pt x="568368" y="1266493"/>
                  </a:lnTo>
                  <a:lnTo>
                    <a:pt x="568368" y="1266493"/>
                  </a:lnTo>
                  <a:lnTo>
                    <a:pt x="567422" y="1266493"/>
                  </a:lnTo>
                  <a:lnTo>
                    <a:pt x="565519" y="1268390"/>
                  </a:lnTo>
                  <a:lnTo>
                    <a:pt x="563622" y="1269322"/>
                  </a:lnTo>
                  <a:lnTo>
                    <a:pt x="562675" y="1270288"/>
                  </a:lnTo>
                  <a:lnTo>
                    <a:pt x="561719" y="1272190"/>
                  </a:lnTo>
                  <a:lnTo>
                    <a:pt x="560773" y="1272190"/>
                  </a:lnTo>
                  <a:lnTo>
                    <a:pt x="556973" y="1273117"/>
                  </a:lnTo>
                  <a:lnTo>
                    <a:pt x="552227" y="1270288"/>
                  </a:lnTo>
                  <a:lnTo>
                    <a:pt x="552227" y="1270288"/>
                  </a:lnTo>
                  <a:lnTo>
                    <a:pt x="547481" y="1269322"/>
                  </a:lnTo>
                  <a:lnTo>
                    <a:pt x="547481" y="1269322"/>
                  </a:lnTo>
                  <a:lnTo>
                    <a:pt x="546530" y="1269322"/>
                  </a:lnTo>
                  <a:lnTo>
                    <a:pt x="543686" y="1269322"/>
                  </a:lnTo>
                  <a:lnTo>
                    <a:pt x="537037" y="1275014"/>
                  </a:lnTo>
                  <a:lnTo>
                    <a:pt x="535135" y="1276917"/>
                  </a:lnTo>
                  <a:lnTo>
                    <a:pt x="533237" y="1280712"/>
                  </a:lnTo>
                  <a:lnTo>
                    <a:pt x="527540" y="1286409"/>
                  </a:lnTo>
                  <a:lnTo>
                    <a:pt x="524696" y="1286409"/>
                  </a:lnTo>
                  <a:lnTo>
                    <a:pt x="523740" y="1287380"/>
                  </a:lnTo>
                  <a:lnTo>
                    <a:pt x="517096" y="1291180"/>
                  </a:lnTo>
                  <a:lnTo>
                    <a:pt x="516145" y="1294970"/>
                  </a:lnTo>
                  <a:lnTo>
                    <a:pt x="516145" y="1294970"/>
                  </a:lnTo>
                  <a:lnTo>
                    <a:pt x="516145" y="1295906"/>
                  </a:lnTo>
                  <a:lnTo>
                    <a:pt x="516145" y="1296872"/>
                  </a:lnTo>
                  <a:lnTo>
                    <a:pt x="515199" y="1298775"/>
                  </a:lnTo>
                  <a:lnTo>
                    <a:pt x="514248" y="1299701"/>
                  </a:lnTo>
                  <a:lnTo>
                    <a:pt x="512350" y="1301599"/>
                  </a:lnTo>
                  <a:lnTo>
                    <a:pt x="510452" y="1302565"/>
                  </a:lnTo>
                  <a:lnTo>
                    <a:pt x="505711" y="1301599"/>
                  </a:lnTo>
                  <a:lnTo>
                    <a:pt x="500004" y="1299701"/>
                  </a:lnTo>
                  <a:lnTo>
                    <a:pt x="499058" y="1297809"/>
                  </a:lnTo>
                  <a:lnTo>
                    <a:pt x="498107" y="1295906"/>
                  </a:lnTo>
                  <a:lnTo>
                    <a:pt x="498107" y="1295906"/>
                  </a:lnTo>
                  <a:lnTo>
                    <a:pt x="497160" y="1294004"/>
                  </a:lnTo>
                  <a:lnTo>
                    <a:pt x="495258" y="1293073"/>
                  </a:lnTo>
                  <a:lnTo>
                    <a:pt x="491468" y="1288312"/>
                  </a:lnTo>
                  <a:lnTo>
                    <a:pt x="490512" y="1286409"/>
                  </a:lnTo>
                  <a:lnTo>
                    <a:pt x="483863" y="1285483"/>
                  </a:lnTo>
                  <a:lnTo>
                    <a:pt x="480068" y="1288312"/>
                  </a:lnTo>
                  <a:lnTo>
                    <a:pt x="475322" y="1289278"/>
                  </a:lnTo>
                  <a:lnTo>
                    <a:pt x="463927" y="1294004"/>
                  </a:lnTo>
                  <a:lnTo>
                    <a:pt x="462981" y="1294970"/>
                  </a:lnTo>
                  <a:lnTo>
                    <a:pt x="458230" y="1296872"/>
                  </a:lnTo>
                  <a:lnTo>
                    <a:pt x="456332" y="1297809"/>
                  </a:lnTo>
                  <a:lnTo>
                    <a:pt x="454430" y="1297809"/>
                  </a:lnTo>
                  <a:lnTo>
                    <a:pt x="449684" y="1298775"/>
                  </a:lnTo>
                  <a:lnTo>
                    <a:pt x="442089" y="1300672"/>
                  </a:lnTo>
                  <a:lnTo>
                    <a:pt x="442089" y="1302565"/>
                  </a:lnTo>
                  <a:lnTo>
                    <a:pt x="440191" y="1304467"/>
                  </a:lnTo>
                  <a:lnTo>
                    <a:pt x="434494" y="1312062"/>
                  </a:lnTo>
                  <a:lnTo>
                    <a:pt x="430694" y="1310165"/>
                  </a:lnTo>
                  <a:lnTo>
                    <a:pt x="425948" y="1310165"/>
                  </a:lnTo>
                  <a:lnTo>
                    <a:pt x="423099" y="1311096"/>
                  </a:lnTo>
                  <a:lnTo>
                    <a:pt x="421202" y="1312062"/>
                  </a:lnTo>
                  <a:lnTo>
                    <a:pt x="418353" y="1313965"/>
                  </a:lnTo>
                  <a:lnTo>
                    <a:pt x="411704" y="1312998"/>
                  </a:lnTo>
                  <a:lnTo>
                    <a:pt x="410758" y="1312998"/>
                  </a:lnTo>
                  <a:lnTo>
                    <a:pt x="408860" y="1311096"/>
                  </a:lnTo>
                  <a:lnTo>
                    <a:pt x="407909" y="1310165"/>
                  </a:lnTo>
                  <a:lnTo>
                    <a:pt x="409807" y="1307301"/>
                  </a:lnTo>
                  <a:lnTo>
                    <a:pt x="411704" y="1305404"/>
                  </a:lnTo>
                  <a:lnTo>
                    <a:pt x="412655" y="1304467"/>
                  </a:lnTo>
                  <a:lnTo>
                    <a:pt x="411704" y="1300672"/>
                  </a:lnTo>
                  <a:lnTo>
                    <a:pt x="410758" y="1300672"/>
                  </a:lnTo>
                  <a:lnTo>
                    <a:pt x="407909" y="1300672"/>
                  </a:lnTo>
                  <a:lnTo>
                    <a:pt x="406007" y="1301599"/>
                  </a:lnTo>
                  <a:lnTo>
                    <a:pt x="404109" y="1301599"/>
                  </a:lnTo>
                  <a:lnTo>
                    <a:pt x="402212" y="1298775"/>
                  </a:lnTo>
                  <a:lnTo>
                    <a:pt x="401261" y="1297809"/>
                  </a:lnTo>
                  <a:lnTo>
                    <a:pt x="399363" y="1295906"/>
                  </a:lnTo>
                  <a:lnTo>
                    <a:pt x="396514" y="1296872"/>
                  </a:lnTo>
                  <a:lnTo>
                    <a:pt x="395568" y="1300672"/>
                  </a:lnTo>
                  <a:lnTo>
                    <a:pt x="392715" y="1300672"/>
                  </a:lnTo>
                  <a:lnTo>
                    <a:pt x="390817" y="1296872"/>
                  </a:lnTo>
                  <a:lnTo>
                    <a:pt x="389871" y="1294970"/>
                  </a:lnTo>
                  <a:lnTo>
                    <a:pt x="388920" y="1294004"/>
                  </a:lnTo>
                  <a:lnTo>
                    <a:pt x="384173" y="1294004"/>
                  </a:lnTo>
                  <a:lnTo>
                    <a:pt x="383222" y="1294970"/>
                  </a:lnTo>
                  <a:lnTo>
                    <a:pt x="381325" y="1299701"/>
                  </a:lnTo>
                  <a:lnTo>
                    <a:pt x="380373" y="1298775"/>
                  </a:lnTo>
                  <a:lnTo>
                    <a:pt x="379442" y="1294970"/>
                  </a:lnTo>
                  <a:lnTo>
                    <a:pt x="375647" y="1294970"/>
                  </a:lnTo>
                  <a:lnTo>
                    <a:pt x="375647" y="1294970"/>
                  </a:lnTo>
                  <a:lnTo>
                    <a:pt x="373745" y="1292106"/>
                  </a:lnTo>
                  <a:lnTo>
                    <a:pt x="372778" y="1291180"/>
                  </a:lnTo>
                  <a:lnTo>
                    <a:pt x="370881" y="1290209"/>
                  </a:lnTo>
                  <a:lnTo>
                    <a:pt x="368979" y="1290209"/>
                  </a:lnTo>
                  <a:lnTo>
                    <a:pt x="367081" y="1291180"/>
                  </a:lnTo>
                  <a:lnTo>
                    <a:pt x="364252" y="1292106"/>
                  </a:lnTo>
                  <a:lnTo>
                    <a:pt x="363281" y="1293073"/>
                  </a:lnTo>
                  <a:lnTo>
                    <a:pt x="363281" y="1292106"/>
                  </a:lnTo>
                  <a:lnTo>
                    <a:pt x="360452" y="1290209"/>
                  </a:lnTo>
                  <a:lnTo>
                    <a:pt x="360452" y="1290209"/>
                  </a:lnTo>
                  <a:lnTo>
                    <a:pt x="358555" y="1289278"/>
                  </a:lnTo>
                  <a:lnTo>
                    <a:pt x="358555" y="1286409"/>
                  </a:lnTo>
                  <a:lnTo>
                    <a:pt x="356657" y="1284511"/>
                  </a:lnTo>
                  <a:lnTo>
                    <a:pt x="355686" y="1284511"/>
                  </a:lnTo>
                  <a:lnTo>
                    <a:pt x="354755" y="1279785"/>
                  </a:lnTo>
                  <a:lnTo>
                    <a:pt x="354755" y="1275014"/>
                  </a:lnTo>
                  <a:lnTo>
                    <a:pt x="354755" y="1272190"/>
                  </a:lnTo>
                  <a:lnTo>
                    <a:pt x="354755" y="1271219"/>
                  </a:lnTo>
                  <a:lnTo>
                    <a:pt x="354755" y="1267424"/>
                  </a:lnTo>
                  <a:lnTo>
                    <a:pt x="354755" y="1266493"/>
                  </a:lnTo>
                  <a:lnTo>
                    <a:pt x="351891" y="1265522"/>
                  </a:lnTo>
                  <a:lnTo>
                    <a:pt x="350960" y="1265522"/>
                  </a:lnTo>
                  <a:lnTo>
                    <a:pt x="347160" y="1261727"/>
                  </a:lnTo>
                  <a:lnTo>
                    <a:pt x="340516" y="1267424"/>
                  </a:lnTo>
                  <a:lnTo>
                    <a:pt x="339565" y="1268390"/>
                  </a:lnTo>
                  <a:lnTo>
                    <a:pt x="338614" y="1269322"/>
                  </a:lnTo>
                  <a:lnTo>
                    <a:pt x="336716" y="1270288"/>
                  </a:lnTo>
                  <a:lnTo>
                    <a:pt x="335765" y="1271219"/>
                  </a:lnTo>
                  <a:lnTo>
                    <a:pt x="333868" y="1272190"/>
                  </a:lnTo>
                  <a:lnTo>
                    <a:pt x="332922" y="1274088"/>
                  </a:lnTo>
                  <a:lnTo>
                    <a:pt x="333868" y="1275985"/>
                  </a:lnTo>
                  <a:lnTo>
                    <a:pt x="334819" y="1284511"/>
                  </a:lnTo>
                  <a:lnTo>
                    <a:pt x="333868" y="1285483"/>
                  </a:lnTo>
                  <a:lnTo>
                    <a:pt x="330068" y="1289278"/>
                  </a:lnTo>
                  <a:lnTo>
                    <a:pt x="319624" y="1269322"/>
                  </a:lnTo>
                  <a:lnTo>
                    <a:pt x="316781" y="1267424"/>
                  </a:lnTo>
                  <a:lnTo>
                    <a:pt x="315829" y="1267424"/>
                  </a:lnTo>
                  <a:lnTo>
                    <a:pt x="314878" y="1265522"/>
                  </a:lnTo>
                  <a:lnTo>
                    <a:pt x="314878" y="1265522"/>
                  </a:lnTo>
                  <a:lnTo>
                    <a:pt x="314878" y="1263624"/>
                  </a:lnTo>
                  <a:lnTo>
                    <a:pt x="313932" y="1260785"/>
                  </a:lnTo>
                  <a:lnTo>
                    <a:pt x="312029" y="1258888"/>
                  </a:lnTo>
                  <a:lnTo>
                    <a:pt x="300635" y="1243703"/>
                  </a:lnTo>
                  <a:lnTo>
                    <a:pt x="300635" y="1241806"/>
                  </a:lnTo>
                  <a:lnTo>
                    <a:pt x="299688" y="1240855"/>
                  </a:lnTo>
                  <a:lnTo>
                    <a:pt x="298737" y="1239903"/>
                  </a:lnTo>
                  <a:lnTo>
                    <a:pt x="289245" y="1231362"/>
                  </a:lnTo>
                  <a:lnTo>
                    <a:pt x="288294" y="1229465"/>
                  </a:lnTo>
                  <a:lnTo>
                    <a:pt x="288294" y="1224714"/>
                  </a:lnTo>
                  <a:lnTo>
                    <a:pt x="288294" y="1220914"/>
                  </a:lnTo>
                  <a:lnTo>
                    <a:pt x="288294" y="1216167"/>
                  </a:lnTo>
                  <a:lnTo>
                    <a:pt x="289245" y="1215221"/>
                  </a:lnTo>
                  <a:lnTo>
                    <a:pt x="288294" y="1212373"/>
                  </a:lnTo>
                  <a:lnTo>
                    <a:pt x="287342" y="1210475"/>
                  </a:lnTo>
                  <a:lnTo>
                    <a:pt x="285445" y="1210475"/>
                  </a:lnTo>
                  <a:lnTo>
                    <a:pt x="283547" y="1208573"/>
                  </a:lnTo>
                  <a:lnTo>
                    <a:pt x="282596" y="1205724"/>
                  </a:lnTo>
                  <a:lnTo>
                    <a:pt x="276899" y="1204778"/>
                  </a:lnTo>
                  <a:lnTo>
                    <a:pt x="274055" y="1202875"/>
                  </a:lnTo>
                  <a:lnTo>
                    <a:pt x="274055" y="1200978"/>
                  </a:lnTo>
                  <a:lnTo>
                    <a:pt x="273104" y="1200027"/>
                  </a:lnTo>
                  <a:lnTo>
                    <a:pt x="272153" y="1198129"/>
                  </a:lnTo>
                  <a:lnTo>
                    <a:pt x="271206" y="1196232"/>
                  </a:lnTo>
                  <a:lnTo>
                    <a:pt x="266460" y="1191485"/>
                  </a:lnTo>
                  <a:lnTo>
                    <a:pt x="264558" y="1187686"/>
                  </a:lnTo>
                  <a:lnTo>
                    <a:pt x="264558" y="1184837"/>
                  </a:lnTo>
                  <a:lnTo>
                    <a:pt x="264558" y="1183886"/>
                  </a:lnTo>
                  <a:lnTo>
                    <a:pt x="264558" y="1180091"/>
                  </a:lnTo>
                  <a:lnTo>
                    <a:pt x="264558" y="1176291"/>
                  </a:lnTo>
                  <a:lnTo>
                    <a:pt x="265509" y="1173442"/>
                  </a:lnTo>
                  <a:lnTo>
                    <a:pt x="266460" y="1170593"/>
                  </a:lnTo>
                  <a:lnTo>
                    <a:pt x="267406" y="1165847"/>
                  </a:lnTo>
                  <a:lnTo>
                    <a:pt x="268358" y="1164896"/>
                  </a:lnTo>
                  <a:lnTo>
                    <a:pt x="270255" y="1162052"/>
                  </a:lnTo>
                  <a:lnTo>
                    <a:pt x="273104" y="1159199"/>
                  </a:lnTo>
                  <a:lnTo>
                    <a:pt x="272153" y="1146857"/>
                  </a:lnTo>
                  <a:lnTo>
                    <a:pt x="271206" y="1144960"/>
                  </a:lnTo>
                  <a:lnTo>
                    <a:pt x="267406" y="1143062"/>
                  </a:lnTo>
                  <a:lnTo>
                    <a:pt x="270255" y="1132619"/>
                  </a:lnTo>
                  <a:lnTo>
                    <a:pt x="267406" y="1126926"/>
                  </a:lnTo>
                  <a:lnTo>
                    <a:pt x="266460" y="1125980"/>
                  </a:lnTo>
                  <a:lnTo>
                    <a:pt x="266460" y="1123131"/>
                  </a:lnTo>
                  <a:lnTo>
                    <a:pt x="267406" y="1120283"/>
                  </a:lnTo>
                  <a:lnTo>
                    <a:pt x="269304" y="1118385"/>
                  </a:lnTo>
                  <a:lnTo>
                    <a:pt x="270255" y="1117434"/>
                  </a:lnTo>
                  <a:lnTo>
                    <a:pt x="270255" y="1115532"/>
                  </a:lnTo>
                  <a:lnTo>
                    <a:pt x="269304" y="1104142"/>
                  </a:lnTo>
                  <a:lnTo>
                    <a:pt x="269304" y="1098444"/>
                  </a:lnTo>
                  <a:lnTo>
                    <a:pt x="267406" y="1097493"/>
                  </a:lnTo>
                  <a:lnTo>
                    <a:pt x="264558" y="1094649"/>
                  </a:lnTo>
                  <a:lnTo>
                    <a:pt x="263606" y="1090850"/>
                  </a:lnTo>
                  <a:lnTo>
                    <a:pt x="260763" y="1090850"/>
                  </a:lnTo>
                  <a:lnTo>
                    <a:pt x="254114" y="1082303"/>
                  </a:lnTo>
                  <a:lnTo>
                    <a:pt x="251265" y="1083255"/>
                  </a:lnTo>
                  <a:lnTo>
                    <a:pt x="249368" y="1083255"/>
                  </a:lnTo>
                  <a:lnTo>
                    <a:pt x="246519" y="1083255"/>
                  </a:lnTo>
                  <a:lnTo>
                    <a:pt x="243670" y="1085152"/>
                  </a:lnTo>
                  <a:lnTo>
                    <a:pt x="226578" y="1084201"/>
                  </a:lnTo>
                  <a:lnTo>
                    <a:pt x="227529" y="1081357"/>
                  </a:lnTo>
                  <a:lnTo>
                    <a:pt x="228476" y="1076606"/>
                  </a:lnTo>
                  <a:lnTo>
                    <a:pt x="226578" y="1075660"/>
                  </a:lnTo>
                  <a:lnTo>
                    <a:pt x="225632" y="1075660"/>
                  </a:lnTo>
                  <a:lnTo>
                    <a:pt x="223730" y="1073757"/>
                  </a:lnTo>
                  <a:lnTo>
                    <a:pt x="222783" y="1073757"/>
                  </a:lnTo>
                  <a:lnTo>
                    <a:pt x="222783" y="1073757"/>
                  </a:lnTo>
                  <a:lnTo>
                    <a:pt x="221832" y="1073757"/>
                  </a:lnTo>
                  <a:lnTo>
                    <a:pt x="218037" y="1070913"/>
                  </a:lnTo>
                  <a:lnTo>
                    <a:pt x="217086" y="1069011"/>
                  </a:lnTo>
                  <a:lnTo>
                    <a:pt x="217086" y="1065216"/>
                  </a:lnTo>
                  <a:lnTo>
                    <a:pt x="214237" y="1065216"/>
                  </a:lnTo>
                  <a:lnTo>
                    <a:pt x="213286" y="1066162"/>
                  </a:lnTo>
                  <a:lnTo>
                    <a:pt x="206642" y="1069962"/>
                  </a:lnTo>
                  <a:lnTo>
                    <a:pt x="203794" y="1072801"/>
                  </a:lnTo>
                  <a:lnTo>
                    <a:pt x="202842" y="1073757"/>
                  </a:lnTo>
                  <a:lnTo>
                    <a:pt x="199047" y="1074709"/>
                  </a:lnTo>
                  <a:lnTo>
                    <a:pt x="195248" y="1075660"/>
                  </a:lnTo>
                  <a:lnTo>
                    <a:pt x="185750" y="1077552"/>
                  </a:lnTo>
                  <a:lnTo>
                    <a:pt x="180058" y="1077552"/>
                  </a:lnTo>
                  <a:lnTo>
                    <a:pt x="180058" y="1072801"/>
                  </a:lnTo>
                  <a:lnTo>
                    <a:pt x="180058" y="1071860"/>
                  </a:lnTo>
                  <a:lnTo>
                    <a:pt x="176258" y="1065216"/>
                  </a:lnTo>
                  <a:lnTo>
                    <a:pt x="177204" y="1046226"/>
                  </a:lnTo>
                  <a:lnTo>
                    <a:pt x="179107" y="1038632"/>
                  </a:lnTo>
                  <a:lnTo>
                    <a:pt x="180058" y="1037680"/>
                  </a:lnTo>
                  <a:lnTo>
                    <a:pt x="181004" y="1035778"/>
                  </a:lnTo>
                  <a:lnTo>
                    <a:pt x="181955" y="1035778"/>
                  </a:lnTo>
                  <a:lnTo>
                    <a:pt x="182901" y="1034832"/>
                  </a:lnTo>
                  <a:lnTo>
                    <a:pt x="183853" y="1032934"/>
                  </a:lnTo>
                  <a:lnTo>
                    <a:pt x="183853" y="1026285"/>
                  </a:lnTo>
                  <a:lnTo>
                    <a:pt x="180058" y="1018691"/>
                  </a:lnTo>
                  <a:lnTo>
                    <a:pt x="179107" y="1016798"/>
                  </a:lnTo>
                  <a:lnTo>
                    <a:pt x="179107" y="1013003"/>
                  </a:lnTo>
                  <a:lnTo>
                    <a:pt x="178155" y="1012052"/>
                  </a:lnTo>
                  <a:lnTo>
                    <a:pt x="181955" y="1011101"/>
                  </a:lnTo>
                  <a:lnTo>
                    <a:pt x="183853" y="1008257"/>
                  </a:lnTo>
                  <a:lnTo>
                    <a:pt x="183853" y="1005408"/>
                  </a:lnTo>
                  <a:lnTo>
                    <a:pt x="183853" y="1004457"/>
                  </a:lnTo>
                  <a:lnTo>
                    <a:pt x="181955" y="1000657"/>
                  </a:lnTo>
                  <a:lnTo>
                    <a:pt x="182901" y="999711"/>
                  </a:lnTo>
                  <a:lnTo>
                    <a:pt x="183853" y="997813"/>
                  </a:lnTo>
                  <a:lnTo>
                    <a:pt x="184804" y="993062"/>
                  </a:lnTo>
                  <a:lnTo>
                    <a:pt x="185750" y="991165"/>
                  </a:lnTo>
                  <a:lnTo>
                    <a:pt x="186701" y="989267"/>
                  </a:lnTo>
                  <a:lnTo>
                    <a:pt x="187653" y="988316"/>
                  </a:lnTo>
                  <a:lnTo>
                    <a:pt x="188599" y="985467"/>
                  </a:lnTo>
                  <a:lnTo>
                    <a:pt x="188599" y="983570"/>
                  </a:lnTo>
                  <a:lnTo>
                    <a:pt x="187653" y="970278"/>
                  </a:lnTo>
                  <a:lnTo>
                    <a:pt x="189550" y="970278"/>
                  </a:lnTo>
                  <a:lnTo>
                    <a:pt x="193350" y="968375"/>
                  </a:lnTo>
                  <a:lnTo>
                    <a:pt x="194296" y="967429"/>
                  </a:lnTo>
                  <a:lnTo>
                    <a:pt x="192399" y="966478"/>
                  </a:lnTo>
                  <a:lnTo>
                    <a:pt x="193350" y="961731"/>
                  </a:lnTo>
                  <a:lnTo>
                    <a:pt x="193350" y="960780"/>
                  </a:lnTo>
                  <a:lnTo>
                    <a:pt x="194296" y="958883"/>
                  </a:lnTo>
                  <a:lnTo>
                    <a:pt x="199047" y="956985"/>
                  </a:lnTo>
                  <a:lnTo>
                    <a:pt x="204740" y="953185"/>
                  </a:lnTo>
                  <a:lnTo>
                    <a:pt x="206642" y="947498"/>
                  </a:lnTo>
                  <a:lnTo>
                    <a:pt x="206642" y="945590"/>
                  </a:lnTo>
                  <a:lnTo>
                    <a:pt x="207589" y="940844"/>
                  </a:lnTo>
                  <a:lnTo>
                    <a:pt x="208540" y="939893"/>
                  </a:lnTo>
                  <a:lnTo>
                    <a:pt x="208540" y="935147"/>
                  </a:lnTo>
                  <a:lnTo>
                    <a:pt x="207589" y="932298"/>
                  </a:lnTo>
                  <a:lnTo>
                    <a:pt x="207589" y="922806"/>
                  </a:lnTo>
                  <a:lnTo>
                    <a:pt x="206642" y="920903"/>
                  </a:lnTo>
                  <a:lnTo>
                    <a:pt x="209486" y="919011"/>
                  </a:lnTo>
                  <a:lnTo>
                    <a:pt x="213286" y="917108"/>
                  </a:lnTo>
                  <a:lnTo>
                    <a:pt x="214237" y="916157"/>
                  </a:lnTo>
                  <a:lnTo>
                    <a:pt x="214237" y="913309"/>
                  </a:lnTo>
                  <a:lnTo>
                    <a:pt x="216135" y="912357"/>
                  </a:lnTo>
                  <a:lnTo>
                    <a:pt x="220881" y="913309"/>
                  </a:lnTo>
                  <a:lnTo>
                    <a:pt x="223730" y="911411"/>
                  </a:lnTo>
                  <a:lnTo>
                    <a:pt x="226578" y="911411"/>
                  </a:lnTo>
                  <a:lnTo>
                    <a:pt x="229427" y="912357"/>
                  </a:lnTo>
                  <a:lnTo>
                    <a:pt x="231324" y="912357"/>
                  </a:lnTo>
                  <a:lnTo>
                    <a:pt x="233227" y="911411"/>
                  </a:lnTo>
                  <a:lnTo>
                    <a:pt x="234173" y="909518"/>
                  </a:lnTo>
                  <a:lnTo>
                    <a:pt x="233227" y="909518"/>
                  </a:lnTo>
                  <a:lnTo>
                    <a:pt x="232276" y="907611"/>
                  </a:lnTo>
                  <a:lnTo>
                    <a:pt x="231324" y="903816"/>
                  </a:lnTo>
                  <a:lnTo>
                    <a:pt x="229427" y="900967"/>
                  </a:lnTo>
                  <a:lnTo>
                    <a:pt x="228476" y="900016"/>
                  </a:lnTo>
                  <a:lnTo>
                    <a:pt x="225632" y="897168"/>
                  </a:lnTo>
                  <a:lnTo>
                    <a:pt x="223730" y="895275"/>
                  </a:lnTo>
                  <a:lnTo>
                    <a:pt x="222783" y="893372"/>
                  </a:lnTo>
                  <a:lnTo>
                    <a:pt x="222783" y="885778"/>
                  </a:lnTo>
                  <a:lnTo>
                    <a:pt x="221832" y="884836"/>
                  </a:lnTo>
                  <a:lnTo>
                    <a:pt x="218037" y="885778"/>
                  </a:lnTo>
                  <a:lnTo>
                    <a:pt x="217086" y="885778"/>
                  </a:lnTo>
                  <a:lnTo>
                    <a:pt x="213286" y="886734"/>
                  </a:lnTo>
                  <a:lnTo>
                    <a:pt x="213286" y="886734"/>
                  </a:lnTo>
                  <a:lnTo>
                    <a:pt x="210437" y="885778"/>
                  </a:lnTo>
                  <a:lnTo>
                    <a:pt x="206642" y="882934"/>
                  </a:lnTo>
                  <a:lnTo>
                    <a:pt x="205691" y="882934"/>
                  </a:lnTo>
                  <a:lnTo>
                    <a:pt x="204740" y="882934"/>
                  </a:lnTo>
                  <a:lnTo>
                    <a:pt x="204740" y="883885"/>
                  </a:lnTo>
                  <a:lnTo>
                    <a:pt x="202842" y="885778"/>
                  </a:lnTo>
                  <a:lnTo>
                    <a:pt x="200945" y="884836"/>
                  </a:lnTo>
                  <a:lnTo>
                    <a:pt x="199994" y="883885"/>
                  </a:lnTo>
                  <a:lnTo>
                    <a:pt x="199047" y="883885"/>
                  </a:lnTo>
                  <a:lnTo>
                    <a:pt x="198096" y="888631"/>
                  </a:lnTo>
                  <a:lnTo>
                    <a:pt x="195248" y="900016"/>
                  </a:lnTo>
                  <a:lnTo>
                    <a:pt x="194296" y="903816"/>
                  </a:lnTo>
                  <a:lnTo>
                    <a:pt x="193350" y="901914"/>
                  </a:lnTo>
                  <a:lnTo>
                    <a:pt x="188599" y="900016"/>
                  </a:lnTo>
                  <a:lnTo>
                    <a:pt x="187653" y="897168"/>
                  </a:lnTo>
                  <a:lnTo>
                    <a:pt x="184804" y="891470"/>
                  </a:lnTo>
                  <a:lnTo>
                    <a:pt x="183853" y="887680"/>
                  </a:lnTo>
                  <a:lnTo>
                    <a:pt x="180058" y="880090"/>
                  </a:lnTo>
                  <a:lnTo>
                    <a:pt x="176258" y="873442"/>
                  </a:lnTo>
                  <a:lnTo>
                    <a:pt x="176258" y="872490"/>
                  </a:lnTo>
                  <a:lnTo>
                    <a:pt x="176258" y="871534"/>
                  </a:lnTo>
                  <a:lnTo>
                    <a:pt x="177204" y="867744"/>
                  </a:lnTo>
                  <a:lnTo>
                    <a:pt x="178155" y="864895"/>
                  </a:lnTo>
                  <a:lnTo>
                    <a:pt x="180058" y="862998"/>
                  </a:lnTo>
                  <a:lnTo>
                    <a:pt x="182901" y="860149"/>
                  </a:lnTo>
                  <a:lnTo>
                    <a:pt x="182901" y="860149"/>
                  </a:lnTo>
                  <a:lnTo>
                    <a:pt x="183853" y="859198"/>
                  </a:lnTo>
                  <a:lnTo>
                    <a:pt x="185750" y="858247"/>
                  </a:lnTo>
                  <a:lnTo>
                    <a:pt x="186701" y="856349"/>
                  </a:lnTo>
                  <a:lnTo>
                    <a:pt x="187653" y="850652"/>
                  </a:lnTo>
                  <a:lnTo>
                    <a:pt x="186701" y="848754"/>
                  </a:lnTo>
                  <a:lnTo>
                    <a:pt x="184804" y="848754"/>
                  </a:lnTo>
                  <a:lnTo>
                    <a:pt x="181004" y="849706"/>
                  </a:lnTo>
                  <a:lnTo>
                    <a:pt x="179107" y="849706"/>
                  </a:lnTo>
                  <a:lnTo>
                    <a:pt x="170560" y="848754"/>
                  </a:lnTo>
                  <a:lnTo>
                    <a:pt x="167712" y="846857"/>
                  </a:lnTo>
                  <a:lnTo>
                    <a:pt x="170560" y="833555"/>
                  </a:lnTo>
                  <a:lnTo>
                    <a:pt x="172458" y="827867"/>
                  </a:lnTo>
                  <a:lnTo>
                    <a:pt x="165814" y="826916"/>
                  </a:lnTo>
                  <a:lnTo>
                    <a:pt x="163917" y="826916"/>
                  </a:lnTo>
                  <a:lnTo>
                    <a:pt x="162966" y="827867"/>
                  </a:lnTo>
                  <a:lnTo>
                    <a:pt x="160117" y="829765"/>
                  </a:lnTo>
                  <a:lnTo>
                    <a:pt x="159166" y="830716"/>
                  </a:lnTo>
                  <a:lnTo>
                    <a:pt x="157268" y="832613"/>
                  </a:lnTo>
                  <a:lnTo>
                    <a:pt x="157268" y="833555"/>
                  </a:lnTo>
                  <a:lnTo>
                    <a:pt x="156322" y="835462"/>
                  </a:lnTo>
                  <a:lnTo>
                    <a:pt x="155371" y="837360"/>
                  </a:lnTo>
                  <a:lnTo>
                    <a:pt x="154419" y="847798"/>
                  </a:lnTo>
                  <a:lnTo>
                    <a:pt x="151571" y="850652"/>
                  </a:lnTo>
                  <a:lnTo>
                    <a:pt x="149673" y="851603"/>
                  </a:lnTo>
                  <a:lnTo>
                    <a:pt x="148722" y="852549"/>
                  </a:lnTo>
                  <a:lnTo>
                    <a:pt x="146825" y="853501"/>
                  </a:lnTo>
                  <a:lnTo>
                    <a:pt x="145873" y="854452"/>
                  </a:lnTo>
                  <a:lnTo>
                    <a:pt x="137347" y="854452"/>
                  </a:lnTo>
                  <a:lnTo>
                    <a:pt x="134478" y="851603"/>
                  </a:lnTo>
                  <a:lnTo>
                    <a:pt x="133552" y="849706"/>
                  </a:lnTo>
                  <a:lnTo>
                    <a:pt x="130684" y="847798"/>
                  </a:lnTo>
                  <a:lnTo>
                    <a:pt x="130684" y="847798"/>
                  </a:lnTo>
                  <a:lnTo>
                    <a:pt x="112665" y="849706"/>
                  </a:lnTo>
                  <a:lnTo>
                    <a:pt x="104114" y="849706"/>
                  </a:lnTo>
                  <a:lnTo>
                    <a:pt x="101270" y="847798"/>
                  </a:lnTo>
                  <a:lnTo>
                    <a:pt x="101270" y="846857"/>
                  </a:lnTo>
                  <a:lnTo>
                    <a:pt x="102216" y="829765"/>
                  </a:lnTo>
                  <a:lnTo>
                    <a:pt x="103168" y="825019"/>
                  </a:lnTo>
                  <a:lnTo>
                    <a:pt x="102216" y="817424"/>
                  </a:lnTo>
                  <a:lnTo>
                    <a:pt x="101270" y="815521"/>
                  </a:lnTo>
                  <a:lnTo>
                    <a:pt x="99368" y="813624"/>
                  </a:lnTo>
                  <a:lnTo>
                    <a:pt x="97470" y="811726"/>
                  </a:lnTo>
                  <a:lnTo>
                    <a:pt x="96519" y="810775"/>
                  </a:lnTo>
                  <a:lnTo>
                    <a:pt x="92724" y="808878"/>
                  </a:lnTo>
                  <a:lnTo>
                    <a:pt x="90827" y="806029"/>
                  </a:lnTo>
                  <a:lnTo>
                    <a:pt x="88929" y="803180"/>
                  </a:lnTo>
                  <a:lnTo>
                    <a:pt x="82280" y="804131"/>
                  </a:lnTo>
                  <a:lnTo>
                    <a:pt x="79432" y="808878"/>
                  </a:lnTo>
                  <a:lnTo>
                    <a:pt x="73734" y="813624"/>
                  </a:lnTo>
                  <a:lnTo>
                    <a:pt x="68988" y="811726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5F2BB07-C644-4E62-ACEA-7B50988E00D6}"/>
                </a:ext>
              </a:extLst>
            </p:cNvPr>
            <p:cNvSpPr/>
            <p:nvPr/>
          </p:nvSpPr>
          <p:spPr>
            <a:xfrm>
              <a:off x="3944875" y="1313401"/>
              <a:ext cx="1796676" cy="1575347"/>
            </a:xfrm>
            <a:custGeom>
              <a:avLst/>
              <a:gdLst>
                <a:gd name="connsiteX0" fmla="*/ 1304462 w 1903516"/>
                <a:gd name="connsiteY0" fmla="*/ 1631999 h 1669026"/>
                <a:gd name="connsiteX1" fmla="*/ 1300662 w 1903516"/>
                <a:gd name="connsiteY1" fmla="*/ 1629150 h 1669026"/>
                <a:gd name="connsiteX2" fmla="*/ 1299696 w 1903516"/>
                <a:gd name="connsiteY2" fmla="*/ 1629150 h 1669026"/>
                <a:gd name="connsiteX3" fmla="*/ 1298765 w 1903516"/>
                <a:gd name="connsiteY3" fmla="*/ 1628199 h 1669026"/>
                <a:gd name="connsiteX4" fmla="*/ 1296862 w 1903516"/>
                <a:gd name="connsiteY4" fmla="*/ 1627252 h 1669026"/>
                <a:gd name="connsiteX5" fmla="*/ 1294970 w 1903516"/>
                <a:gd name="connsiteY5" fmla="*/ 1626301 h 1669026"/>
                <a:gd name="connsiteX6" fmla="*/ 1292101 w 1903516"/>
                <a:gd name="connsiteY6" fmla="*/ 1625355 h 1669026"/>
                <a:gd name="connsiteX7" fmla="*/ 1290199 w 1903516"/>
                <a:gd name="connsiteY7" fmla="*/ 1625355 h 1669026"/>
                <a:gd name="connsiteX8" fmla="*/ 1287370 w 1903516"/>
                <a:gd name="connsiteY8" fmla="*/ 1623452 h 1669026"/>
                <a:gd name="connsiteX9" fmla="*/ 1285473 w 1903516"/>
                <a:gd name="connsiteY9" fmla="*/ 1623452 h 1669026"/>
                <a:gd name="connsiteX10" fmla="*/ 1283575 w 1903516"/>
                <a:gd name="connsiteY10" fmla="*/ 1621555 h 1669026"/>
                <a:gd name="connsiteX11" fmla="*/ 1283575 w 1903516"/>
                <a:gd name="connsiteY11" fmla="*/ 1620604 h 1669026"/>
                <a:gd name="connsiteX12" fmla="*/ 1281673 w 1903516"/>
                <a:gd name="connsiteY12" fmla="*/ 1613960 h 1669026"/>
                <a:gd name="connsiteX13" fmla="*/ 1280707 w 1903516"/>
                <a:gd name="connsiteY13" fmla="*/ 1611121 h 1669026"/>
                <a:gd name="connsiteX14" fmla="*/ 1279775 w 1903516"/>
                <a:gd name="connsiteY14" fmla="*/ 1609219 h 1669026"/>
                <a:gd name="connsiteX15" fmla="*/ 1275980 w 1903516"/>
                <a:gd name="connsiteY15" fmla="*/ 1612063 h 1669026"/>
                <a:gd name="connsiteX16" fmla="*/ 1274078 w 1903516"/>
                <a:gd name="connsiteY16" fmla="*/ 1613009 h 1669026"/>
                <a:gd name="connsiteX17" fmla="*/ 1274078 w 1903516"/>
                <a:gd name="connsiteY17" fmla="*/ 1613009 h 1669026"/>
                <a:gd name="connsiteX18" fmla="*/ 1273112 w 1903516"/>
                <a:gd name="connsiteY18" fmla="*/ 1614906 h 1669026"/>
                <a:gd name="connsiteX19" fmla="*/ 1272180 w 1903516"/>
                <a:gd name="connsiteY19" fmla="*/ 1614906 h 1669026"/>
                <a:gd name="connsiteX20" fmla="*/ 1270278 w 1903516"/>
                <a:gd name="connsiteY20" fmla="*/ 1616809 h 1669026"/>
                <a:gd name="connsiteX21" fmla="*/ 1264585 w 1903516"/>
                <a:gd name="connsiteY21" fmla="*/ 1619657 h 1669026"/>
                <a:gd name="connsiteX22" fmla="*/ 1262683 w 1903516"/>
                <a:gd name="connsiteY22" fmla="*/ 1617760 h 1669026"/>
                <a:gd name="connsiteX23" fmla="*/ 1260785 w 1903516"/>
                <a:gd name="connsiteY23" fmla="*/ 1613960 h 1669026"/>
                <a:gd name="connsiteX24" fmla="*/ 1256019 w 1903516"/>
                <a:gd name="connsiteY24" fmla="*/ 1614906 h 1669026"/>
                <a:gd name="connsiteX25" fmla="*/ 1255088 w 1903516"/>
                <a:gd name="connsiteY25" fmla="*/ 1616809 h 1669026"/>
                <a:gd name="connsiteX26" fmla="*/ 1251288 w 1903516"/>
                <a:gd name="connsiteY26" fmla="*/ 1618706 h 1669026"/>
                <a:gd name="connsiteX27" fmla="*/ 1250322 w 1903516"/>
                <a:gd name="connsiteY27" fmla="*/ 1617760 h 1669026"/>
                <a:gd name="connsiteX28" fmla="*/ 1249386 w 1903516"/>
                <a:gd name="connsiteY28" fmla="*/ 1616809 h 1669026"/>
                <a:gd name="connsiteX29" fmla="*/ 1248425 w 1903516"/>
                <a:gd name="connsiteY29" fmla="*/ 1615858 h 1669026"/>
                <a:gd name="connsiteX30" fmla="*/ 1238927 w 1903516"/>
                <a:gd name="connsiteY30" fmla="*/ 1613009 h 1669026"/>
                <a:gd name="connsiteX31" fmla="*/ 1236098 w 1903516"/>
                <a:gd name="connsiteY31" fmla="*/ 1611121 h 1669026"/>
                <a:gd name="connsiteX32" fmla="*/ 1236098 w 1903516"/>
                <a:gd name="connsiteY32" fmla="*/ 1611121 h 1669026"/>
                <a:gd name="connsiteX33" fmla="*/ 1233235 w 1903516"/>
                <a:gd name="connsiteY33" fmla="*/ 1610170 h 1669026"/>
                <a:gd name="connsiteX34" fmla="*/ 1228504 w 1903516"/>
                <a:gd name="connsiteY34" fmla="*/ 1607321 h 1669026"/>
                <a:gd name="connsiteX35" fmla="*/ 1225645 w 1903516"/>
                <a:gd name="connsiteY35" fmla="*/ 1608273 h 1669026"/>
                <a:gd name="connsiteX36" fmla="*/ 1221840 w 1903516"/>
                <a:gd name="connsiteY36" fmla="*/ 1610170 h 1669026"/>
                <a:gd name="connsiteX37" fmla="*/ 1219011 w 1903516"/>
                <a:gd name="connsiteY37" fmla="*/ 1611121 h 1669026"/>
                <a:gd name="connsiteX38" fmla="*/ 1217109 w 1903516"/>
                <a:gd name="connsiteY38" fmla="*/ 1610170 h 1669026"/>
                <a:gd name="connsiteX39" fmla="*/ 1211406 w 1903516"/>
                <a:gd name="connsiteY39" fmla="*/ 1608273 h 1669026"/>
                <a:gd name="connsiteX40" fmla="*/ 1207616 w 1903516"/>
                <a:gd name="connsiteY40" fmla="*/ 1607321 h 1669026"/>
                <a:gd name="connsiteX41" fmla="*/ 1204792 w 1903516"/>
                <a:gd name="connsiteY41" fmla="*/ 1600678 h 1669026"/>
                <a:gd name="connsiteX42" fmla="*/ 1201919 w 1903516"/>
                <a:gd name="connsiteY42" fmla="*/ 1596878 h 1669026"/>
                <a:gd name="connsiteX43" fmla="*/ 1201919 w 1903516"/>
                <a:gd name="connsiteY43" fmla="*/ 1596878 h 1669026"/>
                <a:gd name="connsiteX44" fmla="*/ 1200022 w 1903516"/>
                <a:gd name="connsiteY44" fmla="*/ 1595926 h 1669026"/>
                <a:gd name="connsiteX45" fmla="*/ 1195300 w 1903516"/>
                <a:gd name="connsiteY45" fmla="*/ 1594029 h 1669026"/>
                <a:gd name="connsiteX46" fmla="*/ 1193393 w 1903516"/>
                <a:gd name="connsiteY46" fmla="*/ 1594029 h 1669026"/>
                <a:gd name="connsiteX47" fmla="*/ 1188627 w 1903516"/>
                <a:gd name="connsiteY47" fmla="*/ 1596878 h 1669026"/>
                <a:gd name="connsiteX48" fmla="*/ 1187695 w 1903516"/>
                <a:gd name="connsiteY48" fmla="*/ 1597829 h 1669026"/>
                <a:gd name="connsiteX49" fmla="*/ 1185798 w 1903516"/>
                <a:gd name="connsiteY49" fmla="*/ 1600678 h 1669026"/>
                <a:gd name="connsiteX50" fmla="*/ 1184827 w 1903516"/>
                <a:gd name="connsiteY50" fmla="*/ 1598780 h 1669026"/>
                <a:gd name="connsiteX51" fmla="*/ 1186729 w 1903516"/>
                <a:gd name="connsiteY51" fmla="*/ 1585483 h 1669026"/>
                <a:gd name="connsiteX52" fmla="*/ 1185798 w 1903516"/>
                <a:gd name="connsiteY52" fmla="*/ 1582634 h 1669026"/>
                <a:gd name="connsiteX53" fmla="*/ 1181998 w 1903516"/>
                <a:gd name="connsiteY53" fmla="*/ 1581688 h 1669026"/>
                <a:gd name="connsiteX54" fmla="*/ 1180100 w 1903516"/>
                <a:gd name="connsiteY54" fmla="*/ 1580737 h 1669026"/>
                <a:gd name="connsiteX55" fmla="*/ 1179134 w 1903516"/>
                <a:gd name="connsiteY55" fmla="*/ 1578839 h 1669026"/>
                <a:gd name="connsiteX56" fmla="*/ 1177232 w 1903516"/>
                <a:gd name="connsiteY56" fmla="*/ 1577888 h 1669026"/>
                <a:gd name="connsiteX57" fmla="*/ 1176305 w 1903516"/>
                <a:gd name="connsiteY57" fmla="*/ 1576937 h 1669026"/>
                <a:gd name="connsiteX58" fmla="*/ 1168706 w 1903516"/>
                <a:gd name="connsiteY58" fmla="*/ 1575039 h 1669026"/>
                <a:gd name="connsiteX59" fmla="*/ 1165837 w 1903516"/>
                <a:gd name="connsiteY59" fmla="*/ 1575039 h 1669026"/>
                <a:gd name="connsiteX60" fmla="*/ 1163008 w 1903516"/>
                <a:gd name="connsiteY60" fmla="*/ 1577888 h 1669026"/>
                <a:gd name="connsiteX61" fmla="*/ 1160145 w 1903516"/>
                <a:gd name="connsiteY61" fmla="*/ 1581688 h 1669026"/>
                <a:gd name="connsiteX62" fmla="*/ 1159208 w 1903516"/>
                <a:gd name="connsiteY62" fmla="*/ 1584537 h 1669026"/>
                <a:gd name="connsiteX63" fmla="*/ 1145921 w 1903516"/>
                <a:gd name="connsiteY63" fmla="*/ 1587385 h 1669026"/>
                <a:gd name="connsiteX64" fmla="*/ 1129760 w 1903516"/>
                <a:gd name="connsiteY64" fmla="*/ 1589283 h 1669026"/>
                <a:gd name="connsiteX65" fmla="*/ 1106971 w 1903516"/>
                <a:gd name="connsiteY65" fmla="*/ 1578839 h 1669026"/>
                <a:gd name="connsiteX66" fmla="*/ 1091781 w 1903516"/>
                <a:gd name="connsiteY66" fmla="*/ 1569342 h 1669026"/>
                <a:gd name="connsiteX67" fmla="*/ 1090849 w 1903516"/>
                <a:gd name="connsiteY67" fmla="*/ 1562698 h 1669026"/>
                <a:gd name="connsiteX68" fmla="*/ 1092747 w 1903516"/>
                <a:gd name="connsiteY68" fmla="*/ 1556050 h 1669026"/>
                <a:gd name="connsiteX69" fmla="*/ 1083255 w 1903516"/>
                <a:gd name="connsiteY69" fmla="*/ 1541806 h 1669026"/>
                <a:gd name="connsiteX70" fmla="*/ 1080386 w 1903516"/>
                <a:gd name="connsiteY70" fmla="*/ 1540860 h 1669026"/>
                <a:gd name="connsiteX71" fmla="*/ 1076591 w 1903516"/>
                <a:gd name="connsiteY71" fmla="*/ 1537060 h 1669026"/>
                <a:gd name="connsiteX72" fmla="*/ 1075660 w 1903516"/>
                <a:gd name="connsiteY72" fmla="*/ 1535163 h 1669026"/>
                <a:gd name="connsiteX73" fmla="*/ 1073757 w 1903516"/>
                <a:gd name="connsiteY73" fmla="*/ 1537060 h 1669026"/>
                <a:gd name="connsiteX74" fmla="*/ 1070894 w 1903516"/>
                <a:gd name="connsiteY74" fmla="*/ 1540860 h 1669026"/>
                <a:gd name="connsiteX75" fmla="*/ 1068065 w 1903516"/>
                <a:gd name="connsiteY75" fmla="*/ 1542757 h 1669026"/>
                <a:gd name="connsiteX76" fmla="*/ 1045275 w 1903516"/>
                <a:gd name="connsiteY76" fmla="*/ 1538962 h 1669026"/>
                <a:gd name="connsiteX77" fmla="*/ 1042407 w 1903516"/>
                <a:gd name="connsiteY77" fmla="*/ 1541806 h 1669026"/>
                <a:gd name="connsiteX78" fmla="*/ 1039578 w 1903516"/>
                <a:gd name="connsiteY78" fmla="*/ 1540860 h 1669026"/>
                <a:gd name="connsiteX79" fmla="*/ 1035778 w 1903516"/>
                <a:gd name="connsiteY79" fmla="*/ 1538962 h 1669026"/>
                <a:gd name="connsiteX80" fmla="*/ 1032914 w 1903516"/>
                <a:gd name="connsiteY80" fmla="*/ 1544660 h 1669026"/>
                <a:gd name="connsiteX81" fmla="*/ 1031012 w 1903516"/>
                <a:gd name="connsiteY81" fmla="*/ 1545606 h 1669026"/>
                <a:gd name="connsiteX82" fmla="*/ 1029119 w 1903516"/>
                <a:gd name="connsiteY82" fmla="*/ 1543709 h 1669026"/>
                <a:gd name="connsiteX83" fmla="*/ 1023417 w 1903516"/>
                <a:gd name="connsiteY83" fmla="*/ 1548455 h 1669026"/>
                <a:gd name="connsiteX84" fmla="*/ 1022490 w 1903516"/>
                <a:gd name="connsiteY84" fmla="*/ 1549406 h 1669026"/>
                <a:gd name="connsiteX85" fmla="*/ 1021519 w 1903516"/>
                <a:gd name="connsiteY85" fmla="*/ 1549406 h 1669026"/>
                <a:gd name="connsiteX86" fmla="*/ 1020588 w 1903516"/>
                <a:gd name="connsiteY86" fmla="*/ 1549406 h 1669026"/>
                <a:gd name="connsiteX87" fmla="*/ 1012998 w 1903516"/>
                <a:gd name="connsiteY87" fmla="*/ 1555103 h 1669026"/>
                <a:gd name="connsiteX88" fmla="*/ 1005398 w 1903516"/>
                <a:gd name="connsiteY88" fmla="*/ 1562698 h 1669026"/>
                <a:gd name="connsiteX89" fmla="*/ 1004427 w 1903516"/>
                <a:gd name="connsiteY89" fmla="*/ 1563645 h 1669026"/>
                <a:gd name="connsiteX90" fmla="*/ 1002530 w 1903516"/>
                <a:gd name="connsiteY90" fmla="*/ 1563645 h 1669026"/>
                <a:gd name="connsiteX91" fmla="*/ 987340 w 1903516"/>
                <a:gd name="connsiteY91" fmla="*/ 1554152 h 1669026"/>
                <a:gd name="connsiteX92" fmla="*/ 986409 w 1903516"/>
                <a:gd name="connsiteY92" fmla="*/ 1552255 h 1669026"/>
                <a:gd name="connsiteX93" fmla="*/ 982614 w 1903516"/>
                <a:gd name="connsiteY93" fmla="*/ 1549406 h 1669026"/>
                <a:gd name="connsiteX94" fmla="*/ 978814 w 1903516"/>
                <a:gd name="connsiteY94" fmla="*/ 1541806 h 1669026"/>
                <a:gd name="connsiteX95" fmla="*/ 975985 w 1903516"/>
                <a:gd name="connsiteY95" fmla="*/ 1536114 h 1669026"/>
                <a:gd name="connsiteX96" fmla="*/ 981648 w 1903516"/>
                <a:gd name="connsiteY96" fmla="*/ 1528514 h 1669026"/>
                <a:gd name="connsiteX97" fmla="*/ 1005398 w 1903516"/>
                <a:gd name="connsiteY97" fmla="*/ 1511427 h 1669026"/>
                <a:gd name="connsiteX98" fmla="*/ 1007296 w 1903516"/>
                <a:gd name="connsiteY98" fmla="*/ 1508578 h 1669026"/>
                <a:gd name="connsiteX99" fmla="*/ 1028183 w 1903516"/>
                <a:gd name="connsiteY99" fmla="*/ 1494344 h 1669026"/>
                <a:gd name="connsiteX100" fmla="*/ 1029119 w 1903516"/>
                <a:gd name="connsiteY100" fmla="*/ 1492447 h 1669026"/>
                <a:gd name="connsiteX101" fmla="*/ 1031983 w 1903516"/>
                <a:gd name="connsiteY101" fmla="*/ 1479155 h 1669026"/>
                <a:gd name="connsiteX102" fmla="*/ 1029119 w 1903516"/>
                <a:gd name="connsiteY102" fmla="*/ 1476306 h 1669026"/>
                <a:gd name="connsiteX103" fmla="*/ 1021519 w 1903516"/>
                <a:gd name="connsiteY103" fmla="*/ 1473457 h 1669026"/>
                <a:gd name="connsiteX104" fmla="*/ 1013924 w 1903516"/>
                <a:gd name="connsiteY104" fmla="*/ 1473457 h 1669026"/>
                <a:gd name="connsiteX105" fmla="*/ 1012998 w 1903516"/>
                <a:gd name="connsiteY105" fmla="*/ 1474408 h 1669026"/>
                <a:gd name="connsiteX106" fmla="*/ 1009198 w 1903516"/>
                <a:gd name="connsiteY106" fmla="*/ 1476306 h 1669026"/>
                <a:gd name="connsiteX107" fmla="*/ 998735 w 1903516"/>
                <a:gd name="connsiteY107" fmla="*/ 1478203 h 1669026"/>
                <a:gd name="connsiteX108" fmla="*/ 972185 w 1903516"/>
                <a:gd name="connsiteY108" fmla="*/ 1480101 h 1669026"/>
                <a:gd name="connsiteX109" fmla="*/ 962688 w 1903516"/>
                <a:gd name="connsiteY109" fmla="*/ 1463965 h 1669026"/>
                <a:gd name="connsiteX110" fmla="*/ 956995 w 1903516"/>
                <a:gd name="connsiteY110" fmla="*/ 1466809 h 1669026"/>
                <a:gd name="connsiteX111" fmla="*/ 954127 w 1903516"/>
                <a:gd name="connsiteY111" fmla="*/ 1464911 h 1669026"/>
                <a:gd name="connsiteX112" fmla="*/ 949400 w 1903516"/>
                <a:gd name="connsiteY112" fmla="*/ 1466809 h 1669026"/>
                <a:gd name="connsiteX113" fmla="*/ 934206 w 1903516"/>
                <a:gd name="connsiteY113" fmla="*/ 1451619 h 1669026"/>
                <a:gd name="connsiteX114" fmla="*/ 928513 w 1903516"/>
                <a:gd name="connsiteY114" fmla="*/ 1446873 h 1669026"/>
                <a:gd name="connsiteX115" fmla="*/ 925644 w 1903516"/>
                <a:gd name="connsiteY115" fmla="*/ 1444024 h 1669026"/>
                <a:gd name="connsiteX116" fmla="*/ 923742 w 1903516"/>
                <a:gd name="connsiteY116" fmla="*/ 1444024 h 1669026"/>
                <a:gd name="connsiteX117" fmla="*/ 919942 w 1903516"/>
                <a:gd name="connsiteY117" fmla="*/ 1445921 h 1669026"/>
                <a:gd name="connsiteX118" fmla="*/ 907621 w 1903516"/>
                <a:gd name="connsiteY118" fmla="*/ 1454468 h 1669026"/>
                <a:gd name="connsiteX119" fmla="*/ 906655 w 1903516"/>
                <a:gd name="connsiteY119" fmla="*/ 1455419 h 1669026"/>
                <a:gd name="connsiteX120" fmla="*/ 903826 w 1903516"/>
                <a:gd name="connsiteY120" fmla="*/ 1457316 h 1669026"/>
                <a:gd name="connsiteX121" fmla="*/ 899060 w 1903516"/>
                <a:gd name="connsiteY121" fmla="*/ 1461111 h 1669026"/>
                <a:gd name="connsiteX122" fmla="*/ 899060 w 1903516"/>
                <a:gd name="connsiteY122" fmla="*/ 1464911 h 1669026"/>
                <a:gd name="connsiteX123" fmla="*/ 894329 w 1903516"/>
                <a:gd name="connsiteY123" fmla="*/ 1478203 h 1669026"/>
                <a:gd name="connsiteX124" fmla="*/ 892431 w 1903516"/>
                <a:gd name="connsiteY124" fmla="*/ 1480101 h 1669026"/>
                <a:gd name="connsiteX125" fmla="*/ 891460 w 1903516"/>
                <a:gd name="connsiteY125" fmla="*/ 1481052 h 1669026"/>
                <a:gd name="connsiteX126" fmla="*/ 884836 w 1903516"/>
                <a:gd name="connsiteY126" fmla="*/ 1479155 h 1669026"/>
                <a:gd name="connsiteX127" fmla="*/ 871544 w 1903516"/>
                <a:gd name="connsiteY127" fmla="*/ 1469662 h 1669026"/>
                <a:gd name="connsiteX128" fmla="*/ 863949 w 1903516"/>
                <a:gd name="connsiteY128" fmla="*/ 1464911 h 1669026"/>
                <a:gd name="connsiteX129" fmla="*/ 854452 w 1903516"/>
                <a:gd name="connsiteY129" fmla="*/ 1466809 h 1669026"/>
                <a:gd name="connsiteX130" fmla="*/ 853481 w 1903516"/>
                <a:gd name="connsiteY130" fmla="*/ 1467760 h 1669026"/>
                <a:gd name="connsiteX131" fmla="*/ 857281 w 1903516"/>
                <a:gd name="connsiteY131" fmla="*/ 1472506 h 1669026"/>
                <a:gd name="connsiteX132" fmla="*/ 850652 w 1903516"/>
                <a:gd name="connsiteY132" fmla="*/ 1481052 h 1669026"/>
                <a:gd name="connsiteX133" fmla="*/ 847788 w 1903516"/>
                <a:gd name="connsiteY133" fmla="*/ 1483901 h 1669026"/>
                <a:gd name="connsiteX134" fmla="*/ 843988 w 1903516"/>
                <a:gd name="connsiteY134" fmla="*/ 1489598 h 1669026"/>
                <a:gd name="connsiteX135" fmla="*/ 843057 w 1903516"/>
                <a:gd name="connsiteY135" fmla="*/ 1490549 h 1669026"/>
                <a:gd name="connsiteX136" fmla="*/ 839257 w 1903516"/>
                <a:gd name="connsiteY136" fmla="*/ 1493398 h 1669026"/>
                <a:gd name="connsiteX137" fmla="*/ 834491 w 1903516"/>
                <a:gd name="connsiteY137" fmla="*/ 1495296 h 1669026"/>
                <a:gd name="connsiteX138" fmla="*/ 819301 w 1903516"/>
                <a:gd name="connsiteY138" fmla="*/ 1500983 h 1669026"/>
                <a:gd name="connsiteX139" fmla="*/ 794619 w 1903516"/>
                <a:gd name="connsiteY139" fmla="*/ 1507632 h 1669026"/>
                <a:gd name="connsiteX140" fmla="*/ 790819 w 1903516"/>
                <a:gd name="connsiteY140" fmla="*/ 1507632 h 1669026"/>
                <a:gd name="connsiteX141" fmla="*/ 782293 w 1903516"/>
                <a:gd name="connsiteY141" fmla="*/ 1506681 h 1669026"/>
                <a:gd name="connsiteX142" fmla="*/ 780390 w 1903516"/>
                <a:gd name="connsiteY142" fmla="*/ 1485798 h 1669026"/>
                <a:gd name="connsiteX143" fmla="*/ 782293 w 1903516"/>
                <a:gd name="connsiteY143" fmla="*/ 1484852 h 1669026"/>
                <a:gd name="connsiteX144" fmla="*/ 784190 w 1903516"/>
                <a:gd name="connsiteY144" fmla="*/ 1480101 h 1669026"/>
                <a:gd name="connsiteX145" fmla="*/ 776595 w 1903516"/>
                <a:gd name="connsiteY145" fmla="*/ 1470609 h 1669026"/>
                <a:gd name="connsiteX146" fmla="*/ 774698 w 1903516"/>
                <a:gd name="connsiteY146" fmla="*/ 1468711 h 1669026"/>
                <a:gd name="connsiteX147" fmla="*/ 768030 w 1903516"/>
                <a:gd name="connsiteY147" fmla="*/ 1456365 h 1669026"/>
                <a:gd name="connsiteX148" fmla="*/ 762337 w 1903516"/>
                <a:gd name="connsiteY148" fmla="*/ 1447819 h 1669026"/>
                <a:gd name="connsiteX149" fmla="*/ 758537 w 1903516"/>
                <a:gd name="connsiteY149" fmla="*/ 1443073 h 1669026"/>
                <a:gd name="connsiteX150" fmla="*/ 750942 w 1903516"/>
                <a:gd name="connsiteY150" fmla="*/ 1440229 h 1669026"/>
                <a:gd name="connsiteX151" fmla="*/ 748123 w 1903516"/>
                <a:gd name="connsiteY151" fmla="*/ 1440229 h 1669026"/>
                <a:gd name="connsiteX152" fmla="*/ 745255 w 1903516"/>
                <a:gd name="connsiteY152" fmla="*/ 1440229 h 1669026"/>
                <a:gd name="connsiteX153" fmla="*/ 738626 w 1903516"/>
                <a:gd name="connsiteY153" fmla="*/ 1436429 h 1669026"/>
                <a:gd name="connsiteX154" fmla="*/ 730080 w 1903516"/>
                <a:gd name="connsiteY154" fmla="*/ 1437375 h 1669026"/>
                <a:gd name="connsiteX155" fmla="*/ 722485 w 1903516"/>
                <a:gd name="connsiteY155" fmla="*/ 1443073 h 1669026"/>
                <a:gd name="connsiteX156" fmla="*/ 714890 w 1903516"/>
                <a:gd name="connsiteY156" fmla="*/ 1446873 h 1669026"/>
                <a:gd name="connsiteX157" fmla="*/ 706344 w 1903516"/>
                <a:gd name="connsiteY157" fmla="*/ 1452570 h 1669026"/>
                <a:gd name="connsiteX158" fmla="*/ 699695 w 1903516"/>
                <a:gd name="connsiteY158" fmla="*/ 1455419 h 1669026"/>
                <a:gd name="connsiteX159" fmla="*/ 690203 w 1903516"/>
                <a:gd name="connsiteY159" fmla="*/ 1476306 h 1669026"/>
                <a:gd name="connsiteX160" fmla="*/ 696852 w 1903516"/>
                <a:gd name="connsiteY160" fmla="*/ 1506681 h 1669026"/>
                <a:gd name="connsiteX161" fmla="*/ 693057 w 1903516"/>
                <a:gd name="connsiteY161" fmla="*/ 1528514 h 1669026"/>
                <a:gd name="connsiteX162" fmla="*/ 684506 w 1903516"/>
                <a:gd name="connsiteY162" fmla="*/ 1533265 h 1669026"/>
                <a:gd name="connsiteX163" fmla="*/ 644629 w 1903516"/>
                <a:gd name="connsiteY163" fmla="*/ 1536114 h 1669026"/>
                <a:gd name="connsiteX164" fmla="*/ 628488 w 1903516"/>
                <a:gd name="connsiteY164" fmla="*/ 1539909 h 1669026"/>
                <a:gd name="connsiteX165" fmla="*/ 621844 w 1903516"/>
                <a:gd name="connsiteY165" fmla="*/ 1548455 h 1669026"/>
                <a:gd name="connsiteX166" fmla="*/ 604752 w 1903516"/>
                <a:gd name="connsiteY166" fmla="*/ 1549406 h 1669026"/>
                <a:gd name="connsiteX167" fmla="*/ 603801 w 1903516"/>
                <a:gd name="connsiteY167" fmla="*/ 1550357 h 1669026"/>
                <a:gd name="connsiteX168" fmla="*/ 600957 w 1903516"/>
                <a:gd name="connsiteY168" fmla="*/ 1552255 h 1669026"/>
                <a:gd name="connsiteX169" fmla="*/ 599055 w 1903516"/>
                <a:gd name="connsiteY169" fmla="*/ 1554152 h 1669026"/>
                <a:gd name="connsiteX170" fmla="*/ 593357 w 1903516"/>
                <a:gd name="connsiteY170" fmla="*/ 1555103 h 1669026"/>
                <a:gd name="connsiteX171" fmla="*/ 587665 w 1903516"/>
                <a:gd name="connsiteY171" fmla="*/ 1556050 h 1669026"/>
                <a:gd name="connsiteX172" fmla="*/ 579114 w 1903516"/>
                <a:gd name="connsiteY172" fmla="*/ 1556050 h 1669026"/>
                <a:gd name="connsiteX173" fmla="*/ 577216 w 1903516"/>
                <a:gd name="connsiteY173" fmla="*/ 1557001 h 1669026"/>
                <a:gd name="connsiteX174" fmla="*/ 574367 w 1903516"/>
                <a:gd name="connsiteY174" fmla="*/ 1556050 h 1669026"/>
                <a:gd name="connsiteX175" fmla="*/ 573421 w 1903516"/>
                <a:gd name="connsiteY175" fmla="*/ 1556050 h 1669026"/>
                <a:gd name="connsiteX176" fmla="*/ 572470 w 1903516"/>
                <a:gd name="connsiteY176" fmla="*/ 1554152 h 1669026"/>
                <a:gd name="connsiteX177" fmla="*/ 571519 w 1903516"/>
                <a:gd name="connsiteY177" fmla="*/ 1552255 h 1669026"/>
                <a:gd name="connsiteX178" fmla="*/ 570573 w 1903516"/>
                <a:gd name="connsiteY178" fmla="*/ 1552255 h 1669026"/>
                <a:gd name="connsiteX179" fmla="*/ 569621 w 1903516"/>
                <a:gd name="connsiteY179" fmla="*/ 1551304 h 1669026"/>
                <a:gd name="connsiteX180" fmla="*/ 568675 w 1903516"/>
                <a:gd name="connsiteY180" fmla="*/ 1550357 h 1669026"/>
                <a:gd name="connsiteX181" fmla="*/ 565821 w 1903516"/>
                <a:gd name="connsiteY181" fmla="*/ 1549406 h 1669026"/>
                <a:gd name="connsiteX182" fmla="*/ 562978 w 1903516"/>
                <a:gd name="connsiteY182" fmla="*/ 1548455 h 1669026"/>
                <a:gd name="connsiteX183" fmla="*/ 555378 w 1903516"/>
                <a:gd name="connsiteY183" fmla="*/ 1542757 h 1669026"/>
                <a:gd name="connsiteX184" fmla="*/ 554432 w 1903516"/>
                <a:gd name="connsiteY184" fmla="*/ 1541806 h 1669026"/>
                <a:gd name="connsiteX185" fmla="*/ 552534 w 1903516"/>
                <a:gd name="connsiteY185" fmla="*/ 1538962 h 1669026"/>
                <a:gd name="connsiteX186" fmla="*/ 550632 w 1903516"/>
                <a:gd name="connsiteY186" fmla="*/ 1535163 h 1669026"/>
                <a:gd name="connsiteX187" fmla="*/ 548734 w 1903516"/>
                <a:gd name="connsiteY187" fmla="*/ 1533265 h 1669026"/>
                <a:gd name="connsiteX188" fmla="*/ 548734 w 1903516"/>
                <a:gd name="connsiteY188" fmla="*/ 1532314 h 1669026"/>
                <a:gd name="connsiteX189" fmla="*/ 544939 w 1903516"/>
                <a:gd name="connsiteY189" fmla="*/ 1524719 h 1669026"/>
                <a:gd name="connsiteX190" fmla="*/ 543988 w 1903516"/>
                <a:gd name="connsiteY190" fmla="*/ 1520919 h 1669026"/>
                <a:gd name="connsiteX191" fmla="*/ 543037 w 1903516"/>
                <a:gd name="connsiteY191" fmla="*/ 1517124 h 1669026"/>
                <a:gd name="connsiteX192" fmla="*/ 542086 w 1903516"/>
                <a:gd name="connsiteY192" fmla="*/ 1510475 h 1669026"/>
                <a:gd name="connsiteX193" fmla="*/ 541139 w 1903516"/>
                <a:gd name="connsiteY193" fmla="*/ 1507632 h 1669026"/>
                <a:gd name="connsiteX194" fmla="*/ 540188 w 1903516"/>
                <a:gd name="connsiteY194" fmla="*/ 1502881 h 1669026"/>
                <a:gd name="connsiteX195" fmla="*/ 539242 w 1903516"/>
                <a:gd name="connsiteY195" fmla="*/ 1499091 h 1669026"/>
                <a:gd name="connsiteX196" fmla="*/ 538291 w 1903516"/>
                <a:gd name="connsiteY196" fmla="*/ 1495296 h 1669026"/>
                <a:gd name="connsiteX197" fmla="*/ 537339 w 1903516"/>
                <a:gd name="connsiteY197" fmla="*/ 1492447 h 1669026"/>
                <a:gd name="connsiteX198" fmla="*/ 536388 w 1903516"/>
                <a:gd name="connsiteY198" fmla="*/ 1490549 h 1669026"/>
                <a:gd name="connsiteX199" fmla="*/ 538291 w 1903516"/>
                <a:gd name="connsiteY199" fmla="*/ 1483901 h 1669026"/>
                <a:gd name="connsiteX200" fmla="*/ 539242 w 1903516"/>
                <a:gd name="connsiteY200" fmla="*/ 1482003 h 1669026"/>
                <a:gd name="connsiteX201" fmla="*/ 540188 w 1903516"/>
                <a:gd name="connsiteY201" fmla="*/ 1479155 h 1669026"/>
                <a:gd name="connsiteX202" fmla="*/ 538291 w 1903516"/>
                <a:gd name="connsiteY202" fmla="*/ 1465862 h 1669026"/>
                <a:gd name="connsiteX203" fmla="*/ 538291 w 1903516"/>
                <a:gd name="connsiteY203" fmla="*/ 1463014 h 1669026"/>
                <a:gd name="connsiteX204" fmla="*/ 538291 w 1903516"/>
                <a:gd name="connsiteY204" fmla="*/ 1457316 h 1669026"/>
                <a:gd name="connsiteX205" fmla="*/ 540188 w 1903516"/>
                <a:gd name="connsiteY205" fmla="*/ 1449721 h 1669026"/>
                <a:gd name="connsiteX206" fmla="*/ 541139 w 1903516"/>
                <a:gd name="connsiteY206" fmla="*/ 1447819 h 1669026"/>
                <a:gd name="connsiteX207" fmla="*/ 543988 w 1903516"/>
                <a:gd name="connsiteY207" fmla="*/ 1444975 h 1669026"/>
                <a:gd name="connsiteX208" fmla="*/ 544939 w 1903516"/>
                <a:gd name="connsiteY208" fmla="*/ 1444024 h 1669026"/>
                <a:gd name="connsiteX209" fmla="*/ 545885 w 1903516"/>
                <a:gd name="connsiteY209" fmla="*/ 1443073 h 1669026"/>
                <a:gd name="connsiteX210" fmla="*/ 545885 w 1903516"/>
                <a:gd name="connsiteY210" fmla="*/ 1441175 h 1669026"/>
                <a:gd name="connsiteX211" fmla="*/ 546837 w 1903516"/>
                <a:gd name="connsiteY211" fmla="*/ 1439278 h 1669026"/>
                <a:gd name="connsiteX212" fmla="*/ 547783 w 1903516"/>
                <a:gd name="connsiteY212" fmla="*/ 1438327 h 1669026"/>
                <a:gd name="connsiteX213" fmla="*/ 547783 w 1903516"/>
                <a:gd name="connsiteY213" fmla="*/ 1436429 h 1669026"/>
                <a:gd name="connsiteX214" fmla="*/ 546837 w 1903516"/>
                <a:gd name="connsiteY214" fmla="*/ 1429780 h 1669026"/>
                <a:gd name="connsiteX215" fmla="*/ 544939 w 1903516"/>
                <a:gd name="connsiteY215" fmla="*/ 1416488 h 1669026"/>
                <a:gd name="connsiteX216" fmla="*/ 544939 w 1903516"/>
                <a:gd name="connsiteY216" fmla="*/ 1415542 h 1669026"/>
                <a:gd name="connsiteX217" fmla="*/ 544939 w 1903516"/>
                <a:gd name="connsiteY217" fmla="*/ 1410791 h 1669026"/>
                <a:gd name="connsiteX218" fmla="*/ 543988 w 1903516"/>
                <a:gd name="connsiteY218" fmla="*/ 1406044 h 1669026"/>
                <a:gd name="connsiteX219" fmla="*/ 544939 w 1903516"/>
                <a:gd name="connsiteY219" fmla="*/ 1403196 h 1669026"/>
                <a:gd name="connsiteX220" fmla="*/ 544939 w 1903516"/>
                <a:gd name="connsiteY220" fmla="*/ 1402250 h 1669026"/>
                <a:gd name="connsiteX221" fmla="*/ 545885 w 1903516"/>
                <a:gd name="connsiteY221" fmla="*/ 1399396 h 1669026"/>
                <a:gd name="connsiteX222" fmla="*/ 553480 w 1903516"/>
                <a:gd name="connsiteY222" fmla="*/ 1391806 h 1669026"/>
                <a:gd name="connsiteX223" fmla="*/ 554432 w 1903516"/>
                <a:gd name="connsiteY223" fmla="*/ 1390855 h 1669026"/>
                <a:gd name="connsiteX224" fmla="*/ 555378 w 1903516"/>
                <a:gd name="connsiteY224" fmla="*/ 1387055 h 1669026"/>
                <a:gd name="connsiteX225" fmla="*/ 555378 w 1903516"/>
                <a:gd name="connsiteY225" fmla="*/ 1383260 h 1669026"/>
                <a:gd name="connsiteX226" fmla="*/ 549685 w 1903516"/>
                <a:gd name="connsiteY226" fmla="*/ 1358583 h 1669026"/>
                <a:gd name="connsiteX227" fmla="*/ 548734 w 1903516"/>
                <a:gd name="connsiteY227" fmla="*/ 1350983 h 1669026"/>
                <a:gd name="connsiteX228" fmla="*/ 546837 w 1903516"/>
                <a:gd name="connsiteY228" fmla="*/ 1346237 h 1669026"/>
                <a:gd name="connsiteX229" fmla="*/ 546837 w 1903516"/>
                <a:gd name="connsiteY229" fmla="*/ 1344339 h 1669026"/>
                <a:gd name="connsiteX230" fmla="*/ 548734 w 1903516"/>
                <a:gd name="connsiteY230" fmla="*/ 1338642 h 1669026"/>
                <a:gd name="connsiteX231" fmla="*/ 548734 w 1903516"/>
                <a:gd name="connsiteY231" fmla="*/ 1337691 h 1669026"/>
                <a:gd name="connsiteX232" fmla="*/ 547783 w 1903516"/>
                <a:gd name="connsiteY232" fmla="*/ 1331047 h 1669026"/>
                <a:gd name="connsiteX233" fmla="*/ 549685 w 1903516"/>
                <a:gd name="connsiteY233" fmla="*/ 1321550 h 1669026"/>
                <a:gd name="connsiteX234" fmla="*/ 550632 w 1903516"/>
                <a:gd name="connsiteY234" fmla="*/ 1320603 h 1669026"/>
                <a:gd name="connsiteX235" fmla="*/ 555378 w 1903516"/>
                <a:gd name="connsiteY235" fmla="*/ 1320603 h 1669026"/>
                <a:gd name="connsiteX236" fmla="*/ 559178 w 1903516"/>
                <a:gd name="connsiteY236" fmla="*/ 1319652 h 1669026"/>
                <a:gd name="connsiteX237" fmla="*/ 561075 w 1903516"/>
                <a:gd name="connsiteY237" fmla="*/ 1319652 h 1669026"/>
                <a:gd name="connsiteX238" fmla="*/ 562978 w 1903516"/>
                <a:gd name="connsiteY238" fmla="*/ 1316803 h 1669026"/>
                <a:gd name="connsiteX239" fmla="*/ 562978 w 1903516"/>
                <a:gd name="connsiteY239" fmla="*/ 1315857 h 1669026"/>
                <a:gd name="connsiteX240" fmla="*/ 562026 w 1903516"/>
                <a:gd name="connsiteY240" fmla="*/ 1312057 h 1669026"/>
                <a:gd name="connsiteX241" fmla="*/ 562026 w 1903516"/>
                <a:gd name="connsiteY241" fmla="*/ 1308257 h 1669026"/>
                <a:gd name="connsiteX242" fmla="*/ 563924 w 1903516"/>
                <a:gd name="connsiteY242" fmla="*/ 1303511 h 1669026"/>
                <a:gd name="connsiteX243" fmla="*/ 564875 w 1903516"/>
                <a:gd name="connsiteY243" fmla="*/ 1299716 h 1669026"/>
                <a:gd name="connsiteX244" fmla="*/ 565821 w 1903516"/>
                <a:gd name="connsiteY244" fmla="*/ 1297814 h 1669026"/>
                <a:gd name="connsiteX245" fmla="*/ 567724 w 1903516"/>
                <a:gd name="connsiteY245" fmla="*/ 1295916 h 1669026"/>
                <a:gd name="connsiteX246" fmla="*/ 568675 w 1903516"/>
                <a:gd name="connsiteY246" fmla="*/ 1294019 h 1669026"/>
                <a:gd name="connsiteX247" fmla="*/ 569621 w 1903516"/>
                <a:gd name="connsiteY247" fmla="*/ 1288321 h 1669026"/>
                <a:gd name="connsiteX248" fmla="*/ 571519 w 1903516"/>
                <a:gd name="connsiteY248" fmla="*/ 1287370 h 1669026"/>
                <a:gd name="connsiteX249" fmla="*/ 571519 w 1903516"/>
                <a:gd name="connsiteY249" fmla="*/ 1281673 h 1669026"/>
                <a:gd name="connsiteX250" fmla="*/ 572470 w 1903516"/>
                <a:gd name="connsiteY250" fmla="*/ 1280727 h 1669026"/>
                <a:gd name="connsiteX251" fmla="*/ 573421 w 1903516"/>
                <a:gd name="connsiteY251" fmla="*/ 1276927 h 1669026"/>
                <a:gd name="connsiteX252" fmla="*/ 576270 w 1903516"/>
                <a:gd name="connsiteY252" fmla="*/ 1265532 h 1669026"/>
                <a:gd name="connsiteX253" fmla="*/ 582914 w 1903516"/>
                <a:gd name="connsiteY253" fmla="*/ 1251303 h 1669026"/>
                <a:gd name="connsiteX254" fmla="*/ 581967 w 1903516"/>
                <a:gd name="connsiteY254" fmla="*/ 1248454 h 1669026"/>
                <a:gd name="connsiteX255" fmla="*/ 580065 w 1903516"/>
                <a:gd name="connsiteY255" fmla="*/ 1243708 h 1669026"/>
                <a:gd name="connsiteX256" fmla="*/ 578167 w 1903516"/>
                <a:gd name="connsiteY256" fmla="*/ 1221865 h 1669026"/>
                <a:gd name="connsiteX257" fmla="*/ 581016 w 1903516"/>
                <a:gd name="connsiteY257" fmla="*/ 1217119 h 1669026"/>
                <a:gd name="connsiteX258" fmla="*/ 571519 w 1903516"/>
                <a:gd name="connsiteY258" fmla="*/ 1208573 h 1669026"/>
                <a:gd name="connsiteX259" fmla="*/ 568675 w 1903516"/>
                <a:gd name="connsiteY259" fmla="*/ 1205729 h 1669026"/>
                <a:gd name="connsiteX260" fmla="*/ 567724 w 1903516"/>
                <a:gd name="connsiteY260" fmla="*/ 1203826 h 1669026"/>
                <a:gd name="connsiteX261" fmla="*/ 565821 w 1903516"/>
                <a:gd name="connsiteY261" fmla="*/ 1200983 h 1669026"/>
                <a:gd name="connsiteX262" fmla="*/ 564875 w 1903516"/>
                <a:gd name="connsiteY262" fmla="*/ 1195285 h 1669026"/>
                <a:gd name="connsiteX263" fmla="*/ 560129 w 1903516"/>
                <a:gd name="connsiteY263" fmla="*/ 1193383 h 1669026"/>
                <a:gd name="connsiteX264" fmla="*/ 556329 w 1903516"/>
                <a:gd name="connsiteY264" fmla="*/ 1191485 h 1669026"/>
                <a:gd name="connsiteX265" fmla="*/ 552534 w 1903516"/>
                <a:gd name="connsiteY265" fmla="*/ 1190534 h 1669026"/>
                <a:gd name="connsiteX266" fmla="*/ 551583 w 1903516"/>
                <a:gd name="connsiteY266" fmla="*/ 1190534 h 1669026"/>
                <a:gd name="connsiteX267" fmla="*/ 550632 w 1903516"/>
                <a:gd name="connsiteY267" fmla="*/ 1191485 h 1669026"/>
                <a:gd name="connsiteX268" fmla="*/ 551583 w 1903516"/>
                <a:gd name="connsiteY268" fmla="*/ 1180091 h 1669026"/>
                <a:gd name="connsiteX269" fmla="*/ 553480 w 1903516"/>
                <a:gd name="connsiteY269" fmla="*/ 1179139 h 1669026"/>
                <a:gd name="connsiteX270" fmla="*/ 554432 w 1903516"/>
                <a:gd name="connsiteY270" fmla="*/ 1178193 h 1669026"/>
                <a:gd name="connsiteX271" fmla="*/ 555378 w 1903516"/>
                <a:gd name="connsiteY271" fmla="*/ 1177242 h 1669026"/>
                <a:gd name="connsiteX272" fmla="*/ 559178 w 1903516"/>
                <a:gd name="connsiteY272" fmla="*/ 1176296 h 1669026"/>
                <a:gd name="connsiteX273" fmla="*/ 561075 w 1903516"/>
                <a:gd name="connsiteY273" fmla="*/ 1174393 h 1669026"/>
                <a:gd name="connsiteX274" fmla="*/ 562978 w 1903516"/>
                <a:gd name="connsiteY274" fmla="*/ 1173442 h 1669026"/>
                <a:gd name="connsiteX275" fmla="*/ 563924 w 1903516"/>
                <a:gd name="connsiteY275" fmla="*/ 1170598 h 1669026"/>
                <a:gd name="connsiteX276" fmla="*/ 564875 w 1903516"/>
                <a:gd name="connsiteY276" fmla="*/ 1169647 h 1669026"/>
                <a:gd name="connsiteX277" fmla="*/ 566773 w 1903516"/>
                <a:gd name="connsiteY277" fmla="*/ 1170598 h 1669026"/>
                <a:gd name="connsiteX278" fmla="*/ 567724 w 1903516"/>
                <a:gd name="connsiteY278" fmla="*/ 1169647 h 1669026"/>
                <a:gd name="connsiteX279" fmla="*/ 568675 w 1903516"/>
                <a:gd name="connsiteY279" fmla="*/ 1168696 h 1669026"/>
                <a:gd name="connsiteX280" fmla="*/ 570573 w 1903516"/>
                <a:gd name="connsiteY280" fmla="*/ 1166798 h 1669026"/>
                <a:gd name="connsiteX281" fmla="*/ 570573 w 1903516"/>
                <a:gd name="connsiteY281" fmla="*/ 1164901 h 1669026"/>
                <a:gd name="connsiteX282" fmla="*/ 572470 w 1903516"/>
                <a:gd name="connsiteY282" fmla="*/ 1163003 h 1669026"/>
                <a:gd name="connsiteX283" fmla="*/ 574367 w 1903516"/>
                <a:gd name="connsiteY283" fmla="*/ 1162052 h 1669026"/>
                <a:gd name="connsiteX284" fmla="*/ 576270 w 1903516"/>
                <a:gd name="connsiteY284" fmla="*/ 1159203 h 1669026"/>
                <a:gd name="connsiteX285" fmla="*/ 581016 w 1903516"/>
                <a:gd name="connsiteY285" fmla="*/ 1151608 h 1669026"/>
                <a:gd name="connsiteX286" fmla="*/ 584811 w 1903516"/>
                <a:gd name="connsiteY286" fmla="*/ 1150657 h 1669026"/>
                <a:gd name="connsiteX287" fmla="*/ 585762 w 1903516"/>
                <a:gd name="connsiteY287" fmla="*/ 1149706 h 1669026"/>
                <a:gd name="connsiteX288" fmla="*/ 587665 w 1903516"/>
                <a:gd name="connsiteY288" fmla="*/ 1144960 h 1669026"/>
                <a:gd name="connsiteX289" fmla="*/ 588611 w 1903516"/>
                <a:gd name="connsiteY289" fmla="*/ 1144014 h 1669026"/>
                <a:gd name="connsiteX290" fmla="*/ 589562 w 1903516"/>
                <a:gd name="connsiteY290" fmla="*/ 1144014 h 1669026"/>
                <a:gd name="connsiteX291" fmla="*/ 593357 w 1903516"/>
                <a:gd name="connsiteY291" fmla="*/ 1144014 h 1669026"/>
                <a:gd name="connsiteX292" fmla="*/ 594308 w 1903516"/>
                <a:gd name="connsiteY292" fmla="*/ 1144014 h 1669026"/>
                <a:gd name="connsiteX293" fmla="*/ 599055 w 1903516"/>
                <a:gd name="connsiteY293" fmla="*/ 1143062 h 1669026"/>
                <a:gd name="connsiteX294" fmla="*/ 603801 w 1903516"/>
                <a:gd name="connsiteY294" fmla="*/ 1144014 h 1669026"/>
                <a:gd name="connsiteX295" fmla="*/ 605703 w 1903516"/>
                <a:gd name="connsiteY295" fmla="*/ 1143062 h 1669026"/>
                <a:gd name="connsiteX296" fmla="*/ 609498 w 1903516"/>
                <a:gd name="connsiteY296" fmla="*/ 1142111 h 1669026"/>
                <a:gd name="connsiteX297" fmla="*/ 619942 w 1903516"/>
                <a:gd name="connsiteY297" fmla="*/ 1131677 h 1669026"/>
                <a:gd name="connsiteX298" fmla="*/ 618991 w 1903516"/>
                <a:gd name="connsiteY298" fmla="*/ 1125980 h 1669026"/>
                <a:gd name="connsiteX299" fmla="*/ 617098 w 1903516"/>
                <a:gd name="connsiteY299" fmla="*/ 1124083 h 1669026"/>
                <a:gd name="connsiteX300" fmla="*/ 616147 w 1903516"/>
                <a:gd name="connsiteY300" fmla="*/ 1123131 h 1669026"/>
                <a:gd name="connsiteX301" fmla="*/ 615201 w 1903516"/>
                <a:gd name="connsiteY301" fmla="*/ 1121234 h 1669026"/>
                <a:gd name="connsiteX302" fmla="*/ 613298 w 1903516"/>
                <a:gd name="connsiteY302" fmla="*/ 1120283 h 1669026"/>
                <a:gd name="connsiteX303" fmla="*/ 611396 w 1903516"/>
                <a:gd name="connsiteY303" fmla="*/ 1119336 h 1669026"/>
                <a:gd name="connsiteX304" fmla="*/ 606654 w 1903516"/>
                <a:gd name="connsiteY304" fmla="*/ 1118385 h 1669026"/>
                <a:gd name="connsiteX305" fmla="*/ 602854 w 1903516"/>
                <a:gd name="connsiteY305" fmla="*/ 1118385 h 1669026"/>
                <a:gd name="connsiteX306" fmla="*/ 600006 w 1903516"/>
                <a:gd name="connsiteY306" fmla="*/ 1117434 h 1669026"/>
                <a:gd name="connsiteX307" fmla="*/ 595260 w 1903516"/>
                <a:gd name="connsiteY307" fmla="*/ 1116488 h 1669026"/>
                <a:gd name="connsiteX308" fmla="*/ 592411 w 1903516"/>
                <a:gd name="connsiteY308" fmla="*/ 1115537 h 1669026"/>
                <a:gd name="connsiteX309" fmla="*/ 588611 w 1903516"/>
                <a:gd name="connsiteY309" fmla="*/ 1108893 h 1669026"/>
                <a:gd name="connsiteX310" fmla="*/ 588611 w 1903516"/>
                <a:gd name="connsiteY310" fmla="*/ 1107942 h 1669026"/>
                <a:gd name="connsiteX311" fmla="*/ 588611 w 1903516"/>
                <a:gd name="connsiteY311" fmla="*/ 1106039 h 1669026"/>
                <a:gd name="connsiteX312" fmla="*/ 585762 w 1903516"/>
                <a:gd name="connsiteY312" fmla="*/ 1105093 h 1669026"/>
                <a:gd name="connsiteX313" fmla="*/ 583865 w 1903516"/>
                <a:gd name="connsiteY313" fmla="*/ 1104142 h 1669026"/>
                <a:gd name="connsiteX314" fmla="*/ 583865 w 1903516"/>
                <a:gd name="connsiteY314" fmla="*/ 1099395 h 1669026"/>
                <a:gd name="connsiteX315" fmla="*/ 580065 w 1903516"/>
                <a:gd name="connsiteY315" fmla="*/ 1096547 h 1669026"/>
                <a:gd name="connsiteX316" fmla="*/ 578167 w 1903516"/>
                <a:gd name="connsiteY316" fmla="*/ 1094649 h 1669026"/>
                <a:gd name="connsiteX317" fmla="*/ 577216 w 1903516"/>
                <a:gd name="connsiteY317" fmla="*/ 1093698 h 1669026"/>
                <a:gd name="connsiteX318" fmla="*/ 574367 w 1903516"/>
                <a:gd name="connsiteY318" fmla="*/ 1092747 h 1669026"/>
                <a:gd name="connsiteX319" fmla="*/ 572470 w 1903516"/>
                <a:gd name="connsiteY319" fmla="*/ 1095601 h 1669026"/>
                <a:gd name="connsiteX320" fmla="*/ 570573 w 1903516"/>
                <a:gd name="connsiteY320" fmla="*/ 1099395 h 1669026"/>
                <a:gd name="connsiteX321" fmla="*/ 568675 w 1903516"/>
                <a:gd name="connsiteY321" fmla="*/ 1100347 h 1669026"/>
                <a:gd name="connsiteX322" fmla="*/ 563924 w 1903516"/>
                <a:gd name="connsiteY322" fmla="*/ 1099395 h 1669026"/>
                <a:gd name="connsiteX323" fmla="*/ 556329 w 1903516"/>
                <a:gd name="connsiteY323" fmla="*/ 1097498 h 1669026"/>
                <a:gd name="connsiteX324" fmla="*/ 552534 w 1903516"/>
                <a:gd name="connsiteY324" fmla="*/ 1096547 h 1669026"/>
                <a:gd name="connsiteX325" fmla="*/ 550632 w 1903516"/>
                <a:gd name="connsiteY325" fmla="*/ 1092747 h 1669026"/>
                <a:gd name="connsiteX326" fmla="*/ 549685 w 1903516"/>
                <a:gd name="connsiteY326" fmla="*/ 1091801 h 1669026"/>
                <a:gd name="connsiteX327" fmla="*/ 541139 w 1903516"/>
                <a:gd name="connsiteY327" fmla="*/ 1086103 h 1669026"/>
                <a:gd name="connsiteX328" fmla="*/ 534491 w 1903516"/>
                <a:gd name="connsiteY328" fmla="*/ 1089903 h 1669026"/>
                <a:gd name="connsiteX329" fmla="*/ 534491 w 1903516"/>
                <a:gd name="connsiteY329" fmla="*/ 1089903 h 1669026"/>
                <a:gd name="connsiteX330" fmla="*/ 530696 w 1903516"/>
                <a:gd name="connsiteY330" fmla="*/ 1090854 h 1669026"/>
                <a:gd name="connsiteX331" fmla="*/ 527847 w 1903516"/>
                <a:gd name="connsiteY331" fmla="*/ 1090854 h 1669026"/>
                <a:gd name="connsiteX332" fmla="*/ 515521 w 1903516"/>
                <a:gd name="connsiteY332" fmla="*/ 1088001 h 1669026"/>
                <a:gd name="connsiteX333" fmla="*/ 511721 w 1903516"/>
                <a:gd name="connsiteY333" fmla="*/ 1088952 h 1669026"/>
                <a:gd name="connsiteX334" fmla="*/ 510755 w 1903516"/>
                <a:gd name="connsiteY334" fmla="*/ 1089903 h 1669026"/>
                <a:gd name="connsiteX335" fmla="*/ 504126 w 1903516"/>
                <a:gd name="connsiteY335" fmla="*/ 1091801 h 1669026"/>
                <a:gd name="connsiteX336" fmla="*/ 503160 w 1903516"/>
                <a:gd name="connsiteY336" fmla="*/ 1092747 h 1669026"/>
                <a:gd name="connsiteX337" fmla="*/ 501262 w 1903516"/>
                <a:gd name="connsiteY337" fmla="*/ 1089903 h 1669026"/>
                <a:gd name="connsiteX338" fmla="*/ 498428 w 1903516"/>
                <a:gd name="connsiteY338" fmla="*/ 1089903 h 1669026"/>
                <a:gd name="connsiteX339" fmla="*/ 494634 w 1903516"/>
                <a:gd name="connsiteY339" fmla="*/ 1087054 h 1669026"/>
                <a:gd name="connsiteX340" fmla="*/ 494634 w 1903516"/>
                <a:gd name="connsiteY340" fmla="*/ 1084206 h 1669026"/>
                <a:gd name="connsiteX341" fmla="*/ 496531 w 1903516"/>
                <a:gd name="connsiteY341" fmla="*/ 1082303 h 1669026"/>
                <a:gd name="connsiteX342" fmla="*/ 494634 w 1903516"/>
                <a:gd name="connsiteY342" fmla="*/ 1080406 h 1669026"/>
                <a:gd name="connsiteX343" fmla="*/ 492731 w 1903516"/>
                <a:gd name="connsiteY343" fmla="*/ 1077557 h 1669026"/>
                <a:gd name="connsiteX344" fmla="*/ 492731 w 1903516"/>
                <a:gd name="connsiteY344" fmla="*/ 1077557 h 1669026"/>
                <a:gd name="connsiteX345" fmla="*/ 488936 w 1903516"/>
                <a:gd name="connsiteY345" fmla="*/ 1076611 h 1669026"/>
                <a:gd name="connsiteX346" fmla="*/ 487985 w 1903516"/>
                <a:gd name="connsiteY346" fmla="*/ 1075660 h 1669026"/>
                <a:gd name="connsiteX347" fmla="*/ 487039 w 1903516"/>
                <a:gd name="connsiteY347" fmla="*/ 1073762 h 1669026"/>
                <a:gd name="connsiteX348" fmla="*/ 485136 w 1903516"/>
                <a:gd name="connsiteY348" fmla="*/ 1073762 h 1669026"/>
                <a:gd name="connsiteX349" fmla="*/ 484190 w 1903516"/>
                <a:gd name="connsiteY349" fmla="*/ 1070913 h 1669026"/>
                <a:gd name="connsiteX350" fmla="*/ 482293 w 1903516"/>
                <a:gd name="connsiteY350" fmla="*/ 1069962 h 1669026"/>
                <a:gd name="connsiteX351" fmla="*/ 480390 w 1903516"/>
                <a:gd name="connsiteY351" fmla="*/ 1069011 h 1669026"/>
                <a:gd name="connsiteX352" fmla="*/ 478493 w 1903516"/>
                <a:gd name="connsiteY352" fmla="*/ 1068065 h 1669026"/>
                <a:gd name="connsiteX353" fmla="*/ 477546 w 1903516"/>
                <a:gd name="connsiteY353" fmla="*/ 1067114 h 1669026"/>
                <a:gd name="connsiteX354" fmla="*/ 476595 w 1903516"/>
                <a:gd name="connsiteY354" fmla="*/ 1066167 h 1669026"/>
                <a:gd name="connsiteX355" fmla="*/ 474693 w 1903516"/>
                <a:gd name="connsiteY355" fmla="*/ 1064265 h 1669026"/>
                <a:gd name="connsiteX356" fmla="*/ 470898 w 1903516"/>
                <a:gd name="connsiteY356" fmla="*/ 1061416 h 1669026"/>
                <a:gd name="connsiteX357" fmla="*/ 470898 w 1903516"/>
                <a:gd name="connsiteY357" fmla="*/ 1061416 h 1669026"/>
                <a:gd name="connsiteX358" fmla="*/ 468995 w 1903516"/>
                <a:gd name="connsiteY358" fmla="*/ 1060470 h 1669026"/>
                <a:gd name="connsiteX359" fmla="*/ 467098 w 1903516"/>
                <a:gd name="connsiteY359" fmla="*/ 1056670 h 1669026"/>
                <a:gd name="connsiteX360" fmla="*/ 463303 w 1903516"/>
                <a:gd name="connsiteY360" fmla="*/ 1052875 h 1669026"/>
                <a:gd name="connsiteX361" fmla="*/ 458557 w 1903516"/>
                <a:gd name="connsiteY361" fmla="*/ 1054772 h 1669026"/>
                <a:gd name="connsiteX362" fmla="*/ 454757 w 1903516"/>
                <a:gd name="connsiteY362" fmla="*/ 1053821 h 1669026"/>
                <a:gd name="connsiteX363" fmla="*/ 453806 w 1903516"/>
                <a:gd name="connsiteY363" fmla="*/ 1052875 h 1669026"/>
                <a:gd name="connsiteX364" fmla="*/ 452859 w 1903516"/>
                <a:gd name="connsiteY364" fmla="*/ 1049075 h 1669026"/>
                <a:gd name="connsiteX365" fmla="*/ 451908 w 1903516"/>
                <a:gd name="connsiteY365" fmla="*/ 1048129 h 1669026"/>
                <a:gd name="connsiteX366" fmla="*/ 440513 w 1903516"/>
                <a:gd name="connsiteY366" fmla="*/ 1040529 h 1669026"/>
                <a:gd name="connsiteX367" fmla="*/ 440513 w 1903516"/>
                <a:gd name="connsiteY367" fmla="*/ 1037680 h 1669026"/>
                <a:gd name="connsiteX368" fmla="*/ 440513 w 1903516"/>
                <a:gd name="connsiteY368" fmla="*/ 1036734 h 1669026"/>
                <a:gd name="connsiteX369" fmla="*/ 439567 w 1903516"/>
                <a:gd name="connsiteY369" fmla="*/ 1036734 h 1669026"/>
                <a:gd name="connsiteX370" fmla="*/ 437665 w 1903516"/>
                <a:gd name="connsiteY370" fmla="*/ 1036734 h 1669026"/>
                <a:gd name="connsiteX371" fmla="*/ 432918 w 1903516"/>
                <a:gd name="connsiteY371" fmla="*/ 1033885 h 1669026"/>
                <a:gd name="connsiteX372" fmla="*/ 431967 w 1903516"/>
                <a:gd name="connsiteY372" fmla="*/ 1034832 h 1669026"/>
                <a:gd name="connsiteX373" fmla="*/ 431016 w 1903516"/>
                <a:gd name="connsiteY373" fmla="*/ 1035783 h 1669026"/>
                <a:gd name="connsiteX374" fmla="*/ 427221 w 1903516"/>
                <a:gd name="connsiteY374" fmla="*/ 1031037 h 1669026"/>
                <a:gd name="connsiteX375" fmla="*/ 423426 w 1903516"/>
                <a:gd name="connsiteY375" fmla="*/ 1030085 h 1669026"/>
                <a:gd name="connsiteX376" fmla="*/ 422475 w 1903516"/>
                <a:gd name="connsiteY376" fmla="*/ 1030085 h 1669026"/>
                <a:gd name="connsiteX377" fmla="*/ 419626 w 1903516"/>
                <a:gd name="connsiteY377" fmla="*/ 1028188 h 1669026"/>
                <a:gd name="connsiteX378" fmla="*/ 419626 w 1903516"/>
                <a:gd name="connsiteY378" fmla="*/ 1027237 h 1669026"/>
                <a:gd name="connsiteX379" fmla="*/ 417728 w 1903516"/>
                <a:gd name="connsiteY379" fmla="*/ 1025339 h 1669026"/>
                <a:gd name="connsiteX380" fmla="*/ 412977 w 1903516"/>
                <a:gd name="connsiteY380" fmla="*/ 1027237 h 1669026"/>
                <a:gd name="connsiteX381" fmla="*/ 411080 w 1903516"/>
                <a:gd name="connsiteY381" fmla="*/ 1029139 h 1669026"/>
                <a:gd name="connsiteX382" fmla="*/ 408231 w 1903516"/>
                <a:gd name="connsiteY382" fmla="*/ 1031037 h 1669026"/>
                <a:gd name="connsiteX383" fmla="*/ 405383 w 1903516"/>
                <a:gd name="connsiteY383" fmla="*/ 1031983 h 1669026"/>
                <a:gd name="connsiteX384" fmla="*/ 404436 w 1903516"/>
                <a:gd name="connsiteY384" fmla="*/ 1032934 h 1669026"/>
                <a:gd name="connsiteX385" fmla="*/ 401588 w 1903516"/>
                <a:gd name="connsiteY385" fmla="*/ 1033885 h 1669026"/>
                <a:gd name="connsiteX386" fmla="*/ 398739 w 1903516"/>
                <a:gd name="connsiteY386" fmla="*/ 1035783 h 1669026"/>
                <a:gd name="connsiteX387" fmla="*/ 396841 w 1903516"/>
                <a:gd name="connsiteY387" fmla="*/ 1043378 h 1669026"/>
                <a:gd name="connsiteX388" fmla="*/ 394939 w 1903516"/>
                <a:gd name="connsiteY388" fmla="*/ 1044329 h 1669026"/>
                <a:gd name="connsiteX389" fmla="*/ 388290 w 1903516"/>
                <a:gd name="connsiteY389" fmla="*/ 1045275 h 1669026"/>
                <a:gd name="connsiteX390" fmla="*/ 383544 w 1903516"/>
                <a:gd name="connsiteY390" fmla="*/ 1044329 h 1669026"/>
                <a:gd name="connsiteX391" fmla="*/ 379749 w 1903516"/>
                <a:gd name="connsiteY391" fmla="*/ 1047178 h 1669026"/>
                <a:gd name="connsiteX392" fmla="*/ 377847 w 1903516"/>
                <a:gd name="connsiteY392" fmla="*/ 1049075 h 1669026"/>
                <a:gd name="connsiteX393" fmla="*/ 375003 w 1903516"/>
                <a:gd name="connsiteY393" fmla="*/ 1047178 h 1669026"/>
                <a:gd name="connsiteX394" fmla="*/ 374052 w 1903516"/>
                <a:gd name="connsiteY394" fmla="*/ 1046226 h 1669026"/>
                <a:gd name="connsiteX395" fmla="*/ 372154 w 1903516"/>
                <a:gd name="connsiteY395" fmla="*/ 1046226 h 1669026"/>
                <a:gd name="connsiteX396" fmla="*/ 368354 w 1903516"/>
                <a:gd name="connsiteY396" fmla="*/ 1044329 h 1669026"/>
                <a:gd name="connsiteX397" fmla="*/ 367408 w 1903516"/>
                <a:gd name="connsiteY397" fmla="*/ 1039578 h 1669026"/>
                <a:gd name="connsiteX398" fmla="*/ 363608 w 1903516"/>
                <a:gd name="connsiteY398" fmla="*/ 1037680 h 1669026"/>
                <a:gd name="connsiteX399" fmla="*/ 361711 w 1903516"/>
                <a:gd name="connsiteY399" fmla="*/ 1036734 h 1669026"/>
                <a:gd name="connsiteX400" fmla="*/ 358857 w 1903516"/>
                <a:gd name="connsiteY400" fmla="*/ 1033885 h 1669026"/>
                <a:gd name="connsiteX401" fmla="*/ 357911 w 1903516"/>
                <a:gd name="connsiteY401" fmla="*/ 1030085 h 1669026"/>
                <a:gd name="connsiteX402" fmla="*/ 357911 w 1903516"/>
                <a:gd name="connsiteY402" fmla="*/ 1027237 h 1669026"/>
                <a:gd name="connsiteX403" fmla="*/ 357911 w 1903516"/>
                <a:gd name="connsiteY403" fmla="*/ 1027237 h 1669026"/>
                <a:gd name="connsiteX404" fmla="*/ 357911 w 1903516"/>
                <a:gd name="connsiteY404" fmla="*/ 1026285 h 1669026"/>
                <a:gd name="connsiteX405" fmla="*/ 360759 w 1903516"/>
                <a:gd name="connsiteY405" fmla="*/ 1025339 h 1669026"/>
                <a:gd name="connsiteX406" fmla="*/ 363608 w 1903516"/>
                <a:gd name="connsiteY406" fmla="*/ 1025339 h 1669026"/>
                <a:gd name="connsiteX407" fmla="*/ 364554 w 1903516"/>
                <a:gd name="connsiteY407" fmla="*/ 1024388 h 1669026"/>
                <a:gd name="connsiteX408" fmla="*/ 365506 w 1903516"/>
                <a:gd name="connsiteY408" fmla="*/ 1021549 h 1669026"/>
                <a:gd name="connsiteX409" fmla="*/ 366457 w 1903516"/>
                <a:gd name="connsiteY409" fmla="*/ 1019652 h 1669026"/>
                <a:gd name="connsiteX410" fmla="*/ 368354 w 1903516"/>
                <a:gd name="connsiteY410" fmla="*/ 1016803 h 1669026"/>
                <a:gd name="connsiteX411" fmla="*/ 370252 w 1903516"/>
                <a:gd name="connsiteY411" fmla="*/ 1015852 h 1669026"/>
                <a:gd name="connsiteX412" fmla="*/ 372154 w 1903516"/>
                <a:gd name="connsiteY412" fmla="*/ 1013954 h 1669026"/>
                <a:gd name="connsiteX413" fmla="*/ 372154 w 1903516"/>
                <a:gd name="connsiteY413" fmla="*/ 1013003 h 1669026"/>
                <a:gd name="connsiteX414" fmla="*/ 370252 w 1903516"/>
                <a:gd name="connsiteY414" fmla="*/ 1009208 h 1669026"/>
                <a:gd name="connsiteX415" fmla="*/ 370252 w 1903516"/>
                <a:gd name="connsiteY415" fmla="*/ 996862 h 1669026"/>
                <a:gd name="connsiteX416" fmla="*/ 369306 w 1903516"/>
                <a:gd name="connsiteY416" fmla="*/ 994965 h 1669026"/>
                <a:gd name="connsiteX417" fmla="*/ 370252 w 1903516"/>
                <a:gd name="connsiteY417" fmla="*/ 993067 h 1669026"/>
                <a:gd name="connsiteX418" fmla="*/ 370252 w 1903516"/>
                <a:gd name="connsiteY418" fmla="*/ 989267 h 1669026"/>
                <a:gd name="connsiteX419" fmla="*/ 370252 w 1903516"/>
                <a:gd name="connsiteY419" fmla="*/ 985472 h 1669026"/>
                <a:gd name="connsiteX420" fmla="*/ 371203 w 1903516"/>
                <a:gd name="connsiteY420" fmla="*/ 982619 h 1669026"/>
                <a:gd name="connsiteX421" fmla="*/ 372154 w 1903516"/>
                <a:gd name="connsiteY421" fmla="*/ 980721 h 1669026"/>
                <a:gd name="connsiteX422" fmla="*/ 373101 w 1903516"/>
                <a:gd name="connsiteY422" fmla="*/ 975975 h 1669026"/>
                <a:gd name="connsiteX423" fmla="*/ 375003 w 1903516"/>
                <a:gd name="connsiteY423" fmla="*/ 972175 h 1669026"/>
                <a:gd name="connsiteX424" fmla="*/ 375003 w 1903516"/>
                <a:gd name="connsiteY424" fmla="*/ 971229 h 1669026"/>
                <a:gd name="connsiteX425" fmla="*/ 376900 w 1903516"/>
                <a:gd name="connsiteY425" fmla="*/ 960785 h 1669026"/>
                <a:gd name="connsiteX426" fmla="*/ 377847 w 1903516"/>
                <a:gd name="connsiteY426" fmla="*/ 956039 h 1669026"/>
                <a:gd name="connsiteX427" fmla="*/ 378798 w 1903516"/>
                <a:gd name="connsiteY427" fmla="*/ 952239 h 1669026"/>
                <a:gd name="connsiteX428" fmla="*/ 379749 w 1903516"/>
                <a:gd name="connsiteY428" fmla="*/ 951288 h 1669026"/>
                <a:gd name="connsiteX429" fmla="*/ 379749 w 1903516"/>
                <a:gd name="connsiteY429" fmla="*/ 950342 h 1669026"/>
                <a:gd name="connsiteX430" fmla="*/ 377847 w 1903516"/>
                <a:gd name="connsiteY430" fmla="*/ 949390 h 1669026"/>
                <a:gd name="connsiteX431" fmla="*/ 371203 w 1903516"/>
                <a:gd name="connsiteY431" fmla="*/ 943693 h 1669026"/>
                <a:gd name="connsiteX432" fmla="*/ 370252 w 1903516"/>
                <a:gd name="connsiteY432" fmla="*/ 945590 h 1669026"/>
                <a:gd name="connsiteX433" fmla="*/ 368354 w 1903516"/>
                <a:gd name="connsiteY433" fmla="*/ 947493 h 1669026"/>
                <a:gd name="connsiteX434" fmla="*/ 368354 w 1903516"/>
                <a:gd name="connsiteY434" fmla="*/ 949390 h 1669026"/>
                <a:gd name="connsiteX435" fmla="*/ 366457 w 1903516"/>
                <a:gd name="connsiteY435" fmla="*/ 949390 h 1669026"/>
                <a:gd name="connsiteX436" fmla="*/ 365506 w 1903516"/>
                <a:gd name="connsiteY436" fmla="*/ 951288 h 1669026"/>
                <a:gd name="connsiteX437" fmla="*/ 363608 w 1903516"/>
                <a:gd name="connsiteY437" fmla="*/ 953185 h 1669026"/>
                <a:gd name="connsiteX438" fmla="*/ 362657 w 1903516"/>
                <a:gd name="connsiteY438" fmla="*/ 953185 h 1669026"/>
                <a:gd name="connsiteX439" fmla="*/ 358857 w 1903516"/>
                <a:gd name="connsiteY439" fmla="*/ 952239 h 1669026"/>
                <a:gd name="connsiteX440" fmla="*/ 356013 w 1903516"/>
                <a:gd name="connsiteY440" fmla="*/ 950342 h 1669026"/>
                <a:gd name="connsiteX441" fmla="*/ 353165 w 1903516"/>
                <a:gd name="connsiteY441" fmla="*/ 947493 h 1669026"/>
                <a:gd name="connsiteX442" fmla="*/ 351262 w 1903516"/>
                <a:gd name="connsiteY442" fmla="*/ 946542 h 1669026"/>
                <a:gd name="connsiteX443" fmla="*/ 348418 w 1903516"/>
                <a:gd name="connsiteY443" fmla="*/ 945590 h 1669026"/>
                <a:gd name="connsiteX444" fmla="*/ 347467 w 1903516"/>
                <a:gd name="connsiteY444" fmla="*/ 946542 h 1669026"/>
                <a:gd name="connsiteX445" fmla="*/ 344619 w 1903516"/>
                <a:gd name="connsiteY445" fmla="*/ 949390 h 1669026"/>
                <a:gd name="connsiteX446" fmla="*/ 342721 w 1903516"/>
                <a:gd name="connsiteY446" fmla="*/ 951288 h 1669026"/>
                <a:gd name="connsiteX447" fmla="*/ 339867 w 1903516"/>
                <a:gd name="connsiteY447" fmla="*/ 953185 h 1669026"/>
                <a:gd name="connsiteX448" fmla="*/ 337024 w 1903516"/>
                <a:gd name="connsiteY448" fmla="*/ 955088 h 1669026"/>
                <a:gd name="connsiteX449" fmla="*/ 334175 w 1903516"/>
                <a:gd name="connsiteY449" fmla="*/ 953185 h 1669026"/>
                <a:gd name="connsiteX450" fmla="*/ 334175 w 1903516"/>
                <a:gd name="connsiteY450" fmla="*/ 940844 h 1669026"/>
                <a:gd name="connsiteX451" fmla="*/ 335121 w 1903516"/>
                <a:gd name="connsiteY451" fmla="*/ 937995 h 1669026"/>
                <a:gd name="connsiteX452" fmla="*/ 336072 w 1903516"/>
                <a:gd name="connsiteY452" fmla="*/ 937049 h 1669026"/>
                <a:gd name="connsiteX453" fmla="*/ 338921 w 1903516"/>
                <a:gd name="connsiteY453" fmla="*/ 934196 h 1669026"/>
                <a:gd name="connsiteX454" fmla="*/ 339867 w 1903516"/>
                <a:gd name="connsiteY454" fmla="*/ 933249 h 1669026"/>
                <a:gd name="connsiteX455" fmla="*/ 341770 w 1903516"/>
                <a:gd name="connsiteY455" fmla="*/ 932298 h 1669026"/>
                <a:gd name="connsiteX456" fmla="*/ 342721 w 1903516"/>
                <a:gd name="connsiteY456" fmla="*/ 931352 h 1669026"/>
                <a:gd name="connsiteX457" fmla="*/ 344619 w 1903516"/>
                <a:gd name="connsiteY457" fmla="*/ 930401 h 1669026"/>
                <a:gd name="connsiteX458" fmla="*/ 345565 w 1903516"/>
                <a:gd name="connsiteY458" fmla="*/ 929449 h 1669026"/>
                <a:gd name="connsiteX459" fmla="*/ 346516 w 1903516"/>
                <a:gd name="connsiteY459" fmla="*/ 928503 h 1669026"/>
                <a:gd name="connsiteX460" fmla="*/ 348418 w 1903516"/>
                <a:gd name="connsiteY460" fmla="*/ 927552 h 1669026"/>
                <a:gd name="connsiteX461" fmla="*/ 351262 w 1903516"/>
                <a:gd name="connsiteY461" fmla="*/ 925654 h 1669026"/>
                <a:gd name="connsiteX462" fmla="*/ 354111 w 1903516"/>
                <a:gd name="connsiteY462" fmla="*/ 923757 h 1669026"/>
                <a:gd name="connsiteX463" fmla="*/ 355062 w 1903516"/>
                <a:gd name="connsiteY463" fmla="*/ 922806 h 1669026"/>
                <a:gd name="connsiteX464" fmla="*/ 356013 w 1903516"/>
                <a:gd name="connsiteY464" fmla="*/ 921855 h 1669026"/>
                <a:gd name="connsiteX465" fmla="*/ 358857 w 1903516"/>
                <a:gd name="connsiteY465" fmla="*/ 919957 h 1669026"/>
                <a:gd name="connsiteX466" fmla="*/ 360759 w 1903516"/>
                <a:gd name="connsiteY466" fmla="*/ 918060 h 1669026"/>
                <a:gd name="connsiteX467" fmla="*/ 364554 w 1903516"/>
                <a:gd name="connsiteY467" fmla="*/ 911411 h 1669026"/>
                <a:gd name="connsiteX468" fmla="*/ 363608 w 1903516"/>
                <a:gd name="connsiteY468" fmla="*/ 903816 h 1669026"/>
                <a:gd name="connsiteX469" fmla="*/ 362657 w 1903516"/>
                <a:gd name="connsiteY469" fmla="*/ 901919 h 1669026"/>
                <a:gd name="connsiteX470" fmla="*/ 360759 w 1903516"/>
                <a:gd name="connsiteY470" fmla="*/ 898119 h 1669026"/>
                <a:gd name="connsiteX471" fmla="*/ 358857 w 1903516"/>
                <a:gd name="connsiteY471" fmla="*/ 895270 h 1669026"/>
                <a:gd name="connsiteX472" fmla="*/ 357911 w 1903516"/>
                <a:gd name="connsiteY472" fmla="*/ 894324 h 1669026"/>
                <a:gd name="connsiteX473" fmla="*/ 356013 w 1903516"/>
                <a:gd name="connsiteY473" fmla="*/ 891480 h 1669026"/>
                <a:gd name="connsiteX474" fmla="*/ 355062 w 1903516"/>
                <a:gd name="connsiteY474" fmla="*/ 890534 h 1669026"/>
                <a:gd name="connsiteX475" fmla="*/ 352213 w 1903516"/>
                <a:gd name="connsiteY475" fmla="*/ 886734 h 1669026"/>
                <a:gd name="connsiteX476" fmla="*/ 351262 w 1903516"/>
                <a:gd name="connsiteY476" fmla="*/ 885783 h 1669026"/>
                <a:gd name="connsiteX477" fmla="*/ 348418 w 1903516"/>
                <a:gd name="connsiteY477" fmla="*/ 869647 h 1669026"/>
                <a:gd name="connsiteX478" fmla="*/ 349365 w 1903516"/>
                <a:gd name="connsiteY478" fmla="*/ 868695 h 1669026"/>
                <a:gd name="connsiteX479" fmla="*/ 350316 w 1903516"/>
                <a:gd name="connsiteY479" fmla="*/ 866793 h 1669026"/>
                <a:gd name="connsiteX480" fmla="*/ 351262 w 1903516"/>
                <a:gd name="connsiteY480" fmla="*/ 864895 h 1669026"/>
                <a:gd name="connsiteX481" fmla="*/ 357911 w 1903516"/>
                <a:gd name="connsiteY481" fmla="*/ 852554 h 1669026"/>
                <a:gd name="connsiteX482" fmla="*/ 351262 w 1903516"/>
                <a:gd name="connsiteY482" fmla="*/ 845911 h 1669026"/>
                <a:gd name="connsiteX483" fmla="*/ 357911 w 1903516"/>
                <a:gd name="connsiteY483" fmla="*/ 821224 h 1669026"/>
                <a:gd name="connsiteX484" fmla="*/ 359808 w 1903516"/>
                <a:gd name="connsiteY484" fmla="*/ 820272 h 1669026"/>
                <a:gd name="connsiteX485" fmla="*/ 375003 w 1903516"/>
                <a:gd name="connsiteY485" fmla="*/ 811726 h 1669026"/>
                <a:gd name="connsiteX486" fmla="*/ 389242 w 1903516"/>
                <a:gd name="connsiteY486" fmla="*/ 792737 h 1669026"/>
                <a:gd name="connsiteX487" fmla="*/ 390193 w 1903516"/>
                <a:gd name="connsiteY487" fmla="*/ 791790 h 1669026"/>
                <a:gd name="connsiteX488" fmla="*/ 393988 w 1903516"/>
                <a:gd name="connsiteY488" fmla="*/ 789893 h 1669026"/>
                <a:gd name="connsiteX489" fmla="*/ 409182 w 1903516"/>
                <a:gd name="connsiteY489" fmla="*/ 788942 h 1669026"/>
                <a:gd name="connsiteX490" fmla="*/ 417728 w 1903516"/>
                <a:gd name="connsiteY490" fmla="*/ 770908 h 1669026"/>
                <a:gd name="connsiteX491" fmla="*/ 416777 w 1903516"/>
                <a:gd name="connsiteY491" fmla="*/ 768059 h 1669026"/>
                <a:gd name="connsiteX492" fmla="*/ 416777 w 1903516"/>
                <a:gd name="connsiteY492" fmla="*/ 765216 h 1669026"/>
                <a:gd name="connsiteX493" fmla="*/ 416777 w 1903516"/>
                <a:gd name="connsiteY493" fmla="*/ 764264 h 1669026"/>
                <a:gd name="connsiteX494" fmla="*/ 415831 w 1903516"/>
                <a:gd name="connsiteY494" fmla="*/ 761416 h 1669026"/>
                <a:gd name="connsiteX495" fmla="*/ 418675 w 1903516"/>
                <a:gd name="connsiteY495" fmla="*/ 760464 h 1669026"/>
                <a:gd name="connsiteX496" fmla="*/ 420577 w 1903516"/>
                <a:gd name="connsiteY496" fmla="*/ 758567 h 1669026"/>
                <a:gd name="connsiteX497" fmla="*/ 422475 w 1903516"/>
                <a:gd name="connsiteY497" fmla="*/ 756665 h 1669026"/>
                <a:gd name="connsiteX498" fmla="*/ 421524 w 1903516"/>
                <a:gd name="connsiteY498" fmla="*/ 750021 h 1669026"/>
                <a:gd name="connsiteX499" fmla="*/ 418675 w 1903516"/>
                <a:gd name="connsiteY499" fmla="*/ 740529 h 1669026"/>
                <a:gd name="connsiteX500" fmla="*/ 415831 w 1903516"/>
                <a:gd name="connsiteY500" fmla="*/ 739577 h 1669026"/>
                <a:gd name="connsiteX501" fmla="*/ 414880 w 1903516"/>
                <a:gd name="connsiteY501" fmla="*/ 735782 h 1669026"/>
                <a:gd name="connsiteX502" fmla="*/ 410134 w 1903516"/>
                <a:gd name="connsiteY502" fmla="*/ 733880 h 1669026"/>
                <a:gd name="connsiteX503" fmla="*/ 409182 w 1903516"/>
                <a:gd name="connsiteY503" fmla="*/ 732929 h 1669026"/>
                <a:gd name="connsiteX504" fmla="*/ 408231 w 1903516"/>
                <a:gd name="connsiteY504" fmla="*/ 728183 h 1669026"/>
                <a:gd name="connsiteX505" fmla="*/ 407280 w 1903516"/>
                <a:gd name="connsiteY505" fmla="*/ 721539 h 1669026"/>
                <a:gd name="connsiteX506" fmla="*/ 409182 w 1903516"/>
                <a:gd name="connsiteY506" fmla="*/ 717739 h 1669026"/>
                <a:gd name="connsiteX507" fmla="*/ 407280 w 1903516"/>
                <a:gd name="connsiteY507" fmla="*/ 704447 h 1669026"/>
                <a:gd name="connsiteX508" fmla="*/ 404436 w 1903516"/>
                <a:gd name="connsiteY508" fmla="*/ 702549 h 1669026"/>
                <a:gd name="connsiteX509" fmla="*/ 399685 w 1903516"/>
                <a:gd name="connsiteY509" fmla="*/ 697803 h 1669026"/>
                <a:gd name="connsiteX510" fmla="*/ 393988 w 1903516"/>
                <a:gd name="connsiteY510" fmla="*/ 696852 h 1669026"/>
                <a:gd name="connsiteX511" fmla="*/ 387344 w 1903516"/>
                <a:gd name="connsiteY511" fmla="*/ 694949 h 1669026"/>
                <a:gd name="connsiteX512" fmla="*/ 380695 w 1903516"/>
                <a:gd name="connsiteY512" fmla="*/ 695900 h 1669026"/>
                <a:gd name="connsiteX513" fmla="*/ 377847 w 1903516"/>
                <a:gd name="connsiteY513" fmla="*/ 696852 h 1669026"/>
                <a:gd name="connsiteX514" fmla="*/ 375949 w 1903516"/>
                <a:gd name="connsiteY514" fmla="*/ 698749 h 1669026"/>
                <a:gd name="connsiteX515" fmla="*/ 366457 w 1903516"/>
                <a:gd name="connsiteY515" fmla="*/ 695900 h 1669026"/>
                <a:gd name="connsiteX516" fmla="*/ 364554 w 1903516"/>
                <a:gd name="connsiteY516" fmla="*/ 696852 h 1669026"/>
                <a:gd name="connsiteX517" fmla="*/ 360759 w 1903516"/>
                <a:gd name="connsiteY517" fmla="*/ 697803 h 1669026"/>
                <a:gd name="connsiteX518" fmla="*/ 358857 w 1903516"/>
                <a:gd name="connsiteY518" fmla="*/ 694949 h 1669026"/>
                <a:gd name="connsiteX519" fmla="*/ 355062 w 1903516"/>
                <a:gd name="connsiteY519" fmla="*/ 692106 h 1669026"/>
                <a:gd name="connsiteX520" fmla="*/ 356960 w 1903516"/>
                <a:gd name="connsiteY520" fmla="*/ 690203 h 1669026"/>
                <a:gd name="connsiteX521" fmla="*/ 355062 w 1903516"/>
                <a:gd name="connsiteY521" fmla="*/ 688306 h 1669026"/>
                <a:gd name="connsiteX522" fmla="*/ 356013 w 1903516"/>
                <a:gd name="connsiteY522" fmla="*/ 683559 h 1669026"/>
                <a:gd name="connsiteX523" fmla="*/ 355062 w 1903516"/>
                <a:gd name="connsiteY523" fmla="*/ 683559 h 1669026"/>
                <a:gd name="connsiteX524" fmla="*/ 355062 w 1903516"/>
                <a:gd name="connsiteY524" fmla="*/ 675013 h 1669026"/>
                <a:gd name="connsiteX525" fmla="*/ 356013 w 1903516"/>
                <a:gd name="connsiteY525" fmla="*/ 673116 h 1669026"/>
                <a:gd name="connsiteX526" fmla="*/ 356013 w 1903516"/>
                <a:gd name="connsiteY526" fmla="*/ 672165 h 1669026"/>
                <a:gd name="connsiteX527" fmla="*/ 355062 w 1903516"/>
                <a:gd name="connsiteY527" fmla="*/ 665521 h 1669026"/>
                <a:gd name="connsiteX528" fmla="*/ 352213 w 1903516"/>
                <a:gd name="connsiteY528" fmla="*/ 660775 h 1669026"/>
                <a:gd name="connsiteX529" fmla="*/ 352213 w 1903516"/>
                <a:gd name="connsiteY529" fmla="*/ 658872 h 1669026"/>
                <a:gd name="connsiteX530" fmla="*/ 349365 w 1903516"/>
                <a:gd name="connsiteY530" fmla="*/ 657921 h 1669026"/>
                <a:gd name="connsiteX531" fmla="*/ 349365 w 1903516"/>
                <a:gd name="connsiteY531" fmla="*/ 656975 h 1669026"/>
                <a:gd name="connsiteX532" fmla="*/ 347467 w 1903516"/>
                <a:gd name="connsiteY532" fmla="*/ 656024 h 1669026"/>
                <a:gd name="connsiteX533" fmla="*/ 341770 w 1903516"/>
                <a:gd name="connsiteY533" fmla="*/ 656024 h 1669026"/>
                <a:gd name="connsiteX534" fmla="*/ 335121 w 1903516"/>
                <a:gd name="connsiteY534" fmla="*/ 656975 h 1669026"/>
                <a:gd name="connsiteX535" fmla="*/ 327526 w 1903516"/>
                <a:gd name="connsiteY535" fmla="*/ 657921 h 1669026"/>
                <a:gd name="connsiteX536" fmla="*/ 324683 w 1903516"/>
                <a:gd name="connsiteY536" fmla="*/ 656975 h 1669026"/>
                <a:gd name="connsiteX537" fmla="*/ 323731 w 1903516"/>
                <a:gd name="connsiteY537" fmla="*/ 654136 h 1669026"/>
                <a:gd name="connsiteX538" fmla="*/ 318034 w 1903516"/>
                <a:gd name="connsiteY538" fmla="*/ 652234 h 1669026"/>
                <a:gd name="connsiteX539" fmla="*/ 314234 w 1903516"/>
                <a:gd name="connsiteY539" fmla="*/ 653185 h 1669026"/>
                <a:gd name="connsiteX540" fmla="*/ 308537 w 1903516"/>
                <a:gd name="connsiteY540" fmla="*/ 651287 h 1669026"/>
                <a:gd name="connsiteX541" fmla="*/ 300942 w 1903516"/>
                <a:gd name="connsiteY541" fmla="*/ 649390 h 1669026"/>
                <a:gd name="connsiteX542" fmla="*/ 293347 w 1903516"/>
                <a:gd name="connsiteY542" fmla="*/ 644639 h 1669026"/>
                <a:gd name="connsiteX543" fmla="*/ 292396 w 1903516"/>
                <a:gd name="connsiteY543" fmla="*/ 642741 h 1669026"/>
                <a:gd name="connsiteX544" fmla="*/ 291449 w 1903516"/>
                <a:gd name="connsiteY544" fmla="*/ 641790 h 1669026"/>
                <a:gd name="connsiteX545" fmla="*/ 290518 w 1903516"/>
                <a:gd name="connsiteY545" fmla="*/ 638941 h 1669026"/>
                <a:gd name="connsiteX546" fmla="*/ 287649 w 1903516"/>
                <a:gd name="connsiteY546" fmla="*/ 625649 h 1669026"/>
                <a:gd name="connsiteX547" fmla="*/ 285752 w 1903516"/>
                <a:gd name="connsiteY547" fmla="*/ 622800 h 1669026"/>
                <a:gd name="connsiteX548" fmla="*/ 285752 w 1903516"/>
                <a:gd name="connsiteY548" fmla="*/ 620903 h 1669026"/>
                <a:gd name="connsiteX549" fmla="*/ 285752 w 1903516"/>
                <a:gd name="connsiteY549" fmla="*/ 619957 h 1669026"/>
                <a:gd name="connsiteX550" fmla="*/ 284821 w 1903516"/>
                <a:gd name="connsiteY550" fmla="*/ 617108 h 1669026"/>
                <a:gd name="connsiteX551" fmla="*/ 284821 w 1903516"/>
                <a:gd name="connsiteY551" fmla="*/ 616157 h 1669026"/>
                <a:gd name="connsiteX552" fmla="*/ 285752 w 1903516"/>
                <a:gd name="connsiteY552" fmla="*/ 612362 h 1669026"/>
                <a:gd name="connsiteX553" fmla="*/ 284821 w 1903516"/>
                <a:gd name="connsiteY553" fmla="*/ 607611 h 1669026"/>
                <a:gd name="connsiteX554" fmla="*/ 283849 w 1903516"/>
                <a:gd name="connsiteY554" fmla="*/ 605713 h 1669026"/>
                <a:gd name="connsiteX555" fmla="*/ 280055 w 1903516"/>
                <a:gd name="connsiteY555" fmla="*/ 604762 h 1669026"/>
                <a:gd name="connsiteX556" fmla="*/ 281026 w 1903516"/>
                <a:gd name="connsiteY556" fmla="*/ 600016 h 1669026"/>
                <a:gd name="connsiteX557" fmla="*/ 266762 w 1903516"/>
                <a:gd name="connsiteY557" fmla="*/ 537359 h 1669026"/>
                <a:gd name="connsiteX558" fmla="*/ 263933 w 1903516"/>
                <a:gd name="connsiteY558" fmla="*/ 540208 h 1669026"/>
                <a:gd name="connsiteX559" fmla="*/ 262967 w 1903516"/>
                <a:gd name="connsiteY559" fmla="*/ 541159 h 1669026"/>
                <a:gd name="connsiteX560" fmla="*/ 246841 w 1903516"/>
                <a:gd name="connsiteY560" fmla="*/ 544959 h 1669026"/>
                <a:gd name="connsiteX561" fmla="*/ 221208 w 1903516"/>
                <a:gd name="connsiteY561" fmla="*/ 536408 h 1669026"/>
                <a:gd name="connsiteX562" fmla="*/ 218359 w 1903516"/>
                <a:gd name="connsiteY562" fmla="*/ 542105 h 1669026"/>
                <a:gd name="connsiteX563" fmla="*/ 205067 w 1903516"/>
                <a:gd name="connsiteY563" fmla="*/ 546856 h 1669026"/>
                <a:gd name="connsiteX564" fmla="*/ 204116 w 1903516"/>
                <a:gd name="connsiteY564" fmla="*/ 547803 h 1669026"/>
                <a:gd name="connsiteX565" fmla="*/ 199369 w 1903516"/>
                <a:gd name="connsiteY565" fmla="*/ 547803 h 1669026"/>
                <a:gd name="connsiteX566" fmla="*/ 190823 w 1903516"/>
                <a:gd name="connsiteY566" fmla="*/ 554441 h 1669026"/>
                <a:gd name="connsiteX567" fmla="*/ 184180 w 1903516"/>
                <a:gd name="connsiteY567" fmla="*/ 559188 h 1669026"/>
                <a:gd name="connsiteX568" fmla="*/ 173731 w 1903516"/>
                <a:gd name="connsiteY568" fmla="*/ 553490 h 1669026"/>
                <a:gd name="connsiteX569" fmla="*/ 172785 w 1903516"/>
                <a:gd name="connsiteY569" fmla="*/ 550647 h 1669026"/>
                <a:gd name="connsiteX570" fmla="*/ 169936 w 1903516"/>
                <a:gd name="connsiteY570" fmla="*/ 546856 h 1669026"/>
                <a:gd name="connsiteX571" fmla="*/ 168034 w 1903516"/>
                <a:gd name="connsiteY571" fmla="*/ 538310 h 1669026"/>
                <a:gd name="connsiteX572" fmla="*/ 167087 w 1903516"/>
                <a:gd name="connsiteY572" fmla="*/ 534510 h 1669026"/>
                <a:gd name="connsiteX573" fmla="*/ 165190 w 1903516"/>
                <a:gd name="connsiteY573" fmla="*/ 532613 h 1669026"/>
                <a:gd name="connsiteX574" fmla="*/ 163288 w 1903516"/>
                <a:gd name="connsiteY574" fmla="*/ 535462 h 1669026"/>
                <a:gd name="connsiteX575" fmla="*/ 161390 w 1903516"/>
                <a:gd name="connsiteY575" fmla="*/ 536408 h 1669026"/>
                <a:gd name="connsiteX576" fmla="*/ 155693 w 1903516"/>
                <a:gd name="connsiteY576" fmla="*/ 536408 h 1669026"/>
                <a:gd name="connsiteX577" fmla="*/ 154741 w 1903516"/>
                <a:gd name="connsiteY577" fmla="*/ 538310 h 1669026"/>
                <a:gd name="connsiteX578" fmla="*/ 152844 w 1903516"/>
                <a:gd name="connsiteY578" fmla="*/ 538310 h 1669026"/>
                <a:gd name="connsiteX579" fmla="*/ 151898 w 1903516"/>
                <a:gd name="connsiteY579" fmla="*/ 538310 h 1669026"/>
                <a:gd name="connsiteX580" fmla="*/ 149995 w 1903516"/>
                <a:gd name="connsiteY580" fmla="*/ 535462 h 1669026"/>
                <a:gd name="connsiteX581" fmla="*/ 148098 w 1903516"/>
                <a:gd name="connsiteY581" fmla="*/ 536408 h 1669026"/>
                <a:gd name="connsiteX582" fmla="*/ 144298 w 1903516"/>
                <a:gd name="connsiteY582" fmla="*/ 526916 h 1669026"/>
                <a:gd name="connsiteX583" fmla="*/ 139552 w 1903516"/>
                <a:gd name="connsiteY583" fmla="*/ 525969 h 1669026"/>
                <a:gd name="connsiteX584" fmla="*/ 140503 w 1903516"/>
                <a:gd name="connsiteY584" fmla="*/ 512672 h 1669026"/>
                <a:gd name="connsiteX585" fmla="*/ 143347 w 1903516"/>
                <a:gd name="connsiteY585" fmla="*/ 507926 h 1669026"/>
                <a:gd name="connsiteX586" fmla="*/ 145249 w 1903516"/>
                <a:gd name="connsiteY586" fmla="*/ 506028 h 1669026"/>
                <a:gd name="connsiteX587" fmla="*/ 145249 w 1903516"/>
                <a:gd name="connsiteY587" fmla="*/ 505077 h 1669026"/>
                <a:gd name="connsiteX588" fmla="*/ 148098 w 1903516"/>
                <a:gd name="connsiteY588" fmla="*/ 499380 h 1669026"/>
                <a:gd name="connsiteX589" fmla="*/ 148098 w 1903516"/>
                <a:gd name="connsiteY589" fmla="*/ 499380 h 1669026"/>
                <a:gd name="connsiteX590" fmla="*/ 148098 w 1903516"/>
                <a:gd name="connsiteY590" fmla="*/ 497482 h 1669026"/>
                <a:gd name="connsiteX591" fmla="*/ 148098 w 1903516"/>
                <a:gd name="connsiteY591" fmla="*/ 489887 h 1669026"/>
                <a:gd name="connsiteX592" fmla="*/ 148098 w 1903516"/>
                <a:gd name="connsiteY592" fmla="*/ 482293 h 1669026"/>
                <a:gd name="connsiteX593" fmla="*/ 148098 w 1903516"/>
                <a:gd name="connsiteY593" fmla="*/ 481341 h 1669026"/>
                <a:gd name="connsiteX594" fmla="*/ 153795 w 1903516"/>
                <a:gd name="connsiteY594" fmla="*/ 476595 h 1669026"/>
                <a:gd name="connsiteX595" fmla="*/ 155693 w 1903516"/>
                <a:gd name="connsiteY595" fmla="*/ 472795 h 1669026"/>
                <a:gd name="connsiteX596" fmla="*/ 148098 w 1903516"/>
                <a:gd name="connsiteY596" fmla="*/ 470898 h 1669026"/>
                <a:gd name="connsiteX597" fmla="*/ 134805 w 1903516"/>
                <a:gd name="connsiteY597" fmla="*/ 467098 h 1669026"/>
                <a:gd name="connsiteX598" fmla="*/ 130059 w 1903516"/>
                <a:gd name="connsiteY598" fmla="*/ 469000 h 1669026"/>
                <a:gd name="connsiteX599" fmla="*/ 129108 w 1903516"/>
                <a:gd name="connsiteY599" fmla="*/ 470898 h 1669026"/>
                <a:gd name="connsiteX600" fmla="*/ 130059 w 1903516"/>
                <a:gd name="connsiteY600" fmla="*/ 474693 h 1669026"/>
                <a:gd name="connsiteX601" fmla="*/ 129108 w 1903516"/>
                <a:gd name="connsiteY601" fmla="*/ 476595 h 1669026"/>
                <a:gd name="connsiteX602" fmla="*/ 123411 w 1903516"/>
                <a:gd name="connsiteY602" fmla="*/ 482293 h 1669026"/>
                <a:gd name="connsiteX603" fmla="*/ 118664 w 1903516"/>
                <a:gd name="connsiteY603" fmla="*/ 487990 h 1669026"/>
                <a:gd name="connsiteX604" fmla="*/ 112016 w 1903516"/>
                <a:gd name="connsiteY604" fmla="*/ 492736 h 1669026"/>
                <a:gd name="connsiteX605" fmla="*/ 110118 w 1903516"/>
                <a:gd name="connsiteY605" fmla="*/ 493682 h 1669026"/>
                <a:gd name="connsiteX606" fmla="*/ 110118 w 1903516"/>
                <a:gd name="connsiteY606" fmla="*/ 494634 h 1669026"/>
                <a:gd name="connsiteX607" fmla="*/ 108221 w 1903516"/>
                <a:gd name="connsiteY607" fmla="*/ 495585 h 1669026"/>
                <a:gd name="connsiteX608" fmla="*/ 107270 w 1903516"/>
                <a:gd name="connsiteY608" fmla="*/ 498429 h 1669026"/>
                <a:gd name="connsiteX609" fmla="*/ 105372 w 1903516"/>
                <a:gd name="connsiteY609" fmla="*/ 501282 h 1669026"/>
                <a:gd name="connsiteX610" fmla="*/ 104421 w 1903516"/>
                <a:gd name="connsiteY610" fmla="*/ 502228 h 1669026"/>
                <a:gd name="connsiteX611" fmla="*/ 103475 w 1903516"/>
                <a:gd name="connsiteY611" fmla="*/ 503180 h 1669026"/>
                <a:gd name="connsiteX612" fmla="*/ 99675 w 1903516"/>
                <a:gd name="connsiteY612" fmla="*/ 503180 h 1669026"/>
                <a:gd name="connsiteX613" fmla="*/ 95875 w 1903516"/>
                <a:gd name="connsiteY613" fmla="*/ 503180 h 1669026"/>
                <a:gd name="connsiteX614" fmla="*/ 93977 w 1903516"/>
                <a:gd name="connsiteY614" fmla="*/ 513623 h 1669026"/>
                <a:gd name="connsiteX615" fmla="*/ 92080 w 1903516"/>
                <a:gd name="connsiteY615" fmla="*/ 512672 h 1669026"/>
                <a:gd name="connsiteX616" fmla="*/ 91129 w 1903516"/>
                <a:gd name="connsiteY616" fmla="*/ 511726 h 1669026"/>
                <a:gd name="connsiteX617" fmla="*/ 88280 w 1903516"/>
                <a:gd name="connsiteY617" fmla="*/ 508877 h 1669026"/>
                <a:gd name="connsiteX618" fmla="*/ 80685 w 1903516"/>
                <a:gd name="connsiteY618" fmla="*/ 501282 h 1669026"/>
                <a:gd name="connsiteX619" fmla="*/ 79739 w 1903516"/>
                <a:gd name="connsiteY619" fmla="*/ 499380 h 1669026"/>
                <a:gd name="connsiteX620" fmla="*/ 78788 w 1903516"/>
                <a:gd name="connsiteY620" fmla="*/ 498429 h 1669026"/>
                <a:gd name="connsiteX621" fmla="*/ 75939 w 1903516"/>
                <a:gd name="connsiteY621" fmla="*/ 495585 h 1669026"/>
                <a:gd name="connsiteX622" fmla="*/ 71193 w 1903516"/>
                <a:gd name="connsiteY622" fmla="*/ 492736 h 1669026"/>
                <a:gd name="connsiteX623" fmla="*/ 69290 w 1903516"/>
                <a:gd name="connsiteY623" fmla="*/ 491785 h 1669026"/>
                <a:gd name="connsiteX624" fmla="*/ 66447 w 1903516"/>
                <a:gd name="connsiteY624" fmla="*/ 487039 h 1669026"/>
                <a:gd name="connsiteX625" fmla="*/ 65495 w 1903516"/>
                <a:gd name="connsiteY625" fmla="*/ 482293 h 1669026"/>
                <a:gd name="connsiteX626" fmla="*/ 64544 w 1903516"/>
                <a:gd name="connsiteY626" fmla="*/ 479444 h 1669026"/>
                <a:gd name="connsiteX627" fmla="*/ 64544 w 1903516"/>
                <a:gd name="connsiteY627" fmla="*/ 471849 h 1669026"/>
                <a:gd name="connsiteX628" fmla="*/ 67393 w 1903516"/>
                <a:gd name="connsiteY628" fmla="*/ 460454 h 1669026"/>
                <a:gd name="connsiteX629" fmla="*/ 56949 w 1903516"/>
                <a:gd name="connsiteY629" fmla="*/ 463303 h 1669026"/>
                <a:gd name="connsiteX630" fmla="*/ 55998 w 1903516"/>
                <a:gd name="connsiteY630" fmla="*/ 461400 h 1669026"/>
                <a:gd name="connsiteX631" fmla="*/ 54101 w 1903516"/>
                <a:gd name="connsiteY631" fmla="*/ 459503 h 1669026"/>
                <a:gd name="connsiteX632" fmla="*/ 54101 w 1903516"/>
                <a:gd name="connsiteY632" fmla="*/ 457605 h 1669026"/>
                <a:gd name="connsiteX633" fmla="*/ 52218 w 1903516"/>
                <a:gd name="connsiteY633" fmla="*/ 455703 h 1669026"/>
                <a:gd name="connsiteX634" fmla="*/ 52218 w 1903516"/>
                <a:gd name="connsiteY634" fmla="*/ 454757 h 1669026"/>
                <a:gd name="connsiteX635" fmla="*/ 51252 w 1903516"/>
                <a:gd name="connsiteY635" fmla="*/ 453810 h 1669026"/>
                <a:gd name="connsiteX636" fmla="*/ 48423 w 1903516"/>
                <a:gd name="connsiteY636" fmla="*/ 450957 h 1669026"/>
                <a:gd name="connsiteX637" fmla="*/ 47457 w 1903516"/>
                <a:gd name="connsiteY637" fmla="*/ 448108 h 1669026"/>
                <a:gd name="connsiteX638" fmla="*/ 48423 w 1903516"/>
                <a:gd name="connsiteY638" fmla="*/ 447162 h 1669026"/>
                <a:gd name="connsiteX639" fmla="*/ 50320 w 1903516"/>
                <a:gd name="connsiteY639" fmla="*/ 444313 h 1669026"/>
                <a:gd name="connsiteX640" fmla="*/ 52218 w 1903516"/>
                <a:gd name="connsiteY640" fmla="*/ 442416 h 1669026"/>
                <a:gd name="connsiteX641" fmla="*/ 52218 w 1903516"/>
                <a:gd name="connsiteY641" fmla="*/ 435767 h 1669026"/>
                <a:gd name="connsiteX642" fmla="*/ 51252 w 1903516"/>
                <a:gd name="connsiteY642" fmla="*/ 433870 h 1669026"/>
                <a:gd name="connsiteX643" fmla="*/ 50320 w 1903516"/>
                <a:gd name="connsiteY643" fmla="*/ 433870 h 1669026"/>
                <a:gd name="connsiteX644" fmla="*/ 48423 w 1903516"/>
                <a:gd name="connsiteY644" fmla="*/ 432918 h 1669026"/>
                <a:gd name="connsiteX645" fmla="*/ 47457 w 1903516"/>
                <a:gd name="connsiteY645" fmla="*/ 431967 h 1669026"/>
                <a:gd name="connsiteX646" fmla="*/ 44623 w 1903516"/>
                <a:gd name="connsiteY646" fmla="*/ 431021 h 1669026"/>
                <a:gd name="connsiteX647" fmla="*/ 43657 w 1903516"/>
                <a:gd name="connsiteY647" fmla="*/ 430070 h 1669026"/>
                <a:gd name="connsiteX648" fmla="*/ 42726 w 1903516"/>
                <a:gd name="connsiteY648" fmla="*/ 429123 h 1669026"/>
                <a:gd name="connsiteX649" fmla="*/ 41759 w 1903516"/>
                <a:gd name="connsiteY649" fmla="*/ 428172 h 1669026"/>
                <a:gd name="connsiteX650" fmla="*/ 42726 w 1903516"/>
                <a:gd name="connsiteY650" fmla="*/ 427221 h 1669026"/>
                <a:gd name="connsiteX651" fmla="*/ 42726 w 1903516"/>
                <a:gd name="connsiteY651" fmla="*/ 425323 h 1669026"/>
                <a:gd name="connsiteX652" fmla="*/ 41759 w 1903516"/>
                <a:gd name="connsiteY652" fmla="*/ 422475 h 1669026"/>
                <a:gd name="connsiteX653" fmla="*/ 42726 w 1903516"/>
                <a:gd name="connsiteY653" fmla="*/ 417729 h 1669026"/>
                <a:gd name="connsiteX654" fmla="*/ 44623 w 1903516"/>
                <a:gd name="connsiteY654" fmla="*/ 413939 h 1669026"/>
                <a:gd name="connsiteX655" fmla="*/ 43657 w 1903516"/>
                <a:gd name="connsiteY655" fmla="*/ 412041 h 1669026"/>
                <a:gd name="connsiteX656" fmla="*/ 41759 w 1903516"/>
                <a:gd name="connsiteY656" fmla="*/ 408241 h 1669026"/>
                <a:gd name="connsiteX657" fmla="*/ 40828 w 1903516"/>
                <a:gd name="connsiteY657" fmla="*/ 407290 h 1669026"/>
                <a:gd name="connsiteX658" fmla="*/ 40828 w 1903516"/>
                <a:gd name="connsiteY658" fmla="*/ 407290 h 1669026"/>
                <a:gd name="connsiteX659" fmla="*/ 37959 w 1903516"/>
                <a:gd name="connsiteY659" fmla="*/ 406344 h 1669026"/>
                <a:gd name="connsiteX660" fmla="*/ 37028 w 1903516"/>
                <a:gd name="connsiteY660" fmla="*/ 405392 h 1669026"/>
                <a:gd name="connsiteX661" fmla="*/ 33228 w 1903516"/>
                <a:gd name="connsiteY661" fmla="*/ 403495 h 1669026"/>
                <a:gd name="connsiteX662" fmla="*/ 32262 w 1903516"/>
                <a:gd name="connsiteY662" fmla="*/ 404446 h 1669026"/>
                <a:gd name="connsiteX663" fmla="*/ 31331 w 1903516"/>
                <a:gd name="connsiteY663" fmla="*/ 406344 h 1669026"/>
                <a:gd name="connsiteX664" fmla="*/ 29433 w 1903516"/>
                <a:gd name="connsiteY664" fmla="*/ 407290 h 1669026"/>
                <a:gd name="connsiteX665" fmla="*/ 27536 w 1903516"/>
                <a:gd name="connsiteY665" fmla="*/ 409192 h 1669026"/>
                <a:gd name="connsiteX666" fmla="*/ 23736 w 1903516"/>
                <a:gd name="connsiteY666" fmla="*/ 410144 h 1669026"/>
                <a:gd name="connsiteX667" fmla="*/ 18990 w 1903516"/>
                <a:gd name="connsiteY667" fmla="*/ 412987 h 1669026"/>
                <a:gd name="connsiteX668" fmla="*/ 14239 w 1903516"/>
                <a:gd name="connsiteY668" fmla="*/ 412987 h 1669026"/>
                <a:gd name="connsiteX669" fmla="*/ 12341 w 1903516"/>
                <a:gd name="connsiteY669" fmla="*/ 412987 h 1669026"/>
                <a:gd name="connsiteX670" fmla="*/ 10444 w 1903516"/>
                <a:gd name="connsiteY670" fmla="*/ 412987 h 1669026"/>
                <a:gd name="connsiteX671" fmla="*/ 9492 w 1903516"/>
                <a:gd name="connsiteY671" fmla="*/ 411090 h 1669026"/>
                <a:gd name="connsiteX672" fmla="*/ 8546 w 1903516"/>
                <a:gd name="connsiteY672" fmla="*/ 411090 h 1669026"/>
                <a:gd name="connsiteX673" fmla="*/ 6649 w 1903516"/>
                <a:gd name="connsiteY673" fmla="*/ 410144 h 1669026"/>
                <a:gd name="connsiteX674" fmla="*/ 2849 w 1903516"/>
                <a:gd name="connsiteY674" fmla="*/ 408241 h 1669026"/>
                <a:gd name="connsiteX675" fmla="*/ 951 w 1903516"/>
                <a:gd name="connsiteY675" fmla="*/ 404446 h 1669026"/>
                <a:gd name="connsiteX676" fmla="*/ 951 w 1903516"/>
                <a:gd name="connsiteY676" fmla="*/ 403495 h 1669026"/>
                <a:gd name="connsiteX677" fmla="*/ 1897 w 1903516"/>
                <a:gd name="connsiteY677" fmla="*/ 398749 h 1669026"/>
                <a:gd name="connsiteX678" fmla="*/ 3800 w 1903516"/>
                <a:gd name="connsiteY678" fmla="*/ 379759 h 1669026"/>
                <a:gd name="connsiteX679" fmla="*/ 0 w 1903516"/>
                <a:gd name="connsiteY679" fmla="*/ 351272 h 1669026"/>
                <a:gd name="connsiteX680" fmla="*/ 1897 w 1903516"/>
                <a:gd name="connsiteY680" fmla="*/ 350326 h 1669026"/>
                <a:gd name="connsiteX681" fmla="*/ 4746 w 1903516"/>
                <a:gd name="connsiteY681" fmla="*/ 348428 h 1669026"/>
                <a:gd name="connsiteX682" fmla="*/ 8546 w 1903516"/>
                <a:gd name="connsiteY682" fmla="*/ 344628 h 1669026"/>
                <a:gd name="connsiteX683" fmla="*/ 11395 w 1903516"/>
                <a:gd name="connsiteY683" fmla="*/ 341780 h 1669026"/>
                <a:gd name="connsiteX684" fmla="*/ 14239 w 1903516"/>
                <a:gd name="connsiteY684" fmla="*/ 340828 h 1669026"/>
                <a:gd name="connsiteX685" fmla="*/ 18990 w 1903516"/>
                <a:gd name="connsiteY685" fmla="*/ 336082 h 1669026"/>
                <a:gd name="connsiteX686" fmla="*/ 22770 w 1903516"/>
                <a:gd name="connsiteY686" fmla="*/ 332282 h 1669026"/>
                <a:gd name="connsiteX687" fmla="*/ 24667 w 1903516"/>
                <a:gd name="connsiteY687" fmla="*/ 326590 h 1669026"/>
                <a:gd name="connsiteX688" fmla="*/ 26565 w 1903516"/>
                <a:gd name="connsiteY688" fmla="*/ 317093 h 1669026"/>
                <a:gd name="connsiteX689" fmla="*/ 28467 w 1903516"/>
                <a:gd name="connsiteY689" fmla="*/ 312346 h 1669026"/>
                <a:gd name="connsiteX690" fmla="*/ 30365 w 1903516"/>
                <a:gd name="connsiteY690" fmla="*/ 307610 h 1669026"/>
                <a:gd name="connsiteX691" fmla="*/ 32262 w 1903516"/>
                <a:gd name="connsiteY691" fmla="*/ 306659 h 1669026"/>
                <a:gd name="connsiteX692" fmla="*/ 43657 w 1903516"/>
                <a:gd name="connsiteY692" fmla="*/ 308556 h 1669026"/>
                <a:gd name="connsiteX693" fmla="*/ 45554 w 1903516"/>
                <a:gd name="connsiteY693" fmla="*/ 314244 h 1669026"/>
                <a:gd name="connsiteX694" fmla="*/ 48423 w 1903516"/>
                <a:gd name="connsiteY694" fmla="*/ 318044 h 1669026"/>
                <a:gd name="connsiteX695" fmla="*/ 54101 w 1903516"/>
                <a:gd name="connsiteY695" fmla="*/ 321839 h 1669026"/>
                <a:gd name="connsiteX696" fmla="*/ 60749 w 1903516"/>
                <a:gd name="connsiteY696" fmla="*/ 324692 h 1669026"/>
                <a:gd name="connsiteX697" fmla="*/ 72139 w 1903516"/>
                <a:gd name="connsiteY697" fmla="*/ 322790 h 1669026"/>
                <a:gd name="connsiteX698" fmla="*/ 80685 w 1903516"/>
                <a:gd name="connsiteY698" fmla="*/ 318995 h 1669026"/>
                <a:gd name="connsiteX699" fmla="*/ 90182 w 1903516"/>
                <a:gd name="connsiteY699" fmla="*/ 314244 h 1669026"/>
                <a:gd name="connsiteX700" fmla="*/ 92080 w 1903516"/>
                <a:gd name="connsiteY700" fmla="*/ 313298 h 1669026"/>
                <a:gd name="connsiteX701" fmla="*/ 101572 w 1903516"/>
                <a:gd name="connsiteY701" fmla="*/ 305713 h 1669026"/>
                <a:gd name="connsiteX702" fmla="*/ 107270 w 1903516"/>
                <a:gd name="connsiteY702" fmla="*/ 302859 h 1669026"/>
                <a:gd name="connsiteX703" fmla="*/ 110118 w 1903516"/>
                <a:gd name="connsiteY703" fmla="*/ 301913 h 1669026"/>
                <a:gd name="connsiteX704" fmla="*/ 111070 w 1903516"/>
                <a:gd name="connsiteY704" fmla="*/ 301913 h 1669026"/>
                <a:gd name="connsiteX705" fmla="*/ 115816 w 1903516"/>
                <a:gd name="connsiteY705" fmla="*/ 302859 h 1669026"/>
                <a:gd name="connsiteX706" fmla="*/ 124362 w 1903516"/>
                <a:gd name="connsiteY706" fmla="*/ 308556 h 1669026"/>
                <a:gd name="connsiteX707" fmla="*/ 131957 w 1903516"/>
                <a:gd name="connsiteY707" fmla="*/ 310459 h 1669026"/>
                <a:gd name="connsiteX708" fmla="*/ 132908 w 1903516"/>
                <a:gd name="connsiteY708" fmla="*/ 310459 h 1669026"/>
                <a:gd name="connsiteX709" fmla="*/ 139552 w 1903516"/>
                <a:gd name="connsiteY709" fmla="*/ 310459 h 1669026"/>
                <a:gd name="connsiteX710" fmla="*/ 142400 w 1903516"/>
                <a:gd name="connsiteY710" fmla="*/ 313298 h 1669026"/>
                <a:gd name="connsiteX711" fmla="*/ 147147 w 1903516"/>
                <a:gd name="connsiteY711" fmla="*/ 314244 h 1669026"/>
                <a:gd name="connsiteX712" fmla="*/ 152844 w 1903516"/>
                <a:gd name="connsiteY712" fmla="*/ 313298 h 1669026"/>
                <a:gd name="connsiteX713" fmla="*/ 155693 w 1903516"/>
                <a:gd name="connsiteY713" fmla="*/ 316146 h 1669026"/>
                <a:gd name="connsiteX714" fmla="*/ 158541 w 1903516"/>
                <a:gd name="connsiteY714" fmla="*/ 320893 h 1669026"/>
                <a:gd name="connsiteX715" fmla="*/ 159493 w 1903516"/>
                <a:gd name="connsiteY715" fmla="*/ 321839 h 1669026"/>
                <a:gd name="connsiteX716" fmla="*/ 162336 w 1903516"/>
                <a:gd name="connsiteY716" fmla="*/ 323741 h 1669026"/>
                <a:gd name="connsiteX717" fmla="*/ 167087 w 1903516"/>
                <a:gd name="connsiteY717" fmla="*/ 324692 h 1669026"/>
                <a:gd name="connsiteX718" fmla="*/ 172785 w 1903516"/>
                <a:gd name="connsiteY718" fmla="*/ 322790 h 1669026"/>
                <a:gd name="connsiteX719" fmla="*/ 177531 w 1903516"/>
                <a:gd name="connsiteY719" fmla="*/ 319941 h 1669026"/>
                <a:gd name="connsiteX720" fmla="*/ 181331 w 1903516"/>
                <a:gd name="connsiteY720" fmla="*/ 314244 h 1669026"/>
                <a:gd name="connsiteX721" fmla="*/ 183228 w 1903516"/>
                <a:gd name="connsiteY721" fmla="*/ 312346 h 1669026"/>
                <a:gd name="connsiteX722" fmla="*/ 187023 w 1903516"/>
                <a:gd name="connsiteY722" fmla="*/ 311405 h 1669026"/>
                <a:gd name="connsiteX723" fmla="*/ 189877 w 1903516"/>
                <a:gd name="connsiteY723" fmla="*/ 308556 h 1669026"/>
                <a:gd name="connsiteX724" fmla="*/ 192721 w 1903516"/>
                <a:gd name="connsiteY724" fmla="*/ 309508 h 1669026"/>
                <a:gd name="connsiteX725" fmla="*/ 195569 w 1903516"/>
                <a:gd name="connsiteY725" fmla="*/ 311405 h 1669026"/>
                <a:gd name="connsiteX726" fmla="*/ 198418 w 1903516"/>
                <a:gd name="connsiteY726" fmla="*/ 311405 h 1669026"/>
                <a:gd name="connsiteX727" fmla="*/ 203164 w 1903516"/>
                <a:gd name="connsiteY727" fmla="*/ 311405 h 1669026"/>
                <a:gd name="connsiteX728" fmla="*/ 212662 w 1903516"/>
                <a:gd name="connsiteY728" fmla="*/ 308556 h 1669026"/>
                <a:gd name="connsiteX729" fmla="*/ 215510 w 1903516"/>
                <a:gd name="connsiteY729" fmla="*/ 307610 h 1669026"/>
                <a:gd name="connsiteX730" fmla="*/ 218359 w 1903516"/>
                <a:gd name="connsiteY730" fmla="*/ 305713 h 1669026"/>
                <a:gd name="connsiteX731" fmla="*/ 221208 w 1903516"/>
                <a:gd name="connsiteY731" fmla="*/ 303810 h 1669026"/>
                <a:gd name="connsiteX732" fmla="*/ 223105 w 1903516"/>
                <a:gd name="connsiteY732" fmla="*/ 301913 h 1669026"/>
                <a:gd name="connsiteX733" fmla="*/ 225954 w 1903516"/>
                <a:gd name="connsiteY733" fmla="*/ 301913 h 1669026"/>
                <a:gd name="connsiteX734" fmla="*/ 228803 w 1903516"/>
                <a:gd name="connsiteY734" fmla="*/ 300015 h 1669026"/>
                <a:gd name="connsiteX735" fmla="*/ 230700 w 1903516"/>
                <a:gd name="connsiteY735" fmla="*/ 300015 h 1669026"/>
                <a:gd name="connsiteX736" fmla="*/ 234500 w 1903516"/>
                <a:gd name="connsiteY736" fmla="*/ 301913 h 1669026"/>
                <a:gd name="connsiteX737" fmla="*/ 237349 w 1903516"/>
                <a:gd name="connsiteY737" fmla="*/ 302859 h 1669026"/>
                <a:gd name="connsiteX738" fmla="*/ 242095 w 1903516"/>
                <a:gd name="connsiteY738" fmla="*/ 301913 h 1669026"/>
                <a:gd name="connsiteX739" fmla="*/ 246841 w 1903516"/>
                <a:gd name="connsiteY739" fmla="*/ 301913 h 1669026"/>
                <a:gd name="connsiteX740" fmla="*/ 259182 w 1903516"/>
                <a:gd name="connsiteY740" fmla="*/ 304761 h 1669026"/>
                <a:gd name="connsiteX741" fmla="*/ 262036 w 1903516"/>
                <a:gd name="connsiteY741" fmla="*/ 305713 h 1669026"/>
                <a:gd name="connsiteX742" fmla="*/ 263933 w 1903516"/>
                <a:gd name="connsiteY742" fmla="*/ 308556 h 1669026"/>
                <a:gd name="connsiteX743" fmla="*/ 265831 w 1903516"/>
                <a:gd name="connsiteY743" fmla="*/ 310459 h 1669026"/>
                <a:gd name="connsiteX744" fmla="*/ 268660 w 1903516"/>
                <a:gd name="connsiteY744" fmla="*/ 313298 h 1669026"/>
                <a:gd name="connsiteX745" fmla="*/ 271528 w 1903516"/>
                <a:gd name="connsiteY745" fmla="*/ 316146 h 1669026"/>
                <a:gd name="connsiteX746" fmla="*/ 278152 w 1903516"/>
                <a:gd name="connsiteY746" fmla="*/ 320893 h 1669026"/>
                <a:gd name="connsiteX747" fmla="*/ 281952 w 1903516"/>
                <a:gd name="connsiteY747" fmla="*/ 323741 h 1669026"/>
                <a:gd name="connsiteX748" fmla="*/ 283849 w 1903516"/>
                <a:gd name="connsiteY748" fmla="*/ 323741 h 1669026"/>
                <a:gd name="connsiteX749" fmla="*/ 290518 w 1903516"/>
                <a:gd name="connsiteY749" fmla="*/ 321839 h 1669026"/>
                <a:gd name="connsiteX750" fmla="*/ 294298 w 1903516"/>
                <a:gd name="connsiteY750" fmla="*/ 320893 h 1669026"/>
                <a:gd name="connsiteX751" fmla="*/ 301893 w 1903516"/>
                <a:gd name="connsiteY751" fmla="*/ 320893 h 1669026"/>
                <a:gd name="connsiteX752" fmla="*/ 303790 w 1903516"/>
                <a:gd name="connsiteY752" fmla="*/ 322790 h 1669026"/>
                <a:gd name="connsiteX753" fmla="*/ 307590 w 1903516"/>
                <a:gd name="connsiteY753" fmla="*/ 330390 h 1669026"/>
                <a:gd name="connsiteX754" fmla="*/ 311385 w 1903516"/>
                <a:gd name="connsiteY754" fmla="*/ 336082 h 1669026"/>
                <a:gd name="connsiteX755" fmla="*/ 313288 w 1903516"/>
                <a:gd name="connsiteY755" fmla="*/ 337985 h 1669026"/>
                <a:gd name="connsiteX756" fmla="*/ 325629 w 1903516"/>
                <a:gd name="connsiteY756" fmla="*/ 337985 h 1669026"/>
                <a:gd name="connsiteX757" fmla="*/ 331326 w 1903516"/>
                <a:gd name="connsiteY757" fmla="*/ 337985 h 1669026"/>
                <a:gd name="connsiteX758" fmla="*/ 337024 w 1903516"/>
                <a:gd name="connsiteY758" fmla="*/ 335136 h 1669026"/>
                <a:gd name="connsiteX759" fmla="*/ 344619 w 1903516"/>
                <a:gd name="connsiteY759" fmla="*/ 328487 h 1669026"/>
                <a:gd name="connsiteX760" fmla="*/ 349365 w 1903516"/>
                <a:gd name="connsiteY760" fmla="*/ 324692 h 1669026"/>
                <a:gd name="connsiteX761" fmla="*/ 354111 w 1903516"/>
                <a:gd name="connsiteY761" fmla="*/ 319941 h 1669026"/>
                <a:gd name="connsiteX762" fmla="*/ 358857 w 1903516"/>
                <a:gd name="connsiteY762" fmla="*/ 315195 h 1669026"/>
                <a:gd name="connsiteX763" fmla="*/ 362657 w 1903516"/>
                <a:gd name="connsiteY763" fmla="*/ 313298 h 1669026"/>
                <a:gd name="connsiteX764" fmla="*/ 366457 w 1903516"/>
                <a:gd name="connsiteY764" fmla="*/ 310459 h 1669026"/>
                <a:gd name="connsiteX765" fmla="*/ 375949 w 1903516"/>
                <a:gd name="connsiteY765" fmla="*/ 307610 h 1669026"/>
                <a:gd name="connsiteX766" fmla="*/ 382598 w 1903516"/>
                <a:gd name="connsiteY766" fmla="*/ 305713 h 1669026"/>
                <a:gd name="connsiteX767" fmla="*/ 385447 w 1903516"/>
                <a:gd name="connsiteY767" fmla="*/ 303810 h 1669026"/>
                <a:gd name="connsiteX768" fmla="*/ 388290 w 1903516"/>
                <a:gd name="connsiteY768" fmla="*/ 302859 h 1669026"/>
                <a:gd name="connsiteX769" fmla="*/ 393988 w 1903516"/>
                <a:gd name="connsiteY769" fmla="*/ 300015 h 1669026"/>
                <a:gd name="connsiteX770" fmla="*/ 396841 w 1903516"/>
                <a:gd name="connsiteY770" fmla="*/ 299064 h 1669026"/>
                <a:gd name="connsiteX771" fmla="*/ 417728 w 1903516"/>
                <a:gd name="connsiteY771" fmla="*/ 300015 h 1669026"/>
                <a:gd name="connsiteX772" fmla="*/ 418675 w 1903516"/>
                <a:gd name="connsiteY772" fmla="*/ 302859 h 1669026"/>
                <a:gd name="connsiteX773" fmla="*/ 419626 w 1903516"/>
                <a:gd name="connsiteY773" fmla="*/ 304761 h 1669026"/>
                <a:gd name="connsiteX774" fmla="*/ 421524 w 1903516"/>
                <a:gd name="connsiteY774" fmla="*/ 306659 h 1669026"/>
                <a:gd name="connsiteX775" fmla="*/ 425323 w 1903516"/>
                <a:gd name="connsiteY775" fmla="*/ 307610 h 1669026"/>
                <a:gd name="connsiteX776" fmla="*/ 428172 w 1903516"/>
                <a:gd name="connsiteY776" fmla="*/ 308556 h 1669026"/>
                <a:gd name="connsiteX777" fmla="*/ 431016 w 1903516"/>
                <a:gd name="connsiteY777" fmla="*/ 308556 h 1669026"/>
                <a:gd name="connsiteX778" fmla="*/ 434816 w 1903516"/>
                <a:gd name="connsiteY778" fmla="*/ 309508 h 1669026"/>
                <a:gd name="connsiteX779" fmla="*/ 439567 w 1903516"/>
                <a:gd name="connsiteY779" fmla="*/ 310459 h 1669026"/>
                <a:gd name="connsiteX780" fmla="*/ 450006 w 1903516"/>
                <a:gd name="connsiteY780" fmla="*/ 309508 h 1669026"/>
                <a:gd name="connsiteX781" fmla="*/ 475644 w 1903516"/>
                <a:gd name="connsiteY781" fmla="*/ 308556 h 1669026"/>
                <a:gd name="connsiteX782" fmla="*/ 482293 w 1903516"/>
                <a:gd name="connsiteY782" fmla="*/ 305713 h 1669026"/>
                <a:gd name="connsiteX783" fmla="*/ 485136 w 1903516"/>
                <a:gd name="connsiteY783" fmla="*/ 300962 h 1669026"/>
                <a:gd name="connsiteX784" fmla="*/ 487039 w 1903516"/>
                <a:gd name="connsiteY784" fmla="*/ 297162 h 1669026"/>
                <a:gd name="connsiteX785" fmla="*/ 488936 w 1903516"/>
                <a:gd name="connsiteY785" fmla="*/ 295264 h 1669026"/>
                <a:gd name="connsiteX786" fmla="*/ 489887 w 1903516"/>
                <a:gd name="connsiteY786" fmla="*/ 295264 h 1669026"/>
                <a:gd name="connsiteX787" fmla="*/ 504126 w 1903516"/>
                <a:gd name="connsiteY787" fmla="*/ 295264 h 1669026"/>
                <a:gd name="connsiteX788" fmla="*/ 506028 w 1903516"/>
                <a:gd name="connsiteY788" fmla="*/ 299064 h 1669026"/>
                <a:gd name="connsiteX789" fmla="*/ 507926 w 1903516"/>
                <a:gd name="connsiteY789" fmla="*/ 301913 h 1669026"/>
                <a:gd name="connsiteX790" fmla="*/ 515521 w 1903516"/>
                <a:gd name="connsiteY790" fmla="*/ 300962 h 1669026"/>
                <a:gd name="connsiteX791" fmla="*/ 517418 w 1903516"/>
                <a:gd name="connsiteY791" fmla="*/ 299064 h 1669026"/>
                <a:gd name="connsiteX792" fmla="*/ 522149 w 1903516"/>
                <a:gd name="connsiteY792" fmla="*/ 293367 h 1669026"/>
                <a:gd name="connsiteX793" fmla="*/ 528813 w 1903516"/>
                <a:gd name="connsiteY793" fmla="*/ 289567 h 1669026"/>
                <a:gd name="connsiteX794" fmla="*/ 534491 w 1903516"/>
                <a:gd name="connsiteY794" fmla="*/ 290518 h 1669026"/>
                <a:gd name="connsiteX795" fmla="*/ 538291 w 1903516"/>
                <a:gd name="connsiteY795" fmla="*/ 292415 h 1669026"/>
                <a:gd name="connsiteX796" fmla="*/ 543988 w 1903516"/>
                <a:gd name="connsiteY796" fmla="*/ 289567 h 1669026"/>
                <a:gd name="connsiteX797" fmla="*/ 550632 w 1903516"/>
                <a:gd name="connsiteY797" fmla="*/ 284821 h 1669026"/>
                <a:gd name="connsiteX798" fmla="*/ 554432 w 1903516"/>
                <a:gd name="connsiteY798" fmla="*/ 283869 h 1669026"/>
                <a:gd name="connsiteX799" fmla="*/ 556329 w 1903516"/>
                <a:gd name="connsiteY799" fmla="*/ 284821 h 1669026"/>
                <a:gd name="connsiteX800" fmla="*/ 561075 w 1903516"/>
                <a:gd name="connsiteY800" fmla="*/ 292415 h 1669026"/>
                <a:gd name="connsiteX801" fmla="*/ 563924 w 1903516"/>
                <a:gd name="connsiteY801" fmla="*/ 298113 h 1669026"/>
                <a:gd name="connsiteX802" fmla="*/ 567724 w 1903516"/>
                <a:gd name="connsiteY802" fmla="*/ 306659 h 1669026"/>
                <a:gd name="connsiteX803" fmla="*/ 571519 w 1903516"/>
                <a:gd name="connsiteY803" fmla="*/ 311405 h 1669026"/>
                <a:gd name="connsiteX804" fmla="*/ 575319 w 1903516"/>
                <a:gd name="connsiteY804" fmla="*/ 313298 h 1669026"/>
                <a:gd name="connsiteX805" fmla="*/ 579114 w 1903516"/>
                <a:gd name="connsiteY805" fmla="*/ 313298 h 1669026"/>
                <a:gd name="connsiteX806" fmla="*/ 583865 w 1903516"/>
                <a:gd name="connsiteY806" fmla="*/ 313298 h 1669026"/>
                <a:gd name="connsiteX807" fmla="*/ 593357 w 1903516"/>
                <a:gd name="connsiteY807" fmla="*/ 311405 h 1669026"/>
                <a:gd name="connsiteX808" fmla="*/ 603801 w 1903516"/>
                <a:gd name="connsiteY808" fmla="*/ 309508 h 1669026"/>
                <a:gd name="connsiteX809" fmla="*/ 609498 w 1903516"/>
                <a:gd name="connsiteY809" fmla="*/ 308556 h 1669026"/>
                <a:gd name="connsiteX810" fmla="*/ 615201 w 1903516"/>
                <a:gd name="connsiteY810" fmla="*/ 306659 h 1669026"/>
                <a:gd name="connsiteX811" fmla="*/ 618991 w 1903516"/>
                <a:gd name="connsiteY811" fmla="*/ 305713 h 1669026"/>
                <a:gd name="connsiteX812" fmla="*/ 624693 w 1903516"/>
                <a:gd name="connsiteY812" fmla="*/ 302859 h 1669026"/>
                <a:gd name="connsiteX813" fmla="*/ 625639 w 1903516"/>
                <a:gd name="connsiteY813" fmla="*/ 302859 h 1669026"/>
                <a:gd name="connsiteX814" fmla="*/ 627537 w 1903516"/>
                <a:gd name="connsiteY814" fmla="*/ 300962 h 1669026"/>
                <a:gd name="connsiteX815" fmla="*/ 628488 w 1903516"/>
                <a:gd name="connsiteY815" fmla="*/ 298113 h 1669026"/>
                <a:gd name="connsiteX816" fmla="*/ 630390 w 1903516"/>
                <a:gd name="connsiteY816" fmla="*/ 294318 h 1669026"/>
                <a:gd name="connsiteX817" fmla="*/ 634185 w 1903516"/>
                <a:gd name="connsiteY817" fmla="*/ 293367 h 1669026"/>
                <a:gd name="connsiteX818" fmla="*/ 639883 w 1903516"/>
                <a:gd name="connsiteY818" fmla="*/ 293367 h 1669026"/>
                <a:gd name="connsiteX819" fmla="*/ 647478 w 1903516"/>
                <a:gd name="connsiteY819" fmla="*/ 295264 h 1669026"/>
                <a:gd name="connsiteX820" fmla="*/ 653180 w 1903516"/>
                <a:gd name="connsiteY820" fmla="*/ 296215 h 1669026"/>
                <a:gd name="connsiteX821" fmla="*/ 658872 w 1903516"/>
                <a:gd name="connsiteY821" fmla="*/ 297162 h 1669026"/>
                <a:gd name="connsiteX822" fmla="*/ 672165 w 1903516"/>
                <a:gd name="connsiteY822" fmla="*/ 299064 h 1669026"/>
                <a:gd name="connsiteX823" fmla="*/ 676911 w 1903516"/>
                <a:gd name="connsiteY823" fmla="*/ 300015 h 1669026"/>
                <a:gd name="connsiteX824" fmla="*/ 684506 w 1903516"/>
                <a:gd name="connsiteY824" fmla="*/ 301913 h 1669026"/>
                <a:gd name="connsiteX825" fmla="*/ 690203 w 1903516"/>
                <a:gd name="connsiteY825" fmla="*/ 303810 h 1669026"/>
                <a:gd name="connsiteX826" fmla="*/ 694949 w 1903516"/>
                <a:gd name="connsiteY826" fmla="*/ 306659 h 1669026"/>
                <a:gd name="connsiteX827" fmla="*/ 697803 w 1903516"/>
                <a:gd name="connsiteY827" fmla="*/ 309508 h 1669026"/>
                <a:gd name="connsiteX828" fmla="*/ 701598 w 1903516"/>
                <a:gd name="connsiteY828" fmla="*/ 310459 h 1669026"/>
                <a:gd name="connsiteX829" fmla="*/ 709193 w 1903516"/>
                <a:gd name="connsiteY829" fmla="*/ 308556 h 1669026"/>
                <a:gd name="connsiteX830" fmla="*/ 716793 w 1903516"/>
                <a:gd name="connsiteY830" fmla="*/ 308556 h 1669026"/>
                <a:gd name="connsiteX831" fmla="*/ 718685 w 1903516"/>
                <a:gd name="connsiteY831" fmla="*/ 310459 h 1669026"/>
                <a:gd name="connsiteX832" fmla="*/ 719636 w 1903516"/>
                <a:gd name="connsiteY832" fmla="*/ 313298 h 1669026"/>
                <a:gd name="connsiteX833" fmla="*/ 720588 w 1903516"/>
                <a:gd name="connsiteY833" fmla="*/ 317093 h 1669026"/>
                <a:gd name="connsiteX834" fmla="*/ 722485 w 1903516"/>
                <a:gd name="connsiteY834" fmla="*/ 318995 h 1669026"/>
                <a:gd name="connsiteX835" fmla="*/ 725334 w 1903516"/>
                <a:gd name="connsiteY835" fmla="*/ 319941 h 1669026"/>
                <a:gd name="connsiteX836" fmla="*/ 729134 w 1903516"/>
                <a:gd name="connsiteY836" fmla="*/ 319941 h 1669026"/>
                <a:gd name="connsiteX837" fmla="*/ 731982 w 1903516"/>
                <a:gd name="connsiteY837" fmla="*/ 318044 h 1669026"/>
                <a:gd name="connsiteX838" fmla="*/ 747152 w 1903516"/>
                <a:gd name="connsiteY838" fmla="*/ 318995 h 1669026"/>
                <a:gd name="connsiteX839" fmla="*/ 757606 w 1903516"/>
                <a:gd name="connsiteY839" fmla="*/ 318044 h 1669026"/>
                <a:gd name="connsiteX840" fmla="*/ 761401 w 1903516"/>
                <a:gd name="connsiteY840" fmla="*/ 317093 h 1669026"/>
                <a:gd name="connsiteX841" fmla="*/ 764235 w 1903516"/>
                <a:gd name="connsiteY841" fmla="*/ 317093 h 1669026"/>
                <a:gd name="connsiteX842" fmla="*/ 768030 w 1903516"/>
                <a:gd name="connsiteY842" fmla="*/ 321839 h 1669026"/>
                <a:gd name="connsiteX843" fmla="*/ 769932 w 1903516"/>
                <a:gd name="connsiteY843" fmla="*/ 321839 h 1669026"/>
                <a:gd name="connsiteX844" fmla="*/ 777527 w 1903516"/>
                <a:gd name="connsiteY844" fmla="*/ 323741 h 1669026"/>
                <a:gd name="connsiteX845" fmla="*/ 780390 w 1903516"/>
                <a:gd name="connsiteY845" fmla="*/ 324692 h 1669026"/>
                <a:gd name="connsiteX846" fmla="*/ 789888 w 1903516"/>
                <a:gd name="connsiteY846" fmla="*/ 323741 h 1669026"/>
                <a:gd name="connsiteX847" fmla="*/ 798414 w 1903516"/>
                <a:gd name="connsiteY847" fmla="*/ 320893 h 1669026"/>
                <a:gd name="connsiteX848" fmla="*/ 806980 w 1903516"/>
                <a:gd name="connsiteY848" fmla="*/ 316146 h 1669026"/>
                <a:gd name="connsiteX849" fmla="*/ 807911 w 1903516"/>
                <a:gd name="connsiteY849" fmla="*/ 316146 h 1669026"/>
                <a:gd name="connsiteX850" fmla="*/ 813609 w 1903516"/>
                <a:gd name="connsiteY850" fmla="*/ 312346 h 1669026"/>
                <a:gd name="connsiteX851" fmla="*/ 818370 w 1903516"/>
                <a:gd name="connsiteY851" fmla="*/ 308556 h 1669026"/>
                <a:gd name="connsiteX852" fmla="*/ 824072 w 1903516"/>
                <a:gd name="connsiteY852" fmla="*/ 304761 h 1669026"/>
                <a:gd name="connsiteX853" fmla="*/ 841160 w 1903516"/>
                <a:gd name="connsiteY853" fmla="*/ 294318 h 1669026"/>
                <a:gd name="connsiteX854" fmla="*/ 843057 w 1903516"/>
                <a:gd name="connsiteY854" fmla="*/ 293367 h 1669026"/>
                <a:gd name="connsiteX855" fmla="*/ 863949 w 1903516"/>
                <a:gd name="connsiteY855" fmla="*/ 282923 h 1669026"/>
                <a:gd name="connsiteX856" fmla="*/ 893363 w 1903516"/>
                <a:gd name="connsiteY856" fmla="*/ 264885 h 1669026"/>
                <a:gd name="connsiteX857" fmla="*/ 905723 w 1903516"/>
                <a:gd name="connsiteY857" fmla="*/ 255387 h 1669026"/>
                <a:gd name="connsiteX858" fmla="*/ 907621 w 1903516"/>
                <a:gd name="connsiteY858" fmla="*/ 254436 h 1669026"/>
                <a:gd name="connsiteX859" fmla="*/ 911421 w 1903516"/>
                <a:gd name="connsiteY859" fmla="*/ 253490 h 1669026"/>
                <a:gd name="connsiteX860" fmla="*/ 917118 w 1903516"/>
                <a:gd name="connsiteY860" fmla="*/ 249690 h 1669026"/>
                <a:gd name="connsiteX861" fmla="*/ 922816 w 1903516"/>
                <a:gd name="connsiteY861" fmla="*/ 244944 h 1669026"/>
                <a:gd name="connsiteX862" fmla="*/ 924713 w 1903516"/>
                <a:gd name="connsiteY862" fmla="*/ 242095 h 1669026"/>
                <a:gd name="connsiteX863" fmla="*/ 925644 w 1903516"/>
                <a:gd name="connsiteY863" fmla="*/ 241144 h 1669026"/>
                <a:gd name="connsiteX864" fmla="*/ 927542 w 1903516"/>
                <a:gd name="connsiteY864" fmla="*/ 240198 h 1669026"/>
                <a:gd name="connsiteX865" fmla="*/ 929440 w 1903516"/>
                <a:gd name="connsiteY865" fmla="*/ 236398 h 1669026"/>
                <a:gd name="connsiteX866" fmla="*/ 932313 w 1903516"/>
                <a:gd name="connsiteY866" fmla="*/ 233549 h 1669026"/>
                <a:gd name="connsiteX867" fmla="*/ 937039 w 1903516"/>
                <a:gd name="connsiteY867" fmla="*/ 229754 h 1669026"/>
                <a:gd name="connsiteX868" fmla="*/ 939903 w 1903516"/>
                <a:gd name="connsiteY868" fmla="*/ 227852 h 1669026"/>
                <a:gd name="connsiteX869" fmla="*/ 940834 w 1903516"/>
                <a:gd name="connsiteY869" fmla="*/ 224057 h 1669026"/>
                <a:gd name="connsiteX870" fmla="*/ 942732 w 1903516"/>
                <a:gd name="connsiteY870" fmla="*/ 220257 h 1669026"/>
                <a:gd name="connsiteX871" fmla="*/ 944634 w 1903516"/>
                <a:gd name="connsiteY871" fmla="*/ 217408 h 1669026"/>
                <a:gd name="connsiteX872" fmla="*/ 950327 w 1903516"/>
                <a:gd name="connsiteY872" fmla="*/ 212662 h 1669026"/>
                <a:gd name="connsiteX873" fmla="*/ 956029 w 1903516"/>
                <a:gd name="connsiteY873" fmla="*/ 207916 h 1669026"/>
                <a:gd name="connsiteX874" fmla="*/ 957922 w 1903516"/>
                <a:gd name="connsiteY874" fmla="*/ 205067 h 1669026"/>
                <a:gd name="connsiteX875" fmla="*/ 960795 w 1903516"/>
                <a:gd name="connsiteY875" fmla="*/ 202218 h 1669026"/>
                <a:gd name="connsiteX876" fmla="*/ 962688 w 1903516"/>
                <a:gd name="connsiteY876" fmla="*/ 198418 h 1669026"/>
                <a:gd name="connsiteX877" fmla="*/ 966487 w 1903516"/>
                <a:gd name="connsiteY877" fmla="*/ 195574 h 1669026"/>
                <a:gd name="connsiteX878" fmla="*/ 970287 w 1903516"/>
                <a:gd name="connsiteY878" fmla="*/ 194623 h 1669026"/>
                <a:gd name="connsiteX879" fmla="*/ 972185 w 1903516"/>
                <a:gd name="connsiteY879" fmla="*/ 192721 h 1669026"/>
                <a:gd name="connsiteX880" fmla="*/ 973116 w 1903516"/>
                <a:gd name="connsiteY880" fmla="*/ 189877 h 1669026"/>
                <a:gd name="connsiteX881" fmla="*/ 975019 w 1903516"/>
                <a:gd name="connsiteY881" fmla="*/ 185126 h 1669026"/>
                <a:gd name="connsiteX882" fmla="*/ 977848 w 1903516"/>
                <a:gd name="connsiteY882" fmla="*/ 177541 h 1669026"/>
                <a:gd name="connsiteX883" fmla="*/ 979745 w 1903516"/>
                <a:gd name="connsiteY883" fmla="*/ 172795 h 1669026"/>
                <a:gd name="connsiteX884" fmla="*/ 982614 w 1903516"/>
                <a:gd name="connsiteY884" fmla="*/ 166146 h 1669026"/>
                <a:gd name="connsiteX885" fmla="*/ 984511 w 1903516"/>
                <a:gd name="connsiteY885" fmla="*/ 160449 h 1669026"/>
                <a:gd name="connsiteX886" fmla="*/ 985442 w 1903516"/>
                <a:gd name="connsiteY886" fmla="*/ 158551 h 1669026"/>
                <a:gd name="connsiteX887" fmla="*/ 987340 w 1903516"/>
                <a:gd name="connsiteY887" fmla="*/ 153805 h 1669026"/>
                <a:gd name="connsiteX888" fmla="*/ 988306 w 1903516"/>
                <a:gd name="connsiteY888" fmla="*/ 149059 h 1669026"/>
                <a:gd name="connsiteX889" fmla="*/ 987340 w 1903516"/>
                <a:gd name="connsiteY889" fmla="*/ 142410 h 1669026"/>
                <a:gd name="connsiteX890" fmla="*/ 987340 w 1903516"/>
                <a:gd name="connsiteY890" fmla="*/ 137664 h 1669026"/>
                <a:gd name="connsiteX891" fmla="*/ 989242 w 1903516"/>
                <a:gd name="connsiteY891" fmla="*/ 127221 h 1669026"/>
                <a:gd name="connsiteX892" fmla="*/ 990208 w 1903516"/>
                <a:gd name="connsiteY892" fmla="*/ 116777 h 1669026"/>
                <a:gd name="connsiteX893" fmla="*/ 992106 w 1903516"/>
                <a:gd name="connsiteY893" fmla="*/ 114879 h 1669026"/>
                <a:gd name="connsiteX894" fmla="*/ 994935 w 1903516"/>
                <a:gd name="connsiteY894" fmla="*/ 111080 h 1669026"/>
                <a:gd name="connsiteX895" fmla="*/ 996832 w 1903516"/>
                <a:gd name="connsiteY895" fmla="*/ 108231 h 1669026"/>
                <a:gd name="connsiteX896" fmla="*/ 995901 w 1903516"/>
                <a:gd name="connsiteY896" fmla="*/ 105382 h 1669026"/>
                <a:gd name="connsiteX897" fmla="*/ 994008 w 1903516"/>
                <a:gd name="connsiteY897" fmla="*/ 100636 h 1669026"/>
                <a:gd name="connsiteX898" fmla="*/ 993037 w 1903516"/>
                <a:gd name="connsiteY898" fmla="*/ 97787 h 1669026"/>
                <a:gd name="connsiteX899" fmla="*/ 994935 w 1903516"/>
                <a:gd name="connsiteY899" fmla="*/ 90192 h 1669026"/>
                <a:gd name="connsiteX900" fmla="*/ 995901 w 1903516"/>
                <a:gd name="connsiteY900" fmla="*/ 67413 h 1669026"/>
                <a:gd name="connsiteX901" fmla="*/ 997803 w 1903516"/>
                <a:gd name="connsiteY901" fmla="*/ 56018 h 1669026"/>
                <a:gd name="connsiteX902" fmla="*/ 995901 w 1903516"/>
                <a:gd name="connsiteY902" fmla="*/ 39877 h 1669026"/>
                <a:gd name="connsiteX903" fmla="*/ 994935 w 1903516"/>
                <a:gd name="connsiteY903" fmla="*/ 35131 h 1669026"/>
                <a:gd name="connsiteX904" fmla="*/ 993037 w 1903516"/>
                <a:gd name="connsiteY904" fmla="*/ 27536 h 1669026"/>
                <a:gd name="connsiteX905" fmla="*/ 995901 w 1903516"/>
                <a:gd name="connsiteY905" fmla="*/ 15190 h 1669026"/>
                <a:gd name="connsiteX906" fmla="*/ 996832 w 1903516"/>
                <a:gd name="connsiteY906" fmla="*/ 14244 h 1669026"/>
                <a:gd name="connsiteX907" fmla="*/ 998735 w 1903516"/>
                <a:gd name="connsiteY907" fmla="*/ 11395 h 1669026"/>
                <a:gd name="connsiteX908" fmla="*/ 1001603 w 1903516"/>
                <a:gd name="connsiteY908" fmla="*/ 8546 h 1669026"/>
                <a:gd name="connsiteX909" fmla="*/ 1004427 w 1903516"/>
                <a:gd name="connsiteY909" fmla="*/ 8546 h 1669026"/>
                <a:gd name="connsiteX910" fmla="*/ 1008227 w 1903516"/>
                <a:gd name="connsiteY910" fmla="*/ 8546 h 1669026"/>
                <a:gd name="connsiteX911" fmla="*/ 1012022 w 1903516"/>
                <a:gd name="connsiteY911" fmla="*/ 8546 h 1669026"/>
                <a:gd name="connsiteX912" fmla="*/ 1018690 w 1903516"/>
                <a:gd name="connsiteY912" fmla="*/ 6649 h 1669026"/>
                <a:gd name="connsiteX913" fmla="*/ 1026285 w 1903516"/>
                <a:gd name="connsiteY913" fmla="*/ 3800 h 1669026"/>
                <a:gd name="connsiteX914" fmla="*/ 1030085 w 1903516"/>
                <a:gd name="connsiteY914" fmla="*/ 1897 h 1669026"/>
                <a:gd name="connsiteX915" fmla="*/ 1031983 w 1903516"/>
                <a:gd name="connsiteY915" fmla="*/ 0 h 1669026"/>
                <a:gd name="connsiteX916" fmla="*/ 1033880 w 1903516"/>
                <a:gd name="connsiteY916" fmla="*/ 7595 h 1669026"/>
                <a:gd name="connsiteX917" fmla="*/ 1033880 w 1903516"/>
                <a:gd name="connsiteY917" fmla="*/ 8546 h 1669026"/>
                <a:gd name="connsiteX918" fmla="*/ 1035778 w 1903516"/>
                <a:gd name="connsiteY918" fmla="*/ 10444 h 1669026"/>
                <a:gd name="connsiteX919" fmla="*/ 1036714 w 1903516"/>
                <a:gd name="connsiteY919" fmla="*/ 12346 h 1669026"/>
                <a:gd name="connsiteX920" fmla="*/ 1039578 w 1903516"/>
                <a:gd name="connsiteY920" fmla="*/ 16141 h 1669026"/>
                <a:gd name="connsiteX921" fmla="*/ 1041480 w 1903516"/>
                <a:gd name="connsiteY921" fmla="*/ 20887 h 1669026"/>
                <a:gd name="connsiteX922" fmla="*/ 1044309 w 1903516"/>
                <a:gd name="connsiteY922" fmla="*/ 25638 h 1669026"/>
                <a:gd name="connsiteX923" fmla="*/ 1044309 w 1903516"/>
                <a:gd name="connsiteY923" fmla="*/ 26585 h 1669026"/>
                <a:gd name="connsiteX924" fmla="*/ 1050001 w 1903516"/>
                <a:gd name="connsiteY924" fmla="*/ 33233 h 1669026"/>
                <a:gd name="connsiteX925" fmla="*/ 1050972 w 1903516"/>
                <a:gd name="connsiteY925" fmla="*/ 35131 h 1669026"/>
                <a:gd name="connsiteX926" fmla="*/ 1052870 w 1903516"/>
                <a:gd name="connsiteY926" fmla="*/ 37033 h 1669026"/>
                <a:gd name="connsiteX927" fmla="*/ 1054768 w 1903516"/>
                <a:gd name="connsiteY927" fmla="*/ 39877 h 1669026"/>
                <a:gd name="connsiteX928" fmla="*/ 1056670 w 1903516"/>
                <a:gd name="connsiteY928" fmla="*/ 41779 h 1669026"/>
                <a:gd name="connsiteX929" fmla="*/ 1059499 w 1903516"/>
                <a:gd name="connsiteY929" fmla="*/ 45574 h 1669026"/>
                <a:gd name="connsiteX930" fmla="*/ 1060470 w 1903516"/>
                <a:gd name="connsiteY930" fmla="*/ 46525 h 1669026"/>
                <a:gd name="connsiteX931" fmla="*/ 1063299 w 1903516"/>
                <a:gd name="connsiteY931" fmla="*/ 50320 h 1669026"/>
                <a:gd name="connsiteX932" fmla="*/ 1065196 w 1903516"/>
                <a:gd name="connsiteY932" fmla="*/ 52223 h 1669026"/>
                <a:gd name="connsiteX933" fmla="*/ 1066162 w 1903516"/>
                <a:gd name="connsiteY933" fmla="*/ 53169 h 1669026"/>
                <a:gd name="connsiteX934" fmla="*/ 1069962 w 1903516"/>
                <a:gd name="connsiteY934" fmla="*/ 55072 h 1669026"/>
                <a:gd name="connsiteX935" fmla="*/ 1070894 w 1903516"/>
                <a:gd name="connsiteY935" fmla="*/ 56969 h 1669026"/>
                <a:gd name="connsiteX936" fmla="*/ 1072791 w 1903516"/>
                <a:gd name="connsiteY936" fmla="*/ 60769 h 1669026"/>
                <a:gd name="connsiteX937" fmla="*/ 1071860 w 1903516"/>
                <a:gd name="connsiteY937" fmla="*/ 63613 h 1669026"/>
                <a:gd name="connsiteX938" fmla="*/ 1071860 w 1903516"/>
                <a:gd name="connsiteY938" fmla="*/ 64564 h 1669026"/>
                <a:gd name="connsiteX939" fmla="*/ 1074694 w 1903516"/>
                <a:gd name="connsiteY939" fmla="*/ 64564 h 1669026"/>
                <a:gd name="connsiteX940" fmla="*/ 1075660 w 1903516"/>
                <a:gd name="connsiteY940" fmla="*/ 67413 h 1669026"/>
                <a:gd name="connsiteX941" fmla="*/ 1075660 w 1903516"/>
                <a:gd name="connsiteY941" fmla="*/ 68364 h 1669026"/>
                <a:gd name="connsiteX942" fmla="*/ 1074694 w 1903516"/>
                <a:gd name="connsiteY942" fmla="*/ 72159 h 1669026"/>
                <a:gd name="connsiteX943" fmla="*/ 1076591 w 1903516"/>
                <a:gd name="connsiteY943" fmla="*/ 73110 h 1669026"/>
                <a:gd name="connsiteX944" fmla="*/ 1074694 w 1903516"/>
                <a:gd name="connsiteY944" fmla="*/ 74051 h 1669026"/>
                <a:gd name="connsiteX945" fmla="*/ 1069962 w 1903516"/>
                <a:gd name="connsiteY945" fmla="*/ 77846 h 1669026"/>
                <a:gd name="connsiteX946" fmla="*/ 1071860 w 1903516"/>
                <a:gd name="connsiteY946" fmla="*/ 76895 h 1669026"/>
                <a:gd name="connsiteX947" fmla="*/ 1072791 w 1903516"/>
                <a:gd name="connsiteY947" fmla="*/ 77846 h 1669026"/>
                <a:gd name="connsiteX948" fmla="*/ 1074694 w 1903516"/>
                <a:gd name="connsiteY948" fmla="*/ 81646 h 1669026"/>
                <a:gd name="connsiteX949" fmla="*/ 1076591 w 1903516"/>
                <a:gd name="connsiteY949" fmla="*/ 84495 h 1669026"/>
                <a:gd name="connsiteX950" fmla="*/ 1077557 w 1903516"/>
                <a:gd name="connsiteY950" fmla="*/ 85446 h 1669026"/>
                <a:gd name="connsiteX951" fmla="*/ 1079459 w 1903516"/>
                <a:gd name="connsiteY951" fmla="*/ 92090 h 1669026"/>
                <a:gd name="connsiteX952" fmla="*/ 1082288 w 1903516"/>
                <a:gd name="connsiteY952" fmla="*/ 95885 h 1669026"/>
                <a:gd name="connsiteX953" fmla="*/ 1083255 w 1903516"/>
                <a:gd name="connsiteY953" fmla="*/ 97787 h 1669026"/>
                <a:gd name="connsiteX954" fmla="*/ 1088952 w 1903516"/>
                <a:gd name="connsiteY954" fmla="*/ 109182 h 1669026"/>
                <a:gd name="connsiteX955" fmla="*/ 1087981 w 1903516"/>
                <a:gd name="connsiteY955" fmla="*/ 112977 h 1669026"/>
                <a:gd name="connsiteX956" fmla="*/ 1086088 w 1903516"/>
                <a:gd name="connsiteY956" fmla="*/ 115826 h 1669026"/>
                <a:gd name="connsiteX957" fmla="*/ 1087981 w 1903516"/>
                <a:gd name="connsiteY957" fmla="*/ 116777 h 1669026"/>
                <a:gd name="connsiteX958" fmla="*/ 1091781 w 1903516"/>
                <a:gd name="connsiteY958" fmla="*/ 120572 h 1669026"/>
                <a:gd name="connsiteX959" fmla="*/ 1090849 w 1903516"/>
                <a:gd name="connsiteY959" fmla="*/ 121523 h 1669026"/>
                <a:gd name="connsiteX960" fmla="*/ 1089883 w 1903516"/>
                <a:gd name="connsiteY960" fmla="*/ 122474 h 1669026"/>
                <a:gd name="connsiteX961" fmla="*/ 1091781 w 1903516"/>
                <a:gd name="connsiteY961" fmla="*/ 125318 h 1669026"/>
                <a:gd name="connsiteX962" fmla="*/ 1096547 w 1903516"/>
                <a:gd name="connsiteY962" fmla="*/ 133869 h 1669026"/>
                <a:gd name="connsiteX963" fmla="*/ 1098449 w 1903516"/>
                <a:gd name="connsiteY963" fmla="*/ 134815 h 1669026"/>
                <a:gd name="connsiteX964" fmla="*/ 1100347 w 1903516"/>
                <a:gd name="connsiteY964" fmla="*/ 134815 h 1669026"/>
                <a:gd name="connsiteX965" fmla="*/ 1103176 w 1903516"/>
                <a:gd name="connsiteY965" fmla="*/ 134815 h 1669026"/>
                <a:gd name="connsiteX966" fmla="*/ 1104142 w 1903516"/>
                <a:gd name="connsiteY966" fmla="*/ 137664 h 1669026"/>
                <a:gd name="connsiteX967" fmla="*/ 1102244 w 1903516"/>
                <a:gd name="connsiteY967" fmla="*/ 138615 h 1669026"/>
                <a:gd name="connsiteX968" fmla="*/ 1101278 w 1903516"/>
                <a:gd name="connsiteY968" fmla="*/ 140513 h 1669026"/>
                <a:gd name="connsiteX969" fmla="*/ 1101278 w 1903516"/>
                <a:gd name="connsiteY969" fmla="*/ 144308 h 1669026"/>
                <a:gd name="connsiteX970" fmla="*/ 1103176 w 1903516"/>
                <a:gd name="connsiteY970" fmla="*/ 148108 h 1669026"/>
                <a:gd name="connsiteX971" fmla="*/ 1107942 w 1903516"/>
                <a:gd name="connsiteY971" fmla="*/ 150956 h 1669026"/>
                <a:gd name="connsiteX972" fmla="*/ 1107942 w 1903516"/>
                <a:gd name="connsiteY972" fmla="*/ 150956 h 1669026"/>
                <a:gd name="connsiteX973" fmla="*/ 1109839 w 1903516"/>
                <a:gd name="connsiteY973" fmla="*/ 151908 h 1669026"/>
                <a:gd name="connsiteX974" fmla="*/ 1110770 w 1903516"/>
                <a:gd name="connsiteY974" fmla="*/ 153805 h 1669026"/>
                <a:gd name="connsiteX975" fmla="*/ 1110770 w 1903516"/>
                <a:gd name="connsiteY975" fmla="*/ 154751 h 1669026"/>
                <a:gd name="connsiteX976" fmla="*/ 1114570 w 1903516"/>
                <a:gd name="connsiteY976" fmla="*/ 160449 h 1669026"/>
                <a:gd name="connsiteX977" fmla="*/ 1115536 w 1903516"/>
                <a:gd name="connsiteY977" fmla="*/ 161400 h 1669026"/>
                <a:gd name="connsiteX978" fmla="*/ 1116463 w 1903516"/>
                <a:gd name="connsiteY978" fmla="*/ 163297 h 1669026"/>
                <a:gd name="connsiteX979" fmla="*/ 1118365 w 1903516"/>
                <a:gd name="connsiteY979" fmla="*/ 166146 h 1669026"/>
                <a:gd name="connsiteX980" fmla="*/ 1121229 w 1903516"/>
                <a:gd name="connsiteY980" fmla="*/ 169946 h 1669026"/>
                <a:gd name="connsiteX981" fmla="*/ 1125029 w 1903516"/>
                <a:gd name="connsiteY981" fmla="*/ 173741 h 1669026"/>
                <a:gd name="connsiteX982" fmla="*/ 1125960 w 1903516"/>
                <a:gd name="connsiteY982" fmla="*/ 173741 h 1669026"/>
                <a:gd name="connsiteX983" fmla="*/ 1125960 w 1903516"/>
                <a:gd name="connsiteY983" fmla="*/ 173741 h 1669026"/>
                <a:gd name="connsiteX984" fmla="*/ 1125960 w 1903516"/>
                <a:gd name="connsiteY984" fmla="*/ 175643 h 1669026"/>
                <a:gd name="connsiteX985" fmla="*/ 1124063 w 1903516"/>
                <a:gd name="connsiteY985" fmla="*/ 177541 h 1669026"/>
                <a:gd name="connsiteX986" fmla="*/ 1121229 w 1903516"/>
                <a:gd name="connsiteY986" fmla="*/ 177541 h 1669026"/>
                <a:gd name="connsiteX987" fmla="*/ 1117439 w 1903516"/>
                <a:gd name="connsiteY987" fmla="*/ 176595 h 1669026"/>
                <a:gd name="connsiteX988" fmla="*/ 1116463 w 1903516"/>
                <a:gd name="connsiteY988" fmla="*/ 178482 h 1669026"/>
                <a:gd name="connsiteX989" fmla="*/ 1115536 w 1903516"/>
                <a:gd name="connsiteY989" fmla="*/ 180380 h 1669026"/>
                <a:gd name="connsiteX990" fmla="*/ 1115536 w 1903516"/>
                <a:gd name="connsiteY990" fmla="*/ 187975 h 1669026"/>
                <a:gd name="connsiteX991" fmla="*/ 1116463 w 1903516"/>
                <a:gd name="connsiteY991" fmla="*/ 192721 h 1669026"/>
                <a:gd name="connsiteX992" fmla="*/ 1117439 w 1903516"/>
                <a:gd name="connsiteY992" fmla="*/ 194623 h 1669026"/>
                <a:gd name="connsiteX993" fmla="*/ 1118365 w 1903516"/>
                <a:gd name="connsiteY993" fmla="*/ 197472 h 1669026"/>
                <a:gd name="connsiteX994" fmla="*/ 1119336 w 1903516"/>
                <a:gd name="connsiteY994" fmla="*/ 198418 h 1669026"/>
                <a:gd name="connsiteX995" fmla="*/ 1120263 w 1903516"/>
                <a:gd name="connsiteY995" fmla="*/ 200321 h 1669026"/>
                <a:gd name="connsiteX996" fmla="*/ 1121229 w 1903516"/>
                <a:gd name="connsiteY996" fmla="*/ 202218 h 1669026"/>
                <a:gd name="connsiteX997" fmla="*/ 1122165 w 1903516"/>
                <a:gd name="connsiteY997" fmla="*/ 203169 h 1669026"/>
                <a:gd name="connsiteX998" fmla="*/ 1123131 w 1903516"/>
                <a:gd name="connsiteY998" fmla="*/ 206964 h 1669026"/>
                <a:gd name="connsiteX999" fmla="*/ 1125960 w 1903516"/>
                <a:gd name="connsiteY999" fmla="*/ 209813 h 1669026"/>
                <a:gd name="connsiteX1000" fmla="*/ 1125960 w 1903516"/>
                <a:gd name="connsiteY1000" fmla="*/ 210764 h 1669026"/>
                <a:gd name="connsiteX1001" fmla="*/ 1127858 w 1903516"/>
                <a:gd name="connsiteY1001" fmla="*/ 213613 h 1669026"/>
                <a:gd name="connsiteX1002" fmla="*/ 1128834 w 1903516"/>
                <a:gd name="connsiteY1002" fmla="*/ 215510 h 1669026"/>
                <a:gd name="connsiteX1003" fmla="*/ 1132624 w 1903516"/>
                <a:gd name="connsiteY1003" fmla="*/ 220257 h 1669026"/>
                <a:gd name="connsiteX1004" fmla="*/ 1134526 w 1903516"/>
                <a:gd name="connsiteY1004" fmla="*/ 223105 h 1669026"/>
                <a:gd name="connsiteX1005" fmla="*/ 1134526 w 1903516"/>
                <a:gd name="connsiteY1005" fmla="*/ 224057 h 1669026"/>
                <a:gd name="connsiteX1006" fmla="*/ 1141155 w 1903516"/>
                <a:gd name="connsiteY1006" fmla="*/ 230700 h 1669026"/>
                <a:gd name="connsiteX1007" fmla="*/ 1144018 w 1903516"/>
                <a:gd name="connsiteY1007" fmla="*/ 233549 h 1669026"/>
                <a:gd name="connsiteX1008" fmla="*/ 1151613 w 1903516"/>
                <a:gd name="connsiteY1008" fmla="*/ 243046 h 1669026"/>
                <a:gd name="connsiteX1009" fmla="*/ 1155413 w 1903516"/>
                <a:gd name="connsiteY1009" fmla="*/ 243997 h 1669026"/>
                <a:gd name="connsiteX1010" fmla="*/ 1159208 w 1903516"/>
                <a:gd name="connsiteY1010" fmla="*/ 249690 h 1669026"/>
                <a:gd name="connsiteX1011" fmla="*/ 1160145 w 1903516"/>
                <a:gd name="connsiteY1011" fmla="*/ 250641 h 1669026"/>
                <a:gd name="connsiteX1012" fmla="*/ 1163940 w 1903516"/>
                <a:gd name="connsiteY1012" fmla="*/ 254436 h 1669026"/>
                <a:gd name="connsiteX1013" fmla="*/ 1166808 w 1903516"/>
                <a:gd name="connsiteY1013" fmla="*/ 257290 h 1669026"/>
                <a:gd name="connsiteX1014" fmla="*/ 1166808 w 1903516"/>
                <a:gd name="connsiteY1014" fmla="*/ 264885 h 1669026"/>
                <a:gd name="connsiteX1015" fmla="*/ 1167739 w 1903516"/>
                <a:gd name="connsiteY1015" fmla="*/ 273426 h 1669026"/>
                <a:gd name="connsiteX1016" fmla="*/ 1170603 w 1903516"/>
                <a:gd name="connsiteY1016" fmla="*/ 280074 h 1669026"/>
                <a:gd name="connsiteX1017" fmla="*/ 1175334 w 1903516"/>
                <a:gd name="connsiteY1017" fmla="*/ 290518 h 1669026"/>
                <a:gd name="connsiteX1018" fmla="*/ 1180100 w 1903516"/>
                <a:gd name="connsiteY1018" fmla="*/ 291469 h 1669026"/>
                <a:gd name="connsiteX1019" fmla="*/ 1185798 w 1903516"/>
                <a:gd name="connsiteY1019" fmla="*/ 292415 h 1669026"/>
                <a:gd name="connsiteX1020" fmla="*/ 1186729 w 1903516"/>
                <a:gd name="connsiteY1020" fmla="*/ 301913 h 1669026"/>
                <a:gd name="connsiteX1021" fmla="*/ 1191495 w 1903516"/>
                <a:gd name="connsiteY1021" fmla="*/ 307610 h 1669026"/>
                <a:gd name="connsiteX1022" fmla="*/ 1195300 w 1903516"/>
                <a:gd name="connsiteY1022" fmla="*/ 314244 h 1669026"/>
                <a:gd name="connsiteX1023" fmla="*/ 1197188 w 1903516"/>
                <a:gd name="connsiteY1023" fmla="*/ 317093 h 1669026"/>
                <a:gd name="connsiteX1024" fmla="*/ 1198124 w 1903516"/>
                <a:gd name="connsiteY1024" fmla="*/ 320893 h 1669026"/>
                <a:gd name="connsiteX1025" fmla="*/ 1200022 w 1903516"/>
                <a:gd name="connsiteY1025" fmla="*/ 325639 h 1669026"/>
                <a:gd name="connsiteX1026" fmla="*/ 1201919 w 1903516"/>
                <a:gd name="connsiteY1026" fmla="*/ 332282 h 1669026"/>
                <a:gd name="connsiteX1027" fmla="*/ 1205714 w 1903516"/>
                <a:gd name="connsiteY1027" fmla="*/ 340828 h 1669026"/>
                <a:gd name="connsiteX1028" fmla="*/ 1205714 w 1903516"/>
                <a:gd name="connsiteY1028" fmla="*/ 342731 h 1669026"/>
                <a:gd name="connsiteX1029" fmla="*/ 1207616 w 1903516"/>
                <a:gd name="connsiteY1029" fmla="*/ 348428 h 1669026"/>
                <a:gd name="connsiteX1030" fmla="*/ 1208582 w 1903516"/>
                <a:gd name="connsiteY1030" fmla="*/ 355072 h 1669026"/>
                <a:gd name="connsiteX1031" fmla="*/ 1209514 w 1903516"/>
                <a:gd name="connsiteY1031" fmla="*/ 357921 h 1669026"/>
                <a:gd name="connsiteX1032" fmla="*/ 1211406 w 1903516"/>
                <a:gd name="connsiteY1032" fmla="*/ 362667 h 1669026"/>
                <a:gd name="connsiteX1033" fmla="*/ 1212382 w 1903516"/>
                <a:gd name="connsiteY1033" fmla="*/ 364564 h 1669026"/>
                <a:gd name="connsiteX1034" fmla="*/ 1214285 w 1903516"/>
                <a:gd name="connsiteY1034" fmla="*/ 366467 h 1669026"/>
                <a:gd name="connsiteX1035" fmla="*/ 1217109 w 1903516"/>
                <a:gd name="connsiteY1035" fmla="*/ 369316 h 1669026"/>
                <a:gd name="connsiteX1036" fmla="*/ 1218040 w 1903516"/>
                <a:gd name="connsiteY1036" fmla="*/ 371213 h 1669026"/>
                <a:gd name="connsiteX1037" fmla="*/ 1224704 w 1903516"/>
                <a:gd name="connsiteY1037" fmla="*/ 378808 h 1669026"/>
                <a:gd name="connsiteX1038" fmla="*/ 1228504 w 1903516"/>
                <a:gd name="connsiteY1038" fmla="*/ 388305 h 1669026"/>
                <a:gd name="connsiteX1039" fmla="*/ 1230401 w 1903516"/>
                <a:gd name="connsiteY1039" fmla="*/ 392100 h 1669026"/>
                <a:gd name="connsiteX1040" fmla="*/ 1230401 w 1903516"/>
                <a:gd name="connsiteY1040" fmla="*/ 400646 h 1669026"/>
                <a:gd name="connsiteX1041" fmla="*/ 1228504 w 1903516"/>
                <a:gd name="connsiteY1041" fmla="*/ 401597 h 1669026"/>
                <a:gd name="connsiteX1042" fmla="*/ 1226606 w 1903516"/>
                <a:gd name="connsiteY1042" fmla="*/ 403495 h 1669026"/>
                <a:gd name="connsiteX1043" fmla="*/ 1227532 w 1903516"/>
                <a:gd name="connsiteY1043" fmla="*/ 404446 h 1669026"/>
                <a:gd name="connsiteX1044" fmla="*/ 1231333 w 1903516"/>
                <a:gd name="connsiteY1044" fmla="*/ 412987 h 1669026"/>
                <a:gd name="connsiteX1045" fmla="*/ 1235137 w 1903516"/>
                <a:gd name="connsiteY1045" fmla="*/ 417729 h 1669026"/>
                <a:gd name="connsiteX1046" fmla="*/ 1236098 w 1903516"/>
                <a:gd name="connsiteY1046" fmla="*/ 419626 h 1669026"/>
                <a:gd name="connsiteX1047" fmla="*/ 1241796 w 1903516"/>
                <a:gd name="connsiteY1047" fmla="*/ 428172 h 1669026"/>
                <a:gd name="connsiteX1048" fmla="*/ 1241796 w 1903516"/>
                <a:gd name="connsiteY1048" fmla="*/ 429123 h 1669026"/>
                <a:gd name="connsiteX1049" fmla="*/ 1240830 w 1903516"/>
                <a:gd name="connsiteY1049" fmla="*/ 426275 h 1669026"/>
                <a:gd name="connsiteX1050" fmla="*/ 1240830 w 1903516"/>
                <a:gd name="connsiteY1050" fmla="*/ 425323 h 1669026"/>
                <a:gd name="connsiteX1051" fmla="*/ 1236098 w 1903516"/>
                <a:gd name="connsiteY1051" fmla="*/ 431967 h 1669026"/>
                <a:gd name="connsiteX1052" fmla="*/ 1236098 w 1903516"/>
                <a:gd name="connsiteY1052" fmla="*/ 435767 h 1669026"/>
                <a:gd name="connsiteX1053" fmla="*/ 1237030 w 1903516"/>
                <a:gd name="connsiteY1053" fmla="*/ 437665 h 1669026"/>
                <a:gd name="connsiteX1054" fmla="*/ 1243693 w 1903516"/>
                <a:gd name="connsiteY1054" fmla="*/ 447162 h 1669026"/>
                <a:gd name="connsiteX1055" fmla="*/ 1247493 w 1903516"/>
                <a:gd name="connsiteY1055" fmla="*/ 453810 h 1669026"/>
                <a:gd name="connsiteX1056" fmla="*/ 1249386 w 1903516"/>
                <a:gd name="connsiteY1056" fmla="*/ 455703 h 1669026"/>
                <a:gd name="connsiteX1057" fmla="*/ 1248425 w 1903516"/>
                <a:gd name="connsiteY1057" fmla="*/ 458557 h 1669026"/>
                <a:gd name="connsiteX1058" fmla="*/ 1246522 w 1903516"/>
                <a:gd name="connsiteY1058" fmla="*/ 463303 h 1669026"/>
                <a:gd name="connsiteX1059" fmla="*/ 1245596 w 1903516"/>
                <a:gd name="connsiteY1059" fmla="*/ 467098 h 1669026"/>
                <a:gd name="connsiteX1060" fmla="*/ 1247493 w 1903516"/>
                <a:gd name="connsiteY1060" fmla="*/ 471849 h 1669026"/>
                <a:gd name="connsiteX1061" fmla="*/ 1250322 w 1903516"/>
                <a:gd name="connsiteY1061" fmla="*/ 480390 h 1669026"/>
                <a:gd name="connsiteX1062" fmla="*/ 1249386 w 1903516"/>
                <a:gd name="connsiteY1062" fmla="*/ 484190 h 1669026"/>
                <a:gd name="connsiteX1063" fmla="*/ 1248425 w 1903516"/>
                <a:gd name="connsiteY1063" fmla="*/ 486087 h 1669026"/>
                <a:gd name="connsiteX1064" fmla="*/ 1248425 w 1903516"/>
                <a:gd name="connsiteY1064" fmla="*/ 487990 h 1669026"/>
                <a:gd name="connsiteX1065" fmla="*/ 1251288 w 1903516"/>
                <a:gd name="connsiteY1065" fmla="*/ 494634 h 1669026"/>
                <a:gd name="connsiteX1066" fmla="*/ 1253191 w 1903516"/>
                <a:gd name="connsiteY1066" fmla="*/ 497482 h 1669026"/>
                <a:gd name="connsiteX1067" fmla="*/ 1256019 w 1903516"/>
                <a:gd name="connsiteY1067" fmla="*/ 502228 h 1669026"/>
                <a:gd name="connsiteX1068" fmla="*/ 1256991 w 1903516"/>
                <a:gd name="connsiteY1068" fmla="*/ 503180 h 1669026"/>
                <a:gd name="connsiteX1069" fmla="*/ 1258883 w 1903516"/>
                <a:gd name="connsiteY1069" fmla="*/ 504131 h 1669026"/>
                <a:gd name="connsiteX1070" fmla="*/ 1259820 w 1903516"/>
                <a:gd name="connsiteY1070" fmla="*/ 506028 h 1669026"/>
                <a:gd name="connsiteX1071" fmla="*/ 1260785 w 1903516"/>
                <a:gd name="connsiteY1071" fmla="*/ 507926 h 1669026"/>
                <a:gd name="connsiteX1072" fmla="*/ 1260785 w 1903516"/>
                <a:gd name="connsiteY1072" fmla="*/ 508877 h 1669026"/>
                <a:gd name="connsiteX1073" fmla="*/ 1261717 w 1903516"/>
                <a:gd name="connsiteY1073" fmla="*/ 510775 h 1669026"/>
                <a:gd name="connsiteX1074" fmla="*/ 1263624 w 1903516"/>
                <a:gd name="connsiteY1074" fmla="*/ 510775 h 1669026"/>
                <a:gd name="connsiteX1075" fmla="*/ 1266483 w 1903516"/>
                <a:gd name="connsiteY1075" fmla="*/ 512672 h 1669026"/>
                <a:gd name="connsiteX1076" fmla="*/ 1267414 w 1903516"/>
                <a:gd name="connsiteY1076" fmla="*/ 513623 h 1669026"/>
                <a:gd name="connsiteX1077" fmla="*/ 1269312 w 1903516"/>
                <a:gd name="connsiteY1077" fmla="*/ 517418 h 1669026"/>
                <a:gd name="connsiteX1078" fmla="*/ 1268380 w 1903516"/>
                <a:gd name="connsiteY1078" fmla="*/ 518369 h 1669026"/>
                <a:gd name="connsiteX1079" fmla="*/ 1269312 w 1903516"/>
                <a:gd name="connsiteY1079" fmla="*/ 520272 h 1669026"/>
                <a:gd name="connsiteX1080" fmla="*/ 1271214 w 1903516"/>
                <a:gd name="connsiteY1080" fmla="*/ 524067 h 1669026"/>
                <a:gd name="connsiteX1081" fmla="*/ 1274078 w 1903516"/>
                <a:gd name="connsiteY1081" fmla="*/ 526916 h 1669026"/>
                <a:gd name="connsiteX1082" fmla="*/ 1275009 w 1903516"/>
                <a:gd name="connsiteY1082" fmla="*/ 528813 h 1669026"/>
                <a:gd name="connsiteX1083" fmla="*/ 1275980 w 1903516"/>
                <a:gd name="connsiteY1083" fmla="*/ 529764 h 1669026"/>
                <a:gd name="connsiteX1084" fmla="*/ 1277873 w 1903516"/>
                <a:gd name="connsiteY1084" fmla="*/ 531662 h 1669026"/>
                <a:gd name="connsiteX1085" fmla="*/ 1278809 w 1903516"/>
                <a:gd name="connsiteY1085" fmla="*/ 532613 h 1669026"/>
                <a:gd name="connsiteX1086" fmla="*/ 1279775 w 1903516"/>
                <a:gd name="connsiteY1086" fmla="*/ 533564 h 1669026"/>
                <a:gd name="connsiteX1087" fmla="*/ 1284502 w 1903516"/>
                <a:gd name="connsiteY1087" fmla="*/ 539262 h 1669026"/>
                <a:gd name="connsiteX1088" fmla="*/ 1289268 w 1903516"/>
                <a:gd name="connsiteY1088" fmla="*/ 544959 h 1669026"/>
                <a:gd name="connsiteX1089" fmla="*/ 1292101 w 1903516"/>
                <a:gd name="connsiteY1089" fmla="*/ 547803 h 1669026"/>
                <a:gd name="connsiteX1090" fmla="*/ 1293068 w 1903516"/>
                <a:gd name="connsiteY1090" fmla="*/ 547803 h 1669026"/>
                <a:gd name="connsiteX1091" fmla="*/ 1293994 w 1903516"/>
                <a:gd name="connsiteY1091" fmla="*/ 548754 h 1669026"/>
                <a:gd name="connsiteX1092" fmla="*/ 1294970 w 1903516"/>
                <a:gd name="connsiteY1092" fmla="*/ 549705 h 1669026"/>
                <a:gd name="connsiteX1093" fmla="*/ 1298765 w 1903516"/>
                <a:gd name="connsiteY1093" fmla="*/ 551593 h 1669026"/>
                <a:gd name="connsiteX1094" fmla="*/ 1298765 w 1903516"/>
                <a:gd name="connsiteY1094" fmla="*/ 553490 h 1669026"/>
                <a:gd name="connsiteX1095" fmla="*/ 1300662 w 1903516"/>
                <a:gd name="connsiteY1095" fmla="*/ 555393 h 1669026"/>
                <a:gd name="connsiteX1096" fmla="*/ 1300662 w 1903516"/>
                <a:gd name="connsiteY1096" fmla="*/ 557290 h 1669026"/>
                <a:gd name="connsiteX1097" fmla="*/ 1305389 w 1903516"/>
                <a:gd name="connsiteY1097" fmla="*/ 565836 h 1669026"/>
                <a:gd name="connsiteX1098" fmla="*/ 1306360 w 1903516"/>
                <a:gd name="connsiteY1098" fmla="*/ 566783 h 1669026"/>
                <a:gd name="connsiteX1099" fmla="*/ 1306360 w 1903516"/>
                <a:gd name="connsiteY1099" fmla="*/ 571529 h 1669026"/>
                <a:gd name="connsiteX1100" fmla="*/ 1307291 w 1903516"/>
                <a:gd name="connsiteY1100" fmla="*/ 577226 h 1669026"/>
                <a:gd name="connsiteX1101" fmla="*/ 1308257 w 1903516"/>
                <a:gd name="connsiteY1101" fmla="*/ 577226 h 1669026"/>
                <a:gd name="connsiteX1102" fmla="*/ 1311091 w 1903516"/>
                <a:gd name="connsiteY1102" fmla="*/ 581026 h 1669026"/>
                <a:gd name="connsiteX1103" fmla="*/ 1314886 w 1903516"/>
                <a:gd name="connsiteY1103" fmla="*/ 587675 h 1669026"/>
                <a:gd name="connsiteX1104" fmla="*/ 1315857 w 1903516"/>
                <a:gd name="connsiteY1104" fmla="*/ 588621 h 1669026"/>
                <a:gd name="connsiteX1105" fmla="*/ 1317750 w 1903516"/>
                <a:gd name="connsiteY1105" fmla="*/ 590518 h 1669026"/>
                <a:gd name="connsiteX1106" fmla="*/ 1320583 w 1903516"/>
                <a:gd name="connsiteY1106" fmla="*/ 593372 h 1669026"/>
                <a:gd name="connsiteX1107" fmla="*/ 1321550 w 1903516"/>
                <a:gd name="connsiteY1107" fmla="*/ 594318 h 1669026"/>
                <a:gd name="connsiteX1108" fmla="*/ 1322481 w 1903516"/>
                <a:gd name="connsiteY1108" fmla="*/ 596216 h 1669026"/>
                <a:gd name="connsiteX1109" fmla="*/ 1323452 w 1903516"/>
                <a:gd name="connsiteY1109" fmla="*/ 597167 h 1669026"/>
                <a:gd name="connsiteX1110" fmla="*/ 1325349 w 1903516"/>
                <a:gd name="connsiteY1110" fmla="*/ 599064 h 1669026"/>
                <a:gd name="connsiteX1111" fmla="*/ 1326281 w 1903516"/>
                <a:gd name="connsiteY1111" fmla="*/ 600967 h 1669026"/>
                <a:gd name="connsiteX1112" fmla="*/ 1328178 w 1903516"/>
                <a:gd name="connsiteY1112" fmla="*/ 602864 h 1669026"/>
                <a:gd name="connsiteX1113" fmla="*/ 1330081 w 1903516"/>
                <a:gd name="connsiteY1113" fmla="*/ 603811 h 1669026"/>
                <a:gd name="connsiteX1114" fmla="*/ 1345271 w 1903516"/>
                <a:gd name="connsiteY1114" fmla="*/ 617108 h 1669026"/>
                <a:gd name="connsiteX1115" fmla="*/ 1347168 w 1903516"/>
                <a:gd name="connsiteY1115" fmla="*/ 619957 h 1669026"/>
                <a:gd name="connsiteX1116" fmla="*/ 1348134 w 1903516"/>
                <a:gd name="connsiteY1116" fmla="*/ 619957 h 1669026"/>
                <a:gd name="connsiteX1117" fmla="*/ 1350963 w 1903516"/>
                <a:gd name="connsiteY1117" fmla="*/ 620903 h 1669026"/>
                <a:gd name="connsiteX1118" fmla="*/ 1352865 w 1903516"/>
                <a:gd name="connsiteY1118" fmla="*/ 620903 h 1669026"/>
                <a:gd name="connsiteX1119" fmla="*/ 1353837 w 1903516"/>
                <a:gd name="connsiteY1119" fmla="*/ 619957 h 1669026"/>
                <a:gd name="connsiteX1120" fmla="*/ 1355729 w 1903516"/>
                <a:gd name="connsiteY1120" fmla="*/ 619957 h 1669026"/>
                <a:gd name="connsiteX1121" fmla="*/ 1357631 w 1903516"/>
                <a:gd name="connsiteY1121" fmla="*/ 621854 h 1669026"/>
                <a:gd name="connsiteX1122" fmla="*/ 1355729 w 1903516"/>
                <a:gd name="connsiteY1122" fmla="*/ 626600 h 1669026"/>
                <a:gd name="connsiteX1123" fmla="*/ 1355729 w 1903516"/>
                <a:gd name="connsiteY1123" fmla="*/ 627552 h 1669026"/>
                <a:gd name="connsiteX1124" fmla="*/ 1354763 w 1903516"/>
                <a:gd name="connsiteY1124" fmla="*/ 635146 h 1669026"/>
                <a:gd name="connsiteX1125" fmla="*/ 1354763 w 1903516"/>
                <a:gd name="connsiteY1125" fmla="*/ 637044 h 1669026"/>
                <a:gd name="connsiteX1126" fmla="*/ 1354763 w 1903516"/>
                <a:gd name="connsiteY1126" fmla="*/ 638941 h 1669026"/>
                <a:gd name="connsiteX1127" fmla="*/ 1356665 w 1903516"/>
                <a:gd name="connsiteY1127" fmla="*/ 639893 h 1669026"/>
                <a:gd name="connsiteX1128" fmla="*/ 1358563 w 1903516"/>
                <a:gd name="connsiteY1128" fmla="*/ 641790 h 1669026"/>
                <a:gd name="connsiteX1129" fmla="*/ 1360460 w 1903516"/>
                <a:gd name="connsiteY1129" fmla="*/ 644639 h 1669026"/>
                <a:gd name="connsiteX1130" fmla="*/ 1361431 w 1903516"/>
                <a:gd name="connsiteY1130" fmla="*/ 646536 h 1669026"/>
                <a:gd name="connsiteX1131" fmla="*/ 1362358 w 1903516"/>
                <a:gd name="connsiteY1131" fmla="*/ 649390 h 1669026"/>
                <a:gd name="connsiteX1132" fmla="*/ 1363329 w 1903516"/>
                <a:gd name="connsiteY1132" fmla="*/ 651287 h 1669026"/>
                <a:gd name="connsiteX1133" fmla="*/ 1367124 w 1903516"/>
                <a:gd name="connsiteY1133" fmla="*/ 652234 h 1669026"/>
                <a:gd name="connsiteX1134" fmla="*/ 1369026 w 1903516"/>
                <a:gd name="connsiteY1134" fmla="*/ 653185 h 1669026"/>
                <a:gd name="connsiteX1135" fmla="*/ 1369026 w 1903516"/>
                <a:gd name="connsiteY1135" fmla="*/ 656024 h 1669026"/>
                <a:gd name="connsiteX1136" fmla="*/ 1369026 w 1903516"/>
                <a:gd name="connsiteY1136" fmla="*/ 657921 h 1669026"/>
                <a:gd name="connsiteX1137" fmla="*/ 1370924 w 1903516"/>
                <a:gd name="connsiteY1137" fmla="*/ 659824 h 1669026"/>
                <a:gd name="connsiteX1138" fmla="*/ 1372831 w 1903516"/>
                <a:gd name="connsiteY1138" fmla="*/ 661721 h 1669026"/>
                <a:gd name="connsiteX1139" fmla="*/ 1374719 w 1903516"/>
                <a:gd name="connsiteY1139" fmla="*/ 662672 h 1669026"/>
                <a:gd name="connsiteX1140" fmla="*/ 1376621 w 1903516"/>
                <a:gd name="connsiteY1140" fmla="*/ 662672 h 1669026"/>
                <a:gd name="connsiteX1141" fmla="*/ 1379450 w 1903516"/>
                <a:gd name="connsiteY1141" fmla="*/ 662672 h 1669026"/>
                <a:gd name="connsiteX1142" fmla="*/ 1379450 w 1903516"/>
                <a:gd name="connsiteY1142" fmla="*/ 663619 h 1669026"/>
                <a:gd name="connsiteX1143" fmla="*/ 1381348 w 1903516"/>
                <a:gd name="connsiteY1143" fmla="*/ 665521 h 1669026"/>
                <a:gd name="connsiteX1144" fmla="*/ 1381348 w 1903516"/>
                <a:gd name="connsiteY1144" fmla="*/ 666467 h 1669026"/>
                <a:gd name="connsiteX1145" fmla="*/ 1377552 w 1903516"/>
                <a:gd name="connsiteY1145" fmla="*/ 669316 h 1669026"/>
                <a:gd name="connsiteX1146" fmla="*/ 1377552 w 1903516"/>
                <a:gd name="connsiteY1146" fmla="*/ 670267 h 1669026"/>
                <a:gd name="connsiteX1147" fmla="*/ 1378519 w 1903516"/>
                <a:gd name="connsiteY1147" fmla="*/ 673116 h 1669026"/>
                <a:gd name="connsiteX1148" fmla="*/ 1383250 w 1903516"/>
                <a:gd name="connsiteY1148" fmla="*/ 674067 h 1669026"/>
                <a:gd name="connsiteX1149" fmla="*/ 1383250 w 1903516"/>
                <a:gd name="connsiteY1149" fmla="*/ 675013 h 1669026"/>
                <a:gd name="connsiteX1150" fmla="*/ 1383250 w 1903516"/>
                <a:gd name="connsiteY1150" fmla="*/ 675965 h 1669026"/>
                <a:gd name="connsiteX1151" fmla="*/ 1381348 w 1903516"/>
                <a:gd name="connsiteY1151" fmla="*/ 679764 h 1669026"/>
                <a:gd name="connsiteX1152" fmla="*/ 1383250 w 1903516"/>
                <a:gd name="connsiteY1152" fmla="*/ 681662 h 1669026"/>
                <a:gd name="connsiteX1153" fmla="*/ 1384216 w 1903516"/>
                <a:gd name="connsiteY1153" fmla="*/ 683559 h 1669026"/>
                <a:gd name="connsiteX1154" fmla="*/ 1386113 w 1903516"/>
                <a:gd name="connsiteY1154" fmla="*/ 684511 h 1669026"/>
                <a:gd name="connsiteX1155" fmla="*/ 1387050 w 1903516"/>
                <a:gd name="connsiteY1155" fmla="*/ 686408 h 1669026"/>
                <a:gd name="connsiteX1156" fmla="*/ 1387050 w 1903516"/>
                <a:gd name="connsiteY1156" fmla="*/ 687354 h 1669026"/>
                <a:gd name="connsiteX1157" fmla="*/ 1386113 w 1903516"/>
                <a:gd name="connsiteY1157" fmla="*/ 687354 h 1669026"/>
                <a:gd name="connsiteX1158" fmla="*/ 1387050 w 1903516"/>
                <a:gd name="connsiteY1158" fmla="*/ 690203 h 1669026"/>
                <a:gd name="connsiteX1159" fmla="*/ 1388942 w 1903516"/>
                <a:gd name="connsiteY1159" fmla="*/ 692106 h 1669026"/>
                <a:gd name="connsiteX1160" fmla="*/ 1391816 w 1903516"/>
                <a:gd name="connsiteY1160" fmla="*/ 694949 h 1669026"/>
                <a:gd name="connsiteX1161" fmla="*/ 1395611 w 1903516"/>
                <a:gd name="connsiteY1161" fmla="*/ 698749 h 1669026"/>
                <a:gd name="connsiteX1162" fmla="*/ 1396542 w 1903516"/>
                <a:gd name="connsiteY1162" fmla="*/ 699700 h 1669026"/>
                <a:gd name="connsiteX1163" fmla="*/ 1397508 w 1903516"/>
                <a:gd name="connsiteY1163" fmla="*/ 699700 h 1669026"/>
                <a:gd name="connsiteX1164" fmla="*/ 1398430 w 1903516"/>
                <a:gd name="connsiteY1164" fmla="*/ 699700 h 1669026"/>
                <a:gd name="connsiteX1165" fmla="*/ 1401308 w 1903516"/>
                <a:gd name="connsiteY1165" fmla="*/ 700647 h 1669026"/>
                <a:gd name="connsiteX1166" fmla="*/ 1403206 w 1903516"/>
                <a:gd name="connsiteY1166" fmla="*/ 702549 h 1669026"/>
                <a:gd name="connsiteX1167" fmla="*/ 1403206 w 1903516"/>
                <a:gd name="connsiteY1167" fmla="*/ 703500 h 1669026"/>
                <a:gd name="connsiteX1168" fmla="*/ 1403206 w 1903516"/>
                <a:gd name="connsiteY1168" fmla="*/ 705398 h 1669026"/>
                <a:gd name="connsiteX1169" fmla="*/ 1402235 w 1903516"/>
                <a:gd name="connsiteY1169" fmla="*/ 706344 h 1669026"/>
                <a:gd name="connsiteX1170" fmla="*/ 1403206 w 1903516"/>
                <a:gd name="connsiteY1170" fmla="*/ 707295 h 1669026"/>
                <a:gd name="connsiteX1171" fmla="*/ 1403206 w 1903516"/>
                <a:gd name="connsiteY1171" fmla="*/ 710144 h 1669026"/>
                <a:gd name="connsiteX1172" fmla="*/ 1402235 w 1903516"/>
                <a:gd name="connsiteY1172" fmla="*/ 710144 h 1669026"/>
                <a:gd name="connsiteX1173" fmla="*/ 1403206 w 1903516"/>
                <a:gd name="connsiteY1173" fmla="*/ 713939 h 1669026"/>
                <a:gd name="connsiteX1174" fmla="*/ 1406035 w 1903516"/>
                <a:gd name="connsiteY1174" fmla="*/ 715841 h 1669026"/>
                <a:gd name="connsiteX1175" fmla="*/ 1407932 w 1903516"/>
                <a:gd name="connsiteY1175" fmla="*/ 718690 h 1669026"/>
                <a:gd name="connsiteX1176" fmla="*/ 1410801 w 1903516"/>
                <a:gd name="connsiteY1176" fmla="*/ 721539 h 1669026"/>
                <a:gd name="connsiteX1177" fmla="*/ 1420303 w 1903516"/>
                <a:gd name="connsiteY1177" fmla="*/ 730085 h 1669026"/>
                <a:gd name="connsiteX1178" fmla="*/ 1421224 w 1903516"/>
                <a:gd name="connsiteY1178" fmla="*/ 731982 h 1669026"/>
                <a:gd name="connsiteX1179" fmla="*/ 1422190 w 1903516"/>
                <a:gd name="connsiteY1179" fmla="*/ 732929 h 1669026"/>
                <a:gd name="connsiteX1180" fmla="*/ 1424093 w 1903516"/>
                <a:gd name="connsiteY1180" fmla="*/ 733880 h 1669026"/>
                <a:gd name="connsiteX1181" fmla="*/ 1432619 w 1903516"/>
                <a:gd name="connsiteY1181" fmla="*/ 741475 h 1669026"/>
                <a:gd name="connsiteX1182" fmla="*/ 1434522 w 1903516"/>
                <a:gd name="connsiteY1182" fmla="*/ 742426 h 1669026"/>
                <a:gd name="connsiteX1183" fmla="*/ 1437385 w 1903516"/>
                <a:gd name="connsiteY1183" fmla="*/ 742426 h 1669026"/>
                <a:gd name="connsiteX1184" fmla="*/ 1439288 w 1903516"/>
                <a:gd name="connsiteY1184" fmla="*/ 745275 h 1669026"/>
                <a:gd name="connsiteX1185" fmla="*/ 1437385 w 1903516"/>
                <a:gd name="connsiteY1185" fmla="*/ 744323 h 1669026"/>
                <a:gd name="connsiteX1186" fmla="*/ 1440214 w 1903516"/>
                <a:gd name="connsiteY1186" fmla="*/ 749070 h 1669026"/>
                <a:gd name="connsiteX1187" fmla="*/ 1441180 w 1903516"/>
                <a:gd name="connsiteY1187" fmla="*/ 750972 h 1669026"/>
                <a:gd name="connsiteX1188" fmla="*/ 1441180 w 1903516"/>
                <a:gd name="connsiteY1188" fmla="*/ 753821 h 1669026"/>
                <a:gd name="connsiteX1189" fmla="*/ 1440214 w 1903516"/>
                <a:gd name="connsiteY1189" fmla="*/ 762362 h 1669026"/>
                <a:gd name="connsiteX1190" fmla="*/ 1441180 w 1903516"/>
                <a:gd name="connsiteY1190" fmla="*/ 764264 h 1669026"/>
                <a:gd name="connsiteX1191" fmla="*/ 1438317 w 1903516"/>
                <a:gd name="connsiteY1191" fmla="*/ 765216 h 1669026"/>
                <a:gd name="connsiteX1192" fmla="*/ 1438317 w 1903516"/>
                <a:gd name="connsiteY1192" fmla="*/ 765216 h 1669026"/>
                <a:gd name="connsiteX1193" fmla="*/ 1440214 w 1903516"/>
                <a:gd name="connsiteY1193" fmla="*/ 765216 h 1669026"/>
                <a:gd name="connsiteX1194" fmla="*/ 1439288 w 1903516"/>
                <a:gd name="connsiteY1194" fmla="*/ 767113 h 1669026"/>
                <a:gd name="connsiteX1195" fmla="*/ 1442117 w 1903516"/>
                <a:gd name="connsiteY1195" fmla="*/ 771859 h 1669026"/>
                <a:gd name="connsiteX1196" fmla="*/ 1443083 w 1903516"/>
                <a:gd name="connsiteY1196" fmla="*/ 772810 h 1669026"/>
                <a:gd name="connsiteX1197" fmla="*/ 1448780 w 1903516"/>
                <a:gd name="connsiteY1197" fmla="*/ 779454 h 1669026"/>
                <a:gd name="connsiteX1198" fmla="*/ 1466799 w 1903516"/>
                <a:gd name="connsiteY1198" fmla="*/ 800331 h 1669026"/>
                <a:gd name="connsiteX1199" fmla="*/ 1466799 w 1903516"/>
                <a:gd name="connsiteY1199" fmla="*/ 800331 h 1669026"/>
                <a:gd name="connsiteX1200" fmla="*/ 1468701 w 1903516"/>
                <a:gd name="connsiteY1200" fmla="*/ 802234 h 1669026"/>
                <a:gd name="connsiteX1201" fmla="*/ 1470599 w 1903516"/>
                <a:gd name="connsiteY1201" fmla="*/ 803180 h 1669026"/>
                <a:gd name="connsiteX1202" fmla="*/ 1472501 w 1903516"/>
                <a:gd name="connsiteY1202" fmla="*/ 806029 h 1669026"/>
                <a:gd name="connsiteX1203" fmla="*/ 1474393 w 1903516"/>
                <a:gd name="connsiteY1203" fmla="*/ 806980 h 1669026"/>
                <a:gd name="connsiteX1204" fmla="*/ 1476296 w 1903516"/>
                <a:gd name="connsiteY1204" fmla="*/ 809829 h 1669026"/>
                <a:gd name="connsiteX1205" fmla="*/ 1476296 w 1903516"/>
                <a:gd name="connsiteY1205" fmla="*/ 809829 h 1669026"/>
                <a:gd name="connsiteX1206" fmla="*/ 1478193 w 1903516"/>
                <a:gd name="connsiteY1206" fmla="*/ 812677 h 1669026"/>
                <a:gd name="connsiteX1207" fmla="*/ 1478193 w 1903516"/>
                <a:gd name="connsiteY1207" fmla="*/ 813629 h 1669026"/>
                <a:gd name="connsiteX1208" fmla="*/ 1480096 w 1903516"/>
                <a:gd name="connsiteY1208" fmla="*/ 815526 h 1669026"/>
                <a:gd name="connsiteX1209" fmla="*/ 1478193 w 1903516"/>
                <a:gd name="connsiteY1209" fmla="*/ 814575 h 1669026"/>
                <a:gd name="connsiteX1210" fmla="*/ 1478193 w 1903516"/>
                <a:gd name="connsiteY1210" fmla="*/ 817424 h 1669026"/>
                <a:gd name="connsiteX1211" fmla="*/ 1479125 w 1903516"/>
                <a:gd name="connsiteY1211" fmla="*/ 820272 h 1669026"/>
                <a:gd name="connsiteX1212" fmla="*/ 1481022 w 1903516"/>
                <a:gd name="connsiteY1212" fmla="*/ 824067 h 1669026"/>
                <a:gd name="connsiteX1213" fmla="*/ 1481022 w 1903516"/>
                <a:gd name="connsiteY1213" fmla="*/ 824067 h 1669026"/>
                <a:gd name="connsiteX1214" fmla="*/ 1483891 w 1903516"/>
                <a:gd name="connsiteY1214" fmla="*/ 826921 h 1669026"/>
                <a:gd name="connsiteX1215" fmla="*/ 1484822 w 1903516"/>
                <a:gd name="connsiteY1215" fmla="*/ 827867 h 1669026"/>
                <a:gd name="connsiteX1216" fmla="*/ 1485788 w 1903516"/>
                <a:gd name="connsiteY1216" fmla="*/ 828818 h 1669026"/>
                <a:gd name="connsiteX1217" fmla="*/ 1486720 w 1903516"/>
                <a:gd name="connsiteY1217" fmla="*/ 829765 h 1669026"/>
                <a:gd name="connsiteX1218" fmla="*/ 1488622 w 1903516"/>
                <a:gd name="connsiteY1218" fmla="*/ 830716 h 1669026"/>
                <a:gd name="connsiteX1219" fmla="*/ 1489588 w 1903516"/>
                <a:gd name="connsiteY1219" fmla="*/ 832618 h 1669026"/>
                <a:gd name="connsiteX1220" fmla="*/ 1489588 w 1903516"/>
                <a:gd name="connsiteY1220" fmla="*/ 832618 h 1669026"/>
                <a:gd name="connsiteX1221" fmla="*/ 1491486 w 1903516"/>
                <a:gd name="connsiteY1221" fmla="*/ 834516 h 1669026"/>
                <a:gd name="connsiteX1222" fmla="*/ 1493383 w 1903516"/>
                <a:gd name="connsiteY1222" fmla="*/ 836413 h 1669026"/>
                <a:gd name="connsiteX1223" fmla="*/ 1494315 w 1903516"/>
                <a:gd name="connsiteY1223" fmla="*/ 837365 h 1669026"/>
                <a:gd name="connsiteX1224" fmla="*/ 1495281 w 1903516"/>
                <a:gd name="connsiteY1224" fmla="*/ 838311 h 1669026"/>
                <a:gd name="connsiteX1225" fmla="*/ 1499081 w 1903516"/>
                <a:gd name="connsiteY1225" fmla="*/ 842111 h 1669026"/>
                <a:gd name="connsiteX1226" fmla="*/ 1500012 w 1903516"/>
                <a:gd name="connsiteY1226" fmla="*/ 843057 h 1669026"/>
                <a:gd name="connsiteX1227" fmla="*/ 1500983 w 1903516"/>
                <a:gd name="connsiteY1227" fmla="*/ 844008 h 1669026"/>
                <a:gd name="connsiteX1228" fmla="*/ 1502880 w 1903516"/>
                <a:gd name="connsiteY1228" fmla="*/ 845911 h 1669026"/>
                <a:gd name="connsiteX1229" fmla="*/ 1504778 w 1903516"/>
                <a:gd name="connsiteY1229" fmla="*/ 846857 h 1669026"/>
                <a:gd name="connsiteX1230" fmla="*/ 1505709 w 1903516"/>
                <a:gd name="connsiteY1230" fmla="*/ 848754 h 1669026"/>
                <a:gd name="connsiteX1231" fmla="*/ 1506676 w 1903516"/>
                <a:gd name="connsiteY1231" fmla="*/ 849706 h 1669026"/>
                <a:gd name="connsiteX1232" fmla="*/ 1507612 w 1903516"/>
                <a:gd name="connsiteY1232" fmla="*/ 850657 h 1669026"/>
                <a:gd name="connsiteX1233" fmla="*/ 1508578 w 1903516"/>
                <a:gd name="connsiteY1233" fmla="*/ 851608 h 1669026"/>
                <a:gd name="connsiteX1234" fmla="*/ 1510475 w 1903516"/>
                <a:gd name="connsiteY1234" fmla="*/ 853501 h 1669026"/>
                <a:gd name="connsiteX1235" fmla="*/ 1517104 w 1903516"/>
                <a:gd name="connsiteY1235" fmla="*/ 861100 h 1669026"/>
                <a:gd name="connsiteX1236" fmla="*/ 1519002 w 1903516"/>
                <a:gd name="connsiteY1236" fmla="*/ 862998 h 1669026"/>
                <a:gd name="connsiteX1237" fmla="*/ 1520899 w 1903516"/>
                <a:gd name="connsiteY1237" fmla="*/ 864895 h 1669026"/>
                <a:gd name="connsiteX1238" fmla="*/ 1523768 w 1903516"/>
                <a:gd name="connsiteY1238" fmla="*/ 867744 h 1669026"/>
                <a:gd name="connsiteX1239" fmla="*/ 1525665 w 1903516"/>
                <a:gd name="connsiteY1239" fmla="*/ 868695 h 1669026"/>
                <a:gd name="connsiteX1240" fmla="*/ 1528494 w 1903516"/>
                <a:gd name="connsiteY1240" fmla="*/ 872490 h 1669026"/>
                <a:gd name="connsiteX1241" fmla="*/ 1532294 w 1903516"/>
                <a:gd name="connsiteY1241" fmla="*/ 876290 h 1669026"/>
                <a:gd name="connsiteX1242" fmla="*/ 1535163 w 1903516"/>
                <a:gd name="connsiteY1242" fmla="*/ 878188 h 1669026"/>
                <a:gd name="connsiteX1243" fmla="*/ 1536094 w 1903516"/>
                <a:gd name="connsiteY1243" fmla="*/ 879139 h 1669026"/>
                <a:gd name="connsiteX1244" fmla="*/ 1537991 w 1903516"/>
                <a:gd name="connsiteY1244" fmla="*/ 881036 h 1669026"/>
                <a:gd name="connsiteX1245" fmla="*/ 1538962 w 1903516"/>
                <a:gd name="connsiteY1245" fmla="*/ 881988 h 1669026"/>
                <a:gd name="connsiteX1246" fmla="*/ 1540860 w 1903516"/>
                <a:gd name="connsiteY1246" fmla="*/ 881988 h 1669026"/>
                <a:gd name="connsiteX1247" fmla="*/ 1542757 w 1903516"/>
                <a:gd name="connsiteY1247" fmla="*/ 887685 h 1669026"/>
                <a:gd name="connsiteX1248" fmla="*/ 1545591 w 1903516"/>
                <a:gd name="connsiteY1248" fmla="*/ 890534 h 1669026"/>
                <a:gd name="connsiteX1249" fmla="*/ 1544655 w 1903516"/>
                <a:gd name="connsiteY1249" fmla="*/ 891480 h 1669026"/>
                <a:gd name="connsiteX1250" fmla="*/ 1542757 w 1903516"/>
                <a:gd name="connsiteY1250" fmla="*/ 893372 h 1669026"/>
                <a:gd name="connsiteX1251" fmla="*/ 1540860 w 1903516"/>
                <a:gd name="connsiteY1251" fmla="*/ 895270 h 1669026"/>
                <a:gd name="connsiteX1252" fmla="*/ 1540860 w 1903516"/>
                <a:gd name="connsiteY1252" fmla="*/ 899070 h 1669026"/>
                <a:gd name="connsiteX1253" fmla="*/ 1544655 w 1903516"/>
                <a:gd name="connsiteY1253" fmla="*/ 900021 h 1669026"/>
                <a:gd name="connsiteX1254" fmla="*/ 1554152 w 1903516"/>
                <a:gd name="connsiteY1254" fmla="*/ 899070 h 1669026"/>
                <a:gd name="connsiteX1255" fmla="*/ 1557952 w 1903516"/>
                <a:gd name="connsiteY1255" fmla="*/ 901919 h 1669026"/>
                <a:gd name="connsiteX1256" fmla="*/ 1561747 w 1903516"/>
                <a:gd name="connsiteY1256" fmla="*/ 904767 h 1669026"/>
                <a:gd name="connsiteX1257" fmla="*/ 1567444 w 1903516"/>
                <a:gd name="connsiteY1257" fmla="*/ 910460 h 1669026"/>
                <a:gd name="connsiteX1258" fmla="*/ 1570273 w 1903516"/>
                <a:gd name="connsiteY1258" fmla="*/ 913313 h 1669026"/>
                <a:gd name="connsiteX1259" fmla="*/ 1572176 w 1903516"/>
                <a:gd name="connsiteY1259" fmla="*/ 911411 h 1669026"/>
                <a:gd name="connsiteX1260" fmla="*/ 1573142 w 1903516"/>
                <a:gd name="connsiteY1260" fmla="*/ 914260 h 1669026"/>
                <a:gd name="connsiteX1261" fmla="*/ 1572176 w 1903516"/>
                <a:gd name="connsiteY1261" fmla="*/ 915211 h 1669026"/>
                <a:gd name="connsiteX1262" fmla="*/ 1572176 w 1903516"/>
                <a:gd name="connsiteY1262" fmla="*/ 915211 h 1669026"/>
                <a:gd name="connsiteX1263" fmla="*/ 1574073 w 1903516"/>
                <a:gd name="connsiteY1263" fmla="*/ 914260 h 1669026"/>
                <a:gd name="connsiteX1264" fmla="*/ 1574073 w 1903516"/>
                <a:gd name="connsiteY1264" fmla="*/ 918060 h 1669026"/>
                <a:gd name="connsiteX1265" fmla="*/ 1575966 w 1903516"/>
                <a:gd name="connsiteY1265" fmla="*/ 919006 h 1669026"/>
                <a:gd name="connsiteX1266" fmla="*/ 1574073 w 1903516"/>
                <a:gd name="connsiteY1266" fmla="*/ 919006 h 1669026"/>
                <a:gd name="connsiteX1267" fmla="*/ 1574073 w 1903516"/>
                <a:gd name="connsiteY1267" fmla="*/ 919957 h 1669026"/>
                <a:gd name="connsiteX1268" fmla="*/ 1575039 w 1903516"/>
                <a:gd name="connsiteY1268" fmla="*/ 919957 h 1669026"/>
                <a:gd name="connsiteX1269" fmla="*/ 1577868 w 1903516"/>
                <a:gd name="connsiteY1269" fmla="*/ 925654 h 1669026"/>
                <a:gd name="connsiteX1270" fmla="*/ 1578839 w 1903516"/>
                <a:gd name="connsiteY1270" fmla="*/ 928503 h 1669026"/>
                <a:gd name="connsiteX1271" fmla="*/ 1581668 w 1903516"/>
                <a:gd name="connsiteY1271" fmla="*/ 931352 h 1669026"/>
                <a:gd name="connsiteX1272" fmla="*/ 1583566 w 1903516"/>
                <a:gd name="connsiteY1272" fmla="*/ 933249 h 1669026"/>
                <a:gd name="connsiteX1273" fmla="*/ 1585463 w 1903516"/>
                <a:gd name="connsiteY1273" fmla="*/ 935147 h 1669026"/>
                <a:gd name="connsiteX1274" fmla="*/ 1587361 w 1903516"/>
                <a:gd name="connsiteY1274" fmla="*/ 936098 h 1669026"/>
                <a:gd name="connsiteX1275" fmla="*/ 1588341 w 1903516"/>
                <a:gd name="connsiteY1275" fmla="*/ 938947 h 1669026"/>
                <a:gd name="connsiteX1276" fmla="*/ 1590229 w 1903516"/>
                <a:gd name="connsiteY1276" fmla="*/ 938947 h 1669026"/>
                <a:gd name="connsiteX1277" fmla="*/ 1591160 w 1903516"/>
                <a:gd name="connsiteY1277" fmla="*/ 940844 h 1669026"/>
                <a:gd name="connsiteX1278" fmla="*/ 1592127 w 1903516"/>
                <a:gd name="connsiteY1278" fmla="*/ 941795 h 1669026"/>
                <a:gd name="connsiteX1279" fmla="*/ 1594029 w 1903516"/>
                <a:gd name="connsiteY1279" fmla="*/ 943693 h 1669026"/>
                <a:gd name="connsiteX1280" fmla="*/ 1594956 w 1903516"/>
                <a:gd name="connsiteY1280" fmla="*/ 947493 h 1669026"/>
                <a:gd name="connsiteX1281" fmla="*/ 1596858 w 1903516"/>
                <a:gd name="connsiteY1281" fmla="*/ 950342 h 1669026"/>
                <a:gd name="connsiteX1282" fmla="*/ 1598755 w 1903516"/>
                <a:gd name="connsiteY1282" fmla="*/ 952239 h 1669026"/>
                <a:gd name="connsiteX1283" fmla="*/ 1600658 w 1903516"/>
                <a:gd name="connsiteY1283" fmla="*/ 954137 h 1669026"/>
                <a:gd name="connsiteX1284" fmla="*/ 1602555 w 1903516"/>
                <a:gd name="connsiteY1284" fmla="*/ 956039 h 1669026"/>
                <a:gd name="connsiteX1285" fmla="*/ 1605424 w 1903516"/>
                <a:gd name="connsiteY1285" fmla="*/ 958883 h 1669026"/>
                <a:gd name="connsiteX1286" fmla="*/ 1606350 w 1903516"/>
                <a:gd name="connsiteY1286" fmla="*/ 959834 h 1669026"/>
                <a:gd name="connsiteX1287" fmla="*/ 1609219 w 1903516"/>
                <a:gd name="connsiteY1287" fmla="*/ 960785 h 1669026"/>
                <a:gd name="connsiteX1288" fmla="*/ 1611116 w 1903516"/>
                <a:gd name="connsiteY1288" fmla="*/ 963634 h 1669026"/>
                <a:gd name="connsiteX1289" fmla="*/ 1612053 w 1903516"/>
                <a:gd name="connsiteY1289" fmla="*/ 965531 h 1669026"/>
                <a:gd name="connsiteX1290" fmla="*/ 1613940 w 1903516"/>
                <a:gd name="connsiteY1290" fmla="*/ 965531 h 1669026"/>
                <a:gd name="connsiteX1291" fmla="*/ 1614916 w 1903516"/>
                <a:gd name="connsiteY1291" fmla="*/ 967429 h 1669026"/>
                <a:gd name="connsiteX1292" fmla="*/ 1615848 w 1903516"/>
                <a:gd name="connsiteY1292" fmla="*/ 968380 h 1669026"/>
                <a:gd name="connsiteX1293" fmla="*/ 1617745 w 1903516"/>
                <a:gd name="connsiteY1293" fmla="*/ 970277 h 1669026"/>
                <a:gd name="connsiteX1294" fmla="*/ 1618711 w 1903516"/>
                <a:gd name="connsiteY1294" fmla="*/ 970277 h 1669026"/>
                <a:gd name="connsiteX1295" fmla="*/ 1623443 w 1903516"/>
                <a:gd name="connsiteY1295" fmla="*/ 973126 h 1669026"/>
                <a:gd name="connsiteX1296" fmla="*/ 1625340 w 1903516"/>
                <a:gd name="connsiteY1296" fmla="*/ 976921 h 1669026"/>
                <a:gd name="connsiteX1297" fmla="*/ 1629140 w 1903516"/>
                <a:gd name="connsiteY1297" fmla="*/ 979775 h 1669026"/>
                <a:gd name="connsiteX1298" fmla="*/ 1631042 w 1903516"/>
                <a:gd name="connsiteY1298" fmla="*/ 980721 h 1669026"/>
                <a:gd name="connsiteX1299" fmla="*/ 1632008 w 1903516"/>
                <a:gd name="connsiteY1299" fmla="*/ 981672 h 1669026"/>
                <a:gd name="connsiteX1300" fmla="*/ 1631042 w 1903516"/>
                <a:gd name="connsiteY1300" fmla="*/ 982619 h 1669026"/>
                <a:gd name="connsiteX1301" fmla="*/ 1631042 w 1903516"/>
                <a:gd name="connsiteY1301" fmla="*/ 983570 h 1669026"/>
                <a:gd name="connsiteX1302" fmla="*/ 1632935 w 1903516"/>
                <a:gd name="connsiteY1302" fmla="*/ 983570 h 1669026"/>
                <a:gd name="connsiteX1303" fmla="*/ 1633906 w 1903516"/>
                <a:gd name="connsiteY1303" fmla="*/ 984521 h 1669026"/>
                <a:gd name="connsiteX1304" fmla="*/ 1632935 w 1903516"/>
                <a:gd name="connsiteY1304" fmla="*/ 984521 h 1669026"/>
                <a:gd name="connsiteX1305" fmla="*/ 1631042 w 1903516"/>
                <a:gd name="connsiteY1305" fmla="*/ 991165 h 1669026"/>
                <a:gd name="connsiteX1306" fmla="*/ 1631042 w 1903516"/>
                <a:gd name="connsiteY1306" fmla="*/ 993067 h 1669026"/>
                <a:gd name="connsiteX1307" fmla="*/ 1632008 w 1903516"/>
                <a:gd name="connsiteY1307" fmla="*/ 1000662 h 1669026"/>
                <a:gd name="connsiteX1308" fmla="*/ 1629140 w 1903516"/>
                <a:gd name="connsiteY1308" fmla="*/ 1005408 h 1669026"/>
                <a:gd name="connsiteX1309" fmla="*/ 1627242 w 1903516"/>
                <a:gd name="connsiteY1309" fmla="*/ 1011106 h 1669026"/>
                <a:gd name="connsiteX1310" fmla="*/ 1629140 w 1903516"/>
                <a:gd name="connsiteY1310" fmla="*/ 1008257 h 1669026"/>
                <a:gd name="connsiteX1311" fmla="*/ 1626311 w 1903516"/>
                <a:gd name="connsiteY1311" fmla="*/ 1006359 h 1669026"/>
                <a:gd name="connsiteX1312" fmla="*/ 1626311 w 1903516"/>
                <a:gd name="connsiteY1312" fmla="*/ 1010154 h 1669026"/>
                <a:gd name="connsiteX1313" fmla="*/ 1625340 w 1903516"/>
                <a:gd name="connsiteY1313" fmla="*/ 1009208 h 1669026"/>
                <a:gd name="connsiteX1314" fmla="*/ 1623443 w 1903516"/>
                <a:gd name="connsiteY1314" fmla="*/ 1012057 h 1669026"/>
                <a:gd name="connsiteX1315" fmla="*/ 1623443 w 1903516"/>
                <a:gd name="connsiteY1315" fmla="*/ 1013003 h 1669026"/>
                <a:gd name="connsiteX1316" fmla="*/ 1622511 w 1903516"/>
                <a:gd name="connsiteY1316" fmla="*/ 1020598 h 1669026"/>
                <a:gd name="connsiteX1317" fmla="*/ 1624414 w 1903516"/>
                <a:gd name="connsiteY1317" fmla="*/ 1024388 h 1669026"/>
                <a:gd name="connsiteX1318" fmla="*/ 1624414 w 1903516"/>
                <a:gd name="connsiteY1318" fmla="*/ 1026285 h 1669026"/>
                <a:gd name="connsiteX1319" fmla="*/ 1626311 w 1903516"/>
                <a:gd name="connsiteY1319" fmla="*/ 1028188 h 1669026"/>
                <a:gd name="connsiteX1320" fmla="*/ 1627242 w 1903516"/>
                <a:gd name="connsiteY1320" fmla="*/ 1030085 h 1669026"/>
                <a:gd name="connsiteX1321" fmla="*/ 1627242 w 1903516"/>
                <a:gd name="connsiteY1321" fmla="*/ 1031037 h 1669026"/>
                <a:gd name="connsiteX1322" fmla="*/ 1628208 w 1903516"/>
                <a:gd name="connsiteY1322" fmla="*/ 1031983 h 1669026"/>
                <a:gd name="connsiteX1323" fmla="*/ 1629140 w 1903516"/>
                <a:gd name="connsiteY1323" fmla="*/ 1033885 h 1669026"/>
                <a:gd name="connsiteX1324" fmla="*/ 1630106 w 1903516"/>
                <a:gd name="connsiteY1324" fmla="*/ 1033885 h 1669026"/>
                <a:gd name="connsiteX1325" fmla="*/ 1633906 w 1903516"/>
                <a:gd name="connsiteY1325" fmla="*/ 1033885 h 1669026"/>
                <a:gd name="connsiteX1326" fmla="*/ 1639603 w 1903516"/>
                <a:gd name="connsiteY1326" fmla="*/ 1036734 h 1669026"/>
                <a:gd name="connsiteX1327" fmla="*/ 1633906 w 1903516"/>
                <a:gd name="connsiteY1327" fmla="*/ 1034832 h 1669026"/>
                <a:gd name="connsiteX1328" fmla="*/ 1634837 w 1903516"/>
                <a:gd name="connsiteY1328" fmla="*/ 1039578 h 1669026"/>
                <a:gd name="connsiteX1329" fmla="*/ 1636735 w 1903516"/>
                <a:gd name="connsiteY1329" fmla="*/ 1043378 h 1669026"/>
                <a:gd name="connsiteX1330" fmla="*/ 1637701 w 1903516"/>
                <a:gd name="connsiteY1330" fmla="*/ 1043378 h 1669026"/>
                <a:gd name="connsiteX1331" fmla="*/ 1638637 w 1903516"/>
                <a:gd name="connsiteY1331" fmla="*/ 1045275 h 1669026"/>
                <a:gd name="connsiteX1332" fmla="*/ 1641501 w 1903516"/>
                <a:gd name="connsiteY1332" fmla="*/ 1049075 h 1669026"/>
                <a:gd name="connsiteX1333" fmla="*/ 1641501 w 1903516"/>
                <a:gd name="connsiteY1333" fmla="*/ 1049075 h 1669026"/>
                <a:gd name="connsiteX1334" fmla="*/ 1642427 w 1903516"/>
                <a:gd name="connsiteY1334" fmla="*/ 1050021 h 1669026"/>
                <a:gd name="connsiteX1335" fmla="*/ 1643403 w 1903516"/>
                <a:gd name="connsiteY1335" fmla="*/ 1050973 h 1669026"/>
                <a:gd name="connsiteX1336" fmla="*/ 1647198 w 1903516"/>
                <a:gd name="connsiteY1336" fmla="*/ 1054772 h 1669026"/>
                <a:gd name="connsiteX1337" fmla="*/ 1648130 w 1903516"/>
                <a:gd name="connsiteY1337" fmla="*/ 1055719 h 1669026"/>
                <a:gd name="connsiteX1338" fmla="*/ 1651920 w 1903516"/>
                <a:gd name="connsiteY1338" fmla="*/ 1058567 h 1669026"/>
                <a:gd name="connsiteX1339" fmla="*/ 1653827 w 1903516"/>
                <a:gd name="connsiteY1339" fmla="*/ 1060470 h 1669026"/>
                <a:gd name="connsiteX1340" fmla="*/ 1654798 w 1903516"/>
                <a:gd name="connsiteY1340" fmla="*/ 1061416 h 1669026"/>
                <a:gd name="connsiteX1341" fmla="*/ 1656691 w 1903516"/>
                <a:gd name="connsiteY1341" fmla="*/ 1062367 h 1669026"/>
                <a:gd name="connsiteX1342" fmla="*/ 1658593 w 1903516"/>
                <a:gd name="connsiteY1342" fmla="*/ 1064265 h 1669026"/>
                <a:gd name="connsiteX1343" fmla="*/ 1662393 w 1903516"/>
                <a:gd name="connsiteY1343" fmla="*/ 1066167 h 1669026"/>
                <a:gd name="connsiteX1344" fmla="*/ 1665222 w 1903516"/>
                <a:gd name="connsiteY1344" fmla="*/ 1069011 h 1669026"/>
                <a:gd name="connsiteX1345" fmla="*/ 1666188 w 1903516"/>
                <a:gd name="connsiteY1345" fmla="*/ 1069962 h 1669026"/>
                <a:gd name="connsiteX1346" fmla="*/ 1668085 w 1903516"/>
                <a:gd name="connsiteY1346" fmla="*/ 1071865 h 1669026"/>
                <a:gd name="connsiteX1347" fmla="*/ 1669988 w 1903516"/>
                <a:gd name="connsiteY1347" fmla="*/ 1071865 h 1669026"/>
                <a:gd name="connsiteX1348" fmla="*/ 1671885 w 1903516"/>
                <a:gd name="connsiteY1348" fmla="*/ 1073762 h 1669026"/>
                <a:gd name="connsiteX1349" fmla="*/ 1673788 w 1903516"/>
                <a:gd name="connsiteY1349" fmla="*/ 1075660 h 1669026"/>
                <a:gd name="connsiteX1350" fmla="*/ 1673788 w 1903516"/>
                <a:gd name="connsiteY1350" fmla="*/ 1075660 h 1669026"/>
                <a:gd name="connsiteX1351" fmla="*/ 1674714 w 1903516"/>
                <a:gd name="connsiteY1351" fmla="*/ 1076611 h 1669026"/>
                <a:gd name="connsiteX1352" fmla="*/ 1677583 w 1903516"/>
                <a:gd name="connsiteY1352" fmla="*/ 1079460 h 1669026"/>
                <a:gd name="connsiteX1353" fmla="*/ 1680407 w 1903516"/>
                <a:gd name="connsiteY1353" fmla="*/ 1079460 h 1669026"/>
                <a:gd name="connsiteX1354" fmla="*/ 1680407 w 1903516"/>
                <a:gd name="connsiteY1354" fmla="*/ 1080406 h 1669026"/>
                <a:gd name="connsiteX1355" fmla="*/ 1680407 w 1903516"/>
                <a:gd name="connsiteY1355" fmla="*/ 1080406 h 1669026"/>
                <a:gd name="connsiteX1356" fmla="*/ 1685178 w 1903516"/>
                <a:gd name="connsiteY1356" fmla="*/ 1086103 h 1669026"/>
                <a:gd name="connsiteX1357" fmla="*/ 1687075 w 1903516"/>
                <a:gd name="connsiteY1357" fmla="*/ 1094649 h 1669026"/>
                <a:gd name="connsiteX1358" fmla="*/ 1687075 w 1903516"/>
                <a:gd name="connsiteY1358" fmla="*/ 1098444 h 1669026"/>
                <a:gd name="connsiteX1359" fmla="*/ 1688977 w 1903516"/>
                <a:gd name="connsiteY1359" fmla="*/ 1104142 h 1669026"/>
                <a:gd name="connsiteX1360" fmla="*/ 1688977 w 1903516"/>
                <a:gd name="connsiteY1360" fmla="*/ 1106990 h 1669026"/>
                <a:gd name="connsiteX1361" fmla="*/ 1687075 w 1903516"/>
                <a:gd name="connsiteY1361" fmla="*/ 1110790 h 1669026"/>
                <a:gd name="connsiteX1362" fmla="*/ 1686109 w 1903516"/>
                <a:gd name="connsiteY1362" fmla="*/ 1113639 h 1669026"/>
                <a:gd name="connsiteX1363" fmla="*/ 1681383 w 1903516"/>
                <a:gd name="connsiteY1363" fmla="*/ 1113639 h 1669026"/>
                <a:gd name="connsiteX1364" fmla="*/ 1681383 w 1903516"/>
                <a:gd name="connsiteY1364" fmla="*/ 1113639 h 1669026"/>
                <a:gd name="connsiteX1365" fmla="*/ 1681383 w 1903516"/>
                <a:gd name="connsiteY1365" fmla="*/ 1114590 h 1669026"/>
                <a:gd name="connsiteX1366" fmla="*/ 1683280 w 1903516"/>
                <a:gd name="connsiteY1366" fmla="*/ 1114590 h 1669026"/>
                <a:gd name="connsiteX1367" fmla="*/ 1681383 w 1903516"/>
                <a:gd name="connsiteY1367" fmla="*/ 1115537 h 1669026"/>
                <a:gd name="connsiteX1368" fmla="*/ 1682309 w 1903516"/>
                <a:gd name="connsiteY1368" fmla="*/ 1119336 h 1669026"/>
                <a:gd name="connsiteX1369" fmla="*/ 1687075 w 1903516"/>
                <a:gd name="connsiteY1369" fmla="*/ 1131677 h 1669026"/>
                <a:gd name="connsiteX1370" fmla="*/ 1690875 w 1903516"/>
                <a:gd name="connsiteY1370" fmla="*/ 1144960 h 1669026"/>
                <a:gd name="connsiteX1371" fmla="*/ 1691801 w 1903516"/>
                <a:gd name="connsiteY1371" fmla="*/ 1146862 h 1669026"/>
                <a:gd name="connsiteX1372" fmla="*/ 1697504 w 1903516"/>
                <a:gd name="connsiteY1372" fmla="*/ 1154457 h 1669026"/>
                <a:gd name="connsiteX1373" fmla="*/ 1701299 w 1903516"/>
                <a:gd name="connsiteY1373" fmla="*/ 1160155 h 1669026"/>
                <a:gd name="connsiteX1374" fmla="*/ 1706996 w 1903516"/>
                <a:gd name="connsiteY1374" fmla="*/ 1163950 h 1669026"/>
                <a:gd name="connsiteX1375" fmla="*/ 1708894 w 1903516"/>
                <a:gd name="connsiteY1375" fmla="*/ 1164901 h 1669026"/>
                <a:gd name="connsiteX1376" fmla="*/ 1710791 w 1903516"/>
                <a:gd name="connsiteY1376" fmla="*/ 1166798 h 1669026"/>
                <a:gd name="connsiteX1377" fmla="*/ 1712694 w 1903516"/>
                <a:gd name="connsiteY1377" fmla="*/ 1166798 h 1669026"/>
                <a:gd name="connsiteX1378" fmla="*/ 1710791 w 1903516"/>
                <a:gd name="connsiteY1378" fmla="*/ 1166798 h 1669026"/>
                <a:gd name="connsiteX1379" fmla="*/ 1702230 w 1903516"/>
                <a:gd name="connsiteY1379" fmla="*/ 1161101 h 1669026"/>
                <a:gd name="connsiteX1380" fmla="*/ 1698430 w 1903516"/>
                <a:gd name="connsiteY1380" fmla="*/ 1163950 h 1669026"/>
                <a:gd name="connsiteX1381" fmla="*/ 1699396 w 1903516"/>
                <a:gd name="connsiteY1381" fmla="*/ 1165847 h 1669026"/>
                <a:gd name="connsiteX1382" fmla="*/ 1700333 w 1903516"/>
                <a:gd name="connsiteY1382" fmla="*/ 1165847 h 1669026"/>
                <a:gd name="connsiteX1383" fmla="*/ 1700333 w 1903516"/>
                <a:gd name="connsiteY1383" fmla="*/ 1166798 h 1669026"/>
                <a:gd name="connsiteX1384" fmla="*/ 1703196 w 1903516"/>
                <a:gd name="connsiteY1384" fmla="*/ 1164901 h 1669026"/>
                <a:gd name="connsiteX1385" fmla="*/ 1701299 w 1903516"/>
                <a:gd name="connsiteY1385" fmla="*/ 1166798 h 1669026"/>
                <a:gd name="connsiteX1386" fmla="*/ 1703196 w 1903516"/>
                <a:gd name="connsiteY1386" fmla="*/ 1169647 h 1669026"/>
                <a:gd name="connsiteX1387" fmla="*/ 1696533 w 1903516"/>
                <a:gd name="connsiteY1387" fmla="*/ 1173442 h 1669026"/>
                <a:gd name="connsiteX1388" fmla="*/ 1696533 w 1903516"/>
                <a:gd name="connsiteY1388" fmla="*/ 1174393 h 1669026"/>
                <a:gd name="connsiteX1389" fmla="*/ 1697504 w 1903516"/>
                <a:gd name="connsiteY1389" fmla="*/ 1176296 h 1669026"/>
                <a:gd name="connsiteX1390" fmla="*/ 1707927 w 1903516"/>
                <a:gd name="connsiteY1390" fmla="*/ 1170598 h 1669026"/>
                <a:gd name="connsiteX1391" fmla="*/ 1708894 w 1903516"/>
                <a:gd name="connsiteY1391" fmla="*/ 1171544 h 1669026"/>
                <a:gd name="connsiteX1392" fmla="*/ 1708894 w 1903516"/>
                <a:gd name="connsiteY1392" fmla="*/ 1169647 h 1669026"/>
                <a:gd name="connsiteX1393" fmla="*/ 1709825 w 1903516"/>
                <a:gd name="connsiteY1393" fmla="*/ 1168696 h 1669026"/>
                <a:gd name="connsiteX1394" fmla="*/ 1707927 w 1903516"/>
                <a:gd name="connsiteY1394" fmla="*/ 1173442 h 1669026"/>
                <a:gd name="connsiteX1395" fmla="*/ 1708894 w 1903516"/>
                <a:gd name="connsiteY1395" fmla="*/ 1174393 h 1669026"/>
                <a:gd name="connsiteX1396" fmla="*/ 1711728 w 1903516"/>
                <a:gd name="connsiteY1396" fmla="*/ 1173442 h 1669026"/>
                <a:gd name="connsiteX1397" fmla="*/ 1713625 w 1903516"/>
                <a:gd name="connsiteY1397" fmla="*/ 1176296 h 1669026"/>
                <a:gd name="connsiteX1398" fmla="*/ 1714591 w 1903516"/>
                <a:gd name="connsiteY1398" fmla="*/ 1177242 h 1669026"/>
                <a:gd name="connsiteX1399" fmla="*/ 1715522 w 1903516"/>
                <a:gd name="connsiteY1399" fmla="*/ 1178193 h 1669026"/>
                <a:gd name="connsiteX1400" fmla="*/ 1718391 w 1903516"/>
                <a:gd name="connsiteY1400" fmla="*/ 1181042 h 1669026"/>
                <a:gd name="connsiteX1401" fmla="*/ 1721220 w 1903516"/>
                <a:gd name="connsiteY1401" fmla="*/ 1183890 h 1669026"/>
                <a:gd name="connsiteX1402" fmla="*/ 1721220 w 1903516"/>
                <a:gd name="connsiteY1402" fmla="*/ 1184837 h 1669026"/>
                <a:gd name="connsiteX1403" fmla="*/ 1724088 w 1903516"/>
                <a:gd name="connsiteY1403" fmla="*/ 1187685 h 1669026"/>
                <a:gd name="connsiteX1404" fmla="*/ 1725986 w 1903516"/>
                <a:gd name="connsiteY1404" fmla="*/ 1192432 h 1669026"/>
                <a:gd name="connsiteX1405" fmla="*/ 1727883 w 1903516"/>
                <a:gd name="connsiteY1405" fmla="*/ 1194334 h 1669026"/>
                <a:gd name="connsiteX1406" fmla="*/ 1731683 w 1903516"/>
                <a:gd name="connsiteY1406" fmla="*/ 1198129 h 1669026"/>
                <a:gd name="connsiteX1407" fmla="*/ 1733581 w 1903516"/>
                <a:gd name="connsiteY1407" fmla="*/ 1200031 h 1669026"/>
                <a:gd name="connsiteX1408" fmla="*/ 1740209 w 1903516"/>
                <a:gd name="connsiteY1408" fmla="*/ 1202880 h 1669026"/>
                <a:gd name="connsiteX1409" fmla="*/ 1743078 w 1903516"/>
                <a:gd name="connsiteY1409" fmla="*/ 1207626 h 1669026"/>
                <a:gd name="connsiteX1410" fmla="*/ 1750673 w 1903516"/>
                <a:gd name="connsiteY1410" fmla="*/ 1224719 h 1669026"/>
                <a:gd name="connsiteX1411" fmla="*/ 1751604 w 1903516"/>
                <a:gd name="connsiteY1411" fmla="*/ 1224719 h 1669026"/>
                <a:gd name="connsiteX1412" fmla="*/ 1751604 w 1903516"/>
                <a:gd name="connsiteY1412" fmla="*/ 1227562 h 1669026"/>
                <a:gd name="connsiteX1413" fmla="*/ 1752570 w 1903516"/>
                <a:gd name="connsiteY1413" fmla="*/ 1230411 h 1669026"/>
                <a:gd name="connsiteX1414" fmla="*/ 1754473 w 1903516"/>
                <a:gd name="connsiteY1414" fmla="*/ 1234211 h 1669026"/>
                <a:gd name="connsiteX1415" fmla="*/ 1754473 w 1903516"/>
                <a:gd name="connsiteY1415" fmla="*/ 1235162 h 1669026"/>
                <a:gd name="connsiteX1416" fmla="*/ 1752570 w 1903516"/>
                <a:gd name="connsiteY1416" fmla="*/ 1233260 h 1669026"/>
                <a:gd name="connsiteX1417" fmla="*/ 1751604 w 1903516"/>
                <a:gd name="connsiteY1417" fmla="*/ 1230411 h 1669026"/>
                <a:gd name="connsiteX1418" fmla="*/ 1751604 w 1903516"/>
                <a:gd name="connsiteY1418" fmla="*/ 1234211 h 1669026"/>
                <a:gd name="connsiteX1419" fmla="*/ 1752570 w 1903516"/>
                <a:gd name="connsiteY1419" fmla="*/ 1235162 h 1669026"/>
                <a:gd name="connsiteX1420" fmla="*/ 1756370 w 1903516"/>
                <a:gd name="connsiteY1420" fmla="*/ 1250352 h 1669026"/>
                <a:gd name="connsiteX1421" fmla="*/ 1758268 w 1903516"/>
                <a:gd name="connsiteY1421" fmla="*/ 1255098 h 1669026"/>
                <a:gd name="connsiteX1422" fmla="*/ 1760165 w 1903516"/>
                <a:gd name="connsiteY1422" fmla="*/ 1256049 h 1669026"/>
                <a:gd name="connsiteX1423" fmla="*/ 1761097 w 1903516"/>
                <a:gd name="connsiteY1423" fmla="*/ 1257947 h 1669026"/>
                <a:gd name="connsiteX1424" fmla="*/ 1761097 w 1903516"/>
                <a:gd name="connsiteY1424" fmla="*/ 1257947 h 1669026"/>
                <a:gd name="connsiteX1425" fmla="*/ 1762994 w 1903516"/>
                <a:gd name="connsiteY1425" fmla="*/ 1260795 h 1669026"/>
                <a:gd name="connsiteX1426" fmla="*/ 1767760 w 1903516"/>
                <a:gd name="connsiteY1426" fmla="*/ 1264585 h 1669026"/>
                <a:gd name="connsiteX1427" fmla="*/ 1769663 w 1903516"/>
                <a:gd name="connsiteY1427" fmla="*/ 1266483 h 1669026"/>
                <a:gd name="connsiteX1428" fmla="*/ 1770594 w 1903516"/>
                <a:gd name="connsiteY1428" fmla="*/ 1267434 h 1669026"/>
                <a:gd name="connsiteX1429" fmla="*/ 1771560 w 1903516"/>
                <a:gd name="connsiteY1429" fmla="*/ 1268385 h 1669026"/>
                <a:gd name="connsiteX1430" fmla="*/ 1775365 w 1903516"/>
                <a:gd name="connsiteY1430" fmla="*/ 1271229 h 1669026"/>
                <a:gd name="connsiteX1431" fmla="*/ 1776287 w 1903516"/>
                <a:gd name="connsiteY1431" fmla="*/ 1272180 h 1669026"/>
                <a:gd name="connsiteX1432" fmla="*/ 1779155 w 1903516"/>
                <a:gd name="connsiteY1432" fmla="*/ 1274078 h 1669026"/>
                <a:gd name="connsiteX1433" fmla="*/ 1781052 w 1903516"/>
                <a:gd name="connsiteY1433" fmla="*/ 1275029 h 1669026"/>
                <a:gd name="connsiteX1434" fmla="*/ 1781984 w 1903516"/>
                <a:gd name="connsiteY1434" fmla="*/ 1275980 h 1669026"/>
                <a:gd name="connsiteX1435" fmla="*/ 1785784 w 1903516"/>
                <a:gd name="connsiteY1435" fmla="*/ 1278824 h 1669026"/>
                <a:gd name="connsiteX1436" fmla="*/ 1787681 w 1903516"/>
                <a:gd name="connsiteY1436" fmla="*/ 1279775 h 1669026"/>
                <a:gd name="connsiteX1437" fmla="*/ 1787681 w 1903516"/>
                <a:gd name="connsiteY1437" fmla="*/ 1279775 h 1669026"/>
                <a:gd name="connsiteX1438" fmla="*/ 1789584 w 1903516"/>
                <a:gd name="connsiteY1438" fmla="*/ 1280727 h 1669026"/>
                <a:gd name="connsiteX1439" fmla="*/ 1790550 w 1903516"/>
                <a:gd name="connsiteY1439" fmla="*/ 1280727 h 1669026"/>
                <a:gd name="connsiteX1440" fmla="*/ 1791476 w 1903516"/>
                <a:gd name="connsiteY1440" fmla="*/ 1279775 h 1669026"/>
                <a:gd name="connsiteX1441" fmla="*/ 1793379 w 1903516"/>
                <a:gd name="connsiteY1441" fmla="*/ 1280727 h 1669026"/>
                <a:gd name="connsiteX1442" fmla="*/ 1794350 w 1903516"/>
                <a:gd name="connsiteY1442" fmla="*/ 1283570 h 1669026"/>
                <a:gd name="connsiteX1443" fmla="*/ 1797179 w 1903516"/>
                <a:gd name="connsiteY1443" fmla="*/ 1284521 h 1669026"/>
                <a:gd name="connsiteX1444" fmla="*/ 1799076 w 1903516"/>
                <a:gd name="connsiteY1444" fmla="*/ 1286424 h 1669026"/>
                <a:gd name="connsiteX1445" fmla="*/ 1800042 w 1903516"/>
                <a:gd name="connsiteY1445" fmla="*/ 1287370 h 1669026"/>
                <a:gd name="connsiteX1446" fmla="*/ 1800974 w 1903516"/>
                <a:gd name="connsiteY1446" fmla="*/ 1288321 h 1669026"/>
                <a:gd name="connsiteX1447" fmla="*/ 1802871 w 1903516"/>
                <a:gd name="connsiteY1447" fmla="*/ 1289268 h 1669026"/>
                <a:gd name="connsiteX1448" fmla="*/ 1805739 w 1903516"/>
                <a:gd name="connsiteY1448" fmla="*/ 1294965 h 1669026"/>
                <a:gd name="connsiteX1449" fmla="*/ 1804774 w 1903516"/>
                <a:gd name="connsiteY1449" fmla="*/ 1293068 h 1669026"/>
                <a:gd name="connsiteX1450" fmla="*/ 1802871 w 1903516"/>
                <a:gd name="connsiteY1450" fmla="*/ 1296867 h 1669026"/>
                <a:gd name="connsiteX1451" fmla="*/ 1803842 w 1903516"/>
                <a:gd name="connsiteY1451" fmla="*/ 1301614 h 1669026"/>
                <a:gd name="connsiteX1452" fmla="*/ 1802871 w 1903516"/>
                <a:gd name="connsiteY1452" fmla="*/ 1307311 h 1669026"/>
                <a:gd name="connsiteX1453" fmla="*/ 1802871 w 1903516"/>
                <a:gd name="connsiteY1453" fmla="*/ 1308257 h 1669026"/>
                <a:gd name="connsiteX1454" fmla="*/ 1804774 w 1903516"/>
                <a:gd name="connsiteY1454" fmla="*/ 1308257 h 1669026"/>
                <a:gd name="connsiteX1455" fmla="*/ 1807637 w 1903516"/>
                <a:gd name="connsiteY1455" fmla="*/ 1313008 h 1669026"/>
                <a:gd name="connsiteX1456" fmla="*/ 1807637 w 1903516"/>
                <a:gd name="connsiteY1456" fmla="*/ 1314906 h 1669026"/>
                <a:gd name="connsiteX1457" fmla="*/ 1816168 w 1903516"/>
                <a:gd name="connsiteY1457" fmla="*/ 1331047 h 1669026"/>
                <a:gd name="connsiteX1458" fmla="*/ 1817134 w 1903516"/>
                <a:gd name="connsiteY1458" fmla="*/ 1331993 h 1669026"/>
                <a:gd name="connsiteX1459" fmla="*/ 1817134 w 1903516"/>
                <a:gd name="connsiteY1459" fmla="*/ 1333896 h 1669026"/>
                <a:gd name="connsiteX1460" fmla="*/ 1819032 w 1903516"/>
                <a:gd name="connsiteY1460" fmla="*/ 1342442 h 1669026"/>
                <a:gd name="connsiteX1461" fmla="*/ 1819032 w 1903516"/>
                <a:gd name="connsiteY1461" fmla="*/ 1344339 h 1669026"/>
                <a:gd name="connsiteX1462" fmla="*/ 1819032 w 1903516"/>
                <a:gd name="connsiteY1462" fmla="*/ 1344339 h 1669026"/>
                <a:gd name="connsiteX1463" fmla="*/ 1819032 w 1903516"/>
                <a:gd name="connsiteY1463" fmla="*/ 1345290 h 1669026"/>
                <a:gd name="connsiteX1464" fmla="*/ 1818066 w 1903516"/>
                <a:gd name="connsiteY1464" fmla="*/ 1348139 h 1669026"/>
                <a:gd name="connsiteX1465" fmla="*/ 1819032 w 1903516"/>
                <a:gd name="connsiteY1465" fmla="*/ 1350037 h 1669026"/>
                <a:gd name="connsiteX1466" fmla="*/ 1823763 w 1903516"/>
                <a:gd name="connsiteY1466" fmla="*/ 1354783 h 1669026"/>
                <a:gd name="connsiteX1467" fmla="*/ 1825661 w 1903516"/>
                <a:gd name="connsiteY1467" fmla="*/ 1355734 h 1669026"/>
                <a:gd name="connsiteX1468" fmla="*/ 1827563 w 1903516"/>
                <a:gd name="connsiteY1468" fmla="*/ 1357631 h 1669026"/>
                <a:gd name="connsiteX1469" fmla="*/ 1830427 w 1903516"/>
                <a:gd name="connsiteY1469" fmla="*/ 1359534 h 1669026"/>
                <a:gd name="connsiteX1470" fmla="*/ 1831358 w 1903516"/>
                <a:gd name="connsiteY1470" fmla="*/ 1359534 h 1669026"/>
                <a:gd name="connsiteX1471" fmla="*/ 1832329 w 1903516"/>
                <a:gd name="connsiteY1471" fmla="*/ 1360480 h 1669026"/>
                <a:gd name="connsiteX1472" fmla="*/ 1835158 w 1903516"/>
                <a:gd name="connsiteY1472" fmla="*/ 1363329 h 1669026"/>
                <a:gd name="connsiteX1473" fmla="*/ 1836124 w 1903516"/>
                <a:gd name="connsiteY1473" fmla="*/ 1363329 h 1669026"/>
                <a:gd name="connsiteX1474" fmla="*/ 1846553 w 1903516"/>
                <a:gd name="connsiteY1474" fmla="*/ 1374714 h 1669026"/>
                <a:gd name="connsiteX1475" fmla="*/ 1847519 w 1903516"/>
                <a:gd name="connsiteY1475" fmla="*/ 1381357 h 1669026"/>
                <a:gd name="connsiteX1476" fmla="*/ 1848445 w 1903516"/>
                <a:gd name="connsiteY1476" fmla="*/ 1382309 h 1669026"/>
                <a:gd name="connsiteX1477" fmla="*/ 1851319 w 1903516"/>
                <a:gd name="connsiteY1477" fmla="*/ 1383260 h 1669026"/>
                <a:gd name="connsiteX1478" fmla="*/ 1851319 w 1903516"/>
                <a:gd name="connsiteY1478" fmla="*/ 1383260 h 1669026"/>
                <a:gd name="connsiteX1479" fmla="*/ 1853211 w 1903516"/>
                <a:gd name="connsiteY1479" fmla="*/ 1381357 h 1669026"/>
                <a:gd name="connsiteX1480" fmla="*/ 1854148 w 1903516"/>
                <a:gd name="connsiteY1480" fmla="*/ 1384206 h 1669026"/>
                <a:gd name="connsiteX1481" fmla="*/ 1854148 w 1903516"/>
                <a:gd name="connsiteY1481" fmla="*/ 1385157 h 1669026"/>
                <a:gd name="connsiteX1482" fmla="*/ 1855114 w 1903516"/>
                <a:gd name="connsiteY1482" fmla="*/ 1387055 h 1669026"/>
                <a:gd name="connsiteX1483" fmla="*/ 1857943 w 1903516"/>
                <a:gd name="connsiteY1483" fmla="*/ 1385157 h 1669026"/>
                <a:gd name="connsiteX1484" fmla="*/ 1857943 w 1903516"/>
                <a:gd name="connsiteY1484" fmla="*/ 1384206 h 1669026"/>
                <a:gd name="connsiteX1485" fmla="*/ 1859840 w 1903516"/>
                <a:gd name="connsiteY1485" fmla="*/ 1384206 h 1669026"/>
                <a:gd name="connsiteX1486" fmla="*/ 1863640 w 1903516"/>
                <a:gd name="connsiteY1486" fmla="*/ 1384206 h 1669026"/>
                <a:gd name="connsiteX1487" fmla="*/ 1863640 w 1903516"/>
                <a:gd name="connsiteY1487" fmla="*/ 1387055 h 1669026"/>
                <a:gd name="connsiteX1488" fmla="*/ 1863640 w 1903516"/>
                <a:gd name="connsiteY1488" fmla="*/ 1388006 h 1669026"/>
                <a:gd name="connsiteX1489" fmla="*/ 1864606 w 1903516"/>
                <a:gd name="connsiteY1489" fmla="*/ 1390855 h 1669026"/>
                <a:gd name="connsiteX1490" fmla="*/ 1867430 w 1903516"/>
                <a:gd name="connsiteY1490" fmla="*/ 1391806 h 1669026"/>
                <a:gd name="connsiteX1491" fmla="*/ 1867430 w 1903516"/>
                <a:gd name="connsiteY1491" fmla="*/ 1392752 h 1669026"/>
                <a:gd name="connsiteX1492" fmla="*/ 1869333 w 1903516"/>
                <a:gd name="connsiteY1492" fmla="*/ 1407942 h 1669026"/>
                <a:gd name="connsiteX1493" fmla="*/ 1877898 w 1903516"/>
                <a:gd name="connsiteY1493" fmla="*/ 1418386 h 1669026"/>
                <a:gd name="connsiteX1494" fmla="*/ 1878830 w 1903516"/>
                <a:gd name="connsiteY1494" fmla="*/ 1418386 h 1669026"/>
                <a:gd name="connsiteX1495" fmla="*/ 1880727 w 1903516"/>
                <a:gd name="connsiteY1495" fmla="*/ 1420288 h 1669026"/>
                <a:gd name="connsiteX1496" fmla="*/ 1881698 w 1903516"/>
                <a:gd name="connsiteY1496" fmla="*/ 1425034 h 1669026"/>
                <a:gd name="connsiteX1497" fmla="*/ 1881698 w 1903516"/>
                <a:gd name="connsiteY1497" fmla="*/ 1425985 h 1669026"/>
                <a:gd name="connsiteX1498" fmla="*/ 1887396 w 1903516"/>
                <a:gd name="connsiteY1498" fmla="*/ 1426932 h 1669026"/>
                <a:gd name="connsiteX1499" fmla="*/ 1888322 w 1903516"/>
                <a:gd name="connsiteY1499" fmla="*/ 1431678 h 1669026"/>
                <a:gd name="connsiteX1500" fmla="*/ 1891191 w 1903516"/>
                <a:gd name="connsiteY1500" fmla="*/ 1437375 h 1669026"/>
                <a:gd name="connsiteX1501" fmla="*/ 1894024 w 1903516"/>
                <a:gd name="connsiteY1501" fmla="*/ 1439278 h 1669026"/>
                <a:gd name="connsiteX1502" fmla="*/ 1892122 w 1903516"/>
                <a:gd name="connsiteY1502" fmla="*/ 1443073 h 1669026"/>
                <a:gd name="connsiteX1503" fmla="*/ 1891191 w 1903516"/>
                <a:gd name="connsiteY1503" fmla="*/ 1443073 h 1669026"/>
                <a:gd name="connsiteX1504" fmla="*/ 1889293 w 1903516"/>
                <a:gd name="connsiteY1504" fmla="*/ 1444975 h 1669026"/>
                <a:gd name="connsiteX1505" fmla="*/ 1887396 w 1903516"/>
                <a:gd name="connsiteY1505" fmla="*/ 1445921 h 1669026"/>
                <a:gd name="connsiteX1506" fmla="*/ 1886425 w 1903516"/>
                <a:gd name="connsiteY1506" fmla="*/ 1445921 h 1669026"/>
                <a:gd name="connsiteX1507" fmla="*/ 1886425 w 1903516"/>
                <a:gd name="connsiteY1507" fmla="*/ 1447819 h 1669026"/>
                <a:gd name="connsiteX1508" fmla="*/ 1885493 w 1903516"/>
                <a:gd name="connsiteY1508" fmla="*/ 1446873 h 1669026"/>
                <a:gd name="connsiteX1509" fmla="*/ 1882630 w 1903516"/>
                <a:gd name="connsiteY1509" fmla="*/ 1448770 h 1669026"/>
                <a:gd name="connsiteX1510" fmla="*/ 1882630 w 1903516"/>
                <a:gd name="connsiteY1510" fmla="*/ 1455419 h 1669026"/>
                <a:gd name="connsiteX1511" fmla="*/ 1883596 w 1903516"/>
                <a:gd name="connsiteY1511" fmla="*/ 1456365 h 1669026"/>
                <a:gd name="connsiteX1512" fmla="*/ 1884527 w 1903516"/>
                <a:gd name="connsiteY1512" fmla="*/ 1456365 h 1669026"/>
                <a:gd name="connsiteX1513" fmla="*/ 1885493 w 1903516"/>
                <a:gd name="connsiteY1513" fmla="*/ 1461111 h 1669026"/>
                <a:gd name="connsiteX1514" fmla="*/ 1885493 w 1903516"/>
                <a:gd name="connsiteY1514" fmla="*/ 1476306 h 1669026"/>
                <a:gd name="connsiteX1515" fmla="*/ 1884527 w 1903516"/>
                <a:gd name="connsiteY1515" fmla="*/ 1476306 h 1669026"/>
                <a:gd name="connsiteX1516" fmla="*/ 1884527 w 1903516"/>
                <a:gd name="connsiteY1516" fmla="*/ 1479155 h 1669026"/>
                <a:gd name="connsiteX1517" fmla="*/ 1884527 w 1903516"/>
                <a:gd name="connsiteY1517" fmla="*/ 1481052 h 1669026"/>
                <a:gd name="connsiteX1518" fmla="*/ 1884527 w 1903516"/>
                <a:gd name="connsiteY1518" fmla="*/ 1482955 h 1669026"/>
                <a:gd name="connsiteX1519" fmla="*/ 1882630 w 1903516"/>
                <a:gd name="connsiteY1519" fmla="*/ 1482955 h 1669026"/>
                <a:gd name="connsiteX1520" fmla="*/ 1881698 w 1903516"/>
                <a:gd name="connsiteY1520" fmla="*/ 1484852 h 1669026"/>
                <a:gd name="connsiteX1521" fmla="*/ 1884527 w 1903516"/>
                <a:gd name="connsiteY1521" fmla="*/ 1494344 h 1669026"/>
                <a:gd name="connsiteX1522" fmla="*/ 1883596 w 1903516"/>
                <a:gd name="connsiteY1522" fmla="*/ 1501934 h 1669026"/>
                <a:gd name="connsiteX1523" fmla="*/ 1887396 w 1903516"/>
                <a:gd name="connsiteY1523" fmla="*/ 1503832 h 1669026"/>
                <a:gd name="connsiteX1524" fmla="*/ 1884527 w 1903516"/>
                <a:gd name="connsiteY1524" fmla="*/ 1502881 h 1669026"/>
                <a:gd name="connsiteX1525" fmla="*/ 1887396 w 1903516"/>
                <a:gd name="connsiteY1525" fmla="*/ 1510475 h 1669026"/>
                <a:gd name="connsiteX1526" fmla="*/ 1888322 w 1903516"/>
                <a:gd name="connsiteY1526" fmla="*/ 1511427 h 1669026"/>
                <a:gd name="connsiteX1527" fmla="*/ 1892122 w 1903516"/>
                <a:gd name="connsiteY1527" fmla="*/ 1515227 h 1669026"/>
                <a:gd name="connsiteX1528" fmla="*/ 1895917 w 1903516"/>
                <a:gd name="connsiteY1528" fmla="*/ 1519022 h 1669026"/>
                <a:gd name="connsiteX1529" fmla="*/ 1897820 w 1903516"/>
                <a:gd name="connsiteY1529" fmla="*/ 1520919 h 1669026"/>
                <a:gd name="connsiteX1530" fmla="*/ 1898791 w 1903516"/>
                <a:gd name="connsiteY1530" fmla="*/ 1521870 h 1669026"/>
                <a:gd name="connsiteX1531" fmla="*/ 1898791 w 1903516"/>
                <a:gd name="connsiteY1531" fmla="*/ 1522816 h 1669026"/>
                <a:gd name="connsiteX1532" fmla="*/ 1899717 w 1903516"/>
                <a:gd name="connsiteY1532" fmla="*/ 1524719 h 1669026"/>
                <a:gd name="connsiteX1533" fmla="*/ 1900683 w 1903516"/>
                <a:gd name="connsiteY1533" fmla="*/ 1526616 h 1669026"/>
                <a:gd name="connsiteX1534" fmla="*/ 1900683 w 1903516"/>
                <a:gd name="connsiteY1534" fmla="*/ 1526616 h 1669026"/>
                <a:gd name="connsiteX1535" fmla="*/ 1900683 w 1903516"/>
                <a:gd name="connsiteY1535" fmla="*/ 1528514 h 1669026"/>
                <a:gd name="connsiteX1536" fmla="*/ 1901619 w 1903516"/>
                <a:gd name="connsiteY1536" fmla="*/ 1530416 h 1669026"/>
                <a:gd name="connsiteX1537" fmla="*/ 1903517 w 1903516"/>
                <a:gd name="connsiteY1537" fmla="*/ 1531368 h 1669026"/>
                <a:gd name="connsiteX1538" fmla="*/ 1894024 w 1903516"/>
                <a:gd name="connsiteY1538" fmla="*/ 1534211 h 1669026"/>
                <a:gd name="connsiteX1539" fmla="*/ 1891191 w 1903516"/>
                <a:gd name="connsiteY1539" fmla="*/ 1534211 h 1669026"/>
                <a:gd name="connsiteX1540" fmla="*/ 1876927 w 1903516"/>
                <a:gd name="connsiteY1540" fmla="*/ 1538962 h 1669026"/>
                <a:gd name="connsiteX1541" fmla="*/ 1869333 w 1903516"/>
                <a:gd name="connsiteY1541" fmla="*/ 1539909 h 1669026"/>
                <a:gd name="connsiteX1542" fmla="*/ 1860811 w 1903516"/>
                <a:gd name="connsiteY1542" fmla="*/ 1549406 h 1669026"/>
                <a:gd name="connsiteX1543" fmla="*/ 1858914 w 1903516"/>
                <a:gd name="connsiteY1543" fmla="*/ 1552255 h 1669026"/>
                <a:gd name="connsiteX1544" fmla="*/ 1855114 w 1903516"/>
                <a:gd name="connsiteY1544" fmla="*/ 1554152 h 1669026"/>
                <a:gd name="connsiteX1545" fmla="*/ 1850348 w 1903516"/>
                <a:gd name="connsiteY1545" fmla="*/ 1557001 h 1669026"/>
                <a:gd name="connsiteX1546" fmla="*/ 1845616 w 1903516"/>
                <a:gd name="connsiteY1546" fmla="*/ 1564596 h 1669026"/>
                <a:gd name="connsiteX1547" fmla="*/ 1845616 w 1903516"/>
                <a:gd name="connsiteY1547" fmla="*/ 1566493 h 1669026"/>
                <a:gd name="connsiteX1548" fmla="*/ 1838022 w 1903516"/>
                <a:gd name="connsiteY1548" fmla="*/ 1566493 h 1669026"/>
                <a:gd name="connsiteX1549" fmla="*/ 1830427 w 1903516"/>
                <a:gd name="connsiteY1549" fmla="*/ 1564596 h 1669026"/>
                <a:gd name="connsiteX1550" fmla="*/ 1829456 w 1903516"/>
                <a:gd name="connsiteY1550" fmla="*/ 1565547 h 1669026"/>
                <a:gd name="connsiteX1551" fmla="*/ 1824729 w 1903516"/>
                <a:gd name="connsiteY1551" fmla="*/ 1573142 h 1669026"/>
                <a:gd name="connsiteX1552" fmla="*/ 1823763 w 1903516"/>
                <a:gd name="connsiteY1552" fmla="*/ 1577888 h 1669026"/>
                <a:gd name="connsiteX1553" fmla="*/ 1818066 w 1903516"/>
                <a:gd name="connsiteY1553" fmla="*/ 1583585 h 1669026"/>
                <a:gd name="connsiteX1554" fmla="*/ 1812368 w 1903516"/>
                <a:gd name="connsiteY1554" fmla="*/ 1587385 h 1669026"/>
                <a:gd name="connsiteX1555" fmla="*/ 1805739 w 1903516"/>
                <a:gd name="connsiteY1555" fmla="*/ 1592132 h 1669026"/>
                <a:gd name="connsiteX1556" fmla="*/ 1804774 w 1903516"/>
                <a:gd name="connsiteY1556" fmla="*/ 1594029 h 1669026"/>
                <a:gd name="connsiteX1557" fmla="*/ 1800974 w 1903516"/>
                <a:gd name="connsiteY1557" fmla="*/ 1600678 h 1669026"/>
                <a:gd name="connsiteX1558" fmla="*/ 1794350 w 1903516"/>
                <a:gd name="connsiteY1558" fmla="*/ 1606375 h 1669026"/>
                <a:gd name="connsiteX1559" fmla="*/ 1793379 w 1903516"/>
                <a:gd name="connsiteY1559" fmla="*/ 1609219 h 1669026"/>
                <a:gd name="connsiteX1560" fmla="*/ 1788647 w 1903516"/>
                <a:gd name="connsiteY1560" fmla="*/ 1612063 h 1669026"/>
                <a:gd name="connsiteX1561" fmla="*/ 1788647 w 1903516"/>
                <a:gd name="connsiteY1561" fmla="*/ 1613009 h 1669026"/>
                <a:gd name="connsiteX1562" fmla="*/ 1790550 w 1903516"/>
                <a:gd name="connsiteY1562" fmla="*/ 1614906 h 1669026"/>
                <a:gd name="connsiteX1563" fmla="*/ 1791476 w 1903516"/>
                <a:gd name="connsiteY1563" fmla="*/ 1615858 h 1669026"/>
                <a:gd name="connsiteX1564" fmla="*/ 1794350 w 1903516"/>
                <a:gd name="connsiteY1564" fmla="*/ 1621555 h 1669026"/>
                <a:gd name="connsiteX1565" fmla="*/ 1794350 w 1903516"/>
                <a:gd name="connsiteY1565" fmla="*/ 1624404 h 1669026"/>
                <a:gd name="connsiteX1566" fmla="*/ 1793379 w 1903516"/>
                <a:gd name="connsiteY1566" fmla="*/ 1628199 h 1669026"/>
                <a:gd name="connsiteX1567" fmla="*/ 1791476 w 1903516"/>
                <a:gd name="connsiteY1567" fmla="*/ 1629150 h 1669026"/>
                <a:gd name="connsiteX1568" fmla="*/ 1791476 w 1903516"/>
                <a:gd name="connsiteY1568" fmla="*/ 1631052 h 1669026"/>
                <a:gd name="connsiteX1569" fmla="*/ 1793379 w 1903516"/>
                <a:gd name="connsiteY1569" fmla="*/ 1632945 h 1669026"/>
                <a:gd name="connsiteX1570" fmla="*/ 1795276 w 1903516"/>
                <a:gd name="connsiteY1570" fmla="*/ 1637696 h 1669026"/>
                <a:gd name="connsiteX1571" fmla="*/ 1795276 w 1903516"/>
                <a:gd name="connsiteY1571" fmla="*/ 1639593 h 1669026"/>
                <a:gd name="connsiteX1572" fmla="*/ 1800042 w 1903516"/>
                <a:gd name="connsiteY1572" fmla="*/ 1648139 h 1669026"/>
                <a:gd name="connsiteX1573" fmla="*/ 1798145 w 1903516"/>
                <a:gd name="connsiteY1573" fmla="*/ 1648139 h 1669026"/>
                <a:gd name="connsiteX1574" fmla="*/ 1797179 w 1903516"/>
                <a:gd name="connsiteY1574" fmla="*/ 1648139 h 1669026"/>
                <a:gd name="connsiteX1575" fmla="*/ 1796242 w 1903516"/>
                <a:gd name="connsiteY1575" fmla="*/ 1648139 h 1669026"/>
                <a:gd name="connsiteX1576" fmla="*/ 1793379 w 1903516"/>
                <a:gd name="connsiteY1576" fmla="*/ 1646242 h 1669026"/>
                <a:gd name="connsiteX1577" fmla="*/ 1790550 w 1903516"/>
                <a:gd name="connsiteY1577" fmla="*/ 1645291 h 1669026"/>
                <a:gd name="connsiteX1578" fmla="*/ 1787681 w 1903516"/>
                <a:gd name="connsiteY1578" fmla="*/ 1644340 h 1669026"/>
                <a:gd name="connsiteX1579" fmla="*/ 1786750 w 1903516"/>
                <a:gd name="connsiteY1579" fmla="*/ 1644340 h 1669026"/>
                <a:gd name="connsiteX1580" fmla="*/ 1785784 w 1903516"/>
                <a:gd name="connsiteY1580" fmla="*/ 1644340 h 1669026"/>
                <a:gd name="connsiteX1581" fmla="*/ 1783881 w 1903516"/>
                <a:gd name="connsiteY1581" fmla="*/ 1644340 h 1669026"/>
                <a:gd name="connsiteX1582" fmla="*/ 1757302 w 1903516"/>
                <a:gd name="connsiteY1582" fmla="*/ 1648139 h 1669026"/>
                <a:gd name="connsiteX1583" fmla="*/ 1753502 w 1903516"/>
                <a:gd name="connsiteY1583" fmla="*/ 1638642 h 1669026"/>
                <a:gd name="connsiteX1584" fmla="*/ 1752570 w 1903516"/>
                <a:gd name="connsiteY1584" fmla="*/ 1638642 h 1669026"/>
                <a:gd name="connsiteX1585" fmla="*/ 1749707 w 1903516"/>
                <a:gd name="connsiteY1585" fmla="*/ 1633896 h 1669026"/>
                <a:gd name="connsiteX1586" fmla="*/ 1746878 w 1903516"/>
                <a:gd name="connsiteY1586" fmla="*/ 1631052 h 1669026"/>
                <a:gd name="connsiteX1587" fmla="*/ 1744976 w 1903516"/>
                <a:gd name="connsiteY1587" fmla="*/ 1630101 h 1669026"/>
                <a:gd name="connsiteX1588" fmla="*/ 1742112 w 1903516"/>
                <a:gd name="connsiteY1588" fmla="*/ 1628199 h 1669026"/>
                <a:gd name="connsiteX1589" fmla="*/ 1741176 w 1903516"/>
                <a:gd name="connsiteY1589" fmla="*/ 1625355 h 1669026"/>
                <a:gd name="connsiteX1590" fmla="*/ 1738312 w 1903516"/>
                <a:gd name="connsiteY1590" fmla="*/ 1622506 h 1669026"/>
                <a:gd name="connsiteX1591" fmla="*/ 1738312 w 1903516"/>
                <a:gd name="connsiteY1591" fmla="*/ 1620604 h 1669026"/>
                <a:gd name="connsiteX1592" fmla="*/ 1733581 w 1903516"/>
                <a:gd name="connsiteY1592" fmla="*/ 1618706 h 1669026"/>
                <a:gd name="connsiteX1593" fmla="*/ 1730717 w 1903516"/>
                <a:gd name="connsiteY1593" fmla="*/ 1618706 h 1669026"/>
                <a:gd name="connsiteX1594" fmla="*/ 1728815 w 1903516"/>
                <a:gd name="connsiteY1594" fmla="*/ 1615858 h 1669026"/>
                <a:gd name="connsiteX1595" fmla="*/ 1726917 w 1903516"/>
                <a:gd name="connsiteY1595" fmla="*/ 1614906 h 1669026"/>
                <a:gd name="connsiteX1596" fmla="*/ 1724088 w 1903516"/>
                <a:gd name="connsiteY1596" fmla="*/ 1613009 h 1669026"/>
                <a:gd name="connsiteX1597" fmla="*/ 1721220 w 1903516"/>
                <a:gd name="connsiteY1597" fmla="*/ 1612063 h 1669026"/>
                <a:gd name="connsiteX1598" fmla="*/ 1719322 w 1903516"/>
                <a:gd name="connsiteY1598" fmla="*/ 1609219 h 1669026"/>
                <a:gd name="connsiteX1599" fmla="*/ 1710791 w 1903516"/>
                <a:gd name="connsiteY1599" fmla="*/ 1606375 h 1669026"/>
                <a:gd name="connsiteX1600" fmla="*/ 1705099 w 1903516"/>
                <a:gd name="connsiteY1600" fmla="*/ 1601624 h 1669026"/>
                <a:gd name="connsiteX1601" fmla="*/ 1700333 w 1903516"/>
                <a:gd name="connsiteY1601" fmla="*/ 1595926 h 1669026"/>
                <a:gd name="connsiteX1602" fmla="*/ 1695601 w 1903516"/>
                <a:gd name="connsiteY1602" fmla="*/ 1594980 h 1669026"/>
                <a:gd name="connsiteX1603" fmla="*/ 1687075 w 1903516"/>
                <a:gd name="connsiteY1603" fmla="*/ 1592132 h 1669026"/>
                <a:gd name="connsiteX1604" fmla="*/ 1685178 w 1903516"/>
                <a:gd name="connsiteY1604" fmla="*/ 1590229 h 1669026"/>
                <a:gd name="connsiteX1605" fmla="*/ 1685178 w 1903516"/>
                <a:gd name="connsiteY1605" fmla="*/ 1589283 h 1669026"/>
                <a:gd name="connsiteX1606" fmla="*/ 1683280 w 1903516"/>
                <a:gd name="connsiteY1606" fmla="*/ 1588332 h 1669026"/>
                <a:gd name="connsiteX1607" fmla="*/ 1669022 w 1903516"/>
                <a:gd name="connsiteY1607" fmla="*/ 1592132 h 1669026"/>
                <a:gd name="connsiteX1608" fmla="*/ 1657627 w 1903516"/>
                <a:gd name="connsiteY1608" fmla="*/ 1599726 h 1669026"/>
                <a:gd name="connsiteX1609" fmla="*/ 1656691 w 1903516"/>
                <a:gd name="connsiteY1609" fmla="*/ 1605424 h 1669026"/>
                <a:gd name="connsiteX1610" fmla="*/ 1654798 w 1903516"/>
                <a:gd name="connsiteY1610" fmla="*/ 1608273 h 1669026"/>
                <a:gd name="connsiteX1611" fmla="*/ 1653827 w 1903516"/>
                <a:gd name="connsiteY1611" fmla="*/ 1609219 h 1669026"/>
                <a:gd name="connsiteX1612" fmla="*/ 1649096 w 1903516"/>
                <a:gd name="connsiteY1612" fmla="*/ 1625355 h 1669026"/>
                <a:gd name="connsiteX1613" fmla="*/ 1630106 w 1903516"/>
                <a:gd name="connsiteY1613" fmla="*/ 1615858 h 1669026"/>
                <a:gd name="connsiteX1614" fmla="*/ 1629140 w 1903516"/>
                <a:gd name="connsiteY1614" fmla="*/ 1614906 h 1669026"/>
                <a:gd name="connsiteX1615" fmla="*/ 1624414 w 1903516"/>
                <a:gd name="connsiteY1615" fmla="*/ 1614906 h 1669026"/>
                <a:gd name="connsiteX1616" fmla="*/ 1611116 w 1903516"/>
                <a:gd name="connsiteY1616" fmla="*/ 1612063 h 1669026"/>
                <a:gd name="connsiteX1617" fmla="*/ 1592127 w 1903516"/>
                <a:gd name="connsiteY1617" fmla="*/ 1606375 h 1669026"/>
                <a:gd name="connsiteX1618" fmla="*/ 1586434 w 1903516"/>
                <a:gd name="connsiteY1618" fmla="*/ 1606375 h 1669026"/>
                <a:gd name="connsiteX1619" fmla="*/ 1582634 w 1903516"/>
                <a:gd name="connsiteY1619" fmla="*/ 1607321 h 1669026"/>
                <a:gd name="connsiteX1620" fmla="*/ 1578839 w 1903516"/>
                <a:gd name="connsiteY1620" fmla="*/ 1608273 h 1669026"/>
                <a:gd name="connsiteX1621" fmla="*/ 1571239 w 1903516"/>
                <a:gd name="connsiteY1621" fmla="*/ 1609219 h 1669026"/>
                <a:gd name="connsiteX1622" fmla="*/ 1570273 w 1903516"/>
                <a:gd name="connsiteY1622" fmla="*/ 1610170 h 1669026"/>
                <a:gd name="connsiteX1623" fmla="*/ 1569347 w 1903516"/>
                <a:gd name="connsiteY1623" fmla="*/ 1612063 h 1669026"/>
                <a:gd name="connsiteX1624" fmla="*/ 1565547 w 1903516"/>
                <a:gd name="connsiteY1624" fmla="*/ 1613009 h 1669026"/>
                <a:gd name="connsiteX1625" fmla="*/ 1564581 w 1903516"/>
                <a:gd name="connsiteY1625" fmla="*/ 1613960 h 1669026"/>
                <a:gd name="connsiteX1626" fmla="*/ 1559854 w 1903516"/>
                <a:gd name="connsiteY1626" fmla="*/ 1612063 h 1669026"/>
                <a:gd name="connsiteX1627" fmla="*/ 1557952 w 1903516"/>
                <a:gd name="connsiteY1627" fmla="*/ 1609219 h 1669026"/>
                <a:gd name="connsiteX1628" fmla="*/ 1557952 w 1903516"/>
                <a:gd name="connsiteY1628" fmla="*/ 1607321 h 1669026"/>
                <a:gd name="connsiteX1629" fmla="*/ 1556981 w 1903516"/>
                <a:gd name="connsiteY1629" fmla="*/ 1605424 h 1669026"/>
                <a:gd name="connsiteX1630" fmla="*/ 1555084 w 1903516"/>
                <a:gd name="connsiteY1630" fmla="*/ 1601624 h 1669026"/>
                <a:gd name="connsiteX1631" fmla="*/ 1554152 w 1903516"/>
                <a:gd name="connsiteY1631" fmla="*/ 1599726 h 1669026"/>
                <a:gd name="connsiteX1632" fmla="*/ 1553186 w 1903516"/>
                <a:gd name="connsiteY1632" fmla="*/ 1597829 h 1669026"/>
                <a:gd name="connsiteX1633" fmla="*/ 1552250 w 1903516"/>
                <a:gd name="connsiteY1633" fmla="*/ 1596878 h 1669026"/>
                <a:gd name="connsiteX1634" fmla="*/ 1550357 w 1903516"/>
                <a:gd name="connsiteY1634" fmla="*/ 1595926 h 1669026"/>
                <a:gd name="connsiteX1635" fmla="*/ 1545591 w 1903516"/>
                <a:gd name="connsiteY1635" fmla="*/ 1595926 h 1669026"/>
                <a:gd name="connsiteX1636" fmla="*/ 1543689 w 1903516"/>
                <a:gd name="connsiteY1636" fmla="*/ 1597829 h 1669026"/>
                <a:gd name="connsiteX1637" fmla="*/ 1531367 w 1903516"/>
                <a:gd name="connsiteY1637" fmla="*/ 1599726 h 1669026"/>
                <a:gd name="connsiteX1638" fmla="*/ 1530397 w 1903516"/>
                <a:gd name="connsiteY1638" fmla="*/ 1600678 h 1669026"/>
                <a:gd name="connsiteX1639" fmla="*/ 1529465 w 1903516"/>
                <a:gd name="connsiteY1639" fmla="*/ 1602575 h 1669026"/>
                <a:gd name="connsiteX1640" fmla="*/ 1528494 w 1903516"/>
                <a:gd name="connsiteY1640" fmla="*/ 1605424 h 1669026"/>
                <a:gd name="connsiteX1641" fmla="*/ 1527568 w 1903516"/>
                <a:gd name="connsiteY1641" fmla="*/ 1611121 h 1669026"/>
                <a:gd name="connsiteX1642" fmla="*/ 1527568 w 1903516"/>
                <a:gd name="connsiteY1642" fmla="*/ 1613009 h 1669026"/>
                <a:gd name="connsiteX1643" fmla="*/ 1525665 w 1903516"/>
                <a:gd name="connsiteY1643" fmla="*/ 1614906 h 1669026"/>
                <a:gd name="connsiteX1644" fmla="*/ 1524699 w 1903516"/>
                <a:gd name="connsiteY1644" fmla="*/ 1618706 h 1669026"/>
                <a:gd name="connsiteX1645" fmla="*/ 1523768 w 1903516"/>
                <a:gd name="connsiteY1645" fmla="*/ 1619657 h 1669026"/>
                <a:gd name="connsiteX1646" fmla="*/ 1521870 w 1903516"/>
                <a:gd name="connsiteY1646" fmla="*/ 1621555 h 1669026"/>
                <a:gd name="connsiteX1647" fmla="*/ 1519973 w 1903516"/>
                <a:gd name="connsiteY1647" fmla="*/ 1627252 h 1669026"/>
                <a:gd name="connsiteX1648" fmla="*/ 1518070 w 1903516"/>
                <a:gd name="connsiteY1648" fmla="*/ 1629150 h 1669026"/>
                <a:gd name="connsiteX1649" fmla="*/ 1517104 w 1903516"/>
                <a:gd name="connsiteY1649" fmla="*/ 1630101 h 1669026"/>
                <a:gd name="connsiteX1650" fmla="*/ 1515207 w 1903516"/>
                <a:gd name="connsiteY1650" fmla="*/ 1631999 h 1669026"/>
                <a:gd name="connsiteX1651" fmla="*/ 1514270 w 1903516"/>
                <a:gd name="connsiteY1651" fmla="*/ 1632945 h 1669026"/>
                <a:gd name="connsiteX1652" fmla="*/ 1512373 w 1903516"/>
                <a:gd name="connsiteY1652" fmla="*/ 1634847 h 1669026"/>
                <a:gd name="connsiteX1653" fmla="*/ 1510475 w 1903516"/>
                <a:gd name="connsiteY1653" fmla="*/ 1637696 h 1669026"/>
                <a:gd name="connsiteX1654" fmla="*/ 1510475 w 1903516"/>
                <a:gd name="connsiteY1654" fmla="*/ 1639593 h 1669026"/>
                <a:gd name="connsiteX1655" fmla="*/ 1511407 w 1903516"/>
                <a:gd name="connsiteY1655" fmla="*/ 1648139 h 1669026"/>
                <a:gd name="connsiteX1656" fmla="*/ 1507612 w 1903516"/>
                <a:gd name="connsiteY1656" fmla="*/ 1649091 h 1669026"/>
                <a:gd name="connsiteX1657" fmla="*/ 1506676 w 1903516"/>
                <a:gd name="connsiteY1657" fmla="*/ 1648139 h 1669026"/>
                <a:gd name="connsiteX1658" fmla="*/ 1504778 w 1903516"/>
                <a:gd name="connsiteY1658" fmla="*/ 1647188 h 1669026"/>
                <a:gd name="connsiteX1659" fmla="*/ 1502880 w 1903516"/>
                <a:gd name="connsiteY1659" fmla="*/ 1645291 h 1669026"/>
                <a:gd name="connsiteX1660" fmla="*/ 1501910 w 1903516"/>
                <a:gd name="connsiteY1660" fmla="*/ 1643393 h 1669026"/>
                <a:gd name="connsiteX1661" fmla="*/ 1496217 w 1903516"/>
                <a:gd name="connsiteY1661" fmla="*/ 1641496 h 1669026"/>
                <a:gd name="connsiteX1662" fmla="*/ 1495281 w 1903516"/>
                <a:gd name="connsiteY1662" fmla="*/ 1640545 h 1669026"/>
                <a:gd name="connsiteX1663" fmla="*/ 1494315 w 1903516"/>
                <a:gd name="connsiteY1663" fmla="*/ 1646242 h 1669026"/>
                <a:gd name="connsiteX1664" fmla="*/ 1493383 w 1903516"/>
                <a:gd name="connsiteY1664" fmla="*/ 1650037 h 1669026"/>
                <a:gd name="connsiteX1665" fmla="*/ 1490515 w 1903516"/>
                <a:gd name="connsiteY1665" fmla="*/ 1650037 h 1669026"/>
                <a:gd name="connsiteX1666" fmla="*/ 1489588 w 1903516"/>
                <a:gd name="connsiteY1666" fmla="*/ 1650037 h 1669026"/>
                <a:gd name="connsiteX1667" fmla="*/ 1486720 w 1903516"/>
                <a:gd name="connsiteY1667" fmla="*/ 1648139 h 1669026"/>
                <a:gd name="connsiteX1668" fmla="*/ 1481993 w 1903516"/>
                <a:gd name="connsiteY1668" fmla="*/ 1645291 h 1669026"/>
                <a:gd name="connsiteX1669" fmla="*/ 1477227 w 1903516"/>
                <a:gd name="connsiteY1669" fmla="*/ 1645291 h 1669026"/>
                <a:gd name="connsiteX1670" fmla="*/ 1474393 w 1903516"/>
                <a:gd name="connsiteY1670" fmla="*/ 1644340 h 1669026"/>
                <a:gd name="connsiteX1671" fmla="*/ 1469632 w 1903516"/>
                <a:gd name="connsiteY1671" fmla="*/ 1643393 h 1669026"/>
                <a:gd name="connsiteX1672" fmla="*/ 1466799 w 1903516"/>
                <a:gd name="connsiteY1672" fmla="*/ 1640545 h 1669026"/>
                <a:gd name="connsiteX1673" fmla="*/ 1466799 w 1903516"/>
                <a:gd name="connsiteY1673" fmla="*/ 1639593 h 1669026"/>
                <a:gd name="connsiteX1674" fmla="*/ 1463935 w 1903516"/>
                <a:gd name="connsiteY1674" fmla="*/ 1635798 h 1669026"/>
                <a:gd name="connsiteX1675" fmla="*/ 1463935 w 1903516"/>
                <a:gd name="connsiteY1675" fmla="*/ 1634847 h 1669026"/>
                <a:gd name="connsiteX1676" fmla="*/ 1463004 w 1903516"/>
                <a:gd name="connsiteY1676" fmla="*/ 1631999 h 1669026"/>
                <a:gd name="connsiteX1677" fmla="*/ 1462033 w 1903516"/>
                <a:gd name="connsiteY1677" fmla="*/ 1631052 h 1669026"/>
                <a:gd name="connsiteX1678" fmla="*/ 1461106 w 1903516"/>
                <a:gd name="connsiteY1678" fmla="*/ 1630101 h 1669026"/>
                <a:gd name="connsiteX1679" fmla="*/ 1455404 w 1903516"/>
                <a:gd name="connsiteY1679" fmla="*/ 1617760 h 1669026"/>
                <a:gd name="connsiteX1680" fmla="*/ 1454438 w 1903516"/>
                <a:gd name="connsiteY1680" fmla="*/ 1616809 h 1669026"/>
                <a:gd name="connsiteX1681" fmla="*/ 1452575 w 1903516"/>
                <a:gd name="connsiteY1681" fmla="*/ 1615858 h 1669026"/>
                <a:gd name="connsiteX1682" fmla="*/ 1448780 w 1903516"/>
                <a:gd name="connsiteY1682" fmla="*/ 1615858 h 1669026"/>
                <a:gd name="connsiteX1683" fmla="*/ 1443083 w 1903516"/>
                <a:gd name="connsiteY1683" fmla="*/ 1615858 h 1669026"/>
                <a:gd name="connsiteX1684" fmla="*/ 1436409 w 1903516"/>
                <a:gd name="connsiteY1684" fmla="*/ 1616809 h 1669026"/>
                <a:gd name="connsiteX1685" fmla="*/ 1434522 w 1903516"/>
                <a:gd name="connsiteY1685" fmla="*/ 1613960 h 1669026"/>
                <a:gd name="connsiteX1686" fmla="*/ 1432619 w 1903516"/>
                <a:gd name="connsiteY1686" fmla="*/ 1612063 h 1669026"/>
                <a:gd name="connsiteX1687" fmla="*/ 1431688 w 1903516"/>
                <a:gd name="connsiteY1687" fmla="*/ 1609219 h 1669026"/>
                <a:gd name="connsiteX1688" fmla="*/ 1429790 w 1903516"/>
                <a:gd name="connsiteY1688" fmla="*/ 1607321 h 1669026"/>
                <a:gd name="connsiteX1689" fmla="*/ 1427893 w 1903516"/>
                <a:gd name="connsiteY1689" fmla="*/ 1607321 h 1669026"/>
                <a:gd name="connsiteX1690" fmla="*/ 1421224 w 1903516"/>
                <a:gd name="connsiteY1690" fmla="*/ 1606375 h 1669026"/>
                <a:gd name="connsiteX1691" fmla="*/ 1414596 w 1903516"/>
                <a:gd name="connsiteY1691" fmla="*/ 1604473 h 1669026"/>
                <a:gd name="connsiteX1692" fmla="*/ 1409830 w 1903516"/>
                <a:gd name="connsiteY1692" fmla="*/ 1602575 h 1669026"/>
                <a:gd name="connsiteX1693" fmla="*/ 1408903 w 1903516"/>
                <a:gd name="connsiteY1693" fmla="*/ 1603526 h 1669026"/>
                <a:gd name="connsiteX1694" fmla="*/ 1407932 w 1903516"/>
                <a:gd name="connsiteY1694" fmla="*/ 1609219 h 1669026"/>
                <a:gd name="connsiteX1695" fmla="*/ 1402235 w 1903516"/>
                <a:gd name="connsiteY1695" fmla="*/ 1625355 h 1669026"/>
                <a:gd name="connsiteX1696" fmla="*/ 1401308 w 1903516"/>
                <a:gd name="connsiteY1696" fmla="*/ 1628199 h 1669026"/>
                <a:gd name="connsiteX1697" fmla="*/ 1398430 w 1903516"/>
                <a:gd name="connsiteY1697" fmla="*/ 1631052 h 1669026"/>
                <a:gd name="connsiteX1698" fmla="*/ 1395611 w 1903516"/>
                <a:gd name="connsiteY1698" fmla="*/ 1628199 h 1669026"/>
                <a:gd name="connsiteX1699" fmla="*/ 1389913 w 1903516"/>
                <a:gd name="connsiteY1699" fmla="*/ 1636745 h 1669026"/>
                <a:gd name="connsiteX1700" fmla="*/ 1388942 w 1903516"/>
                <a:gd name="connsiteY1700" fmla="*/ 1637696 h 1669026"/>
                <a:gd name="connsiteX1701" fmla="*/ 1388942 w 1903516"/>
                <a:gd name="connsiteY1701" fmla="*/ 1641496 h 1669026"/>
                <a:gd name="connsiteX1702" fmla="*/ 1389913 w 1903516"/>
                <a:gd name="connsiteY1702" fmla="*/ 1642442 h 1669026"/>
                <a:gd name="connsiteX1703" fmla="*/ 1390840 w 1903516"/>
                <a:gd name="connsiteY1703" fmla="*/ 1644340 h 1669026"/>
                <a:gd name="connsiteX1704" fmla="*/ 1392742 w 1903516"/>
                <a:gd name="connsiteY1704" fmla="*/ 1646242 h 1669026"/>
                <a:gd name="connsiteX1705" fmla="*/ 1394640 w 1903516"/>
                <a:gd name="connsiteY1705" fmla="*/ 1649091 h 1669026"/>
                <a:gd name="connsiteX1706" fmla="*/ 1394640 w 1903516"/>
                <a:gd name="connsiteY1706" fmla="*/ 1650988 h 1669026"/>
                <a:gd name="connsiteX1707" fmla="*/ 1395611 w 1903516"/>
                <a:gd name="connsiteY1707" fmla="*/ 1651939 h 1669026"/>
                <a:gd name="connsiteX1708" fmla="*/ 1396542 w 1903516"/>
                <a:gd name="connsiteY1708" fmla="*/ 1653837 h 1669026"/>
                <a:gd name="connsiteX1709" fmla="*/ 1397508 w 1903516"/>
                <a:gd name="connsiteY1709" fmla="*/ 1659534 h 1669026"/>
                <a:gd name="connsiteX1710" fmla="*/ 1397508 w 1903516"/>
                <a:gd name="connsiteY1710" fmla="*/ 1660486 h 1669026"/>
                <a:gd name="connsiteX1711" fmla="*/ 1395611 w 1903516"/>
                <a:gd name="connsiteY1711" fmla="*/ 1662383 h 1669026"/>
                <a:gd name="connsiteX1712" fmla="*/ 1393708 w 1903516"/>
                <a:gd name="connsiteY1712" fmla="*/ 1664280 h 1669026"/>
                <a:gd name="connsiteX1713" fmla="*/ 1389913 w 1903516"/>
                <a:gd name="connsiteY1713" fmla="*/ 1668081 h 1669026"/>
                <a:gd name="connsiteX1714" fmla="*/ 1388942 w 1903516"/>
                <a:gd name="connsiteY1714" fmla="*/ 1669027 h 1669026"/>
                <a:gd name="connsiteX1715" fmla="*/ 1383250 w 1903516"/>
                <a:gd name="connsiteY1715" fmla="*/ 1665232 h 1669026"/>
                <a:gd name="connsiteX1716" fmla="*/ 1382324 w 1903516"/>
                <a:gd name="connsiteY1716" fmla="*/ 1664280 h 1669026"/>
                <a:gd name="connsiteX1717" fmla="*/ 1379450 w 1903516"/>
                <a:gd name="connsiteY1717" fmla="*/ 1661432 h 1669026"/>
                <a:gd name="connsiteX1718" fmla="*/ 1377552 w 1903516"/>
                <a:gd name="connsiteY1718" fmla="*/ 1659534 h 1669026"/>
                <a:gd name="connsiteX1719" fmla="*/ 1375655 w 1903516"/>
                <a:gd name="connsiteY1719" fmla="*/ 1657632 h 1669026"/>
                <a:gd name="connsiteX1720" fmla="*/ 1371855 w 1903516"/>
                <a:gd name="connsiteY1720" fmla="*/ 1656686 h 1669026"/>
                <a:gd name="connsiteX1721" fmla="*/ 1362358 w 1903516"/>
                <a:gd name="connsiteY1721" fmla="*/ 1653837 h 1669026"/>
                <a:gd name="connsiteX1722" fmla="*/ 1356665 w 1903516"/>
                <a:gd name="connsiteY1722" fmla="*/ 1653837 h 1669026"/>
                <a:gd name="connsiteX1723" fmla="*/ 1355729 w 1903516"/>
                <a:gd name="connsiteY1723" fmla="*/ 1654788 h 1669026"/>
                <a:gd name="connsiteX1724" fmla="*/ 1353837 w 1903516"/>
                <a:gd name="connsiteY1724" fmla="*/ 1656686 h 1669026"/>
                <a:gd name="connsiteX1725" fmla="*/ 1352865 w 1903516"/>
                <a:gd name="connsiteY1725" fmla="*/ 1658583 h 1669026"/>
                <a:gd name="connsiteX1726" fmla="*/ 1350037 w 1903516"/>
                <a:gd name="connsiteY1726" fmla="*/ 1657632 h 1669026"/>
                <a:gd name="connsiteX1727" fmla="*/ 1348134 w 1903516"/>
                <a:gd name="connsiteY1727" fmla="*/ 1656686 h 1669026"/>
                <a:gd name="connsiteX1728" fmla="*/ 1343368 w 1903516"/>
                <a:gd name="connsiteY1728" fmla="*/ 1654788 h 1669026"/>
                <a:gd name="connsiteX1729" fmla="*/ 1341471 w 1903516"/>
                <a:gd name="connsiteY1729" fmla="*/ 1650988 h 1669026"/>
                <a:gd name="connsiteX1730" fmla="*/ 1340539 w 1903516"/>
                <a:gd name="connsiteY1730" fmla="*/ 1650037 h 1669026"/>
                <a:gd name="connsiteX1731" fmla="*/ 1337676 w 1903516"/>
                <a:gd name="connsiteY1731" fmla="*/ 1646242 h 1669026"/>
                <a:gd name="connsiteX1732" fmla="*/ 1335773 w 1903516"/>
                <a:gd name="connsiteY1732" fmla="*/ 1644340 h 1669026"/>
                <a:gd name="connsiteX1733" fmla="*/ 1333876 w 1903516"/>
                <a:gd name="connsiteY1733" fmla="*/ 1644340 h 1669026"/>
                <a:gd name="connsiteX1734" fmla="*/ 1331973 w 1903516"/>
                <a:gd name="connsiteY1734" fmla="*/ 1645291 h 1669026"/>
                <a:gd name="connsiteX1735" fmla="*/ 1330081 w 1903516"/>
                <a:gd name="connsiteY1735" fmla="*/ 1644340 h 1669026"/>
                <a:gd name="connsiteX1736" fmla="*/ 1324378 w 1903516"/>
                <a:gd name="connsiteY1736" fmla="*/ 1638642 h 1669026"/>
                <a:gd name="connsiteX1737" fmla="*/ 1324378 w 1903516"/>
                <a:gd name="connsiteY1737" fmla="*/ 1638642 h 1669026"/>
                <a:gd name="connsiteX1738" fmla="*/ 1319652 w 1903516"/>
                <a:gd name="connsiteY1738" fmla="*/ 1637696 h 1669026"/>
                <a:gd name="connsiteX1739" fmla="*/ 1313955 w 1903516"/>
                <a:gd name="connsiteY1739" fmla="*/ 1635798 h 1669026"/>
                <a:gd name="connsiteX1740" fmla="*/ 1310155 w 1903516"/>
                <a:gd name="connsiteY1740" fmla="*/ 1636745 h 1669026"/>
                <a:gd name="connsiteX1741" fmla="*/ 1309189 w 1903516"/>
                <a:gd name="connsiteY1741" fmla="*/ 1635798 h 1669026"/>
                <a:gd name="connsiteX1742" fmla="*/ 1307291 w 1903516"/>
                <a:gd name="connsiteY1742" fmla="*/ 1632945 h 1669026"/>
                <a:gd name="connsiteX1743" fmla="*/ 1306360 w 1903516"/>
                <a:gd name="connsiteY1743" fmla="*/ 1631999 h 166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</a:cxnLst>
              <a:rect l="l" t="t" r="r" b="b"/>
              <a:pathLst>
                <a:path w="1903516" h="1669026">
                  <a:moveTo>
                    <a:pt x="1304462" y="1631999"/>
                  </a:moveTo>
                  <a:lnTo>
                    <a:pt x="1300662" y="1629150"/>
                  </a:lnTo>
                  <a:lnTo>
                    <a:pt x="1299696" y="1629150"/>
                  </a:lnTo>
                  <a:lnTo>
                    <a:pt x="1298765" y="1628199"/>
                  </a:lnTo>
                  <a:lnTo>
                    <a:pt x="1296862" y="1627252"/>
                  </a:lnTo>
                  <a:lnTo>
                    <a:pt x="1294970" y="1626301"/>
                  </a:lnTo>
                  <a:lnTo>
                    <a:pt x="1292101" y="1625355"/>
                  </a:lnTo>
                  <a:lnTo>
                    <a:pt x="1290199" y="1625355"/>
                  </a:lnTo>
                  <a:lnTo>
                    <a:pt x="1287370" y="1623452"/>
                  </a:lnTo>
                  <a:lnTo>
                    <a:pt x="1285473" y="1623452"/>
                  </a:lnTo>
                  <a:lnTo>
                    <a:pt x="1283575" y="1621555"/>
                  </a:lnTo>
                  <a:lnTo>
                    <a:pt x="1283575" y="1620604"/>
                  </a:lnTo>
                  <a:lnTo>
                    <a:pt x="1281673" y="1613960"/>
                  </a:lnTo>
                  <a:lnTo>
                    <a:pt x="1280707" y="1611121"/>
                  </a:lnTo>
                  <a:lnTo>
                    <a:pt x="1279775" y="1609219"/>
                  </a:lnTo>
                  <a:lnTo>
                    <a:pt x="1275980" y="1612063"/>
                  </a:lnTo>
                  <a:lnTo>
                    <a:pt x="1274078" y="1613009"/>
                  </a:lnTo>
                  <a:lnTo>
                    <a:pt x="1274078" y="1613009"/>
                  </a:lnTo>
                  <a:lnTo>
                    <a:pt x="1273112" y="1614906"/>
                  </a:lnTo>
                  <a:lnTo>
                    <a:pt x="1272180" y="1614906"/>
                  </a:lnTo>
                  <a:lnTo>
                    <a:pt x="1270278" y="1616809"/>
                  </a:lnTo>
                  <a:lnTo>
                    <a:pt x="1264585" y="1619657"/>
                  </a:lnTo>
                  <a:lnTo>
                    <a:pt x="1262683" y="1617760"/>
                  </a:lnTo>
                  <a:lnTo>
                    <a:pt x="1260785" y="1613960"/>
                  </a:lnTo>
                  <a:lnTo>
                    <a:pt x="1256019" y="1614906"/>
                  </a:lnTo>
                  <a:lnTo>
                    <a:pt x="1255088" y="1616809"/>
                  </a:lnTo>
                  <a:lnTo>
                    <a:pt x="1251288" y="1618706"/>
                  </a:lnTo>
                  <a:lnTo>
                    <a:pt x="1250322" y="1617760"/>
                  </a:lnTo>
                  <a:lnTo>
                    <a:pt x="1249386" y="1616809"/>
                  </a:lnTo>
                  <a:lnTo>
                    <a:pt x="1248425" y="1615858"/>
                  </a:lnTo>
                  <a:lnTo>
                    <a:pt x="1238927" y="1613009"/>
                  </a:lnTo>
                  <a:lnTo>
                    <a:pt x="1236098" y="1611121"/>
                  </a:lnTo>
                  <a:lnTo>
                    <a:pt x="1236098" y="1611121"/>
                  </a:lnTo>
                  <a:lnTo>
                    <a:pt x="1233235" y="1610170"/>
                  </a:lnTo>
                  <a:lnTo>
                    <a:pt x="1228504" y="1607321"/>
                  </a:lnTo>
                  <a:lnTo>
                    <a:pt x="1225645" y="1608273"/>
                  </a:lnTo>
                  <a:lnTo>
                    <a:pt x="1221840" y="1610170"/>
                  </a:lnTo>
                  <a:lnTo>
                    <a:pt x="1219011" y="1611121"/>
                  </a:lnTo>
                  <a:lnTo>
                    <a:pt x="1217109" y="1610170"/>
                  </a:lnTo>
                  <a:lnTo>
                    <a:pt x="1211406" y="1608273"/>
                  </a:lnTo>
                  <a:lnTo>
                    <a:pt x="1207616" y="1607321"/>
                  </a:lnTo>
                  <a:lnTo>
                    <a:pt x="1204792" y="1600678"/>
                  </a:lnTo>
                  <a:lnTo>
                    <a:pt x="1201919" y="1596878"/>
                  </a:lnTo>
                  <a:lnTo>
                    <a:pt x="1201919" y="1596878"/>
                  </a:lnTo>
                  <a:lnTo>
                    <a:pt x="1200022" y="1595926"/>
                  </a:lnTo>
                  <a:lnTo>
                    <a:pt x="1195300" y="1594029"/>
                  </a:lnTo>
                  <a:lnTo>
                    <a:pt x="1193393" y="1594029"/>
                  </a:lnTo>
                  <a:lnTo>
                    <a:pt x="1188627" y="1596878"/>
                  </a:lnTo>
                  <a:lnTo>
                    <a:pt x="1187695" y="1597829"/>
                  </a:lnTo>
                  <a:lnTo>
                    <a:pt x="1185798" y="1600678"/>
                  </a:lnTo>
                  <a:lnTo>
                    <a:pt x="1184827" y="1598780"/>
                  </a:lnTo>
                  <a:lnTo>
                    <a:pt x="1186729" y="1585483"/>
                  </a:lnTo>
                  <a:lnTo>
                    <a:pt x="1185798" y="1582634"/>
                  </a:lnTo>
                  <a:lnTo>
                    <a:pt x="1181998" y="1581688"/>
                  </a:lnTo>
                  <a:lnTo>
                    <a:pt x="1180100" y="1580737"/>
                  </a:lnTo>
                  <a:lnTo>
                    <a:pt x="1179134" y="1578839"/>
                  </a:lnTo>
                  <a:lnTo>
                    <a:pt x="1177232" y="1577888"/>
                  </a:lnTo>
                  <a:lnTo>
                    <a:pt x="1176305" y="1576937"/>
                  </a:lnTo>
                  <a:lnTo>
                    <a:pt x="1168706" y="1575039"/>
                  </a:lnTo>
                  <a:lnTo>
                    <a:pt x="1165837" y="1575039"/>
                  </a:lnTo>
                  <a:lnTo>
                    <a:pt x="1163008" y="1577888"/>
                  </a:lnTo>
                  <a:lnTo>
                    <a:pt x="1160145" y="1581688"/>
                  </a:lnTo>
                  <a:lnTo>
                    <a:pt x="1159208" y="1584537"/>
                  </a:lnTo>
                  <a:lnTo>
                    <a:pt x="1145921" y="1587385"/>
                  </a:lnTo>
                  <a:lnTo>
                    <a:pt x="1129760" y="1589283"/>
                  </a:lnTo>
                  <a:lnTo>
                    <a:pt x="1106971" y="1578839"/>
                  </a:lnTo>
                  <a:lnTo>
                    <a:pt x="1091781" y="1569342"/>
                  </a:lnTo>
                  <a:lnTo>
                    <a:pt x="1090849" y="1562698"/>
                  </a:lnTo>
                  <a:lnTo>
                    <a:pt x="1092747" y="1556050"/>
                  </a:lnTo>
                  <a:lnTo>
                    <a:pt x="1083255" y="1541806"/>
                  </a:lnTo>
                  <a:lnTo>
                    <a:pt x="1080386" y="1540860"/>
                  </a:lnTo>
                  <a:lnTo>
                    <a:pt x="1076591" y="1537060"/>
                  </a:lnTo>
                  <a:lnTo>
                    <a:pt x="1075660" y="1535163"/>
                  </a:lnTo>
                  <a:lnTo>
                    <a:pt x="1073757" y="1537060"/>
                  </a:lnTo>
                  <a:lnTo>
                    <a:pt x="1070894" y="1540860"/>
                  </a:lnTo>
                  <a:lnTo>
                    <a:pt x="1068065" y="1542757"/>
                  </a:lnTo>
                  <a:lnTo>
                    <a:pt x="1045275" y="1538962"/>
                  </a:lnTo>
                  <a:lnTo>
                    <a:pt x="1042407" y="1541806"/>
                  </a:lnTo>
                  <a:lnTo>
                    <a:pt x="1039578" y="1540860"/>
                  </a:lnTo>
                  <a:lnTo>
                    <a:pt x="1035778" y="1538962"/>
                  </a:lnTo>
                  <a:lnTo>
                    <a:pt x="1032914" y="1544660"/>
                  </a:lnTo>
                  <a:lnTo>
                    <a:pt x="1031012" y="1545606"/>
                  </a:lnTo>
                  <a:lnTo>
                    <a:pt x="1029119" y="1543709"/>
                  </a:lnTo>
                  <a:lnTo>
                    <a:pt x="1023417" y="1548455"/>
                  </a:lnTo>
                  <a:lnTo>
                    <a:pt x="1022490" y="1549406"/>
                  </a:lnTo>
                  <a:lnTo>
                    <a:pt x="1021519" y="1549406"/>
                  </a:lnTo>
                  <a:lnTo>
                    <a:pt x="1020588" y="1549406"/>
                  </a:lnTo>
                  <a:lnTo>
                    <a:pt x="1012998" y="1555103"/>
                  </a:lnTo>
                  <a:lnTo>
                    <a:pt x="1005398" y="1562698"/>
                  </a:lnTo>
                  <a:lnTo>
                    <a:pt x="1004427" y="1563645"/>
                  </a:lnTo>
                  <a:lnTo>
                    <a:pt x="1002530" y="1563645"/>
                  </a:lnTo>
                  <a:lnTo>
                    <a:pt x="987340" y="1554152"/>
                  </a:lnTo>
                  <a:lnTo>
                    <a:pt x="986409" y="1552255"/>
                  </a:lnTo>
                  <a:lnTo>
                    <a:pt x="982614" y="1549406"/>
                  </a:lnTo>
                  <a:lnTo>
                    <a:pt x="978814" y="1541806"/>
                  </a:lnTo>
                  <a:lnTo>
                    <a:pt x="975985" y="1536114"/>
                  </a:lnTo>
                  <a:lnTo>
                    <a:pt x="981648" y="1528514"/>
                  </a:lnTo>
                  <a:lnTo>
                    <a:pt x="1005398" y="1511427"/>
                  </a:lnTo>
                  <a:lnTo>
                    <a:pt x="1007296" y="1508578"/>
                  </a:lnTo>
                  <a:lnTo>
                    <a:pt x="1028183" y="1494344"/>
                  </a:lnTo>
                  <a:lnTo>
                    <a:pt x="1029119" y="1492447"/>
                  </a:lnTo>
                  <a:lnTo>
                    <a:pt x="1031983" y="1479155"/>
                  </a:lnTo>
                  <a:lnTo>
                    <a:pt x="1029119" y="1476306"/>
                  </a:lnTo>
                  <a:lnTo>
                    <a:pt x="1021519" y="1473457"/>
                  </a:lnTo>
                  <a:lnTo>
                    <a:pt x="1013924" y="1473457"/>
                  </a:lnTo>
                  <a:lnTo>
                    <a:pt x="1012998" y="1474408"/>
                  </a:lnTo>
                  <a:lnTo>
                    <a:pt x="1009198" y="1476306"/>
                  </a:lnTo>
                  <a:lnTo>
                    <a:pt x="998735" y="1478203"/>
                  </a:lnTo>
                  <a:lnTo>
                    <a:pt x="972185" y="1480101"/>
                  </a:lnTo>
                  <a:lnTo>
                    <a:pt x="962688" y="1463965"/>
                  </a:lnTo>
                  <a:lnTo>
                    <a:pt x="956995" y="1466809"/>
                  </a:lnTo>
                  <a:lnTo>
                    <a:pt x="954127" y="1464911"/>
                  </a:lnTo>
                  <a:lnTo>
                    <a:pt x="949400" y="1466809"/>
                  </a:lnTo>
                  <a:lnTo>
                    <a:pt x="934206" y="1451619"/>
                  </a:lnTo>
                  <a:lnTo>
                    <a:pt x="928513" y="1446873"/>
                  </a:lnTo>
                  <a:lnTo>
                    <a:pt x="925644" y="1444024"/>
                  </a:lnTo>
                  <a:lnTo>
                    <a:pt x="923742" y="1444024"/>
                  </a:lnTo>
                  <a:lnTo>
                    <a:pt x="919942" y="1445921"/>
                  </a:lnTo>
                  <a:lnTo>
                    <a:pt x="907621" y="1454468"/>
                  </a:lnTo>
                  <a:lnTo>
                    <a:pt x="906655" y="1455419"/>
                  </a:lnTo>
                  <a:lnTo>
                    <a:pt x="903826" y="1457316"/>
                  </a:lnTo>
                  <a:lnTo>
                    <a:pt x="899060" y="1461111"/>
                  </a:lnTo>
                  <a:lnTo>
                    <a:pt x="899060" y="1464911"/>
                  </a:lnTo>
                  <a:lnTo>
                    <a:pt x="894329" y="1478203"/>
                  </a:lnTo>
                  <a:lnTo>
                    <a:pt x="892431" y="1480101"/>
                  </a:lnTo>
                  <a:lnTo>
                    <a:pt x="891460" y="1481052"/>
                  </a:lnTo>
                  <a:lnTo>
                    <a:pt x="884836" y="1479155"/>
                  </a:lnTo>
                  <a:lnTo>
                    <a:pt x="871544" y="1469662"/>
                  </a:lnTo>
                  <a:lnTo>
                    <a:pt x="863949" y="1464911"/>
                  </a:lnTo>
                  <a:lnTo>
                    <a:pt x="854452" y="1466809"/>
                  </a:lnTo>
                  <a:lnTo>
                    <a:pt x="853481" y="1467760"/>
                  </a:lnTo>
                  <a:lnTo>
                    <a:pt x="857281" y="1472506"/>
                  </a:lnTo>
                  <a:lnTo>
                    <a:pt x="850652" y="1481052"/>
                  </a:lnTo>
                  <a:lnTo>
                    <a:pt x="847788" y="1483901"/>
                  </a:lnTo>
                  <a:lnTo>
                    <a:pt x="843988" y="1489598"/>
                  </a:lnTo>
                  <a:lnTo>
                    <a:pt x="843057" y="1490549"/>
                  </a:lnTo>
                  <a:lnTo>
                    <a:pt x="839257" y="1493398"/>
                  </a:lnTo>
                  <a:lnTo>
                    <a:pt x="834491" y="1495296"/>
                  </a:lnTo>
                  <a:lnTo>
                    <a:pt x="819301" y="1500983"/>
                  </a:lnTo>
                  <a:lnTo>
                    <a:pt x="794619" y="1507632"/>
                  </a:lnTo>
                  <a:lnTo>
                    <a:pt x="790819" y="1507632"/>
                  </a:lnTo>
                  <a:lnTo>
                    <a:pt x="782293" y="1506681"/>
                  </a:lnTo>
                  <a:lnTo>
                    <a:pt x="780390" y="1485798"/>
                  </a:lnTo>
                  <a:lnTo>
                    <a:pt x="782293" y="1484852"/>
                  </a:lnTo>
                  <a:lnTo>
                    <a:pt x="784190" y="1480101"/>
                  </a:lnTo>
                  <a:lnTo>
                    <a:pt x="776595" y="1470609"/>
                  </a:lnTo>
                  <a:lnTo>
                    <a:pt x="774698" y="1468711"/>
                  </a:lnTo>
                  <a:lnTo>
                    <a:pt x="768030" y="1456365"/>
                  </a:lnTo>
                  <a:lnTo>
                    <a:pt x="762337" y="1447819"/>
                  </a:lnTo>
                  <a:lnTo>
                    <a:pt x="758537" y="1443073"/>
                  </a:lnTo>
                  <a:lnTo>
                    <a:pt x="750942" y="1440229"/>
                  </a:lnTo>
                  <a:lnTo>
                    <a:pt x="748123" y="1440229"/>
                  </a:lnTo>
                  <a:lnTo>
                    <a:pt x="745255" y="1440229"/>
                  </a:lnTo>
                  <a:lnTo>
                    <a:pt x="738626" y="1436429"/>
                  </a:lnTo>
                  <a:lnTo>
                    <a:pt x="730080" y="1437375"/>
                  </a:lnTo>
                  <a:lnTo>
                    <a:pt x="722485" y="1443073"/>
                  </a:lnTo>
                  <a:lnTo>
                    <a:pt x="714890" y="1446873"/>
                  </a:lnTo>
                  <a:lnTo>
                    <a:pt x="706344" y="1452570"/>
                  </a:lnTo>
                  <a:lnTo>
                    <a:pt x="699695" y="1455419"/>
                  </a:lnTo>
                  <a:lnTo>
                    <a:pt x="690203" y="1476306"/>
                  </a:lnTo>
                  <a:lnTo>
                    <a:pt x="696852" y="1506681"/>
                  </a:lnTo>
                  <a:lnTo>
                    <a:pt x="693057" y="1528514"/>
                  </a:lnTo>
                  <a:lnTo>
                    <a:pt x="684506" y="1533265"/>
                  </a:lnTo>
                  <a:lnTo>
                    <a:pt x="644629" y="1536114"/>
                  </a:lnTo>
                  <a:lnTo>
                    <a:pt x="628488" y="1539909"/>
                  </a:lnTo>
                  <a:lnTo>
                    <a:pt x="621844" y="1548455"/>
                  </a:lnTo>
                  <a:lnTo>
                    <a:pt x="604752" y="1549406"/>
                  </a:lnTo>
                  <a:lnTo>
                    <a:pt x="603801" y="1550357"/>
                  </a:lnTo>
                  <a:lnTo>
                    <a:pt x="600957" y="1552255"/>
                  </a:lnTo>
                  <a:lnTo>
                    <a:pt x="599055" y="1554152"/>
                  </a:lnTo>
                  <a:lnTo>
                    <a:pt x="593357" y="1555103"/>
                  </a:lnTo>
                  <a:lnTo>
                    <a:pt x="587665" y="1556050"/>
                  </a:lnTo>
                  <a:lnTo>
                    <a:pt x="579114" y="1556050"/>
                  </a:lnTo>
                  <a:lnTo>
                    <a:pt x="577216" y="1557001"/>
                  </a:lnTo>
                  <a:lnTo>
                    <a:pt x="574367" y="1556050"/>
                  </a:lnTo>
                  <a:lnTo>
                    <a:pt x="573421" y="1556050"/>
                  </a:lnTo>
                  <a:lnTo>
                    <a:pt x="572470" y="1554152"/>
                  </a:lnTo>
                  <a:lnTo>
                    <a:pt x="571519" y="1552255"/>
                  </a:lnTo>
                  <a:lnTo>
                    <a:pt x="570573" y="1552255"/>
                  </a:lnTo>
                  <a:lnTo>
                    <a:pt x="569621" y="1551304"/>
                  </a:lnTo>
                  <a:lnTo>
                    <a:pt x="568675" y="1550357"/>
                  </a:lnTo>
                  <a:lnTo>
                    <a:pt x="565821" y="1549406"/>
                  </a:lnTo>
                  <a:lnTo>
                    <a:pt x="562978" y="1548455"/>
                  </a:lnTo>
                  <a:lnTo>
                    <a:pt x="555378" y="1542757"/>
                  </a:lnTo>
                  <a:lnTo>
                    <a:pt x="554432" y="1541806"/>
                  </a:lnTo>
                  <a:lnTo>
                    <a:pt x="552534" y="1538962"/>
                  </a:lnTo>
                  <a:lnTo>
                    <a:pt x="550632" y="1535163"/>
                  </a:lnTo>
                  <a:lnTo>
                    <a:pt x="548734" y="1533265"/>
                  </a:lnTo>
                  <a:lnTo>
                    <a:pt x="548734" y="1532314"/>
                  </a:lnTo>
                  <a:lnTo>
                    <a:pt x="544939" y="1524719"/>
                  </a:lnTo>
                  <a:lnTo>
                    <a:pt x="543988" y="1520919"/>
                  </a:lnTo>
                  <a:lnTo>
                    <a:pt x="543037" y="1517124"/>
                  </a:lnTo>
                  <a:lnTo>
                    <a:pt x="542086" y="1510475"/>
                  </a:lnTo>
                  <a:lnTo>
                    <a:pt x="541139" y="1507632"/>
                  </a:lnTo>
                  <a:lnTo>
                    <a:pt x="540188" y="1502881"/>
                  </a:lnTo>
                  <a:lnTo>
                    <a:pt x="539242" y="1499091"/>
                  </a:lnTo>
                  <a:lnTo>
                    <a:pt x="538291" y="1495296"/>
                  </a:lnTo>
                  <a:lnTo>
                    <a:pt x="537339" y="1492447"/>
                  </a:lnTo>
                  <a:lnTo>
                    <a:pt x="536388" y="1490549"/>
                  </a:lnTo>
                  <a:lnTo>
                    <a:pt x="538291" y="1483901"/>
                  </a:lnTo>
                  <a:lnTo>
                    <a:pt x="539242" y="1482003"/>
                  </a:lnTo>
                  <a:lnTo>
                    <a:pt x="540188" y="1479155"/>
                  </a:lnTo>
                  <a:lnTo>
                    <a:pt x="538291" y="1465862"/>
                  </a:lnTo>
                  <a:lnTo>
                    <a:pt x="538291" y="1463014"/>
                  </a:lnTo>
                  <a:lnTo>
                    <a:pt x="538291" y="1457316"/>
                  </a:lnTo>
                  <a:lnTo>
                    <a:pt x="540188" y="1449721"/>
                  </a:lnTo>
                  <a:lnTo>
                    <a:pt x="541139" y="1447819"/>
                  </a:lnTo>
                  <a:lnTo>
                    <a:pt x="543988" y="1444975"/>
                  </a:lnTo>
                  <a:lnTo>
                    <a:pt x="544939" y="1444024"/>
                  </a:lnTo>
                  <a:lnTo>
                    <a:pt x="545885" y="1443073"/>
                  </a:lnTo>
                  <a:lnTo>
                    <a:pt x="545885" y="1441175"/>
                  </a:lnTo>
                  <a:lnTo>
                    <a:pt x="546837" y="1439278"/>
                  </a:lnTo>
                  <a:lnTo>
                    <a:pt x="547783" y="1438327"/>
                  </a:lnTo>
                  <a:lnTo>
                    <a:pt x="547783" y="1436429"/>
                  </a:lnTo>
                  <a:lnTo>
                    <a:pt x="546837" y="1429780"/>
                  </a:lnTo>
                  <a:lnTo>
                    <a:pt x="544939" y="1416488"/>
                  </a:lnTo>
                  <a:lnTo>
                    <a:pt x="544939" y="1415542"/>
                  </a:lnTo>
                  <a:lnTo>
                    <a:pt x="544939" y="1410791"/>
                  </a:lnTo>
                  <a:lnTo>
                    <a:pt x="543988" y="1406044"/>
                  </a:lnTo>
                  <a:lnTo>
                    <a:pt x="544939" y="1403196"/>
                  </a:lnTo>
                  <a:lnTo>
                    <a:pt x="544939" y="1402250"/>
                  </a:lnTo>
                  <a:lnTo>
                    <a:pt x="545885" y="1399396"/>
                  </a:lnTo>
                  <a:lnTo>
                    <a:pt x="553480" y="1391806"/>
                  </a:lnTo>
                  <a:lnTo>
                    <a:pt x="554432" y="1390855"/>
                  </a:lnTo>
                  <a:lnTo>
                    <a:pt x="555378" y="1387055"/>
                  </a:lnTo>
                  <a:lnTo>
                    <a:pt x="555378" y="1383260"/>
                  </a:lnTo>
                  <a:lnTo>
                    <a:pt x="549685" y="1358583"/>
                  </a:lnTo>
                  <a:lnTo>
                    <a:pt x="548734" y="1350983"/>
                  </a:lnTo>
                  <a:lnTo>
                    <a:pt x="546837" y="1346237"/>
                  </a:lnTo>
                  <a:lnTo>
                    <a:pt x="546837" y="1344339"/>
                  </a:lnTo>
                  <a:lnTo>
                    <a:pt x="548734" y="1338642"/>
                  </a:lnTo>
                  <a:lnTo>
                    <a:pt x="548734" y="1337691"/>
                  </a:lnTo>
                  <a:lnTo>
                    <a:pt x="547783" y="1331047"/>
                  </a:lnTo>
                  <a:lnTo>
                    <a:pt x="549685" y="1321550"/>
                  </a:lnTo>
                  <a:lnTo>
                    <a:pt x="550632" y="1320603"/>
                  </a:lnTo>
                  <a:lnTo>
                    <a:pt x="555378" y="1320603"/>
                  </a:lnTo>
                  <a:lnTo>
                    <a:pt x="559178" y="1319652"/>
                  </a:lnTo>
                  <a:lnTo>
                    <a:pt x="561075" y="1319652"/>
                  </a:lnTo>
                  <a:lnTo>
                    <a:pt x="562978" y="1316803"/>
                  </a:lnTo>
                  <a:lnTo>
                    <a:pt x="562978" y="1315857"/>
                  </a:lnTo>
                  <a:lnTo>
                    <a:pt x="562026" y="1312057"/>
                  </a:lnTo>
                  <a:lnTo>
                    <a:pt x="562026" y="1308257"/>
                  </a:lnTo>
                  <a:lnTo>
                    <a:pt x="563924" y="1303511"/>
                  </a:lnTo>
                  <a:lnTo>
                    <a:pt x="564875" y="1299716"/>
                  </a:lnTo>
                  <a:lnTo>
                    <a:pt x="565821" y="1297814"/>
                  </a:lnTo>
                  <a:lnTo>
                    <a:pt x="567724" y="1295916"/>
                  </a:lnTo>
                  <a:lnTo>
                    <a:pt x="568675" y="1294019"/>
                  </a:lnTo>
                  <a:lnTo>
                    <a:pt x="569621" y="1288321"/>
                  </a:lnTo>
                  <a:lnTo>
                    <a:pt x="571519" y="1287370"/>
                  </a:lnTo>
                  <a:lnTo>
                    <a:pt x="571519" y="1281673"/>
                  </a:lnTo>
                  <a:lnTo>
                    <a:pt x="572470" y="1280727"/>
                  </a:lnTo>
                  <a:lnTo>
                    <a:pt x="573421" y="1276927"/>
                  </a:lnTo>
                  <a:lnTo>
                    <a:pt x="576270" y="1265532"/>
                  </a:lnTo>
                  <a:lnTo>
                    <a:pt x="582914" y="1251303"/>
                  </a:lnTo>
                  <a:lnTo>
                    <a:pt x="581967" y="1248454"/>
                  </a:lnTo>
                  <a:lnTo>
                    <a:pt x="580065" y="1243708"/>
                  </a:lnTo>
                  <a:lnTo>
                    <a:pt x="578167" y="1221865"/>
                  </a:lnTo>
                  <a:lnTo>
                    <a:pt x="581016" y="1217119"/>
                  </a:lnTo>
                  <a:lnTo>
                    <a:pt x="571519" y="1208573"/>
                  </a:lnTo>
                  <a:lnTo>
                    <a:pt x="568675" y="1205729"/>
                  </a:lnTo>
                  <a:lnTo>
                    <a:pt x="567724" y="1203826"/>
                  </a:lnTo>
                  <a:lnTo>
                    <a:pt x="565821" y="1200983"/>
                  </a:lnTo>
                  <a:lnTo>
                    <a:pt x="564875" y="1195285"/>
                  </a:lnTo>
                  <a:lnTo>
                    <a:pt x="560129" y="1193383"/>
                  </a:lnTo>
                  <a:lnTo>
                    <a:pt x="556329" y="1191485"/>
                  </a:lnTo>
                  <a:lnTo>
                    <a:pt x="552534" y="1190534"/>
                  </a:lnTo>
                  <a:lnTo>
                    <a:pt x="551583" y="1190534"/>
                  </a:lnTo>
                  <a:lnTo>
                    <a:pt x="550632" y="1191485"/>
                  </a:lnTo>
                  <a:lnTo>
                    <a:pt x="551583" y="1180091"/>
                  </a:lnTo>
                  <a:lnTo>
                    <a:pt x="553480" y="1179139"/>
                  </a:lnTo>
                  <a:lnTo>
                    <a:pt x="554432" y="1178193"/>
                  </a:lnTo>
                  <a:lnTo>
                    <a:pt x="555378" y="1177242"/>
                  </a:lnTo>
                  <a:lnTo>
                    <a:pt x="559178" y="1176296"/>
                  </a:lnTo>
                  <a:lnTo>
                    <a:pt x="561075" y="1174393"/>
                  </a:lnTo>
                  <a:lnTo>
                    <a:pt x="562978" y="1173442"/>
                  </a:lnTo>
                  <a:lnTo>
                    <a:pt x="563924" y="1170598"/>
                  </a:lnTo>
                  <a:lnTo>
                    <a:pt x="564875" y="1169647"/>
                  </a:lnTo>
                  <a:lnTo>
                    <a:pt x="566773" y="1170598"/>
                  </a:lnTo>
                  <a:lnTo>
                    <a:pt x="567724" y="1169647"/>
                  </a:lnTo>
                  <a:lnTo>
                    <a:pt x="568675" y="1168696"/>
                  </a:lnTo>
                  <a:lnTo>
                    <a:pt x="570573" y="1166798"/>
                  </a:lnTo>
                  <a:lnTo>
                    <a:pt x="570573" y="1164901"/>
                  </a:lnTo>
                  <a:lnTo>
                    <a:pt x="572470" y="1163003"/>
                  </a:lnTo>
                  <a:lnTo>
                    <a:pt x="574367" y="1162052"/>
                  </a:lnTo>
                  <a:lnTo>
                    <a:pt x="576270" y="1159203"/>
                  </a:lnTo>
                  <a:lnTo>
                    <a:pt x="581016" y="1151608"/>
                  </a:lnTo>
                  <a:lnTo>
                    <a:pt x="584811" y="1150657"/>
                  </a:lnTo>
                  <a:lnTo>
                    <a:pt x="585762" y="1149706"/>
                  </a:lnTo>
                  <a:lnTo>
                    <a:pt x="587665" y="1144960"/>
                  </a:lnTo>
                  <a:lnTo>
                    <a:pt x="588611" y="1144014"/>
                  </a:lnTo>
                  <a:lnTo>
                    <a:pt x="589562" y="1144014"/>
                  </a:lnTo>
                  <a:lnTo>
                    <a:pt x="593357" y="1144014"/>
                  </a:lnTo>
                  <a:lnTo>
                    <a:pt x="594308" y="1144014"/>
                  </a:lnTo>
                  <a:lnTo>
                    <a:pt x="599055" y="1143062"/>
                  </a:lnTo>
                  <a:lnTo>
                    <a:pt x="603801" y="1144014"/>
                  </a:lnTo>
                  <a:lnTo>
                    <a:pt x="605703" y="1143062"/>
                  </a:lnTo>
                  <a:lnTo>
                    <a:pt x="609498" y="1142111"/>
                  </a:lnTo>
                  <a:lnTo>
                    <a:pt x="619942" y="1131677"/>
                  </a:lnTo>
                  <a:lnTo>
                    <a:pt x="618991" y="1125980"/>
                  </a:lnTo>
                  <a:lnTo>
                    <a:pt x="617098" y="1124083"/>
                  </a:lnTo>
                  <a:lnTo>
                    <a:pt x="616147" y="1123131"/>
                  </a:lnTo>
                  <a:lnTo>
                    <a:pt x="615201" y="1121234"/>
                  </a:lnTo>
                  <a:lnTo>
                    <a:pt x="613298" y="1120283"/>
                  </a:lnTo>
                  <a:lnTo>
                    <a:pt x="611396" y="1119336"/>
                  </a:lnTo>
                  <a:lnTo>
                    <a:pt x="606654" y="1118385"/>
                  </a:lnTo>
                  <a:lnTo>
                    <a:pt x="602854" y="1118385"/>
                  </a:lnTo>
                  <a:lnTo>
                    <a:pt x="600006" y="1117434"/>
                  </a:lnTo>
                  <a:lnTo>
                    <a:pt x="595260" y="1116488"/>
                  </a:lnTo>
                  <a:lnTo>
                    <a:pt x="592411" y="1115537"/>
                  </a:lnTo>
                  <a:lnTo>
                    <a:pt x="588611" y="1108893"/>
                  </a:lnTo>
                  <a:lnTo>
                    <a:pt x="588611" y="1107942"/>
                  </a:lnTo>
                  <a:lnTo>
                    <a:pt x="588611" y="1106039"/>
                  </a:lnTo>
                  <a:lnTo>
                    <a:pt x="585762" y="1105093"/>
                  </a:lnTo>
                  <a:lnTo>
                    <a:pt x="583865" y="1104142"/>
                  </a:lnTo>
                  <a:lnTo>
                    <a:pt x="583865" y="1099395"/>
                  </a:lnTo>
                  <a:lnTo>
                    <a:pt x="580065" y="1096547"/>
                  </a:lnTo>
                  <a:lnTo>
                    <a:pt x="578167" y="1094649"/>
                  </a:lnTo>
                  <a:lnTo>
                    <a:pt x="577216" y="1093698"/>
                  </a:lnTo>
                  <a:lnTo>
                    <a:pt x="574367" y="1092747"/>
                  </a:lnTo>
                  <a:lnTo>
                    <a:pt x="572470" y="1095601"/>
                  </a:lnTo>
                  <a:lnTo>
                    <a:pt x="570573" y="1099395"/>
                  </a:lnTo>
                  <a:lnTo>
                    <a:pt x="568675" y="1100347"/>
                  </a:lnTo>
                  <a:lnTo>
                    <a:pt x="563924" y="1099395"/>
                  </a:lnTo>
                  <a:lnTo>
                    <a:pt x="556329" y="1097498"/>
                  </a:lnTo>
                  <a:lnTo>
                    <a:pt x="552534" y="1096547"/>
                  </a:lnTo>
                  <a:lnTo>
                    <a:pt x="550632" y="1092747"/>
                  </a:lnTo>
                  <a:lnTo>
                    <a:pt x="549685" y="1091801"/>
                  </a:lnTo>
                  <a:lnTo>
                    <a:pt x="541139" y="1086103"/>
                  </a:lnTo>
                  <a:lnTo>
                    <a:pt x="534491" y="1089903"/>
                  </a:lnTo>
                  <a:lnTo>
                    <a:pt x="534491" y="1089903"/>
                  </a:lnTo>
                  <a:lnTo>
                    <a:pt x="530696" y="1090854"/>
                  </a:lnTo>
                  <a:lnTo>
                    <a:pt x="527847" y="1090854"/>
                  </a:lnTo>
                  <a:lnTo>
                    <a:pt x="515521" y="1088001"/>
                  </a:lnTo>
                  <a:lnTo>
                    <a:pt x="511721" y="1088952"/>
                  </a:lnTo>
                  <a:lnTo>
                    <a:pt x="510755" y="1089903"/>
                  </a:lnTo>
                  <a:lnTo>
                    <a:pt x="504126" y="1091801"/>
                  </a:lnTo>
                  <a:lnTo>
                    <a:pt x="503160" y="1092747"/>
                  </a:lnTo>
                  <a:lnTo>
                    <a:pt x="501262" y="1089903"/>
                  </a:lnTo>
                  <a:lnTo>
                    <a:pt x="498428" y="1089903"/>
                  </a:lnTo>
                  <a:lnTo>
                    <a:pt x="494634" y="1087054"/>
                  </a:lnTo>
                  <a:lnTo>
                    <a:pt x="494634" y="1084206"/>
                  </a:lnTo>
                  <a:lnTo>
                    <a:pt x="496531" y="1082303"/>
                  </a:lnTo>
                  <a:lnTo>
                    <a:pt x="494634" y="1080406"/>
                  </a:lnTo>
                  <a:lnTo>
                    <a:pt x="492731" y="1077557"/>
                  </a:lnTo>
                  <a:lnTo>
                    <a:pt x="492731" y="1077557"/>
                  </a:lnTo>
                  <a:lnTo>
                    <a:pt x="488936" y="1076611"/>
                  </a:lnTo>
                  <a:lnTo>
                    <a:pt x="487985" y="1075660"/>
                  </a:lnTo>
                  <a:lnTo>
                    <a:pt x="487039" y="1073762"/>
                  </a:lnTo>
                  <a:lnTo>
                    <a:pt x="485136" y="1073762"/>
                  </a:lnTo>
                  <a:lnTo>
                    <a:pt x="484190" y="1070913"/>
                  </a:lnTo>
                  <a:lnTo>
                    <a:pt x="482293" y="1069962"/>
                  </a:lnTo>
                  <a:lnTo>
                    <a:pt x="480390" y="1069011"/>
                  </a:lnTo>
                  <a:lnTo>
                    <a:pt x="478493" y="1068065"/>
                  </a:lnTo>
                  <a:lnTo>
                    <a:pt x="477546" y="1067114"/>
                  </a:lnTo>
                  <a:lnTo>
                    <a:pt x="476595" y="1066167"/>
                  </a:lnTo>
                  <a:lnTo>
                    <a:pt x="474693" y="1064265"/>
                  </a:lnTo>
                  <a:lnTo>
                    <a:pt x="470898" y="1061416"/>
                  </a:lnTo>
                  <a:lnTo>
                    <a:pt x="470898" y="1061416"/>
                  </a:lnTo>
                  <a:lnTo>
                    <a:pt x="468995" y="1060470"/>
                  </a:lnTo>
                  <a:lnTo>
                    <a:pt x="467098" y="1056670"/>
                  </a:lnTo>
                  <a:lnTo>
                    <a:pt x="463303" y="1052875"/>
                  </a:lnTo>
                  <a:lnTo>
                    <a:pt x="458557" y="1054772"/>
                  </a:lnTo>
                  <a:lnTo>
                    <a:pt x="454757" y="1053821"/>
                  </a:lnTo>
                  <a:lnTo>
                    <a:pt x="453806" y="1052875"/>
                  </a:lnTo>
                  <a:lnTo>
                    <a:pt x="452859" y="1049075"/>
                  </a:lnTo>
                  <a:lnTo>
                    <a:pt x="451908" y="1048129"/>
                  </a:lnTo>
                  <a:lnTo>
                    <a:pt x="440513" y="1040529"/>
                  </a:lnTo>
                  <a:lnTo>
                    <a:pt x="440513" y="1037680"/>
                  </a:lnTo>
                  <a:lnTo>
                    <a:pt x="440513" y="1036734"/>
                  </a:lnTo>
                  <a:lnTo>
                    <a:pt x="439567" y="1036734"/>
                  </a:lnTo>
                  <a:lnTo>
                    <a:pt x="437665" y="1036734"/>
                  </a:lnTo>
                  <a:lnTo>
                    <a:pt x="432918" y="1033885"/>
                  </a:lnTo>
                  <a:lnTo>
                    <a:pt x="431967" y="1034832"/>
                  </a:lnTo>
                  <a:lnTo>
                    <a:pt x="431016" y="1035783"/>
                  </a:lnTo>
                  <a:lnTo>
                    <a:pt x="427221" y="1031037"/>
                  </a:lnTo>
                  <a:lnTo>
                    <a:pt x="423426" y="1030085"/>
                  </a:lnTo>
                  <a:lnTo>
                    <a:pt x="422475" y="1030085"/>
                  </a:lnTo>
                  <a:lnTo>
                    <a:pt x="419626" y="1028188"/>
                  </a:lnTo>
                  <a:lnTo>
                    <a:pt x="419626" y="1027237"/>
                  </a:lnTo>
                  <a:lnTo>
                    <a:pt x="417728" y="1025339"/>
                  </a:lnTo>
                  <a:lnTo>
                    <a:pt x="412977" y="1027237"/>
                  </a:lnTo>
                  <a:lnTo>
                    <a:pt x="411080" y="1029139"/>
                  </a:lnTo>
                  <a:lnTo>
                    <a:pt x="408231" y="1031037"/>
                  </a:lnTo>
                  <a:lnTo>
                    <a:pt x="405383" y="1031983"/>
                  </a:lnTo>
                  <a:lnTo>
                    <a:pt x="404436" y="1032934"/>
                  </a:lnTo>
                  <a:lnTo>
                    <a:pt x="401588" y="1033885"/>
                  </a:lnTo>
                  <a:lnTo>
                    <a:pt x="398739" y="1035783"/>
                  </a:lnTo>
                  <a:lnTo>
                    <a:pt x="396841" y="1043378"/>
                  </a:lnTo>
                  <a:lnTo>
                    <a:pt x="394939" y="1044329"/>
                  </a:lnTo>
                  <a:lnTo>
                    <a:pt x="388290" y="1045275"/>
                  </a:lnTo>
                  <a:lnTo>
                    <a:pt x="383544" y="1044329"/>
                  </a:lnTo>
                  <a:lnTo>
                    <a:pt x="379749" y="1047178"/>
                  </a:lnTo>
                  <a:lnTo>
                    <a:pt x="377847" y="1049075"/>
                  </a:lnTo>
                  <a:lnTo>
                    <a:pt x="375003" y="1047178"/>
                  </a:lnTo>
                  <a:lnTo>
                    <a:pt x="374052" y="1046226"/>
                  </a:lnTo>
                  <a:lnTo>
                    <a:pt x="372154" y="1046226"/>
                  </a:lnTo>
                  <a:lnTo>
                    <a:pt x="368354" y="1044329"/>
                  </a:lnTo>
                  <a:lnTo>
                    <a:pt x="367408" y="1039578"/>
                  </a:lnTo>
                  <a:lnTo>
                    <a:pt x="363608" y="1037680"/>
                  </a:lnTo>
                  <a:lnTo>
                    <a:pt x="361711" y="1036734"/>
                  </a:lnTo>
                  <a:lnTo>
                    <a:pt x="358857" y="1033885"/>
                  </a:lnTo>
                  <a:lnTo>
                    <a:pt x="357911" y="1030085"/>
                  </a:lnTo>
                  <a:lnTo>
                    <a:pt x="357911" y="1027237"/>
                  </a:lnTo>
                  <a:lnTo>
                    <a:pt x="357911" y="1027237"/>
                  </a:lnTo>
                  <a:lnTo>
                    <a:pt x="357911" y="1026285"/>
                  </a:lnTo>
                  <a:lnTo>
                    <a:pt x="360759" y="1025339"/>
                  </a:lnTo>
                  <a:lnTo>
                    <a:pt x="363608" y="1025339"/>
                  </a:lnTo>
                  <a:lnTo>
                    <a:pt x="364554" y="1024388"/>
                  </a:lnTo>
                  <a:lnTo>
                    <a:pt x="365506" y="1021549"/>
                  </a:lnTo>
                  <a:lnTo>
                    <a:pt x="366457" y="1019652"/>
                  </a:lnTo>
                  <a:lnTo>
                    <a:pt x="368354" y="1016803"/>
                  </a:lnTo>
                  <a:lnTo>
                    <a:pt x="370252" y="1015852"/>
                  </a:lnTo>
                  <a:lnTo>
                    <a:pt x="372154" y="1013954"/>
                  </a:lnTo>
                  <a:lnTo>
                    <a:pt x="372154" y="1013003"/>
                  </a:lnTo>
                  <a:lnTo>
                    <a:pt x="370252" y="1009208"/>
                  </a:lnTo>
                  <a:lnTo>
                    <a:pt x="370252" y="996862"/>
                  </a:lnTo>
                  <a:lnTo>
                    <a:pt x="369306" y="994965"/>
                  </a:lnTo>
                  <a:lnTo>
                    <a:pt x="370252" y="993067"/>
                  </a:lnTo>
                  <a:lnTo>
                    <a:pt x="370252" y="989267"/>
                  </a:lnTo>
                  <a:lnTo>
                    <a:pt x="370252" y="985472"/>
                  </a:lnTo>
                  <a:lnTo>
                    <a:pt x="371203" y="982619"/>
                  </a:lnTo>
                  <a:lnTo>
                    <a:pt x="372154" y="980721"/>
                  </a:lnTo>
                  <a:lnTo>
                    <a:pt x="373101" y="975975"/>
                  </a:lnTo>
                  <a:lnTo>
                    <a:pt x="375003" y="972175"/>
                  </a:lnTo>
                  <a:lnTo>
                    <a:pt x="375003" y="971229"/>
                  </a:lnTo>
                  <a:lnTo>
                    <a:pt x="376900" y="960785"/>
                  </a:lnTo>
                  <a:lnTo>
                    <a:pt x="377847" y="956039"/>
                  </a:lnTo>
                  <a:lnTo>
                    <a:pt x="378798" y="952239"/>
                  </a:lnTo>
                  <a:lnTo>
                    <a:pt x="379749" y="951288"/>
                  </a:lnTo>
                  <a:lnTo>
                    <a:pt x="379749" y="950342"/>
                  </a:lnTo>
                  <a:lnTo>
                    <a:pt x="377847" y="949390"/>
                  </a:lnTo>
                  <a:lnTo>
                    <a:pt x="371203" y="943693"/>
                  </a:lnTo>
                  <a:lnTo>
                    <a:pt x="370252" y="945590"/>
                  </a:lnTo>
                  <a:lnTo>
                    <a:pt x="368354" y="947493"/>
                  </a:lnTo>
                  <a:lnTo>
                    <a:pt x="368354" y="949390"/>
                  </a:lnTo>
                  <a:lnTo>
                    <a:pt x="366457" y="949390"/>
                  </a:lnTo>
                  <a:lnTo>
                    <a:pt x="365506" y="951288"/>
                  </a:lnTo>
                  <a:lnTo>
                    <a:pt x="363608" y="953185"/>
                  </a:lnTo>
                  <a:lnTo>
                    <a:pt x="362657" y="953185"/>
                  </a:lnTo>
                  <a:lnTo>
                    <a:pt x="358857" y="952239"/>
                  </a:lnTo>
                  <a:lnTo>
                    <a:pt x="356013" y="950342"/>
                  </a:lnTo>
                  <a:lnTo>
                    <a:pt x="353165" y="947493"/>
                  </a:lnTo>
                  <a:lnTo>
                    <a:pt x="351262" y="946542"/>
                  </a:lnTo>
                  <a:lnTo>
                    <a:pt x="348418" y="945590"/>
                  </a:lnTo>
                  <a:lnTo>
                    <a:pt x="347467" y="946542"/>
                  </a:lnTo>
                  <a:lnTo>
                    <a:pt x="344619" y="949390"/>
                  </a:lnTo>
                  <a:lnTo>
                    <a:pt x="342721" y="951288"/>
                  </a:lnTo>
                  <a:lnTo>
                    <a:pt x="339867" y="953185"/>
                  </a:lnTo>
                  <a:lnTo>
                    <a:pt x="337024" y="955088"/>
                  </a:lnTo>
                  <a:lnTo>
                    <a:pt x="334175" y="953185"/>
                  </a:lnTo>
                  <a:lnTo>
                    <a:pt x="334175" y="940844"/>
                  </a:lnTo>
                  <a:lnTo>
                    <a:pt x="335121" y="937995"/>
                  </a:lnTo>
                  <a:lnTo>
                    <a:pt x="336072" y="937049"/>
                  </a:lnTo>
                  <a:lnTo>
                    <a:pt x="338921" y="934196"/>
                  </a:lnTo>
                  <a:lnTo>
                    <a:pt x="339867" y="933249"/>
                  </a:lnTo>
                  <a:lnTo>
                    <a:pt x="341770" y="932298"/>
                  </a:lnTo>
                  <a:lnTo>
                    <a:pt x="342721" y="931352"/>
                  </a:lnTo>
                  <a:lnTo>
                    <a:pt x="344619" y="930401"/>
                  </a:lnTo>
                  <a:lnTo>
                    <a:pt x="345565" y="929449"/>
                  </a:lnTo>
                  <a:lnTo>
                    <a:pt x="346516" y="928503"/>
                  </a:lnTo>
                  <a:lnTo>
                    <a:pt x="348418" y="927552"/>
                  </a:lnTo>
                  <a:lnTo>
                    <a:pt x="351262" y="925654"/>
                  </a:lnTo>
                  <a:lnTo>
                    <a:pt x="354111" y="923757"/>
                  </a:lnTo>
                  <a:lnTo>
                    <a:pt x="355062" y="922806"/>
                  </a:lnTo>
                  <a:lnTo>
                    <a:pt x="356013" y="921855"/>
                  </a:lnTo>
                  <a:lnTo>
                    <a:pt x="358857" y="919957"/>
                  </a:lnTo>
                  <a:lnTo>
                    <a:pt x="360759" y="918060"/>
                  </a:lnTo>
                  <a:lnTo>
                    <a:pt x="364554" y="911411"/>
                  </a:lnTo>
                  <a:lnTo>
                    <a:pt x="363608" y="903816"/>
                  </a:lnTo>
                  <a:lnTo>
                    <a:pt x="362657" y="901919"/>
                  </a:lnTo>
                  <a:lnTo>
                    <a:pt x="360759" y="898119"/>
                  </a:lnTo>
                  <a:lnTo>
                    <a:pt x="358857" y="895270"/>
                  </a:lnTo>
                  <a:lnTo>
                    <a:pt x="357911" y="894324"/>
                  </a:lnTo>
                  <a:lnTo>
                    <a:pt x="356013" y="891480"/>
                  </a:lnTo>
                  <a:lnTo>
                    <a:pt x="355062" y="890534"/>
                  </a:lnTo>
                  <a:lnTo>
                    <a:pt x="352213" y="886734"/>
                  </a:lnTo>
                  <a:lnTo>
                    <a:pt x="351262" y="885783"/>
                  </a:lnTo>
                  <a:lnTo>
                    <a:pt x="348418" y="869647"/>
                  </a:lnTo>
                  <a:lnTo>
                    <a:pt x="349365" y="868695"/>
                  </a:lnTo>
                  <a:lnTo>
                    <a:pt x="350316" y="866793"/>
                  </a:lnTo>
                  <a:lnTo>
                    <a:pt x="351262" y="864895"/>
                  </a:lnTo>
                  <a:lnTo>
                    <a:pt x="357911" y="852554"/>
                  </a:lnTo>
                  <a:lnTo>
                    <a:pt x="351262" y="845911"/>
                  </a:lnTo>
                  <a:lnTo>
                    <a:pt x="357911" y="821224"/>
                  </a:lnTo>
                  <a:lnTo>
                    <a:pt x="359808" y="820272"/>
                  </a:lnTo>
                  <a:lnTo>
                    <a:pt x="375003" y="811726"/>
                  </a:lnTo>
                  <a:lnTo>
                    <a:pt x="389242" y="792737"/>
                  </a:lnTo>
                  <a:lnTo>
                    <a:pt x="390193" y="791790"/>
                  </a:lnTo>
                  <a:lnTo>
                    <a:pt x="393988" y="789893"/>
                  </a:lnTo>
                  <a:lnTo>
                    <a:pt x="409182" y="788942"/>
                  </a:lnTo>
                  <a:lnTo>
                    <a:pt x="417728" y="770908"/>
                  </a:lnTo>
                  <a:lnTo>
                    <a:pt x="416777" y="768059"/>
                  </a:lnTo>
                  <a:lnTo>
                    <a:pt x="416777" y="765216"/>
                  </a:lnTo>
                  <a:lnTo>
                    <a:pt x="416777" y="764264"/>
                  </a:lnTo>
                  <a:lnTo>
                    <a:pt x="415831" y="761416"/>
                  </a:lnTo>
                  <a:lnTo>
                    <a:pt x="418675" y="760464"/>
                  </a:lnTo>
                  <a:lnTo>
                    <a:pt x="420577" y="758567"/>
                  </a:lnTo>
                  <a:lnTo>
                    <a:pt x="422475" y="756665"/>
                  </a:lnTo>
                  <a:lnTo>
                    <a:pt x="421524" y="750021"/>
                  </a:lnTo>
                  <a:lnTo>
                    <a:pt x="418675" y="740529"/>
                  </a:lnTo>
                  <a:lnTo>
                    <a:pt x="415831" y="739577"/>
                  </a:lnTo>
                  <a:lnTo>
                    <a:pt x="414880" y="735782"/>
                  </a:lnTo>
                  <a:lnTo>
                    <a:pt x="410134" y="733880"/>
                  </a:lnTo>
                  <a:lnTo>
                    <a:pt x="409182" y="732929"/>
                  </a:lnTo>
                  <a:lnTo>
                    <a:pt x="408231" y="728183"/>
                  </a:lnTo>
                  <a:lnTo>
                    <a:pt x="407280" y="721539"/>
                  </a:lnTo>
                  <a:lnTo>
                    <a:pt x="409182" y="717739"/>
                  </a:lnTo>
                  <a:lnTo>
                    <a:pt x="407280" y="704447"/>
                  </a:lnTo>
                  <a:lnTo>
                    <a:pt x="404436" y="702549"/>
                  </a:lnTo>
                  <a:lnTo>
                    <a:pt x="399685" y="697803"/>
                  </a:lnTo>
                  <a:lnTo>
                    <a:pt x="393988" y="696852"/>
                  </a:lnTo>
                  <a:lnTo>
                    <a:pt x="387344" y="694949"/>
                  </a:lnTo>
                  <a:lnTo>
                    <a:pt x="380695" y="695900"/>
                  </a:lnTo>
                  <a:lnTo>
                    <a:pt x="377847" y="696852"/>
                  </a:lnTo>
                  <a:lnTo>
                    <a:pt x="375949" y="698749"/>
                  </a:lnTo>
                  <a:lnTo>
                    <a:pt x="366457" y="695900"/>
                  </a:lnTo>
                  <a:lnTo>
                    <a:pt x="364554" y="696852"/>
                  </a:lnTo>
                  <a:lnTo>
                    <a:pt x="360759" y="697803"/>
                  </a:lnTo>
                  <a:lnTo>
                    <a:pt x="358857" y="694949"/>
                  </a:lnTo>
                  <a:lnTo>
                    <a:pt x="355062" y="692106"/>
                  </a:lnTo>
                  <a:lnTo>
                    <a:pt x="356960" y="690203"/>
                  </a:lnTo>
                  <a:lnTo>
                    <a:pt x="355062" y="688306"/>
                  </a:lnTo>
                  <a:lnTo>
                    <a:pt x="356013" y="683559"/>
                  </a:lnTo>
                  <a:lnTo>
                    <a:pt x="355062" y="683559"/>
                  </a:lnTo>
                  <a:lnTo>
                    <a:pt x="355062" y="675013"/>
                  </a:lnTo>
                  <a:lnTo>
                    <a:pt x="356013" y="673116"/>
                  </a:lnTo>
                  <a:lnTo>
                    <a:pt x="356013" y="672165"/>
                  </a:lnTo>
                  <a:lnTo>
                    <a:pt x="355062" y="665521"/>
                  </a:lnTo>
                  <a:lnTo>
                    <a:pt x="352213" y="660775"/>
                  </a:lnTo>
                  <a:lnTo>
                    <a:pt x="352213" y="658872"/>
                  </a:lnTo>
                  <a:lnTo>
                    <a:pt x="349365" y="657921"/>
                  </a:lnTo>
                  <a:lnTo>
                    <a:pt x="349365" y="656975"/>
                  </a:lnTo>
                  <a:lnTo>
                    <a:pt x="347467" y="656024"/>
                  </a:lnTo>
                  <a:lnTo>
                    <a:pt x="341770" y="656024"/>
                  </a:lnTo>
                  <a:lnTo>
                    <a:pt x="335121" y="656975"/>
                  </a:lnTo>
                  <a:lnTo>
                    <a:pt x="327526" y="657921"/>
                  </a:lnTo>
                  <a:lnTo>
                    <a:pt x="324683" y="656975"/>
                  </a:lnTo>
                  <a:lnTo>
                    <a:pt x="323731" y="654136"/>
                  </a:lnTo>
                  <a:lnTo>
                    <a:pt x="318034" y="652234"/>
                  </a:lnTo>
                  <a:lnTo>
                    <a:pt x="314234" y="653185"/>
                  </a:lnTo>
                  <a:lnTo>
                    <a:pt x="308537" y="651287"/>
                  </a:lnTo>
                  <a:lnTo>
                    <a:pt x="300942" y="649390"/>
                  </a:lnTo>
                  <a:lnTo>
                    <a:pt x="293347" y="644639"/>
                  </a:lnTo>
                  <a:lnTo>
                    <a:pt x="292396" y="642741"/>
                  </a:lnTo>
                  <a:lnTo>
                    <a:pt x="291449" y="641790"/>
                  </a:lnTo>
                  <a:lnTo>
                    <a:pt x="290518" y="638941"/>
                  </a:lnTo>
                  <a:lnTo>
                    <a:pt x="287649" y="625649"/>
                  </a:lnTo>
                  <a:lnTo>
                    <a:pt x="285752" y="622800"/>
                  </a:lnTo>
                  <a:lnTo>
                    <a:pt x="285752" y="620903"/>
                  </a:lnTo>
                  <a:lnTo>
                    <a:pt x="285752" y="619957"/>
                  </a:lnTo>
                  <a:lnTo>
                    <a:pt x="284821" y="617108"/>
                  </a:lnTo>
                  <a:lnTo>
                    <a:pt x="284821" y="616157"/>
                  </a:lnTo>
                  <a:lnTo>
                    <a:pt x="285752" y="612362"/>
                  </a:lnTo>
                  <a:lnTo>
                    <a:pt x="284821" y="607611"/>
                  </a:lnTo>
                  <a:lnTo>
                    <a:pt x="283849" y="605713"/>
                  </a:lnTo>
                  <a:lnTo>
                    <a:pt x="280055" y="604762"/>
                  </a:lnTo>
                  <a:lnTo>
                    <a:pt x="281026" y="600016"/>
                  </a:lnTo>
                  <a:lnTo>
                    <a:pt x="266762" y="537359"/>
                  </a:lnTo>
                  <a:lnTo>
                    <a:pt x="263933" y="540208"/>
                  </a:lnTo>
                  <a:lnTo>
                    <a:pt x="262967" y="541159"/>
                  </a:lnTo>
                  <a:lnTo>
                    <a:pt x="246841" y="544959"/>
                  </a:lnTo>
                  <a:lnTo>
                    <a:pt x="221208" y="536408"/>
                  </a:lnTo>
                  <a:lnTo>
                    <a:pt x="218359" y="542105"/>
                  </a:lnTo>
                  <a:lnTo>
                    <a:pt x="205067" y="546856"/>
                  </a:lnTo>
                  <a:lnTo>
                    <a:pt x="204116" y="547803"/>
                  </a:lnTo>
                  <a:lnTo>
                    <a:pt x="199369" y="547803"/>
                  </a:lnTo>
                  <a:lnTo>
                    <a:pt x="190823" y="554441"/>
                  </a:lnTo>
                  <a:lnTo>
                    <a:pt x="184180" y="559188"/>
                  </a:lnTo>
                  <a:lnTo>
                    <a:pt x="173731" y="553490"/>
                  </a:lnTo>
                  <a:lnTo>
                    <a:pt x="172785" y="550647"/>
                  </a:lnTo>
                  <a:lnTo>
                    <a:pt x="169936" y="546856"/>
                  </a:lnTo>
                  <a:lnTo>
                    <a:pt x="168034" y="538310"/>
                  </a:lnTo>
                  <a:lnTo>
                    <a:pt x="167087" y="534510"/>
                  </a:lnTo>
                  <a:lnTo>
                    <a:pt x="165190" y="532613"/>
                  </a:lnTo>
                  <a:lnTo>
                    <a:pt x="163288" y="535462"/>
                  </a:lnTo>
                  <a:lnTo>
                    <a:pt x="161390" y="536408"/>
                  </a:lnTo>
                  <a:lnTo>
                    <a:pt x="155693" y="536408"/>
                  </a:lnTo>
                  <a:lnTo>
                    <a:pt x="154741" y="538310"/>
                  </a:lnTo>
                  <a:lnTo>
                    <a:pt x="152844" y="538310"/>
                  </a:lnTo>
                  <a:lnTo>
                    <a:pt x="151898" y="538310"/>
                  </a:lnTo>
                  <a:lnTo>
                    <a:pt x="149995" y="535462"/>
                  </a:lnTo>
                  <a:lnTo>
                    <a:pt x="148098" y="536408"/>
                  </a:lnTo>
                  <a:lnTo>
                    <a:pt x="144298" y="526916"/>
                  </a:lnTo>
                  <a:lnTo>
                    <a:pt x="139552" y="525969"/>
                  </a:lnTo>
                  <a:lnTo>
                    <a:pt x="140503" y="512672"/>
                  </a:lnTo>
                  <a:lnTo>
                    <a:pt x="143347" y="507926"/>
                  </a:lnTo>
                  <a:lnTo>
                    <a:pt x="145249" y="506028"/>
                  </a:lnTo>
                  <a:lnTo>
                    <a:pt x="145249" y="505077"/>
                  </a:lnTo>
                  <a:lnTo>
                    <a:pt x="148098" y="499380"/>
                  </a:lnTo>
                  <a:lnTo>
                    <a:pt x="148098" y="499380"/>
                  </a:lnTo>
                  <a:lnTo>
                    <a:pt x="148098" y="497482"/>
                  </a:lnTo>
                  <a:lnTo>
                    <a:pt x="148098" y="489887"/>
                  </a:lnTo>
                  <a:lnTo>
                    <a:pt x="148098" y="482293"/>
                  </a:lnTo>
                  <a:lnTo>
                    <a:pt x="148098" y="481341"/>
                  </a:lnTo>
                  <a:lnTo>
                    <a:pt x="153795" y="476595"/>
                  </a:lnTo>
                  <a:lnTo>
                    <a:pt x="155693" y="472795"/>
                  </a:lnTo>
                  <a:lnTo>
                    <a:pt x="148098" y="470898"/>
                  </a:lnTo>
                  <a:lnTo>
                    <a:pt x="134805" y="467098"/>
                  </a:lnTo>
                  <a:lnTo>
                    <a:pt x="130059" y="469000"/>
                  </a:lnTo>
                  <a:lnTo>
                    <a:pt x="129108" y="470898"/>
                  </a:lnTo>
                  <a:lnTo>
                    <a:pt x="130059" y="474693"/>
                  </a:lnTo>
                  <a:lnTo>
                    <a:pt x="129108" y="476595"/>
                  </a:lnTo>
                  <a:lnTo>
                    <a:pt x="123411" y="482293"/>
                  </a:lnTo>
                  <a:lnTo>
                    <a:pt x="118664" y="487990"/>
                  </a:lnTo>
                  <a:lnTo>
                    <a:pt x="112016" y="492736"/>
                  </a:lnTo>
                  <a:lnTo>
                    <a:pt x="110118" y="493682"/>
                  </a:lnTo>
                  <a:lnTo>
                    <a:pt x="110118" y="494634"/>
                  </a:lnTo>
                  <a:lnTo>
                    <a:pt x="108221" y="495585"/>
                  </a:lnTo>
                  <a:lnTo>
                    <a:pt x="107270" y="498429"/>
                  </a:lnTo>
                  <a:lnTo>
                    <a:pt x="105372" y="501282"/>
                  </a:lnTo>
                  <a:lnTo>
                    <a:pt x="104421" y="502228"/>
                  </a:lnTo>
                  <a:lnTo>
                    <a:pt x="103475" y="503180"/>
                  </a:lnTo>
                  <a:lnTo>
                    <a:pt x="99675" y="503180"/>
                  </a:lnTo>
                  <a:lnTo>
                    <a:pt x="95875" y="503180"/>
                  </a:lnTo>
                  <a:lnTo>
                    <a:pt x="93977" y="513623"/>
                  </a:lnTo>
                  <a:lnTo>
                    <a:pt x="92080" y="512672"/>
                  </a:lnTo>
                  <a:lnTo>
                    <a:pt x="91129" y="511726"/>
                  </a:lnTo>
                  <a:lnTo>
                    <a:pt x="88280" y="508877"/>
                  </a:lnTo>
                  <a:lnTo>
                    <a:pt x="80685" y="501282"/>
                  </a:lnTo>
                  <a:lnTo>
                    <a:pt x="79739" y="499380"/>
                  </a:lnTo>
                  <a:lnTo>
                    <a:pt x="78788" y="498429"/>
                  </a:lnTo>
                  <a:lnTo>
                    <a:pt x="75939" y="495585"/>
                  </a:lnTo>
                  <a:lnTo>
                    <a:pt x="71193" y="492736"/>
                  </a:lnTo>
                  <a:lnTo>
                    <a:pt x="69290" y="491785"/>
                  </a:lnTo>
                  <a:lnTo>
                    <a:pt x="66447" y="487039"/>
                  </a:lnTo>
                  <a:lnTo>
                    <a:pt x="65495" y="482293"/>
                  </a:lnTo>
                  <a:lnTo>
                    <a:pt x="64544" y="479444"/>
                  </a:lnTo>
                  <a:lnTo>
                    <a:pt x="64544" y="471849"/>
                  </a:lnTo>
                  <a:lnTo>
                    <a:pt x="67393" y="460454"/>
                  </a:lnTo>
                  <a:lnTo>
                    <a:pt x="56949" y="463303"/>
                  </a:lnTo>
                  <a:lnTo>
                    <a:pt x="55998" y="461400"/>
                  </a:lnTo>
                  <a:lnTo>
                    <a:pt x="54101" y="459503"/>
                  </a:lnTo>
                  <a:lnTo>
                    <a:pt x="54101" y="457605"/>
                  </a:lnTo>
                  <a:lnTo>
                    <a:pt x="52218" y="455703"/>
                  </a:lnTo>
                  <a:lnTo>
                    <a:pt x="52218" y="454757"/>
                  </a:lnTo>
                  <a:lnTo>
                    <a:pt x="51252" y="453810"/>
                  </a:lnTo>
                  <a:lnTo>
                    <a:pt x="48423" y="450957"/>
                  </a:lnTo>
                  <a:lnTo>
                    <a:pt x="47457" y="448108"/>
                  </a:lnTo>
                  <a:lnTo>
                    <a:pt x="48423" y="447162"/>
                  </a:lnTo>
                  <a:lnTo>
                    <a:pt x="50320" y="444313"/>
                  </a:lnTo>
                  <a:lnTo>
                    <a:pt x="52218" y="442416"/>
                  </a:lnTo>
                  <a:lnTo>
                    <a:pt x="52218" y="435767"/>
                  </a:lnTo>
                  <a:lnTo>
                    <a:pt x="51252" y="433870"/>
                  </a:lnTo>
                  <a:lnTo>
                    <a:pt x="50320" y="433870"/>
                  </a:lnTo>
                  <a:lnTo>
                    <a:pt x="48423" y="432918"/>
                  </a:lnTo>
                  <a:lnTo>
                    <a:pt x="47457" y="431967"/>
                  </a:lnTo>
                  <a:lnTo>
                    <a:pt x="44623" y="431021"/>
                  </a:lnTo>
                  <a:lnTo>
                    <a:pt x="43657" y="430070"/>
                  </a:lnTo>
                  <a:lnTo>
                    <a:pt x="42726" y="429123"/>
                  </a:lnTo>
                  <a:lnTo>
                    <a:pt x="41759" y="428172"/>
                  </a:lnTo>
                  <a:lnTo>
                    <a:pt x="42726" y="427221"/>
                  </a:lnTo>
                  <a:lnTo>
                    <a:pt x="42726" y="425323"/>
                  </a:lnTo>
                  <a:lnTo>
                    <a:pt x="41759" y="422475"/>
                  </a:lnTo>
                  <a:lnTo>
                    <a:pt x="42726" y="417729"/>
                  </a:lnTo>
                  <a:lnTo>
                    <a:pt x="44623" y="413939"/>
                  </a:lnTo>
                  <a:lnTo>
                    <a:pt x="43657" y="412041"/>
                  </a:lnTo>
                  <a:lnTo>
                    <a:pt x="41759" y="408241"/>
                  </a:lnTo>
                  <a:lnTo>
                    <a:pt x="40828" y="407290"/>
                  </a:lnTo>
                  <a:lnTo>
                    <a:pt x="40828" y="407290"/>
                  </a:lnTo>
                  <a:lnTo>
                    <a:pt x="37959" y="406344"/>
                  </a:lnTo>
                  <a:lnTo>
                    <a:pt x="37028" y="405392"/>
                  </a:lnTo>
                  <a:lnTo>
                    <a:pt x="33228" y="403495"/>
                  </a:lnTo>
                  <a:lnTo>
                    <a:pt x="32262" y="404446"/>
                  </a:lnTo>
                  <a:lnTo>
                    <a:pt x="31331" y="406344"/>
                  </a:lnTo>
                  <a:lnTo>
                    <a:pt x="29433" y="407290"/>
                  </a:lnTo>
                  <a:lnTo>
                    <a:pt x="27536" y="409192"/>
                  </a:lnTo>
                  <a:lnTo>
                    <a:pt x="23736" y="410144"/>
                  </a:lnTo>
                  <a:lnTo>
                    <a:pt x="18990" y="412987"/>
                  </a:lnTo>
                  <a:lnTo>
                    <a:pt x="14239" y="412987"/>
                  </a:lnTo>
                  <a:lnTo>
                    <a:pt x="12341" y="412987"/>
                  </a:lnTo>
                  <a:lnTo>
                    <a:pt x="10444" y="412987"/>
                  </a:lnTo>
                  <a:lnTo>
                    <a:pt x="9492" y="411090"/>
                  </a:lnTo>
                  <a:lnTo>
                    <a:pt x="8546" y="411090"/>
                  </a:lnTo>
                  <a:lnTo>
                    <a:pt x="6649" y="410144"/>
                  </a:lnTo>
                  <a:lnTo>
                    <a:pt x="2849" y="408241"/>
                  </a:lnTo>
                  <a:lnTo>
                    <a:pt x="951" y="404446"/>
                  </a:lnTo>
                  <a:lnTo>
                    <a:pt x="951" y="403495"/>
                  </a:lnTo>
                  <a:lnTo>
                    <a:pt x="1897" y="398749"/>
                  </a:lnTo>
                  <a:lnTo>
                    <a:pt x="3800" y="379759"/>
                  </a:lnTo>
                  <a:lnTo>
                    <a:pt x="0" y="351272"/>
                  </a:lnTo>
                  <a:lnTo>
                    <a:pt x="1897" y="350326"/>
                  </a:lnTo>
                  <a:lnTo>
                    <a:pt x="4746" y="348428"/>
                  </a:lnTo>
                  <a:lnTo>
                    <a:pt x="8546" y="344628"/>
                  </a:lnTo>
                  <a:lnTo>
                    <a:pt x="11395" y="341780"/>
                  </a:lnTo>
                  <a:lnTo>
                    <a:pt x="14239" y="340828"/>
                  </a:lnTo>
                  <a:lnTo>
                    <a:pt x="18990" y="336082"/>
                  </a:lnTo>
                  <a:lnTo>
                    <a:pt x="22770" y="332282"/>
                  </a:lnTo>
                  <a:lnTo>
                    <a:pt x="24667" y="326590"/>
                  </a:lnTo>
                  <a:lnTo>
                    <a:pt x="26565" y="317093"/>
                  </a:lnTo>
                  <a:lnTo>
                    <a:pt x="28467" y="312346"/>
                  </a:lnTo>
                  <a:lnTo>
                    <a:pt x="30365" y="307610"/>
                  </a:lnTo>
                  <a:lnTo>
                    <a:pt x="32262" y="306659"/>
                  </a:lnTo>
                  <a:lnTo>
                    <a:pt x="43657" y="308556"/>
                  </a:lnTo>
                  <a:lnTo>
                    <a:pt x="45554" y="314244"/>
                  </a:lnTo>
                  <a:lnTo>
                    <a:pt x="48423" y="318044"/>
                  </a:lnTo>
                  <a:lnTo>
                    <a:pt x="54101" y="321839"/>
                  </a:lnTo>
                  <a:lnTo>
                    <a:pt x="60749" y="324692"/>
                  </a:lnTo>
                  <a:lnTo>
                    <a:pt x="72139" y="322790"/>
                  </a:lnTo>
                  <a:lnTo>
                    <a:pt x="80685" y="318995"/>
                  </a:lnTo>
                  <a:lnTo>
                    <a:pt x="90182" y="314244"/>
                  </a:lnTo>
                  <a:lnTo>
                    <a:pt x="92080" y="313298"/>
                  </a:lnTo>
                  <a:lnTo>
                    <a:pt x="101572" y="305713"/>
                  </a:lnTo>
                  <a:lnTo>
                    <a:pt x="107270" y="302859"/>
                  </a:lnTo>
                  <a:lnTo>
                    <a:pt x="110118" y="301913"/>
                  </a:lnTo>
                  <a:lnTo>
                    <a:pt x="111070" y="301913"/>
                  </a:lnTo>
                  <a:lnTo>
                    <a:pt x="115816" y="302859"/>
                  </a:lnTo>
                  <a:lnTo>
                    <a:pt x="124362" y="308556"/>
                  </a:lnTo>
                  <a:lnTo>
                    <a:pt x="131957" y="310459"/>
                  </a:lnTo>
                  <a:lnTo>
                    <a:pt x="132908" y="310459"/>
                  </a:lnTo>
                  <a:lnTo>
                    <a:pt x="139552" y="310459"/>
                  </a:lnTo>
                  <a:lnTo>
                    <a:pt x="142400" y="313298"/>
                  </a:lnTo>
                  <a:lnTo>
                    <a:pt x="147147" y="314244"/>
                  </a:lnTo>
                  <a:lnTo>
                    <a:pt x="152844" y="313298"/>
                  </a:lnTo>
                  <a:lnTo>
                    <a:pt x="155693" y="316146"/>
                  </a:lnTo>
                  <a:lnTo>
                    <a:pt x="158541" y="320893"/>
                  </a:lnTo>
                  <a:lnTo>
                    <a:pt x="159493" y="321839"/>
                  </a:lnTo>
                  <a:lnTo>
                    <a:pt x="162336" y="323741"/>
                  </a:lnTo>
                  <a:lnTo>
                    <a:pt x="167087" y="324692"/>
                  </a:lnTo>
                  <a:lnTo>
                    <a:pt x="172785" y="322790"/>
                  </a:lnTo>
                  <a:lnTo>
                    <a:pt x="177531" y="319941"/>
                  </a:lnTo>
                  <a:lnTo>
                    <a:pt x="181331" y="314244"/>
                  </a:lnTo>
                  <a:lnTo>
                    <a:pt x="183228" y="312346"/>
                  </a:lnTo>
                  <a:lnTo>
                    <a:pt x="187023" y="311405"/>
                  </a:lnTo>
                  <a:lnTo>
                    <a:pt x="189877" y="308556"/>
                  </a:lnTo>
                  <a:lnTo>
                    <a:pt x="192721" y="309508"/>
                  </a:lnTo>
                  <a:lnTo>
                    <a:pt x="195569" y="311405"/>
                  </a:lnTo>
                  <a:lnTo>
                    <a:pt x="198418" y="311405"/>
                  </a:lnTo>
                  <a:lnTo>
                    <a:pt x="203164" y="311405"/>
                  </a:lnTo>
                  <a:lnTo>
                    <a:pt x="212662" y="308556"/>
                  </a:lnTo>
                  <a:lnTo>
                    <a:pt x="215510" y="307610"/>
                  </a:lnTo>
                  <a:lnTo>
                    <a:pt x="218359" y="305713"/>
                  </a:lnTo>
                  <a:lnTo>
                    <a:pt x="221208" y="303810"/>
                  </a:lnTo>
                  <a:lnTo>
                    <a:pt x="223105" y="301913"/>
                  </a:lnTo>
                  <a:lnTo>
                    <a:pt x="225954" y="301913"/>
                  </a:lnTo>
                  <a:lnTo>
                    <a:pt x="228803" y="300015"/>
                  </a:lnTo>
                  <a:lnTo>
                    <a:pt x="230700" y="300015"/>
                  </a:lnTo>
                  <a:lnTo>
                    <a:pt x="234500" y="301913"/>
                  </a:lnTo>
                  <a:lnTo>
                    <a:pt x="237349" y="302859"/>
                  </a:lnTo>
                  <a:lnTo>
                    <a:pt x="242095" y="301913"/>
                  </a:lnTo>
                  <a:lnTo>
                    <a:pt x="246841" y="301913"/>
                  </a:lnTo>
                  <a:lnTo>
                    <a:pt x="259182" y="304761"/>
                  </a:lnTo>
                  <a:lnTo>
                    <a:pt x="262036" y="305713"/>
                  </a:lnTo>
                  <a:lnTo>
                    <a:pt x="263933" y="308556"/>
                  </a:lnTo>
                  <a:lnTo>
                    <a:pt x="265831" y="310459"/>
                  </a:lnTo>
                  <a:lnTo>
                    <a:pt x="268660" y="313298"/>
                  </a:lnTo>
                  <a:lnTo>
                    <a:pt x="271528" y="316146"/>
                  </a:lnTo>
                  <a:lnTo>
                    <a:pt x="278152" y="320893"/>
                  </a:lnTo>
                  <a:lnTo>
                    <a:pt x="281952" y="323741"/>
                  </a:lnTo>
                  <a:lnTo>
                    <a:pt x="283849" y="323741"/>
                  </a:lnTo>
                  <a:lnTo>
                    <a:pt x="290518" y="321839"/>
                  </a:lnTo>
                  <a:lnTo>
                    <a:pt x="294298" y="320893"/>
                  </a:lnTo>
                  <a:lnTo>
                    <a:pt x="301893" y="320893"/>
                  </a:lnTo>
                  <a:lnTo>
                    <a:pt x="303790" y="322790"/>
                  </a:lnTo>
                  <a:lnTo>
                    <a:pt x="307590" y="330390"/>
                  </a:lnTo>
                  <a:lnTo>
                    <a:pt x="311385" y="336082"/>
                  </a:lnTo>
                  <a:lnTo>
                    <a:pt x="313288" y="337985"/>
                  </a:lnTo>
                  <a:lnTo>
                    <a:pt x="325629" y="337985"/>
                  </a:lnTo>
                  <a:lnTo>
                    <a:pt x="331326" y="337985"/>
                  </a:lnTo>
                  <a:lnTo>
                    <a:pt x="337024" y="335136"/>
                  </a:lnTo>
                  <a:lnTo>
                    <a:pt x="344619" y="328487"/>
                  </a:lnTo>
                  <a:lnTo>
                    <a:pt x="349365" y="324692"/>
                  </a:lnTo>
                  <a:lnTo>
                    <a:pt x="354111" y="319941"/>
                  </a:lnTo>
                  <a:lnTo>
                    <a:pt x="358857" y="315195"/>
                  </a:lnTo>
                  <a:lnTo>
                    <a:pt x="362657" y="313298"/>
                  </a:lnTo>
                  <a:lnTo>
                    <a:pt x="366457" y="310459"/>
                  </a:lnTo>
                  <a:lnTo>
                    <a:pt x="375949" y="307610"/>
                  </a:lnTo>
                  <a:lnTo>
                    <a:pt x="382598" y="305713"/>
                  </a:lnTo>
                  <a:lnTo>
                    <a:pt x="385447" y="303810"/>
                  </a:lnTo>
                  <a:lnTo>
                    <a:pt x="388290" y="302859"/>
                  </a:lnTo>
                  <a:lnTo>
                    <a:pt x="393988" y="300015"/>
                  </a:lnTo>
                  <a:lnTo>
                    <a:pt x="396841" y="299064"/>
                  </a:lnTo>
                  <a:lnTo>
                    <a:pt x="417728" y="300015"/>
                  </a:lnTo>
                  <a:lnTo>
                    <a:pt x="418675" y="302859"/>
                  </a:lnTo>
                  <a:lnTo>
                    <a:pt x="419626" y="304761"/>
                  </a:lnTo>
                  <a:lnTo>
                    <a:pt x="421524" y="306659"/>
                  </a:lnTo>
                  <a:lnTo>
                    <a:pt x="425323" y="307610"/>
                  </a:lnTo>
                  <a:lnTo>
                    <a:pt x="428172" y="308556"/>
                  </a:lnTo>
                  <a:lnTo>
                    <a:pt x="431016" y="308556"/>
                  </a:lnTo>
                  <a:lnTo>
                    <a:pt x="434816" y="309508"/>
                  </a:lnTo>
                  <a:lnTo>
                    <a:pt x="439567" y="310459"/>
                  </a:lnTo>
                  <a:lnTo>
                    <a:pt x="450006" y="309508"/>
                  </a:lnTo>
                  <a:lnTo>
                    <a:pt x="475644" y="308556"/>
                  </a:lnTo>
                  <a:lnTo>
                    <a:pt x="482293" y="305713"/>
                  </a:lnTo>
                  <a:lnTo>
                    <a:pt x="485136" y="300962"/>
                  </a:lnTo>
                  <a:lnTo>
                    <a:pt x="487039" y="297162"/>
                  </a:lnTo>
                  <a:lnTo>
                    <a:pt x="488936" y="295264"/>
                  </a:lnTo>
                  <a:lnTo>
                    <a:pt x="489887" y="295264"/>
                  </a:lnTo>
                  <a:lnTo>
                    <a:pt x="504126" y="295264"/>
                  </a:lnTo>
                  <a:lnTo>
                    <a:pt x="506028" y="299064"/>
                  </a:lnTo>
                  <a:lnTo>
                    <a:pt x="507926" y="301913"/>
                  </a:lnTo>
                  <a:lnTo>
                    <a:pt x="515521" y="300962"/>
                  </a:lnTo>
                  <a:lnTo>
                    <a:pt x="517418" y="299064"/>
                  </a:lnTo>
                  <a:lnTo>
                    <a:pt x="522149" y="293367"/>
                  </a:lnTo>
                  <a:lnTo>
                    <a:pt x="528813" y="289567"/>
                  </a:lnTo>
                  <a:lnTo>
                    <a:pt x="534491" y="290518"/>
                  </a:lnTo>
                  <a:lnTo>
                    <a:pt x="538291" y="292415"/>
                  </a:lnTo>
                  <a:lnTo>
                    <a:pt x="543988" y="289567"/>
                  </a:lnTo>
                  <a:lnTo>
                    <a:pt x="550632" y="284821"/>
                  </a:lnTo>
                  <a:lnTo>
                    <a:pt x="554432" y="283869"/>
                  </a:lnTo>
                  <a:lnTo>
                    <a:pt x="556329" y="284821"/>
                  </a:lnTo>
                  <a:lnTo>
                    <a:pt x="561075" y="292415"/>
                  </a:lnTo>
                  <a:lnTo>
                    <a:pt x="563924" y="298113"/>
                  </a:lnTo>
                  <a:lnTo>
                    <a:pt x="567724" y="306659"/>
                  </a:lnTo>
                  <a:lnTo>
                    <a:pt x="571519" y="311405"/>
                  </a:lnTo>
                  <a:lnTo>
                    <a:pt x="575319" y="313298"/>
                  </a:lnTo>
                  <a:lnTo>
                    <a:pt x="579114" y="313298"/>
                  </a:lnTo>
                  <a:lnTo>
                    <a:pt x="583865" y="313298"/>
                  </a:lnTo>
                  <a:lnTo>
                    <a:pt x="593357" y="311405"/>
                  </a:lnTo>
                  <a:lnTo>
                    <a:pt x="603801" y="309508"/>
                  </a:lnTo>
                  <a:lnTo>
                    <a:pt x="609498" y="308556"/>
                  </a:lnTo>
                  <a:lnTo>
                    <a:pt x="615201" y="306659"/>
                  </a:lnTo>
                  <a:lnTo>
                    <a:pt x="618991" y="305713"/>
                  </a:lnTo>
                  <a:lnTo>
                    <a:pt x="624693" y="302859"/>
                  </a:lnTo>
                  <a:lnTo>
                    <a:pt x="625639" y="302859"/>
                  </a:lnTo>
                  <a:lnTo>
                    <a:pt x="627537" y="300962"/>
                  </a:lnTo>
                  <a:lnTo>
                    <a:pt x="628488" y="298113"/>
                  </a:lnTo>
                  <a:lnTo>
                    <a:pt x="630390" y="294318"/>
                  </a:lnTo>
                  <a:lnTo>
                    <a:pt x="634185" y="293367"/>
                  </a:lnTo>
                  <a:lnTo>
                    <a:pt x="639883" y="293367"/>
                  </a:lnTo>
                  <a:lnTo>
                    <a:pt x="647478" y="295264"/>
                  </a:lnTo>
                  <a:lnTo>
                    <a:pt x="653180" y="296215"/>
                  </a:lnTo>
                  <a:lnTo>
                    <a:pt x="658872" y="297162"/>
                  </a:lnTo>
                  <a:lnTo>
                    <a:pt x="672165" y="299064"/>
                  </a:lnTo>
                  <a:lnTo>
                    <a:pt x="676911" y="300015"/>
                  </a:lnTo>
                  <a:lnTo>
                    <a:pt x="684506" y="301913"/>
                  </a:lnTo>
                  <a:lnTo>
                    <a:pt x="690203" y="303810"/>
                  </a:lnTo>
                  <a:lnTo>
                    <a:pt x="694949" y="306659"/>
                  </a:lnTo>
                  <a:lnTo>
                    <a:pt x="697803" y="309508"/>
                  </a:lnTo>
                  <a:lnTo>
                    <a:pt x="701598" y="310459"/>
                  </a:lnTo>
                  <a:lnTo>
                    <a:pt x="709193" y="308556"/>
                  </a:lnTo>
                  <a:lnTo>
                    <a:pt x="716793" y="308556"/>
                  </a:lnTo>
                  <a:lnTo>
                    <a:pt x="718685" y="310459"/>
                  </a:lnTo>
                  <a:lnTo>
                    <a:pt x="719636" y="313298"/>
                  </a:lnTo>
                  <a:lnTo>
                    <a:pt x="720588" y="317093"/>
                  </a:lnTo>
                  <a:lnTo>
                    <a:pt x="722485" y="318995"/>
                  </a:lnTo>
                  <a:lnTo>
                    <a:pt x="725334" y="319941"/>
                  </a:lnTo>
                  <a:lnTo>
                    <a:pt x="729134" y="319941"/>
                  </a:lnTo>
                  <a:lnTo>
                    <a:pt x="731982" y="318044"/>
                  </a:lnTo>
                  <a:lnTo>
                    <a:pt x="747152" y="318995"/>
                  </a:lnTo>
                  <a:lnTo>
                    <a:pt x="757606" y="318044"/>
                  </a:lnTo>
                  <a:lnTo>
                    <a:pt x="761401" y="317093"/>
                  </a:lnTo>
                  <a:lnTo>
                    <a:pt x="764235" y="317093"/>
                  </a:lnTo>
                  <a:lnTo>
                    <a:pt x="768030" y="321839"/>
                  </a:lnTo>
                  <a:lnTo>
                    <a:pt x="769932" y="321839"/>
                  </a:lnTo>
                  <a:lnTo>
                    <a:pt x="777527" y="323741"/>
                  </a:lnTo>
                  <a:lnTo>
                    <a:pt x="780390" y="324692"/>
                  </a:lnTo>
                  <a:lnTo>
                    <a:pt x="789888" y="323741"/>
                  </a:lnTo>
                  <a:lnTo>
                    <a:pt x="798414" y="320893"/>
                  </a:lnTo>
                  <a:lnTo>
                    <a:pt x="806980" y="316146"/>
                  </a:lnTo>
                  <a:lnTo>
                    <a:pt x="807911" y="316146"/>
                  </a:lnTo>
                  <a:lnTo>
                    <a:pt x="813609" y="312346"/>
                  </a:lnTo>
                  <a:lnTo>
                    <a:pt x="818370" y="308556"/>
                  </a:lnTo>
                  <a:lnTo>
                    <a:pt x="824072" y="304761"/>
                  </a:lnTo>
                  <a:lnTo>
                    <a:pt x="841160" y="294318"/>
                  </a:lnTo>
                  <a:lnTo>
                    <a:pt x="843057" y="293367"/>
                  </a:lnTo>
                  <a:lnTo>
                    <a:pt x="863949" y="282923"/>
                  </a:lnTo>
                  <a:lnTo>
                    <a:pt x="893363" y="264885"/>
                  </a:lnTo>
                  <a:lnTo>
                    <a:pt x="905723" y="255387"/>
                  </a:lnTo>
                  <a:lnTo>
                    <a:pt x="907621" y="254436"/>
                  </a:lnTo>
                  <a:lnTo>
                    <a:pt x="911421" y="253490"/>
                  </a:lnTo>
                  <a:lnTo>
                    <a:pt x="917118" y="249690"/>
                  </a:lnTo>
                  <a:lnTo>
                    <a:pt x="922816" y="244944"/>
                  </a:lnTo>
                  <a:lnTo>
                    <a:pt x="924713" y="242095"/>
                  </a:lnTo>
                  <a:lnTo>
                    <a:pt x="925644" y="241144"/>
                  </a:lnTo>
                  <a:lnTo>
                    <a:pt x="927542" y="240198"/>
                  </a:lnTo>
                  <a:lnTo>
                    <a:pt x="929440" y="236398"/>
                  </a:lnTo>
                  <a:lnTo>
                    <a:pt x="932313" y="233549"/>
                  </a:lnTo>
                  <a:lnTo>
                    <a:pt x="937039" y="229754"/>
                  </a:lnTo>
                  <a:lnTo>
                    <a:pt x="939903" y="227852"/>
                  </a:lnTo>
                  <a:lnTo>
                    <a:pt x="940834" y="224057"/>
                  </a:lnTo>
                  <a:lnTo>
                    <a:pt x="942732" y="220257"/>
                  </a:lnTo>
                  <a:lnTo>
                    <a:pt x="944634" y="217408"/>
                  </a:lnTo>
                  <a:lnTo>
                    <a:pt x="950327" y="212662"/>
                  </a:lnTo>
                  <a:lnTo>
                    <a:pt x="956029" y="207916"/>
                  </a:lnTo>
                  <a:lnTo>
                    <a:pt x="957922" y="205067"/>
                  </a:lnTo>
                  <a:lnTo>
                    <a:pt x="960795" y="202218"/>
                  </a:lnTo>
                  <a:lnTo>
                    <a:pt x="962688" y="198418"/>
                  </a:lnTo>
                  <a:lnTo>
                    <a:pt x="966487" y="195574"/>
                  </a:lnTo>
                  <a:lnTo>
                    <a:pt x="970287" y="194623"/>
                  </a:lnTo>
                  <a:lnTo>
                    <a:pt x="972185" y="192721"/>
                  </a:lnTo>
                  <a:lnTo>
                    <a:pt x="973116" y="189877"/>
                  </a:lnTo>
                  <a:lnTo>
                    <a:pt x="975019" y="185126"/>
                  </a:lnTo>
                  <a:lnTo>
                    <a:pt x="977848" y="177541"/>
                  </a:lnTo>
                  <a:lnTo>
                    <a:pt x="979745" y="172795"/>
                  </a:lnTo>
                  <a:lnTo>
                    <a:pt x="982614" y="166146"/>
                  </a:lnTo>
                  <a:lnTo>
                    <a:pt x="984511" y="160449"/>
                  </a:lnTo>
                  <a:lnTo>
                    <a:pt x="985442" y="158551"/>
                  </a:lnTo>
                  <a:lnTo>
                    <a:pt x="987340" y="153805"/>
                  </a:lnTo>
                  <a:lnTo>
                    <a:pt x="988306" y="149059"/>
                  </a:lnTo>
                  <a:lnTo>
                    <a:pt x="987340" y="142410"/>
                  </a:lnTo>
                  <a:lnTo>
                    <a:pt x="987340" y="137664"/>
                  </a:lnTo>
                  <a:lnTo>
                    <a:pt x="989242" y="127221"/>
                  </a:lnTo>
                  <a:lnTo>
                    <a:pt x="990208" y="116777"/>
                  </a:lnTo>
                  <a:lnTo>
                    <a:pt x="992106" y="114879"/>
                  </a:lnTo>
                  <a:lnTo>
                    <a:pt x="994935" y="111080"/>
                  </a:lnTo>
                  <a:lnTo>
                    <a:pt x="996832" y="108231"/>
                  </a:lnTo>
                  <a:lnTo>
                    <a:pt x="995901" y="105382"/>
                  </a:lnTo>
                  <a:lnTo>
                    <a:pt x="994008" y="100636"/>
                  </a:lnTo>
                  <a:lnTo>
                    <a:pt x="993037" y="97787"/>
                  </a:lnTo>
                  <a:lnTo>
                    <a:pt x="994935" y="90192"/>
                  </a:lnTo>
                  <a:lnTo>
                    <a:pt x="995901" y="67413"/>
                  </a:lnTo>
                  <a:lnTo>
                    <a:pt x="997803" y="56018"/>
                  </a:lnTo>
                  <a:lnTo>
                    <a:pt x="995901" y="39877"/>
                  </a:lnTo>
                  <a:lnTo>
                    <a:pt x="994935" y="35131"/>
                  </a:lnTo>
                  <a:lnTo>
                    <a:pt x="993037" y="27536"/>
                  </a:lnTo>
                  <a:lnTo>
                    <a:pt x="995901" y="15190"/>
                  </a:lnTo>
                  <a:lnTo>
                    <a:pt x="996832" y="14244"/>
                  </a:lnTo>
                  <a:lnTo>
                    <a:pt x="998735" y="11395"/>
                  </a:lnTo>
                  <a:lnTo>
                    <a:pt x="1001603" y="8546"/>
                  </a:lnTo>
                  <a:lnTo>
                    <a:pt x="1004427" y="8546"/>
                  </a:lnTo>
                  <a:lnTo>
                    <a:pt x="1008227" y="8546"/>
                  </a:lnTo>
                  <a:lnTo>
                    <a:pt x="1012022" y="8546"/>
                  </a:lnTo>
                  <a:lnTo>
                    <a:pt x="1018690" y="6649"/>
                  </a:lnTo>
                  <a:lnTo>
                    <a:pt x="1026285" y="3800"/>
                  </a:lnTo>
                  <a:lnTo>
                    <a:pt x="1030085" y="1897"/>
                  </a:lnTo>
                  <a:lnTo>
                    <a:pt x="1031983" y="0"/>
                  </a:lnTo>
                  <a:lnTo>
                    <a:pt x="1033880" y="7595"/>
                  </a:lnTo>
                  <a:lnTo>
                    <a:pt x="1033880" y="8546"/>
                  </a:lnTo>
                  <a:lnTo>
                    <a:pt x="1035778" y="10444"/>
                  </a:lnTo>
                  <a:lnTo>
                    <a:pt x="1036714" y="12346"/>
                  </a:lnTo>
                  <a:lnTo>
                    <a:pt x="1039578" y="16141"/>
                  </a:lnTo>
                  <a:lnTo>
                    <a:pt x="1041480" y="20887"/>
                  </a:lnTo>
                  <a:lnTo>
                    <a:pt x="1044309" y="25638"/>
                  </a:lnTo>
                  <a:lnTo>
                    <a:pt x="1044309" y="26585"/>
                  </a:lnTo>
                  <a:lnTo>
                    <a:pt x="1050001" y="33233"/>
                  </a:lnTo>
                  <a:lnTo>
                    <a:pt x="1050972" y="35131"/>
                  </a:lnTo>
                  <a:lnTo>
                    <a:pt x="1052870" y="37033"/>
                  </a:lnTo>
                  <a:lnTo>
                    <a:pt x="1054768" y="39877"/>
                  </a:lnTo>
                  <a:lnTo>
                    <a:pt x="1056670" y="41779"/>
                  </a:lnTo>
                  <a:lnTo>
                    <a:pt x="1059499" y="45574"/>
                  </a:lnTo>
                  <a:lnTo>
                    <a:pt x="1060470" y="46525"/>
                  </a:lnTo>
                  <a:lnTo>
                    <a:pt x="1063299" y="50320"/>
                  </a:lnTo>
                  <a:lnTo>
                    <a:pt x="1065196" y="52223"/>
                  </a:lnTo>
                  <a:lnTo>
                    <a:pt x="1066162" y="53169"/>
                  </a:lnTo>
                  <a:lnTo>
                    <a:pt x="1069962" y="55072"/>
                  </a:lnTo>
                  <a:lnTo>
                    <a:pt x="1070894" y="56969"/>
                  </a:lnTo>
                  <a:lnTo>
                    <a:pt x="1072791" y="60769"/>
                  </a:lnTo>
                  <a:lnTo>
                    <a:pt x="1071860" y="63613"/>
                  </a:lnTo>
                  <a:lnTo>
                    <a:pt x="1071860" y="64564"/>
                  </a:lnTo>
                  <a:lnTo>
                    <a:pt x="1074694" y="64564"/>
                  </a:lnTo>
                  <a:lnTo>
                    <a:pt x="1075660" y="67413"/>
                  </a:lnTo>
                  <a:lnTo>
                    <a:pt x="1075660" y="68364"/>
                  </a:lnTo>
                  <a:lnTo>
                    <a:pt x="1074694" y="72159"/>
                  </a:lnTo>
                  <a:lnTo>
                    <a:pt x="1076591" y="73110"/>
                  </a:lnTo>
                  <a:lnTo>
                    <a:pt x="1074694" y="74051"/>
                  </a:lnTo>
                  <a:lnTo>
                    <a:pt x="1069962" y="77846"/>
                  </a:lnTo>
                  <a:lnTo>
                    <a:pt x="1071860" y="76895"/>
                  </a:lnTo>
                  <a:lnTo>
                    <a:pt x="1072791" y="77846"/>
                  </a:lnTo>
                  <a:lnTo>
                    <a:pt x="1074694" y="81646"/>
                  </a:lnTo>
                  <a:lnTo>
                    <a:pt x="1076591" y="84495"/>
                  </a:lnTo>
                  <a:lnTo>
                    <a:pt x="1077557" y="85446"/>
                  </a:lnTo>
                  <a:lnTo>
                    <a:pt x="1079459" y="92090"/>
                  </a:lnTo>
                  <a:lnTo>
                    <a:pt x="1082288" y="95885"/>
                  </a:lnTo>
                  <a:lnTo>
                    <a:pt x="1083255" y="97787"/>
                  </a:lnTo>
                  <a:lnTo>
                    <a:pt x="1088952" y="109182"/>
                  </a:lnTo>
                  <a:lnTo>
                    <a:pt x="1087981" y="112977"/>
                  </a:lnTo>
                  <a:lnTo>
                    <a:pt x="1086088" y="115826"/>
                  </a:lnTo>
                  <a:lnTo>
                    <a:pt x="1087981" y="116777"/>
                  </a:lnTo>
                  <a:lnTo>
                    <a:pt x="1091781" y="120572"/>
                  </a:lnTo>
                  <a:lnTo>
                    <a:pt x="1090849" y="121523"/>
                  </a:lnTo>
                  <a:lnTo>
                    <a:pt x="1089883" y="122474"/>
                  </a:lnTo>
                  <a:lnTo>
                    <a:pt x="1091781" y="125318"/>
                  </a:lnTo>
                  <a:lnTo>
                    <a:pt x="1096547" y="133869"/>
                  </a:lnTo>
                  <a:lnTo>
                    <a:pt x="1098449" y="134815"/>
                  </a:lnTo>
                  <a:lnTo>
                    <a:pt x="1100347" y="134815"/>
                  </a:lnTo>
                  <a:lnTo>
                    <a:pt x="1103176" y="134815"/>
                  </a:lnTo>
                  <a:lnTo>
                    <a:pt x="1104142" y="137664"/>
                  </a:lnTo>
                  <a:lnTo>
                    <a:pt x="1102244" y="138615"/>
                  </a:lnTo>
                  <a:lnTo>
                    <a:pt x="1101278" y="140513"/>
                  </a:lnTo>
                  <a:lnTo>
                    <a:pt x="1101278" y="144308"/>
                  </a:lnTo>
                  <a:lnTo>
                    <a:pt x="1103176" y="148108"/>
                  </a:lnTo>
                  <a:lnTo>
                    <a:pt x="1107942" y="150956"/>
                  </a:lnTo>
                  <a:lnTo>
                    <a:pt x="1107942" y="150956"/>
                  </a:lnTo>
                  <a:lnTo>
                    <a:pt x="1109839" y="151908"/>
                  </a:lnTo>
                  <a:lnTo>
                    <a:pt x="1110770" y="153805"/>
                  </a:lnTo>
                  <a:lnTo>
                    <a:pt x="1110770" y="154751"/>
                  </a:lnTo>
                  <a:lnTo>
                    <a:pt x="1114570" y="160449"/>
                  </a:lnTo>
                  <a:lnTo>
                    <a:pt x="1115536" y="161400"/>
                  </a:lnTo>
                  <a:lnTo>
                    <a:pt x="1116463" y="163297"/>
                  </a:lnTo>
                  <a:lnTo>
                    <a:pt x="1118365" y="166146"/>
                  </a:lnTo>
                  <a:lnTo>
                    <a:pt x="1121229" y="169946"/>
                  </a:lnTo>
                  <a:lnTo>
                    <a:pt x="1125029" y="173741"/>
                  </a:lnTo>
                  <a:lnTo>
                    <a:pt x="1125960" y="173741"/>
                  </a:lnTo>
                  <a:lnTo>
                    <a:pt x="1125960" y="173741"/>
                  </a:lnTo>
                  <a:lnTo>
                    <a:pt x="1125960" y="175643"/>
                  </a:lnTo>
                  <a:lnTo>
                    <a:pt x="1124063" y="177541"/>
                  </a:lnTo>
                  <a:lnTo>
                    <a:pt x="1121229" y="177541"/>
                  </a:lnTo>
                  <a:lnTo>
                    <a:pt x="1117439" y="176595"/>
                  </a:lnTo>
                  <a:lnTo>
                    <a:pt x="1116463" y="178482"/>
                  </a:lnTo>
                  <a:lnTo>
                    <a:pt x="1115536" y="180380"/>
                  </a:lnTo>
                  <a:lnTo>
                    <a:pt x="1115536" y="187975"/>
                  </a:lnTo>
                  <a:lnTo>
                    <a:pt x="1116463" y="192721"/>
                  </a:lnTo>
                  <a:lnTo>
                    <a:pt x="1117439" y="194623"/>
                  </a:lnTo>
                  <a:lnTo>
                    <a:pt x="1118365" y="197472"/>
                  </a:lnTo>
                  <a:lnTo>
                    <a:pt x="1119336" y="198418"/>
                  </a:lnTo>
                  <a:lnTo>
                    <a:pt x="1120263" y="200321"/>
                  </a:lnTo>
                  <a:lnTo>
                    <a:pt x="1121229" y="202218"/>
                  </a:lnTo>
                  <a:lnTo>
                    <a:pt x="1122165" y="203169"/>
                  </a:lnTo>
                  <a:lnTo>
                    <a:pt x="1123131" y="206964"/>
                  </a:lnTo>
                  <a:lnTo>
                    <a:pt x="1125960" y="209813"/>
                  </a:lnTo>
                  <a:lnTo>
                    <a:pt x="1125960" y="210764"/>
                  </a:lnTo>
                  <a:lnTo>
                    <a:pt x="1127858" y="213613"/>
                  </a:lnTo>
                  <a:lnTo>
                    <a:pt x="1128834" y="215510"/>
                  </a:lnTo>
                  <a:lnTo>
                    <a:pt x="1132624" y="220257"/>
                  </a:lnTo>
                  <a:lnTo>
                    <a:pt x="1134526" y="223105"/>
                  </a:lnTo>
                  <a:lnTo>
                    <a:pt x="1134526" y="224057"/>
                  </a:lnTo>
                  <a:lnTo>
                    <a:pt x="1141155" y="230700"/>
                  </a:lnTo>
                  <a:lnTo>
                    <a:pt x="1144018" y="233549"/>
                  </a:lnTo>
                  <a:lnTo>
                    <a:pt x="1151613" y="243046"/>
                  </a:lnTo>
                  <a:lnTo>
                    <a:pt x="1155413" y="243997"/>
                  </a:lnTo>
                  <a:lnTo>
                    <a:pt x="1159208" y="249690"/>
                  </a:lnTo>
                  <a:lnTo>
                    <a:pt x="1160145" y="250641"/>
                  </a:lnTo>
                  <a:lnTo>
                    <a:pt x="1163940" y="254436"/>
                  </a:lnTo>
                  <a:lnTo>
                    <a:pt x="1166808" y="257290"/>
                  </a:lnTo>
                  <a:lnTo>
                    <a:pt x="1166808" y="264885"/>
                  </a:lnTo>
                  <a:lnTo>
                    <a:pt x="1167739" y="273426"/>
                  </a:lnTo>
                  <a:lnTo>
                    <a:pt x="1170603" y="280074"/>
                  </a:lnTo>
                  <a:lnTo>
                    <a:pt x="1175334" y="290518"/>
                  </a:lnTo>
                  <a:lnTo>
                    <a:pt x="1180100" y="291469"/>
                  </a:lnTo>
                  <a:lnTo>
                    <a:pt x="1185798" y="292415"/>
                  </a:lnTo>
                  <a:lnTo>
                    <a:pt x="1186729" y="301913"/>
                  </a:lnTo>
                  <a:lnTo>
                    <a:pt x="1191495" y="307610"/>
                  </a:lnTo>
                  <a:lnTo>
                    <a:pt x="1195300" y="314244"/>
                  </a:lnTo>
                  <a:lnTo>
                    <a:pt x="1197188" y="317093"/>
                  </a:lnTo>
                  <a:lnTo>
                    <a:pt x="1198124" y="320893"/>
                  </a:lnTo>
                  <a:lnTo>
                    <a:pt x="1200022" y="325639"/>
                  </a:lnTo>
                  <a:lnTo>
                    <a:pt x="1201919" y="332282"/>
                  </a:lnTo>
                  <a:lnTo>
                    <a:pt x="1205714" y="340828"/>
                  </a:lnTo>
                  <a:lnTo>
                    <a:pt x="1205714" y="342731"/>
                  </a:lnTo>
                  <a:lnTo>
                    <a:pt x="1207616" y="348428"/>
                  </a:lnTo>
                  <a:lnTo>
                    <a:pt x="1208582" y="355072"/>
                  </a:lnTo>
                  <a:lnTo>
                    <a:pt x="1209514" y="357921"/>
                  </a:lnTo>
                  <a:lnTo>
                    <a:pt x="1211406" y="362667"/>
                  </a:lnTo>
                  <a:lnTo>
                    <a:pt x="1212382" y="364564"/>
                  </a:lnTo>
                  <a:lnTo>
                    <a:pt x="1214285" y="366467"/>
                  </a:lnTo>
                  <a:lnTo>
                    <a:pt x="1217109" y="369316"/>
                  </a:lnTo>
                  <a:lnTo>
                    <a:pt x="1218040" y="371213"/>
                  </a:lnTo>
                  <a:lnTo>
                    <a:pt x="1224704" y="378808"/>
                  </a:lnTo>
                  <a:lnTo>
                    <a:pt x="1228504" y="388305"/>
                  </a:lnTo>
                  <a:lnTo>
                    <a:pt x="1230401" y="392100"/>
                  </a:lnTo>
                  <a:lnTo>
                    <a:pt x="1230401" y="400646"/>
                  </a:lnTo>
                  <a:lnTo>
                    <a:pt x="1228504" y="401597"/>
                  </a:lnTo>
                  <a:lnTo>
                    <a:pt x="1226606" y="403495"/>
                  </a:lnTo>
                  <a:lnTo>
                    <a:pt x="1227532" y="404446"/>
                  </a:lnTo>
                  <a:lnTo>
                    <a:pt x="1231333" y="412987"/>
                  </a:lnTo>
                  <a:lnTo>
                    <a:pt x="1235137" y="417729"/>
                  </a:lnTo>
                  <a:lnTo>
                    <a:pt x="1236098" y="419626"/>
                  </a:lnTo>
                  <a:lnTo>
                    <a:pt x="1241796" y="428172"/>
                  </a:lnTo>
                  <a:lnTo>
                    <a:pt x="1241796" y="429123"/>
                  </a:lnTo>
                  <a:lnTo>
                    <a:pt x="1240830" y="426275"/>
                  </a:lnTo>
                  <a:lnTo>
                    <a:pt x="1240830" y="425323"/>
                  </a:lnTo>
                  <a:lnTo>
                    <a:pt x="1236098" y="431967"/>
                  </a:lnTo>
                  <a:lnTo>
                    <a:pt x="1236098" y="435767"/>
                  </a:lnTo>
                  <a:lnTo>
                    <a:pt x="1237030" y="437665"/>
                  </a:lnTo>
                  <a:lnTo>
                    <a:pt x="1243693" y="447162"/>
                  </a:lnTo>
                  <a:lnTo>
                    <a:pt x="1247493" y="453810"/>
                  </a:lnTo>
                  <a:lnTo>
                    <a:pt x="1249386" y="455703"/>
                  </a:lnTo>
                  <a:lnTo>
                    <a:pt x="1248425" y="458557"/>
                  </a:lnTo>
                  <a:lnTo>
                    <a:pt x="1246522" y="463303"/>
                  </a:lnTo>
                  <a:lnTo>
                    <a:pt x="1245596" y="467098"/>
                  </a:lnTo>
                  <a:lnTo>
                    <a:pt x="1247493" y="471849"/>
                  </a:lnTo>
                  <a:lnTo>
                    <a:pt x="1250322" y="480390"/>
                  </a:lnTo>
                  <a:lnTo>
                    <a:pt x="1249386" y="484190"/>
                  </a:lnTo>
                  <a:lnTo>
                    <a:pt x="1248425" y="486087"/>
                  </a:lnTo>
                  <a:lnTo>
                    <a:pt x="1248425" y="487990"/>
                  </a:lnTo>
                  <a:lnTo>
                    <a:pt x="1251288" y="494634"/>
                  </a:lnTo>
                  <a:lnTo>
                    <a:pt x="1253191" y="497482"/>
                  </a:lnTo>
                  <a:lnTo>
                    <a:pt x="1256019" y="502228"/>
                  </a:lnTo>
                  <a:lnTo>
                    <a:pt x="1256991" y="503180"/>
                  </a:lnTo>
                  <a:lnTo>
                    <a:pt x="1258883" y="504131"/>
                  </a:lnTo>
                  <a:lnTo>
                    <a:pt x="1259820" y="506028"/>
                  </a:lnTo>
                  <a:lnTo>
                    <a:pt x="1260785" y="507926"/>
                  </a:lnTo>
                  <a:lnTo>
                    <a:pt x="1260785" y="508877"/>
                  </a:lnTo>
                  <a:lnTo>
                    <a:pt x="1261717" y="510775"/>
                  </a:lnTo>
                  <a:lnTo>
                    <a:pt x="1263624" y="510775"/>
                  </a:lnTo>
                  <a:lnTo>
                    <a:pt x="1266483" y="512672"/>
                  </a:lnTo>
                  <a:lnTo>
                    <a:pt x="1267414" y="513623"/>
                  </a:lnTo>
                  <a:lnTo>
                    <a:pt x="1269312" y="517418"/>
                  </a:lnTo>
                  <a:lnTo>
                    <a:pt x="1268380" y="518369"/>
                  </a:lnTo>
                  <a:lnTo>
                    <a:pt x="1269312" y="520272"/>
                  </a:lnTo>
                  <a:lnTo>
                    <a:pt x="1271214" y="524067"/>
                  </a:lnTo>
                  <a:lnTo>
                    <a:pt x="1274078" y="526916"/>
                  </a:lnTo>
                  <a:lnTo>
                    <a:pt x="1275009" y="528813"/>
                  </a:lnTo>
                  <a:lnTo>
                    <a:pt x="1275980" y="529764"/>
                  </a:lnTo>
                  <a:lnTo>
                    <a:pt x="1277873" y="531662"/>
                  </a:lnTo>
                  <a:lnTo>
                    <a:pt x="1278809" y="532613"/>
                  </a:lnTo>
                  <a:lnTo>
                    <a:pt x="1279775" y="533564"/>
                  </a:lnTo>
                  <a:lnTo>
                    <a:pt x="1284502" y="539262"/>
                  </a:lnTo>
                  <a:lnTo>
                    <a:pt x="1289268" y="544959"/>
                  </a:lnTo>
                  <a:lnTo>
                    <a:pt x="1292101" y="547803"/>
                  </a:lnTo>
                  <a:lnTo>
                    <a:pt x="1293068" y="547803"/>
                  </a:lnTo>
                  <a:lnTo>
                    <a:pt x="1293994" y="548754"/>
                  </a:lnTo>
                  <a:lnTo>
                    <a:pt x="1294970" y="549705"/>
                  </a:lnTo>
                  <a:lnTo>
                    <a:pt x="1298765" y="551593"/>
                  </a:lnTo>
                  <a:lnTo>
                    <a:pt x="1298765" y="553490"/>
                  </a:lnTo>
                  <a:lnTo>
                    <a:pt x="1300662" y="555393"/>
                  </a:lnTo>
                  <a:lnTo>
                    <a:pt x="1300662" y="557290"/>
                  </a:lnTo>
                  <a:lnTo>
                    <a:pt x="1305389" y="565836"/>
                  </a:lnTo>
                  <a:lnTo>
                    <a:pt x="1306360" y="566783"/>
                  </a:lnTo>
                  <a:lnTo>
                    <a:pt x="1306360" y="571529"/>
                  </a:lnTo>
                  <a:lnTo>
                    <a:pt x="1307291" y="577226"/>
                  </a:lnTo>
                  <a:lnTo>
                    <a:pt x="1308257" y="577226"/>
                  </a:lnTo>
                  <a:lnTo>
                    <a:pt x="1311091" y="581026"/>
                  </a:lnTo>
                  <a:lnTo>
                    <a:pt x="1314886" y="587675"/>
                  </a:lnTo>
                  <a:lnTo>
                    <a:pt x="1315857" y="588621"/>
                  </a:lnTo>
                  <a:lnTo>
                    <a:pt x="1317750" y="590518"/>
                  </a:lnTo>
                  <a:lnTo>
                    <a:pt x="1320583" y="593372"/>
                  </a:lnTo>
                  <a:lnTo>
                    <a:pt x="1321550" y="594318"/>
                  </a:lnTo>
                  <a:lnTo>
                    <a:pt x="1322481" y="596216"/>
                  </a:lnTo>
                  <a:lnTo>
                    <a:pt x="1323452" y="597167"/>
                  </a:lnTo>
                  <a:lnTo>
                    <a:pt x="1325349" y="599064"/>
                  </a:lnTo>
                  <a:lnTo>
                    <a:pt x="1326281" y="600967"/>
                  </a:lnTo>
                  <a:lnTo>
                    <a:pt x="1328178" y="602864"/>
                  </a:lnTo>
                  <a:lnTo>
                    <a:pt x="1330081" y="603811"/>
                  </a:lnTo>
                  <a:lnTo>
                    <a:pt x="1345271" y="617108"/>
                  </a:lnTo>
                  <a:lnTo>
                    <a:pt x="1347168" y="619957"/>
                  </a:lnTo>
                  <a:lnTo>
                    <a:pt x="1348134" y="619957"/>
                  </a:lnTo>
                  <a:lnTo>
                    <a:pt x="1350963" y="620903"/>
                  </a:lnTo>
                  <a:lnTo>
                    <a:pt x="1352865" y="620903"/>
                  </a:lnTo>
                  <a:lnTo>
                    <a:pt x="1353837" y="619957"/>
                  </a:lnTo>
                  <a:lnTo>
                    <a:pt x="1355729" y="619957"/>
                  </a:lnTo>
                  <a:lnTo>
                    <a:pt x="1357631" y="621854"/>
                  </a:lnTo>
                  <a:lnTo>
                    <a:pt x="1355729" y="626600"/>
                  </a:lnTo>
                  <a:lnTo>
                    <a:pt x="1355729" y="627552"/>
                  </a:lnTo>
                  <a:lnTo>
                    <a:pt x="1354763" y="635146"/>
                  </a:lnTo>
                  <a:lnTo>
                    <a:pt x="1354763" y="637044"/>
                  </a:lnTo>
                  <a:lnTo>
                    <a:pt x="1354763" y="638941"/>
                  </a:lnTo>
                  <a:lnTo>
                    <a:pt x="1356665" y="639893"/>
                  </a:lnTo>
                  <a:lnTo>
                    <a:pt x="1358563" y="641790"/>
                  </a:lnTo>
                  <a:lnTo>
                    <a:pt x="1360460" y="644639"/>
                  </a:lnTo>
                  <a:lnTo>
                    <a:pt x="1361431" y="646536"/>
                  </a:lnTo>
                  <a:lnTo>
                    <a:pt x="1362358" y="649390"/>
                  </a:lnTo>
                  <a:lnTo>
                    <a:pt x="1363329" y="651287"/>
                  </a:lnTo>
                  <a:lnTo>
                    <a:pt x="1367124" y="652234"/>
                  </a:lnTo>
                  <a:lnTo>
                    <a:pt x="1369026" y="653185"/>
                  </a:lnTo>
                  <a:lnTo>
                    <a:pt x="1369026" y="656024"/>
                  </a:lnTo>
                  <a:lnTo>
                    <a:pt x="1369026" y="657921"/>
                  </a:lnTo>
                  <a:lnTo>
                    <a:pt x="1370924" y="659824"/>
                  </a:lnTo>
                  <a:lnTo>
                    <a:pt x="1372831" y="661721"/>
                  </a:lnTo>
                  <a:lnTo>
                    <a:pt x="1374719" y="662672"/>
                  </a:lnTo>
                  <a:lnTo>
                    <a:pt x="1376621" y="662672"/>
                  </a:lnTo>
                  <a:lnTo>
                    <a:pt x="1379450" y="662672"/>
                  </a:lnTo>
                  <a:lnTo>
                    <a:pt x="1379450" y="663619"/>
                  </a:lnTo>
                  <a:lnTo>
                    <a:pt x="1381348" y="665521"/>
                  </a:lnTo>
                  <a:lnTo>
                    <a:pt x="1381348" y="666467"/>
                  </a:lnTo>
                  <a:lnTo>
                    <a:pt x="1377552" y="669316"/>
                  </a:lnTo>
                  <a:lnTo>
                    <a:pt x="1377552" y="670267"/>
                  </a:lnTo>
                  <a:lnTo>
                    <a:pt x="1378519" y="673116"/>
                  </a:lnTo>
                  <a:lnTo>
                    <a:pt x="1383250" y="674067"/>
                  </a:lnTo>
                  <a:lnTo>
                    <a:pt x="1383250" y="675013"/>
                  </a:lnTo>
                  <a:lnTo>
                    <a:pt x="1383250" y="675965"/>
                  </a:lnTo>
                  <a:lnTo>
                    <a:pt x="1381348" y="679764"/>
                  </a:lnTo>
                  <a:lnTo>
                    <a:pt x="1383250" y="681662"/>
                  </a:lnTo>
                  <a:lnTo>
                    <a:pt x="1384216" y="683559"/>
                  </a:lnTo>
                  <a:lnTo>
                    <a:pt x="1386113" y="684511"/>
                  </a:lnTo>
                  <a:lnTo>
                    <a:pt x="1387050" y="686408"/>
                  </a:lnTo>
                  <a:lnTo>
                    <a:pt x="1387050" y="687354"/>
                  </a:lnTo>
                  <a:lnTo>
                    <a:pt x="1386113" y="687354"/>
                  </a:lnTo>
                  <a:lnTo>
                    <a:pt x="1387050" y="690203"/>
                  </a:lnTo>
                  <a:lnTo>
                    <a:pt x="1388942" y="692106"/>
                  </a:lnTo>
                  <a:lnTo>
                    <a:pt x="1391816" y="694949"/>
                  </a:lnTo>
                  <a:lnTo>
                    <a:pt x="1395611" y="698749"/>
                  </a:lnTo>
                  <a:lnTo>
                    <a:pt x="1396542" y="699700"/>
                  </a:lnTo>
                  <a:lnTo>
                    <a:pt x="1397508" y="699700"/>
                  </a:lnTo>
                  <a:lnTo>
                    <a:pt x="1398430" y="699700"/>
                  </a:lnTo>
                  <a:lnTo>
                    <a:pt x="1401308" y="700647"/>
                  </a:lnTo>
                  <a:lnTo>
                    <a:pt x="1403206" y="702549"/>
                  </a:lnTo>
                  <a:lnTo>
                    <a:pt x="1403206" y="703500"/>
                  </a:lnTo>
                  <a:lnTo>
                    <a:pt x="1403206" y="705398"/>
                  </a:lnTo>
                  <a:lnTo>
                    <a:pt x="1402235" y="706344"/>
                  </a:lnTo>
                  <a:lnTo>
                    <a:pt x="1403206" y="707295"/>
                  </a:lnTo>
                  <a:lnTo>
                    <a:pt x="1403206" y="710144"/>
                  </a:lnTo>
                  <a:lnTo>
                    <a:pt x="1402235" y="710144"/>
                  </a:lnTo>
                  <a:lnTo>
                    <a:pt x="1403206" y="713939"/>
                  </a:lnTo>
                  <a:lnTo>
                    <a:pt x="1406035" y="715841"/>
                  </a:lnTo>
                  <a:lnTo>
                    <a:pt x="1407932" y="718690"/>
                  </a:lnTo>
                  <a:lnTo>
                    <a:pt x="1410801" y="721539"/>
                  </a:lnTo>
                  <a:lnTo>
                    <a:pt x="1420303" y="730085"/>
                  </a:lnTo>
                  <a:lnTo>
                    <a:pt x="1421224" y="731982"/>
                  </a:lnTo>
                  <a:lnTo>
                    <a:pt x="1422190" y="732929"/>
                  </a:lnTo>
                  <a:lnTo>
                    <a:pt x="1424093" y="733880"/>
                  </a:lnTo>
                  <a:lnTo>
                    <a:pt x="1432619" y="741475"/>
                  </a:lnTo>
                  <a:lnTo>
                    <a:pt x="1434522" y="742426"/>
                  </a:lnTo>
                  <a:lnTo>
                    <a:pt x="1437385" y="742426"/>
                  </a:lnTo>
                  <a:lnTo>
                    <a:pt x="1439288" y="745275"/>
                  </a:lnTo>
                  <a:lnTo>
                    <a:pt x="1437385" y="744323"/>
                  </a:lnTo>
                  <a:lnTo>
                    <a:pt x="1440214" y="749070"/>
                  </a:lnTo>
                  <a:lnTo>
                    <a:pt x="1441180" y="750972"/>
                  </a:lnTo>
                  <a:lnTo>
                    <a:pt x="1441180" y="753821"/>
                  </a:lnTo>
                  <a:lnTo>
                    <a:pt x="1440214" y="762362"/>
                  </a:lnTo>
                  <a:lnTo>
                    <a:pt x="1441180" y="764264"/>
                  </a:lnTo>
                  <a:lnTo>
                    <a:pt x="1438317" y="765216"/>
                  </a:lnTo>
                  <a:lnTo>
                    <a:pt x="1438317" y="765216"/>
                  </a:lnTo>
                  <a:lnTo>
                    <a:pt x="1440214" y="765216"/>
                  </a:lnTo>
                  <a:lnTo>
                    <a:pt x="1439288" y="767113"/>
                  </a:lnTo>
                  <a:lnTo>
                    <a:pt x="1442117" y="771859"/>
                  </a:lnTo>
                  <a:lnTo>
                    <a:pt x="1443083" y="772810"/>
                  </a:lnTo>
                  <a:lnTo>
                    <a:pt x="1448780" y="779454"/>
                  </a:lnTo>
                  <a:lnTo>
                    <a:pt x="1466799" y="800331"/>
                  </a:lnTo>
                  <a:lnTo>
                    <a:pt x="1466799" y="800331"/>
                  </a:lnTo>
                  <a:lnTo>
                    <a:pt x="1468701" y="802234"/>
                  </a:lnTo>
                  <a:lnTo>
                    <a:pt x="1470599" y="803180"/>
                  </a:lnTo>
                  <a:lnTo>
                    <a:pt x="1472501" y="806029"/>
                  </a:lnTo>
                  <a:lnTo>
                    <a:pt x="1474393" y="806980"/>
                  </a:lnTo>
                  <a:lnTo>
                    <a:pt x="1476296" y="809829"/>
                  </a:lnTo>
                  <a:lnTo>
                    <a:pt x="1476296" y="809829"/>
                  </a:lnTo>
                  <a:lnTo>
                    <a:pt x="1478193" y="812677"/>
                  </a:lnTo>
                  <a:lnTo>
                    <a:pt x="1478193" y="813629"/>
                  </a:lnTo>
                  <a:lnTo>
                    <a:pt x="1480096" y="815526"/>
                  </a:lnTo>
                  <a:lnTo>
                    <a:pt x="1478193" y="814575"/>
                  </a:lnTo>
                  <a:lnTo>
                    <a:pt x="1478193" y="817424"/>
                  </a:lnTo>
                  <a:lnTo>
                    <a:pt x="1479125" y="820272"/>
                  </a:lnTo>
                  <a:lnTo>
                    <a:pt x="1481022" y="824067"/>
                  </a:lnTo>
                  <a:lnTo>
                    <a:pt x="1481022" y="824067"/>
                  </a:lnTo>
                  <a:lnTo>
                    <a:pt x="1483891" y="826921"/>
                  </a:lnTo>
                  <a:lnTo>
                    <a:pt x="1484822" y="827867"/>
                  </a:lnTo>
                  <a:lnTo>
                    <a:pt x="1485788" y="828818"/>
                  </a:lnTo>
                  <a:lnTo>
                    <a:pt x="1486720" y="829765"/>
                  </a:lnTo>
                  <a:lnTo>
                    <a:pt x="1488622" y="830716"/>
                  </a:lnTo>
                  <a:lnTo>
                    <a:pt x="1489588" y="832618"/>
                  </a:lnTo>
                  <a:lnTo>
                    <a:pt x="1489588" y="832618"/>
                  </a:lnTo>
                  <a:lnTo>
                    <a:pt x="1491486" y="834516"/>
                  </a:lnTo>
                  <a:lnTo>
                    <a:pt x="1493383" y="836413"/>
                  </a:lnTo>
                  <a:lnTo>
                    <a:pt x="1494315" y="837365"/>
                  </a:lnTo>
                  <a:lnTo>
                    <a:pt x="1495281" y="838311"/>
                  </a:lnTo>
                  <a:lnTo>
                    <a:pt x="1499081" y="842111"/>
                  </a:lnTo>
                  <a:lnTo>
                    <a:pt x="1500012" y="843057"/>
                  </a:lnTo>
                  <a:lnTo>
                    <a:pt x="1500983" y="844008"/>
                  </a:lnTo>
                  <a:lnTo>
                    <a:pt x="1502880" y="845911"/>
                  </a:lnTo>
                  <a:lnTo>
                    <a:pt x="1504778" y="846857"/>
                  </a:lnTo>
                  <a:lnTo>
                    <a:pt x="1505709" y="848754"/>
                  </a:lnTo>
                  <a:lnTo>
                    <a:pt x="1506676" y="849706"/>
                  </a:lnTo>
                  <a:lnTo>
                    <a:pt x="1507612" y="850657"/>
                  </a:lnTo>
                  <a:lnTo>
                    <a:pt x="1508578" y="851608"/>
                  </a:lnTo>
                  <a:lnTo>
                    <a:pt x="1510475" y="853501"/>
                  </a:lnTo>
                  <a:lnTo>
                    <a:pt x="1517104" y="861100"/>
                  </a:lnTo>
                  <a:lnTo>
                    <a:pt x="1519002" y="862998"/>
                  </a:lnTo>
                  <a:lnTo>
                    <a:pt x="1520899" y="864895"/>
                  </a:lnTo>
                  <a:lnTo>
                    <a:pt x="1523768" y="867744"/>
                  </a:lnTo>
                  <a:lnTo>
                    <a:pt x="1525665" y="868695"/>
                  </a:lnTo>
                  <a:lnTo>
                    <a:pt x="1528494" y="872490"/>
                  </a:lnTo>
                  <a:lnTo>
                    <a:pt x="1532294" y="876290"/>
                  </a:lnTo>
                  <a:lnTo>
                    <a:pt x="1535163" y="878188"/>
                  </a:lnTo>
                  <a:lnTo>
                    <a:pt x="1536094" y="879139"/>
                  </a:lnTo>
                  <a:lnTo>
                    <a:pt x="1537991" y="881036"/>
                  </a:lnTo>
                  <a:lnTo>
                    <a:pt x="1538962" y="881988"/>
                  </a:lnTo>
                  <a:lnTo>
                    <a:pt x="1540860" y="881988"/>
                  </a:lnTo>
                  <a:lnTo>
                    <a:pt x="1542757" y="887685"/>
                  </a:lnTo>
                  <a:lnTo>
                    <a:pt x="1545591" y="890534"/>
                  </a:lnTo>
                  <a:lnTo>
                    <a:pt x="1544655" y="891480"/>
                  </a:lnTo>
                  <a:lnTo>
                    <a:pt x="1542757" y="893372"/>
                  </a:lnTo>
                  <a:lnTo>
                    <a:pt x="1540860" y="895270"/>
                  </a:lnTo>
                  <a:lnTo>
                    <a:pt x="1540860" y="899070"/>
                  </a:lnTo>
                  <a:lnTo>
                    <a:pt x="1544655" y="900021"/>
                  </a:lnTo>
                  <a:lnTo>
                    <a:pt x="1554152" y="899070"/>
                  </a:lnTo>
                  <a:lnTo>
                    <a:pt x="1557952" y="901919"/>
                  </a:lnTo>
                  <a:lnTo>
                    <a:pt x="1561747" y="904767"/>
                  </a:lnTo>
                  <a:lnTo>
                    <a:pt x="1567444" y="910460"/>
                  </a:lnTo>
                  <a:lnTo>
                    <a:pt x="1570273" y="913313"/>
                  </a:lnTo>
                  <a:lnTo>
                    <a:pt x="1572176" y="911411"/>
                  </a:lnTo>
                  <a:lnTo>
                    <a:pt x="1573142" y="914260"/>
                  </a:lnTo>
                  <a:lnTo>
                    <a:pt x="1572176" y="915211"/>
                  </a:lnTo>
                  <a:lnTo>
                    <a:pt x="1572176" y="915211"/>
                  </a:lnTo>
                  <a:lnTo>
                    <a:pt x="1574073" y="914260"/>
                  </a:lnTo>
                  <a:lnTo>
                    <a:pt x="1574073" y="918060"/>
                  </a:lnTo>
                  <a:lnTo>
                    <a:pt x="1575966" y="919006"/>
                  </a:lnTo>
                  <a:lnTo>
                    <a:pt x="1574073" y="919006"/>
                  </a:lnTo>
                  <a:lnTo>
                    <a:pt x="1574073" y="919957"/>
                  </a:lnTo>
                  <a:lnTo>
                    <a:pt x="1575039" y="919957"/>
                  </a:lnTo>
                  <a:lnTo>
                    <a:pt x="1577868" y="925654"/>
                  </a:lnTo>
                  <a:lnTo>
                    <a:pt x="1578839" y="928503"/>
                  </a:lnTo>
                  <a:lnTo>
                    <a:pt x="1581668" y="931352"/>
                  </a:lnTo>
                  <a:lnTo>
                    <a:pt x="1583566" y="933249"/>
                  </a:lnTo>
                  <a:lnTo>
                    <a:pt x="1585463" y="935147"/>
                  </a:lnTo>
                  <a:lnTo>
                    <a:pt x="1587361" y="936098"/>
                  </a:lnTo>
                  <a:lnTo>
                    <a:pt x="1588341" y="938947"/>
                  </a:lnTo>
                  <a:lnTo>
                    <a:pt x="1590229" y="938947"/>
                  </a:lnTo>
                  <a:lnTo>
                    <a:pt x="1591160" y="940844"/>
                  </a:lnTo>
                  <a:lnTo>
                    <a:pt x="1592127" y="941795"/>
                  </a:lnTo>
                  <a:lnTo>
                    <a:pt x="1594029" y="943693"/>
                  </a:lnTo>
                  <a:lnTo>
                    <a:pt x="1594956" y="947493"/>
                  </a:lnTo>
                  <a:lnTo>
                    <a:pt x="1596858" y="950342"/>
                  </a:lnTo>
                  <a:lnTo>
                    <a:pt x="1598755" y="952239"/>
                  </a:lnTo>
                  <a:lnTo>
                    <a:pt x="1600658" y="954137"/>
                  </a:lnTo>
                  <a:lnTo>
                    <a:pt x="1602555" y="956039"/>
                  </a:lnTo>
                  <a:lnTo>
                    <a:pt x="1605424" y="958883"/>
                  </a:lnTo>
                  <a:lnTo>
                    <a:pt x="1606350" y="959834"/>
                  </a:lnTo>
                  <a:lnTo>
                    <a:pt x="1609219" y="960785"/>
                  </a:lnTo>
                  <a:lnTo>
                    <a:pt x="1611116" y="963634"/>
                  </a:lnTo>
                  <a:lnTo>
                    <a:pt x="1612053" y="965531"/>
                  </a:lnTo>
                  <a:lnTo>
                    <a:pt x="1613940" y="965531"/>
                  </a:lnTo>
                  <a:lnTo>
                    <a:pt x="1614916" y="967429"/>
                  </a:lnTo>
                  <a:lnTo>
                    <a:pt x="1615848" y="968380"/>
                  </a:lnTo>
                  <a:lnTo>
                    <a:pt x="1617745" y="970277"/>
                  </a:lnTo>
                  <a:lnTo>
                    <a:pt x="1618711" y="970277"/>
                  </a:lnTo>
                  <a:lnTo>
                    <a:pt x="1623443" y="973126"/>
                  </a:lnTo>
                  <a:lnTo>
                    <a:pt x="1625340" y="976921"/>
                  </a:lnTo>
                  <a:lnTo>
                    <a:pt x="1629140" y="979775"/>
                  </a:lnTo>
                  <a:lnTo>
                    <a:pt x="1631042" y="980721"/>
                  </a:lnTo>
                  <a:lnTo>
                    <a:pt x="1632008" y="981672"/>
                  </a:lnTo>
                  <a:lnTo>
                    <a:pt x="1631042" y="982619"/>
                  </a:lnTo>
                  <a:lnTo>
                    <a:pt x="1631042" y="983570"/>
                  </a:lnTo>
                  <a:lnTo>
                    <a:pt x="1632935" y="983570"/>
                  </a:lnTo>
                  <a:lnTo>
                    <a:pt x="1633906" y="984521"/>
                  </a:lnTo>
                  <a:lnTo>
                    <a:pt x="1632935" y="984521"/>
                  </a:lnTo>
                  <a:lnTo>
                    <a:pt x="1631042" y="991165"/>
                  </a:lnTo>
                  <a:lnTo>
                    <a:pt x="1631042" y="993067"/>
                  </a:lnTo>
                  <a:lnTo>
                    <a:pt x="1632008" y="1000662"/>
                  </a:lnTo>
                  <a:lnTo>
                    <a:pt x="1629140" y="1005408"/>
                  </a:lnTo>
                  <a:lnTo>
                    <a:pt x="1627242" y="1011106"/>
                  </a:lnTo>
                  <a:lnTo>
                    <a:pt x="1629140" y="1008257"/>
                  </a:lnTo>
                  <a:lnTo>
                    <a:pt x="1626311" y="1006359"/>
                  </a:lnTo>
                  <a:lnTo>
                    <a:pt x="1626311" y="1010154"/>
                  </a:lnTo>
                  <a:lnTo>
                    <a:pt x="1625340" y="1009208"/>
                  </a:lnTo>
                  <a:lnTo>
                    <a:pt x="1623443" y="1012057"/>
                  </a:lnTo>
                  <a:lnTo>
                    <a:pt x="1623443" y="1013003"/>
                  </a:lnTo>
                  <a:lnTo>
                    <a:pt x="1622511" y="1020598"/>
                  </a:lnTo>
                  <a:lnTo>
                    <a:pt x="1624414" y="1024388"/>
                  </a:lnTo>
                  <a:lnTo>
                    <a:pt x="1624414" y="1026285"/>
                  </a:lnTo>
                  <a:lnTo>
                    <a:pt x="1626311" y="1028188"/>
                  </a:lnTo>
                  <a:lnTo>
                    <a:pt x="1627242" y="1030085"/>
                  </a:lnTo>
                  <a:lnTo>
                    <a:pt x="1627242" y="1031037"/>
                  </a:lnTo>
                  <a:lnTo>
                    <a:pt x="1628208" y="1031983"/>
                  </a:lnTo>
                  <a:lnTo>
                    <a:pt x="1629140" y="1033885"/>
                  </a:lnTo>
                  <a:lnTo>
                    <a:pt x="1630106" y="1033885"/>
                  </a:lnTo>
                  <a:lnTo>
                    <a:pt x="1633906" y="1033885"/>
                  </a:lnTo>
                  <a:lnTo>
                    <a:pt x="1639603" y="1036734"/>
                  </a:lnTo>
                  <a:lnTo>
                    <a:pt x="1633906" y="1034832"/>
                  </a:lnTo>
                  <a:lnTo>
                    <a:pt x="1634837" y="1039578"/>
                  </a:lnTo>
                  <a:lnTo>
                    <a:pt x="1636735" y="1043378"/>
                  </a:lnTo>
                  <a:lnTo>
                    <a:pt x="1637701" y="1043378"/>
                  </a:lnTo>
                  <a:lnTo>
                    <a:pt x="1638637" y="1045275"/>
                  </a:lnTo>
                  <a:lnTo>
                    <a:pt x="1641501" y="1049075"/>
                  </a:lnTo>
                  <a:lnTo>
                    <a:pt x="1641501" y="1049075"/>
                  </a:lnTo>
                  <a:lnTo>
                    <a:pt x="1642427" y="1050021"/>
                  </a:lnTo>
                  <a:lnTo>
                    <a:pt x="1643403" y="1050973"/>
                  </a:lnTo>
                  <a:lnTo>
                    <a:pt x="1647198" y="1054772"/>
                  </a:lnTo>
                  <a:lnTo>
                    <a:pt x="1648130" y="1055719"/>
                  </a:lnTo>
                  <a:lnTo>
                    <a:pt x="1651920" y="1058567"/>
                  </a:lnTo>
                  <a:lnTo>
                    <a:pt x="1653827" y="1060470"/>
                  </a:lnTo>
                  <a:lnTo>
                    <a:pt x="1654798" y="1061416"/>
                  </a:lnTo>
                  <a:lnTo>
                    <a:pt x="1656691" y="1062367"/>
                  </a:lnTo>
                  <a:lnTo>
                    <a:pt x="1658593" y="1064265"/>
                  </a:lnTo>
                  <a:lnTo>
                    <a:pt x="1662393" y="1066167"/>
                  </a:lnTo>
                  <a:lnTo>
                    <a:pt x="1665222" y="1069011"/>
                  </a:lnTo>
                  <a:lnTo>
                    <a:pt x="1666188" y="1069962"/>
                  </a:lnTo>
                  <a:lnTo>
                    <a:pt x="1668085" y="1071865"/>
                  </a:lnTo>
                  <a:lnTo>
                    <a:pt x="1669988" y="1071865"/>
                  </a:lnTo>
                  <a:lnTo>
                    <a:pt x="1671885" y="1073762"/>
                  </a:lnTo>
                  <a:lnTo>
                    <a:pt x="1673788" y="1075660"/>
                  </a:lnTo>
                  <a:lnTo>
                    <a:pt x="1673788" y="1075660"/>
                  </a:lnTo>
                  <a:lnTo>
                    <a:pt x="1674714" y="1076611"/>
                  </a:lnTo>
                  <a:lnTo>
                    <a:pt x="1677583" y="1079460"/>
                  </a:lnTo>
                  <a:lnTo>
                    <a:pt x="1680407" y="1079460"/>
                  </a:lnTo>
                  <a:lnTo>
                    <a:pt x="1680407" y="1080406"/>
                  </a:lnTo>
                  <a:lnTo>
                    <a:pt x="1680407" y="1080406"/>
                  </a:lnTo>
                  <a:lnTo>
                    <a:pt x="1685178" y="1086103"/>
                  </a:lnTo>
                  <a:lnTo>
                    <a:pt x="1687075" y="1094649"/>
                  </a:lnTo>
                  <a:lnTo>
                    <a:pt x="1687075" y="1098444"/>
                  </a:lnTo>
                  <a:lnTo>
                    <a:pt x="1688977" y="1104142"/>
                  </a:lnTo>
                  <a:lnTo>
                    <a:pt x="1688977" y="1106990"/>
                  </a:lnTo>
                  <a:lnTo>
                    <a:pt x="1687075" y="1110790"/>
                  </a:lnTo>
                  <a:lnTo>
                    <a:pt x="1686109" y="1113639"/>
                  </a:lnTo>
                  <a:lnTo>
                    <a:pt x="1681383" y="1113639"/>
                  </a:lnTo>
                  <a:lnTo>
                    <a:pt x="1681383" y="1113639"/>
                  </a:lnTo>
                  <a:lnTo>
                    <a:pt x="1681383" y="1114590"/>
                  </a:lnTo>
                  <a:lnTo>
                    <a:pt x="1683280" y="1114590"/>
                  </a:lnTo>
                  <a:lnTo>
                    <a:pt x="1681383" y="1115537"/>
                  </a:lnTo>
                  <a:lnTo>
                    <a:pt x="1682309" y="1119336"/>
                  </a:lnTo>
                  <a:lnTo>
                    <a:pt x="1687075" y="1131677"/>
                  </a:lnTo>
                  <a:lnTo>
                    <a:pt x="1690875" y="1144960"/>
                  </a:lnTo>
                  <a:lnTo>
                    <a:pt x="1691801" y="1146862"/>
                  </a:lnTo>
                  <a:lnTo>
                    <a:pt x="1697504" y="1154457"/>
                  </a:lnTo>
                  <a:lnTo>
                    <a:pt x="1701299" y="1160155"/>
                  </a:lnTo>
                  <a:lnTo>
                    <a:pt x="1706996" y="1163950"/>
                  </a:lnTo>
                  <a:lnTo>
                    <a:pt x="1708894" y="1164901"/>
                  </a:lnTo>
                  <a:lnTo>
                    <a:pt x="1710791" y="1166798"/>
                  </a:lnTo>
                  <a:lnTo>
                    <a:pt x="1712694" y="1166798"/>
                  </a:lnTo>
                  <a:lnTo>
                    <a:pt x="1710791" y="1166798"/>
                  </a:lnTo>
                  <a:lnTo>
                    <a:pt x="1702230" y="1161101"/>
                  </a:lnTo>
                  <a:lnTo>
                    <a:pt x="1698430" y="1163950"/>
                  </a:lnTo>
                  <a:lnTo>
                    <a:pt x="1699396" y="1165847"/>
                  </a:lnTo>
                  <a:lnTo>
                    <a:pt x="1700333" y="1165847"/>
                  </a:lnTo>
                  <a:lnTo>
                    <a:pt x="1700333" y="1166798"/>
                  </a:lnTo>
                  <a:lnTo>
                    <a:pt x="1703196" y="1164901"/>
                  </a:lnTo>
                  <a:lnTo>
                    <a:pt x="1701299" y="1166798"/>
                  </a:lnTo>
                  <a:lnTo>
                    <a:pt x="1703196" y="1169647"/>
                  </a:lnTo>
                  <a:lnTo>
                    <a:pt x="1696533" y="1173442"/>
                  </a:lnTo>
                  <a:lnTo>
                    <a:pt x="1696533" y="1174393"/>
                  </a:lnTo>
                  <a:lnTo>
                    <a:pt x="1697504" y="1176296"/>
                  </a:lnTo>
                  <a:lnTo>
                    <a:pt x="1707927" y="1170598"/>
                  </a:lnTo>
                  <a:lnTo>
                    <a:pt x="1708894" y="1171544"/>
                  </a:lnTo>
                  <a:lnTo>
                    <a:pt x="1708894" y="1169647"/>
                  </a:lnTo>
                  <a:lnTo>
                    <a:pt x="1709825" y="1168696"/>
                  </a:lnTo>
                  <a:lnTo>
                    <a:pt x="1707927" y="1173442"/>
                  </a:lnTo>
                  <a:lnTo>
                    <a:pt x="1708894" y="1174393"/>
                  </a:lnTo>
                  <a:lnTo>
                    <a:pt x="1711728" y="1173442"/>
                  </a:lnTo>
                  <a:lnTo>
                    <a:pt x="1713625" y="1176296"/>
                  </a:lnTo>
                  <a:lnTo>
                    <a:pt x="1714591" y="1177242"/>
                  </a:lnTo>
                  <a:lnTo>
                    <a:pt x="1715522" y="1178193"/>
                  </a:lnTo>
                  <a:lnTo>
                    <a:pt x="1718391" y="1181042"/>
                  </a:lnTo>
                  <a:lnTo>
                    <a:pt x="1721220" y="1183890"/>
                  </a:lnTo>
                  <a:lnTo>
                    <a:pt x="1721220" y="1184837"/>
                  </a:lnTo>
                  <a:lnTo>
                    <a:pt x="1724088" y="1187685"/>
                  </a:lnTo>
                  <a:lnTo>
                    <a:pt x="1725986" y="1192432"/>
                  </a:lnTo>
                  <a:lnTo>
                    <a:pt x="1727883" y="1194334"/>
                  </a:lnTo>
                  <a:lnTo>
                    <a:pt x="1731683" y="1198129"/>
                  </a:lnTo>
                  <a:lnTo>
                    <a:pt x="1733581" y="1200031"/>
                  </a:lnTo>
                  <a:lnTo>
                    <a:pt x="1740209" y="1202880"/>
                  </a:lnTo>
                  <a:lnTo>
                    <a:pt x="1743078" y="1207626"/>
                  </a:lnTo>
                  <a:lnTo>
                    <a:pt x="1750673" y="1224719"/>
                  </a:lnTo>
                  <a:lnTo>
                    <a:pt x="1751604" y="1224719"/>
                  </a:lnTo>
                  <a:lnTo>
                    <a:pt x="1751604" y="1227562"/>
                  </a:lnTo>
                  <a:lnTo>
                    <a:pt x="1752570" y="1230411"/>
                  </a:lnTo>
                  <a:lnTo>
                    <a:pt x="1754473" y="1234211"/>
                  </a:lnTo>
                  <a:lnTo>
                    <a:pt x="1754473" y="1235162"/>
                  </a:lnTo>
                  <a:lnTo>
                    <a:pt x="1752570" y="1233260"/>
                  </a:lnTo>
                  <a:lnTo>
                    <a:pt x="1751604" y="1230411"/>
                  </a:lnTo>
                  <a:lnTo>
                    <a:pt x="1751604" y="1234211"/>
                  </a:lnTo>
                  <a:lnTo>
                    <a:pt x="1752570" y="1235162"/>
                  </a:lnTo>
                  <a:lnTo>
                    <a:pt x="1756370" y="1250352"/>
                  </a:lnTo>
                  <a:lnTo>
                    <a:pt x="1758268" y="1255098"/>
                  </a:lnTo>
                  <a:lnTo>
                    <a:pt x="1760165" y="1256049"/>
                  </a:lnTo>
                  <a:lnTo>
                    <a:pt x="1761097" y="1257947"/>
                  </a:lnTo>
                  <a:lnTo>
                    <a:pt x="1761097" y="1257947"/>
                  </a:lnTo>
                  <a:lnTo>
                    <a:pt x="1762994" y="1260795"/>
                  </a:lnTo>
                  <a:lnTo>
                    <a:pt x="1767760" y="1264585"/>
                  </a:lnTo>
                  <a:lnTo>
                    <a:pt x="1769663" y="1266483"/>
                  </a:lnTo>
                  <a:lnTo>
                    <a:pt x="1770594" y="1267434"/>
                  </a:lnTo>
                  <a:lnTo>
                    <a:pt x="1771560" y="1268385"/>
                  </a:lnTo>
                  <a:lnTo>
                    <a:pt x="1775365" y="1271229"/>
                  </a:lnTo>
                  <a:lnTo>
                    <a:pt x="1776287" y="1272180"/>
                  </a:lnTo>
                  <a:lnTo>
                    <a:pt x="1779155" y="1274078"/>
                  </a:lnTo>
                  <a:lnTo>
                    <a:pt x="1781052" y="1275029"/>
                  </a:lnTo>
                  <a:lnTo>
                    <a:pt x="1781984" y="1275980"/>
                  </a:lnTo>
                  <a:lnTo>
                    <a:pt x="1785784" y="1278824"/>
                  </a:lnTo>
                  <a:lnTo>
                    <a:pt x="1787681" y="1279775"/>
                  </a:lnTo>
                  <a:lnTo>
                    <a:pt x="1787681" y="1279775"/>
                  </a:lnTo>
                  <a:lnTo>
                    <a:pt x="1789584" y="1280727"/>
                  </a:lnTo>
                  <a:lnTo>
                    <a:pt x="1790550" y="1280727"/>
                  </a:lnTo>
                  <a:lnTo>
                    <a:pt x="1791476" y="1279775"/>
                  </a:lnTo>
                  <a:lnTo>
                    <a:pt x="1793379" y="1280727"/>
                  </a:lnTo>
                  <a:lnTo>
                    <a:pt x="1794350" y="1283570"/>
                  </a:lnTo>
                  <a:lnTo>
                    <a:pt x="1797179" y="1284521"/>
                  </a:lnTo>
                  <a:lnTo>
                    <a:pt x="1799076" y="1286424"/>
                  </a:lnTo>
                  <a:lnTo>
                    <a:pt x="1800042" y="1287370"/>
                  </a:lnTo>
                  <a:lnTo>
                    <a:pt x="1800974" y="1288321"/>
                  </a:lnTo>
                  <a:lnTo>
                    <a:pt x="1802871" y="1289268"/>
                  </a:lnTo>
                  <a:lnTo>
                    <a:pt x="1805739" y="1294965"/>
                  </a:lnTo>
                  <a:lnTo>
                    <a:pt x="1804774" y="1293068"/>
                  </a:lnTo>
                  <a:lnTo>
                    <a:pt x="1802871" y="1296867"/>
                  </a:lnTo>
                  <a:lnTo>
                    <a:pt x="1803842" y="1301614"/>
                  </a:lnTo>
                  <a:lnTo>
                    <a:pt x="1802871" y="1307311"/>
                  </a:lnTo>
                  <a:lnTo>
                    <a:pt x="1802871" y="1308257"/>
                  </a:lnTo>
                  <a:lnTo>
                    <a:pt x="1804774" y="1308257"/>
                  </a:lnTo>
                  <a:lnTo>
                    <a:pt x="1807637" y="1313008"/>
                  </a:lnTo>
                  <a:lnTo>
                    <a:pt x="1807637" y="1314906"/>
                  </a:lnTo>
                  <a:lnTo>
                    <a:pt x="1816168" y="1331047"/>
                  </a:lnTo>
                  <a:lnTo>
                    <a:pt x="1817134" y="1331993"/>
                  </a:lnTo>
                  <a:lnTo>
                    <a:pt x="1817134" y="1333896"/>
                  </a:lnTo>
                  <a:lnTo>
                    <a:pt x="1819032" y="1342442"/>
                  </a:lnTo>
                  <a:lnTo>
                    <a:pt x="1819032" y="1344339"/>
                  </a:lnTo>
                  <a:lnTo>
                    <a:pt x="1819032" y="1344339"/>
                  </a:lnTo>
                  <a:lnTo>
                    <a:pt x="1819032" y="1345290"/>
                  </a:lnTo>
                  <a:lnTo>
                    <a:pt x="1818066" y="1348139"/>
                  </a:lnTo>
                  <a:lnTo>
                    <a:pt x="1819032" y="1350037"/>
                  </a:lnTo>
                  <a:lnTo>
                    <a:pt x="1823763" y="1354783"/>
                  </a:lnTo>
                  <a:lnTo>
                    <a:pt x="1825661" y="1355734"/>
                  </a:lnTo>
                  <a:lnTo>
                    <a:pt x="1827563" y="1357631"/>
                  </a:lnTo>
                  <a:lnTo>
                    <a:pt x="1830427" y="1359534"/>
                  </a:lnTo>
                  <a:lnTo>
                    <a:pt x="1831358" y="1359534"/>
                  </a:lnTo>
                  <a:lnTo>
                    <a:pt x="1832329" y="1360480"/>
                  </a:lnTo>
                  <a:lnTo>
                    <a:pt x="1835158" y="1363329"/>
                  </a:lnTo>
                  <a:lnTo>
                    <a:pt x="1836124" y="1363329"/>
                  </a:lnTo>
                  <a:lnTo>
                    <a:pt x="1846553" y="1374714"/>
                  </a:lnTo>
                  <a:lnTo>
                    <a:pt x="1847519" y="1381357"/>
                  </a:lnTo>
                  <a:lnTo>
                    <a:pt x="1848445" y="1382309"/>
                  </a:lnTo>
                  <a:lnTo>
                    <a:pt x="1851319" y="1383260"/>
                  </a:lnTo>
                  <a:lnTo>
                    <a:pt x="1851319" y="1383260"/>
                  </a:lnTo>
                  <a:lnTo>
                    <a:pt x="1853211" y="1381357"/>
                  </a:lnTo>
                  <a:lnTo>
                    <a:pt x="1854148" y="1384206"/>
                  </a:lnTo>
                  <a:lnTo>
                    <a:pt x="1854148" y="1385157"/>
                  </a:lnTo>
                  <a:lnTo>
                    <a:pt x="1855114" y="1387055"/>
                  </a:lnTo>
                  <a:lnTo>
                    <a:pt x="1857943" y="1385157"/>
                  </a:lnTo>
                  <a:lnTo>
                    <a:pt x="1857943" y="1384206"/>
                  </a:lnTo>
                  <a:lnTo>
                    <a:pt x="1859840" y="1384206"/>
                  </a:lnTo>
                  <a:lnTo>
                    <a:pt x="1863640" y="1384206"/>
                  </a:lnTo>
                  <a:lnTo>
                    <a:pt x="1863640" y="1387055"/>
                  </a:lnTo>
                  <a:lnTo>
                    <a:pt x="1863640" y="1388006"/>
                  </a:lnTo>
                  <a:lnTo>
                    <a:pt x="1864606" y="1390855"/>
                  </a:lnTo>
                  <a:lnTo>
                    <a:pt x="1867430" y="1391806"/>
                  </a:lnTo>
                  <a:lnTo>
                    <a:pt x="1867430" y="1392752"/>
                  </a:lnTo>
                  <a:lnTo>
                    <a:pt x="1869333" y="1407942"/>
                  </a:lnTo>
                  <a:lnTo>
                    <a:pt x="1877898" y="1418386"/>
                  </a:lnTo>
                  <a:lnTo>
                    <a:pt x="1878830" y="1418386"/>
                  </a:lnTo>
                  <a:lnTo>
                    <a:pt x="1880727" y="1420288"/>
                  </a:lnTo>
                  <a:lnTo>
                    <a:pt x="1881698" y="1425034"/>
                  </a:lnTo>
                  <a:lnTo>
                    <a:pt x="1881698" y="1425985"/>
                  </a:lnTo>
                  <a:lnTo>
                    <a:pt x="1887396" y="1426932"/>
                  </a:lnTo>
                  <a:lnTo>
                    <a:pt x="1888322" y="1431678"/>
                  </a:lnTo>
                  <a:lnTo>
                    <a:pt x="1891191" y="1437375"/>
                  </a:lnTo>
                  <a:lnTo>
                    <a:pt x="1894024" y="1439278"/>
                  </a:lnTo>
                  <a:lnTo>
                    <a:pt x="1892122" y="1443073"/>
                  </a:lnTo>
                  <a:lnTo>
                    <a:pt x="1891191" y="1443073"/>
                  </a:lnTo>
                  <a:lnTo>
                    <a:pt x="1889293" y="1444975"/>
                  </a:lnTo>
                  <a:lnTo>
                    <a:pt x="1887396" y="1445921"/>
                  </a:lnTo>
                  <a:lnTo>
                    <a:pt x="1886425" y="1445921"/>
                  </a:lnTo>
                  <a:lnTo>
                    <a:pt x="1886425" y="1447819"/>
                  </a:lnTo>
                  <a:lnTo>
                    <a:pt x="1885493" y="1446873"/>
                  </a:lnTo>
                  <a:lnTo>
                    <a:pt x="1882630" y="1448770"/>
                  </a:lnTo>
                  <a:lnTo>
                    <a:pt x="1882630" y="1455419"/>
                  </a:lnTo>
                  <a:lnTo>
                    <a:pt x="1883596" y="1456365"/>
                  </a:lnTo>
                  <a:lnTo>
                    <a:pt x="1884527" y="1456365"/>
                  </a:lnTo>
                  <a:lnTo>
                    <a:pt x="1885493" y="1461111"/>
                  </a:lnTo>
                  <a:lnTo>
                    <a:pt x="1885493" y="1476306"/>
                  </a:lnTo>
                  <a:lnTo>
                    <a:pt x="1884527" y="1476306"/>
                  </a:lnTo>
                  <a:lnTo>
                    <a:pt x="1884527" y="1479155"/>
                  </a:lnTo>
                  <a:lnTo>
                    <a:pt x="1884527" y="1481052"/>
                  </a:lnTo>
                  <a:lnTo>
                    <a:pt x="1884527" y="1482955"/>
                  </a:lnTo>
                  <a:lnTo>
                    <a:pt x="1882630" y="1482955"/>
                  </a:lnTo>
                  <a:lnTo>
                    <a:pt x="1881698" y="1484852"/>
                  </a:lnTo>
                  <a:lnTo>
                    <a:pt x="1884527" y="1494344"/>
                  </a:lnTo>
                  <a:lnTo>
                    <a:pt x="1883596" y="1501934"/>
                  </a:lnTo>
                  <a:lnTo>
                    <a:pt x="1887396" y="1503832"/>
                  </a:lnTo>
                  <a:lnTo>
                    <a:pt x="1884527" y="1502881"/>
                  </a:lnTo>
                  <a:lnTo>
                    <a:pt x="1887396" y="1510475"/>
                  </a:lnTo>
                  <a:lnTo>
                    <a:pt x="1888322" y="1511427"/>
                  </a:lnTo>
                  <a:lnTo>
                    <a:pt x="1892122" y="1515227"/>
                  </a:lnTo>
                  <a:lnTo>
                    <a:pt x="1895917" y="1519022"/>
                  </a:lnTo>
                  <a:lnTo>
                    <a:pt x="1897820" y="1520919"/>
                  </a:lnTo>
                  <a:lnTo>
                    <a:pt x="1898791" y="1521870"/>
                  </a:lnTo>
                  <a:lnTo>
                    <a:pt x="1898791" y="1522816"/>
                  </a:lnTo>
                  <a:lnTo>
                    <a:pt x="1899717" y="1524719"/>
                  </a:lnTo>
                  <a:lnTo>
                    <a:pt x="1900683" y="1526616"/>
                  </a:lnTo>
                  <a:lnTo>
                    <a:pt x="1900683" y="1526616"/>
                  </a:lnTo>
                  <a:lnTo>
                    <a:pt x="1900683" y="1528514"/>
                  </a:lnTo>
                  <a:lnTo>
                    <a:pt x="1901619" y="1530416"/>
                  </a:lnTo>
                  <a:lnTo>
                    <a:pt x="1903517" y="1531368"/>
                  </a:lnTo>
                  <a:lnTo>
                    <a:pt x="1894024" y="1534211"/>
                  </a:lnTo>
                  <a:lnTo>
                    <a:pt x="1891191" y="1534211"/>
                  </a:lnTo>
                  <a:lnTo>
                    <a:pt x="1876927" y="1538962"/>
                  </a:lnTo>
                  <a:lnTo>
                    <a:pt x="1869333" y="1539909"/>
                  </a:lnTo>
                  <a:lnTo>
                    <a:pt x="1860811" y="1549406"/>
                  </a:lnTo>
                  <a:lnTo>
                    <a:pt x="1858914" y="1552255"/>
                  </a:lnTo>
                  <a:lnTo>
                    <a:pt x="1855114" y="1554152"/>
                  </a:lnTo>
                  <a:lnTo>
                    <a:pt x="1850348" y="1557001"/>
                  </a:lnTo>
                  <a:lnTo>
                    <a:pt x="1845616" y="1564596"/>
                  </a:lnTo>
                  <a:lnTo>
                    <a:pt x="1845616" y="1566493"/>
                  </a:lnTo>
                  <a:lnTo>
                    <a:pt x="1838022" y="1566493"/>
                  </a:lnTo>
                  <a:lnTo>
                    <a:pt x="1830427" y="1564596"/>
                  </a:lnTo>
                  <a:lnTo>
                    <a:pt x="1829456" y="1565547"/>
                  </a:lnTo>
                  <a:lnTo>
                    <a:pt x="1824729" y="1573142"/>
                  </a:lnTo>
                  <a:lnTo>
                    <a:pt x="1823763" y="1577888"/>
                  </a:lnTo>
                  <a:lnTo>
                    <a:pt x="1818066" y="1583585"/>
                  </a:lnTo>
                  <a:lnTo>
                    <a:pt x="1812368" y="1587385"/>
                  </a:lnTo>
                  <a:lnTo>
                    <a:pt x="1805739" y="1592132"/>
                  </a:lnTo>
                  <a:lnTo>
                    <a:pt x="1804774" y="1594029"/>
                  </a:lnTo>
                  <a:lnTo>
                    <a:pt x="1800974" y="1600678"/>
                  </a:lnTo>
                  <a:lnTo>
                    <a:pt x="1794350" y="1606375"/>
                  </a:lnTo>
                  <a:lnTo>
                    <a:pt x="1793379" y="1609219"/>
                  </a:lnTo>
                  <a:lnTo>
                    <a:pt x="1788647" y="1612063"/>
                  </a:lnTo>
                  <a:lnTo>
                    <a:pt x="1788647" y="1613009"/>
                  </a:lnTo>
                  <a:lnTo>
                    <a:pt x="1790550" y="1614906"/>
                  </a:lnTo>
                  <a:lnTo>
                    <a:pt x="1791476" y="1615858"/>
                  </a:lnTo>
                  <a:lnTo>
                    <a:pt x="1794350" y="1621555"/>
                  </a:lnTo>
                  <a:lnTo>
                    <a:pt x="1794350" y="1624404"/>
                  </a:lnTo>
                  <a:lnTo>
                    <a:pt x="1793379" y="1628199"/>
                  </a:lnTo>
                  <a:lnTo>
                    <a:pt x="1791476" y="1629150"/>
                  </a:lnTo>
                  <a:lnTo>
                    <a:pt x="1791476" y="1631052"/>
                  </a:lnTo>
                  <a:lnTo>
                    <a:pt x="1793379" y="1632945"/>
                  </a:lnTo>
                  <a:lnTo>
                    <a:pt x="1795276" y="1637696"/>
                  </a:lnTo>
                  <a:lnTo>
                    <a:pt x="1795276" y="1639593"/>
                  </a:lnTo>
                  <a:lnTo>
                    <a:pt x="1800042" y="1648139"/>
                  </a:lnTo>
                  <a:lnTo>
                    <a:pt x="1798145" y="1648139"/>
                  </a:lnTo>
                  <a:lnTo>
                    <a:pt x="1797179" y="1648139"/>
                  </a:lnTo>
                  <a:lnTo>
                    <a:pt x="1796242" y="1648139"/>
                  </a:lnTo>
                  <a:lnTo>
                    <a:pt x="1793379" y="1646242"/>
                  </a:lnTo>
                  <a:lnTo>
                    <a:pt x="1790550" y="1645291"/>
                  </a:lnTo>
                  <a:lnTo>
                    <a:pt x="1787681" y="1644340"/>
                  </a:lnTo>
                  <a:lnTo>
                    <a:pt x="1786750" y="1644340"/>
                  </a:lnTo>
                  <a:lnTo>
                    <a:pt x="1785784" y="1644340"/>
                  </a:lnTo>
                  <a:lnTo>
                    <a:pt x="1783881" y="1644340"/>
                  </a:lnTo>
                  <a:lnTo>
                    <a:pt x="1757302" y="1648139"/>
                  </a:lnTo>
                  <a:lnTo>
                    <a:pt x="1753502" y="1638642"/>
                  </a:lnTo>
                  <a:lnTo>
                    <a:pt x="1752570" y="1638642"/>
                  </a:lnTo>
                  <a:lnTo>
                    <a:pt x="1749707" y="1633896"/>
                  </a:lnTo>
                  <a:lnTo>
                    <a:pt x="1746878" y="1631052"/>
                  </a:lnTo>
                  <a:lnTo>
                    <a:pt x="1744976" y="1630101"/>
                  </a:lnTo>
                  <a:lnTo>
                    <a:pt x="1742112" y="1628199"/>
                  </a:lnTo>
                  <a:lnTo>
                    <a:pt x="1741176" y="1625355"/>
                  </a:lnTo>
                  <a:lnTo>
                    <a:pt x="1738312" y="1622506"/>
                  </a:lnTo>
                  <a:lnTo>
                    <a:pt x="1738312" y="1620604"/>
                  </a:lnTo>
                  <a:lnTo>
                    <a:pt x="1733581" y="1618706"/>
                  </a:lnTo>
                  <a:lnTo>
                    <a:pt x="1730717" y="1618706"/>
                  </a:lnTo>
                  <a:lnTo>
                    <a:pt x="1728815" y="1615858"/>
                  </a:lnTo>
                  <a:lnTo>
                    <a:pt x="1726917" y="1614906"/>
                  </a:lnTo>
                  <a:lnTo>
                    <a:pt x="1724088" y="1613009"/>
                  </a:lnTo>
                  <a:lnTo>
                    <a:pt x="1721220" y="1612063"/>
                  </a:lnTo>
                  <a:lnTo>
                    <a:pt x="1719322" y="1609219"/>
                  </a:lnTo>
                  <a:lnTo>
                    <a:pt x="1710791" y="1606375"/>
                  </a:lnTo>
                  <a:lnTo>
                    <a:pt x="1705099" y="1601624"/>
                  </a:lnTo>
                  <a:lnTo>
                    <a:pt x="1700333" y="1595926"/>
                  </a:lnTo>
                  <a:lnTo>
                    <a:pt x="1695601" y="1594980"/>
                  </a:lnTo>
                  <a:lnTo>
                    <a:pt x="1687075" y="1592132"/>
                  </a:lnTo>
                  <a:lnTo>
                    <a:pt x="1685178" y="1590229"/>
                  </a:lnTo>
                  <a:lnTo>
                    <a:pt x="1685178" y="1589283"/>
                  </a:lnTo>
                  <a:lnTo>
                    <a:pt x="1683280" y="1588332"/>
                  </a:lnTo>
                  <a:lnTo>
                    <a:pt x="1669022" y="1592132"/>
                  </a:lnTo>
                  <a:lnTo>
                    <a:pt x="1657627" y="1599726"/>
                  </a:lnTo>
                  <a:lnTo>
                    <a:pt x="1656691" y="1605424"/>
                  </a:lnTo>
                  <a:lnTo>
                    <a:pt x="1654798" y="1608273"/>
                  </a:lnTo>
                  <a:lnTo>
                    <a:pt x="1653827" y="1609219"/>
                  </a:lnTo>
                  <a:lnTo>
                    <a:pt x="1649096" y="1625355"/>
                  </a:lnTo>
                  <a:lnTo>
                    <a:pt x="1630106" y="1615858"/>
                  </a:lnTo>
                  <a:lnTo>
                    <a:pt x="1629140" y="1614906"/>
                  </a:lnTo>
                  <a:lnTo>
                    <a:pt x="1624414" y="1614906"/>
                  </a:lnTo>
                  <a:lnTo>
                    <a:pt x="1611116" y="1612063"/>
                  </a:lnTo>
                  <a:lnTo>
                    <a:pt x="1592127" y="1606375"/>
                  </a:lnTo>
                  <a:lnTo>
                    <a:pt x="1586434" y="1606375"/>
                  </a:lnTo>
                  <a:lnTo>
                    <a:pt x="1582634" y="1607321"/>
                  </a:lnTo>
                  <a:lnTo>
                    <a:pt x="1578839" y="1608273"/>
                  </a:lnTo>
                  <a:lnTo>
                    <a:pt x="1571239" y="1609219"/>
                  </a:lnTo>
                  <a:lnTo>
                    <a:pt x="1570273" y="1610170"/>
                  </a:lnTo>
                  <a:lnTo>
                    <a:pt x="1569347" y="1612063"/>
                  </a:lnTo>
                  <a:lnTo>
                    <a:pt x="1565547" y="1613009"/>
                  </a:lnTo>
                  <a:lnTo>
                    <a:pt x="1564581" y="1613960"/>
                  </a:lnTo>
                  <a:lnTo>
                    <a:pt x="1559854" y="1612063"/>
                  </a:lnTo>
                  <a:lnTo>
                    <a:pt x="1557952" y="1609219"/>
                  </a:lnTo>
                  <a:lnTo>
                    <a:pt x="1557952" y="1607321"/>
                  </a:lnTo>
                  <a:lnTo>
                    <a:pt x="1556981" y="1605424"/>
                  </a:lnTo>
                  <a:lnTo>
                    <a:pt x="1555084" y="1601624"/>
                  </a:lnTo>
                  <a:lnTo>
                    <a:pt x="1554152" y="1599726"/>
                  </a:lnTo>
                  <a:lnTo>
                    <a:pt x="1553186" y="1597829"/>
                  </a:lnTo>
                  <a:lnTo>
                    <a:pt x="1552250" y="1596878"/>
                  </a:lnTo>
                  <a:lnTo>
                    <a:pt x="1550357" y="1595926"/>
                  </a:lnTo>
                  <a:lnTo>
                    <a:pt x="1545591" y="1595926"/>
                  </a:lnTo>
                  <a:lnTo>
                    <a:pt x="1543689" y="1597829"/>
                  </a:lnTo>
                  <a:lnTo>
                    <a:pt x="1531367" y="1599726"/>
                  </a:lnTo>
                  <a:lnTo>
                    <a:pt x="1530397" y="1600678"/>
                  </a:lnTo>
                  <a:lnTo>
                    <a:pt x="1529465" y="1602575"/>
                  </a:lnTo>
                  <a:lnTo>
                    <a:pt x="1528494" y="1605424"/>
                  </a:lnTo>
                  <a:lnTo>
                    <a:pt x="1527568" y="1611121"/>
                  </a:lnTo>
                  <a:lnTo>
                    <a:pt x="1527568" y="1613009"/>
                  </a:lnTo>
                  <a:lnTo>
                    <a:pt x="1525665" y="1614906"/>
                  </a:lnTo>
                  <a:lnTo>
                    <a:pt x="1524699" y="1618706"/>
                  </a:lnTo>
                  <a:lnTo>
                    <a:pt x="1523768" y="1619657"/>
                  </a:lnTo>
                  <a:lnTo>
                    <a:pt x="1521870" y="1621555"/>
                  </a:lnTo>
                  <a:lnTo>
                    <a:pt x="1519973" y="1627252"/>
                  </a:lnTo>
                  <a:lnTo>
                    <a:pt x="1518070" y="1629150"/>
                  </a:lnTo>
                  <a:lnTo>
                    <a:pt x="1517104" y="1630101"/>
                  </a:lnTo>
                  <a:lnTo>
                    <a:pt x="1515207" y="1631999"/>
                  </a:lnTo>
                  <a:lnTo>
                    <a:pt x="1514270" y="1632945"/>
                  </a:lnTo>
                  <a:lnTo>
                    <a:pt x="1512373" y="1634847"/>
                  </a:lnTo>
                  <a:lnTo>
                    <a:pt x="1510475" y="1637696"/>
                  </a:lnTo>
                  <a:lnTo>
                    <a:pt x="1510475" y="1639593"/>
                  </a:lnTo>
                  <a:lnTo>
                    <a:pt x="1511407" y="1648139"/>
                  </a:lnTo>
                  <a:lnTo>
                    <a:pt x="1507612" y="1649091"/>
                  </a:lnTo>
                  <a:lnTo>
                    <a:pt x="1506676" y="1648139"/>
                  </a:lnTo>
                  <a:lnTo>
                    <a:pt x="1504778" y="1647188"/>
                  </a:lnTo>
                  <a:lnTo>
                    <a:pt x="1502880" y="1645291"/>
                  </a:lnTo>
                  <a:lnTo>
                    <a:pt x="1501910" y="1643393"/>
                  </a:lnTo>
                  <a:lnTo>
                    <a:pt x="1496217" y="1641496"/>
                  </a:lnTo>
                  <a:lnTo>
                    <a:pt x="1495281" y="1640545"/>
                  </a:lnTo>
                  <a:lnTo>
                    <a:pt x="1494315" y="1646242"/>
                  </a:lnTo>
                  <a:lnTo>
                    <a:pt x="1493383" y="1650037"/>
                  </a:lnTo>
                  <a:lnTo>
                    <a:pt x="1490515" y="1650037"/>
                  </a:lnTo>
                  <a:lnTo>
                    <a:pt x="1489588" y="1650037"/>
                  </a:lnTo>
                  <a:lnTo>
                    <a:pt x="1486720" y="1648139"/>
                  </a:lnTo>
                  <a:lnTo>
                    <a:pt x="1481993" y="1645291"/>
                  </a:lnTo>
                  <a:lnTo>
                    <a:pt x="1477227" y="1645291"/>
                  </a:lnTo>
                  <a:lnTo>
                    <a:pt x="1474393" y="1644340"/>
                  </a:lnTo>
                  <a:lnTo>
                    <a:pt x="1469632" y="1643393"/>
                  </a:lnTo>
                  <a:lnTo>
                    <a:pt x="1466799" y="1640545"/>
                  </a:lnTo>
                  <a:lnTo>
                    <a:pt x="1466799" y="1639593"/>
                  </a:lnTo>
                  <a:lnTo>
                    <a:pt x="1463935" y="1635798"/>
                  </a:lnTo>
                  <a:lnTo>
                    <a:pt x="1463935" y="1634847"/>
                  </a:lnTo>
                  <a:lnTo>
                    <a:pt x="1463004" y="1631999"/>
                  </a:lnTo>
                  <a:lnTo>
                    <a:pt x="1462033" y="1631052"/>
                  </a:lnTo>
                  <a:lnTo>
                    <a:pt x="1461106" y="1630101"/>
                  </a:lnTo>
                  <a:lnTo>
                    <a:pt x="1455404" y="1617760"/>
                  </a:lnTo>
                  <a:lnTo>
                    <a:pt x="1454438" y="1616809"/>
                  </a:lnTo>
                  <a:lnTo>
                    <a:pt x="1452575" y="1615858"/>
                  </a:lnTo>
                  <a:lnTo>
                    <a:pt x="1448780" y="1615858"/>
                  </a:lnTo>
                  <a:lnTo>
                    <a:pt x="1443083" y="1615858"/>
                  </a:lnTo>
                  <a:lnTo>
                    <a:pt x="1436409" y="1616809"/>
                  </a:lnTo>
                  <a:lnTo>
                    <a:pt x="1434522" y="1613960"/>
                  </a:lnTo>
                  <a:lnTo>
                    <a:pt x="1432619" y="1612063"/>
                  </a:lnTo>
                  <a:lnTo>
                    <a:pt x="1431688" y="1609219"/>
                  </a:lnTo>
                  <a:lnTo>
                    <a:pt x="1429790" y="1607321"/>
                  </a:lnTo>
                  <a:lnTo>
                    <a:pt x="1427893" y="1607321"/>
                  </a:lnTo>
                  <a:lnTo>
                    <a:pt x="1421224" y="1606375"/>
                  </a:lnTo>
                  <a:lnTo>
                    <a:pt x="1414596" y="1604473"/>
                  </a:lnTo>
                  <a:lnTo>
                    <a:pt x="1409830" y="1602575"/>
                  </a:lnTo>
                  <a:lnTo>
                    <a:pt x="1408903" y="1603526"/>
                  </a:lnTo>
                  <a:lnTo>
                    <a:pt x="1407932" y="1609219"/>
                  </a:lnTo>
                  <a:lnTo>
                    <a:pt x="1402235" y="1625355"/>
                  </a:lnTo>
                  <a:lnTo>
                    <a:pt x="1401308" y="1628199"/>
                  </a:lnTo>
                  <a:lnTo>
                    <a:pt x="1398430" y="1631052"/>
                  </a:lnTo>
                  <a:lnTo>
                    <a:pt x="1395611" y="1628199"/>
                  </a:lnTo>
                  <a:lnTo>
                    <a:pt x="1389913" y="1636745"/>
                  </a:lnTo>
                  <a:lnTo>
                    <a:pt x="1388942" y="1637696"/>
                  </a:lnTo>
                  <a:lnTo>
                    <a:pt x="1388942" y="1641496"/>
                  </a:lnTo>
                  <a:lnTo>
                    <a:pt x="1389913" y="1642442"/>
                  </a:lnTo>
                  <a:lnTo>
                    <a:pt x="1390840" y="1644340"/>
                  </a:lnTo>
                  <a:lnTo>
                    <a:pt x="1392742" y="1646242"/>
                  </a:lnTo>
                  <a:lnTo>
                    <a:pt x="1394640" y="1649091"/>
                  </a:lnTo>
                  <a:lnTo>
                    <a:pt x="1394640" y="1650988"/>
                  </a:lnTo>
                  <a:lnTo>
                    <a:pt x="1395611" y="1651939"/>
                  </a:lnTo>
                  <a:lnTo>
                    <a:pt x="1396542" y="1653837"/>
                  </a:lnTo>
                  <a:lnTo>
                    <a:pt x="1397508" y="1659534"/>
                  </a:lnTo>
                  <a:lnTo>
                    <a:pt x="1397508" y="1660486"/>
                  </a:lnTo>
                  <a:lnTo>
                    <a:pt x="1395611" y="1662383"/>
                  </a:lnTo>
                  <a:lnTo>
                    <a:pt x="1393708" y="1664280"/>
                  </a:lnTo>
                  <a:lnTo>
                    <a:pt x="1389913" y="1668081"/>
                  </a:lnTo>
                  <a:lnTo>
                    <a:pt x="1388942" y="1669027"/>
                  </a:lnTo>
                  <a:lnTo>
                    <a:pt x="1383250" y="1665232"/>
                  </a:lnTo>
                  <a:lnTo>
                    <a:pt x="1382324" y="1664280"/>
                  </a:lnTo>
                  <a:lnTo>
                    <a:pt x="1379450" y="1661432"/>
                  </a:lnTo>
                  <a:lnTo>
                    <a:pt x="1377552" y="1659534"/>
                  </a:lnTo>
                  <a:lnTo>
                    <a:pt x="1375655" y="1657632"/>
                  </a:lnTo>
                  <a:lnTo>
                    <a:pt x="1371855" y="1656686"/>
                  </a:lnTo>
                  <a:lnTo>
                    <a:pt x="1362358" y="1653837"/>
                  </a:lnTo>
                  <a:lnTo>
                    <a:pt x="1356665" y="1653837"/>
                  </a:lnTo>
                  <a:lnTo>
                    <a:pt x="1355729" y="1654788"/>
                  </a:lnTo>
                  <a:lnTo>
                    <a:pt x="1353837" y="1656686"/>
                  </a:lnTo>
                  <a:lnTo>
                    <a:pt x="1352865" y="1658583"/>
                  </a:lnTo>
                  <a:lnTo>
                    <a:pt x="1350037" y="1657632"/>
                  </a:lnTo>
                  <a:lnTo>
                    <a:pt x="1348134" y="1656686"/>
                  </a:lnTo>
                  <a:lnTo>
                    <a:pt x="1343368" y="1654788"/>
                  </a:lnTo>
                  <a:lnTo>
                    <a:pt x="1341471" y="1650988"/>
                  </a:lnTo>
                  <a:lnTo>
                    <a:pt x="1340539" y="1650037"/>
                  </a:lnTo>
                  <a:lnTo>
                    <a:pt x="1337676" y="1646242"/>
                  </a:lnTo>
                  <a:lnTo>
                    <a:pt x="1335773" y="1644340"/>
                  </a:lnTo>
                  <a:lnTo>
                    <a:pt x="1333876" y="1644340"/>
                  </a:lnTo>
                  <a:lnTo>
                    <a:pt x="1331973" y="1645291"/>
                  </a:lnTo>
                  <a:lnTo>
                    <a:pt x="1330081" y="1644340"/>
                  </a:lnTo>
                  <a:lnTo>
                    <a:pt x="1324378" y="1638642"/>
                  </a:lnTo>
                  <a:lnTo>
                    <a:pt x="1324378" y="1638642"/>
                  </a:lnTo>
                  <a:lnTo>
                    <a:pt x="1319652" y="1637696"/>
                  </a:lnTo>
                  <a:lnTo>
                    <a:pt x="1313955" y="1635798"/>
                  </a:lnTo>
                  <a:lnTo>
                    <a:pt x="1310155" y="1636745"/>
                  </a:lnTo>
                  <a:lnTo>
                    <a:pt x="1309189" y="1635798"/>
                  </a:lnTo>
                  <a:lnTo>
                    <a:pt x="1307291" y="1632945"/>
                  </a:lnTo>
                  <a:lnTo>
                    <a:pt x="1306360" y="1631999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EE082B1-6319-4A8F-8D70-CEA86565BD14}"/>
                </a:ext>
              </a:extLst>
            </p:cNvPr>
            <p:cNvSpPr/>
            <p:nvPr/>
          </p:nvSpPr>
          <p:spPr>
            <a:xfrm>
              <a:off x="3476213" y="1644957"/>
              <a:ext cx="1054704" cy="1388963"/>
            </a:xfrm>
            <a:custGeom>
              <a:avLst/>
              <a:gdLst>
                <a:gd name="connsiteX0" fmla="*/ 47472 w 1117423"/>
                <a:gd name="connsiteY0" fmla="*/ 741475 h 1471559"/>
                <a:gd name="connsiteX1" fmla="*/ 41774 w 1117423"/>
                <a:gd name="connsiteY1" fmla="*/ 743377 h 1471559"/>
                <a:gd name="connsiteX2" fmla="*/ 39877 w 1117423"/>
                <a:gd name="connsiteY2" fmla="*/ 742426 h 1471559"/>
                <a:gd name="connsiteX3" fmla="*/ 39877 w 1117423"/>
                <a:gd name="connsiteY3" fmla="*/ 740529 h 1471559"/>
                <a:gd name="connsiteX4" fmla="*/ 38926 w 1117423"/>
                <a:gd name="connsiteY4" fmla="*/ 739582 h 1471559"/>
                <a:gd name="connsiteX5" fmla="*/ 40823 w 1117423"/>
                <a:gd name="connsiteY5" fmla="*/ 736729 h 1471559"/>
                <a:gd name="connsiteX6" fmla="*/ 41774 w 1117423"/>
                <a:gd name="connsiteY6" fmla="*/ 734831 h 1471559"/>
                <a:gd name="connsiteX7" fmla="*/ 38926 w 1117423"/>
                <a:gd name="connsiteY7" fmla="*/ 731031 h 1471559"/>
                <a:gd name="connsiteX8" fmla="*/ 36077 w 1117423"/>
                <a:gd name="connsiteY8" fmla="*/ 727236 h 1471559"/>
                <a:gd name="connsiteX9" fmla="*/ 33228 w 1117423"/>
                <a:gd name="connsiteY9" fmla="*/ 722490 h 1471559"/>
                <a:gd name="connsiteX10" fmla="*/ 32282 w 1117423"/>
                <a:gd name="connsiteY10" fmla="*/ 718690 h 1471559"/>
                <a:gd name="connsiteX11" fmla="*/ 31331 w 1117423"/>
                <a:gd name="connsiteY11" fmla="*/ 709198 h 1471559"/>
                <a:gd name="connsiteX12" fmla="*/ 29433 w 1117423"/>
                <a:gd name="connsiteY12" fmla="*/ 702549 h 1471559"/>
                <a:gd name="connsiteX13" fmla="*/ 28482 w 1117423"/>
                <a:gd name="connsiteY13" fmla="*/ 699700 h 1471559"/>
                <a:gd name="connsiteX14" fmla="*/ 23736 w 1117423"/>
                <a:gd name="connsiteY14" fmla="*/ 694954 h 1471559"/>
                <a:gd name="connsiteX15" fmla="*/ 18038 w 1117423"/>
                <a:gd name="connsiteY15" fmla="*/ 689257 h 1471559"/>
                <a:gd name="connsiteX16" fmla="*/ 18038 w 1117423"/>
                <a:gd name="connsiteY16" fmla="*/ 687359 h 1471559"/>
                <a:gd name="connsiteX17" fmla="*/ 15190 w 1117423"/>
                <a:gd name="connsiteY17" fmla="*/ 684511 h 1471559"/>
                <a:gd name="connsiteX18" fmla="*/ 14239 w 1117423"/>
                <a:gd name="connsiteY18" fmla="*/ 680711 h 1471559"/>
                <a:gd name="connsiteX19" fmla="*/ 13292 w 1117423"/>
                <a:gd name="connsiteY19" fmla="*/ 678813 h 1471559"/>
                <a:gd name="connsiteX20" fmla="*/ 13292 w 1117423"/>
                <a:gd name="connsiteY20" fmla="*/ 677867 h 1471559"/>
                <a:gd name="connsiteX21" fmla="*/ 11395 w 1117423"/>
                <a:gd name="connsiteY21" fmla="*/ 672170 h 1471559"/>
                <a:gd name="connsiteX22" fmla="*/ 11395 w 1117423"/>
                <a:gd name="connsiteY22" fmla="*/ 669326 h 1471559"/>
                <a:gd name="connsiteX23" fmla="*/ 13292 w 1117423"/>
                <a:gd name="connsiteY23" fmla="*/ 667428 h 1471559"/>
                <a:gd name="connsiteX24" fmla="*/ 16141 w 1117423"/>
                <a:gd name="connsiteY24" fmla="*/ 665531 h 1471559"/>
                <a:gd name="connsiteX25" fmla="*/ 16141 w 1117423"/>
                <a:gd name="connsiteY25" fmla="*/ 663628 h 1471559"/>
                <a:gd name="connsiteX26" fmla="*/ 13292 w 1117423"/>
                <a:gd name="connsiteY26" fmla="*/ 656034 h 1471559"/>
                <a:gd name="connsiteX27" fmla="*/ 11395 w 1117423"/>
                <a:gd name="connsiteY27" fmla="*/ 654136 h 1471559"/>
                <a:gd name="connsiteX28" fmla="*/ 9492 w 1117423"/>
                <a:gd name="connsiteY28" fmla="*/ 653190 h 1471559"/>
                <a:gd name="connsiteX29" fmla="*/ 7595 w 1117423"/>
                <a:gd name="connsiteY29" fmla="*/ 652239 h 1471559"/>
                <a:gd name="connsiteX30" fmla="*/ 7595 w 1117423"/>
                <a:gd name="connsiteY30" fmla="*/ 651287 h 1471559"/>
                <a:gd name="connsiteX31" fmla="*/ 6644 w 1117423"/>
                <a:gd name="connsiteY31" fmla="*/ 649390 h 1471559"/>
                <a:gd name="connsiteX32" fmla="*/ 7595 w 1117423"/>
                <a:gd name="connsiteY32" fmla="*/ 641795 h 1471559"/>
                <a:gd name="connsiteX33" fmla="*/ 8541 w 1117423"/>
                <a:gd name="connsiteY33" fmla="*/ 636098 h 1471559"/>
                <a:gd name="connsiteX34" fmla="*/ 9492 w 1117423"/>
                <a:gd name="connsiteY34" fmla="*/ 619005 h 1471559"/>
                <a:gd name="connsiteX35" fmla="*/ 5697 w 1117423"/>
                <a:gd name="connsiteY35" fmla="*/ 614259 h 1471559"/>
                <a:gd name="connsiteX36" fmla="*/ 2844 w 1117423"/>
                <a:gd name="connsiteY36" fmla="*/ 610464 h 1471559"/>
                <a:gd name="connsiteX37" fmla="*/ 2844 w 1117423"/>
                <a:gd name="connsiteY37" fmla="*/ 609513 h 1471559"/>
                <a:gd name="connsiteX38" fmla="*/ 3795 w 1117423"/>
                <a:gd name="connsiteY38" fmla="*/ 595270 h 1471559"/>
                <a:gd name="connsiteX39" fmla="*/ 5697 w 1117423"/>
                <a:gd name="connsiteY39" fmla="*/ 589572 h 1471559"/>
                <a:gd name="connsiteX40" fmla="*/ 9492 w 1117423"/>
                <a:gd name="connsiteY40" fmla="*/ 582923 h 1471559"/>
                <a:gd name="connsiteX41" fmla="*/ 10444 w 1117423"/>
                <a:gd name="connsiteY41" fmla="*/ 577231 h 1471559"/>
                <a:gd name="connsiteX42" fmla="*/ 10444 w 1117423"/>
                <a:gd name="connsiteY42" fmla="*/ 571534 h 1471559"/>
                <a:gd name="connsiteX43" fmla="*/ 6644 w 1117423"/>
                <a:gd name="connsiteY43" fmla="*/ 565836 h 1471559"/>
                <a:gd name="connsiteX44" fmla="*/ 2844 w 1117423"/>
                <a:gd name="connsiteY44" fmla="*/ 559188 h 1471559"/>
                <a:gd name="connsiteX45" fmla="*/ 0 w 1117423"/>
                <a:gd name="connsiteY45" fmla="*/ 554441 h 1471559"/>
                <a:gd name="connsiteX46" fmla="*/ 6644 w 1117423"/>
                <a:gd name="connsiteY46" fmla="*/ 549695 h 1471559"/>
                <a:gd name="connsiteX47" fmla="*/ 12341 w 1117423"/>
                <a:gd name="connsiteY47" fmla="*/ 548749 h 1471559"/>
                <a:gd name="connsiteX48" fmla="*/ 13292 w 1117423"/>
                <a:gd name="connsiteY48" fmla="*/ 548749 h 1471559"/>
                <a:gd name="connsiteX49" fmla="*/ 16141 w 1117423"/>
                <a:gd name="connsiteY49" fmla="*/ 547798 h 1471559"/>
                <a:gd name="connsiteX50" fmla="*/ 21833 w 1117423"/>
                <a:gd name="connsiteY50" fmla="*/ 548749 h 1471559"/>
                <a:gd name="connsiteX51" fmla="*/ 25633 w 1117423"/>
                <a:gd name="connsiteY51" fmla="*/ 548749 h 1471559"/>
                <a:gd name="connsiteX52" fmla="*/ 31331 w 1117423"/>
                <a:gd name="connsiteY52" fmla="*/ 549695 h 1471559"/>
                <a:gd name="connsiteX53" fmla="*/ 37028 w 1117423"/>
                <a:gd name="connsiteY53" fmla="*/ 551593 h 1471559"/>
                <a:gd name="connsiteX54" fmla="*/ 38926 w 1117423"/>
                <a:gd name="connsiteY54" fmla="*/ 554441 h 1471559"/>
                <a:gd name="connsiteX55" fmla="*/ 38926 w 1117423"/>
                <a:gd name="connsiteY55" fmla="*/ 557290 h 1471559"/>
                <a:gd name="connsiteX56" fmla="*/ 39877 w 1117423"/>
                <a:gd name="connsiteY56" fmla="*/ 559188 h 1471559"/>
                <a:gd name="connsiteX57" fmla="*/ 39877 w 1117423"/>
                <a:gd name="connsiteY57" fmla="*/ 559188 h 1471559"/>
                <a:gd name="connsiteX58" fmla="*/ 40823 w 1117423"/>
                <a:gd name="connsiteY58" fmla="*/ 560139 h 1471559"/>
                <a:gd name="connsiteX59" fmla="*/ 41774 w 1117423"/>
                <a:gd name="connsiteY59" fmla="*/ 562041 h 1471559"/>
                <a:gd name="connsiteX60" fmla="*/ 43672 w 1117423"/>
                <a:gd name="connsiteY60" fmla="*/ 563939 h 1471559"/>
                <a:gd name="connsiteX61" fmla="*/ 44603 w 1117423"/>
                <a:gd name="connsiteY61" fmla="*/ 564885 h 1471559"/>
                <a:gd name="connsiteX62" fmla="*/ 48403 w 1117423"/>
                <a:gd name="connsiteY62" fmla="*/ 565836 h 1471559"/>
                <a:gd name="connsiteX63" fmla="*/ 58867 w 1117423"/>
                <a:gd name="connsiteY63" fmla="*/ 564885 h 1471559"/>
                <a:gd name="connsiteX64" fmla="*/ 59798 w 1117423"/>
                <a:gd name="connsiteY64" fmla="*/ 563939 h 1471559"/>
                <a:gd name="connsiteX65" fmla="*/ 61695 w 1117423"/>
                <a:gd name="connsiteY65" fmla="*/ 563939 h 1471559"/>
                <a:gd name="connsiteX66" fmla="*/ 71188 w 1117423"/>
                <a:gd name="connsiteY66" fmla="*/ 562988 h 1471559"/>
                <a:gd name="connsiteX67" fmla="*/ 72139 w 1117423"/>
                <a:gd name="connsiteY67" fmla="*/ 564885 h 1471559"/>
                <a:gd name="connsiteX68" fmla="*/ 72139 w 1117423"/>
                <a:gd name="connsiteY68" fmla="*/ 565836 h 1471559"/>
                <a:gd name="connsiteX69" fmla="*/ 74037 w 1117423"/>
                <a:gd name="connsiteY69" fmla="*/ 566788 h 1471559"/>
                <a:gd name="connsiteX70" fmla="*/ 80685 w 1117423"/>
                <a:gd name="connsiteY70" fmla="*/ 565836 h 1471559"/>
                <a:gd name="connsiteX71" fmla="*/ 89231 w 1117423"/>
                <a:gd name="connsiteY71" fmla="*/ 558241 h 1471559"/>
                <a:gd name="connsiteX72" fmla="*/ 91129 w 1117423"/>
                <a:gd name="connsiteY72" fmla="*/ 556344 h 1471559"/>
                <a:gd name="connsiteX73" fmla="*/ 93026 w 1117423"/>
                <a:gd name="connsiteY73" fmla="*/ 552544 h 1471559"/>
                <a:gd name="connsiteX74" fmla="*/ 93977 w 1117423"/>
                <a:gd name="connsiteY74" fmla="*/ 550646 h 1471559"/>
                <a:gd name="connsiteX75" fmla="*/ 93977 w 1117423"/>
                <a:gd name="connsiteY75" fmla="*/ 548749 h 1471559"/>
                <a:gd name="connsiteX76" fmla="*/ 96826 w 1117423"/>
                <a:gd name="connsiteY76" fmla="*/ 545895 h 1471559"/>
                <a:gd name="connsiteX77" fmla="*/ 103475 w 1117423"/>
                <a:gd name="connsiteY77" fmla="*/ 540208 h 1471559"/>
                <a:gd name="connsiteX78" fmla="*/ 105372 w 1117423"/>
                <a:gd name="connsiteY78" fmla="*/ 539262 h 1471559"/>
                <a:gd name="connsiteX79" fmla="*/ 109167 w 1117423"/>
                <a:gd name="connsiteY79" fmla="*/ 538310 h 1471559"/>
                <a:gd name="connsiteX80" fmla="*/ 112016 w 1117423"/>
                <a:gd name="connsiteY80" fmla="*/ 537364 h 1471559"/>
                <a:gd name="connsiteX81" fmla="*/ 114865 w 1117423"/>
                <a:gd name="connsiteY81" fmla="*/ 537364 h 1471559"/>
                <a:gd name="connsiteX82" fmla="*/ 127211 w 1117423"/>
                <a:gd name="connsiteY82" fmla="*/ 534510 h 1471559"/>
                <a:gd name="connsiteX83" fmla="*/ 124357 w 1117423"/>
                <a:gd name="connsiteY83" fmla="*/ 530715 h 1471559"/>
                <a:gd name="connsiteX84" fmla="*/ 123411 w 1117423"/>
                <a:gd name="connsiteY84" fmla="*/ 527867 h 1471559"/>
                <a:gd name="connsiteX85" fmla="*/ 125308 w 1117423"/>
                <a:gd name="connsiteY85" fmla="*/ 519321 h 1471559"/>
                <a:gd name="connsiteX86" fmla="*/ 126259 w 1117423"/>
                <a:gd name="connsiteY86" fmla="*/ 505082 h 1471559"/>
                <a:gd name="connsiteX87" fmla="*/ 127211 w 1117423"/>
                <a:gd name="connsiteY87" fmla="*/ 503180 h 1471559"/>
                <a:gd name="connsiteX88" fmla="*/ 131006 w 1117423"/>
                <a:gd name="connsiteY88" fmla="*/ 489887 h 1471559"/>
                <a:gd name="connsiteX89" fmla="*/ 131957 w 1117423"/>
                <a:gd name="connsiteY89" fmla="*/ 487990 h 1471559"/>
                <a:gd name="connsiteX90" fmla="*/ 132903 w 1117423"/>
                <a:gd name="connsiteY90" fmla="*/ 485141 h 1471559"/>
                <a:gd name="connsiteX91" fmla="*/ 131006 w 1117423"/>
                <a:gd name="connsiteY91" fmla="*/ 483244 h 1471559"/>
                <a:gd name="connsiteX92" fmla="*/ 140503 w 1117423"/>
                <a:gd name="connsiteY92" fmla="*/ 478493 h 1471559"/>
                <a:gd name="connsiteX93" fmla="*/ 142400 w 1117423"/>
                <a:gd name="connsiteY93" fmla="*/ 477546 h 1471559"/>
                <a:gd name="connsiteX94" fmla="*/ 149044 w 1117423"/>
                <a:gd name="connsiteY94" fmla="*/ 474698 h 1471559"/>
                <a:gd name="connsiteX95" fmla="*/ 158541 w 1117423"/>
                <a:gd name="connsiteY95" fmla="*/ 471849 h 1471559"/>
                <a:gd name="connsiteX96" fmla="*/ 161390 w 1117423"/>
                <a:gd name="connsiteY96" fmla="*/ 470898 h 1471559"/>
                <a:gd name="connsiteX97" fmla="*/ 164239 w 1117423"/>
                <a:gd name="connsiteY97" fmla="*/ 470898 h 1471559"/>
                <a:gd name="connsiteX98" fmla="*/ 166136 w 1117423"/>
                <a:gd name="connsiteY98" fmla="*/ 471849 h 1471559"/>
                <a:gd name="connsiteX99" fmla="*/ 178477 w 1117423"/>
                <a:gd name="connsiteY99" fmla="*/ 471849 h 1471559"/>
                <a:gd name="connsiteX100" fmla="*/ 183228 w 1117423"/>
                <a:gd name="connsiteY100" fmla="*/ 470898 h 1471559"/>
                <a:gd name="connsiteX101" fmla="*/ 190823 w 1117423"/>
                <a:gd name="connsiteY101" fmla="*/ 468049 h 1471559"/>
                <a:gd name="connsiteX102" fmla="*/ 198418 w 1117423"/>
                <a:gd name="connsiteY102" fmla="*/ 467103 h 1471559"/>
                <a:gd name="connsiteX103" fmla="*/ 200316 w 1117423"/>
                <a:gd name="connsiteY103" fmla="*/ 466152 h 1471559"/>
                <a:gd name="connsiteX104" fmla="*/ 203164 w 1117423"/>
                <a:gd name="connsiteY104" fmla="*/ 463303 h 1471559"/>
                <a:gd name="connsiteX105" fmla="*/ 203164 w 1117423"/>
                <a:gd name="connsiteY105" fmla="*/ 458557 h 1471559"/>
                <a:gd name="connsiteX106" fmla="*/ 202218 w 1117423"/>
                <a:gd name="connsiteY106" fmla="*/ 456659 h 1471559"/>
                <a:gd name="connsiteX107" fmla="*/ 198418 w 1117423"/>
                <a:gd name="connsiteY107" fmla="*/ 451908 h 1471559"/>
                <a:gd name="connsiteX108" fmla="*/ 198418 w 1117423"/>
                <a:gd name="connsiteY108" fmla="*/ 451908 h 1471559"/>
                <a:gd name="connsiteX109" fmla="*/ 195570 w 1117423"/>
                <a:gd name="connsiteY109" fmla="*/ 445264 h 1471559"/>
                <a:gd name="connsiteX110" fmla="*/ 193672 w 1117423"/>
                <a:gd name="connsiteY110" fmla="*/ 442416 h 1471559"/>
                <a:gd name="connsiteX111" fmla="*/ 189872 w 1117423"/>
                <a:gd name="connsiteY111" fmla="*/ 435777 h 1471559"/>
                <a:gd name="connsiteX112" fmla="*/ 187975 w 1117423"/>
                <a:gd name="connsiteY112" fmla="*/ 434831 h 1471559"/>
                <a:gd name="connsiteX113" fmla="*/ 187023 w 1117423"/>
                <a:gd name="connsiteY113" fmla="*/ 432928 h 1471559"/>
                <a:gd name="connsiteX114" fmla="*/ 185126 w 1117423"/>
                <a:gd name="connsiteY114" fmla="*/ 431031 h 1471559"/>
                <a:gd name="connsiteX115" fmla="*/ 183228 w 1117423"/>
                <a:gd name="connsiteY115" fmla="*/ 427236 h 1471559"/>
                <a:gd name="connsiteX116" fmla="*/ 183228 w 1117423"/>
                <a:gd name="connsiteY116" fmla="*/ 422485 h 1471559"/>
                <a:gd name="connsiteX117" fmla="*/ 179429 w 1117423"/>
                <a:gd name="connsiteY117" fmla="*/ 416787 h 1471559"/>
                <a:gd name="connsiteX118" fmla="*/ 177531 w 1117423"/>
                <a:gd name="connsiteY118" fmla="*/ 414890 h 1471559"/>
                <a:gd name="connsiteX119" fmla="*/ 175629 w 1117423"/>
                <a:gd name="connsiteY119" fmla="*/ 412992 h 1471559"/>
                <a:gd name="connsiteX120" fmla="*/ 171834 w 1117423"/>
                <a:gd name="connsiteY120" fmla="*/ 413943 h 1471559"/>
                <a:gd name="connsiteX121" fmla="*/ 169936 w 1117423"/>
                <a:gd name="connsiteY121" fmla="*/ 414890 h 1471559"/>
                <a:gd name="connsiteX122" fmla="*/ 165190 w 1117423"/>
                <a:gd name="connsiteY122" fmla="*/ 412992 h 1471559"/>
                <a:gd name="connsiteX123" fmla="*/ 167083 w 1117423"/>
                <a:gd name="connsiteY123" fmla="*/ 409192 h 1471559"/>
                <a:gd name="connsiteX124" fmla="*/ 166136 w 1117423"/>
                <a:gd name="connsiteY124" fmla="*/ 402549 h 1471559"/>
                <a:gd name="connsiteX125" fmla="*/ 163288 w 1117423"/>
                <a:gd name="connsiteY125" fmla="*/ 400646 h 1471559"/>
                <a:gd name="connsiteX126" fmla="*/ 160439 w 1117423"/>
                <a:gd name="connsiteY126" fmla="*/ 402549 h 1471559"/>
                <a:gd name="connsiteX127" fmla="*/ 158541 w 1117423"/>
                <a:gd name="connsiteY127" fmla="*/ 401598 h 1471559"/>
                <a:gd name="connsiteX128" fmla="*/ 156639 w 1117423"/>
                <a:gd name="connsiteY128" fmla="*/ 399700 h 1471559"/>
                <a:gd name="connsiteX129" fmla="*/ 154741 w 1117423"/>
                <a:gd name="connsiteY129" fmla="*/ 397798 h 1471559"/>
                <a:gd name="connsiteX130" fmla="*/ 152844 w 1117423"/>
                <a:gd name="connsiteY130" fmla="*/ 395900 h 1471559"/>
                <a:gd name="connsiteX131" fmla="*/ 152844 w 1117423"/>
                <a:gd name="connsiteY131" fmla="*/ 395900 h 1471559"/>
                <a:gd name="connsiteX132" fmla="*/ 148098 w 1117423"/>
                <a:gd name="connsiteY132" fmla="*/ 397798 h 1471559"/>
                <a:gd name="connsiteX133" fmla="*/ 147147 w 1117423"/>
                <a:gd name="connsiteY133" fmla="*/ 397798 h 1471559"/>
                <a:gd name="connsiteX134" fmla="*/ 144298 w 1117423"/>
                <a:gd name="connsiteY134" fmla="*/ 399700 h 1471559"/>
                <a:gd name="connsiteX135" fmla="*/ 144298 w 1117423"/>
                <a:gd name="connsiteY135" fmla="*/ 399700 h 1471559"/>
                <a:gd name="connsiteX136" fmla="*/ 142400 w 1117423"/>
                <a:gd name="connsiteY136" fmla="*/ 399700 h 1471559"/>
                <a:gd name="connsiteX137" fmla="*/ 140503 w 1117423"/>
                <a:gd name="connsiteY137" fmla="*/ 396851 h 1471559"/>
                <a:gd name="connsiteX138" fmla="*/ 137649 w 1117423"/>
                <a:gd name="connsiteY138" fmla="*/ 397798 h 1471559"/>
                <a:gd name="connsiteX139" fmla="*/ 133854 w 1117423"/>
                <a:gd name="connsiteY139" fmla="*/ 397798 h 1471559"/>
                <a:gd name="connsiteX140" fmla="*/ 130054 w 1117423"/>
                <a:gd name="connsiteY140" fmla="*/ 397798 h 1471559"/>
                <a:gd name="connsiteX141" fmla="*/ 130054 w 1117423"/>
                <a:gd name="connsiteY141" fmla="*/ 396851 h 1471559"/>
                <a:gd name="connsiteX142" fmla="*/ 128157 w 1117423"/>
                <a:gd name="connsiteY142" fmla="*/ 395900 h 1471559"/>
                <a:gd name="connsiteX143" fmla="*/ 127211 w 1117423"/>
                <a:gd name="connsiteY143" fmla="*/ 393051 h 1471559"/>
                <a:gd name="connsiteX144" fmla="*/ 127211 w 1117423"/>
                <a:gd name="connsiteY144" fmla="*/ 386403 h 1471559"/>
                <a:gd name="connsiteX145" fmla="*/ 128157 w 1117423"/>
                <a:gd name="connsiteY145" fmla="*/ 386403 h 1471559"/>
                <a:gd name="connsiteX146" fmla="*/ 129108 w 1117423"/>
                <a:gd name="connsiteY146" fmla="*/ 382608 h 1471559"/>
                <a:gd name="connsiteX147" fmla="*/ 128157 w 1117423"/>
                <a:gd name="connsiteY147" fmla="*/ 379759 h 1471559"/>
                <a:gd name="connsiteX148" fmla="*/ 130054 w 1117423"/>
                <a:gd name="connsiteY148" fmla="*/ 375013 h 1471559"/>
                <a:gd name="connsiteX149" fmla="*/ 131006 w 1117423"/>
                <a:gd name="connsiteY149" fmla="*/ 372164 h 1471559"/>
                <a:gd name="connsiteX150" fmla="*/ 130054 w 1117423"/>
                <a:gd name="connsiteY150" fmla="*/ 369316 h 1471559"/>
                <a:gd name="connsiteX151" fmla="*/ 131006 w 1117423"/>
                <a:gd name="connsiteY151" fmla="*/ 363618 h 1471559"/>
                <a:gd name="connsiteX152" fmla="*/ 131957 w 1117423"/>
                <a:gd name="connsiteY152" fmla="*/ 362667 h 1471559"/>
                <a:gd name="connsiteX153" fmla="*/ 131957 w 1117423"/>
                <a:gd name="connsiteY153" fmla="*/ 359823 h 1471559"/>
                <a:gd name="connsiteX154" fmla="*/ 131006 w 1117423"/>
                <a:gd name="connsiteY154" fmla="*/ 357921 h 1471559"/>
                <a:gd name="connsiteX155" fmla="*/ 131006 w 1117423"/>
                <a:gd name="connsiteY155" fmla="*/ 356023 h 1471559"/>
                <a:gd name="connsiteX156" fmla="*/ 131006 w 1117423"/>
                <a:gd name="connsiteY156" fmla="*/ 354126 h 1471559"/>
                <a:gd name="connsiteX157" fmla="*/ 134805 w 1117423"/>
                <a:gd name="connsiteY157" fmla="*/ 355072 h 1471559"/>
                <a:gd name="connsiteX158" fmla="*/ 135752 w 1117423"/>
                <a:gd name="connsiteY158" fmla="*/ 357921 h 1471559"/>
                <a:gd name="connsiteX159" fmla="*/ 138600 w 1117423"/>
                <a:gd name="connsiteY159" fmla="*/ 358872 h 1471559"/>
                <a:gd name="connsiteX160" fmla="*/ 140503 w 1117423"/>
                <a:gd name="connsiteY160" fmla="*/ 361721 h 1471559"/>
                <a:gd name="connsiteX161" fmla="*/ 141449 w 1117423"/>
                <a:gd name="connsiteY161" fmla="*/ 362667 h 1471559"/>
                <a:gd name="connsiteX162" fmla="*/ 144298 w 1117423"/>
                <a:gd name="connsiteY162" fmla="*/ 363618 h 1471559"/>
                <a:gd name="connsiteX163" fmla="*/ 147147 w 1117423"/>
                <a:gd name="connsiteY163" fmla="*/ 365521 h 1471559"/>
                <a:gd name="connsiteX164" fmla="*/ 150946 w 1117423"/>
                <a:gd name="connsiteY164" fmla="*/ 366467 h 1471559"/>
                <a:gd name="connsiteX165" fmla="*/ 153795 w 1117423"/>
                <a:gd name="connsiteY165" fmla="*/ 368364 h 1471559"/>
                <a:gd name="connsiteX166" fmla="*/ 155693 w 1117423"/>
                <a:gd name="connsiteY166" fmla="*/ 369316 h 1471559"/>
                <a:gd name="connsiteX167" fmla="*/ 160439 w 1117423"/>
                <a:gd name="connsiteY167" fmla="*/ 370267 h 1471559"/>
                <a:gd name="connsiteX168" fmla="*/ 167083 w 1117423"/>
                <a:gd name="connsiteY168" fmla="*/ 370267 h 1471559"/>
                <a:gd name="connsiteX169" fmla="*/ 168034 w 1117423"/>
                <a:gd name="connsiteY169" fmla="*/ 371218 h 1471559"/>
                <a:gd name="connsiteX170" fmla="*/ 168985 w 1117423"/>
                <a:gd name="connsiteY170" fmla="*/ 374062 h 1471559"/>
                <a:gd name="connsiteX171" fmla="*/ 171834 w 1117423"/>
                <a:gd name="connsiteY171" fmla="*/ 373115 h 1471559"/>
                <a:gd name="connsiteX172" fmla="*/ 172780 w 1117423"/>
                <a:gd name="connsiteY172" fmla="*/ 371218 h 1471559"/>
                <a:gd name="connsiteX173" fmla="*/ 172780 w 1117423"/>
                <a:gd name="connsiteY173" fmla="*/ 367418 h 1471559"/>
                <a:gd name="connsiteX174" fmla="*/ 174682 w 1117423"/>
                <a:gd name="connsiteY174" fmla="*/ 365521 h 1471559"/>
                <a:gd name="connsiteX175" fmla="*/ 174682 w 1117423"/>
                <a:gd name="connsiteY175" fmla="*/ 363618 h 1471559"/>
                <a:gd name="connsiteX176" fmla="*/ 175629 w 1117423"/>
                <a:gd name="connsiteY176" fmla="*/ 362667 h 1471559"/>
                <a:gd name="connsiteX177" fmla="*/ 181326 w 1117423"/>
                <a:gd name="connsiteY177" fmla="*/ 362667 h 1471559"/>
                <a:gd name="connsiteX178" fmla="*/ 182277 w 1117423"/>
                <a:gd name="connsiteY178" fmla="*/ 364569 h 1471559"/>
                <a:gd name="connsiteX179" fmla="*/ 183228 w 1117423"/>
                <a:gd name="connsiteY179" fmla="*/ 365521 h 1471559"/>
                <a:gd name="connsiteX180" fmla="*/ 187023 w 1117423"/>
                <a:gd name="connsiteY180" fmla="*/ 363618 h 1471559"/>
                <a:gd name="connsiteX181" fmla="*/ 188926 w 1117423"/>
                <a:gd name="connsiteY181" fmla="*/ 361721 h 1471559"/>
                <a:gd name="connsiteX182" fmla="*/ 189872 w 1117423"/>
                <a:gd name="connsiteY182" fmla="*/ 360769 h 1471559"/>
                <a:gd name="connsiteX183" fmla="*/ 190823 w 1117423"/>
                <a:gd name="connsiteY183" fmla="*/ 359823 h 1471559"/>
                <a:gd name="connsiteX184" fmla="*/ 192721 w 1117423"/>
                <a:gd name="connsiteY184" fmla="*/ 357921 h 1471559"/>
                <a:gd name="connsiteX185" fmla="*/ 192721 w 1117423"/>
                <a:gd name="connsiteY185" fmla="*/ 355072 h 1471559"/>
                <a:gd name="connsiteX186" fmla="*/ 192721 w 1117423"/>
                <a:gd name="connsiteY186" fmla="*/ 353175 h 1471559"/>
                <a:gd name="connsiteX187" fmla="*/ 189872 w 1117423"/>
                <a:gd name="connsiteY187" fmla="*/ 351277 h 1471559"/>
                <a:gd name="connsiteX188" fmla="*/ 187975 w 1117423"/>
                <a:gd name="connsiteY188" fmla="*/ 349375 h 1471559"/>
                <a:gd name="connsiteX189" fmla="*/ 187975 w 1117423"/>
                <a:gd name="connsiteY189" fmla="*/ 348428 h 1471559"/>
                <a:gd name="connsiteX190" fmla="*/ 187975 w 1117423"/>
                <a:gd name="connsiteY190" fmla="*/ 344628 h 1471559"/>
                <a:gd name="connsiteX191" fmla="*/ 186072 w 1117423"/>
                <a:gd name="connsiteY191" fmla="*/ 343677 h 1471559"/>
                <a:gd name="connsiteX192" fmla="*/ 187023 w 1117423"/>
                <a:gd name="connsiteY192" fmla="*/ 341785 h 1471559"/>
                <a:gd name="connsiteX193" fmla="*/ 187023 w 1117423"/>
                <a:gd name="connsiteY193" fmla="*/ 339882 h 1471559"/>
                <a:gd name="connsiteX194" fmla="*/ 188926 w 1117423"/>
                <a:gd name="connsiteY194" fmla="*/ 336082 h 1471559"/>
                <a:gd name="connsiteX195" fmla="*/ 189872 w 1117423"/>
                <a:gd name="connsiteY195" fmla="*/ 336082 h 1471559"/>
                <a:gd name="connsiteX196" fmla="*/ 192721 w 1117423"/>
                <a:gd name="connsiteY196" fmla="*/ 334185 h 1471559"/>
                <a:gd name="connsiteX197" fmla="*/ 194618 w 1117423"/>
                <a:gd name="connsiteY197" fmla="*/ 332287 h 1471559"/>
                <a:gd name="connsiteX198" fmla="*/ 196521 w 1117423"/>
                <a:gd name="connsiteY198" fmla="*/ 328492 h 1471559"/>
                <a:gd name="connsiteX199" fmla="*/ 197467 w 1117423"/>
                <a:gd name="connsiteY199" fmla="*/ 328492 h 1471559"/>
                <a:gd name="connsiteX200" fmla="*/ 199365 w 1117423"/>
                <a:gd name="connsiteY200" fmla="*/ 326590 h 1471559"/>
                <a:gd name="connsiteX201" fmla="*/ 202218 w 1117423"/>
                <a:gd name="connsiteY201" fmla="*/ 325639 h 1471559"/>
                <a:gd name="connsiteX202" fmla="*/ 204116 w 1117423"/>
                <a:gd name="connsiteY202" fmla="*/ 326590 h 1471559"/>
                <a:gd name="connsiteX203" fmla="*/ 204116 w 1117423"/>
                <a:gd name="connsiteY203" fmla="*/ 328492 h 1471559"/>
                <a:gd name="connsiteX204" fmla="*/ 205062 w 1117423"/>
                <a:gd name="connsiteY204" fmla="*/ 330390 h 1471559"/>
                <a:gd name="connsiteX205" fmla="*/ 206964 w 1117423"/>
                <a:gd name="connsiteY205" fmla="*/ 331336 h 1471559"/>
                <a:gd name="connsiteX206" fmla="*/ 208862 w 1117423"/>
                <a:gd name="connsiteY206" fmla="*/ 334185 h 1471559"/>
                <a:gd name="connsiteX207" fmla="*/ 211711 w 1117423"/>
                <a:gd name="connsiteY207" fmla="*/ 337034 h 1471559"/>
                <a:gd name="connsiteX208" fmla="*/ 214559 w 1117423"/>
                <a:gd name="connsiteY208" fmla="*/ 337034 h 1471559"/>
                <a:gd name="connsiteX209" fmla="*/ 214559 w 1117423"/>
                <a:gd name="connsiteY209" fmla="*/ 337034 h 1471559"/>
                <a:gd name="connsiteX210" fmla="*/ 213608 w 1117423"/>
                <a:gd name="connsiteY210" fmla="*/ 339882 h 1471559"/>
                <a:gd name="connsiteX211" fmla="*/ 213608 w 1117423"/>
                <a:gd name="connsiteY211" fmla="*/ 341785 h 1471559"/>
                <a:gd name="connsiteX212" fmla="*/ 212662 w 1117423"/>
                <a:gd name="connsiteY212" fmla="*/ 344628 h 1471559"/>
                <a:gd name="connsiteX213" fmla="*/ 212662 w 1117423"/>
                <a:gd name="connsiteY213" fmla="*/ 346531 h 1471559"/>
                <a:gd name="connsiteX214" fmla="*/ 211711 w 1117423"/>
                <a:gd name="connsiteY214" fmla="*/ 348428 h 1471559"/>
                <a:gd name="connsiteX215" fmla="*/ 211711 w 1117423"/>
                <a:gd name="connsiteY215" fmla="*/ 349375 h 1471559"/>
                <a:gd name="connsiteX216" fmla="*/ 210759 w 1117423"/>
                <a:gd name="connsiteY216" fmla="*/ 352228 h 1471559"/>
                <a:gd name="connsiteX217" fmla="*/ 211711 w 1117423"/>
                <a:gd name="connsiteY217" fmla="*/ 355072 h 1471559"/>
                <a:gd name="connsiteX218" fmla="*/ 212662 w 1117423"/>
                <a:gd name="connsiteY218" fmla="*/ 360769 h 1471559"/>
                <a:gd name="connsiteX219" fmla="*/ 211711 w 1117423"/>
                <a:gd name="connsiteY219" fmla="*/ 367418 h 1471559"/>
                <a:gd name="connsiteX220" fmla="*/ 215510 w 1117423"/>
                <a:gd name="connsiteY220" fmla="*/ 368364 h 1471559"/>
                <a:gd name="connsiteX221" fmla="*/ 216457 w 1117423"/>
                <a:gd name="connsiteY221" fmla="*/ 373115 h 1471559"/>
                <a:gd name="connsiteX222" fmla="*/ 216457 w 1117423"/>
                <a:gd name="connsiteY222" fmla="*/ 375964 h 1471559"/>
                <a:gd name="connsiteX223" fmla="*/ 214559 w 1117423"/>
                <a:gd name="connsiteY223" fmla="*/ 378813 h 1471559"/>
                <a:gd name="connsiteX224" fmla="*/ 215510 w 1117423"/>
                <a:gd name="connsiteY224" fmla="*/ 382608 h 1471559"/>
                <a:gd name="connsiteX225" fmla="*/ 212662 w 1117423"/>
                <a:gd name="connsiteY225" fmla="*/ 387354 h 1471559"/>
                <a:gd name="connsiteX226" fmla="*/ 212662 w 1117423"/>
                <a:gd name="connsiteY226" fmla="*/ 387354 h 1471559"/>
                <a:gd name="connsiteX227" fmla="*/ 213608 w 1117423"/>
                <a:gd name="connsiteY227" fmla="*/ 390203 h 1471559"/>
                <a:gd name="connsiteX228" fmla="*/ 214559 w 1117423"/>
                <a:gd name="connsiteY228" fmla="*/ 391154 h 1471559"/>
                <a:gd name="connsiteX229" fmla="*/ 215510 w 1117423"/>
                <a:gd name="connsiteY229" fmla="*/ 395900 h 1471559"/>
                <a:gd name="connsiteX230" fmla="*/ 215510 w 1117423"/>
                <a:gd name="connsiteY230" fmla="*/ 396851 h 1471559"/>
                <a:gd name="connsiteX231" fmla="*/ 219305 w 1117423"/>
                <a:gd name="connsiteY231" fmla="*/ 397798 h 1471559"/>
                <a:gd name="connsiteX232" fmla="*/ 222154 w 1117423"/>
                <a:gd name="connsiteY232" fmla="*/ 396851 h 1471559"/>
                <a:gd name="connsiteX233" fmla="*/ 225954 w 1117423"/>
                <a:gd name="connsiteY233" fmla="*/ 394954 h 1471559"/>
                <a:gd name="connsiteX234" fmla="*/ 228798 w 1117423"/>
                <a:gd name="connsiteY234" fmla="*/ 394954 h 1471559"/>
                <a:gd name="connsiteX235" fmla="*/ 230700 w 1117423"/>
                <a:gd name="connsiteY235" fmla="*/ 396851 h 1471559"/>
                <a:gd name="connsiteX236" fmla="*/ 232598 w 1117423"/>
                <a:gd name="connsiteY236" fmla="*/ 412992 h 1471559"/>
                <a:gd name="connsiteX237" fmla="*/ 233549 w 1117423"/>
                <a:gd name="connsiteY237" fmla="*/ 415841 h 1471559"/>
                <a:gd name="connsiteX238" fmla="*/ 234495 w 1117423"/>
                <a:gd name="connsiteY238" fmla="*/ 417738 h 1471559"/>
                <a:gd name="connsiteX239" fmla="*/ 237344 w 1117423"/>
                <a:gd name="connsiteY239" fmla="*/ 420587 h 1471559"/>
                <a:gd name="connsiteX240" fmla="*/ 243041 w 1117423"/>
                <a:gd name="connsiteY240" fmla="*/ 422485 h 1471559"/>
                <a:gd name="connsiteX241" fmla="*/ 248739 w 1117423"/>
                <a:gd name="connsiteY241" fmla="*/ 419636 h 1471559"/>
                <a:gd name="connsiteX242" fmla="*/ 249690 w 1117423"/>
                <a:gd name="connsiteY242" fmla="*/ 417738 h 1471559"/>
                <a:gd name="connsiteX243" fmla="*/ 250641 w 1117423"/>
                <a:gd name="connsiteY243" fmla="*/ 416787 h 1471559"/>
                <a:gd name="connsiteX244" fmla="*/ 254436 w 1117423"/>
                <a:gd name="connsiteY244" fmla="*/ 412041 h 1471559"/>
                <a:gd name="connsiteX245" fmla="*/ 255387 w 1117423"/>
                <a:gd name="connsiteY245" fmla="*/ 409192 h 1471559"/>
                <a:gd name="connsiteX246" fmla="*/ 258236 w 1117423"/>
                <a:gd name="connsiteY246" fmla="*/ 402549 h 1471559"/>
                <a:gd name="connsiteX247" fmla="*/ 260133 w 1117423"/>
                <a:gd name="connsiteY247" fmla="*/ 397798 h 1471559"/>
                <a:gd name="connsiteX248" fmla="*/ 261085 w 1117423"/>
                <a:gd name="connsiteY248" fmla="*/ 394003 h 1471559"/>
                <a:gd name="connsiteX249" fmla="*/ 262031 w 1117423"/>
                <a:gd name="connsiteY249" fmla="*/ 386403 h 1471559"/>
                <a:gd name="connsiteX250" fmla="*/ 262982 w 1117423"/>
                <a:gd name="connsiteY250" fmla="*/ 377862 h 1471559"/>
                <a:gd name="connsiteX251" fmla="*/ 263933 w 1117423"/>
                <a:gd name="connsiteY251" fmla="*/ 371218 h 1471559"/>
                <a:gd name="connsiteX252" fmla="*/ 264880 w 1117423"/>
                <a:gd name="connsiteY252" fmla="*/ 367418 h 1471559"/>
                <a:gd name="connsiteX253" fmla="*/ 265831 w 1117423"/>
                <a:gd name="connsiteY253" fmla="*/ 363618 h 1471559"/>
                <a:gd name="connsiteX254" fmla="*/ 266777 w 1117423"/>
                <a:gd name="connsiteY254" fmla="*/ 353175 h 1471559"/>
                <a:gd name="connsiteX255" fmla="*/ 268680 w 1117423"/>
                <a:gd name="connsiteY255" fmla="*/ 348428 h 1471559"/>
                <a:gd name="connsiteX256" fmla="*/ 269626 w 1117423"/>
                <a:gd name="connsiteY256" fmla="*/ 345580 h 1471559"/>
                <a:gd name="connsiteX257" fmla="*/ 265831 w 1117423"/>
                <a:gd name="connsiteY257" fmla="*/ 345580 h 1471559"/>
                <a:gd name="connsiteX258" fmla="*/ 264880 w 1117423"/>
                <a:gd name="connsiteY258" fmla="*/ 345580 h 1471559"/>
                <a:gd name="connsiteX259" fmla="*/ 263933 w 1117423"/>
                <a:gd name="connsiteY259" fmla="*/ 344628 h 1471559"/>
                <a:gd name="connsiteX260" fmla="*/ 262031 w 1117423"/>
                <a:gd name="connsiteY260" fmla="*/ 342731 h 1471559"/>
                <a:gd name="connsiteX261" fmla="*/ 261085 w 1117423"/>
                <a:gd name="connsiteY261" fmla="*/ 344628 h 1471559"/>
                <a:gd name="connsiteX262" fmla="*/ 255387 w 1117423"/>
                <a:gd name="connsiteY262" fmla="*/ 341785 h 1471559"/>
                <a:gd name="connsiteX263" fmla="*/ 254436 w 1117423"/>
                <a:gd name="connsiteY263" fmla="*/ 341785 h 1471559"/>
                <a:gd name="connsiteX264" fmla="*/ 253485 w 1117423"/>
                <a:gd name="connsiteY264" fmla="*/ 343677 h 1471559"/>
                <a:gd name="connsiteX265" fmla="*/ 252539 w 1117423"/>
                <a:gd name="connsiteY265" fmla="*/ 344628 h 1471559"/>
                <a:gd name="connsiteX266" fmla="*/ 251587 w 1117423"/>
                <a:gd name="connsiteY266" fmla="*/ 344628 h 1471559"/>
                <a:gd name="connsiteX267" fmla="*/ 249690 w 1117423"/>
                <a:gd name="connsiteY267" fmla="*/ 345580 h 1471559"/>
                <a:gd name="connsiteX268" fmla="*/ 247787 w 1117423"/>
                <a:gd name="connsiteY268" fmla="*/ 343677 h 1471559"/>
                <a:gd name="connsiteX269" fmla="*/ 245890 w 1117423"/>
                <a:gd name="connsiteY269" fmla="*/ 337985 h 1471559"/>
                <a:gd name="connsiteX270" fmla="*/ 243041 w 1117423"/>
                <a:gd name="connsiteY270" fmla="*/ 337034 h 1471559"/>
                <a:gd name="connsiteX271" fmla="*/ 244944 w 1117423"/>
                <a:gd name="connsiteY271" fmla="*/ 326590 h 1471559"/>
                <a:gd name="connsiteX272" fmla="*/ 245890 w 1117423"/>
                <a:gd name="connsiteY272" fmla="*/ 326590 h 1471559"/>
                <a:gd name="connsiteX273" fmla="*/ 245890 w 1117423"/>
                <a:gd name="connsiteY273" fmla="*/ 325639 h 1471559"/>
                <a:gd name="connsiteX274" fmla="*/ 242090 w 1117423"/>
                <a:gd name="connsiteY274" fmla="*/ 324692 h 1471559"/>
                <a:gd name="connsiteX275" fmla="*/ 242090 w 1117423"/>
                <a:gd name="connsiteY275" fmla="*/ 317098 h 1471559"/>
                <a:gd name="connsiteX276" fmla="*/ 242090 w 1117423"/>
                <a:gd name="connsiteY276" fmla="*/ 315195 h 1471559"/>
                <a:gd name="connsiteX277" fmla="*/ 243041 w 1117423"/>
                <a:gd name="connsiteY277" fmla="*/ 315195 h 1471559"/>
                <a:gd name="connsiteX278" fmla="*/ 244944 w 1117423"/>
                <a:gd name="connsiteY278" fmla="*/ 314249 h 1471559"/>
                <a:gd name="connsiteX279" fmla="*/ 245890 w 1117423"/>
                <a:gd name="connsiteY279" fmla="*/ 314249 h 1471559"/>
                <a:gd name="connsiteX280" fmla="*/ 254436 w 1117423"/>
                <a:gd name="connsiteY280" fmla="*/ 314249 h 1471559"/>
                <a:gd name="connsiteX281" fmla="*/ 255387 w 1117423"/>
                <a:gd name="connsiteY281" fmla="*/ 314249 h 1471559"/>
                <a:gd name="connsiteX282" fmla="*/ 257285 w 1117423"/>
                <a:gd name="connsiteY282" fmla="*/ 315195 h 1471559"/>
                <a:gd name="connsiteX283" fmla="*/ 259182 w 1117423"/>
                <a:gd name="connsiteY283" fmla="*/ 315195 h 1471559"/>
                <a:gd name="connsiteX284" fmla="*/ 261085 w 1117423"/>
                <a:gd name="connsiteY284" fmla="*/ 315195 h 1471559"/>
                <a:gd name="connsiteX285" fmla="*/ 262031 w 1117423"/>
                <a:gd name="connsiteY285" fmla="*/ 315195 h 1471559"/>
                <a:gd name="connsiteX286" fmla="*/ 263933 w 1117423"/>
                <a:gd name="connsiteY286" fmla="*/ 314249 h 1471559"/>
                <a:gd name="connsiteX287" fmla="*/ 259182 w 1117423"/>
                <a:gd name="connsiteY287" fmla="*/ 299064 h 1471559"/>
                <a:gd name="connsiteX288" fmla="*/ 262031 w 1117423"/>
                <a:gd name="connsiteY288" fmla="*/ 287669 h 1471559"/>
                <a:gd name="connsiteX289" fmla="*/ 266777 w 1117423"/>
                <a:gd name="connsiteY289" fmla="*/ 287669 h 1471559"/>
                <a:gd name="connsiteX290" fmla="*/ 268680 w 1117423"/>
                <a:gd name="connsiteY290" fmla="*/ 288621 h 1471559"/>
                <a:gd name="connsiteX291" fmla="*/ 269626 w 1117423"/>
                <a:gd name="connsiteY291" fmla="*/ 290518 h 1471559"/>
                <a:gd name="connsiteX292" fmla="*/ 269626 w 1117423"/>
                <a:gd name="connsiteY292" fmla="*/ 289572 h 1471559"/>
                <a:gd name="connsiteX293" fmla="*/ 268680 w 1117423"/>
                <a:gd name="connsiteY293" fmla="*/ 288621 h 1471559"/>
                <a:gd name="connsiteX294" fmla="*/ 267728 w 1117423"/>
                <a:gd name="connsiteY294" fmla="*/ 285772 h 1471559"/>
                <a:gd name="connsiteX295" fmla="*/ 266777 w 1117423"/>
                <a:gd name="connsiteY295" fmla="*/ 284826 h 1471559"/>
                <a:gd name="connsiteX296" fmla="*/ 266777 w 1117423"/>
                <a:gd name="connsiteY296" fmla="*/ 283874 h 1471559"/>
                <a:gd name="connsiteX297" fmla="*/ 266777 w 1117423"/>
                <a:gd name="connsiteY297" fmla="*/ 281026 h 1471559"/>
                <a:gd name="connsiteX298" fmla="*/ 264880 w 1117423"/>
                <a:gd name="connsiteY298" fmla="*/ 277226 h 1471559"/>
                <a:gd name="connsiteX299" fmla="*/ 264880 w 1117423"/>
                <a:gd name="connsiteY299" fmla="*/ 276279 h 1471559"/>
                <a:gd name="connsiteX300" fmla="*/ 265831 w 1117423"/>
                <a:gd name="connsiteY300" fmla="*/ 271528 h 1471559"/>
                <a:gd name="connsiteX301" fmla="*/ 284801 w 1117423"/>
                <a:gd name="connsiteY301" fmla="*/ 276279 h 1471559"/>
                <a:gd name="connsiteX302" fmla="*/ 286698 w 1117423"/>
                <a:gd name="connsiteY302" fmla="*/ 277226 h 1471559"/>
                <a:gd name="connsiteX303" fmla="*/ 287669 w 1117423"/>
                <a:gd name="connsiteY303" fmla="*/ 279128 h 1471559"/>
                <a:gd name="connsiteX304" fmla="*/ 288601 w 1117423"/>
                <a:gd name="connsiteY304" fmla="*/ 280074 h 1471559"/>
                <a:gd name="connsiteX305" fmla="*/ 289567 w 1117423"/>
                <a:gd name="connsiteY305" fmla="*/ 280074 h 1471559"/>
                <a:gd name="connsiteX306" fmla="*/ 292396 w 1117423"/>
                <a:gd name="connsiteY306" fmla="*/ 282923 h 1471559"/>
                <a:gd name="connsiteX307" fmla="*/ 293367 w 1117423"/>
                <a:gd name="connsiteY307" fmla="*/ 283874 h 1471559"/>
                <a:gd name="connsiteX308" fmla="*/ 296196 w 1117423"/>
                <a:gd name="connsiteY308" fmla="*/ 284826 h 1471559"/>
                <a:gd name="connsiteX309" fmla="*/ 297162 w 1117423"/>
                <a:gd name="connsiteY309" fmla="*/ 284826 h 1471559"/>
                <a:gd name="connsiteX310" fmla="*/ 298093 w 1117423"/>
                <a:gd name="connsiteY310" fmla="*/ 285772 h 1471559"/>
                <a:gd name="connsiteX311" fmla="*/ 299064 w 1117423"/>
                <a:gd name="connsiteY311" fmla="*/ 287669 h 1471559"/>
                <a:gd name="connsiteX312" fmla="*/ 301888 w 1117423"/>
                <a:gd name="connsiteY312" fmla="*/ 284826 h 1471559"/>
                <a:gd name="connsiteX313" fmla="*/ 305688 w 1117423"/>
                <a:gd name="connsiteY313" fmla="*/ 280074 h 1471559"/>
                <a:gd name="connsiteX314" fmla="*/ 306659 w 1117423"/>
                <a:gd name="connsiteY314" fmla="*/ 278177 h 1471559"/>
                <a:gd name="connsiteX315" fmla="*/ 307585 w 1117423"/>
                <a:gd name="connsiteY315" fmla="*/ 274377 h 1471559"/>
                <a:gd name="connsiteX316" fmla="*/ 309488 w 1117423"/>
                <a:gd name="connsiteY316" fmla="*/ 271528 h 1471559"/>
                <a:gd name="connsiteX317" fmla="*/ 309488 w 1117423"/>
                <a:gd name="connsiteY317" fmla="*/ 270582 h 1471559"/>
                <a:gd name="connsiteX318" fmla="*/ 307585 w 1117423"/>
                <a:gd name="connsiteY318" fmla="*/ 269631 h 1471559"/>
                <a:gd name="connsiteX319" fmla="*/ 306659 w 1117423"/>
                <a:gd name="connsiteY319" fmla="*/ 268685 h 1471559"/>
                <a:gd name="connsiteX320" fmla="*/ 305688 w 1117423"/>
                <a:gd name="connsiteY320" fmla="*/ 266782 h 1471559"/>
                <a:gd name="connsiteX321" fmla="*/ 306659 w 1117423"/>
                <a:gd name="connsiteY321" fmla="*/ 264885 h 1471559"/>
                <a:gd name="connsiteX322" fmla="*/ 309488 w 1117423"/>
                <a:gd name="connsiteY322" fmla="*/ 262036 h 1471559"/>
                <a:gd name="connsiteX323" fmla="*/ 314234 w 1117423"/>
                <a:gd name="connsiteY323" fmla="*/ 256338 h 1471559"/>
                <a:gd name="connsiteX324" fmla="*/ 315180 w 1117423"/>
                <a:gd name="connsiteY324" fmla="*/ 255392 h 1471559"/>
                <a:gd name="connsiteX325" fmla="*/ 315180 w 1117423"/>
                <a:gd name="connsiteY325" fmla="*/ 248744 h 1471559"/>
                <a:gd name="connsiteX326" fmla="*/ 315180 w 1117423"/>
                <a:gd name="connsiteY326" fmla="*/ 246846 h 1471559"/>
                <a:gd name="connsiteX327" fmla="*/ 315180 w 1117423"/>
                <a:gd name="connsiteY327" fmla="*/ 241149 h 1471559"/>
                <a:gd name="connsiteX328" fmla="*/ 315180 w 1117423"/>
                <a:gd name="connsiteY328" fmla="*/ 234500 h 1471559"/>
                <a:gd name="connsiteX329" fmla="*/ 317083 w 1117423"/>
                <a:gd name="connsiteY329" fmla="*/ 228803 h 1471559"/>
                <a:gd name="connsiteX330" fmla="*/ 315180 w 1117423"/>
                <a:gd name="connsiteY330" fmla="*/ 228803 h 1471559"/>
                <a:gd name="connsiteX331" fmla="*/ 312337 w 1117423"/>
                <a:gd name="connsiteY331" fmla="*/ 227856 h 1471559"/>
                <a:gd name="connsiteX332" fmla="*/ 306659 w 1117423"/>
                <a:gd name="connsiteY332" fmla="*/ 226905 h 1471559"/>
                <a:gd name="connsiteX333" fmla="*/ 299991 w 1117423"/>
                <a:gd name="connsiteY333" fmla="*/ 224057 h 1471559"/>
                <a:gd name="connsiteX334" fmla="*/ 292396 w 1117423"/>
                <a:gd name="connsiteY334" fmla="*/ 219310 h 1471559"/>
                <a:gd name="connsiteX335" fmla="*/ 288601 w 1117423"/>
                <a:gd name="connsiteY335" fmla="*/ 214564 h 1471559"/>
                <a:gd name="connsiteX336" fmla="*/ 281972 w 1117423"/>
                <a:gd name="connsiteY336" fmla="*/ 208867 h 1471559"/>
                <a:gd name="connsiteX337" fmla="*/ 281001 w 1117423"/>
                <a:gd name="connsiteY337" fmla="*/ 207916 h 1471559"/>
                <a:gd name="connsiteX338" fmla="*/ 278172 w 1117423"/>
                <a:gd name="connsiteY338" fmla="*/ 207916 h 1471559"/>
                <a:gd name="connsiteX339" fmla="*/ 275323 w 1117423"/>
                <a:gd name="connsiteY339" fmla="*/ 209813 h 1471559"/>
                <a:gd name="connsiteX340" fmla="*/ 274377 w 1117423"/>
                <a:gd name="connsiteY340" fmla="*/ 209813 h 1471559"/>
                <a:gd name="connsiteX341" fmla="*/ 273426 w 1117423"/>
                <a:gd name="connsiteY341" fmla="*/ 211715 h 1471559"/>
                <a:gd name="connsiteX342" fmla="*/ 274377 w 1117423"/>
                <a:gd name="connsiteY342" fmla="*/ 212662 h 1471559"/>
                <a:gd name="connsiteX343" fmla="*/ 271523 w 1117423"/>
                <a:gd name="connsiteY343" fmla="*/ 213613 h 1471559"/>
                <a:gd name="connsiteX344" fmla="*/ 270577 w 1117423"/>
                <a:gd name="connsiteY344" fmla="*/ 216462 h 1471559"/>
                <a:gd name="connsiteX345" fmla="*/ 270577 w 1117423"/>
                <a:gd name="connsiteY345" fmla="*/ 217413 h 1471559"/>
                <a:gd name="connsiteX346" fmla="*/ 274377 w 1117423"/>
                <a:gd name="connsiteY346" fmla="*/ 223110 h 1471559"/>
                <a:gd name="connsiteX347" fmla="*/ 275323 w 1117423"/>
                <a:gd name="connsiteY347" fmla="*/ 224057 h 1471559"/>
                <a:gd name="connsiteX348" fmla="*/ 277221 w 1117423"/>
                <a:gd name="connsiteY348" fmla="*/ 226905 h 1471559"/>
                <a:gd name="connsiteX349" fmla="*/ 278172 w 1117423"/>
                <a:gd name="connsiteY349" fmla="*/ 230705 h 1471559"/>
                <a:gd name="connsiteX350" fmla="*/ 276274 w 1117423"/>
                <a:gd name="connsiteY350" fmla="*/ 227856 h 1471559"/>
                <a:gd name="connsiteX351" fmla="*/ 274377 w 1117423"/>
                <a:gd name="connsiteY351" fmla="*/ 226905 h 1471559"/>
                <a:gd name="connsiteX352" fmla="*/ 274377 w 1117423"/>
                <a:gd name="connsiteY352" fmla="*/ 226905 h 1471559"/>
                <a:gd name="connsiteX353" fmla="*/ 272475 w 1117423"/>
                <a:gd name="connsiteY353" fmla="*/ 225008 h 1471559"/>
                <a:gd name="connsiteX354" fmla="*/ 272475 w 1117423"/>
                <a:gd name="connsiteY354" fmla="*/ 224057 h 1471559"/>
                <a:gd name="connsiteX355" fmla="*/ 271523 w 1117423"/>
                <a:gd name="connsiteY355" fmla="*/ 222159 h 1471559"/>
                <a:gd name="connsiteX356" fmla="*/ 270577 w 1117423"/>
                <a:gd name="connsiteY356" fmla="*/ 221208 h 1471559"/>
                <a:gd name="connsiteX357" fmla="*/ 266777 w 1117423"/>
                <a:gd name="connsiteY357" fmla="*/ 221208 h 1471559"/>
                <a:gd name="connsiteX358" fmla="*/ 264880 w 1117423"/>
                <a:gd name="connsiteY358" fmla="*/ 223110 h 1471559"/>
                <a:gd name="connsiteX359" fmla="*/ 263933 w 1117423"/>
                <a:gd name="connsiteY359" fmla="*/ 223110 h 1471559"/>
                <a:gd name="connsiteX360" fmla="*/ 262031 w 1117423"/>
                <a:gd name="connsiteY360" fmla="*/ 225008 h 1471559"/>
                <a:gd name="connsiteX361" fmla="*/ 260133 w 1117423"/>
                <a:gd name="connsiteY361" fmla="*/ 225008 h 1471559"/>
                <a:gd name="connsiteX362" fmla="*/ 258236 w 1117423"/>
                <a:gd name="connsiteY362" fmla="*/ 225008 h 1471559"/>
                <a:gd name="connsiteX363" fmla="*/ 257285 w 1117423"/>
                <a:gd name="connsiteY363" fmla="*/ 223110 h 1471559"/>
                <a:gd name="connsiteX364" fmla="*/ 257285 w 1117423"/>
                <a:gd name="connsiteY364" fmla="*/ 217413 h 1471559"/>
                <a:gd name="connsiteX365" fmla="*/ 256334 w 1117423"/>
                <a:gd name="connsiteY365" fmla="*/ 213613 h 1471559"/>
                <a:gd name="connsiteX366" fmla="*/ 250641 w 1117423"/>
                <a:gd name="connsiteY366" fmla="*/ 215510 h 1471559"/>
                <a:gd name="connsiteX367" fmla="*/ 249690 w 1117423"/>
                <a:gd name="connsiteY367" fmla="*/ 215510 h 1471559"/>
                <a:gd name="connsiteX368" fmla="*/ 244944 w 1117423"/>
                <a:gd name="connsiteY368" fmla="*/ 215510 h 1471559"/>
                <a:gd name="connsiteX369" fmla="*/ 242090 w 1117423"/>
                <a:gd name="connsiteY369" fmla="*/ 217413 h 1471559"/>
                <a:gd name="connsiteX370" fmla="*/ 241144 w 1117423"/>
                <a:gd name="connsiteY370" fmla="*/ 218364 h 1471559"/>
                <a:gd name="connsiteX371" fmla="*/ 240193 w 1117423"/>
                <a:gd name="connsiteY371" fmla="*/ 218364 h 1471559"/>
                <a:gd name="connsiteX372" fmla="*/ 238295 w 1117423"/>
                <a:gd name="connsiteY372" fmla="*/ 219310 h 1471559"/>
                <a:gd name="connsiteX373" fmla="*/ 235446 w 1117423"/>
                <a:gd name="connsiteY373" fmla="*/ 221208 h 1471559"/>
                <a:gd name="connsiteX374" fmla="*/ 234495 w 1117423"/>
                <a:gd name="connsiteY374" fmla="*/ 221208 h 1471559"/>
                <a:gd name="connsiteX375" fmla="*/ 228798 w 1117423"/>
                <a:gd name="connsiteY375" fmla="*/ 221208 h 1471559"/>
                <a:gd name="connsiteX376" fmla="*/ 225003 w 1117423"/>
                <a:gd name="connsiteY376" fmla="*/ 220257 h 1471559"/>
                <a:gd name="connsiteX377" fmla="*/ 224052 w 1117423"/>
                <a:gd name="connsiteY377" fmla="*/ 219310 h 1471559"/>
                <a:gd name="connsiteX378" fmla="*/ 223100 w 1117423"/>
                <a:gd name="connsiteY378" fmla="*/ 218364 h 1471559"/>
                <a:gd name="connsiteX379" fmla="*/ 223100 w 1117423"/>
                <a:gd name="connsiteY379" fmla="*/ 213613 h 1471559"/>
                <a:gd name="connsiteX380" fmla="*/ 224052 w 1117423"/>
                <a:gd name="connsiteY380" fmla="*/ 208867 h 1471559"/>
                <a:gd name="connsiteX381" fmla="*/ 225003 w 1117423"/>
                <a:gd name="connsiteY381" fmla="*/ 208867 h 1471559"/>
                <a:gd name="connsiteX382" fmla="*/ 226900 w 1117423"/>
                <a:gd name="connsiteY382" fmla="*/ 203169 h 1471559"/>
                <a:gd name="connsiteX383" fmla="*/ 225003 w 1117423"/>
                <a:gd name="connsiteY383" fmla="*/ 202218 h 1471559"/>
                <a:gd name="connsiteX384" fmla="*/ 224052 w 1117423"/>
                <a:gd name="connsiteY384" fmla="*/ 201272 h 1471559"/>
                <a:gd name="connsiteX385" fmla="*/ 218354 w 1117423"/>
                <a:gd name="connsiteY385" fmla="*/ 197482 h 1471559"/>
                <a:gd name="connsiteX386" fmla="*/ 215510 w 1117423"/>
                <a:gd name="connsiteY386" fmla="*/ 196531 h 1471559"/>
                <a:gd name="connsiteX387" fmla="*/ 214559 w 1117423"/>
                <a:gd name="connsiteY387" fmla="*/ 194633 h 1471559"/>
                <a:gd name="connsiteX388" fmla="*/ 215510 w 1117423"/>
                <a:gd name="connsiteY388" fmla="*/ 191784 h 1471559"/>
                <a:gd name="connsiteX389" fmla="*/ 214559 w 1117423"/>
                <a:gd name="connsiteY389" fmla="*/ 189887 h 1471559"/>
                <a:gd name="connsiteX390" fmla="*/ 213608 w 1117423"/>
                <a:gd name="connsiteY390" fmla="*/ 188936 h 1471559"/>
                <a:gd name="connsiteX391" fmla="*/ 212662 w 1117423"/>
                <a:gd name="connsiteY391" fmla="*/ 187989 h 1471559"/>
                <a:gd name="connsiteX392" fmla="*/ 209813 w 1117423"/>
                <a:gd name="connsiteY392" fmla="*/ 186087 h 1471559"/>
                <a:gd name="connsiteX393" fmla="*/ 208862 w 1117423"/>
                <a:gd name="connsiteY393" fmla="*/ 185136 h 1471559"/>
                <a:gd name="connsiteX394" fmla="*/ 207916 w 1117423"/>
                <a:gd name="connsiteY394" fmla="*/ 184190 h 1471559"/>
                <a:gd name="connsiteX395" fmla="*/ 201267 w 1117423"/>
                <a:gd name="connsiteY395" fmla="*/ 183238 h 1471559"/>
                <a:gd name="connsiteX396" fmla="*/ 200316 w 1117423"/>
                <a:gd name="connsiteY396" fmla="*/ 182292 h 1471559"/>
                <a:gd name="connsiteX397" fmla="*/ 195570 w 1117423"/>
                <a:gd name="connsiteY397" fmla="*/ 180390 h 1471559"/>
                <a:gd name="connsiteX398" fmla="*/ 214559 w 1117423"/>
                <a:gd name="connsiteY398" fmla="*/ 144313 h 1471559"/>
                <a:gd name="connsiteX399" fmla="*/ 240193 w 1117423"/>
                <a:gd name="connsiteY399" fmla="*/ 116777 h 1471559"/>
                <a:gd name="connsiteX400" fmla="*/ 261085 w 1117423"/>
                <a:gd name="connsiteY400" fmla="*/ 98738 h 1471559"/>
                <a:gd name="connsiteX401" fmla="*/ 299991 w 1117423"/>
                <a:gd name="connsiteY401" fmla="*/ 72154 h 1471559"/>
                <a:gd name="connsiteX402" fmla="*/ 303790 w 1117423"/>
                <a:gd name="connsiteY402" fmla="*/ 77851 h 1471559"/>
                <a:gd name="connsiteX403" fmla="*/ 305688 w 1117423"/>
                <a:gd name="connsiteY403" fmla="*/ 80695 h 1471559"/>
                <a:gd name="connsiteX404" fmla="*/ 308556 w 1117423"/>
                <a:gd name="connsiteY404" fmla="*/ 83549 h 1471559"/>
                <a:gd name="connsiteX405" fmla="*/ 310434 w 1117423"/>
                <a:gd name="connsiteY405" fmla="*/ 86392 h 1471559"/>
                <a:gd name="connsiteX406" fmla="*/ 314234 w 1117423"/>
                <a:gd name="connsiteY406" fmla="*/ 89246 h 1471559"/>
                <a:gd name="connsiteX407" fmla="*/ 317083 w 1117423"/>
                <a:gd name="connsiteY407" fmla="*/ 92090 h 1471559"/>
                <a:gd name="connsiteX408" fmla="*/ 332273 w 1117423"/>
                <a:gd name="connsiteY408" fmla="*/ 93041 h 1471559"/>
                <a:gd name="connsiteX409" fmla="*/ 343667 w 1117423"/>
                <a:gd name="connsiteY409" fmla="*/ 93041 h 1471559"/>
                <a:gd name="connsiteX410" fmla="*/ 346516 w 1117423"/>
                <a:gd name="connsiteY410" fmla="*/ 96836 h 1471559"/>
                <a:gd name="connsiteX411" fmla="*/ 346516 w 1117423"/>
                <a:gd name="connsiteY411" fmla="*/ 92090 h 1471559"/>
                <a:gd name="connsiteX412" fmla="*/ 349365 w 1117423"/>
                <a:gd name="connsiteY412" fmla="*/ 89246 h 1471559"/>
                <a:gd name="connsiteX413" fmla="*/ 353160 w 1117423"/>
                <a:gd name="connsiteY413" fmla="*/ 87344 h 1471559"/>
                <a:gd name="connsiteX414" fmla="*/ 355062 w 1117423"/>
                <a:gd name="connsiteY414" fmla="*/ 86392 h 1471559"/>
                <a:gd name="connsiteX415" fmla="*/ 356960 w 1117423"/>
                <a:gd name="connsiteY415" fmla="*/ 86392 h 1471559"/>
                <a:gd name="connsiteX416" fmla="*/ 362657 w 1117423"/>
                <a:gd name="connsiteY416" fmla="*/ 86392 h 1471559"/>
                <a:gd name="connsiteX417" fmla="*/ 366457 w 1117423"/>
                <a:gd name="connsiteY417" fmla="*/ 85446 h 1471559"/>
                <a:gd name="connsiteX418" fmla="*/ 367403 w 1117423"/>
                <a:gd name="connsiteY418" fmla="*/ 87344 h 1471559"/>
                <a:gd name="connsiteX419" fmla="*/ 368354 w 1117423"/>
                <a:gd name="connsiteY419" fmla="*/ 88295 h 1471559"/>
                <a:gd name="connsiteX420" fmla="*/ 369301 w 1117423"/>
                <a:gd name="connsiteY420" fmla="*/ 89246 h 1471559"/>
                <a:gd name="connsiteX421" fmla="*/ 371203 w 1117423"/>
                <a:gd name="connsiteY421" fmla="*/ 90192 h 1471559"/>
                <a:gd name="connsiteX422" fmla="*/ 373101 w 1117423"/>
                <a:gd name="connsiteY422" fmla="*/ 91144 h 1471559"/>
                <a:gd name="connsiteX423" fmla="*/ 374052 w 1117423"/>
                <a:gd name="connsiteY423" fmla="*/ 93041 h 1471559"/>
                <a:gd name="connsiteX424" fmla="*/ 370252 w 1117423"/>
                <a:gd name="connsiteY424" fmla="*/ 94939 h 1471559"/>
                <a:gd name="connsiteX425" fmla="*/ 368354 w 1117423"/>
                <a:gd name="connsiteY425" fmla="*/ 96836 h 1471559"/>
                <a:gd name="connsiteX426" fmla="*/ 367403 w 1117423"/>
                <a:gd name="connsiteY426" fmla="*/ 97787 h 1471559"/>
                <a:gd name="connsiteX427" fmla="*/ 369301 w 1117423"/>
                <a:gd name="connsiteY427" fmla="*/ 99685 h 1471559"/>
                <a:gd name="connsiteX428" fmla="*/ 370252 w 1117423"/>
                <a:gd name="connsiteY428" fmla="*/ 100636 h 1471559"/>
                <a:gd name="connsiteX429" fmla="*/ 371203 w 1117423"/>
                <a:gd name="connsiteY429" fmla="*/ 101587 h 1471559"/>
                <a:gd name="connsiteX430" fmla="*/ 371203 w 1117423"/>
                <a:gd name="connsiteY430" fmla="*/ 104431 h 1471559"/>
                <a:gd name="connsiteX431" fmla="*/ 370252 w 1117423"/>
                <a:gd name="connsiteY431" fmla="*/ 109182 h 1471559"/>
                <a:gd name="connsiteX432" fmla="*/ 372149 w 1117423"/>
                <a:gd name="connsiteY432" fmla="*/ 109182 h 1471559"/>
                <a:gd name="connsiteX433" fmla="*/ 374052 w 1117423"/>
                <a:gd name="connsiteY433" fmla="*/ 107285 h 1471559"/>
                <a:gd name="connsiteX434" fmla="*/ 374052 w 1117423"/>
                <a:gd name="connsiteY434" fmla="*/ 106333 h 1471559"/>
                <a:gd name="connsiteX435" fmla="*/ 375949 w 1117423"/>
                <a:gd name="connsiteY435" fmla="*/ 101587 h 1471559"/>
                <a:gd name="connsiteX436" fmla="*/ 376896 w 1117423"/>
                <a:gd name="connsiteY436" fmla="*/ 99685 h 1471559"/>
                <a:gd name="connsiteX437" fmla="*/ 377847 w 1117423"/>
                <a:gd name="connsiteY437" fmla="*/ 97787 h 1471559"/>
                <a:gd name="connsiteX438" fmla="*/ 378798 w 1117423"/>
                <a:gd name="connsiteY438" fmla="*/ 97787 h 1471559"/>
                <a:gd name="connsiteX439" fmla="*/ 383544 w 1117423"/>
                <a:gd name="connsiteY439" fmla="*/ 97787 h 1471559"/>
                <a:gd name="connsiteX440" fmla="*/ 384495 w 1117423"/>
                <a:gd name="connsiteY440" fmla="*/ 97787 h 1471559"/>
                <a:gd name="connsiteX441" fmla="*/ 385447 w 1117423"/>
                <a:gd name="connsiteY441" fmla="*/ 92090 h 1471559"/>
                <a:gd name="connsiteX442" fmla="*/ 387344 w 1117423"/>
                <a:gd name="connsiteY442" fmla="*/ 90192 h 1471559"/>
                <a:gd name="connsiteX443" fmla="*/ 388290 w 1117423"/>
                <a:gd name="connsiteY443" fmla="*/ 89246 h 1471559"/>
                <a:gd name="connsiteX444" fmla="*/ 390193 w 1117423"/>
                <a:gd name="connsiteY444" fmla="*/ 88295 h 1471559"/>
                <a:gd name="connsiteX445" fmla="*/ 392090 w 1117423"/>
                <a:gd name="connsiteY445" fmla="*/ 85446 h 1471559"/>
                <a:gd name="connsiteX446" fmla="*/ 392090 w 1117423"/>
                <a:gd name="connsiteY446" fmla="*/ 85446 h 1471559"/>
                <a:gd name="connsiteX447" fmla="*/ 392090 w 1117423"/>
                <a:gd name="connsiteY447" fmla="*/ 83549 h 1471559"/>
                <a:gd name="connsiteX448" fmla="*/ 390193 w 1117423"/>
                <a:gd name="connsiteY448" fmla="*/ 80695 h 1471559"/>
                <a:gd name="connsiteX449" fmla="*/ 389242 w 1117423"/>
                <a:gd name="connsiteY449" fmla="*/ 79749 h 1471559"/>
                <a:gd name="connsiteX450" fmla="*/ 388290 w 1117423"/>
                <a:gd name="connsiteY450" fmla="*/ 77851 h 1471559"/>
                <a:gd name="connsiteX451" fmla="*/ 387344 w 1117423"/>
                <a:gd name="connsiteY451" fmla="*/ 76900 h 1471559"/>
                <a:gd name="connsiteX452" fmla="*/ 386393 w 1117423"/>
                <a:gd name="connsiteY452" fmla="*/ 75003 h 1471559"/>
                <a:gd name="connsiteX453" fmla="*/ 386393 w 1117423"/>
                <a:gd name="connsiteY453" fmla="*/ 74051 h 1471559"/>
                <a:gd name="connsiteX454" fmla="*/ 387344 w 1117423"/>
                <a:gd name="connsiteY454" fmla="*/ 73100 h 1471559"/>
                <a:gd name="connsiteX455" fmla="*/ 388290 w 1117423"/>
                <a:gd name="connsiteY455" fmla="*/ 71203 h 1471559"/>
                <a:gd name="connsiteX456" fmla="*/ 389242 w 1117423"/>
                <a:gd name="connsiteY456" fmla="*/ 69305 h 1471559"/>
                <a:gd name="connsiteX457" fmla="*/ 389242 w 1117423"/>
                <a:gd name="connsiteY457" fmla="*/ 67403 h 1471559"/>
                <a:gd name="connsiteX458" fmla="*/ 388290 w 1117423"/>
                <a:gd name="connsiteY458" fmla="*/ 66456 h 1471559"/>
                <a:gd name="connsiteX459" fmla="*/ 386393 w 1117423"/>
                <a:gd name="connsiteY459" fmla="*/ 62666 h 1471559"/>
                <a:gd name="connsiteX460" fmla="*/ 385447 w 1117423"/>
                <a:gd name="connsiteY460" fmla="*/ 60769 h 1471559"/>
                <a:gd name="connsiteX461" fmla="*/ 385447 w 1117423"/>
                <a:gd name="connsiteY461" fmla="*/ 60769 h 1471559"/>
                <a:gd name="connsiteX462" fmla="*/ 393041 w 1117423"/>
                <a:gd name="connsiteY462" fmla="*/ 59818 h 1471559"/>
                <a:gd name="connsiteX463" fmla="*/ 396836 w 1117423"/>
                <a:gd name="connsiteY463" fmla="*/ 58872 h 1471559"/>
                <a:gd name="connsiteX464" fmla="*/ 400636 w 1117423"/>
                <a:gd name="connsiteY464" fmla="*/ 59818 h 1471559"/>
                <a:gd name="connsiteX465" fmla="*/ 402534 w 1117423"/>
                <a:gd name="connsiteY465" fmla="*/ 59818 h 1471559"/>
                <a:gd name="connsiteX466" fmla="*/ 403485 w 1117423"/>
                <a:gd name="connsiteY466" fmla="*/ 64569 h 1471559"/>
                <a:gd name="connsiteX467" fmla="*/ 427221 w 1117423"/>
                <a:gd name="connsiteY467" fmla="*/ 36082 h 1471559"/>
                <a:gd name="connsiteX468" fmla="*/ 442411 w 1117423"/>
                <a:gd name="connsiteY468" fmla="*/ 30385 h 1471559"/>
                <a:gd name="connsiteX469" fmla="*/ 464249 w 1117423"/>
                <a:gd name="connsiteY469" fmla="*/ 22790 h 1471559"/>
                <a:gd name="connsiteX470" fmla="*/ 474693 w 1117423"/>
                <a:gd name="connsiteY470" fmla="*/ 14244 h 1471559"/>
                <a:gd name="connsiteX471" fmla="*/ 484190 w 1117423"/>
                <a:gd name="connsiteY471" fmla="*/ 7600 h 1471559"/>
                <a:gd name="connsiteX472" fmla="*/ 489887 w 1117423"/>
                <a:gd name="connsiteY472" fmla="*/ 2854 h 1471559"/>
                <a:gd name="connsiteX473" fmla="*/ 496531 w 1117423"/>
                <a:gd name="connsiteY473" fmla="*/ 0 h 1471559"/>
                <a:gd name="connsiteX474" fmla="*/ 500331 w 1117423"/>
                <a:gd name="connsiteY474" fmla="*/ 28487 h 1471559"/>
                <a:gd name="connsiteX475" fmla="*/ 497482 w 1117423"/>
                <a:gd name="connsiteY475" fmla="*/ 40828 h 1471559"/>
                <a:gd name="connsiteX476" fmla="*/ 497482 w 1117423"/>
                <a:gd name="connsiteY476" fmla="*/ 49374 h 1471559"/>
                <a:gd name="connsiteX477" fmla="*/ 497482 w 1117423"/>
                <a:gd name="connsiteY477" fmla="*/ 53174 h 1471559"/>
                <a:gd name="connsiteX478" fmla="*/ 498429 w 1117423"/>
                <a:gd name="connsiteY478" fmla="*/ 54120 h 1471559"/>
                <a:gd name="connsiteX479" fmla="*/ 499380 w 1117423"/>
                <a:gd name="connsiteY479" fmla="*/ 56969 h 1471559"/>
                <a:gd name="connsiteX480" fmla="*/ 504126 w 1117423"/>
                <a:gd name="connsiteY480" fmla="*/ 58872 h 1471559"/>
                <a:gd name="connsiteX481" fmla="*/ 505077 w 1117423"/>
                <a:gd name="connsiteY481" fmla="*/ 59818 h 1471559"/>
                <a:gd name="connsiteX482" fmla="*/ 506975 w 1117423"/>
                <a:gd name="connsiteY482" fmla="*/ 61715 h 1471559"/>
                <a:gd name="connsiteX483" fmla="*/ 507926 w 1117423"/>
                <a:gd name="connsiteY483" fmla="*/ 62666 h 1471559"/>
                <a:gd name="connsiteX484" fmla="*/ 509823 w 1117423"/>
                <a:gd name="connsiteY484" fmla="*/ 61715 h 1471559"/>
                <a:gd name="connsiteX485" fmla="*/ 513623 w 1117423"/>
                <a:gd name="connsiteY485" fmla="*/ 61715 h 1471559"/>
                <a:gd name="connsiteX486" fmla="*/ 517418 w 1117423"/>
                <a:gd name="connsiteY486" fmla="*/ 60769 h 1471559"/>
                <a:gd name="connsiteX487" fmla="*/ 522164 w 1117423"/>
                <a:gd name="connsiteY487" fmla="*/ 56969 h 1471559"/>
                <a:gd name="connsiteX488" fmla="*/ 524067 w 1117423"/>
                <a:gd name="connsiteY488" fmla="*/ 57920 h 1471559"/>
                <a:gd name="connsiteX489" fmla="*/ 527862 w 1117423"/>
                <a:gd name="connsiteY489" fmla="*/ 55072 h 1471559"/>
                <a:gd name="connsiteX490" fmla="*/ 528793 w 1117423"/>
                <a:gd name="connsiteY490" fmla="*/ 53174 h 1471559"/>
                <a:gd name="connsiteX491" fmla="*/ 528793 w 1117423"/>
                <a:gd name="connsiteY491" fmla="*/ 52223 h 1471559"/>
                <a:gd name="connsiteX492" fmla="*/ 531662 w 1117423"/>
                <a:gd name="connsiteY492" fmla="*/ 52223 h 1471559"/>
                <a:gd name="connsiteX493" fmla="*/ 533559 w 1117423"/>
                <a:gd name="connsiteY493" fmla="*/ 54120 h 1471559"/>
                <a:gd name="connsiteX494" fmla="*/ 536388 w 1117423"/>
                <a:gd name="connsiteY494" fmla="*/ 55072 h 1471559"/>
                <a:gd name="connsiteX495" fmla="*/ 537359 w 1117423"/>
                <a:gd name="connsiteY495" fmla="*/ 56018 h 1471559"/>
                <a:gd name="connsiteX496" fmla="*/ 538291 w 1117423"/>
                <a:gd name="connsiteY496" fmla="*/ 56969 h 1471559"/>
                <a:gd name="connsiteX497" fmla="*/ 539257 w 1117423"/>
                <a:gd name="connsiteY497" fmla="*/ 58872 h 1471559"/>
                <a:gd name="connsiteX498" fmla="*/ 541154 w 1117423"/>
                <a:gd name="connsiteY498" fmla="*/ 62666 h 1471559"/>
                <a:gd name="connsiteX499" fmla="*/ 540188 w 1117423"/>
                <a:gd name="connsiteY499" fmla="*/ 63618 h 1471559"/>
                <a:gd name="connsiteX500" fmla="*/ 539257 w 1117423"/>
                <a:gd name="connsiteY500" fmla="*/ 67403 h 1471559"/>
                <a:gd name="connsiteX501" fmla="*/ 539257 w 1117423"/>
                <a:gd name="connsiteY501" fmla="*/ 71203 h 1471559"/>
                <a:gd name="connsiteX502" fmla="*/ 539257 w 1117423"/>
                <a:gd name="connsiteY502" fmla="*/ 75949 h 1471559"/>
                <a:gd name="connsiteX503" fmla="*/ 538291 w 1117423"/>
                <a:gd name="connsiteY503" fmla="*/ 75949 h 1471559"/>
                <a:gd name="connsiteX504" fmla="*/ 538291 w 1117423"/>
                <a:gd name="connsiteY504" fmla="*/ 76900 h 1471559"/>
                <a:gd name="connsiteX505" fmla="*/ 540188 w 1117423"/>
                <a:gd name="connsiteY505" fmla="*/ 78798 h 1471559"/>
                <a:gd name="connsiteX506" fmla="*/ 540188 w 1117423"/>
                <a:gd name="connsiteY506" fmla="*/ 78798 h 1471559"/>
                <a:gd name="connsiteX507" fmla="*/ 543988 w 1117423"/>
                <a:gd name="connsiteY507" fmla="*/ 80695 h 1471559"/>
                <a:gd name="connsiteX508" fmla="*/ 544954 w 1117423"/>
                <a:gd name="connsiteY508" fmla="*/ 81646 h 1471559"/>
                <a:gd name="connsiteX509" fmla="*/ 545885 w 1117423"/>
                <a:gd name="connsiteY509" fmla="*/ 81646 h 1471559"/>
                <a:gd name="connsiteX510" fmla="*/ 547783 w 1117423"/>
                <a:gd name="connsiteY510" fmla="*/ 82597 h 1471559"/>
                <a:gd name="connsiteX511" fmla="*/ 547783 w 1117423"/>
                <a:gd name="connsiteY511" fmla="*/ 83549 h 1471559"/>
                <a:gd name="connsiteX512" fmla="*/ 548749 w 1117423"/>
                <a:gd name="connsiteY512" fmla="*/ 85446 h 1471559"/>
                <a:gd name="connsiteX513" fmla="*/ 547783 w 1117423"/>
                <a:gd name="connsiteY513" fmla="*/ 92090 h 1471559"/>
                <a:gd name="connsiteX514" fmla="*/ 546852 w 1117423"/>
                <a:gd name="connsiteY514" fmla="*/ 93992 h 1471559"/>
                <a:gd name="connsiteX515" fmla="*/ 544954 w 1117423"/>
                <a:gd name="connsiteY515" fmla="*/ 95890 h 1471559"/>
                <a:gd name="connsiteX516" fmla="*/ 543988 w 1117423"/>
                <a:gd name="connsiteY516" fmla="*/ 98738 h 1471559"/>
                <a:gd name="connsiteX517" fmla="*/ 545885 w 1117423"/>
                <a:gd name="connsiteY517" fmla="*/ 99685 h 1471559"/>
                <a:gd name="connsiteX518" fmla="*/ 548749 w 1117423"/>
                <a:gd name="connsiteY518" fmla="*/ 103485 h 1471559"/>
                <a:gd name="connsiteX519" fmla="*/ 548749 w 1117423"/>
                <a:gd name="connsiteY519" fmla="*/ 104431 h 1471559"/>
                <a:gd name="connsiteX520" fmla="*/ 550632 w 1117423"/>
                <a:gd name="connsiteY520" fmla="*/ 105382 h 1471559"/>
                <a:gd name="connsiteX521" fmla="*/ 550632 w 1117423"/>
                <a:gd name="connsiteY521" fmla="*/ 107285 h 1471559"/>
                <a:gd name="connsiteX522" fmla="*/ 551583 w 1117423"/>
                <a:gd name="connsiteY522" fmla="*/ 109182 h 1471559"/>
                <a:gd name="connsiteX523" fmla="*/ 552529 w 1117423"/>
                <a:gd name="connsiteY523" fmla="*/ 111080 h 1471559"/>
                <a:gd name="connsiteX524" fmla="*/ 554427 w 1117423"/>
                <a:gd name="connsiteY524" fmla="*/ 112982 h 1471559"/>
                <a:gd name="connsiteX525" fmla="*/ 563924 w 1117423"/>
                <a:gd name="connsiteY525" fmla="*/ 109182 h 1471559"/>
                <a:gd name="connsiteX526" fmla="*/ 561075 w 1117423"/>
                <a:gd name="connsiteY526" fmla="*/ 120577 h 1471559"/>
                <a:gd name="connsiteX527" fmla="*/ 561075 w 1117423"/>
                <a:gd name="connsiteY527" fmla="*/ 128172 h 1471559"/>
                <a:gd name="connsiteX528" fmla="*/ 562026 w 1117423"/>
                <a:gd name="connsiteY528" fmla="*/ 131972 h 1471559"/>
                <a:gd name="connsiteX529" fmla="*/ 562978 w 1117423"/>
                <a:gd name="connsiteY529" fmla="*/ 135767 h 1471559"/>
                <a:gd name="connsiteX530" fmla="*/ 566773 w 1117423"/>
                <a:gd name="connsiteY530" fmla="*/ 140513 h 1471559"/>
                <a:gd name="connsiteX531" fmla="*/ 567724 w 1117423"/>
                <a:gd name="connsiteY531" fmla="*/ 141464 h 1471559"/>
                <a:gd name="connsiteX532" fmla="*/ 572470 w 1117423"/>
                <a:gd name="connsiteY532" fmla="*/ 145264 h 1471559"/>
                <a:gd name="connsiteX533" fmla="*/ 575319 w 1117423"/>
                <a:gd name="connsiteY533" fmla="*/ 148108 h 1471559"/>
                <a:gd name="connsiteX534" fmla="*/ 576270 w 1117423"/>
                <a:gd name="connsiteY534" fmla="*/ 149059 h 1471559"/>
                <a:gd name="connsiteX535" fmla="*/ 577216 w 1117423"/>
                <a:gd name="connsiteY535" fmla="*/ 150010 h 1471559"/>
                <a:gd name="connsiteX536" fmla="*/ 584811 w 1117423"/>
                <a:gd name="connsiteY536" fmla="*/ 157605 h 1471559"/>
                <a:gd name="connsiteX537" fmla="*/ 587660 w 1117423"/>
                <a:gd name="connsiteY537" fmla="*/ 160454 h 1471559"/>
                <a:gd name="connsiteX538" fmla="*/ 589557 w 1117423"/>
                <a:gd name="connsiteY538" fmla="*/ 161400 h 1471559"/>
                <a:gd name="connsiteX539" fmla="*/ 590508 w 1117423"/>
                <a:gd name="connsiteY539" fmla="*/ 160454 h 1471559"/>
                <a:gd name="connsiteX540" fmla="*/ 593357 w 1117423"/>
                <a:gd name="connsiteY540" fmla="*/ 150956 h 1471559"/>
                <a:gd name="connsiteX541" fmla="*/ 597152 w 1117423"/>
                <a:gd name="connsiteY541" fmla="*/ 151908 h 1471559"/>
                <a:gd name="connsiteX542" fmla="*/ 600952 w 1117423"/>
                <a:gd name="connsiteY542" fmla="*/ 150956 h 1471559"/>
                <a:gd name="connsiteX543" fmla="*/ 601903 w 1117423"/>
                <a:gd name="connsiteY543" fmla="*/ 150010 h 1471559"/>
                <a:gd name="connsiteX544" fmla="*/ 603801 w 1117423"/>
                <a:gd name="connsiteY544" fmla="*/ 147156 h 1471559"/>
                <a:gd name="connsiteX545" fmla="*/ 603801 w 1117423"/>
                <a:gd name="connsiteY545" fmla="*/ 147156 h 1471559"/>
                <a:gd name="connsiteX546" fmla="*/ 606649 w 1117423"/>
                <a:gd name="connsiteY546" fmla="*/ 143361 h 1471559"/>
                <a:gd name="connsiteX547" fmla="*/ 606649 w 1117423"/>
                <a:gd name="connsiteY547" fmla="*/ 142410 h 1471559"/>
                <a:gd name="connsiteX548" fmla="*/ 608547 w 1117423"/>
                <a:gd name="connsiteY548" fmla="*/ 142410 h 1471559"/>
                <a:gd name="connsiteX549" fmla="*/ 609498 w 1117423"/>
                <a:gd name="connsiteY549" fmla="*/ 141464 h 1471559"/>
                <a:gd name="connsiteX550" fmla="*/ 615196 w 1117423"/>
                <a:gd name="connsiteY550" fmla="*/ 136718 h 1471559"/>
                <a:gd name="connsiteX551" fmla="*/ 619942 w 1117423"/>
                <a:gd name="connsiteY551" fmla="*/ 131020 h 1471559"/>
                <a:gd name="connsiteX552" fmla="*/ 625639 w 1117423"/>
                <a:gd name="connsiteY552" fmla="*/ 125323 h 1471559"/>
                <a:gd name="connsiteX553" fmla="*/ 626590 w 1117423"/>
                <a:gd name="connsiteY553" fmla="*/ 123421 h 1471559"/>
                <a:gd name="connsiteX554" fmla="*/ 625639 w 1117423"/>
                <a:gd name="connsiteY554" fmla="*/ 119626 h 1471559"/>
                <a:gd name="connsiteX555" fmla="*/ 626590 w 1117423"/>
                <a:gd name="connsiteY555" fmla="*/ 117728 h 1471559"/>
                <a:gd name="connsiteX556" fmla="*/ 631337 w 1117423"/>
                <a:gd name="connsiteY556" fmla="*/ 115826 h 1471559"/>
                <a:gd name="connsiteX557" fmla="*/ 646526 w 1117423"/>
                <a:gd name="connsiteY557" fmla="*/ 120577 h 1471559"/>
                <a:gd name="connsiteX558" fmla="*/ 652224 w 1117423"/>
                <a:gd name="connsiteY558" fmla="*/ 121523 h 1471559"/>
                <a:gd name="connsiteX559" fmla="*/ 650326 w 1117423"/>
                <a:gd name="connsiteY559" fmla="*/ 125323 h 1471559"/>
                <a:gd name="connsiteX560" fmla="*/ 644629 w 1117423"/>
                <a:gd name="connsiteY560" fmla="*/ 130069 h 1471559"/>
                <a:gd name="connsiteX561" fmla="*/ 644629 w 1117423"/>
                <a:gd name="connsiteY561" fmla="*/ 131972 h 1471559"/>
                <a:gd name="connsiteX562" fmla="*/ 642731 w 1117423"/>
                <a:gd name="connsiteY562" fmla="*/ 139567 h 1471559"/>
                <a:gd name="connsiteX563" fmla="*/ 644629 w 1117423"/>
                <a:gd name="connsiteY563" fmla="*/ 147156 h 1471559"/>
                <a:gd name="connsiteX564" fmla="*/ 644629 w 1117423"/>
                <a:gd name="connsiteY564" fmla="*/ 148108 h 1471559"/>
                <a:gd name="connsiteX565" fmla="*/ 643678 w 1117423"/>
                <a:gd name="connsiteY565" fmla="*/ 149059 h 1471559"/>
                <a:gd name="connsiteX566" fmla="*/ 641780 w 1117423"/>
                <a:gd name="connsiteY566" fmla="*/ 154756 h 1471559"/>
                <a:gd name="connsiteX567" fmla="*/ 639878 w 1117423"/>
                <a:gd name="connsiteY567" fmla="*/ 156654 h 1471559"/>
                <a:gd name="connsiteX568" fmla="*/ 637985 w 1117423"/>
                <a:gd name="connsiteY568" fmla="*/ 158551 h 1471559"/>
                <a:gd name="connsiteX569" fmla="*/ 637034 w 1117423"/>
                <a:gd name="connsiteY569" fmla="*/ 161400 h 1471559"/>
                <a:gd name="connsiteX570" fmla="*/ 636083 w 1117423"/>
                <a:gd name="connsiteY570" fmla="*/ 174697 h 1471559"/>
                <a:gd name="connsiteX571" fmla="*/ 641780 w 1117423"/>
                <a:gd name="connsiteY571" fmla="*/ 177541 h 1471559"/>
                <a:gd name="connsiteX572" fmla="*/ 644629 w 1117423"/>
                <a:gd name="connsiteY572" fmla="*/ 184190 h 1471559"/>
                <a:gd name="connsiteX573" fmla="*/ 647478 w 1117423"/>
                <a:gd name="connsiteY573" fmla="*/ 185136 h 1471559"/>
                <a:gd name="connsiteX574" fmla="*/ 649375 w 1117423"/>
                <a:gd name="connsiteY574" fmla="*/ 187038 h 1471559"/>
                <a:gd name="connsiteX575" fmla="*/ 649375 w 1117423"/>
                <a:gd name="connsiteY575" fmla="*/ 187038 h 1471559"/>
                <a:gd name="connsiteX576" fmla="*/ 652224 w 1117423"/>
                <a:gd name="connsiteY576" fmla="*/ 185136 h 1471559"/>
                <a:gd name="connsiteX577" fmla="*/ 655072 w 1117423"/>
                <a:gd name="connsiteY577" fmla="*/ 185136 h 1471559"/>
                <a:gd name="connsiteX578" fmla="*/ 659819 w 1117423"/>
                <a:gd name="connsiteY578" fmla="*/ 184190 h 1471559"/>
                <a:gd name="connsiteX579" fmla="*/ 660770 w 1117423"/>
                <a:gd name="connsiteY579" fmla="*/ 183238 h 1471559"/>
                <a:gd name="connsiteX580" fmla="*/ 663619 w 1117423"/>
                <a:gd name="connsiteY580" fmla="*/ 183238 h 1471559"/>
                <a:gd name="connsiteX581" fmla="*/ 664565 w 1117423"/>
                <a:gd name="connsiteY581" fmla="*/ 185136 h 1471559"/>
                <a:gd name="connsiteX582" fmla="*/ 664565 w 1117423"/>
                <a:gd name="connsiteY582" fmla="*/ 187038 h 1471559"/>
                <a:gd name="connsiteX583" fmla="*/ 666467 w 1117423"/>
                <a:gd name="connsiteY583" fmla="*/ 195584 h 1471559"/>
                <a:gd name="connsiteX584" fmla="*/ 669316 w 1117423"/>
                <a:gd name="connsiteY584" fmla="*/ 201272 h 1471559"/>
                <a:gd name="connsiteX585" fmla="*/ 671213 w 1117423"/>
                <a:gd name="connsiteY585" fmla="*/ 203169 h 1471559"/>
                <a:gd name="connsiteX586" fmla="*/ 680711 w 1117423"/>
                <a:gd name="connsiteY586" fmla="*/ 207916 h 1471559"/>
                <a:gd name="connsiteX587" fmla="*/ 687354 w 1117423"/>
                <a:gd name="connsiteY587" fmla="*/ 203169 h 1471559"/>
                <a:gd name="connsiteX588" fmla="*/ 695900 w 1117423"/>
                <a:gd name="connsiteY588" fmla="*/ 196531 h 1471559"/>
                <a:gd name="connsiteX589" fmla="*/ 700647 w 1117423"/>
                <a:gd name="connsiteY589" fmla="*/ 196531 h 1471559"/>
                <a:gd name="connsiteX590" fmla="*/ 701598 w 1117423"/>
                <a:gd name="connsiteY590" fmla="*/ 195584 h 1471559"/>
                <a:gd name="connsiteX591" fmla="*/ 714890 w 1117423"/>
                <a:gd name="connsiteY591" fmla="*/ 190833 h 1471559"/>
                <a:gd name="connsiteX592" fmla="*/ 717739 w 1117423"/>
                <a:gd name="connsiteY592" fmla="*/ 185136 h 1471559"/>
                <a:gd name="connsiteX593" fmla="*/ 743372 w 1117423"/>
                <a:gd name="connsiteY593" fmla="*/ 193687 h 1471559"/>
                <a:gd name="connsiteX594" fmla="*/ 759498 w 1117423"/>
                <a:gd name="connsiteY594" fmla="*/ 189887 h 1471559"/>
                <a:gd name="connsiteX595" fmla="*/ 760464 w 1117423"/>
                <a:gd name="connsiteY595" fmla="*/ 188936 h 1471559"/>
                <a:gd name="connsiteX596" fmla="*/ 763293 w 1117423"/>
                <a:gd name="connsiteY596" fmla="*/ 186087 h 1471559"/>
                <a:gd name="connsiteX597" fmla="*/ 777557 w 1117423"/>
                <a:gd name="connsiteY597" fmla="*/ 248744 h 1471559"/>
                <a:gd name="connsiteX598" fmla="*/ 777557 w 1117423"/>
                <a:gd name="connsiteY598" fmla="*/ 253490 h 1471559"/>
                <a:gd name="connsiteX599" fmla="*/ 780381 w 1117423"/>
                <a:gd name="connsiteY599" fmla="*/ 255392 h 1471559"/>
                <a:gd name="connsiteX600" fmla="*/ 782283 w 1117423"/>
                <a:gd name="connsiteY600" fmla="*/ 256338 h 1471559"/>
                <a:gd name="connsiteX601" fmla="*/ 782283 w 1117423"/>
                <a:gd name="connsiteY601" fmla="*/ 262036 h 1471559"/>
                <a:gd name="connsiteX602" fmla="*/ 781352 w 1117423"/>
                <a:gd name="connsiteY602" fmla="*/ 265836 h 1471559"/>
                <a:gd name="connsiteX603" fmla="*/ 781352 w 1117423"/>
                <a:gd name="connsiteY603" fmla="*/ 266782 h 1471559"/>
                <a:gd name="connsiteX604" fmla="*/ 782283 w 1117423"/>
                <a:gd name="connsiteY604" fmla="*/ 269631 h 1471559"/>
                <a:gd name="connsiteX605" fmla="*/ 782283 w 1117423"/>
                <a:gd name="connsiteY605" fmla="*/ 270582 h 1471559"/>
                <a:gd name="connsiteX606" fmla="*/ 783249 w 1117423"/>
                <a:gd name="connsiteY606" fmla="*/ 272480 h 1471559"/>
                <a:gd name="connsiteX607" fmla="*/ 785152 w 1117423"/>
                <a:gd name="connsiteY607" fmla="*/ 275328 h 1471559"/>
                <a:gd name="connsiteX608" fmla="*/ 787049 w 1117423"/>
                <a:gd name="connsiteY608" fmla="*/ 288621 h 1471559"/>
                <a:gd name="connsiteX609" fmla="*/ 788927 w 1117423"/>
                <a:gd name="connsiteY609" fmla="*/ 291469 h 1471559"/>
                <a:gd name="connsiteX610" fmla="*/ 789878 w 1117423"/>
                <a:gd name="connsiteY610" fmla="*/ 292420 h 1471559"/>
                <a:gd name="connsiteX611" fmla="*/ 797473 w 1117423"/>
                <a:gd name="connsiteY611" fmla="*/ 298118 h 1471559"/>
                <a:gd name="connsiteX612" fmla="*/ 799370 w 1117423"/>
                <a:gd name="connsiteY612" fmla="*/ 300015 h 1471559"/>
                <a:gd name="connsiteX613" fmla="*/ 810765 w 1117423"/>
                <a:gd name="connsiteY613" fmla="*/ 301913 h 1471559"/>
                <a:gd name="connsiteX614" fmla="*/ 814565 w 1117423"/>
                <a:gd name="connsiteY614" fmla="*/ 300962 h 1471559"/>
                <a:gd name="connsiteX615" fmla="*/ 820262 w 1117423"/>
                <a:gd name="connsiteY615" fmla="*/ 302864 h 1471559"/>
                <a:gd name="connsiteX616" fmla="*/ 821214 w 1117423"/>
                <a:gd name="connsiteY616" fmla="*/ 305703 h 1471559"/>
                <a:gd name="connsiteX617" fmla="*/ 824057 w 1117423"/>
                <a:gd name="connsiteY617" fmla="*/ 306649 h 1471559"/>
                <a:gd name="connsiteX618" fmla="*/ 827857 w 1117423"/>
                <a:gd name="connsiteY618" fmla="*/ 305703 h 1471559"/>
                <a:gd name="connsiteX619" fmla="*/ 836398 w 1117423"/>
                <a:gd name="connsiteY619" fmla="*/ 305703 h 1471559"/>
                <a:gd name="connsiteX620" fmla="*/ 841150 w 1117423"/>
                <a:gd name="connsiteY620" fmla="*/ 304752 h 1471559"/>
                <a:gd name="connsiteX621" fmla="*/ 845896 w 1117423"/>
                <a:gd name="connsiteY621" fmla="*/ 305703 h 1471559"/>
                <a:gd name="connsiteX622" fmla="*/ 845896 w 1117423"/>
                <a:gd name="connsiteY622" fmla="*/ 306649 h 1471559"/>
                <a:gd name="connsiteX623" fmla="*/ 848744 w 1117423"/>
                <a:gd name="connsiteY623" fmla="*/ 307600 h 1471559"/>
                <a:gd name="connsiteX624" fmla="*/ 848744 w 1117423"/>
                <a:gd name="connsiteY624" fmla="*/ 309503 h 1471559"/>
                <a:gd name="connsiteX625" fmla="*/ 849696 w 1117423"/>
                <a:gd name="connsiteY625" fmla="*/ 311400 h 1471559"/>
                <a:gd name="connsiteX626" fmla="*/ 851593 w 1117423"/>
                <a:gd name="connsiteY626" fmla="*/ 316146 h 1471559"/>
                <a:gd name="connsiteX627" fmla="*/ 852544 w 1117423"/>
                <a:gd name="connsiteY627" fmla="*/ 321844 h 1471559"/>
                <a:gd name="connsiteX628" fmla="*/ 851593 w 1117423"/>
                <a:gd name="connsiteY628" fmla="*/ 323741 h 1471559"/>
                <a:gd name="connsiteX629" fmla="*/ 851593 w 1117423"/>
                <a:gd name="connsiteY629" fmla="*/ 325639 h 1471559"/>
                <a:gd name="connsiteX630" fmla="*/ 852544 w 1117423"/>
                <a:gd name="connsiteY630" fmla="*/ 332287 h 1471559"/>
                <a:gd name="connsiteX631" fmla="*/ 852544 w 1117423"/>
                <a:gd name="connsiteY631" fmla="*/ 334185 h 1471559"/>
                <a:gd name="connsiteX632" fmla="*/ 853491 w 1117423"/>
                <a:gd name="connsiteY632" fmla="*/ 338931 h 1471559"/>
                <a:gd name="connsiteX633" fmla="*/ 851593 w 1117423"/>
                <a:gd name="connsiteY633" fmla="*/ 340833 h 1471559"/>
                <a:gd name="connsiteX634" fmla="*/ 851593 w 1117423"/>
                <a:gd name="connsiteY634" fmla="*/ 343677 h 1471559"/>
                <a:gd name="connsiteX635" fmla="*/ 857291 w 1117423"/>
                <a:gd name="connsiteY635" fmla="*/ 346531 h 1471559"/>
                <a:gd name="connsiteX636" fmla="*/ 859188 w 1117423"/>
                <a:gd name="connsiteY636" fmla="*/ 346531 h 1471559"/>
                <a:gd name="connsiteX637" fmla="*/ 862988 w 1117423"/>
                <a:gd name="connsiteY637" fmla="*/ 344628 h 1471559"/>
                <a:gd name="connsiteX638" fmla="*/ 869632 w 1117423"/>
                <a:gd name="connsiteY638" fmla="*/ 347477 h 1471559"/>
                <a:gd name="connsiteX639" fmla="*/ 874378 w 1117423"/>
                <a:gd name="connsiteY639" fmla="*/ 345580 h 1471559"/>
                <a:gd name="connsiteX640" fmla="*/ 877227 w 1117423"/>
                <a:gd name="connsiteY640" fmla="*/ 344628 h 1471559"/>
                <a:gd name="connsiteX641" fmla="*/ 880075 w 1117423"/>
                <a:gd name="connsiteY641" fmla="*/ 344628 h 1471559"/>
                <a:gd name="connsiteX642" fmla="*/ 890519 w 1117423"/>
                <a:gd name="connsiteY642" fmla="*/ 345580 h 1471559"/>
                <a:gd name="connsiteX643" fmla="*/ 896216 w 1117423"/>
                <a:gd name="connsiteY643" fmla="*/ 346531 h 1471559"/>
                <a:gd name="connsiteX644" fmla="*/ 900967 w 1117423"/>
                <a:gd name="connsiteY644" fmla="*/ 351277 h 1471559"/>
                <a:gd name="connsiteX645" fmla="*/ 903811 w 1117423"/>
                <a:gd name="connsiteY645" fmla="*/ 353175 h 1471559"/>
                <a:gd name="connsiteX646" fmla="*/ 904762 w 1117423"/>
                <a:gd name="connsiteY646" fmla="*/ 357921 h 1471559"/>
                <a:gd name="connsiteX647" fmla="*/ 904762 w 1117423"/>
                <a:gd name="connsiteY647" fmla="*/ 367418 h 1471559"/>
                <a:gd name="connsiteX648" fmla="*/ 904762 w 1117423"/>
                <a:gd name="connsiteY648" fmla="*/ 372164 h 1471559"/>
                <a:gd name="connsiteX649" fmla="*/ 904762 w 1117423"/>
                <a:gd name="connsiteY649" fmla="*/ 376910 h 1471559"/>
                <a:gd name="connsiteX650" fmla="*/ 906665 w 1117423"/>
                <a:gd name="connsiteY650" fmla="*/ 382608 h 1471559"/>
                <a:gd name="connsiteX651" fmla="*/ 908562 w 1117423"/>
                <a:gd name="connsiteY651" fmla="*/ 383559 h 1471559"/>
                <a:gd name="connsiteX652" fmla="*/ 911411 w 1117423"/>
                <a:gd name="connsiteY652" fmla="*/ 385456 h 1471559"/>
                <a:gd name="connsiteX653" fmla="*/ 912362 w 1117423"/>
                <a:gd name="connsiteY653" fmla="*/ 388305 h 1471559"/>
                <a:gd name="connsiteX654" fmla="*/ 915206 w 1117423"/>
                <a:gd name="connsiteY654" fmla="*/ 389256 h 1471559"/>
                <a:gd name="connsiteX655" fmla="*/ 919957 w 1117423"/>
                <a:gd name="connsiteY655" fmla="*/ 400646 h 1471559"/>
                <a:gd name="connsiteX656" fmla="*/ 917108 w 1117423"/>
                <a:gd name="connsiteY656" fmla="*/ 407295 h 1471559"/>
                <a:gd name="connsiteX657" fmla="*/ 916157 w 1117423"/>
                <a:gd name="connsiteY657" fmla="*/ 409192 h 1471559"/>
                <a:gd name="connsiteX658" fmla="*/ 912362 w 1117423"/>
                <a:gd name="connsiteY658" fmla="*/ 410144 h 1471559"/>
                <a:gd name="connsiteX659" fmla="*/ 913308 w 1117423"/>
                <a:gd name="connsiteY659" fmla="*/ 412992 h 1471559"/>
                <a:gd name="connsiteX660" fmla="*/ 913308 w 1117423"/>
                <a:gd name="connsiteY660" fmla="*/ 413943 h 1471559"/>
                <a:gd name="connsiteX661" fmla="*/ 913308 w 1117423"/>
                <a:gd name="connsiteY661" fmla="*/ 416787 h 1471559"/>
                <a:gd name="connsiteX662" fmla="*/ 914260 w 1117423"/>
                <a:gd name="connsiteY662" fmla="*/ 417738 h 1471559"/>
                <a:gd name="connsiteX663" fmla="*/ 914260 w 1117423"/>
                <a:gd name="connsiteY663" fmla="*/ 419636 h 1471559"/>
                <a:gd name="connsiteX664" fmla="*/ 905714 w 1117423"/>
                <a:gd name="connsiteY664" fmla="*/ 437669 h 1471559"/>
                <a:gd name="connsiteX665" fmla="*/ 890519 w 1117423"/>
                <a:gd name="connsiteY665" fmla="*/ 438621 h 1471559"/>
                <a:gd name="connsiteX666" fmla="*/ 886724 w 1117423"/>
                <a:gd name="connsiteY666" fmla="*/ 440518 h 1471559"/>
                <a:gd name="connsiteX667" fmla="*/ 885773 w 1117423"/>
                <a:gd name="connsiteY667" fmla="*/ 441464 h 1471559"/>
                <a:gd name="connsiteX668" fmla="*/ 871534 w 1117423"/>
                <a:gd name="connsiteY668" fmla="*/ 460454 h 1471559"/>
                <a:gd name="connsiteX669" fmla="*/ 856339 w 1117423"/>
                <a:gd name="connsiteY669" fmla="*/ 469000 h 1471559"/>
                <a:gd name="connsiteX670" fmla="*/ 854442 w 1117423"/>
                <a:gd name="connsiteY670" fmla="*/ 469951 h 1471559"/>
                <a:gd name="connsiteX671" fmla="*/ 847793 w 1117423"/>
                <a:gd name="connsiteY671" fmla="*/ 494639 h 1471559"/>
                <a:gd name="connsiteX672" fmla="*/ 854442 w 1117423"/>
                <a:gd name="connsiteY672" fmla="*/ 501282 h 1471559"/>
                <a:gd name="connsiteX673" fmla="*/ 847793 w 1117423"/>
                <a:gd name="connsiteY673" fmla="*/ 513623 h 1471559"/>
                <a:gd name="connsiteX674" fmla="*/ 846847 w 1117423"/>
                <a:gd name="connsiteY674" fmla="*/ 515521 h 1471559"/>
                <a:gd name="connsiteX675" fmla="*/ 845896 w 1117423"/>
                <a:gd name="connsiteY675" fmla="*/ 517423 h 1471559"/>
                <a:gd name="connsiteX676" fmla="*/ 844950 w 1117423"/>
                <a:gd name="connsiteY676" fmla="*/ 518374 h 1471559"/>
                <a:gd name="connsiteX677" fmla="*/ 847793 w 1117423"/>
                <a:gd name="connsiteY677" fmla="*/ 534510 h 1471559"/>
                <a:gd name="connsiteX678" fmla="*/ 848744 w 1117423"/>
                <a:gd name="connsiteY678" fmla="*/ 535462 h 1471559"/>
                <a:gd name="connsiteX679" fmla="*/ 851593 w 1117423"/>
                <a:gd name="connsiteY679" fmla="*/ 539262 h 1471559"/>
                <a:gd name="connsiteX680" fmla="*/ 852544 w 1117423"/>
                <a:gd name="connsiteY680" fmla="*/ 540208 h 1471559"/>
                <a:gd name="connsiteX681" fmla="*/ 854442 w 1117423"/>
                <a:gd name="connsiteY681" fmla="*/ 543052 h 1471559"/>
                <a:gd name="connsiteX682" fmla="*/ 855388 w 1117423"/>
                <a:gd name="connsiteY682" fmla="*/ 543998 h 1471559"/>
                <a:gd name="connsiteX683" fmla="*/ 857291 w 1117423"/>
                <a:gd name="connsiteY683" fmla="*/ 546847 h 1471559"/>
                <a:gd name="connsiteX684" fmla="*/ 859188 w 1117423"/>
                <a:gd name="connsiteY684" fmla="*/ 550646 h 1471559"/>
                <a:gd name="connsiteX685" fmla="*/ 860139 w 1117423"/>
                <a:gd name="connsiteY685" fmla="*/ 552544 h 1471559"/>
                <a:gd name="connsiteX686" fmla="*/ 861086 w 1117423"/>
                <a:gd name="connsiteY686" fmla="*/ 560139 h 1471559"/>
                <a:gd name="connsiteX687" fmla="*/ 857291 w 1117423"/>
                <a:gd name="connsiteY687" fmla="*/ 566788 h 1471559"/>
                <a:gd name="connsiteX688" fmla="*/ 855388 w 1117423"/>
                <a:gd name="connsiteY688" fmla="*/ 568685 h 1471559"/>
                <a:gd name="connsiteX689" fmla="*/ 852544 w 1117423"/>
                <a:gd name="connsiteY689" fmla="*/ 570582 h 1471559"/>
                <a:gd name="connsiteX690" fmla="*/ 851593 w 1117423"/>
                <a:gd name="connsiteY690" fmla="*/ 571534 h 1471559"/>
                <a:gd name="connsiteX691" fmla="*/ 850642 w 1117423"/>
                <a:gd name="connsiteY691" fmla="*/ 572485 h 1471559"/>
                <a:gd name="connsiteX692" fmla="*/ 847793 w 1117423"/>
                <a:gd name="connsiteY692" fmla="*/ 574382 h 1471559"/>
                <a:gd name="connsiteX693" fmla="*/ 844950 w 1117423"/>
                <a:gd name="connsiteY693" fmla="*/ 576280 h 1471559"/>
                <a:gd name="connsiteX694" fmla="*/ 843047 w 1117423"/>
                <a:gd name="connsiteY694" fmla="*/ 577231 h 1471559"/>
                <a:gd name="connsiteX695" fmla="*/ 841150 w 1117423"/>
                <a:gd name="connsiteY695" fmla="*/ 578177 h 1471559"/>
                <a:gd name="connsiteX696" fmla="*/ 840198 w 1117423"/>
                <a:gd name="connsiteY696" fmla="*/ 579129 h 1471559"/>
                <a:gd name="connsiteX697" fmla="*/ 838301 w 1117423"/>
                <a:gd name="connsiteY697" fmla="*/ 580080 h 1471559"/>
                <a:gd name="connsiteX698" fmla="*/ 837350 w 1117423"/>
                <a:gd name="connsiteY698" fmla="*/ 581026 h 1471559"/>
                <a:gd name="connsiteX699" fmla="*/ 836398 w 1117423"/>
                <a:gd name="connsiteY699" fmla="*/ 581977 h 1471559"/>
                <a:gd name="connsiteX700" fmla="*/ 835452 w 1117423"/>
                <a:gd name="connsiteY700" fmla="*/ 582923 h 1471559"/>
                <a:gd name="connsiteX701" fmla="*/ 832603 w 1117423"/>
                <a:gd name="connsiteY701" fmla="*/ 585777 h 1471559"/>
                <a:gd name="connsiteX702" fmla="*/ 831652 w 1117423"/>
                <a:gd name="connsiteY702" fmla="*/ 586723 h 1471559"/>
                <a:gd name="connsiteX703" fmla="*/ 830706 w 1117423"/>
                <a:gd name="connsiteY703" fmla="*/ 589572 h 1471559"/>
                <a:gd name="connsiteX704" fmla="*/ 833555 w 1117423"/>
                <a:gd name="connsiteY704" fmla="*/ 603816 h 1471559"/>
                <a:gd name="connsiteX705" fmla="*/ 836398 w 1117423"/>
                <a:gd name="connsiteY705" fmla="*/ 601913 h 1471559"/>
                <a:gd name="connsiteX706" fmla="*/ 839252 w 1117423"/>
                <a:gd name="connsiteY706" fmla="*/ 600016 h 1471559"/>
                <a:gd name="connsiteX707" fmla="*/ 841150 w 1117423"/>
                <a:gd name="connsiteY707" fmla="*/ 598118 h 1471559"/>
                <a:gd name="connsiteX708" fmla="*/ 843998 w 1117423"/>
                <a:gd name="connsiteY708" fmla="*/ 595270 h 1471559"/>
                <a:gd name="connsiteX709" fmla="*/ 844950 w 1117423"/>
                <a:gd name="connsiteY709" fmla="*/ 594318 h 1471559"/>
                <a:gd name="connsiteX710" fmla="*/ 846847 w 1117423"/>
                <a:gd name="connsiteY710" fmla="*/ 594318 h 1471559"/>
                <a:gd name="connsiteX711" fmla="*/ 849696 w 1117423"/>
                <a:gd name="connsiteY711" fmla="*/ 596221 h 1471559"/>
                <a:gd name="connsiteX712" fmla="*/ 852544 w 1117423"/>
                <a:gd name="connsiteY712" fmla="*/ 599069 h 1471559"/>
                <a:gd name="connsiteX713" fmla="*/ 855388 w 1117423"/>
                <a:gd name="connsiteY713" fmla="*/ 600967 h 1471559"/>
                <a:gd name="connsiteX714" fmla="*/ 858242 w 1117423"/>
                <a:gd name="connsiteY714" fmla="*/ 601913 h 1471559"/>
                <a:gd name="connsiteX715" fmla="*/ 860139 w 1117423"/>
                <a:gd name="connsiteY715" fmla="*/ 601913 h 1471559"/>
                <a:gd name="connsiteX716" fmla="*/ 862037 w 1117423"/>
                <a:gd name="connsiteY716" fmla="*/ 600016 h 1471559"/>
                <a:gd name="connsiteX717" fmla="*/ 862988 w 1117423"/>
                <a:gd name="connsiteY717" fmla="*/ 598118 h 1471559"/>
                <a:gd name="connsiteX718" fmla="*/ 864885 w 1117423"/>
                <a:gd name="connsiteY718" fmla="*/ 598118 h 1471559"/>
                <a:gd name="connsiteX719" fmla="*/ 864885 w 1117423"/>
                <a:gd name="connsiteY719" fmla="*/ 596221 h 1471559"/>
                <a:gd name="connsiteX720" fmla="*/ 866783 w 1117423"/>
                <a:gd name="connsiteY720" fmla="*/ 594318 h 1471559"/>
                <a:gd name="connsiteX721" fmla="*/ 867734 w 1117423"/>
                <a:gd name="connsiteY721" fmla="*/ 592421 h 1471559"/>
                <a:gd name="connsiteX722" fmla="*/ 868685 w 1117423"/>
                <a:gd name="connsiteY722" fmla="*/ 592421 h 1471559"/>
                <a:gd name="connsiteX723" fmla="*/ 874378 w 1117423"/>
                <a:gd name="connsiteY723" fmla="*/ 598118 h 1471559"/>
                <a:gd name="connsiteX724" fmla="*/ 876280 w 1117423"/>
                <a:gd name="connsiteY724" fmla="*/ 600016 h 1471559"/>
                <a:gd name="connsiteX725" fmla="*/ 875329 w 1117423"/>
                <a:gd name="connsiteY725" fmla="*/ 600967 h 1471559"/>
                <a:gd name="connsiteX726" fmla="*/ 875329 w 1117423"/>
                <a:gd name="connsiteY726" fmla="*/ 602864 h 1471559"/>
                <a:gd name="connsiteX727" fmla="*/ 874378 w 1117423"/>
                <a:gd name="connsiteY727" fmla="*/ 604767 h 1471559"/>
                <a:gd name="connsiteX728" fmla="*/ 873432 w 1117423"/>
                <a:gd name="connsiteY728" fmla="*/ 610464 h 1471559"/>
                <a:gd name="connsiteX729" fmla="*/ 871534 w 1117423"/>
                <a:gd name="connsiteY729" fmla="*/ 619957 h 1471559"/>
                <a:gd name="connsiteX730" fmla="*/ 871534 w 1117423"/>
                <a:gd name="connsiteY730" fmla="*/ 620903 h 1471559"/>
                <a:gd name="connsiteX731" fmla="*/ 869632 w 1117423"/>
                <a:gd name="connsiteY731" fmla="*/ 625649 h 1471559"/>
                <a:gd name="connsiteX732" fmla="*/ 868685 w 1117423"/>
                <a:gd name="connsiteY732" fmla="*/ 630400 h 1471559"/>
                <a:gd name="connsiteX733" fmla="*/ 866783 w 1117423"/>
                <a:gd name="connsiteY733" fmla="*/ 634200 h 1471559"/>
                <a:gd name="connsiteX734" fmla="*/ 866783 w 1117423"/>
                <a:gd name="connsiteY734" fmla="*/ 635146 h 1471559"/>
                <a:gd name="connsiteX735" fmla="*/ 866783 w 1117423"/>
                <a:gd name="connsiteY735" fmla="*/ 639893 h 1471559"/>
                <a:gd name="connsiteX736" fmla="*/ 866783 w 1117423"/>
                <a:gd name="connsiteY736" fmla="*/ 641795 h 1471559"/>
                <a:gd name="connsiteX737" fmla="*/ 866783 w 1117423"/>
                <a:gd name="connsiteY737" fmla="*/ 644639 h 1471559"/>
                <a:gd name="connsiteX738" fmla="*/ 866783 w 1117423"/>
                <a:gd name="connsiteY738" fmla="*/ 646541 h 1471559"/>
                <a:gd name="connsiteX739" fmla="*/ 867734 w 1117423"/>
                <a:gd name="connsiteY739" fmla="*/ 658882 h 1471559"/>
                <a:gd name="connsiteX740" fmla="*/ 868685 w 1117423"/>
                <a:gd name="connsiteY740" fmla="*/ 662682 h 1471559"/>
                <a:gd name="connsiteX741" fmla="*/ 866783 w 1117423"/>
                <a:gd name="connsiteY741" fmla="*/ 664580 h 1471559"/>
                <a:gd name="connsiteX742" fmla="*/ 864885 w 1117423"/>
                <a:gd name="connsiteY742" fmla="*/ 665531 h 1471559"/>
                <a:gd name="connsiteX743" fmla="*/ 863939 w 1117423"/>
                <a:gd name="connsiteY743" fmla="*/ 667428 h 1471559"/>
                <a:gd name="connsiteX744" fmla="*/ 862037 w 1117423"/>
                <a:gd name="connsiteY744" fmla="*/ 669326 h 1471559"/>
                <a:gd name="connsiteX745" fmla="*/ 861086 w 1117423"/>
                <a:gd name="connsiteY745" fmla="*/ 672170 h 1471559"/>
                <a:gd name="connsiteX746" fmla="*/ 860139 w 1117423"/>
                <a:gd name="connsiteY746" fmla="*/ 674067 h 1471559"/>
                <a:gd name="connsiteX747" fmla="*/ 857291 w 1117423"/>
                <a:gd name="connsiteY747" fmla="*/ 674067 h 1471559"/>
                <a:gd name="connsiteX748" fmla="*/ 854442 w 1117423"/>
                <a:gd name="connsiteY748" fmla="*/ 675013 h 1471559"/>
                <a:gd name="connsiteX749" fmla="*/ 854442 w 1117423"/>
                <a:gd name="connsiteY749" fmla="*/ 675965 h 1471559"/>
                <a:gd name="connsiteX750" fmla="*/ 854442 w 1117423"/>
                <a:gd name="connsiteY750" fmla="*/ 675965 h 1471559"/>
                <a:gd name="connsiteX751" fmla="*/ 854442 w 1117423"/>
                <a:gd name="connsiteY751" fmla="*/ 677867 h 1471559"/>
                <a:gd name="connsiteX752" fmla="*/ 855388 w 1117423"/>
                <a:gd name="connsiteY752" fmla="*/ 681662 h 1471559"/>
                <a:gd name="connsiteX753" fmla="*/ 858242 w 1117423"/>
                <a:gd name="connsiteY753" fmla="*/ 684511 h 1471559"/>
                <a:gd name="connsiteX754" fmla="*/ 860139 w 1117423"/>
                <a:gd name="connsiteY754" fmla="*/ 686408 h 1471559"/>
                <a:gd name="connsiteX755" fmla="*/ 861086 w 1117423"/>
                <a:gd name="connsiteY755" fmla="*/ 687359 h 1471559"/>
                <a:gd name="connsiteX756" fmla="*/ 864885 w 1117423"/>
                <a:gd name="connsiteY756" fmla="*/ 693057 h 1471559"/>
                <a:gd name="connsiteX757" fmla="*/ 868685 w 1117423"/>
                <a:gd name="connsiteY757" fmla="*/ 694954 h 1471559"/>
                <a:gd name="connsiteX758" fmla="*/ 870583 w 1117423"/>
                <a:gd name="connsiteY758" fmla="*/ 694954 h 1471559"/>
                <a:gd name="connsiteX759" fmla="*/ 870583 w 1117423"/>
                <a:gd name="connsiteY759" fmla="*/ 695905 h 1471559"/>
                <a:gd name="connsiteX760" fmla="*/ 874378 w 1117423"/>
                <a:gd name="connsiteY760" fmla="*/ 697803 h 1471559"/>
                <a:gd name="connsiteX761" fmla="*/ 876280 w 1117423"/>
                <a:gd name="connsiteY761" fmla="*/ 695905 h 1471559"/>
                <a:gd name="connsiteX762" fmla="*/ 879129 w 1117423"/>
                <a:gd name="connsiteY762" fmla="*/ 693057 h 1471559"/>
                <a:gd name="connsiteX763" fmla="*/ 881978 w 1117423"/>
                <a:gd name="connsiteY763" fmla="*/ 694003 h 1471559"/>
                <a:gd name="connsiteX764" fmla="*/ 887675 w 1117423"/>
                <a:gd name="connsiteY764" fmla="*/ 692106 h 1471559"/>
                <a:gd name="connsiteX765" fmla="*/ 893372 w 1117423"/>
                <a:gd name="connsiteY765" fmla="*/ 692106 h 1471559"/>
                <a:gd name="connsiteX766" fmla="*/ 894319 w 1117423"/>
                <a:gd name="connsiteY766" fmla="*/ 690208 h 1471559"/>
                <a:gd name="connsiteX767" fmla="*/ 896216 w 1117423"/>
                <a:gd name="connsiteY767" fmla="*/ 683559 h 1471559"/>
                <a:gd name="connsiteX768" fmla="*/ 900967 w 1117423"/>
                <a:gd name="connsiteY768" fmla="*/ 681662 h 1471559"/>
                <a:gd name="connsiteX769" fmla="*/ 901914 w 1117423"/>
                <a:gd name="connsiteY769" fmla="*/ 680711 h 1471559"/>
                <a:gd name="connsiteX770" fmla="*/ 904762 w 1117423"/>
                <a:gd name="connsiteY770" fmla="*/ 679764 h 1471559"/>
                <a:gd name="connsiteX771" fmla="*/ 907611 w 1117423"/>
                <a:gd name="connsiteY771" fmla="*/ 677867 h 1471559"/>
                <a:gd name="connsiteX772" fmla="*/ 907611 w 1117423"/>
                <a:gd name="connsiteY772" fmla="*/ 677867 h 1471559"/>
                <a:gd name="connsiteX773" fmla="*/ 910460 w 1117423"/>
                <a:gd name="connsiteY773" fmla="*/ 675013 h 1471559"/>
                <a:gd name="connsiteX774" fmla="*/ 915206 w 1117423"/>
                <a:gd name="connsiteY774" fmla="*/ 675013 h 1471559"/>
                <a:gd name="connsiteX775" fmla="*/ 916157 w 1117423"/>
                <a:gd name="connsiteY775" fmla="*/ 676916 h 1471559"/>
                <a:gd name="connsiteX776" fmla="*/ 917108 w 1117423"/>
                <a:gd name="connsiteY776" fmla="*/ 677867 h 1471559"/>
                <a:gd name="connsiteX777" fmla="*/ 919957 w 1117423"/>
                <a:gd name="connsiteY777" fmla="*/ 678813 h 1471559"/>
                <a:gd name="connsiteX778" fmla="*/ 920903 w 1117423"/>
                <a:gd name="connsiteY778" fmla="*/ 677867 h 1471559"/>
                <a:gd name="connsiteX779" fmla="*/ 923752 w 1117423"/>
                <a:gd name="connsiteY779" fmla="*/ 679764 h 1471559"/>
                <a:gd name="connsiteX780" fmla="*/ 928498 w 1117423"/>
                <a:gd name="connsiteY780" fmla="*/ 683559 h 1471559"/>
                <a:gd name="connsiteX781" fmla="*/ 928498 w 1117423"/>
                <a:gd name="connsiteY781" fmla="*/ 682613 h 1471559"/>
                <a:gd name="connsiteX782" fmla="*/ 929449 w 1117423"/>
                <a:gd name="connsiteY782" fmla="*/ 682613 h 1471559"/>
                <a:gd name="connsiteX783" fmla="*/ 934196 w 1117423"/>
                <a:gd name="connsiteY783" fmla="*/ 685462 h 1471559"/>
                <a:gd name="connsiteX784" fmla="*/ 936098 w 1117423"/>
                <a:gd name="connsiteY784" fmla="*/ 685462 h 1471559"/>
                <a:gd name="connsiteX785" fmla="*/ 937044 w 1117423"/>
                <a:gd name="connsiteY785" fmla="*/ 685462 h 1471559"/>
                <a:gd name="connsiteX786" fmla="*/ 937044 w 1117423"/>
                <a:gd name="connsiteY786" fmla="*/ 687359 h 1471559"/>
                <a:gd name="connsiteX787" fmla="*/ 937044 w 1117423"/>
                <a:gd name="connsiteY787" fmla="*/ 689257 h 1471559"/>
                <a:gd name="connsiteX788" fmla="*/ 949390 w 1117423"/>
                <a:gd name="connsiteY788" fmla="*/ 697803 h 1471559"/>
                <a:gd name="connsiteX789" fmla="*/ 949390 w 1117423"/>
                <a:gd name="connsiteY789" fmla="*/ 698749 h 1471559"/>
                <a:gd name="connsiteX790" fmla="*/ 950337 w 1117423"/>
                <a:gd name="connsiteY790" fmla="*/ 701603 h 1471559"/>
                <a:gd name="connsiteX791" fmla="*/ 952234 w 1117423"/>
                <a:gd name="connsiteY791" fmla="*/ 702549 h 1471559"/>
                <a:gd name="connsiteX792" fmla="*/ 956985 w 1117423"/>
                <a:gd name="connsiteY792" fmla="*/ 703500 h 1471559"/>
                <a:gd name="connsiteX793" fmla="*/ 960780 w 1117423"/>
                <a:gd name="connsiteY793" fmla="*/ 701603 h 1471559"/>
                <a:gd name="connsiteX794" fmla="*/ 963629 w 1117423"/>
                <a:gd name="connsiteY794" fmla="*/ 706349 h 1471559"/>
                <a:gd name="connsiteX795" fmla="*/ 966478 w 1117423"/>
                <a:gd name="connsiteY795" fmla="*/ 709198 h 1471559"/>
                <a:gd name="connsiteX796" fmla="*/ 967429 w 1117423"/>
                <a:gd name="connsiteY796" fmla="*/ 710144 h 1471559"/>
                <a:gd name="connsiteX797" fmla="*/ 968380 w 1117423"/>
                <a:gd name="connsiteY797" fmla="*/ 711095 h 1471559"/>
                <a:gd name="connsiteX798" fmla="*/ 972175 w 1117423"/>
                <a:gd name="connsiteY798" fmla="*/ 713944 h 1471559"/>
                <a:gd name="connsiteX799" fmla="*/ 973126 w 1117423"/>
                <a:gd name="connsiteY799" fmla="*/ 714895 h 1471559"/>
                <a:gd name="connsiteX800" fmla="*/ 974077 w 1117423"/>
                <a:gd name="connsiteY800" fmla="*/ 715841 h 1471559"/>
                <a:gd name="connsiteX801" fmla="*/ 975024 w 1117423"/>
                <a:gd name="connsiteY801" fmla="*/ 716793 h 1471559"/>
                <a:gd name="connsiteX802" fmla="*/ 978824 w 1117423"/>
                <a:gd name="connsiteY802" fmla="*/ 718690 h 1471559"/>
                <a:gd name="connsiteX803" fmla="*/ 980721 w 1117423"/>
                <a:gd name="connsiteY803" fmla="*/ 719641 h 1471559"/>
                <a:gd name="connsiteX804" fmla="*/ 981667 w 1117423"/>
                <a:gd name="connsiteY804" fmla="*/ 722490 h 1471559"/>
                <a:gd name="connsiteX805" fmla="*/ 981667 w 1117423"/>
                <a:gd name="connsiteY805" fmla="*/ 722490 h 1471559"/>
                <a:gd name="connsiteX806" fmla="*/ 984516 w 1117423"/>
                <a:gd name="connsiteY806" fmla="*/ 724388 h 1471559"/>
                <a:gd name="connsiteX807" fmla="*/ 985467 w 1117423"/>
                <a:gd name="connsiteY807" fmla="*/ 725339 h 1471559"/>
                <a:gd name="connsiteX808" fmla="*/ 987365 w 1117423"/>
                <a:gd name="connsiteY808" fmla="*/ 726285 h 1471559"/>
                <a:gd name="connsiteX809" fmla="*/ 989262 w 1117423"/>
                <a:gd name="connsiteY809" fmla="*/ 726285 h 1471559"/>
                <a:gd name="connsiteX810" fmla="*/ 991165 w 1117423"/>
                <a:gd name="connsiteY810" fmla="*/ 729134 h 1471559"/>
                <a:gd name="connsiteX811" fmla="*/ 993062 w 1117423"/>
                <a:gd name="connsiteY811" fmla="*/ 730085 h 1471559"/>
                <a:gd name="connsiteX812" fmla="*/ 991165 w 1117423"/>
                <a:gd name="connsiteY812" fmla="*/ 732934 h 1471559"/>
                <a:gd name="connsiteX813" fmla="*/ 991165 w 1117423"/>
                <a:gd name="connsiteY813" fmla="*/ 734831 h 1471559"/>
                <a:gd name="connsiteX814" fmla="*/ 993062 w 1117423"/>
                <a:gd name="connsiteY814" fmla="*/ 737680 h 1471559"/>
                <a:gd name="connsiteX815" fmla="*/ 997794 w 1117423"/>
                <a:gd name="connsiteY815" fmla="*/ 738631 h 1471559"/>
                <a:gd name="connsiteX816" fmla="*/ 999691 w 1117423"/>
                <a:gd name="connsiteY816" fmla="*/ 741475 h 1471559"/>
                <a:gd name="connsiteX817" fmla="*/ 1000657 w 1117423"/>
                <a:gd name="connsiteY817" fmla="*/ 740529 h 1471559"/>
                <a:gd name="connsiteX818" fmla="*/ 1002559 w 1117423"/>
                <a:gd name="connsiteY818" fmla="*/ 739582 h 1471559"/>
                <a:gd name="connsiteX819" fmla="*/ 1007286 w 1117423"/>
                <a:gd name="connsiteY819" fmla="*/ 738631 h 1471559"/>
                <a:gd name="connsiteX820" fmla="*/ 1008252 w 1117423"/>
                <a:gd name="connsiteY820" fmla="*/ 737680 h 1471559"/>
                <a:gd name="connsiteX821" fmla="*/ 1012052 w 1117423"/>
                <a:gd name="connsiteY821" fmla="*/ 736729 h 1471559"/>
                <a:gd name="connsiteX822" fmla="*/ 1024378 w 1117423"/>
                <a:gd name="connsiteY822" fmla="*/ 739582 h 1471559"/>
                <a:gd name="connsiteX823" fmla="*/ 1027227 w 1117423"/>
                <a:gd name="connsiteY823" fmla="*/ 739582 h 1471559"/>
                <a:gd name="connsiteX824" fmla="*/ 1031022 w 1117423"/>
                <a:gd name="connsiteY824" fmla="*/ 738631 h 1471559"/>
                <a:gd name="connsiteX825" fmla="*/ 1032919 w 1117423"/>
                <a:gd name="connsiteY825" fmla="*/ 736729 h 1471559"/>
                <a:gd name="connsiteX826" fmla="*/ 1046216 w 1117423"/>
                <a:gd name="connsiteY826" fmla="*/ 740529 h 1471559"/>
                <a:gd name="connsiteX827" fmla="*/ 1047163 w 1117423"/>
                <a:gd name="connsiteY827" fmla="*/ 741475 h 1471559"/>
                <a:gd name="connsiteX828" fmla="*/ 1048114 w 1117423"/>
                <a:gd name="connsiteY828" fmla="*/ 744328 h 1471559"/>
                <a:gd name="connsiteX829" fmla="*/ 1052860 w 1117423"/>
                <a:gd name="connsiteY829" fmla="*/ 746226 h 1471559"/>
                <a:gd name="connsiteX830" fmla="*/ 1055709 w 1117423"/>
                <a:gd name="connsiteY830" fmla="*/ 747172 h 1471559"/>
                <a:gd name="connsiteX831" fmla="*/ 1062352 w 1117423"/>
                <a:gd name="connsiteY831" fmla="*/ 749075 h 1471559"/>
                <a:gd name="connsiteX832" fmla="*/ 1067104 w 1117423"/>
                <a:gd name="connsiteY832" fmla="*/ 748123 h 1471559"/>
                <a:gd name="connsiteX833" fmla="*/ 1069001 w 1117423"/>
                <a:gd name="connsiteY833" fmla="*/ 744328 h 1471559"/>
                <a:gd name="connsiteX834" fmla="*/ 1070899 w 1117423"/>
                <a:gd name="connsiteY834" fmla="*/ 741475 h 1471559"/>
                <a:gd name="connsiteX835" fmla="*/ 1073747 w 1117423"/>
                <a:gd name="connsiteY835" fmla="*/ 742426 h 1471559"/>
                <a:gd name="connsiteX836" fmla="*/ 1074698 w 1117423"/>
                <a:gd name="connsiteY836" fmla="*/ 743377 h 1471559"/>
                <a:gd name="connsiteX837" fmla="*/ 1075645 w 1117423"/>
                <a:gd name="connsiteY837" fmla="*/ 744328 h 1471559"/>
                <a:gd name="connsiteX838" fmla="*/ 1080396 w 1117423"/>
                <a:gd name="connsiteY838" fmla="*/ 748123 h 1471559"/>
                <a:gd name="connsiteX839" fmla="*/ 1080396 w 1117423"/>
                <a:gd name="connsiteY839" fmla="*/ 752870 h 1471559"/>
                <a:gd name="connsiteX840" fmla="*/ 1082293 w 1117423"/>
                <a:gd name="connsiteY840" fmla="*/ 753821 h 1471559"/>
                <a:gd name="connsiteX841" fmla="*/ 1085142 w 1117423"/>
                <a:gd name="connsiteY841" fmla="*/ 754767 h 1471559"/>
                <a:gd name="connsiteX842" fmla="*/ 1085142 w 1117423"/>
                <a:gd name="connsiteY842" fmla="*/ 754767 h 1471559"/>
                <a:gd name="connsiteX843" fmla="*/ 1085142 w 1117423"/>
                <a:gd name="connsiteY843" fmla="*/ 756670 h 1471559"/>
                <a:gd name="connsiteX844" fmla="*/ 1085142 w 1117423"/>
                <a:gd name="connsiteY844" fmla="*/ 757621 h 1471559"/>
                <a:gd name="connsiteX845" fmla="*/ 1091791 w 1117423"/>
                <a:gd name="connsiteY845" fmla="*/ 765216 h 1471559"/>
                <a:gd name="connsiteX846" fmla="*/ 1096537 w 1117423"/>
                <a:gd name="connsiteY846" fmla="*/ 766162 h 1471559"/>
                <a:gd name="connsiteX847" fmla="*/ 1099386 w 1117423"/>
                <a:gd name="connsiteY847" fmla="*/ 767113 h 1471559"/>
                <a:gd name="connsiteX848" fmla="*/ 1101283 w 1117423"/>
                <a:gd name="connsiteY848" fmla="*/ 767113 h 1471559"/>
                <a:gd name="connsiteX849" fmla="*/ 1106029 w 1117423"/>
                <a:gd name="connsiteY849" fmla="*/ 767113 h 1471559"/>
                <a:gd name="connsiteX850" fmla="*/ 1109829 w 1117423"/>
                <a:gd name="connsiteY850" fmla="*/ 769011 h 1471559"/>
                <a:gd name="connsiteX851" fmla="*/ 1111732 w 1117423"/>
                <a:gd name="connsiteY851" fmla="*/ 769962 h 1471559"/>
                <a:gd name="connsiteX852" fmla="*/ 1112678 w 1117423"/>
                <a:gd name="connsiteY852" fmla="*/ 771859 h 1471559"/>
                <a:gd name="connsiteX853" fmla="*/ 1113629 w 1117423"/>
                <a:gd name="connsiteY853" fmla="*/ 772810 h 1471559"/>
                <a:gd name="connsiteX854" fmla="*/ 1115522 w 1117423"/>
                <a:gd name="connsiteY854" fmla="*/ 774708 h 1471559"/>
                <a:gd name="connsiteX855" fmla="*/ 1117424 w 1117423"/>
                <a:gd name="connsiteY855" fmla="*/ 774708 h 1471559"/>
                <a:gd name="connsiteX856" fmla="*/ 1116473 w 1117423"/>
                <a:gd name="connsiteY856" fmla="*/ 780405 h 1471559"/>
                <a:gd name="connsiteX857" fmla="*/ 1106029 w 1117423"/>
                <a:gd name="connsiteY857" fmla="*/ 790839 h 1471559"/>
                <a:gd name="connsiteX858" fmla="*/ 1101283 w 1117423"/>
                <a:gd name="connsiteY858" fmla="*/ 792741 h 1471559"/>
                <a:gd name="connsiteX859" fmla="*/ 1097488 w 1117423"/>
                <a:gd name="connsiteY859" fmla="*/ 791790 h 1471559"/>
                <a:gd name="connsiteX860" fmla="*/ 1093688 w 1117423"/>
                <a:gd name="connsiteY860" fmla="*/ 791790 h 1471559"/>
                <a:gd name="connsiteX861" fmla="*/ 1089888 w 1117423"/>
                <a:gd name="connsiteY861" fmla="*/ 792741 h 1471559"/>
                <a:gd name="connsiteX862" fmla="*/ 1088942 w 1117423"/>
                <a:gd name="connsiteY862" fmla="*/ 792741 h 1471559"/>
                <a:gd name="connsiteX863" fmla="*/ 1085142 w 1117423"/>
                <a:gd name="connsiteY863" fmla="*/ 792741 h 1471559"/>
                <a:gd name="connsiteX864" fmla="*/ 1084196 w 1117423"/>
                <a:gd name="connsiteY864" fmla="*/ 793688 h 1471559"/>
                <a:gd name="connsiteX865" fmla="*/ 1082293 w 1117423"/>
                <a:gd name="connsiteY865" fmla="*/ 794639 h 1471559"/>
                <a:gd name="connsiteX866" fmla="*/ 1081342 w 1117423"/>
                <a:gd name="connsiteY866" fmla="*/ 799385 h 1471559"/>
                <a:gd name="connsiteX867" fmla="*/ 1077547 w 1117423"/>
                <a:gd name="connsiteY867" fmla="*/ 800336 h 1471559"/>
                <a:gd name="connsiteX868" fmla="*/ 1073747 w 1117423"/>
                <a:gd name="connsiteY868" fmla="*/ 801288 h 1471559"/>
                <a:gd name="connsiteX869" fmla="*/ 1072801 w 1117423"/>
                <a:gd name="connsiteY869" fmla="*/ 807931 h 1471559"/>
                <a:gd name="connsiteX870" fmla="*/ 1069001 w 1117423"/>
                <a:gd name="connsiteY870" fmla="*/ 811731 h 1471559"/>
                <a:gd name="connsiteX871" fmla="*/ 1067104 w 1117423"/>
                <a:gd name="connsiteY871" fmla="*/ 813629 h 1471559"/>
                <a:gd name="connsiteX872" fmla="*/ 1067104 w 1117423"/>
                <a:gd name="connsiteY872" fmla="*/ 815526 h 1471559"/>
                <a:gd name="connsiteX873" fmla="*/ 1066152 w 1117423"/>
                <a:gd name="connsiteY873" fmla="*/ 816477 h 1471559"/>
                <a:gd name="connsiteX874" fmla="*/ 1064255 w 1117423"/>
                <a:gd name="connsiteY874" fmla="*/ 818375 h 1471559"/>
                <a:gd name="connsiteX875" fmla="*/ 1063304 w 1117423"/>
                <a:gd name="connsiteY875" fmla="*/ 819326 h 1471559"/>
                <a:gd name="connsiteX876" fmla="*/ 1062352 w 1117423"/>
                <a:gd name="connsiteY876" fmla="*/ 818375 h 1471559"/>
                <a:gd name="connsiteX877" fmla="*/ 1060455 w 1117423"/>
                <a:gd name="connsiteY877" fmla="*/ 819326 h 1471559"/>
                <a:gd name="connsiteX878" fmla="*/ 1059509 w 1117423"/>
                <a:gd name="connsiteY878" fmla="*/ 822170 h 1471559"/>
                <a:gd name="connsiteX879" fmla="*/ 1057606 w 1117423"/>
                <a:gd name="connsiteY879" fmla="*/ 823121 h 1471559"/>
                <a:gd name="connsiteX880" fmla="*/ 1055709 w 1117423"/>
                <a:gd name="connsiteY880" fmla="*/ 825023 h 1471559"/>
                <a:gd name="connsiteX881" fmla="*/ 1053811 w 1117423"/>
                <a:gd name="connsiteY881" fmla="*/ 825970 h 1471559"/>
                <a:gd name="connsiteX882" fmla="*/ 1050963 w 1117423"/>
                <a:gd name="connsiteY882" fmla="*/ 826921 h 1471559"/>
                <a:gd name="connsiteX883" fmla="*/ 1050011 w 1117423"/>
                <a:gd name="connsiteY883" fmla="*/ 827867 h 1471559"/>
                <a:gd name="connsiteX884" fmla="*/ 1048114 w 1117423"/>
                <a:gd name="connsiteY884" fmla="*/ 828818 h 1471559"/>
                <a:gd name="connsiteX885" fmla="*/ 1043368 w 1117423"/>
                <a:gd name="connsiteY885" fmla="*/ 827867 h 1471559"/>
                <a:gd name="connsiteX886" fmla="*/ 1047163 w 1117423"/>
                <a:gd name="connsiteY886" fmla="*/ 840213 h 1471559"/>
                <a:gd name="connsiteX887" fmla="*/ 1048114 w 1117423"/>
                <a:gd name="connsiteY887" fmla="*/ 839262 h 1471559"/>
                <a:gd name="connsiteX888" fmla="*/ 1049065 w 1117423"/>
                <a:gd name="connsiteY888" fmla="*/ 839262 h 1471559"/>
                <a:gd name="connsiteX889" fmla="*/ 1052860 w 1117423"/>
                <a:gd name="connsiteY889" fmla="*/ 840213 h 1471559"/>
                <a:gd name="connsiteX890" fmla="*/ 1057606 w 1117423"/>
                <a:gd name="connsiteY890" fmla="*/ 844013 h 1471559"/>
                <a:gd name="connsiteX891" fmla="*/ 1061406 w 1117423"/>
                <a:gd name="connsiteY891" fmla="*/ 845911 h 1471559"/>
                <a:gd name="connsiteX892" fmla="*/ 1062352 w 1117423"/>
                <a:gd name="connsiteY892" fmla="*/ 851608 h 1471559"/>
                <a:gd name="connsiteX893" fmla="*/ 1065206 w 1117423"/>
                <a:gd name="connsiteY893" fmla="*/ 854457 h 1471559"/>
                <a:gd name="connsiteX894" fmla="*/ 1067104 w 1117423"/>
                <a:gd name="connsiteY894" fmla="*/ 855403 h 1471559"/>
                <a:gd name="connsiteX895" fmla="*/ 1068050 w 1117423"/>
                <a:gd name="connsiteY895" fmla="*/ 857300 h 1471559"/>
                <a:gd name="connsiteX896" fmla="*/ 1077547 w 1117423"/>
                <a:gd name="connsiteY896" fmla="*/ 865847 h 1471559"/>
                <a:gd name="connsiteX897" fmla="*/ 1074698 w 1117423"/>
                <a:gd name="connsiteY897" fmla="*/ 872495 h 1471559"/>
                <a:gd name="connsiteX898" fmla="*/ 1076596 w 1117423"/>
                <a:gd name="connsiteY898" fmla="*/ 892436 h 1471559"/>
                <a:gd name="connsiteX899" fmla="*/ 1078498 w 1117423"/>
                <a:gd name="connsiteY899" fmla="*/ 897182 h 1471559"/>
                <a:gd name="connsiteX900" fmla="*/ 1079445 w 1117423"/>
                <a:gd name="connsiteY900" fmla="*/ 900031 h 1471559"/>
                <a:gd name="connsiteX901" fmla="*/ 1072801 w 1117423"/>
                <a:gd name="connsiteY901" fmla="*/ 914260 h 1471559"/>
                <a:gd name="connsiteX902" fmla="*/ 1069952 w 1117423"/>
                <a:gd name="connsiteY902" fmla="*/ 926606 h 1471559"/>
                <a:gd name="connsiteX903" fmla="*/ 1068050 w 1117423"/>
                <a:gd name="connsiteY903" fmla="*/ 930401 h 1471559"/>
                <a:gd name="connsiteX904" fmla="*/ 1068050 w 1117423"/>
                <a:gd name="connsiteY904" fmla="*/ 931352 h 1471559"/>
                <a:gd name="connsiteX905" fmla="*/ 1066152 w 1117423"/>
                <a:gd name="connsiteY905" fmla="*/ 937049 h 1471559"/>
                <a:gd name="connsiteX906" fmla="*/ 1066152 w 1117423"/>
                <a:gd name="connsiteY906" fmla="*/ 937996 h 1471559"/>
                <a:gd name="connsiteX907" fmla="*/ 1064255 w 1117423"/>
                <a:gd name="connsiteY907" fmla="*/ 943693 h 1471559"/>
                <a:gd name="connsiteX908" fmla="*/ 1063304 w 1117423"/>
                <a:gd name="connsiteY908" fmla="*/ 945595 h 1471559"/>
                <a:gd name="connsiteX909" fmla="*/ 1061406 w 1117423"/>
                <a:gd name="connsiteY909" fmla="*/ 948444 h 1471559"/>
                <a:gd name="connsiteX910" fmla="*/ 1060455 w 1117423"/>
                <a:gd name="connsiteY910" fmla="*/ 948444 h 1471559"/>
                <a:gd name="connsiteX911" fmla="*/ 1059509 w 1117423"/>
                <a:gd name="connsiteY911" fmla="*/ 954142 h 1471559"/>
                <a:gd name="connsiteX912" fmla="*/ 1057606 w 1117423"/>
                <a:gd name="connsiteY912" fmla="*/ 958888 h 1471559"/>
                <a:gd name="connsiteX913" fmla="*/ 1059509 w 1117423"/>
                <a:gd name="connsiteY913" fmla="*/ 961736 h 1471559"/>
                <a:gd name="connsiteX914" fmla="*/ 1059509 w 1117423"/>
                <a:gd name="connsiteY914" fmla="*/ 965531 h 1471559"/>
                <a:gd name="connsiteX915" fmla="*/ 1060455 w 1117423"/>
                <a:gd name="connsiteY915" fmla="*/ 968380 h 1471559"/>
                <a:gd name="connsiteX916" fmla="*/ 1056660 w 1117423"/>
                <a:gd name="connsiteY916" fmla="*/ 968380 h 1471559"/>
                <a:gd name="connsiteX917" fmla="*/ 1052860 w 1117423"/>
                <a:gd name="connsiteY917" fmla="*/ 969331 h 1471559"/>
                <a:gd name="connsiteX918" fmla="*/ 1050963 w 1117423"/>
                <a:gd name="connsiteY918" fmla="*/ 969331 h 1471559"/>
                <a:gd name="connsiteX919" fmla="*/ 1047163 w 1117423"/>
                <a:gd name="connsiteY919" fmla="*/ 969331 h 1471559"/>
                <a:gd name="connsiteX920" fmla="*/ 1045265 w 1117423"/>
                <a:gd name="connsiteY920" fmla="*/ 971229 h 1471559"/>
                <a:gd name="connsiteX921" fmla="*/ 1044314 w 1117423"/>
                <a:gd name="connsiteY921" fmla="*/ 980721 h 1471559"/>
                <a:gd name="connsiteX922" fmla="*/ 1045265 w 1117423"/>
                <a:gd name="connsiteY922" fmla="*/ 986418 h 1471559"/>
                <a:gd name="connsiteX923" fmla="*/ 1044314 w 1117423"/>
                <a:gd name="connsiteY923" fmla="*/ 989267 h 1471559"/>
                <a:gd name="connsiteX924" fmla="*/ 1043368 w 1117423"/>
                <a:gd name="connsiteY924" fmla="*/ 993067 h 1471559"/>
                <a:gd name="connsiteX925" fmla="*/ 1043368 w 1117423"/>
                <a:gd name="connsiteY925" fmla="*/ 994965 h 1471559"/>
                <a:gd name="connsiteX926" fmla="*/ 1045265 w 1117423"/>
                <a:gd name="connsiteY926" fmla="*/ 999711 h 1471559"/>
                <a:gd name="connsiteX927" fmla="*/ 1046216 w 1117423"/>
                <a:gd name="connsiteY927" fmla="*/ 1007311 h 1471559"/>
                <a:gd name="connsiteX928" fmla="*/ 1051909 w 1117423"/>
                <a:gd name="connsiteY928" fmla="*/ 1031988 h 1471559"/>
                <a:gd name="connsiteX929" fmla="*/ 1051909 w 1117423"/>
                <a:gd name="connsiteY929" fmla="*/ 1035783 h 1471559"/>
                <a:gd name="connsiteX930" fmla="*/ 1050011 w 1117423"/>
                <a:gd name="connsiteY930" fmla="*/ 1040534 h 1471559"/>
                <a:gd name="connsiteX931" fmla="*/ 1049065 w 1117423"/>
                <a:gd name="connsiteY931" fmla="*/ 1040534 h 1471559"/>
                <a:gd name="connsiteX932" fmla="*/ 1042417 w 1117423"/>
                <a:gd name="connsiteY932" fmla="*/ 1048124 h 1471559"/>
                <a:gd name="connsiteX933" fmla="*/ 1041470 w 1117423"/>
                <a:gd name="connsiteY933" fmla="*/ 1051924 h 1471559"/>
                <a:gd name="connsiteX934" fmla="*/ 1040519 w 1117423"/>
                <a:gd name="connsiteY934" fmla="*/ 1054772 h 1471559"/>
                <a:gd name="connsiteX935" fmla="*/ 1040519 w 1117423"/>
                <a:gd name="connsiteY935" fmla="*/ 1055724 h 1471559"/>
                <a:gd name="connsiteX936" fmla="*/ 1042417 w 1117423"/>
                <a:gd name="connsiteY936" fmla="*/ 1060470 h 1471559"/>
                <a:gd name="connsiteX937" fmla="*/ 1041470 w 1117423"/>
                <a:gd name="connsiteY937" fmla="*/ 1065216 h 1471559"/>
                <a:gd name="connsiteX938" fmla="*/ 1041470 w 1117423"/>
                <a:gd name="connsiteY938" fmla="*/ 1066167 h 1471559"/>
                <a:gd name="connsiteX939" fmla="*/ 1043368 w 1117423"/>
                <a:gd name="connsiteY939" fmla="*/ 1079460 h 1471559"/>
                <a:gd name="connsiteX940" fmla="*/ 1044314 w 1117423"/>
                <a:gd name="connsiteY940" fmla="*/ 1087055 h 1471559"/>
                <a:gd name="connsiteX941" fmla="*/ 1043368 w 1117423"/>
                <a:gd name="connsiteY941" fmla="*/ 1088006 h 1471559"/>
                <a:gd name="connsiteX942" fmla="*/ 1043368 w 1117423"/>
                <a:gd name="connsiteY942" fmla="*/ 1088957 h 1471559"/>
                <a:gd name="connsiteX943" fmla="*/ 1042417 w 1117423"/>
                <a:gd name="connsiteY943" fmla="*/ 1091801 h 1471559"/>
                <a:gd name="connsiteX944" fmla="*/ 1041470 w 1117423"/>
                <a:gd name="connsiteY944" fmla="*/ 1092752 h 1471559"/>
                <a:gd name="connsiteX945" fmla="*/ 1040519 w 1117423"/>
                <a:gd name="connsiteY945" fmla="*/ 1093703 h 1471559"/>
                <a:gd name="connsiteX946" fmla="*/ 1037670 w 1117423"/>
                <a:gd name="connsiteY946" fmla="*/ 1096547 h 1471559"/>
                <a:gd name="connsiteX947" fmla="*/ 1036719 w 1117423"/>
                <a:gd name="connsiteY947" fmla="*/ 1098449 h 1471559"/>
                <a:gd name="connsiteX948" fmla="*/ 1035773 w 1117423"/>
                <a:gd name="connsiteY948" fmla="*/ 1102244 h 1471559"/>
                <a:gd name="connsiteX949" fmla="*/ 1034822 w 1117423"/>
                <a:gd name="connsiteY949" fmla="*/ 1111741 h 1471559"/>
                <a:gd name="connsiteX950" fmla="*/ 1034822 w 1117423"/>
                <a:gd name="connsiteY950" fmla="*/ 1114590 h 1471559"/>
                <a:gd name="connsiteX951" fmla="*/ 1034822 w 1117423"/>
                <a:gd name="connsiteY951" fmla="*/ 1116488 h 1471559"/>
                <a:gd name="connsiteX952" fmla="*/ 1035773 w 1117423"/>
                <a:gd name="connsiteY952" fmla="*/ 1129780 h 1471559"/>
                <a:gd name="connsiteX953" fmla="*/ 1033870 w 1117423"/>
                <a:gd name="connsiteY953" fmla="*/ 1131682 h 1471559"/>
                <a:gd name="connsiteX954" fmla="*/ 1018681 w 1117423"/>
                <a:gd name="connsiteY954" fmla="*/ 1164901 h 1471559"/>
                <a:gd name="connsiteX955" fmla="*/ 1006354 w 1117423"/>
                <a:gd name="connsiteY955" fmla="*/ 1172496 h 1471559"/>
                <a:gd name="connsiteX956" fmla="*/ 986418 w 1117423"/>
                <a:gd name="connsiteY956" fmla="*/ 1216172 h 1471559"/>
                <a:gd name="connsiteX957" fmla="*/ 957931 w 1117423"/>
                <a:gd name="connsiteY957" fmla="*/ 1205729 h 1471559"/>
                <a:gd name="connsiteX958" fmla="*/ 956985 w 1117423"/>
                <a:gd name="connsiteY958" fmla="*/ 1204778 h 1471559"/>
                <a:gd name="connsiteX959" fmla="*/ 954137 w 1117423"/>
                <a:gd name="connsiteY959" fmla="*/ 1202880 h 1471559"/>
                <a:gd name="connsiteX960" fmla="*/ 952234 w 1117423"/>
                <a:gd name="connsiteY960" fmla="*/ 1200983 h 1471559"/>
                <a:gd name="connsiteX961" fmla="*/ 936098 w 1117423"/>
                <a:gd name="connsiteY961" fmla="*/ 1198134 h 1471559"/>
                <a:gd name="connsiteX962" fmla="*/ 937044 w 1117423"/>
                <a:gd name="connsiteY962" fmla="*/ 1201929 h 1471559"/>
                <a:gd name="connsiteX963" fmla="*/ 937996 w 1117423"/>
                <a:gd name="connsiteY963" fmla="*/ 1202880 h 1471559"/>
                <a:gd name="connsiteX964" fmla="*/ 938942 w 1117423"/>
                <a:gd name="connsiteY964" fmla="*/ 1204778 h 1471559"/>
                <a:gd name="connsiteX965" fmla="*/ 940844 w 1117423"/>
                <a:gd name="connsiteY965" fmla="*/ 1207626 h 1471559"/>
                <a:gd name="connsiteX966" fmla="*/ 941790 w 1117423"/>
                <a:gd name="connsiteY966" fmla="*/ 1221870 h 1471559"/>
                <a:gd name="connsiteX967" fmla="*/ 940844 w 1117423"/>
                <a:gd name="connsiteY967" fmla="*/ 1228518 h 1471559"/>
                <a:gd name="connsiteX968" fmla="*/ 940844 w 1117423"/>
                <a:gd name="connsiteY968" fmla="*/ 1233265 h 1471559"/>
                <a:gd name="connsiteX969" fmla="*/ 940844 w 1117423"/>
                <a:gd name="connsiteY969" fmla="*/ 1244654 h 1471559"/>
                <a:gd name="connsiteX970" fmla="*/ 939893 w 1117423"/>
                <a:gd name="connsiteY970" fmla="*/ 1256049 h 1471559"/>
                <a:gd name="connsiteX971" fmla="*/ 939893 w 1117423"/>
                <a:gd name="connsiteY971" fmla="*/ 1257000 h 1471559"/>
                <a:gd name="connsiteX972" fmla="*/ 935147 w 1117423"/>
                <a:gd name="connsiteY972" fmla="*/ 1259849 h 1471559"/>
                <a:gd name="connsiteX973" fmla="*/ 935147 w 1117423"/>
                <a:gd name="connsiteY973" fmla="*/ 1259849 h 1471559"/>
                <a:gd name="connsiteX974" fmla="*/ 931347 w 1117423"/>
                <a:gd name="connsiteY974" fmla="*/ 1261737 h 1471559"/>
                <a:gd name="connsiteX975" fmla="*/ 930401 w 1117423"/>
                <a:gd name="connsiteY975" fmla="*/ 1262688 h 1471559"/>
                <a:gd name="connsiteX976" fmla="*/ 927547 w 1117423"/>
                <a:gd name="connsiteY976" fmla="*/ 1264585 h 1471559"/>
                <a:gd name="connsiteX977" fmla="*/ 924703 w 1117423"/>
                <a:gd name="connsiteY977" fmla="*/ 1267434 h 1471559"/>
                <a:gd name="connsiteX978" fmla="*/ 923752 w 1117423"/>
                <a:gd name="connsiteY978" fmla="*/ 1267434 h 1471559"/>
                <a:gd name="connsiteX979" fmla="*/ 920903 w 1117423"/>
                <a:gd name="connsiteY979" fmla="*/ 1269332 h 1471559"/>
                <a:gd name="connsiteX980" fmla="*/ 913308 w 1117423"/>
                <a:gd name="connsiteY980" fmla="*/ 1269332 h 1471559"/>
                <a:gd name="connsiteX981" fmla="*/ 912362 w 1117423"/>
                <a:gd name="connsiteY981" fmla="*/ 1271234 h 1471559"/>
                <a:gd name="connsiteX982" fmla="*/ 913308 w 1117423"/>
                <a:gd name="connsiteY982" fmla="*/ 1275029 h 1471559"/>
                <a:gd name="connsiteX983" fmla="*/ 913308 w 1117423"/>
                <a:gd name="connsiteY983" fmla="*/ 1275029 h 1471559"/>
                <a:gd name="connsiteX984" fmla="*/ 915206 w 1117423"/>
                <a:gd name="connsiteY984" fmla="*/ 1275980 h 1471559"/>
                <a:gd name="connsiteX985" fmla="*/ 915206 w 1117423"/>
                <a:gd name="connsiteY985" fmla="*/ 1276927 h 1471559"/>
                <a:gd name="connsiteX986" fmla="*/ 904762 w 1117423"/>
                <a:gd name="connsiteY986" fmla="*/ 1282624 h 1471559"/>
                <a:gd name="connsiteX987" fmla="*/ 896216 w 1117423"/>
                <a:gd name="connsiteY987" fmla="*/ 1280726 h 1471559"/>
                <a:gd name="connsiteX988" fmla="*/ 888621 w 1117423"/>
                <a:gd name="connsiteY988" fmla="*/ 1287370 h 1471559"/>
                <a:gd name="connsiteX989" fmla="*/ 881978 w 1117423"/>
                <a:gd name="connsiteY989" fmla="*/ 1312057 h 1471559"/>
                <a:gd name="connsiteX990" fmla="*/ 880075 w 1117423"/>
                <a:gd name="connsiteY990" fmla="*/ 1313960 h 1471559"/>
                <a:gd name="connsiteX991" fmla="*/ 868685 w 1117423"/>
                <a:gd name="connsiteY991" fmla="*/ 1311111 h 1471559"/>
                <a:gd name="connsiteX992" fmla="*/ 860139 w 1117423"/>
                <a:gd name="connsiteY992" fmla="*/ 1305414 h 1471559"/>
                <a:gd name="connsiteX993" fmla="*/ 854442 w 1117423"/>
                <a:gd name="connsiteY993" fmla="*/ 1301614 h 1471559"/>
                <a:gd name="connsiteX994" fmla="*/ 846847 w 1117423"/>
                <a:gd name="connsiteY994" fmla="*/ 1301614 h 1471559"/>
                <a:gd name="connsiteX995" fmla="*/ 844950 w 1117423"/>
                <a:gd name="connsiteY995" fmla="*/ 1300667 h 1471559"/>
                <a:gd name="connsiteX996" fmla="*/ 837350 w 1117423"/>
                <a:gd name="connsiteY996" fmla="*/ 1303516 h 1471559"/>
                <a:gd name="connsiteX997" fmla="*/ 823106 w 1117423"/>
                <a:gd name="connsiteY997" fmla="*/ 1307311 h 1471559"/>
                <a:gd name="connsiteX998" fmla="*/ 816463 w 1117423"/>
                <a:gd name="connsiteY998" fmla="*/ 1303516 h 1471559"/>
                <a:gd name="connsiteX999" fmla="*/ 806970 w 1117423"/>
                <a:gd name="connsiteY999" fmla="*/ 1304462 h 1471559"/>
                <a:gd name="connsiteX1000" fmla="*/ 799370 w 1117423"/>
                <a:gd name="connsiteY1000" fmla="*/ 1308262 h 1471559"/>
                <a:gd name="connsiteX1001" fmla="*/ 797473 w 1117423"/>
                <a:gd name="connsiteY1001" fmla="*/ 1309213 h 1471559"/>
                <a:gd name="connsiteX1002" fmla="*/ 796527 w 1117423"/>
                <a:gd name="connsiteY1002" fmla="*/ 1310160 h 1471559"/>
                <a:gd name="connsiteX1003" fmla="*/ 792727 w 1117423"/>
                <a:gd name="connsiteY1003" fmla="*/ 1318706 h 1471559"/>
                <a:gd name="connsiteX1004" fmla="*/ 793673 w 1117423"/>
                <a:gd name="connsiteY1004" fmla="*/ 1323452 h 1471559"/>
                <a:gd name="connsiteX1005" fmla="*/ 791775 w 1117423"/>
                <a:gd name="connsiteY1005" fmla="*/ 1327252 h 1471559"/>
                <a:gd name="connsiteX1006" fmla="*/ 790829 w 1117423"/>
                <a:gd name="connsiteY1006" fmla="*/ 1338647 h 1471559"/>
                <a:gd name="connsiteX1007" fmla="*/ 783249 w 1117423"/>
                <a:gd name="connsiteY1007" fmla="*/ 1349085 h 1471559"/>
                <a:gd name="connsiteX1008" fmla="*/ 778483 w 1117423"/>
                <a:gd name="connsiteY1008" fmla="*/ 1348139 h 1471559"/>
                <a:gd name="connsiteX1009" fmla="*/ 775654 w 1117423"/>
                <a:gd name="connsiteY1009" fmla="*/ 1350037 h 1471559"/>
                <a:gd name="connsiteX1010" fmla="*/ 774683 w 1117423"/>
                <a:gd name="connsiteY1010" fmla="*/ 1354783 h 1471559"/>
                <a:gd name="connsiteX1011" fmla="*/ 772786 w 1117423"/>
                <a:gd name="connsiteY1011" fmla="*/ 1354783 h 1471559"/>
                <a:gd name="connsiteX1012" fmla="*/ 768991 w 1117423"/>
                <a:gd name="connsiteY1012" fmla="*/ 1358583 h 1471559"/>
                <a:gd name="connsiteX1013" fmla="*/ 754767 w 1117423"/>
                <a:gd name="connsiteY1013" fmla="*/ 1360480 h 1471559"/>
                <a:gd name="connsiteX1014" fmla="*/ 744323 w 1117423"/>
                <a:gd name="connsiteY1014" fmla="*/ 1361431 h 1471559"/>
                <a:gd name="connsiteX1015" fmla="*/ 737675 w 1117423"/>
                <a:gd name="connsiteY1015" fmla="*/ 1364280 h 1471559"/>
                <a:gd name="connsiteX1016" fmla="*/ 736729 w 1117423"/>
                <a:gd name="connsiteY1016" fmla="*/ 1367129 h 1471559"/>
                <a:gd name="connsiteX1017" fmla="*/ 735777 w 1117423"/>
                <a:gd name="connsiteY1017" fmla="*/ 1369978 h 1471559"/>
                <a:gd name="connsiteX1018" fmla="*/ 734831 w 1117423"/>
                <a:gd name="connsiteY1018" fmla="*/ 1371875 h 1471559"/>
                <a:gd name="connsiteX1019" fmla="*/ 731977 w 1117423"/>
                <a:gd name="connsiteY1019" fmla="*/ 1375675 h 1471559"/>
                <a:gd name="connsiteX1020" fmla="*/ 731977 w 1117423"/>
                <a:gd name="connsiteY1020" fmla="*/ 1376626 h 1471559"/>
                <a:gd name="connsiteX1021" fmla="*/ 731031 w 1117423"/>
                <a:gd name="connsiteY1021" fmla="*/ 1377572 h 1471559"/>
                <a:gd name="connsiteX1022" fmla="*/ 731977 w 1117423"/>
                <a:gd name="connsiteY1022" fmla="*/ 1379470 h 1471559"/>
                <a:gd name="connsiteX1023" fmla="*/ 734831 w 1117423"/>
                <a:gd name="connsiteY1023" fmla="*/ 1381372 h 1471559"/>
                <a:gd name="connsiteX1024" fmla="*/ 735777 w 1117423"/>
                <a:gd name="connsiteY1024" fmla="*/ 1383270 h 1471559"/>
                <a:gd name="connsiteX1025" fmla="*/ 738626 w 1117423"/>
                <a:gd name="connsiteY1025" fmla="*/ 1384221 h 1471559"/>
                <a:gd name="connsiteX1026" fmla="*/ 739577 w 1117423"/>
                <a:gd name="connsiteY1026" fmla="*/ 1386119 h 1471559"/>
                <a:gd name="connsiteX1027" fmla="*/ 741475 w 1117423"/>
                <a:gd name="connsiteY1027" fmla="*/ 1389908 h 1471559"/>
                <a:gd name="connsiteX1028" fmla="*/ 742421 w 1117423"/>
                <a:gd name="connsiteY1028" fmla="*/ 1391806 h 1471559"/>
                <a:gd name="connsiteX1029" fmla="*/ 743372 w 1117423"/>
                <a:gd name="connsiteY1029" fmla="*/ 1391806 h 1471559"/>
                <a:gd name="connsiteX1030" fmla="*/ 745270 w 1117423"/>
                <a:gd name="connsiteY1030" fmla="*/ 1394655 h 1471559"/>
                <a:gd name="connsiteX1031" fmla="*/ 744323 w 1117423"/>
                <a:gd name="connsiteY1031" fmla="*/ 1395606 h 1471559"/>
                <a:gd name="connsiteX1032" fmla="*/ 742421 w 1117423"/>
                <a:gd name="connsiteY1032" fmla="*/ 1398450 h 1471559"/>
                <a:gd name="connsiteX1033" fmla="*/ 740524 w 1117423"/>
                <a:gd name="connsiteY1033" fmla="*/ 1398450 h 1471559"/>
                <a:gd name="connsiteX1034" fmla="*/ 740524 w 1117423"/>
                <a:gd name="connsiteY1034" fmla="*/ 1398450 h 1471559"/>
                <a:gd name="connsiteX1035" fmla="*/ 738626 w 1117423"/>
                <a:gd name="connsiteY1035" fmla="*/ 1398450 h 1471559"/>
                <a:gd name="connsiteX1036" fmla="*/ 738626 w 1117423"/>
                <a:gd name="connsiteY1036" fmla="*/ 1398450 h 1471559"/>
                <a:gd name="connsiteX1037" fmla="*/ 732929 w 1117423"/>
                <a:gd name="connsiteY1037" fmla="*/ 1398450 h 1471559"/>
                <a:gd name="connsiteX1038" fmla="*/ 731031 w 1117423"/>
                <a:gd name="connsiteY1038" fmla="*/ 1402249 h 1471559"/>
                <a:gd name="connsiteX1039" fmla="*/ 728183 w 1117423"/>
                <a:gd name="connsiteY1039" fmla="*/ 1404147 h 1471559"/>
                <a:gd name="connsiteX1040" fmla="*/ 726280 w 1117423"/>
                <a:gd name="connsiteY1040" fmla="*/ 1405098 h 1471559"/>
                <a:gd name="connsiteX1041" fmla="*/ 726280 w 1117423"/>
                <a:gd name="connsiteY1041" fmla="*/ 1408893 h 1471559"/>
                <a:gd name="connsiteX1042" fmla="*/ 726280 w 1117423"/>
                <a:gd name="connsiteY1042" fmla="*/ 1410796 h 1471559"/>
                <a:gd name="connsiteX1043" fmla="*/ 724383 w 1117423"/>
                <a:gd name="connsiteY1043" fmla="*/ 1412693 h 1471559"/>
                <a:gd name="connsiteX1044" fmla="*/ 724383 w 1117423"/>
                <a:gd name="connsiteY1044" fmla="*/ 1413644 h 1471559"/>
                <a:gd name="connsiteX1045" fmla="*/ 723436 w 1117423"/>
                <a:gd name="connsiteY1045" fmla="*/ 1415542 h 1471559"/>
                <a:gd name="connsiteX1046" fmla="*/ 716788 w 1117423"/>
                <a:gd name="connsiteY1046" fmla="*/ 1414591 h 1471559"/>
                <a:gd name="connsiteX1047" fmla="*/ 713939 w 1117423"/>
                <a:gd name="connsiteY1047" fmla="*/ 1414591 h 1471559"/>
                <a:gd name="connsiteX1048" fmla="*/ 712988 w 1117423"/>
                <a:gd name="connsiteY1048" fmla="*/ 1414591 h 1471559"/>
                <a:gd name="connsiteX1049" fmla="*/ 710144 w 1117423"/>
                <a:gd name="connsiteY1049" fmla="*/ 1414591 h 1471559"/>
                <a:gd name="connsiteX1050" fmla="*/ 709193 w 1117423"/>
                <a:gd name="connsiteY1050" fmla="*/ 1415542 h 1471559"/>
                <a:gd name="connsiteX1051" fmla="*/ 708242 w 1117423"/>
                <a:gd name="connsiteY1051" fmla="*/ 1415542 h 1471559"/>
                <a:gd name="connsiteX1052" fmla="*/ 706344 w 1117423"/>
                <a:gd name="connsiteY1052" fmla="*/ 1411742 h 1471559"/>
                <a:gd name="connsiteX1053" fmla="*/ 702544 w 1117423"/>
                <a:gd name="connsiteY1053" fmla="*/ 1410796 h 1471559"/>
                <a:gd name="connsiteX1054" fmla="*/ 700647 w 1117423"/>
                <a:gd name="connsiteY1054" fmla="*/ 1411742 h 1471559"/>
                <a:gd name="connsiteX1055" fmla="*/ 698749 w 1117423"/>
                <a:gd name="connsiteY1055" fmla="*/ 1413644 h 1471559"/>
                <a:gd name="connsiteX1056" fmla="*/ 698749 w 1117423"/>
                <a:gd name="connsiteY1056" fmla="*/ 1413644 h 1471559"/>
                <a:gd name="connsiteX1057" fmla="*/ 695900 w 1117423"/>
                <a:gd name="connsiteY1057" fmla="*/ 1415542 h 1471559"/>
                <a:gd name="connsiteX1058" fmla="*/ 695900 w 1117423"/>
                <a:gd name="connsiteY1058" fmla="*/ 1419342 h 1471559"/>
                <a:gd name="connsiteX1059" fmla="*/ 695900 w 1117423"/>
                <a:gd name="connsiteY1059" fmla="*/ 1420288 h 1471559"/>
                <a:gd name="connsiteX1060" fmla="*/ 691154 w 1117423"/>
                <a:gd name="connsiteY1060" fmla="*/ 1423137 h 1471559"/>
                <a:gd name="connsiteX1061" fmla="*/ 688306 w 1117423"/>
                <a:gd name="connsiteY1061" fmla="*/ 1423137 h 1471559"/>
                <a:gd name="connsiteX1062" fmla="*/ 687354 w 1117423"/>
                <a:gd name="connsiteY1062" fmla="*/ 1424088 h 1471559"/>
                <a:gd name="connsiteX1063" fmla="*/ 685457 w 1117423"/>
                <a:gd name="connsiteY1063" fmla="*/ 1426937 h 1471559"/>
                <a:gd name="connsiteX1064" fmla="*/ 683555 w 1117423"/>
                <a:gd name="connsiteY1064" fmla="*/ 1427883 h 1471559"/>
                <a:gd name="connsiteX1065" fmla="*/ 682608 w 1117423"/>
                <a:gd name="connsiteY1065" fmla="*/ 1428834 h 1471559"/>
                <a:gd name="connsiteX1066" fmla="*/ 678808 w 1117423"/>
                <a:gd name="connsiteY1066" fmla="*/ 1427883 h 1471559"/>
                <a:gd name="connsiteX1067" fmla="*/ 677862 w 1117423"/>
                <a:gd name="connsiteY1067" fmla="*/ 1428834 h 1471559"/>
                <a:gd name="connsiteX1068" fmla="*/ 677862 w 1117423"/>
                <a:gd name="connsiteY1068" fmla="*/ 1428834 h 1471559"/>
                <a:gd name="connsiteX1069" fmla="*/ 675960 w 1117423"/>
                <a:gd name="connsiteY1069" fmla="*/ 1429785 h 1471559"/>
                <a:gd name="connsiteX1070" fmla="*/ 674062 w 1117423"/>
                <a:gd name="connsiteY1070" fmla="*/ 1429785 h 1471559"/>
                <a:gd name="connsiteX1071" fmla="*/ 673111 w 1117423"/>
                <a:gd name="connsiteY1071" fmla="*/ 1430732 h 1471559"/>
                <a:gd name="connsiteX1072" fmla="*/ 672165 w 1117423"/>
                <a:gd name="connsiteY1072" fmla="*/ 1432634 h 1471559"/>
                <a:gd name="connsiteX1073" fmla="*/ 671213 w 1117423"/>
                <a:gd name="connsiteY1073" fmla="*/ 1433580 h 1471559"/>
                <a:gd name="connsiteX1074" fmla="*/ 668365 w 1117423"/>
                <a:gd name="connsiteY1074" fmla="*/ 1434532 h 1471559"/>
                <a:gd name="connsiteX1075" fmla="*/ 667418 w 1117423"/>
                <a:gd name="connsiteY1075" fmla="*/ 1435478 h 1471559"/>
                <a:gd name="connsiteX1076" fmla="*/ 664565 w 1117423"/>
                <a:gd name="connsiteY1076" fmla="*/ 1435478 h 1471559"/>
                <a:gd name="connsiteX1077" fmla="*/ 663619 w 1117423"/>
                <a:gd name="connsiteY1077" fmla="*/ 1435478 h 1471559"/>
                <a:gd name="connsiteX1078" fmla="*/ 659819 w 1117423"/>
                <a:gd name="connsiteY1078" fmla="*/ 1435478 h 1471559"/>
                <a:gd name="connsiteX1079" fmla="*/ 657921 w 1117423"/>
                <a:gd name="connsiteY1079" fmla="*/ 1434532 h 1471559"/>
                <a:gd name="connsiteX1080" fmla="*/ 656024 w 1117423"/>
                <a:gd name="connsiteY1080" fmla="*/ 1435478 h 1471559"/>
                <a:gd name="connsiteX1081" fmla="*/ 657921 w 1117423"/>
                <a:gd name="connsiteY1081" fmla="*/ 1441175 h 1471559"/>
                <a:gd name="connsiteX1082" fmla="*/ 658867 w 1117423"/>
                <a:gd name="connsiteY1082" fmla="*/ 1444029 h 1471559"/>
                <a:gd name="connsiteX1083" fmla="*/ 658867 w 1117423"/>
                <a:gd name="connsiteY1083" fmla="*/ 1444029 h 1471559"/>
                <a:gd name="connsiteX1084" fmla="*/ 659819 w 1117423"/>
                <a:gd name="connsiteY1084" fmla="*/ 1444975 h 1471559"/>
                <a:gd name="connsiteX1085" fmla="*/ 660770 w 1117423"/>
                <a:gd name="connsiteY1085" fmla="*/ 1446873 h 1471559"/>
                <a:gd name="connsiteX1086" fmla="*/ 660770 w 1117423"/>
                <a:gd name="connsiteY1086" fmla="*/ 1447824 h 1471559"/>
                <a:gd name="connsiteX1087" fmla="*/ 661721 w 1117423"/>
                <a:gd name="connsiteY1087" fmla="*/ 1448775 h 1471559"/>
                <a:gd name="connsiteX1088" fmla="*/ 662667 w 1117423"/>
                <a:gd name="connsiteY1088" fmla="*/ 1450673 h 1471559"/>
                <a:gd name="connsiteX1089" fmla="*/ 661721 w 1117423"/>
                <a:gd name="connsiteY1089" fmla="*/ 1453521 h 1471559"/>
                <a:gd name="connsiteX1090" fmla="*/ 660770 w 1117423"/>
                <a:gd name="connsiteY1090" fmla="*/ 1456370 h 1471559"/>
                <a:gd name="connsiteX1091" fmla="*/ 659819 w 1117423"/>
                <a:gd name="connsiteY1091" fmla="*/ 1457316 h 1471559"/>
                <a:gd name="connsiteX1092" fmla="*/ 658867 w 1117423"/>
                <a:gd name="connsiteY1092" fmla="*/ 1459214 h 1471559"/>
                <a:gd name="connsiteX1093" fmla="*/ 656970 w 1117423"/>
                <a:gd name="connsiteY1093" fmla="*/ 1464911 h 1471559"/>
                <a:gd name="connsiteX1094" fmla="*/ 656024 w 1117423"/>
                <a:gd name="connsiteY1094" fmla="*/ 1464911 h 1471559"/>
                <a:gd name="connsiteX1095" fmla="*/ 655072 w 1117423"/>
                <a:gd name="connsiteY1095" fmla="*/ 1465862 h 1471559"/>
                <a:gd name="connsiteX1096" fmla="*/ 653175 w 1117423"/>
                <a:gd name="connsiteY1096" fmla="*/ 1468711 h 1471559"/>
                <a:gd name="connsiteX1097" fmla="*/ 647478 w 1117423"/>
                <a:gd name="connsiteY1097" fmla="*/ 1471560 h 1471559"/>
                <a:gd name="connsiteX1098" fmla="*/ 645575 w 1117423"/>
                <a:gd name="connsiteY1098" fmla="*/ 1468711 h 1471559"/>
                <a:gd name="connsiteX1099" fmla="*/ 642731 w 1117423"/>
                <a:gd name="connsiteY1099" fmla="*/ 1463014 h 1471559"/>
                <a:gd name="connsiteX1100" fmla="*/ 639878 w 1117423"/>
                <a:gd name="connsiteY1100" fmla="*/ 1458267 h 1471559"/>
                <a:gd name="connsiteX1101" fmla="*/ 638931 w 1117423"/>
                <a:gd name="connsiteY1101" fmla="*/ 1458267 h 1471559"/>
                <a:gd name="connsiteX1102" fmla="*/ 637985 w 1117423"/>
                <a:gd name="connsiteY1102" fmla="*/ 1457316 h 1471559"/>
                <a:gd name="connsiteX1103" fmla="*/ 637034 w 1117423"/>
                <a:gd name="connsiteY1103" fmla="*/ 1454467 h 1471559"/>
                <a:gd name="connsiteX1104" fmla="*/ 637985 w 1117423"/>
                <a:gd name="connsiteY1104" fmla="*/ 1452570 h 1471559"/>
                <a:gd name="connsiteX1105" fmla="*/ 630385 w 1117423"/>
                <a:gd name="connsiteY1105" fmla="*/ 1450673 h 1471559"/>
                <a:gd name="connsiteX1106" fmla="*/ 629439 w 1117423"/>
                <a:gd name="connsiteY1106" fmla="*/ 1450673 h 1471559"/>
                <a:gd name="connsiteX1107" fmla="*/ 624693 w 1117423"/>
                <a:gd name="connsiteY1107" fmla="*/ 1449721 h 1471559"/>
                <a:gd name="connsiteX1108" fmla="*/ 623742 w 1117423"/>
                <a:gd name="connsiteY1108" fmla="*/ 1448775 h 1471559"/>
                <a:gd name="connsiteX1109" fmla="*/ 622791 w 1117423"/>
                <a:gd name="connsiteY1109" fmla="*/ 1446873 h 1471559"/>
                <a:gd name="connsiteX1110" fmla="*/ 621839 w 1117423"/>
                <a:gd name="connsiteY1110" fmla="*/ 1444975 h 1471559"/>
                <a:gd name="connsiteX1111" fmla="*/ 620893 w 1117423"/>
                <a:gd name="connsiteY1111" fmla="*/ 1444029 h 1471559"/>
                <a:gd name="connsiteX1112" fmla="*/ 619942 w 1117423"/>
                <a:gd name="connsiteY1112" fmla="*/ 1443078 h 1471559"/>
                <a:gd name="connsiteX1113" fmla="*/ 618996 w 1117423"/>
                <a:gd name="connsiteY1113" fmla="*/ 1443078 h 1471559"/>
                <a:gd name="connsiteX1114" fmla="*/ 616142 w 1117423"/>
                <a:gd name="connsiteY1114" fmla="*/ 1445926 h 1471559"/>
                <a:gd name="connsiteX1115" fmla="*/ 614244 w 1117423"/>
                <a:gd name="connsiteY1115" fmla="*/ 1446873 h 1471559"/>
                <a:gd name="connsiteX1116" fmla="*/ 612347 w 1117423"/>
                <a:gd name="connsiteY1116" fmla="*/ 1447824 h 1471559"/>
                <a:gd name="connsiteX1117" fmla="*/ 605703 w 1117423"/>
                <a:gd name="connsiteY1117" fmla="*/ 1442126 h 1471559"/>
                <a:gd name="connsiteX1118" fmla="*/ 604752 w 1117423"/>
                <a:gd name="connsiteY1118" fmla="*/ 1441175 h 1471559"/>
                <a:gd name="connsiteX1119" fmla="*/ 602850 w 1117423"/>
                <a:gd name="connsiteY1119" fmla="*/ 1441175 h 1471559"/>
                <a:gd name="connsiteX1120" fmla="*/ 597152 w 1117423"/>
                <a:gd name="connsiteY1120" fmla="*/ 1439278 h 1471559"/>
                <a:gd name="connsiteX1121" fmla="*/ 592406 w 1117423"/>
                <a:gd name="connsiteY1121" fmla="*/ 1435478 h 1471559"/>
                <a:gd name="connsiteX1122" fmla="*/ 589557 w 1117423"/>
                <a:gd name="connsiteY1122" fmla="*/ 1435478 h 1471559"/>
                <a:gd name="connsiteX1123" fmla="*/ 587660 w 1117423"/>
                <a:gd name="connsiteY1123" fmla="*/ 1434532 h 1471559"/>
                <a:gd name="connsiteX1124" fmla="*/ 582914 w 1117423"/>
                <a:gd name="connsiteY1124" fmla="*/ 1433580 h 1471559"/>
                <a:gd name="connsiteX1125" fmla="*/ 583865 w 1117423"/>
                <a:gd name="connsiteY1125" fmla="*/ 1429785 h 1471559"/>
                <a:gd name="connsiteX1126" fmla="*/ 584811 w 1117423"/>
                <a:gd name="connsiteY1126" fmla="*/ 1427883 h 1471559"/>
                <a:gd name="connsiteX1127" fmla="*/ 583865 w 1117423"/>
                <a:gd name="connsiteY1127" fmla="*/ 1425039 h 1471559"/>
                <a:gd name="connsiteX1128" fmla="*/ 581967 w 1117423"/>
                <a:gd name="connsiteY1128" fmla="*/ 1425039 h 1471559"/>
                <a:gd name="connsiteX1129" fmla="*/ 581967 w 1117423"/>
                <a:gd name="connsiteY1129" fmla="*/ 1424088 h 1471559"/>
                <a:gd name="connsiteX1130" fmla="*/ 581016 w 1117423"/>
                <a:gd name="connsiteY1130" fmla="*/ 1423137 h 1471559"/>
                <a:gd name="connsiteX1131" fmla="*/ 580065 w 1117423"/>
                <a:gd name="connsiteY1131" fmla="*/ 1421239 h 1471559"/>
                <a:gd name="connsiteX1132" fmla="*/ 581016 w 1117423"/>
                <a:gd name="connsiteY1132" fmla="*/ 1418391 h 1471559"/>
                <a:gd name="connsiteX1133" fmla="*/ 580065 w 1117423"/>
                <a:gd name="connsiteY1133" fmla="*/ 1417439 h 1471559"/>
                <a:gd name="connsiteX1134" fmla="*/ 577216 w 1117423"/>
                <a:gd name="connsiteY1134" fmla="*/ 1411742 h 1471559"/>
                <a:gd name="connsiteX1135" fmla="*/ 564875 w 1117423"/>
                <a:gd name="connsiteY1135" fmla="*/ 1409844 h 1471559"/>
                <a:gd name="connsiteX1136" fmla="*/ 564875 w 1117423"/>
                <a:gd name="connsiteY1136" fmla="*/ 1407947 h 1471559"/>
                <a:gd name="connsiteX1137" fmla="*/ 560124 w 1117423"/>
                <a:gd name="connsiteY1137" fmla="*/ 1406045 h 1471559"/>
                <a:gd name="connsiteX1138" fmla="*/ 558226 w 1117423"/>
                <a:gd name="connsiteY1138" fmla="*/ 1406996 h 1471559"/>
                <a:gd name="connsiteX1139" fmla="*/ 558226 w 1117423"/>
                <a:gd name="connsiteY1139" fmla="*/ 1406045 h 1471559"/>
                <a:gd name="connsiteX1140" fmla="*/ 554427 w 1117423"/>
                <a:gd name="connsiteY1140" fmla="*/ 1402249 h 1471559"/>
                <a:gd name="connsiteX1141" fmla="*/ 551583 w 1117423"/>
                <a:gd name="connsiteY1141" fmla="*/ 1400352 h 1471559"/>
                <a:gd name="connsiteX1142" fmla="*/ 549680 w 1117423"/>
                <a:gd name="connsiteY1142" fmla="*/ 1400352 h 1471559"/>
                <a:gd name="connsiteX1143" fmla="*/ 542086 w 1117423"/>
                <a:gd name="connsiteY1143" fmla="*/ 1399401 h 1471559"/>
                <a:gd name="connsiteX1144" fmla="*/ 542086 w 1117423"/>
                <a:gd name="connsiteY1144" fmla="*/ 1397498 h 1471559"/>
                <a:gd name="connsiteX1145" fmla="*/ 541154 w 1117423"/>
                <a:gd name="connsiteY1145" fmla="*/ 1396552 h 1471559"/>
                <a:gd name="connsiteX1146" fmla="*/ 536388 w 1117423"/>
                <a:gd name="connsiteY1146" fmla="*/ 1395606 h 1471559"/>
                <a:gd name="connsiteX1147" fmla="*/ 536388 w 1117423"/>
                <a:gd name="connsiteY1147" fmla="*/ 1394655 h 1471559"/>
                <a:gd name="connsiteX1148" fmla="*/ 529759 w 1117423"/>
                <a:gd name="connsiteY1148" fmla="*/ 1391806 h 1471559"/>
                <a:gd name="connsiteX1149" fmla="*/ 527862 w 1117423"/>
                <a:gd name="connsiteY1149" fmla="*/ 1390855 h 1471559"/>
                <a:gd name="connsiteX1150" fmla="*/ 525964 w 1117423"/>
                <a:gd name="connsiteY1150" fmla="*/ 1391806 h 1471559"/>
                <a:gd name="connsiteX1151" fmla="*/ 524067 w 1117423"/>
                <a:gd name="connsiteY1151" fmla="*/ 1392752 h 1471559"/>
                <a:gd name="connsiteX1152" fmla="*/ 523096 w 1117423"/>
                <a:gd name="connsiteY1152" fmla="*/ 1393704 h 1471559"/>
                <a:gd name="connsiteX1153" fmla="*/ 520267 w 1117423"/>
                <a:gd name="connsiteY1153" fmla="*/ 1395606 h 1471559"/>
                <a:gd name="connsiteX1154" fmla="*/ 519301 w 1117423"/>
                <a:gd name="connsiteY1154" fmla="*/ 1396552 h 1471559"/>
                <a:gd name="connsiteX1155" fmla="*/ 518369 w 1117423"/>
                <a:gd name="connsiteY1155" fmla="*/ 1397498 h 1471559"/>
                <a:gd name="connsiteX1156" fmla="*/ 514570 w 1117423"/>
                <a:gd name="connsiteY1156" fmla="*/ 1397498 h 1471559"/>
                <a:gd name="connsiteX1157" fmla="*/ 512672 w 1117423"/>
                <a:gd name="connsiteY1157" fmla="*/ 1395606 h 1471559"/>
                <a:gd name="connsiteX1158" fmla="*/ 509823 w 1117423"/>
                <a:gd name="connsiteY1158" fmla="*/ 1394655 h 1471559"/>
                <a:gd name="connsiteX1159" fmla="*/ 507926 w 1117423"/>
                <a:gd name="connsiteY1159" fmla="*/ 1394655 h 1471559"/>
                <a:gd name="connsiteX1160" fmla="*/ 505077 w 1117423"/>
                <a:gd name="connsiteY1160" fmla="*/ 1392752 h 1471559"/>
                <a:gd name="connsiteX1161" fmla="*/ 498429 w 1117423"/>
                <a:gd name="connsiteY1161" fmla="*/ 1392752 h 1471559"/>
                <a:gd name="connsiteX1162" fmla="*/ 498429 w 1117423"/>
                <a:gd name="connsiteY1162" fmla="*/ 1393704 h 1471559"/>
                <a:gd name="connsiteX1163" fmla="*/ 496531 w 1117423"/>
                <a:gd name="connsiteY1163" fmla="*/ 1395606 h 1471559"/>
                <a:gd name="connsiteX1164" fmla="*/ 494634 w 1117423"/>
                <a:gd name="connsiteY1164" fmla="*/ 1396552 h 1471559"/>
                <a:gd name="connsiteX1165" fmla="*/ 493682 w 1117423"/>
                <a:gd name="connsiteY1165" fmla="*/ 1396552 h 1471559"/>
                <a:gd name="connsiteX1166" fmla="*/ 492731 w 1117423"/>
                <a:gd name="connsiteY1166" fmla="*/ 1397498 h 1471559"/>
                <a:gd name="connsiteX1167" fmla="*/ 492731 w 1117423"/>
                <a:gd name="connsiteY1167" fmla="*/ 1399401 h 1471559"/>
                <a:gd name="connsiteX1168" fmla="*/ 490834 w 1117423"/>
                <a:gd name="connsiteY1168" fmla="*/ 1402249 h 1471559"/>
                <a:gd name="connsiteX1169" fmla="*/ 487034 w 1117423"/>
                <a:gd name="connsiteY1169" fmla="*/ 1407947 h 1471559"/>
                <a:gd name="connsiteX1170" fmla="*/ 488936 w 1117423"/>
                <a:gd name="connsiteY1170" fmla="*/ 1407947 h 1471559"/>
                <a:gd name="connsiteX1171" fmla="*/ 490834 w 1117423"/>
                <a:gd name="connsiteY1171" fmla="*/ 1407947 h 1471559"/>
                <a:gd name="connsiteX1172" fmla="*/ 491785 w 1117423"/>
                <a:gd name="connsiteY1172" fmla="*/ 1408893 h 1471559"/>
                <a:gd name="connsiteX1173" fmla="*/ 492731 w 1117423"/>
                <a:gd name="connsiteY1173" fmla="*/ 1410796 h 1471559"/>
                <a:gd name="connsiteX1174" fmla="*/ 492731 w 1117423"/>
                <a:gd name="connsiteY1174" fmla="*/ 1413644 h 1471559"/>
                <a:gd name="connsiteX1175" fmla="*/ 492731 w 1117423"/>
                <a:gd name="connsiteY1175" fmla="*/ 1414591 h 1471559"/>
                <a:gd name="connsiteX1176" fmla="*/ 490834 w 1117423"/>
                <a:gd name="connsiteY1176" fmla="*/ 1421239 h 1471559"/>
                <a:gd name="connsiteX1177" fmla="*/ 487985 w 1117423"/>
                <a:gd name="connsiteY1177" fmla="*/ 1425039 h 1471559"/>
                <a:gd name="connsiteX1178" fmla="*/ 487034 w 1117423"/>
                <a:gd name="connsiteY1178" fmla="*/ 1424088 h 1471559"/>
                <a:gd name="connsiteX1179" fmla="*/ 485136 w 1117423"/>
                <a:gd name="connsiteY1179" fmla="*/ 1422186 h 1471559"/>
                <a:gd name="connsiteX1180" fmla="*/ 483239 w 1117423"/>
                <a:gd name="connsiteY1180" fmla="*/ 1420288 h 1471559"/>
                <a:gd name="connsiteX1181" fmla="*/ 482288 w 1117423"/>
                <a:gd name="connsiteY1181" fmla="*/ 1419342 h 1471559"/>
                <a:gd name="connsiteX1182" fmla="*/ 479439 w 1117423"/>
                <a:gd name="connsiteY1182" fmla="*/ 1417439 h 1471559"/>
                <a:gd name="connsiteX1183" fmla="*/ 477541 w 1117423"/>
                <a:gd name="connsiteY1183" fmla="*/ 1416488 h 1471559"/>
                <a:gd name="connsiteX1184" fmla="*/ 476595 w 1117423"/>
                <a:gd name="connsiteY1184" fmla="*/ 1418391 h 1471559"/>
                <a:gd name="connsiteX1185" fmla="*/ 475644 w 1117423"/>
                <a:gd name="connsiteY1185" fmla="*/ 1419342 h 1471559"/>
                <a:gd name="connsiteX1186" fmla="*/ 473741 w 1117423"/>
                <a:gd name="connsiteY1186" fmla="*/ 1420288 h 1471559"/>
                <a:gd name="connsiteX1187" fmla="*/ 472795 w 1117423"/>
                <a:gd name="connsiteY1187" fmla="*/ 1421239 h 1471559"/>
                <a:gd name="connsiteX1188" fmla="*/ 469946 w 1117423"/>
                <a:gd name="connsiteY1188" fmla="*/ 1424088 h 1471559"/>
                <a:gd name="connsiteX1189" fmla="*/ 468044 w 1117423"/>
                <a:gd name="connsiteY1189" fmla="*/ 1425985 h 1471559"/>
                <a:gd name="connsiteX1190" fmla="*/ 468044 w 1117423"/>
                <a:gd name="connsiteY1190" fmla="*/ 1425985 h 1471559"/>
                <a:gd name="connsiteX1191" fmla="*/ 456654 w 1117423"/>
                <a:gd name="connsiteY1191" fmla="*/ 1425039 h 1471559"/>
                <a:gd name="connsiteX1192" fmla="*/ 454752 w 1117423"/>
                <a:gd name="connsiteY1192" fmla="*/ 1425985 h 1471559"/>
                <a:gd name="connsiteX1193" fmla="*/ 452854 w 1117423"/>
                <a:gd name="connsiteY1193" fmla="*/ 1426937 h 1471559"/>
                <a:gd name="connsiteX1194" fmla="*/ 449059 w 1117423"/>
                <a:gd name="connsiteY1194" fmla="*/ 1429785 h 1471559"/>
                <a:gd name="connsiteX1195" fmla="*/ 446211 w 1117423"/>
                <a:gd name="connsiteY1195" fmla="*/ 1430732 h 1471559"/>
                <a:gd name="connsiteX1196" fmla="*/ 441464 w 1117423"/>
                <a:gd name="connsiteY1196" fmla="*/ 1432634 h 1471559"/>
                <a:gd name="connsiteX1197" fmla="*/ 439562 w 1117423"/>
                <a:gd name="connsiteY1197" fmla="*/ 1432634 h 1471559"/>
                <a:gd name="connsiteX1198" fmla="*/ 437665 w 1117423"/>
                <a:gd name="connsiteY1198" fmla="*/ 1432634 h 1471559"/>
                <a:gd name="connsiteX1199" fmla="*/ 435767 w 1117423"/>
                <a:gd name="connsiteY1199" fmla="*/ 1433580 h 1471559"/>
                <a:gd name="connsiteX1200" fmla="*/ 434816 w 1117423"/>
                <a:gd name="connsiteY1200" fmla="*/ 1434532 h 1471559"/>
                <a:gd name="connsiteX1201" fmla="*/ 432918 w 1117423"/>
                <a:gd name="connsiteY1201" fmla="*/ 1436429 h 1471559"/>
                <a:gd name="connsiteX1202" fmla="*/ 430070 w 1117423"/>
                <a:gd name="connsiteY1202" fmla="*/ 1435478 h 1471559"/>
                <a:gd name="connsiteX1203" fmla="*/ 429118 w 1117423"/>
                <a:gd name="connsiteY1203" fmla="*/ 1435478 h 1471559"/>
                <a:gd name="connsiteX1204" fmla="*/ 427221 w 1117423"/>
                <a:gd name="connsiteY1204" fmla="*/ 1434532 h 1471559"/>
                <a:gd name="connsiteX1205" fmla="*/ 425318 w 1117423"/>
                <a:gd name="connsiteY1205" fmla="*/ 1433580 h 1471559"/>
                <a:gd name="connsiteX1206" fmla="*/ 423421 w 1117423"/>
                <a:gd name="connsiteY1206" fmla="*/ 1432634 h 1471559"/>
                <a:gd name="connsiteX1207" fmla="*/ 419621 w 1117423"/>
                <a:gd name="connsiteY1207" fmla="*/ 1430732 h 1471559"/>
                <a:gd name="connsiteX1208" fmla="*/ 418675 w 1117423"/>
                <a:gd name="connsiteY1208" fmla="*/ 1430732 h 1471559"/>
                <a:gd name="connsiteX1209" fmla="*/ 411080 w 1117423"/>
                <a:gd name="connsiteY1209" fmla="*/ 1429785 h 1471559"/>
                <a:gd name="connsiteX1210" fmla="*/ 410129 w 1117423"/>
                <a:gd name="connsiteY1210" fmla="*/ 1429785 h 1471559"/>
                <a:gd name="connsiteX1211" fmla="*/ 408231 w 1117423"/>
                <a:gd name="connsiteY1211" fmla="*/ 1429785 h 1471559"/>
                <a:gd name="connsiteX1212" fmla="*/ 407280 w 1117423"/>
                <a:gd name="connsiteY1212" fmla="*/ 1429785 h 1471559"/>
                <a:gd name="connsiteX1213" fmla="*/ 402534 w 1117423"/>
                <a:gd name="connsiteY1213" fmla="*/ 1429785 h 1471559"/>
                <a:gd name="connsiteX1214" fmla="*/ 400636 w 1117423"/>
                <a:gd name="connsiteY1214" fmla="*/ 1429785 h 1471559"/>
                <a:gd name="connsiteX1215" fmla="*/ 398739 w 1117423"/>
                <a:gd name="connsiteY1215" fmla="*/ 1430732 h 1471559"/>
                <a:gd name="connsiteX1216" fmla="*/ 393988 w 1117423"/>
                <a:gd name="connsiteY1216" fmla="*/ 1432634 h 1471559"/>
                <a:gd name="connsiteX1217" fmla="*/ 392090 w 1117423"/>
                <a:gd name="connsiteY1217" fmla="*/ 1433580 h 1471559"/>
                <a:gd name="connsiteX1218" fmla="*/ 384495 w 1117423"/>
                <a:gd name="connsiteY1218" fmla="*/ 1438331 h 1471559"/>
                <a:gd name="connsiteX1219" fmla="*/ 382593 w 1117423"/>
                <a:gd name="connsiteY1219" fmla="*/ 1439278 h 1471559"/>
                <a:gd name="connsiteX1220" fmla="*/ 374998 w 1117423"/>
                <a:gd name="connsiteY1220" fmla="*/ 1441175 h 1471559"/>
                <a:gd name="connsiteX1221" fmla="*/ 372149 w 1117423"/>
                <a:gd name="connsiteY1221" fmla="*/ 1442126 h 1471559"/>
                <a:gd name="connsiteX1222" fmla="*/ 367403 w 1117423"/>
                <a:gd name="connsiteY1222" fmla="*/ 1444029 h 1471559"/>
                <a:gd name="connsiteX1223" fmla="*/ 363603 w 1117423"/>
                <a:gd name="connsiteY1223" fmla="*/ 1444975 h 1471559"/>
                <a:gd name="connsiteX1224" fmla="*/ 357906 w 1117423"/>
                <a:gd name="connsiteY1224" fmla="*/ 1447824 h 1471559"/>
                <a:gd name="connsiteX1225" fmla="*/ 353160 w 1117423"/>
                <a:gd name="connsiteY1225" fmla="*/ 1450673 h 1471559"/>
                <a:gd name="connsiteX1226" fmla="*/ 348414 w 1117423"/>
                <a:gd name="connsiteY1226" fmla="*/ 1452570 h 1471559"/>
                <a:gd name="connsiteX1227" fmla="*/ 347467 w 1117423"/>
                <a:gd name="connsiteY1227" fmla="*/ 1453521 h 1471559"/>
                <a:gd name="connsiteX1228" fmla="*/ 341770 w 1117423"/>
                <a:gd name="connsiteY1228" fmla="*/ 1457316 h 1471559"/>
                <a:gd name="connsiteX1229" fmla="*/ 336072 w 1117423"/>
                <a:gd name="connsiteY1229" fmla="*/ 1461116 h 1471559"/>
                <a:gd name="connsiteX1230" fmla="*/ 331326 w 1117423"/>
                <a:gd name="connsiteY1230" fmla="*/ 1462067 h 1471559"/>
                <a:gd name="connsiteX1231" fmla="*/ 327526 w 1117423"/>
                <a:gd name="connsiteY1231" fmla="*/ 1456370 h 1471559"/>
                <a:gd name="connsiteX1232" fmla="*/ 322780 w 1117423"/>
                <a:gd name="connsiteY1232" fmla="*/ 1436429 h 1471559"/>
                <a:gd name="connsiteX1233" fmla="*/ 313283 w 1117423"/>
                <a:gd name="connsiteY1233" fmla="*/ 1428834 h 1471559"/>
                <a:gd name="connsiteX1234" fmla="*/ 311385 w 1117423"/>
                <a:gd name="connsiteY1234" fmla="*/ 1428834 h 1471559"/>
                <a:gd name="connsiteX1235" fmla="*/ 308556 w 1117423"/>
                <a:gd name="connsiteY1235" fmla="*/ 1426937 h 1471559"/>
                <a:gd name="connsiteX1236" fmla="*/ 307585 w 1117423"/>
                <a:gd name="connsiteY1236" fmla="*/ 1424088 h 1471559"/>
                <a:gd name="connsiteX1237" fmla="*/ 305688 w 1117423"/>
                <a:gd name="connsiteY1237" fmla="*/ 1425039 h 1471559"/>
                <a:gd name="connsiteX1238" fmla="*/ 299991 w 1117423"/>
                <a:gd name="connsiteY1238" fmla="*/ 1421239 h 1471559"/>
                <a:gd name="connsiteX1239" fmla="*/ 296196 w 1117423"/>
                <a:gd name="connsiteY1239" fmla="*/ 1419342 h 1471559"/>
                <a:gd name="connsiteX1240" fmla="*/ 294298 w 1117423"/>
                <a:gd name="connsiteY1240" fmla="*/ 1417439 h 1471559"/>
                <a:gd name="connsiteX1241" fmla="*/ 288601 w 1117423"/>
                <a:gd name="connsiteY1241" fmla="*/ 1413644 h 1471559"/>
                <a:gd name="connsiteX1242" fmla="*/ 286698 w 1117423"/>
                <a:gd name="connsiteY1242" fmla="*/ 1412693 h 1471559"/>
                <a:gd name="connsiteX1243" fmla="*/ 284801 w 1117423"/>
                <a:gd name="connsiteY1243" fmla="*/ 1414591 h 1471559"/>
                <a:gd name="connsiteX1244" fmla="*/ 279123 w 1117423"/>
                <a:gd name="connsiteY1244" fmla="*/ 1407947 h 1471559"/>
                <a:gd name="connsiteX1245" fmla="*/ 276274 w 1117423"/>
                <a:gd name="connsiteY1245" fmla="*/ 1408893 h 1471559"/>
                <a:gd name="connsiteX1246" fmla="*/ 274377 w 1117423"/>
                <a:gd name="connsiteY1246" fmla="*/ 1406045 h 1471559"/>
                <a:gd name="connsiteX1247" fmla="*/ 275323 w 1117423"/>
                <a:gd name="connsiteY1247" fmla="*/ 1404147 h 1471559"/>
                <a:gd name="connsiteX1248" fmla="*/ 273426 w 1117423"/>
                <a:gd name="connsiteY1248" fmla="*/ 1401298 h 1471559"/>
                <a:gd name="connsiteX1249" fmla="*/ 273426 w 1117423"/>
                <a:gd name="connsiteY1249" fmla="*/ 1399401 h 1471559"/>
                <a:gd name="connsiteX1250" fmla="*/ 262982 w 1117423"/>
                <a:gd name="connsiteY1250" fmla="*/ 1378524 h 1471559"/>
                <a:gd name="connsiteX1251" fmla="*/ 260133 w 1117423"/>
                <a:gd name="connsiteY1251" fmla="*/ 1374724 h 1471559"/>
                <a:gd name="connsiteX1252" fmla="*/ 257285 w 1117423"/>
                <a:gd name="connsiteY1252" fmla="*/ 1371875 h 1471559"/>
                <a:gd name="connsiteX1253" fmla="*/ 259182 w 1117423"/>
                <a:gd name="connsiteY1253" fmla="*/ 1369978 h 1471559"/>
                <a:gd name="connsiteX1254" fmla="*/ 260133 w 1117423"/>
                <a:gd name="connsiteY1254" fmla="*/ 1369026 h 1471559"/>
                <a:gd name="connsiteX1255" fmla="*/ 259182 w 1117423"/>
                <a:gd name="connsiteY1255" fmla="*/ 1367129 h 1471559"/>
                <a:gd name="connsiteX1256" fmla="*/ 257285 w 1117423"/>
                <a:gd name="connsiteY1256" fmla="*/ 1365231 h 1471559"/>
                <a:gd name="connsiteX1257" fmla="*/ 254436 w 1117423"/>
                <a:gd name="connsiteY1257" fmla="*/ 1366178 h 1471559"/>
                <a:gd name="connsiteX1258" fmla="*/ 253485 w 1117423"/>
                <a:gd name="connsiteY1258" fmla="*/ 1366178 h 1471559"/>
                <a:gd name="connsiteX1259" fmla="*/ 244944 w 1117423"/>
                <a:gd name="connsiteY1259" fmla="*/ 1363329 h 1471559"/>
                <a:gd name="connsiteX1260" fmla="*/ 240193 w 1117423"/>
                <a:gd name="connsiteY1260" fmla="*/ 1362383 h 1471559"/>
                <a:gd name="connsiteX1261" fmla="*/ 234495 w 1117423"/>
                <a:gd name="connsiteY1261" fmla="*/ 1363329 h 1471559"/>
                <a:gd name="connsiteX1262" fmla="*/ 234495 w 1117423"/>
                <a:gd name="connsiteY1262" fmla="*/ 1366178 h 1471559"/>
                <a:gd name="connsiteX1263" fmla="*/ 231651 w 1117423"/>
                <a:gd name="connsiteY1263" fmla="*/ 1366178 h 1471559"/>
                <a:gd name="connsiteX1264" fmla="*/ 231651 w 1117423"/>
                <a:gd name="connsiteY1264" fmla="*/ 1366178 h 1471559"/>
                <a:gd name="connsiteX1265" fmla="*/ 228798 w 1117423"/>
                <a:gd name="connsiteY1265" fmla="*/ 1367129 h 1471559"/>
                <a:gd name="connsiteX1266" fmla="*/ 225954 w 1117423"/>
                <a:gd name="connsiteY1266" fmla="*/ 1366178 h 1471559"/>
                <a:gd name="connsiteX1267" fmla="*/ 223100 w 1117423"/>
                <a:gd name="connsiteY1267" fmla="*/ 1363329 h 1471559"/>
                <a:gd name="connsiteX1268" fmla="*/ 225003 w 1117423"/>
                <a:gd name="connsiteY1268" fmla="*/ 1364280 h 1471559"/>
                <a:gd name="connsiteX1269" fmla="*/ 224052 w 1117423"/>
                <a:gd name="connsiteY1269" fmla="*/ 1361431 h 1471559"/>
                <a:gd name="connsiteX1270" fmla="*/ 222154 w 1117423"/>
                <a:gd name="connsiteY1270" fmla="*/ 1358583 h 1471559"/>
                <a:gd name="connsiteX1271" fmla="*/ 217408 w 1117423"/>
                <a:gd name="connsiteY1271" fmla="*/ 1359534 h 1471559"/>
                <a:gd name="connsiteX1272" fmla="*/ 221203 w 1117423"/>
                <a:gd name="connsiteY1272" fmla="*/ 1357636 h 1471559"/>
                <a:gd name="connsiteX1273" fmla="*/ 229749 w 1117423"/>
                <a:gd name="connsiteY1273" fmla="*/ 1355734 h 1471559"/>
                <a:gd name="connsiteX1274" fmla="*/ 232598 w 1117423"/>
                <a:gd name="connsiteY1274" fmla="*/ 1354783 h 1471559"/>
                <a:gd name="connsiteX1275" fmla="*/ 232598 w 1117423"/>
                <a:gd name="connsiteY1275" fmla="*/ 1354783 h 1471559"/>
                <a:gd name="connsiteX1276" fmla="*/ 232598 w 1117423"/>
                <a:gd name="connsiteY1276" fmla="*/ 1353837 h 1471559"/>
                <a:gd name="connsiteX1277" fmla="*/ 234495 w 1117423"/>
                <a:gd name="connsiteY1277" fmla="*/ 1352885 h 1471559"/>
                <a:gd name="connsiteX1278" fmla="*/ 234495 w 1117423"/>
                <a:gd name="connsiteY1278" fmla="*/ 1348139 h 1471559"/>
                <a:gd name="connsiteX1279" fmla="*/ 233549 w 1117423"/>
                <a:gd name="connsiteY1279" fmla="*/ 1343393 h 1471559"/>
                <a:gd name="connsiteX1280" fmla="*/ 232598 w 1117423"/>
                <a:gd name="connsiteY1280" fmla="*/ 1342442 h 1471559"/>
                <a:gd name="connsiteX1281" fmla="*/ 227852 w 1117423"/>
                <a:gd name="connsiteY1281" fmla="*/ 1330101 h 1471559"/>
                <a:gd name="connsiteX1282" fmla="*/ 194618 w 1117423"/>
                <a:gd name="connsiteY1282" fmla="*/ 1330101 h 1471559"/>
                <a:gd name="connsiteX1283" fmla="*/ 191770 w 1117423"/>
                <a:gd name="connsiteY1283" fmla="*/ 1326301 h 1471559"/>
                <a:gd name="connsiteX1284" fmla="*/ 189872 w 1117423"/>
                <a:gd name="connsiteY1284" fmla="*/ 1322506 h 1471559"/>
                <a:gd name="connsiteX1285" fmla="*/ 189872 w 1117423"/>
                <a:gd name="connsiteY1285" fmla="*/ 1319657 h 1471559"/>
                <a:gd name="connsiteX1286" fmla="*/ 189872 w 1117423"/>
                <a:gd name="connsiteY1286" fmla="*/ 1316808 h 1471559"/>
                <a:gd name="connsiteX1287" fmla="*/ 190823 w 1117423"/>
                <a:gd name="connsiteY1287" fmla="*/ 1313960 h 1471559"/>
                <a:gd name="connsiteX1288" fmla="*/ 192721 w 1117423"/>
                <a:gd name="connsiteY1288" fmla="*/ 1309213 h 1471559"/>
                <a:gd name="connsiteX1289" fmla="*/ 198418 w 1117423"/>
                <a:gd name="connsiteY1289" fmla="*/ 1303516 h 1471559"/>
                <a:gd name="connsiteX1290" fmla="*/ 200316 w 1117423"/>
                <a:gd name="connsiteY1290" fmla="*/ 1301614 h 1471559"/>
                <a:gd name="connsiteX1291" fmla="*/ 210759 w 1117423"/>
                <a:gd name="connsiteY1291" fmla="*/ 1297819 h 1471559"/>
                <a:gd name="connsiteX1292" fmla="*/ 210759 w 1117423"/>
                <a:gd name="connsiteY1292" fmla="*/ 1294019 h 1471559"/>
                <a:gd name="connsiteX1293" fmla="*/ 205062 w 1117423"/>
                <a:gd name="connsiteY1293" fmla="*/ 1294970 h 1471559"/>
                <a:gd name="connsiteX1294" fmla="*/ 204116 w 1117423"/>
                <a:gd name="connsiteY1294" fmla="*/ 1289273 h 1471559"/>
                <a:gd name="connsiteX1295" fmla="*/ 206964 w 1117423"/>
                <a:gd name="connsiteY1295" fmla="*/ 1288321 h 1471559"/>
                <a:gd name="connsiteX1296" fmla="*/ 206013 w 1117423"/>
                <a:gd name="connsiteY1296" fmla="*/ 1278829 h 1471559"/>
                <a:gd name="connsiteX1297" fmla="*/ 206964 w 1117423"/>
                <a:gd name="connsiteY1297" fmla="*/ 1268385 h 1471559"/>
                <a:gd name="connsiteX1298" fmla="*/ 208862 w 1117423"/>
                <a:gd name="connsiteY1298" fmla="*/ 1265537 h 1471559"/>
                <a:gd name="connsiteX1299" fmla="*/ 208862 w 1117423"/>
                <a:gd name="connsiteY1299" fmla="*/ 1263634 h 1471559"/>
                <a:gd name="connsiteX1300" fmla="*/ 210759 w 1117423"/>
                <a:gd name="connsiteY1300" fmla="*/ 1257000 h 1471559"/>
                <a:gd name="connsiteX1301" fmla="*/ 211711 w 1117423"/>
                <a:gd name="connsiteY1301" fmla="*/ 1254152 h 1471559"/>
                <a:gd name="connsiteX1302" fmla="*/ 211711 w 1117423"/>
                <a:gd name="connsiteY1302" fmla="*/ 1252254 h 1471559"/>
                <a:gd name="connsiteX1303" fmla="*/ 210759 w 1117423"/>
                <a:gd name="connsiteY1303" fmla="*/ 1252254 h 1471559"/>
                <a:gd name="connsiteX1304" fmla="*/ 208862 w 1117423"/>
                <a:gd name="connsiteY1304" fmla="*/ 1252254 h 1471559"/>
                <a:gd name="connsiteX1305" fmla="*/ 207916 w 1117423"/>
                <a:gd name="connsiteY1305" fmla="*/ 1251303 h 1471559"/>
                <a:gd name="connsiteX1306" fmla="*/ 204116 w 1117423"/>
                <a:gd name="connsiteY1306" fmla="*/ 1246557 h 1471559"/>
                <a:gd name="connsiteX1307" fmla="*/ 203164 w 1117423"/>
                <a:gd name="connsiteY1307" fmla="*/ 1245606 h 1471559"/>
                <a:gd name="connsiteX1308" fmla="*/ 203164 w 1117423"/>
                <a:gd name="connsiteY1308" fmla="*/ 1237060 h 1471559"/>
                <a:gd name="connsiteX1309" fmla="*/ 206013 w 1117423"/>
                <a:gd name="connsiteY1309" fmla="*/ 1232313 h 1471559"/>
                <a:gd name="connsiteX1310" fmla="*/ 206964 w 1117423"/>
                <a:gd name="connsiteY1310" fmla="*/ 1231362 h 1471559"/>
                <a:gd name="connsiteX1311" fmla="*/ 207916 w 1117423"/>
                <a:gd name="connsiteY1311" fmla="*/ 1230416 h 1471559"/>
                <a:gd name="connsiteX1312" fmla="*/ 209813 w 1117423"/>
                <a:gd name="connsiteY1312" fmla="*/ 1227567 h 1471559"/>
                <a:gd name="connsiteX1313" fmla="*/ 216457 w 1117423"/>
                <a:gd name="connsiteY1313" fmla="*/ 1222821 h 1471559"/>
                <a:gd name="connsiteX1314" fmla="*/ 218354 w 1117423"/>
                <a:gd name="connsiteY1314" fmla="*/ 1220919 h 1471559"/>
                <a:gd name="connsiteX1315" fmla="*/ 220257 w 1117423"/>
                <a:gd name="connsiteY1315" fmla="*/ 1219967 h 1471559"/>
                <a:gd name="connsiteX1316" fmla="*/ 225003 w 1117423"/>
                <a:gd name="connsiteY1316" fmla="*/ 1220919 h 1471559"/>
                <a:gd name="connsiteX1317" fmla="*/ 225954 w 1117423"/>
                <a:gd name="connsiteY1317" fmla="*/ 1221870 h 1471559"/>
                <a:gd name="connsiteX1318" fmla="*/ 228798 w 1117423"/>
                <a:gd name="connsiteY1318" fmla="*/ 1224719 h 1471559"/>
                <a:gd name="connsiteX1319" fmla="*/ 236398 w 1117423"/>
                <a:gd name="connsiteY1319" fmla="*/ 1217124 h 1471559"/>
                <a:gd name="connsiteX1320" fmla="*/ 237344 w 1117423"/>
                <a:gd name="connsiteY1320" fmla="*/ 1216172 h 1471559"/>
                <a:gd name="connsiteX1321" fmla="*/ 238295 w 1117423"/>
                <a:gd name="connsiteY1321" fmla="*/ 1215221 h 1471559"/>
                <a:gd name="connsiteX1322" fmla="*/ 242090 w 1117423"/>
                <a:gd name="connsiteY1322" fmla="*/ 1215221 h 1471559"/>
                <a:gd name="connsiteX1323" fmla="*/ 246841 w 1117423"/>
                <a:gd name="connsiteY1323" fmla="*/ 1214275 h 1471559"/>
                <a:gd name="connsiteX1324" fmla="*/ 248739 w 1117423"/>
                <a:gd name="connsiteY1324" fmla="*/ 1212372 h 1471559"/>
                <a:gd name="connsiteX1325" fmla="*/ 249690 w 1117423"/>
                <a:gd name="connsiteY1325" fmla="*/ 1211426 h 1471559"/>
                <a:gd name="connsiteX1326" fmla="*/ 243041 w 1117423"/>
                <a:gd name="connsiteY1326" fmla="*/ 1209529 h 1471559"/>
                <a:gd name="connsiteX1327" fmla="*/ 242090 w 1117423"/>
                <a:gd name="connsiteY1327" fmla="*/ 1203831 h 1471559"/>
                <a:gd name="connsiteX1328" fmla="*/ 241144 w 1117423"/>
                <a:gd name="connsiteY1328" fmla="*/ 1201929 h 1471559"/>
                <a:gd name="connsiteX1329" fmla="*/ 239246 w 1117423"/>
                <a:gd name="connsiteY1329" fmla="*/ 1200983 h 1471559"/>
                <a:gd name="connsiteX1330" fmla="*/ 238295 w 1117423"/>
                <a:gd name="connsiteY1330" fmla="*/ 1200031 h 1471559"/>
                <a:gd name="connsiteX1331" fmla="*/ 234495 w 1117423"/>
                <a:gd name="connsiteY1331" fmla="*/ 1200983 h 1471559"/>
                <a:gd name="connsiteX1332" fmla="*/ 233549 w 1117423"/>
                <a:gd name="connsiteY1332" fmla="*/ 1200983 h 1471559"/>
                <a:gd name="connsiteX1333" fmla="*/ 232598 w 1117423"/>
                <a:gd name="connsiteY1333" fmla="*/ 1201929 h 1471559"/>
                <a:gd name="connsiteX1334" fmla="*/ 227852 w 1117423"/>
                <a:gd name="connsiteY1334" fmla="*/ 1201929 h 1471559"/>
                <a:gd name="connsiteX1335" fmla="*/ 222154 w 1117423"/>
                <a:gd name="connsiteY1335" fmla="*/ 1201929 h 1471559"/>
                <a:gd name="connsiteX1336" fmla="*/ 221203 w 1117423"/>
                <a:gd name="connsiteY1336" fmla="*/ 1200983 h 1471559"/>
                <a:gd name="connsiteX1337" fmla="*/ 222154 w 1117423"/>
                <a:gd name="connsiteY1337" fmla="*/ 1200031 h 1471559"/>
                <a:gd name="connsiteX1338" fmla="*/ 223100 w 1117423"/>
                <a:gd name="connsiteY1338" fmla="*/ 1199085 h 1471559"/>
                <a:gd name="connsiteX1339" fmla="*/ 225003 w 1117423"/>
                <a:gd name="connsiteY1339" fmla="*/ 1198134 h 1471559"/>
                <a:gd name="connsiteX1340" fmla="*/ 227852 w 1117423"/>
                <a:gd name="connsiteY1340" fmla="*/ 1197183 h 1471559"/>
                <a:gd name="connsiteX1341" fmla="*/ 228798 w 1117423"/>
                <a:gd name="connsiteY1341" fmla="*/ 1196232 h 1471559"/>
                <a:gd name="connsiteX1342" fmla="*/ 232598 w 1117423"/>
                <a:gd name="connsiteY1342" fmla="*/ 1194334 h 1471559"/>
                <a:gd name="connsiteX1343" fmla="*/ 233549 w 1117423"/>
                <a:gd name="connsiteY1343" fmla="*/ 1193388 h 1471559"/>
                <a:gd name="connsiteX1344" fmla="*/ 233549 w 1117423"/>
                <a:gd name="connsiteY1344" fmla="*/ 1191485 h 1471559"/>
                <a:gd name="connsiteX1345" fmla="*/ 235446 w 1117423"/>
                <a:gd name="connsiteY1345" fmla="*/ 1190534 h 1471559"/>
                <a:gd name="connsiteX1346" fmla="*/ 236398 w 1117423"/>
                <a:gd name="connsiteY1346" fmla="*/ 1189588 h 1471559"/>
                <a:gd name="connsiteX1347" fmla="*/ 237344 w 1117423"/>
                <a:gd name="connsiteY1347" fmla="*/ 1188637 h 1471559"/>
                <a:gd name="connsiteX1348" fmla="*/ 233549 w 1117423"/>
                <a:gd name="connsiteY1348" fmla="*/ 1184842 h 1471559"/>
                <a:gd name="connsiteX1349" fmla="*/ 233549 w 1117423"/>
                <a:gd name="connsiteY1349" fmla="*/ 1183890 h 1471559"/>
                <a:gd name="connsiteX1350" fmla="*/ 233549 w 1117423"/>
                <a:gd name="connsiteY1350" fmla="*/ 1181993 h 1471559"/>
                <a:gd name="connsiteX1351" fmla="*/ 231651 w 1117423"/>
                <a:gd name="connsiteY1351" fmla="*/ 1180096 h 1471559"/>
                <a:gd name="connsiteX1352" fmla="*/ 230700 w 1117423"/>
                <a:gd name="connsiteY1352" fmla="*/ 1179144 h 1471559"/>
                <a:gd name="connsiteX1353" fmla="*/ 230700 w 1117423"/>
                <a:gd name="connsiteY1353" fmla="*/ 1175344 h 1471559"/>
                <a:gd name="connsiteX1354" fmla="*/ 233549 w 1117423"/>
                <a:gd name="connsiteY1354" fmla="*/ 1171544 h 1471559"/>
                <a:gd name="connsiteX1355" fmla="*/ 234495 w 1117423"/>
                <a:gd name="connsiteY1355" fmla="*/ 1171544 h 1471559"/>
                <a:gd name="connsiteX1356" fmla="*/ 234495 w 1117423"/>
                <a:gd name="connsiteY1356" fmla="*/ 1162052 h 1471559"/>
                <a:gd name="connsiteX1357" fmla="*/ 233549 w 1117423"/>
                <a:gd name="connsiteY1357" fmla="*/ 1169647 h 1471559"/>
                <a:gd name="connsiteX1358" fmla="*/ 231651 w 1117423"/>
                <a:gd name="connsiteY1358" fmla="*/ 1172496 h 1471559"/>
                <a:gd name="connsiteX1359" fmla="*/ 228798 w 1117423"/>
                <a:gd name="connsiteY1359" fmla="*/ 1176296 h 1471559"/>
                <a:gd name="connsiteX1360" fmla="*/ 227852 w 1117423"/>
                <a:gd name="connsiteY1360" fmla="*/ 1178193 h 1471559"/>
                <a:gd name="connsiteX1361" fmla="*/ 225954 w 1117423"/>
                <a:gd name="connsiteY1361" fmla="*/ 1180096 h 1471559"/>
                <a:gd name="connsiteX1362" fmla="*/ 224052 w 1117423"/>
                <a:gd name="connsiteY1362" fmla="*/ 1181993 h 1471559"/>
                <a:gd name="connsiteX1363" fmla="*/ 224052 w 1117423"/>
                <a:gd name="connsiteY1363" fmla="*/ 1182939 h 1471559"/>
                <a:gd name="connsiteX1364" fmla="*/ 222154 w 1117423"/>
                <a:gd name="connsiteY1364" fmla="*/ 1183890 h 1471559"/>
                <a:gd name="connsiteX1365" fmla="*/ 221203 w 1117423"/>
                <a:gd name="connsiteY1365" fmla="*/ 1185788 h 1471559"/>
                <a:gd name="connsiteX1366" fmla="*/ 218354 w 1117423"/>
                <a:gd name="connsiteY1366" fmla="*/ 1187690 h 1471559"/>
                <a:gd name="connsiteX1367" fmla="*/ 216457 w 1117423"/>
                <a:gd name="connsiteY1367" fmla="*/ 1187690 h 1471559"/>
                <a:gd name="connsiteX1368" fmla="*/ 205062 w 1117423"/>
                <a:gd name="connsiteY1368" fmla="*/ 1187690 h 1471559"/>
                <a:gd name="connsiteX1369" fmla="*/ 201267 w 1117423"/>
                <a:gd name="connsiteY1369" fmla="*/ 1186739 h 1471559"/>
                <a:gd name="connsiteX1370" fmla="*/ 197467 w 1117423"/>
                <a:gd name="connsiteY1370" fmla="*/ 1185788 h 1471559"/>
                <a:gd name="connsiteX1371" fmla="*/ 191770 w 1117423"/>
                <a:gd name="connsiteY1371" fmla="*/ 1186739 h 1471559"/>
                <a:gd name="connsiteX1372" fmla="*/ 191770 w 1117423"/>
                <a:gd name="connsiteY1372" fmla="*/ 1193388 h 1471559"/>
                <a:gd name="connsiteX1373" fmla="*/ 189872 w 1117423"/>
                <a:gd name="connsiteY1373" fmla="*/ 1196232 h 1471559"/>
                <a:gd name="connsiteX1374" fmla="*/ 188926 w 1117423"/>
                <a:gd name="connsiteY1374" fmla="*/ 1197183 h 1471559"/>
                <a:gd name="connsiteX1375" fmla="*/ 187975 w 1117423"/>
                <a:gd name="connsiteY1375" fmla="*/ 1200031 h 1471559"/>
                <a:gd name="connsiteX1376" fmla="*/ 187023 w 1117423"/>
                <a:gd name="connsiteY1376" fmla="*/ 1200983 h 1471559"/>
                <a:gd name="connsiteX1377" fmla="*/ 185126 w 1117423"/>
                <a:gd name="connsiteY1377" fmla="*/ 1202880 h 1471559"/>
                <a:gd name="connsiteX1378" fmla="*/ 178477 w 1117423"/>
                <a:gd name="connsiteY1378" fmla="*/ 1203831 h 1471559"/>
                <a:gd name="connsiteX1379" fmla="*/ 179429 w 1117423"/>
                <a:gd name="connsiteY1379" fmla="*/ 1206680 h 1471559"/>
                <a:gd name="connsiteX1380" fmla="*/ 177531 w 1117423"/>
                <a:gd name="connsiteY1380" fmla="*/ 1212372 h 1471559"/>
                <a:gd name="connsiteX1381" fmla="*/ 176580 w 1117423"/>
                <a:gd name="connsiteY1381" fmla="*/ 1215221 h 1471559"/>
                <a:gd name="connsiteX1382" fmla="*/ 174682 w 1117423"/>
                <a:gd name="connsiteY1382" fmla="*/ 1215221 h 1471559"/>
                <a:gd name="connsiteX1383" fmla="*/ 173731 w 1117423"/>
                <a:gd name="connsiteY1383" fmla="*/ 1216172 h 1471559"/>
                <a:gd name="connsiteX1384" fmla="*/ 169936 w 1117423"/>
                <a:gd name="connsiteY1384" fmla="*/ 1218070 h 1471559"/>
                <a:gd name="connsiteX1385" fmla="*/ 168985 w 1117423"/>
                <a:gd name="connsiteY1385" fmla="*/ 1221870 h 1471559"/>
                <a:gd name="connsiteX1386" fmla="*/ 165190 w 1117423"/>
                <a:gd name="connsiteY1386" fmla="*/ 1223767 h 1471559"/>
                <a:gd name="connsiteX1387" fmla="*/ 162336 w 1117423"/>
                <a:gd name="connsiteY1387" fmla="*/ 1222821 h 1471559"/>
                <a:gd name="connsiteX1388" fmla="*/ 160439 w 1117423"/>
                <a:gd name="connsiteY1388" fmla="*/ 1222821 h 1471559"/>
                <a:gd name="connsiteX1389" fmla="*/ 157590 w 1117423"/>
                <a:gd name="connsiteY1389" fmla="*/ 1222821 h 1471559"/>
                <a:gd name="connsiteX1390" fmla="*/ 154741 w 1117423"/>
                <a:gd name="connsiteY1390" fmla="*/ 1226616 h 1471559"/>
                <a:gd name="connsiteX1391" fmla="*/ 154741 w 1117423"/>
                <a:gd name="connsiteY1391" fmla="*/ 1226616 h 1471559"/>
                <a:gd name="connsiteX1392" fmla="*/ 154741 w 1117423"/>
                <a:gd name="connsiteY1392" fmla="*/ 1228518 h 1471559"/>
                <a:gd name="connsiteX1393" fmla="*/ 154741 w 1117423"/>
                <a:gd name="connsiteY1393" fmla="*/ 1229465 h 1471559"/>
                <a:gd name="connsiteX1394" fmla="*/ 152844 w 1117423"/>
                <a:gd name="connsiteY1394" fmla="*/ 1230416 h 1471559"/>
                <a:gd name="connsiteX1395" fmla="*/ 150946 w 1117423"/>
                <a:gd name="connsiteY1395" fmla="*/ 1232313 h 1471559"/>
                <a:gd name="connsiteX1396" fmla="*/ 149044 w 1117423"/>
                <a:gd name="connsiteY1396" fmla="*/ 1234211 h 1471559"/>
                <a:gd name="connsiteX1397" fmla="*/ 146200 w 1117423"/>
                <a:gd name="connsiteY1397" fmla="*/ 1235162 h 1471559"/>
                <a:gd name="connsiteX1398" fmla="*/ 145249 w 1117423"/>
                <a:gd name="connsiteY1398" fmla="*/ 1237060 h 1471559"/>
                <a:gd name="connsiteX1399" fmla="*/ 142400 w 1117423"/>
                <a:gd name="connsiteY1399" fmla="*/ 1238957 h 1471559"/>
                <a:gd name="connsiteX1400" fmla="*/ 142400 w 1117423"/>
                <a:gd name="connsiteY1400" fmla="*/ 1239908 h 1471559"/>
                <a:gd name="connsiteX1401" fmla="*/ 142400 w 1117423"/>
                <a:gd name="connsiteY1401" fmla="*/ 1240859 h 1471559"/>
                <a:gd name="connsiteX1402" fmla="*/ 141449 w 1117423"/>
                <a:gd name="connsiteY1402" fmla="*/ 1241811 h 1471559"/>
                <a:gd name="connsiteX1403" fmla="*/ 140503 w 1117423"/>
                <a:gd name="connsiteY1403" fmla="*/ 1242757 h 1471559"/>
                <a:gd name="connsiteX1404" fmla="*/ 137649 w 1117423"/>
                <a:gd name="connsiteY1404" fmla="*/ 1242757 h 1471559"/>
                <a:gd name="connsiteX1405" fmla="*/ 135752 w 1117423"/>
                <a:gd name="connsiteY1405" fmla="*/ 1240859 h 1471559"/>
                <a:gd name="connsiteX1406" fmla="*/ 137649 w 1117423"/>
                <a:gd name="connsiteY1406" fmla="*/ 1227567 h 1471559"/>
                <a:gd name="connsiteX1407" fmla="*/ 136703 w 1117423"/>
                <a:gd name="connsiteY1407" fmla="*/ 1223767 h 1471559"/>
                <a:gd name="connsiteX1408" fmla="*/ 135752 w 1117423"/>
                <a:gd name="connsiteY1408" fmla="*/ 1222821 h 1471559"/>
                <a:gd name="connsiteX1409" fmla="*/ 133854 w 1117423"/>
                <a:gd name="connsiteY1409" fmla="*/ 1219021 h 1471559"/>
                <a:gd name="connsiteX1410" fmla="*/ 132903 w 1117423"/>
                <a:gd name="connsiteY1410" fmla="*/ 1218070 h 1471559"/>
                <a:gd name="connsiteX1411" fmla="*/ 130054 w 1117423"/>
                <a:gd name="connsiteY1411" fmla="*/ 1216172 h 1471559"/>
                <a:gd name="connsiteX1412" fmla="*/ 131957 w 1117423"/>
                <a:gd name="connsiteY1412" fmla="*/ 1215221 h 1471559"/>
                <a:gd name="connsiteX1413" fmla="*/ 132903 w 1117423"/>
                <a:gd name="connsiteY1413" fmla="*/ 1214275 h 1471559"/>
                <a:gd name="connsiteX1414" fmla="*/ 137649 w 1117423"/>
                <a:gd name="connsiteY1414" fmla="*/ 1205729 h 1471559"/>
                <a:gd name="connsiteX1415" fmla="*/ 137649 w 1117423"/>
                <a:gd name="connsiteY1415" fmla="*/ 1203831 h 1471559"/>
                <a:gd name="connsiteX1416" fmla="*/ 138600 w 1117423"/>
                <a:gd name="connsiteY1416" fmla="*/ 1202880 h 1471559"/>
                <a:gd name="connsiteX1417" fmla="*/ 144298 w 1117423"/>
                <a:gd name="connsiteY1417" fmla="*/ 1201929 h 1471559"/>
                <a:gd name="connsiteX1418" fmla="*/ 148098 w 1117423"/>
                <a:gd name="connsiteY1418" fmla="*/ 1200031 h 1471559"/>
                <a:gd name="connsiteX1419" fmla="*/ 147147 w 1117423"/>
                <a:gd name="connsiteY1419" fmla="*/ 1199085 h 1471559"/>
                <a:gd name="connsiteX1420" fmla="*/ 145249 w 1117423"/>
                <a:gd name="connsiteY1420" fmla="*/ 1197183 h 1471559"/>
                <a:gd name="connsiteX1421" fmla="*/ 145249 w 1117423"/>
                <a:gd name="connsiteY1421" fmla="*/ 1195285 h 1471559"/>
                <a:gd name="connsiteX1422" fmla="*/ 139552 w 1117423"/>
                <a:gd name="connsiteY1422" fmla="*/ 1192437 h 1471559"/>
                <a:gd name="connsiteX1423" fmla="*/ 143347 w 1117423"/>
                <a:gd name="connsiteY1423" fmla="*/ 1184842 h 1471559"/>
                <a:gd name="connsiteX1424" fmla="*/ 138600 w 1117423"/>
                <a:gd name="connsiteY1424" fmla="*/ 1188637 h 1471559"/>
                <a:gd name="connsiteX1425" fmla="*/ 127211 w 1117423"/>
                <a:gd name="connsiteY1425" fmla="*/ 1197183 h 1471559"/>
                <a:gd name="connsiteX1426" fmla="*/ 122459 w 1117423"/>
                <a:gd name="connsiteY1426" fmla="*/ 1196232 h 1471559"/>
                <a:gd name="connsiteX1427" fmla="*/ 120562 w 1117423"/>
                <a:gd name="connsiteY1427" fmla="*/ 1197183 h 1471559"/>
                <a:gd name="connsiteX1428" fmla="*/ 119611 w 1117423"/>
                <a:gd name="connsiteY1428" fmla="*/ 1197183 h 1471559"/>
                <a:gd name="connsiteX1429" fmla="*/ 119611 w 1117423"/>
                <a:gd name="connsiteY1429" fmla="*/ 1198134 h 1471559"/>
                <a:gd name="connsiteX1430" fmla="*/ 118660 w 1117423"/>
                <a:gd name="connsiteY1430" fmla="*/ 1198134 h 1471559"/>
                <a:gd name="connsiteX1431" fmla="*/ 115816 w 1117423"/>
                <a:gd name="connsiteY1431" fmla="*/ 1199085 h 1471559"/>
                <a:gd name="connsiteX1432" fmla="*/ 110118 w 1117423"/>
                <a:gd name="connsiteY1432" fmla="*/ 1198134 h 1471559"/>
                <a:gd name="connsiteX1433" fmla="*/ 110118 w 1117423"/>
                <a:gd name="connsiteY1433" fmla="*/ 1196232 h 1471559"/>
                <a:gd name="connsiteX1434" fmla="*/ 110118 w 1117423"/>
                <a:gd name="connsiteY1434" fmla="*/ 1196232 h 1471559"/>
                <a:gd name="connsiteX1435" fmla="*/ 111070 w 1117423"/>
                <a:gd name="connsiteY1435" fmla="*/ 1195285 h 1471559"/>
                <a:gd name="connsiteX1436" fmla="*/ 112016 w 1117423"/>
                <a:gd name="connsiteY1436" fmla="*/ 1195285 h 1471559"/>
                <a:gd name="connsiteX1437" fmla="*/ 114865 w 1117423"/>
                <a:gd name="connsiteY1437" fmla="*/ 1194334 h 1471559"/>
                <a:gd name="connsiteX1438" fmla="*/ 115816 w 1117423"/>
                <a:gd name="connsiteY1438" fmla="*/ 1193388 h 1471559"/>
                <a:gd name="connsiteX1439" fmla="*/ 118660 w 1117423"/>
                <a:gd name="connsiteY1439" fmla="*/ 1191485 h 1471559"/>
                <a:gd name="connsiteX1440" fmla="*/ 119611 w 1117423"/>
                <a:gd name="connsiteY1440" fmla="*/ 1189588 h 1471559"/>
                <a:gd name="connsiteX1441" fmla="*/ 117713 w 1117423"/>
                <a:gd name="connsiteY1441" fmla="*/ 1186739 h 1471559"/>
                <a:gd name="connsiteX1442" fmla="*/ 116762 w 1117423"/>
                <a:gd name="connsiteY1442" fmla="*/ 1184842 h 1471559"/>
                <a:gd name="connsiteX1443" fmla="*/ 116762 w 1117423"/>
                <a:gd name="connsiteY1443" fmla="*/ 1181042 h 1471559"/>
                <a:gd name="connsiteX1444" fmla="*/ 115816 w 1117423"/>
                <a:gd name="connsiteY1444" fmla="*/ 1178193 h 1471559"/>
                <a:gd name="connsiteX1445" fmla="*/ 115816 w 1117423"/>
                <a:gd name="connsiteY1445" fmla="*/ 1175344 h 1471559"/>
                <a:gd name="connsiteX1446" fmla="*/ 114865 w 1117423"/>
                <a:gd name="connsiteY1446" fmla="*/ 1172496 h 1471559"/>
                <a:gd name="connsiteX1447" fmla="*/ 113913 w 1117423"/>
                <a:gd name="connsiteY1447" fmla="*/ 1171544 h 1471559"/>
                <a:gd name="connsiteX1448" fmla="*/ 116762 w 1117423"/>
                <a:gd name="connsiteY1448" fmla="*/ 1170598 h 1471559"/>
                <a:gd name="connsiteX1449" fmla="*/ 117713 w 1117423"/>
                <a:gd name="connsiteY1449" fmla="*/ 1172496 h 1471559"/>
                <a:gd name="connsiteX1450" fmla="*/ 120562 w 1117423"/>
                <a:gd name="connsiteY1450" fmla="*/ 1170598 h 1471559"/>
                <a:gd name="connsiteX1451" fmla="*/ 123411 w 1117423"/>
                <a:gd name="connsiteY1451" fmla="*/ 1168701 h 1471559"/>
                <a:gd name="connsiteX1452" fmla="*/ 123411 w 1117423"/>
                <a:gd name="connsiteY1452" fmla="*/ 1165852 h 1471559"/>
                <a:gd name="connsiteX1453" fmla="*/ 124357 w 1117423"/>
                <a:gd name="connsiteY1453" fmla="*/ 1162052 h 1471559"/>
                <a:gd name="connsiteX1454" fmla="*/ 125308 w 1117423"/>
                <a:gd name="connsiteY1454" fmla="*/ 1162052 h 1471559"/>
                <a:gd name="connsiteX1455" fmla="*/ 124357 w 1117423"/>
                <a:gd name="connsiteY1455" fmla="*/ 1160155 h 1471559"/>
                <a:gd name="connsiteX1456" fmla="*/ 123411 w 1117423"/>
                <a:gd name="connsiteY1456" fmla="*/ 1158257 h 1471559"/>
                <a:gd name="connsiteX1457" fmla="*/ 120562 w 1117423"/>
                <a:gd name="connsiteY1457" fmla="*/ 1160155 h 1471559"/>
                <a:gd name="connsiteX1458" fmla="*/ 118660 w 1117423"/>
                <a:gd name="connsiteY1458" fmla="*/ 1161106 h 1471559"/>
                <a:gd name="connsiteX1459" fmla="*/ 114865 w 1117423"/>
                <a:gd name="connsiteY1459" fmla="*/ 1164901 h 1471559"/>
                <a:gd name="connsiteX1460" fmla="*/ 113913 w 1117423"/>
                <a:gd name="connsiteY1460" fmla="*/ 1167750 h 1471559"/>
                <a:gd name="connsiteX1461" fmla="*/ 110118 w 1117423"/>
                <a:gd name="connsiteY1461" fmla="*/ 1166798 h 1471559"/>
                <a:gd name="connsiteX1462" fmla="*/ 111070 w 1117423"/>
                <a:gd name="connsiteY1462" fmla="*/ 1165852 h 1471559"/>
                <a:gd name="connsiteX1463" fmla="*/ 111070 w 1117423"/>
                <a:gd name="connsiteY1463" fmla="*/ 1165852 h 1471559"/>
                <a:gd name="connsiteX1464" fmla="*/ 112016 w 1117423"/>
                <a:gd name="connsiteY1464" fmla="*/ 1164901 h 1471559"/>
                <a:gd name="connsiteX1465" fmla="*/ 111070 w 1117423"/>
                <a:gd name="connsiteY1465" fmla="*/ 1163003 h 1471559"/>
                <a:gd name="connsiteX1466" fmla="*/ 111070 w 1117423"/>
                <a:gd name="connsiteY1466" fmla="*/ 1163003 h 1471559"/>
                <a:gd name="connsiteX1467" fmla="*/ 112967 w 1117423"/>
                <a:gd name="connsiteY1467" fmla="*/ 1163954 h 1471559"/>
                <a:gd name="connsiteX1468" fmla="*/ 114865 w 1117423"/>
                <a:gd name="connsiteY1468" fmla="*/ 1161106 h 1471559"/>
                <a:gd name="connsiteX1469" fmla="*/ 111070 w 1117423"/>
                <a:gd name="connsiteY1469" fmla="*/ 1159203 h 1471559"/>
                <a:gd name="connsiteX1470" fmla="*/ 115816 w 1117423"/>
                <a:gd name="connsiteY1470" fmla="*/ 1159203 h 1471559"/>
                <a:gd name="connsiteX1471" fmla="*/ 117713 w 1117423"/>
                <a:gd name="connsiteY1471" fmla="*/ 1156360 h 1471559"/>
                <a:gd name="connsiteX1472" fmla="*/ 126259 w 1117423"/>
                <a:gd name="connsiteY1472" fmla="*/ 1155408 h 1471559"/>
                <a:gd name="connsiteX1473" fmla="*/ 127211 w 1117423"/>
                <a:gd name="connsiteY1473" fmla="*/ 1153506 h 1471559"/>
                <a:gd name="connsiteX1474" fmla="*/ 139552 w 1117423"/>
                <a:gd name="connsiteY1474" fmla="*/ 1148760 h 1471559"/>
                <a:gd name="connsiteX1475" fmla="*/ 142400 w 1117423"/>
                <a:gd name="connsiteY1475" fmla="*/ 1147818 h 1471559"/>
                <a:gd name="connsiteX1476" fmla="*/ 145249 w 1117423"/>
                <a:gd name="connsiteY1476" fmla="*/ 1146872 h 1471559"/>
                <a:gd name="connsiteX1477" fmla="*/ 146200 w 1117423"/>
                <a:gd name="connsiteY1477" fmla="*/ 1144975 h 1471559"/>
                <a:gd name="connsiteX1478" fmla="*/ 148098 w 1117423"/>
                <a:gd name="connsiteY1478" fmla="*/ 1141175 h 1471559"/>
                <a:gd name="connsiteX1479" fmla="*/ 149995 w 1117423"/>
                <a:gd name="connsiteY1479" fmla="*/ 1139277 h 1471559"/>
                <a:gd name="connsiteX1480" fmla="*/ 150946 w 1117423"/>
                <a:gd name="connsiteY1480" fmla="*/ 1137380 h 1471559"/>
                <a:gd name="connsiteX1481" fmla="*/ 144298 w 1117423"/>
                <a:gd name="connsiteY1481" fmla="*/ 1136429 h 1471559"/>
                <a:gd name="connsiteX1482" fmla="*/ 143347 w 1117423"/>
                <a:gd name="connsiteY1482" fmla="*/ 1142126 h 1471559"/>
                <a:gd name="connsiteX1483" fmla="*/ 140503 w 1117423"/>
                <a:gd name="connsiteY1483" fmla="*/ 1141175 h 1471559"/>
                <a:gd name="connsiteX1484" fmla="*/ 139552 w 1117423"/>
                <a:gd name="connsiteY1484" fmla="*/ 1140224 h 1471559"/>
                <a:gd name="connsiteX1485" fmla="*/ 135752 w 1117423"/>
                <a:gd name="connsiteY1485" fmla="*/ 1143072 h 1471559"/>
                <a:gd name="connsiteX1486" fmla="*/ 133854 w 1117423"/>
                <a:gd name="connsiteY1486" fmla="*/ 1146872 h 1471559"/>
                <a:gd name="connsiteX1487" fmla="*/ 125308 w 1117423"/>
                <a:gd name="connsiteY1487" fmla="*/ 1142126 h 1471559"/>
                <a:gd name="connsiteX1488" fmla="*/ 125308 w 1117423"/>
                <a:gd name="connsiteY1488" fmla="*/ 1135477 h 1471559"/>
                <a:gd name="connsiteX1489" fmla="*/ 131006 w 1117423"/>
                <a:gd name="connsiteY1489" fmla="*/ 1127883 h 1471559"/>
                <a:gd name="connsiteX1490" fmla="*/ 131957 w 1117423"/>
                <a:gd name="connsiteY1490" fmla="*/ 1127883 h 1471559"/>
                <a:gd name="connsiteX1491" fmla="*/ 131957 w 1117423"/>
                <a:gd name="connsiteY1491" fmla="*/ 1122185 h 1471559"/>
                <a:gd name="connsiteX1492" fmla="*/ 131006 w 1117423"/>
                <a:gd name="connsiteY1492" fmla="*/ 1121234 h 1471559"/>
                <a:gd name="connsiteX1493" fmla="*/ 122459 w 1117423"/>
                <a:gd name="connsiteY1493" fmla="*/ 1110790 h 1471559"/>
                <a:gd name="connsiteX1494" fmla="*/ 120562 w 1117423"/>
                <a:gd name="connsiteY1494" fmla="*/ 1109839 h 1471559"/>
                <a:gd name="connsiteX1495" fmla="*/ 118660 w 1117423"/>
                <a:gd name="connsiteY1495" fmla="*/ 1110790 h 1471559"/>
                <a:gd name="connsiteX1496" fmla="*/ 120562 w 1117423"/>
                <a:gd name="connsiteY1496" fmla="*/ 1109839 h 1471559"/>
                <a:gd name="connsiteX1497" fmla="*/ 121513 w 1117423"/>
                <a:gd name="connsiteY1497" fmla="*/ 1107942 h 1471559"/>
                <a:gd name="connsiteX1498" fmla="*/ 123411 w 1117423"/>
                <a:gd name="connsiteY1498" fmla="*/ 1106044 h 1471559"/>
                <a:gd name="connsiteX1499" fmla="*/ 125308 w 1117423"/>
                <a:gd name="connsiteY1499" fmla="*/ 1102244 h 1471559"/>
                <a:gd name="connsiteX1500" fmla="*/ 125308 w 1117423"/>
                <a:gd name="connsiteY1500" fmla="*/ 1103195 h 1471559"/>
                <a:gd name="connsiteX1501" fmla="*/ 125308 w 1117423"/>
                <a:gd name="connsiteY1501" fmla="*/ 1103195 h 1471559"/>
                <a:gd name="connsiteX1502" fmla="*/ 127211 w 1117423"/>
                <a:gd name="connsiteY1502" fmla="*/ 1105093 h 1471559"/>
                <a:gd name="connsiteX1503" fmla="*/ 127211 w 1117423"/>
                <a:gd name="connsiteY1503" fmla="*/ 1105093 h 1471559"/>
                <a:gd name="connsiteX1504" fmla="*/ 129108 w 1117423"/>
                <a:gd name="connsiteY1504" fmla="*/ 1104147 h 1471559"/>
                <a:gd name="connsiteX1505" fmla="*/ 131006 w 1117423"/>
                <a:gd name="connsiteY1505" fmla="*/ 1102244 h 1471559"/>
                <a:gd name="connsiteX1506" fmla="*/ 132903 w 1117423"/>
                <a:gd name="connsiteY1506" fmla="*/ 1101298 h 1471559"/>
                <a:gd name="connsiteX1507" fmla="*/ 136703 w 1117423"/>
                <a:gd name="connsiteY1507" fmla="*/ 1090854 h 1471559"/>
                <a:gd name="connsiteX1508" fmla="*/ 134805 w 1117423"/>
                <a:gd name="connsiteY1508" fmla="*/ 1089903 h 1471559"/>
                <a:gd name="connsiteX1509" fmla="*/ 131957 w 1117423"/>
                <a:gd name="connsiteY1509" fmla="*/ 1089903 h 1471559"/>
                <a:gd name="connsiteX1510" fmla="*/ 133854 w 1117423"/>
                <a:gd name="connsiteY1510" fmla="*/ 1086103 h 1471559"/>
                <a:gd name="connsiteX1511" fmla="*/ 134805 w 1117423"/>
                <a:gd name="connsiteY1511" fmla="*/ 1085157 h 1471559"/>
                <a:gd name="connsiteX1512" fmla="*/ 135752 w 1117423"/>
                <a:gd name="connsiteY1512" fmla="*/ 1086103 h 1471559"/>
                <a:gd name="connsiteX1513" fmla="*/ 135752 w 1117423"/>
                <a:gd name="connsiteY1513" fmla="*/ 1088006 h 1471559"/>
                <a:gd name="connsiteX1514" fmla="*/ 135752 w 1117423"/>
                <a:gd name="connsiteY1514" fmla="*/ 1088957 h 1471559"/>
                <a:gd name="connsiteX1515" fmla="*/ 139552 w 1117423"/>
                <a:gd name="connsiteY1515" fmla="*/ 1088006 h 1471559"/>
                <a:gd name="connsiteX1516" fmla="*/ 140503 w 1117423"/>
                <a:gd name="connsiteY1516" fmla="*/ 1088006 h 1471559"/>
                <a:gd name="connsiteX1517" fmla="*/ 141449 w 1117423"/>
                <a:gd name="connsiteY1517" fmla="*/ 1085157 h 1471559"/>
                <a:gd name="connsiteX1518" fmla="*/ 141449 w 1117423"/>
                <a:gd name="connsiteY1518" fmla="*/ 1084206 h 1471559"/>
                <a:gd name="connsiteX1519" fmla="*/ 145249 w 1117423"/>
                <a:gd name="connsiteY1519" fmla="*/ 1084206 h 1471559"/>
                <a:gd name="connsiteX1520" fmla="*/ 147147 w 1117423"/>
                <a:gd name="connsiteY1520" fmla="*/ 1085157 h 1471559"/>
                <a:gd name="connsiteX1521" fmla="*/ 152844 w 1117423"/>
                <a:gd name="connsiteY1521" fmla="*/ 1086103 h 1471559"/>
                <a:gd name="connsiteX1522" fmla="*/ 154741 w 1117423"/>
                <a:gd name="connsiteY1522" fmla="*/ 1086103 h 1471559"/>
                <a:gd name="connsiteX1523" fmla="*/ 155693 w 1117423"/>
                <a:gd name="connsiteY1523" fmla="*/ 1087055 h 1471559"/>
                <a:gd name="connsiteX1524" fmla="*/ 155693 w 1117423"/>
                <a:gd name="connsiteY1524" fmla="*/ 1087055 h 1471559"/>
                <a:gd name="connsiteX1525" fmla="*/ 163288 w 1117423"/>
                <a:gd name="connsiteY1525" fmla="*/ 1089903 h 1471559"/>
                <a:gd name="connsiteX1526" fmla="*/ 165190 w 1117423"/>
                <a:gd name="connsiteY1526" fmla="*/ 1090854 h 1471559"/>
                <a:gd name="connsiteX1527" fmla="*/ 167083 w 1117423"/>
                <a:gd name="connsiteY1527" fmla="*/ 1090854 h 1471559"/>
                <a:gd name="connsiteX1528" fmla="*/ 170882 w 1117423"/>
                <a:gd name="connsiteY1528" fmla="*/ 1090854 h 1471559"/>
                <a:gd name="connsiteX1529" fmla="*/ 172780 w 1117423"/>
                <a:gd name="connsiteY1529" fmla="*/ 1089903 h 1471559"/>
                <a:gd name="connsiteX1530" fmla="*/ 175629 w 1117423"/>
                <a:gd name="connsiteY1530" fmla="*/ 1088957 h 1471559"/>
                <a:gd name="connsiteX1531" fmla="*/ 176580 w 1117423"/>
                <a:gd name="connsiteY1531" fmla="*/ 1092752 h 1471559"/>
                <a:gd name="connsiteX1532" fmla="*/ 181326 w 1117423"/>
                <a:gd name="connsiteY1532" fmla="*/ 1097498 h 1471559"/>
                <a:gd name="connsiteX1533" fmla="*/ 185126 w 1117423"/>
                <a:gd name="connsiteY1533" fmla="*/ 1093703 h 1471559"/>
                <a:gd name="connsiteX1534" fmla="*/ 187023 w 1117423"/>
                <a:gd name="connsiteY1534" fmla="*/ 1091801 h 1471559"/>
                <a:gd name="connsiteX1535" fmla="*/ 187975 w 1117423"/>
                <a:gd name="connsiteY1535" fmla="*/ 1093703 h 1471559"/>
                <a:gd name="connsiteX1536" fmla="*/ 190823 w 1117423"/>
                <a:gd name="connsiteY1536" fmla="*/ 1091801 h 1471559"/>
                <a:gd name="connsiteX1537" fmla="*/ 191770 w 1117423"/>
                <a:gd name="connsiteY1537" fmla="*/ 1092752 h 1471559"/>
                <a:gd name="connsiteX1538" fmla="*/ 194618 w 1117423"/>
                <a:gd name="connsiteY1538" fmla="*/ 1091801 h 1471559"/>
                <a:gd name="connsiteX1539" fmla="*/ 196521 w 1117423"/>
                <a:gd name="connsiteY1539" fmla="*/ 1091801 h 1471559"/>
                <a:gd name="connsiteX1540" fmla="*/ 202218 w 1117423"/>
                <a:gd name="connsiteY1540" fmla="*/ 1093703 h 1471559"/>
                <a:gd name="connsiteX1541" fmla="*/ 206964 w 1117423"/>
                <a:gd name="connsiteY1541" fmla="*/ 1094649 h 1471559"/>
                <a:gd name="connsiteX1542" fmla="*/ 209813 w 1117423"/>
                <a:gd name="connsiteY1542" fmla="*/ 1099400 h 1471559"/>
                <a:gd name="connsiteX1543" fmla="*/ 216457 w 1117423"/>
                <a:gd name="connsiteY1543" fmla="*/ 1101298 h 1471559"/>
                <a:gd name="connsiteX1544" fmla="*/ 217408 w 1117423"/>
                <a:gd name="connsiteY1544" fmla="*/ 1105093 h 1471559"/>
                <a:gd name="connsiteX1545" fmla="*/ 221203 w 1117423"/>
                <a:gd name="connsiteY1545" fmla="*/ 1112693 h 1471559"/>
                <a:gd name="connsiteX1546" fmla="*/ 222154 w 1117423"/>
                <a:gd name="connsiteY1546" fmla="*/ 1114590 h 1471559"/>
                <a:gd name="connsiteX1547" fmla="*/ 225003 w 1117423"/>
                <a:gd name="connsiteY1547" fmla="*/ 1115537 h 1471559"/>
                <a:gd name="connsiteX1548" fmla="*/ 225003 w 1117423"/>
                <a:gd name="connsiteY1548" fmla="*/ 1113639 h 1471559"/>
                <a:gd name="connsiteX1549" fmla="*/ 221203 w 1117423"/>
                <a:gd name="connsiteY1549" fmla="*/ 1112693 h 1471559"/>
                <a:gd name="connsiteX1550" fmla="*/ 220257 w 1117423"/>
                <a:gd name="connsiteY1550" fmla="*/ 1110790 h 1471559"/>
                <a:gd name="connsiteX1551" fmla="*/ 219305 w 1117423"/>
                <a:gd name="connsiteY1551" fmla="*/ 1108893 h 1471559"/>
                <a:gd name="connsiteX1552" fmla="*/ 222154 w 1117423"/>
                <a:gd name="connsiteY1552" fmla="*/ 1103195 h 1471559"/>
                <a:gd name="connsiteX1553" fmla="*/ 226900 w 1117423"/>
                <a:gd name="connsiteY1553" fmla="*/ 1103195 h 1471559"/>
                <a:gd name="connsiteX1554" fmla="*/ 227852 w 1117423"/>
                <a:gd name="connsiteY1554" fmla="*/ 1102244 h 1471559"/>
                <a:gd name="connsiteX1555" fmla="*/ 228798 w 1117423"/>
                <a:gd name="connsiteY1555" fmla="*/ 1100347 h 1471559"/>
                <a:gd name="connsiteX1556" fmla="*/ 226900 w 1117423"/>
                <a:gd name="connsiteY1556" fmla="*/ 1092752 h 1471559"/>
                <a:gd name="connsiteX1557" fmla="*/ 230700 w 1117423"/>
                <a:gd name="connsiteY1557" fmla="*/ 1088957 h 1471559"/>
                <a:gd name="connsiteX1558" fmla="*/ 230700 w 1117423"/>
                <a:gd name="connsiteY1558" fmla="*/ 1087055 h 1471559"/>
                <a:gd name="connsiteX1559" fmla="*/ 229749 w 1117423"/>
                <a:gd name="connsiteY1559" fmla="*/ 1081357 h 1471559"/>
                <a:gd name="connsiteX1560" fmla="*/ 229749 w 1117423"/>
                <a:gd name="connsiteY1560" fmla="*/ 1078508 h 1471559"/>
                <a:gd name="connsiteX1561" fmla="*/ 237344 w 1117423"/>
                <a:gd name="connsiteY1561" fmla="*/ 1076611 h 1471559"/>
                <a:gd name="connsiteX1562" fmla="*/ 240193 w 1117423"/>
                <a:gd name="connsiteY1562" fmla="*/ 1078508 h 1471559"/>
                <a:gd name="connsiteX1563" fmla="*/ 244944 w 1117423"/>
                <a:gd name="connsiteY1563" fmla="*/ 1079460 h 1471559"/>
                <a:gd name="connsiteX1564" fmla="*/ 244944 w 1117423"/>
                <a:gd name="connsiteY1564" fmla="*/ 1078508 h 1471559"/>
                <a:gd name="connsiteX1565" fmla="*/ 243992 w 1117423"/>
                <a:gd name="connsiteY1565" fmla="*/ 1076611 h 1471559"/>
                <a:gd name="connsiteX1566" fmla="*/ 242090 w 1117423"/>
                <a:gd name="connsiteY1566" fmla="*/ 1073762 h 1471559"/>
                <a:gd name="connsiteX1567" fmla="*/ 241144 w 1117423"/>
                <a:gd name="connsiteY1567" fmla="*/ 1071865 h 1471559"/>
                <a:gd name="connsiteX1568" fmla="*/ 240193 w 1117423"/>
                <a:gd name="connsiteY1568" fmla="*/ 1069967 h 1471559"/>
                <a:gd name="connsiteX1569" fmla="*/ 237344 w 1117423"/>
                <a:gd name="connsiteY1569" fmla="*/ 1068065 h 1471559"/>
                <a:gd name="connsiteX1570" fmla="*/ 236398 w 1117423"/>
                <a:gd name="connsiteY1570" fmla="*/ 1067113 h 1471559"/>
                <a:gd name="connsiteX1571" fmla="*/ 239246 w 1117423"/>
                <a:gd name="connsiteY1571" fmla="*/ 1063319 h 1471559"/>
                <a:gd name="connsiteX1572" fmla="*/ 240193 w 1117423"/>
                <a:gd name="connsiteY1572" fmla="*/ 1060470 h 1471559"/>
                <a:gd name="connsiteX1573" fmla="*/ 244944 w 1117423"/>
                <a:gd name="connsiteY1573" fmla="*/ 1058572 h 1471559"/>
                <a:gd name="connsiteX1574" fmla="*/ 247787 w 1117423"/>
                <a:gd name="connsiteY1574" fmla="*/ 1059519 h 1471559"/>
                <a:gd name="connsiteX1575" fmla="*/ 246841 w 1117423"/>
                <a:gd name="connsiteY1575" fmla="*/ 1061416 h 1471559"/>
                <a:gd name="connsiteX1576" fmla="*/ 245890 w 1117423"/>
                <a:gd name="connsiteY1576" fmla="*/ 1062367 h 1471559"/>
                <a:gd name="connsiteX1577" fmla="*/ 244944 w 1117423"/>
                <a:gd name="connsiteY1577" fmla="*/ 1064270 h 1471559"/>
                <a:gd name="connsiteX1578" fmla="*/ 245890 w 1117423"/>
                <a:gd name="connsiteY1578" fmla="*/ 1066167 h 1471559"/>
                <a:gd name="connsiteX1579" fmla="*/ 250641 w 1117423"/>
                <a:gd name="connsiteY1579" fmla="*/ 1068065 h 1471559"/>
                <a:gd name="connsiteX1580" fmla="*/ 252539 w 1117423"/>
                <a:gd name="connsiteY1580" fmla="*/ 1069016 h 1471559"/>
                <a:gd name="connsiteX1581" fmla="*/ 253485 w 1117423"/>
                <a:gd name="connsiteY1581" fmla="*/ 1069967 h 1471559"/>
                <a:gd name="connsiteX1582" fmla="*/ 255387 w 1117423"/>
                <a:gd name="connsiteY1582" fmla="*/ 1071865 h 1471559"/>
                <a:gd name="connsiteX1583" fmla="*/ 257285 w 1117423"/>
                <a:gd name="connsiteY1583" fmla="*/ 1073762 h 1471559"/>
                <a:gd name="connsiteX1584" fmla="*/ 260133 w 1117423"/>
                <a:gd name="connsiteY1584" fmla="*/ 1075660 h 1471559"/>
                <a:gd name="connsiteX1585" fmla="*/ 263933 w 1117423"/>
                <a:gd name="connsiteY1585" fmla="*/ 1072811 h 1471559"/>
                <a:gd name="connsiteX1586" fmla="*/ 266777 w 1117423"/>
                <a:gd name="connsiteY1586" fmla="*/ 1075660 h 1471559"/>
                <a:gd name="connsiteX1587" fmla="*/ 268680 w 1117423"/>
                <a:gd name="connsiteY1587" fmla="*/ 1075660 h 1471559"/>
                <a:gd name="connsiteX1588" fmla="*/ 272475 w 1117423"/>
                <a:gd name="connsiteY1588" fmla="*/ 1080406 h 1471559"/>
                <a:gd name="connsiteX1589" fmla="*/ 274377 w 1117423"/>
                <a:gd name="connsiteY1589" fmla="*/ 1082308 h 1471559"/>
                <a:gd name="connsiteX1590" fmla="*/ 275323 w 1117423"/>
                <a:gd name="connsiteY1590" fmla="*/ 1083259 h 1471559"/>
                <a:gd name="connsiteX1591" fmla="*/ 276274 w 1117423"/>
                <a:gd name="connsiteY1591" fmla="*/ 1086103 h 1471559"/>
                <a:gd name="connsiteX1592" fmla="*/ 279123 w 1117423"/>
                <a:gd name="connsiteY1592" fmla="*/ 1083259 h 1471559"/>
                <a:gd name="connsiteX1593" fmla="*/ 278172 w 1117423"/>
                <a:gd name="connsiteY1593" fmla="*/ 1079460 h 1471559"/>
                <a:gd name="connsiteX1594" fmla="*/ 275323 w 1117423"/>
                <a:gd name="connsiteY1594" fmla="*/ 1071865 h 1471559"/>
                <a:gd name="connsiteX1595" fmla="*/ 277221 w 1117423"/>
                <a:gd name="connsiteY1595" fmla="*/ 1069967 h 1471559"/>
                <a:gd name="connsiteX1596" fmla="*/ 276274 w 1117423"/>
                <a:gd name="connsiteY1596" fmla="*/ 1069016 h 1471559"/>
                <a:gd name="connsiteX1597" fmla="*/ 266777 w 1117423"/>
                <a:gd name="connsiteY1597" fmla="*/ 1064270 h 1471559"/>
                <a:gd name="connsiteX1598" fmla="*/ 264880 w 1117423"/>
                <a:gd name="connsiteY1598" fmla="*/ 1062367 h 1471559"/>
                <a:gd name="connsiteX1599" fmla="*/ 263933 w 1117423"/>
                <a:gd name="connsiteY1599" fmla="*/ 1061416 h 1471559"/>
                <a:gd name="connsiteX1600" fmla="*/ 262031 w 1117423"/>
                <a:gd name="connsiteY1600" fmla="*/ 1059519 h 1471559"/>
                <a:gd name="connsiteX1601" fmla="*/ 262031 w 1117423"/>
                <a:gd name="connsiteY1601" fmla="*/ 1059519 h 1471559"/>
                <a:gd name="connsiteX1602" fmla="*/ 261085 w 1117423"/>
                <a:gd name="connsiteY1602" fmla="*/ 1053821 h 1471559"/>
                <a:gd name="connsiteX1603" fmla="*/ 259182 w 1117423"/>
                <a:gd name="connsiteY1603" fmla="*/ 1048124 h 1471559"/>
                <a:gd name="connsiteX1604" fmla="*/ 260133 w 1117423"/>
                <a:gd name="connsiteY1604" fmla="*/ 1045280 h 1471559"/>
                <a:gd name="connsiteX1605" fmla="*/ 261085 w 1117423"/>
                <a:gd name="connsiteY1605" fmla="*/ 1043378 h 1471559"/>
                <a:gd name="connsiteX1606" fmla="*/ 257285 w 1117423"/>
                <a:gd name="connsiteY1606" fmla="*/ 1040534 h 1471559"/>
                <a:gd name="connsiteX1607" fmla="*/ 256334 w 1117423"/>
                <a:gd name="connsiteY1607" fmla="*/ 1040534 h 1471559"/>
                <a:gd name="connsiteX1608" fmla="*/ 255387 w 1117423"/>
                <a:gd name="connsiteY1608" fmla="*/ 1041480 h 1471559"/>
                <a:gd name="connsiteX1609" fmla="*/ 253485 w 1117423"/>
                <a:gd name="connsiteY1609" fmla="*/ 1043378 h 1471559"/>
                <a:gd name="connsiteX1610" fmla="*/ 251587 w 1117423"/>
                <a:gd name="connsiteY1610" fmla="*/ 1045280 h 1471559"/>
                <a:gd name="connsiteX1611" fmla="*/ 251587 w 1117423"/>
                <a:gd name="connsiteY1611" fmla="*/ 1047178 h 1471559"/>
                <a:gd name="connsiteX1612" fmla="*/ 246841 w 1117423"/>
                <a:gd name="connsiteY1612" fmla="*/ 1046226 h 1471559"/>
                <a:gd name="connsiteX1613" fmla="*/ 243041 w 1117423"/>
                <a:gd name="connsiteY1613" fmla="*/ 1046226 h 1471559"/>
                <a:gd name="connsiteX1614" fmla="*/ 243041 w 1117423"/>
                <a:gd name="connsiteY1614" fmla="*/ 1047178 h 1471559"/>
                <a:gd name="connsiteX1615" fmla="*/ 235446 w 1117423"/>
                <a:gd name="connsiteY1615" fmla="*/ 1049075 h 1471559"/>
                <a:gd name="connsiteX1616" fmla="*/ 225003 w 1117423"/>
                <a:gd name="connsiteY1616" fmla="*/ 1050978 h 1471559"/>
                <a:gd name="connsiteX1617" fmla="*/ 216457 w 1117423"/>
                <a:gd name="connsiteY1617" fmla="*/ 1048124 h 1471559"/>
                <a:gd name="connsiteX1618" fmla="*/ 216457 w 1117423"/>
                <a:gd name="connsiteY1618" fmla="*/ 1050026 h 1471559"/>
                <a:gd name="connsiteX1619" fmla="*/ 215510 w 1117423"/>
                <a:gd name="connsiteY1619" fmla="*/ 1048124 h 1471559"/>
                <a:gd name="connsiteX1620" fmla="*/ 204116 w 1117423"/>
                <a:gd name="connsiteY1620" fmla="*/ 1044329 h 1471559"/>
                <a:gd name="connsiteX1621" fmla="*/ 198418 w 1117423"/>
                <a:gd name="connsiteY1621" fmla="*/ 1041480 h 1471559"/>
                <a:gd name="connsiteX1622" fmla="*/ 195570 w 1117423"/>
                <a:gd name="connsiteY1622" fmla="*/ 1040534 h 1471559"/>
                <a:gd name="connsiteX1623" fmla="*/ 189872 w 1117423"/>
                <a:gd name="connsiteY1623" fmla="*/ 1038631 h 1471559"/>
                <a:gd name="connsiteX1624" fmla="*/ 180375 w 1117423"/>
                <a:gd name="connsiteY1624" fmla="*/ 1035783 h 1471559"/>
                <a:gd name="connsiteX1625" fmla="*/ 172780 w 1117423"/>
                <a:gd name="connsiteY1625" fmla="*/ 1029139 h 1471559"/>
                <a:gd name="connsiteX1626" fmla="*/ 175629 w 1117423"/>
                <a:gd name="connsiteY1626" fmla="*/ 1026290 h 1471559"/>
                <a:gd name="connsiteX1627" fmla="*/ 163288 w 1117423"/>
                <a:gd name="connsiteY1627" fmla="*/ 1021554 h 1471559"/>
                <a:gd name="connsiteX1628" fmla="*/ 154741 w 1117423"/>
                <a:gd name="connsiteY1628" fmla="*/ 1015857 h 1471559"/>
                <a:gd name="connsiteX1629" fmla="*/ 153795 w 1117423"/>
                <a:gd name="connsiteY1629" fmla="*/ 1014905 h 1471559"/>
                <a:gd name="connsiteX1630" fmla="*/ 150946 w 1117423"/>
                <a:gd name="connsiteY1630" fmla="*/ 1012057 h 1471559"/>
                <a:gd name="connsiteX1631" fmla="*/ 149995 w 1117423"/>
                <a:gd name="connsiteY1631" fmla="*/ 1012057 h 1471559"/>
                <a:gd name="connsiteX1632" fmla="*/ 147147 w 1117423"/>
                <a:gd name="connsiteY1632" fmla="*/ 1009208 h 1471559"/>
                <a:gd name="connsiteX1633" fmla="*/ 142400 w 1117423"/>
                <a:gd name="connsiteY1633" fmla="*/ 1009208 h 1471559"/>
                <a:gd name="connsiteX1634" fmla="*/ 144298 w 1117423"/>
                <a:gd name="connsiteY1634" fmla="*/ 1008262 h 1471559"/>
                <a:gd name="connsiteX1635" fmla="*/ 145249 w 1117423"/>
                <a:gd name="connsiteY1635" fmla="*/ 1006359 h 1471559"/>
                <a:gd name="connsiteX1636" fmla="*/ 144298 w 1117423"/>
                <a:gd name="connsiteY1636" fmla="*/ 1002564 h 1471559"/>
                <a:gd name="connsiteX1637" fmla="*/ 141449 w 1117423"/>
                <a:gd name="connsiteY1637" fmla="*/ 1001613 h 1471559"/>
                <a:gd name="connsiteX1638" fmla="*/ 142400 w 1117423"/>
                <a:gd name="connsiteY1638" fmla="*/ 997813 h 1471559"/>
                <a:gd name="connsiteX1639" fmla="*/ 143347 w 1117423"/>
                <a:gd name="connsiteY1639" fmla="*/ 993067 h 1471559"/>
                <a:gd name="connsiteX1640" fmla="*/ 150946 w 1117423"/>
                <a:gd name="connsiteY1640" fmla="*/ 993067 h 1471559"/>
                <a:gd name="connsiteX1641" fmla="*/ 154741 w 1117423"/>
                <a:gd name="connsiteY1641" fmla="*/ 991170 h 1471559"/>
                <a:gd name="connsiteX1642" fmla="*/ 153795 w 1117423"/>
                <a:gd name="connsiteY1642" fmla="*/ 988321 h 1471559"/>
                <a:gd name="connsiteX1643" fmla="*/ 153795 w 1117423"/>
                <a:gd name="connsiteY1643" fmla="*/ 987370 h 1471559"/>
                <a:gd name="connsiteX1644" fmla="*/ 155693 w 1117423"/>
                <a:gd name="connsiteY1644" fmla="*/ 984521 h 1471559"/>
                <a:gd name="connsiteX1645" fmla="*/ 160439 w 1117423"/>
                <a:gd name="connsiteY1645" fmla="*/ 978829 h 1471559"/>
                <a:gd name="connsiteX1646" fmla="*/ 160439 w 1117423"/>
                <a:gd name="connsiteY1646" fmla="*/ 977877 h 1471559"/>
                <a:gd name="connsiteX1647" fmla="*/ 162336 w 1117423"/>
                <a:gd name="connsiteY1647" fmla="*/ 975975 h 1471559"/>
                <a:gd name="connsiteX1648" fmla="*/ 165190 w 1117423"/>
                <a:gd name="connsiteY1648" fmla="*/ 971229 h 1471559"/>
                <a:gd name="connsiteX1649" fmla="*/ 166136 w 1117423"/>
                <a:gd name="connsiteY1649" fmla="*/ 971229 h 1471559"/>
                <a:gd name="connsiteX1650" fmla="*/ 166136 w 1117423"/>
                <a:gd name="connsiteY1650" fmla="*/ 970277 h 1471559"/>
                <a:gd name="connsiteX1651" fmla="*/ 168034 w 1117423"/>
                <a:gd name="connsiteY1651" fmla="*/ 967434 h 1471559"/>
                <a:gd name="connsiteX1652" fmla="*/ 178477 w 1117423"/>
                <a:gd name="connsiteY1652" fmla="*/ 954142 h 1471559"/>
                <a:gd name="connsiteX1653" fmla="*/ 179429 w 1117423"/>
                <a:gd name="connsiteY1653" fmla="*/ 953190 h 1471559"/>
                <a:gd name="connsiteX1654" fmla="*/ 188926 w 1117423"/>
                <a:gd name="connsiteY1654" fmla="*/ 956985 h 1471559"/>
                <a:gd name="connsiteX1655" fmla="*/ 187023 w 1117423"/>
                <a:gd name="connsiteY1655" fmla="*/ 955088 h 1471559"/>
                <a:gd name="connsiteX1656" fmla="*/ 187975 w 1117423"/>
                <a:gd name="connsiteY1656" fmla="*/ 953190 h 1471559"/>
                <a:gd name="connsiteX1657" fmla="*/ 185126 w 1117423"/>
                <a:gd name="connsiteY1657" fmla="*/ 952239 h 1471559"/>
                <a:gd name="connsiteX1658" fmla="*/ 183228 w 1117423"/>
                <a:gd name="connsiteY1658" fmla="*/ 953190 h 1471559"/>
                <a:gd name="connsiteX1659" fmla="*/ 183228 w 1117423"/>
                <a:gd name="connsiteY1659" fmla="*/ 953190 h 1471559"/>
                <a:gd name="connsiteX1660" fmla="*/ 182277 w 1117423"/>
                <a:gd name="connsiteY1660" fmla="*/ 947493 h 1471559"/>
                <a:gd name="connsiteX1661" fmla="*/ 184175 w 1117423"/>
                <a:gd name="connsiteY1661" fmla="*/ 945595 h 1471559"/>
                <a:gd name="connsiteX1662" fmla="*/ 186072 w 1117423"/>
                <a:gd name="connsiteY1662" fmla="*/ 942747 h 1471559"/>
                <a:gd name="connsiteX1663" fmla="*/ 187975 w 1117423"/>
                <a:gd name="connsiteY1663" fmla="*/ 940849 h 1471559"/>
                <a:gd name="connsiteX1664" fmla="*/ 187975 w 1117423"/>
                <a:gd name="connsiteY1664" fmla="*/ 940849 h 1471559"/>
                <a:gd name="connsiteX1665" fmla="*/ 188926 w 1117423"/>
                <a:gd name="connsiteY1665" fmla="*/ 939898 h 1471559"/>
                <a:gd name="connsiteX1666" fmla="*/ 190823 w 1117423"/>
                <a:gd name="connsiteY1666" fmla="*/ 938947 h 1471559"/>
                <a:gd name="connsiteX1667" fmla="*/ 193672 w 1117423"/>
                <a:gd name="connsiteY1667" fmla="*/ 935152 h 1471559"/>
                <a:gd name="connsiteX1668" fmla="*/ 194618 w 1117423"/>
                <a:gd name="connsiteY1668" fmla="*/ 933249 h 1471559"/>
                <a:gd name="connsiteX1669" fmla="*/ 195570 w 1117423"/>
                <a:gd name="connsiteY1669" fmla="*/ 929454 h 1471559"/>
                <a:gd name="connsiteX1670" fmla="*/ 196521 w 1117423"/>
                <a:gd name="connsiteY1670" fmla="*/ 928503 h 1471559"/>
                <a:gd name="connsiteX1671" fmla="*/ 197467 w 1117423"/>
                <a:gd name="connsiteY1671" fmla="*/ 923757 h 1471559"/>
                <a:gd name="connsiteX1672" fmla="*/ 198418 w 1117423"/>
                <a:gd name="connsiteY1672" fmla="*/ 921859 h 1471559"/>
                <a:gd name="connsiteX1673" fmla="*/ 199365 w 1117423"/>
                <a:gd name="connsiteY1673" fmla="*/ 916162 h 1471559"/>
                <a:gd name="connsiteX1674" fmla="*/ 206013 w 1117423"/>
                <a:gd name="connsiteY1674" fmla="*/ 913313 h 1471559"/>
                <a:gd name="connsiteX1675" fmla="*/ 207916 w 1117423"/>
                <a:gd name="connsiteY1675" fmla="*/ 912362 h 1471559"/>
                <a:gd name="connsiteX1676" fmla="*/ 210759 w 1117423"/>
                <a:gd name="connsiteY1676" fmla="*/ 911416 h 1471559"/>
                <a:gd name="connsiteX1677" fmla="*/ 212662 w 1117423"/>
                <a:gd name="connsiteY1677" fmla="*/ 909523 h 1471559"/>
                <a:gd name="connsiteX1678" fmla="*/ 211711 w 1117423"/>
                <a:gd name="connsiteY1678" fmla="*/ 905728 h 1471559"/>
                <a:gd name="connsiteX1679" fmla="*/ 211711 w 1117423"/>
                <a:gd name="connsiteY1679" fmla="*/ 892436 h 1471559"/>
                <a:gd name="connsiteX1680" fmla="*/ 213608 w 1117423"/>
                <a:gd name="connsiteY1680" fmla="*/ 890534 h 1471559"/>
                <a:gd name="connsiteX1681" fmla="*/ 220257 w 1117423"/>
                <a:gd name="connsiteY1681" fmla="*/ 882939 h 1471559"/>
                <a:gd name="connsiteX1682" fmla="*/ 219305 w 1117423"/>
                <a:gd name="connsiteY1682" fmla="*/ 880090 h 1471559"/>
                <a:gd name="connsiteX1683" fmla="*/ 219305 w 1117423"/>
                <a:gd name="connsiteY1683" fmla="*/ 877241 h 1471559"/>
                <a:gd name="connsiteX1684" fmla="*/ 219305 w 1117423"/>
                <a:gd name="connsiteY1684" fmla="*/ 864895 h 1471559"/>
                <a:gd name="connsiteX1685" fmla="*/ 219305 w 1117423"/>
                <a:gd name="connsiteY1685" fmla="*/ 863949 h 1471559"/>
                <a:gd name="connsiteX1686" fmla="*/ 211711 w 1117423"/>
                <a:gd name="connsiteY1686" fmla="*/ 863949 h 1471559"/>
                <a:gd name="connsiteX1687" fmla="*/ 206013 w 1117423"/>
                <a:gd name="connsiteY1687" fmla="*/ 860149 h 1471559"/>
                <a:gd name="connsiteX1688" fmla="*/ 203164 w 1117423"/>
                <a:gd name="connsiteY1688" fmla="*/ 858252 h 1471559"/>
                <a:gd name="connsiteX1689" fmla="*/ 200316 w 1117423"/>
                <a:gd name="connsiteY1689" fmla="*/ 852554 h 1471559"/>
                <a:gd name="connsiteX1690" fmla="*/ 199365 w 1117423"/>
                <a:gd name="connsiteY1690" fmla="*/ 851608 h 1471559"/>
                <a:gd name="connsiteX1691" fmla="*/ 189872 w 1117423"/>
                <a:gd name="connsiteY1691" fmla="*/ 848759 h 1471559"/>
                <a:gd name="connsiteX1692" fmla="*/ 189872 w 1117423"/>
                <a:gd name="connsiteY1692" fmla="*/ 835467 h 1471559"/>
                <a:gd name="connsiteX1693" fmla="*/ 190823 w 1117423"/>
                <a:gd name="connsiteY1693" fmla="*/ 832618 h 1471559"/>
                <a:gd name="connsiteX1694" fmla="*/ 188926 w 1117423"/>
                <a:gd name="connsiteY1694" fmla="*/ 825023 h 1471559"/>
                <a:gd name="connsiteX1695" fmla="*/ 190823 w 1117423"/>
                <a:gd name="connsiteY1695" fmla="*/ 823121 h 1471559"/>
                <a:gd name="connsiteX1696" fmla="*/ 190823 w 1117423"/>
                <a:gd name="connsiteY1696" fmla="*/ 822170 h 1471559"/>
                <a:gd name="connsiteX1697" fmla="*/ 191770 w 1117423"/>
                <a:gd name="connsiteY1697" fmla="*/ 818375 h 1471559"/>
                <a:gd name="connsiteX1698" fmla="*/ 197467 w 1117423"/>
                <a:gd name="connsiteY1698" fmla="*/ 818375 h 1471559"/>
                <a:gd name="connsiteX1699" fmla="*/ 197467 w 1117423"/>
                <a:gd name="connsiteY1699" fmla="*/ 817424 h 1471559"/>
                <a:gd name="connsiteX1700" fmla="*/ 205062 w 1117423"/>
                <a:gd name="connsiteY1700" fmla="*/ 794639 h 1471559"/>
                <a:gd name="connsiteX1701" fmla="*/ 206964 w 1117423"/>
                <a:gd name="connsiteY1701" fmla="*/ 788942 h 1471559"/>
                <a:gd name="connsiteX1702" fmla="*/ 206964 w 1117423"/>
                <a:gd name="connsiteY1702" fmla="*/ 787044 h 1471559"/>
                <a:gd name="connsiteX1703" fmla="*/ 207916 w 1117423"/>
                <a:gd name="connsiteY1703" fmla="*/ 782308 h 1471559"/>
                <a:gd name="connsiteX1704" fmla="*/ 210759 w 1117423"/>
                <a:gd name="connsiteY1704" fmla="*/ 777557 h 1471559"/>
                <a:gd name="connsiteX1705" fmla="*/ 211711 w 1117423"/>
                <a:gd name="connsiteY1705" fmla="*/ 780405 h 1471559"/>
                <a:gd name="connsiteX1706" fmla="*/ 212662 w 1117423"/>
                <a:gd name="connsiteY1706" fmla="*/ 781357 h 1471559"/>
                <a:gd name="connsiteX1707" fmla="*/ 213608 w 1117423"/>
                <a:gd name="connsiteY1707" fmla="*/ 783254 h 1471559"/>
                <a:gd name="connsiteX1708" fmla="*/ 221203 w 1117423"/>
                <a:gd name="connsiteY1708" fmla="*/ 785142 h 1471559"/>
                <a:gd name="connsiteX1709" fmla="*/ 226900 w 1117423"/>
                <a:gd name="connsiteY1709" fmla="*/ 786093 h 1471559"/>
                <a:gd name="connsiteX1710" fmla="*/ 228798 w 1117423"/>
                <a:gd name="connsiteY1710" fmla="*/ 787044 h 1471559"/>
                <a:gd name="connsiteX1711" fmla="*/ 229749 w 1117423"/>
                <a:gd name="connsiteY1711" fmla="*/ 787995 h 1471559"/>
                <a:gd name="connsiteX1712" fmla="*/ 234495 w 1117423"/>
                <a:gd name="connsiteY1712" fmla="*/ 795590 h 1471559"/>
                <a:gd name="connsiteX1713" fmla="*/ 235446 w 1117423"/>
                <a:gd name="connsiteY1713" fmla="*/ 795590 h 1471559"/>
                <a:gd name="connsiteX1714" fmla="*/ 237344 w 1117423"/>
                <a:gd name="connsiteY1714" fmla="*/ 792741 h 1471559"/>
                <a:gd name="connsiteX1715" fmla="*/ 239246 w 1117423"/>
                <a:gd name="connsiteY1715" fmla="*/ 790839 h 1471559"/>
                <a:gd name="connsiteX1716" fmla="*/ 242090 w 1117423"/>
                <a:gd name="connsiteY1716" fmla="*/ 788942 h 1471559"/>
                <a:gd name="connsiteX1717" fmla="*/ 245890 w 1117423"/>
                <a:gd name="connsiteY1717" fmla="*/ 788942 h 1471559"/>
                <a:gd name="connsiteX1718" fmla="*/ 250641 w 1117423"/>
                <a:gd name="connsiteY1718" fmla="*/ 789893 h 1471559"/>
                <a:gd name="connsiteX1719" fmla="*/ 256334 w 1117423"/>
                <a:gd name="connsiteY1719" fmla="*/ 791790 h 1471559"/>
                <a:gd name="connsiteX1720" fmla="*/ 258236 w 1117423"/>
                <a:gd name="connsiteY1720" fmla="*/ 801288 h 1471559"/>
                <a:gd name="connsiteX1721" fmla="*/ 259182 w 1117423"/>
                <a:gd name="connsiteY1721" fmla="*/ 813629 h 1471559"/>
                <a:gd name="connsiteX1722" fmla="*/ 258236 w 1117423"/>
                <a:gd name="connsiteY1722" fmla="*/ 820272 h 1471559"/>
                <a:gd name="connsiteX1723" fmla="*/ 258236 w 1117423"/>
                <a:gd name="connsiteY1723" fmla="*/ 824072 h 1471559"/>
                <a:gd name="connsiteX1724" fmla="*/ 258236 w 1117423"/>
                <a:gd name="connsiteY1724" fmla="*/ 825023 h 1471559"/>
                <a:gd name="connsiteX1725" fmla="*/ 257285 w 1117423"/>
                <a:gd name="connsiteY1725" fmla="*/ 825970 h 1471559"/>
                <a:gd name="connsiteX1726" fmla="*/ 256334 w 1117423"/>
                <a:gd name="connsiteY1726" fmla="*/ 830721 h 1471559"/>
                <a:gd name="connsiteX1727" fmla="*/ 254436 w 1117423"/>
                <a:gd name="connsiteY1727" fmla="*/ 833565 h 1471559"/>
                <a:gd name="connsiteX1728" fmla="*/ 248739 w 1117423"/>
                <a:gd name="connsiteY1728" fmla="*/ 836413 h 1471559"/>
                <a:gd name="connsiteX1729" fmla="*/ 249690 w 1117423"/>
                <a:gd name="connsiteY1729" fmla="*/ 841160 h 1471559"/>
                <a:gd name="connsiteX1730" fmla="*/ 252539 w 1117423"/>
                <a:gd name="connsiteY1730" fmla="*/ 843062 h 1471559"/>
                <a:gd name="connsiteX1731" fmla="*/ 254436 w 1117423"/>
                <a:gd name="connsiteY1731" fmla="*/ 844013 h 1471559"/>
                <a:gd name="connsiteX1732" fmla="*/ 257285 w 1117423"/>
                <a:gd name="connsiteY1732" fmla="*/ 846857 h 1471559"/>
                <a:gd name="connsiteX1733" fmla="*/ 254436 w 1117423"/>
                <a:gd name="connsiteY1733" fmla="*/ 851608 h 1471559"/>
                <a:gd name="connsiteX1734" fmla="*/ 254436 w 1117423"/>
                <a:gd name="connsiteY1734" fmla="*/ 854457 h 1471559"/>
                <a:gd name="connsiteX1735" fmla="*/ 255387 w 1117423"/>
                <a:gd name="connsiteY1735" fmla="*/ 859203 h 1471559"/>
                <a:gd name="connsiteX1736" fmla="*/ 265831 w 1117423"/>
                <a:gd name="connsiteY1736" fmla="*/ 859203 h 1471559"/>
                <a:gd name="connsiteX1737" fmla="*/ 270577 w 1117423"/>
                <a:gd name="connsiteY1737" fmla="*/ 860149 h 1471559"/>
                <a:gd name="connsiteX1738" fmla="*/ 275323 w 1117423"/>
                <a:gd name="connsiteY1738" fmla="*/ 862052 h 1471559"/>
                <a:gd name="connsiteX1739" fmla="*/ 276274 w 1117423"/>
                <a:gd name="connsiteY1739" fmla="*/ 857300 h 1471559"/>
                <a:gd name="connsiteX1740" fmla="*/ 277221 w 1117423"/>
                <a:gd name="connsiteY1740" fmla="*/ 853505 h 1471559"/>
                <a:gd name="connsiteX1741" fmla="*/ 279123 w 1117423"/>
                <a:gd name="connsiteY1741" fmla="*/ 853505 h 1471559"/>
                <a:gd name="connsiteX1742" fmla="*/ 286698 w 1117423"/>
                <a:gd name="connsiteY1742" fmla="*/ 848759 h 1471559"/>
                <a:gd name="connsiteX1743" fmla="*/ 288601 w 1117423"/>
                <a:gd name="connsiteY1743" fmla="*/ 845911 h 1471559"/>
                <a:gd name="connsiteX1744" fmla="*/ 288601 w 1117423"/>
                <a:gd name="connsiteY1744" fmla="*/ 844959 h 1471559"/>
                <a:gd name="connsiteX1745" fmla="*/ 293367 w 1117423"/>
                <a:gd name="connsiteY1745" fmla="*/ 842111 h 1471559"/>
                <a:gd name="connsiteX1746" fmla="*/ 296196 w 1117423"/>
                <a:gd name="connsiteY1746" fmla="*/ 842111 h 1471559"/>
                <a:gd name="connsiteX1747" fmla="*/ 302859 w 1117423"/>
                <a:gd name="connsiteY1747" fmla="*/ 846857 h 1471559"/>
                <a:gd name="connsiteX1748" fmla="*/ 299991 w 1117423"/>
                <a:gd name="connsiteY1748" fmla="*/ 853505 h 1471559"/>
                <a:gd name="connsiteX1749" fmla="*/ 300962 w 1117423"/>
                <a:gd name="connsiteY1749" fmla="*/ 856354 h 1471559"/>
                <a:gd name="connsiteX1750" fmla="*/ 302859 w 1117423"/>
                <a:gd name="connsiteY1750" fmla="*/ 860149 h 1471559"/>
                <a:gd name="connsiteX1751" fmla="*/ 303790 w 1117423"/>
                <a:gd name="connsiteY1751" fmla="*/ 862052 h 1471559"/>
                <a:gd name="connsiteX1752" fmla="*/ 304757 w 1117423"/>
                <a:gd name="connsiteY1752" fmla="*/ 862998 h 1471559"/>
                <a:gd name="connsiteX1753" fmla="*/ 305688 w 1117423"/>
                <a:gd name="connsiteY1753" fmla="*/ 864895 h 1471559"/>
                <a:gd name="connsiteX1754" fmla="*/ 306659 w 1117423"/>
                <a:gd name="connsiteY1754" fmla="*/ 865847 h 1471559"/>
                <a:gd name="connsiteX1755" fmla="*/ 307585 w 1117423"/>
                <a:gd name="connsiteY1755" fmla="*/ 867749 h 1471559"/>
                <a:gd name="connsiteX1756" fmla="*/ 308556 w 1117423"/>
                <a:gd name="connsiteY1756" fmla="*/ 868695 h 1471559"/>
                <a:gd name="connsiteX1757" fmla="*/ 310434 w 1117423"/>
                <a:gd name="connsiteY1757" fmla="*/ 871544 h 1471559"/>
                <a:gd name="connsiteX1758" fmla="*/ 309488 w 1117423"/>
                <a:gd name="connsiteY1758" fmla="*/ 876290 h 1471559"/>
                <a:gd name="connsiteX1759" fmla="*/ 317083 w 1117423"/>
                <a:gd name="connsiteY1759" fmla="*/ 885787 h 1471559"/>
                <a:gd name="connsiteX1760" fmla="*/ 320878 w 1117423"/>
                <a:gd name="connsiteY1760" fmla="*/ 896231 h 1471559"/>
                <a:gd name="connsiteX1761" fmla="*/ 320878 w 1117423"/>
                <a:gd name="connsiteY1761" fmla="*/ 898134 h 1471559"/>
                <a:gd name="connsiteX1762" fmla="*/ 320878 w 1117423"/>
                <a:gd name="connsiteY1762" fmla="*/ 899080 h 1471559"/>
                <a:gd name="connsiteX1763" fmla="*/ 321829 w 1117423"/>
                <a:gd name="connsiteY1763" fmla="*/ 900031 h 1471559"/>
                <a:gd name="connsiteX1764" fmla="*/ 322780 w 1117423"/>
                <a:gd name="connsiteY1764" fmla="*/ 900977 h 1471559"/>
                <a:gd name="connsiteX1765" fmla="*/ 333224 w 1117423"/>
                <a:gd name="connsiteY1765" fmla="*/ 898134 h 1471559"/>
                <a:gd name="connsiteX1766" fmla="*/ 338921 w 1117423"/>
                <a:gd name="connsiteY1766" fmla="*/ 894334 h 1471559"/>
                <a:gd name="connsiteX1767" fmla="*/ 341770 w 1117423"/>
                <a:gd name="connsiteY1767" fmla="*/ 890534 h 1471559"/>
                <a:gd name="connsiteX1768" fmla="*/ 347467 w 1117423"/>
                <a:gd name="connsiteY1768" fmla="*/ 889582 h 1471559"/>
                <a:gd name="connsiteX1769" fmla="*/ 350316 w 1117423"/>
                <a:gd name="connsiteY1769" fmla="*/ 893382 h 1471559"/>
                <a:gd name="connsiteX1770" fmla="*/ 352213 w 1117423"/>
                <a:gd name="connsiteY1770" fmla="*/ 895280 h 1471559"/>
                <a:gd name="connsiteX1771" fmla="*/ 353160 w 1117423"/>
                <a:gd name="connsiteY1771" fmla="*/ 896231 h 1471559"/>
                <a:gd name="connsiteX1772" fmla="*/ 355062 w 1117423"/>
                <a:gd name="connsiteY1772" fmla="*/ 901928 h 1471559"/>
                <a:gd name="connsiteX1773" fmla="*/ 384495 w 1117423"/>
                <a:gd name="connsiteY1773" fmla="*/ 887685 h 1471559"/>
                <a:gd name="connsiteX1774" fmla="*/ 390193 w 1117423"/>
                <a:gd name="connsiteY1774" fmla="*/ 882939 h 1471559"/>
                <a:gd name="connsiteX1775" fmla="*/ 394939 w 1117423"/>
                <a:gd name="connsiteY1775" fmla="*/ 879139 h 1471559"/>
                <a:gd name="connsiteX1776" fmla="*/ 396836 w 1117423"/>
                <a:gd name="connsiteY1776" fmla="*/ 878193 h 1471559"/>
                <a:gd name="connsiteX1777" fmla="*/ 399685 w 1117423"/>
                <a:gd name="connsiteY1777" fmla="*/ 875344 h 1471559"/>
                <a:gd name="connsiteX1778" fmla="*/ 402534 w 1117423"/>
                <a:gd name="connsiteY1778" fmla="*/ 874393 h 1471559"/>
                <a:gd name="connsiteX1779" fmla="*/ 409182 w 1117423"/>
                <a:gd name="connsiteY1779" fmla="*/ 870593 h 1471559"/>
                <a:gd name="connsiteX1780" fmla="*/ 409182 w 1117423"/>
                <a:gd name="connsiteY1780" fmla="*/ 871544 h 1471559"/>
                <a:gd name="connsiteX1781" fmla="*/ 410129 w 1117423"/>
                <a:gd name="connsiteY1781" fmla="*/ 872495 h 1471559"/>
                <a:gd name="connsiteX1782" fmla="*/ 411080 w 1117423"/>
                <a:gd name="connsiteY1782" fmla="*/ 875344 h 1471559"/>
                <a:gd name="connsiteX1783" fmla="*/ 413929 w 1117423"/>
                <a:gd name="connsiteY1783" fmla="*/ 880090 h 1471559"/>
                <a:gd name="connsiteX1784" fmla="*/ 414875 w 1117423"/>
                <a:gd name="connsiteY1784" fmla="*/ 881988 h 1471559"/>
                <a:gd name="connsiteX1785" fmla="*/ 422475 w 1117423"/>
                <a:gd name="connsiteY1785" fmla="*/ 881041 h 1471559"/>
                <a:gd name="connsiteX1786" fmla="*/ 424372 w 1117423"/>
                <a:gd name="connsiteY1786" fmla="*/ 880090 h 1471559"/>
                <a:gd name="connsiteX1787" fmla="*/ 426270 w 1117423"/>
                <a:gd name="connsiteY1787" fmla="*/ 879139 h 1471559"/>
                <a:gd name="connsiteX1788" fmla="*/ 428172 w 1117423"/>
                <a:gd name="connsiteY1788" fmla="*/ 877241 h 1471559"/>
                <a:gd name="connsiteX1789" fmla="*/ 430070 w 1117423"/>
                <a:gd name="connsiteY1789" fmla="*/ 874393 h 1471559"/>
                <a:gd name="connsiteX1790" fmla="*/ 431016 w 1117423"/>
                <a:gd name="connsiteY1790" fmla="*/ 873446 h 1471559"/>
                <a:gd name="connsiteX1791" fmla="*/ 431967 w 1117423"/>
                <a:gd name="connsiteY1791" fmla="*/ 870593 h 1471559"/>
                <a:gd name="connsiteX1792" fmla="*/ 432918 w 1117423"/>
                <a:gd name="connsiteY1792" fmla="*/ 870593 h 1471559"/>
                <a:gd name="connsiteX1793" fmla="*/ 434816 w 1117423"/>
                <a:gd name="connsiteY1793" fmla="*/ 872495 h 1471559"/>
                <a:gd name="connsiteX1794" fmla="*/ 443362 w 1117423"/>
                <a:gd name="connsiteY1794" fmla="*/ 903826 h 1471559"/>
                <a:gd name="connsiteX1795" fmla="*/ 449059 w 1117423"/>
                <a:gd name="connsiteY1795" fmla="*/ 909523 h 1471559"/>
                <a:gd name="connsiteX1796" fmla="*/ 458552 w 1117423"/>
                <a:gd name="connsiteY1796" fmla="*/ 908572 h 1471559"/>
                <a:gd name="connsiteX1797" fmla="*/ 461400 w 1117423"/>
                <a:gd name="connsiteY1797" fmla="*/ 908572 h 1471559"/>
                <a:gd name="connsiteX1798" fmla="*/ 463298 w 1117423"/>
                <a:gd name="connsiteY1798" fmla="*/ 907626 h 1471559"/>
                <a:gd name="connsiteX1799" fmla="*/ 464249 w 1117423"/>
                <a:gd name="connsiteY1799" fmla="*/ 907626 h 1471559"/>
                <a:gd name="connsiteX1800" fmla="*/ 465200 w 1117423"/>
                <a:gd name="connsiteY1800" fmla="*/ 903826 h 1471559"/>
                <a:gd name="connsiteX1801" fmla="*/ 467098 w 1117423"/>
                <a:gd name="connsiteY1801" fmla="*/ 900977 h 1471559"/>
                <a:gd name="connsiteX1802" fmla="*/ 467098 w 1117423"/>
                <a:gd name="connsiteY1802" fmla="*/ 898134 h 1471559"/>
                <a:gd name="connsiteX1803" fmla="*/ 466147 w 1117423"/>
                <a:gd name="connsiteY1803" fmla="*/ 895280 h 1471559"/>
                <a:gd name="connsiteX1804" fmla="*/ 468995 w 1117423"/>
                <a:gd name="connsiteY1804" fmla="*/ 895280 h 1471559"/>
                <a:gd name="connsiteX1805" fmla="*/ 472795 w 1117423"/>
                <a:gd name="connsiteY1805" fmla="*/ 896231 h 1471559"/>
                <a:gd name="connsiteX1806" fmla="*/ 476595 w 1117423"/>
                <a:gd name="connsiteY1806" fmla="*/ 893382 h 1471559"/>
                <a:gd name="connsiteX1807" fmla="*/ 477541 w 1117423"/>
                <a:gd name="connsiteY1807" fmla="*/ 892436 h 1471559"/>
                <a:gd name="connsiteX1808" fmla="*/ 478493 w 1117423"/>
                <a:gd name="connsiteY1808" fmla="*/ 892436 h 1471559"/>
                <a:gd name="connsiteX1809" fmla="*/ 481341 w 1117423"/>
                <a:gd name="connsiteY1809" fmla="*/ 885787 h 1471559"/>
                <a:gd name="connsiteX1810" fmla="*/ 484190 w 1117423"/>
                <a:gd name="connsiteY1810" fmla="*/ 881041 h 1471559"/>
                <a:gd name="connsiteX1811" fmla="*/ 491785 w 1117423"/>
                <a:gd name="connsiteY1811" fmla="*/ 877241 h 1471559"/>
                <a:gd name="connsiteX1812" fmla="*/ 493682 w 1117423"/>
                <a:gd name="connsiteY1812" fmla="*/ 875344 h 1471559"/>
                <a:gd name="connsiteX1813" fmla="*/ 497482 w 1117423"/>
                <a:gd name="connsiteY1813" fmla="*/ 874393 h 1471559"/>
                <a:gd name="connsiteX1814" fmla="*/ 500331 w 1117423"/>
                <a:gd name="connsiteY1814" fmla="*/ 875344 h 1471559"/>
                <a:gd name="connsiteX1815" fmla="*/ 502228 w 1117423"/>
                <a:gd name="connsiteY1815" fmla="*/ 878193 h 1471559"/>
                <a:gd name="connsiteX1816" fmla="*/ 504126 w 1117423"/>
                <a:gd name="connsiteY1816" fmla="*/ 874393 h 1471559"/>
                <a:gd name="connsiteX1817" fmla="*/ 507926 w 1117423"/>
                <a:gd name="connsiteY1817" fmla="*/ 871544 h 1471559"/>
                <a:gd name="connsiteX1818" fmla="*/ 509823 w 1117423"/>
                <a:gd name="connsiteY1818" fmla="*/ 869647 h 1471559"/>
                <a:gd name="connsiteX1819" fmla="*/ 510770 w 1117423"/>
                <a:gd name="connsiteY1819" fmla="*/ 866798 h 1471559"/>
                <a:gd name="connsiteX1820" fmla="*/ 513623 w 1117423"/>
                <a:gd name="connsiteY1820" fmla="*/ 868695 h 1471559"/>
                <a:gd name="connsiteX1821" fmla="*/ 519301 w 1117423"/>
                <a:gd name="connsiteY1821" fmla="*/ 866798 h 1471559"/>
                <a:gd name="connsiteX1822" fmla="*/ 517418 w 1117423"/>
                <a:gd name="connsiteY1822" fmla="*/ 865847 h 1471559"/>
                <a:gd name="connsiteX1823" fmla="*/ 515521 w 1117423"/>
                <a:gd name="connsiteY1823" fmla="*/ 860149 h 1471559"/>
                <a:gd name="connsiteX1824" fmla="*/ 517418 w 1117423"/>
                <a:gd name="connsiteY1824" fmla="*/ 860149 h 1471559"/>
                <a:gd name="connsiteX1825" fmla="*/ 522164 w 1117423"/>
                <a:gd name="connsiteY1825" fmla="*/ 862052 h 1471559"/>
                <a:gd name="connsiteX1826" fmla="*/ 528793 w 1117423"/>
                <a:gd name="connsiteY1826" fmla="*/ 859203 h 1471559"/>
                <a:gd name="connsiteX1827" fmla="*/ 530691 w 1117423"/>
                <a:gd name="connsiteY1827" fmla="*/ 857300 h 1471559"/>
                <a:gd name="connsiteX1828" fmla="*/ 531662 w 1117423"/>
                <a:gd name="connsiteY1828" fmla="*/ 852554 h 1471559"/>
                <a:gd name="connsiteX1829" fmla="*/ 532593 w 1117423"/>
                <a:gd name="connsiteY1829" fmla="*/ 849711 h 1471559"/>
                <a:gd name="connsiteX1830" fmla="*/ 537359 w 1117423"/>
                <a:gd name="connsiteY1830" fmla="*/ 845911 h 1471559"/>
                <a:gd name="connsiteX1831" fmla="*/ 540188 w 1117423"/>
                <a:gd name="connsiteY1831" fmla="*/ 837365 h 1471559"/>
                <a:gd name="connsiteX1832" fmla="*/ 540188 w 1117423"/>
                <a:gd name="connsiteY1832" fmla="*/ 833565 h 1471559"/>
                <a:gd name="connsiteX1833" fmla="*/ 537359 w 1117423"/>
                <a:gd name="connsiteY1833" fmla="*/ 832618 h 1471559"/>
                <a:gd name="connsiteX1834" fmla="*/ 535457 w 1117423"/>
                <a:gd name="connsiteY1834" fmla="*/ 831667 h 1471559"/>
                <a:gd name="connsiteX1835" fmla="*/ 530691 w 1117423"/>
                <a:gd name="connsiteY1835" fmla="*/ 829770 h 1471559"/>
                <a:gd name="connsiteX1836" fmla="*/ 529759 w 1117423"/>
                <a:gd name="connsiteY1836" fmla="*/ 830721 h 1471559"/>
                <a:gd name="connsiteX1837" fmla="*/ 527862 w 1117423"/>
                <a:gd name="connsiteY1837" fmla="*/ 830721 h 1471559"/>
                <a:gd name="connsiteX1838" fmla="*/ 524998 w 1117423"/>
                <a:gd name="connsiteY1838" fmla="*/ 828818 h 1471559"/>
                <a:gd name="connsiteX1839" fmla="*/ 524067 w 1117423"/>
                <a:gd name="connsiteY1839" fmla="*/ 826921 h 1471559"/>
                <a:gd name="connsiteX1840" fmla="*/ 524067 w 1117423"/>
                <a:gd name="connsiteY1840" fmla="*/ 825970 h 1471559"/>
                <a:gd name="connsiteX1841" fmla="*/ 524067 w 1117423"/>
                <a:gd name="connsiteY1841" fmla="*/ 823121 h 1471559"/>
                <a:gd name="connsiteX1842" fmla="*/ 524067 w 1117423"/>
                <a:gd name="connsiteY1842" fmla="*/ 822170 h 1471559"/>
                <a:gd name="connsiteX1843" fmla="*/ 523096 w 1117423"/>
                <a:gd name="connsiteY1843" fmla="*/ 818375 h 1471559"/>
                <a:gd name="connsiteX1844" fmla="*/ 527862 w 1117423"/>
                <a:gd name="connsiteY1844" fmla="*/ 811731 h 1471559"/>
                <a:gd name="connsiteX1845" fmla="*/ 529759 w 1117423"/>
                <a:gd name="connsiteY1845" fmla="*/ 810780 h 1471559"/>
                <a:gd name="connsiteX1846" fmla="*/ 534491 w 1117423"/>
                <a:gd name="connsiteY1846" fmla="*/ 801288 h 1471559"/>
                <a:gd name="connsiteX1847" fmla="*/ 534491 w 1117423"/>
                <a:gd name="connsiteY1847" fmla="*/ 800336 h 1471559"/>
                <a:gd name="connsiteX1848" fmla="*/ 534491 w 1117423"/>
                <a:gd name="connsiteY1848" fmla="*/ 799385 h 1471559"/>
                <a:gd name="connsiteX1849" fmla="*/ 535457 w 1117423"/>
                <a:gd name="connsiteY1849" fmla="*/ 797488 h 1471559"/>
                <a:gd name="connsiteX1850" fmla="*/ 538291 w 1117423"/>
                <a:gd name="connsiteY1850" fmla="*/ 792741 h 1471559"/>
                <a:gd name="connsiteX1851" fmla="*/ 539257 w 1117423"/>
                <a:gd name="connsiteY1851" fmla="*/ 791790 h 1471559"/>
                <a:gd name="connsiteX1852" fmla="*/ 540188 w 1117423"/>
                <a:gd name="connsiteY1852" fmla="*/ 790839 h 1471559"/>
                <a:gd name="connsiteX1853" fmla="*/ 543057 w 1117423"/>
                <a:gd name="connsiteY1853" fmla="*/ 787044 h 1471559"/>
                <a:gd name="connsiteX1854" fmla="*/ 547783 w 1117423"/>
                <a:gd name="connsiteY1854" fmla="*/ 787044 h 1471559"/>
                <a:gd name="connsiteX1855" fmla="*/ 548749 w 1117423"/>
                <a:gd name="connsiteY1855" fmla="*/ 787044 h 1471559"/>
                <a:gd name="connsiteX1856" fmla="*/ 554427 w 1117423"/>
                <a:gd name="connsiteY1856" fmla="*/ 786093 h 1471559"/>
                <a:gd name="connsiteX1857" fmla="*/ 558226 w 1117423"/>
                <a:gd name="connsiteY1857" fmla="*/ 772810 h 1471559"/>
                <a:gd name="connsiteX1858" fmla="*/ 558226 w 1117423"/>
                <a:gd name="connsiteY1858" fmla="*/ 769962 h 1471559"/>
                <a:gd name="connsiteX1859" fmla="*/ 556329 w 1117423"/>
                <a:gd name="connsiteY1859" fmla="*/ 765216 h 1471559"/>
                <a:gd name="connsiteX1860" fmla="*/ 555378 w 1117423"/>
                <a:gd name="connsiteY1860" fmla="*/ 760464 h 1471559"/>
                <a:gd name="connsiteX1861" fmla="*/ 552529 w 1117423"/>
                <a:gd name="connsiteY1861" fmla="*/ 750021 h 1471559"/>
                <a:gd name="connsiteX1862" fmla="*/ 542086 w 1117423"/>
                <a:gd name="connsiteY1862" fmla="*/ 751923 h 1471559"/>
                <a:gd name="connsiteX1863" fmla="*/ 538291 w 1117423"/>
                <a:gd name="connsiteY1863" fmla="*/ 753821 h 1471559"/>
                <a:gd name="connsiteX1864" fmla="*/ 533559 w 1117423"/>
                <a:gd name="connsiteY1864" fmla="*/ 756670 h 1471559"/>
                <a:gd name="connsiteX1865" fmla="*/ 528793 w 1117423"/>
                <a:gd name="connsiteY1865" fmla="*/ 758567 h 1471559"/>
                <a:gd name="connsiteX1866" fmla="*/ 525964 w 1117423"/>
                <a:gd name="connsiteY1866" fmla="*/ 759518 h 1471559"/>
                <a:gd name="connsiteX1867" fmla="*/ 518369 w 1117423"/>
                <a:gd name="connsiteY1867" fmla="*/ 762367 h 1471559"/>
                <a:gd name="connsiteX1868" fmla="*/ 507926 w 1117423"/>
                <a:gd name="connsiteY1868" fmla="*/ 767113 h 1471559"/>
                <a:gd name="connsiteX1869" fmla="*/ 506975 w 1117423"/>
                <a:gd name="connsiteY1869" fmla="*/ 767113 h 1471559"/>
                <a:gd name="connsiteX1870" fmla="*/ 506023 w 1117423"/>
                <a:gd name="connsiteY1870" fmla="*/ 768064 h 1471559"/>
                <a:gd name="connsiteX1871" fmla="*/ 504126 w 1117423"/>
                <a:gd name="connsiteY1871" fmla="*/ 769962 h 1471559"/>
                <a:gd name="connsiteX1872" fmla="*/ 500331 w 1117423"/>
                <a:gd name="connsiteY1872" fmla="*/ 770913 h 1471559"/>
                <a:gd name="connsiteX1873" fmla="*/ 499380 w 1117423"/>
                <a:gd name="connsiteY1873" fmla="*/ 770913 h 1471559"/>
                <a:gd name="connsiteX1874" fmla="*/ 491785 w 1117423"/>
                <a:gd name="connsiteY1874" fmla="*/ 750972 h 1471559"/>
                <a:gd name="connsiteX1875" fmla="*/ 491785 w 1117423"/>
                <a:gd name="connsiteY1875" fmla="*/ 750021 h 1471559"/>
                <a:gd name="connsiteX1876" fmla="*/ 489887 w 1117423"/>
                <a:gd name="connsiteY1876" fmla="*/ 747172 h 1471559"/>
                <a:gd name="connsiteX1877" fmla="*/ 499380 w 1117423"/>
                <a:gd name="connsiteY1877" fmla="*/ 738631 h 1471559"/>
                <a:gd name="connsiteX1878" fmla="*/ 503180 w 1117423"/>
                <a:gd name="connsiteY1878" fmla="*/ 735782 h 1471559"/>
                <a:gd name="connsiteX1879" fmla="*/ 503180 w 1117423"/>
                <a:gd name="connsiteY1879" fmla="*/ 732934 h 1471559"/>
                <a:gd name="connsiteX1880" fmla="*/ 503180 w 1117423"/>
                <a:gd name="connsiteY1880" fmla="*/ 731982 h 1471559"/>
                <a:gd name="connsiteX1881" fmla="*/ 501277 w 1117423"/>
                <a:gd name="connsiteY1881" fmla="*/ 730085 h 1471559"/>
                <a:gd name="connsiteX1882" fmla="*/ 501277 w 1117423"/>
                <a:gd name="connsiteY1882" fmla="*/ 729134 h 1471559"/>
                <a:gd name="connsiteX1883" fmla="*/ 502228 w 1117423"/>
                <a:gd name="connsiteY1883" fmla="*/ 727236 h 1471559"/>
                <a:gd name="connsiteX1884" fmla="*/ 504126 w 1117423"/>
                <a:gd name="connsiteY1884" fmla="*/ 716793 h 1471559"/>
                <a:gd name="connsiteX1885" fmla="*/ 497482 w 1117423"/>
                <a:gd name="connsiteY1885" fmla="*/ 707295 h 1471559"/>
                <a:gd name="connsiteX1886" fmla="*/ 499380 w 1117423"/>
                <a:gd name="connsiteY1886" fmla="*/ 694954 h 1471559"/>
                <a:gd name="connsiteX1887" fmla="*/ 499380 w 1117423"/>
                <a:gd name="connsiteY1887" fmla="*/ 694003 h 1471559"/>
                <a:gd name="connsiteX1888" fmla="*/ 499380 w 1117423"/>
                <a:gd name="connsiteY1888" fmla="*/ 689257 h 1471559"/>
                <a:gd name="connsiteX1889" fmla="*/ 482288 w 1117423"/>
                <a:gd name="connsiteY1889" fmla="*/ 670277 h 1471559"/>
                <a:gd name="connsiteX1890" fmla="*/ 480390 w 1117423"/>
                <a:gd name="connsiteY1890" fmla="*/ 671228 h 1471559"/>
                <a:gd name="connsiteX1891" fmla="*/ 483239 w 1117423"/>
                <a:gd name="connsiteY1891" fmla="*/ 668380 h 1471559"/>
                <a:gd name="connsiteX1892" fmla="*/ 486088 w 1117423"/>
                <a:gd name="connsiteY1892" fmla="*/ 666482 h 1471559"/>
                <a:gd name="connsiteX1893" fmla="*/ 487034 w 1117423"/>
                <a:gd name="connsiteY1893" fmla="*/ 664580 h 1471559"/>
                <a:gd name="connsiteX1894" fmla="*/ 484190 w 1117423"/>
                <a:gd name="connsiteY1894" fmla="*/ 663628 h 1471559"/>
                <a:gd name="connsiteX1895" fmla="*/ 485136 w 1117423"/>
                <a:gd name="connsiteY1895" fmla="*/ 661731 h 1471559"/>
                <a:gd name="connsiteX1896" fmla="*/ 485136 w 1117423"/>
                <a:gd name="connsiteY1896" fmla="*/ 657936 h 1471559"/>
                <a:gd name="connsiteX1897" fmla="*/ 486088 w 1117423"/>
                <a:gd name="connsiteY1897" fmla="*/ 637995 h 1471559"/>
                <a:gd name="connsiteX1898" fmla="*/ 486088 w 1117423"/>
                <a:gd name="connsiteY1898" fmla="*/ 637044 h 1471559"/>
                <a:gd name="connsiteX1899" fmla="*/ 461400 w 1117423"/>
                <a:gd name="connsiteY1899" fmla="*/ 633249 h 1471559"/>
                <a:gd name="connsiteX1900" fmla="*/ 460449 w 1117423"/>
                <a:gd name="connsiteY1900" fmla="*/ 634200 h 1471559"/>
                <a:gd name="connsiteX1901" fmla="*/ 458552 w 1117423"/>
                <a:gd name="connsiteY1901" fmla="*/ 635146 h 1471559"/>
                <a:gd name="connsiteX1902" fmla="*/ 447162 w 1117423"/>
                <a:gd name="connsiteY1902" fmla="*/ 631346 h 1471559"/>
                <a:gd name="connsiteX1903" fmla="*/ 430070 w 1117423"/>
                <a:gd name="connsiteY1903" fmla="*/ 624703 h 1471559"/>
                <a:gd name="connsiteX1904" fmla="*/ 423421 w 1117423"/>
                <a:gd name="connsiteY1904" fmla="*/ 623757 h 1471559"/>
                <a:gd name="connsiteX1905" fmla="*/ 414875 w 1117423"/>
                <a:gd name="connsiteY1905" fmla="*/ 626600 h 1471559"/>
                <a:gd name="connsiteX1906" fmla="*/ 412026 w 1117423"/>
                <a:gd name="connsiteY1906" fmla="*/ 639893 h 1471559"/>
                <a:gd name="connsiteX1907" fmla="*/ 399685 w 1117423"/>
                <a:gd name="connsiteY1907" fmla="*/ 649390 h 1471559"/>
                <a:gd name="connsiteX1908" fmla="*/ 400636 w 1117423"/>
                <a:gd name="connsiteY1908" fmla="*/ 653190 h 1471559"/>
                <a:gd name="connsiteX1909" fmla="*/ 396836 w 1117423"/>
                <a:gd name="connsiteY1909" fmla="*/ 661731 h 1471559"/>
                <a:gd name="connsiteX1910" fmla="*/ 393988 w 1117423"/>
                <a:gd name="connsiteY1910" fmla="*/ 665531 h 1471559"/>
                <a:gd name="connsiteX1911" fmla="*/ 391139 w 1117423"/>
                <a:gd name="connsiteY1911" fmla="*/ 668380 h 1471559"/>
                <a:gd name="connsiteX1912" fmla="*/ 389242 w 1117423"/>
                <a:gd name="connsiteY1912" fmla="*/ 672170 h 1471559"/>
                <a:gd name="connsiteX1913" fmla="*/ 391139 w 1117423"/>
                <a:gd name="connsiteY1913" fmla="*/ 675965 h 1471559"/>
                <a:gd name="connsiteX1914" fmla="*/ 392090 w 1117423"/>
                <a:gd name="connsiteY1914" fmla="*/ 682613 h 1471559"/>
                <a:gd name="connsiteX1915" fmla="*/ 384495 w 1117423"/>
                <a:gd name="connsiteY1915" fmla="*/ 695905 h 1471559"/>
                <a:gd name="connsiteX1916" fmla="*/ 380695 w 1117423"/>
                <a:gd name="connsiteY1916" fmla="*/ 692106 h 1471559"/>
                <a:gd name="connsiteX1917" fmla="*/ 379749 w 1117423"/>
                <a:gd name="connsiteY1917" fmla="*/ 691154 h 1471559"/>
                <a:gd name="connsiteX1918" fmla="*/ 374998 w 1117423"/>
                <a:gd name="connsiteY1918" fmla="*/ 683559 h 1471559"/>
                <a:gd name="connsiteX1919" fmla="*/ 373101 w 1117423"/>
                <a:gd name="connsiteY1919" fmla="*/ 680711 h 1471559"/>
                <a:gd name="connsiteX1920" fmla="*/ 371203 w 1117423"/>
                <a:gd name="connsiteY1920" fmla="*/ 677867 h 1471559"/>
                <a:gd name="connsiteX1921" fmla="*/ 361706 w 1117423"/>
                <a:gd name="connsiteY1921" fmla="*/ 667428 h 1471559"/>
                <a:gd name="connsiteX1922" fmla="*/ 356960 w 1117423"/>
                <a:gd name="connsiteY1922" fmla="*/ 668380 h 1471559"/>
                <a:gd name="connsiteX1923" fmla="*/ 356008 w 1117423"/>
                <a:gd name="connsiteY1923" fmla="*/ 669326 h 1471559"/>
                <a:gd name="connsiteX1924" fmla="*/ 354111 w 1117423"/>
                <a:gd name="connsiteY1924" fmla="*/ 673116 h 1471559"/>
                <a:gd name="connsiteX1925" fmla="*/ 353160 w 1117423"/>
                <a:gd name="connsiteY1925" fmla="*/ 674067 h 1471559"/>
                <a:gd name="connsiteX1926" fmla="*/ 352213 w 1117423"/>
                <a:gd name="connsiteY1926" fmla="*/ 675013 h 1471559"/>
                <a:gd name="connsiteX1927" fmla="*/ 344619 w 1117423"/>
                <a:gd name="connsiteY1927" fmla="*/ 677867 h 1471559"/>
                <a:gd name="connsiteX1928" fmla="*/ 340819 w 1117423"/>
                <a:gd name="connsiteY1928" fmla="*/ 680711 h 1471559"/>
                <a:gd name="connsiteX1929" fmla="*/ 333224 w 1117423"/>
                <a:gd name="connsiteY1929" fmla="*/ 681662 h 1471559"/>
                <a:gd name="connsiteX1930" fmla="*/ 331326 w 1117423"/>
                <a:gd name="connsiteY1930" fmla="*/ 680711 h 1471559"/>
                <a:gd name="connsiteX1931" fmla="*/ 329424 w 1117423"/>
                <a:gd name="connsiteY1931" fmla="*/ 679764 h 1471559"/>
                <a:gd name="connsiteX1932" fmla="*/ 327526 w 1117423"/>
                <a:gd name="connsiteY1932" fmla="*/ 677867 h 1471559"/>
                <a:gd name="connsiteX1933" fmla="*/ 326575 w 1117423"/>
                <a:gd name="connsiteY1933" fmla="*/ 677867 h 1471559"/>
                <a:gd name="connsiteX1934" fmla="*/ 326575 w 1117423"/>
                <a:gd name="connsiteY1934" fmla="*/ 677867 h 1471559"/>
                <a:gd name="connsiteX1935" fmla="*/ 330375 w 1117423"/>
                <a:gd name="connsiteY1935" fmla="*/ 681662 h 1471559"/>
                <a:gd name="connsiteX1936" fmla="*/ 332273 w 1117423"/>
                <a:gd name="connsiteY1936" fmla="*/ 683559 h 1471559"/>
                <a:gd name="connsiteX1937" fmla="*/ 332273 w 1117423"/>
                <a:gd name="connsiteY1937" fmla="*/ 685462 h 1471559"/>
                <a:gd name="connsiteX1938" fmla="*/ 330375 w 1117423"/>
                <a:gd name="connsiteY1938" fmla="*/ 692106 h 1471559"/>
                <a:gd name="connsiteX1939" fmla="*/ 327526 w 1117423"/>
                <a:gd name="connsiteY1939" fmla="*/ 695905 h 1471559"/>
                <a:gd name="connsiteX1940" fmla="*/ 329424 w 1117423"/>
                <a:gd name="connsiteY1940" fmla="*/ 700652 h 1471559"/>
                <a:gd name="connsiteX1941" fmla="*/ 328478 w 1117423"/>
                <a:gd name="connsiteY1941" fmla="*/ 702549 h 1471559"/>
                <a:gd name="connsiteX1942" fmla="*/ 327526 w 1117423"/>
                <a:gd name="connsiteY1942" fmla="*/ 703500 h 1471559"/>
                <a:gd name="connsiteX1943" fmla="*/ 327526 w 1117423"/>
                <a:gd name="connsiteY1943" fmla="*/ 704447 h 1471559"/>
                <a:gd name="connsiteX1944" fmla="*/ 327526 w 1117423"/>
                <a:gd name="connsiteY1944" fmla="*/ 706349 h 1471559"/>
                <a:gd name="connsiteX1945" fmla="*/ 326575 w 1117423"/>
                <a:gd name="connsiteY1945" fmla="*/ 707295 h 1471559"/>
                <a:gd name="connsiteX1946" fmla="*/ 322780 w 1117423"/>
                <a:gd name="connsiteY1946" fmla="*/ 734831 h 1471559"/>
                <a:gd name="connsiteX1947" fmla="*/ 316131 w 1117423"/>
                <a:gd name="connsiteY1947" fmla="*/ 740529 h 1471559"/>
                <a:gd name="connsiteX1948" fmla="*/ 305688 w 1117423"/>
                <a:gd name="connsiteY1948" fmla="*/ 739582 h 1471559"/>
                <a:gd name="connsiteX1949" fmla="*/ 304757 w 1117423"/>
                <a:gd name="connsiteY1949" fmla="*/ 741475 h 1471559"/>
                <a:gd name="connsiteX1950" fmla="*/ 302859 w 1117423"/>
                <a:gd name="connsiteY1950" fmla="*/ 745275 h 1471559"/>
                <a:gd name="connsiteX1951" fmla="*/ 301888 w 1117423"/>
                <a:gd name="connsiteY1951" fmla="*/ 750021 h 1471559"/>
                <a:gd name="connsiteX1952" fmla="*/ 299064 w 1117423"/>
                <a:gd name="connsiteY1952" fmla="*/ 750972 h 1471559"/>
                <a:gd name="connsiteX1953" fmla="*/ 298093 w 1117423"/>
                <a:gd name="connsiteY1953" fmla="*/ 751923 h 1471559"/>
                <a:gd name="connsiteX1954" fmla="*/ 295264 w 1117423"/>
                <a:gd name="connsiteY1954" fmla="*/ 752870 h 1471559"/>
                <a:gd name="connsiteX1955" fmla="*/ 294298 w 1117423"/>
                <a:gd name="connsiteY1955" fmla="*/ 753821 h 1471559"/>
                <a:gd name="connsiteX1956" fmla="*/ 291464 w 1117423"/>
                <a:gd name="connsiteY1956" fmla="*/ 753821 h 1471559"/>
                <a:gd name="connsiteX1957" fmla="*/ 289567 w 1117423"/>
                <a:gd name="connsiteY1957" fmla="*/ 754767 h 1471559"/>
                <a:gd name="connsiteX1958" fmla="*/ 283869 w 1117423"/>
                <a:gd name="connsiteY1958" fmla="*/ 755718 h 1471559"/>
                <a:gd name="connsiteX1959" fmla="*/ 281001 w 1117423"/>
                <a:gd name="connsiteY1959" fmla="*/ 754767 h 1471559"/>
                <a:gd name="connsiteX1960" fmla="*/ 279123 w 1117423"/>
                <a:gd name="connsiteY1960" fmla="*/ 753821 h 1471559"/>
                <a:gd name="connsiteX1961" fmla="*/ 274377 w 1117423"/>
                <a:gd name="connsiteY1961" fmla="*/ 750021 h 1471559"/>
                <a:gd name="connsiteX1962" fmla="*/ 273426 w 1117423"/>
                <a:gd name="connsiteY1962" fmla="*/ 750021 h 1471559"/>
                <a:gd name="connsiteX1963" fmla="*/ 270577 w 1117423"/>
                <a:gd name="connsiteY1963" fmla="*/ 748123 h 1471559"/>
                <a:gd name="connsiteX1964" fmla="*/ 260133 w 1117423"/>
                <a:gd name="connsiteY1964" fmla="*/ 741475 h 1471559"/>
                <a:gd name="connsiteX1965" fmla="*/ 258236 w 1117423"/>
                <a:gd name="connsiteY1965" fmla="*/ 740529 h 1471559"/>
                <a:gd name="connsiteX1966" fmla="*/ 255387 w 1117423"/>
                <a:gd name="connsiteY1966" fmla="*/ 738631 h 1471559"/>
                <a:gd name="connsiteX1967" fmla="*/ 253485 w 1117423"/>
                <a:gd name="connsiteY1967" fmla="*/ 736729 h 1471559"/>
                <a:gd name="connsiteX1968" fmla="*/ 251587 w 1117423"/>
                <a:gd name="connsiteY1968" fmla="*/ 735782 h 1471559"/>
                <a:gd name="connsiteX1969" fmla="*/ 248739 w 1117423"/>
                <a:gd name="connsiteY1969" fmla="*/ 731982 h 1471559"/>
                <a:gd name="connsiteX1970" fmla="*/ 247787 w 1117423"/>
                <a:gd name="connsiteY1970" fmla="*/ 730085 h 1471559"/>
                <a:gd name="connsiteX1971" fmla="*/ 245890 w 1117423"/>
                <a:gd name="connsiteY1971" fmla="*/ 729134 h 1471559"/>
                <a:gd name="connsiteX1972" fmla="*/ 243992 w 1117423"/>
                <a:gd name="connsiteY1972" fmla="*/ 726285 h 1471559"/>
                <a:gd name="connsiteX1973" fmla="*/ 243992 w 1117423"/>
                <a:gd name="connsiteY1973" fmla="*/ 726285 h 1471559"/>
                <a:gd name="connsiteX1974" fmla="*/ 243041 w 1117423"/>
                <a:gd name="connsiteY1974" fmla="*/ 725339 h 1471559"/>
                <a:gd name="connsiteX1975" fmla="*/ 238295 w 1117423"/>
                <a:gd name="connsiteY1975" fmla="*/ 725339 h 1471559"/>
                <a:gd name="connsiteX1976" fmla="*/ 237344 w 1117423"/>
                <a:gd name="connsiteY1976" fmla="*/ 735782 h 1471559"/>
                <a:gd name="connsiteX1977" fmla="*/ 237344 w 1117423"/>
                <a:gd name="connsiteY1977" fmla="*/ 738631 h 1471559"/>
                <a:gd name="connsiteX1978" fmla="*/ 238295 w 1117423"/>
                <a:gd name="connsiteY1978" fmla="*/ 740529 h 1471559"/>
                <a:gd name="connsiteX1979" fmla="*/ 237344 w 1117423"/>
                <a:gd name="connsiteY1979" fmla="*/ 741475 h 1471559"/>
                <a:gd name="connsiteX1980" fmla="*/ 235446 w 1117423"/>
                <a:gd name="connsiteY1980" fmla="*/ 745275 h 1471559"/>
                <a:gd name="connsiteX1981" fmla="*/ 234495 w 1117423"/>
                <a:gd name="connsiteY1981" fmla="*/ 745275 h 1471559"/>
                <a:gd name="connsiteX1982" fmla="*/ 233549 w 1117423"/>
                <a:gd name="connsiteY1982" fmla="*/ 746226 h 1471559"/>
                <a:gd name="connsiteX1983" fmla="*/ 231651 w 1117423"/>
                <a:gd name="connsiteY1983" fmla="*/ 748123 h 1471559"/>
                <a:gd name="connsiteX1984" fmla="*/ 226900 w 1117423"/>
                <a:gd name="connsiteY1984" fmla="*/ 744328 h 1471559"/>
                <a:gd name="connsiteX1985" fmla="*/ 225954 w 1117423"/>
                <a:gd name="connsiteY1985" fmla="*/ 745275 h 1471559"/>
                <a:gd name="connsiteX1986" fmla="*/ 225003 w 1117423"/>
                <a:gd name="connsiteY1986" fmla="*/ 745275 h 1471559"/>
                <a:gd name="connsiteX1987" fmla="*/ 224052 w 1117423"/>
                <a:gd name="connsiteY1987" fmla="*/ 745275 h 1471559"/>
                <a:gd name="connsiteX1988" fmla="*/ 221203 w 1117423"/>
                <a:gd name="connsiteY1988" fmla="*/ 745275 h 1471559"/>
                <a:gd name="connsiteX1989" fmla="*/ 220257 w 1117423"/>
                <a:gd name="connsiteY1989" fmla="*/ 745275 h 1471559"/>
                <a:gd name="connsiteX1990" fmla="*/ 214559 w 1117423"/>
                <a:gd name="connsiteY1990" fmla="*/ 744328 h 1471559"/>
                <a:gd name="connsiteX1991" fmla="*/ 212662 w 1117423"/>
                <a:gd name="connsiteY1991" fmla="*/ 742426 h 1471559"/>
                <a:gd name="connsiteX1992" fmla="*/ 207916 w 1117423"/>
                <a:gd name="connsiteY1992" fmla="*/ 743377 h 1471559"/>
                <a:gd name="connsiteX1993" fmla="*/ 200316 w 1117423"/>
                <a:gd name="connsiteY1993" fmla="*/ 747172 h 1471559"/>
                <a:gd name="connsiteX1994" fmla="*/ 198418 w 1117423"/>
                <a:gd name="connsiteY1994" fmla="*/ 750021 h 1471559"/>
                <a:gd name="connsiteX1995" fmla="*/ 197467 w 1117423"/>
                <a:gd name="connsiteY1995" fmla="*/ 750021 h 1471559"/>
                <a:gd name="connsiteX1996" fmla="*/ 195570 w 1117423"/>
                <a:gd name="connsiteY1996" fmla="*/ 749075 h 1471559"/>
                <a:gd name="connsiteX1997" fmla="*/ 195570 w 1117423"/>
                <a:gd name="connsiteY1997" fmla="*/ 745275 h 1471559"/>
                <a:gd name="connsiteX1998" fmla="*/ 194618 w 1117423"/>
                <a:gd name="connsiteY1998" fmla="*/ 744328 h 1471559"/>
                <a:gd name="connsiteX1999" fmla="*/ 191770 w 1117423"/>
                <a:gd name="connsiteY1999" fmla="*/ 737680 h 1471559"/>
                <a:gd name="connsiteX2000" fmla="*/ 190823 w 1117423"/>
                <a:gd name="connsiteY2000" fmla="*/ 735782 h 1471559"/>
                <a:gd name="connsiteX2001" fmla="*/ 183228 w 1117423"/>
                <a:gd name="connsiteY2001" fmla="*/ 738631 h 1471559"/>
                <a:gd name="connsiteX2002" fmla="*/ 181326 w 1117423"/>
                <a:gd name="connsiteY2002" fmla="*/ 737680 h 1471559"/>
                <a:gd name="connsiteX2003" fmla="*/ 175629 w 1117423"/>
                <a:gd name="connsiteY2003" fmla="*/ 736729 h 1471559"/>
                <a:gd name="connsiteX2004" fmla="*/ 172780 w 1117423"/>
                <a:gd name="connsiteY2004" fmla="*/ 732934 h 1471559"/>
                <a:gd name="connsiteX2005" fmla="*/ 170882 w 1117423"/>
                <a:gd name="connsiteY2005" fmla="*/ 731982 h 1471559"/>
                <a:gd name="connsiteX2006" fmla="*/ 164239 w 1117423"/>
                <a:gd name="connsiteY2006" fmla="*/ 723436 h 1471559"/>
                <a:gd name="connsiteX2007" fmla="*/ 162336 w 1117423"/>
                <a:gd name="connsiteY2007" fmla="*/ 723436 h 1471559"/>
                <a:gd name="connsiteX2008" fmla="*/ 161390 w 1117423"/>
                <a:gd name="connsiteY2008" fmla="*/ 723436 h 1471559"/>
                <a:gd name="connsiteX2009" fmla="*/ 159493 w 1117423"/>
                <a:gd name="connsiteY2009" fmla="*/ 725339 h 1471559"/>
                <a:gd name="connsiteX2010" fmla="*/ 158541 w 1117423"/>
                <a:gd name="connsiteY2010" fmla="*/ 725339 h 1471559"/>
                <a:gd name="connsiteX2011" fmla="*/ 157590 w 1117423"/>
                <a:gd name="connsiteY2011" fmla="*/ 724388 h 1471559"/>
                <a:gd name="connsiteX2012" fmla="*/ 157590 w 1117423"/>
                <a:gd name="connsiteY2012" fmla="*/ 722490 h 1471559"/>
                <a:gd name="connsiteX2013" fmla="*/ 160439 w 1117423"/>
                <a:gd name="connsiteY2013" fmla="*/ 718690 h 1471559"/>
                <a:gd name="connsiteX2014" fmla="*/ 159493 w 1117423"/>
                <a:gd name="connsiteY2014" fmla="*/ 717739 h 1471559"/>
                <a:gd name="connsiteX2015" fmla="*/ 156639 w 1117423"/>
                <a:gd name="connsiteY2015" fmla="*/ 714895 h 1471559"/>
                <a:gd name="connsiteX2016" fmla="*/ 153795 w 1117423"/>
                <a:gd name="connsiteY2016" fmla="*/ 711095 h 1471559"/>
                <a:gd name="connsiteX2017" fmla="*/ 152844 w 1117423"/>
                <a:gd name="connsiteY2017" fmla="*/ 710144 h 1471559"/>
                <a:gd name="connsiteX2018" fmla="*/ 147147 w 1117423"/>
                <a:gd name="connsiteY2018" fmla="*/ 706349 h 1471559"/>
                <a:gd name="connsiteX2019" fmla="*/ 145249 w 1117423"/>
                <a:gd name="connsiteY2019" fmla="*/ 705398 h 1471559"/>
                <a:gd name="connsiteX2020" fmla="*/ 141449 w 1117423"/>
                <a:gd name="connsiteY2020" fmla="*/ 703500 h 1471559"/>
                <a:gd name="connsiteX2021" fmla="*/ 140503 w 1117423"/>
                <a:gd name="connsiteY2021" fmla="*/ 701603 h 1471559"/>
                <a:gd name="connsiteX2022" fmla="*/ 138600 w 1117423"/>
                <a:gd name="connsiteY2022" fmla="*/ 699700 h 1471559"/>
                <a:gd name="connsiteX2023" fmla="*/ 137649 w 1117423"/>
                <a:gd name="connsiteY2023" fmla="*/ 697803 h 1471559"/>
                <a:gd name="connsiteX2024" fmla="*/ 132903 w 1117423"/>
                <a:gd name="connsiteY2024" fmla="*/ 696857 h 1471559"/>
                <a:gd name="connsiteX2025" fmla="*/ 130054 w 1117423"/>
                <a:gd name="connsiteY2025" fmla="*/ 692106 h 1471559"/>
                <a:gd name="connsiteX2026" fmla="*/ 128157 w 1117423"/>
                <a:gd name="connsiteY2026" fmla="*/ 691154 h 1471559"/>
                <a:gd name="connsiteX2027" fmla="*/ 125308 w 1117423"/>
                <a:gd name="connsiteY2027" fmla="*/ 690208 h 1471559"/>
                <a:gd name="connsiteX2028" fmla="*/ 124357 w 1117423"/>
                <a:gd name="connsiteY2028" fmla="*/ 690208 h 1471559"/>
                <a:gd name="connsiteX2029" fmla="*/ 119611 w 1117423"/>
                <a:gd name="connsiteY2029" fmla="*/ 687359 h 1471559"/>
                <a:gd name="connsiteX2030" fmla="*/ 118660 w 1117423"/>
                <a:gd name="connsiteY2030" fmla="*/ 688306 h 1471559"/>
                <a:gd name="connsiteX2031" fmla="*/ 114865 w 1117423"/>
                <a:gd name="connsiteY2031" fmla="*/ 686408 h 1471559"/>
                <a:gd name="connsiteX2032" fmla="*/ 113913 w 1117423"/>
                <a:gd name="connsiteY2032" fmla="*/ 688306 h 1471559"/>
                <a:gd name="connsiteX2033" fmla="*/ 112016 w 1117423"/>
                <a:gd name="connsiteY2033" fmla="*/ 694954 h 1471559"/>
                <a:gd name="connsiteX2034" fmla="*/ 111070 w 1117423"/>
                <a:gd name="connsiteY2034" fmla="*/ 695905 h 1471559"/>
                <a:gd name="connsiteX2035" fmla="*/ 111070 w 1117423"/>
                <a:gd name="connsiteY2035" fmla="*/ 697803 h 1471559"/>
                <a:gd name="connsiteX2036" fmla="*/ 110118 w 1117423"/>
                <a:gd name="connsiteY2036" fmla="*/ 698749 h 1471559"/>
                <a:gd name="connsiteX2037" fmla="*/ 108221 w 1117423"/>
                <a:gd name="connsiteY2037" fmla="*/ 698749 h 1471559"/>
                <a:gd name="connsiteX2038" fmla="*/ 107270 w 1117423"/>
                <a:gd name="connsiteY2038" fmla="*/ 698749 h 1471559"/>
                <a:gd name="connsiteX2039" fmla="*/ 101572 w 1117423"/>
                <a:gd name="connsiteY2039" fmla="*/ 701603 h 1471559"/>
                <a:gd name="connsiteX2040" fmla="*/ 100621 w 1117423"/>
                <a:gd name="connsiteY2040" fmla="*/ 707295 h 1471559"/>
                <a:gd name="connsiteX2041" fmla="*/ 97777 w 1117423"/>
                <a:gd name="connsiteY2041" fmla="*/ 711095 h 1471559"/>
                <a:gd name="connsiteX2042" fmla="*/ 97777 w 1117423"/>
                <a:gd name="connsiteY2042" fmla="*/ 711095 h 1471559"/>
                <a:gd name="connsiteX2043" fmla="*/ 96826 w 1117423"/>
                <a:gd name="connsiteY2043" fmla="*/ 713944 h 1471559"/>
                <a:gd name="connsiteX2044" fmla="*/ 94924 w 1117423"/>
                <a:gd name="connsiteY2044" fmla="*/ 717739 h 1471559"/>
                <a:gd name="connsiteX2045" fmla="*/ 94924 w 1117423"/>
                <a:gd name="connsiteY2045" fmla="*/ 718690 h 1471559"/>
                <a:gd name="connsiteX2046" fmla="*/ 93977 w 1117423"/>
                <a:gd name="connsiteY2046" fmla="*/ 721539 h 1471559"/>
                <a:gd name="connsiteX2047" fmla="*/ 91129 w 1117423"/>
                <a:gd name="connsiteY2047" fmla="*/ 725339 h 1471559"/>
                <a:gd name="connsiteX2048" fmla="*/ 90178 w 1117423"/>
                <a:gd name="connsiteY2048" fmla="*/ 727236 h 1471559"/>
                <a:gd name="connsiteX2049" fmla="*/ 84485 w 1117423"/>
                <a:gd name="connsiteY2049" fmla="*/ 724388 h 1471559"/>
                <a:gd name="connsiteX2050" fmla="*/ 81631 w 1117423"/>
                <a:gd name="connsiteY2050" fmla="*/ 722490 h 1471559"/>
                <a:gd name="connsiteX2051" fmla="*/ 77836 w 1117423"/>
                <a:gd name="connsiteY2051" fmla="*/ 724388 h 1471559"/>
                <a:gd name="connsiteX2052" fmla="*/ 76885 w 1117423"/>
                <a:gd name="connsiteY2052" fmla="*/ 726285 h 1471559"/>
                <a:gd name="connsiteX2053" fmla="*/ 74037 w 1117423"/>
                <a:gd name="connsiteY2053" fmla="*/ 729134 h 1471559"/>
                <a:gd name="connsiteX2054" fmla="*/ 74037 w 1117423"/>
                <a:gd name="connsiteY2054" fmla="*/ 730085 h 1471559"/>
                <a:gd name="connsiteX2055" fmla="*/ 73090 w 1117423"/>
                <a:gd name="connsiteY2055" fmla="*/ 730085 h 1471559"/>
                <a:gd name="connsiteX2056" fmla="*/ 71188 w 1117423"/>
                <a:gd name="connsiteY2056" fmla="*/ 731031 h 1471559"/>
                <a:gd name="connsiteX2057" fmla="*/ 68359 w 1117423"/>
                <a:gd name="connsiteY2057" fmla="*/ 732934 h 1471559"/>
                <a:gd name="connsiteX2058" fmla="*/ 67393 w 1117423"/>
                <a:gd name="connsiteY2058" fmla="*/ 733885 h 1471559"/>
                <a:gd name="connsiteX2059" fmla="*/ 64564 w 1117423"/>
                <a:gd name="connsiteY2059" fmla="*/ 735782 h 1471559"/>
                <a:gd name="connsiteX2060" fmla="*/ 51267 w 1117423"/>
                <a:gd name="connsiteY2060" fmla="*/ 739582 h 1471559"/>
                <a:gd name="connsiteX2061" fmla="*/ 47472 w 1117423"/>
                <a:gd name="connsiteY2061" fmla="*/ 741475 h 147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</a:cxnLst>
              <a:rect l="l" t="t" r="r" b="b"/>
              <a:pathLst>
                <a:path w="1117423" h="1471559">
                  <a:moveTo>
                    <a:pt x="47472" y="741475"/>
                  </a:moveTo>
                  <a:lnTo>
                    <a:pt x="41774" y="743377"/>
                  </a:lnTo>
                  <a:lnTo>
                    <a:pt x="39877" y="742426"/>
                  </a:lnTo>
                  <a:lnTo>
                    <a:pt x="39877" y="740529"/>
                  </a:lnTo>
                  <a:lnTo>
                    <a:pt x="38926" y="739582"/>
                  </a:lnTo>
                  <a:lnTo>
                    <a:pt x="40823" y="736729"/>
                  </a:lnTo>
                  <a:lnTo>
                    <a:pt x="41774" y="734831"/>
                  </a:lnTo>
                  <a:lnTo>
                    <a:pt x="38926" y="731031"/>
                  </a:lnTo>
                  <a:lnTo>
                    <a:pt x="36077" y="727236"/>
                  </a:lnTo>
                  <a:lnTo>
                    <a:pt x="33228" y="722490"/>
                  </a:lnTo>
                  <a:lnTo>
                    <a:pt x="32282" y="718690"/>
                  </a:lnTo>
                  <a:lnTo>
                    <a:pt x="31331" y="709198"/>
                  </a:lnTo>
                  <a:lnTo>
                    <a:pt x="29433" y="702549"/>
                  </a:lnTo>
                  <a:lnTo>
                    <a:pt x="28482" y="699700"/>
                  </a:lnTo>
                  <a:lnTo>
                    <a:pt x="23736" y="694954"/>
                  </a:lnTo>
                  <a:lnTo>
                    <a:pt x="18038" y="689257"/>
                  </a:lnTo>
                  <a:lnTo>
                    <a:pt x="18038" y="687359"/>
                  </a:lnTo>
                  <a:lnTo>
                    <a:pt x="15190" y="684511"/>
                  </a:lnTo>
                  <a:lnTo>
                    <a:pt x="14239" y="680711"/>
                  </a:lnTo>
                  <a:lnTo>
                    <a:pt x="13292" y="678813"/>
                  </a:lnTo>
                  <a:lnTo>
                    <a:pt x="13292" y="677867"/>
                  </a:lnTo>
                  <a:lnTo>
                    <a:pt x="11395" y="672170"/>
                  </a:lnTo>
                  <a:lnTo>
                    <a:pt x="11395" y="669326"/>
                  </a:lnTo>
                  <a:lnTo>
                    <a:pt x="13292" y="667428"/>
                  </a:lnTo>
                  <a:lnTo>
                    <a:pt x="16141" y="665531"/>
                  </a:lnTo>
                  <a:lnTo>
                    <a:pt x="16141" y="663628"/>
                  </a:lnTo>
                  <a:lnTo>
                    <a:pt x="13292" y="656034"/>
                  </a:lnTo>
                  <a:lnTo>
                    <a:pt x="11395" y="654136"/>
                  </a:lnTo>
                  <a:lnTo>
                    <a:pt x="9492" y="653190"/>
                  </a:lnTo>
                  <a:lnTo>
                    <a:pt x="7595" y="652239"/>
                  </a:lnTo>
                  <a:lnTo>
                    <a:pt x="7595" y="651287"/>
                  </a:lnTo>
                  <a:lnTo>
                    <a:pt x="6644" y="649390"/>
                  </a:lnTo>
                  <a:lnTo>
                    <a:pt x="7595" y="641795"/>
                  </a:lnTo>
                  <a:lnTo>
                    <a:pt x="8541" y="636098"/>
                  </a:lnTo>
                  <a:lnTo>
                    <a:pt x="9492" y="619005"/>
                  </a:lnTo>
                  <a:lnTo>
                    <a:pt x="5697" y="614259"/>
                  </a:lnTo>
                  <a:lnTo>
                    <a:pt x="2844" y="610464"/>
                  </a:lnTo>
                  <a:lnTo>
                    <a:pt x="2844" y="609513"/>
                  </a:lnTo>
                  <a:lnTo>
                    <a:pt x="3795" y="595270"/>
                  </a:lnTo>
                  <a:lnTo>
                    <a:pt x="5697" y="589572"/>
                  </a:lnTo>
                  <a:lnTo>
                    <a:pt x="9492" y="582923"/>
                  </a:lnTo>
                  <a:lnTo>
                    <a:pt x="10444" y="577231"/>
                  </a:lnTo>
                  <a:lnTo>
                    <a:pt x="10444" y="571534"/>
                  </a:lnTo>
                  <a:lnTo>
                    <a:pt x="6644" y="565836"/>
                  </a:lnTo>
                  <a:lnTo>
                    <a:pt x="2844" y="559188"/>
                  </a:lnTo>
                  <a:lnTo>
                    <a:pt x="0" y="554441"/>
                  </a:lnTo>
                  <a:lnTo>
                    <a:pt x="6644" y="549695"/>
                  </a:lnTo>
                  <a:lnTo>
                    <a:pt x="12341" y="548749"/>
                  </a:lnTo>
                  <a:lnTo>
                    <a:pt x="13292" y="548749"/>
                  </a:lnTo>
                  <a:lnTo>
                    <a:pt x="16141" y="547798"/>
                  </a:lnTo>
                  <a:lnTo>
                    <a:pt x="21833" y="548749"/>
                  </a:lnTo>
                  <a:lnTo>
                    <a:pt x="25633" y="548749"/>
                  </a:lnTo>
                  <a:lnTo>
                    <a:pt x="31331" y="549695"/>
                  </a:lnTo>
                  <a:lnTo>
                    <a:pt x="37028" y="551593"/>
                  </a:lnTo>
                  <a:lnTo>
                    <a:pt x="38926" y="554441"/>
                  </a:lnTo>
                  <a:lnTo>
                    <a:pt x="38926" y="557290"/>
                  </a:lnTo>
                  <a:lnTo>
                    <a:pt x="39877" y="559188"/>
                  </a:lnTo>
                  <a:lnTo>
                    <a:pt x="39877" y="559188"/>
                  </a:lnTo>
                  <a:lnTo>
                    <a:pt x="40823" y="560139"/>
                  </a:lnTo>
                  <a:lnTo>
                    <a:pt x="41774" y="562041"/>
                  </a:lnTo>
                  <a:lnTo>
                    <a:pt x="43672" y="563939"/>
                  </a:lnTo>
                  <a:lnTo>
                    <a:pt x="44603" y="564885"/>
                  </a:lnTo>
                  <a:lnTo>
                    <a:pt x="48403" y="565836"/>
                  </a:lnTo>
                  <a:lnTo>
                    <a:pt x="58867" y="564885"/>
                  </a:lnTo>
                  <a:lnTo>
                    <a:pt x="59798" y="563939"/>
                  </a:lnTo>
                  <a:lnTo>
                    <a:pt x="61695" y="563939"/>
                  </a:lnTo>
                  <a:lnTo>
                    <a:pt x="71188" y="562988"/>
                  </a:lnTo>
                  <a:lnTo>
                    <a:pt x="72139" y="564885"/>
                  </a:lnTo>
                  <a:lnTo>
                    <a:pt x="72139" y="565836"/>
                  </a:lnTo>
                  <a:lnTo>
                    <a:pt x="74037" y="566788"/>
                  </a:lnTo>
                  <a:lnTo>
                    <a:pt x="80685" y="565836"/>
                  </a:lnTo>
                  <a:lnTo>
                    <a:pt x="89231" y="558241"/>
                  </a:lnTo>
                  <a:lnTo>
                    <a:pt x="91129" y="556344"/>
                  </a:lnTo>
                  <a:lnTo>
                    <a:pt x="93026" y="552544"/>
                  </a:lnTo>
                  <a:lnTo>
                    <a:pt x="93977" y="550646"/>
                  </a:lnTo>
                  <a:lnTo>
                    <a:pt x="93977" y="548749"/>
                  </a:lnTo>
                  <a:lnTo>
                    <a:pt x="96826" y="545895"/>
                  </a:lnTo>
                  <a:lnTo>
                    <a:pt x="103475" y="540208"/>
                  </a:lnTo>
                  <a:lnTo>
                    <a:pt x="105372" y="539262"/>
                  </a:lnTo>
                  <a:lnTo>
                    <a:pt x="109167" y="538310"/>
                  </a:lnTo>
                  <a:lnTo>
                    <a:pt x="112016" y="537364"/>
                  </a:lnTo>
                  <a:lnTo>
                    <a:pt x="114865" y="537364"/>
                  </a:lnTo>
                  <a:lnTo>
                    <a:pt x="127211" y="534510"/>
                  </a:lnTo>
                  <a:lnTo>
                    <a:pt x="124357" y="530715"/>
                  </a:lnTo>
                  <a:lnTo>
                    <a:pt x="123411" y="527867"/>
                  </a:lnTo>
                  <a:lnTo>
                    <a:pt x="125308" y="519321"/>
                  </a:lnTo>
                  <a:lnTo>
                    <a:pt x="126259" y="505082"/>
                  </a:lnTo>
                  <a:lnTo>
                    <a:pt x="127211" y="503180"/>
                  </a:lnTo>
                  <a:lnTo>
                    <a:pt x="131006" y="489887"/>
                  </a:lnTo>
                  <a:lnTo>
                    <a:pt x="131957" y="487990"/>
                  </a:lnTo>
                  <a:lnTo>
                    <a:pt x="132903" y="485141"/>
                  </a:lnTo>
                  <a:lnTo>
                    <a:pt x="131006" y="483244"/>
                  </a:lnTo>
                  <a:lnTo>
                    <a:pt x="140503" y="478493"/>
                  </a:lnTo>
                  <a:lnTo>
                    <a:pt x="142400" y="477546"/>
                  </a:lnTo>
                  <a:lnTo>
                    <a:pt x="149044" y="474698"/>
                  </a:lnTo>
                  <a:lnTo>
                    <a:pt x="158541" y="471849"/>
                  </a:lnTo>
                  <a:lnTo>
                    <a:pt x="161390" y="470898"/>
                  </a:lnTo>
                  <a:lnTo>
                    <a:pt x="164239" y="470898"/>
                  </a:lnTo>
                  <a:lnTo>
                    <a:pt x="166136" y="471849"/>
                  </a:lnTo>
                  <a:lnTo>
                    <a:pt x="178477" y="471849"/>
                  </a:lnTo>
                  <a:lnTo>
                    <a:pt x="183228" y="470898"/>
                  </a:lnTo>
                  <a:lnTo>
                    <a:pt x="190823" y="468049"/>
                  </a:lnTo>
                  <a:lnTo>
                    <a:pt x="198418" y="467103"/>
                  </a:lnTo>
                  <a:lnTo>
                    <a:pt x="200316" y="466152"/>
                  </a:lnTo>
                  <a:lnTo>
                    <a:pt x="203164" y="463303"/>
                  </a:lnTo>
                  <a:lnTo>
                    <a:pt x="203164" y="458557"/>
                  </a:lnTo>
                  <a:lnTo>
                    <a:pt x="202218" y="456659"/>
                  </a:lnTo>
                  <a:lnTo>
                    <a:pt x="198418" y="451908"/>
                  </a:lnTo>
                  <a:lnTo>
                    <a:pt x="198418" y="451908"/>
                  </a:lnTo>
                  <a:lnTo>
                    <a:pt x="195570" y="445264"/>
                  </a:lnTo>
                  <a:lnTo>
                    <a:pt x="193672" y="442416"/>
                  </a:lnTo>
                  <a:lnTo>
                    <a:pt x="189872" y="435777"/>
                  </a:lnTo>
                  <a:lnTo>
                    <a:pt x="187975" y="434831"/>
                  </a:lnTo>
                  <a:lnTo>
                    <a:pt x="187023" y="432928"/>
                  </a:lnTo>
                  <a:lnTo>
                    <a:pt x="185126" y="431031"/>
                  </a:lnTo>
                  <a:lnTo>
                    <a:pt x="183228" y="427236"/>
                  </a:lnTo>
                  <a:lnTo>
                    <a:pt x="183228" y="422485"/>
                  </a:lnTo>
                  <a:lnTo>
                    <a:pt x="179429" y="416787"/>
                  </a:lnTo>
                  <a:lnTo>
                    <a:pt x="177531" y="414890"/>
                  </a:lnTo>
                  <a:lnTo>
                    <a:pt x="175629" y="412992"/>
                  </a:lnTo>
                  <a:lnTo>
                    <a:pt x="171834" y="413943"/>
                  </a:lnTo>
                  <a:lnTo>
                    <a:pt x="169936" y="414890"/>
                  </a:lnTo>
                  <a:lnTo>
                    <a:pt x="165190" y="412992"/>
                  </a:lnTo>
                  <a:lnTo>
                    <a:pt x="167083" y="409192"/>
                  </a:lnTo>
                  <a:lnTo>
                    <a:pt x="166136" y="402549"/>
                  </a:lnTo>
                  <a:lnTo>
                    <a:pt x="163288" y="400646"/>
                  </a:lnTo>
                  <a:lnTo>
                    <a:pt x="160439" y="402549"/>
                  </a:lnTo>
                  <a:lnTo>
                    <a:pt x="158541" y="401598"/>
                  </a:lnTo>
                  <a:lnTo>
                    <a:pt x="156639" y="399700"/>
                  </a:lnTo>
                  <a:lnTo>
                    <a:pt x="154741" y="397798"/>
                  </a:lnTo>
                  <a:lnTo>
                    <a:pt x="152844" y="395900"/>
                  </a:lnTo>
                  <a:lnTo>
                    <a:pt x="152844" y="395900"/>
                  </a:lnTo>
                  <a:lnTo>
                    <a:pt x="148098" y="397798"/>
                  </a:lnTo>
                  <a:lnTo>
                    <a:pt x="147147" y="397798"/>
                  </a:lnTo>
                  <a:lnTo>
                    <a:pt x="144298" y="399700"/>
                  </a:lnTo>
                  <a:lnTo>
                    <a:pt x="144298" y="399700"/>
                  </a:lnTo>
                  <a:lnTo>
                    <a:pt x="142400" y="399700"/>
                  </a:lnTo>
                  <a:lnTo>
                    <a:pt x="140503" y="396851"/>
                  </a:lnTo>
                  <a:lnTo>
                    <a:pt x="137649" y="397798"/>
                  </a:lnTo>
                  <a:lnTo>
                    <a:pt x="133854" y="397798"/>
                  </a:lnTo>
                  <a:lnTo>
                    <a:pt x="130054" y="397798"/>
                  </a:lnTo>
                  <a:lnTo>
                    <a:pt x="130054" y="396851"/>
                  </a:lnTo>
                  <a:lnTo>
                    <a:pt x="128157" y="395900"/>
                  </a:lnTo>
                  <a:lnTo>
                    <a:pt x="127211" y="393051"/>
                  </a:lnTo>
                  <a:lnTo>
                    <a:pt x="127211" y="386403"/>
                  </a:lnTo>
                  <a:lnTo>
                    <a:pt x="128157" y="386403"/>
                  </a:lnTo>
                  <a:lnTo>
                    <a:pt x="129108" y="382608"/>
                  </a:lnTo>
                  <a:lnTo>
                    <a:pt x="128157" y="379759"/>
                  </a:lnTo>
                  <a:lnTo>
                    <a:pt x="130054" y="375013"/>
                  </a:lnTo>
                  <a:lnTo>
                    <a:pt x="131006" y="372164"/>
                  </a:lnTo>
                  <a:lnTo>
                    <a:pt x="130054" y="369316"/>
                  </a:lnTo>
                  <a:lnTo>
                    <a:pt x="131006" y="363618"/>
                  </a:lnTo>
                  <a:lnTo>
                    <a:pt x="131957" y="362667"/>
                  </a:lnTo>
                  <a:lnTo>
                    <a:pt x="131957" y="359823"/>
                  </a:lnTo>
                  <a:lnTo>
                    <a:pt x="131006" y="357921"/>
                  </a:lnTo>
                  <a:lnTo>
                    <a:pt x="131006" y="356023"/>
                  </a:lnTo>
                  <a:lnTo>
                    <a:pt x="131006" y="354126"/>
                  </a:lnTo>
                  <a:lnTo>
                    <a:pt x="134805" y="355072"/>
                  </a:lnTo>
                  <a:lnTo>
                    <a:pt x="135752" y="357921"/>
                  </a:lnTo>
                  <a:lnTo>
                    <a:pt x="138600" y="358872"/>
                  </a:lnTo>
                  <a:lnTo>
                    <a:pt x="140503" y="361721"/>
                  </a:lnTo>
                  <a:lnTo>
                    <a:pt x="141449" y="362667"/>
                  </a:lnTo>
                  <a:lnTo>
                    <a:pt x="144298" y="363618"/>
                  </a:lnTo>
                  <a:lnTo>
                    <a:pt x="147147" y="365521"/>
                  </a:lnTo>
                  <a:lnTo>
                    <a:pt x="150946" y="366467"/>
                  </a:lnTo>
                  <a:lnTo>
                    <a:pt x="153795" y="368364"/>
                  </a:lnTo>
                  <a:lnTo>
                    <a:pt x="155693" y="369316"/>
                  </a:lnTo>
                  <a:lnTo>
                    <a:pt x="160439" y="370267"/>
                  </a:lnTo>
                  <a:lnTo>
                    <a:pt x="167083" y="370267"/>
                  </a:lnTo>
                  <a:lnTo>
                    <a:pt x="168034" y="371218"/>
                  </a:lnTo>
                  <a:lnTo>
                    <a:pt x="168985" y="374062"/>
                  </a:lnTo>
                  <a:lnTo>
                    <a:pt x="171834" y="373115"/>
                  </a:lnTo>
                  <a:lnTo>
                    <a:pt x="172780" y="371218"/>
                  </a:lnTo>
                  <a:lnTo>
                    <a:pt x="172780" y="367418"/>
                  </a:lnTo>
                  <a:lnTo>
                    <a:pt x="174682" y="365521"/>
                  </a:lnTo>
                  <a:lnTo>
                    <a:pt x="174682" y="363618"/>
                  </a:lnTo>
                  <a:lnTo>
                    <a:pt x="175629" y="362667"/>
                  </a:lnTo>
                  <a:lnTo>
                    <a:pt x="181326" y="362667"/>
                  </a:lnTo>
                  <a:lnTo>
                    <a:pt x="182277" y="364569"/>
                  </a:lnTo>
                  <a:lnTo>
                    <a:pt x="183228" y="365521"/>
                  </a:lnTo>
                  <a:lnTo>
                    <a:pt x="187023" y="363618"/>
                  </a:lnTo>
                  <a:lnTo>
                    <a:pt x="188926" y="361721"/>
                  </a:lnTo>
                  <a:lnTo>
                    <a:pt x="189872" y="360769"/>
                  </a:lnTo>
                  <a:lnTo>
                    <a:pt x="190823" y="359823"/>
                  </a:lnTo>
                  <a:lnTo>
                    <a:pt x="192721" y="357921"/>
                  </a:lnTo>
                  <a:lnTo>
                    <a:pt x="192721" y="355072"/>
                  </a:lnTo>
                  <a:lnTo>
                    <a:pt x="192721" y="353175"/>
                  </a:lnTo>
                  <a:lnTo>
                    <a:pt x="189872" y="351277"/>
                  </a:lnTo>
                  <a:lnTo>
                    <a:pt x="187975" y="349375"/>
                  </a:lnTo>
                  <a:lnTo>
                    <a:pt x="187975" y="348428"/>
                  </a:lnTo>
                  <a:lnTo>
                    <a:pt x="187975" y="344628"/>
                  </a:lnTo>
                  <a:lnTo>
                    <a:pt x="186072" y="343677"/>
                  </a:lnTo>
                  <a:lnTo>
                    <a:pt x="187023" y="341785"/>
                  </a:lnTo>
                  <a:lnTo>
                    <a:pt x="187023" y="339882"/>
                  </a:lnTo>
                  <a:lnTo>
                    <a:pt x="188926" y="336082"/>
                  </a:lnTo>
                  <a:lnTo>
                    <a:pt x="189872" y="336082"/>
                  </a:lnTo>
                  <a:lnTo>
                    <a:pt x="192721" y="334185"/>
                  </a:lnTo>
                  <a:lnTo>
                    <a:pt x="194618" y="332287"/>
                  </a:lnTo>
                  <a:lnTo>
                    <a:pt x="196521" y="328492"/>
                  </a:lnTo>
                  <a:lnTo>
                    <a:pt x="197467" y="328492"/>
                  </a:lnTo>
                  <a:lnTo>
                    <a:pt x="199365" y="326590"/>
                  </a:lnTo>
                  <a:lnTo>
                    <a:pt x="202218" y="325639"/>
                  </a:lnTo>
                  <a:lnTo>
                    <a:pt x="204116" y="326590"/>
                  </a:lnTo>
                  <a:lnTo>
                    <a:pt x="204116" y="328492"/>
                  </a:lnTo>
                  <a:lnTo>
                    <a:pt x="205062" y="330390"/>
                  </a:lnTo>
                  <a:lnTo>
                    <a:pt x="206964" y="331336"/>
                  </a:lnTo>
                  <a:lnTo>
                    <a:pt x="208862" y="334185"/>
                  </a:lnTo>
                  <a:lnTo>
                    <a:pt x="211711" y="337034"/>
                  </a:lnTo>
                  <a:lnTo>
                    <a:pt x="214559" y="337034"/>
                  </a:lnTo>
                  <a:lnTo>
                    <a:pt x="214559" y="337034"/>
                  </a:lnTo>
                  <a:lnTo>
                    <a:pt x="213608" y="339882"/>
                  </a:lnTo>
                  <a:lnTo>
                    <a:pt x="213608" y="341785"/>
                  </a:lnTo>
                  <a:lnTo>
                    <a:pt x="212662" y="344628"/>
                  </a:lnTo>
                  <a:lnTo>
                    <a:pt x="212662" y="346531"/>
                  </a:lnTo>
                  <a:lnTo>
                    <a:pt x="211711" y="348428"/>
                  </a:lnTo>
                  <a:lnTo>
                    <a:pt x="211711" y="349375"/>
                  </a:lnTo>
                  <a:lnTo>
                    <a:pt x="210759" y="352228"/>
                  </a:lnTo>
                  <a:lnTo>
                    <a:pt x="211711" y="355072"/>
                  </a:lnTo>
                  <a:lnTo>
                    <a:pt x="212662" y="360769"/>
                  </a:lnTo>
                  <a:lnTo>
                    <a:pt x="211711" y="367418"/>
                  </a:lnTo>
                  <a:lnTo>
                    <a:pt x="215510" y="368364"/>
                  </a:lnTo>
                  <a:lnTo>
                    <a:pt x="216457" y="373115"/>
                  </a:lnTo>
                  <a:lnTo>
                    <a:pt x="216457" y="375964"/>
                  </a:lnTo>
                  <a:lnTo>
                    <a:pt x="214559" y="378813"/>
                  </a:lnTo>
                  <a:lnTo>
                    <a:pt x="215510" y="382608"/>
                  </a:lnTo>
                  <a:lnTo>
                    <a:pt x="212662" y="387354"/>
                  </a:lnTo>
                  <a:lnTo>
                    <a:pt x="212662" y="387354"/>
                  </a:lnTo>
                  <a:lnTo>
                    <a:pt x="213608" y="390203"/>
                  </a:lnTo>
                  <a:lnTo>
                    <a:pt x="214559" y="391154"/>
                  </a:lnTo>
                  <a:lnTo>
                    <a:pt x="215510" y="395900"/>
                  </a:lnTo>
                  <a:lnTo>
                    <a:pt x="215510" y="396851"/>
                  </a:lnTo>
                  <a:lnTo>
                    <a:pt x="219305" y="397798"/>
                  </a:lnTo>
                  <a:lnTo>
                    <a:pt x="222154" y="396851"/>
                  </a:lnTo>
                  <a:lnTo>
                    <a:pt x="225954" y="394954"/>
                  </a:lnTo>
                  <a:lnTo>
                    <a:pt x="228798" y="394954"/>
                  </a:lnTo>
                  <a:lnTo>
                    <a:pt x="230700" y="396851"/>
                  </a:lnTo>
                  <a:lnTo>
                    <a:pt x="232598" y="412992"/>
                  </a:lnTo>
                  <a:lnTo>
                    <a:pt x="233549" y="415841"/>
                  </a:lnTo>
                  <a:lnTo>
                    <a:pt x="234495" y="417738"/>
                  </a:lnTo>
                  <a:lnTo>
                    <a:pt x="237344" y="420587"/>
                  </a:lnTo>
                  <a:lnTo>
                    <a:pt x="243041" y="422485"/>
                  </a:lnTo>
                  <a:lnTo>
                    <a:pt x="248739" y="419636"/>
                  </a:lnTo>
                  <a:lnTo>
                    <a:pt x="249690" y="417738"/>
                  </a:lnTo>
                  <a:lnTo>
                    <a:pt x="250641" y="416787"/>
                  </a:lnTo>
                  <a:lnTo>
                    <a:pt x="254436" y="412041"/>
                  </a:lnTo>
                  <a:lnTo>
                    <a:pt x="255387" y="409192"/>
                  </a:lnTo>
                  <a:lnTo>
                    <a:pt x="258236" y="402549"/>
                  </a:lnTo>
                  <a:lnTo>
                    <a:pt x="260133" y="397798"/>
                  </a:lnTo>
                  <a:lnTo>
                    <a:pt x="261085" y="394003"/>
                  </a:lnTo>
                  <a:lnTo>
                    <a:pt x="262031" y="386403"/>
                  </a:lnTo>
                  <a:lnTo>
                    <a:pt x="262982" y="377862"/>
                  </a:lnTo>
                  <a:lnTo>
                    <a:pt x="263933" y="371218"/>
                  </a:lnTo>
                  <a:lnTo>
                    <a:pt x="264880" y="367418"/>
                  </a:lnTo>
                  <a:lnTo>
                    <a:pt x="265831" y="363618"/>
                  </a:lnTo>
                  <a:lnTo>
                    <a:pt x="266777" y="353175"/>
                  </a:lnTo>
                  <a:lnTo>
                    <a:pt x="268680" y="348428"/>
                  </a:lnTo>
                  <a:lnTo>
                    <a:pt x="269626" y="345580"/>
                  </a:lnTo>
                  <a:lnTo>
                    <a:pt x="265831" y="345580"/>
                  </a:lnTo>
                  <a:lnTo>
                    <a:pt x="264880" y="345580"/>
                  </a:lnTo>
                  <a:lnTo>
                    <a:pt x="263933" y="344628"/>
                  </a:lnTo>
                  <a:lnTo>
                    <a:pt x="262031" y="342731"/>
                  </a:lnTo>
                  <a:lnTo>
                    <a:pt x="261085" y="344628"/>
                  </a:lnTo>
                  <a:lnTo>
                    <a:pt x="255387" y="341785"/>
                  </a:lnTo>
                  <a:lnTo>
                    <a:pt x="254436" y="341785"/>
                  </a:lnTo>
                  <a:lnTo>
                    <a:pt x="253485" y="343677"/>
                  </a:lnTo>
                  <a:lnTo>
                    <a:pt x="252539" y="344628"/>
                  </a:lnTo>
                  <a:lnTo>
                    <a:pt x="251587" y="344628"/>
                  </a:lnTo>
                  <a:lnTo>
                    <a:pt x="249690" y="345580"/>
                  </a:lnTo>
                  <a:lnTo>
                    <a:pt x="247787" y="343677"/>
                  </a:lnTo>
                  <a:lnTo>
                    <a:pt x="245890" y="337985"/>
                  </a:lnTo>
                  <a:lnTo>
                    <a:pt x="243041" y="337034"/>
                  </a:lnTo>
                  <a:lnTo>
                    <a:pt x="244944" y="326590"/>
                  </a:lnTo>
                  <a:lnTo>
                    <a:pt x="245890" y="326590"/>
                  </a:lnTo>
                  <a:lnTo>
                    <a:pt x="245890" y="325639"/>
                  </a:lnTo>
                  <a:lnTo>
                    <a:pt x="242090" y="324692"/>
                  </a:lnTo>
                  <a:lnTo>
                    <a:pt x="242090" y="317098"/>
                  </a:lnTo>
                  <a:lnTo>
                    <a:pt x="242090" y="315195"/>
                  </a:lnTo>
                  <a:lnTo>
                    <a:pt x="243041" y="315195"/>
                  </a:lnTo>
                  <a:lnTo>
                    <a:pt x="244944" y="314249"/>
                  </a:lnTo>
                  <a:lnTo>
                    <a:pt x="245890" y="314249"/>
                  </a:lnTo>
                  <a:lnTo>
                    <a:pt x="254436" y="314249"/>
                  </a:lnTo>
                  <a:lnTo>
                    <a:pt x="255387" y="314249"/>
                  </a:lnTo>
                  <a:lnTo>
                    <a:pt x="257285" y="315195"/>
                  </a:lnTo>
                  <a:lnTo>
                    <a:pt x="259182" y="315195"/>
                  </a:lnTo>
                  <a:lnTo>
                    <a:pt x="261085" y="315195"/>
                  </a:lnTo>
                  <a:lnTo>
                    <a:pt x="262031" y="315195"/>
                  </a:lnTo>
                  <a:lnTo>
                    <a:pt x="263933" y="314249"/>
                  </a:lnTo>
                  <a:lnTo>
                    <a:pt x="259182" y="299064"/>
                  </a:lnTo>
                  <a:lnTo>
                    <a:pt x="262031" y="287669"/>
                  </a:lnTo>
                  <a:lnTo>
                    <a:pt x="266777" y="287669"/>
                  </a:lnTo>
                  <a:lnTo>
                    <a:pt x="268680" y="288621"/>
                  </a:lnTo>
                  <a:lnTo>
                    <a:pt x="269626" y="290518"/>
                  </a:lnTo>
                  <a:lnTo>
                    <a:pt x="269626" y="289572"/>
                  </a:lnTo>
                  <a:lnTo>
                    <a:pt x="268680" y="288621"/>
                  </a:lnTo>
                  <a:lnTo>
                    <a:pt x="267728" y="285772"/>
                  </a:lnTo>
                  <a:lnTo>
                    <a:pt x="266777" y="284826"/>
                  </a:lnTo>
                  <a:lnTo>
                    <a:pt x="266777" y="283874"/>
                  </a:lnTo>
                  <a:lnTo>
                    <a:pt x="266777" y="281026"/>
                  </a:lnTo>
                  <a:lnTo>
                    <a:pt x="264880" y="277226"/>
                  </a:lnTo>
                  <a:lnTo>
                    <a:pt x="264880" y="276279"/>
                  </a:lnTo>
                  <a:lnTo>
                    <a:pt x="265831" y="271528"/>
                  </a:lnTo>
                  <a:lnTo>
                    <a:pt x="284801" y="276279"/>
                  </a:lnTo>
                  <a:lnTo>
                    <a:pt x="286698" y="277226"/>
                  </a:lnTo>
                  <a:lnTo>
                    <a:pt x="287669" y="279128"/>
                  </a:lnTo>
                  <a:lnTo>
                    <a:pt x="288601" y="280074"/>
                  </a:lnTo>
                  <a:lnTo>
                    <a:pt x="289567" y="280074"/>
                  </a:lnTo>
                  <a:lnTo>
                    <a:pt x="292396" y="282923"/>
                  </a:lnTo>
                  <a:lnTo>
                    <a:pt x="293367" y="283874"/>
                  </a:lnTo>
                  <a:lnTo>
                    <a:pt x="296196" y="284826"/>
                  </a:lnTo>
                  <a:lnTo>
                    <a:pt x="297162" y="284826"/>
                  </a:lnTo>
                  <a:lnTo>
                    <a:pt x="298093" y="285772"/>
                  </a:lnTo>
                  <a:lnTo>
                    <a:pt x="299064" y="287669"/>
                  </a:lnTo>
                  <a:lnTo>
                    <a:pt x="301888" y="284826"/>
                  </a:lnTo>
                  <a:lnTo>
                    <a:pt x="305688" y="280074"/>
                  </a:lnTo>
                  <a:lnTo>
                    <a:pt x="306659" y="278177"/>
                  </a:lnTo>
                  <a:lnTo>
                    <a:pt x="307585" y="274377"/>
                  </a:lnTo>
                  <a:lnTo>
                    <a:pt x="309488" y="271528"/>
                  </a:lnTo>
                  <a:lnTo>
                    <a:pt x="309488" y="270582"/>
                  </a:lnTo>
                  <a:lnTo>
                    <a:pt x="307585" y="269631"/>
                  </a:lnTo>
                  <a:lnTo>
                    <a:pt x="306659" y="268685"/>
                  </a:lnTo>
                  <a:lnTo>
                    <a:pt x="305688" y="266782"/>
                  </a:lnTo>
                  <a:lnTo>
                    <a:pt x="306659" y="264885"/>
                  </a:lnTo>
                  <a:lnTo>
                    <a:pt x="309488" y="262036"/>
                  </a:lnTo>
                  <a:lnTo>
                    <a:pt x="314234" y="256338"/>
                  </a:lnTo>
                  <a:lnTo>
                    <a:pt x="315180" y="255392"/>
                  </a:lnTo>
                  <a:lnTo>
                    <a:pt x="315180" y="248744"/>
                  </a:lnTo>
                  <a:lnTo>
                    <a:pt x="315180" y="246846"/>
                  </a:lnTo>
                  <a:lnTo>
                    <a:pt x="315180" y="241149"/>
                  </a:lnTo>
                  <a:lnTo>
                    <a:pt x="315180" y="234500"/>
                  </a:lnTo>
                  <a:lnTo>
                    <a:pt x="317083" y="228803"/>
                  </a:lnTo>
                  <a:lnTo>
                    <a:pt x="315180" y="228803"/>
                  </a:lnTo>
                  <a:lnTo>
                    <a:pt x="312337" y="227856"/>
                  </a:lnTo>
                  <a:lnTo>
                    <a:pt x="306659" y="226905"/>
                  </a:lnTo>
                  <a:lnTo>
                    <a:pt x="299991" y="224057"/>
                  </a:lnTo>
                  <a:lnTo>
                    <a:pt x="292396" y="219310"/>
                  </a:lnTo>
                  <a:lnTo>
                    <a:pt x="288601" y="214564"/>
                  </a:lnTo>
                  <a:lnTo>
                    <a:pt x="281972" y="208867"/>
                  </a:lnTo>
                  <a:lnTo>
                    <a:pt x="281001" y="207916"/>
                  </a:lnTo>
                  <a:lnTo>
                    <a:pt x="278172" y="207916"/>
                  </a:lnTo>
                  <a:lnTo>
                    <a:pt x="275323" y="209813"/>
                  </a:lnTo>
                  <a:lnTo>
                    <a:pt x="274377" y="209813"/>
                  </a:lnTo>
                  <a:lnTo>
                    <a:pt x="273426" y="211715"/>
                  </a:lnTo>
                  <a:lnTo>
                    <a:pt x="274377" y="212662"/>
                  </a:lnTo>
                  <a:lnTo>
                    <a:pt x="271523" y="213613"/>
                  </a:lnTo>
                  <a:lnTo>
                    <a:pt x="270577" y="216462"/>
                  </a:lnTo>
                  <a:lnTo>
                    <a:pt x="270577" y="217413"/>
                  </a:lnTo>
                  <a:lnTo>
                    <a:pt x="274377" y="223110"/>
                  </a:lnTo>
                  <a:lnTo>
                    <a:pt x="275323" y="224057"/>
                  </a:lnTo>
                  <a:lnTo>
                    <a:pt x="277221" y="226905"/>
                  </a:lnTo>
                  <a:lnTo>
                    <a:pt x="278172" y="230705"/>
                  </a:lnTo>
                  <a:lnTo>
                    <a:pt x="276274" y="227856"/>
                  </a:lnTo>
                  <a:lnTo>
                    <a:pt x="274377" y="226905"/>
                  </a:lnTo>
                  <a:lnTo>
                    <a:pt x="274377" y="226905"/>
                  </a:lnTo>
                  <a:lnTo>
                    <a:pt x="272475" y="225008"/>
                  </a:lnTo>
                  <a:lnTo>
                    <a:pt x="272475" y="224057"/>
                  </a:lnTo>
                  <a:lnTo>
                    <a:pt x="271523" y="222159"/>
                  </a:lnTo>
                  <a:lnTo>
                    <a:pt x="270577" y="221208"/>
                  </a:lnTo>
                  <a:lnTo>
                    <a:pt x="266777" y="221208"/>
                  </a:lnTo>
                  <a:lnTo>
                    <a:pt x="264880" y="223110"/>
                  </a:lnTo>
                  <a:lnTo>
                    <a:pt x="263933" y="223110"/>
                  </a:lnTo>
                  <a:lnTo>
                    <a:pt x="262031" y="225008"/>
                  </a:lnTo>
                  <a:lnTo>
                    <a:pt x="260133" y="225008"/>
                  </a:lnTo>
                  <a:lnTo>
                    <a:pt x="258236" y="225008"/>
                  </a:lnTo>
                  <a:lnTo>
                    <a:pt x="257285" y="223110"/>
                  </a:lnTo>
                  <a:lnTo>
                    <a:pt x="257285" y="217413"/>
                  </a:lnTo>
                  <a:lnTo>
                    <a:pt x="256334" y="213613"/>
                  </a:lnTo>
                  <a:lnTo>
                    <a:pt x="250641" y="215510"/>
                  </a:lnTo>
                  <a:lnTo>
                    <a:pt x="249690" y="215510"/>
                  </a:lnTo>
                  <a:lnTo>
                    <a:pt x="244944" y="215510"/>
                  </a:lnTo>
                  <a:lnTo>
                    <a:pt x="242090" y="217413"/>
                  </a:lnTo>
                  <a:lnTo>
                    <a:pt x="241144" y="218364"/>
                  </a:lnTo>
                  <a:lnTo>
                    <a:pt x="240193" y="218364"/>
                  </a:lnTo>
                  <a:lnTo>
                    <a:pt x="238295" y="219310"/>
                  </a:lnTo>
                  <a:lnTo>
                    <a:pt x="235446" y="221208"/>
                  </a:lnTo>
                  <a:lnTo>
                    <a:pt x="234495" y="221208"/>
                  </a:lnTo>
                  <a:lnTo>
                    <a:pt x="228798" y="221208"/>
                  </a:lnTo>
                  <a:lnTo>
                    <a:pt x="225003" y="220257"/>
                  </a:lnTo>
                  <a:lnTo>
                    <a:pt x="224052" y="219310"/>
                  </a:lnTo>
                  <a:lnTo>
                    <a:pt x="223100" y="218364"/>
                  </a:lnTo>
                  <a:lnTo>
                    <a:pt x="223100" y="213613"/>
                  </a:lnTo>
                  <a:lnTo>
                    <a:pt x="224052" y="208867"/>
                  </a:lnTo>
                  <a:lnTo>
                    <a:pt x="225003" y="208867"/>
                  </a:lnTo>
                  <a:lnTo>
                    <a:pt x="226900" y="203169"/>
                  </a:lnTo>
                  <a:lnTo>
                    <a:pt x="225003" y="202218"/>
                  </a:lnTo>
                  <a:lnTo>
                    <a:pt x="224052" y="201272"/>
                  </a:lnTo>
                  <a:lnTo>
                    <a:pt x="218354" y="197482"/>
                  </a:lnTo>
                  <a:lnTo>
                    <a:pt x="215510" y="196531"/>
                  </a:lnTo>
                  <a:lnTo>
                    <a:pt x="214559" y="194633"/>
                  </a:lnTo>
                  <a:lnTo>
                    <a:pt x="215510" y="191784"/>
                  </a:lnTo>
                  <a:lnTo>
                    <a:pt x="214559" y="189887"/>
                  </a:lnTo>
                  <a:lnTo>
                    <a:pt x="213608" y="188936"/>
                  </a:lnTo>
                  <a:lnTo>
                    <a:pt x="212662" y="187989"/>
                  </a:lnTo>
                  <a:lnTo>
                    <a:pt x="209813" y="186087"/>
                  </a:lnTo>
                  <a:lnTo>
                    <a:pt x="208862" y="185136"/>
                  </a:lnTo>
                  <a:lnTo>
                    <a:pt x="207916" y="184190"/>
                  </a:lnTo>
                  <a:lnTo>
                    <a:pt x="201267" y="183238"/>
                  </a:lnTo>
                  <a:lnTo>
                    <a:pt x="200316" y="182292"/>
                  </a:lnTo>
                  <a:lnTo>
                    <a:pt x="195570" y="180390"/>
                  </a:lnTo>
                  <a:lnTo>
                    <a:pt x="214559" y="144313"/>
                  </a:lnTo>
                  <a:lnTo>
                    <a:pt x="240193" y="116777"/>
                  </a:lnTo>
                  <a:lnTo>
                    <a:pt x="261085" y="98738"/>
                  </a:lnTo>
                  <a:lnTo>
                    <a:pt x="299991" y="72154"/>
                  </a:lnTo>
                  <a:lnTo>
                    <a:pt x="303790" y="77851"/>
                  </a:lnTo>
                  <a:lnTo>
                    <a:pt x="305688" y="80695"/>
                  </a:lnTo>
                  <a:lnTo>
                    <a:pt x="308556" y="83549"/>
                  </a:lnTo>
                  <a:lnTo>
                    <a:pt x="310434" y="86392"/>
                  </a:lnTo>
                  <a:lnTo>
                    <a:pt x="314234" y="89246"/>
                  </a:lnTo>
                  <a:lnTo>
                    <a:pt x="317083" y="92090"/>
                  </a:lnTo>
                  <a:lnTo>
                    <a:pt x="332273" y="93041"/>
                  </a:lnTo>
                  <a:lnTo>
                    <a:pt x="343667" y="93041"/>
                  </a:lnTo>
                  <a:lnTo>
                    <a:pt x="346516" y="96836"/>
                  </a:lnTo>
                  <a:lnTo>
                    <a:pt x="346516" y="92090"/>
                  </a:lnTo>
                  <a:lnTo>
                    <a:pt x="349365" y="89246"/>
                  </a:lnTo>
                  <a:lnTo>
                    <a:pt x="353160" y="87344"/>
                  </a:lnTo>
                  <a:lnTo>
                    <a:pt x="355062" y="86392"/>
                  </a:lnTo>
                  <a:lnTo>
                    <a:pt x="356960" y="86392"/>
                  </a:lnTo>
                  <a:lnTo>
                    <a:pt x="362657" y="86392"/>
                  </a:lnTo>
                  <a:lnTo>
                    <a:pt x="366457" y="85446"/>
                  </a:lnTo>
                  <a:lnTo>
                    <a:pt x="367403" y="87344"/>
                  </a:lnTo>
                  <a:lnTo>
                    <a:pt x="368354" y="88295"/>
                  </a:lnTo>
                  <a:lnTo>
                    <a:pt x="369301" y="89246"/>
                  </a:lnTo>
                  <a:lnTo>
                    <a:pt x="371203" y="90192"/>
                  </a:lnTo>
                  <a:lnTo>
                    <a:pt x="373101" y="91144"/>
                  </a:lnTo>
                  <a:lnTo>
                    <a:pt x="374052" y="93041"/>
                  </a:lnTo>
                  <a:lnTo>
                    <a:pt x="370252" y="94939"/>
                  </a:lnTo>
                  <a:lnTo>
                    <a:pt x="368354" y="96836"/>
                  </a:lnTo>
                  <a:lnTo>
                    <a:pt x="367403" y="97787"/>
                  </a:lnTo>
                  <a:lnTo>
                    <a:pt x="369301" y="99685"/>
                  </a:lnTo>
                  <a:lnTo>
                    <a:pt x="370252" y="100636"/>
                  </a:lnTo>
                  <a:lnTo>
                    <a:pt x="371203" y="101587"/>
                  </a:lnTo>
                  <a:lnTo>
                    <a:pt x="371203" y="104431"/>
                  </a:lnTo>
                  <a:lnTo>
                    <a:pt x="370252" y="109182"/>
                  </a:lnTo>
                  <a:lnTo>
                    <a:pt x="372149" y="109182"/>
                  </a:lnTo>
                  <a:lnTo>
                    <a:pt x="374052" y="107285"/>
                  </a:lnTo>
                  <a:lnTo>
                    <a:pt x="374052" y="106333"/>
                  </a:lnTo>
                  <a:lnTo>
                    <a:pt x="375949" y="101587"/>
                  </a:lnTo>
                  <a:lnTo>
                    <a:pt x="376896" y="99685"/>
                  </a:lnTo>
                  <a:lnTo>
                    <a:pt x="377847" y="97787"/>
                  </a:lnTo>
                  <a:lnTo>
                    <a:pt x="378798" y="97787"/>
                  </a:lnTo>
                  <a:lnTo>
                    <a:pt x="383544" y="97787"/>
                  </a:lnTo>
                  <a:lnTo>
                    <a:pt x="384495" y="97787"/>
                  </a:lnTo>
                  <a:lnTo>
                    <a:pt x="385447" y="92090"/>
                  </a:lnTo>
                  <a:lnTo>
                    <a:pt x="387344" y="90192"/>
                  </a:lnTo>
                  <a:lnTo>
                    <a:pt x="388290" y="89246"/>
                  </a:lnTo>
                  <a:lnTo>
                    <a:pt x="390193" y="88295"/>
                  </a:lnTo>
                  <a:lnTo>
                    <a:pt x="392090" y="85446"/>
                  </a:lnTo>
                  <a:lnTo>
                    <a:pt x="392090" y="85446"/>
                  </a:lnTo>
                  <a:lnTo>
                    <a:pt x="392090" y="83549"/>
                  </a:lnTo>
                  <a:lnTo>
                    <a:pt x="390193" y="80695"/>
                  </a:lnTo>
                  <a:lnTo>
                    <a:pt x="389242" y="79749"/>
                  </a:lnTo>
                  <a:lnTo>
                    <a:pt x="388290" y="77851"/>
                  </a:lnTo>
                  <a:lnTo>
                    <a:pt x="387344" y="76900"/>
                  </a:lnTo>
                  <a:lnTo>
                    <a:pt x="386393" y="75003"/>
                  </a:lnTo>
                  <a:lnTo>
                    <a:pt x="386393" y="74051"/>
                  </a:lnTo>
                  <a:lnTo>
                    <a:pt x="387344" y="73100"/>
                  </a:lnTo>
                  <a:lnTo>
                    <a:pt x="388290" y="71203"/>
                  </a:lnTo>
                  <a:lnTo>
                    <a:pt x="389242" y="69305"/>
                  </a:lnTo>
                  <a:lnTo>
                    <a:pt x="389242" y="67403"/>
                  </a:lnTo>
                  <a:lnTo>
                    <a:pt x="388290" y="66456"/>
                  </a:lnTo>
                  <a:lnTo>
                    <a:pt x="386393" y="62666"/>
                  </a:lnTo>
                  <a:lnTo>
                    <a:pt x="385447" y="60769"/>
                  </a:lnTo>
                  <a:lnTo>
                    <a:pt x="385447" y="60769"/>
                  </a:lnTo>
                  <a:lnTo>
                    <a:pt x="393041" y="59818"/>
                  </a:lnTo>
                  <a:lnTo>
                    <a:pt x="396836" y="58872"/>
                  </a:lnTo>
                  <a:lnTo>
                    <a:pt x="400636" y="59818"/>
                  </a:lnTo>
                  <a:lnTo>
                    <a:pt x="402534" y="59818"/>
                  </a:lnTo>
                  <a:lnTo>
                    <a:pt x="403485" y="64569"/>
                  </a:lnTo>
                  <a:lnTo>
                    <a:pt x="427221" y="36082"/>
                  </a:lnTo>
                  <a:lnTo>
                    <a:pt x="442411" y="30385"/>
                  </a:lnTo>
                  <a:lnTo>
                    <a:pt x="464249" y="22790"/>
                  </a:lnTo>
                  <a:lnTo>
                    <a:pt x="474693" y="14244"/>
                  </a:lnTo>
                  <a:lnTo>
                    <a:pt x="484190" y="7600"/>
                  </a:lnTo>
                  <a:lnTo>
                    <a:pt x="489887" y="2854"/>
                  </a:lnTo>
                  <a:lnTo>
                    <a:pt x="496531" y="0"/>
                  </a:lnTo>
                  <a:lnTo>
                    <a:pt x="500331" y="28487"/>
                  </a:lnTo>
                  <a:lnTo>
                    <a:pt x="497482" y="40828"/>
                  </a:lnTo>
                  <a:lnTo>
                    <a:pt x="497482" y="49374"/>
                  </a:lnTo>
                  <a:lnTo>
                    <a:pt x="497482" y="53174"/>
                  </a:lnTo>
                  <a:lnTo>
                    <a:pt x="498429" y="54120"/>
                  </a:lnTo>
                  <a:lnTo>
                    <a:pt x="499380" y="56969"/>
                  </a:lnTo>
                  <a:lnTo>
                    <a:pt x="504126" y="58872"/>
                  </a:lnTo>
                  <a:lnTo>
                    <a:pt x="505077" y="59818"/>
                  </a:lnTo>
                  <a:lnTo>
                    <a:pt x="506975" y="61715"/>
                  </a:lnTo>
                  <a:lnTo>
                    <a:pt x="507926" y="62666"/>
                  </a:lnTo>
                  <a:lnTo>
                    <a:pt x="509823" y="61715"/>
                  </a:lnTo>
                  <a:lnTo>
                    <a:pt x="513623" y="61715"/>
                  </a:lnTo>
                  <a:lnTo>
                    <a:pt x="517418" y="60769"/>
                  </a:lnTo>
                  <a:lnTo>
                    <a:pt x="522164" y="56969"/>
                  </a:lnTo>
                  <a:lnTo>
                    <a:pt x="524067" y="57920"/>
                  </a:lnTo>
                  <a:lnTo>
                    <a:pt x="527862" y="55072"/>
                  </a:lnTo>
                  <a:lnTo>
                    <a:pt x="528793" y="53174"/>
                  </a:lnTo>
                  <a:lnTo>
                    <a:pt x="528793" y="52223"/>
                  </a:lnTo>
                  <a:lnTo>
                    <a:pt x="531662" y="52223"/>
                  </a:lnTo>
                  <a:lnTo>
                    <a:pt x="533559" y="54120"/>
                  </a:lnTo>
                  <a:lnTo>
                    <a:pt x="536388" y="55072"/>
                  </a:lnTo>
                  <a:lnTo>
                    <a:pt x="537359" y="56018"/>
                  </a:lnTo>
                  <a:lnTo>
                    <a:pt x="538291" y="56969"/>
                  </a:lnTo>
                  <a:lnTo>
                    <a:pt x="539257" y="58872"/>
                  </a:lnTo>
                  <a:lnTo>
                    <a:pt x="541154" y="62666"/>
                  </a:lnTo>
                  <a:lnTo>
                    <a:pt x="540188" y="63618"/>
                  </a:lnTo>
                  <a:lnTo>
                    <a:pt x="539257" y="67403"/>
                  </a:lnTo>
                  <a:lnTo>
                    <a:pt x="539257" y="71203"/>
                  </a:lnTo>
                  <a:lnTo>
                    <a:pt x="539257" y="75949"/>
                  </a:lnTo>
                  <a:lnTo>
                    <a:pt x="538291" y="75949"/>
                  </a:lnTo>
                  <a:lnTo>
                    <a:pt x="538291" y="76900"/>
                  </a:lnTo>
                  <a:lnTo>
                    <a:pt x="540188" y="78798"/>
                  </a:lnTo>
                  <a:lnTo>
                    <a:pt x="540188" y="78798"/>
                  </a:lnTo>
                  <a:lnTo>
                    <a:pt x="543988" y="80695"/>
                  </a:lnTo>
                  <a:lnTo>
                    <a:pt x="544954" y="81646"/>
                  </a:lnTo>
                  <a:lnTo>
                    <a:pt x="545885" y="81646"/>
                  </a:lnTo>
                  <a:lnTo>
                    <a:pt x="547783" y="82597"/>
                  </a:lnTo>
                  <a:lnTo>
                    <a:pt x="547783" y="83549"/>
                  </a:lnTo>
                  <a:lnTo>
                    <a:pt x="548749" y="85446"/>
                  </a:lnTo>
                  <a:lnTo>
                    <a:pt x="547783" y="92090"/>
                  </a:lnTo>
                  <a:lnTo>
                    <a:pt x="546852" y="93992"/>
                  </a:lnTo>
                  <a:lnTo>
                    <a:pt x="544954" y="95890"/>
                  </a:lnTo>
                  <a:lnTo>
                    <a:pt x="543988" y="98738"/>
                  </a:lnTo>
                  <a:lnTo>
                    <a:pt x="545885" y="99685"/>
                  </a:lnTo>
                  <a:lnTo>
                    <a:pt x="548749" y="103485"/>
                  </a:lnTo>
                  <a:lnTo>
                    <a:pt x="548749" y="104431"/>
                  </a:lnTo>
                  <a:lnTo>
                    <a:pt x="550632" y="105382"/>
                  </a:lnTo>
                  <a:lnTo>
                    <a:pt x="550632" y="107285"/>
                  </a:lnTo>
                  <a:lnTo>
                    <a:pt x="551583" y="109182"/>
                  </a:lnTo>
                  <a:lnTo>
                    <a:pt x="552529" y="111080"/>
                  </a:lnTo>
                  <a:lnTo>
                    <a:pt x="554427" y="112982"/>
                  </a:lnTo>
                  <a:lnTo>
                    <a:pt x="563924" y="109182"/>
                  </a:lnTo>
                  <a:lnTo>
                    <a:pt x="561075" y="120577"/>
                  </a:lnTo>
                  <a:lnTo>
                    <a:pt x="561075" y="128172"/>
                  </a:lnTo>
                  <a:lnTo>
                    <a:pt x="562026" y="131972"/>
                  </a:lnTo>
                  <a:lnTo>
                    <a:pt x="562978" y="135767"/>
                  </a:lnTo>
                  <a:lnTo>
                    <a:pt x="566773" y="140513"/>
                  </a:lnTo>
                  <a:lnTo>
                    <a:pt x="567724" y="141464"/>
                  </a:lnTo>
                  <a:lnTo>
                    <a:pt x="572470" y="145264"/>
                  </a:lnTo>
                  <a:lnTo>
                    <a:pt x="575319" y="148108"/>
                  </a:lnTo>
                  <a:lnTo>
                    <a:pt x="576270" y="149059"/>
                  </a:lnTo>
                  <a:lnTo>
                    <a:pt x="577216" y="150010"/>
                  </a:lnTo>
                  <a:lnTo>
                    <a:pt x="584811" y="157605"/>
                  </a:lnTo>
                  <a:lnTo>
                    <a:pt x="587660" y="160454"/>
                  </a:lnTo>
                  <a:lnTo>
                    <a:pt x="589557" y="161400"/>
                  </a:lnTo>
                  <a:lnTo>
                    <a:pt x="590508" y="160454"/>
                  </a:lnTo>
                  <a:lnTo>
                    <a:pt x="593357" y="150956"/>
                  </a:lnTo>
                  <a:lnTo>
                    <a:pt x="597152" y="151908"/>
                  </a:lnTo>
                  <a:lnTo>
                    <a:pt x="600952" y="150956"/>
                  </a:lnTo>
                  <a:lnTo>
                    <a:pt x="601903" y="150010"/>
                  </a:lnTo>
                  <a:lnTo>
                    <a:pt x="603801" y="147156"/>
                  </a:lnTo>
                  <a:lnTo>
                    <a:pt x="603801" y="147156"/>
                  </a:lnTo>
                  <a:lnTo>
                    <a:pt x="606649" y="143361"/>
                  </a:lnTo>
                  <a:lnTo>
                    <a:pt x="606649" y="142410"/>
                  </a:lnTo>
                  <a:lnTo>
                    <a:pt x="608547" y="142410"/>
                  </a:lnTo>
                  <a:lnTo>
                    <a:pt x="609498" y="141464"/>
                  </a:lnTo>
                  <a:lnTo>
                    <a:pt x="615196" y="136718"/>
                  </a:lnTo>
                  <a:lnTo>
                    <a:pt x="619942" y="131020"/>
                  </a:lnTo>
                  <a:lnTo>
                    <a:pt x="625639" y="125323"/>
                  </a:lnTo>
                  <a:lnTo>
                    <a:pt x="626590" y="123421"/>
                  </a:lnTo>
                  <a:lnTo>
                    <a:pt x="625639" y="119626"/>
                  </a:lnTo>
                  <a:lnTo>
                    <a:pt x="626590" y="117728"/>
                  </a:lnTo>
                  <a:lnTo>
                    <a:pt x="631337" y="115826"/>
                  </a:lnTo>
                  <a:lnTo>
                    <a:pt x="646526" y="120577"/>
                  </a:lnTo>
                  <a:lnTo>
                    <a:pt x="652224" y="121523"/>
                  </a:lnTo>
                  <a:lnTo>
                    <a:pt x="650326" y="125323"/>
                  </a:lnTo>
                  <a:lnTo>
                    <a:pt x="644629" y="130069"/>
                  </a:lnTo>
                  <a:lnTo>
                    <a:pt x="644629" y="131972"/>
                  </a:lnTo>
                  <a:lnTo>
                    <a:pt x="642731" y="139567"/>
                  </a:lnTo>
                  <a:lnTo>
                    <a:pt x="644629" y="147156"/>
                  </a:lnTo>
                  <a:lnTo>
                    <a:pt x="644629" y="148108"/>
                  </a:lnTo>
                  <a:lnTo>
                    <a:pt x="643678" y="149059"/>
                  </a:lnTo>
                  <a:lnTo>
                    <a:pt x="641780" y="154756"/>
                  </a:lnTo>
                  <a:lnTo>
                    <a:pt x="639878" y="156654"/>
                  </a:lnTo>
                  <a:lnTo>
                    <a:pt x="637985" y="158551"/>
                  </a:lnTo>
                  <a:lnTo>
                    <a:pt x="637034" y="161400"/>
                  </a:lnTo>
                  <a:lnTo>
                    <a:pt x="636083" y="174697"/>
                  </a:lnTo>
                  <a:lnTo>
                    <a:pt x="641780" y="177541"/>
                  </a:lnTo>
                  <a:lnTo>
                    <a:pt x="644629" y="184190"/>
                  </a:lnTo>
                  <a:lnTo>
                    <a:pt x="647478" y="185136"/>
                  </a:lnTo>
                  <a:lnTo>
                    <a:pt x="649375" y="187038"/>
                  </a:lnTo>
                  <a:lnTo>
                    <a:pt x="649375" y="187038"/>
                  </a:lnTo>
                  <a:lnTo>
                    <a:pt x="652224" y="185136"/>
                  </a:lnTo>
                  <a:lnTo>
                    <a:pt x="655072" y="185136"/>
                  </a:lnTo>
                  <a:lnTo>
                    <a:pt x="659819" y="184190"/>
                  </a:lnTo>
                  <a:lnTo>
                    <a:pt x="660770" y="183238"/>
                  </a:lnTo>
                  <a:lnTo>
                    <a:pt x="663619" y="183238"/>
                  </a:lnTo>
                  <a:lnTo>
                    <a:pt x="664565" y="185136"/>
                  </a:lnTo>
                  <a:lnTo>
                    <a:pt x="664565" y="187038"/>
                  </a:lnTo>
                  <a:lnTo>
                    <a:pt x="666467" y="195584"/>
                  </a:lnTo>
                  <a:lnTo>
                    <a:pt x="669316" y="201272"/>
                  </a:lnTo>
                  <a:lnTo>
                    <a:pt x="671213" y="203169"/>
                  </a:lnTo>
                  <a:lnTo>
                    <a:pt x="680711" y="207916"/>
                  </a:lnTo>
                  <a:lnTo>
                    <a:pt x="687354" y="203169"/>
                  </a:lnTo>
                  <a:lnTo>
                    <a:pt x="695900" y="196531"/>
                  </a:lnTo>
                  <a:lnTo>
                    <a:pt x="700647" y="196531"/>
                  </a:lnTo>
                  <a:lnTo>
                    <a:pt x="701598" y="195584"/>
                  </a:lnTo>
                  <a:lnTo>
                    <a:pt x="714890" y="190833"/>
                  </a:lnTo>
                  <a:lnTo>
                    <a:pt x="717739" y="185136"/>
                  </a:lnTo>
                  <a:lnTo>
                    <a:pt x="743372" y="193687"/>
                  </a:lnTo>
                  <a:lnTo>
                    <a:pt x="759498" y="189887"/>
                  </a:lnTo>
                  <a:lnTo>
                    <a:pt x="760464" y="188936"/>
                  </a:lnTo>
                  <a:lnTo>
                    <a:pt x="763293" y="186087"/>
                  </a:lnTo>
                  <a:lnTo>
                    <a:pt x="777557" y="248744"/>
                  </a:lnTo>
                  <a:lnTo>
                    <a:pt x="777557" y="253490"/>
                  </a:lnTo>
                  <a:lnTo>
                    <a:pt x="780381" y="255392"/>
                  </a:lnTo>
                  <a:lnTo>
                    <a:pt x="782283" y="256338"/>
                  </a:lnTo>
                  <a:lnTo>
                    <a:pt x="782283" y="262036"/>
                  </a:lnTo>
                  <a:lnTo>
                    <a:pt x="781352" y="265836"/>
                  </a:lnTo>
                  <a:lnTo>
                    <a:pt x="781352" y="266782"/>
                  </a:lnTo>
                  <a:lnTo>
                    <a:pt x="782283" y="269631"/>
                  </a:lnTo>
                  <a:lnTo>
                    <a:pt x="782283" y="270582"/>
                  </a:lnTo>
                  <a:lnTo>
                    <a:pt x="783249" y="272480"/>
                  </a:lnTo>
                  <a:lnTo>
                    <a:pt x="785152" y="275328"/>
                  </a:lnTo>
                  <a:lnTo>
                    <a:pt x="787049" y="288621"/>
                  </a:lnTo>
                  <a:lnTo>
                    <a:pt x="788927" y="291469"/>
                  </a:lnTo>
                  <a:lnTo>
                    <a:pt x="789878" y="292420"/>
                  </a:lnTo>
                  <a:lnTo>
                    <a:pt x="797473" y="298118"/>
                  </a:lnTo>
                  <a:lnTo>
                    <a:pt x="799370" y="300015"/>
                  </a:lnTo>
                  <a:lnTo>
                    <a:pt x="810765" y="301913"/>
                  </a:lnTo>
                  <a:lnTo>
                    <a:pt x="814565" y="300962"/>
                  </a:lnTo>
                  <a:lnTo>
                    <a:pt x="820262" y="302864"/>
                  </a:lnTo>
                  <a:lnTo>
                    <a:pt x="821214" y="305703"/>
                  </a:lnTo>
                  <a:lnTo>
                    <a:pt x="824057" y="306649"/>
                  </a:lnTo>
                  <a:lnTo>
                    <a:pt x="827857" y="305703"/>
                  </a:lnTo>
                  <a:lnTo>
                    <a:pt x="836398" y="305703"/>
                  </a:lnTo>
                  <a:lnTo>
                    <a:pt x="841150" y="304752"/>
                  </a:lnTo>
                  <a:lnTo>
                    <a:pt x="845896" y="305703"/>
                  </a:lnTo>
                  <a:lnTo>
                    <a:pt x="845896" y="306649"/>
                  </a:lnTo>
                  <a:lnTo>
                    <a:pt x="848744" y="307600"/>
                  </a:lnTo>
                  <a:lnTo>
                    <a:pt x="848744" y="309503"/>
                  </a:lnTo>
                  <a:lnTo>
                    <a:pt x="849696" y="311400"/>
                  </a:lnTo>
                  <a:lnTo>
                    <a:pt x="851593" y="316146"/>
                  </a:lnTo>
                  <a:lnTo>
                    <a:pt x="852544" y="321844"/>
                  </a:lnTo>
                  <a:lnTo>
                    <a:pt x="851593" y="323741"/>
                  </a:lnTo>
                  <a:lnTo>
                    <a:pt x="851593" y="325639"/>
                  </a:lnTo>
                  <a:lnTo>
                    <a:pt x="852544" y="332287"/>
                  </a:lnTo>
                  <a:lnTo>
                    <a:pt x="852544" y="334185"/>
                  </a:lnTo>
                  <a:lnTo>
                    <a:pt x="853491" y="338931"/>
                  </a:lnTo>
                  <a:lnTo>
                    <a:pt x="851593" y="340833"/>
                  </a:lnTo>
                  <a:lnTo>
                    <a:pt x="851593" y="343677"/>
                  </a:lnTo>
                  <a:lnTo>
                    <a:pt x="857291" y="346531"/>
                  </a:lnTo>
                  <a:lnTo>
                    <a:pt x="859188" y="346531"/>
                  </a:lnTo>
                  <a:lnTo>
                    <a:pt x="862988" y="344628"/>
                  </a:lnTo>
                  <a:lnTo>
                    <a:pt x="869632" y="347477"/>
                  </a:lnTo>
                  <a:lnTo>
                    <a:pt x="874378" y="345580"/>
                  </a:lnTo>
                  <a:lnTo>
                    <a:pt x="877227" y="344628"/>
                  </a:lnTo>
                  <a:lnTo>
                    <a:pt x="880075" y="344628"/>
                  </a:lnTo>
                  <a:lnTo>
                    <a:pt x="890519" y="345580"/>
                  </a:lnTo>
                  <a:lnTo>
                    <a:pt x="896216" y="346531"/>
                  </a:lnTo>
                  <a:lnTo>
                    <a:pt x="900967" y="351277"/>
                  </a:lnTo>
                  <a:lnTo>
                    <a:pt x="903811" y="353175"/>
                  </a:lnTo>
                  <a:lnTo>
                    <a:pt x="904762" y="357921"/>
                  </a:lnTo>
                  <a:lnTo>
                    <a:pt x="904762" y="367418"/>
                  </a:lnTo>
                  <a:lnTo>
                    <a:pt x="904762" y="372164"/>
                  </a:lnTo>
                  <a:lnTo>
                    <a:pt x="904762" y="376910"/>
                  </a:lnTo>
                  <a:lnTo>
                    <a:pt x="906665" y="382608"/>
                  </a:lnTo>
                  <a:lnTo>
                    <a:pt x="908562" y="383559"/>
                  </a:lnTo>
                  <a:lnTo>
                    <a:pt x="911411" y="385456"/>
                  </a:lnTo>
                  <a:lnTo>
                    <a:pt x="912362" y="388305"/>
                  </a:lnTo>
                  <a:lnTo>
                    <a:pt x="915206" y="389256"/>
                  </a:lnTo>
                  <a:lnTo>
                    <a:pt x="919957" y="400646"/>
                  </a:lnTo>
                  <a:lnTo>
                    <a:pt x="917108" y="407295"/>
                  </a:lnTo>
                  <a:lnTo>
                    <a:pt x="916157" y="409192"/>
                  </a:lnTo>
                  <a:lnTo>
                    <a:pt x="912362" y="410144"/>
                  </a:lnTo>
                  <a:lnTo>
                    <a:pt x="913308" y="412992"/>
                  </a:lnTo>
                  <a:lnTo>
                    <a:pt x="913308" y="413943"/>
                  </a:lnTo>
                  <a:lnTo>
                    <a:pt x="913308" y="416787"/>
                  </a:lnTo>
                  <a:lnTo>
                    <a:pt x="914260" y="417738"/>
                  </a:lnTo>
                  <a:lnTo>
                    <a:pt x="914260" y="419636"/>
                  </a:lnTo>
                  <a:lnTo>
                    <a:pt x="905714" y="437669"/>
                  </a:lnTo>
                  <a:lnTo>
                    <a:pt x="890519" y="438621"/>
                  </a:lnTo>
                  <a:lnTo>
                    <a:pt x="886724" y="440518"/>
                  </a:lnTo>
                  <a:lnTo>
                    <a:pt x="885773" y="441464"/>
                  </a:lnTo>
                  <a:lnTo>
                    <a:pt x="871534" y="460454"/>
                  </a:lnTo>
                  <a:lnTo>
                    <a:pt x="856339" y="469000"/>
                  </a:lnTo>
                  <a:lnTo>
                    <a:pt x="854442" y="469951"/>
                  </a:lnTo>
                  <a:lnTo>
                    <a:pt x="847793" y="494639"/>
                  </a:lnTo>
                  <a:lnTo>
                    <a:pt x="854442" y="501282"/>
                  </a:lnTo>
                  <a:lnTo>
                    <a:pt x="847793" y="513623"/>
                  </a:lnTo>
                  <a:lnTo>
                    <a:pt x="846847" y="515521"/>
                  </a:lnTo>
                  <a:lnTo>
                    <a:pt x="845896" y="517423"/>
                  </a:lnTo>
                  <a:lnTo>
                    <a:pt x="844950" y="518374"/>
                  </a:lnTo>
                  <a:lnTo>
                    <a:pt x="847793" y="534510"/>
                  </a:lnTo>
                  <a:lnTo>
                    <a:pt x="848744" y="535462"/>
                  </a:lnTo>
                  <a:lnTo>
                    <a:pt x="851593" y="539262"/>
                  </a:lnTo>
                  <a:lnTo>
                    <a:pt x="852544" y="540208"/>
                  </a:lnTo>
                  <a:lnTo>
                    <a:pt x="854442" y="543052"/>
                  </a:lnTo>
                  <a:lnTo>
                    <a:pt x="855388" y="543998"/>
                  </a:lnTo>
                  <a:lnTo>
                    <a:pt x="857291" y="546847"/>
                  </a:lnTo>
                  <a:lnTo>
                    <a:pt x="859188" y="550646"/>
                  </a:lnTo>
                  <a:lnTo>
                    <a:pt x="860139" y="552544"/>
                  </a:lnTo>
                  <a:lnTo>
                    <a:pt x="861086" y="560139"/>
                  </a:lnTo>
                  <a:lnTo>
                    <a:pt x="857291" y="566788"/>
                  </a:lnTo>
                  <a:lnTo>
                    <a:pt x="855388" y="568685"/>
                  </a:lnTo>
                  <a:lnTo>
                    <a:pt x="852544" y="570582"/>
                  </a:lnTo>
                  <a:lnTo>
                    <a:pt x="851593" y="571534"/>
                  </a:lnTo>
                  <a:lnTo>
                    <a:pt x="850642" y="572485"/>
                  </a:lnTo>
                  <a:lnTo>
                    <a:pt x="847793" y="574382"/>
                  </a:lnTo>
                  <a:lnTo>
                    <a:pt x="844950" y="576280"/>
                  </a:lnTo>
                  <a:lnTo>
                    <a:pt x="843047" y="577231"/>
                  </a:lnTo>
                  <a:lnTo>
                    <a:pt x="841150" y="578177"/>
                  </a:lnTo>
                  <a:lnTo>
                    <a:pt x="840198" y="579129"/>
                  </a:lnTo>
                  <a:lnTo>
                    <a:pt x="838301" y="580080"/>
                  </a:lnTo>
                  <a:lnTo>
                    <a:pt x="837350" y="581026"/>
                  </a:lnTo>
                  <a:lnTo>
                    <a:pt x="836398" y="581977"/>
                  </a:lnTo>
                  <a:lnTo>
                    <a:pt x="835452" y="582923"/>
                  </a:lnTo>
                  <a:lnTo>
                    <a:pt x="832603" y="585777"/>
                  </a:lnTo>
                  <a:lnTo>
                    <a:pt x="831652" y="586723"/>
                  </a:lnTo>
                  <a:lnTo>
                    <a:pt x="830706" y="589572"/>
                  </a:lnTo>
                  <a:lnTo>
                    <a:pt x="833555" y="603816"/>
                  </a:lnTo>
                  <a:lnTo>
                    <a:pt x="836398" y="601913"/>
                  </a:lnTo>
                  <a:lnTo>
                    <a:pt x="839252" y="600016"/>
                  </a:lnTo>
                  <a:lnTo>
                    <a:pt x="841150" y="598118"/>
                  </a:lnTo>
                  <a:lnTo>
                    <a:pt x="843998" y="595270"/>
                  </a:lnTo>
                  <a:lnTo>
                    <a:pt x="844950" y="594318"/>
                  </a:lnTo>
                  <a:lnTo>
                    <a:pt x="846847" y="594318"/>
                  </a:lnTo>
                  <a:lnTo>
                    <a:pt x="849696" y="596221"/>
                  </a:lnTo>
                  <a:lnTo>
                    <a:pt x="852544" y="599069"/>
                  </a:lnTo>
                  <a:lnTo>
                    <a:pt x="855388" y="600967"/>
                  </a:lnTo>
                  <a:lnTo>
                    <a:pt x="858242" y="601913"/>
                  </a:lnTo>
                  <a:lnTo>
                    <a:pt x="860139" y="601913"/>
                  </a:lnTo>
                  <a:lnTo>
                    <a:pt x="862037" y="600016"/>
                  </a:lnTo>
                  <a:lnTo>
                    <a:pt x="862988" y="598118"/>
                  </a:lnTo>
                  <a:lnTo>
                    <a:pt x="864885" y="598118"/>
                  </a:lnTo>
                  <a:lnTo>
                    <a:pt x="864885" y="596221"/>
                  </a:lnTo>
                  <a:lnTo>
                    <a:pt x="866783" y="594318"/>
                  </a:lnTo>
                  <a:lnTo>
                    <a:pt x="867734" y="592421"/>
                  </a:lnTo>
                  <a:lnTo>
                    <a:pt x="868685" y="592421"/>
                  </a:lnTo>
                  <a:lnTo>
                    <a:pt x="874378" y="598118"/>
                  </a:lnTo>
                  <a:lnTo>
                    <a:pt x="876280" y="600016"/>
                  </a:lnTo>
                  <a:lnTo>
                    <a:pt x="875329" y="600967"/>
                  </a:lnTo>
                  <a:lnTo>
                    <a:pt x="875329" y="602864"/>
                  </a:lnTo>
                  <a:lnTo>
                    <a:pt x="874378" y="604767"/>
                  </a:lnTo>
                  <a:lnTo>
                    <a:pt x="873432" y="610464"/>
                  </a:lnTo>
                  <a:lnTo>
                    <a:pt x="871534" y="619957"/>
                  </a:lnTo>
                  <a:lnTo>
                    <a:pt x="871534" y="620903"/>
                  </a:lnTo>
                  <a:lnTo>
                    <a:pt x="869632" y="625649"/>
                  </a:lnTo>
                  <a:lnTo>
                    <a:pt x="868685" y="630400"/>
                  </a:lnTo>
                  <a:lnTo>
                    <a:pt x="866783" y="634200"/>
                  </a:lnTo>
                  <a:lnTo>
                    <a:pt x="866783" y="635146"/>
                  </a:lnTo>
                  <a:lnTo>
                    <a:pt x="866783" y="639893"/>
                  </a:lnTo>
                  <a:lnTo>
                    <a:pt x="866783" y="641795"/>
                  </a:lnTo>
                  <a:lnTo>
                    <a:pt x="866783" y="644639"/>
                  </a:lnTo>
                  <a:lnTo>
                    <a:pt x="866783" y="646541"/>
                  </a:lnTo>
                  <a:lnTo>
                    <a:pt x="867734" y="658882"/>
                  </a:lnTo>
                  <a:lnTo>
                    <a:pt x="868685" y="662682"/>
                  </a:lnTo>
                  <a:lnTo>
                    <a:pt x="866783" y="664580"/>
                  </a:lnTo>
                  <a:lnTo>
                    <a:pt x="864885" y="665531"/>
                  </a:lnTo>
                  <a:lnTo>
                    <a:pt x="863939" y="667428"/>
                  </a:lnTo>
                  <a:lnTo>
                    <a:pt x="862037" y="669326"/>
                  </a:lnTo>
                  <a:lnTo>
                    <a:pt x="861086" y="672170"/>
                  </a:lnTo>
                  <a:lnTo>
                    <a:pt x="860139" y="674067"/>
                  </a:lnTo>
                  <a:lnTo>
                    <a:pt x="857291" y="674067"/>
                  </a:lnTo>
                  <a:lnTo>
                    <a:pt x="854442" y="675013"/>
                  </a:lnTo>
                  <a:lnTo>
                    <a:pt x="854442" y="675965"/>
                  </a:lnTo>
                  <a:lnTo>
                    <a:pt x="854442" y="675965"/>
                  </a:lnTo>
                  <a:lnTo>
                    <a:pt x="854442" y="677867"/>
                  </a:lnTo>
                  <a:lnTo>
                    <a:pt x="855388" y="681662"/>
                  </a:lnTo>
                  <a:lnTo>
                    <a:pt x="858242" y="684511"/>
                  </a:lnTo>
                  <a:lnTo>
                    <a:pt x="860139" y="686408"/>
                  </a:lnTo>
                  <a:lnTo>
                    <a:pt x="861086" y="687359"/>
                  </a:lnTo>
                  <a:lnTo>
                    <a:pt x="864885" y="693057"/>
                  </a:lnTo>
                  <a:lnTo>
                    <a:pt x="868685" y="694954"/>
                  </a:lnTo>
                  <a:lnTo>
                    <a:pt x="870583" y="694954"/>
                  </a:lnTo>
                  <a:lnTo>
                    <a:pt x="870583" y="695905"/>
                  </a:lnTo>
                  <a:lnTo>
                    <a:pt x="874378" y="697803"/>
                  </a:lnTo>
                  <a:lnTo>
                    <a:pt x="876280" y="695905"/>
                  </a:lnTo>
                  <a:lnTo>
                    <a:pt x="879129" y="693057"/>
                  </a:lnTo>
                  <a:lnTo>
                    <a:pt x="881978" y="694003"/>
                  </a:lnTo>
                  <a:lnTo>
                    <a:pt x="887675" y="692106"/>
                  </a:lnTo>
                  <a:lnTo>
                    <a:pt x="893372" y="692106"/>
                  </a:lnTo>
                  <a:lnTo>
                    <a:pt x="894319" y="690208"/>
                  </a:lnTo>
                  <a:lnTo>
                    <a:pt x="896216" y="683559"/>
                  </a:lnTo>
                  <a:lnTo>
                    <a:pt x="900967" y="681662"/>
                  </a:lnTo>
                  <a:lnTo>
                    <a:pt x="901914" y="680711"/>
                  </a:lnTo>
                  <a:lnTo>
                    <a:pt x="904762" y="679764"/>
                  </a:lnTo>
                  <a:lnTo>
                    <a:pt x="907611" y="677867"/>
                  </a:lnTo>
                  <a:lnTo>
                    <a:pt x="907611" y="677867"/>
                  </a:lnTo>
                  <a:lnTo>
                    <a:pt x="910460" y="675013"/>
                  </a:lnTo>
                  <a:lnTo>
                    <a:pt x="915206" y="675013"/>
                  </a:lnTo>
                  <a:lnTo>
                    <a:pt x="916157" y="676916"/>
                  </a:lnTo>
                  <a:lnTo>
                    <a:pt x="917108" y="677867"/>
                  </a:lnTo>
                  <a:lnTo>
                    <a:pt x="919957" y="678813"/>
                  </a:lnTo>
                  <a:lnTo>
                    <a:pt x="920903" y="677867"/>
                  </a:lnTo>
                  <a:lnTo>
                    <a:pt x="923752" y="679764"/>
                  </a:lnTo>
                  <a:lnTo>
                    <a:pt x="928498" y="683559"/>
                  </a:lnTo>
                  <a:lnTo>
                    <a:pt x="928498" y="682613"/>
                  </a:lnTo>
                  <a:lnTo>
                    <a:pt x="929449" y="682613"/>
                  </a:lnTo>
                  <a:lnTo>
                    <a:pt x="934196" y="685462"/>
                  </a:lnTo>
                  <a:lnTo>
                    <a:pt x="936098" y="685462"/>
                  </a:lnTo>
                  <a:lnTo>
                    <a:pt x="937044" y="685462"/>
                  </a:lnTo>
                  <a:lnTo>
                    <a:pt x="937044" y="687359"/>
                  </a:lnTo>
                  <a:lnTo>
                    <a:pt x="937044" y="689257"/>
                  </a:lnTo>
                  <a:lnTo>
                    <a:pt x="949390" y="697803"/>
                  </a:lnTo>
                  <a:lnTo>
                    <a:pt x="949390" y="698749"/>
                  </a:lnTo>
                  <a:lnTo>
                    <a:pt x="950337" y="701603"/>
                  </a:lnTo>
                  <a:lnTo>
                    <a:pt x="952234" y="702549"/>
                  </a:lnTo>
                  <a:lnTo>
                    <a:pt x="956985" y="703500"/>
                  </a:lnTo>
                  <a:lnTo>
                    <a:pt x="960780" y="701603"/>
                  </a:lnTo>
                  <a:lnTo>
                    <a:pt x="963629" y="706349"/>
                  </a:lnTo>
                  <a:lnTo>
                    <a:pt x="966478" y="709198"/>
                  </a:lnTo>
                  <a:lnTo>
                    <a:pt x="967429" y="710144"/>
                  </a:lnTo>
                  <a:lnTo>
                    <a:pt x="968380" y="711095"/>
                  </a:lnTo>
                  <a:lnTo>
                    <a:pt x="972175" y="713944"/>
                  </a:lnTo>
                  <a:lnTo>
                    <a:pt x="973126" y="714895"/>
                  </a:lnTo>
                  <a:lnTo>
                    <a:pt x="974077" y="715841"/>
                  </a:lnTo>
                  <a:lnTo>
                    <a:pt x="975024" y="716793"/>
                  </a:lnTo>
                  <a:lnTo>
                    <a:pt x="978824" y="718690"/>
                  </a:lnTo>
                  <a:lnTo>
                    <a:pt x="980721" y="719641"/>
                  </a:lnTo>
                  <a:lnTo>
                    <a:pt x="981667" y="722490"/>
                  </a:lnTo>
                  <a:lnTo>
                    <a:pt x="981667" y="722490"/>
                  </a:lnTo>
                  <a:lnTo>
                    <a:pt x="984516" y="724388"/>
                  </a:lnTo>
                  <a:lnTo>
                    <a:pt x="985467" y="725339"/>
                  </a:lnTo>
                  <a:lnTo>
                    <a:pt x="987365" y="726285"/>
                  </a:lnTo>
                  <a:lnTo>
                    <a:pt x="989262" y="726285"/>
                  </a:lnTo>
                  <a:lnTo>
                    <a:pt x="991165" y="729134"/>
                  </a:lnTo>
                  <a:lnTo>
                    <a:pt x="993062" y="730085"/>
                  </a:lnTo>
                  <a:lnTo>
                    <a:pt x="991165" y="732934"/>
                  </a:lnTo>
                  <a:lnTo>
                    <a:pt x="991165" y="734831"/>
                  </a:lnTo>
                  <a:lnTo>
                    <a:pt x="993062" y="737680"/>
                  </a:lnTo>
                  <a:lnTo>
                    <a:pt x="997794" y="738631"/>
                  </a:lnTo>
                  <a:lnTo>
                    <a:pt x="999691" y="741475"/>
                  </a:lnTo>
                  <a:lnTo>
                    <a:pt x="1000657" y="740529"/>
                  </a:lnTo>
                  <a:lnTo>
                    <a:pt x="1002559" y="739582"/>
                  </a:lnTo>
                  <a:lnTo>
                    <a:pt x="1007286" y="738631"/>
                  </a:lnTo>
                  <a:lnTo>
                    <a:pt x="1008252" y="737680"/>
                  </a:lnTo>
                  <a:lnTo>
                    <a:pt x="1012052" y="736729"/>
                  </a:lnTo>
                  <a:lnTo>
                    <a:pt x="1024378" y="739582"/>
                  </a:lnTo>
                  <a:lnTo>
                    <a:pt x="1027227" y="739582"/>
                  </a:lnTo>
                  <a:lnTo>
                    <a:pt x="1031022" y="738631"/>
                  </a:lnTo>
                  <a:lnTo>
                    <a:pt x="1032919" y="736729"/>
                  </a:lnTo>
                  <a:lnTo>
                    <a:pt x="1046216" y="740529"/>
                  </a:lnTo>
                  <a:lnTo>
                    <a:pt x="1047163" y="741475"/>
                  </a:lnTo>
                  <a:lnTo>
                    <a:pt x="1048114" y="744328"/>
                  </a:lnTo>
                  <a:lnTo>
                    <a:pt x="1052860" y="746226"/>
                  </a:lnTo>
                  <a:lnTo>
                    <a:pt x="1055709" y="747172"/>
                  </a:lnTo>
                  <a:lnTo>
                    <a:pt x="1062352" y="749075"/>
                  </a:lnTo>
                  <a:lnTo>
                    <a:pt x="1067104" y="748123"/>
                  </a:lnTo>
                  <a:lnTo>
                    <a:pt x="1069001" y="744328"/>
                  </a:lnTo>
                  <a:lnTo>
                    <a:pt x="1070899" y="741475"/>
                  </a:lnTo>
                  <a:lnTo>
                    <a:pt x="1073747" y="742426"/>
                  </a:lnTo>
                  <a:lnTo>
                    <a:pt x="1074698" y="743377"/>
                  </a:lnTo>
                  <a:lnTo>
                    <a:pt x="1075645" y="744328"/>
                  </a:lnTo>
                  <a:lnTo>
                    <a:pt x="1080396" y="748123"/>
                  </a:lnTo>
                  <a:lnTo>
                    <a:pt x="1080396" y="752870"/>
                  </a:lnTo>
                  <a:lnTo>
                    <a:pt x="1082293" y="753821"/>
                  </a:lnTo>
                  <a:lnTo>
                    <a:pt x="1085142" y="754767"/>
                  </a:lnTo>
                  <a:lnTo>
                    <a:pt x="1085142" y="754767"/>
                  </a:lnTo>
                  <a:lnTo>
                    <a:pt x="1085142" y="756670"/>
                  </a:lnTo>
                  <a:lnTo>
                    <a:pt x="1085142" y="757621"/>
                  </a:lnTo>
                  <a:lnTo>
                    <a:pt x="1091791" y="765216"/>
                  </a:lnTo>
                  <a:lnTo>
                    <a:pt x="1096537" y="766162"/>
                  </a:lnTo>
                  <a:lnTo>
                    <a:pt x="1099386" y="767113"/>
                  </a:lnTo>
                  <a:lnTo>
                    <a:pt x="1101283" y="767113"/>
                  </a:lnTo>
                  <a:lnTo>
                    <a:pt x="1106029" y="767113"/>
                  </a:lnTo>
                  <a:lnTo>
                    <a:pt x="1109829" y="769011"/>
                  </a:lnTo>
                  <a:lnTo>
                    <a:pt x="1111732" y="769962"/>
                  </a:lnTo>
                  <a:lnTo>
                    <a:pt x="1112678" y="771859"/>
                  </a:lnTo>
                  <a:lnTo>
                    <a:pt x="1113629" y="772810"/>
                  </a:lnTo>
                  <a:lnTo>
                    <a:pt x="1115522" y="774708"/>
                  </a:lnTo>
                  <a:lnTo>
                    <a:pt x="1117424" y="774708"/>
                  </a:lnTo>
                  <a:lnTo>
                    <a:pt x="1116473" y="780405"/>
                  </a:lnTo>
                  <a:lnTo>
                    <a:pt x="1106029" y="790839"/>
                  </a:lnTo>
                  <a:lnTo>
                    <a:pt x="1101283" y="792741"/>
                  </a:lnTo>
                  <a:lnTo>
                    <a:pt x="1097488" y="791790"/>
                  </a:lnTo>
                  <a:lnTo>
                    <a:pt x="1093688" y="791790"/>
                  </a:lnTo>
                  <a:lnTo>
                    <a:pt x="1089888" y="792741"/>
                  </a:lnTo>
                  <a:lnTo>
                    <a:pt x="1088942" y="792741"/>
                  </a:lnTo>
                  <a:lnTo>
                    <a:pt x="1085142" y="792741"/>
                  </a:lnTo>
                  <a:lnTo>
                    <a:pt x="1084196" y="793688"/>
                  </a:lnTo>
                  <a:lnTo>
                    <a:pt x="1082293" y="794639"/>
                  </a:lnTo>
                  <a:lnTo>
                    <a:pt x="1081342" y="799385"/>
                  </a:lnTo>
                  <a:lnTo>
                    <a:pt x="1077547" y="800336"/>
                  </a:lnTo>
                  <a:lnTo>
                    <a:pt x="1073747" y="801288"/>
                  </a:lnTo>
                  <a:lnTo>
                    <a:pt x="1072801" y="807931"/>
                  </a:lnTo>
                  <a:lnTo>
                    <a:pt x="1069001" y="811731"/>
                  </a:lnTo>
                  <a:lnTo>
                    <a:pt x="1067104" y="813629"/>
                  </a:lnTo>
                  <a:lnTo>
                    <a:pt x="1067104" y="815526"/>
                  </a:lnTo>
                  <a:lnTo>
                    <a:pt x="1066152" y="816477"/>
                  </a:lnTo>
                  <a:lnTo>
                    <a:pt x="1064255" y="818375"/>
                  </a:lnTo>
                  <a:lnTo>
                    <a:pt x="1063304" y="819326"/>
                  </a:lnTo>
                  <a:lnTo>
                    <a:pt x="1062352" y="818375"/>
                  </a:lnTo>
                  <a:lnTo>
                    <a:pt x="1060455" y="819326"/>
                  </a:lnTo>
                  <a:lnTo>
                    <a:pt x="1059509" y="822170"/>
                  </a:lnTo>
                  <a:lnTo>
                    <a:pt x="1057606" y="823121"/>
                  </a:lnTo>
                  <a:lnTo>
                    <a:pt x="1055709" y="825023"/>
                  </a:lnTo>
                  <a:lnTo>
                    <a:pt x="1053811" y="825970"/>
                  </a:lnTo>
                  <a:lnTo>
                    <a:pt x="1050963" y="826921"/>
                  </a:lnTo>
                  <a:lnTo>
                    <a:pt x="1050011" y="827867"/>
                  </a:lnTo>
                  <a:lnTo>
                    <a:pt x="1048114" y="828818"/>
                  </a:lnTo>
                  <a:lnTo>
                    <a:pt x="1043368" y="827867"/>
                  </a:lnTo>
                  <a:lnTo>
                    <a:pt x="1047163" y="840213"/>
                  </a:lnTo>
                  <a:lnTo>
                    <a:pt x="1048114" y="839262"/>
                  </a:lnTo>
                  <a:lnTo>
                    <a:pt x="1049065" y="839262"/>
                  </a:lnTo>
                  <a:lnTo>
                    <a:pt x="1052860" y="840213"/>
                  </a:lnTo>
                  <a:lnTo>
                    <a:pt x="1057606" y="844013"/>
                  </a:lnTo>
                  <a:lnTo>
                    <a:pt x="1061406" y="845911"/>
                  </a:lnTo>
                  <a:lnTo>
                    <a:pt x="1062352" y="851608"/>
                  </a:lnTo>
                  <a:lnTo>
                    <a:pt x="1065206" y="854457"/>
                  </a:lnTo>
                  <a:lnTo>
                    <a:pt x="1067104" y="855403"/>
                  </a:lnTo>
                  <a:lnTo>
                    <a:pt x="1068050" y="857300"/>
                  </a:lnTo>
                  <a:lnTo>
                    <a:pt x="1077547" y="865847"/>
                  </a:lnTo>
                  <a:lnTo>
                    <a:pt x="1074698" y="872495"/>
                  </a:lnTo>
                  <a:lnTo>
                    <a:pt x="1076596" y="892436"/>
                  </a:lnTo>
                  <a:lnTo>
                    <a:pt x="1078498" y="897182"/>
                  </a:lnTo>
                  <a:lnTo>
                    <a:pt x="1079445" y="900031"/>
                  </a:lnTo>
                  <a:lnTo>
                    <a:pt x="1072801" y="914260"/>
                  </a:lnTo>
                  <a:lnTo>
                    <a:pt x="1069952" y="926606"/>
                  </a:lnTo>
                  <a:lnTo>
                    <a:pt x="1068050" y="930401"/>
                  </a:lnTo>
                  <a:lnTo>
                    <a:pt x="1068050" y="931352"/>
                  </a:lnTo>
                  <a:lnTo>
                    <a:pt x="1066152" y="937049"/>
                  </a:lnTo>
                  <a:lnTo>
                    <a:pt x="1066152" y="937996"/>
                  </a:lnTo>
                  <a:lnTo>
                    <a:pt x="1064255" y="943693"/>
                  </a:lnTo>
                  <a:lnTo>
                    <a:pt x="1063304" y="945595"/>
                  </a:lnTo>
                  <a:lnTo>
                    <a:pt x="1061406" y="948444"/>
                  </a:lnTo>
                  <a:lnTo>
                    <a:pt x="1060455" y="948444"/>
                  </a:lnTo>
                  <a:lnTo>
                    <a:pt x="1059509" y="954142"/>
                  </a:lnTo>
                  <a:lnTo>
                    <a:pt x="1057606" y="958888"/>
                  </a:lnTo>
                  <a:lnTo>
                    <a:pt x="1059509" y="961736"/>
                  </a:lnTo>
                  <a:lnTo>
                    <a:pt x="1059509" y="965531"/>
                  </a:lnTo>
                  <a:lnTo>
                    <a:pt x="1060455" y="968380"/>
                  </a:lnTo>
                  <a:lnTo>
                    <a:pt x="1056660" y="968380"/>
                  </a:lnTo>
                  <a:lnTo>
                    <a:pt x="1052860" y="969331"/>
                  </a:lnTo>
                  <a:lnTo>
                    <a:pt x="1050963" y="969331"/>
                  </a:lnTo>
                  <a:lnTo>
                    <a:pt x="1047163" y="969331"/>
                  </a:lnTo>
                  <a:lnTo>
                    <a:pt x="1045265" y="971229"/>
                  </a:lnTo>
                  <a:lnTo>
                    <a:pt x="1044314" y="980721"/>
                  </a:lnTo>
                  <a:lnTo>
                    <a:pt x="1045265" y="986418"/>
                  </a:lnTo>
                  <a:lnTo>
                    <a:pt x="1044314" y="989267"/>
                  </a:lnTo>
                  <a:lnTo>
                    <a:pt x="1043368" y="993067"/>
                  </a:lnTo>
                  <a:lnTo>
                    <a:pt x="1043368" y="994965"/>
                  </a:lnTo>
                  <a:lnTo>
                    <a:pt x="1045265" y="999711"/>
                  </a:lnTo>
                  <a:lnTo>
                    <a:pt x="1046216" y="1007311"/>
                  </a:lnTo>
                  <a:lnTo>
                    <a:pt x="1051909" y="1031988"/>
                  </a:lnTo>
                  <a:lnTo>
                    <a:pt x="1051909" y="1035783"/>
                  </a:lnTo>
                  <a:lnTo>
                    <a:pt x="1050011" y="1040534"/>
                  </a:lnTo>
                  <a:lnTo>
                    <a:pt x="1049065" y="1040534"/>
                  </a:lnTo>
                  <a:lnTo>
                    <a:pt x="1042417" y="1048124"/>
                  </a:lnTo>
                  <a:lnTo>
                    <a:pt x="1041470" y="1051924"/>
                  </a:lnTo>
                  <a:lnTo>
                    <a:pt x="1040519" y="1054772"/>
                  </a:lnTo>
                  <a:lnTo>
                    <a:pt x="1040519" y="1055724"/>
                  </a:lnTo>
                  <a:lnTo>
                    <a:pt x="1042417" y="1060470"/>
                  </a:lnTo>
                  <a:lnTo>
                    <a:pt x="1041470" y="1065216"/>
                  </a:lnTo>
                  <a:lnTo>
                    <a:pt x="1041470" y="1066167"/>
                  </a:lnTo>
                  <a:lnTo>
                    <a:pt x="1043368" y="1079460"/>
                  </a:lnTo>
                  <a:lnTo>
                    <a:pt x="1044314" y="1087055"/>
                  </a:lnTo>
                  <a:lnTo>
                    <a:pt x="1043368" y="1088006"/>
                  </a:lnTo>
                  <a:lnTo>
                    <a:pt x="1043368" y="1088957"/>
                  </a:lnTo>
                  <a:lnTo>
                    <a:pt x="1042417" y="1091801"/>
                  </a:lnTo>
                  <a:lnTo>
                    <a:pt x="1041470" y="1092752"/>
                  </a:lnTo>
                  <a:lnTo>
                    <a:pt x="1040519" y="1093703"/>
                  </a:lnTo>
                  <a:lnTo>
                    <a:pt x="1037670" y="1096547"/>
                  </a:lnTo>
                  <a:lnTo>
                    <a:pt x="1036719" y="1098449"/>
                  </a:lnTo>
                  <a:lnTo>
                    <a:pt x="1035773" y="1102244"/>
                  </a:lnTo>
                  <a:lnTo>
                    <a:pt x="1034822" y="1111741"/>
                  </a:lnTo>
                  <a:lnTo>
                    <a:pt x="1034822" y="1114590"/>
                  </a:lnTo>
                  <a:lnTo>
                    <a:pt x="1034822" y="1116488"/>
                  </a:lnTo>
                  <a:lnTo>
                    <a:pt x="1035773" y="1129780"/>
                  </a:lnTo>
                  <a:lnTo>
                    <a:pt x="1033870" y="1131682"/>
                  </a:lnTo>
                  <a:lnTo>
                    <a:pt x="1018681" y="1164901"/>
                  </a:lnTo>
                  <a:lnTo>
                    <a:pt x="1006354" y="1172496"/>
                  </a:lnTo>
                  <a:lnTo>
                    <a:pt x="986418" y="1216172"/>
                  </a:lnTo>
                  <a:lnTo>
                    <a:pt x="957931" y="1205729"/>
                  </a:lnTo>
                  <a:lnTo>
                    <a:pt x="956985" y="1204778"/>
                  </a:lnTo>
                  <a:lnTo>
                    <a:pt x="954137" y="1202880"/>
                  </a:lnTo>
                  <a:lnTo>
                    <a:pt x="952234" y="1200983"/>
                  </a:lnTo>
                  <a:lnTo>
                    <a:pt x="936098" y="1198134"/>
                  </a:lnTo>
                  <a:lnTo>
                    <a:pt x="937044" y="1201929"/>
                  </a:lnTo>
                  <a:lnTo>
                    <a:pt x="937996" y="1202880"/>
                  </a:lnTo>
                  <a:lnTo>
                    <a:pt x="938942" y="1204778"/>
                  </a:lnTo>
                  <a:lnTo>
                    <a:pt x="940844" y="1207626"/>
                  </a:lnTo>
                  <a:lnTo>
                    <a:pt x="941790" y="1221870"/>
                  </a:lnTo>
                  <a:lnTo>
                    <a:pt x="940844" y="1228518"/>
                  </a:lnTo>
                  <a:lnTo>
                    <a:pt x="940844" y="1233265"/>
                  </a:lnTo>
                  <a:lnTo>
                    <a:pt x="940844" y="1244654"/>
                  </a:lnTo>
                  <a:lnTo>
                    <a:pt x="939893" y="1256049"/>
                  </a:lnTo>
                  <a:lnTo>
                    <a:pt x="939893" y="1257000"/>
                  </a:lnTo>
                  <a:lnTo>
                    <a:pt x="935147" y="1259849"/>
                  </a:lnTo>
                  <a:lnTo>
                    <a:pt x="935147" y="1259849"/>
                  </a:lnTo>
                  <a:lnTo>
                    <a:pt x="931347" y="1261737"/>
                  </a:lnTo>
                  <a:lnTo>
                    <a:pt x="930401" y="1262688"/>
                  </a:lnTo>
                  <a:lnTo>
                    <a:pt x="927547" y="1264585"/>
                  </a:lnTo>
                  <a:lnTo>
                    <a:pt x="924703" y="1267434"/>
                  </a:lnTo>
                  <a:lnTo>
                    <a:pt x="923752" y="1267434"/>
                  </a:lnTo>
                  <a:lnTo>
                    <a:pt x="920903" y="1269332"/>
                  </a:lnTo>
                  <a:lnTo>
                    <a:pt x="913308" y="1269332"/>
                  </a:lnTo>
                  <a:lnTo>
                    <a:pt x="912362" y="1271234"/>
                  </a:lnTo>
                  <a:lnTo>
                    <a:pt x="913308" y="1275029"/>
                  </a:lnTo>
                  <a:lnTo>
                    <a:pt x="913308" y="1275029"/>
                  </a:lnTo>
                  <a:lnTo>
                    <a:pt x="915206" y="1275980"/>
                  </a:lnTo>
                  <a:lnTo>
                    <a:pt x="915206" y="1276927"/>
                  </a:lnTo>
                  <a:lnTo>
                    <a:pt x="904762" y="1282624"/>
                  </a:lnTo>
                  <a:lnTo>
                    <a:pt x="896216" y="1280726"/>
                  </a:lnTo>
                  <a:lnTo>
                    <a:pt x="888621" y="1287370"/>
                  </a:lnTo>
                  <a:lnTo>
                    <a:pt x="881978" y="1312057"/>
                  </a:lnTo>
                  <a:lnTo>
                    <a:pt x="880075" y="1313960"/>
                  </a:lnTo>
                  <a:lnTo>
                    <a:pt x="868685" y="1311111"/>
                  </a:lnTo>
                  <a:lnTo>
                    <a:pt x="860139" y="1305414"/>
                  </a:lnTo>
                  <a:lnTo>
                    <a:pt x="854442" y="1301614"/>
                  </a:lnTo>
                  <a:lnTo>
                    <a:pt x="846847" y="1301614"/>
                  </a:lnTo>
                  <a:lnTo>
                    <a:pt x="844950" y="1300667"/>
                  </a:lnTo>
                  <a:lnTo>
                    <a:pt x="837350" y="1303516"/>
                  </a:lnTo>
                  <a:lnTo>
                    <a:pt x="823106" y="1307311"/>
                  </a:lnTo>
                  <a:lnTo>
                    <a:pt x="816463" y="1303516"/>
                  </a:lnTo>
                  <a:lnTo>
                    <a:pt x="806970" y="1304462"/>
                  </a:lnTo>
                  <a:lnTo>
                    <a:pt x="799370" y="1308262"/>
                  </a:lnTo>
                  <a:lnTo>
                    <a:pt x="797473" y="1309213"/>
                  </a:lnTo>
                  <a:lnTo>
                    <a:pt x="796527" y="1310160"/>
                  </a:lnTo>
                  <a:lnTo>
                    <a:pt x="792727" y="1318706"/>
                  </a:lnTo>
                  <a:lnTo>
                    <a:pt x="793673" y="1323452"/>
                  </a:lnTo>
                  <a:lnTo>
                    <a:pt x="791775" y="1327252"/>
                  </a:lnTo>
                  <a:lnTo>
                    <a:pt x="790829" y="1338647"/>
                  </a:lnTo>
                  <a:lnTo>
                    <a:pt x="783249" y="1349085"/>
                  </a:lnTo>
                  <a:lnTo>
                    <a:pt x="778483" y="1348139"/>
                  </a:lnTo>
                  <a:lnTo>
                    <a:pt x="775654" y="1350037"/>
                  </a:lnTo>
                  <a:lnTo>
                    <a:pt x="774683" y="1354783"/>
                  </a:lnTo>
                  <a:lnTo>
                    <a:pt x="772786" y="1354783"/>
                  </a:lnTo>
                  <a:lnTo>
                    <a:pt x="768991" y="1358583"/>
                  </a:lnTo>
                  <a:lnTo>
                    <a:pt x="754767" y="1360480"/>
                  </a:lnTo>
                  <a:lnTo>
                    <a:pt x="744323" y="1361431"/>
                  </a:lnTo>
                  <a:lnTo>
                    <a:pt x="737675" y="1364280"/>
                  </a:lnTo>
                  <a:lnTo>
                    <a:pt x="736729" y="1367129"/>
                  </a:lnTo>
                  <a:lnTo>
                    <a:pt x="735777" y="1369978"/>
                  </a:lnTo>
                  <a:lnTo>
                    <a:pt x="734831" y="1371875"/>
                  </a:lnTo>
                  <a:lnTo>
                    <a:pt x="731977" y="1375675"/>
                  </a:lnTo>
                  <a:lnTo>
                    <a:pt x="731977" y="1376626"/>
                  </a:lnTo>
                  <a:lnTo>
                    <a:pt x="731031" y="1377572"/>
                  </a:lnTo>
                  <a:lnTo>
                    <a:pt x="731977" y="1379470"/>
                  </a:lnTo>
                  <a:lnTo>
                    <a:pt x="734831" y="1381372"/>
                  </a:lnTo>
                  <a:lnTo>
                    <a:pt x="735777" y="1383270"/>
                  </a:lnTo>
                  <a:lnTo>
                    <a:pt x="738626" y="1384221"/>
                  </a:lnTo>
                  <a:lnTo>
                    <a:pt x="739577" y="1386119"/>
                  </a:lnTo>
                  <a:lnTo>
                    <a:pt x="741475" y="1389908"/>
                  </a:lnTo>
                  <a:lnTo>
                    <a:pt x="742421" y="1391806"/>
                  </a:lnTo>
                  <a:lnTo>
                    <a:pt x="743372" y="1391806"/>
                  </a:lnTo>
                  <a:lnTo>
                    <a:pt x="745270" y="1394655"/>
                  </a:lnTo>
                  <a:lnTo>
                    <a:pt x="744323" y="1395606"/>
                  </a:lnTo>
                  <a:lnTo>
                    <a:pt x="742421" y="1398450"/>
                  </a:lnTo>
                  <a:lnTo>
                    <a:pt x="740524" y="1398450"/>
                  </a:lnTo>
                  <a:lnTo>
                    <a:pt x="740524" y="1398450"/>
                  </a:lnTo>
                  <a:lnTo>
                    <a:pt x="738626" y="1398450"/>
                  </a:lnTo>
                  <a:lnTo>
                    <a:pt x="738626" y="1398450"/>
                  </a:lnTo>
                  <a:lnTo>
                    <a:pt x="732929" y="1398450"/>
                  </a:lnTo>
                  <a:lnTo>
                    <a:pt x="731031" y="1402249"/>
                  </a:lnTo>
                  <a:lnTo>
                    <a:pt x="728183" y="1404147"/>
                  </a:lnTo>
                  <a:lnTo>
                    <a:pt x="726280" y="1405098"/>
                  </a:lnTo>
                  <a:lnTo>
                    <a:pt x="726280" y="1408893"/>
                  </a:lnTo>
                  <a:lnTo>
                    <a:pt x="726280" y="1410796"/>
                  </a:lnTo>
                  <a:lnTo>
                    <a:pt x="724383" y="1412693"/>
                  </a:lnTo>
                  <a:lnTo>
                    <a:pt x="724383" y="1413644"/>
                  </a:lnTo>
                  <a:lnTo>
                    <a:pt x="723436" y="1415542"/>
                  </a:lnTo>
                  <a:lnTo>
                    <a:pt x="716788" y="1414591"/>
                  </a:lnTo>
                  <a:lnTo>
                    <a:pt x="713939" y="1414591"/>
                  </a:lnTo>
                  <a:lnTo>
                    <a:pt x="712988" y="1414591"/>
                  </a:lnTo>
                  <a:lnTo>
                    <a:pt x="710144" y="1414591"/>
                  </a:lnTo>
                  <a:lnTo>
                    <a:pt x="709193" y="1415542"/>
                  </a:lnTo>
                  <a:lnTo>
                    <a:pt x="708242" y="1415542"/>
                  </a:lnTo>
                  <a:lnTo>
                    <a:pt x="706344" y="1411742"/>
                  </a:lnTo>
                  <a:lnTo>
                    <a:pt x="702544" y="1410796"/>
                  </a:lnTo>
                  <a:lnTo>
                    <a:pt x="700647" y="1411742"/>
                  </a:lnTo>
                  <a:lnTo>
                    <a:pt x="698749" y="1413644"/>
                  </a:lnTo>
                  <a:lnTo>
                    <a:pt x="698749" y="1413644"/>
                  </a:lnTo>
                  <a:lnTo>
                    <a:pt x="695900" y="1415542"/>
                  </a:lnTo>
                  <a:lnTo>
                    <a:pt x="695900" y="1419342"/>
                  </a:lnTo>
                  <a:lnTo>
                    <a:pt x="695900" y="1420288"/>
                  </a:lnTo>
                  <a:lnTo>
                    <a:pt x="691154" y="1423137"/>
                  </a:lnTo>
                  <a:lnTo>
                    <a:pt x="688306" y="1423137"/>
                  </a:lnTo>
                  <a:lnTo>
                    <a:pt x="687354" y="1424088"/>
                  </a:lnTo>
                  <a:lnTo>
                    <a:pt x="685457" y="1426937"/>
                  </a:lnTo>
                  <a:lnTo>
                    <a:pt x="683555" y="1427883"/>
                  </a:lnTo>
                  <a:lnTo>
                    <a:pt x="682608" y="1428834"/>
                  </a:lnTo>
                  <a:lnTo>
                    <a:pt x="678808" y="1427883"/>
                  </a:lnTo>
                  <a:lnTo>
                    <a:pt x="677862" y="1428834"/>
                  </a:lnTo>
                  <a:lnTo>
                    <a:pt x="677862" y="1428834"/>
                  </a:lnTo>
                  <a:lnTo>
                    <a:pt x="675960" y="1429785"/>
                  </a:lnTo>
                  <a:lnTo>
                    <a:pt x="674062" y="1429785"/>
                  </a:lnTo>
                  <a:lnTo>
                    <a:pt x="673111" y="1430732"/>
                  </a:lnTo>
                  <a:lnTo>
                    <a:pt x="672165" y="1432634"/>
                  </a:lnTo>
                  <a:lnTo>
                    <a:pt x="671213" y="1433580"/>
                  </a:lnTo>
                  <a:lnTo>
                    <a:pt x="668365" y="1434532"/>
                  </a:lnTo>
                  <a:lnTo>
                    <a:pt x="667418" y="1435478"/>
                  </a:lnTo>
                  <a:lnTo>
                    <a:pt x="664565" y="1435478"/>
                  </a:lnTo>
                  <a:lnTo>
                    <a:pt x="663619" y="1435478"/>
                  </a:lnTo>
                  <a:lnTo>
                    <a:pt x="659819" y="1435478"/>
                  </a:lnTo>
                  <a:lnTo>
                    <a:pt x="657921" y="1434532"/>
                  </a:lnTo>
                  <a:lnTo>
                    <a:pt x="656024" y="1435478"/>
                  </a:lnTo>
                  <a:lnTo>
                    <a:pt x="657921" y="1441175"/>
                  </a:lnTo>
                  <a:lnTo>
                    <a:pt x="658867" y="1444029"/>
                  </a:lnTo>
                  <a:lnTo>
                    <a:pt x="658867" y="1444029"/>
                  </a:lnTo>
                  <a:lnTo>
                    <a:pt x="659819" y="1444975"/>
                  </a:lnTo>
                  <a:lnTo>
                    <a:pt x="660770" y="1446873"/>
                  </a:lnTo>
                  <a:lnTo>
                    <a:pt x="660770" y="1447824"/>
                  </a:lnTo>
                  <a:lnTo>
                    <a:pt x="661721" y="1448775"/>
                  </a:lnTo>
                  <a:lnTo>
                    <a:pt x="662667" y="1450673"/>
                  </a:lnTo>
                  <a:lnTo>
                    <a:pt x="661721" y="1453521"/>
                  </a:lnTo>
                  <a:lnTo>
                    <a:pt x="660770" y="1456370"/>
                  </a:lnTo>
                  <a:lnTo>
                    <a:pt x="659819" y="1457316"/>
                  </a:lnTo>
                  <a:lnTo>
                    <a:pt x="658867" y="1459214"/>
                  </a:lnTo>
                  <a:lnTo>
                    <a:pt x="656970" y="1464911"/>
                  </a:lnTo>
                  <a:lnTo>
                    <a:pt x="656024" y="1464911"/>
                  </a:lnTo>
                  <a:lnTo>
                    <a:pt x="655072" y="1465862"/>
                  </a:lnTo>
                  <a:lnTo>
                    <a:pt x="653175" y="1468711"/>
                  </a:lnTo>
                  <a:lnTo>
                    <a:pt x="647478" y="1471560"/>
                  </a:lnTo>
                  <a:lnTo>
                    <a:pt x="645575" y="1468711"/>
                  </a:lnTo>
                  <a:lnTo>
                    <a:pt x="642731" y="1463014"/>
                  </a:lnTo>
                  <a:lnTo>
                    <a:pt x="639878" y="1458267"/>
                  </a:lnTo>
                  <a:lnTo>
                    <a:pt x="638931" y="1458267"/>
                  </a:lnTo>
                  <a:lnTo>
                    <a:pt x="637985" y="1457316"/>
                  </a:lnTo>
                  <a:lnTo>
                    <a:pt x="637034" y="1454467"/>
                  </a:lnTo>
                  <a:lnTo>
                    <a:pt x="637985" y="1452570"/>
                  </a:lnTo>
                  <a:lnTo>
                    <a:pt x="630385" y="1450673"/>
                  </a:lnTo>
                  <a:lnTo>
                    <a:pt x="629439" y="1450673"/>
                  </a:lnTo>
                  <a:lnTo>
                    <a:pt x="624693" y="1449721"/>
                  </a:lnTo>
                  <a:lnTo>
                    <a:pt x="623742" y="1448775"/>
                  </a:lnTo>
                  <a:lnTo>
                    <a:pt x="622791" y="1446873"/>
                  </a:lnTo>
                  <a:lnTo>
                    <a:pt x="621839" y="1444975"/>
                  </a:lnTo>
                  <a:lnTo>
                    <a:pt x="620893" y="1444029"/>
                  </a:lnTo>
                  <a:lnTo>
                    <a:pt x="619942" y="1443078"/>
                  </a:lnTo>
                  <a:lnTo>
                    <a:pt x="618996" y="1443078"/>
                  </a:lnTo>
                  <a:lnTo>
                    <a:pt x="616142" y="1445926"/>
                  </a:lnTo>
                  <a:lnTo>
                    <a:pt x="614244" y="1446873"/>
                  </a:lnTo>
                  <a:lnTo>
                    <a:pt x="612347" y="1447824"/>
                  </a:lnTo>
                  <a:lnTo>
                    <a:pt x="605703" y="1442126"/>
                  </a:lnTo>
                  <a:lnTo>
                    <a:pt x="604752" y="1441175"/>
                  </a:lnTo>
                  <a:lnTo>
                    <a:pt x="602850" y="1441175"/>
                  </a:lnTo>
                  <a:lnTo>
                    <a:pt x="597152" y="1439278"/>
                  </a:lnTo>
                  <a:lnTo>
                    <a:pt x="592406" y="1435478"/>
                  </a:lnTo>
                  <a:lnTo>
                    <a:pt x="589557" y="1435478"/>
                  </a:lnTo>
                  <a:lnTo>
                    <a:pt x="587660" y="1434532"/>
                  </a:lnTo>
                  <a:lnTo>
                    <a:pt x="582914" y="1433580"/>
                  </a:lnTo>
                  <a:lnTo>
                    <a:pt x="583865" y="1429785"/>
                  </a:lnTo>
                  <a:lnTo>
                    <a:pt x="584811" y="1427883"/>
                  </a:lnTo>
                  <a:lnTo>
                    <a:pt x="583865" y="1425039"/>
                  </a:lnTo>
                  <a:lnTo>
                    <a:pt x="581967" y="1425039"/>
                  </a:lnTo>
                  <a:lnTo>
                    <a:pt x="581967" y="1424088"/>
                  </a:lnTo>
                  <a:lnTo>
                    <a:pt x="581016" y="1423137"/>
                  </a:lnTo>
                  <a:lnTo>
                    <a:pt x="580065" y="1421239"/>
                  </a:lnTo>
                  <a:lnTo>
                    <a:pt x="581016" y="1418391"/>
                  </a:lnTo>
                  <a:lnTo>
                    <a:pt x="580065" y="1417439"/>
                  </a:lnTo>
                  <a:lnTo>
                    <a:pt x="577216" y="1411742"/>
                  </a:lnTo>
                  <a:lnTo>
                    <a:pt x="564875" y="1409844"/>
                  </a:lnTo>
                  <a:lnTo>
                    <a:pt x="564875" y="1407947"/>
                  </a:lnTo>
                  <a:lnTo>
                    <a:pt x="560124" y="1406045"/>
                  </a:lnTo>
                  <a:lnTo>
                    <a:pt x="558226" y="1406996"/>
                  </a:lnTo>
                  <a:lnTo>
                    <a:pt x="558226" y="1406045"/>
                  </a:lnTo>
                  <a:lnTo>
                    <a:pt x="554427" y="1402249"/>
                  </a:lnTo>
                  <a:lnTo>
                    <a:pt x="551583" y="1400352"/>
                  </a:lnTo>
                  <a:lnTo>
                    <a:pt x="549680" y="1400352"/>
                  </a:lnTo>
                  <a:lnTo>
                    <a:pt x="542086" y="1399401"/>
                  </a:lnTo>
                  <a:lnTo>
                    <a:pt x="542086" y="1397498"/>
                  </a:lnTo>
                  <a:lnTo>
                    <a:pt x="541154" y="1396552"/>
                  </a:lnTo>
                  <a:lnTo>
                    <a:pt x="536388" y="1395606"/>
                  </a:lnTo>
                  <a:lnTo>
                    <a:pt x="536388" y="1394655"/>
                  </a:lnTo>
                  <a:lnTo>
                    <a:pt x="529759" y="1391806"/>
                  </a:lnTo>
                  <a:lnTo>
                    <a:pt x="527862" y="1390855"/>
                  </a:lnTo>
                  <a:lnTo>
                    <a:pt x="525964" y="1391806"/>
                  </a:lnTo>
                  <a:lnTo>
                    <a:pt x="524067" y="1392752"/>
                  </a:lnTo>
                  <a:lnTo>
                    <a:pt x="523096" y="1393704"/>
                  </a:lnTo>
                  <a:lnTo>
                    <a:pt x="520267" y="1395606"/>
                  </a:lnTo>
                  <a:lnTo>
                    <a:pt x="519301" y="1396552"/>
                  </a:lnTo>
                  <a:lnTo>
                    <a:pt x="518369" y="1397498"/>
                  </a:lnTo>
                  <a:lnTo>
                    <a:pt x="514570" y="1397498"/>
                  </a:lnTo>
                  <a:lnTo>
                    <a:pt x="512672" y="1395606"/>
                  </a:lnTo>
                  <a:lnTo>
                    <a:pt x="509823" y="1394655"/>
                  </a:lnTo>
                  <a:lnTo>
                    <a:pt x="507926" y="1394655"/>
                  </a:lnTo>
                  <a:lnTo>
                    <a:pt x="505077" y="1392752"/>
                  </a:lnTo>
                  <a:lnTo>
                    <a:pt x="498429" y="1392752"/>
                  </a:lnTo>
                  <a:lnTo>
                    <a:pt x="498429" y="1393704"/>
                  </a:lnTo>
                  <a:lnTo>
                    <a:pt x="496531" y="1395606"/>
                  </a:lnTo>
                  <a:lnTo>
                    <a:pt x="494634" y="1396552"/>
                  </a:lnTo>
                  <a:lnTo>
                    <a:pt x="493682" y="1396552"/>
                  </a:lnTo>
                  <a:lnTo>
                    <a:pt x="492731" y="1397498"/>
                  </a:lnTo>
                  <a:lnTo>
                    <a:pt x="492731" y="1399401"/>
                  </a:lnTo>
                  <a:lnTo>
                    <a:pt x="490834" y="1402249"/>
                  </a:lnTo>
                  <a:lnTo>
                    <a:pt x="487034" y="1407947"/>
                  </a:lnTo>
                  <a:lnTo>
                    <a:pt x="488936" y="1407947"/>
                  </a:lnTo>
                  <a:lnTo>
                    <a:pt x="490834" y="1407947"/>
                  </a:lnTo>
                  <a:lnTo>
                    <a:pt x="491785" y="1408893"/>
                  </a:lnTo>
                  <a:lnTo>
                    <a:pt x="492731" y="1410796"/>
                  </a:lnTo>
                  <a:lnTo>
                    <a:pt x="492731" y="1413644"/>
                  </a:lnTo>
                  <a:lnTo>
                    <a:pt x="492731" y="1414591"/>
                  </a:lnTo>
                  <a:lnTo>
                    <a:pt x="490834" y="1421239"/>
                  </a:lnTo>
                  <a:lnTo>
                    <a:pt x="487985" y="1425039"/>
                  </a:lnTo>
                  <a:lnTo>
                    <a:pt x="487034" y="1424088"/>
                  </a:lnTo>
                  <a:lnTo>
                    <a:pt x="485136" y="1422186"/>
                  </a:lnTo>
                  <a:lnTo>
                    <a:pt x="483239" y="1420288"/>
                  </a:lnTo>
                  <a:lnTo>
                    <a:pt x="482288" y="1419342"/>
                  </a:lnTo>
                  <a:lnTo>
                    <a:pt x="479439" y="1417439"/>
                  </a:lnTo>
                  <a:lnTo>
                    <a:pt x="477541" y="1416488"/>
                  </a:lnTo>
                  <a:lnTo>
                    <a:pt x="476595" y="1418391"/>
                  </a:lnTo>
                  <a:lnTo>
                    <a:pt x="475644" y="1419342"/>
                  </a:lnTo>
                  <a:lnTo>
                    <a:pt x="473741" y="1420288"/>
                  </a:lnTo>
                  <a:lnTo>
                    <a:pt x="472795" y="1421239"/>
                  </a:lnTo>
                  <a:lnTo>
                    <a:pt x="469946" y="1424088"/>
                  </a:lnTo>
                  <a:lnTo>
                    <a:pt x="468044" y="1425985"/>
                  </a:lnTo>
                  <a:lnTo>
                    <a:pt x="468044" y="1425985"/>
                  </a:lnTo>
                  <a:lnTo>
                    <a:pt x="456654" y="1425039"/>
                  </a:lnTo>
                  <a:lnTo>
                    <a:pt x="454752" y="1425985"/>
                  </a:lnTo>
                  <a:lnTo>
                    <a:pt x="452854" y="1426937"/>
                  </a:lnTo>
                  <a:lnTo>
                    <a:pt x="449059" y="1429785"/>
                  </a:lnTo>
                  <a:lnTo>
                    <a:pt x="446211" y="1430732"/>
                  </a:lnTo>
                  <a:lnTo>
                    <a:pt x="441464" y="1432634"/>
                  </a:lnTo>
                  <a:lnTo>
                    <a:pt x="439562" y="1432634"/>
                  </a:lnTo>
                  <a:lnTo>
                    <a:pt x="437665" y="1432634"/>
                  </a:lnTo>
                  <a:lnTo>
                    <a:pt x="435767" y="1433580"/>
                  </a:lnTo>
                  <a:lnTo>
                    <a:pt x="434816" y="1434532"/>
                  </a:lnTo>
                  <a:lnTo>
                    <a:pt x="432918" y="1436429"/>
                  </a:lnTo>
                  <a:lnTo>
                    <a:pt x="430070" y="1435478"/>
                  </a:lnTo>
                  <a:lnTo>
                    <a:pt x="429118" y="1435478"/>
                  </a:lnTo>
                  <a:lnTo>
                    <a:pt x="427221" y="1434532"/>
                  </a:lnTo>
                  <a:lnTo>
                    <a:pt x="425318" y="1433580"/>
                  </a:lnTo>
                  <a:lnTo>
                    <a:pt x="423421" y="1432634"/>
                  </a:lnTo>
                  <a:lnTo>
                    <a:pt x="419621" y="1430732"/>
                  </a:lnTo>
                  <a:lnTo>
                    <a:pt x="418675" y="1430732"/>
                  </a:lnTo>
                  <a:lnTo>
                    <a:pt x="411080" y="1429785"/>
                  </a:lnTo>
                  <a:lnTo>
                    <a:pt x="410129" y="1429785"/>
                  </a:lnTo>
                  <a:lnTo>
                    <a:pt x="408231" y="1429785"/>
                  </a:lnTo>
                  <a:lnTo>
                    <a:pt x="407280" y="1429785"/>
                  </a:lnTo>
                  <a:lnTo>
                    <a:pt x="402534" y="1429785"/>
                  </a:lnTo>
                  <a:lnTo>
                    <a:pt x="400636" y="1429785"/>
                  </a:lnTo>
                  <a:lnTo>
                    <a:pt x="398739" y="1430732"/>
                  </a:lnTo>
                  <a:lnTo>
                    <a:pt x="393988" y="1432634"/>
                  </a:lnTo>
                  <a:lnTo>
                    <a:pt x="392090" y="1433580"/>
                  </a:lnTo>
                  <a:lnTo>
                    <a:pt x="384495" y="1438331"/>
                  </a:lnTo>
                  <a:lnTo>
                    <a:pt x="382593" y="1439278"/>
                  </a:lnTo>
                  <a:lnTo>
                    <a:pt x="374998" y="1441175"/>
                  </a:lnTo>
                  <a:lnTo>
                    <a:pt x="372149" y="1442126"/>
                  </a:lnTo>
                  <a:lnTo>
                    <a:pt x="367403" y="1444029"/>
                  </a:lnTo>
                  <a:lnTo>
                    <a:pt x="363603" y="1444975"/>
                  </a:lnTo>
                  <a:lnTo>
                    <a:pt x="357906" y="1447824"/>
                  </a:lnTo>
                  <a:lnTo>
                    <a:pt x="353160" y="1450673"/>
                  </a:lnTo>
                  <a:lnTo>
                    <a:pt x="348414" y="1452570"/>
                  </a:lnTo>
                  <a:lnTo>
                    <a:pt x="347467" y="1453521"/>
                  </a:lnTo>
                  <a:lnTo>
                    <a:pt x="341770" y="1457316"/>
                  </a:lnTo>
                  <a:lnTo>
                    <a:pt x="336072" y="1461116"/>
                  </a:lnTo>
                  <a:lnTo>
                    <a:pt x="331326" y="1462067"/>
                  </a:lnTo>
                  <a:lnTo>
                    <a:pt x="327526" y="1456370"/>
                  </a:lnTo>
                  <a:lnTo>
                    <a:pt x="322780" y="1436429"/>
                  </a:lnTo>
                  <a:lnTo>
                    <a:pt x="313283" y="1428834"/>
                  </a:lnTo>
                  <a:lnTo>
                    <a:pt x="311385" y="1428834"/>
                  </a:lnTo>
                  <a:lnTo>
                    <a:pt x="308556" y="1426937"/>
                  </a:lnTo>
                  <a:lnTo>
                    <a:pt x="307585" y="1424088"/>
                  </a:lnTo>
                  <a:lnTo>
                    <a:pt x="305688" y="1425039"/>
                  </a:lnTo>
                  <a:lnTo>
                    <a:pt x="299991" y="1421239"/>
                  </a:lnTo>
                  <a:lnTo>
                    <a:pt x="296196" y="1419342"/>
                  </a:lnTo>
                  <a:lnTo>
                    <a:pt x="294298" y="1417439"/>
                  </a:lnTo>
                  <a:lnTo>
                    <a:pt x="288601" y="1413644"/>
                  </a:lnTo>
                  <a:lnTo>
                    <a:pt x="286698" y="1412693"/>
                  </a:lnTo>
                  <a:lnTo>
                    <a:pt x="284801" y="1414591"/>
                  </a:lnTo>
                  <a:lnTo>
                    <a:pt x="279123" y="1407947"/>
                  </a:lnTo>
                  <a:lnTo>
                    <a:pt x="276274" y="1408893"/>
                  </a:lnTo>
                  <a:lnTo>
                    <a:pt x="274377" y="1406045"/>
                  </a:lnTo>
                  <a:lnTo>
                    <a:pt x="275323" y="1404147"/>
                  </a:lnTo>
                  <a:lnTo>
                    <a:pt x="273426" y="1401298"/>
                  </a:lnTo>
                  <a:lnTo>
                    <a:pt x="273426" y="1399401"/>
                  </a:lnTo>
                  <a:lnTo>
                    <a:pt x="262982" y="1378524"/>
                  </a:lnTo>
                  <a:lnTo>
                    <a:pt x="260133" y="1374724"/>
                  </a:lnTo>
                  <a:lnTo>
                    <a:pt x="257285" y="1371875"/>
                  </a:lnTo>
                  <a:lnTo>
                    <a:pt x="259182" y="1369978"/>
                  </a:lnTo>
                  <a:lnTo>
                    <a:pt x="260133" y="1369026"/>
                  </a:lnTo>
                  <a:lnTo>
                    <a:pt x="259182" y="1367129"/>
                  </a:lnTo>
                  <a:lnTo>
                    <a:pt x="257285" y="1365231"/>
                  </a:lnTo>
                  <a:lnTo>
                    <a:pt x="254436" y="1366178"/>
                  </a:lnTo>
                  <a:lnTo>
                    <a:pt x="253485" y="1366178"/>
                  </a:lnTo>
                  <a:lnTo>
                    <a:pt x="244944" y="1363329"/>
                  </a:lnTo>
                  <a:lnTo>
                    <a:pt x="240193" y="1362383"/>
                  </a:lnTo>
                  <a:lnTo>
                    <a:pt x="234495" y="1363329"/>
                  </a:lnTo>
                  <a:lnTo>
                    <a:pt x="234495" y="1366178"/>
                  </a:lnTo>
                  <a:lnTo>
                    <a:pt x="231651" y="1366178"/>
                  </a:lnTo>
                  <a:lnTo>
                    <a:pt x="231651" y="1366178"/>
                  </a:lnTo>
                  <a:lnTo>
                    <a:pt x="228798" y="1367129"/>
                  </a:lnTo>
                  <a:lnTo>
                    <a:pt x="225954" y="1366178"/>
                  </a:lnTo>
                  <a:lnTo>
                    <a:pt x="223100" y="1363329"/>
                  </a:lnTo>
                  <a:lnTo>
                    <a:pt x="225003" y="1364280"/>
                  </a:lnTo>
                  <a:lnTo>
                    <a:pt x="224052" y="1361431"/>
                  </a:lnTo>
                  <a:lnTo>
                    <a:pt x="222154" y="1358583"/>
                  </a:lnTo>
                  <a:lnTo>
                    <a:pt x="217408" y="1359534"/>
                  </a:lnTo>
                  <a:lnTo>
                    <a:pt x="221203" y="1357636"/>
                  </a:lnTo>
                  <a:lnTo>
                    <a:pt x="229749" y="1355734"/>
                  </a:lnTo>
                  <a:lnTo>
                    <a:pt x="232598" y="1354783"/>
                  </a:lnTo>
                  <a:lnTo>
                    <a:pt x="232598" y="1354783"/>
                  </a:lnTo>
                  <a:lnTo>
                    <a:pt x="232598" y="1353837"/>
                  </a:lnTo>
                  <a:lnTo>
                    <a:pt x="234495" y="1352885"/>
                  </a:lnTo>
                  <a:lnTo>
                    <a:pt x="234495" y="1348139"/>
                  </a:lnTo>
                  <a:lnTo>
                    <a:pt x="233549" y="1343393"/>
                  </a:lnTo>
                  <a:lnTo>
                    <a:pt x="232598" y="1342442"/>
                  </a:lnTo>
                  <a:lnTo>
                    <a:pt x="227852" y="1330101"/>
                  </a:lnTo>
                  <a:lnTo>
                    <a:pt x="194618" y="1330101"/>
                  </a:lnTo>
                  <a:lnTo>
                    <a:pt x="191770" y="1326301"/>
                  </a:lnTo>
                  <a:lnTo>
                    <a:pt x="189872" y="1322506"/>
                  </a:lnTo>
                  <a:lnTo>
                    <a:pt x="189872" y="1319657"/>
                  </a:lnTo>
                  <a:lnTo>
                    <a:pt x="189872" y="1316808"/>
                  </a:lnTo>
                  <a:lnTo>
                    <a:pt x="190823" y="1313960"/>
                  </a:lnTo>
                  <a:lnTo>
                    <a:pt x="192721" y="1309213"/>
                  </a:lnTo>
                  <a:lnTo>
                    <a:pt x="198418" y="1303516"/>
                  </a:lnTo>
                  <a:lnTo>
                    <a:pt x="200316" y="1301614"/>
                  </a:lnTo>
                  <a:lnTo>
                    <a:pt x="210759" y="1297819"/>
                  </a:lnTo>
                  <a:lnTo>
                    <a:pt x="210759" y="1294019"/>
                  </a:lnTo>
                  <a:lnTo>
                    <a:pt x="205062" y="1294970"/>
                  </a:lnTo>
                  <a:lnTo>
                    <a:pt x="204116" y="1289273"/>
                  </a:lnTo>
                  <a:lnTo>
                    <a:pt x="206964" y="1288321"/>
                  </a:lnTo>
                  <a:lnTo>
                    <a:pt x="206013" y="1278829"/>
                  </a:lnTo>
                  <a:lnTo>
                    <a:pt x="206964" y="1268385"/>
                  </a:lnTo>
                  <a:lnTo>
                    <a:pt x="208862" y="1265537"/>
                  </a:lnTo>
                  <a:lnTo>
                    <a:pt x="208862" y="1263634"/>
                  </a:lnTo>
                  <a:lnTo>
                    <a:pt x="210759" y="1257000"/>
                  </a:lnTo>
                  <a:lnTo>
                    <a:pt x="211711" y="1254152"/>
                  </a:lnTo>
                  <a:lnTo>
                    <a:pt x="211711" y="1252254"/>
                  </a:lnTo>
                  <a:lnTo>
                    <a:pt x="210759" y="1252254"/>
                  </a:lnTo>
                  <a:lnTo>
                    <a:pt x="208862" y="1252254"/>
                  </a:lnTo>
                  <a:lnTo>
                    <a:pt x="207916" y="1251303"/>
                  </a:lnTo>
                  <a:lnTo>
                    <a:pt x="204116" y="1246557"/>
                  </a:lnTo>
                  <a:lnTo>
                    <a:pt x="203164" y="1245606"/>
                  </a:lnTo>
                  <a:lnTo>
                    <a:pt x="203164" y="1237060"/>
                  </a:lnTo>
                  <a:lnTo>
                    <a:pt x="206013" y="1232313"/>
                  </a:lnTo>
                  <a:lnTo>
                    <a:pt x="206964" y="1231362"/>
                  </a:lnTo>
                  <a:lnTo>
                    <a:pt x="207916" y="1230416"/>
                  </a:lnTo>
                  <a:lnTo>
                    <a:pt x="209813" y="1227567"/>
                  </a:lnTo>
                  <a:lnTo>
                    <a:pt x="216457" y="1222821"/>
                  </a:lnTo>
                  <a:lnTo>
                    <a:pt x="218354" y="1220919"/>
                  </a:lnTo>
                  <a:lnTo>
                    <a:pt x="220257" y="1219967"/>
                  </a:lnTo>
                  <a:lnTo>
                    <a:pt x="225003" y="1220919"/>
                  </a:lnTo>
                  <a:lnTo>
                    <a:pt x="225954" y="1221870"/>
                  </a:lnTo>
                  <a:lnTo>
                    <a:pt x="228798" y="1224719"/>
                  </a:lnTo>
                  <a:lnTo>
                    <a:pt x="236398" y="1217124"/>
                  </a:lnTo>
                  <a:lnTo>
                    <a:pt x="237344" y="1216172"/>
                  </a:lnTo>
                  <a:lnTo>
                    <a:pt x="238295" y="1215221"/>
                  </a:lnTo>
                  <a:lnTo>
                    <a:pt x="242090" y="1215221"/>
                  </a:lnTo>
                  <a:lnTo>
                    <a:pt x="246841" y="1214275"/>
                  </a:lnTo>
                  <a:lnTo>
                    <a:pt x="248739" y="1212372"/>
                  </a:lnTo>
                  <a:lnTo>
                    <a:pt x="249690" y="1211426"/>
                  </a:lnTo>
                  <a:lnTo>
                    <a:pt x="243041" y="1209529"/>
                  </a:lnTo>
                  <a:lnTo>
                    <a:pt x="242090" y="1203831"/>
                  </a:lnTo>
                  <a:lnTo>
                    <a:pt x="241144" y="1201929"/>
                  </a:lnTo>
                  <a:lnTo>
                    <a:pt x="239246" y="1200983"/>
                  </a:lnTo>
                  <a:lnTo>
                    <a:pt x="238295" y="1200031"/>
                  </a:lnTo>
                  <a:lnTo>
                    <a:pt x="234495" y="1200983"/>
                  </a:lnTo>
                  <a:lnTo>
                    <a:pt x="233549" y="1200983"/>
                  </a:lnTo>
                  <a:lnTo>
                    <a:pt x="232598" y="1201929"/>
                  </a:lnTo>
                  <a:lnTo>
                    <a:pt x="227852" y="1201929"/>
                  </a:lnTo>
                  <a:lnTo>
                    <a:pt x="222154" y="1201929"/>
                  </a:lnTo>
                  <a:lnTo>
                    <a:pt x="221203" y="1200983"/>
                  </a:lnTo>
                  <a:lnTo>
                    <a:pt x="222154" y="1200031"/>
                  </a:lnTo>
                  <a:lnTo>
                    <a:pt x="223100" y="1199085"/>
                  </a:lnTo>
                  <a:lnTo>
                    <a:pt x="225003" y="1198134"/>
                  </a:lnTo>
                  <a:lnTo>
                    <a:pt x="227852" y="1197183"/>
                  </a:lnTo>
                  <a:lnTo>
                    <a:pt x="228798" y="1196232"/>
                  </a:lnTo>
                  <a:lnTo>
                    <a:pt x="232598" y="1194334"/>
                  </a:lnTo>
                  <a:lnTo>
                    <a:pt x="233549" y="1193388"/>
                  </a:lnTo>
                  <a:lnTo>
                    <a:pt x="233549" y="1191485"/>
                  </a:lnTo>
                  <a:lnTo>
                    <a:pt x="235446" y="1190534"/>
                  </a:lnTo>
                  <a:lnTo>
                    <a:pt x="236398" y="1189588"/>
                  </a:lnTo>
                  <a:lnTo>
                    <a:pt x="237344" y="1188637"/>
                  </a:lnTo>
                  <a:lnTo>
                    <a:pt x="233549" y="1184842"/>
                  </a:lnTo>
                  <a:lnTo>
                    <a:pt x="233549" y="1183890"/>
                  </a:lnTo>
                  <a:lnTo>
                    <a:pt x="233549" y="1181993"/>
                  </a:lnTo>
                  <a:lnTo>
                    <a:pt x="231651" y="1180096"/>
                  </a:lnTo>
                  <a:lnTo>
                    <a:pt x="230700" y="1179144"/>
                  </a:lnTo>
                  <a:lnTo>
                    <a:pt x="230700" y="1175344"/>
                  </a:lnTo>
                  <a:lnTo>
                    <a:pt x="233549" y="1171544"/>
                  </a:lnTo>
                  <a:lnTo>
                    <a:pt x="234495" y="1171544"/>
                  </a:lnTo>
                  <a:lnTo>
                    <a:pt x="234495" y="1162052"/>
                  </a:lnTo>
                  <a:lnTo>
                    <a:pt x="233549" y="1169647"/>
                  </a:lnTo>
                  <a:lnTo>
                    <a:pt x="231651" y="1172496"/>
                  </a:lnTo>
                  <a:lnTo>
                    <a:pt x="228798" y="1176296"/>
                  </a:lnTo>
                  <a:lnTo>
                    <a:pt x="227852" y="1178193"/>
                  </a:lnTo>
                  <a:lnTo>
                    <a:pt x="225954" y="1180096"/>
                  </a:lnTo>
                  <a:lnTo>
                    <a:pt x="224052" y="1181993"/>
                  </a:lnTo>
                  <a:lnTo>
                    <a:pt x="224052" y="1182939"/>
                  </a:lnTo>
                  <a:lnTo>
                    <a:pt x="222154" y="1183890"/>
                  </a:lnTo>
                  <a:lnTo>
                    <a:pt x="221203" y="1185788"/>
                  </a:lnTo>
                  <a:lnTo>
                    <a:pt x="218354" y="1187690"/>
                  </a:lnTo>
                  <a:lnTo>
                    <a:pt x="216457" y="1187690"/>
                  </a:lnTo>
                  <a:lnTo>
                    <a:pt x="205062" y="1187690"/>
                  </a:lnTo>
                  <a:lnTo>
                    <a:pt x="201267" y="1186739"/>
                  </a:lnTo>
                  <a:lnTo>
                    <a:pt x="197467" y="1185788"/>
                  </a:lnTo>
                  <a:lnTo>
                    <a:pt x="191770" y="1186739"/>
                  </a:lnTo>
                  <a:lnTo>
                    <a:pt x="191770" y="1193388"/>
                  </a:lnTo>
                  <a:lnTo>
                    <a:pt x="189872" y="1196232"/>
                  </a:lnTo>
                  <a:lnTo>
                    <a:pt x="188926" y="1197183"/>
                  </a:lnTo>
                  <a:lnTo>
                    <a:pt x="187975" y="1200031"/>
                  </a:lnTo>
                  <a:lnTo>
                    <a:pt x="187023" y="1200983"/>
                  </a:lnTo>
                  <a:lnTo>
                    <a:pt x="185126" y="1202880"/>
                  </a:lnTo>
                  <a:lnTo>
                    <a:pt x="178477" y="1203831"/>
                  </a:lnTo>
                  <a:lnTo>
                    <a:pt x="179429" y="1206680"/>
                  </a:lnTo>
                  <a:lnTo>
                    <a:pt x="177531" y="1212372"/>
                  </a:lnTo>
                  <a:lnTo>
                    <a:pt x="176580" y="1215221"/>
                  </a:lnTo>
                  <a:lnTo>
                    <a:pt x="174682" y="1215221"/>
                  </a:lnTo>
                  <a:lnTo>
                    <a:pt x="173731" y="1216172"/>
                  </a:lnTo>
                  <a:lnTo>
                    <a:pt x="169936" y="1218070"/>
                  </a:lnTo>
                  <a:lnTo>
                    <a:pt x="168985" y="1221870"/>
                  </a:lnTo>
                  <a:lnTo>
                    <a:pt x="165190" y="1223767"/>
                  </a:lnTo>
                  <a:lnTo>
                    <a:pt x="162336" y="1222821"/>
                  </a:lnTo>
                  <a:lnTo>
                    <a:pt x="160439" y="1222821"/>
                  </a:lnTo>
                  <a:lnTo>
                    <a:pt x="157590" y="1222821"/>
                  </a:lnTo>
                  <a:lnTo>
                    <a:pt x="154741" y="1226616"/>
                  </a:lnTo>
                  <a:lnTo>
                    <a:pt x="154741" y="1226616"/>
                  </a:lnTo>
                  <a:lnTo>
                    <a:pt x="154741" y="1228518"/>
                  </a:lnTo>
                  <a:lnTo>
                    <a:pt x="154741" y="1229465"/>
                  </a:lnTo>
                  <a:lnTo>
                    <a:pt x="152844" y="1230416"/>
                  </a:lnTo>
                  <a:lnTo>
                    <a:pt x="150946" y="1232313"/>
                  </a:lnTo>
                  <a:lnTo>
                    <a:pt x="149044" y="1234211"/>
                  </a:lnTo>
                  <a:lnTo>
                    <a:pt x="146200" y="1235162"/>
                  </a:lnTo>
                  <a:lnTo>
                    <a:pt x="145249" y="1237060"/>
                  </a:lnTo>
                  <a:lnTo>
                    <a:pt x="142400" y="1238957"/>
                  </a:lnTo>
                  <a:lnTo>
                    <a:pt x="142400" y="1239908"/>
                  </a:lnTo>
                  <a:lnTo>
                    <a:pt x="142400" y="1240859"/>
                  </a:lnTo>
                  <a:lnTo>
                    <a:pt x="141449" y="1241811"/>
                  </a:lnTo>
                  <a:lnTo>
                    <a:pt x="140503" y="1242757"/>
                  </a:lnTo>
                  <a:lnTo>
                    <a:pt x="137649" y="1242757"/>
                  </a:lnTo>
                  <a:lnTo>
                    <a:pt x="135752" y="1240859"/>
                  </a:lnTo>
                  <a:lnTo>
                    <a:pt x="137649" y="1227567"/>
                  </a:lnTo>
                  <a:lnTo>
                    <a:pt x="136703" y="1223767"/>
                  </a:lnTo>
                  <a:lnTo>
                    <a:pt x="135752" y="1222821"/>
                  </a:lnTo>
                  <a:lnTo>
                    <a:pt x="133854" y="1219021"/>
                  </a:lnTo>
                  <a:lnTo>
                    <a:pt x="132903" y="1218070"/>
                  </a:lnTo>
                  <a:lnTo>
                    <a:pt x="130054" y="1216172"/>
                  </a:lnTo>
                  <a:lnTo>
                    <a:pt x="131957" y="1215221"/>
                  </a:lnTo>
                  <a:lnTo>
                    <a:pt x="132903" y="1214275"/>
                  </a:lnTo>
                  <a:lnTo>
                    <a:pt x="137649" y="1205729"/>
                  </a:lnTo>
                  <a:lnTo>
                    <a:pt x="137649" y="1203831"/>
                  </a:lnTo>
                  <a:lnTo>
                    <a:pt x="138600" y="1202880"/>
                  </a:lnTo>
                  <a:lnTo>
                    <a:pt x="144298" y="1201929"/>
                  </a:lnTo>
                  <a:lnTo>
                    <a:pt x="148098" y="1200031"/>
                  </a:lnTo>
                  <a:lnTo>
                    <a:pt x="147147" y="1199085"/>
                  </a:lnTo>
                  <a:lnTo>
                    <a:pt x="145249" y="1197183"/>
                  </a:lnTo>
                  <a:lnTo>
                    <a:pt x="145249" y="1195285"/>
                  </a:lnTo>
                  <a:lnTo>
                    <a:pt x="139552" y="1192437"/>
                  </a:lnTo>
                  <a:lnTo>
                    <a:pt x="143347" y="1184842"/>
                  </a:lnTo>
                  <a:lnTo>
                    <a:pt x="138600" y="1188637"/>
                  </a:lnTo>
                  <a:lnTo>
                    <a:pt x="127211" y="1197183"/>
                  </a:lnTo>
                  <a:lnTo>
                    <a:pt x="122459" y="1196232"/>
                  </a:lnTo>
                  <a:lnTo>
                    <a:pt x="120562" y="1197183"/>
                  </a:lnTo>
                  <a:lnTo>
                    <a:pt x="119611" y="1197183"/>
                  </a:lnTo>
                  <a:lnTo>
                    <a:pt x="119611" y="1198134"/>
                  </a:lnTo>
                  <a:lnTo>
                    <a:pt x="118660" y="1198134"/>
                  </a:lnTo>
                  <a:lnTo>
                    <a:pt x="115816" y="1199085"/>
                  </a:lnTo>
                  <a:lnTo>
                    <a:pt x="110118" y="1198134"/>
                  </a:lnTo>
                  <a:lnTo>
                    <a:pt x="110118" y="1196232"/>
                  </a:lnTo>
                  <a:lnTo>
                    <a:pt x="110118" y="1196232"/>
                  </a:lnTo>
                  <a:lnTo>
                    <a:pt x="111070" y="1195285"/>
                  </a:lnTo>
                  <a:lnTo>
                    <a:pt x="112016" y="1195285"/>
                  </a:lnTo>
                  <a:lnTo>
                    <a:pt x="114865" y="1194334"/>
                  </a:lnTo>
                  <a:lnTo>
                    <a:pt x="115816" y="1193388"/>
                  </a:lnTo>
                  <a:lnTo>
                    <a:pt x="118660" y="1191485"/>
                  </a:lnTo>
                  <a:lnTo>
                    <a:pt x="119611" y="1189588"/>
                  </a:lnTo>
                  <a:lnTo>
                    <a:pt x="117713" y="1186739"/>
                  </a:lnTo>
                  <a:lnTo>
                    <a:pt x="116762" y="1184842"/>
                  </a:lnTo>
                  <a:lnTo>
                    <a:pt x="116762" y="1181042"/>
                  </a:lnTo>
                  <a:lnTo>
                    <a:pt x="115816" y="1178193"/>
                  </a:lnTo>
                  <a:lnTo>
                    <a:pt x="115816" y="1175344"/>
                  </a:lnTo>
                  <a:lnTo>
                    <a:pt x="114865" y="1172496"/>
                  </a:lnTo>
                  <a:lnTo>
                    <a:pt x="113913" y="1171544"/>
                  </a:lnTo>
                  <a:lnTo>
                    <a:pt x="116762" y="1170598"/>
                  </a:lnTo>
                  <a:lnTo>
                    <a:pt x="117713" y="1172496"/>
                  </a:lnTo>
                  <a:lnTo>
                    <a:pt x="120562" y="1170598"/>
                  </a:lnTo>
                  <a:lnTo>
                    <a:pt x="123411" y="1168701"/>
                  </a:lnTo>
                  <a:lnTo>
                    <a:pt x="123411" y="1165852"/>
                  </a:lnTo>
                  <a:lnTo>
                    <a:pt x="124357" y="1162052"/>
                  </a:lnTo>
                  <a:lnTo>
                    <a:pt x="125308" y="1162052"/>
                  </a:lnTo>
                  <a:lnTo>
                    <a:pt x="124357" y="1160155"/>
                  </a:lnTo>
                  <a:lnTo>
                    <a:pt x="123411" y="1158257"/>
                  </a:lnTo>
                  <a:lnTo>
                    <a:pt x="120562" y="1160155"/>
                  </a:lnTo>
                  <a:lnTo>
                    <a:pt x="118660" y="1161106"/>
                  </a:lnTo>
                  <a:lnTo>
                    <a:pt x="114865" y="1164901"/>
                  </a:lnTo>
                  <a:lnTo>
                    <a:pt x="113913" y="1167750"/>
                  </a:lnTo>
                  <a:lnTo>
                    <a:pt x="110118" y="1166798"/>
                  </a:lnTo>
                  <a:lnTo>
                    <a:pt x="111070" y="1165852"/>
                  </a:lnTo>
                  <a:lnTo>
                    <a:pt x="111070" y="1165852"/>
                  </a:lnTo>
                  <a:lnTo>
                    <a:pt x="112016" y="1164901"/>
                  </a:lnTo>
                  <a:lnTo>
                    <a:pt x="111070" y="1163003"/>
                  </a:lnTo>
                  <a:lnTo>
                    <a:pt x="111070" y="1163003"/>
                  </a:lnTo>
                  <a:lnTo>
                    <a:pt x="112967" y="1163954"/>
                  </a:lnTo>
                  <a:lnTo>
                    <a:pt x="114865" y="1161106"/>
                  </a:lnTo>
                  <a:lnTo>
                    <a:pt x="111070" y="1159203"/>
                  </a:lnTo>
                  <a:lnTo>
                    <a:pt x="115816" y="1159203"/>
                  </a:lnTo>
                  <a:lnTo>
                    <a:pt x="117713" y="1156360"/>
                  </a:lnTo>
                  <a:lnTo>
                    <a:pt x="126259" y="1155408"/>
                  </a:lnTo>
                  <a:lnTo>
                    <a:pt x="127211" y="1153506"/>
                  </a:lnTo>
                  <a:lnTo>
                    <a:pt x="139552" y="1148760"/>
                  </a:lnTo>
                  <a:lnTo>
                    <a:pt x="142400" y="1147818"/>
                  </a:lnTo>
                  <a:lnTo>
                    <a:pt x="145249" y="1146872"/>
                  </a:lnTo>
                  <a:lnTo>
                    <a:pt x="146200" y="1144975"/>
                  </a:lnTo>
                  <a:lnTo>
                    <a:pt x="148098" y="1141175"/>
                  </a:lnTo>
                  <a:lnTo>
                    <a:pt x="149995" y="1139277"/>
                  </a:lnTo>
                  <a:lnTo>
                    <a:pt x="150946" y="1137380"/>
                  </a:lnTo>
                  <a:lnTo>
                    <a:pt x="144298" y="1136429"/>
                  </a:lnTo>
                  <a:lnTo>
                    <a:pt x="143347" y="1142126"/>
                  </a:lnTo>
                  <a:lnTo>
                    <a:pt x="140503" y="1141175"/>
                  </a:lnTo>
                  <a:lnTo>
                    <a:pt x="139552" y="1140224"/>
                  </a:lnTo>
                  <a:lnTo>
                    <a:pt x="135752" y="1143072"/>
                  </a:lnTo>
                  <a:lnTo>
                    <a:pt x="133854" y="1146872"/>
                  </a:lnTo>
                  <a:lnTo>
                    <a:pt x="125308" y="1142126"/>
                  </a:lnTo>
                  <a:lnTo>
                    <a:pt x="125308" y="1135477"/>
                  </a:lnTo>
                  <a:lnTo>
                    <a:pt x="131006" y="1127883"/>
                  </a:lnTo>
                  <a:lnTo>
                    <a:pt x="131957" y="1127883"/>
                  </a:lnTo>
                  <a:lnTo>
                    <a:pt x="131957" y="1122185"/>
                  </a:lnTo>
                  <a:lnTo>
                    <a:pt x="131006" y="1121234"/>
                  </a:lnTo>
                  <a:lnTo>
                    <a:pt x="122459" y="1110790"/>
                  </a:lnTo>
                  <a:lnTo>
                    <a:pt x="120562" y="1109839"/>
                  </a:lnTo>
                  <a:lnTo>
                    <a:pt x="118660" y="1110790"/>
                  </a:lnTo>
                  <a:lnTo>
                    <a:pt x="120562" y="1109839"/>
                  </a:lnTo>
                  <a:lnTo>
                    <a:pt x="121513" y="1107942"/>
                  </a:lnTo>
                  <a:lnTo>
                    <a:pt x="123411" y="1106044"/>
                  </a:lnTo>
                  <a:lnTo>
                    <a:pt x="125308" y="1102244"/>
                  </a:lnTo>
                  <a:lnTo>
                    <a:pt x="125308" y="1103195"/>
                  </a:lnTo>
                  <a:lnTo>
                    <a:pt x="125308" y="1103195"/>
                  </a:lnTo>
                  <a:lnTo>
                    <a:pt x="127211" y="1105093"/>
                  </a:lnTo>
                  <a:lnTo>
                    <a:pt x="127211" y="1105093"/>
                  </a:lnTo>
                  <a:lnTo>
                    <a:pt x="129108" y="1104147"/>
                  </a:lnTo>
                  <a:lnTo>
                    <a:pt x="131006" y="1102244"/>
                  </a:lnTo>
                  <a:lnTo>
                    <a:pt x="132903" y="1101298"/>
                  </a:lnTo>
                  <a:lnTo>
                    <a:pt x="136703" y="1090854"/>
                  </a:lnTo>
                  <a:lnTo>
                    <a:pt x="134805" y="1089903"/>
                  </a:lnTo>
                  <a:lnTo>
                    <a:pt x="131957" y="1089903"/>
                  </a:lnTo>
                  <a:lnTo>
                    <a:pt x="133854" y="1086103"/>
                  </a:lnTo>
                  <a:lnTo>
                    <a:pt x="134805" y="1085157"/>
                  </a:lnTo>
                  <a:lnTo>
                    <a:pt x="135752" y="1086103"/>
                  </a:lnTo>
                  <a:lnTo>
                    <a:pt x="135752" y="1088006"/>
                  </a:lnTo>
                  <a:lnTo>
                    <a:pt x="135752" y="1088957"/>
                  </a:lnTo>
                  <a:lnTo>
                    <a:pt x="139552" y="1088006"/>
                  </a:lnTo>
                  <a:lnTo>
                    <a:pt x="140503" y="1088006"/>
                  </a:lnTo>
                  <a:lnTo>
                    <a:pt x="141449" y="1085157"/>
                  </a:lnTo>
                  <a:lnTo>
                    <a:pt x="141449" y="1084206"/>
                  </a:lnTo>
                  <a:lnTo>
                    <a:pt x="145249" y="1084206"/>
                  </a:lnTo>
                  <a:lnTo>
                    <a:pt x="147147" y="1085157"/>
                  </a:lnTo>
                  <a:lnTo>
                    <a:pt x="152844" y="1086103"/>
                  </a:lnTo>
                  <a:lnTo>
                    <a:pt x="154741" y="1086103"/>
                  </a:lnTo>
                  <a:lnTo>
                    <a:pt x="155693" y="1087055"/>
                  </a:lnTo>
                  <a:lnTo>
                    <a:pt x="155693" y="1087055"/>
                  </a:lnTo>
                  <a:lnTo>
                    <a:pt x="163288" y="1089903"/>
                  </a:lnTo>
                  <a:lnTo>
                    <a:pt x="165190" y="1090854"/>
                  </a:lnTo>
                  <a:lnTo>
                    <a:pt x="167083" y="1090854"/>
                  </a:lnTo>
                  <a:lnTo>
                    <a:pt x="170882" y="1090854"/>
                  </a:lnTo>
                  <a:lnTo>
                    <a:pt x="172780" y="1089903"/>
                  </a:lnTo>
                  <a:lnTo>
                    <a:pt x="175629" y="1088957"/>
                  </a:lnTo>
                  <a:lnTo>
                    <a:pt x="176580" y="1092752"/>
                  </a:lnTo>
                  <a:lnTo>
                    <a:pt x="181326" y="1097498"/>
                  </a:lnTo>
                  <a:lnTo>
                    <a:pt x="185126" y="1093703"/>
                  </a:lnTo>
                  <a:lnTo>
                    <a:pt x="187023" y="1091801"/>
                  </a:lnTo>
                  <a:lnTo>
                    <a:pt x="187975" y="1093703"/>
                  </a:lnTo>
                  <a:lnTo>
                    <a:pt x="190823" y="1091801"/>
                  </a:lnTo>
                  <a:lnTo>
                    <a:pt x="191770" y="1092752"/>
                  </a:lnTo>
                  <a:lnTo>
                    <a:pt x="194618" y="1091801"/>
                  </a:lnTo>
                  <a:lnTo>
                    <a:pt x="196521" y="1091801"/>
                  </a:lnTo>
                  <a:lnTo>
                    <a:pt x="202218" y="1093703"/>
                  </a:lnTo>
                  <a:lnTo>
                    <a:pt x="206964" y="1094649"/>
                  </a:lnTo>
                  <a:lnTo>
                    <a:pt x="209813" y="1099400"/>
                  </a:lnTo>
                  <a:lnTo>
                    <a:pt x="216457" y="1101298"/>
                  </a:lnTo>
                  <a:lnTo>
                    <a:pt x="217408" y="1105093"/>
                  </a:lnTo>
                  <a:lnTo>
                    <a:pt x="221203" y="1112693"/>
                  </a:lnTo>
                  <a:lnTo>
                    <a:pt x="222154" y="1114590"/>
                  </a:lnTo>
                  <a:lnTo>
                    <a:pt x="225003" y="1115537"/>
                  </a:lnTo>
                  <a:lnTo>
                    <a:pt x="225003" y="1113639"/>
                  </a:lnTo>
                  <a:lnTo>
                    <a:pt x="221203" y="1112693"/>
                  </a:lnTo>
                  <a:lnTo>
                    <a:pt x="220257" y="1110790"/>
                  </a:lnTo>
                  <a:lnTo>
                    <a:pt x="219305" y="1108893"/>
                  </a:lnTo>
                  <a:lnTo>
                    <a:pt x="222154" y="1103195"/>
                  </a:lnTo>
                  <a:lnTo>
                    <a:pt x="226900" y="1103195"/>
                  </a:lnTo>
                  <a:lnTo>
                    <a:pt x="227852" y="1102244"/>
                  </a:lnTo>
                  <a:lnTo>
                    <a:pt x="228798" y="1100347"/>
                  </a:lnTo>
                  <a:lnTo>
                    <a:pt x="226900" y="1092752"/>
                  </a:lnTo>
                  <a:lnTo>
                    <a:pt x="230700" y="1088957"/>
                  </a:lnTo>
                  <a:lnTo>
                    <a:pt x="230700" y="1087055"/>
                  </a:lnTo>
                  <a:lnTo>
                    <a:pt x="229749" y="1081357"/>
                  </a:lnTo>
                  <a:lnTo>
                    <a:pt x="229749" y="1078508"/>
                  </a:lnTo>
                  <a:lnTo>
                    <a:pt x="237344" y="1076611"/>
                  </a:lnTo>
                  <a:lnTo>
                    <a:pt x="240193" y="1078508"/>
                  </a:lnTo>
                  <a:lnTo>
                    <a:pt x="244944" y="1079460"/>
                  </a:lnTo>
                  <a:lnTo>
                    <a:pt x="244944" y="1078508"/>
                  </a:lnTo>
                  <a:lnTo>
                    <a:pt x="243992" y="1076611"/>
                  </a:lnTo>
                  <a:lnTo>
                    <a:pt x="242090" y="1073762"/>
                  </a:lnTo>
                  <a:lnTo>
                    <a:pt x="241144" y="1071865"/>
                  </a:lnTo>
                  <a:lnTo>
                    <a:pt x="240193" y="1069967"/>
                  </a:lnTo>
                  <a:lnTo>
                    <a:pt x="237344" y="1068065"/>
                  </a:lnTo>
                  <a:lnTo>
                    <a:pt x="236398" y="1067113"/>
                  </a:lnTo>
                  <a:lnTo>
                    <a:pt x="239246" y="1063319"/>
                  </a:lnTo>
                  <a:lnTo>
                    <a:pt x="240193" y="1060470"/>
                  </a:lnTo>
                  <a:lnTo>
                    <a:pt x="244944" y="1058572"/>
                  </a:lnTo>
                  <a:lnTo>
                    <a:pt x="247787" y="1059519"/>
                  </a:lnTo>
                  <a:lnTo>
                    <a:pt x="246841" y="1061416"/>
                  </a:lnTo>
                  <a:lnTo>
                    <a:pt x="245890" y="1062367"/>
                  </a:lnTo>
                  <a:lnTo>
                    <a:pt x="244944" y="1064270"/>
                  </a:lnTo>
                  <a:lnTo>
                    <a:pt x="245890" y="1066167"/>
                  </a:lnTo>
                  <a:lnTo>
                    <a:pt x="250641" y="1068065"/>
                  </a:lnTo>
                  <a:lnTo>
                    <a:pt x="252539" y="1069016"/>
                  </a:lnTo>
                  <a:lnTo>
                    <a:pt x="253485" y="1069967"/>
                  </a:lnTo>
                  <a:lnTo>
                    <a:pt x="255387" y="1071865"/>
                  </a:lnTo>
                  <a:lnTo>
                    <a:pt x="257285" y="1073762"/>
                  </a:lnTo>
                  <a:lnTo>
                    <a:pt x="260133" y="1075660"/>
                  </a:lnTo>
                  <a:lnTo>
                    <a:pt x="263933" y="1072811"/>
                  </a:lnTo>
                  <a:lnTo>
                    <a:pt x="266777" y="1075660"/>
                  </a:lnTo>
                  <a:lnTo>
                    <a:pt x="268680" y="1075660"/>
                  </a:lnTo>
                  <a:lnTo>
                    <a:pt x="272475" y="1080406"/>
                  </a:lnTo>
                  <a:lnTo>
                    <a:pt x="274377" y="1082308"/>
                  </a:lnTo>
                  <a:lnTo>
                    <a:pt x="275323" y="1083259"/>
                  </a:lnTo>
                  <a:lnTo>
                    <a:pt x="276274" y="1086103"/>
                  </a:lnTo>
                  <a:lnTo>
                    <a:pt x="279123" y="1083259"/>
                  </a:lnTo>
                  <a:lnTo>
                    <a:pt x="278172" y="1079460"/>
                  </a:lnTo>
                  <a:lnTo>
                    <a:pt x="275323" y="1071865"/>
                  </a:lnTo>
                  <a:lnTo>
                    <a:pt x="277221" y="1069967"/>
                  </a:lnTo>
                  <a:lnTo>
                    <a:pt x="276274" y="1069016"/>
                  </a:lnTo>
                  <a:lnTo>
                    <a:pt x="266777" y="1064270"/>
                  </a:lnTo>
                  <a:lnTo>
                    <a:pt x="264880" y="1062367"/>
                  </a:lnTo>
                  <a:lnTo>
                    <a:pt x="263933" y="1061416"/>
                  </a:lnTo>
                  <a:lnTo>
                    <a:pt x="262031" y="1059519"/>
                  </a:lnTo>
                  <a:lnTo>
                    <a:pt x="262031" y="1059519"/>
                  </a:lnTo>
                  <a:lnTo>
                    <a:pt x="261085" y="1053821"/>
                  </a:lnTo>
                  <a:lnTo>
                    <a:pt x="259182" y="1048124"/>
                  </a:lnTo>
                  <a:lnTo>
                    <a:pt x="260133" y="1045280"/>
                  </a:lnTo>
                  <a:lnTo>
                    <a:pt x="261085" y="1043378"/>
                  </a:lnTo>
                  <a:lnTo>
                    <a:pt x="257285" y="1040534"/>
                  </a:lnTo>
                  <a:lnTo>
                    <a:pt x="256334" y="1040534"/>
                  </a:lnTo>
                  <a:lnTo>
                    <a:pt x="255387" y="1041480"/>
                  </a:lnTo>
                  <a:lnTo>
                    <a:pt x="253485" y="1043378"/>
                  </a:lnTo>
                  <a:lnTo>
                    <a:pt x="251587" y="1045280"/>
                  </a:lnTo>
                  <a:lnTo>
                    <a:pt x="251587" y="1047178"/>
                  </a:lnTo>
                  <a:lnTo>
                    <a:pt x="246841" y="1046226"/>
                  </a:lnTo>
                  <a:lnTo>
                    <a:pt x="243041" y="1046226"/>
                  </a:lnTo>
                  <a:lnTo>
                    <a:pt x="243041" y="1047178"/>
                  </a:lnTo>
                  <a:lnTo>
                    <a:pt x="235446" y="1049075"/>
                  </a:lnTo>
                  <a:lnTo>
                    <a:pt x="225003" y="1050978"/>
                  </a:lnTo>
                  <a:lnTo>
                    <a:pt x="216457" y="1048124"/>
                  </a:lnTo>
                  <a:lnTo>
                    <a:pt x="216457" y="1050026"/>
                  </a:lnTo>
                  <a:lnTo>
                    <a:pt x="215510" y="1048124"/>
                  </a:lnTo>
                  <a:lnTo>
                    <a:pt x="204116" y="1044329"/>
                  </a:lnTo>
                  <a:lnTo>
                    <a:pt x="198418" y="1041480"/>
                  </a:lnTo>
                  <a:lnTo>
                    <a:pt x="195570" y="1040534"/>
                  </a:lnTo>
                  <a:lnTo>
                    <a:pt x="189872" y="1038631"/>
                  </a:lnTo>
                  <a:lnTo>
                    <a:pt x="180375" y="1035783"/>
                  </a:lnTo>
                  <a:lnTo>
                    <a:pt x="172780" y="1029139"/>
                  </a:lnTo>
                  <a:lnTo>
                    <a:pt x="175629" y="1026290"/>
                  </a:lnTo>
                  <a:lnTo>
                    <a:pt x="163288" y="1021554"/>
                  </a:lnTo>
                  <a:lnTo>
                    <a:pt x="154741" y="1015857"/>
                  </a:lnTo>
                  <a:lnTo>
                    <a:pt x="153795" y="1014905"/>
                  </a:lnTo>
                  <a:lnTo>
                    <a:pt x="150946" y="1012057"/>
                  </a:lnTo>
                  <a:lnTo>
                    <a:pt x="149995" y="1012057"/>
                  </a:lnTo>
                  <a:lnTo>
                    <a:pt x="147147" y="1009208"/>
                  </a:lnTo>
                  <a:lnTo>
                    <a:pt x="142400" y="1009208"/>
                  </a:lnTo>
                  <a:lnTo>
                    <a:pt x="144298" y="1008262"/>
                  </a:lnTo>
                  <a:lnTo>
                    <a:pt x="145249" y="1006359"/>
                  </a:lnTo>
                  <a:lnTo>
                    <a:pt x="144298" y="1002564"/>
                  </a:lnTo>
                  <a:lnTo>
                    <a:pt x="141449" y="1001613"/>
                  </a:lnTo>
                  <a:lnTo>
                    <a:pt x="142400" y="997813"/>
                  </a:lnTo>
                  <a:lnTo>
                    <a:pt x="143347" y="993067"/>
                  </a:lnTo>
                  <a:lnTo>
                    <a:pt x="150946" y="993067"/>
                  </a:lnTo>
                  <a:lnTo>
                    <a:pt x="154741" y="991170"/>
                  </a:lnTo>
                  <a:lnTo>
                    <a:pt x="153795" y="988321"/>
                  </a:lnTo>
                  <a:lnTo>
                    <a:pt x="153795" y="987370"/>
                  </a:lnTo>
                  <a:lnTo>
                    <a:pt x="155693" y="984521"/>
                  </a:lnTo>
                  <a:lnTo>
                    <a:pt x="160439" y="978829"/>
                  </a:lnTo>
                  <a:lnTo>
                    <a:pt x="160439" y="977877"/>
                  </a:lnTo>
                  <a:lnTo>
                    <a:pt x="162336" y="975975"/>
                  </a:lnTo>
                  <a:lnTo>
                    <a:pt x="165190" y="971229"/>
                  </a:lnTo>
                  <a:lnTo>
                    <a:pt x="166136" y="971229"/>
                  </a:lnTo>
                  <a:lnTo>
                    <a:pt x="166136" y="970277"/>
                  </a:lnTo>
                  <a:lnTo>
                    <a:pt x="168034" y="967434"/>
                  </a:lnTo>
                  <a:lnTo>
                    <a:pt x="178477" y="954142"/>
                  </a:lnTo>
                  <a:lnTo>
                    <a:pt x="179429" y="953190"/>
                  </a:lnTo>
                  <a:lnTo>
                    <a:pt x="188926" y="956985"/>
                  </a:lnTo>
                  <a:lnTo>
                    <a:pt x="187023" y="955088"/>
                  </a:lnTo>
                  <a:lnTo>
                    <a:pt x="187975" y="953190"/>
                  </a:lnTo>
                  <a:lnTo>
                    <a:pt x="185126" y="952239"/>
                  </a:lnTo>
                  <a:lnTo>
                    <a:pt x="183228" y="953190"/>
                  </a:lnTo>
                  <a:lnTo>
                    <a:pt x="183228" y="953190"/>
                  </a:lnTo>
                  <a:lnTo>
                    <a:pt x="182277" y="947493"/>
                  </a:lnTo>
                  <a:lnTo>
                    <a:pt x="184175" y="945595"/>
                  </a:lnTo>
                  <a:lnTo>
                    <a:pt x="186072" y="942747"/>
                  </a:lnTo>
                  <a:lnTo>
                    <a:pt x="187975" y="940849"/>
                  </a:lnTo>
                  <a:lnTo>
                    <a:pt x="187975" y="940849"/>
                  </a:lnTo>
                  <a:lnTo>
                    <a:pt x="188926" y="939898"/>
                  </a:lnTo>
                  <a:lnTo>
                    <a:pt x="190823" y="938947"/>
                  </a:lnTo>
                  <a:lnTo>
                    <a:pt x="193672" y="935152"/>
                  </a:lnTo>
                  <a:lnTo>
                    <a:pt x="194618" y="933249"/>
                  </a:lnTo>
                  <a:lnTo>
                    <a:pt x="195570" y="929454"/>
                  </a:lnTo>
                  <a:lnTo>
                    <a:pt x="196521" y="928503"/>
                  </a:lnTo>
                  <a:lnTo>
                    <a:pt x="197467" y="923757"/>
                  </a:lnTo>
                  <a:lnTo>
                    <a:pt x="198418" y="921859"/>
                  </a:lnTo>
                  <a:lnTo>
                    <a:pt x="199365" y="916162"/>
                  </a:lnTo>
                  <a:lnTo>
                    <a:pt x="206013" y="913313"/>
                  </a:lnTo>
                  <a:lnTo>
                    <a:pt x="207916" y="912362"/>
                  </a:lnTo>
                  <a:lnTo>
                    <a:pt x="210759" y="911416"/>
                  </a:lnTo>
                  <a:lnTo>
                    <a:pt x="212662" y="909523"/>
                  </a:lnTo>
                  <a:lnTo>
                    <a:pt x="211711" y="905728"/>
                  </a:lnTo>
                  <a:lnTo>
                    <a:pt x="211711" y="892436"/>
                  </a:lnTo>
                  <a:lnTo>
                    <a:pt x="213608" y="890534"/>
                  </a:lnTo>
                  <a:lnTo>
                    <a:pt x="220257" y="882939"/>
                  </a:lnTo>
                  <a:lnTo>
                    <a:pt x="219305" y="880090"/>
                  </a:lnTo>
                  <a:lnTo>
                    <a:pt x="219305" y="877241"/>
                  </a:lnTo>
                  <a:lnTo>
                    <a:pt x="219305" y="864895"/>
                  </a:lnTo>
                  <a:lnTo>
                    <a:pt x="219305" y="863949"/>
                  </a:lnTo>
                  <a:lnTo>
                    <a:pt x="211711" y="863949"/>
                  </a:lnTo>
                  <a:lnTo>
                    <a:pt x="206013" y="860149"/>
                  </a:lnTo>
                  <a:lnTo>
                    <a:pt x="203164" y="858252"/>
                  </a:lnTo>
                  <a:lnTo>
                    <a:pt x="200316" y="852554"/>
                  </a:lnTo>
                  <a:lnTo>
                    <a:pt x="199365" y="851608"/>
                  </a:lnTo>
                  <a:lnTo>
                    <a:pt x="189872" y="848759"/>
                  </a:lnTo>
                  <a:lnTo>
                    <a:pt x="189872" y="835467"/>
                  </a:lnTo>
                  <a:lnTo>
                    <a:pt x="190823" y="832618"/>
                  </a:lnTo>
                  <a:lnTo>
                    <a:pt x="188926" y="825023"/>
                  </a:lnTo>
                  <a:lnTo>
                    <a:pt x="190823" y="823121"/>
                  </a:lnTo>
                  <a:lnTo>
                    <a:pt x="190823" y="822170"/>
                  </a:lnTo>
                  <a:lnTo>
                    <a:pt x="191770" y="818375"/>
                  </a:lnTo>
                  <a:lnTo>
                    <a:pt x="197467" y="818375"/>
                  </a:lnTo>
                  <a:lnTo>
                    <a:pt x="197467" y="817424"/>
                  </a:lnTo>
                  <a:lnTo>
                    <a:pt x="205062" y="794639"/>
                  </a:lnTo>
                  <a:lnTo>
                    <a:pt x="206964" y="788942"/>
                  </a:lnTo>
                  <a:lnTo>
                    <a:pt x="206964" y="787044"/>
                  </a:lnTo>
                  <a:lnTo>
                    <a:pt x="207916" y="782308"/>
                  </a:lnTo>
                  <a:lnTo>
                    <a:pt x="210759" y="777557"/>
                  </a:lnTo>
                  <a:lnTo>
                    <a:pt x="211711" y="780405"/>
                  </a:lnTo>
                  <a:lnTo>
                    <a:pt x="212662" y="781357"/>
                  </a:lnTo>
                  <a:lnTo>
                    <a:pt x="213608" y="783254"/>
                  </a:lnTo>
                  <a:lnTo>
                    <a:pt x="221203" y="785142"/>
                  </a:lnTo>
                  <a:lnTo>
                    <a:pt x="226900" y="786093"/>
                  </a:lnTo>
                  <a:lnTo>
                    <a:pt x="228798" y="787044"/>
                  </a:lnTo>
                  <a:lnTo>
                    <a:pt x="229749" y="787995"/>
                  </a:lnTo>
                  <a:lnTo>
                    <a:pt x="234495" y="795590"/>
                  </a:lnTo>
                  <a:lnTo>
                    <a:pt x="235446" y="795590"/>
                  </a:lnTo>
                  <a:lnTo>
                    <a:pt x="237344" y="792741"/>
                  </a:lnTo>
                  <a:lnTo>
                    <a:pt x="239246" y="790839"/>
                  </a:lnTo>
                  <a:lnTo>
                    <a:pt x="242090" y="788942"/>
                  </a:lnTo>
                  <a:lnTo>
                    <a:pt x="245890" y="788942"/>
                  </a:lnTo>
                  <a:lnTo>
                    <a:pt x="250641" y="789893"/>
                  </a:lnTo>
                  <a:lnTo>
                    <a:pt x="256334" y="791790"/>
                  </a:lnTo>
                  <a:lnTo>
                    <a:pt x="258236" y="801288"/>
                  </a:lnTo>
                  <a:lnTo>
                    <a:pt x="259182" y="813629"/>
                  </a:lnTo>
                  <a:lnTo>
                    <a:pt x="258236" y="820272"/>
                  </a:lnTo>
                  <a:lnTo>
                    <a:pt x="258236" y="824072"/>
                  </a:lnTo>
                  <a:lnTo>
                    <a:pt x="258236" y="825023"/>
                  </a:lnTo>
                  <a:lnTo>
                    <a:pt x="257285" y="825970"/>
                  </a:lnTo>
                  <a:lnTo>
                    <a:pt x="256334" y="830721"/>
                  </a:lnTo>
                  <a:lnTo>
                    <a:pt x="254436" y="833565"/>
                  </a:lnTo>
                  <a:lnTo>
                    <a:pt x="248739" y="836413"/>
                  </a:lnTo>
                  <a:lnTo>
                    <a:pt x="249690" y="841160"/>
                  </a:lnTo>
                  <a:lnTo>
                    <a:pt x="252539" y="843062"/>
                  </a:lnTo>
                  <a:lnTo>
                    <a:pt x="254436" y="844013"/>
                  </a:lnTo>
                  <a:lnTo>
                    <a:pt x="257285" y="846857"/>
                  </a:lnTo>
                  <a:lnTo>
                    <a:pt x="254436" y="851608"/>
                  </a:lnTo>
                  <a:lnTo>
                    <a:pt x="254436" y="854457"/>
                  </a:lnTo>
                  <a:lnTo>
                    <a:pt x="255387" y="859203"/>
                  </a:lnTo>
                  <a:lnTo>
                    <a:pt x="265831" y="859203"/>
                  </a:lnTo>
                  <a:lnTo>
                    <a:pt x="270577" y="860149"/>
                  </a:lnTo>
                  <a:lnTo>
                    <a:pt x="275323" y="862052"/>
                  </a:lnTo>
                  <a:lnTo>
                    <a:pt x="276274" y="857300"/>
                  </a:lnTo>
                  <a:lnTo>
                    <a:pt x="277221" y="853505"/>
                  </a:lnTo>
                  <a:lnTo>
                    <a:pt x="279123" y="853505"/>
                  </a:lnTo>
                  <a:lnTo>
                    <a:pt x="286698" y="848759"/>
                  </a:lnTo>
                  <a:lnTo>
                    <a:pt x="288601" y="845911"/>
                  </a:lnTo>
                  <a:lnTo>
                    <a:pt x="288601" y="844959"/>
                  </a:lnTo>
                  <a:lnTo>
                    <a:pt x="293367" y="842111"/>
                  </a:lnTo>
                  <a:lnTo>
                    <a:pt x="296196" y="842111"/>
                  </a:lnTo>
                  <a:lnTo>
                    <a:pt x="302859" y="846857"/>
                  </a:lnTo>
                  <a:lnTo>
                    <a:pt x="299991" y="853505"/>
                  </a:lnTo>
                  <a:lnTo>
                    <a:pt x="300962" y="856354"/>
                  </a:lnTo>
                  <a:lnTo>
                    <a:pt x="302859" y="860149"/>
                  </a:lnTo>
                  <a:lnTo>
                    <a:pt x="303790" y="862052"/>
                  </a:lnTo>
                  <a:lnTo>
                    <a:pt x="304757" y="862998"/>
                  </a:lnTo>
                  <a:lnTo>
                    <a:pt x="305688" y="864895"/>
                  </a:lnTo>
                  <a:lnTo>
                    <a:pt x="306659" y="865847"/>
                  </a:lnTo>
                  <a:lnTo>
                    <a:pt x="307585" y="867749"/>
                  </a:lnTo>
                  <a:lnTo>
                    <a:pt x="308556" y="868695"/>
                  </a:lnTo>
                  <a:lnTo>
                    <a:pt x="310434" y="871544"/>
                  </a:lnTo>
                  <a:lnTo>
                    <a:pt x="309488" y="876290"/>
                  </a:lnTo>
                  <a:lnTo>
                    <a:pt x="317083" y="885787"/>
                  </a:lnTo>
                  <a:lnTo>
                    <a:pt x="320878" y="896231"/>
                  </a:lnTo>
                  <a:lnTo>
                    <a:pt x="320878" y="898134"/>
                  </a:lnTo>
                  <a:lnTo>
                    <a:pt x="320878" y="899080"/>
                  </a:lnTo>
                  <a:lnTo>
                    <a:pt x="321829" y="900031"/>
                  </a:lnTo>
                  <a:lnTo>
                    <a:pt x="322780" y="900977"/>
                  </a:lnTo>
                  <a:lnTo>
                    <a:pt x="333224" y="898134"/>
                  </a:lnTo>
                  <a:lnTo>
                    <a:pt x="338921" y="894334"/>
                  </a:lnTo>
                  <a:lnTo>
                    <a:pt x="341770" y="890534"/>
                  </a:lnTo>
                  <a:lnTo>
                    <a:pt x="347467" y="889582"/>
                  </a:lnTo>
                  <a:lnTo>
                    <a:pt x="350316" y="893382"/>
                  </a:lnTo>
                  <a:lnTo>
                    <a:pt x="352213" y="895280"/>
                  </a:lnTo>
                  <a:lnTo>
                    <a:pt x="353160" y="896231"/>
                  </a:lnTo>
                  <a:lnTo>
                    <a:pt x="355062" y="901928"/>
                  </a:lnTo>
                  <a:lnTo>
                    <a:pt x="384495" y="887685"/>
                  </a:lnTo>
                  <a:lnTo>
                    <a:pt x="390193" y="882939"/>
                  </a:lnTo>
                  <a:lnTo>
                    <a:pt x="394939" y="879139"/>
                  </a:lnTo>
                  <a:lnTo>
                    <a:pt x="396836" y="878193"/>
                  </a:lnTo>
                  <a:lnTo>
                    <a:pt x="399685" y="875344"/>
                  </a:lnTo>
                  <a:lnTo>
                    <a:pt x="402534" y="874393"/>
                  </a:lnTo>
                  <a:lnTo>
                    <a:pt x="409182" y="870593"/>
                  </a:lnTo>
                  <a:lnTo>
                    <a:pt x="409182" y="871544"/>
                  </a:lnTo>
                  <a:lnTo>
                    <a:pt x="410129" y="872495"/>
                  </a:lnTo>
                  <a:lnTo>
                    <a:pt x="411080" y="875344"/>
                  </a:lnTo>
                  <a:lnTo>
                    <a:pt x="413929" y="880090"/>
                  </a:lnTo>
                  <a:lnTo>
                    <a:pt x="414875" y="881988"/>
                  </a:lnTo>
                  <a:lnTo>
                    <a:pt x="422475" y="881041"/>
                  </a:lnTo>
                  <a:lnTo>
                    <a:pt x="424372" y="880090"/>
                  </a:lnTo>
                  <a:lnTo>
                    <a:pt x="426270" y="879139"/>
                  </a:lnTo>
                  <a:lnTo>
                    <a:pt x="428172" y="877241"/>
                  </a:lnTo>
                  <a:lnTo>
                    <a:pt x="430070" y="874393"/>
                  </a:lnTo>
                  <a:lnTo>
                    <a:pt x="431016" y="873446"/>
                  </a:lnTo>
                  <a:lnTo>
                    <a:pt x="431967" y="870593"/>
                  </a:lnTo>
                  <a:lnTo>
                    <a:pt x="432918" y="870593"/>
                  </a:lnTo>
                  <a:lnTo>
                    <a:pt x="434816" y="872495"/>
                  </a:lnTo>
                  <a:lnTo>
                    <a:pt x="443362" y="903826"/>
                  </a:lnTo>
                  <a:lnTo>
                    <a:pt x="449059" y="909523"/>
                  </a:lnTo>
                  <a:lnTo>
                    <a:pt x="458552" y="908572"/>
                  </a:lnTo>
                  <a:lnTo>
                    <a:pt x="461400" y="908572"/>
                  </a:lnTo>
                  <a:lnTo>
                    <a:pt x="463298" y="907626"/>
                  </a:lnTo>
                  <a:lnTo>
                    <a:pt x="464249" y="907626"/>
                  </a:lnTo>
                  <a:lnTo>
                    <a:pt x="465200" y="903826"/>
                  </a:lnTo>
                  <a:lnTo>
                    <a:pt x="467098" y="900977"/>
                  </a:lnTo>
                  <a:lnTo>
                    <a:pt x="467098" y="898134"/>
                  </a:lnTo>
                  <a:lnTo>
                    <a:pt x="466147" y="895280"/>
                  </a:lnTo>
                  <a:lnTo>
                    <a:pt x="468995" y="895280"/>
                  </a:lnTo>
                  <a:lnTo>
                    <a:pt x="472795" y="896231"/>
                  </a:lnTo>
                  <a:lnTo>
                    <a:pt x="476595" y="893382"/>
                  </a:lnTo>
                  <a:lnTo>
                    <a:pt x="477541" y="892436"/>
                  </a:lnTo>
                  <a:lnTo>
                    <a:pt x="478493" y="892436"/>
                  </a:lnTo>
                  <a:lnTo>
                    <a:pt x="481341" y="885787"/>
                  </a:lnTo>
                  <a:lnTo>
                    <a:pt x="484190" y="881041"/>
                  </a:lnTo>
                  <a:lnTo>
                    <a:pt x="491785" y="877241"/>
                  </a:lnTo>
                  <a:lnTo>
                    <a:pt x="493682" y="875344"/>
                  </a:lnTo>
                  <a:lnTo>
                    <a:pt x="497482" y="874393"/>
                  </a:lnTo>
                  <a:lnTo>
                    <a:pt x="500331" y="875344"/>
                  </a:lnTo>
                  <a:lnTo>
                    <a:pt x="502228" y="878193"/>
                  </a:lnTo>
                  <a:lnTo>
                    <a:pt x="504126" y="874393"/>
                  </a:lnTo>
                  <a:lnTo>
                    <a:pt x="507926" y="871544"/>
                  </a:lnTo>
                  <a:lnTo>
                    <a:pt x="509823" y="869647"/>
                  </a:lnTo>
                  <a:lnTo>
                    <a:pt x="510770" y="866798"/>
                  </a:lnTo>
                  <a:lnTo>
                    <a:pt x="513623" y="868695"/>
                  </a:lnTo>
                  <a:lnTo>
                    <a:pt x="519301" y="866798"/>
                  </a:lnTo>
                  <a:lnTo>
                    <a:pt x="517418" y="865847"/>
                  </a:lnTo>
                  <a:lnTo>
                    <a:pt x="515521" y="860149"/>
                  </a:lnTo>
                  <a:lnTo>
                    <a:pt x="517418" y="860149"/>
                  </a:lnTo>
                  <a:lnTo>
                    <a:pt x="522164" y="862052"/>
                  </a:lnTo>
                  <a:lnTo>
                    <a:pt x="528793" y="859203"/>
                  </a:lnTo>
                  <a:lnTo>
                    <a:pt x="530691" y="857300"/>
                  </a:lnTo>
                  <a:lnTo>
                    <a:pt x="531662" y="852554"/>
                  </a:lnTo>
                  <a:lnTo>
                    <a:pt x="532593" y="849711"/>
                  </a:lnTo>
                  <a:lnTo>
                    <a:pt x="537359" y="845911"/>
                  </a:lnTo>
                  <a:lnTo>
                    <a:pt x="540188" y="837365"/>
                  </a:lnTo>
                  <a:lnTo>
                    <a:pt x="540188" y="833565"/>
                  </a:lnTo>
                  <a:lnTo>
                    <a:pt x="537359" y="832618"/>
                  </a:lnTo>
                  <a:lnTo>
                    <a:pt x="535457" y="831667"/>
                  </a:lnTo>
                  <a:lnTo>
                    <a:pt x="530691" y="829770"/>
                  </a:lnTo>
                  <a:lnTo>
                    <a:pt x="529759" y="830721"/>
                  </a:lnTo>
                  <a:lnTo>
                    <a:pt x="527862" y="830721"/>
                  </a:lnTo>
                  <a:lnTo>
                    <a:pt x="524998" y="828818"/>
                  </a:lnTo>
                  <a:lnTo>
                    <a:pt x="524067" y="826921"/>
                  </a:lnTo>
                  <a:lnTo>
                    <a:pt x="524067" y="825970"/>
                  </a:lnTo>
                  <a:lnTo>
                    <a:pt x="524067" y="823121"/>
                  </a:lnTo>
                  <a:lnTo>
                    <a:pt x="524067" y="822170"/>
                  </a:lnTo>
                  <a:lnTo>
                    <a:pt x="523096" y="818375"/>
                  </a:lnTo>
                  <a:lnTo>
                    <a:pt x="527862" y="811731"/>
                  </a:lnTo>
                  <a:lnTo>
                    <a:pt x="529759" y="810780"/>
                  </a:lnTo>
                  <a:lnTo>
                    <a:pt x="534491" y="801288"/>
                  </a:lnTo>
                  <a:lnTo>
                    <a:pt x="534491" y="800336"/>
                  </a:lnTo>
                  <a:lnTo>
                    <a:pt x="534491" y="799385"/>
                  </a:lnTo>
                  <a:lnTo>
                    <a:pt x="535457" y="797488"/>
                  </a:lnTo>
                  <a:lnTo>
                    <a:pt x="538291" y="792741"/>
                  </a:lnTo>
                  <a:lnTo>
                    <a:pt x="539257" y="791790"/>
                  </a:lnTo>
                  <a:lnTo>
                    <a:pt x="540188" y="790839"/>
                  </a:lnTo>
                  <a:lnTo>
                    <a:pt x="543057" y="787044"/>
                  </a:lnTo>
                  <a:lnTo>
                    <a:pt x="547783" y="787044"/>
                  </a:lnTo>
                  <a:lnTo>
                    <a:pt x="548749" y="787044"/>
                  </a:lnTo>
                  <a:lnTo>
                    <a:pt x="554427" y="786093"/>
                  </a:lnTo>
                  <a:lnTo>
                    <a:pt x="558226" y="772810"/>
                  </a:lnTo>
                  <a:lnTo>
                    <a:pt x="558226" y="769962"/>
                  </a:lnTo>
                  <a:lnTo>
                    <a:pt x="556329" y="765216"/>
                  </a:lnTo>
                  <a:lnTo>
                    <a:pt x="555378" y="760464"/>
                  </a:lnTo>
                  <a:lnTo>
                    <a:pt x="552529" y="750021"/>
                  </a:lnTo>
                  <a:lnTo>
                    <a:pt x="542086" y="751923"/>
                  </a:lnTo>
                  <a:lnTo>
                    <a:pt x="538291" y="753821"/>
                  </a:lnTo>
                  <a:lnTo>
                    <a:pt x="533559" y="756670"/>
                  </a:lnTo>
                  <a:lnTo>
                    <a:pt x="528793" y="758567"/>
                  </a:lnTo>
                  <a:lnTo>
                    <a:pt x="525964" y="759518"/>
                  </a:lnTo>
                  <a:lnTo>
                    <a:pt x="518369" y="762367"/>
                  </a:lnTo>
                  <a:lnTo>
                    <a:pt x="507926" y="767113"/>
                  </a:lnTo>
                  <a:lnTo>
                    <a:pt x="506975" y="767113"/>
                  </a:lnTo>
                  <a:lnTo>
                    <a:pt x="506023" y="768064"/>
                  </a:lnTo>
                  <a:lnTo>
                    <a:pt x="504126" y="769962"/>
                  </a:lnTo>
                  <a:lnTo>
                    <a:pt x="500331" y="770913"/>
                  </a:lnTo>
                  <a:lnTo>
                    <a:pt x="499380" y="770913"/>
                  </a:lnTo>
                  <a:lnTo>
                    <a:pt x="491785" y="750972"/>
                  </a:lnTo>
                  <a:lnTo>
                    <a:pt x="491785" y="750021"/>
                  </a:lnTo>
                  <a:lnTo>
                    <a:pt x="489887" y="747172"/>
                  </a:lnTo>
                  <a:lnTo>
                    <a:pt x="499380" y="738631"/>
                  </a:lnTo>
                  <a:lnTo>
                    <a:pt x="503180" y="735782"/>
                  </a:lnTo>
                  <a:lnTo>
                    <a:pt x="503180" y="732934"/>
                  </a:lnTo>
                  <a:lnTo>
                    <a:pt x="503180" y="731982"/>
                  </a:lnTo>
                  <a:lnTo>
                    <a:pt x="501277" y="730085"/>
                  </a:lnTo>
                  <a:lnTo>
                    <a:pt x="501277" y="729134"/>
                  </a:lnTo>
                  <a:lnTo>
                    <a:pt x="502228" y="727236"/>
                  </a:lnTo>
                  <a:lnTo>
                    <a:pt x="504126" y="716793"/>
                  </a:lnTo>
                  <a:lnTo>
                    <a:pt x="497482" y="707295"/>
                  </a:lnTo>
                  <a:lnTo>
                    <a:pt x="499380" y="694954"/>
                  </a:lnTo>
                  <a:lnTo>
                    <a:pt x="499380" y="694003"/>
                  </a:lnTo>
                  <a:lnTo>
                    <a:pt x="499380" y="689257"/>
                  </a:lnTo>
                  <a:lnTo>
                    <a:pt x="482288" y="670277"/>
                  </a:lnTo>
                  <a:lnTo>
                    <a:pt x="480390" y="671228"/>
                  </a:lnTo>
                  <a:lnTo>
                    <a:pt x="483239" y="668380"/>
                  </a:lnTo>
                  <a:lnTo>
                    <a:pt x="486088" y="666482"/>
                  </a:lnTo>
                  <a:lnTo>
                    <a:pt x="487034" y="664580"/>
                  </a:lnTo>
                  <a:lnTo>
                    <a:pt x="484190" y="663628"/>
                  </a:lnTo>
                  <a:lnTo>
                    <a:pt x="485136" y="661731"/>
                  </a:lnTo>
                  <a:lnTo>
                    <a:pt x="485136" y="657936"/>
                  </a:lnTo>
                  <a:lnTo>
                    <a:pt x="486088" y="637995"/>
                  </a:lnTo>
                  <a:lnTo>
                    <a:pt x="486088" y="637044"/>
                  </a:lnTo>
                  <a:lnTo>
                    <a:pt x="461400" y="633249"/>
                  </a:lnTo>
                  <a:lnTo>
                    <a:pt x="460449" y="634200"/>
                  </a:lnTo>
                  <a:lnTo>
                    <a:pt x="458552" y="635146"/>
                  </a:lnTo>
                  <a:lnTo>
                    <a:pt x="447162" y="631346"/>
                  </a:lnTo>
                  <a:lnTo>
                    <a:pt x="430070" y="624703"/>
                  </a:lnTo>
                  <a:lnTo>
                    <a:pt x="423421" y="623757"/>
                  </a:lnTo>
                  <a:lnTo>
                    <a:pt x="414875" y="626600"/>
                  </a:lnTo>
                  <a:lnTo>
                    <a:pt x="412026" y="639893"/>
                  </a:lnTo>
                  <a:lnTo>
                    <a:pt x="399685" y="649390"/>
                  </a:lnTo>
                  <a:lnTo>
                    <a:pt x="400636" y="653190"/>
                  </a:lnTo>
                  <a:lnTo>
                    <a:pt x="396836" y="661731"/>
                  </a:lnTo>
                  <a:lnTo>
                    <a:pt x="393988" y="665531"/>
                  </a:lnTo>
                  <a:lnTo>
                    <a:pt x="391139" y="668380"/>
                  </a:lnTo>
                  <a:lnTo>
                    <a:pt x="389242" y="672170"/>
                  </a:lnTo>
                  <a:lnTo>
                    <a:pt x="391139" y="675965"/>
                  </a:lnTo>
                  <a:lnTo>
                    <a:pt x="392090" y="682613"/>
                  </a:lnTo>
                  <a:lnTo>
                    <a:pt x="384495" y="695905"/>
                  </a:lnTo>
                  <a:lnTo>
                    <a:pt x="380695" y="692106"/>
                  </a:lnTo>
                  <a:lnTo>
                    <a:pt x="379749" y="691154"/>
                  </a:lnTo>
                  <a:lnTo>
                    <a:pt x="374998" y="683559"/>
                  </a:lnTo>
                  <a:lnTo>
                    <a:pt x="373101" y="680711"/>
                  </a:lnTo>
                  <a:lnTo>
                    <a:pt x="371203" y="677867"/>
                  </a:lnTo>
                  <a:lnTo>
                    <a:pt x="361706" y="667428"/>
                  </a:lnTo>
                  <a:lnTo>
                    <a:pt x="356960" y="668380"/>
                  </a:lnTo>
                  <a:lnTo>
                    <a:pt x="356008" y="669326"/>
                  </a:lnTo>
                  <a:lnTo>
                    <a:pt x="354111" y="673116"/>
                  </a:lnTo>
                  <a:lnTo>
                    <a:pt x="353160" y="674067"/>
                  </a:lnTo>
                  <a:lnTo>
                    <a:pt x="352213" y="675013"/>
                  </a:lnTo>
                  <a:lnTo>
                    <a:pt x="344619" y="677867"/>
                  </a:lnTo>
                  <a:lnTo>
                    <a:pt x="340819" y="680711"/>
                  </a:lnTo>
                  <a:lnTo>
                    <a:pt x="333224" y="681662"/>
                  </a:lnTo>
                  <a:lnTo>
                    <a:pt x="331326" y="680711"/>
                  </a:lnTo>
                  <a:lnTo>
                    <a:pt x="329424" y="679764"/>
                  </a:lnTo>
                  <a:lnTo>
                    <a:pt x="327526" y="677867"/>
                  </a:lnTo>
                  <a:lnTo>
                    <a:pt x="326575" y="677867"/>
                  </a:lnTo>
                  <a:lnTo>
                    <a:pt x="326575" y="677867"/>
                  </a:lnTo>
                  <a:lnTo>
                    <a:pt x="330375" y="681662"/>
                  </a:lnTo>
                  <a:lnTo>
                    <a:pt x="332273" y="683559"/>
                  </a:lnTo>
                  <a:lnTo>
                    <a:pt x="332273" y="685462"/>
                  </a:lnTo>
                  <a:lnTo>
                    <a:pt x="330375" y="692106"/>
                  </a:lnTo>
                  <a:lnTo>
                    <a:pt x="327526" y="695905"/>
                  </a:lnTo>
                  <a:lnTo>
                    <a:pt x="329424" y="700652"/>
                  </a:lnTo>
                  <a:lnTo>
                    <a:pt x="328478" y="702549"/>
                  </a:lnTo>
                  <a:lnTo>
                    <a:pt x="327526" y="703500"/>
                  </a:lnTo>
                  <a:lnTo>
                    <a:pt x="327526" y="704447"/>
                  </a:lnTo>
                  <a:lnTo>
                    <a:pt x="327526" y="706349"/>
                  </a:lnTo>
                  <a:lnTo>
                    <a:pt x="326575" y="707295"/>
                  </a:lnTo>
                  <a:lnTo>
                    <a:pt x="322780" y="734831"/>
                  </a:lnTo>
                  <a:lnTo>
                    <a:pt x="316131" y="740529"/>
                  </a:lnTo>
                  <a:lnTo>
                    <a:pt x="305688" y="739582"/>
                  </a:lnTo>
                  <a:lnTo>
                    <a:pt x="304757" y="741475"/>
                  </a:lnTo>
                  <a:lnTo>
                    <a:pt x="302859" y="745275"/>
                  </a:lnTo>
                  <a:lnTo>
                    <a:pt x="301888" y="750021"/>
                  </a:lnTo>
                  <a:lnTo>
                    <a:pt x="299064" y="750972"/>
                  </a:lnTo>
                  <a:lnTo>
                    <a:pt x="298093" y="751923"/>
                  </a:lnTo>
                  <a:lnTo>
                    <a:pt x="295264" y="752870"/>
                  </a:lnTo>
                  <a:lnTo>
                    <a:pt x="294298" y="753821"/>
                  </a:lnTo>
                  <a:lnTo>
                    <a:pt x="291464" y="753821"/>
                  </a:lnTo>
                  <a:lnTo>
                    <a:pt x="289567" y="754767"/>
                  </a:lnTo>
                  <a:lnTo>
                    <a:pt x="283869" y="755718"/>
                  </a:lnTo>
                  <a:lnTo>
                    <a:pt x="281001" y="754767"/>
                  </a:lnTo>
                  <a:lnTo>
                    <a:pt x="279123" y="753821"/>
                  </a:lnTo>
                  <a:lnTo>
                    <a:pt x="274377" y="750021"/>
                  </a:lnTo>
                  <a:lnTo>
                    <a:pt x="273426" y="750021"/>
                  </a:lnTo>
                  <a:lnTo>
                    <a:pt x="270577" y="748123"/>
                  </a:lnTo>
                  <a:lnTo>
                    <a:pt x="260133" y="741475"/>
                  </a:lnTo>
                  <a:lnTo>
                    <a:pt x="258236" y="740529"/>
                  </a:lnTo>
                  <a:lnTo>
                    <a:pt x="255387" y="738631"/>
                  </a:lnTo>
                  <a:lnTo>
                    <a:pt x="253485" y="736729"/>
                  </a:lnTo>
                  <a:lnTo>
                    <a:pt x="251587" y="735782"/>
                  </a:lnTo>
                  <a:lnTo>
                    <a:pt x="248739" y="731982"/>
                  </a:lnTo>
                  <a:lnTo>
                    <a:pt x="247787" y="730085"/>
                  </a:lnTo>
                  <a:lnTo>
                    <a:pt x="245890" y="729134"/>
                  </a:lnTo>
                  <a:lnTo>
                    <a:pt x="243992" y="726285"/>
                  </a:lnTo>
                  <a:lnTo>
                    <a:pt x="243992" y="726285"/>
                  </a:lnTo>
                  <a:lnTo>
                    <a:pt x="243041" y="725339"/>
                  </a:lnTo>
                  <a:lnTo>
                    <a:pt x="238295" y="725339"/>
                  </a:lnTo>
                  <a:lnTo>
                    <a:pt x="237344" y="735782"/>
                  </a:lnTo>
                  <a:lnTo>
                    <a:pt x="237344" y="738631"/>
                  </a:lnTo>
                  <a:lnTo>
                    <a:pt x="238295" y="740529"/>
                  </a:lnTo>
                  <a:lnTo>
                    <a:pt x="237344" y="741475"/>
                  </a:lnTo>
                  <a:lnTo>
                    <a:pt x="235446" y="745275"/>
                  </a:lnTo>
                  <a:lnTo>
                    <a:pt x="234495" y="745275"/>
                  </a:lnTo>
                  <a:lnTo>
                    <a:pt x="233549" y="746226"/>
                  </a:lnTo>
                  <a:lnTo>
                    <a:pt x="231651" y="748123"/>
                  </a:lnTo>
                  <a:lnTo>
                    <a:pt x="226900" y="744328"/>
                  </a:lnTo>
                  <a:lnTo>
                    <a:pt x="225954" y="745275"/>
                  </a:lnTo>
                  <a:lnTo>
                    <a:pt x="225003" y="745275"/>
                  </a:lnTo>
                  <a:lnTo>
                    <a:pt x="224052" y="745275"/>
                  </a:lnTo>
                  <a:lnTo>
                    <a:pt x="221203" y="745275"/>
                  </a:lnTo>
                  <a:lnTo>
                    <a:pt x="220257" y="745275"/>
                  </a:lnTo>
                  <a:lnTo>
                    <a:pt x="214559" y="744328"/>
                  </a:lnTo>
                  <a:lnTo>
                    <a:pt x="212662" y="742426"/>
                  </a:lnTo>
                  <a:lnTo>
                    <a:pt x="207916" y="743377"/>
                  </a:lnTo>
                  <a:lnTo>
                    <a:pt x="200316" y="747172"/>
                  </a:lnTo>
                  <a:lnTo>
                    <a:pt x="198418" y="750021"/>
                  </a:lnTo>
                  <a:lnTo>
                    <a:pt x="197467" y="750021"/>
                  </a:lnTo>
                  <a:lnTo>
                    <a:pt x="195570" y="749075"/>
                  </a:lnTo>
                  <a:lnTo>
                    <a:pt x="195570" y="745275"/>
                  </a:lnTo>
                  <a:lnTo>
                    <a:pt x="194618" y="744328"/>
                  </a:lnTo>
                  <a:lnTo>
                    <a:pt x="191770" y="737680"/>
                  </a:lnTo>
                  <a:lnTo>
                    <a:pt x="190823" y="735782"/>
                  </a:lnTo>
                  <a:lnTo>
                    <a:pt x="183228" y="738631"/>
                  </a:lnTo>
                  <a:lnTo>
                    <a:pt x="181326" y="737680"/>
                  </a:lnTo>
                  <a:lnTo>
                    <a:pt x="175629" y="736729"/>
                  </a:lnTo>
                  <a:lnTo>
                    <a:pt x="172780" y="732934"/>
                  </a:lnTo>
                  <a:lnTo>
                    <a:pt x="170882" y="731982"/>
                  </a:lnTo>
                  <a:lnTo>
                    <a:pt x="164239" y="723436"/>
                  </a:lnTo>
                  <a:lnTo>
                    <a:pt x="162336" y="723436"/>
                  </a:lnTo>
                  <a:lnTo>
                    <a:pt x="161390" y="723436"/>
                  </a:lnTo>
                  <a:lnTo>
                    <a:pt x="159493" y="725339"/>
                  </a:lnTo>
                  <a:lnTo>
                    <a:pt x="158541" y="725339"/>
                  </a:lnTo>
                  <a:lnTo>
                    <a:pt x="157590" y="724388"/>
                  </a:lnTo>
                  <a:lnTo>
                    <a:pt x="157590" y="722490"/>
                  </a:lnTo>
                  <a:lnTo>
                    <a:pt x="160439" y="718690"/>
                  </a:lnTo>
                  <a:lnTo>
                    <a:pt x="159493" y="717739"/>
                  </a:lnTo>
                  <a:lnTo>
                    <a:pt x="156639" y="714895"/>
                  </a:lnTo>
                  <a:lnTo>
                    <a:pt x="153795" y="711095"/>
                  </a:lnTo>
                  <a:lnTo>
                    <a:pt x="152844" y="710144"/>
                  </a:lnTo>
                  <a:lnTo>
                    <a:pt x="147147" y="706349"/>
                  </a:lnTo>
                  <a:lnTo>
                    <a:pt x="145249" y="705398"/>
                  </a:lnTo>
                  <a:lnTo>
                    <a:pt x="141449" y="703500"/>
                  </a:lnTo>
                  <a:lnTo>
                    <a:pt x="140503" y="701603"/>
                  </a:lnTo>
                  <a:lnTo>
                    <a:pt x="138600" y="699700"/>
                  </a:lnTo>
                  <a:lnTo>
                    <a:pt x="137649" y="697803"/>
                  </a:lnTo>
                  <a:lnTo>
                    <a:pt x="132903" y="696857"/>
                  </a:lnTo>
                  <a:lnTo>
                    <a:pt x="130054" y="692106"/>
                  </a:lnTo>
                  <a:lnTo>
                    <a:pt x="128157" y="691154"/>
                  </a:lnTo>
                  <a:lnTo>
                    <a:pt x="125308" y="690208"/>
                  </a:lnTo>
                  <a:lnTo>
                    <a:pt x="124357" y="690208"/>
                  </a:lnTo>
                  <a:lnTo>
                    <a:pt x="119611" y="687359"/>
                  </a:lnTo>
                  <a:lnTo>
                    <a:pt x="118660" y="688306"/>
                  </a:lnTo>
                  <a:lnTo>
                    <a:pt x="114865" y="686408"/>
                  </a:lnTo>
                  <a:lnTo>
                    <a:pt x="113913" y="688306"/>
                  </a:lnTo>
                  <a:lnTo>
                    <a:pt x="112016" y="694954"/>
                  </a:lnTo>
                  <a:lnTo>
                    <a:pt x="111070" y="695905"/>
                  </a:lnTo>
                  <a:lnTo>
                    <a:pt x="111070" y="697803"/>
                  </a:lnTo>
                  <a:lnTo>
                    <a:pt x="110118" y="698749"/>
                  </a:lnTo>
                  <a:lnTo>
                    <a:pt x="108221" y="698749"/>
                  </a:lnTo>
                  <a:lnTo>
                    <a:pt x="107270" y="698749"/>
                  </a:lnTo>
                  <a:lnTo>
                    <a:pt x="101572" y="701603"/>
                  </a:lnTo>
                  <a:lnTo>
                    <a:pt x="100621" y="707295"/>
                  </a:lnTo>
                  <a:lnTo>
                    <a:pt x="97777" y="711095"/>
                  </a:lnTo>
                  <a:lnTo>
                    <a:pt x="97777" y="711095"/>
                  </a:lnTo>
                  <a:lnTo>
                    <a:pt x="96826" y="713944"/>
                  </a:lnTo>
                  <a:lnTo>
                    <a:pt x="94924" y="717739"/>
                  </a:lnTo>
                  <a:lnTo>
                    <a:pt x="94924" y="718690"/>
                  </a:lnTo>
                  <a:lnTo>
                    <a:pt x="93977" y="721539"/>
                  </a:lnTo>
                  <a:lnTo>
                    <a:pt x="91129" y="725339"/>
                  </a:lnTo>
                  <a:lnTo>
                    <a:pt x="90178" y="727236"/>
                  </a:lnTo>
                  <a:lnTo>
                    <a:pt x="84485" y="724388"/>
                  </a:lnTo>
                  <a:lnTo>
                    <a:pt x="81631" y="722490"/>
                  </a:lnTo>
                  <a:lnTo>
                    <a:pt x="77836" y="724388"/>
                  </a:lnTo>
                  <a:lnTo>
                    <a:pt x="76885" y="726285"/>
                  </a:lnTo>
                  <a:lnTo>
                    <a:pt x="74037" y="729134"/>
                  </a:lnTo>
                  <a:lnTo>
                    <a:pt x="74037" y="730085"/>
                  </a:lnTo>
                  <a:lnTo>
                    <a:pt x="73090" y="730085"/>
                  </a:lnTo>
                  <a:lnTo>
                    <a:pt x="71188" y="731031"/>
                  </a:lnTo>
                  <a:lnTo>
                    <a:pt x="68359" y="732934"/>
                  </a:lnTo>
                  <a:lnTo>
                    <a:pt x="67393" y="733885"/>
                  </a:lnTo>
                  <a:lnTo>
                    <a:pt x="64564" y="735782"/>
                  </a:lnTo>
                  <a:lnTo>
                    <a:pt x="51267" y="739582"/>
                  </a:lnTo>
                  <a:lnTo>
                    <a:pt x="47472" y="741475"/>
                  </a:lnTo>
                </a:path>
              </a:pathLst>
            </a:custGeom>
            <a:solidFill>
              <a:srgbClr val="FFC000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55191CA-E869-4393-B6DE-76A0729FDBB0}"/>
                </a:ext>
              </a:extLst>
            </p:cNvPr>
            <p:cNvSpPr/>
            <p:nvPr/>
          </p:nvSpPr>
          <p:spPr>
            <a:xfrm>
              <a:off x="3170634" y="4435422"/>
              <a:ext cx="1331605" cy="1191820"/>
            </a:xfrm>
            <a:custGeom>
              <a:avLst/>
              <a:gdLst>
                <a:gd name="connsiteX0" fmla="*/ 437665 w 1410790"/>
                <a:gd name="connsiteY0" fmla="*/ 1115526 h 1262692"/>
                <a:gd name="connsiteX1" fmla="*/ 432918 w 1410790"/>
                <a:gd name="connsiteY1" fmla="*/ 1118395 h 1262692"/>
                <a:gd name="connsiteX2" fmla="*/ 435767 w 1410790"/>
                <a:gd name="connsiteY2" fmla="*/ 1120292 h 1262692"/>
                <a:gd name="connsiteX3" fmla="*/ 431972 w 1410790"/>
                <a:gd name="connsiteY3" fmla="*/ 1121224 h 1262692"/>
                <a:gd name="connsiteX4" fmla="*/ 431972 w 1410790"/>
                <a:gd name="connsiteY4" fmla="*/ 1121224 h 1262692"/>
                <a:gd name="connsiteX5" fmla="*/ 425323 w 1410790"/>
                <a:gd name="connsiteY5" fmla="*/ 1120292 h 1262692"/>
                <a:gd name="connsiteX6" fmla="*/ 425323 w 1410790"/>
                <a:gd name="connsiteY6" fmla="*/ 1119321 h 1262692"/>
                <a:gd name="connsiteX7" fmla="*/ 425323 w 1410790"/>
                <a:gd name="connsiteY7" fmla="*/ 1125024 h 1262692"/>
                <a:gd name="connsiteX8" fmla="*/ 424372 w 1410790"/>
                <a:gd name="connsiteY8" fmla="*/ 1125024 h 1262692"/>
                <a:gd name="connsiteX9" fmla="*/ 421528 w 1410790"/>
                <a:gd name="connsiteY9" fmla="*/ 1125024 h 1262692"/>
                <a:gd name="connsiteX10" fmla="*/ 421528 w 1410790"/>
                <a:gd name="connsiteY10" fmla="*/ 1125990 h 1262692"/>
                <a:gd name="connsiteX11" fmla="*/ 419626 w 1410790"/>
                <a:gd name="connsiteY11" fmla="*/ 1131682 h 1262692"/>
                <a:gd name="connsiteX12" fmla="*/ 416777 w 1410790"/>
                <a:gd name="connsiteY12" fmla="*/ 1133585 h 1262692"/>
                <a:gd name="connsiteX13" fmla="*/ 414880 w 1410790"/>
                <a:gd name="connsiteY13" fmla="*/ 1132619 h 1262692"/>
                <a:gd name="connsiteX14" fmla="*/ 413929 w 1410790"/>
                <a:gd name="connsiteY14" fmla="*/ 1131682 h 1262692"/>
                <a:gd name="connsiteX15" fmla="*/ 412031 w 1410790"/>
                <a:gd name="connsiteY15" fmla="*/ 1131682 h 1262692"/>
                <a:gd name="connsiteX16" fmla="*/ 412031 w 1410790"/>
                <a:gd name="connsiteY16" fmla="*/ 1131682 h 1262692"/>
                <a:gd name="connsiteX17" fmla="*/ 409182 w 1410790"/>
                <a:gd name="connsiteY17" fmla="*/ 1133585 h 1262692"/>
                <a:gd name="connsiteX18" fmla="*/ 410134 w 1410790"/>
                <a:gd name="connsiteY18" fmla="*/ 1134516 h 1262692"/>
                <a:gd name="connsiteX19" fmla="*/ 408236 w 1410790"/>
                <a:gd name="connsiteY19" fmla="*/ 1136414 h 1262692"/>
                <a:gd name="connsiteX20" fmla="*/ 406334 w 1410790"/>
                <a:gd name="connsiteY20" fmla="*/ 1138311 h 1262692"/>
                <a:gd name="connsiteX21" fmla="*/ 405383 w 1410790"/>
                <a:gd name="connsiteY21" fmla="*/ 1141180 h 1262692"/>
                <a:gd name="connsiteX22" fmla="*/ 405383 w 1410790"/>
                <a:gd name="connsiteY22" fmla="*/ 1141180 h 1262692"/>
                <a:gd name="connsiteX23" fmla="*/ 406334 w 1410790"/>
                <a:gd name="connsiteY23" fmla="*/ 1142111 h 1262692"/>
                <a:gd name="connsiteX24" fmla="*/ 411080 w 1410790"/>
                <a:gd name="connsiteY24" fmla="*/ 1143077 h 1262692"/>
                <a:gd name="connsiteX25" fmla="*/ 415831 w 1410790"/>
                <a:gd name="connsiteY25" fmla="*/ 1144980 h 1262692"/>
                <a:gd name="connsiteX26" fmla="*/ 417729 w 1410790"/>
                <a:gd name="connsiteY26" fmla="*/ 1144980 h 1262692"/>
                <a:gd name="connsiteX27" fmla="*/ 421528 w 1410790"/>
                <a:gd name="connsiteY27" fmla="*/ 1149706 h 1262692"/>
                <a:gd name="connsiteX28" fmla="*/ 430070 w 1410790"/>
                <a:gd name="connsiteY28" fmla="*/ 1149706 h 1262692"/>
                <a:gd name="connsiteX29" fmla="*/ 432918 w 1410790"/>
                <a:gd name="connsiteY29" fmla="*/ 1148779 h 1262692"/>
                <a:gd name="connsiteX30" fmla="*/ 434821 w 1410790"/>
                <a:gd name="connsiteY30" fmla="*/ 1147808 h 1262692"/>
                <a:gd name="connsiteX31" fmla="*/ 443362 w 1410790"/>
                <a:gd name="connsiteY31" fmla="*/ 1146877 h 1262692"/>
                <a:gd name="connsiteX32" fmla="*/ 442411 w 1410790"/>
                <a:gd name="connsiteY32" fmla="*/ 1144013 h 1262692"/>
                <a:gd name="connsiteX33" fmla="*/ 440513 w 1410790"/>
                <a:gd name="connsiteY33" fmla="*/ 1140213 h 1262692"/>
                <a:gd name="connsiteX34" fmla="*/ 442411 w 1410790"/>
                <a:gd name="connsiteY34" fmla="*/ 1143077 h 1262692"/>
                <a:gd name="connsiteX35" fmla="*/ 451908 w 1410790"/>
                <a:gd name="connsiteY35" fmla="*/ 1142111 h 1262692"/>
                <a:gd name="connsiteX36" fmla="*/ 453805 w 1410790"/>
                <a:gd name="connsiteY36" fmla="*/ 1139282 h 1262692"/>
                <a:gd name="connsiteX37" fmla="*/ 455708 w 1410790"/>
                <a:gd name="connsiteY37" fmla="*/ 1140213 h 1262692"/>
                <a:gd name="connsiteX38" fmla="*/ 457605 w 1410790"/>
                <a:gd name="connsiteY38" fmla="*/ 1143077 h 1262692"/>
                <a:gd name="connsiteX39" fmla="*/ 459503 w 1410790"/>
                <a:gd name="connsiteY39" fmla="*/ 1144980 h 1262692"/>
                <a:gd name="connsiteX40" fmla="*/ 462352 w 1410790"/>
                <a:gd name="connsiteY40" fmla="*/ 1145906 h 1262692"/>
                <a:gd name="connsiteX41" fmla="*/ 470898 w 1410790"/>
                <a:gd name="connsiteY41" fmla="*/ 1144980 h 1262692"/>
                <a:gd name="connsiteX42" fmla="*/ 470898 w 1410790"/>
                <a:gd name="connsiteY42" fmla="*/ 1145906 h 1262692"/>
                <a:gd name="connsiteX43" fmla="*/ 470898 w 1410790"/>
                <a:gd name="connsiteY43" fmla="*/ 1145906 h 1262692"/>
                <a:gd name="connsiteX44" fmla="*/ 473746 w 1410790"/>
                <a:gd name="connsiteY44" fmla="*/ 1149706 h 1262692"/>
                <a:gd name="connsiteX45" fmla="*/ 473746 w 1410790"/>
                <a:gd name="connsiteY45" fmla="*/ 1149706 h 1262692"/>
                <a:gd name="connsiteX46" fmla="*/ 476595 w 1410790"/>
                <a:gd name="connsiteY46" fmla="*/ 1149706 h 1262692"/>
                <a:gd name="connsiteX47" fmla="*/ 476595 w 1410790"/>
                <a:gd name="connsiteY47" fmla="*/ 1150672 h 1262692"/>
                <a:gd name="connsiteX48" fmla="*/ 477546 w 1410790"/>
                <a:gd name="connsiteY48" fmla="*/ 1151608 h 1262692"/>
                <a:gd name="connsiteX49" fmla="*/ 486087 w 1410790"/>
                <a:gd name="connsiteY49" fmla="*/ 1159198 h 1262692"/>
                <a:gd name="connsiteX50" fmla="*/ 486087 w 1410790"/>
                <a:gd name="connsiteY50" fmla="*/ 1159198 h 1262692"/>
                <a:gd name="connsiteX51" fmla="*/ 487039 w 1410790"/>
                <a:gd name="connsiteY51" fmla="*/ 1160169 h 1262692"/>
                <a:gd name="connsiteX52" fmla="*/ 493687 w 1410790"/>
                <a:gd name="connsiteY52" fmla="*/ 1166793 h 1262692"/>
                <a:gd name="connsiteX53" fmla="*/ 494634 w 1410790"/>
                <a:gd name="connsiteY53" fmla="*/ 1167749 h 1262692"/>
                <a:gd name="connsiteX54" fmla="*/ 496531 w 1410790"/>
                <a:gd name="connsiteY54" fmla="*/ 1177242 h 1262692"/>
                <a:gd name="connsiteX55" fmla="*/ 494634 w 1410790"/>
                <a:gd name="connsiteY55" fmla="*/ 1180090 h 1262692"/>
                <a:gd name="connsiteX56" fmla="*/ 495585 w 1410790"/>
                <a:gd name="connsiteY56" fmla="*/ 1187685 h 1262692"/>
                <a:gd name="connsiteX57" fmla="*/ 495585 w 1410790"/>
                <a:gd name="connsiteY57" fmla="*/ 1187685 h 1262692"/>
                <a:gd name="connsiteX58" fmla="*/ 494634 w 1410790"/>
                <a:gd name="connsiteY58" fmla="*/ 1190534 h 1262692"/>
                <a:gd name="connsiteX59" fmla="*/ 494634 w 1410790"/>
                <a:gd name="connsiteY59" fmla="*/ 1193378 h 1262692"/>
                <a:gd name="connsiteX60" fmla="*/ 499380 w 1410790"/>
                <a:gd name="connsiteY60" fmla="*/ 1204772 h 1262692"/>
                <a:gd name="connsiteX61" fmla="*/ 498434 w 1410790"/>
                <a:gd name="connsiteY61" fmla="*/ 1203826 h 1262692"/>
                <a:gd name="connsiteX62" fmla="*/ 500331 w 1410790"/>
                <a:gd name="connsiteY62" fmla="*/ 1205724 h 1262692"/>
                <a:gd name="connsiteX63" fmla="*/ 501282 w 1410790"/>
                <a:gd name="connsiteY63" fmla="*/ 1208573 h 1262692"/>
                <a:gd name="connsiteX64" fmla="*/ 503180 w 1410790"/>
                <a:gd name="connsiteY64" fmla="*/ 1210475 h 1262692"/>
                <a:gd name="connsiteX65" fmla="*/ 504126 w 1410790"/>
                <a:gd name="connsiteY65" fmla="*/ 1210475 h 1262692"/>
                <a:gd name="connsiteX66" fmla="*/ 510775 w 1410790"/>
                <a:gd name="connsiteY66" fmla="*/ 1219967 h 1262692"/>
                <a:gd name="connsiteX67" fmla="*/ 512677 w 1410790"/>
                <a:gd name="connsiteY67" fmla="*/ 1221865 h 1262692"/>
                <a:gd name="connsiteX68" fmla="*/ 511726 w 1410790"/>
                <a:gd name="connsiteY68" fmla="*/ 1221865 h 1262692"/>
                <a:gd name="connsiteX69" fmla="*/ 509823 w 1410790"/>
                <a:gd name="connsiteY69" fmla="*/ 1223762 h 1262692"/>
                <a:gd name="connsiteX70" fmla="*/ 511726 w 1410790"/>
                <a:gd name="connsiteY70" fmla="*/ 1229465 h 1262692"/>
                <a:gd name="connsiteX71" fmla="*/ 513623 w 1410790"/>
                <a:gd name="connsiteY71" fmla="*/ 1231362 h 1262692"/>
                <a:gd name="connsiteX72" fmla="*/ 514574 w 1410790"/>
                <a:gd name="connsiteY72" fmla="*/ 1231362 h 1262692"/>
                <a:gd name="connsiteX73" fmla="*/ 515521 w 1410790"/>
                <a:gd name="connsiteY73" fmla="*/ 1233259 h 1262692"/>
                <a:gd name="connsiteX74" fmla="*/ 517423 w 1410790"/>
                <a:gd name="connsiteY74" fmla="*/ 1233259 h 1262692"/>
                <a:gd name="connsiteX75" fmla="*/ 521218 w 1410790"/>
                <a:gd name="connsiteY75" fmla="*/ 1230411 h 1262692"/>
                <a:gd name="connsiteX76" fmla="*/ 523116 w 1410790"/>
                <a:gd name="connsiteY76" fmla="*/ 1229465 h 1262692"/>
                <a:gd name="connsiteX77" fmla="*/ 527867 w 1410790"/>
                <a:gd name="connsiteY77" fmla="*/ 1233259 h 1262692"/>
                <a:gd name="connsiteX78" fmla="*/ 528813 w 1410790"/>
                <a:gd name="connsiteY78" fmla="*/ 1235157 h 1262692"/>
                <a:gd name="connsiteX79" fmla="*/ 527867 w 1410790"/>
                <a:gd name="connsiteY79" fmla="*/ 1239903 h 1262692"/>
                <a:gd name="connsiteX80" fmla="*/ 526916 w 1410790"/>
                <a:gd name="connsiteY80" fmla="*/ 1240854 h 1262692"/>
                <a:gd name="connsiteX81" fmla="*/ 524067 w 1410790"/>
                <a:gd name="connsiteY81" fmla="*/ 1244654 h 1262692"/>
                <a:gd name="connsiteX82" fmla="*/ 525018 w 1410790"/>
                <a:gd name="connsiteY82" fmla="*/ 1251298 h 1262692"/>
                <a:gd name="connsiteX83" fmla="*/ 526916 w 1410790"/>
                <a:gd name="connsiteY83" fmla="*/ 1253200 h 1262692"/>
                <a:gd name="connsiteX84" fmla="*/ 532613 w 1410790"/>
                <a:gd name="connsiteY84" fmla="*/ 1258893 h 1262692"/>
                <a:gd name="connsiteX85" fmla="*/ 533564 w 1410790"/>
                <a:gd name="connsiteY85" fmla="*/ 1260795 h 1262692"/>
                <a:gd name="connsiteX86" fmla="*/ 532613 w 1410790"/>
                <a:gd name="connsiteY86" fmla="*/ 1261742 h 1262692"/>
                <a:gd name="connsiteX87" fmla="*/ 532613 w 1410790"/>
                <a:gd name="connsiteY87" fmla="*/ 1261742 h 1262692"/>
                <a:gd name="connsiteX88" fmla="*/ 526916 w 1410790"/>
                <a:gd name="connsiteY88" fmla="*/ 1262693 h 1262692"/>
                <a:gd name="connsiteX89" fmla="*/ 523116 w 1410790"/>
                <a:gd name="connsiteY89" fmla="*/ 1257947 h 1262692"/>
                <a:gd name="connsiteX90" fmla="*/ 518369 w 1410790"/>
                <a:gd name="connsiteY90" fmla="*/ 1257947 h 1262692"/>
                <a:gd name="connsiteX91" fmla="*/ 517423 w 1410790"/>
                <a:gd name="connsiteY91" fmla="*/ 1258893 h 1262692"/>
                <a:gd name="connsiteX92" fmla="*/ 514574 w 1410790"/>
                <a:gd name="connsiteY92" fmla="*/ 1257947 h 1262692"/>
                <a:gd name="connsiteX93" fmla="*/ 510775 w 1410790"/>
                <a:gd name="connsiteY93" fmla="*/ 1256995 h 1262692"/>
                <a:gd name="connsiteX94" fmla="*/ 508877 w 1410790"/>
                <a:gd name="connsiteY94" fmla="*/ 1257947 h 1262692"/>
                <a:gd name="connsiteX95" fmla="*/ 506980 w 1410790"/>
                <a:gd name="connsiteY95" fmla="*/ 1256049 h 1262692"/>
                <a:gd name="connsiteX96" fmla="*/ 504126 w 1410790"/>
                <a:gd name="connsiteY96" fmla="*/ 1252249 h 1262692"/>
                <a:gd name="connsiteX97" fmla="*/ 505077 w 1410790"/>
                <a:gd name="connsiteY97" fmla="*/ 1251298 h 1262692"/>
                <a:gd name="connsiteX98" fmla="*/ 500331 w 1410790"/>
                <a:gd name="connsiteY98" fmla="*/ 1248454 h 1262692"/>
                <a:gd name="connsiteX99" fmla="*/ 498434 w 1410790"/>
                <a:gd name="connsiteY99" fmla="*/ 1247498 h 1262692"/>
                <a:gd name="connsiteX100" fmla="*/ 498434 w 1410790"/>
                <a:gd name="connsiteY100" fmla="*/ 1245605 h 1262692"/>
                <a:gd name="connsiteX101" fmla="*/ 498434 w 1410790"/>
                <a:gd name="connsiteY101" fmla="*/ 1244654 h 1262692"/>
                <a:gd name="connsiteX102" fmla="*/ 497482 w 1410790"/>
                <a:gd name="connsiteY102" fmla="*/ 1249400 h 1262692"/>
                <a:gd name="connsiteX103" fmla="*/ 498434 w 1410790"/>
                <a:gd name="connsiteY103" fmla="*/ 1254147 h 1262692"/>
                <a:gd name="connsiteX104" fmla="*/ 493687 w 1410790"/>
                <a:gd name="connsiteY104" fmla="*/ 1261742 h 1262692"/>
                <a:gd name="connsiteX105" fmla="*/ 492736 w 1410790"/>
                <a:gd name="connsiteY105" fmla="*/ 1260795 h 1262692"/>
                <a:gd name="connsiteX106" fmla="*/ 491785 w 1410790"/>
                <a:gd name="connsiteY106" fmla="*/ 1259844 h 1262692"/>
                <a:gd name="connsiteX107" fmla="*/ 485141 w 1410790"/>
                <a:gd name="connsiteY107" fmla="*/ 1254147 h 1262692"/>
                <a:gd name="connsiteX108" fmla="*/ 484190 w 1410790"/>
                <a:gd name="connsiteY108" fmla="*/ 1253200 h 1262692"/>
                <a:gd name="connsiteX109" fmla="*/ 467098 w 1410790"/>
                <a:gd name="connsiteY109" fmla="*/ 1253200 h 1262692"/>
                <a:gd name="connsiteX110" fmla="*/ 463303 w 1410790"/>
                <a:gd name="connsiteY110" fmla="*/ 1255098 h 1262692"/>
                <a:gd name="connsiteX111" fmla="*/ 460454 w 1410790"/>
                <a:gd name="connsiteY111" fmla="*/ 1254147 h 1262692"/>
                <a:gd name="connsiteX112" fmla="*/ 459503 w 1410790"/>
                <a:gd name="connsiteY112" fmla="*/ 1253200 h 1262692"/>
                <a:gd name="connsiteX113" fmla="*/ 454757 w 1410790"/>
                <a:gd name="connsiteY113" fmla="*/ 1246552 h 1262692"/>
                <a:gd name="connsiteX114" fmla="*/ 451908 w 1410790"/>
                <a:gd name="connsiteY114" fmla="*/ 1245605 h 1262692"/>
                <a:gd name="connsiteX115" fmla="*/ 448108 w 1410790"/>
                <a:gd name="connsiteY115" fmla="*/ 1243703 h 1262692"/>
                <a:gd name="connsiteX116" fmla="*/ 449059 w 1410790"/>
                <a:gd name="connsiteY116" fmla="*/ 1241806 h 1262692"/>
                <a:gd name="connsiteX117" fmla="*/ 450962 w 1410790"/>
                <a:gd name="connsiteY117" fmla="*/ 1240854 h 1262692"/>
                <a:gd name="connsiteX118" fmla="*/ 449059 w 1410790"/>
                <a:gd name="connsiteY118" fmla="*/ 1236108 h 1262692"/>
                <a:gd name="connsiteX119" fmla="*/ 447162 w 1410790"/>
                <a:gd name="connsiteY119" fmla="*/ 1233259 h 1262692"/>
                <a:gd name="connsiteX120" fmla="*/ 447162 w 1410790"/>
                <a:gd name="connsiteY120" fmla="*/ 1233259 h 1262692"/>
                <a:gd name="connsiteX121" fmla="*/ 441464 w 1410790"/>
                <a:gd name="connsiteY121" fmla="*/ 1232308 h 1262692"/>
                <a:gd name="connsiteX122" fmla="*/ 440513 w 1410790"/>
                <a:gd name="connsiteY122" fmla="*/ 1223762 h 1262692"/>
                <a:gd name="connsiteX123" fmla="*/ 435767 w 1410790"/>
                <a:gd name="connsiteY123" fmla="*/ 1222816 h 1262692"/>
                <a:gd name="connsiteX124" fmla="*/ 432918 w 1410790"/>
                <a:gd name="connsiteY124" fmla="*/ 1220913 h 1262692"/>
                <a:gd name="connsiteX125" fmla="*/ 427226 w 1410790"/>
                <a:gd name="connsiteY125" fmla="*/ 1219967 h 1262692"/>
                <a:gd name="connsiteX126" fmla="*/ 427226 w 1410790"/>
                <a:gd name="connsiteY126" fmla="*/ 1218070 h 1262692"/>
                <a:gd name="connsiteX127" fmla="*/ 427226 w 1410790"/>
                <a:gd name="connsiteY127" fmla="*/ 1218070 h 1262692"/>
                <a:gd name="connsiteX128" fmla="*/ 424372 w 1410790"/>
                <a:gd name="connsiteY128" fmla="*/ 1217118 h 1262692"/>
                <a:gd name="connsiteX129" fmla="*/ 426275 w 1410790"/>
                <a:gd name="connsiteY129" fmla="*/ 1218070 h 1262692"/>
                <a:gd name="connsiteX130" fmla="*/ 419626 w 1410790"/>
                <a:gd name="connsiteY130" fmla="*/ 1219016 h 1262692"/>
                <a:gd name="connsiteX131" fmla="*/ 421528 w 1410790"/>
                <a:gd name="connsiteY131" fmla="*/ 1216167 h 1262692"/>
                <a:gd name="connsiteX132" fmla="*/ 422475 w 1410790"/>
                <a:gd name="connsiteY132" fmla="*/ 1214270 h 1262692"/>
                <a:gd name="connsiteX133" fmla="*/ 422475 w 1410790"/>
                <a:gd name="connsiteY133" fmla="*/ 1212367 h 1262692"/>
                <a:gd name="connsiteX134" fmla="*/ 421528 w 1410790"/>
                <a:gd name="connsiteY134" fmla="*/ 1209519 h 1262692"/>
                <a:gd name="connsiteX135" fmla="*/ 416777 w 1410790"/>
                <a:gd name="connsiteY135" fmla="*/ 1205724 h 1262692"/>
                <a:gd name="connsiteX136" fmla="*/ 417729 w 1410790"/>
                <a:gd name="connsiteY136" fmla="*/ 1203826 h 1262692"/>
                <a:gd name="connsiteX137" fmla="*/ 418675 w 1410790"/>
                <a:gd name="connsiteY137" fmla="*/ 1199080 h 1262692"/>
                <a:gd name="connsiteX138" fmla="*/ 418675 w 1410790"/>
                <a:gd name="connsiteY138" fmla="*/ 1198124 h 1262692"/>
                <a:gd name="connsiteX139" fmla="*/ 418675 w 1410790"/>
                <a:gd name="connsiteY139" fmla="*/ 1196231 h 1262692"/>
                <a:gd name="connsiteX140" fmla="*/ 418675 w 1410790"/>
                <a:gd name="connsiteY140" fmla="*/ 1194334 h 1262692"/>
                <a:gd name="connsiteX141" fmla="*/ 418675 w 1410790"/>
                <a:gd name="connsiteY141" fmla="*/ 1190534 h 1262692"/>
                <a:gd name="connsiteX142" fmla="*/ 417729 w 1410790"/>
                <a:gd name="connsiteY142" fmla="*/ 1188631 h 1262692"/>
                <a:gd name="connsiteX143" fmla="*/ 415831 w 1410790"/>
                <a:gd name="connsiteY143" fmla="*/ 1180090 h 1262692"/>
                <a:gd name="connsiteX144" fmla="*/ 417729 w 1410790"/>
                <a:gd name="connsiteY144" fmla="*/ 1178188 h 1262692"/>
                <a:gd name="connsiteX145" fmla="*/ 419626 w 1410790"/>
                <a:gd name="connsiteY145" fmla="*/ 1176291 h 1262692"/>
                <a:gd name="connsiteX146" fmla="*/ 418675 w 1410790"/>
                <a:gd name="connsiteY146" fmla="*/ 1175344 h 1262692"/>
                <a:gd name="connsiteX147" fmla="*/ 416777 w 1410790"/>
                <a:gd name="connsiteY147" fmla="*/ 1173442 h 1262692"/>
                <a:gd name="connsiteX148" fmla="*/ 416777 w 1410790"/>
                <a:gd name="connsiteY148" fmla="*/ 1172496 h 1262692"/>
                <a:gd name="connsiteX149" fmla="*/ 415831 w 1410790"/>
                <a:gd name="connsiteY149" fmla="*/ 1171544 h 1262692"/>
                <a:gd name="connsiteX150" fmla="*/ 415831 w 1410790"/>
                <a:gd name="connsiteY150" fmla="*/ 1170593 h 1262692"/>
                <a:gd name="connsiteX151" fmla="*/ 414880 w 1410790"/>
                <a:gd name="connsiteY151" fmla="*/ 1169637 h 1262692"/>
                <a:gd name="connsiteX152" fmla="*/ 414880 w 1410790"/>
                <a:gd name="connsiteY152" fmla="*/ 1169637 h 1262692"/>
                <a:gd name="connsiteX153" fmla="*/ 415831 w 1410790"/>
                <a:gd name="connsiteY153" fmla="*/ 1168696 h 1262692"/>
                <a:gd name="connsiteX154" fmla="*/ 412031 w 1410790"/>
                <a:gd name="connsiteY154" fmla="*/ 1164896 h 1262692"/>
                <a:gd name="connsiteX155" fmla="*/ 413929 w 1410790"/>
                <a:gd name="connsiteY155" fmla="*/ 1162067 h 1262692"/>
                <a:gd name="connsiteX156" fmla="*/ 415831 w 1410790"/>
                <a:gd name="connsiteY156" fmla="*/ 1159198 h 1262692"/>
                <a:gd name="connsiteX157" fmla="*/ 415831 w 1410790"/>
                <a:gd name="connsiteY157" fmla="*/ 1159198 h 1262692"/>
                <a:gd name="connsiteX158" fmla="*/ 416777 w 1410790"/>
                <a:gd name="connsiteY158" fmla="*/ 1158272 h 1262692"/>
                <a:gd name="connsiteX159" fmla="*/ 417729 w 1410790"/>
                <a:gd name="connsiteY159" fmla="*/ 1157301 h 1262692"/>
                <a:gd name="connsiteX160" fmla="*/ 420577 w 1410790"/>
                <a:gd name="connsiteY160" fmla="*/ 1155403 h 1262692"/>
                <a:gd name="connsiteX161" fmla="*/ 420577 w 1410790"/>
                <a:gd name="connsiteY161" fmla="*/ 1154472 h 1262692"/>
                <a:gd name="connsiteX162" fmla="*/ 421528 w 1410790"/>
                <a:gd name="connsiteY162" fmla="*/ 1152574 h 1262692"/>
                <a:gd name="connsiteX163" fmla="*/ 421528 w 1410790"/>
                <a:gd name="connsiteY163" fmla="*/ 1150672 h 1262692"/>
                <a:gd name="connsiteX164" fmla="*/ 419626 w 1410790"/>
                <a:gd name="connsiteY164" fmla="*/ 1149706 h 1262692"/>
                <a:gd name="connsiteX165" fmla="*/ 415831 w 1410790"/>
                <a:gd name="connsiteY165" fmla="*/ 1153506 h 1262692"/>
                <a:gd name="connsiteX166" fmla="*/ 413929 w 1410790"/>
                <a:gd name="connsiteY166" fmla="*/ 1155403 h 1262692"/>
                <a:gd name="connsiteX167" fmla="*/ 412982 w 1410790"/>
                <a:gd name="connsiteY167" fmla="*/ 1156374 h 1262692"/>
                <a:gd name="connsiteX168" fmla="*/ 412031 w 1410790"/>
                <a:gd name="connsiteY168" fmla="*/ 1154472 h 1262692"/>
                <a:gd name="connsiteX169" fmla="*/ 413929 w 1410790"/>
                <a:gd name="connsiteY169" fmla="*/ 1149706 h 1262692"/>
                <a:gd name="connsiteX170" fmla="*/ 413929 w 1410790"/>
                <a:gd name="connsiteY170" fmla="*/ 1149706 h 1262692"/>
                <a:gd name="connsiteX171" fmla="*/ 408236 w 1410790"/>
                <a:gd name="connsiteY171" fmla="*/ 1149706 h 1262692"/>
                <a:gd name="connsiteX172" fmla="*/ 404436 w 1410790"/>
                <a:gd name="connsiteY172" fmla="*/ 1148779 h 1262692"/>
                <a:gd name="connsiteX173" fmla="*/ 402539 w 1410790"/>
                <a:gd name="connsiteY173" fmla="*/ 1145906 h 1262692"/>
                <a:gd name="connsiteX174" fmla="*/ 401588 w 1410790"/>
                <a:gd name="connsiteY174" fmla="*/ 1143077 h 1262692"/>
                <a:gd name="connsiteX175" fmla="*/ 402539 w 1410790"/>
                <a:gd name="connsiteY175" fmla="*/ 1138311 h 1262692"/>
                <a:gd name="connsiteX176" fmla="*/ 401588 w 1410790"/>
                <a:gd name="connsiteY176" fmla="*/ 1135482 h 1262692"/>
                <a:gd name="connsiteX177" fmla="*/ 399685 w 1410790"/>
                <a:gd name="connsiteY177" fmla="*/ 1135482 h 1262692"/>
                <a:gd name="connsiteX178" fmla="*/ 398739 w 1410790"/>
                <a:gd name="connsiteY178" fmla="*/ 1137385 h 1262692"/>
                <a:gd name="connsiteX179" fmla="*/ 396841 w 1410790"/>
                <a:gd name="connsiteY179" fmla="*/ 1139282 h 1262692"/>
                <a:gd name="connsiteX180" fmla="*/ 396841 w 1410790"/>
                <a:gd name="connsiteY180" fmla="*/ 1140213 h 1262692"/>
                <a:gd name="connsiteX181" fmla="*/ 397788 w 1410790"/>
                <a:gd name="connsiteY181" fmla="*/ 1143077 h 1262692"/>
                <a:gd name="connsiteX182" fmla="*/ 398739 w 1410790"/>
                <a:gd name="connsiteY182" fmla="*/ 1144013 h 1262692"/>
                <a:gd name="connsiteX183" fmla="*/ 398739 w 1410790"/>
                <a:gd name="connsiteY183" fmla="*/ 1144980 h 1262692"/>
                <a:gd name="connsiteX184" fmla="*/ 398739 w 1410790"/>
                <a:gd name="connsiteY184" fmla="*/ 1145906 h 1262692"/>
                <a:gd name="connsiteX185" fmla="*/ 399685 w 1410790"/>
                <a:gd name="connsiteY185" fmla="*/ 1146877 h 1262692"/>
                <a:gd name="connsiteX186" fmla="*/ 398739 w 1410790"/>
                <a:gd name="connsiteY186" fmla="*/ 1148779 h 1262692"/>
                <a:gd name="connsiteX187" fmla="*/ 397788 w 1410790"/>
                <a:gd name="connsiteY187" fmla="*/ 1151608 h 1262692"/>
                <a:gd name="connsiteX188" fmla="*/ 394939 w 1410790"/>
                <a:gd name="connsiteY188" fmla="*/ 1153506 h 1262692"/>
                <a:gd name="connsiteX189" fmla="*/ 394008 w 1410790"/>
                <a:gd name="connsiteY189" fmla="*/ 1155403 h 1262692"/>
                <a:gd name="connsiteX190" fmla="*/ 392110 w 1410790"/>
                <a:gd name="connsiteY190" fmla="*/ 1156374 h 1262692"/>
                <a:gd name="connsiteX191" fmla="*/ 391144 w 1410790"/>
                <a:gd name="connsiteY191" fmla="*/ 1157301 h 1262692"/>
                <a:gd name="connsiteX192" fmla="*/ 393041 w 1410790"/>
                <a:gd name="connsiteY192" fmla="*/ 1162067 h 1262692"/>
                <a:gd name="connsiteX193" fmla="*/ 398739 w 1410790"/>
                <a:gd name="connsiteY193" fmla="*/ 1165847 h 1262692"/>
                <a:gd name="connsiteX194" fmla="*/ 396841 w 1410790"/>
                <a:gd name="connsiteY194" fmla="*/ 1168696 h 1262692"/>
                <a:gd name="connsiteX195" fmla="*/ 397788 w 1410790"/>
                <a:gd name="connsiteY195" fmla="*/ 1173442 h 1262692"/>
                <a:gd name="connsiteX196" fmla="*/ 399685 w 1410790"/>
                <a:gd name="connsiteY196" fmla="*/ 1173442 h 1262692"/>
                <a:gd name="connsiteX197" fmla="*/ 397788 w 1410790"/>
                <a:gd name="connsiteY197" fmla="*/ 1177242 h 1262692"/>
                <a:gd name="connsiteX198" fmla="*/ 396841 w 1410790"/>
                <a:gd name="connsiteY198" fmla="*/ 1179139 h 1262692"/>
                <a:gd name="connsiteX199" fmla="*/ 396841 w 1410790"/>
                <a:gd name="connsiteY199" fmla="*/ 1180090 h 1262692"/>
                <a:gd name="connsiteX200" fmla="*/ 397788 w 1410790"/>
                <a:gd name="connsiteY200" fmla="*/ 1183880 h 1262692"/>
                <a:gd name="connsiteX201" fmla="*/ 394008 w 1410790"/>
                <a:gd name="connsiteY201" fmla="*/ 1188631 h 1262692"/>
                <a:gd name="connsiteX202" fmla="*/ 392110 w 1410790"/>
                <a:gd name="connsiteY202" fmla="*/ 1192432 h 1262692"/>
                <a:gd name="connsiteX203" fmla="*/ 391144 w 1410790"/>
                <a:gd name="connsiteY203" fmla="*/ 1192432 h 1262692"/>
                <a:gd name="connsiteX204" fmla="*/ 387344 w 1410790"/>
                <a:gd name="connsiteY204" fmla="*/ 1195280 h 1262692"/>
                <a:gd name="connsiteX205" fmla="*/ 383549 w 1410790"/>
                <a:gd name="connsiteY205" fmla="*/ 1196231 h 1262692"/>
                <a:gd name="connsiteX206" fmla="*/ 382618 w 1410790"/>
                <a:gd name="connsiteY206" fmla="*/ 1196231 h 1262692"/>
                <a:gd name="connsiteX207" fmla="*/ 382618 w 1410790"/>
                <a:gd name="connsiteY207" fmla="*/ 1198124 h 1262692"/>
                <a:gd name="connsiteX208" fmla="*/ 385447 w 1410790"/>
                <a:gd name="connsiteY208" fmla="*/ 1200026 h 1262692"/>
                <a:gd name="connsiteX209" fmla="*/ 388315 w 1410790"/>
                <a:gd name="connsiteY209" fmla="*/ 1201929 h 1262692"/>
                <a:gd name="connsiteX210" fmla="*/ 388315 w 1410790"/>
                <a:gd name="connsiteY210" fmla="*/ 1202875 h 1262692"/>
                <a:gd name="connsiteX211" fmla="*/ 389242 w 1410790"/>
                <a:gd name="connsiteY211" fmla="*/ 1204772 h 1262692"/>
                <a:gd name="connsiteX212" fmla="*/ 387344 w 1410790"/>
                <a:gd name="connsiteY212" fmla="*/ 1205724 h 1262692"/>
                <a:gd name="connsiteX213" fmla="*/ 383549 w 1410790"/>
                <a:gd name="connsiteY213" fmla="*/ 1207621 h 1262692"/>
                <a:gd name="connsiteX214" fmla="*/ 384515 w 1410790"/>
                <a:gd name="connsiteY214" fmla="*/ 1209519 h 1262692"/>
                <a:gd name="connsiteX215" fmla="*/ 383549 w 1410790"/>
                <a:gd name="connsiteY215" fmla="*/ 1211421 h 1262692"/>
                <a:gd name="connsiteX216" fmla="*/ 384515 w 1410790"/>
                <a:gd name="connsiteY216" fmla="*/ 1213319 h 1262692"/>
                <a:gd name="connsiteX217" fmla="*/ 382618 w 1410790"/>
                <a:gd name="connsiteY217" fmla="*/ 1217118 h 1262692"/>
                <a:gd name="connsiteX218" fmla="*/ 381647 w 1410790"/>
                <a:gd name="connsiteY218" fmla="*/ 1220913 h 1262692"/>
                <a:gd name="connsiteX219" fmla="*/ 382618 w 1410790"/>
                <a:gd name="connsiteY219" fmla="*/ 1222816 h 1262692"/>
                <a:gd name="connsiteX220" fmla="*/ 381647 w 1410790"/>
                <a:gd name="connsiteY220" fmla="*/ 1227562 h 1262692"/>
                <a:gd name="connsiteX221" fmla="*/ 381647 w 1410790"/>
                <a:gd name="connsiteY221" fmla="*/ 1228508 h 1262692"/>
                <a:gd name="connsiteX222" fmla="*/ 382618 w 1410790"/>
                <a:gd name="connsiteY222" fmla="*/ 1228508 h 1262692"/>
                <a:gd name="connsiteX223" fmla="*/ 384515 w 1410790"/>
                <a:gd name="connsiteY223" fmla="*/ 1229465 h 1262692"/>
                <a:gd name="connsiteX224" fmla="*/ 384515 w 1410790"/>
                <a:gd name="connsiteY224" fmla="*/ 1230411 h 1262692"/>
                <a:gd name="connsiteX225" fmla="*/ 385447 w 1410790"/>
                <a:gd name="connsiteY225" fmla="*/ 1232308 h 1262692"/>
                <a:gd name="connsiteX226" fmla="*/ 384515 w 1410790"/>
                <a:gd name="connsiteY226" fmla="*/ 1233259 h 1262692"/>
                <a:gd name="connsiteX227" fmla="*/ 383549 w 1410790"/>
                <a:gd name="connsiteY227" fmla="*/ 1232308 h 1262692"/>
                <a:gd name="connsiteX228" fmla="*/ 379749 w 1410790"/>
                <a:gd name="connsiteY228" fmla="*/ 1234211 h 1262692"/>
                <a:gd name="connsiteX229" fmla="*/ 379749 w 1410790"/>
                <a:gd name="connsiteY229" fmla="*/ 1235157 h 1262692"/>
                <a:gd name="connsiteX230" fmla="*/ 371223 w 1410790"/>
                <a:gd name="connsiteY230" fmla="*/ 1231362 h 1262692"/>
                <a:gd name="connsiteX231" fmla="*/ 350336 w 1410790"/>
                <a:gd name="connsiteY231" fmla="*/ 1226611 h 1262692"/>
                <a:gd name="connsiteX232" fmla="*/ 318054 w 1410790"/>
                <a:gd name="connsiteY232" fmla="*/ 1247498 h 1262692"/>
                <a:gd name="connsiteX233" fmla="*/ 317103 w 1410790"/>
                <a:gd name="connsiteY233" fmla="*/ 1252249 h 1262692"/>
                <a:gd name="connsiteX234" fmla="*/ 317103 w 1410790"/>
                <a:gd name="connsiteY234" fmla="*/ 1255098 h 1262692"/>
                <a:gd name="connsiteX235" fmla="*/ 306659 w 1410790"/>
                <a:gd name="connsiteY235" fmla="*/ 1224713 h 1262692"/>
                <a:gd name="connsiteX236" fmla="*/ 311405 w 1410790"/>
                <a:gd name="connsiteY236" fmla="*/ 1219967 h 1262692"/>
                <a:gd name="connsiteX237" fmla="*/ 314254 w 1410790"/>
                <a:gd name="connsiteY237" fmla="*/ 1217118 h 1262692"/>
                <a:gd name="connsiteX238" fmla="*/ 315205 w 1410790"/>
                <a:gd name="connsiteY238" fmla="*/ 1208573 h 1262692"/>
                <a:gd name="connsiteX239" fmla="*/ 314254 w 1410790"/>
                <a:gd name="connsiteY239" fmla="*/ 1206675 h 1262692"/>
                <a:gd name="connsiteX240" fmla="*/ 311405 w 1410790"/>
                <a:gd name="connsiteY240" fmla="*/ 1190534 h 1262692"/>
                <a:gd name="connsiteX241" fmla="*/ 310459 w 1410790"/>
                <a:gd name="connsiteY241" fmla="*/ 1186739 h 1262692"/>
                <a:gd name="connsiteX242" fmla="*/ 310459 w 1410790"/>
                <a:gd name="connsiteY242" fmla="*/ 1184837 h 1262692"/>
                <a:gd name="connsiteX243" fmla="*/ 308556 w 1410790"/>
                <a:gd name="connsiteY243" fmla="*/ 1182939 h 1262692"/>
                <a:gd name="connsiteX244" fmla="*/ 305713 w 1410790"/>
                <a:gd name="connsiteY244" fmla="*/ 1181037 h 1262692"/>
                <a:gd name="connsiteX245" fmla="*/ 299064 w 1410790"/>
                <a:gd name="connsiteY245" fmla="*/ 1179139 h 1262692"/>
                <a:gd name="connsiteX246" fmla="*/ 297167 w 1410790"/>
                <a:gd name="connsiteY246" fmla="*/ 1179139 h 1262692"/>
                <a:gd name="connsiteX247" fmla="*/ 294318 w 1410790"/>
                <a:gd name="connsiteY247" fmla="*/ 1180090 h 1262692"/>
                <a:gd name="connsiteX248" fmla="*/ 287669 w 1410790"/>
                <a:gd name="connsiteY248" fmla="*/ 1186739 h 1262692"/>
                <a:gd name="connsiteX249" fmla="*/ 273431 w 1410790"/>
                <a:gd name="connsiteY249" fmla="*/ 1196231 h 1262692"/>
                <a:gd name="connsiteX250" fmla="*/ 272479 w 1410790"/>
                <a:gd name="connsiteY250" fmla="*/ 1196231 h 1262692"/>
                <a:gd name="connsiteX251" fmla="*/ 262036 w 1410790"/>
                <a:gd name="connsiteY251" fmla="*/ 1182939 h 1262692"/>
                <a:gd name="connsiteX252" fmla="*/ 262982 w 1410790"/>
                <a:gd name="connsiteY252" fmla="*/ 1181988 h 1262692"/>
                <a:gd name="connsiteX253" fmla="*/ 270577 w 1410790"/>
                <a:gd name="connsiteY253" fmla="*/ 1187685 h 1262692"/>
                <a:gd name="connsiteX254" fmla="*/ 275328 w 1410790"/>
                <a:gd name="connsiteY254" fmla="*/ 1184837 h 1262692"/>
                <a:gd name="connsiteX255" fmla="*/ 279123 w 1410790"/>
                <a:gd name="connsiteY255" fmla="*/ 1178188 h 1262692"/>
                <a:gd name="connsiteX256" fmla="*/ 275328 w 1410790"/>
                <a:gd name="connsiteY256" fmla="*/ 1175344 h 1262692"/>
                <a:gd name="connsiteX257" fmla="*/ 269631 w 1410790"/>
                <a:gd name="connsiteY257" fmla="*/ 1165847 h 1262692"/>
                <a:gd name="connsiteX258" fmla="*/ 269631 w 1410790"/>
                <a:gd name="connsiteY258" fmla="*/ 1164896 h 1262692"/>
                <a:gd name="connsiteX259" fmla="*/ 275328 w 1410790"/>
                <a:gd name="connsiteY259" fmla="*/ 1162067 h 1262692"/>
                <a:gd name="connsiteX260" fmla="*/ 269631 w 1410790"/>
                <a:gd name="connsiteY260" fmla="*/ 1161101 h 1262692"/>
                <a:gd name="connsiteX261" fmla="*/ 268680 w 1410790"/>
                <a:gd name="connsiteY261" fmla="*/ 1159198 h 1262692"/>
                <a:gd name="connsiteX262" fmla="*/ 270577 w 1410790"/>
                <a:gd name="connsiteY262" fmla="*/ 1160169 h 1262692"/>
                <a:gd name="connsiteX263" fmla="*/ 273431 w 1410790"/>
                <a:gd name="connsiteY263" fmla="*/ 1156374 h 1262692"/>
                <a:gd name="connsiteX264" fmla="*/ 275328 w 1410790"/>
                <a:gd name="connsiteY264" fmla="*/ 1157301 h 1262692"/>
                <a:gd name="connsiteX265" fmla="*/ 278177 w 1410790"/>
                <a:gd name="connsiteY265" fmla="*/ 1157301 h 1262692"/>
                <a:gd name="connsiteX266" fmla="*/ 278177 w 1410790"/>
                <a:gd name="connsiteY266" fmla="*/ 1154472 h 1262692"/>
                <a:gd name="connsiteX267" fmla="*/ 280074 w 1410790"/>
                <a:gd name="connsiteY267" fmla="*/ 1155403 h 1262692"/>
                <a:gd name="connsiteX268" fmla="*/ 281972 w 1410790"/>
                <a:gd name="connsiteY268" fmla="*/ 1157301 h 1262692"/>
                <a:gd name="connsiteX269" fmla="*/ 286723 w 1410790"/>
                <a:gd name="connsiteY269" fmla="*/ 1158272 h 1262692"/>
                <a:gd name="connsiteX270" fmla="*/ 288621 w 1410790"/>
                <a:gd name="connsiteY270" fmla="*/ 1158272 h 1262692"/>
                <a:gd name="connsiteX271" fmla="*/ 287669 w 1410790"/>
                <a:gd name="connsiteY271" fmla="*/ 1152574 h 1262692"/>
                <a:gd name="connsiteX272" fmla="*/ 286723 w 1410790"/>
                <a:gd name="connsiteY272" fmla="*/ 1151608 h 1262692"/>
                <a:gd name="connsiteX273" fmla="*/ 286723 w 1410790"/>
                <a:gd name="connsiteY273" fmla="*/ 1148779 h 1262692"/>
                <a:gd name="connsiteX274" fmla="*/ 283869 w 1410790"/>
                <a:gd name="connsiteY274" fmla="*/ 1147808 h 1262692"/>
                <a:gd name="connsiteX275" fmla="*/ 281972 w 1410790"/>
                <a:gd name="connsiteY275" fmla="*/ 1140213 h 1262692"/>
                <a:gd name="connsiteX276" fmla="*/ 283869 w 1410790"/>
                <a:gd name="connsiteY276" fmla="*/ 1139282 h 1262692"/>
                <a:gd name="connsiteX277" fmla="*/ 281972 w 1410790"/>
                <a:gd name="connsiteY277" fmla="*/ 1135482 h 1262692"/>
                <a:gd name="connsiteX278" fmla="*/ 281972 w 1410790"/>
                <a:gd name="connsiteY278" fmla="*/ 1134516 h 1262692"/>
                <a:gd name="connsiteX279" fmla="*/ 281972 w 1410790"/>
                <a:gd name="connsiteY279" fmla="*/ 1133585 h 1262692"/>
                <a:gd name="connsiteX280" fmla="*/ 300015 w 1410790"/>
                <a:gd name="connsiteY280" fmla="*/ 1135482 h 1262692"/>
                <a:gd name="connsiteX281" fmla="*/ 303810 w 1410790"/>
                <a:gd name="connsiteY281" fmla="*/ 1130716 h 1262692"/>
                <a:gd name="connsiteX282" fmla="*/ 305713 w 1410790"/>
                <a:gd name="connsiteY282" fmla="*/ 1128819 h 1262692"/>
                <a:gd name="connsiteX283" fmla="*/ 301913 w 1410790"/>
                <a:gd name="connsiteY283" fmla="*/ 1116493 h 1262692"/>
                <a:gd name="connsiteX284" fmla="*/ 300962 w 1410790"/>
                <a:gd name="connsiteY284" fmla="*/ 1116493 h 1262692"/>
                <a:gd name="connsiteX285" fmla="*/ 301913 w 1410790"/>
                <a:gd name="connsiteY285" fmla="*/ 1109829 h 1262692"/>
                <a:gd name="connsiteX286" fmla="*/ 303810 w 1410790"/>
                <a:gd name="connsiteY286" fmla="*/ 1108898 h 1262692"/>
                <a:gd name="connsiteX287" fmla="*/ 304761 w 1410790"/>
                <a:gd name="connsiteY287" fmla="*/ 1107927 h 1262692"/>
                <a:gd name="connsiteX288" fmla="*/ 304761 w 1410790"/>
                <a:gd name="connsiteY288" fmla="*/ 1106034 h 1262692"/>
                <a:gd name="connsiteX289" fmla="*/ 303810 w 1410790"/>
                <a:gd name="connsiteY289" fmla="*/ 1104132 h 1262692"/>
                <a:gd name="connsiteX290" fmla="*/ 302859 w 1410790"/>
                <a:gd name="connsiteY290" fmla="*/ 1103200 h 1262692"/>
                <a:gd name="connsiteX291" fmla="*/ 300015 w 1410790"/>
                <a:gd name="connsiteY291" fmla="*/ 1101303 h 1262692"/>
                <a:gd name="connsiteX292" fmla="*/ 296215 w 1410790"/>
                <a:gd name="connsiteY292" fmla="*/ 1102234 h 1262692"/>
                <a:gd name="connsiteX293" fmla="*/ 295264 w 1410790"/>
                <a:gd name="connsiteY293" fmla="*/ 1103200 h 1262692"/>
                <a:gd name="connsiteX294" fmla="*/ 293367 w 1410790"/>
                <a:gd name="connsiteY294" fmla="*/ 1104132 h 1262692"/>
                <a:gd name="connsiteX295" fmla="*/ 292420 w 1410790"/>
                <a:gd name="connsiteY295" fmla="*/ 1105098 h 1262692"/>
                <a:gd name="connsiteX296" fmla="*/ 286723 w 1410790"/>
                <a:gd name="connsiteY296" fmla="*/ 1108898 h 1262692"/>
                <a:gd name="connsiteX297" fmla="*/ 286723 w 1410790"/>
                <a:gd name="connsiteY297" fmla="*/ 1107927 h 1262692"/>
                <a:gd name="connsiteX298" fmla="*/ 279123 w 1410790"/>
                <a:gd name="connsiteY298" fmla="*/ 1107000 h 1262692"/>
                <a:gd name="connsiteX299" fmla="*/ 278177 w 1410790"/>
                <a:gd name="connsiteY299" fmla="*/ 1107927 h 1262692"/>
                <a:gd name="connsiteX300" fmla="*/ 277226 w 1410790"/>
                <a:gd name="connsiteY300" fmla="*/ 1109829 h 1262692"/>
                <a:gd name="connsiteX301" fmla="*/ 278177 w 1410790"/>
                <a:gd name="connsiteY301" fmla="*/ 1111726 h 1262692"/>
                <a:gd name="connsiteX302" fmla="*/ 279123 w 1410790"/>
                <a:gd name="connsiteY302" fmla="*/ 1114595 h 1262692"/>
                <a:gd name="connsiteX303" fmla="*/ 277226 w 1410790"/>
                <a:gd name="connsiteY303" fmla="*/ 1115526 h 1262692"/>
                <a:gd name="connsiteX304" fmla="*/ 275328 w 1410790"/>
                <a:gd name="connsiteY304" fmla="*/ 1115526 h 1262692"/>
                <a:gd name="connsiteX305" fmla="*/ 274377 w 1410790"/>
                <a:gd name="connsiteY305" fmla="*/ 1114595 h 1262692"/>
                <a:gd name="connsiteX306" fmla="*/ 268680 w 1410790"/>
                <a:gd name="connsiteY306" fmla="*/ 1107927 h 1262692"/>
                <a:gd name="connsiteX307" fmla="*/ 267733 w 1410790"/>
                <a:gd name="connsiteY307" fmla="*/ 1106034 h 1262692"/>
                <a:gd name="connsiteX308" fmla="*/ 265831 w 1410790"/>
                <a:gd name="connsiteY308" fmla="*/ 1103200 h 1262692"/>
                <a:gd name="connsiteX309" fmla="*/ 265831 w 1410790"/>
                <a:gd name="connsiteY309" fmla="*/ 1101303 h 1262692"/>
                <a:gd name="connsiteX310" fmla="*/ 263933 w 1410790"/>
                <a:gd name="connsiteY310" fmla="*/ 1099405 h 1262692"/>
                <a:gd name="connsiteX311" fmla="*/ 262036 w 1410790"/>
                <a:gd name="connsiteY311" fmla="*/ 1097503 h 1262692"/>
                <a:gd name="connsiteX312" fmla="*/ 261085 w 1410790"/>
                <a:gd name="connsiteY312" fmla="*/ 1096537 h 1262692"/>
                <a:gd name="connsiteX313" fmla="*/ 260133 w 1410790"/>
                <a:gd name="connsiteY313" fmla="*/ 1095605 h 1262692"/>
                <a:gd name="connsiteX314" fmla="*/ 255387 w 1410790"/>
                <a:gd name="connsiteY314" fmla="*/ 1092737 h 1262692"/>
                <a:gd name="connsiteX315" fmla="*/ 255387 w 1410790"/>
                <a:gd name="connsiteY315" fmla="*/ 1089908 h 1262692"/>
                <a:gd name="connsiteX316" fmla="*/ 259187 w 1410790"/>
                <a:gd name="connsiteY316" fmla="*/ 1088937 h 1262692"/>
                <a:gd name="connsiteX317" fmla="*/ 260133 w 1410790"/>
                <a:gd name="connsiteY317" fmla="*/ 1088010 h 1262692"/>
                <a:gd name="connsiteX318" fmla="*/ 261085 w 1410790"/>
                <a:gd name="connsiteY318" fmla="*/ 1086108 h 1262692"/>
                <a:gd name="connsiteX319" fmla="*/ 262036 w 1410790"/>
                <a:gd name="connsiteY319" fmla="*/ 1085142 h 1262692"/>
                <a:gd name="connsiteX320" fmla="*/ 263933 w 1410790"/>
                <a:gd name="connsiteY320" fmla="*/ 1087044 h 1262692"/>
                <a:gd name="connsiteX321" fmla="*/ 264880 w 1410790"/>
                <a:gd name="connsiteY321" fmla="*/ 1088937 h 1262692"/>
                <a:gd name="connsiteX322" fmla="*/ 265831 w 1410790"/>
                <a:gd name="connsiteY322" fmla="*/ 1090839 h 1262692"/>
                <a:gd name="connsiteX323" fmla="*/ 267733 w 1410790"/>
                <a:gd name="connsiteY323" fmla="*/ 1091815 h 1262692"/>
                <a:gd name="connsiteX324" fmla="*/ 272479 w 1410790"/>
                <a:gd name="connsiteY324" fmla="*/ 1090839 h 1262692"/>
                <a:gd name="connsiteX325" fmla="*/ 272479 w 1410790"/>
                <a:gd name="connsiteY325" fmla="*/ 1089908 h 1262692"/>
                <a:gd name="connsiteX326" fmla="*/ 271528 w 1410790"/>
                <a:gd name="connsiteY326" fmla="*/ 1088010 h 1262692"/>
                <a:gd name="connsiteX327" fmla="*/ 268680 w 1410790"/>
                <a:gd name="connsiteY327" fmla="*/ 1086108 h 1262692"/>
                <a:gd name="connsiteX328" fmla="*/ 265831 w 1410790"/>
                <a:gd name="connsiteY328" fmla="*/ 1083245 h 1262692"/>
                <a:gd name="connsiteX329" fmla="*/ 264880 w 1410790"/>
                <a:gd name="connsiteY329" fmla="*/ 1083245 h 1262692"/>
                <a:gd name="connsiteX330" fmla="*/ 265831 w 1410790"/>
                <a:gd name="connsiteY330" fmla="*/ 1076616 h 1262692"/>
                <a:gd name="connsiteX331" fmla="*/ 268680 w 1410790"/>
                <a:gd name="connsiteY331" fmla="*/ 1070923 h 1262692"/>
                <a:gd name="connsiteX332" fmla="*/ 265831 w 1410790"/>
                <a:gd name="connsiteY332" fmla="*/ 1068055 h 1262692"/>
                <a:gd name="connsiteX333" fmla="*/ 264880 w 1410790"/>
                <a:gd name="connsiteY333" fmla="*/ 1068055 h 1262692"/>
                <a:gd name="connsiteX334" fmla="*/ 264880 w 1410790"/>
                <a:gd name="connsiteY334" fmla="*/ 1068055 h 1262692"/>
                <a:gd name="connsiteX335" fmla="*/ 262982 w 1410790"/>
                <a:gd name="connsiteY335" fmla="*/ 1069947 h 1262692"/>
                <a:gd name="connsiteX336" fmla="*/ 261085 w 1410790"/>
                <a:gd name="connsiteY336" fmla="*/ 1070923 h 1262692"/>
                <a:gd name="connsiteX337" fmla="*/ 259187 w 1410790"/>
                <a:gd name="connsiteY337" fmla="*/ 1069947 h 1262692"/>
                <a:gd name="connsiteX338" fmla="*/ 257285 w 1410790"/>
                <a:gd name="connsiteY338" fmla="*/ 1067123 h 1262692"/>
                <a:gd name="connsiteX339" fmla="*/ 254441 w 1410790"/>
                <a:gd name="connsiteY339" fmla="*/ 1061426 h 1262692"/>
                <a:gd name="connsiteX340" fmla="*/ 254441 w 1410790"/>
                <a:gd name="connsiteY340" fmla="*/ 1060455 h 1262692"/>
                <a:gd name="connsiteX341" fmla="*/ 254441 w 1410790"/>
                <a:gd name="connsiteY341" fmla="*/ 1055728 h 1262692"/>
                <a:gd name="connsiteX342" fmla="*/ 262982 w 1410790"/>
                <a:gd name="connsiteY342" fmla="*/ 1053831 h 1262692"/>
                <a:gd name="connsiteX343" fmla="*/ 262036 w 1410790"/>
                <a:gd name="connsiteY343" fmla="*/ 1052880 h 1262692"/>
                <a:gd name="connsiteX344" fmla="*/ 261085 w 1410790"/>
                <a:gd name="connsiteY344" fmla="*/ 1050031 h 1262692"/>
                <a:gd name="connsiteX345" fmla="*/ 260133 w 1410790"/>
                <a:gd name="connsiteY345" fmla="*/ 1049085 h 1262692"/>
                <a:gd name="connsiteX346" fmla="*/ 259187 w 1410790"/>
                <a:gd name="connsiteY346" fmla="*/ 1048133 h 1262692"/>
                <a:gd name="connsiteX347" fmla="*/ 255387 w 1410790"/>
                <a:gd name="connsiteY347" fmla="*/ 1049085 h 1262692"/>
                <a:gd name="connsiteX348" fmla="*/ 255387 w 1410790"/>
                <a:gd name="connsiteY348" fmla="*/ 1049085 h 1262692"/>
                <a:gd name="connsiteX349" fmla="*/ 257285 w 1410790"/>
                <a:gd name="connsiteY349" fmla="*/ 1047182 h 1262692"/>
                <a:gd name="connsiteX350" fmla="*/ 258236 w 1410790"/>
                <a:gd name="connsiteY350" fmla="*/ 1046231 h 1262692"/>
                <a:gd name="connsiteX351" fmla="*/ 260133 w 1410790"/>
                <a:gd name="connsiteY351" fmla="*/ 1042436 h 1262692"/>
                <a:gd name="connsiteX352" fmla="*/ 262036 w 1410790"/>
                <a:gd name="connsiteY352" fmla="*/ 1040539 h 1262692"/>
                <a:gd name="connsiteX353" fmla="*/ 259187 w 1410790"/>
                <a:gd name="connsiteY353" fmla="*/ 1041485 h 1262692"/>
                <a:gd name="connsiteX354" fmla="*/ 255387 w 1410790"/>
                <a:gd name="connsiteY354" fmla="*/ 1037690 h 1262692"/>
                <a:gd name="connsiteX355" fmla="*/ 254441 w 1410790"/>
                <a:gd name="connsiteY355" fmla="*/ 1035787 h 1262692"/>
                <a:gd name="connsiteX356" fmla="*/ 255387 w 1410790"/>
                <a:gd name="connsiteY356" fmla="*/ 1034841 h 1262692"/>
                <a:gd name="connsiteX357" fmla="*/ 259187 w 1410790"/>
                <a:gd name="connsiteY357" fmla="*/ 1032944 h 1262692"/>
                <a:gd name="connsiteX358" fmla="*/ 264880 w 1410790"/>
                <a:gd name="connsiteY358" fmla="*/ 1031988 h 1262692"/>
                <a:gd name="connsiteX359" fmla="*/ 267733 w 1410790"/>
                <a:gd name="connsiteY359" fmla="*/ 1030095 h 1262692"/>
                <a:gd name="connsiteX360" fmla="*/ 262036 w 1410790"/>
                <a:gd name="connsiteY360" fmla="*/ 1017749 h 1262692"/>
                <a:gd name="connsiteX361" fmla="*/ 261085 w 1410790"/>
                <a:gd name="connsiteY361" fmla="*/ 1016803 h 1262692"/>
                <a:gd name="connsiteX362" fmla="*/ 253490 w 1410790"/>
                <a:gd name="connsiteY362" fmla="*/ 1013954 h 1262692"/>
                <a:gd name="connsiteX363" fmla="*/ 253490 w 1410790"/>
                <a:gd name="connsiteY363" fmla="*/ 1014900 h 1262692"/>
                <a:gd name="connsiteX364" fmla="*/ 243997 w 1410790"/>
                <a:gd name="connsiteY364" fmla="*/ 1008252 h 1262692"/>
                <a:gd name="connsiteX365" fmla="*/ 244944 w 1410790"/>
                <a:gd name="connsiteY365" fmla="*/ 1007306 h 1262692"/>
                <a:gd name="connsiteX366" fmla="*/ 249695 w 1410790"/>
                <a:gd name="connsiteY366" fmla="*/ 1007306 h 1262692"/>
                <a:gd name="connsiteX367" fmla="*/ 251592 w 1410790"/>
                <a:gd name="connsiteY367" fmla="*/ 1007306 h 1262692"/>
                <a:gd name="connsiteX368" fmla="*/ 253490 w 1410790"/>
                <a:gd name="connsiteY368" fmla="*/ 1006354 h 1262692"/>
                <a:gd name="connsiteX369" fmla="*/ 258236 w 1410790"/>
                <a:gd name="connsiteY369" fmla="*/ 1003505 h 1262692"/>
                <a:gd name="connsiteX370" fmla="*/ 254441 w 1410790"/>
                <a:gd name="connsiteY370" fmla="*/ 999711 h 1262692"/>
                <a:gd name="connsiteX371" fmla="*/ 252539 w 1410790"/>
                <a:gd name="connsiteY371" fmla="*/ 1000657 h 1262692"/>
                <a:gd name="connsiteX372" fmla="*/ 250641 w 1410790"/>
                <a:gd name="connsiteY372" fmla="*/ 998759 h 1262692"/>
                <a:gd name="connsiteX373" fmla="*/ 236398 w 1410790"/>
                <a:gd name="connsiteY373" fmla="*/ 995911 h 1262692"/>
                <a:gd name="connsiteX374" fmla="*/ 236398 w 1410790"/>
                <a:gd name="connsiteY374" fmla="*/ 983570 h 1262692"/>
                <a:gd name="connsiteX375" fmla="*/ 233549 w 1410790"/>
                <a:gd name="connsiteY375" fmla="*/ 981667 h 1262692"/>
                <a:gd name="connsiteX376" fmla="*/ 223105 w 1410790"/>
                <a:gd name="connsiteY376" fmla="*/ 980721 h 1262692"/>
                <a:gd name="connsiteX377" fmla="*/ 220257 w 1410790"/>
                <a:gd name="connsiteY377" fmla="*/ 988316 h 1262692"/>
                <a:gd name="connsiteX378" fmla="*/ 216462 w 1410790"/>
                <a:gd name="connsiteY378" fmla="*/ 986418 h 1262692"/>
                <a:gd name="connsiteX379" fmla="*/ 206964 w 1410790"/>
                <a:gd name="connsiteY379" fmla="*/ 997813 h 1262692"/>
                <a:gd name="connsiteX380" fmla="*/ 204116 w 1410790"/>
                <a:gd name="connsiteY380" fmla="*/ 998759 h 1262692"/>
                <a:gd name="connsiteX381" fmla="*/ 198418 w 1410790"/>
                <a:gd name="connsiteY381" fmla="*/ 1002559 h 1262692"/>
                <a:gd name="connsiteX382" fmla="*/ 193672 w 1410790"/>
                <a:gd name="connsiteY382" fmla="*/ 1001608 h 1262692"/>
                <a:gd name="connsiteX383" fmla="*/ 192726 w 1410790"/>
                <a:gd name="connsiteY383" fmla="*/ 974072 h 1262692"/>
                <a:gd name="connsiteX384" fmla="*/ 185126 w 1410790"/>
                <a:gd name="connsiteY384" fmla="*/ 975024 h 1262692"/>
                <a:gd name="connsiteX385" fmla="*/ 171834 w 1410790"/>
                <a:gd name="connsiteY385" fmla="*/ 969326 h 1262692"/>
                <a:gd name="connsiteX386" fmla="*/ 168039 w 1410790"/>
                <a:gd name="connsiteY386" fmla="*/ 967429 h 1262692"/>
                <a:gd name="connsiteX387" fmla="*/ 166136 w 1410790"/>
                <a:gd name="connsiteY387" fmla="*/ 968370 h 1262692"/>
                <a:gd name="connsiteX388" fmla="*/ 166136 w 1410790"/>
                <a:gd name="connsiteY388" fmla="*/ 968370 h 1262692"/>
                <a:gd name="connsiteX389" fmla="*/ 166136 w 1410790"/>
                <a:gd name="connsiteY389" fmla="*/ 962682 h 1262692"/>
                <a:gd name="connsiteX390" fmla="*/ 153815 w 1410790"/>
                <a:gd name="connsiteY390" fmla="*/ 961731 h 1262692"/>
                <a:gd name="connsiteX391" fmla="*/ 150946 w 1410790"/>
                <a:gd name="connsiteY391" fmla="*/ 960780 h 1262692"/>
                <a:gd name="connsiteX392" fmla="*/ 149049 w 1410790"/>
                <a:gd name="connsiteY392" fmla="*/ 959834 h 1262692"/>
                <a:gd name="connsiteX393" fmla="*/ 149049 w 1410790"/>
                <a:gd name="connsiteY393" fmla="*/ 959834 h 1262692"/>
                <a:gd name="connsiteX394" fmla="*/ 124382 w 1410790"/>
                <a:gd name="connsiteY394" fmla="*/ 958883 h 1262692"/>
                <a:gd name="connsiteX395" fmla="*/ 127230 w 1410790"/>
                <a:gd name="connsiteY395" fmla="*/ 956034 h 1262692"/>
                <a:gd name="connsiteX396" fmla="*/ 125328 w 1410790"/>
                <a:gd name="connsiteY396" fmla="*/ 940844 h 1262692"/>
                <a:gd name="connsiteX397" fmla="*/ 118684 w 1410790"/>
                <a:gd name="connsiteY397" fmla="*/ 940844 h 1262692"/>
                <a:gd name="connsiteX398" fmla="*/ 116787 w 1410790"/>
                <a:gd name="connsiteY398" fmla="*/ 938942 h 1262692"/>
                <a:gd name="connsiteX399" fmla="*/ 116787 w 1410790"/>
                <a:gd name="connsiteY399" fmla="*/ 930396 h 1262692"/>
                <a:gd name="connsiteX400" fmla="*/ 115836 w 1410790"/>
                <a:gd name="connsiteY400" fmla="*/ 930396 h 1262692"/>
                <a:gd name="connsiteX401" fmla="*/ 114889 w 1410790"/>
                <a:gd name="connsiteY401" fmla="*/ 931347 h 1262692"/>
                <a:gd name="connsiteX402" fmla="*/ 113938 w 1410790"/>
                <a:gd name="connsiteY402" fmla="*/ 936098 h 1262692"/>
                <a:gd name="connsiteX403" fmla="*/ 103495 w 1410790"/>
                <a:gd name="connsiteY403" fmla="*/ 931347 h 1262692"/>
                <a:gd name="connsiteX404" fmla="*/ 104441 w 1410790"/>
                <a:gd name="connsiteY404" fmla="*/ 931347 h 1262692"/>
                <a:gd name="connsiteX405" fmla="*/ 105392 w 1410790"/>
                <a:gd name="connsiteY405" fmla="*/ 921874 h 1262692"/>
                <a:gd name="connsiteX406" fmla="*/ 95900 w 1410790"/>
                <a:gd name="connsiteY406" fmla="*/ 919972 h 1262692"/>
                <a:gd name="connsiteX407" fmla="*/ 93046 w 1410790"/>
                <a:gd name="connsiteY407" fmla="*/ 919972 h 1262692"/>
                <a:gd name="connsiteX408" fmla="*/ 86402 w 1410790"/>
                <a:gd name="connsiteY408" fmla="*/ 919972 h 1262692"/>
                <a:gd name="connsiteX409" fmla="*/ 87349 w 1410790"/>
                <a:gd name="connsiteY409" fmla="*/ 918074 h 1262692"/>
                <a:gd name="connsiteX410" fmla="*/ 91149 w 1410790"/>
                <a:gd name="connsiteY410" fmla="*/ 916172 h 1262692"/>
                <a:gd name="connsiteX411" fmla="*/ 92100 w 1410790"/>
                <a:gd name="connsiteY411" fmla="*/ 915206 h 1262692"/>
                <a:gd name="connsiteX412" fmla="*/ 96846 w 1410790"/>
                <a:gd name="connsiteY412" fmla="*/ 917108 h 1262692"/>
                <a:gd name="connsiteX413" fmla="*/ 100646 w 1410790"/>
                <a:gd name="connsiteY413" fmla="*/ 917108 h 1262692"/>
                <a:gd name="connsiteX414" fmla="*/ 101592 w 1410790"/>
                <a:gd name="connsiteY414" fmla="*/ 918074 h 1262692"/>
                <a:gd name="connsiteX415" fmla="*/ 103495 w 1410790"/>
                <a:gd name="connsiteY415" fmla="*/ 916172 h 1262692"/>
                <a:gd name="connsiteX416" fmla="*/ 104441 w 1410790"/>
                <a:gd name="connsiteY416" fmla="*/ 914279 h 1262692"/>
                <a:gd name="connsiteX417" fmla="*/ 104441 w 1410790"/>
                <a:gd name="connsiteY417" fmla="*/ 909513 h 1262692"/>
                <a:gd name="connsiteX418" fmla="*/ 102543 w 1410790"/>
                <a:gd name="connsiteY418" fmla="*/ 908577 h 1262692"/>
                <a:gd name="connsiteX419" fmla="*/ 107290 w 1410790"/>
                <a:gd name="connsiteY419" fmla="*/ 906679 h 1262692"/>
                <a:gd name="connsiteX420" fmla="*/ 110138 w 1410790"/>
                <a:gd name="connsiteY420" fmla="*/ 906679 h 1262692"/>
                <a:gd name="connsiteX421" fmla="*/ 109192 w 1410790"/>
                <a:gd name="connsiteY421" fmla="*/ 904782 h 1262692"/>
                <a:gd name="connsiteX422" fmla="*/ 110138 w 1410790"/>
                <a:gd name="connsiteY422" fmla="*/ 902884 h 1262692"/>
                <a:gd name="connsiteX423" fmla="*/ 113938 w 1410790"/>
                <a:gd name="connsiteY423" fmla="*/ 900016 h 1262692"/>
                <a:gd name="connsiteX424" fmla="*/ 113938 w 1410790"/>
                <a:gd name="connsiteY424" fmla="*/ 898119 h 1262692"/>
                <a:gd name="connsiteX425" fmla="*/ 112987 w 1410790"/>
                <a:gd name="connsiteY425" fmla="*/ 896216 h 1262692"/>
                <a:gd name="connsiteX426" fmla="*/ 112036 w 1410790"/>
                <a:gd name="connsiteY426" fmla="*/ 895290 h 1262692"/>
                <a:gd name="connsiteX427" fmla="*/ 108241 w 1410790"/>
                <a:gd name="connsiteY427" fmla="*/ 894318 h 1262692"/>
                <a:gd name="connsiteX428" fmla="*/ 107290 w 1410790"/>
                <a:gd name="connsiteY428" fmla="*/ 899085 h 1262692"/>
                <a:gd name="connsiteX429" fmla="*/ 100646 w 1410790"/>
                <a:gd name="connsiteY429" fmla="*/ 899085 h 1262692"/>
                <a:gd name="connsiteX430" fmla="*/ 96846 w 1410790"/>
                <a:gd name="connsiteY430" fmla="*/ 897182 h 1262692"/>
                <a:gd name="connsiteX431" fmla="*/ 93997 w 1410790"/>
                <a:gd name="connsiteY431" fmla="*/ 894318 h 1262692"/>
                <a:gd name="connsiteX432" fmla="*/ 91149 w 1410790"/>
                <a:gd name="connsiteY432" fmla="*/ 892416 h 1262692"/>
                <a:gd name="connsiteX433" fmla="*/ 90202 w 1410790"/>
                <a:gd name="connsiteY433" fmla="*/ 891490 h 1262692"/>
                <a:gd name="connsiteX434" fmla="*/ 88300 w 1410790"/>
                <a:gd name="connsiteY434" fmla="*/ 890524 h 1262692"/>
                <a:gd name="connsiteX435" fmla="*/ 87349 w 1410790"/>
                <a:gd name="connsiteY435" fmla="*/ 889587 h 1262692"/>
                <a:gd name="connsiteX436" fmla="*/ 85451 w 1410790"/>
                <a:gd name="connsiteY436" fmla="*/ 888621 h 1262692"/>
                <a:gd name="connsiteX437" fmla="*/ 84505 w 1410790"/>
                <a:gd name="connsiteY437" fmla="*/ 887690 h 1262692"/>
                <a:gd name="connsiteX438" fmla="*/ 85451 w 1410790"/>
                <a:gd name="connsiteY438" fmla="*/ 882924 h 1262692"/>
                <a:gd name="connsiteX439" fmla="*/ 87349 w 1410790"/>
                <a:gd name="connsiteY439" fmla="*/ 882924 h 1262692"/>
                <a:gd name="connsiteX440" fmla="*/ 89251 w 1410790"/>
                <a:gd name="connsiteY440" fmla="*/ 883895 h 1262692"/>
                <a:gd name="connsiteX441" fmla="*/ 90202 w 1410790"/>
                <a:gd name="connsiteY441" fmla="*/ 884821 h 1262692"/>
                <a:gd name="connsiteX442" fmla="*/ 92100 w 1410790"/>
                <a:gd name="connsiteY442" fmla="*/ 881026 h 1262692"/>
                <a:gd name="connsiteX443" fmla="*/ 91149 w 1410790"/>
                <a:gd name="connsiteY443" fmla="*/ 879129 h 1262692"/>
                <a:gd name="connsiteX444" fmla="*/ 88300 w 1410790"/>
                <a:gd name="connsiteY444" fmla="*/ 876305 h 1262692"/>
                <a:gd name="connsiteX445" fmla="*/ 85451 w 1410790"/>
                <a:gd name="connsiteY445" fmla="*/ 872500 h 1262692"/>
                <a:gd name="connsiteX446" fmla="*/ 87349 w 1410790"/>
                <a:gd name="connsiteY446" fmla="*/ 871534 h 1262692"/>
                <a:gd name="connsiteX447" fmla="*/ 85451 w 1410790"/>
                <a:gd name="connsiteY447" fmla="*/ 867734 h 1262692"/>
                <a:gd name="connsiteX448" fmla="*/ 84505 w 1410790"/>
                <a:gd name="connsiteY448" fmla="*/ 864905 h 1262692"/>
                <a:gd name="connsiteX449" fmla="*/ 83554 w 1410790"/>
                <a:gd name="connsiteY449" fmla="*/ 866808 h 1262692"/>
                <a:gd name="connsiteX450" fmla="*/ 84505 w 1410790"/>
                <a:gd name="connsiteY450" fmla="*/ 858242 h 1262692"/>
                <a:gd name="connsiteX451" fmla="*/ 85451 w 1410790"/>
                <a:gd name="connsiteY451" fmla="*/ 854442 h 1262692"/>
                <a:gd name="connsiteX452" fmla="*/ 85451 w 1410790"/>
                <a:gd name="connsiteY452" fmla="*/ 853510 h 1262692"/>
                <a:gd name="connsiteX453" fmla="*/ 83554 w 1410790"/>
                <a:gd name="connsiteY453" fmla="*/ 851613 h 1262692"/>
                <a:gd name="connsiteX454" fmla="*/ 84505 w 1410790"/>
                <a:gd name="connsiteY454" fmla="*/ 849710 h 1262692"/>
                <a:gd name="connsiteX455" fmla="*/ 81656 w 1410790"/>
                <a:gd name="connsiteY455" fmla="*/ 845916 h 1262692"/>
                <a:gd name="connsiteX456" fmla="*/ 83554 w 1410790"/>
                <a:gd name="connsiteY456" fmla="*/ 843052 h 1262692"/>
                <a:gd name="connsiteX457" fmla="*/ 86402 w 1410790"/>
                <a:gd name="connsiteY457" fmla="*/ 843052 h 1262692"/>
                <a:gd name="connsiteX458" fmla="*/ 86402 w 1410790"/>
                <a:gd name="connsiteY458" fmla="*/ 843052 h 1262692"/>
                <a:gd name="connsiteX459" fmla="*/ 86402 w 1410790"/>
                <a:gd name="connsiteY459" fmla="*/ 838321 h 1262692"/>
                <a:gd name="connsiteX460" fmla="*/ 85451 w 1410790"/>
                <a:gd name="connsiteY460" fmla="*/ 828828 h 1262692"/>
                <a:gd name="connsiteX461" fmla="*/ 85451 w 1410790"/>
                <a:gd name="connsiteY461" fmla="*/ 822160 h 1262692"/>
                <a:gd name="connsiteX462" fmla="*/ 88300 w 1410790"/>
                <a:gd name="connsiteY462" fmla="*/ 817433 h 1262692"/>
                <a:gd name="connsiteX463" fmla="*/ 92100 w 1410790"/>
                <a:gd name="connsiteY463" fmla="*/ 821228 h 1262692"/>
                <a:gd name="connsiteX464" fmla="*/ 93997 w 1410790"/>
                <a:gd name="connsiteY464" fmla="*/ 818360 h 1262692"/>
                <a:gd name="connsiteX465" fmla="*/ 94948 w 1410790"/>
                <a:gd name="connsiteY465" fmla="*/ 817433 h 1262692"/>
                <a:gd name="connsiteX466" fmla="*/ 95900 w 1410790"/>
                <a:gd name="connsiteY466" fmla="*/ 815531 h 1262692"/>
                <a:gd name="connsiteX467" fmla="*/ 96846 w 1410790"/>
                <a:gd name="connsiteY467" fmla="*/ 813633 h 1262692"/>
                <a:gd name="connsiteX468" fmla="*/ 97797 w 1410790"/>
                <a:gd name="connsiteY468" fmla="*/ 812687 h 1262692"/>
                <a:gd name="connsiteX469" fmla="*/ 99695 w 1410790"/>
                <a:gd name="connsiteY469" fmla="*/ 806039 h 1262692"/>
                <a:gd name="connsiteX470" fmla="*/ 100646 w 1410790"/>
                <a:gd name="connsiteY470" fmla="*/ 805087 h 1262692"/>
                <a:gd name="connsiteX471" fmla="*/ 103495 w 1410790"/>
                <a:gd name="connsiteY471" fmla="*/ 806985 h 1262692"/>
                <a:gd name="connsiteX472" fmla="*/ 102543 w 1410790"/>
                <a:gd name="connsiteY472" fmla="*/ 803190 h 1262692"/>
                <a:gd name="connsiteX473" fmla="*/ 98743 w 1410790"/>
                <a:gd name="connsiteY473" fmla="*/ 802239 h 1262692"/>
                <a:gd name="connsiteX474" fmla="*/ 98743 w 1410790"/>
                <a:gd name="connsiteY474" fmla="*/ 799390 h 1262692"/>
                <a:gd name="connsiteX475" fmla="*/ 98743 w 1410790"/>
                <a:gd name="connsiteY475" fmla="*/ 794644 h 1262692"/>
                <a:gd name="connsiteX476" fmla="*/ 101592 w 1410790"/>
                <a:gd name="connsiteY476" fmla="*/ 790844 h 1262692"/>
                <a:gd name="connsiteX477" fmla="*/ 102543 w 1410790"/>
                <a:gd name="connsiteY477" fmla="*/ 786098 h 1262692"/>
                <a:gd name="connsiteX478" fmla="*/ 103495 w 1410790"/>
                <a:gd name="connsiteY478" fmla="*/ 781347 h 1262692"/>
                <a:gd name="connsiteX479" fmla="*/ 105392 w 1410790"/>
                <a:gd name="connsiteY479" fmla="*/ 779454 h 1262692"/>
                <a:gd name="connsiteX480" fmla="*/ 107290 w 1410790"/>
                <a:gd name="connsiteY480" fmla="*/ 774708 h 1262692"/>
                <a:gd name="connsiteX481" fmla="*/ 107290 w 1410790"/>
                <a:gd name="connsiteY481" fmla="*/ 770908 h 1262692"/>
                <a:gd name="connsiteX482" fmla="*/ 108241 w 1410790"/>
                <a:gd name="connsiteY482" fmla="*/ 764259 h 1262692"/>
                <a:gd name="connsiteX483" fmla="*/ 111089 w 1410790"/>
                <a:gd name="connsiteY483" fmla="*/ 762362 h 1262692"/>
                <a:gd name="connsiteX484" fmla="*/ 114889 w 1410790"/>
                <a:gd name="connsiteY484" fmla="*/ 760464 h 1262692"/>
                <a:gd name="connsiteX485" fmla="*/ 117733 w 1410790"/>
                <a:gd name="connsiteY485" fmla="*/ 759513 h 1262692"/>
                <a:gd name="connsiteX486" fmla="*/ 122479 w 1410790"/>
                <a:gd name="connsiteY486" fmla="*/ 761411 h 1262692"/>
                <a:gd name="connsiteX487" fmla="*/ 124382 w 1410790"/>
                <a:gd name="connsiteY487" fmla="*/ 763313 h 1262692"/>
                <a:gd name="connsiteX488" fmla="*/ 126279 w 1410790"/>
                <a:gd name="connsiteY488" fmla="*/ 764259 h 1262692"/>
                <a:gd name="connsiteX489" fmla="*/ 128162 w 1410790"/>
                <a:gd name="connsiteY489" fmla="*/ 766162 h 1262692"/>
                <a:gd name="connsiteX490" fmla="*/ 129128 w 1410790"/>
                <a:gd name="connsiteY490" fmla="*/ 767103 h 1262692"/>
                <a:gd name="connsiteX491" fmla="*/ 130059 w 1410790"/>
                <a:gd name="connsiteY491" fmla="*/ 769005 h 1262692"/>
                <a:gd name="connsiteX492" fmla="*/ 130059 w 1410790"/>
                <a:gd name="connsiteY492" fmla="*/ 769962 h 1262692"/>
                <a:gd name="connsiteX493" fmla="*/ 131025 w 1410790"/>
                <a:gd name="connsiteY493" fmla="*/ 771854 h 1262692"/>
                <a:gd name="connsiteX494" fmla="*/ 133859 w 1410790"/>
                <a:gd name="connsiteY494" fmla="*/ 773757 h 1262692"/>
                <a:gd name="connsiteX495" fmla="*/ 134825 w 1410790"/>
                <a:gd name="connsiteY495" fmla="*/ 774708 h 1262692"/>
                <a:gd name="connsiteX496" fmla="*/ 137654 w 1410790"/>
                <a:gd name="connsiteY496" fmla="*/ 772805 h 1262692"/>
                <a:gd name="connsiteX497" fmla="*/ 139557 w 1410790"/>
                <a:gd name="connsiteY497" fmla="*/ 774708 h 1262692"/>
                <a:gd name="connsiteX498" fmla="*/ 140523 w 1410790"/>
                <a:gd name="connsiteY498" fmla="*/ 776600 h 1262692"/>
                <a:gd name="connsiteX499" fmla="*/ 142420 w 1410790"/>
                <a:gd name="connsiteY499" fmla="*/ 780400 h 1262692"/>
                <a:gd name="connsiteX500" fmla="*/ 145249 w 1410790"/>
                <a:gd name="connsiteY500" fmla="*/ 780400 h 1262692"/>
                <a:gd name="connsiteX501" fmla="*/ 147152 w 1410790"/>
                <a:gd name="connsiteY501" fmla="*/ 782303 h 1262692"/>
                <a:gd name="connsiteX502" fmla="*/ 149049 w 1410790"/>
                <a:gd name="connsiteY502" fmla="*/ 782303 h 1262692"/>
                <a:gd name="connsiteX503" fmla="*/ 150015 w 1410790"/>
                <a:gd name="connsiteY503" fmla="*/ 784200 h 1262692"/>
                <a:gd name="connsiteX504" fmla="*/ 150946 w 1410790"/>
                <a:gd name="connsiteY504" fmla="*/ 785151 h 1262692"/>
                <a:gd name="connsiteX505" fmla="*/ 150946 w 1410790"/>
                <a:gd name="connsiteY505" fmla="*/ 787049 h 1262692"/>
                <a:gd name="connsiteX506" fmla="*/ 150946 w 1410790"/>
                <a:gd name="connsiteY506" fmla="*/ 790844 h 1262692"/>
                <a:gd name="connsiteX507" fmla="*/ 150015 w 1410790"/>
                <a:gd name="connsiteY507" fmla="*/ 794644 h 1262692"/>
                <a:gd name="connsiteX508" fmla="*/ 148118 w 1410790"/>
                <a:gd name="connsiteY508" fmla="*/ 796541 h 1262692"/>
                <a:gd name="connsiteX509" fmla="*/ 149049 w 1410790"/>
                <a:gd name="connsiteY509" fmla="*/ 799390 h 1262692"/>
                <a:gd name="connsiteX510" fmla="*/ 148118 w 1410790"/>
                <a:gd name="connsiteY510" fmla="*/ 803190 h 1262692"/>
                <a:gd name="connsiteX511" fmla="*/ 149049 w 1410790"/>
                <a:gd name="connsiteY511" fmla="*/ 805087 h 1262692"/>
                <a:gd name="connsiteX512" fmla="*/ 150015 w 1410790"/>
                <a:gd name="connsiteY512" fmla="*/ 805087 h 1262692"/>
                <a:gd name="connsiteX513" fmla="*/ 156644 w 1410790"/>
                <a:gd name="connsiteY513" fmla="*/ 807936 h 1262692"/>
                <a:gd name="connsiteX514" fmla="*/ 158541 w 1410790"/>
                <a:gd name="connsiteY514" fmla="*/ 809834 h 1262692"/>
                <a:gd name="connsiteX515" fmla="*/ 159493 w 1410790"/>
                <a:gd name="connsiteY515" fmla="*/ 811731 h 1262692"/>
                <a:gd name="connsiteX516" fmla="*/ 161390 w 1410790"/>
                <a:gd name="connsiteY516" fmla="*/ 813633 h 1262692"/>
                <a:gd name="connsiteX517" fmla="*/ 162341 w 1410790"/>
                <a:gd name="connsiteY517" fmla="*/ 814585 h 1262692"/>
                <a:gd name="connsiteX518" fmla="*/ 163293 w 1410790"/>
                <a:gd name="connsiteY518" fmla="*/ 816462 h 1262692"/>
                <a:gd name="connsiteX519" fmla="*/ 164239 w 1410790"/>
                <a:gd name="connsiteY519" fmla="*/ 820262 h 1262692"/>
                <a:gd name="connsiteX520" fmla="*/ 163293 w 1410790"/>
                <a:gd name="connsiteY520" fmla="*/ 824062 h 1262692"/>
                <a:gd name="connsiteX521" fmla="*/ 162341 w 1410790"/>
                <a:gd name="connsiteY521" fmla="*/ 825955 h 1262692"/>
                <a:gd name="connsiteX522" fmla="*/ 162341 w 1410790"/>
                <a:gd name="connsiteY522" fmla="*/ 826926 h 1262692"/>
                <a:gd name="connsiteX523" fmla="*/ 158541 w 1410790"/>
                <a:gd name="connsiteY523" fmla="*/ 828828 h 1262692"/>
                <a:gd name="connsiteX524" fmla="*/ 156644 w 1410790"/>
                <a:gd name="connsiteY524" fmla="*/ 829755 h 1262692"/>
                <a:gd name="connsiteX525" fmla="*/ 155712 w 1410790"/>
                <a:gd name="connsiteY525" fmla="*/ 831657 h 1262692"/>
                <a:gd name="connsiteX526" fmla="*/ 153815 w 1410790"/>
                <a:gd name="connsiteY526" fmla="*/ 833555 h 1262692"/>
                <a:gd name="connsiteX527" fmla="*/ 153815 w 1410790"/>
                <a:gd name="connsiteY527" fmla="*/ 835452 h 1262692"/>
                <a:gd name="connsiteX528" fmla="*/ 154741 w 1410790"/>
                <a:gd name="connsiteY528" fmla="*/ 846847 h 1262692"/>
                <a:gd name="connsiteX529" fmla="*/ 155712 w 1410790"/>
                <a:gd name="connsiteY529" fmla="*/ 849710 h 1262692"/>
                <a:gd name="connsiteX530" fmla="*/ 156644 w 1410790"/>
                <a:gd name="connsiteY530" fmla="*/ 853510 h 1262692"/>
                <a:gd name="connsiteX531" fmla="*/ 158541 w 1410790"/>
                <a:gd name="connsiteY531" fmla="*/ 855413 h 1262692"/>
                <a:gd name="connsiteX532" fmla="*/ 160439 w 1410790"/>
                <a:gd name="connsiteY532" fmla="*/ 857310 h 1262692"/>
                <a:gd name="connsiteX533" fmla="*/ 161390 w 1410790"/>
                <a:gd name="connsiteY533" fmla="*/ 859208 h 1262692"/>
                <a:gd name="connsiteX534" fmla="*/ 163293 w 1410790"/>
                <a:gd name="connsiteY534" fmla="*/ 861105 h 1262692"/>
                <a:gd name="connsiteX535" fmla="*/ 166136 w 1410790"/>
                <a:gd name="connsiteY535" fmla="*/ 864905 h 1262692"/>
                <a:gd name="connsiteX536" fmla="*/ 168039 w 1410790"/>
                <a:gd name="connsiteY536" fmla="*/ 868700 h 1262692"/>
                <a:gd name="connsiteX537" fmla="*/ 169936 w 1410790"/>
                <a:gd name="connsiteY537" fmla="*/ 871534 h 1262692"/>
                <a:gd name="connsiteX538" fmla="*/ 172785 w 1410790"/>
                <a:gd name="connsiteY538" fmla="*/ 879129 h 1262692"/>
                <a:gd name="connsiteX539" fmla="*/ 172785 w 1410790"/>
                <a:gd name="connsiteY539" fmla="*/ 887690 h 1262692"/>
                <a:gd name="connsiteX540" fmla="*/ 168039 w 1410790"/>
                <a:gd name="connsiteY540" fmla="*/ 891490 h 1262692"/>
                <a:gd name="connsiteX541" fmla="*/ 168039 w 1410790"/>
                <a:gd name="connsiteY541" fmla="*/ 900016 h 1262692"/>
                <a:gd name="connsiteX542" fmla="*/ 167087 w 1410790"/>
                <a:gd name="connsiteY542" fmla="*/ 902884 h 1262692"/>
                <a:gd name="connsiteX543" fmla="*/ 167087 w 1410790"/>
                <a:gd name="connsiteY543" fmla="*/ 903811 h 1262692"/>
                <a:gd name="connsiteX544" fmla="*/ 171834 w 1410790"/>
                <a:gd name="connsiteY544" fmla="*/ 904782 h 1262692"/>
                <a:gd name="connsiteX545" fmla="*/ 172785 w 1410790"/>
                <a:gd name="connsiteY545" fmla="*/ 906679 h 1262692"/>
                <a:gd name="connsiteX546" fmla="*/ 176585 w 1410790"/>
                <a:gd name="connsiteY546" fmla="*/ 908577 h 1262692"/>
                <a:gd name="connsiteX547" fmla="*/ 178482 w 1410790"/>
                <a:gd name="connsiteY547" fmla="*/ 910479 h 1262692"/>
                <a:gd name="connsiteX548" fmla="*/ 176585 w 1410790"/>
                <a:gd name="connsiteY548" fmla="*/ 912377 h 1262692"/>
                <a:gd name="connsiteX549" fmla="*/ 178482 w 1410790"/>
                <a:gd name="connsiteY549" fmla="*/ 913308 h 1262692"/>
                <a:gd name="connsiteX550" fmla="*/ 180380 w 1410790"/>
                <a:gd name="connsiteY550" fmla="*/ 912377 h 1262692"/>
                <a:gd name="connsiteX551" fmla="*/ 181331 w 1410790"/>
                <a:gd name="connsiteY551" fmla="*/ 912377 h 1262692"/>
                <a:gd name="connsiteX552" fmla="*/ 181331 w 1410790"/>
                <a:gd name="connsiteY552" fmla="*/ 914279 h 1262692"/>
                <a:gd name="connsiteX553" fmla="*/ 179429 w 1410790"/>
                <a:gd name="connsiteY553" fmla="*/ 916172 h 1262692"/>
                <a:gd name="connsiteX554" fmla="*/ 180380 w 1410790"/>
                <a:gd name="connsiteY554" fmla="*/ 919972 h 1262692"/>
                <a:gd name="connsiteX555" fmla="*/ 180380 w 1410790"/>
                <a:gd name="connsiteY555" fmla="*/ 925669 h 1262692"/>
                <a:gd name="connsiteX556" fmla="*/ 180380 w 1410790"/>
                <a:gd name="connsiteY556" fmla="*/ 926600 h 1262692"/>
                <a:gd name="connsiteX557" fmla="*/ 183228 w 1410790"/>
                <a:gd name="connsiteY557" fmla="*/ 925669 h 1262692"/>
                <a:gd name="connsiteX558" fmla="*/ 184180 w 1410790"/>
                <a:gd name="connsiteY558" fmla="*/ 920903 h 1262692"/>
                <a:gd name="connsiteX559" fmla="*/ 185126 w 1410790"/>
                <a:gd name="connsiteY559" fmla="*/ 913308 h 1262692"/>
                <a:gd name="connsiteX560" fmla="*/ 187028 w 1410790"/>
                <a:gd name="connsiteY560" fmla="*/ 912377 h 1262692"/>
                <a:gd name="connsiteX561" fmla="*/ 188926 w 1410790"/>
                <a:gd name="connsiteY561" fmla="*/ 912377 h 1262692"/>
                <a:gd name="connsiteX562" fmla="*/ 190823 w 1410790"/>
                <a:gd name="connsiteY562" fmla="*/ 914279 h 1262692"/>
                <a:gd name="connsiteX563" fmla="*/ 192726 w 1410790"/>
                <a:gd name="connsiteY563" fmla="*/ 915206 h 1262692"/>
                <a:gd name="connsiteX564" fmla="*/ 195574 w 1410790"/>
                <a:gd name="connsiteY564" fmla="*/ 917108 h 1262692"/>
                <a:gd name="connsiteX565" fmla="*/ 196521 w 1410790"/>
                <a:gd name="connsiteY565" fmla="*/ 918074 h 1262692"/>
                <a:gd name="connsiteX566" fmla="*/ 196521 w 1410790"/>
                <a:gd name="connsiteY566" fmla="*/ 919006 h 1262692"/>
                <a:gd name="connsiteX567" fmla="*/ 206018 w 1410790"/>
                <a:gd name="connsiteY567" fmla="*/ 923772 h 1262692"/>
                <a:gd name="connsiteX568" fmla="*/ 206964 w 1410790"/>
                <a:gd name="connsiteY568" fmla="*/ 924703 h 1262692"/>
                <a:gd name="connsiteX569" fmla="*/ 208862 w 1410790"/>
                <a:gd name="connsiteY569" fmla="*/ 925669 h 1262692"/>
                <a:gd name="connsiteX570" fmla="*/ 211715 w 1410790"/>
                <a:gd name="connsiteY570" fmla="*/ 923772 h 1262692"/>
                <a:gd name="connsiteX571" fmla="*/ 213613 w 1410790"/>
                <a:gd name="connsiteY571" fmla="*/ 923772 h 1262692"/>
                <a:gd name="connsiteX572" fmla="*/ 214559 w 1410790"/>
                <a:gd name="connsiteY572" fmla="*/ 923772 h 1262692"/>
                <a:gd name="connsiteX573" fmla="*/ 216462 w 1410790"/>
                <a:gd name="connsiteY573" fmla="*/ 925669 h 1262692"/>
                <a:gd name="connsiteX574" fmla="*/ 216462 w 1410790"/>
                <a:gd name="connsiteY574" fmla="*/ 927547 h 1262692"/>
                <a:gd name="connsiteX575" fmla="*/ 214559 w 1410790"/>
                <a:gd name="connsiteY575" fmla="*/ 929449 h 1262692"/>
                <a:gd name="connsiteX576" fmla="*/ 215510 w 1410790"/>
                <a:gd name="connsiteY576" fmla="*/ 930396 h 1262692"/>
                <a:gd name="connsiteX577" fmla="*/ 220257 w 1410790"/>
                <a:gd name="connsiteY577" fmla="*/ 933249 h 1262692"/>
                <a:gd name="connsiteX578" fmla="*/ 220257 w 1410790"/>
                <a:gd name="connsiteY578" fmla="*/ 934195 h 1262692"/>
                <a:gd name="connsiteX579" fmla="*/ 221208 w 1410790"/>
                <a:gd name="connsiteY579" fmla="*/ 932298 h 1262692"/>
                <a:gd name="connsiteX580" fmla="*/ 222154 w 1410790"/>
                <a:gd name="connsiteY580" fmla="*/ 933249 h 1262692"/>
                <a:gd name="connsiteX581" fmla="*/ 232603 w 1410790"/>
                <a:gd name="connsiteY581" fmla="*/ 938942 h 1262692"/>
                <a:gd name="connsiteX582" fmla="*/ 234500 w 1410790"/>
                <a:gd name="connsiteY582" fmla="*/ 938942 h 1262692"/>
                <a:gd name="connsiteX583" fmla="*/ 236398 w 1410790"/>
                <a:gd name="connsiteY583" fmla="*/ 941790 h 1262692"/>
                <a:gd name="connsiteX584" fmla="*/ 246841 w 1410790"/>
                <a:gd name="connsiteY584" fmla="*/ 945590 h 1262692"/>
                <a:gd name="connsiteX585" fmla="*/ 247792 w 1410790"/>
                <a:gd name="connsiteY585" fmla="*/ 946537 h 1262692"/>
                <a:gd name="connsiteX586" fmla="*/ 263933 w 1410790"/>
                <a:gd name="connsiteY586" fmla="*/ 937044 h 1262692"/>
                <a:gd name="connsiteX587" fmla="*/ 267733 w 1410790"/>
                <a:gd name="connsiteY587" fmla="*/ 932298 h 1262692"/>
                <a:gd name="connsiteX588" fmla="*/ 266782 w 1410790"/>
                <a:gd name="connsiteY588" fmla="*/ 929449 h 1262692"/>
                <a:gd name="connsiteX589" fmla="*/ 266782 w 1410790"/>
                <a:gd name="connsiteY589" fmla="*/ 930396 h 1262692"/>
                <a:gd name="connsiteX590" fmla="*/ 267733 w 1410790"/>
                <a:gd name="connsiteY590" fmla="*/ 932298 h 1262692"/>
                <a:gd name="connsiteX591" fmla="*/ 272479 w 1410790"/>
                <a:gd name="connsiteY591" fmla="*/ 932298 h 1262692"/>
                <a:gd name="connsiteX592" fmla="*/ 280074 w 1410790"/>
                <a:gd name="connsiteY592" fmla="*/ 919972 h 1262692"/>
                <a:gd name="connsiteX593" fmla="*/ 281026 w 1410790"/>
                <a:gd name="connsiteY593" fmla="*/ 918074 h 1262692"/>
                <a:gd name="connsiteX594" fmla="*/ 273431 w 1410790"/>
                <a:gd name="connsiteY594" fmla="*/ 915206 h 1262692"/>
                <a:gd name="connsiteX595" fmla="*/ 270577 w 1410790"/>
                <a:gd name="connsiteY595" fmla="*/ 917108 h 1262692"/>
                <a:gd name="connsiteX596" fmla="*/ 269631 w 1410790"/>
                <a:gd name="connsiteY596" fmla="*/ 918074 h 1262692"/>
                <a:gd name="connsiteX597" fmla="*/ 268680 w 1410790"/>
                <a:gd name="connsiteY597" fmla="*/ 919972 h 1262692"/>
                <a:gd name="connsiteX598" fmla="*/ 266782 w 1410790"/>
                <a:gd name="connsiteY598" fmla="*/ 920903 h 1262692"/>
                <a:gd name="connsiteX599" fmla="*/ 262982 w 1410790"/>
                <a:gd name="connsiteY599" fmla="*/ 919006 h 1262692"/>
                <a:gd name="connsiteX600" fmla="*/ 259187 w 1410790"/>
                <a:gd name="connsiteY600" fmla="*/ 921874 h 1262692"/>
                <a:gd name="connsiteX601" fmla="*/ 257285 w 1410790"/>
                <a:gd name="connsiteY601" fmla="*/ 923772 h 1262692"/>
                <a:gd name="connsiteX602" fmla="*/ 257285 w 1410790"/>
                <a:gd name="connsiteY602" fmla="*/ 923772 h 1262692"/>
                <a:gd name="connsiteX603" fmla="*/ 254441 w 1410790"/>
                <a:gd name="connsiteY603" fmla="*/ 922801 h 1262692"/>
                <a:gd name="connsiteX604" fmla="*/ 253490 w 1410790"/>
                <a:gd name="connsiteY604" fmla="*/ 922801 h 1262692"/>
                <a:gd name="connsiteX605" fmla="*/ 252539 w 1410790"/>
                <a:gd name="connsiteY605" fmla="*/ 920903 h 1262692"/>
                <a:gd name="connsiteX606" fmla="*/ 251592 w 1410790"/>
                <a:gd name="connsiteY606" fmla="*/ 917108 h 1262692"/>
                <a:gd name="connsiteX607" fmla="*/ 250641 w 1410790"/>
                <a:gd name="connsiteY607" fmla="*/ 913308 h 1262692"/>
                <a:gd name="connsiteX608" fmla="*/ 251592 w 1410790"/>
                <a:gd name="connsiteY608" fmla="*/ 910479 h 1262692"/>
                <a:gd name="connsiteX609" fmla="*/ 252539 w 1410790"/>
                <a:gd name="connsiteY609" fmla="*/ 909513 h 1262692"/>
                <a:gd name="connsiteX610" fmla="*/ 250641 w 1410790"/>
                <a:gd name="connsiteY610" fmla="*/ 906679 h 1262692"/>
                <a:gd name="connsiteX611" fmla="*/ 250641 w 1410790"/>
                <a:gd name="connsiteY611" fmla="*/ 899085 h 1262692"/>
                <a:gd name="connsiteX612" fmla="*/ 248744 w 1410790"/>
                <a:gd name="connsiteY612" fmla="*/ 897182 h 1262692"/>
                <a:gd name="connsiteX613" fmla="*/ 247792 w 1410790"/>
                <a:gd name="connsiteY613" fmla="*/ 898119 h 1262692"/>
                <a:gd name="connsiteX614" fmla="*/ 246841 w 1410790"/>
                <a:gd name="connsiteY614" fmla="*/ 900982 h 1262692"/>
                <a:gd name="connsiteX615" fmla="*/ 244944 w 1410790"/>
                <a:gd name="connsiteY615" fmla="*/ 901913 h 1262692"/>
                <a:gd name="connsiteX616" fmla="*/ 244944 w 1410790"/>
                <a:gd name="connsiteY616" fmla="*/ 904782 h 1262692"/>
                <a:gd name="connsiteX617" fmla="*/ 243046 w 1410790"/>
                <a:gd name="connsiteY617" fmla="*/ 905713 h 1262692"/>
                <a:gd name="connsiteX618" fmla="*/ 237349 w 1410790"/>
                <a:gd name="connsiteY618" fmla="*/ 904782 h 1262692"/>
                <a:gd name="connsiteX619" fmla="*/ 234500 w 1410790"/>
                <a:gd name="connsiteY619" fmla="*/ 896216 h 1262692"/>
                <a:gd name="connsiteX620" fmla="*/ 234500 w 1410790"/>
                <a:gd name="connsiteY620" fmla="*/ 893387 h 1262692"/>
                <a:gd name="connsiteX621" fmla="*/ 232603 w 1410790"/>
                <a:gd name="connsiteY621" fmla="*/ 886724 h 1262692"/>
                <a:gd name="connsiteX622" fmla="*/ 230705 w 1410790"/>
                <a:gd name="connsiteY622" fmla="*/ 885797 h 1262692"/>
                <a:gd name="connsiteX623" fmla="*/ 228803 w 1410790"/>
                <a:gd name="connsiteY623" fmla="*/ 886724 h 1262692"/>
                <a:gd name="connsiteX624" fmla="*/ 226905 w 1410790"/>
                <a:gd name="connsiteY624" fmla="*/ 887690 h 1262692"/>
                <a:gd name="connsiteX625" fmla="*/ 223105 w 1410790"/>
                <a:gd name="connsiteY625" fmla="*/ 888621 h 1262692"/>
                <a:gd name="connsiteX626" fmla="*/ 222154 w 1410790"/>
                <a:gd name="connsiteY626" fmla="*/ 888621 h 1262692"/>
                <a:gd name="connsiteX627" fmla="*/ 223105 w 1410790"/>
                <a:gd name="connsiteY627" fmla="*/ 874403 h 1262692"/>
                <a:gd name="connsiteX628" fmla="*/ 224057 w 1410790"/>
                <a:gd name="connsiteY628" fmla="*/ 872500 h 1262692"/>
                <a:gd name="connsiteX629" fmla="*/ 225008 w 1410790"/>
                <a:gd name="connsiteY629" fmla="*/ 871534 h 1262692"/>
                <a:gd name="connsiteX630" fmla="*/ 225954 w 1410790"/>
                <a:gd name="connsiteY630" fmla="*/ 870603 h 1262692"/>
                <a:gd name="connsiteX631" fmla="*/ 224057 w 1410790"/>
                <a:gd name="connsiteY631" fmla="*/ 868700 h 1262692"/>
                <a:gd name="connsiteX632" fmla="*/ 222154 w 1410790"/>
                <a:gd name="connsiteY632" fmla="*/ 869632 h 1262692"/>
                <a:gd name="connsiteX633" fmla="*/ 219310 w 1410790"/>
                <a:gd name="connsiteY633" fmla="*/ 868700 h 1262692"/>
                <a:gd name="connsiteX634" fmla="*/ 219310 w 1410790"/>
                <a:gd name="connsiteY634" fmla="*/ 864905 h 1262692"/>
                <a:gd name="connsiteX635" fmla="*/ 220257 w 1410790"/>
                <a:gd name="connsiteY635" fmla="*/ 863008 h 1262692"/>
                <a:gd name="connsiteX636" fmla="*/ 221208 w 1410790"/>
                <a:gd name="connsiteY636" fmla="*/ 863008 h 1262692"/>
                <a:gd name="connsiteX637" fmla="*/ 216462 w 1410790"/>
                <a:gd name="connsiteY637" fmla="*/ 863008 h 1262692"/>
                <a:gd name="connsiteX638" fmla="*/ 213613 w 1410790"/>
                <a:gd name="connsiteY638" fmla="*/ 863934 h 1262692"/>
                <a:gd name="connsiteX639" fmla="*/ 213613 w 1410790"/>
                <a:gd name="connsiteY639" fmla="*/ 866808 h 1262692"/>
                <a:gd name="connsiteX640" fmla="*/ 212662 w 1410790"/>
                <a:gd name="connsiteY640" fmla="*/ 868700 h 1262692"/>
                <a:gd name="connsiteX641" fmla="*/ 211715 w 1410790"/>
                <a:gd name="connsiteY641" fmla="*/ 869632 h 1262692"/>
                <a:gd name="connsiteX642" fmla="*/ 210764 w 1410790"/>
                <a:gd name="connsiteY642" fmla="*/ 874403 h 1262692"/>
                <a:gd name="connsiteX643" fmla="*/ 208862 w 1410790"/>
                <a:gd name="connsiteY643" fmla="*/ 874403 h 1262692"/>
                <a:gd name="connsiteX644" fmla="*/ 206018 w 1410790"/>
                <a:gd name="connsiteY644" fmla="*/ 874403 h 1262692"/>
                <a:gd name="connsiteX645" fmla="*/ 205067 w 1410790"/>
                <a:gd name="connsiteY645" fmla="*/ 872500 h 1262692"/>
                <a:gd name="connsiteX646" fmla="*/ 205067 w 1410790"/>
                <a:gd name="connsiteY646" fmla="*/ 873426 h 1262692"/>
                <a:gd name="connsiteX647" fmla="*/ 204116 w 1410790"/>
                <a:gd name="connsiteY647" fmla="*/ 875329 h 1262692"/>
                <a:gd name="connsiteX648" fmla="*/ 202218 w 1410790"/>
                <a:gd name="connsiteY648" fmla="*/ 876305 h 1262692"/>
                <a:gd name="connsiteX649" fmla="*/ 200321 w 1410790"/>
                <a:gd name="connsiteY649" fmla="*/ 880095 h 1262692"/>
                <a:gd name="connsiteX650" fmla="*/ 199369 w 1410790"/>
                <a:gd name="connsiteY650" fmla="*/ 881026 h 1262692"/>
                <a:gd name="connsiteX651" fmla="*/ 197472 w 1410790"/>
                <a:gd name="connsiteY651" fmla="*/ 882924 h 1262692"/>
                <a:gd name="connsiteX652" fmla="*/ 196521 w 1410790"/>
                <a:gd name="connsiteY652" fmla="*/ 882924 h 1262692"/>
                <a:gd name="connsiteX653" fmla="*/ 194623 w 1410790"/>
                <a:gd name="connsiteY653" fmla="*/ 881997 h 1262692"/>
                <a:gd name="connsiteX654" fmla="*/ 193672 w 1410790"/>
                <a:gd name="connsiteY654" fmla="*/ 879129 h 1262692"/>
                <a:gd name="connsiteX655" fmla="*/ 191775 w 1410790"/>
                <a:gd name="connsiteY655" fmla="*/ 877226 h 1262692"/>
                <a:gd name="connsiteX656" fmla="*/ 190823 w 1410790"/>
                <a:gd name="connsiteY656" fmla="*/ 875329 h 1262692"/>
                <a:gd name="connsiteX657" fmla="*/ 190823 w 1410790"/>
                <a:gd name="connsiteY657" fmla="*/ 874403 h 1262692"/>
                <a:gd name="connsiteX658" fmla="*/ 186077 w 1410790"/>
                <a:gd name="connsiteY658" fmla="*/ 873426 h 1262692"/>
                <a:gd name="connsiteX659" fmla="*/ 186077 w 1410790"/>
                <a:gd name="connsiteY659" fmla="*/ 869632 h 1262692"/>
                <a:gd name="connsiteX660" fmla="*/ 187975 w 1410790"/>
                <a:gd name="connsiteY660" fmla="*/ 869632 h 1262692"/>
                <a:gd name="connsiteX661" fmla="*/ 188926 w 1410790"/>
                <a:gd name="connsiteY661" fmla="*/ 869632 h 1262692"/>
                <a:gd name="connsiteX662" fmla="*/ 187028 w 1410790"/>
                <a:gd name="connsiteY662" fmla="*/ 855413 h 1262692"/>
                <a:gd name="connsiteX663" fmla="*/ 185126 w 1410790"/>
                <a:gd name="connsiteY663" fmla="*/ 848744 h 1262692"/>
                <a:gd name="connsiteX664" fmla="*/ 184180 w 1410790"/>
                <a:gd name="connsiteY664" fmla="*/ 845916 h 1262692"/>
                <a:gd name="connsiteX665" fmla="*/ 184180 w 1410790"/>
                <a:gd name="connsiteY665" fmla="*/ 844018 h 1262692"/>
                <a:gd name="connsiteX666" fmla="*/ 186077 w 1410790"/>
                <a:gd name="connsiteY666" fmla="*/ 843052 h 1262692"/>
                <a:gd name="connsiteX667" fmla="*/ 187975 w 1410790"/>
                <a:gd name="connsiteY667" fmla="*/ 844944 h 1262692"/>
                <a:gd name="connsiteX668" fmla="*/ 188926 w 1410790"/>
                <a:gd name="connsiteY668" fmla="*/ 847818 h 1262692"/>
                <a:gd name="connsiteX669" fmla="*/ 191775 w 1410790"/>
                <a:gd name="connsiteY669" fmla="*/ 845916 h 1262692"/>
                <a:gd name="connsiteX670" fmla="*/ 191775 w 1410790"/>
                <a:gd name="connsiteY670" fmla="*/ 844944 h 1262692"/>
                <a:gd name="connsiteX671" fmla="*/ 193672 w 1410790"/>
                <a:gd name="connsiteY671" fmla="*/ 844944 h 1262692"/>
                <a:gd name="connsiteX672" fmla="*/ 193672 w 1410790"/>
                <a:gd name="connsiteY672" fmla="*/ 849710 h 1262692"/>
                <a:gd name="connsiteX673" fmla="*/ 191775 w 1410790"/>
                <a:gd name="connsiteY673" fmla="*/ 851613 h 1262692"/>
                <a:gd name="connsiteX674" fmla="*/ 188926 w 1410790"/>
                <a:gd name="connsiteY674" fmla="*/ 853510 h 1262692"/>
                <a:gd name="connsiteX675" fmla="*/ 190823 w 1410790"/>
                <a:gd name="connsiteY675" fmla="*/ 854442 h 1262692"/>
                <a:gd name="connsiteX676" fmla="*/ 190823 w 1410790"/>
                <a:gd name="connsiteY676" fmla="*/ 855413 h 1262692"/>
                <a:gd name="connsiteX677" fmla="*/ 195574 w 1410790"/>
                <a:gd name="connsiteY677" fmla="*/ 858242 h 1262692"/>
                <a:gd name="connsiteX678" fmla="*/ 199369 w 1410790"/>
                <a:gd name="connsiteY678" fmla="*/ 858242 h 1262692"/>
                <a:gd name="connsiteX679" fmla="*/ 200321 w 1410790"/>
                <a:gd name="connsiteY679" fmla="*/ 858242 h 1262692"/>
                <a:gd name="connsiteX680" fmla="*/ 201272 w 1410790"/>
                <a:gd name="connsiteY680" fmla="*/ 855413 h 1262692"/>
                <a:gd name="connsiteX681" fmla="*/ 200321 w 1410790"/>
                <a:gd name="connsiteY681" fmla="*/ 844944 h 1262692"/>
                <a:gd name="connsiteX682" fmla="*/ 201272 w 1410790"/>
                <a:gd name="connsiteY682" fmla="*/ 839252 h 1262692"/>
                <a:gd name="connsiteX683" fmla="*/ 201272 w 1410790"/>
                <a:gd name="connsiteY683" fmla="*/ 838321 h 1262692"/>
                <a:gd name="connsiteX684" fmla="*/ 200321 w 1410790"/>
                <a:gd name="connsiteY684" fmla="*/ 836423 h 1262692"/>
                <a:gd name="connsiteX685" fmla="*/ 197472 w 1410790"/>
                <a:gd name="connsiteY685" fmla="*/ 833555 h 1262692"/>
                <a:gd name="connsiteX686" fmla="*/ 195574 w 1410790"/>
                <a:gd name="connsiteY686" fmla="*/ 831657 h 1262692"/>
                <a:gd name="connsiteX687" fmla="*/ 195574 w 1410790"/>
                <a:gd name="connsiteY687" fmla="*/ 830721 h 1262692"/>
                <a:gd name="connsiteX688" fmla="*/ 195574 w 1410790"/>
                <a:gd name="connsiteY688" fmla="*/ 829755 h 1262692"/>
                <a:gd name="connsiteX689" fmla="*/ 198418 w 1410790"/>
                <a:gd name="connsiteY689" fmla="*/ 830721 h 1262692"/>
                <a:gd name="connsiteX690" fmla="*/ 201272 w 1410790"/>
                <a:gd name="connsiteY690" fmla="*/ 832623 h 1262692"/>
                <a:gd name="connsiteX691" fmla="*/ 204116 w 1410790"/>
                <a:gd name="connsiteY691" fmla="*/ 834521 h 1262692"/>
                <a:gd name="connsiteX692" fmla="*/ 205067 w 1410790"/>
                <a:gd name="connsiteY692" fmla="*/ 836423 h 1262692"/>
                <a:gd name="connsiteX693" fmla="*/ 206018 w 1410790"/>
                <a:gd name="connsiteY693" fmla="*/ 838321 h 1262692"/>
                <a:gd name="connsiteX694" fmla="*/ 206018 w 1410790"/>
                <a:gd name="connsiteY694" fmla="*/ 838321 h 1262692"/>
                <a:gd name="connsiteX695" fmla="*/ 207916 w 1410790"/>
                <a:gd name="connsiteY695" fmla="*/ 837350 h 1262692"/>
                <a:gd name="connsiteX696" fmla="*/ 208862 w 1410790"/>
                <a:gd name="connsiteY696" fmla="*/ 834521 h 1262692"/>
                <a:gd name="connsiteX697" fmla="*/ 208862 w 1410790"/>
                <a:gd name="connsiteY697" fmla="*/ 833555 h 1262692"/>
                <a:gd name="connsiteX698" fmla="*/ 206964 w 1410790"/>
                <a:gd name="connsiteY698" fmla="*/ 829755 h 1262692"/>
                <a:gd name="connsiteX699" fmla="*/ 204116 w 1410790"/>
                <a:gd name="connsiteY699" fmla="*/ 828828 h 1262692"/>
                <a:gd name="connsiteX700" fmla="*/ 202218 w 1410790"/>
                <a:gd name="connsiteY700" fmla="*/ 824062 h 1262692"/>
                <a:gd name="connsiteX701" fmla="*/ 201272 w 1410790"/>
                <a:gd name="connsiteY701" fmla="*/ 824062 h 1262692"/>
                <a:gd name="connsiteX702" fmla="*/ 194623 w 1410790"/>
                <a:gd name="connsiteY702" fmla="*/ 822160 h 1262692"/>
                <a:gd name="connsiteX703" fmla="*/ 192726 w 1410790"/>
                <a:gd name="connsiteY703" fmla="*/ 821228 h 1262692"/>
                <a:gd name="connsiteX704" fmla="*/ 191775 w 1410790"/>
                <a:gd name="connsiteY704" fmla="*/ 819331 h 1262692"/>
                <a:gd name="connsiteX705" fmla="*/ 189877 w 1410790"/>
                <a:gd name="connsiteY705" fmla="*/ 816462 h 1262692"/>
                <a:gd name="connsiteX706" fmla="*/ 187975 w 1410790"/>
                <a:gd name="connsiteY706" fmla="*/ 817433 h 1262692"/>
                <a:gd name="connsiteX707" fmla="*/ 184180 w 1410790"/>
                <a:gd name="connsiteY707" fmla="*/ 819331 h 1262692"/>
                <a:gd name="connsiteX708" fmla="*/ 183228 w 1410790"/>
                <a:gd name="connsiteY708" fmla="*/ 822160 h 1262692"/>
                <a:gd name="connsiteX709" fmla="*/ 182282 w 1410790"/>
                <a:gd name="connsiteY709" fmla="*/ 825028 h 1262692"/>
                <a:gd name="connsiteX710" fmla="*/ 181331 w 1410790"/>
                <a:gd name="connsiteY710" fmla="*/ 828828 h 1262692"/>
                <a:gd name="connsiteX711" fmla="*/ 185126 w 1410790"/>
                <a:gd name="connsiteY711" fmla="*/ 839252 h 1262692"/>
                <a:gd name="connsiteX712" fmla="*/ 170887 w 1410790"/>
                <a:gd name="connsiteY712" fmla="*/ 850647 h 1262692"/>
                <a:gd name="connsiteX713" fmla="*/ 160439 w 1410790"/>
                <a:gd name="connsiteY713" fmla="*/ 832623 h 1262692"/>
                <a:gd name="connsiteX714" fmla="*/ 174682 w 1410790"/>
                <a:gd name="connsiteY714" fmla="*/ 828828 h 1262692"/>
                <a:gd name="connsiteX715" fmla="*/ 181331 w 1410790"/>
                <a:gd name="connsiteY715" fmla="*/ 823126 h 1262692"/>
                <a:gd name="connsiteX716" fmla="*/ 182282 w 1410790"/>
                <a:gd name="connsiteY716" fmla="*/ 818360 h 1262692"/>
                <a:gd name="connsiteX717" fmla="*/ 183228 w 1410790"/>
                <a:gd name="connsiteY717" fmla="*/ 817433 h 1262692"/>
                <a:gd name="connsiteX718" fmla="*/ 184180 w 1410790"/>
                <a:gd name="connsiteY718" fmla="*/ 814585 h 1262692"/>
                <a:gd name="connsiteX719" fmla="*/ 186077 w 1410790"/>
                <a:gd name="connsiteY719" fmla="*/ 810785 h 1262692"/>
                <a:gd name="connsiteX720" fmla="*/ 195574 w 1410790"/>
                <a:gd name="connsiteY720" fmla="*/ 810785 h 1262692"/>
                <a:gd name="connsiteX721" fmla="*/ 196521 w 1410790"/>
                <a:gd name="connsiteY721" fmla="*/ 812687 h 1262692"/>
                <a:gd name="connsiteX722" fmla="*/ 200321 w 1410790"/>
                <a:gd name="connsiteY722" fmla="*/ 813633 h 1262692"/>
                <a:gd name="connsiteX723" fmla="*/ 200321 w 1410790"/>
                <a:gd name="connsiteY723" fmla="*/ 814585 h 1262692"/>
                <a:gd name="connsiteX724" fmla="*/ 201272 w 1410790"/>
                <a:gd name="connsiteY724" fmla="*/ 815531 h 1262692"/>
                <a:gd name="connsiteX725" fmla="*/ 203164 w 1410790"/>
                <a:gd name="connsiteY725" fmla="*/ 815531 h 1262692"/>
                <a:gd name="connsiteX726" fmla="*/ 205067 w 1410790"/>
                <a:gd name="connsiteY726" fmla="*/ 809834 h 1262692"/>
                <a:gd name="connsiteX727" fmla="*/ 206018 w 1410790"/>
                <a:gd name="connsiteY727" fmla="*/ 809834 h 1262692"/>
                <a:gd name="connsiteX728" fmla="*/ 207916 w 1410790"/>
                <a:gd name="connsiteY728" fmla="*/ 814585 h 1262692"/>
                <a:gd name="connsiteX729" fmla="*/ 209813 w 1410790"/>
                <a:gd name="connsiteY729" fmla="*/ 817433 h 1262692"/>
                <a:gd name="connsiteX730" fmla="*/ 210764 w 1410790"/>
                <a:gd name="connsiteY730" fmla="*/ 819331 h 1262692"/>
                <a:gd name="connsiteX731" fmla="*/ 210764 w 1410790"/>
                <a:gd name="connsiteY731" fmla="*/ 821228 h 1262692"/>
                <a:gd name="connsiteX732" fmla="*/ 211715 w 1410790"/>
                <a:gd name="connsiteY732" fmla="*/ 819331 h 1262692"/>
                <a:gd name="connsiteX733" fmla="*/ 212662 w 1410790"/>
                <a:gd name="connsiteY733" fmla="*/ 820262 h 1262692"/>
                <a:gd name="connsiteX734" fmla="*/ 213613 w 1410790"/>
                <a:gd name="connsiteY734" fmla="*/ 821228 h 1262692"/>
                <a:gd name="connsiteX735" fmla="*/ 214559 w 1410790"/>
                <a:gd name="connsiteY735" fmla="*/ 823126 h 1262692"/>
                <a:gd name="connsiteX736" fmla="*/ 215510 w 1410790"/>
                <a:gd name="connsiteY736" fmla="*/ 827857 h 1262692"/>
                <a:gd name="connsiteX737" fmla="*/ 219310 w 1410790"/>
                <a:gd name="connsiteY737" fmla="*/ 830721 h 1262692"/>
                <a:gd name="connsiteX738" fmla="*/ 217408 w 1410790"/>
                <a:gd name="connsiteY738" fmla="*/ 837350 h 1262692"/>
                <a:gd name="connsiteX739" fmla="*/ 218359 w 1410790"/>
                <a:gd name="connsiteY739" fmla="*/ 839252 h 1262692"/>
                <a:gd name="connsiteX740" fmla="*/ 219310 w 1410790"/>
                <a:gd name="connsiteY740" fmla="*/ 842115 h 1262692"/>
                <a:gd name="connsiteX741" fmla="*/ 220257 w 1410790"/>
                <a:gd name="connsiteY741" fmla="*/ 841149 h 1262692"/>
                <a:gd name="connsiteX742" fmla="*/ 224057 w 1410790"/>
                <a:gd name="connsiteY742" fmla="*/ 840218 h 1262692"/>
                <a:gd name="connsiteX743" fmla="*/ 225954 w 1410790"/>
                <a:gd name="connsiteY743" fmla="*/ 840218 h 1262692"/>
                <a:gd name="connsiteX744" fmla="*/ 226905 w 1410790"/>
                <a:gd name="connsiteY744" fmla="*/ 838321 h 1262692"/>
                <a:gd name="connsiteX745" fmla="*/ 229754 w 1410790"/>
                <a:gd name="connsiteY745" fmla="*/ 839252 h 1262692"/>
                <a:gd name="connsiteX746" fmla="*/ 231651 w 1410790"/>
                <a:gd name="connsiteY746" fmla="*/ 841149 h 1262692"/>
                <a:gd name="connsiteX747" fmla="*/ 231651 w 1410790"/>
                <a:gd name="connsiteY747" fmla="*/ 838321 h 1262692"/>
                <a:gd name="connsiteX748" fmla="*/ 229754 w 1410790"/>
                <a:gd name="connsiteY748" fmla="*/ 835452 h 1262692"/>
                <a:gd name="connsiteX749" fmla="*/ 231651 w 1410790"/>
                <a:gd name="connsiteY749" fmla="*/ 831657 h 1262692"/>
                <a:gd name="connsiteX750" fmla="*/ 235451 w 1410790"/>
                <a:gd name="connsiteY750" fmla="*/ 826926 h 1262692"/>
                <a:gd name="connsiteX751" fmla="*/ 235451 w 1410790"/>
                <a:gd name="connsiteY751" fmla="*/ 824062 h 1262692"/>
                <a:gd name="connsiteX752" fmla="*/ 238300 w 1410790"/>
                <a:gd name="connsiteY752" fmla="*/ 824062 h 1262692"/>
                <a:gd name="connsiteX753" fmla="*/ 239246 w 1410790"/>
                <a:gd name="connsiteY753" fmla="*/ 825028 h 1262692"/>
                <a:gd name="connsiteX754" fmla="*/ 240198 w 1410790"/>
                <a:gd name="connsiteY754" fmla="*/ 825955 h 1262692"/>
                <a:gd name="connsiteX755" fmla="*/ 240198 w 1410790"/>
                <a:gd name="connsiteY755" fmla="*/ 827857 h 1262692"/>
                <a:gd name="connsiteX756" fmla="*/ 241144 w 1410790"/>
                <a:gd name="connsiteY756" fmla="*/ 830721 h 1262692"/>
                <a:gd name="connsiteX757" fmla="*/ 243046 w 1410790"/>
                <a:gd name="connsiteY757" fmla="*/ 827857 h 1262692"/>
                <a:gd name="connsiteX758" fmla="*/ 243046 w 1410790"/>
                <a:gd name="connsiteY758" fmla="*/ 825955 h 1262692"/>
                <a:gd name="connsiteX759" fmla="*/ 244944 w 1410790"/>
                <a:gd name="connsiteY759" fmla="*/ 823126 h 1262692"/>
                <a:gd name="connsiteX760" fmla="*/ 245895 w 1410790"/>
                <a:gd name="connsiteY760" fmla="*/ 822160 h 1262692"/>
                <a:gd name="connsiteX761" fmla="*/ 248744 w 1410790"/>
                <a:gd name="connsiteY761" fmla="*/ 823126 h 1262692"/>
                <a:gd name="connsiteX762" fmla="*/ 249695 w 1410790"/>
                <a:gd name="connsiteY762" fmla="*/ 824062 h 1262692"/>
                <a:gd name="connsiteX763" fmla="*/ 251592 w 1410790"/>
                <a:gd name="connsiteY763" fmla="*/ 825955 h 1262692"/>
                <a:gd name="connsiteX764" fmla="*/ 254441 w 1410790"/>
                <a:gd name="connsiteY764" fmla="*/ 825955 h 1262692"/>
                <a:gd name="connsiteX765" fmla="*/ 256339 w 1410790"/>
                <a:gd name="connsiteY765" fmla="*/ 825955 h 1262692"/>
                <a:gd name="connsiteX766" fmla="*/ 257285 w 1410790"/>
                <a:gd name="connsiteY766" fmla="*/ 826926 h 1262692"/>
                <a:gd name="connsiteX767" fmla="*/ 257285 w 1410790"/>
                <a:gd name="connsiteY767" fmla="*/ 829755 h 1262692"/>
                <a:gd name="connsiteX768" fmla="*/ 256339 w 1410790"/>
                <a:gd name="connsiteY768" fmla="*/ 834521 h 1262692"/>
                <a:gd name="connsiteX769" fmla="*/ 254441 w 1410790"/>
                <a:gd name="connsiteY769" fmla="*/ 834521 h 1262692"/>
                <a:gd name="connsiteX770" fmla="*/ 253490 w 1410790"/>
                <a:gd name="connsiteY770" fmla="*/ 834521 h 1262692"/>
                <a:gd name="connsiteX771" fmla="*/ 251592 w 1410790"/>
                <a:gd name="connsiteY771" fmla="*/ 835452 h 1262692"/>
                <a:gd name="connsiteX772" fmla="*/ 247792 w 1410790"/>
                <a:gd name="connsiteY772" fmla="*/ 838321 h 1262692"/>
                <a:gd name="connsiteX773" fmla="*/ 245895 w 1410790"/>
                <a:gd name="connsiteY773" fmla="*/ 842115 h 1262692"/>
                <a:gd name="connsiteX774" fmla="*/ 244944 w 1410790"/>
                <a:gd name="connsiteY774" fmla="*/ 842115 h 1262692"/>
                <a:gd name="connsiteX775" fmla="*/ 244944 w 1410790"/>
                <a:gd name="connsiteY775" fmla="*/ 842115 h 1262692"/>
                <a:gd name="connsiteX776" fmla="*/ 243046 w 1410790"/>
                <a:gd name="connsiteY776" fmla="*/ 844018 h 1262692"/>
                <a:gd name="connsiteX777" fmla="*/ 243046 w 1410790"/>
                <a:gd name="connsiteY777" fmla="*/ 845916 h 1262692"/>
                <a:gd name="connsiteX778" fmla="*/ 244944 w 1410790"/>
                <a:gd name="connsiteY778" fmla="*/ 847818 h 1262692"/>
                <a:gd name="connsiteX779" fmla="*/ 245895 w 1410790"/>
                <a:gd name="connsiteY779" fmla="*/ 848744 h 1262692"/>
                <a:gd name="connsiteX780" fmla="*/ 244944 w 1410790"/>
                <a:gd name="connsiteY780" fmla="*/ 855413 h 1262692"/>
                <a:gd name="connsiteX781" fmla="*/ 243997 w 1410790"/>
                <a:gd name="connsiteY781" fmla="*/ 855413 h 1262692"/>
                <a:gd name="connsiteX782" fmla="*/ 242095 w 1410790"/>
                <a:gd name="connsiteY782" fmla="*/ 854442 h 1262692"/>
                <a:gd name="connsiteX783" fmla="*/ 240198 w 1410790"/>
                <a:gd name="connsiteY783" fmla="*/ 855413 h 1262692"/>
                <a:gd name="connsiteX784" fmla="*/ 236398 w 1410790"/>
                <a:gd name="connsiteY784" fmla="*/ 860139 h 1262692"/>
                <a:gd name="connsiteX785" fmla="*/ 234500 w 1410790"/>
                <a:gd name="connsiteY785" fmla="*/ 861105 h 1262692"/>
                <a:gd name="connsiteX786" fmla="*/ 236398 w 1410790"/>
                <a:gd name="connsiteY786" fmla="*/ 863934 h 1262692"/>
                <a:gd name="connsiteX787" fmla="*/ 237349 w 1410790"/>
                <a:gd name="connsiteY787" fmla="*/ 866808 h 1262692"/>
                <a:gd name="connsiteX788" fmla="*/ 239246 w 1410790"/>
                <a:gd name="connsiteY788" fmla="*/ 867734 h 1262692"/>
                <a:gd name="connsiteX789" fmla="*/ 242095 w 1410790"/>
                <a:gd name="connsiteY789" fmla="*/ 870603 h 1262692"/>
                <a:gd name="connsiteX790" fmla="*/ 243997 w 1410790"/>
                <a:gd name="connsiteY790" fmla="*/ 871534 h 1262692"/>
                <a:gd name="connsiteX791" fmla="*/ 246841 w 1410790"/>
                <a:gd name="connsiteY791" fmla="*/ 871534 h 1262692"/>
                <a:gd name="connsiteX792" fmla="*/ 248744 w 1410790"/>
                <a:gd name="connsiteY792" fmla="*/ 868700 h 1262692"/>
                <a:gd name="connsiteX793" fmla="*/ 250641 w 1410790"/>
                <a:gd name="connsiteY793" fmla="*/ 867734 h 1262692"/>
                <a:gd name="connsiteX794" fmla="*/ 253490 w 1410790"/>
                <a:gd name="connsiteY794" fmla="*/ 868700 h 1262692"/>
                <a:gd name="connsiteX795" fmla="*/ 253490 w 1410790"/>
                <a:gd name="connsiteY795" fmla="*/ 872500 h 1262692"/>
                <a:gd name="connsiteX796" fmla="*/ 252539 w 1410790"/>
                <a:gd name="connsiteY796" fmla="*/ 874403 h 1262692"/>
                <a:gd name="connsiteX797" fmla="*/ 254441 w 1410790"/>
                <a:gd name="connsiteY797" fmla="*/ 878197 h 1262692"/>
                <a:gd name="connsiteX798" fmla="*/ 261085 w 1410790"/>
                <a:gd name="connsiteY798" fmla="*/ 878197 h 1262692"/>
                <a:gd name="connsiteX799" fmla="*/ 261085 w 1410790"/>
                <a:gd name="connsiteY799" fmla="*/ 879129 h 1262692"/>
                <a:gd name="connsiteX800" fmla="*/ 262036 w 1410790"/>
                <a:gd name="connsiteY800" fmla="*/ 883895 h 1262692"/>
                <a:gd name="connsiteX801" fmla="*/ 264880 w 1410790"/>
                <a:gd name="connsiteY801" fmla="*/ 884821 h 1262692"/>
                <a:gd name="connsiteX802" fmla="*/ 266782 w 1410790"/>
                <a:gd name="connsiteY802" fmla="*/ 885797 h 1262692"/>
                <a:gd name="connsiteX803" fmla="*/ 267733 w 1410790"/>
                <a:gd name="connsiteY803" fmla="*/ 886724 h 1262692"/>
                <a:gd name="connsiteX804" fmla="*/ 270577 w 1410790"/>
                <a:gd name="connsiteY804" fmla="*/ 885797 h 1262692"/>
                <a:gd name="connsiteX805" fmla="*/ 274377 w 1410790"/>
                <a:gd name="connsiteY805" fmla="*/ 888621 h 1262692"/>
                <a:gd name="connsiteX806" fmla="*/ 276274 w 1410790"/>
                <a:gd name="connsiteY806" fmla="*/ 888621 h 1262692"/>
                <a:gd name="connsiteX807" fmla="*/ 289567 w 1410790"/>
                <a:gd name="connsiteY807" fmla="*/ 890524 h 1262692"/>
                <a:gd name="connsiteX808" fmla="*/ 290518 w 1410790"/>
                <a:gd name="connsiteY808" fmla="*/ 891490 h 1262692"/>
                <a:gd name="connsiteX809" fmla="*/ 292420 w 1410790"/>
                <a:gd name="connsiteY809" fmla="*/ 892416 h 1262692"/>
                <a:gd name="connsiteX810" fmla="*/ 296215 w 1410790"/>
                <a:gd name="connsiteY810" fmla="*/ 894318 h 1262692"/>
                <a:gd name="connsiteX811" fmla="*/ 300962 w 1410790"/>
                <a:gd name="connsiteY811" fmla="*/ 892416 h 1262692"/>
                <a:gd name="connsiteX812" fmla="*/ 301913 w 1410790"/>
                <a:gd name="connsiteY812" fmla="*/ 892416 h 1262692"/>
                <a:gd name="connsiteX813" fmla="*/ 304761 w 1410790"/>
                <a:gd name="connsiteY813" fmla="*/ 896216 h 1262692"/>
                <a:gd name="connsiteX814" fmla="*/ 306659 w 1410790"/>
                <a:gd name="connsiteY814" fmla="*/ 898119 h 1262692"/>
                <a:gd name="connsiteX815" fmla="*/ 310459 w 1410790"/>
                <a:gd name="connsiteY815" fmla="*/ 898119 h 1262692"/>
                <a:gd name="connsiteX816" fmla="*/ 314254 w 1410790"/>
                <a:gd name="connsiteY816" fmla="*/ 901913 h 1262692"/>
                <a:gd name="connsiteX817" fmla="*/ 314254 w 1410790"/>
                <a:gd name="connsiteY817" fmla="*/ 902884 h 1262692"/>
                <a:gd name="connsiteX818" fmla="*/ 314254 w 1410790"/>
                <a:gd name="connsiteY818" fmla="*/ 903811 h 1262692"/>
                <a:gd name="connsiteX819" fmla="*/ 320902 w 1410790"/>
                <a:gd name="connsiteY819" fmla="*/ 902884 h 1262692"/>
                <a:gd name="connsiteX820" fmla="*/ 321849 w 1410790"/>
                <a:gd name="connsiteY820" fmla="*/ 900982 h 1262692"/>
                <a:gd name="connsiteX821" fmla="*/ 323751 w 1410790"/>
                <a:gd name="connsiteY821" fmla="*/ 897182 h 1262692"/>
                <a:gd name="connsiteX822" fmla="*/ 325649 w 1410790"/>
                <a:gd name="connsiteY822" fmla="*/ 896216 h 1262692"/>
                <a:gd name="connsiteX823" fmla="*/ 326595 w 1410790"/>
                <a:gd name="connsiteY823" fmla="*/ 894318 h 1262692"/>
                <a:gd name="connsiteX824" fmla="*/ 325649 w 1410790"/>
                <a:gd name="connsiteY824" fmla="*/ 892416 h 1262692"/>
                <a:gd name="connsiteX825" fmla="*/ 325649 w 1410790"/>
                <a:gd name="connsiteY825" fmla="*/ 892416 h 1262692"/>
                <a:gd name="connsiteX826" fmla="*/ 324697 w 1410790"/>
                <a:gd name="connsiteY826" fmla="*/ 890524 h 1262692"/>
                <a:gd name="connsiteX827" fmla="*/ 323751 w 1410790"/>
                <a:gd name="connsiteY827" fmla="*/ 891490 h 1262692"/>
                <a:gd name="connsiteX828" fmla="*/ 322800 w 1410790"/>
                <a:gd name="connsiteY828" fmla="*/ 892416 h 1262692"/>
                <a:gd name="connsiteX829" fmla="*/ 319951 w 1410790"/>
                <a:gd name="connsiteY829" fmla="*/ 893387 h 1262692"/>
                <a:gd name="connsiteX830" fmla="*/ 315205 w 1410790"/>
                <a:gd name="connsiteY830" fmla="*/ 891490 h 1262692"/>
                <a:gd name="connsiteX831" fmla="*/ 315205 w 1410790"/>
                <a:gd name="connsiteY831" fmla="*/ 890524 h 1262692"/>
                <a:gd name="connsiteX832" fmla="*/ 314254 w 1410790"/>
                <a:gd name="connsiteY832" fmla="*/ 885797 h 1262692"/>
                <a:gd name="connsiteX833" fmla="*/ 313303 w 1410790"/>
                <a:gd name="connsiteY833" fmla="*/ 881026 h 1262692"/>
                <a:gd name="connsiteX834" fmla="*/ 313303 w 1410790"/>
                <a:gd name="connsiteY834" fmla="*/ 879129 h 1262692"/>
                <a:gd name="connsiteX835" fmla="*/ 321849 w 1410790"/>
                <a:gd name="connsiteY835" fmla="*/ 879129 h 1262692"/>
                <a:gd name="connsiteX836" fmla="*/ 337990 w 1410790"/>
                <a:gd name="connsiteY836" fmla="*/ 881026 h 1262692"/>
                <a:gd name="connsiteX837" fmla="*/ 337990 w 1410790"/>
                <a:gd name="connsiteY837" fmla="*/ 888621 h 1262692"/>
                <a:gd name="connsiteX838" fmla="*/ 337043 w 1410790"/>
                <a:gd name="connsiteY838" fmla="*/ 891490 h 1262692"/>
                <a:gd name="connsiteX839" fmla="*/ 341790 w 1410790"/>
                <a:gd name="connsiteY839" fmla="*/ 891490 h 1262692"/>
                <a:gd name="connsiteX840" fmla="*/ 344638 w 1410790"/>
                <a:gd name="connsiteY840" fmla="*/ 891490 h 1262692"/>
                <a:gd name="connsiteX841" fmla="*/ 345585 w 1410790"/>
                <a:gd name="connsiteY841" fmla="*/ 891490 h 1262692"/>
                <a:gd name="connsiteX842" fmla="*/ 347487 w 1410790"/>
                <a:gd name="connsiteY842" fmla="*/ 892416 h 1262692"/>
                <a:gd name="connsiteX843" fmla="*/ 349385 w 1410790"/>
                <a:gd name="connsiteY843" fmla="*/ 893387 h 1262692"/>
                <a:gd name="connsiteX844" fmla="*/ 351282 w 1410790"/>
                <a:gd name="connsiteY844" fmla="*/ 893387 h 1262692"/>
                <a:gd name="connsiteX845" fmla="*/ 353184 w 1410790"/>
                <a:gd name="connsiteY845" fmla="*/ 894318 h 1262692"/>
                <a:gd name="connsiteX846" fmla="*/ 355082 w 1410790"/>
                <a:gd name="connsiteY846" fmla="*/ 895290 h 1262692"/>
                <a:gd name="connsiteX847" fmla="*/ 357931 w 1410790"/>
                <a:gd name="connsiteY847" fmla="*/ 895290 h 1262692"/>
                <a:gd name="connsiteX848" fmla="*/ 366457 w 1410790"/>
                <a:gd name="connsiteY848" fmla="*/ 900016 h 1262692"/>
                <a:gd name="connsiteX849" fmla="*/ 366457 w 1410790"/>
                <a:gd name="connsiteY849" fmla="*/ 900982 h 1262692"/>
                <a:gd name="connsiteX850" fmla="*/ 370252 w 1410790"/>
                <a:gd name="connsiteY850" fmla="*/ 900982 h 1262692"/>
                <a:gd name="connsiteX851" fmla="*/ 375018 w 1410790"/>
                <a:gd name="connsiteY851" fmla="*/ 900982 h 1262692"/>
                <a:gd name="connsiteX852" fmla="*/ 383549 w 1410790"/>
                <a:gd name="connsiteY852" fmla="*/ 900016 h 1262692"/>
                <a:gd name="connsiteX853" fmla="*/ 384515 w 1410790"/>
                <a:gd name="connsiteY853" fmla="*/ 900016 h 1262692"/>
                <a:gd name="connsiteX854" fmla="*/ 386413 w 1410790"/>
                <a:gd name="connsiteY854" fmla="*/ 900982 h 1262692"/>
                <a:gd name="connsiteX855" fmla="*/ 391144 w 1410790"/>
                <a:gd name="connsiteY855" fmla="*/ 900982 h 1262692"/>
                <a:gd name="connsiteX856" fmla="*/ 393041 w 1410790"/>
                <a:gd name="connsiteY856" fmla="*/ 900982 h 1262692"/>
                <a:gd name="connsiteX857" fmla="*/ 394008 w 1410790"/>
                <a:gd name="connsiteY857" fmla="*/ 902884 h 1262692"/>
                <a:gd name="connsiteX858" fmla="*/ 394939 w 1410790"/>
                <a:gd name="connsiteY858" fmla="*/ 902884 h 1262692"/>
                <a:gd name="connsiteX859" fmla="*/ 400636 w 1410790"/>
                <a:gd name="connsiteY859" fmla="*/ 898119 h 1262692"/>
                <a:gd name="connsiteX860" fmla="*/ 398739 w 1410790"/>
                <a:gd name="connsiteY860" fmla="*/ 897182 h 1262692"/>
                <a:gd name="connsiteX861" fmla="*/ 396841 w 1410790"/>
                <a:gd name="connsiteY861" fmla="*/ 892416 h 1262692"/>
                <a:gd name="connsiteX862" fmla="*/ 395890 w 1410790"/>
                <a:gd name="connsiteY862" fmla="*/ 892416 h 1262692"/>
                <a:gd name="connsiteX863" fmla="*/ 395890 w 1410790"/>
                <a:gd name="connsiteY863" fmla="*/ 891490 h 1262692"/>
                <a:gd name="connsiteX864" fmla="*/ 392110 w 1410790"/>
                <a:gd name="connsiteY864" fmla="*/ 889587 h 1262692"/>
                <a:gd name="connsiteX865" fmla="*/ 392110 w 1410790"/>
                <a:gd name="connsiteY865" fmla="*/ 889587 h 1262692"/>
                <a:gd name="connsiteX866" fmla="*/ 390213 w 1410790"/>
                <a:gd name="connsiteY866" fmla="*/ 891490 h 1262692"/>
                <a:gd name="connsiteX867" fmla="*/ 387344 w 1410790"/>
                <a:gd name="connsiteY867" fmla="*/ 892416 h 1262692"/>
                <a:gd name="connsiteX868" fmla="*/ 385447 w 1410790"/>
                <a:gd name="connsiteY868" fmla="*/ 892416 h 1262692"/>
                <a:gd name="connsiteX869" fmla="*/ 378818 w 1410790"/>
                <a:gd name="connsiteY869" fmla="*/ 892416 h 1262692"/>
                <a:gd name="connsiteX870" fmla="*/ 375018 w 1410790"/>
                <a:gd name="connsiteY870" fmla="*/ 891490 h 1262692"/>
                <a:gd name="connsiteX871" fmla="*/ 374052 w 1410790"/>
                <a:gd name="connsiteY871" fmla="*/ 890524 h 1262692"/>
                <a:gd name="connsiteX872" fmla="*/ 374052 w 1410790"/>
                <a:gd name="connsiteY872" fmla="*/ 889587 h 1262692"/>
                <a:gd name="connsiteX873" fmla="*/ 370252 w 1410790"/>
                <a:gd name="connsiteY873" fmla="*/ 887690 h 1262692"/>
                <a:gd name="connsiteX874" fmla="*/ 367423 w 1410790"/>
                <a:gd name="connsiteY874" fmla="*/ 886724 h 1262692"/>
                <a:gd name="connsiteX875" fmla="*/ 366457 w 1410790"/>
                <a:gd name="connsiteY875" fmla="*/ 885797 h 1262692"/>
                <a:gd name="connsiteX876" fmla="*/ 366457 w 1410790"/>
                <a:gd name="connsiteY876" fmla="*/ 884821 h 1262692"/>
                <a:gd name="connsiteX877" fmla="*/ 364574 w 1410790"/>
                <a:gd name="connsiteY877" fmla="*/ 883895 h 1262692"/>
                <a:gd name="connsiteX878" fmla="*/ 363628 w 1410790"/>
                <a:gd name="connsiteY878" fmla="*/ 881997 h 1262692"/>
                <a:gd name="connsiteX879" fmla="*/ 362677 w 1410790"/>
                <a:gd name="connsiteY879" fmla="*/ 878197 h 1262692"/>
                <a:gd name="connsiteX880" fmla="*/ 360779 w 1410790"/>
                <a:gd name="connsiteY880" fmla="*/ 877226 h 1262692"/>
                <a:gd name="connsiteX881" fmla="*/ 356033 w 1410790"/>
                <a:gd name="connsiteY881" fmla="*/ 877226 h 1262692"/>
                <a:gd name="connsiteX882" fmla="*/ 355082 w 1410790"/>
                <a:gd name="connsiteY882" fmla="*/ 877226 h 1262692"/>
                <a:gd name="connsiteX883" fmla="*/ 352233 w 1410790"/>
                <a:gd name="connsiteY883" fmla="*/ 877226 h 1262692"/>
                <a:gd name="connsiteX884" fmla="*/ 350336 w 1410790"/>
                <a:gd name="connsiteY884" fmla="*/ 875329 h 1262692"/>
                <a:gd name="connsiteX885" fmla="*/ 348438 w 1410790"/>
                <a:gd name="connsiteY885" fmla="*/ 873426 h 1262692"/>
                <a:gd name="connsiteX886" fmla="*/ 347487 w 1410790"/>
                <a:gd name="connsiteY886" fmla="*/ 869632 h 1262692"/>
                <a:gd name="connsiteX887" fmla="*/ 345585 w 1410790"/>
                <a:gd name="connsiteY887" fmla="*/ 867734 h 1262692"/>
                <a:gd name="connsiteX888" fmla="*/ 345585 w 1410790"/>
                <a:gd name="connsiteY888" fmla="*/ 866808 h 1262692"/>
                <a:gd name="connsiteX889" fmla="*/ 344638 w 1410790"/>
                <a:gd name="connsiteY889" fmla="*/ 863934 h 1262692"/>
                <a:gd name="connsiteX890" fmla="*/ 344638 w 1410790"/>
                <a:gd name="connsiteY890" fmla="*/ 858242 h 1262692"/>
                <a:gd name="connsiteX891" fmla="*/ 332292 w 1410790"/>
                <a:gd name="connsiteY891" fmla="*/ 844944 h 1262692"/>
                <a:gd name="connsiteX892" fmla="*/ 324697 w 1410790"/>
                <a:gd name="connsiteY892" fmla="*/ 829755 h 1262692"/>
                <a:gd name="connsiteX893" fmla="*/ 311405 w 1410790"/>
                <a:gd name="connsiteY893" fmla="*/ 812687 h 1262692"/>
                <a:gd name="connsiteX894" fmla="*/ 299064 w 1410790"/>
                <a:gd name="connsiteY894" fmla="*/ 797492 h 1262692"/>
                <a:gd name="connsiteX895" fmla="*/ 291469 w 1410790"/>
                <a:gd name="connsiteY895" fmla="*/ 787995 h 1262692"/>
                <a:gd name="connsiteX896" fmla="*/ 277226 w 1410790"/>
                <a:gd name="connsiteY896" fmla="*/ 792741 h 1262692"/>
                <a:gd name="connsiteX897" fmla="*/ 276274 w 1410790"/>
                <a:gd name="connsiteY897" fmla="*/ 795590 h 1262692"/>
                <a:gd name="connsiteX898" fmla="*/ 273431 w 1410790"/>
                <a:gd name="connsiteY898" fmla="*/ 789898 h 1262692"/>
                <a:gd name="connsiteX899" fmla="*/ 270577 w 1410790"/>
                <a:gd name="connsiteY899" fmla="*/ 787049 h 1262692"/>
                <a:gd name="connsiteX900" fmla="*/ 269631 w 1410790"/>
                <a:gd name="connsiteY900" fmla="*/ 786098 h 1262692"/>
                <a:gd name="connsiteX901" fmla="*/ 244944 w 1410790"/>
                <a:gd name="connsiteY901" fmla="*/ 791795 h 1262692"/>
                <a:gd name="connsiteX902" fmla="*/ 244944 w 1410790"/>
                <a:gd name="connsiteY902" fmla="*/ 794644 h 1262692"/>
                <a:gd name="connsiteX903" fmla="*/ 243997 w 1410790"/>
                <a:gd name="connsiteY903" fmla="*/ 796541 h 1262692"/>
                <a:gd name="connsiteX904" fmla="*/ 237349 w 1410790"/>
                <a:gd name="connsiteY904" fmla="*/ 798444 h 1262692"/>
                <a:gd name="connsiteX905" fmla="*/ 235451 w 1410790"/>
                <a:gd name="connsiteY905" fmla="*/ 799390 h 1262692"/>
                <a:gd name="connsiteX906" fmla="*/ 232603 w 1410790"/>
                <a:gd name="connsiteY906" fmla="*/ 799390 h 1262692"/>
                <a:gd name="connsiteX907" fmla="*/ 228803 w 1410790"/>
                <a:gd name="connsiteY907" fmla="*/ 799390 h 1262692"/>
                <a:gd name="connsiteX908" fmla="*/ 232603 w 1410790"/>
                <a:gd name="connsiteY908" fmla="*/ 790844 h 1262692"/>
                <a:gd name="connsiteX909" fmla="*/ 236398 w 1410790"/>
                <a:gd name="connsiteY909" fmla="*/ 791795 h 1262692"/>
                <a:gd name="connsiteX910" fmla="*/ 238300 w 1410790"/>
                <a:gd name="connsiteY910" fmla="*/ 793697 h 1262692"/>
                <a:gd name="connsiteX911" fmla="*/ 238300 w 1410790"/>
                <a:gd name="connsiteY911" fmla="*/ 793697 h 1262692"/>
                <a:gd name="connsiteX912" fmla="*/ 239246 w 1410790"/>
                <a:gd name="connsiteY912" fmla="*/ 792741 h 1262692"/>
                <a:gd name="connsiteX913" fmla="*/ 243046 w 1410790"/>
                <a:gd name="connsiteY913" fmla="*/ 788946 h 1262692"/>
                <a:gd name="connsiteX914" fmla="*/ 246841 w 1410790"/>
                <a:gd name="connsiteY914" fmla="*/ 786098 h 1262692"/>
                <a:gd name="connsiteX915" fmla="*/ 248744 w 1410790"/>
                <a:gd name="connsiteY915" fmla="*/ 781347 h 1262692"/>
                <a:gd name="connsiteX916" fmla="*/ 233549 w 1410790"/>
                <a:gd name="connsiteY916" fmla="*/ 782303 h 1262692"/>
                <a:gd name="connsiteX917" fmla="*/ 223105 w 1410790"/>
                <a:gd name="connsiteY917" fmla="*/ 787049 h 1262692"/>
                <a:gd name="connsiteX918" fmla="*/ 221208 w 1410790"/>
                <a:gd name="connsiteY918" fmla="*/ 783249 h 1262692"/>
                <a:gd name="connsiteX919" fmla="*/ 219310 w 1410790"/>
                <a:gd name="connsiteY919" fmla="*/ 783249 h 1262692"/>
                <a:gd name="connsiteX920" fmla="*/ 217408 w 1410790"/>
                <a:gd name="connsiteY920" fmla="*/ 782303 h 1262692"/>
                <a:gd name="connsiteX921" fmla="*/ 203164 w 1410790"/>
                <a:gd name="connsiteY921" fmla="*/ 791795 h 1262692"/>
                <a:gd name="connsiteX922" fmla="*/ 191775 w 1410790"/>
                <a:gd name="connsiteY922" fmla="*/ 791795 h 1262692"/>
                <a:gd name="connsiteX923" fmla="*/ 175634 w 1410790"/>
                <a:gd name="connsiteY923" fmla="*/ 779454 h 1262692"/>
                <a:gd name="connsiteX924" fmla="*/ 178482 w 1410790"/>
                <a:gd name="connsiteY924" fmla="*/ 776600 h 1262692"/>
                <a:gd name="connsiteX925" fmla="*/ 177531 w 1410790"/>
                <a:gd name="connsiteY925" fmla="*/ 774708 h 1262692"/>
                <a:gd name="connsiteX926" fmla="*/ 178482 w 1410790"/>
                <a:gd name="connsiteY926" fmla="*/ 774708 h 1262692"/>
                <a:gd name="connsiteX927" fmla="*/ 181331 w 1410790"/>
                <a:gd name="connsiteY927" fmla="*/ 775654 h 1262692"/>
                <a:gd name="connsiteX928" fmla="*/ 181331 w 1410790"/>
                <a:gd name="connsiteY928" fmla="*/ 774708 h 1262692"/>
                <a:gd name="connsiteX929" fmla="*/ 183228 w 1410790"/>
                <a:gd name="connsiteY929" fmla="*/ 774708 h 1262692"/>
                <a:gd name="connsiteX930" fmla="*/ 187975 w 1410790"/>
                <a:gd name="connsiteY930" fmla="*/ 771854 h 1262692"/>
                <a:gd name="connsiteX931" fmla="*/ 187028 w 1410790"/>
                <a:gd name="connsiteY931" fmla="*/ 769005 h 1262692"/>
                <a:gd name="connsiteX932" fmla="*/ 186077 w 1410790"/>
                <a:gd name="connsiteY932" fmla="*/ 767103 h 1262692"/>
                <a:gd name="connsiteX933" fmla="*/ 188926 w 1410790"/>
                <a:gd name="connsiteY933" fmla="*/ 764259 h 1262692"/>
                <a:gd name="connsiteX934" fmla="*/ 191775 w 1410790"/>
                <a:gd name="connsiteY934" fmla="*/ 758567 h 1262692"/>
                <a:gd name="connsiteX935" fmla="*/ 189877 w 1410790"/>
                <a:gd name="connsiteY935" fmla="*/ 758567 h 1262692"/>
                <a:gd name="connsiteX936" fmla="*/ 190823 w 1410790"/>
                <a:gd name="connsiteY936" fmla="*/ 753816 h 1262692"/>
                <a:gd name="connsiteX937" fmla="*/ 191775 w 1410790"/>
                <a:gd name="connsiteY937" fmla="*/ 752860 h 1262692"/>
                <a:gd name="connsiteX938" fmla="*/ 196521 w 1410790"/>
                <a:gd name="connsiteY938" fmla="*/ 751918 h 1262692"/>
                <a:gd name="connsiteX939" fmla="*/ 197472 w 1410790"/>
                <a:gd name="connsiteY939" fmla="*/ 751918 h 1262692"/>
                <a:gd name="connsiteX940" fmla="*/ 200321 w 1410790"/>
                <a:gd name="connsiteY940" fmla="*/ 750972 h 1262692"/>
                <a:gd name="connsiteX941" fmla="*/ 203164 w 1410790"/>
                <a:gd name="connsiteY941" fmla="*/ 750016 h 1262692"/>
                <a:gd name="connsiteX942" fmla="*/ 205067 w 1410790"/>
                <a:gd name="connsiteY942" fmla="*/ 749069 h 1262692"/>
                <a:gd name="connsiteX943" fmla="*/ 219310 w 1410790"/>
                <a:gd name="connsiteY943" fmla="*/ 748118 h 1262692"/>
                <a:gd name="connsiteX944" fmla="*/ 223105 w 1410790"/>
                <a:gd name="connsiteY944" fmla="*/ 746221 h 1262692"/>
                <a:gd name="connsiteX945" fmla="*/ 225954 w 1410790"/>
                <a:gd name="connsiteY945" fmla="*/ 745270 h 1262692"/>
                <a:gd name="connsiteX946" fmla="*/ 226905 w 1410790"/>
                <a:gd name="connsiteY946" fmla="*/ 745270 h 1262692"/>
                <a:gd name="connsiteX947" fmla="*/ 229754 w 1410790"/>
                <a:gd name="connsiteY947" fmla="*/ 743372 h 1262692"/>
                <a:gd name="connsiteX948" fmla="*/ 230705 w 1410790"/>
                <a:gd name="connsiteY948" fmla="*/ 743372 h 1262692"/>
                <a:gd name="connsiteX949" fmla="*/ 236398 w 1410790"/>
                <a:gd name="connsiteY949" fmla="*/ 744323 h 1262692"/>
                <a:gd name="connsiteX950" fmla="*/ 239246 w 1410790"/>
                <a:gd name="connsiteY950" fmla="*/ 744323 h 1262692"/>
                <a:gd name="connsiteX951" fmla="*/ 242095 w 1410790"/>
                <a:gd name="connsiteY951" fmla="*/ 743372 h 1262692"/>
                <a:gd name="connsiteX952" fmla="*/ 249695 w 1410790"/>
                <a:gd name="connsiteY952" fmla="*/ 736729 h 1262692"/>
                <a:gd name="connsiteX953" fmla="*/ 249695 w 1410790"/>
                <a:gd name="connsiteY953" fmla="*/ 734826 h 1262692"/>
                <a:gd name="connsiteX954" fmla="*/ 246841 w 1410790"/>
                <a:gd name="connsiteY954" fmla="*/ 729129 h 1262692"/>
                <a:gd name="connsiteX955" fmla="*/ 246841 w 1410790"/>
                <a:gd name="connsiteY955" fmla="*/ 727236 h 1262692"/>
                <a:gd name="connsiteX956" fmla="*/ 245895 w 1410790"/>
                <a:gd name="connsiteY956" fmla="*/ 725334 h 1262692"/>
                <a:gd name="connsiteX957" fmla="*/ 244944 w 1410790"/>
                <a:gd name="connsiteY957" fmla="*/ 722485 h 1262692"/>
                <a:gd name="connsiteX958" fmla="*/ 240198 w 1410790"/>
                <a:gd name="connsiteY958" fmla="*/ 724383 h 1262692"/>
                <a:gd name="connsiteX959" fmla="*/ 236398 w 1410790"/>
                <a:gd name="connsiteY959" fmla="*/ 726280 h 1262692"/>
                <a:gd name="connsiteX960" fmla="*/ 234500 w 1410790"/>
                <a:gd name="connsiteY960" fmla="*/ 727236 h 1262692"/>
                <a:gd name="connsiteX961" fmla="*/ 229754 w 1410790"/>
                <a:gd name="connsiteY961" fmla="*/ 728182 h 1262692"/>
                <a:gd name="connsiteX962" fmla="*/ 225954 w 1410790"/>
                <a:gd name="connsiteY962" fmla="*/ 730080 h 1262692"/>
                <a:gd name="connsiteX963" fmla="*/ 222154 w 1410790"/>
                <a:gd name="connsiteY963" fmla="*/ 730080 h 1262692"/>
                <a:gd name="connsiteX964" fmla="*/ 219310 w 1410790"/>
                <a:gd name="connsiteY964" fmla="*/ 729129 h 1262692"/>
                <a:gd name="connsiteX965" fmla="*/ 219310 w 1410790"/>
                <a:gd name="connsiteY965" fmla="*/ 730080 h 1262692"/>
                <a:gd name="connsiteX966" fmla="*/ 214559 w 1410790"/>
                <a:gd name="connsiteY966" fmla="*/ 732928 h 1262692"/>
                <a:gd name="connsiteX967" fmla="*/ 211715 w 1410790"/>
                <a:gd name="connsiteY967" fmla="*/ 733875 h 1262692"/>
                <a:gd name="connsiteX968" fmla="*/ 209813 w 1410790"/>
                <a:gd name="connsiteY968" fmla="*/ 735777 h 1262692"/>
                <a:gd name="connsiteX969" fmla="*/ 208862 w 1410790"/>
                <a:gd name="connsiteY969" fmla="*/ 738616 h 1262692"/>
                <a:gd name="connsiteX970" fmla="*/ 204116 w 1410790"/>
                <a:gd name="connsiteY970" fmla="*/ 739577 h 1262692"/>
                <a:gd name="connsiteX971" fmla="*/ 197472 w 1410790"/>
                <a:gd name="connsiteY971" fmla="*/ 741475 h 1262692"/>
                <a:gd name="connsiteX972" fmla="*/ 199369 w 1410790"/>
                <a:gd name="connsiteY972" fmla="*/ 736729 h 1262692"/>
                <a:gd name="connsiteX973" fmla="*/ 199369 w 1410790"/>
                <a:gd name="connsiteY973" fmla="*/ 734826 h 1262692"/>
                <a:gd name="connsiteX974" fmla="*/ 197472 w 1410790"/>
                <a:gd name="connsiteY974" fmla="*/ 735777 h 1262692"/>
                <a:gd name="connsiteX975" fmla="*/ 195574 w 1410790"/>
                <a:gd name="connsiteY975" fmla="*/ 739577 h 1262692"/>
                <a:gd name="connsiteX976" fmla="*/ 194623 w 1410790"/>
                <a:gd name="connsiteY976" fmla="*/ 741475 h 1262692"/>
                <a:gd name="connsiteX977" fmla="*/ 192726 w 1410790"/>
                <a:gd name="connsiteY977" fmla="*/ 742421 h 1262692"/>
                <a:gd name="connsiteX978" fmla="*/ 189877 w 1410790"/>
                <a:gd name="connsiteY978" fmla="*/ 741475 h 1262692"/>
                <a:gd name="connsiteX979" fmla="*/ 179429 w 1410790"/>
                <a:gd name="connsiteY979" fmla="*/ 733875 h 1262692"/>
                <a:gd name="connsiteX980" fmla="*/ 178482 w 1410790"/>
                <a:gd name="connsiteY980" fmla="*/ 732928 h 1262692"/>
                <a:gd name="connsiteX981" fmla="*/ 178482 w 1410790"/>
                <a:gd name="connsiteY981" fmla="*/ 732928 h 1262692"/>
                <a:gd name="connsiteX982" fmla="*/ 178482 w 1410790"/>
                <a:gd name="connsiteY982" fmla="*/ 731982 h 1262692"/>
                <a:gd name="connsiteX983" fmla="*/ 175634 w 1410790"/>
                <a:gd name="connsiteY983" fmla="*/ 730080 h 1262692"/>
                <a:gd name="connsiteX984" fmla="*/ 173731 w 1410790"/>
                <a:gd name="connsiteY984" fmla="*/ 727236 h 1262692"/>
                <a:gd name="connsiteX985" fmla="*/ 171834 w 1410790"/>
                <a:gd name="connsiteY985" fmla="*/ 726280 h 1262692"/>
                <a:gd name="connsiteX986" fmla="*/ 172785 w 1410790"/>
                <a:gd name="connsiteY986" fmla="*/ 726280 h 1262692"/>
                <a:gd name="connsiteX987" fmla="*/ 174682 w 1410790"/>
                <a:gd name="connsiteY987" fmla="*/ 725334 h 1262692"/>
                <a:gd name="connsiteX988" fmla="*/ 176585 w 1410790"/>
                <a:gd name="connsiteY988" fmla="*/ 721534 h 1262692"/>
                <a:gd name="connsiteX989" fmla="*/ 176585 w 1410790"/>
                <a:gd name="connsiteY989" fmla="*/ 717739 h 1262692"/>
                <a:gd name="connsiteX990" fmla="*/ 178482 w 1410790"/>
                <a:gd name="connsiteY990" fmla="*/ 716788 h 1262692"/>
                <a:gd name="connsiteX991" fmla="*/ 177531 w 1410790"/>
                <a:gd name="connsiteY991" fmla="*/ 715841 h 1262692"/>
                <a:gd name="connsiteX992" fmla="*/ 180380 w 1410790"/>
                <a:gd name="connsiteY992" fmla="*/ 712041 h 1262692"/>
                <a:gd name="connsiteX993" fmla="*/ 181331 w 1410790"/>
                <a:gd name="connsiteY993" fmla="*/ 710139 h 1262692"/>
                <a:gd name="connsiteX994" fmla="*/ 180380 w 1410790"/>
                <a:gd name="connsiteY994" fmla="*/ 709193 h 1262692"/>
                <a:gd name="connsiteX995" fmla="*/ 182282 w 1410790"/>
                <a:gd name="connsiteY995" fmla="*/ 706344 h 1262692"/>
                <a:gd name="connsiteX996" fmla="*/ 182282 w 1410790"/>
                <a:gd name="connsiteY996" fmla="*/ 704446 h 1262692"/>
                <a:gd name="connsiteX997" fmla="*/ 185126 w 1410790"/>
                <a:gd name="connsiteY997" fmla="*/ 701598 h 1262692"/>
                <a:gd name="connsiteX998" fmla="*/ 187028 w 1410790"/>
                <a:gd name="connsiteY998" fmla="*/ 698749 h 1262692"/>
                <a:gd name="connsiteX999" fmla="*/ 187028 w 1410790"/>
                <a:gd name="connsiteY999" fmla="*/ 697798 h 1262692"/>
                <a:gd name="connsiteX1000" fmla="*/ 187028 w 1410790"/>
                <a:gd name="connsiteY1000" fmla="*/ 696852 h 1262692"/>
                <a:gd name="connsiteX1001" fmla="*/ 187975 w 1410790"/>
                <a:gd name="connsiteY1001" fmla="*/ 696852 h 1262692"/>
                <a:gd name="connsiteX1002" fmla="*/ 190823 w 1410790"/>
                <a:gd name="connsiteY1002" fmla="*/ 694003 h 1262692"/>
                <a:gd name="connsiteX1003" fmla="*/ 192726 w 1410790"/>
                <a:gd name="connsiteY1003" fmla="*/ 691149 h 1262692"/>
                <a:gd name="connsiteX1004" fmla="*/ 198418 w 1410790"/>
                <a:gd name="connsiteY1004" fmla="*/ 685477 h 1262692"/>
                <a:gd name="connsiteX1005" fmla="*/ 203164 w 1410790"/>
                <a:gd name="connsiteY1005" fmla="*/ 681677 h 1262692"/>
                <a:gd name="connsiteX1006" fmla="*/ 206018 w 1410790"/>
                <a:gd name="connsiteY1006" fmla="*/ 679779 h 1262692"/>
                <a:gd name="connsiteX1007" fmla="*/ 206964 w 1410790"/>
                <a:gd name="connsiteY1007" fmla="*/ 678808 h 1262692"/>
                <a:gd name="connsiteX1008" fmla="*/ 208862 w 1410790"/>
                <a:gd name="connsiteY1008" fmla="*/ 676911 h 1262692"/>
                <a:gd name="connsiteX1009" fmla="*/ 210764 w 1410790"/>
                <a:gd name="connsiteY1009" fmla="*/ 675979 h 1262692"/>
                <a:gd name="connsiteX1010" fmla="*/ 214559 w 1410790"/>
                <a:gd name="connsiteY1010" fmla="*/ 675979 h 1262692"/>
                <a:gd name="connsiteX1011" fmla="*/ 214559 w 1410790"/>
                <a:gd name="connsiteY1011" fmla="*/ 671213 h 1262692"/>
                <a:gd name="connsiteX1012" fmla="*/ 212662 w 1410790"/>
                <a:gd name="connsiteY1012" fmla="*/ 670287 h 1262692"/>
                <a:gd name="connsiteX1013" fmla="*/ 212662 w 1410790"/>
                <a:gd name="connsiteY1013" fmla="*/ 669316 h 1262692"/>
                <a:gd name="connsiteX1014" fmla="*/ 213613 w 1410790"/>
                <a:gd name="connsiteY1014" fmla="*/ 667413 h 1262692"/>
                <a:gd name="connsiteX1015" fmla="*/ 213613 w 1410790"/>
                <a:gd name="connsiteY1015" fmla="*/ 664585 h 1262692"/>
                <a:gd name="connsiteX1016" fmla="*/ 211715 w 1410790"/>
                <a:gd name="connsiteY1016" fmla="*/ 660794 h 1262692"/>
                <a:gd name="connsiteX1017" fmla="*/ 209813 w 1410790"/>
                <a:gd name="connsiteY1017" fmla="*/ 656990 h 1262692"/>
                <a:gd name="connsiteX1018" fmla="*/ 209813 w 1410790"/>
                <a:gd name="connsiteY1018" fmla="*/ 656023 h 1262692"/>
                <a:gd name="connsiteX1019" fmla="*/ 210764 w 1410790"/>
                <a:gd name="connsiteY1019" fmla="*/ 654126 h 1262692"/>
                <a:gd name="connsiteX1020" fmla="*/ 209813 w 1410790"/>
                <a:gd name="connsiteY1020" fmla="*/ 652224 h 1262692"/>
                <a:gd name="connsiteX1021" fmla="*/ 209813 w 1410790"/>
                <a:gd name="connsiteY1021" fmla="*/ 653190 h 1262692"/>
                <a:gd name="connsiteX1022" fmla="*/ 207916 w 1410790"/>
                <a:gd name="connsiteY1022" fmla="*/ 653190 h 1262692"/>
                <a:gd name="connsiteX1023" fmla="*/ 205067 w 1410790"/>
                <a:gd name="connsiteY1023" fmla="*/ 651297 h 1262692"/>
                <a:gd name="connsiteX1024" fmla="*/ 205067 w 1410790"/>
                <a:gd name="connsiteY1024" fmla="*/ 650326 h 1262692"/>
                <a:gd name="connsiteX1025" fmla="*/ 204116 w 1410790"/>
                <a:gd name="connsiteY1025" fmla="*/ 646531 h 1262692"/>
                <a:gd name="connsiteX1026" fmla="*/ 206018 w 1410790"/>
                <a:gd name="connsiteY1026" fmla="*/ 642731 h 1262692"/>
                <a:gd name="connsiteX1027" fmla="*/ 206964 w 1410790"/>
                <a:gd name="connsiteY1027" fmla="*/ 640829 h 1262692"/>
                <a:gd name="connsiteX1028" fmla="*/ 207916 w 1410790"/>
                <a:gd name="connsiteY1028" fmla="*/ 639902 h 1262692"/>
                <a:gd name="connsiteX1029" fmla="*/ 209813 w 1410790"/>
                <a:gd name="connsiteY1029" fmla="*/ 638000 h 1262692"/>
                <a:gd name="connsiteX1030" fmla="*/ 203164 w 1410790"/>
                <a:gd name="connsiteY1030" fmla="*/ 634200 h 1262692"/>
                <a:gd name="connsiteX1031" fmla="*/ 201272 w 1410790"/>
                <a:gd name="connsiteY1031" fmla="*/ 634200 h 1262692"/>
                <a:gd name="connsiteX1032" fmla="*/ 201272 w 1410790"/>
                <a:gd name="connsiteY1032" fmla="*/ 635136 h 1262692"/>
                <a:gd name="connsiteX1033" fmla="*/ 199369 w 1410790"/>
                <a:gd name="connsiteY1033" fmla="*/ 635136 h 1262692"/>
                <a:gd name="connsiteX1034" fmla="*/ 199369 w 1410790"/>
                <a:gd name="connsiteY1034" fmla="*/ 636102 h 1262692"/>
                <a:gd name="connsiteX1035" fmla="*/ 199369 w 1410790"/>
                <a:gd name="connsiteY1035" fmla="*/ 638931 h 1262692"/>
                <a:gd name="connsiteX1036" fmla="*/ 197472 w 1410790"/>
                <a:gd name="connsiteY1036" fmla="*/ 636102 h 1262692"/>
                <a:gd name="connsiteX1037" fmla="*/ 198418 w 1410790"/>
                <a:gd name="connsiteY1037" fmla="*/ 634200 h 1262692"/>
                <a:gd name="connsiteX1038" fmla="*/ 200321 w 1410790"/>
                <a:gd name="connsiteY1038" fmla="*/ 631336 h 1262692"/>
                <a:gd name="connsiteX1039" fmla="*/ 199369 w 1410790"/>
                <a:gd name="connsiteY1039" fmla="*/ 627542 h 1262692"/>
                <a:gd name="connsiteX1040" fmla="*/ 199369 w 1410790"/>
                <a:gd name="connsiteY1040" fmla="*/ 625639 h 1262692"/>
                <a:gd name="connsiteX1041" fmla="*/ 201272 w 1410790"/>
                <a:gd name="connsiteY1041" fmla="*/ 624708 h 1262692"/>
                <a:gd name="connsiteX1042" fmla="*/ 202218 w 1410790"/>
                <a:gd name="connsiteY1042" fmla="*/ 622810 h 1262692"/>
                <a:gd name="connsiteX1043" fmla="*/ 203164 w 1410790"/>
                <a:gd name="connsiteY1043" fmla="*/ 620913 h 1262692"/>
                <a:gd name="connsiteX1044" fmla="*/ 202218 w 1410790"/>
                <a:gd name="connsiteY1044" fmla="*/ 618044 h 1262692"/>
                <a:gd name="connsiteX1045" fmla="*/ 203164 w 1410790"/>
                <a:gd name="connsiteY1045" fmla="*/ 616147 h 1262692"/>
                <a:gd name="connsiteX1046" fmla="*/ 206018 w 1410790"/>
                <a:gd name="connsiteY1046" fmla="*/ 618044 h 1262692"/>
                <a:gd name="connsiteX1047" fmla="*/ 209813 w 1410790"/>
                <a:gd name="connsiteY1047" fmla="*/ 615210 h 1262692"/>
                <a:gd name="connsiteX1048" fmla="*/ 208862 w 1410790"/>
                <a:gd name="connsiteY1048" fmla="*/ 613318 h 1262692"/>
                <a:gd name="connsiteX1049" fmla="*/ 209813 w 1410790"/>
                <a:gd name="connsiteY1049" fmla="*/ 612347 h 1262692"/>
                <a:gd name="connsiteX1050" fmla="*/ 210764 w 1410790"/>
                <a:gd name="connsiteY1050" fmla="*/ 610444 h 1262692"/>
                <a:gd name="connsiteX1051" fmla="*/ 210764 w 1410790"/>
                <a:gd name="connsiteY1051" fmla="*/ 609518 h 1262692"/>
                <a:gd name="connsiteX1052" fmla="*/ 211715 w 1410790"/>
                <a:gd name="connsiteY1052" fmla="*/ 607615 h 1262692"/>
                <a:gd name="connsiteX1053" fmla="*/ 212662 w 1410790"/>
                <a:gd name="connsiteY1053" fmla="*/ 604752 h 1262692"/>
                <a:gd name="connsiteX1054" fmla="*/ 212662 w 1410790"/>
                <a:gd name="connsiteY1054" fmla="*/ 602849 h 1262692"/>
                <a:gd name="connsiteX1055" fmla="*/ 209813 w 1410790"/>
                <a:gd name="connsiteY1055" fmla="*/ 600026 h 1262692"/>
                <a:gd name="connsiteX1056" fmla="*/ 207916 w 1410790"/>
                <a:gd name="connsiteY1056" fmla="*/ 598123 h 1262692"/>
                <a:gd name="connsiteX1057" fmla="*/ 206018 w 1410790"/>
                <a:gd name="connsiteY1057" fmla="*/ 596225 h 1262692"/>
                <a:gd name="connsiteX1058" fmla="*/ 205067 w 1410790"/>
                <a:gd name="connsiteY1058" fmla="*/ 596225 h 1262692"/>
                <a:gd name="connsiteX1059" fmla="*/ 203164 w 1410790"/>
                <a:gd name="connsiteY1059" fmla="*/ 596225 h 1262692"/>
                <a:gd name="connsiteX1060" fmla="*/ 200321 w 1410790"/>
                <a:gd name="connsiteY1060" fmla="*/ 584831 h 1262692"/>
                <a:gd name="connsiteX1061" fmla="*/ 202218 w 1410790"/>
                <a:gd name="connsiteY1061" fmla="*/ 582933 h 1262692"/>
                <a:gd name="connsiteX1062" fmla="*/ 203164 w 1410790"/>
                <a:gd name="connsiteY1062" fmla="*/ 582933 h 1262692"/>
                <a:gd name="connsiteX1063" fmla="*/ 205067 w 1410790"/>
                <a:gd name="connsiteY1063" fmla="*/ 581962 h 1262692"/>
                <a:gd name="connsiteX1064" fmla="*/ 206018 w 1410790"/>
                <a:gd name="connsiteY1064" fmla="*/ 581036 h 1262692"/>
                <a:gd name="connsiteX1065" fmla="*/ 207916 w 1410790"/>
                <a:gd name="connsiteY1065" fmla="*/ 579133 h 1262692"/>
                <a:gd name="connsiteX1066" fmla="*/ 206018 w 1410790"/>
                <a:gd name="connsiteY1066" fmla="*/ 576270 h 1262692"/>
                <a:gd name="connsiteX1067" fmla="*/ 202218 w 1410790"/>
                <a:gd name="connsiteY1067" fmla="*/ 575333 h 1262692"/>
                <a:gd name="connsiteX1068" fmla="*/ 200321 w 1410790"/>
                <a:gd name="connsiteY1068" fmla="*/ 574387 h 1262692"/>
                <a:gd name="connsiteX1069" fmla="*/ 199369 w 1410790"/>
                <a:gd name="connsiteY1069" fmla="*/ 573441 h 1262692"/>
                <a:gd name="connsiteX1070" fmla="*/ 199369 w 1410790"/>
                <a:gd name="connsiteY1070" fmla="*/ 572485 h 1262692"/>
                <a:gd name="connsiteX1071" fmla="*/ 198418 w 1410790"/>
                <a:gd name="connsiteY1071" fmla="*/ 568690 h 1262692"/>
                <a:gd name="connsiteX1072" fmla="*/ 201272 w 1410790"/>
                <a:gd name="connsiteY1072" fmla="*/ 557295 h 1262692"/>
                <a:gd name="connsiteX1073" fmla="*/ 204116 w 1410790"/>
                <a:gd name="connsiteY1073" fmla="*/ 550651 h 1262692"/>
                <a:gd name="connsiteX1074" fmla="*/ 203164 w 1410790"/>
                <a:gd name="connsiteY1074" fmla="*/ 547803 h 1262692"/>
                <a:gd name="connsiteX1075" fmla="*/ 202218 w 1410790"/>
                <a:gd name="connsiteY1075" fmla="*/ 545905 h 1262692"/>
                <a:gd name="connsiteX1076" fmla="*/ 200321 w 1410790"/>
                <a:gd name="connsiteY1076" fmla="*/ 544954 h 1262692"/>
                <a:gd name="connsiteX1077" fmla="*/ 199369 w 1410790"/>
                <a:gd name="connsiteY1077" fmla="*/ 544954 h 1262692"/>
                <a:gd name="connsiteX1078" fmla="*/ 199369 w 1410790"/>
                <a:gd name="connsiteY1078" fmla="*/ 544954 h 1262692"/>
                <a:gd name="connsiteX1079" fmla="*/ 197472 w 1410790"/>
                <a:gd name="connsiteY1079" fmla="*/ 544003 h 1262692"/>
                <a:gd name="connsiteX1080" fmla="*/ 193672 w 1410790"/>
                <a:gd name="connsiteY1080" fmla="*/ 543056 h 1262692"/>
                <a:gd name="connsiteX1081" fmla="*/ 192726 w 1410790"/>
                <a:gd name="connsiteY1081" fmla="*/ 541154 h 1262692"/>
                <a:gd name="connsiteX1082" fmla="*/ 190823 w 1410790"/>
                <a:gd name="connsiteY1082" fmla="*/ 539257 h 1262692"/>
                <a:gd name="connsiteX1083" fmla="*/ 190823 w 1410790"/>
                <a:gd name="connsiteY1083" fmla="*/ 538310 h 1262692"/>
                <a:gd name="connsiteX1084" fmla="*/ 190823 w 1410790"/>
                <a:gd name="connsiteY1084" fmla="*/ 537349 h 1262692"/>
                <a:gd name="connsiteX1085" fmla="*/ 191775 w 1410790"/>
                <a:gd name="connsiteY1085" fmla="*/ 531662 h 1262692"/>
                <a:gd name="connsiteX1086" fmla="*/ 191775 w 1410790"/>
                <a:gd name="connsiteY1086" fmla="*/ 529759 h 1262692"/>
                <a:gd name="connsiteX1087" fmla="*/ 191775 w 1410790"/>
                <a:gd name="connsiteY1087" fmla="*/ 523116 h 1262692"/>
                <a:gd name="connsiteX1088" fmla="*/ 188926 w 1410790"/>
                <a:gd name="connsiteY1088" fmla="*/ 521218 h 1262692"/>
                <a:gd name="connsiteX1089" fmla="*/ 184180 w 1410790"/>
                <a:gd name="connsiteY1089" fmla="*/ 511726 h 1262692"/>
                <a:gd name="connsiteX1090" fmla="*/ 184180 w 1410790"/>
                <a:gd name="connsiteY1090" fmla="*/ 512672 h 1262692"/>
                <a:gd name="connsiteX1091" fmla="*/ 181331 w 1410790"/>
                <a:gd name="connsiteY1091" fmla="*/ 519321 h 1262692"/>
                <a:gd name="connsiteX1092" fmla="*/ 180380 w 1410790"/>
                <a:gd name="connsiteY1092" fmla="*/ 527862 h 1262692"/>
                <a:gd name="connsiteX1093" fmla="*/ 180380 w 1410790"/>
                <a:gd name="connsiteY1093" fmla="*/ 528813 h 1262692"/>
                <a:gd name="connsiteX1094" fmla="*/ 182282 w 1410790"/>
                <a:gd name="connsiteY1094" fmla="*/ 531662 h 1262692"/>
                <a:gd name="connsiteX1095" fmla="*/ 183228 w 1410790"/>
                <a:gd name="connsiteY1095" fmla="*/ 533559 h 1262692"/>
                <a:gd name="connsiteX1096" fmla="*/ 183228 w 1410790"/>
                <a:gd name="connsiteY1096" fmla="*/ 535462 h 1262692"/>
                <a:gd name="connsiteX1097" fmla="*/ 179429 w 1410790"/>
                <a:gd name="connsiteY1097" fmla="*/ 539257 h 1262692"/>
                <a:gd name="connsiteX1098" fmla="*/ 175634 w 1410790"/>
                <a:gd name="connsiteY1098" fmla="*/ 540208 h 1262692"/>
                <a:gd name="connsiteX1099" fmla="*/ 174682 w 1410790"/>
                <a:gd name="connsiteY1099" fmla="*/ 542105 h 1262692"/>
                <a:gd name="connsiteX1100" fmla="*/ 174682 w 1410790"/>
                <a:gd name="connsiteY1100" fmla="*/ 544003 h 1262692"/>
                <a:gd name="connsiteX1101" fmla="*/ 175634 w 1410790"/>
                <a:gd name="connsiteY1101" fmla="*/ 545905 h 1262692"/>
                <a:gd name="connsiteX1102" fmla="*/ 174682 w 1410790"/>
                <a:gd name="connsiteY1102" fmla="*/ 549700 h 1262692"/>
                <a:gd name="connsiteX1103" fmla="*/ 176585 w 1410790"/>
                <a:gd name="connsiteY1103" fmla="*/ 549700 h 1262692"/>
                <a:gd name="connsiteX1104" fmla="*/ 182282 w 1410790"/>
                <a:gd name="connsiteY1104" fmla="*/ 549700 h 1262692"/>
                <a:gd name="connsiteX1105" fmla="*/ 183228 w 1410790"/>
                <a:gd name="connsiteY1105" fmla="*/ 551593 h 1262692"/>
                <a:gd name="connsiteX1106" fmla="*/ 185126 w 1410790"/>
                <a:gd name="connsiteY1106" fmla="*/ 553495 h 1262692"/>
                <a:gd name="connsiteX1107" fmla="*/ 186077 w 1410790"/>
                <a:gd name="connsiteY1107" fmla="*/ 554451 h 1262692"/>
                <a:gd name="connsiteX1108" fmla="*/ 185126 w 1410790"/>
                <a:gd name="connsiteY1108" fmla="*/ 558246 h 1262692"/>
                <a:gd name="connsiteX1109" fmla="*/ 185126 w 1410790"/>
                <a:gd name="connsiteY1109" fmla="*/ 563944 h 1262692"/>
                <a:gd name="connsiteX1110" fmla="*/ 185126 w 1410790"/>
                <a:gd name="connsiteY1110" fmla="*/ 564890 h 1262692"/>
                <a:gd name="connsiteX1111" fmla="*/ 183228 w 1410790"/>
                <a:gd name="connsiteY1111" fmla="*/ 565836 h 1262692"/>
                <a:gd name="connsiteX1112" fmla="*/ 185126 w 1410790"/>
                <a:gd name="connsiteY1112" fmla="*/ 571538 h 1262692"/>
                <a:gd name="connsiteX1113" fmla="*/ 186077 w 1410790"/>
                <a:gd name="connsiteY1113" fmla="*/ 570587 h 1262692"/>
                <a:gd name="connsiteX1114" fmla="*/ 187028 w 1410790"/>
                <a:gd name="connsiteY1114" fmla="*/ 571538 h 1262692"/>
                <a:gd name="connsiteX1115" fmla="*/ 184180 w 1410790"/>
                <a:gd name="connsiteY1115" fmla="*/ 575333 h 1262692"/>
                <a:gd name="connsiteX1116" fmla="*/ 183228 w 1410790"/>
                <a:gd name="connsiteY1116" fmla="*/ 576270 h 1262692"/>
                <a:gd name="connsiteX1117" fmla="*/ 180380 w 1410790"/>
                <a:gd name="connsiteY1117" fmla="*/ 581036 h 1262692"/>
                <a:gd name="connsiteX1118" fmla="*/ 180380 w 1410790"/>
                <a:gd name="connsiteY1118" fmla="*/ 586728 h 1262692"/>
                <a:gd name="connsiteX1119" fmla="*/ 181331 w 1410790"/>
                <a:gd name="connsiteY1119" fmla="*/ 588631 h 1262692"/>
                <a:gd name="connsiteX1120" fmla="*/ 182282 w 1410790"/>
                <a:gd name="connsiteY1120" fmla="*/ 589562 h 1262692"/>
                <a:gd name="connsiteX1121" fmla="*/ 184180 w 1410790"/>
                <a:gd name="connsiteY1121" fmla="*/ 590528 h 1262692"/>
                <a:gd name="connsiteX1122" fmla="*/ 183228 w 1410790"/>
                <a:gd name="connsiteY1122" fmla="*/ 590528 h 1262692"/>
                <a:gd name="connsiteX1123" fmla="*/ 182282 w 1410790"/>
                <a:gd name="connsiteY1123" fmla="*/ 592431 h 1262692"/>
                <a:gd name="connsiteX1124" fmla="*/ 178482 w 1410790"/>
                <a:gd name="connsiteY1124" fmla="*/ 594323 h 1262692"/>
                <a:gd name="connsiteX1125" fmla="*/ 174682 w 1410790"/>
                <a:gd name="connsiteY1125" fmla="*/ 593357 h 1262692"/>
                <a:gd name="connsiteX1126" fmla="*/ 173731 w 1410790"/>
                <a:gd name="connsiteY1126" fmla="*/ 592431 h 1262692"/>
                <a:gd name="connsiteX1127" fmla="*/ 171834 w 1410790"/>
                <a:gd name="connsiteY1127" fmla="*/ 592431 h 1262692"/>
                <a:gd name="connsiteX1128" fmla="*/ 168039 w 1410790"/>
                <a:gd name="connsiteY1128" fmla="*/ 592431 h 1262692"/>
                <a:gd name="connsiteX1129" fmla="*/ 167087 w 1410790"/>
                <a:gd name="connsiteY1129" fmla="*/ 592431 h 1262692"/>
                <a:gd name="connsiteX1130" fmla="*/ 167087 w 1410790"/>
                <a:gd name="connsiteY1130" fmla="*/ 595254 h 1262692"/>
                <a:gd name="connsiteX1131" fmla="*/ 161390 w 1410790"/>
                <a:gd name="connsiteY1131" fmla="*/ 599055 h 1262692"/>
                <a:gd name="connsiteX1132" fmla="*/ 147152 w 1410790"/>
                <a:gd name="connsiteY1132" fmla="*/ 596225 h 1262692"/>
                <a:gd name="connsiteX1133" fmla="*/ 147152 w 1410790"/>
                <a:gd name="connsiteY1133" fmla="*/ 591455 h 1262692"/>
                <a:gd name="connsiteX1134" fmla="*/ 147152 w 1410790"/>
                <a:gd name="connsiteY1134" fmla="*/ 584831 h 1262692"/>
                <a:gd name="connsiteX1135" fmla="*/ 145249 w 1410790"/>
                <a:gd name="connsiteY1135" fmla="*/ 582933 h 1262692"/>
                <a:gd name="connsiteX1136" fmla="*/ 133859 w 1410790"/>
                <a:gd name="connsiteY1136" fmla="*/ 585762 h 1262692"/>
                <a:gd name="connsiteX1137" fmla="*/ 132928 w 1410790"/>
                <a:gd name="connsiteY1137" fmla="*/ 586728 h 1262692"/>
                <a:gd name="connsiteX1138" fmla="*/ 130059 w 1410790"/>
                <a:gd name="connsiteY1138" fmla="*/ 585762 h 1262692"/>
                <a:gd name="connsiteX1139" fmla="*/ 130059 w 1410790"/>
                <a:gd name="connsiteY1139" fmla="*/ 580070 h 1262692"/>
                <a:gd name="connsiteX1140" fmla="*/ 131957 w 1410790"/>
                <a:gd name="connsiteY1140" fmla="*/ 577236 h 1262692"/>
                <a:gd name="connsiteX1141" fmla="*/ 134825 w 1410790"/>
                <a:gd name="connsiteY1141" fmla="*/ 576270 h 1262692"/>
                <a:gd name="connsiteX1142" fmla="*/ 137654 w 1410790"/>
                <a:gd name="connsiteY1142" fmla="*/ 571538 h 1262692"/>
                <a:gd name="connsiteX1143" fmla="*/ 138625 w 1410790"/>
                <a:gd name="connsiteY1143" fmla="*/ 570587 h 1262692"/>
                <a:gd name="connsiteX1144" fmla="*/ 140523 w 1410790"/>
                <a:gd name="connsiteY1144" fmla="*/ 569641 h 1262692"/>
                <a:gd name="connsiteX1145" fmla="*/ 134825 w 1410790"/>
                <a:gd name="connsiteY1145" fmla="*/ 565836 h 1262692"/>
                <a:gd name="connsiteX1146" fmla="*/ 132928 w 1410790"/>
                <a:gd name="connsiteY1146" fmla="*/ 565836 h 1262692"/>
                <a:gd name="connsiteX1147" fmla="*/ 131025 w 1410790"/>
                <a:gd name="connsiteY1147" fmla="*/ 564890 h 1262692"/>
                <a:gd name="connsiteX1148" fmla="*/ 130059 w 1410790"/>
                <a:gd name="connsiteY1148" fmla="*/ 563944 h 1262692"/>
                <a:gd name="connsiteX1149" fmla="*/ 128162 w 1410790"/>
                <a:gd name="connsiteY1149" fmla="*/ 556344 h 1262692"/>
                <a:gd name="connsiteX1150" fmla="*/ 128162 w 1410790"/>
                <a:gd name="connsiteY1150" fmla="*/ 556344 h 1262692"/>
                <a:gd name="connsiteX1151" fmla="*/ 125328 w 1410790"/>
                <a:gd name="connsiteY1151" fmla="*/ 555398 h 1262692"/>
                <a:gd name="connsiteX1152" fmla="*/ 122479 w 1410790"/>
                <a:gd name="connsiteY1152" fmla="*/ 554451 h 1262692"/>
                <a:gd name="connsiteX1153" fmla="*/ 121533 w 1410790"/>
                <a:gd name="connsiteY1153" fmla="*/ 551593 h 1262692"/>
                <a:gd name="connsiteX1154" fmla="*/ 120582 w 1410790"/>
                <a:gd name="connsiteY1154" fmla="*/ 550651 h 1262692"/>
                <a:gd name="connsiteX1155" fmla="*/ 119636 w 1410790"/>
                <a:gd name="connsiteY1155" fmla="*/ 550651 h 1262692"/>
                <a:gd name="connsiteX1156" fmla="*/ 118684 w 1410790"/>
                <a:gd name="connsiteY1156" fmla="*/ 544954 h 1262692"/>
                <a:gd name="connsiteX1157" fmla="*/ 118684 w 1410790"/>
                <a:gd name="connsiteY1157" fmla="*/ 543056 h 1262692"/>
                <a:gd name="connsiteX1158" fmla="*/ 119636 w 1410790"/>
                <a:gd name="connsiteY1158" fmla="*/ 540208 h 1262692"/>
                <a:gd name="connsiteX1159" fmla="*/ 120582 w 1410790"/>
                <a:gd name="connsiteY1159" fmla="*/ 534510 h 1262692"/>
                <a:gd name="connsiteX1160" fmla="*/ 133859 w 1410790"/>
                <a:gd name="connsiteY1160" fmla="*/ 525964 h 1262692"/>
                <a:gd name="connsiteX1161" fmla="*/ 132928 w 1410790"/>
                <a:gd name="connsiteY1161" fmla="*/ 527862 h 1262692"/>
                <a:gd name="connsiteX1162" fmla="*/ 131957 w 1410790"/>
                <a:gd name="connsiteY1162" fmla="*/ 530715 h 1262692"/>
                <a:gd name="connsiteX1163" fmla="*/ 131957 w 1410790"/>
                <a:gd name="connsiteY1163" fmla="*/ 532608 h 1262692"/>
                <a:gd name="connsiteX1164" fmla="*/ 131957 w 1410790"/>
                <a:gd name="connsiteY1164" fmla="*/ 535462 h 1262692"/>
                <a:gd name="connsiteX1165" fmla="*/ 136723 w 1410790"/>
                <a:gd name="connsiteY1165" fmla="*/ 535462 h 1262692"/>
                <a:gd name="connsiteX1166" fmla="*/ 137654 w 1410790"/>
                <a:gd name="connsiteY1166" fmla="*/ 531662 h 1262692"/>
                <a:gd name="connsiteX1167" fmla="*/ 140523 w 1410790"/>
                <a:gd name="connsiteY1167" fmla="*/ 531662 h 1262692"/>
                <a:gd name="connsiteX1168" fmla="*/ 141454 w 1410790"/>
                <a:gd name="connsiteY1168" fmla="*/ 534510 h 1262692"/>
                <a:gd name="connsiteX1169" fmla="*/ 141454 w 1410790"/>
                <a:gd name="connsiteY1169" fmla="*/ 536408 h 1262692"/>
                <a:gd name="connsiteX1170" fmla="*/ 141454 w 1410790"/>
                <a:gd name="connsiteY1170" fmla="*/ 538310 h 1262692"/>
                <a:gd name="connsiteX1171" fmla="*/ 142420 w 1410790"/>
                <a:gd name="connsiteY1171" fmla="*/ 539257 h 1262692"/>
                <a:gd name="connsiteX1172" fmla="*/ 144318 w 1410790"/>
                <a:gd name="connsiteY1172" fmla="*/ 538310 h 1262692"/>
                <a:gd name="connsiteX1173" fmla="*/ 146220 w 1410790"/>
                <a:gd name="connsiteY1173" fmla="*/ 542105 h 1262692"/>
                <a:gd name="connsiteX1174" fmla="*/ 150946 w 1410790"/>
                <a:gd name="connsiteY1174" fmla="*/ 540208 h 1262692"/>
                <a:gd name="connsiteX1175" fmla="*/ 152844 w 1410790"/>
                <a:gd name="connsiteY1175" fmla="*/ 539257 h 1262692"/>
                <a:gd name="connsiteX1176" fmla="*/ 154741 w 1410790"/>
                <a:gd name="connsiteY1176" fmla="*/ 539257 h 1262692"/>
                <a:gd name="connsiteX1177" fmla="*/ 161390 w 1410790"/>
                <a:gd name="connsiteY1177" fmla="*/ 537349 h 1262692"/>
                <a:gd name="connsiteX1178" fmla="*/ 163293 w 1410790"/>
                <a:gd name="connsiteY1178" fmla="*/ 535462 h 1262692"/>
                <a:gd name="connsiteX1179" fmla="*/ 164239 w 1410790"/>
                <a:gd name="connsiteY1179" fmla="*/ 534510 h 1262692"/>
                <a:gd name="connsiteX1180" fmla="*/ 165190 w 1410790"/>
                <a:gd name="connsiteY1180" fmla="*/ 532608 h 1262692"/>
                <a:gd name="connsiteX1181" fmla="*/ 166136 w 1410790"/>
                <a:gd name="connsiteY1181" fmla="*/ 528813 h 1262692"/>
                <a:gd name="connsiteX1182" fmla="*/ 168039 w 1410790"/>
                <a:gd name="connsiteY1182" fmla="*/ 526915 h 1262692"/>
                <a:gd name="connsiteX1183" fmla="*/ 168985 w 1410790"/>
                <a:gd name="connsiteY1183" fmla="*/ 526915 h 1262692"/>
                <a:gd name="connsiteX1184" fmla="*/ 171834 w 1410790"/>
                <a:gd name="connsiteY1184" fmla="*/ 526915 h 1262692"/>
                <a:gd name="connsiteX1185" fmla="*/ 173731 w 1410790"/>
                <a:gd name="connsiteY1185" fmla="*/ 525013 h 1262692"/>
                <a:gd name="connsiteX1186" fmla="*/ 171834 w 1410790"/>
                <a:gd name="connsiteY1186" fmla="*/ 517418 h 1262692"/>
                <a:gd name="connsiteX1187" fmla="*/ 171834 w 1410790"/>
                <a:gd name="connsiteY1187" fmla="*/ 517418 h 1262692"/>
                <a:gd name="connsiteX1188" fmla="*/ 168039 w 1410790"/>
                <a:gd name="connsiteY1188" fmla="*/ 516472 h 1262692"/>
                <a:gd name="connsiteX1189" fmla="*/ 167087 w 1410790"/>
                <a:gd name="connsiteY1189" fmla="*/ 516472 h 1262692"/>
                <a:gd name="connsiteX1190" fmla="*/ 160439 w 1410790"/>
                <a:gd name="connsiteY1190" fmla="*/ 514569 h 1262692"/>
                <a:gd name="connsiteX1191" fmla="*/ 158541 w 1410790"/>
                <a:gd name="connsiteY1191" fmla="*/ 513618 h 1262692"/>
                <a:gd name="connsiteX1192" fmla="*/ 154741 w 1410790"/>
                <a:gd name="connsiteY1192" fmla="*/ 514569 h 1262692"/>
                <a:gd name="connsiteX1193" fmla="*/ 152844 w 1410790"/>
                <a:gd name="connsiteY1193" fmla="*/ 516472 h 1262692"/>
                <a:gd name="connsiteX1194" fmla="*/ 152844 w 1410790"/>
                <a:gd name="connsiteY1194" fmla="*/ 518364 h 1262692"/>
                <a:gd name="connsiteX1195" fmla="*/ 154741 w 1410790"/>
                <a:gd name="connsiteY1195" fmla="*/ 513618 h 1262692"/>
                <a:gd name="connsiteX1196" fmla="*/ 160439 w 1410790"/>
                <a:gd name="connsiteY1196" fmla="*/ 508872 h 1262692"/>
                <a:gd name="connsiteX1197" fmla="*/ 161390 w 1410790"/>
                <a:gd name="connsiteY1197" fmla="*/ 506975 h 1262692"/>
                <a:gd name="connsiteX1198" fmla="*/ 165190 w 1410790"/>
                <a:gd name="connsiteY1198" fmla="*/ 506023 h 1262692"/>
                <a:gd name="connsiteX1199" fmla="*/ 172785 w 1410790"/>
                <a:gd name="connsiteY1199" fmla="*/ 502228 h 1262692"/>
                <a:gd name="connsiteX1200" fmla="*/ 176585 w 1410790"/>
                <a:gd name="connsiteY1200" fmla="*/ 500331 h 1262692"/>
                <a:gd name="connsiteX1201" fmla="*/ 179429 w 1410790"/>
                <a:gd name="connsiteY1201" fmla="*/ 496531 h 1262692"/>
                <a:gd name="connsiteX1202" fmla="*/ 186077 w 1410790"/>
                <a:gd name="connsiteY1202" fmla="*/ 492736 h 1262692"/>
                <a:gd name="connsiteX1203" fmla="*/ 187975 w 1410790"/>
                <a:gd name="connsiteY1203" fmla="*/ 490834 h 1262692"/>
                <a:gd name="connsiteX1204" fmla="*/ 190823 w 1410790"/>
                <a:gd name="connsiteY1204" fmla="*/ 489882 h 1262692"/>
                <a:gd name="connsiteX1205" fmla="*/ 192726 w 1410790"/>
                <a:gd name="connsiteY1205" fmla="*/ 488936 h 1262692"/>
                <a:gd name="connsiteX1206" fmla="*/ 194623 w 1410790"/>
                <a:gd name="connsiteY1206" fmla="*/ 487990 h 1262692"/>
                <a:gd name="connsiteX1207" fmla="*/ 198418 w 1410790"/>
                <a:gd name="connsiteY1207" fmla="*/ 484190 h 1262692"/>
                <a:gd name="connsiteX1208" fmla="*/ 200321 w 1410790"/>
                <a:gd name="connsiteY1208" fmla="*/ 479439 h 1262692"/>
                <a:gd name="connsiteX1209" fmla="*/ 200321 w 1410790"/>
                <a:gd name="connsiteY1209" fmla="*/ 474692 h 1262692"/>
                <a:gd name="connsiteX1210" fmla="*/ 199369 w 1410790"/>
                <a:gd name="connsiteY1210" fmla="*/ 471844 h 1262692"/>
                <a:gd name="connsiteX1211" fmla="*/ 196521 w 1410790"/>
                <a:gd name="connsiteY1211" fmla="*/ 466146 h 1262692"/>
                <a:gd name="connsiteX1212" fmla="*/ 194623 w 1410790"/>
                <a:gd name="connsiteY1212" fmla="*/ 463298 h 1262692"/>
                <a:gd name="connsiteX1213" fmla="*/ 193672 w 1410790"/>
                <a:gd name="connsiteY1213" fmla="*/ 460449 h 1262692"/>
                <a:gd name="connsiteX1214" fmla="*/ 192726 w 1410790"/>
                <a:gd name="connsiteY1214" fmla="*/ 459503 h 1262692"/>
                <a:gd name="connsiteX1215" fmla="*/ 192726 w 1410790"/>
                <a:gd name="connsiteY1215" fmla="*/ 459503 h 1262692"/>
                <a:gd name="connsiteX1216" fmla="*/ 189877 w 1410790"/>
                <a:gd name="connsiteY1216" fmla="*/ 460449 h 1262692"/>
                <a:gd name="connsiteX1217" fmla="*/ 188926 w 1410790"/>
                <a:gd name="connsiteY1217" fmla="*/ 461400 h 1262692"/>
                <a:gd name="connsiteX1218" fmla="*/ 188926 w 1410790"/>
                <a:gd name="connsiteY1218" fmla="*/ 462351 h 1262692"/>
                <a:gd name="connsiteX1219" fmla="*/ 185126 w 1410790"/>
                <a:gd name="connsiteY1219" fmla="*/ 461400 h 1262692"/>
                <a:gd name="connsiteX1220" fmla="*/ 181331 w 1410790"/>
                <a:gd name="connsiteY1220" fmla="*/ 462351 h 1262692"/>
                <a:gd name="connsiteX1221" fmla="*/ 181331 w 1410790"/>
                <a:gd name="connsiteY1221" fmla="*/ 462351 h 1262692"/>
                <a:gd name="connsiteX1222" fmla="*/ 179429 w 1410790"/>
                <a:gd name="connsiteY1222" fmla="*/ 463298 h 1262692"/>
                <a:gd name="connsiteX1223" fmla="*/ 178482 w 1410790"/>
                <a:gd name="connsiteY1223" fmla="*/ 464249 h 1262692"/>
                <a:gd name="connsiteX1224" fmla="*/ 176585 w 1410790"/>
                <a:gd name="connsiteY1224" fmla="*/ 465200 h 1262692"/>
                <a:gd name="connsiteX1225" fmla="*/ 173731 w 1410790"/>
                <a:gd name="connsiteY1225" fmla="*/ 466146 h 1262692"/>
                <a:gd name="connsiteX1226" fmla="*/ 173731 w 1410790"/>
                <a:gd name="connsiteY1226" fmla="*/ 469000 h 1262692"/>
                <a:gd name="connsiteX1227" fmla="*/ 171834 w 1410790"/>
                <a:gd name="connsiteY1227" fmla="*/ 469946 h 1262692"/>
                <a:gd name="connsiteX1228" fmla="*/ 168985 w 1410790"/>
                <a:gd name="connsiteY1228" fmla="*/ 469946 h 1262692"/>
                <a:gd name="connsiteX1229" fmla="*/ 166136 w 1410790"/>
                <a:gd name="connsiteY1229" fmla="*/ 465200 h 1262692"/>
                <a:gd name="connsiteX1230" fmla="*/ 165190 w 1410790"/>
                <a:gd name="connsiteY1230" fmla="*/ 463298 h 1262692"/>
                <a:gd name="connsiteX1231" fmla="*/ 166136 w 1410790"/>
                <a:gd name="connsiteY1231" fmla="*/ 452854 h 1262692"/>
                <a:gd name="connsiteX1232" fmla="*/ 164239 w 1410790"/>
                <a:gd name="connsiteY1232" fmla="*/ 450010 h 1262692"/>
                <a:gd name="connsiteX1233" fmla="*/ 163293 w 1410790"/>
                <a:gd name="connsiteY1233" fmla="*/ 448108 h 1262692"/>
                <a:gd name="connsiteX1234" fmla="*/ 159493 w 1410790"/>
                <a:gd name="connsiteY1234" fmla="*/ 447177 h 1262692"/>
                <a:gd name="connsiteX1235" fmla="*/ 155712 w 1410790"/>
                <a:gd name="connsiteY1235" fmla="*/ 446211 h 1262692"/>
                <a:gd name="connsiteX1236" fmla="*/ 151918 w 1410790"/>
                <a:gd name="connsiteY1236" fmla="*/ 448108 h 1262692"/>
                <a:gd name="connsiteX1237" fmla="*/ 150946 w 1410790"/>
                <a:gd name="connsiteY1237" fmla="*/ 443382 h 1262692"/>
                <a:gd name="connsiteX1238" fmla="*/ 151918 w 1410790"/>
                <a:gd name="connsiteY1238" fmla="*/ 442410 h 1262692"/>
                <a:gd name="connsiteX1239" fmla="*/ 153815 w 1410790"/>
                <a:gd name="connsiteY1239" fmla="*/ 444308 h 1262692"/>
                <a:gd name="connsiteX1240" fmla="*/ 155712 w 1410790"/>
                <a:gd name="connsiteY1240" fmla="*/ 443382 h 1262692"/>
                <a:gd name="connsiteX1241" fmla="*/ 157595 w 1410790"/>
                <a:gd name="connsiteY1241" fmla="*/ 441479 h 1262692"/>
                <a:gd name="connsiteX1242" fmla="*/ 160439 w 1410790"/>
                <a:gd name="connsiteY1242" fmla="*/ 438616 h 1262692"/>
                <a:gd name="connsiteX1243" fmla="*/ 156644 w 1410790"/>
                <a:gd name="connsiteY1243" fmla="*/ 429118 h 1262692"/>
                <a:gd name="connsiteX1244" fmla="*/ 155712 w 1410790"/>
                <a:gd name="connsiteY1244" fmla="*/ 427221 h 1262692"/>
                <a:gd name="connsiteX1245" fmla="*/ 155712 w 1410790"/>
                <a:gd name="connsiteY1245" fmla="*/ 424392 h 1262692"/>
                <a:gd name="connsiteX1246" fmla="*/ 154741 w 1410790"/>
                <a:gd name="connsiteY1246" fmla="*/ 422489 h 1262692"/>
                <a:gd name="connsiteX1247" fmla="*/ 152844 w 1410790"/>
                <a:gd name="connsiteY1247" fmla="*/ 420592 h 1262692"/>
                <a:gd name="connsiteX1248" fmla="*/ 151918 w 1410790"/>
                <a:gd name="connsiteY1248" fmla="*/ 419626 h 1262692"/>
                <a:gd name="connsiteX1249" fmla="*/ 151918 w 1410790"/>
                <a:gd name="connsiteY1249" fmla="*/ 419626 h 1262692"/>
                <a:gd name="connsiteX1250" fmla="*/ 151918 w 1410790"/>
                <a:gd name="connsiteY1250" fmla="*/ 417724 h 1262692"/>
                <a:gd name="connsiteX1251" fmla="*/ 146220 w 1410790"/>
                <a:gd name="connsiteY1251" fmla="*/ 416797 h 1262692"/>
                <a:gd name="connsiteX1252" fmla="*/ 136723 w 1410790"/>
                <a:gd name="connsiteY1252" fmla="*/ 436713 h 1262692"/>
                <a:gd name="connsiteX1253" fmla="*/ 129128 w 1410790"/>
                <a:gd name="connsiteY1253" fmla="*/ 458551 h 1262692"/>
                <a:gd name="connsiteX1254" fmla="*/ 123431 w 1410790"/>
                <a:gd name="connsiteY1254" fmla="*/ 462351 h 1262692"/>
                <a:gd name="connsiteX1255" fmla="*/ 116787 w 1410790"/>
                <a:gd name="connsiteY1255" fmla="*/ 455703 h 1262692"/>
                <a:gd name="connsiteX1256" fmla="*/ 118684 w 1410790"/>
                <a:gd name="connsiteY1256" fmla="*/ 451903 h 1262692"/>
                <a:gd name="connsiteX1257" fmla="*/ 111089 w 1410790"/>
                <a:gd name="connsiteY1257" fmla="*/ 445284 h 1262692"/>
                <a:gd name="connsiteX1258" fmla="*/ 107290 w 1410790"/>
                <a:gd name="connsiteY1258" fmla="*/ 445284 h 1262692"/>
                <a:gd name="connsiteX1259" fmla="*/ 107290 w 1410790"/>
                <a:gd name="connsiteY1259" fmla="*/ 449074 h 1262692"/>
                <a:gd name="connsiteX1260" fmla="*/ 104441 w 1410790"/>
                <a:gd name="connsiteY1260" fmla="*/ 451903 h 1262692"/>
                <a:gd name="connsiteX1261" fmla="*/ 102543 w 1410790"/>
                <a:gd name="connsiteY1261" fmla="*/ 452854 h 1262692"/>
                <a:gd name="connsiteX1262" fmla="*/ 98743 w 1410790"/>
                <a:gd name="connsiteY1262" fmla="*/ 452854 h 1262692"/>
                <a:gd name="connsiteX1263" fmla="*/ 95900 w 1410790"/>
                <a:gd name="connsiteY1263" fmla="*/ 452854 h 1262692"/>
                <a:gd name="connsiteX1264" fmla="*/ 90202 w 1410790"/>
                <a:gd name="connsiteY1264" fmla="*/ 452854 h 1262692"/>
                <a:gd name="connsiteX1265" fmla="*/ 91149 w 1410790"/>
                <a:gd name="connsiteY1265" fmla="*/ 461400 h 1262692"/>
                <a:gd name="connsiteX1266" fmla="*/ 92100 w 1410790"/>
                <a:gd name="connsiteY1266" fmla="*/ 465200 h 1262692"/>
                <a:gd name="connsiteX1267" fmla="*/ 93046 w 1410790"/>
                <a:gd name="connsiteY1267" fmla="*/ 465200 h 1262692"/>
                <a:gd name="connsiteX1268" fmla="*/ 94948 w 1410790"/>
                <a:gd name="connsiteY1268" fmla="*/ 467098 h 1262692"/>
                <a:gd name="connsiteX1269" fmla="*/ 97797 w 1410790"/>
                <a:gd name="connsiteY1269" fmla="*/ 468044 h 1262692"/>
                <a:gd name="connsiteX1270" fmla="*/ 97797 w 1410790"/>
                <a:gd name="connsiteY1270" fmla="*/ 468044 h 1262692"/>
                <a:gd name="connsiteX1271" fmla="*/ 100646 w 1410790"/>
                <a:gd name="connsiteY1271" fmla="*/ 469946 h 1262692"/>
                <a:gd name="connsiteX1272" fmla="*/ 98743 w 1410790"/>
                <a:gd name="connsiteY1272" fmla="*/ 474692 h 1262692"/>
                <a:gd name="connsiteX1273" fmla="*/ 97797 w 1410790"/>
                <a:gd name="connsiteY1273" fmla="*/ 475639 h 1262692"/>
                <a:gd name="connsiteX1274" fmla="*/ 95900 w 1410790"/>
                <a:gd name="connsiteY1274" fmla="*/ 476595 h 1262692"/>
                <a:gd name="connsiteX1275" fmla="*/ 94948 w 1410790"/>
                <a:gd name="connsiteY1275" fmla="*/ 478492 h 1262692"/>
                <a:gd name="connsiteX1276" fmla="*/ 94948 w 1410790"/>
                <a:gd name="connsiteY1276" fmla="*/ 478492 h 1262692"/>
                <a:gd name="connsiteX1277" fmla="*/ 94948 w 1410790"/>
                <a:gd name="connsiteY1277" fmla="*/ 483239 h 1262692"/>
                <a:gd name="connsiteX1278" fmla="*/ 93046 w 1410790"/>
                <a:gd name="connsiteY1278" fmla="*/ 486087 h 1262692"/>
                <a:gd name="connsiteX1279" fmla="*/ 92100 w 1410790"/>
                <a:gd name="connsiteY1279" fmla="*/ 487034 h 1262692"/>
                <a:gd name="connsiteX1280" fmla="*/ 91149 w 1410790"/>
                <a:gd name="connsiteY1280" fmla="*/ 487034 h 1262692"/>
                <a:gd name="connsiteX1281" fmla="*/ 90202 w 1410790"/>
                <a:gd name="connsiteY1281" fmla="*/ 487990 h 1262692"/>
                <a:gd name="connsiteX1282" fmla="*/ 85451 w 1410790"/>
                <a:gd name="connsiteY1282" fmla="*/ 487034 h 1262692"/>
                <a:gd name="connsiteX1283" fmla="*/ 85451 w 1410790"/>
                <a:gd name="connsiteY1283" fmla="*/ 487034 h 1262692"/>
                <a:gd name="connsiteX1284" fmla="*/ 85451 w 1410790"/>
                <a:gd name="connsiteY1284" fmla="*/ 492736 h 1262692"/>
                <a:gd name="connsiteX1285" fmla="*/ 85451 w 1410790"/>
                <a:gd name="connsiteY1285" fmla="*/ 492736 h 1262692"/>
                <a:gd name="connsiteX1286" fmla="*/ 85451 w 1410790"/>
                <a:gd name="connsiteY1286" fmla="*/ 494629 h 1262692"/>
                <a:gd name="connsiteX1287" fmla="*/ 80705 w 1410790"/>
                <a:gd name="connsiteY1287" fmla="*/ 496531 h 1262692"/>
                <a:gd name="connsiteX1288" fmla="*/ 79754 w 1410790"/>
                <a:gd name="connsiteY1288" fmla="*/ 496531 h 1262692"/>
                <a:gd name="connsiteX1289" fmla="*/ 78807 w 1410790"/>
                <a:gd name="connsiteY1289" fmla="*/ 496531 h 1262692"/>
                <a:gd name="connsiteX1290" fmla="*/ 77856 w 1410790"/>
                <a:gd name="connsiteY1290" fmla="*/ 495585 h 1262692"/>
                <a:gd name="connsiteX1291" fmla="*/ 75959 w 1410790"/>
                <a:gd name="connsiteY1291" fmla="*/ 487034 h 1262692"/>
                <a:gd name="connsiteX1292" fmla="*/ 74056 w 1410790"/>
                <a:gd name="connsiteY1292" fmla="*/ 480390 h 1262692"/>
                <a:gd name="connsiteX1293" fmla="*/ 73110 w 1410790"/>
                <a:gd name="connsiteY1293" fmla="*/ 480390 h 1262692"/>
                <a:gd name="connsiteX1294" fmla="*/ 70261 w 1410790"/>
                <a:gd name="connsiteY1294" fmla="*/ 486087 h 1262692"/>
                <a:gd name="connsiteX1295" fmla="*/ 72159 w 1410790"/>
                <a:gd name="connsiteY1295" fmla="*/ 488936 h 1262692"/>
                <a:gd name="connsiteX1296" fmla="*/ 65515 w 1410790"/>
                <a:gd name="connsiteY1296" fmla="*/ 490834 h 1262692"/>
                <a:gd name="connsiteX1297" fmla="*/ 60769 w 1410790"/>
                <a:gd name="connsiteY1297" fmla="*/ 490834 h 1262692"/>
                <a:gd name="connsiteX1298" fmla="*/ 59818 w 1410790"/>
                <a:gd name="connsiteY1298" fmla="*/ 488936 h 1262692"/>
                <a:gd name="connsiteX1299" fmla="*/ 60769 w 1410790"/>
                <a:gd name="connsiteY1299" fmla="*/ 484190 h 1262692"/>
                <a:gd name="connsiteX1300" fmla="*/ 60769 w 1410790"/>
                <a:gd name="connsiteY1300" fmla="*/ 480390 h 1262692"/>
                <a:gd name="connsiteX1301" fmla="*/ 61715 w 1410790"/>
                <a:gd name="connsiteY1301" fmla="*/ 477541 h 1262692"/>
                <a:gd name="connsiteX1302" fmla="*/ 62666 w 1410790"/>
                <a:gd name="connsiteY1302" fmla="*/ 473746 h 1262692"/>
                <a:gd name="connsiteX1303" fmla="*/ 62666 w 1410790"/>
                <a:gd name="connsiteY1303" fmla="*/ 470893 h 1262692"/>
                <a:gd name="connsiteX1304" fmla="*/ 59818 w 1410790"/>
                <a:gd name="connsiteY1304" fmla="*/ 469000 h 1262692"/>
                <a:gd name="connsiteX1305" fmla="*/ 62666 w 1410790"/>
                <a:gd name="connsiteY1305" fmla="*/ 467098 h 1262692"/>
                <a:gd name="connsiteX1306" fmla="*/ 63613 w 1410790"/>
                <a:gd name="connsiteY1306" fmla="*/ 464249 h 1262692"/>
                <a:gd name="connsiteX1307" fmla="*/ 64564 w 1410790"/>
                <a:gd name="connsiteY1307" fmla="*/ 463298 h 1262692"/>
                <a:gd name="connsiteX1308" fmla="*/ 64564 w 1410790"/>
                <a:gd name="connsiteY1308" fmla="*/ 453806 h 1262692"/>
                <a:gd name="connsiteX1309" fmla="*/ 61715 w 1410790"/>
                <a:gd name="connsiteY1309" fmla="*/ 452854 h 1262692"/>
                <a:gd name="connsiteX1310" fmla="*/ 60769 w 1410790"/>
                <a:gd name="connsiteY1310" fmla="*/ 451903 h 1262692"/>
                <a:gd name="connsiteX1311" fmla="*/ 56018 w 1410790"/>
                <a:gd name="connsiteY1311" fmla="*/ 448108 h 1262692"/>
                <a:gd name="connsiteX1312" fmla="*/ 54120 w 1410790"/>
                <a:gd name="connsiteY1312" fmla="*/ 449074 h 1262692"/>
                <a:gd name="connsiteX1313" fmla="*/ 48423 w 1410790"/>
                <a:gd name="connsiteY1313" fmla="*/ 450010 h 1262692"/>
                <a:gd name="connsiteX1314" fmla="*/ 46525 w 1410790"/>
                <a:gd name="connsiteY1314" fmla="*/ 449074 h 1262692"/>
                <a:gd name="connsiteX1315" fmla="*/ 44623 w 1410790"/>
                <a:gd name="connsiteY1315" fmla="*/ 450010 h 1262692"/>
                <a:gd name="connsiteX1316" fmla="*/ 42726 w 1410790"/>
                <a:gd name="connsiteY1316" fmla="*/ 451903 h 1262692"/>
                <a:gd name="connsiteX1317" fmla="*/ 42726 w 1410790"/>
                <a:gd name="connsiteY1317" fmla="*/ 451903 h 1262692"/>
                <a:gd name="connsiteX1318" fmla="*/ 41779 w 1410790"/>
                <a:gd name="connsiteY1318" fmla="*/ 450010 h 1262692"/>
                <a:gd name="connsiteX1319" fmla="*/ 40828 w 1410790"/>
                <a:gd name="connsiteY1319" fmla="*/ 449074 h 1262692"/>
                <a:gd name="connsiteX1320" fmla="*/ 41779 w 1410790"/>
                <a:gd name="connsiteY1320" fmla="*/ 452854 h 1262692"/>
                <a:gd name="connsiteX1321" fmla="*/ 42726 w 1410790"/>
                <a:gd name="connsiteY1321" fmla="*/ 453806 h 1262692"/>
                <a:gd name="connsiteX1322" fmla="*/ 39877 w 1410790"/>
                <a:gd name="connsiteY1322" fmla="*/ 465200 h 1262692"/>
                <a:gd name="connsiteX1323" fmla="*/ 37028 w 1410790"/>
                <a:gd name="connsiteY1323" fmla="*/ 457605 h 1262692"/>
                <a:gd name="connsiteX1324" fmla="*/ 36082 w 1410790"/>
                <a:gd name="connsiteY1324" fmla="*/ 456649 h 1262692"/>
                <a:gd name="connsiteX1325" fmla="*/ 33233 w 1410790"/>
                <a:gd name="connsiteY1325" fmla="*/ 453806 h 1262692"/>
                <a:gd name="connsiteX1326" fmla="*/ 31331 w 1410790"/>
                <a:gd name="connsiteY1326" fmla="*/ 450010 h 1262692"/>
                <a:gd name="connsiteX1327" fmla="*/ 39877 w 1410790"/>
                <a:gd name="connsiteY1327" fmla="*/ 447177 h 1262692"/>
                <a:gd name="connsiteX1328" fmla="*/ 38931 w 1410790"/>
                <a:gd name="connsiteY1328" fmla="*/ 445284 h 1262692"/>
                <a:gd name="connsiteX1329" fmla="*/ 36082 w 1410790"/>
                <a:gd name="connsiteY1329" fmla="*/ 443382 h 1262692"/>
                <a:gd name="connsiteX1330" fmla="*/ 32282 w 1410790"/>
                <a:gd name="connsiteY1330" fmla="*/ 444308 h 1262692"/>
                <a:gd name="connsiteX1331" fmla="*/ 30384 w 1410790"/>
                <a:gd name="connsiteY1331" fmla="*/ 444308 h 1262692"/>
                <a:gd name="connsiteX1332" fmla="*/ 29433 w 1410790"/>
                <a:gd name="connsiteY1332" fmla="*/ 445284 h 1262692"/>
                <a:gd name="connsiteX1333" fmla="*/ 25633 w 1410790"/>
                <a:gd name="connsiteY1333" fmla="*/ 446211 h 1262692"/>
                <a:gd name="connsiteX1334" fmla="*/ 23736 w 1410790"/>
                <a:gd name="connsiteY1334" fmla="*/ 448108 h 1262692"/>
                <a:gd name="connsiteX1335" fmla="*/ 20887 w 1410790"/>
                <a:gd name="connsiteY1335" fmla="*/ 448108 h 1262692"/>
                <a:gd name="connsiteX1336" fmla="*/ 19941 w 1410790"/>
                <a:gd name="connsiteY1336" fmla="*/ 441479 h 1262692"/>
                <a:gd name="connsiteX1337" fmla="*/ 17092 w 1410790"/>
                <a:gd name="connsiteY1337" fmla="*/ 438616 h 1262692"/>
                <a:gd name="connsiteX1338" fmla="*/ 10449 w 1410790"/>
                <a:gd name="connsiteY1338" fmla="*/ 438616 h 1262692"/>
                <a:gd name="connsiteX1339" fmla="*/ 9497 w 1410790"/>
                <a:gd name="connsiteY1339" fmla="*/ 436713 h 1262692"/>
                <a:gd name="connsiteX1340" fmla="*/ 9497 w 1410790"/>
                <a:gd name="connsiteY1340" fmla="*/ 435787 h 1262692"/>
                <a:gd name="connsiteX1341" fmla="*/ 9497 w 1410790"/>
                <a:gd name="connsiteY1341" fmla="*/ 433884 h 1262692"/>
                <a:gd name="connsiteX1342" fmla="*/ 7595 w 1410790"/>
                <a:gd name="connsiteY1342" fmla="*/ 435787 h 1262692"/>
                <a:gd name="connsiteX1343" fmla="*/ 6649 w 1410790"/>
                <a:gd name="connsiteY1343" fmla="*/ 437679 h 1262692"/>
                <a:gd name="connsiteX1344" fmla="*/ 3800 w 1410790"/>
                <a:gd name="connsiteY1344" fmla="*/ 438616 h 1262692"/>
                <a:gd name="connsiteX1345" fmla="*/ 2849 w 1410790"/>
                <a:gd name="connsiteY1345" fmla="*/ 436713 h 1262692"/>
                <a:gd name="connsiteX1346" fmla="*/ 2849 w 1410790"/>
                <a:gd name="connsiteY1346" fmla="*/ 436713 h 1262692"/>
                <a:gd name="connsiteX1347" fmla="*/ 2849 w 1410790"/>
                <a:gd name="connsiteY1347" fmla="*/ 435787 h 1262692"/>
                <a:gd name="connsiteX1348" fmla="*/ 1897 w 1410790"/>
                <a:gd name="connsiteY1348" fmla="*/ 432913 h 1262692"/>
                <a:gd name="connsiteX1349" fmla="*/ 4751 w 1410790"/>
                <a:gd name="connsiteY1349" fmla="*/ 431021 h 1262692"/>
                <a:gd name="connsiteX1350" fmla="*/ 6649 w 1410790"/>
                <a:gd name="connsiteY1350" fmla="*/ 420592 h 1262692"/>
                <a:gd name="connsiteX1351" fmla="*/ 3800 w 1410790"/>
                <a:gd name="connsiteY1351" fmla="*/ 418690 h 1262692"/>
                <a:gd name="connsiteX1352" fmla="*/ 1897 w 1410790"/>
                <a:gd name="connsiteY1352" fmla="*/ 417724 h 1262692"/>
                <a:gd name="connsiteX1353" fmla="*/ 0 w 1410790"/>
                <a:gd name="connsiteY1353" fmla="*/ 414900 h 1262692"/>
                <a:gd name="connsiteX1354" fmla="*/ 0 w 1410790"/>
                <a:gd name="connsiteY1354" fmla="*/ 412997 h 1262692"/>
                <a:gd name="connsiteX1355" fmla="*/ 951 w 1410790"/>
                <a:gd name="connsiteY1355" fmla="*/ 406329 h 1262692"/>
                <a:gd name="connsiteX1356" fmla="*/ 951 w 1410790"/>
                <a:gd name="connsiteY1356" fmla="*/ 404431 h 1262692"/>
                <a:gd name="connsiteX1357" fmla="*/ 1897 w 1410790"/>
                <a:gd name="connsiteY1357" fmla="*/ 404431 h 1262692"/>
                <a:gd name="connsiteX1358" fmla="*/ 3800 w 1410790"/>
                <a:gd name="connsiteY1358" fmla="*/ 403505 h 1262692"/>
                <a:gd name="connsiteX1359" fmla="*/ 5697 w 1410790"/>
                <a:gd name="connsiteY1359" fmla="*/ 402534 h 1262692"/>
                <a:gd name="connsiteX1360" fmla="*/ 7595 w 1410790"/>
                <a:gd name="connsiteY1360" fmla="*/ 401602 h 1262692"/>
                <a:gd name="connsiteX1361" fmla="*/ 10449 w 1410790"/>
                <a:gd name="connsiteY1361" fmla="*/ 398734 h 1262692"/>
                <a:gd name="connsiteX1362" fmla="*/ 12346 w 1410790"/>
                <a:gd name="connsiteY1362" fmla="*/ 396836 h 1262692"/>
                <a:gd name="connsiteX1363" fmla="*/ 19941 w 1410790"/>
                <a:gd name="connsiteY1363" fmla="*/ 394939 h 1262692"/>
                <a:gd name="connsiteX1364" fmla="*/ 25633 w 1410790"/>
                <a:gd name="connsiteY1364" fmla="*/ 392110 h 1262692"/>
                <a:gd name="connsiteX1365" fmla="*/ 28487 w 1410790"/>
                <a:gd name="connsiteY1365" fmla="*/ 390207 h 1262692"/>
                <a:gd name="connsiteX1366" fmla="*/ 30384 w 1410790"/>
                <a:gd name="connsiteY1366" fmla="*/ 391144 h 1262692"/>
                <a:gd name="connsiteX1367" fmla="*/ 37028 w 1410790"/>
                <a:gd name="connsiteY1367" fmla="*/ 394939 h 1262692"/>
                <a:gd name="connsiteX1368" fmla="*/ 41779 w 1410790"/>
                <a:gd name="connsiteY1368" fmla="*/ 397807 h 1262692"/>
                <a:gd name="connsiteX1369" fmla="*/ 44623 w 1410790"/>
                <a:gd name="connsiteY1369" fmla="*/ 399705 h 1262692"/>
                <a:gd name="connsiteX1370" fmla="*/ 46525 w 1410790"/>
                <a:gd name="connsiteY1370" fmla="*/ 398734 h 1262692"/>
                <a:gd name="connsiteX1371" fmla="*/ 48423 w 1410790"/>
                <a:gd name="connsiteY1371" fmla="*/ 397807 h 1262692"/>
                <a:gd name="connsiteX1372" fmla="*/ 63613 w 1410790"/>
                <a:gd name="connsiteY1372" fmla="*/ 404431 h 1262692"/>
                <a:gd name="connsiteX1373" fmla="*/ 75959 w 1410790"/>
                <a:gd name="connsiteY1373" fmla="*/ 406329 h 1262692"/>
                <a:gd name="connsiteX1374" fmla="*/ 79754 w 1410790"/>
                <a:gd name="connsiteY1374" fmla="*/ 405402 h 1262692"/>
                <a:gd name="connsiteX1375" fmla="*/ 77856 w 1410790"/>
                <a:gd name="connsiteY1375" fmla="*/ 404431 h 1262692"/>
                <a:gd name="connsiteX1376" fmla="*/ 75959 w 1410790"/>
                <a:gd name="connsiteY1376" fmla="*/ 400636 h 1262692"/>
                <a:gd name="connsiteX1377" fmla="*/ 73110 w 1410790"/>
                <a:gd name="connsiteY1377" fmla="*/ 398734 h 1262692"/>
                <a:gd name="connsiteX1378" fmla="*/ 75008 w 1410790"/>
                <a:gd name="connsiteY1378" fmla="*/ 394008 h 1262692"/>
                <a:gd name="connsiteX1379" fmla="*/ 75959 w 1410790"/>
                <a:gd name="connsiteY1379" fmla="*/ 394008 h 1262692"/>
                <a:gd name="connsiteX1380" fmla="*/ 77856 w 1410790"/>
                <a:gd name="connsiteY1380" fmla="*/ 394008 h 1262692"/>
                <a:gd name="connsiteX1381" fmla="*/ 77856 w 1410790"/>
                <a:gd name="connsiteY1381" fmla="*/ 394939 h 1262692"/>
                <a:gd name="connsiteX1382" fmla="*/ 75008 w 1410790"/>
                <a:gd name="connsiteY1382" fmla="*/ 392110 h 1262692"/>
                <a:gd name="connsiteX1383" fmla="*/ 71213 w 1410790"/>
                <a:gd name="connsiteY1383" fmla="*/ 395910 h 1262692"/>
                <a:gd name="connsiteX1384" fmla="*/ 73110 w 1410790"/>
                <a:gd name="connsiteY1384" fmla="*/ 392110 h 1262692"/>
                <a:gd name="connsiteX1385" fmla="*/ 73110 w 1410790"/>
                <a:gd name="connsiteY1385" fmla="*/ 391144 h 1262692"/>
                <a:gd name="connsiteX1386" fmla="*/ 75959 w 1410790"/>
                <a:gd name="connsiteY1386" fmla="*/ 387344 h 1262692"/>
                <a:gd name="connsiteX1387" fmla="*/ 76910 w 1410790"/>
                <a:gd name="connsiteY1387" fmla="*/ 384515 h 1262692"/>
                <a:gd name="connsiteX1388" fmla="*/ 77856 w 1410790"/>
                <a:gd name="connsiteY1388" fmla="*/ 379749 h 1262692"/>
                <a:gd name="connsiteX1389" fmla="*/ 78807 w 1410790"/>
                <a:gd name="connsiteY1389" fmla="*/ 377847 h 1262692"/>
                <a:gd name="connsiteX1390" fmla="*/ 79754 w 1410790"/>
                <a:gd name="connsiteY1390" fmla="*/ 375949 h 1262692"/>
                <a:gd name="connsiteX1391" fmla="*/ 80705 w 1410790"/>
                <a:gd name="connsiteY1391" fmla="*/ 374052 h 1262692"/>
                <a:gd name="connsiteX1392" fmla="*/ 82602 w 1410790"/>
                <a:gd name="connsiteY1392" fmla="*/ 372154 h 1262692"/>
                <a:gd name="connsiteX1393" fmla="*/ 81656 w 1410790"/>
                <a:gd name="connsiteY1393" fmla="*/ 370252 h 1262692"/>
                <a:gd name="connsiteX1394" fmla="*/ 84505 w 1410790"/>
                <a:gd name="connsiteY1394" fmla="*/ 367423 h 1262692"/>
                <a:gd name="connsiteX1395" fmla="*/ 85451 w 1410790"/>
                <a:gd name="connsiteY1395" fmla="*/ 367423 h 1262692"/>
                <a:gd name="connsiteX1396" fmla="*/ 86402 w 1410790"/>
                <a:gd name="connsiteY1396" fmla="*/ 360759 h 1262692"/>
                <a:gd name="connsiteX1397" fmla="*/ 89251 w 1410790"/>
                <a:gd name="connsiteY1397" fmla="*/ 358857 h 1262692"/>
                <a:gd name="connsiteX1398" fmla="*/ 94948 w 1410790"/>
                <a:gd name="connsiteY1398" fmla="*/ 356959 h 1262692"/>
                <a:gd name="connsiteX1399" fmla="*/ 95900 w 1410790"/>
                <a:gd name="connsiteY1399" fmla="*/ 356959 h 1262692"/>
                <a:gd name="connsiteX1400" fmla="*/ 97797 w 1410790"/>
                <a:gd name="connsiteY1400" fmla="*/ 353164 h 1262692"/>
                <a:gd name="connsiteX1401" fmla="*/ 101592 w 1410790"/>
                <a:gd name="connsiteY1401" fmla="*/ 356028 h 1262692"/>
                <a:gd name="connsiteX1402" fmla="*/ 103495 w 1410790"/>
                <a:gd name="connsiteY1402" fmla="*/ 357930 h 1262692"/>
                <a:gd name="connsiteX1403" fmla="*/ 105392 w 1410790"/>
                <a:gd name="connsiteY1403" fmla="*/ 365525 h 1262692"/>
                <a:gd name="connsiteX1404" fmla="*/ 106338 w 1410790"/>
                <a:gd name="connsiteY1404" fmla="*/ 366452 h 1262692"/>
                <a:gd name="connsiteX1405" fmla="*/ 108241 w 1410790"/>
                <a:gd name="connsiteY1405" fmla="*/ 367423 h 1262692"/>
                <a:gd name="connsiteX1406" fmla="*/ 112036 w 1410790"/>
                <a:gd name="connsiteY1406" fmla="*/ 367423 h 1262692"/>
                <a:gd name="connsiteX1407" fmla="*/ 113938 w 1410790"/>
                <a:gd name="connsiteY1407" fmla="*/ 365525 h 1262692"/>
                <a:gd name="connsiteX1408" fmla="*/ 114889 w 1410790"/>
                <a:gd name="connsiteY1408" fmla="*/ 365525 h 1262692"/>
                <a:gd name="connsiteX1409" fmla="*/ 115836 w 1410790"/>
                <a:gd name="connsiteY1409" fmla="*/ 364559 h 1262692"/>
                <a:gd name="connsiteX1410" fmla="*/ 115836 w 1410790"/>
                <a:gd name="connsiteY1410" fmla="*/ 360759 h 1262692"/>
                <a:gd name="connsiteX1411" fmla="*/ 116787 w 1410790"/>
                <a:gd name="connsiteY1411" fmla="*/ 360759 h 1262692"/>
                <a:gd name="connsiteX1412" fmla="*/ 123431 w 1410790"/>
                <a:gd name="connsiteY1412" fmla="*/ 363623 h 1262692"/>
                <a:gd name="connsiteX1413" fmla="*/ 131957 w 1410790"/>
                <a:gd name="connsiteY1413" fmla="*/ 365525 h 1262692"/>
                <a:gd name="connsiteX1414" fmla="*/ 133859 w 1410790"/>
                <a:gd name="connsiteY1414" fmla="*/ 370252 h 1262692"/>
                <a:gd name="connsiteX1415" fmla="*/ 133859 w 1410790"/>
                <a:gd name="connsiteY1415" fmla="*/ 370252 h 1262692"/>
                <a:gd name="connsiteX1416" fmla="*/ 135757 w 1410790"/>
                <a:gd name="connsiteY1416" fmla="*/ 369320 h 1262692"/>
                <a:gd name="connsiteX1417" fmla="*/ 138625 w 1410790"/>
                <a:gd name="connsiteY1417" fmla="*/ 371218 h 1262692"/>
                <a:gd name="connsiteX1418" fmla="*/ 142420 w 1410790"/>
                <a:gd name="connsiteY1418" fmla="*/ 370252 h 1262692"/>
                <a:gd name="connsiteX1419" fmla="*/ 145249 w 1410790"/>
                <a:gd name="connsiteY1419" fmla="*/ 368354 h 1262692"/>
                <a:gd name="connsiteX1420" fmla="*/ 146220 w 1410790"/>
                <a:gd name="connsiteY1420" fmla="*/ 367423 h 1262692"/>
                <a:gd name="connsiteX1421" fmla="*/ 148118 w 1410790"/>
                <a:gd name="connsiteY1421" fmla="*/ 365525 h 1262692"/>
                <a:gd name="connsiteX1422" fmla="*/ 148118 w 1410790"/>
                <a:gd name="connsiteY1422" fmla="*/ 364559 h 1262692"/>
                <a:gd name="connsiteX1423" fmla="*/ 150015 w 1410790"/>
                <a:gd name="connsiteY1423" fmla="*/ 361726 h 1262692"/>
                <a:gd name="connsiteX1424" fmla="*/ 150015 w 1410790"/>
                <a:gd name="connsiteY1424" fmla="*/ 360759 h 1262692"/>
                <a:gd name="connsiteX1425" fmla="*/ 150015 w 1410790"/>
                <a:gd name="connsiteY1425" fmla="*/ 357930 h 1262692"/>
                <a:gd name="connsiteX1426" fmla="*/ 148118 w 1410790"/>
                <a:gd name="connsiteY1426" fmla="*/ 356959 h 1262692"/>
                <a:gd name="connsiteX1427" fmla="*/ 147152 w 1410790"/>
                <a:gd name="connsiteY1427" fmla="*/ 356959 h 1262692"/>
                <a:gd name="connsiteX1428" fmla="*/ 145249 w 1410790"/>
                <a:gd name="connsiteY1428" fmla="*/ 356028 h 1262692"/>
                <a:gd name="connsiteX1429" fmla="*/ 147152 w 1410790"/>
                <a:gd name="connsiteY1429" fmla="*/ 351262 h 1262692"/>
                <a:gd name="connsiteX1430" fmla="*/ 150946 w 1410790"/>
                <a:gd name="connsiteY1430" fmla="*/ 353164 h 1262692"/>
                <a:gd name="connsiteX1431" fmla="*/ 151918 w 1410790"/>
                <a:gd name="connsiteY1431" fmla="*/ 353164 h 1262692"/>
                <a:gd name="connsiteX1432" fmla="*/ 153815 w 1410790"/>
                <a:gd name="connsiteY1432" fmla="*/ 351262 h 1262692"/>
                <a:gd name="connsiteX1433" fmla="*/ 154741 w 1410790"/>
                <a:gd name="connsiteY1433" fmla="*/ 351262 h 1262692"/>
                <a:gd name="connsiteX1434" fmla="*/ 163293 w 1410790"/>
                <a:gd name="connsiteY1434" fmla="*/ 353164 h 1262692"/>
                <a:gd name="connsiteX1435" fmla="*/ 160439 w 1410790"/>
                <a:gd name="connsiteY1435" fmla="*/ 375949 h 1262692"/>
                <a:gd name="connsiteX1436" fmla="*/ 160439 w 1410790"/>
                <a:gd name="connsiteY1436" fmla="*/ 381647 h 1262692"/>
                <a:gd name="connsiteX1437" fmla="*/ 161390 w 1410790"/>
                <a:gd name="connsiteY1437" fmla="*/ 384515 h 1262692"/>
                <a:gd name="connsiteX1438" fmla="*/ 162341 w 1410790"/>
                <a:gd name="connsiteY1438" fmla="*/ 385442 h 1262692"/>
                <a:gd name="connsiteX1439" fmla="*/ 160439 w 1410790"/>
                <a:gd name="connsiteY1439" fmla="*/ 390207 h 1262692"/>
                <a:gd name="connsiteX1440" fmla="*/ 158541 w 1410790"/>
                <a:gd name="connsiteY1440" fmla="*/ 392110 h 1262692"/>
                <a:gd name="connsiteX1441" fmla="*/ 158541 w 1410790"/>
                <a:gd name="connsiteY1441" fmla="*/ 394008 h 1262692"/>
                <a:gd name="connsiteX1442" fmla="*/ 155712 w 1410790"/>
                <a:gd name="connsiteY1442" fmla="*/ 399705 h 1262692"/>
                <a:gd name="connsiteX1443" fmla="*/ 153815 w 1410790"/>
                <a:gd name="connsiteY1443" fmla="*/ 401602 h 1262692"/>
                <a:gd name="connsiteX1444" fmla="*/ 150946 w 1410790"/>
                <a:gd name="connsiteY1444" fmla="*/ 412031 h 1262692"/>
                <a:gd name="connsiteX1445" fmla="*/ 156644 w 1410790"/>
                <a:gd name="connsiteY1445" fmla="*/ 412997 h 1262692"/>
                <a:gd name="connsiteX1446" fmla="*/ 159493 w 1410790"/>
                <a:gd name="connsiteY1446" fmla="*/ 412997 h 1262692"/>
                <a:gd name="connsiteX1447" fmla="*/ 161390 w 1410790"/>
                <a:gd name="connsiteY1447" fmla="*/ 412031 h 1262692"/>
                <a:gd name="connsiteX1448" fmla="*/ 162341 w 1410790"/>
                <a:gd name="connsiteY1448" fmla="*/ 411099 h 1262692"/>
                <a:gd name="connsiteX1449" fmla="*/ 166136 w 1410790"/>
                <a:gd name="connsiteY1449" fmla="*/ 409197 h 1262692"/>
                <a:gd name="connsiteX1450" fmla="*/ 168985 w 1410790"/>
                <a:gd name="connsiteY1450" fmla="*/ 404431 h 1262692"/>
                <a:gd name="connsiteX1451" fmla="*/ 169936 w 1410790"/>
                <a:gd name="connsiteY1451" fmla="*/ 406329 h 1262692"/>
                <a:gd name="connsiteX1452" fmla="*/ 169936 w 1410790"/>
                <a:gd name="connsiteY1452" fmla="*/ 407300 h 1262692"/>
                <a:gd name="connsiteX1453" fmla="*/ 168039 w 1410790"/>
                <a:gd name="connsiteY1453" fmla="*/ 409197 h 1262692"/>
                <a:gd name="connsiteX1454" fmla="*/ 168039 w 1410790"/>
                <a:gd name="connsiteY1454" fmla="*/ 414900 h 1262692"/>
                <a:gd name="connsiteX1455" fmla="*/ 168985 w 1410790"/>
                <a:gd name="connsiteY1455" fmla="*/ 416797 h 1262692"/>
                <a:gd name="connsiteX1456" fmla="*/ 168039 w 1410790"/>
                <a:gd name="connsiteY1456" fmla="*/ 418690 h 1262692"/>
                <a:gd name="connsiteX1457" fmla="*/ 167087 w 1410790"/>
                <a:gd name="connsiteY1457" fmla="*/ 420592 h 1262692"/>
                <a:gd name="connsiteX1458" fmla="*/ 166136 w 1410790"/>
                <a:gd name="connsiteY1458" fmla="*/ 420592 h 1262692"/>
                <a:gd name="connsiteX1459" fmla="*/ 166136 w 1410790"/>
                <a:gd name="connsiteY1459" fmla="*/ 417724 h 1262692"/>
                <a:gd name="connsiteX1460" fmla="*/ 165190 w 1410790"/>
                <a:gd name="connsiteY1460" fmla="*/ 417724 h 1262692"/>
                <a:gd name="connsiteX1461" fmla="*/ 163293 w 1410790"/>
                <a:gd name="connsiteY1461" fmla="*/ 417724 h 1262692"/>
                <a:gd name="connsiteX1462" fmla="*/ 160439 w 1410790"/>
                <a:gd name="connsiteY1462" fmla="*/ 419626 h 1262692"/>
                <a:gd name="connsiteX1463" fmla="*/ 163293 w 1410790"/>
                <a:gd name="connsiteY1463" fmla="*/ 422489 h 1262692"/>
                <a:gd name="connsiteX1464" fmla="*/ 162341 w 1410790"/>
                <a:gd name="connsiteY1464" fmla="*/ 424392 h 1262692"/>
                <a:gd name="connsiteX1465" fmla="*/ 162341 w 1410790"/>
                <a:gd name="connsiteY1465" fmla="*/ 425318 h 1262692"/>
                <a:gd name="connsiteX1466" fmla="*/ 162341 w 1410790"/>
                <a:gd name="connsiteY1466" fmla="*/ 428187 h 1262692"/>
                <a:gd name="connsiteX1467" fmla="*/ 162341 w 1410790"/>
                <a:gd name="connsiteY1467" fmla="*/ 429118 h 1262692"/>
                <a:gd name="connsiteX1468" fmla="*/ 166136 w 1410790"/>
                <a:gd name="connsiteY1468" fmla="*/ 430084 h 1262692"/>
                <a:gd name="connsiteX1469" fmla="*/ 166136 w 1410790"/>
                <a:gd name="connsiteY1469" fmla="*/ 428187 h 1262692"/>
                <a:gd name="connsiteX1470" fmla="*/ 169936 w 1410790"/>
                <a:gd name="connsiteY1470" fmla="*/ 426289 h 1262692"/>
                <a:gd name="connsiteX1471" fmla="*/ 169936 w 1410790"/>
                <a:gd name="connsiteY1471" fmla="*/ 427221 h 1262692"/>
                <a:gd name="connsiteX1472" fmla="*/ 172785 w 1410790"/>
                <a:gd name="connsiteY1472" fmla="*/ 429118 h 1262692"/>
                <a:gd name="connsiteX1473" fmla="*/ 173731 w 1410790"/>
                <a:gd name="connsiteY1473" fmla="*/ 431021 h 1262692"/>
                <a:gd name="connsiteX1474" fmla="*/ 176585 w 1410790"/>
                <a:gd name="connsiteY1474" fmla="*/ 427221 h 1262692"/>
                <a:gd name="connsiteX1475" fmla="*/ 177531 w 1410790"/>
                <a:gd name="connsiteY1475" fmla="*/ 426289 h 1262692"/>
                <a:gd name="connsiteX1476" fmla="*/ 180380 w 1410790"/>
                <a:gd name="connsiteY1476" fmla="*/ 427221 h 1262692"/>
                <a:gd name="connsiteX1477" fmla="*/ 181331 w 1410790"/>
                <a:gd name="connsiteY1477" fmla="*/ 427221 h 1262692"/>
                <a:gd name="connsiteX1478" fmla="*/ 182282 w 1410790"/>
                <a:gd name="connsiteY1478" fmla="*/ 428187 h 1262692"/>
                <a:gd name="connsiteX1479" fmla="*/ 182282 w 1410790"/>
                <a:gd name="connsiteY1479" fmla="*/ 429118 h 1262692"/>
                <a:gd name="connsiteX1480" fmla="*/ 179429 w 1410790"/>
                <a:gd name="connsiteY1480" fmla="*/ 431021 h 1262692"/>
                <a:gd name="connsiteX1481" fmla="*/ 179429 w 1410790"/>
                <a:gd name="connsiteY1481" fmla="*/ 431987 h 1262692"/>
                <a:gd name="connsiteX1482" fmla="*/ 181331 w 1410790"/>
                <a:gd name="connsiteY1482" fmla="*/ 433884 h 1262692"/>
                <a:gd name="connsiteX1483" fmla="*/ 182282 w 1410790"/>
                <a:gd name="connsiteY1483" fmla="*/ 434816 h 1262692"/>
                <a:gd name="connsiteX1484" fmla="*/ 180380 w 1410790"/>
                <a:gd name="connsiteY1484" fmla="*/ 441479 h 1262692"/>
                <a:gd name="connsiteX1485" fmla="*/ 181331 w 1410790"/>
                <a:gd name="connsiteY1485" fmla="*/ 442410 h 1262692"/>
                <a:gd name="connsiteX1486" fmla="*/ 184180 w 1410790"/>
                <a:gd name="connsiteY1486" fmla="*/ 445284 h 1262692"/>
                <a:gd name="connsiteX1487" fmla="*/ 186077 w 1410790"/>
                <a:gd name="connsiteY1487" fmla="*/ 443382 h 1262692"/>
                <a:gd name="connsiteX1488" fmla="*/ 187975 w 1410790"/>
                <a:gd name="connsiteY1488" fmla="*/ 436713 h 1262692"/>
                <a:gd name="connsiteX1489" fmla="*/ 188926 w 1410790"/>
                <a:gd name="connsiteY1489" fmla="*/ 435787 h 1262692"/>
                <a:gd name="connsiteX1490" fmla="*/ 189877 w 1410790"/>
                <a:gd name="connsiteY1490" fmla="*/ 433884 h 1262692"/>
                <a:gd name="connsiteX1491" fmla="*/ 191775 w 1410790"/>
                <a:gd name="connsiteY1491" fmla="*/ 431987 h 1262692"/>
                <a:gd name="connsiteX1492" fmla="*/ 192726 w 1410790"/>
                <a:gd name="connsiteY1492" fmla="*/ 431021 h 1262692"/>
                <a:gd name="connsiteX1493" fmla="*/ 193672 w 1410790"/>
                <a:gd name="connsiteY1493" fmla="*/ 429118 h 1262692"/>
                <a:gd name="connsiteX1494" fmla="*/ 192726 w 1410790"/>
                <a:gd name="connsiteY1494" fmla="*/ 424392 h 1262692"/>
                <a:gd name="connsiteX1495" fmla="*/ 196521 w 1410790"/>
                <a:gd name="connsiteY1495" fmla="*/ 421523 h 1262692"/>
                <a:gd name="connsiteX1496" fmla="*/ 199369 w 1410790"/>
                <a:gd name="connsiteY1496" fmla="*/ 419626 h 1262692"/>
                <a:gd name="connsiteX1497" fmla="*/ 200321 w 1410790"/>
                <a:gd name="connsiteY1497" fmla="*/ 418690 h 1262692"/>
                <a:gd name="connsiteX1498" fmla="*/ 203164 w 1410790"/>
                <a:gd name="connsiteY1498" fmla="*/ 420592 h 1262692"/>
                <a:gd name="connsiteX1499" fmla="*/ 203164 w 1410790"/>
                <a:gd name="connsiteY1499" fmla="*/ 421523 h 1262692"/>
                <a:gd name="connsiteX1500" fmla="*/ 200321 w 1410790"/>
                <a:gd name="connsiteY1500" fmla="*/ 426289 h 1262692"/>
                <a:gd name="connsiteX1501" fmla="*/ 199369 w 1410790"/>
                <a:gd name="connsiteY1501" fmla="*/ 430084 h 1262692"/>
                <a:gd name="connsiteX1502" fmla="*/ 198418 w 1410790"/>
                <a:gd name="connsiteY1502" fmla="*/ 431021 h 1262692"/>
                <a:gd name="connsiteX1503" fmla="*/ 198418 w 1410790"/>
                <a:gd name="connsiteY1503" fmla="*/ 433884 h 1262692"/>
                <a:gd name="connsiteX1504" fmla="*/ 197472 w 1410790"/>
                <a:gd name="connsiteY1504" fmla="*/ 434816 h 1262692"/>
                <a:gd name="connsiteX1505" fmla="*/ 197472 w 1410790"/>
                <a:gd name="connsiteY1505" fmla="*/ 440513 h 1262692"/>
                <a:gd name="connsiteX1506" fmla="*/ 201272 w 1410790"/>
                <a:gd name="connsiteY1506" fmla="*/ 441479 h 1262692"/>
                <a:gd name="connsiteX1507" fmla="*/ 202218 w 1410790"/>
                <a:gd name="connsiteY1507" fmla="*/ 440513 h 1262692"/>
                <a:gd name="connsiteX1508" fmla="*/ 204116 w 1410790"/>
                <a:gd name="connsiteY1508" fmla="*/ 433884 h 1262692"/>
                <a:gd name="connsiteX1509" fmla="*/ 205067 w 1410790"/>
                <a:gd name="connsiteY1509" fmla="*/ 431987 h 1262692"/>
                <a:gd name="connsiteX1510" fmla="*/ 206964 w 1410790"/>
                <a:gd name="connsiteY1510" fmla="*/ 429118 h 1262692"/>
                <a:gd name="connsiteX1511" fmla="*/ 209813 w 1410790"/>
                <a:gd name="connsiteY1511" fmla="*/ 432913 h 1262692"/>
                <a:gd name="connsiteX1512" fmla="*/ 213613 w 1410790"/>
                <a:gd name="connsiteY1512" fmla="*/ 435787 h 1262692"/>
                <a:gd name="connsiteX1513" fmla="*/ 213613 w 1410790"/>
                <a:gd name="connsiteY1513" fmla="*/ 437679 h 1262692"/>
                <a:gd name="connsiteX1514" fmla="*/ 213613 w 1410790"/>
                <a:gd name="connsiteY1514" fmla="*/ 438616 h 1262692"/>
                <a:gd name="connsiteX1515" fmla="*/ 212662 w 1410790"/>
                <a:gd name="connsiteY1515" fmla="*/ 439582 h 1262692"/>
                <a:gd name="connsiteX1516" fmla="*/ 212662 w 1410790"/>
                <a:gd name="connsiteY1516" fmla="*/ 440513 h 1262692"/>
                <a:gd name="connsiteX1517" fmla="*/ 215510 w 1410790"/>
                <a:gd name="connsiteY1517" fmla="*/ 443382 h 1262692"/>
                <a:gd name="connsiteX1518" fmla="*/ 215510 w 1410790"/>
                <a:gd name="connsiteY1518" fmla="*/ 450010 h 1262692"/>
                <a:gd name="connsiteX1519" fmla="*/ 212662 w 1410790"/>
                <a:gd name="connsiteY1519" fmla="*/ 450957 h 1262692"/>
                <a:gd name="connsiteX1520" fmla="*/ 210764 w 1410790"/>
                <a:gd name="connsiteY1520" fmla="*/ 451903 h 1262692"/>
                <a:gd name="connsiteX1521" fmla="*/ 208862 w 1410790"/>
                <a:gd name="connsiteY1521" fmla="*/ 454756 h 1262692"/>
                <a:gd name="connsiteX1522" fmla="*/ 210764 w 1410790"/>
                <a:gd name="connsiteY1522" fmla="*/ 455703 h 1262692"/>
                <a:gd name="connsiteX1523" fmla="*/ 207916 w 1410790"/>
                <a:gd name="connsiteY1523" fmla="*/ 459503 h 1262692"/>
                <a:gd name="connsiteX1524" fmla="*/ 206964 w 1410790"/>
                <a:gd name="connsiteY1524" fmla="*/ 459503 h 1262692"/>
                <a:gd name="connsiteX1525" fmla="*/ 204116 w 1410790"/>
                <a:gd name="connsiteY1525" fmla="*/ 459503 h 1262692"/>
                <a:gd name="connsiteX1526" fmla="*/ 204116 w 1410790"/>
                <a:gd name="connsiteY1526" fmla="*/ 461400 h 1262692"/>
                <a:gd name="connsiteX1527" fmla="*/ 202218 w 1410790"/>
                <a:gd name="connsiteY1527" fmla="*/ 464249 h 1262692"/>
                <a:gd name="connsiteX1528" fmla="*/ 203164 w 1410790"/>
                <a:gd name="connsiteY1528" fmla="*/ 465200 h 1262692"/>
                <a:gd name="connsiteX1529" fmla="*/ 205067 w 1410790"/>
                <a:gd name="connsiteY1529" fmla="*/ 466146 h 1262692"/>
                <a:gd name="connsiteX1530" fmla="*/ 206018 w 1410790"/>
                <a:gd name="connsiteY1530" fmla="*/ 465200 h 1262692"/>
                <a:gd name="connsiteX1531" fmla="*/ 207916 w 1410790"/>
                <a:gd name="connsiteY1531" fmla="*/ 464249 h 1262692"/>
                <a:gd name="connsiteX1532" fmla="*/ 209813 w 1410790"/>
                <a:gd name="connsiteY1532" fmla="*/ 464249 h 1262692"/>
                <a:gd name="connsiteX1533" fmla="*/ 210764 w 1410790"/>
                <a:gd name="connsiteY1533" fmla="*/ 467098 h 1262692"/>
                <a:gd name="connsiteX1534" fmla="*/ 210764 w 1410790"/>
                <a:gd name="connsiteY1534" fmla="*/ 472795 h 1262692"/>
                <a:gd name="connsiteX1535" fmla="*/ 209813 w 1410790"/>
                <a:gd name="connsiteY1535" fmla="*/ 473746 h 1262692"/>
                <a:gd name="connsiteX1536" fmla="*/ 208862 w 1410790"/>
                <a:gd name="connsiteY1536" fmla="*/ 474692 h 1262692"/>
                <a:gd name="connsiteX1537" fmla="*/ 209813 w 1410790"/>
                <a:gd name="connsiteY1537" fmla="*/ 476595 h 1262692"/>
                <a:gd name="connsiteX1538" fmla="*/ 210764 w 1410790"/>
                <a:gd name="connsiteY1538" fmla="*/ 477541 h 1262692"/>
                <a:gd name="connsiteX1539" fmla="*/ 210764 w 1410790"/>
                <a:gd name="connsiteY1539" fmla="*/ 479439 h 1262692"/>
                <a:gd name="connsiteX1540" fmla="*/ 213613 w 1410790"/>
                <a:gd name="connsiteY1540" fmla="*/ 481341 h 1262692"/>
                <a:gd name="connsiteX1541" fmla="*/ 216462 w 1410790"/>
                <a:gd name="connsiteY1541" fmla="*/ 479439 h 1262692"/>
                <a:gd name="connsiteX1542" fmla="*/ 220257 w 1410790"/>
                <a:gd name="connsiteY1542" fmla="*/ 479439 h 1262692"/>
                <a:gd name="connsiteX1543" fmla="*/ 221208 w 1410790"/>
                <a:gd name="connsiteY1543" fmla="*/ 480390 h 1262692"/>
                <a:gd name="connsiteX1544" fmla="*/ 223105 w 1410790"/>
                <a:gd name="connsiteY1544" fmla="*/ 481341 h 1262692"/>
                <a:gd name="connsiteX1545" fmla="*/ 227851 w 1410790"/>
                <a:gd name="connsiteY1545" fmla="*/ 481341 h 1262692"/>
                <a:gd name="connsiteX1546" fmla="*/ 232603 w 1410790"/>
                <a:gd name="connsiteY1546" fmla="*/ 481341 h 1262692"/>
                <a:gd name="connsiteX1547" fmla="*/ 230705 w 1410790"/>
                <a:gd name="connsiteY1547" fmla="*/ 476595 h 1262692"/>
                <a:gd name="connsiteX1548" fmla="*/ 227851 w 1410790"/>
                <a:gd name="connsiteY1548" fmla="*/ 471844 h 1262692"/>
                <a:gd name="connsiteX1549" fmla="*/ 226905 w 1410790"/>
                <a:gd name="connsiteY1549" fmla="*/ 469946 h 1262692"/>
                <a:gd name="connsiteX1550" fmla="*/ 225954 w 1410790"/>
                <a:gd name="connsiteY1550" fmla="*/ 469946 h 1262692"/>
                <a:gd name="connsiteX1551" fmla="*/ 225008 w 1410790"/>
                <a:gd name="connsiteY1551" fmla="*/ 469000 h 1262692"/>
                <a:gd name="connsiteX1552" fmla="*/ 225008 w 1410790"/>
                <a:gd name="connsiteY1552" fmla="*/ 466146 h 1262692"/>
                <a:gd name="connsiteX1553" fmla="*/ 227851 w 1410790"/>
                <a:gd name="connsiteY1553" fmla="*/ 462351 h 1262692"/>
                <a:gd name="connsiteX1554" fmla="*/ 227851 w 1410790"/>
                <a:gd name="connsiteY1554" fmla="*/ 461400 h 1262692"/>
                <a:gd name="connsiteX1555" fmla="*/ 229754 w 1410790"/>
                <a:gd name="connsiteY1555" fmla="*/ 459503 h 1262692"/>
                <a:gd name="connsiteX1556" fmla="*/ 233549 w 1410790"/>
                <a:gd name="connsiteY1556" fmla="*/ 456649 h 1262692"/>
                <a:gd name="connsiteX1557" fmla="*/ 235451 w 1410790"/>
                <a:gd name="connsiteY1557" fmla="*/ 454756 h 1262692"/>
                <a:gd name="connsiteX1558" fmla="*/ 240198 w 1410790"/>
                <a:gd name="connsiteY1558" fmla="*/ 453806 h 1262692"/>
                <a:gd name="connsiteX1559" fmla="*/ 241144 w 1410790"/>
                <a:gd name="connsiteY1559" fmla="*/ 453806 h 1262692"/>
                <a:gd name="connsiteX1560" fmla="*/ 243997 w 1410790"/>
                <a:gd name="connsiteY1560" fmla="*/ 451903 h 1262692"/>
                <a:gd name="connsiteX1561" fmla="*/ 244944 w 1410790"/>
                <a:gd name="connsiteY1561" fmla="*/ 451903 h 1262692"/>
                <a:gd name="connsiteX1562" fmla="*/ 245895 w 1410790"/>
                <a:gd name="connsiteY1562" fmla="*/ 450957 h 1262692"/>
                <a:gd name="connsiteX1563" fmla="*/ 247792 w 1410790"/>
                <a:gd name="connsiteY1563" fmla="*/ 449074 h 1262692"/>
                <a:gd name="connsiteX1564" fmla="*/ 251592 w 1410790"/>
                <a:gd name="connsiteY1564" fmla="*/ 441479 h 1262692"/>
                <a:gd name="connsiteX1565" fmla="*/ 254441 w 1410790"/>
                <a:gd name="connsiteY1565" fmla="*/ 435787 h 1262692"/>
                <a:gd name="connsiteX1566" fmla="*/ 254441 w 1410790"/>
                <a:gd name="connsiteY1566" fmla="*/ 433884 h 1262692"/>
                <a:gd name="connsiteX1567" fmla="*/ 255387 w 1410790"/>
                <a:gd name="connsiteY1567" fmla="*/ 432913 h 1262692"/>
                <a:gd name="connsiteX1568" fmla="*/ 257285 w 1410790"/>
                <a:gd name="connsiteY1568" fmla="*/ 432913 h 1262692"/>
                <a:gd name="connsiteX1569" fmla="*/ 259187 w 1410790"/>
                <a:gd name="connsiteY1569" fmla="*/ 431987 h 1262692"/>
                <a:gd name="connsiteX1570" fmla="*/ 254441 w 1410790"/>
                <a:gd name="connsiteY1570" fmla="*/ 428187 h 1262692"/>
                <a:gd name="connsiteX1571" fmla="*/ 252539 w 1410790"/>
                <a:gd name="connsiteY1571" fmla="*/ 427221 h 1262692"/>
                <a:gd name="connsiteX1572" fmla="*/ 249695 w 1410790"/>
                <a:gd name="connsiteY1572" fmla="*/ 417724 h 1262692"/>
                <a:gd name="connsiteX1573" fmla="*/ 253490 w 1410790"/>
                <a:gd name="connsiteY1573" fmla="*/ 417724 h 1262692"/>
                <a:gd name="connsiteX1574" fmla="*/ 256339 w 1410790"/>
                <a:gd name="connsiteY1574" fmla="*/ 415826 h 1262692"/>
                <a:gd name="connsiteX1575" fmla="*/ 257285 w 1410790"/>
                <a:gd name="connsiteY1575" fmla="*/ 415826 h 1262692"/>
                <a:gd name="connsiteX1576" fmla="*/ 260133 w 1410790"/>
                <a:gd name="connsiteY1576" fmla="*/ 414900 h 1262692"/>
                <a:gd name="connsiteX1577" fmla="*/ 262036 w 1410790"/>
                <a:gd name="connsiteY1577" fmla="*/ 413923 h 1262692"/>
                <a:gd name="connsiteX1578" fmla="*/ 263933 w 1410790"/>
                <a:gd name="connsiteY1578" fmla="*/ 410129 h 1262692"/>
                <a:gd name="connsiteX1579" fmla="*/ 265831 w 1410790"/>
                <a:gd name="connsiteY1579" fmla="*/ 405402 h 1262692"/>
                <a:gd name="connsiteX1580" fmla="*/ 264880 w 1410790"/>
                <a:gd name="connsiteY1580" fmla="*/ 404431 h 1262692"/>
                <a:gd name="connsiteX1581" fmla="*/ 264880 w 1410790"/>
                <a:gd name="connsiteY1581" fmla="*/ 404431 h 1262692"/>
                <a:gd name="connsiteX1582" fmla="*/ 263933 w 1410790"/>
                <a:gd name="connsiteY1582" fmla="*/ 403505 h 1262692"/>
                <a:gd name="connsiteX1583" fmla="*/ 262036 w 1410790"/>
                <a:gd name="connsiteY1583" fmla="*/ 403505 h 1262692"/>
                <a:gd name="connsiteX1584" fmla="*/ 258236 w 1410790"/>
                <a:gd name="connsiteY1584" fmla="*/ 403505 h 1262692"/>
                <a:gd name="connsiteX1585" fmla="*/ 255387 w 1410790"/>
                <a:gd name="connsiteY1585" fmla="*/ 401602 h 1262692"/>
                <a:gd name="connsiteX1586" fmla="*/ 251592 w 1410790"/>
                <a:gd name="connsiteY1586" fmla="*/ 400636 h 1262692"/>
                <a:gd name="connsiteX1587" fmla="*/ 250641 w 1410790"/>
                <a:gd name="connsiteY1587" fmla="*/ 400636 h 1262692"/>
                <a:gd name="connsiteX1588" fmla="*/ 243046 w 1410790"/>
                <a:gd name="connsiteY1588" fmla="*/ 399705 h 1262692"/>
                <a:gd name="connsiteX1589" fmla="*/ 240198 w 1410790"/>
                <a:gd name="connsiteY1589" fmla="*/ 399705 h 1262692"/>
                <a:gd name="connsiteX1590" fmla="*/ 237349 w 1410790"/>
                <a:gd name="connsiteY1590" fmla="*/ 398734 h 1262692"/>
                <a:gd name="connsiteX1591" fmla="*/ 236398 w 1410790"/>
                <a:gd name="connsiteY1591" fmla="*/ 397807 h 1262692"/>
                <a:gd name="connsiteX1592" fmla="*/ 232603 w 1410790"/>
                <a:gd name="connsiteY1592" fmla="*/ 397807 h 1262692"/>
                <a:gd name="connsiteX1593" fmla="*/ 230705 w 1410790"/>
                <a:gd name="connsiteY1593" fmla="*/ 398734 h 1262692"/>
                <a:gd name="connsiteX1594" fmla="*/ 227851 w 1410790"/>
                <a:gd name="connsiteY1594" fmla="*/ 397807 h 1262692"/>
                <a:gd name="connsiteX1595" fmla="*/ 226905 w 1410790"/>
                <a:gd name="connsiteY1595" fmla="*/ 396836 h 1262692"/>
                <a:gd name="connsiteX1596" fmla="*/ 226905 w 1410790"/>
                <a:gd name="connsiteY1596" fmla="*/ 395910 h 1262692"/>
                <a:gd name="connsiteX1597" fmla="*/ 225954 w 1410790"/>
                <a:gd name="connsiteY1597" fmla="*/ 394939 h 1262692"/>
                <a:gd name="connsiteX1598" fmla="*/ 224057 w 1410790"/>
                <a:gd name="connsiteY1598" fmla="*/ 392110 h 1262692"/>
                <a:gd name="connsiteX1599" fmla="*/ 223105 w 1410790"/>
                <a:gd name="connsiteY1599" fmla="*/ 389241 h 1262692"/>
                <a:gd name="connsiteX1600" fmla="*/ 216462 w 1410790"/>
                <a:gd name="connsiteY1600" fmla="*/ 375018 h 1262692"/>
                <a:gd name="connsiteX1601" fmla="*/ 212662 w 1410790"/>
                <a:gd name="connsiteY1601" fmla="*/ 367423 h 1262692"/>
                <a:gd name="connsiteX1602" fmla="*/ 211715 w 1410790"/>
                <a:gd name="connsiteY1602" fmla="*/ 367423 h 1262692"/>
                <a:gd name="connsiteX1603" fmla="*/ 209813 w 1410790"/>
                <a:gd name="connsiteY1603" fmla="*/ 367423 h 1262692"/>
                <a:gd name="connsiteX1604" fmla="*/ 207916 w 1410790"/>
                <a:gd name="connsiteY1604" fmla="*/ 368354 h 1262692"/>
                <a:gd name="connsiteX1605" fmla="*/ 206018 w 1410790"/>
                <a:gd name="connsiteY1605" fmla="*/ 367423 h 1262692"/>
                <a:gd name="connsiteX1606" fmla="*/ 204116 w 1410790"/>
                <a:gd name="connsiteY1606" fmla="*/ 366452 h 1262692"/>
                <a:gd name="connsiteX1607" fmla="*/ 203164 w 1410790"/>
                <a:gd name="connsiteY1607" fmla="*/ 365525 h 1262692"/>
                <a:gd name="connsiteX1608" fmla="*/ 200321 w 1410790"/>
                <a:gd name="connsiteY1608" fmla="*/ 361726 h 1262692"/>
                <a:gd name="connsiteX1609" fmla="*/ 200321 w 1410790"/>
                <a:gd name="connsiteY1609" fmla="*/ 360759 h 1262692"/>
                <a:gd name="connsiteX1610" fmla="*/ 199369 w 1410790"/>
                <a:gd name="connsiteY1610" fmla="*/ 359823 h 1262692"/>
                <a:gd name="connsiteX1611" fmla="*/ 197472 w 1410790"/>
                <a:gd name="connsiteY1611" fmla="*/ 355062 h 1262692"/>
                <a:gd name="connsiteX1612" fmla="*/ 195574 w 1410790"/>
                <a:gd name="connsiteY1612" fmla="*/ 353164 h 1262692"/>
                <a:gd name="connsiteX1613" fmla="*/ 195574 w 1410790"/>
                <a:gd name="connsiteY1613" fmla="*/ 352228 h 1262692"/>
                <a:gd name="connsiteX1614" fmla="*/ 192726 w 1410790"/>
                <a:gd name="connsiteY1614" fmla="*/ 348433 h 1262692"/>
                <a:gd name="connsiteX1615" fmla="*/ 190823 w 1410790"/>
                <a:gd name="connsiteY1615" fmla="*/ 346536 h 1262692"/>
                <a:gd name="connsiteX1616" fmla="*/ 189877 w 1410790"/>
                <a:gd name="connsiteY1616" fmla="*/ 345570 h 1262692"/>
                <a:gd name="connsiteX1617" fmla="*/ 188926 w 1410790"/>
                <a:gd name="connsiteY1617" fmla="*/ 345570 h 1262692"/>
                <a:gd name="connsiteX1618" fmla="*/ 187975 w 1410790"/>
                <a:gd name="connsiteY1618" fmla="*/ 344633 h 1262692"/>
                <a:gd name="connsiteX1619" fmla="*/ 187028 w 1410790"/>
                <a:gd name="connsiteY1619" fmla="*/ 343667 h 1262692"/>
                <a:gd name="connsiteX1620" fmla="*/ 186077 w 1410790"/>
                <a:gd name="connsiteY1620" fmla="*/ 339867 h 1262692"/>
                <a:gd name="connsiteX1621" fmla="*/ 183228 w 1410790"/>
                <a:gd name="connsiteY1621" fmla="*/ 336082 h 1262692"/>
                <a:gd name="connsiteX1622" fmla="*/ 181331 w 1410790"/>
                <a:gd name="connsiteY1622" fmla="*/ 333239 h 1262692"/>
                <a:gd name="connsiteX1623" fmla="*/ 175634 w 1410790"/>
                <a:gd name="connsiteY1623" fmla="*/ 332292 h 1262692"/>
                <a:gd name="connsiteX1624" fmla="*/ 174682 w 1410790"/>
                <a:gd name="connsiteY1624" fmla="*/ 328492 h 1262692"/>
                <a:gd name="connsiteX1625" fmla="*/ 173731 w 1410790"/>
                <a:gd name="connsiteY1625" fmla="*/ 327546 h 1262692"/>
                <a:gd name="connsiteX1626" fmla="*/ 171834 w 1410790"/>
                <a:gd name="connsiteY1626" fmla="*/ 322800 h 1262692"/>
                <a:gd name="connsiteX1627" fmla="*/ 168039 w 1410790"/>
                <a:gd name="connsiteY1627" fmla="*/ 318049 h 1262692"/>
                <a:gd name="connsiteX1628" fmla="*/ 160439 w 1410790"/>
                <a:gd name="connsiteY1628" fmla="*/ 315205 h 1262692"/>
                <a:gd name="connsiteX1629" fmla="*/ 158541 w 1410790"/>
                <a:gd name="connsiteY1629" fmla="*/ 312351 h 1262692"/>
                <a:gd name="connsiteX1630" fmla="*/ 160439 w 1410790"/>
                <a:gd name="connsiteY1630" fmla="*/ 310459 h 1262692"/>
                <a:gd name="connsiteX1631" fmla="*/ 163293 w 1410790"/>
                <a:gd name="connsiteY1631" fmla="*/ 309503 h 1262692"/>
                <a:gd name="connsiteX1632" fmla="*/ 164239 w 1410790"/>
                <a:gd name="connsiteY1632" fmla="*/ 309503 h 1262692"/>
                <a:gd name="connsiteX1633" fmla="*/ 165190 w 1410790"/>
                <a:gd name="connsiteY1633" fmla="*/ 309503 h 1262692"/>
                <a:gd name="connsiteX1634" fmla="*/ 166136 w 1410790"/>
                <a:gd name="connsiteY1634" fmla="*/ 309503 h 1262692"/>
                <a:gd name="connsiteX1635" fmla="*/ 172785 w 1410790"/>
                <a:gd name="connsiteY1635" fmla="*/ 309503 h 1262692"/>
                <a:gd name="connsiteX1636" fmla="*/ 177531 w 1410790"/>
                <a:gd name="connsiteY1636" fmla="*/ 307605 h 1262692"/>
                <a:gd name="connsiteX1637" fmla="*/ 178482 w 1410790"/>
                <a:gd name="connsiteY1637" fmla="*/ 306659 h 1262692"/>
                <a:gd name="connsiteX1638" fmla="*/ 180380 w 1410790"/>
                <a:gd name="connsiteY1638" fmla="*/ 305708 h 1262692"/>
                <a:gd name="connsiteX1639" fmla="*/ 182282 w 1410790"/>
                <a:gd name="connsiteY1639" fmla="*/ 301908 h 1262692"/>
                <a:gd name="connsiteX1640" fmla="*/ 185126 w 1410790"/>
                <a:gd name="connsiteY1640" fmla="*/ 300961 h 1262692"/>
                <a:gd name="connsiteX1641" fmla="*/ 191775 w 1410790"/>
                <a:gd name="connsiteY1641" fmla="*/ 290513 h 1262692"/>
                <a:gd name="connsiteX1642" fmla="*/ 190823 w 1410790"/>
                <a:gd name="connsiteY1642" fmla="*/ 287669 h 1262692"/>
                <a:gd name="connsiteX1643" fmla="*/ 187975 w 1410790"/>
                <a:gd name="connsiteY1643" fmla="*/ 289567 h 1262692"/>
                <a:gd name="connsiteX1644" fmla="*/ 187028 w 1410790"/>
                <a:gd name="connsiteY1644" fmla="*/ 290513 h 1262692"/>
                <a:gd name="connsiteX1645" fmla="*/ 184180 w 1410790"/>
                <a:gd name="connsiteY1645" fmla="*/ 294313 h 1262692"/>
                <a:gd name="connsiteX1646" fmla="*/ 183228 w 1410790"/>
                <a:gd name="connsiteY1646" fmla="*/ 297161 h 1262692"/>
                <a:gd name="connsiteX1647" fmla="*/ 181331 w 1410790"/>
                <a:gd name="connsiteY1647" fmla="*/ 300010 h 1262692"/>
                <a:gd name="connsiteX1648" fmla="*/ 179429 w 1410790"/>
                <a:gd name="connsiteY1648" fmla="*/ 300961 h 1262692"/>
                <a:gd name="connsiteX1649" fmla="*/ 177531 w 1410790"/>
                <a:gd name="connsiteY1649" fmla="*/ 302859 h 1262692"/>
                <a:gd name="connsiteX1650" fmla="*/ 176585 w 1410790"/>
                <a:gd name="connsiteY1650" fmla="*/ 303810 h 1262692"/>
                <a:gd name="connsiteX1651" fmla="*/ 174682 w 1410790"/>
                <a:gd name="connsiteY1651" fmla="*/ 303810 h 1262692"/>
                <a:gd name="connsiteX1652" fmla="*/ 168985 w 1410790"/>
                <a:gd name="connsiteY1652" fmla="*/ 304756 h 1262692"/>
                <a:gd name="connsiteX1653" fmla="*/ 166136 w 1410790"/>
                <a:gd name="connsiteY1653" fmla="*/ 305708 h 1262692"/>
                <a:gd name="connsiteX1654" fmla="*/ 165190 w 1410790"/>
                <a:gd name="connsiteY1654" fmla="*/ 305708 h 1262692"/>
                <a:gd name="connsiteX1655" fmla="*/ 159493 w 1410790"/>
                <a:gd name="connsiteY1655" fmla="*/ 306659 h 1262692"/>
                <a:gd name="connsiteX1656" fmla="*/ 158541 w 1410790"/>
                <a:gd name="connsiteY1656" fmla="*/ 307605 h 1262692"/>
                <a:gd name="connsiteX1657" fmla="*/ 157595 w 1410790"/>
                <a:gd name="connsiteY1657" fmla="*/ 308556 h 1262692"/>
                <a:gd name="connsiteX1658" fmla="*/ 154741 w 1410790"/>
                <a:gd name="connsiteY1658" fmla="*/ 308556 h 1262692"/>
                <a:gd name="connsiteX1659" fmla="*/ 153815 w 1410790"/>
                <a:gd name="connsiteY1659" fmla="*/ 308556 h 1262692"/>
                <a:gd name="connsiteX1660" fmla="*/ 152844 w 1410790"/>
                <a:gd name="connsiteY1660" fmla="*/ 310459 h 1262692"/>
                <a:gd name="connsiteX1661" fmla="*/ 150946 w 1410790"/>
                <a:gd name="connsiteY1661" fmla="*/ 312351 h 1262692"/>
                <a:gd name="connsiteX1662" fmla="*/ 150015 w 1410790"/>
                <a:gd name="connsiteY1662" fmla="*/ 312351 h 1262692"/>
                <a:gd name="connsiteX1663" fmla="*/ 147152 w 1410790"/>
                <a:gd name="connsiteY1663" fmla="*/ 314249 h 1262692"/>
                <a:gd name="connsiteX1664" fmla="*/ 144318 w 1410790"/>
                <a:gd name="connsiteY1664" fmla="*/ 316151 h 1262692"/>
                <a:gd name="connsiteX1665" fmla="*/ 143352 w 1410790"/>
                <a:gd name="connsiteY1665" fmla="*/ 318049 h 1262692"/>
                <a:gd name="connsiteX1666" fmla="*/ 139557 w 1410790"/>
                <a:gd name="connsiteY1666" fmla="*/ 319000 h 1262692"/>
                <a:gd name="connsiteX1667" fmla="*/ 136723 w 1410790"/>
                <a:gd name="connsiteY1667" fmla="*/ 320897 h 1262692"/>
                <a:gd name="connsiteX1668" fmla="*/ 133859 w 1410790"/>
                <a:gd name="connsiteY1668" fmla="*/ 320897 h 1262692"/>
                <a:gd name="connsiteX1669" fmla="*/ 130059 w 1410790"/>
                <a:gd name="connsiteY1669" fmla="*/ 321839 h 1262692"/>
                <a:gd name="connsiteX1670" fmla="*/ 129128 w 1410790"/>
                <a:gd name="connsiteY1670" fmla="*/ 321839 h 1262692"/>
                <a:gd name="connsiteX1671" fmla="*/ 127230 w 1410790"/>
                <a:gd name="connsiteY1671" fmla="*/ 318049 h 1262692"/>
                <a:gd name="connsiteX1672" fmla="*/ 127230 w 1410790"/>
                <a:gd name="connsiteY1672" fmla="*/ 313302 h 1262692"/>
                <a:gd name="connsiteX1673" fmla="*/ 125328 w 1410790"/>
                <a:gd name="connsiteY1673" fmla="*/ 312351 h 1262692"/>
                <a:gd name="connsiteX1674" fmla="*/ 124382 w 1410790"/>
                <a:gd name="connsiteY1674" fmla="*/ 313302 h 1262692"/>
                <a:gd name="connsiteX1675" fmla="*/ 123431 w 1410790"/>
                <a:gd name="connsiteY1675" fmla="*/ 313302 h 1262692"/>
                <a:gd name="connsiteX1676" fmla="*/ 123431 w 1410790"/>
                <a:gd name="connsiteY1676" fmla="*/ 308556 h 1262692"/>
                <a:gd name="connsiteX1677" fmla="*/ 123431 w 1410790"/>
                <a:gd name="connsiteY1677" fmla="*/ 308556 h 1262692"/>
                <a:gd name="connsiteX1678" fmla="*/ 124382 w 1410790"/>
                <a:gd name="connsiteY1678" fmla="*/ 305708 h 1262692"/>
                <a:gd name="connsiteX1679" fmla="*/ 126279 w 1410790"/>
                <a:gd name="connsiteY1679" fmla="*/ 300010 h 1262692"/>
                <a:gd name="connsiteX1680" fmla="*/ 127230 w 1410790"/>
                <a:gd name="connsiteY1680" fmla="*/ 299064 h 1262692"/>
                <a:gd name="connsiteX1681" fmla="*/ 129128 w 1410790"/>
                <a:gd name="connsiteY1681" fmla="*/ 297161 h 1262692"/>
                <a:gd name="connsiteX1682" fmla="*/ 130059 w 1410790"/>
                <a:gd name="connsiteY1682" fmla="*/ 295264 h 1262692"/>
                <a:gd name="connsiteX1683" fmla="*/ 131025 w 1410790"/>
                <a:gd name="connsiteY1683" fmla="*/ 294313 h 1262692"/>
                <a:gd name="connsiteX1684" fmla="*/ 131957 w 1410790"/>
                <a:gd name="connsiteY1684" fmla="*/ 293362 h 1262692"/>
                <a:gd name="connsiteX1685" fmla="*/ 132928 w 1410790"/>
                <a:gd name="connsiteY1685" fmla="*/ 292415 h 1262692"/>
                <a:gd name="connsiteX1686" fmla="*/ 133859 w 1410790"/>
                <a:gd name="connsiteY1686" fmla="*/ 291469 h 1262692"/>
                <a:gd name="connsiteX1687" fmla="*/ 135757 w 1410790"/>
                <a:gd name="connsiteY1687" fmla="*/ 288615 h 1262692"/>
                <a:gd name="connsiteX1688" fmla="*/ 133859 w 1410790"/>
                <a:gd name="connsiteY1688" fmla="*/ 288615 h 1262692"/>
                <a:gd name="connsiteX1689" fmla="*/ 132928 w 1410790"/>
                <a:gd name="connsiteY1689" fmla="*/ 287669 h 1262692"/>
                <a:gd name="connsiteX1690" fmla="*/ 131025 w 1410790"/>
                <a:gd name="connsiteY1690" fmla="*/ 287669 h 1262692"/>
                <a:gd name="connsiteX1691" fmla="*/ 129128 w 1410790"/>
                <a:gd name="connsiteY1691" fmla="*/ 287669 h 1262692"/>
                <a:gd name="connsiteX1692" fmla="*/ 123431 w 1410790"/>
                <a:gd name="connsiteY1692" fmla="*/ 287669 h 1262692"/>
                <a:gd name="connsiteX1693" fmla="*/ 123431 w 1410790"/>
                <a:gd name="connsiteY1693" fmla="*/ 286718 h 1262692"/>
                <a:gd name="connsiteX1694" fmla="*/ 123431 w 1410790"/>
                <a:gd name="connsiteY1694" fmla="*/ 278172 h 1262692"/>
                <a:gd name="connsiteX1695" fmla="*/ 122479 w 1410790"/>
                <a:gd name="connsiteY1695" fmla="*/ 272479 h 1262692"/>
                <a:gd name="connsiteX1696" fmla="*/ 123431 w 1410790"/>
                <a:gd name="connsiteY1696" fmla="*/ 267728 h 1262692"/>
                <a:gd name="connsiteX1697" fmla="*/ 123431 w 1410790"/>
                <a:gd name="connsiteY1697" fmla="*/ 265831 h 1262692"/>
                <a:gd name="connsiteX1698" fmla="*/ 124382 w 1410790"/>
                <a:gd name="connsiteY1698" fmla="*/ 262982 h 1262692"/>
                <a:gd name="connsiteX1699" fmla="*/ 125328 w 1410790"/>
                <a:gd name="connsiteY1699" fmla="*/ 261085 h 1262692"/>
                <a:gd name="connsiteX1700" fmla="*/ 126279 w 1410790"/>
                <a:gd name="connsiteY1700" fmla="*/ 260133 h 1262692"/>
                <a:gd name="connsiteX1701" fmla="*/ 127230 w 1410790"/>
                <a:gd name="connsiteY1701" fmla="*/ 255382 h 1262692"/>
                <a:gd name="connsiteX1702" fmla="*/ 128162 w 1410790"/>
                <a:gd name="connsiteY1702" fmla="*/ 254436 h 1262692"/>
                <a:gd name="connsiteX1703" fmla="*/ 128162 w 1410790"/>
                <a:gd name="connsiteY1703" fmla="*/ 253490 h 1262692"/>
                <a:gd name="connsiteX1704" fmla="*/ 129128 w 1410790"/>
                <a:gd name="connsiteY1704" fmla="*/ 249690 h 1262692"/>
                <a:gd name="connsiteX1705" fmla="*/ 130059 w 1410790"/>
                <a:gd name="connsiteY1705" fmla="*/ 247787 h 1262692"/>
                <a:gd name="connsiteX1706" fmla="*/ 131025 w 1410790"/>
                <a:gd name="connsiteY1706" fmla="*/ 244944 h 1262692"/>
                <a:gd name="connsiteX1707" fmla="*/ 131957 w 1410790"/>
                <a:gd name="connsiteY1707" fmla="*/ 243992 h 1262692"/>
                <a:gd name="connsiteX1708" fmla="*/ 132928 w 1410790"/>
                <a:gd name="connsiteY1708" fmla="*/ 243041 h 1262692"/>
                <a:gd name="connsiteX1709" fmla="*/ 133859 w 1410790"/>
                <a:gd name="connsiteY1709" fmla="*/ 241144 h 1262692"/>
                <a:gd name="connsiteX1710" fmla="*/ 134825 w 1410790"/>
                <a:gd name="connsiteY1710" fmla="*/ 242095 h 1262692"/>
                <a:gd name="connsiteX1711" fmla="*/ 135757 w 1410790"/>
                <a:gd name="connsiteY1711" fmla="*/ 243041 h 1262692"/>
                <a:gd name="connsiteX1712" fmla="*/ 137654 w 1410790"/>
                <a:gd name="connsiteY1712" fmla="*/ 245890 h 1262692"/>
                <a:gd name="connsiteX1713" fmla="*/ 139557 w 1410790"/>
                <a:gd name="connsiteY1713" fmla="*/ 247787 h 1262692"/>
                <a:gd name="connsiteX1714" fmla="*/ 140523 w 1410790"/>
                <a:gd name="connsiteY1714" fmla="*/ 248743 h 1262692"/>
                <a:gd name="connsiteX1715" fmla="*/ 144318 w 1410790"/>
                <a:gd name="connsiteY1715" fmla="*/ 251587 h 1262692"/>
                <a:gd name="connsiteX1716" fmla="*/ 145249 w 1410790"/>
                <a:gd name="connsiteY1716" fmla="*/ 252539 h 1262692"/>
                <a:gd name="connsiteX1717" fmla="*/ 146220 w 1410790"/>
                <a:gd name="connsiteY1717" fmla="*/ 253490 h 1262692"/>
                <a:gd name="connsiteX1718" fmla="*/ 151918 w 1410790"/>
                <a:gd name="connsiteY1718" fmla="*/ 251587 h 1262692"/>
                <a:gd name="connsiteX1719" fmla="*/ 153815 w 1410790"/>
                <a:gd name="connsiteY1719" fmla="*/ 249690 h 1262692"/>
                <a:gd name="connsiteX1720" fmla="*/ 151918 w 1410790"/>
                <a:gd name="connsiteY1720" fmla="*/ 247787 h 1262692"/>
                <a:gd name="connsiteX1721" fmla="*/ 151918 w 1410790"/>
                <a:gd name="connsiteY1721" fmla="*/ 247787 h 1262692"/>
                <a:gd name="connsiteX1722" fmla="*/ 148118 w 1410790"/>
                <a:gd name="connsiteY1722" fmla="*/ 248743 h 1262692"/>
                <a:gd name="connsiteX1723" fmla="*/ 146220 w 1410790"/>
                <a:gd name="connsiteY1723" fmla="*/ 241144 h 1262692"/>
                <a:gd name="connsiteX1724" fmla="*/ 148118 w 1410790"/>
                <a:gd name="connsiteY1724" fmla="*/ 238295 h 1262692"/>
                <a:gd name="connsiteX1725" fmla="*/ 149049 w 1410790"/>
                <a:gd name="connsiteY1725" fmla="*/ 237349 h 1262692"/>
                <a:gd name="connsiteX1726" fmla="*/ 146220 w 1410790"/>
                <a:gd name="connsiteY1726" fmla="*/ 233549 h 1262692"/>
                <a:gd name="connsiteX1727" fmla="*/ 148118 w 1410790"/>
                <a:gd name="connsiteY1727" fmla="*/ 231646 h 1262692"/>
                <a:gd name="connsiteX1728" fmla="*/ 152844 w 1410790"/>
                <a:gd name="connsiteY1728" fmla="*/ 227851 h 1262692"/>
                <a:gd name="connsiteX1729" fmla="*/ 150015 w 1410790"/>
                <a:gd name="connsiteY1729" fmla="*/ 225954 h 1262692"/>
                <a:gd name="connsiteX1730" fmla="*/ 145249 w 1410790"/>
                <a:gd name="connsiteY1730" fmla="*/ 215510 h 1262692"/>
                <a:gd name="connsiteX1731" fmla="*/ 145249 w 1410790"/>
                <a:gd name="connsiteY1731" fmla="*/ 206018 h 1262692"/>
                <a:gd name="connsiteX1732" fmla="*/ 150015 w 1410790"/>
                <a:gd name="connsiteY1732" fmla="*/ 204115 h 1262692"/>
                <a:gd name="connsiteX1733" fmla="*/ 154741 w 1410790"/>
                <a:gd name="connsiteY1733" fmla="*/ 203184 h 1262692"/>
                <a:gd name="connsiteX1734" fmla="*/ 158541 w 1410790"/>
                <a:gd name="connsiteY1734" fmla="*/ 202218 h 1262692"/>
                <a:gd name="connsiteX1735" fmla="*/ 162341 w 1410790"/>
                <a:gd name="connsiteY1735" fmla="*/ 201287 h 1262692"/>
                <a:gd name="connsiteX1736" fmla="*/ 168985 w 1410790"/>
                <a:gd name="connsiteY1736" fmla="*/ 203184 h 1262692"/>
                <a:gd name="connsiteX1737" fmla="*/ 172785 w 1410790"/>
                <a:gd name="connsiteY1737" fmla="*/ 204115 h 1262692"/>
                <a:gd name="connsiteX1738" fmla="*/ 175634 w 1410790"/>
                <a:gd name="connsiteY1738" fmla="*/ 205081 h 1262692"/>
                <a:gd name="connsiteX1739" fmla="*/ 177531 w 1410790"/>
                <a:gd name="connsiteY1739" fmla="*/ 204115 h 1262692"/>
                <a:gd name="connsiteX1740" fmla="*/ 180380 w 1410790"/>
                <a:gd name="connsiteY1740" fmla="*/ 199389 h 1262692"/>
                <a:gd name="connsiteX1741" fmla="*/ 183228 w 1410790"/>
                <a:gd name="connsiteY1741" fmla="*/ 197487 h 1262692"/>
                <a:gd name="connsiteX1742" fmla="*/ 185126 w 1410790"/>
                <a:gd name="connsiteY1742" fmla="*/ 198418 h 1262692"/>
                <a:gd name="connsiteX1743" fmla="*/ 187975 w 1410790"/>
                <a:gd name="connsiteY1743" fmla="*/ 193687 h 1262692"/>
                <a:gd name="connsiteX1744" fmla="*/ 188926 w 1410790"/>
                <a:gd name="connsiteY1744" fmla="*/ 192721 h 1262692"/>
                <a:gd name="connsiteX1745" fmla="*/ 191775 w 1410790"/>
                <a:gd name="connsiteY1745" fmla="*/ 187994 h 1262692"/>
                <a:gd name="connsiteX1746" fmla="*/ 191775 w 1410790"/>
                <a:gd name="connsiteY1746" fmla="*/ 187028 h 1262692"/>
                <a:gd name="connsiteX1747" fmla="*/ 191775 w 1410790"/>
                <a:gd name="connsiteY1747" fmla="*/ 178497 h 1262692"/>
                <a:gd name="connsiteX1748" fmla="*/ 191775 w 1410790"/>
                <a:gd name="connsiteY1748" fmla="*/ 174697 h 1262692"/>
                <a:gd name="connsiteX1749" fmla="*/ 192726 w 1410790"/>
                <a:gd name="connsiteY1749" fmla="*/ 169931 h 1262692"/>
                <a:gd name="connsiteX1750" fmla="*/ 192726 w 1410790"/>
                <a:gd name="connsiteY1750" fmla="*/ 163302 h 1262692"/>
                <a:gd name="connsiteX1751" fmla="*/ 195574 w 1410790"/>
                <a:gd name="connsiteY1751" fmla="*/ 158541 h 1262692"/>
                <a:gd name="connsiteX1752" fmla="*/ 197472 w 1410790"/>
                <a:gd name="connsiteY1752" fmla="*/ 153810 h 1262692"/>
                <a:gd name="connsiteX1753" fmla="*/ 200321 w 1410790"/>
                <a:gd name="connsiteY1753" fmla="*/ 149049 h 1262692"/>
                <a:gd name="connsiteX1754" fmla="*/ 200321 w 1410790"/>
                <a:gd name="connsiteY1754" fmla="*/ 144313 h 1262692"/>
                <a:gd name="connsiteX1755" fmla="*/ 200321 w 1410790"/>
                <a:gd name="connsiteY1755" fmla="*/ 138620 h 1262692"/>
                <a:gd name="connsiteX1756" fmla="*/ 202218 w 1410790"/>
                <a:gd name="connsiteY1756" fmla="*/ 136718 h 1262692"/>
                <a:gd name="connsiteX1757" fmla="*/ 205067 w 1410790"/>
                <a:gd name="connsiteY1757" fmla="*/ 131952 h 1262692"/>
                <a:gd name="connsiteX1758" fmla="*/ 206964 w 1410790"/>
                <a:gd name="connsiteY1758" fmla="*/ 127225 h 1262692"/>
                <a:gd name="connsiteX1759" fmla="*/ 207916 w 1410790"/>
                <a:gd name="connsiteY1759" fmla="*/ 125328 h 1262692"/>
                <a:gd name="connsiteX1760" fmla="*/ 209813 w 1410790"/>
                <a:gd name="connsiteY1760" fmla="*/ 121533 h 1262692"/>
                <a:gd name="connsiteX1761" fmla="*/ 217408 w 1410790"/>
                <a:gd name="connsiteY1761" fmla="*/ 125328 h 1262692"/>
                <a:gd name="connsiteX1762" fmla="*/ 219310 w 1410790"/>
                <a:gd name="connsiteY1762" fmla="*/ 126259 h 1262692"/>
                <a:gd name="connsiteX1763" fmla="*/ 225008 w 1410790"/>
                <a:gd name="connsiteY1763" fmla="*/ 127225 h 1262692"/>
                <a:gd name="connsiteX1764" fmla="*/ 226905 w 1410790"/>
                <a:gd name="connsiteY1764" fmla="*/ 125328 h 1262692"/>
                <a:gd name="connsiteX1765" fmla="*/ 232603 w 1410790"/>
                <a:gd name="connsiteY1765" fmla="*/ 130059 h 1262692"/>
                <a:gd name="connsiteX1766" fmla="*/ 235451 w 1410790"/>
                <a:gd name="connsiteY1766" fmla="*/ 132923 h 1262692"/>
                <a:gd name="connsiteX1767" fmla="*/ 238300 w 1410790"/>
                <a:gd name="connsiteY1767" fmla="*/ 133854 h 1262692"/>
                <a:gd name="connsiteX1768" fmla="*/ 243046 w 1410790"/>
                <a:gd name="connsiteY1768" fmla="*/ 134815 h 1262692"/>
                <a:gd name="connsiteX1769" fmla="*/ 249695 w 1410790"/>
                <a:gd name="connsiteY1769" fmla="*/ 135752 h 1262692"/>
                <a:gd name="connsiteX1770" fmla="*/ 252539 w 1410790"/>
                <a:gd name="connsiteY1770" fmla="*/ 142420 h 1262692"/>
                <a:gd name="connsiteX1771" fmla="*/ 255387 w 1410790"/>
                <a:gd name="connsiteY1771" fmla="*/ 137654 h 1262692"/>
                <a:gd name="connsiteX1772" fmla="*/ 255387 w 1410790"/>
                <a:gd name="connsiteY1772" fmla="*/ 136718 h 1262692"/>
                <a:gd name="connsiteX1773" fmla="*/ 253490 w 1410790"/>
                <a:gd name="connsiteY1773" fmla="*/ 137654 h 1262692"/>
                <a:gd name="connsiteX1774" fmla="*/ 249695 w 1410790"/>
                <a:gd name="connsiteY1774" fmla="*/ 130059 h 1262692"/>
                <a:gd name="connsiteX1775" fmla="*/ 240198 w 1410790"/>
                <a:gd name="connsiteY1775" fmla="*/ 131025 h 1262692"/>
                <a:gd name="connsiteX1776" fmla="*/ 237349 w 1410790"/>
                <a:gd name="connsiteY1776" fmla="*/ 129128 h 1262692"/>
                <a:gd name="connsiteX1777" fmla="*/ 233549 w 1410790"/>
                <a:gd name="connsiteY1777" fmla="*/ 121533 h 1262692"/>
                <a:gd name="connsiteX1778" fmla="*/ 232603 w 1410790"/>
                <a:gd name="connsiteY1778" fmla="*/ 121533 h 1262692"/>
                <a:gd name="connsiteX1779" fmla="*/ 226905 w 1410790"/>
                <a:gd name="connsiteY1779" fmla="*/ 119630 h 1262692"/>
                <a:gd name="connsiteX1780" fmla="*/ 226905 w 1410790"/>
                <a:gd name="connsiteY1780" fmla="*/ 116762 h 1262692"/>
                <a:gd name="connsiteX1781" fmla="*/ 221208 w 1410790"/>
                <a:gd name="connsiteY1781" fmla="*/ 114865 h 1262692"/>
                <a:gd name="connsiteX1782" fmla="*/ 222154 w 1410790"/>
                <a:gd name="connsiteY1782" fmla="*/ 111069 h 1262692"/>
                <a:gd name="connsiteX1783" fmla="*/ 225008 w 1410790"/>
                <a:gd name="connsiteY1783" fmla="*/ 112035 h 1262692"/>
                <a:gd name="connsiteX1784" fmla="*/ 225954 w 1410790"/>
                <a:gd name="connsiteY1784" fmla="*/ 111069 h 1262692"/>
                <a:gd name="connsiteX1785" fmla="*/ 227851 w 1410790"/>
                <a:gd name="connsiteY1785" fmla="*/ 106338 h 1262692"/>
                <a:gd name="connsiteX1786" fmla="*/ 219310 w 1410790"/>
                <a:gd name="connsiteY1786" fmla="*/ 105372 h 1262692"/>
                <a:gd name="connsiteX1787" fmla="*/ 214559 w 1410790"/>
                <a:gd name="connsiteY1787" fmla="*/ 94948 h 1262692"/>
                <a:gd name="connsiteX1788" fmla="*/ 213613 w 1410790"/>
                <a:gd name="connsiteY1788" fmla="*/ 93046 h 1262692"/>
                <a:gd name="connsiteX1789" fmla="*/ 214559 w 1410790"/>
                <a:gd name="connsiteY1789" fmla="*/ 91148 h 1262692"/>
                <a:gd name="connsiteX1790" fmla="*/ 215510 w 1410790"/>
                <a:gd name="connsiteY1790" fmla="*/ 91148 h 1262692"/>
                <a:gd name="connsiteX1791" fmla="*/ 218359 w 1410790"/>
                <a:gd name="connsiteY1791" fmla="*/ 89246 h 1262692"/>
                <a:gd name="connsiteX1792" fmla="*/ 218359 w 1410790"/>
                <a:gd name="connsiteY1792" fmla="*/ 86397 h 1262692"/>
                <a:gd name="connsiteX1793" fmla="*/ 216462 w 1410790"/>
                <a:gd name="connsiteY1793" fmla="*/ 86397 h 1262692"/>
                <a:gd name="connsiteX1794" fmla="*/ 216462 w 1410790"/>
                <a:gd name="connsiteY1794" fmla="*/ 85451 h 1262692"/>
                <a:gd name="connsiteX1795" fmla="*/ 219310 w 1410790"/>
                <a:gd name="connsiteY1795" fmla="*/ 84500 h 1262692"/>
                <a:gd name="connsiteX1796" fmla="*/ 222154 w 1410790"/>
                <a:gd name="connsiteY1796" fmla="*/ 82597 h 1262692"/>
                <a:gd name="connsiteX1797" fmla="*/ 219310 w 1410790"/>
                <a:gd name="connsiteY1797" fmla="*/ 83554 h 1262692"/>
                <a:gd name="connsiteX1798" fmla="*/ 214559 w 1410790"/>
                <a:gd name="connsiteY1798" fmla="*/ 84500 h 1262692"/>
                <a:gd name="connsiteX1799" fmla="*/ 215510 w 1410790"/>
                <a:gd name="connsiteY1799" fmla="*/ 83554 h 1262692"/>
                <a:gd name="connsiteX1800" fmla="*/ 216462 w 1410790"/>
                <a:gd name="connsiteY1800" fmla="*/ 79754 h 1262692"/>
                <a:gd name="connsiteX1801" fmla="*/ 217408 w 1410790"/>
                <a:gd name="connsiteY1801" fmla="*/ 78802 h 1262692"/>
                <a:gd name="connsiteX1802" fmla="*/ 218359 w 1410790"/>
                <a:gd name="connsiteY1802" fmla="*/ 77851 h 1262692"/>
                <a:gd name="connsiteX1803" fmla="*/ 223105 w 1410790"/>
                <a:gd name="connsiteY1803" fmla="*/ 71212 h 1262692"/>
                <a:gd name="connsiteX1804" fmla="*/ 224057 w 1410790"/>
                <a:gd name="connsiteY1804" fmla="*/ 71212 h 1262692"/>
                <a:gd name="connsiteX1805" fmla="*/ 226905 w 1410790"/>
                <a:gd name="connsiteY1805" fmla="*/ 64564 h 1262692"/>
                <a:gd name="connsiteX1806" fmla="*/ 228803 w 1410790"/>
                <a:gd name="connsiteY1806" fmla="*/ 61715 h 1262692"/>
                <a:gd name="connsiteX1807" fmla="*/ 228803 w 1410790"/>
                <a:gd name="connsiteY1807" fmla="*/ 60764 h 1262692"/>
                <a:gd name="connsiteX1808" fmla="*/ 230705 w 1410790"/>
                <a:gd name="connsiteY1808" fmla="*/ 58862 h 1262692"/>
                <a:gd name="connsiteX1809" fmla="*/ 232603 w 1410790"/>
                <a:gd name="connsiteY1809" fmla="*/ 56969 h 1262692"/>
                <a:gd name="connsiteX1810" fmla="*/ 235451 w 1410790"/>
                <a:gd name="connsiteY1810" fmla="*/ 60764 h 1262692"/>
                <a:gd name="connsiteX1811" fmla="*/ 235451 w 1410790"/>
                <a:gd name="connsiteY1811" fmla="*/ 61715 h 1262692"/>
                <a:gd name="connsiteX1812" fmla="*/ 239246 w 1410790"/>
                <a:gd name="connsiteY1812" fmla="*/ 59818 h 1262692"/>
                <a:gd name="connsiteX1813" fmla="*/ 240198 w 1410790"/>
                <a:gd name="connsiteY1813" fmla="*/ 58862 h 1262692"/>
                <a:gd name="connsiteX1814" fmla="*/ 243046 w 1410790"/>
                <a:gd name="connsiteY1814" fmla="*/ 57915 h 1262692"/>
                <a:gd name="connsiteX1815" fmla="*/ 246841 w 1410790"/>
                <a:gd name="connsiteY1815" fmla="*/ 57915 h 1262692"/>
                <a:gd name="connsiteX1816" fmla="*/ 248744 w 1410790"/>
                <a:gd name="connsiteY1816" fmla="*/ 57915 h 1262692"/>
                <a:gd name="connsiteX1817" fmla="*/ 249695 w 1410790"/>
                <a:gd name="connsiteY1817" fmla="*/ 56969 h 1262692"/>
                <a:gd name="connsiteX1818" fmla="*/ 252539 w 1410790"/>
                <a:gd name="connsiteY1818" fmla="*/ 57915 h 1262692"/>
                <a:gd name="connsiteX1819" fmla="*/ 256339 w 1410790"/>
                <a:gd name="connsiteY1819" fmla="*/ 59818 h 1262692"/>
                <a:gd name="connsiteX1820" fmla="*/ 264880 w 1410790"/>
                <a:gd name="connsiteY1820" fmla="*/ 61715 h 1262692"/>
                <a:gd name="connsiteX1821" fmla="*/ 268680 w 1410790"/>
                <a:gd name="connsiteY1821" fmla="*/ 62661 h 1262692"/>
                <a:gd name="connsiteX1822" fmla="*/ 275328 w 1410790"/>
                <a:gd name="connsiteY1822" fmla="*/ 62661 h 1262692"/>
                <a:gd name="connsiteX1823" fmla="*/ 280074 w 1410790"/>
                <a:gd name="connsiteY1823" fmla="*/ 63613 h 1262692"/>
                <a:gd name="connsiteX1824" fmla="*/ 280074 w 1410790"/>
                <a:gd name="connsiteY1824" fmla="*/ 64564 h 1262692"/>
                <a:gd name="connsiteX1825" fmla="*/ 281972 w 1410790"/>
                <a:gd name="connsiteY1825" fmla="*/ 68359 h 1262692"/>
                <a:gd name="connsiteX1826" fmla="*/ 282923 w 1410790"/>
                <a:gd name="connsiteY1826" fmla="*/ 69310 h 1262692"/>
                <a:gd name="connsiteX1827" fmla="*/ 283869 w 1410790"/>
                <a:gd name="connsiteY1827" fmla="*/ 71212 h 1262692"/>
                <a:gd name="connsiteX1828" fmla="*/ 284821 w 1410790"/>
                <a:gd name="connsiteY1828" fmla="*/ 72159 h 1262692"/>
                <a:gd name="connsiteX1829" fmla="*/ 286723 w 1410790"/>
                <a:gd name="connsiteY1829" fmla="*/ 73105 h 1262692"/>
                <a:gd name="connsiteX1830" fmla="*/ 288621 w 1410790"/>
                <a:gd name="connsiteY1830" fmla="*/ 77851 h 1262692"/>
                <a:gd name="connsiteX1831" fmla="*/ 288621 w 1410790"/>
                <a:gd name="connsiteY1831" fmla="*/ 78802 h 1262692"/>
                <a:gd name="connsiteX1832" fmla="*/ 289567 w 1410790"/>
                <a:gd name="connsiteY1832" fmla="*/ 90197 h 1262692"/>
                <a:gd name="connsiteX1833" fmla="*/ 289567 w 1410790"/>
                <a:gd name="connsiteY1833" fmla="*/ 92095 h 1262692"/>
                <a:gd name="connsiteX1834" fmla="*/ 286723 w 1410790"/>
                <a:gd name="connsiteY1834" fmla="*/ 97792 h 1262692"/>
                <a:gd name="connsiteX1835" fmla="*/ 285772 w 1410790"/>
                <a:gd name="connsiteY1835" fmla="*/ 98743 h 1262692"/>
                <a:gd name="connsiteX1836" fmla="*/ 284821 w 1410790"/>
                <a:gd name="connsiteY1836" fmla="*/ 99675 h 1262692"/>
                <a:gd name="connsiteX1837" fmla="*/ 283869 w 1410790"/>
                <a:gd name="connsiteY1837" fmla="*/ 99675 h 1262692"/>
                <a:gd name="connsiteX1838" fmla="*/ 279123 w 1410790"/>
                <a:gd name="connsiteY1838" fmla="*/ 103470 h 1262692"/>
                <a:gd name="connsiteX1839" fmla="*/ 279123 w 1410790"/>
                <a:gd name="connsiteY1839" fmla="*/ 103470 h 1262692"/>
                <a:gd name="connsiteX1840" fmla="*/ 281972 w 1410790"/>
                <a:gd name="connsiteY1840" fmla="*/ 104441 h 1262692"/>
                <a:gd name="connsiteX1841" fmla="*/ 283869 w 1410790"/>
                <a:gd name="connsiteY1841" fmla="*/ 110138 h 1262692"/>
                <a:gd name="connsiteX1842" fmla="*/ 284821 w 1410790"/>
                <a:gd name="connsiteY1842" fmla="*/ 111069 h 1262692"/>
                <a:gd name="connsiteX1843" fmla="*/ 289567 w 1410790"/>
                <a:gd name="connsiteY1843" fmla="*/ 114865 h 1262692"/>
                <a:gd name="connsiteX1844" fmla="*/ 294318 w 1410790"/>
                <a:gd name="connsiteY1844" fmla="*/ 128157 h 1262692"/>
                <a:gd name="connsiteX1845" fmla="*/ 292420 w 1410790"/>
                <a:gd name="connsiteY1845" fmla="*/ 141449 h 1262692"/>
                <a:gd name="connsiteX1846" fmla="*/ 297167 w 1410790"/>
                <a:gd name="connsiteY1846" fmla="*/ 137654 h 1262692"/>
                <a:gd name="connsiteX1847" fmla="*/ 300015 w 1410790"/>
                <a:gd name="connsiteY1847" fmla="*/ 134815 h 1262692"/>
                <a:gd name="connsiteX1848" fmla="*/ 302859 w 1410790"/>
                <a:gd name="connsiteY1848" fmla="*/ 131952 h 1262692"/>
                <a:gd name="connsiteX1849" fmla="*/ 304761 w 1410790"/>
                <a:gd name="connsiteY1849" fmla="*/ 130059 h 1262692"/>
                <a:gd name="connsiteX1850" fmla="*/ 309508 w 1410790"/>
                <a:gd name="connsiteY1850" fmla="*/ 133854 h 1262692"/>
                <a:gd name="connsiteX1851" fmla="*/ 311405 w 1410790"/>
                <a:gd name="connsiteY1851" fmla="*/ 138620 h 1262692"/>
                <a:gd name="connsiteX1852" fmla="*/ 311405 w 1410790"/>
                <a:gd name="connsiteY1852" fmla="*/ 161410 h 1262692"/>
                <a:gd name="connsiteX1853" fmla="*/ 314254 w 1410790"/>
                <a:gd name="connsiteY1853" fmla="*/ 168039 h 1262692"/>
                <a:gd name="connsiteX1854" fmla="*/ 318054 w 1410790"/>
                <a:gd name="connsiteY1854" fmla="*/ 173731 h 1262692"/>
                <a:gd name="connsiteX1855" fmla="*/ 318054 w 1410790"/>
                <a:gd name="connsiteY1855" fmla="*/ 175634 h 1262692"/>
                <a:gd name="connsiteX1856" fmla="*/ 320902 w 1410790"/>
                <a:gd name="connsiteY1856" fmla="*/ 181326 h 1262692"/>
                <a:gd name="connsiteX1857" fmla="*/ 323751 w 1410790"/>
                <a:gd name="connsiteY1857" fmla="*/ 186092 h 1262692"/>
                <a:gd name="connsiteX1858" fmla="*/ 324697 w 1410790"/>
                <a:gd name="connsiteY1858" fmla="*/ 187028 h 1262692"/>
                <a:gd name="connsiteX1859" fmla="*/ 330395 w 1410790"/>
                <a:gd name="connsiteY1859" fmla="*/ 185126 h 1262692"/>
                <a:gd name="connsiteX1860" fmla="*/ 336092 w 1410790"/>
                <a:gd name="connsiteY1860" fmla="*/ 184194 h 1262692"/>
                <a:gd name="connsiteX1861" fmla="*/ 337043 w 1410790"/>
                <a:gd name="connsiteY1861" fmla="*/ 183228 h 1262692"/>
                <a:gd name="connsiteX1862" fmla="*/ 366457 w 1410790"/>
                <a:gd name="connsiteY1862" fmla="*/ 191789 h 1262692"/>
                <a:gd name="connsiteX1863" fmla="*/ 369325 w 1410790"/>
                <a:gd name="connsiteY1863" fmla="*/ 192721 h 1262692"/>
                <a:gd name="connsiteX1864" fmla="*/ 372154 w 1410790"/>
                <a:gd name="connsiteY1864" fmla="*/ 194623 h 1262692"/>
                <a:gd name="connsiteX1865" fmla="*/ 376920 w 1410790"/>
                <a:gd name="connsiteY1865" fmla="*/ 189892 h 1262692"/>
                <a:gd name="connsiteX1866" fmla="*/ 375018 w 1410790"/>
                <a:gd name="connsiteY1866" fmla="*/ 182297 h 1262692"/>
                <a:gd name="connsiteX1867" fmla="*/ 368354 w 1410790"/>
                <a:gd name="connsiteY1867" fmla="*/ 171833 h 1262692"/>
                <a:gd name="connsiteX1868" fmla="*/ 370252 w 1410790"/>
                <a:gd name="connsiteY1868" fmla="*/ 164239 h 1262692"/>
                <a:gd name="connsiteX1869" fmla="*/ 371223 w 1410790"/>
                <a:gd name="connsiteY1869" fmla="*/ 163302 h 1262692"/>
                <a:gd name="connsiteX1870" fmla="*/ 373120 w 1410790"/>
                <a:gd name="connsiteY1870" fmla="*/ 163302 h 1262692"/>
                <a:gd name="connsiteX1871" fmla="*/ 377852 w 1410790"/>
                <a:gd name="connsiteY1871" fmla="*/ 163302 h 1262692"/>
                <a:gd name="connsiteX1872" fmla="*/ 385447 w 1410790"/>
                <a:gd name="connsiteY1872" fmla="*/ 159507 h 1262692"/>
                <a:gd name="connsiteX1873" fmla="*/ 386413 w 1410790"/>
                <a:gd name="connsiteY1873" fmla="*/ 158541 h 1262692"/>
                <a:gd name="connsiteX1874" fmla="*/ 390213 w 1410790"/>
                <a:gd name="connsiteY1874" fmla="*/ 160439 h 1262692"/>
                <a:gd name="connsiteX1875" fmla="*/ 399685 w 1410790"/>
                <a:gd name="connsiteY1875" fmla="*/ 168039 h 1262692"/>
                <a:gd name="connsiteX1876" fmla="*/ 402539 w 1410790"/>
                <a:gd name="connsiteY1876" fmla="*/ 169931 h 1262692"/>
                <a:gd name="connsiteX1877" fmla="*/ 409182 w 1410790"/>
                <a:gd name="connsiteY1877" fmla="*/ 173731 h 1262692"/>
                <a:gd name="connsiteX1878" fmla="*/ 414880 w 1410790"/>
                <a:gd name="connsiteY1878" fmla="*/ 173731 h 1262692"/>
                <a:gd name="connsiteX1879" fmla="*/ 421528 w 1410790"/>
                <a:gd name="connsiteY1879" fmla="*/ 173731 h 1262692"/>
                <a:gd name="connsiteX1880" fmla="*/ 424372 w 1410790"/>
                <a:gd name="connsiteY1880" fmla="*/ 169005 h 1262692"/>
                <a:gd name="connsiteX1881" fmla="*/ 422475 w 1410790"/>
                <a:gd name="connsiteY1881" fmla="*/ 167102 h 1262692"/>
                <a:gd name="connsiteX1882" fmla="*/ 434821 w 1410790"/>
                <a:gd name="connsiteY1882" fmla="*/ 159507 h 1262692"/>
                <a:gd name="connsiteX1883" fmla="*/ 435767 w 1410790"/>
                <a:gd name="connsiteY1883" fmla="*/ 153810 h 1262692"/>
                <a:gd name="connsiteX1884" fmla="*/ 436718 w 1410790"/>
                <a:gd name="connsiteY1884" fmla="*/ 148113 h 1262692"/>
                <a:gd name="connsiteX1885" fmla="*/ 444313 w 1410790"/>
                <a:gd name="connsiteY1885" fmla="*/ 141449 h 1262692"/>
                <a:gd name="connsiteX1886" fmla="*/ 446211 w 1410790"/>
                <a:gd name="connsiteY1886" fmla="*/ 142420 h 1262692"/>
                <a:gd name="connsiteX1887" fmla="*/ 450011 w 1410790"/>
                <a:gd name="connsiteY1887" fmla="*/ 144313 h 1262692"/>
                <a:gd name="connsiteX1888" fmla="*/ 455708 w 1410790"/>
                <a:gd name="connsiteY1888" fmla="*/ 147147 h 1262692"/>
                <a:gd name="connsiteX1889" fmla="*/ 466152 w 1410790"/>
                <a:gd name="connsiteY1889" fmla="*/ 142420 h 1262692"/>
                <a:gd name="connsiteX1890" fmla="*/ 469951 w 1410790"/>
                <a:gd name="connsiteY1890" fmla="*/ 142420 h 1262692"/>
                <a:gd name="connsiteX1891" fmla="*/ 470898 w 1410790"/>
                <a:gd name="connsiteY1891" fmla="*/ 140518 h 1262692"/>
                <a:gd name="connsiteX1892" fmla="*/ 483244 w 1410790"/>
                <a:gd name="connsiteY1892" fmla="*/ 127225 h 1262692"/>
                <a:gd name="connsiteX1893" fmla="*/ 487990 w 1410790"/>
                <a:gd name="connsiteY1893" fmla="*/ 126259 h 1262692"/>
                <a:gd name="connsiteX1894" fmla="*/ 491785 w 1410790"/>
                <a:gd name="connsiteY1894" fmla="*/ 122459 h 1262692"/>
                <a:gd name="connsiteX1895" fmla="*/ 493687 w 1410790"/>
                <a:gd name="connsiteY1895" fmla="*/ 119630 h 1262692"/>
                <a:gd name="connsiteX1896" fmla="*/ 494634 w 1410790"/>
                <a:gd name="connsiteY1896" fmla="*/ 117733 h 1262692"/>
                <a:gd name="connsiteX1897" fmla="*/ 497482 w 1410790"/>
                <a:gd name="connsiteY1897" fmla="*/ 113938 h 1262692"/>
                <a:gd name="connsiteX1898" fmla="*/ 497482 w 1410790"/>
                <a:gd name="connsiteY1898" fmla="*/ 112035 h 1262692"/>
                <a:gd name="connsiteX1899" fmla="*/ 497482 w 1410790"/>
                <a:gd name="connsiteY1899" fmla="*/ 109167 h 1262692"/>
                <a:gd name="connsiteX1900" fmla="*/ 497482 w 1410790"/>
                <a:gd name="connsiteY1900" fmla="*/ 102543 h 1262692"/>
                <a:gd name="connsiteX1901" fmla="*/ 492736 w 1410790"/>
                <a:gd name="connsiteY1901" fmla="*/ 93046 h 1262692"/>
                <a:gd name="connsiteX1902" fmla="*/ 490834 w 1410790"/>
                <a:gd name="connsiteY1902" fmla="*/ 93046 h 1262692"/>
                <a:gd name="connsiteX1903" fmla="*/ 499380 w 1410790"/>
                <a:gd name="connsiteY1903" fmla="*/ 87349 h 1262692"/>
                <a:gd name="connsiteX1904" fmla="*/ 512677 w 1410790"/>
                <a:gd name="connsiteY1904" fmla="*/ 74056 h 1262692"/>
                <a:gd name="connsiteX1905" fmla="*/ 517423 w 1410790"/>
                <a:gd name="connsiteY1905" fmla="*/ 72159 h 1262692"/>
                <a:gd name="connsiteX1906" fmla="*/ 517423 w 1410790"/>
                <a:gd name="connsiteY1906" fmla="*/ 69310 h 1262692"/>
                <a:gd name="connsiteX1907" fmla="*/ 515521 w 1410790"/>
                <a:gd name="connsiteY1907" fmla="*/ 66461 h 1262692"/>
                <a:gd name="connsiteX1908" fmla="*/ 515521 w 1410790"/>
                <a:gd name="connsiteY1908" fmla="*/ 57915 h 1262692"/>
                <a:gd name="connsiteX1909" fmla="*/ 509823 w 1410790"/>
                <a:gd name="connsiteY1909" fmla="*/ 47472 h 1262692"/>
                <a:gd name="connsiteX1910" fmla="*/ 506980 w 1410790"/>
                <a:gd name="connsiteY1910" fmla="*/ 43672 h 1262692"/>
                <a:gd name="connsiteX1911" fmla="*/ 504126 w 1410790"/>
                <a:gd name="connsiteY1911" fmla="*/ 37979 h 1262692"/>
                <a:gd name="connsiteX1912" fmla="*/ 506028 w 1410790"/>
                <a:gd name="connsiteY1912" fmla="*/ 35126 h 1262692"/>
                <a:gd name="connsiteX1913" fmla="*/ 514574 w 1410790"/>
                <a:gd name="connsiteY1913" fmla="*/ 35126 h 1262692"/>
                <a:gd name="connsiteX1914" fmla="*/ 515521 w 1410790"/>
                <a:gd name="connsiteY1914" fmla="*/ 34179 h 1262692"/>
                <a:gd name="connsiteX1915" fmla="*/ 517423 w 1410790"/>
                <a:gd name="connsiteY1915" fmla="*/ 32277 h 1262692"/>
                <a:gd name="connsiteX1916" fmla="*/ 520272 w 1410790"/>
                <a:gd name="connsiteY1916" fmla="*/ 25633 h 1262692"/>
                <a:gd name="connsiteX1917" fmla="*/ 524067 w 1410790"/>
                <a:gd name="connsiteY1917" fmla="*/ 21838 h 1262692"/>
                <a:gd name="connsiteX1918" fmla="*/ 538310 w 1410790"/>
                <a:gd name="connsiteY1918" fmla="*/ 18038 h 1262692"/>
                <a:gd name="connsiteX1919" fmla="*/ 540208 w 1410790"/>
                <a:gd name="connsiteY1919" fmla="*/ 17092 h 1262692"/>
                <a:gd name="connsiteX1920" fmla="*/ 544008 w 1410790"/>
                <a:gd name="connsiteY1920" fmla="*/ 18038 h 1262692"/>
                <a:gd name="connsiteX1921" fmla="*/ 544954 w 1410790"/>
                <a:gd name="connsiteY1921" fmla="*/ 18038 h 1262692"/>
                <a:gd name="connsiteX1922" fmla="*/ 546852 w 1410790"/>
                <a:gd name="connsiteY1922" fmla="*/ 18989 h 1262692"/>
                <a:gd name="connsiteX1923" fmla="*/ 552549 w 1410790"/>
                <a:gd name="connsiteY1923" fmla="*/ 18989 h 1262692"/>
                <a:gd name="connsiteX1924" fmla="*/ 555403 w 1410790"/>
                <a:gd name="connsiteY1924" fmla="*/ 18989 h 1262692"/>
                <a:gd name="connsiteX1925" fmla="*/ 557300 w 1410790"/>
                <a:gd name="connsiteY1925" fmla="*/ 18989 h 1262692"/>
                <a:gd name="connsiteX1926" fmla="*/ 563944 w 1410790"/>
                <a:gd name="connsiteY1926" fmla="*/ 18989 h 1262692"/>
                <a:gd name="connsiteX1927" fmla="*/ 564895 w 1410790"/>
                <a:gd name="connsiteY1927" fmla="*/ 18038 h 1262692"/>
                <a:gd name="connsiteX1928" fmla="*/ 565841 w 1410790"/>
                <a:gd name="connsiteY1928" fmla="*/ 18038 h 1262692"/>
                <a:gd name="connsiteX1929" fmla="*/ 568695 w 1410790"/>
                <a:gd name="connsiteY1929" fmla="*/ 11390 h 1262692"/>
                <a:gd name="connsiteX1930" fmla="*/ 568695 w 1410790"/>
                <a:gd name="connsiteY1930" fmla="*/ 10443 h 1262692"/>
                <a:gd name="connsiteX1931" fmla="*/ 569641 w 1410790"/>
                <a:gd name="connsiteY1931" fmla="*/ 7595 h 1262692"/>
                <a:gd name="connsiteX1932" fmla="*/ 570592 w 1410790"/>
                <a:gd name="connsiteY1932" fmla="*/ 1897 h 1262692"/>
                <a:gd name="connsiteX1933" fmla="*/ 573441 w 1410790"/>
                <a:gd name="connsiteY1933" fmla="*/ 0 h 1262692"/>
                <a:gd name="connsiteX1934" fmla="*/ 577236 w 1410790"/>
                <a:gd name="connsiteY1934" fmla="*/ 0 h 1262692"/>
                <a:gd name="connsiteX1935" fmla="*/ 580085 w 1410790"/>
                <a:gd name="connsiteY1935" fmla="*/ 0 h 1262692"/>
                <a:gd name="connsiteX1936" fmla="*/ 585782 w 1410790"/>
                <a:gd name="connsiteY1936" fmla="*/ 5697 h 1262692"/>
                <a:gd name="connsiteX1937" fmla="*/ 588631 w 1410790"/>
                <a:gd name="connsiteY1937" fmla="*/ 4746 h 1262692"/>
                <a:gd name="connsiteX1938" fmla="*/ 590528 w 1410790"/>
                <a:gd name="connsiteY1938" fmla="*/ 2848 h 1262692"/>
                <a:gd name="connsiteX1939" fmla="*/ 593377 w 1410790"/>
                <a:gd name="connsiteY1939" fmla="*/ 5697 h 1262692"/>
                <a:gd name="connsiteX1940" fmla="*/ 593377 w 1410790"/>
                <a:gd name="connsiteY1940" fmla="*/ 12341 h 1262692"/>
                <a:gd name="connsiteX1941" fmla="*/ 592431 w 1410790"/>
                <a:gd name="connsiteY1941" fmla="*/ 18989 h 1262692"/>
                <a:gd name="connsiteX1942" fmla="*/ 591480 w 1410790"/>
                <a:gd name="connsiteY1942" fmla="*/ 20887 h 1262692"/>
                <a:gd name="connsiteX1943" fmla="*/ 590528 w 1410790"/>
                <a:gd name="connsiteY1943" fmla="*/ 21838 h 1262692"/>
                <a:gd name="connsiteX1944" fmla="*/ 607621 w 1410790"/>
                <a:gd name="connsiteY1944" fmla="*/ 24687 h 1262692"/>
                <a:gd name="connsiteX1945" fmla="*/ 617118 w 1410790"/>
                <a:gd name="connsiteY1945" fmla="*/ 26584 h 1262692"/>
                <a:gd name="connsiteX1946" fmla="*/ 622815 w 1410790"/>
                <a:gd name="connsiteY1946" fmla="*/ 31331 h 1262692"/>
                <a:gd name="connsiteX1947" fmla="*/ 641785 w 1410790"/>
                <a:gd name="connsiteY1947" fmla="*/ 42725 h 1262692"/>
                <a:gd name="connsiteX1948" fmla="*/ 644629 w 1410790"/>
                <a:gd name="connsiteY1948" fmla="*/ 46520 h 1262692"/>
                <a:gd name="connsiteX1949" fmla="*/ 646531 w 1410790"/>
                <a:gd name="connsiteY1949" fmla="*/ 48423 h 1262692"/>
                <a:gd name="connsiteX1950" fmla="*/ 642731 w 1410790"/>
                <a:gd name="connsiteY1950" fmla="*/ 56969 h 1262692"/>
                <a:gd name="connsiteX1951" fmla="*/ 657921 w 1410790"/>
                <a:gd name="connsiteY1951" fmla="*/ 84500 h 1262692"/>
                <a:gd name="connsiteX1952" fmla="*/ 663619 w 1410790"/>
                <a:gd name="connsiteY1952" fmla="*/ 86397 h 1262692"/>
                <a:gd name="connsiteX1953" fmla="*/ 685457 w 1410790"/>
                <a:gd name="connsiteY1953" fmla="*/ 94948 h 1262692"/>
                <a:gd name="connsiteX1954" fmla="*/ 690208 w 1410790"/>
                <a:gd name="connsiteY1954" fmla="*/ 93992 h 1262692"/>
                <a:gd name="connsiteX1955" fmla="*/ 705398 w 1410790"/>
                <a:gd name="connsiteY1955" fmla="*/ 76905 h 1262692"/>
                <a:gd name="connsiteX1956" fmla="*/ 703500 w 1410790"/>
                <a:gd name="connsiteY1956" fmla="*/ 65510 h 1262692"/>
                <a:gd name="connsiteX1957" fmla="*/ 703500 w 1410790"/>
                <a:gd name="connsiteY1957" fmla="*/ 63613 h 1262692"/>
                <a:gd name="connsiteX1958" fmla="*/ 706344 w 1410790"/>
                <a:gd name="connsiteY1958" fmla="*/ 60764 h 1262692"/>
                <a:gd name="connsiteX1959" fmla="*/ 706344 w 1410790"/>
                <a:gd name="connsiteY1959" fmla="*/ 60764 h 1262692"/>
                <a:gd name="connsiteX1960" fmla="*/ 713944 w 1410790"/>
                <a:gd name="connsiteY1960" fmla="*/ 59818 h 1262692"/>
                <a:gd name="connsiteX1961" fmla="*/ 715841 w 1410790"/>
                <a:gd name="connsiteY1961" fmla="*/ 56018 h 1262692"/>
                <a:gd name="connsiteX1962" fmla="*/ 715841 w 1410790"/>
                <a:gd name="connsiteY1962" fmla="*/ 53169 h 1262692"/>
                <a:gd name="connsiteX1963" fmla="*/ 719636 w 1410790"/>
                <a:gd name="connsiteY1963" fmla="*/ 50320 h 1262692"/>
                <a:gd name="connsiteX1964" fmla="*/ 724388 w 1410790"/>
                <a:gd name="connsiteY1964" fmla="*/ 48423 h 1262692"/>
                <a:gd name="connsiteX1965" fmla="*/ 727236 w 1410790"/>
                <a:gd name="connsiteY1965" fmla="*/ 42725 h 1262692"/>
                <a:gd name="connsiteX1966" fmla="*/ 728182 w 1410790"/>
                <a:gd name="connsiteY1966" fmla="*/ 37979 h 1262692"/>
                <a:gd name="connsiteX1967" fmla="*/ 728182 w 1410790"/>
                <a:gd name="connsiteY1967" fmla="*/ 35126 h 1262692"/>
                <a:gd name="connsiteX1968" fmla="*/ 728182 w 1410790"/>
                <a:gd name="connsiteY1968" fmla="*/ 35126 h 1262692"/>
                <a:gd name="connsiteX1969" fmla="*/ 728182 w 1410790"/>
                <a:gd name="connsiteY1969" fmla="*/ 33233 h 1262692"/>
                <a:gd name="connsiteX1970" fmla="*/ 728182 w 1410790"/>
                <a:gd name="connsiteY1970" fmla="*/ 30379 h 1262692"/>
                <a:gd name="connsiteX1971" fmla="*/ 730080 w 1410790"/>
                <a:gd name="connsiteY1971" fmla="*/ 24687 h 1262692"/>
                <a:gd name="connsiteX1972" fmla="*/ 731031 w 1410790"/>
                <a:gd name="connsiteY1972" fmla="*/ 23736 h 1262692"/>
                <a:gd name="connsiteX1973" fmla="*/ 733880 w 1410790"/>
                <a:gd name="connsiteY1973" fmla="*/ 25633 h 1262692"/>
                <a:gd name="connsiteX1974" fmla="*/ 734831 w 1410790"/>
                <a:gd name="connsiteY1974" fmla="*/ 26584 h 1262692"/>
                <a:gd name="connsiteX1975" fmla="*/ 736729 w 1410790"/>
                <a:gd name="connsiteY1975" fmla="*/ 26584 h 1262692"/>
                <a:gd name="connsiteX1976" fmla="*/ 739577 w 1410790"/>
                <a:gd name="connsiteY1976" fmla="*/ 27531 h 1262692"/>
                <a:gd name="connsiteX1977" fmla="*/ 740529 w 1410790"/>
                <a:gd name="connsiteY1977" fmla="*/ 29433 h 1262692"/>
                <a:gd name="connsiteX1978" fmla="*/ 742426 w 1410790"/>
                <a:gd name="connsiteY1978" fmla="*/ 29433 h 1262692"/>
                <a:gd name="connsiteX1979" fmla="*/ 746226 w 1410790"/>
                <a:gd name="connsiteY1979" fmla="*/ 26584 h 1262692"/>
                <a:gd name="connsiteX1980" fmla="*/ 748123 w 1410790"/>
                <a:gd name="connsiteY1980" fmla="*/ 25633 h 1262692"/>
                <a:gd name="connsiteX1981" fmla="*/ 752870 w 1410790"/>
                <a:gd name="connsiteY1981" fmla="*/ 23736 h 1262692"/>
                <a:gd name="connsiteX1982" fmla="*/ 755718 w 1410790"/>
                <a:gd name="connsiteY1982" fmla="*/ 22785 h 1262692"/>
                <a:gd name="connsiteX1983" fmla="*/ 756669 w 1410790"/>
                <a:gd name="connsiteY1983" fmla="*/ 21838 h 1262692"/>
                <a:gd name="connsiteX1984" fmla="*/ 759518 w 1410790"/>
                <a:gd name="connsiteY1984" fmla="*/ 24687 h 1262692"/>
                <a:gd name="connsiteX1985" fmla="*/ 760464 w 1410790"/>
                <a:gd name="connsiteY1985" fmla="*/ 25633 h 1262692"/>
                <a:gd name="connsiteX1986" fmla="*/ 760464 w 1410790"/>
                <a:gd name="connsiteY1986" fmla="*/ 28482 h 1262692"/>
                <a:gd name="connsiteX1987" fmla="*/ 759518 w 1410790"/>
                <a:gd name="connsiteY1987" fmla="*/ 31331 h 1262692"/>
                <a:gd name="connsiteX1988" fmla="*/ 759518 w 1410790"/>
                <a:gd name="connsiteY1988" fmla="*/ 31331 h 1262692"/>
                <a:gd name="connsiteX1989" fmla="*/ 759518 w 1410790"/>
                <a:gd name="connsiteY1989" fmla="*/ 39872 h 1262692"/>
                <a:gd name="connsiteX1990" fmla="*/ 759518 w 1410790"/>
                <a:gd name="connsiteY1990" fmla="*/ 40828 h 1262692"/>
                <a:gd name="connsiteX1991" fmla="*/ 760464 w 1410790"/>
                <a:gd name="connsiteY1991" fmla="*/ 42725 h 1262692"/>
                <a:gd name="connsiteX1992" fmla="*/ 761416 w 1410790"/>
                <a:gd name="connsiteY1992" fmla="*/ 47472 h 1262692"/>
                <a:gd name="connsiteX1993" fmla="*/ 761416 w 1410790"/>
                <a:gd name="connsiteY1993" fmla="*/ 48423 h 1262692"/>
                <a:gd name="connsiteX1994" fmla="*/ 761416 w 1410790"/>
                <a:gd name="connsiteY1994" fmla="*/ 50320 h 1262692"/>
                <a:gd name="connsiteX1995" fmla="*/ 761416 w 1410790"/>
                <a:gd name="connsiteY1995" fmla="*/ 55067 h 1262692"/>
                <a:gd name="connsiteX1996" fmla="*/ 766162 w 1410790"/>
                <a:gd name="connsiteY1996" fmla="*/ 55067 h 1262692"/>
                <a:gd name="connsiteX1997" fmla="*/ 767113 w 1410790"/>
                <a:gd name="connsiteY1997" fmla="*/ 55067 h 1262692"/>
                <a:gd name="connsiteX1998" fmla="*/ 772811 w 1410790"/>
                <a:gd name="connsiteY1998" fmla="*/ 59818 h 1262692"/>
                <a:gd name="connsiteX1999" fmla="*/ 773757 w 1410790"/>
                <a:gd name="connsiteY1999" fmla="*/ 61715 h 1262692"/>
                <a:gd name="connsiteX2000" fmla="*/ 774708 w 1410790"/>
                <a:gd name="connsiteY2000" fmla="*/ 62661 h 1262692"/>
                <a:gd name="connsiteX2001" fmla="*/ 773757 w 1410790"/>
                <a:gd name="connsiteY2001" fmla="*/ 64564 h 1262692"/>
                <a:gd name="connsiteX2002" fmla="*/ 771859 w 1410790"/>
                <a:gd name="connsiteY2002" fmla="*/ 67413 h 1262692"/>
                <a:gd name="connsiteX2003" fmla="*/ 770913 w 1410790"/>
                <a:gd name="connsiteY2003" fmla="*/ 71212 h 1262692"/>
                <a:gd name="connsiteX2004" fmla="*/ 769962 w 1410790"/>
                <a:gd name="connsiteY2004" fmla="*/ 77851 h 1262692"/>
                <a:gd name="connsiteX2005" fmla="*/ 769011 w 1410790"/>
                <a:gd name="connsiteY2005" fmla="*/ 81651 h 1262692"/>
                <a:gd name="connsiteX2006" fmla="*/ 769011 w 1410790"/>
                <a:gd name="connsiteY2006" fmla="*/ 82597 h 1262692"/>
                <a:gd name="connsiteX2007" fmla="*/ 770913 w 1410790"/>
                <a:gd name="connsiteY2007" fmla="*/ 84500 h 1262692"/>
                <a:gd name="connsiteX2008" fmla="*/ 769011 w 1410790"/>
                <a:gd name="connsiteY2008" fmla="*/ 88300 h 1262692"/>
                <a:gd name="connsiteX2009" fmla="*/ 767113 w 1410790"/>
                <a:gd name="connsiteY2009" fmla="*/ 91148 h 1262692"/>
                <a:gd name="connsiteX2010" fmla="*/ 766162 w 1410790"/>
                <a:gd name="connsiteY2010" fmla="*/ 92095 h 1262692"/>
                <a:gd name="connsiteX2011" fmla="*/ 763313 w 1410790"/>
                <a:gd name="connsiteY2011" fmla="*/ 90197 h 1262692"/>
                <a:gd name="connsiteX2012" fmla="*/ 757616 w 1410790"/>
                <a:gd name="connsiteY2012" fmla="*/ 89246 h 1262692"/>
                <a:gd name="connsiteX2013" fmla="*/ 754767 w 1410790"/>
                <a:gd name="connsiteY2013" fmla="*/ 90197 h 1262692"/>
                <a:gd name="connsiteX2014" fmla="*/ 752870 w 1410790"/>
                <a:gd name="connsiteY2014" fmla="*/ 92095 h 1262692"/>
                <a:gd name="connsiteX2015" fmla="*/ 753821 w 1410790"/>
                <a:gd name="connsiteY2015" fmla="*/ 97792 h 1262692"/>
                <a:gd name="connsiteX2016" fmla="*/ 757616 w 1410790"/>
                <a:gd name="connsiteY2016" fmla="*/ 101582 h 1262692"/>
                <a:gd name="connsiteX2017" fmla="*/ 759518 w 1410790"/>
                <a:gd name="connsiteY2017" fmla="*/ 104441 h 1262692"/>
                <a:gd name="connsiteX2018" fmla="*/ 763313 w 1410790"/>
                <a:gd name="connsiteY2018" fmla="*/ 108236 h 1262692"/>
                <a:gd name="connsiteX2019" fmla="*/ 763313 w 1410790"/>
                <a:gd name="connsiteY2019" fmla="*/ 111069 h 1262692"/>
                <a:gd name="connsiteX2020" fmla="*/ 767113 w 1410790"/>
                <a:gd name="connsiteY2020" fmla="*/ 113938 h 1262692"/>
                <a:gd name="connsiteX2021" fmla="*/ 771859 w 1410790"/>
                <a:gd name="connsiteY2021" fmla="*/ 113938 h 1262692"/>
                <a:gd name="connsiteX2022" fmla="*/ 773757 w 1410790"/>
                <a:gd name="connsiteY2022" fmla="*/ 112035 h 1262692"/>
                <a:gd name="connsiteX2023" fmla="*/ 775659 w 1410790"/>
                <a:gd name="connsiteY2023" fmla="*/ 111069 h 1262692"/>
                <a:gd name="connsiteX2024" fmla="*/ 775659 w 1410790"/>
                <a:gd name="connsiteY2024" fmla="*/ 109167 h 1262692"/>
                <a:gd name="connsiteX2025" fmla="*/ 776605 w 1410790"/>
                <a:gd name="connsiteY2025" fmla="*/ 109167 h 1262692"/>
                <a:gd name="connsiteX2026" fmla="*/ 777557 w 1410790"/>
                <a:gd name="connsiteY2026" fmla="*/ 107270 h 1262692"/>
                <a:gd name="connsiteX2027" fmla="*/ 779454 w 1410790"/>
                <a:gd name="connsiteY2027" fmla="*/ 109167 h 1262692"/>
                <a:gd name="connsiteX2028" fmla="*/ 780405 w 1410790"/>
                <a:gd name="connsiteY2028" fmla="*/ 111069 h 1262692"/>
                <a:gd name="connsiteX2029" fmla="*/ 782303 w 1410790"/>
                <a:gd name="connsiteY2029" fmla="*/ 113938 h 1262692"/>
                <a:gd name="connsiteX2030" fmla="*/ 785152 w 1410790"/>
                <a:gd name="connsiteY2030" fmla="*/ 117733 h 1262692"/>
                <a:gd name="connsiteX2031" fmla="*/ 788000 w 1410790"/>
                <a:gd name="connsiteY2031" fmla="*/ 125328 h 1262692"/>
                <a:gd name="connsiteX2032" fmla="*/ 786103 w 1410790"/>
                <a:gd name="connsiteY2032" fmla="*/ 136718 h 1262692"/>
                <a:gd name="connsiteX2033" fmla="*/ 788951 w 1410790"/>
                <a:gd name="connsiteY2033" fmla="*/ 140518 h 1262692"/>
                <a:gd name="connsiteX2034" fmla="*/ 789898 w 1410790"/>
                <a:gd name="connsiteY2034" fmla="*/ 151912 h 1262692"/>
                <a:gd name="connsiteX2035" fmla="*/ 786103 w 1410790"/>
                <a:gd name="connsiteY2035" fmla="*/ 156644 h 1262692"/>
                <a:gd name="connsiteX2036" fmla="*/ 783254 w 1410790"/>
                <a:gd name="connsiteY2036" fmla="*/ 157610 h 1262692"/>
                <a:gd name="connsiteX2037" fmla="*/ 782303 w 1410790"/>
                <a:gd name="connsiteY2037" fmla="*/ 157610 h 1262692"/>
                <a:gd name="connsiteX2038" fmla="*/ 779454 w 1410790"/>
                <a:gd name="connsiteY2038" fmla="*/ 155707 h 1262692"/>
                <a:gd name="connsiteX2039" fmla="*/ 778503 w 1410790"/>
                <a:gd name="connsiteY2039" fmla="*/ 153810 h 1262692"/>
                <a:gd name="connsiteX2040" fmla="*/ 785152 w 1410790"/>
                <a:gd name="connsiteY2040" fmla="*/ 181326 h 1262692"/>
                <a:gd name="connsiteX2041" fmla="*/ 787049 w 1410790"/>
                <a:gd name="connsiteY2041" fmla="*/ 184194 h 1262692"/>
                <a:gd name="connsiteX2042" fmla="*/ 820282 w 1410790"/>
                <a:gd name="connsiteY2042" fmla="*/ 196521 h 1262692"/>
                <a:gd name="connsiteX2043" fmla="*/ 839272 w 1410790"/>
                <a:gd name="connsiteY2043" fmla="*/ 187994 h 1262692"/>
                <a:gd name="connsiteX2044" fmla="*/ 847818 w 1410790"/>
                <a:gd name="connsiteY2044" fmla="*/ 186092 h 1262692"/>
                <a:gd name="connsiteX2045" fmla="*/ 850647 w 1410790"/>
                <a:gd name="connsiteY2045" fmla="*/ 186092 h 1262692"/>
                <a:gd name="connsiteX2046" fmla="*/ 855413 w 1410790"/>
                <a:gd name="connsiteY2046" fmla="*/ 185126 h 1262692"/>
                <a:gd name="connsiteX2047" fmla="*/ 857310 w 1410790"/>
                <a:gd name="connsiteY2047" fmla="*/ 178497 h 1262692"/>
                <a:gd name="connsiteX2048" fmla="*/ 863939 w 1410790"/>
                <a:gd name="connsiteY2048" fmla="*/ 171833 h 1262692"/>
                <a:gd name="connsiteX2049" fmla="*/ 865837 w 1410790"/>
                <a:gd name="connsiteY2049" fmla="*/ 169005 h 1262692"/>
                <a:gd name="connsiteX2050" fmla="*/ 866808 w 1410790"/>
                <a:gd name="connsiteY2050" fmla="*/ 168039 h 1262692"/>
                <a:gd name="connsiteX2051" fmla="*/ 867739 w 1410790"/>
                <a:gd name="connsiteY2051" fmla="*/ 167102 h 1262692"/>
                <a:gd name="connsiteX2052" fmla="*/ 871534 w 1410790"/>
                <a:gd name="connsiteY2052" fmla="*/ 165205 h 1262692"/>
                <a:gd name="connsiteX2053" fmla="*/ 873432 w 1410790"/>
                <a:gd name="connsiteY2053" fmla="*/ 163302 h 1262692"/>
                <a:gd name="connsiteX2054" fmla="*/ 876280 w 1410790"/>
                <a:gd name="connsiteY2054" fmla="*/ 161410 h 1262692"/>
                <a:gd name="connsiteX2055" fmla="*/ 878178 w 1410790"/>
                <a:gd name="connsiteY2055" fmla="*/ 162336 h 1262692"/>
                <a:gd name="connsiteX2056" fmla="*/ 880080 w 1410790"/>
                <a:gd name="connsiteY2056" fmla="*/ 164239 h 1262692"/>
                <a:gd name="connsiteX2057" fmla="*/ 882929 w 1410790"/>
                <a:gd name="connsiteY2057" fmla="*/ 164239 h 1262692"/>
                <a:gd name="connsiteX2058" fmla="*/ 883875 w 1410790"/>
                <a:gd name="connsiteY2058" fmla="*/ 162336 h 1262692"/>
                <a:gd name="connsiteX2059" fmla="*/ 884826 w 1410790"/>
                <a:gd name="connsiteY2059" fmla="*/ 159507 h 1262692"/>
                <a:gd name="connsiteX2060" fmla="*/ 884826 w 1410790"/>
                <a:gd name="connsiteY2060" fmla="*/ 158541 h 1262692"/>
                <a:gd name="connsiteX2061" fmla="*/ 885778 w 1410790"/>
                <a:gd name="connsiteY2061" fmla="*/ 155707 h 1262692"/>
                <a:gd name="connsiteX2062" fmla="*/ 888626 w 1410790"/>
                <a:gd name="connsiteY2062" fmla="*/ 159507 h 1262692"/>
                <a:gd name="connsiteX2063" fmla="*/ 887675 w 1410790"/>
                <a:gd name="connsiteY2063" fmla="*/ 164239 h 1262692"/>
                <a:gd name="connsiteX2064" fmla="*/ 887675 w 1410790"/>
                <a:gd name="connsiteY2064" fmla="*/ 166136 h 1262692"/>
                <a:gd name="connsiteX2065" fmla="*/ 890524 w 1410790"/>
                <a:gd name="connsiteY2065" fmla="*/ 170902 h 1262692"/>
                <a:gd name="connsiteX2066" fmla="*/ 890524 w 1410790"/>
                <a:gd name="connsiteY2066" fmla="*/ 171833 h 1262692"/>
                <a:gd name="connsiteX2067" fmla="*/ 892421 w 1410790"/>
                <a:gd name="connsiteY2067" fmla="*/ 172800 h 1262692"/>
                <a:gd name="connsiteX2068" fmla="*/ 897167 w 1410790"/>
                <a:gd name="connsiteY2068" fmla="*/ 174697 h 1262692"/>
                <a:gd name="connsiteX2069" fmla="*/ 900967 w 1410790"/>
                <a:gd name="connsiteY2069" fmla="*/ 177531 h 1262692"/>
                <a:gd name="connsiteX2070" fmla="*/ 902865 w 1410790"/>
                <a:gd name="connsiteY2070" fmla="*/ 179428 h 1262692"/>
                <a:gd name="connsiteX2071" fmla="*/ 910465 w 1410790"/>
                <a:gd name="connsiteY2071" fmla="*/ 179428 h 1262692"/>
                <a:gd name="connsiteX2072" fmla="*/ 911411 w 1410790"/>
                <a:gd name="connsiteY2072" fmla="*/ 179428 h 1262692"/>
                <a:gd name="connsiteX2073" fmla="*/ 915211 w 1410790"/>
                <a:gd name="connsiteY2073" fmla="*/ 178497 h 1262692"/>
                <a:gd name="connsiteX2074" fmla="*/ 916157 w 1410790"/>
                <a:gd name="connsiteY2074" fmla="*/ 177531 h 1262692"/>
                <a:gd name="connsiteX2075" fmla="*/ 916157 w 1410790"/>
                <a:gd name="connsiteY2075" fmla="*/ 166136 h 1262692"/>
                <a:gd name="connsiteX2076" fmla="*/ 917108 w 1410790"/>
                <a:gd name="connsiteY2076" fmla="*/ 162336 h 1262692"/>
                <a:gd name="connsiteX2077" fmla="*/ 919957 w 1410790"/>
                <a:gd name="connsiteY2077" fmla="*/ 157610 h 1262692"/>
                <a:gd name="connsiteX2078" fmla="*/ 926601 w 1410790"/>
                <a:gd name="connsiteY2078" fmla="*/ 157610 h 1262692"/>
                <a:gd name="connsiteX2079" fmla="*/ 931352 w 1410790"/>
                <a:gd name="connsiteY2079" fmla="*/ 161410 h 1262692"/>
                <a:gd name="connsiteX2080" fmla="*/ 933249 w 1410790"/>
                <a:gd name="connsiteY2080" fmla="*/ 165205 h 1262692"/>
                <a:gd name="connsiteX2081" fmla="*/ 937049 w 1410790"/>
                <a:gd name="connsiteY2081" fmla="*/ 169005 h 1262692"/>
                <a:gd name="connsiteX2082" fmla="*/ 937996 w 1410790"/>
                <a:gd name="connsiteY2082" fmla="*/ 169931 h 1262692"/>
                <a:gd name="connsiteX2083" fmla="*/ 938947 w 1410790"/>
                <a:gd name="connsiteY2083" fmla="*/ 170902 h 1262692"/>
                <a:gd name="connsiteX2084" fmla="*/ 941795 w 1410790"/>
                <a:gd name="connsiteY2084" fmla="*/ 172800 h 1262692"/>
                <a:gd name="connsiteX2085" fmla="*/ 942747 w 1410790"/>
                <a:gd name="connsiteY2085" fmla="*/ 174697 h 1262692"/>
                <a:gd name="connsiteX2086" fmla="*/ 948444 w 1410790"/>
                <a:gd name="connsiteY2086" fmla="*/ 180399 h 1262692"/>
                <a:gd name="connsiteX2087" fmla="*/ 956039 w 1410790"/>
                <a:gd name="connsiteY2087" fmla="*/ 182297 h 1262692"/>
                <a:gd name="connsiteX2088" fmla="*/ 982619 w 1410790"/>
                <a:gd name="connsiteY2088" fmla="*/ 182297 h 1262692"/>
                <a:gd name="connsiteX2089" fmla="*/ 1000662 w 1410790"/>
                <a:gd name="connsiteY2089" fmla="*/ 190823 h 1262692"/>
                <a:gd name="connsiteX2090" fmla="*/ 1008257 w 1410790"/>
                <a:gd name="connsiteY2090" fmla="*/ 188921 h 1262692"/>
                <a:gd name="connsiteX2091" fmla="*/ 1009208 w 1410790"/>
                <a:gd name="connsiteY2091" fmla="*/ 187028 h 1262692"/>
                <a:gd name="connsiteX2092" fmla="*/ 1013003 w 1410790"/>
                <a:gd name="connsiteY2092" fmla="*/ 184194 h 1262692"/>
                <a:gd name="connsiteX2093" fmla="*/ 1026295 w 1410790"/>
                <a:gd name="connsiteY2093" fmla="*/ 176600 h 1262692"/>
                <a:gd name="connsiteX2094" fmla="*/ 1031042 w 1410790"/>
                <a:gd name="connsiteY2094" fmla="*/ 174697 h 1262692"/>
                <a:gd name="connsiteX2095" fmla="*/ 1039593 w 1410790"/>
                <a:gd name="connsiteY2095" fmla="*/ 173731 h 1262692"/>
                <a:gd name="connsiteX2096" fmla="*/ 1040539 w 1410790"/>
                <a:gd name="connsiteY2096" fmla="*/ 175634 h 1262692"/>
                <a:gd name="connsiteX2097" fmla="*/ 1041490 w 1410790"/>
                <a:gd name="connsiteY2097" fmla="*/ 176600 h 1262692"/>
                <a:gd name="connsiteX2098" fmla="*/ 1051934 w 1410790"/>
                <a:gd name="connsiteY2098" fmla="*/ 181326 h 1262692"/>
                <a:gd name="connsiteX2099" fmla="*/ 1066172 w 1410790"/>
                <a:gd name="connsiteY2099" fmla="*/ 187028 h 1262692"/>
                <a:gd name="connsiteX2100" fmla="*/ 1068075 w 1410790"/>
                <a:gd name="connsiteY2100" fmla="*/ 186092 h 1262692"/>
                <a:gd name="connsiteX2101" fmla="*/ 1085147 w 1410790"/>
                <a:gd name="connsiteY2101" fmla="*/ 158541 h 1262692"/>
                <a:gd name="connsiteX2102" fmla="*/ 1086113 w 1410790"/>
                <a:gd name="connsiteY2102" fmla="*/ 157610 h 1262692"/>
                <a:gd name="connsiteX2103" fmla="*/ 1090844 w 1410790"/>
                <a:gd name="connsiteY2103" fmla="*/ 150015 h 1262692"/>
                <a:gd name="connsiteX2104" fmla="*/ 1090844 w 1410790"/>
                <a:gd name="connsiteY2104" fmla="*/ 149049 h 1262692"/>
                <a:gd name="connsiteX2105" fmla="*/ 1091811 w 1410790"/>
                <a:gd name="connsiteY2105" fmla="*/ 148113 h 1262692"/>
                <a:gd name="connsiteX2106" fmla="*/ 1094639 w 1410790"/>
                <a:gd name="connsiteY2106" fmla="*/ 141449 h 1262692"/>
                <a:gd name="connsiteX2107" fmla="*/ 1096537 w 1410790"/>
                <a:gd name="connsiteY2107" fmla="*/ 137654 h 1262692"/>
                <a:gd name="connsiteX2108" fmla="*/ 1100337 w 1410790"/>
                <a:gd name="connsiteY2108" fmla="*/ 133854 h 1262692"/>
                <a:gd name="connsiteX2109" fmla="*/ 1101308 w 1410790"/>
                <a:gd name="connsiteY2109" fmla="*/ 131952 h 1262692"/>
                <a:gd name="connsiteX2110" fmla="*/ 1102234 w 1410790"/>
                <a:gd name="connsiteY2110" fmla="*/ 131952 h 1262692"/>
                <a:gd name="connsiteX2111" fmla="*/ 1104132 w 1410790"/>
                <a:gd name="connsiteY2111" fmla="*/ 130059 h 1262692"/>
                <a:gd name="connsiteX2112" fmla="*/ 1107000 w 1410790"/>
                <a:gd name="connsiteY2112" fmla="*/ 128157 h 1262692"/>
                <a:gd name="connsiteX2113" fmla="*/ 1108903 w 1410790"/>
                <a:gd name="connsiteY2113" fmla="*/ 128157 h 1262692"/>
                <a:gd name="connsiteX2114" fmla="*/ 1109829 w 1410790"/>
                <a:gd name="connsiteY2114" fmla="*/ 127225 h 1262692"/>
                <a:gd name="connsiteX2115" fmla="*/ 1110800 w 1410790"/>
                <a:gd name="connsiteY2115" fmla="*/ 129128 h 1262692"/>
                <a:gd name="connsiteX2116" fmla="*/ 1114580 w 1410790"/>
                <a:gd name="connsiteY2116" fmla="*/ 131025 h 1262692"/>
                <a:gd name="connsiteX2117" fmla="*/ 1117424 w 1410790"/>
                <a:gd name="connsiteY2117" fmla="*/ 130059 h 1262692"/>
                <a:gd name="connsiteX2118" fmla="*/ 1122175 w 1410790"/>
                <a:gd name="connsiteY2118" fmla="*/ 130059 h 1262692"/>
                <a:gd name="connsiteX2119" fmla="*/ 1131668 w 1410790"/>
                <a:gd name="connsiteY2119" fmla="*/ 127225 h 1262692"/>
                <a:gd name="connsiteX2120" fmla="*/ 1135467 w 1410790"/>
                <a:gd name="connsiteY2120" fmla="*/ 125328 h 1262692"/>
                <a:gd name="connsiteX2121" fmla="*/ 1139267 w 1410790"/>
                <a:gd name="connsiteY2121" fmla="*/ 125328 h 1262692"/>
                <a:gd name="connsiteX2122" fmla="*/ 1141165 w 1410790"/>
                <a:gd name="connsiteY2122" fmla="*/ 126259 h 1262692"/>
                <a:gd name="connsiteX2123" fmla="*/ 1142111 w 1410790"/>
                <a:gd name="connsiteY2123" fmla="*/ 127225 h 1262692"/>
                <a:gd name="connsiteX2124" fmla="*/ 1146857 w 1410790"/>
                <a:gd name="connsiteY2124" fmla="*/ 131952 h 1262692"/>
                <a:gd name="connsiteX2125" fmla="*/ 1148760 w 1410790"/>
                <a:gd name="connsiteY2125" fmla="*/ 132923 h 1262692"/>
                <a:gd name="connsiteX2126" fmla="*/ 1149711 w 1410790"/>
                <a:gd name="connsiteY2126" fmla="*/ 132923 h 1262692"/>
                <a:gd name="connsiteX2127" fmla="*/ 1153506 w 1410790"/>
                <a:gd name="connsiteY2127" fmla="*/ 132923 h 1262692"/>
                <a:gd name="connsiteX2128" fmla="*/ 1155403 w 1410790"/>
                <a:gd name="connsiteY2128" fmla="*/ 131952 h 1262692"/>
                <a:gd name="connsiteX2129" fmla="*/ 1157306 w 1410790"/>
                <a:gd name="connsiteY2129" fmla="*/ 131025 h 1262692"/>
                <a:gd name="connsiteX2130" fmla="*/ 1158252 w 1410790"/>
                <a:gd name="connsiteY2130" fmla="*/ 131025 h 1262692"/>
                <a:gd name="connsiteX2131" fmla="*/ 1161101 w 1410790"/>
                <a:gd name="connsiteY2131" fmla="*/ 131952 h 1262692"/>
                <a:gd name="connsiteX2132" fmla="*/ 1163950 w 1410790"/>
                <a:gd name="connsiteY2132" fmla="*/ 133854 h 1262692"/>
                <a:gd name="connsiteX2133" fmla="*/ 1165847 w 1410790"/>
                <a:gd name="connsiteY2133" fmla="*/ 136718 h 1262692"/>
                <a:gd name="connsiteX2134" fmla="*/ 1166798 w 1410790"/>
                <a:gd name="connsiteY2134" fmla="*/ 137654 h 1262692"/>
                <a:gd name="connsiteX2135" fmla="*/ 1167749 w 1410790"/>
                <a:gd name="connsiteY2135" fmla="*/ 138620 h 1262692"/>
                <a:gd name="connsiteX2136" fmla="*/ 1168701 w 1410790"/>
                <a:gd name="connsiteY2136" fmla="*/ 138620 h 1262692"/>
                <a:gd name="connsiteX2137" fmla="*/ 1171544 w 1410790"/>
                <a:gd name="connsiteY2137" fmla="*/ 139552 h 1262692"/>
                <a:gd name="connsiteX2138" fmla="*/ 1173447 w 1410790"/>
                <a:gd name="connsiteY2138" fmla="*/ 140518 h 1262692"/>
                <a:gd name="connsiteX2139" fmla="*/ 1174393 w 1410790"/>
                <a:gd name="connsiteY2139" fmla="*/ 143346 h 1262692"/>
                <a:gd name="connsiteX2140" fmla="*/ 1176296 w 1410790"/>
                <a:gd name="connsiteY2140" fmla="*/ 145249 h 1262692"/>
                <a:gd name="connsiteX2141" fmla="*/ 1181042 w 1410790"/>
                <a:gd name="connsiteY2141" fmla="*/ 146215 h 1262692"/>
                <a:gd name="connsiteX2142" fmla="*/ 1181993 w 1410790"/>
                <a:gd name="connsiteY2142" fmla="*/ 147147 h 1262692"/>
                <a:gd name="connsiteX2143" fmla="*/ 1182939 w 1410790"/>
                <a:gd name="connsiteY2143" fmla="*/ 148113 h 1262692"/>
                <a:gd name="connsiteX2144" fmla="*/ 1183890 w 1410790"/>
                <a:gd name="connsiteY2144" fmla="*/ 150015 h 1262692"/>
                <a:gd name="connsiteX2145" fmla="*/ 1184837 w 1410790"/>
                <a:gd name="connsiteY2145" fmla="*/ 152844 h 1262692"/>
                <a:gd name="connsiteX2146" fmla="*/ 1186739 w 1410790"/>
                <a:gd name="connsiteY2146" fmla="*/ 154741 h 1262692"/>
                <a:gd name="connsiteX2147" fmla="*/ 1187690 w 1410790"/>
                <a:gd name="connsiteY2147" fmla="*/ 155707 h 1262692"/>
                <a:gd name="connsiteX2148" fmla="*/ 1187690 w 1410790"/>
                <a:gd name="connsiteY2148" fmla="*/ 155707 h 1262692"/>
                <a:gd name="connsiteX2149" fmla="*/ 1189588 w 1410790"/>
                <a:gd name="connsiteY2149" fmla="*/ 156644 h 1262692"/>
                <a:gd name="connsiteX2150" fmla="*/ 1193383 w 1410790"/>
                <a:gd name="connsiteY2150" fmla="*/ 157610 h 1262692"/>
                <a:gd name="connsiteX2151" fmla="*/ 1196231 w 1410790"/>
                <a:gd name="connsiteY2151" fmla="*/ 158541 h 1262692"/>
                <a:gd name="connsiteX2152" fmla="*/ 1197183 w 1410790"/>
                <a:gd name="connsiteY2152" fmla="*/ 161410 h 1262692"/>
                <a:gd name="connsiteX2153" fmla="*/ 1199080 w 1410790"/>
                <a:gd name="connsiteY2153" fmla="*/ 165205 h 1262692"/>
                <a:gd name="connsiteX2154" fmla="*/ 1200978 w 1410790"/>
                <a:gd name="connsiteY2154" fmla="*/ 166136 h 1262692"/>
                <a:gd name="connsiteX2155" fmla="*/ 1204778 w 1410790"/>
                <a:gd name="connsiteY2155" fmla="*/ 167102 h 1262692"/>
                <a:gd name="connsiteX2156" fmla="*/ 1208573 w 1410790"/>
                <a:gd name="connsiteY2156" fmla="*/ 170902 h 1262692"/>
                <a:gd name="connsiteX2157" fmla="*/ 1213324 w 1410790"/>
                <a:gd name="connsiteY2157" fmla="*/ 171833 h 1262692"/>
                <a:gd name="connsiteX2158" fmla="*/ 1214270 w 1410790"/>
                <a:gd name="connsiteY2158" fmla="*/ 172800 h 1262692"/>
                <a:gd name="connsiteX2159" fmla="*/ 1217124 w 1410790"/>
                <a:gd name="connsiteY2159" fmla="*/ 173731 h 1262692"/>
                <a:gd name="connsiteX2160" fmla="*/ 1220919 w 1410790"/>
                <a:gd name="connsiteY2160" fmla="*/ 177531 h 1262692"/>
                <a:gd name="connsiteX2161" fmla="*/ 1221870 w 1410790"/>
                <a:gd name="connsiteY2161" fmla="*/ 179428 h 1262692"/>
                <a:gd name="connsiteX2162" fmla="*/ 1222816 w 1410790"/>
                <a:gd name="connsiteY2162" fmla="*/ 179428 h 1262692"/>
                <a:gd name="connsiteX2163" fmla="*/ 1225665 w 1410790"/>
                <a:gd name="connsiteY2163" fmla="*/ 183228 h 1262692"/>
                <a:gd name="connsiteX2164" fmla="*/ 1226616 w 1410790"/>
                <a:gd name="connsiteY2164" fmla="*/ 184194 h 1262692"/>
                <a:gd name="connsiteX2165" fmla="*/ 1229465 w 1410790"/>
                <a:gd name="connsiteY2165" fmla="*/ 200316 h 1262692"/>
                <a:gd name="connsiteX2166" fmla="*/ 1230416 w 1410790"/>
                <a:gd name="connsiteY2166" fmla="*/ 201287 h 1262692"/>
                <a:gd name="connsiteX2167" fmla="*/ 1232313 w 1410790"/>
                <a:gd name="connsiteY2167" fmla="*/ 202218 h 1262692"/>
                <a:gd name="connsiteX2168" fmla="*/ 1232313 w 1410790"/>
                <a:gd name="connsiteY2168" fmla="*/ 203184 h 1262692"/>
                <a:gd name="connsiteX2169" fmla="*/ 1233260 w 1410790"/>
                <a:gd name="connsiteY2169" fmla="*/ 206018 h 1262692"/>
                <a:gd name="connsiteX2170" fmla="*/ 1235162 w 1410790"/>
                <a:gd name="connsiteY2170" fmla="*/ 207910 h 1262692"/>
                <a:gd name="connsiteX2171" fmla="*/ 1236113 w 1410790"/>
                <a:gd name="connsiteY2171" fmla="*/ 210784 h 1262692"/>
                <a:gd name="connsiteX2172" fmla="*/ 1238011 w 1410790"/>
                <a:gd name="connsiteY2172" fmla="*/ 213608 h 1262692"/>
                <a:gd name="connsiteX2173" fmla="*/ 1238957 w 1410790"/>
                <a:gd name="connsiteY2173" fmla="*/ 214559 h 1262692"/>
                <a:gd name="connsiteX2174" fmla="*/ 1239908 w 1410790"/>
                <a:gd name="connsiteY2174" fmla="*/ 216457 h 1262692"/>
                <a:gd name="connsiteX2175" fmla="*/ 1240860 w 1410790"/>
                <a:gd name="connsiteY2175" fmla="*/ 222154 h 1262692"/>
                <a:gd name="connsiteX2176" fmla="*/ 1242757 w 1410790"/>
                <a:gd name="connsiteY2176" fmla="*/ 224052 h 1262692"/>
                <a:gd name="connsiteX2177" fmla="*/ 1243708 w 1410790"/>
                <a:gd name="connsiteY2177" fmla="*/ 225954 h 1262692"/>
                <a:gd name="connsiteX2178" fmla="*/ 1248454 w 1410790"/>
                <a:gd name="connsiteY2178" fmla="*/ 228797 h 1262692"/>
                <a:gd name="connsiteX2179" fmla="*/ 1249401 w 1410790"/>
                <a:gd name="connsiteY2179" fmla="*/ 229754 h 1262692"/>
                <a:gd name="connsiteX2180" fmla="*/ 1251298 w 1410790"/>
                <a:gd name="connsiteY2180" fmla="*/ 231646 h 1262692"/>
                <a:gd name="connsiteX2181" fmla="*/ 1251298 w 1410790"/>
                <a:gd name="connsiteY2181" fmla="*/ 231646 h 1262692"/>
                <a:gd name="connsiteX2182" fmla="*/ 1253201 w 1410790"/>
                <a:gd name="connsiteY2182" fmla="*/ 232598 h 1262692"/>
                <a:gd name="connsiteX2183" fmla="*/ 1255098 w 1410790"/>
                <a:gd name="connsiteY2183" fmla="*/ 233549 h 1262692"/>
                <a:gd name="connsiteX2184" fmla="*/ 1257947 w 1410790"/>
                <a:gd name="connsiteY2184" fmla="*/ 237349 h 1262692"/>
                <a:gd name="connsiteX2185" fmla="*/ 1257947 w 1410790"/>
                <a:gd name="connsiteY2185" fmla="*/ 241144 h 1262692"/>
                <a:gd name="connsiteX2186" fmla="*/ 1258898 w 1410790"/>
                <a:gd name="connsiteY2186" fmla="*/ 243992 h 1262692"/>
                <a:gd name="connsiteX2187" fmla="*/ 1258898 w 1410790"/>
                <a:gd name="connsiteY2187" fmla="*/ 251587 h 1262692"/>
                <a:gd name="connsiteX2188" fmla="*/ 1260795 w 1410790"/>
                <a:gd name="connsiteY2188" fmla="*/ 257284 h 1262692"/>
                <a:gd name="connsiteX2189" fmla="*/ 1261747 w 1410790"/>
                <a:gd name="connsiteY2189" fmla="*/ 258236 h 1262692"/>
                <a:gd name="connsiteX2190" fmla="*/ 1263644 w 1410790"/>
                <a:gd name="connsiteY2190" fmla="*/ 260133 h 1262692"/>
                <a:gd name="connsiteX2191" fmla="*/ 1263644 w 1410790"/>
                <a:gd name="connsiteY2191" fmla="*/ 260133 h 1262692"/>
                <a:gd name="connsiteX2192" fmla="*/ 1265542 w 1410790"/>
                <a:gd name="connsiteY2192" fmla="*/ 270577 h 1262692"/>
                <a:gd name="connsiteX2193" fmla="*/ 1265542 w 1410790"/>
                <a:gd name="connsiteY2193" fmla="*/ 272479 h 1262692"/>
                <a:gd name="connsiteX2194" fmla="*/ 1265542 w 1410790"/>
                <a:gd name="connsiteY2194" fmla="*/ 277226 h 1262692"/>
                <a:gd name="connsiteX2195" fmla="*/ 1263644 w 1410790"/>
                <a:gd name="connsiteY2195" fmla="*/ 288615 h 1262692"/>
                <a:gd name="connsiteX2196" fmla="*/ 1263644 w 1410790"/>
                <a:gd name="connsiteY2196" fmla="*/ 297161 h 1262692"/>
                <a:gd name="connsiteX2197" fmla="*/ 1264595 w 1410790"/>
                <a:gd name="connsiteY2197" fmla="*/ 300961 h 1262692"/>
                <a:gd name="connsiteX2198" fmla="*/ 1265542 w 1410790"/>
                <a:gd name="connsiteY2198" fmla="*/ 305708 h 1262692"/>
                <a:gd name="connsiteX2199" fmla="*/ 1269342 w 1410790"/>
                <a:gd name="connsiteY2199" fmla="*/ 316151 h 1262692"/>
                <a:gd name="connsiteX2200" fmla="*/ 1271239 w 1410790"/>
                <a:gd name="connsiteY2200" fmla="*/ 318049 h 1262692"/>
                <a:gd name="connsiteX2201" fmla="*/ 1274088 w 1410790"/>
                <a:gd name="connsiteY2201" fmla="*/ 319951 h 1262692"/>
                <a:gd name="connsiteX2202" fmla="*/ 1274088 w 1410790"/>
                <a:gd name="connsiteY2202" fmla="*/ 320897 h 1262692"/>
                <a:gd name="connsiteX2203" fmla="*/ 1275985 w 1410790"/>
                <a:gd name="connsiteY2203" fmla="*/ 324697 h 1262692"/>
                <a:gd name="connsiteX2204" fmla="*/ 1277888 w 1410790"/>
                <a:gd name="connsiteY2204" fmla="*/ 326595 h 1262692"/>
                <a:gd name="connsiteX2205" fmla="*/ 1277888 w 1410790"/>
                <a:gd name="connsiteY2205" fmla="*/ 326595 h 1262692"/>
                <a:gd name="connsiteX2206" fmla="*/ 1283585 w 1410790"/>
                <a:gd name="connsiteY2206" fmla="*/ 330395 h 1262692"/>
                <a:gd name="connsiteX2207" fmla="*/ 1284531 w 1410790"/>
                <a:gd name="connsiteY2207" fmla="*/ 331341 h 1262692"/>
                <a:gd name="connsiteX2208" fmla="*/ 1285483 w 1410790"/>
                <a:gd name="connsiteY2208" fmla="*/ 333239 h 1262692"/>
                <a:gd name="connsiteX2209" fmla="*/ 1286434 w 1410790"/>
                <a:gd name="connsiteY2209" fmla="*/ 337970 h 1262692"/>
                <a:gd name="connsiteX2210" fmla="*/ 1287380 w 1410790"/>
                <a:gd name="connsiteY2210" fmla="*/ 339867 h 1262692"/>
                <a:gd name="connsiteX2211" fmla="*/ 1288331 w 1410790"/>
                <a:gd name="connsiteY2211" fmla="*/ 340833 h 1262692"/>
                <a:gd name="connsiteX2212" fmla="*/ 1290229 w 1410790"/>
                <a:gd name="connsiteY2212" fmla="*/ 341770 h 1262692"/>
                <a:gd name="connsiteX2213" fmla="*/ 1292131 w 1410790"/>
                <a:gd name="connsiteY2213" fmla="*/ 342736 h 1262692"/>
                <a:gd name="connsiteX2214" fmla="*/ 1294975 w 1410790"/>
                <a:gd name="connsiteY2214" fmla="*/ 341770 h 1262692"/>
                <a:gd name="connsiteX2215" fmla="*/ 1300672 w 1410790"/>
                <a:gd name="connsiteY2215" fmla="*/ 343667 h 1262692"/>
                <a:gd name="connsiteX2216" fmla="*/ 1301623 w 1410790"/>
                <a:gd name="connsiteY2216" fmla="*/ 345570 h 1262692"/>
                <a:gd name="connsiteX2217" fmla="*/ 1303521 w 1410790"/>
                <a:gd name="connsiteY2217" fmla="*/ 346536 h 1262692"/>
                <a:gd name="connsiteX2218" fmla="*/ 1304472 w 1410790"/>
                <a:gd name="connsiteY2218" fmla="*/ 347462 h 1262692"/>
                <a:gd name="connsiteX2219" fmla="*/ 1305419 w 1410790"/>
                <a:gd name="connsiteY2219" fmla="*/ 348433 h 1262692"/>
                <a:gd name="connsiteX2220" fmla="*/ 1307321 w 1410790"/>
                <a:gd name="connsiteY2220" fmla="*/ 349364 h 1262692"/>
                <a:gd name="connsiteX2221" fmla="*/ 1309218 w 1410790"/>
                <a:gd name="connsiteY2221" fmla="*/ 350326 h 1262692"/>
                <a:gd name="connsiteX2222" fmla="*/ 1310170 w 1410790"/>
                <a:gd name="connsiteY2222" fmla="*/ 351262 h 1262692"/>
                <a:gd name="connsiteX2223" fmla="*/ 1313013 w 1410790"/>
                <a:gd name="connsiteY2223" fmla="*/ 353164 h 1262692"/>
                <a:gd name="connsiteX2224" fmla="*/ 1313965 w 1410790"/>
                <a:gd name="connsiteY2224" fmla="*/ 355062 h 1262692"/>
                <a:gd name="connsiteX2225" fmla="*/ 1316813 w 1410790"/>
                <a:gd name="connsiteY2225" fmla="*/ 356959 h 1262692"/>
                <a:gd name="connsiteX2226" fmla="*/ 1318711 w 1410790"/>
                <a:gd name="connsiteY2226" fmla="*/ 360759 h 1262692"/>
                <a:gd name="connsiteX2227" fmla="*/ 1320613 w 1410790"/>
                <a:gd name="connsiteY2227" fmla="*/ 363623 h 1262692"/>
                <a:gd name="connsiteX2228" fmla="*/ 1321545 w 1410790"/>
                <a:gd name="connsiteY2228" fmla="*/ 365525 h 1262692"/>
                <a:gd name="connsiteX2229" fmla="*/ 1323442 w 1410790"/>
                <a:gd name="connsiteY2229" fmla="*/ 366452 h 1262692"/>
                <a:gd name="connsiteX2230" fmla="*/ 1326311 w 1410790"/>
                <a:gd name="connsiteY2230" fmla="*/ 368354 h 1262692"/>
                <a:gd name="connsiteX2231" fmla="*/ 1329140 w 1410790"/>
                <a:gd name="connsiteY2231" fmla="*/ 370252 h 1262692"/>
                <a:gd name="connsiteX2232" fmla="*/ 1330106 w 1410790"/>
                <a:gd name="connsiteY2232" fmla="*/ 371218 h 1262692"/>
                <a:gd name="connsiteX2233" fmla="*/ 1331037 w 1410790"/>
                <a:gd name="connsiteY2233" fmla="*/ 375949 h 1262692"/>
                <a:gd name="connsiteX2234" fmla="*/ 1331037 w 1410790"/>
                <a:gd name="connsiteY2234" fmla="*/ 379749 h 1262692"/>
                <a:gd name="connsiteX2235" fmla="*/ 1330106 w 1410790"/>
                <a:gd name="connsiteY2235" fmla="*/ 400636 h 1262692"/>
                <a:gd name="connsiteX2236" fmla="*/ 1335803 w 1410790"/>
                <a:gd name="connsiteY2236" fmla="*/ 404431 h 1262692"/>
                <a:gd name="connsiteX2237" fmla="*/ 1339603 w 1410790"/>
                <a:gd name="connsiteY2237" fmla="*/ 407300 h 1262692"/>
                <a:gd name="connsiteX2238" fmla="*/ 1342432 w 1410790"/>
                <a:gd name="connsiteY2238" fmla="*/ 411099 h 1262692"/>
                <a:gd name="connsiteX2239" fmla="*/ 1342432 w 1410790"/>
                <a:gd name="connsiteY2239" fmla="*/ 411099 h 1262692"/>
                <a:gd name="connsiteX2240" fmla="*/ 1344329 w 1410790"/>
                <a:gd name="connsiteY2240" fmla="*/ 414900 h 1262692"/>
                <a:gd name="connsiteX2241" fmla="*/ 1347198 w 1410790"/>
                <a:gd name="connsiteY2241" fmla="*/ 417724 h 1262692"/>
                <a:gd name="connsiteX2242" fmla="*/ 1348129 w 1410790"/>
                <a:gd name="connsiteY2242" fmla="*/ 419626 h 1262692"/>
                <a:gd name="connsiteX2243" fmla="*/ 1350027 w 1410790"/>
                <a:gd name="connsiteY2243" fmla="*/ 421523 h 1262692"/>
                <a:gd name="connsiteX2244" fmla="*/ 1357622 w 1410790"/>
                <a:gd name="connsiteY2244" fmla="*/ 425318 h 1262692"/>
                <a:gd name="connsiteX2245" fmla="*/ 1368065 w 1410790"/>
                <a:gd name="connsiteY2245" fmla="*/ 427221 h 1262692"/>
                <a:gd name="connsiteX2246" fmla="*/ 1369016 w 1410790"/>
                <a:gd name="connsiteY2246" fmla="*/ 433884 h 1262692"/>
                <a:gd name="connsiteX2247" fmla="*/ 1369968 w 1410790"/>
                <a:gd name="connsiteY2247" fmla="*/ 442410 h 1262692"/>
                <a:gd name="connsiteX2248" fmla="*/ 1370914 w 1410790"/>
                <a:gd name="connsiteY2248" fmla="*/ 445284 h 1262692"/>
                <a:gd name="connsiteX2249" fmla="*/ 1374714 w 1410790"/>
                <a:gd name="connsiteY2249" fmla="*/ 447177 h 1262692"/>
                <a:gd name="connsiteX2250" fmla="*/ 1376611 w 1410790"/>
                <a:gd name="connsiteY2250" fmla="*/ 448108 h 1262692"/>
                <a:gd name="connsiteX2251" fmla="*/ 1379460 w 1410790"/>
                <a:gd name="connsiteY2251" fmla="*/ 449074 h 1262692"/>
                <a:gd name="connsiteX2252" fmla="*/ 1386104 w 1410790"/>
                <a:gd name="connsiteY2252" fmla="*/ 449074 h 1262692"/>
                <a:gd name="connsiteX2253" fmla="*/ 1390855 w 1410790"/>
                <a:gd name="connsiteY2253" fmla="*/ 449074 h 1262692"/>
                <a:gd name="connsiteX2254" fmla="*/ 1392752 w 1410790"/>
                <a:gd name="connsiteY2254" fmla="*/ 450957 h 1262692"/>
                <a:gd name="connsiteX2255" fmla="*/ 1394650 w 1410790"/>
                <a:gd name="connsiteY2255" fmla="*/ 453806 h 1262692"/>
                <a:gd name="connsiteX2256" fmla="*/ 1395601 w 1410790"/>
                <a:gd name="connsiteY2256" fmla="*/ 455703 h 1262692"/>
                <a:gd name="connsiteX2257" fmla="*/ 1395601 w 1410790"/>
                <a:gd name="connsiteY2257" fmla="*/ 464249 h 1262692"/>
                <a:gd name="connsiteX2258" fmla="*/ 1395601 w 1410790"/>
                <a:gd name="connsiteY2258" fmla="*/ 466146 h 1262692"/>
                <a:gd name="connsiteX2259" fmla="*/ 1395601 w 1410790"/>
                <a:gd name="connsiteY2259" fmla="*/ 473746 h 1262692"/>
                <a:gd name="connsiteX2260" fmla="*/ 1397498 w 1410790"/>
                <a:gd name="connsiteY2260" fmla="*/ 476595 h 1262692"/>
                <a:gd name="connsiteX2261" fmla="*/ 1398450 w 1410790"/>
                <a:gd name="connsiteY2261" fmla="*/ 478492 h 1262692"/>
                <a:gd name="connsiteX2262" fmla="*/ 1400347 w 1410790"/>
                <a:gd name="connsiteY2262" fmla="*/ 480390 h 1262692"/>
                <a:gd name="connsiteX2263" fmla="*/ 1401298 w 1410790"/>
                <a:gd name="connsiteY2263" fmla="*/ 481341 h 1262692"/>
                <a:gd name="connsiteX2264" fmla="*/ 1403196 w 1410790"/>
                <a:gd name="connsiteY2264" fmla="*/ 482287 h 1262692"/>
                <a:gd name="connsiteX2265" fmla="*/ 1407947 w 1410790"/>
                <a:gd name="connsiteY2265" fmla="*/ 485136 h 1262692"/>
                <a:gd name="connsiteX2266" fmla="*/ 1408893 w 1410790"/>
                <a:gd name="connsiteY2266" fmla="*/ 487034 h 1262692"/>
                <a:gd name="connsiteX2267" fmla="*/ 1409845 w 1410790"/>
                <a:gd name="connsiteY2267" fmla="*/ 487990 h 1262692"/>
                <a:gd name="connsiteX2268" fmla="*/ 1410791 w 1410790"/>
                <a:gd name="connsiteY2268" fmla="*/ 489882 h 1262692"/>
                <a:gd name="connsiteX2269" fmla="*/ 1410791 w 1410790"/>
                <a:gd name="connsiteY2269" fmla="*/ 501277 h 1262692"/>
                <a:gd name="connsiteX2270" fmla="*/ 1408893 w 1410790"/>
                <a:gd name="connsiteY2270" fmla="*/ 505077 h 1262692"/>
                <a:gd name="connsiteX2271" fmla="*/ 1407947 w 1410790"/>
                <a:gd name="connsiteY2271" fmla="*/ 507926 h 1262692"/>
                <a:gd name="connsiteX2272" fmla="*/ 1407947 w 1410790"/>
                <a:gd name="connsiteY2272" fmla="*/ 509823 h 1262692"/>
                <a:gd name="connsiteX2273" fmla="*/ 1406045 w 1410790"/>
                <a:gd name="connsiteY2273" fmla="*/ 513618 h 1262692"/>
                <a:gd name="connsiteX2274" fmla="*/ 1406045 w 1410790"/>
                <a:gd name="connsiteY2274" fmla="*/ 516472 h 1262692"/>
                <a:gd name="connsiteX2275" fmla="*/ 1405093 w 1410790"/>
                <a:gd name="connsiteY2275" fmla="*/ 519321 h 1262692"/>
                <a:gd name="connsiteX2276" fmla="*/ 1404147 w 1410790"/>
                <a:gd name="connsiteY2276" fmla="*/ 521218 h 1262692"/>
                <a:gd name="connsiteX2277" fmla="*/ 1403196 w 1410790"/>
                <a:gd name="connsiteY2277" fmla="*/ 523116 h 1262692"/>
                <a:gd name="connsiteX2278" fmla="*/ 1402250 w 1410790"/>
                <a:gd name="connsiteY2278" fmla="*/ 524067 h 1262692"/>
                <a:gd name="connsiteX2279" fmla="*/ 1401298 w 1410790"/>
                <a:gd name="connsiteY2279" fmla="*/ 525013 h 1262692"/>
                <a:gd name="connsiteX2280" fmla="*/ 1400347 w 1410790"/>
                <a:gd name="connsiteY2280" fmla="*/ 525964 h 1262692"/>
                <a:gd name="connsiteX2281" fmla="*/ 1398450 w 1410790"/>
                <a:gd name="connsiteY2281" fmla="*/ 527862 h 1262692"/>
                <a:gd name="connsiteX2282" fmla="*/ 1396552 w 1410790"/>
                <a:gd name="connsiteY2282" fmla="*/ 527862 h 1262692"/>
                <a:gd name="connsiteX2283" fmla="*/ 1394650 w 1410790"/>
                <a:gd name="connsiteY2283" fmla="*/ 529759 h 1262692"/>
                <a:gd name="connsiteX2284" fmla="*/ 1393703 w 1410790"/>
                <a:gd name="connsiteY2284" fmla="*/ 530715 h 1262692"/>
                <a:gd name="connsiteX2285" fmla="*/ 1392752 w 1410790"/>
                <a:gd name="connsiteY2285" fmla="*/ 531662 h 1262692"/>
                <a:gd name="connsiteX2286" fmla="*/ 1391801 w 1410790"/>
                <a:gd name="connsiteY2286" fmla="*/ 533559 h 1262692"/>
                <a:gd name="connsiteX2287" fmla="*/ 1390855 w 1410790"/>
                <a:gd name="connsiteY2287" fmla="*/ 536408 h 1262692"/>
                <a:gd name="connsiteX2288" fmla="*/ 1389903 w 1410790"/>
                <a:gd name="connsiteY2288" fmla="*/ 540208 h 1262692"/>
                <a:gd name="connsiteX2289" fmla="*/ 1388957 w 1410790"/>
                <a:gd name="connsiteY2289" fmla="*/ 543056 h 1262692"/>
                <a:gd name="connsiteX2290" fmla="*/ 1385157 w 1410790"/>
                <a:gd name="connsiteY2290" fmla="*/ 546851 h 1262692"/>
                <a:gd name="connsiteX2291" fmla="*/ 1384206 w 1410790"/>
                <a:gd name="connsiteY2291" fmla="*/ 547803 h 1262692"/>
                <a:gd name="connsiteX2292" fmla="*/ 1383260 w 1410790"/>
                <a:gd name="connsiteY2292" fmla="*/ 548749 h 1262692"/>
                <a:gd name="connsiteX2293" fmla="*/ 1380411 w 1410790"/>
                <a:gd name="connsiteY2293" fmla="*/ 549700 h 1262692"/>
                <a:gd name="connsiteX2294" fmla="*/ 1378514 w 1410790"/>
                <a:gd name="connsiteY2294" fmla="*/ 550651 h 1262692"/>
                <a:gd name="connsiteX2295" fmla="*/ 1375660 w 1410790"/>
                <a:gd name="connsiteY2295" fmla="*/ 551593 h 1262692"/>
                <a:gd name="connsiteX2296" fmla="*/ 1373763 w 1410790"/>
                <a:gd name="connsiteY2296" fmla="*/ 552549 h 1262692"/>
                <a:gd name="connsiteX2297" fmla="*/ 1371865 w 1410790"/>
                <a:gd name="connsiteY2297" fmla="*/ 554451 h 1262692"/>
                <a:gd name="connsiteX2298" fmla="*/ 1369016 w 1410790"/>
                <a:gd name="connsiteY2298" fmla="*/ 556344 h 1262692"/>
                <a:gd name="connsiteX2299" fmla="*/ 1369016 w 1410790"/>
                <a:gd name="connsiteY2299" fmla="*/ 556344 h 1262692"/>
                <a:gd name="connsiteX2300" fmla="*/ 1363319 w 1410790"/>
                <a:gd name="connsiteY2300" fmla="*/ 551593 h 1262692"/>
                <a:gd name="connsiteX2301" fmla="*/ 1362368 w 1410790"/>
                <a:gd name="connsiteY2301" fmla="*/ 548749 h 1262692"/>
                <a:gd name="connsiteX2302" fmla="*/ 1363319 w 1410790"/>
                <a:gd name="connsiteY2302" fmla="*/ 555398 h 1262692"/>
                <a:gd name="connsiteX2303" fmla="*/ 1363319 w 1410790"/>
                <a:gd name="connsiteY2303" fmla="*/ 557295 h 1262692"/>
                <a:gd name="connsiteX2304" fmla="*/ 1360470 w 1410790"/>
                <a:gd name="connsiteY2304" fmla="*/ 559197 h 1262692"/>
                <a:gd name="connsiteX2305" fmla="*/ 1358573 w 1410790"/>
                <a:gd name="connsiteY2305" fmla="*/ 562046 h 1262692"/>
                <a:gd name="connsiteX2306" fmla="*/ 1353827 w 1410790"/>
                <a:gd name="connsiteY2306" fmla="*/ 564890 h 1262692"/>
                <a:gd name="connsiteX2307" fmla="*/ 1351924 w 1410790"/>
                <a:gd name="connsiteY2307" fmla="*/ 566792 h 1262692"/>
                <a:gd name="connsiteX2308" fmla="*/ 1349095 w 1410790"/>
                <a:gd name="connsiteY2308" fmla="*/ 571538 h 1262692"/>
                <a:gd name="connsiteX2309" fmla="*/ 1344329 w 1410790"/>
                <a:gd name="connsiteY2309" fmla="*/ 575333 h 1262692"/>
                <a:gd name="connsiteX2310" fmla="*/ 1344329 w 1410790"/>
                <a:gd name="connsiteY2310" fmla="*/ 576270 h 1262692"/>
                <a:gd name="connsiteX2311" fmla="*/ 1342432 w 1410790"/>
                <a:gd name="connsiteY2311" fmla="*/ 575333 h 1262692"/>
                <a:gd name="connsiteX2312" fmla="*/ 1342432 w 1410790"/>
                <a:gd name="connsiteY2312" fmla="*/ 575333 h 1262692"/>
                <a:gd name="connsiteX2313" fmla="*/ 1339603 w 1410790"/>
                <a:gd name="connsiteY2313" fmla="*/ 576270 h 1262692"/>
                <a:gd name="connsiteX2314" fmla="*/ 1338632 w 1410790"/>
                <a:gd name="connsiteY2314" fmla="*/ 578167 h 1262692"/>
                <a:gd name="connsiteX2315" fmla="*/ 1335803 w 1410790"/>
                <a:gd name="connsiteY2315" fmla="*/ 581962 h 1262692"/>
                <a:gd name="connsiteX2316" fmla="*/ 1336734 w 1410790"/>
                <a:gd name="connsiteY2316" fmla="*/ 582933 h 1262692"/>
                <a:gd name="connsiteX2317" fmla="*/ 1339603 w 1410790"/>
                <a:gd name="connsiteY2317" fmla="*/ 584831 h 1262692"/>
                <a:gd name="connsiteX2318" fmla="*/ 1336734 w 1410790"/>
                <a:gd name="connsiteY2318" fmla="*/ 584831 h 1262692"/>
                <a:gd name="connsiteX2319" fmla="*/ 1328208 w 1410790"/>
                <a:gd name="connsiteY2319" fmla="*/ 585762 h 1262692"/>
                <a:gd name="connsiteX2320" fmla="*/ 1325340 w 1410790"/>
                <a:gd name="connsiteY2320" fmla="*/ 590528 h 1262692"/>
                <a:gd name="connsiteX2321" fmla="*/ 1326311 w 1410790"/>
                <a:gd name="connsiteY2321" fmla="*/ 590528 h 1262692"/>
                <a:gd name="connsiteX2322" fmla="*/ 1331037 w 1410790"/>
                <a:gd name="connsiteY2322" fmla="*/ 597157 h 1262692"/>
                <a:gd name="connsiteX2323" fmla="*/ 1329140 w 1410790"/>
                <a:gd name="connsiteY2323" fmla="*/ 596225 h 1262692"/>
                <a:gd name="connsiteX2324" fmla="*/ 1320613 w 1410790"/>
                <a:gd name="connsiteY2324" fmla="*/ 602849 h 1262692"/>
                <a:gd name="connsiteX2325" fmla="*/ 1313965 w 1410790"/>
                <a:gd name="connsiteY2325" fmla="*/ 608552 h 1262692"/>
                <a:gd name="connsiteX2326" fmla="*/ 1312067 w 1410790"/>
                <a:gd name="connsiteY2326" fmla="*/ 605718 h 1262692"/>
                <a:gd name="connsiteX2327" fmla="*/ 1310170 w 1410790"/>
                <a:gd name="connsiteY2327" fmla="*/ 606649 h 1262692"/>
                <a:gd name="connsiteX2328" fmla="*/ 1310170 w 1410790"/>
                <a:gd name="connsiteY2328" fmla="*/ 608552 h 1262692"/>
                <a:gd name="connsiteX2329" fmla="*/ 1306370 w 1410790"/>
                <a:gd name="connsiteY2329" fmla="*/ 607615 h 1262692"/>
                <a:gd name="connsiteX2330" fmla="*/ 1302575 w 1410790"/>
                <a:gd name="connsiteY2330" fmla="*/ 610444 h 1262692"/>
                <a:gd name="connsiteX2331" fmla="*/ 1301623 w 1410790"/>
                <a:gd name="connsiteY2331" fmla="*/ 607615 h 1262692"/>
                <a:gd name="connsiteX2332" fmla="*/ 1295926 w 1410790"/>
                <a:gd name="connsiteY2332" fmla="*/ 606649 h 1262692"/>
                <a:gd name="connsiteX2333" fmla="*/ 1293078 w 1410790"/>
                <a:gd name="connsiteY2333" fmla="*/ 606649 h 1262692"/>
                <a:gd name="connsiteX2334" fmla="*/ 1290229 w 1410790"/>
                <a:gd name="connsiteY2334" fmla="*/ 607615 h 1262692"/>
                <a:gd name="connsiteX2335" fmla="*/ 1289278 w 1410790"/>
                <a:gd name="connsiteY2335" fmla="*/ 607615 h 1262692"/>
                <a:gd name="connsiteX2336" fmla="*/ 1289278 w 1410790"/>
                <a:gd name="connsiteY2336" fmla="*/ 610444 h 1262692"/>
                <a:gd name="connsiteX2337" fmla="*/ 1287380 w 1410790"/>
                <a:gd name="connsiteY2337" fmla="*/ 608552 h 1262692"/>
                <a:gd name="connsiteX2338" fmla="*/ 1284531 w 1410790"/>
                <a:gd name="connsiteY2338" fmla="*/ 608552 h 1262692"/>
                <a:gd name="connsiteX2339" fmla="*/ 1282634 w 1410790"/>
                <a:gd name="connsiteY2339" fmla="*/ 608552 h 1262692"/>
                <a:gd name="connsiteX2340" fmla="*/ 1281683 w 1410790"/>
                <a:gd name="connsiteY2340" fmla="*/ 608552 h 1262692"/>
                <a:gd name="connsiteX2341" fmla="*/ 1277888 w 1410790"/>
                <a:gd name="connsiteY2341" fmla="*/ 608552 h 1262692"/>
                <a:gd name="connsiteX2342" fmla="*/ 1277888 w 1410790"/>
                <a:gd name="connsiteY2342" fmla="*/ 608552 h 1262692"/>
                <a:gd name="connsiteX2343" fmla="*/ 1275039 w 1410790"/>
                <a:gd name="connsiteY2343" fmla="*/ 609518 h 1262692"/>
                <a:gd name="connsiteX2344" fmla="*/ 1272190 w 1410790"/>
                <a:gd name="connsiteY2344" fmla="*/ 609518 h 1262692"/>
                <a:gd name="connsiteX2345" fmla="*/ 1267444 w 1410790"/>
                <a:gd name="connsiteY2345" fmla="*/ 604752 h 1262692"/>
                <a:gd name="connsiteX2346" fmla="*/ 1267444 w 1410790"/>
                <a:gd name="connsiteY2346" fmla="*/ 603820 h 1262692"/>
                <a:gd name="connsiteX2347" fmla="*/ 1265542 w 1410790"/>
                <a:gd name="connsiteY2347" fmla="*/ 598123 h 1262692"/>
                <a:gd name="connsiteX2348" fmla="*/ 1259849 w 1410790"/>
                <a:gd name="connsiteY2348" fmla="*/ 593357 h 1262692"/>
                <a:gd name="connsiteX2349" fmla="*/ 1257947 w 1410790"/>
                <a:gd name="connsiteY2349" fmla="*/ 593357 h 1262692"/>
                <a:gd name="connsiteX2350" fmla="*/ 1256049 w 1410790"/>
                <a:gd name="connsiteY2350" fmla="*/ 591455 h 1262692"/>
                <a:gd name="connsiteX2351" fmla="*/ 1254152 w 1410790"/>
                <a:gd name="connsiteY2351" fmla="*/ 585762 h 1262692"/>
                <a:gd name="connsiteX2352" fmla="*/ 1254152 w 1410790"/>
                <a:gd name="connsiteY2352" fmla="*/ 575333 h 1262692"/>
                <a:gd name="connsiteX2353" fmla="*/ 1254152 w 1410790"/>
                <a:gd name="connsiteY2353" fmla="*/ 575333 h 1262692"/>
                <a:gd name="connsiteX2354" fmla="*/ 1249401 w 1410790"/>
                <a:gd name="connsiteY2354" fmla="*/ 587660 h 1262692"/>
                <a:gd name="connsiteX2355" fmla="*/ 1248454 w 1410790"/>
                <a:gd name="connsiteY2355" fmla="*/ 588631 h 1262692"/>
                <a:gd name="connsiteX2356" fmla="*/ 1232313 w 1410790"/>
                <a:gd name="connsiteY2356" fmla="*/ 592431 h 1262692"/>
                <a:gd name="connsiteX2357" fmla="*/ 1231362 w 1410790"/>
                <a:gd name="connsiteY2357" fmla="*/ 596225 h 1262692"/>
                <a:gd name="connsiteX2358" fmla="*/ 1238011 w 1410790"/>
                <a:gd name="connsiteY2358" fmla="*/ 600952 h 1262692"/>
                <a:gd name="connsiteX2359" fmla="*/ 1238011 w 1410790"/>
                <a:gd name="connsiteY2359" fmla="*/ 601923 h 1262692"/>
                <a:gd name="connsiteX2360" fmla="*/ 1237060 w 1410790"/>
                <a:gd name="connsiteY2360" fmla="*/ 604752 h 1262692"/>
                <a:gd name="connsiteX2361" fmla="*/ 1236113 w 1410790"/>
                <a:gd name="connsiteY2361" fmla="*/ 605718 h 1262692"/>
                <a:gd name="connsiteX2362" fmla="*/ 1236113 w 1410790"/>
                <a:gd name="connsiteY2362" fmla="*/ 610444 h 1262692"/>
                <a:gd name="connsiteX2363" fmla="*/ 1234211 w 1410790"/>
                <a:gd name="connsiteY2363" fmla="*/ 611415 h 1262692"/>
                <a:gd name="connsiteX2364" fmla="*/ 1231362 w 1410790"/>
                <a:gd name="connsiteY2364" fmla="*/ 612347 h 1262692"/>
                <a:gd name="connsiteX2365" fmla="*/ 1227562 w 1410790"/>
                <a:gd name="connsiteY2365" fmla="*/ 615210 h 1262692"/>
                <a:gd name="connsiteX2366" fmla="*/ 1238957 w 1410790"/>
                <a:gd name="connsiteY2366" fmla="*/ 627542 h 1262692"/>
                <a:gd name="connsiteX2367" fmla="*/ 1238957 w 1410790"/>
                <a:gd name="connsiteY2367" fmla="*/ 627542 h 1262692"/>
                <a:gd name="connsiteX2368" fmla="*/ 1229465 w 1410790"/>
                <a:gd name="connsiteY2368" fmla="*/ 618044 h 1262692"/>
                <a:gd name="connsiteX2369" fmla="*/ 1229465 w 1410790"/>
                <a:gd name="connsiteY2369" fmla="*/ 619010 h 1262692"/>
                <a:gd name="connsiteX2370" fmla="*/ 1227562 w 1410790"/>
                <a:gd name="connsiteY2370" fmla="*/ 624708 h 1262692"/>
                <a:gd name="connsiteX2371" fmla="*/ 1232313 w 1410790"/>
                <a:gd name="connsiteY2371" fmla="*/ 626605 h 1262692"/>
                <a:gd name="connsiteX2372" fmla="*/ 1235162 w 1410790"/>
                <a:gd name="connsiteY2372" fmla="*/ 627542 h 1262692"/>
                <a:gd name="connsiteX2373" fmla="*/ 1238957 w 1410790"/>
                <a:gd name="connsiteY2373" fmla="*/ 629434 h 1262692"/>
                <a:gd name="connsiteX2374" fmla="*/ 1242757 w 1410790"/>
                <a:gd name="connsiteY2374" fmla="*/ 643697 h 1262692"/>
                <a:gd name="connsiteX2375" fmla="*/ 1246552 w 1410790"/>
                <a:gd name="connsiteY2375" fmla="*/ 651297 h 1262692"/>
                <a:gd name="connsiteX2376" fmla="*/ 1253201 w 1410790"/>
                <a:gd name="connsiteY2376" fmla="*/ 656023 h 1262692"/>
                <a:gd name="connsiteX2377" fmla="*/ 1254152 w 1410790"/>
                <a:gd name="connsiteY2377" fmla="*/ 656990 h 1262692"/>
                <a:gd name="connsiteX2378" fmla="*/ 1254152 w 1410790"/>
                <a:gd name="connsiteY2378" fmla="*/ 657921 h 1262692"/>
                <a:gd name="connsiteX2379" fmla="*/ 1255098 w 1410790"/>
                <a:gd name="connsiteY2379" fmla="*/ 665521 h 1262692"/>
                <a:gd name="connsiteX2380" fmla="*/ 1256996 w 1410790"/>
                <a:gd name="connsiteY2380" fmla="*/ 667413 h 1262692"/>
                <a:gd name="connsiteX2381" fmla="*/ 1259849 w 1410790"/>
                <a:gd name="connsiteY2381" fmla="*/ 668384 h 1262692"/>
                <a:gd name="connsiteX2382" fmla="*/ 1266493 w 1410790"/>
                <a:gd name="connsiteY2382" fmla="*/ 670287 h 1262692"/>
                <a:gd name="connsiteX2383" fmla="*/ 1269342 w 1410790"/>
                <a:gd name="connsiteY2383" fmla="*/ 673116 h 1262692"/>
                <a:gd name="connsiteX2384" fmla="*/ 1275985 w 1410790"/>
                <a:gd name="connsiteY2384" fmla="*/ 672179 h 1262692"/>
                <a:gd name="connsiteX2385" fmla="*/ 1276936 w 1410790"/>
                <a:gd name="connsiteY2385" fmla="*/ 679779 h 1262692"/>
                <a:gd name="connsiteX2386" fmla="*/ 1274088 w 1410790"/>
                <a:gd name="connsiteY2386" fmla="*/ 684506 h 1262692"/>
                <a:gd name="connsiteX2387" fmla="*/ 1274088 w 1410790"/>
                <a:gd name="connsiteY2387" fmla="*/ 686403 h 1262692"/>
                <a:gd name="connsiteX2388" fmla="*/ 1277888 w 1410790"/>
                <a:gd name="connsiteY2388" fmla="*/ 690203 h 1262692"/>
                <a:gd name="connsiteX2389" fmla="*/ 1280736 w 1410790"/>
                <a:gd name="connsiteY2389" fmla="*/ 694003 h 1262692"/>
                <a:gd name="connsiteX2390" fmla="*/ 1281683 w 1410790"/>
                <a:gd name="connsiteY2390" fmla="*/ 694949 h 1262692"/>
                <a:gd name="connsiteX2391" fmla="*/ 1283585 w 1410790"/>
                <a:gd name="connsiteY2391" fmla="*/ 697798 h 1262692"/>
                <a:gd name="connsiteX2392" fmla="*/ 1284531 w 1410790"/>
                <a:gd name="connsiteY2392" fmla="*/ 692101 h 1262692"/>
                <a:gd name="connsiteX2393" fmla="*/ 1285483 w 1410790"/>
                <a:gd name="connsiteY2393" fmla="*/ 690203 h 1262692"/>
                <a:gd name="connsiteX2394" fmla="*/ 1290229 w 1410790"/>
                <a:gd name="connsiteY2394" fmla="*/ 691149 h 1262692"/>
                <a:gd name="connsiteX2395" fmla="*/ 1293078 w 1410790"/>
                <a:gd name="connsiteY2395" fmla="*/ 690203 h 1262692"/>
                <a:gd name="connsiteX2396" fmla="*/ 1291180 w 1410790"/>
                <a:gd name="connsiteY2396" fmla="*/ 688301 h 1262692"/>
                <a:gd name="connsiteX2397" fmla="*/ 1294029 w 1410790"/>
                <a:gd name="connsiteY2397" fmla="*/ 689257 h 1262692"/>
                <a:gd name="connsiteX2398" fmla="*/ 1298775 w 1410790"/>
                <a:gd name="connsiteY2398" fmla="*/ 689257 h 1262692"/>
                <a:gd name="connsiteX2399" fmla="*/ 1301623 w 1410790"/>
                <a:gd name="connsiteY2399" fmla="*/ 694003 h 1262692"/>
                <a:gd name="connsiteX2400" fmla="*/ 1304472 w 1410790"/>
                <a:gd name="connsiteY2400" fmla="*/ 694003 h 1262692"/>
                <a:gd name="connsiteX2401" fmla="*/ 1309218 w 1410790"/>
                <a:gd name="connsiteY2401" fmla="*/ 691149 h 1262692"/>
                <a:gd name="connsiteX2402" fmla="*/ 1309218 w 1410790"/>
                <a:gd name="connsiteY2402" fmla="*/ 689257 h 1262692"/>
                <a:gd name="connsiteX2403" fmla="*/ 1310170 w 1410790"/>
                <a:gd name="connsiteY2403" fmla="*/ 690203 h 1262692"/>
                <a:gd name="connsiteX2404" fmla="*/ 1314916 w 1410790"/>
                <a:gd name="connsiteY2404" fmla="*/ 685477 h 1262692"/>
                <a:gd name="connsiteX2405" fmla="*/ 1309218 w 1410790"/>
                <a:gd name="connsiteY2405" fmla="*/ 683574 h 1262692"/>
                <a:gd name="connsiteX2406" fmla="*/ 1314916 w 1410790"/>
                <a:gd name="connsiteY2406" fmla="*/ 678808 h 1262692"/>
                <a:gd name="connsiteX2407" fmla="*/ 1314916 w 1410790"/>
                <a:gd name="connsiteY2407" fmla="*/ 675013 h 1262692"/>
                <a:gd name="connsiteX2408" fmla="*/ 1314916 w 1410790"/>
                <a:gd name="connsiteY2408" fmla="*/ 677882 h 1262692"/>
                <a:gd name="connsiteX2409" fmla="*/ 1319642 w 1410790"/>
                <a:gd name="connsiteY2409" fmla="*/ 673116 h 1262692"/>
                <a:gd name="connsiteX2410" fmla="*/ 1325340 w 1410790"/>
                <a:gd name="connsiteY2410" fmla="*/ 679779 h 1262692"/>
                <a:gd name="connsiteX2411" fmla="*/ 1326311 w 1410790"/>
                <a:gd name="connsiteY2411" fmla="*/ 680711 h 1262692"/>
                <a:gd name="connsiteX2412" fmla="*/ 1332003 w 1410790"/>
                <a:gd name="connsiteY2412" fmla="*/ 675013 h 1262692"/>
                <a:gd name="connsiteX2413" fmla="*/ 1332003 w 1410790"/>
                <a:gd name="connsiteY2413" fmla="*/ 675979 h 1262692"/>
                <a:gd name="connsiteX2414" fmla="*/ 1332934 w 1410790"/>
                <a:gd name="connsiteY2414" fmla="*/ 674082 h 1262692"/>
                <a:gd name="connsiteX2415" fmla="*/ 1332934 w 1410790"/>
                <a:gd name="connsiteY2415" fmla="*/ 673116 h 1262692"/>
                <a:gd name="connsiteX2416" fmla="*/ 1332934 w 1410790"/>
                <a:gd name="connsiteY2416" fmla="*/ 673116 h 1262692"/>
                <a:gd name="connsiteX2417" fmla="*/ 1333906 w 1410790"/>
                <a:gd name="connsiteY2417" fmla="*/ 670287 h 1262692"/>
                <a:gd name="connsiteX2418" fmla="*/ 1335803 w 1410790"/>
                <a:gd name="connsiteY2418" fmla="*/ 667413 h 1262692"/>
                <a:gd name="connsiteX2419" fmla="*/ 1336734 w 1410790"/>
                <a:gd name="connsiteY2419" fmla="*/ 665521 h 1262692"/>
                <a:gd name="connsiteX2420" fmla="*/ 1333906 w 1410790"/>
                <a:gd name="connsiteY2420" fmla="*/ 660794 h 1262692"/>
                <a:gd name="connsiteX2421" fmla="*/ 1333906 w 1410790"/>
                <a:gd name="connsiteY2421" fmla="*/ 654126 h 1262692"/>
                <a:gd name="connsiteX2422" fmla="*/ 1333906 w 1410790"/>
                <a:gd name="connsiteY2422" fmla="*/ 656023 h 1262692"/>
                <a:gd name="connsiteX2423" fmla="*/ 1334837 w 1410790"/>
                <a:gd name="connsiteY2423" fmla="*/ 656023 h 1262692"/>
                <a:gd name="connsiteX2424" fmla="*/ 1335803 w 1410790"/>
                <a:gd name="connsiteY2424" fmla="*/ 656990 h 1262692"/>
                <a:gd name="connsiteX2425" fmla="*/ 1347198 w 1410790"/>
                <a:gd name="connsiteY2425" fmla="*/ 658892 h 1262692"/>
                <a:gd name="connsiteX2426" fmla="*/ 1351924 w 1410790"/>
                <a:gd name="connsiteY2426" fmla="*/ 658892 h 1262692"/>
                <a:gd name="connsiteX2427" fmla="*/ 1352875 w 1410790"/>
                <a:gd name="connsiteY2427" fmla="*/ 658892 h 1262692"/>
                <a:gd name="connsiteX2428" fmla="*/ 1356670 w 1410790"/>
                <a:gd name="connsiteY2428" fmla="*/ 657921 h 1262692"/>
                <a:gd name="connsiteX2429" fmla="*/ 1358573 w 1410790"/>
                <a:gd name="connsiteY2429" fmla="*/ 656023 h 1262692"/>
                <a:gd name="connsiteX2430" fmla="*/ 1364270 w 1410790"/>
                <a:gd name="connsiteY2430" fmla="*/ 653190 h 1262692"/>
                <a:gd name="connsiteX2431" fmla="*/ 1362368 w 1410790"/>
                <a:gd name="connsiteY2431" fmla="*/ 654126 h 1262692"/>
                <a:gd name="connsiteX2432" fmla="*/ 1366168 w 1410790"/>
                <a:gd name="connsiteY2432" fmla="*/ 655092 h 1262692"/>
                <a:gd name="connsiteX2433" fmla="*/ 1361421 w 1410790"/>
                <a:gd name="connsiteY2433" fmla="*/ 656990 h 1262692"/>
                <a:gd name="connsiteX2434" fmla="*/ 1366168 w 1410790"/>
                <a:gd name="connsiteY2434" fmla="*/ 658892 h 1262692"/>
                <a:gd name="connsiteX2435" fmla="*/ 1369016 w 1410790"/>
                <a:gd name="connsiteY2435" fmla="*/ 662687 h 1262692"/>
                <a:gd name="connsiteX2436" fmla="*/ 1369968 w 1410790"/>
                <a:gd name="connsiteY2436" fmla="*/ 663618 h 1262692"/>
                <a:gd name="connsiteX2437" fmla="*/ 1372816 w 1410790"/>
                <a:gd name="connsiteY2437" fmla="*/ 664585 h 1262692"/>
                <a:gd name="connsiteX2438" fmla="*/ 1374714 w 1410790"/>
                <a:gd name="connsiteY2438" fmla="*/ 666487 h 1262692"/>
                <a:gd name="connsiteX2439" fmla="*/ 1373763 w 1410790"/>
                <a:gd name="connsiteY2439" fmla="*/ 660794 h 1262692"/>
                <a:gd name="connsiteX2440" fmla="*/ 1384206 w 1410790"/>
                <a:gd name="connsiteY2440" fmla="*/ 655092 h 1262692"/>
                <a:gd name="connsiteX2441" fmla="*/ 1390855 w 1410790"/>
                <a:gd name="connsiteY2441" fmla="*/ 651297 h 1262692"/>
                <a:gd name="connsiteX2442" fmla="*/ 1390855 w 1410790"/>
                <a:gd name="connsiteY2442" fmla="*/ 652224 h 1262692"/>
                <a:gd name="connsiteX2443" fmla="*/ 1392752 w 1410790"/>
                <a:gd name="connsiteY2443" fmla="*/ 653190 h 1262692"/>
                <a:gd name="connsiteX2444" fmla="*/ 1395601 w 1410790"/>
                <a:gd name="connsiteY2444" fmla="*/ 656023 h 1262692"/>
                <a:gd name="connsiteX2445" fmla="*/ 1398450 w 1410790"/>
                <a:gd name="connsiteY2445" fmla="*/ 655092 h 1262692"/>
                <a:gd name="connsiteX2446" fmla="*/ 1401298 w 1410790"/>
                <a:gd name="connsiteY2446" fmla="*/ 656023 h 1262692"/>
                <a:gd name="connsiteX2447" fmla="*/ 1402250 w 1410790"/>
                <a:gd name="connsiteY2447" fmla="*/ 659818 h 1262692"/>
                <a:gd name="connsiteX2448" fmla="*/ 1404147 w 1410790"/>
                <a:gd name="connsiteY2448" fmla="*/ 658892 h 1262692"/>
                <a:gd name="connsiteX2449" fmla="*/ 1404147 w 1410790"/>
                <a:gd name="connsiteY2449" fmla="*/ 659818 h 1262692"/>
                <a:gd name="connsiteX2450" fmla="*/ 1405093 w 1410790"/>
                <a:gd name="connsiteY2450" fmla="*/ 660794 h 1262692"/>
                <a:gd name="connsiteX2451" fmla="*/ 1406045 w 1410790"/>
                <a:gd name="connsiteY2451" fmla="*/ 663618 h 1262692"/>
                <a:gd name="connsiteX2452" fmla="*/ 1406996 w 1410790"/>
                <a:gd name="connsiteY2452" fmla="*/ 665521 h 1262692"/>
                <a:gd name="connsiteX2453" fmla="*/ 1406045 w 1410790"/>
                <a:gd name="connsiteY2453" fmla="*/ 662687 h 1262692"/>
                <a:gd name="connsiteX2454" fmla="*/ 1403196 w 1410790"/>
                <a:gd name="connsiteY2454" fmla="*/ 662687 h 1262692"/>
                <a:gd name="connsiteX2455" fmla="*/ 1403196 w 1410790"/>
                <a:gd name="connsiteY2455" fmla="*/ 663618 h 1262692"/>
                <a:gd name="connsiteX2456" fmla="*/ 1403196 w 1410790"/>
                <a:gd name="connsiteY2456" fmla="*/ 663618 h 1262692"/>
                <a:gd name="connsiteX2457" fmla="*/ 1403196 w 1410790"/>
                <a:gd name="connsiteY2457" fmla="*/ 664585 h 1262692"/>
                <a:gd name="connsiteX2458" fmla="*/ 1401298 w 1410790"/>
                <a:gd name="connsiteY2458" fmla="*/ 664585 h 1262692"/>
                <a:gd name="connsiteX2459" fmla="*/ 1402250 w 1410790"/>
                <a:gd name="connsiteY2459" fmla="*/ 670287 h 1262692"/>
                <a:gd name="connsiteX2460" fmla="*/ 1402250 w 1410790"/>
                <a:gd name="connsiteY2460" fmla="*/ 680711 h 1262692"/>
                <a:gd name="connsiteX2461" fmla="*/ 1402250 w 1410790"/>
                <a:gd name="connsiteY2461" fmla="*/ 680711 h 1262692"/>
                <a:gd name="connsiteX2462" fmla="*/ 1399396 w 1410790"/>
                <a:gd name="connsiteY2462" fmla="*/ 684506 h 1262692"/>
                <a:gd name="connsiteX2463" fmla="*/ 1397498 w 1410790"/>
                <a:gd name="connsiteY2463" fmla="*/ 685477 h 1262692"/>
                <a:gd name="connsiteX2464" fmla="*/ 1396552 w 1410790"/>
                <a:gd name="connsiteY2464" fmla="*/ 686403 h 1262692"/>
                <a:gd name="connsiteX2465" fmla="*/ 1393703 w 1410790"/>
                <a:gd name="connsiteY2465" fmla="*/ 690203 h 1262692"/>
                <a:gd name="connsiteX2466" fmla="*/ 1397498 w 1410790"/>
                <a:gd name="connsiteY2466" fmla="*/ 694949 h 1262692"/>
                <a:gd name="connsiteX2467" fmla="*/ 1396552 w 1410790"/>
                <a:gd name="connsiteY2467" fmla="*/ 695896 h 1262692"/>
                <a:gd name="connsiteX2468" fmla="*/ 1397498 w 1410790"/>
                <a:gd name="connsiteY2468" fmla="*/ 696852 h 1262692"/>
                <a:gd name="connsiteX2469" fmla="*/ 1401298 w 1410790"/>
                <a:gd name="connsiteY2469" fmla="*/ 698749 h 1262692"/>
                <a:gd name="connsiteX2470" fmla="*/ 1396552 w 1410790"/>
                <a:gd name="connsiteY2470" fmla="*/ 702544 h 1262692"/>
                <a:gd name="connsiteX2471" fmla="*/ 1396552 w 1410790"/>
                <a:gd name="connsiteY2471" fmla="*/ 707290 h 1262692"/>
                <a:gd name="connsiteX2472" fmla="*/ 1397498 w 1410790"/>
                <a:gd name="connsiteY2472" fmla="*/ 716788 h 1262692"/>
                <a:gd name="connsiteX2473" fmla="*/ 1393703 w 1410790"/>
                <a:gd name="connsiteY2473" fmla="*/ 718685 h 1262692"/>
                <a:gd name="connsiteX2474" fmla="*/ 1388957 w 1410790"/>
                <a:gd name="connsiteY2474" fmla="*/ 719636 h 1262692"/>
                <a:gd name="connsiteX2475" fmla="*/ 1387055 w 1410790"/>
                <a:gd name="connsiteY2475" fmla="*/ 722485 h 1262692"/>
                <a:gd name="connsiteX2476" fmla="*/ 1388006 w 1410790"/>
                <a:gd name="connsiteY2476" fmla="*/ 724383 h 1262692"/>
                <a:gd name="connsiteX2477" fmla="*/ 1386104 w 1410790"/>
                <a:gd name="connsiteY2477" fmla="*/ 726280 h 1262692"/>
                <a:gd name="connsiteX2478" fmla="*/ 1386104 w 1410790"/>
                <a:gd name="connsiteY2478" fmla="*/ 728182 h 1262692"/>
                <a:gd name="connsiteX2479" fmla="*/ 1387055 w 1410790"/>
                <a:gd name="connsiteY2479" fmla="*/ 734826 h 1262692"/>
                <a:gd name="connsiteX2480" fmla="*/ 1381358 w 1410790"/>
                <a:gd name="connsiteY2480" fmla="*/ 740523 h 1262692"/>
                <a:gd name="connsiteX2481" fmla="*/ 1380411 w 1410790"/>
                <a:gd name="connsiteY2481" fmla="*/ 740523 h 1262692"/>
                <a:gd name="connsiteX2482" fmla="*/ 1378514 w 1410790"/>
                <a:gd name="connsiteY2482" fmla="*/ 741475 h 1262692"/>
                <a:gd name="connsiteX2483" fmla="*/ 1377562 w 1410790"/>
                <a:gd name="connsiteY2483" fmla="*/ 742421 h 1262692"/>
                <a:gd name="connsiteX2484" fmla="*/ 1382309 w 1410790"/>
                <a:gd name="connsiteY2484" fmla="*/ 768059 h 1262692"/>
                <a:gd name="connsiteX2485" fmla="*/ 1383260 w 1410790"/>
                <a:gd name="connsiteY2485" fmla="*/ 764259 h 1262692"/>
                <a:gd name="connsiteX2486" fmla="*/ 1383260 w 1410790"/>
                <a:gd name="connsiteY2486" fmla="*/ 768059 h 1262692"/>
                <a:gd name="connsiteX2487" fmla="*/ 1384206 w 1410790"/>
                <a:gd name="connsiteY2487" fmla="*/ 769005 h 1262692"/>
                <a:gd name="connsiteX2488" fmla="*/ 1382309 w 1410790"/>
                <a:gd name="connsiteY2488" fmla="*/ 770908 h 1262692"/>
                <a:gd name="connsiteX2489" fmla="*/ 1380411 w 1410790"/>
                <a:gd name="connsiteY2489" fmla="*/ 772805 h 1262692"/>
                <a:gd name="connsiteX2490" fmla="*/ 1379460 w 1410790"/>
                <a:gd name="connsiteY2490" fmla="*/ 775654 h 1262692"/>
                <a:gd name="connsiteX2491" fmla="*/ 1387055 w 1410790"/>
                <a:gd name="connsiteY2491" fmla="*/ 780400 h 1262692"/>
                <a:gd name="connsiteX2492" fmla="*/ 1388957 w 1410790"/>
                <a:gd name="connsiteY2492" fmla="*/ 780400 h 1262692"/>
                <a:gd name="connsiteX2493" fmla="*/ 1392752 w 1410790"/>
                <a:gd name="connsiteY2493" fmla="*/ 778503 h 1262692"/>
                <a:gd name="connsiteX2494" fmla="*/ 1394650 w 1410790"/>
                <a:gd name="connsiteY2494" fmla="*/ 777556 h 1262692"/>
                <a:gd name="connsiteX2495" fmla="*/ 1396552 w 1410790"/>
                <a:gd name="connsiteY2495" fmla="*/ 772805 h 1262692"/>
                <a:gd name="connsiteX2496" fmla="*/ 1396552 w 1410790"/>
                <a:gd name="connsiteY2496" fmla="*/ 779454 h 1262692"/>
                <a:gd name="connsiteX2497" fmla="*/ 1390855 w 1410790"/>
                <a:gd name="connsiteY2497" fmla="*/ 779454 h 1262692"/>
                <a:gd name="connsiteX2498" fmla="*/ 1388957 w 1410790"/>
                <a:gd name="connsiteY2498" fmla="*/ 780400 h 1262692"/>
                <a:gd name="connsiteX2499" fmla="*/ 1387055 w 1410790"/>
                <a:gd name="connsiteY2499" fmla="*/ 782303 h 1262692"/>
                <a:gd name="connsiteX2500" fmla="*/ 1378514 w 1410790"/>
                <a:gd name="connsiteY2500" fmla="*/ 786098 h 1262692"/>
                <a:gd name="connsiteX2501" fmla="*/ 1376611 w 1410790"/>
                <a:gd name="connsiteY2501" fmla="*/ 785151 h 1262692"/>
                <a:gd name="connsiteX2502" fmla="*/ 1370914 w 1410790"/>
                <a:gd name="connsiteY2502" fmla="*/ 789898 h 1262692"/>
                <a:gd name="connsiteX2503" fmla="*/ 1369968 w 1410790"/>
                <a:gd name="connsiteY2503" fmla="*/ 791795 h 1262692"/>
                <a:gd name="connsiteX2504" fmla="*/ 1369016 w 1410790"/>
                <a:gd name="connsiteY2504" fmla="*/ 793697 h 1262692"/>
                <a:gd name="connsiteX2505" fmla="*/ 1368065 w 1410790"/>
                <a:gd name="connsiteY2505" fmla="*/ 800341 h 1262692"/>
                <a:gd name="connsiteX2506" fmla="*/ 1369016 w 1410790"/>
                <a:gd name="connsiteY2506" fmla="*/ 802239 h 1262692"/>
                <a:gd name="connsiteX2507" fmla="*/ 1360470 w 1410790"/>
                <a:gd name="connsiteY2507" fmla="*/ 798444 h 1262692"/>
                <a:gd name="connsiteX2508" fmla="*/ 1356670 w 1410790"/>
                <a:gd name="connsiteY2508" fmla="*/ 798444 h 1262692"/>
                <a:gd name="connsiteX2509" fmla="*/ 1353827 w 1410790"/>
                <a:gd name="connsiteY2509" fmla="*/ 799390 h 1262692"/>
                <a:gd name="connsiteX2510" fmla="*/ 1350027 w 1410790"/>
                <a:gd name="connsiteY2510" fmla="*/ 801292 h 1262692"/>
                <a:gd name="connsiteX2511" fmla="*/ 1347198 w 1410790"/>
                <a:gd name="connsiteY2511" fmla="*/ 800341 h 1262692"/>
                <a:gd name="connsiteX2512" fmla="*/ 1345300 w 1410790"/>
                <a:gd name="connsiteY2512" fmla="*/ 801292 h 1262692"/>
                <a:gd name="connsiteX2513" fmla="*/ 1343398 w 1410790"/>
                <a:gd name="connsiteY2513" fmla="*/ 802239 h 1262692"/>
                <a:gd name="connsiteX2514" fmla="*/ 1342432 w 1410790"/>
                <a:gd name="connsiteY2514" fmla="*/ 803190 h 1262692"/>
                <a:gd name="connsiteX2515" fmla="*/ 1340534 w 1410790"/>
                <a:gd name="connsiteY2515" fmla="*/ 804136 h 1262692"/>
                <a:gd name="connsiteX2516" fmla="*/ 1336734 w 1410790"/>
                <a:gd name="connsiteY2516" fmla="*/ 799390 h 1262692"/>
                <a:gd name="connsiteX2517" fmla="*/ 1332003 w 1410790"/>
                <a:gd name="connsiteY2517" fmla="*/ 795590 h 1262692"/>
                <a:gd name="connsiteX2518" fmla="*/ 1330106 w 1410790"/>
                <a:gd name="connsiteY2518" fmla="*/ 794644 h 1262692"/>
                <a:gd name="connsiteX2519" fmla="*/ 1324408 w 1410790"/>
                <a:gd name="connsiteY2519" fmla="*/ 789898 h 1262692"/>
                <a:gd name="connsiteX2520" fmla="*/ 1322511 w 1410790"/>
                <a:gd name="connsiteY2520" fmla="*/ 789898 h 1262692"/>
                <a:gd name="connsiteX2521" fmla="*/ 1320613 w 1410790"/>
                <a:gd name="connsiteY2521" fmla="*/ 788946 h 1262692"/>
                <a:gd name="connsiteX2522" fmla="*/ 1322511 w 1410790"/>
                <a:gd name="connsiteY2522" fmla="*/ 785151 h 1262692"/>
                <a:gd name="connsiteX2523" fmla="*/ 1320613 w 1410790"/>
                <a:gd name="connsiteY2523" fmla="*/ 782303 h 1262692"/>
                <a:gd name="connsiteX2524" fmla="*/ 1317765 w 1410790"/>
                <a:gd name="connsiteY2524" fmla="*/ 781347 h 1262692"/>
                <a:gd name="connsiteX2525" fmla="*/ 1315867 w 1410790"/>
                <a:gd name="connsiteY2525" fmla="*/ 777556 h 1262692"/>
                <a:gd name="connsiteX2526" fmla="*/ 1312067 w 1410790"/>
                <a:gd name="connsiteY2526" fmla="*/ 774708 h 1262692"/>
                <a:gd name="connsiteX2527" fmla="*/ 1308267 w 1410790"/>
                <a:gd name="connsiteY2527" fmla="*/ 775654 h 1262692"/>
                <a:gd name="connsiteX2528" fmla="*/ 1306370 w 1410790"/>
                <a:gd name="connsiteY2528" fmla="*/ 778503 h 1262692"/>
                <a:gd name="connsiteX2529" fmla="*/ 1307321 w 1410790"/>
                <a:gd name="connsiteY2529" fmla="*/ 777556 h 1262692"/>
                <a:gd name="connsiteX2530" fmla="*/ 1306370 w 1410790"/>
                <a:gd name="connsiteY2530" fmla="*/ 773757 h 1262692"/>
                <a:gd name="connsiteX2531" fmla="*/ 1304472 w 1410790"/>
                <a:gd name="connsiteY2531" fmla="*/ 769005 h 1262692"/>
                <a:gd name="connsiteX2532" fmla="*/ 1304472 w 1410790"/>
                <a:gd name="connsiteY2532" fmla="*/ 768059 h 1262692"/>
                <a:gd name="connsiteX2533" fmla="*/ 1299721 w 1410790"/>
                <a:gd name="connsiteY2533" fmla="*/ 772805 h 1262692"/>
                <a:gd name="connsiteX2534" fmla="*/ 1301623 w 1410790"/>
                <a:gd name="connsiteY2534" fmla="*/ 777556 h 1262692"/>
                <a:gd name="connsiteX2535" fmla="*/ 1300672 w 1410790"/>
                <a:gd name="connsiteY2535" fmla="*/ 777556 h 1262692"/>
                <a:gd name="connsiteX2536" fmla="*/ 1298775 w 1410790"/>
                <a:gd name="connsiteY2536" fmla="*/ 777556 h 1262692"/>
                <a:gd name="connsiteX2537" fmla="*/ 1294029 w 1410790"/>
                <a:gd name="connsiteY2537" fmla="*/ 787995 h 1262692"/>
                <a:gd name="connsiteX2538" fmla="*/ 1290229 w 1410790"/>
                <a:gd name="connsiteY2538" fmla="*/ 793697 h 1262692"/>
                <a:gd name="connsiteX2539" fmla="*/ 1289278 w 1410790"/>
                <a:gd name="connsiteY2539" fmla="*/ 794644 h 1262692"/>
                <a:gd name="connsiteX2540" fmla="*/ 1288331 w 1410790"/>
                <a:gd name="connsiteY2540" fmla="*/ 796541 h 1262692"/>
                <a:gd name="connsiteX2541" fmla="*/ 1287380 w 1410790"/>
                <a:gd name="connsiteY2541" fmla="*/ 797492 h 1262692"/>
                <a:gd name="connsiteX2542" fmla="*/ 1286434 w 1410790"/>
                <a:gd name="connsiteY2542" fmla="*/ 800341 h 1262692"/>
                <a:gd name="connsiteX2543" fmla="*/ 1285483 w 1410790"/>
                <a:gd name="connsiteY2543" fmla="*/ 806039 h 1262692"/>
                <a:gd name="connsiteX2544" fmla="*/ 1276936 w 1410790"/>
                <a:gd name="connsiteY2544" fmla="*/ 814585 h 1262692"/>
                <a:gd name="connsiteX2545" fmla="*/ 1274088 w 1410790"/>
                <a:gd name="connsiteY2545" fmla="*/ 813633 h 1262692"/>
                <a:gd name="connsiteX2546" fmla="*/ 1271239 w 1410790"/>
                <a:gd name="connsiteY2546" fmla="*/ 808887 h 1262692"/>
                <a:gd name="connsiteX2547" fmla="*/ 1271239 w 1410790"/>
                <a:gd name="connsiteY2547" fmla="*/ 809834 h 1262692"/>
                <a:gd name="connsiteX2548" fmla="*/ 1267444 w 1410790"/>
                <a:gd name="connsiteY2548" fmla="*/ 816462 h 1262692"/>
                <a:gd name="connsiteX2549" fmla="*/ 1265542 w 1410790"/>
                <a:gd name="connsiteY2549" fmla="*/ 816462 h 1262692"/>
                <a:gd name="connsiteX2550" fmla="*/ 1271239 w 1410790"/>
                <a:gd name="connsiteY2550" fmla="*/ 825028 h 1262692"/>
                <a:gd name="connsiteX2551" fmla="*/ 1274088 w 1410790"/>
                <a:gd name="connsiteY2551" fmla="*/ 827857 h 1262692"/>
                <a:gd name="connsiteX2552" fmla="*/ 1274088 w 1410790"/>
                <a:gd name="connsiteY2552" fmla="*/ 831657 h 1262692"/>
                <a:gd name="connsiteX2553" fmla="*/ 1280736 w 1410790"/>
                <a:gd name="connsiteY2553" fmla="*/ 844944 h 1262692"/>
                <a:gd name="connsiteX2554" fmla="*/ 1270288 w 1410790"/>
                <a:gd name="connsiteY2554" fmla="*/ 850647 h 1262692"/>
                <a:gd name="connsiteX2555" fmla="*/ 1271239 w 1410790"/>
                <a:gd name="connsiteY2555" fmla="*/ 850647 h 1262692"/>
                <a:gd name="connsiteX2556" fmla="*/ 1280736 w 1410790"/>
                <a:gd name="connsiteY2556" fmla="*/ 868700 h 1262692"/>
                <a:gd name="connsiteX2557" fmla="*/ 1287380 w 1410790"/>
                <a:gd name="connsiteY2557" fmla="*/ 876305 h 1262692"/>
                <a:gd name="connsiteX2558" fmla="*/ 1286434 w 1410790"/>
                <a:gd name="connsiteY2558" fmla="*/ 892416 h 1262692"/>
                <a:gd name="connsiteX2559" fmla="*/ 1287380 w 1410790"/>
                <a:gd name="connsiteY2559" fmla="*/ 893387 h 1262692"/>
                <a:gd name="connsiteX2560" fmla="*/ 1241806 w 1410790"/>
                <a:gd name="connsiteY2560" fmla="*/ 877226 h 1262692"/>
                <a:gd name="connsiteX2561" fmla="*/ 1235162 w 1410790"/>
                <a:gd name="connsiteY2561" fmla="*/ 878197 h 1262692"/>
                <a:gd name="connsiteX2562" fmla="*/ 1233260 w 1410790"/>
                <a:gd name="connsiteY2562" fmla="*/ 878197 h 1262692"/>
                <a:gd name="connsiteX2563" fmla="*/ 1230416 w 1410790"/>
                <a:gd name="connsiteY2563" fmla="*/ 880095 h 1262692"/>
                <a:gd name="connsiteX2564" fmla="*/ 1231362 w 1410790"/>
                <a:gd name="connsiteY2564" fmla="*/ 890524 h 1262692"/>
                <a:gd name="connsiteX2565" fmla="*/ 1225665 w 1410790"/>
                <a:gd name="connsiteY2565" fmla="*/ 885797 h 1262692"/>
                <a:gd name="connsiteX2566" fmla="*/ 1223767 w 1410790"/>
                <a:gd name="connsiteY2566" fmla="*/ 880095 h 1262692"/>
                <a:gd name="connsiteX2567" fmla="*/ 1220919 w 1410790"/>
                <a:gd name="connsiteY2567" fmla="*/ 875329 h 1262692"/>
                <a:gd name="connsiteX2568" fmla="*/ 1219021 w 1410790"/>
                <a:gd name="connsiteY2568" fmla="*/ 873426 h 1262692"/>
                <a:gd name="connsiteX2569" fmla="*/ 1217124 w 1410790"/>
                <a:gd name="connsiteY2569" fmla="*/ 871534 h 1262692"/>
                <a:gd name="connsiteX2570" fmla="*/ 1209524 w 1410790"/>
                <a:gd name="connsiteY2570" fmla="*/ 862042 h 1262692"/>
                <a:gd name="connsiteX2571" fmla="*/ 1218070 w 1410790"/>
                <a:gd name="connsiteY2571" fmla="*/ 855413 h 1262692"/>
                <a:gd name="connsiteX2572" fmla="*/ 1219021 w 1410790"/>
                <a:gd name="connsiteY2572" fmla="*/ 853510 h 1262692"/>
                <a:gd name="connsiteX2573" fmla="*/ 1233260 w 1410790"/>
                <a:gd name="connsiteY2573" fmla="*/ 831657 h 1262692"/>
                <a:gd name="connsiteX2574" fmla="*/ 1231362 w 1410790"/>
                <a:gd name="connsiteY2574" fmla="*/ 826926 h 1262692"/>
                <a:gd name="connsiteX2575" fmla="*/ 1218070 w 1410790"/>
                <a:gd name="connsiteY2575" fmla="*/ 797492 h 1262692"/>
                <a:gd name="connsiteX2576" fmla="*/ 1219967 w 1410790"/>
                <a:gd name="connsiteY2576" fmla="*/ 793697 h 1262692"/>
                <a:gd name="connsiteX2577" fmla="*/ 1225665 w 1410790"/>
                <a:gd name="connsiteY2577" fmla="*/ 794644 h 1262692"/>
                <a:gd name="connsiteX2578" fmla="*/ 1231362 w 1410790"/>
                <a:gd name="connsiteY2578" fmla="*/ 787995 h 1262692"/>
                <a:gd name="connsiteX2579" fmla="*/ 1245606 w 1410790"/>
                <a:gd name="connsiteY2579" fmla="*/ 780400 h 1262692"/>
                <a:gd name="connsiteX2580" fmla="*/ 1254152 w 1410790"/>
                <a:gd name="connsiteY2580" fmla="*/ 780400 h 1262692"/>
                <a:gd name="connsiteX2581" fmla="*/ 1254152 w 1410790"/>
                <a:gd name="connsiteY2581" fmla="*/ 779454 h 1262692"/>
                <a:gd name="connsiteX2582" fmla="*/ 1250352 w 1410790"/>
                <a:gd name="connsiteY2582" fmla="*/ 777556 h 1262692"/>
                <a:gd name="connsiteX2583" fmla="*/ 1242757 w 1410790"/>
                <a:gd name="connsiteY2583" fmla="*/ 772805 h 1262692"/>
                <a:gd name="connsiteX2584" fmla="*/ 1239908 w 1410790"/>
                <a:gd name="connsiteY2584" fmla="*/ 770908 h 1262692"/>
                <a:gd name="connsiteX2585" fmla="*/ 1241806 w 1410790"/>
                <a:gd name="connsiteY2585" fmla="*/ 769962 h 1262692"/>
                <a:gd name="connsiteX2586" fmla="*/ 1238011 w 1410790"/>
                <a:gd name="connsiteY2586" fmla="*/ 755718 h 1262692"/>
                <a:gd name="connsiteX2587" fmla="*/ 1236113 w 1410790"/>
                <a:gd name="connsiteY2587" fmla="*/ 753816 h 1262692"/>
                <a:gd name="connsiteX2588" fmla="*/ 1214270 w 1410790"/>
                <a:gd name="connsiteY2588" fmla="*/ 723436 h 1262692"/>
                <a:gd name="connsiteX2589" fmla="*/ 1216172 w 1410790"/>
                <a:gd name="connsiteY2589" fmla="*/ 717739 h 1262692"/>
                <a:gd name="connsiteX2590" fmla="*/ 1212373 w 1410790"/>
                <a:gd name="connsiteY2590" fmla="*/ 712993 h 1262692"/>
                <a:gd name="connsiteX2591" fmla="*/ 1211426 w 1410790"/>
                <a:gd name="connsiteY2591" fmla="*/ 712993 h 1262692"/>
                <a:gd name="connsiteX2592" fmla="*/ 1208573 w 1410790"/>
                <a:gd name="connsiteY2592" fmla="*/ 712993 h 1262692"/>
                <a:gd name="connsiteX2593" fmla="*/ 1207626 w 1410790"/>
                <a:gd name="connsiteY2593" fmla="*/ 712993 h 1262692"/>
                <a:gd name="connsiteX2594" fmla="*/ 1201929 w 1410790"/>
                <a:gd name="connsiteY2594" fmla="*/ 714885 h 1262692"/>
                <a:gd name="connsiteX2595" fmla="*/ 1195285 w 1410790"/>
                <a:gd name="connsiteY2595" fmla="*/ 714885 h 1262692"/>
                <a:gd name="connsiteX2596" fmla="*/ 1193383 w 1410790"/>
                <a:gd name="connsiteY2596" fmla="*/ 713939 h 1262692"/>
                <a:gd name="connsiteX2597" fmla="*/ 1191485 w 1410790"/>
                <a:gd name="connsiteY2597" fmla="*/ 715841 h 1262692"/>
                <a:gd name="connsiteX2598" fmla="*/ 1191485 w 1410790"/>
                <a:gd name="connsiteY2598" fmla="*/ 715841 h 1262692"/>
                <a:gd name="connsiteX2599" fmla="*/ 1189588 w 1410790"/>
                <a:gd name="connsiteY2599" fmla="*/ 712993 h 1262692"/>
                <a:gd name="connsiteX2600" fmla="*/ 1188637 w 1410790"/>
                <a:gd name="connsiteY2600" fmla="*/ 711090 h 1262692"/>
                <a:gd name="connsiteX2601" fmla="*/ 1186739 w 1410790"/>
                <a:gd name="connsiteY2601" fmla="*/ 710139 h 1262692"/>
                <a:gd name="connsiteX2602" fmla="*/ 1183890 w 1410790"/>
                <a:gd name="connsiteY2602" fmla="*/ 709193 h 1262692"/>
                <a:gd name="connsiteX2603" fmla="*/ 1184837 w 1410790"/>
                <a:gd name="connsiteY2603" fmla="*/ 700647 h 1262692"/>
                <a:gd name="connsiteX2604" fmla="*/ 1185788 w 1410790"/>
                <a:gd name="connsiteY2604" fmla="*/ 697798 h 1262692"/>
                <a:gd name="connsiteX2605" fmla="*/ 1187690 w 1410790"/>
                <a:gd name="connsiteY2605" fmla="*/ 695896 h 1262692"/>
                <a:gd name="connsiteX2606" fmla="*/ 1189588 w 1410790"/>
                <a:gd name="connsiteY2606" fmla="*/ 694949 h 1262692"/>
                <a:gd name="connsiteX2607" fmla="*/ 1190534 w 1410790"/>
                <a:gd name="connsiteY2607" fmla="*/ 693052 h 1262692"/>
                <a:gd name="connsiteX2608" fmla="*/ 1192437 w 1410790"/>
                <a:gd name="connsiteY2608" fmla="*/ 692101 h 1262692"/>
                <a:gd name="connsiteX2609" fmla="*/ 1192437 w 1410790"/>
                <a:gd name="connsiteY2609" fmla="*/ 691149 h 1262692"/>
                <a:gd name="connsiteX2610" fmla="*/ 1195285 w 1410790"/>
                <a:gd name="connsiteY2610" fmla="*/ 689257 h 1262692"/>
                <a:gd name="connsiteX2611" fmla="*/ 1196231 w 1410790"/>
                <a:gd name="connsiteY2611" fmla="*/ 688301 h 1262692"/>
                <a:gd name="connsiteX2612" fmla="*/ 1197183 w 1410790"/>
                <a:gd name="connsiteY2612" fmla="*/ 684506 h 1262692"/>
                <a:gd name="connsiteX2613" fmla="*/ 1200978 w 1410790"/>
                <a:gd name="connsiteY2613" fmla="*/ 681677 h 1262692"/>
                <a:gd name="connsiteX2614" fmla="*/ 1200978 w 1410790"/>
                <a:gd name="connsiteY2614" fmla="*/ 677882 h 1262692"/>
                <a:gd name="connsiteX2615" fmla="*/ 1199080 w 1410790"/>
                <a:gd name="connsiteY2615" fmla="*/ 676911 h 1262692"/>
                <a:gd name="connsiteX2616" fmla="*/ 1191485 w 1410790"/>
                <a:gd name="connsiteY2616" fmla="*/ 679779 h 1262692"/>
                <a:gd name="connsiteX2617" fmla="*/ 1191485 w 1410790"/>
                <a:gd name="connsiteY2617" fmla="*/ 677882 h 1262692"/>
                <a:gd name="connsiteX2618" fmla="*/ 1190534 w 1410790"/>
                <a:gd name="connsiteY2618" fmla="*/ 676911 h 1262692"/>
                <a:gd name="connsiteX2619" fmla="*/ 1188637 w 1410790"/>
                <a:gd name="connsiteY2619" fmla="*/ 675979 h 1262692"/>
                <a:gd name="connsiteX2620" fmla="*/ 1186739 w 1410790"/>
                <a:gd name="connsiteY2620" fmla="*/ 675013 h 1262692"/>
                <a:gd name="connsiteX2621" fmla="*/ 1184837 w 1410790"/>
                <a:gd name="connsiteY2621" fmla="*/ 671213 h 1262692"/>
                <a:gd name="connsiteX2622" fmla="*/ 1182939 w 1410790"/>
                <a:gd name="connsiteY2622" fmla="*/ 658892 h 1262692"/>
                <a:gd name="connsiteX2623" fmla="*/ 1181042 w 1410790"/>
                <a:gd name="connsiteY2623" fmla="*/ 658892 h 1262692"/>
                <a:gd name="connsiteX2624" fmla="*/ 1180091 w 1410790"/>
                <a:gd name="connsiteY2624" fmla="*/ 656023 h 1262692"/>
                <a:gd name="connsiteX2625" fmla="*/ 1177242 w 1410790"/>
                <a:gd name="connsiteY2625" fmla="*/ 651297 h 1262692"/>
                <a:gd name="connsiteX2626" fmla="*/ 1178193 w 1410790"/>
                <a:gd name="connsiteY2626" fmla="*/ 651297 h 1262692"/>
                <a:gd name="connsiteX2627" fmla="*/ 1176296 w 1410790"/>
                <a:gd name="connsiteY2627" fmla="*/ 648424 h 1262692"/>
                <a:gd name="connsiteX2628" fmla="*/ 1177242 w 1410790"/>
                <a:gd name="connsiteY2628" fmla="*/ 645595 h 1262692"/>
                <a:gd name="connsiteX2629" fmla="*/ 1178193 w 1410790"/>
                <a:gd name="connsiteY2629" fmla="*/ 646531 h 1262692"/>
                <a:gd name="connsiteX2630" fmla="*/ 1178193 w 1410790"/>
                <a:gd name="connsiteY2630" fmla="*/ 645595 h 1262692"/>
                <a:gd name="connsiteX2631" fmla="*/ 1178193 w 1410790"/>
                <a:gd name="connsiteY2631" fmla="*/ 642731 h 1262692"/>
                <a:gd name="connsiteX2632" fmla="*/ 1179139 w 1410790"/>
                <a:gd name="connsiteY2632" fmla="*/ 637034 h 1262692"/>
                <a:gd name="connsiteX2633" fmla="*/ 1179139 w 1410790"/>
                <a:gd name="connsiteY2633" fmla="*/ 636102 h 1262692"/>
                <a:gd name="connsiteX2634" fmla="*/ 1177242 w 1410790"/>
                <a:gd name="connsiteY2634" fmla="*/ 636102 h 1262692"/>
                <a:gd name="connsiteX2635" fmla="*/ 1174393 w 1410790"/>
                <a:gd name="connsiteY2635" fmla="*/ 636102 h 1262692"/>
                <a:gd name="connsiteX2636" fmla="*/ 1175344 w 1410790"/>
                <a:gd name="connsiteY2636" fmla="*/ 638000 h 1262692"/>
                <a:gd name="connsiteX2637" fmla="*/ 1171544 w 1410790"/>
                <a:gd name="connsiteY2637" fmla="*/ 640829 h 1262692"/>
                <a:gd name="connsiteX2638" fmla="*/ 1167749 w 1410790"/>
                <a:gd name="connsiteY2638" fmla="*/ 642731 h 1262692"/>
                <a:gd name="connsiteX2639" fmla="*/ 1163950 w 1410790"/>
                <a:gd name="connsiteY2639" fmla="*/ 639902 h 1262692"/>
                <a:gd name="connsiteX2640" fmla="*/ 1161101 w 1410790"/>
                <a:gd name="connsiteY2640" fmla="*/ 642731 h 1262692"/>
                <a:gd name="connsiteX2641" fmla="*/ 1158252 w 1410790"/>
                <a:gd name="connsiteY2641" fmla="*/ 642731 h 1262692"/>
                <a:gd name="connsiteX2642" fmla="*/ 1156355 w 1410790"/>
                <a:gd name="connsiteY2642" fmla="*/ 641800 h 1262692"/>
                <a:gd name="connsiteX2643" fmla="*/ 1155403 w 1410790"/>
                <a:gd name="connsiteY2643" fmla="*/ 642731 h 1262692"/>
                <a:gd name="connsiteX2644" fmla="*/ 1158252 w 1410790"/>
                <a:gd name="connsiteY2644" fmla="*/ 650326 h 1262692"/>
                <a:gd name="connsiteX2645" fmla="*/ 1158252 w 1410790"/>
                <a:gd name="connsiteY2645" fmla="*/ 654126 h 1262692"/>
                <a:gd name="connsiteX2646" fmla="*/ 1158252 w 1410790"/>
                <a:gd name="connsiteY2646" fmla="*/ 654126 h 1262692"/>
                <a:gd name="connsiteX2647" fmla="*/ 1158252 w 1410790"/>
                <a:gd name="connsiteY2647" fmla="*/ 656990 h 1262692"/>
                <a:gd name="connsiteX2648" fmla="*/ 1159203 w 1410790"/>
                <a:gd name="connsiteY2648" fmla="*/ 656990 h 1262692"/>
                <a:gd name="connsiteX2649" fmla="*/ 1154457 w 1410790"/>
                <a:gd name="connsiteY2649" fmla="*/ 660794 h 1262692"/>
                <a:gd name="connsiteX2650" fmla="*/ 1157306 w 1410790"/>
                <a:gd name="connsiteY2650" fmla="*/ 672179 h 1262692"/>
                <a:gd name="connsiteX2651" fmla="*/ 1155403 w 1410790"/>
                <a:gd name="connsiteY2651" fmla="*/ 674082 h 1262692"/>
                <a:gd name="connsiteX2652" fmla="*/ 1154457 w 1410790"/>
                <a:gd name="connsiteY2652" fmla="*/ 675979 h 1262692"/>
                <a:gd name="connsiteX2653" fmla="*/ 1153506 w 1410790"/>
                <a:gd name="connsiteY2653" fmla="*/ 675979 h 1262692"/>
                <a:gd name="connsiteX2654" fmla="*/ 1143062 w 1410790"/>
                <a:gd name="connsiteY2654" fmla="*/ 675979 h 1262692"/>
                <a:gd name="connsiteX2655" fmla="*/ 1139267 w 1410790"/>
                <a:gd name="connsiteY2655" fmla="*/ 674082 h 1262692"/>
                <a:gd name="connsiteX2656" fmla="*/ 1132619 w 1410790"/>
                <a:gd name="connsiteY2656" fmla="*/ 675979 h 1262692"/>
                <a:gd name="connsiteX2657" fmla="*/ 1132619 w 1410790"/>
                <a:gd name="connsiteY2657" fmla="*/ 676911 h 1262692"/>
                <a:gd name="connsiteX2658" fmla="*/ 1130721 w 1410790"/>
                <a:gd name="connsiteY2658" fmla="*/ 677882 h 1262692"/>
                <a:gd name="connsiteX2659" fmla="*/ 1123121 w 1410790"/>
                <a:gd name="connsiteY2659" fmla="*/ 678808 h 1262692"/>
                <a:gd name="connsiteX2660" fmla="*/ 1119326 w 1410790"/>
                <a:gd name="connsiteY2660" fmla="*/ 684506 h 1262692"/>
                <a:gd name="connsiteX2661" fmla="*/ 1105103 w 1410790"/>
                <a:gd name="connsiteY2661" fmla="*/ 683574 h 1262692"/>
                <a:gd name="connsiteX2662" fmla="*/ 1106034 w 1410790"/>
                <a:gd name="connsiteY2662" fmla="*/ 684506 h 1262692"/>
                <a:gd name="connsiteX2663" fmla="*/ 1103205 w 1410790"/>
                <a:gd name="connsiteY2663" fmla="*/ 684506 h 1262692"/>
                <a:gd name="connsiteX2664" fmla="*/ 1099405 w 1410790"/>
                <a:gd name="connsiteY2664" fmla="*/ 684506 h 1262692"/>
                <a:gd name="connsiteX2665" fmla="*/ 1097508 w 1410790"/>
                <a:gd name="connsiteY2665" fmla="*/ 686403 h 1262692"/>
                <a:gd name="connsiteX2666" fmla="*/ 1095610 w 1410790"/>
                <a:gd name="connsiteY2666" fmla="*/ 688301 h 1262692"/>
                <a:gd name="connsiteX2667" fmla="*/ 1086113 w 1410790"/>
                <a:gd name="connsiteY2667" fmla="*/ 691149 h 1262692"/>
                <a:gd name="connsiteX2668" fmla="*/ 1059529 w 1410790"/>
                <a:gd name="connsiteY2668" fmla="*/ 683574 h 1262692"/>
                <a:gd name="connsiteX2669" fmla="*/ 1053831 w 1410790"/>
                <a:gd name="connsiteY2669" fmla="*/ 683574 h 1262692"/>
                <a:gd name="connsiteX2670" fmla="*/ 1050982 w 1410790"/>
                <a:gd name="connsiteY2670" fmla="*/ 684506 h 1262692"/>
                <a:gd name="connsiteX2671" fmla="*/ 1041490 w 1410790"/>
                <a:gd name="connsiteY2671" fmla="*/ 682608 h 1262692"/>
                <a:gd name="connsiteX2672" fmla="*/ 1039593 w 1410790"/>
                <a:gd name="connsiteY2672" fmla="*/ 681677 h 1262692"/>
                <a:gd name="connsiteX2673" fmla="*/ 1036739 w 1410790"/>
                <a:gd name="connsiteY2673" fmla="*/ 680711 h 1262692"/>
                <a:gd name="connsiteX2674" fmla="*/ 1038641 w 1410790"/>
                <a:gd name="connsiteY2674" fmla="*/ 683574 h 1262692"/>
                <a:gd name="connsiteX2675" fmla="*/ 1042436 w 1410790"/>
                <a:gd name="connsiteY2675" fmla="*/ 685477 h 1262692"/>
                <a:gd name="connsiteX2676" fmla="*/ 1043388 w 1410790"/>
                <a:gd name="connsiteY2676" fmla="*/ 686403 h 1262692"/>
                <a:gd name="connsiteX2677" fmla="*/ 1063328 w 1410790"/>
                <a:gd name="connsiteY2677" fmla="*/ 695896 h 1262692"/>
                <a:gd name="connsiteX2678" fmla="*/ 1066172 w 1410790"/>
                <a:gd name="connsiteY2678" fmla="*/ 699695 h 1262692"/>
                <a:gd name="connsiteX2679" fmla="*/ 1067123 w 1410790"/>
                <a:gd name="connsiteY2679" fmla="*/ 701598 h 1262692"/>
                <a:gd name="connsiteX2680" fmla="*/ 1069021 w 1410790"/>
                <a:gd name="connsiteY2680" fmla="*/ 702544 h 1262692"/>
                <a:gd name="connsiteX2681" fmla="*/ 1069021 w 1410790"/>
                <a:gd name="connsiteY2681" fmla="*/ 704446 h 1262692"/>
                <a:gd name="connsiteX2682" fmla="*/ 1074718 w 1410790"/>
                <a:gd name="connsiteY2682" fmla="*/ 704446 h 1262692"/>
                <a:gd name="connsiteX2683" fmla="*/ 1077567 w 1410790"/>
                <a:gd name="connsiteY2683" fmla="*/ 704446 h 1262692"/>
                <a:gd name="connsiteX2684" fmla="*/ 1079464 w 1410790"/>
                <a:gd name="connsiteY2684" fmla="*/ 705393 h 1262692"/>
                <a:gd name="connsiteX2685" fmla="*/ 1086113 w 1410790"/>
                <a:gd name="connsiteY2685" fmla="*/ 706344 h 1262692"/>
                <a:gd name="connsiteX2686" fmla="*/ 1096537 w 1410790"/>
                <a:gd name="connsiteY2686" fmla="*/ 711090 h 1262692"/>
                <a:gd name="connsiteX2687" fmla="*/ 1079464 w 1410790"/>
                <a:gd name="connsiteY2687" fmla="*/ 723436 h 1262692"/>
                <a:gd name="connsiteX2688" fmla="*/ 1069021 w 1410790"/>
                <a:gd name="connsiteY2688" fmla="*/ 731031 h 1262692"/>
                <a:gd name="connsiteX2689" fmla="*/ 1066172 w 1410790"/>
                <a:gd name="connsiteY2689" fmla="*/ 743372 h 1262692"/>
                <a:gd name="connsiteX2690" fmla="*/ 1054782 w 1410790"/>
                <a:gd name="connsiteY2690" fmla="*/ 743372 h 1262692"/>
                <a:gd name="connsiteX2691" fmla="*/ 1052885 w 1410790"/>
                <a:gd name="connsiteY2691" fmla="*/ 743372 h 1262692"/>
                <a:gd name="connsiteX2692" fmla="*/ 1050031 w 1410790"/>
                <a:gd name="connsiteY2692" fmla="*/ 746221 h 1262692"/>
                <a:gd name="connsiteX2693" fmla="*/ 1052885 w 1410790"/>
                <a:gd name="connsiteY2693" fmla="*/ 745270 h 1262692"/>
                <a:gd name="connsiteX2694" fmla="*/ 1057631 w 1410790"/>
                <a:gd name="connsiteY2694" fmla="*/ 745270 h 1262692"/>
                <a:gd name="connsiteX2695" fmla="*/ 1058582 w 1410790"/>
                <a:gd name="connsiteY2695" fmla="*/ 746221 h 1262692"/>
                <a:gd name="connsiteX2696" fmla="*/ 1064275 w 1410790"/>
                <a:gd name="connsiteY2696" fmla="*/ 748118 h 1262692"/>
                <a:gd name="connsiteX2697" fmla="*/ 1066172 w 1410790"/>
                <a:gd name="connsiteY2697" fmla="*/ 748118 h 1262692"/>
                <a:gd name="connsiteX2698" fmla="*/ 1068075 w 1410790"/>
                <a:gd name="connsiteY2698" fmla="*/ 748118 h 1262692"/>
                <a:gd name="connsiteX2699" fmla="*/ 1071870 w 1410790"/>
                <a:gd name="connsiteY2699" fmla="*/ 747172 h 1262692"/>
                <a:gd name="connsiteX2700" fmla="*/ 1072821 w 1410790"/>
                <a:gd name="connsiteY2700" fmla="*/ 750016 h 1262692"/>
                <a:gd name="connsiteX2701" fmla="*/ 1074718 w 1410790"/>
                <a:gd name="connsiteY2701" fmla="*/ 750972 h 1262692"/>
                <a:gd name="connsiteX2702" fmla="*/ 1075670 w 1410790"/>
                <a:gd name="connsiteY2702" fmla="*/ 751918 h 1262692"/>
                <a:gd name="connsiteX2703" fmla="*/ 1075670 w 1410790"/>
                <a:gd name="connsiteY2703" fmla="*/ 752860 h 1262692"/>
                <a:gd name="connsiteX2704" fmla="*/ 1077567 w 1410790"/>
                <a:gd name="connsiteY2704" fmla="*/ 754767 h 1262692"/>
                <a:gd name="connsiteX2705" fmla="*/ 1077567 w 1410790"/>
                <a:gd name="connsiteY2705" fmla="*/ 761411 h 1262692"/>
                <a:gd name="connsiteX2706" fmla="*/ 1076621 w 1410790"/>
                <a:gd name="connsiteY2706" fmla="*/ 762362 h 1262692"/>
                <a:gd name="connsiteX2707" fmla="*/ 1076621 w 1410790"/>
                <a:gd name="connsiteY2707" fmla="*/ 764259 h 1262692"/>
                <a:gd name="connsiteX2708" fmla="*/ 1074718 w 1410790"/>
                <a:gd name="connsiteY2708" fmla="*/ 767103 h 1262692"/>
                <a:gd name="connsiteX2709" fmla="*/ 1072821 w 1410790"/>
                <a:gd name="connsiteY2709" fmla="*/ 769005 h 1262692"/>
                <a:gd name="connsiteX2710" fmla="*/ 1069021 w 1410790"/>
                <a:gd name="connsiteY2710" fmla="*/ 771854 h 1262692"/>
                <a:gd name="connsiteX2711" fmla="*/ 1068075 w 1410790"/>
                <a:gd name="connsiteY2711" fmla="*/ 772805 h 1262692"/>
                <a:gd name="connsiteX2712" fmla="*/ 1065226 w 1410790"/>
                <a:gd name="connsiteY2712" fmla="*/ 773757 h 1262692"/>
                <a:gd name="connsiteX2713" fmla="*/ 1060480 w 1410790"/>
                <a:gd name="connsiteY2713" fmla="*/ 773757 h 1262692"/>
                <a:gd name="connsiteX2714" fmla="*/ 1059529 w 1410790"/>
                <a:gd name="connsiteY2714" fmla="*/ 775654 h 1262692"/>
                <a:gd name="connsiteX2715" fmla="*/ 1057631 w 1410790"/>
                <a:gd name="connsiteY2715" fmla="*/ 778503 h 1262692"/>
                <a:gd name="connsiteX2716" fmla="*/ 1053831 w 1410790"/>
                <a:gd name="connsiteY2716" fmla="*/ 783249 h 1262692"/>
                <a:gd name="connsiteX2717" fmla="*/ 1054782 w 1410790"/>
                <a:gd name="connsiteY2717" fmla="*/ 786098 h 1262692"/>
                <a:gd name="connsiteX2718" fmla="*/ 1055729 w 1410790"/>
                <a:gd name="connsiteY2718" fmla="*/ 787995 h 1262692"/>
                <a:gd name="connsiteX2719" fmla="*/ 1057631 w 1410790"/>
                <a:gd name="connsiteY2719" fmla="*/ 788946 h 1262692"/>
                <a:gd name="connsiteX2720" fmla="*/ 1059529 w 1410790"/>
                <a:gd name="connsiteY2720" fmla="*/ 791795 h 1262692"/>
                <a:gd name="connsiteX2721" fmla="*/ 1059529 w 1410790"/>
                <a:gd name="connsiteY2721" fmla="*/ 794644 h 1262692"/>
                <a:gd name="connsiteX2722" fmla="*/ 1058582 w 1410790"/>
                <a:gd name="connsiteY2722" fmla="*/ 798444 h 1262692"/>
                <a:gd name="connsiteX2723" fmla="*/ 1062377 w 1410790"/>
                <a:gd name="connsiteY2723" fmla="*/ 802239 h 1262692"/>
                <a:gd name="connsiteX2724" fmla="*/ 1069972 w 1410790"/>
                <a:gd name="connsiteY2724" fmla="*/ 806039 h 1262692"/>
                <a:gd name="connsiteX2725" fmla="*/ 1069972 w 1410790"/>
                <a:gd name="connsiteY2725" fmla="*/ 806985 h 1262692"/>
                <a:gd name="connsiteX2726" fmla="*/ 1070923 w 1410790"/>
                <a:gd name="connsiteY2726" fmla="*/ 806985 h 1262692"/>
                <a:gd name="connsiteX2727" fmla="*/ 1066172 w 1410790"/>
                <a:gd name="connsiteY2727" fmla="*/ 810785 h 1262692"/>
                <a:gd name="connsiteX2728" fmla="*/ 1069021 w 1410790"/>
                <a:gd name="connsiteY2728" fmla="*/ 812687 h 1262692"/>
                <a:gd name="connsiteX2729" fmla="*/ 1069972 w 1410790"/>
                <a:gd name="connsiteY2729" fmla="*/ 815531 h 1262692"/>
                <a:gd name="connsiteX2730" fmla="*/ 1073767 w 1410790"/>
                <a:gd name="connsiteY2730" fmla="*/ 819331 h 1262692"/>
                <a:gd name="connsiteX2731" fmla="*/ 1075670 w 1410790"/>
                <a:gd name="connsiteY2731" fmla="*/ 819331 h 1262692"/>
                <a:gd name="connsiteX2732" fmla="*/ 1079464 w 1410790"/>
                <a:gd name="connsiteY2732" fmla="*/ 820262 h 1262692"/>
                <a:gd name="connsiteX2733" fmla="*/ 1085147 w 1410790"/>
                <a:gd name="connsiteY2733" fmla="*/ 822160 h 1262692"/>
                <a:gd name="connsiteX2734" fmla="*/ 1090844 w 1410790"/>
                <a:gd name="connsiteY2734" fmla="*/ 820262 h 1262692"/>
                <a:gd name="connsiteX2735" fmla="*/ 1095610 w 1410790"/>
                <a:gd name="connsiteY2735" fmla="*/ 824062 h 1262692"/>
                <a:gd name="connsiteX2736" fmla="*/ 1096537 w 1410790"/>
                <a:gd name="connsiteY2736" fmla="*/ 825028 h 1262692"/>
                <a:gd name="connsiteX2737" fmla="*/ 1121224 w 1410790"/>
                <a:gd name="connsiteY2737" fmla="*/ 830721 h 1262692"/>
                <a:gd name="connsiteX2738" fmla="*/ 1123121 w 1410790"/>
                <a:gd name="connsiteY2738" fmla="*/ 833555 h 1262692"/>
                <a:gd name="connsiteX2739" fmla="*/ 1120278 w 1410790"/>
                <a:gd name="connsiteY2739" fmla="*/ 839252 h 1262692"/>
                <a:gd name="connsiteX2740" fmla="*/ 1111732 w 1410790"/>
                <a:gd name="connsiteY2740" fmla="*/ 843052 h 1262692"/>
                <a:gd name="connsiteX2741" fmla="*/ 1110800 w 1410790"/>
                <a:gd name="connsiteY2741" fmla="*/ 841149 h 1262692"/>
                <a:gd name="connsiteX2742" fmla="*/ 1107932 w 1410790"/>
                <a:gd name="connsiteY2742" fmla="*/ 841149 h 1262692"/>
                <a:gd name="connsiteX2743" fmla="*/ 1107000 w 1410790"/>
                <a:gd name="connsiteY2743" fmla="*/ 840218 h 1262692"/>
                <a:gd name="connsiteX2744" fmla="*/ 1095610 w 1410790"/>
                <a:gd name="connsiteY2744" fmla="*/ 825955 h 1262692"/>
                <a:gd name="connsiteX2745" fmla="*/ 1092742 w 1410790"/>
                <a:gd name="connsiteY2745" fmla="*/ 825955 h 1262692"/>
                <a:gd name="connsiteX2746" fmla="*/ 1082318 w 1410790"/>
                <a:gd name="connsiteY2746" fmla="*/ 825028 h 1262692"/>
                <a:gd name="connsiteX2747" fmla="*/ 1079464 w 1410790"/>
                <a:gd name="connsiteY2747" fmla="*/ 824062 h 1262692"/>
                <a:gd name="connsiteX2748" fmla="*/ 1081347 w 1410790"/>
                <a:gd name="connsiteY2748" fmla="*/ 826926 h 1262692"/>
                <a:gd name="connsiteX2749" fmla="*/ 1084216 w 1410790"/>
                <a:gd name="connsiteY2749" fmla="*/ 827857 h 1262692"/>
                <a:gd name="connsiteX2750" fmla="*/ 1085147 w 1410790"/>
                <a:gd name="connsiteY2750" fmla="*/ 829755 h 1262692"/>
                <a:gd name="connsiteX2751" fmla="*/ 1092742 w 1410790"/>
                <a:gd name="connsiteY2751" fmla="*/ 833555 h 1262692"/>
                <a:gd name="connsiteX2752" fmla="*/ 1098434 w 1410790"/>
                <a:gd name="connsiteY2752" fmla="*/ 835452 h 1262692"/>
                <a:gd name="connsiteX2753" fmla="*/ 1098434 w 1410790"/>
                <a:gd name="connsiteY2753" fmla="*/ 837350 h 1262692"/>
                <a:gd name="connsiteX2754" fmla="*/ 1098434 w 1410790"/>
                <a:gd name="connsiteY2754" fmla="*/ 840218 h 1262692"/>
                <a:gd name="connsiteX2755" fmla="*/ 1099405 w 1410790"/>
                <a:gd name="connsiteY2755" fmla="*/ 841149 h 1262692"/>
                <a:gd name="connsiteX2756" fmla="*/ 1099405 w 1410790"/>
                <a:gd name="connsiteY2756" fmla="*/ 842115 h 1262692"/>
                <a:gd name="connsiteX2757" fmla="*/ 1104132 w 1410790"/>
                <a:gd name="connsiteY2757" fmla="*/ 847818 h 1262692"/>
                <a:gd name="connsiteX2758" fmla="*/ 1106034 w 1410790"/>
                <a:gd name="connsiteY2758" fmla="*/ 847818 h 1262692"/>
                <a:gd name="connsiteX2759" fmla="*/ 1103205 w 1410790"/>
                <a:gd name="connsiteY2759" fmla="*/ 851613 h 1262692"/>
                <a:gd name="connsiteX2760" fmla="*/ 1101308 w 1410790"/>
                <a:gd name="connsiteY2760" fmla="*/ 852544 h 1262692"/>
                <a:gd name="connsiteX2761" fmla="*/ 1103205 w 1410790"/>
                <a:gd name="connsiteY2761" fmla="*/ 853510 h 1262692"/>
                <a:gd name="connsiteX2762" fmla="*/ 1112678 w 1410790"/>
                <a:gd name="connsiteY2762" fmla="*/ 850647 h 1262692"/>
                <a:gd name="connsiteX2763" fmla="*/ 1120278 w 1410790"/>
                <a:gd name="connsiteY2763" fmla="*/ 857310 h 1262692"/>
                <a:gd name="connsiteX2764" fmla="*/ 1120278 w 1410790"/>
                <a:gd name="connsiteY2764" fmla="*/ 858242 h 1262692"/>
                <a:gd name="connsiteX2765" fmla="*/ 1115527 w 1410790"/>
                <a:gd name="connsiteY2765" fmla="*/ 861105 h 1262692"/>
                <a:gd name="connsiteX2766" fmla="*/ 1119326 w 1410790"/>
                <a:gd name="connsiteY2766" fmla="*/ 863008 h 1262692"/>
                <a:gd name="connsiteX2767" fmla="*/ 1123121 w 1410790"/>
                <a:gd name="connsiteY2767" fmla="*/ 863934 h 1262692"/>
                <a:gd name="connsiteX2768" fmla="*/ 1124073 w 1410790"/>
                <a:gd name="connsiteY2768" fmla="*/ 862042 h 1262692"/>
                <a:gd name="connsiteX2769" fmla="*/ 1127873 w 1410790"/>
                <a:gd name="connsiteY2769" fmla="*/ 861105 h 1262692"/>
                <a:gd name="connsiteX2770" fmla="*/ 1129770 w 1410790"/>
                <a:gd name="connsiteY2770" fmla="*/ 863934 h 1262692"/>
                <a:gd name="connsiteX2771" fmla="*/ 1130721 w 1410790"/>
                <a:gd name="connsiteY2771" fmla="*/ 863934 h 1262692"/>
                <a:gd name="connsiteX2772" fmla="*/ 1133570 w 1410790"/>
                <a:gd name="connsiteY2772" fmla="*/ 865837 h 1262692"/>
                <a:gd name="connsiteX2773" fmla="*/ 1136414 w 1410790"/>
                <a:gd name="connsiteY2773" fmla="*/ 866808 h 1262692"/>
                <a:gd name="connsiteX2774" fmla="*/ 1134516 w 1410790"/>
                <a:gd name="connsiteY2774" fmla="*/ 863008 h 1262692"/>
                <a:gd name="connsiteX2775" fmla="*/ 1143062 w 1410790"/>
                <a:gd name="connsiteY2775" fmla="*/ 860139 h 1262692"/>
                <a:gd name="connsiteX2776" fmla="*/ 1141165 w 1410790"/>
                <a:gd name="connsiteY2776" fmla="*/ 864905 h 1262692"/>
                <a:gd name="connsiteX2777" fmla="*/ 1143062 w 1410790"/>
                <a:gd name="connsiteY2777" fmla="*/ 866808 h 1262692"/>
                <a:gd name="connsiteX2778" fmla="*/ 1143062 w 1410790"/>
                <a:gd name="connsiteY2778" fmla="*/ 867734 h 1262692"/>
                <a:gd name="connsiteX2779" fmla="*/ 1142111 w 1410790"/>
                <a:gd name="connsiteY2779" fmla="*/ 866808 h 1262692"/>
                <a:gd name="connsiteX2780" fmla="*/ 1139267 w 1410790"/>
                <a:gd name="connsiteY2780" fmla="*/ 865837 h 1262692"/>
                <a:gd name="connsiteX2781" fmla="*/ 1138316 w 1410790"/>
                <a:gd name="connsiteY2781" fmla="*/ 867734 h 1262692"/>
                <a:gd name="connsiteX2782" fmla="*/ 1143062 w 1410790"/>
                <a:gd name="connsiteY2782" fmla="*/ 871534 h 1262692"/>
                <a:gd name="connsiteX2783" fmla="*/ 1151608 w 1410790"/>
                <a:gd name="connsiteY2783" fmla="*/ 877226 h 1262692"/>
                <a:gd name="connsiteX2784" fmla="*/ 1156355 w 1410790"/>
                <a:gd name="connsiteY2784" fmla="*/ 881026 h 1262692"/>
                <a:gd name="connsiteX2785" fmla="*/ 1157306 w 1410790"/>
                <a:gd name="connsiteY2785" fmla="*/ 883895 h 1262692"/>
                <a:gd name="connsiteX2786" fmla="*/ 1153506 w 1410790"/>
                <a:gd name="connsiteY2786" fmla="*/ 887690 h 1262692"/>
                <a:gd name="connsiteX2787" fmla="*/ 1151608 w 1410790"/>
                <a:gd name="connsiteY2787" fmla="*/ 886724 h 1262692"/>
                <a:gd name="connsiteX2788" fmla="*/ 1144965 w 1410790"/>
                <a:gd name="connsiteY2788" fmla="*/ 881997 h 1262692"/>
                <a:gd name="connsiteX2789" fmla="*/ 1143062 w 1410790"/>
                <a:gd name="connsiteY2789" fmla="*/ 887690 h 1262692"/>
                <a:gd name="connsiteX2790" fmla="*/ 1137365 w 1410790"/>
                <a:gd name="connsiteY2790" fmla="*/ 888621 h 1262692"/>
                <a:gd name="connsiteX2791" fmla="*/ 1128819 w 1410790"/>
                <a:gd name="connsiteY2791" fmla="*/ 881997 h 1262692"/>
                <a:gd name="connsiteX2792" fmla="*/ 1130721 w 1410790"/>
                <a:gd name="connsiteY2792" fmla="*/ 885797 h 1262692"/>
                <a:gd name="connsiteX2793" fmla="*/ 1132619 w 1410790"/>
                <a:gd name="connsiteY2793" fmla="*/ 889587 h 1262692"/>
                <a:gd name="connsiteX2794" fmla="*/ 1134516 w 1410790"/>
                <a:gd name="connsiteY2794" fmla="*/ 890524 h 1262692"/>
                <a:gd name="connsiteX2795" fmla="*/ 1149711 w 1410790"/>
                <a:gd name="connsiteY2795" fmla="*/ 893387 h 1262692"/>
                <a:gd name="connsiteX2796" fmla="*/ 1150657 w 1410790"/>
                <a:gd name="connsiteY2796" fmla="*/ 893387 h 1262692"/>
                <a:gd name="connsiteX2797" fmla="*/ 1152555 w 1410790"/>
                <a:gd name="connsiteY2797" fmla="*/ 894318 h 1262692"/>
                <a:gd name="connsiteX2798" fmla="*/ 1152555 w 1410790"/>
                <a:gd name="connsiteY2798" fmla="*/ 895290 h 1262692"/>
                <a:gd name="connsiteX2799" fmla="*/ 1156355 w 1410790"/>
                <a:gd name="connsiteY2799" fmla="*/ 897182 h 1262692"/>
                <a:gd name="connsiteX2800" fmla="*/ 1157306 w 1410790"/>
                <a:gd name="connsiteY2800" fmla="*/ 894318 h 1262692"/>
                <a:gd name="connsiteX2801" fmla="*/ 1163003 w 1410790"/>
                <a:gd name="connsiteY2801" fmla="*/ 910479 h 1262692"/>
                <a:gd name="connsiteX2802" fmla="*/ 1170598 w 1410790"/>
                <a:gd name="connsiteY2802" fmla="*/ 937995 h 1262692"/>
                <a:gd name="connsiteX2803" fmla="*/ 1162052 w 1410790"/>
                <a:gd name="connsiteY2803" fmla="*/ 942742 h 1262692"/>
                <a:gd name="connsiteX2804" fmla="*/ 1161101 w 1410790"/>
                <a:gd name="connsiteY2804" fmla="*/ 944639 h 1262692"/>
                <a:gd name="connsiteX2805" fmla="*/ 1161101 w 1410790"/>
                <a:gd name="connsiteY2805" fmla="*/ 945590 h 1262692"/>
                <a:gd name="connsiteX2806" fmla="*/ 1161101 w 1410790"/>
                <a:gd name="connsiteY2806" fmla="*/ 947493 h 1262692"/>
                <a:gd name="connsiteX2807" fmla="*/ 1159203 w 1410790"/>
                <a:gd name="connsiteY2807" fmla="*/ 949385 h 1262692"/>
                <a:gd name="connsiteX2808" fmla="*/ 1153506 w 1410790"/>
                <a:gd name="connsiteY2808" fmla="*/ 954126 h 1262692"/>
                <a:gd name="connsiteX2809" fmla="*/ 1154457 w 1410790"/>
                <a:gd name="connsiteY2809" fmla="*/ 959834 h 1262692"/>
                <a:gd name="connsiteX2810" fmla="*/ 1153506 w 1410790"/>
                <a:gd name="connsiteY2810" fmla="*/ 959834 h 1262692"/>
                <a:gd name="connsiteX2811" fmla="*/ 1150657 w 1410790"/>
                <a:gd name="connsiteY2811" fmla="*/ 958883 h 1262692"/>
                <a:gd name="connsiteX2812" fmla="*/ 1149711 w 1410790"/>
                <a:gd name="connsiteY2812" fmla="*/ 957931 h 1262692"/>
                <a:gd name="connsiteX2813" fmla="*/ 1148760 w 1410790"/>
                <a:gd name="connsiteY2813" fmla="*/ 955087 h 1262692"/>
                <a:gd name="connsiteX2814" fmla="*/ 1138316 w 1410790"/>
                <a:gd name="connsiteY2814" fmla="*/ 956034 h 1262692"/>
                <a:gd name="connsiteX2815" fmla="*/ 1130721 w 1410790"/>
                <a:gd name="connsiteY2815" fmla="*/ 952239 h 1262692"/>
                <a:gd name="connsiteX2816" fmla="*/ 1129770 w 1410790"/>
                <a:gd name="connsiteY2816" fmla="*/ 943693 h 1262692"/>
                <a:gd name="connsiteX2817" fmla="*/ 1129770 w 1410790"/>
                <a:gd name="connsiteY2817" fmla="*/ 941790 h 1262692"/>
                <a:gd name="connsiteX2818" fmla="*/ 1126921 w 1410790"/>
                <a:gd name="connsiteY2818" fmla="*/ 941790 h 1262692"/>
                <a:gd name="connsiteX2819" fmla="*/ 1125024 w 1410790"/>
                <a:gd name="connsiteY2819" fmla="*/ 944639 h 1262692"/>
                <a:gd name="connsiteX2820" fmla="*/ 1121224 w 1410790"/>
                <a:gd name="connsiteY2820" fmla="*/ 954126 h 1262692"/>
                <a:gd name="connsiteX2821" fmla="*/ 1107000 w 1410790"/>
                <a:gd name="connsiteY2821" fmla="*/ 945590 h 1262692"/>
                <a:gd name="connsiteX2822" fmla="*/ 1100337 w 1410790"/>
                <a:gd name="connsiteY2822" fmla="*/ 948439 h 1262692"/>
                <a:gd name="connsiteX2823" fmla="*/ 1097508 w 1410790"/>
                <a:gd name="connsiteY2823" fmla="*/ 947493 h 1262692"/>
                <a:gd name="connsiteX2824" fmla="*/ 1095610 w 1410790"/>
                <a:gd name="connsiteY2824" fmla="*/ 950336 h 1262692"/>
                <a:gd name="connsiteX2825" fmla="*/ 1091811 w 1410790"/>
                <a:gd name="connsiteY2825" fmla="*/ 950336 h 1262692"/>
                <a:gd name="connsiteX2826" fmla="*/ 1089913 w 1410790"/>
                <a:gd name="connsiteY2826" fmla="*/ 944639 h 1262692"/>
                <a:gd name="connsiteX2827" fmla="*/ 1088011 w 1410790"/>
                <a:gd name="connsiteY2827" fmla="*/ 942742 h 1262692"/>
                <a:gd name="connsiteX2828" fmla="*/ 1077567 w 1410790"/>
                <a:gd name="connsiteY2828" fmla="*/ 943693 h 1262692"/>
                <a:gd name="connsiteX2829" fmla="*/ 1075670 w 1410790"/>
                <a:gd name="connsiteY2829" fmla="*/ 944639 h 1262692"/>
                <a:gd name="connsiteX2830" fmla="*/ 1074718 w 1410790"/>
                <a:gd name="connsiteY2830" fmla="*/ 945590 h 1262692"/>
                <a:gd name="connsiteX2831" fmla="*/ 1073767 w 1410790"/>
                <a:gd name="connsiteY2831" fmla="*/ 947493 h 1262692"/>
                <a:gd name="connsiteX2832" fmla="*/ 1072821 w 1410790"/>
                <a:gd name="connsiteY2832" fmla="*/ 951288 h 1262692"/>
                <a:gd name="connsiteX2833" fmla="*/ 1072821 w 1410790"/>
                <a:gd name="connsiteY2833" fmla="*/ 952239 h 1262692"/>
                <a:gd name="connsiteX2834" fmla="*/ 1073767 w 1410790"/>
                <a:gd name="connsiteY2834" fmla="*/ 955087 h 1262692"/>
                <a:gd name="connsiteX2835" fmla="*/ 1075670 w 1410790"/>
                <a:gd name="connsiteY2835" fmla="*/ 956034 h 1262692"/>
                <a:gd name="connsiteX2836" fmla="*/ 1076621 w 1410790"/>
                <a:gd name="connsiteY2836" fmla="*/ 956985 h 1262692"/>
                <a:gd name="connsiteX2837" fmla="*/ 1077567 w 1410790"/>
                <a:gd name="connsiteY2837" fmla="*/ 956985 h 1262692"/>
                <a:gd name="connsiteX2838" fmla="*/ 1081347 w 1410790"/>
                <a:gd name="connsiteY2838" fmla="*/ 954126 h 1262692"/>
                <a:gd name="connsiteX2839" fmla="*/ 1085147 w 1410790"/>
                <a:gd name="connsiteY2839" fmla="*/ 953185 h 1262692"/>
                <a:gd name="connsiteX2840" fmla="*/ 1082318 w 1410790"/>
                <a:gd name="connsiteY2840" fmla="*/ 959834 h 1262692"/>
                <a:gd name="connsiteX2841" fmla="*/ 1091811 w 1410790"/>
                <a:gd name="connsiteY2841" fmla="*/ 964580 h 1262692"/>
                <a:gd name="connsiteX2842" fmla="*/ 1092742 w 1410790"/>
                <a:gd name="connsiteY2842" fmla="*/ 958883 h 1262692"/>
                <a:gd name="connsiteX2843" fmla="*/ 1095610 w 1410790"/>
                <a:gd name="connsiteY2843" fmla="*/ 960780 h 1262692"/>
                <a:gd name="connsiteX2844" fmla="*/ 1103205 w 1410790"/>
                <a:gd name="connsiteY2844" fmla="*/ 967429 h 1262692"/>
                <a:gd name="connsiteX2845" fmla="*/ 1093708 w 1410790"/>
                <a:gd name="connsiteY2845" fmla="*/ 971229 h 1262692"/>
                <a:gd name="connsiteX2846" fmla="*/ 1082318 w 1410790"/>
                <a:gd name="connsiteY2846" fmla="*/ 973121 h 1262692"/>
                <a:gd name="connsiteX2847" fmla="*/ 1081347 w 1410790"/>
                <a:gd name="connsiteY2847" fmla="*/ 970277 h 1262692"/>
                <a:gd name="connsiteX2848" fmla="*/ 1083250 w 1410790"/>
                <a:gd name="connsiteY2848" fmla="*/ 966482 h 1262692"/>
                <a:gd name="connsiteX2849" fmla="*/ 1080416 w 1410790"/>
                <a:gd name="connsiteY2849" fmla="*/ 966482 h 1262692"/>
                <a:gd name="connsiteX2850" fmla="*/ 1077567 w 1410790"/>
                <a:gd name="connsiteY2850" fmla="*/ 968370 h 1262692"/>
                <a:gd name="connsiteX2851" fmla="*/ 1076621 w 1410790"/>
                <a:gd name="connsiteY2851" fmla="*/ 969326 h 1262692"/>
                <a:gd name="connsiteX2852" fmla="*/ 1074718 w 1410790"/>
                <a:gd name="connsiteY2852" fmla="*/ 973121 h 1262692"/>
                <a:gd name="connsiteX2853" fmla="*/ 1086113 w 1410790"/>
                <a:gd name="connsiteY2853" fmla="*/ 978823 h 1262692"/>
                <a:gd name="connsiteX2854" fmla="*/ 1092742 w 1410790"/>
                <a:gd name="connsiteY2854" fmla="*/ 976921 h 1262692"/>
                <a:gd name="connsiteX2855" fmla="*/ 1095610 w 1410790"/>
                <a:gd name="connsiteY2855" fmla="*/ 977867 h 1262692"/>
                <a:gd name="connsiteX2856" fmla="*/ 1092742 w 1410790"/>
                <a:gd name="connsiteY2856" fmla="*/ 981667 h 1262692"/>
                <a:gd name="connsiteX2857" fmla="*/ 1102234 w 1410790"/>
                <a:gd name="connsiteY2857" fmla="*/ 983570 h 1262692"/>
                <a:gd name="connsiteX2858" fmla="*/ 1101308 w 1410790"/>
                <a:gd name="connsiteY2858" fmla="*/ 987365 h 1262692"/>
                <a:gd name="connsiteX2859" fmla="*/ 1102234 w 1410790"/>
                <a:gd name="connsiteY2859" fmla="*/ 986418 h 1262692"/>
                <a:gd name="connsiteX2860" fmla="*/ 1105103 w 1410790"/>
                <a:gd name="connsiteY2860" fmla="*/ 983570 h 1262692"/>
                <a:gd name="connsiteX2861" fmla="*/ 1106034 w 1410790"/>
                <a:gd name="connsiteY2861" fmla="*/ 982613 h 1262692"/>
                <a:gd name="connsiteX2862" fmla="*/ 1108903 w 1410790"/>
                <a:gd name="connsiteY2862" fmla="*/ 984516 h 1262692"/>
                <a:gd name="connsiteX2863" fmla="*/ 1109829 w 1410790"/>
                <a:gd name="connsiteY2863" fmla="*/ 988316 h 1262692"/>
                <a:gd name="connsiteX2864" fmla="*/ 1102234 w 1410790"/>
                <a:gd name="connsiteY2864" fmla="*/ 992111 h 1262692"/>
                <a:gd name="connsiteX2865" fmla="*/ 1102234 w 1410790"/>
                <a:gd name="connsiteY2865" fmla="*/ 995911 h 1262692"/>
                <a:gd name="connsiteX2866" fmla="*/ 1103205 w 1410790"/>
                <a:gd name="connsiteY2866" fmla="*/ 994013 h 1262692"/>
                <a:gd name="connsiteX2867" fmla="*/ 1104132 w 1410790"/>
                <a:gd name="connsiteY2867" fmla="*/ 994013 h 1262692"/>
                <a:gd name="connsiteX2868" fmla="*/ 1107000 w 1410790"/>
                <a:gd name="connsiteY2868" fmla="*/ 994964 h 1262692"/>
                <a:gd name="connsiteX2869" fmla="*/ 1107000 w 1410790"/>
                <a:gd name="connsiteY2869" fmla="*/ 999711 h 1262692"/>
                <a:gd name="connsiteX2870" fmla="*/ 1102234 w 1410790"/>
                <a:gd name="connsiteY2870" fmla="*/ 1000657 h 1262692"/>
                <a:gd name="connsiteX2871" fmla="*/ 1101308 w 1410790"/>
                <a:gd name="connsiteY2871" fmla="*/ 1003505 h 1262692"/>
                <a:gd name="connsiteX2872" fmla="*/ 1101308 w 1410790"/>
                <a:gd name="connsiteY2872" fmla="*/ 1005408 h 1262692"/>
                <a:gd name="connsiteX2873" fmla="*/ 1099405 w 1410790"/>
                <a:gd name="connsiteY2873" fmla="*/ 1005408 h 1262692"/>
                <a:gd name="connsiteX2874" fmla="*/ 1097508 w 1410790"/>
                <a:gd name="connsiteY2874" fmla="*/ 1005408 h 1262692"/>
                <a:gd name="connsiteX2875" fmla="*/ 1098434 w 1410790"/>
                <a:gd name="connsiteY2875" fmla="*/ 1007306 h 1262692"/>
                <a:gd name="connsiteX2876" fmla="*/ 1099405 w 1410790"/>
                <a:gd name="connsiteY2876" fmla="*/ 1011100 h 1262692"/>
                <a:gd name="connsiteX2877" fmla="*/ 1103205 w 1410790"/>
                <a:gd name="connsiteY2877" fmla="*/ 1018700 h 1262692"/>
                <a:gd name="connsiteX2878" fmla="*/ 1097508 w 1410790"/>
                <a:gd name="connsiteY2878" fmla="*/ 1017749 h 1262692"/>
                <a:gd name="connsiteX2879" fmla="*/ 1100337 w 1410790"/>
                <a:gd name="connsiteY2879" fmla="*/ 1019646 h 1262692"/>
                <a:gd name="connsiteX2880" fmla="*/ 1102234 w 1410790"/>
                <a:gd name="connsiteY2880" fmla="*/ 1021549 h 1262692"/>
                <a:gd name="connsiteX2881" fmla="*/ 1102234 w 1410790"/>
                <a:gd name="connsiteY2881" fmla="*/ 1025344 h 1262692"/>
                <a:gd name="connsiteX2882" fmla="*/ 1100337 w 1410790"/>
                <a:gd name="connsiteY2882" fmla="*/ 1024393 h 1262692"/>
                <a:gd name="connsiteX2883" fmla="*/ 1095610 w 1410790"/>
                <a:gd name="connsiteY2883" fmla="*/ 1022495 h 1262692"/>
                <a:gd name="connsiteX2884" fmla="*/ 1093708 w 1410790"/>
                <a:gd name="connsiteY2884" fmla="*/ 1019646 h 1262692"/>
                <a:gd name="connsiteX2885" fmla="*/ 1092742 w 1410790"/>
                <a:gd name="connsiteY2885" fmla="*/ 1017749 h 1262692"/>
                <a:gd name="connsiteX2886" fmla="*/ 1091811 w 1410790"/>
                <a:gd name="connsiteY2886" fmla="*/ 1016803 h 1262692"/>
                <a:gd name="connsiteX2887" fmla="*/ 1090844 w 1410790"/>
                <a:gd name="connsiteY2887" fmla="*/ 1015852 h 1262692"/>
                <a:gd name="connsiteX2888" fmla="*/ 1089913 w 1410790"/>
                <a:gd name="connsiteY2888" fmla="*/ 1015852 h 1262692"/>
                <a:gd name="connsiteX2889" fmla="*/ 1089913 w 1410790"/>
                <a:gd name="connsiteY2889" fmla="*/ 1016803 h 1262692"/>
                <a:gd name="connsiteX2890" fmla="*/ 1085147 w 1410790"/>
                <a:gd name="connsiteY2890" fmla="*/ 1016803 h 1262692"/>
                <a:gd name="connsiteX2891" fmla="*/ 1083250 w 1410790"/>
                <a:gd name="connsiteY2891" fmla="*/ 1017749 h 1262692"/>
                <a:gd name="connsiteX2892" fmla="*/ 1082318 w 1410790"/>
                <a:gd name="connsiteY2892" fmla="*/ 1020598 h 1262692"/>
                <a:gd name="connsiteX2893" fmla="*/ 1084216 w 1410790"/>
                <a:gd name="connsiteY2893" fmla="*/ 1026295 h 1262692"/>
                <a:gd name="connsiteX2894" fmla="*/ 1082318 w 1410790"/>
                <a:gd name="connsiteY2894" fmla="*/ 1029144 h 1262692"/>
                <a:gd name="connsiteX2895" fmla="*/ 1082318 w 1410790"/>
                <a:gd name="connsiteY2895" fmla="*/ 1030095 h 1262692"/>
                <a:gd name="connsiteX2896" fmla="*/ 1077567 w 1410790"/>
                <a:gd name="connsiteY2896" fmla="*/ 1032944 h 1262692"/>
                <a:gd name="connsiteX2897" fmla="*/ 1071870 w 1410790"/>
                <a:gd name="connsiteY2897" fmla="*/ 1031988 h 1262692"/>
                <a:gd name="connsiteX2898" fmla="*/ 1059529 w 1410790"/>
                <a:gd name="connsiteY2898" fmla="*/ 1034841 h 1262692"/>
                <a:gd name="connsiteX2899" fmla="*/ 1060480 w 1410790"/>
                <a:gd name="connsiteY2899" fmla="*/ 1035787 h 1262692"/>
                <a:gd name="connsiteX2900" fmla="*/ 1061426 w 1410790"/>
                <a:gd name="connsiteY2900" fmla="*/ 1036739 h 1262692"/>
                <a:gd name="connsiteX2901" fmla="*/ 1065226 w 1410790"/>
                <a:gd name="connsiteY2901" fmla="*/ 1041485 h 1262692"/>
                <a:gd name="connsiteX2902" fmla="*/ 1069021 w 1410790"/>
                <a:gd name="connsiteY2902" fmla="*/ 1050977 h 1262692"/>
                <a:gd name="connsiteX2903" fmla="*/ 1069021 w 1410790"/>
                <a:gd name="connsiteY2903" fmla="*/ 1051934 h 1262692"/>
                <a:gd name="connsiteX2904" fmla="*/ 1068075 w 1410790"/>
                <a:gd name="connsiteY2904" fmla="*/ 1053831 h 1262692"/>
                <a:gd name="connsiteX2905" fmla="*/ 1061426 w 1410790"/>
                <a:gd name="connsiteY2905" fmla="*/ 1058557 h 1262692"/>
                <a:gd name="connsiteX2906" fmla="*/ 1061426 w 1410790"/>
                <a:gd name="connsiteY2906" fmla="*/ 1056660 h 1262692"/>
                <a:gd name="connsiteX2907" fmla="*/ 1058582 w 1410790"/>
                <a:gd name="connsiteY2907" fmla="*/ 1051934 h 1262692"/>
                <a:gd name="connsiteX2908" fmla="*/ 1055729 w 1410790"/>
                <a:gd name="connsiteY2908" fmla="*/ 1057626 h 1262692"/>
                <a:gd name="connsiteX2909" fmla="*/ 1050982 w 1410790"/>
                <a:gd name="connsiteY2909" fmla="*/ 1058557 h 1262692"/>
                <a:gd name="connsiteX2910" fmla="*/ 1049085 w 1410790"/>
                <a:gd name="connsiteY2910" fmla="*/ 1056660 h 1262692"/>
                <a:gd name="connsiteX2911" fmla="*/ 1049085 w 1410790"/>
                <a:gd name="connsiteY2911" fmla="*/ 1056660 h 1262692"/>
                <a:gd name="connsiteX2912" fmla="*/ 1048134 w 1410790"/>
                <a:gd name="connsiteY2912" fmla="*/ 1055728 h 1262692"/>
                <a:gd name="connsiteX2913" fmla="*/ 1046236 w 1410790"/>
                <a:gd name="connsiteY2913" fmla="*/ 1050031 h 1262692"/>
                <a:gd name="connsiteX2914" fmla="*/ 1040539 w 1410790"/>
                <a:gd name="connsiteY2914" fmla="*/ 1047182 h 1262692"/>
                <a:gd name="connsiteX2915" fmla="*/ 1038641 w 1410790"/>
                <a:gd name="connsiteY2915" fmla="*/ 1048133 h 1262692"/>
                <a:gd name="connsiteX2916" fmla="*/ 1036739 w 1410790"/>
                <a:gd name="connsiteY2916" fmla="*/ 1057626 h 1262692"/>
                <a:gd name="connsiteX2917" fmla="*/ 1036739 w 1410790"/>
                <a:gd name="connsiteY2917" fmla="*/ 1057626 h 1262692"/>
                <a:gd name="connsiteX2918" fmla="*/ 1032944 w 1410790"/>
                <a:gd name="connsiteY2918" fmla="*/ 1056660 h 1262692"/>
                <a:gd name="connsiteX2919" fmla="*/ 1028198 w 1410790"/>
                <a:gd name="connsiteY2919" fmla="*/ 1050031 h 1262692"/>
                <a:gd name="connsiteX2920" fmla="*/ 1025349 w 1410790"/>
                <a:gd name="connsiteY2920" fmla="*/ 1054758 h 1262692"/>
                <a:gd name="connsiteX2921" fmla="*/ 1025349 w 1410790"/>
                <a:gd name="connsiteY2921" fmla="*/ 1055728 h 1262692"/>
                <a:gd name="connsiteX2922" fmla="*/ 1026295 w 1410790"/>
                <a:gd name="connsiteY2922" fmla="*/ 1056660 h 1262692"/>
                <a:gd name="connsiteX2923" fmla="*/ 1027247 w 1410790"/>
                <a:gd name="connsiteY2923" fmla="*/ 1057626 h 1262692"/>
                <a:gd name="connsiteX2924" fmla="*/ 1028198 w 1410790"/>
                <a:gd name="connsiteY2924" fmla="*/ 1057626 h 1262692"/>
                <a:gd name="connsiteX2925" fmla="*/ 1027247 w 1410790"/>
                <a:gd name="connsiteY2925" fmla="*/ 1058557 h 1262692"/>
                <a:gd name="connsiteX2926" fmla="*/ 1021549 w 1410790"/>
                <a:gd name="connsiteY2926" fmla="*/ 1059529 h 1262692"/>
                <a:gd name="connsiteX2927" fmla="*/ 1019652 w 1410790"/>
                <a:gd name="connsiteY2927" fmla="*/ 1062352 h 1262692"/>
                <a:gd name="connsiteX2928" fmla="*/ 1018700 w 1410790"/>
                <a:gd name="connsiteY2928" fmla="*/ 1063328 h 1262692"/>
                <a:gd name="connsiteX2929" fmla="*/ 1021549 w 1410790"/>
                <a:gd name="connsiteY2929" fmla="*/ 1068055 h 1262692"/>
                <a:gd name="connsiteX2930" fmla="*/ 1023447 w 1410790"/>
                <a:gd name="connsiteY2930" fmla="*/ 1071850 h 1262692"/>
                <a:gd name="connsiteX2931" fmla="*/ 1023447 w 1410790"/>
                <a:gd name="connsiteY2931" fmla="*/ 1072821 h 1262692"/>
                <a:gd name="connsiteX2932" fmla="*/ 1020603 w 1410790"/>
                <a:gd name="connsiteY2932" fmla="*/ 1073747 h 1262692"/>
                <a:gd name="connsiteX2933" fmla="*/ 1020603 w 1410790"/>
                <a:gd name="connsiteY2933" fmla="*/ 1074713 h 1262692"/>
                <a:gd name="connsiteX2934" fmla="*/ 1020603 w 1410790"/>
                <a:gd name="connsiteY2934" fmla="*/ 1075650 h 1262692"/>
                <a:gd name="connsiteX2935" fmla="*/ 1017749 w 1410790"/>
                <a:gd name="connsiteY2935" fmla="*/ 1071850 h 1262692"/>
                <a:gd name="connsiteX2936" fmla="*/ 1016803 w 1410790"/>
                <a:gd name="connsiteY2936" fmla="*/ 1072821 h 1262692"/>
                <a:gd name="connsiteX2937" fmla="*/ 1015852 w 1410790"/>
                <a:gd name="connsiteY2937" fmla="*/ 1073747 h 1262692"/>
                <a:gd name="connsiteX2938" fmla="*/ 1013954 w 1410790"/>
                <a:gd name="connsiteY2938" fmla="*/ 1070923 h 1262692"/>
                <a:gd name="connsiteX2939" fmla="*/ 1010159 w 1410790"/>
                <a:gd name="connsiteY2939" fmla="*/ 1070923 h 1262692"/>
                <a:gd name="connsiteX2940" fmla="*/ 1007306 w 1410790"/>
                <a:gd name="connsiteY2940" fmla="*/ 1071850 h 1262692"/>
                <a:gd name="connsiteX2941" fmla="*/ 1009208 w 1410790"/>
                <a:gd name="connsiteY2941" fmla="*/ 1074713 h 1262692"/>
                <a:gd name="connsiteX2942" fmla="*/ 1009208 w 1410790"/>
                <a:gd name="connsiteY2942" fmla="*/ 1075650 h 1262692"/>
                <a:gd name="connsiteX2943" fmla="*/ 1005408 w 1410790"/>
                <a:gd name="connsiteY2943" fmla="*/ 1076616 h 1262692"/>
                <a:gd name="connsiteX2944" fmla="*/ 1008257 w 1410790"/>
                <a:gd name="connsiteY2944" fmla="*/ 1079444 h 1262692"/>
                <a:gd name="connsiteX2945" fmla="*/ 1014905 w 1410790"/>
                <a:gd name="connsiteY2945" fmla="*/ 1078513 h 1262692"/>
                <a:gd name="connsiteX2946" fmla="*/ 1024398 w 1410790"/>
                <a:gd name="connsiteY2946" fmla="*/ 1088010 h 1262692"/>
                <a:gd name="connsiteX2947" fmla="*/ 1022500 w 1410790"/>
                <a:gd name="connsiteY2947" fmla="*/ 1089908 h 1262692"/>
                <a:gd name="connsiteX2948" fmla="*/ 1026295 w 1410790"/>
                <a:gd name="connsiteY2948" fmla="*/ 1090839 h 1262692"/>
                <a:gd name="connsiteX2949" fmla="*/ 1026295 w 1410790"/>
                <a:gd name="connsiteY2949" fmla="*/ 1093703 h 1262692"/>
                <a:gd name="connsiteX2950" fmla="*/ 1025349 w 1410790"/>
                <a:gd name="connsiteY2950" fmla="*/ 1094639 h 1262692"/>
                <a:gd name="connsiteX2951" fmla="*/ 1024398 w 1410790"/>
                <a:gd name="connsiteY2951" fmla="*/ 1095605 h 1262692"/>
                <a:gd name="connsiteX2952" fmla="*/ 1015852 w 1410790"/>
                <a:gd name="connsiteY2952" fmla="*/ 1099405 h 1262692"/>
                <a:gd name="connsiteX2953" fmla="*/ 1014905 w 1410790"/>
                <a:gd name="connsiteY2953" fmla="*/ 1099405 h 1262692"/>
                <a:gd name="connsiteX2954" fmla="*/ 1013954 w 1410790"/>
                <a:gd name="connsiteY2954" fmla="*/ 1097503 h 1262692"/>
                <a:gd name="connsiteX2955" fmla="*/ 1013003 w 1410790"/>
                <a:gd name="connsiteY2955" fmla="*/ 1095605 h 1262692"/>
                <a:gd name="connsiteX2956" fmla="*/ 1013003 w 1410790"/>
                <a:gd name="connsiteY2956" fmla="*/ 1098434 h 1262692"/>
                <a:gd name="connsiteX2957" fmla="*/ 1011106 w 1410790"/>
                <a:gd name="connsiteY2957" fmla="*/ 1099405 h 1262692"/>
                <a:gd name="connsiteX2958" fmla="*/ 1008257 w 1410790"/>
                <a:gd name="connsiteY2958" fmla="*/ 1097503 h 1262692"/>
                <a:gd name="connsiteX2959" fmla="*/ 1007306 w 1410790"/>
                <a:gd name="connsiteY2959" fmla="*/ 1095605 h 1262692"/>
                <a:gd name="connsiteX2960" fmla="*/ 1003511 w 1410790"/>
                <a:gd name="connsiteY2960" fmla="*/ 1096537 h 1262692"/>
                <a:gd name="connsiteX2961" fmla="*/ 997813 w 1410790"/>
                <a:gd name="connsiteY2961" fmla="*/ 1091815 h 1262692"/>
                <a:gd name="connsiteX2962" fmla="*/ 995916 w 1410790"/>
                <a:gd name="connsiteY2962" fmla="*/ 1091815 h 1262692"/>
                <a:gd name="connsiteX2963" fmla="*/ 994965 w 1410790"/>
                <a:gd name="connsiteY2963" fmla="*/ 1090839 h 1262692"/>
                <a:gd name="connsiteX2964" fmla="*/ 994965 w 1410790"/>
                <a:gd name="connsiteY2964" fmla="*/ 1088937 h 1262692"/>
                <a:gd name="connsiteX2965" fmla="*/ 995916 w 1410790"/>
                <a:gd name="connsiteY2965" fmla="*/ 1086108 h 1262692"/>
                <a:gd name="connsiteX2966" fmla="*/ 997813 w 1410790"/>
                <a:gd name="connsiteY2966" fmla="*/ 1085142 h 1262692"/>
                <a:gd name="connsiteX2967" fmla="*/ 1001613 w 1410790"/>
                <a:gd name="connsiteY2967" fmla="*/ 1086108 h 1262692"/>
                <a:gd name="connsiteX2968" fmla="*/ 996862 w 1410790"/>
                <a:gd name="connsiteY2968" fmla="*/ 1081342 h 1262692"/>
                <a:gd name="connsiteX2969" fmla="*/ 994965 w 1410790"/>
                <a:gd name="connsiteY2969" fmla="*/ 1080415 h 1262692"/>
                <a:gd name="connsiteX2970" fmla="*/ 993067 w 1410790"/>
                <a:gd name="connsiteY2970" fmla="*/ 1080415 h 1262692"/>
                <a:gd name="connsiteX2971" fmla="*/ 994965 w 1410790"/>
                <a:gd name="connsiteY2971" fmla="*/ 1077547 h 1262692"/>
                <a:gd name="connsiteX2972" fmla="*/ 991170 w 1410790"/>
                <a:gd name="connsiteY2972" fmla="*/ 1076616 h 1262692"/>
                <a:gd name="connsiteX2973" fmla="*/ 985472 w 1410790"/>
                <a:gd name="connsiteY2973" fmla="*/ 1069021 h 1262692"/>
                <a:gd name="connsiteX2974" fmla="*/ 983570 w 1410790"/>
                <a:gd name="connsiteY2974" fmla="*/ 1067123 h 1262692"/>
                <a:gd name="connsiteX2975" fmla="*/ 974077 w 1410790"/>
                <a:gd name="connsiteY2975" fmla="*/ 1059529 h 1262692"/>
                <a:gd name="connsiteX2976" fmla="*/ 974077 w 1410790"/>
                <a:gd name="connsiteY2976" fmla="*/ 1058557 h 1262692"/>
                <a:gd name="connsiteX2977" fmla="*/ 973126 w 1410790"/>
                <a:gd name="connsiteY2977" fmla="*/ 1058557 h 1262692"/>
                <a:gd name="connsiteX2978" fmla="*/ 971229 w 1410790"/>
                <a:gd name="connsiteY2978" fmla="*/ 1059529 h 1262692"/>
                <a:gd name="connsiteX2979" fmla="*/ 971229 w 1410790"/>
                <a:gd name="connsiteY2979" fmla="*/ 1060455 h 1262692"/>
                <a:gd name="connsiteX2980" fmla="*/ 968380 w 1410790"/>
                <a:gd name="connsiteY2980" fmla="*/ 1060455 h 1262692"/>
                <a:gd name="connsiteX2981" fmla="*/ 966483 w 1410790"/>
                <a:gd name="connsiteY2981" fmla="*/ 1059529 h 1262692"/>
                <a:gd name="connsiteX2982" fmla="*/ 962683 w 1410790"/>
                <a:gd name="connsiteY2982" fmla="*/ 1056660 h 1262692"/>
                <a:gd name="connsiteX2983" fmla="*/ 962683 w 1410790"/>
                <a:gd name="connsiteY2983" fmla="*/ 1055728 h 1262692"/>
                <a:gd name="connsiteX2984" fmla="*/ 964580 w 1410790"/>
                <a:gd name="connsiteY2984" fmla="*/ 1053831 h 1262692"/>
                <a:gd name="connsiteX2985" fmla="*/ 964580 w 1410790"/>
                <a:gd name="connsiteY2985" fmla="*/ 1052880 h 1262692"/>
                <a:gd name="connsiteX2986" fmla="*/ 967429 w 1410790"/>
                <a:gd name="connsiteY2986" fmla="*/ 1048133 h 1262692"/>
                <a:gd name="connsiteX2987" fmla="*/ 972180 w 1410790"/>
                <a:gd name="connsiteY2987" fmla="*/ 1047182 h 1262692"/>
                <a:gd name="connsiteX2988" fmla="*/ 975024 w 1410790"/>
                <a:gd name="connsiteY2988" fmla="*/ 1042436 h 1262692"/>
                <a:gd name="connsiteX2989" fmla="*/ 975024 w 1410790"/>
                <a:gd name="connsiteY2989" fmla="*/ 1042436 h 1262692"/>
                <a:gd name="connsiteX2990" fmla="*/ 975975 w 1410790"/>
                <a:gd name="connsiteY2990" fmla="*/ 1040539 h 1262692"/>
                <a:gd name="connsiteX2991" fmla="*/ 975024 w 1410790"/>
                <a:gd name="connsiteY2991" fmla="*/ 1039587 h 1262692"/>
                <a:gd name="connsiteX2992" fmla="*/ 975024 w 1410790"/>
                <a:gd name="connsiteY2992" fmla="*/ 1038636 h 1262692"/>
                <a:gd name="connsiteX2993" fmla="*/ 969326 w 1410790"/>
                <a:gd name="connsiteY2993" fmla="*/ 1035787 h 1262692"/>
                <a:gd name="connsiteX2994" fmla="*/ 963629 w 1410790"/>
                <a:gd name="connsiteY2994" fmla="*/ 1027241 h 1262692"/>
                <a:gd name="connsiteX2995" fmla="*/ 959834 w 1410790"/>
                <a:gd name="connsiteY2995" fmla="*/ 1025344 h 1262692"/>
                <a:gd name="connsiteX2996" fmla="*/ 955088 w 1410790"/>
                <a:gd name="connsiteY2996" fmla="*/ 1024393 h 1262692"/>
                <a:gd name="connsiteX2997" fmla="*/ 954136 w 1410790"/>
                <a:gd name="connsiteY2997" fmla="*/ 1018700 h 1262692"/>
                <a:gd name="connsiteX2998" fmla="*/ 953190 w 1410790"/>
                <a:gd name="connsiteY2998" fmla="*/ 1017749 h 1262692"/>
                <a:gd name="connsiteX2999" fmla="*/ 952239 w 1410790"/>
                <a:gd name="connsiteY2999" fmla="*/ 1016803 h 1262692"/>
                <a:gd name="connsiteX3000" fmla="*/ 948444 w 1410790"/>
                <a:gd name="connsiteY3000" fmla="*/ 1014900 h 1262692"/>
                <a:gd name="connsiteX3001" fmla="*/ 942747 w 1410790"/>
                <a:gd name="connsiteY3001" fmla="*/ 1015852 h 1262692"/>
                <a:gd name="connsiteX3002" fmla="*/ 940844 w 1410790"/>
                <a:gd name="connsiteY3002" fmla="*/ 1017749 h 1262692"/>
                <a:gd name="connsiteX3003" fmla="*/ 938947 w 1410790"/>
                <a:gd name="connsiteY3003" fmla="*/ 1020598 h 1262692"/>
                <a:gd name="connsiteX3004" fmla="*/ 931352 w 1410790"/>
                <a:gd name="connsiteY3004" fmla="*/ 1015852 h 1262692"/>
                <a:gd name="connsiteX3005" fmla="*/ 933249 w 1410790"/>
                <a:gd name="connsiteY3005" fmla="*/ 1013954 h 1262692"/>
                <a:gd name="connsiteX3006" fmla="*/ 929454 w 1410790"/>
                <a:gd name="connsiteY3006" fmla="*/ 1010154 h 1262692"/>
                <a:gd name="connsiteX3007" fmla="*/ 925654 w 1410790"/>
                <a:gd name="connsiteY3007" fmla="*/ 1009208 h 1262692"/>
                <a:gd name="connsiteX3008" fmla="*/ 923757 w 1410790"/>
                <a:gd name="connsiteY3008" fmla="*/ 1007306 h 1262692"/>
                <a:gd name="connsiteX3009" fmla="*/ 922806 w 1410790"/>
                <a:gd name="connsiteY3009" fmla="*/ 1005408 h 1262692"/>
                <a:gd name="connsiteX3010" fmla="*/ 919006 w 1410790"/>
                <a:gd name="connsiteY3010" fmla="*/ 1005408 h 1262692"/>
                <a:gd name="connsiteX3011" fmla="*/ 918060 w 1410790"/>
                <a:gd name="connsiteY3011" fmla="*/ 1007306 h 1262692"/>
                <a:gd name="connsiteX3012" fmla="*/ 918060 w 1410790"/>
                <a:gd name="connsiteY3012" fmla="*/ 1009208 h 1262692"/>
                <a:gd name="connsiteX3013" fmla="*/ 916157 w 1410790"/>
                <a:gd name="connsiteY3013" fmla="*/ 1010154 h 1262692"/>
                <a:gd name="connsiteX3014" fmla="*/ 912362 w 1410790"/>
                <a:gd name="connsiteY3014" fmla="*/ 1013003 h 1262692"/>
                <a:gd name="connsiteX3015" fmla="*/ 912362 w 1410790"/>
                <a:gd name="connsiteY3015" fmla="*/ 1016803 h 1262692"/>
                <a:gd name="connsiteX3016" fmla="*/ 914260 w 1410790"/>
                <a:gd name="connsiteY3016" fmla="*/ 1018700 h 1262692"/>
                <a:gd name="connsiteX3017" fmla="*/ 909513 w 1410790"/>
                <a:gd name="connsiteY3017" fmla="*/ 1015852 h 1262692"/>
                <a:gd name="connsiteX3018" fmla="*/ 907616 w 1410790"/>
                <a:gd name="connsiteY3018" fmla="*/ 1014900 h 1262692"/>
                <a:gd name="connsiteX3019" fmla="*/ 901919 w 1410790"/>
                <a:gd name="connsiteY3019" fmla="*/ 1008252 h 1262692"/>
                <a:gd name="connsiteX3020" fmla="*/ 900967 w 1410790"/>
                <a:gd name="connsiteY3020" fmla="*/ 1007306 h 1262692"/>
                <a:gd name="connsiteX3021" fmla="*/ 900021 w 1410790"/>
                <a:gd name="connsiteY3021" fmla="*/ 1005408 h 1262692"/>
                <a:gd name="connsiteX3022" fmla="*/ 899070 w 1410790"/>
                <a:gd name="connsiteY3022" fmla="*/ 1004457 h 1262692"/>
                <a:gd name="connsiteX3023" fmla="*/ 889573 w 1410790"/>
                <a:gd name="connsiteY3023" fmla="*/ 1005408 h 1262692"/>
                <a:gd name="connsiteX3024" fmla="*/ 884826 w 1410790"/>
                <a:gd name="connsiteY3024" fmla="*/ 1005408 h 1262692"/>
                <a:gd name="connsiteX3025" fmla="*/ 883875 w 1410790"/>
                <a:gd name="connsiteY3025" fmla="*/ 1007306 h 1262692"/>
                <a:gd name="connsiteX3026" fmla="*/ 882929 w 1410790"/>
                <a:gd name="connsiteY3026" fmla="*/ 1008252 h 1262692"/>
                <a:gd name="connsiteX3027" fmla="*/ 881978 w 1410790"/>
                <a:gd name="connsiteY3027" fmla="*/ 1009208 h 1262692"/>
                <a:gd name="connsiteX3028" fmla="*/ 881031 w 1410790"/>
                <a:gd name="connsiteY3028" fmla="*/ 1010154 h 1262692"/>
                <a:gd name="connsiteX3029" fmla="*/ 882929 w 1410790"/>
                <a:gd name="connsiteY3029" fmla="*/ 1013003 h 1262692"/>
                <a:gd name="connsiteX3030" fmla="*/ 881978 w 1410790"/>
                <a:gd name="connsiteY3030" fmla="*/ 1013954 h 1262692"/>
                <a:gd name="connsiteX3031" fmla="*/ 881031 w 1410790"/>
                <a:gd name="connsiteY3031" fmla="*/ 1016803 h 1262692"/>
                <a:gd name="connsiteX3032" fmla="*/ 876280 w 1410790"/>
                <a:gd name="connsiteY3032" fmla="*/ 1012052 h 1262692"/>
                <a:gd name="connsiteX3033" fmla="*/ 874383 w 1410790"/>
                <a:gd name="connsiteY3033" fmla="*/ 1011100 h 1262692"/>
                <a:gd name="connsiteX3034" fmla="*/ 872500 w 1410790"/>
                <a:gd name="connsiteY3034" fmla="*/ 1012052 h 1262692"/>
                <a:gd name="connsiteX3035" fmla="*/ 870603 w 1410790"/>
                <a:gd name="connsiteY3035" fmla="*/ 1013003 h 1262692"/>
                <a:gd name="connsiteX3036" fmla="*/ 863008 w 1410790"/>
                <a:gd name="connsiteY3036" fmla="*/ 1013003 h 1262692"/>
                <a:gd name="connsiteX3037" fmla="*/ 862042 w 1410790"/>
                <a:gd name="connsiteY3037" fmla="*/ 1011100 h 1262692"/>
                <a:gd name="connsiteX3038" fmla="*/ 861110 w 1410790"/>
                <a:gd name="connsiteY3038" fmla="*/ 1012052 h 1262692"/>
                <a:gd name="connsiteX3039" fmla="*/ 859208 w 1410790"/>
                <a:gd name="connsiteY3039" fmla="*/ 1013003 h 1262692"/>
                <a:gd name="connsiteX3040" fmla="*/ 849716 w 1410790"/>
                <a:gd name="connsiteY3040" fmla="*/ 1013954 h 1262692"/>
                <a:gd name="connsiteX3041" fmla="*/ 847818 w 1410790"/>
                <a:gd name="connsiteY3041" fmla="*/ 1013954 h 1262692"/>
                <a:gd name="connsiteX3042" fmla="*/ 845916 w 1410790"/>
                <a:gd name="connsiteY3042" fmla="*/ 1010154 h 1262692"/>
                <a:gd name="connsiteX3043" fmla="*/ 844018 w 1410790"/>
                <a:gd name="connsiteY3043" fmla="*/ 1010154 h 1262692"/>
                <a:gd name="connsiteX3044" fmla="*/ 838321 w 1410790"/>
                <a:gd name="connsiteY3044" fmla="*/ 1008252 h 1262692"/>
                <a:gd name="connsiteX3045" fmla="*/ 835472 w 1410790"/>
                <a:gd name="connsiteY3045" fmla="*/ 1007306 h 1262692"/>
                <a:gd name="connsiteX3046" fmla="*/ 835472 w 1410790"/>
                <a:gd name="connsiteY3046" fmla="*/ 996857 h 1262692"/>
                <a:gd name="connsiteX3047" fmla="*/ 835472 w 1410790"/>
                <a:gd name="connsiteY3047" fmla="*/ 994964 h 1262692"/>
                <a:gd name="connsiteX3048" fmla="*/ 833575 w 1410790"/>
                <a:gd name="connsiteY3048" fmla="*/ 994013 h 1262692"/>
                <a:gd name="connsiteX3049" fmla="*/ 831677 w 1410790"/>
                <a:gd name="connsiteY3049" fmla="*/ 992111 h 1262692"/>
                <a:gd name="connsiteX3050" fmla="*/ 830726 w 1410790"/>
                <a:gd name="connsiteY3050" fmla="*/ 992111 h 1262692"/>
                <a:gd name="connsiteX3051" fmla="*/ 829775 w 1410790"/>
                <a:gd name="connsiteY3051" fmla="*/ 990218 h 1262692"/>
                <a:gd name="connsiteX3052" fmla="*/ 827877 w 1410790"/>
                <a:gd name="connsiteY3052" fmla="*/ 986418 h 1262692"/>
                <a:gd name="connsiteX3053" fmla="*/ 828828 w 1410790"/>
                <a:gd name="connsiteY3053" fmla="*/ 982613 h 1262692"/>
                <a:gd name="connsiteX3054" fmla="*/ 828828 w 1410790"/>
                <a:gd name="connsiteY3054" fmla="*/ 977867 h 1262692"/>
                <a:gd name="connsiteX3055" fmla="*/ 830726 w 1410790"/>
                <a:gd name="connsiteY3055" fmla="*/ 973121 h 1262692"/>
                <a:gd name="connsiteX3056" fmla="*/ 832623 w 1410790"/>
                <a:gd name="connsiteY3056" fmla="*/ 972175 h 1262692"/>
                <a:gd name="connsiteX3057" fmla="*/ 833575 w 1410790"/>
                <a:gd name="connsiteY3057" fmla="*/ 969326 h 1262692"/>
                <a:gd name="connsiteX3058" fmla="*/ 836423 w 1410790"/>
                <a:gd name="connsiteY3058" fmla="*/ 965526 h 1262692"/>
                <a:gd name="connsiteX3059" fmla="*/ 839272 w 1410790"/>
                <a:gd name="connsiteY3059" fmla="*/ 963629 h 1262692"/>
                <a:gd name="connsiteX3060" fmla="*/ 840218 w 1410790"/>
                <a:gd name="connsiteY3060" fmla="*/ 962682 h 1262692"/>
                <a:gd name="connsiteX3061" fmla="*/ 841169 w 1410790"/>
                <a:gd name="connsiteY3061" fmla="*/ 960780 h 1262692"/>
                <a:gd name="connsiteX3062" fmla="*/ 845916 w 1410790"/>
                <a:gd name="connsiteY3062" fmla="*/ 961731 h 1262692"/>
                <a:gd name="connsiteX3063" fmla="*/ 846847 w 1410790"/>
                <a:gd name="connsiteY3063" fmla="*/ 961731 h 1262692"/>
                <a:gd name="connsiteX3064" fmla="*/ 847818 w 1410790"/>
                <a:gd name="connsiteY3064" fmla="*/ 959834 h 1262692"/>
                <a:gd name="connsiteX3065" fmla="*/ 846847 w 1410790"/>
                <a:gd name="connsiteY3065" fmla="*/ 958883 h 1262692"/>
                <a:gd name="connsiteX3066" fmla="*/ 850647 w 1410790"/>
                <a:gd name="connsiteY3066" fmla="*/ 954126 h 1262692"/>
                <a:gd name="connsiteX3067" fmla="*/ 855413 w 1410790"/>
                <a:gd name="connsiteY3067" fmla="*/ 948439 h 1262692"/>
                <a:gd name="connsiteX3068" fmla="*/ 854442 w 1410790"/>
                <a:gd name="connsiteY3068" fmla="*/ 947493 h 1262692"/>
                <a:gd name="connsiteX3069" fmla="*/ 853510 w 1410790"/>
                <a:gd name="connsiteY3069" fmla="*/ 943693 h 1262692"/>
                <a:gd name="connsiteX3070" fmla="*/ 854442 w 1410790"/>
                <a:gd name="connsiteY3070" fmla="*/ 942742 h 1262692"/>
                <a:gd name="connsiteX3071" fmla="*/ 856344 w 1410790"/>
                <a:gd name="connsiteY3071" fmla="*/ 937044 h 1262692"/>
                <a:gd name="connsiteX3072" fmla="*/ 860139 w 1410790"/>
                <a:gd name="connsiteY3072" fmla="*/ 934195 h 1262692"/>
                <a:gd name="connsiteX3073" fmla="*/ 862042 w 1410790"/>
                <a:gd name="connsiteY3073" fmla="*/ 939893 h 1262692"/>
                <a:gd name="connsiteX3074" fmla="*/ 865837 w 1410790"/>
                <a:gd name="connsiteY3074" fmla="*/ 940844 h 1262692"/>
                <a:gd name="connsiteX3075" fmla="*/ 868705 w 1410790"/>
                <a:gd name="connsiteY3075" fmla="*/ 941790 h 1262692"/>
                <a:gd name="connsiteX3076" fmla="*/ 871534 w 1410790"/>
                <a:gd name="connsiteY3076" fmla="*/ 942742 h 1262692"/>
                <a:gd name="connsiteX3077" fmla="*/ 875334 w 1410790"/>
                <a:gd name="connsiteY3077" fmla="*/ 940844 h 1262692"/>
                <a:gd name="connsiteX3078" fmla="*/ 877231 w 1410790"/>
                <a:gd name="connsiteY3078" fmla="*/ 939893 h 1262692"/>
                <a:gd name="connsiteX3079" fmla="*/ 879129 w 1410790"/>
                <a:gd name="connsiteY3079" fmla="*/ 937995 h 1262692"/>
                <a:gd name="connsiteX3080" fmla="*/ 878178 w 1410790"/>
                <a:gd name="connsiteY3080" fmla="*/ 936098 h 1262692"/>
                <a:gd name="connsiteX3081" fmla="*/ 876280 w 1410790"/>
                <a:gd name="connsiteY3081" fmla="*/ 928503 h 1262692"/>
                <a:gd name="connsiteX3082" fmla="*/ 877231 w 1410790"/>
                <a:gd name="connsiteY3082" fmla="*/ 928503 h 1262692"/>
                <a:gd name="connsiteX3083" fmla="*/ 879129 w 1410790"/>
                <a:gd name="connsiteY3083" fmla="*/ 927547 h 1262692"/>
                <a:gd name="connsiteX3084" fmla="*/ 879129 w 1410790"/>
                <a:gd name="connsiteY3084" fmla="*/ 920903 h 1262692"/>
                <a:gd name="connsiteX3085" fmla="*/ 879129 w 1410790"/>
                <a:gd name="connsiteY3085" fmla="*/ 919972 h 1262692"/>
                <a:gd name="connsiteX3086" fmla="*/ 879129 w 1410790"/>
                <a:gd name="connsiteY3086" fmla="*/ 918074 h 1262692"/>
                <a:gd name="connsiteX3087" fmla="*/ 878178 w 1410790"/>
                <a:gd name="connsiteY3087" fmla="*/ 916172 h 1262692"/>
                <a:gd name="connsiteX3088" fmla="*/ 880080 w 1410790"/>
                <a:gd name="connsiteY3088" fmla="*/ 912377 h 1262692"/>
                <a:gd name="connsiteX3089" fmla="*/ 879129 w 1410790"/>
                <a:gd name="connsiteY3089" fmla="*/ 905713 h 1262692"/>
                <a:gd name="connsiteX3090" fmla="*/ 881978 w 1410790"/>
                <a:gd name="connsiteY3090" fmla="*/ 902884 h 1262692"/>
                <a:gd name="connsiteX3091" fmla="*/ 884826 w 1410790"/>
                <a:gd name="connsiteY3091" fmla="*/ 901913 h 1262692"/>
                <a:gd name="connsiteX3092" fmla="*/ 887675 w 1410790"/>
                <a:gd name="connsiteY3092" fmla="*/ 896216 h 1262692"/>
                <a:gd name="connsiteX3093" fmla="*/ 888626 w 1410790"/>
                <a:gd name="connsiteY3093" fmla="*/ 894318 h 1262692"/>
                <a:gd name="connsiteX3094" fmla="*/ 890524 w 1410790"/>
                <a:gd name="connsiteY3094" fmla="*/ 892416 h 1262692"/>
                <a:gd name="connsiteX3095" fmla="*/ 890524 w 1410790"/>
                <a:gd name="connsiteY3095" fmla="*/ 891490 h 1262692"/>
                <a:gd name="connsiteX3096" fmla="*/ 891475 w 1410790"/>
                <a:gd name="connsiteY3096" fmla="*/ 889587 h 1262692"/>
                <a:gd name="connsiteX3097" fmla="*/ 893372 w 1410790"/>
                <a:gd name="connsiteY3097" fmla="*/ 888621 h 1262692"/>
                <a:gd name="connsiteX3098" fmla="*/ 900967 w 1410790"/>
                <a:gd name="connsiteY3098" fmla="*/ 887690 h 1262692"/>
                <a:gd name="connsiteX3099" fmla="*/ 902865 w 1410790"/>
                <a:gd name="connsiteY3099" fmla="*/ 886724 h 1262692"/>
                <a:gd name="connsiteX3100" fmla="*/ 904767 w 1410790"/>
                <a:gd name="connsiteY3100" fmla="*/ 884821 h 1262692"/>
                <a:gd name="connsiteX3101" fmla="*/ 905718 w 1410790"/>
                <a:gd name="connsiteY3101" fmla="*/ 881026 h 1262692"/>
                <a:gd name="connsiteX3102" fmla="*/ 906665 w 1410790"/>
                <a:gd name="connsiteY3102" fmla="*/ 878197 h 1262692"/>
                <a:gd name="connsiteX3103" fmla="*/ 908562 w 1410790"/>
                <a:gd name="connsiteY3103" fmla="*/ 878197 h 1262692"/>
                <a:gd name="connsiteX3104" fmla="*/ 909513 w 1410790"/>
                <a:gd name="connsiteY3104" fmla="*/ 880095 h 1262692"/>
                <a:gd name="connsiteX3105" fmla="*/ 909513 w 1410790"/>
                <a:gd name="connsiteY3105" fmla="*/ 881026 h 1262692"/>
                <a:gd name="connsiteX3106" fmla="*/ 909513 w 1410790"/>
                <a:gd name="connsiteY3106" fmla="*/ 888621 h 1262692"/>
                <a:gd name="connsiteX3107" fmla="*/ 908562 w 1410790"/>
                <a:gd name="connsiteY3107" fmla="*/ 890524 h 1262692"/>
                <a:gd name="connsiteX3108" fmla="*/ 906665 w 1410790"/>
                <a:gd name="connsiteY3108" fmla="*/ 897182 h 1262692"/>
                <a:gd name="connsiteX3109" fmla="*/ 904767 w 1410790"/>
                <a:gd name="connsiteY3109" fmla="*/ 899085 h 1262692"/>
                <a:gd name="connsiteX3110" fmla="*/ 904767 w 1410790"/>
                <a:gd name="connsiteY3110" fmla="*/ 900982 h 1262692"/>
                <a:gd name="connsiteX3111" fmla="*/ 902865 w 1410790"/>
                <a:gd name="connsiteY3111" fmla="*/ 902884 h 1262692"/>
                <a:gd name="connsiteX3112" fmla="*/ 901919 w 1410790"/>
                <a:gd name="connsiteY3112" fmla="*/ 904782 h 1262692"/>
                <a:gd name="connsiteX3113" fmla="*/ 900967 w 1410790"/>
                <a:gd name="connsiteY3113" fmla="*/ 906679 h 1262692"/>
                <a:gd name="connsiteX3114" fmla="*/ 900021 w 1410790"/>
                <a:gd name="connsiteY3114" fmla="*/ 909513 h 1262692"/>
                <a:gd name="connsiteX3115" fmla="*/ 898119 w 1410790"/>
                <a:gd name="connsiteY3115" fmla="*/ 912377 h 1262692"/>
                <a:gd name="connsiteX3116" fmla="*/ 899070 w 1410790"/>
                <a:gd name="connsiteY3116" fmla="*/ 916172 h 1262692"/>
                <a:gd name="connsiteX3117" fmla="*/ 899070 w 1410790"/>
                <a:gd name="connsiteY3117" fmla="*/ 916172 h 1262692"/>
                <a:gd name="connsiteX3118" fmla="*/ 899070 w 1410790"/>
                <a:gd name="connsiteY3118" fmla="*/ 917108 h 1262692"/>
                <a:gd name="connsiteX3119" fmla="*/ 898119 w 1410790"/>
                <a:gd name="connsiteY3119" fmla="*/ 919006 h 1262692"/>
                <a:gd name="connsiteX3120" fmla="*/ 899070 w 1410790"/>
                <a:gd name="connsiteY3120" fmla="*/ 919006 h 1262692"/>
                <a:gd name="connsiteX3121" fmla="*/ 895270 w 1410790"/>
                <a:gd name="connsiteY3121" fmla="*/ 924703 h 1262692"/>
                <a:gd name="connsiteX3122" fmla="*/ 895270 w 1410790"/>
                <a:gd name="connsiteY3122" fmla="*/ 925669 h 1262692"/>
                <a:gd name="connsiteX3123" fmla="*/ 893372 w 1410790"/>
                <a:gd name="connsiteY3123" fmla="*/ 928503 h 1262692"/>
                <a:gd name="connsiteX3124" fmla="*/ 892421 w 1410790"/>
                <a:gd name="connsiteY3124" fmla="*/ 928503 h 1262692"/>
                <a:gd name="connsiteX3125" fmla="*/ 891475 w 1410790"/>
                <a:gd name="connsiteY3125" fmla="*/ 929449 h 1262692"/>
                <a:gd name="connsiteX3126" fmla="*/ 891475 w 1410790"/>
                <a:gd name="connsiteY3126" fmla="*/ 933249 h 1262692"/>
                <a:gd name="connsiteX3127" fmla="*/ 891475 w 1410790"/>
                <a:gd name="connsiteY3127" fmla="*/ 936098 h 1262692"/>
                <a:gd name="connsiteX3128" fmla="*/ 908562 w 1410790"/>
                <a:gd name="connsiteY3128" fmla="*/ 941790 h 1262692"/>
                <a:gd name="connsiteX3129" fmla="*/ 891475 w 1410790"/>
                <a:gd name="connsiteY3129" fmla="*/ 937044 h 1262692"/>
                <a:gd name="connsiteX3130" fmla="*/ 896221 w 1410790"/>
                <a:gd name="connsiteY3130" fmla="*/ 952239 h 1262692"/>
                <a:gd name="connsiteX3131" fmla="*/ 900021 w 1410790"/>
                <a:gd name="connsiteY3131" fmla="*/ 953185 h 1262692"/>
                <a:gd name="connsiteX3132" fmla="*/ 900967 w 1410790"/>
                <a:gd name="connsiteY3132" fmla="*/ 952239 h 1262692"/>
                <a:gd name="connsiteX3133" fmla="*/ 903816 w 1410790"/>
                <a:gd name="connsiteY3133" fmla="*/ 952239 h 1262692"/>
                <a:gd name="connsiteX3134" fmla="*/ 906665 w 1410790"/>
                <a:gd name="connsiteY3134" fmla="*/ 951288 h 1262692"/>
                <a:gd name="connsiteX3135" fmla="*/ 909513 w 1410790"/>
                <a:gd name="connsiteY3135" fmla="*/ 949385 h 1262692"/>
                <a:gd name="connsiteX3136" fmla="*/ 913308 w 1410790"/>
                <a:gd name="connsiteY3136" fmla="*/ 944639 h 1262692"/>
                <a:gd name="connsiteX3137" fmla="*/ 917108 w 1410790"/>
                <a:gd name="connsiteY3137" fmla="*/ 942742 h 1262692"/>
                <a:gd name="connsiteX3138" fmla="*/ 918060 w 1410790"/>
                <a:gd name="connsiteY3138" fmla="*/ 943693 h 1262692"/>
                <a:gd name="connsiteX3139" fmla="*/ 919006 w 1410790"/>
                <a:gd name="connsiteY3139" fmla="*/ 946537 h 1262692"/>
                <a:gd name="connsiteX3140" fmla="*/ 922806 w 1410790"/>
                <a:gd name="connsiteY3140" fmla="*/ 947493 h 1262692"/>
                <a:gd name="connsiteX3141" fmla="*/ 924703 w 1410790"/>
                <a:gd name="connsiteY3141" fmla="*/ 947493 h 1262692"/>
                <a:gd name="connsiteX3142" fmla="*/ 925654 w 1410790"/>
                <a:gd name="connsiteY3142" fmla="*/ 949385 h 1262692"/>
                <a:gd name="connsiteX3143" fmla="*/ 925654 w 1410790"/>
                <a:gd name="connsiteY3143" fmla="*/ 946537 h 1262692"/>
                <a:gd name="connsiteX3144" fmla="*/ 923757 w 1410790"/>
                <a:gd name="connsiteY3144" fmla="*/ 946537 h 1262692"/>
                <a:gd name="connsiteX3145" fmla="*/ 924703 w 1410790"/>
                <a:gd name="connsiteY3145" fmla="*/ 942742 h 1262692"/>
                <a:gd name="connsiteX3146" fmla="*/ 926601 w 1410790"/>
                <a:gd name="connsiteY3146" fmla="*/ 941790 h 1262692"/>
                <a:gd name="connsiteX3147" fmla="*/ 927552 w 1410790"/>
                <a:gd name="connsiteY3147" fmla="*/ 938942 h 1262692"/>
                <a:gd name="connsiteX3148" fmla="*/ 928503 w 1410790"/>
                <a:gd name="connsiteY3148" fmla="*/ 938942 h 1262692"/>
                <a:gd name="connsiteX3149" fmla="*/ 929454 w 1410790"/>
                <a:gd name="connsiteY3149" fmla="*/ 937995 h 1262692"/>
                <a:gd name="connsiteX3150" fmla="*/ 930401 w 1410790"/>
                <a:gd name="connsiteY3150" fmla="*/ 936098 h 1262692"/>
                <a:gd name="connsiteX3151" fmla="*/ 931352 w 1410790"/>
                <a:gd name="connsiteY3151" fmla="*/ 933249 h 1262692"/>
                <a:gd name="connsiteX3152" fmla="*/ 932298 w 1410790"/>
                <a:gd name="connsiteY3152" fmla="*/ 932298 h 1262692"/>
                <a:gd name="connsiteX3153" fmla="*/ 934201 w 1410790"/>
                <a:gd name="connsiteY3153" fmla="*/ 924703 h 1262692"/>
                <a:gd name="connsiteX3154" fmla="*/ 934201 w 1410790"/>
                <a:gd name="connsiteY3154" fmla="*/ 923772 h 1262692"/>
                <a:gd name="connsiteX3155" fmla="*/ 937049 w 1410790"/>
                <a:gd name="connsiteY3155" fmla="*/ 918074 h 1262692"/>
                <a:gd name="connsiteX3156" fmla="*/ 939893 w 1410790"/>
                <a:gd name="connsiteY3156" fmla="*/ 915206 h 1262692"/>
                <a:gd name="connsiteX3157" fmla="*/ 940844 w 1410790"/>
                <a:gd name="connsiteY3157" fmla="*/ 914279 h 1262692"/>
                <a:gd name="connsiteX3158" fmla="*/ 942747 w 1410790"/>
                <a:gd name="connsiteY3158" fmla="*/ 912377 h 1262692"/>
                <a:gd name="connsiteX3159" fmla="*/ 942747 w 1410790"/>
                <a:gd name="connsiteY3159" fmla="*/ 898119 h 1262692"/>
                <a:gd name="connsiteX3160" fmla="*/ 933249 w 1410790"/>
                <a:gd name="connsiteY3160" fmla="*/ 878197 h 1262692"/>
                <a:gd name="connsiteX3161" fmla="*/ 928503 w 1410790"/>
                <a:gd name="connsiteY3161" fmla="*/ 865837 h 1262692"/>
                <a:gd name="connsiteX3162" fmla="*/ 936098 w 1410790"/>
                <a:gd name="connsiteY3162" fmla="*/ 847818 h 1262692"/>
                <a:gd name="connsiteX3163" fmla="*/ 936098 w 1410790"/>
                <a:gd name="connsiteY3163" fmla="*/ 837350 h 1262692"/>
                <a:gd name="connsiteX3164" fmla="*/ 938947 w 1410790"/>
                <a:gd name="connsiteY3164" fmla="*/ 832623 h 1262692"/>
                <a:gd name="connsiteX3165" fmla="*/ 938947 w 1410790"/>
                <a:gd name="connsiteY3165" fmla="*/ 826926 h 1262692"/>
                <a:gd name="connsiteX3166" fmla="*/ 943693 w 1410790"/>
                <a:gd name="connsiteY3166" fmla="*/ 825955 h 1262692"/>
                <a:gd name="connsiteX3167" fmla="*/ 944644 w 1410790"/>
                <a:gd name="connsiteY3167" fmla="*/ 821228 h 1262692"/>
                <a:gd name="connsiteX3168" fmla="*/ 947493 w 1410790"/>
                <a:gd name="connsiteY3168" fmla="*/ 817433 h 1262692"/>
                <a:gd name="connsiteX3169" fmla="*/ 947493 w 1410790"/>
                <a:gd name="connsiteY3169" fmla="*/ 816462 h 1262692"/>
                <a:gd name="connsiteX3170" fmla="*/ 954136 w 1410790"/>
                <a:gd name="connsiteY3170" fmla="*/ 814585 h 1262692"/>
                <a:gd name="connsiteX3171" fmla="*/ 958883 w 1410790"/>
                <a:gd name="connsiteY3171" fmla="*/ 809834 h 1262692"/>
                <a:gd name="connsiteX3172" fmla="*/ 964580 w 1410790"/>
                <a:gd name="connsiteY3172" fmla="*/ 813633 h 1262692"/>
                <a:gd name="connsiteX3173" fmla="*/ 966483 w 1410790"/>
                <a:gd name="connsiteY3173" fmla="*/ 811731 h 1262692"/>
                <a:gd name="connsiteX3174" fmla="*/ 967429 w 1410790"/>
                <a:gd name="connsiteY3174" fmla="*/ 810785 h 1262692"/>
                <a:gd name="connsiteX3175" fmla="*/ 968380 w 1410790"/>
                <a:gd name="connsiteY3175" fmla="*/ 808887 h 1262692"/>
                <a:gd name="connsiteX3176" fmla="*/ 968380 w 1410790"/>
                <a:gd name="connsiteY3176" fmla="*/ 806985 h 1262692"/>
                <a:gd name="connsiteX3177" fmla="*/ 974077 w 1410790"/>
                <a:gd name="connsiteY3177" fmla="*/ 808887 h 1262692"/>
                <a:gd name="connsiteX3178" fmla="*/ 973126 w 1410790"/>
                <a:gd name="connsiteY3178" fmla="*/ 809834 h 1262692"/>
                <a:gd name="connsiteX3179" fmla="*/ 970278 w 1410790"/>
                <a:gd name="connsiteY3179" fmla="*/ 815531 h 1262692"/>
                <a:gd name="connsiteX3180" fmla="*/ 974077 w 1410790"/>
                <a:gd name="connsiteY3180" fmla="*/ 818360 h 1262692"/>
                <a:gd name="connsiteX3181" fmla="*/ 975024 w 1410790"/>
                <a:gd name="connsiteY3181" fmla="*/ 823126 h 1262692"/>
                <a:gd name="connsiteX3182" fmla="*/ 975024 w 1410790"/>
                <a:gd name="connsiteY3182" fmla="*/ 824062 h 1262692"/>
                <a:gd name="connsiteX3183" fmla="*/ 973126 w 1410790"/>
                <a:gd name="connsiteY3183" fmla="*/ 827857 h 1262692"/>
                <a:gd name="connsiteX3184" fmla="*/ 977872 w 1410790"/>
                <a:gd name="connsiteY3184" fmla="*/ 837350 h 1262692"/>
                <a:gd name="connsiteX3185" fmla="*/ 973126 w 1410790"/>
                <a:gd name="connsiteY3185" fmla="*/ 841149 h 1262692"/>
                <a:gd name="connsiteX3186" fmla="*/ 975024 w 1410790"/>
                <a:gd name="connsiteY3186" fmla="*/ 844018 h 1262692"/>
                <a:gd name="connsiteX3187" fmla="*/ 973126 w 1410790"/>
                <a:gd name="connsiteY3187" fmla="*/ 846847 h 1262692"/>
                <a:gd name="connsiteX3188" fmla="*/ 973126 w 1410790"/>
                <a:gd name="connsiteY3188" fmla="*/ 852544 h 1262692"/>
                <a:gd name="connsiteX3189" fmla="*/ 972180 w 1410790"/>
                <a:gd name="connsiteY3189" fmla="*/ 854442 h 1262692"/>
                <a:gd name="connsiteX3190" fmla="*/ 972180 w 1410790"/>
                <a:gd name="connsiteY3190" fmla="*/ 856339 h 1262692"/>
                <a:gd name="connsiteX3191" fmla="*/ 974077 w 1410790"/>
                <a:gd name="connsiteY3191" fmla="*/ 856339 h 1262692"/>
                <a:gd name="connsiteX3192" fmla="*/ 978824 w 1410790"/>
                <a:gd name="connsiteY3192" fmla="*/ 858242 h 1262692"/>
                <a:gd name="connsiteX3193" fmla="*/ 982619 w 1410790"/>
                <a:gd name="connsiteY3193" fmla="*/ 861105 h 1262692"/>
                <a:gd name="connsiteX3194" fmla="*/ 984521 w 1410790"/>
                <a:gd name="connsiteY3194" fmla="*/ 861105 h 1262692"/>
                <a:gd name="connsiteX3195" fmla="*/ 987370 w 1410790"/>
                <a:gd name="connsiteY3195" fmla="*/ 860139 h 1262692"/>
                <a:gd name="connsiteX3196" fmla="*/ 988316 w 1410790"/>
                <a:gd name="connsiteY3196" fmla="*/ 860139 h 1262692"/>
                <a:gd name="connsiteX3197" fmla="*/ 989267 w 1410790"/>
                <a:gd name="connsiteY3197" fmla="*/ 860139 h 1262692"/>
                <a:gd name="connsiteX3198" fmla="*/ 994013 w 1410790"/>
                <a:gd name="connsiteY3198" fmla="*/ 862042 h 1262692"/>
                <a:gd name="connsiteX3199" fmla="*/ 995916 w 1410790"/>
                <a:gd name="connsiteY3199" fmla="*/ 862042 h 1262692"/>
                <a:gd name="connsiteX3200" fmla="*/ 1002559 w 1410790"/>
                <a:gd name="connsiteY3200" fmla="*/ 863008 h 1262692"/>
                <a:gd name="connsiteX3201" fmla="*/ 1003511 w 1410790"/>
                <a:gd name="connsiteY3201" fmla="*/ 863934 h 1262692"/>
                <a:gd name="connsiteX3202" fmla="*/ 1007306 w 1410790"/>
                <a:gd name="connsiteY3202" fmla="*/ 858242 h 1262692"/>
                <a:gd name="connsiteX3203" fmla="*/ 1007306 w 1410790"/>
                <a:gd name="connsiteY3203" fmla="*/ 847818 h 1262692"/>
                <a:gd name="connsiteX3204" fmla="*/ 1005408 w 1410790"/>
                <a:gd name="connsiteY3204" fmla="*/ 846847 h 1262692"/>
                <a:gd name="connsiteX3205" fmla="*/ 1008257 w 1410790"/>
                <a:gd name="connsiteY3205" fmla="*/ 844018 h 1262692"/>
                <a:gd name="connsiteX3206" fmla="*/ 1009208 w 1410790"/>
                <a:gd name="connsiteY3206" fmla="*/ 842115 h 1262692"/>
                <a:gd name="connsiteX3207" fmla="*/ 1013954 w 1410790"/>
                <a:gd name="connsiteY3207" fmla="*/ 838321 h 1262692"/>
                <a:gd name="connsiteX3208" fmla="*/ 1013954 w 1410790"/>
                <a:gd name="connsiteY3208" fmla="*/ 836423 h 1262692"/>
                <a:gd name="connsiteX3209" fmla="*/ 1013003 w 1410790"/>
                <a:gd name="connsiteY3209" fmla="*/ 835452 h 1262692"/>
                <a:gd name="connsiteX3210" fmla="*/ 1014905 w 1410790"/>
                <a:gd name="connsiteY3210" fmla="*/ 831657 h 1262692"/>
                <a:gd name="connsiteX3211" fmla="*/ 1015852 w 1410790"/>
                <a:gd name="connsiteY3211" fmla="*/ 829755 h 1262692"/>
                <a:gd name="connsiteX3212" fmla="*/ 1015852 w 1410790"/>
                <a:gd name="connsiteY3212" fmla="*/ 827857 h 1262692"/>
                <a:gd name="connsiteX3213" fmla="*/ 1016803 w 1410790"/>
                <a:gd name="connsiteY3213" fmla="*/ 825955 h 1262692"/>
                <a:gd name="connsiteX3214" fmla="*/ 1016803 w 1410790"/>
                <a:gd name="connsiteY3214" fmla="*/ 823126 h 1262692"/>
                <a:gd name="connsiteX3215" fmla="*/ 1017749 w 1410790"/>
                <a:gd name="connsiteY3215" fmla="*/ 821228 h 1262692"/>
                <a:gd name="connsiteX3216" fmla="*/ 1020603 w 1410790"/>
                <a:gd name="connsiteY3216" fmla="*/ 818360 h 1262692"/>
                <a:gd name="connsiteX3217" fmla="*/ 1025349 w 1410790"/>
                <a:gd name="connsiteY3217" fmla="*/ 817433 h 1262692"/>
                <a:gd name="connsiteX3218" fmla="*/ 1026295 w 1410790"/>
                <a:gd name="connsiteY3218" fmla="*/ 817433 h 1262692"/>
                <a:gd name="connsiteX3219" fmla="*/ 1028198 w 1410790"/>
                <a:gd name="connsiteY3219" fmla="*/ 817433 h 1262692"/>
                <a:gd name="connsiteX3220" fmla="*/ 1028198 w 1410790"/>
                <a:gd name="connsiteY3220" fmla="*/ 814585 h 1262692"/>
                <a:gd name="connsiteX3221" fmla="*/ 1028198 w 1410790"/>
                <a:gd name="connsiteY3221" fmla="*/ 811731 h 1262692"/>
                <a:gd name="connsiteX3222" fmla="*/ 1028198 w 1410790"/>
                <a:gd name="connsiteY3222" fmla="*/ 810785 h 1262692"/>
                <a:gd name="connsiteX3223" fmla="*/ 1026295 w 1410790"/>
                <a:gd name="connsiteY3223" fmla="*/ 810785 h 1262692"/>
                <a:gd name="connsiteX3224" fmla="*/ 1025349 w 1410790"/>
                <a:gd name="connsiteY3224" fmla="*/ 810785 h 1262692"/>
                <a:gd name="connsiteX3225" fmla="*/ 1018700 w 1410790"/>
                <a:gd name="connsiteY3225" fmla="*/ 811731 h 1262692"/>
                <a:gd name="connsiteX3226" fmla="*/ 1018700 w 1410790"/>
                <a:gd name="connsiteY3226" fmla="*/ 810785 h 1262692"/>
                <a:gd name="connsiteX3227" fmla="*/ 1018700 w 1410790"/>
                <a:gd name="connsiteY3227" fmla="*/ 809834 h 1262692"/>
                <a:gd name="connsiteX3228" fmla="*/ 1017749 w 1410790"/>
                <a:gd name="connsiteY3228" fmla="*/ 806985 h 1262692"/>
                <a:gd name="connsiteX3229" fmla="*/ 1014905 w 1410790"/>
                <a:gd name="connsiteY3229" fmla="*/ 799390 h 1262692"/>
                <a:gd name="connsiteX3230" fmla="*/ 1014905 w 1410790"/>
                <a:gd name="connsiteY3230" fmla="*/ 794644 h 1262692"/>
                <a:gd name="connsiteX3231" fmla="*/ 1013003 w 1410790"/>
                <a:gd name="connsiteY3231" fmla="*/ 788946 h 1262692"/>
                <a:gd name="connsiteX3232" fmla="*/ 1013954 w 1410790"/>
                <a:gd name="connsiteY3232" fmla="*/ 773757 h 1262692"/>
                <a:gd name="connsiteX3233" fmla="*/ 1011106 w 1410790"/>
                <a:gd name="connsiteY3233" fmla="*/ 772805 h 1262692"/>
                <a:gd name="connsiteX3234" fmla="*/ 1004462 w 1410790"/>
                <a:gd name="connsiteY3234" fmla="*/ 771854 h 1262692"/>
                <a:gd name="connsiteX3235" fmla="*/ 1001613 w 1410790"/>
                <a:gd name="connsiteY3235" fmla="*/ 772805 h 1262692"/>
                <a:gd name="connsiteX3236" fmla="*/ 997813 w 1410790"/>
                <a:gd name="connsiteY3236" fmla="*/ 772805 h 1262692"/>
                <a:gd name="connsiteX3237" fmla="*/ 993067 w 1410790"/>
                <a:gd name="connsiteY3237" fmla="*/ 776600 h 1262692"/>
                <a:gd name="connsiteX3238" fmla="*/ 992116 w 1410790"/>
                <a:gd name="connsiteY3238" fmla="*/ 778503 h 1262692"/>
                <a:gd name="connsiteX3239" fmla="*/ 990218 w 1410790"/>
                <a:gd name="connsiteY3239" fmla="*/ 782303 h 1262692"/>
                <a:gd name="connsiteX3240" fmla="*/ 989267 w 1410790"/>
                <a:gd name="connsiteY3240" fmla="*/ 782303 h 1262692"/>
                <a:gd name="connsiteX3241" fmla="*/ 987370 w 1410790"/>
                <a:gd name="connsiteY3241" fmla="*/ 784200 h 1262692"/>
                <a:gd name="connsiteX3242" fmla="*/ 986418 w 1410790"/>
                <a:gd name="connsiteY3242" fmla="*/ 786098 h 1262692"/>
                <a:gd name="connsiteX3243" fmla="*/ 984521 w 1410790"/>
                <a:gd name="connsiteY3243" fmla="*/ 794644 h 1262692"/>
                <a:gd name="connsiteX3244" fmla="*/ 980721 w 1410790"/>
                <a:gd name="connsiteY3244" fmla="*/ 794644 h 1262692"/>
                <a:gd name="connsiteX3245" fmla="*/ 971229 w 1410790"/>
                <a:gd name="connsiteY3245" fmla="*/ 787995 h 1262692"/>
                <a:gd name="connsiteX3246" fmla="*/ 969326 w 1410790"/>
                <a:gd name="connsiteY3246" fmla="*/ 785151 h 1262692"/>
                <a:gd name="connsiteX3247" fmla="*/ 964580 w 1410790"/>
                <a:gd name="connsiteY3247" fmla="*/ 784200 h 1262692"/>
                <a:gd name="connsiteX3248" fmla="*/ 959834 w 1410790"/>
                <a:gd name="connsiteY3248" fmla="*/ 792741 h 1262692"/>
                <a:gd name="connsiteX3249" fmla="*/ 955088 w 1410790"/>
                <a:gd name="connsiteY3249" fmla="*/ 792741 h 1262692"/>
                <a:gd name="connsiteX3250" fmla="*/ 954136 w 1410790"/>
                <a:gd name="connsiteY3250" fmla="*/ 790844 h 1262692"/>
                <a:gd name="connsiteX3251" fmla="*/ 952239 w 1410790"/>
                <a:gd name="connsiteY3251" fmla="*/ 789898 h 1262692"/>
                <a:gd name="connsiteX3252" fmla="*/ 952239 w 1410790"/>
                <a:gd name="connsiteY3252" fmla="*/ 788946 h 1262692"/>
                <a:gd name="connsiteX3253" fmla="*/ 951288 w 1410790"/>
                <a:gd name="connsiteY3253" fmla="*/ 787995 h 1262692"/>
                <a:gd name="connsiteX3254" fmla="*/ 950342 w 1410790"/>
                <a:gd name="connsiteY3254" fmla="*/ 785151 h 1262692"/>
                <a:gd name="connsiteX3255" fmla="*/ 949390 w 1410790"/>
                <a:gd name="connsiteY3255" fmla="*/ 784200 h 1262692"/>
                <a:gd name="connsiteX3256" fmla="*/ 947493 w 1410790"/>
                <a:gd name="connsiteY3256" fmla="*/ 775654 h 1262692"/>
                <a:gd name="connsiteX3257" fmla="*/ 946542 w 1410790"/>
                <a:gd name="connsiteY3257" fmla="*/ 774708 h 1262692"/>
                <a:gd name="connsiteX3258" fmla="*/ 945590 w 1410790"/>
                <a:gd name="connsiteY3258" fmla="*/ 771854 h 1262692"/>
                <a:gd name="connsiteX3259" fmla="*/ 943693 w 1410790"/>
                <a:gd name="connsiteY3259" fmla="*/ 769962 h 1262692"/>
                <a:gd name="connsiteX3260" fmla="*/ 942747 w 1410790"/>
                <a:gd name="connsiteY3260" fmla="*/ 769005 h 1262692"/>
                <a:gd name="connsiteX3261" fmla="*/ 941795 w 1410790"/>
                <a:gd name="connsiteY3261" fmla="*/ 768059 h 1262692"/>
                <a:gd name="connsiteX3262" fmla="*/ 942747 w 1410790"/>
                <a:gd name="connsiteY3262" fmla="*/ 767103 h 1262692"/>
                <a:gd name="connsiteX3263" fmla="*/ 942747 w 1410790"/>
                <a:gd name="connsiteY3263" fmla="*/ 765210 h 1262692"/>
                <a:gd name="connsiteX3264" fmla="*/ 936098 w 1410790"/>
                <a:gd name="connsiteY3264" fmla="*/ 765210 h 1262692"/>
                <a:gd name="connsiteX3265" fmla="*/ 940844 w 1410790"/>
                <a:gd name="connsiteY3265" fmla="*/ 763313 h 1262692"/>
                <a:gd name="connsiteX3266" fmla="*/ 940844 w 1410790"/>
                <a:gd name="connsiteY3266" fmla="*/ 752860 h 1262692"/>
                <a:gd name="connsiteX3267" fmla="*/ 937996 w 1410790"/>
                <a:gd name="connsiteY3267" fmla="*/ 749069 h 1262692"/>
                <a:gd name="connsiteX3268" fmla="*/ 930401 w 1410790"/>
                <a:gd name="connsiteY3268" fmla="*/ 761411 h 1262692"/>
                <a:gd name="connsiteX3269" fmla="*/ 928503 w 1410790"/>
                <a:gd name="connsiteY3269" fmla="*/ 761411 h 1262692"/>
                <a:gd name="connsiteX3270" fmla="*/ 928503 w 1410790"/>
                <a:gd name="connsiteY3270" fmla="*/ 764259 h 1262692"/>
                <a:gd name="connsiteX3271" fmla="*/ 927552 w 1410790"/>
                <a:gd name="connsiteY3271" fmla="*/ 766162 h 1262692"/>
                <a:gd name="connsiteX3272" fmla="*/ 934201 w 1410790"/>
                <a:gd name="connsiteY3272" fmla="*/ 766162 h 1262692"/>
                <a:gd name="connsiteX3273" fmla="*/ 932298 w 1410790"/>
                <a:gd name="connsiteY3273" fmla="*/ 766162 h 1262692"/>
                <a:gd name="connsiteX3274" fmla="*/ 930401 w 1410790"/>
                <a:gd name="connsiteY3274" fmla="*/ 766162 h 1262692"/>
                <a:gd name="connsiteX3275" fmla="*/ 926601 w 1410790"/>
                <a:gd name="connsiteY3275" fmla="*/ 769962 h 1262692"/>
                <a:gd name="connsiteX3276" fmla="*/ 924703 w 1410790"/>
                <a:gd name="connsiteY3276" fmla="*/ 771854 h 1262692"/>
                <a:gd name="connsiteX3277" fmla="*/ 924703 w 1410790"/>
                <a:gd name="connsiteY3277" fmla="*/ 771854 h 1262692"/>
                <a:gd name="connsiteX3278" fmla="*/ 921855 w 1410790"/>
                <a:gd name="connsiteY3278" fmla="*/ 775654 h 1262692"/>
                <a:gd name="connsiteX3279" fmla="*/ 920903 w 1410790"/>
                <a:gd name="connsiteY3279" fmla="*/ 776600 h 1262692"/>
                <a:gd name="connsiteX3280" fmla="*/ 919957 w 1410790"/>
                <a:gd name="connsiteY3280" fmla="*/ 778503 h 1262692"/>
                <a:gd name="connsiteX3281" fmla="*/ 919006 w 1410790"/>
                <a:gd name="connsiteY3281" fmla="*/ 779454 h 1262692"/>
                <a:gd name="connsiteX3282" fmla="*/ 917108 w 1410790"/>
                <a:gd name="connsiteY3282" fmla="*/ 781347 h 1262692"/>
                <a:gd name="connsiteX3283" fmla="*/ 916157 w 1410790"/>
                <a:gd name="connsiteY3283" fmla="*/ 783249 h 1262692"/>
                <a:gd name="connsiteX3284" fmla="*/ 914260 w 1410790"/>
                <a:gd name="connsiteY3284" fmla="*/ 784200 h 1262692"/>
                <a:gd name="connsiteX3285" fmla="*/ 913308 w 1410790"/>
                <a:gd name="connsiteY3285" fmla="*/ 786098 h 1262692"/>
                <a:gd name="connsiteX3286" fmla="*/ 912362 w 1410790"/>
                <a:gd name="connsiteY3286" fmla="*/ 787049 h 1262692"/>
                <a:gd name="connsiteX3287" fmla="*/ 913308 w 1410790"/>
                <a:gd name="connsiteY3287" fmla="*/ 792741 h 1262692"/>
                <a:gd name="connsiteX3288" fmla="*/ 912362 w 1410790"/>
                <a:gd name="connsiteY3288" fmla="*/ 797492 h 1262692"/>
                <a:gd name="connsiteX3289" fmla="*/ 909513 w 1410790"/>
                <a:gd name="connsiteY3289" fmla="*/ 803190 h 1262692"/>
                <a:gd name="connsiteX3290" fmla="*/ 909513 w 1410790"/>
                <a:gd name="connsiteY3290" fmla="*/ 803190 h 1262692"/>
                <a:gd name="connsiteX3291" fmla="*/ 908562 w 1410790"/>
                <a:gd name="connsiteY3291" fmla="*/ 805087 h 1262692"/>
                <a:gd name="connsiteX3292" fmla="*/ 908562 w 1410790"/>
                <a:gd name="connsiteY3292" fmla="*/ 808887 h 1262692"/>
                <a:gd name="connsiteX3293" fmla="*/ 905718 w 1410790"/>
                <a:gd name="connsiteY3293" fmla="*/ 811731 h 1262692"/>
                <a:gd name="connsiteX3294" fmla="*/ 903816 w 1410790"/>
                <a:gd name="connsiteY3294" fmla="*/ 812687 h 1262692"/>
                <a:gd name="connsiteX3295" fmla="*/ 902865 w 1410790"/>
                <a:gd name="connsiteY3295" fmla="*/ 815531 h 1262692"/>
                <a:gd name="connsiteX3296" fmla="*/ 901919 w 1410790"/>
                <a:gd name="connsiteY3296" fmla="*/ 820262 h 1262692"/>
                <a:gd name="connsiteX3297" fmla="*/ 884826 w 1410790"/>
                <a:gd name="connsiteY3297" fmla="*/ 836423 h 1262692"/>
                <a:gd name="connsiteX3298" fmla="*/ 875334 w 1410790"/>
                <a:gd name="connsiteY3298" fmla="*/ 836423 h 1262692"/>
                <a:gd name="connsiteX3299" fmla="*/ 874383 w 1410790"/>
                <a:gd name="connsiteY3299" fmla="*/ 837350 h 1262692"/>
                <a:gd name="connsiteX3300" fmla="*/ 865837 w 1410790"/>
                <a:gd name="connsiteY3300" fmla="*/ 836423 h 1262692"/>
                <a:gd name="connsiteX3301" fmla="*/ 861110 w 1410790"/>
                <a:gd name="connsiteY3301" fmla="*/ 835452 h 1262692"/>
                <a:gd name="connsiteX3302" fmla="*/ 857310 w 1410790"/>
                <a:gd name="connsiteY3302" fmla="*/ 834521 h 1262692"/>
                <a:gd name="connsiteX3303" fmla="*/ 857310 w 1410790"/>
                <a:gd name="connsiteY3303" fmla="*/ 834521 h 1262692"/>
                <a:gd name="connsiteX3304" fmla="*/ 856344 w 1410790"/>
                <a:gd name="connsiteY3304" fmla="*/ 835452 h 1262692"/>
                <a:gd name="connsiteX3305" fmla="*/ 855413 w 1410790"/>
                <a:gd name="connsiteY3305" fmla="*/ 835452 h 1262692"/>
                <a:gd name="connsiteX3306" fmla="*/ 852544 w 1410790"/>
                <a:gd name="connsiteY3306" fmla="*/ 834521 h 1262692"/>
                <a:gd name="connsiteX3307" fmla="*/ 851613 w 1410790"/>
                <a:gd name="connsiteY3307" fmla="*/ 832623 h 1262692"/>
                <a:gd name="connsiteX3308" fmla="*/ 849716 w 1410790"/>
                <a:gd name="connsiteY3308" fmla="*/ 830721 h 1262692"/>
                <a:gd name="connsiteX3309" fmla="*/ 847818 w 1410790"/>
                <a:gd name="connsiteY3309" fmla="*/ 828828 h 1262692"/>
                <a:gd name="connsiteX3310" fmla="*/ 844018 w 1410790"/>
                <a:gd name="connsiteY3310" fmla="*/ 825955 h 1262692"/>
                <a:gd name="connsiteX3311" fmla="*/ 842121 w 1410790"/>
                <a:gd name="connsiteY3311" fmla="*/ 823126 h 1262692"/>
                <a:gd name="connsiteX3312" fmla="*/ 841169 w 1410790"/>
                <a:gd name="connsiteY3312" fmla="*/ 823126 h 1262692"/>
                <a:gd name="connsiteX3313" fmla="*/ 837374 w 1410790"/>
                <a:gd name="connsiteY3313" fmla="*/ 826926 h 1262692"/>
                <a:gd name="connsiteX3314" fmla="*/ 835472 w 1410790"/>
                <a:gd name="connsiteY3314" fmla="*/ 828828 h 1262692"/>
                <a:gd name="connsiteX3315" fmla="*/ 831677 w 1410790"/>
                <a:gd name="connsiteY3315" fmla="*/ 833555 h 1262692"/>
                <a:gd name="connsiteX3316" fmla="*/ 828828 w 1410790"/>
                <a:gd name="connsiteY3316" fmla="*/ 835452 h 1262692"/>
                <a:gd name="connsiteX3317" fmla="*/ 827877 w 1410790"/>
                <a:gd name="connsiteY3317" fmla="*/ 839252 h 1262692"/>
                <a:gd name="connsiteX3318" fmla="*/ 825980 w 1410790"/>
                <a:gd name="connsiteY3318" fmla="*/ 842115 h 1262692"/>
                <a:gd name="connsiteX3319" fmla="*/ 825980 w 1410790"/>
                <a:gd name="connsiteY3319" fmla="*/ 844018 h 1262692"/>
                <a:gd name="connsiteX3320" fmla="*/ 825028 w 1410790"/>
                <a:gd name="connsiteY3320" fmla="*/ 849710 h 1262692"/>
                <a:gd name="connsiteX3321" fmla="*/ 823131 w 1410790"/>
                <a:gd name="connsiteY3321" fmla="*/ 850647 h 1262692"/>
                <a:gd name="connsiteX3322" fmla="*/ 821233 w 1410790"/>
                <a:gd name="connsiteY3322" fmla="*/ 852544 h 1262692"/>
                <a:gd name="connsiteX3323" fmla="*/ 815536 w 1410790"/>
                <a:gd name="connsiteY3323" fmla="*/ 855413 h 1262692"/>
                <a:gd name="connsiteX3324" fmla="*/ 813639 w 1410790"/>
                <a:gd name="connsiteY3324" fmla="*/ 858242 h 1262692"/>
                <a:gd name="connsiteX3325" fmla="*/ 812687 w 1410790"/>
                <a:gd name="connsiteY3325" fmla="*/ 860139 h 1262692"/>
                <a:gd name="connsiteX3326" fmla="*/ 806039 w 1410790"/>
                <a:gd name="connsiteY3326" fmla="*/ 860139 h 1262692"/>
                <a:gd name="connsiteX3327" fmla="*/ 805092 w 1410790"/>
                <a:gd name="connsiteY3327" fmla="*/ 860139 h 1262692"/>
                <a:gd name="connsiteX3328" fmla="*/ 803190 w 1410790"/>
                <a:gd name="connsiteY3328" fmla="*/ 862042 h 1262692"/>
                <a:gd name="connsiteX3329" fmla="*/ 803190 w 1410790"/>
                <a:gd name="connsiteY3329" fmla="*/ 862042 h 1262692"/>
                <a:gd name="connsiteX3330" fmla="*/ 801293 w 1410790"/>
                <a:gd name="connsiteY3330" fmla="*/ 863934 h 1262692"/>
                <a:gd name="connsiteX3331" fmla="*/ 799395 w 1410790"/>
                <a:gd name="connsiteY3331" fmla="*/ 864905 h 1262692"/>
                <a:gd name="connsiteX3332" fmla="*/ 796546 w 1410790"/>
                <a:gd name="connsiteY3332" fmla="*/ 864905 h 1262692"/>
                <a:gd name="connsiteX3333" fmla="*/ 794649 w 1410790"/>
                <a:gd name="connsiteY3333" fmla="*/ 865837 h 1262692"/>
                <a:gd name="connsiteX3334" fmla="*/ 792746 w 1410790"/>
                <a:gd name="connsiteY3334" fmla="*/ 868700 h 1262692"/>
                <a:gd name="connsiteX3335" fmla="*/ 789898 w 1410790"/>
                <a:gd name="connsiteY3335" fmla="*/ 867734 h 1262692"/>
                <a:gd name="connsiteX3336" fmla="*/ 788000 w 1410790"/>
                <a:gd name="connsiteY3336" fmla="*/ 866808 h 1262692"/>
                <a:gd name="connsiteX3337" fmla="*/ 788000 w 1410790"/>
                <a:gd name="connsiteY3337" fmla="*/ 867734 h 1262692"/>
                <a:gd name="connsiteX3338" fmla="*/ 786103 w 1410790"/>
                <a:gd name="connsiteY3338" fmla="*/ 869632 h 1262692"/>
                <a:gd name="connsiteX3339" fmla="*/ 783254 w 1410790"/>
                <a:gd name="connsiteY3339" fmla="*/ 873426 h 1262692"/>
                <a:gd name="connsiteX3340" fmla="*/ 783254 w 1410790"/>
                <a:gd name="connsiteY3340" fmla="*/ 875329 h 1262692"/>
                <a:gd name="connsiteX3341" fmla="*/ 783254 w 1410790"/>
                <a:gd name="connsiteY3341" fmla="*/ 877226 h 1262692"/>
                <a:gd name="connsiteX3342" fmla="*/ 785152 w 1410790"/>
                <a:gd name="connsiteY3342" fmla="*/ 878197 h 1262692"/>
                <a:gd name="connsiteX3343" fmla="*/ 784200 w 1410790"/>
                <a:gd name="connsiteY3343" fmla="*/ 879129 h 1262692"/>
                <a:gd name="connsiteX3344" fmla="*/ 778503 w 1410790"/>
                <a:gd name="connsiteY3344" fmla="*/ 883895 h 1262692"/>
                <a:gd name="connsiteX3345" fmla="*/ 776605 w 1410790"/>
                <a:gd name="connsiteY3345" fmla="*/ 887690 h 1262692"/>
                <a:gd name="connsiteX3346" fmla="*/ 774708 w 1410790"/>
                <a:gd name="connsiteY3346" fmla="*/ 887690 h 1262692"/>
                <a:gd name="connsiteX3347" fmla="*/ 774708 w 1410790"/>
                <a:gd name="connsiteY3347" fmla="*/ 887690 h 1262692"/>
                <a:gd name="connsiteX3348" fmla="*/ 772811 w 1410790"/>
                <a:gd name="connsiteY3348" fmla="*/ 886724 h 1262692"/>
                <a:gd name="connsiteX3349" fmla="*/ 769962 w 1410790"/>
                <a:gd name="connsiteY3349" fmla="*/ 886724 h 1262692"/>
                <a:gd name="connsiteX3350" fmla="*/ 769011 w 1410790"/>
                <a:gd name="connsiteY3350" fmla="*/ 892416 h 1262692"/>
                <a:gd name="connsiteX3351" fmla="*/ 768059 w 1410790"/>
                <a:gd name="connsiteY3351" fmla="*/ 896216 h 1262692"/>
                <a:gd name="connsiteX3352" fmla="*/ 767113 w 1410790"/>
                <a:gd name="connsiteY3352" fmla="*/ 894318 h 1262692"/>
                <a:gd name="connsiteX3353" fmla="*/ 763313 w 1410790"/>
                <a:gd name="connsiteY3353" fmla="*/ 896216 h 1262692"/>
                <a:gd name="connsiteX3354" fmla="*/ 759518 w 1410790"/>
                <a:gd name="connsiteY3354" fmla="*/ 897182 h 1262692"/>
                <a:gd name="connsiteX3355" fmla="*/ 758567 w 1410790"/>
                <a:gd name="connsiteY3355" fmla="*/ 898119 h 1262692"/>
                <a:gd name="connsiteX3356" fmla="*/ 757616 w 1410790"/>
                <a:gd name="connsiteY3356" fmla="*/ 899085 h 1262692"/>
                <a:gd name="connsiteX3357" fmla="*/ 757616 w 1410790"/>
                <a:gd name="connsiteY3357" fmla="*/ 900016 h 1262692"/>
                <a:gd name="connsiteX3358" fmla="*/ 754767 w 1410790"/>
                <a:gd name="connsiteY3358" fmla="*/ 902884 h 1262692"/>
                <a:gd name="connsiteX3359" fmla="*/ 754767 w 1410790"/>
                <a:gd name="connsiteY3359" fmla="*/ 903811 h 1262692"/>
                <a:gd name="connsiteX3360" fmla="*/ 749070 w 1410790"/>
                <a:gd name="connsiteY3360" fmla="*/ 903811 h 1262692"/>
                <a:gd name="connsiteX3361" fmla="*/ 747172 w 1410790"/>
                <a:gd name="connsiteY3361" fmla="*/ 904782 h 1262692"/>
                <a:gd name="connsiteX3362" fmla="*/ 745275 w 1410790"/>
                <a:gd name="connsiteY3362" fmla="*/ 906679 h 1262692"/>
                <a:gd name="connsiteX3363" fmla="*/ 744324 w 1410790"/>
                <a:gd name="connsiteY3363" fmla="*/ 906679 h 1262692"/>
                <a:gd name="connsiteX3364" fmla="*/ 742426 w 1410790"/>
                <a:gd name="connsiteY3364" fmla="*/ 906679 h 1262692"/>
                <a:gd name="connsiteX3365" fmla="*/ 740529 w 1410790"/>
                <a:gd name="connsiteY3365" fmla="*/ 907611 h 1262692"/>
                <a:gd name="connsiteX3366" fmla="*/ 727236 w 1410790"/>
                <a:gd name="connsiteY3366" fmla="*/ 905713 h 1262692"/>
                <a:gd name="connsiteX3367" fmla="*/ 725334 w 1410790"/>
                <a:gd name="connsiteY3367" fmla="*/ 904782 h 1262692"/>
                <a:gd name="connsiteX3368" fmla="*/ 713944 w 1410790"/>
                <a:gd name="connsiteY3368" fmla="*/ 903811 h 1262692"/>
                <a:gd name="connsiteX3369" fmla="*/ 707295 w 1410790"/>
                <a:gd name="connsiteY3369" fmla="*/ 904782 h 1262692"/>
                <a:gd name="connsiteX3370" fmla="*/ 701598 w 1410790"/>
                <a:gd name="connsiteY3370" fmla="*/ 906679 h 1262692"/>
                <a:gd name="connsiteX3371" fmla="*/ 697803 w 1410790"/>
                <a:gd name="connsiteY3371" fmla="*/ 905713 h 1262692"/>
                <a:gd name="connsiteX3372" fmla="*/ 700647 w 1410790"/>
                <a:gd name="connsiteY3372" fmla="*/ 908577 h 1262692"/>
                <a:gd name="connsiteX3373" fmla="*/ 711095 w 1410790"/>
                <a:gd name="connsiteY3373" fmla="*/ 906679 h 1262692"/>
                <a:gd name="connsiteX3374" fmla="*/ 716793 w 1410790"/>
                <a:gd name="connsiteY3374" fmla="*/ 907611 h 1262692"/>
                <a:gd name="connsiteX3375" fmla="*/ 718690 w 1410790"/>
                <a:gd name="connsiteY3375" fmla="*/ 909513 h 1262692"/>
                <a:gd name="connsiteX3376" fmla="*/ 724388 w 1410790"/>
                <a:gd name="connsiteY3376" fmla="*/ 907611 h 1262692"/>
                <a:gd name="connsiteX3377" fmla="*/ 725334 w 1410790"/>
                <a:gd name="connsiteY3377" fmla="*/ 914279 h 1262692"/>
                <a:gd name="connsiteX3378" fmla="*/ 725334 w 1410790"/>
                <a:gd name="connsiteY3378" fmla="*/ 915206 h 1262692"/>
                <a:gd name="connsiteX3379" fmla="*/ 727236 w 1410790"/>
                <a:gd name="connsiteY3379" fmla="*/ 919006 h 1262692"/>
                <a:gd name="connsiteX3380" fmla="*/ 730080 w 1410790"/>
                <a:gd name="connsiteY3380" fmla="*/ 920903 h 1262692"/>
                <a:gd name="connsiteX3381" fmla="*/ 731031 w 1410790"/>
                <a:gd name="connsiteY3381" fmla="*/ 921874 h 1262692"/>
                <a:gd name="connsiteX3382" fmla="*/ 731982 w 1410790"/>
                <a:gd name="connsiteY3382" fmla="*/ 921874 h 1262692"/>
                <a:gd name="connsiteX3383" fmla="*/ 736729 w 1410790"/>
                <a:gd name="connsiteY3383" fmla="*/ 922801 h 1262692"/>
                <a:gd name="connsiteX3384" fmla="*/ 736729 w 1410790"/>
                <a:gd name="connsiteY3384" fmla="*/ 927547 h 1262692"/>
                <a:gd name="connsiteX3385" fmla="*/ 733880 w 1410790"/>
                <a:gd name="connsiteY3385" fmla="*/ 928503 h 1262692"/>
                <a:gd name="connsiteX3386" fmla="*/ 731031 w 1410790"/>
                <a:gd name="connsiteY3386" fmla="*/ 930396 h 1262692"/>
                <a:gd name="connsiteX3387" fmla="*/ 730080 w 1410790"/>
                <a:gd name="connsiteY3387" fmla="*/ 928503 h 1262692"/>
                <a:gd name="connsiteX3388" fmla="*/ 729134 w 1410790"/>
                <a:gd name="connsiteY3388" fmla="*/ 929449 h 1262692"/>
                <a:gd name="connsiteX3389" fmla="*/ 730080 w 1410790"/>
                <a:gd name="connsiteY3389" fmla="*/ 932298 h 1262692"/>
                <a:gd name="connsiteX3390" fmla="*/ 729134 w 1410790"/>
                <a:gd name="connsiteY3390" fmla="*/ 934195 h 1262692"/>
                <a:gd name="connsiteX3391" fmla="*/ 729134 w 1410790"/>
                <a:gd name="connsiteY3391" fmla="*/ 935142 h 1262692"/>
                <a:gd name="connsiteX3392" fmla="*/ 727236 w 1410790"/>
                <a:gd name="connsiteY3392" fmla="*/ 937044 h 1262692"/>
                <a:gd name="connsiteX3393" fmla="*/ 725334 w 1410790"/>
                <a:gd name="connsiteY3393" fmla="*/ 937995 h 1262692"/>
                <a:gd name="connsiteX3394" fmla="*/ 723436 w 1410790"/>
                <a:gd name="connsiteY3394" fmla="*/ 938942 h 1262692"/>
                <a:gd name="connsiteX3395" fmla="*/ 722490 w 1410790"/>
                <a:gd name="connsiteY3395" fmla="*/ 952239 h 1262692"/>
                <a:gd name="connsiteX3396" fmla="*/ 719636 w 1410790"/>
                <a:gd name="connsiteY3396" fmla="*/ 955087 h 1262692"/>
                <a:gd name="connsiteX3397" fmla="*/ 714890 w 1410790"/>
                <a:gd name="connsiteY3397" fmla="*/ 958883 h 1262692"/>
                <a:gd name="connsiteX3398" fmla="*/ 712993 w 1410790"/>
                <a:gd name="connsiteY3398" fmla="*/ 962682 h 1262692"/>
                <a:gd name="connsiteX3399" fmla="*/ 713944 w 1410790"/>
                <a:gd name="connsiteY3399" fmla="*/ 963629 h 1262692"/>
                <a:gd name="connsiteX3400" fmla="*/ 715841 w 1410790"/>
                <a:gd name="connsiteY3400" fmla="*/ 965526 h 1262692"/>
                <a:gd name="connsiteX3401" fmla="*/ 718690 w 1410790"/>
                <a:gd name="connsiteY3401" fmla="*/ 965526 h 1262692"/>
                <a:gd name="connsiteX3402" fmla="*/ 724388 w 1410790"/>
                <a:gd name="connsiteY3402" fmla="*/ 965526 h 1262692"/>
                <a:gd name="connsiteX3403" fmla="*/ 725334 w 1410790"/>
                <a:gd name="connsiteY3403" fmla="*/ 965526 h 1262692"/>
                <a:gd name="connsiteX3404" fmla="*/ 729134 w 1410790"/>
                <a:gd name="connsiteY3404" fmla="*/ 967429 h 1262692"/>
                <a:gd name="connsiteX3405" fmla="*/ 730080 w 1410790"/>
                <a:gd name="connsiteY3405" fmla="*/ 966482 h 1262692"/>
                <a:gd name="connsiteX3406" fmla="*/ 732934 w 1410790"/>
                <a:gd name="connsiteY3406" fmla="*/ 964580 h 1262692"/>
                <a:gd name="connsiteX3407" fmla="*/ 733880 w 1410790"/>
                <a:gd name="connsiteY3407" fmla="*/ 967429 h 1262692"/>
                <a:gd name="connsiteX3408" fmla="*/ 734831 w 1410790"/>
                <a:gd name="connsiteY3408" fmla="*/ 969326 h 1262692"/>
                <a:gd name="connsiteX3409" fmla="*/ 734831 w 1410790"/>
                <a:gd name="connsiteY3409" fmla="*/ 970277 h 1262692"/>
                <a:gd name="connsiteX3410" fmla="*/ 732934 w 1410790"/>
                <a:gd name="connsiteY3410" fmla="*/ 975975 h 1262692"/>
                <a:gd name="connsiteX3411" fmla="*/ 732934 w 1410790"/>
                <a:gd name="connsiteY3411" fmla="*/ 979770 h 1262692"/>
                <a:gd name="connsiteX3412" fmla="*/ 721539 w 1410790"/>
                <a:gd name="connsiteY3412" fmla="*/ 973121 h 1262692"/>
                <a:gd name="connsiteX3413" fmla="*/ 719636 w 1410790"/>
                <a:gd name="connsiteY3413" fmla="*/ 974072 h 1262692"/>
                <a:gd name="connsiteX3414" fmla="*/ 720588 w 1410790"/>
                <a:gd name="connsiteY3414" fmla="*/ 983570 h 1262692"/>
                <a:gd name="connsiteX3415" fmla="*/ 717739 w 1410790"/>
                <a:gd name="connsiteY3415" fmla="*/ 987365 h 1262692"/>
                <a:gd name="connsiteX3416" fmla="*/ 719636 w 1410790"/>
                <a:gd name="connsiteY3416" fmla="*/ 992111 h 1262692"/>
                <a:gd name="connsiteX3417" fmla="*/ 712041 w 1410790"/>
                <a:gd name="connsiteY3417" fmla="*/ 994964 h 1262692"/>
                <a:gd name="connsiteX3418" fmla="*/ 711095 w 1410790"/>
                <a:gd name="connsiteY3418" fmla="*/ 994013 h 1262692"/>
                <a:gd name="connsiteX3419" fmla="*/ 710144 w 1410790"/>
                <a:gd name="connsiteY3419" fmla="*/ 993062 h 1262692"/>
                <a:gd name="connsiteX3420" fmla="*/ 705398 w 1410790"/>
                <a:gd name="connsiteY3420" fmla="*/ 993062 h 1262692"/>
                <a:gd name="connsiteX3421" fmla="*/ 700647 w 1410790"/>
                <a:gd name="connsiteY3421" fmla="*/ 996857 h 1262692"/>
                <a:gd name="connsiteX3422" fmla="*/ 699700 w 1410790"/>
                <a:gd name="connsiteY3422" fmla="*/ 998759 h 1262692"/>
                <a:gd name="connsiteX3423" fmla="*/ 697803 w 1410790"/>
                <a:gd name="connsiteY3423" fmla="*/ 1000657 h 1262692"/>
                <a:gd name="connsiteX3424" fmla="*/ 695901 w 1410790"/>
                <a:gd name="connsiteY3424" fmla="*/ 1003505 h 1262692"/>
                <a:gd name="connsiteX3425" fmla="*/ 694954 w 1410790"/>
                <a:gd name="connsiteY3425" fmla="*/ 1004457 h 1262692"/>
                <a:gd name="connsiteX3426" fmla="*/ 694003 w 1410790"/>
                <a:gd name="connsiteY3426" fmla="*/ 1005408 h 1262692"/>
                <a:gd name="connsiteX3427" fmla="*/ 697803 w 1410790"/>
                <a:gd name="connsiteY3427" fmla="*/ 1012052 h 1262692"/>
                <a:gd name="connsiteX3428" fmla="*/ 698749 w 1410790"/>
                <a:gd name="connsiteY3428" fmla="*/ 1013954 h 1262692"/>
                <a:gd name="connsiteX3429" fmla="*/ 705398 w 1410790"/>
                <a:gd name="connsiteY3429" fmla="*/ 1013003 h 1262692"/>
                <a:gd name="connsiteX3430" fmla="*/ 705398 w 1410790"/>
                <a:gd name="connsiteY3430" fmla="*/ 1018700 h 1262692"/>
                <a:gd name="connsiteX3431" fmla="*/ 706344 w 1410790"/>
                <a:gd name="connsiteY3431" fmla="*/ 1022495 h 1262692"/>
                <a:gd name="connsiteX3432" fmla="*/ 707295 w 1410790"/>
                <a:gd name="connsiteY3432" fmla="*/ 1023447 h 1262692"/>
                <a:gd name="connsiteX3433" fmla="*/ 701598 w 1410790"/>
                <a:gd name="connsiteY3433" fmla="*/ 1028193 h 1262692"/>
                <a:gd name="connsiteX3434" fmla="*/ 697803 w 1410790"/>
                <a:gd name="connsiteY3434" fmla="*/ 1034841 h 1262692"/>
                <a:gd name="connsiteX3435" fmla="*/ 696852 w 1410790"/>
                <a:gd name="connsiteY3435" fmla="*/ 1036739 h 1262692"/>
                <a:gd name="connsiteX3436" fmla="*/ 698749 w 1410790"/>
                <a:gd name="connsiteY3436" fmla="*/ 1040539 h 1262692"/>
                <a:gd name="connsiteX3437" fmla="*/ 697803 w 1410790"/>
                <a:gd name="connsiteY3437" fmla="*/ 1042436 h 1262692"/>
                <a:gd name="connsiteX3438" fmla="*/ 698749 w 1410790"/>
                <a:gd name="connsiteY3438" fmla="*/ 1043382 h 1262692"/>
                <a:gd name="connsiteX3439" fmla="*/ 698749 w 1410790"/>
                <a:gd name="connsiteY3439" fmla="*/ 1045285 h 1262692"/>
                <a:gd name="connsiteX3440" fmla="*/ 699700 w 1410790"/>
                <a:gd name="connsiteY3440" fmla="*/ 1046231 h 1262692"/>
                <a:gd name="connsiteX3441" fmla="*/ 702549 w 1410790"/>
                <a:gd name="connsiteY3441" fmla="*/ 1047182 h 1262692"/>
                <a:gd name="connsiteX3442" fmla="*/ 704447 w 1410790"/>
                <a:gd name="connsiteY3442" fmla="*/ 1050031 h 1262692"/>
                <a:gd name="connsiteX3443" fmla="*/ 709198 w 1410790"/>
                <a:gd name="connsiteY3443" fmla="*/ 1052880 h 1262692"/>
                <a:gd name="connsiteX3444" fmla="*/ 710144 w 1410790"/>
                <a:gd name="connsiteY3444" fmla="*/ 1056660 h 1262692"/>
                <a:gd name="connsiteX3445" fmla="*/ 711095 w 1410790"/>
                <a:gd name="connsiteY3445" fmla="*/ 1062352 h 1262692"/>
                <a:gd name="connsiteX3446" fmla="*/ 709198 w 1410790"/>
                <a:gd name="connsiteY3446" fmla="*/ 1067123 h 1262692"/>
                <a:gd name="connsiteX3447" fmla="*/ 710144 w 1410790"/>
                <a:gd name="connsiteY3447" fmla="*/ 1069947 h 1262692"/>
                <a:gd name="connsiteX3448" fmla="*/ 703500 w 1410790"/>
                <a:gd name="connsiteY3448" fmla="*/ 1063328 h 1262692"/>
                <a:gd name="connsiteX3449" fmla="*/ 702549 w 1410790"/>
                <a:gd name="connsiteY3449" fmla="*/ 1061426 h 1262692"/>
                <a:gd name="connsiteX3450" fmla="*/ 701598 w 1410790"/>
                <a:gd name="connsiteY3450" fmla="*/ 1061426 h 1262692"/>
                <a:gd name="connsiteX3451" fmla="*/ 700647 w 1410790"/>
                <a:gd name="connsiteY3451" fmla="*/ 1063328 h 1262692"/>
                <a:gd name="connsiteX3452" fmla="*/ 698749 w 1410790"/>
                <a:gd name="connsiteY3452" fmla="*/ 1065221 h 1262692"/>
                <a:gd name="connsiteX3453" fmla="*/ 698749 w 1410790"/>
                <a:gd name="connsiteY3453" fmla="*/ 1066152 h 1262692"/>
                <a:gd name="connsiteX3454" fmla="*/ 696852 w 1410790"/>
                <a:gd name="connsiteY3454" fmla="*/ 1067123 h 1262692"/>
                <a:gd name="connsiteX3455" fmla="*/ 696852 w 1410790"/>
                <a:gd name="connsiteY3455" fmla="*/ 1068055 h 1262692"/>
                <a:gd name="connsiteX3456" fmla="*/ 695901 w 1410790"/>
                <a:gd name="connsiteY3456" fmla="*/ 1069021 h 1262692"/>
                <a:gd name="connsiteX3457" fmla="*/ 693052 w 1410790"/>
                <a:gd name="connsiteY3457" fmla="*/ 1069947 h 1262692"/>
                <a:gd name="connsiteX3458" fmla="*/ 691154 w 1410790"/>
                <a:gd name="connsiteY3458" fmla="*/ 1070923 h 1262692"/>
                <a:gd name="connsiteX3459" fmla="*/ 685457 w 1410790"/>
                <a:gd name="connsiteY3459" fmla="*/ 1063328 h 1262692"/>
                <a:gd name="connsiteX3460" fmla="*/ 675013 w 1410790"/>
                <a:gd name="connsiteY3460" fmla="*/ 1063328 h 1262692"/>
                <a:gd name="connsiteX3461" fmla="*/ 675965 w 1410790"/>
                <a:gd name="connsiteY3461" fmla="*/ 1065221 h 1262692"/>
                <a:gd name="connsiteX3462" fmla="*/ 676911 w 1410790"/>
                <a:gd name="connsiteY3462" fmla="*/ 1068055 h 1262692"/>
                <a:gd name="connsiteX3463" fmla="*/ 677862 w 1410790"/>
                <a:gd name="connsiteY3463" fmla="*/ 1071850 h 1262692"/>
                <a:gd name="connsiteX3464" fmla="*/ 681657 w 1410790"/>
                <a:gd name="connsiteY3464" fmla="*/ 1079444 h 1262692"/>
                <a:gd name="connsiteX3465" fmla="*/ 682608 w 1410790"/>
                <a:gd name="connsiteY3465" fmla="*/ 1081342 h 1262692"/>
                <a:gd name="connsiteX3466" fmla="*/ 681657 w 1410790"/>
                <a:gd name="connsiteY3466" fmla="*/ 1085142 h 1262692"/>
                <a:gd name="connsiteX3467" fmla="*/ 679760 w 1410790"/>
                <a:gd name="connsiteY3467" fmla="*/ 1087044 h 1262692"/>
                <a:gd name="connsiteX3468" fmla="*/ 679760 w 1410790"/>
                <a:gd name="connsiteY3468" fmla="*/ 1087044 h 1262692"/>
                <a:gd name="connsiteX3469" fmla="*/ 676911 w 1410790"/>
                <a:gd name="connsiteY3469" fmla="*/ 1088937 h 1262692"/>
                <a:gd name="connsiteX3470" fmla="*/ 672165 w 1410790"/>
                <a:gd name="connsiteY3470" fmla="*/ 1093703 h 1262692"/>
                <a:gd name="connsiteX3471" fmla="*/ 641785 w 1410790"/>
                <a:gd name="connsiteY3471" fmla="*/ 1085142 h 1262692"/>
                <a:gd name="connsiteX3472" fmla="*/ 637034 w 1410790"/>
                <a:gd name="connsiteY3472" fmla="*/ 1085142 h 1262692"/>
                <a:gd name="connsiteX3473" fmla="*/ 625639 w 1410790"/>
                <a:gd name="connsiteY3473" fmla="*/ 1084211 h 1262692"/>
                <a:gd name="connsiteX3474" fmla="*/ 622815 w 1410790"/>
                <a:gd name="connsiteY3474" fmla="*/ 1084211 h 1262692"/>
                <a:gd name="connsiteX3475" fmla="*/ 621844 w 1410790"/>
                <a:gd name="connsiteY3475" fmla="*/ 1084211 h 1262692"/>
                <a:gd name="connsiteX3476" fmla="*/ 619015 w 1410790"/>
                <a:gd name="connsiteY3476" fmla="*/ 1084211 h 1262692"/>
                <a:gd name="connsiteX3477" fmla="*/ 620913 w 1410790"/>
                <a:gd name="connsiteY3477" fmla="*/ 1088937 h 1262692"/>
                <a:gd name="connsiteX3478" fmla="*/ 622815 w 1410790"/>
                <a:gd name="connsiteY3478" fmla="*/ 1090839 h 1262692"/>
                <a:gd name="connsiteX3479" fmla="*/ 623742 w 1410790"/>
                <a:gd name="connsiteY3479" fmla="*/ 1092737 h 1262692"/>
                <a:gd name="connsiteX3480" fmla="*/ 627542 w 1410790"/>
                <a:gd name="connsiteY3480" fmla="*/ 1103200 h 1262692"/>
                <a:gd name="connsiteX3481" fmla="*/ 628508 w 1410790"/>
                <a:gd name="connsiteY3481" fmla="*/ 1114595 h 1262692"/>
                <a:gd name="connsiteX3482" fmla="*/ 629439 w 1410790"/>
                <a:gd name="connsiteY3482" fmla="*/ 1119321 h 1262692"/>
                <a:gd name="connsiteX3483" fmla="*/ 629439 w 1410790"/>
                <a:gd name="connsiteY3483" fmla="*/ 1120292 h 1262692"/>
                <a:gd name="connsiteX3484" fmla="*/ 625639 w 1410790"/>
                <a:gd name="connsiteY3484" fmla="*/ 1116493 h 1262692"/>
                <a:gd name="connsiteX3485" fmla="*/ 623742 w 1410790"/>
                <a:gd name="connsiteY3485" fmla="*/ 1110800 h 1262692"/>
                <a:gd name="connsiteX3486" fmla="*/ 621844 w 1410790"/>
                <a:gd name="connsiteY3486" fmla="*/ 1107927 h 1262692"/>
                <a:gd name="connsiteX3487" fmla="*/ 619947 w 1410790"/>
                <a:gd name="connsiteY3487" fmla="*/ 1106034 h 1262692"/>
                <a:gd name="connsiteX3488" fmla="*/ 619947 w 1410790"/>
                <a:gd name="connsiteY3488" fmla="*/ 1106034 h 1262692"/>
                <a:gd name="connsiteX3489" fmla="*/ 610449 w 1410790"/>
                <a:gd name="connsiteY3489" fmla="*/ 1106034 h 1262692"/>
                <a:gd name="connsiteX3490" fmla="*/ 609518 w 1410790"/>
                <a:gd name="connsiteY3490" fmla="*/ 1104132 h 1262692"/>
                <a:gd name="connsiteX3491" fmla="*/ 609518 w 1410790"/>
                <a:gd name="connsiteY3491" fmla="*/ 1103200 h 1262692"/>
                <a:gd name="connsiteX3492" fmla="*/ 605723 w 1410790"/>
                <a:gd name="connsiteY3492" fmla="*/ 1099405 h 1262692"/>
                <a:gd name="connsiteX3493" fmla="*/ 601923 w 1410790"/>
                <a:gd name="connsiteY3493" fmla="*/ 1097503 h 1262692"/>
                <a:gd name="connsiteX3494" fmla="*/ 600026 w 1410790"/>
                <a:gd name="connsiteY3494" fmla="*/ 1095605 h 1262692"/>
                <a:gd name="connsiteX3495" fmla="*/ 594328 w 1410790"/>
                <a:gd name="connsiteY3495" fmla="*/ 1089908 h 1262692"/>
                <a:gd name="connsiteX3496" fmla="*/ 593377 w 1410790"/>
                <a:gd name="connsiteY3496" fmla="*/ 1091815 h 1262692"/>
                <a:gd name="connsiteX3497" fmla="*/ 591480 w 1410790"/>
                <a:gd name="connsiteY3497" fmla="*/ 1092737 h 1262692"/>
                <a:gd name="connsiteX3498" fmla="*/ 587685 w 1410790"/>
                <a:gd name="connsiteY3498" fmla="*/ 1088937 h 1262692"/>
                <a:gd name="connsiteX3499" fmla="*/ 582933 w 1410790"/>
                <a:gd name="connsiteY3499" fmla="*/ 1091815 h 1262692"/>
                <a:gd name="connsiteX3500" fmla="*/ 578187 w 1410790"/>
                <a:gd name="connsiteY3500" fmla="*/ 1091815 h 1262692"/>
                <a:gd name="connsiteX3501" fmla="*/ 578187 w 1410790"/>
                <a:gd name="connsiteY3501" fmla="*/ 1091815 h 1262692"/>
                <a:gd name="connsiteX3502" fmla="*/ 577236 w 1410790"/>
                <a:gd name="connsiteY3502" fmla="*/ 1091815 h 1262692"/>
                <a:gd name="connsiteX3503" fmla="*/ 568695 w 1410790"/>
                <a:gd name="connsiteY3503" fmla="*/ 1090839 h 1262692"/>
                <a:gd name="connsiteX3504" fmla="*/ 566792 w 1410790"/>
                <a:gd name="connsiteY3504" fmla="*/ 1088010 h 1262692"/>
                <a:gd name="connsiteX3505" fmla="*/ 564895 w 1410790"/>
                <a:gd name="connsiteY3505" fmla="*/ 1086108 h 1262692"/>
                <a:gd name="connsiteX3506" fmla="*/ 560149 w 1410790"/>
                <a:gd name="connsiteY3506" fmla="*/ 1088937 h 1262692"/>
                <a:gd name="connsiteX3507" fmla="*/ 561095 w 1410790"/>
                <a:gd name="connsiteY3507" fmla="*/ 1087044 h 1262692"/>
                <a:gd name="connsiteX3508" fmla="*/ 561095 w 1410790"/>
                <a:gd name="connsiteY3508" fmla="*/ 1085142 h 1262692"/>
                <a:gd name="connsiteX3509" fmla="*/ 559198 w 1410790"/>
                <a:gd name="connsiteY3509" fmla="*/ 1081342 h 1262692"/>
                <a:gd name="connsiteX3510" fmla="*/ 561095 w 1410790"/>
                <a:gd name="connsiteY3510" fmla="*/ 1074713 h 1262692"/>
                <a:gd name="connsiteX3511" fmla="*/ 562046 w 1410790"/>
                <a:gd name="connsiteY3511" fmla="*/ 1072821 h 1262692"/>
                <a:gd name="connsiteX3512" fmla="*/ 561095 w 1410790"/>
                <a:gd name="connsiteY3512" fmla="*/ 1070923 h 1262692"/>
                <a:gd name="connsiteX3513" fmla="*/ 559198 w 1410790"/>
                <a:gd name="connsiteY3513" fmla="*/ 1071850 h 1262692"/>
                <a:gd name="connsiteX3514" fmla="*/ 556349 w 1410790"/>
                <a:gd name="connsiteY3514" fmla="*/ 1070923 h 1262692"/>
                <a:gd name="connsiteX3515" fmla="*/ 544008 w 1410790"/>
                <a:gd name="connsiteY3515" fmla="*/ 1071850 h 1262692"/>
                <a:gd name="connsiteX3516" fmla="*/ 543057 w 1410790"/>
                <a:gd name="connsiteY3516" fmla="*/ 1063328 h 1262692"/>
                <a:gd name="connsiteX3517" fmla="*/ 547803 w 1410790"/>
                <a:gd name="connsiteY3517" fmla="*/ 1060455 h 1262692"/>
                <a:gd name="connsiteX3518" fmla="*/ 551603 w 1410790"/>
                <a:gd name="connsiteY3518" fmla="*/ 1059529 h 1262692"/>
                <a:gd name="connsiteX3519" fmla="*/ 551603 w 1410790"/>
                <a:gd name="connsiteY3519" fmla="*/ 1052880 h 1262692"/>
                <a:gd name="connsiteX3520" fmla="*/ 550651 w 1410790"/>
                <a:gd name="connsiteY3520" fmla="*/ 1050977 h 1262692"/>
                <a:gd name="connsiteX3521" fmla="*/ 549705 w 1410790"/>
                <a:gd name="connsiteY3521" fmla="*/ 1050031 h 1262692"/>
                <a:gd name="connsiteX3522" fmla="*/ 547803 w 1410790"/>
                <a:gd name="connsiteY3522" fmla="*/ 1047182 h 1262692"/>
                <a:gd name="connsiteX3523" fmla="*/ 546852 w 1410790"/>
                <a:gd name="connsiteY3523" fmla="*/ 1032944 h 1262692"/>
                <a:gd name="connsiteX3524" fmla="*/ 545905 w 1410790"/>
                <a:gd name="connsiteY3524" fmla="*/ 1031988 h 1262692"/>
                <a:gd name="connsiteX3525" fmla="*/ 545905 w 1410790"/>
                <a:gd name="connsiteY3525" fmla="*/ 1030095 h 1262692"/>
                <a:gd name="connsiteX3526" fmla="*/ 544954 w 1410790"/>
                <a:gd name="connsiteY3526" fmla="*/ 1020598 h 1262692"/>
                <a:gd name="connsiteX3527" fmla="*/ 546852 w 1410790"/>
                <a:gd name="connsiteY3527" fmla="*/ 1009208 h 1262692"/>
                <a:gd name="connsiteX3528" fmla="*/ 546852 w 1410790"/>
                <a:gd name="connsiteY3528" fmla="*/ 1002559 h 1262692"/>
                <a:gd name="connsiteX3529" fmla="*/ 547803 w 1410790"/>
                <a:gd name="connsiteY3529" fmla="*/ 993062 h 1262692"/>
                <a:gd name="connsiteX3530" fmla="*/ 549705 w 1410790"/>
                <a:gd name="connsiteY3530" fmla="*/ 990218 h 1262692"/>
                <a:gd name="connsiteX3531" fmla="*/ 550651 w 1410790"/>
                <a:gd name="connsiteY3531" fmla="*/ 988316 h 1262692"/>
                <a:gd name="connsiteX3532" fmla="*/ 547803 w 1410790"/>
                <a:gd name="connsiteY3532" fmla="*/ 988316 h 1262692"/>
                <a:gd name="connsiteX3533" fmla="*/ 546852 w 1410790"/>
                <a:gd name="connsiteY3533" fmla="*/ 983570 h 1262692"/>
                <a:gd name="connsiteX3534" fmla="*/ 544954 w 1410790"/>
                <a:gd name="connsiteY3534" fmla="*/ 981667 h 1262692"/>
                <a:gd name="connsiteX3535" fmla="*/ 545905 w 1410790"/>
                <a:gd name="connsiteY3535" fmla="*/ 980721 h 1262692"/>
                <a:gd name="connsiteX3536" fmla="*/ 546852 w 1410790"/>
                <a:gd name="connsiteY3536" fmla="*/ 979770 h 1262692"/>
                <a:gd name="connsiteX3537" fmla="*/ 544954 w 1410790"/>
                <a:gd name="connsiteY3537" fmla="*/ 976921 h 1262692"/>
                <a:gd name="connsiteX3538" fmla="*/ 545905 w 1410790"/>
                <a:gd name="connsiteY3538" fmla="*/ 974072 h 1262692"/>
                <a:gd name="connsiteX3539" fmla="*/ 547803 w 1410790"/>
                <a:gd name="connsiteY3539" fmla="*/ 973121 h 1262692"/>
                <a:gd name="connsiteX3540" fmla="*/ 549705 w 1410790"/>
                <a:gd name="connsiteY3540" fmla="*/ 970277 h 1262692"/>
                <a:gd name="connsiteX3541" fmla="*/ 550651 w 1410790"/>
                <a:gd name="connsiteY3541" fmla="*/ 967429 h 1262692"/>
                <a:gd name="connsiteX3542" fmla="*/ 549705 w 1410790"/>
                <a:gd name="connsiteY3542" fmla="*/ 965526 h 1262692"/>
                <a:gd name="connsiteX3543" fmla="*/ 546852 w 1410790"/>
                <a:gd name="connsiteY3543" fmla="*/ 963629 h 1262692"/>
                <a:gd name="connsiteX3544" fmla="*/ 544954 w 1410790"/>
                <a:gd name="connsiteY3544" fmla="*/ 962682 h 1262692"/>
                <a:gd name="connsiteX3545" fmla="*/ 544008 w 1410790"/>
                <a:gd name="connsiteY3545" fmla="*/ 960780 h 1262692"/>
                <a:gd name="connsiteX3546" fmla="*/ 544008 w 1410790"/>
                <a:gd name="connsiteY3546" fmla="*/ 959834 h 1262692"/>
                <a:gd name="connsiteX3547" fmla="*/ 543057 w 1410790"/>
                <a:gd name="connsiteY3547" fmla="*/ 956985 h 1262692"/>
                <a:gd name="connsiteX3548" fmla="*/ 544954 w 1410790"/>
                <a:gd name="connsiteY3548" fmla="*/ 955087 h 1262692"/>
                <a:gd name="connsiteX3549" fmla="*/ 545905 w 1410790"/>
                <a:gd name="connsiteY3549" fmla="*/ 952239 h 1262692"/>
                <a:gd name="connsiteX3550" fmla="*/ 545905 w 1410790"/>
                <a:gd name="connsiteY3550" fmla="*/ 950336 h 1262692"/>
                <a:gd name="connsiteX3551" fmla="*/ 544008 w 1410790"/>
                <a:gd name="connsiteY3551" fmla="*/ 945590 h 1262692"/>
                <a:gd name="connsiteX3552" fmla="*/ 542105 w 1410790"/>
                <a:gd name="connsiteY3552" fmla="*/ 944639 h 1262692"/>
                <a:gd name="connsiteX3553" fmla="*/ 538310 w 1410790"/>
                <a:gd name="connsiteY3553" fmla="*/ 943693 h 1262692"/>
                <a:gd name="connsiteX3554" fmla="*/ 537359 w 1410790"/>
                <a:gd name="connsiteY3554" fmla="*/ 940844 h 1262692"/>
                <a:gd name="connsiteX3555" fmla="*/ 535462 w 1410790"/>
                <a:gd name="connsiteY3555" fmla="*/ 937995 h 1262692"/>
                <a:gd name="connsiteX3556" fmla="*/ 536413 w 1410790"/>
                <a:gd name="connsiteY3556" fmla="*/ 936098 h 1262692"/>
                <a:gd name="connsiteX3557" fmla="*/ 538310 w 1410790"/>
                <a:gd name="connsiteY3557" fmla="*/ 935142 h 1262692"/>
                <a:gd name="connsiteX3558" fmla="*/ 538310 w 1410790"/>
                <a:gd name="connsiteY3558" fmla="*/ 932298 h 1262692"/>
                <a:gd name="connsiteX3559" fmla="*/ 537359 w 1410790"/>
                <a:gd name="connsiteY3559" fmla="*/ 928503 h 1262692"/>
                <a:gd name="connsiteX3560" fmla="*/ 536413 w 1410790"/>
                <a:gd name="connsiteY3560" fmla="*/ 914279 h 1262692"/>
                <a:gd name="connsiteX3561" fmla="*/ 536413 w 1410790"/>
                <a:gd name="connsiteY3561" fmla="*/ 913308 h 1262692"/>
                <a:gd name="connsiteX3562" fmla="*/ 538310 w 1410790"/>
                <a:gd name="connsiteY3562" fmla="*/ 910479 h 1262692"/>
                <a:gd name="connsiteX3563" fmla="*/ 539262 w 1410790"/>
                <a:gd name="connsiteY3563" fmla="*/ 902884 h 1262692"/>
                <a:gd name="connsiteX3564" fmla="*/ 538310 w 1410790"/>
                <a:gd name="connsiteY3564" fmla="*/ 900982 h 1262692"/>
                <a:gd name="connsiteX3565" fmla="*/ 537359 w 1410790"/>
                <a:gd name="connsiteY3565" fmla="*/ 907611 h 1262692"/>
                <a:gd name="connsiteX3566" fmla="*/ 535462 w 1410790"/>
                <a:gd name="connsiteY3566" fmla="*/ 910479 h 1262692"/>
                <a:gd name="connsiteX3567" fmla="*/ 532613 w 1410790"/>
                <a:gd name="connsiteY3567" fmla="*/ 912377 h 1262692"/>
                <a:gd name="connsiteX3568" fmla="*/ 531667 w 1410790"/>
                <a:gd name="connsiteY3568" fmla="*/ 914279 h 1262692"/>
                <a:gd name="connsiteX3569" fmla="*/ 530715 w 1410790"/>
                <a:gd name="connsiteY3569" fmla="*/ 925669 h 1262692"/>
                <a:gd name="connsiteX3570" fmla="*/ 528813 w 1410790"/>
                <a:gd name="connsiteY3570" fmla="*/ 940844 h 1262692"/>
                <a:gd name="connsiteX3571" fmla="*/ 527867 w 1410790"/>
                <a:gd name="connsiteY3571" fmla="*/ 952239 h 1262692"/>
                <a:gd name="connsiteX3572" fmla="*/ 526916 w 1410790"/>
                <a:gd name="connsiteY3572" fmla="*/ 962682 h 1262692"/>
                <a:gd name="connsiteX3573" fmla="*/ 525018 w 1410790"/>
                <a:gd name="connsiteY3573" fmla="*/ 971229 h 1262692"/>
                <a:gd name="connsiteX3574" fmla="*/ 526916 w 1410790"/>
                <a:gd name="connsiteY3574" fmla="*/ 983570 h 1262692"/>
                <a:gd name="connsiteX3575" fmla="*/ 525018 w 1410790"/>
                <a:gd name="connsiteY3575" fmla="*/ 986418 h 1262692"/>
                <a:gd name="connsiteX3576" fmla="*/ 525018 w 1410790"/>
                <a:gd name="connsiteY3576" fmla="*/ 986418 h 1262692"/>
                <a:gd name="connsiteX3577" fmla="*/ 524067 w 1410790"/>
                <a:gd name="connsiteY3577" fmla="*/ 989262 h 1262692"/>
                <a:gd name="connsiteX3578" fmla="*/ 525018 w 1410790"/>
                <a:gd name="connsiteY3578" fmla="*/ 992111 h 1262692"/>
                <a:gd name="connsiteX3579" fmla="*/ 524067 w 1410790"/>
                <a:gd name="connsiteY3579" fmla="*/ 996857 h 1262692"/>
                <a:gd name="connsiteX3580" fmla="*/ 524067 w 1410790"/>
                <a:gd name="connsiteY3580" fmla="*/ 1001608 h 1262692"/>
                <a:gd name="connsiteX3581" fmla="*/ 524067 w 1410790"/>
                <a:gd name="connsiteY3581" fmla="*/ 1002559 h 1262692"/>
                <a:gd name="connsiteX3582" fmla="*/ 524067 w 1410790"/>
                <a:gd name="connsiteY3582" fmla="*/ 1003505 h 1262692"/>
                <a:gd name="connsiteX3583" fmla="*/ 525969 w 1410790"/>
                <a:gd name="connsiteY3583" fmla="*/ 1006354 h 1262692"/>
                <a:gd name="connsiteX3584" fmla="*/ 526916 w 1410790"/>
                <a:gd name="connsiteY3584" fmla="*/ 1007306 h 1262692"/>
                <a:gd name="connsiteX3585" fmla="*/ 528813 w 1410790"/>
                <a:gd name="connsiteY3585" fmla="*/ 1008252 h 1262692"/>
                <a:gd name="connsiteX3586" fmla="*/ 531667 w 1410790"/>
                <a:gd name="connsiteY3586" fmla="*/ 1011100 h 1262692"/>
                <a:gd name="connsiteX3587" fmla="*/ 529764 w 1410790"/>
                <a:gd name="connsiteY3587" fmla="*/ 1011100 h 1262692"/>
                <a:gd name="connsiteX3588" fmla="*/ 521218 w 1410790"/>
                <a:gd name="connsiteY3588" fmla="*/ 1010154 h 1262692"/>
                <a:gd name="connsiteX3589" fmla="*/ 521218 w 1410790"/>
                <a:gd name="connsiteY3589" fmla="*/ 1010154 h 1262692"/>
                <a:gd name="connsiteX3590" fmla="*/ 520272 w 1410790"/>
                <a:gd name="connsiteY3590" fmla="*/ 1025344 h 1262692"/>
                <a:gd name="connsiteX3591" fmla="*/ 521218 w 1410790"/>
                <a:gd name="connsiteY3591" fmla="*/ 1034841 h 1262692"/>
                <a:gd name="connsiteX3592" fmla="*/ 525018 w 1410790"/>
                <a:gd name="connsiteY3592" fmla="*/ 1036739 h 1262692"/>
                <a:gd name="connsiteX3593" fmla="*/ 522169 w 1410790"/>
                <a:gd name="connsiteY3593" fmla="*/ 1040539 h 1262692"/>
                <a:gd name="connsiteX3594" fmla="*/ 520272 w 1410790"/>
                <a:gd name="connsiteY3594" fmla="*/ 1041485 h 1262692"/>
                <a:gd name="connsiteX3595" fmla="*/ 519321 w 1410790"/>
                <a:gd name="connsiteY3595" fmla="*/ 1043382 h 1262692"/>
                <a:gd name="connsiteX3596" fmla="*/ 518369 w 1410790"/>
                <a:gd name="connsiteY3596" fmla="*/ 1044339 h 1262692"/>
                <a:gd name="connsiteX3597" fmla="*/ 518369 w 1410790"/>
                <a:gd name="connsiteY3597" fmla="*/ 1044339 h 1262692"/>
                <a:gd name="connsiteX3598" fmla="*/ 516472 w 1410790"/>
                <a:gd name="connsiteY3598" fmla="*/ 1047182 h 1262692"/>
                <a:gd name="connsiteX3599" fmla="*/ 512677 w 1410790"/>
                <a:gd name="connsiteY3599" fmla="*/ 1047182 h 1262692"/>
                <a:gd name="connsiteX3600" fmla="*/ 510775 w 1410790"/>
                <a:gd name="connsiteY3600" fmla="*/ 1047182 h 1262692"/>
                <a:gd name="connsiteX3601" fmla="*/ 509823 w 1410790"/>
                <a:gd name="connsiteY3601" fmla="*/ 1048133 h 1262692"/>
                <a:gd name="connsiteX3602" fmla="*/ 506028 w 1410790"/>
                <a:gd name="connsiteY3602" fmla="*/ 1049085 h 1262692"/>
                <a:gd name="connsiteX3603" fmla="*/ 503180 w 1410790"/>
                <a:gd name="connsiteY3603" fmla="*/ 1050977 h 1262692"/>
                <a:gd name="connsiteX3604" fmla="*/ 501282 w 1410790"/>
                <a:gd name="connsiteY3604" fmla="*/ 1051934 h 1262692"/>
                <a:gd name="connsiteX3605" fmla="*/ 502228 w 1410790"/>
                <a:gd name="connsiteY3605" fmla="*/ 1055728 h 1262692"/>
                <a:gd name="connsiteX3606" fmla="*/ 504126 w 1410790"/>
                <a:gd name="connsiteY3606" fmla="*/ 1058557 h 1262692"/>
                <a:gd name="connsiteX3607" fmla="*/ 505077 w 1410790"/>
                <a:gd name="connsiteY3607" fmla="*/ 1059529 h 1262692"/>
                <a:gd name="connsiteX3608" fmla="*/ 507926 w 1410790"/>
                <a:gd name="connsiteY3608" fmla="*/ 1058557 h 1262692"/>
                <a:gd name="connsiteX3609" fmla="*/ 507926 w 1410790"/>
                <a:gd name="connsiteY3609" fmla="*/ 1058557 h 1262692"/>
                <a:gd name="connsiteX3610" fmla="*/ 506980 w 1410790"/>
                <a:gd name="connsiteY3610" fmla="*/ 1060455 h 1262692"/>
                <a:gd name="connsiteX3611" fmla="*/ 509823 w 1410790"/>
                <a:gd name="connsiteY3611" fmla="*/ 1062352 h 1262692"/>
                <a:gd name="connsiteX3612" fmla="*/ 509823 w 1410790"/>
                <a:gd name="connsiteY3612" fmla="*/ 1065221 h 1262692"/>
                <a:gd name="connsiteX3613" fmla="*/ 510775 w 1410790"/>
                <a:gd name="connsiteY3613" fmla="*/ 1066152 h 1262692"/>
                <a:gd name="connsiteX3614" fmla="*/ 513623 w 1410790"/>
                <a:gd name="connsiteY3614" fmla="*/ 1063328 h 1262692"/>
                <a:gd name="connsiteX3615" fmla="*/ 515521 w 1410790"/>
                <a:gd name="connsiteY3615" fmla="*/ 1063328 h 1262692"/>
                <a:gd name="connsiteX3616" fmla="*/ 513623 w 1410790"/>
                <a:gd name="connsiteY3616" fmla="*/ 1066152 h 1262692"/>
                <a:gd name="connsiteX3617" fmla="*/ 513623 w 1410790"/>
                <a:gd name="connsiteY3617" fmla="*/ 1069021 h 1262692"/>
                <a:gd name="connsiteX3618" fmla="*/ 512677 w 1410790"/>
                <a:gd name="connsiteY3618" fmla="*/ 1069021 h 1262692"/>
                <a:gd name="connsiteX3619" fmla="*/ 511726 w 1410790"/>
                <a:gd name="connsiteY3619" fmla="*/ 1068055 h 1262692"/>
                <a:gd name="connsiteX3620" fmla="*/ 505077 w 1410790"/>
                <a:gd name="connsiteY3620" fmla="*/ 1074713 h 1262692"/>
                <a:gd name="connsiteX3621" fmla="*/ 498434 w 1410790"/>
                <a:gd name="connsiteY3621" fmla="*/ 1086108 h 1262692"/>
                <a:gd name="connsiteX3622" fmla="*/ 494634 w 1410790"/>
                <a:gd name="connsiteY3622" fmla="*/ 1090839 h 1262692"/>
                <a:gd name="connsiteX3623" fmla="*/ 493687 w 1410790"/>
                <a:gd name="connsiteY3623" fmla="*/ 1092737 h 1262692"/>
                <a:gd name="connsiteX3624" fmla="*/ 493687 w 1410790"/>
                <a:gd name="connsiteY3624" fmla="*/ 1093703 h 1262692"/>
                <a:gd name="connsiteX3625" fmla="*/ 493687 w 1410790"/>
                <a:gd name="connsiteY3625" fmla="*/ 1095605 h 1262692"/>
                <a:gd name="connsiteX3626" fmla="*/ 492736 w 1410790"/>
                <a:gd name="connsiteY3626" fmla="*/ 1095605 h 1262692"/>
                <a:gd name="connsiteX3627" fmla="*/ 487990 w 1410790"/>
                <a:gd name="connsiteY3627" fmla="*/ 1098434 h 1262692"/>
                <a:gd name="connsiteX3628" fmla="*/ 485141 w 1410790"/>
                <a:gd name="connsiteY3628" fmla="*/ 1096537 h 1262692"/>
                <a:gd name="connsiteX3629" fmla="*/ 482293 w 1410790"/>
                <a:gd name="connsiteY3629" fmla="*/ 1096537 h 1262692"/>
                <a:gd name="connsiteX3630" fmla="*/ 479444 w 1410790"/>
                <a:gd name="connsiteY3630" fmla="*/ 1098434 h 1262692"/>
                <a:gd name="connsiteX3631" fmla="*/ 479444 w 1410790"/>
                <a:gd name="connsiteY3631" fmla="*/ 1098434 h 1262692"/>
                <a:gd name="connsiteX3632" fmla="*/ 478493 w 1410790"/>
                <a:gd name="connsiteY3632" fmla="*/ 1099405 h 1262692"/>
                <a:gd name="connsiteX3633" fmla="*/ 479444 w 1410790"/>
                <a:gd name="connsiteY3633" fmla="*/ 1101303 h 1262692"/>
                <a:gd name="connsiteX3634" fmla="*/ 479444 w 1410790"/>
                <a:gd name="connsiteY3634" fmla="*/ 1102234 h 1262692"/>
                <a:gd name="connsiteX3635" fmla="*/ 477546 w 1410790"/>
                <a:gd name="connsiteY3635" fmla="*/ 1101303 h 1262692"/>
                <a:gd name="connsiteX3636" fmla="*/ 476595 w 1410790"/>
                <a:gd name="connsiteY3636" fmla="*/ 1102234 h 1262692"/>
                <a:gd name="connsiteX3637" fmla="*/ 471849 w 1410790"/>
                <a:gd name="connsiteY3637" fmla="*/ 1102234 h 1262692"/>
                <a:gd name="connsiteX3638" fmla="*/ 466152 w 1410790"/>
                <a:gd name="connsiteY3638" fmla="*/ 1101303 h 1262692"/>
                <a:gd name="connsiteX3639" fmla="*/ 465200 w 1410790"/>
                <a:gd name="connsiteY3639" fmla="*/ 1103200 h 1262692"/>
                <a:gd name="connsiteX3640" fmla="*/ 460454 w 1410790"/>
                <a:gd name="connsiteY3640" fmla="*/ 1105098 h 1262692"/>
                <a:gd name="connsiteX3641" fmla="*/ 458557 w 1410790"/>
                <a:gd name="connsiteY3641" fmla="*/ 1107000 h 1262692"/>
                <a:gd name="connsiteX3642" fmla="*/ 458557 w 1410790"/>
                <a:gd name="connsiteY3642" fmla="*/ 1107927 h 1262692"/>
                <a:gd name="connsiteX3643" fmla="*/ 458557 w 1410790"/>
                <a:gd name="connsiteY3643" fmla="*/ 1110800 h 1262692"/>
                <a:gd name="connsiteX3644" fmla="*/ 457605 w 1410790"/>
                <a:gd name="connsiteY3644" fmla="*/ 1110800 h 1262692"/>
                <a:gd name="connsiteX3645" fmla="*/ 452859 w 1410790"/>
                <a:gd name="connsiteY3645" fmla="*/ 1113629 h 1262692"/>
                <a:gd name="connsiteX3646" fmla="*/ 450962 w 1410790"/>
                <a:gd name="connsiteY3646" fmla="*/ 1115526 h 1262692"/>
                <a:gd name="connsiteX3647" fmla="*/ 448108 w 1410790"/>
                <a:gd name="connsiteY3647" fmla="*/ 1115526 h 1262692"/>
                <a:gd name="connsiteX3648" fmla="*/ 445264 w 1410790"/>
                <a:gd name="connsiteY3648" fmla="*/ 1114595 h 1262692"/>
                <a:gd name="connsiteX3649" fmla="*/ 448108 w 1410790"/>
                <a:gd name="connsiteY3649" fmla="*/ 1123121 h 1262692"/>
                <a:gd name="connsiteX3650" fmla="*/ 447162 w 1410790"/>
                <a:gd name="connsiteY3650" fmla="*/ 1123121 h 1262692"/>
                <a:gd name="connsiteX3651" fmla="*/ 448108 w 1410790"/>
                <a:gd name="connsiteY3651" fmla="*/ 1123121 h 1262692"/>
                <a:gd name="connsiteX3652" fmla="*/ 448108 w 1410790"/>
                <a:gd name="connsiteY3652" fmla="*/ 1125990 h 1262692"/>
                <a:gd name="connsiteX3653" fmla="*/ 443362 w 1410790"/>
                <a:gd name="connsiteY3653" fmla="*/ 1122190 h 1262692"/>
                <a:gd name="connsiteX3654" fmla="*/ 441464 w 1410790"/>
                <a:gd name="connsiteY3654" fmla="*/ 1121224 h 1262692"/>
                <a:gd name="connsiteX3655" fmla="*/ 438616 w 1410790"/>
                <a:gd name="connsiteY3655" fmla="*/ 1119321 h 1262692"/>
                <a:gd name="connsiteX3656" fmla="*/ 437665 w 1410790"/>
                <a:gd name="connsiteY3656" fmla="*/ 1116493 h 126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</a:cxnLst>
              <a:rect l="l" t="t" r="r" b="b"/>
              <a:pathLst>
                <a:path w="1410790" h="1262692">
                  <a:moveTo>
                    <a:pt x="437665" y="1115526"/>
                  </a:moveTo>
                  <a:lnTo>
                    <a:pt x="432918" y="1118395"/>
                  </a:lnTo>
                  <a:lnTo>
                    <a:pt x="435767" y="1120292"/>
                  </a:lnTo>
                  <a:lnTo>
                    <a:pt x="431972" y="1121224"/>
                  </a:lnTo>
                  <a:lnTo>
                    <a:pt x="431972" y="1121224"/>
                  </a:lnTo>
                  <a:lnTo>
                    <a:pt x="425323" y="1120292"/>
                  </a:lnTo>
                  <a:lnTo>
                    <a:pt x="425323" y="1119321"/>
                  </a:lnTo>
                  <a:lnTo>
                    <a:pt x="425323" y="1125024"/>
                  </a:lnTo>
                  <a:lnTo>
                    <a:pt x="424372" y="1125024"/>
                  </a:lnTo>
                  <a:lnTo>
                    <a:pt x="421528" y="1125024"/>
                  </a:lnTo>
                  <a:lnTo>
                    <a:pt x="421528" y="1125990"/>
                  </a:lnTo>
                  <a:lnTo>
                    <a:pt x="419626" y="1131682"/>
                  </a:lnTo>
                  <a:lnTo>
                    <a:pt x="416777" y="1133585"/>
                  </a:lnTo>
                  <a:lnTo>
                    <a:pt x="414880" y="1132619"/>
                  </a:lnTo>
                  <a:lnTo>
                    <a:pt x="413929" y="1131682"/>
                  </a:lnTo>
                  <a:lnTo>
                    <a:pt x="412031" y="1131682"/>
                  </a:lnTo>
                  <a:lnTo>
                    <a:pt x="412031" y="1131682"/>
                  </a:lnTo>
                  <a:lnTo>
                    <a:pt x="409182" y="1133585"/>
                  </a:lnTo>
                  <a:lnTo>
                    <a:pt x="410134" y="1134516"/>
                  </a:lnTo>
                  <a:lnTo>
                    <a:pt x="408236" y="1136414"/>
                  </a:lnTo>
                  <a:lnTo>
                    <a:pt x="406334" y="1138311"/>
                  </a:lnTo>
                  <a:lnTo>
                    <a:pt x="405383" y="1141180"/>
                  </a:lnTo>
                  <a:lnTo>
                    <a:pt x="405383" y="1141180"/>
                  </a:lnTo>
                  <a:lnTo>
                    <a:pt x="406334" y="1142111"/>
                  </a:lnTo>
                  <a:lnTo>
                    <a:pt x="411080" y="1143077"/>
                  </a:lnTo>
                  <a:lnTo>
                    <a:pt x="415831" y="1144980"/>
                  </a:lnTo>
                  <a:lnTo>
                    <a:pt x="417729" y="1144980"/>
                  </a:lnTo>
                  <a:lnTo>
                    <a:pt x="421528" y="1149706"/>
                  </a:lnTo>
                  <a:lnTo>
                    <a:pt x="430070" y="1149706"/>
                  </a:lnTo>
                  <a:lnTo>
                    <a:pt x="432918" y="1148779"/>
                  </a:lnTo>
                  <a:lnTo>
                    <a:pt x="434821" y="1147808"/>
                  </a:lnTo>
                  <a:lnTo>
                    <a:pt x="443362" y="1146877"/>
                  </a:lnTo>
                  <a:lnTo>
                    <a:pt x="442411" y="1144013"/>
                  </a:lnTo>
                  <a:lnTo>
                    <a:pt x="440513" y="1140213"/>
                  </a:lnTo>
                  <a:lnTo>
                    <a:pt x="442411" y="1143077"/>
                  </a:lnTo>
                  <a:lnTo>
                    <a:pt x="451908" y="1142111"/>
                  </a:lnTo>
                  <a:lnTo>
                    <a:pt x="453805" y="1139282"/>
                  </a:lnTo>
                  <a:lnTo>
                    <a:pt x="455708" y="1140213"/>
                  </a:lnTo>
                  <a:lnTo>
                    <a:pt x="457605" y="1143077"/>
                  </a:lnTo>
                  <a:lnTo>
                    <a:pt x="459503" y="1144980"/>
                  </a:lnTo>
                  <a:lnTo>
                    <a:pt x="462352" y="1145906"/>
                  </a:lnTo>
                  <a:lnTo>
                    <a:pt x="470898" y="1144980"/>
                  </a:lnTo>
                  <a:lnTo>
                    <a:pt x="470898" y="1145906"/>
                  </a:lnTo>
                  <a:lnTo>
                    <a:pt x="470898" y="1145906"/>
                  </a:lnTo>
                  <a:lnTo>
                    <a:pt x="473746" y="1149706"/>
                  </a:lnTo>
                  <a:lnTo>
                    <a:pt x="473746" y="1149706"/>
                  </a:lnTo>
                  <a:lnTo>
                    <a:pt x="476595" y="1149706"/>
                  </a:lnTo>
                  <a:lnTo>
                    <a:pt x="476595" y="1150672"/>
                  </a:lnTo>
                  <a:lnTo>
                    <a:pt x="477546" y="1151608"/>
                  </a:lnTo>
                  <a:lnTo>
                    <a:pt x="486087" y="1159198"/>
                  </a:lnTo>
                  <a:lnTo>
                    <a:pt x="486087" y="1159198"/>
                  </a:lnTo>
                  <a:lnTo>
                    <a:pt x="487039" y="1160169"/>
                  </a:lnTo>
                  <a:lnTo>
                    <a:pt x="493687" y="1166793"/>
                  </a:lnTo>
                  <a:lnTo>
                    <a:pt x="494634" y="1167749"/>
                  </a:lnTo>
                  <a:lnTo>
                    <a:pt x="496531" y="1177242"/>
                  </a:lnTo>
                  <a:lnTo>
                    <a:pt x="494634" y="1180090"/>
                  </a:lnTo>
                  <a:lnTo>
                    <a:pt x="495585" y="1187685"/>
                  </a:lnTo>
                  <a:lnTo>
                    <a:pt x="495585" y="1187685"/>
                  </a:lnTo>
                  <a:lnTo>
                    <a:pt x="494634" y="1190534"/>
                  </a:lnTo>
                  <a:lnTo>
                    <a:pt x="494634" y="1193378"/>
                  </a:lnTo>
                  <a:lnTo>
                    <a:pt x="499380" y="1204772"/>
                  </a:lnTo>
                  <a:lnTo>
                    <a:pt x="498434" y="1203826"/>
                  </a:lnTo>
                  <a:lnTo>
                    <a:pt x="500331" y="1205724"/>
                  </a:lnTo>
                  <a:lnTo>
                    <a:pt x="501282" y="1208573"/>
                  </a:lnTo>
                  <a:lnTo>
                    <a:pt x="503180" y="1210475"/>
                  </a:lnTo>
                  <a:lnTo>
                    <a:pt x="504126" y="1210475"/>
                  </a:lnTo>
                  <a:lnTo>
                    <a:pt x="510775" y="1219967"/>
                  </a:lnTo>
                  <a:lnTo>
                    <a:pt x="512677" y="1221865"/>
                  </a:lnTo>
                  <a:lnTo>
                    <a:pt x="511726" y="1221865"/>
                  </a:lnTo>
                  <a:lnTo>
                    <a:pt x="509823" y="1223762"/>
                  </a:lnTo>
                  <a:lnTo>
                    <a:pt x="511726" y="1229465"/>
                  </a:lnTo>
                  <a:lnTo>
                    <a:pt x="513623" y="1231362"/>
                  </a:lnTo>
                  <a:lnTo>
                    <a:pt x="514574" y="1231362"/>
                  </a:lnTo>
                  <a:lnTo>
                    <a:pt x="515521" y="1233259"/>
                  </a:lnTo>
                  <a:lnTo>
                    <a:pt x="517423" y="1233259"/>
                  </a:lnTo>
                  <a:lnTo>
                    <a:pt x="521218" y="1230411"/>
                  </a:lnTo>
                  <a:lnTo>
                    <a:pt x="523116" y="1229465"/>
                  </a:lnTo>
                  <a:lnTo>
                    <a:pt x="527867" y="1233259"/>
                  </a:lnTo>
                  <a:lnTo>
                    <a:pt x="528813" y="1235157"/>
                  </a:lnTo>
                  <a:lnTo>
                    <a:pt x="527867" y="1239903"/>
                  </a:lnTo>
                  <a:lnTo>
                    <a:pt x="526916" y="1240854"/>
                  </a:lnTo>
                  <a:lnTo>
                    <a:pt x="524067" y="1244654"/>
                  </a:lnTo>
                  <a:lnTo>
                    <a:pt x="525018" y="1251298"/>
                  </a:lnTo>
                  <a:lnTo>
                    <a:pt x="526916" y="1253200"/>
                  </a:lnTo>
                  <a:lnTo>
                    <a:pt x="532613" y="1258893"/>
                  </a:lnTo>
                  <a:lnTo>
                    <a:pt x="533564" y="1260795"/>
                  </a:lnTo>
                  <a:lnTo>
                    <a:pt x="532613" y="1261742"/>
                  </a:lnTo>
                  <a:lnTo>
                    <a:pt x="532613" y="1261742"/>
                  </a:lnTo>
                  <a:lnTo>
                    <a:pt x="526916" y="1262693"/>
                  </a:lnTo>
                  <a:lnTo>
                    <a:pt x="523116" y="1257947"/>
                  </a:lnTo>
                  <a:lnTo>
                    <a:pt x="518369" y="1257947"/>
                  </a:lnTo>
                  <a:lnTo>
                    <a:pt x="517423" y="1258893"/>
                  </a:lnTo>
                  <a:lnTo>
                    <a:pt x="514574" y="1257947"/>
                  </a:lnTo>
                  <a:lnTo>
                    <a:pt x="510775" y="1256995"/>
                  </a:lnTo>
                  <a:lnTo>
                    <a:pt x="508877" y="1257947"/>
                  </a:lnTo>
                  <a:lnTo>
                    <a:pt x="506980" y="1256049"/>
                  </a:lnTo>
                  <a:lnTo>
                    <a:pt x="504126" y="1252249"/>
                  </a:lnTo>
                  <a:lnTo>
                    <a:pt x="505077" y="1251298"/>
                  </a:lnTo>
                  <a:lnTo>
                    <a:pt x="500331" y="1248454"/>
                  </a:lnTo>
                  <a:lnTo>
                    <a:pt x="498434" y="1247498"/>
                  </a:lnTo>
                  <a:lnTo>
                    <a:pt x="498434" y="1245605"/>
                  </a:lnTo>
                  <a:lnTo>
                    <a:pt x="498434" y="1244654"/>
                  </a:lnTo>
                  <a:lnTo>
                    <a:pt x="497482" y="1249400"/>
                  </a:lnTo>
                  <a:lnTo>
                    <a:pt x="498434" y="1254147"/>
                  </a:lnTo>
                  <a:lnTo>
                    <a:pt x="493687" y="1261742"/>
                  </a:lnTo>
                  <a:lnTo>
                    <a:pt x="492736" y="1260795"/>
                  </a:lnTo>
                  <a:lnTo>
                    <a:pt x="491785" y="1259844"/>
                  </a:lnTo>
                  <a:lnTo>
                    <a:pt x="485141" y="1254147"/>
                  </a:lnTo>
                  <a:lnTo>
                    <a:pt x="484190" y="1253200"/>
                  </a:lnTo>
                  <a:lnTo>
                    <a:pt x="467098" y="1253200"/>
                  </a:lnTo>
                  <a:lnTo>
                    <a:pt x="463303" y="1255098"/>
                  </a:lnTo>
                  <a:lnTo>
                    <a:pt x="460454" y="1254147"/>
                  </a:lnTo>
                  <a:lnTo>
                    <a:pt x="459503" y="1253200"/>
                  </a:lnTo>
                  <a:lnTo>
                    <a:pt x="454757" y="1246552"/>
                  </a:lnTo>
                  <a:lnTo>
                    <a:pt x="451908" y="1245605"/>
                  </a:lnTo>
                  <a:lnTo>
                    <a:pt x="448108" y="1243703"/>
                  </a:lnTo>
                  <a:lnTo>
                    <a:pt x="449059" y="1241806"/>
                  </a:lnTo>
                  <a:lnTo>
                    <a:pt x="450962" y="1240854"/>
                  </a:lnTo>
                  <a:lnTo>
                    <a:pt x="449059" y="1236108"/>
                  </a:lnTo>
                  <a:lnTo>
                    <a:pt x="447162" y="1233259"/>
                  </a:lnTo>
                  <a:lnTo>
                    <a:pt x="447162" y="1233259"/>
                  </a:lnTo>
                  <a:lnTo>
                    <a:pt x="441464" y="1232308"/>
                  </a:lnTo>
                  <a:lnTo>
                    <a:pt x="440513" y="1223762"/>
                  </a:lnTo>
                  <a:lnTo>
                    <a:pt x="435767" y="1222816"/>
                  </a:lnTo>
                  <a:lnTo>
                    <a:pt x="432918" y="1220913"/>
                  </a:lnTo>
                  <a:lnTo>
                    <a:pt x="427226" y="1219967"/>
                  </a:lnTo>
                  <a:lnTo>
                    <a:pt x="427226" y="1218070"/>
                  </a:lnTo>
                  <a:lnTo>
                    <a:pt x="427226" y="1218070"/>
                  </a:lnTo>
                  <a:lnTo>
                    <a:pt x="424372" y="1217118"/>
                  </a:lnTo>
                  <a:lnTo>
                    <a:pt x="426275" y="1218070"/>
                  </a:lnTo>
                  <a:lnTo>
                    <a:pt x="419626" y="1219016"/>
                  </a:lnTo>
                  <a:lnTo>
                    <a:pt x="421528" y="1216167"/>
                  </a:lnTo>
                  <a:lnTo>
                    <a:pt x="422475" y="1214270"/>
                  </a:lnTo>
                  <a:lnTo>
                    <a:pt x="422475" y="1212367"/>
                  </a:lnTo>
                  <a:lnTo>
                    <a:pt x="421528" y="1209519"/>
                  </a:lnTo>
                  <a:lnTo>
                    <a:pt x="416777" y="1205724"/>
                  </a:lnTo>
                  <a:lnTo>
                    <a:pt x="417729" y="1203826"/>
                  </a:lnTo>
                  <a:lnTo>
                    <a:pt x="418675" y="1199080"/>
                  </a:lnTo>
                  <a:lnTo>
                    <a:pt x="418675" y="1198124"/>
                  </a:lnTo>
                  <a:lnTo>
                    <a:pt x="418675" y="1196231"/>
                  </a:lnTo>
                  <a:lnTo>
                    <a:pt x="418675" y="1194334"/>
                  </a:lnTo>
                  <a:lnTo>
                    <a:pt x="418675" y="1190534"/>
                  </a:lnTo>
                  <a:lnTo>
                    <a:pt x="417729" y="1188631"/>
                  </a:lnTo>
                  <a:lnTo>
                    <a:pt x="415831" y="1180090"/>
                  </a:lnTo>
                  <a:lnTo>
                    <a:pt x="417729" y="1178188"/>
                  </a:lnTo>
                  <a:lnTo>
                    <a:pt x="419626" y="1176291"/>
                  </a:lnTo>
                  <a:lnTo>
                    <a:pt x="418675" y="1175344"/>
                  </a:lnTo>
                  <a:lnTo>
                    <a:pt x="416777" y="1173442"/>
                  </a:lnTo>
                  <a:lnTo>
                    <a:pt x="416777" y="1172496"/>
                  </a:lnTo>
                  <a:lnTo>
                    <a:pt x="415831" y="1171544"/>
                  </a:lnTo>
                  <a:lnTo>
                    <a:pt x="415831" y="1170593"/>
                  </a:lnTo>
                  <a:lnTo>
                    <a:pt x="414880" y="1169637"/>
                  </a:lnTo>
                  <a:lnTo>
                    <a:pt x="414880" y="1169637"/>
                  </a:lnTo>
                  <a:lnTo>
                    <a:pt x="415831" y="1168696"/>
                  </a:lnTo>
                  <a:lnTo>
                    <a:pt x="412031" y="1164896"/>
                  </a:lnTo>
                  <a:lnTo>
                    <a:pt x="413929" y="1162067"/>
                  </a:lnTo>
                  <a:lnTo>
                    <a:pt x="415831" y="1159198"/>
                  </a:lnTo>
                  <a:lnTo>
                    <a:pt x="415831" y="1159198"/>
                  </a:lnTo>
                  <a:lnTo>
                    <a:pt x="416777" y="1158272"/>
                  </a:lnTo>
                  <a:lnTo>
                    <a:pt x="417729" y="1157301"/>
                  </a:lnTo>
                  <a:lnTo>
                    <a:pt x="420577" y="1155403"/>
                  </a:lnTo>
                  <a:lnTo>
                    <a:pt x="420577" y="1154472"/>
                  </a:lnTo>
                  <a:lnTo>
                    <a:pt x="421528" y="1152574"/>
                  </a:lnTo>
                  <a:lnTo>
                    <a:pt x="421528" y="1150672"/>
                  </a:lnTo>
                  <a:lnTo>
                    <a:pt x="419626" y="1149706"/>
                  </a:lnTo>
                  <a:lnTo>
                    <a:pt x="415831" y="1153506"/>
                  </a:lnTo>
                  <a:lnTo>
                    <a:pt x="413929" y="1155403"/>
                  </a:lnTo>
                  <a:lnTo>
                    <a:pt x="412982" y="1156374"/>
                  </a:lnTo>
                  <a:lnTo>
                    <a:pt x="412031" y="1154472"/>
                  </a:lnTo>
                  <a:lnTo>
                    <a:pt x="413929" y="1149706"/>
                  </a:lnTo>
                  <a:lnTo>
                    <a:pt x="413929" y="1149706"/>
                  </a:lnTo>
                  <a:lnTo>
                    <a:pt x="408236" y="1149706"/>
                  </a:lnTo>
                  <a:lnTo>
                    <a:pt x="404436" y="1148779"/>
                  </a:lnTo>
                  <a:lnTo>
                    <a:pt x="402539" y="1145906"/>
                  </a:lnTo>
                  <a:lnTo>
                    <a:pt x="401588" y="1143077"/>
                  </a:lnTo>
                  <a:lnTo>
                    <a:pt x="402539" y="1138311"/>
                  </a:lnTo>
                  <a:lnTo>
                    <a:pt x="401588" y="1135482"/>
                  </a:lnTo>
                  <a:lnTo>
                    <a:pt x="399685" y="1135482"/>
                  </a:lnTo>
                  <a:lnTo>
                    <a:pt x="398739" y="1137385"/>
                  </a:lnTo>
                  <a:lnTo>
                    <a:pt x="396841" y="1139282"/>
                  </a:lnTo>
                  <a:lnTo>
                    <a:pt x="396841" y="1140213"/>
                  </a:lnTo>
                  <a:lnTo>
                    <a:pt x="397788" y="1143077"/>
                  </a:lnTo>
                  <a:lnTo>
                    <a:pt x="398739" y="1144013"/>
                  </a:lnTo>
                  <a:lnTo>
                    <a:pt x="398739" y="1144980"/>
                  </a:lnTo>
                  <a:lnTo>
                    <a:pt x="398739" y="1145906"/>
                  </a:lnTo>
                  <a:lnTo>
                    <a:pt x="399685" y="1146877"/>
                  </a:lnTo>
                  <a:lnTo>
                    <a:pt x="398739" y="1148779"/>
                  </a:lnTo>
                  <a:lnTo>
                    <a:pt x="397788" y="1151608"/>
                  </a:lnTo>
                  <a:lnTo>
                    <a:pt x="394939" y="1153506"/>
                  </a:lnTo>
                  <a:lnTo>
                    <a:pt x="394008" y="1155403"/>
                  </a:lnTo>
                  <a:lnTo>
                    <a:pt x="392110" y="1156374"/>
                  </a:lnTo>
                  <a:lnTo>
                    <a:pt x="391144" y="1157301"/>
                  </a:lnTo>
                  <a:lnTo>
                    <a:pt x="393041" y="1162067"/>
                  </a:lnTo>
                  <a:lnTo>
                    <a:pt x="398739" y="1165847"/>
                  </a:lnTo>
                  <a:lnTo>
                    <a:pt x="396841" y="1168696"/>
                  </a:lnTo>
                  <a:lnTo>
                    <a:pt x="397788" y="1173442"/>
                  </a:lnTo>
                  <a:lnTo>
                    <a:pt x="399685" y="1173442"/>
                  </a:lnTo>
                  <a:lnTo>
                    <a:pt x="397788" y="1177242"/>
                  </a:lnTo>
                  <a:lnTo>
                    <a:pt x="396841" y="1179139"/>
                  </a:lnTo>
                  <a:lnTo>
                    <a:pt x="396841" y="1180090"/>
                  </a:lnTo>
                  <a:lnTo>
                    <a:pt x="397788" y="1183880"/>
                  </a:lnTo>
                  <a:lnTo>
                    <a:pt x="394008" y="1188631"/>
                  </a:lnTo>
                  <a:lnTo>
                    <a:pt x="392110" y="1192432"/>
                  </a:lnTo>
                  <a:lnTo>
                    <a:pt x="391144" y="1192432"/>
                  </a:lnTo>
                  <a:lnTo>
                    <a:pt x="387344" y="1195280"/>
                  </a:lnTo>
                  <a:lnTo>
                    <a:pt x="383549" y="1196231"/>
                  </a:lnTo>
                  <a:lnTo>
                    <a:pt x="382618" y="1196231"/>
                  </a:lnTo>
                  <a:lnTo>
                    <a:pt x="382618" y="1198124"/>
                  </a:lnTo>
                  <a:lnTo>
                    <a:pt x="385447" y="1200026"/>
                  </a:lnTo>
                  <a:lnTo>
                    <a:pt x="388315" y="1201929"/>
                  </a:lnTo>
                  <a:lnTo>
                    <a:pt x="388315" y="1202875"/>
                  </a:lnTo>
                  <a:lnTo>
                    <a:pt x="389242" y="1204772"/>
                  </a:lnTo>
                  <a:lnTo>
                    <a:pt x="387344" y="1205724"/>
                  </a:lnTo>
                  <a:lnTo>
                    <a:pt x="383549" y="1207621"/>
                  </a:lnTo>
                  <a:lnTo>
                    <a:pt x="384515" y="1209519"/>
                  </a:lnTo>
                  <a:lnTo>
                    <a:pt x="383549" y="1211421"/>
                  </a:lnTo>
                  <a:lnTo>
                    <a:pt x="384515" y="1213319"/>
                  </a:lnTo>
                  <a:lnTo>
                    <a:pt x="382618" y="1217118"/>
                  </a:lnTo>
                  <a:lnTo>
                    <a:pt x="381647" y="1220913"/>
                  </a:lnTo>
                  <a:lnTo>
                    <a:pt x="382618" y="1222816"/>
                  </a:lnTo>
                  <a:lnTo>
                    <a:pt x="381647" y="1227562"/>
                  </a:lnTo>
                  <a:lnTo>
                    <a:pt x="381647" y="1228508"/>
                  </a:lnTo>
                  <a:lnTo>
                    <a:pt x="382618" y="1228508"/>
                  </a:lnTo>
                  <a:lnTo>
                    <a:pt x="384515" y="1229465"/>
                  </a:lnTo>
                  <a:lnTo>
                    <a:pt x="384515" y="1230411"/>
                  </a:lnTo>
                  <a:lnTo>
                    <a:pt x="385447" y="1232308"/>
                  </a:lnTo>
                  <a:lnTo>
                    <a:pt x="384515" y="1233259"/>
                  </a:lnTo>
                  <a:lnTo>
                    <a:pt x="383549" y="1232308"/>
                  </a:lnTo>
                  <a:lnTo>
                    <a:pt x="379749" y="1234211"/>
                  </a:lnTo>
                  <a:lnTo>
                    <a:pt x="379749" y="1235157"/>
                  </a:lnTo>
                  <a:lnTo>
                    <a:pt x="371223" y="1231362"/>
                  </a:lnTo>
                  <a:lnTo>
                    <a:pt x="350336" y="1226611"/>
                  </a:lnTo>
                  <a:lnTo>
                    <a:pt x="318054" y="1247498"/>
                  </a:lnTo>
                  <a:lnTo>
                    <a:pt x="317103" y="1252249"/>
                  </a:lnTo>
                  <a:lnTo>
                    <a:pt x="317103" y="1255098"/>
                  </a:lnTo>
                  <a:lnTo>
                    <a:pt x="306659" y="1224713"/>
                  </a:lnTo>
                  <a:lnTo>
                    <a:pt x="311405" y="1219967"/>
                  </a:lnTo>
                  <a:lnTo>
                    <a:pt x="314254" y="1217118"/>
                  </a:lnTo>
                  <a:lnTo>
                    <a:pt x="315205" y="1208573"/>
                  </a:lnTo>
                  <a:lnTo>
                    <a:pt x="314254" y="1206675"/>
                  </a:lnTo>
                  <a:lnTo>
                    <a:pt x="311405" y="1190534"/>
                  </a:lnTo>
                  <a:lnTo>
                    <a:pt x="310459" y="1186739"/>
                  </a:lnTo>
                  <a:lnTo>
                    <a:pt x="310459" y="1184837"/>
                  </a:lnTo>
                  <a:lnTo>
                    <a:pt x="308556" y="1182939"/>
                  </a:lnTo>
                  <a:lnTo>
                    <a:pt x="305713" y="1181037"/>
                  </a:lnTo>
                  <a:lnTo>
                    <a:pt x="299064" y="1179139"/>
                  </a:lnTo>
                  <a:lnTo>
                    <a:pt x="297167" y="1179139"/>
                  </a:lnTo>
                  <a:lnTo>
                    <a:pt x="294318" y="1180090"/>
                  </a:lnTo>
                  <a:lnTo>
                    <a:pt x="287669" y="1186739"/>
                  </a:lnTo>
                  <a:lnTo>
                    <a:pt x="273431" y="1196231"/>
                  </a:lnTo>
                  <a:lnTo>
                    <a:pt x="272479" y="1196231"/>
                  </a:lnTo>
                  <a:lnTo>
                    <a:pt x="262036" y="1182939"/>
                  </a:lnTo>
                  <a:lnTo>
                    <a:pt x="262982" y="1181988"/>
                  </a:lnTo>
                  <a:lnTo>
                    <a:pt x="270577" y="1187685"/>
                  </a:lnTo>
                  <a:lnTo>
                    <a:pt x="275328" y="1184837"/>
                  </a:lnTo>
                  <a:lnTo>
                    <a:pt x="279123" y="1178188"/>
                  </a:lnTo>
                  <a:lnTo>
                    <a:pt x="275328" y="1175344"/>
                  </a:lnTo>
                  <a:lnTo>
                    <a:pt x="269631" y="1165847"/>
                  </a:lnTo>
                  <a:lnTo>
                    <a:pt x="269631" y="1164896"/>
                  </a:lnTo>
                  <a:lnTo>
                    <a:pt x="275328" y="1162067"/>
                  </a:lnTo>
                  <a:lnTo>
                    <a:pt x="269631" y="1161101"/>
                  </a:lnTo>
                  <a:lnTo>
                    <a:pt x="268680" y="1159198"/>
                  </a:lnTo>
                  <a:lnTo>
                    <a:pt x="270577" y="1160169"/>
                  </a:lnTo>
                  <a:lnTo>
                    <a:pt x="273431" y="1156374"/>
                  </a:lnTo>
                  <a:lnTo>
                    <a:pt x="275328" y="1157301"/>
                  </a:lnTo>
                  <a:lnTo>
                    <a:pt x="278177" y="1157301"/>
                  </a:lnTo>
                  <a:lnTo>
                    <a:pt x="278177" y="1154472"/>
                  </a:lnTo>
                  <a:lnTo>
                    <a:pt x="280074" y="1155403"/>
                  </a:lnTo>
                  <a:lnTo>
                    <a:pt x="281972" y="1157301"/>
                  </a:lnTo>
                  <a:lnTo>
                    <a:pt x="286723" y="1158272"/>
                  </a:lnTo>
                  <a:lnTo>
                    <a:pt x="288621" y="1158272"/>
                  </a:lnTo>
                  <a:lnTo>
                    <a:pt x="287669" y="1152574"/>
                  </a:lnTo>
                  <a:lnTo>
                    <a:pt x="286723" y="1151608"/>
                  </a:lnTo>
                  <a:lnTo>
                    <a:pt x="286723" y="1148779"/>
                  </a:lnTo>
                  <a:lnTo>
                    <a:pt x="283869" y="1147808"/>
                  </a:lnTo>
                  <a:lnTo>
                    <a:pt x="281972" y="1140213"/>
                  </a:lnTo>
                  <a:lnTo>
                    <a:pt x="283869" y="1139282"/>
                  </a:lnTo>
                  <a:lnTo>
                    <a:pt x="281972" y="1135482"/>
                  </a:lnTo>
                  <a:lnTo>
                    <a:pt x="281972" y="1134516"/>
                  </a:lnTo>
                  <a:lnTo>
                    <a:pt x="281972" y="1133585"/>
                  </a:lnTo>
                  <a:lnTo>
                    <a:pt x="300015" y="1135482"/>
                  </a:lnTo>
                  <a:lnTo>
                    <a:pt x="303810" y="1130716"/>
                  </a:lnTo>
                  <a:lnTo>
                    <a:pt x="305713" y="1128819"/>
                  </a:lnTo>
                  <a:lnTo>
                    <a:pt x="301913" y="1116493"/>
                  </a:lnTo>
                  <a:lnTo>
                    <a:pt x="300962" y="1116493"/>
                  </a:lnTo>
                  <a:lnTo>
                    <a:pt x="301913" y="1109829"/>
                  </a:lnTo>
                  <a:lnTo>
                    <a:pt x="303810" y="1108898"/>
                  </a:lnTo>
                  <a:lnTo>
                    <a:pt x="304761" y="1107927"/>
                  </a:lnTo>
                  <a:lnTo>
                    <a:pt x="304761" y="1106034"/>
                  </a:lnTo>
                  <a:lnTo>
                    <a:pt x="303810" y="1104132"/>
                  </a:lnTo>
                  <a:lnTo>
                    <a:pt x="302859" y="1103200"/>
                  </a:lnTo>
                  <a:lnTo>
                    <a:pt x="300015" y="1101303"/>
                  </a:lnTo>
                  <a:lnTo>
                    <a:pt x="296215" y="1102234"/>
                  </a:lnTo>
                  <a:lnTo>
                    <a:pt x="295264" y="1103200"/>
                  </a:lnTo>
                  <a:lnTo>
                    <a:pt x="293367" y="1104132"/>
                  </a:lnTo>
                  <a:lnTo>
                    <a:pt x="292420" y="1105098"/>
                  </a:lnTo>
                  <a:lnTo>
                    <a:pt x="286723" y="1108898"/>
                  </a:lnTo>
                  <a:lnTo>
                    <a:pt x="286723" y="1107927"/>
                  </a:lnTo>
                  <a:lnTo>
                    <a:pt x="279123" y="1107000"/>
                  </a:lnTo>
                  <a:lnTo>
                    <a:pt x="278177" y="1107927"/>
                  </a:lnTo>
                  <a:lnTo>
                    <a:pt x="277226" y="1109829"/>
                  </a:lnTo>
                  <a:lnTo>
                    <a:pt x="278177" y="1111726"/>
                  </a:lnTo>
                  <a:lnTo>
                    <a:pt x="279123" y="1114595"/>
                  </a:lnTo>
                  <a:lnTo>
                    <a:pt x="277226" y="1115526"/>
                  </a:lnTo>
                  <a:lnTo>
                    <a:pt x="275328" y="1115526"/>
                  </a:lnTo>
                  <a:lnTo>
                    <a:pt x="274377" y="1114595"/>
                  </a:lnTo>
                  <a:lnTo>
                    <a:pt x="268680" y="1107927"/>
                  </a:lnTo>
                  <a:lnTo>
                    <a:pt x="267733" y="1106034"/>
                  </a:lnTo>
                  <a:lnTo>
                    <a:pt x="265831" y="1103200"/>
                  </a:lnTo>
                  <a:lnTo>
                    <a:pt x="265831" y="1101303"/>
                  </a:lnTo>
                  <a:lnTo>
                    <a:pt x="263933" y="1099405"/>
                  </a:lnTo>
                  <a:lnTo>
                    <a:pt x="262036" y="1097503"/>
                  </a:lnTo>
                  <a:lnTo>
                    <a:pt x="261085" y="1096537"/>
                  </a:lnTo>
                  <a:lnTo>
                    <a:pt x="260133" y="1095605"/>
                  </a:lnTo>
                  <a:lnTo>
                    <a:pt x="255387" y="1092737"/>
                  </a:lnTo>
                  <a:lnTo>
                    <a:pt x="255387" y="1089908"/>
                  </a:lnTo>
                  <a:lnTo>
                    <a:pt x="259187" y="1088937"/>
                  </a:lnTo>
                  <a:lnTo>
                    <a:pt x="260133" y="1088010"/>
                  </a:lnTo>
                  <a:lnTo>
                    <a:pt x="261085" y="1086108"/>
                  </a:lnTo>
                  <a:lnTo>
                    <a:pt x="262036" y="1085142"/>
                  </a:lnTo>
                  <a:lnTo>
                    <a:pt x="263933" y="1087044"/>
                  </a:lnTo>
                  <a:lnTo>
                    <a:pt x="264880" y="1088937"/>
                  </a:lnTo>
                  <a:lnTo>
                    <a:pt x="265831" y="1090839"/>
                  </a:lnTo>
                  <a:lnTo>
                    <a:pt x="267733" y="1091815"/>
                  </a:lnTo>
                  <a:lnTo>
                    <a:pt x="272479" y="1090839"/>
                  </a:lnTo>
                  <a:lnTo>
                    <a:pt x="272479" y="1089908"/>
                  </a:lnTo>
                  <a:lnTo>
                    <a:pt x="271528" y="1088010"/>
                  </a:lnTo>
                  <a:lnTo>
                    <a:pt x="268680" y="1086108"/>
                  </a:lnTo>
                  <a:lnTo>
                    <a:pt x="265831" y="1083245"/>
                  </a:lnTo>
                  <a:lnTo>
                    <a:pt x="264880" y="1083245"/>
                  </a:lnTo>
                  <a:lnTo>
                    <a:pt x="265831" y="1076616"/>
                  </a:lnTo>
                  <a:lnTo>
                    <a:pt x="268680" y="1070923"/>
                  </a:lnTo>
                  <a:lnTo>
                    <a:pt x="265831" y="1068055"/>
                  </a:lnTo>
                  <a:lnTo>
                    <a:pt x="264880" y="1068055"/>
                  </a:lnTo>
                  <a:lnTo>
                    <a:pt x="264880" y="1068055"/>
                  </a:lnTo>
                  <a:lnTo>
                    <a:pt x="262982" y="1069947"/>
                  </a:lnTo>
                  <a:lnTo>
                    <a:pt x="261085" y="1070923"/>
                  </a:lnTo>
                  <a:lnTo>
                    <a:pt x="259187" y="1069947"/>
                  </a:lnTo>
                  <a:lnTo>
                    <a:pt x="257285" y="1067123"/>
                  </a:lnTo>
                  <a:lnTo>
                    <a:pt x="254441" y="1061426"/>
                  </a:lnTo>
                  <a:lnTo>
                    <a:pt x="254441" y="1060455"/>
                  </a:lnTo>
                  <a:lnTo>
                    <a:pt x="254441" y="1055728"/>
                  </a:lnTo>
                  <a:lnTo>
                    <a:pt x="262982" y="1053831"/>
                  </a:lnTo>
                  <a:lnTo>
                    <a:pt x="262036" y="1052880"/>
                  </a:lnTo>
                  <a:lnTo>
                    <a:pt x="261085" y="1050031"/>
                  </a:lnTo>
                  <a:lnTo>
                    <a:pt x="260133" y="1049085"/>
                  </a:lnTo>
                  <a:lnTo>
                    <a:pt x="259187" y="1048133"/>
                  </a:lnTo>
                  <a:lnTo>
                    <a:pt x="255387" y="1049085"/>
                  </a:lnTo>
                  <a:lnTo>
                    <a:pt x="255387" y="1049085"/>
                  </a:lnTo>
                  <a:lnTo>
                    <a:pt x="257285" y="1047182"/>
                  </a:lnTo>
                  <a:lnTo>
                    <a:pt x="258236" y="1046231"/>
                  </a:lnTo>
                  <a:lnTo>
                    <a:pt x="260133" y="1042436"/>
                  </a:lnTo>
                  <a:lnTo>
                    <a:pt x="262036" y="1040539"/>
                  </a:lnTo>
                  <a:lnTo>
                    <a:pt x="259187" y="1041485"/>
                  </a:lnTo>
                  <a:lnTo>
                    <a:pt x="255387" y="1037690"/>
                  </a:lnTo>
                  <a:lnTo>
                    <a:pt x="254441" y="1035787"/>
                  </a:lnTo>
                  <a:lnTo>
                    <a:pt x="255387" y="1034841"/>
                  </a:lnTo>
                  <a:lnTo>
                    <a:pt x="259187" y="1032944"/>
                  </a:lnTo>
                  <a:lnTo>
                    <a:pt x="264880" y="1031988"/>
                  </a:lnTo>
                  <a:lnTo>
                    <a:pt x="267733" y="1030095"/>
                  </a:lnTo>
                  <a:lnTo>
                    <a:pt x="262036" y="1017749"/>
                  </a:lnTo>
                  <a:lnTo>
                    <a:pt x="261085" y="1016803"/>
                  </a:lnTo>
                  <a:lnTo>
                    <a:pt x="253490" y="1013954"/>
                  </a:lnTo>
                  <a:lnTo>
                    <a:pt x="253490" y="1014900"/>
                  </a:lnTo>
                  <a:lnTo>
                    <a:pt x="243997" y="1008252"/>
                  </a:lnTo>
                  <a:lnTo>
                    <a:pt x="244944" y="1007306"/>
                  </a:lnTo>
                  <a:lnTo>
                    <a:pt x="249695" y="1007306"/>
                  </a:lnTo>
                  <a:lnTo>
                    <a:pt x="251592" y="1007306"/>
                  </a:lnTo>
                  <a:lnTo>
                    <a:pt x="253490" y="1006354"/>
                  </a:lnTo>
                  <a:lnTo>
                    <a:pt x="258236" y="1003505"/>
                  </a:lnTo>
                  <a:lnTo>
                    <a:pt x="254441" y="999711"/>
                  </a:lnTo>
                  <a:lnTo>
                    <a:pt x="252539" y="1000657"/>
                  </a:lnTo>
                  <a:lnTo>
                    <a:pt x="250641" y="998759"/>
                  </a:lnTo>
                  <a:lnTo>
                    <a:pt x="236398" y="995911"/>
                  </a:lnTo>
                  <a:lnTo>
                    <a:pt x="236398" y="983570"/>
                  </a:lnTo>
                  <a:lnTo>
                    <a:pt x="233549" y="981667"/>
                  </a:lnTo>
                  <a:lnTo>
                    <a:pt x="223105" y="980721"/>
                  </a:lnTo>
                  <a:lnTo>
                    <a:pt x="220257" y="988316"/>
                  </a:lnTo>
                  <a:lnTo>
                    <a:pt x="216462" y="986418"/>
                  </a:lnTo>
                  <a:lnTo>
                    <a:pt x="206964" y="997813"/>
                  </a:lnTo>
                  <a:lnTo>
                    <a:pt x="204116" y="998759"/>
                  </a:lnTo>
                  <a:lnTo>
                    <a:pt x="198418" y="1002559"/>
                  </a:lnTo>
                  <a:lnTo>
                    <a:pt x="193672" y="1001608"/>
                  </a:lnTo>
                  <a:lnTo>
                    <a:pt x="192726" y="974072"/>
                  </a:lnTo>
                  <a:lnTo>
                    <a:pt x="185126" y="975024"/>
                  </a:lnTo>
                  <a:lnTo>
                    <a:pt x="171834" y="969326"/>
                  </a:lnTo>
                  <a:lnTo>
                    <a:pt x="168039" y="967429"/>
                  </a:lnTo>
                  <a:lnTo>
                    <a:pt x="166136" y="968370"/>
                  </a:lnTo>
                  <a:lnTo>
                    <a:pt x="166136" y="968370"/>
                  </a:lnTo>
                  <a:lnTo>
                    <a:pt x="166136" y="962682"/>
                  </a:lnTo>
                  <a:lnTo>
                    <a:pt x="153815" y="961731"/>
                  </a:lnTo>
                  <a:lnTo>
                    <a:pt x="150946" y="960780"/>
                  </a:lnTo>
                  <a:lnTo>
                    <a:pt x="149049" y="959834"/>
                  </a:lnTo>
                  <a:lnTo>
                    <a:pt x="149049" y="959834"/>
                  </a:lnTo>
                  <a:lnTo>
                    <a:pt x="124382" y="958883"/>
                  </a:lnTo>
                  <a:lnTo>
                    <a:pt x="127230" y="956034"/>
                  </a:lnTo>
                  <a:lnTo>
                    <a:pt x="125328" y="940844"/>
                  </a:lnTo>
                  <a:lnTo>
                    <a:pt x="118684" y="940844"/>
                  </a:lnTo>
                  <a:lnTo>
                    <a:pt x="116787" y="938942"/>
                  </a:lnTo>
                  <a:lnTo>
                    <a:pt x="116787" y="930396"/>
                  </a:lnTo>
                  <a:lnTo>
                    <a:pt x="115836" y="930396"/>
                  </a:lnTo>
                  <a:lnTo>
                    <a:pt x="114889" y="931347"/>
                  </a:lnTo>
                  <a:lnTo>
                    <a:pt x="113938" y="936098"/>
                  </a:lnTo>
                  <a:lnTo>
                    <a:pt x="103495" y="931347"/>
                  </a:lnTo>
                  <a:lnTo>
                    <a:pt x="104441" y="931347"/>
                  </a:lnTo>
                  <a:lnTo>
                    <a:pt x="105392" y="921874"/>
                  </a:lnTo>
                  <a:lnTo>
                    <a:pt x="95900" y="919972"/>
                  </a:lnTo>
                  <a:lnTo>
                    <a:pt x="93046" y="919972"/>
                  </a:lnTo>
                  <a:lnTo>
                    <a:pt x="86402" y="919972"/>
                  </a:lnTo>
                  <a:lnTo>
                    <a:pt x="87349" y="918074"/>
                  </a:lnTo>
                  <a:lnTo>
                    <a:pt x="91149" y="916172"/>
                  </a:lnTo>
                  <a:lnTo>
                    <a:pt x="92100" y="915206"/>
                  </a:lnTo>
                  <a:lnTo>
                    <a:pt x="96846" y="917108"/>
                  </a:lnTo>
                  <a:lnTo>
                    <a:pt x="100646" y="917108"/>
                  </a:lnTo>
                  <a:lnTo>
                    <a:pt x="101592" y="918074"/>
                  </a:lnTo>
                  <a:lnTo>
                    <a:pt x="103495" y="916172"/>
                  </a:lnTo>
                  <a:lnTo>
                    <a:pt x="104441" y="914279"/>
                  </a:lnTo>
                  <a:lnTo>
                    <a:pt x="104441" y="909513"/>
                  </a:lnTo>
                  <a:lnTo>
                    <a:pt x="102543" y="908577"/>
                  </a:lnTo>
                  <a:lnTo>
                    <a:pt x="107290" y="906679"/>
                  </a:lnTo>
                  <a:lnTo>
                    <a:pt x="110138" y="906679"/>
                  </a:lnTo>
                  <a:lnTo>
                    <a:pt x="109192" y="904782"/>
                  </a:lnTo>
                  <a:lnTo>
                    <a:pt x="110138" y="902884"/>
                  </a:lnTo>
                  <a:lnTo>
                    <a:pt x="113938" y="900016"/>
                  </a:lnTo>
                  <a:lnTo>
                    <a:pt x="113938" y="898119"/>
                  </a:lnTo>
                  <a:lnTo>
                    <a:pt x="112987" y="896216"/>
                  </a:lnTo>
                  <a:lnTo>
                    <a:pt x="112036" y="895290"/>
                  </a:lnTo>
                  <a:lnTo>
                    <a:pt x="108241" y="894318"/>
                  </a:lnTo>
                  <a:lnTo>
                    <a:pt x="107290" y="899085"/>
                  </a:lnTo>
                  <a:lnTo>
                    <a:pt x="100646" y="899085"/>
                  </a:lnTo>
                  <a:lnTo>
                    <a:pt x="96846" y="897182"/>
                  </a:lnTo>
                  <a:lnTo>
                    <a:pt x="93997" y="894318"/>
                  </a:lnTo>
                  <a:lnTo>
                    <a:pt x="91149" y="892416"/>
                  </a:lnTo>
                  <a:lnTo>
                    <a:pt x="90202" y="891490"/>
                  </a:lnTo>
                  <a:lnTo>
                    <a:pt x="88300" y="890524"/>
                  </a:lnTo>
                  <a:lnTo>
                    <a:pt x="87349" y="889587"/>
                  </a:lnTo>
                  <a:lnTo>
                    <a:pt x="85451" y="888621"/>
                  </a:lnTo>
                  <a:lnTo>
                    <a:pt x="84505" y="887690"/>
                  </a:lnTo>
                  <a:lnTo>
                    <a:pt x="85451" y="882924"/>
                  </a:lnTo>
                  <a:lnTo>
                    <a:pt x="87349" y="882924"/>
                  </a:lnTo>
                  <a:lnTo>
                    <a:pt x="89251" y="883895"/>
                  </a:lnTo>
                  <a:lnTo>
                    <a:pt x="90202" y="884821"/>
                  </a:lnTo>
                  <a:lnTo>
                    <a:pt x="92100" y="881026"/>
                  </a:lnTo>
                  <a:lnTo>
                    <a:pt x="91149" y="879129"/>
                  </a:lnTo>
                  <a:lnTo>
                    <a:pt x="88300" y="876305"/>
                  </a:lnTo>
                  <a:lnTo>
                    <a:pt x="85451" y="872500"/>
                  </a:lnTo>
                  <a:lnTo>
                    <a:pt x="87349" y="871534"/>
                  </a:lnTo>
                  <a:lnTo>
                    <a:pt x="85451" y="867734"/>
                  </a:lnTo>
                  <a:lnTo>
                    <a:pt x="84505" y="864905"/>
                  </a:lnTo>
                  <a:lnTo>
                    <a:pt x="83554" y="866808"/>
                  </a:lnTo>
                  <a:lnTo>
                    <a:pt x="84505" y="858242"/>
                  </a:lnTo>
                  <a:lnTo>
                    <a:pt x="85451" y="854442"/>
                  </a:lnTo>
                  <a:lnTo>
                    <a:pt x="85451" y="853510"/>
                  </a:lnTo>
                  <a:lnTo>
                    <a:pt x="83554" y="851613"/>
                  </a:lnTo>
                  <a:lnTo>
                    <a:pt x="84505" y="849710"/>
                  </a:lnTo>
                  <a:lnTo>
                    <a:pt x="81656" y="845916"/>
                  </a:lnTo>
                  <a:lnTo>
                    <a:pt x="83554" y="843052"/>
                  </a:lnTo>
                  <a:lnTo>
                    <a:pt x="86402" y="843052"/>
                  </a:lnTo>
                  <a:lnTo>
                    <a:pt x="86402" y="843052"/>
                  </a:lnTo>
                  <a:lnTo>
                    <a:pt x="86402" y="838321"/>
                  </a:lnTo>
                  <a:lnTo>
                    <a:pt x="85451" y="828828"/>
                  </a:lnTo>
                  <a:lnTo>
                    <a:pt x="85451" y="822160"/>
                  </a:lnTo>
                  <a:lnTo>
                    <a:pt x="88300" y="817433"/>
                  </a:lnTo>
                  <a:lnTo>
                    <a:pt x="92100" y="821228"/>
                  </a:lnTo>
                  <a:lnTo>
                    <a:pt x="93997" y="818360"/>
                  </a:lnTo>
                  <a:lnTo>
                    <a:pt x="94948" y="817433"/>
                  </a:lnTo>
                  <a:lnTo>
                    <a:pt x="95900" y="815531"/>
                  </a:lnTo>
                  <a:lnTo>
                    <a:pt x="96846" y="813633"/>
                  </a:lnTo>
                  <a:lnTo>
                    <a:pt x="97797" y="812687"/>
                  </a:lnTo>
                  <a:lnTo>
                    <a:pt x="99695" y="806039"/>
                  </a:lnTo>
                  <a:lnTo>
                    <a:pt x="100646" y="805087"/>
                  </a:lnTo>
                  <a:lnTo>
                    <a:pt x="103495" y="806985"/>
                  </a:lnTo>
                  <a:lnTo>
                    <a:pt x="102543" y="803190"/>
                  </a:lnTo>
                  <a:lnTo>
                    <a:pt x="98743" y="802239"/>
                  </a:lnTo>
                  <a:lnTo>
                    <a:pt x="98743" y="799390"/>
                  </a:lnTo>
                  <a:lnTo>
                    <a:pt x="98743" y="794644"/>
                  </a:lnTo>
                  <a:lnTo>
                    <a:pt x="101592" y="790844"/>
                  </a:lnTo>
                  <a:lnTo>
                    <a:pt x="102543" y="786098"/>
                  </a:lnTo>
                  <a:lnTo>
                    <a:pt x="103495" y="781347"/>
                  </a:lnTo>
                  <a:lnTo>
                    <a:pt x="105392" y="779454"/>
                  </a:lnTo>
                  <a:lnTo>
                    <a:pt x="107290" y="774708"/>
                  </a:lnTo>
                  <a:lnTo>
                    <a:pt x="107290" y="770908"/>
                  </a:lnTo>
                  <a:lnTo>
                    <a:pt x="108241" y="764259"/>
                  </a:lnTo>
                  <a:lnTo>
                    <a:pt x="111089" y="762362"/>
                  </a:lnTo>
                  <a:lnTo>
                    <a:pt x="114889" y="760464"/>
                  </a:lnTo>
                  <a:lnTo>
                    <a:pt x="117733" y="759513"/>
                  </a:lnTo>
                  <a:lnTo>
                    <a:pt x="122479" y="761411"/>
                  </a:lnTo>
                  <a:lnTo>
                    <a:pt x="124382" y="763313"/>
                  </a:lnTo>
                  <a:lnTo>
                    <a:pt x="126279" y="764259"/>
                  </a:lnTo>
                  <a:lnTo>
                    <a:pt x="128162" y="766162"/>
                  </a:lnTo>
                  <a:lnTo>
                    <a:pt x="129128" y="767103"/>
                  </a:lnTo>
                  <a:lnTo>
                    <a:pt x="130059" y="769005"/>
                  </a:lnTo>
                  <a:lnTo>
                    <a:pt x="130059" y="769962"/>
                  </a:lnTo>
                  <a:lnTo>
                    <a:pt x="131025" y="771854"/>
                  </a:lnTo>
                  <a:lnTo>
                    <a:pt x="133859" y="773757"/>
                  </a:lnTo>
                  <a:lnTo>
                    <a:pt x="134825" y="774708"/>
                  </a:lnTo>
                  <a:lnTo>
                    <a:pt x="137654" y="772805"/>
                  </a:lnTo>
                  <a:lnTo>
                    <a:pt x="139557" y="774708"/>
                  </a:lnTo>
                  <a:lnTo>
                    <a:pt x="140523" y="776600"/>
                  </a:lnTo>
                  <a:lnTo>
                    <a:pt x="142420" y="780400"/>
                  </a:lnTo>
                  <a:lnTo>
                    <a:pt x="145249" y="780400"/>
                  </a:lnTo>
                  <a:lnTo>
                    <a:pt x="147152" y="782303"/>
                  </a:lnTo>
                  <a:lnTo>
                    <a:pt x="149049" y="782303"/>
                  </a:lnTo>
                  <a:lnTo>
                    <a:pt x="150015" y="784200"/>
                  </a:lnTo>
                  <a:lnTo>
                    <a:pt x="150946" y="785151"/>
                  </a:lnTo>
                  <a:lnTo>
                    <a:pt x="150946" y="787049"/>
                  </a:lnTo>
                  <a:lnTo>
                    <a:pt x="150946" y="790844"/>
                  </a:lnTo>
                  <a:lnTo>
                    <a:pt x="150015" y="794644"/>
                  </a:lnTo>
                  <a:lnTo>
                    <a:pt x="148118" y="796541"/>
                  </a:lnTo>
                  <a:lnTo>
                    <a:pt x="149049" y="799390"/>
                  </a:lnTo>
                  <a:lnTo>
                    <a:pt x="148118" y="803190"/>
                  </a:lnTo>
                  <a:lnTo>
                    <a:pt x="149049" y="805087"/>
                  </a:lnTo>
                  <a:lnTo>
                    <a:pt x="150015" y="805087"/>
                  </a:lnTo>
                  <a:lnTo>
                    <a:pt x="156644" y="807936"/>
                  </a:lnTo>
                  <a:lnTo>
                    <a:pt x="158541" y="809834"/>
                  </a:lnTo>
                  <a:lnTo>
                    <a:pt x="159493" y="811731"/>
                  </a:lnTo>
                  <a:lnTo>
                    <a:pt x="161390" y="813633"/>
                  </a:lnTo>
                  <a:lnTo>
                    <a:pt x="162341" y="814585"/>
                  </a:lnTo>
                  <a:lnTo>
                    <a:pt x="163293" y="816462"/>
                  </a:lnTo>
                  <a:lnTo>
                    <a:pt x="164239" y="820262"/>
                  </a:lnTo>
                  <a:lnTo>
                    <a:pt x="163293" y="824062"/>
                  </a:lnTo>
                  <a:lnTo>
                    <a:pt x="162341" y="825955"/>
                  </a:lnTo>
                  <a:lnTo>
                    <a:pt x="162341" y="826926"/>
                  </a:lnTo>
                  <a:lnTo>
                    <a:pt x="158541" y="828828"/>
                  </a:lnTo>
                  <a:lnTo>
                    <a:pt x="156644" y="829755"/>
                  </a:lnTo>
                  <a:lnTo>
                    <a:pt x="155712" y="831657"/>
                  </a:lnTo>
                  <a:lnTo>
                    <a:pt x="153815" y="833555"/>
                  </a:lnTo>
                  <a:lnTo>
                    <a:pt x="153815" y="835452"/>
                  </a:lnTo>
                  <a:lnTo>
                    <a:pt x="154741" y="846847"/>
                  </a:lnTo>
                  <a:lnTo>
                    <a:pt x="155712" y="849710"/>
                  </a:lnTo>
                  <a:lnTo>
                    <a:pt x="156644" y="853510"/>
                  </a:lnTo>
                  <a:lnTo>
                    <a:pt x="158541" y="855413"/>
                  </a:lnTo>
                  <a:lnTo>
                    <a:pt x="160439" y="857310"/>
                  </a:lnTo>
                  <a:lnTo>
                    <a:pt x="161390" y="859208"/>
                  </a:lnTo>
                  <a:lnTo>
                    <a:pt x="163293" y="861105"/>
                  </a:lnTo>
                  <a:lnTo>
                    <a:pt x="166136" y="864905"/>
                  </a:lnTo>
                  <a:lnTo>
                    <a:pt x="168039" y="868700"/>
                  </a:lnTo>
                  <a:lnTo>
                    <a:pt x="169936" y="871534"/>
                  </a:lnTo>
                  <a:lnTo>
                    <a:pt x="172785" y="879129"/>
                  </a:lnTo>
                  <a:lnTo>
                    <a:pt x="172785" y="887690"/>
                  </a:lnTo>
                  <a:lnTo>
                    <a:pt x="168039" y="891490"/>
                  </a:lnTo>
                  <a:lnTo>
                    <a:pt x="168039" y="900016"/>
                  </a:lnTo>
                  <a:lnTo>
                    <a:pt x="167087" y="902884"/>
                  </a:lnTo>
                  <a:lnTo>
                    <a:pt x="167087" y="903811"/>
                  </a:lnTo>
                  <a:lnTo>
                    <a:pt x="171834" y="904782"/>
                  </a:lnTo>
                  <a:lnTo>
                    <a:pt x="172785" y="906679"/>
                  </a:lnTo>
                  <a:lnTo>
                    <a:pt x="176585" y="908577"/>
                  </a:lnTo>
                  <a:lnTo>
                    <a:pt x="178482" y="910479"/>
                  </a:lnTo>
                  <a:lnTo>
                    <a:pt x="176585" y="912377"/>
                  </a:lnTo>
                  <a:lnTo>
                    <a:pt x="178482" y="913308"/>
                  </a:lnTo>
                  <a:lnTo>
                    <a:pt x="180380" y="912377"/>
                  </a:lnTo>
                  <a:lnTo>
                    <a:pt x="181331" y="912377"/>
                  </a:lnTo>
                  <a:lnTo>
                    <a:pt x="181331" y="914279"/>
                  </a:lnTo>
                  <a:lnTo>
                    <a:pt x="179429" y="916172"/>
                  </a:lnTo>
                  <a:lnTo>
                    <a:pt x="180380" y="919972"/>
                  </a:lnTo>
                  <a:lnTo>
                    <a:pt x="180380" y="925669"/>
                  </a:lnTo>
                  <a:lnTo>
                    <a:pt x="180380" y="926600"/>
                  </a:lnTo>
                  <a:lnTo>
                    <a:pt x="183228" y="925669"/>
                  </a:lnTo>
                  <a:lnTo>
                    <a:pt x="184180" y="920903"/>
                  </a:lnTo>
                  <a:lnTo>
                    <a:pt x="185126" y="913308"/>
                  </a:lnTo>
                  <a:lnTo>
                    <a:pt x="187028" y="912377"/>
                  </a:lnTo>
                  <a:lnTo>
                    <a:pt x="188926" y="912377"/>
                  </a:lnTo>
                  <a:lnTo>
                    <a:pt x="190823" y="914279"/>
                  </a:lnTo>
                  <a:lnTo>
                    <a:pt x="192726" y="915206"/>
                  </a:lnTo>
                  <a:lnTo>
                    <a:pt x="195574" y="917108"/>
                  </a:lnTo>
                  <a:lnTo>
                    <a:pt x="196521" y="918074"/>
                  </a:lnTo>
                  <a:lnTo>
                    <a:pt x="196521" y="919006"/>
                  </a:lnTo>
                  <a:lnTo>
                    <a:pt x="206018" y="923772"/>
                  </a:lnTo>
                  <a:lnTo>
                    <a:pt x="206964" y="924703"/>
                  </a:lnTo>
                  <a:lnTo>
                    <a:pt x="208862" y="925669"/>
                  </a:lnTo>
                  <a:lnTo>
                    <a:pt x="211715" y="923772"/>
                  </a:lnTo>
                  <a:lnTo>
                    <a:pt x="213613" y="923772"/>
                  </a:lnTo>
                  <a:lnTo>
                    <a:pt x="214559" y="923772"/>
                  </a:lnTo>
                  <a:lnTo>
                    <a:pt x="216462" y="925669"/>
                  </a:lnTo>
                  <a:lnTo>
                    <a:pt x="216462" y="927547"/>
                  </a:lnTo>
                  <a:lnTo>
                    <a:pt x="214559" y="929449"/>
                  </a:lnTo>
                  <a:lnTo>
                    <a:pt x="215510" y="930396"/>
                  </a:lnTo>
                  <a:lnTo>
                    <a:pt x="220257" y="933249"/>
                  </a:lnTo>
                  <a:lnTo>
                    <a:pt x="220257" y="934195"/>
                  </a:lnTo>
                  <a:lnTo>
                    <a:pt x="221208" y="932298"/>
                  </a:lnTo>
                  <a:lnTo>
                    <a:pt x="222154" y="933249"/>
                  </a:lnTo>
                  <a:lnTo>
                    <a:pt x="232603" y="938942"/>
                  </a:lnTo>
                  <a:lnTo>
                    <a:pt x="234500" y="938942"/>
                  </a:lnTo>
                  <a:lnTo>
                    <a:pt x="236398" y="941790"/>
                  </a:lnTo>
                  <a:lnTo>
                    <a:pt x="246841" y="945590"/>
                  </a:lnTo>
                  <a:lnTo>
                    <a:pt x="247792" y="946537"/>
                  </a:lnTo>
                  <a:lnTo>
                    <a:pt x="263933" y="937044"/>
                  </a:lnTo>
                  <a:lnTo>
                    <a:pt x="267733" y="932298"/>
                  </a:lnTo>
                  <a:lnTo>
                    <a:pt x="266782" y="929449"/>
                  </a:lnTo>
                  <a:lnTo>
                    <a:pt x="266782" y="930396"/>
                  </a:lnTo>
                  <a:lnTo>
                    <a:pt x="267733" y="932298"/>
                  </a:lnTo>
                  <a:lnTo>
                    <a:pt x="272479" y="932298"/>
                  </a:lnTo>
                  <a:lnTo>
                    <a:pt x="280074" y="919972"/>
                  </a:lnTo>
                  <a:lnTo>
                    <a:pt x="281026" y="918074"/>
                  </a:lnTo>
                  <a:lnTo>
                    <a:pt x="273431" y="915206"/>
                  </a:lnTo>
                  <a:lnTo>
                    <a:pt x="270577" y="917108"/>
                  </a:lnTo>
                  <a:lnTo>
                    <a:pt x="269631" y="918074"/>
                  </a:lnTo>
                  <a:lnTo>
                    <a:pt x="268680" y="919972"/>
                  </a:lnTo>
                  <a:lnTo>
                    <a:pt x="266782" y="920903"/>
                  </a:lnTo>
                  <a:lnTo>
                    <a:pt x="262982" y="919006"/>
                  </a:lnTo>
                  <a:lnTo>
                    <a:pt x="259187" y="921874"/>
                  </a:lnTo>
                  <a:lnTo>
                    <a:pt x="257285" y="923772"/>
                  </a:lnTo>
                  <a:lnTo>
                    <a:pt x="257285" y="923772"/>
                  </a:lnTo>
                  <a:lnTo>
                    <a:pt x="254441" y="922801"/>
                  </a:lnTo>
                  <a:lnTo>
                    <a:pt x="253490" y="922801"/>
                  </a:lnTo>
                  <a:lnTo>
                    <a:pt x="252539" y="920903"/>
                  </a:lnTo>
                  <a:lnTo>
                    <a:pt x="251592" y="917108"/>
                  </a:lnTo>
                  <a:lnTo>
                    <a:pt x="250641" y="913308"/>
                  </a:lnTo>
                  <a:lnTo>
                    <a:pt x="251592" y="910479"/>
                  </a:lnTo>
                  <a:lnTo>
                    <a:pt x="252539" y="909513"/>
                  </a:lnTo>
                  <a:lnTo>
                    <a:pt x="250641" y="906679"/>
                  </a:lnTo>
                  <a:lnTo>
                    <a:pt x="250641" y="899085"/>
                  </a:lnTo>
                  <a:lnTo>
                    <a:pt x="248744" y="897182"/>
                  </a:lnTo>
                  <a:lnTo>
                    <a:pt x="247792" y="898119"/>
                  </a:lnTo>
                  <a:lnTo>
                    <a:pt x="246841" y="900982"/>
                  </a:lnTo>
                  <a:lnTo>
                    <a:pt x="244944" y="901913"/>
                  </a:lnTo>
                  <a:lnTo>
                    <a:pt x="244944" y="904782"/>
                  </a:lnTo>
                  <a:lnTo>
                    <a:pt x="243046" y="905713"/>
                  </a:lnTo>
                  <a:lnTo>
                    <a:pt x="237349" y="904782"/>
                  </a:lnTo>
                  <a:lnTo>
                    <a:pt x="234500" y="896216"/>
                  </a:lnTo>
                  <a:lnTo>
                    <a:pt x="234500" y="893387"/>
                  </a:lnTo>
                  <a:lnTo>
                    <a:pt x="232603" y="886724"/>
                  </a:lnTo>
                  <a:lnTo>
                    <a:pt x="230705" y="885797"/>
                  </a:lnTo>
                  <a:lnTo>
                    <a:pt x="228803" y="886724"/>
                  </a:lnTo>
                  <a:lnTo>
                    <a:pt x="226905" y="887690"/>
                  </a:lnTo>
                  <a:lnTo>
                    <a:pt x="223105" y="888621"/>
                  </a:lnTo>
                  <a:lnTo>
                    <a:pt x="222154" y="888621"/>
                  </a:lnTo>
                  <a:lnTo>
                    <a:pt x="223105" y="874403"/>
                  </a:lnTo>
                  <a:lnTo>
                    <a:pt x="224057" y="872500"/>
                  </a:lnTo>
                  <a:lnTo>
                    <a:pt x="225008" y="871534"/>
                  </a:lnTo>
                  <a:lnTo>
                    <a:pt x="225954" y="870603"/>
                  </a:lnTo>
                  <a:lnTo>
                    <a:pt x="224057" y="868700"/>
                  </a:lnTo>
                  <a:lnTo>
                    <a:pt x="222154" y="869632"/>
                  </a:lnTo>
                  <a:lnTo>
                    <a:pt x="219310" y="868700"/>
                  </a:lnTo>
                  <a:lnTo>
                    <a:pt x="219310" y="864905"/>
                  </a:lnTo>
                  <a:lnTo>
                    <a:pt x="220257" y="863008"/>
                  </a:lnTo>
                  <a:lnTo>
                    <a:pt x="221208" y="863008"/>
                  </a:lnTo>
                  <a:lnTo>
                    <a:pt x="216462" y="863008"/>
                  </a:lnTo>
                  <a:lnTo>
                    <a:pt x="213613" y="863934"/>
                  </a:lnTo>
                  <a:lnTo>
                    <a:pt x="213613" y="866808"/>
                  </a:lnTo>
                  <a:lnTo>
                    <a:pt x="212662" y="868700"/>
                  </a:lnTo>
                  <a:lnTo>
                    <a:pt x="211715" y="869632"/>
                  </a:lnTo>
                  <a:lnTo>
                    <a:pt x="210764" y="874403"/>
                  </a:lnTo>
                  <a:lnTo>
                    <a:pt x="208862" y="874403"/>
                  </a:lnTo>
                  <a:lnTo>
                    <a:pt x="206018" y="874403"/>
                  </a:lnTo>
                  <a:lnTo>
                    <a:pt x="205067" y="872500"/>
                  </a:lnTo>
                  <a:lnTo>
                    <a:pt x="205067" y="873426"/>
                  </a:lnTo>
                  <a:lnTo>
                    <a:pt x="204116" y="875329"/>
                  </a:lnTo>
                  <a:lnTo>
                    <a:pt x="202218" y="876305"/>
                  </a:lnTo>
                  <a:lnTo>
                    <a:pt x="200321" y="880095"/>
                  </a:lnTo>
                  <a:lnTo>
                    <a:pt x="199369" y="881026"/>
                  </a:lnTo>
                  <a:lnTo>
                    <a:pt x="197472" y="882924"/>
                  </a:lnTo>
                  <a:lnTo>
                    <a:pt x="196521" y="882924"/>
                  </a:lnTo>
                  <a:lnTo>
                    <a:pt x="194623" y="881997"/>
                  </a:lnTo>
                  <a:lnTo>
                    <a:pt x="193672" y="879129"/>
                  </a:lnTo>
                  <a:lnTo>
                    <a:pt x="191775" y="877226"/>
                  </a:lnTo>
                  <a:lnTo>
                    <a:pt x="190823" y="875329"/>
                  </a:lnTo>
                  <a:lnTo>
                    <a:pt x="190823" y="874403"/>
                  </a:lnTo>
                  <a:lnTo>
                    <a:pt x="186077" y="873426"/>
                  </a:lnTo>
                  <a:lnTo>
                    <a:pt x="186077" y="869632"/>
                  </a:lnTo>
                  <a:lnTo>
                    <a:pt x="187975" y="869632"/>
                  </a:lnTo>
                  <a:lnTo>
                    <a:pt x="188926" y="869632"/>
                  </a:lnTo>
                  <a:lnTo>
                    <a:pt x="187028" y="855413"/>
                  </a:lnTo>
                  <a:lnTo>
                    <a:pt x="185126" y="848744"/>
                  </a:lnTo>
                  <a:lnTo>
                    <a:pt x="184180" y="845916"/>
                  </a:lnTo>
                  <a:lnTo>
                    <a:pt x="184180" y="844018"/>
                  </a:lnTo>
                  <a:lnTo>
                    <a:pt x="186077" y="843052"/>
                  </a:lnTo>
                  <a:lnTo>
                    <a:pt x="187975" y="844944"/>
                  </a:lnTo>
                  <a:lnTo>
                    <a:pt x="188926" y="847818"/>
                  </a:lnTo>
                  <a:lnTo>
                    <a:pt x="191775" y="845916"/>
                  </a:lnTo>
                  <a:lnTo>
                    <a:pt x="191775" y="844944"/>
                  </a:lnTo>
                  <a:lnTo>
                    <a:pt x="193672" y="844944"/>
                  </a:lnTo>
                  <a:lnTo>
                    <a:pt x="193672" y="849710"/>
                  </a:lnTo>
                  <a:lnTo>
                    <a:pt x="191775" y="851613"/>
                  </a:lnTo>
                  <a:lnTo>
                    <a:pt x="188926" y="853510"/>
                  </a:lnTo>
                  <a:lnTo>
                    <a:pt x="190823" y="854442"/>
                  </a:lnTo>
                  <a:lnTo>
                    <a:pt x="190823" y="855413"/>
                  </a:lnTo>
                  <a:lnTo>
                    <a:pt x="195574" y="858242"/>
                  </a:lnTo>
                  <a:lnTo>
                    <a:pt x="199369" y="858242"/>
                  </a:lnTo>
                  <a:lnTo>
                    <a:pt x="200321" y="858242"/>
                  </a:lnTo>
                  <a:lnTo>
                    <a:pt x="201272" y="855413"/>
                  </a:lnTo>
                  <a:lnTo>
                    <a:pt x="200321" y="844944"/>
                  </a:lnTo>
                  <a:lnTo>
                    <a:pt x="201272" y="839252"/>
                  </a:lnTo>
                  <a:lnTo>
                    <a:pt x="201272" y="838321"/>
                  </a:lnTo>
                  <a:lnTo>
                    <a:pt x="200321" y="836423"/>
                  </a:lnTo>
                  <a:lnTo>
                    <a:pt x="197472" y="833555"/>
                  </a:lnTo>
                  <a:lnTo>
                    <a:pt x="195574" y="831657"/>
                  </a:lnTo>
                  <a:lnTo>
                    <a:pt x="195574" y="830721"/>
                  </a:lnTo>
                  <a:lnTo>
                    <a:pt x="195574" y="829755"/>
                  </a:lnTo>
                  <a:lnTo>
                    <a:pt x="198418" y="830721"/>
                  </a:lnTo>
                  <a:lnTo>
                    <a:pt x="201272" y="832623"/>
                  </a:lnTo>
                  <a:lnTo>
                    <a:pt x="204116" y="834521"/>
                  </a:lnTo>
                  <a:lnTo>
                    <a:pt x="205067" y="836423"/>
                  </a:lnTo>
                  <a:lnTo>
                    <a:pt x="206018" y="838321"/>
                  </a:lnTo>
                  <a:lnTo>
                    <a:pt x="206018" y="838321"/>
                  </a:lnTo>
                  <a:lnTo>
                    <a:pt x="207916" y="837350"/>
                  </a:lnTo>
                  <a:lnTo>
                    <a:pt x="208862" y="834521"/>
                  </a:lnTo>
                  <a:lnTo>
                    <a:pt x="208862" y="833555"/>
                  </a:lnTo>
                  <a:lnTo>
                    <a:pt x="206964" y="829755"/>
                  </a:lnTo>
                  <a:lnTo>
                    <a:pt x="204116" y="828828"/>
                  </a:lnTo>
                  <a:lnTo>
                    <a:pt x="202218" y="824062"/>
                  </a:lnTo>
                  <a:lnTo>
                    <a:pt x="201272" y="824062"/>
                  </a:lnTo>
                  <a:lnTo>
                    <a:pt x="194623" y="822160"/>
                  </a:lnTo>
                  <a:lnTo>
                    <a:pt x="192726" y="821228"/>
                  </a:lnTo>
                  <a:lnTo>
                    <a:pt x="191775" y="819331"/>
                  </a:lnTo>
                  <a:lnTo>
                    <a:pt x="189877" y="816462"/>
                  </a:lnTo>
                  <a:lnTo>
                    <a:pt x="187975" y="817433"/>
                  </a:lnTo>
                  <a:lnTo>
                    <a:pt x="184180" y="819331"/>
                  </a:lnTo>
                  <a:lnTo>
                    <a:pt x="183228" y="822160"/>
                  </a:lnTo>
                  <a:lnTo>
                    <a:pt x="182282" y="825028"/>
                  </a:lnTo>
                  <a:lnTo>
                    <a:pt x="181331" y="828828"/>
                  </a:lnTo>
                  <a:lnTo>
                    <a:pt x="185126" y="839252"/>
                  </a:lnTo>
                  <a:lnTo>
                    <a:pt x="170887" y="850647"/>
                  </a:lnTo>
                  <a:lnTo>
                    <a:pt x="160439" y="832623"/>
                  </a:lnTo>
                  <a:lnTo>
                    <a:pt x="174682" y="828828"/>
                  </a:lnTo>
                  <a:lnTo>
                    <a:pt x="181331" y="823126"/>
                  </a:lnTo>
                  <a:lnTo>
                    <a:pt x="182282" y="818360"/>
                  </a:lnTo>
                  <a:lnTo>
                    <a:pt x="183228" y="817433"/>
                  </a:lnTo>
                  <a:lnTo>
                    <a:pt x="184180" y="814585"/>
                  </a:lnTo>
                  <a:lnTo>
                    <a:pt x="186077" y="810785"/>
                  </a:lnTo>
                  <a:lnTo>
                    <a:pt x="195574" y="810785"/>
                  </a:lnTo>
                  <a:lnTo>
                    <a:pt x="196521" y="812687"/>
                  </a:lnTo>
                  <a:lnTo>
                    <a:pt x="200321" y="813633"/>
                  </a:lnTo>
                  <a:lnTo>
                    <a:pt x="200321" y="814585"/>
                  </a:lnTo>
                  <a:lnTo>
                    <a:pt x="201272" y="815531"/>
                  </a:lnTo>
                  <a:lnTo>
                    <a:pt x="203164" y="815531"/>
                  </a:lnTo>
                  <a:lnTo>
                    <a:pt x="205067" y="809834"/>
                  </a:lnTo>
                  <a:lnTo>
                    <a:pt x="206018" y="809834"/>
                  </a:lnTo>
                  <a:lnTo>
                    <a:pt x="207916" y="814585"/>
                  </a:lnTo>
                  <a:lnTo>
                    <a:pt x="209813" y="817433"/>
                  </a:lnTo>
                  <a:lnTo>
                    <a:pt x="210764" y="819331"/>
                  </a:lnTo>
                  <a:lnTo>
                    <a:pt x="210764" y="821228"/>
                  </a:lnTo>
                  <a:lnTo>
                    <a:pt x="211715" y="819331"/>
                  </a:lnTo>
                  <a:lnTo>
                    <a:pt x="212662" y="820262"/>
                  </a:lnTo>
                  <a:lnTo>
                    <a:pt x="213613" y="821228"/>
                  </a:lnTo>
                  <a:lnTo>
                    <a:pt x="214559" y="823126"/>
                  </a:lnTo>
                  <a:lnTo>
                    <a:pt x="215510" y="827857"/>
                  </a:lnTo>
                  <a:lnTo>
                    <a:pt x="219310" y="830721"/>
                  </a:lnTo>
                  <a:lnTo>
                    <a:pt x="217408" y="837350"/>
                  </a:lnTo>
                  <a:lnTo>
                    <a:pt x="218359" y="839252"/>
                  </a:lnTo>
                  <a:lnTo>
                    <a:pt x="219310" y="842115"/>
                  </a:lnTo>
                  <a:lnTo>
                    <a:pt x="220257" y="841149"/>
                  </a:lnTo>
                  <a:lnTo>
                    <a:pt x="224057" y="840218"/>
                  </a:lnTo>
                  <a:lnTo>
                    <a:pt x="225954" y="840218"/>
                  </a:lnTo>
                  <a:lnTo>
                    <a:pt x="226905" y="838321"/>
                  </a:lnTo>
                  <a:lnTo>
                    <a:pt x="229754" y="839252"/>
                  </a:lnTo>
                  <a:lnTo>
                    <a:pt x="231651" y="841149"/>
                  </a:lnTo>
                  <a:lnTo>
                    <a:pt x="231651" y="838321"/>
                  </a:lnTo>
                  <a:lnTo>
                    <a:pt x="229754" y="835452"/>
                  </a:lnTo>
                  <a:lnTo>
                    <a:pt x="231651" y="831657"/>
                  </a:lnTo>
                  <a:lnTo>
                    <a:pt x="235451" y="826926"/>
                  </a:lnTo>
                  <a:lnTo>
                    <a:pt x="235451" y="824062"/>
                  </a:lnTo>
                  <a:lnTo>
                    <a:pt x="238300" y="824062"/>
                  </a:lnTo>
                  <a:lnTo>
                    <a:pt x="239246" y="825028"/>
                  </a:lnTo>
                  <a:lnTo>
                    <a:pt x="240198" y="825955"/>
                  </a:lnTo>
                  <a:lnTo>
                    <a:pt x="240198" y="827857"/>
                  </a:lnTo>
                  <a:lnTo>
                    <a:pt x="241144" y="830721"/>
                  </a:lnTo>
                  <a:lnTo>
                    <a:pt x="243046" y="827857"/>
                  </a:lnTo>
                  <a:lnTo>
                    <a:pt x="243046" y="825955"/>
                  </a:lnTo>
                  <a:lnTo>
                    <a:pt x="244944" y="823126"/>
                  </a:lnTo>
                  <a:lnTo>
                    <a:pt x="245895" y="822160"/>
                  </a:lnTo>
                  <a:lnTo>
                    <a:pt x="248744" y="823126"/>
                  </a:lnTo>
                  <a:lnTo>
                    <a:pt x="249695" y="824062"/>
                  </a:lnTo>
                  <a:lnTo>
                    <a:pt x="251592" y="825955"/>
                  </a:lnTo>
                  <a:lnTo>
                    <a:pt x="254441" y="825955"/>
                  </a:lnTo>
                  <a:lnTo>
                    <a:pt x="256339" y="825955"/>
                  </a:lnTo>
                  <a:lnTo>
                    <a:pt x="257285" y="826926"/>
                  </a:lnTo>
                  <a:lnTo>
                    <a:pt x="257285" y="829755"/>
                  </a:lnTo>
                  <a:lnTo>
                    <a:pt x="256339" y="834521"/>
                  </a:lnTo>
                  <a:lnTo>
                    <a:pt x="254441" y="834521"/>
                  </a:lnTo>
                  <a:lnTo>
                    <a:pt x="253490" y="834521"/>
                  </a:lnTo>
                  <a:lnTo>
                    <a:pt x="251592" y="835452"/>
                  </a:lnTo>
                  <a:lnTo>
                    <a:pt x="247792" y="838321"/>
                  </a:lnTo>
                  <a:lnTo>
                    <a:pt x="245895" y="842115"/>
                  </a:lnTo>
                  <a:lnTo>
                    <a:pt x="244944" y="842115"/>
                  </a:lnTo>
                  <a:lnTo>
                    <a:pt x="244944" y="842115"/>
                  </a:lnTo>
                  <a:lnTo>
                    <a:pt x="243046" y="844018"/>
                  </a:lnTo>
                  <a:lnTo>
                    <a:pt x="243046" y="845916"/>
                  </a:lnTo>
                  <a:lnTo>
                    <a:pt x="244944" y="847818"/>
                  </a:lnTo>
                  <a:lnTo>
                    <a:pt x="245895" y="848744"/>
                  </a:lnTo>
                  <a:lnTo>
                    <a:pt x="244944" y="855413"/>
                  </a:lnTo>
                  <a:lnTo>
                    <a:pt x="243997" y="855413"/>
                  </a:lnTo>
                  <a:lnTo>
                    <a:pt x="242095" y="854442"/>
                  </a:lnTo>
                  <a:lnTo>
                    <a:pt x="240198" y="855413"/>
                  </a:lnTo>
                  <a:lnTo>
                    <a:pt x="236398" y="860139"/>
                  </a:lnTo>
                  <a:lnTo>
                    <a:pt x="234500" y="861105"/>
                  </a:lnTo>
                  <a:lnTo>
                    <a:pt x="236398" y="863934"/>
                  </a:lnTo>
                  <a:lnTo>
                    <a:pt x="237349" y="866808"/>
                  </a:lnTo>
                  <a:lnTo>
                    <a:pt x="239246" y="867734"/>
                  </a:lnTo>
                  <a:lnTo>
                    <a:pt x="242095" y="870603"/>
                  </a:lnTo>
                  <a:lnTo>
                    <a:pt x="243997" y="871534"/>
                  </a:lnTo>
                  <a:lnTo>
                    <a:pt x="246841" y="871534"/>
                  </a:lnTo>
                  <a:lnTo>
                    <a:pt x="248744" y="868700"/>
                  </a:lnTo>
                  <a:lnTo>
                    <a:pt x="250641" y="867734"/>
                  </a:lnTo>
                  <a:lnTo>
                    <a:pt x="253490" y="868700"/>
                  </a:lnTo>
                  <a:lnTo>
                    <a:pt x="253490" y="872500"/>
                  </a:lnTo>
                  <a:lnTo>
                    <a:pt x="252539" y="874403"/>
                  </a:lnTo>
                  <a:lnTo>
                    <a:pt x="254441" y="878197"/>
                  </a:lnTo>
                  <a:lnTo>
                    <a:pt x="261085" y="878197"/>
                  </a:lnTo>
                  <a:lnTo>
                    <a:pt x="261085" y="879129"/>
                  </a:lnTo>
                  <a:lnTo>
                    <a:pt x="262036" y="883895"/>
                  </a:lnTo>
                  <a:lnTo>
                    <a:pt x="264880" y="884821"/>
                  </a:lnTo>
                  <a:lnTo>
                    <a:pt x="266782" y="885797"/>
                  </a:lnTo>
                  <a:lnTo>
                    <a:pt x="267733" y="886724"/>
                  </a:lnTo>
                  <a:lnTo>
                    <a:pt x="270577" y="885797"/>
                  </a:lnTo>
                  <a:lnTo>
                    <a:pt x="274377" y="888621"/>
                  </a:lnTo>
                  <a:lnTo>
                    <a:pt x="276274" y="888621"/>
                  </a:lnTo>
                  <a:lnTo>
                    <a:pt x="289567" y="890524"/>
                  </a:lnTo>
                  <a:lnTo>
                    <a:pt x="290518" y="891490"/>
                  </a:lnTo>
                  <a:lnTo>
                    <a:pt x="292420" y="892416"/>
                  </a:lnTo>
                  <a:lnTo>
                    <a:pt x="296215" y="894318"/>
                  </a:lnTo>
                  <a:lnTo>
                    <a:pt x="300962" y="892416"/>
                  </a:lnTo>
                  <a:lnTo>
                    <a:pt x="301913" y="892416"/>
                  </a:lnTo>
                  <a:lnTo>
                    <a:pt x="304761" y="896216"/>
                  </a:lnTo>
                  <a:lnTo>
                    <a:pt x="306659" y="898119"/>
                  </a:lnTo>
                  <a:lnTo>
                    <a:pt x="310459" y="898119"/>
                  </a:lnTo>
                  <a:lnTo>
                    <a:pt x="314254" y="901913"/>
                  </a:lnTo>
                  <a:lnTo>
                    <a:pt x="314254" y="902884"/>
                  </a:lnTo>
                  <a:lnTo>
                    <a:pt x="314254" y="903811"/>
                  </a:lnTo>
                  <a:lnTo>
                    <a:pt x="320902" y="902884"/>
                  </a:lnTo>
                  <a:lnTo>
                    <a:pt x="321849" y="900982"/>
                  </a:lnTo>
                  <a:lnTo>
                    <a:pt x="323751" y="897182"/>
                  </a:lnTo>
                  <a:lnTo>
                    <a:pt x="325649" y="896216"/>
                  </a:lnTo>
                  <a:lnTo>
                    <a:pt x="326595" y="894318"/>
                  </a:lnTo>
                  <a:lnTo>
                    <a:pt x="325649" y="892416"/>
                  </a:lnTo>
                  <a:lnTo>
                    <a:pt x="325649" y="892416"/>
                  </a:lnTo>
                  <a:lnTo>
                    <a:pt x="324697" y="890524"/>
                  </a:lnTo>
                  <a:lnTo>
                    <a:pt x="323751" y="891490"/>
                  </a:lnTo>
                  <a:lnTo>
                    <a:pt x="322800" y="892416"/>
                  </a:lnTo>
                  <a:lnTo>
                    <a:pt x="319951" y="893387"/>
                  </a:lnTo>
                  <a:lnTo>
                    <a:pt x="315205" y="891490"/>
                  </a:lnTo>
                  <a:lnTo>
                    <a:pt x="315205" y="890524"/>
                  </a:lnTo>
                  <a:lnTo>
                    <a:pt x="314254" y="885797"/>
                  </a:lnTo>
                  <a:lnTo>
                    <a:pt x="313303" y="881026"/>
                  </a:lnTo>
                  <a:lnTo>
                    <a:pt x="313303" y="879129"/>
                  </a:lnTo>
                  <a:lnTo>
                    <a:pt x="321849" y="879129"/>
                  </a:lnTo>
                  <a:lnTo>
                    <a:pt x="337990" y="881026"/>
                  </a:lnTo>
                  <a:lnTo>
                    <a:pt x="337990" y="888621"/>
                  </a:lnTo>
                  <a:lnTo>
                    <a:pt x="337043" y="891490"/>
                  </a:lnTo>
                  <a:lnTo>
                    <a:pt x="341790" y="891490"/>
                  </a:lnTo>
                  <a:lnTo>
                    <a:pt x="344638" y="891490"/>
                  </a:lnTo>
                  <a:lnTo>
                    <a:pt x="345585" y="891490"/>
                  </a:lnTo>
                  <a:lnTo>
                    <a:pt x="347487" y="892416"/>
                  </a:lnTo>
                  <a:lnTo>
                    <a:pt x="349385" y="893387"/>
                  </a:lnTo>
                  <a:lnTo>
                    <a:pt x="351282" y="893387"/>
                  </a:lnTo>
                  <a:lnTo>
                    <a:pt x="353184" y="894318"/>
                  </a:lnTo>
                  <a:lnTo>
                    <a:pt x="355082" y="895290"/>
                  </a:lnTo>
                  <a:lnTo>
                    <a:pt x="357931" y="895290"/>
                  </a:lnTo>
                  <a:lnTo>
                    <a:pt x="366457" y="900016"/>
                  </a:lnTo>
                  <a:lnTo>
                    <a:pt x="366457" y="900982"/>
                  </a:lnTo>
                  <a:lnTo>
                    <a:pt x="370252" y="900982"/>
                  </a:lnTo>
                  <a:lnTo>
                    <a:pt x="375018" y="900982"/>
                  </a:lnTo>
                  <a:lnTo>
                    <a:pt x="383549" y="900016"/>
                  </a:lnTo>
                  <a:lnTo>
                    <a:pt x="384515" y="900016"/>
                  </a:lnTo>
                  <a:lnTo>
                    <a:pt x="386413" y="900982"/>
                  </a:lnTo>
                  <a:lnTo>
                    <a:pt x="391144" y="900982"/>
                  </a:lnTo>
                  <a:lnTo>
                    <a:pt x="393041" y="900982"/>
                  </a:lnTo>
                  <a:lnTo>
                    <a:pt x="394008" y="902884"/>
                  </a:lnTo>
                  <a:lnTo>
                    <a:pt x="394939" y="902884"/>
                  </a:lnTo>
                  <a:lnTo>
                    <a:pt x="400636" y="898119"/>
                  </a:lnTo>
                  <a:lnTo>
                    <a:pt x="398739" y="897182"/>
                  </a:lnTo>
                  <a:lnTo>
                    <a:pt x="396841" y="892416"/>
                  </a:lnTo>
                  <a:lnTo>
                    <a:pt x="395890" y="892416"/>
                  </a:lnTo>
                  <a:lnTo>
                    <a:pt x="395890" y="891490"/>
                  </a:lnTo>
                  <a:lnTo>
                    <a:pt x="392110" y="889587"/>
                  </a:lnTo>
                  <a:lnTo>
                    <a:pt x="392110" y="889587"/>
                  </a:lnTo>
                  <a:lnTo>
                    <a:pt x="390213" y="891490"/>
                  </a:lnTo>
                  <a:lnTo>
                    <a:pt x="387344" y="892416"/>
                  </a:lnTo>
                  <a:lnTo>
                    <a:pt x="385447" y="892416"/>
                  </a:lnTo>
                  <a:lnTo>
                    <a:pt x="378818" y="892416"/>
                  </a:lnTo>
                  <a:lnTo>
                    <a:pt x="375018" y="891490"/>
                  </a:lnTo>
                  <a:lnTo>
                    <a:pt x="374052" y="890524"/>
                  </a:lnTo>
                  <a:lnTo>
                    <a:pt x="374052" y="889587"/>
                  </a:lnTo>
                  <a:lnTo>
                    <a:pt x="370252" y="887690"/>
                  </a:lnTo>
                  <a:lnTo>
                    <a:pt x="367423" y="886724"/>
                  </a:lnTo>
                  <a:lnTo>
                    <a:pt x="366457" y="885797"/>
                  </a:lnTo>
                  <a:lnTo>
                    <a:pt x="366457" y="884821"/>
                  </a:lnTo>
                  <a:lnTo>
                    <a:pt x="364574" y="883895"/>
                  </a:lnTo>
                  <a:lnTo>
                    <a:pt x="363628" y="881997"/>
                  </a:lnTo>
                  <a:lnTo>
                    <a:pt x="362677" y="878197"/>
                  </a:lnTo>
                  <a:lnTo>
                    <a:pt x="360779" y="877226"/>
                  </a:lnTo>
                  <a:lnTo>
                    <a:pt x="356033" y="877226"/>
                  </a:lnTo>
                  <a:lnTo>
                    <a:pt x="355082" y="877226"/>
                  </a:lnTo>
                  <a:lnTo>
                    <a:pt x="352233" y="877226"/>
                  </a:lnTo>
                  <a:lnTo>
                    <a:pt x="350336" y="875329"/>
                  </a:lnTo>
                  <a:lnTo>
                    <a:pt x="348438" y="873426"/>
                  </a:lnTo>
                  <a:lnTo>
                    <a:pt x="347487" y="869632"/>
                  </a:lnTo>
                  <a:lnTo>
                    <a:pt x="345585" y="867734"/>
                  </a:lnTo>
                  <a:lnTo>
                    <a:pt x="345585" y="866808"/>
                  </a:lnTo>
                  <a:lnTo>
                    <a:pt x="344638" y="863934"/>
                  </a:lnTo>
                  <a:lnTo>
                    <a:pt x="344638" y="858242"/>
                  </a:lnTo>
                  <a:lnTo>
                    <a:pt x="332292" y="844944"/>
                  </a:lnTo>
                  <a:lnTo>
                    <a:pt x="324697" y="829755"/>
                  </a:lnTo>
                  <a:lnTo>
                    <a:pt x="311405" y="812687"/>
                  </a:lnTo>
                  <a:lnTo>
                    <a:pt x="299064" y="797492"/>
                  </a:lnTo>
                  <a:lnTo>
                    <a:pt x="291469" y="787995"/>
                  </a:lnTo>
                  <a:lnTo>
                    <a:pt x="277226" y="792741"/>
                  </a:lnTo>
                  <a:lnTo>
                    <a:pt x="276274" y="795590"/>
                  </a:lnTo>
                  <a:lnTo>
                    <a:pt x="273431" y="789898"/>
                  </a:lnTo>
                  <a:lnTo>
                    <a:pt x="270577" y="787049"/>
                  </a:lnTo>
                  <a:lnTo>
                    <a:pt x="269631" y="786098"/>
                  </a:lnTo>
                  <a:lnTo>
                    <a:pt x="244944" y="791795"/>
                  </a:lnTo>
                  <a:lnTo>
                    <a:pt x="244944" y="794644"/>
                  </a:lnTo>
                  <a:lnTo>
                    <a:pt x="243997" y="796541"/>
                  </a:lnTo>
                  <a:lnTo>
                    <a:pt x="237349" y="798444"/>
                  </a:lnTo>
                  <a:lnTo>
                    <a:pt x="235451" y="799390"/>
                  </a:lnTo>
                  <a:lnTo>
                    <a:pt x="232603" y="799390"/>
                  </a:lnTo>
                  <a:lnTo>
                    <a:pt x="228803" y="799390"/>
                  </a:lnTo>
                  <a:lnTo>
                    <a:pt x="232603" y="790844"/>
                  </a:lnTo>
                  <a:lnTo>
                    <a:pt x="236398" y="791795"/>
                  </a:lnTo>
                  <a:lnTo>
                    <a:pt x="238300" y="793697"/>
                  </a:lnTo>
                  <a:lnTo>
                    <a:pt x="238300" y="793697"/>
                  </a:lnTo>
                  <a:lnTo>
                    <a:pt x="239246" y="792741"/>
                  </a:lnTo>
                  <a:lnTo>
                    <a:pt x="243046" y="788946"/>
                  </a:lnTo>
                  <a:lnTo>
                    <a:pt x="246841" y="786098"/>
                  </a:lnTo>
                  <a:lnTo>
                    <a:pt x="248744" y="781347"/>
                  </a:lnTo>
                  <a:lnTo>
                    <a:pt x="233549" y="782303"/>
                  </a:lnTo>
                  <a:lnTo>
                    <a:pt x="223105" y="787049"/>
                  </a:lnTo>
                  <a:lnTo>
                    <a:pt x="221208" y="783249"/>
                  </a:lnTo>
                  <a:lnTo>
                    <a:pt x="219310" y="783249"/>
                  </a:lnTo>
                  <a:lnTo>
                    <a:pt x="217408" y="782303"/>
                  </a:lnTo>
                  <a:lnTo>
                    <a:pt x="203164" y="791795"/>
                  </a:lnTo>
                  <a:lnTo>
                    <a:pt x="191775" y="791795"/>
                  </a:lnTo>
                  <a:lnTo>
                    <a:pt x="175634" y="779454"/>
                  </a:lnTo>
                  <a:lnTo>
                    <a:pt x="178482" y="776600"/>
                  </a:lnTo>
                  <a:lnTo>
                    <a:pt x="177531" y="774708"/>
                  </a:lnTo>
                  <a:lnTo>
                    <a:pt x="178482" y="774708"/>
                  </a:lnTo>
                  <a:lnTo>
                    <a:pt x="181331" y="775654"/>
                  </a:lnTo>
                  <a:lnTo>
                    <a:pt x="181331" y="774708"/>
                  </a:lnTo>
                  <a:lnTo>
                    <a:pt x="183228" y="774708"/>
                  </a:lnTo>
                  <a:lnTo>
                    <a:pt x="187975" y="771854"/>
                  </a:lnTo>
                  <a:lnTo>
                    <a:pt x="187028" y="769005"/>
                  </a:lnTo>
                  <a:lnTo>
                    <a:pt x="186077" y="767103"/>
                  </a:lnTo>
                  <a:lnTo>
                    <a:pt x="188926" y="764259"/>
                  </a:lnTo>
                  <a:lnTo>
                    <a:pt x="191775" y="758567"/>
                  </a:lnTo>
                  <a:lnTo>
                    <a:pt x="189877" y="758567"/>
                  </a:lnTo>
                  <a:lnTo>
                    <a:pt x="190823" y="753816"/>
                  </a:lnTo>
                  <a:lnTo>
                    <a:pt x="191775" y="752860"/>
                  </a:lnTo>
                  <a:lnTo>
                    <a:pt x="196521" y="751918"/>
                  </a:lnTo>
                  <a:lnTo>
                    <a:pt x="197472" y="751918"/>
                  </a:lnTo>
                  <a:lnTo>
                    <a:pt x="200321" y="750972"/>
                  </a:lnTo>
                  <a:lnTo>
                    <a:pt x="203164" y="750016"/>
                  </a:lnTo>
                  <a:lnTo>
                    <a:pt x="205067" y="749069"/>
                  </a:lnTo>
                  <a:lnTo>
                    <a:pt x="219310" y="748118"/>
                  </a:lnTo>
                  <a:lnTo>
                    <a:pt x="223105" y="746221"/>
                  </a:lnTo>
                  <a:lnTo>
                    <a:pt x="225954" y="745270"/>
                  </a:lnTo>
                  <a:lnTo>
                    <a:pt x="226905" y="745270"/>
                  </a:lnTo>
                  <a:lnTo>
                    <a:pt x="229754" y="743372"/>
                  </a:lnTo>
                  <a:lnTo>
                    <a:pt x="230705" y="743372"/>
                  </a:lnTo>
                  <a:lnTo>
                    <a:pt x="236398" y="744323"/>
                  </a:lnTo>
                  <a:lnTo>
                    <a:pt x="239246" y="744323"/>
                  </a:lnTo>
                  <a:lnTo>
                    <a:pt x="242095" y="743372"/>
                  </a:lnTo>
                  <a:lnTo>
                    <a:pt x="249695" y="736729"/>
                  </a:lnTo>
                  <a:lnTo>
                    <a:pt x="249695" y="734826"/>
                  </a:lnTo>
                  <a:lnTo>
                    <a:pt x="246841" y="729129"/>
                  </a:lnTo>
                  <a:lnTo>
                    <a:pt x="246841" y="727236"/>
                  </a:lnTo>
                  <a:lnTo>
                    <a:pt x="245895" y="725334"/>
                  </a:lnTo>
                  <a:lnTo>
                    <a:pt x="244944" y="722485"/>
                  </a:lnTo>
                  <a:lnTo>
                    <a:pt x="240198" y="724383"/>
                  </a:lnTo>
                  <a:lnTo>
                    <a:pt x="236398" y="726280"/>
                  </a:lnTo>
                  <a:lnTo>
                    <a:pt x="234500" y="727236"/>
                  </a:lnTo>
                  <a:lnTo>
                    <a:pt x="229754" y="728182"/>
                  </a:lnTo>
                  <a:lnTo>
                    <a:pt x="225954" y="730080"/>
                  </a:lnTo>
                  <a:lnTo>
                    <a:pt x="222154" y="730080"/>
                  </a:lnTo>
                  <a:lnTo>
                    <a:pt x="219310" y="729129"/>
                  </a:lnTo>
                  <a:lnTo>
                    <a:pt x="219310" y="730080"/>
                  </a:lnTo>
                  <a:lnTo>
                    <a:pt x="214559" y="732928"/>
                  </a:lnTo>
                  <a:lnTo>
                    <a:pt x="211715" y="733875"/>
                  </a:lnTo>
                  <a:lnTo>
                    <a:pt x="209813" y="735777"/>
                  </a:lnTo>
                  <a:lnTo>
                    <a:pt x="208862" y="738616"/>
                  </a:lnTo>
                  <a:lnTo>
                    <a:pt x="204116" y="739577"/>
                  </a:lnTo>
                  <a:lnTo>
                    <a:pt x="197472" y="741475"/>
                  </a:lnTo>
                  <a:lnTo>
                    <a:pt x="199369" y="736729"/>
                  </a:lnTo>
                  <a:lnTo>
                    <a:pt x="199369" y="734826"/>
                  </a:lnTo>
                  <a:lnTo>
                    <a:pt x="197472" y="735777"/>
                  </a:lnTo>
                  <a:lnTo>
                    <a:pt x="195574" y="739577"/>
                  </a:lnTo>
                  <a:lnTo>
                    <a:pt x="194623" y="741475"/>
                  </a:lnTo>
                  <a:lnTo>
                    <a:pt x="192726" y="742421"/>
                  </a:lnTo>
                  <a:lnTo>
                    <a:pt x="189877" y="741475"/>
                  </a:lnTo>
                  <a:lnTo>
                    <a:pt x="179429" y="733875"/>
                  </a:lnTo>
                  <a:lnTo>
                    <a:pt x="178482" y="732928"/>
                  </a:lnTo>
                  <a:lnTo>
                    <a:pt x="178482" y="732928"/>
                  </a:lnTo>
                  <a:lnTo>
                    <a:pt x="178482" y="731982"/>
                  </a:lnTo>
                  <a:lnTo>
                    <a:pt x="175634" y="730080"/>
                  </a:lnTo>
                  <a:lnTo>
                    <a:pt x="173731" y="727236"/>
                  </a:lnTo>
                  <a:lnTo>
                    <a:pt x="171834" y="726280"/>
                  </a:lnTo>
                  <a:lnTo>
                    <a:pt x="172785" y="726280"/>
                  </a:lnTo>
                  <a:lnTo>
                    <a:pt x="174682" y="725334"/>
                  </a:lnTo>
                  <a:lnTo>
                    <a:pt x="176585" y="721534"/>
                  </a:lnTo>
                  <a:lnTo>
                    <a:pt x="176585" y="717739"/>
                  </a:lnTo>
                  <a:lnTo>
                    <a:pt x="178482" y="716788"/>
                  </a:lnTo>
                  <a:lnTo>
                    <a:pt x="177531" y="715841"/>
                  </a:lnTo>
                  <a:lnTo>
                    <a:pt x="180380" y="712041"/>
                  </a:lnTo>
                  <a:lnTo>
                    <a:pt x="181331" y="710139"/>
                  </a:lnTo>
                  <a:lnTo>
                    <a:pt x="180380" y="709193"/>
                  </a:lnTo>
                  <a:lnTo>
                    <a:pt x="182282" y="706344"/>
                  </a:lnTo>
                  <a:lnTo>
                    <a:pt x="182282" y="704446"/>
                  </a:lnTo>
                  <a:lnTo>
                    <a:pt x="185126" y="701598"/>
                  </a:lnTo>
                  <a:lnTo>
                    <a:pt x="187028" y="698749"/>
                  </a:lnTo>
                  <a:lnTo>
                    <a:pt x="187028" y="697798"/>
                  </a:lnTo>
                  <a:lnTo>
                    <a:pt x="187028" y="696852"/>
                  </a:lnTo>
                  <a:lnTo>
                    <a:pt x="187975" y="696852"/>
                  </a:lnTo>
                  <a:lnTo>
                    <a:pt x="190823" y="694003"/>
                  </a:lnTo>
                  <a:lnTo>
                    <a:pt x="192726" y="691149"/>
                  </a:lnTo>
                  <a:lnTo>
                    <a:pt x="198418" y="685477"/>
                  </a:lnTo>
                  <a:lnTo>
                    <a:pt x="203164" y="681677"/>
                  </a:lnTo>
                  <a:lnTo>
                    <a:pt x="206018" y="679779"/>
                  </a:lnTo>
                  <a:lnTo>
                    <a:pt x="206964" y="678808"/>
                  </a:lnTo>
                  <a:lnTo>
                    <a:pt x="208862" y="676911"/>
                  </a:lnTo>
                  <a:lnTo>
                    <a:pt x="210764" y="675979"/>
                  </a:lnTo>
                  <a:lnTo>
                    <a:pt x="214559" y="675979"/>
                  </a:lnTo>
                  <a:lnTo>
                    <a:pt x="214559" y="671213"/>
                  </a:lnTo>
                  <a:lnTo>
                    <a:pt x="212662" y="670287"/>
                  </a:lnTo>
                  <a:lnTo>
                    <a:pt x="212662" y="669316"/>
                  </a:lnTo>
                  <a:lnTo>
                    <a:pt x="213613" y="667413"/>
                  </a:lnTo>
                  <a:lnTo>
                    <a:pt x="213613" y="664585"/>
                  </a:lnTo>
                  <a:lnTo>
                    <a:pt x="211715" y="660794"/>
                  </a:lnTo>
                  <a:lnTo>
                    <a:pt x="209813" y="656990"/>
                  </a:lnTo>
                  <a:lnTo>
                    <a:pt x="209813" y="656023"/>
                  </a:lnTo>
                  <a:lnTo>
                    <a:pt x="210764" y="654126"/>
                  </a:lnTo>
                  <a:lnTo>
                    <a:pt x="209813" y="652224"/>
                  </a:lnTo>
                  <a:lnTo>
                    <a:pt x="209813" y="653190"/>
                  </a:lnTo>
                  <a:lnTo>
                    <a:pt x="207916" y="653190"/>
                  </a:lnTo>
                  <a:lnTo>
                    <a:pt x="205067" y="651297"/>
                  </a:lnTo>
                  <a:lnTo>
                    <a:pt x="205067" y="650326"/>
                  </a:lnTo>
                  <a:lnTo>
                    <a:pt x="204116" y="646531"/>
                  </a:lnTo>
                  <a:lnTo>
                    <a:pt x="206018" y="642731"/>
                  </a:lnTo>
                  <a:lnTo>
                    <a:pt x="206964" y="640829"/>
                  </a:lnTo>
                  <a:lnTo>
                    <a:pt x="207916" y="639902"/>
                  </a:lnTo>
                  <a:lnTo>
                    <a:pt x="209813" y="638000"/>
                  </a:lnTo>
                  <a:lnTo>
                    <a:pt x="203164" y="634200"/>
                  </a:lnTo>
                  <a:lnTo>
                    <a:pt x="201272" y="634200"/>
                  </a:lnTo>
                  <a:lnTo>
                    <a:pt x="201272" y="635136"/>
                  </a:lnTo>
                  <a:lnTo>
                    <a:pt x="199369" y="635136"/>
                  </a:lnTo>
                  <a:lnTo>
                    <a:pt x="199369" y="636102"/>
                  </a:lnTo>
                  <a:lnTo>
                    <a:pt x="199369" y="638931"/>
                  </a:lnTo>
                  <a:lnTo>
                    <a:pt x="197472" y="636102"/>
                  </a:lnTo>
                  <a:lnTo>
                    <a:pt x="198418" y="634200"/>
                  </a:lnTo>
                  <a:lnTo>
                    <a:pt x="200321" y="631336"/>
                  </a:lnTo>
                  <a:lnTo>
                    <a:pt x="199369" y="627542"/>
                  </a:lnTo>
                  <a:lnTo>
                    <a:pt x="199369" y="625639"/>
                  </a:lnTo>
                  <a:lnTo>
                    <a:pt x="201272" y="624708"/>
                  </a:lnTo>
                  <a:lnTo>
                    <a:pt x="202218" y="622810"/>
                  </a:lnTo>
                  <a:lnTo>
                    <a:pt x="203164" y="620913"/>
                  </a:lnTo>
                  <a:lnTo>
                    <a:pt x="202218" y="618044"/>
                  </a:lnTo>
                  <a:lnTo>
                    <a:pt x="203164" y="616147"/>
                  </a:lnTo>
                  <a:lnTo>
                    <a:pt x="206018" y="618044"/>
                  </a:lnTo>
                  <a:lnTo>
                    <a:pt x="209813" y="615210"/>
                  </a:lnTo>
                  <a:lnTo>
                    <a:pt x="208862" y="613318"/>
                  </a:lnTo>
                  <a:lnTo>
                    <a:pt x="209813" y="612347"/>
                  </a:lnTo>
                  <a:lnTo>
                    <a:pt x="210764" y="610444"/>
                  </a:lnTo>
                  <a:lnTo>
                    <a:pt x="210764" y="609518"/>
                  </a:lnTo>
                  <a:lnTo>
                    <a:pt x="211715" y="607615"/>
                  </a:lnTo>
                  <a:lnTo>
                    <a:pt x="212662" y="604752"/>
                  </a:lnTo>
                  <a:lnTo>
                    <a:pt x="212662" y="602849"/>
                  </a:lnTo>
                  <a:lnTo>
                    <a:pt x="209813" y="600026"/>
                  </a:lnTo>
                  <a:lnTo>
                    <a:pt x="207916" y="598123"/>
                  </a:lnTo>
                  <a:lnTo>
                    <a:pt x="206018" y="596225"/>
                  </a:lnTo>
                  <a:lnTo>
                    <a:pt x="205067" y="596225"/>
                  </a:lnTo>
                  <a:lnTo>
                    <a:pt x="203164" y="596225"/>
                  </a:lnTo>
                  <a:lnTo>
                    <a:pt x="200321" y="584831"/>
                  </a:lnTo>
                  <a:lnTo>
                    <a:pt x="202218" y="582933"/>
                  </a:lnTo>
                  <a:lnTo>
                    <a:pt x="203164" y="582933"/>
                  </a:lnTo>
                  <a:lnTo>
                    <a:pt x="205067" y="581962"/>
                  </a:lnTo>
                  <a:lnTo>
                    <a:pt x="206018" y="581036"/>
                  </a:lnTo>
                  <a:lnTo>
                    <a:pt x="207916" y="579133"/>
                  </a:lnTo>
                  <a:lnTo>
                    <a:pt x="206018" y="576270"/>
                  </a:lnTo>
                  <a:lnTo>
                    <a:pt x="202218" y="575333"/>
                  </a:lnTo>
                  <a:lnTo>
                    <a:pt x="200321" y="574387"/>
                  </a:lnTo>
                  <a:lnTo>
                    <a:pt x="199369" y="573441"/>
                  </a:lnTo>
                  <a:lnTo>
                    <a:pt x="199369" y="572485"/>
                  </a:lnTo>
                  <a:lnTo>
                    <a:pt x="198418" y="568690"/>
                  </a:lnTo>
                  <a:lnTo>
                    <a:pt x="201272" y="557295"/>
                  </a:lnTo>
                  <a:lnTo>
                    <a:pt x="204116" y="550651"/>
                  </a:lnTo>
                  <a:lnTo>
                    <a:pt x="203164" y="547803"/>
                  </a:lnTo>
                  <a:lnTo>
                    <a:pt x="202218" y="545905"/>
                  </a:lnTo>
                  <a:lnTo>
                    <a:pt x="200321" y="544954"/>
                  </a:lnTo>
                  <a:lnTo>
                    <a:pt x="199369" y="544954"/>
                  </a:lnTo>
                  <a:lnTo>
                    <a:pt x="199369" y="544954"/>
                  </a:lnTo>
                  <a:lnTo>
                    <a:pt x="197472" y="544003"/>
                  </a:lnTo>
                  <a:lnTo>
                    <a:pt x="193672" y="543056"/>
                  </a:lnTo>
                  <a:lnTo>
                    <a:pt x="192726" y="541154"/>
                  </a:lnTo>
                  <a:lnTo>
                    <a:pt x="190823" y="539257"/>
                  </a:lnTo>
                  <a:lnTo>
                    <a:pt x="190823" y="538310"/>
                  </a:lnTo>
                  <a:lnTo>
                    <a:pt x="190823" y="537349"/>
                  </a:lnTo>
                  <a:lnTo>
                    <a:pt x="191775" y="531662"/>
                  </a:lnTo>
                  <a:lnTo>
                    <a:pt x="191775" y="529759"/>
                  </a:lnTo>
                  <a:lnTo>
                    <a:pt x="191775" y="523116"/>
                  </a:lnTo>
                  <a:lnTo>
                    <a:pt x="188926" y="521218"/>
                  </a:lnTo>
                  <a:lnTo>
                    <a:pt x="184180" y="511726"/>
                  </a:lnTo>
                  <a:lnTo>
                    <a:pt x="184180" y="512672"/>
                  </a:lnTo>
                  <a:lnTo>
                    <a:pt x="181331" y="519321"/>
                  </a:lnTo>
                  <a:lnTo>
                    <a:pt x="180380" y="527862"/>
                  </a:lnTo>
                  <a:lnTo>
                    <a:pt x="180380" y="528813"/>
                  </a:lnTo>
                  <a:lnTo>
                    <a:pt x="182282" y="531662"/>
                  </a:lnTo>
                  <a:lnTo>
                    <a:pt x="183228" y="533559"/>
                  </a:lnTo>
                  <a:lnTo>
                    <a:pt x="183228" y="535462"/>
                  </a:lnTo>
                  <a:lnTo>
                    <a:pt x="179429" y="539257"/>
                  </a:lnTo>
                  <a:lnTo>
                    <a:pt x="175634" y="540208"/>
                  </a:lnTo>
                  <a:lnTo>
                    <a:pt x="174682" y="542105"/>
                  </a:lnTo>
                  <a:lnTo>
                    <a:pt x="174682" y="544003"/>
                  </a:lnTo>
                  <a:lnTo>
                    <a:pt x="175634" y="545905"/>
                  </a:lnTo>
                  <a:lnTo>
                    <a:pt x="174682" y="549700"/>
                  </a:lnTo>
                  <a:lnTo>
                    <a:pt x="176585" y="549700"/>
                  </a:lnTo>
                  <a:lnTo>
                    <a:pt x="182282" y="549700"/>
                  </a:lnTo>
                  <a:lnTo>
                    <a:pt x="183228" y="551593"/>
                  </a:lnTo>
                  <a:lnTo>
                    <a:pt x="185126" y="553495"/>
                  </a:lnTo>
                  <a:lnTo>
                    <a:pt x="186077" y="554451"/>
                  </a:lnTo>
                  <a:lnTo>
                    <a:pt x="185126" y="558246"/>
                  </a:lnTo>
                  <a:lnTo>
                    <a:pt x="185126" y="563944"/>
                  </a:lnTo>
                  <a:lnTo>
                    <a:pt x="185126" y="564890"/>
                  </a:lnTo>
                  <a:lnTo>
                    <a:pt x="183228" y="565836"/>
                  </a:lnTo>
                  <a:lnTo>
                    <a:pt x="185126" y="571538"/>
                  </a:lnTo>
                  <a:lnTo>
                    <a:pt x="186077" y="570587"/>
                  </a:lnTo>
                  <a:lnTo>
                    <a:pt x="187028" y="571538"/>
                  </a:lnTo>
                  <a:lnTo>
                    <a:pt x="184180" y="575333"/>
                  </a:lnTo>
                  <a:lnTo>
                    <a:pt x="183228" y="576270"/>
                  </a:lnTo>
                  <a:lnTo>
                    <a:pt x="180380" y="581036"/>
                  </a:lnTo>
                  <a:lnTo>
                    <a:pt x="180380" y="586728"/>
                  </a:lnTo>
                  <a:lnTo>
                    <a:pt x="181331" y="588631"/>
                  </a:lnTo>
                  <a:lnTo>
                    <a:pt x="182282" y="589562"/>
                  </a:lnTo>
                  <a:lnTo>
                    <a:pt x="184180" y="590528"/>
                  </a:lnTo>
                  <a:lnTo>
                    <a:pt x="183228" y="590528"/>
                  </a:lnTo>
                  <a:lnTo>
                    <a:pt x="182282" y="592431"/>
                  </a:lnTo>
                  <a:lnTo>
                    <a:pt x="178482" y="594323"/>
                  </a:lnTo>
                  <a:lnTo>
                    <a:pt x="174682" y="593357"/>
                  </a:lnTo>
                  <a:lnTo>
                    <a:pt x="173731" y="592431"/>
                  </a:lnTo>
                  <a:lnTo>
                    <a:pt x="171834" y="592431"/>
                  </a:lnTo>
                  <a:lnTo>
                    <a:pt x="168039" y="592431"/>
                  </a:lnTo>
                  <a:lnTo>
                    <a:pt x="167087" y="592431"/>
                  </a:lnTo>
                  <a:lnTo>
                    <a:pt x="167087" y="595254"/>
                  </a:lnTo>
                  <a:lnTo>
                    <a:pt x="161390" y="599055"/>
                  </a:lnTo>
                  <a:lnTo>
                    <a:pt x="147152" y="596225"/>
                  </a:lnTo>
                  <a:lnTo>
                    <a:pt x="147152" y="591455"/>
                  </a:lnTo>
                  <a:lnTo>
                    <a:pt x="147152" y="584831"/>
                  </a:lnTo>
                  <a:lnTo>
                    <a:pt x="145249" y="582933"/>
                  </a:lnTo>
                  <a:lnTo>
                    <a:pt x="133859" y="585762"/>
                  </a:lnTo>
                  <a:lnTo>
                    <a:pt x="132928" y="586728"/>
                  </a:lnTo>
                  <a:lnTo>
                    <a:pt x="130059" y="585762"/>
                  </a:lnTo>
                  <a:lnTo>
                    <a:pt x="130059" y="580070"/>
                  </a:lnTo>
                  <a:lnTo>
                    <a:pt x="131957" y="577236"/>
                  </a:lnTo>
                  <a:lnTo>
                    <a:pt x="134825" y="576270"/>
                  </a:lnTo>
                  <a:lnTo>
                    <a:pt x="137654" y="571538"/>
                  </a:lnTo>
                  <a:lnTo>
                    <a:pt x="138625" y="570587"/>
                  </a:lnTo>
                  <a:lnTo>
                    <a:pt x="140523" y="569641"/>
                  </a:lnTo>
                  <a:lnTo>
                    <a:pt x="134825" y="565836"/>
                  </a:lnTo>
                  <a:lnTo>
                    <a:pt x="132928" y="565836"/>
                  </a:lnTo>
                  <a:lnTo>
                    <a:pt x="131025" y="564890"/>
                  </a:lnTo>
                  <a:lnTo>
                    <a:pt x="130059" y="563944"/>
                  </a:lnTo>
                  <a:lnTo>
                    <a:pt x="128162" y="556344"/>
                  </a:lnTo>
                  <a:lnTo>
                    <a:pt x="128162" y="556344"/>
                  </a:lnTo>
                  <a:lnTo>
                    <a:pt x="125328" y="555398"/>
                  </a:lnTo>
                  <a:lnTo>
                    <a:pt x="122479" y="554451"/>
                  </a:lnTo>
                  <a:lnTo>
                    <a:pt x="121533" y="551593"/>
                  </a:lnTo>
                  <a:lnTo>
                    <a:pt x="120582" y="550651"/>
                  </a:lnTo>
                  <a:lnTo>
                    <a:pt x="119636" y="550651"/>
                  </a:lnTo>
                  <a:lnTo>
                    <a:pt x="118684" y="544954"/>
                  </a:lnTo>
                  <a:lnTo>
                    <a:pt x="118684" y="543056"/>
                  </a:lnTo>
                  <a:lnTo>
                    <a:pt x="119636" y="540208"/>
                  </a:lnTo>
                  <a:lnTo>
                    <a:pt x="120582" y="534510"/>
                  </a:lnTo>
                  <a:lnTo>
                    <a:pt x="133859" y="525964"/>
                  </a:lnTo>
                  <a:lnTo>
                    <a:pt x="132928" y="527862"/>
                  </a:lnTo>
                  <a:lnTo>
                    <a:pt x="131957" y="530715"/>
                  </a:lnTo>
                  <a:lnTo>
                    <a:pt x="131957" y="532608"/>
                  </a:lnTo>
                  <a:lnTo>
                    <a:pt x="131957" y="535462"/>
                  </a:lnTo>
                  <a:lnTo>
                    <a:pt x="136723" y="535462"/>
                  </a:lnTo>
                  <a:lnTo>
                    <a:pt x="137654" y="531662"/>
                  </a:lnTo>
                  <a:lnTo>
                    <a:pt x="140523" y="531662"/>
                  </a:lnTo>
                  <a:lnTo>
                    <a:pt x="141454" y="534510"/>
                  </a:lnTo>
                  <a:lnTo>
                    <a:pt x="141454" y="536408"/>
                  </a:lnTo>
                  <a:lnTo>
                    <a:pt x="141454" y="538310"/>
                  </a:lnTo>
                  <a:lnTo>
                    <a:pt x="142420" y="539257"/>
                  </a:lnTo>
                  <a:lnTo>
                    <a:pt x="144318" y="538310"/>
                  </a:lnTo>
                  <a:lnTo>
                    <a:pt x="146220" y="542105"/>
                  </a:lnTo>
                  <a:lnTo>
                    <a:pt x="150946" y="540208"/>
                  </a:lnTo>
                  <a:lnTo>
                    <a:pt x="152844" y="539257"/>
                  </a:lnTo>
                  <a:lnTo>
                    <a:pt x="154741" y="539257"/>
                  </a:lnTo>
                  <a:lnTo>
                    <a:pt x="161390" y="537349"/>
                  </a:lnTo>
                  <a:lnTo>
                    <a:pt x="163293" y="535462"/>
                  </a:lnTo>
                  <a:lnTo>
                    <a:pt x="164239" y="534510"/>
                  </a:lnTo>
                  <a:lnTo>
                    <a:pt x="165190" y="532608"/>
                  </a:lnTo>
                  <a:lnTo>
                    <a:pt x="166136" y="528813"/>
                  </a:lnTo>
                  <a:lnTo>
                    <a:pt x="168039" y="526915"/>
                  </a:lnTo>
                  <a:lnTo>
                    <a:pt x="168985" y="526915"/>
                  </a:lnTo>
                  <a:lnTo>
                    <a:pt x="171834" y="526915"/>
                  </a:lnTo>
                  <a:lnTo>
                    <a:pt x="173731" y="525013"/>
                  </a:lnTo>
                  <a:lnTo>
                    <a:pt x="171834" y="517418"/>
                  </a:lnTo>
                  <a:lnTo>
                    <a:pt x="171834" y="517418"/>
                  </a:lnTo>
                  <a:lnTo>
                    <a:pt x="168039" y="516472"/>
                  </a:lnTo>
                  <a:lnTo>
                    <a:pt x="167087" y="516472"/>
                  </a:lnTo>
                  <a:lnTo>
                    <a:pt x="160439" y="514569"/>
                  </a:lnTo>
                  <a:lnTo>
                    <a:pt x="158541" y="513618"/>
                  </a:lnTo>
                  <a:lnTo>
                    <a:pt x="154741" y="514569"/>
                  </a:lnTo>
                  <a:lnTo>
                    <a:pt x="152844" y="516472"/>
                  </a:lnTo>
                  <a:lnTo>
                    <a:pt x="152844" y="518364"/>
                  </a:lnTo>
                  <a:lnTo>
                    <a:pt x="154741" y="513618"/>
                  </a:lnTo>
                  <a:lnTo>
                    <a:pt x="160439" y="508872"/>
                  </a:lnTo>
                  <a:lnTo>
                    <a:pt x="161390" y="506975"/>
                  </a:lnTo>
                  <a:lnTo>
                    <a:pt x="165190" y="506023"/>
                  </a:lnTo>
                  <a:lnTo>
                    <a:pt x="172785" y="502228"/>
                  </a:lnTo>
                  <a:lnTo>
                    <a:pt x="176585" y="500331"/>
                  </a:lnTo>
                  <a:lnTo>
                    <a:pt x="179429" y="496531"/>
                  </a:lnTo>
                  <a:lnTo>
                    <a:pt x="186077" y="492736"/>
                  </a:lnTo>
                  <a:lnTo>
                    <a:pt x="187975" y="490834"/>
                  </a:lnTo>
                  <a:lnTo>
                    <a:pt x="190823" y="489882"/>
                  </a:lnTo>
                  <a:lnTo>
                    <a:pt x="192726" y="488936"/>
                  </a:lnTo>
                  <a:lnTo>
                    <a:pt x="194623" y="487990"/>
                  </a:lnTo>
                  <a:lnTo>
                    <a:pt x="198418" y="484190"/>
                  </a:lnTo>
                  <a:lnTo>
                    <a:pt x="200321" y="479439"/>
                  </a:lnTo>
                  <a:lnTo>
                    <a:pt x="200321" y="474692"/>
                  </a:lnTo>
                  <a:lnTo>
                    <a:pt x="199369" y="471844"/>
                  </a:lnTo>
                  <a:lnTo>
                    <a:pt x="196521" y="466146"/>
                  </a:lnTo>
                  <a:lnTo>
                    <a:pt x="194623" y="463298"/>
                  </a:lnTo>
                  <a:lnTo>
                    <a:pt x="193672" y="460449"/>
                  </a:lnTo>
                  <a:lnTo>
                    <a:pt x="192726" y="459503"/>
                  </a:lnTo>
                  <a:lnTo>
                    <a:pt x="192726" y="459503"/>
                  </a:lnTo>
                  <a:lnTo>
                    <a:pt x="189877" y="460449"/>
                  </a:lnTo>
                  <a:lnTo>
                    <a:pt x="188926" y="461400"/>
                  </a:lnTo>
                  <a:lnTo>
                    <a:pt x="188926" y="462351"/>
                  </a:lnTo>
                  <a:lnTo>
                    <a:pt x="185126" y="461400"/>
                  </a:lnTo>
                  <a:lnTo>
                    <a:pt x="181331" y="462351"/>
                  </a:lnTo>
                  <a:lnTo>
                    <a:pt x="181331" y="462351"/>
                  </a:lnTo>
                  <a:lnTo>
                    <a:pt x="179429" y="463298"/>
                  </a:lnTo>
                  <a:lnTo>
                    <a:pt x="178482" y="464249"/>
                  </a:lnTo>
                  <a:lnTo>
                    <a:pt x="176585" y="465200"/>
                  </a:lnTo>
                  <a:lnTo>
                    <a:pt x="173731" y="466146"/>
                  </a:lnTo>
                  <a:lnTo>
                    <a:pt x="173731" y="469000"/>
                  </a:lnTo>
                  <a:lnTo>
                    <a:pt x="171834" y="469946"/>
                  </a:lnTo>
                  <a:lnTo>
                    <a:pt x="168985" y="469946"/>
                  </a:lnTo>
                  <a:lnTo>
                    <a:pt x="166136" y="465200"/>
                  </a:lnTo>
                  <a:lnTo>
                    <a:pt x="165190" y="463298"/>
                  </a:lnTo>
                  <a:lnTo>
                    <a:pt x="166136" y="452854"/>
                  </a:lnTo>
                  <a:lnTo>
                    <a:pt x="164239" y="450010"/>
                  </a:lnTo>
                  <a:lnTo>
                    <a:pt x="163293" y="448108"/>
                  </a:lnTo>
                  <a:lnTo>
                    <a:pt x="159493" y="447177"/>
                  </a:lnTo>
                  <a:lnTo>
                    <a:pt x="155712" y="446211"/>
                  </a:lnTo>
                  <a:lnTo>
                    <a:pt x="151918" y="448108"/>
                  </a:lnTo>
                  <a:lnTo>
                    <a:pt x="150946" y="443382"/>
                  </a:lnTo>
                  <a:lnTo>
                    <a:pt x="151918" y="442410"/>
                  </a:lnTo>
                  <a:lnTo>
                    <a:pt x="153815" y="444308"/>
                  </a:lnTo>
                  <a:lnTo>
                    <a:pt x="155712" y="443382"/>
                  </a:lnTo>
                  <a:lnTo>
                    <a:pt x="157595" y="441479"/>
                  </a:lnTo>
                  <a:lnTo>
                    <a:pt x="160439" y="438616"/>
                  </a:lnTo>
                  <a:lnTo>
                    <a:pt x="156644" y="429118"/>
                  </a:lnTo>
                  <a:lnTo>
                    <a:pt x="155712" y="427221"/>
                  </a:lnTo>
                  <a:lnTo>
                    <a:pt x="155712" y="424392"/>
                  </a:lnTo>
                  <a:lnTo>
                    <a:pt x="154741" y="422489"/>
                  </a:lnTo>
                  <a:lnTo>
                    <a:pt x="152844" y="420592"/>
                  </a:lnTo>
                  <a:lnTo>
                    <a:pt x="151918" y="419626"/>
                  </a:lnTo>
                  <a:lnTo>
                    <a:pt x="151918" y="419626"/>
                  </a:lnTo>
                  <a:lnTo>
                    <a:pt x="151918" y="417724"/>
                  </a:lnTo>
                  <a:lnTo>
                    <a:pt x="146220" y="416797"/>
                  </a:lnTo>
                  <a:lnTo>
                    <a:pt x="136723" y="436713"/>
                  </a:lnTo>
                  <a:lnTo>
                    <a:pt x="129128" y="458551"/>
                  </a:lnTo>
                  <a:lnTo>
                    <a:pt x="123431" y="462351"/>
                  </a:lnTo>
                  <a:lnTo>
                    <a:pt x="116787" y="455703"/>
                  </a:lnTo>
                  <a:lnTo>
                    <a:pt x="118684" y="451903"/>
                  </a:lnTo>
                  <a:lnTo>
                    <a:pt x="111089" y="445284"/>
                  </a:lnTo>
                  <a:lnTo>
                    <a:pt x="107290" y="445284"/>
                  </a:lnTo>
                  <a:lnTo>
                    <a:pt x="107290" y="449074"/>
                  </a:lnTo>
                  <a:lnTo>
                    <a:pt x="104441" y="451903"/>
                  </a:lnTo>
                  <a:lnTo>
                    <a:pt x="102543" y="452854"/>
                  </a:lnTo>
                  <a:lnTo>
                    <a:pt x="98743" y="452854"/>
                  </a:lnTo>
                  <a:lnTo>
                    <a:pt x="95900" y="452854"/>
                  </a:lnTo>
                  <a:lnTo>
                    <a:pt x="90202" y="452854"/>
                  </a:lnTo>
                  <a:lnTo>
                    <a:pt x="91149" y="461400"/>
                  </a:lnTo>
                  <a:lnTo>
                    <a:pt x="92100" y="465200"/>
                  </a:lnTo>
                  <a:lnTo>
                    <a:pt x="93046" y="465200"/>
                  </a:lnTo>
                  <a:lnTo>
                    <a:pt x="94948" y="467098"/>
                  </a:lnTo>
                  <a:lnTo>
                    <a:pt x="97797" y="468044"/>
                  </a:lnTo>
                  <a:lnTo>
                    <a:pt x="97797" y="468044"/>
                  </a:lnTo>
                  <a:lnTo>
                    <a:pt x="100646" y="469946"/>
                  </a:lnTo>
                  <a:lnTo>
                    <a:pt x="98743" y="474692"/>
                  </a:lnTo>
                  <a:lnTo>
                    <a:pt x="97797" y="475639"/>
                  </a:lnTo>
                  <a:lnTo>
                    <a:pt x="95900" y="476595"/>
                  </a:lnTo>
                  <a:lnTo>
                    <a:pt x="94948" y="478492"/>
                  </a:lnTo>
                  <a:lnTo>
                    <a:pt x="94948" y="478492"/>
                  </a:lnTo>
                  <a:lnTo>
                    <a:pt x="94948" y="483239"/>
                  </a:lnTo>
                  <a:lnTo>
                    <a:pt x="93046" y="486087"/>
                  </a:lnTo>
                  <a:lnTo>
                    <a:pt x="92100" y="487034"/>
                  </a:lnTo>
                  <a:lnTo>
                    <a:pt x="91149" y="487034"/>
                  </a:lnTo>
                  <a:lnTo>
                    <a:pt x="90202" y="487990"/>
                  </a:lnTo>
                  <a:lnTo>
                    <a:pt x="85451" y="487034"/>
                  </a:lnTo>
                  <a:lnTo>
                    <a:pt x="85451" y="487034"/>
                  </a:lnTo>
                  <a:lnTo>
                    <a:pt x="85451" y="492736"/>
                  </a:lnTo>
                  <a:lnTo>
                    <a:pt x="85451" y="492736"/>
                  </a:lnTo>
                  <a:lnTo>
                    <a:pt x="85451" y="494629"/>
                  </a:lnTo>
                  <a:lnTo>
                    <a:pt x="80705" y="496531"/>
                  </a:lnTo>
                  <a:lnTo>
                    <a:pt x="79754" y="496531"/>
                  </a:lnTo>
                  <a:lnTo>
                    <a:pt x="78807" y="496531"/>
                  </a:lnTo>
                  <a:lnTo>
                    <a:pt x="77856" y="495585"/>
                  </a:lnTo>
                  <a:lnTo>
                    <a:pt x="75959" y="487034"/>
                  </a:lnTo>
                  <a:lnTo>
                    <a:pt x="74056" y="480390"/>
                  </a:lnTo>
                  <a:lnTo>
                    <a:pt x="73110" y="480390"/>
                  </a:lnTo>
                  <a:lnTo>
                    <a:pt x="70261" y="486087"/>
                  </a:lnTo>
                  <a:lnTo>
                    <a:pt x="72159" y="488936"/>
                  </a:lnTo>
                  <a:lnTo>
                    <a:pt x="65515" y="490834"/>
                  </a:lnTo>
                  <a:lnTo>
                    <a:pt x="60769" y="490834"/>
                  </a:lnTo>
                  <a:lnTo>
                    <a:pt x="59818" y="488936"/>
                  </a:lnTo>
                  <a:lnTo>
                    <a:pt x="60769" y="484190"/>
                  </a:lnTo>
                  <a:lnTo>
                    <a:pt x="60769" y="480390"/>
                  </a:lnTo>
                  <a:lnTo>
                    <a:pt x="61715" y="477541"/>
                  </a:lnTo>
                  <a:lnTo>
                    <a:pt x="62666" y="473746"/>
                  </a:lnTo>
                  <a:lnTo>
                    <a:pt x="62666" y="470893"/>
                  </a:lnTo>
                  <a:lnTo>
                    <a:pt x="59818" y="469000"/>
                  </a:lnTo>
                  <a:lnTo>
                    <a:pt x="62666" y="467098"/>
                  </a:lnTo>
                  <a:lnTo>
                    <a:pt x="63613" y="464249"/>
                  </a:lnTo>
                  <a:lnTo>
                    <a:pt x="64564" y="463298"/>
                  </a:lnTo>
                  <a:lnTo>
                    <a:pt x="64564" y="453806"/>
                  </a:lnTo>
                  <a:lnTo>
                    <a:pt x="61715" y="452854"/>
                  </a:lnTo>
                  <a:lnTo>
                    <a:pt x="60769" y="451903"/>
                  </a:lnTo>
                  <a:lnTo>
                    <a:pt x="56018" y="448108"/>
                  </a:lnTo>
                  <a:lnTo>
                    <a:pt x="54120" y="449074"/>
                  </a:lnTo>
                  <a:lnTo>
                    <a:pt x="48423" y="450010"/>
                  </a:lnTo>
                  <a:lnTo>
                    <a:pt x="46525" y="449074"/>
                  </a:lnTo>
                  <a:lnTo>
                    <a:pt x="44623" y="450010"/>
                  </a:lnTo>
                  <a:lnTo>
                    <a:pt x="42726" y="451903"/>
                  </a:lnTo>
                  <a:lnTo>
                    <a:pt x="42726" y="451903"/>
                  </a:lnTo>
                  <a:lnTo>
                    <a:pt x="41779" y="450010"/>
                  </a:lnTo>
                  <a:lnTo>
                    <a:pt x="40828" y="449074"/>
                  </a:lnTo>
                  <a:lnTo>
                    <a:pt x="41779" y="452854"/>
                  </a:lnTo>
                  <a:lnTo>
                    <a:pt x="42726" y="453806"/>
                  </a:lnTo>
                  <a:lnTo>
                    <a:pt x="39877" y="465200"/>
                  </a:lnTo>
                  <a:lnTo>
                    <a:pt x="37028" y="457605"/>
                  </a:lnTo>
                  <a:lnTo>
                    <a:pt x="36082" y="456649"/>
                  </a:lnTo>
                  <a:lnTo>
                    <a:pt x="33233" y="453806"/>
                  </a:lnTo>
                  <a:lnTo>
                    <a:pt x="31331" y="450010"/>
                  </a:lnTo>
                  <a:lnTo>
                    <a:pt x="39877" y="447177"/>
                  </a:lnTo>
                  <a:lnTo>
                    <a:pt x="38931" y="445284"/>
                  </a:lnTo>
                  <a:lnTo>
                    <a:pt x="36082" y="443382"/>
                  </a:lnTo>
                  <a:lnTo>
                    <a:pt x="32282" y="444308"/>
                  </a:lnTo>
                  <a:lnTo>
                    <a:pt x="30384" y="444308"/>
                  </a:lnTo>
                  <a:lnTo>
                    <a:pt x="29433" y="445284"/>
                  </a:lnTo>
                  <a:lnTo>
                    <a:pt x="25633" y="446211"/>
                  </a:lnTo>
                  <a:lnTo>
                    <a:pt x="23736" y="448108"/>
                  </a:lnTo>
                  <a:lnTo>
                    <a:pt x="20887" y="448108"/>
                  </a:lnTo>
                  <a:lnTo>
                    <a:pt x="19941" y="441479"/>
                  </a:lnTo>
                  <a:lnTo>
                    <a:pt x="17092" y="438616"/>
                  </a:lnTo>
                  <a:lnTo>
                    <a:pt x="10449" y="438616"/>
                  </a:lnTo>
                  <a:lnTo>
                    <a:pt x="9497" y="436713"/>
                  </a:lnTo>
                  <a:lnTo>
                    <a:pt x="9497" y="435787"/>
                  </a:lnTo>
                  <a:lnTo>
                    <a:pt x="9497" y="433884"/>
                  </a:lnTo>
                  <a:lnTo>
                    <a:pt x="7595" y="435787"/>
                  </a:lnTo>
                  <a:lnTo>
                    <a:pt x="6649" y="437679"/>
                  </a:lnTo>
                  <a:lnTo>
                    <a:pt x="3800" y="438616"/>
                  </a:lnTo>
                  <a:lnTo>
                    <a:pt x="2849" y="436713"/>
                  </a:lnTo>
                  <a:lnTo>
                    <a:pt x="2849" y="436713"/>
                  </a:lnTo>
                  <a:lnTo>
                    <a:pt x="2849" y="435787"/>
                  </a:lnTo>
                  <a:lnTo>
                    <a:pt x="1897" y="432913"/>
                  </a:lnTo>
                  <a:lnTo>
                    <a:pt x="4751" y="431021"/>
                  </a:lnTo>
                  <a:lnTo>
                    <a:pt x="6649" y="420592"/>
                  </a:lnTo>
                  <a:lnTo>
                    <a:pt x="3800" y="418690"/>
                  </a:lnTo>
                  <a:lnTo>
                    <a:pt x="1897" y="417724"/>
                  </a:lnTo>
                  <a:lnTo>
                    <a:pt x="0" y="414900"/>
                  </a:lnTo>
                  <a:lnTo>
                    <a:pt x="0" y="412997"/>
                  </a:lnTo>
                  <a:lnTo>
                    <a:pt x="951" y="406329"/>
                  </a:lnTo>
                  <a:lnTo>
                    <a:pt x="951" y="404431"/>
                  </a:lnTo>
                  <a:lnTo>
                    <a:pt x="1897" y="404431"/>
                  </a:lnTo>
                  <a:lnTo>
                    <a:pt x="3800" y="403505"/>
                  </a:lnTo>
                  <a:lnTo>
                    <a:pt x="5697" y="402534"/>
                  </a:lnTo>
                  <a:lnTo>
                    <a:pt x="7595" y="401602"/>
                  </a:lnTo>
                  <a:lnTo>
                    <a:pt x="10449" y="398734"/>
                  </a:lnTo>
                  <a:lnTo>
                    <a:pt x="12346" y="396836"/>
                  </a:lnTo>
                  <a:lnTo>
                    <a:pt x="19941" y="394939"/>
                  </a:lnTo>
                  <a:lnTo>
                    <a:pt x="25633" y="392110"/>
                  </a:lnTo>
                  <a:lnTo>
                    <a:pt x="28487" y="390207"/>
                  </a:lnTo>
                  <a:lnTo>
                    <a:pt x="30384" y="391144"/>
                  </a:lnTo>
                  <a:lnTo>
                    <a:pt x="37028" y="394939"/>
                  </a:lnTo>
                  <a:lnTo>
                    <a:pt x="41779" y="397807"/>
                  </a:lnTo>
                  <a:lnTo>
                    <a:pt x="44623" y="399705"/>
                  </a:lnTo>
                  <a:lnTo>
                    <a:pt x="46525" y="398734"/>
                  </a:lnTo>
                  <a:lnTo>
                    <a:pt x="48423" y="397807"/>
                  </a:lnTo>
                  <a:lnTo>
                    <a:pt x="63613" y="404431"/>
                  </a:lnTo>
                  <a:lnTo>
                    <a:pt x="75959" y="406329"/>
                  </a:lnTo>
                  <a:lnTo>
                    <a:pt x="79754" y="405402"/>
                  </a:lnTo>
                  <a:lnTo>
                    <a:pt x="77856" y="404431"/>
                  </a:lnTo>
                  <a:lnTo>
                    <a:pt x="75959" y="400636"/>
                  </a:lnTo>
                  <a:lnTo>
                    <a:pt x="73110" y="398734"/>
                  </a:lnTo>
                  <a:lnTo>
                    <a:pt x="75008" y="394008"/>
                  </a:lnTo>
                  <a:lnTo>
                    <a:pt x="75959" y="394008"/>
                  </a:lnTo>
                  <a:lnTo>
                    <a:pt x="77856" y="394008"/>
                  </a:lnTo>
                  <a:lnTo>
                    <a:pt x="77856" y="394939"/>
                  </a:lnTo>
                  <a:lnTo>
                    <a:pt x="75008" y="392110"/>
                  </a:lnTo>
                  <a:lnTo>
                    <a:pt x="71213" y="395910"/>
                  </a:lnTo>
                  <a:lnTo>
                    <a:pt x="73110" y="392110"/>
                  </a:lnTo>
                  <a:lnTo>
                    <a:pt x="73110" y="391144"/>
                  </a:lnTo>
                  <a:lnTo>
                    <a:pt x="75959" y="387344"/>
                  </a:lnTo>
                  <a:lnTo>
                    <a:pt x="76910" y="384515"/>
                  </a:lnTo>
                  <a:lnTo>
                    <a:pt x="77856" y="379749"/>
                  </a:lnTo>
                  <a:lnTo>
                    <a:pt x="78807" y="377847"/>
                  </a:lnTo>
                  <a:lnTo>
                    <a:pt x="79754" y="375949"/>
                  </a:lnTo>
                  <a:lnTo>
                    <a:pt x="80705" y="374052"/>
                  </a:lnTo>
                  <a:lnTo>
                    <a:pt x="82602" y="372154"/>
                  </a:lnTo>
                  <a:lnTo>
                    <a:pt x="81656" y="370252"/>
                  </a:lnTo>
                  <a:lnTo>
                    <a:pt x="84505" y="367423"/>
                  </a:lnTo>
                  <a:lnTo>
                    <a:pt x="85451" y="367423"/>
                  </a:lnTo>
                  <a:lnTo>
                    <a:pt x="86402" y="360759"/>
                  </a:lnTo>
                  <a:lnTo>
                    <a:pt x="89251" y="358857"/>
                  </a:lnTo>
                  <a:lnTo>
                    <a:pt x="94948" y="356959"/>
                  </a:lnTo>
                  <a:lnTo>
                    <a:pt x="95900" y="356959"/>
                  </a:lnTo>
                  <a:lnTo>
                    <a:pt x="97797" y="353164"/>
                  </a:lnTo>
                  <a:lnTo>
                    <a:pt x="101592" y="356028"/>
                  </a:lnTo>
                  <a:lnTo>
                    <a:pt x="103495" y="357930"/>
                  </a:lnTo>
                  <a:lnTo>
                    <a:pt x="105392" y="365525"/>
                  </a:lnTo>
                  <a:lnTo>
                    <a:pt x="106338" y="366452"/>
                  </a:lnTo>
                  <a:lnTo>
                    <a:pt x="108241" y="367423"/>
                  </a:lnTo>
                  <a:lnTo>
                    <a:pt x="112036" y="367423"/>
                  </a:lnTo>
                  <a:lnTo>
                    <a:pt x="113938" y="365525"/>
                  </a:lnTo>
                  <a:lnTo>
                    <a:pt x="114889" y="365525"/>
                  </a:lnTo>
                  <a:lnTo>
                    <a:pt x="115836" y="364559"/>
                  </a:lnTo>
                  <a:lnTo>
                    <a:pt x="115836" y="360759"/>
                  </a:lnTo>
                  <a:lnTo>
                    <a:pt x="116787" y="360759"/>
                  </a:lnTo>
                  <a:lnTo>
                    <a:pt x="123431" y="363623"/>
                  </a:lnTo>
                  <a:lnTo>
                    <a:pt x="131957" y="365525"/>
                  </a:lnTo>
                  <a:lnTo>
                    <a:pt x="133859" y="370252"/>
                  </a:lnTo>
                  <a:lnTo>
                    <a:pt x="133859" y="370252"/>
                  </a:lnTo>
                  <a:lnTo>
                    <a:pt x="135757" y="369320"/>
                  </a:lnTo>
                  <a:lnTo>
                    <a:pt x="138625" y="371218"/>
                  </a:lnTo>
                  <a:lnTo>
                    <a:pt x="142420" y="370252"/>
                  </a:lnTo>
                  <a:lnTo>
                    <a:pt x="145249" y="368354"/>
                  </a:lnTo>
                  <a:lnTo>
                    <a:pt x="146220" y="367423"/>
                  </a:lnTo>
                  <a:lnTo>
                    <a:pt x="148118" y="365525"/>
                  </a:lnTo>
                  <a:lnTo>
                    <a:pt x="148118" y="364559"/>
                  </a:lnTo>
                  <a:lnTo>
                    <a:pt x="150015" y="361726"/>
                  </a:lnTo>
                  <a:lnTo>
                    <a:pt x="150015" y="360759"/>
                  </a:lnTo>
                  <a:lnTo>
                    <a:pt x="150015" y="357930"/>
                  </a:lnTo>
                  <a:lnTo>
                    <a:pt x="148118" y="356959"/>
                  </a:lnTo>
                  <a:lnTo>
                    <a:pt x="147152" y="356959"/>
                  </a:lnTo>
                  <a:lnTo>
                    <a:pt x="145249" y="356028"/>
                  </a:lnTo>
                  <a:lnTo>
                    <a:pt x="147152" y="351262"/>
                  </a:lnTo>
                  <a:lnTo>
                    <a:pt x="150946" y="353164"/>
                  </a:lnTo>
                  <a:lnTo>
                    <a:pt x="151918" y="353164"/>
                  </a:lnTo>
                  <a:lnTo>
                    <a:pt x="153815" y="351262"/>
                  </a:lnTo>
                  <a:lnTo>
                    <a:pt x="154741" y="351262"/>
                  </a:lnTo>
                  <a:lnTo>
                    <a:pt x="163293" y="353164"/>
                  </a:lnTo>
                  <a:lnTo>
                    <a:pt x="160439" y="375949"/>
                  </a:lnTo>
                  <a:lnTo>
                    <a:pt x="160439" y="381647"/>
                  </a:lnTo>
                  <a:lnTo>
                    <a:pt x="161390" y="384515"/>
                  </a:lnTo>
                  <a:lnTo>
                    <a:pt x="162341" y="385442"/>
                  </a:lnTo>
                  <a:lnTo>
                    <a:pt x="160439" y="390207"/>
                  </a:lnTo>
                  <a:lnTo>
                    <a:pt x="158541" y="392110"/>
                  </a:lnTo>
                  <a:lnTo>
                    <a:pt x="158541" y="394008"/>
                  </a:lnTo>
                  <a:lnTo>
                    <a:pt x="155712" y="399705"/>
                  </a:lnTo>
                  <a:lnTo>
                    <a:pt x="153815" y="401602"/>
                  </a:lnTo>
                  <a:lnTo>
                    <a:pt x="150946" y="412031"/>
                  </a:lnTo>
                  <a:lnTo>
                    <a:pt x="156644" y="412997"/>
                  </a:lnTo>
                  <a:lnTo>
                    <a:pt x="159493" y="412997"/>
                  </a:lnTo>
                  <a:lnTo>
                    <a:pt x="161390" y="412031"/>
                  </a:lnTo>
                  <a:lnTo>
                    <a:pt x="162341" y="411099"/>
                  </a:lnTo>
                  <a:lnTo>
                    <a:pt x="166136" y="409197"/>
                  </a:lnTo>
                  <a:lnTo>
                    <a:pt x="168985" y="404431"/>
                  </a:lnTo>
                  <a:lnTo>
                    <a:pt x="169936" y="406329"/>
                  </a:lnTo>
                  <a:lnTo>
                    <a:pt x="169936" y="407300"/>
                  </a:lnTo>
                  <a:lnTo>
                    <a:pt x="168039" y="409197"/>
                  </a:lnTo>
                  <a:lnTo>
                    <a:pt x="168039" y="414900"/>
                  </a:lnTo>
                  <a:lnTo>
                    <a:pt x="168985" y="416797"/>
                  </a:lnTo>
                  <a:lnTo>
                    <a:pt x="168039" y="418690"/>
                  </a:lnTo>
                  <a:lnTo>
                    <a:pt x="167087" y="420592"/>
                  </a:lnTo>
                  <a:lnTo>
                    <a:pt x="166136" y="420592"/>
                  </a:lnTo>
                  <a:lnTo>
                    <a:pt x="166136" y="417724"/>
                  </a:lnTo>
                  <a:lnTo>
                    <a:pt x="165190" y="417724"/>
                  </a:lnTo>
                  <a:lnTo>
                    <a:pt x="163293" y="417724"/>
                  </a:lnTo>
                  <a:lnTo>
                    <a:pt x="160439" y="419626"/>
                  </a:lnTo>
                  <a:lnTo>
                    <a:pt x="163293" y="422489"/>
                  </a:lnTo>
                  <a:lnTo>
                    <a:pt x="162341" y="424392"/>
                  </a:lnTo>
                  <a:lnTo>
                    <a:pt x="162341" y="425318"/>
                  </a:lnTo>
                  <a:lnTo>
                    <a:pt x="162341" y="428187"/>
                  </a:lnTo>
                  <a:lnTo>
                    <a:pt x="162341" y="429118"/>
                  </a:lnTo>
                  <a:lnTo>
                    <a:pt x="166136" y="430084"/>
                  </a:lnTo>
                  <a:lnTo>
                    <a:pt x="166136" y="428187"/>
                  </a:lnTo>
                  <a:lnTo>
                    <a:pt x="169936" y="426289"/>
                  </a:lnTo>
                  <a:lnTo>
                    <a:pt x="169936" y="427221"/>
                  </a:lnTo>
                  <a:lnTo>
                    <a:pt x="172785" y="429118"/>
                  </a:lnTo>
                  <a:lnTo>
                    <a:pt x="173731" y="431021"/>
                  </a:lnTo>
                  <a:lnTo>
                    <a:pt x="176585" y="427221"/>
                  </a:lnTo>
                  <a:lnTo>
                    <a:pt x="177531" y="426289"/>
                  </a:lnTo>
                  <a:lnTo>
                    <a:pt x="180380" y="427221"/>
                  </a:lnTo>
                  <a:lnTo>
                    <a:pt x="181331" y="427221"/>
                  </a:lnTo>
                  <a:lnTo>
                    <a:pt x="182282" y="428187"/>
                  </a:lnTo>
                  <a:lnTo>
                    <a:pt x="182282" y="429118"/>
                  </a:lnTo>
                  <a:lnTo>
                    <a:pt x="179429" y="431021"/>
                  </a:lnTo>
                  <a:lnTo>
                    <a:pt x="179429" y="431987"/>
                  </a:lnTo>
                  <a:lnTo>
                    <a:pt x="181331" y="433884"/>
                  </a:lnTo>
                  <a:lnTo>
                    <a:pt x="182282" y="434816"/>
                  </a:lnTo>
                  <a:lnTo>
                    <a:pt x="180380" y="441479"/>
                  </a:lnTo>
                  <a:lnTo>
                    <a:pt x="181331" y="442410"/>
                  </a:lnTo>
                  <a:lnTo>
                    <a:pt x="184180" y="445284"/>
                  </a:lnTo>
                  <a:lnTo>
                    <a:pt x="186077" y="443382"/>
                  </a:lnTo>
                  <a:lnTo>
                    <a:pt x="187975" y="436713"/>
                  </a:lnTo>
                  <a:lnTo>
                    <a:pt x="188926" y="435787"/>
                  </a:lnTo>
                  <a:lnTo>
                    <a:pt x="189877" y="433884"/>
                  </a:lnTo>
                  <a:lnTo>
                    <a:pt x="191775" y="431987"/>
                  </a:lnTo>
                  <a:lnTo>
                    <a:pt x="192726" y="431021"/>
                  </a:lnTo>
                  <a:lnTo>
                    <a:pt x="193672" y="429118"/>
                  </a:lnTo>
                  <a:lnTo>
                    <a:pt x="192726" y="424392"/>
                  </a:lnTo>
                  <a:lnTo>
                    <a:pt x="196521" y="421523"/>
                  </a:lnTo>
                  <a:lnTo>
                    <a:pt x="199369" y="419626"/>
                  </a:lnTo>
                  <a:lnTo>
                    <a:pt x="200321" y="418690"/>
                  </a:lnTo>
                  <a:lnTo>
                    <a:pt x="203164" y="420592"/>
                  </a:lnTo>
                  <a:lnTo>
                    <a:pt x="203164" y="421523"/>
                  </a:lnTo>
                  <a:lnTo>
                    <a:pt x="200321" y="426289"/>
                  </a:lnTo>
                  <a:lnTo>
                    <a:pt x="199369" y="430084"/>
                  </a:lnTo>
                  <a:lnTo>
                    <a:pt x="198418" y="431021"/>
                  </a:lnTo>
                  <a:lnTo>
                    <a:pt x="198418" y="433884"/>
                  </a:lnTo>
                  <a:lnTo>
                    <a:pt x="197472" y="434816"/>
                  </a:lnTo>
                  <a:lnTo>
                    <a:pt x="197472" y="440513"/>
                  </a:lnTo>
                  <a:lnTo>
                    <a:pt x="201272" y="441479"/>
                  </a:lnTo>
                  <a:lnTo>
                    <a:pt x="202218" y="440513"/>
                  </a:lnTo>
                  <a:lnTo>
                    <a:pt x="204116" y="433884"/>
                  </a:lnTo>
                  <a:lnTo>
                    <a:pt x="205067" y="431987"/>
                  </a:lnTo>
                  <a:lnTo>
                    <a:pt x="206964" y="429118"/>
                  </a:lnTo>
                  <a:lnTo>
                    <a:pt x="209813" y="432913"/>
                  </a:lnTo>
                  <a:lnTo>
                    <a:pt x="213613" y="435787"/>
                  </a:lnTo>
                  <a:lnTo>
                    <a:pt x="213613" y="437679"/>
                  </a:lnTo>
                  <a:lnTo>
                    <a:pt x="213613" y="438616"/>
                  </a:lnTo>
                  <a:lnTo>
                    <a:pt x="212662" y="439582"/>
                  </a:lnTo>
                  <a:lnTo>
                    <a:pt x="212662" y="440513"/>
                  </a:lnTo>
                  <a:lnTo>
                    <a:pt x="215510" y="443382"/>
                  </a:lnTo>
                  <a:lnTo>
                    <a:pt x="215510" y="450010"/>
                  </a:lnTo>
                  <a:lnTo>
                    <a:pt x="212662" y="450957"/>
                  </a:lnTo>
                  <a:lnTo>
                    <a:pt x="210764" y="451903"/>
                  </a:lnTo>
                  <a:lnTo>
                    <a:pt x="208862" y="454756"/>
                  </a:lnTo>
                  <a:lnTo>
                    <a:pt x="210764" y="455703"/>
                  </a:lnTo>
                  <a:lnTo>
                    <a:pt x="207916" y="459503"/>
                  </a:lnTo>
                  <a:lnTo>
                    <a:pt x="206964" y="459503"/>
                  </a:lnTo>
                  <a:lnTo>
                    <a:pt x="204116" y="459503"/>
                  </a:lnTo>
                  <a:lnTo>
                    <a:pt x="204116" y="461400"/>
                  </a:lnTo>
                  <a:lnTo>
                    <a:pt x="202218" y="464249"/>
                  </a:lnTo>
                  <a:lnTo>
                    <a:pt x="203164" y="465200"/>
                  </a:lnTo>
                  <a:lnTo>
                    <a:pt x="205067" y="466146"/>
                  </a:lnTo>
                  <a:lnTo>
                    <a:pt x="206018" y="465200"/>
                  </a:lnTo>
                  <a:lnTo>
                    <a:pt x="207916" y="464249"/>
                  </a:lnTo>
                  <a:lnTo>
                    <a:pt x="209813" y="464249"/>
                  </a:lnTo>
                  <a:lnTo>
                    <a:pt x="210764" y="467098"/>
                  </a:lnTo>
                  <a:lnTo>
                    <a:pt x="210764" y="472795"/>
                  </a:lnTo>
                  <a:lnTo>
                    <a:pt x="209813" y="473746"/>
                  </a:lnTo>
                  <a:lnTo>
                    <a:pt x="208862" y="474692"/>
                  </a:lnTo>
                  <a:lnTo>
                    <a:pt x="209813" y="476595"/>
                  </a:lnTo>
                  <a:lnTo>
                    <a:pt x="210764" y="477541"/>
                  </a:lnTo>
                  <a:lnTo>
                    <a:pt x="210764" y="479439"/>
                  </a:lnTo>
                  <a:lnTo>
                    <a:pt x="213613" y="481341"/>
                  </a:lnTo>
                  <a:lnTo>
                    <a:pt x="216462" y="479439"/>
                  </a:lnTo>
                  <a:lnTo>
                    <a:pt x="220257" y="479439"/>
                  </a:lnTo>
                  <a:lnTo>
                    <a:pt x="221208" y="480390"/>
                  </a:lnTo>
                  <a:lnTo>
                    <a:pt x="223105" y="481341"/>
                  </a:lnTo>
                  <a:lnTo>
                    <a:pt x="227851" y="481341"/>
                  </a:lnTo>
                  <a:lnTo>
                    <a:pt x="232603" y="481341"/>
                  </a:lnTo>
                  <a:lnTo>
                    <a:pt x="230705" y="476595"/>
                  </a:lnTo>
                  <a:lnTo>
                    <a:pt x="227851" y="471844"/>
                  </a:lnTo>
                  <a:lnTo>
                    <a:pt x="226905" y="469946"/>
                  </a:lnTo>
                  <a:lnTo>
                    <a:pt x="225954" y="469946"/>
                  </a:lnTo>
                  <a:lnTo>
                    <a:pt x="225008" y="469000"/>
                  </a:lnTo>
                  <a:lnTo>
                    <a:pt x="225008" y="466146"/>
                  </a:lnTo>
                  <a:lnTo>
                    <a:pt x="227851" y="462351"/>
                  </a:lnTo>
                  <a:lnTo>
                    <a:pt x="227851" y="461400"/>
                  </a:lnTo>
                  <a:lnTo>
                    <a:pt x="229754" y="459503"/>
                  </a:lnTo>
                  <a:lnTo>
                    <a:pt x="233549" y="456649"/>
                  </a:lnTo>
                  <a:lnTo>
                    <a:pt x="235451" y="454756"/>
                  </a:lnTo>
                  <a:lnTo>
                    <a:pt x="240198" y="453806"/>
                  </a:lnTo>
                  <a:lnTo>
                    <a:pt x="241144" y="453806"/>
                  </a:lnTo>
                  <a:lnTo>
                    <a:pt x="243997" y="451903"/>
                  </a:lnTo>
                  <a:lnTo>
                    <a:pt x="244944" y="451903"/>
                  </a:lnTo>
                  <a:lnTo>
                    <a:pt x="245895" y="450957"/>
                  </a:lnTo>
                  <a:lnTo>
                    <a:pt x="247792" y="449074"/>
                  </a:lnTo>
                  <a:lnTo>
                    <a:pt x="251592" y="441479"/>
                  </a:lnTo>
                  <a:lnTo>
                    <a:pt x="254441" y="435787"/>
                  </a:lnTo>
                  <a:lnTo>
                    <a:pt x="254441" y="433884"/>
                  </a:lnTo>
                  <a:lnTo>
                    <a:pt x="255387" y="432913"/>
                  </a:lnTo>
                  <a:lnTo>
                    <a:pt x="257285" y="432913"/>
                  </a:lnTo>
                  <a:lnTo>
                    <a:pt x="259187" y="431987"/>
                  </a:lnTo>
                  <a:lnTo>
                    <a:pt x="254441" y="428187"/>
                  </a:lnTo>
                  <a:lnTo>
                    <a:pt x="252539" y="427221"/>
                  </a:lnTo>
                  <a:lnTo>
                    <a:pt x="249695" y="417724"/>
                  </a:lnTo>
                  <a:lnTo>
                    <a:pt x="253490" y="417724"/>
                  </a:lnTo>
                  <a:lnTo>
                    <a:pt x="256339" y="415826"/>
                  </a:lnTo>
                  <a:lnTo>
                    <a:pt x="257285" y="415826"/>
                  </a:lnTo>
                  <a:lnTo>
                    <a:pt x="260133" y="414900"/>
                  </a:lnTo>
                  <a:lnTo>
                    <a:pt x="262036" y="413923"/>
                  </a:lnTo>
                  <a:lnTo>
                    <a:pt x="263933" y="410129"/>
                  </a:lnTo>
                  <a:lnTo>
                    <a:pt x="265831" y="405402"/>
                  </a:lnTo>
                  <a:lnTo>
                    <a:pt x="264880" y="404431"/>
                  </a:lnTo>
                  <a:lnTo>
                    <a:pt x="264880" y="404431"/>
                  </a:lnTo>
                  <a:lnTo>
                    <a:pt x="263933" y="403505"/>
                  </a:lnTo>
                  <a:lnTo>
                    <a:pt x="262036" y="403505"/>
                  </a:lnTo>
                  <a:lnTo>
                    <a:pt x="258236" y="403505"/>
                  </a:lnTo>
                  <a:lnTo>
                    <a:pt x="255387" y="401602"/>
                  </a:lnTo>
                  <a:lnTo>
                    <a:pt x="251592" y="400636"/>
                  </a:lnTo>
                  <a:lnTo>
                    <a:pt x="250641" y="400636"/>
                  </a:lnTo>
                  <a:lnTo>
                    <a:pt x="243046" y="399705"/>
                  </a:lnTo>
                  <a:lnTo>
                    <a:pt x="240198" y="399705"/>
                  </a:lnTo>
                  <a:lnTo>
                    <a:pt x="237349" y="398734"/>
                  </a:lnTo>
                  <a:lnTo>
                    <a:pt x="236398" y="397807"/>
                  </a:lnTo>
                  <a:lnTo>
                    <a:pt x="232603" y="397807"/>
                  </a:lnTo>
                  <a:lnTo>
                    <a:pt x="230705" y="398734"/>
                  </a:lnTo>
                  <a:lnTo>
                    <a:pt x="227851" y="397807"/>
                  </a:lnTo>
                  <a:lnTo>
                    <a:pt x="226905" y="396836"/>
                  </a:lnTo>
                  <a:lnTo>
                    <a:pt x="226905" y="395910"/>
                  </a:lnTo>
                  <a:lnTo>
                    <a:pt x="225954" y="394939"/>
                  </a:lnTo>
                  <a:lnTo>
                    <a:pt x="224057" y="392110"/>
                  </a:lnTo>
                  <a:lnTo>
                    <a:pt x="223105" y="389241"/>
                  </a:lnTo>
                  <a:lnTo>
                    <a:pt x="216462" y="375018"/>
                  </a:lnTo>
                  <a:lnTo>
                    <a:pt x="212662" y="367423"/>
                  </a:lnTo>
                  <a:lnTo>
                    <a:pt x="211715" y="367423"/>
                  </a:lnTo>
                  <a:lnTo>
                    <a:pt x="209813" y="367423"/>
                  </a:lnTo>
                  <a:lnTo>
                    <a:pt x="207916" y="368354"/>
                  </a:lnTo>
                  <a:lnTo>
                    <a:pt x="206018" y="367423"/>
                  </a:lnTo>
                  <a:lnTo>
                    <a:pt x="204116" y="366452"/>
                  </a:lnTo>
                  <a:lnTo>
                    <a:pt x="203164" y="365525"/>
                  </a:lnTo>
                  <a:lnTo>
                    <a:pt x="200321" y="361726"/>
                  </a:lnTo>
                  <a:lnTo>
                    <a:pt x="200321" y="360759"/>
                  </a:lnTo>
                  <a:lnTo>
                    <a:pt x="199369" y="359823"/>
                  </a:lnTo>
                  <a:lnTo>
                    <a:pt x="197472" y="355062"/>
                  </a:lnTo>
                  <a:lnTo>
                    <a:pt x="195574" y="353164"/>
                  </a:lnTo>
                  <a:lnTo>
                    <a:pt x="195574" y="352228"/>
                  </a:lnTo>
                  <a:lnTo>
                    <a:pt x="192726" y="348433"/>
                  </a:lnTo>
                  <a:lnTo>
                    <a:pt x="190823" y="346536"/>
                  </a:lnTo>
                  <a:lnTo>
                    <a:pt x="189877" y="345570"/>
                  </a:lnTo>
                  <a:lnTo>
                    <a:pt x="188926" y="345570"/>
                  </a:lnTo>
                  <a:lnTo>
                    <a:pt x="187975" y="344633"/>
                  </a:lnTo>
                  <a:lnTo>
                    <a:pt x="187028" y="343667"/>
                  </a:lnTo>
                  <a:lnTo>
                    <a:pt x="186077" y="339867"/>
                  </a:lnTo>
                  <a:lnTo>
                    <a:pt x="183228" y="336082"/>
                  </a:lnTo>
                  <a:lnTo>
                    <a:pt x="181331" y="333239"/>
                  </a:lnTo>
                  <a:lnTo>
                    <a:pt x="175634" y="332292"/>
                  </a:lnTo>
                  <a:lnTo>
                    <a:pt x="174682" y="328492"/>
                  </a:lnTo>
                  <a:lnTo>
                    <a:pt x="173731" y="327546"/>
                  </a:lnTo>
                  <a:lnTo>
                    <a:pt x="171834" y="322800"/>
                  </a:lnTo>
                  <a:lnTo>
                    <a:pt x="168039" y="318049"/>
                  </a:lnTo>
                  <a:lnTo>
                    <a:pt x="160439" y="315205"/>
                  </a:lnTo>
                  <a:lnTo>
                    <a:pt x="158541" y="312351"/>
                  </a:lnTo>
                  <a:lnTo>
                    <a:pt x="160439" y="310459"/>
                  </a:lnTo>
                  <a:lnTo>
                    <a:pt x="163293" y="309503"/>
                  </a:lnTo>
                  <a:lnTo>
                    <a:pt x="164239" y="309503"/>
                  </a:lnTo>
                  <a:lnTo>
                    <a:pt x="165190" y="309503"/>
                  </a:lnTo>
                  <a:lnTo>
                    <a:pt x="166136" y="309503"/>
                  </a:lnTo>
                  <a:lnTo>
                    <a:pt x="172785" y="309503"/>
                  </a:lnTo>
                  <a:lnTo>
                    <a:pt x="177531" y="307605"/>
                  </a:lnTo>
                  <a:lnTo>
                    <a:pt x="178482" y="306659"/>
                  </a:lnTo>
                  <a:lnTo>
                    <a:pt x="180380" y="305708"/>
                  </a:lnTo>
                  <a:lnTo>
                    <a:pt x="182282" y="301908"/>
                  </a:lnTo>
                  <a:lnTo>
                    <a:pt x="185126" y="300961"/>
                  </a:lnTo>
                  <a:lnTo>
                    <a:pt x="191775" y="290513"/>
                  </a:lnTo>
                  <a:lnTo>
                    <a:pt x="190823" y="287669"/>
                  </a:lnTo>
                  <a:lnTo>
                    <a:pt x="187975" y="289567"/>
                  </a:lnTo>
                  <a:lnTo>
                    <a:pt x="187028" y="290513"/>
                  </a:lnTo>
                  <a:lnTo>
                    <a:pt x="184180" y="294313"/>
                  </a:lnTo>
                  <a:lnTo>
                    <a:pt x="183228" y="297161"/>
                  </a:lnTo>
                  <a:lnTo>
                    <a:pt x="181331" y="300010"/>
                  </a:lnTo>
                  <a:lnTo>
                    <a:pt x="179429" y="300961"/>
                  </a:lnTo>
                  <a:lnTo>
                    <a:pt x="177531" y="302859"/>
                  </a:lnTo>
                  <a:lnTo>
                    <a:pt x="176585" y="303810"/>
                  </a:lnTo>
                  <a:lnTo>
                    <a:pt x="174682" y="303810"/>
                  </a:lnTo>
                  <a:lnTo>
                    <a:pt x="168985" y="304756"/>
                  </a:lnTo>
                  <a:lnTo>
                    <a:pt x="166136" y="305708"/>
                  </a:lnTo>
                  <a:lnTo>
                    <a:pt x="165190" y="305708"/>
                  </a:lnTo>
                  <a:lnTo>
                    <a:pt x="159493" y="306659"/>
                  </a:lnTo>
                  <a:lnTo>
                    <a:pt x="158541" y="307605"/>
                  </a:lnTo>
                  <a:lnTo>
                    <a:pt x="157595" y="308556"/>
                  </a:lnTo>
                  <a:lnTo>
                    <a:pt x="154741" y="308556"/>
                  </a:lnTo>
                  <a:lnTo>
                    <a:pt x="153815" y="308556"/>
                  </a:lnTo>
                  <a:lnTo>
                    <a:pt x="152844" y="310459"/>
                  </a:lnTo>
                  <a:lnTo>
                    <a:pt x="150946" y="312351"/>
                  </a:lnTo>
                  <a:lnTo>
                    <a:pt x="150015" y="312351"/>
                  </a:lnTo>
                  <a:lnTo>
                    <a:pt x="147152" y="314249"/>
                  </a:lnTo>
                  <a:lnTo>
                    <a:pt x="144318" y="316151"/>
                  </a:lnTo>
                  <a:lnTo>
                    <a:pt x="143352" y="318049"/>
                  </a:lnTo>
                  <a:lnTo>
                    <a:pt x="139557" y="319000"/>
                  </a:lnTo>
                  <a:lnTo>
                    <a:pt x="136723" y="320897"/>
                  </a:lnTo>
                  <a:lnTo>
                    <a:pt x="133859" y="320897"/>
                  </a:lnTo>
                  <a:lnTo>
                    <a:pt x="130059" y="321839"/>
                  </a:lnTo>
                  <a:lnTo>
                    <a:pt x="129128" y="321839"/>
                  </a:lnTo>
                  <a:lnTo>
                    <a:pt x="127230" y="318049"/>
                  </a:lnTo>
                  <a:lnTo>
                    <a:pt x="127230" y="313302"/>
                  </a:lnTo>
                  <a:lnTo>
                    <a:pt x="125328" y="312351"/>
                  </a:lnTo>
                  <a:lnTo>
                    <a:pt x="124382" y="313302"/>
                  </a:lnTo>
                  <a:lnTo>
                    <a:pt x="123431" y="313302"/>
                  </a:lnTo>
                  <a:lnTo>
                    <a:pt x="123431" y="308556"/>
                  </a:lnTo>
                  <a:lnTo>
                    <a:pt x="123431" y="308556"/>
                  </a:lnTo>
                  <a:lnTo>
                    <a:pt x="124382" y="305708"/>
                  </a:lnTo>
                  <a:lnTo>
                    <a:pt x="126279" y="300010"/>
                  </a:lnTo>
                  <a:lnTo>
                    <a:pt x="127230" y="299064"/>
                  </a:lnTo>
                  <a:lnTo>
                    <a:pt x="129128" y="297161"/>
                  </a:lnTo>
                  <a:lnTo>
                    <a:pt x="130059" y="295264"/>
                  </a:lnTo>
                  <a:lnTo>
                    <a:pt x="131025" y="294313"/>
                  </a:lnTo>
                  <a:lnTo>
                    <a:pt x="131957" y="293362"/>
                  </a:lnTo>
                  <a:lnTo>
                    <a:pt x="132928" y="292415"/>
                  </a:lnTo>
                  <a:lnTo>
                    <a:pt x="133859" y="291469"/>
                  </a:lnTo>
                  <a:lnTo>
                    <a:pt x="135757" y="288615"/>
                  </a:lnTo>
                  <a:lnTo>
                    <a:pt x="133859" y="288615"/>
                  </a:lnTo>
                  <a:lnTo>
                    <a:pt x="132928" y="287669"/>
                  </a:lnTo>
                  <a:lnTo>
                    <a:pt x="131025" y="287669"/>
                  </a:lnTo>
                  <a:lnTo>
                    <a:pt x="129128" y="287669"/>
                  </a:lnTo>
                  <a:lnTo>
                    <a:pt x="123431" y="287669"/>
                  </a:lnTo>
                  <a:lnTo>
                    <a:pt x="123431" y="286718"/>
                  </a:lnTo>
                  <a:lnTo>
                    <a:pt x="123431" y="278172"/>
                  </a:lnTo>
                  <a:lnTo>
                    <a:pt x="122479" y="272479"/>
                  </a:lnTo>
                  <a:lnTo>
                    <a:pt x="123431" y="267728"/>
                  </a:lnTo>
                  <a:lnTo>
                    <a:pt x="123431" y="265831"/>
                  </a:lnTo>
                  <a:lnTo>
                    <a:pt x="124382" y="262982"/>
                  </a:lnTo>
                  <a:lnTo>
                    <a:pt x="125328" y="261085"/>
                  </a:lnTo>
                  <a:lnTo>
                    <a:pt x="126279" y="260133"/>
                  </a:lnTo>
                  <a:lnTo>
                    <a:pt x="127230" y="255382"/>
                  </a:lnTo>
                  <a:lnTo>
                    <a:pt x="128162" y="254436"/>
                  </a:lnTo>
                  <a:lnTo>
                    <a:pt x="128162" y="253490"/>
                  </a:lnTo>
                  <a:lnTo>
                    <a:pt x="129128" y="249690"/>
                  </a:lnTo>
                  <a:lnTo>
                    <a:pt x="130059" y="247787"/>
                  </a:lnTo>
                  <a:lnTo>
                    <a:pt x="131025" y="244944"/>
                  </a:lnTo>
                  <a:lnTo>
                    <a:pt x="131957" y="243992"/>
                  </a:lnTo>
                  <a:lnTo>
                    <a:pt x="132928" y="243041"/>
                  </a:lnTo>
                  <a:lnTo>
                    <a:pt x="133859" y="241144"/>
                  </a:lnTo>
                  <a:lnTo>
                    <a:pt x="134825" y="242095"/>
                  </a:lnTo>
                  <a:lnTo>
                    <a:pt x="135757" y="243041"/>
                  </a:lnTo>
                  <a:lnTo>
                    <a:pt x="137654" y="245890"/>
                  </a:lnTo>
                  <a:lnTo>
                    <a:pt x="139557" y="247787"/>
                  </a:lnTo>
                  <a:lnTo>
                    <a:pt x="140523" y="248743"/>
                  </a:lnTo>
                  <a:lnTo>
                    <a:pt x="144318" y="251587"/>
                  </a:lnTo>
                  <a:lnTo>
                    <a:pt x="145249" y="252539"/>
                  </a:lnTo>
                  <a:lnTo>
                    <a:pt x="146220" y="253490"/>
                  </a:lnTo>
                  <a:lnTo>
                    <a:pt x="151918" y="251587"/>
                  </a:lnTo>
                  <a:lnTo>
                    <a:pt x="153815" y="249690"/>
                  </a:lnTo>
                  <a:lnTo>
                    <a:pt x="151918" y="247787"/>
                  </a:lnTo>
                  <a:lnTo>
                    <a:pt x="151918" y="247787"/>
                  </a:lnTo>
                  <a:lnTo>
                    <a:pt x="148118" y="248743"/>
                  </a:lnTo>
                  <a:lnTo>
                    <a:pt x="146220" y="241144"/>
                  </a:lnTo>
                  <a:lnTo>
                    <a:pt x="148118" y="238295"/>
                  </a:lnTo>
                  <a:lnTo>
                    <a:pt x="149049" y="237349"/>
                  </a:lnTo>
                  <a:lnTo>
                    <a:pt x="146220" y="233549"/>
                  </a:lnTo>
                  <a:lnTo>
                    <a:pt x="148118" y="231646"/>
                  </a:lnTo>
                  <a:lnTo>
                    <a:pt x="152844" y="227851"/>
                  </a:lnTo>
                  <a:lnTo>
                    <a:pt x="150015" y="225954"/>
                  </a:lnTo>
                  <a:lnTo>
                    <a:pt x="145249" y="215510"/>
                  </a:lnTo>
                  <a:lnTo>
                    <a:pt x="145249" y="206018"/>
                  </a:lnTo>
                  <a:lnTo>
                    <a:pt x="150015" y="204115"/>
                  </a:lnTo>
                  <a:lnTo>
                    <a:pt x="154741" y="203184"/>
                  </a:lnTo>
                  <a:lnTo>
                    <a:pt x="158541" y="202218"/>
                  </a:lnTo>
                  <a:lnTo>
                    <a:pt x="162341" y="201287"/>
                  </a:lnTo>
                  <a:lnTo>
                    <a:pt x="168985" y="203184"/>
                  </a:lnTo>
                  <a:lnTo>
                    <a:pt x="172785" y="204115"/>
                  </a:lnTo>
                  <a:lnTo>
                    <a:pt x="175634" y="205081"/>
                  </a:lnTo>
                  <a:lnTo>
                    <a:pt x="177531" y="204115"/>
                  </a:lnTo>
                  <a:lnTo>
                    <a:pt x="180380" y="199389"/>
                  </a:lnTo>
                  <a:lnTo>
                    <a:pt x="183228" y="197487"/>
                  </a:lnTo>
                  <a:lnTo>
                    <a:pt x="185126" y="198418"/>
                  </a:lnTo>
                  <a:lnTo>
                    <a:pt x="187975" y="193687"/>
                  </a:lnTo>
                  <a:lnTo>
                    <a:pt x="188926" y="192721"/>
                  </a:lnTo>
                  <a:lnTo>
                    <a:pt x="191775" y="187994"/>
                  </a:lnTo>
                  <a:lnTo>
                    <a:pt x="191775" y="187028"/>
                  </a:lnTo>
                  <a:lnTo>
                    <a:pt x="191775" y="178497"/>
                  </a:lnTo>
                  <a:lnTo>
                    <a:pt x="191775" y="174697"/>
                  </a:lnTo>
                  <a:lnTo>
                    <a:pt x="192726" y="169931"/>
                  </a:lnTo>
                  <a:lnTo>
                    <a:pt x="192726" y="163302"/>
                  </a:lnTo>
                  <a:lnTo>
                    <a:pt x="195574" y="158541"/>
                  </a:lnTo>
                  <a:lnTo>
                    <a:pt x="197472" y="153810"/>
                  </a:lnTo>
                  <a:lnTo>
                    <a:pt x="200321" y="149049"/>
                  </a:lnTo>
                  <a:lnTo>
                    <a:pt x="200321" y="144313"/>
                  </a:lnTo>
                  <a:lnTo>
                    <a:pt x="200321" y="138620"/>
                  </a:lnTo>
                  <a:lnTo>
                    <a:pt x="202218" y="136718"/>
                  </a:lnTo>
                  <a:lnTo>
                    <a:pt x="205067" y="131952"/>
                  </a:lnTo>
                  <a:lnTo>
                    <a:pt x="206964" y="127225"/>
                  </a:lnTo>
                  <a:lnTo>
                    <a:pt x="207916" y="125328"/>
                  </a:lnTo>
                  <a:lnTo>
                    <a:pt x="209813" y="121533"/>
                  </a:lnTo>
                  <a:lnTo>
                    <a:pt x="217408" y="125328"/>
                  </a:lnTo>
                  <a:lnTo>
                    <a:pt x="219310" y="126259"/>
                  </a:lnTo>
                  <a:lnTo>
                    <a:pt x="225008" y="127225"/>
                  </a:lnTo>
                  <a:lnTo>
                    <a:pt x="226905" y="125328"/>
                  </a:lnTo>
                  <a:lnTo>
                    <a:pt x="232603" y="130059"/>
                  </a:lnTo>
                  <a:lnTo>
                    <a:pt x="235451" y="132923"/>
                  </a:lnTo>
                  <a:lnTo>
                    <a:pt x="238300" y="133854"/>
                  </a:lnTo>
                  <a:lnTo>
                    <a:pt x="243046" y="134815"/>
                  </a:lnTo>
                  <a:lnTo>
                    <a:pt x="249695" y="135752"/>
                  </a:lnTo>
                  <a:lnTo>
                    <a:pt x="252539" y="142420"/>
                  </a:lnTo>
                  <a:lnTo>
                    <a:pt x="255387" y="137654"/>
                  </a:lnTo>
                  <a:lnTo>
                    <a:pt x="255387" y="136718"/>
                  </a:lnTo>
                  <a:lnTo>
                    <a:pt x="253490" y="137654"/>
                  </a:lnTo>
                  <a:lnTo>
                    <a:pt x="249695" y="130059"/>
                  </a:lnTo>
                  <a:lnTo>
                    <a:pt x="240198" y="131025"/>
                  </a:lnTo>
                  <a:lnTo>
                    <a:pt x="237349" y="129128"/>
                  </a:lnTo>
                  <a:lnTo>
                    <a:pt x="233549" y="121533"/>
                  </a:lnTo>
                  <a:lnTo>
                    <a:pt x="232603" y="121533"/>
                  </a:lnTo>
                  <a:lnTo>
                    <a:pt x="226905" y="119630"/>
                  </a:lnTo>
                  <a:lnTo>
                    <a:pt x="226905" y="116762"/>
                  </a:lnTo>
                  <a:lnTo>
                    <a:pt x="221208" y="114865"/>
                  </a:lnTo>
                  <a:lnTo>
                    <a:pt x="222154" y="111069"/>
                  </a:lnTo>
                  <a:lnTo>
                    <a:pt x="225008" y="112035"/>
                  </a:lnTo>
                  <a:lnTo>
                    <a:pt x="225954" y="111069"/>
                  </a:lnTo>
                  <a:lnTo>
                    <a:pt x="227851" y="106338"/>
                  </a:lnTo>
                  <a:lnTo>
                    <a:pt x="219310" y="105372"/>
                  </a:lnTo>
                  <a:lnTo>
                    <a:pt x="214559" y="94948"/>
                  </a:lnTo>
                  <a:lnTo>
                    <a:pt x="213613" y="93046"/>
                  </a:lnTo>
                  <a:lnTo>
                    <a:pt x="214559" y="91148"/>
                  </a:lnTo>
                  <a:lnTo>
                    <a:pt x="215510" y="91148"/>
                  </a:lnTo>
                  <a:lnTo>
                    <a:pt x="218359" y="89246"/>
                  </a:lnTo>
                  <a:lnTo>
                    <a:pt x="218359" y="86397"/>
                  </a:lnTo>
                  <a:lnTo>
                    <a:pt x="216462" y="86397"/>
                  </a:lnTo>
                  <a:lnTo>
                    <a:pt x="216462" y="85451"/>
                  </a:lnTo>
                  <a:lnTo>
                    <a:pt x="219310" y="84500"/>
                  </a:lnTo>
                  <a:lnTo>
                    <a:pt x="222154" y="82597"/>
                  </a:lnTo>
                  <a:lnTo>
                    <a:pt x="219310" y="83554"/>
                  </a:lnTo>
                  <a:lnTo>
                    <a:pt x="214559" y="84500"/>
                  </a:lnTo>
                  <a:lnTo>
                    <a:pt x="215510" y="83554"/>
                  </a:lnTo>
                  <a:lnTo>
                    <a:pt x="216462" y="79754"/>
                  </a:lnTo>
                  <a:lnTo>
                    <a:pt x="217408" y="78802"/>
                  </a:lnTo>
                  <a:lnTo>
                    <a:pt x="218359" y="77851"/>
                  </a:lnTo>
                  <a:lnTo>
                    <a:pt x="223105" y="71212"/>
                  </a:lnTo>
                  <a:lnTo>
                    <a:pt x="224057" y="71212"/>
                  </a:lnTo>
                  <a:lnTo>
                    <a:pt x="226905" y="64564"/>
                  </a:lnTo>
                  <a:lnTo>
                    <a:pt x="228803" y="61715"/>
                  </a:lnTo>
                  <a:lnTo>
                    <a:pt x="228803" y="60764"/>
                  </a:lnTo>
                  <a:lnTo>
                    <a:pt x="230705" y="58862"/>
                  </a:lnTo>
                  <a:lnTo>
                    <a:pt x="232603" y="56969"/>
                  </a:lnTo>
                  <a:lnTo>
                    <a:pt x="235451" y="60764"/>
                  </a:lnTo>
                  <a:lnTo>
                    <a:pt x="235451" y="61715"/>
                  </a:lnTo>
                  <a:lnTo>
                    <a:pt x="239246" y="59818"/>
                  </a:lnTo>
                  <a:lnTo>
                    <a:pt x="240198" y="58862"/>
                  </a:lnTo>
                  <a:lnTo>
                    <a:pt x="243046" y="57915"/>
                  </a:lnTo>
                  <a:lnTo>
                    <a:pt x="246841" y="57915"/>
                  </a:lnTo>
                  <a:lnTo>
                    <a:pt x="248744" y="57915"/>
                  </a:lnTo>
                  <a:lnTo>
                    <a:pt x="249695" y="56969"/>
                  </a:lnTo>
                  <a:lnTo>
                    <a:pt x="252539" y="57915"/>
                  </a:lnTo>
                  <a:lnTo>
                    <a:pt x="256339" y="59818"/>
                  </a:lnTo>
                  <a:lnTo>
                    <a:pt x="264880" y="61715"/>
                  </a:lnTo>
                  <a:lnTo>
                    <a:pt x="268680" y="62661"/>
                  </a:lnTo>
                  <a:lnTo>
                    <a:pt x="275328" y="62661"/>
                  </a:lnTo>
                  <a:lnTo>
                    <a:pt x="280074" y="63613"/>
                  </a:lnTo>
                  <a:lnTo>
                    <a:pt x="280074" y="64564"/>
                  </a:lnTo>
                  <a:lnTo>
                    <a:pt x="281972" y="68359"/>
                  </a:lnTo>
                  <a:lnTo>
                    <a:pt x="282923" y="69310"/>
                  </a:lnTo>
                  <a:lnTo>
                    <a:pt x="283869" y="71212"/>
                  </a:lnTo>
                  <a:lnTo>
                    <a:pt x="284821" y="72159"/>
                  </a:lnTo>
                  <a:lnTo>
                    <a:pt x="286723" y="73105"/>
                  </a:lnTo>
                  <a:lnTo>
                    <a:pt x="288621" y="77851"/>
                  </a:lnTo>
                  <a:lnTo>
                    <a:pt x="288621" y="78802"/>
                  </a:lnTo>
                  <a:lnTo>
                    <a:pt x="289567" y="90197"/>
                  </a:lnTo>
                  <a:lnTo>
                    <a:pt x="289567" y="92095"/>
                  </a:lnTo>
                  <a:lnTo>
                    <a:pt x="286723" y="97792"/>
                  </a:lnTo>
                  <a:lnTo>
                    <a:pt x="285772" y="98743"/>
                  </a:lnTo>
                  <a:lnTo>
                    <a:pt x="284821" y="99675"/>
                  </a:lnTo>
                  <a:lnTo>
                    <a:pt x="283869" y="99675"/>
                  </a:lnTo>
                  <a:lnTo>
                    <a:pt x="279123" y="103470"/>
                  </a:lnTo>
                  <a:lnTo>
                    <a:pt x="279123" y="103470"/>
                  </a:lnTo>
                  <a:lnTo>
                    <a:pt x="281972" y="104441"/>
                  </a:lnTo>
                  <a:lnTo>
                    <a:pt x="283869" y="110138"/>
                  </a:lnTo>
                  <a:lnTo>
                    <a:pt x="284821" y="111069"/>
                  </a:lnTo>
                  <a:lnTo>
                    <a:pt x="289567" y="114865"/>
                  </a:lnTo>
                  <a:lnTo>
                    <a:pt x="294318" y="128157"/>
                  </a:lnTo>
                  <a:lnTo>
                    <a:pt x="292420" y="141449"/>
                  </a:lnTo>
                  <a:lnTo>
                    <a:pt x="297167" y="137654"/>
                  </a:lnTo>
                  <a:lnTo>
                    <a:pt x="300015" y="134815"/>
                  </a:lnTo>
                  <a:lnTo>
                    <a:pt x="302859" y="131952"/>
                  </a:lnTo>
                  <a:lnTo>
                    <a:pt x="304761" y="130059"/>
                  </a:lnTo>
                  <a:lnTo>
                    <a:pt x="309508" y="133854"/>
                  </a:lnTo>
                  <a:lnTo>
                    <a:pt x="311405" y="138620"/>
                  </a:lnTo>
                  <a:lnTo>
                    <a:pt x="311405" y="161410"/>
                  </a:lnTo>
                  <a:lnTo>
                    <a:pt x="314254" y="168039"/>
                  </a:lnTo>
                  <a:lnTo>
                    <a:pt x="318054" y="173731"/>
                  </a:lnTo>
                  <a:lnTo>
                    <a:pt x="318054" y="175634"/>
                  </a:lnTo>
                  <a:lnTo>
                    <a:pt x="320902" y="181326"/>
                  </a:lnTo>
                  <a:lnTo>
                    <a:pt x="323751" y="186092"/>
                  </a:lnTo>
                  <a:lnTo>
                    <a:pt x="324697" y="187028"/>
                  </a:lnTo>
                  <a:lnTo>
                    <a:pt x="330395" y="185126"/>
                  </a:lnTo>
                  <a:lnTo>
                    <a:pt x="336092" y="184194"/>
                  </a:lnTo>
                  <a:lnTo>
                    <a:pt x="337043" y="183228"/>
                  </a:lnTo>
                  <a:lnTo>
                    <a:pt x="366457" y="191789"/>
                  </a:lnTo>
                  <a:lnTo>
                    <a:pt x="369325" y="192721"/>
                  </a:lnTo>
                  <a:lnTo>
                    <a:pt x="372154" y="194623"/>
                  </a:lnTo>
                  <a:lnTo>
                    <a:pt x="376920" y="189892"/>
                  </a:lnTo>
                  <a:lnTo>
                    <a:pt x="375018" y="182297"/>
                  </a:lnTo>
                  <a:lnTo>
                    <a:pt x="368354" y="171833"/>
                  </a:lnTo>
                  <a:lnTo>
                    <a:pt x="370252" y="164239"/>
                  </a:lnTo>
                  <a:lnTo>
                    <a:pt x="371223" y="163302"/>
                  </a:lnTo>
                  <a:lnTo>
                    <a:pt x="373120" y="163302"/>
                  </a:lnTo>
                  <a:lnTo>
                    <a:pt x="377852" y="163302"/>
                  </a:lnTo>
                  <a:lnTo>
                    <a:pt x="385447" y="159507"/>
                  </a:lnTo>
                  <a:lnTo>
                    <a:pt x="386413" y="158541"/>
                  </a:lnTo>
                  <a:lnTo>
                    <a:pt x="390213" y="160439"/>
                  </a:lnTo>
                  <a:lnTo>
                    <a:pt x="399685" y="168039"/>
                  </a:lnTo>
                  <a:lnTo>
                    <a:pt x="402539" y="169931"/>
                  </a:lnTo>
                  <a:lnTo>
                    <a:pt x="409182" y="173731"/>
                  </a:lnTo>
                  <a:lnTo>
                    <a:pt x="414880" y="173731"/>
                  </a:lnTo>
                  <a:lnTo>
                    <a:pt x="421528" y="173731"/>
                  </a:lnTo>
                  <a:lnTo>
                    <a:pt x="424372" y="169005"/>
                  </a:lnTo>
                  <a:lnTo>
                    <a:pt x="422475" y="167102"/>
                  </a:lnTo>
                  <a:lnTo>
                    <a:pt x="434821" y="159507"/>
                  </a:lnTo>
                  <a:lnTo>
                    <a:pt x="435767" y="153810"/>
                  </a:lnTo>
                  <a:lnTo>
                    <a:pt x="436718" y="148113"/>
                  </a:lnTo>
                  <a:lnTo>
                    <a:pt x="444313" y="141449"/>
                  </a:lnTo>
                  <a:lnTo>
                    <a:pt x="446211" y="142420"/>
                  </a:lnTo>
                  <a:lnTo>
                    <a:pt x="450011" y="144313"/>
                  </a:lnTo>
                  <a:lnTo>
                    <a:pt x="455708" y="147147"/>
                  </a:lnTo>
                  <a:lnTo>
                    <a:pt x="466152" y="142420"/>
                  </a:lnTo>
                  <a:lnTo>
                    <a:pt x="469951" y="142420"/>
                  </a:lnTo>
                  <a:lnTo>
                    <a:pt x="470898" y="140518"/>
                  </a:lnTo>
                  <a:lnTo>
                    <a:pt x="483244" y="127225"/>
                  </a:lnTo>
                  <a:lnTo>
                    <a:pt x="487990" y="126259"/>
                  </a:lnTo>
                  <a:lnTo>
                    <a:pt x="491785" y="122459"/>
                  </a:lnTo>
                  <a:lnTo>
                    <a:pt x="493687" y="119630"/>
                  </a:lnTo>
                  <a:lnTo>
                    <a:pt x="494634" y="117733"/>
                  </a:lnTo>
                  <a:lnTo>
                    <a:pt x="497482" y="113938"/>
                  </a:lnTo>
                  <a:lnTo>
                    <a:pt x="497482" y="112035"/>
                  </a:lnTo>
                  <a:lnTo>
                    <a:pt x="497482" y="109167"/>
                  </a:lnTo>
                  <a:lnTo>
                    <a:pt x="497482" y="102543"/>
                  </a:lnTo>
                  <a:lnTo>
                    <a:pt x="492736" y="93046"/>
                  </a:lnTo>
                  <a:lnTo>
                    <a:pt x="490834" y="93046"/>
                  </a:lnTo>
                  <a:lnTo>
                    <a:pt x="499380" y="87349"/>
                  </a:lnTo>
                  <a:lnTo>
                    <a:pt x="512677" y="74056"/>
                  </a:lnTo>
                  <a:lnTo>
                    <a:pt x="517423" y="72159"/>
                  </a:lnTo>
                  <a:lnTo>
                    <a:pt x="517423" y="69310"/>
                  </a:lnTo>
                  <a:lnTo>
                    <a:pt x="515521" y="66461"/>
                  </a:lnTo>
                  <a:lnTo>
                    <a:pt x="515521" y="57915"/>
                  </a:lnTo>
                  <a:lnTo>
                    <a:pt x="509823" y="47472"/>
                  </a:lnTo>
                  <a:lnTo>
                    <a:pt x="506980" y="43672"/>
                  </a:lnTo>
                  <a:lnTo>
                    <a:pt x="504126" y="37979"/>
                  </a:lnTo>
                  <a:lnTo>
                    <a:pt x="506028" y="35126"/>
                  </a:lnTo>
                  <a:lnTo>
                    <a:pt x="514574" y="35126"/>
                  </a:lnTo>
                  <a:lnTo>
                    <a:pt x="515521" y="34179"/>
                  </a:lnTo>
                  <a:lnTo>
                    <a:pt x="517423" y="32277"/>
                  </a:lnTo>
                  <a:lnTo>
                    <a:pt x="520272" y="25633"/>
                  </a:lnTo>
                  <a:lnTo>
                    <a:pt x="524067" y="21838"/>
                  </a:lnTo>
                  <a:lnTo>
                    <a:pt x="538310" y="18038"/>
                  </a:lnTo>
                  <a:lnTo>
                    <a:pt x="540208" y="17092"/>
                  </a:lnTo>
                  <a:lnTo>
                    <a:pt x="544008" y="18038"/>
                  </a:lnTo>
                  <a:lnTo>
                    <a:pt x="544954" y="18038"/>
                  </a:lnTo>
                  <a:lnTo>
                    <a:pt x="546852" y="18989"/>
                  </a:lnTo>
                  <a:lnTo>
                    <a:pt x="552549" y="18989"/>
                  </a:lnTo>
                  <a:lnTo>
                    <a:pt x="555403" y="18989"/>
                  </a:lnTo>
                  <a:lnTo>
                    <a:pt x="557300" y="18989"/>
                  </a:lnTo>
                  <a:lnTo>
                    <a:pt x="563944" y="18989"/>
                  </a:lnTo>
                  <a:lnTo>
                    <a:pt x="564895" y="18038"/>
                  </a:lnTo>
                  <a:lnTo>
                    <a:pt x="565841" y="18038"/>
                  </a:lnTo>
                  <a:lnTo>
                    <a:pt x="568695" y="11390"/>
                  </a:lnTo>
                  <a:lnTo>
                    <a:pt x="568695" y="10443"/>
                  </a:lnTo>
                  <a:lnTo>
                    <a:pt x="569641" y="7595"/>
                  </a:lnTo>
                  <a:lnTo>
                    <a:pt x="570592" y="1897"/>
                  </a:lnTo>
                  <a:lnTo>
                    <a:pt x="573441" y="0"/>
                  </a:lnTo>
                  <a:lnTo>
                    <a:pt x="577236" y="0"/>
                  </a:lnTo>
                  <a:lnTo>
                    <a:pt x="580085" y="0"/>
                  </a:lnTo>
                  <a:lnTo>
                    <a:pt x="585782" y="5697"/>
                  </a:lnTo>
                  <a:lnTo>
                    <a:pt x="588631" y="4746"/>
                  </a:lnTo>
                  <a:lnTo>
                    <a:pt x="590528" y="2848"/>
                  </a:lnTo>
                  <a:lnTo>
                    <a:pt x="593377" y="5697"/>
                  </a:lnTo>
                  <a:lnTo>
                    <a:pt x="593377" y="12341"/>
                  </a:lnTo>
                  <a:lnTo>
                    <a:pt x="592431" y="18989"/>
                  </a:lnTo>
                  <a:lnTo>
                    <a:pt x="591480" y="20887"/>
                  </a:lnTo>
                  <a:lnTo>
                    <a:pt x="590528" y="21838"/>
                  </a:lnTo>
                  <a:lnTo>
                    <a:pt x="607621" y="24687"/>
                  </a:lnTo>
                  <a:lnTo>
                    <a:pt x="617118" y="26584"/>
                  </a:lnTo>
                  <a:lnTo>
                    <a:pt x="622815" y="31331"/>
                  </a:lnTo>
                  <a:lnTo>
                    <a:pt x="641785" y="42725"/>
                  </a:lnTo>
                  <a:lnTo>
                    <a:pt x="644629" y="46520"/>
                  </a:lnTo>
                  <a:lnTo>
                    <a:pt x="646531" y="48423"/>
                  </a:lnTo>
                  <a:lnTo>
                    <a:pt x="642731" y="56969"/>
                  </a:lnTo>
                  <a:lnTo>
                    <a:pt x="657921" y="84500"/>
                  </a:lnTo>
                  <a:lnTo>
                    <a:pt x="663619" y="86397"/>
                  </a:lnTo>
                  <a:lnTo>
                    <a:pt x="685457" y="94948"/>
                  </a:lnTo>
                  <a:lnTo>
                    <a:pt x="690208" y="93992"/>
                  </a:lnTo>
                  <a:lnTo>
                    <a:pt x="705398" y="76905"/>
                  </a:lnTo>
                  <a:lnTo>
                    <a:pt x="703500" y="65510"/>
                  </a:lnTo>
                  <a:lnTo>
                    <a:pt x="703500" y="63613"/>
                  </a:lnTo>
                  <a:lnTo>
                    <a:pt x="706344" y="60764"/>
                  </a:lnTo>
                  <a:lnTo>
                    <a:pt x="706344" y="60764"/>
                  </a:lnTo>
                  <a:lnTo>
                    <a:pt x="713944" y="59818"/>
                  </a:lnTo>
                  <a:lnTo>
                    <a:pt x="715841" y="56018"/>
                  </a:lnTo>
                  <a:lnTo>
                    <a:pt x="715841" y="53169"/>
                  </a:lnTo>
                  <a:lnTo>
                    <a:pt x="719636" y="50320"/>
                  </a:lnTo>
                  <a:lnTo>
                    <a:pt x="724388" y="48423"/>
                  </a:lnTo>
                  <a:lnTo>
                    <a:pt x="727236" y="42725"/>
                  </a:lnTo>
                  <a:lnTo>
                    <a:pt x="728182" y="37979"/>
                  </a:lnTo>
                  <a:lnTo>
                    <a:pt x="728182" y="35126"/>
                  </a:lnTo>
                  <a:lnTo>
                    <a:pt x="728182" y="35126"/>
                  </a:lnTo>
                  <a:lnTo>
                    <a:pt x="728182" y="33233"/>
                  </a:lnTo>
                  <a:lnTo>
                    <a:pt x="728182" y="30379"/>
                  </a:lnTo>
                  <a:lnTo>
                    <a:pt x="730080" y="24687"/>
                  </a:lnTo>
                  <a:lnTo>
                    <a:pt x="731031" y="23736"/>
                  </a:lnTo>
                  <a:lnTo>
                    <a:pt x="733880" y="25633"/>
                  </a:lnTo>
                  <a:lnTo>
                    <a:pt x="734831" y="26584"/>
                  </a:lnTo>
                  <a:lnTo>
                    <a:pt x="736729" y="26584"/>
                  </a:lnTo>
                  <a:lnTo>
                    <a:pt x="739577" y="27531"/>
                  </a:lnTo>
                  <a:lnTo>
                    <a:pt x="740529" y="29433"/>
                  </a:lnTo>
                  <a:lnTo>
                    <a:pt x="742426" y="29433"/>
                  </a:lnTo>
                  <a:lnTo>
                    <a:pt x="746226" y="26584"/>
                  </a:lnTo>
                  <a:lnTo>
                    <a:pt x="748123" y="25633"/>
                  </a:lnTo>
                  <a:lnTo>
                    <a:pt x="752870" y="23736"/>
                  </a:lnTo>
                  <a:lnTo>
                    <a:pt x="755718" y="22785"/>
                  </a:lnTo>
                  <a:lnTo>
                    <a:pt x="756669" y="21838"/>
                  </a:lnTo>
                  <a:lnTo>
                    <a:pt x="759518" y="24687"/>
                  </a:lnTo>
                  <a:lnTo>
                    <a:pt x="760464" y="25633"/>
                  </a:lnTo>
                  <a:lnTo>
                    <a:pt x="760464" y="28482"/>
                  </a:lnTo>
                  <a:lnTo>
                    <a:pt x="759518" y="31331"/>
                  </a:lnTo>
                  <a:lnTo>
                    <a:pt x="759518" y="31331"/>
                  </a:lnTo>
                  <a:lnTo>
                    <a:pt x="759518" y="39872"/>
                  </a:lnTo>
                  <a:lnTo>
                    <a:pt x="759518" y="40828"/>
                  </a:lnTo>
                  <a:lnTo>
                    <a:pt x="760464" y="42725"/>
                  </a:lnTo>
                  <a:lnTo>
                    <a:pt x="761416" y="47472"/>
                  </a:lnTo>
                  <a:lnTo>
                    <a:pt x="761416" y="48423"/>
                  </a:lnTo>
                  <a:lnTo>
                    <a:pt x="761416" y="50320"/>
                  </a:lnTo>
                  <a:lnTo>
                    <a:pt x="761416" y="55067"/>
                  </a:lnTo>
                  <a:lnTo>
                    <a:pt x="766162" y="55067"/>
                  </a:lnTo>
                  <a:lnTo>
                    <a:pt x="767113" y="55067"/>
                  </a:lnTo>
                  <a:lnTo>
                    <a:pt x="772811" y="59818"/>
                  </a:lnTo>
                  <a:lnTo>
                    <a:pt x="773757" y="61715"/>
                  </a:lnTo>
                  <a:lnTo>
                    <a:pt x="774708" y="62661"/>
                  </a:lnTo>
                  <a:lnTo>
                    <a:pt x="773757" y="64564"/>
                  </a:lnTo>
                  <a:lnTo>
                    <a:pt x="771859" y="67413"/>
                  </a:lnTo>
                  <a:lnTo>
                    <a:pt x="770913" y="71212"/>
                  </a:lnTo>
                  <a:lnTo>
                    <a:pt x="769962" y="77851"/>
                  </a:lnTo>
                  <a:lnTo>
                    <a:pt x="769011" y="81651"/>
                  </a:lnTo>
                  <a:lnTo>
                    <a:pt x="769011" y="82597"/>
                  </a:lnTo>
                  <a:lnTo>
                    <a:pt x="770913" y="84500"/>
                  </a:lnTo>
                  <a:lnTo>
                    <a:pt x="769011" y="88300"/>
                  </a:lnTo>
                  <a:lnTo>
                    <a:pt x="767113" y="91148"/>
                  </a:lnTo>
                  <a:lnTo>
                    <a:pt x="766162" y="92095"/>
                  </a:lnTo>
                  <a:lnTo>
                    <a:pt x="763313" y="90197"/>
                  </a:lnTo>
                  <a:lnTo>
                    <a:pt x="757616" y="89246"/>
                  </a:lnTo>
                  <a:lnTo>
                    <a:pt x="754767" y="90197"/>
                  </a:lnTo>
                  <a:lnTo>
                    <a:pt x="752870" y="92095"/>
                  </a:lnTo>
                  <a:lnTo>
                    <a:pt x="753821" y="97792"/>
                  </a:lnTo>
                  <a:lnTo>
                    <a:pt x="757616" y="101582"/>
                  </a:lnTo>
                  <a:lnTo>
                    <a:pt x="759518" y="104441"/>
                  </a:lnTo>
                  <a:lnTo>
                    <a:pt x="763313" y="108236"/>
                  </a:lnTo>
                  <a:lnTo>
                    <a:pt x="763313" y="111069"/>
                  </a:lnTo>
                  <a:lnTo>
                    <a:pt x="767113" y="113938"/>
                  </a:lnTo>
                  <a:lnTo>
                    <a:pt x="771859" y="113938"/>
                  </a:lnTo>
                  <a:lnTo>
                    <a:pt x="773757" y="112035"/>
                  </a:lnTo>
                  <a:lnTo>
                    <a:pt x="775659" y="111069"/>
                  </a:lnTo>
                  <a:lnTo>
                    <a:pt x="775659" y="109167"/>
                  </a:lnTo>
                  <a:lnTo>
                    <a:pt x="776605" y="109167"/>
                  </a:lnTo>
                  <a:lnTo>
                    <a:pt x="777557" y="107270"/>
                  </a:lnTo>
                  <a:lnTo>
                    <a:pt x="779454" y="109167"/>
                  </a:lnTo>
                  <a:lnTo>
                    <a:pt x="780405" y="111069"/>
                  </a:lnTo>
                  <a:lnTo>
                    <a:pt x="782303" y="113938"/>
                  </a:lnTo>
                  <a:lnTo>
                    <a:pt x="785152" y="117733"/>
                  </a:lnTo>
                  <a:lnTo>
                    <a:pt x="788000" y="125328"/>
                  </a:lnTo>
                  <a:lnTo>
                    <a:pt x="786103" y="136718"/>
                  </a:lnTo>
                  <a:lnTo>
                    <a:pt x="788951" y="140518"/>
                  </a:lnTo>
                  <a:lnTo>
                    <a:pt x="789898" y="151912"/>
                  </a:lnTo>
                  <a:lnTo>
                    <a:pt x="786103" y="156644"/>
                  </a:lnTo>
                  <a:lnTo>
                    <a:pt x="783254" y="157610"/>
                  </a:lnTo>
                  <a:lnTo>
                    <a:pt x="782303" y="157610"/>
                  </a:lnTo>
                  <a:lnTo>
                    <a:pt x="779454" y="155707"/>
                  </a:lnTo>
                  <a:lnTo>
                    <a:pt x="778503" y="153810"/>
                  </a:lnTo>
                  <a:lnTo>
                    <a:pt x="785152" y="181326"/>
                  </a:lnTo>
                  <a:lnTo>
                    <a:pt x="787049" y="184194"/>
                  </a:lnTo>
                  <a:lnTo>
                    <a:pt x="820282" y="196521"/>
                  </a:lnTo>
                  <a:lnTo>
                    <a:pt x="839272" y="187994"/>
                  </a:lnTo>
                  <a:lnTo>
                    <a:pt x="847818" y="186092"/>
                  </a:lnTo>
                  <a:lnTo>
                    <a:pt x="850647" y="186092"/>
                  </a:lnTo>
                  <a:lnTo>
                    <a:pt x="855413" y="185126"/>
                  </a:lnTo>
                  <a:lnTo>
                    <a:pt x="857310" y="178497"/>
                  </a:lnTo>
                  <a:lnTo>
                    <a:pt x="863939" y="171833"/>
                  </a:lnTo>
                  <a:lnTo>
                    <a:pt x="865837" y="169005"/>
                  </a:lnTo>
                  <a:lnTo>
                    <a:pt x="866808" y="168039"/>
                  </a:lnTo>
                  <a:lnTo>
                    <a:pt x="867739" y="167102"/>
                  </a:lnTo>
                  <a:lnTo>
                    <a:pt x="871534" y="165205"/>
                  </a:lnTo>
                  <a:lnTo>
                    <a:pt x="873432" y="163302"/>
                  </a:lnTo>
                  <a:lnTo>
                    <a:pt x="876280" y="161410"/>
                  </a:lnTo>
                  <a:lnTo>
                    <a:pt x="878178" y="162336"/>
                  </a:lnTo>
                  <a:lnTo>
                    <a:pt x="880080" y="164239"/>
                  </a:lnTo>
                  <a:lnTo>
                    <a:pt x="882929" y="164239"/>
                  </a:lnTo>
                  <a:lnTo>
                    <a:pt x="883875" y="162336"/>
                  </a:lnTo>
                  <a:lnTo>
                    <a:pt x="884826" y="159507"/>
                  </a:lnTo>
                  <a:lnTo>
                    <a:pt x="884826" y="158541"/>
                  </a:lnTo>
                  <a:lnTo>
                    <a:pt x="885778" y="155707"/>
                  </a:lnTo>
                  <a:lnTo>
                    <a:pt x="888626" y="159507"/>
                  </a:lnTo>
                  <a:lnTo>
                    <a:pt x="887675" y="164239"/>
                  </a:lnTo>
                  <a:lnTo>
                    <a:pt x="887675" y="166136"/>
                  </a:lnTo>
                  <a:lnTo>
                    <a:pt x="890524" y="170902"/>
                  </a:lnTo>
                  <a:lnTo>
                    <a:pt x="890524" y="171833"/>
                  </a:lnTo>
                  <a:lnTo>
                    <a:pt x="892421" y="172800"/>
                  </a:lnTo>
                  <a:lnTo>
                    <a:pt x="897167" y="174697"/>
                  </a:lnTo>
                  <a:lnTo>
                    <a:pt x="900967" y="177531"/>
                  </a:lnTo>
                  <a:lnTo>
                    <a:pt x="902865" y="179428"/>
                  </a:lnTo>
                  <a:lnTo>
                    <a:pt x="910465" y="179428"/>
                  </a:lnTo>
                  <a:lnTo>
                    <a:pt x="911411" y="179428"/>
                  </a:lnTo>
                  <a:lnTo>
                    <a:pt x="915211" y="178497"/>
                  </a:lnTo>
                  <a:lnTo>
                    <a:pt x="916157" y="177531"/>
                  </a:lnTo>
                  <a:lnTo>
                    <a:pt x="916157" y="166136"/>
                  </a:lnTo>
                  <a:lnTo>
                    <a:pt x="917108" y="162336"/>
                  </a:lnTo>
                  <a:lnTo>
                    <a:pt x="919957" y="157610"/>
                  </a:lnTo>
                  <a:lnTo>
                    <a:pt x="926601" y="157610"/>
                  </a:lnTo>
                  <a:lnTo>
                    <a:pt x="931352" y="161410"/>
                  </a:lnTo>
                  <a:lnTo>
                    <a:pt x="933249" y="165205"/>
                  </a:lnTo>
                  <a:lnTo>
                    <a:pt x="937049" y="169005"/>
                  </a:lnTo>
                  <a:lnTo>
                    <a:pt x="937996" y="169931"/>
                  </a:lnTo>
                  <a:lnTo>
                    <a:pt x="938947" y="170902"/>
                  </a:lnTo>
                  <a:lnTo>
                    <a:pt x="941795" y="172800"/>
                  </a:lnTo>
                  <a:lnTo>
                    <a:pt x="942747" y="174697"/>
                  </a:lnTo>
                  <a:lnTo>
                    <a:pt x="948444" y="180399"/>
                  </a:lnTo>
                  <a:lnTo>
                    <a:pt x="956039" y="182297"/>
                  </a:lnTo>
                  <a:lnTo>
                    <a:pt x="982619" y="182297"/>
                  </a:lnTo>
                  <a:lnTo>
                    <a:pt x="1000662" y="190823"/>
                  </a:lnTo>
                  <a:lnTo>
                    <a:pt x="1008257" y="188921"/>
                  </a:lnTo>
                  <a:lnTo>
                    <a:pt x="1009208" y="187028"/>
                  </a:lnTo>
                  <a:lnTo>
                    <a:pt x="1013003" y="184194"/>
                  </a:lnTo>
                  <a:lnTo>
                    <a:pt x="1026295" y="176600"/>
                  </a:lnTo>
                  <a:lnTo>
                    <a:pt x="1031042" y="174697"/>
                  </a:lnTo>
                  <a:lnTo>
                    <a:pt x="1039593" y="173731"/>
                  </a:lnTo>
                  <a:lnTo>
                    <a:pt x="1040539" y="175634"/>
                  </a:lnTo>
                  <a:lnTo>
                    <a:pt x="1041490" y="176600"/>
                  </a:lnTo>
                  <a:lnTo>
                    <a:pt x="1051934" y="181326"/>
                  </a:lnTo>
                  <a:lnTo>
                    <a:pt x="1066172" y="187028"/>
                  </a:lnTo>
                  <a:lnTo>
                    <a:pt x="1068075" y="186092"/>
                  </a:lnTo>
                  <a:lnTo>
                    <a:pt x="1085147" y="158541"/>
                  </a:lnTo>
                  <a:lnTo>
                    <a:pt x="1086113" y="157610"/>
                  </a:lnTo>
                  <a:lnTo>
                    <a:pt x="1090844" y="150015"/>
                  </a:lnTo>
                  <a:lnTo>
                    <a:pt x="1090844" y="149049"/>
                  </a:lnTo>
                  <a:lnTo>
                    <a:pt x="1091811" y="148113"/>
                  </a:lnTo>
                  <a:lnTo>
                    <a:pt x="1094639" y="141449"/>
                  </a:lnTo>
                  <a:lnTo>
                    <a:pt x="1096537" y="137654"/>
                  </a:lnTo>
                  <a:lnTo>
                    <a:pt x="1100337" y="133854"/>
                  </a:lnTo>
                  <a:lnTo>
                    <a:pt x="1101308" y="131952"/>
                  </a:lnTo>
                  <a:lnTo>
                    <a:pt x="1102234" y="131952"/>
                  </a:lnTo>
                  <a:lnTo>
                    <a:pt x="1104132" y="130059"/>
                  </a:lnTo>
                  <a:lnTo>
                    <a:pt x="1107000" y="128157"/>
                  </a:lnTo>
                  <a:lnTo>
                    <a:pt x="1108903" y="128157"/>
                  </a:lnTo>
                  <a:lnTo>
                    <a:pt x="1109829" y="127225"/>
                  </a:lnTo>
                  <a:lnTo>
                    <a:pt x="1110800" y="129128"/>
                  </a:lnTo>
                  <a:lnTo>
                    <a:pt x="1114580" y="131025"/>
                  </a:lnTo>
                  <a:lnTo>
                    <a:pt x="1117424" y="130059"/>
                  </a:lnTo>
                  <a:lnTo>
                    <a:pt x="1122175" y="130059"/>
                  </a:lnTo>
                  <a:lnTo>
                    <a:pt x="1131668" y="127225"/>
                  </a:lnTo>
                  <a:lnTo>
                    <a:pt x="1135467" y="125328"/>
                  </a:lnTo>
                  <a:lnTo>
                    <a:pt x="1139267" y="125328"/>
                  </a:lnTo>
                  <a:lnTo>
                    <a:pt x="1141165" y="126259"/>
                  </a:lnTo>
                  <a:lnTo>
                    <a:pt x="1142111" y="127225"/>
                  </a:lnTo>
                  <a:lnTo>
                    <a:pt x="1146857" y="131952"/>
                  </a:lnTo>
                  <a:lnTo>
                    <a:pt x="1148760" y="132923"/>
                  </a:lnTo>
                  <a:lnTo>
                    <a:pt x="1149711" y="132923"/>
                  </a:lnTo>
                  <a:lnTo>
                    <a:pt x="1153506" y="132923"/>
                  </a:lnTo>
                  <a:lnTo>
                    <a:pt x="1155403" y="131952"/>
                  </a:lnTo>
                  <a:lnTo>
                    <a:pt x="1157306" y="131025"/>
                  </a:lnTo>
                  <a:lnTo>
                    <a:pt x="1158252" y="131025"/>
                  </a:lnTo>
                  <a:lnTo>
                    <a:pt x="1161101" y="131952"/>
                  </a:lnTo>
                  <a:lnTo>
                    <a:pt x="1163950" y="133854"/>
                  </a:lnTo>
                  <a:lnTo>
                    <a:pt x="1165847" y="136718"/>
                  </a:lnTo>
                  <a:lnTo>
                    <a:pt x="1166798" y="137654"/>
                  </a:lnTo>
                  <a:lnTo>
                    <a:pt x="1167749" y="138620"/>
                  </a:lnTo>
                  <a:lnTo>
                    <a:pt x="1168701" y="138620"/>
                  </a:lnTo>
                  <a:lnTo>
                    <a:pt x="1171544" y="139552"/>
                  </a:lnTo>
                  <a:lnTo>
                    <a:pt x="1173447" y="140518"/>
                  </a:lnTo>
                  <a:lnTo>
                    <a:pt x="1174393" y="143346"/>
                  </a:lnTo>
                  <a:lnTo>
                    <a:pt x="1176296" y="145249"/>
                  </a:lnTo>
                  <a:lnTo>
                    <a:pt x="1181042" y="146215"/>
                  </a:lnTo>
                  <a:lnTo>
                    <a:pt x="1181993" y="147147"/>
                  </a:lnTo>
                  <a:lnTo>
                    <a:pt x="1182939" y="148113"/>
                  </a:lnTo>
                  <a:lnTo>
                    <a:pt x="1183890" y="150015"/>
                  </a:lnTo>
                  <a:lnTo>
                    <a:pt x="1184837" y="152844"/>
                  </a:lnTo>
                  <a:lnTo>
                    <a:pt x="1186739" y="154741"/>
                  </a:lnTo>
                  <a:lnTo>
                    <a:pt x="1187690" y="155707"/>
                  </a:lnTo>
                  <a:lnTo>
                    <a:pt x="1187690" y="155707"/>
                  </a:lnTo>
                  <a:lnTo>
                    <a:pt x="1189588" y="156644"/>
                  </a:lnTo>
                  <a:lnTo>
                    <a:pt x="1193383" y="157610"/>
                  </a:lnTo>
                  <a:lnTo>
                    <a:pt x="1196231" y="158541"/>
                  </a:lnTo>
                  <a:lnTo>
                    <a:pt x="1197183" y="161410"/>
                  </a:lnTo>
                  <a:lnTo>
                    <a:pt x="1199080" y="165205"/>
                  </a:lnTo>
                  <a:lnTo>
                    <a:pt x="1200978" y="166136"/>
                  </a:lnTo>
                  <a:lnTo>
                    <a:pt x="1204778" y="167102"/>
                  </a:lnTo>
                  <a:lnTo>
                    <a:pt x="1208573" y="170902"/>
                  </a:lnTo>
                  <a:lnTo>
                    <a:pt x="1213324" y="171833"/>
                  </a:lnTo>
                  <a:lnTo>
                    <a:pt x="1214270" y="172800"/>
                  </a:lnTo>
                  <a:lnTo>
                    <a:pt x="1217124" y="173731"/>
                  </a:lnTo>
                  <a:lnTo>
                    <a:pt x="1220919" y="177531"/>
                  </a:lnTo>
                  <a:lnTo>
                    <a:pt x="1221870" y="179428"/>
                  </a:lnTo>
                  <a:lnTo>
                    <a:pt x="1222816" y="179428"/>
                  </a:lnTo>
                  <a:lnTo>
                    <a:pt x="1225665" y="183228"/>
                  </a:lnTo>
                  <a:lnTo>
                    <a:pt x="1226616" y="184194"/>
                  </a:lnTo>
                  <a:lnTo>
                    <a:pt x="1229465" y="200316"/>
                  </a:lnTo>
                  <a:lnTo>
                    <a:pt x="1230416" y="201287"/>
                  </a:lnTo>
                  <a:lnTo>
                    <a:pt x="1232313" y="202218"/>
                  </a:lnTo>
                  <a:lnTo>
                    <a:pt x="1232313" y="203184"/>
                  </a:lnTo>
                  <a:lnTo>
                    <a:pt x="1233260" y="206018"/>
                  </a:lnTo>
                  <a:lnTo>
                    <a:pt x="1235162" y="207910"/>
                  </a:lnTo>
                  <a:lnTo>
                    <a:pt x="1236113" y="210784"/>
                  </a:lnTo>
                  <a:lnTo>
                    <a:pt x="1238011" y="213608"/>
                  </a:lnTo>
                  <a:lnTo>
                    <a:pt x="1238957" y="214559"/>
                  </a:lnTo>
                  <a:lnTo>
                    <a:pt x="1239908" y="216457"/>
                  </a:lnTo>
                  <a:lnTo>
                    <a:pt x="1240860" y="222154"/>
                  </a:lnTo>
                  <a:lnTo>
                    <a:pt x="1242757" y="224052"/>
                  </a:lnTo>
                  <a:lnTo>
                    <a:pt x="1243708" y="225954"/>
                  </a:lnTo>
                  <a:lnTo>
                    <a:pt x="1248454" y="228797"/>
                  </a:lnTo>
                  <a:lnTo>
                    <a:pt x="1249401" y="229754"/>
                  </a:lnTo>
                  <a:lnTo>
                    <a:pt x="1251298" y="231646"/>
                  </a:lnTo>
                  <a:lnTo>
                    <a:pt x="1251298" y="231646"/>
                  </a:lnTo>
                  <a:lnTo>
                    <a:pt x="1253201" y="232598"/>
                  </a:lnTo>
                  <a:lnTo>
                    <a:pt x="1255098" y="233549"/>
                  </a:lnTo>
                  <a:lnTo>
                    <a:pt x="1257947" y="237349"/>
                  </a:lnTo>
                  <a:lnTo>
                    <a:pt x="1257947" y="241144"/>
                  </a:lnTo>
                  <a:lnTo>
                    <a:pt x="1258898" y="243992"/>
                  </a:lnTo>
                  <a:lnTo>
                    <a:pt x="1258898" y="251587"/>
                  </a:lnTo>
                  <a:lnTo>
                    <a:pt x="1260795" y="257284"/>
                  </a:lnTo>
                  <a:lnTo>
                    <a:pt x="1261747" y="258236"/>
                  </a:lnTo>
                  <a:lnTo>
                    <a:pt x="1263644" y="260133"/>
                  </a:lnTo>
                  <a:lnTo>
                    <a:pt x="1263644" y="260133"/>
                  </a:lnTo>
                  <a:lnTo>
                    <a:pt x="1265542" y="270577"/>
                  </a:lnTo>
                  <a:lnTo>
                    <a:pt x="1265542" y="272479"/>
                  </a:lnTo>
                  <a:lnTo>
                    <a:pt x="1265542" y="277226"/>
                  </a:lnTo>
                  <a:lnTo>
                    <a:pt x="1263644" y="288615"/>
                  </a:lnTo>
                  <a:lnTo>
                    <a:pt x="1263644" y="297161"/>
                  </a:lnTo>
                  <a:lnTo>
                    <a:pt x="1264595" y="300961"/>
                  </a:lnTo>
                  <a:lnTo>
                    <a:pt x="1265542" y="305708"/>
                  </a:lnTo>
                  <a:lnTo>
                    <a:pt x="1269342" y="316151"/>
                  </a:lnTo>
                  <a:lnTo>
                    <a:pt x="1271239" y="318049"/>
                  </a:lnTo>
                  <a:lnTo>
                    <a:pt x="1274088" y="319951"/>
                  </a:lnTo>
                  <a:lnTo>
                    <a:pt x="1274088" y="320897"/>
                  </a:lnTo>
                  <a:lnTo>
                    <a:pt x="1275985" y="324697"/>
                  </a:lnTo>
                  <a:lnTo>
                    <a:pt x="1277888" y="326595"/>
                  </a:lnTo>
                  <a:lnTo>
                    <a:pt x="1277888" y="326595"/>
                  </a:lnTo>
                  <a:lnTo>
                    <a:pt x="1283585" y="330395"/>
                  </a:lnTo>
                  <a:lnTo>
                    <a:pt x="1284531" y="331341"/>
                  </a:lnTo>
                  <a:lnTo>
                    <a:pt x="1285483" y="333239"/>
                  </a:lnTo>
                  <a:lnTo>
                    <a:pt x="1286434" y="337970"/>
                  </a:lnTo>
                  <a:lnTo>
                    <a:pt x="1287380" y="339867"/>
                  </a:lnTo>
                  <a:lnTo>
                    <a:pt x="1288331" y="340833"/>
                  </a:lnTo>
                  <a:lnTo>
                    <a:pt x="1290229" y="341770"/>
                  </a:lnTo>
                  <a:lnTo>
                    <a:pt x="1292131" y="342736"/>
                  </a:lnTo>
                  <a:lnTo>
                    <a:pt x="1294975" y="341770"/>
                  </a:lnTo>
                  <a:lnTo>
                    <a:pt x="1300672" y="343667"/>
                  </a:lnTo>
                  <a:lnTo>
                    <a:pt x="1301623" y="345570"/>
                  </a:lnTo>
                  <a:lnTo>
                    <a:pt x="1303521" y="346536"/>
                  </a:lnTo>
                  <a:lnTo>
                    <a:pt x="1304472" y="347462"/>
                  </a:lnTo>
                  <a:lnTo>
                    <a:pt x="1305419" y="348433"/>
                  </a:lnTo>
                  <a:lnTo>
                    <a:pt x="1307321" y="349364"/>
                  </a:lnTo>
                  <a:lnTo>
                    <a:pt x="1309218" y="350326"/>
                  </a:lnTo>
                  <a:lnTo>
                    <a:pt x="1310170" y="351262"/>
                  </a:lnTo>
                  <a:lnTo>
                    <a:pt x="1313013" y="353164"/>
                  </a:lnTo>
                  <a:lnTo>
                    <a:pt x="1313965" y="355062"/>
                  </a:lnTo>
                  <a:lnTo>
                    <a:pt x="1316813" y="356959"/>
                  </a:lnTo>
                  <a:lnTo>
                    <a:pt x="1318711" y="360759"/>
                  </a:lnTo>
                  <a:lnTo>
                    <a:pt x="1320613" y="363623"/>
                  </a:lnTo>
                  <a:lnTo>
                    <a:pt x="1321545" y="365525"/>
                  </a:lnTo>
                  <a:lnTo>
                    <a:pt x="1323442" y="366452"/>
                  </a:lnTo>
                  <a:lnTo>
                    <a:pt x="1326311" y="368354"/>
                  </a:lnTo>
                  <a:lnTo>
                    <a:pt x="1329140" y="370252"/>
                  </a:lnTo>
                  <a:lnTo>
                    <a:pt x="1330106" y="371218"/>
                  </a:lnTo>
                  <a:lnTo>
                    <a:pt x="1331037" y="375949"/>
                  </a:lnTo>
                  <a:lnTo>
                    <a:pt x="1331037" y="379749"/>
                  </a:lnTo>
                  <a:lnTo>
                    <a:pt x="1330106" y="400636"/>
                  </a:lnTo>
                  <a:lnTo>
                    <a:pt x="1335803" y="404431"/>
                  </a:lnTo>
                  <a:lnTo>
                    <a:pt x="1339603" y="407300"/>
                  </a:lnTo>
                  <a:lnTo>
                    <a:pt x="1342432" y="411099"/>
                  </a:lnTo>
                  <a:lnTo>
                    <a:pt x="1342432" y="411099"/>
                  </a:lnTo>
                  <a:lnTo>
                    <a:pt x="1344329" y="414900"/>
                  </a:lnTo>
                  <a:lnTo>
                    <a:pt x="1347198" y="417724"/>
                  </a:lnTo>
                  <a:lnTo>
                    <a:pt x="1348129" y="419626"/>
                  </a:lnTo>
                  <a:lnTo>
                    <a:pt x="1350027" y="421523"/>
                  </a:lnTo>
                  <a:lnTo>
                    <a:pt x="1357622" y="425318"/>
                  </a:lnTo>
                  <a:lnTo>
                    <a:pt x="1368065" y="427221"/>
                  </a:lnTo>
                  <a:lnTo>
                    <a:pt x="1369016" y="433884"/>
                  </a:lnTo>
                  <a:lnTo>
                    <a:pt x="1369968" y="442410"/>
                  </a:lnTo>
                  <a:lnTo>
                    <a:pt x="1370914" y="445284"/>
                  </a:lnTo>
                  <a:lnTo>
                    <a:pt x="1374714" y="447177"/>
                  </a:lnTo>
                  <a:lnTo>
                    <a:pt x="1376611" y="448108"/>
                  </a:lnTo>
                  <a:lnTo>
                    <a:pt x="1379460" y="449074"/>
                  </a:lnTo>
                  <a:lnTo>
                    <a:pt x="1386104" y="449074"/>
                  </a:lnTo>
                  <a:lnTo>
                    <a:pt x="1390855" y="449074"/>
                  </a:lnTo>
                  <a:lnTo>
                    <a:pt x="1392752" y="450957"/>
                  </a:lnTo>
                  <a:lnTo>
                    <a:pt x="1394650" y="453806"/>
                  </a:lnTo>
                  <a:lnTo>
                    <a:pt x="1395601" y="455703"/>
                  </a:lnTo>
                  <a:lnTo>
                    <a:pt x="1395601" y="464249"/>
                  </a:lnTo>
                  <a:lnTo>
                    <a:pt x="1395601" y="466146"/>
                  </a:lnTo>
                  <a:lnTo>
                    <a:pt x="1395601" y="473746"/>
                  </a:lnTo>
                  <a:lnTo>
                    <a:pt x="1397498" y="476595"/>
                  </a:lnTo>
                  <a:lnTo>
                    <a:pt x="1398450" y="478492"/>
                  </a:lnTo>
                  <a:lnTo>
                    <a:pt x="1400347" y="480390"/>
                  </a:lnTo>
                  <a:lnTo>
                    <a:pt x="1401298" y="481341"/>
                  </a:lnTo>
                  <a:lnTo>
                    <a:pt x="1403196" y="482287"/>
                  </a:lnTo>
                  <a:lnTo>
                    <a:pt x="1407947" y="485136"/>
                  </a:lnTo>
                  <a:lnTo>
                    <a:pt x="1408893" y="487034"/>
                  </a:lnTo>
                  <a:lnTo>
                    <a:pt x="1409845" y="487990"/>
                  </a:lnTo>
                  <a:lnTo>
                    <a:pt x="1410791" y="489882"/>
                  </a:lnTo>
                  <a:lnTo>
                    <a:pt x="1410791" y="501277"/>
                  </a:lnTo>
                  <a:lnTo>
                    <a:pt x="1408893" y="505077"/>
                  </a:lnTo>
                  <a:lnTo>
                    <a:pt x="1407947" y="507926"/>
                  </a:lnTo>
                  <a:lnTo>
                    <a:pt x="1407947" y="509823"/>
                  </a:lnTo>
                  <a:lnTo>
                    <a:pt x="1406045" y="513618"/>
                  </a:lnTo>
                  <a:lnTo>
                    <a:pt x="1406045" y="516472"/>
                  </a:lnTo>
                  <a:lnTo>
                    <a:pt x="1405093" y="519321"/>
                  </a:lnTo>
                  <a:lnTo>
                    <a:pt x="1404147" y="521218"/>
                  </a:lnTo>
                  <a:lnTo>
                    <a:pt x="1403196" y="523116"/>
                  </a:lnTo>
                  <a:lnTo>
                    <a:pt x="1402250" y="524067"/>
                  </a:lnTo>
                  <a:lnTo>
                    <a:pt x="1401298" y="525013"/>
                  </a:lnTo>
                  <a:lnTo>
                    <a:pt x="1400347" y="525964"/>
                  </a:lnTo>
                  <a:lnTo>
                    <a:pt x="1398450" y="527862"/>
                  </a:lnTo>
                  <a:lnTo>
                    <a:pt x="1396552" y="527862"/>
                  </a:lnTo>
                  <a:lnTo>
                    <a:pt x="1394650" y="529759"/>
                  </a:lnTo>
                  <a:lnTo>
                    <a:pt x="1393703" y="530715"/>
                  </a:lnTo>
                  <a:lnTo>
                    <a:pt x="1392752" y="531662"/>
                  </a:lnTo>
                  <a:lnTo>
                    <a:pt x="1391801" y="533559"/>
                  </a:lnTo>
                  <a:lnTo>
                    <a:pt x="1390855" y="536408"/>
                  </a:lnTo>
                  <a:lnTo>
                    <a:pt x="1389903" y="540208"/>
                  </a:lnTo>
                  <a:lnTo>
                    <a:pt x="1388957" y="543056"/>
                  </a:lnTo>
                  <a:lnTo>
                    <a:pt x="1385157" y="546851"/>
                  </a:lnTo>
                  <a:lnTo>
                    <a:pt x="1384206" y="547803"/>
                  </a:lnTo>
                  <a:lnTo>
                    <a:pt x="1383260" y="548749"/>
                  </a:lnTo>
                  <a:lnTo>
                    <a:pt x="1380411" y="549700"/>
                  </a:lnTo>
                  <a:lnTo>
                    <a:pt x="1378514" y="550651"/>
                  </a:lnTo>
                  <a:lnTo>
                    <a:pt x="1375660" y="551593"/>
                  </a:lnTo>
                  <a:lnTo>
                    <a:pt x="1373763" y="552549"/>
                  </a:lnTo>
                  <a:lnTo>
                    <a:pt x="1371865" y="554451"/>
                  </a:lnTo>
                  <a:lnTo>
                    <a:pt x="1369016" y="556344"/>
                  </a:lnTo>
                  <a:lnTo>
                    <a:pt x="1369016" y="556344"/>
                  </a:lnTo>
                  <a:lnTo>
                    <a:pt x="1363319" y="551593"/>
                  </a:lnTo>
                  <a:lnTo>
                    <a:pt x="1362368" y="548749"/>
                  </a:lnTo>
                  <a:lnTo>
                    <a:pt x="1363319" y="555398"/>
                  </a:lnTo>
                  <a:lnTo>
                    <a:pt x="1363319" y="557295"/>
                  </a:lnTo>
                  <a:lnTo>
                    <a:pt x="1360470" y="559197"/>
                  </a:lnTo>
                  <a:lnTo>
                    <a:pt x="1358573" y="562046"/>
                  </a:lnTo>
                  <a:lnTo>
                    <a:pt x="1353827" y="564890"/>
                  </a:lnTo>
                  <a:lnTo>
                    <a:pt x="1351924" y="566792"/>
                  </a:lnTo>
                  <a:lnTo>
                    <a:pt x="1349095" y="571538"/>
                  </a:lnTo>
                  <a:lnTo>
                    <a:pt x="1344329" y="575333"/>
                  </a:lnTo>
                  <a:lnTo>
                    <a:pt x="1344329" y="576270"/>
                  </a:lnTo>
                  <a:lnTo>
                    <a:pt x="1342432" y="575333"/>
                  </a:lnTo>
                  <a:lnTo>
                    <a:pt x="1342432" y="575333"/>
                  </a:lnTo>
                  <a:lnTo>
                    <a:pt x="1339603" y="576270"/>
                  </a:lnTo>
                  <a:lnTo>
                    <a:pt x="1338632" y="578167"/>
                  </a:lnTo>
                  <a:lnTo>
                    <a:pt x="1335803" y="581962"/>
                  </a:lnTo>
                  <a:lnTo>
                    <a:pt x="1336734" y="582933"/>
                  </a:lnTo>
                  <a:lnTo>
                    <a:pt x="1339603" y="584831"/>
                  </a:lnTo>
                  <a:lnTo>
                    <a:pt x="1336734" y="584831"/>
                  </a:lnTo>
                  <a:lnTo>
                    <a:pt x="1328208" y="585762"/>
                  </a:lnTo>
                  <a:lnTo>
                    <a:pt x="1325340" y="590528"/>
                  </a:lnTo>
                  <a:lnTo>
                    <a:pt x="1326311" y="590528"/>
                  </a:lnTo>
                  <a:lnTo>
                    <a:pt x="1331037" y="597157"/>
                  </a:lnTo>
                  <a:lnTo>
                    <a:pt x="1329140" y="596225"/>
                  </a:lnTo>
                  <a:lnTo>
                    <a:pt x="1320613" y="602849"/>
                  </a:lnTo>
                  <a:lnTo>
                    <a:pt x="1313965" y="608552"/>
                  </a:lnTo>
                  <a:lnTo>
                    <a:pt x="1312067" y="605718"/>
                  </a:lnTo>
                  <a:lnTo>
                    <a:pt x="1310170" y="606649"/>
                  </a:lnTo>
                  <a:lnTo>
                    <a:pt x="1310170" y="608552"/>
                  </a:lnTo>
                  <a:lnTo>
                    <a:pt x="1306370" y="607615"/>
                  </a:lnTo>
                  <a:lnTo>
                    <a:pt x="1302575" y="610444"/>
                  </a:lnTo>
                  <a:lnTo>
                    <a:pt x="1301623" y="607615"/>
                  </a:lnTo>
                  <a:lnTo>
                    <a:pt x="1295926" y="606649"/>
                  </a:lnTo>
                  <a:lnTo>
                    <a:pt x="1293078" y="606649"/>
                  </a:lnTo>
                  <a:lnTo>
                    <a:pt x="1290229" y="607615"/>
                  </a:lnTo>
                  <a:lnTo>
                    <a:pt x="1289278" y="607615"/>
                  </a:lnTo>
                  <a:lnTo>
                    <a:pt x="1289278" y="610444"/>
                  </a:lnTo>
                  <a:lnTo>
                    <a:pt x="1287380" y="608552"/>
                  </a:lnTo>
                  <a:lnTo>
                    <a:pt x="1284531" y="608552"/>
                  </a:lnTo>
                  <a:lnTo>
                    <a:pt x="1282634" y="608552"/>
                  </a:lnTo>
                  <a:lnTo>
                    <a:pt x="1281683" y="608552"/>
                  </a:lnTo>
                  <a:lnTo>
                    <a:pt x="1277888" y="608552"/>
                  </a:lnTo>
                  <a:lnTo>
                    <a:pt x="1277888" y="608552"/>
                  </a:lnTo>
                  <a:lnTo>
                    <a:pt x="1275039" y="609518"/>
                  </a:lnTo>
                  <a:lnTo>
                    <a:pt x="1272190" y="609518"/>
                  </a:lnTo>
                  <a:lnTo>
                    <a:pt x="1267444" y="604752"/>
                  </a:lnTo>
                  <a:lnTo>
                    <a:pt x="1267444" y="603820"/>
                  </a:lnTo>
                  <a:lnTo>
                    <a:pt x="1265542" y="598123"/>
                  </a:lnTo>
                  <a:lnTo>
                    <a:pt x="1259849" y="593357"/>
                  </a:lnTo>
                  <a:lnTo>
                    <a:pt x="1257947" y="593357"/>
                  </a:lnTo>
                  <a:lnTo>
                    <a:pt x="1256049" y="591455"/>
                  </a:lnTo>
                  <a:lnTo>
                    <a:pt x="1254152" y="585762"/>
                  </a:lnTo>
                  <a:lnTo>
                    <a:pt x="1254152" y="575333"/>
                  </a:lnTo>
                  <a:lnTo>
                    <a:pt x="1254152" y="575333"/>
                  </a:lnTo>
                  <a:lnTo>
                    <a:pt x="1249401" y="587660"/>
                  </a:lnTo>
                  <a:lnTo>
                    <a:pt x="1248454" y="588631"/>
                  </a:lnTo>
                  <a:lnTo>
                    <a:pt x="1232313" y="592431"/>
                  </a:lnTo>
                  <a:lnTo>
                    <a:pt x="1231362" y="596225"/>
                  </a:lnTo>
                  <a:lnTo>
                    <a:pt x="1238011" y="600952"/>
                  </a:lnTo>
                  <a:lnTo>
                    <a:pt x="1238011" y="601923"/>
                  </a:lnTo>
                  <a:lnTo>
                    <a:pt x="1237060" y="604752"/>
                  </a:lnTo>
                  <a:lnTo>
                    <a:pt x="1236113" y="605718"/>
                  </a:lnTo>
                  <a:lnTo>
                    <a:pt x="1236113" y="610444"/>
                  </a:lnTo>
                  <a:lnTo>
                    <a:pt x="1234211" y="611415"/>
                  </a:lnTo>
                  <a:lnTo>
                    <a:pt x="1231362" y="612347"/>
                  </a:lnTo>
                  <a:lnTo>
                    <a:pt x="1227562" y="615210"/>
                  </a:lnTo>
                  <a:lnTo>
                    <a:pt x="1238957" y="627542"/>
                  </a:lnTo>
                  <a:lnTo>
                    <a:pt x="1238957" y="627542"/>
                  </a:lnTo>
                  <a:lnTo>
                    <a:pt x="1229465" y="618044"/>
                  </a:lnTo>
                  <a:lnTo>
                    <a:pt x="1229465" y="619010"/>
                  </a:lnTo>
                  <a:lnTo>
                    <a:pt x="1227562" y="624708"/>
                  </a:lnTo>
                  <a:lnTo>
                    <a:pt x="1232313" y="626605"/>
                  </a:lnTo>
                  <a:lnTo>
                    <a:pt x="1235162" y="627542"/>
                  </a:lnTo>
                  <a:lnTo>
                    <a:pt x="1238957" y="629434"/>
                  </a:lnTo>
                  <a:lnTo>
                    <a:pt x="1242757" y="643697"/>
                  </a:lnTo>
                  <a:lnTo>
                    <a:pt x="1246552" y="651297"/>
                  </a:lnTo>
                  <a:lnTo>
                    <a:pt x="1253201" y="656023"/>
                  </a:lnTo>
                  <a:lnTo>
                    <a:pt x="1254152" y="656990"/>
                  </a:lnTo>
                  <a:lnTo>
                    <a:pt x="1254152" y="657921"/>
                  </a:lnTo>
                  <a:lnTo>
                    <a:pt x="1255098" y="665521"/>
                  </a:lnTo>
                  <a:lnTo>
                    <a:pt x="1256996" y="667413"/>
                  </a:lnTo>
                  <a:lnTo>
                    <a:pt x="1259849" y="668384"/>
                  </a:lnTo>
                  <a:lnTo>
                    <a:pt x="1266493" y="670287"/>
                  </a:lnTo>
                  <a:lnTo>
                    <a:pt x="1269342" y="673116"/>
                  </a:lnTo>
                  <a:lnTo>
                    <a:pt x="1275985" y="672179"/>
                  </a:lnTo>
                  <a:lnTo>
                    <a:pt x="1276936" y="679779"/>
                  </a:lnTo>
                  <a:lnTo>
                    <a:pt x="1274088" y="684506"/>
                  </a:lnTo>
                  <a:lnTo>
                    <a:pt x="1274088" y="686403"/>
                  </a:lnTo>
                  <a:lnTo>
                    <a:pt x="1277888" y="690203"/>
                  </a:lnTo>
                  <a:lnTo>
                    <a:pt x="1280736" y="694003"/>
                  </a:lnTo>
                  <a:lnTo>
                    <a:pt x="1281683" y="694949"/>
                  </a:lnTo>
                  <a:lnTo>
                    <a:pt x="1283585" y="697798"/>
                  </a:lnTo>
                  <a:lnTo>
                    <a:pt x="1284531" y="692101"/>
                  </a:lnTo>
                  <a:lnTo>
                    <a:pt x="1285483" y="690203"/>
                  </a:lnTo>
                  <a:lnTo>
                    <a:pt x="1290229" y="691149"/>
                  </a:lnTo>
                  <a:lnTo>
                    <a:pt x="1293078" y="690203"/>
                  </a:lnTo>
                  <a:lnTo>
                    <a:pt x="1291180" y="688301"/>
                  </a:lnTo>
                  <a:lnTo>
                    <a:pt x="1294029" y="689257"/>
                  </a:lnTo>
                  <a:lnTo>
                    <a:pt x="1298775" y="689257"/>
                  </a:lnTo>
                  <a:lnTo>
                    <a:pt x="1301623" y="694003"/>
                  </a:lnTo>
                  <a:lnTo>
                    <a:pt x="1304472" y="694003"/>
                  </a:lnTo>
                  <a:lnTo>
                    <a:pt x="1309218" y="691149"/>
                  </a:lnTo>
                  <a:lnTo>
                    <a:pt x="1309218" y="689257"/>
                  </a:lnTo>
                  <a:lnTo>
                    <a:pt x="1310170" y="690203"/>
                  </a:lnTo>
                  <a:lnTo>
                    <a:pt x="1314916" y="685477"/>
                  </a:lnTo>
                  <a:lnTo>
                    <a:pt x="1309218" y="683574"/>
                  </a:lnTo>
                  <a:lnTo>
                    <a:pt x="1314916" y="678808"/>
                  </a:lnTo>
                  <a:lnTo>
                    <a:pt x="1314916" y="675013"/>
                  </a:lnTo>
                  <a:lnTo>
                    <a:pt x="1314916" y="677882"/>
                  </a:lnTo>
                  <a:lnTo>
                    <a:pt x="1319642" y="673116"/>
                  </a:lnTo>
                  <a:lnTo>
                    <a:pt x="1325340" y="679779"/>
                  </a:lnTo>
                  <a:lnTo>
                    <a:pt x="1326311" y="680711"/>
                  </a:lnTo>
                  <a:lnTo>
                    <a:pt x="1332003" y="675013"/>
                  </a:lnTo>
                  <a:lnTo>
                    <a:pt x="1332003" y="675979"/>
                  </a:lnTo>
                  <a:lnTo>
                    <a:pt x="1332934" y="674082"/>
                  </a:lnTo>
                  <a:lnTo>
                    <a:pt x="1332934" y="673116"/>
                  </a:lnTo>
                  <a:lnTo>
                    <a:pt x="1332934" y="673116"/>
                  </a:lnTo>
                  <a:lnTo>
                    <a:pt x="1333906" y="670287"/>
                  </a:lnTo>
                  <a:lnTo>
                    <a:pt x="1335803" y="667413"/>
                  </a:lnTo>
                  <a:lnTo>
                    <a:pt x="1336734" y="665521"/>
                  </a:lnTo>
                  <a:lnTo>
                    <a:pt x="1333906" y="660794"/>
                  </a:lnTo>
                  <a:lnTo>
                    <a:pt x="1333906" y="654126"/>
                  </a:lnTo>
                  <a:lnTo>
                    <a:pt x="1333906" y="656023"/>
                  </a:lnTo>
                  <a:lnTo>
                    <a:pt x="1334837" y="656023"/>
                  </a:lnTo>
                  <a:lnTo>
                    <a:pt x="1335803" y="656990"/>
                  </a:lnTo>
                  <a:lnTo>
                    <a:pt x="1347198" y="658892"/>
                  </a:lnTo>
                  <a:lnTo>
                    <a:pt x="1351924" y="658892"/>
                  </a:lnTo>
                  <a:lnTo>
                    <a:pt x="1352875" y="658892"/>
                  </a:lnTo>
                  <a:lnTo>
                    <a:pt x="1356670" y="657921"/>
                  </a:lnTo>
                  <a:lnTo>
                    <a:pt x="1358573" y="656023"/>
                  </a:lnTo>
                  <a:lnTo>
                    <a:pt x="1364270" y="653190"/>
                  </a:lnTo>
                  <a:lnTo>
                    <a:pt x="1362368" y="654126"/>
                  </a:lnTo>
                  <a:lnTo>
                    <a:pt x="1366168" y="655092"/>
                  </a:lnTo>
                  <a:lnTo>
                    <a:pt x="1361421" y="656990"/>
                  </a:lnTo>
                  <a:lnTo>
                    <a:pt x="1366168" y="658892"/>
                  </a:lnTo>
                  <a:lnTo>
                    <a:pt x="1369016" y="662687"/>
                  </a:lnTo>
                  <a:lnTo>
                    <a:pt x="1369968" y="663618"/>
                  </a:lnTo>
                  <a:lnTo>
                    <a:pt x="1372816" y="664585"/>
                  </a:lnTo>
                  <a:lnTo>
                    <a:pt x="1374714" y="666487"/>
                  </a:lnTo>
                  <a:lnTo>
                    <a:pt x="1373763" y="660794"/>
                  </a:lnTo>
                  <a:lnTo>
                    <a:pt x="1384206" y="655092"/>
                  </a:lnTo>
                  <a:lnTo>
                    <a:pt x="1390855" y="651297"/>
                  </a:lnTo>
                  <a:lnTo>
                    <a:pt x="1390855" y="652224"/>
                  </a:lnTo>
                  <a:lnTo>
                    <a:pt x="1392752" y="653190"/>
                  </a:lnTo>
                  <a:lnTo>
                    <a:pt x="1395601" y="656023"/>
                  </a:lnTo>
                  <a:lnTo>
                    <a:pt x="1398450" y="655092"/>
                  </a:lnTo>
                  <a:lnTo>
                    <a:pt x="1401298" y="656023"/>
                  </a:lnTo>
                  <a:lnTo>
                    <a:pt x="1402250" y="659818"/>
                  </a:lnTo>
                  <a:lnTo>
                    <a:pt x="1404147" y="658892"/>
                  </a:lnTo>
                  <a:lnTo>
                    <a:pt x="1404147" y="659818"/>
                  </a:lnTo>
                  <a:lnTo>
                    <a:pt x="1405093" y="660794"/>
                  </a:lnTo>
                  <a:lnTo>
                    <a:pt x="1406045" y="663618"/>
                  </a:lnTo>
                  <a:lnTo>
                    <a:pt x="1406996" y="665521"/>
                  </a:lnTo>
                  <a:lnTo>
                    <a:pt x="1406045" y="662687"/>
                  </a:lnTo>
                  <a:lnTo>
                    <a:pt x="1403196" y="662687"/>
                  </a:lnTo>
                  <a:lnTo>
                    <a:pt x="1403196" y="663618"/>
                  </a:lnTo>
                  <a:lnTo>
                    <a:pt x="1403196" y="663618"/>
                  </a:lnTo>
                  <a:lnTo>
                    <a:pt x="1403196" y="664585"/>
                  </a:lnTo>
                  <a:lnTo>
                    <a:pt x="1401298" y="664585"/>
                  </a:lnTo>
                  <a:lnTo>
                    <a:pt x="1402250" y="670287"/>
                  </a:lnTo>
                  <a:lnTo>
                    <a:pt x="1402250" y="680711"/>
                  </a:lnTo>
                  <a:lnTo>
                    <a:pt x="1402250" y="680711"/>
                  </a:lnTo>
                  <a:lnTo>
                    <a:pt x="1399396" y="684506"/>
                  </a:lnTo>
                  <a:lnTo>
                    <a:pt x="1397498" y="685477"/>
                  </a:lnTo>
                  <a:lnTo>
                    <a:pt x="1396552" y="686403"/>
                  </a:lnTo>
                  <a:lnTo>
                    <a:pt x="1393703" y="690203"/>
                  </a:lnTo>
                  <a:lnTo>
                    <a:pt x="1397498" y="694949"/>
                  </a:lnTo>
                  <a:lnTo>
                    <a:pt x="1396552" y="695896"/>
                  </a:lnTo>
                  <a:lnTo>
                    <a:pt x="1397498" y="696852"/>
                  </a:lnTo>
                  <a:lnTo>
                    <a:pt x="1401298" y="698749"/>
                  </a:lnTo>
                  <a:lnTo>
                    <a:pt x="1396552" y="702544"/>
                  </a:lnTo>
                  <a:lnTo>
                    <a:pt x="1396552" y="707290"/>
                  </a:lnTo>
                  <a:lnTo>
                    <a:pt x="1397498" y="716788"/>
                  </a:lnTo>
                  <a:lnTo>
                    <a:pt x="1393703" y="718685"/>
                  </a:lnTo>
                  <a:lnTo>
                    <a:pt x="1388957" y="719636"/>
                  </a:lnTo>
                  <a:lnTo>
                    <a:pt x="1387055" y="722485"/>
                  </a:lnTo>
                  <a:lnTo>
                    <a:pt x="1388006" y="724383"/>
                  </a:lnTo>
                  <a:lnTo>
                    <a:pt x="1386104" y="726280"/>
                  </a:lnTo>
                  <a:lnTo>
                    <a:pt x="1386104" y="728182"/>
                  </a:lnTo>
                  <a:lnTo>
                    <a:pt x="1387055" y="734826"/>
                  </a:lnTo>
                  <a:lnTo>
                    <a:pt x="1381358" y="740523"/>
                  </a:lnTo>
                  <a:lnTo>
                    <a:pt x="1380411" y="740523"/>
                  </a:lnTo>
                  <a:lnTo>
                    <a:pt x="1378514" y="741475"/>
                  </a:lnTo>
                  <a:lnTo>
                    <a:pt x="1377562" y="742421"/>
                  </a:lnTo>
                  <a:lnTo>
                    <a:pt x="1382309" y="768059"/>
                  </a:lnTo>
                  <a:lnTo>
                    <a:pt x="1383260" y="764259"/>
                  </a:lnTo>
                  <a:lnTo>
                    <a:pt x="1383260" y="768059"/>
                  </a:lnTo>
                  <a:lnTo>
                    <a:pt x="1384206" y="769005"/>
                  </a:lnTo>
                  <a:lnTo>
                    <a:pt x="1382309" y="770908"/>
                  </a:lnTo>
                  <a:lnTo>
                    <a:pt x="1380411" y="772805"/>
                  </a:lnTo>
                  <a:lnTo>
                    <a:pt x="1379460" y="775654"/>
                  </a:lnTo>
                  <a:lnTo>
                    <a:pt x="1387055" y="780400"/>
                  </a:lnTo>
                  <a:lnTo>
                    <a:pt x="1388957" y="780400"/>
                  </a:lnTo>
                  <a:lnTo>
                    <a:pt x="1392752" y="778503"/>
                  </a:lnTo>
                  <a:lnTo>
                    <a:pt x="1394650" y="777556"/>
                  </a:lnTo>
                  <a:lnTo>
                    <a:pt x="1396552" y="772805"/>
                  </a:lnTo>
                  <a:lnTo>
                    <a:pt x="1396552" y="779454"/>
                  </a:lnTo>
                  <a:lnTo>
                    <a:pt x="1390855" y="779454"/>
                  </a:lnTo>
                  <a:lnTo>
                    <a:pt x="1388957" y="780400"/>
                  </a:lnTo>
                  <a:lnTo>
                    <a:pt x="1387055" y="782303"/>
                  </a:lnTo>
                  <a:lnTo>
                    <a:pt x="1378514" y="786098"/>
                  </a:lnTo>
                  <a:lnTo>
                    <a:pt x="1376611" y="785151"/>
                  </a:lnTo>
                  <a:lnTo>
                    <a:pt x="1370914" y="789898"/>
                  </a:lnTo>
                  <a:lnTo>
                    <a:pt x="1369968" y="791795"/>
                  </a:lnTo>
                  <a:lnTo>
                    <a:pt x="1369016" y="793697"/>
                  </a:lnTo>
                  <a:lnTo>
                    <a:pt x="1368065" y="800341"/>
                  </a:lnTo>
                  <a:lnTo>
                    <a:pt x="1369016" y="802239"/>
                  </a:lnTo>
                  <a:lnTo>
                    <a:pt x="1360470" y="798444"/>
                  </a:lnTo>
                  <a:lnTo>
                    <a:pt x="1356670" y="798444"/>
                  </a:lnTo>
                  <a:lnTo>
                    <a:pt x="1353827" y="799390"/>
                  </a:lnTo>
                  <a:lnTo>
                    <a:pt x="1350027" y="801292"/>
                  </a:lnTo>
                  <a:lnTo>
                    <a:pt x="1347198" y="800341"/>
                  </a:lnTo>
                  <a:lnTo>
                    <a:pt x="1345300" y="801292"/>
                  </a:lnTo>
                  <a:lnTo>
                    <a:pt x="1343398" y="802239"/>
                  </a:lnTo>
                  <a:lnTo>
                    <a:pt x="1342432" y="803190"/>
                  </a:lnTo>
                  <a:lnTo>
                    <a:pt x="1340534" y="804136"/>
                  </a:lnTo>
                  <a:lnTo>
                    <a:pt x="1336734" y="799390"/>
                  </a:lnTo>
                  <a:lnTo>
                    <a:pt x="1332003" y="795590"/>
                  </a:lnTo>
                  <a:lnTo>
                    <a:pt x="1330106" y="794644"/>
                  </a:lnTo>
                  <a:lnTo>
                    <a:pt x="1324408" y="789898"/>
                  </a:lnTo>
                  <a:lnTo>
                    <a:pt x="1322511" y="789898"/>
                  </a:lnTo>
                  <a:lnTo>
                    <a:pt x="1320613" y="788946"/>
                  </a:lnTo>
                  <a:lnTo>
                    <a:pt x="1322511" y="785151"/>
                  </a:lnTo>
                  <a:lnTo>
                    <a:pt x="1320613" y="782303"/>
                  </a:lnTo>
                  <a:lnTo>
                    <a:pt x="1317765" y="781347"/>
                  </a:lnTo>
                  <a:lnTo>
                    <a:pt x="1315867" y="777556"/>
                  </a:lnTo>
                  <a:lnTo>
                    <a:pt x="1312067" y="774708"/>
                  </a:lnTo>
                  <a:lnTo>
                    <a:pt x="1308267" y="775654"/>
                  </a:lnTo>
                  <a:lnTo>
                    <a:pt x="1306370" y="778503"/>
                  </a:lnTo>
                  <a:lnTo>
                    <a:pt x="1307321" y="777556"/>
                  </a:lnTo>
                  <a:lnTo>
                    <a:pt x="1306370" y="773757"/>
                  </a:lnTo>
                  <a:lnTo>
                    <a:pt x="1304472" y="769005"/>
                  </a:lnTo>
                  <a:lnTo>
                    <a:pt x="1304472" y="768059"/>
                  </a:lnTo>
                  <a:lnTo>
                    <a:pt x="1299721" y="772805"/>
                  </a:lnTo>
                  <a:lnTo>
                    <a:pt x="1301623" y="777556"/>
                  </a:lnTo>
                  <a:lnTo>
                    <a:pt x="1300672" y="777556"/>
                  </a:lnTo>
                  <a:lnTo>
                    <a:pt x="1298775" y="777556"/>
                  </a:lnTo>
                  <a:lnTo>
                    <a:pt x="1294029" y="787995"/>
                  </a:lnTo>
                  <a:lnTo>
                    <a:pt x="1290229" y="793697"/>
                  </a:lnTo>
                  <a:lnTo>
                    <a:pt x="1289278" y="794644"/>
                  </a:lnTo>
                  <a:lnTo>
                    <a:pt x="1288331" y="796541"/>
                  </a:lnTo>
                  <a:lnTo>
                    <a:pt x="1287380" y="797492"/>
                  </a:lnTo>
                  <a:lnTo>
                    <a:pt x="1286434" y="800341"/>
                  </a:lnTo>
                  <a:lnTo>
                    <a:pt x="1285483" y="806039"/>
                  </a:lnTo>
                  <a:lnTo>
                    <a:pt x="1276936" y="814585"/>
                  </a:lnTo>
                  <a:lnTo>
                    <a:pt x="1274088" y="813633"/>
                  </a:lnTo>
                  <a:lnTo>
                    <a:pt x="1271239" y="808887"/>
                  </a:lnTo>
                  <a:lnTo>
                    <a:pt x="1271239" y="809834"/>
                  </a:lnTo>
                  <a:lnTo>
                    <a:pt x="1267444" y="816462"/>
                  </a:lnTo>
                  <a:lnTo>
                    <a:pt x="1265542" y="816462"/>
                  </a:lnTo>
                  <a:lnTo>
                    <a:pt x="1271239" y="825028"/>
                  </a:lnTo>
                  <a:lnTo>
                    <a:pt x="1274088" y="827857"/>
                  </a:lnTo>
                  <a:lnTo>
                    <a:pt x="1274088" y="831657"/>
                  </a:lnTo>
                  <a:lnTo>
                    <a:pt x="1280736" y="844944"/>
                  </a:lnTo>
                  <a:lnTo>
                    <a:pt x="1270288" y="850647"/>
                  </a:lnTo>
                  <a:lnTo>
                    <a:pt x="1271239" y="850647"/>
                  </a:lnTo>
                  <a:lnTo>
                    <a:pt x="1280736" y="868700"/>
                  </a:lnTo>
                  <a:lnTo>
                    <a:pt x="1287380" y="876305"/>
                  </a:lnTo>
                  <a:lnTo>
                    <a:pt x="1286434" y="892416"/>
                  </a:lnTo>
                  <a:lnTo>
                    <a:pt x="1287380" y="893387"/>
                  </a:lnTo>
                  <a:lnTo>
                    <a:pt x="1241806" y="877226"/>
                  </a:lnTo>
                  <a:lnTo>
                    <a:pt x="1235162" y="878197"/>
                  </a:lnTo>
                  <a:lnTo>
                    <a:pt x="1233260" y="878197"/>
                  </a:lnTo>
                  <a:lnTo>
                    <a:pt x="1230416" y="880095"/>
                  </a:lnTo>
                  <a:lnTo>
                    <a:pt x="1231362" y="890524"/>
                  </a:lnTo>
                  <a:lnTo>
                    <a:pt x="1225665" y="885797"/>
                  </a:lnTo>
                  <a:lnTo>
                    <a:pt x="1223767" y="880095"/>
                  </a:lnTo>
                  <a:lnTo>
                    <a:pt x="1220919" y="875329"/>
                  </a:lnTo>
                  <a:lnTo>
                    <a:pt x="1219021" y="873426"/>
                  </a:lnTo>
                  <a:lnTo>
                    <a:pt x="1217124" y="871534"/>
                  </a:lnTo>
                  <a:lnTo>
                    <a:pt x="1209524" y="862042"/>
                  </a:lnTo>
                  <a:lnTo>
                    <a:pt x="1218070" y="855413"/>
                  </a:lnTo>
                  <a:lnTo>
                    <a:pt x="1219021" y="853510"/>
                  </a:lnTo>
                  <a:lnTo>
                    <a:pt x="1233260" y="831657"/>
                  </a:lnTo>
                  <a:lnTo>
                    <a:pt x="1231362" y="826926"/>
                  </a:lnTo>
                  <a:lnTo>
                    <a:pt x="1218070" y="797492"/>
                  </a:lnTo>
                  <a:lnTo>
                    <a:pt x="1219967" y="793697"/>
                  </a:lnTo>
                  <a:lnTo>
                    <a:pt x="1225665" y="794644"/>
                  </a:lnTo>
                  <a:lnTo>
                    <a:pt x="1231362" y="787995"/>
                  </a:lnTo>
                  <a:lnTo>
                    <a:pt x="1245606" y="780400"/>
                  </a:lnTo>
                  <a:lnTo>
                    <a:pt x="1254152" y="780400"/>
                  </a:lnTo>
                  <a:lnTo>
                    <a:pt x="1254152" y="779454"/>
                  </a:lnTo>
                  <a:lnTo>
                    <a:pt x="1250352" y="777556"/>
                  </a:lnTo>
                  <a:lnTo>
                    <a:pt x="1242757" y="772805"/>
                  </a:lnTo>
                  <a:lnTo>
                    <a:pt x="1239908" y="770908"/>
                  </a:lnTo>
                  <a:lnTo>
                    <a:pt x="1241806" y="769962"/>
                  </a:lnTo>
                  <a:lnTo>
                    <a:pt x="1238011" y="755718"/>
                  </a:lnTo>
                  <a:lnTo>
                    <a:pt x="1236113" y="753816"/>
                  </a:lnTo>
                  <a:lnTo>
                    <a:pt x="1214270" y="723436"/>
                  </a:lnTo>
                  <a:lnTo>
                    <a:pt x="1216172" y="717739"/>
                  </a:lnTo>
                  <a:lnTo>
                    <a:pt x="1212373" y="712993"/>
                  </a:lnTo>
                  <a:lnTo>
                    <a:pt x="1211426" y="712993"/>
                  </a:lnTo>
                  <a:lnTo>
                    <a:pt x="1208573" y="712993"/>
                  </a:lnTo>
                  <a:lnTo>
                    <a:pt x="1207626" y="712993"/>
                  </a:lnTo>
                  <a:lnTo>
                    <a:pt x="1201929" y="714885"/>
                  </a:lnTo>
                  <a:lnTo>
                    <a:pt x="1195285" y="714885"/>
                  </a:lnTo>
                  <a:lnTo>
                    <a:pt x="1193383" y="713939"/>
                  </a:lnTo>
                  <a:lnTo>
                    <a:pt x="1191485" y="715841"/>
                  </a:lnTo>
                  <a:lnTo>
                    <a:pt x="1191485" y="715841"/>
                  </a:lnTo>
                  <a:lnTo>
                    <a:pt x="1189588" y="712993"/>
                  </a:lnTo>
                  <a:lnTo>
                    <a:pt x="1188637" y="711090"/>
                  </a:lnTo>
                  <a:lnTo>
                    <a:pt x="1186739" y="710139"/>
                  </a:lnTo>
                  <a:lnTo>
                    <a:pt x="1183890" y="709193"/>
                  </a:lnTo>
                  <a:lnTo>
                    <a:pt x="1184837" y="700647"/>
                  </a:lnTo>
                  <a:lnTo>
                    <a:pt x="1185788" y="697798"/>
                  </a:lnTo>
                  <a:lnTo>
                    <a:pt x="1187690" y="695896"/>
                  </a:lnTo>
                  <a:lnTo>
                    <a:pt x="1189588" y="694949"/>
                  </a:lnTo>
                  <a:lnTo>
                    <a:pt x="1190534" y="693052"/>
                  </a:lnTo>
                  <a:lnTo>
                    <a:pt x="1192437" y="692101"/>
                  </a:lnTo>
                  <a:lnTo>
                    <a:pt x="1192437" y="691149"/>
                  </a:lnTo>
                  <a:lnTo>
                    <a:pt x="1195285" y="689257"/>
                  </a:lnTo>
                  <a:lnTo>
                    <a:pt x="1196231" y="688301"/>
                  </a:lnTo>
                  <a:lnTo>
                    <a:pt x="1197183" y="684506"/>
                  </a:lnTo>
                  <a:lnTo>
                    <a:pt x="1200978" y="681677"/>
                  </a:lnTo>
                  <a:lnTo>
                    <a:pt x="1200978" y="677882"/>
                  </a:lnTo>
                  <a:lnTo>
                    <a:pt x="1199080" y="676911"/>
                  </a:lnTo>
                  <a:lnTo>
                    <a:pt x="1191485" y="679779"/>
                  </a:lnTo>
                  <a:lnTo>
                    <a:pt x="1191485" y="677882"/>
                  </a:lnTo>
                  <a:lnTo>
                    <a:pt x="1190534" y="676911"/>
                  </a:lnTo>
                  <a:lnTo>
                    <a:pt x="1188637" y="675979"/>
                  </a:lnTo>
                  <a:lnTo>
                    <a:pt x="1186739" y="675013"/>
                  </a:lnTo>
                  <a:lnTo>
                    <a:pt x="1184837" y="671213"/>
                  </a:lnTo>
                  <a:lnTo>
                    <a:pt x="1182939" y="658892"/>
                  </a:lnTo>
                  <a:lnTo>
                    <a:pt x="1181042" y="658892"/>
                  </a:lnTo>
                  <a:lnTo>
                    <a:pt x="1180091" y="656023"/>
                  </a:lnTo>
                  <a:lnTo>
                    <a:pt x="1177242" y="651297"/>
                  </a:lnTo>
                  <a:lnTo>
                    <a:pt x="1178193" y="651297"/>
                  </a:lnTo>
                  <a:lnTo>
                    <a:pt x="1176296" y="648424"/>
                  </a:lnTo>
                  <a:lnTo>
                    <a:pt x="1177242" y="645595"/>
                  </a:lnTo>
                  <a:lnTo>
                    <a:pt x="1178193" y="646531"/>
                  </a:lnTo>
                  <a:lnTo>
                    <a:pt x="1178193" y="645595"/>
                  </a:lnTo>
                  <a:lnTo>
                    <a:pt x="1178193" y="642731"/>
                  </a:lnTo>
                  <a:lnTo>
                    <a:pt x="1179139" y="637034"/>
                  </a:lnTo>
                  <a:lnTo>
                    <a:pt x="1179139" y="636102"/>
                  </a:lnTo>
                  <a:lnTo>
                    <a:pt x="1177242" y="636102"/>
                  </a:lnTo>
                  <a:lnTo>
                    <a:pt x="1174393" y="636102"/>
                  </a:lnTo>
                  <a:lnTo>
                    <a:pt x="1175344" y="638000"/>
                  </a:lnTo>
                  <a:lnTo>
                    <a:pt x="1171544" y="640829"/>
                  </a:lnTo>
                  <a:lnTo>
                    <a:pt x="1167749" y="642731"/>
                  </a:lnTo>
                  <a:lnTo>
                    <a:pt x="1163950" y="639902"/>
                  </a:lnTo>
                  <a:lnTo>
                    <a:pt x="1161101" y="642731"/>
                  </a:lnTo>
                  <a:lnTo>
                    <a:pt x="1158252" y="642731"/>
                  </a:lnTo>
                  <a:lnTo>
                    <a:pt x="1156355" y="641800"/>
                  </a:lnTo>
                  <a:lnTo>
                    <a:pt x="1155403" y="642731"/>
                  </a:lnTo>
                  <a:lnTo>
                    <a:pt x="1158252" y="650326"/>
                  </a:lnTo>
                  <a:lnTo>
                    <a:pt x="1158252" y="654126"/>
                  </a:lnTo>
                  <a:lnTo>
                    <a:pt x="1158252" y="654126"/>
                  </a:lnTo>
                  <a:lnTo>
                    <a:pt x="1158252" y="656990"/>
                  </a:lnTo>
                  <a:lnTo>
                    <a:pt x="1159203" y="656990"/>
                  </a:lnTo>
                  <a:lnTo>
                    <a:pt x="1154457" y="660794"/>
                  </a:lnTo>
                  <a:lnTo>
                    <a:pt x="1157306" y="672179"/>
                  </a:lnTo>
                  <a:lnTo>
                    <a:pt x="1155403" y="674082"/>
                  </a:lnTo>
                  <a:lnTo>
                    <a:pt x="1154457" y="675979"/>
                  </a:lnTo>
                  <a:lnTo>
                    <a:pt x="1153506" y="675979"/>
                  </a:lnTo>
                  <a:lnTo>
                    <a:pt x="1143062" y="675979"/>
                  </a:lnTo>
                  <a:lnTo>
                    <a:pt x="1139267" y="674082"/>
                  </a:lnTo>
                  <a:lnTo>
                    <a:pt x="1132619" y="675979"/>
                  </a:lnTo>
                  <a:lnTo>
                    <a:pt x="1132619" y="676911"/>
                  </a:lnTo>
                  <a:lnTo>
                    <a:pt x="1130721" y="677882"/>
                  </a:lnTo>
                  <a:lnTo>
                    <a:pt x="1123121" y="678808"/>
                  </a:lnTo>
                  <a:lnTo>
                    <a:pt x="1119326" y="684506"/>
                  </a:lnTo>
                  <a:lnTo>
                    <a:pt x="1105103" y="683574"/>
                  </a:lnTo>
                  <a:lnTo>
                    <a:pt x="1106034" y="684506"/>
                  </a:lnTo>
                  <a:lnTo>
                    <a:pt x="1103205" y="684506"/>
                  </a:lnTo>
                  <a:lnTo>
                    <a:pt x="1099405" y="684506"/>
                  </a:lnTo>
                  <a:lnTo>
                    <a:pt x="1097508" y="686403"/>
                  </a:lnTo>
                  <a:lnTo>
                    <a:pt x="1095610" y="688301"/>
                  </a:lnTo>
                  <a:lnTo>
                    <a:pt x="1086113" y="691149"/>
                  </a:lnTo>
                  <a:lnTo>
                    <a:pt x="1059529" y="683574"/>
                  </a:lnTo>
                  <a:lnTo>
                    <a:pt x="1053831" y="683574"/>
                  </a:lnTo>
                  <a:lnTo>
                    <a:pt x="1050982" y="684506"/>
                  </a:lnTo>
                  <a:lnTo>
                    <a:pt x="1041490" y="682608"/>
                  </a:lnTo>
                  <a:lnTo>
                    <a:pt x="1039593" y="681677"/>
                  </a:lnTo>
                  <a:lnTo>
                    <a:pt x="1036739" y="680711"/>
                  </a:lnTo>
                  <a:lnTo>
                    <a:pt x="1038641" y="683574"/>
                  </a:lnTo>
                  <a:lnTo>
                    <a:pt x="1042436" y="685477"/>
                  </a:lnTo>
                  <a:lnTo>
                    <a:pt x="1043388" y="686403"/>
                  </a:lnTo>
                  <a:lnTo>
                    <a:pt x="1063328" y="695896"/>
                  </a:lnTo>
                  <a:lnTo>
                    <a:pt x="1066172" y="699695"/>
                  </a:lnTo>
                  <a:lnTo>
                    <a:pt x="1067123" y="701598"/>
                  </a:lnTo>
                  <a:lnTo>
                    <a:pt x="1069021" y="702544"/>
                  </a:lnTo>
                  <a:lnTo>
                    <a:pt x="1069021" y="704446"/>
                  </a:lnTo>
                  <a:lnTo>
                    <a:pt x="1074718" y="704446"/>
                  </a:lnTo>
                  <a:lnTo>
                    <a:pt x="1077567" y="704446"/>
                  </a:lnTo>
                  <a:lnTo>
                    <a:pt x="1079464" y="705393"/>
                  </a:lnTo>
                  <a:lnTo>
                    <a:pt x="1086113" y="706344"/>
                  </a:lnTo>
                  <a:lnTo>
                    <a:pt x="1096537" y="711090"/>
                  </a:lnTo>
                  <a:lnTo>
                    <a:pt x="1079464" y="723436"/>
                  </a:lnTo>
                  <a:lnTo>
                    <a:pt x="1069021" y="731031"/>
                  </a:lnTo>
                  <a:lnTo>
                    <a:pt x="1066172" y="743372"/>
                  </a:lnTo>
                  <a:lnTo>
                    <a:pt x="1054782" y="743372"/>
                  </a:lnTo>
                  <a:lnTo>
                    <a:pt x="1052885" y="743372"/>
                  </a:lnTo>
                  <a:lnTo>
                    <a:pt x="1050031" y="746221"/>
                  </a:lnTo>
                  <a:lnTo>
                    <a:pt x="1052885" y="745270"/>
                  </a:lnTo>
                  <a:lnTo>
                    <a:pt x="1057631" y="745270"/>
                  </a:lnTo>
                  <a:lnTo>
                    <a:pt x="1058582" y="746221"/>
                  </a:lnTo>
                  <a:lnTo>
                    <a:pt x="1064275" y="748118"/>
                  </a:lnTo>
                  <a:lnTo>
                    <a:pt x="1066172" y="748118"/>
                  </a:lnTo>
                  <a:lnTo>
                    <a:pt x="1068075" y="748118"/>
                  </a:lnTo>
                  <a:lnTo>
                    <a:pt x="1071870" y="747172"/>
                  </a:lnTo>
                  <a:lnTo>
                    <a:pt x="1072821" y="750016"/>
                  </a:lnTo>
                  <a:lnTo>
                    <a:pt x="1074718" y="750972"/>
                  </a:lnTo>
                  <a:lnTo>
                    <a:pt x="1075670" y="751918"/>
                  </a:lnTo>
                  <a:lnTo>
                    <a:pt x="1075670" y="752860"/>
                  </a:lnTo>
                  <a:lnTo>
                    <a:pt x="1077567" y="754767"/>
                  </a:lnTo>
                  <a:lnTo>
                    <a:pt x="1077567" y="761411"/>
                  </a:lnTo>
                  <a:lnTo>
                    <a:pt x="1076621" y="762362"/>
                  </a:lnTo>
                  <a:lnTo>
                    <a:pt x="1076621" y="764259"/>
                  </a:lnTo>
                  <a:lnTo>
                    <a:pt x="1074718" y="767103"/>
                  </a:lnTo>
                  <a:lnTo>
                    <a:pt x="1072821" y="769005"/>
                  </a:lnTo>
                  <a:lnTo>
                    <a:pt x="1069021" y="771854"/>
                  </a:lnTo>
                  <a:lnTo>
                    <a:pt x="1068075" y="772805"/>
                  </a:lnTo>
                  <a:lnTo>
                    <a:pt x="1065226" y="773757"/>
                  </a:lnTo>
                  <a:lnTo>
                    <a:pt x="1060480" y="773757"/>
                  </a:lnTo>
                  <a:lnTo>
                    <a:pt x="1059529" y="775654"/>
                  </a:lnTo>
                  <a:lnTo>
                    <a:pt x="1057631" y="778503"/>
                  </a:lnTo>
                  <a:lnTo>
                    <a:pt x="1053831" y="783249"/>
                  </a:lnTo>
                  <a:lnTo>
                    <a:pt x="1054782" y="786098"/>
                  </a:lnTo>
                  <a:lnTo>
                    <a:pt x="1055729" y="787995"/>
                  </a:lnTo>
                  <a:lnTo>
                    <a:pt x="1057631" y="788946"/>
                  </a:lnTo>
                  <a:lnTo>
                    <a:pt x="1059529" y="791795"/>
                  </a:lnTo>
                  <a:lnTo>
                    <a:pt x="1059529" y="794644"/>
                  </a:lnTo>
                  <a:lnTo>
                    <a:pt x="1058582" y="798444"/>
                  </a:lnTo>
                  <a:lnTo>
                    <a:pt x="1062377" y="802239"/>
                  </a:lnTo>
                  <a:lnTo>
                    <a:pt x="1069972" y="806039"/>
                  </a:lnTo>
                  <a:lnTo>
                    <a:pt x="1069972" y="806985"/>
                  </a:lnTo>
                  <a:lnTo>
                    <a:pt x="1070923" y="806985"/>
                  </a:lnTo>
                  <a:lnTo>
                    <a:pt x="1066172" y="810785"/>
                  </a:lnTo>
                  <a:lnTo>
                    <a:pt x="1069021" y="812687"/>
                  </a:lnTo>
                  <a:lnTo>
                    <a:pt x="1069972" y="815531"/>
                  </a:lnTo>
                  <a:lnTo>
                    <a:pt x="1073767" y="819331"/>
                  </a:lnTo>
                  <a:lnTo>
                    <a:pt x="1075670" y="819331"/>
                  </a:lnTo>
                  <a:lnTo>
                    <a:pt x="1079464" y="820262"/>
                  </a:lnTo>
                  <a:lnTo>
                    <a:pt x="1085147" y="822160"/>
                  </a:lnTo>
                  <a:lnTo>
                    <a:pt x="1090844" y="820262"/>
                  </a:lnTo>
                  <a:lnTo>
                    <a:pt x="1095610" y="824062"/>
                  </a:lnTo>
                  <a:lnTo>
                    <a:pt x="1096537" y="825028"/>
                  </a:lnTo>
                  <a:lnTo>
                    <a:pt x="1121224" y="830721"/>
                  </a:lnTo>
                  <a:lnTo>
                    <a:pt x="1123121" y="833555"/>
                  </a:lnTo>
                  <a:lnTo>
                    <a:pt x="1120278" y="839252"/>
                  </a:lnTo>
                  <a:lnTo>
                    <a:pt x="1111732" y="843052"/>
                  </a:lnTo>
                  <a:lnTo>
                    <a:pt x="1110800" y="841149"/>
                  </a:lnTo>
                  <a:lnTo>
                    <a:pt x="1107932" y="841149"/>
                  </a:lnTo>
                  <a:lnTo>
                    <a:pt x="1107000" y="840218"/>
                  </a:lnTo>
                  <a:lnTo>
                    <a:pt x="1095610" y="825955"/>
                  </a:lnTo>
                  <a:lnTo>
                    <a:pt x="1092742" y="825955"/>
                  </a:lnTo>
                  <a:lnTo>
                    <a:pt x="1082318" y="825028"/>
                  </a:lnTo>
                  <a:lnTo>
                    <a:pt x="1079464" y="824062"/>
                  </a:lnTo>
                  <a:lnTo>
                    <a:pt x="1081347" y="826926"/>
                  </a:lnTo>
                  <a:lnTo>
                    <a:pt x="1084216" y="827857"/>
                  </a:lnTo>
                  <a:lnTo>
                    <a:pt x="1085147" y="829755"/>
                  </a:lnTo>
                  <a:lnTo>
                    <a:pt x="1092742" y="833555"/>
                  </a:lnTo>
                  <a:lnTo>
                    <a:pt x="1098434" y="835452"/>
                  </a:lnTo>
                  <a:lnTo>
                    <a:pt x="1098434" y="837350"/>
                  </a:lnTo>
                  <a:lnTo>
                    <a:pt x="1098434" y="840218"/>
                  </a:lnTo>
                  <a:lnTo>
                    <a:pt x="1099405" y="841149"/>
                  </a:lnTo>
                  <a:lnTo>
                    <a:pt x="1099405" y="842115"/>
                  </a:lnTo>
                  <a:lnTo>
                    <a:pt x="1104132" y="847818"/>
                  </a:lnTo>
                  <a:lnTo>
                    <a:pt x="1106034" y="847818"/>
                  </a:lnTo>
                  <a:lnTo>
                    <a:pt x="1103205" y="851613"/>
                  </a:lnTo>
                  <a:lnTo>
                    <a:pt x="1101308" y="852544"/>
                  </a:lnTo>
                  <a:lnTo>
                    <a:pt x="1103205" y="853510"/>
                  </a:lnTo>
                  <a:lnTo>
                    <a:pt x="1112678" y="850647"/>
                  </a:lnTo>
                  <a:lnTo>
                    <a:pt x="1120278" y="857310"/>
                  </a:lnTo>
                  <a:lnTo>
                    <a:pt x="1120278" y="858242"/>
                  </a:lnTo>
                  <a:lnTo>
                    <a:pt x="1115527" y="861105"/>
                  </a:lnTo>
                  <a:lnTo>
                    <a:pt x="1119326" y="863008"/>
                  </a:lnTo>
                  <a:lnTo>
                    <a:pt x="1123121" y="863934"/>
                  </a:lnTo>
                  <a:lnTo>
                    <a:pt x="1124073" y="862042"/>
                  </a:lnTo>
                  <a:lnTo>
                    <a:pt x="1127873" y="861105"/>
                  </a:lnTo>
                  <a:lnTo>
                    <a:pt x="1129770" y="863934"/>
                  </a:lnTo>
                  <a:lnTo>
                    <a:pt x="1130721" y="863934"/>
                  </a:lnTo>
                  <a:lnTo>
                    <a:pt x="1133570" y="865837"/>
                  </a:lnTo>
                  <a:lnTo>
                    <a:pt x="1136414" y="866808"/>
                  </a:lnTo>
                  <a:lnTo>
                    <a:pt x="1134516" y="863008"/>
                  </a:lnTo>
                  <a:lnTo>
                    <a:pt x="1143062" y="860139"/>
                  </a:lnTo>
                  <a:lnTo>
                    <a:pt x="1141165" y="864905"/>
                  </a:lnTo>
                  <a:lnTo>
                    <a:pt x="1143062" y="866808"/>
                  </a:lnTo>
                  <a:lnTo>
                    <a:pt x="1143062" y="867734"/>
                  </a:lnTo>
                  <a:lnTo>
                    <a:pt x="1142111" y="866808"/>
                  </a:lnTo>
                  <a:lnTo>
                    <a:pt x="1139267" y="865837"/>
                  </a:lnTo>
                  <a:lnTo>
                    <a:pt x="1138316" y="867734"/>
                  </a:lnTo>
                  <a:lnTo>
                    <a:pt x="1143062" y="871534"/>
                  </a:lnTo>
                  <a:lnTo>
                    <a:pt x="1151608" y="877226"/>
                  </a:lnTo>
                  <a:lnTo>
                    <a:pt x="1156355" y="881026"/>
                  </a:lnTo>
                  <a:lnTo>
                    <a:pt x="1157306" y="883895"/>
                  </a:lnTo>
                  <a:lnTo>
                    <a:pt x="1153506" y="887690"/>
                  </a:lnTo>
                  <a:lnTo>
                    <a:pt x="1151608" y="886724"/>
                  </a:lnTo>
                  <a:lnTo>
                    <a:pt x="1144965" y="881997"/>
                  </a:lnTo>
                  <a:lnTo>
                    <a:pt x="1143062" y="887690"/>
                  </a:lnTo>
                  <a:lnTo>
                    <a:pt x="1137365" y="888621"/>
                  </a:lnTo>
                  <a:lnTo>
                    <a:pt x="1128819" y="881997"/>
                  </a:lnTo>
                  <a:lnTo>
                    <a:pt x="1130721" y="885797"/>
                  </a:lnTo>
                  <a:lnTo>
                    <a:pt x="1132619" y="889587"/>
                  </a:lnTo>
                  <a:lnTo>
                    <a:pt x="1134516" y="890524"/>
                  </a:lnTo>
                  <a:lnTo>
                    <a:pt x="1149711" y="893387"/>
                  </a:lnTo>
                  <a:lnTo>
                    <a:pt x="1150657" y="893387"/>
                  </a:lnTo>
                  <a:lnTo>
                    <a:pt x="1152555" y="894318"/>
                  </a:lnTo>
                  <a:lnTo>
                    <a:pt x="1152555" y="895290"/>
                  </a:lnTo>
                  <a:lnTo>
                    <a:pt x="1156355" y="897182"/>
                  </a:lnTo>
                  <a:lnTo>
                    <a:pt x="1157306" y="894318"/>
                  </a:lnTo>
                  <a:lnTo>
                    <a:pt x="1163003" y="910479"/>
                  </a:lnTo>
                  <a:lnTo>
                    <a:pt x="1170598" y="937995"/>
                  </a:lnTo>
                  <a:lnTo>
                    <a:pt x="1162052" y="942742"/>
                  </a:lnTo>
                  <a:lnTo>
                    <a:pt x="1161101" y="944639"/>
                  </a:lnTo>
                  <a:lnTo>
                    <a:pt x="1161101" y="945590"/>
                  </a:lnTo>
                  <a:lnTo>
                    <a:pt x="1161101" y="947493"/>
                  </a:lnTo>
                  <a:lnTo>
                    <a:pt x="1159203" y="949385"/>
                  </a:lnTo>
                  <a:lnTo>
                    <a:pt x="1153506" y="954126"/>
                  </a:lnTo>
                  <a:lnTo>
                    <a:pt x="1154457" y="959834"/>
                  </a:lnTo>
                  <a:lnTo>
                    <a:pt x="1153506" y="959834"/>
                  </a:lnTo>
                  <a:lnTo>
                    <a:pt x="1150657" y="958883"/>
                  </a:lnTo>
                  <a:lnTo>
                    <a:pt x="1149711" y="957931"/>
                  </a:lnTo>
                  <a:lnTo>
                    <a:pt x="1148760" y="955087"/>
                  </a:lnTo>
                  <a:lnTo>
                    <a:pt x="1138316" y="956034"/>
                  </a:lnTo>
                  <a:lnTo>
                    <a:pt x="1130721" y="952239"/>
                  </a:lnTo>
                  <a:lnTo>
                    <a:pt x="1129770" y="943693"/>
                  </a:lnTo>
                  <a:lnTo>
                    <a:pt x="1129770" y="941790"/>
                  </a:lnTo>
                  <a:lnTo>
                    <a:pt x="1126921" y="941790"/>
                  </a:lnTo>
                  <a:lnTo>
                    <a:pt x="1125024" y="944639"/>
                  </a:lnTo>
                  <a:lnTo>
                    <a:pt x="1121224" y="954126"/>
                  </a:lnTo>
                  <a:lnTo>
                    <a:pt x="1107000" y="945590"/>
                  </a:lnTo>
                  <a:lnTo>
                    <a:pt x="1100337" y="948439"/>
                  </a:lnTo>
                  <a:lnTo>
                    <a:pt x="1097508" y="947493"/>
                  </a:lnTo>
                  <a:lnTo>
                    <a:pt x="1095610" y="950336"/>
                  </a:lnTo>
                  <a:lnTo>
                    <a:pt x="1091811" y="950336"/>
                  </a:lnTo>
                  <a:lnTo>
                    <a:pt x="1089913" y="944639"/>
                  </a:lnTo>
                  <a:lnTo>
                    <a:pt x="1088011" y="942742"/>
                  </a:lnTo>
                  <a:lnTo>
                    <a:pt x="1077567" y="943693"/>
                  </a:lnTo>
                  <a:lnTo>
                    <a:pt x="1075670" y="944639"/>
                  </a:lnTo>
                  <a:lnTo>
                    <a:pt x="1074718" y="945590"/>
                  </a:lnTo>
                  <a:lnTo>
                    <a:pt x="1073767" y="947493"/>
                  </a:lnTo>
                  <a:lnTo>
                    <a:pt x="1072821" y="951288"/>
                  </a:lnTo>
                  <a:lnTo>
                    <a:pt x="1072821" y="952239"/>
                  </a:lnTo>
                  <a:lnTo>
                    <a:pt x="1073767" y="955087"/>
                  </a:lnTo>
                  <a:lnTo>
                    <a:pt x="1075670" y="956034"/>
                  </a:lnTo>
                  <a:lnTo>
                    <a:pt x="1076621" y="956985"/>
                  </a:lnTo>
                  <a:lnTo>
                    <a:pt x="1077567" y="956985"/>
                  </a:lnTo>
                  <a:lnTo>
                    <a:pt x="1081347" y="954126"/>
                  </a:lnTo>
                  <a:lnTo>
                    <a:pt x="1085147" y="953185"/>
                  </a:lnTo>
                  <a:lnTo>
                    <a:pt x="1082318" y="959834"/>
                  </a:lnTo>
                  <a:lnTo>
                    <a:pt x="1091811" y="964580"/>
                  </a:lnTo>
                  <a:lnTo>
                    <a:pt x="1092742" y="958883"/>
                  </a:lnTo>
                  <a:lnTo>
                    <a:pt x="1095610" y="960780"/>
                  </a:lnTo>
                  <a:lnTo>
                    <a:pt x="1103205" y="967429"/>
                  </a:lnTo>
                  <a:lnTo>
                    <a:pt x="1093708" y="971229"/>
                  </a:lnTo>
                  <a:lnTo>
                    <a:pt x="1082318" y="973121"/>
                  </a:lnTo>
                  <a:lnTo>
                    <a:pt x="1081347" y="970277"/>
                  </a:lnTo>
                  <a:lnTo>
                    <a:pt x="1083250" y="966482"/>
                  </a:lnTo>
                  <a:lnTo>
                    <a:pt x="1080416" y="966482"/>
                  </a:lnTo>
                  <a:lnTo>
                    <a:pt x="1077567" y="968370"/>
                  </a:lnTo>
                  <a:lnTo>
                    <a:pt x="1076621" y="969326"/>
                  </a:lnTo>
                  <a:lnTo>
                    <a:pt x="1074718" y="973121"/>
                  </a:lnTo>
                  <a:lnTo>
                    <a:pt x="1086113" y="978823"/>
                  </a:lnTo>
                  <a:lnTo>
                    <a:pt x="1092742" y="976921"/>
                  </a:lnTo>
                  <a:lnTo>
                    <a:pt x="1095610" y="977867"/>
                  </a:lnTo>
                  <a:lnTo>
                    <a:pt x="1092742" y="981667"/>
                  </a:lnTo>
                  <a:lnTo>
                    <a:pt x="1102234" y="983570"/>
                  </a:lnTo>
                  <a:lnTo>
                    <a:pt x="1101308" y="987365"/>
                  </a:lnTo>
                  <a:lnTo>
                    <a:pt x="1102234" y="986418"/>
                  </a:lnTo>
                  <a:lnTo>
                    <a:pt x="1105103" y="983570"/>
                  </a:lnTo>
                  <a:lnTo>
                    <a:pt x="1106034" y="982613"/>
                  </a:lnTo>
                  <a:lnTo>
                    <a:pt x="1108903" y="984516"/>
                  </a:lnTo>
                  <a:lnTo>
                    <a:pt x="1109829" y="988316"/>
                  </a:lnTo>
                  <a:lnTo>
                    <a:pt x="1102234" y="992111"/>
                  </a:lnTo>
                  <a:lnTo>
                    <a:pt x="1102234" y="995911"/>
                  </a:lnTo>
                  <a:lnTo>
                    <a:pt x="1103205" y="994013"/>
                  </a:lnTo>
                  <a:lnTo>
                    <a:pt x="1104132" y="994013"/>
                  </a:lnTo>
                  <a:lnTo>
                    <a:pt x="1107000" y="994964"/>
                  </a:lnTo>
                  <a:lnTo>
                    <a:pt x="1107000" y="999711"/>
                  </a:lnTo>
                  <a:lnTo>
                    <a:pt x="1102234" y="1000657"/>
                  </a:lnTo>
                  <a:lnTo>
                    <a:pt x="1101308" y="1003505"/>
                  </a:lnTo>
                  <a:lnTo>
                    <a:pt x="1101308" y="1005408"/>
                  </a:lnTo>
                  <a:lnTo>
                    <a:pt x="1099405" y="1005408"/>
                  </a:lnTo>
                  <a:lnTo>
                    <a:pt x="1097508" y="1005408"/>
                  </a:lnTo>
                  <a:lnTo>
                    <a:pt x="1098434" y="1007306"/>
                  </a:lnTo>
                  <a:lnTo>
                    <a:pt x="1099405" y="1011100"/>
                  </a:lnTo>
                  <a:lnTo>
                    <a:pt x="1103205" y="1018700"/>
                  </a:lnTo>
                  <a:lnTo>
                    <a:pt x="1097508" y="1017749"/>
                  </a:lnTo>
                  <a:lnTo>
                    <a:pt x="1100337" y="1019646"/>
                  </a:lnTo>
                  <a:lnTo>
                    <a:pt x="1102234" y="1021549"/>
                  </a:lnTo>
                  <a:lnTo>
                    <a:pt x="1102234" y="1025344"/>
                  </a:lnTo>
                  <a:lnTo>
                    <a:pt x="1100337" y="1024393"/>
                  </a:lnTo>
                  <a:lnTo>
                    <a:pt x="1095610" y="1022495"/>
                  </a:lnTo>
                  <a:lnTo>
                    <a:pt x="1093708" y="1019646"/>
                  </a:lnTo>
                  <a:lnTo>
                    <a:pt x="1092742" y="1017749"/>
                  </a:lnTo>
                  <a:lnTo>
                    <a:pt x="1091811" y="1016803"/>
                  </a:lnTo>
                  <a:lnTo>
                    <a:pt x="1090844" y="1015852"/>
                  </a:lnTo>
                  <a:lnTo>
                    <a:pt x="1089913" y="1015852"/>
                  </a:lnTo>
                  <a:lnTo>
                    <a:pt x="1089913" y="1016803"/>
                  </a:lnTo>
                  <a:lnTo>
                    <a:pt x="1085147" y="1016803"/>
                  </a:lnTo>
                  <a:lnTo>
                    <a:pt x="1083250" y="1017749"/>
                  </a:lnTo>
                  <a:lnTo>
                    <a:pt x="1082318" y="1020598"/>
                  </a:lnTo>
                  <a:lnTo>
                    <a:pt x="1084216" y="1026295"/>
                  </a:lnTo>
                  <a:lnTo>
                    <a:pt x="1082318" y="1029144"/>
                  </a:lnTo>
                  <a:lnTo>
                    <a:pt x="1082318" y="1030095"/>
                  </a:lnTo>
                  <a:lnTo>
                    <a:pt x="1077567" y="1032944"/>
                  </a:lnTo>
                  <a:lnTo>
                    <a:pt x="1071870" y="1031988"/>
                  </a:lnTo>
                  <a:lnTo>
                    <a:pt x="1059529" y="1034841"/>
                  </a:lnTo>
                  <a:lnTo>
                    <a:pt x="1060480" y="1035787"/>
                  </a:lnTo>
                  <a:lnTo>
                    <a:pt x="1061426" y="1036739"/>
                  </a:lnTo>
                  <a:lnTo>
                    <a:pt x="1065226" y="1041485"/>
                  </a:lnTo>
                  <a:lnTo>
                    <a:pt x="1069021" y="1050977"/>
                  </a:lnTo>
                  <a:lnTo>
                    <a:pt x="1069021" y="1051934"/>
                  </a:lnTo>
                  <a:lnTo>
                    <a:pt x="1068075" y="1053831"/>
                  </a:lnTo>
                  <a:lnTo>
                    <a:pt x="1061426" y="1058557"/>
                  </a:lnTo>
                  <a:lnTo>
                    <a:pt x="1061426" y="1056660"/>
                  </a:lnTo>
                  <a:lnTo>
                    <a:pt x="1058582" y="1051934"/>
                  </a:lnTo>
                  <a:lnTo>
                    <a:pt x="1055729" y="1057626"/>
                  </a:lnTo>
                  <a:lnTo>
                    <a:pt x="1050982" y="1058557"/>
                  </a:lnTo>
                  <a:lnTo>
                    <a:pt x="1049085" y="1056660"/>
                  </a:lnTo>
                  <a:lnTo>
                    <a:pt x="1049085" y="1056660"/>
                  </a:lnTo>
                  <a:lnTo>
                    <a:pt x="1048134" y="1055728"/>
                  </a:lnTo>
                  <a:lnTo>
                    <a:pt x="1046236" y="1050031"/>
                  </a:lnTo>
                  <a:lnTo>
                    <a:pt x="1040539" y="1047182"/>
                  </a:lnTo>
                  <a:lnTo>
                    <a:pt x="1038641" y="1048133"/>
                  </a:lnTo>
                  <a:lnTo>
                    <a:pt x="1036739" y="1057626"/>
                  </a:lnTo>
                  <a:lnTo>
                    <a:pt x="1036739" y="1057626"/>
                  </a:lnTo>
                  <a:lnTo>
                    <a:pt x="1032944" y="1056660"/>
                  </a:lnTo>
                  <a:lnTo>
                    <a:pt x="1028198" y="1050031"/>
                  </a:lnTo>
                  <a:lnTo>
                    <a:pt x="1025349" y="1054758"/>
                  </a:lnTo>
                  <a:lnTo>
                    <a:pt x="1025349" y="1055728"/>
                  </a:lnTo>
                  <a:lnTo>
                    <a:pt x="1026295" y="1056660"/>
                  </a:lnTo>
                  <a:lnTo>
                    <a:pt x="1027247" y="1057626"/>
                  </a:lnTo>
                  <a:lnTo>
                    <a:pt x="1028198" y="1057626"/>
                  </a:lnTo>
                  <a:lnTo>
                    <a:pt x="1027247" y="1058557"/>
                  </a:lnTo>
                  <a:lnTo>
                    <a:pt x="1021549" y="1059529"/>
                  </a:lnTo>
                  <a:lnTo>
                    <a:pt x="1019652" y="1062352"/>
                  </a:lnTo>
                  <a:lnTo>
                    <a:pt x="1018700" y="1063328"/>
                  </a:lnTo>
                  <a:lnTo>
                    <a:pt x="1021549" y="1068055"/>
                  </a:lnTo>
                  <a:lnTo>
                    <a:pt x="1023447" y="1071850"/>
                  </a:lnTo>
                  <a:lnTo>
                    <a:pt x="1023447" y="1072821"/>
                  </a:lnTo>
                  <a:lnTo>
                    <a:pt x="1020603" y="1073747"/>
                  </a:lnTo>
                  <a:lnTo>
                    <a:pt x="1020603" y="1074713"/>
                  </a:lnTo>
                  <a:lnTo>
                    <a:pt x="1020603" y="1075650"/>
                  </a:lnTo>
                  <a:lnTo>
                    <a:pt x="1017749" y="1071850"/>
                  </a:lnTo>
                  <a:lnTo>
                    <a:pt x="1016803" y="1072821"/>
                  </a:lnTo>
                  <a:lnTo>
                    <a:pt x="1015852" y="1073747"/>
                  </a:lnTo>
                  <a:lnTo>
                    <a:pt x="1013954" y="1070923"/>
                  </a:lnTo>
                  <a:lnTo>
                    <a:pt x="1010159" y="1070923"/>
                  </a:lnTo>
                  <a:lnTo>
                    <a:pt x="1007306" y="1071850"/>
                  </a:lnTo>
                  <a:lnTo>
                    <a:pt x="1009208" y="1074713"/>
                  </a:lnTo>
                  <a:lnTo>
                    <a:pt x="1009208" y="1075650"/>
                  </a:lnTo>
                  <a:lnTo>
                    <a:pt x="1005408" y="1076616"/>
                  </a:lnTo>
                  <a:lnTo>
                    <a:pt x="1008257" y="1079444"/>
                  </a:lnTo>
                  <a:lnTo>
                    <a:pt x="1014905" y="1078513"/>
                  </a:lnTo>
                  <a:lnTo>
                    <a:pt x="1024398" y="1088010"/>
                  </a:lnTo>
                  <a:lnTo>
                    <a:pt x="1022500" y="1089908"/>
                  </a:lnTo>
                  <a:lnTo>
                    <a:pt x="1026295" y="1090839"/>
                  </a:lnTo>
                  <a:lnTo>
                    <a:pt x="1026295" y="1093703"/>
                  </a:lnTo>
                  <a:lnTo>
                    <a:pt x="1025349" y="1094639"/>
                  </a:lnTo>
                  <a:lnTo>
                    <a:pt x="1024398" y="1095605"/>
                  </a:lnTo>
                  <a:lnTo>
                    <a:pt x="1015852" y="1099405"/>
                  </a:lnTo>
                  <a:lnTo>
                    <a:pt x="1014905" y="1099405"/>
                  </a:lnTo>
                  <a:lnTo>
                    <a:pt x="1013954" y="1097503"/>
                  </a:lnTo>
                  <a:lnTo>
                    <a:pt x="1013003" y="1095605"/>
                  </a:lnTo>
                  <a:lnTo>
                    <a:pt x="1013003" y="1098434"/>
                  </a:lnTo>
                  <a:lnTo>
                    <a:pt x="1011106" y="1099405"/>
                  </a:lnTo>
                  <a:lnTo>
                    <a:pt x="1008257" y="1097503"/>
                  </a:lnTo>
                  <a:lnTo>
                    <a:pt x="1007306" y="1095605"/>
                  </a:lnTo>
                  <a:lnTo>
                    <a:pt x="1003511" y="1096537"/>
                  </a:lnTo>
                  <a:lnTo>
                    <a:pt x="997813" y="1091815"/>
                  </a:lnTo>
                  <a:lnTo>
                    <a:pt x="995916" y="1091815"/>
                  </a:lnTo>
                  <a:lnTo>
                    <a:pt x="994965" y="1090839"/>
                  </a:lnTo>
                  <a:lnTo>
                    <a:pt x="994965" y="1088937"/>
                  </a:lnTo>
                  <a:lnTo>
                    <a:pt x="995916" y="1086108"/>
                  </a:lnTo>
                  <a:lnTo>
                    <a:pt x="997813" y="1085142"/>
                  </a:lnTo>
                  <a:lnTo>
                    <a:pt x="1001613" y="1086108"/>
                  </a:lnTo>
                  <a:lnTo>
                    <a:pt x="996862" y="1081342"/>
                  </a:lnTo>
                  <a:lnTo>
                    <a:pt x="994965" y="1080415"/>
                  </a:lnTo>
                  <a:lnTo>
                    <a:pt x="993067" y="1080415"/>
                  </a:lnTo>
                  <a:lnTo>
                    <a:pt x="994965" y="1077547"/>
                  </a:lnTo>
                  <a:lnTo>
                    <a:pt x="991170" y="1076616"/>
                  </a:lnTo>
                  <a:lnTo>
                    <a:pt x="985472" y="1069021"/>
                  </a:lnTo>
                  <a:lnTo>
                    <a:pt x="983570" y="1067123"/>
                  </a:lnTo>
                  <a:lnTo>
                    <a:pt x="974077" y="1059529"/>
                  </a:lnTo>
                  <a:lnTo>
                    <a:pt x="974077" y="1058557"/>
                  </a:lnTo>
                  <a:lnTo>
                    <a:pt x="973126" y="1058557"/>
                  </a:lnTo>
                  <a:lnTo>
                    <a:pt x="971229" y="1059529"/>
                  </a:lnTo>
                  <a:lnTo>
                    <a:pt x="971229" y="1060455"/>
                  </a:lnTo>
                  <a:lnTo>
                    <a:pt x="968380" y="1060455"/>
                  </a:lnTo>
                  <a:lnTo>
                    <a:pt x="966483" y="1059529"/>
                  </a:lnTo>
                  <a:lnTo>
                    <a:pt x="962683" y="1056660"/>
                  </a:lnTo>
                  <a:lnTo>
                    <a:pt x="962683" y="1055728"/>
                  </a:lnTo>
                  <a:lnTo>
                    <a:pt x="964580" y="1053831"/>
                  </a:lnTo>
                  <a:lnTo>
                    <a:pt x="964580" y="1052880"/>
                  </a:lnTo>
                  <a:lnTo>
                    <a:pt x="967429" y="1048133"/>
                  </a:lnTo>
                  <a:lnTo>
                    <a:pt x="972180" y="1047182"/>
                  </a:lnTo>
                  <a:lnTo>
                    <a:pt x="975024" y="1042436"/>
                  </a:lnTo>
                  <a:lnTo>
                    <a:pt x="975024" y="1042436"/>
                  </a:lnTo>
                  <a:lnTo>
                    <a:pt x="975975" y="1040539"/>
                  </a:lnTo>
                  <a:lnTo>
                    <a:pt x="975024" y="1039587"/>
                  </a:lnTo>
                  <a:lnTo>
                    <a:pt x="975024" y="1038636"/>
                  </a:lnTo>
                  <a:lnTo>
                    <a:pt x="969326" y="1035787"/>
                  </a:lnTo>
                  <a:lnTo>
                    <a:pt x="963629" y="1027241"/>
                  </a:lnTo>
                  <a:lnTo>
                    <a:pt x="959834" y="1025344"/>
                  </a:lnTo>
                  <a:lnTo>
                    <a:pt x="955088" y="1024393"/>
                  </a:lnTo>
                  <a:lnTo>
                    <a:pt x="954136" y="1018700"/>
                  </a:lnTo>
                  <a:lnTo>
                    <a:pt x="953190" y="1017749"/>
                  </a:lnTo>
                  <a:lnTo>
                    <a:pt x="952239" y="1016803"/>
                  </a:lnTo>
                  <a:lnTo>
                    <a:pt x="948444" y="1014900"/>
                  </a:lnTo>
                  <a:lnTo>
                    <a:pt x="942747" y="1015852"/>
                  </a:lnTo>
                  <a:lnTo>
                    <a:pt x="940844" y="1017749"/>
                  </a:lnTo>
                  <a:lnTo>
                    <a:pt x="938947" y="1020598"/>
                  </a:lnTo>
                  <a:lnTo>
                    <a:pt x="931352" y="1015852"/>
                  </a:lnTo>
                  <a:lnTo>
                    <a:pt x="933249" y="1013954"/>
                  </a:lnTo>
                  <a:lnTo>
                    <a:pt x="929454" y="1010154"/>
                  </a:lnTo>
                  <a:lnTo>
                    <a:pt x="925654" y="1009208"/>
                  </a:lnTo>
                  <a:lnTo>
                    <a:pt x="923757" y="1007306"/>
                  </a:lnTo>
                  <a:lnTo>
                    <a:pt x="922806" y="1005408"/>
                  </a:lnTo>
                  <a:lnTo>
                    <a:pt x="919006" y="1005408"/>
                  </a:lnTo>
                  <a:lnTo>
                    <a:pt x="918060" y="1007306"/>
                  </a:lnTo>
                  <a:lnTo>
                    <a:pt x="918060" y="1009208"/>
                  </a:lnTo>
                  <a:lnTo>
                    <a:pt x="916157" y="1010154"/>
                  </a:lnTo>
                  <a:lnTo>
                    <a:pt x="912362" y="1013003"/>
                  </a:lnTo>
                  <a:lnTo>
                    <a:pt x="912362" y="1016803"/>
                  </a:lnTo>
                  <a:lnTo>
                    <a:pt x="914260" y="1018700"/>
                  </a:lnTo>
                  <a:lnTo>
                    <a:pt x="909513" y="1015852"/>
                  </a:lnTo>
                  <a:lnTo>
                    <a:pt x="907616" y="1014900"/>
                  </a:lnTo>
                  <a:lnTo>
                    <a:pt x="901919" y="1008252"/>
                  </a:lnTo>
                  <a:lnTo>
                    <a:pt x="900967" y="1007306"/>
                  </a:lnTo>
                  <a:lnTo>
                    <a:pt x="900021" y="1005408"/>
                  </a:lnTo>
                  <a:lnTo>
                    <a:pt x="899070" y="1004457"/>
                  </a:lnTo>
                  <a:lnTo>
                    <a:pt x="889573" y="1005408"/>
                  </a:lnTo>
                  <a:lnTo>
                    <a:pt x="884826" y="1005408"/>
                  </a:lnTo>
                  <a:lnTo>
                    <a:pt x="883875" y="1007306"/>
                  </a:lnTo>
                  <a:lnTo>
                    <a:pt x="882929" y="1008252"/>
                  </a:lnTo>
                  <a:lnTo>
                    <a:pt x="881978" y="1009208"/>
                  </a:lnTo>
                  <a:lnTo>
                    <a:pt x="881031" y="1010154"/>
                  </a:lnTo>
                  <a:lnTo>
                    <a:pt x="882929" y="1013003"/>
                  </a:lnTo>
                  <a:lnTo>
                    <a:pt x="881978" y="1013954"/>
                  </a:lnTo>
                  <a:lnTo>
                    <a:pt x="881031" y="1016803"/>
                  </a:lnTo>
                  <a:lnTo>
                    <a:pt x="876280" y="1012052"/>
                  </a:lnTo>
                  <a:lnTo>
                    <a:pt x="874383" y="1011100"/>
                  </a:lnTo>
                  <a:lnTo>
                    <a:pt x="872500" y="1012052"/>
                  </a:lnTo>
                  <a:lnTo>
                    <a:pt x="870603" y="1013003"/>
                  </a:lnTo>
                  <a:lnTo>
                    <a:pt x="863008" y="1013003"/>
                  </a:lnTo>
                  <a:lnTo>
                    <a:pt x="862042" y="1011100"/>
                  </a:lnTo>
                  <a:lnTo>
                    <a:pt x="861110" y="1012052"/>
                  </a:lnTo>
                  <a:lnTo>
                    <a:pt x="859208" y="1013003"/>
                  </a:lnTo>
                  <a:lnTo>
                    <a:pt x="849716" y="1013954"/>
                  </a:lnTo>
                  <a:lnTo>
                    <a:pt x="847818" y="1013954"/>
                  </a:lnTo>
                  <a:lnTo>
                    <a:pt x="845916" y="1010154"/>
                  </a:lnTo>
                  <a:lnTo>
                    <a:pt x="844018" y="1010154"/>
                  </a:lnTo>
                  <a:lnTo>
                    <a:pt x="838321" y="1008252"/>
                  </a:lnTo>
                  <a:lnTo>
                    <a:pt x="835472" y="1007306"/>
                  </a:lnTo>
                  <a:lnTo>
                    <a:pt x="835472" y="996857"/>
                  </a:lnTo>
                  <a:lnTo>
                    <a:pt x="835472" y="994964"/>
                  </a:lnTo>
                  <a:lnTo>
                    <a:pt x="833575" y="994013"/>
                  </a:lnTo>
                  <a:lnTo>
                    <a:pt x="831677" y="992111"/>
                  </a:lnTo>
                  <a:lnTo>
                    <a:pt x="830726" y="992111"/>
                  </a:lnTo>
                  <a:lnTo>
                    <a:pt x="829775" y="990218"/>
                  </a:lnTo>
                  <a:lnTo>
                    <a:pt x="827877" y="986418"/>
                  </a:lnTo>
                  <a:lnTo>
                    <a:pt x="828828" y="982613"/>
                  </a:lnTo>
                  <a:lnTo>
                    <a:pt x="828828" y="977867"/>
                  </a:lnTo>
                  <a:lnTo>
                    <a:pt x="830726" y="973121"/>
                  </a:lnTo>
                  <a:lnTo>
                    <a:pt x="832623" y="972175"/>
                  </a:lnTo>
                  <a:lnTo>
                    <a:pt x="833575" y="969326"/>
                  </a:lnTo>
                  <a:lnTo>
                    <a:pt x="836423" y="965526"/>
                  </a:lnTo>
                  <a:lnTo>
                    <a:pt x="839272" y="963629"/>
                  </a:lnTo>
                  <a:lnTo>
                    <a:pt x="840218" y="962682"/>
                  </a:lnTo>
                  <a:lnTo>
                    <a:pt x="841169" y="960780"/>
                  </a:lnTo>
                  <a:lnTo>
                    <a:pt x="845916" y="961731"/>
                  </a:lnTo>
                  <a:lnTo>
                    <a:pt x="846847" y="961731"/>
                  </a:lnTo>
                  <a:lnTo>
                    <a:pt x="847818" y="959834"/>
                  </a:lnTo>
                  <a:lnTo>
                    <a:pt x="846847" y="958883"/>
                  </a:lnTo>
                  <a:lnTo>
                    <a:pt x="850647" y="954126"/>
                  </a:lnTo>
                  <a:lnTo>
                    <a:pt x="855413" y="948439"/>
                  </a:lnTo>
                  <a:lnTo>
                    <a:pt x="854442" y="947493"/>
                  </a:lnTo>
                  <a:lnTo>
                    <a:pt x="853510" y="943693"/>
                  </a:lnTo>
                  <a:lnTo>
                    <a:pt x="854442" y="942742"/>
                  </a:lnTo>
                  <a:lnTo>
                    <a:pt x="856344" y="937044"/>
                  </a:lnTo>
                  <a:lnTo>
                    <a:pt x="860139" y="934195"/>
                  </a:lnTo>
                  <a:lnTo>
                    <a:pt x="862042" y="939893"/>
                  </a:lnTo>
                  <a:lnTo>
                    <a:pt x="865837" y="940844"/>
                  </a:lnTo>
                  <a:lnTo>
                    <a:pt x="868705" y="941790"/>
                  </a:lnTo>
                  <a:lnTo>
                    <a:pt x="871534" y="942742"/>
                  </a:lnTo>
                  <a:lnTo>
                    <a:pt x="875334" y="940844"/>
                  </a:lnTo>
                  <a:lnTo>
                    <a:pt x="877231" y="939893"/>
                  </a:lnTo>
                  <a:lnTo>
                    <a:pt x="879129" y="937995"/>
                  </a:lnTo>
                  <a:lnTo>
                    <a:pt x="878178" y="936098"/>
                  </a:lnTo>
                  <a:lnTo>
                    <a:pt x="876280" y="928503"/>
                  </a:lnTo>
                  <a:lnTo>
                    <a:pt x="877231" y="928503"/>
                  </a:lnTo>
                  <a:lnTo>
                    <a:pt x="879129" y="927547"/>
                  </a:lnTo>
                  <a:lnTo>
                    <a:pt x="879129" y="920903"/>
                  </a:lnTo>
                  <a:lnTo>
                    <a:pt x="879129" y="919972"/>
                  </a:lnTo>
                  <a:lnTo>
                    <a:pt x="879129" y="918074"/>
                  </a:lnTo>
                  <a:lnTo>
                    <a:pt x="878178" y="916172"/>
                  </a:lnTo>
                  <a:lnTo>
                    <a:pt x="880080" y="912377"/>
                  </a:lnTo>
                  <a:lnTo>
                    <a:pt x="879129" y="905713"/>
                  </a:lnTo>
                  <a:lnTo>
                    <a:pt x="881978" y="902884"/>
                  </a:lnTo>
                  <a:lnTo>
                    <a:pt x="884826" y="901913"/>
                  </a:lnTo>
                  <a:lnTo>
                    <a:pt x="887675" y="896216"/>
                  </a:lnTo>
                  <a:lnTo>
                    <a:pt x="888626" y="894318"/>
                  </a:lnTo>
                  <a:lnTo>
                    <a:pt x="890524" y="892416"/>
                  </a:lnTo>
                  <a:lnTo>
                    <a:pt x="890524" y="891490"/>
                  </a:lnTo>
                  <a:lnTo>
                    <a:pt x="891475" y="889587"/>
                  </a:lnTo>
                  <a:lnTo>
                    <a:pt x="893372" y="888621"/>
                  </a:lnTo>
                  <a:lnTo>
                    <a:pt x="900967" y="887690"/>
                  </a:lnTo>
                  <a:lnTo>
                    <a:pt x="902865" y="886724"/>
                  </a:lnTo>
                  <a:lnTo>
                    <a:pt x="904767" y="884821"/>
                  </a:lnTo>
                  <a:lnTo>
                    <a:pt x="905718" y="881026"/>
                  </a:lnTo>
                  <a:lnTo>
                    <a:pt x="906665" y="878197"/>
                  </a:lnTo>
                  <a:lnTo>
                    <a:pt x="908562" y="878197"/>
                  </a:lnTo>
                  <a:lnTo>
                    <a:pt x="909513" y="880095"/>
                  </a:lnTo>
                  <a:lnTo>
                    <a:pt x="909513" y="881026"/>
                  </a:lnTo>
                  <a:lnTo>
                    <a:pt x="909513" y="888621"/>
                  </a:lnTo>
                  <a:lnTo>
                    <a:pt x="908562" y="890524"/>
                  </a:lnTo>
                  <a:lnTo>
                    <a:pt x="906665" y="897182"/>
                  </a:lnTo>
                  <a:lnTo>
                    <a:pt x="904767" y="899085"/>
                  </a:lnTo>
                  <a:lnTo>
                    <a:pt x="904767" y="900982"/>
                  </a:lnTo>
                  <a:lnTo>
                    <a:pt x="902865" y="902884"/>
                  </a:lnTo>
                  <a:lnTo>
                    <a:pt x="901919" y="904782"/>
                  </a:lnTo>
                  <a:lnTo>
                    <a:pt x="900967" y="906679"/>
                  </a:lnTo>
                  <a:lnTo>
                    <a:pt x="900021" y="909513"/>
                  </a:lnTo>
                  <a:lnTo>
                    <a:pt x="898119" y="912377"/>
                  </a:lnTo>
                  <a:lnTo>
                    <a:pt x="899070" y="916172"/>
                  </a:lnTo>
                  <a:lnTo>
                    <a:pt x="899070" y="916172"/>
                  </a:lnTo>
                  <a:lnTo>
                    <a:pt x="899070" y="917108"/>
                  </a:lnTo>
                  <a:lnTo>
                    <a:pt x="898119" y="919006"/>
                  </a:lnTo>
                  <a:lnTo>
                    <a:pt x="899070" y="919006"/>
                  </a:lnTo>
                  <a:lnTo>
                    <a:pt x="895270" y="924703"/>
                  </a:lnTo>
                  <a:lnTo>
                    <a:pt x="895270" y="925669"/>
                  </a:lnTo>
                  <a:lnTo>
                    <a:pt x="893372" y="928503"/>
                  </a:lnTo>
                  <a:lnTo>
                    <a:pt x="892421" y="928503"/>
                  </a:lnTo>
                  <a:lnTo>
                    <a:pt x="891475" y="929449"/>
                  </a:lnTo>
                  <a:lnTo>
                    <a:pt x="891475" y="933249"/>
                  </a:lnTo>
                  <a:lnTo>
                    <a:pt x="891475" y="936098"/>
                  </a:lnTo>
                  <a:lnTo>
                    <a:pt x="908562" y="941790"/>
                  </a:lnTo>
                  <a:lnTo>
                    <a:pt x="891475" y="937044"/>
                  </a:lnTo>
                  <a:lnTo>
                    <a:pt x="896221" y="952239"/>
                  </a:lnTo>
                  <a:lnTo>
                    <a:pt x="900021" y="953185"/>
                  </a:lnTo>
                  <a:lnTo>
                    <a:pt x="900967" y="952239"/>
                  </a:lnTo>
                  <a:lnTo>
                    <a:pt x="903816" y="952239"/>
                  </a:lnTo>
                  <a:lnTo>
                    <a:pt x="906665" y="951288"/>
                  </a:lnTo>
                  <a:lnTo>
                    <a:pt x="909513" y="949385"/>
                  </a:lnTo>
                  <a:lnTo>
                    <a:pt x="913308" y="944639"/>
                  </a:lnTo>
                  <a:lnTo>
                    <a:pt x="917108" y="942742"/>
                  </a:lnTo>
                  <a:lnTo>
                    <a:pt x="918060" y="943693"/>
                  </a:lnTo>
                  <a:lnTo>
                    <a:pt x="919006" y="946537"/>
                  </a:lnTo>
                  <a:lnTo>
                    <a:pt x="922806" y="947493"/>
                  </a:lnTo>
                  <a:lnTo>
                    <a:pt x="924703" y="947493"/>
                  </a:lnTo>
                  <a:lnTo>
                    <a:pt x="925654" y="949385"/>
                  </a:lnTo>
                  <a:lnTo>
                    <a:pt x="925654" y="946537"/>
                  </a:lnTo>
                  <a:lnTo>
                    <a:pt x="923757" y="946537"/>
                  </a:lnTo>
                  <a:lnTo>
                    <a:pt x="924703" y="942742"/>
                  </a:lnTo>
                  <a:lnTo>
                    <a:pt x="926601" y="941790"/>
                  </a:lnTo>
                  <a:lnTo>
                    <a:pt x="927552" y="938942"/>
                  </a:lnTo>
                  <a:lnTo>
                    <a:pt x="928503" y="938942"/>
                  </a:lnTo>
                  <a:lnTo>
                    <a:pt x="929454" y="937995"/>
                  </a:lnTo>
                  <a:lnTo>
                    <a:pt x="930401" y="936098"/>
                  </a:lnTo>
                  <a:lnTo>
                    <a:pt x="931352" y="933249"/>
                  </a:lnTo>
                  <a:lnTo>
                    <a:pt x="932298" y="932298"/>
                  </a:lnTo>
                  <a:lnTo>
                    <a:pt x="934201" y="924703"/>
                  </a:lnTo>
                  <a:lnTo>
                    <a:pt x="934201" y="923772"/>
                  </a:lnTo>
                  <a:lnTo>
                    <a:pt x="937049" y="918074"/>
                  </a:lnTo>
                  <a:lnTo>
                    <a:pt x="939893" y="915206"/>
                  </a:lnTo>
                  <a:lnTo>
                    <a:pt x="940844" y="914279"/>
                  </a:lnTo>
                  <a:lnTo>
                    <a:pt x="942747" y="912377"/>
                  </a:lnTo>
                  <a:lnTo>
                    <a:pt x="942747" y="898119"/>
                  </a:lnTo>
                  <a:lnTo>
                    <a:pt x="933249" y="878197"/>
                  </a:lnTo>
                  <a:lnTo>
                    <a:pt x="928503" y="865837"/>
                  </a:lnTo>
                  <a:lnTo>
                    <a:pt x="936098" y="847818"/>
                  </a:lnTo>
                  <a:lnTo>
                    <a:pt x="936098" y="837350"/>
                  </a:lnTo>
                  <a:lnTo>
                    <a:pt x="938947" y="832623"/>
                  </a:lnTo>
                  <a:lnTo>
                    <a:pt x="938947" y="826926"/>
                  </a:lnTo>
                  <a:lnTo>
                    <a:pt x="943693" y="825955"/>
                  </a:lnTo>
                  <a:lnTo>
                    <a:pt x="944644" y="821228"/>
                  </a:lnTo>
                  <a:lnTo>
                    <a:pt x="947493" y="817433"/>
                  </a:lnTo>
                  <a:lnTo>
                    <a:pt x="947493" y="816462"/>
                  </a:lnTo>
                  <a:lnTo>
                    <a:pt x="954136" y="814585"/>
                  </a:lnTo>
                  <a:lnTo>
                    <a:pt x="958883" y="809834"/>
                  </a:lnTo>
                  <a:lnTo>
                    <a:pt x="964580" y="813633"/>
                  </a:lnTo>
                  <a:lnTo>
                    <a:pt x="966483" y="811731"/>
                  </a:lnTo>
                  <a:lnTo>
                    <a:pt x="967429" y="810785"/>
                  </a:lnTo>
                  <a:lnTo>
                    <a:pt x="968380" y="808887"/>
                  </a:lnTo>
                  <a:lnTo>
                    <a:pt x="968380" y="806985"/>
                  </a:lnTo>
                  <a:lnTo>
                    <a:pt x="974077" y="808887"/>
                  </a:lnTo>
                  <a:lnTo>
                    <a:pt x="973126" y="809834"/>
                  </a:lnTo>
                  <a:lnTo>
                    <a:pt x="970278" y="815531"/>
                  </a:lnTo>
                  <a:lnTo>
                    <a:pt x="974077" y="818360"/>
                  </a:lnTo>
                  <a:lnTo>
                    <a:pt x="975024" y="823126"/>
                  </a:lnTo>
                  <a:lnTo>
                    <a:pt x="975024" y="824062"/>
                  </a:lnTo>
                  <a:lnTo>
                    <a:pt x="973126" y="827857"/>
                  </a:lnTo>
                  <a:lnTo>
                    <a:pt x="977872" y="837350"/>
                  </a:lnTo>
                  <a:lnTo>
                    <a:pt x="973126" y="841149"/>
                  </a:lnTo>
                  <a:lnTo>
                    <a:pt x="975024" y="844018"/>
                  </a:lnTo>
                  <a:lnTo>
                    <a:pt x="973126" y="846847"/>
                  </a:lnTo>
                  <a:lnTo>
                    <a:pt x="973126" y="852544"/>
                  </a:lnTo>
                  <a:lnTo>
                    <a:pt x="972180" y="854442"/>
                  </a:lnTo>
                  <a:lnTo>
                    <a:pt x="972180" y="856339"/>
                  </a:lnTo>
                  <a:lnTo>
                    <a:pt x="974077" y="856339"/>
                  </a:lnTo>
                  <a:lnTo>
                    <a:pt x="978824" y="858242"/>
                  </a:lnTo>
                  <a:lnTo>
                    <a:pt x="982619" y="861105"/>
                  </a:lnTo>
                  <a:lnTo>
                    <a:pt x="984521" y="861105"/>
                  </a:lnTo>
                  <a:lnTo>
                    <a:pt x="987370" y="860139"/>
                  </a:lnTo>
                  <a:lnTo>
                    <a:pt x="988316" y="860139"/>
                  </a:lnTo>
                  <a:lnTo>
                    <a:pt x="989267" y="860139"/>
                  </a:lnTo>
                  <a:lnTo>
                    <a:pt x="994013" y="862042"/>
                  </a:lnTo>
                  <a:lnTo>
                    <a:pt x="995916" y="862042"/>
                  </a:lnTo>
                  <a:lnTo>
                    <a:pt x="1002559" y="863008"/>
                  </a:lnTo>
                  <a:lnTo>
                    <a:pt x="1003511" y="863934"/>
                  </a:lnTo>
                  <a:lnTo>
                    <a:pt x="1007306" y="858242"/>
                  </a:lnTo>
                  <a:lnTo>
                    <a:pt x="1007306" y="847818"/>
                  </a:lnTo>
                  <a:lnTo>
                    <a:pt x="1005408" y="846847"/>
                  </a:lnTo>
                  <a:lnTo>
                    <a:pt x="1008257" y="844018"/>
                  </a:lnTo>
                  <a:lnTo>
                    <a:pt x="1009208" y="842115"/>
                  </a:lnTo>
                  <a:lnTo>
                    <a:pt x="1013954" y="838321"/>
                  </a:lnTo>
                  <a:lnTo>
                    <a:pt x="1013954" y="836423"/>
                  </a:lnTo>
                  <a:lnTo>
                    <a:pt x="1013003" y="835452"/>
                  </a:lnTo>
                  <a:lnTo>
                    <a:pt x="1014905" y="831657"/>
                  </a:lnTo>
                  <a:lnTo>
                    <a:pt x="1015852" y="829755"/>
                  </a:lnTo>
                  <a:lnTo>
                    <a:pt x="1015852" y="827857"/>
                  </a:lnTo>
                  <a:lnTo>
                    <a:pt x="1016803" y="825955"/>
                  </a:lnTo>
                  <a:lnTo>
                    <a:pt x="1016803" y="823126"/>
                  </a:lnTo>
                  <a:lnTo>
                    <a:pt x="1017749" y="821228"/>
                  </a:lnTo>
                  <a:lnTo>
                    <a:pt x="1020603" y="818360"/>
                  </a:lnTo>
                  <a:lnTo>
                    <a:pt x="1025349" y="817433"/>
                  </a:lnTo>
                  <a:lnTo>
                    <a:pt x="1026295" y="817433"/>
                  </a:lnTo>
                  <a:lnTo>
                    <a:pt x="1028198" y="817433"/>
                  </a:lnTo>
                  <a:lnTo>
                    <a:pt x="1028198" y="814585"/>
                  </a:lnTo>
                  <a:lnTo>
                    <a:pt x="1028198" y="811731"/>
                  </a:lnTo>
                  <a:lnTo>
                    <a:pt x="1028198" y="810785"/>
                  </a:lnTo>
                  <a:lnTo>
                    <a:pt x="1026295" y="810785"/>
                  </a:lnTo>
                  <a:lnTo>
                    <a:pt x="1025349" y="810785"/>
                  </a:lnTo>
                  <a:lnTo>
                    <a:pt x="1018700" y="811731"/>
                  </a:lnTo>
                  <a:lnTo>
                    <a:pt x="1018700" y="810785"/>
                  </a:lnTo>
                  <a:lnTo>
                    <a:pt x="1018700" y="809834"/>
                  </a:lnTo>
                  <a:lnTo>
                    <a:pt x="1017749" y="806985"/>
                  </a:lnTo>
                  <a:lnTo>
                    <a:pt x="1014905" y="799390"/>
                  </a:lnTo>
                  <a:lnTo>
                    <a:pt x="1014905" y="794644"/>
                  </a:lnTo>
                  <a:lnTo>
                    <a:pt x="1013003" y="788946"/>
                  </a:lnTo>
                  <a:lnTo>
                    <a:pt x="1013954" y="773757"/>
                  </a:lnTo>
                  <a:lnTo>
                    <a:pt x="1011106" y="772805"/>
                  </a:lnTo>
                  <a:lnTo>
                    <a:pt x="1004462" y="771854"/>
                  </a:lnTo>
                  <a:lnTo>
                    <a:pt x="1001613" y="772805"/>
                  </a:lnTo>
                  <a:lnTo>
                    <a:pt x="997813" y="772805"/>
                  </a:lnTo>
                  <a:lnTo>
                    <a:pt x="993067" y="776600"/>
                  </a:lnTo>
                  <a:lnTo>
                    <a:pt x="992116" y="778503"/>
                  </a:lnTo>
                  <a:lnTo>
                    <a:pt x="990218" y="782303"/>
                  </a:lnTo>
                  <a:lnTo>
                    <a:pt x="989267" y="782303"/>
                  </a:lnTo>
                  <a:lnTo>
                    <a:pt x="987370" y="784200"/>
                  </a:lnTo>
                  <a:lnTo>
                    <a:pt x="986418" y="786098"/>
                  </a:lnTo>
                  <a:lnTo>
                    <a:pt x="984521" y="794644"/>
                  </a:lnTo>
                  <a:lnTo>
                    <a:pt x="980721" y="794644"/>
                  </a:lnTo>
                  <a:lnTo>
                    <a:pt x="971229" y="787995"/>
                  </a:lnTo>
                  <a:lnTo>
                    <a:pt x="969326" y="785151"/>
                  </a:lnTo>
                  <a:lnTo>
                    <a:pt x="964580" y="784200"/>
                  </a:lnTo>
                  <a:lnTo>
                    <a:pt x="959834" y="792741"/>
                  </a:lnTo>
                  <a:lnTo>
                    <a:pt x="955088" y="792741"/>
                  </a:lnTo>
                  <a:lnTo>
                    <a:pt x="954136" y="790844"/>
                  </a:lnTo>
                  <a:lnTo>
                    <a:pt x="952239" y="789898"/>
                  </a:lnTo>
                  <a:lnTo>
                    <a:pt x="952239" y="788946"/>
                  </a:lnTo>
                  <a:lnTo>
                    <a:pt x="951288" y="787995"/>
                  </a:lnTo>
                  <a:lnTo>
                    <a:pt x="950342" y="785151"/>
                  </a:lnTo>
                  <a:lnTo>
                    <a:pt x="949390" y="784200"/>
                  </a:lnTo>
                  <a:lnTo>
                    <a:pt x="947493" y="775654"/>
                  </a:lnTo>
                  <a:lnTo>
                    <a:pt x="946542" y="774708"/>
                  </a:lnTo>
                  <a:lnTo>
                    <a:pt x="945590" y="771854"/>
                  </a:lnTo>
                  <a:lnTo>
                    <a:pt x="943693" y="769962"/>
                  </a:lnTo>
                  <a:lnTo>
                    <a:pt x="942747" y="769005"/>
                  </a:lnTo>
                  <a:lnTo>
                    <a:pt x="941795" y="768059"/>
                  </a:lnTo>
                  <a:lnTo>
                    <a:pt x="942747" y="767103"/>
                  </a:lnTo>
                  <a:lnTo>
                    <a:pt x="942747" y="765210"/>
                  </a:lnTo>
                  <a:lnTo>
                    <a:pt x="936098" y="765210"/>
                  </a:lnTo>
                  <a:lnTo>
                    <a:pt x="940844" y="763313"/>
                  </a:lnTo>
                  <a:lnTo>
                    <a:pt x="940844" y="752860"/>
                  </a:lnTo>
                  <a:lnTo>
                    <a:pt x="937996" y="749069"/>
                  </a:lnTo>
                  <a:lnTo>
                    <a:pt x="930401" y="761411"/>
                  </a:lnTo>
                  <a:lnTo>
                    <a:pt x="928503" y="761411"/>
                  </a:lnTo>
                  <a:lnTo>
                    <a:pt x="928503" y="764259"/>
                  </a:lnTo>
                  <a:lnTo>
                    <a:pt x="927552" y="766162"/>
                  </a:lnTo>
                  <a:lnTo>
                    <a:pt x="934201" y="766162"/>
                  </a:lnTo>
                  <a:lnTo>
                    <a:pt x="932298" y="766162"/>
                  </a:lnTo>
                  <a:lnTo>
                    <a:pt x="930401" y="766162"/>
                  </a:lnTo>
                  <a:lnTo>
                    <a:pt x="926601" y="769962"/>
                  </a:lnTo>
                  <a:lnTo>
                    <a:pt x="924703" y="771854"/>
                  </a:lnTo>
                  <a:lnTo>
                    <a:pt x="924703" y="771854"/>
                  </a:lnTo>
                  <a:lnTo>
                    <a:pt x="921855" y="775654"/>
                  </a:lnTo>
                  <a:lnTo>
                    <a:pt x="920903" y="776600"/>
                  </a:lnTo>
                  <a:lnTo>
                    <a:pt x="919957" y="778503"/>
                  </a:lnTo>
                  <a:lnTo>
                    <a:pt x="919006" y="779454"/>
                  </a:lnTo>
                  <a:lnTo>
                    <a:pt x="917108" y="781347"/>
                  </a:lnTo>
                  <a:lnTo>
                    <a:pt x="916157" y="783249"/>
                  </a:lnTo>
                  <a:lnTo>
                    <a:pt x="914260" y="784200"/>
                  </a:lnTo>
                  <a:lnTo>
                    <a:pt x="913308" y="786098"/>
                  </a:lnTo>
                  <a:lnTo>
                    <a:pt x="912362" y="787049"/>
                  </a:lnTo>
                  <a:lnTo>
                    <a:pt x="913308" y="792741"/>
                  </a:lnTo>
                  <a:lnTo>
                    <a:pt x="912362" y="797492"/>
                  </a:lnTo>
                  <a:lnTo>
                    <a:pt x="909513" y="803190"/>
                  </a:lnTo>
                  <a:lnTo>
                    <a:pt x="909513" y="803190"/>
                  </a:lnTo>
                  <a:lnTo>
                    <a:pt x="908562" y="805087"/>
                  </a:lnTo>
                  <a:lnTo>
                    <a:pt x="908562" y="808887"/>
                  </a:lnTo>
                  <a:lnTo>
                    <a:pt x="905718" y="811731"/>
                  </a:lnTo>
                  <a:lnTo>
                    <a:pt x="903816" y="812687"/>
                  </a:lnTo>
                  <a:lnTo>
                    <a:pt x="902865" y="815531"/>
                  </a:lnTo>
                  <a:lnTo>
                    <a:pt x="901919" y="820262"/>
                  </a:lnTo>
                  <a:lnTo>
                    <a:pt x="884826" y="836423"/>
                  </a:lnTo>
                  <a:lnTo>
                    <a:pt x="875334" y="836423"/>
                  </a:lnTo>
                  <a:lnTo>
                    <a:pt x="874383" y="837350"/>
                  </a:lnTo>
                  <a:lnTo>
                    <a:pt x="865837" y="836423"/>
                  </a:lnTo>
                  <a:lnTo>
                    <a:pt x="861110" y="835452"/>
                  </a:lnTo>
                  <a:lnTo>
                    <a:pt x="857310" y="834521"/>
                  </a:lnTo>
                  <a:lnTo>
                    <a:pt x="857310" y="834521"/>
                  </a:lnTo>
                  <a:lnTo>
                    <a:pt x="856344" y="835452"/>
                  </a:lnTo>
                  <a:lnTo>
                    <a:pt x="855413" y="835452"/>
                  </a:lnTo>
                  <a:lnTo>
                    <a:pt x="852544" y="834521"/>
                  </a:lnTo>
                  <a:lnTo>
                    <a:pt x="851613" y="832623"/>
                  </a:lnTo>
                  <a:lnTo>
                    <a:pt x="849716" y="830721"/>
                  </a:lnTo>
                  <a:lnTo>
                    <a:pt x="847818" y="828828"/>
                  </a:lnTo>
                  <a:lnTo>
                    <a:pt x="844018" y="825955"/>
                  </a:lnTo>
                  <a:lnTo>
                    <a:pt x="842121" y="823126"/>
                  </a:lnTo>
                  <a:lnTo>
                    <a:pt x="841169" y="823126"/>
                  </a:lnTo>
                  <a:lnTo>
                    <a:pt x="837374" y="826926"/>
                  </a:lnTo>
                  <a:lnTo>
                    <a:pt x="835472" y="828828"/>
                  </a:lnTo>
                  <a:lnTo>
                    <a:pt x="831677" y="833555"/>
                  </a:lnTo>
                  <a:lnTo>
                    <a:pt x="828828" y="835452"/>
                  </a:lnTo>
                  <a:lnTo>
                    <a:pt x="827877" y="839252"/>
                  </a:lnTo>
                  <a:lnTo>
                    <a:pt x="825980" y="842115"/>
                  </a:lnTo>
                  <a:lnTo>
                    <a:pt x="825980" y="844018"/>
                  </a:lnTo>
                  <a:lnTo>
                    <a:pt x="825028" y="849710"/>
                  </a:lnTo>
                  <a:lnTo>
                    <a:pt x="823131" y="850647"/>
                  </a:lnTo>
                  <a:lnTo>
                    <a:pt x="821233" y="852544"/>
                  </a:lnTo>
                  <a:lnTo>
                    <a:pt x="815536" y="855413"/>
                  </a:lnTo>
                  <a:lnTo>
                    <a:pt x="813639" y="858242"/>
                  </a:lnTo>
                  <a:lnTo>
                    <a:pt x="812687" y="860139"/>
                  </a:lnTo>
                  <a:lnTo>
                    <a:pt x="806039" y="860139"/>
                  </a:lnTo>
                  <a:lnTo>
                    <a:pt x="805092" y="860139"/>
                  </a:lnTo>
                  <a:lnTo>
                    <a:pt x="803190" y="862042"/>
                  </a:lnTo>
                  <a:lnTo>
                    <a:pt x="803190" y="862042"/>
                  </a:lnTo>
                  <a:lnTo>
                    <a:pt x="801293" y="863934"/>
                  </a:lnTo>
                  <a:lnTo>
                    <a:pt x="799395" y="864905"/>
                  </a:lnTo>
                  <a:lnTo>
                    <a:pt x="796546" y="864905"/>
                  </a:lnTo>
                  <a:lnTo>
                    <a:pt x="794649" y="865837"/>
                  </a:lnTo>
                  <a:lnTo>
                    <a:pt x="792746" y="868700"/>
                  </a:lnTo>
                  <a:lnTo>
                    <a:pt x="789898" y="867734"/>
                  </a:lnTo>
                  <a:lnTo>
                    <a:pt x="788000" y="866808"/>
                  </a:lnTo>
                  <a:lnTo>
                    <a:pt x="788000" y="867734"/>
                  </a:lnTo>
                  <a:lnTo>
                    <a:pt x="786103" y="869632"/>
                  </a:lnTo>
                  <a:lnTo>
                    <a:pt x="783254" y="873426"/>
                  </a:lnTo>
                  <a:lnTo>
                    <a:pt x="783254" y="875329"/>
                  </a:lnTo>
                  <a:lnTo>
                    <a:pt x="783254" y="877226"/>
                  </a:lnTo>
                  <a:lnTo>
                    <a:pt x="785152" y="878197"/>
                  </a:lnTo>
                  <a:lnTo>
                    <a:pt x="784200" y="879129"/>
                  </a:lnTo>
                  <a:lnTo>
                    <a:pt x="778503" y="883895"/>
                  </a:lnTo>
                  <a:lnTo>
                    <a:pt x="776605" y="887690"/>
                  </a:lnTo>
                  <a:lnTo>
                    <a:pt x="774708" y="887690"/>
                  </a:lnTo>
                  <a:lnTo>
                    <a:pt x="774708" y="887690"/>
                  </a:lnTo>
                  <a:lnTo>
                    <a:pt x="772811" y="886724"/>
                  </a:lnTo>
                  <a:lnTo>
                    <a:pt x="769962" y="886724"/>
                  </a:lnTo>
                  <a:lnTo>
                    <a:pt x="769011" y="892416"/>
                  </a:lnTo>
                  <a:lnTo>
                    <a:pt x="768059" y="896216"/>
                  </a:lnTo>
                  <a:lnTo>
                    <a:pt x="767113" y="894318"/>
                  </a:lnTo>
                  <a:lnTo>
                    <a:pt x="763313" y="896216"/>
                  </a:lnTo>
                  <a:lnTo>
                    <a:pt x="759518" y="897182"/>
                  </a:lnTo>
                  <a:lnTo>
                    <a:pt x="758567" y="898119"/>
                  </a:lnTo>
                  <a:lnTo>
                    <a:pt x="757616" y="899085"/>
                  </a:lnTo>
                  <a:lnTo>
                    <a:pt x="757616" y="900016"/>
                  </a:lnTo>
                  <a:lnTo>
                    <a:pt x="754767" y="902884"/>
                  </a:lnTo>
                  <a:lnTo>
                    <a:pt x="754767" y="903811"/>
                  </a:lnTo>
                  <a:lnTo>
                    <a:pt x="749070" y="903811"/>
                  </a:lnTo>
                  <a:lnTo>
                    <a:pt x="747172" y="904782"/>
                  </a:lnTo>
                  <a:lnTo>
                    <a:pt x="745275" y="906679"/>
                  </a:lnTo>
                  <a:lnTo>
                    <a:pt x="744324" y="906679"/>
                  </a:lnTo>
                  <a:lnTo>
                    <a:pt x="742426" y="906679"/>
                  </a:lnTo>
                  <a:lnTo>
                    <a:pt x="740529" y="907611"/>
                  </a:lnTo>
                  <a:lnTo>
                    <a:pt x="727236" y="905713"/>
                  </a:lnTo>
                  <a:lnTo>
                    <a:pt x="725334" y="904782"/>
                  </a:lnTo>
                  <a:lnTo>
                    <a:pt x="713944" y="903811"/>
                  </a:lnTo>
                  <a:lnTo>
                    <a:pt x="707295" y="904782"/>
                  </a:lnTo>
                  <a:lnTo>
                    <a:pt x="701598" y="906679"/>
                  </a:lnTo>
                  <a:lnTo>
                    <a:pt x="697803" y="905713"/>
                  </a:lnTo>
                  <a:lnTo>
                    <a:pt x="700647" y="908577"/>
                  </a:lnTo>
                  <a:lnTo>
                    <a:pt x="711095" y="906679"/>
                  </a:lnTo>
                  <a:lnTo>
                    <a:pt x="716793" y="907611"/>
                  </a:lnTo>
                  <a:lnTo>
                    <a:pt x="718690" y="909513"/>
                  </a:lnTo>
                  <a:lnTo>
                    <a:pt x="724388" y="907611"/>
                  </a:lnTo>
                  <a:lnTo>
                    <a:pt x="725334" y="914279"/>
                  </a:lnTo>
                  <a:lnTo>
                    <a:pt x="725334" y="915206"/>
                  </a:lnTo>
                  <a:lnTo>
                    <a:pt x="727236" y="919006"/>
                  </a:lnTo>
                  <a:lnTo>
                    <a:pt x="730080" y="920903"/>
                  </a:lnTo>
                  <a:lnTo>
                    <a:pt x="731031" y="921874"/>
                  </a:lnTo>
                  <a:lnTo>
                    <a:pt x="731982" y="921874"/>
                  </a:lnTo>
                  <a:lnTo>
                    <a:pt x="736729" y="922801"/>
                  </a:lnTo>
                  <a:lnTo>
                    <a:pt x="736729" y="927547"/>
                  </a:lnTo>
                  <a:lnTo>
                    <a:pt x="733880" y="928503"/>
                  </a:lnTo>
                  <a:lnTo>
                    <a:pt x="731031" y="930396"/>
                  </a:lnTo>
                  <a:lnTo>
                    <a:pt x="730080" y="928503"/>
                  </a:lnTo>
                  <a:lnTo>
                    <a:pt x="729134" y="929449"/>
                  </a:lnTo>
                  <a:lnTo>
                    <a:pt x="730080" y="932298"/>
                  </a:lnTo>
                  <a:lnTo>
                    <a:pt x="729134" y="934195"/>
                  </a:lnTo>
                  <a:lnTo>
                    <a:pt x="729134" y="935142"/>
                  </a:lnTo>
                  <a:lnTo>
                    <a:pt x="727236" y="937044"/>
                  </a:lnTo>
                  <a:lnTo>
                    <a:pt x="725334" y="937995"/>
                  </a:lnTo>
                  <a:lnTo>
                    <a:pt x="723436" y="938942"/>
                  </a:lnTo>
                  <a:lnTo>
                    <a:pt x="722490" y="952239"/>
                  </a:lnTo>
                  <a:lnTo>
                    <a:pt x="719636" y="955087"/>
                  </a:lnTo>
                  <a:lnTo>
                    <a:pt x="714890" y="958883"/>
                  </a:lnTo>
                  <a:lnTo>
                    <a:pt x="712993" y="962682"/>
                  </a:lnTo>
                  <a:lnTo>
                    <a:pt x="713944" y="963629"/>
                  </a:lnTo>
                  <a:lnTo>
                    <a:pt x="715841" y="965526"/>
                  </a:lnTo>
                  <a:lnTo>
                    <a:pt x="718690" y="965526"/>
                  </a:lnTo>
                  <a:lnTo>
                    <a:pt x="724388" y="965526"/>
                  </a:lnTo>
                  <a:lnTo>
                    <a:pt x="725334" y="965526"/>
                  </a:lnTo>
                  <a:lnTo>
                    <a:pt x="729134" y="967429"/>
                  </a:lnTo>
                  <a:lnTo>
                    <a:pt x="730080" y="966482"/>
                  </a:lnTo>
                  <a:lnTo>
                    <a:pt x="732934" y="964580"/>
                  </a:lnTo>
                  <a:lnTo>
                    <a:pt x="733880" y="967429"/>
                  </a:lnTo>
                  <a:lnTo>
                    <a:pt x="734831" y="969326"/>
                  </a:lnTo>
                  <a:lnTo>
                    <a:pt x="734831" y="970277"/>
                  </a:lnTo>
                  <a:lnTo>
                    <a:pt x="732934" y="975975"/>
                  </a:lnTo>
                  <a:lnTo>
                    <a:pt x="732934" y="979770"/>
                  </a:lnTo>
                  <a:lnTo>
                    <a:pt x="721539" y="973121"/>
                  </a:lnTo>
                  <a:lnTo>
                    <a:pt x="719636" y="974072"/>
                  </a:lnTo>
                  <a:lnTo>
                    <a:pt x="720588" y="983570"/>
                  </a:lnTo>
                  <a:lnTo>
                    <a:pt x="717739" y="987365"/>
                  </a:lnTo>
                  <a:lnTo>
                    <a:pt x="719636" y="992111"/>
                  </a:lnTo>
                  <a:lnTo>
                    <a:pt x="712041" y="994964"/>
                  </a:lnTo>
                  <a:lnTo>
                    <a:pt x="711095" y="994013"/>
                  </a:lnTo>
                  <a:lnTo>
                    <a:pt x="710144" y="993062"/>
                  </a:lnTo>
                  <a:lnTo>
                    <a:pt x="705398" y="993062"/>
                  </a:lnTo>
                  <a:lnTo>
                    <a:pt x="700647" y="996857"/>
                  </a:lnTo>
                  <a:lnTo>
                    <a:pt x="699700" y="998759"/>
                  </a:lnTo>
                  <a:lnTo>
                    <a:pt x="697803" y="1000657"/>
                  </a:lnTo>
                  <a:lnTo>
                    <a:pt x="695901" y="1003505"/>
                  </a:lnTo>
                  <a:lnTo>
                    <a:pt x="694954" y="1004457"/>
                  </a:lnTo>
                  <a:lnTo>
                    <a:pt x="694003" y="1005408"/>
                  </a:lnTo>
                  <a:lnTo>
                    <a:pt x="697803" y="1012052"/>
                  </a:lnTo>
                  <a:lnTo>
                    <a:pt x="698749" y="1013954"/>
                  </a:lnTo>
                  <a:lnTo>
                    <a:pt x="705398" y="1013003"/>
                  </a:lnTo>
                  <a:lnTo>
                    <a:pt x="705398" y="1018700"/>
                  </a:lnTo>
                  <a:lnTo>
                    <a:pt x="706344" y="1022495"/>
                  </a:lnTo>
                  <a:lnTo>
                    <a:pt x="707295" y="1023447"/>
                  </a:lnTo>
                  <a:lnTo>
                    <a:pt x="701598" y="1028193"/>
                  </a:lnTo>
                  <a:lnTo>
                    <a:pt x="697803" y="1034841"/>
                  </a:lnTo>
                  <a:lnTo>
                    <a:pt x="696852" y="1036739"/>
                  </a:lnTo>
                  <a:lnTo>
                    <a:pt x="698749" y="1040539"/>
                  </a:lnTo>
                  <a:lnTo>
                    <a:pt x="697803" y="1042436"/>
                  </a:lnTo>
                  <a:lnTo>
                    <a:pt x="698749" y="1043382"/>
                  </a:lnTo>
                  <a:lnTo>
                    <a:pt x="698749" y="1045285"/>
                  </a:lnTo>
                  <a:lnTo>
                    <a:pt x="699700" y="1046231"/>
                  </a:lnTo>
                  <a:lnTo>
                    <a:pt x="702549" y="1047182"/>
                  </a:lnTo>
                  <a:lnTo>
                    <a:pt x="704447" y="1050031"/>
                  </a:lnTo>
                  <a:lnTo>
                    <a:pt x="709198" y="1052880"/>
                  </a:lnTo>
                  <a:lnTo>
                    <a:pt x="710144" y="1056660"/>
                  </a:lnTo>
                  <a:lnTo>
                    <a:pt x="711095" y="1062352"/>
                  </a:lnTo>
                  <a:lnTo>
                    <a:pt x="709198" y="1067123"/>
                  </a:lnTo>
                  <a:lnTo>
                    <a:pt x="710144" y="1069947"/>
                  </a:lnTo>
                  <a:lnTo>
                    <a:pt x="703500" y="1063328"/>
                  </a:lnTo>
                  <a:lnTo>
                    <a:pt x="702549" y="1061426"/>
                  </a:lnTo>
                  <a:lnTo>
                    <a:pt x="701598" y="1061426"/>
                  </a:lnTo>
                  <a:lnTo>
                    <a:pt x="700647" y="1063328"/>
                  </a:lnTo>
                  <a:lnTo>
                    <a:pt x="698749" y="1065221"/>
                  </a:lnTo>
                  <a:lnTo>
                    <a:pt x="698749" y="1066152"/>
                  </a:lnTo>
                  <a:lnTo>
                    <a:pt x="696852" y="1067123"/>
                  </a:lnTo>
                  <a:lnTo>
                    <a:pt x="696852" y="1068055"/>
                  </a:lnTo>
                  <a:lnTo>
                    <a:pt x="695901" y="1069021"/>
                  </a:lnTo>
                  <a:lnTo>
                    <a:pt x="693052" y="1069947"/>
                  </a:lnTo>
                  <a:lnTo>
                    <a:pt x="691154" y="1070923"/>
                  </a:lnTo>
                  <a:lnTo>
                    <a:pt x="685457" y="1063328"/>
                  </a:lnTo>
                  <a:lnTo>
                    <a:pt x="675013" y="1063328"/>
                  </a:lnTo>
                  <a:lnTo>
                    <a:pt x="675965" y="1065221"/>
                  </a:lnTo>
                  <a:lnTo>
                    <a:pt x="676911" y="1068055"/>
                  </a:lnTo>
                  <a:lnTo>
                    <a:pt x="677862" y="1071850"/>
                  </a:lnTo>
                  <a:lnTo>
                    <a:pt x="681657" y="1079444"/>
                  </a:lnTo>
                  <a:lnTo>
                    <a:pt x="682608" y="1081342"/>
                  </a:lnTo>
                  <a:lnTo>
                    <a:pt x="681657" y="1085142"/>
                  </a:lnTo>
                  <a:lnTo>
                    <a:pt x="679760" y="1087044"/>
                  </a:lnTo>
                  <a:lnTo>
                    <a:pt x="679760" y="1087044"/>
                  </a:lnTo>
                  <a:lnTo>
                    <a:pt x="676911" y="1088937"/>
                  </a:lnTo>
                  <a:lnTo>
                    <a:pt x="672165" y="1093703"/>
                  </a:lnTo>
                  <a:lnTo>
                    <a:pt x="641785" y="1085142"/>
                  </a:lnTo>
                  <a:lnTo>
                    <a:pt x="637034" y="1085142"/>
                  </a:lnTo>
                  <a:lnTo>
                    <a:pt x="625639" y="1084211"/>
                  </a:lnTo>
                  <a:lnTo>
                    <a:pt x="622815" y="1084211"/>
                  </a:lnTo>
                  <a:lnTo>
                    <a:pt x="621844" y="1084211"/>
                  </a:lnTo>
                  <a:lnTo>
                    <a:pt x="619015" y="1084211"/>
                  </a:lnTo>
                  <a:lnTo>
                    <a:pt x="620913" y="1088937"/>
                  </a:lnTo>
                  <a:lnTo>
                    <a:pt x="622815" y="1090839"/>
                  </a:lnTo>
                  <a:lnTo>
                    <a:pt x="623742" y="1092737"/>
                  </a:lnTo>
                  <a:lnTo>
                    <a:pt x="627542" y="1103200"/>
                  </a:lnTo>
                  <a:lnTo>
                    <a:pt x="628508" y="1114595"/>
                  </a:lnTo>
                  <a:lnTo>
                    <a:pt x="629439" y="1119321"/>
                  </a:lnTo>
                  <a:lnTo>
                    <a:pt x="629439" y="1120292"/>
                  </a:lnTo>
                  <a:lnTo>
                    <a:pt x="625639" y="1116493"/>
                  </a:lnTo>
                  <a:lnTo>
                    <a:pt x="623742" y="1110800"/>
                  </a:lnTo>
                  <a:lnTo>
                    <a:pt x="621844" y="1107927"/>
                  </a:lnTo>
                  <a:lnTo>
                    <a:pt x="619947" y="1106034"/>
                  </a:lnTo>
                  <a:lnTo>
                    <a:pt x="619947" y="1106034"/>
                  </a:lnTo>
                  <a:lnTo>
                    <a:pt x="610449" y="1106034"/>
                  </a:lnTo>
                  <a:lnTo>
                    <a:pt x="609518" y="1104132"/>
                  </a:lnTo>
                  <a:lnTo>
                    <a:pt x="609518" y="1103200"/>
                  </a:lnTo>
                  <a:lnTo>
                    <a:pt x="605723" y="1099405"/>
                  </a:lnTo>
                  <a:lnTo>
                    <a:pt x="601923" y="1097503"/>
                  </a:lnTo>
                  <a:lnTo>
                    <a:pt x="600026" y="1095605"/>
                  </a:lnTo>
                  <a:lnTo>
                    <a:pt x="594328" y="1089908"/>
                  </a:lnTo>
                  <a:lnTo>
                    <a:pt x="593377" y="1091815"/>
                  </a:lnTo>
                  <a:lnTo>
                    <a:pt x="591480" y="1092737"/>
                  </a:lnTo>
                  <a:lnTo>
                    <a:pt x="587685" y="1088937"/>
                  </a:lnTo>
                  <a:lnTo>
                    <a:pt x="582933" y="1091815"/>
                  </a:lnTo>
                  <a:lnTo>
                    <a:pt x="578187" y="1091815"/>
                  </a:lnTo>
                  <a:lnTo>
                    <a:pt x="578187" y="1091815"/>
                  </a:lnTo>
                  <a:lnTo>
                    <a:pt x="577236" y="1091815"/>
                  </a:lnTo>
                  <a:lnTo>
                    <a:pt x="568695" y="1090839"/>
                  </a:lnTo>
                  <a:lnTo>
                    <a:pt x="566792" y="1088010"/>
                  </a:lnTo>
                  <a:lnTo>
                    <a:pt x="564895" y="1086108"/>
                  </a:lnTo>
                  <a:lnTo>
                    <a:pt x="560149" y="1088937"/>
                  </a:lnTo>
                  <a:lnTo>
                    <a:pt x="561095" y="1087044"/>
                  </a:lnTo>
                  <a:lnTo>
                    <a:pt x="561095" y="1085142"/>
                  </a:lnTo>
                  <a:lnTo>
                    <a:pt x="559198" y="1081342"/>
                  </a:lnTo>
                  <a:lnTo>
                    <a:pt x="561095" y="1074713"/>
                  </a:lnTo>
                  <a:lnTo>
                    <a:pt x="562046" y="1072821"/>
                  </a:lnTo>
                  <a:lnTo>
                    <a:pt x="561095" y="1070923"/>
                  </a:lnTo>
                  <a:lnTo>
                    <a:pt x="559198" y="1071850"/>
                  </a:lnTo>
                  <a:lnTo>
                    <a:pt x="556349" y="1070923"/>
                  </a:lnTo>
                  <a:lnTo>
                    <a:pt x="544008" y="1071850"/>
                  </a:lnTo>
                  <a:lnTo>
                    <a:pt x="543057" y="1063328"/>
                  </a:lnTo>
                  <a:lnTo>
                    <a:pt x="547803" y="1060455"/>
                  </a:lnTo>
                  <a:lnTo>
                    <a:pt x="551603" y="1059529"/>
                  </a:lnTo>
                  <a:lnTo>
                    <a:pt x="551603" y="1052880"/>
                  </a:lnTo>
                  <a:lnTo>
                    <a:pt x="550651" y="1050977"/>
                  </a:lnTo>
                  <a:lnTo>
                    <a:pt x="549705" y="1050031"/>
                  </a:lnTo>
                  <a:lnTo>
                    <a:pt x="547803" y="1047182"/>
                  </a:lnTo>
                  <a:lnTo>
                    <a:pt x="546852" y="1032944"/>
                  </a:lnTo>
                  <a:lnTo>
                    <a:pt x="545905" y="1031988"/>
                  </a:lnTo>
                  <a:lnTo>
                    <a:pt x="545905" y="1030095"/>
                  </a:lnTo>
                  <a:lnTo>
                    <a:pt x="544954" y="1020598"/>
                  </a:lnTo>
                  <a:lnTo>
                    <a:pt x="546852" y="1009208"/>
                  </a:lnTo>
                  <a:lnTo>
                    <a:pt x="546852" y="1002559"/>
                  </a:lnTo>
                  <a:lnTo>
                    <a:pt x="547803" y="993062"/>
                  </a:lnTo>
                  <a:lnTo>
                    <a:pt x="549705" y="990218"/>
                  </a:lnTo>
                  <a:lnTo>
                    <a:pt x="550651" y="988316"/>
                  </a:lnTo>
                  <a:lnTo>
                    <a:pt x="547803" y="988316"/>
                  </a:lnTo>
                  <a:lnTo>
                    <a:pt x="546852" y="983570"/>
                  </a:lnTo>
                  <a:lnTo>
                    <a:pt x="544954" y="981667"/>
                  </a:lnTo>
                  <a:lnTo>
                    <a:pt x="545905" y="980721"/>
                  </a:lnTo>
                  <a:lnTo>
                    <a:pt x="546852" y="979770"/>
                  </a:lnTo>
                  <a:lnTo>
                    <a:pt x="544954" y="976921"/>
                  </a:lnTo>
                  <a:lnTo>
                    <a:pt x="545905" y="974072"/>
                  </a:lnTo>
                  <a:lnTo>
                    <a:pt x="547803" y="973121"/>
                  </a:lnTo>
                  <a:lnTo>
                    <a:pt x="549705" y="970277"/>
                  </a:lnTo>
                  <a:lnTo>
                    <a:pt x="550651" y="967429"/>
                  </a:lnTo>
                  <a:lnTo>
                    <a:pt x="549705" y="965526"/>
                  </a:lnTo>
                  <a:lnTo>
                    <a:pt x="546852" y="963629"/>
                  </a:lnTo>
                  <a:lnTo>
                    <a:pt x="544954" y="962682"/>
                  </a:lnTo>
                  <a:lnTo>
                    <a:pt x="544008" y="960780"/>
                  </a:lnTo>
                  <a:lnTo>
                    <a:pt x="544008" y="959834"/>
                  </a:lnTo>
                  <a:lnTo>
                    <a:pt x="543057" y="956985"/>
                  </a:lnTo>
                  <a:lnTo>
                    <a:pt x="544954" y="955087"/>
                  </a:lnTo>
                  <a:lnTo>
                    <a:pt x="545905" y="952239"/>
                  </a:lnTo>
                  <a:lnTo>
                    <a:pt x="545905" y="950336"/>
                  </a:lnTo>
                  <a:lnTo>
                    <a:pt x="544008" y="945590"/>
                  </a:lnTo>
                  <a:lnTo>
                    <a:pt x="542105" y="944639"/>
                  </a:lnTo>
                  <a:lnTo>
                    <a:pt x="538310" y="943693"/>
                  </a:lnTo>
                  <a:lnTo>
                    <a:pt x="537359" y="940844"/>
                  </a:lnTo>
                  <a:lnTo>
                    <a:pt x="535462" y="937995"/>
                  </a:lnTo>
                  <a:lnTo>
                    <a:pt x="536413" y="936098"/>
                  </a:lnTo>
                  <a:lnTo>
                    <a:pt x="538310" y="935142"/>
                  </a:lnTo>
                  <a:lnTo>
                    <a:pt x="538310" y="932298"/>
                  </a:lnTo>
                  <a:lnTo>
                    <a:pt x="537359" y="928503"/>
                  </a:lnTo>
                  <a:lnTo>
                    <a:pt x="536413" y="914279"/>
                  </a:lnTo>
                  <a:lnTo>
                    <a:pt x="536413" y="913308"/>
                  </a:lnTo>
                  <a:lnTo>
                    <a:pt x="538310" y="910479"/>
                  </a:lnTo>
                  <a:lnTo>
                    <a:pt x="539262" y="902884"/>
                  </a:lnTo>
                  <a:lnTo>
                    <a:pt x="538310" y="900982"/>
                  </a:lnTo>
                  <a:lnTo>
                    <a:pt x="537359" y="907611"/>
                  </a:lnTo>
                  <a:lnTo>
                    <a:pt x="535462" y="910479"/>
                  </a:lnTo>
                  <a:lnTo>
                    <a:pt x="532613" y="912377"/>
                  </a:lnTo>
                  <a:lnTo>
                    <a:pt x="531667" y="914279"/>
                  </a:lnTo>
                  <a:lnTo>
                    <a:pt x="530715" y="925669"/>
                  </a:lnTo>
                  <a:lnTo>
                    <a:pt x="528813" y="940844"/>
                  </a:lnTo>
                  <a:lnTo>
                    <a:pt x="527867" y="952239"/>
                  </a:lnTo>
                  <a:lnTo>
                    <a:pt x="526916" y="962682"/>
                  </a:lnTo>
                  <a:lnTo>
                    <a:pt x="525018" y="971229"/>
                  </a:lnTo>
                  <a:lnTo>
                    <a:pt x="526916" y="983570"/>
                  </a:lnTo>
                  <a:lnTo>
                    <a:pt x="525018" y="986418"/>
                  </a:lnTo>
                  <a:lnTo>
                    <a:pt x="525018" y="986418"/>
                  </a:lnTo>
                  <a:lnTo>
                    <a:pt x="524067" y="989262"/>
                  </a:lnTo>
                  <a:lnTo>
                    <a:pt x="525018" y="992111"/>
                  </a:lnTo>
                  <a:lnTo>
                    <a:pt x="524067" y="996857"/>
                  </a:lnTo>
                  <a:lnTo>
                    <a:pt x="524067" y="1001608"/>
                  </a:lnTo>
                  <a:lnTo>
                    <a:pt x="524067" y="1002559"/>
                  </a:lnTo>
                  <a:lnTo>
                    <a:pt x="524067" y="1003505"/>
                  </a:lnTo>
                  <a:lnTo>
                    <a:pt x="525969" y="1006354"/>
                  </a:lnTo>
                  <a:lnTo>
                    <a:pt x="526916" y="1007306"/>
                  </a:lnTo>
                  <a:lnTo>
                    <a:pt x="528813" y="1008252"/>
                  </a:lnTo>
                  <a:lnTo>
                    <a:pt x="531667" y="1011100"/>
                  </a:lnTo>
                  <a:lnTo>
                    <a:pt x="529764" y="1011100"/>
                  </a:lnTo>
                  <a:lnTo>
                    <a:pt x="521218" y="1010154"/>
                  </a:lnTo>
                  <a:lnTo>
                    <a:pt x="521218" y="1010154"/>
                  </a:lnTo>
                  <a:lnTo>
                    <a:pt x="520272" y="1025344"/>
                  </a:lnTo>
                  <a:lnTo>
                    <a:pt x="521218" y="1034841"/>
                  </a:lnTo>
                  <a:lnTo>
                    <a:pt x="525018" y="1036739"/>
                  </a:lnTo>
                  <a:lnTo>
                    <a:pt x="522169" y="1040539"/>
                  </a:lnTo>
                  <a:lnTo>
                    <a:pt x="520272" y="1041485"/>
                  </a:lnTo>
                  <a:lnTo>
                    <a:pt x="519321" y="1043382"/>
                  </a:lnTo>
                  <a:lnTo>
                    <a:pt x="518369" y="1044339"/>
                  </a:lnTo>
                  <a:lnTo>
                    <a:pt x="518369" y="1044339"/>
                  </a:lnTo>
                  <a:lnTo>
                    <a:pt x="516472" y="1047182"/>
                  </a:lnTo>
                  <a:lnTo>
                    <a:pt x="512677" y="1047182"/>
                  </a:lnTo>
                  <a:lnTo>
                    <a:pt x="510775" y="1047182"/>
                  </a:lnTo>
                  <a:lnTo>
                    <a:pt x="509823" y="1048133"/>
                  </a:lnTo>
                  <a:lnTo>
                    <a:pt x="506028" y="1049085"/>
                  </a:lnTo>
                  <a:lnTo>
                    <a:pt x="503180" y="1050977"/>
                  </a:lnTo>
                  <a:lnTo>
                    <a:pt x="501282" y="1051934"/>
                  </a:lnTo>
                  <a:lnTo>
                    <a:pt x="502228" y="1055728"/>
                  </a:lnTo>
                  <a:lnTo>
                    <a:pt x="504126" y="1058557"/>
                  </a:lnTo>
                  <a:lnTo>
                    <a:pt x="505077" y="1059529"/>
                  </a:lnTo>
                  <a:lnTo>
                    <a:pt x="507926" y="1058557"/>
                  </a:lnTo>
                  <a:lnTo>
                    <a:pt x="507926" y="1058557"/>
                  </a:lnTo>
                  <a:lnTo>
                    <a:pt x="506980" y="1060455"/>
                  </a:lnTo>
                  <a:lnTo>
                    <a:pt x="509823" y="1062352"/>
                  </a:lnTo>
                  <a:lnTo>
                    <a:pt x="509823" y="1065221"/>
                  </a:lnTo>
                  <a:lnTo>
                    <a:pt x="510775" y="1066152"/>
                  </a:lnTo>
                  <a:lnTo>
                    <a:pt x="513623" y="1063328"/>
                  </a:lnTo>
                  <a:lnTo>
                    <a:pt x="515521" y="1063328"/>
                  </a:lnTo>
                  <a:lnTo>
                    <a:pt x="513623" y="1066152"/>
                  </a:lnTo>
                  <a:lnTo>
                    <a:pt x="513623" y="1069021"/>
                  </a:lnTo>
                  <a:lnTo>
                    <a:pt x="512677" y="1069021"/>
                  </a:lnTo>
                  <a:lnTo>
                    <a:pt x="511726" y="1068055"/>
                  </a:lnTo>
                  <a:lnTo>
                    <a:pt x="505077" y="1074713"/>
                  </a:lnTo>
                  <a:lnTo>
                    <a:pt x="498434" y="1086108"/>
                  </a:lnTo>
                  <a:lnTo>
                    <a:pt x="494634" y="1090839"/>
                  </a:lnTo>
                  <a:lnTo>
                    <a:pt x="493687" y="1092737"/>
                  </a:lnTo>
                  <a:lnTo>
                    <a:pt x="493687" y="1093703"/>
                  </a:lnTo>
                  <a:lnTo>
                    <a:pt x="493687" y="1095605"/>
                  </a:lnTo>
                  <a:lnTo>
                    <a:pt x="492736" y="1095605"/>
                  </a:lnTo>
                  <a:lnTo>
                    <a:pt x="487990" y="1098434"/>
                  </a:lnTo>
                  <a:lnTo>
                    <a:pt x="485141" y="1096537"/>
                  </a:lnTo>
                  <a:lnTo>
                    <a:pt x="482293" y="1096537"/>
                  </a:lnTo>
                  <a:lnTo>
                    <a:pt x="479444" y="1098434"/>
                  </a:lnTo>
                  <a:lnTo>
                    <a:pt x="479444" y="1098434"/>
                  </a:lnTo>
                  <a:lnTo>
                    <a:pt x="478493" y="1099405"/>
                  </a:lnTo>
                  <a:lnTo>
                    <a:pt x="479444" y="1101303"/>
                  </a:lnTo>
                  <a:lnTo>
                    <a:pt x="479444" y="1102234"/>
                  </a:lnTo>
                  <a:lnTo>
                    <a:pt x="477546" y="1101303"/>
                  </a:lnTo>
                  <a:lnTo>
                    <a:pt x="476595" y="1102234"/>
                  </a:lnTo>
                  <a:lnTo>
                    <a:pt x="471849" y="1102234"/>
                  </a:lnTo>
                  <a:lnTo>
                    <a:pt x="466152" y="1101303"/>
                  </a:lnTo>
                  <a:lnTo>
                    <a:pt x="465200" y="1103200"/>
                  </a:lnTo>
                  <a:lnTo>
                    <a:pt x="460454" y="1105098"/>
                  </a:lnTo>
                  <a:lnTo>
                    <a:pt x="458557" y="1107000"/>
                  </a:lnTo>
                  <a:lnTo>
                    <a:pt x="458557" y="1107927"/>
                  </a:lnTo>
                  <a:lnTo>
                    <a:pt x="458557" y="1110800"/>
                  </a:lnTo>
                  <a:lnTo>
                    <a:pt x="457605" y="1110800"/>
                  </a:lnTo>
                  <a:lnTo>
                    <a:pt x="452859" y="1113629"/>
                  </a:lnTo>
                  <a:lnTo>
                    <a:pt x="450962" y="1115526"/>
                  </a:lnTo>
                  <a:lnTo>
                    <a:pt x="448108" y="1115526"/>
                  </a:lnTo>
                  <a:lnTo>
                    <a:pt x="445264" y="1114595"/>
                  </a:lnTo>
                  <a:lnTo>
                    <a:pt x="448108" y="1123121"/>
                  </a:lnTo>
                  <a:lnTo>
                    <a:pt x="447162" y="1123121"/>
                  </a:lnTo>
                  <a:lnTo>
                    <a:pt x="448108" y="1123121"/>
                  </a:lnTo>
                  <a:lnTo>
                    <a:pt x="448108" y="1125990"/>
                  </a:lnTo>
                  <a:lnTo>
                    <a:pt x="443362" y="1122190"/>
                  </a:lnTo>
                  <a:lnTo>
                    <a:pt x="441464" y="1121224"/>
                  </a:lnTo>
                  <a:lnTo>
                    <a:pt x="438616" y="1119321"/>
                  </a:lnTo>
                  <a:lnTo>
                    <a:pt x="437665" y="1116493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8E71C9A-FF97-4EDF-B2BD-24F3CA834D9A}"/>
                </a:ext>
              </a:extLst>
            </p:cNvPr>
            <p:cNvSpPr/>
            <p:nvPr/>
          </p:nvSpPr>
          <p:spPr>
            <a:xfrm>
              <a:off x="5463772" y="4179153"/>
              <a:ext cx="395161" cy="387988"/>
            </a:xfrm>
            <a:custGeom>
              <a:avLst/>
              <a:gdLst>
                <a:gd name="connsiteX0" fmla="*/ 22790 w 418659"/>
                <a:gd name="connsiteY0" fmla="*/ 112967 h 411060"/>
                <a:gd name="connsiteX1" fmla="*/ 24687 w 418659"/>
                <a:gd name="connsiteY1" fmla="*/ 110114 h 411060"/>
                <a:gd name="connsiteX2" fmla="*/ 25618 w 418659"/>
                <a:gd name="connsiteY2" fmla="*/ 108221 h 411060"/>
                <a:gd name="connsiteX3" fmla="*/ 26594 w 418659"/>
                <a:gd name="connsiteY3" fmla="*/ 105367 h 411060"/>
                <a:gd name="connsiteX4" fmla="*/ 28482 w 418659"/>
                <a:gd name="connsiteY4" fmla="*/ 103475 h 411060"/>
                <a:gd name="connsiteX5" fmla="*/ 29418 w 418659"/>
                <a:gd name="connsiteY5" fmla="*/ 103475 h 411060"/>
                <a:gd name="connsiteX6" fmla="*/ 33208 w 418659"/>
                <a:gd name="connsiteY6" fmla="*/ 102519 h 411060"/>
                <a:gd name="connsiteX7" fmla="*/ 36082 w 418659"/>
                <a:gd name="connsiteY7" fmla="*/ 100621 h 411060"/>
                <a:gd name="connsiteX8" fmla="*/ 36082 w 418659"/>
                <a:gd name="connsiteY8" fmla="*/ 99675 h 411060"/>
                <a:gd name="connsiteX9" fmla="*/ 37013 w 418659"/>
                <a:gd name="connsiteY9" fmla="*/ 97772 h 411060"/>
                <a:gd name="connsiteX10" fmla="*/ 40813 w 418659"/>
                <a:gd name="connsiteY10" fmla="*/ 95875 h 411060"/>
                <a:gd name="connsiteX11" fmla="*/ 45579 w 418659"/>
                <a:gd name="connsiteY11" fmla="*/ 96826 h 411060"/>
                <a:gd name="connsiteX12" fmla="*/ 48408 w 418659"/>
                <a:gd name="connsiteY12" fmla="*/ 97772 h 411060"/>
                <a:gd name="connsiteX13" fmla="*/ 50306 w 418659"/>
                <a:gd name="connsiteY13" fmla="*/ 99675 h 411060"/>
                <a:gd name="connsiteX14" fmla="*/ 51272 w 418659"/>
                <a:gd name="connsiteY14" fmla="*/ 99675 h 411060"/>
                <a:gd name="connsiteX15" fmla="*/ 51272 w 418659"/>
                <a:gd name="connsiteY15" fmla="*/ 99675 h 411060"/>
                <a:gd name="connsiteX16" fmla="*/ 52203 w 418659"/>
                <a:gd name="connsiteY16" fmla="*/ 97772 h 411060"/>
                <a:gd name="connsiteX17" fmla="*/ 54100 w 418659"/>
                <a:gd name="connsiteY17" fmla="*/ 94924 h 411060"/>
                <a:gd name="connsiteX18" fmla="*/ 56003 w 418659"/>
                <a:gd name="connsiteY18" fmla="*/ 92080 h 411060"/>
                <a:gd name="connsiteX19" fmla="*/ 56003 w 418659"/>
                <a:gd name="connsiteY19" fmla="*/ 92080 h 411060"/>
                <a:gd name="connsiteX20" fmla="*/ 57900 w 418659"/>
                <a:gd name="connsiteY20" fmla="*/ 89231 h 411060"/>
                <a:gd name="connsiteX21" fmla="*/ 57900 w 418659"/>
                <a:gd name="connsiteY21" fmla="*/ 87329 h 411060"/>
                <a:gd name="connsiteX22" fmla="*/ 59803 w 418659"/>
                <a:gd name="connsiteY22" fmla="*/ 81631 h 411060"/>
                <a:gd name="connsiteX23" fmla="*/ 59803 w 418659"/>
                <a:gd name="connsiteY23" fmla="*/ 80685 h 411060"/>
                <a:gd name="connsiteX24" fmla="*/ 64569 w 418659"/>
                <a:gd name="connsiteY24" fmla="*/ 81631 h 411060"/>
                <a:gd name="connsiteX25" fmla="*/ 66461 w 418659"/>
                <a:gd name="connsiteY25" fmla="*/ 81631 h 411060"/>
                <a:gd name="connsiteX26" fmla="*/ 74061 w 418659"/>
                <a:gd name="connsiteY26" fmla="*/ 83529 h 411060"/>
                <a:gd name="connsiteX27" fmla="*/ 77856 w 418659"/>
                <a:gd name="connsiteY27" fmla="*/ 85431 h 411060"/>
                <a:gd name="connsiteX28" fmla="*/ 79759 w 418659"/>
                <a:gd name="connsiteY28" fmla="*/ 87329 h 411060"/>
                <a:gd name="connsiteX29" fmla="*/ 81656 w 418659"/>
                <a:gd name="connsiteY29" fmla="*/ 89231 h 411060"/>
                <a:gd name="connsiteX30" fmla="*/ 82582 w 418659"/>
                <a:gd name="connsiteY30" fmla="*/ 89231 h 411060"/>
                <a:gd name="connsiteX31" fmla="*/ 86383 w 418659"/>
                <a:gd name="connsiteY31" fmla="*/ 88280 h 411060"/>
                <a:gd name="connsiteX32" fmla="*/ 87314 w 418659"/>
                <a:gd name="connsiteY32" fmla="*/ 88280 h 411060"/>
                <a:gd name="connsiteX33" fmla="*/ 89211 w 418659"/>
                <a:gd name="connsiteY33" fmla="*/ 87329 h 411060"/>
                <a:gd name="connsiteX34" fmla="*/ 88285 w 418659"/>
                <a:gd name="connsiteY34" fmla="*/ 80685 h 411060"/>
                <a:gd name="connsiteX35" fmla="*/ 85416 w 418659"/>
                <a:gd name="connsiteY35" fmla="*/ 78783 h 411060"/>
                <a:gd name="connsiteX36" fmla="*/ 82582 w 418659"/>
                <a:gd name="connsiteY36" fmla="*/ 74988 h 411060"/>
                <a:gd name="connsiteX37" fmla="*/ 81656 w 418659"/>
                <a:gd name="connsiteY37" fmla="*/ 74037 h 411060"/>
                <a:gd name="connsiteX38" fmla="*/ 80685 w 418659"/>
                <a:gd name="connsiteY38" fmla="*/ 73090 h 411060"/>
                <a:gd name="connsiteX39" fmla="*/ 80685 w 418659"/>
                <a:gd name="connsiteY39" fmla="*/ 73090 h 411060"/>
                <a:gd name="connsiteX40" fmla="*/ 79759 w 418659"/>
                <a:gd name="connsiteY40" fmla="*/ 72134 h 411060"/>
                <a:gd name="connsiteX41" fmla="*/ 77856 w 418659"/>
                <a:gd name="connsiteY41" fmla="*/ 70242 h 411060"/>
                <a:gd name="connsiteX42" fmla="*/ 77856 w 418659"/>
                <a:gd name="connsiteY42" fmla="*/ 66442 h 411060"/>
                <a:gd name="connsiteX43" fmla="*/ 78788 w 418659"/>
                <a:gd name="connsiteY43" fmla="*/ 59793 h 411060"/>
                <a:gd name="connsiteX44" fmla="*/ 76890 w 418659"/>
                <a:gd name="connsiteY44" fmla="*/ 57896 h 411060"/>
                <a:gd name="connsiteX45" fmla="*/ 78788 w 418659"/>
                <a:gd name="connsiteY45" fmla="*/ 55047 h 411060"/>
                <a:gd name="connsiteX46" fmla="*/ 81656 w 418659"/>
                <a:gd name="connsiteY46" fmla="*/ 52198 h 411060"/>
                <a:gd name="connsiteX47" fmla="*/ 81656 w 418659"/>
                <a:gd name="connsiteY47" fmla="*/ 50301 h 411060"/>
                <a:gd name="connsiteX48" fmla="*/ 79759 w 418659"/>
                <a:gd name="connsiteY48" fmla="*/ 49355 h 411060"/>
                <a:gd name="connsiteX49" fmla="*/ 78788 w 418659"/>
                <a:gd name="connsiteY49" fmla="*/ 48398 h 411060"/>
                <a:gd name="connsiteX50" fmla="*/ 78788 w 418659"/>
                <a:gd name="connsiteY50" fmla="*/ 47452 h 411060"/>
                <a:gd name="connsiteX51" fmla="*/ 81656 w 418659"/>
                <a:gd name="connsiteY51" fmla="*/ 42706 h 411060"/>
                <a:gd name="connsiteX52" fmla="*/ 82582 w 418659"/>
                <a:gd name="connsiteY52" fmla="*/ 39857 h 411060"/>
                <a:gd name="connsiteX53" fmla="*/ 83519 w 418659"/>
                <a:gd name="connsiteY53" fmla="*/ 38906 h 411060"/>
                <a:gd name="connsiteX54" fmla="*/ 85416 w 418659"/>
                <a:gd name="connsiteY54" fmla="*/ 34160 h 411060"/>
                <a:gd name="connsiteX55" fmla="*/ 87314 w 418659"/>
                <a:gd name="connsiteY55" fmla="*/ 31311 h 411060"/>
                <a:gd name="connsiteX56" fmla="*/ 89211 w 418659"/>
                <a:gd name="connsiteY56" fmla="*/ 29409 h 411060"/>
                <a:gd name="connsiteX57" fmla="*/ 90177 w 418659"/>
                <a:gd name="connsiteY57" fmla="*/ 28462 h 411060"/>
                <a:gd name="connsiteX58" fmla="*/ 92080 w 418659"/>
                <a:gd name="connsiteY58" fmla="*/ 26565 h 411060"/>
                <a:gd name="connsiteX59" fmla="*/ 93977 w 418659"/>
                <a:gd name="connsiteY59" fmla="*/ 25613 h 411060"/>
                <a:gd name="connsiteX60" fmla="*/ 96806 w 418659"/>
                <a:gd name="connsiteY60" fmla="*/ 24662 h 411060"/>
                <a:gd name="connsiteX61" fmla="*/ 99675 w 418659"/>
                <a:gd name="connsiteY61" fmla="*/ 23716 h 411060"/>
                <a:gd name="connsiteX62" fmla="*/ 103475 w 418659"/>
                <a:gd name="connsiteY62" fmla="*/ 21814 h 411060"/>
                <a:gd name="connsiteX63" fmla="*/ 105372 w 418659"/>
                <a:gd name="connsiteY63" fmla="*/ 19916 h 411060"/>
                <a:gd name="connsiteX64" fmla="*/ 112001 w 418659"/>
                <a:gd name="connsiteY64" fmla="*/ 19916 h 411060"/>
                <a:gd name="connsiteX65" fmla="*/ 113903 w 418659"/>
                <a:gd name="connsiteY65" fmla="*/ 18970 h 411060"/>
                <a:gd name="connsiteX66" fmla="*/ 113903 w 418659"/>
                <a:gd name="connsiteY66" fmla="*/ 18970 h 411060"/>
                <a:gd name="connsiteX67" fmla="*/ 114870 w 418659"/>
                <a:gd name="connsiteY67" fmla="*/ 18019 h 411060"/>
                <a:gd name="connsiteX68" fmla="*/ 117698 w 418659"/>
                <a:gd name="connsiteY68" fmla="*/ 18019 h 411060"/>
                <a:gd name="connsiteX69" fmla="*/ 119596 w 418659"/>
                <a:gd name="connsiteY69" fmla="*/ 18970 h 411060"/>
                <a:gd name="connsiteX70" fmla="*/ 121498 w 418659"/>
                <a:gd name="connsiteY70" fmla="*/ 18970 h 411060"/>
                <a:gd name="connsiteX71" fmla="*/ 125293 w 418659"/>
                <a:gd name="connsiteY71" fmla="*/ 18019 h 411060"/>
                <a:gd name="connsiteX72" fmla="*/ 126264 w 418659"/>
                <a:gd name="connsiteY72" fmla="*/ 15170 h 411060"/>
                <a:gd name="connsiteX73" fmla="*/ 126264 w 418659"/>
                <a:gd name="connsiteY73" fmla="*/ 13273 h 411060"/>
                <a:gd name="connsiteX74" fmla="*/ 128162 w 418659"/>
                <a:gd name="connsiteY74" fmla="*/ 12321 h 411060"/>
                <a:gd name="connsiteX75" fmla="*/ 129093 w 418659"/>
                <a:gd name="connsiteY75" fmla="*/ 12321 h 411060"/>
                <a:gd name="connsiteX76" fmla="*/ 134785 w 418659"/>
                <a:gd name="connsiteY76" fmla="*/ 13273 h 411060"/>
                <a:gd name="connsiteX77" fmla="*/ 135757 w 418659"/>
                <a:gd name="connsiteY77" fmla="*/ 12321 h 411060"/>
                <a:gd name="connsiteX78" fmla="*/ 134785 w 418659"/>
                <a:gd name="connsiteY78" fmla="*/ 12321 h 411060"/>
                <a:gd name="connsiteX79" fmla="*/ 136688 w 418659"/>
                <a:gd name="connsiteY79" fmla="*/ 8526 h 411060"/>
                <a:gd name="connsiteX80" fmla="*/ 138586 w 418659"/>
                <a:gd name="connsiteY80" fmla="*/ 6629 h 411060"/>
                <a:gd name="connsiteX81" fmla="*/ 136688 w 418659"/>
                <a:gd name="connsiteY81" fmla="*/ 3790 h 411060"/>
                <a:gd name="connsiteX82" fmla="*/ 138586 w 418659"/>
                <a:gd name="connsiteY82" fmla="*/ 2829 h 411060"/>
                <a:gd name="connsiteX83" fmla="*/ 140488 w 418659"/>
                <a:gd name="connsiteY83" fmla="*/ 927 h 411060"/>
                <a:gd name="connsiteX84" fmla="*/ 143351 w 418659"/>
                <a:gd name="connsiteY84" fmla="*/ 0 h 411060"/>
                <a:gd name="connsiteX85" fmla="*/ 146181 w 418659"/>
                <a:gd name="connsiteY85" fmla="*/ 927 h 411060"/>
                <a:gd name="connsiteX86" fmla="*/ 148083 w 418659"/>
                <a:gd name="connsiteY86" fmla="*/ 2829 h 411060"/>
                <a:gd name="connsiteX87" fmla="*/ 150946 w 418659"/>
                <a:gd name="connsiteY87" fmla="*/ 2829 h 411060"/>
                <a:gd name="connsiteX88" fmla="*/ 151878 w 418659"/>
                <a:gd name="connsiteY88" fmla="*/ 4727 h 411060"/>
                <a:gd name="connsiteX89" fmla="*/ 152849 w 418659"/>
                <a:gd name="connsiteY89" fmla="*/ 5692 h 411060"/>
                <a:gd name="connsiteX90" fmla="*/ 153775 w 418659"/>
                <a:gd name="connsiteY90" fmla="*/ 6629 h 411060"/>
                <a:gd name="connsiteX91" fmla="*/ 155673 w 418659"/>
                <a:gd name="connsiteY91" fmla="*/ 8526 h 411060"/>
                <a:gd name="connsiteX92" fmla="*/ 156649 w 418659"/>
                <a:gd name="connsiteY92" fmla="*/ 9472 h 411060"/>
                <a:gd name="connsiteX93" fmla="*/ 161375 w 418659"/>
                <a:gd name="connsiteY93" fmla="*/ 9472 h 411060"/>
                <a:gd name="connsiteX94" fmla="*/ 165170 w 418659"/>
                <a:gd name="connsiteY94" fmla="*/ 10419 h 411060"/>
                <a:gd name="connsiteX95" fmla="*/ 166146 w 418659"/>
                <a:gd name="connsiteY95" fmla="*/ 10419 h 411060"/>
                <a:gd name="connsiteX96" fmla="*/ 167068 w 418659"/>
                <a:gd name="connsiteY96" fmla="*/ 10419 h 411060"/>
                <a:gd name="connsiteX97" fmla="*/ 168970 w 418659"/>
                <a:gd name="connsiteY97" fmla="*/ 8526 h 411060"/>
                <a:gd name="connsiteX98" fmla="*/ 171834 w 418659"/>
                <a:gd name="connsiteY98" fmla="*/ 6629 h 411060"/>
                <a:gd name="connsiteX99" fmla="*/ 171834 w 418659"/>
                <a:gd name="connsiteY99" fmla="*/ 5692 h 411060"/>
                <a:gd name="connsiteX100" fmla="*/ 173736 w 418659"/>
                <a:gd name="connsiteY100" fmla="*/ 3790 h 411060"/>
                <a:gd name="connsiteX101" fmla="*/ 173736 w 418659"/>
                <a:gd name="connsiteY101" fmla="*/ 1897 h 411060"/>
                <a:gd name="connsiteX102" fmla="*/ 174662 w 418659"/>
                <a:gd name="connsiteY102" fmla="*/ 927 h 411060"/>
                <a:gd name="connsiteX103" fmla="*/ 177531 w 418659"/>
                <a:gd name="connsiteY103" fmla="*/ 1897 h 411060"/>
                <a:gd name="connsiteX104" fmla="*/ 178462 w 418659"/>
                <a:gd name="connsiteY104" fmla="*/ 3790 h 411060"/>
                <a:gd name="connsiteX105" fmla="*/ 184160 w 418659"/>
                <a:gd name="connsiteY105" fmla="*/ 5692 h 411060"/>
                <a:gd name="connsiteX106" fmla="*/ 187960 w 418659"/>
                <a:gd name="connsiteY106" fmla="*/ 6629 h 411060"/>
                <a:gd name="connsiteX107" fmla="*/ 191755 w 418659"/>
                <a:gd name="connsiteY107" fmla="*/ 4727 h 411060"/>
                <a:gd name="connsiteX108" fmla="*/ 196521 w 418659"/>
                <a:gd name="connsiteY108" fmla="*/ 1897 h 411060"/>
                <a:gd name="connsiteX109" fmla="*/ 197452 w 418659"/>
                <a:gd name="connsiteY109" fmla="*/ 2829 h 411060"/>
                <a:gd name="connsiteX110" fmla="*/ 198418 w 418659"/>
                <a:gd name="connsiteY110" fmla="*/ 3790 h 411060"/>
                <a:gd name="connsiteX111" fmla="*/ 198418 w 418659"/>
                <a:gd name="connsiteY111" fmla="*/ 5692 h 411060"/>
                <a:gd name="connsiteX112" fmla="*/ 200321 w 418659"/>
                <a:gd name="connsiteY112" fmla="*/ 6629 h 411060"/>
                <a:gd name="connsiteX113" fmla="*/ 202218 w 418659"/>
                <a:gd name="connsiteY113" fmla="*/ 8526 h 411060"/>
                <a:gd name="connsiteX114" fmla="*/ 203149 w 418659"/>
                <a:gd name="connsiteY114" fmla="*/ 8526 h 411060"/>
                <a:gd name="connsiteX115" fmla="*/ 205047 w 418659"/>
                <a:gd name="connsiteY115" fmla="*/ 10419 h 411060"/>
                <a:gd name="connsiteX116" fmla="*/ 208847 w 418659"/>
                <a:gd name="connsiteY116" fmla="*/ 10419 h 411060"/>
                <a:gd name="connsiteX117" fmla="*/ 208847 w 418659"/>
                <a:gd name="connsiteY117" fmla="*/ 12321 h 411060"/>
                <a:gd name="connsiteX118" fmla="*/ 210744 w 418659"/>
                <a:gd name="connsiteY118" fmla="*/ 13273 h 411060"/>
                <a:gd name="connsiteX119" fmla="*/ 212642 w 418659"/>
                <a:gd name="connsiteY119" fmla="*/ 15170 h 411060"/>
                <a:gd name="connsiteX120" fmla="*/ 213613 w 418659"/>
                <a:gd name="connsiteY120" fmla="*/ 15170 h 411060"/>
                <a:gd name="connsiteX121" fmla="*/ 217408 w 418659"/>
                <a:gd name="connsiteY121" fmla="*/ 15170 h 411060"/>
                <a:gd name="connsiteX122" fmla="*/ 219310 w 418659"/>
                <a:gd name="connsiteY122" fmla="*/ 17067 h 411060"/>
                <a:gd name="connsiteX123" fmla="*/ 219310 w 418659"/>
                <a:gd name="connsiteY123" fmla="*/ 18019 h 411060"/>
                <a:gd name="connsiteX124" fmla="*/ 219310 w 418659"/>
                <a:gd name="connsiteY124" fmla="*/ 18970 h 411060"/>
                <a:gd name="connsiteX125" fmla="*/ 219310 w 418659"/>
                <a:gd name="connsiteY125" fmla="*/ 19916 h 411060"/>
                <a:gd name="connsiteX126" fmla="*/ 222139 w 418659"/>
                <a:gd name="connsiteY126" fmla="*/ 20868 h 411060"/>
                <a:gd name="connsiteX127" fmla="*/ 240198 w 418659"/>
                <a:gd name="connsiteY127" fmla="*/ 24662 h 411060"/>
                <a:gd name="connsiteX128" fmla="*/ 243992 w 418659"/>
                <a:gd name="connsiteY128" fmla="*/ 31311 h 411060"/>
                <a:gd name="connsiteX129" fmla="*/ 243026 w 418659"/>
                <a:gd name="connsiteY129" fmla="*/ 39857 h 411060"/>
                <a:gd name="connsiteX130" fmla="*/ 240198 w 418659"/>
                <a:gd name="connsiteY130" fmla="*/ 55047 h 411060"/>
                <a:gd name="connsiteX131" fmla="*/ 238300 w 418659"/>
                <a:gd name="connsiteY131" fmla="*/ 61695 h 411060"/>
                <a:gd name="connsiteX132" fmla="*/ 240198 w 418659"/>
                <a:gd name="connsiteY132" fmla="*/ 66442 h 411060"/>
                <a:gd name="connsiteX133" fmla="*/ 241129 w 418659"/>
                <a:gd name="connsiteY133" fmla="*/ 68339 h 411060"/>
                <a:gd name="connsiteX134" fmla="*/ 242100 w 418659"/>
                <a:gd name="connsiteY134" fmla="*/ 70242 h 411060"/>
                <a:gd name="connsiteX135" fmla="*/ 245895 w 418659"/>
                <a:gd name="connsiteY135" fmla="*/ 72134 h 411060"/>
                <a:gd name="connsiteX136" fmla="*/ 255387 w 418659"/>
                <a:gd name="connsiteY136" fmla="*/ 73090 h 411060"/>
                <a:gd name="connsiteX137" fmla="*/ 259187 w 418659"/>
                <a:gd name="connsiteY137" fmla="*/ 74988 h 411060"/>
                <a:gd name="connsiteX138" fmla="*/ 261090 w 418659"/>
                <a:gd name="connsiteY138" fmla="*/ 75934 h 411060"/>
                <a:gd name="connsiteX139" fmla="*/ 267708 w 418659"/>
                <a:gd name="connsiteY139" fmla="*/ 76885 h 411060"/>
                <a:gd name="connsiteX140" fmla="*/ 270582 w 418659"/>
                <a:gd name="connsiteY140" fmla="*/ 80685 h 411060"/>
                <a:gd name="connsiteX141" fmla="*/ 281972 w 418659"/>
                <a:gd name="connsiteY141" fmla="*/ 67388 h 411060"/>
                <a:gd name="connsiteX142" fmla="*/ 285772 w 418659"/>
                <a:gd name="connsiteY142" fmla="*/ 65496 h 411060"/>
                <a:gd name="connsiteX143" fmla="*/ 289572 w 418659"/>
                <a:gd name="connsiteY143" fmla="*/ 65496 h 411060"/>
                <a:gd name="connsiteX144" fmla="*/ 292401 w 418659"/>
                <a:gd name="connsiteY144" fmla="*/ 65496 h 411060"/>
                <a:gd name="connsiteX145" fmla="*/ 295264 w 418659"/>
                <a:gd name="connsiteY145" fmla="*/ 66442 h 411060"/>
                <a:gd name="connsiteX146" fmla="*/ 302859 w 418659"/>
                <a:gd name="connsiteY146" fmla="*/ 59793 h 411060"/>
                <a:gd name="connsiteX147" fmla="*/ 306659 w 418659"/>
                <a:gd name="connsiteY147" fmla="*/ 55998 h 411060"/>
                <a:gd name="connsiteX148" fmla="*/ 308561 w 418659"/>
                <a:gd name="connsiteY148" fmla="*/ 55047 h 411060"/>
                <a:gd name="connsiteX149" fmla="*/ 314254 w 418659"/>
                <a:gd name="connsiteY149" fmla="*/ 51252 h 411060"/>
                <a:gd name="connsiteX150" fmla="*/ 316156 w 418659"/>
                <a:gd name="connsiteY150" fmla="*/ 49355 h 411060"/>
                <a:gd name="connsiteX151" fmla="*/ 317083 w 418659"/>
                <a:gd name="connsiteY151" fmla="*/ 48398 h 411060"/>
                <a:gd name="connsiteX152" fmla="*/ 318985 w 418659"/>
                <a:gd name="connsiteY152" fmla="*/ 45554 h 411060"/>
                <a:gd name="connsiteX153" fmla="*/ 320883 w 418659"/>
                <a:gd name="connsiteY153" fmla="*/ 44603 h 411060"/>
                <a:gd name="connsiteX154" fmla="*/ 332277 w 418659"/>
                <a:gd name="connsiteY154" fmla="*/ 45554 h 411060"/>
                <a:gd name="connsiteX155" fmla="*/ 333209 w 418659"/>
                <a:gd name="connsiteY155" fmla="*/ 46506 h 411060"/>
                <a:gd name="connsiteX156" fmla="*/ 364555 w 418659"/>
                <a:gd name="connsiteY156" fmla="*/ 56949 h 411060"/>
                <a:gd name="connsiteX157" fmla="*/ 392075 w 418659"/>
                <a:gd name="connsiteY157" fmla="*/ 67388 h 411060"/>
                <a:gd name="connsiteX158" fmla="*/ 397768 w 418659"/>
                <a:gd name="connsiteY158" fmla="*/ 68339 h 411060"/>
                <a:gd name="connsiteX159" fmla="*/ 400641 w 418659"/>
                <a:gd name="connsiteY159" fmla="*/ 95875 h 411060"/>
                <a:gd name="connsiteX160" fmla="*/ 401568 w 418659"/>
                <a:gd name="connsiteY160" fmla="*/ 98724 h 411060"/>
                <a:gd name="connsiteX161" fmla="*/ 407265 w 418659"/>
                <a:gd name="connsiteY161" fmla="*/ 107270 h 411060"/>
                <a:gd name="connsiteX162" fmla="*/ 408236 w 418659"/>
                <a:gd name="connsiteY162" fmla="*/ 110114 h 411060"/>
                <a:gd name="connsiteX163" fmla="*/ 409163 w 418659"/>
                <a:gd name="connsiteY163" fmla="*/ 109167 h 411060"/>
                <a:gd name="connsiteX164" fmla="*/ 418660 w 418659"/>
                <a:gd name="connsiteY164" fmla="*/ 120562 h 411060"/>
                <a:gd name="connsiteX165" fmla="*/ 411065 w 418659"/>
                <a:gd name="connsiteY165" fmla="*/ 154741 h 411060"/>
                <a:gd name="connsiteX166" fmla="*/ 413929 w 418659"/>
                <a:gd name="connsiteY166" fmla="*/ 161370 h 411060"/>
                <a:gd name="connsiteX167" fmla="*/ 415831 w 418659"/>
                <a:gd name="connsiteY167" fmla="*/ 165170 h 411060"/>
                <a:gd name="connsiteX168" fmla="*/ 415831 w 418659"/>
                <a:gd name="connsiteY168" fmla="*/ 170863 h 411060"/>
                <a:gd name="connsiteX169" fmla="*/ 413929 w 418659"/>
                <a:gd name="connsiteY169" fmla="*/ 180360 h 411060"/>
                <a:gd name="connsiteX170" fmla="*/ 412031 w 418659"/>
                <a:gd name="connsiteY170" fmla="*/ 185126 h 411060"/>
                <a:gd name="connsiteX171" fmla="*/ 411065 w 418659"/>
                <a:gd name="connsiteY171" fmla="*/ 189852 h 411060"/>
                <a:gd name="connsiteX172" fmla="*/ 411065 w 418659"/>
                <a:gd name="connsiteY172" fmla="*/ 191755 h 411060"/>
                <a:gd name="connsiteX173" fmla="*/ 411065 w 418659"/>
                <a:gd name="connsiteY173" fmla="*/ 194618 h 411060"/>
                <a:gd name="connsiteX174" fmla="*/ 410134 w 418659"/>
                <a:gd name="connsiteY174" fmla="*/ 199345 h 411060"/>
                <a:gd name="connsiteX175" fmla="*/ 410134 w 418659"/>
                <a:gd name="connsiteY175" fmla="*/ 200316 h 411060"/>
                <a:gd name="connsiteX176" fmla="*/ 401568 w 418659"/>
                <a:gd name="connsiteY176" fmla="*/ 200316 h 411060"/>
                <a:gd name="connsiteX177" fmla="*/ 400641 w 418659"/>
                <a:gd name="connsiteY177" fmla="*/ 199345 h 411060"/>
                <a:gd name="connsiteX178" fmla="*/ 399670 w 418659"/>
                <a:gd name="connsiteY178" fmla="*/ 200316 h 411060"/>
                <a:gd name="connsiteX179" fmla="*/ 406334 w 418659"/>
                <a:gd name="connsiteY179" fmla="*/ 206940 h 411060"/>
                <a:gd name="connsiteX180" fmla="*/ 407265 w 418659"/>
                <a:gd name="connsiteY180" fmla="*/ 205047 h 411060"/>
                <a:gd name="connsiteX181" fmla="*/ 404436 w 418659"/>
                <a:gd name="connsiteY181" fmla="*/ 204116 h 411060"/>
                <a:gd name="connsiteX182" fmla="*/ 407265 w 418659"/>
                <a:gd name="connsiteY182" fmla="*/ 204116 h 411060"/>
                <a:gd name="connsiteX183" fmla="*/ 407265 w 418659"/>
                <a:gd name="connsiteY183" fmla="*/ 203145 h 411060"/>
                <a:gd name="connsiteX184" fmla="*/ 408236 w 418659"/>
                <a:gd name="connsiteY184" fmla="*/ 203145 h 411060"/>
                <a:gd name="connsiteX185" fmla="*/ 407265 w 418659"/>
                <a:gd name="connsiteY185" fmla="*/ 207916 h 411060"/>
                <a:gd name="connsiteX186" fmla="*/ 407265 w 418659"/>
                <a:gd name="connsiteY186" fmla="*/ 209808 h 411060"/>
                <a:gd name="connsiteX187" fmla="*/ 406334 w 418659"/>
                <a:gd name="connsiteY187" fmla="*/ 219301 h 411060"/>
                <a:gd name="connsiteX188" fmla="*/ 403470 w 418659"/>
                <a:gd name="connsiteY188" fmla="*/ 221203 h 411060"/>
                <a:gd name="connsiteX189" fmla="*/ 395875 w 418659"/>
                <a:gd name="connsiteY189" fmla="*/ 219301 h 411060"/>
                <a:gd name="connsiteX190" fmla="*/ 394939 w 418659"/>
                <a:gd name="connsiteY190" fmla="*/ 225003 h 411060"/>
                <a:gd name="connsiteX191" fmla="*/ 395875 w 418659"/>
                <a:gd name="connsiteY191" fmla="*/ 225929 h 411060"/>
                <a:gd name="connsiteX192" fmla="*/ 399670 w 418659"/>
                <a:gd name="connsiteY192" fmla="*/ 224037 h 411060"/>
                <a:gd name="connsiteX193" fmla="*/ 403470 w 418659"/>
                <a:gd name="connsiteY193" fmla="*/ 224037 h 411060"/>
                <a:gd name="connsiteX194" fmla="*/ 403470 w 418659"/>
                <a:gd name="connsiteY194" fmla="*/ 229729 h 411060"/>
                <a:gd name="connsiteX195" fmla="*/ 402534 w 418659"/>
                <a:gd name="connsiteY195" fmla="*/ 229729 h 411060"/>
                <a:gd name="connsiteX196" fmla="*/ 400641 w 418659"/>
                <a:gd name="connsiteY196" fmla="*/ 230695 h 411060"/>
                <a:gd name="connsiteX197" fmla="*/ 400641 w 418659"/>
                <a:gd name="connsiteY197" fmla="*/ 230695 h 411060"/>
                <a:gd name="connsiteX198" fmla="*/ 396841 w 418659"/>
                <a:gd name="connsiteY198" fmla="*/ 230695 h 411060"/>
                <a:gd name="connsiteX199" fmla="*/ 395875 w 418659"/>
                <a:gd name="connsiteY199" fmla="*/ 230695 h 411060"/>
                <a:gd name="connsiteX200" fmla="*/ 394939 w 418659"/>
                <a:gd name="connsiteY200" fmla="*/ 232598 h 411060"/>
                <a:gd name="connsiteX201" fmla="*/ 394939 w 418659"/>
                <a:gd name="connsiteY201" fmla="*/ 237324 h 411060"/>
                <a:gd name="connsiteX202" fmla="*/ 395875 w 418659"/>
                <a:gd name="connsiteY202" fmla="*/ 238295 h 411060"/>
                <a:gd name="connsiteX203" fmla="*/ 399670 w 418659"/>
                <a:gd name="connsiteY203" fmla="*/ 238295 h 411060"/>
                <a:gd name="connsiteX204" fmla="*/ 402534 w 418659"/>
                <a:gd name="connsiteY204" fmla="*/ 235427 h 411060"/>
                <a:gd name="connsiteX205" fmla="*/ 407265 w 418659"/>
                <a:gd name="connsiteY205" fmla="*/ 239226 h 411060"/>
                <a:gd name="connsiteX206" fmla="*/ 402534 w 418659"/>
                <a:gd name="connsiteY206" fmla="*/ 243993 h 411060"/>
                <a:gd name="connsiteX207" fmla="*/ 398739 w 418659"/>
                <a:gd name="connsiteY207" fmla="*/ 248719 h 411060"/>
                <a:gd name="connsiteX208" fmla="*/ 397768 w 418659"/>
                <a:gd name="connsiteY208" fmla="*/ 250621 h 411060"/>
                <a:gd name="connsiteX209" fmla="*/ 394939 w 418659"/>
                <a:gd name="connsiteY209" fmla="*/ 254416 h 411060"/>
                <a:gd name="connsiteX210" fmla="*/ 394939 w 418659"/>
                <a:gd name="connsiteY210" fmla="*/ 251568 h 411060"/>
                <a:gd name="connsiteX211" fmla="*/ 393042 w 418659"/>
                <a:gd name="connsiteY211" fmla="*/ 247773 h 411060"/>
                <a:gd name="connsiteX212" fmla="*/ 390173 w 418659"/>
                <a:gd name="connsiteY212" fmla="*/ 248719 h 411060"/>
                <a:gd name="connsiteX213" fmla="*/ 389246 w 418659"/>
                <a:gd name="connsiteY213" fmla="*/ 250621 h 411060"/>
                <a:gd name="connsiteX214" fmla="*/ 392075 w 418659"/>
                <a:gd name="connsiteY214" fmla="*/ 250621 h 411060"/>
                <a:gd name="connsiteX215" fmla="*/ 393042 w 418659"/>
                <a:gd name="connsiteY215" fmla="*/ 252519 h 411060"/>
                <a:gd name="connsiteX216" fmla="*/ 391149 w 418659"/>
                <a:gd name="connsiteY216" fmla="*/ 251568 h 411060"/>
                <a:gd name="connsiteX217" fmla="*/ 387344 w 418659"/>
                <a:gd name="connsiteY217" fmla="*/ 251568 h 411060"/>
                <a:gd name="connsiteX218" fmla="*/ 386378 w 418659"/>
                <a:gd name="connsiteY218" fmla="*/ 251568 h 411060"/>
                <a:gd name="connsiteX219" fmla="*/ 385447 w 418659"/>
                <a:gd name="connsiteY219" fmla="*/ 250621 h 411060"/>
                <a:gd name="connsiteX220" fmla="*/ 383544 w 418659"/>
                <a:gd name="connsiteY220" fmla="*/ 250621 h 411060"/>
                <a:gd name="connsiteX221" fmla="*/ 381656 w 418659"/>
                <a:gd name="connsiteY221" fmla="*/ 251568 h 411060"/>
                <a:gd name="connsiteX222" fmla="*/ 381656 w 418659"/>
                <a:gd name="connsiteY222" fmla="*/ 252519 h 411060"/>
                <a:gd name="connsiteX223" fmla="*/ 381656 w 418659"/>
                <a:gd name="connsiteY223" fmla="*/ 255367 h 411060"/>
                <a:gd name="connsiteX224" fmla="*/ 377852 w 418659"/>
                <a:gd name="connsiteY224" fmla="*/ 261060 h 411060"/>
                <a:gd name="connsiteX225" fmla="*/ 373086 w 418659"/>
                <a:gd name="connsiteY225" fmla="*/ 261060 h 411060"/>
                <a:gd name="connsiteX226" fmla="*/ 374052 w 418659"/>
                <a:gd name="connsiteY226" fmla="*/ 260114 h 411060"/>
                <a:gd name="connsiteX227" fmla="*/ 372154 w 418659"/>
                <a:gd name="connsiteY227" fmla="*/ 256314 h 411060"/>
                <a:gd name="connsiteX228" fmla="*/ 370257 w 418659"/>
                <a:gd name="connsiteY228" fmla="*/ 255367 h 411060"/>
                <a:gd name="connsiteX229" fmla="*/ 371183 w 418659"/>
                <a:gd name="connsiteY229" fmla="*/ 255367 h 411060"/>
                <a:gd name="connsiteX230" fmla="*/ 371183 w 418659"/>
                <a:gd name="connsiteY230" fmla="*/ 245875 h 411060"/>
                <a:gd name="connsiteX231" fmla="*/ 374052 w 418659"/>
                <a:gd name="connsiteY231" fmla="*/ 238295 h 411060"/>
                <a:gd name="connsiteX232" fmla="*/ 370257 w 418659"/>
                <a:gd name="connsiteY232" fmla="*/ 231632 h 411060"/>
                <a:gd name="connsiteX233" fmla="*/ 362662 w 418659"/>
                <a:gd name="connsiteY233" fmla="*/ 230695 h 411060"/>
                <a:gd name="connsiteX234" fmla="*/ 359788 w 418659"/>
                <a:gd name="connsiteY234" fmla="*/ 232598 h 411060"/>
                <a:gd name="connsiteX235" fmla="*/ 354096 w 418659"/>
                <a:gd name="connsiteY235" fmla="*/ 230695 h 411060"/>
                <a:gd name="connsiteX236" fmla="*/ 350296 w 418659"/>
                <a:gd name="connsiteY236" fmla="*/ 230695 h 411060"/>
                <a:gd name="connsiteX237" fmla="*/ 347467 w 418659"/>
                <a:gd name="connsiteY237" fmla="*/ 230695 h 411060"/>
                <a:gd name="connsiteX238" fmla="*/ 341775 w 418659"/>
                <a:gd name="connsiteY238" fmla="*/ 232598 h 411060"/>
                <a:gd name="connsiteX239" fmla="*/ 339872 w 418659"/>
                <a:gd name="connsiteY239" fmla="*/ 231632 h 411060"/>
                <a:gd name="connsiteX240" fmla="*/ 338906 w 418659"/>
                <a:gd name="connsiteY240" fmla="*/ 230695 h 411060"/>
                <a:gd name="connsiteX241" fmla="*/ 337004 w 418659"/>
                <a:gd name="connsiteY241" fmla="*/ 227832 h 411060"/>
                <a:gd name="connsiteX242" fmla="*/ 335106 w 418659"/>
                <a:gd name="connsiteY242" fmla="*/ 226900 h 411060"/>
                <a:gd name="connsiteX243" fmla="*/ 335106 w 418659"/>
                <a:gd name="connsiteY243" fmla="*/ 227832 h 411060"/>
                <a:gd name="connsiteX244" fmla="*/ 336072 w 418659"/>
                <a:gd name="connsiteY244" fmla="*/ 228798 h 411060"/>
                <a:gd name="connsiteX245" fmla="*/ 337975 w 418659"/>
                <a:gd name="connsiteY245" fmla="*/ 230695 h 411060"/>
                <a:gd name="connsiteX246" fmla="*/ 339872 w 418659"/>
                <a:gd name="connsiteY246" fmla="*/ 234495 h 411060"/>
                <a:gd name="connsiteX247" fmla="*/ 344599 w 418659"/>
                <a:gd name="connsiteY247" fmla="*/ 233529 h 411060"/>
                <a:gd name="connsiteX248" fmla="*/ 345570 w 418659"/>
                <a:gd name="connsiteY248" fmla="*/ 233529 h 411060"/>
                <a:gd name="connsiteX249" fmla="*/ 352194 w 418659"/>
                <a:gd name="connsiteY249" fmla="*/ 235427 h 411060"/>
                <a:gd name="connsiteX250" fmla="*/ 354096 w 418659"/>
                <a:gd name="connsiteY250" fmla="*/ 239226 h 411060"/>
                <a:gd name="connsiteX251" fmla="*/ 357896 w 418659"/>
                <a:gd name="connsiteY251" fmla="*/ 241124 h 411060"/>
                <a:gd name="connsiteX252" fmla="*/ 355062 w 418659"/>
                <a:gd name="connsiteY252" fmla="*/ 240193 h 411060"/>
                <a:gd name="connsiteX253" fmla="*/ 356960 w 418659"/>
                <a:gd name="connsiteY253" fmla="*/ 243026 h 411060"/>
                <a:gd name="connsiteX254" fmla="*/ 358862 w 418659"/>
                <a:gd name="connsiteY254" fmla="*/ 244919 h 411060"/>
                <a:gd name="connsiteX255" fmla="*/ 354096 w 418659"/>
                <a:gd name="connsiteY255" fmla="*/ 249665 h 411060"/>
                <a:gd name="connsiteX256" fmla="*/ 354096 w 418659"/>
                <a:gd name="connsiteY256" fmla="*/ 251568 h 411060"/>
                <a:gd name="connsiteX257" fmla="*/ 355062 w 418659"/>
                <a:gd name="connsiteY257" fmla="*/ 251568 h 411060"/>
                <a:gd name="connsiteX258" fmla="*/ 354096 w 418659"/>
                <a:gd name="connsiteY258" fmla="*/ 252519 h 411060"/>
                <a:gd name="connsiteX259" fmla="*/ 351267 w 418659"/>
                <a:gd name="connsiteY259" fmla="*/ 262016 h 411060"/>
                <a:gd name="connsiteX260" fmla="*/ 349370 w 418659"/>
                <a:gd name="connsiteY260" fmla="*/ 261060 h 411060"/>
                <a:gd name="connsiteX261" fmla="*/ 348398 w 418659"/>
                <a:gd name="connsiteY261" fmla="*/ 262962 h 411060"/>
                <a:gd name="connsiteX262" fmla="*/ 346501 w 418659"/>
                <a:gd name="connsiteY262" fmla="*/ 264860 h 411060"/>
                <a:gd name="connsiteX263" fmla="*/ 346501 w 418659"/>
                <a:gd name="connsiteY263" fmla="*/ 265811 h 411060"/>
                <a:gd name="connsiteX264" fmla="*/ 344599 w 418659"/>
                <a:gd name="connsiteY264" fmla="*/ 266762 h 411060"/>
                <a:gd name="connsiteX265" fmla="*/ 336072 w 418659"/>
                <a:gd name="connsiteY265" fmla="*/ 274357 h 411060"/>
                <a:gd name="connsiteX266" fmla="*/ 338906 w 418659"/>
                <a:gd name="connsiteY266" fmla="*/ 277206 h 411060"/>
                <a:gd name="connsiteX267" fmla="*/ 335106 w 418659"/>
                <a:gd name="connsiteY267" fmla="*/ 275304 h 411060"/>
                <a:gd name="connsiteX268" fmla="*/ 330380 w 418659"/>
                <a:gd name="connsiteY268" fmla="*/ 275304 h 411060"/>
                <a:gd name="connsiteX269" fmla="*/ 327511 w 418659"/>
                <a:gd name="connsiteY269" fmla="*/ 271509 h 411060"/>
                <a:gd name="connsiteX270" fmla="*/ 327511 w 418659"/>
                <a:gd name="connsiteY270" fmla="*/ 268655 h 411060"/>
                <a:gd name="connsiteX271" fmla="*/ 325614 w 418659"/>
                <a:gd name="connsiteY271" fmla="*/ 266762 h 411060"/>
                <a:gd name="connsiteX272" fmla="*/ 324682 w 418659"/>
                <a:gd name="connsiteY272" fmla="*/ 264860 h 411060"/>
                <a:gd name="connsiteX273" fmla="*/ 321814 w 418659"/>
                <a:gd name="connsiteY273" fmla="*/ 263909 h 411060"/>
                <a:gd name="connsiteX274" fmla="*/ 317083 w 418659"/>
                <a:gd name="connsiteY274" fmla="*/ 260114 h 411060"/>
                <a:gd name="connsiteX275" fmla="*/ 316156 w 418659"/>
                <a:gd name="connsiteY275" fmla="*/ 259163 h 411060"/>
                <a:gd name="connsiteX276" fmla="*/ 314254 w 418659"/>
                <a:gd name="connsiteY276" fmla="*/ 252519 h 411060"/>
                <a:gd name="connsiteX277" fmla="*/ 313288 w 418659"/>
                <a:gd name="connsiteY277" fmla="*/ 251568 h 411060"/>
                <a:gd name="connsiteX278" fmla="*/ 316156 w 418659"/>
                <a:gd name="connsiteY278" fmla="*/ 260114 h 411060"/>
                <a:gd name="connsiteX279" fmla="*/ 316156 w 418659"/>
                <a:gd name="connsiteY279" fmla="*/ 261060 h 411060"/>
                <a:gd name="connsiteX280" fmla="*/ 317083 w 418659"/>
                <a:gd name="connsiteY280" fmla="*/ 262962 h 411060"/>
                <a:gd name="connsiteX281" fmla="*/ 318054 w 418659"/>
                <a:gd name="connsiteY281" fmla="*/ 264860 h 411060"/>
                <a:gd name="connsiteX282" fmla="*/ 319951 w 418659"/>
                <a:gd name="connsiteY282" fmla="*/ 265811 h 411060"/>
                <a:gd name="connsiteX283" fmla="*/ 320883 w 418659"/>
                <a:gd name="connsiteY283" fmla="*/ 267709 h 411060"/>
                <a:gd name="connsiteX284" fmla="*/ 321814 w 418659"/>
                <a:gd name="connsiteY284" fmla="*/ 269611 h 411060"/>
                <a:gd name="connsiteX285" fmla="*/ 324682 w 418659"/>
                <a:gd name="connsiteY285" fmla="*/ 280050 h 411060"/>
                <a:gd name="connsiteX286" fmla="*/ 327511 w 418659"/>
                <a:gd name="connsiteY286" fmla="*/ 281006 h 411060"/>
                <a:gd name="connsiteX287" fmla="*/ 324682 w 418659"/>
                <a:gd name="connsiteY287" fmla="*/ 282898 h 411060"/>
                <a:gd name="connsiteX288" fmla="*/ 324682 w 418659"/>
                <a:gd name="connsiteY288" fmla="*/ 286698 h 411060"/>
                <a:gd name="connsiteX289" fmla="*/ 324682 w 418659"/>
                <a:gd name="connsiteY289" fmla="*/ 289547 h 411060"/>
                <a:gd name="connsiteX290" fmla="*/ 326580 w 418659"/>
                <a:gd name="connsiteY290" fmla="*/ 290498 h 411060"/>
                <a:gd name="connsiteX291" fmla="*/ 327511 w 418659"/>
                <a:gd name="connsiteY291" fmla="*/ 289547 h 411060"/>
                <a:gd name="connsiteX292" fmla="*/ 328477 w 418659"/>
                <a:gd name="connsiteY292" fmla="*/ 288601 h 411060"/>
                <a:gd name="connsiteX293" fmla="*/ 329414 w 418659"/>
                <a:gd name="connsiteY293" fmla="*/ 288601 h 411060"/>
                <a:gd name="connsiteX294" fmla="*/ 333209 w 418659"/>
                <a:gd name="connsiteY294" fmla="*/ 286698 h 411060"/>
                <a:gd name="connsiteX295" fmla="*/ 332277 w 418659"/>
                <a:gd name="connsiteY295" fmla="*/ 291445 h 411060"/>
                <a:gd name="connsiteX296" fmla="*/ 333209 w 418659"/>
                <a:gd name="connsiteY296" fmla="*/ 292396 h 411060"/>
                <a:gd name="connsiteX297" fmla="*/ 327511 w 418659"/>
                <a:gd name="connsiteY297" fmla="*/ 296196 h 411060"/>
                <a:gd name="connsiteX298" fmla="*/ 330380 w 418659"/>
                <a:gd name="connsiteY298" fmla="*/ 298093 h 411060"/>
                <a:gd name="connsiteX299" fmla="*/ 337975 w 418659"/>
                <a:gd name="connsiteY299" fmla="*/ 294293 h 411060"/>
                <a:gd name="connsiteX300" fmla="*/ 338906 w 418659"/>
                <a:gd name="connsiteY300" fmla="*/ 292396 h 411060"/>
                <a:gd name="connsiteX301" fmla="*/ 338906 w 418659"/>
                <a:gd name="connsiteY301" fmla="*/ 295244 h 411060"/>
                <a:gd name="connsiteX302" fmla="*/ 337975 w 418659"/>
                <a:gd name="connsiteY302" fmla="*/ 296196 h 411060"/>
                <a:gd name="connsiteX303" fmla="*/ 337004 w 418659"/>
                <a:gd name="connsiteY303" fmla="*/ 296196 h 411060"/>
                <a:gd name="connsiteX304" fmla="*/ 337975 w 418659"/>
                <a:gd name="connsiteY304" fmla="*/ 298093 h 411060"/>
                <a:gd name="connsiteX305" fmla="*/ 338906 w 418659"/>
                <a:gd name="connsiteY305" fmla="*/ 299991 h 411060"/>
                <a:gd name="connsiteX306" fmla="*/ 338906 w 418659"/>
                <a:gd name="connsiteY306" fmla="*/ 300942 h 411060"/>
                <a:gd name="connsiteX307" fmla="*/ 337975 w 418659"/>
                <a:gd name="connsiteY307" fmla="*/ 301888 h 411060"/>
                <a:gd name="connsiteX308" fmla="*/ 341775 w 418659"/>
                <a:gd name="connsiteY308" fmla="*/ 304742 h 411060"/>
                <a:gd name="connsiteX309" fmla="*/ 336072 w 418659"/>
                <a:gd name="connsiteY309" fmla="*/ 308537 h 411060"/>
                <a:gd name="connsiteX310" fmla="*/ 328477 w 418659"/>
                <a:gd name="connsiteY310" fmla="*/ 314234 h 411060"/>
                <a:gd name="connsiteX311" fmla="*/ 328477 w 418659"/>
                <a:gd name="connsiteY311" fmla="*/ 318980 h 411060"/>
                <a:gd name="connsiteX312" fmla="*/ 328477 w 418659"/>
                <a:gd name="connsiteY312" fmla="*/ 319932 h 411060"/>
                <a:gd name="connsiteX313" fmla="*/ 329414 w 418659"/>
                <a:gd name="connsiteY313" fmla="*/ 320878 h 411060"/>
                <a:gd name="connsiteX314" fmla="*/ 330380 w 418659"/>
                <a:gd name="connsiteY314" fmla="*/ 320878 h 411060"/>
                <a:gd name="connsiteX315" fmla="*/ 332277 w 418659"/>
                <a:gd name="connsiteY315" fmla="*/ 320878 h 411060"/>
                <a:gd name="connsiteX316" fmla="*/ 336072 w 418659"/>
                <a:gd name="connsiteY316" fmla="*/ 325624 h 411060"/>
                <a:gd name="connsiteX317" fmla="*/ 336072 w 418659"/>
                <a:gd name="connsiteY317" fmla="*/ 332272 h 411060"/>
                <a:gd name="connsiteX318" fmla="*/ 333209 w 418659"/>
                <a:gd name="connsiteY318" fmla="*/ 334170 h 411060"/>
                <a:gd name="connsiteX319" fmla="*/ 331306 w 418659"/>
                <a:gd name="connsiteY319" fmla="*/ 337019 h 411060"/>
                <a:gd name="connsiteX320" fmla="*/ 333209 w 418659"/>
                <a:gd name="connsiteY320" fmla="*/ 337970 h 411060"/>
                <a:gd name="connsiteX321" fmla="*/ 331306 w 418659"/>
                <a:gd name="connsiteY321" fmla="*/ 338921 h 411060"/>
                <a:gd name="connsiteX322" fmla="*/ 332277 w 418659"/>
                <a:gd name="connsiteY322" fmla="*/ 345565 h 411060"/>
                <a:gd name="connsiteX323" fmla="*/ 329414 w 418659"/>
                <a:gd name="connsiteY323" fmla="*/ 346516 h 411060"/>
                <a:gd name="connsiteX324" fmla="*/ 326580 w 418659"/>
                <a:gd name="connsiteY324" fmla="*/ 347467 h 411060"/>
                <a:gd name="connsiteX325" fmla="*/ 325614 w 418659"/>
                <a:gd name="connsiteY325" fmla="*/ 348413 h 411060"/>
                <a:gd name="connsiteX326" fmla="*/ 325614 w 418659"/>
                <a:gd name="connsiteY326" fmla="*/ 352213 h 411060"/>
                <a:gd name="connsiteX327" fmla="*/ 327511 w 418659"/>
                <a:gd name="connsiteY327" fmla="*/ 352213 h 411060"/>
                <a:gd name="connsiteX328" fmla="*/ 328477 w 418659"/>
                <a:gd name="connsiteY328" fmla="*/ 355062 h 411060"/>
                <a:gd name="connsiteX329" fmla="*/ 328477 w 418659"/>
                <a:gd name="connsiteY329" fmla="*/ 355062 h 411060"/>
                <a:gd name="connsiteX330" fmla="*/ 327511 w 418659"/>
                <a:gd name="connsiteY330" fmla="*/ 355062 h 411060"/>
                <a:gd name="connsiteX331" fmla="*/ 326580 w 418659"/>
                <a:gd name="connsiteY331" fmla="*/ 354106 h 411060"/>
                <a:gd name="connsiteX332" fmla="*/ 324682 w 418659"/>
                <a:gd name="connsiteY332" fmla="*/ 355062 h 411060"/>
                <a:gd name="connsiteX333" fmla="*/ 324682 w 418659"/>
                <a:gd name="connsiteY333" fmla="*/ 356008 h 411060"/>
                <a:gd name="connsiteX334" fmla="*/ 323712 w 418659"/>
                <a:gd name="connsiteY334" fmla="*/ 357906 h 411060"/>
                <a:gd name="connsiteX335" fmla="*/ 323712 w 418659"/>
                <a:gd name="connsiteY335" fmla="*/ 361706 h 411060"/>
                <a:gd name="connsiteX336" fmla="*/ 329414 w 418659"/>
                <a:gd name="connsiteY336" fmla="*/ 364554 h 411060"/>
                <a:gd name="connsiteX337" fmla="*/ 332277 w 418659"/>
                <a:gd name="connsiteY337" fmla="*/ 370252 h 411060"/>
                <a:gd name="connsiteX338" fmla="*/ 337975 w 418659"/>
                <a:gd name="connsiteY338" fmla="*/ 373091 h 411060"/>
                <a:gd name="connsiteX339" fmla="*/ 337004 w 418659"/>
                <a:gd name="connsiteY339" fmla="*/ 375949 h 411060"/>
                <a:gd name="connsiteX340" fmla="*/ 338906 w 418659"/>
                <a:gd name="connsiteY340" fmla="*/ 376881 h 411060"/>
                <a:gd name="connsiteX341" fmla="*/ 338906 w 418659"/>
                <a:gd name="connsiteY341" fmla="*/ 377847 h 411060"/>
                <a:gd name="connsiteX342" fmla="*/ 338906 w 418659"/>
                <a:gd name="connsiteY342" fmla="*/ 379744 h 411060"/>
                <a:gd name="connsiteX343" fmla="*/ 337975 w 418659"/>
                <a:gd name="connsiteY343" fmla="*/ 381647 h 411060"/>
                <a:gd name="connsiteX344" fmla="*/ 335106 w 418659"/>
                <a:gd name="connsiteY344" fmla="*/ 383544 h 411060"/>
                <a:gd name="connsiteX345" fmla="*/ 328477 w 418659"/>
                <a:gd name="connsiteY345" fmla="*/ 384471 h 411060"/>
                <a:gd name="connsiteX346" fmla="*/ 326580 w 418659"/>
                <a:gd name="connsiteY346" fmla="*/ 386373 h 411060"/>
                <a:gd name="connsiteX347" fmla="*/ 324682 w 418659"/>
                <a:gd name="connsiteY347" fmla="*/ 388271 h 411060"/>
                <a:gd name="connsiteX348" fmla="*/ 322785 w 418659"/>
                <a:gd name="connsiteY348" fmla="*/ 387339 h 411060"/>
                <a:gd name="connsiteX349" fmla="*/ 320883 w 418659"/>
                <a:gd name="connsiteY349" fmla="*/ 386373 h 411060"/>
                <a:gd name="connsiteX350" fmla="*/ 320883 w 418659"/>
                <a:gd name="connsiteY350" fmla="*/ 384471 h 411060"/>
                <a:gd name="connsiteX351" fmla="*/ 315185 w 418659"/>
                <a:gd name="connsiteY351" fmla="*/ 384471 h 411060"/>
                <a:gd name="connsiteX352" fmla="*/ 314254 w 418659"/>
                <a:gd name="connsiteY352" fmla="*/ 385447 h 411060"/>
                <a:gd name="connsiteX353" fmla="*/ 314254 w 418659"/>
                <a:gd name="connsiteY353" fmla="*/ 390173 h 411060"/>
                <a:gd name="connsiteX354" fmla="*/ 309488 w 418659"/>
                <a:gd name="connsiteY354" fmla="*/ 393968 h 411060"/>
                <a:gd name="connsiteX355" fmla="*/ 309488 w 418659"/>
                <a:gd name="connsiteY355" fmla="*/ 393041 h 411060"/>
                <a:gd name="connsiteX356" fmla="*/ 307590 w 418659"/>
                <a:gd name="connsiteY356" fmla="*/ 393041 h 411060"/>
                <a:gd name="connsiteX357" fmla="*/ 304761 w 418659"/>
                <a:gd name="connsiteY357" fmla="*/ 393968 h 411060"/>
                <a:gd name="connsiteX358" fmla="*/ 304761 w 418659"/>
                <a:gd name="connsiteY358" fmla="*/ 395865 h 411060"/>
                <a:gd name="connsiteX359" fmla="*/ 304761 w 418659"/>
                <a:gd name="connsiteY359" fmla="*/ 398734 h 411060"/>
                <a:gd name="connsiteX360" fmla="*/ 302859 w 418659"/>
                <a:gd name="connsiteY360" fmla="*/ 403460 h 411060"/>
                <a:gd name="connsiteX361" fmla="*/ 299064 w 418659"/>
                <a:gd name="connsiteY361" fmla="*/ 407260 h 411060"/>
                <a:gd name="connsiteX362" fmla="*/ 298093 w 418659"/>
                <a:gd name="connsiteY362" fmla="*/ 410129 h 411060"/>
                <a:gd name="connsiteX363" fmla="*/ 292401 w 418659"/>
                <a:gd name="connsiteY363" fmla="*/ 411060 h 411060"/>
                <a:gd name="connsiteX364" fmla="*/ 291464 w 418659"/>
                <a:gd name="connsiteY364" fmla="*/ 411060 h 411060"/>
                <a:gd name="connsiteX365" fmla="*/ 288601 w 418659"/>
                <a:gd name="connsiteY365" fmla="*/ 411060 h 411060"/>
                <a:gd name="connsiteX366" fmla="*/ 286698 w 418659"/>
                <a:gd name="connsiteY366" fmla="*/ 409163 h 411060"/>
                <a:gd name="connsiteX367" fmla="*/ 284806 w 418659"/>
                <a:gd name="connsiteY367" fmla="*/ 407260 h 411060"/>
                <a:gd name="connsiteX368" fmla="*/ 282903 w 418659"/>
                <a:gd name="connsiteY368" fmla="*/ 407260 h 411060"/>
                <a:gd name="connsiteX369" fmla="*/ 278177 w 418659"/>
                <a:gd name="connsiteY369" fmla="*/ 406324 h 411060"/>
                <a:gd name="connsiteX370" fmla="*/ 276274 w 418659"/>
                <a:gd name="connsiteY370" fmla="*/ 403460 h 411060"/>
                <a:gd name="connsiteX371" fmla="*/ 276274 w 418659"/>
                <a:gd name="connsiteY371" fmla="*/ 402534 h 411060"/>
                <a:gd name="connsiteX372" fmla="*/ 274377 w 418659"/>
                <a:gd name="connsiteY372" fmla="*/ 401568 h 411060"/>
                <a:gd name="connsiteX373" fmla="*/ 273411 w 418659"/>
                <a:gd name="connsiteY373" fmla="*/ 401568 h 411060"/>
                <a:gd name="connsiteX374" fmla="*/ 273411 w 418659"/>
                <a:gd name="connsiteY374" fmla="*/ 403460 h 411060"/>
                <a:gd name="connsiteX375" fmla="*/ 268679 w 418659"/>
                <a:gd name="connsiteY375" fmla="*/ 401568 h 411060"/>
                <a:gd name="connsiteX376" fmla="*/ 268679 w 418659"/>
                <a:gd name="connsiteY376" fmla="*/ 401568 h 411060"/>
                <a:gd name="connsiteX377" fmla="*/ 269611 w 418659"/>
                <a:gd name="connsiteY377" fmla="*/ 398734 h 411060"/>
                <a:gd name="connsiteX378" fmla="*/ 270582 w 418659"/>
                <a:gd name="connsiteY378" fmla="*/ 388271 h 411060"/>
                <a:gd name="connsiteX379" fmla="*/ 267708 w 418659"/>
                <a:gd name="connsiteY379" fmla="*/ 385447 h 411060"/>
                <a:gd name="connsiteX380" fmla="*/ 269611 w 418659"/>
                <a:gd name="connsiteY380" fmla="*/ 379744 h 411060"/>
                <a:gd name="connsiteX381" fmla="*/ 267708 w 418659"/>
                <a:gd name="connsiteY381" fmla="*/ 375949 h 411060"/>
                <a:gd name="connsiteX382" fmla="*/ 265816 w 418659"/>
                <a:gd name="connsiteY382" fmla="*/ 373091 h 411060"/>
                <a:gd name="connsiteX383" fmla="*/ 265816 w 418659"/>
                <a:gd name="connsiteY383" fmla="*/ 372149 h 411060"/>
                <a:gd name="connsiteX384" fmla="*/ 264884 w 418659"/>
                <a:gd name="connsiteY384" fmla="*/ 369301 h 411060"/>
                <a:gd name="connsiteX385" fmla="*/ 262982 w 418659"/>
                <a:gd name="connsiteY385" fmla="*/ 367403 h 411060"/>
                <a:gd name="connsiteX386" fmla="*/ 261090 w 418659"/>
                <a:gd name="connsiteY386" fmla="*/ 366457 h 411060"/>
                <a:gd name="connsiteX387" fmla="*/ 260114 w 418659"/>
                <a:gd name="connsiteY387" fmla="*/ 362657 h 411060"/>
                <a:gd name="connsiteX388" fmla="*/ 258211 w 418659"/>
                <a:gd name="connsiteY388" fmla="*/ 361706 h 411060"/>
                <a:gd name="connsiteX389" fmla="*/ 256319 w 418659"/>
                <a:gd name="connsiteY389" fmla="*/ 358857 h 411060"/>
                <a:gd name="connsiteX390" fmla="*/ 255387 w 418659"/>
                <a:gd name="connsiteY390" fmla="*/ 356960 h 411060"/>
                <a:gd name="connsiteX391" fmla="*/ 253490 w 418659"/>
                <a:gd name="connsiteY391" fmla="*/ 354106 h 411060"/>
                <a:gd name="connsiteX392" fmla="*/ 250621 w 418659"/>
                <a:gd name="connsiteY392" fmla="*/ 355062 h 411060"/>
                <a:gd name="connsiteX393" fmla="*/ 240198 w 418659"/>
                <a:gd name="connsiteY393" fmla="*/ 356008 h 411060"/>
                <a:gd name="connsiteX394" fmla="*/ 228803 w 418659"/>
                <a:gd name="connsiteY394" fmla="*/ 360755 h 411060"/>
                <a:gd name="connsiteX395" fmla="*/ 225003 w 418659"/>
                <a:gd name="connsiteY395" fmla="*/ 359808 h 411060"/>
                <a:gd name="connsiteX396" fmla="*/ 223110 w 418659"/>
                <a:gd name="connsiteY396" fmla="*/ 360755 h 411060"/>
                <a:gd name="connsiteX397" fmla="*/ 221208 w 418659"/>
                <a:gd name="connsiteY397" fmla="*/ 360755 h 411060"/>
                <a:gd name="connsiteX398" fmla="*/ 218344 w 418659"/>
                <a:gd name="connsiteY398" fmla="*/ 361706 h 411060"/>
                <a:gd name="connsiteX399" fmla="*/ 211715 w 418659"/>
                <a:gd name="connsiteY399" fmla="*/ 362657 h 411060"/>
                <a:gd name="connsiteX400" fmla="*/ 209813 w 418659"/>
                <a:gd name="connsiteY400" fmla="*/ 361706 h 411060"/>
                <a:gd name="connsiteX401" fmla="*/ 202218 w 418659"/>
                <a:gd name="connsiteY401" fmla="*/ 357906 h 411060"/>
                <a:gd name="connsiteX402" fmla="*/ 201247 w 418659"/>
                <a:gd name="connsiteY402" fmla="*/ 356960 h 411060"/>
                <a:gd name="connsiteX403" fmla="*/ 203149 w 418659"/>
                <a:gd name="connsiteY403" fmla="*/ 347467 h 411060"/>
                <a:gd name="connsiteX404" fmla="*/ 207916 w 418659"/>
                <a:gd name="connsiteY404" fmla="*/ 338921 h 411060"/>
                <a:gd name="connsiteX405" fmla="*/ 211715 w 418659"/>
                <a:gd name="connsiteY405" fmla="*/ 334170 h 411060"/>
                <a:gd name="connsiteX406" fmla="*/ 212642 w 418659"/>
                <a:gd name="connsiteY406" fmla="*/ 327526 h 411060"/>
                <a:gd name="connsiteX407" fmla="*/ 209813 w 418659"/>
                <a:gd name="connsiteY407" fmla="*/ 325624 h 411060"/>
                <a:gd name="connsiteX408" fmla="*/ 201247 w 418659"/>
                <a:gd name="connsiteY408" fmla="*/ 318980 h 411060"/>
                <a:gd name="connsiteX409" fmla="*/ 197452 w 418659"/>
                <a:gd name="connsiteY409" fmla="*/ 316131 h 411060"/>
                <a:gd name="connsiteX410" fmla="*/ 197452 w 418659"/>
                <a:gd name="connsiteY410" fmla="*/ 313283 h 411060"/>
                <a:gd name="connsiteX411" fmla="*/ 197452 w 418659"/>
                <a:gd name="connsiteY411" fmla="*/ 305688 h 411060"/>
                <a:gd name="connsiteX412" fmla="*/ 191755 w 418659"/>
                <a:gd name="connsiteY412" fmla="*/ 299991 h 411060"/>
                <a:gd name="connsiteX413" fmla="*/ 190823 w 418659"/>
                <a:gd name="connsiteY413" fmla="*/ 300942 h 411060"/>
                <a:gd name="connsiteX414" fmla="*/ 189857 w 418659"/>
                <a:gd name="connsiteY414" fmla="*/ 301888 h 411060"/>
                <a:gd name="connsiteX415" fmla="*/ 179429 w 418659"/>
                <a:gd name="connsiteY415" fmla="*/ 306634 h 411060"/>
                <a:gd name="connsiteX416" fmla="*/ 160444 w 418659"/>
                <a:gd name="connsiteY416" fmla="*/ 302839 h 411060"/>
                <a:gd name="connsiteX417" fmla="*/ 159473 w 418659"/>
                <a:gd name="connsiteY417" fmla="*/ 301888 h 411060"/>
                <a:gd name="connsiteX418" fmla="*/ 156649 w 418659"/>
                <a:gd name="connsiteY418" fmla="*/ 299991 h 411060"/>
                <a:gd name="connsiteX419" fmla="*/ 155673 w 418659"/>
                <a:gd name="connsiteY419" fmla="*/ 299039 h 411060"/>
                <a:gd name="connsiteX420" fmla="*/ 152849 w 418659"/>
                <a:gd name="connsiteY420" fmla="*/ 296196 h 411060"/>
                <a:gd name="connsiteX421" fmla="*/ 151878 w 418659"/>
                <a:gd name="connsiteY421" fmla="*/ 296196 h 411060"/>
                <a:gd name="connsiteX422" fmla="*/ 149049 w 418659"/>
                <a:gd name="connsiteY422" fmla="*/ 294293 h 411060"/>
                <a:gd name="connsiteX423" fmla="*/ 146181 w 418659"/>
                <a:gd name="connsiteY423" fmla="*/ 292396 h 411060"/>
                <a:gd name="connsiteX424" fmla="*/ 143351 w 418659"/>
                <a:gd name="connsiteY424" fmla="*/ 288601 h 411060"/>
                <a:gd name="connsiteX425" fmla="*/ 138586 w 418659"/>
                <a:gd name="connsiteY425" fmla="*/ 281952 h 411060"/>
                <a:gd name="connsiteX426" fmla="*/ 134785 w 418659"/>
                <a:gd name="connsiteY426" fmla="*/ 280050 h 411060"/>
                <a:gd name="connsiteX427" fmla="*/ 130991 w 418659"/>
                <a:gd name="connsiteY427" fmla="*/ 275304 h 411060"/>
                <a:gd name="connsiteX428" fmla="*/ 125293 w 418659"/>
                <a:gd name="connsiteY428" fmla="*/ 265811 h 411060"/>
                <a:gd name="connsiteX429" fmla="*/ 121498 w 418659"/>
                <a:gd name="connsiteY429" fmla="*/ 261060 h 411060"/>
                <a:gd name="connsiteX430" fmla="*/ 108201 w 418659"/>
                <a:gd name="connsiteY430" fmla="*/ 241124 h 411060"/>
                <a:gd name="connsiteX431" fmla="*/ 104406 w 418659"/>
                <a:gd name="connsiteY431" fmla="*/ 239226 h 411060"/>
                <a:gd name="connsiteX432" fmla="*/ 99675 w 418659"/>
                <a:gd name="connsiteY432" fmla="*/ 238295 h 411060"/>
                <a:gd name="connsiteX433" fmla="*/ 93977 w 418659"/>
                <a:gd name="connsiteY433" fmla="*/ 236398 h 411060"/>
                <a:gd name="connsiteX434" fmla="*/ 93011 w 418659"/>
                <a:gd name="connsiteY434" fmla="*/ 235427 h 411060"/>
                <a:gd name="connsiteX435" fmla="*/ 83519 w 418659"/>
                <a:gd name="connsiteY435" fmla="*/ 231632 h 411060"/>
                <a:gd name="connsiteX436" fmla="*/ 81656 w 418659"/>
                <a:gd name="connsiteY436" fmla="*/ 230695 h 411060"/>
                <a:gd name="connsiteX437" fmla="*/ 80685 w 418659"/>
                <a:gd name="connsiteY437" fmla="*/ 229729 h 411060"/>
                <a:gd name="connsiteX438" fmla="*/ 79759 w 418659"/>
                <a:gd name="connsiteY438" fmla="*/ 228798 h 411060"/>
                <a:gd name="connsiteX439" fmla="*/ 71188 w 418659"/>
                <a:gd name="connsiteY439" fmla="*/ 221203 h 411060"/>
                <a:gd name="connsiteX440" fmla="*/ 60769 w 418659"/>
                <a:gd name="connsiteY440" fmla="*/ 222134 h 411060"/>
                <a:gd name="connsiteX441" fmla="*/ 44608 w 418659"/>
                <a:gd name="connsiteY441" fmla="*/ 216437 h 411060"/>
                <a:gd name="connsiteX442" fmla="*/ 43677 w 418659"/>
                <a:gd name="connsiteY442" fmla="*/ 215510 h 411060"/>
                <a:gd name="connsiteX443" fmla="*/ 41779 w 418659"/>
                <a:gd name="connsiteY443" fmla="*/ 212642 h 411060"/>
                <a:gd name="connsiteX444" fmla="*/ 35111 w 418659"/>
                <a:gd name="connsiteY444" fmla="*/ 213608 h 411060"/>
                <a:gd name="connsiteX445" fmla="*/ 30384 w 418659"/>
                <a:gd name="connsiteY445" fmla="*/ 209808 h 411060"/>
                <a:gd name="connsiteX446" fmla="*/ 18024 w 418659"/>
                <a:gd name="connsiteY446" fmla="*/ 208842 h 411060"/>
                <a:gd name="connsiteX447" fmla="*/ 18024 w 418659"/>
                <a:gd name="connsiteY447" fmla="*/ 202213 h 411060"/>
                <a:gd name="connsiteX448" fmla="*/ 18024 w 418659"/>
                <a:gd name="connsiteY448" fmla="*/ 201247 h 411060"/>
                <a:gd name="connsiteX449" fmla="*/ 19921 w 418659"/>
                <a:gd name="connsiteY449" fmla="*/ 198418 h 411060"/>
                <a:gd name="connsiteX450" fmla="*/ 19921 w 418659"/>
                <a:gd name="connsiteY450" fmla="*/ 195550 h 411060"/>
                <a:gd name="connsiteX451" fmla="*/ 17092 w 418659"/>
                <a:gd name="connsiteY451" fmla="*/ 190814 h 411060"/>
                <a:gd name="connsiteX452" fmla="*/ 6629 w 418659"/>
                <a:gd name="connsiteY452" fmla="*/ 190814 h 411060"/>
                <a:gd name="connsiteX453" fmla="*/ 0 w 418659"/>
                <a:gd name="connsiteY453" fmla="*/ 173731 h 411060"/>
                <a:gd name="connsiteX454" fmla="*/ 931 w 418659"/>
                <a:gd name="connsiteY454" fmla="*/ 172765 h 411060"/>
                <a:gd name="connsiteX455" fmla="*/ 3800 w 418659"/>
                <a:gd name="connsiteY455" fmla="*/ 171829 h 411060"/>
                <a:gd name="connsiteX456" fmla="*/ 5697 w 418659"/>
                <a:gd name="connsiteY456" fmla="*/ 170863 h 411060"/>
                <a:gd name="connsiteX457" fmla="*/ 10429 w 418659"/>
                <a:gd name="connsiteY457" fmla="*/ 169936 h 411060"/>
                <a:gd name="connsiteX458" fmla="*/ 11395 w 418659"/>
                <a:gd name="connsiteY458" fmla="*/ 168965 h 411060"/>
                <a:gd name="connsiteX459" fmla="*/ 13292 w 418659"/>
                <a:gd name="connsiteY459" fmla="*/ 168034 h 411060"/>
                <a:gd name="connsiteX460" fmla="*/ 23716 w 418659"/>
                <a:gd name="connsiteY460" fmla="*/ 160439 h 411060"/>
                <a:gd name="connsiteX461" fmla="*/ 31316 w 418659"/>
                <a:gd name="connsiteY461" fmla="*/ 152839 h 411060"/>
                <a:gd name="connsiteX462" fmla="*/ 26594 w 418659"/>
                <a:gd name="connsiteY462" fmla="*/ 116762 h 41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</a:cxnLst>
              <a:rect l="l" t="t" r="r" b="b"/>
              <a:pathLst>
                <a:path w="418659" h="411060">
                  <a:moveTo>
                    <a:pt x="22790" y="112967"/>
                  </a:moveTo>
                  <a:lnTo>
                    <a:pt x="24687" y="110114"/>
                  </a:lnTo>
                  <a:lnTo>
                    <a:pt x="25618" y="108221"/>
                  </a:lnTo>
                  <a:lnTo>
                    <a:pt x="26594" y="105367"/>
                  </a:lnTo>
                  <a:lnTo>
                    <a:pt x="28482" y="103475"/>
                  </a:lnTo>
                  <a:lnTo>
                    <a:pt x="29418" y="103475"/>
                  </a:lnTo>
                  <a:lnTo>
                    <a:pt x="33208" y="102519"/>
                  </a:lnTo>
                  <a:lnTo>
                    <a:pt x="36082" y="100621"/>
                  </a:lnTo>
                  <a:lnTo>
                    <a:pt x="36082" y="99675"/>
                  </a:lnTo>
                  <a:lnTo>
                    <a:pt x="37013" y="97772"/>
                  </a:lnTo>
                  <a:lnTo>
                    <a:pt x="40813" y="95875"/>
                  </a:lnTo>
                  <a:lnTo>
                    <a:pt x="45579" y="96826"/>
                  </a:lnTo>
                  <a:lnTo>
                    <a:pt x="48408" y="97772"/>
                  </a:lnTo>
                  <a:lnTo>
                    <a:pt x="50306" y="99675"/>
                  </a:lnTo>
                  <a:lnTo>
                    <a:pt x="51272" y="99675"/>
                  </a:lnTo>
                  <a:lnTo>
                    <a:pt x="51272" y="99675"/>
                  </a:lnTo>
                  <a:lnTo>
                    <a:pt x="52203" y="97772"/>
                  </a:lnTo>
                  <a:lnTo>
                    <a:pt x="54100" y="94924"/>
                  </a:lnTo>
                  <a:lnTo>
                    <a:pt x="56003" y="92080"/>
                  </a:lnTo>
                  <a:lnTo>
                    <a:pt x="56003" y="92080"/>
                  </a:lnTo>
                  <a:lnTo>
                    <a:pt x="57900" y="89231"/>
                  </a:lnTo>
                  <a:lnTo>
                    <a:pt x="57900" y="87329"/>
                  </a:lnTo>
                  <a:lnTo>
                    <a:pt x="59803" y="81631"/>
                  </a:lnTo>
                  <a:lnTo>
                    <a:pt x="59803" y="80685"/>
                  </a:lnTo>
                  <a:lnTo>
                    <a:pt x="64569" y="81631"/>
                  </a:lnTo>
                  <a:lnTo>
                    <a:pt x="66461" y="81631"/>
                  </a:lnTo>
                  <a:lnTo>
                    <a:pt x="74061" y="83529"/>
                  </a:lnTo>
                  <a:lnTo>
                    <a:pt x="77856" y="85431"/>
                  </a:lnTo>
                  <a:lnTo>
                    <a:pt x="79759" y="87329"/>
                  </a:lnTo>
                  <a:lnTo>
                    <a:pt x="81656" y="89231"/>
                  </a:lnTo>
                  <a:lnTo>
                    <a:pt x="82582" y="89231"/>
                  </a:lnTo>
                  <a:lnTo>
                    <a:pt x="86383" y="88280"/>
                  </a:lnTo>
                  <a:lnTo>
                    <a:pt x="87314" y="88280"/>
                  </a:lnTo>
                  <a:lnTo>
                    <a:pt x="89211" y="87329"/>
                  </a:lnTo>
                  <a:lnTo>
                    <a:pt x="88285" y="80685"/>
                  </a:lnTo>
                  <a:lnTo>
                    <a:pt x="85416" y="78783"/>
                  </a:lnTo>
                  <a:lnTo>
                    <a:pt x="82582" y="74988"/>
                  </a:lnTo>
                  <a:lnTo>
                    <a:pt x="81656" y="74037"/>
                  </a:lnTo>
                  <a:lnTo>
                    <a:pt x="80685" y="73090"/>
                  </a:lnTo>
                  <a:lnTo>
                    <a:pt x="80685" y="73090"/>
                  </a:lnTo>
                  <a:lnTo>
                    <a:pt x="79759" y="72134"/>
                  </a:lnTo>
                  <a:lnTo>
                    <a:pt x="77856" y="70242"/>
                  </a:lnTo>
                  <a:lnTo>
                    <a:pt x="77856" y="66442"/>
                  </a:lnTo>
                  <a:lnTo>
                    <a:pt x="78788" y="59793"/>
                  </a:lnTo>
                  <a:lnTo>
                    <a:pt x="76890" y="57896"/>
                  </a:lnTo>
                  <a:lnTo>
                    <a:pt x="78788" y="55047"/>
                  </a:lnTo>
                  <a:lnTo>
                    <a:pt x="81656" y="52198"/>
                  </a:lnTo>
                  <a:lnTo>
                    <a:pt x="81656" y="50301"/>
                  </a:lnTo>
                  <a:lnTo>
                    <a:pt x="79759" y="49355"/>
                  </a:lnTo>
                  <a:lnTo>
                    <a:pt x="78788" y="48398"/>
                  </a:lnTo>
                  <a:lnTo>
                    <a:pt x="78788" y="47452"/>
                  </a:lnTo>
                  <a:lnTo>
                    <a:pt x="81656" y="42706"/>
                  </a:lnTo>
                  <a:lnTo>
                    <a:pt x="82582" y="39857"/>
                  </a:lnTo>
                  <a:lnTo>
                    <a:pt x="83519" y="38906"/>
                  </a:lnTo>
                  <a:lnTo>
                    <a:pt x="85416" y="34160"/>
                  </a:lnTo>
                  <a:lnTo>
                    <a:pt x="87314" y="31311"/>
                  </a:lnTo>
                  <a:lnTo>
                    <a:pt x="89211" y="29409"/>
                  </a:lnTo>
                  <a:lnTo>
                    <a:pt x="90177" y="28462"/>
                  </a:lnTo>
                  <a:lnTo>
                    <a:pt x="92080" y="26565"/>
                  </a:lnTo>
                  <a:lnTo>
                    <a:pt x="93977" y="25613"/>
                  </a:lnTo>
                  <a:lnTo>
                    <a:pt x="96806" y="24662"/>
                  </a:lnTo>
                  <a:lnTo>
                    <a:pt x="99675" y="23716"/>
                  </a:lnTo>
                  <a:lnTo>
                    <a:pt x="103475" y="21814"/>
                  </a:lnTo>
                  <a:lnTo>
                    <a:pt x="105372" y="19916"/>
                  </a:lnTo>
                  <a:lnTo>
                    <a:pt x="112001" y="19916"/>
                  </a:lnTo>
                  <a:lnTo>
                    <a:pt x="113903" y="18970"/>
                  </a:lnTo>
                  <a:lnTo>
                    <a:pt x="113903" y="18970"/>
                  </a:lnTo>
                  <a:lnTo>
                    <a:pt x="114870" y="18019"/>
                  </a:lnTo>
                  <a:lnTo>
                    <a:pt x="117698" y="18019"/>
                  </a:lnTo>
                  <a:lnTo>
                    <a:pt x="119596" y="18970"/>
                  </a:lnTo>
                  <a:lnTo>
                    <a:pt x="121498" y="18970"/>
                  </a:lnTo>
                  <a:lnTo>
                    <a:pt x="125293" y="18019"/>
                  </a:lnTo>
                  <a:lnTo>
                    <a:pt x="126264" y="15170"/>
                  </a:lnTo>
                  <a:lnTo>
                    <a:pt x="126264" y="13273"/>
                  </a:lnTo>
                  <a:lnTo>
                    <a:pt x="128162" y="12321"/>
                  </a:lnTo>
                  <a:lnTo>
                    <a:pt x="129093" y="12321"/>
                  </a:lnTo>
                  <a:lnTo>
                    <a:pt x="134785" y="13273"/>
                  </a:lnTo>
                  <a:lnTo>
                    <a:pt x="135757" y="12321"/>
                  </a:lnTo>
                  <a:lnTo>
                    <a:pt x="134785" y="12321"/>
                  </a:lnTo>
                  <a:lnTo>
                    <a:pt x="136688" y="8526"/>
                  </a:lnTo>
                  <a:lnTo>
                    <a:pt x="138586" y="6629"/>
                  </a:lnTo>
                  <a:lnTo>
                    <a:pt x="136688" y="3790"/>
                  </a:lnTo>
                  <a:lnTo>
                    <a:pt x="138586" y="2829"/>
                  </a:lnTo>
                  <a:lnTo>
                    <a:pt x="140488" y="927"/>
                  </a:lnTo>
                  <a:lnTo>
                    <a:pt x="143351" y="0"/>
                  </a:lnTo>
                  <a:lnTo>
                    <a:pt x="146181" y="927"/>
                  </a:lnTo>
                  <a:lnTo>
                    <a:pt x="148083" y="2829"/>
                  </a:lnTo>
                  <a:lnTo>
                    <a:pt x="150946" y="2829"/>
                  </a:lnTo>
                  <a:lnTo>
                    <a:pt x="151878" y="4727"/>
                  </a:lnTo>
                  <a:lnTo>
                    <a:pt x="152849" y="5692"/>
                  </a:lnTo>
                  <a:lnTo>
                    <a:pt x="153775" y="6629"/>
                  </a:lnTo>
                  <a:lnTo>
                    <a:pt x="155673" y="8526"/>
                  </a:lnTo>
                  <a:lnTo>
                    <a:pt x="156649" y="9472"/>
                  </a:lnTo>
                  <a:lnTo>
                    <a:pt x="161375" y="9472"/>
                  </a:lnTo>
                  <a:lnTo>
                    <a:pt x="165170" y="10419"/>
                  </a:lnTo>
                  <a:lnTo>
                    <a:pt x="166146" y="10419"/>
                  </a:lnTo>
                  <a:lnTo>
                    <a:pt x="167068" y="10419"/>
                  </a:lnTo>
                  <a:lnTo>
                    <a:pt x="168970" y="8526"/>
                  </a:lnTo>
                  <a:lnTo>
                    <a:pt x="171834" y="6629"/>
                  </a:lnTo>
                  <a:lnTo>
                    <a:pt x="171834" y="5692"/>
                  </a:lnTo>
                  <a:lnTo>
                    <a:pt x="173736" y="3790"/>
                  </a:lnTo>
                  <a:lnTo>
                    <a:pt x="173736" y="1897"/>
                  </a:lnTo>
                  <a:lnTo>
                    <a:pt x="174662" y="927"/>
                  </a:lnTo>
                  <a:lnTo>
                    <a:pt x="177531" y="1897"/>
                  </a:lnTo>
                  <a:lnTo>
                    <a:pt x="178462" y="3790"/>
                  </a:lnTo>
                  <a:lnTo>
                    <a:pt x="184160" y="5692"/>
                  </a:lnTo>
                  <a:lnTo>
                    <a:pt x="187960" y="6629"/>
                  </a:lnTo>
                  <a:lnTo>
                    <a:pt x="191755" y="4727"/>
                  </a:lnTo>
                  <a:lnTo>
                    <a:pt x="196521" y="1897"/>
                  </a:lnTo>
                  <a:lnTo>
                    <a:pt x="197452" y="2829"/>
                  </a:lnTo>
                  <a:lnTo>
                    <a:pt x="198418" y="3790"/>
                  </a:lnTo>
                  <a:lnTo>
                    <a:pt x="198418" y="5692"/>
                  </a:lnTo>
                  <a:lnTo>
                    <a:pt x="200321" y="6629"/>
                  </a:lnTo>
                  <a:lnTo>
                    <a:pt x="202218" y="8526"/>
                  </a:lnTo>
                  <a:lnTo>
                    <a:pt x="203149" y="8526"/>
                  </a:lnTo>
                  <a:lnTo>
                    <a:pt x="205047" y="10419"/>
                  </a:lnTo>
                  <a:lnTo>
                    <a:pt x="208847" y="10419"/>
                  </a:lnTo>
                  <a:lnTo>
                    <a:pt x="208847" y="12321"/>
                  </a:lnTo>
                  <a:lnTo>
                    <a:pt x="210744" y="13273"/>
                  </a:lnTo>
                  <a:lnTo>
                    <a:pt x="212642" y="15170"/>
                  </a:lnTo>
                  <a:lnTo>
                    <a:pt x="213613" y="15170"/>
                  </a:lnTo>
                  <a:lnTo>
                    <a:pt x="217408" y="15170"/>
                  </a:lnTo>
                  <a:lnTo>
                    <a:pt x="219310" y="17067"/>
                  </a:lnTo>
                  <a:lnTo>
                    <a:pt x="219310" y="18019"/>
                  </a:lnTo>
                  <a:lnTo>
                    <a:pt x="219310" y="18970"/>
                  </a:lnTo>
                  <a:lnTo>
                    <a:pt x="219310" y="19916"/>
                  </a:lnTo>
                  <a:lnTo>
                    <a:pt x="222139" y="20868"/>
                  </a:lnTo>
                  <a:lnTo>
                    <a:pt x="240198" y="24662"/>
                  </a:lnTo>
                  <a:lnTo>
                    <a:pt x="243992" y="31311"/>
                  </a:lnTo>
                  <a:lnTo>
                    <a:pt x="243026" y="39857"/>
                  </a:lnTo>
                  <a:lnTo>
                    <a:pt x="240198" y="55047"/>
                  </a:lnTo>
                  <a:lnTo>
                    <a:pt x="238300" y="61695"/>
                  </a:lnTo>
                  <a:lnTo>
                    <a:pt x="240198" y="66442"/>
                  </a:lnTo>
                  <a:lnTo>
                    <a:pt x="241129" y="68339"/>
                  </a:lnTo>
                  <a:lnTo>
                    <a:pt x="242100" y="70242"/>
                  </a:lnTo>
                  <a:lnTo>
                    <a:pt x="245895" y="72134"/>
                  </a:lnTo>
                  <a:lnTo>
                    <a:pt x="255387" y="73090"/>
                  </a:lnTo>
                  <a:lnTo>
                    <a:pt x="259187" y="74988"/>
                  </a:lnTo>
                  <a:lnTo>
                    <a:pt x="261090" y="75934"/>
                  </a:lnTo>
                  <a:lnTo>
                    <a:pt x="267708" y="76885"/>
                  </a:lnTo>
                  <a:lnTo>
                    <a:pt x="270582" y="80685"/>
                  </a:lnTo>
                  <a:lnTo>
                    <a:pt x="281972" y="67388"/>
                  </a:lnTo>
                  <a:lnTo>
                    <a:pt x="285772" y="65496"/>
                  </a:lnTo>
                  <a:lnTo>
                    <a:pt x="289572" y="65496"/>
                  </a:lnTo>
                  <a:lnTo>
                    <a:pt x="292401" y="65496"/>
                  </a:lnTo>
                  <a:lnTo>
                    <a:pt x="295264" y="66442"/>
                  </a:lnTo>
                  <a:lnTo>
                    <a:pt x="302859" y="59793"/>
                  </a:lnTo>
                  <a:lnTo>
                    <a:pt x="306659" y="55998"/>
                  </a:lnTo>
                  <a:lnTo>
                    <a:pt x="308561" y="55047"/>
                  </a:lnTo>
                  <a:lnTo>
                    <a:pt x="314254" y="51252"/>
                  </a:lnTo>
                  <a:lnTo>
                    <a:pt x="316156" y="49355"/>
                  </a:lnTo>
                  <a:lnTo>
                    <a:pt x="317083" y="48398"/>
                  </a:lnTo>
                  <a:lnTo>
                    <a:pt x="318985" y="45554"/>
                  </a:lnTo>
                  <a:lnTo>
                    <a:pt x="320883" y="44603"/>
                  </a:lnTo>
                  <a:lnTo>
                    <a:pt x="332277" y="45554"/>
                  </a:lnTo>
                  <a:lnTo>
                    <a:pt x="333209" y="46506"/>
                  </a:lnTo>
                  <a:lnTo>
                    <a:pt x="364555" y="56949"/>
                  </a:lnTo>
                  <a:lnTo>
                    <a:pt x="392075" y="67388"/>
                  </a:lnTo>
                  <a:lnTo>
                    <a:pt x="397768" y="68339"/>
                  </a:lnTo>
                  <a:lnTo>
                    <a:pt x="400641" y="95875"/>
                  </a:lnTo>
                  <a:lnTo>
                    <a:pt x="401568" y="98724"/>
                  </a:lnTo>
                  <a:lnTo>
                    <a:pt x="407265" y="107270"/>
                  </a:lnTo>
                  <a:lnTo>
                    <a:pt x="408236" y="110114"/>
                  </a:lnTo>
                  <a:lnTo>
                    <a:pt x="409163" y="109167"/>
                  </a:lnTo>
                  <a:lnTo>
                    <a:pt x="418660" y="120562"/>
                  </a:lnTo>
                  <a:lnTo>
                    <a:pt x="411065" y="154741"/>
                  </a:lnTo>
                  <a:lnTo>
                    <a:pt x="413929" y="161370"/>
                  </a:lnTo>
                  <a:lnTo>
                    <a:pt x="415831" y="165170"/>
                  </a:lnTo>
                  <a:lnTo>
                    <a:pt x="415831" y="170863"/>
                  </a:lnTo>
                  <a:lnTo>
                    <a:pt x="413929" y="180360"/>
                  </a:lnTo>
                  <a:lnTo>
                    <a:pt x="412031" y="185126"/>
                  </a:lnTo>
                  <a:lnTo>
                    <a:pt x="411065" y="189852"/>
                  </a:lnTo>
                  <a:lnTo>
                    <a:pt x="411065" y="191755"/>
                  </a:lnTo>
                  <a:lnTo>
                    <a:pt x="411065" y="194618"/>
                  </a:lnTo>
                  <a:lnTo>
                    <a:pt x="410134" y="199345"/>
                  </a:lnTo>
                  <a:lnTo>
                    <a:pt x="410134" y="200316"/>
                  </a:lnTo>
                  <a:lnTo>
                    <a:pt x="401568" y="200316"/>
                  </a:lnTo>
                  <a:lnTo>
                    <a:pt x="400641" y="199345"/>
                  </a:lnTo>
                  <a:lnTo>
                    <a:pt x="399670" y="200316"/>
                  </a:lnTo>
                  <a:lnTo>
                    <a:pt x="406334" y="206940"/>
                  </a:lnTo>
                  <a:lnTo>
                    <a:pt x="407265" y="205047"/>
                  </a:lnTo>
                  <a:lnTo>
                    <a:pt x="404436" y="204116"/>
                  </a:lnTo>
                  <a:lnTo>
                    <a:pt x="407265" y="204116"/>
                  </a:lnTo>
                  <a:lnTo>
                    <a:pt x="407265" y="203145"/>
                  </a:lnTo>
                  <a:lnTo>
                    <a:pt x="408236" y="203145"/>
                  </a:lnTo>
                  <a:lnTo>
                    <a:pt x="407265" y="207916"/>
                  </a:lnTo>
                  <a:lnTo>
                    <a:pt x="407265" y="209808"/>
                  </a:lnTo>
                  <a:lnTo>
                    <a:pt x="406334" y="219301"/>
                  </a:lnTo>
                  <a:lnTo>
                    <a:pt x="403470" y="221203"/>
                  </a:lnTo>
                  <a:lnTo>
                    <a:pt x="395875" y="219301"/>
                  </a:lnTo>
                  <a:lnTo>
                    <a:pt x="394939" y="225003"/>
                  </a:lnTo>
                  <a:lnTo>
                    <a:pt x="395875" y="225929"/>
                  </a:lnTo>
                  <a:lnTo>
                    <a:pt x="399670" y="224037"/>
                  </a:lnTo>
                  <a:lnTo>
                    <a:pt x="403470" y="224037"/>
                  </a:lnTo>
                  <a:lnTo>
                    <a:pt x="403470" y="229729"/>
                  </a:lnTo>
                  <a:lnTo>
                    <a:pt x="402534" y="229729"/>
                  </a:lnTo>
                  <a:lnTo>
                    <a:pt x="400641" y="230695"/>
                  </a:lnTo>
                  <a:lnTo>
                    <a:pt x="400641" y="230695"/>
                  </a:lnTo>
                  <a:lnTo>
                    <a:pt x="396841" y="230695"/>
                  </a:lnTo>
                  <a:lnTo>
                    <a:pt x="395875" y="230695"/>
                  </a:lnTo>
                  <a:lnTo>
                    <a:pt x="394939" y="232598"/>
                  </a:lnTo>
                  <a:lnTo>
                    <a:pt x="394939" y="237324"/>
                  </a:lnTo>
                  <a:lnTo>
                    <a:pt x="395875" y="238295"/>
                  </a:lnTo>
                  <a:lnTo>
                    <a:pt x="399670" y="238295"/>
                  </a:lnTo>
                  <a:lnTo>
                    <a:pt x="402534" y="235427"/>
                  </a:lnTo>
                  <a:lnTo>
                    <a:pt x="407265" y="239226"/>
                  </a:lnTo>
                  <a:lnTo>
                    <a:pt x="402534" y="243993"/>
                  </a:lnTo>
                  <a:lnTo>
                    <a:pt x="398739" y="248719"/>
                  </a:lnTo>
                  <a:lnTo>
                    <a:pt x="397768" y="250621"/>
                  </a:lnTo>
                  <a:lnTo>
                    <a:pt x="394939" y="254416"/>
                  </a:lnTo>
                  <a:lnTo>
                    <a:pt x="394939" y="251568"/>
                  </a:lnTo>
                  <a:lnTo>
                    <a:pt x="393042" y="247773"/>
                  </a:lnTo>
                  <a:lnTo>
                    <a:pt x="390173" y="248719"/>
                  </a:lnTo>
                  <a:lnTo>
                    <a:pt x="389246" y="250621"/>
                  </a:lnTo>
                  <a:lnTo>
                    <a:pt x="392075" y="250621"/>
                  </a:lnTo>
                  <a:lnTo>
                    <a:pt x="393042" y="252519"/>
                  </a:lnTo>
                  <a:lnTo>
                    <a:pt x="391149" y="251568"/>
                  </a:lnTo>
                  <a:lnTo>
                    <a:pt x="387344" y="251568"/>
                  </a:lnTo>
                  <a:lnTo>
                    <a:pt x="386378" y="251568"/>
                  </a:lnTo>
                  <a:lnTo>
                    <a:pt x="385447" y="250621"/>
                  </a:lnTo>
                  <a:lnTo>
                    <a:pt x="383544" y="250621"/>
                  </a:lnTo>
                  <a:lnTo>
                    <a:pt x="381656" y="251568"/>
                  </a:lnTo>
                  <a:lnTo>
                    <a:pt x="381656" y="252519"/>
                  </a:lnTo>
                  <a:lnTo>
                    <a:pt x="381656" y="255367"/>
                  </a:lnTo>
                  <a:lnTo>
                    <a:pt x="377852" y="261060"/>
                  </a:lnTo>
                  <a:lnTo>
                    <a:pt x="373086" y="261060"/>
                  </a:lnTo>
                  <a:lnTo>
                    <a:pt x="374052" y="260114"/>
                  </a:lnTo>
                  <a:lnTo>
                    <a:pt x="372154" y="256314"/>
                  </a:lnTo>
                  <a:lnTo>
                    <a:pt x="370257" y="255367"/>
                  </a:lnTo>
                  <a:lnTo>
                    <a:pt x="371183" y="255367"/>
                  </a:lnTo>
                  <a:lnTo>
                    <a:pt x="371183" y="245875"/>
                  </a:lnTo>
                  <a:lnTo>
                    <a:pt x="374052" y="238295"/>
                  </a:lnTo>
                  <a:lnTo>
                    <a:pt x="370257" y="231632"/>
                  </a:lnTo>
                  <a:lnTo>
                    <a:pt x="362662" y="230695"/>
                  </a:lnTo>
                  <a:lnTo>
                    <a:pt x="359788" y="232598"/>
                  </a:lnTo>
                  <a:lnTo>
                    <a:pt x="354096" y="230695"/>
                  </a:lnTo>
                  <a:lnTo>
                    <a:pt x="350296" y="230695"/>
                  </a:lnTo>
                  <a:lnTo>
                    <a:pt x="347467" y="230695"/>
                  </a:lnTo>
                  <a:lnTo>
                    <a:pt x="341775" y="232598"/>
                  </a:lnTo>
                  <a:lnTo>
                    <a:pt x="339872" y="231632"/>
                  </a:lnTo>
                  <a:lnTo>
                    <a:pt x="338906" y="230695"/>
                  </a:lnTo>
                  <a:lnTo>
                    <a:pt x="337004" y="227832"/>
                  </a:lnTo>
                  <a:lnTo>
                    <a:pt x="335106" y="226900"/>
                  </a:lnTo>
                  <a:lnTo>
                    <a:pt x="335106" y="227832"/>
                  </a:lnTo>
                  <a:lnTo>
                    <a:pt x="336072" y="228798"/>
                  </a:lnTo>
                  <a:lnTo>
                    <a:pt x="337975" y="230695"/>
                  </a:lnTo>
                  <a:lnTo>
                    <a:pt x="339872" y="234495"/>
                  </a:lnTo>
                  <a:lnTo>
                    <a:pt x="344599" y="233529"/>
                  </a:lnTo>
                  <a:lnTo>
                    <a:pt x="345570" y="233529"/>
                  </a:lnTo>
                  <a:lnTo>
                    <a:pt x="352194" y="235427"/>
                  </a:lnTo>
                  <a:lnTo>
                    <a:pt x="354096" y="239226"/>
                  </a:lnTo>
                  <a:lnTo>
                    <a:pt x="357896" y="241124"/>
                  </a:lnTo>
                  <a:lnTo>
                    <a:pt x="355062" y="240193"/>
                  </a:lnTo>
                  <a:lnTo>
                    <a:pt x="356960" y="243026"/>
                  </a:lnTo>
                  <a:lnTo>
                    <a:pt x="358862" y="244919"/>
                  </a:lnTo>
                  <a:lnTo>
                    <a:pt x="354096" y="249665"/>
                  </a:lnTo>
                  <a:lnTo>
                    <a:pt x="354096" y="251568"/>
                  </a:lnTo>
                  <a:lnTo>
                    <a:pt x="355062" y="251568"/>
                  </a:lnTo>
                  <a:lnTo>
                    <a:pt x="354096" y="252519"/>
                  </a:lnTo>
                  <a:lnTo>
                    <a:pt x="351267" y="262016"/>
                  </a:lnTo>
                  <a:lnTo>
                    <a:pt x="349370" y="261060"/>
                  </a:lnTo>
                  <a:lnTo>
                    <a:pt x="348398" y="262962"/>
                  </a:lnTo>
                  <a:lnTo>
                    <a:pt x="346501" y="264860"/>
                  </a:lnTo>
                  <a:lnTo>
                    <a:pt x="346501" y="265811"/>
                  </a:lnTo>
                  <a:lnTo>
                    <a:pt x="344599" y="266762"/>
                  </a:lnTo>
                  <a:lnTo>
                    <a:pt x="336072" y="274357"/>
                  </a:lnTo>
                  <a:lnTo>
                    <a:pt x="338906" y="277206"/>
                  </a:lnTo>
                  <a:lnTo>
                    <a:pt x="335106" y="275304"/>
                  </a:lnTo>
                  <a:lnTo>
                    <a:pt x="330380" y="275304"/>
                  </a:lnTo>
                  <a:lnTo>
                    <a:pt x="327511" y="271509"/>
                  </a:lnTo>
                  <a:lnTo>
                    <a:pt x="327511" y="268655"/>
                  </a:lnTo>
                  <a:lnTo>
                    <a:pt x="325614" y="266762"/>
                  </a:lnTo>
                  <a:lnTo>
                    <a:pt x="324682" y="264860"/>
                  </a:lnTo>
                  <a:lnTo>
                    <a:pt x="321814" y="263909"/>
                  </a:lnTo>
                  <a:lnTo>
                    <a:pt x="317083" y="260114"/>
                  </a:lnTo>
                  <a:lnTo>
                    <a:pt x="316156" y="259163"/>
                  </a:lnTo>
                  <a:lnTo>
                    <a:pt x="314254" y="252519"/>
                  </a:lnTo>
                  <a:lnTo>
                    <a:pt x="313288" y="251568"/>
                  </a:lnTo>
                  <a:lnTo>
                    <a:pt x="316156" y="260114"/>
                  </a:lnTo>
                  <a:lnTo>
                    <a:pt x="316156" y="261060"/>
                  </a:lnTo>
                  <a:lnTo>
                    <a:pt x="317083" y="262962"/>
                  </a:lnTo>
                  <a:lnTo>
                    <a:pt x="318054" y="264860"/>
                  </a:lnTo>
                  <a:lnTo>
                    <a:pt x="319951" y="265811"/>
                  </a:lnTo>
                  <a:lnTo>
                    <a:pt x="320883" y="267709"/>
                  </a:lnTo>
                  <a:lnTo>
                    <a:pt x="321814" y="269611"/>
                  </a:lnTo>
                  <a:lnTo>
                    <a:pt x="324682" y="280050"/>
                  </a:lnTo>
                  <a:lnTo>
                    <a:pt x="327511" y="281006"/>
                  </a:lnTo>
                  <a:lnTo>
                    <a:pt x="324682" y="282898"/>
                  </a:lnTo>
                  <a:lnTo>
                    <a:pt x="324682" y="286698"/>
                  </a:lnTo>
                  <a:lnTo>
                    <a:pt x="324682" y="289547"/>
                  </a:lnTo>
                  <a:lnTo>
                    <a:pt x="326580" y="290498"/>
                  </a:lnTo>
                  <a:lnTo>
                    <a:pt x="327511" y="289547"/>
                  </a:lnTo>
                  <a:lnTo>
                    <a:pt x="328477" y="288601"/>
                  </a:lnTo>
                  <a:lnTo>
                    <a:pt x="329414" y="288601"/>
                  </a:lnTo>
                  <a:lnTo>
                    <a:pt x="333209" y="286698"/>
                  </a:lnTo>
                  <a:lnTo>
                    <a:pt x="332277" y="291445"/>
                  </a:lnTo>
                  <a:lnTo>
                    <a:pt x="333209" y="292396"/>
                  </a:lnTo>
                  <a:lnTo>
                    <a:pt x="327511" y="296196"/>
                  </a:lnTo>
                  <a:lnTo>
                    <a:pt x="330380" y="298093"/>
                  </a:lnTo>
                  <a:lnTo>
                    <a:pt x="337975" y="294293"/>
                  </a:lnTo>
                  <a:lnTo>
                    <a:pt x="338906" y="292396"/>
                  </a:lnTo>
                  <a:lnTo>
                    <a:pt x="338906" y="295244"/>
                  </a:lnTo>
                  <a:lnTo>
                    <a:pt x="337975" y="296196"/>
                  </a:lnTo>
                  <a:lnTo>
                    <a:pt x="337004" y="296196"/>
                  </a:lnTo>
                  <a:lnTo>
                    <a:pt x="337975" y="298093"/>
                  </a:lnTo>
                  <a:lnTo>
                    <a:pt x="338906" y="299991"/>
                  </a:lnTo>
                  <a:lnTo>
                    <a:pt x="338906" y="300942"/>
                  </a:lnTo>
                  <a:lnTo>
                    <a:pt x="337975" y="301888"/>
                  </a:lnTo>
                  <a:lnTo>
                    <a:pt x="341775" y="304742"/>
                  </a:lnTo>
                  <a:lnTo>
                    <a:pt x="336072" y="308537"/>
                  </a:lnTo>
                  <a:lnTo>
                    <a:pt x="328477" y="314234"/>
                  </a:lnTo>
                  <a:lnTo>
                    <a:pt x="328477" y="318980"/>
                  </a:lnTo>
                  <a:lnTo>
                    <a:pt x="328477" y="319932"/>
                  </a:lnTo>
                  <a:lnTo>
                    <a:pt x="329414" y="320878"/>
                  </a:lnTo>
                  <a:lnTo>
                    <a:pt x="330380" y="320878"/>
                  </a:lnTo>
                  <a:lnTo>
                    <a:pt x="332277" y="320878"/>
                  </a:lnTo>
                  <a:lnTo>
                    <a:pt x="336072" y="325624"/>
                  </a:lnTo>
                  <a:lnTo>
                    <a:pt x="336072" y="332272"/>
                  </a:lnTo>
                  <a:lnTo>
                    <a:pt x="333209" y="334170"/>
                  </a:lnTo>
                  <a:lnTo>
                    <a:pt x="331306" y="337019"/>
                  </a:lnTo>
                  <a:lnTo>
                    <a:pt x="333209" y="337970"/>
                  </a:lnTo>
                  <a:lnTo>
                    <a:pt x="331306" y="338921"/>
                  </a:lnTo>
                  <a:lnTo>
                    <a:pt x="332277" y="345565"/>
                  </a:lnTo>
                  <a:lnTo>
                    <a:pt x="329414" y="346516"/>
                  </a:lnTo>
                  <a:lnTo>
                    <a:pt x="326580" y="347467"/>
                  </a:lnTo>
                  <a:lnTo>
                    <a:pt x="325614" y="348413"/>
                  </a:lnTo>
                  <a:lnTo>
                    <a:pt x="325614" y="352213"/>
                  </a:lnTo>
                  <a:lnTo>
                    <a:pt x="327511" y="352213"/>
                  </a:lnTo>
                  <a:lnTo>
                    <a:pt x="328477" y="355062"/>
                  </a:lnTo>
                  <a:lnTo>
                    <a:pt x="328477" y="355062"/>
                  </a:lnTo>
                  <a:lnTo>
                    <a:pt x="327511" y="355062"/>
                  </a:lnTo>
                  <a:lnTo>
                    <a:pt x="326580" y="354106"/>
                  </a:lnTo>
                  <a:lnTo>
                    <a:pt x="324682" y="355062"/>
                  </a:lnTo>
                  <a:lnTo>
                    <a:pt x="324682" y="356008"/>
                  </a:lnTo>
                  <a:lnTo>
                    <a:pt x="323712" y="357906"/>
                  </a:lnTo>
                  <a:lnTo>
                    <a:pt x="323712" y="361706"/>
                  </a:lnTo>
                  <a:lnTo>
                    <a:pt x="329414" y="364554"/>
                  </a:lnTo>
                  <a:lnTo>
                    <a:pt x="332277" y="370252"/>
                  </a:lnTo>
                  <a:lnTo>
                    <a:pt x="337975" y="373091"/>
                  </a:lnTo>
                  <a:lnTo>
                    <a:pt x="337004" y="375949"/>
                  </a:lnTo>
                  <a:lnTo>
                    <a:pt x="338906" y="376881"/>
                  </a:lnTo>
                  <a:lnTo>
                    <a:pt x="338906" y="377847"/>
                  </a:lnTo>
                  <a:lnTo>
                    <a:pt x="338906" y="379744"/>
                  </a:lnTo>
                  <a:lnTo>
                    <a:pt x="337975" y="381647"/>
                  </a:lnTo>
                  <a:lnTo>
                    <a:pt x="335106" y="383544"/>
                  </a:lnTo>
                  <a:lnTo>
                    <a:pt x="328477" y="384471"/>
                  </a:lnTo>
                  <a:lnTo>
                    <a:pt x="326580" y="386373"/>
                  </a:lnTo>
                  <a:lnTo>
                    <a:pt x="324682" y="388271"/>
                  </a:lnTo>
                  <a:lnTo>
                    <a:pt x="322785" y="387339"/>
                  </a:lnTo>
                  <a:lnTo>
                    <a:pt x="320883" y="386373"/>
                  </a:lnTo>
                  <a:lnTo>
                    <a:pt x="320883" y="384471"/>
                  </a:lnTo>
                  <a:lnTo>
                    <a:pt x="315185" y="384471"/>
                  </a:lnTo>
                  <a:lnTo>
                    <a:pt x="314254" y="385447"/>
                  </a:lnTo>
                  <a:lnTo>
                    <a:pt x="314254" y="390173"/>
                  </a:lnTo>
                  <a:lnTo>
                    <a:pt x="309488" y="393968"/>
                  </a:lnTo>
                  <a:lnTo>
                    <a:pt x="309488" y="393041"/>
                  </a:lnTo>
                  <a:lnTo>
                    <a:pt x="307590" y="393041"/>
                  </a:lnTo>
                  <a:lnTo>
                    <a:pt x="304761" y="393968"/>
                  </a:lnTo>
                  <a:lnTo>
                    <a:pt x="304761" y="395865"/>
                  </a:lnTo>
                  <a:lnTo>
                    <a:pt x="304761" y="398734"/>
                  </a:lnTo>
                  <a:lnTo>
                    <a:pt x="302859" y="403460"/>
                  </a:lnTo>
                  <a:lnTo>
                    <a:pt x="299064" y="407260"/>
                  </a:lnTo>
                  <a:lnTo>
                    <a:pt x="298093" y="410129"/>
                  </a:lnTo>
                  <a:lnTo>
                    <a:pt x="292401" y="411060"/>
                  </a:lnTo>
                  <a:lnTo>
                    <a:pt x="291464" y="411060"/>
                  </a:lnTo>
                  <a:lnTo>
                    <a:pt x="288601" y="411060"/>
                  </a:lnTo>
                  <a:lnTo>
                    <a:pt x="286698" y="409163"/>
                  </a:lnTo>
                  <a:lnTo>
                    <a:pt x="284806" y="407260"/>
                  </a:lnTo>
                  <a:lnTo>
                    <a:pt x="282903" y="407260"/>
                  </a:lnTo>
                  <a:lnTo>
                    <a:pt x="278177" y="406324"/>
                  </a:lnTo>
                  <a:lnTo>
                    <a:pt x="276274" y="403460"/>
                  </a:lnTo>
                  <a:lnTo>
                    <a:pt x="276274" y="402534"/>
                  </a:lnTo>
                  <a:lnTo>
                    <a:pt x="274377" y="401568"/>
                  </a:lnTo>
                  <a:lnTo>
                    <a:pt x="273411" y="401568"/>
                  </a:lnTo>
                  <a:lnTo>
                    <a:pt x="273411" y="403460"/>
                  </a:lnTo>
                  <a:lnTo>
                    <a:pt x="268679" y="401568"/>
                  </a:lnTo>
                  <a:lnTo>
                    <a:pt x="268679" y="401568"/>
                  </a:lnTo>
                  <a:lnTo>
                    <a:pt x="269611" y="398734"/>
                  </a:lnTo>
                  <a:lnTo>
                    <a:pt x="270582" y="388271"/>
                  </a:lnTo>
                  <a:lnTo>
                    <a:pt x="267708" y="385447"/>
                  </a:lnTo>
                  <a:lnTo>
                    <a:pt x="269611" y="379744"/>
                  </a:lnTo>
                  <a:lnTo>
                    <a:pt x="267708" y="375949"/>
                  </a:lnTo>
                  <a:lnTo>
                    <a:pt x="265816" y="373091"/>
                  </a:lnTo>
                  <a:lnTo>
                    <a:pt x="265816" y="372149"/>
                  </a:lnTo>
                  <a:lnTo>
                    <a:pt x="264884" y="369301"/>
                  </a:lnTo>
                  <a:lnTo>
                    <a:pt x="262982" y="367403"/>
                  </a:lnTo>
                  <a:lnTo>
                    <a:pt x="261090" y="366457"/>
                  </a:lnTo>
                  <a:lnTo>
                    <a:pt x="260114" y="362657"/>
                  </a:lnTo>
                  <a:lnTo>
                    <a:pt x="258211" y="361706"/>
                  </a:lnTo>
                  <a:lnTo>
                    <a:pt x="256319" y="358857"/>
                  </a:lnTo>
                  <a:lnTo>
                    <a:pt x="255387" y="356960"/>
                  </a:lnTo>
                  <a:lnTo>
                    <a:pt x="253490" y="354106"/>
                  </a:lnTo>
                  <a:lnTo>
                    <a:pt x="250621" y="355062"/>
                  </a:lnTo>
                  <a:lnTo>
                    <a:pt x="240198" y="356008"/>
                  </a:lnTo>
                  <a:lnTo>
                    <a:pt x="228803" y="360755"/>
                  </a:lnTo>
                  <a:lnTo>
                    <a:pt x="225003" y="359808"/>
                  </a:lnTo>
                  <a:lnTo>
                    <a:pt x="223110" y="360755"/>
                  </a:lnTo>
                  <a:lnTo>
                    <a:pt x="221208" y="360755"/>
                  </a:lnTo>
                  <a:lnTo>
                    <a:pt x="218344" y="361706"/>
                  </a:lnTo>
                  <a:lnTo>
                    <a:pt x="211715" y="362657"/>
                  </a:lnTo>
                  <a:lnTo>
                    <a:pt x="209813" y="361706"/>
                  </a:lnTo>
                  <a:lnTo>
                    <a:pt x="202218" y="357906"/>
                  </a:lnTo>
                  <a:lnTo>
                    <a:pt x="201247" y="356960"/>
                  </a:lnTo>
                  <a:lnTo>
                    <a:pt x="203149" y="347467"/>
                  </a:lnTo>
                  <a:lnTo>
                    <a:pt x="207916" y="338921"/>
                  </a:lnTo>
                  <a:lnTo>
                    <a:pt x="211715" y="334170"/>
                  </a:lnTo>
                  <a:lnTo>
                    <a:pt x="212642" y="327526"/>
                  </a:lnTo>
                  <a:lnTo>
                    <a:pt x="209813" y="325624"/>
                  </a:lnTo>
                  <a:lnTo>
                    <a:pt x="201247" y="318980"/>
                  </a:lnTo>
                  <a:lnTo>
                    <a:pt x="197452" y="316131"/>
                  </a:lnTo>
                  <a:lnTo>
                    <a:pt x="197452" y="313283"/>
                  </a:lnTo>
                  <a:lnTo>
                    <a:pt x="197452" y="305688"/>
                  </a:lnTo>
                  <a:lnTo>
                    <a:pt x="191755" y="299991"/>
                  </a:lnTo>
                  <a:lnTo>
                    <a:pt x="190823" y="300942"/>
                  </a:lnTo>
                  <a:lnTo>
                    <a:pt x="189857" y="301888"/>
                  </a:lnTo>
                  <a:lnTo>
                    <a:pt x="179429" y="306634"/>
                  </a:lnTo>
                  <a:lnTo>
                    <a:pt x="160444" y="302839"/>
                  </a:lnTo>
                  <a:lnTo>
                    <a:pt x="159473" y="301888"/>
                  </a:lnTo>
                  <a:lnTo>
                    <a:pt x="156649" y="299991"/>
                  </a:lnTo>
                  <a:lnTo>
                    <a:pt x="155673" y="299039"/>
                  </a:lnTo>
                  <a:lnTo>
                    <a:pt x="152849" y="296196"/>
                  </a:lnTo>
                  <a:lnTo>
                    <a:pt x="151878" y="296196"/>
                  </a:lnTo>
                  <a:lnTo>
                    <a:pt x="149049" y="294293"/>
                  </a:lnTo>
                  <a:lnTo>
                    <a:pt x="146181" y="292396"/>
                  </a:lnTo>
                  <a:lnTo>
                    <a:pt x="143351" y="288601"/>
                  </a:lnTo>
                  <a:lnTo>
                    <a:pt x="138586" y="281952"/>
                  </a:lnTo>
                  <a:lnTo>
                    <a:pt x="134785" y="280050"/>
                  </a:lnTo>
                  <a:lnTo>
                    <a:pt x="130991" y="275304"/>
                  </a:lnTo>
                  <a:lnTo>
                    <a:pt x="125293" y="265811"/>
                  </a:lnTo>
                  <a:lnTo>
                    <a:pt x="121498" y="261060"/>
                  </a:lnTo>
                  <a:lnTo>
                    <a:pt x="108201" y="241124"/>
                  </a:lnTo>
                  <a:lnTo>
                    <a:pt x="104406" y="239226"/>
                  </a:lnTo>
                  <a:lnTo>
                    <a:pt x="99675" y="238295"/>
                  </a:lnTo>
                  <a:lnTo>
                    <a:pt x="93977" y="236398"/>
                  </a:lnTo>
                  <a:lnTo>
                    <a:pt x="93011" y="235427"/>
                  </a:lnTo>
                  <a:lnTo>
                    <a:pt x="83519" y="231632"/>
                  </a:lnTo>
                  <a:lnTo>
                    <a:pt x="81656" y="230695"/>
                  </a:lnTo>
                  <a:lnTo>
                    <a:pt x="80685" y="229729"/>
                  </a:lnTo>
                  <a:lnTo>
                    <a:pt x="79759" y="228798"/>
                  </a:lnTo>
                  <a:lnTo>
                    <a:pt x="71188" y="221203"/>
                  </a:lnTo>
                  <a:lnTo>
                    <a:pt x="60769" y="222134"/>
                  </a:lnTo>
                  <a:lnTo>
                    <a:pt x="44608" y="216437"/>
                  </a:lnTo>
                  <a:lnTo>
                    <a:pt x="43677" y="215510"/>
                  </a:lnTo>
                  <a:lnTo>
                    <a:pt x="41779" y="212642"/>
                  </a:lnTo>
                  <a:lnTo>
                    <a:pt x="35111" y="213608"/>
                  </a:lnTo>
                  <a:lnTo>
                    <a:pt x="30384" y="209808"/>
                  </a:lnTo>
                  <a:lnTo>
                    <a:pt x="18024" y="208842"/>
                  </a:lnTo>
                  <a:lnTo>
                    <a:pt x="18024" y="202213"/>
                  </a:lnTo>
                  <a:lnTo>
                    <a:pt x="18024" y="201247"/>
                  </a:lnTo>
                  <a:lnTo>
                    <a:pt x="19921" y="198418"/>
                  </a:lnTo>
                  <a:lnTo>
                    <a:pt x="19921" y="195550"/>
                  </a:lnTo>
                  <a:lnTo>
                    <a:pt x="17092" y="190814"/>
                  </a:lnTo>
                  <a:lnTo>
                    <a:pt x="6629" y="190814"/>
                  </a:lnTo>
                  <a:lnTo>
                    <a:pt x="0" y="173731"/>
                  </a:lnTo>
                  <a:lnTo>
                    <a:pt x="931" y="172765"/>
                  </a:lnTo>
                  <a:lnTo>
                    <a:pt x="3800" y="171829"/>
                  </a:lnTo>
                  <a:lnTo>
                    <a:pt x="5697" y="170863"/>
                  </a:lnTo>
                  <a:lnTo>
                    <a:pt x="10429" y="169936"/>
                  </a:lnTo>
                  <a:lnTo>
                    <a:pt x="11395" y="168965"/>
                  </a:lnTo>
                  <a:lnTo>
                    <a:pt x="13292" y="168034"/>
                  </a:lnTo>
                  <a:lnTo>
                    <a:pt x="23716" y="160439"/>
                  </a:lnTo>
                  <a:lnTo>
                    <a:pt x="31316" y="152839"/>
                  </a:lnTo>
                  <a:lnTo>
                    <a:pt x="26594" y="11676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8C569DA-E6F6-4AAA-AA87-3379DA425166}"/>
                </a:ext>
              </a:extLst>
            </p:cNvPr>
            <p:cNvSpPr/>
            <p:nvPr/>
          </p:nvSpPr>
          <p:spPr>
            <a:xfrm>
              <a:off x="5324847" y="4513384"/>
              <a:ext cx="412243" cy="353056"/>
            </a:xfrm>
            <a:custGeom>
              <a:avLst/>
              <a:gdLst>
                <a:gd name="connsiteX0" fmla="*/ 436758 w 436757"/>
                <a:gd name="connsiteY0" fmla="*/ 58852 h 374051"/>
                <a:gd name="connsiteX1" fmla="*/ 434855 w 436757"/>
                <a:gd name="connsiteY1" fmla="*/ 60749 h 374051"/>
                <a:gd name="connsiteX2" fmla="*/ 432958 w 436757"/>
                <a:gd name="connsiteY2" fmla="*/ 66451 h 374051"/>
                <a:gd name="connsiteX3" fmla="*/ 434855 w 436757"/>
                <a:gd name="connsiteY3" fmla="*/ 68344 h 374051"/>
                <a:gd name="connsiteX4" fmla="*/ 431992 w 436757"/>
                <a:gd name="connsiteY4" fmla="*/ 71212 h 374051"/>
                <a:gd name="connsiteX5" fmla="*/ 424392 w 436757"/>
                <a:gd name="connsiteY5" fmla="*/ 71212 h 374051"/>
                <a:gd name="connsiteX6" fmla="*/ 423461 w 436757"/>
                <a:gd name="connsiteY6" fmla="*/ 71212 h 374051"/>
                <a:gd name="connsiteX7" fmla="*/ 416797 w 436757"/>
                <a:gd name="connsiteY7" fmla="*/ 62652 h 374051"/>
                <a:gd name="connsiteX8" fmla="*/ 413002 w 436757"/>
                <a:gd name="connsiteY8" fmla="*/ 63618 h 374051"/>
                <a:gd name="connsiteX9" fmla="*/ 413002 w 436757"/>
                <a:gd name="connsiteY9" fmla="*/ 64549 h 374051"/>
                <a:gd name="connsiteX10" fmla="*/ 410168 w 436757"/>
                <a:gd name="connsiteY10" fmla="*/ 66451 h 374051"/>
                <a:gd name="connsiteX11" fmla="*/ 408276 w 436757"/>
                <a:gd name="connsiteY11" fmla="*/ 66451 h 374051"/>
                <a:gd name="connsiteX12" fmla="*/ 407300 w 436757"/>
                <a:gd name="connsiteY12" fmla="*/ 67417 h 374051"/>
                <a:gd name="connsiteX13" fmla="*/ 402573 w 436757"/>
                <a:gd name="connsiteY13" fmla="*/ 71212 h 374051"/>
                <a:gd name="connsiteX14" fmla="*/ 400676 w 436757"/>
                <a:gd name="connsiteY14" fmla="*/ 75012 h 374051"/>
                <a:gd name="connsiteX15" fmla="*/ 400676 w 436757"/>
                <a:gd name="connsiteY15" fmla="*/ 79739 h 374051"/>
                <a:gd name="connsiteX16" fmla="*/ 398779 w 436757"/>
                <a:gd name="connsiteY16" fmla="*/ 81641 h 374051"/>
                <a:gd name="connsiteX17" fmla="*/ 398779 w 436757"/>
                <a:gd name="connsiteY17" fmla="*/ 83539 h 374051"/>
                <a:gd name="connsiteX18" fmla="*/ 397808 w 436757"/>
                <a:gd name="connsiteY18" fmla="*/ 86407 h 374051"/>
                <a:gd name="connsiteX19" fmla="*/ 398779 w 436757"/>
                <a:gd name="connsiteY19" fmla="*/ 87334 h 374051"/>
                <a:gd name="connsiteX20" fmla="*/ 399705 w 436757"/>
                <a:gd name="connsiteY20" fmla="*/ 88305 h 374051"/>
                <a:gd name="connsiteX21" fmla="*/ 401607 w 436757"/>
                <a:gd name="connsiteY21" fmla="*/ 92100 h 374051"/>
                <a:gd name="connsiteX22" fmla="*/ 398779 w 436757"/>
                <a:gd name="connsiteY22" fmla="*/ 102528 h 374051"/>
                <a:gd name="connsiteX23" fmla="*/ 395910 w 436757"/>
                <a:gd name="connsiteY23" fmla="*/ 112026 h 374051"/>
                <a:gd name="connsiteX24" fmla="*/ 395910 w 436757"/>
                <a:gd name="connsiteY24" fmla="*/ 112992 h 374051"/>
                <a:gd name="connsiteX25" fmla="*/ 394979 w 436757"/>
                <a:gd name="connsiteY25" fmla="*/ 119620 h 374051"/>
                <a:gd name="connsiteX26" fmla="*/ 393081 w 436757"/>
                <a:gd name="connsiteY26" fmla="*/ 121518 h 374051"/>
                <a:gd name="connsiteX27" fmla="*/ 386413 w 436757"/>
                <a:gd name="connsiteY27" fmla="*/ 121518 h 374051"/>
                <a:gd name="connsiteX28" fmla="*/ 385486 w 436757"/>
                <a:gd name="connsiteY28" fmla="*/ 129113 h 374051"/>
                <a:gd name="connsiteX29" fmla="*/ 380720 w 436757"/>
                <a:gd name="connsiteY29" fmla="*/ 129113 h 374051"/>
                <a:gd name="connsiteX30" fmla="*/ 376920 w 436757"/>
                <a:gd name="connsiteY30" fmla="*/ 131010 h 374051"/>
                <a:gd name="connsiteX31" fmla="*/ 378818 w 436757"/>
                <a:gd name="connsiteY31" fmla="*/ 135761 h 374051"/>
                <a:gd name="connsiteX32" fmla="*/ 379789 w 436757"/>
                <a:gd name="connsiteY32" fmla="*/ 135761 h 374051"/>
                <a:gd name="connsiteX33" fmla="*/ 381686 w 436757"/>
                <a:gd name="connsiteY33" fmla="*/ 135761 h 374051"/>
                <a:gd name="connsiteX34" fmla="*/ 383584 w 436757"/>
                <a:gd name="connsiteY34" fmla="*/ 134805 h 374051"/>
                <a:gd name="connsiteX35" fmla="*/ 386413 w 436757"/>
                <a:gd name="connsiteY35" fmla="*/ 133859 h 374051"/>
                <a:gd name="connsiteX36" fmla="*/ 388315 w 436757"/>
                <a:gd name="connsiteY36" fmla="*/ 134805 h 374051"/>
                <a:gd name="connsiteX37" fmla="*/ 389286 w 436757"/>
                <a:gd name="connsiteY37" fmla="*/ 133859 h 374051"/>
                <a:gd name="connsiteX38" fmla="*/ 393081 w 436757"/>
                <a:gd name="connsiteY38" fmla="*/ 135761 h 374051"/>
                <a:gd name="connsiteX39" fmla="*/ 393081 w 436757"/>
                <a:gd name="connsiteY39" fmla="*/ 138605 h 374051"/>
                <a:gd name="connsiteX40" fmla="*/ 391179 w 436757"/>
                <a:gd name="connsiteY40" fmla="*/ 140508 h 374051"/>
                <a:gd name="connsiteX41" fmla="*/ 390213 w 436757"/>
                <a:gd name="connsiteY41" fmla="*/ 152849 h 374051"/>
                <a:gd name="connsiteX42" fmla="*/ 390213 w 436757"/>
                <a:gd name="connsiteY42" fmla="*/ 154751 h 374051"/>
                <a:gd name="connsiteX43" fmla="*/ 389286 w 436757"/>
                <a:gd name="connsiteY43" fmla="*/ 155698 h 374051"/>
                <a:gd name="connsiteX44" fmla="*/ 388315 w 436757"/>
                <a:gd name="connsiteY44" fmla="*/ 157595 h 374051"/>
                <a:gd name="connsiteX45" fmla="*/ 387384 w 436757"/>
                <a:gd name="connsiteY45" fmla="*/ 159497 h 374051"/>
                <a:gd name="connsiteX46" fmla="*/ 384520 w 436757"/>
                <a:gd name="connsiteY46" fmla="*/ 166146 h 374051"/>
                <a:gd name="connsiteX47" fmla="*/ 384520 w 436757"/>
                <a:gd name="connsiteY47" fmla="*/ 167092 h 374051"/>
                <a:gd name="connsiteX48" fmla="*/ 385486 w 436757"/>
                <a:gd name="connsiteY48" fmla="*/ 168039 h 374051"/>
                <a:gd name="connsiteX49" fmla="*/ 384520 w 436757"/>
                <a:gd name="connsiteY49" fmla="*/ 170892 h 374051"/>
                <a:gd name="connsiteX50" fmla="*/ 382618 w 436757"/>
                <a:gd name="connsiteY50" fmla="*/ 175638 h 374051"/>
                <a:gd name="connsiteX51" fmla="*/ 380720 w 436757"/>
                <a:gd name="connsiteY51" fmla="*/ 176585 h 374051"/>
                <a:gd name="connsiteX52" fmla="*/ 375989 w 436757"/>
                <a:gd name="connsiteY52" fmla="*/ 174687 h 374051"/>
                <a:gd name="connsiteX53" fmla="*/ 375989 w 436757"/>
                <a:gd name="connsiteY53" fmla="*/ 173741 h 374051"/>
                <a:gd name="connsiteX54" fmla="*/ 373125 w 436757"/>
                <a:gd name="connsiteY54" fmla="*/ 175638 h 374051"/>
                <a:gd name="connsiteX55" fmla="*/ 377891 w 436757"/>
                <a:gd name="connsiteY55" fmla="*/ 181331 h 374051"/>
                <a:gd name="connsiteX56" fmla="*/ 375023 w 436757"/>
                <a:gd name="connsiteY56" fmla="*/ 192726 h 374051"/>
                <a:gd name="connsiteX57" fmla="*/ 376920 w 436757"/>
                <a:gd name="connsiteY57" fmla="*/ 194628 h 374051"/>
                <a:gd name="connsiteX58" fmla="*/ 375989 w 436757"/>
                <a:gd name="connsiteY58" fmla="*/ 196521 h 374051"/>
                <a:gd name="connsiteX59" fmla="*/ 373125 w 436757"/>
                <a:gd name="connsiteY59" fmla="*/ 205072 h 374051"/>
                <a:gd name="connsiteX60" fmla="*/ 372189 w 436757"/>
                <a:gd name="connsiteY60" fmla="*/ 206018 h 374051"/>
                <a:gd name="connsiteX61" fmla="*/ 370296 w 436757"/>
                <a:gd name="connsiteY61" fmla="*/ 207915 h 374051"/>
                <a:gd name="connsiteX62" fmla="*/ 370296 w 436757"/>
                <a:gd name="connsiteY62" fmla="*/ 208872 h 374051"/>
                <a:gd name="connsiteX63" fmla="*/ 371223 w 436757"/>
                <a:gd name="connsiteY63" fmla="*/ 211715 h 374051"/>
                <a:gd name="connsiteX64" fmla="*/ 370296 w 436757"/>
                <a:gd name="connsiteY64" fmla="*/ 212667 h 374051"/>
                <a:gd name="connsiteX65" fmla="*/ 363628 w 436757"/>
                <a:gd name="connsiteY65" fmla="*/ 211715 h 374051"/>
                <a:gd name="connsiteX66" fmla="*/ 362697 w 436757"/>
                <a:gd name="connsiteY66" fmla="*/ 211715 h 374051"/>
                <a:gd name="connsiteX67" fmla="*/ 360799 w 436757"/>
                <a:gd name="connsiteY67" fmla="*/ 212667 h 374051"/>
                <a:gd name="connsiteX68" fmla="*/ 359828 w 436757"/>
                <a:gd name="connsiteY68" fmla="*/ 217413 h 374051"/>
                <a:gd name="connsiteX69" fmla="*/ 355102 w 436757"/>
                <a:gd name="connsiteY69" fmla="*/ 216467 h 374051"/>
                <a:gd name="connsiteX70" fmla="*/ 356033 w 436757"/>
                <a:gd name="connsiteY70" fmla="*/ 217413 h 374051"/>
                <a:gd name="connsiteX71" fmla="*/ 355102 w 436757"/>
                <a:gd name="connsiteY71" fmla="*/ 219310 h 374051"/>
                <a:gd name="connsiteX72" fmla="*/ 354136 w 436757"/>
                <a:gd name="connsiteY72" fmla="*/ 218364 h 374051"/>
                <a:gd name="connsiteX73" fmla="*/ 349404 w 436757"/>
                <a:gd name="connsiteY73" fmla="*/ 219310 h 374051"/>
                <a:gd name="connsiteX74" fmla="*/ 348433 w 436757"/>
                <a:gd name="connsiteY74" fmla="*/ 220261 h 374051"/>
                <a:gd name="connsiteX75" fmla="*/ 348433 w 436757"/>
                <a:gd name="connsiteY75" fmla="*/ 221213 h 374051"/>
                <a:gd name="connsiteX76" fmla="*/ 347507 w 436757"/>
                <a:gd name="connsiteY76" fmla="*/ 228807 h 374051"/>
                <a:gd name="connsiteX77" fmla="*/ 344638 w 436757"/>
                <a:gd name="connsiteY77" fmla="*/ 235451 h 374051"/>
                <a:gd name="connsiteX78" fmla="*/ 345605 w 436757"/>
                <a:gd name="connsiteY78" fmla="*/ 236402 h 374051"/>
                <a:gd name="connsiteX79" fmla="*/ 344638 w 436757"/>
                <a:gd name="connsiteY79" fmla="*/ 239241 h 374051"/>
                <a:gd name="connsiteX80" fmla="*/ 339912 w 436757"/>
                <a:gd name="connsiteY80" fmla="*/ 240202 h 374051"/>
                <a:gd name="connsiteX81" fmla="*/ 337043 w 436757"/>
                <a:gd name="connsiteY81" fmla="*/ 243046 h 374051"/>
                <a:gd name="connsiteX82" fmla="*/ 337043 w 436757"/>
                <a:gd name="connsiteY82" fmla="*/ 243046 h 374051"/>
                <a:gd name="connsiteX83" fmla="*/ 335146 w 436757"/>
                <a:gd name="connsiteY83" fmla="*/ 244948 h 374051"/>
                <a:gd name="connsiteX84" fmla="*/ 326615 w 436757"/>
                <a:gd name="connsiteY84" fmla="*/ 243046 h 374051"/>
                <a:gd name="connsiteX85" fmla="*/ 325649 w 436757"/>
                <a:gd name="connsiteY85" fmla="*/ 242100 h 374051"/>
                <a:gd name="connsiteX86" fmla="*/ 322825 w 436757"/>
                <a:gd name="connsiteY86" fmla="*/ 241149 h 374051"/>
                <a:gd name="connsiteX87" fmla="*/ 319951 w 436757"/>
                <a:gd name="connsiteY87" fmla="*/ 241149 h 374051"/>
                <a:gd name="connsiteX88" fmla="*/ 315220 w 436757"/>
                <a:gd name="connsiteY88" fmla="*/ 242100 h 374051"/>
                <a:gd name="connsiteX89" fmla="*/ 313332 w 436757"/>
                <a:gd name="connsiteY89" fmla="*/ 243046 h 374051"/>
                <a:gd name="connsiteX90" fmla="*/ 311430 w 436757"/>
                <a:gd name="connsiteY90" fmla="*/ 243997 h 374051"/>
                <a:gd name="connsiteX91" fmla="*/ 310454 w 436757"/>
                <a:gd name="connsiteY91" fmla="*/ 246846 h 374051"/>
                <a:gd name="connsiteX92" fmla="*/ 309527 w 436757"/>
                <a:gd name="connsiteY92" fmla="*/ 243046 h 374051"/>
                <a:gd name="connsiteX93" fmla="*/ 305728 w 436757"/>
                <a:gd name="connsiteY93" fmla="*/ 243997 h 374051"/>
                <a:gd name="connsiteX94" fmla="*/ 300035 w 436757"/>
                <a:gd name="connsiteY94" fmla="*/ 246846 h 374051"/>
                <a:gd name="connsiteX95" fmla="*/ 296235 w 436757"/>
                <a:gd name="connsiteY95" fmla="*/ 241149 h 374051"/>
                <a:gd name="connsiteX96" fmla="*/ 295269 w 436757"/>
                <a:gd name="connsiteY96" fmla="*/ 242100 h 374051"/>
                <a:gd name="connsiteX97" fmla="*/ 294338 w 436757"/>
                <a:gd name="connsiteY97" fmla="*/ 241149 h 374051"/>
                <a:gd name="connsiteX98" fmla="*/ 292440 w 436757"/>
                <a:gd name="connsiteY98" fmla="*/ 240202 h 374051"/>
                <a:gd name="connsiteX99" fmla="*/ 290538 w 436757"/>
                <a:gd name="connsiteY99" fmla="*/ 240202 h 374051"/>
                <a:gd name="connsiteX100" fmla="*/ 292440 w 436757"/>
                <a:gd name="connsiteY100" fmla="*/ 242100 h 374051"/>
                <a:gd name="connsiteX101" fmla="*/ 293367 w 436757"/>
                <a:gd name="connsiteY101" fmla="*/ 243997 h 374051"/>
                <a:gd name="connsiteX102" fmla="*/ 290538 w 436757"/>
                <a:gd name="connsiteY102" fmla="*/ 246846 h 374051"/>
                <a:gd name="connsiteX103" fmla="*/ 289572 w 436757"/>
                <a:gd name="connsiteY103" fmla="*/ 248743 h 374051"/>
                <a:gd name="connsiteX104" fmla="*/ 290538 w 436757"/>
                <a:gd name="connsiteY104" fmla="*/ 247797 h 374051"/>
                <a:gd name="connsiteX105" fmla="*/ 287674 w 436757"/>
                <a:gd name="connsiteY105" fmla="*/ 247797 h 374051"/>
                <a:gd name="connsiteX106" fmla="*/ 287674 w 436757"/>
                <a:gd name="connsiteY106" fmla="*/ 248743 h 374051"/>
                <a:gd name="connsiteX107" fmla="*/ 284845 w 436757"/>
                <a:gd name="connsiteY107" fmla="*/ 248743 h 374051"/>
                <a:gd name="connsiteX108" fmla="*/ 283874 w 436757"/>
                <a:gd name="connsiteY108" fmla="*/ 246846 h 374051"/>
                <a:gd name="connsiteX109" fmla="*/ 280079 w 436757"/>
                <a:gd name="connsiteY109" fmla="*/ 247797 h 374051"/>
                <a:gd name="connsiteX110" fmla="*/ 280079 w 436757"/>
                <a:gd name="connsiteY110" fmla="*/ 248743 h 374051"/>
                <a:gd name="connsiteX111" fmla="*/ 277245 w 436757"/>
                <a:gd name="connsiteY111" fmla="*/ 252543 h 374051"/>
                <a:gd name="connsiteX112" fmla="*/ 277245 w 436757"/>
                <a:gd name="connsiteY112" fmla="*/ 253485 h 374051"/>
                <a:gd name="connsiteX113" fmla="*/ 277245 w 436757"/>
                <a:gd name="connsiteY113" fmla="*/ 255372 h 374051"/>
                <a:gd name="connsiteX114" fmla="*/ 276279 w 436757"/>
                <a:gd name="connsiteY114" fmla="*/ 264865 h 374051"/>
                <a:gd name="connsiteX115" fmla="*/ 276279 w 436757"/>
                <a:gd name="connsiteY115" fmla="*/ 264865 h 374051"/>
                <a:gd name="connsiteX116" fmla="*/ 274377 w 436757"/>
                <a:gd name="connsiteY116" fmla="*/ 265836 h 374051"/>
                <a:gd name="connsiteX117" fmla="*/ 274377 w 436757"/>
                <a:gd name="connsiteY117" fmla="*/ 266767 h 374051"/>
                <a:gd name="connsiteX118" fmla="*/ 276279 w 436757"/>
                <a:gd name="connsiteY118" fmla="*/ 267728 h 374051"/>
                <a:gd name="connsiteX119" fmla="*/ 277245 w 436757"/>
                <a:gd name="connsiteY119" fmla="*/ 268665 h 374051"/>
                <a:gd name="connsiteX120" fmla="*/ 279143 w 436757"/>
                <a:gd name="connsiteY120" fmla="*/ 269631 h 374051"/>
                <a:gd name="connsiteX121" fmla="*/ 277245 w 436757"/>
                <a:gd name="connsiteY121" fmla="*/ 271533 h 374051"/>
                <a:gd name="connsiteX122" fmla="*/ 279143 w 436757"/>
                <a:gd name="connsiteY122" fmla="*/ 272464 h 374051"/>
                <a:gd name="connsiteX123" fmla="*/ 280079 w 436757"/>
                <a:gd name="connsiteY123" fmla="*/ 271533 h 374051"/>
                <a:gd name="connsiteX124" fmla="*/ 281972 w 436757"/>
                <a:gd name="connsiteY124" fmla="*/ 268665 h 374051"/>
                <a:gd name="connsiteX125" fmla="*/ 282943 w 436757"/>
                <a:gd name="connsiteY125" fmla="*/ 271533 h 374051"/>
                <a:gd name="connsiteX126" fmla="*/ 285772 w 436757"/>
                <a:gd name="connsiteY126" fmla="*/ 281026 h 374051"/>
                <a:gd name="connsiteX127" fmla="*/ 287674 w 436757"/>
                <a:gd name="connsiteY127" fmla="*/ 283854 h 374051"/>
                <a:gd name="connsiteX128" fmla="*/ 288640 w 436757"/>
                <a:gd name="connsiteY128" fmla="*/ 292420 h 374051"/>
                <a:gd name="connsiteX129" fmla="*/ 288640 w 436757"/>
                <a:gd name="connsiteY129" fmla="*/ 294323 h 374051"/>
                <a:gd name="connsiteX130" fmla="*/ 286738 w 436757"/>
                <a:gd name="connsiteY130" fmla="*/ 299049 h 374051"/>
                <a:gd name="connsiteX131" fmla="*/ 285772 w 436757"/>
                <a:gd name="connsiteY131" fmla="*/ 300952 h 374051"/>
                <a:gd name="connsiteX132" fmla="*/ 285772 w 436757"/>
                <a:gd name="connsiteY132" fmla="*/ 301918 h 374051"/>
                <a:gd name="connsiteX133" fmla="*/ 285772 w 436757"/>
                <a:gd name="connsiteY133" fmla="*/ 302844 h 374051"/>
                <a:gd name="connsiteX134" fmla="*/ 284845 w 436757"/>
                <a:gd name="connsiteY134" fmla="*/ 304746 h 374051"/>
                <a:gd name="connsiteX135" fmla="*/ 281046 w 436757"/>
                <a:gd name="connsiteY135" fmla="*/ 304746 h 374051"/>
                <a:gd name="connsiteX136" fmla="*/ 275348 w 436757"/>
                <a:gd name="connsiteY136" fmla="*/ 301918 h 374051"/>
                <a:gd name="connsiteX137" fmla="*/ 274377 w 436757"/>
                <a:gd name="connsiteY137" fmla="*/ 303815 h 374051"/>
                <a:gd name="connsiteX138" fmla="*/ 271548 w 436757"/>
                <a:gd name="connsiteY138" fmla="*/ 300952 h 374051"/>
                <a:gd name="connsiteX139" fmla="*/ 260153 w 436757"/>
                <a:gd name="connsiteY139" fmla="*/ 305713 h 374051"/>
                <a:gd name="connsiteX140" fmla="*/ 259187 w 436757"/>
                <a:gd name="connsiteY140" fmla="*/ 297152 h 374051"/>
                <a:gd name="connsiteX141" fmla="*/ 239266 w 436757"/>
                <a:gd name="connsiteY141" fmla="*/ 298118 h 374051"/>
                <a:gd name="connsiteX142" fmla="*/ 242100 w 436757"/>
                <a:gd name="connsiteY142" fmla="*/ 296215 h 374051"/>
                <a:gd name="connsiteX143" fmla="*/ 239266 w 436757"/>
                <a:gd name="connsiteY143" fmla="*/ 293352 h 374051"/>
                <a:gd name="connsiteX144" fmla="*/ 236398 w 436757"/>
                <a:gd name="connsiteY144" fmla="*/ 297152 h 374051"/>
                <a:gd name="connsiteX145" fmla="*/ 238300 w 436757"/>
                <a:gd name="connsiteY145" fmla="*/ 293352 h 374051"/>
                <a:gd name="connsiteX146" fmla="*/ 238300 w 436757"/>
                <a:gd name="connsiteY146" fmla="*/ 293352 h 374051"/>
                <a:gd name="connsiteX147" fmla="*/ 238300 w 436757"/>
                <a:gd name="connsiteY147" fmla="*/ 290523 h 374051"/>
                <a:gd name="connsiteX148" fmla="*/ 240198 w 436757"/>
                <a:gd name="connsiteY148" fmla="*/ 288620 h 374051"/>
                <a:gd name="connsiteX149" fmla="*/ 242100 w 436757"/>
                <a:gd name="connsiteY149" fmla="*/ 287654 h 374051"/>
                <a:gd name="connsiteX150" fmla="*/ 240198 w 436757"/>
                <a:gd name="connsiteY150" fmla="*/ 285757 h 374051"/>
                <a:gd name="connsiteX151" fmla="*/ 240198 w 436757"/>
                <a:gd name="connsiteY151" fmla="*/ 286723 h 374051"/>
                <a:gd name="connsiteX152" fmla="*/ 238300 w 436757"/>
                <a:gd name="connsiteY152" fmla="*/ 285757 h 374051"/>
                <a:gd name="connsiteX153" fmla="*/ 241163 w 436757"/>
                <a:gd name="connsiteY153" fmla="*/ 281962 h 374051"/>
                <a:gd name="connsiteX154" fmla="*/ 238300 w 436757"/>
                <a:gd name="connsiteY154" fmla="*/ 281962 h 374051"/>
                <a:gd name="connsiteX155" fmla="*/ 236398 w 436757"/>
                <a:gd name="connsiteY155" fmla="*/ 281962 h 374051"/>
                <a:gd name="connsiteX156" fmla="*/ 235471 w 436757"/>
                <a:gd name="connsiteY156" fmla="*/ 279128 h 374051"/>
                <a:gd name="connsiteX157" fmla="*/ 233569 w 436757"/>
                <a:gd name="connsiteY157" fmla="*/ 275333 h 374051"/>
                <a:gd name="connsiteX158" fmla="*/ 231671 w 436757"/>
                <a:gd name="connsiteY158" fmla="*/ 280059 h 374051"/>
                <a:gd name="connsiteX159" fmla="*/ 227871 w 436757"/>
                <a:gd name="connsiteY159" fmla="*/ 284825 h 374051"/>
                <a:gd name="connsiteX160" fmla="*/ 226945 w 436757"/>
                <a:gd name="connsiteY160" fmla="*/ 286723 h 374051"/>
                <a:gd name="connsiteX161" fmla="*/ 224076 w 436757"/>
                <a:gd name="connsiteY161" fmla="*/ 284825 h 374051"/>
                <a:gd name="connsiteX162" fmla="*/ 225974 w 436757"/>
                <a:gd name="connsiteY162" fmla="*/ 281026 h 374051"/>
                <a:gd name="connsiteX163" fmla="*/ 221248 w 436757"/>
                <a:gd name="connsiteY163" fmla="*/ 281026 h 374051"/>
                <a:gd name="connsiteX164" fmla="*/ 221248 w 436757"/>
                <a:gd name="connsiteY164" fmla="*/ 281962 h 374051"/>
                <a:gd name="connsiteX165" fmla="*/ 220276 w 436757"/>
                <a:gd name="connsiteY165" fmla="*/ 283854 h 374051"/>
                <a:gd name="connsiteX166" fmla="*/ 222174 w 436757"/>
                <a:gd name="connsiteY166" fmla="*/ 284825 h 374051"/>
                <a:gd name="connsiteX167" fmla="*/ 224076 w 436757"/>
                <a:gd name="connsiteY167" fmla="*/ 286723 h 374051"/>
                <a:gd name="connsiteX168" fmla="*/ 219350 w 436757"/>
                <a:gd name="connsiteY168" fmla="*/ 285757 h 374051"/>
                <a:gd name="connsiteX169" fmla="*/ 218374 w 436757"/>
                <a:gd name="connsiteY169" fmla="*/ 288620 h 374051"/>
                <a:gd name="connsiteX170" fmla="*/ 222174 w 436757"/>
                <a:gd name="connsiteY170" fmla="*/ 290523 h 374051"/>
                <a:gd name="connsiteX171" fmla="*/ 221248 w 436757"/>
                <a:gd name="connsiteY171" fmla="*/ 292420 h 374051"/>
                <a:gd name="connsiteX172" fmla="*/ 217448 w 436757"/>
                <a:gd name="connsiteY172" fmla="*/ 289557 h 374051"/>
                <a:gd name="connsiteX173" fmla="*/ 215550 w 436757"/>
                <a:gd name="connsiteY173" fmla="*/ 294323 h 374051"/>
                <a:gd name="connsiteX174" fmla="*/ 216482 w 436757"/>
                <a:gd name="connsiteY174" fmla="*/ 300015 h 374051"/>
                <a:gd name="connsiteX175" fmla="*/ 216482 w 436757"/>
                <a:gd name="connsiteY175" fmla="*/ 300952 h 374051"/>
                <a:gd name="connsiteX176" fmla="*/ 213648 w 436757"/>
                <a:gd name="connsiteY176" fmla="*/ 298118 h 374051"/>
                <a:gd name="connsiteX177" fmla="*/ 216482 w 436757"/>
                <a:gd name="connsiteY177" fmla="*/ 301918 h 374051"/>
                <a:gd name="connsiteX178" fmla="*/ 214579 w 436757"/>
                <a:gd name="connsiteY178" fmla="*/ 303815 h 374051"/>
                <a:gd name="connsiteX179" fmla="*/ 213648 w 436757"/>
                <a:gd name="connsiteY179" fmla="*/ 302844 h 374051"/>
                <a:gd name="connsiteX180" fmla="*/ 212682 w 436757"/>
                <a:gd name="connsiteY180" fmla="*/ 300952 h 374051"/>
                <a:gd name="connsiteX181" fmla="*/ 211755 w 436757"/>
                <a:gd name="connsiteY181" fmla="*/ 305713 h 374051"/>
                <a:gd name="connsiteX182" fmla="*/ 211755 w 436757"/>
                <a:gd name="connsiteY182" fmla="*/ 306644 h 374051"/>
                <a:gd name="connsiteX183" fmla="*/ 212682 w 436757"/>
                <a:gd name="connsiteY183" fmla="*/ 309513 h 374051"/>
                <a:gd name="connsiteX184" fmla="*/ 211755 w 436757"/>
                <a:gd name="connsiteY184" fmla="*/ 308546 h 374051"/>
                <a:gd name="connsiteX185" fmla="*/ 209853 w 436757"/>
                <a:gd name="connsiteY185" fmla="*/ 309513 h 374051"/>
                <a:gd name="connsiteX186" fmla="*/ 201287 w 436757"/>
                <a:gd name="connsiteY186" fmla="*/ 317107 h 374051"/>
                <a:gd name="connsiteX187" fmla="*/ 201287 w 436757"/>
                <a:gd name="connsiteY187" fmla="*/ 320907 h 374051"/>
                <a:gd name="connsiteX188" fmla="*/ 201287 w 436757"/>
                <a:gd name="connsiteY188" fmla="*/ 324702 h 374051"/>
                <a:gd name="connsiteX189" fmla="*/ 197492 w 436757"/>
                <a:gd name="connsiteY189" fmla="*/ 330400 h 374051"/>
                <a:gd name="connsiteX190" fmla="*/ 192765 w 436757"/>
                <a:gd name="connsiteY190" fmla="*/ 332302 h 374051"/>
                <a:gd name="connsiteX191" fmla="*/ 193692 w 436757"/>
                <a:gd name="connsiteY191" fmla="*/ 336092 h 374051"/>
                <a:gd name="connsiteX192" fmla="*/ 195594 w 436757"/>
                <a:gd name="connsiteY192" fmla="*/ 336092 h 374051"/>
                <a:gd name="connsiteX193" fmla="*/ 196560 w 436757"/>
                <a:gd name="connsiteY193" fmla="*/ 337994 h 374051"/>
                <a:gd name="connsiteX194" fmla="*/ 198458 w 436757"/>
                <a:gd name="connsiteY194" fmla="*/ 345589 h 374051"/>
                <a:gd name="connsiteX195" fmla="*/ 199389 w 436757"/>
                <a:gd name="connsiteY195" fmla="*/ 346521 h 374051"/>
                <a:gd name="connsiteX196" fmla="*/ 196560 w 436757"/>
                <a:gd name="connsiteY196" fmla="*/ 348423 h 374051"/>
                <a:gd name="connsiteX197" fmla="*/ 195594 w 436757"/>
                <a:gd name="connsiteY197" fmla="*/ 349389 h 374051"/>
                <a:gd name="connsiteX198" fmla="*/ 195594 w 436757"/>
                <a:gd name="connsiteY198" fmla="*/ 350316 h 374051"/>
                <a:gd name="connsiteX199" fmla="*/ 192765 w 436757"/>
                <a:gd name="connsiteY199" fmla="*/ 356018 h 374051"/>
                <a:gd name="connsiteX200" fmla="*/ 187063 w 436757"/>
                <a:gd name="connsiteY200" fmla="*/ 358882 h 374051"/>
                <a:gd name="connsiteX201" fmla="*/ 190863 w 436757"/>
                <a:gd name="connsiteY201" fmla="*/ 356018 h 374051"/>
                <a:gd name="connsiteX202" fmla="*/ 188965 w 436757"/>
                <a:gd name="connsiteY202" fmla="*/ 353189 h 374051"/>
                <a:gd name="connsiteX203" fmla="*/ 188000 w 436757"/>
                <a:gd name="connsiteY203" fmla="*/ 347487 h 374051"/>
                <a:gd name="connsiteX204" fmla="*/ 190863 w 436757"/>
                <a:gd name="connsiteY204" fmla="*/ 345589 h 374051"/>
                <a:gd name="connsiteX205" fmla="*/ 188965 w 436757"/>
                <a:gd name="connsiteY205" fmla="*/ 342721 h 374051"/>
                <a:gd name="connsiteX206" fmla="*/ 187063 w 436757"/>
                <a:gd name="connsiteY206" fmla="*/ 341795 h 374051"/>
                <a:gd name="connsiteX207" fmla="*/ 186097 w 436757"/>
                <a:gd name="connsiteY207" fmla="*/ 339892 h 374051"/>
                <a:gd name="connsiteX208" fmla="*/ 185166 w 436757"/>
                <a:gd name="connsiteY208" fmla="*/ 337994 h 374051"/>
                <a:gd name="connsiteX209" fmla="*/ 184199 w 436757"/>
                <a:gd name="connsiteY209" fmla="*/ 337028 h 374051"/>
                <a:gd name="connsiteX210" fmla="*/ 183268 w 436757"/>
                <a:gd name="connsiteY210" fmla="*/ 332302 h 374051"/>
                <a:gd name="connsiteX211" fmla="*/ 182297 w 436757"/>
                <a:gd name="connsiteY211" fmla="*/ 326600 h 374051"/>
                <a:gd name="connsiteX212" fmla="*/ 183268 w 436757"/>
                <a:gd name="connsiteY212" fmla="*/ 322805 h 374051"/>
                <a:gd name="connsiteX213" fmla="*/ 182297 w 436757"/>
                <a:gd name="connsiteY213" fmla="*/ 320907 h 374051"/>
                <a:gd name="connsiteX214" fmla="*/ 179468 w 436757"/>
                <a:gd name="connsiteY214" fmla="*/ 322805 h 374051"/>
                <a:gd name="connsiteX215" fmla="*/ 178502 w 436757"/>
                <a:gd name="connsiteY215" fmla="*/ 323731 h 374051"/>
                <a:gd name="connsiteX216" fmla="*/ 178502 w 436757"/>
                <a:gd name="connsiteY216" fmla="*/ 325634 h 374051"/>
                <a:gd name="connsiteX217" fmla="*/ 176605 w 436757"/>
                <a:gd name="connsiteY217" fmla="*/ 324702 h 374051"/>
                <a:gd name="connsiteX218" fmla="*/ 172805 w 436757"/>
                <a:gd name="connsiteY218" fmla="*/ 323731 h 374051"/>
                <a:gd name="connsiteX219" fmla="*/ 172805 w 436757"/>
                <a:gd name="connsiteY219" fmla="*/ 327531 h 374051"/>
                <a:gd name="connsiteX220" fmla="*/ 172805 w 436757"/>
                <a:gd name="connsiteY220" fmla="*/ 328502 h 374051"/>
                <a:gd name="connsiteX221" fmla="*/ 174702 w 436757"/>
                <a:gd name="connsiteY221" fmla="*/ 332302 h 374051"/>
                <a:gd name="connsiteX222" fmla="*/ 174702 w 436757"/>
                <a:gd name="connsiteY222" fmla="*/ 333229 h 374051"/>
                <a:gd name="connsiteX223" fmla="*/ 173781 w 436757"/>
                <a:gd name="connsiteY223" fmla="*/ 334200 h 374051"/>
                <a:gd name="connsiteX224" fmla="*/ 176605 w 436757"/>
                <a:gd name="connsiteY224" fmla="*/ 348423 h 374051"/>
                <a:gd name="connsiteX225" fmla="*/ 179468 w 436757"/>
                <a:gd name="connsiteY225" fmla="*/ 356018 h 374051"/>
                <a:gd name="connsiteX226" fmla="*/ 178502 w 436757"/>
                <a:gd name="connsiteY226" fmla="*/ 360784 h 374051"/>
                <a:gd name="connsiteX227" fmla="*/ 176605 w 436757"/>
                <a:gd name="connsiteY227" fmla="*/ 360784 h 374051"/>
                <a:gd name="connsiteX228" fmla="*/ 173781 w 436757"/>
                <a:gd name="connsiteY228" fmla="*/ 360784 h 374051"/>
                <a:gd name="connsiteX229" fmla="*/ 170902 w 436757"/>
                <a:gd name="connsiteY229" fmla="*/ 358882 h 374051"/>
                <a:gd name="connsiteX230" fmla="*/ 169010 w 436757"/>
                <a:gd name="connsiteY230" fmla="*/ 351287 h 374051"/>
                <a:gd name="connsiteX231" fmla="*/ 167107 w 436757"/>
                <a:gd name="connsiteY231" fmla="*/ 350316 h 374051"/>
                <a:gd name="connsiteX232" fmla="*/ 166176 w 436757"/>
                <a:gd name="connsiteY232" fmla="*/ 349389 h 374051"/>
                <a:gd name="connsiteX233" fmla="*/ 162381 w 436757"/>
                <a:gd name="connsiteY233" fmla="*/ 351287 h 374051"/>
                <a:gd name="connsiteX234" fmla="*/ 159513 w 436757"/>
                <a:gd name="connsiteY234" fmla="*/ 352218 h 374051"/>
                <a:gd name="connsiteX235" fmla="*/ 156679 w 436757"/>
                <a:gd name="connsiteY235" fmla="*/ 356018 h 374051"/>
                <a:gd name="connsiteX236" fmla="*/ 164278 w 436757"/>
                <a:gd name="connsiteY236" fmla="*/ 357916 h 374051"/>
                <a:gd name="connsiteX237" fmla="*/ 164278 w 436757"/>
                <a:gd name="connsiteY237" fmla="*/ 358882 h 374051"/>
                <a:gd name="connsiteX238" fmla="*/ 158581 w 436757"/>
                <a:gd name="connsiteY238" fmla="*/ 360784 h 374051"/>
                <a:gd name="connsiteX239" fmla="*/ 155712 w 436757"/>
                <a:gd name="connsiteY239" fmla="*/ 360784 h 374051"/>
                <a:gd name="connsiteX240" fmla="*/ 156679 w 436757"/>
                <a:gd name="connsiteY240" fmla="*/ 361710 h 374051"/>
                <a:gd name="connsiteX241" fmla="*/ 155712 w 436757"/>
                <a:gd name="connsiteY241" fmla="*/ 360784 h 374051"/>
                <a:gd name="connsiteX242" fmla="*/ 153815 w 436757"/>
                <a:gd name="connsiteY242" fmla="*/ 361710 h 374051"/>
                <a:gd name="connsiteX243" fmla="*/ 152884 w 436757"/>
                <a:gd name="connsiteY243" fmla="*/ 363613 h 374051"/>
                <a:gd name="connsiteX244" fmla="*/ 152884 w 436757"/>
                <a:gd name="connsiteY244" fmla="*/ 365511 h 374051"/>
                <a:gd name="connsiteX245" fmla="*/ 154786 w 436757"/>
                <a:gd name="connsiteY245" fmla="*/ 365511 h 374051"/>
                <a:gd name="connsiteX246" fmla="*/ 155712 w 436757"/>
                <a:gd name="connsiteY246" fmla="*/ 366477 h 374051"/>
                <a:gd name="connsiteX247" fmla="*/ 153815 w 436757"/>
                <a:gd name="connsiteY247" fmla="*/ 370257 h 374051"/>
                <a:gd name="connsiteX248" fmla="*/ 150020 w 436757"/>
                <a:gd name="connsiteY248" fmla="*/ 372159 h 374051"/>
                <a:gd name="connsiteX249" fmla="*/ 150020 w 436757"/>
                <a:gd name="connsiteY249" fmla="*/ 373106 h 374051"/>
                <a:gd name="connsiteX250" fmla="*/ 150020 w 436757"/>
                <a:gd name="connsiteY250" fmla="*/ 374052 h 374051"/>
                <a:gd name="connsiteX251" fmla="*/ 148118 w 436757"/>
                <a:gd name="connsiteY251" fmla="*/ 374052 h 374051"/>
                <a:gd name="connsiteX252" fmla="*/ 149084 w 436757"/>
                <a:gd name="connsiteY252" fmla="*/ 368359 h 374051"/>
                <a:gd name="connsiteX253" fmla="*/ 146220 w 436757"/>
                <a:gd name="connsiteY253" fmla="*/ 362687 h 374051"/>
                <a:gd name="connsiteX254" fmla="*/ 144318 w 436757"/>
                <a:gd name="connsiteY254" fmla="*/ 362687 h 374051"/>
                <a:gd name="connsiteX255" fmla="*/ 142420 w 436757"/>
                <a:gd name="connsiteY255" fmla="*/ 359813 h 374051"/>
                <a:gd name="connsiteX256" fmla="*/ 141489 w 436757"/>
                <a:gd name="connsiteY256" fmla="*/ 356984 h 374051"/>
                <a:gd name="connsiteX257" fmla="*/ 142420 w 436757"/>
                <a:gd name="connsiteY257" fmla="*/ 355082 h 374051"/>
                <a:gd name="connsiteX258" fmla="*/ 140523 w 436757"/>
                <a:gd name="connsiteY258" fmla="*/ 349389 h 374051"/>
                <a:gd name="connsiteX259" fmla="*/ 138625 w 436757"/>
                <a:gd name="connsiteY259" fmla="*/ 339892 h 374051"/>
                <a:gd name="connsiteX260" fmla="*/ 136723 w 436757"/>
                <a:gd name="connsiteY260" fmla="*/ 330400 h 374051"/>
                <a:gd name="connsiteX261" fmla="*/ 137689 w 436757"/>
                <a:gd name="connsiteY261" fmla="*/ 319936 h 374051"/>
                <a:gd name="connsiteX262" fmla="*/ 138625 w 436757"/>
                <a:gd name="connsiteY262" fmla="*/ 318039 h 374051"/>
                <a:gd name="connsiteX263" fmla="*/ 139591 w 436757"/>
                <a:gd name="connsiteY263" fmla="*/ 313312 h 374051"/>
                <a:gd name="connsiteX264" fmla="*/ 139591 w 436757"/>
                <a:gd name="connsiteY264" fmla="*/ 312341 h 374051"/>
                <a:gd name="connsiteX265" fmla="*/ 132923 w 436757"/>
                <a:gd name="connsiteY265" fmla="*/ 309513 h 374051"/>
                <a:gd name="connsiteX266" fmla="*/ 132923 w 436757"/>
                <a:gd name="connsiteY266" fmla="*/ 312341 h 374051"/>
                <a:gd name="connsiteX267" fmla="*/ 132923 w 436757"/>
                <a:gd name="connsiteY267" fmla="*/ 316136 h 374051"/>
                <a:gd name="connsiteX268" fmla="*/ 131030 w 436757"/>
                <a:gd name="connsiteY268" fmla="*/ 319936 h 374051"/>
                <a:gd name="connsiteX269" fmla="*/ 128197 w 436757"/>
                <a:gd name="connsiteY269" fmla="*/ 323731 h 374051"/>
                <a:gd name="connsiteX270" fmla="*/ 127230 w 436757"/>
                <a:gd name="connsiteY270" fmla="*/ 323731 h 374051"/>
                <a:gd name="connsiteX271" fmla="*/ 128197 w 436757"/>
                <a:gd name="connsiteY271" fmla="*/ 320907 h 374051"/>
                <a:gd name="connsiteX272" fmla="*/ 125328 w 436757"/>
                <a:gd name="connsiteY272" fmla="*/ 321834 h 374051"/>
                <a:gd name="connsiteX273" fmla="*/ 122504 w 436757"/>
                <a:gd name="connsiteY273" fmla="*/ 323731 h 374051"/>
                <a:gd name="connsiteX274" fmla="*/ 121533 w 436757"/>
                <a:gd name="connsiteY274" fmla="*/ 321834 h 374051"/>
                <a:gd name="connsiteX275" fmla="*/ 119636 w 436757"/>
                <a:gd name="connsiteY275" fmla="*/ 317107 h 374051"/>
                <a:gd name="connsiteX276" fmla="*/ 122504 w 436757"/>
                <a:gd name="connsiteY276" fmla="*/ 305713 h 374051"/>
                <a:gd name="connsiteX277" fmla="*/ 122504 w 436757"/>
                <a:gd name="connsiteY277" fmla="*/ 300952 h 374051"/>
                <a:gd name="connsiteX278" fmla="*/ 124402 w 436757"/>
                <a:gd name="connsiteY278" fmla="*/ 299049 h 374051"/>
                <a:gd name="connsiteX279" fmla="*/ 123431 w 436757"/>
                <a:gd name="connsiteY279" fmla="*/ 298118 h 374051"/>
                <a:gd name="connsiteX280" fmla="*/ 120602 w 436757"/>
                <a:gd name="connsiteY280" fmla="*/ 297152 h 374051"/>
                <a:gd name="connsiteX281" fmla="*/ 119636 w 436757"/>
                <a:gd name="connsiteY281" fmla="*/ 300015 h 374051"/>
                <a:gd name="connsiteX282" fmla="*/ 118704 w 436757"/>
                <a:gd name="connsiteY282" fmla="*/ 301918 h 374051"/>
                <a:gd name="connsiteX283" fmla="*/ 117733 w 436757"/>
                <a:gd name="connsiteY283" fmla="*/ 305713 h 374051"/>
                <a:gd name="connsiteX284" fmla="*/ 117733 w 436757"/>
                <a:gd name="connsiteY284" fmla="*/ 308546 h 374051"/>
                <a:gd name="connsiteX285" fmla="*/ 113007 w 436757"/>
                <a:gd name="connsiteY285" fmla="*/ 318039 h 374051"/>
                <a:gd name="connsiteX286" fmla="*/ 112041 w 436757"/>
                <a:gd name="connsiteY286" fmla="*/ 321834 h 374051"/>
                <a:gd name="connsiteX287" fmla="*/ 106343 w 436757"/>
                <a:gd name="connsiteY287" fmla="*/ 323731 h 374051"/>
                <a:gd name="connsiteX288" fmla="*/ 98748 w 436757"/>
                <a:gd name="connsiteY288" fmla="*/ 326600 h 374051"/>
                <a:gd name="connsiteX289" fmla="*/ 94017 w 436757"/>
                <a:gd name="connsiteY289" fmla="*/ 322805 h 374051"/>
                <a:gd name="connsiteX290" fmla="*/ 90217 w 436757"/>
                <a:gd name="connsiteY290" fmla="*/ 316136 h 374051"/>
                <a:gd name="connsiteX291" fmla="*/ 91154 w 436757"/>
                <a:gd name="connsiteY291" fmla="*/ 308546 h 374051"/>
                <a:gd name="connsiteX292" fmla="*/ 92120 w 436757"/>
                <a:gd name="connsiteY292" fmla="*/ 300952 h 374051"/>
                <a:gd name="connsiteX293" fmla="*/ 92120 w 436757"/>
                <a:gd name="connsiteY293" fmla="*/ 297152 h 374051"/>
                <a:gd name="connsiteX294" fmla="*/ 92120 w 436757"/>
                <a:gd name="connsiteY294" fmla="*/ 296215 h 374051"/>
                <a:gd name="connsiteX295" fmla="*/ 93051 w 436757"/>
                <a:gd name="connsiteY295" fmla="*/ 293352 h 374051"/>
                <a:gd name="connsiteX296" fmla="*/ 94948 w 436757"/>
                <a:gd name="connsiteY296" fmla="*/ 292420 h 374051"/>
                <a:gd name="connsiteX297" fmla="*/ 95919 w 436757"/>
                <a:gd name="connsiteY297" fmla="*/ 291454 h 374051"/>
                <a:gd name="connsiteX298" fmla="*/ 95919 w 436757"/>
                <a:gd name="connsiteY298" fmla="*/ 289557 h 374051"/>
                <a:gd name="connsiteX299" fmla="*/ 94017 w 436757"/>
                <a:gd name="connsiteY299" fmla="*/ 288620 h 374051"/>
                <a:gd name="connsiteX300" fmla="*/ 94017 w 436757"/>
                <a:gd name="connsiteY300" fmla="*/ 289557 h 374051"/>
                <a:gd name="connsiteX301" fmla="*/ 92120 w 436757"/>
                <a:gd name="connsiteY301" fmla="*/ 288620 h 374051"/>
                <a:gd name="connsiteX302" fmla="*/ 91154 w 436757"/>
                <a:gd name="connsiteY302" fmla="*/ 293352 h 374051"/>
                <a:gd name="connsiteX303" fmla="*/ 90217 w 436757"/>
                <a:gd name="connsiteY303" fmla="*/ 297152 h 374051"/>
                <a:gd name="connsiteX304" fmla="*/ 88325 w 436757"/>
                <a:gd name="connsiteY304" fmla="*/ 303815 h 374051"/>
                <a:gd name="connsiteX305" fmla="*/ 85451 w 436757"/>
                <a:gd name="connsiteY305" fmla="*/ 314239 h 374051"/>
                <a:gd name="connsiteX306" fmla="*/ 81656 w 436757"/>
                <a:gd name="connsiteY306" fmla="*/ 326600 h 374051"/>
                <a:gd name="connsiteX307" fmla="*/ 80725 w 436757"/>
                <a:gd name="connsiteY307" fmla="*/ 330400 h 374051"/>
                <a:gd name="connsiteX308" fmla="*/ 79759 w 436757"/>
                <a:gd name="connsiteY308" fmla="*/ 346521 h 374051"/>
                <a:gd name="connsiteX309" fmla="*/ 77856 w 436757"/>
                <a:gd name="connsiteY309" fmla="*/ 348423 h 374051"/>
                <a:gd name="connsiteX310" fmla="*/ 76930 w 436757"/>
                <a:gd name="connsiteY310" fmla="*/ 350316 h 374051"/>
                <a:gd name="connsiteX311" fmla="*/ 69335 w 436757"/>
                <a:gd name="connsiteY311" fmla="*/ 349389 h 374051"/>
                <a:gd name="connsiteX312" fmla="*/ 57940 w 436757"/>
                <a:gd name="connsiteY312" fmla="*/ 341795 h 374051"/>
                <a:gd name="connsiteX313" fmla="*/ 56969 w 436757"/>
                <a:gd name="connsiteY313" fmla="*/ 340823 h 374051"/>
                <a:gd name="connsiteX314" fmla="*/ 57940 w 436757"/>
                <a:gd name="connsiteY314" fmla="*/ 338926 h 374051"/>
                <a:gd name="connsiteX315" fmla="*/ 60769 w 436757"/>
                <a:gd name="connsiteY315" fmla="*/ 340823 h 374051"/>
                <a:gd name="connsiteX316" fmla="*/ 77856 w 436757"/>
                <a:gd name="connsiteY316" fmla="*/ 341795 h 374051"/>
                <a:gd name="connsiteX317" fmla="*/ 78827 w 436757"/>
                <a:gd name="connsiteY317" fmla="*/ 339892 h 374051"/>
                <a:gd name="connsiteX318" fmla="*/ 74061 w 436757"/>
                <a:gd name="connsiteY318" fmla="*/ 331326 h 374051"/>
                <a:gd name="connsiteX319" fmla="*/ 68364 w 436757"/>
                <a:gd name="connsiteY319" fmla="*/ 329434 h 374051"/>
                <a:gd name="connsiteX320" fmla="*/ 35151 w 436757"/>
                <a:gd name="connsiteY320" fmla="*/ 330400 h 374051"/>
                <a:gd name="connsiteX321" fmla="*/ 37048 w 436757"/>
                <a:gd name="connsiteY321" fmla="*/ 328502 h 374051"/>
                <a:gd name="connsiteX322" fmla="*/ 34184 w 436757"/>
                <a:gd name="connsiteY322" fmla="*/ 327531 h 374051"/>
                <a:gd name="connsiteX323" fmla="*/ 34184 w 436757"/>
                <a:gd name="connsiteY323" fmla="*/ 325634 h 374051"/>
                <a:gd name="connsiteX324" fmla="*/ 34184 w 436757"/>
                <a:gd name="connsiteY324" fmla="*/ 322805 h 374051"/>
                <a:gd name="connsiteX325" fmla="*/ 34184 w 436757"/>
                <a:gd name="connsiteY325" fmla="*/ 319936 h 374051"/>
                <a:gd name="connsiteX326" fmla="*/ 24687 w 436757"/>
                <a:gd name="connsiteY326" fmla="*/ 312341 h 374051"/>
                <a:gd name="connsiteX327" fmla="*/ 25658 w 436757"/>
                <a:gd name="connsiteY327" fmla="*/ 307610 h 374051"/>
                <a:gd name="connsiteX328" fmla="*/ 34184 w 436757"/>
                <a:gd name="connsiteY328" fmla="*/ 307610 h 374051"/>
                <a:gd name="connsiteX329" fmla="*/ 37048 w 436757"/>
                <a:gd name="connsiteY329" fmla="*/ 307610 h 374051"/>
                <a:gd name="connsiteX330" fmla="*/ 37979 w 436757"/>
                <a:gd name="connsiteY330" fmla="*/ 305713 h 374051"/>
                <a:gd name="connsiteX331" fmla="*/ 39877 w 436757"/>
                <a:gd name="connsiteY331" fmla="*/ 303815 h 374051"/>
                <a:gd name="connsiteX332" fmla="*/ 40848 w 436757"/>
                <a:gd name="connsiteY332" fmla="*/ 302844 h 374051"/>
                <a:gd name="connsiteX333" fmla="*/ 35151 w 436757"/>
                <a:gd name="connsiteY333" fmla="*/ 282928 h 374051"/>
                <a:gd name="connsiteX334" fmla="*/ 34184 w 436757"/>
                <a:gd name="connsiteY334" fmla="*/ 279128 h 374051"/>
                <a:gd name="connsiteX335" fmla="*/ 31351 w 436757"/>
                <a:gd name="connsiteY335" fmla="*/ 279128 h 374051"/>
                <a:gd name="connsiteX336" fmla="*/ 18063 w 436757"/>
                <a:gd name="connsiteY336" fmla="*/ 275333 h 374051"/>
                <a:gd name="connsiteX337" fmla="*/ 17092 w 436757"/>
                <a:gd name="connsiteY337" fmla="*/ 274362 h 374051"/>
                <a:gd name="connsiteX338" fmla="*/ 16161 w 436757"/>
                <a:gd name="connsiteY338" fmla="*/ 273431 h 374051"/>
                <a:gd name="connsiteX339" fmla="*/ 15195 w 436757"/>
                <a:gd name="connsiteY339" fmla="*/ 272464 h 374051"/>
                <a:gd name="connsiteX340" fmla="*/ 971 w 436757"/>
                <a:gd name="connsiteY340" fmla="*/ 254441 h 374051"/>
                <a:gd name="connsiteX341" fmla="*/ 0 w 436757"/>
                <a:gd name="connsiteY341" fmla="*/ 248743 h 374051"/>
                <a:gd name="connsiteX342" fmla="*/ 2864 w 436757"/>
                <a:gd name="connsiteY342" fmla="*/ 248743 h 374051"/>
                <a:gd name="connsiteX343" fmla="*/ 4766 w 436757"/>
                <a:gd name="connsiteY343" fmla="*/ 248743 h 374051"/>
                <a:gd name="connsiteX344" fmla="*/ 5697 w 436757"/>
                <a:gd name="connsiteY344" fmla="*/ 247797 h 374051"/>
                <a:gd name="connsiteX345" fmla="*/ 10468 w 436757"/>
                <a:gd name="connsiteY345" fmla="*/ 246846 h 374051"/>
                <a:gd name="connsiteX346" fmla="*/ 15195 w 436757"/>
                <a:gd name="connsiteY346" fmla="*/ 246846 h 374051"/>
                <a:gd name="connsiteX347" fmla="*/ 17092 w 436757"/>
                <a:gd name="connsiteY347" fmla="*/ 245895 h 374051"/>
                <a:gd name="connsiteX348" fmla="*/ 18990 w 436757"/>
                <a:gd name="connsiteY348" fmla="*/ 246846 h 374051"/>
                <a:gd name="connsiteX349" fmla="*/ 19961 w 436757"/>
                <a:gd name="connsiteY349" fmla="*/ 248743 h 374051"/>
                <a:gd name="connsiteX350" fmla="*/ 21858 w 436757"/>
                <a:gd name="connsiteY350" fmla="*/ 248743 h 374051"/>
                <a:gd name="connsiteX351" fmla="*/ 23756 w 436757"/>
                <a:gd name="connsiteY351" fmla="*/ 248743 h 374051"/>
                <a:gd name="connsiteX352" fmla="*/ 23756 w 436757"/>
                <a:gd name="connsiteY352" fmla="*/ 249695 h 374051"/>
                <a:gd name="connsiteX353" fmla="*/ 26590 w 436757"/>
                <a:gd name="connsiteY353" fmla="*/ 250641 h 374051"/>
                <a:gd name="connsiteX354" fmla="*/ 28482 w 436757"/>
                <a:gd name="connsiteY354" fmla="*/ 249695 h 374051"/>
                <a:gd name="connsiteX355" fmla="*/ 29453 w 436757"/>
                <a:gd name="connsiteY355" fmla="*/ 249695 h 374051"/>
                <a:gd name="connsiteX356" fmla="*/ 41779 w 436757"/>
                <a:gd name="connsiteY356" fmla="*/ 247797 h 374051"/>
                <a:gd name="connsiteX357" fmla="*/ 41779 w 436757"/>
                <a:gd name="connsiteY357" fmla="*/ 247797 h 374051"/>
                <a:gd name="connsiteX358" fmla="*/ 44643 w 436757"/>
                <a:gd name="connsiteY358" fmla="*/ 240202 h 374051"/>
                <a:gd name="connsiteX359" fmla="*/ 45579 w 436757"/>
                <a:gd name="connsiteY359" fmla="*/ 240202 h 374051"/>
                <a:gd name="connsiteX360" fmla="*/ 47472 w 436757"/>
                <a:gd name="connsiteY360" fmla="*/ 240202 h 374051"/>
                <a:gd name="connsiteX361" fmla="*/ 48443 w 436757"/>
                <a:gd name="connsiteY361" fmla="*/ 239241 h 374051"/>
                <a:gd name="connsiteX362" fmla="*/ 50340 w 436757"/>
                <a:gd name="connsiteY362" fmla="*/ 239241 h 374051"/>
                <a:gd name="connsiteX363" fmla="*/ 51272 w 436757"/>
                <a:gd name="connsiteY363" fmla="*/ 239241 h 374051"/>
                <a:gd name="connsiteX364" fmla="*/ 55072 w 436757"/>
                <a:gd name="connsiteY364" fmla="*/ 237354 h 374051"/>
                <a:gd name="connsiteX365" fmla="*/ 56038 w 436757"/>
                <a:gd name="connsiteY365" fmla="*/ 237354 h 374051"/>
                <a:gd name="connsiteX366" fmla="*/ 60769 w 436757"/>
                <a:gd name="connsiteY366" fmla="*/ 245895 h 374051"/>
                <a:gd name="connsiteX367" fmla="*/ 63633 w 436757"/>
                <a:gd name="connsiteY367" fmla="*/ 255372 h 374051"/>
                <a:gd name="connsiteX368" fmla="*/ 68364 w 436757"/>
                <a:gd name="connsiteY368" fmla="*/ 246846 h 374051"/>
                <a:gd name="connsiteX369" fmla="*/ 68364 w 436757"/>
                <a:gd name="connsiteY369" fmla="*/ 237354 h 374051"/>
                <a:gd name="connsiteX370" fmla="*/ 67432 w 436757"/>
                <a:gd name="connsiteY370" fmla="*/ 235451 h 374051"/>
                <a:gd name="connsiteX371" fmla="*/ 65535 w 436757"/>
                <a:gd name="connsiteY371" fmla="*/ 232608 h 374051"/>
                <a:gd name="connsiteX372" fmla="*/ 66461 w 436757"/>
                <a:gd name="connsiteY372" fmla="*/ 229754 h 374051"/>
                <a:gd name="connsiteX373" fmla="*/ 70261 w 436757"/>
                <a:gd name="connsiteY373" fmla="*/ 231651 h 374051"/>
                <a:gd name="connsiteX374" fmla="*/ 73130 w 436757"/>
                <a:gd name="connsiteY374" fmla="*/ 232608 h 374051"/>
                <a:gd name="connsiteX375" fmla="*/ 73130 w 436757"/>
                <a:gd name="connsiteY375" fmla="*/ 225959 h 374051"/>
                <a:gd name="connsiteX376" fmla="*/ 73130 w 436757"/>
                <a:gd name="connsiteY376" fmla="*/ 223110 h 374051"/>
                <a:gd name="connsiteX377" fmla="*/ 72164 w 436757"/>
                <a:gd name="connsiteY377" fmla="*/ 218364 h 374051"/>
                <a:gd name="connsiteX378" fmla="*/ 71228 w 436757"/>
                <a:gd name="connsiteY378" fmla="*/ 217413 h 374051"/>
                <a:gd name="connsiteX379" fmla="*/ 69335 w 436757"/>
                <a:gd name="connsiteY379" fmla="*/ 216467 h 374051"/>
                <a:gd name="connsiteX380" fmla="*/ 69335 w 436757"/>
                <a:gd name="connsiteY380" fmla="*/ 215510 h 374051"/>
                <a:gd name="connsiteX381" fmla="*/ 69335 w 436757"/>
                <a:gd name="connsiteY381" fmla="*/ 210764 h 374051"/>
                <a:gd name="connsiteX382" fmla="*/ 69335 w 436757"/>
                <a:gd name="connsiteY382" fmla="*/ 210764 h 374051"/>
                <a:gd name="connsiteX383" fmla="*/ 68364 w 436757"/>
                <a:gd name="connsiteY383" fmla="*/ 208872 h 374051"/>
                <a:gd name="connsiteX384" fmla="*/ 66461 w 436757"/>
                <a:gd name="connsiteY384" fmla="*/ 205072 h 374051"/>
                <a:gd name="connsiteX385" fmla="*/ 64569 w 436757"/>
                <a:gd name="connsiteY385" fmla="*/ 201272 h 374051"/>
                <a:gd name="connsiteX386" fmla="*/ 64569 w 436757"/>
                <a:gd name="connsiteY386" fmla="*/ 201272 h 374051"/>
                <a:gd name="connsiteX387" fmla="*/ 66461 w 436757"/>
                <a:gd name="connsiteY387" fmla="*/ 199374 h 374051"/>
                <a:gd name="connsiteX388" fmla="*/ 68364 w 436757"/>
                <a:gd name="connsiteY388" fmla="*/ 197477 h 374051"/>
                <a:gd name="connsiteX389" fmla="*/ 70261 w 436757"/>
                <a:gd name="connsiteY389" fmla="*/ 194628 h 374051"/>
                <a:gd name="connsiteX390" fmla="*/ 70261 w 436757"/>
                <a:gd name="connsiteY390" fmla="*/ 194628 h 374051"/>
                <a:gd name="connsiteX391" fmla="*/ 71228 w 436757"/>
                <a:gd name="connsiteY391" fmla="*/ 192726 h 374051"/>
                <a:gd name="connsiteX392" fmla="*/ 74061 w 436757"/>
                <a:gd name="connsiteY392" fmla="*/ 190828 h 374051"/>
                <a:gd name="connsiteX393" fmla="*/ 75959 w 436757"/>
                <a:gd name="connsiteY393" fmla="*/ 190828 h 374051"/>
                <a:gd name="connsiteX394" fmla="*/ 75959 w 436757"/>
                <a:gd name="connsiteY394" fmla="*/ 188926 h 374051"/>
                <a:gd name="connsiteX395" fmla="*/ 84525 w 436757"/>
                <a:gd name="connsiteY395" fmla="*/ 188926 h 374051"/>
                <a:gd name="connsiteX396" fmla="*/ 86422 w 436757"/>
                <a:gd name="connsiteY396" fmla="*/ 188926 h 374051"/>
                <a:gd name="connsiteX397" fmla="*/ 94017 w 436757"/>
                <a:gd name="connsiteY397" fmla="*/ 187028 h 374051"/>
                <a:gd name="connsiteX398" fmla="*/ 96846 w 436757"/>
                <a:gd name="connsiteY398" fmla="*/ 187028 h 374051"/>
                <a:gd name="connsiteX399" fmla="*/ 97822 w 436757"/>
                <a:gd name="connsiteY399" fmla="*/ 187028 h 374051"/>
                <a:gd name="connsiteX400" fmla="*/ 94017 w 436757"/>
                <a:gd name="connsiteY400" fmla="*/ 181331 h 374051"/>
                <a:gd name="connsiteX401" fmla="*/ 97822 w 436757"/>
                <a:gd name="connsiteY401" fmla="*/ 178487 h 374051"/>
                <a:gd name="connsiteX402" fmla="*/ 102548 w 436757"/>
                <a:gd name="connsiteY402" fmla="*/ 183233 h 374051"/>
                <a:gd name="connsiteX403" fmla="*/ 103514 w 436757"/>
                <a:gd name="connsiteY403" fmla="*/ 184179 h 374051"/>
                <a:gd name="connsiteX404" fmla="*/ 104441 w 436757"/>
                <a:gd name="connsiteY404" fmla="*/ 186082 h 374051"/>
                <a:gd name="connsiteX405" fmla="*/ 106343 w 436757"/>
                <a:gd name="connsiteY405" fmla="*/ 186082 h 374051"/>
                <a:gd name="connsiteX406" fmla="*/ 107314 w 436757"/>
                <a:gd name="connsiteY406" fmla="*/ 187980 h 374051"/>
                <a:gd name="connsiteX407" fmla="*/ 109207 w 436757"/>
                <a:gd name="connsiteY407" fmla="*/ 187028 h 374051"/>
                <a:gd name="connsiteX408" fmla="*/ 111109 w 436757"/>
                <a:gd name="connsiteY408" fmla="*/ 185131 h 374051"/>
                <a:gd name="connsiteX409" fmla="*/ 112041 w 436757"/>
                <a:gd name="connsiteY409" fmla="*/ 183233 h 374051"/>
                <a:gd name="connsiteX410" fmla="*/ 113007 w 436757"/>
                <a:gd name="connsiteY410" fmla="*/ 183233 h 374051"/>
                <a:gd name="connsiteX411" fmla="*/ 113933 w 436757"/>
                <a:gd name="connsiteY411" fmla="*/ 181331 h 374051"/>
                <a:gd name="connsiteX412" fmla="*/ 115836 w 436757"/>
                <a:gd name="connsiteY412" fmla="*/ 180385 h 374051"/>
                <a:gd name="connsiteX413" fmla="*/ 116807 w 436757"/>
                <a:gd name="connsiteY413" fmla="*/ 179433 h 374051"/>
                <a:gd name="connsiteX414" fmla="*/ 121533 w 436757"/>
                <a:gd name="connsiteY414" fmla="*/ 175638 h 374051"/>
                <a:gd name="connsiteX415" fmla="*/ 124402 w 436757"/>
                <a:gd name="connsiteY415" fmla="*/ 173741 h 374051"/>
                <a:gd name="connsiteX416" fmla="*/ 128197 w 436757"/>
                <a:gd name="connsiteY416" fmla="*/ 172785 h 374051"/>
                <a:gd name="connsiteX417" fmla="*/ 129128 w 436757"/>
                <a:gd name="connsiteY417" fmla="*/ 173741 h 374051"/>
                <a:gd name="connsiteX418" fmla="*/ 130094 w 436757"/>
                <a:gd name="connsiteY418" fmla="*/ 173741 h 374051"/>
                <a:gd name="connsiteX419" fmla="*/ 131030 w 436757"/>
                <a:gd name="connsiteY419" fmla="*/ 174687 h 374051"/>
                <a:gd name="connsiteX420" fmla="*/ 132923 w 436757"/>
                <a:gd name="connsiteY420" fmla="*/ 175638 h 374051"/>
                <a:gd name="connsiteX421" fmla="*/ 140523 w 436757"/>
                <a:gd name="connsiteY421" fmla="*/ 175638 h 374051"/>
                <a:gd name="connsiteX422" fmla="*/ 144318 w 436757"/>
                <a:gd name="connsiteY422" fmla="*/ 174687 h 374051"/>
                <a:gd name="connsiteX423" fmla="*/ 150020 w 436757"/>
                <a:gd name="connsiteY423" fmla="*/ 172785 h 374051"/>
                <a:gd name="connsiteX424" fmla="*/ 155712 w 436757"/>
                <a:gd name="connsiteY424" fmla="*/ 171839 h 374051"/>
                <a:gd name="connsiteX425" fmla="*/ 159513 w 436757"/>
                <a:gd name="connsiteY425" fmla="*/ 171839 h 374051"/>
                <a:gd name="connsiteX426" fmla="*/ 163307 w 436757"/>
                <a:gd name="connsiteY426" fmla="*/ 169941 h 374051"/>
                <a:gd name="connsiteX427" fmla="*/ 166176 w 436757"/>
                <a:gd name="connsiteY427" fmla="*/ 168990 h 374051"/>
                <a:gd name="connsiteX428" fmla="*/ 169010 w 436757"/>
                <a:gd name="connsiteY428" fmla="*/ 167092 h 374051"/>
                <a:gd name="connsiteX429" fmla="*/ 169010 w 436757"/>
                <a:gd name="connsiteY429" fmla="*/ 167092 h 374051"/>
                <a:gd name="connsiteX430" fmla="*/ 173781 w 436757"/>
                <a:gd name="connsiteY430" fmla="*/ 165190 h 374051"/>
                <a:gd name="connsiteX431" fmla="*/ 174702 w 436757"/>
                <a:gd name="connsiteY431" fmla="*/ 161395 h 374051"/>
                <a:gd name="connsiteX432" fmla="*/ 175668 w 436757"/>
                <a:gd name="connsiteY432" fmla="*/ 159497 h 374051"/>
                <a:gd name="connsiteX433" fmla="*/ 176605 w 436757"/>
                <a:gd name="connsiteY433" fmla="*/ 155698 h 374051"/>
                <a:gd name="connsiteX434" fmla="*/ 177571 w 436757"/>
                <a:gd name="connsiteY434" fmla="*/ 154751 h 374051"/>
                <a:gd name="connsiteX435" fmla="*/ 178502 w 436757"/>
                <a:gd name="connsiteY435" fmla="*/ 150951 h 374051"/>
                <a:gd name="connsiteX436" fmla="*/ 179468 w 436757"/>
                <a:gd name="connsiteY436" fmla="*/ 149049 h 374051"/>
                <a:gd name="connsiteX437" fmla="*/ 185166 w 436757"/>
                <a:gd name="connsiteY437" fmla="*/ 132913 h 374051"/>
                <a:gd name="connsiteX438" fmla="*/ 186097 w 436757"/>
                <a:gd name="connsiteY438" fmla="*/ 123421 h 374051"/>
                <a:gd name="connsiteX439" fmla="*/ 195594 w 436757"/>
                <a:gd name="connsiteY439" fmla="*/ 119620 h 374051"/>
                <a:gd name="connsiteX440" fmla="*/ 196560 w 436757"/>
                <a:gd name="connsiteY440" fmla="*/ 118689 h 374051"/>
                <a:gd name="connsiteX441" fmla="*/ 202258 w 436757"/>
                <a:gd name="connsiteY441" fmla="*/ 118689 h 374051"/>
                <a:gd name="connsiteX442" fmla="*/ 204155 w 436757"/>
                <a:gd name="connsiteY442" fmla="*/ 119620 h 374051"/>
                <a:gd name="connsiteX443" fmla="*/ 210784 w 436757"/>
                <a:gd name="connsiteY443" fmla="*/ 117718 h 374051"/>
                <a:gd name="connsiteX444" fmla="*/ 210784 w 436757"/>
                <a:gd name="connsiteY444" fmla="*/ 117718 h 374051"/>
                <a:gd name="connsiteX445" fmla="*/ 212682 w 436757"/>
                <a:gd name="connsiteY445" fmla="*/ 115821 h 374051"/>
                <a:gd name="connsiteX446" fmla="*/ 225974 w 436757"/>
                <a:gd name="connsiteY446" fmla="*/ 99699 h 374051"/>
                <a:gd name="connsiteX447" fmla="*/ 228842 w 436757"/>
                <a:gd name="connsiteY447" fmla="*/ 102528 h 374051"/>
                <a:gd name="connsiteX448" fmla="*/ 238300 w 436757"/>
                <a:gd name="connsiteY448" fmla="*/ 104431 h 374051"/>
                <a:gd name="connsiteX449" fmla="*/ 241163 w 436757"/>
                <a:gd name="connsiteY449" fmla="*/ 101597 h 374051"/>
                <a:gd name="connsiteX450" fmla="*/ 242100 w 436757"/>
                <a:gd name="connsiteY450" fmla="*/ 100631 h 374051"/>
                <a:gd name="connsiteX451" fmla="*/ 243993 w 436757"/>
                <a:gd name="connsiteY451" fmla="*/ 97802 h 374051"/>
                <a:gd name="connsiteX452" fmla="*/ 248758 w 436757"/>
                <a:gd name="connsiteY452" fmla="*/ 93036 h 374051"/>
                <a:gd name="connsiteX453" fmla="*/ 249695 w 436757"/>
                <a:gd name="connsiteY453" fmla="*/ 92100 h 374051"/>
                <a:gd name="connsiteX454" fmla="*/ 258256 w 436757"/>
                <a:gd name="connsiteY454" fmla="*/ 90202 h 374051"/>
                <a:gd name="connsiteX455" fmla="*/ 262056 w 436757"/>
                <a:gd name="connsiteY455" fmla="*/ 88305 h 374051"/>
                <a:gd name="connsiteX456" fmla="*/ 268685 w 436757"/>
                <a:gd name="connsiteY456" fmla="*/ 88305 h 374051"/>
                <a:gd name="connsiteX457" fmla="*/ 269651 w 436757"/>
                <a:gd name="connsiteY457" fmla="*/ 87334 h 374051"/>
                <a:gd name="connsiteX458" fmla="*/ 270582 w 436757"/>
                <a:gd name="connsiteY458" fmla="*/ 81641 h 374051"/>
                <a:gd name="connsiteX459" fmla="*/ 270582 w 436757"/>
                <a:gd name="connsiteY459" fmla="*/ 76910 h 374051"/>
                <a:gd name="connsiteX460" fmla="*/ 271548 w 436757"/>
                <a:gd name="connsiteY460" fmla="*/ 73110 h 374051"/>
                <a:gd name="connsiteX461" fmla="*/ 275348 w 436757"/>
                <a:gd name="connsiteY461" fmla="*/ 70246 h 374051"/>
                <a:gd name="connsiteX462" fmla="*/ 276279 w 436757"/>
                <a:gd name="connsiteY462" fmla="*/ 69315 h 374051"/>
                <a:gd name="connsiteX463" fmla="*/ 277245 w 436757"/>
                <a:gd name="connsiteY463" fmla="*/ 64549 h 374051"/>
                <a:gd name="connsiteX464" fmla="*/ 281046 w 436757"/>
                <a:gd name="connsiteY464" fmla="*/ 61715 h 374051"/>
                <a:gd name="connsiteX465" fmla="*/ 283874 w 436757"/>
                <a:gd name="connsiteY465" fmla="*/ 44628 h 374051"/>
                <a:gd name="connsiteX466" fmla="*/ 285772 w 436757"/>
                <a:gd name="connsiteY466" fmla="*/ 41759 h 374051"/>
                <a:gd name="connsiteX467" fmla="*/ 288640 w 436757"/>
                <a:gd name="connsiteY467" fmla="*/ 37033 h 374051"/>
                <a:gd name="connsiteX468" fmla="*/ 286738 w 436757"/>
                <a:gd name="connsiteY468" fmla="*/ 33233 h 374051"/>
                <a:gd name="connsiteX469" fmla="*/ 285772 w 436757"/>
                <a:gd name="connsiteY469" fmla="*/ 32267 h 374051"/>
                <a:gd name="connsiteX470" fmla="*/ 294338 w 436757"/>
                <a:gd name="connsiteY470" fmla="*/ 24672 h 374051"/>
                <a:gd name="connsiteX471" fmla="*/ 300961 w 436757"/>
                <a:gd name="connsiteY471" fmla="*/ 25638 h 374051"/>
                <a:gd name="connsiteX472" fmla="*/ 320922 w 436757"/>
                <a:gd name="connsiteY472" fmla="*/ 37033 h 374051"/>
                <a:gd name="connsiteX473" fmla="*/ 330415 w 436757"/>
                <a:gd name="connsiteY473" fmla="*/ 34165 h 374051"/>
                <a:gd name="connsiteX474" fmla="*/ 339912 w 436757"/>
                <a:gd name="connsiteY474" fmla="*/ 5702 h 374051"/>
                <a:gd name="connsiteX475" fmla="*/ 348433 w 436757"/>
                <a:gd name="connsiteY475" fmla="*/ 2854 h 374051"/>
                <a:gd name="connsiteX476" fmla="*/ 350336 w 436757"/>
                <a:gd name="connsiteY476" fmla="*/ 3800 h 374051"/>
                <a:gd name="connsiteX477" fmla="*/ 356999 w 436757"/>
                <a:gd name="connsiteY477" fmla="*/ 7600 h 374051"/>
                <a:gd name="connsiteX478" fmla="*/ 358902 w 436757"/>
                <a:gd name="connsiteY478" fmla="*/ 8551 h 374051"/>
                <a:gd name="connsiteX479" fmla="*/ 365530 w 436757"/>
                <a:gd name="connsiteY479" fmla="*/ 7600 h 374051"/>
                <a:gd name="connsiteX480" fmla="*/ 369325 w 436757"/>
                <a:gd name="connsiteY480" fmla="*/ 6649 h 374051"/>
                <a:gd name="connsiteX481" fmla="*/ 370296 w 436757"/>
                <a:gd name="connsiteY481" fmla="*/ 6649 h 374051"/>
                <a:gd name="connsiteX482" fmla="*/ 372189 w 436757"/>
                <a:gd name="connsiteY482" fmla="*/ 5702 h 374051"/>
                <a:gd name="connsiteX483" fmla="*/ 375989 w 436757"/>
                <a:gd name="connsiteY483" fmla="*/ 6649 h 374051"/>
                <a:gd name="connsiteX484" fmla="*/ 387384 w 436757"/>
                <a:gd name="connsiteY484" fmla="*/ 2854 h 374051"/>
                <a:gd name="connsiteX485" fmla="*/ 398779 w 436757"/>
                <a:gd name="connsiteY485" fmla="*/ 956 h 374051"/>
                <a:gd name="connsiteX486" fmla="*/ 401607 w 436757"/>
                <a:gd name="connsiteY486" fmla="*/ 0 h 374051"/>
                <a:gd name="connsiteX487" fmla="*/ 402573 w 436757"/>
                <a:gd name="connsiteY487" fmla="*/ 2854 h 374051"/>
                <a:gd name="connsiteX488" fmla="*/ 404476 w 436757"/>
                <a:gd name="connsiteY488" fmla="*/ 5702 h 374051"/>
                <a:gd name="connsiteX489" fmla="*/ 406374 w 436757"/>
                <a:gd name="connsiteY489" fmla="*/ 8551 h 374051"/>
                <a:gd name="connsiteX490" fmla="*/ 407300 w 436757"/>
                <a:gd name="connsiteY490" fmla="*/ 9497 h 374051"/>
                <a:gd name="connsiteX491" fmla="*/ 409202 w 436757"/>
                <a:gd name="connsiteY491" fmla="*/ 13297 h 374051"/>
                <a:gd name="connsiteX492" fmla="*/ 411100 w 436757"/>
                <a:gd name="connsiteY492" fmla="*/ 14244 h 374051"/>
                <a:gd name="connsiteX493" fmla="*/ 412071 w 436757"/>
                <a:gd name="connsiteY493" fmla="*/ 17077 h 374051"/>
                <a:gd name="connsiteX494" fmla="*/ 413002 w 436757"/>
                <a:gd name="connsiteY494" fmla="*/ 18985 h 374051"/>
                <a:gd name="connsiteX495" fmla="*/ 413968 w 436757"/>
                <a:gd name="connsiteY495" fmla="*/ 20872 h 374051"/>
                <a:gd name="connsiteX496" fmla="*/ 416797 w 436757"/>
                <a:gd name="connsiteY496" fmla="*/ 21843 h 374051"/>
                <a:gd name="connsiteX497" fmla="*/ 415866 w 436757"/>
                <a:gd name="connsiteY497" fmla="*/ 26570 h 374051"/>
                <a:gd name="connsiteX498" fmla="*/ 415866 w 436757"/>
                <a:gd name="connsiteY498" fmla="*/ 32267 h 374051"/>
                <a:gd name="connsiteX499" fmla="*/ 418695 w 436757"/>
                <a:gd name="connsiteY499" fmla="*/ 35136 h 374051"/>
                <a:gd name="connsiteX500" fmla="*/ 416797 w 436757"/>
                <a:gd name="connsiteY500" fmla="*/ 44628 h 374051"/>
                <a:gd name="connsiteX501" fmla="*/ 415866 w 436757"/>
                <a:gd name="connsiteY501" fmla="*/ 47462 h 374051"/>
                <a:gd name="connsiteX502" fmla="*/ 416797 w 436757"/>
                <a:gd name="connsiteY502" fmla="*/ 48428 h 374051"/>
                <a:gd name="connsiteX503" fmla="*/ 420597 w 436757"/>
                <a:gd name="connsiteY503" fmla="*/ 48428 h 374051"/>
                <a:gd name="connsiteX504" fmla="*/ 421563 w 436757"/>
                <a:gd name="connsiteY504" fmla="*/ 47462 h 374051"/>
                <a:gd name="connsiteX505" fmla="*/ 422495 w 436757"/>
                <a:gd name="connsiteY505" fmla="*/ 48428 h 374051"/>
                <a:gd name="connsiteX506" fmla="*/ 423461 w 436757"/>
                <a:gd name="connsiteY506" fmla="*/ 48428 h 374051"/>
                <a:gd name="connsiteX507" fmla="*/ 424392 w 436757"/>
                <a:gd name="connsiteY507" fmla="*/ 49354 h 374051"/>
                <a:gd name="connsiteX508" fmla="*/ 426289 w 436757"/>
                <a:gd name="connsiteY508" fmla="*/ 52218 h 374051"/>
                <a:gd name="connsiteX509" fmla="*/ 431992 w 436757"/>
                <a:gd name="connsiteY509" fmla="*/ 53154 h 374051"/>
                <a:gd name="connsiteX510" fmla="*/ 432958 w 436757"/>
                <a:gd name="connsiteY510" fmla="*/ 54120 h 374051"/>
                <a:gd name="connsiteX511" fmla="*/ 435787 w 436757"/>
                <a:gd name="connsiteY511" fmla="*/ 56954 h 374051"/>
                <a:gd name="connsiteX512" fmla="*/ 435787 w 436757"/>
                <a:gd name="connsiteY512" fmla="*/ 57920 h 37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</a:cxnLst>
              <a:rect l="l" t="t" r="r" b="b"/>
              <a:pathLst>
                <a:path w="436757" h="374051">
                  <a:moveTo>
                    <a:pt x="436758" y="58852"/>
                  </a:moveTo>
                  <a:lnTo>
                    <a:pt x="434855" y="60749"/>
                  </a:lnTo>
                  <a:lnTo>
                    <a:pt x="432958" y="66451"/>
                  </a:lnTo>
                  <a:lnTo>
                    <a:pt x="434855" y="68344"/>
                  </a:lnTo>
                  <a:lnTo>
                    <a:pt x="431992" y="71212"/>
                  </a:lnTo>
                  <a:lnTo>
                    <a:pt x="424392" y="71212"/>
                  </a:lnTo>
                  <a:lnTo>
                    <a:pt x="423461" y="71212"/>
                  </a:lnTo>
                  <a:lnTo>
                    <a:pt x="416797" y="62652"/>
                  </a:lnTo>
                  <a:lnTo>
                    <a:pt x="413002" y="63618"/>
                  </a:lnTo>
                  <a:lnTo>
                    <a:pt x="413002" y="64549"/>
                  </a:lnTo>
                  <a:lnTo>
                    <a:pt x="410168" y="66451"/>
                  </a:lnTo>
                  <a:lnTo>
                    <a:pt x="408276" y="66451"/>
                  </a:lnTo>
                  <a:lnTo>
                    <a:pt x="407300" y="67417"/>
                  </a:lnTo>
                  <a:lnTo>
                    <a:pt x="402573" y="71212"/>
                  </a:lnTo>
                  <a:lnTo>
                    <a:pt x="400676" y="75012"/>
                  </a:lnTo>
                  <a:lnTo>
                    <a:pt x="400676" y="79739"/>
                  </a:lnTo>
                  <a:lnTo>
                    <a:pt x="398779" y="81641"/>
                  </a:lnTo>
                  <a:lnTo>
                    <a:pt x="398779" y="83539"/>
                  </a:lnTo>
                  <a:lnTo>
                    <a:pt x="397808" y="86407"/>
                  </a:lnTo>
                  <a:lnTo>
                    <a:pt x="398779" y="87334"/>
                  </a:lnTo>
                  <a:lnTo>
                    <a:pt x="399705" y="88305"/>
                  </a:lnTo>
                  <a:lnTo>
                    <a:pt x="401607" y="92100"/>
                  </a:lnTo>
                  <a:lnTo>
                    <a:pt x="398779" y="102528"/>
                  </a:lnTo>
                  <a:lnTo>
                    <a:pt x="395910" y="112026"/>
                  </a:lnTo>
                  <a:lnTo>
                    <a:pt x="395910" y="112992"/>
                  </a:lnTo>
                  <a:lnTo>
                    <a:pt x="394979" y="119620"/>
                  </a:lnTo>
                  <a:lnTo>
                    <a:pt x="393081" y="121518"/>
                  </a:lnTo>
                  <a:lnTo>
                    <a:pt x="386413" y="121518"/>
                  </a:lnTo>
                  <a:lnTo>
                    <a:pt x="385486" y="129113"/>
                  </a:lnTo>
                  <a:lnTo>
                    <a:pt x="380720" y="129113"/>
                  </a:lnTo>
                  <a:lnTo>
                    <a:pt x="376920" y="131010"/>
                  </a:lnTo>
                  <a:lnTo>
                    <a:pt x="378818" y="135761"/>
                  </a:lnTo>
                  <a:lnTo>
                    <a:pt x="379789" y="135761"/>
                  </a:lnTo>
                  <a:lnTo>
                    <a:pt x="381686" y="135761"/>
                  </a:lnTo>
                  <a:lnTo>
                    <a:pt x="383584" y="134805"/>
                  </a:lnTo>
                  <a:lnTo>
                    <a:pt x="386413" y="133859"/>
                  </a:lnTo>
                  <a:lnTo>
                    <a:pt x="388315" y="134805"/>
                  </a:lnTo>
                  <a:lnTo>
                    <a:pt x="389286" y="133859"/>
                  </a:lnTo>
                  <a:lnTo>
                    <a:pt x="393081" y="135761"/>
                  </a:lnTo>
                  <a:lnTo>
                    <a:pt x="393081" y="138605"/>
                  </a:lnTo>
                  <a:lnTo>
                    <a:pt x="391179" y="140508"/>
                  </a:lnTo>
                  <a:lnTo>
                    <a:pt x="390213" y="152849"/>
                  </a:lnTo>
                  <a:lnTo>
                    <a:pt x="390213" y="154751"/>
                  </a:lnTo>
                  <a:lnTo>
                    <a:pt x="389286" y="155698"/>
                  </a:lnTo>
                  <a:lnTo>
                    <a:pt x="388315" y="157595"/>
                  </a:lnTo>
                  <a:lnTo>
                    <a:pt x="387384" y="159497"/>
                  </a:lnTo>
                  <a:lnTo>
                    <a:pt x="384520" y="166146"/>
                  </a:lnTo>
                  <a:lnTo>
                    <a:pt x="384520" y="167092"/>
                  </a:lnTo>
                  <a:lnTo>
                    <a:pt x="385486" y="168039"/>
                  </a:lnTo>
                  <a:lnTo>
                    <a:pt x="384520" y="170892"/>
                  </a:lnTo>
                  <a:lnTo>
                    <a:pt x="382618" y="175638"/>
                  </a:lnTo>
                  <a:lnTo>
                    <a:pt x="380720" y="176585"/>
                  </a:lnTo>
                  <a:lnTo>
                    <a:pt x="375989" y="174687"/>
                  </a:lnTo>
                  <a:lnTo>
                    <a:pt x="375989" y="173741"/>
                  </a:lnTo>
                  <a:lnTo>
                    <a:pt x="373125" y="175638"/>
                  </a:lnTo>
                  <a:lnTo>
                    <a:pt x="377891" y="181331"/>
                  </a:lnTo>
                  <a:lnTo>
                    <a:pt x="375023" y="192726"/>
                  </a:lnTo>
                  <a:lnTo>
                    <a:pt x="376920" y="194628"/>
                  </a:lnTo>
                  <a:lnTo>
                    <a:pt x="375989" y="196521"/>
                  </a:lnTo>
                  <a:lnTo>
                    <a:pt x="373125" y="205072"/>
                  </a:lnTo>
                  <a:lnTo>
                    <a:pt x="372189" y="206018"/>
                  </a:lnTo>
                  <a:lnTo>
                    <a:pt x="370296" y="207915"/>
                  </a:lnTo>
                  <a:lnTo>
                    <a:pt x="370296" y="208872"/>
                  </a:lnTo>
                  <a:lnTo>
                    <a:pt x="371223" y="211715"/>
                  </a:lnTo>
                  <a:lnTo>
                    <a:pt x="370296" y="212667"/>
                  </a:lnTo>
                  <a:lnTo>
                    <a:pt x="363628" y="211715"/>
                  </a:lnTo>
                  <a:lnTo>
                    <a:pt x="362697" y="211715"/>
                  </a:lnTo>
                  <a:lnTo>
                    <a:pt x="360799" y="212667"/>
                  </a:lnTo>
                  <a:lnTo>
                    <a:pt x="359828" y="217413"/>
                  </a:lnTo>
                  <a:lnTo>
                    <a:pt x="355102" y="216467"/>
                  </a:lnTo>
                  <a:lnTo>
                    <a:pt x="356033" y="217413"/>
                  </a:lnTo>
                  <a:lnTo>
                    <a:pt x="355102" y="219310"/>
                  </a:lnTo>
                  <a:lnTo>
                    <a:pt x="354136" y="218364"/>
                  </a:lnTo>
                  <a:lnTo>
                    <a:pt x="349404" y="219310"/>
                  </a:lnTo>
                  <a:lnTo>
                    <a:pt x="348433" y="220261"/>
                  </a:lnTo>
                  <a:lnTo>
                    <a:pt x="348433" y="221213"/>
                  </a:lnTo>
                  <a:lnTo>
                    <a:pt x="347507" y="228807"/>
                  </a:lnTo>
                  <a:lnTo>
                    <a:pt x="344638" y="235451"/>
                  </a:lnTo>
                  <a:lnTo>
                    <a:pt x="345605" y="236402"/>
                  </a:lnTo>
                  <a:lnTo>
                    <a:pt x="344638" y="239241"/>
                  </a:lnTo>
                  <a:lnTo>
                    <a:pt x="339912" y="240202"/>
                  </a:lnTo>
                  <a:lnTo>
                    <a:pt x="337043" y="243046"/>
                  </a:lnTo>
                  <a:lnTo>
                    <a:pt x="337043" y="243046"/>
                  </a:lnTo>
                  <a:lnTo>
                    <a:pt x="335146" y="244948"/>
                  </a:lnTo>
                  <a:lnTo>
                    <a:pt x="326615" y="243046"/>
                  </a:lnTo>
                  <a:lnTo>
                    <a:pt x="325649" y="242100"/>
                  </a:lnTo>
                  <a:lnTo>
                    <a:pt x="322825" y="241149"/>
                  </a:lnTo>
                  <a:lnTo>
                    <a:pt x="319951" y="241149"/>
                  </a:lnTo>
                  <a:lnTo>
                    <a:pt x="315220" y="242100"/>
                  </a:lnTo>
                  <a:lnTo>
                    <a:pt x="313332" y="243046"/>
                  </a:lnTo>
                  <a:lnTo>
                    <a:pt x="311430" y="243997"/>
                  </a:lnTo>
                  <a:lnTo>
                    <a:pt x="310454" y="246846"/>
                  </a:lnTo>
                  <a:lnTo>
                    <a:pt x="309527" y="243046"/>
                  </a:lnTo>
                  <a:lnTo>
                    <a:pt x="305728" y="243997"/>
                  </a:lnTo>
                  <a:lnTo>
                    <a:pt x="300035" y="246846"/>
                  </a:lnTo>
                  <a:lnTo>
                    <a:pt x="296235" y="241149"/>
                  </a:lnTo>
                  <a:lnTo>
                    <a:pt x="295269" y="242100"/>
                  </a:lnTo>
                  <a:lnTo>
                    <a:pt x="294338" y="241149"/>
                  </a:lnTo>
                  <a:lnTo>
                    <a:pt x="292440" y="240202"/>
                  </a:lnTo>
                  <a:lnTo>
                    <a:pt x="290538" y="240202"/>
                  </a:lnTo>
                  <a:lnTo>
                    <a:pt x="292440" y="242100"/>
                  </a:lnTo>
                  <a:lnTo>
                    <a:pt x="293367" y="243997"/>
                  </a:lnTo>
                  <a:lnTo>
                    <a:pt x="290538" y="246846"/>
                  </a:lnTo>
                  <a:lnTo>
                    <a:pt x="289572" y="248743"/>
                  </a:lnTo>
                  <a:lnTo>
                    <a:pt x="290538" y="247797"/>
                  </a:lnTo>
                  <a:lnTo>
                    <a:pt x="287674" y="247797"/>
                  </a:lnTo>
                  <a:lnTo>
                    <a:pt x="287674" y="248743"/>
                  </a:lnTo>
                  <a:lnTo>
                    <a:pt x="284845" y="248743"/>
                  </a:lnTo>
                  <a:lnTo>
                    <a:pt x="283874" y="246846"/>
                  </a:lnTo>
                  <a:lnTo>
                    <a:pt x="280079" y="247797"/>
                  </a:lnTo>
                  <a:lnTo>
                    <a:pt x="280079" y="248743"/>
                  </a:lnTo>
                  <a:lnTo>
                    <a:pt x="277245" y="252543"/>
                  </a:lnTo>
                  <a:lnTo>
                    <a:pt x="277245" y="253485"/>
                  </a:lnTo>
                  <a:lnTo>
                    <a:pt x="277245" y="255372"/>
                  </a:lnTo>
                  <a:lnTo>
                    <a:pt x="276279" y="264865"/>
                  </a:lnTo>
                  <a:lnTo>
                    <a:pt x="276279" y="264865"/>
                  </a:lnTo>
                  <a:lnTo>
                    <a:pt x="274377" y="265836"/>
                  </a:lnTo>
                  <a:lnTo>
                    <a:pt x="274377" y="266767"/>
                  </a:lnTo>
                  <a:lnTo>
                    <a:pt x="276279" y="267728"/>
                  </a:lnTo>
                  <a:lnTo>
                    <a:pt x="277245" y="268665"/>
                  </a:lnTo>
                  <a:lnTo>
                    <a:pt x="279143" y="269631"/>
                  </a:lnTo>
                  <a:lnTo>
                    <a:pt x="277245" y="271533"/>
                  </a:lnTo>
                  <a:lnTo>
                    <a:pt x="279143" y="272464"/>
                  </a:lnTo>
                  <a:lnTo>
                    <a:pt x="280079" y="271533"/>
                  </a:lnTo>
                  <a:lnTo>
                    <a:pt x="281972" y="268665"/>
                  </a:lnTo>
                  <a:lnTo>
                    <a:pt x="282943" y="271533"/>
                  </a:lnTo>
                  <a:lnTo>
                    <a:pt x="285772" y="281026"/>
                  </a:lnTo>
                  <a:lnTo>
                    <a:pt x="287674" y="283854"/>
                  </a:lnTo>
                  <a:lnTo>
                    <a:pt x="288640" y="292420"/>
                  </a:lnTo>
                  <a:lnTo>
                    <a:pt x="288640" y="294323"/>
                  </a:lnTo>
                  <a:lnTo>
                    <a:pt x="286738" y="299049"/>
                  </a:lnTo>
                  <a:lnTo>
                    <a:pt x="285772" y="300952"/>
                  </a:lnTo>
                  <a:lnTo>
                    <a:pt x="285772" y="301918"/>
                  </a:lnTo>
                  <a:lnTo>
                    <a:pt x="285772" y="302844"/>
                  </a:lnTo>
                  <a:lnTo>
                    <a:pt x="284845" y="304746"/>
                  </a:lnTo>
                  <a:lnTo>
                    <a:pt x="281046" y="304746"/>
                  </a:lnTo>
                  <a:lnTo>
                    <a:pt x="275348" y="301918"/>
                  </a:lnTo>
                  <a:lnTo>
                    <a:pt x="274377" y="303815"/>
                  </a:lnTo>
                  <a:lnTo>
                    <a:pt x="271548" y="300952"/>
                  </a:lnTo>
                  <a:lnTo>
                    <a:pt x="260153" y="305713"/>
                  </a:lnTo>
                  <a:lnTo>
                    <a:pt x="259187" y="297152"/>
                  </a:lnTo>
                  <a:lnTo>
                    <a:pt x="239266" y="298118"/>
                  </a:lnTo>
                  <a:lnTo>
                    <a:pt x="242100" y="296215"/>
                  </a:lnTo>
                  <a:lnTo>
                    <a:pt x="239266" y="293352"/>
                  </a:lnTo>
                  <a:lnTo>
                    <a:pt x="236398" y="297152"/>
                  </a:lnTo>
                  <a:lnTo>
                    <a:pt x="238300" y="293352"/>
                  </a:lnTo>
                  <a:lnTo>
                    <a:pt x="238300" y="293352"/>
                  </a:lnTo>
                  <a:lnTo>
                    <a:pt x="238300" y="290523"/>
                  </a:lnTo>
                  <a:lnTo>
                    <a:pt x="240198" y="288620"/>
                  </a:lnTo>
                  <a:lnTo>
                    <a:pt x="242100" y="287654"/>
                  </a:lnTo>
                  <a:lnTo>
                    <a:pt x="240198" y="285757"/>
                  </a:lnTo>
                  <a:lnTo>
                    <a:pt x="240198" y="286723"/>
                  </a:lnTo>
                  <a:lnTo>
                    <a:pt x="238300" y="285757"/>
                  </a:lnTo>
                  <a:lnTo>
                    <a:pt x="241163" y="281962"/>
                  </a:lnTo>
                  <a:lnTo>
                    <a:pt x="238300" y="281962"/>
                  </a:lnTo>
                  <a:lnTo>
                    <a:pt x="236398" y="281962"/>
                  </a:lnTo>
                  <a:lnTo>
                    <a:pt x="235471" y="279128"/>
                  </a:lnTo>
                  <a:lnTo>
                    <a:pt x="233569" y="275333"/>
                  </a:lnTo>
                  <a:lnTo>
                    <a:pt x="231671" y="280059"/>
                  </a:lnTo>
                  <a:lnTo>
                    <a:pt x="227871" y="284825"/>
                  </a:lnTo>
                  <a:lnTo>
                    <a:pt x="226945" y="286723"/>
                  </a:lnTo>
                  <a:lnTo>
                    <a:pt x="224076" y="284825"/>
                  </a:lnTo>
                  <a:lnTo>
                    <a:pt x="225974" y="281026"/>
                  </a:lnTo>
                  <a:lnTo>
                    <a:pt x="221248" y="281026"/>
                  </a:lnTo>
                  <a:lnTo>
                    <a:pt x="221248" y="281962"/>
                  </a:lnTo>
                  <a:lnTo>
                    <a:pt x="220276" y="283854"/>
                  </a:lnTo>
                  <a:lnTo>
                    <a:pt x="222174" y="284825"/>
                  </a:lnTo>
                  <a:lnTo>
                    <a:pt x="224076" y="286723"/>
                  </a:lnTo>
                  <a:lnTo>
                    <a:pt x="219350" y="285757"/>
                  </a:lnTo>
                  <a:lnTo>
                    <a:pt x="218374" y="288620"/>
                  </a:lnTo>
                  <a:lnTo>
                    <a:pt x="222174" y="290523"/>
                  </a:lnTo>
                  <a:lnTo>
                    <a:pt x="221248" y="292420"/>
                  </a:lnTo>
                  <a:lnTo>
                    <a:pt x="217448" y="289557"/>
                  </a:lnTo>
                  <a:lnTo>
                    <a:pt x="215550" y="294323"/>
                  </a:lnTo>
                  <a:lnTo>
                    <a:pt x="216482" y="300015"/>
                  </a:lnTo>
                  <a:lnTo>
                    <a:pt x="216482" y="300952"/>
                  </a:lnTo>
                  <a:lnTo>
                    <a:pt x="213648" y="298118"/>
                  </a:lnTo>
                  <a:lnTo>
                    <a:pt x="216482" y="301918"/>
                  </a:lnTo>
                  <a:lnTo>
                    <a:pt x="214579" y="303815"/>
                  </a:lnTo>
                  <a:lnTo>
                    <a:pt x="213648" y="302844"/>
                  </a:lnTo>
                  <a:lnTo>
                    <a:pt x="212682" y="300952"/>
                  </a:lnTo>
                  <a:lnTo>
                    <a:pt x="211755" y="305713"/>
                  </a:lnTo>
                  <a:lnTo>
                    <a:pt x="211755" y="306644"/>
                  </a:lnTo>
                  <a:lnTo>
                    <a:pt x="212682" y="309513"/>
                  </a:lnTo>
                  <a:lnTo>
                    <a:pt x="211755" y="308546"/>
                  </a:lnTo>
                  <a:lnTo>
                    <a:pt x="209853" y="309513"/>
                  </a:lnTo>
                  <a:lnTo>
                    <a:pt x="201287" y="317107"/>
                  </a:lnTo>
                  <a:lnTo>
                    <a:pt x="201287" y="320907"/>
                  </a:lnTo>
                  <a:lnTo>
                    <a:pt x="201287" y="324702"/>
                  </a:lnTo>
                  <a:lnTo>
                    <a:pt x="197492" y="330400"/>
                  </a:lnTo>
                  <a:lnTo>
                    <a:pt x="192765" y="332302"/>
                  </a:lnTo>
                  <a:lnTo>
                    <a:pt x="193692" y="336092"/>
                  </a:lnTo>
                  <a:lnTo>
                    <a:pt x="195594" y="336092"/>
                  </a:lnTo>
                  <a:lnTo>
                    <a:pt x="196560" y="337994"/>
                  </a:lnTo>
                  <a:lnTo>
                    <a:pt x="198458" y="345589"/>
                  </a:lnTo>
                  <a:lnTo>
                    <a:pt x="199389" y="346521"/>
                  </a:lnTo>
                  <a:lnTo>
                    <a:pt x="196560" y="348423"/>
                  </a:lnTo>
                  <a:lnTo>
                    <a:pt x="195594" y="349389"/>
                  </a:lnTo>
                  <a:lnTo>
                    <a:pt x="195594" y="350316"/>
                  </a:lnTo>
                  <a:lnTo>
                    <a:pt x="192765" y="356018"/>
                  </a:lnTo>
                  <a:lnTo>
                    <a:pt x="187063" y="358882"/>
                  </a:lnTo>
                  <a:lnTo>
                    <a:pt x="190863" y="356018"/>
                  </a:lnTo>
                  <a:lnTo>
                    <a:pt x="188965" y="353189"/>
                  </a:lnTo>
                  <a:lnTo>
                    <a:pt x="188000" y="347487"/>
                  </a:lnTo>
                  <a:lnTo>
                    <a:pt x="190863" y="345589"/>
                  </a:lnTo>
                  <a:lnTo>
                    <a:pt x="188965" y="342721"/>
                  </a:lnTo>
                  <a:lnTo>
                    <a:pt x="187063" y="341795"/>
                  </a:lnTo>
                  <a:lnTo>
                    <a:pt x="186097" y="339892"/>
                  </a:lnTo>
                  <a:lnTo>
                    <a:pt x="185166" y="337994"/>
                  </a:lnTo>
                  <a:lnTo>
                    <a:pt x="184199" y="337028"/>
                  </a:lnTo>
                  <a:lnTo>
                    <a:pt x="183268" y="332302"/>
                  </a:lnTo>
                  <a:lnTo>
                    <a:pt x="182297" y="326600"/>
                  </a:lnTo>
                  <a:lnTo>
                    <a:pt x="183268" y="322805"/>
                  </a:lnTo>
                  <a:lnTo>
                    <a:pt x="182297" y="320907"/>
                  </a:lnTo>
                  <a:lnTo>
                    <a:pt x="179468" y="322805"/>
                  </a:lnTo>
                  <a:lnTo>
                    <a:pt x="178502" y="323731"/>
                  </a:lnTo>
                  <a:lnTo>
                    <a:pt x="178502" y="325634"/>
                  </a:lnTo>
                  <a:lnTo>
                    <a:pt x="176605" y="324702"/>
                  </a:lnTo>
                  <a:lnTo>
                    <a:pt x="172805" y="323731"/>
                  </a:lnTo>
                  <a:lnTo>
                    <a:pt x="172805" y="327531"/>
                  </a:lnTo>
                  <a:lnTo>
                    <a:pt x="172805" y="328502"/>
                  </a:lnTo>
                  <a:lnTo>
                    <a:pt x="174702" y="332302"/>
                  </a:lnTo>
                  <a:lnTo>
                    <a:pt x="174702" y="333229"/>
                  </a:lnTo>
                  <a:lnTo>
                    <a:pt x="173781" y="334200"/>
                  </a:lnTo>
                  <a:lnTo>
                    <a:pt x="176605" y="348423"/>
                  </a:lnTo>
                  <a:lnTo>
                    <a:pt x="179468" y="356018"/>
                  </a:lnTo>
                  <a:lnTo>
                    <a:pt x="178502" y="360784"/>
                  </a:lnTo>
                  <a:lnTo>
                    <a:pt x="176605" y="360784"/>
                  </a:lnTo>
                  <a:lnTo>
                    <a:pt x="173781" y="360784"/>
                  </a:lnTo>
                  <a:lnTo>
                    <a:pt x="170902" y="358882"/>
                  </a:lnTo>
                  <a:lnTo>
                    <a:pt x="169010" y="351287"/>
                  </a:lnTo>
                  <a:lnTo>
                    <a:pt x="167107" y="350316"/>
                  </a:lnTo>
                  <a:lnTo>
                    <a:pt x="166176" y="349389"/>
                  </a:lnTo>
                  <a:lnTo>
                    <a:pt x="162381" y="351287"/>
                  </a:lnTo>
                  <a:lnTo>
                    <a:pt x="159513" y="352218"/>
                  </a:lnTo>
                  <a:lnTo>
                    <a:pt x="156679" y="356018"/>
                  </a:lnTo>
                  <a:lnTo>
                    <a:pt x="164278" y="357916"/>
                  </a:lnTo>
                  <a:lnTo>
                    <a:pt x="164278" y="358882"/>
                  </a:lnTo>
                  <a:lnTo>
                    <a:pt x="158581" y="360784"/>
                  </a:lnTo>
                  <a:lnTo>
                    <a:pt x="155712" y="360784"/>
                  </a:lnTo>
                  <a:lnTo>
                    <a:pt x="156679" y="361710"/>
                  </a:lnTo>
                  <a:lnTo>
                    <a:pt x="155712" y="360784"/>
                  </a:lnTo>
                  <a:lnTo>
                    <a:pt x="153815" y="361710"/>
                  </a:lnTo>
                  <a:lnTo>
                    <a:pt x="152884" y="363613"/>
                  </a:lnTo>
                  <a:lnTo>
                    <a:pt x="152884" y="365511"/>
                  </a:lnTo>
                  <a:lnTo>
                    <a:pt x="154786" y="365511"/>
                  </a:lnTo>
                  <a:lnTo>
                    <a:pt x="155712" y="366477"/>
                  </a:lnTo>
                  <a:lnTo>
                    <a:pt x="153815" y="370257"/>
                  </a:lnTo>
                  <a:lnTo>
                    <a:pt x="150020" y="372159"/>
                  </a:lnTo>
                  <a:lnTo>
                    <a:pt x="150020" y="373106"/>
                  </a:lnTo>
                  <a:lnTo>
                    <a:pt x="150020" y="374052"/>
                  </a:lnTo>
                  <a:lnTo>
                    <a:pt x="148118" y="374052"/>
                  </a:lnTo>
                  <a:lnTo>
                    <a:pt x="149084" y="368359"/>
                  </a:lnTo>
                  <a:lnTo>
                    <a:pt x="146220" y="362687"/>
                  </a:lnTo>
                  <a:lnTo>
                    <a:pt x="144318" y="362687"/>
                  </a:lnTo>
                  <a:lnTo>
                    <a:pt x="142420" y="359813"/>
                  </a:lnTo>
                  <a:lnTo>
                    <a:pt x="141489" y="356984"/>
                  </a:lnTo>
                  <a:lnTo>
                    <a:pt x="142420" y="355082"/>
                  </a:lnTo>
                  <a:lnTo>
                    <a:pt x="140523" y="349389"/>
                  </a:lnTo>
                  <a:lnTo>
                    <a:pt x="138625" y="339892"/>
                  </a:lnTo>
                  <a:lnTo>
                    <a:pt x="136723" y="330400"/>
                  </a:lnTo>
                  <a:lnTo>
                    <a:pt x="137689" y="319936"/>
                  </a:lnTo>
                  <a:lnTo>
                    <a:pt x="138625" y="318039"/>
                  </a:lnTo>
                  <a:lnTo>
                    <a:pt x="139591" y="313312"/>
                  </a:lnTo>
                  <a:lnTo>
                    <a:pt x="139591" y="312341"/>
                  </a:lnTo>
                  <a:lnTo>
                    <a:pt x="132923" y="309513"/>
                  </a:lnTo>
                  <a:lnTo>
                    <a:pt x="132923" y="312341"/>
                  </a:lnTo>
                  <a:lnTo>
                    <a:pt x="132923" y="316136"/>
                  </a:lnTo>
                  <a:lnTo>
                    <a:pt x="131030" y="319936"/>
                  </a:lnTo>
                  <a:lnTo>
                    <a:pt x="128197" y="323731"/>
                  </a:lnTo>
                  <a:lnTo>
                    <a:pt x="127230" y="323731"/>
                  </a:lnTo>
                  <a:lnTo>
                    <a:pt x="128197" y="320907"/>
                  </a:lnTo>
                  <a:lnTo>
                    <a:pt x="125328" y="321834"/>
                  </a:lnTo>
                  <a:lnTo>
                    <a:pt x="122504" y="323731"/>
                  </a:lnTo>
                  <a:lnTo>
                    <a:pt x="121533" y="321834"/>
                  </a:lnTo>
                  <a:lnTo>
                    <a:pt x="119636" y="317107"/>
                  </a:lnTo>
                  <a:lnTo>
                    <a:pt x="122504" y="305713"/>
                  </a:lnTo>
                  <a:lnTo>
                    <a:pt x="122504" y="300952"/>
                  </a:lnTo>
                  <a:lnTo>
                    <a:pt x="124402" y="299049"/>
                  </a:lnTo>
                  <a:lnTo>
                    <a:pt x="123431" y="298118"/>
                  </a:lnTo>
                  <a:lnTo>
                    <a:pt x="120602" y="297152"/>
                  </a:lnTo>
                  <a:lnTo>
                    <a:pt x="119636" y="300015"/>
                  </a:lnTo>
                  <a:lnTo>
                    <a:pt x="118704" y="301918"/>
                  </a:lnTo>
                  <a:lnTo>
                    <a:pt x="117733" y="305713"/>
                  </a:lnTo>
                  <a:lnTo>
                    <a:pt x="117733" y="308546"/>
                  </a:lnTo>
                  <a:lnTo>
                    <a:pt x="113007" y="318039"/>
                  </a:lnTo>
                  <a:lnTo>
                    <a:pt x="112041" y="321834"/>
                  </a:lnTo>
                  <a:lnTo>
                    <a:pt x="106343" y="323731"/>
                  </a:lnTo>
                  <a:lnTo>
                    <a:pt x="98748" y="326600"/>
                  </a:lnTo>
                  <a:lnTo>
                    <a:pt x="94017" y="322805"/>
                  </a:lnTo>
                  <a:lnTo>
                    <a:pt x="90217" y="316136"/>
                  </a:lnTo>
                  <a:lnTo>
                    <a:pt x="91154" y="308546"/>
                  </a:lnTo>
                  <a:lnTo>
                    <a:pt x="92120" y="300952"/>
                  </a:lnTo>
                  <a:lnTo>
                    <a:pt x="92120" y="297152"/>
                  </a:lnTo>
                  <a:lnTo>
                    <a:pt x="92120" y="296215"/>
                  </a:lnTo>
                  <a:lnTo>
                    <a:pt x="93051" y="293352"/>
                  </a:lnTo>
                  <a:lnTo>
                    <a:pt x="94948" y="292420"/>
                  </a:lnTo>
                  <a:lnTo>
                    <a:pt x="95919" y="291454"/>
                  </a:lnTo>
                  <a:lnTo>
                    <a:pt x="95919" y="289557"/>
                  </a:lnTo>
                  <a:lnTo>
                    <a:pt x="94017" y="288620"/>
                  </a:lnTo>
                  <a:lnTo>
                    <a:pt x="94017" y="289557"/>
                  </a:lnTo>
                  <a:lnTo>
                    <a:pt x="92120" y="288620"/>
                  </a:lnTo>
                  <a:lnTo>
                    <a:pt x="91154" y="293352"/>
                  </a:lnTo>
                  <a:lnTo>
                    <a:pt x="90217" y="297152"/>
                  </a:lnTo>
                  <a:lnTo>
                    <a:pt x="88325" y="303815"/>
                  </a:lnTo>
                  <a:lnTo>
                    <a:pt x="85451" y="314239"/>
                  </a:lnTo>
                  <a:lnTo>
                    <a:pt x="81656" y="326600"/>
                  </a:lnTo>
                  <a:lnTo>
                    <a:pt x="80725" y="330400"/>
                  </a:lnTo>
                  <a:lnTo>
                    <a:pt x="79759" y="346521"/>
                  </a:lnTo>
                  <a:lnTo>
                    <a:pt x="77856" y="348423"/>
                  </a:lnTo>
                  <a:lnTo>
                    <a:pt x="76930" y="350316"/>
                  </a:lnTo>
                  <a:lnTo>
                    <a:pt x="69335" y="349389"/>
                  </a:lnTo>
                  <a:lnTo>
                    <a:pt x="57940" y="341795"/>
                  </a:lnTo>
                  <a:lnTo>
                    <a:pt x="56969" y="340823"/>
                  </a:lnTo>
                  <a:lnTo>
                    <a:pt x="57940" y="338926"/>
                  </a:lnTo>
                  <a:lnTo>
                    <a:pt x="60769" y="340823"/>
                  </a:lnTo>
                  <a:lnTo>
                    <a:pt x="77856" y="341795"/>
                  </a:lnTo>
                  <a:lnTo>
                    <a:pt x="78827" y="339892"/>
                  </a:lnTo>
                  <a:lnTo>
                    <a:pt x="74061" y="331326"/>
                  </a:lnTo>
                  <a:lnTo>
                    <a:pt x="68364" y="329434"/>
                  </a:lnTo>
                  <a:lnTo>
                    <a:pt x="35151" y="330400"/>
                  </a:lnTo>
                  <a:lnTo>
                    <a:pt x="37048" y="328502"/>
                  </a:lnTo>
                  <a:lnTo>
                    <a:pt x="34184" y="327531"/>
                  </a:lnTo>
                  <a:lnTo>
                    <a:pt x="34184" y="325634"/>
                  </a:lnTo>
                  <a:lnTo>
                    <a:pt x="34184" y="322805"/>
                  </a:lnTo>
                  <a:lnTo>
                    <a:pt x="34184" y="319936"/>
                  </a:lnTo>
                  <a:lnTo>
                    <a:pt x="24687" y="312341"/>
                  </a:lnTo>
                  <a:lnTo>
                    <a:pt x="25658" y="307610"/>
                  </a:lnTo>
                  <a:lnTo>
                    <a:pt x="34184" y="307610"/>
                  </a:lnTo>
                  <a:lnTo>
                    <a:pt x="37048" y="307610"/>
                  </a:lnTo>
                  <a:lnTo>
                    <a:pt x="37979" y="305713"/>
                  </a:lnTo>
                  <a:lnTo>
                    <a:pt x="39877" y="303815"/>
                  </a:lnTo>
                  <a:lnTo>
                    <a:pt x="40848" y="302844"/>
                  </a:lnTo>
                  <a:lnTo>
                    <a:pt x="35151" y="282928"/>
                  </a:lnTo>
                  <a:lnTo>
                    <a:pt x="34184" y="279128"/>
                  </a:lnTo>
                  <a:lnTo>
                    <a:pt x="31351" y="279128"/>
                  </a:lnTo>
                  <a:lnTo>
                    <a:pt x="18063" y="275333"/>
                  </a:lnTo>
                  <a:lnTo>
                    <a:pt x="17092" y="274362"/>
                  </a:lnTo>
                  <a:lnTo>
                    <a:pt x="16161" y="273431"/>
                  </a:lnTo>
                  <a:lnTo>
                    <a:pt x="15195" y="272464"/>
                  </a:lnTo>
                  <a:lnTo>
                    <a:pt x="971" y="254441"/>
                  </a:lnTo>
                  <a:lnTo>
                    <a:pt x="0" y="248743"/>
                  </a:lnTo>
                  <a:lnTo>
                    <a:pt x="2864" y="248743"/>
                  </a:lnTo>
                  <a:lnTo>
                    <a:pt x="4766" y="248743"/>
                  </a:lnTo>
                  <a:lnTo>
                    <a:pt x="5697" y="247797"/>
                  </a:lnTo>
                  <a:lnTo>
                    <a:pt x="10468" y="246846"/>
                  </a:lnTo>
                  <a:lnTo>
                    <a:pt x="15195" y="246846"/>
                  </a:lnTo>
                  <a:lnTo>
                    <a:pt x="17092" y="245895"/>
                  </a:lnTo>
                  <a:lnTo>
                    <a:pt x="18990" y="246846"/>
                  </a:lnTo>
                  <a:lnTo>
                    <a:pt x="19961" y="248743"/>
                  </a:lnTo>
                  <a:lnTo>
                    <a:pt x="21858" y="248743"/>
                  </a:lnTo>
                  <a:lnTo>
                    <a:pt x="23756" y="248743"/>
                  </a:lnTo>
                  <a:lnTo>
                    <a:pt x="23756" y="249695"/>
                  </a:lnTo>
                  <a:lnTo>
                    <a:pt x="26590" y="250641"/>
                  </a:lnTo>
                  <a:lnTo>
                    <a:pt x="28482" y="249695"/>
                  </a:lnTo>
                  <a:lnTo>
                    <a:pt x="29453" y="249695"/>
                  </a:lnTo>
                  <a:lnTo>
                    <a:pt x="41779" y="247797"/>
                  </a:lnTo>
                  <a:lnTo>
                    <a:pt x="41779" y="247797"/>
                  </a:lnTo>
                  <a:lnTo>
                    <a:pt x="44643" y="240202"/>
                  </a:lnTo>
                  <a:lnTo>
                    <a:pt x="45579" y="240202"/>
                  </a:lnTo>
                  <a:lnTo>
                    <a:pt x="47472" y="240202"/>
                  </a:lnTo>
                  <a:lnTo>
                    <a:pt x="48443" y="239241"/>
                  </a:lnTo>
                  <a:lnTo>
                    <a:pt x="50340" y="239241"/>
                  </a:lnTo>
                  <a:lnTo>
                    <a:pt x="51272" y="239241"/>
                  </a:lnTo>
                  <a:lnTo>
                    <a:pt x="55072" y="237354"/>
                  </a:lnTo>
                  <a:lnTo>
                    <a:pt x="56038" y="237354"/>
                  </a:lnTo>
                  <a:lnTo>
                    <a:pt x="60769" y="245895"/>
                  </a:lnTo>
                  <a:lnTo>
                    <a:pt x="63633" y="255372"/>
                  </a:lnTo>
                  <a:lnTo>
                    <a:pt x="68364" y="246846"/>
                  </a:lnTo>
                  <a:lnTo>
                    <a:pt x="68364" y="237354"/>
                  </a:lnTo>
                  <a:lnTo>
                    <a:pt x="67432" y="235451"/>
                  </a:lnTo>
                  <a:lnTo>
                    <a:pt x="65535" y="232608"/>
                  </a:lnTo>
                  <a:lnTo>
                    <a:pt x="66461" y="229754"/>
                  </a:lnTo>
                  <a:lnTo>
                    <a:pt x="70261" y="231651"/>
                  </a:lnTo>
                  <a:lnTo>
                    <a:pt x="73130" y="232608"/>
                  </a:lnTo>
                  <a:lnTo>
                    <a:pt x="73130" y="225959"/>
                  </a:lnTo>
                  <a:lnTo>
                    <a:pt x="73130" y="223110"/>
                  </a:lnTo>
                  <a:lnTo>
                    <a:pt x="72164" y="218364"/>
                  </a:lnTo>
                  <a:lnTo>
                    <a:pt x="71228" y="217413"/>
                  </a:lnTo>
                  <a:lnTo>
                    <a:pt x="69335" y="216467"/>
                  </a:lnTo>
                  <a:lnTo>
                    <a:pt x="69335" y="215510"/>
                  </a:lnTo>
                  <a:lnTo>
                    <a:pt x="69335" y="210764"/>
                  </a:lnTo>
                  <a:lnTo>
                    <a:pt x="69335" y="210764"/>
                  </a:lnTo>
                  <a:lnTo>
                    <a:pt x="68364" y="208872"/>
                  </a:lnTo>
                  <a:lnTo>
                    <a:pt x="66461" y="205072"/>
                  </a:lnTo>
                  <a:lnTo>
                    <a:pt x="64569" y="201272"/>
                  </a:lnTo>
                  <a:lnTo>
                    <a:pt x="64569" y="201272"/>
                  </a:lnTo>
                  <a:lnTo>
                    <a:pt x="66461" y="199374"/>
                  </a:lnTo>
                  <a:lnTo>
                    <a:pt x="68364" y="197477"/>
                  </a:lnTo>
                  <a:lnTo>
                    <a:pt x="70261" y="194628"/>
                  </a:lnTo>
                  <a:lnTo>
                    <a:pt x="70261" y="194628"/>
                  </a:lnTo>
                  <a:lnTo>
                    <a:pt x="71228" y="192726"/>
                  </a:lnTo>
                  <a:lnTo>
                    <a:pt x="74061" y="190828"/>
                  </a:lnTo>
                  <a:lnTo>
                    <a:pt x="75959" y="190828"/>
                  </a:lnTo>
                  <a:lnTo>
                    <a:pt x="75959" y="188926"/>
                  </a:lnTo>
                  <a:lnTo>
                    <a:pt x="84525" y="188926"/>
                  </a:lnTo>
                  <a:lnTo>
                    <a:pt x="86422" y="188926"/>
                  </a:lnTo>
                  <a:lnTo>
                    <a:pt x="94017" y="187028"/>
                  </a:lnTo>
                  <a:lnTo>
                    <a:pt x="96846" y="187028"/>
                  </a:lnTo>
                  <a:lnTo>
                    <a:pt x="97822" y="187028"/>
                  </a:lnTo>
                  <a:lnTo>
                    <a:pt x="94017" y="181331"/>
                  </a:lnTo>
                  <a:lnTo>
                    <a:pt x="97822" y="178487"/>
                  </a:lnTo>
                  <a:lnTo>
                    <a:pt x="102548" y="183233"/>
                  </a:lnTo>
                  <a:lnTo>
                    <a:pt x="103514" y="184179"/>
                  </a:lnTo>
                  <a:lnTo>
                    <a:pt x="104441" y="186082"/>
                  </a:lnTo>
                  <a:lnTo>
                    <a:pt x="106343" y="186082"/>
                  </a:lnTo>
                  <a:lnTo>
                    <a:pt x="107314" y="187980"/>
                  </a:lnTo>
                  <a:lnTo>
                    <a:pt x="109207" y="187028"/>
                  </a:lnTo>
                  <a:lnTo>
                    <a:pt x="111109" y="185131"/>
                  </a:lnTo>
                  <a:lnTo>
                    <a:pt x="112041" y="183233"/>
                  </a:lnTo>
                  <a:lnTo>
                    <a:pt x="113007" y="183233"/>
                  </a:lnTo>
                  <a:lnTo>
                    <a:pt x="113933" y="181331"/>
                  </a:lnTo>
                  <a:lnTo>
                    <a:pt x="115836" y="180385"/>
                  </a:lnTo>
                  <a:lnTo>
                    <a:pt x="116807" y="179433"/>
                  </a:lnTo>
                  <a:lnTo>
                    <a:pt x="121533" y="175638"/>
                  </a:lnTo>
                  <a:lnTo>
                    <a:pt x="124402" y="173741"/>
                  </a:lnTo>
                  <a:lnTo>
                    <a:pt x="128197" y="172785"/>
                  </a:lnTo>
                  <a:lnTo>
                    <a:pt x="129128" y="173741"/>
                  </a:lnTo>
                  <a:lnTo>
                    <a:pt x="130094" y="173741"/>
                  </a:lnTo>
                  <a:lnTo>
                    <a:pt x="131030" y="174687"/>
                  </a:lnTo>
                  <a:lnTo>
                    <a:pt x="132923" y="175638"/>
                  </a:lnTo>
                  <a:lnTo>
                    <a:pt x="140523" y="175638"/>
                  </a:lnTo>
                  <a:lnTo>
                    <a:pt x="144318" y="174687"/>
                  </a:lnTo>
                  <a:lnTo>
                    <a:pt x="150020" y="172785"/>
                  </a:lnTo>
                  <a:lnTo>
                    <a:pt x="155712" y="171839"/>
                  </a:lnTo>
                  <a:lnTo>
                    <a:pt x="159513" y="171839"/>
                  </a:lnTo>
                  <a:lnTo>
                    <a:pt x="163307" y="169941"/>
                  </a:lnTo>
                  <a:lnTo>
                    <a:pt x="166176" y="168990"/>
                  </a:lnTo>
                  <a:lnTo>
                    <a:pt x="169010" y="167092"/>
                  </a:lnTo>
                  <a:lnTo>
                    <a:pt x="169010" y="167092"/>
                  </a:lnTo>
                  <a:lnTo>
                    <a:pt x="173781" y="165190"/>
                  </a:lnTo>
                  <a:lnTo>
                    <a:pt x="174702" y="161395"/>
                  </a:lnTo>
                  <a:lnTo>
                    <a:pt x="175668" y="159497"/>
                  </a:lnTo>
                  <a:lnTo>
                    <a:pt x="176605" y="155698"/>
                  </a:lnTo>
                  <a:lnTo>
                    <a:pt x="177571" y="154751"/>
                  </a:lnTo>
                  <a:lnTo>
                    <a:pt x="178502" y="150951"/>
                  </a:lnTo>
                  <a:lnTo>
                    <a:pt x="179468" y="149049"/>
                  </a:lnTo>
                  <a:lnTo>
                    <a:pt x="185166" y="132913"/>
                  </a:lnTo>
                  <a:lnTo>
                    <a:pt x="186097" y="123421"/>
                  </a:lnTo>
                  <a:lnTo>
                    <a:pt x="195594" y="119620"/>
                  </a:lnTo>
                  <a:lnTo>
                    <a:pt x="196560" y="118689"/>
                  </a:lnTo>
                  <a:lnTo>
                    <a:pt x="202258" y="118689"/>
                  </a:lnTo>
                  <a:lnTo>
                    <a:pt x="204155" y="119620"/>
                  </a:lnTo>
                  <a:lnTo>
                    <a:pt x="210784" y="117718"/>
                  </a:lnTo>
                  <a:lnTo>
                    <a:pt x="210784" y="117718"/>
                  </a:lnTo>
                  <a:lnTo>
                    <a:pt x="212682" y="115821"/>
                  </a:lnTo>
                  <a:lnTo>
                    <a:pt x="225974" y="99699"/>
                  </a:lnTo>
                  <a:lnTo>
                    <a:pt x="228842" y="102528"/>
                  </a:lnTo>
                  <a:lnTo>
                    <a:pt x="238300" y="104431"/>
                  </a:lnTo>
                  <a:lnTo>
                    <a:pt x="241163" y="101597"/>
                  </a:lnTo>
                  <a:lnTo>
                    <a:pt x="242100" y="100631"/>
                  </a:lnTo>
                  <a:lnTo>
                    <a:pt x="243993" y="97802"/>
                  </a:lnTo>
                  <a:lnTo>
                    <a:pt x="248758" y="93036"/>
                  </a:lnTo>
                  <a:lnTo>
                    <a:pt x="249695" y="92100"/>
                  </a:lnTo>
                  <a:lnTo>
                    <a:pt x="258256" y="90202"/>
                  </a:lnTo>
                  <a:lnTo>
                    <a:pt x="262056" y="88305"/>
                  </a:lnTo>
                  <a:lnTo>
                    <a:pt x="268685" y="88305"/>
                  </a:lnTo>
                  <a:lnTo>
                    <a:pt x="269651" y="87334"/>
                  </a:lnTo>
                  <a:lnTo>
                    <a:pt x="270582" y="81641"/>
                  </a:lnTo>
                  <a:lnTo>
                    <a:pt x="270582" y="76910"/>
                  </a:lnTo>
                  <a:lnTo>
                    <a:pt x="271548" y="73110"/>
                  </a:lnTo>
                  <a:lnTo>
                    <a:pt x="275348" y="70246"/>
                  </a:lnTo>
                  <a:lnTo>
                    <a:pt x="276279" y="69315"/>
                  </a:lnTo>
                  <a:lnTo>
                    <a:pt x="277245" y="64549"/>
                  </a:lnTo>
                  <a:lnTo>
                    <a:pt x="281046" y="61715"/>
                  </a:lnTo>
                  <a:lnTo>
                    <a:pt x="283874" y="44628"/>
                  </a:lnTo>
                  <a:lnTo>
                    <a:pt x="285772" y="41759"/>
                  </a:lnTo>
                  <a:lnTo>
                    <a:pt x="288640" y="37033"/>
                  </a:lnTo>
                  <a:lnTo>
                    <a:pt x="286738" y="33233"/>
                  </a:lnTo>
                  <a:lnTo>
                    <a:pt x="285772" y="32267"/>
                  </a:lnTo>
                  <a:lnTo>
                    <a:pt x="294338" y="24672"/>
                  </a:lnTo>
                  <a:lnTo>
                    <a:pt x="300961" y="25638"/>
                  </a:lnTo>
                  <a:lnTo>
                    <a:pt x="320922" y="37033"/>
                  </a:lnTo>
                  <a:lnTo>
                    <a:pt x="330415" y="34165"/>
                  </a:lnTo>
                  <a:lnTo>
                    <a:pt x="339912" y="5702"/>
                  </a:lnTo>
                  <a:lnTo>
                    <a:pt x="348433" y="2854"/>
                  </a:lnTo>
                  <a:lnTo>
                    <a:pt x="350336" y="3800"/>
                  </a:lnTo>
                  <a:lnTo>
                    <a:pt x="356999" y="7600"/>
                  </a:lnTo>
                  <a:lnTo>
                    <a:pt x="358902" y="8551"/>
                  </a:lnTo>
                  <a:lnTo>
                    <a:pt x="365530" y="7600"/>
                  </a:lnTo>
                  <a:lnTo>
                    <a:pt x="369325" y="6649"/>
                  </a:lnTo>
                  <a:lnTo>
                    <a:pt x="370296" y="6649"/>
                  </a:lnTo>
                  <a:lnTo>
                    <a:pt x="372189" y="5702"/>
                  </a:lnTo>
                  <a:lnTo>
                    <a:pt x="375989" y="6649"/>
                  </a:lnTo>
                  <a:lnTo>
                    <a:pt x="387384" y="2854"/>
                  </a:lnTo>
                  <a:lnTo>
                    <a:pt x="398779" y="956"/>
                  </a:lnTo>
                  <a:lnTo>
                    <a:pt x="401607" y="0"/>
                  </a:lnTo>
                  <a:lnTo>
                    <a:pt x="402573" y="2854"/>
                  </a:lnTo>
                  <a:lnTo>
                    <a:pt x="404476" y="5702"/>
                  </a:lnTo>
                  <a:lnTo>
                    <a:pt x="406374" y="8551"/>
                  </a:lnTo>
                  <a:lnTo>
                    <a:pt x="407300" y="9497"/>
                  </a:lnTo>
                  <a:lnTo>
                    <a:pt x="409202" y="13297"/>
                  </a:lnTo>
                  <a:lnTo>
                    <a:pt x="411100" y="14244"/>
                  </a:lnTo>
                  <a:lnTo>
                    <a:pt x="412071" y="17077"/>
                  </a:lnTo>
                  <a:lnTo>
                    <a:pt x="413002" y="18985"/>
                  </a:lnTo>
                  <a:lnTo>
                    <a:pt x="413968" y="20872"/>
                  </a:lnTo>
                  <a:lnTo>
                    <a:pt x="416797" y="21843"/>
                  </a:lnTo>
                  <a:lnTo>
                    <a:pt x="415866" y="26570"/>
                  </a:lnTo>
                  <a:lnTo>
                    <a:pt x="415866" y="32267"/>
                  </a:lnTo>
                  <a:lnTo>
                    <a:pt x="418695" y="35136"/>
                  </a:lnTo>
                  <a:lnTo>
                    <a:pt x="416797" y="44628"/>
                  </a:lnTo>
                  <a:lnTo>
                    <a:pt x="415866" y="47462"/>
                  </a:lnTo>
                  <a:lnTo>
                    <a:pt x="416797" y="48428"/>
                  </a:lnTo>
                  <a:lnTo>
                    <a:pt x="420597" y="48428"/>
                  </a:lnTo>
                  <a:lnTo>
                    <a:pt x="421563" y="47462"/>
                  </a:lnTo>
                  <a:lnTo>
                    <a:pt x="422495" y="48428"/>
                  </a:lnTo>
                  <a:lnTo>
                    <a:pt x="423461" y="48428"/>
                  </a:lnTo>
                  <a:lnTo>
                    <a:pt x="424392" y="49354"/>
                  </a:lnTo>
                  <a:lnTo>
                    <a:pt x="426289" y="52218"/>
                  </a:lnTo>
                  <a:lnTo>
                    <a:pt x="431992" y="53154"/>
                  </a:lnTo>
                  <a:lnTo>
                    <a:pt x="432958" y="54120"/>
                  </a:lnTo>
                  <a:lnTo>
                    <a:pt x="435787" y="56954"/>
                  </a:lnTo>
                  <a:lnTo>
                    <a:pt x="435787" y="57920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88520CD-2713-42DA-8424-268316B4B6D4}"/>
                </a:ext>
              </a:extLst>
            </p:cNvPr>
            <p:cNvSpPr/>
            <p:nvPr/>
          </p:nvSpPr>
          <p:spPr>
            <a:xfrm>
              <a:off x="4058670" y="3426408"/>
              <a:ext cx="248221" cy="314529"/>
            </a:xfrm>
            <a:custGeom>
              <a:avLst/>
              <a:gdLst>
                <a:gd name="connsiteX0" fmla="*/ 95895 w 262982"/>
                <a:gd name="connsiteY0" fmla="*/ 9497 h 333233"/>
                <a:gd name="connsiteX1" fmla="*/ 100646 w 262982"/>
                <a:gd name="connsiteY1" fmla="*/ 10449 h 333233"/>
                <a:gd name="connsiteX2" fmla="*/ 104441 w 262982"/>
                <a:gd name="connsiteY2" fmla="*/ 10449 h 333233"/>
                <a:gd name="connsiteX3" fmla="*/ 106343 w 262982"/>
                <a:gd name="connsiteY3" fmla="*/ 8546 h 333233"/>
                <a:gd name="connsiteX4" fmla="*/ 108241 w 262982"/>
                <a:gd name="connsiteY4" fmla="*/ 6649 h 333233"/>
                <a:gd name="connsiteX5" fmla="*/ 109187 w 262982"/>
                <a:gd name="connsiteY5" fmla="*/ 4751 h 333233"/>
                <a:gd name="connsiteX6" fmla="*/ 111089 w 262982"/>
                <a:gd name="connsiteY6" fmla="*/ 1902 h 333233"/>
                <a:gd name="connsiteX7" fmla="*/ 112041 w 262982"/>
                <a:gd name="connsiteY7" fmla="*/ 951 h 333233"/>
                <a:gd name="connsiteX8" fmla="*/ 113938 w 262982"/>
                <a:gd name="connsiteY8" fmla="*/ 0 h 333233"/>
                <a:gd name="connsiteX9" fmla="*/ 117738 w 262982"/>
                <a:gd name="connsiteY9" fmla="*/ 951 h 333233"/>
                <a:gd name="connsiteX10" fmla="*/ 118684 w 262982"/>
                <a:gd name="connsiteY10" fmla="*/ 1902 h 333233"/>
                <a:gd name="connsiteX11" fmla="*/ 119636 w 262982"/>
                <a:gd name="connsiteY11" fmla="*/ 3800 h 333233"/>
                <a:gd name="connsiteX12" fmla="*/ 121533 w 262982"/>
                <a:gd name="connsiteY12" fmla="*/ 6649 h 333233"/>
                <a:gd name="connsiteX13" fmla="*/ 123431 w 262982"/>
                <a:gd name="connsiteY13" fmla="*/ 7595 h 333233"/>
                <a:gd name="connsiteX14" fmla="*/ 125328 w 262982"/>
                <a:gd name="connsiteY14" fmla="*/ 8546 h 333233"/>
                <a:gd name="connsiteX15" fmla="*/ 126279 w 262982"/>
                <a:gd name="connsiteY15" fmla="*/ 9497 h 333233"/>
                <a:gd name="connsiteX16" fmla="*/ 127230 w 262982"/>
                <a:gd name="connsiteY16" fmla="*/ 11395 h 333233"/>
                <a:gd name="connsiteX17" fmla="*/ 130079 w 262982"/>
                <a:gd name="connsiteY17" fmla="*/ 13292 h 333233"/>
                <a:gd name="connsiteX18" fmla="*/ 131025 w 262982"/>
                <a:gd name="connsiteY18" fmla="*/ 15195 h 333233"/>
                <a:gd name="connsiteX19" fmla="*/ 132923 w 262982"/>
                <a:gd name="connsiteY19" fmla="*/ 18043 h 333233"/>
                <a:gd name="connsiteX20" fmla="*/ 131977 w 262982"/>
                <a:gd name="connsiteY20" fmla="*/ 25638 h 333233"/>
                <a:gd name="connsiteX21" fmla="*/ 130079 w 262982"/>
                <a:gd name="connsiteY21" fmla="*/ 29438 h 333233"/>
                <a:gd name="connsiteX22" fmla="*/ 130079 w 262982"/>
                <a:gd name="connsiteY22" fmla="*/ 45569 h 333233"/>
                <a:gd name="connsiteX23" fmla="*/ 131025 w 262982"/>
                <a:gd name="connsiteY23" fmla="*/ 46526 h 333233"/>
                <a:gd name="connsiteX24" fmla="*/ 133874 w 262982"/>
                <a:gd name="connsiteY24" fmla="*/ 47477 h 333233"/>
                <a:gd name="connsiteX25" fmla="*/ 143371 w 262982"/>
                <a:gd name="connsiteY25" fmla="*/ 47477 h 333233"/>
                <a:gd name="connsiteX26" fmla="*/ 149069 w 262982"/>
                <a:gd name="connsiteY26" fmla="*/ 46526 h 333233"/>
                <a:gd name="connsiteX27" fmla="*/ 159493 w 262982"/>
                <a:gd name="connsiteY27" fmla="*/ 45569 h 333233"/>
                <a:gd name="connsiteX28" fmla="*/ 160464 w 262982"/>
                <a:gd name="connsiteY28" fmla="*/ 46526 h 333233"/>
                <a:gd name="connsiteX29" fmla="*/ 162361 w 262982"/>
                <a:gd name="connsiteY29" fmla="*/ 48423 h 333233"/>
                <a:gd name="connsiteX30" fmla="*/ 163288 w 262982"/>
                <a:gd name="connsiteY30" fmla="*/ 49374 h 333233"/>
                <a:gd name="connsiteX31" fmla="*/ 166156 w 262982"/>
                <a:gd name="connsiteY31" fmla="*/ 52223 h 333233"/>
                <a:gd name="connsiteX32" fmla="*/ 174682 w 262982"/>
                <a:gd name="connsiteY32" fmla="*/ 52223 h 333233"/>
                <a:gd name="connsiteX33" fmla="*/ 176580 w 262982"/>
                <a:gd name="connsiteY33" fmla="*/ 51272 h 333233"/>
                <a:gd name="connsiteX34" fmla="*/ 178482 w 262982"/>
                <a:gd name="connsiteY34" fmla="*/ 49374 h 333233"/>
                <a:gd name="connsiteX35" fmla="*/ 179433 w 262982"/>
                <a:gd name="connsiteY35" fmla="*/ 49374 h 333233"/>
                <a:gd name="connsiteX36" fmla="*/ 181331 w 262982"/>
                <a:gd name="connsiteY36" fmla="*/ 47477 h 333233"/>
                <a:gd name="connsiteX37" fmla="*/ 183228 w 262982"/>
                <a:gd name="connsiteY37" fmla="*/ 45569 h 333233"/>
                <a:gd name="connsiteX38" fmla="*/ 184180 w 262982"/>
                <a:gd name="connsiteY38" fmla="*/ 34185 h 333233"/>
                <a:gd name="connsiteX39" fmla="*/ 185131 w 262982"/>
                <a:gd name="connsiteY39" fmla="*/ 32282 h 333233"/>
                <a:gd name="connsiteX40" fmla="*/ 186077 w 262982"/>
                <a:gd name="connsiteY40" fmla="*/ 30384 h 333233"/>
                <a:gd name="connsiteX41" fmla="*/ 187028 w 262982"/>
                <a:gd name="connsiteY41" fmla="*/ 29438 h 333233"/>
                <a:gd name="connsiteX42" fmla="*/ 187975 w 262982"/>
                <a:gd name="connsiteY42" fmla="*/ 28487 h 333233"/>
                <a:gd name="connsiteX43" fmla="*/ 189877 w 262982"/>
                <a:gd name="connsiteY43" fmla="*/ 26585 h 333233"/>
                <a:gd name="connsiteX44" fmla="*/ 191775 w 262982"/>
                <a:gd name="connsiteY44" fmla="*/ 25638 h 333233"/>
                <a:gd name="connsiteX45" fmla="*/ 193672 w 262982"/>
                <a:gd name="connsiteY45" fmla="*/ 24687 h 333233"/>
                <a:gd name="connsiteX46" fmla="*/ 196521 w 262982"/>
                <a:gd name="connsiteY46" fmla="*/ 23741 h 333233"/>
                <a:gd name="connsiteX47" fmla="*/ 199369 w 262982"/>
                <a:gd name="connsiteY47" fmla="*/ 31326 h 333233"/>
                <a:gd name="connsiteX48" fmla="*/ 196521 w 262982"/>
                <a:gd name="connsiteY48" fmla="*/ 40828 h 333233"/>
                <a:gd name="connsiteX49" fmla="*/ 199369 w 262982"/>
                <a:gd name="connsiteY49" fmla="*/ 46526 h 333233"/>
                <a:gd name="connsiteX50" fmla="*/ 203169 w 262982"/>
                <a:gd name="connsiteY50" fmla="*/ 47477 h 333233"/>
                <a:gd name="connsiteX51" fmla="*/ 209813 w 262982"/>
                <a:gd name="connsiteY51" fmla="*/ 47477 h 333233"/>
                <a:gd name="connsiteX52" fmla="*/ 213613 w 262982"/>
                <a:gd name="connsiteY52" fmla="*/ 46526 h 333233"/>
                <a:gd name="connsiteX53" fmla="*/ 215510 w 262982"/>
                <a:gd name="connsiteY53" fmla="*/ 46526 h 333233"/>
                <a:gd name="connsiteX54" fmla="*/ 215510 w 262982"/>
                <a:gd name="connsiteY54" fmla="*/ 47477 h 333233"/>
                <a:gd name="connsiteX55" fmla="*/ 216462 w 262982"/>
                <a:gd name="connsiteY55" fmla="*/ 48423 h 333233"/>
                <a:gd name="connsiteX56" fmla="*/ 215510 w 262982"/>
                <a:gd name="connsiteY56" fmla="*/ 55072 h 333233"/>
                <a:gd name="connsiteX57" fmla="*/ 213613 w 262982"/>
                <a:gd name="connsiteY57" fmla="*/ 56969 h 333233"/>
                <a:gd name="connsiteX58" fmla="*/ 212662 w 262982"/>
                <a:gd name="connsiteY58" fmla="*/ 56969 h 333233"/>
                <a:gd name="connsiteX59" fmla="*/ 211711 w 262982"/>
                <a:gd name="connsiteY59" fmla="*/ 57920 h 333233"/>
                <a:gd name="connsiteX60" fmla="*/ 210764 w 262982"/>
                <a:gd name="connsiteY60" fmla="*/ 58871 h 333233"/>
                <a:gd name="connsiteX61" fmla="*/ 208867 w 262982"/>
                <a:gd name="connsiteY61" fmla="*/ 60769 h 333233"/>
                <a:gd name="connsiteX62" fmla="*/ 206964 w 262982"/>
                <a:gd name="connsiteY62" fmla="*/ 63618 h 333233"/>
                <a:gd name="connsiteX63" fmla="*/ 206013 w 262982"/>
                <a:gd name="connsiteY63" fmla="*/ 66466 h 333233"/>
                <a:gd name="connsiteX64" fmla="*/ 205067 w 262982"/>
                <a:gd name="connsiteY64" fmla="*/ 69305 h 333233"/>
                <a:gd name="connsiteX65" fmla="*/ 205067 w 262982"/>
                <a:gd name="connsiteY65" fmla="*/ 71213 h 333233"/>
                <a:gd name="connsiteX66" fmla="*/ 208867 w 262982"/>
                <a:gd name="connsiteY66" fmla="*/ 77861 h 333233"/>
                <a:gd name="connsiteX67" fmla="*/ 212662 w 262982"/>
                <a:gd name="connsiteY67" fmla="*/ 85451 h 333233"/>
                <a:gd name="connsiteX68" fmla="*/ 213613 w 262982"/>
                <a:gd name="connsiteY68" fmla="*/ 89241 h 333233"/>
                <a:gd name="connsiteX69" fmla="*/ 216462 w 262982"/>
                <a:gd name="connsiteY69" fmla="*/ 94939 h 333233"/>
                <a:gd name="connsiteX70" fmla="*/ 216462 w 262982"/>
                <a:gd name="connsiteY70" fmla="*/ 95890 h 333233"/>
                <a:gd name="connsiteX71" fmla="*/ 222159 w 262982"/>
                <a:gd name="connsiteY71" fmla="*/ 99685 h 333233"/>
                <a:gd name="connsiteX72" fmla="*/ 223105 w 262982"/>
                <a:gd name="connsiteY72" fmla="*/ 101587 h 333233"/>
                <a:gd name="connsiteX73" fmla="*/ 224057 w 262982"/>
                <a:gd name="connsiteY73" fmla="*/ 97787 h 333233"/>
                <a:gd name="connsiteX74" fmla="*/ 226905 w 262982"/>
                <a:gd name="connsiteY74" fmla="*/ 86402 h 333233"/>
                <a:gd name="connsiteX75" fmla="*/ 227856 w 262982"/>
                <a:gd name="connsiteY75" fmla="*/ 81656 h 333233"/>
                <a:gd name="connsiteX76" fmla="*/ 228803 w 262982"/>
                <a:gd name="connsiteY76" fmla="*/ 81656 h 333233"/>
                <a:gd name="connsiteX77" fmla="*/ 229754 w 262982"/>
                <a:gd name="connsiteY77" fmla="*/ 82607 h 333233"/>
                <a:gd name="connsiteX78" fmla="*/ 230700 w 262982"/>
                <a:gd name="connsiteY78" fmla="*/ 83549 h 333233"/>
                <a:gd name="connsiteX79" fmla="*/ 232603 w 262982"/>
                <a:gd name="connsiteY79" fmla="*/ 82607 h 333233"/>
                <a:gd name="connsiteX80" fmla="*/ 233549 w 262982"/>
                <a:gd name="connsiteY80" fmla="*/ 80705 h 333233"/>
                <a:gd name="connsiteX81" fmla="*/ 234500 w 262982"/>
                <a:gd name="connsiteY81" fmla="*/ 80705 h 333233"/>
                <a:gd name="connsiteX82" fmla="*/ 235451 w 262982"/>
                <a:gd name="connsiteY82" fmla="*/ 80705 h 333233"/>
                <a:gd name="connsiteX83" fmla="*/ 236398 w 262982"/>
                <a:gd name="connsiteY83" fmla="*/ 82607 h 333233"/>
                <a:gd name="connsiteX84" fmla="*/ 239246 w 262982"/>
                <a:gd name="connsiteY84" fmla="*/ 84505 h 333233"/>
                <a:gd name="connsiteX85" fmla="*/ 242095 w 262982"/>
                <a:gd name="connsiteY85" fmla="*/ 84505 h 333233"/>
                <a:gd name="connsiteX86" fmla="*/ 243046 w 262982"/>
                <a:gd name="connsiteY86" fmla="*/ 85451 h 333233"/>
                <a:gd name="connsiteX87" fmla="*/ 245895 w 262982"/>
                <a:gd name="connsiteY87" fmla="*/ 83549 h 333233"/>
                <a:gd name="connsiteX88" fmla="*/ 247792 w 262982"/>
                <a:gd name="connsiteY88" fmla="*/ 83549 h 333233"/>
                <a:gd name="connsiteX89" fmla="*/ 251592 w 262982"/>
                <a:gd name="connsiteY89" fmla="*/ 83549 h 333233"/>
                <a:gd name="connsiteX90" fmla="*/ 250641 w 262982"/>
                <a:gd name="connsiteY90" fmla="*/ 87354 h 333233"/>
                <a:gd name="connsiteX91" fmla="*/ 252539 w 262982"/>
                <a:gd name="connsiteY91" fmla="*/ 93046 h 333233"/>
                <a:gd name="connsiteX92" fmla="*/ 254441 w 262982"/>
                <a:gd name="connsiteY92" fmla="*/ 94939 h 333233"/>
                <a:gd name="connsiteX93" fmla="*/ 257285 w 262982"/>
                <a:gd name="connsiteY93" fmla="*/ 97787 h 333233"/>
                <a:gd name="connsiteX94" fmla="*/ 258236 w 262982"/>
                <a:gd name="connsiteY94" fmla="*/ 98739 h 333233"/>
                <a:gd name="connsiteX95" fmla="*/ 260133 w 262982"/>
                <a:gd name="connsiteY95" fmla="*/ 101587 h 333233"/>
                <a:gd name="connsiteX96" fmla="*/ 261085 w 262982"/>
                <a:gd name="connsiteY96" fmla="*/ 105382 h 333233"/>
                <a:gd name="connsiteX97" fmla="*/ 262036 w 262982"/>
                <a:gd name="connsiteY97" fmla="*/ 107290 h 333233"/>
                <a:gd name="connsiteX98" fmla="*/ 262982 w 262982"/>
                <a:gd name="connsiteY98" fmla="*/ 107290 h 333233"/>
                <a:gd name="connsiteX99" fmla="*/ 262036 w 262982"/>
                <a:gd name="connsiteY99" fmla="*/ 109182 h 333233"/>
                <a:gd name="connsiteX100" fmla="*/ 260133 w 262982"/>
                <a:gd name="connsiteY100" fmla="*/ 110128 h 333233"/>
                <a:gd name="connsiteX101" fmla="*/ 258236 w 262982"/>
                <a:gd name="connsiteY101" fmla="*/ 110128 h 333233"/>
                <a:gd name="connsiteX102" fmla="*/ 257285 w 262982"/>
                <a:gd name="connsiteY102" fmla="*/ 109182 h 333233"/>
                <a:gd name="connsiteX103" fmla="*/ 253490 w 262982"/>
                <a:gd name="connsiteY103" fmla="*/ 109182 h 333233"/>
                <a:gd name="connsiteX104" fmla="*/ 251592 w 262982"/>
                <a:gd name="connsiteY104" fmla="*/ 110128 h 333233"/>
                <a:gd name="connsiteX105" fmla="*/ 247792 w 262982"/>
                <a:gd name="connsiteY105" fmla="*/ 109182 h 333233"/>
                <a:gd name="connsiteX106" fmla="*/ 243046 w 262982"/>
                <a:gd name="connsiteY106" fmla="*/ 111080 h 333233"/>
                <a:gd name="connsiteX107" fmla="*/ 243046 w 262982"/>
                <a:gd name="connsiteY107" fmla="*/ 113928 h 333233"/>
                <a:gd name="connsiteX108" fmla="*/ 242095 w 262982"/>
                <a:gd name="connsiteY108" fmla="*/ 114880 h 333233"/>
                <a:gd name="connsiteX109" fmla="*/ 238295 w 262982"/>
                <a:gd name="connsiteY109" fmla="*/ 116782 h 333233"/>
                <a:gd name="connsiteX110" fmla="*/ 236398 w 262982"/>
                <a:gd name="connsiteY110" fmla="*/ 118674 h 333233"/>
                <a:gd name="connsiteX111" fmla="*/ 236398 w 262982"/>
                <a:gd name="connsiteY111" fmla="*/ 120577 h 333233"/>
                <a:gd name="connsiteX112" fmla="*/ 236398 w 262982"/>
                <a:gd name="connsiteY112" fmla="*/ 121523 h 333233"/>
                <a:gd name="connsiteX113" fmla="*/ 236398 w 262982"/>
                <a:gd name="connsiteY113" fmla="*/ 131967 h 333233"/>
                <a:gd name="connsiteX114" fmla="*/ 237349 w 262982"/>
                <a:gd name="connsiteY114" fmla="*/ 137664 h 333233"/>
                <a:gd name="connsiteX115" fmla="*/ 236398 w 262982"/>
                <a:gd name="connsiteY115" fmla="*/ 138615 h 333233"/>
                <a:gd name="connsiteX116" fmla="*/ 236398 w 262982"/>
                <a:gd name="connsiteY116" fmla="*/ 140513 h 333233"/>
                <a:gd name="connsiteX117" fmla="*/ 235451 w 262982"/>
                <a:gd name="connsiteY117" fmla="*/ 145269 h 333233"/>
                <a:gd name="connsiteX118" fmla="*/ 234500 w 262982"/>
                <a:gd name="connsiteY118" fmla="*/ 150010 h 333233"/>
                <a:gd name="connsiteX119" fmla="*/ 232603 w 262982"/>
                <a:gd name="connsiteY119" fmla="*/ 153805 h 333233"/>
                <a:gd name="connsiteX120" fmla="*/ 223105 w 262982"/>
                <a:gd name="connsiteY120" fmla="*/ 156654 h 333233"/>
                <a:gd name="connsiteX121" fmla="*/ 223105 w 262982"/>
                <a:gd name="connsiteY121" fmla="*/ 157605 h 333233"/>
                <a:gd name="connsiteX122" fmla="*/ 222159 w 262982"/>
                <a:gd name="connsiteY122" fmla="*/ 159503 h 333233"/>
                <a:gd name="connsiteX123" fmla="*/ 222159 w 262982"/>
                <a:gd name="connsiteY123" fmla="*/ 160449 h 333233"/>
                <a:gd name="connsiteX124" fmla="*/ 223105 w 262982"/>
                <a:gd name="connsiteY124" fmla="*/ 165200 h 333233"/>
                <a:gd name="connsiteX125" fmla="*/ 222159 w 262982"/>
                <a:gd name="connsiteY125" fmla="*/ 166146 h 333233"/>
                <a:gd name="connsiteX126" fmla="*/ 221208 w 262982"/>
                <a:gd name="connsiteY126" fmla="*/ 166146 h 333233"/>
                <a:gd name="connsiteX127" fmla="*/ 216462 w 262982"/>
                <a:gd name="connsiteY127" fmla="*/ 168049 h 333233"/>
                <a:gd name="connsiteX128" fmla="*/ 215510 w 262982"/>
                <a:gd name="connsiteY128" fmla="*/ 169946 h 333233"/>
                <a:gd name="connsiteX129" fmla="*/ 217408 w 262982"/>
                <a:gd name="connsiteY129" fmla="*/ 182292 h 333233"/>
                <a:gd name="connsiteX130" fmla="*/ 217408 w 262982"/>
                <a:gd name="connsiteY130" fmla="*/ 184190 h 333233"/>
                <a:gd name="connsiteX131" fmla="*/ 215510 w 262982"/>
                <a:gd name="connsiteY131" fmla="*/ 186087 h 333233"/>
                <a:gd name="connsiteX132" fmla="*/ 215510 w 262982"/>
                <a:gd name="connsiteY132" fmla="*/ 187990 h 333233"/>
                <a:gd name="connsiteX133" fmla="*/ 213613 w 262982"/>
                <a:gd name="connsiteY133" fmla="*/ 189887 h 333233"/>
                <a:gd name="connsiteX134" fmla="*/ 214559 w 262982"/>
                <a:gd name="connsiteY134" fmla="*/ 193682 h 333233"/>
                <a:gd name="connsiteX135" fmla="*/ 211711 w 262982"/>
                <a:gd name="connsiteY135" fmla="*/ 196531 h 333233"/>
                <a:gd name="connsiteX136" fmla="*/ 210764 w 262982"/>
                <a:gd name="connsiteY136" fmla="*/ 197482 h 333233"/>
                <a:gd name="connsiteX137" fmla="*/ 210764 w 262982"/>
                <a:gd name="connsiteY137" fmla="*/ 198428 h 333233"/>
                <a:gd name="connsiteX138" fmla="*/ 212662 w 262982"/>
                <a:gd name="connsiteY138" fmla="*/ 203179 h 333233"/>
                <a:gd name="connsiteX139" fmla="*/ 213613 w 262982"/>
                <a:gd name="connsiteY139" fmla="*/ 203179 h 333233"/>
                <a:gd name="connsiteX140" fmla="*/ 211711 w 262982"/>
                <a:gd name="connsiteY140" fmla="*/ 206974 h 333233"/>
                <a:gd name="connsiteX141" fmla="*/ 208867 w 262982"/>
                <a:gd name="connsiteY141" fmla="*/ 210774 h 333233"/>
                <a:gd name="connsiteX142" fmla="*/ 206013 w 262982"/>
                <a:gd name="connsiteY142" fmla="*/ 209823 h 333233"/>
                <a:gd name="connsiteX143" fmla="*/ 207916 w 262982"/>
                <a:gd name="connsiteY143" fmla="*/ 210774 h 333233"/>
                <a:gd name="connsiteX144" fmla="*/ 207916 w 262982"/>
                <a:gd name="connsiteY144" fmla="*/ 214569 h 333233"/>
                <a:gd name="connsiteX145" fmla="*/ 208867 w 262982"/>
                <a:gd name="connsiteY145" fmla="*/ 216462 h 333233"/>
                <a:gd name="connsiteX146" fmla="*/ 212662 w 262982"/>
                <a:gd name="connsiteY146" fmla="*/ 224057 h 333233"/>
                <a:gd name="connsiteX147" fmla="*/ 212662 w 262982"/>
                <a:gd name="connsiteY147" fmla="*/ 230705 h 333233"/>
                <a:gd name="connsiteX148" fmla="*/ 210764 w 262982"/>
                <a:gd name="connsiteY148" fmla="*/ 233549 h 333233"/>
                <a:gd name="connsiteX149" fmla="*/ 210764 w 262982"/>
                <a:gd name="connsiteY149" fmla="*/ 233549 h 333233"/>
                <a:gd name="connsiteX150" fmla="*/ 209813 w 262982"/>
                <a:gd name="connsiteY150" fmla="*/ 234500 h 333233"/>
                <a:gd name="connsiteX151" fmla="*/ 208867 w 262982"/>
                <a:gd name="connsiteY151" fmla="*/ 235451 h 333233"/>
                <a:gd name="connsiteX152" fmla="*/ 207916 w 262982"/>
                <a:gd name="connsiteY152" fmla="*/ 236403 h 333233"/>
                <a:gd name="connsiteX153" fmla="*/ 206013 w 262982"/>
                <a:gd name="connsiteY153" fmla="*/ 243997 h 333233"/>
                <a:gd name="connsiteX154" fmla="*/ 205067 w 262982"/>
                <a:gd name="connsiteY154" fmla="*/ 262987 h 333233"/>
                <a:gd name="connsiteX155" fmla="*/ 208867 w 262982"/>
                <a:gd name="connsiteY155" fmla="*/ 269631 h 333233"/>
                <a:gd name="connsiteX156" fmla="*/ 208867 w 262982"/>
                <a:gd name="connsiteY156" fmla="*/ 271528 h 333233"/>
                <a:gd name="connsiteX157" fmla="*/ 206964 w 262982"/>
                <a:gd name="connsiteY157" fmla="*/ 276275 h 333233"/>
                <a:gd name="connsiteX158" fmla="*/ 203169 w 262982"/>
                <a:gd name="connsiteY158" fmla="*/ 281026 h 333233"/>
                <a:gd name="connsiteX159" fmla="*/ 202218 w 262982"/>
                <a:gd name="connsiteY159" fmla="*/ 282923 h 333233"/>
                <a:gd name="connsiteX160" fmla="*/ 196521 w 262982"/>
                <a:gd name="connsiteY160" fmla="*/ 285772 h 333233"/>
                <a:gd name="connsiteX161" fmla="*/ 196521 w 262982"/>
                <a:gd name="connsiteY161" fmla="*/ 286723 h 333233"/>
                <a:gd name="connsiteX162" fmla="*/ 190823 w 262982"/>
                <a:gd name="connsiteY162" fmla="*/ 289567 h 333233"/>
                <a:gd name="connsiteX163" fmla="*/ 187975 w 262982"/>
                <a:gd name="connsiteY163" fmla="*/ 298118 h 333233"/>
                <a:gd name="connsiteX164" fmla="*/ 188926 w 262982"/>
                <a:gd name="connsiteY164" fmla="*/ 300015 h 333233"/>
                <a:gd name="connsiteX165" fmla="*/ 182277 w 262982"/>
                <a:gd name="connsiteY165" fmla="*/ 301913 h 333233"/>
                <a:gd name="connsiteX166" fmla="*/ 179433 w 262982"/>
                <a:gd name="connsiteY166" fmla="*/ 306659 h 333233"/>
                <a:gd name="connsiteX167" fmla="*/ 175634 w 262982"/>
                <a:gd name="connsiteY167" fmla="*/ 308556 h 333233"/>
                <a:gd name="connsiteX168" fmla="*/ 175634 w 262982"/>
                <a:gd name="connsiteY168" fmla="*/ 309508 h 333233"/>
                <a:gd name="connsiteX169" fmla="*/ 176580 w 262982"/>
                <a:gd name="connsiteY169" fmla="*/ 315205 h 333233"/>
                <a:gd name="connsiteX170" fmla="*/ 172785 w 262982"/>
                <a:gd name="connsiteY170" fmla="*/ 318054 h 333233"/>
                <a:gd name="connsiteX171" fmla="*/ 169956 w 262982"/>
                <a:gd name="connsiteY171" fmla="*/ 319951 h 333233"/>
                <a:gd name="connsiteX172" fmla="*/ 167087 w 262982"/>
                <a:gd name="connsiteY172" fmla="*/ 321854 h 333233"/>
                <a:gd name="connsiteX173" fmla="*/ 165190 w 262982"/>
                <a:gd name="connsiteY173" fmla="*/ 321854 h 333233"/>
                <a:gd name="connsiteX174" fmla="*/ 158561 w 262982"/>
                <a:gd name="connsiteY174" fmla="*/ 316156 h 333233"/>
                <a:gd name="connsiteX175" fmla="*/ 157590 w 262982"/>
                <a:gd name="connsiteY175" fmla="*/ 314254 h 333233"/>
                <a:gd name="connsiteX176" fmla="*/ 156664 w 262982"/>
                <a:gd name="connsiteY176" fmla="*/ 312357 h 333233"/>
                <a:gd name="connsiteX177" fmla="*/ 155693 w 262982"/>
                <a:gd name="connsiteY177" fmla="*/ 311410 h 333233"/>
                <a:gd name="connsiteX178" fmla="*/ 145269 w 262982"/>
                <a:gd name="connsiteY178" fmla="*/ 307610 h 333233"/>
                <a:gd name="connsiteX179" fmla="*/ 143371 w 262982"/>
                <a:gd name="connsiteY179" fmla="*/ 306659 h 333233"/>
                <a:gd name="connsiteX180" fmla="*/ 142405 w 262982"/>
                <a:gd name="connsiteY180" fmla="*/ 305713 h 333233"/>
                <a:gd name="connsiteX181" fmla="*/ 141474 w 262982"/>
                <a:gd name="connsiteY181" fmla="*/ 304762 h 333233"/>
                <a:gd name="connsiteX182" fmla="*/ 139571 w 262982"/>
                <a:gd name="connsiteY182" fmla="*/ 303810 h 333233"/>
                <a:gd name="connsiteX183" fmla="*/ 138620 w 262982"/>
                <a:gd name="connsiteY183" fmla="*/ 297167 h 333233"/>
                <a:gd name="connsiteX184" fmla="*/ 134825 w 262982"/>
                <a:gd name="connsiteY184" fmla="*/ 293367 h 333233"/>
                <a:gd name="connsiteX185" fmla="*/ 132923 w 262982"/>
                <a:gd name="connsiteY185" fmla="*/ 289567 h 333233"/>
                <a:gd name="connsiteX186" fmla="*/ 131977 w 262982"/>
                <a:gd name="connsiteY186" fmla="*/ 287669 h 333233"/>
                <a:gd name="connsiteX187" fmla="*/ 131025 w 262982"/>
                <a:gd name="connsiteY187" fmla="*/ 284821 h 333233"/>
                <a:gd name="connsiteX188" fmla="*/ 128177 w 262982"/>
                <a:gd name="connsiteY188" fmla="*/ 281026 h 333233"/>
                <a:gd name="connsiteX189" fmla="*/ 123431 w 262982"/>
                <a:gd name="connsiteY189" fmla="*/ 280074 h 333233"/>
                <a:gd name="connsiteX190" fmla="*/ 121533 w 262982"/>
                <a:gd name="connsiteY190" fmla="*/ 275323 h 333233"/>
                <a:gd name="connsiteX191" fmla="*/ 119636 w 262982"/>
                <a:gd name="connsiteY191" fmla="*/ 266782 h 333233"/>
                <a:gd name="connsiteX192" fmla="*/ 118684 w 262982"/>
                <a:gd name="connsiteY192" fmla="*/ 260138 h 333233"/>
                <a:gd name="connsiteX193" fmla="*/ 121533 w 262982"/>
                <a:gd name="connsiteY193" fmla="*/ 252539 h 333233"/>
                <a:gd name="connsiteX194" fmla="*/ 121533 w 262982"/>
                <a:gd name="connsiteY194" fmla="*/ 250641 h 333233"/>
                <a:gd name="connsiteX195" fmla="*/ 120582 w 262982"/>
                <a:gd name="connsiteY195" fmla="*/ 247793 h 333233"/>
                <a:gd name="connsiteX196" fmla="*/ 117738 w 262982"/>
                <a:gd name="connsiteY196" fmla="*/ 244944 h 333233"/>
                <a:gd name="connsiteX197" fmla="*/ 115836 w 262982"/>
                <a:gd name="connsiteY197" fmla="*/ 243997 h 333233"/>
                <a:gd name="connsiteX198" fmla="*/ 113938 w 262982"/>
                <a:gd name="connsiteY198" fmla="*/ 243046 h 333233"/>
                <a:gd name="connsiteX199" fmla="*/ 112041 w 262982"/>
                <a:gd name="connsiteY199" fmla="*/ 242095 h 333233"/>
                <a:gd name="connsiteX200" fmla="*/ 111089 w 262982"/>
                <a:gd name="connsiteY200" fmla="*/ 241149 h 333233"/>
                <a:gd name="connsiteX201" fmla="*/ 106343 w 262982"/>
                <a:gd name="connsiteY201" fmla="*/ 240198 h 333233"/>
                <a:gd name="connsiteX202" fmla="*/ 105392 w 262982"/>
                <a:gd name="connsiteY202" fmla="*/ 242095 h 333233"/>
                <a:gd name="connsiteX203" fmla="*/ 97797 w 262982"/>
                <a:gd name="connsiteY203" fmla="*/ 244944 h 333233"/>
                <a:gd name="connsiteX204" fmla="*/ 96846 w 262982"/>
                <a:gd name="connsiteY204" fmla="*/ 248744 h 333233"/>
                <a:gd name="connsiteX205" fmla="*/ 95895 w 262982"/>
                <a:gd name="connsiteY205" fmla="*/ 250641 h 333233"/>
                <a:gd name="connsiteX206" fmla="*/ 95895 w 262982"/>
                <a:gd name="connsiteY206" fmla="*/ 254441 h 333233"/>
                <a:gd name="connsiteX207" fmla="*/ 99695 w 262982"/>
                <a:gd name="connsiteY207" fmla="*/ 267733 h 333233"/>
                <a:gd name="connsiteX208" fmla="*/ 98748 w 262982"/>
                <a:gd name="connsiteY208" fmla="*/ 273431 h 333233"/>
                <a:gd name="connsiteX209" fmla="*/ 96846 w 262982"/>
                <a:gd name="connsiteY209" fmla="*/ 280074 h 333233"/>
                <a:gd name="connsiteX210" fmla="*/ 95895 w 262982"/>
                <a:gd name="connsiteY210" fmla="*/ 288621 h 333233"/>
                <a:gd name="connsiteX211" fmla="*/ 97797 w 262982"/>
                <a:gd name="connsiteY211" fmla="*/ 290518 h 333233"/>
                <a:gd name="connsiteX212" fmla="*/ 99695 w 262982"/>
                <a:gd name="connsiteY212" fmla="*/ 294318 h 333233"/>
                <a:gd name="connsiteX213" fmla="*/ 99695 w 262982"/>
                <a:gd name="connsiteY213" fmla="*/ 296215 h 333233"/>
                <a:gd name="connsiteX214" fmla="*/ 95895 w 262982"/>
                <a:gd name="connsiteY214" fmla="*/ 298118 h 333233"/>
                <a:gd name="connsiteX215" fmla="*/ 93997 w 262982"/>
                <a:gd name="connsiteY215" fmla="*/ 301913 h 333233"/>
                <a:gd name="connsiteX216" fmla="*/ 92100 w 262982"/>
                <a:gd name="connsiteY216" fmla="*/ 302864 h 333233"/>
                <a:gd name="connsiteX217" fmla="*/ 90197 w 262982"/>
                <a:gd name="connsiteY217" fmla="*/ 303810 h 333233"/>
                <a:gd name="connsiteX218" fmla="*/ 87354 w 262982"/>
                <a:gd name="connsiteY218" fmla="*/ 306659 h 333233"/>
                <a:gd name="connsiteX219" fmla="*/ 86402 w 262982"/>
                <a:gd name="connsiteY219" fmla="*/ 309508 h 333233"/>
                <a:gd name="connsiteX220" fmla="*/ 85451 w 262982"/>
                <a:gd name="connsiteY220" fmla="*/ 312357 h 333233"/>
                <a:gd name="connsiteX221" fmla="*/ 85451 w 262982"/>
                <a:gd name="connsiteY221" fmla="*/ 319005 h 333233"/>
                <a:gd name="connsiteX222" fmla="*/ 83554 w 262982"/>
                <a:gd name="connsiteY222" fmla="*/ 319005 h 333233"/>
                <a:gd name="connsiteX223" fmla="*/ 80705 w 262982"/>
                <a:gd name="connsiteY223" fmla="*/ 323751 h 333233"/>
                <a:gd name="connsiteX224" fmla="*/ 79759 w 262982"/>
                <a:gd name="connsiteY224" fmla="*/ 327541 h 333233"/>
                <a:gd name="connsiteX225" fmla="*/ 76905 w 262982"/>
                <a:gd name="connsiteY225" fmla="*/ 330390 h 333233"/>
                <a:gd name="connsiteX226" fmla="*/ 75008 w 262982"/>
                <a:gd name="connsiteY226" fmla="*/ 333234 h 333233"/>
                <a:gd name="connsiteX227" fmla="*/ 72159 w 262982"/>
                <a:gd name="connsiteY227" fmla="*/ 333234 h 333233"/>
                <a:gd name="connsiteX228" fmla="*/ 70261 w 262982"/>
                <a:gd name="connsiteY228" fmla="*/ 322800 h 333233"/>
                <a:gd name="connsiteX229" fmla="*/ 58867 w 262982"/>
                <a:gd name="connsiteY229" fmla="*/ 296215 h 333233"/>
                <a:gd name="connsiteX230" fmla="*/ 57920 w 262982"/>
                <a:gd name="connsiteY230" fmla="*/ 294318 h 333233"/>
                <a:gd name="connsiteX231" fmla="*/ 54120 w 262982"/>
                <a:gd name="connsiteY231" fmla="*/ 291469 h 333233"/>
                <a:gd name="connsiteX232" fmla="*/ 51272 w 262982"/>
                <a:gd name="connsiteY232" fmla="*/ 289567 h 333233"/>
                <a:gd name="connsiteX233" fmla="*/ 50325 w 262982"/>
                <a:gd name="connsiteY233" fmla="*/ 288621 h 333233"/>
                <a:gd name="connsiteX234" fmla="*/ 47472 w 262982"/>
                <a:gd name="connsiteY234" fmla="*/ 290518 h 333233"/>
                <a:gd name="connsiteX235" fmla="*/ 47472 w 262982"/>
                <a:gd name="connsiteY235" fmla="*/ 293367 h 333233"/>
                <a:gd name="connsiteX236" fmla="*/ 38931 w 262982"/>
                <a:gd name="connsiteY236" fmla="*/ 290518 h 333233"/>
                <a:gd name="connsiteX237" fmla="*/ 36082 w 262982"/>
                <a:gd name="connsiteY237" fmla="*/ 283874 h 333233"/>
                <a:gd name="connsiteX238" fmla="*/ 28482 w 262982"/>
                <a:gd name="connsiteY238" fmla="*/ 271528 h 333233"/>
                <a:gd name="connsiteX239" fmla="*/ 26585 w 262982"/>
                <a:gd name="connsiteY239" fmla="*/ 267733 h 333233"/>
                <a:gd name="connsiteX240" fmla="*/ 26585 w 262982"/>
                <a:gd name="connsiteY240" fmla="*/ 260138 h 333233"/>
                <a:gd name="connsiteX241" fmla="*/ 27536 w 262982"/>
                <a:gd name="connsiteY241" fmla="*/ 260138 h 333233"/>
                <a:gd name="connsiteX242" fmla="*/ 29433 w 262982"/>
                <a:gd name="connsiteY242" fmla="*/ 255392 h 333233"/>
                <a:gd name="connsiteX243" fmla="*/ 32282 w 262982"/>
                <a:gd name="connsiteY243" fmla="*/ 252539 h 333233"/>
                <a:gd name="connsiteX244" fmla="*/ 34179 w 262982"/>
                <a:gd name="connsiteY244" fmla="*/ 251592 h 333233"/>
                <a:gd name="connsiteX245" fmla="*/ 37028 w 262982"/>
                <a:gd name="connsiteY245" fmla="*/ 249695 h 333233"/>
                <a:gd name="connsiteX246" fmla="*/ 37028 w 262982"/>
                <a:gd name="connsiteY246" fmla="*/ 248744 h 333233"/>
                <a:gd name="connsiteX247" fmla="*/ 31336 w 262982"/>
                <a:gd name="connsiteY247" fmla="*/ 247793 h 333233"/>
                <a:gd name="connsiteX248" fmla="*/ 28482 w 262982"/>
                <a:gd name="connsiteY248" fmla="*/ 247793 h 333233"/>
                <a:gd name="connsiteX249" fmla="*/ 26585 w 262982"/>
                <a:gd name="connsiteY249" fmla="*/ 245895 h 333233"/>
                <a:gd name="connsiteX250" fmla="*/ 23736 w 262982"/>
                <a:gd name="connsiteY250" fmla="*/ 244944 h 333233"/>
                <a:gd name="connsiteX251" fmla="*/ 21838 w 262982"/>
                <a:gd name="connsiteY251" fmla="*/ 243997 h 333233"/>
                <a:gd name="connsiteX252" fmla="*/ 18990 w 262982"/>
                <a:gd name="connsiteY252" fmla="*/ 242095 h 333233"/>
                <a:gd name="connsiteX253" fmla="*/ 18039 w 262982"/>
                <a:gd name="connsiteY253" fmla="*/ 240198 h 333233"/>
                <a:gd name="connsiteX254" fmla="*/ 16141 w 262982"/>
                <a:gd name="connsiteY254" fmla="*/ 238300 h 333233"/>
                <a:gd name="connsiteX255" fmla="*/ 15195 w 262982"/>
                <a:gd name="connsiteY255" fmla="*/ 238300 h 333233"/>
                <a:gd name="connsiteX256" fmla="*/ 12346 w 262982"/>
                <a:gd name="connsiteY256" fmla="*/ 236403 h 333233"/>
                <a:gd name="connsiteX257" fmla="*/ 9497 w 262982"/>
                <a:gd name="connsiteY257" fmla="*/ 235451 h 333233"/>
                <a:gd name="connsiteX258" fmla="*/ 7600 w 262982"/>
                <a:gd name="connsiteY258" fmla="*/ 234500 h 333233"/>
                <a:gd name="connsiteX259" fmla="*/ 3800 w 262982"/>
                <a:gd name="connsiteY259" fmla="*/ 229754 h 333233"/>
                <a:gd name="connsiteX260" fmla="*/ 2849 w 262982"/>
                <a:gd name="connsiteY260" fmla="*/ 229754 h 333233"/>
                <a:gd name="connsiteX261" fmla="*/ 1902 w 262982"/>
                <a:gd name="connsiteY261" fmla="*/ 228803 h 333233"/>
                <a:gd name="connsiteX262" fmla="*/ 951 w 262982"/>
                <a:gd name="connsiteY262" fmla="*/ 226905 h 333233"/>
                <a:gd name="connsiteX263" fmla="*/ 0 w 262982"/>
                <a:gd name="connsiteY263" fmla="*/ 222159 h 333233"/>
                <a:gd name="connsiteX264" fmla="*/ 951 w 262982"/>
                <a:gd name="connsiteY264" fmla="*/ 218359 h 333233"/>
                <a:gd name="connsiteX265" fmla="*/ 8546 w 262982"/>
                <a:gd name="connsiteY265" fmla="*/ 191784 h 333233"/>
                <a:gd name="connsiteX266" fmla="*/ 13292 w 262982"/>
                <a:gd name="connsiteY266" fmla="*/ 182292 h 333233"/>
                <a:gd name="connsiteX267" fmla="*/ 15195 w 262982"/>
                <a:gd name="connsiteY267" fmla="*/ 181341 h 333233"/>
                <a:gd name="connsiteX268" fmla="*/ 16141 w 262982"/>
                <a:gd name="connsiteY268" fmla="*/ 179439 h 333233"/>
                <a:gd name="connsiteX269" fmla="*/ 23736 w 262982"/>
                <a:gd name="connsiteY269" fmla="*/ 163302 h 333233"/>
                <a:gd name="connsiteX270" fmla="*/ 24687 w 262982"/>
                <a:gd name="connsiteY270" fmla="*/ 158551 h 333233"/>
                <a:gd name="connsiteX271" fmla="*/ 25638 w 262982"/>
                <a:gd name="connsiteY271" fmla="*/ 138615 h 333233"/>
                <a:gd name="connsiteX272" fmla="*/ 26585 w 262982"/>
                <a:gd name="connsiteY272" fmla="*/ 135767 h 333233"/>
                <a:gd name="connsiteX273" fmla="*/ 29433 w 262982"/>
                <a:gd name="connsiteY273" fmla="*/ 90192 h 333233"/>
                <a:gd name="connsiteX274" fmla="*/ 34179 w 262982"/>
                <a:gd name="connsiteY274" fmla="*/ 89241 h 333233"/>
                <a:gd name="connsiteX275" fmla="*/ 35131 w 262982"/>
                <a:gd name="connsiteY275" fmla="*/ 85451 h 333233"/>
                <a:gd name="connsiteX276" fmla="*/ 38931 w 262982"/>
                <a:gd name="connsiteY276" fmla="*/ 83549 h 333233"/>
                <a:gd name="connsiteX277" fmla="*/ 41774 w 262982"/>
                <a:gd name="connsiteY277" fmla="*/ 81656 h 333233"/>
                <a:gd name="connsiteX278" fmla="*/ 43677 w 262982"/>
                <a:gd name="connsiteY278" fmla="*/ 81656 h 333233"/>
                <a:gd name="connsiteX279" fmla="*/ 46526 w 262982"/>
                <a:gd name="connsiteY279" fmla="*/ 80705 h 333233"/>
                <a:gd name="connsiteX280" fmla="*/ 48423 w 262982"/>
                <a:gd name="connsiteY280" fmla="*/ 79759 h 333233"/>
                <a:gd name="connsiteX281" fmla="*/ 53169 w 262982"/>
                <a:gd name="connsiteY281" fmla="*/ 79759 h 333233"/>
                <a:gd name="connsiteX282" fmla="*/ 54120 w 262982"/>
                <a:gd name="connsiteY282" fmla="*/ 80705 h 333233"/>
                <a:gd name="connsiteX283" fmla="*/ 56969 w 262982"/>
                <a:gd name="connsiteY283" fmla="*/ 82607 h 333233"/>
                <a:gd name="connsiteX284" fmla="*/ 57920 w 262982"/>
                <a:gd name="connsiteY284" fmla="*/ 83549 h 333233"/>
                <a:gd name="connsiteX285" fmla="*/ 60769 w 262982"/>
                <a:gd name="connsiteY285" fmla="*/ 83549 h 333233"/>
                <a:gd name="connsiteX286" fmla="*/ 60769 w 262982"/>
                <a:gd name="connsiteY286" fmla="*/ 82607 h 333233"/>
                <a:gd name="connsiteX287" fmla="*/ 61715 w 262982"/>
                <a:gd name="connsiteY287" fmla="*/ 80705 h 333233"/>
                <a:gd name="connsiteX288" fmla="*/ 63618 w 262982"/>
                <a:gd name="connsiteY288" fmla="*/ 81656 h 333233"/>
                <a:gd name="connsiteX289" fmla="*/ 68364 w 262982"/>
                <a:gd name="connsiteY289" fmla="*/ 81656 h 333233"/>
                <a:gd name="connsiteX290" fmla="*/ 69315 w 262982"/>
                <a:gd name="connsiteY290" fmla="*/ 80705 h 333233"/>
                <a:gd name="connsiteX291" fmla="*/ 70261 w 262982"/>
                <a:gd name="connsiteY291" fmla="*/ 79759 h 333233"/>
                <a:gd name="connsiteX292" fmla="*/ 71213 w 262982"/>
                <a:gd name="connsiteY292" fmla="*/ 78808 h 333233"/>
                <a:gd name="connsiteX293" fmla="*/ 75008 w 262982"/>
                <a:gd name="connsiteY293" fmla="*/ 75959 h 333233"/>
                <a:gd name="connsiteX294" fmla="*/ 75959 w 262982"/>
                <a:gd name="connsiteY294" fmla="*/ 75959 h 333233"/>
                <a:gd name="connsiteX295" fmla="*/ 76905 w 262982"/>
                <a:gd name="connsiteY295" fmla="*/ 75008 h 333233"/>
                <a:gd name="connsiteX296" fmla="*/ 78807 w 262982"/>
                <a:gd name="connsiteY296" fmla="*/ 73110 h 333233"/>
                <a:gd name="connsiteX297" fmla="*/ 79759 w 262982"/>
                <a:gd name="connsiteY297" fmla="*/ 65515 h 333233"/>
                <a:gd name="connsiteX298" fmla="*/ 79759 w 262982"/>
                <a:gd name="connsiteY298" fmla="*/ 65515 h 333233"/>
                <a:gd name="connsiteX299" fmla="*/ 80705 w 262982"/>
                <a:gd name="connsiteY299" fmla="*/ 62667 h 333233"/>
                <a:gd name="connsiteX300" fmla="*/ 81656 w 262982"/>
                <a:gd name="connsiteY300" fmla="*/ 58871 h 333233"/>
                <a:gd name="connsiteX301" fmla="*/ 85451 w 262982"/>
                <a:gd name="connsiteY301" fmla="*/ 56018 h 333233"/>
                <a:gd name="connsiteX302" fmla="*/ 88300 w 262982"/>
                <a:gd name="connsiteY302" fmla="*/ 55072 h 333233"/>
                <a:gd name="connsiteX303" fmla="*/ 89251 w 262982"/>
                <a:gd name="connsiteY303" fmla="*/ 54120 h 333233"/>
                <a:gd name="connsiteX304" fmla="*/ 90197 w 262982"/>
                <a:gd name="connsiteY304" fmla="*/ 53174 h 333233"/>
                <a:gd name="connsiteX305" fmla="*/ 93051 w 262982"/>
                <a:gd name="connsiteY305" fmla="*/ 47477 h 333233"/>
                <a:gd name="connsiteX306" fmla="*/ 92100 w 262982"/>
                <a:gd name="connsiteY306" fmla="*/ 43677 h 333233"/>
                <a:gd name="connsiteX307" fmla="*/ 92100 w 262982"/>
                <a:gd name="connsiteY307" fmla="*/ 38931 h 333233"/>
                <a:gd name="connsiteX308" fmla="*/ 93997 w 262982"/>
                <a:gd name="connsiteY308" fmla="*/ 37033 h 333233"/>
                <a:gd name="connsiteX309" fmla="*/ 94948 w 262982"/>
                <a:gd name="connsiteY309" fmla="*/ 36082 h 333233"/>
                <a:gd name="connsiteX310" fmla="*/ 97797 w 262982"/>
                <a:gd name="connsiteY310" fmla="*/ 31326 h 333233"/>
                <a:gd name="connsiteX311" fmla="*/ 95895 w 262982"/>
                <a:gd name="connsiteY311" fmla="*/ 21838 h 333233"/>
                <a:gd name="connsiteX312" fmla="*/ 94948 w 262982"/>
                <a:gd name="connsiteY312" fmla="*/ 19941 h 333233"/>
                <a:gd name="connsiteX313" fmla="*/ 94948 w 262982"/>
                <a:gd name="connsiteY313" fmla="*/ 12346 h 333233"/>
                <a:gd name="connsiteX314" fmla="*/ 95895 w 262982"/>
                <a:gd name="connsiteY314" fmla="*/ 9497 h 33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262982" h="333233">
                  <a:moveTo>
                    <a:pt x="95895" y="9497"/>
                  </a:moveTo>
                  <a:lnTo>
                    <a:pt x="100646" y="10449"/>
                  </a:lnTo>
                  <a:lnTo>
                    <a:pt x="104441" y="10449"/>
                  </a:lnTo>
                  <a:lnTo>
                    <a:pt x="106343" y="8546"/>
                  </a:lnTo>
                  <a:lnTo>
                    <a:pt x="108241" y="6649"/>
                  </a:lnTo>
                  <a:lnTo>
                    <a:pt x="109187" y="4751"/>
                  </a:lnTo>
                  <a:lnTo>
                    <a:pt x="111089" y="1902"/>
                  </a:lnTo>
                  <a:lnTo>
                    <a:pt x="112041" y="951"/>
                  </a:lnTo>
                  <a:lnTo>
                    <a:pt x="113938" y="0"/>
                  </a:lnTo>
                  <a:lnTo>
                    <a:pt x="117738" y="951"/>
                  </a:lnTo>
                  <a:lnTo>
                    <a:pt x="118684" y="1902"/>
                  </a:lnTo>
                  <a:lnTo>
                    <a:pt x="119636" y="3800"/>
                  </a:lnTo>
                  <a:lnTo>
                    <a:pt x="121533" y="6649"/>
                  </a:lnTo>
                  <a:lnTo>
                    <a:pt x="123431" y="7595"/>
                  </a:lnTo>
                  <a:lnTo>
                    <a:pt x="125328" y="8546"/>
                  </a:lnTo>
                  <a:lnTo>
                    <a:pt x="126279" y="9497"/>
                  </a:lnTo>
                  <a:lnTo>
                    <a:pt x="127230" y="11395"/>
                  </a:lnTo>
                  <a:lnTo>
                    <a:pt x="130079" y="13292"/>
                  </a:lnTo>
                  <a:lnTo>
                    <a:pt x="131025" y="15195"/>
                  </a:lnTo>
                  <a:lnTo>
                    <a:pt x="132923" y="18043"/>
                  </a:lnTo>
                  <a:lnTo>
                    <a:pt x="131977" y="25638"/>
                  </a:lnTo>
                  <a:lnTo>
                    <a:pt x="130079" y="29438"/>
                  </a:lnTo>
                  <a:lnTo>
                    <a:pt x="130079" y="45569"/>
                  </a:lnTo>
                  <a:lnTo>
                    <a:pt x="131025" y="46526"/>
                  </a:lnTo>
                  <a:lnTo>
                    <a:pt x="133874" y="47477"/>
                  </a:lnTo>
                  <a:lnTo>
                    <a:pt x="143371" y="47477"/>
                  </a:lnTo>
                  <a:lnTo>
                    <a:pt x="149069" y="46526"/>
                  </a:lnTo>
                  <a:lnTo>
                    <a:pt x="159493" y="45569"/>
                  </a:lnTo>
                  <a:lnTo>
                    <a:pt x="160464" y="46526"/>
                  </a:lnTo>
                  <a:lnTo>
                    <a:pt x="162361" y="48423"/>
                  </a:lnTo>
                  <a:lnTo>
                    <a:pt x="163288" y="49374"/>
                  </a:lnTo>
                  <a:lnTo>
                    <a:pt x="166156" y="52223"/>
                  </a:lnTo>
                  <a:lnTo>
                    <a:pt x="174682" y="52223"/>
                  </a:lnTo>
                  <a:lnTo>
                    <a:pt x="176580" y="51272"/>
                  </a:lnTo>
                  <a:lnTo>
                    <a:pt x="178482" y="49374"/>
                  </a:lnTo>
                  <a:lnTo>
                    <a:pt x="179433" y="49374"/>
                  </a:lnTo>
                  <a:lnTo>
                    <a:pt x="181331" y="47477"/>
                  </a:lnTo>
                  <a:lnTo>
                    <a:pt x="183228" y="45569"/>
                  </a:lnTo>
                  <a:lnTo>
                    <a:pt x="184180" y="34185"/>
                  </a:lnTo>
                  <a:lnTo>
                    <a:pt x="185131" y="32282"/>
                  </a:lnTo>
                  <a:lnTo>
                    <a:pt x="186077" y="30384"/>
                  </a:lnTo>
                  <a:lnTo>
                    <a:pt x="187028" y="29438"/>
                  </a:lnTo>
                  <a:lnTo>
                    <a:pt x="187975" y="28487"/>
                  </a:lnTo>
                  <a:lnTo>
                    <a:pt x="189877" y="26585"/>
                  </a:lnTo>
                  <a:lnTo>
                    <a:pt x="191775" y="25638"/>
                  </a:lnTo>
                  <a:lnTo>
                    <a:pt x="193672" y="24687"/>
                  </a:lnTo>
                  <a:lnTo>
                    <a:pt x="196521" y="23741"/>
                  </a:lnTo>
                  <a:lnTo>
                    <a:pt x="199369" y="31326"/>
                  </a:lnTo>
                  <a:lnTo>
                    <a:pt x="196521" y="40828"/>
                  </a:lnTo>
                  <a:lnTo>
                    <a:pt x="199369" y="46526"/>
                  </a:lnTo>
                  <a:lnTo>
                    <a:pt x="203169" y="47477"/>
                  </a:lnTo>
                  <a:lnTo>
                    <a:pt x="209813" y="47477"/>
                  </a:lnTo>
                  <a:lnTo>
                    <a:pt x="213613" y="46526"/>
                  </a:lnTo>
                  <a:lnTo>
                    <a:pt x="215510" y="46526"/>
                  </a:lnTo>
                  <a:lnTo>
                    <a:pt x="215510" y="47477"/>
                  </a:lnTo>
                  <a:lnTo>
                    <a:pt x="216462" y="48423"/>
                  </a:lnTo>
                  <a:lnTo>
                    <a:pt x="215510" y="55072"/>
                  </a:lnTo>
                  <a:lnTo>
                    <a:pt x="213613" y="56969"/>
                  </a:lnTo>
                  <a:lnTo>
                    <a:pt x="212662" y="56969"/>
                  </a:lnTo>
                  <a:lnTo>
                    <a:pt x="211711" y="57920"/>
                  </a:lnTo>
                  <a:lnTo>
                    <a:pt x="210764" y="58871"/>
                  </a:lnTo>
                  <a:lnTo>
                    <a:pt x="208867" y="60769"/>
                  </a:lnTo>
                  <a:lnTo>
                    <a:pt x="206964" y="63618"/>
                  </a:lnTo>
                  <a:lnTo>
                    <a:pt x="206013" y="66466"/>
                  </a:lnTo>
                  <a:lnTo>
                    <a:pt x="205067" y="69305"/>
                  </a:lnTo>
                  <a:lnTo>
                    <a:pt x="205067" y="71213"/>
                  </a:lnTo>
                  <a:lnTo>
                    <a:pt x="208867" y="77861"/>
                  </a:lnTo>
                  <a:lnTo>
                    <a:pt x="212662" y="85451"/>
                  </a:lnTo>
                  <a:lnTo>
                    <a:pt x="213613" y="89241"/>
                  </a:lnTo>
                  <a:lnTo>
                    <a:pt x="216462" y="94939"/>
                  </a:lnTo>
                  <a:lnTo>
                    <a:pt x="216462" y="95890"/>
                  </a:lnTo>
                  <a:lnTo>
                    <a:pt x="222159" y="99685"/>
                  </a:lnTo>
                  <a:lnTo>
                    <a:pt x="223105" y="101587"/>
                  </a:lnTo>
                  <a:lnTo>
                    <a:pt x="224057" y="97787"/>
                  </a:lnTo>
                  <a:lnTo>
                    <a:pt x="226905" y="86402"/>
                  </a:lnTo>
                  <a:lnTo>
                    <a:pt x="227856" y="81656"/>
                  </a:lnTo>
                  <a:lnTo>
                    <a:pt x="228803" y="81656"/>
                  </a:lnTo>
                  <a:lnTo>
                    <a:pt x="229754" y="82607"/>
                  </a:lnTo>
                  <a:lnTo>
                    <a:pt x="230700" y="83549"/>
                  </a:lnTo>
                  <a:lnTo>
                    <a:pt x="232603" y="82607"/>
                  </a:lnTo>
                  <a:lnTo>
                    <a:pt x="233549" y="80705"/>
                  </a:lnTo>
                  <a:lnTo>
                    <a:pt x="234500" y="80705"/>
                  </a:lnTo>
                  <a:lnTo>
                    <a:pt x="235451" y="80705"/>
                  </a:lnTo>
                  <a:lnTo>
                    <a:pt x="236398" y="82607"/>
                  </a:lnTo>
                  <a:lnTo>
                    <a:pt x="239246" y="84505"/>
                  </a:lnTo>
                  <a:lnTo>
                    <a:pt x="242095" y="84505"/>
                  </a:lnTo>
                  <a:lnTo>
                    <a:pt x="243046" y="85451"/>
                  </a:lnTo>
                  <a:lnTo>
                    <a:pt x="245895" y="83549"/>
                  </a:lnTo>
                  <a:lnTo>
                    <a:pt x="247792" y="83549"/>
                  </a:lnTo>
                  <a:lnTo>
                    <a:pt x="251592" y="83549"/>
                  </a:lnTo>
                  <a:lnTo>
                    <a:pt x="250641" y="87354"/>
                  </a:lnTo>
                  <a:lnTo>
                    <a:pt x="252539" y="93046"/>
                  </a:lnTo>
                  <a:lnTo>
                    <a:pt x="254441" y="94939"/>
                  </a:lnTo>
                  <a:lnTo>
                    <a:pt x="257285" y="97787"/>
                  </a:lnTo>
                  <a:lnTo>
                    <a:pt x="258236" y="98739"/>
                  </a:lnTo>
                  <a:lnTo>
                    <a:pt x="260133" y="101587"/>
                  </a:lnTo>
                  <a:lnTo>
                    <a:pt x="261085" y="105382"/>
                  </a:lnTo>
                  <a:lnTo>
                    <a:pt x="262036" y="107290"/>
                  </a:lnTo>
                  <a:lnTo>
                    <a:pt x="262982" y="107290"/>
                  </a:lnTo>
                  <a:lnTo>
                    <a:pt x="262036" y="109182"/>
                  </a:lnTo>
                  <a:lnTo>
                    <a:pt x="260133" y="110128"/>
                  </a:lnTo>
                  <a:lnTo>
                    <a:pt x="258236" y="110128"/>
                  </a:lnTo>
                  <a:lnTo>
                    <a:pt x="257285" y="109182"/>
                  </a:lnTo>
                  <a:lnTo>
                    <a:pt x="253490" y="109182"/>
                  </a:lnTo>
                  <a:lnTo>
                    <a:pt x="251592" y="110128"/>
                  </a:lnTo>
                  <a:lnTo>
                    <a:pt x="247792" y="109182"/>
                  </a:lnTo>
                  <a:lnTo>
                    <a:pt x="243046" y="111080"/>
                  </a:lnTo>
                  <a:lnTo>
                    <a:pt x="243046" y="113928"/>
                  </a:lnTo>
                  <a:lnTo>
                    <a:pt x="242095" y="114880"/>
                  </a:lnTo>
                  <a:lnTo>
                    <a:pt x="238295" y="116782"/>
                  </a:lnTo>
                  <a:lnTo>
                    <a:pt x="236398" y="118674"/>
                  </a:lnTo>
                  <a:lnTo>
                    <a:pt x="236398" y="120577"/>
                  </a:lnTo>
                  <a:lnTo>
                    <a:pt x="236398" y="121523"/>
                  </a:lnTo>
                  <a:lnTo>
                    <a:pt x="236398" y="131967"/>
                  </a:lnTo>
                  <a:lnTo>
                    <a:pt x="237349" y="137664"/>
                  </a:lnTo>
                  <a:lnTo>
                    <a:pt x="236398" y="138615"/>
                  </a:lnTo>
                  <a:lnTo>
                    <a:pt x="236398" y="140513"/>
                  </a:lnTo>
                  <a:lnTo>
                    <a:pt x="235451" y="145269"/>
                  </a:lnTo>
                  <a:lnTo>
                    <a:pt x="234500" y="150010"/>
                  </a:lnTo>
                  <a:lnTo>
                    <a:pt x="232603" y="153805"/>
                  </a:lnTo>
                  <a:lnTo>
                    <a:pt x="223105" y="156654"/>
                  </a:lnTo>
                  <a:lnTo>
                    <a:pt x="223105" y="157605"/>
                  </a:lnTo>
                  <a:lnTo>
                    <a:pt x="222159" y="159503"/>
                  </a:lnTo>
                  <a:lnTo>
                    <a:pt x="222159" y="160449"/>
                  </a:lnTo>
                  <a:lnTo>
                    <a:pt x="223105" y="165200"/>
                  </a:lnTo>
                  <a:lnTo>
                    <a:pt x="222159" y="166146"/>
                  </a:lnTo>
                  <a:lnTo>
                    <a:pt x="221208" y="166146"/>
                  </a:lnTo>
                  <a:lnTo>
                    <a:pt x="216462" y="168049"/>
                  </a:lnTo>
                  <a:lnTo>
                    <a:pt x="215510" y="169946"/>
                  </a:lnTo>
                  <a:lnTo>
                    <a:pt x="217408" y="182292"/>
                  </a:lnTo>
                  <a:lnTo>
                    <a:pt x="217408" y="184190"/>
                  </a:lnTo>
                  <a:lnTo>
                    <a:pt x="215510" y="186087"/>
                  </a:lnTo>
                  <a:lnTo>
                    <a:pt x="215510" y="187990"/>
                  </a:lnTo>
                  <a:lnTo>
                    <a:pt x="213613" y="189887"/>
                  </a:lnTo>
                  <a:lnTo>
                    <a:pt x="214559" y="193682"/>
                  </a:lnTo>
                  <a:lnTo>
                    <a:pt x="211711" y="196531"/>
                  </a:lnTo>
                  <a:lnTo>
                    <a:pt x="210764" y="197482"/>
                  </a:lnTo>
                  <a:lnTo>
                    <a:pt x="210764" y="198428"/>
                  </a:lnTo>
                  <a:lnTo>
                    <a:pt x="212662" y="203179"/>
                  </a:lnTo>
                  <a:lnTo>
                    <a:pt x="213613" y="203179"/>
                  </a:lnTo>
                  <a:lnTo>
                    <a:pt x="211711" y="206974"/>
                  </a:lnTo>
                  <a:lnTo>
                    <a:pt x="208867" y="210774"/>
                  </a:lnTo>
                  <a:lnTo>
                    <a:pt x="206013" y="209823"/>
                  </a:lnTo>
                  <a:lnTo>
                    <a:pt x="207916" y="210774"/>
                  </a:lnTo>
                  <a:lnTo>
                    <a:pt x="207916" y="214569"/>
                  </a:lnTo>
                  <a:lnTo>
                    <a:pt x="208867" y="216462"/>
                  </a:lnTo>
                  <a:lnTo>
                    <a:pt x="212662" y="224057"/>
                  </a:lnTo>
                  <a:lnTo>
                    <a:pt x="212662" y="230705"/>
                  </a:lnTo>
                  <a:lnTo>
                    <a:pt x="210764" y="233549"/>
                  </a:lnTo>
                  <a:lnTo>
                    <a:pt x="210764" y="233549"/>
                  </a:lnTo>
                  <a:lnTo>
                    <a:pt x="209813" y="234500"/>
                  </a:lnTo>
                  <a:lnTo>
                    <a:pt x="208867" y="235451"/>
                  </a:lnTo>
                  <a:lnTo>
                    <a:pt x="207916" y="236403"/>
                  </a:lnTo>
                  <a:lnTo>
                    <a:pt x="206013" y="243997"/>
                  </a:lnTo>
                  <a:lnTo>
                    <a:pt x="205067" y="262987"/>
                  </a:lnTo>
                  <a:lnTo>
                    <a:pt x="208867" y="269631"/>
                  </a:lnTo>
                  <a:lnTo>
                    <a:pt x="208867" y="271528"/>
                  </a:lnTo>
                  <a:lnTo>
                    <a:pt x="206964" y="276275"/>
                  </a:lnTo>
                  <a:lnTo>
                    <a:pt x="203169" y="281026"/>
                  </a:lnTo>
                  <a:lnTo>
                    <a:pt x="202218" y="282923"/>
                  </a:lnTo>
                  <a:lnTo>
                    <a:pt x="196521" y="285772"/>
                  </a:lnTo>
                  <a:lnTo>
                    <a:pt x="196521" y="286723"/>
                  </a:lnTo>
                  <a:lnTo>
                    <a:pt x="190823" y="289567"/>
                  </a:lnTo>
                  <a:lnTo>
                    <a:pt x="187975" y="298118"/>
                  </a:lnTo>
                  <a:lnTo>
                    <a:pt x="188926" y="300015"/>
                  </a:lnTo>
                  <a:lnTo>
                    <a:pt x="182277" y="301913"/>
                  </a:lnTo>
                  <a:lnTo>
                    <a:pt x="179433" y="306659"/>
                  </a:lnTo>
                  <a:lnTo>
                    <a:pt x="175634" y="308556"/>
                  </a:lnTo>
                  <a:lnTo>
                    <a:pt x="175634" y="309508"/>
                  </a:lnTo>
                  <a:lnTo>
                    <a:pt x="176580" y="315205"/>
                  </a:lnTo>
                  <a:lnTo>
                    <a:pt x="172785" y="318054"/>
                  </a:lnTo>
                  <a:lnTo>
                    <a:pt x="169956" y="319951"/>
                  </a:lnTo>
                  <a:lnTo>
                    <a:pt x="167087" y="321854"/>
                  </a:lnTo>
                  <a:lnTo>
                    <a:pt x="165190" y="321854"/>
                  </a:lnTo>
                  <a:lnTo>
                    <a:pt x="158561" y="316156"/>
                  </a:lnTo>
                  <a:lnTo>
                    <a:pt x="157590" y="314254"/>
                  </a:lnTo>
                  <a:lnTo>
                    <a:pt x="156664" y="312357"/>
                  </a:lnTo>
                  <a:lnTo>
                    <a:pt x="155693" y="311410"/>
                  </a:lnTo>
                  <a:lnTo>
                    <a:pt x="145269" y="307610"/>
                  </a:lnTo>
                  <a:lnTo>
                    <a:pt x="143371" y="306659"/>
                  </a:lnTo>
                  <a:lnTo>
                    <a:pt x="142405" y="305713"/>
                  </a:lnTo>
                  <a:lnTo>
                    <a:pt x="141474" y="304762"/>
                  </a:lnTo>
                  <a:lnTo>
                    <a:pt x="139571" y="303810"/>
                  </a:lnTo>
                  <a:lnTo>
                    <a:pt x="138620" y="297167"/>
                  </a:lnTo>
                  <a:lnTo>
                    <a:pt x="134825" y="293367"/>
                  </a:lnTo>
                  <a:lnTo>
                    <a:pt x="132923" y="289567"/>
                  </a:lnTo>
                  <a:lnTo>
                    <a:pt x="131977" y="287669"/>
                  </a:lnTo>
                  <a:lnTo>
                    <a:pt x="131025" y="284821"/>
                  </a:lnTo>
                  <a:lnTo>
                    <a:pt x="128177" y="281026"/>
                  </a:lnTo>
                  <a:lnTo>
                    <a:pt x="123431" y="280074"/>
                  </a:lnTo>
                  <a:lnTo>
                    <a:pt x="121533" y="275323"/>
                  </a:lnTo>
                  <a:lnTo>
                    <a:pt x="119636" y="266782"/>
                  </a:lnTo>
                  <a:lnTo>
                    <a:pt x="118684" y="260138"/>
                  </a:lnTo>
                  <a:lnTo>
                    <a:pt x="121533" y="252539"/>
                  </a:lnTo>
                  <a:lnTo>
                    <a:pt x="121533" y="250641"/>
                  </a:lnTo>
                  <a:lnTo>
                    <a:pt x="120582" y="247793"/>
                  </a:lnTo>
                  <a:lnTo>
                    <a:pt x="117738" y="244944"/>
                  </a:lnTo>
                  <a:lnTo>
                    <a:pt x="115836" y="243997"/>
                  </a:lnTo>
                  <a:lnTo>
                    <a:pt x="113938" y="243046"/>
                  </a:lnTo>
                  <a:lnTo>
                    <a:pt x="112041" y="242095"/>
                  </a:lnTo>
                  <a:lnTo>
                    <a:pt x="111089" y="241149"/>
                  </a:lnTo>
                  <a:lnTo>
                    <a:pt x="106343" y="240198"/>
                  </a:lnTo>
                  <a:lnTo>
                    <a:pt x="105392" y="242095"/>
                  </a:lnTo>
                  <a:lnTo>
                    <a:pt x="97797" y="244944"/>
                  </a:lnTo>
                  <a:lnTo>
                    <a:pt x="96846" y="248744"/>
                  </a:lnTo>
                  <a:lnTo>
                    <a:pt x="95895" y="250641"/>
                  </a:lnTo>
                  <a:lnTo>
                    <a:pt x="95895" y="254441"/>
                  </a:lnTo>
                  <a:lnTo>
                    <a:pt x="99695" y="267733"/>
                  </a:lnTo>
                  <a:lnTo>
                    <a:pt x="98748" y="273431"/>
                  </a:lnTo>
                  <a:lnTo>
                    <a:pt x="96846" y="280074"/>
                  </a:lnTo>
                  <a:lnTo>
                    <a:pt x="95895" y="288621"/>
                  </a:lnTo>
                  <a:lnTo>
                    <a:pt x="97797" y="290518"/>
                  </a:lnTo>
                  <a:lnTo>
                    <a:pt x="99695" y="294318"/>
                  </a:lnTo>
                  <a:lnTo>
                    <a:pt x="99695" y="296215"/>
                  </a:lnTo>
                  <a:lnTo>
                    <a:pt x="95895" y="298118"/>
                  </a:lnTo>
                  <a:lnTo>
                    <a:pt x="93997" y="301913"/>
                  </a:lnTo>
                  <a:lnTo>
                    <a:pt x="92100" y="302864"/>
                  </a:lnTo>
                  <a:lnTo>
                    <a:pt x="90197" y="303810"/>
                  </a:lnTo>
                  <a:lnTo>
                    <a:pt x="87354" y="306659"/>
                  </a:lnTo>
                  <a:lnTo>
                    <a:pt x="86402" y="309508"/>
                  </a:lnTo>
                  <a:lnTo>
                    <a:pt x="85451" y="312357"/>
                  </a:lnTo>
                  <a:lnTo>
                    <a:pt x="85451" y="319005"/>
                  </a:lnTo>
                  <a:lnTo>
                    <a:pt x="83554" y="319005"/>
                  </a:lnTo>
                  <a:lnTo>
                    <a:pt x="80705" y="323751"/>
                  </a:lnTo>
                  <a:lnTo>
                    <a:pt x="79759" y="327541"/>
                  </a:lnTo>
                  <a:lnTo>
                    <a:pt x="76905" y="330390"/>
                  </a:lnTo>
                  <a:lnTo>
                    <a:pt x="75008" y="333234"/>
                  </a:lnTo>
                  <a:lnTo>
                    <a:pt x="72159" y="333234"/>
                  </a:lnTo>
                  <a:lnTo>
                    <a:pt x="70261" y="322800"/>
                  </a:lnTo>
                  <a:lnTo>
                    <a:pt x="58867" y="296215"/>
                  </a:lnTo>
                  <a:lnTo>
                    <a:pt x="57920" y="294318"/>
                  </a:lnTo>
                  <a:lnTo>
                    <a:pt x="54120" y="291469"/>
                  </a:lnTo>
                  <a:lnTo>
                    <a:pt x="51272" y="289567"/>
                  </a:lnTo>
                  <a:lnTo>
                    <a:pt x="50325" y="288621"/>
                  </a:lnTo>
                  <a:lnTo>
                    <a:pt x="47472" y="290518"/>
                  </a:lnTo>
                  <a:lnTo>
                    <a:pt x="47472" y="293367"/>
                  </a:lnTo>
                  <a:lnTo>
                    <a:pt x="38931" y="290518"/>
                  </a:lnTo>
                  <a:lnTo>
                    <a:pt x="36082" y="283874"/>
                  </a:lnTo>
                  <a:lnTo>
                    <a:pt x="28482" y="271528"/>
                  </a:lnTo>
                  <a:lnTo>
                    <a:pt x="26585" y="267733"/>
                  </a:lnTo>
                  <a:lnTo>
                    <a:pt x="26585" y="260138"/>
                  </a:lnTo>
                  <a:lnTo>
                    <a:pt x="27536" y="260138"/>
                  </a:lnTo>
                  <a:lnTo>
                    <a:pt x="29433" y="255392"/>
                  </a:lnTo>
                  <a:lnTo>
                    <a:pt x="32282" y="252539"/>
                  </a:lnTo>
                  <a:lnTo>
                    <a:pt x="34179" y="251592"/>
                  </a:lnTo>
                  <a:lnTo>
                    <a:pt x="37028" y="249695"/>
                  </a:lnTo>
                  <a:lnTo>
                    <a:pt x="37028" y="248744"/>
                  </a:lnTo>
                  <a:lnTo>
                    <a:pt x="31336" y="247793"/>
                  </a:lnTo>
                  <a:lnTo>
                    <a:pt x="28482" y="247793"/>
                  </a:lnTo>
                  <a:lnTo>
                    <a:pt x="26585" y="245895"/>
                  </a:lnTo>
                  <a:lnTo>
                    <a:pt x="23736" y="244944"/>
                  </a:lnTo>
                  <a:lnTo>
                    <a:pt x="21838" y="243997"/>
                  </a:lnTo>
                  <a:lnTo>
                    <a:pt x="18990" y="242095"/>
                  </a:lnTo>
                  <a:lnTo>
                    <a:pt x="18039" y="240198"/>
                  </a:lnTo>
                  <a:lnTo>
                    <a:pt x="16141" y="238300"/>
                  </a:lnTo>
                  <a:lnTo>
                    <a:pt x="15195" y="238300"/>
                  </a:lnTo>
                  <a:lnTo>
                    <a:pt x="12346" y="236403"/>
                  </a:lnTo>
                  <a:lnTo>
                    <a:pt x="9497" y="235451"/>
                  </a:lnTo>
                  <a:lnTo>
                    <a:pt x="7600" y="234500"/>
                  </a:lnTo>
                  <a:lnTo>
                    <a:pt x="3800" y="229754"/>
                  </a:lnTo>
                  <a:lnTo>
                    <a:pt x="2849" y="229754"/>
                  </a:lnTo>
                  <a:lnTo>
                    <a:pt x="1902" y="228803"/>
                  </a:lnTo>
                  <a:lnTo>
                    <a:pt x="951" y="226905"/>
                  </a:lnTo>
                  <a:lnTo>
                    <a:pt x="0" y="222159"/>
                  </a:lnTo>
                  <a:lnTo>
                    <a:pt x="951" y="218359"/>
                  </a:lnTo>
                  <a:lnTo>
                    <a:pt x="8546" y="191784"/>
                  </a:lnTo>
                  <a:lnTo>
                    <a:pt x="13292" y="182292"/>
                  </a:lnTo>
                  <a:lnTo>
                    <a:pt x="15195" y="181341"/>
                  </a:lnTo>
                  <a:lnTo>
                    <a:pt x="16141" y="179439"/>
                  </a:lnTo>
                  <a:lnTo>
                    <a:pt x="23736" y="163302"/>
                  </a:lnTo>
                  <a:lnTo>
                    <a:pt x="24687" y="158551"/>
                  </a:lnTo>
                  <a:lnTo>
                    <a:pt x="25638" y="138615"/>
                  </a:lnTo>
                  <a:lnTo>
                    <a:pt x="26585" y="135767"/>
                  </a:lnTo>
                  <a:lnTo>
                    <a:pt x="29433" y="90192"/>
                  </a:lnTo>
                  <a:lnTo>
                    <a:pt x="34179" y="89241"/>
                  </a:lnTo>
                  <a:lnTo>
                    <a:pt x="35131" y="85451"/>
                  </a:lnTo>
                  <a:lnTo>
                    <a:pt x="38931" y="83549"/>
                  </a:lnTo>
                  <a:lnTo>
                    <a:pt x="41774" y="81656"/>
                  </a:lnTo>
                  <a:lnTo>
                    <a:pt x="43677" y="81656"/>
                  </a:lnTo>
                  <a:lnTo>
                    <a:pt x="46526" y="80705"/>
                  </a:lnTo>
                  <a:lnTo>
                    <a:pt x="48423" y="79759"/>
                  </a:lnTo>
                  <a:lnTo>
                    <a:pt x="53169" y="79759"/>
                  </a:lnTo>
                  <a:lnTo>
                    <a:pt x="54120" y="80705"/>
                  </a:lnTo>
                  <a:lnTo>
                    <a:pt x="56969" y="82607"/>
                  </a:lnTo>
                  <a:lnTo>
                    <a:pt x="57920" y="83549"/>
                  </a:lnTo>
                  <a:lnTo>
                    <a:pt x="60769" y="83549"/>
                  </a:lnTo>
                  <a:lnTo>
                    <a:pt x="60769" y="82607"/>
                  </a:lnTo>
                  <a:lnTo>
                    <a:pt x="61715" y="80705"/>
                  </a:lnTo>
                  <a:lnTo>
                    <a:pt x="63618" y="81656"/>
                  </a:lnTo>
                  <a:lnTo>
                    <a:pt x="68364" y="81656"/>
                  </a:lnTo>
                  <a:lnTo>
                    <a:pt x="69315" y="80705"/>
                  </a:lnTo>
                  <a:lnTo>
                    <a:pt x="70261" y="79759"/>
                  </a:lnTo>
                  <a:lnTo>
                    <a:pt x="71213" y="78808"/>
                  </a:lnTo>
                  <a:lnTo>
                    <a:pt x="75008" y="75959"/>
                  </a:lnTo>
                  <a:lnTo>
                    <a:pt x="75959" y="75959"/>
                  </a:lnTo>
                  <a:lnTo>
                    <a:pt x="76905" y="75008"/>
                  </a:lnTo>
                  <a:lnTo>
                    <a:pt x="78807" y="73110"/>
                  </a:lnTo>
                  <a:lnTo>
                    <a:pt x="79759" y="65515"/>
                  </a:lnTo>
                  <a:lnTo>
                    <a:pt x="79759" y="65515"/>
                  </a:lnTo>
                  <a:lnTo>
                    <a:pt x="80705" y="62667"/>
                  </a:lnTo>
                  <a:lnTo>
                    <a:pt x="81656" y="58871"/>
                  </a:lnTo>
                  <a:lnTo>
                    <a:pt x="85451" y="56018"/>
                  </a:lnTo>
                  <a:lnTo>
                    <a:pt x="88300" y="55072"/>
                  </a:lnTo>
                  <a:lnTo>
                    <a:pt x="89251" y="54120"/>
                  </a:lnTo>
                  <a:lnTo>
                    <a:pt x="90197" y="53174"/>
                  </a:lnTo>
                  <a:lnTo>
                    <a:pt x="93051" y="47477"/>
                  </a:lnTo>
                  <a:lnTo>
                    <a:pt x="92100" y="43677"/>
                  </a:lnTo>
                  <a:lnTo>
                    <a:pt x="92100" y="38931"/>
                  </a:lnTo>
                  <a:lnTo>
                    <a:pt x="93997" y="37033"/>
                  </a:lnTo>
                  <a:lnTo>
                    <a:pt x="94948" y="36082"/>
                  </a:lnTo>
                  <a:lnTo>
                    <a:pt x="97797" y="31326"/>
                  </a:lnTo>
                  <a:lnTo>
                    <a:pt x="95895" y="21838"/>
                  </a:lnTo>
                  <a:lnTo>
                    <a:pt x="94948" y="19941"/>
                  </a:lnTo>
                  <a:lnTo>
                    <a:pt x="94948" y="12346"/>
                  </a:lnTo>
                  <a:lnTo>
                    <a:pt x="95895" y="9497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5118954-4B5B-4CD7-9B04-FDA3C53C0704}"/>
                </a:ext>
              </a:extLst>
            </p:cNvPr>
            <p:cNvSpPr/>
            <p:nvPr/>
          </p:nvSpPr>
          <p:spPr>
            <a:xfrm>
              <a:off x="3521021" y="2292838"/>
              <a:ext cx="174734" cy="258083"/>
            </a:xfrm>
            <a:custGeom>
              <a:avLst/>
              <a:gdLst>
                <a:gd name="connsiteX0" fmla="*/ 185126 w 185125"/>
                <a:gd name="connsiteY0" fmla="*/ 61715 h 273430"/>
                <a:gd name="connsiteX1" fmla="*/ 185126 w 185125"/>
                <a:gd name="connsiteY1" fmla="*/ 62666 h 273430"/>
                <a:gd name="connsiteX2" fmla="*/ 180380 w 185125"/>
                <a:gd name="connsiteY2" fmla="*/ 67413 h 273430"/>
                <a:gd name="connsiteX3" fmla="*/ 177531 w 185125"/>
                <a:gd name="connsiteY3" fmla="*/ 69310 h 273430"/>
                <a:gd name="connsiteX4" fmla="*/ 175629 w 185125"/>
                <a:gd name="connsiteY4" fmla="*/ 72159 h 273430"/>
                <a:gd name="connsiteX5" fmla="*/ 173731 w 185125"/>
                <a:gd name="connsiteY5" fmla="*/ 76910 h 273430"/>
                <a:gd name="connsiteX6" fmla="*/ 170882 w 185125"/>
                <a:gd name="connsiteY6" fmla="*/ 78807 h 273430"/>
                <a:gd name="connsiteX7" fmla="*/ 170882 w 185125"/>
                <a:gd name="connsiteY7" fmla="*/ 79754 h 273430"/>
                <a:gd name="connsiteX8" fmla="*/ 171834 w 185125"/>
                <a:gd name="connsiteY8" fmla="*/ 83554 h 273430"/>
                <a:gd name="connsiteX9" fmla="*/ 171834 w 185125"/>
                <a:gd name="connsiteY9" fmla="*/ 84505 h 273430"/>
                <a:gd name="connsiteX10" fmla="*/ 169936 w 185125"/>
                <a:gd name="connsiteY10" fmla="*/ 82602 h 273430"/>
                <a:gd name="connsiteX11" fmla="*/ 168039 w 185125"/>
                <a:gd name="connsiteY11" fmla="*/ 87349 h 273430"/>
                <a:gd name="connsiteX12" fmla="*/ 164239 w 185125"/>
                <a:gd name="connsiteY12" fmla="*/ 89251 h 273430"/>
                <a:gd name="connsiteX13" fmla="*/ 163288 w 185125"/>
                <a:gd name="connsiteY13" fmla="*/ 89251 h 273430"/>
                <a:gd name="connsiteX14" fmla="*/ 160444 w 185125"/>
                <a:gd name="connsiteY14" fmla="*/ 93997 h 273430"/>
                <a:gd name="connsiteX15" fmla="*/ 159493 w 185125"/>
                <a:gd name="connsiteY15" fmla="*/ 98734 h 273430"/>
                <a:gd name="connsiteX16" fmla="*/ 159493 w 185125"/>
                <a:gd name="connsiteY16" fmla="*/ 102533 h 273430"/>
                <a:gd name="connsiteX17" fmla="*/ 158541 w 185125"/>
                <a:gd name="connsiteY17" fmla="*/ 105382 h 273430"/>
                <a:gd name="connsiteX18" fmla="*/ 157590 w 185125"/>
                <a:gd name="connsiteY18" fmla="*/ 109182 h 273430"/>
                <a:gd name="connsiteX19" fmla="*/ 149995 w 185125"/>
                <a:gd name="connsiteY19" fmla="*/ 131967 h 273430"/>
                <a:gd name="connsiteX20" fmla="*/ 149049 w 185125"/>
                <a:gd name="connsiteY20" fmla="*/ 131967 h 273430"/>
                <a:gd name="connsiteX21" fmla="*/ 144298 w 185125"/>
                <a:gd name="connsiteY21" fmla="*/ 132918 h 273430"/>
                <a:gd name="connsiteX22" fmla="*/ 143352 w 185125"/>
                <a:gd name="connsiteY22" fmla="*/ 135762 h 273430"/>
                <a:gd name="connsiteX23" fmla="*/ 142400 w 185125"/>
                <a:gd name="connsiteY23" fmla="*/ 137664 h 273430"/>
                <a:gd name="connsiteX24" fmla="*/ 141454 w 185125"/>
                <a:gd name="connsiteY24" fmla="*/ 138615 h 273430"/>
                <a:gd name="connsiteX25" fmla="*/ 143352 w 185125"/>
                <a:gd name="connsiteY25" fmla="*/ 146210 h 273430"/>
                <a:gd name="connsiteX26" fmla="*/ 142400 w 185125"/>
                <a:gd name="connsiteY26" fmla="*/ 150005 h 273430"/>
                <a:gd name="connsiteX27" fmla="*/ 145249 w 185125"/>
                <a:gd name="connsiteY27" fmla="*/ 162351 h 273430"/>
                <a:gd name="connsiteX28" fmla="*/ 151893 w 185125"/>
                <a:gd name="connsiteY28" fmla="*/ 165200 h 273430"/>
                <a:gd name="connsiteX29" fmla="*/ 152844 w 185125"/>
                <a:gd name="connsiteY29" fmla="*/ 166146 h 273430"/>
                <a:gd name="connsiteX30" fmla="*/ 155693 w 185125"/>
                <a:gd name="connsiteY30" fmla="*/ 171844 h 273430"/>
                <a:gd name="connsiteX31" fmla="*/ 159493 w 185125"/>
                <a:gd name="connsiteY31" fmla="*/ 173741 h 273430"/>
                <a:gd name="connsiteX32" fmla="*/ 165190 w 185125"/>
                <a:gd name="connsiteY32" fmla="*/ 177541 h 273430"/>
                <a:gd name="connsiteX33" fmla="*/ 171834 w 185125"/>
                <a:gd name="connsiteY33" fmla="*/ 177541 h 273430"/>
                <a:gd name="connsiteX34" fmla="*/ 171834 w 185125"/>
                <a:gd name="connsiteY34" fmla="*/ 178487 h 273430"/>
                <a:gd name="connsiteX35" fmla="*/ 171834 w 185125"/>
                <a:gd name="connsiteY35" fmla="*/ 190833 h 273430"/>
                <a:gd name="connsiteX36" fmla="*/ 171834 w 185125"/>
                <a:gd name="connsiteY36" fmla="*/ 193682 h 273430"/>
                <a:gd name="connsiteX37" fmla="*/ 172785 w 185125"/>
                <a:gd name="connsiteY37" fmla="*/ 196531 h 273430"/>
                <a:gd name="connsiteX38" fmla="*/ 164239 w 185125"/>
                <a:gd name="connsiteY38" fmla="*/ 206028 h 273430"/>
                <a:gd name="connsiteX39" fmla="*/ 164239 w 185125"/>
                <a:gd name="connsiteY39" fmla="*/ 206974 h 273430"/>
                <a:gd name="connsiteX40" fmla="*/ 164239 w 185125"/>
                <a:gd name="connsiteY40" fmla="*/ 219320 h 273430"/>
                <a:gd name="connsiteX41" fmla="*/ 165190 w 185125"/>
                <a:gd name="connsiteY41" fmla="*/ 223115 h 273430"/>
                <a:gd name="connsiteX42" fmla="*/ 163288 w 185125"/>
                <a:gd name="connsiteY42" fmla="*/ 225008 h 273430"/>
                <a:gd name="connsiteX43" fmla="*/ 160444 w 185125"/>
                <a:gd name="connsiteY43" fmla="*/ 225954 h 273430"/>
                <a:gd name="connsiteX44" fmla="*/ 158541 w 185125"/>
                <a:gd name="connsiteY44" fmla="*/ 225954 h 273430"/>
                <a:gd name="connsiteX45" fmla="*/ 151893 w 185125"/>
                <a:gd name="connsiteY45" fmla="*/ 229754 h 273430"/>
                <a:gd name="connsiteX46" fmla="*/ 150946 w 185125"/>
                <a:gd name="connsiteY46" fmla="*/ 235451 h 273430"/>
                <a:gd name="connsiteX47" fmla="*/ 149995 w 185125"/>
                <a:gd name="connsiteY47" fmla="*/ 238300 h 273430"/>
                <a:gd name="connsiteX48" fmla="*/ 149049 w 185125"/>
                <a:gd name="connsiteY48" fmla="*/ 242095 h 273430"/>
                <a:gd name="connsiteX49" fmla="*/ 148098 w 185125"/>
                <a:gd name="connsiteY49" fmla="*/ 243992 h 273430"/>
                <a:gd name="connsiteX50" fmla="*/ 147147 w 185125"/>
                <a:gd name="connsiteY50" fmla="*/ 246841 h 273430"/>
                <a:gd name="connsiteX51" fmla="*/ 146200 w 185125"/>
                <a:gd name="connsiteY51" fmla="*/ 248744 h 273430"/>
                <a:gd name="connsiteX52" fmla="*/ 143352 w 185125"/>
                <a:gd name="connsiteY52" fmla="*/ 252539 h 273430"/>
                <a:gd name="connsiteX53" fmla="*/ 141454 w 185125"/>
                <a:gd name="connsiteY53" fmla="*/ 253490 h 273430"/>
                <a:gd name="connsiteX54" fmla="*/ 140503 w 185125"/>
                <a:gd name="connsiteY54" fmla="*/ 254441 h 273430"/>
                <a:gd name="connsiteX55" fmla="*/ 138600 w 185125"/>
                <a:gd name="connsiteY55" fmla="*/ 256338 h 273430"/>
                <a:gd name="connsiteX56" fmla="*/ 136703 w 185125"/>
                <a:gd name="connsiteY56" fmla="*/ 258236 h 273430"/>
                <a:gd name="connsiteX57" fmla="*/ 134805 w 185125"/>
                <a:gd name="connsiteY57" fmla="*/ 261085 h 273430"/>
                <a:gd name="connsiteX58" fmla="*/ 131957 w 185125"/>
                <a:gd name="connsiteY58" fmla="*/ 263933 h 273430"/>
                <a:gd name="connsiteX59" fmla="*/ 131006 w 185125"/>
                <a:gd name="connsiteY59" fmla="*/ 265831 h 273430"/>
                <a:gd name="connsiteX60" fmla="*/ 127211 w 185125"/>
                <a:gd name="connsiteY60" fmla="*/ 268680 h 273430"/>
                <a:gd name="connsiteX61" fmla="*/ 124362 w 185125"/>
                <a:gd name="connsiteY61" fmla="*/ 271528 h 273430"/>
                <a:gd name="connsiteX62" fmla="*/ 123411 w 185125"/>
                <a:gd name="connsiteY62" fmla="*/ 273431 h 273430"/>
                <a:gd name="connsiteX63" fmla="*/ 113918 w 185125"/>
                <a:gd name="connsiteY63" fmla="*/ 272479 h 273430"/>
                <a:gd name="connsiteX64" fmla="*/ 94929 w 185125"/>
                <a:gd name="connsiteY64" fmla="*/ 266782 h 273430"/>
                <a:gd name="connsiteX65" fmla="*/ 93031 w 185125"/>
                <a:gd name="connsiteY65" fmla="*/ 267733 h 273430"/>
                <a:gd name="connsiteX66" fmla="*/ 82583 w 185125"/>
                <a:gd name="connsiteY66" fmla="*/ 264880 h 273430"/>
                <a:gd name="connsiteX67" fmla="*/ 78788 w 185125"/>
                <a:gd name="connsiteY67" fmla="*/ 262036 h 273430"/>
                <a:gd name="connsiteX68" fmla="*/ 77836 w 185125"/>
                <a:gd name="connsiteY68" fmla="*/ 261085 h 273430"/>
                <a:gd name="connsiteX69" fmla="*/ 74988 w 185125"/>
                <a:gd name="connsiteY69" fmla="*/ 259187 h 273430"/>
                <a:gd name="connsiteX70" fmla="*/ 74041 w 185125"/>
                <a:gd name="connsiteY70" fmla="*/ 258236 h 273430"/>
                <a:gd name="connsiteX71" fmla="*/ 64544 w 185125"/>
                <a:gd name="connsiteY71" fmla="*/ 249690 h 273430"/>
                <a:gd name="connsiteX72" fmla="*/ 63598 w 185125"/>
                <a:gd name="connsiteY72" fmla="*/ 248744 h 273430"/>
                <a:gd name="connsiteX73" fmla="*/ 61695 w 185125"/>
                <a:gd name="connsiteY73" fmla="*/ 246841 h 273430"/>
                <a:gd name="connsiteX74" fmla="*/ 58847 w 185125"/>
                <a:gd name="connsiteY74" fmla="*/ 243992 h 273430"/>
                <a:gd name="connsiteX75" fmla="*/ 60749 w 185125"/>
                <a:gd name="connsiteY75" fmla="*/ 243992 h 273430"/>
                <a:gd name="connsiteX76" fmla="*/ 56949 w 185125"/>
                <a:gd name="connsiteY76" fmla="*/ 240198 h 273430"/>
                <a:gd name="connsiteX77" fmla="*/ 56949 w 185125"/>
                <a:gd name="connsiteY77" fmla="*/ 239246 h 273430"/>
                <a:gd name="connsiteX78" fmla="*/ 55052 w 185125"/>
                <a:gd name="connsiteY78" fmla="*/ 240198 h 273430"/>
                <a:gd name="connsiteX79" fmla="*/ 53149 w 185125"/>
                <a:gd name="connsiteY79" fmla="*/ 238300 h 273430"/>
                <a:gd name="connsiteX80" fmla="*/ 51252 w 185125"/>
                <a:gd name="connsiteY80" fmla="*/ 234500 h 273430"/>
                <a:gd name="connsiteX81" fmla="*/ 50306 w 185125"/>
                <a:gd name="connsiteY81" fmla="*/ 230705 h 273430"/>
                <a:gd name="connsiteX82" fmla="*/ 49354 w 185125"/>
                <a:gd name="connsiteY82" fmla="*/ 223115 h 273430"/>
                <a:gd name="connsiteX83" fmla="*/ 51252 w 185125"/>
                <a:gd name="connsiteY83" fmla="*/ 221218 h 273430"/>
                <a:gd name="connsiteX84" fmla="*/ 50306 w 185125"/>
                <a:gd name="connsiteY84" fmla="*/ 213623 h 273430"/>
                <a:gd name="connsiteX85" fmla="*/ 47452 w 185125"/>
                <a:gd name="connsiteY85" fmla="*/ 208872 h 273430"/>
                <a:gd name="connsiteX86" fmla="*/ 46506 w 185125"/>
                <a:gd name="connsiteY86" fmla="*/ 210774 h 273430"/>
                <a:gd name="connsiteX87" fmla="*/ 44608 w 185125"/>
                <a:gd name="connsiteY87" fmla="*/ 213623 h 273430"/>
                <a:gd name="connsiteX88" fmla="*/ 43657 w 185125"/>
                <a:gd name="connsiteY88" fmla="*/ 216472 h 273430"/>
                <a:gd name="connsiteX89" fmla="*/ 36062 w 185125"/>
                <a:gd name="connsiteY89" fmla="*/ 214569 h 273430"/>
                <a:gd name="connsiteX90" fmla="*/ 34160 w 185125"/>
                <a:gd name="connsiteY90" fmla="*/ 213623 h 273430"/>
                <a:gd name="connsiteX91" fmla="*/ 29413 w 185125"/>
                <a:gd name="connsiteY91" fmla="*/ 209823 h 273430"/>
                <a:gd name="connsiteX92" fmla="*/ 31316 w 185125"/>
                <a:gd name="connsiteY92" fmla="*/ 206028 h 273430"/>
                <a:gd name="connsiteX93" fmla="*/ 36062 w 185125"/>
                <a:gd name="connsiteY93" fmla="*/ 208872 h 273430"/>
                <a:gd name="connsiteX94" fmla="*/ 37013 w 185125"/>
                <a:gd name="connsiteY94" fmla="*/ 206028 h 273430"/>
                <a:gd name="connsiteX95" fmla="*/ 30365 w 185125"/>
                <a:gd name="connsiteY95" fmla="*/ 202228 h 273430"/>
                <a:gd name="connsiteX96" fmla="*/ 33213 w 185125"/>
                <a:gd name="connsiteY96" fmla="*/ 197482 h 273430"/>
                <a:gd name="connsiteX97" fmla="*/ 31316 w 185125"/>
                <a:gd name="connsiteY97" fmla="*/ 196531 h 273430"/>
                <a:gd name="connsiteX98" fmla="*/ 24667 w 185125"/>
                <a:gd name="connsiteY98" fmla="*/ 208872 h 273430"/>
                <a:gd name="connsiteX99" fmla="*/ 18990 w 185125"/>
                <a:gd name="connsiteY99" fmla="*/ 199379 h 273430"/>
                <a:gd name="connsiteX100" fmla="*/ 18019 w 185125"/>
                <a:gd name="connsiteY100" fmla="*/ 197482 h 273430"/>
                <a:gd name="connsiteX101" fmla="*/ 16121 w 185125"/>
                <a:gd name="connsiteY101" fmla="*/ 194633 h 273430"/>
                <a:gd name="connsiteX102" fmla="*/ 17092 w 185125"/>
                <a:gd name="connsiteY102" fmla="*/ 194633 h 273430"/>
                <a:gd name="connsiteX103" fmla="*/ 19921 w 185125"/>
                <a:gd name="connsiteY103" fmla="*/ 194633 h 273430"/>
                <a:gd name="connsiteX104" fmla="*/ 23716 w 185125"/>
                <a:gd name="connsiteY104" fmla="*/ 192731 h 273430"/>
                <a:gd name="connsiteX105" fmla="*/ 21819 w 185125"/>
                <a:gd name="connsiteY105" fmla="*/ 190833 h 273430"/>
                <a:gd name="connsiteX106" fmla="*/ 19921 w 185125"/>
                <a:gd name="connsiteY106" fmla="*/ 192731 h 273430"/>
                <a:gd name="connsiteX107" fmla="*/ 18019 w 185125"/>
                <a:gd name="connsiteY107" fmla="*/ 193682 h 273430"/>
                <a:gd name="connsiteX108" fmla="*/ 16121 w 185125"/>
                <a:gd name="connsiteY108" fmla="*/ 191784 h 273430"/>
                <a:gd name="connsiteX109" fmla="*/ 17092 w 185125"/>
                <a:gd name="connsiteY109" fmla="*/ 190833 h 273430"/>
                <a:gd name="connsiteX110" fmla="*/ 16121 w 185125"/>
                <a:gd name="connsiteY110" fmla="*/ 184185 h 273430"/>
                <a:gd name="connsiteX111" fmla="*/ 17092 w 185125"/>
                <a:gd name="connsiteY111" fmla="*/ 184185 h 273430"/>
                <a:gd name="connsiteX112" fmla="*/ 18990 w 185125"/>
                <a:gd name="connsiteY112" fmla="*/ 185136 h 273430"/>
                <a:gd name="connsiteX113" fmla="*/ 21819 w 185125"/>
                <a:gd name="connsiteY113" fmla="*/ 184185 h 273430"/>
                <a:gd name="connsiteX114" fmla="*/ 24667 w 185125"/>
                <a:gd name="connsiteY114" fmla="*/ 184185 h 273430"/>
                <a:gd name="connsiteX115" fmla="*/ 25618 w 185125"/>
                <a:gd name="connsiteY115" fmla="*/ 187038 h 273430"/>
                <a:gd name="connsiteX116" fmla="*/ 24667 w 185125"/>
                <a:gd name="connsiteY116" fmla="*/ 188936 h 273430"/>
                <a:gd name="connsiteX117" fmla="*/ 26565 w 185125"/>
                <a:gd name="connsiteY117" fmla="*/ 188936 h 273430"/>
                <a:gd name="connsiteX118" fmla="*/ 30365 w 185125"/>
                <a:gd name="connsiteY118" fmla="*/ 187985 h 273430"/>
                <a:gd name="connsiteX119" fmla="*/ 37013 w 185125"/>
                <a:gd name="connsiteY119" fmla="*/ 189882 h 273430"/>
                <a:gd name="connsiteX120" fmla="*/ 39857 w 185125"/>
                <a:gd name="connsiteY120" fmla="*/ 190833 h 273430"/>
                <a:gd name="connsiteX121" fmla="*/ 40808 w 185125"/>
                <a:gd name="connsiteY121" fmla="*/ 190833 h 273430"/>
                <a:gd name="connsiteX122" fmla="*/ 42706 w 185125"/>
                <a:gd name="connsiteY122" fmla="*/ 191784 h 273430"/>
                <a:gd name="connsiteX123" fmla="*/ 42706 w 185125"/>
                <a:gd name="connsiteY123" fmla="*/ 191784 h 273430"/>
                <a:gd name="connsiteX124" fmla="*/ 41759 w 185125"/>
                <a:gd name="connsiteY124" fmla="*/ 189882 h 273430"/>
                <a:gd name="connsiteX125" fmla="*/ 38911 w 185125"/>
                <a:gd name="connsiteY125" fmla="*/ 187985 h 273430"/>
                <a:gd name="connsiteX126" fmla="*/ 36062 w 185125"/>
                <a:gd name="connsiteY126" fmla="*/ 186087 h 273430"/>
                <a:gd name="connsiteX127" fmla="*/ 34160 w 185125"/>
                <a:gd name="connsiteY127" fmla="*/ 185136 h 273430"/>
                <a:gd name="connsiteX128" fmla="*/ 34160 w 185125"/>
                <a:gd name="connsiteY128" fmla="*/ 181341 h 273430"/>
                <a:gd name="connsiteX129" fmla="*/ 36062 w 185125"/>
                <a:gd name="connsiteY129" fmla="*/ 179438 h 273430"/>
                <a:gd name="connsiteX130" fmla="*/ 32262 w 185125"/>
                <a:gd name="connsiteY130" fmla="*/ 171844 h 273430"/>
                <a:gd name="connsiteX131" fmla="*/ 30365 w 185125"/>
                <a:gd name="connsiteY131" fmla="*/ 172795 h 273430"/>
                <a:gd name="connsiteX132" fmla="*/ 31316 w 185125"/>
                <a:gd name="connsiteY132" fmla="*/ 174692 h 273430"/>
                <a:gd name="connsiteX133" fmla="*/ 29413 w 185125"/>
                <a:gd name="connsiteY133" fmla="*/ 172795 h 273430"/>
                <a:gd name="connsiteX134" fmla="*/ 28462 w 185125"/>
                <a:gd name="connsiteY134" fmla="*/ 172795 h 273430"/>
                <a:gd name="connsiteX135" fmla="*/ 30365 w 185125"/>
                <a:gd name="connsiteY135" fmla="*/ 180390 h 273430"/>
                <a:gd name="connsiteX136" fmla="*/ 29413 w 185125"/>
                <a:gd name="connsiteY136" fmla="*/ 182287 h 273430"/>
                <a:gd name="connsiteX137" fmla="*/ 26565 w 185125"/>
                <a:gd name="connsiteY137" fmla="*/ 183238 h 273430"/>
                <a:gd name="connsiteX138" fmla="*/ 21819 w 185125"/>
                <a:gd name="connsiteY138" fmla="*/ 183238 h 273430"/>
                <a:gd name="connsiteX139" fmla="*/ 21819 w 185125"/>
                <a:gd name="connsiteY139" fmla="*/ 182287 h 273430"/>
                <a:gd name="connsiteX140" fmla="*/ 19921 w 185125"/>
                <a:gd name="connsiteY140" fmla="*/ 179438 h 273430"/>
                <a:gd name="connsiteX141" fmla="*/ 18019 w 185125"/>
                <a:gd name="connsiteY141" fmla="*/ 180390 h 273430"/>
                <a:gd name="connsiteX142" fmla="*/ 18990 w 185125"/>
                <a:gd name="connsiteY142" fmla="*/ 178487 h 273430"/>
                <a:gd name="connsiteX143" fmla="*/ 18990 w 185125"/>
                <a:gd name="connsiteY143" fmla="*/ 175643 h 273430"/>
                <a:gd name="connsiteX144" fmla="*/ 20887 w 185125"/>
                <a:gd name="connsiteY144" fmla="*/ 170892 h 273430"/>
                <a:gd name="connsiteX145" fmla="*/ 21819 w 185125"/>
                <a:gd name="connsiteY145" fmla="*/ 168995 h 273430"/>
                <a:gd name="connsiteX146" fmla="*/ 21819 w 185125"/>
                <a:gd name="connsiteY146" fmla="*/ 168049 h 273430"/>
                <a:gd name="connsiteX147" fmla="*/ 24667 w 185125"/>
                <a:gd name="connsiteY147" fmla="*/ 166146 h 273430"/>
                <a:gd name="connsiteX148" fmla="*/ 24667 w 185125"/>
                <a:gd name="connsiteY148" fmla="*/ 164249 h 273430"/>
                <a:gd name="connsiteX149" fmla="*/ 27516 w 185125"/>
                <a:gd name="connsiteY149" fmla="*/ 165200 h 273430"/>
                <a:gd name="connsiteX150" fmla="*/ 27516 w 185125"/>
                <a:gd name="connsiteY150" fmla="*/ 161400 h 273430"/>
                <a:gd name="connsiteX151" fmla="*/ 29413 w 185125"/>
                <a:gd name="connsiteY151" fmla="*/ 161400 h 273430"/>
                <a:gd name="connsiteX152" fmla="*/ 30365 w 185125"/>
                <a:gd name="connsiteY152" fmla="*/ 165200 h 273430"/>
                <a:gd name="connsiteX153" fmla="*/ 26565 w 185125"/>
                <a:gd name="connsiteY153" fmla="*/ 167097 h 273430"/>
                <a:gd name="connsiteX154" fmla="*/ 26565 w 185125"/>
                <a:gd name="connsiteY154" fmla="*/ 168049 h 273430"/>
                <a:gd name="connsiteX155" fmla="*/ 32262 w 185125"/>
                <a:gd name="connsiteY155" fmla="*/ 166146 h 273430"/>
                <a:gd name="connsiteX156" fmla="*/ 33213 w 185125"/>
                <a:gd name="connsiteY156" fmla="*/ 169946 h 273430"/>
                <a:gd name="connsiteX157" fmla="*/ 33213 w 185125"/>
                <a:gd name="connsiteY157" fmla="*/ 166146 h 273430"/>
                <a:gd name="connsiteX158" fmla="*/ 36062 w 185125"/>
                <a:gd name="connsiteY158" fmla="*/ 165200 h 273430"/>
                <a:gd name="connsiteX159" fmla="*/ 37013 w 185125"/>
                <a:gd name="connsiteY159" fmla="*/ 163302 h 273430"/>
                <a:gd name="connsiteX160" fmla="*/ 37960 w 185125"/>
                <a:gd name="connsiteY160" fmla="*/ 162351 h 273430"/>
                <a:gd name="connsiteX161" fmla="*/ 32262 w 185125"/>
                <a:gd name="connsiteY161" fmla="*/ 165200 h 273430"/>
                <a:gd name="connsiteX162" fmla="*/ 30365 w 185125"/>
                <a:gd name="connsiteY162" fmla="*/ 160449 h 273430"/>
                <a:gd name="connsiteX163" fmla="*/ 32262 w 185125"/>
                <a:gd name="connsiteY163" fmla="*/ 160449 h 273430"/>
                <a:gd name="connsiteX164" fmla="*/ 33213 w 185125"/>
                <a:gd name="connsiteY164" fmla="*/ 162351 h 273430"/>
                <a:gd name="connsiteX165" fmla="*/ 33213 w 185125"/>
                <a:gd name="connsiteY165" fmla="*/ 160449 h 273430"/>
                <a:gd name="connsiteX166" fmla="*/ 35111 w 185125"/>
                <a:gd name="connsiteY166" fmla="*/ 158551 h 273430"/>
                <a:gd name="connsiteX167" fmla="*/ 36062 w 185125"/>
                <a:gd name="connsiteY167" fmla="*/ 158551 h 273430"/>
                <a:gd name="connsiteX168" fmla="*/ 37960 w 185125"/>
                <a:gd name="connsiteY168" fmla="*/ 157605 h 273430"/>
                <a:gd name="connsiteX169" fmla="*/ 40808 w 185125"/>
                <a:gd name="connsiteY169" fmla="*/ 156654 h 273430"/>
                <a:gd name="connsiteX170" fmla="*/ 42706 w 185125"/>
                <a:gd name="connsiteY170" fmla="*/ 157605 h 273430"/>
                <a:gd name="connsiteX171" fmla="*/ 42706 w 185125"/>
                <a:gd name="connsiteY171" fmla="*/ 155703 h 273430"/>
                <a:gd name="connsiteX172" fmla="*/ 44608 w 185125"/>
                <a:gd name="connsiteY172" fmla="*/ 155703 h 273430"/>
                <a:gd name="connsiteX173" fmla="*/ 45554 w 185125"/>
                <a:gd name="connsiteY173" fmla="*/ 156654 h 273430"/>
                <a:gd name="connsiteX174" fmla="*/ 46506 w 185125"/>
                <a:gd name="connsiteY174" fmla="*/ 158551 h 273430"/>
                <a:gd name="connsiteX175" fmla="*/ 48403 w 185125"/>
                <a:gd name="connsiteY175" fmla="*/ 159503 h 273430"/>
                <a:gd name="connsiteX176" fmla="*/ 49354 w 185125"/>
                <a:gd name="connsiteY176" fmla="*/ 160449 h 273430"/>
                <a:gd name="connsiteX177" fmla="*/ 48403 w 185125"/>
                <a:gd name="connsiteY177" fmla="*/ 157605 h 273430"/>
                <a:gd name="connsiteX178" fmla="*/ 56003 w 185125"/>
                <a:gd name="connsiteY178" fmla="*/ 151908 h 273430"/>
                <a:gd name="connsiteX179" fmla="*/ 58847 w 185125"/>
                <a:gd name="connsiteY179" fmla="*/ 152854 h 273430"/>
                <a:gd name="connsiteX180" fmla="*/ 59798 w 185125"/>
                <a:gd name="connsiteY180" fmla="*/ 153805 h 273430"/>
                <a:gd name="connsiteX181" fmla="*/ 57900 w 185125"/>
                <a:gd name="connsiteY181" fmla="*/ 140513 h 273430"/>
                <a:gd name="connsiteX182" fmla="*/ 56949 w 185125"/>
                <a:gd name="connsiteY182" fmla="*/ 142410 h 273430"/>
                <a:gd name="connsiteX183" fmla="*/ 51252 w 185125"/>
                <a:gd name="connsiteY183" fmla="*/ 145259 h 273430"/>
                <a:gd name="connsiteX184" fmla="*/ 36062 w 185125"/>
                <a:gd name="connsiteY184" fmla="*/ 140513 h 273430"/>
                <a:gd name="connsiteX185" fmla="*/ 37960 w 185125"/>
                <a:gd name="connsiteY185" fmla="*/ 120572 h 273430"/>
                <a:gd name="connsiteX186" fmla="*/ 40808 w 185125"/>
                <a:gd name="connsiteY186" fmla="*/ 120572 h 273430"/>
                <a:gd name="connsiteX187" fmla="*/ 47452 w 185125"/>
                <a:gd name="connsiteY187" fmla="*/ 123421 h 273430"/>
                <a:gd name="connsiteX188" fmla="*/ 52203 w 185125"/>
                <a:gd name="connsiteY188" fmla="*/ 123421 h 273430"/>
                <a:gd name="connsiteX189" fmla="*/ 56003 w 185125"/>
                <a:gd name="connsiteY189" fmla="*/ 119626 h 273430"/>
                <a:gd name="connsiteX190" fmla="*/ 77836 w 185125"/>
                <a:gd name="connsiteY190" fmla="*/ 111080 h 273430"/>
                <a:gd name="connsiteX191" fmla="*/ 75939 w 185125"/>
                <a:gd name="connsiteY191" fmla="*/ 108231 h 273430"/>
                <a:gd name="connsiteX192" fmla="*/ 72139 w 185125"/>
                <a:gd name="connsiteY192" fmla="*/ 106333 h 273430"/>
                <a:gd name="connsiteX193" fmla="*/ 62647 w 185125"/>
                <a:gd name="connsiteY193" fmla="*/ 114879 h 273430"/>
                <a:gd name="connsiteX194" fmla="*/ 58847 w 185125"/>
                <a:gd name="connsiteY194" fmla="*/ 115826 h 273430"/>
                <a:gd name="connsiteX195" fmla="*/ 24667 w 185125"/>
                <a:gd name="connsiteY195" fmla="*/ 114879 h 273430"/>
                <a:gd name="connsiteX196" fmla="*/ 27516 w 185125"/>
                <a:gd name="connsiteY196" fmla="*/ 90202 h 273430"/>
                <a:gd name="connsiteX197" fmla="*/ 26565 w 185125"/>
                <a:gd name="connsiteY197" fmla="*/ 89251 h 273430"/>
                <a:gd name="connsiteX198" fmla="*/ 21819 w 185125"/>
                <a:gd name="connsiteY198" fmla="*/ 90202 h 273430"/>
                <a:gd name="connsiteX199" fmla="*/ 17092 w 185125"/>
                <a:gd name="connsiteY199" fmla="*/ 90202 h 273430"/>
                <a:gd name="connsiteX200" fmla="*/ 17092 w 185125"/>
                <a:gd name="connsiteY200" fmla="*/ 84505 h 273430"/>
                <a:gd name="connsiteX201" fmla="*/ 7595 w 185125"/>
                <a:gd name="connsiteY201" fmla="*/ 72159 h 273430"/>
                <a:gd name="connsiteX202" fmla="*/ 1897 w 185125"/>
                <a:gd name="connsiteY202" fmla="*/ 59818 h 273430"/>
                <a:gd name="connsiteX203" fmla="*/ 0 w 185125"/>
                <a:gd name="connsiteY203" fmla="*/ 55067 h 273430"/>
                <a:gd name="connsiteX204" fmla="*/ 3795 w 185125"/>
                <a:gd name="connsiteY204" fmla="*/ 53174 h 273430"/>
                <a:gd name="connsiteX205" fmla="*/ 14224 w 185125"/>
                <a:gd name="connsiteY205" fmla="*/ 50320 h 273430"/>
                <a:gd name="connsiteX206" fmla="*/ 19921 w 185125"/>
                <a:gd name="connsiteY206" fmla="*/ 47477 h 273430"/>
                <a:gd name="connsiteX207" fmla="*/ 20887 w 185125"/>
                <a:gd name="connsiteY207" fmla="*/ 46526 h 273430"/>
                <a:gd name="connsiteX208" fmla="*/ 23716 w 185125"/>
                <a:gd name="connsiteY208" fmla="*/ 44623 h 273430"/>
                <a:gd name="connsiteX209" fmla="*/ 25618 w 185125"/>
                <a:gd name="connsiteY209" fmla="*/ 43677 h 273430"/>
                <a:gd name="connsiteX210" fmla="*/ 26565 w 185125"/>
                <a:gd name="connsiteY210" fmla="*/ 43677 h 273430"/>
                <a:gd name="connsiteX211" fmla="*/ 26565 w 185125"/>
                <a:gd name="connsiteY211" fmla="*/ 42726 h 273430"/>
                <a:gd name="connsiteX212" fmla="*/ 28462 w 185125"/>
                <a:gd name="connsiteY212" fmla="*/ 41779 h 273430"/>
                <a:gd name="connsiteX213" fmla="*/ 29413 w 185125"/>
                <a:gd name="connsiteY213" fmla="*/ 38931 h 273430"/>
                <a:gd name="connsiteX214" fmla="*/ 30365 w 185125"/>
                <a:gd name="connsiteY214" fmla="*/ 37979 h 273430"/>
                <a:gd name="connsiteX215" fmla="*/ 34160 w 185125"/>
                <a:gd name="connsiteY215" fmla="*/ 36082 h 273430"/>
                <a:gd name="connsiteX216" fmla="*/ 37013 w 185125"/>
                <a:gd name="connsiteY216" fmla="*/ 37979 h 273430"/>
                <a:gd name="connsiteX217" fmla="*/ 43657 w 185125"/>
                <a:gd name="connsiteY217" fmla="*/ 39877 h 273430"/>
                <a:gd name="connsiteX218" fmla="*/ 43657 w 185125"/>
                <a:gd name="connsiteY218" fmla="*/ 37979 h 273430"/>
                <a:gd name="connsiteX219" fmla="*/ 46506 w 185125"/>
                <a:gd name="connsiteY219" fmla="*/ 34184 h 273430"/>
                <a:gd name="connsiteX220" fmla="*/ 47452 w 185125"/>
                <a:gd name="connsiteY220" fmla="*/ 32282 h 273430"/>
                <a:gd name="connsiteX221" fmla="*/ 47452 w 185125"/>
                <a:gd name="connsiteY221" fmla="*/ 30385 h 273430"/>
                <a:gd name="connsiteX222" fmla="*/ 49354 w 185125"/>
                <a:gd name="connsiteY222" fmla="*/ 27536 h 273430"/>
                <a:gd name="connsiteX223" fmla="*/ 50306 w 185125"/>
                <a:gd name="connsiteY223" fmla="*/ 24687 h 273430"/>
                <a:gd name="connsiteX224" fmla="*/ 50306 w 185125"/>
                <a:gd name="connsiteY224" fmla="*/ 23736 h 273430"/>
                <a:gd name="connsiteX225" fmla="*/ 53149 w 185125"/>
                <a:gd name="connsiteY225" fmla="*/ 20887 h 273430"/>
                <a:gd name="connsiteX226" fmla="*/ 54101 w 185125"/>
                <a:gd name="connsiteY226" fmla="*/ 14244 h 273430"/>
                <a:gd name="connsiteX227" fmla="*/ 60749 w 185125"/>
                <a:gd name="connsiteY227" fmla="*/ 12341 h 273430"/>
                <a:gd name="connsiteX228" fmla="*/ 61695 w 185125"/>
                <a:gd name="connsiteY228" fmla="*/ 12341 h 273430"/>
                <a:gd name="connsiteX229" fmla="*/ 62647 w 185125"/>
                <a:gd name="connsiteY229" fmla="*/ 12341 h 273430"/>
                <a:gd name="connsiteX230" fmla="*/ 63598 w 185125"/>
                <a:gd name="connsiteY230" fmla="*/ 9497 h 273430"/>
                <a:gd name="connsiteX231" fmla="*/ 64544 w 185125"/>
                <a:gd name="connsiteY231" fmla="*/ 8546 h 273430"/>
                <a:gd name="connsiteX232" fmla="*/ 66442 w 185125"/>
                <a:gd name="connsiteY232" fmla="*/ 4746 h 273430"/>
                <a:gd name="connsiteX233" fmla="*/ 67393 w 185125"/>
                <a:gd name="connsiteY233" fmla="*/ 0 h 273430"/>
                <a:gd name="connsiteX234" fmla="*/ 67393 w 185125"/>
                <a:gd name="connsiteY234" fmla="*/ 1898 h 273430"/>
                <a:gd name="connsiteX235" fmla="*/ 72139 w 185125"/>
                <a:gd name="connsiteY235" fmla="*/ 951 h 273430"/>
                <a:gd name="connsiteX236" fmla="*/ 74041 w 185125"/>
                <a:gd name="connsiteY236" fmla="*/ 3800 h 273430"/>
                <a:gd name="connsiteX237" fmla="*/ 77836 w 185125"/>
                <a:gd name="connsiteY237" fmla="*/ 3800 h 273430"/>
                <a:gd name="connsiteX238" fmla="*/ 80685 w 185125"/>
                <a:gd name="connsiteY238" fmla="*/ 4746 h 273430"/>
                <a:gd name="connsiteX239" fmla="*/ 82583 w 185125"/>
                <a:gd name="connsiteY239" fmla="*/ 5697 h 273430"/>
                <a:gd name="connsiteX240" fmla="*/ 85431 w 185125"/>
                <a:gd name="connsiteY240" fmla="*/ 8546 h 273430"/>
                <a:gd name="connsiteX241" fmla="*/ 86383 w 185125"/>
                <a:gd name="connsiteY241" fmla="*/ 10449 h 273430"/>
                <a:gd name="connsiteX242" fmla="*/ 90178 w 185125"/>
                <a:gd name="connsiteY242" fmla="*/ 12341 h 273430"/>
                <a:gd name="connsiteX243" fmla="*/ 91129 w 185125"/>
                <a:gd name="connsiteY243" fmla="*/ 14244 h 273430"/>
                <a:gd name="connsiteX244" fmla="*/ 93977 w 185125"/>
                <a:gd name="connsiteY244" fmla="*/ 17092 h 273430"/>
                <a:gd name="connsiteX245" fmla="*/ 96826 w 185125"/>
                <a:gd name="connsiteY245" fmla="*/ 18990 h 273430"/>
                <a:gd name="connsiteX246" fmla="*/ 98729 w 185125"/>
                <a:gd name="connsiteY246" fmla="*/ 18990 h 273430"/>
                <a:gd name="connsiteX247" fmla="*/ 101572 w 185125"/>
                <a:gd name="connsiteY247" fmla="*/ 20887 h 273430"/>
                <a:gd name="connsiteX248" fmla="*/ 105372 w 185125"/>
                <a:gd name="connsiteY248" fmla="*/ 23736 h 273430"/>
                <a:gd name="connsiteX249" fmla="*/ 107270 w 185125"/>
                <a:gd name="connsiteY249" fmla="*/ 27536 h 273430"/>
                <a:gd name="connsiteX250" fmla="*/ 110118 w 185125"/>
                <a:gd name="connsiteY250" fmla="*/ 29433 h 273430"/>
                <a:gd name="connsiteX251" fmla="*/ 112967 w 185125"/>
                <a:gd name="connsiteY251" fmla="*/ 32282 h 273430"/>
                <a:gd name="connsiteX252" fmla="*/ 112021 w 185125"/>
                <a:gd name="connsiteY252" fmla="*/ 34184 h 273430"/>
                <a:gd name="connsiteX253" fmla="*/ 110118 w 185125"/>
                <a:gd name="connsiteY253" fmla="*/ 37979 h 273430"/>
                <a:gd name="connsiteX254" fmla="*/ 110118 w 185125"/>
                <a:gd name="connsiteY254" fmla="*/ 39877 h 273430"/>
                <a:gd name="connsiteX255" fmla="*/ 112021 w 185125"/>
                <a:gd name="connsiteY255" fmla="*/ 38931 h 273430"/>
                <a:gd name="connsiteX256" fmla="*/ 113918 w 185125"/>
                <a:gd name="connsiteY256" fmla="*/ 37028 h 273430"/>
                <a:gd name="connsiteX257" fmla="*/ 114865 w 185125"/>
                <a:gd name="connsiteY257" fmla="*/ 37028 h 273430"/>
                <a:gd name="connsiteX258" fmla="*/ 116767 w 185125"/>
                <a:gd name="connsiteY258" fmla="*/ 37028 h 273430"/>
                <a:gd name="connsiteX259" fmla="*/ 116767 w 185125"/>
                <a:gd name="connsiteY259" fmla="*/ 37979 h 273430"/>
                <a:gd name="connsiteX260" fmla="*/ 124362 w 185125"/>
                <a:gd name="connsiteY260" fmla="*/ 46526 h 273430"/>
                <a:gd name="connsiteX261" fmla="*/ 127211 w 185125"/>
                <a:gd name="connsiteY261" fmla="*/ 49374 h 273430"/>
                <a:gd name="connsiteX262" fmla="*/ 129108 w 185125"/>
                <a:gd name="connsiteY262" fmla="*/ 50320 h 273430"/>
                <a:gd name="connsiteX263" fmla="*/ 134805 w 185125"/>
                <a:gd name="connsiteY263" fmla="*/ 51272 h 273430"/>
                <a:gd name="connsiteX264" fmla="*/ 135757 w 185125"/>
                <a:gd name="connsiteY264" fmla="*/ 52223 h 273430"/>
                <a:gd name="connsiteX265" fmla="*/ 143352 w 185125"/>
                <a:gd name="connsiteY265" fmla="*/ 51272 h 273430"/>
                <a:gd name="connsiteX266" fmla="*/ 144298 w 185125"/>
                <a:gd name="connsiteY266" fmla="*/ 53174 h 273430"/>
                <a:gd name="connsiteX267" fmla="*/ 147147 w 185125"/>
                <a:gd name="connsiteY267" fmla="*/ 57920 h 273430"/>
                <a:gd name="connsiteX268" fmla="*/ 148098 w 185125"/>
                <a:gd name="connsiteY268" fmla="*/ 58867 h 273430"/>
                <a:gd name="connsiteX269" fmla="*/ 149995 w 185125"/>
                <a:gd name="connsiteY269" fmla="*/ 62666 h 273430"/>
                <a:gd name="connsiteX270" fmla="*/ 149995 w 185125"/>
                <a:gd name="connsiteY270" fmla="*/ 63613 h 273430"/>
                <a:gd name="connsiteX271" fmla="*/ 151893 w 185125"/>
                <a:gd name="connsiteY271" fmla="*/ 62666 h 273430"/>
                <a:gd name="connsiteX272" fmla="*/ 154746 w 185125"/>
                <a:gd name="connsiteY272" fmla="*/ 58867 h 273430"/>
                <a:gd name="connsiteX273" fmla="*/ 162341 w 185125"/>
                <a:gd name="connsiteY273" fmla="*/ 56018 h 273430"/>
                <a:gd name="connsiteX274" fmla="*/ 166136 w 185125"/>
                <a:gd name="connsiteY274" fmla="*/ 56969 h 273430"/>
                <a:gd name="connsiteX275" fmla="*/ 168039 w 185125"/>
                <a:gd name="connsiteY275" fmla="*/ 57920 h 273430"/>
                <a:gd name="connsiteX276" fmla="*/ 172785 w 185125"/>
                <a:gd name="connsiteY276" fmla="*/ 58867 h 273430"/>
                <a:gd name="connsiteX277" fmla="*/ 173731 w 185125"/>
                <a:gd name="connsiteY277" fmla="*/ 58867 h 273430"/>
                <a:gd name="connsiteX278" fmla="*/ 177531 w 185125"/>
                <a:gd name="connsiteY278" fmla="*/ 58867 h 273430"/>
                <a:gd name="connsiteX279" fmla="*/ 178482 w 185125"/>
                <a:gd name="connsiteY279" fmla="*/ 58867 h 273430"/>
                <a:gd name="connsiteX280" fmla="*/ 179429 w 185125"/>
                <a:gd name="connsiteY280" fmla="*/ 57920 h 273430"/>
                <a:gd name="connsiteX281" fmla="*/ 184180 w 185125"/>
                <a:gd name="connsiteY281" fmla="*/ 60764 h 273430"/>
                <a:gd name="connsiteX282" fmla="*/ 185126 w 185125"/>
                <a:gd name="connsiteY282" fmla="*/ 61715 h 27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</a:cxnLst>
              <a:rect l="l" t="t" r="r" b="b"/>
              <a:pathLst>
                <a:path w="185125" h="273430">
                  <a:moveTo>
                    <a:pt x="185126" y="61715"/>
                  </a:moveTo>
                  <a:lnTo>
                    <a:pt x="185126" y="62666"/>
                  </a:lnTo>
                  <a:lnTo>
                    <a:pt x="180380" y="67413"/>
                  </a:lnTo>
                  <a:lnTo>
                    <a:pt x="177531" y="69310"/>
                  </a:lnTo>
                  <a:lnTo>
                    <a:pt x="175629" y="72159"/>
                  </a:lnTo>
                  <a:lnTo>
                    <a:pt x="173731" y="76910"/>
                  </a:lnTo>
                  <a:lnTo>
                    <a:pt x="170882" y="78807"/>
                  </a:lnTo>
                  <a:lnTo>
                    <a:pt x="170882" y="79754"/>
                  </a:lnTo>
                  <a:lnTo>
                    <a:pt x="171834" y="83554"/>
                  </a:lnTo>
                  <a:lnTo>
                    <a:pt x="171834" y="84505"/>
                  </a:lnTo>
                  <a:lnTo>
                    <a:pt x="169936" y="82602"/>
                  </a:lnTo>
                  <a:lnTo>
                    <a:pt x="168039" y="87349"/>
                  </a:lnTo>
                  <a:lnTo>
                    <a:pt x="164239" y="89251"/>
                  </a:lnTo>
                  <a:lnTo>
                    <a:pt x="163288" y="89251"/>
                  </a:lnTo>
                  <a:lnTo>
                    <a:pt x="160444" y="93997"/>
                  </a:lnTo>
                  <a:lnTo>
                    <a:pt x="159493" y="98734"/>
                  </a:lnTo>
                  <a:lnTo>
                    <a:pt x="159493" y="102533"/>
                  </a:lnTo>
                  <a:lnTo>
                    <a:pt x="158541" y="105382"/>
                  </a:lnTo>
                  <a:lnTo>
                    <a:pt x="157590" y="109182"/>
                  </a:lnTo>
                  <a:lnTo>
                    <a:pt x="149995" y="131967"/>
                  </a:lnTo>
                  <a:lnTo>
                    <a:pt x="149049" y="131967"/>
                  </a:lnTo>
                  <a:lnTo>
                    <a:pt x="144298" y="132918"/>
                  </a:lnTo>
                  <a:lnTo>
                    <a:pt x="143352" y="135762"/>
                  </a:lnTo>
                  <a:lnTo>
                    <a:pt x="142400" y="137664"/>
                  </a:lnTo>
                  <a:lnTo>
                    <a:pt x="141454" y="138615"/>
                  </a:lnTo>
                  <a:lnTo>
                    <a:pt x="143352" y="146210"/>
                  </a:lnTo>
                  <a:lnTo>
                    <a:pt x="142400" y="150005"/>
                  </a:lnTo>
                  <a:lnTo>
                    <a:pt x="145249" y="162351"/>
                  </a:lnTo>
                  <a:lnTo>
                    <a:pt x="151893" y="165200"/>
                  </a:lnTo>
                  <a:lnTo>
                    <a:pt x="152844" y="166146"/>
                  </a:lnTo>
                  <a:lnTo>
                    <a:pt x="155693" y="171844"/>
                  </a:lnTo>
                  <a:lnTo>
                    <a:pt x="159493" y="173741"/>
                  </a:lnTo>
                  <a:lnTo>
                    <a:pt x="165190" y="177541"/>
                  </a:lnTo>
                  <a:lnTo>
                    <a:pt x="171834" y="177541"/>
                  </a:lnTo>
                  <a:lnTo>
                    <a:pt x="171834" y="178487"/>
                  </a:lnTo>
                  <a:lnTo>
                    <a:pt x="171834" y="190833"/>
                  </a:lnTo>
                  <a:lnTo>
                    <a:pt x="171834" y="193682"/>
                  </a:lnTo>
                  <a:lnTo>
                    <a:pt x="172785" y="196531"/>
                  </a:lnTo>
                  <a:lnTo>
                    <a:pt x="164239" y="206028"/>
                  </a:lnTo>
                  <a:lnTo>
                    <a:pt x="164239" y="206974"/>
                  </a:lnTo>
                  <a:lnTo>
                    <a:pt x="164239" y="219320"/>
                  </a:lnTo>
                  <a:lnTo>
                    <a:pt x="165190" y="223115"/>
                  </a:lnTo>
                  <a:lnTo>
                    <a:pt x="163288" y="225008"/>
                  </a:lnTo>
                  <a:lnTo>
                    <a:pt x="160444" y="225954"/>
                  </a:lnTo>
                  <a:lnTo>
                    <a:pt x="158541" y="225954"/>
                  </a:lnTo>
                  <a:lnTo>
                    <a:pt x="151893" y="229754"/>
                  </a:lnTo>
                  <a:lnTo>
                    <a:pt x="150946" y="235451"/>
                  </a:lnTo>
                  <a:lnTo>
                    <a:pt x="149995" y="238300"/>
                  </a:lnTo>
                  <a:lnTo>
                    <a:pt x="149049" y="242095"/>
                  </a:lnTo>
                  <a:lnTo>
                    <a:pt x="148098" y="243992"/>
                  </a:lnTo>
                  <a:lnTo>
                    <a:pt x="147147" y="246841"/>
                  </a:lnTo>
                  <a:lnTo>
                    <a:pt x="146200" y="248744"/>
                  </a:lnTo>
                  <a:lnTo>
                    <a:pt x="143352" y="252539"/>
                  </a:lnTo>
                  <a:lnTo>
                    <a:pt x="141454" y="253490"/>
                  </a:lnTo>
                  <a:lnTo>
                    <a:pt x="140503" y="254441"/>
                  </a:lnTo>
                  <a:lnTo>
                    <a:pt x="138600" y="256338"/>
                  </a:lnTo>
                  <a:lnTo>
                    <a:pt x="136703" y="258236"/>
                  </a:lnTo>
                  <a:lnTo>
                    <a:pt x="134805" y="261085"/>
                  </a:lnTo>
                  <a:lnTo>
                    <a:pt x="131957" y="263933"/>
                  </a:lnTo>
                  <a:lnTo>
                    <a:pt x="131006" y="265831"/>
                  </a:lnTo>
                  <a:lnTo>
                    <a:pt x="127211" y="268680"/>
                  </a:lnTo>
                  <a:lnTo>
                    <a:pt x="124362" y="271528"/>
                  </a:lnTo>
                  <a:lnTo>
                    <a:pt x="123411" y="273431"/>
                  </a:lnTo>
                  <a:lnTo>
                    <a:pt x="113918" y="272479"/>
                  </a:lnTo>
                  <a:lnTo>
                    <a:pt x="94929" y="266782"/>
                  </a:lnTo>
                  <a:lnTo>
                    <a:pt x="93031" y="267733"/>
                  </a:lnTo>
                  <a:lnTo>
                    <a:pt x="82583" y="264880"/>
                  </a:lnTo>
                  <a:lnTo>
                    <a:pt x="78788" y="262036"/>
                  </a:lnTo>
                  <a:lnTo>
                    <a:pt x="77836" y="261085"/>
                  </a:lnTo>
                  <a:lnTo>
                    <a:pt x="74988" y="259187"/>
                  </a:lnTo>
                  <a:lnTo>
                    <a:pt x="74041" y="258236"/>
                  </a:lnTo>
                  <a:lnTo>
                    <a:pt x="64544" y="249690"/>
                  </a:lnTo>
                  <a:lnTo>
                    <a:pt x="63598" y="248744"/>
                  </a:lnTo>
                  <a:lnTo>
                    <a:pt x="61695" y="246841"/>
                  </a:lnTo>
                  <a:lnTo>
                    <a:pt x="58847" y="243992"/>
                  </a:lnTo>
                  <a:lnTo>
                    <a:pt x="60749" y="243992"/>
                  </a:lnTo>
                  <a:lnTo>
                    <a:pt x="56949" y="240198"/>
                  </a:lnTo>
                  <a:lnTo>
                    <a:pt x="56949" y="239246"/>
                  </a:lnTo>
                  <a:lnTo>
                    <a:pt x="55052" y="240198"/>
                  </a:lnTo>
                  <a:lnTo>
                    <a:pt x="53149" y="238300"/>
                  </a:lnTo>
                  <a:lnTo>
                    <a:pt x="51252" y="234500"/>
                  </a:lnTo>
                  <a:lnTo>
                    <a:pt x="50306" y="230705"/>
                  </a:lnTo>
                  <a:lnTo>
                    <a:pt x="49354" y="223115"/>
                  </a:lnTo>
                  <a:lnTo>
                    <a:pt x="51252" y="221218"/>
                  </a:lnTo>
                  <a:lnTo>
                    <a:pt x="50306" y="213623"/>
                  </a:lnTo>
                  <a:lnTo>
                    <a:pt x="47452" y="208872"/>
                  </a:lnTo>
                  <a:lnTo>
                    <a:pt x="46506" y="210774"/>
                  </a:lnTo>
                  <a:lnTo>
                    <a:pt x="44608" y="213623"/>
                  </a:lnTo>
                  <a:lnTo>
                    <a:pt x="43657" y="216472"/>
                  </a:lnTo>
                  <a:lnTo>
                    <a:pt x="36062" y="214569"/>
                  </a:lnTo>
                  <a:lnTo>
                    <a:pt x="34160" y="213623"/>
                  </a:lnTo>
                  <a:lnTo>
                    <a:pt x="29413" y="209823"/>
                  </a:lnTo>
                  <a:lnTo>
                    <a:pt x="31316" y="206028"/>
                  </a:lnTo>
                  <a:lnTo>
                    <a:pt x="36062" y="208872"/>
                  </a:lnTo>
                  <a:lnTo>
                    <a:pt x="37013" y="206028"/>
                  </a:lnTo>
                  <a:lnTo>
                    <a:pt x="30365" y="202228"/>
                  </a:lnTo>
                  <a:lnTo>
                    <a:pt x="33213" y="197482"/>
                  </a:lnTo>
                  <a:lnTo>
                    <a:pt x="31316" y="196531"/>
                  </a:lnTo>
                  <a:lnTo>
                    <a:pt x="24667" y="208872"/>
                  </a:lnTo>
                  <a:lnTo>
                    <a:pt x="18990" y="199379"/>
                  </a:lnTo>
                  <a:lnTo>
                    <a:pt x="18019" y="197482"/>
                  </a:lnTo>
                  <a:lnTo>
                    <a:pt x="16121" y="194633"/>
                  </a:lnTo>
                  <a:lnTo>
                    <a:pt x="17092" y="194633"/>
                  </a:lnTo>
                  <a:lnTo>
                    <a:pt x="19921" y="194633"/>
                  </a:lnTo>
                  <a:lnTo>
                    <a:pt x="23716" y="192731"/>
                  </a:lnTo>
                  <a:lnTo>
                    <a:pt x="21819" y="190833"/>
                  </a:lnTo>
                  <a:lnTo>
                    <a:pt x="19921" y="192731"/>
                  </a:lnTo>
                  <a:lnTo>
                    <a:pt x="18019" y="193682"/>
                  </a:lnTo>
                  <a:lnTo>
                    <a:pt x="16121" y="191784"/>
                  </a:lnTo>
                  <a:lnTo>
                    <a:pt x="17092" y="190833"/>
                  </a:lnTo>
                  <a:lnTo>
                    <a:pt x="16121" y="184185"/>
                  </a:lnTo>
                  <a:lnTo>
                    <a:pt x="17092" y="184185"/>
                  </a:lnTo>
                  <a:lnTo>
                    <a:pt x="18990" y="185136"/>
                  </a:lnTo>
                  <a:lnTo>
                    <a:pt x="21819" y="184185"/>
                  </a:lnTo>
                  <a:lnTo>
                    <a:pt x="24667" y="184185"/>
                  </a:lnTo>
                  <a:lnTo>
                    <a:pt x="25618" y="187038"/>
                  </a:lnTo>
                  <a:lnTo>
                    <a:pt x="24667" y="188936"/>
                  </a:lnTo>
                  <a:lnTo>
                    <a:pt x="26565" y="188936"/>
                  </a:lnTo>
                  <a:lnTo>
                    <a:pt x="30365" y="187985"/>
                  </a:lnTo>
                  <a:lnTo>
                    <a:pt x="37013" y="189882"/>
                  </a:lnTo>
                  <a:lnTo>
                    <a:pt x="39857" y="190833"/>
                  </a:lnTo>
                  <a:lnTo>
                    <a:pt x="40808" y="190833"/>
                  </a:lnTo>
                  <a:lnTo>
                    <a:pt x="42706" y="191784"/>
                  </a:lnTo>
                  <a:lnTo>
                    <a:pt x="42706" y="191784"/>
                  </a:lnTo>
                  <a:lnTo>
                    <a:pt x="41759" y="189882"/>
                  </a:lnTo>
                  <a:lnTo>
                    <a:pt x="38911" y="187985"/>
                  </a:lnTo>
                  <a:lnTo>
                    <a:pt x="36062" y="186087"/>
                  </a:lnTo>
                  <a:lnTo>
                    <a:pt x="34160" y="185136"/>
                  </a:lnTo>
                  <a:lnTo>
                    <a:pt x="34160" y="181341"/>
                  </a:lnTo>
                  <a:lnTo>
                    <a:pt x="36062" y="179438"/>
                  </a:lnTo>
                  <a:lnTo>
                    <a:pt x="32262" y="171844"/>
                  </a:lnTo>
                  <a:lnTo>
                    <a:pt x="30365" y="172795"/>
                  </a:lnTo>
                  <a:lnTo>
                    <a:pt x="31316" y="174692"/>
                  </a:lnTo>
                  <a:lnTo>
                    <a:pt x="29413" y="172795"/>
                  </a:lnTo>
                  <a:lnTo>
                    <a:pt x="28462" y="172795"/>
                  </a:lnTo>
                  <a:lnTo>
                    <a:pt x="30365" y="180390"/>
                  </a:lnTo>
                  <a:lnTo>
                    <a:pt x="29413" y="182287"/>
                  </a:lnTo>
                  <a:lnTo>
                    <a:pt x="26565" y="183238"/>
                  </a:lnTo>
                  <a:lnTo>
                    <a:pt x="21819" y="183238"/>
                  </a:lnTo>
                  <a:lnTo>
                    <a:pt x="21819" y="182287"/>
                  </a:lnTo>
                  <a:lnTo>
                    <a:pt x="19921" y="179438"/>
                  </a:lnTo>
                  <a:lnTo>
                    <a:pt x="18019" y="180390"/>
                  </a:lnTo>
                  <a:lnTo>
                    <a:pt x="18990" y="178487"/>
                  </a:lnTo>
                  <a:lnTo>
                    <a:pt x="18990" y="175643"/>
                  </a:lnTo>
                  <a:lnTo>
                    <a:pt x="20887" y="170892"/>
                  </a:lnTo>
                  <a:lnTo>
                    <a:pt x="21819" y="168995"/>
                  </a:lnTo>
                  <a:lnTo>
                    <a:pt x="21819" y="168049"/>
                  </a:lnTo>
                  <a:lnTo>
                    <a:pt x="24667" y="166146"/>
                  </a:lnTo>
                  <a:lnTo>
                    <a:pt x="24667" y="164249"/>
                  </a:lnTo>
                  <a:lnTo>
                    <a:pt x="27516" y="165200"/>
                  </a:lnTo>
                  <a:lnTo>
                    <a:pt x="27516" y="161400"/>
                  </a:lnTo>
                  <a:lnTo>
                    <a:pt x="29413" y="161400"/>
                  </a:lnTo>
                  <a:lnTo>
                    <a:pt x="30365" y="165200"/>
                  </a:lnTo>
                  <a:lnTo>
                    <a:pt x="26565" y="167097"/>
                  </a:lnTo>
                  <a:lnTo>
                    <a:pt x="26565" y="168049"/>
                  </a:lnTo>
                  <a:lnTo>
                    <a:pt x="32262" y="166146"/>
                  </a:lnTo>
                  <a:lnTo>
                    <a:pt x="33213" y="169946"/>
                  </a:lnTo>
                  <a:lnTo>
                    <a:pt x="33213" y="166146"/>
                  </a:lnTo>
                  <a:lnTo>
                    <a:pt x="36062" y="165200"/>
                  </a:lnTo>
                  <a:lnTo>
                    <a:pt x="37013" y="163302"/>
                  </a:lnTo>
                  <a:lnTo>
                    <a:pt x="37960" y="162351"/>
                  </a:lnTo>
                  <a:lnTo>
                    <a:pt x="32262" y="165200"/>
                  </a:lnTo>
                  <a:lnTo>
                    <a:pt x="30365" y="160449"/>
                  </a:lnTo>
                  <a:lnTo>
                    <a:pt x="32262" y="160449"/>
                  </a:lnTo>
                  <a:lnTo>
                    <a:pt x="33213" y="162351"/>
                  </a:lnTo>
                  <a:lnTo>
                    <a:pt x="33213" y="160449"/>
                  </a:lnTo>
                  <a:lnTo>
                    <a:pt x="35111" y="158551"/>
                  </a:lnTo>
                  <a:lnTo>
                    <a:pt x="36062" y="158551"/>
                  </a:lnTo>
                  <a:lnTo>
                    <a:pt x="37960" y="157605"/>
                  </a:lnTo>
                  <a:lnTo>
                    <a:pt x="40808" y="156654"/>
                  </a:lnTo>
                  <a:lnTo>
                    <a:pt x="42706" y="157605"/>
                  </a:lnTo>
                  <a:lnTo>
                    <a:pt x="42706" y="155703"/>
                  </a:lnTo>
                  <a:lnTo>
                    <a:pt x="44608" y="155703"/>
                  </a:lnTo>
                  <a:lnTo>
                    <a:pt x="45554" y="156654"/>
                  </a:lnTo>
                  <a:lnTo>
                    <a:pt x="46506" y="158551"/>
                  </a:lnTo>
                  <a:lnTo>
                    <a:pt x="48403" y="159503"/>
                  </a:lnTo>
                  <a:lnTo>
                    <a:pt x="49354" y="160449"/>
                  </a:lnTo>
                  <a:lnTo>
                    <a:pt x="48403" y="157605"/>
                  </a:lnTo>
                  <a:lnTo>
                    <a:pt x="56003" y="151908"/>
                  </a:lnTo>
                  <a:lnTo>
                    <a:pt x="58847" y="152854"/>
                  </a:lnTo>
                  <a:lnTo>
                    <a:pt x="59798" y="153805"/>
                  </a:lnTo>
                  <a:lnTo>
                    <a:pt x="57900" y="140513"/>
                  </a:lnTo>
                  <a:lnTo>
                    <a:pt x="56949" y="142410"/>
                  </a:lnTo>
                  <a:lnTo>
                    <a:pt x="51252" y="145259"/>
                  </a:lnTo>
                  <a:lnTo>
                    <a:pt x="36062" y="140513"/>
                  </a:lnTo>
                  <a:lnTo>
                    <a:pt x="37960" y="120572"/>
                  </a:lnTo>
                  <a:lnTo>
                    <a:pt x="40808" y="120572"/>
                  </a:lnTo>
                  <a:lnTo>
                    <a:pt x="47452" y="123421"/>
                  </a:lnTo>
                  <a:lnTo>
                    <a:pt x="52203" y="123421"/>
                  </a:lnTo>
                  <a:lnTo>
                    <a:pt x="56003" y="119626"/>
                  </a:lnTo>
                  <a:lnTo>
                    <a:pt x="77836" y="111080"/>
                  </a:lnTo>
                  <a:lnTo>
                    <a:pt x="75939" y="108231"/>
                  </a:lnTo>
                  <a:lnTo>
                    <a:pt x="72139" y="106333"/>
                  </a:lnTo>
                  <a:lnTo>
                    <a:pt x="62647" y="114879"/>
                  </a:lnTo>
                  <a:lnTo>
                    <a:pt x="58847" y="115826"/>
                  </a:lnTo>
                  <a:lnTo>
                    <a:pt x="24667" y="114879"/>
                  </a:lnTo>
                  <a:lnTo>
                    <a:pt x="27516" y="90202"/>
                  </a:lnTo>
                  <a:lnTo>
                    <a:pt x="26565" y="89251"/>
                  </a:lnTo>
                  <a:lnTo>
                    <a:pt x="21819" y="90202"/>
                  </a:lnTo>
                  <a:lnTo>
                    <a:pt x="17092" y="90202"/>
                  </a:lnTo>
                  <a:lnTo>
                    <a:pt x="17092" y="84505"/>
                  </a:lnTo>
                  <a:lnTo>
                    <a:pt x="7595" y="72159"/>
                  </a:lnTo>
                  <a:lnTo>
                    <a:pt x="1897" y="59818"/>
                  </a:lnTo>
                  <a:lnTo>
                    <a:pt x="0" y="55067"/>
                  </a:lnTo>
                  <a:lnTo>
                    <a:pt x="3795" y="53174"/>
                  </a:lnTo>
                  <a:lnTo>
                    <a:pt x="14224" y="50320"/>
                  </a:lnTo>
                  <a:lnTo>
                    <a:pt x="19921" y="47477"/>
                  </a:lnTo>
                  <a:lnTo>
                    <a:pt x="20887" y="46526"/>
                  </a:lnTo>
                  <a:lnTo>
                    <a:pt x="23716" y="44623"/>
                  </a:lnTo>
                  <a:lnTo>
                    <a:pt x="25618" y="43677"/>
                  </a:lnTo>
                  <a:lnTo>
                    <a:pt x="26565" y="43677"/>
                  </a:lnTo>
                  <a:lnTo>
                    <a:pt x="26565" y="42726"/>
                  </a:lnTo>
                  <a:lnTo>
                    <a:pt x="28462" y="41779"/>
                  </a:lnTo>
                  <a:lnTo>
                    <a:pt x="29413" y="38931"/>
                  </a:lnTo>
                  <a:lnTo>
                    <a:pt x="30365" y="37979"/>
                  </a:lnTo>
                  <a:lnTo>
                    <a:pt x="34160" y="36082"/>
                  </a:lnTo>
                  <a:lnTo>
                    <a:pt x="37013" y="37979"/>
                  </a:lnTo>
                  <a:lnTo>
                    <a:pt x="43657" y="39877"/>
                  </a:lnTo>
                  <a:lnTo>
                    <a:pt x="43657" y="37979"/>
                  </a:lnTo>
                  <a:lnTo>
                    <a:pt x="46506" y="34184"/>
                  </a:lnTo>
                  <a:lnTo>
                    <a:pt x="47452" y="32282"/>
                  </a:lnTo>
                  <a:lnTo>
                    <a:pt x="47452" y="30385"/>
                  </a:lnTo>
                  <a:lnTo>
                    <a:pt x="49354" y="27536"/>
                  </a:lnTo>
                  <a:lnTo>
                    <a:pt x="50306" y="24687"/>
                  </a:lnTo>
                  <a:lnTo>
                    <a:pt x="50306" y="23736"/>
                  </a:lnTo>
                  <a:lnTo>
                    <a:pt x="53149" y="20887"/>
                  </a:lnTo>
                  <a:lnTo>
                    <a:pt x="54101" y="14244"/>
                  </a:lnTo>
                  <a:lnTo>
                    <a:pt x="60749" y="12341"/>
                  </a:lnTo>
                  <a:lnTo>
                    <a:pt x="61695" y="12341"/>
                  </a:lnTo>
                  <a:lnTo>
                    <a:pt x="62647" y="12341"/>
                  </a:lnTo>
                  <a:lnTo>
                    <a:pt x="63598" y="9497"/>
                  </a:lnTo>
                  <a:lnTo>
                    <a:pt x="64544" y="8546"/>
                  </a:lnTo>
                  <a:lnTo>
                    <a:pt x="66442" y="4746"/>
                  </a:lnTo>
                  <a:lnTo>
                    <a:pt x="67393" y="0"/>
                  </a:lnTo>
                  <a:lnTo>
                    <a:pt x="67393" y="1898"/>
                  </a:lnTo>
                  <a:lnTo>
                    <a:pt x="72139" y="951"/>
                  </a:lnTo>
                  <a:lnTo>
                    <a:pt x="74041" y="3800"/>
                  </a:lnTo>
                  <a:lnTo>
                    <a:pt x="77836" y="3800"/>
                  </a:lnTo>
                  <a:lnTo>
                    <a:pt x="80685" y="4746"/>
                  </a:lnTo>
                  <a:lnTo>
                    <a:pt x="82583" y="5697"/>
                  </a:lnTo>
                  <a:lnTo>
                    <a:pt x="85431" y="8546"/>
                  </a:lnTo>
                  <a:lnTo>
                    <a:pt x="86383" y="10449"/>
                  </a:lnTo>
                  <a:lnTo>
                    <a:pt x="90178" y="12341"/>
                  </a:lnTo>
                  <a:lnTo>
                    <a:pt x="91129" y="14244"/>
                  </a:lnTo>
                  <a:lnTo>
                    <a:pt x="93977" y="17092"/>
                  </a:lnTo>
                  <a:lnTo>
                    <a:pt x="96826" y="18990"/>
                  </a:lnTo>
                  <a:lnTo>
                    <a:pt x="98729" y="18990"/>
                  </a:lnTo>
                  <a:lnTo>
                    <a:pt x="101572" y="20887"/>
                  </a:lnTo>
                  <a:lnTo>
                    <a:pt x="105372" y="23736"/>
                  </a:lnTo>
                  <a:lnTo>
                    <a:pt x="107270" y="27536"/>
                  </a:lnTo>
                  <a:lnTo>
                    <a:pt x="110118" y="29433"/>
                  </a:lnTo>
                  <a:lnTo>
                    <a:pt x="112967" y="32282"/>
                  </a:lnTo>
                  <a:lnTo>
                    <a:pt x="112021" y="34184"/>
                  </a:lnTo>
                  <a:lnTo>
                    <a:pt x="110118" y="37979"/>
                  </a:lnTo>
                  <a:lnTo>
                    <a:pt x="110118" y="39877"/>
                  </a:lnTo>
                  <a:lnTo>
                    <a:pt x="112021" y="38931"/>
                  </a:lnTo>
                  <a:lnTo>
                    <a:pt x="113918" y="37028"/>
                  </a:lnTo>
                  <a:lnTo>
                    <a:pt x="114865" y="37028"/>
                  </a:lnTo>
                  <a:lnTo>
                    <a:pt x="116767" y="37028"/>
                  </a:lnTo>
                  <a:lnTo>
                    <a:pt x="116767" y="37979"/>
                  </a:lnTo>
                  <a:lnTo>
                    <a:pt x="124362" y="46526"/>
                  </a:lnTo>
                  <a:lnTo>
                    <a:pt x="127211" y="49374"/>
                  </a:lnTo>
                  <a:lnTo>
                    <a:pt x="129108" y="50320"/>
                  </a:lnTo>
                  <a:lnTo>
                    <a:pt x="134805" y="51272"/>
                  </a:lnTo>
                  <a:lnTo>
                    <a:pt x="135757" y="52223"/>
                  </a:lnTo>
                  <a:lnTo>
                    <a:pt x="143352" y="51272"/>
                  </a:lnTo>
                  <a:lnTo>
                    <a:pt x="144298" y="53174"/>
                  </a:lnTo>
                  <a:lnTo>
                    <a:pt x="147147" y="57920"/>
                  </a:lnTo>
                  <a:lnTo>
                    <a:pt x="148098" y="58867"/>
                  </a:lnTo>
                  <a:lnTo>
                    <a:pt x="149995" y="62666"/>
                  </a:lnTo>
                  <a:lnTo>
                    <a:pt x="149995" y="63613"/>
                  </a:lnTo>
                  <a:lnTo>
                    <a:pt x="151893" y="62666"/>
                  </a:lnTo>
                  <a:lnTo>
                    <a:pt x="154746" y="58867"/>
                  </a:lnTo>
                  <a:lnTo>
                    <a:pt x="162341" y="56018"/>
                  </a:lnTo>
                  <a:lnTo>
                    <a:pt x="166136" y="56969"/>
                  </a:lnTo>
                  <a:lnTo>
                    <a:pt x="168039" y="57920"/>
                  </a:lnTo>
                  <a:lnTo>
                    <a:pt x="172785" y="58867"/>
                  </a:lnTo>
                  <a:lnTo>
                    <a:pt x="173731" y="58867"/>
                  </a:lnTo>
                  <a:lnTo>
                    <a:pt x="177531" y="58867"/>
                  </a:lnTo>
                  <a:lnTo>
                    <a:pt x="178482" y="58867"/>
                  </a:lnTo>
                  <a:lnTo>
                    <a:pt x="179429" y="57920"/>
                  </a:lnTo>
                  <a:lnTo>
                    <a:pt x="184180" y="60764"/>
                  </a:lnTo>
                  <a:lnTo>
                    <a:pt x="185126" y="61715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1D58829-2630-4B06-8993-F83F1DD4BCDA}"/>
                </a:ext>
              </a:extLst>
            </p:cNvPr>
            <p:cNvSpPr/>
            <p:nvPr/>
          </p:nvSpPr>
          <p:spPr>
            <a:xfrm>
              <a:off x="3571187" y="4661240"/>
              <a:ext cx="305580" cy="205201"/>
            </a:xfrm>
            <a:custGeom>
              <a:avLst/>
              <a:gdLst>
                <a:gd name="connsiteX0" fmla="*/ 120582 w 323751"/>
                <a:gd name="connsiteY0" fmla="*/ 37979 h 217403"/>
                <a:gd name="connsiteX1" fmla="*/ 121533 w 323751"/>
                <a:gd name="connsiteY1" fmla="*/ 37028 h 217403"/>
                <a:gd name="connsiteX2" fmla="*/ 124382 w 323751"/>
                <a:gd name="connsiteY2" fmla="*/ 37979 h 217403"/>
                <a:gd name="connsiteX3" fmla="*/ 126279 w 323751"/>
                <a:gd name="connsiteY3" fmla="*/ 39872 h 217403"/>
                <a:gd name="connsiteX4" fmla="*/ 127230 w 323751"/>
                <a:gd name="connsiteY4" fmla="*/ 40828 h 217403"/>
                <a:gd name="connsiteX5" fmla="*/ 129128 w 323751"/>
                <a:gd name="connsiteY5" fmla="*/ 40828 h 217403"/>
                <a:gd name="connsiteX6" fmla="*/ 133874 w 323751"/>
                <a:gd name="connsiteY6" fmla="*/ 39872 h 217403"/>
                <a:gd name="connsiteX7" fmla="*/ 136723 w 323751"/>
                <a:gd name="connsiteY7" fmla="*/ 42726 h 217403"/>
                <a:gd name="connsiteX8" fmla="*/ 138625 w 323751"/>
                <a:gd name="connsiteY8" fmla="*/ 40828 h 217403"/>
                <a:gd name="connsiteX9" fmla="*/ 139571 w 323751"/>
                <a:gd name="connsiteY9" fmla="*/ 38926 h 217403"/>
                <a:gd name="connsiteX10" fmla="*/ 143371 w 323751"/>
                <a:gd name="connsiteY10" fmla="*/ 37979 h 217403"/>
                <a:gd name="connsiteX11" fmla="*/ 148118 w 323751"/>
                <a:gd name="connsiteY11" fmla="*/ 36077 h 217403"/>
                <a:gd name="connsiteX12" fmla="*/ 154766 w 323751"/>
                <a:gd name="connsiteY12" fmla="*/ 28482 h 217403"/>
                <a:gd name="connsiteX13" fmla="*/ 157615 w 323751"/>
                <a:gd name="connsiteY13" fmla="*/ 29433 h 217403"/>
                <a:gd name="connsiteX14" fmla="*/ 158561 w 323751"/>
                <a:gd name="connsiteY14" fmla="*/ 30380 h 217403"/>
                <a:gd name="connsiteX15" fmla="*/ 159512 w 323751"/>
                <a:gd name="connsiteY15" fmla="*/ 31331 h 217403"/>
                <a:gd name="connsiteX16" fmla="*/ 160464 w 323751"/>
                <a:gd name="connsiteY16" fmla="*/ 31331 h 217403"/>
                <a:gd name="connsiteX17" fmla="*/ 163312 w 323751"/>
                <a:gd name="connsiteY17" fmla="*/ 31331 h 217403"/>
                <a:gd name="connsiteX18" fmla="*/ 167107 w 323751"/>
                <a:gd name="connsiteY18" fmla="*/ 29433 h 217403"/>
                <a:gd name="connsiteX19" fmla="*/ 166156 w 323751"/>
                <a:gd name="connsiteY19" fmla="*/ 28482 h 217403"/>
                <a:gd name="connsiteX20" fmla="*/ 167107 w 323751"/>
                <a:gd name="connsiteY20" fmla="*/ 26585 h 217403"/>
                <a:gd name="connsiteX21" fmla="*/ 169956 w 323751"/>
                <a:gd name="connsiteY21" fmla="*/ 24682 h 217403"/>
                <a:gd name="connsiteX22" fmla="*/ 170902 w 323751"/>
                <a:gd name="connsiteY22" fmla="*/ 22785 h 217403"/>
                <a:gd name="connsiteX23" fmla="*/ 171853 w 323751"/>
                <a:gd name="connsiteY23" fmla="*/ 22785 h 217403"/>
                <a:gd name="connsiteX24" fmla="*/ 174702 w 323751"/>
                <a:gd name="connsiteY24" fmla="*/ 23736 h 217403"/>
                <a:gd name="connsiteX25" fmla="*/ 175653 w 323751"/>
                <a:gd name="connsiteY25" fmla="*/ 22785 h 217403"/>
                <a:gd name="connsiteX26" fmla="*/ 176600 w 323751"/>
                <a:gd name="connsiteY26" fmla="*/ 21838 h 217403"/>
                <a:gd name="connsiteX27" fmla="*/ 178502 w 323751"/>
                <a:gd name="connsiteY27" fmla="*/ 20887 h 217403"/>
                <a:gd name="connsiteX28" fmla="*/ 179453 w 323751"/>
                <a:gd name="connsiteY28" fmla="*/ 21838 h 217403"/>
                <a:gd name="connsiteX29" fmla="*/ 182282 w 323751"/>
                <a:gd name="connsiteY29" fmla="*/ 19936 h 217403"/>
                <a:gd name="connsiteX30" fmla="*/ 183248 w 323751"/>
                <a:gd name="connsiteY30" fmla="*/ 19936 h 217403"/>
                <a:gd name="connsiteX31" fmla="*/ 184180 w 323751"/>
                <a:gd name="connsiteY31" fmla="*/ 18038 h 217403"/>
                <a:gd name="connsiteX32" fmla="*/ 185146 w 323751"/>
                <a:gd name="connsiteY32" fmla="*/ 15190 h 217403"/>
                <a:gd name="connsiteX33" fmla="*/ 188946 w 323751"/>
                <a:gd name="connsiteY33" fmla="*/ 13293 h 217403"/>
                <a:gd name="connsiteX34" fmla="*/ 193677 w 323751"/>
                <a:gd name="connsiteY34" fmla="*/ 12341 h 217403"/>
                <a:gd name="connsiteX35" fmla="*/ 195574 w 323751"/>
                <a:gd name="connsiteY35" fmla="*/ 10444 h 217403"/>
                <a:gd name="connsiteX36" fmla="*/ 198443 w 323751"/>
                <a:gd name="connsiteY36" fmla="*/ 8541 h 217403"/>
                <a:gd name="connsiteX37" fmla="*/ 200340 w 323751"/>
                <a:gd name="connsiteY37" fmla="*/ 9497 h 217403"/>
                <a:gd name="connsiteX38" fmla="*/ 205067 w 323751"/>
                <a:gd name="connsiteY38" fmla="*/ 12341 h 217403"/>
                <a:gd name="connsiteX39" fmla="*/ 209813 w 323751"/>
                <a:gd name="connsiteY39" fmla="*/ 11390 h 217403"/>
                <a:gd name="connsiteX40" fmla="*/ 210764 w 323751"/>
                <a:gd name="connsiteY40" fmla="*/ 10444 h 217403"/>
                <a:gd name="connsiteX41" fmla="*/ 213613 w 323751"/>
                <a:gd name="connsiteY41" fmla="*/ 8541 h 217403"/>
                <a:gd name="connsiteX42" fmla="*/ 214559 w 323751"/>
                <a:gd name="connsiteY42" fmla="*/ 7595 h 217403"/>
                <a:gd name="connsiteX43" fmla="*/ 218359 w 323751"/>
                <a:gd name="connsiteY43" fmla="*/ 3795 h 217403"/>
                <a:gd name="connsiteX44" fmla="*/ 220257 w 323751"/>
                <a:gd name="connsiteY44" fmla="*/ 2849 h 217403"/>
                <a:gd name="connsiteX45" fmla="*/ 223110 w 323751"/>
                <a:gd name="connsiteY45" fmla="*/ 0 h 217403"/>
                <a:gd name="connsiteX46" fmla="*/ 223110 w 323751"/>
                <a:gd name="connsiteY46" fmla="*/ 0 h 217403"/>
                <a:gd name="connsiteX47" fmla="*/ 227856 w 323751"/>
                <a:gd name="connsiteY47" fmla="*/ 0 h 217403"/>
                <a:gd name="connsiteX48" fmla="*/ 229754 w 323751"/>
                <a:gd name="connsiteY48" fmla="*/ 946 h 217403"/>
                <a:gd name="connsiteX49" fmla="*/ 230705 w 323751"/>
                <a:gd name="connsiteY49" fmla="*/ 2849 h 217403"/>
                <a:gd name="connsiteX50" fmla="*/ 231651 w 323751"/>
                <a:gd name="connsiteY50" fmla="*/ 2849 h 217403"/>
                <a:gd name="connsiteX51" fmla="*/ 234500 w 323751"/>
                <a:gd name="connsiteY51" fmla="*/ 4746 h 217403"/>
                <a:gd name="connsiteX52" fmla="*/ 236403 w 323751"/>
                <a:gd name="connsiteY52" fmla="*/ 4746 h 217403"/>
                <a:gd name="connsiteX53" fmla="*/ 244944 w 323751"/>
                <a:gd name="connsiteY53" fmla="*/ 7595 h 217403"/>
                <a:gd name="connsiteX54" fmla="*/ 245895 w 323751"/>
                <a:gd name="connsiteY54" fmla="*/ 8541 h 217403"/>
                <a:gd name="connsiteX55" fmla="*/ 246846 w 323751"/>
                <a:gd name="connsiteY55" fmla="*/ 11390 h 217403"/>
                <a:gd name="connsiteX56" fmla="*/ 250641 w 323751"/>
                <a:gd name="connsiteY56" fmla="*/ 20887 h 217403"/>
                <a:gd name="connsiteX57" fmla="*/ 251592 w 323751"/>
                <a:gd name="connsiteY57" fmla="*/ 21838 h 217403"/>
                <a:gd name="connsiteX58" fmla="*/ 254441 w 323751"/>
                <a:gd name="connsiteY58" fmla="*/ 23736 h 217403"/>
                <a:gd name="connsiteX59" fmla="*/ 256338 w 323751"/>
                <a:gd name="connsiteY59" fmla="*/ 29433 h 217403"/>
                <a:gd name="connsiteX60" fmla="*/ 260138 w 323751"/>
                <a:gd name="connsiteY60" fmla="*/ 29433 h 217403"/>
                <a:gd name="connsiteX61" fmla="*/ 260138 w 323751"/>
                <a:gd name="connsiteY61" fmla="*/ 30380 h 217403"/>
                <a:gd name="connsiteX62" fmla="*/ 261085 w 323751"/>
                <a:gd name="connsiteY62" fmla="*/ 33233 h 217403"/>
                <a:gd name="connsiteX63" fmla="*/ 262982 w 323751"/>
                <a:gd name="connsiteY63" fmla="*/ 35126 h 217403"/>
                <a:gd name="connsiteX64" fmla="*/ 261085 w 323751"/>
                <a:gd name="connsiteY64" fmla="*/ 37979 h 217403"/>
                <a:gd name="connsiteX65" fmla="*/ 261085 w 323751"/>
                <a:gd name="connsiteY65" fmla="*/ 40828 h 217403"/>
                <a:gd name="connsiteX66" fmla="*/ 261085 w 323751"/>
                <a:gd name="connsiteY66" fmla="*/ 42726 h 217403"/>
                <a:gd name="connsiteX67" fmla="*/ 262982 w 323751"/>
                <a:gd name="connsiteY67" fmla="*/ 45574 h 217403"/>
                <a:gd name="connsiteX68" fmla="*/ 263933 w 323751"/>
                <a:gd name="connsiteY68" fmla="*/ 46521 h 217403"/>
                <a:gd name="connsiteX69" fmla="*/ 263933 w 323751"/>
                <a:gd name="connsiteY69" fmla="*/ 48423 h 217403"/>
                <a:gd name="connsiteX70" fmla="*/ 264885 w 323751"/>
                <a:gd name="connsiteY70" fmla="*/ 49369 h 217403"/>
                <a:gd name="connsiteX71" fmla="*/ 266782 w 323751"/>
                <a:gd name="connsiteY71" fmla="*/ 53169 h 217403"/>
                <a:gd name="connsiteX72" fmla="*/ 269631 w 323751"/>
                <a:gd name="connsiteY72" fmla="*/ 55067 h 217403"/>
                <a:gd name="connsiteX73" fmla="*/ 270582 w 323751"/>
                <a:gd name="connsiteY73" fmla="*/ 56969 h 217403"/>
                <a:gd name="connsiteX74" fmla="*/ 273431 w 323751"/>
                <a:gd name="connsiteY74" fmla="*/ 57915 h 217403"/>
                <a:gd name="connsiteX75" fmla="*/ 275328 w 323751"/>
                <a:gd name="connsiteY75" fmla="*/ 58862 h 217403"/>
                <a:gd name="connsiteX76" fmla="*/ 274377 w 323751"/>
                <a:gd name="connsiteY76" fmla="*/ 62662 h 217403"/>
                <a:gd name="connsiteX77" fmla="*/ 271528 w 323751"/>
                <a:gd name="connsiteY77" fmla="*/ 65510 h 217403"/>
                <a:gd name="connsiteX78" fmla="*/ 271528 w 323751"/>
                <a:gd name="connsiteY78" fmla="*/ 67413 h 217403"/>
                <a:gd name="connsiteX79" fmla="*/ 269631 w 323751"/>
                <a:gd name="connsiteY79" fmla="*/ 67413 h 217403"/>
                <a:gd name="connsiteX80" fmla="*/ 271528 w 323751"/>
                <a:gd name="connsiteY80" fmla="*/ 73105 h 217403"/>
                <a:gd name="connsiteX81" fmla="*/ 271528 w 323751"/>
                <a:gd name="connsiteY81" fmla="*/ 74056 h 217403"/>
                <a:gd name="connsiteX82" fmla="*/ 272480 w 323751"/>
                <a:gd name="connsiteY82" fmla="*/ 74056 h 217403"/>
                <a:gd name="connsiteX83" fmla="*/ 274377 w 323751"/>
                <a:gd name="connsiteY83" fmla="*/ 75959 h 217403"/>
                <a:gd name="connsiteX84" fmla="*/ 275328 w 323751"/>
                <a:gd name="connsiteY84" fmla="*/ 77851 h 217403"/>
                <a:gd name="connsiteX85" fmla="*/ 276274 w 323751"/>
                <a:gd name="connsiteY85" fmla="*/ 79754 h 217403"/>
                <a:gd name="connsiteX86" fmla="*/ 278177 w 323751"/>
                <a:gd name="connsiteY86" fmla="*/ 81651 h 217403"/>
                <a:gd name="connsiteX87" fmla="*/ 279128 w 323751"/>
                <a:gd name="connsiteY87" fmla="*/ 82593 h 217403"/>
                <a:gd name="connsiteX88" fmla="*/ 281026 w 323751"/>
                <a:gd name="connsiteY88" fmla="*/ 78803 h 217403"/>
                <a:gd name="connsiteX89" fmla="*/ 281026 w 323751"/>
                <a:gd name="connsiteY89" fmla="*/ 77851 h 217403"/>
                <a:gd name="connsiteX90" fmla="*/ 282923 w 323751"/>
                <a:gd name="connsiteY90" fmla="*/ 75959 h 217403"/>
                <a:gd name="connsiteX91" fmla="*/ 285772 w 323751"/>
                <a:gd name="connsiteY91" fmla="*/ 76905 h 217403"/>
                <a:gd name="connsiteX92" fmla="*/ 289572 w 323751"/>
                <a:gd name="connsiteY92" fmla="*/ 78803 h 217403"/>
                <a:gd name="connsiteX93" fmla="*/ 290518 w 323751"/>
                <a:gd name="connsiteY93" fmla="*/ 78803 h 217403"/>
                <a:gd name="connsiteX94" fmla="*/ 291469 w 323751"/>
                <a:gd name="connsiteY94" fmla="*/ 76905 h 217403"/>
                <a:gd name="connsiteX95" fmla="*/ 290518 w 323751"/>
                <a:gd name="connsiteY95" fmla="*/ 75003 h 217403"/>
                <a:gd name="connsiteX96" fmla="*/ 291469 w 323751"/>
                <a:gd name="connsiteY96" fmla="*/ 74056 h 217403"/>
                <a:gd name="connsiteX97" fmla="*/ 293367 w 323751"/>
                <a:gd name="connsiteY97" fmla="*/ 74056 h 217403"/>
                <a:gd name="connsiteX98" fmla="*/ 295264 w 323751"/>
                <a:gd name="connsiteY98" fmla="*/ 74056 h 217403"/>
                <a:gd name="connsiteX99" fmla="*/ 307610 w 323751"/>
                <a:gd name="connsiteY99" fmla="*/ 75959 h 217403"/>
                <a:gd name="connsiteX100" fmla="*/ 311405 w 323751"/>
                <a:gd name="connsiteY100" fmla="*/ 77851 h 217403"/>
                <a:gd name="connsiteX101" fmla="*/ 312356 w 323751"/>
                <a:gd name="connsiteY101" fmla="*/ 78803 h 217403"/>
                <a:gd name="connsiteX102" fmla="*/ 313308 w 323751"/>
                <a:gd name="connsiteY102" fmla="*/ 79754 h 217403"/>
                <a:gd name="connsiteX103" fmla="*/ 315205 w 323751"/>
                <a:gd name="connsiteY103" fmla="*/ 82593 h 217403"/>
                <a:gd name="connsiteX104" fmla="*/ 319000 w 323751"/>
                <a:gd name="connsiteY104" fmla="*/ 83554 h 217403"/>
                <a:gd name="connsiteX105" fmla="*/ 319951 w 323751"/>
                <a:gd name="connsiteY105" fmla="*/ 85451 h 217403"/>
                <a:gd name="connsiteX106" fmla="*/ 320902 w 323751"/>
                <a:gd name="connsiteY106" fmla="*/ 88300 h 217403"/>
                <a:gd name="connsiteX107" fmla="*/ 322800 w 323751"/>
                <a:gd name="connsiteY107" fmla="*/ 89246 h 217403"/>
                <a:gd name="connsiteX108" fmla="*/ 323751 w 323751"/>
                <a:gd name="connsiteY108" fmla="*/ 95895 h 217403"/>
                <a:gd name="connsiteX109" fmla="*/ 320902 w 323751"/>
                <a:gd name="connsiteY109" fmla="*/ 97792 h 217403"/>
                <a:gd name="connsiteX110" fmla="*/ 318054 w 323751"/>
                <a:gd name="connsiteY110" fmla="*/ 98724 h 217403"/>
                <a:gd name="connsiteX111" fmla="*/ 317102 w 323751"/>
                <a:gd name="connsiteY111" fmla="*/ 98724 h 217403"/>
                <a:gd name="connsiteX112" fmla="*/ 316156 w 323751"/>
                <a:gd name="connsiteY112" fmla="*/ 99695 h 217403"/>
                <a:gd name="connsiteX113" fmla="*/ 316156 w 323751"/>
                <a:gd name="connsiteY113" fmla="*/ 102524 h 217403"/>
                <a:gd name="connsiteX114" fmla="*/ 316156 w 323751"/>
                <a:gd name="connsiteY114" fmla="*/ 103490 h 217403"/>
                <a:gd name="connsiteX115" fmla="*/ 313308 w 323751"/>
                <a:gd name="connsiteY115" fmla="*/ 107290 h 217403"/>
                <a:gd name="connsiteX116" fmla="*/ 312356 w 323751"/>
                <a:gd name="connsiteY116" fmla="*/ 109187 h 217403"/>
                <a:gd name="connsiteX117" fmla="*/ 313308 w 323751"/>
                <a:gd name="connsiteY117" fmla="*/ 113918 h 217403"/>
                <a:gd name="connsiteX118" fmla="*/ 314254 w 323751"/>
                <a:gd name="connsiteY118" fmla="*/ 114885 h 217403"/>
                <a:gd name="connsiteX119" fmla="*/ 313308 w 323751"/>
                <a:gd name="connsiteY119" fmla="*/ 115816 h 217403"/>
                <a:gd name="connsiteX120" fmla="*/ 312356 w 323751"/>
                <a:gd name="connsiteY120" fmla="*/ 116782 h 217403"/>
                <a:gd name="connsiteX121" fmla="*/ 312356 w 323751"/>
                <a:gd name="connsiteY121" fmla="*/ 122480 h 217403"/>
                <a:gd name="connsiteX122" fmla="*/ 313308 w 323751"/>
                <a:gd name="connsiteY122" fmla="*/ 123411 h 217403"/>
                <a:gd name="connsiteX123" fmla="*/ 314254 w 323751"/>
                <a:gd name="connsiteY123" fmla="*/ 126279 h 217403"/>
                <a:gd name="connsiteX124" fmla="*/ 314254 w 323751"/>
                <a:gd name="connsiteY124" fmla="*/ 128177 h 217403"/>
                <a:gd name="connsiteX125" fmla="*/ 313308 w 323751"/>
                <a:gd name="connsiteY125" fmla="*/ 141469 h 217403"/>
                <a:gd name="connsiteX126" fmla="*/ 310459 w 323751"/>
                <a:gd name="connsiteY126" fmla="*/ 142401 h 217403"/>
                <a:gd name="connsiteX127" fmla="*/ 308561 w 323751"/>
                <a:gd name="connsiteY127" fmla="*/ 144303 h 217403"/>
                <a:gd name="connsiteX128" fmla="*/ 307610 w 323751"/>
                <a:gd name="connsiteY128" fmla="*/ 146196 h 217403"/>
                <a:gd name="connsiteX129" fmla="*/ 307610 w 323751"/>
                <a:gd name="connsiteY129" fmla="*/ 147166 h 217403"/>
                <a:gd name="connsiteX130" fmla="*/ 304761 w 323751"/>
                <a:gd name="connsiteY130" fmla="*/ 149064 h 217403"/>
                <a:gd name="connsiteX131" fmla="*/ 303810 w 323751"/>
                <a:gd name="connsiteY131" fmla="*/ 150961 h 217403"/>
                <a:gd name="connsiteX132" fmla="*/ 300962 w 323751"/>
                <a:gd name="connsiteY132" fmla="*/ 157590 h 217403"/>
                <a:gd name="connsiteX133" fmla="*/ 300015 w 323751"/>
                <a:gd name="connsiteY133" fmla="*/ 159488 h 217403"/>
                <a:gd name="connsiteX134" fmla="*/ 298118 w 323751"/>
                <a:gd name="connsiteY134" fmla="*/ 162356 h 217403"/>
                <a:gd name="connsiteX135" fmla="*/ 287669 w 323751"/>
                <a:gd name="connsiteY135" fmla="*/ 175653 h 217403"/>
                <a:gd name="connsiteX136" fmla="*/ 278177 w 323751"/>
                <a:gd name="connsiteY136" fmla="*/ 177551 h 217403"/>
                <a:gd name="connsiteX137" fmla="*/ 270582 w 323751"/>
                <a:gd name="connsiteY137" fmla="*/ 183243 h 217403"/>
                <a:gd name="connsiteX138" fmla="*/ 269631 w 323751"/>
                <a:gd name="connsiteY138" fmla="*/ 187043 h 217403"/>
                <a:gd name="connsiteX139" fmla="*/ 263933 w 323751"/>
                <a:gd name="connsiteY139" fmla="*/ 194638 h 217403"/>
                <a:gd name="connsiteX140" fmla="*/ 256338 w 323751"/>
                <a:gd name="connsiteY140" fmla="*/ 195570 h 217403"/>
                <a:gd name="connsiteX141" fmla="*/ 254441 w 323751"/>
                <a:gd name="connsiteY141" fmla="*/ 195570 h 217403"/>
                <a:gd name="connsiteX142" fmla="*/ 244944 w 323751"/>
                <a:gd name="connsiteY142" fmla="*/ 189872 h 217403"/>
                <a:gd name="connsiteX143" fmla="*/ 232603 w 323751"/>
                <a:gd name="connsiteY143" fmla="*/ 176580 h 217403"/>
                <a:gd name="connsiteX144" fmla="*/ 231651 w 323751"/>
                <a:gd name="connsiteY144" fmla="*/ 177551 h 217403"/>
                <a:gd name="connsiteX145" fmla="*/ 228803 w 323751"/>
                <a:gd name="connsiteY145" fmla="*/ 178477 h 217403"/>
                <a:gd name="connsiteX146" fmla="*/ 225954 w 323751"/>
                <a:gd name="connsiteY146" fmla="*/ 182277 h 217403"/>
                <a:gd name="connsiteX147" fmla="*/ 225008 w 323751"/>
                <a:gd name="connsiteY147" fmla="*/ 183243 h 217403"/>
                <a:gd name="connsiteX148" fmla="*/ 212662 w 323751"/>
                <a:gd name="connsiteY148" fmla="*/ 189872 h 217403"/>
                <a:gd name="connsiteX149" fmla="*/ 211715 w 323751"/>
                <a:gd name="connsiteY149" fmla="*/ 189872 h 217403"/>
                <a:gd name="connsiteX150" fmla="*/ 207935 w 323751"/>
                <a:gd name="connsiteY150" fmla="*/ 187975 h 217403"/>
                <a:gd name="connsiteX151" fmla="*/ 205067 w 323751"/>
                <a:gd name="connsiteY151" fmla="*/ 187043 h 217403"/>
                <a:gd name="connsiteX152" fmla="*/ 204135 w 323751"/>
                <a:gd name="connsiteY152" fmla="*/ 187975 h 217403"/>
                <a:gd name="connsiteX153" fmla="*/ 202238 w 323751"/>
                <a:gd name="connsiteY153" fmla="*/ 189872 h 217403"/>
                <a:gd name="connsiteX154" fmla="*/ 200340 w 323751"/>
                <a:gd name="connsiteY154" fmla="*/ 189872 h 217403"/>
                <a:gd name="connsiteX155" fmla="*/ 198443 w 323751"/>
                <a:gd name="connsiteY155" fmla="*/ 190838 h 217403"/>
                <a:gd name="connsiteX156" fmla="*/ 193677 w 323751"/>
                <a:gd name="connsiteY156" fmla="*/ 194638 h 217403"/>
                <a:gd name="connsiteX157" fmla="*/ 190843 w 323751"/>
                <a:gd name="connsiteY157" fmla="*/ 192741 h 217403"/>
                <a:gd name="connsiteX158" fmla="*/ 188946 w 323751"/>
                <a:gd name="connsiteY158" fmla="*/ 192741 h 217403"/>
                <a:gd name="connsiteX159" fmla="*/ 187980 w 323751"/>
                <a:gd name="connsiteY159" fmla="*/ 193667 h 217403"/>
                <a:gd name="connsiteX160" fmla="*/ 186077 w 323751"/>
                <a:gd name="connsiteY160" fmla="*/ 191775 h 217403"/>
                <a:gd name="connsiteX161" fmla="*/ 184180 w 323751"/>
                <a:gd name="connsiteY161" fmla="*/ 189872 h 217403"/>
                <a:gd name="connsiteX162" fmla="*/ 182282 w 323751"/>
                <a:gd name="connsiteY162" fmla="*/ 189872 h 217403"/>
                <a:gd name="connsiteX163" fmla="*/ 179453 w 323751"/>
                <a:gd name="connsiteY163" fmla="*/ 191775 h 217403"/>
                <a:gd name="connsiteX164" fmla="*/ 177551 w 323751"/>
                <a:gd name="connsiteY164" fmla="*/ 194638 h 217403"/>
                <a:gd name="connsiteX165" fmla="*/ 174702 w 323751"/>
                <a:gd name="connsiteY165" fmla="*/ 195570 h 217403"/>
                <a:gd name="connsiteX166" fmla="*/ 173756 w 323751"/>
                <a:gd name="connsiteY166" fmla="*/ 196541 h 217403"/>
                <a:gd name="connsiteX167" fmla="*/ 172805 w 323751"/>
                <a:gd name="connsiteY167" fmla="*/ 199369 h 217403"/>
                <a:gd name="connsiteX168" fmla="*/ 171853 w 323751"/>
                <a:gd name="connsiteY168" fmla="*/ 200336 h 217403"/>
                <a:gd name="connsiteX169" fmla="*/ 169005 w 323751"/>
                <a:gd name="connsiteY169" fmla="*/ 202233 h 217403"/>
                <a:gd name="connsiteX170" fmla="*/ 169005 w 323751"/>
                <a:gd name="connsiteY170" fmla="*/ 204136 h 217403"/>
                <a:gd name="connsiteX171" fmla="*/ 158561 w 323751"/>
                <a:gd name="connsiteY171" fmla="*/ 206038 h 217403"/>
                <a:gd name="connsiteX172" fmla="*/ 157615 w 323751"/>
                <a:gd name="connsiteY172" fmla="*/ 206964 h 217403"/>
                <a:gd name="connsiteX173" fmla="*/ 154766 w 323751"/>
                <a:gd name="connsiteY173" fmla="*/ 206964 h 217403"/>
                <a:gd name="connsiteX174" fmla="*/ 152864 w 323751"/>
                <a:gd name="connsiteY174" fmla="*/ 208862 h 217403"/>
                <a:gd name="connsiteX175" fmla="*/ 150966 w 323751"/>
                <a:gd name="connsiteY175" fmla="*/ 208862 h 217403"/>
                <a:gd name="connsiteX176" fmla="*/ 150966 w 323751"/>
                <a:gd name="connsiteY176" fmla="*/ 209828 h 217403"/>
                <a:gd name="connsiteX177" fmla="*/ 149069 w 323751"/>
                <a:gd name="connsiteY177" fmla="*/ 214559 h 217403"/>
                <a:gd name="connsiteX178" fmla="*/ 146220 w 323751"/>
                <a:gd name="connsiteY178" fmla="*/ 217403 h 217403"/>
                <a:gd name="connsiteX179" fmla="*/ 146220 w 323751"/>
                <a:gd name="connsiteY179" fmla="*/ 216457 h 217403"/>
                <a:gd name="connsiteX180" fmla="*/ 145269 w 323751"/>
                <a:gd name="connsiteY180" fmla="*/ 216457 h 217403"/>
                <a:gd name="connsiteX181" fmla="*/ 139571 w 323751"/>
                <a:gd name="connsiteY181" fmla="*/ 217403 h 217403"/>
                <a:gd name="connsiteX182" fmla="*/ 134825 w 323751"/>
                <a:gd name="connsiteY182" fmla="*/ 215510 h 217403"/>
                <a:gd name="connsiteX183" fmla="*/ 133874 w 323751"/>
                <a:gd name="connsiteY183" fmla="*/ 213608 h 217403"/>
                <a:gd name="connsiteX184" fmla="*/ 132928 w 323751"/>
                <a:gd name="connsiteY184" fmla="*/ 211711 h 217403"/>
                <a:gd name="connsiteX185" fmla="*/ 131030 w 323751"/>
                <a:gd name="connsiteY185" fmla="*/ 210764 h 217403"/>
                <a:gd name="connsiteX186" fmla="*/ 130079 w 323751"/>
                <a:gd name="connsiteY186" fmla="*/ 209828 h 217403"/>
                <a:gd name="connsiteX187" fmla="*/ 121533 w 323751"/>
                <a:gd name="connsiteY187" fmla="*/ 211711 h 217403"/>
                <a:gd name="connsiteX188" fmla="*/ 120582 w 323751"/>
                <a:gd name="connsiteY188" fmla="*/ 211711 h 217403"/>
                <a:gd name="connsiteX189" fmla="*/ 119636 w 323751"/>
                <a:gd name="connsiteY189" fmla="*/ 212657 h 217403"/>
                <a:gd name="connsiteX190" fmla="*/ 114889 w 323751"/>
                <a:gd name="connsiteY190" fmla="*/ 216457 h 217403"/>
                <a:gd name="connsiteX191" fmla="*/ 108241 w 323751"/>
                <a:gd name="connsiteY191" fmla="*/ 215510 h 217403"/>
                <a:gd name="connsiteX192" fmla="*/ 104441 w 323751"/>
                <a:gd name="connsiteY192" fmla="*/ 214559 h 217403"/>
                <a:gd name="connsiteX193" fmla="*/ 104441 w 323751"/>
                <a:gd name="connsiteY193" fmla="*/ 213608 h 217403"/>
                <a:gd name="connsiteX194" fmla="*/ 103495 w 323751"/>
                <a:gd name="connsiteY194" fmla="*/ 212657 h 217403"/>
                <a:gd name="connsiteX195" fmla="*/ 103495 w 323751"/>
                <a:gd name="connsiteY195" fmla="*/ 209828 h 217403"/>
                <a:gd name="connsiteX196" fmla="*/ 104441 w 323751"/>
                <a:gd name="connsiteY196" fmla="*/ 207931 h 217403"/>
                <a:gd name="connsiteX197" fmla="*/ 100646 w 323751"/>
                <a:gd name="connsiteY197" fmla="*/ 205062 h 217403"/>
                <a:gd name="connsiteX198" fmla="*/ 100646 w 323751"/>
                <a:gd name="connsiteY198" fmla="*/ 205062 h 217403"/>
                <a:gd name="connsiteX199" fmla="*/ 95900 w 323751"/>
                <a:gd name="connsiteY199" fmla="*/ 207931 h 217403"/>
                <a:gd name="connsiteX200" fmla="*/ 94948 w 323751"/>
                <a:gd name="connsiteY200" fmla="*/ 209828 h 217403"/>
                <a:gd name="connsiteX201" fmla="*/ 93997 w 323751"/>
                <a:gd name="connsiteY201" fmla="*/ 207931 h 217403"/>
                <a:gd name="connsiteX202" fmla="*/ 92100 w 323751"/>
                <a:gd name="connsiteY202" fmla="*/ 205062 h 217403"/>
                <a:gd name="connsiteX203" fmla="*/ 91149 w 323751"/>
                <a:gd name="connsiteY203" fmla="*/ 205062 h 217403"/>
                <a:gd name="connsiteX204" fmla="*/ 91149 w 323751"/>
                <a:gd name="connsiteY204" fmla="*/ 202233 h 217403"/>
                <a:gd name="connsiteX205" fmla="*/ 92100 w 323751"/>
                <a:gd name="connsiteY205" fmla="*/ 201267 h 217403"/>
                <a:gd name="connsiteX206" fmla="*/ 93997 w 323751"/>
                <a:gd name="connsiteY206" fmla="*/ 200336 h 217403"/>
                <a:gd name="connsiteX207" fmla="*/ 94948 w 323751"/>
                <a:gd name="connsiteY207" fmla="*/ 200336 h 217403"/>
                <a:gd name="connsiteX208" fmla="*/ 101597 w 323751"/>
                <a:gd name="connsiteY208" fmla="*/ 201267 h 217403"/>
                <a:gd name="connsiteX209" fmla="*/ 104441 w 323751"/>
                <a:gd name="connsiteY209" fmla="*/ 200336 h 217403"/>
                <a:gd name="connsiteX210" fmla="*/ 106343 w 323751"/>
                <a:gd name="connsiteY210" fmla="*/ 198433 h 217403"/>
                <a:gd name="connsiteX211" fmla="*/ 106343 w 323751"/>
                <a:gd name="connsiteY211" fmla="*/ 195570 h 217403"/>
                <a:gd name="connsiteX212" fmla="*/ 104441 w 323751"/>
                <a:gd name="connsiteY212" fmla="*/ 193667 h 217403"/>
                <a:gd name="connsiteX213" fmla="*/ 103495 w 323751"/>
                <a:gd name="connsiteY213" fmla="*/ 192741 h 217403"/>
                <a:gd name="connsiteX214" fmla="*/ 102543 w 323751"/>
                <a:gd name="connsiteY214" fmla="*/ 190838 h 217403"/>
                <a:gd name="connsiteX215" fmla="*/ 101597 w 323751"/>
                <a:gd name="connsiteY215" fmla="*/ 187975 h 217403"/>
                <a:gd name="connsiteX216" fmla="*/ 102543 w 323751"/>
                <a:gd name="connsiteY216" fmla="*/ 186072 h 217403"/>
                <a:gd name="connsiteX217" fmla="*/ 102543 w 323751"/>
                <a:gd name="connsiteY217" fmla="*/ 185146 h 217403"/>
                <a:gd name="connsiteX218" fmla="*/ 92100 w 323751"/>
                <a:gd name="connsiteY218" fmla="*/ 175653 h 217403"/>
                <a:gd name="connsiteX219" fmla="*/ 91149 w 323751"/>
                <a:gd name="connsiteY219" fmla="*/ 171853 h 217403"/>
                <a:gd name="connsiteX220" fmla="*/ 89251 w 323751"/>
                <a:gd name="connsiteY220" fmla="*/ 168985 h 217403"/>
                <a:gd name="connsiteX221" fmla="*/ 84505 w 323751"/>
                <a:gd name="connsiteY221" fmla="*/ 163288 h 217403"/>
                <a:gd name="connsiteX222" fmla="*/ 84505 w 323751"/>
                <a:gd name="connsiteY222" fmla="*/ 163288 h 217403"/>
                <a:gd name="connsiteX223" fmla="*/ 83554 w 323751"/>
                <a:gd name="connsiteY223" fmla="*/ 162356 h 217403"/>
                <a:gd name="connsiteX224" fmla="*/ 81656 w 323751"/>
                <a:gd name="connsiteY224" fmla="*/ 161390 h 217403"/>
                <a:gd name="connsiteX225" fmla="*/ 76910 w 323751"/>
                <a:gd name="connsiteY225" fmla="*/ 158561 h 217403"/>
                <a:gd name="connsiteX226" fmla="*/ 75008 w 323751"/>
                <a:gd name="connsiteY226" fmla="*/ 157590 h 217403"/>
                <a:gd name="connsiteX227" fmla="*/ 74061 w 323751"/>
                <a:gd name="connsiteY227" fmla="*/ 156664 h 217403"/>
                <a:gd name="connsiteX228" fmla="*/ 72159 w 323751"/>
                <a:gd name="connsiteY228" fmla="*/ 153795 h 217403"/>
                <a:gd name="connsiteX229" fmla="*/ 72159 w 323751"/>
                <a:gd name="connsiteY229" fmla="*/ 156664 h 217403"/>
                <a:gd name="connsiteX230" fmla="*/ 60769 w 323751"/>
                <a:gd name="connsiteY230" fmla="*/ 157590 h 217403"/>
                <a:gd name="connsiteX231" fmla="*/ 60769 w 323751"/>
                <a:gd name="connsiteY231" fmla="*/ 156664 h 217403"/>
                <a:gd name="connsiteX232" fmla="*/ 58871 w 323751"/>
                <a:gd name="connsiteY232" fmla="*/ 155693 h 217403"/>
                <a:gd name="connsiteX233" fmla="*/ 51272 w 323751"/>
                <a:gd name="connsiteY233" fmla="*/ 154761 h 217403"/>
                <a:gd name="connsiteX234" fmla="*/ 46525 w 323751"/>
                <a:gd name="connsiteY234" fmla="*/ 153795 h 217403"/>
                <a:gd name="connsiteX235" fmla="*/ 45579 w 323751"/>
                <a:gd name="connsiteY235" fmla="*/ 155693 h 217403"/>
                <a:gd name="connsiteX236" fmla="*/ 45579 w 323751"/>
                <a:gd name="connsiteY236" fmla="*/ 157590 h 217403"/>
                <a:gd name="connsiteX237" fmla="*/ 43677 w 323751"/>
                <a:gd name="connsiteY237" fmla="*/ 157590 h 217403"/>
                <a:gd name="connsiteX238" fmla="*/ 39882 w 323751"/>
                <a:gd name="connsiteY238" fmla="*/ 157590 h 217403"/>
                <a:gd name="connsiteX239" fmla="*/ 34184 w 323751"/>
                <a:gd name="connsiteY239" fmla="*/ 154761 h 217403"/>
                <a:gd name="connsiteX240" fmla="*/ 32282 w 323751"/>
                <a:gd name="connsiteY240" fmla="*/ 156664 h 217403"/>
                <a:gd name="connsiteX241" fmla="*/ 32282 w 323751"/>
                <a:gd name="connsiteY241" fmla="*/ 156664 h 217403"/>
                <a:gd name="connsiteX242" fmla="*/ 31336 w 323751"/>
                <a:gd name="connsiteY242" fmla="*/ 158561 h 217403"/>
                <a:gd name="connsiteX243" fmla="*/ 28487 w 323751"/>
                <a:gd name="connsiteY243" fmla="*/ 159488 h 217403"/>
                <a:gd name="connsiteX244" fmla="*/ 26590 w 323751"/>
                <a:gd name="connsiteY244" fmla="*/ 160459 h 217403"/>
                <a:gd name="connsiteX245" fmla="*/ 22790 w 323751"/>
                <a:gd name="connsiteY245" fmla="*/ 160459 h 217403"/>
                <a:gd name="connsiteX246" fmla="*/ 20892 w 323751"/>
                <a:gd name="connsiteY246" fmla="*/ 161390 h 217403"/>
                <a:gd name="connsiteX247" fmla="*/ 18990 w 323751"/>
                <a:gd name="connsiteY247" fmla="*/ 161390 h 217403"/>
                <a:gd name="connsiteX248" fmla="*/ 18990 w 323751"/>
                <a:gd name="connsiteY248" fmla="*/ 157590 h 217403"/>
                <a:gd name="connsiteX249" fmla="*/ 16141 w 323751"/>
                <a:gd name="connsiteY249" fmla="*/ 153795 h 217403"/>
                <a:gd name="connsiteX250" fmla="*/ 16141 w 323751"/>
                <a:gd name="connsiteY250" fmla="*/ 152864 h 217403"/>
                <a:gd name="connsiteX251" fmla="*/ 15195 w 323751"/>
                <a:gd name="connsiteY251" fmla="*/ 151898 h 217403"/>
                <a:gd name="connsiteX252" fmla="*/ 11395 w 323751"/>
                <a:gd name="connsiteY252" fmla="*/ 151898 h 217403"/>
                <a:gd name="connsiteX253" fmla="*/ 6649 w 323751"/>
                <a:gd name="connsiteY253" fmla="*/ 150961 h 217403"/>
                <a:gd name="connsiteX254" fmla="*/ 6649 w 323751"/>
                <a:gd name="connsiteY254" fmla="*/ 149064 h 217403"/>
                <a:gd name="connsiteX255" fmla="*/ 6649 w 323751"/>
                <a:gd name="connsiteY255" fmla="*/ 148098 h 217403"/>
                <a:gd name="connsiteX256" fmla="*/ 4751 w 323751"/>
                <a:gd name="connsiteY256" fmla="*/ 147166 h 217403"/>
                <a:gd name="connsiteX257" fmla="*/ 3800 w 323751"/>
                <a:gd name="connsiteY257" fmla="*/ 146196 h 217403"/>
                <a:gd name="connsiteX258" fmla="*/ 3800 w 323751"/>
                <a:gd name="connsiteY258" fmla="*/ 143366 h 217403"/>
                <a:gd name="connsiteX259" fmla="*/ 3800 w 323751"/>
                <a:gd name="connsiteY259" fmla="*/ 140503 h 217403"/>
                <a:gd name="connsiteX260" fmla="*/ 4751 w 323751"/>
                <a:gd name="connsiteY260" fmla="*/ 138601 h 217403"/>
                <a:gd name="connsiteX261" fmla="*/ 5697 w 323751"/>
                <a:gd name="connsiteY261" fmla="*/ 131006 h 217403"/>
                <a:gd name="connsiteX262" fmla="*/ 5697 w 323751"/>
                <a:gd name="connsiteY262" fmla="*/ 126279 h 217403"/>
                <a:gd name="connsiteX263" fmla="*/ 4751 w 323751"/>
                <a:gd name="connsiteY263" fmla="*/ 123411 h 217403"/>
                <a:gd name="connsiteX264" fmla="*/ 4751 w 323751"/>
                <a:gd name="connsiteY264" fmla="*/ 122480 h 217403"/>
                <a:gd name="connsiteX265" fmla="*/ 4751 w 323751"/>
                <a:gd name="connsiteY265" fmla="*/ 119611 h 217403"/>
                <a:gd name="connsiteX266" fmla="*/ 3800 w 323751"/>
                <a:gd name="connsiteY266" fmla="*/ 118684 h 217403"/>
                <a:gd name="connsiteX267" fmla="*/ 1902 w 323751"/>
                <a:gd name="connsiteY267" fmla="*/ 118684 h 217403"/>
                <a:gd name="connsiteX268" fmla="*/ 0 w 323751"/>
                <a:gd name="connsiteY268" fmla="*/ 119611 h 217403"/>
                <a:gd name="connsiteX269" fmla="*/ 0 w 323751"/>
                <a:gd name="connsiteY269" fmla="*/ 116782 h 217403"/>
                <a:gd name="connsiteX270" fmla="*/ 1902 w 323751"/>
                <a:gd name="connsiteY270" fmla="*/ 114885 h 217403"/>
                <a:gd name="connsiteX271" fmla="*/ 2854 w 323751"/>
                <a:gd name="connsiteY271" fmla="*/ 112982 h 217403"/>
                <a:gd name="connsiteX272" fmla="*/ 3800 w 323751"/>
                <a:gd name="connsiteY272" fmla="*/ 112982 h 217403"/>
                <a:gd name="connsiteX273" fmla="*/ 4751 w 323751"/>
                <a:gd name="connsiteY273" fmla="*/ 112016 h 217403"/>
                <a:gd name="connsiteX274" fmla="*/ 2854 w 323751"/>
                <a:gd name="connsiteY274" fmla="*/ 109187 h 217403"/>
                <a:gd name="connsiteX275" fmla="*/ 4751 w 323751"/>
                <a:gd name="connsiteY275" fmla="*/ 107290 h 217403"/>
                <a:gd name="connsiteX276" fmla="*/ 5697 w 323751"/>
                <a:gd name="connsiteY276" fmla="*/ 106323 h 217403"/>
                <a:gd name="connsiteX277" fmla="*/ 6649 w 323751"/>
                <a:gd name="connsiteY277" fmla="*/ 105387 h 217403"/>
                <a:gd name="connsiteX278" fmla="*/ 5697 w 323751"/>
                <a:gd name="connsiteY278" fmla="*/ 103490 h 217403"/>
                <a:gd name="connsiteX279" fmla="*/ 5697 w 323751"/>
                <a:gd name="connsiteY279" fmla="*/ 101587 h 217403"/>
                <a:gd name="connsiteX280" fmla="*/ 5697 w 323751"/>
                <a:gd name="connsiteY280" fmla="*/ 98724 h 217403"/>
                <a:gd name="connsiteX281" fmla="*/ 7600 w 323751"/>
                <a:gd name="connsiteY281" fmla="*/ 97792 h 217403"/>
                <a:gd name="connsiteX282" fmla="*/ 8546 w 323751"/>
                <a:gd name="connsiteY282" fmla="*/ 96836 h 217403"/>
                <a:gd name="connsiteX283" fmla="*/ 12346 w 323751"/>
                <a:gd name="connsiteY283" fmla="*/ 97792 h 217403"/>
                <a:gd name="connsiteX284" fmla="*/ 15195 w 323751"/>
                <a:gd name="connsiteY284" fmla="*/ 96836 h 217403"/>
                <a:gd name="connsiteX285" fmla="*/ 20892 w 323751"/>
                <a:gd name="connsiteY285" fmla="*/ 88300 h 217403"/>
                <a:gd name="connsiteX286" fmla="*/ 17092 w 323751"/>
                <a:gd name="connsiteY286" fmla="*/ 85451 h 217403"/>
                <a:gd name="connsiteX287" fmla="*/ 16141 w 323751"/>
                <a:gd name="connsiteY287" fmla="*/ 84500 h 217403"/>
                <a:gd name="connsiteX288" fmla="*/ 13292 w 323751"/>
                <a:gd name="connsiteY288" fmla="*/ 81651 h 217403"/>
                <a:gd name="connsiteX289" fmla="*/ 13292 w 323751"/>
                <a:gd name="connsiteY289" fmla="*/ 78803 h 217403"/>
                <a:gd name="connsiteX290" fmla="*/ 12346 w 323751"/>
                <a:gd name="connsiteY290" fmla="*/ 76905 h 217403"/>
                <a:gd name="connsiteX291" fmla="*/ 11395 w 323751"/>
                <a:gd name="connsiteY291" fmla="*/ 76905 h 217403"/>
                <a:gd name="connsiteX292" fmla="*/ 8546 w 323751"/>
                <a:gd name="connsiteY292" fmla="*/ 74056 h 217403"/>
                <a:gd name="connsiteX293" fmla="*/ 6649 w 323751"/>
                <a:gd name="connsiteY293" fmla="*/ 72159 h 217403"/>
                <a:gd name="connsiteX294" fmla="*/ 6649 w 323751"/>
                <a:gd name="connsiteY294" fmla="*/ 68359 h 217403"/>
                <a:gd name="connsiteX295" fmla="*/ 7600 w 323751"/>
                <a:gd name="connsiteY295" fmla="*/ 67413 h 217403"/>
                <a:gd name="connsiteX296" fmla="*/ 10449 w 323751"/>
                <a:gd name="connsiteY296" fmla="*/ 70257 h 217403"/>
                <a:gd name="connsiteX297" fmla="*/ 12346 w 323751"/>
                <a:gd name="connsiteY297" fmla="*/ 68359 h 217403"/>
                <a:gd name="connsiteX298" fmla="*/ 12346 w 323751"/>
                <a:gd name="connsiteY298" fmla="*/ 68359 h 217403"/>
                <a:gd name="connsiteX299" fmla="*/ 15195 w 323751"/>
                <a:gd name="connsiteY299" fmla="*/ 69310 h 217403"/>
                <a:gd name="connsiteX300" fmla="*/ 18990 w 323751"/>
                <a:gd name="connsiteY300" fmla="*/ 67413 h 217403"/>
                <a:gd name="connsiteX301" fmla="*/ 19941 w 323751"/>
                <a:gd name="connsiteY301" fmla="*/ 67413 h 217403"/>
                <a:gd name="connsiteX302" fmla="*/ 25638 w 323751"/>
                <a:gd name="connsiteY302" fmla="*/ 67413 h 217403"/>
                <a:gd name="connsiteX303" fmla="*/ 25638 w 323751"/>
                <a:gd name="connsiteY303" fmla="*/ 64564 h 217403"/>
                <a:gd name="connsiteX304" fmla="*/ 26590 w 323751"/>
                <a:gd name="connsiteY304" fmla="*/ 60764 h 217403"/>
                <a:gd name="connsiteX305" fmla="*/ 26590 w 323751"/>
                <a:gd name="connsiteY305" fmla="*/ 57915 h 217403"/>
                <a:gd name="connsiteX306" fmla="*/ 28487 w 323751"/>
                <a:gd name="connsiteY306" fmla="*/ 56018 h 217403"/>
                <a:gd name="connsiteX307" fmla="*/ 32282 w 323751"/>
                <a:gd name="connsiteY307" fmla="*/ 50321 h 217403"/>
                <a:gd name="connsiteX308" fmla="*/ 33233 w 323751"/>
                <a:gd name="connsiteY308" fmla="*/ 47472 h 217403"/>
                <a:gd name="connsiteX309" fmla="*/ 34184 w 323751"/>
                <a:gd name="connsiteY309" fmla="*/ 45574 h 217403"/>
                <a:gd name="connsiteX310" fmla="*/ 39882 w 323751"/>
                <a:gd name="connsiteY310" fmla="*/ 48423 h 217403"/>
                <a:gd name="connsiteX311" fmla="*/ 40828 w 323751"/>
                <a:gd name="connsiteY311" fmla="*/ 49369 h 217403"/>
                <a:gd name="connsiteX312" fmla="*/ 45579 w 323751"/>
                <a:gd name="connsiteY312" fmla="*/ 52223 h 217403"/>
                <a:gd name="connsiteX313" fmla="*/ 48423 w 323751"/>
                <a:gd name="connsiteY313" fmla="*/ 53169 h 217403"/>
                <a:gd name="connsiteX314" fmla="*/ 51272 w 323751"/>
                <a:gd name="connsiteY314" fmla="*/ 51267 h 217403"/>
                <a:gd name="connsiteX315" fmla="*/ 53174 w 323751"/>
                <a:gd name="connsiteY315" fmla="*/ 50321 h 217403"/>
                <a:gd name="connsiteX316" fmla="*/ 54120 w 323751"/>
                <a:gd name="connsiteY316" fmla="*/ 49369 h 217403"/>
                <a:gd name="connsiteX317" fmla="*/ 61715 w 323751"/>
                <a:gd name="connsiteY317" fmla="*/ 47472 h 217403"/>
                <a:gd name="connsiteX318" fmla="*/ 61715 w 323751"/>
                <a:gd name="connsiteY318" fmla="*/ 45574 h 217403"/>
                <a:gd name="connsiteX319" fmla="*/ 63618 w 323751"/>
                <a:gd name="connsiteY319" fmla="*/ 41774 h 217403"/>
                <a:gd name="connsiteX320" fmla="*/ 62666 w 323751"/>
                <a:gd name="connsiteY320" fmla="*/ 40828 h 217403"/>
                <a:gd name="connsiteX321" fmla="*/ 62666 w 323751"/>
                <a:gd name="connsiteY321" fmla="*/ 38926 h 217403"/>
                <a:gd name="connsiteX322" fmla="*/ 62666 w 323751"/>
                <a:gd name="connsiteY322" fmla="*/ 36077 h 217403"/>
                <a:gd name="connsiteX323" fmla="*/ 65515 w 323751"/>
                <a:gd name="connsiteY323" fmla="*/ 31331 h 217403"/>
                <a:gd name="connsiteX324" fmla="*/ 66461 w 323751"/>
                <a:gd name="connsiteY324" fmla="*/ 28482 h 217403"/>
                <a:gd name="connsiteX325" fmla="*/ 67413 w 323751"/>
                <a:gd name="connsiteY325" fmla="*/ 24682 h 217403"/>
                <a:gd name="connsiteX326" fmla="*/ 71213 w 323751"/>
                <a:gd name="connsiteY326" fmla="*/ 21838 h 217403"/>
                <a:gd name="connsiteX327" fmla="*/ 72159 w 323751"/>
                <a:gd name="connsiteY327" fmla="*/ 19936 h 217403"/>
                <a:gd name="connsiteX328" fmla="*/ 72159 w 323751"/>
                <a:gd name="connsiteY328" fmla="*/ 15190 h 217403"/>
                <a:gd name="connsiteX329" fmla="*/ 75959 w 323751"/>
                <a:gd name="connsiteY329" fmla="*/ 9497 h 217403"/>
                <a:gd name="connsiteX330" fmla="*/ 75959 w 323751"/>
                <a:gd name="connsiteY330" fmla="*/ 9497 h 217403"/>
                <a:gd name="connsiteX331" fmla="*/ 78807 w 323751"/>
                <a:gd name="connsiteY331" fmla="*/ 6644 h 217403"/>
                <a:gd name="connsiteX332" fmla="*/ 81656 w 323751"/>
                <a:gd name="connsiteY332" fmla="*/ 7595 h 217403"/>
                <a:gd name="connsiteX333" fmla="*/ 82607 w 323751"/>
                <a:gd name="connsiteY333" fmla="*/ 7595 h 217403"/>
                <a:gd name="connsiteX334" fmla="*/ 84505 w 323751"/>
                <a:gd name="connsiteY334" fmla="*/ 6644 h 217403"/>
                <a:gd name="connsiteX335" fmla="*/ 85451 w 323751"/>
                <a:gd name="connsiteY335" fmla="*/ 3795 h 217403"/>
                <a:gd name="connsiteX336" fmla="*/ 92100 w 323751"/>
                <a:gd name="connsiteY336" fmla="*/ 3795 h 217403"/>
                <a:gd name="connsiteX337" fmla="*/ 93051 w 323751"/>
                <a:gd name="connsiteY337" fmla="*/ 2849 h 217403"/>
                <a:gd name="connsiteX338" fmla="*/ 94948 w 323751"/>
                <a:gd name="connsiteY338" fmla="*/ 946 h 217403"/>
                <a:gd name="connsiteX339" fmla="*/ 97797 w 323751"/>
                <a:gd name="connsiteY339" fmla="*/ 0 h 217403"/>
                <a:gd name="connsiteX340" fmla="*/ 99695 w 323751"/>
                <a:gd name="connsiteY340" fmla="*/ 946 h 217403"/>
                <a:gd name="connsiteX341" fmla="*/ 100646 w 323751"/>
                <a:gd name="connsiteY341" fmla="*/ 3795 h 217403"/>
                <a:gd name="connsiteX342" fmla="*/ 100646 w 323751"/>
                <a:gd name="connsiteY342" fmla="*/ 5698 h 217403"/>
                <a:gd name="connsiteX343" fmla="*/ 98743 w 323751"/>
                <a:gd name="connsiteY343" fmla="*/ 7595 h 217403"/>
                <a:gd name="connsiteX344" fmla="*/ 98743 w 323751"/>
                <a:gd name="connsiteY344" fmla="*/ 11390 h 217403"/>
                <a:gd name="connsiteX345" fmla="*/ 96846 w 323751"/>
                <a:gd name="connsiteY345" fmla="*/ 13293 h 217403"/>
                <a:gd name="connsiteX346" fmla="*/ 95900 w 323751"/>
                <a:gd name="connsiteY346" fmla="*/ 14244 h 217403"/>
                <a:gd name="connsiteX347" fmla="*/ 94948 w 323751"/>
                <a:gd name="connsiteY347" fmla="*/ 15190 h 217403"/>
                <a:gd name="connsiteX348" fmla="*/ 93051 w 323751"/>
                <a:gd name="connsiteY348" fmla="*/ 20887 h 217403"/>
                <a:gd name="connsiteX349" fmla="*/ 93997 w 323751"/>
                <a:gd name="connsiteY349" fmla="*/ 25633 h 217403"/>
                <a:gd name="connsiteX350" fmla="*/ 95900 w 323751"/>
                <a:gd name="connsiteY350" fmla="*/ 26585 h 217403"/>
                <a:gd name="connsiteX351" fmla="*/ 100646 w 323751"/>
                <a:gd name="connsiteY351" fmla="*/ 26585 h 217403"/>
                <a:gd name="connsiteX352" fmla="*/ 103495 w 323751"/>
                <a:gd name="connsiteY352" fmla="*/ 27531 h 217403"/>
                <a:gd name="connsiteX353" fmla="*/ 104441 w 323751"/>
                <a:gd name="connsiteY353" fmla="*/ 28482 h 217403"/>
                <a:gd name="connsiteX354" fmla="*/ 106343 w 323751"/>
                <a:gd name="connsiteY354" fmla="*/ 27531 h 217403"/>
                <a:gd name="connsiteX355" fmla="*/ 107294 w 323751"/>
                <a:gd name="connsiteY355" fmla="*/ 28482 h 217403"/>
                <a:gd name="connsiteX356" fmla="*/ 109192 w 323751"/>
                <a:gd name="connsiteY356" fmla="*/ 29433 h 217403"/>
                <a:gd name="connsiteX357" fmla="*/ 109192 w 323751"/>
                <a:gd name="connsiteY357" fmla="*/ 31331 h 217403"/>
                <a:gd name="connsiteX358" fmla="*/ 110138 w 323751"/>
                <a:gd name="connsiteY358" fmla="*/ 32277 h 217403"/>
                <a:gd name="connsiteX359" fmla="*/ 116787 w 323751"/>
                <a:gd name="connsiteY359" fmla="*/ 35126 h 217403"/>
                <a:gd name="connsiteX360" fmla="*/ 118684 w 323751"/>
                <a:gd name="connsiteY360" fmla="*/ 36077 h 217403"/>
                <a:gd name="connsiteX361" fmla="*/ 120582 w 323751"/>
                <a:gd name="connsiteY361" fmla="*/ 37979 h 21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</a:cxnLst>
              <a:rect l="l" t="t" r="r" b="b"/>
              <a:pathLst>
                <a:path w="323751" h="217403">
                  <a:moveTo>
                    <a:pt x="120582" y="37979"/>
                  </a:moveTo>
                  <a:lnTo>
                    <a:pt x="121533" y="37028"/>
                  </a:lnTo>
                  <a:lnTo>
                    <a:pt x="124382" y="37979"/>
                  </a:lnTo>
                  <a:lnTo>
                    <a:pt x="126279" y="39872"/>
                  </a:lnTo>
                  <a:lnTo>
                    <a:pt x="127230" y="40828"/>
                  </a:lnTo>
                  <a:lnTo>
                    <a:pt x="129128" y="40828"/>
                  </a:lnTo>
                  <a:lnTo>
                    <a:pt x="133874" y="39872"/>
                  </a:lnTo>
                  <a:lnTo>
                    <a:pt x="136723" y="42726"/>
                  </a:lnTo>
                  <a:lnTo>
                    <a:pt x="138625" y="40828"/>
                  </a:lnTo>
                  <a:lnTo>
                    <a:pt x="139571" y="38926"/>
                  </a:lnTo>
                  <a:lnTo>
                    <a:pt x="143371" y="37979"/>
                  </a:lnTo>
                  <a:lnTo>
                    <a:pt x="148118" y="36077"/>
                  </a:lnTo>
                  <a:lnTo>
                    <a:pt x="154766" y="28482"/>
                  </a:lnTo>
                  <a:lnTo>
                    <a:pt x="157615" y="29433"/>
                  </a:lnTo>
                  <a:lnTo>
                    <a:pt x="158561" y="30380"/>
                  </a:lnTo>
                  <a:lnTo>
                    <a:pt x="159512" y="31331"/>
                  </a:lnTo>
                  <a:lnTo>
                    <a:pt x="160464" y="31331"/>
                  </a:lnTo>
                  <a:lnTo>
                    <a:pt x="163312" y="31331"/>
                  </a:lnTo>
                  <a:lnTo>
                    <a:pt x="167107" y="29433"/>
                  </a:lnTo>
                  <a:lnTo>
                    <a:pt x="166156" y="28482"/>
                  </a:lnTo>
                  <a:lnTo>
                    <a:pt x="167107" y="26585"/>
                  </a:lnTo>
                  <a:lnTo>
                    <a:pt x="169956" y="24682"/>
                  </a:lnTo>
                  <a:lnTo>
                    <a:pt x="170902" y="22785"/>
                  </a:lnTo>
                  <a:lnTo>
                    <a:pt x="171853" y="22785"/>
                  </a:lnTo>
                  <a:lnTo>
                    <a:pt x="174702" y="23736"/>
                  </a:lnTo>
                  <a:lnTo>
                    <a:pt x="175653" y="22785"/>
                  </a:lnTo>
                  <a:lnTo>
                    <a:pt x="176600" y="21838"/>
                  </a:lnTo>
                  <a:lnTo>
                    <a:pt x="178502" y="20887"/>
                  </a:lnTo>
                  <a:lnTo>
                    <a:pt x="179453" y="21838"/>
                  </a:lnTo>
                  <a:lnTo>
                    <a:pt x="182282" y="19936"/>
                  </a:lnTo>
                  <a:lnTo>
                    <a:pt x="183248" y="19936"/>
                  </a:lnTo>
                  <a:lnTo>
                    <a:pt x="184180" y="18038"/>
                  </a:lnTo>
                  <a:lnTo>
                    <a:pt x="185146" y="15190"/>
                  </a:lnTo>
                  <a:lnTo>
                    <a:pt x="188946" y="13293"/>
                  </a:lnTo>
                  <a:lnTo>
                    <a:pt x="193677" y="12341"/>
                  </a:lnTo>
                  <a:lnTo>
                    <a:pt x="195574" y="10444"/>
                  </a:lnTo>
                  <a:lnTo>
                    <a:pt x="198443" y="8541"/>
                  </a:lnTo>
                  <a:lnTo>
                    <a:pt x="200340" y="9497"/>
                  </a:lnTo>
                  <a:lnTo>
                    <a:pt x="205067" y="12341"/>
                  </a:lnTo>
                  <a:lnTo>
                    <a:pt x="209813" y="11390"/>
                  </a:lnTo>
                  <a:lnTo>
                    <a:pt x="210764" y="10444"/>
                  </a:lnTo>
                  <a:lnTo>
                    <a:pt x="213613" y="8541"/>
                  </a:lnTo>
                  <a:lnTo>
                    <a:pt x="214559" y="7595"/>
                  </a:lnTo>
                  <a:lnTo>
                    <a:pt x="218359" y="3795"/>
                  </a:lnTo>
                  <a:lnTo>
                    <a:pt x="220257" y="2849"/>
                  </a:lnTo>
                  <a:lnTo>
                    <a:pt x="223110" y="0"/>
                  </a:lnTo>
                  <a:lnTo>
                    <a:pt x="223110" y="0"/>
                  </a:lnTo>
                  <a:lnTo>
                    <a:pt x="227856" y="0"/>
                  </a:lnTo>
                  <a:lnTo>
                    <a:pt x="229754" y="946"/>
                  </a:lnTo>
                  <a:lnTo>
                    <a:pt x="230705" y="2849"/>
                  </a:lnTo>
                  <a:lnTo>
                    <a:pt x="231651" y="2849"/>
                  </a:lnTo>
                  <a:lnTo>
                    <a:pt x="234500" y="4746"/>
                  </a:lnTo>
                  <a:lnTo>
                    <a:pt x="236403" y="4746"/>
                  </a:lnTo>
                  <a:lnTo>
                    <a:pt x="244944" y="7595"/>
                  </a:lnTo>
                  <a:lnTo>
                    <a:pt x="245895" y="8541"/>
                  </a:lnTo>
                  <a:lnTo>
                    <a:pt x="246846" y="11390"/>
                  </a:lnTo>
                  <a:lnTo>
                    <a:pt x="250641" y="20887"/>
                  </a:lnTo>
                  <a:lnTo>
                    <a:pt x="251592" y="21838"/>
                  </a:lnTo>
                  <a:lnTo>
                    <a:pt x="254441" y="23736"/>
                  </a:lnTo>
                  <a:lnTo>
                    <a:pt x="256338" y="29433"/>
                  </a:lnTo>
                  <a:lnTo>
                    <a:pt x="260138" y="29433"/>
                  </a:lnTo>
                  <a:lnTo>
                    <a:pt x="260138" y="30380"/>
                  </a:lnTo>
                  <a:lnTo>
                    <a:pt x="261085" y="33233"/>
                  </a:lnTo>
                  <a:lnTo>
                    <a:pt x="262982" y="35126"/>
                  </a:lnTo>
                  <a:lnTo>
                    <a:pt x="261085" y="37979"/>
                  </a:lnTo>
                  <a:lnTo>
                    <a:pt x="261085" y="40828"/>
                  </a:lnTo>
                  <a:lnTo>
                    <a:pt x="261085" y="42726"/>
                  </a:lnTo>
                  <a:lnTo>
                    <a:pt x="262982" y="45574"/>
                  </a:lnTo>
                  <a:lnTo>
                    <a:pt x="263933" y="46521"/>
                  </a:lnTo>
                  <a:lnTo>
                    <a:pt x="263933" y="48423"/>
                  </a:lnTo>
                  <a:lnTo>
                    <a:pt x="264885" y="49369"/>
                  </a:lnTo>
                  <a:lnTo>
                    <a:pt x="266782" y="53169"/>
                  </a:lnTo>
                  <a:lnTo>
                    <a:pt x="269631" y="55067"/>
                  </a:lnTo>
                  <a:lnTo>
                    <a:pt x="270582" y="56969"/>
                  </a:lnTo>
                  <a:lnTo>
                    <a:pt x="273431" y="57915"/>
                  </a:lnTo>
                  <a:lnTo>
                    <a:pt x="275328" y="58862"/>
                  </a:lnTo>
                  <a:lnTo>
                    <a:pt x="274377" y="62662"/>
                  </a:lnTo>
                  <a:lnTo>
                    <a:pt x="271528" y="65510"/>
                  </a:lnTo>
                  <a:lnTo>
                    <a:pt x="271528" y="67413"/>
                  </a:lnTo>
                  <a:lnTo>
                    <a:pt x="269631" y="67413"/>
                  </a:lnTo>
                  <a:lnTo>
                    <a:pt x="271528" y="73105"/>
                  </a:lnTo>
                  <a:lnTo>
                    <a:pt x="271528" y="74056"/>
                  </a:lnTo>
                  <a:lnTo>
                    <a:pt x="272480" y="74056"/>
                  </a:lnTo>
                  <a:lnTo>
                    <a:pt x="274377" y="75959"/>
                  </a:lnTo>
                  <a:lnTo>
                    <a:pt x="275328" y="77851"/>
                  </a:lnTo>
                  <a:lnTo>
                    <a:pt x="276274" y="79754"/>
                  </a:lnTo>
                  <a:lnTo>
                    <a:pt x="278177" y="81651"/>
                  </a:lnTo>
                  <a:lnTo>
                    <a:pt x="279128" y="82593"/>
                  </a:lnTo>
                  <a:lnTo>
                    <a:pt x="281026" y="78803"/>
                  </a:lnTo>
                  <a:lnTo>
                    <a:pt x="281026" y="77851"/>
                  </a:lnTo>
                  <a:lnTo>
                    <a:pt x="282923" y="75959"/>
                  </a:lnTo>
                  <a:lnTo>
                    <a:pt x="285772" y="76905"/>
                  </a:lnTo>
                  <a:lnTo>
                    <a:pt x="289572" y="78803"/>
                  </a:lnTo>
                  <a:lnTo>
                    <a:pt x="290518" y="78803"/>
                  </a:lnTo>
                  <a:lnTo>
                    <a:pt x="291469" y="76905"/>
                  </a:lnTo>
                  <a:lnTo>
                    <a:pt x="290518" y="75003"/>
                  </a:lnTo>
                  <a:lnTo>
                    <a:pt x="291469" y="74056"/>
                  </a:lnTo>
                  <a:lnTo>
                    <a:pt x="293367" y="74056"/>
                  </a:lnTo>
                  <a:lnTo>
                    <a:pt x="295264" y="74056"/>
                  </a:lnTo>
                  <a:lnTo>
                    <a:pt x="307610" y="75959"/>
                  </a:lnTo>
                  <a:lnTo>
                    <a:pt x="311405" y="77851"/>
                  </a:lnTo>
                  <a:lnTo>
                    <a:pt x="312356" y="78803"/>
                  </a:lnTo>
                  <a:lnTo>
                    <a:pt x="313308" y="79754"/>
                  </a:lnTo>
                  <a:lnTo>
                    <a:pt x="315205" y="82593"/>
                  </a:lnTo>
                  <a:lnTo>
                    <a:pt x="319000" y="83554"/>
                  </a:lnTo>
                  <a:lnTo>
                    <a:pt x="319951" y="85451"/>
                  </a:lnTo>
                  <a:lnTo>
                    <a:pt x="320902" y="88300"/>
                  </a:lnTo>
                  <a:lnTo>
                    <a:pt x="322800" y="89246"/>
                  </a:lnTo>
                  <a:lnTo>
                    <a:pt x="323751" y="95895"/>
                  </a:lnTo>
                  <a:lnTo>
                    <a:pt x="320902" y="97792"/>
                  </a:lnTo>
                  <a:lnTo>
                    <a:pt x="318054" y="98724"/>
                  </a:lnTo>
                  <a:lnTo>
                    <a:pt x="317102" y="98724"/>
                  </a:lnTo>
                  <a:lnTo>
                    <a:pt x="316156" y="99695"/>
                  </a:lnTo>
                  <a:lnTo>
                    <a:pt x="316156" y="102524"/>
                  </a:lnTo>
                  <a:lnTo>
                    <a:pt x="316156" y="103490"/>
                  </a:lnTo>
                  <a:lnTo>
                    <a:pt x="313308" y="107290"/>
                  </a:lnTo>
                  <a:lnTo>
                    <a:pt x="312356" y="109187"/>
                  </a:lnTo>
                  <a:lnTo>
                    <a:pt x="313308" y="113918"/>
                  </a:lnTo>
                  <a:lnTo>
                    <a:pt x="314254" y="114885"/>
                  </a:lnTo>
                  <a:lnTo>
                    <a:pt x="313308" y="115816"/>
                  </a:lnTo>
                  <a:lnTo>
                    <a:pt x="312356" y="116782"/>
                  </a:lnTo>
                  <a:lnTo>
                    <a:pt x="312356" y="122480"/>
                  </a:lnTo>
                  <a:lnTo>
                    <a:pt x="313308" y="123411"/>
                  </a:lnTo>
                  <a:lnTo>
                    <a:pt x="314254" y="126279"/>
                  </a:lnTo>
                  <a:lnTo>
                    <a:pt x="314254" y="128177"/>
                  </a:lnTo>
                  <a:lnTo>
                    <a:pt x="313308" y="141469"/>
                  </a:lnTo>
                  <a:lnTo>
                    <a:pt x="310459" y="142401"/>
                  </a:lnTo>
                  <a:lnTo>
                    <a:pt x="308561" y="144303"/>
                  </a:lnTo>
                  <a:lnTo>
                    <a:pt x="307610" y="146196"/>
                  </a:lnTo>
                  <a:lnTo>
                    <a:pt x="307610" y="147166"/>
                  </a:lnTo>
                  <a:lnTo>
                    <a:pt x="304761" y="149064"/>
                  </a:lnTo>
                  <a:lnTo>
                    <a:pt x="303810" y="150961"/>
                  </a:lnTo>
                  <a:lnTo>
                    <a:pt x="300962" y="157590"/>
                  </a:lnTo>
                  <a:lnTo>
                    <a:pt x="300015" y="159488"/>
                  </a:lnTo>
                  <a:lnTo>
                    <a:pt x="298118" y="162356"/>
                  </a:lnTo>
                  <a:lnTo>
                    <a:pt x="287669" y="175653"/>
                  </a:lnTo>
                  <a:lnTo>
                    <a:pt x="278177" y="177551"/>
                  </a:lnTo>
                  <a:lnTo>
                    <a:pt x="270582" y="183243"/>
                  </a:lnTo>
                  <a:lnTo>
                    <a:pt x="269631" y="187043"/>
                  </a:lnTo>
                  <a:lnTo>
                    <a:pt x="263933" y="194638"/>
                  </a:lnTo>
                  <a:lnTo>
                    <a:pt x="256338" y="195570"/>
                  </a:lnTo>
                  <a:lnTo>
                    <a:pt x="254441" y="195570"/>
                  </a:lnTo>
                  <a:lnTo>
                    <a:pt x="244944" y="189872"/>
                  </a:lnTo>
                  <a:lnTo>
                    <a:pt x="232603" y="176580"/>
                  </a:lnTo>
                  <a:lnTo>
                    <a:pt x="231651" y="177551"/>
                  </a:lnTo>
                  <a:lnTo>
                    <a:pt x="228803" y="178477"/>
                  </a:lnTo>
                  <a:lnTo>
                    <a:pt x="225954" y="182277"/>
                  </a:lnTo>
                  <a:lnTo>
                    <a:pt x="225008" y="183243"/>
                  </a:lnTo>
                  <a:lnTo>
                    <a:pt x="212662" y="189872"/>
                  </a:lnTo>
                  <a:lnTo>
                    <a:pt x="211715" y="189872"/>
                  </a:lnTo>
                  <a:lnTo>
                    <a:pt x="207935" y="187975"/>
                  </a:lnTo>
                  <a:lnTo>
                    <a:pt x="205067" y="187043"/>
                  </a:lnTo>
                  <a:lnTo>
                    <a:pt x="204135" y="187975"/>
                  </a:lnTo>
                  <a:lnTo>
                    <a:pt x="202238" y="189872"/>
                  </a:lnTo>
                  <a:lnTo>
                    <a:pt x="200340" y="189872"/>
                  </a:lnTo>
                  <a:lnTo>
                    <a:pt x="198443" y="190838"/>
                  </a:lnTo>
                  <a:lnTo>
                    <a:pt x="193677" y="194638"/>
                  </a:lnTo>
                  <a:lnTo>
                    <a:pt x="190843" y="192741"/>
                  </a:lnTo>
                  <a:lnTo>
                    <a:pt x="188946" y="192741"/>
                  </a:lnTo>
                  <a:lnTo>
                    <a:pt x="187980" y="193667"/>
                  </a:lnTo>
                  <a:lnTo>
                    <a:pt x="186077" y="191775"/>
                  </a:lnTo>
                  <a:lnTo>
                    <a:pt x="184180" y="189872"/>
                  </a:lnTo>
                  <a:lnTo>
                    <a:pt x="182282" y="189872"/>
                  </a:lnTo>
                  <a:lnTo>
                    <a:pt x="179453" y="191775"/>
                  </a:lnTo>
                  <a:lnTo>
                    <a:pt x="177551" y="194638"/>
                  </a:lnTo>
                  <a:lnTo>
                    <a:pt x="174702" y="195570"/>
                  </a:lnTo>
                  <a:lnTo>
                    <a:pt x="173756" y="196541"/>
                  </a:lnTo>
                  <a:lnTo>
                    <a:pt x="172805" y="199369"/>
                  </a:lnTo>
                  <a:lnTo>
                    <a:pt x="171853" y="200336"/>
                  </a:lnTo>
                  <a:lnTo>
                    <a:pt x="169005" y="202233"/>
                  </a:lnTo>
                  <a:lnTo>
                    <a:pt x="169005" y="204136"/>
                  </a:lnTo>
                  <a:lnTo>
                    <a:pt x="158561" y="206038"/>
                  </a:lnTo>
                  <a:lnTo>
                    <a:pt x="157615" y="206964"/>
                  </a:lnTo>
                  <a:lnTo>
                    <a:pt x="154766" y="206964"/>
                  </a:lnTo>
                  <a:lnTo>
                    <a:pt x="152864" y="208862"/>
                  </a:lnTo>
                  <a:lnTo>
                    <a:pt x="150966" y="208862"/>
                  </a:lnTo>
                  <a:lnTo>
                    <a:pt x="150966" y="209828"/>
                  </a:lnTo>
                  <a:lnTo>
                    <a:pt x="149069" y="214559"/>
                  </a:lnTo>
                  <a:lnTo>
                    <a:pt x="146220" y="217403"/>
                  </a:lnTo>
                  <a:lnTo>
                    <a:pt x="146220" y="216457"/>
                  </a:lnTo>
                  <a:lnTo>
                    <a:pt x="145269" y="216457"/>
                  </a:lnTo>
                  <a:lnTo>
                    <a:pt x="139571" y="217403"/>
                  </a:lnTo>
                  <a:lnTo>
                    <a:pt x="134825" y="215510"/>
                  </a:lnTo>
                  <a:lnTo>
                    <a:pt x="133874" y="213608"/>
                  </a:lnTo>
                  <a:lnTo>
                    <a:pt x="132928" y="211711"/>
                  </a:lnTo>
                  <a:lnTo>
                    <a:pt x="131030" y="210764"/>
                  </a:lnTo>
                  <a:lnTo>
                    <a:pt x="130079" y="209828"/>
                  </a:lnTo>
                  <a:lnTo>
                    <a:pt x="121533" y="211711"/>
                  </a:lnTo>
                  <a:lnTo>
                    <a:pt x="120582" y="211711"/>
                  </a:lnTo>
                  <a:lnTo>
                    <a:pt x="119636" y="212657"/>
                  </a:lnTo>
                  <a:lnTo>
                    <a:pt x="114889" y="216457"/>
                  </a:lnTo>
                  <a:lnTo>
                    <a:pt x="108241" y="215510"/>
                  </a:lnTo>
                  <a:lnTo>
                    <a:pt x="104441" y="214559"/>
                  </a:lnTo>
                  <a:lnTo>
                    <a:pt x="104441" y="213608"/>
                  </a:lnTo>
                  <a:lnTo>
                    <a:pt x="103495" y="212657"/>
                  </a:lnTo>
                  <a:lnTo>
                    <a:pt x="103495" y="209828"/>
                  </a:lnTo>
                  <a:lnTo>
                    <a:pt x="104441" y="207931"/>
                  </a:lnTo>
                  <a:lnTo>
                    <a:pt x="100646" y="205062"/>
                  </a:lnTo>
                  <a:lnTo>
                    <a:pt x="100646" y="205062"/>
                  </a:lnTo>
                  <a:lnTo>
                    <a:pt x="95900" y="207931"/>
                  </a:lnTo>
                  <a:lnTo>
                    <a:pt x="94948" y="209828"/>
                  </a:lnTo>
                  <a:lnTo>
                    <a:pt x="93997" y="207931"/>
                  </a:lnTo>
                  <a:lnTo>
                    <a:pt x="92100" y="205062"/>
                  </a:lnTo>
                  <a:lnTo>
                    <a:pt x="91149" y="205062"/>
                  </a:lnTo>
                  <a:lnTo>
                    <a:pt x="91149" y="202233"/>
                  </a:lnTo>
                  <a:lnTo>
                    <a:pt x="92100" y="201267"/>
                  </a:lnTo>
                  <a:lnTo>
                    <a:pt x="93997" y="200336"/>
                  </a:lnTo>
                  <a:lnTo>
                    <a:pt x="94948" y="200336"/>
                  </a:lnTo>
                  <a:lnTo>
                    <a:pt x="101597" y="201267"/>
                  </a:lnTo>
                  <a:lnTo>
                    <a:pt x="104441" y="200336"/>
                  </a:lnTo>
                  <a:lnTo>
                    <a:pt x="106343" y="198433"/>
                  </a:lnTo>
                  <a:lnTo>
                    <a:pt x="106343" y="195570"/>
                  </a:lnTo>
                  <a:lnTo>
                    <a:pt x="104441" y="193667"/>
                  </a:lnTo>
                  <a:lnTo>
                    <a:pt x="103495" y="192741"/>
                  </a:lnTo>
                  <a:lnTo>
                    <a:pt x="102543" y="190838"/>
                  </a:lnTo>
                  <a:lnTo>
                    <a:pt x="101597" y="187975"/>
                  </a:lnTo>
                  <a:lnTo>
                    <a:pt x="102543" y="186072"/>
                  </a:lnTo>
                  <a:lnTo>
                    <a:pt x="102543" y="185146"/>
                  </a:lnTo>
                  <a:lnTo>
                    <a:pt x="92100" y="175653"/>
                  </a:lnTo>
                  <a:lnTo>
                    <a:pt x="91149" y="171853"/>
                  </a:lnTo>
                  <a:lnTo>
                    <a:pt x="89251" y="168985"/>
                  </a:lnTo>
                  <a:lnTo>
                    <a:pt x="84505" y="163288"/>
                  </a:lnTo>
                  <a:lnTo>
                    <a:pt x="84505" y="163288"/>
                  </a:lnTo>
                  <a:lnTo>
                    <a:pt x="83554" y="162356"/>
                  </a:lnTo>
                  <a:lnTo>
                    <a:pt x="81656" y="161390"/>
                  </a:lnTo>
                  <a:lnTo>
                    <a:pt x="76910" y="158561"/>
                  </a:lnTo>
                  <a:lnTo>
                    <a:pt x="75008" y="157590"/>
                  </a:lnTo>
                  <a:lnTo>
                    <a:pt x="74061" y="156664"/>
                  </a:lnTo>
                  <a:lnTo>
                    <a:pt x="72159" y="153795"/>
                  </a:lnTo>
                  <a:lnTo>
                    <a:pt x="72159" y="156664"/>
                  </a:lnTo>
                  <a:lnTo>
                    <a:pt x="60769" y="157590"/>
                  </a:lnTo>
                  <a:lnTo>
                    <a:pt x="60769" y="156664"/>
                  </a:lnTo>
                  <a:lnTo>
                    <a:pt x="58871" y="155693"/>
                  </a:lnTo>
                  <a:lnTo>
                    <a:pt x="51272" y="154761"/>
                  </a:lnTo>
                  <a:lnTo>
                    <a:pt x="46525" y="153795"/>
                  </a:lnTo>
                  <a:lnTo>
                    <a:pt x="45579" y="155693"/>
                  </a:lnTo>
                  <a:lnTo>
                    <a:pt x="45579" y="157590"/>
                  </a:lnTo>
                  <a:lnTo>
                    <a:pt x="43677" y="157590"/>
                  </a:lnTo>
                  <a:lnTo>
                    <a:pt x="39882" y="157590"/>
                  </a:lnTo>
                  <a:lnTo>
                    <a:pt x="34184" y="154761"/>
                  </a:lnTo>
                  <a:lnTo>
                    <a:pt x="32282" y="156664"/>
                  </a:lnTo>
                  <a:lnTo>
                    <a:pt x="32282" y="156664"/>
                  </a:lnTo>
                  <a:lnTo>
                    <a:pt x="31336" y="158561"/>
                  </a:lnTo>
                  <a:lnTo>
                    <a:pt x="28487" y="159488"/>
                  </a:lnTo>
                  <a:lnTo>
                    <a:pt x="26590" y="160459"/>
                  </a:lnTo>
                  <a:lnTo>
                    <a:pt x="22790" y="160459"/>
                  </a:lnTo>
                  <a:lnTo>
                    <a:pt x="20892" y="161390"/>
                  </a:lnTo>
                  <a:lnTo>
                    <a:pt x="18990" y="161390"/>
                  </a:lnTo>
                  <a:lnTo>
                    <a:pt x="18990" y="157590"/>
                  </a:lnTo>
                  <a:lnTo>
                    <a:pt x="16141" y="153795"/>
                  </a:lnTo>
                  <a:lnTo>
                    <a:pt x="16141" y="152864"/>
                  </a:lnTo>
                  <a:lnTo>
                    <a:pt x="15195" y="151898"/>
                  </a:lnTo>
                  <a:lnTo>
                    <a:pt x="11395" y="151898"/>
                  </a:lnTo>
                  <a:lnTo>
                    <a:pt x="6649" y="150961"/>
                  </a:lnTo>
                  <a:lnTo>
                    <a:pt x="6649" y="149064"/>
                  </a:lnTo>
                  <a:lnTo>
                    <a:pt x="6649" y="148098"/>
                  </a:lnTo>
                  <a:lnTo>
                    <a:pt x="4751" y="147166"/>
                  </a:lnTo>
                  <a:lnTo>
                    <a:pt x="3800" y="146196"/>
                  </a:lnTo>
                  <a:lnTo>
                    <a:pt x="3800" y="143366"/>
                  </a:lnTo>
                  <a:lnTo>
                    <a:pt x="3800" y="140503"/>
                  </a:lnTo>
                  <a:lnTo>
                    <a:pt x="4751" y="138601"/>
                  </a:lnTo>
                  <a:lnTo>
                    <a:pt x="5697" y="131006"/>
                  </a:lnTo>
                  <a:lnTo>
                    <a:pt x="5697" y="126279"/>
                  </a:lnTo>
                  <a:lnTo>
                    <a:pt x="4751" y="123411"/>
                  </a:lnTo>
                  <a:lnTo>
                    <a:pt x="4751" y="122480"/>
                  </a:lnTo>
                  <a:lnTo>
                    <a:pt x="4751" y="119611"/>
                  </a:lnTo>
                  <a:lnTo>
                    <a:pt x="3800" y="118684"/>
                  </a:lnTo>
                  <a:lnTo>
                    <a:pt x="1902" y="118684"/>
                  </a:lnTo>
                  <a:lnTo>
                    <a:pt x="0" y="119611"/>
                  </a:lnTo>
                  <a:lnTo>
                    <a:pt x="0" y="116782"/>
                  </a:lnTo>
                  <a:lnTo>
                    <a:pt x="1902" y="114885"/>
                  </a:lnTo>
                  <a:lnTo>
                    <a:pt x="2854" y="112982"/>
                  </a:lnTo>
                  <a:lnTo>
                    <a:pt x="3800" y="112982"/>
                  </a:lnTo>
                  <a:lnTo>
                    <a:pt x="4751" y="112016"/>
                  </a:lnTo>
                  <a:lnTo>
                    <a:pt x="2854" y="109187"/>
                  </a:lnTo>
                  <a:lnTo>
                    <a:pt x="4751" y="107290"/>
                  </a:lnTo>
                  <a:lnTo>
                    <a:pt x="5697" y="106323"/>
                  </a:lnTo>
                  <a:lnTo>
                    <a:pt x="6649" y="105387"/>
                  </a:lnTo>
                  <a:lnTo>
                    <a:pt x="5697" y="103490"/>
                  </a:lnTo>
                  <a:lnTo>
                    <a:pt x="5697" y="101587"/>
                  </a:lnTo>
                  <a:lnTo>
                    <a:pt x="5697" y="98724"/>
                  </a:lnTo>
                  <a:lnTo>
                    <a:pt x="7600" y="97792"/>
                  </a:lnTo>
                  <a:lnTo>
                    <a:pt x="8546" y="96836"/>
                  </a:lnTo>
                  <a:lnTo>
                    <a:pt x="12346" y="97792"/>
                  </a:lnTo>
                  <a:lnTo>
                    <a:pt x="15195" y="96836"/>
                  </a:lnTo>
                  <a:lnTo>
                    <a:pt x="20892" y="88300"/>
                  </a:lnTo>
                  <a:lnTo>
                    <a:pt x="17092" y="85451"/>
                  </a:lnTo>
                  <a:lnTo>
                    <a:pt x="16141" y="84500"/>
                  </a:lnTo>
                  <a:lnTo>
                    <a:pt x="13292" y="81651"/>
                  </a:lnTo>
                  <a:lnTo>
                    <a:pt x="13292" y="78803"/>
                  </a:lnTo>
                  <a:lnTo>
                    <a:pt x="12346" y="76905"/>
                  </a:lnTo>
                  <a:lnTo>
                    <a:pt x="11395" y="76905"/>
                  </a:lnTo>
                  <a:lnTo>
                    <a:pt x="8546" y="74056"/>
                  </a:lnTo>
                  <a:lnTo>
                    <a:pt x="6649" y="72159"/>
                  </a:lnTo>
                  <a:lnTo>
                    <a:pt x="6649" y="68359"/>
                  </a:lnTo>
                  <a:lnTo>
                    <a:pt x="7600" y="67413"/>
                  </a:lnTo>
                  <a:lnTo>
                    <a:pt x="10449" y="70257"/>
                  </a:lnTo>
                  <a:lnTo>
                    <a:pt x="12346" y="68359"/>
                  </a:lnTo>
                  <a:lnTo>
                    <a:pt x="12346" y="68359"/>
                  </a:lnTo>
                  <a:lnTo>
                    <a:pt x="15195" y="69310"/>
                  </a:lnTo>
                  <a:lnTo>
                    <a:pt x="18990" y="67413"/>
                  </a:lnTo>
                  <a:lnTo>
                    <a:pt x="19941" y="67413"/>
                  </a:lnTo>
                  <a:lnTo>
                    <a:pt x="25638" y="67413"/>
                  </a:lnTo>
                  <a:lnTo>
                    <a:pt x="25638" y="64564"/>
                  </a:lnTo>
                  <a:lnTo>
                    <a:pt x="26590" y="60764"/>
                  </a:lnTo>
                  <a:lnTo>
                    <a:pt x="26590" y="57915"/>
                  </a:lnTo>
                  <a:lnTo>
                    <a:pt x="28487" y="56018"/>
                  </a:lnTo>
                  <a:lnTo>
                    <a:pt x="32282" y="50321"/>
                  </a:lnTo>
                  <a:lnTo>
                    <a:pt x="33233" y="47472"/>
                  </a:lnTo>
                  <a:lnTo>
                    <a:pt x="34184" y="45574"/>
                  </a:lnTo>
                  <a:lnTo>
                    <a:pt x="39882" y="48423"/>
                  </a:lnTo>
                  <a:lnTo>
                    <a:pt x="40828" y="49369"/>
                  </a:lnTo>
                  <a:lnTo>
                    <a:pt x="45579" y="52223"/>
                  </a:lnTo>
                  <a:lnTo>
                    <a:pt x="48423" y="53169"/>
                  </a:lnTo>
                  <a:lnTo>
                    <a:pt x="51272" y="51267"/>
                  </a:lnTo>
                  <a:lnTo>
                    <a:pt x="53174" y="50321"/>
                  </a:lnTo>
                  <a:lnTo>
                    <a:pt x="54120" y="49369"/>
                  </a:lnTo>
                  <a:lnTo>
                    <a:pt x="61715" y="47472"/>
                  </a:lnTo>
                  <a:lnTo>
                    <a:pt x="61715" y="45574"/>
                  </a:lnTo>
                  <a:lnTo>
                    <a:pt x="63618" y="41774"/>
                  </a:lnTo>
                  <a:lnTo>
                    <a:pt x="62666" y="40828"/>
                  </a:lnTo>
                  <a:lnTo>
                    <a:pt x="62666" y="38926"/>
                  </a:lnTo>
                  <a:lnTo>
                    <a:pt x="62666" y="36077"/>
                  </a:lnTo>
                  <a:lnTo>
                    <a:pt x="65515" y="31331"/>
                  </a:lnTo>
                  <a:lnTo>
                    <a:pt x="66461" y="28482"/>
                  </a:lnTo>
                  <a:lnTo>
                    <a:pt x="67413" y="24682"/>
                  </a:lnTo>
                  <a:lnTo>
                    <a:pt x="71213" y="21838"/>
                  </a:lnTo>
                  <a:lnTo>
                    <a:pt x="72159" y="19936"/>
                  </a:lnTo>
                  <a:lnTo>
                    <a:pt x="72159" y="15190"/>
                  </a:lnTo>
                  <a:lnTo>
                    <a:pt x="75959" y="9497"/>
                  </a:lnTo>
                  <a:lnTo>
                    <a:pt x="75959" y="9497"/>
                  </a:lnTo>
                  <a:lnTo>
                    <a:pt x="78807" y="6644"/>
                  </a:lnTo>
                  <a:lnTo>
                    <a:pt x="81656" y="7595"/>
                  </a:lnTo>
                  <a:lnTo>
                    <a:pt x="82607" y="7595"/>
                  </a:lnTo>
                  <a:lnTo>
                    <a:pt x="84505" y="6644"/>
                  </a:lnTo>
                  <a:lnTo>
                    <a:pt x="85451" y="3795"/>
                  </a:lnTo>
                  <a:lnTo>
                    <a:pt x="92100" y="3795"/>
                  </a:lnTo>
                  <a:lnTo>
                    <a:pt x="93051" y="2849"/>
                  </a:lnTo>
                  <a:lnTo>
                    <a:pt x="94948" y="946"/>
                  </a:lnTo>
                  <a:lnTo>
                    <a:pt x="97797" y="0"/>
                  </a:lnTo>
                  <a:lnTo>
                    <a:pt x="99695" y="946"/>
                  </a:lnTo>
                  <a:lnTo>
                    <a:pt x="100646" y="3795"/>
                  </a:lnTo>
                  <a:lnTo>
                    <a:pt x="100646" y="5698"/>
                  </a:lnTo>
                  <a:lnTo>
                    <a:pt x="98743" y="7595"/>
                  </a:lnTo>
                  <a:lnTo>
                    <a:pt x="98743" y="11390"/>
                  </a:lnTo>
                  <a:lnTo>
                    <a:pt x="96846" y="13293"/>
                  </a:lnTo>
                  <a:lnTo>
                    <a:pt x="95900" y="14244"/>
                  </a:lnTo>
                  <a:lnTo>
                    <a:pt x="94948" y="15190"/>
                  </a:lnTo>
                  <a:lnTo>
                    <a:pt x="93051" y="20887"/>
                  </a:lnTo>
                  <a:lnTo>
                    <a:pt x="93997" y="25633"/>
                  </a:lnTo>
                  <a:lnTo>
                    <a:pt x="95900" y="26585"/>
                  </a:lnTo>
                  <a:lnTo>
                    <a:pt x="100646" y="26585"/>
                  </a:lnTo>
                  <a:lnTo>
                    <a:pt x="103495" y="27531"/>
                  </a:lnTo>
                  <a:lnTo>
                    <a:pt x="104441" y="28482"/>
                  </a:lnTo>
                  <a:lnTo>
                    <a:pt x="106343" y="27531"/>
                  </a:lnTo>
                  <a:lnTo>
                    <a:pt x="107294" y="28482"/>
                  </a:lnTo>
                  <a:lnTo>
                    <a:pt x="109192" y="29433"/>
                  </a:lnTo>
                  <a:lnTo>
                    <a:pt x="109192" y="31331"/>
                  </a:lnTo>
                  <a:lnTo>
                    <a:pt x="110138" y="32277"/>
                  </a:lnTo>
                  <a:lnTo>
                    <a:pt x="116787" y="35126"/>
                  </a:lnTo>
                  <a:lnTo>
                    <a:pt x="118684" y="36077"/>
                  </a:lnTo>
                  <a:lnTo>
                    <a:pt x="120582" y="37979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356F3BF-AA9F-45D0-9B62-D6B3465217E4}"/>
                </a:ext>
              </a:extLst>
            </p:cNvPr>
            <p:cNvSpPr/>
            <p:nvPr/>
          </p:nvSpPr>
          <p:spPr>
            <a:xfrm>
              <a:off x="3972712" y="3190751"/>
              <a:ext cx="190624" cy="312907"/>
            </a:xfrm>
            <a:custGeom>
              <a:avLst/>
              <a:gdLst>
                <a:gd name="connsiteX0" fmla="*/ 119076 w 201960"/>
                <a:gd name="connsiteY0" fmla="*/ 321210 h 331514"/>
                <a:gd name="connsiteX1" fmla="*/ 84247 w 201960"/>
                <a:gd name="connsiteY1" fmla="*/ 297375 h 331514"/>
                <a:gd name="connsiteX2" fmla="*/ 69260 w 201960"/>
                <a:gd name="connsiteY2" fmla="*/ 273971 h 331514"/>
                <a:gd name="connsiteX3" fmla="*/ 61562 w 201960"/>
                <a:gd name="connsiteY3" fmla="*/ 240113 h 331514"/>
                <a:gd name="connsiteX4" fmla="*/ 65609 w 201960"/>
                <a:gd name="connsiteY4" fmla="*/ 203546 h 331514"/>
                <a:gd name="connsiteX5" fmla="*/ 69256 w 201960"/>
                <a:gd name="connsiteY5" fmla="*/ 161098 h 331514"/>
                <a:gd name="connsiteX6" fmla="*/ 42929 w 201960"/>
                <a:gd name="connsiteY6" fmla="*/ 146859 h 331514"/>
                <a:gd name="connsiteX7" fmla="*/ 12148 w 201960"/>
                <a:gd name="connsiteY7" fmla="*/ 105635 h 331514"/>
                <a:gd name="connsiteX8" fmla="*/ 21060 w 201960"/>
                <a:gd name="connsiteY8" fmla="*/ 78154 h 331514"/>
                <a:gd name="connsiteX9" fmla="*/ 17013 w 201960"/>
                <a:gd name="connsiteY9" fmla="*/ 41224 h 331514"/>
                <a:gd name="connsiteX10" fmla="*/ 0 w 201960"/>
                <a:gd name="connsiteY10" fmla="*/ 24048 h 331514"/>
                <a:gd name="connsiteX11" fmla="*/ 11340 w 201960"/>
                <a:gd name="connsiteY11" fmla="*/ 1719 h 331514"/>
                <a:gd name="connsiteX12" fmla="*/ 41309 w 201960"/>
                <a:gd name="connsiteY12" fmla="*/ 0 h 331514"/>
                <a:gd name="connsiteX13" fmla="*/ 98818 w 201960"/>
                <a:gd name="connsiteY13" fmla="*/ 36072 h 331514"/>
                <a:gd name="connsiteX14" fmla="*/ 127166 w 201960"/>
                <a:gd name="connsiteY14" fmla="*/ 35215 h 331514"/>
                <a:gd name="connsiteX15" fmla="*/ 130406 w 201960"/>
                <a:gd name="connsiteY15" fmla="*/ 49815 h 331514"/>
                <a:gd name="connsiteX16" fmla="*/ 140939 w 201960"/>
                <a:gd name="connsiteY16" fmla="*/ 49815 h 331514"/>
                <a:gd name="connsiteX17" fmla="*/ 137699 w 201960"/>
                <a:gd name="connsiteY17" fmla="*/ 76439 h 331514"/>
                <a:gd name="connsiteX18" fmla="*/ 119878 w 201960"/>
                <a:gd name="connsiteY18" fmla="*/ 89321 h 331514"/>
                <a:gd name="connsiteX19" fmla="*/ 127979 w 201960"/>
                <a:gd name="connsiteY19" fmla="*/ 109935 h 331514"/>
                <a:gd name="connsiteX20" fmla="*/ 140939 w 201960"/>
                <a:gd name="connsiteY20" fmla="*/ 126254 h 331514"/>
                <a:gd name="connsiteX21" fmla="*/ 140939 w 201960"/>
                <a:gd name="connsiteY21" fmla="*/ 153736 h 331514"/>
                <a:gd name="connsiteX22" fmla="*/ 162807 w 201960"/>
                <a:gd name="connsiteY22" fmla="*/ 163184 h 331514"/>
                <a:gd name="connsiteX23" fmla="*/ 190709 w 201960"/>
                <a:gd name="connsiteY23" fmla="*/ 175609 h 331514"/>
                <a:gd name="connsiteX24" fmla="*/ 201960 w 201960"/>
                <a:gd name="connsiteY24" fmla="*/ 189729 h 331514"/>
                <a:gd name="connsiteX25" fmla="*/ 196020 w 201960"/>
                <a:gd name="connsiteY25" fmla="*/ 225236 h 331514"/>
                <a:gd name="connsiteX26" fmla="*/ 201960 w 201960"/>
                <a:gd name="connsiteY26" fmla="*/ 238974 h 331514"/>
                <a:gd name="connsiteX27" fmla="*/ 188416 w 201960"/>
                <a:gd name="connsiteY27" fmla="*/ 247020 h 331514"/>
                <a:gd name="connsiteX28" fmla="*/ 191765 w 201960"/>
                <a:gd name="connsiteY28" fmla="*/ 275234 h 331514"/>
                <a:gd name="connsiteX29" fmla="*/ 180632 w 201960"/>
                <a:gd name="connsiteY29" fmla="*/ 304033 h 331514"/>
                <a:gd name="connsiteX30" fmla="*/ 156332 w 201960"/>
                <a:gd name="connsiteY30" fmla="*/ 330657 h 331514"/>
                <a:gd name="connsiteX31" fmla="*/ 131224 w 201960"/>
                <a:gd name="connsiteY31" fmla="*/ 331515 h 331514"/>
                <a:gd name="connsiteX32" fmla="*/ 119076 w 201960"/>
                <a:gd name="connsiteY32" fmla="*/ 321210 h 331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960" h="331514">
                  <a:moveTo>
                    <a:pt x="119076" y="321210"/>
                  </a:moveTo>
                  <a:lnTo>
                    <a:pt x="84247" y="297375"/>
                  </a:lnTo>
                  <a:lnTo>
                    <a:pt x="69260" y="273971"/>
                  </a:lnTo>
                  <a:lnTo>
                    <a:pt x="61562" y="240113"/>
                  </a:lnTo>
                  <a:lnTo>
                    <a:pt x="65609" y="203546"/>
                  </a:lnTo>
                  <a:lnTo>
                    <a:pt x="69256" y="161098"/>
                  </a:lnTo>
                  <a:lnTo>
                    <a:pt x="42929" y="146859"/>
                  </a:lnTo>
                  <a:lnTo>
                    <a:pt x="12148" y="105635"/>
                  </a:lnTo>
                  <a:lnTo>
                    <a:pt x="21060" y="78154"/>
                  </a:lnTo>
                  <a:lnTo>
                    <a:pt x="17013" y="41224"/>
                  </a:lnTo>
                  <a:lnTo>
                    <a:pt x="0" y="24048"/>
                  </a:lnTo>
                  <a:lnTo>
                    <a:pt x="11340" y="1719"/>
                  </a:lnTo>
                  <a:lnTo>
                    <a:pt x="41309" y="0"/>
                  </a:lnTo>
                  <a:lnTo>
                    <a:pt x="98818" y="36072"/>
                  </a:lnTo>
                  <a:lnTo>
                    <a:pt x="127166" y="35215"/>
                  </a:lnTo>
                  <a:lnTo>
                    <a:pt x="130406" y="49815"/>
                  </a:lnTo>
                  <a:lnTo>
                    <a:pt x="140939" y="49815"/>
                  </a:lnTo>
                  <a:lnTo>
                    <a:pt x="137699" y="76439"/>
                  </a:lnTo>
                  <a:lnTo>
                    <a:pt x="119878" y="89321"/>
                  </a:lnTo>
                  <a:lnTo>
                    <a:pt x="127979" y="109935"/>
                  </a:lnTo>
                  <a:lnTo>
                    <a:pt x="140939" y="126254"/>
                  </a:lnTo>
                  <a:lnTo>
                    <a:pt x="140939" y="153736"/>
                  </a:lnTo>
                  <a:lnTo>
                    <a:pt x="162807" y="163184"/>
                  </a:lnTo>
                  <a:lnTo>
                    <a:pt x="190709" y="175609"/>
                  </a:lnTo>
                  <a:lnTo>
                    <a:pt x="201960" y="189729"/>
                  </a:lnTo>
                  <a:lnTo>
                    <a:pt x="196020" y="225236"/>
                  </a:lnTo>
                  <a:lnTo>
                    <a:pt x="201960" y="238974"/>
                  </a:lnTo>
                  <a:lnTo>
                    <a:pt x="188416" y="247020"/>
                  </a:lnTo>
                  <a:lnTo>
                    <a:pt x="191765" y="275234"/>
                  </a:lnTo>
                  <a:lnTo>
                    <a:pt x="180632" y="304033"/>
                  </a:lnTo>
                  <a:lnTo>
                    <a:pt x="156332" y="330657"/>
                  </a:lnTo>
                  <a:lnTo>
                    <a:pt x="131224" y="331515"/>
                  </a:lnTo>
                  <a:lnTo>
                    <a:pt x="119076" y="321210"/>
                  </a:lnTo>
                  <a:close/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322217D-132C-40CE-99D2-4ABBAAB13B55}"/>
                </a:ext>
              </a:extLst>
            </p:cNvPr>
            <p:cNvSpPr/>
            <p:nvPr/>
          </p:nvSpPr>
          <p:spPr>
            <a:xfrm>
              <a:off x="4802585" y="3631182"/>
              <a:ext cx="695165" cy="860950"/>
            </a:xfrm>
            <a:custGeom>
              <a:avLst/>
              <a:gdLst>
                <a:gd name="connsiteX0" fmla="*/ 18019 w 350340"/>
                <a:gd name="connsiteY0" fmla="*/ 429143 h 433889"/>
                <a:gd name="connsiteX1" fmla="*/ 22785 w 350340"/>
                <a:gd name="connsiteY1" fmla="*/ 430094 h 433889"/>
                <a:gd name="connsiteX2" fmla="*/ 25619 w 350340"/>
                <a:gd name="connsiteY2" fmla="*/ 430094 h 433889"/>
                <a:gd name="connsiteX3" fmla="*/ 31316 w 350340"/>
                <a:gd name="connsiteY3" fmla="*/ 428192 h 433889"/>
                <a:gd name="connsiteX4" fmla="*/ 32282 w 350340"/>
                <a:gd name="connsiteY4" fmla="*/ 427241 h 433889"/>
                <a:gd name="connsiteX5" fmla="*/ 33213 w 350340"/>
                <a:gd name="connsiteY5" fmla="*/ 425348 h 433889"/>
                <a:gd name="connsiteX6" fmla="*/ 34180 w 350340"/>
                <a:gd name="connsiteY6" fmla="*/ 422495 h 433889"/>
                <a:gd name="connsiteX7" fmla="*/ 35111 w 350340"/>
                <a:gd name="connsiteY7" fmla="*/ 419646 h 433889"/>
                <a:gd name="connsiteX8" fmla="*/ 37008 w 350340"/>
                <a:gd name="connsiteY8" fmla="*/ 416797 h 433889"/>
                <a:gd name="connsiteX9" fmla="*/ 37008 w 350340"/>
                <a:gd name="connsiteY9" fmla="*/ 415851 h 433889"/>
                <a:gd name="connsiteX10" fmla="*/ 38906 w 350340"/>
                <a:gd name="connsiteY10" fmla="*/ 413953 h 433889"/>
                <a:gd name="connsiteX11" fmla="*/ 39877 w 350340"/>
                <a:gd name="connsiteY11" fmla="*/ 412051 h 433889"/>
                <a:gd name="connsiteX12" fmla="*/ 39877 w 350340"/>
                <a:gd name="connsiteY12" fmla="*/ 412051 h 433889"/>
                <a:gd name="connsiteX13" fmla="*/ 40808 w 350340"/>
                <a:gd name="connsiteY13" fmla="*/ 411105 h 433889"/>
                <a:gd name="connsiteX14" fmla="*/ 41774 w 350340"/>
                <a:gd name="connsiteY14" fmla="*/ 409207 h 433889"/>
                <a:gd name="connsiteX15" fmla="*/ 42706 w 350340"/>
                <a:gd name="connsiteY15" fmla="*/ 409207 h 433889"/>
                <a:gd name="connsiteX16" fmla="*/ 43677 w 350340"/>
                <a:gd name="connsiteY16" fmla="*/ 408251 h 433889"/>
                <a:gd name="connsiteX17" fmla="*/ 44608 w 350340"/>
                <a:gd name="connsiteY17" fmla="*/ 406358 h 433889"/>
                <a:gd name="connsiteX18" fmla="*/ 43677 w 350340"/>
                <a:gd name="connsiteY18" fmla="*/ 394012 h 433889"/>
                <a:gd name="connsiteX19" fmla="*/ 43677 w 350340"/>
                <a:gd name="connsiteY19" fmla="*/ 394012 h 433889"/>
                <a:gd name="connsiteX20" fmla="*/ 41774 w 350340"/>
                <a:gd name="connsiteY20" fmla="*/ 392115 h 433889"/>
                <a:gd name="connsiteX21" fmla="*/ 39877 w 350340"/>
                <a:gd name="connsiteY21" fmla="*/ 390217 h 433889"/>
                <a:gd name="connsiteX22" fmla="*/ 36082 w 350340"/>
                <a:gd name="connsiteY22" fmla="*/ 388315 h 433889"/>
                <a:gd name="connsiteX23" fmla="*/ 32282 w 350340"/>
                <a:gd name="connsiteY23" fmla="*/ 386418 h 433889"/>
                <a:gd name="connsiteX24" fmla="*/ 31316 w 350340"/>
                <a:gd name="connsiteY24" fmla="*/ 385466 h 433889"/>
                <a:gd name="connsiteX25" fmla="*/ 30384 w 350340"/>
                <a:gd name="connsiteY25" fmla="*/ 385466 h 433889"/>
                <a:gd name="connsiteX26" fmla="*/ 29414 w 350340"/>
                <a:gd name="connsiteY26" fmla="*/ 384515 h 433889"/>
                <a:gd name="connsiteX27" fmla="*/ 27516 w 350340"/>
                <a:gd name="connsiteY27" fmla="*/ 383569 h 433889"/>
                <a:gd name="connsiteX28" fmla="*/ 26585 w 350340"/>
                <a:gd name="connsiteY28" fmla="*/ 382623 h 433889"/>
                <a:gd name="connsiteX29" fmla="*/ 25619 w 350340"/>
                <a:gd name="connsiteY29" fmla="*/ 381666 h 433889"/>
                <a:gd name="connsiteX30" fmla="*/ 23721 w 350340"/>
                <a:gd name="connsiteY30" fmla="*/ 379769 h 433889"/>
                <a:gd name="connsiteX31" fmla="*/ 22785 w 350340"/>
                <a:gd name="connsiteY31" fmla="*/ 378823 h 433889"/>
                <a:gd name="connsiteX32" fmla="*/ 21819 w 350340"/>
                <a:gd name="connsiteY32" fmla="*/ 377871 h 433889"/>
                <a:gd name="connsiteX33" fmla="*/ 20887 w 350340"/>
                <a:gd name="connsiteY33" fmla="*/ 376920 h 433889"/>
                <a:gd name="connsiteX34" fmla="*/ 19921 w 350340"/>
                <a:gd name="connsiteY34" fmla="*/ 375974 h 433889"/>
                <a:gd name="connsiteX35" fmla="*/ 18019 w 350340"/>
                <a:gd name="connsiteY35" fmla="*/ 373125 h 433889"/>
                <a:gd name="connsiteX36" fmla="*/ 16126 w 350340"/>
                <a:gd name="connsiteY36" fmla="*/ 371228 h 433889"/>
                <a:gd name="connsiteX37" fmla="*/ 13292 w 350340"/>
                <a:gd name="connsiteY37" fmla="*/ 369325 h 433889"/>
                <a:gd name="connsiteX38" fmla="*/ 12326 w 350340"/>
                <a:gd name="connsiteY38" fmla="*/ 368379 h 433889"/>
                <a:gd name="connsiteX39" fmla="*/ 11390 w 350340"/>
                <a:gd name="connsiteY39" fmla="*/ 367428 h 433889"/>
                <a:gd name="connsiteX40" fmla="*/ 9497 w 350340"/>
                <a:gd name="connsiteY40" fmla="*/ 364579 h 433889"/>
                <a:gd name="connsiteX41" fmla="*/ 7595 w 350340"/>
                <a:gd name="connsiteY41" fmla="*/ 361730 h 433889"/>
                <a:gd name="connsiteX42" fmla="*/ 6629 w 350340"/>
                <a:gd name="connsiteY42" fmla="*/ 359833 h 433889"/>
                <a:gd name="connsiteX43" fmla="*/ 3795 w 350340"/>
                <a:gd name="connsiteY43" fmla="*/ 356033 h 433889"/>
                <a:gd name="connsiteX44" fmla="*/ 3795 w 350340"/>
                <a:gd name="connsiteY44" fmla="*/ 355087 h 433889"/>
                <a:gd name="connsiteX45" fmla="*/ 2829 w 350340"/>
                <a:gd name="connsiteY45" fmla="*/ 352238 h 433889"/>
                <a:gd name="connsiteX46" fmla="*/ 931 w 350340"/>
                <a:gd name="connsiteY46" fmla="*/ 346536 h 433889"/>
                <a:gd name="connsiteX47" fmla="*/ 931 w 350340"/>
                <a:gd name="connsiteY47" fmla="*/ 345589 h 433889"/>
                <a:gd name="connsiteX48" fmla="*/ 0 w 350340"/>
                <a:gd name="connsiteY48" fmla="*/ 342741 h 433889"/>
                <a:gd name="connsiteX49" fmla="*/ 0 w 350340"/>
                <a:gd name="connsiteY49" fmla="*/ 335146 h 433889"/>
                <a:gd name="connsiteX50" fmla="*/ 931 w 350340"/>
                <a:gd name="connsiteY50" fmla="*/ 331346 h 433889"/>
                <a:gd name="connsiteX51" fmla="*/ 1897 w 350340"/>
                <a:gd name="connsiteY51" fmla="*/ 330400 h 433889"/>
                <a:gd name="connsiteX52" fmla="*/ 4731 w 350340"/>
                <a:gd name="connsiteY52" fmla="*/ 328502 h 433889"/>
                <a:gd name="connsiteX53" fmla="*/ 4731 w 350340"/>
                <a:gd name="connsiteY53" fmla="*/ 328502 h 433889"/>
                <a:gd name="connsiteX54" fmla="*/ 9497 w 350340"/>
                <a:gd name="connsiteY54" fmla="*/ 328502 h 433889"/>
                <a:gd name="connsiteX55" fmla="*/ 11390 w 350340"/>
                <a:gd name="connsiteY55" fmla="*/ 329448 h 433889"/>
                <a:gd name="connsiteX56" fmla="*/ 13292 w 350340"/>
                <a:gd name="connsiteY56" fmla="*/ 330400 h 433889"/>
                <a:gd name="connsiteX57" fmla="*/ 16126 w 350340"/>
                <a:gd name="connsiteY57" fmla="*/ 331346 h 433889"/>
                <a:gd name="connsiteX58" fmla="*/ 23721 w 350340"/>
                <a:gd name="connsiteY58" fmla="*/ 334195 h 433889"/>
                <a:gd name="connsiteX59" fmla="*/ 35111 w 350340"/>
                <a:gd name="connsiteY59" fmla="*/ 336097 h 433889"/>
                <a:gd name="connsiteX60" fmla="*/ 38906 w 350340"/>
                <a:gd name="connsiteY60" fmla="*/ 337994 h 433889"/>
                <a:gd name="connsiteX61" fmla="*/ 44608 w 350340"/>
                <a:gd name="connsiteY61" fmla="*/ 339897 h 433889"/>
                <a:gd name="connsiteX62" fmla="*/ 48403 w 350340"/>
                <a:gd name="connsiteY62" fmla="*/ 340843 h 433889"/>
                <a:gd name="connsiteX63" fmla="*/ 59798 w 350340"/>
                <a:gd name="connsiteY63" fmla="*/ 341790 h 433889"/>
                <a:gd name="connsiteX64" fmla="*/ 63598 w 350340"/>
                <a:gd name="connsiteY64" fmla="*/ 338941 h 433889"/>
                <a:gd name="connsiteX65" fmla="*/ 64564 w 350340"/>
                <a:gd name="connsiteY65" fmla="*/ 337994 h 433889"/>
                <a:gd name="connsiteX66" fmla="*/ 65490 w 350340"/>
                <a:gd name="connsiteY66" fmla="*/ 336097 h 433889"/>
                <a:gd name="connsiteX67" fmla="*/ 66461 w 350340"/>
                <a:gd name="connsiteY67" fmla="*/ 336097 h 433889"/>
                <a:gd name="connsiteX68" fmla="*/ 68364 w 350340"/>
                <a:gd name="connsiteY68" fmla="*/ 334195 h 433889"/>
                <a:gd name="connsiteX69" fmla="*/ 69290 w 350340"/>
                <a:gd name="connsiteY69" fmla="*/ 333249 h 433889"/>
                <a:gd name="connsiteX70" fmla="*/ 70256 w 350340"/>
                <a:gd name="connsiteY70" fmla="*/ 332297 h 433889"/>
                <a:gd name="connsiteX71" fmla="*/ 71193 w 350340"/>
                <a:gd name="connsiteY71" fmla="*/ 330400 h 433889"/>
                <a:gd name="connsiteX72" fmla="*/ 70256 w 350340"/>
                <a:gd name="connsiteY72" fmla="*/ 310459 h 433889"/>
                <a:gd name="connsiteX73" fmla="*/ 69290 w 350340"/>
                <a:gd name="connsiteY73" fmla="*/ 307610 h 433889"/>
                <a:gd name="connsiteX74" fmla="*/ 68364 w 350340"/>
                <a:gd name="connsiteY74" fmla="*/ 305713 h 433889"/>
                <a:gd name="connsiteX75" fmla="*/ 63598 w 350340"/>
                <a:gd name="connsiteY75" fmla="*/ 302864 h 433889"/>
                <a:gd name="connsiteX76" fmla="*/ 61695 w 350340"/>
                <a:gd name="connsiteY76" fmla="*/ 301928 h 433889"/>
                <a:gd name="connsiteX77" fmla="*/ 59798 w 350340"/>
                <a:gd name="connsiteY77" fmla="*/ 300966 h 433889"/>
                <a:gd name="connsiteX78" fmla="*/ 58871 w 350340"/>
                <a:gd name="connsiteY78" fmla="*/ 300035 h 433889"/>
                <a:gd name="connsiteX79" fmla="*/ 57896 w 350340"/>
                <a:gd name="connsiteY79" fmla="*/ 299064 h 433889"/>
                <a:gd name="connsiteX80" fmla="*/ 56969 w 350340"/>
                <a:gd name="connsiteY80" fmla="*/ 298138 h 433889"/>
                <a:gd name="connsiteX81" fmla="*/ 47477 w 350340"/>
                <a:gd name="connsiteY81" fmla="*/ 294338 h 433889"/>
                <a:gd name="connsiteX82" fmla="*/ 46501 w 350340"/>
                <a:gd name="connsiteY82" fmla="*/ 294338 h 433889"/>
                <a:gd name="connsiteX83" fmla="*/ 44608 w 350340"/>
                <a:gd name="connsiteY83" fmla="*/ 293372 h 433889"/>
                <a:gd name="connsiteX84" fmla="*/ 42706 w 350340"/>
                <a:gd name="connsiteY84" fmla="*/ 292435 h 433889"/>
                <a:gd name="connsiteX85" fmla="*/ 40808 w 350340"/>
                <a:gd name="connsiteY85" fmla="*/ 290543 h 433889"/>
                <a:gd name="connsiteX86" fmla="*/ 37979 w 350340"/>
                <a:gd name="connsiteY86" fmla="*/ 289572 h 433889"/>
                <a:gd name="connsiteX87" fmla="*/ 36082 w 350340"/>
                <a:gd name="connsiteY87" fmla="*/ 288640 h 433889"/>
                <a:gd name="connsiteX88" fmla="*/ 34180 w 350340"/>
                <a:gd name="connsiteY88" fmla="*/ 286743 h 433889"/>
                <a:gd name="connsiteX89" fmla="*/ 32282 w 350340"/>
                <a:gd name="connsiteY89" fmla="*/ 284840 h 433889"/>
                <a:gd name="connsiteX90" fmla="*/ 32282 w 350340"/>
                <a:gd name="connsiteY90" fmla="*/ 282943 h 433889"/>
                <a:gd name="connsiteX91" fmla="*/ 31316 w 350340"/>
                <a:gd name="connsiteY91" fmla="*/ 281977 h 433889"/>
                <a:gd name="connsiteX92" fmla="*/ 29414 w 350340"/>
                <a:gd name="connsiteY92" fmla="*/ 278182 h 433889"/>
                <a:gd name="connsiteX93" fmla="*/ 28487 w 350340"/>
                <a:gd name="connsiteY93" fmla="*/ 273441 h 433889"/>
                <a:gd name="connsiteX94" fmla="*/ 28487 w 350340"/>
                <a:gd name="connsiteY94" fmla="*/ 272479 h 433889"/>
                <a:gd name="connsiteX95" fmla="*/ 29414 w 350340"/>
                <a:gd name="connsiteY95" fmla="*/ 268684 h 433889"/>
                <a:gd name="connsiteX96" fmla="*/ 30384 w 350340"/>
                <a:gd name="connsiteY96" fmla="*/ 266787 h 433889"/>
                <a:gd name="connsiteX97" fmla="*/ 31316 w 350340"/>
                <a:gd name="connsiteY97" fmla="*/ 266787 h 433889"/>
                <a:gd name="connsiteX98" fmla="*/ 32282 w 350340"/>
                <a:gd name="connsiteY98" fmla="*/ 264885 h 433889"/>
                <a:gd name="connsiteX99" fmla="*/ 33213 w 350340"/>
                <a:gd name="connsiteY99" fmla="*/ 263953 h 433889"/>
                <a:gd name="connsiteX100" fmla="*/ 35111 w 350340"/>
                <a:gd name="connsiteY100" fmla="*/ 261085 h 433889"/>
                <a:gd name="connsiteX101" fmla="*/ 36082 w 350340"/>
                <a:gd name="connsiteY101" fmla="*/ 260158 h 433889"/>
                <a:gd name="connsiteX102" fmla="*/ 37979 w 350340"/>
                <a:gd name="connsiteY102" fmla="*/ 256358 h 433889"/>
                <a:gd name="connsiteX103" fmla="*/ 38906 w 350340"/>
                <a:gd name="connsiteY103" fmla="*/ 255392 h 433889"/>
                <a:gd name="connsiteX104" fmla="*/ 41774 w 350340"/>
                <a:gd name="connsiteY104" fmla="*/ 248763 h 433889"/>
                <a:gd name="connsiteX105" fmla="*/ 42706 w 350340"/>
                <a:gd name="connsiteY105" fmla="*/ 246861 h 433889"/>
                <a:gd name="connsiteX106" fmla="*/ 43677 w 350340"/>
                <a:gd name="connsiteY106" fmla="*/ 243066 h 433889"/>
                <a:gd name="connsiteX107" fmla="*/ 44608 w 350340"/>
                <a:gd name="connsiteY107" fmla="*/ 240207 h 433889"/>
                <a:gd name="connsiteX108" fmla="*/ 45574 w 350340"/>
                <a:gd name="connsiteY108" fmla="*/ 236402 h 433889"/>
                <a:gd name="connsiteX109" fmla="*/ 46501 w 350340"/>
                <a:gd name="connsiteY109" fmla="*/ 235466 h 433889"/>
                <a:gd name="connsiteX110" fmla="*/ 47477 w 350340"/>
                <a:gd name="connsiteY110" fmla="*/ 232603 h 433889"/>
                <a:gd name="connsiteX111" fmla="*/ 49374 w 350340"/>
                <a:gd name="connsiteY111" fmla="*/ 230705 h 433889"/>
                <a:gd name="connsiteX112" fmla="*/ 50301 w 350340"/>
                <a:gd name="connsiteY112" fmla="*/ 229774 h 433889"/>
                <a:gd name="connsiteX113" fmla="*/ 51267 w 350340"/>
                <a:gd name="connsiteY113" fmla="*/ 228807 h 433889"/>
                <a:gd name="connsiteX114" fmla="*/ 52203 w 350340"/>
                <a:gd name="connsiteY114" fmla="*/ 227876 h 433889"/>
                <a:gd name="connsiteX115" fmla="*/ 54101 w 350340"/>
                <a:gd name="connsiteY115" fmla="*/ 225008 h 433889"/>
                <a:gd name="connsiteX116" fmla="*/ 55998 w 350340"/>
                <a:gd name="connsiteY116" fmla="*/ 223105 h 433889"/>
                <a:gd name="connsiteX117" fmla="*/ 56969 w 350340"/>
                <a:gd name="connsiteY117" fmla="*/ 222179 h 433889"/>
                <a:gd name="connsiteX118" fmla="*/ 56969 w 350340"/>
                <a:gd name="connsiteY118" fmla="*/ 221213 h 433889"/>
                <a:gd name="connsiteX119" fmla="*/ 70256 w 350340"/>
                <a:gd name="connsiteY119" fmla="*/ 220281 h 433889"/>
                <a:gd name="connsiteX120" fmla="*/ 83554 w 350340"/>
                <a:gd name="connsiteY120" fmla="*/ 220281 h 433889"/>
                <a:gd name="connsiteX121" fmla="*/ 94948 w 350340"/>
                <a:gd name="connsiteY121" fmla="*/ 220281 h 433889"/>
                <a:gd name="connsiteX122" fmla="*/ 100641 w 350340"/>
                <a:gd name="connsiteY122" fmla="*/ 220281 h 433889"/>
                <a:gd name="connsiteX123" fmla="*/ 102543 w 350340"/>
                <a:gd name="connsiteY123" fmla="*/ 219310 h 433889"/>
                <a:gd name="connsiteX124" fmla="*/ 106343 w 350340"/>
                <a:gd name="connsiteY124" fmla="*/ 215510 h 433889"/>
                <a:gd name="connsiteX125" fmla="*/ 109172 w 350340"/>
                <a:gd name="connsiteY125" fmla="*/ 211720 h 433889"/>
                <a:gd name="connsiteX126" fmla="*/ 109172 w 350340"/>
                <a:gd name="connsiteY126" fmla="*/ 210784 h 433889"/>
                <a:gd name="connsiteX127" fmla="*/ 109172 w 350340"/>
                <a:gd name="connsiteY127" fmla="*/ 204121 h 433889"/>
                <a:gd name="connsiteX128" fmla="*/ 108236 w 350340"/>
                <a:gd name="connsiteY128" fmla="*/ 203189 h 433889"/>
                <a:gd name="connsiteX129" fmla="*/ 103470 w 350340"/>
                <a:gd name="connsiteY129" fmla="*/ 197492 h 433889"/>
                <a:gd name="connsiteX130" fmla="*/ 103470 w 350340"/>
                <a:gd name="connsiteY130" fmla="*/ 197492 h 433889"/>
                <a:gd name="connsiteX131" fmla="*/ 101577 w 350340"/>
                <a:gd name="connsiteY131" fmla="*/ 194623 h 433889"/>
                <a:gd name="connsiteX132" fmla="*/ 97777 w 350340"/>
                <a:gd name="connsiteY132" fmla="*/ 191794 h 433889"/>
                <a:gd name="connsiteX133" fmla="*/ 96846 w 350340"/>
                <a:gd name="connsiteY133" fmla="*/ 191794 h 433889"/>
                <a:gd name="connsiteX134" fmla="*/ 95875 w 350340"/>
                <a:gd name="connsiteY134" fmla="*/ 189897 h 433889"/>
                <a:gd name="connsiteX135" fmla="*/ 93046 w 350340"/>
                <a:gd name="connsiteY135" fmla="*/ 187994 h 433889"/>
                <a:gd name="connsiteX136" fmla="*/ 93046 w 350340"/>
                <a:gd name="connsiteY136" fmla="*/ 187048 h 433889"/>
                <a:gd name="connsiteX137" fmla="*/ 89246 w 350340"/>
                <a:gd name="connsiteY137" fmla="*/ 185146 h 433889"/>
                <a:gd name="connsiteX138" fmla="*/ 80685 w 350340"/>
                <a:gd name="connsiteY138" fmla="*/ 182302 h 433889"/>
                <a:gd name="connsiteX139" fmla="*/ 77856 w 350340"/>
                <a:gd name="connsiteY139" fmla="*/ 181351 h 433889"/>
                <a:gd name="connsiteX140" fmla="*/ 73090 w 350340"/>
                <a:gd name="connsiteY140" fmla="*/ 180399 h 433889"/>
                <a:gd name="connsiteX141" fmla="*/ 59798 w 350340"/>
                <a:gd name="connsiteY141" fmla="*/ 175653 h 433889"/>
                <a:gd name="connsiteX142" fmla="*/ 50301 w 350340"/>
                <a:gd name="connsiteY142" fmla="*/ 176604 h 433889"/>
                <a:gd name="connsiteX143" fmla="*/ 39877 w 350340"/>
                <a:gd name="connsiteY143" fmla="*/ 177551 h 433889"/>
                <a:gd name="connsiteX144" fmla="*/ 28487 w 350340"/>
                <a:gd name="connsiteY144" fmla="*/ 170907 h 433889"/>
                <a:gd name="connsiteX145" fmla="*/ 28487 w 350340"/>
                <a:gd name="connsiteY145" fmla="*/ 169005 h 433889"/>
                <a:gd name="connsiteX146" fmla="*/ 27516 w 350340"/>
                <a:gd name="connsiteY146" fmla="*/ 160464 h 433889"/>
                <a:gd name="connsiteX147" fmla="*/ 28487 w 350340"/>
                <a:gd name="connsiteY147" fmla="*/ 155717 h 433889"/>
                <a:gd name="connsiteX148" fmla="*/ 29414 w 350340"/>
                <a:gd name="connsiteY148" fmla="*/ 152869 h 433889"/>
                <a:gd name="connsiteX149" fmla="*/ 30384 w 350340"/>
                <a:gd name="connsiteY149" fmla="*/ 150971 h 433889"/>
                <a:gd name="connsiteX150" fmla="*/ 31316 w 350340"/>
                <a:gd name="connsiteY150" fmla="*/ 150015 h 433889"/>
                <a:gd name="connsiteX151" fmla="*/ 32282 w 350340"/>
                <a:gd name="connsiteY151" fmla="*/ 146220 h 433889"/>
                <a:gd name="connsiteX152" fmla="*/ 36082 w 350340"/>
                <a:gd name="connsiteY152" fmla="*/ 142420 h 433889"/>
                <a:gd name="connsiteX153" fmla="*/ 38906 w 350340"/>
                <a:gd name="connsiteY153" fmla="*/ 139576 h 433889"/>
                <a:gd name="connsiteX154" fmla="*/ 39877 w 350340"/>
                <a:gd name="connsiteY154" fmla="*/ 138625 h 433889"/>
                <a:gd name="connsiteX155" fmla="*/ 55998 w 350340"/>
                <a:gd name="connsiteY155" fmla="*/ 101597 h 433889"/>
                <a:gd name="connsiteX156" fmla="*/ 58871 w 350340"/>
                <a:gd name="connsiteY156" fmla="*/ 100646 h 433889"/>
                <a:gd name="connsiteX157" fmla="*/ 59798 w 350340"/>
                <a:gd name="connsiteY157" fmla="*/ 96851 h 433889"/>
                <a:gd name="connsiteX158" fmla="*/ 60764 w 350340"/>
                <a:gd name="connsiteY158" fmla="*/ 94002 h 433889"/>
                <a:gd name="connsiteX159" fmla="*/ 66461 w 350340"/>
                <a:gd name="connsiteY159" fmla="*/ 92100 h 433889"/>
                <a:gd name="connsiteX160" fmla="*/ 70256 w 350340"/>
                <a:gd name="connsiteY160" fmla="*/ 91153 h 433889"/>
                <a:gd name="connsiteX161" fmla="*/ 72159 w 350340"/>
                <a:gd name="connsiteY161" fmla="*/ 90202 h 433889"/>
                <a:gd name="connsiteX162" fmla="*/ 76885 w 350340"/>
                <a:gd name="connsiteY162" fmla="*/ 87354 h 433889"/>
                <a:gd name="connsiteX163" fmla="*/ 79754 w 350340"/>
                <a:gd name="connsiteY163" fmla="*/ 87354 h 433889"/>
                <a:gd name="connsiteX164" fmla="*/ 86383 w 350340"/>
                <a:gd name="connsiteY164" fmla="*/ 79759 h 433889"/>
                <a:gd name="connsiteX165" fmla="*/ 88280 w 350340"/>
                <a:gd name="connsiteY165" fmla="*/ 81661 h 433889"/>
                <a:gd name="connsiteX166" fmla="*/ 89246 w 350340"/>
                <a:gd name="connsiteY166" fmla="*/ 82607 h 433889"/>
                <a:gd name="connsiteX167" fmla="*/ 94948 w 350340"/>
                <a:gd name="connsiteY167" fmla="*/ 83554 h 433889"/>
                <a:gd name="connsiteX168" fmla="*/ 103470 w 350340"/>
                <a:gd name="connsiteY168" fmla="*/ 87354 h 433889"/>
                <a:gd name="connsiteX169" fmla="*/ 103470 w 350340"/>
                <a:gd name="connsiteY169" fmla="*/ 95904 h 433889"/>
                <a:gd name="connsiteX170" fmla="*/ 102543 w 350340"/>
                <a:gd name="connsiteY170" fmla="*/ 96851 h 433889"/>
                <a:gd name="connsiteX171" fmla="*/ 94948 w 350340"/>
                <a:gd name="connsiteY171" fmla="*/ 114889 h 433889"/>
                <a:gd name="connsiteX172" fmla="*/ 95875 w 350340"/>
                <a:gd name="connsiteY172" fmla="*/ 115836 h 433889"/>
                <a:gd name="connsiteX173" fmla="*/ 96846 w 350340"/>
                <a:gd name="connsiteY173" fmla="*/ 117738 h 433889"/>
                <a:gd name="connsiteX174" fmla="*/ 96846 w 350340"/>
                <a:gd name="connsiteY174" fmla="*/ 118689 h 433889"/>
                <a:gd name="connsiteX175" fmla="*/ 96846 w 350340"/>
                <a:gd name="connsiteY175" fmla="*/ 119640 h 433889"/>
                <a:gd name="connsiteX176" fmla="*/ 99675 w 350340"/>
                <a:gd name="connsiteY176" fmla="*/ 126279 h 433889"/>
                <a:gd name="connsiteX177" fmla="*/ 100641 w 350340"/>
                <a:gd name="connsiteY177" fmla="*/ 127230 h 433889"/>
                <a:gd name="connsiteX178" fmla="*/ 102543 w 350340"/>
                <a:gd name="connsiteY178" fmla="*/ 128182 h 433889"/>
                <a:gd name="connsiteX179" fmla="*/ 104441 w 350340"/>
                <a:gd name="connsiteY179" fmla="*/ 128182 h 433889"/>
                <a:gd name="connsiteX180" fmla="*/ 107270 w 350340"/>
                <a:gd name="connsiteY180" fmla="*/ 126279 h 433889"/>
                <a:gd name="connsiteX181" fmla="*/ 108236 w 350340"/>
                <a:gd name="connsiteY181" fmla="*/ 127230 h 433889"/>
                <a:gd name="connsiteX182" fmla="*/ 111070 w 350340"/>
                <a:gd name="connsiteY182" fmla="*/ 129133 h 433889"/>
                <a:gd name="connsiteX183" fmla="*/ 116767 w 350340"/>
                <a:gd name="connsiteY183" fmla="*/ 126279 h 433889"/>
                <a:gd name="connsiteX184" fmla="*/ 117733 w 350340"/>
                <a:gd name="connsiteY184" fmla="*/ 127230 h 433889"/>
                <a:gd name="connsiteX185" fmla="*/ 121533 w 350340"/>
                <a:gd name="connsiteY185" fmla="*/ 133879 h 433889"/>
                <a:gd name="connsiteX186" fmla="*/ 125338 w 350340"/>
                <a:gd name="connsiteY186" fmla="*/ 137674 h 433889"/>
                <a:gd name="connsiteX187" fmla="*/ 128162 w 350340"/>
                <a:gd name="connsiteY187" fmla="*/ 135777 h 433889"/>
                <a:gd name="connsiteX188" fmla="*/ 129128 w 350340"/>
                <a:gd name="connsiteY188" fmla="*/ 134825 h 433889"/>
                <a:gd name="connsiteX189" fmla="*/ 129128 w 350340"/>
                <a:gd name="connsiteY189" fmla="*/ 129133 h 433889"/>
                <a:gd name="connsiteX190" fmla="*/ 158541 w 350340"/>
                <a:gd name="connsiteY190" fmla="*/ 43682 h 433889"/>
                <a:gd name="connsiteX191" fmla="*/ 161370 w 350340"/>
                <a:gd name="connsiteY191" fmla="*/ 47477 h 433889"/>
                <a:gd name="connsiteX192" fmla="*/ 162336 w 350340"/>
                <a:gd name="connsiteY192" fmla="*/ 49379 h 433889"/>
                <a:gd name="connsiteX193" fmla="*/ 164239 w 350340"/>
                <a:gd name="connsiteY193" fmla="*/ 55071 h 433889"/>
                <a:gd name="connsiteX194" fmla="*/ 167068 w 350340"/>
                <a:gd name="connsiteY194" fmla="*/ 57940 h 433889"/>
                <a:gd name="connsiteX195" fmla="*/ 168965 w 350340"/>
                <a:gd name="connsiteY195" fmla="*/ 56974 h 433889"/>
                <a:gd name="connsiteX196" fmla="*/ 176560 w 350340"/>
                <a:gd name="connsiteY196" fmla="*/ 46545 h 433889"/>
                <a:gd name="connsiteX197" fmla="*/ 185126 w 350340"/>
                <a:gd name="connsiteY197" fmla="*/ 40848 h 433889"/>
                <a:gd name="connsiteX198" fmla="*/ 192721 w 350340"/>
                <a:gd name="connsiteY198" fmla="*/ 40848 h 433889"/>
                <a:gd name="connsiteX199" fmla="*/ 194623 w 350340"/>
                <a:gd name="connsiteY199" fmla="*/ 40848 h 433889"/>
                <a:gd name="connsiteX200" fmla="*/ 211711 w 350340"/>
                <a:gd name="connsiteY200" fmla="*/ 31351 h 433889"/>
                <a:gd name="connsiteX201" fmla="*/ 237329 w 350340"/>
                <a:gd name="connsiteY201" fmla="*/ 7595 h 433889"/>
                <a:gd name="connsiteX202" fmla="*/ 251587 w 350340"/>
                <a:gd name="connsiteY202" fmla="*/ 7595 h 433889"/>
                <a:gd name="connsiteX203" fmla="*/ 253490 w 350340"/>
                <a:gd name="connsiteY203" fmla="*/ 7595 h 433889"/>
                <a:gd name="connsiteX204" fmla="*/ 286703 w 350340"/>
                <a:gd name="connsiteY204" fmla="*/ 0 h 433889"/>
                <a:gd name="connsiteX205" fmla="*/ 291469 w 350340"/>
                <a:gd name="connsiteY205" fmla="*/ 0 h 433889"/>
                <a:gd name="connsiteX206" fmla="*/ 291469 w 350340"/>
                <a:gd name="connsiteY206" fmla="*/ 966 h 433889"/>
                <a:gd name="connsiteX207" fmla="*/ 294298 w 350340"/>
                <a:gd name="connsiteY207" fmla="*/ 3805 h 433889"/>
                <a:gd name="connsiteX208" fmla="*/ 297162 w 350340"/>
                <a:gd name="connsiteY208" fmla="*/ 3805 h 433889"/>
                <a:gd name="connsiteX209" fmla="*/ 301893 w 350340"/>
                <a:gd name="connsiteY209" fmla="*/ 5702 h 433889"/>
                <a:gd name="connsiteX210" fmla="*/ 303790 w 350340"/>
                <a:gd name="connsiteY210" fmla="*/ 5702 h 433889"/>
                <a:gd name="connsiteX211" fmla="*/ 307590 w 350340"/>
                <a:gd name="connsiteY211" fmla="*/ 6668 h 433889"/>
                <a:gd name="connsiteX212" fmla="*/ 308556 w 350340"/>
                <a:gd name="connsiteY212" fmla="*/ 6668 h 433889"/>
                <a:gd name="connsiteX213" fmla="*/ 310459 w 350340"/>
                <a:gd name="connsiteY213" fmla="*/ 6668 h 433889"/>
                <a:gd name="connsiteX214" fmla="*/ 312361 w 350340"/>
                <a:gd name="connsiteY214" fmla="*/ 7595 h 433889"/>
                <a:gd name="connsiteX215" fmla="*/ 314254 w 350340"/>
                <a:gd name="connsiteY215" fmla="*/ 8566 h 433889"/>
                <a:gd name="connsiteX216" fmla="*/ 321854 w 350340"/>
                <a:gd name="connsiteY216" fmla="*/ 29453 h 433889"/>
                <a:gd name="connsiteX217" fmla="*/ 325649 w 350340"/>
                <a:gd name="connsiteY217" fmla="*/ 34189 h 433889"/>
                <a:gd name="connsiteX218" fmla="*/ 332272 w 350340"/>
                <a:gd name="connsiteY218" fmla="*/ 41784 h 433889"/>
                <a:gd name="connsiteX219" fmla="*/ 334175 w 350340"/>
                <a:gd name="connsiteY219" fmla="*/ 46545 h 433889"/>
                <a:gd name="connsiteX220" fmla="*/ 331346 w 350340"/>
                <a:gd name="connsiteY220" fmla="*/ 79759 h 433889"/>
                <a:gd name="connsiteX221" fmla="*/ 328468 w 350340"/>
                <a:gd name="connsiteY221" fmla="*/ 88305 h 433889"/>
                <a:gd name="connsiteX222" fmla="*/ 343667 w 350340"/>
                <a:gd name="connsiteY222" fmla="*/ 103499 h 433889"/>
                <a:gd name="connsiteX223" fmla="*/ 344633 w 350340"/>
                <a:gd name="connsiteY223" fmla="*/ 104446 h 433889"/>
                <a:gd name="connsiteX224" fmla="*/ 345570 w 350340"/>
                <a:gd name="connsiteY224" fmla="*/ 106343 h 433889"/>
                <a:gd name="connsiteX225" fmla="*/ 347462 w 350340"/>
                <a:gd name="connsiteY225" fmla="*/ 111094 h 433889"/>
                <a:gd name="connsiteX226" fmla="*/ 346536 w 350340"/>
                <a:gd name="connsiteY226" fmla="*/ 125333 h 433889"/>
                <a:gd name="connsiteX227" fmla="*/ 347462 w 350340"/>
                <a:gd name="connsiteY227" fmla="*/ 128182 h 433889"/>
                <a:gd name="connsiteX228" fmla="*/ 348433 w 350340"/>
                <a:gd name="connsiteY228" fmla="*/ 131025 h 433889"/>
                <a:gd name="connsiteX229" fmla="*/ 350341 w 350340"/>
                <a:gd name="connsiteY229" fmla="*/ 135777 h 433889"/>
                <a:gd name="connsiteX230" fmla="*/ 348433 w 350340"/>
                <a:gd name="connsiteY230" fmla="*/ 138625 h 433889"/>
                <a:gd name="connsiteX231" fmla="*/ 348433 w 350340"/>
                <a:gd name="connsiteY231" fmla="*/ 146220 h 433889"/>
                <a:gd name="connsiteX232" fmla="*/ 349365 w 350340"/>
                <a:gd name="connsiteY232" fmla="*/ 154766 h 433889"/>
                <a:gd name="connsiteX233" fmla="*/ 346536 w 350340"/>
                <a:gd name="connsiteY233" fmla="*/ 156664 h 433889"/>
                <a:gd name="connsiteX234" fmla="*/ 343667 w 350340"/>
                <a:gd name="connsiteY234" fmla="*/ 157615 h 433889"/>
                <a:gd name="connsiteX235" fmla="*/ 333244 w 350340"/>
                <a:gd name="connsiteY235" fmla="*/ 169005 h 433889"/>
                <a:gd name="connsiteX236" fmla="*/ 330375 w 350340"/>
                <a:gd name="connsiteY236" fmla="*/ 171858 h 433889"/>
                <a:gd name="connsiteX237" fmla="*/ 327546 w 350340"/>
                <a:gd name="connsiteY237" fmla="*/ 170907 h 433889"/>
                <a:gd name="connsiteX238" fmla="*/ 325649 w 350340"/>
                <a:gd name="connsiteY238" fmla="*/ 170907 h 433889"/>
                <a:gd name="connsiteX239" fmla="*/ 319951 w 350340"/>
                <a:gd name="connsiteY239" fmla="*/ 165210 h 433889"/>
                <a:gd name="connsiteX240" fmla="*/ 318980 w 350340"/>
                <a:gd name="connsiteY240" fmla="*/ 169961 h 433889"/>
                <a:gd name="connsiteX241" fmla="*/ 318054 w 350340"/>
                <a:gd name="connsiteY241" fmla="*/ 170907 h 433889"/>
                <a:gd name="connsiteX242" fmla="*/ 318980 w 350340"/>
                <a:gd name="connsiteY242" fmla="*/ 172805 h 433889"/>
                <a:gd name="connsiteX243" fmla="*/ 309488 w 350340"/>
                <a:gd name="connsiteY243" fmla="*/ 192731 h 433889"/>
                <a:gd name="connsiteX244" fmla="*/ 306659 w 350340"/>
                <a:gd name="connsiteY244" fmla="*/ 195594 h 433889"/>
                <a:gd name="connsiteX245" fmla="*/ 297162 w 350340"/>
                <a:gd name="connsiteY245" fmla="*/ 231671 h 433889"/>
                <a:gd name="connsiteX246" fmla="*/ 288601 w 350340"/>
                <a:gd name="connsiteY246" fmla="*/ 234500 h 433889"/>
                <a:gd name="connsiteX247" fmla="*/ 282903 w 350340"/>
                <a:gd name="connsiteY247" fmla="*/ 239266 h 433889"/>
                <a:gd name="connsiteX248" fmla="*/ 291469 w 350340"/>
                <a:gd name="connsiteY248" fmla="*/ 264885 h 433889"/>
                <a:gd name="connsiteX249" fmla="*/ 292396 w 350340"/>
                <a:gd name="connsiteY249" fmla="*/ 268684 h 433889"/>
                <a:gd name="connsiteX250" fmla="*/ 293367 w 350340"/>
                <a:gd name="connsiteY250" fmla="*/ 283874 h 433889"/>
                <a:gd name="connsiteX251" fmla="*/ 293367 w 350340"/>
                <a:gd name="connsiteY251" fmla="*/ 286743 h 433889"/>
                <a:gd name="connsiteX252" fmla="*/ 289567 w 350340"/>
                <a:gd name="connsiteY252" fmla="*/ 292435 h 433889"/>
                <a:gd name="connsiteX253" fmla="*/ 291469 w 350340"/>
                <a:gd name="connsiteY253" fmla="*/ 293372 h 433889"/>
                <a:gd name="connsiteX254" fmla="*/ 289567 w 350340"/>
                <a:gd name="connsiteY254" fmla="*/ 300966 h 433889"/>
                <a:gd name="connsiteX255" fmla="*/ 286703 w 350340"/>
                <a:gd name="connsiteY255" fmla="*/ 302864 h 433889"/>
                <a:gd name="connsiteX256" fmla="*/ 285767 w 350340"/>
                <a:gd name="connsiteY256" fmla="*/ 303830 h 433889"/>
                <a:gd name="connsiteX257" fmla="*/ 262011 w 350340"/>
                <a:gd name="connsiteY257" fmla="*/ 314259 h 433889"/>
                <a:gd name="connsiteX258" fmla="*/ 261085 w 350340"/>
                <a:gd name="connsiteY258" fmla="*/ 316156 h 433889"/>
                <a:gd name="connsiteX259" fmla="*/ 260119 w 350340"/>
                <a:gd name="connsiteY259" fmla="*/ 317108 h 433889"/>
                <a:gd name="connsiteX260" fmla="*/ 254416 w 350340"/>
                <a:gd name="connsiteY260" fmla="*/ 320907 h 433889"/>
                <a:gd name="connsiteX261" fmla="*/ 252519 w 350340"/>
                <a:gd name="connsiteY261" fmla="*/ 323751 h 433889"/>
                <a:gd name="connsiteX262" fmla="*/ 251587 w 350340"/>
                <a:gd name="connsiteY262" fmla="*/ 324702 h 433889"/>
                <a:gd name="connsiteX263" fmla="*/ 248724 w 350340"/>
                <a:gd name="connsiteY263" fmla="*/ 325654 h 433889"/>
                <a:gd name="connsiteX264" fmla="*/ 243992 w 350340"/>
                <a:gd name="connsiteY264" fmla="*/ 325654 h 433889"/>
                <a:gd name="connsiteX265" fmla="*/ 232603 w 350340"/>
                <a:gd name="connsiteY265" fmla="*/ 328502 h 433889"/>
                <a:gd name="connsiteX266" fmla="*/ 228803 w 350340"/>
                <a:gd name="connsiteY266" fmla="*/ 324702 h 433889"/>
                <a:gd name="connsiteX267" fmla="*/ 226900 w 350340"/>
                <a:gd name="connsiteY267" fmla="*/ 310459 h 433889"/>
                <a:gd name="connsiteX268" fmla="*/ 224032 w 350340"/>
                <a:gd name="connsiteY268" fmla="*/ 302864 h 433889"/>
                <a:gd name="connsiteX269" fmla="*/ 225008 w 350340"/>
                <a:gd name="connsiteY269" fmla="*/ 301928 h 433889"/>
                <a:gd name="connsiteX270" fmla="*/ 224032 w 350340"/>
                <a:gd name="connsiteY270" fmla="*/ 292435 h 433889"/>
                <a:gd name="connsiteX271" fmla="*/ 213613 w 350340"/>
                <a:gd name="connsiteY271" fmla="*/ 294338 h 433889"/>
                <a:gd name="connsiteX272" fmla="*/ 206944 w 350340"/>
                <a:gd name="connsiteY272" fmla="*/ 297171 h 433889"/>
                <a:gd name="connsiteX273" fmla="*/ 195550 w 350340"/>
                <a:gd name="connsiteY273" fmla="*/ 293372 h 433889"/>
                <a:gd name="connsiteX274" fmla="*/ 194623 w 350340"/>
                <a:gd name="connsiteY274" fmla="*/ 293372 h 433889"/>
                <a:gd name="connsiteX275" fmla="*/ 190823 w 350340"/>
                <a:gd name="connsiteY275" fmla="*/ 295269 h 433889"/>
                <a:gd name="connsiteX276" fmla="*/ 170868 w 350340"/>
                <a:gd name="connsiteY276" fmla="*/ 307610 h 433889"/>
                <a:gd name="connsiteX277" fmla="*/ 167068 w 350340"/>
                <a:gd name="connsiteY277" fmla="*/ 310459 h 433889"/>
                <a:gd name="connsiteX278" fmla="*/ 154741 w 350340"/>
                <a:gd name="connsiteY278" fmla="*/ 318054 h 433889"/>
                <a:gd name="connsiteX279" fmla="*/ 153775 w 350340"/>
                <a:gd name="connsiteY279" fmla="*/ 324702 h 433889"/>
                <a:gd name="connsiteX280" fmla="*/ 154741 w 350340"/>
                <a:gd name="connsiteY280" fmla="*/ 326600 h 433889"/>
                <a:gd name="connsiteX281" fmla="*/ 155683 w 350340"/>
                <a:gd name="connsiteY281" fmla="*/ 332297 h 433889"/>
                <a:gd name="connsiteX282" fmla="*/ 155683 w 350340"/>
                <a:gd name="connsiteY282" fmla="*/ 336097 h 433889"/>
                <a:gd name="connsiteX283" fmla="*/ 156644 w 350340"/>
                <a:gd name="connsiteY283" fmla="*/ 337994 h 433889"/>
                <a:gd name="connsiteX284" fmla="*/ 156644 w 350340"/>
                <a:gd name="connsiteY284" fmla="*/ 338941 h 433889"/>
                <a:gd name="connsiteX285" fmla="*/ 157570 w 350340"/>
                <a:gd name="connsiteY285" fmla="*/ 340843 h 433889"/>
                <a:gd name="connsiteX286" fmla="*/ 149049 w 350340"/>
                <a:gd name="connsiteY286" fmla="*/ 353184 h 433889"/>
                <a:gd name="connsiteX287" fmla="*/ 146181 w 350340"/>
                <a:gd name="connsiteY287" fmla="*/ 355087 h 433889"/>
                <a:gd name="connsiteX288" fmla="*/ 144323 w 350340"/>
                <a:gd name="connsiteY288" fmla="*/ 356033 h 433889"/>
                <a:gd name="connsiteX289" fmla="*/ 136723 w 350340"/>
                <a:gd name="connsiteY289" fmla="*/ 360779 h 433889"/>
                <a:gd name="connsiteX290" fmla="*/ 135752 w 350340"/>
                <a:gd name="connsiteY290" fmla="*/ 372174 h 433889"/>
                <a:gd name="connsiteX291" fmla="*/ 135752 w 350340"/>
                <a:gd name="connsiteY291" fmla="*/ 374072 h 433889"/>
                <a:gd name="connsiteX292" fmla="*/ 135752 w 350340"/>
                <a:gd name="connsiteY292" fmla="*/ 375023 h 433889"/>
                <a:gd name="connsiteX293" fmla="*/ 136723 w 350340"/>
                <a:gd name="connsiteY293" fmla="*/ 381666 h 433889"/>
                <a:gd name="connsiteX294" fmla="*/ 138620 w 350340"/>
                <a:gd name="connsiteY294" fmla="*/ 393061 h 433889"/>
                <a:gd name="connsiteX295" fmla="*/ 131957 w 350340"/>
                <a:gd name="connsiteY295" fmla="*/ 398759 h 433889"/>
                <a:gd name="connsiteX296" fmla="*/ 130059 w 350340"/>
                <a:gd name="connsiteY296" fmla="*/ 398759 h 433889"/>
                <a:gd name="connsiteX297" fmla="*/ 125338 w 350340"/>
                <a:gd name="connsiteY297" fmla="*/ 399710 h 433889"/>
                <a:gd name="connsiteX298" fmla="*/ 113938 w 350340"/>
                <a:gd name="connsiteY298" fmla="*/ 400656 h 433889"/>
                <a:gd name="connsiteX299" fmla="*/ 112967 w 350340"/>
                <a:gd name="connsiteY299" fmla="*/ 398759 h 433889"/>
                <a:gd name="connsiteX300" fmla="*/ 112036 w 350340"/>
                <a:gd name="connsiteY300" fmla="*/ 397812 h 433889"/>
                <a:gd name="connsiteX301" fmla="*/ 107270 w 350340"/>
                <a:gd name="connsiteY301" fmla="*/ 398759 h 433889"/>
                <a:gd name="connsiteX302" fmla="*/ 106343 w 350340"/>
                <a:gd name="connsiteY302" fmla="*/ 398759 h 433889"/>
                <a:gd name="connsiteX303" fmla="*/ 105372 w 350340"/>
                <a:gd name="connsiteY303" fmla="*/ 399710 h 433889"/>
                <a:gd name="connsiteX304" fmla="*/ 103470 w 350340"/>
                <a:gd name="connsiteY304" fmla="*/ 401612 h 433889"/>
                <a:gd name="connsiteX305" fmla="*/ 98743 w 350340"/>
                <a:gd name="connsiteY305" fmla="*/ 400656 h 433889"/>
                <a:gd name="connsiteX306" fmla="*/ 97777 w 350340"/>
                <a:gd name="connsiteY306" fmla="*/ 399710 h 433889"/>
                <a:gd name="connsiteX307" fmla="*/ 95875 w 350340"/>
                <a:gd name="connsiteY307" fmla="*/ 397812 h 433889"/>
                <a:gd name="connsiteX308" fmla="*/ 95875 w 350340"/>
                <a:gd name="connsiteY308" fmla="*/ 397812 h 433889"/>
                <a:gd name="connsiteX309" fmla="*/ 91149 w 350340"/>
                <a:gd name="connsiteY309" fmla="*/ 400656 h 433889"/>
                <a:gd name="connsiteX310" fmla="*/ 88280 w 350340"/>
                <a:gd name="connsiteY310" fmla="*/ 400656 h 433889"/>
                <a:gd name="connsiteX311" fmla="*/ 79754 w 350340"/>
                <a:gd name="connsiteY311" fmla="*/ 403505 h 433889"/>
                <a:gd name="connsiteX312" fmla="*/ 78788 w 350340"/>
                <a:gd name="connsiteY312" fmla="*/ 404456 h 433889"/>
                <a:gd name="connsiteX313" fmla="*/ 76885 w 350340"/>
                <a:gd name="connsiteY313" fmla="*/ 406358 h 433889"/>
                <a:gd name="connsiteX314" fmla="*/ 75959 w 350340"/>
                <a:gd name="connsiteY314" fmla="*/ 407305 h 433889"/>
                <a:gd name="connsiteX315" fmla="*/ 73090 w 350340"/>
                <a:gd name="connsiteY315" fmla="*/ 412051 h 433889"/>
                <a:gd name="connsiteX316" fmla="*/ 71193 w 350340"/>
                <a:gd name="connsiteY316" fmla="*/ 414900 h 433889"/>
                <a:gd name="connsiteX317" fmla="*/ 66461 w 350340"/>
                <a:gd name="connsiteY317" fmla="*/ 415851 h 433889"/>
                <a:gd name="connsiteX318" fmla="*/ 54101 w 350340"/>
                <a:gd name="connsiteY318" fmla="*/ 423446 h 433889"/>
                <a:gd name="connsiteX319" fmla="*/ 49374 w 350340"/>
                <a:gd name="connsiteY319" fmla="*/ 425348 h 433889"/>
                <a:gd name="connsiteX320" fmla="*/ 39877 w 350340"/>
                <a:gd name="connsiteY320" fmla="*/ 425348 h 433889"/>
                <a:gd name="connsiteX321" fmla="*/ 34180 w 350340"/>
                <a:gd name="connsiteY321" fmla="*/ 429143 h 433889"/>
                <a:gd name="connsiteX322" fmla="*/ 29414 w 350340"/>
                <a:gd name="connsiteY322" fmla="*/ 431987 h 433889"/>
                <a:gd name="connsiteX323" fmla="*/ 27516 w 350340"/>
                <a:gd name="connsiteY323" fmla="*/ 433889 h 433889"/>
                <a:gd name="connsiteX324" fmla="*/ 25619 w 350340"/>
                <a:gd name="connsiteY324" fmla="*/ 432923 h 433889"/>
                <a:gd name="connsiteX325" fmla="*/ 23721 w 350340"/>
                <a:gd name="connsiteY325" fmla="*/ 433889 h 433889"/>
                <a:gd name="connsiteX326" fmla="*/ 21819 w 350340"/>
                <a:gd name="connsiteY326" fmla="*/ 432923 h 433889"/>
                <a:gd name="connsiteX327" fmla="*/ 18990 w 350340"/>
                <a:gd name="connsiteY327" fmla="*/ 431021 h 4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350340" h="433889">
                  <a:moveTo>
                    <a:pt x="18019" y="429143"/>
                  </a:moveTo>
                  <a:lnTo>
                    <a:pt x="22785" y="430094"/>
                  </a:lnTo>
                  <a:lnTo>
                    <a:pt x="25619" y="430094"/>
                  </a:lnTo>
                  <a:lnTo>
                    <a:pt x="31316" y="428192"/>
                  </a:lnTo>
                  <a:lnTo>
                    <a:pt x="32282" y="427241"/>
                  </a:lnTo>
                  <a:lnTo>
                    <a:pt x="33213" y="425348"/>
                  </a:lnTo>
                  <a:lnTo>
                    <a:pt x="34180" y="422495"/>
                  </a:lnTo>
                  <a:lnTo>
                    <a:pt x="35111" y="419646"/>
                  </a:lnTo>
                  <a:lnTo>
                    <a:pt x="37008" y="416797"/>
                  </a:lnTo>
                  <a:lnTo>
                    <a:pt x="37008" y="415851"/>
                  </a:lnTo>
                  <a:lnTo>
                    <a:pt x="38906" y="413953"/>
                  </a:lnTo>
                  <a:lnTo>
                    <a:pt x="39877" y="412051"/>
                  </a:lnTo>
                  <a:lnTo>
                    <a:pt x="39877" y="412051"/>
                  </a:lnTo>
                  <a:lnTo>
                    <a:pt x="40808" y="411105"/>
                  </a:lnTo>
                  <a:lnTo>
                    <a:pt x="41774" y="409207"/>
                  </a:lnTo>
                  <a:lnTo>
                    <a:pt x="42706" y="409207"/>
                  </a:lnTo>
                  <a:lnTo>
                    <a:pt x="43677" y="408251"/>
                  </a:lnTo>
                  <a:lnTo>
                    <a:pt x="44608" y="406358"/>
                  </a:lnTo>
                  <a:lnTo>
                    <a:pt x="43677" y="394012"/>
                  </a:lnTo>
                  <a:lnTo>
                    <a:pt x="43677" y="394012"/>
                  </a:lnTo>
                  <a:lnTo>
                    <a:pt x="41774" y="392115"/>
                  </a:lnTo>
                  <a:lnTo>
                    <a:pt x="39877" y="390217"/>
                  </a:lnTo>
                  <a:lnTo>
                    <a:pt x="36082" y="388315"/>
                  </a:lnTo>
                  <a:lnTo>
                    <a:pt x="32282" y="386418"/>
                  </a:lnTo>
                  <a:lnTo>
                    <a:pt x="31316" y="385466"/>
                  </a:lnTo>
                  <a:lnTo>
                    <a:pt x="30384" y="385466"/>
                  </a:lnTo>
                  <a:lnTo>
                    <a:pt x="29414" y="384515"/>
                  </a:lnTo>
                  <a:lnTo>
                    <a:pt x="27516" y="383569"/>
                  </a:lnTo>
                  <a:lnTo>
                    <a:pt x="26585" y="382623"/>
                  </a:lnTo>
                  <a:lnTo>
                    <a:pt x="25619" y="381666"/>
                  </a:lnTo>
                  <a:lnTo>
                    <a:pt x="23721" y="379769"/>
                  </a:lnTo>
                  <a:lnTo>
                    <a:pt x="22785" y="378823"/>
                  </a:lnTo>
                  <a:lnTo>
                    <a:pt x="21819" y="377871"/>
                  </a:lnTo>
                  <a:lnTo>
                    <a:pt x="20887" y="376920"/>
                  </a:lnTo>
                  <a:lnTo>
                    <a:pt x="19921" y="375974"/>
                  </a:lnTo>
                  <a:lnTo>
                    <a:pt x="18019" y="373125"/>
                  </a:lnTo>
                  <a:lnTo>
                    <a:pt x="16126" y="371228"/>
                  </a:lnTo>
                  <a:lnTo>
                    <a:pt x="13292" y="369325"/>
                  </a:lnTo>
                  <a:lnTo>
                    <a:pt x="12326" y="368379"/>
                  </a:lnTo>
                  <a:lnTo>
                    <a:pt x="11390" y="367428"/>
                  </a:lnTo>
                  <a:lnTo>
                    <a:pt x="9497" y="364579"/>
                  </a:lnTo>
                  <a:lnTo>
                    <a:pt x="7595" y="361730"/>
                  </a:lnTo>
                  <a:lnTo>
                    <a:pt x="6629" y="359833"/>
                  </a:lnTo>
                  <a:lnTo>
                    <a:pt x="3795" y="356033"/>
                  </a:lnTo>
                  <a:lnTo>
                    <a:pt x="3795" y="355087"/>
                  </a:lnTo>
                  <a:lnTo>
                    <a:pt x="2829" y="352238"/>
                  </a:lnTo>
                  <a:lnTo>
                    <a:pt x="931" y="346536"/>
                  </a:lnTo>
                  <a:lnTo>
                    <a:pt x="931" y="345589"/>
                  </a:lnTo>
                  <a:lnTo>
                    <a:pt x="0" y="342741"/>
                  </a:lnTo>
                  <a:lnTo>
                    <a:pt x="0" y="335146"/>
                  </a:lnTo>
                  <a:lnTo>
                    <a:pt x="931" y="331346"/>
                  </a:lnTo>
                  <a:lnTo>
                    <a:pt x="1897" y="330400"/>
                  </a:lnTo>
                  <a:lnTo>
                    <a:pt x="4731" y="328502"/>
                  </a:lnTo>
                  <a:lnTo>
                    <a:pt x="4731" y="328502"/>
                  </a:lnTo>
                  <a:lnTo>
                    <a:pt x="9497" y="328502"/>
                  </a:lnTo>
                  <a:lnTo>
                    <a:pt x="11390" y="329448"/>
                  </a:lnTo>
                  <a:lnTo>
                    <a:pt x="13292" y="330400"/>
                  </a:lnTo>
                  <a:lnTo>
                    <a:pt x="16126" y="331346"/>
                  </a:lnTo>
                  <a:lnTo>
                    <a:pt x="23721" y="334195"/>
                  </a:lnTo>
                  <a:lnTo>
                    <a:pt x="35111" y="336097"/>
                  </a:lnTo>
                  <a:lnTo>
                    <a:pt x="38906" y="337994"/>
                  </a:lnTo>
                  <a:lnTo>
                    <a:pt x="44608" y="339897"/>
                  </a:lnTo>
                  <a:lnTo>
                    <a:pt x="48403" y="340843"/>
                  </a:lnTo>
                  <a:lnTo>
                    <a:pt x="59798" y="341790"/>
                  </a:lnTo>
                  <a:lnTo>
                    <a:pt x="63598" y="338941"/>
                  </a:lnTo>
                  <a:lnTo>
                    <a:pt x="64564" y="337994"/>
                  </a:lnTo>
                  <a:lnTo>
                    <a:pt x="65490" y="336097"/>
                  </a:lnTo>
                  <a:lnTo>
                    <a:pt x="66461" y="336097"/>
                  </a:lnTo>
                  <a:lnTo>
                    <a:pt x="68364" y="334195"/>
                  </a:lnTo>
                  <a:lnTo>
                    <a:pt x="69290" y="333249"/>
                  </a:lnTo>
                  <a:lnTo>
                    <a:pt x="70256" y="332297"/>
                  </a:lnTo>
                  <a:lnTo>
                    <a:pt x="71193" y="330400"/>
                  </a:lnTo>
                  <a:lnTo>
                    <a:pt x="70256" y="310459"/>
                  </a:lnTo>
                  <a:lnTo>
                    <a:pt x="69290" y="307610"/>
                  </a:lnTo>
                  <a:lnTo>
                    <a:pt x="68364" y="305713"/>
                  </a:lnTo>
                  <a:lnTo>
                    <a:pt x="63598" y="302864"/>
                  </a:lnTo>
                  <a:lnTo>
                    <a:pt x="61695" y="301928"/>
                  </a:lnTo>
                  <a:lnTo>
                    <a:pt x="59798" y="300966"/>
                  </a:lnTo>
                  <a:lnTo>
                    <a:pt x="58871" y="300035"/>
                  </a:lnTo>
                  <a:lnTo>
                    <a:pt x="57896" y="299064"/>
                  </a:lnTo>
                  <a:lnTo>
                    <a:pt x="56969" y="298138"/>
                  </a:lnTo>
                  <a:lnTo>
                    <a:pt x="47477" y="294338"/>
                  </a:lnTo>
                  <a:lnTo>
                    <a:pt x="46501" y="294338"/>
                  </a:lnTo>
                  <a:lnTo>
                    <a:pt x="44608" y="293372"/>
                  </a:lnTo>
                  <a:lnTo>
                    <a:pt x="42706" y="292435"/>
                  </a:lnTo>
                  <a:lnTo>
                    <a:pt x="40808" y="290543"/>
                  </a:lnTo>
                  <a:lnTo>
                    <a:pt x="37979" y="289572"/>
                  </a:lnTo>
                  <a:lnTo>
                    <a:pt x="36082" y="288640"/>
                  </a:lnTo>
                  <a:lnTo>
                    <a:pt x="34180" y="286743"/>
                  </a:lnTo>
                  <a:lnTo>
                    <a:pt x="32282" y="284840"/>
                  </a:lnTo>
                  <a:lnTo>
                    <a:pt x="32282" y="282943"/>
                  </a:lnTo>
                  <a:lnTo>
                    <a:pt x="31316" y="281977"/>
                  </a:lnTo>
                  <a:lnTo>
                    <a:pt x="29414" y="278182"/>
                  </a:lnTo>
                  <a:lnTo>
                    <a:pt x="28487" y="273441"/>
                  </a:lnTo>
                  <a:lnTo>
                    <a:pt x="28487" y="272479"/>
                  </a:lnTo>
                  <a:lnTo>
                    <a:pt x="29414" y="268684"/>
                  </a:lnTo>
                  <a:lnTo>
                    <a:pt x="30384" y="266787"/>
                  </a:lnTo>
                  <a:lnTo>
                    <a:pt x="31316" y="266787"/>
                  </a:lnTo>
                  <a:lnTo>
                    <a:pt x="32282" y="264885"/>
                  </a:lnTo>
                  <a:lnTo>
                    <a:pt x="33213" y="263953"/>
                  </a:lnTo>
                  <a:lnTo>
                    <a:pt x="35111" y="261085"/>
                  </a:lnTo>
                  <a:lnTo>
                    <a:pt x="36082" y="260158"/>
                  </a:lnTo>
                  <a:lnTo>
                    <a:pt x="37979" y="256358"/>
                  </a:lnTo>
                  <a:lnTo>
                    <a:pt x="38906" y="255392"/>
                  </a:lnTo>
                  <a:lnTo>
                    <a:pt x="41774" y="248763"/>
                  </a:lnTo>
                  <a:lnTo>
                    <a:pt x="42706" y="246861"/>
                  </a:lnTo>
                  <a:lnTo>
                    <a:pt x="43677" y="243066"/>
                  </a:lnTo>
                  <a:lnTo>
                    <a:pt x="44608" y="240207"/>
                  </a:lnTo>
                  <a:lnTo>
                    <a:pt x="45574" y="236402"/>
                  </a:lnTo>
                  <a:lnTo>
                    <a:pt x="46501" y="235466"/>
                  </a:lnTo>
                  <a:lnTo>
                    <a:pt x="47477" y="232603"/>
                  </a:lnTo>
                  <a:lnTo>
                    <a:pt x="49374" y="230705"/>
                  </a:lnTo>
                  <a:lnTo>
                    <a:pt x="50301" y="229774"/>
                  </a:lnTo>
                  <a:lnTo>
                    <a:pt x="51267" y="228807"/>
                  </a:lnTo>
                  <a:lnTo>
                    <a:pt x="52203" y="227876"/>
                  </a:lnTo>
                  <a:lnTo>
                    <a:pt x="54101" y="225008"/>
                  </a:lnTo>
                  <a:lnTo>
                    <a:pt x="55998" y="223105"/>
                  </a:lnTo>
                  <a:lnTo>
                    <a:pt x="56969" y="222179"/>
                  </a:lnTo>
                  <a:lnTo>
                    <a:pt x="56969" y="221213"/>
                  </a:lnTo>
                  <a:lnTo>
                    <a:pt x="70256" y="220281"/>
                  </a:lnTo>
                  <a:lnTo>
                    <a:pt x="83554" y="220281"/>
                  </a:lnTo>
                  <a:lnTo>
                    <a:pt x="94948" y="220281"/>
                  </a:lnTo>
                  <a:lnTo>
                    <a:pt x="100641" y="220281"/>
                  </a:lnTo>
                  <a:lnTo>
                    <a:pt x="102543" y="219310"/>
                  </a:lnTo>
                  <a:lnTo>
                    <a:pt x="106343" y="215510"/>
                  </a:lnTo>
                  <a:lnTo>
                    <a:pt x="109172" y="211720"/>
                  </a:lnTo>
                  <a:lnTo>
                    <a:pt x="109172" y="210784"/>
                  </a:lnTo>
                  <a:lnTo>
                    <a:pt x="109172" y="204121"/>
                  </a:lnTo>
                  <a:lnTo>
                    <a:pt x="108236" y="203189"/>
                  </a:lnTo>
                  <a:lnTo>
                    <a:pt x="103470" y="197492"/>
                  </a:lnTo>
                  <a:lnTo>
                    <a:pt x="103470" y="197492"/>
                  </a:lnTo>
                  <a:lnTo>
                    <a:pt x="101577" y="194623"/>
                  </a:lnTo>
                  <a:lnTo>
                    <a:pt x="97777" y="191794"/>
                  </a:lnTo>
                  <a:lnTo>
                    <a:pt x="96846" y="191794"/>
                  </a:lnTo>
                  <a:lnTo>
                    <a:pt x="95875" y="189897"/>
                  </a:lnTo>
                  <a:lnTo>
                    <a:pt x="93046" y="187994"/>
                  </a:lnTo>
                  <a:lnTo>
                    <a:pt x="93046" y="187048"/>
                  </a:lnTo>
                  <a:lnTo>
                    <a:pt x="89246" y="185146"/>
                  </a:lnTo>
                  <a:lnTo>
                    <a:pt x="80685" y="182302"/>
                  </a:lnTo>
                  <a:lnTo>
                    <a:pt x="77856" y="181351"/>
                  </a:lnTo>
                  <a:lnTo>
                    <a:pt x="73090" y="180399"/>
                  </a:lnTo>
                  <a:lnTo>
                    <a:pt x="59798" y="175653"/>
                  </a:lnTo>
                  <a:lnTo>
                    <a:pt x="50301" y="176604"/>
                  </a:lnTo>
                  <a:lnTo>
                    <a:pt x="39877" y="177551"/>
                  </a:lnTo>
                  <a:lnTo>
                    <a:pt x="28487" y="170907"/>
                  </a:lnTo>
                  <a:lnTo>
                    <a:pt x="28487" y="169005"/>
                  </a:lnTo>
                  <a:lnTo>
                    <a:pt x="27516" y="160464"/>
                  </a:lnTo>
                  <a:lnTo>
                    <a:pt x="28487" y="155717"/>
                  </a:lnTo>
                  <a:lnTo>
                    <a:pt x="29414" y="152869"/>
                  </a:lnTo>
                  <a:lnTo>
                    <a:pt x="30384" y="150971"/>
                  </a:lnTo>
                  <a:lnTo>
                    <a:pt x="31316" y="150015"/>
                  </a:lnTo>
                  <a:lnTo>
                    <a:pt x="32282" y="146220"/>
                  </a:lnTo>
                  <a:lnTo>
                    <a:pt x="36082" y="142420"/>
                  </a:lnTo>
                  <a:lnTo>
                    <a:pt x="38906" y="139576"/>
                  </a:lnTo>
                  <a:lnTo>
                    <a:pt x="39877" y="138625"/>
                  </a:lnTo>
                  <a:lnTo>
                    <a:pt x="55998" y="101597"/>
                  </a:lnTo>
                  <a:lnTo>
                    <a:pt x="58871" y="100646"/>
                  </a:lnTo>
                  <a:lnTo>
                    <a:pt x="59798" y="96851"/>
                  </a:lnTo>
                  <a:lnTo>
                    <a:pt x="60764" y="94002"/>
                  </a:lnTo>
                  <a:lnTo>
                    <a:pt x="66461" y="92100"/>
                  </a:lnTo>
                  <a:lnTo>
                    <a:pt x="70256" y="91153"/>
                  </a:lnTo>
                  <a:lnTo>
                    <a:pt x="72159" y="90202"/>
                  </a:lnTo>
                  <a:lnTo>
                    <a:pt x="76885" y="87354"/>
                  </a:lnTo>
                  <a:lnTo>
                    <a:pt x="79754" y="87354"/>
                  </a:lnTo>
                  <a:lnTo>
                    <a:pt x="86383" y="79759"/>
                  </a:lnTo>
                  <a:lnTo>
                    <a:pt x="88280" y="81661"/>
                  </a:lnTo>
                  <a:lnTo>
                    <a:pt x="89246" y="82607"/>
                  </a:lnTo>
                  <a:lnTo>
                    <a:pt x="94948" y="83554"/>
                  </a:lnTo>
                  <a:lnTo>
                    <a:pt x="103470" y="87354"/>
                  </a:lnTo>
                  <a:lnTo>
                    <a:pt x="103470" y="95904"/>
                  </a:lnTo>
                  <a:lnTo>
                    <a:pt x="102543" y="96851"/>
                  </a:lnTo>
                  <a:lnTo>
                    <a:pt x="94948" y="114889"/>
                  </a:lnTo>
                  <a:lnTo>
                    <a:pt x="95875" y="115836"/>
                  </a:lnTo>
                  <a:lnTo>
                    <a:pt x="96846" y="117738"/>
                  </a:lnTo>
                  <a:lnTo>
                    <a:pt x="96846" y="118689"/>
                  </a:lnTo>
                  <a:lnTo>
                    <a:pt x="96846" y="119640"/>
                  </a:lnTo>
                  <a:lnTo>
                    <a:pt x="99675" y="126279"/>
                  </a:lnTo>
                  <a:lnTo>
                    <a:pt x="100641" y="127230"/>
                  </a:lnTo>
                  <a:lnTo>
                    <a:pt x="102543" y="128182"/>
                  </a:lnTo>
                  <a:lnTo>
                    <a:pt x="104441" y="128182"/>
                  </a:lnTo>
                  <a:lnTo>
                    <a:pt x="107270" y="126279"/>
                  </a:lnTo>
                  <a:lnTo>
                    <a:pt x="108236" y="127230"/>
                  </a:lnTo>
                  <a:lnTo>
                    <a:pt x="111070" y="129133"/>
                  </a:lnTo>
                  <a:lnTo>
                    <a:pt x="116767" y="126279"/>
                  </a:lnTo>
                  <a:lnTo>
                    <a:pt x="117733" y="127230"/>
                  </a:lnTo>
                  <a:lnTo>
                    <a:pt x="121533" y="133879"/>
                  </a:lnTo>
                  <a:lnTo>
                    <a:pt x="125338" y="137674"/>
                  </a:lnTo>
                  <a:lnTo>
                    <a:pt x="128162" y="135777"/>
                  </a:lnTo>
                  <a:lnTo>
                    <a:pt x="129128" y="134825"/>
                  </a:lnTo>
                  <a:lnTo>
                    <a:pt x="129128" y="129133"/>
                  </a:lnTo>
                  <a:lnTo>
                    <a:pt x="158541" y="43682"/>
                  </a:lnTo>
                  <a:lnTo>
                    <a:pt x="161370" y="47477"/>
                  </a:lnTo>
                  <a:lnTo>
                    <a:pt x="162336" y="49379"/>
                  </a:lnTo>
                  <a:lnTo>
                    <a:pt x="164239" y="55071"/>
                  </a:lnTo>
                  <a:lnTo>
                    <a:pt x="167068" y="57940"/>
                  </a:lnTo>
                  <a:lnTo>
                    <a:pt x="168965" y="56974"/>
                  </a:lnTo>
                  <a:lnTo>
                    <a:pt x="176560" y="46545"/>
                  </a:lnTo>
                  <a:lnTo>
                    <a:pt x="185126" y="40848"/>
                  </a:lnTo>
                  <a:lnTo>
                    <a:pt x="192721" y="40848"/>
                  </a:lnTo>
                  <a:lnTo>
                    <a:pt x="194623" y="40848"/>
                  </a:lnTo>
                  <a:lnTo>
                    <a:pt x="211711" y="31351"/>
                  </a:lnTo>
                  <a:lnTo>
                    <a:pt x="237329" y="7595"/>
                  </a:lnTo>
                  <a:lnTo>
                    <a:pt x="251587" y="7595"/>
                  </a:lnTo>
                  <a:lnTo>
                    <a:pt x="253490" y="7595"/>
                  </a:lnTo>
                  <a:lnTo>
                    <a:pt x="286703" y="0"/>
                  </a:lnTo>
                  <a:lnTo>
                    <a:pt x="291469" y="0"/>
                  </a:lnTo>
                  <a:lnTo>
                    <a:pt x="291469" y="966"/>
                  </a:lnTo>
                  <a:lnTo>
                    <a:pt x="294298" y="3805"/>
                  </a:lnTo>
                  <a:lnTo>
                    <a:pt x="297162" y="3805"/>
                  </a:lnTo>
                  <a:lnTo>
                    <a:pt x="301893" y="5702"/>
                  </a:lnTo>
                  <a:lnTo>
                    <a:pt x="303790" y="5702"/>
                  </a:lnTo>
                  <a:lnTo>
                    <a:pt x="307590" y="6668"/>
                  </a:lnTo>
                  <a:lnTo>
                    <a:pt x="308556" y="6668"/>
                  </a:lnTo>
                  <a:lnTo>
                    <a:pt x="310459" y="6668"/>
                  </a:lnTo>
                  <a:lnTo>
                    <a:pt x="312361" y="7595"/>
                  </a:lnTo>
                  <a:lnTo>
                    <a:pt x="314254" y="8566"/>
                  </a:lnTo>
                  <a:lnTo>
                    <a:pt x="321854" y="29453"/>
                  </a:lnTo>
                  <a:lnTo>
                    <a:pt x="325649" y="34189"/>
                  </a:lnTo>
                  <a:lnTo>
                    <a:pt x="332272" y="41784"/>
                  </a:lnTo>
                  <a:lnTo>
                    <a:pt x="334175" y="46545"/>
                  </a:lnTo>
                  <a:lnTo>
                    <a:pt x="331346" y="79759"/>
                  </a:lnTo>
                  <a:lnTo>
                    <a:pt x="328468" y="88305"/>
                  </a:lnTo>
                  <a:lnTo>
                    <a:pt x="343667" y="103499"/>
                  </a:lnTo>
                  <a:lnTo>
                    <a:pt x="344633" y="104446"/>
                  </a:lnTo>
                  <a:lnTo>
                    <a:pt x="345570" y="106343"/>
                  </a:lnTo>
                  <a:lnTo>
                    <a:pt x="347462" y="111094"/>
                  </a:lnTo>
                  <a:lnTo>
                    <a:pt x="346536" y="125333"/>
                  </a:lnTo>
                  <a:lnTo>
                    <a:pt x="347462" y="128182"/>
                  </a:lnTo>
                  <a:lnTo>
                    <a:pt x="348433" y="131025"/>
                  </a:lnTo>
                  <a:lnTo>
                    <a:pt x="350341" y="135777"/>
                  </a:lnTo>
                  <a:lnTo>
                    <a:pt x="348433" y="138625"/>
                  </a:lnTo>
                  <a:lnTo>
                    <a:pt x="348433" y="146220"/>
                  </a:lnTo>
                  <a:lnTo>
                    <a:pt x="349365" y="154766"/>
                  </a:lnTo>
                  <a:lnTo>
                    <a:pt x="346536" y="156664"/>
                  </a:lnTo>
                  <a:lnTo>
                    <a:pt x="343667" y="157615"/>
                  </a:lnTo>
                  <a:lnTo>
                    <a:pt x="333244" y="169005"/>
                  </a:lnTo>
                  <a:lnTo>
                    <a:pt x="330375" y="171858"/>
                  </a:lnTo>
                  <a:lnTo>
                    <a:pt x="327546" y="170907"/>
                  </a:lnTo>
                  <a:lnTo>
                    <a:pt x="325649" y="170907"/>
                  </a:lnTo>
                  <a:lnTo>
                    <a:pt x="319951" y="165210"/>
                  </a:lnTo>
                  <a:lnTo>
                    <a:pt x="318980" y="169961"/>
                  </a:lnTo>
                  <a:lnTo>
                    <a:pt x="318054" y="170907"/>
                  </a:lnTo>
                  <a:lnTo>
                    <a:pt x="318980" y="172805"/>
                  </a:lnTo>
                  <a:lnTo>
                    <a:pt x="309488" y="192731"/>
                  </a:lnTo>
                  <a:lnTo>
                    <a:pt x="306659" y="195594"/>
                  </a:lnTo>
                  <a:lnTo>
                    <a:pt x="297162" y="231671"/>
                  </a:lnTo>
                  <a:lnTo>
                    <a:pt x="288601" y="234500"/>
                  </a:lnTo>
                  <a:lnTo>
                    <a:pt x="282903" y="239266"/>
                  </a:lnTo>
                  <a:lnTo>
                    <a:pt x="291469" y="264885"/>
                  </a:lnTo>
                  <a:lnTo>
                    <a:pt x="292396" y="268684"/>
                  </a:lnTo>
                  <a:lnTo>
                    <a:pt x="293367" y="283874"/>
                  </a:lnTo>
                  <a:lnTo>
                    <a:pt x="293367" y="286743"/>
                  </a:lnTo>
                  <a:lnTo>
                    <a:pt x="289567" y="292435"/>
                  </a:lnTo>
                  <a:lnTo>
                    <a:pt x="291469" y="293372"/>
                  </a:lnTo>
                  <a:lnTo>
                    <a:pt x="289567" y="300966"/>
                  </a:lnTo>
                  <a:lnTo>
                    <a:pt x="286703" y="302864"/>
                  </a:lnTo>
                  <a:lnTo>
                    <a:pt x="285767" y="303830"/>
                  </a:lnTo>
                  <a:lnTo>
                    <a:pt x="262011" y="314259"/>
                  </a:lnTo>
                  <a:lnTo>
                    <a:pt x="261085" y="316156"/>
                  </a:lnTo>
                  <a:lnTo>
                    <a:pt x="260119" y="317108"/>
                  </a:lnTo>
                  <a:lnTo>
                    <a:pt x="254416" y="320907"/>
                  </a:lnTo>
                  <a:lnTo>
                    <a:pt x="252519" y="323751"/>
                  </a:lnTo>
                  <a:lnTo>
                    <a:pt x="251587" y="324702"/>
                  </a:lnTo>
                  <a:lnTo>
                    <a:pt x="248724" y="325654"/>
                  </a:lnTo>
                  <a:lnTo>
                    <a:pt x="243992" y="325654"/>
                  </a:lnTo>
                  <a:lnTo>
                    <a:pt x="232603" y="328502"/>
                  </a:lnTo>
                  <a:lnTo>
                    <a:pt x="228803" y="324702"/>
                  </a:lnTo>
                  <a:lnTo>
                    <a:pt x="226900" y="310459"/>
                  </a:lnTo>
                  <a:lnTo>
                    <a:pt x="224032" y="302864"/>
                  </a:lnTo>
                  <a:lnTo>
                    <a:pt x="225008" y="301928"/>
                  </a:lnTo>
                  <a:lnTo>
                    <a:pt x="224032" y="292435"/>
                  </a:lnTo>
                  <a:lnTo>
                    <a:pt x="213613" y="294338"/>
                  </a:lnTo>
                  <a:lnTo>
                    <a:pt x="206944" y="297171"/>
                  </a:lnTo>
                  <a:lnTo>
                    <a:pt x="195550" y="293372"/>
                  </a:lnTo>
                  <a:lnTo>
                    <a:pt x="194623" y="293372"/>
                  </a:lnTo>
                  <a:lnTo>
                    <a:pt x="190823" y="295269"/>
                  </a:lnTo>
                  <a:lnTo>
                    <a:pt x="170868" y="307610"/>
                  </a:lnTo>
                  <a:lnTo>
                    <a:pt x="167068" y="310459"/>
                  </a:lnTo>
                  <a:lnTo>
                    <a:pt x="154741" y="318054"/>
                  </a:lnTo>
                  <a:lnTo>
                    <a:pt x="153775" y="324702"/>
                  </a:lnTo>
                  <a:lnTo>
                    <a:pt x="154741" y="326600"/>
                  </a:lnTo>
                  <a:lnTo>
                    <a:pt x="155683" y="332297"/>
                  </a:lnTo>
                  <a:lnTo>
                    <a:pt x="155683" y="336097"/>
                  </a:lnTo>
                  <a:lnTo>
                    <a:pt x="156644" y="337994"/>
                  </a:lnTo>
                  <a:lnTo>
                    <a:pt x="156644" y="338941"/>
                  </a:lnTo>
                  <a:lnTo>
                    <a:pt x="157570" y="340843"/>
                  </a:lnTo>
                  <a:lnTo>
                    <a:pt x="149049" y="353184"/>
                  </a:lnTo>
                  <a:lnTo>
                    <a:pt x="146181" y="355087"/>
                  </a:lnTo>
                  <a:lnTo>
                    <a:pt x="144323" y="356033"/>
                  </a:lnTo>
                  <a:lnTo>
                    <a:pt x="136723" y="360779"/>
                  </a:lnTo>
                  <a:lnTo>
                    <a:pt x="135752" y="372174"/>
                  </a:lnTo>
                  <a:lnTo>
                    <a:pt x="135752" y="374072"/>
                  </a:lnTo>
                  <a:lnTo>
                    <a:pt x="135752" y="375023"/>
                  </a:lnTo>
                  <a:lnTo>
                    <a:pt x="136723" y="381666"/>
                  </a:lnTo>
                  <a:lnTo>
                    <a:pt x="138620" y="393061"/>
                  </a:lnTo>
                  <a:lnTo>
                    <a:pt x="131957" y="398759"/>
                  </a:lnTo>
                  <a:lnTo>
                    <a:pt x="130059" y="398759"/>
                  </a:lnTo>
                  <a:lnTo>
                    <a:pt x="125338" y="399710"/>
                  </a:lnTo>
                  <a:lnTo>
                    <a:pt x="113938" y="400656"/>
                  </a:lnTo>
                  <a:lnTo>
                    <a:pt x="112967" y="398759"/>
                  </a:lnTo>
                  <a:lnTo>
                    <a:pt x="112036" y="397812"/>
                  </a:lnTo>
                  <a:lnTo>
                    <a:pt x="107270" y="398759"/>
                  </a:lnTo>
                  <a:lnTo>
                    <a:pt x="106343" y="398759"/>
                  </a:lnTo>
                  <a:lnTo>
                    <a:pt x="105372" y="399710"/>
                  </a:lnTo>
                  <a:lnTo>
                    <a:pt x="103470" y="401612"/>
                  </a:lnTo>
                  <a:lnTo>
                    <a:pt x="98743" y="400656"/>
                  </a:lnTo>
                  <a:lnTo>
                    <a:pt x="97777" y="399710"/>
                  </a:lnTo>
                  <a:lnTo>
                    <a:pt x="95875" y="397812"/>
                  </a:lnTo>
                  <a:lnTo>
                    <a:pt x="95875" y="397812"/>
                  </a:lnTo>
                  <a:lnTo>
                    <a:pt x="91149" y="400656"/>
                  </a:lnTo>
                  <a:lnTo>
                    <a:pt x="88280" y="400656"/>
                  </a:lnTo>
                  <a:lnTo>
                    <a:pt x="79754" y="403505"/>
                  </a:lnTo>
                  <a:lnTo>
                    <a:pt x="78788" y="404456"/>
                  </a:lnTo>
                  <a:lnTo>
                    <a:pt x="76885" y="406358"/>
                  </a:lnTo>
                  <a:lnTo>
                    <a:pt x="75959" y="407305"/>
                  </a:lnTo>
                  <a:lnTo>
                    <a:pt x="73090" y="412051"/>
                  </a:lnTo>
                  <a:lnTo>
                    <a:pt x="71193" y="414900"/>
                  </a:lnTo>
                  <a:lnTo>
                    <a:pt x="66461" y="415851"/>
                  </a:lnTo>
                  <a:lnTo>
                    <a:pt x="54101" y="423446"/>
                  </a:lnTo>
                  <a:lnTo>
                    <a:pt x="49374" y="425348"/>
                  </a:lnTo>
                  <a:lnTo>
                    <a:pt x="39877" y="425348"/>
                  </a:lnTo>
                  <a:lnTo>
                    <a:pt x="34180" y="429143"/>
                  </a:lnTo>
                  <a:lnTo>
                    <a:pt x="29414" y="431987"/>
                  </a:lnTo>
                  <a:lnTo>
                    <a:pt x="27516" y="433889"/>
                  </a:lnTo>
                  <a:lnTo>
                    <a:pt x="25619" y="432923"/>
                  </a:lnTo>
                  <a:lnTo>
                    <a:pt x="23721" y="433889"/>
                  </a:lnTo>
                  <a:lnTo>
                    <a:pt x="21819" y="432923"/>
                  </a:lnTo>
                  <a:lnTo>
                    <a:pt x="18990" y="431021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4C4C84"/>
              </a:solidFill>
            </a:ln>
            <a:effectLst>
              <a:outerShdw blurRad="25400" dist="38100" dir="2700000" algn="tl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6D8BBFB-F6E9-44D7-8504-BCB13D26FEB0}"/>
                </a:ext>
              </a:extLst>
            </p:cNvPr>
            <p:cNvSpPr/>
            <p:nvPr/>
          </p:nvSpPr>
          <p:spPr>
            <a:xfrm>
              <a:off x="3574577" y="2138733"/>
              <a:ext cx="523718" cy="431903"/>
            </a:xfrm>
            <a:custGeom>
              <a:avLst/>
              <a:gdLst>
                <a:gd name="connsiteX0" fmla="*/ 20887 w 346515"/>
                <a:gd name="connsiteY0" fmla="*/ 124367 h 285766"/>
                <a:gd name="connsiteX1" fmla="*/ 21838 w 346515"/>
                <a:gd name="connsiteY1" fmla="*/ 121518 h 285766"/>
                <a:gd name="connsiteX2" fmla="*/ 22785 w 346515"/>
                <a:gd name="connsiteY2" fmla="*/ 123416 h 285766"/>
                <a:gd name="connsiteX3" fmla="*/ 23736 w 346515"/>
                <a:gd name="connsiteY3" fmla="*/ 120572 h 285766"/>
                <a:gd name="connsiteX4" fmla="*/ 26585 w 346515"/>
                <a:gd name="connsiteY4" fmla="*/ 117718 h 285766"/>
                <a:gd name="connsiteX5" fmla="*/ 25633 w 346515"/>
                <a:gd name="connsiteY5" fmla="*/ 114874 h 285766"/>
                <a:gd name="connsiteX6" fmla="*/ 25633 w 346515"/>
                <a:gd name="connsiteY6" fmla="*/ 114874 h 285766"/>
                <a:gd name="connsiteX7" fmla="*/ 24687 w 346515"/>
                <a:gd name="connsiteY7" fmla="*/ 110128 h 285766"/>
                <a:gd name="connsiteX8" fmla="*/ 26585 w 346515"/>
                <a:gd name="connsiteY8" fmla="*/ 101582 h 285766"/>
                <a:gd name="connsiteX9" fmla="*/ 32282 w 346515"/>
                <a:gd name="connsiteY9" fmla="*/ 102529 h 285766"/>
                <a:gd name="connsiteX10" fmla="*/ 32282 w 346515"/>
                <a:gd name="connsiteY10" fmla="*/ 102529 h 285766"/>
                <a:gd name="connsiteX11" fmla="*/ 34179 w 346515"/>
                <a:gd name="connsiteY11" fmla="*/ 104431 h 285766"/>
                <a:gd name="connsiteX12" fmla="*/ 35131 w 346515"/>
                <a:gd name="connsiteY12" fmla="*/ 106328 h 285766"/>
                <a:gd name="connsiteX13" fmla="*/ 37028 w 346515"/>
                <a:gd name="connsiteY13" fmla="*/ 108226 h 285766"/>
                <a:gd name="connsiteX14" fmla="*/ 39877 w 346515"/>
                <a:gd name="connsiteY14" fmla="*/ 111075 h 285766"/>
                <a:gd name="connsiteX15" fmla="*/ 40828 w 346515"/>
                <a:gd name="connsiteY15" fmla="*/ 112972 h 285766"/>
                <a:gd name="connsiteX16" fmla="*/ 43677 w 346515"/>
                <a:gd name="connsiteY16" fmla="*/ 114874 h 285766"/>
                <a:gd name="connsiteX17" fmla="*/ 44623 w 346515"/>
                <a:gd name="connsiteY17" fmla="*/ 115826 h 285766"/>
                <a:gd name="connsiteX18" fmla="*/ 48423 w 346515"/>
                <a:gd name="connsiteY18" fmla="*/ 117718 h 285766"/>
                <a:gd name="connsiteX19" fmla="*/ 58867 w 346515"/>
                <a:gd name="connsiteY19" fmla="*/ 124367 h 285766"/>
                <a:gd name="connsiteX20" fmla="*/ 61715 w 346515"/>
                <a:gd name="connsiteY20" fmla="*/ 126264 h 285766"/>
                <a:gd name="connsiteX21" fmla="*/ 62666 w 346515"/>
                <a:gd name="connsiteY21" fmla="*/ 126264 h 285766"/>
                <a:gd name="connsiteX22" fmla="*/ 66461 w 346515"/>
                <a:gd name="connsiteY22" fmla="*/ 129113 h 285766"/>
                <a:gd name="connsiteX23" fmla="*/ 68364 w 346515"/>
                <a:gd name="connsiteY23" fmla="*/ 131011 h 285766"/>
                <a:gd name="connsiteX24" fmla="*/ 72159 w 346515"/>
                <a:gd name="connsiteY24" fmla="*/ 131962 h 285766"/>
                <a:gd name="connsiteX25" fmla="*/ 74988 w 346515"/>
                <a:gd name="connsiteY25" fmla="*/ 131962 h 285766"/>
                <a:gd name="connsiteX26" fmla="*/ 79754 w 346515"/>
                <a:gd name="connsiteY26" fmla="*/ 130064 h 285766"/>
                <a:gd name="connsiteX27" fmla="*/ 81656 w 346515"/>
                <a:gd name="connsiteY27" fmla="*/ 131011 h 285766"/>
                <a:gd name="connsiteX28" fmla="*/ 83554 w 346515"/>
                <a:gd name="connsiteY28" fmla="*/ 129113 h 285766"/>
                <a:gd name="connsiteX29" fmla="*/ 85451 w 346515"/>
                <a:gd name="connsiteY29" fmla="*/ 129113 h 285766"/>
                <a:gd name="connsiteX30" fmla="*/ 87354 w 346515"/>
                <a:gd name="connsiteY30" fmla="*/ 127216 h 285766"/>
                <a:gd name="connsiteX31" fmla="*/ 89251 w 346515"/>
                <a:gd name="connsiteY31" fmla="*/ 127216 h 285766"/>
                <a:gd name="connsiteX32" fmla="*/ 90177 w 346515"/>
                <a:gd name="connsiteY32" fmla="*/ 126264 h 285766"/>
                <a:gd name="connsiteX33" fmla="*/ 91149 w 346515"/>
                <a:gd name="connsiteY33" fmla="*/ 120572 h 285766"/>
                <a:gd name="connsiteX34" fmla="*/ 93046 w 346515"/>
                <a:gd name="connsiteY34" fmla="*/ 117718 h 285766"/>
                <a:gd name="connsiteX35" fmla="*/ 94948 w 346515"/>
                <a:gd name="connsiteY35" fmla="*/ 114874 h 285766"/>
                <a:gd name="connsiteX36" fmla="*/ 104421 w 346515"/>
                <a:gd name="connsiteY36" fmla="*/ 116772 h 285766"/>
                <a:gd name="connsiteX37" fmla="*/ 111070 w 346515"/>
                <a:gd name="connsiteY37" fmla="*/ 111075 h 285766"/>
                <a:gd name="connsiteX38" fmla="*/ 114865 w 346515"/>
                <a:gd name="connsiteY38" fmla="*/ 83539 h 285766"/>
                <a:gd name="connsiteX39" fmla="*/ 115816 w 346515"/>
                <a:gd name="connsiteY39" fmla="*/ 82593 h 285766"/>
                <a:gd name="connsiteX40" fmla="*/ 115816 w 346515"/>
                <a:gd name="connsiteY40" fmla="*/ 80690 h 285766"/>
                <a:gd name="connsiteX41" fmla="*/ 115816 w 346515"/>
                <a:gd name="connsiteY41" fmla="*/ 79744 h 285766"/>
                <a:gd name="connsiteX42" fmla="*/ 116767 w 346515"/>
                <a:gd name="connsiteY42" fmla="*/ 78793 h 285766"/>
                <a:gd name="connsiteX43" fmla="*/ 117713 w 346515"/>
                <a:gd name="connsiteY43" fmla="*/ 75944 h 285766"/>
                <a:gd name="connsiteX44" fmla="*/ 115816 w 346515"/>
                <a:gd name="connsiteY44" fmla="*/ 72149 h 285766"/>
                <a:gd name="connsiteX45" fmla="*/ 118664 w 346515"/>
                <a:gd name="connsiteY45" fmla="*/ 68349 h 285766"/>
                <a:gd name="connsiteX46" fmla="*/ 120562 w 346515"/>
                <a:gd name="connsiteY46" fmla="*/ 60754 h 285766"/>
                <a:gd name="connsiteX47" fmla="*/ 120562 w 346515"/>
                <a:gd name="connsiteY47" fmla="*/ 58857 h 285766"/>
                <a:gd name="connsiteX48" fmla="*/ 116767 w 346515"/>
                <a:gd name="connsiteY48" fmla="*/ 56954 h 285766"/>
                <a:gd name="connsiteX49" fmla="*/ 114865 w 346515"/>
                <a:gd name="connsiteY49" fmla="*/ 54110 h 285766"/>
                <a:gd name="connsiteX50" fmla="*/ 115816 w 346515"/>
                <a:gd name="connsiteY50" fmla="*/ 54110 h 285766"/>
                <a:gd name="connsiteX51" fmla="*/ 116767 w 346515"/>
                <a:gd name="connsiteY51" fmla="*/ 55057 h 285766"/>
                <a:gd name="connsiteX52" fmla="*/ 117713 w 346515"/>
                <a:gd name="connsiteY52" fmla="*/ 56008 h 285766"/>
                <a:gd name="connsiteX53" fmla="*/ 119616 w 346515"/>
                <a:gd name="connsiteY53" fmla="*/ 56954 h 285766"/>
                <a:gd name="connsiteX54" fmla="*/ 121513 w 346515"/>
                <a:gd name="connsiteY54" fmla="*/ 57905 h 285766"/>
                <a:gd name="connsiteX55" fmla="*/ 129108 w 346515"/>
                <a:gd name="connsiteY55" fmla="*/ 56954 h 285766"/>
                <a:gd name="connsiteX56" fmla="*/ 133854 w 346515"/>
                <a:gd name="connsiteY56" fmla="*/ 53159 h 285766"/>
                <a:gd name="connsiteX57" fmla="*/ 141449 w 346515"/>
                <a:gd name="connsiteY57" fmla="*/ 50311 h 285766"/>
                <a:gd name="connsiteX58" fmla="*/ 142400 w 346515"/>
                <a:gd name="connsiteY58" fmla="*/ 49359 h 285766"/>
                <a:gd name="connsiteX59" fmla="*/ 142400 w 346515"/>
                <a:gd name="connsiteY59" fmla="*/ 48413 h 285766"/>
                <a:gd name="connsiteX60" fmla="*/ 144298 w 346515"/>
                <a:gd name="connsiteY60" fmla="*/ 45569 h 285766"/>
                <a:gd name="connsiteX61" fmla="*/ 146195 w 346515"/>
                <a:gd name="connsiteY61" fmla="*/ 44623 h 285766"/>
                <a:gd name="connsiteX62" fmla="*/ 149995 w 346515"/>
                <a:gd name="connsiteY62" fmla="*/ 43672 h 285766"/>
                <a:gd name="connsiteX63" fmla="*/ 160439 w 346515"/>
                <a:gd name="connsiteY63" fmla="*/ 54110 h 285766"/>
                <a:gd name="connsiteX64" fmla="*/ 161390 w 346515"/>
                <a:gd name="connsiteY64" fmla="*/ 56954 h 285766"/>
                <a:gd name="connsiteX65" fmla="*/ 163288 w 346515"/>
                <a:gd name="connsiteY65" fmla="*/ 59803 h 285766"/>
                <a:gd name="connsiteX66" fmla="*/ 168039 w 346515"/>
                <a:gd name="connsiteY66" fmla="*/ 67398 h 285766"/>
                <a:gd name="connsiteX67" fmla="*/ 168985 w 346515"/>
                <a:gd name="connsiteY67" fmla="*/ 69300 h 285766"/>
                <a:gd name="connsiteX68" fmla="*/ 172785 w 346515"/>
                <a:gd name="connsiteY68" fmla="*/ 72149 h 285766"/>
                <a:gd name="connsiteX69" fmla="*/ 180380 w 346515"/>
                <a:gd name="connsiteY69" fmla="*/ 58857 h 285766"/>
                <a:gd name="connsiteX70" fmla="*/ 179429 w 346515"/>
                <a:gd name="connsiteY70" fmla="*/ 52208 h 285766"/>
                <a:gd name="connsiteX71" fmla="*/ 177531 w 346515"/>
                <a:gd name="connsiteY71" fmla="*/ 48413 h 285766"/>
                <a:gd name="connsiteX72" fmla="*/ 179429 w 346515"/>
                <a:gd name="connsiteY72" fmla="*/ 44623 h 285766"/>
                <a:gd name="connsiteX73" fmla="*/ 182277 w 346515"/>
                <a:gd name="connsiteY73" fmla="*/ 41774 h 285766"/>
                <a:gd name="connsiteX74" fmla="*/ 186077 w 346515"/>
                <a:gd name="connsiteY74" fmla="*/ 37974 h 285766"/>
                <a:gd name="connsiteX75" fmla="*/ 188926 w 346515"/>
                <a:gd name="connsiteY75" fmla="*/ 29433 h 285766"/>
                <a:gd name="connsiteX76" fmla="*/ 187975 w 346515"/>
                <a:gd name="connsiteY76" fmla="*/ 24682 h 285766"/>
                <a:gd name="connsiteX77" fmla="*/ 200316 w 346515"/>
                <a:gd name="connsiteY77" fmla="*/ 16136 h 285766"/>
                <a:gd name="connsiteX78" fmla="*/ 203164 w 346515"/>
                <a:gd name="connsiteY78" fmla="*/ 2844 h 285766"/>
                <a:gd name="connsiteX79" fmla="*/ 211711 w 346515"/>
                <a:gd name="connsiteY79" fmla="*/ 0 h 285766"/>
                <a:gd name="connsiteX80" fmla="*/ 218359 w 346515"/>
                <a:gd name="connsiteY80" fmla="*/ 946 h 285766"/>
                <a:gd name="connsiteX81" fmla="*/ 235451 w 346515"/>
                <a:gd name="connsiteY81" fmla="*/ 9492 h 285766"/>
                <a:gd name="connsiteX82" fmla="*/ 246841 w 346515"/>
                <a:gd name="connsiteY82" fmla="*/ 11390 h 285766"/>
                <a:gd name="connsiteX83" fmla="*/ 248739 w 346515"/>
                <a:gd name="connsiteY83" fmla="*/ 10444 h 285766"/>
                <a:gd name="connsiteX84" fmla="*/ 249690 w 346515"/>
                <a:gd name="connsiteY84" fmla="*/ 8541 h 285766"/>
                <a:gd name="connsiteX85" fmla="*/ 274377 w 346515"/>
                <a:gd name="connsiteY85" fmla="*/ 13287 h 285766"/>
                <a:gd name="connsiteX86" fmla="*/ 274377 w 346515"/>
                <a:gd name="connsiteY86" fmla="*/ 14239 h 285766"/>
                <a:gd name="connsiteX87" fmla="*/ 273426 w 346515"/>
                <a:gd name="connsiteY87" fmla="*/ 35126 h 285766"/>
                <a:gd name="connsiteX88" fmla="*/ 273426 w 346515"/>
                <a:gd name="connsiteY88" fmla="*/ 37974 h 285766"/>
                <a:gd name="connsiteX89" fmla="*/ 274377 w 346515"/>
                <a:gd name="connsiteY89" fmla="*/ 39872 h 285766"/>
                <a:gd name="connsiteX90" fmla="*/ 274377 w 346515"/>
                <a:gd name="connsiteY90" fmla="*/ 42726 h 285766"/>
                <a:gd name="connsiteX91" fmla="*/ 271528 w 346515"/>
                <a:gd name="connsiteY91" fmla="*/ 44623 h 285766"/>
                <a:gd name="connsiteX92" fmla="*/ 267728 w 346515"/>
                <a:gd name="connsiteY92" fmla="*/ 45569 h 285766"/>
                <a:gd name="connsiteX93" fmla="*/ 269631 w 346515"/>
                <a:gd name="connsiteY93" fmla="*/ 47472 h 285766"/>
                <a:gd name="connsiteX94" fmla="*/ 270577 w 346515"/>
                <a:gd name="connsiteY94" fmla="*/ 46521 h 285766"/>
                <a:gd name="connsiteX95" fmla="*/ 287669 w 346515"/>
                <a:gd name="connsiteY95" fmla="*/ 65500 h 285766"/>
                <a:gd name="connsiteX96" fmla="*/ 287669 w 346515"/>
                <a:gd name="connsiteY96" fmla="*/ 71198 h 285766"/>
                <a:gd name="connsiteX97" fmla="*/ 287669 w 346515"/>
                <a:gd name="connsiteY97" fmla="*/ 71198 h 285766"/>
                <a:gd name="connsiteX98" fmla="*/ 285772 w 346515"/>
                <a:gd name="connsiteY98" fmla="*/ 83539 h 285766"/>
                <a:gd name="connsiteX99" fmla="*/ 292415 w 346515"/>
                <a:gd name="connsiteY99" fmla="*/ 93036 h 285766"/>
                <a:gd name="connsiteX100" fmla="*/ 290518 w 346515"/>
                <a:gd name="connsiteY100" fmla="*/ 104431 h 285766"/>
                <a:gd name="connsiteX101" fmla="*/ 289567 w 346515"/>
                <a:gd name="connsiteY101" fmla="*/ 105377 h 285766"/>
                <a:gd name="connsiteX102" fmla="*/ 289567 w 346515"/>
                <a:gd name="connsiteY102" fmla="*/ 106328 h 285766"/>
                <a:gd name="connsiteX103" fmla="*/ 291469 w 346515"/>
                <a:gd name="connsiteY103" fmla="*/ 109177 h 285766"/>
                <a:gd name="connsiteX104" fmla="*/ 293367 w 346515"/>
                <a:gd name="connsiteY104" fmla="*/ 110128 h 285766"/>
                <a:gd name="connsiteX105" fmla="*/ 290518 w 346515"/>
                <a:gd name="connsiteY105" fmla="*/ 112026 h 285766"/>
                <a:gd name="connsiteX106" fmla="*/ 287669 w 346515"/>
                <a:gd name="connsiteY106" fmla="*/ 114874 h 285766"/>
                <a:gd name="connsiteX107" fmla="*/ 280074 w 346515"/>
                <a:gd name="connsiteY107" fmla="*/ 124367 h 285766"/>
                <a:gd name="connsiteX108" fmla="*/ 280074 w 346515"/>
                <a:gd name="connsiteY108" fmla="*/ 127216 h 285766"/>
                <a:gd name="connsiteX109" fmla="*/ 280074 w 346515"/>
                <a:gd name="connsiteY109" fmla="*/ 128167 h 285766"/>
                <a:gd name="connsiteX110" fmla="*/ 287669 w 346515"/>
                <a:gd name="connsiteY110" fmla="*/ 147156 h 285766"/>
                <a:gd name="connsiteX111" fmla="*/ 290518 w 346515"/>
                <a:gd name="connsiteY111" fmla="*/ 148103 h 285766"/>
                <a:gd name="connsiteX112" fmla="*/ 293367 w 346515"/>
                <a:gd name="connsiteY112" fmla="*/ 145254 h 285766"/>
                <a:gd name="connsiteX113" fmla="*/ 295264 w 346515"/>
                <a:gd name="connsiteY113" fmla="*/ 143357 h 285766"/>
                <a:gd name="connsiteX114" fmla="*/ 296215 w 346515"/>
                <a:gd name="connsiteY114" fmla="*/ 143357 h 285766"/>
                <a:gd name="connsiteX115" fmla="*/ 303810 w 346515"/>
                <a:gd name="connsiteY115" fmla="*/ 139562 h 285766"/>
                <a:gd name="connsiteX116" fmla="*/ 312356 w 346515"/>
                <a:gd name="connsiteY116" fmla="*/ 136708 h 285766"/>
                <a:gd name="connsiteX117" fmla="*/ 317083 w 346515"/>
                <a:gd name="connsiteY117" fmla="*/ 134810 h 285766"/>
                <a:gd name="connsiteX118" fmla="*/ 321849 w 346515"/>
                <a:gd name="connsiteY118" fmla="*/ 132913 h 285766"/>
                <a:gd name="connsiteX119" fmla="*/ 326580 w 346515"/>
                <a:gd name="connsiteY119" fmla="*/ 130064 h 285766"/>
                <a:gd name="connsiteX120" fmla="*/ 329444 w 346515"/>
                <a:gd name="connsiteY120" fmla="*/ 129113 h 285766"/>
                <a:gd name="connsiteX121" fmla="*/ 332277 w 346515"/>
                <a:gd name="connsiteY121" fmla="*/ 127216 h 285766"/>
                <a:gd name="connsiteX122" fmla="*/ 342716 w 346515"/>
                <a:gd name="connsiteY122" fmla="*/ 125318 h 285766"/>
                <a:gd name="connsiteX123" fmla="*/ 343667 w 346515"/>
                <a:gd name="connsiteY123" fmla="*/ 136708 h 285766"/>
                <a:gd name="connsiteX124" fmla="*/ 344619 w 346515"/>
                <a:gd name="connsiteY124" fmla="*/ 142405 h 285766"/>
                <a:gd name="connsiteX125" fmla="*/ 346516 w 346515"/>
                <a:gd name="connsiteY125" fmla="*/ 146205 h 285766"/>
                <a:gd name="connsiteX126" fmla="*/ 346516 w 346515"/>
                <a:gd name="connsiteY126" fmla="*/ 149054 h 285766"/>
                <a:gd name="connsiteX127" fmla="*/ 340819 w 346515"/>
                <a:gd name="connsiteY127" fmla="*/ 163288 h 285766"/>
                <a:gd name="connsiteX128" fmla="*/ 337038 w 346515"/>
                <a:gd name="connsiteY128" fmla="*/ 163288 h 285766"/>
                <a:gd name="connsiteX129" fmla="*/ 336072 w 346515"/>
                <a:gd name="connsiteY129" fmla="*/ 163288 h 285766"/>
                <a:gd name="connsiteX130" fmla="*/ 331346 w 346515"/>
                <a:gd name="connsiteY130" fmla="*/ 163288 h 285766"/>
                <a:gd name="connsiteX131" fmla="*/ 328478 w 346515"/>
                <a:gd name="connsiteY131" fmla="*/ 167083 h 285766"/>
                <a:gd name="connsiteX132" fmla="*/ 327546 w 346515"/>
                <a:gd name="connsiteY132" fmla="*/ 168034 h 285766"/>
                <a:gd name="connsiteX133" fmla="*/ 326580 w 346515"/>
                <a:gd name="connsiteY133" fmla="*/ 168985 h 285766"/>
                <a:gd name="connsiteX134" fmla="*/ 323746 w 346515"/>
                <a:gd name="connsiteY134" fmla="*/ 173731 h 285766"/>
                <a:gd name="connsiteX135" fmla="*/ 322780 w 346515"/>
                <a:gd name="connsiteY135" fmla="*/ 176580 h 285766"/>
                <a:gd name="connsiteX136" fmla="*/ 322780 w 346515"/>
                <a:gd name="connsiteY136" fmla="*/ 177531 h 285766"/>
                <a:gd name="connsiteX137" fmla="*/ 322780 w 346515"/>
                <a:gd name="connsiteY137" fmla="*/ 178477 h 285766"/>
                <a:gd name="connsiteX138" fmla="*/ 318049 w 346515"/>
                <a:gd name="connsiteY138" fmla="*/ 187023 h 285766"/>
                <a:gd name="connsiteX139" fmla="*/ 316151 w 346515"/>
                <a:gd name="connsiteY139" fmla="*/ 188921 h 285766"/>
                <a:gd name="connsiteX140" fmla="*/ 311385 w 346515"/>
                <a:gd name="connsiteY140" fmla="*/ 194618 h 285766"/>
                <a:gd name="connsiteX141" fmla="*/ 312356 w 346515"/>
                <a:gd name="connsiteY141" fmla="*/ 198413 h 285766"/>
                <a:gd name="connsiteX142" fmla="*/ 312356 w 346515"/>
                <a:gd name="connsiteY142" fmla="*/ 199364 h 285766"/>
                <a:gd name="connsiteX143" fmla="*/ 312356 w 346515"/>
                <a:gd name="connsiteY143" fmla="*/ 203164 h 285766"/>
                <a:gd name="connsiteX144" fmla="*/ 312356 w 346515"/>
                <a:gd name="connsiteY144" fmla="*/ 204111 h 285766"/>
                <a:gd name="connsiteX145" fmla="*/ 313288 w 346515"/>
                <a:gd name="connsiteY145" fmla="*/ 205062 h 285766"/>
                <a:gd name="connsiteX146" fmla="*/ 316151 w 346515"/>
                <a:gd name="connsiteY146" fmla="*/ 206964 h 285766"/>
                <a:gd name="connsiteX147" fmla="*/ 318049 w 346515"/>
                <a:gd name="connsiteY147" fmla="*/ 206964 h 285766"/>
                <a:gd name="connsiteX148" fmla="*/ 319951 w 346515"/>
                <a:gd name="connsiteY148" fmla="*/ 206013 h 285766"/>
                <a:gd name="connsiteX149" fmla="*/ 324678 w 346515"/>
                <a:gd name="connsiteY149" fmla="*/ 207911 h 285766"/>
                <a:gd name="connsiteX150" fmla="*/ 326580 w 346515"/>
                <a:gd name="connsiteY150" fmla="*/ 206964 h 285766"/>
                <a:gd name="connsiteX151" fmla="*/ 329444 w 346515"/>
                <a:gd name="connsiteY151" fmla="*/ 210759 h 285766"/>
                <a:gd name="connsiteX152" fmla="*/ 328478 w 346515"/>
                <a:gd name="connsiteY152" fmla="*/ 213608 h 285766"/>
                <a:gd name="connsiteX153" fmla="*/ 325649 w 346515"/>
                <a:gd name="connsiteY153" fmla="*/ 222154 h 285766"/>
                <a:gd name="connsiteX154" fmla="*/ 320883 w 346515"/>
                <a:gd name="connsiteY154" fmla="*/ 226900 h 285766"/>
                <a:gd name="connsiteX155" fmla="*/ 319951 w 346515"/>
                <a:gd name="connsiteY155" fmla="*/ 229749 h 285766"/>
                <a:gd name="connsiteX156" fmla="*/ 318049 w 346515"/>
                <a:gd name="connsiteY156" fmla="*/ 234495 h 285766"/>
                <a:gd name="connsiteX157" fmla="*/ 313288 w 346515"/>
                <a:gd name="connsiteY157" fmla="*/ 235446 h 285766"/>
                <a:gd name="connsiteX158" fmla="*/ 306659 w 346515"/>
                <a:gd name="connsiteY158" fmla="*/ 237344 h 285766"/>
                <a:gd name="connsiteX159" fmla="*/ 303810 w 346515"/>
                <a:gd name="connsiteY159" fmla="*/ 236393 h 285766"/>
                <a:gd name="connsiteX160" fmla="*/ 303810 w 346515"/>
                <a:gd name="connsiteY160" fmla="*/ 240193 h 285766"/>
                <a:gd name="connsiteX161" fmla="*/ 307590 w 346515"/>
                <a:gd name="connsiteY161" fmla="*/ 243041 h 285766"/>
                <a:gd name="connsiteX162" fmla="*/ 305708 w 346515"/>
                <a:gd name="connsiteY162" fmla="*/ 244939 h 285766"/>
                <a:gd name="connsiteX163" fmla="*/ 300010 w 346515"/>
                <a:gd name="connsiteY163" fmla="*/ 243992 h 285766"/>
                <a:gd name="connsiteX164" fmla="*/ 299059 w 346515"/>
                <a:gd name="connsiteY164" fmla="*/ 245890 h 285766"/>
                <a:gd name="connsiteX165" fmla="*/ 296215 w 346515"/>
                <a:gd name="connsiteY165" fmla="*/ 247787 h 285766"/>
                <a:gd name="connsiteX166" fmla="*/ 296215 w 346515"/>
                <a:gd name="connsiteY166" fmla="*/ 248739 h 285766"/>
                <a:gd name="connsiteX167" fmla="*/ 292415 w 346515"/>
                <a:gd name="connsiteY167" fmla="*/ 250636 h 285766"/>
                <a:gd name="connsiteX168" fmla="*/ 289567 w 346515"/>
                <a:gd name="connsiteY168" fmla="*/ 253485 h 285766"/>
                <a:gd name="connsiteX169" fmla="*/ 287669 w 346515"/>
                <a:gd name="connsiteY169" fmla="*/ 251587 h 285766"/>
                <a:gd name="connsiteX170" fmla="*/ 284821 w 346515"/>
                <a:gd name="connsiteY170" fmla="*/ 250636 h 285766"/>
                <a:gd name="connsiteX171" fmla="*/ 281972 w 346515"/>
                <a:gd name="connsiteY171" fmla="*/ 251587 h 285766"/>
                <a:gd name="connsiteX172" fmla="*/ 279123 w 346515"/>
                <a:gd name="connsiteY172" fmla="*/ 253485 h 285766"/>
                <a:gd name="connsiteX173" fmla="*/ 272479 w 346515"/>
                <a:gd name="connsiteY173" fmla="*/ 257285 h 285766"/>
                <a:gd name="connsiteX174" fmla="*/ 269631 w 346515"/>
                <a:gd name="connsiteY174" fmla="*/ 262031 h 285766"/>
                <a:gd name="connsiteX175" fmla="*/ 265831 w 346515"/>
                <a:gd name="connsiteY175" fmla="*/ 268680 h 285766"/>
                <a:gd name="connsiteX176" fmla="*/ 265831 w 346515"/>
                <a:gd name="connsiteY176" fmla="*/ 268680 h 285766"/>
                <a:gd name="connsiteX177" fmla="*/ 264885 w 346515"/>
                <a:gd name="connsiteY177" fmla="*/ 269626 h 285766"/>
                <a:gd name="connsiteX178" fmla="*/ 261085 w 346515"/>
                <a:gd name="connsiteY178" fmla="*/ 272475 h 285766"/>
                <a:gd name="connsiteX179" fmla="*/ 256334 w 346515"/>
                <a:gd name="connsiteY179" fmla="*/ 271523 h 285766"/>
                <a:gd name="connsiteX180" fmla="*/ 254436 w 346515"/>
                <a:gd name="connsiteY180" fmla="*/ 271523 h 285766"/>
                <a:gd name="connsiteX181" fmla="*/ 255387 w 346515"/>
                <a:gd name="connsiteY181" fmla="*/ 274377 h 285766"/>
                <a:gd name="connsiteX182" fmla="*/ 255387 w 346515"/>
                <a:gd name="connsiteY182" fmla="*/ 277221 h 285766"/>
                <a:gd name="connsiteX183" fmla="*/ 253490 w 346515"/>
                <a:gd name="connsiteY183" fmla="*/ 281021 h 285766"/>
                <a:gd name="connsiteX184" fmla="*/ 252539 w 346515"/>
                <a:gd name="connsiteY184" fmla="*/ 283869 h 285766"/>
                <a:gd name="connsiteX185" fmla="*/ 251587 w 346515"/>
                <a:gd name="connsiteY185" fmla="*/ 283869 h 285766"/>
                <a:gd name="connsiteX186" fmla="*/ 249690 w 346515"/>
                <a:gd name="connsiteY186" fmla="*/ 284816 h 285766"/>
                <a:gd name="connsiteX187" fmla="*/ 246841 w 346515"/>
                <a:gd name="connsiteY187" fmla="*/ 284816 h 285766"/>
                <a:gd name="connsiteX188" fmla="*/ 237349 w 346515"/>
                <a:gd name="connsiteY188" fmla="*/ 285767 h 285766"/>
                <a:gd name="connsiteX189" fmla="*/ 231651 w 346515"/>
                <a:gd name="connsiteY189" fmla="*/ 280069 h 285766"/>
                <a:gd name="connsiteX190" fmla="*/ 223105 w 346515"/>
                <a:gd name="connsiteY190" fmla="*/ 248739 h 285766"/>
                <a:gd name="connsiteX191" fmla="*/ 220257 w 346515"/>
                <a:gd name="connsiteY191" fmla="*/ 246836 h 285766"/>
                <a:gd name="connsiteX192" fmla="*/ 219305 w 346515"/>
                <a:gd name="connsiteY192" fmla="*/ 246836 h 285766"/>
                <a:gd name="connsiteX193" fmla="*/ 218359 w 346515"/>
                <a:gd name="connsiteY193" fmla="*/ 250636 h 285766"/>
                <a:gd name="connsiteX194" fmla="*/ 217408 w 346515"/>
                <a:gd name="connsiteY194" fmla="*/ 251587 h 285766"/>
                <a:gd name="connsiteX195" fmla="*/ 215510 w 346515"/>
                <a:gd name="connsiteY195" fmla="*/ 254436 h 285766"/>
                <a:gd name="connsiteX196" fmla="*/ 212662 w 346515"/>
                <a:gd name="connsiteY196" fmla="*/ 256334 h 285766"/>
                <a:gd name="connsiteX197" fmla="*/ 212662 w 346515"/>
                <a:gd name="connsiteY197" fmla="*/ 256334 h 285766"/>
                <a:gd name="connsiteX198" fmla="*/ 208862 w 346515"/>
                <a:gd name="connsiteY198" fmla="*/ 257285 h 285766"/>
                <a:gd name="connsiteX199" fmla="*/ 203164 w 346515"/>
                <a:gd name="connsiteY199" fmla="*/ 257285 h 285766"/>
                <a:gd name="connsiteX200" fmla="*/ 202218 w 346515"/>
                <a:gd name="connsiteY200" fmla="*/ 256334 h 285766"/>
                <a:gd name="connsiteX201" fmla="*/ 199369 w 346515"/>
                <a:gd name="connsiteY201" fmla="*/ 250636 h 285766"/>
                <a:gd name="connsiteX202" fmla="*/ 197472 w 346515"/>
                <a:gd name="connsiteY202" fmla="*/ 247787 h 285766"/>
                <a:gd name="connsiteX203" fmla="*/ 197472 w 346515"/>
                <a:gd name="connsiteY203" fmla="*/ 246836 h 285766"/>
                <a:gd name="connsiteX204" fmla="*/ 197472 w 346515"/>
                <a:gd name="connsiteY204" fmla="*/ 246836 h 285766"/>
                <a:gd name="connsiteX205" fmla="*/ 189872 w 346515"/>
                <a:gd name="connsiteY205" fmla="*/ 251587 h 285766"/>
                <a:gd name="connsiteX206" fmla="*/ 187975 w 346515"/>
                <a:gd name="connsiteY206" fmla="*/ 252534 h 285766"/>
                <a:gd name="connsiteX207" fmla="*/ 185126 w 346515"/>
                <a:gd name="connsiteY207" fmla="*/ 254436 h 285766"/>
                <a:gd name="connsiteX208" fmla="*/ 183228 w 346515"/>
                <a:gd name="connsiteY208" fmla="*/ 255382 h 285766"/>
                <a:gd name="connsiteX209" fmla="*/ 178482 w 346515"/>
                <a:gd name="connsiteY209" fmla="*/ 259182 h 285766"/>
                <a:gd name="connsiteX210" fmla="*/ 172785 w 346515"/>
                <a:gd name="connsiteY210" fmla="*/ 264880 h 285766"/>
                <a:gd name="connsiteX211" fmla="*/ 143352 w 346515"/>
                <a:gd name="connsiteY211" fmla="*/ 278172 h 285766"/>
                <a:gd name="connsiteX212" fmla="*/ 141449 w 346515"/>
                <a:gd name="connsiteY212" fmla="*/ 272475 h 285766"/>
                <a:gd name="connsiteX213" fmla="*/ 140503 w 346515"/>
                <a:gd name="connsiteY213" fmla="*/ 271523 h 285766"/>
                <a:gd name="connsiteX214" fmla="*/ 138605 w 346515"/>
                <a:gd name="connsiteY214" fmla="*/ 269626 h 285766"/>
                <a:gd name="connsiteX215" fmla="*/ 135757 w 346515"/>
                <a:gd name="connsiteY215" fmla="*/ 264880 h 285766"/>
                <a:gd name="connsiteX216" fmla="*/ 130059 w 346515"/>
                <a:gd name="connsiteY216" fmla="*/ 266777 h 285766"/>
                <a:gd name="connsiteX217" fmla="*/ 127211 w 346515"/>
                <a:gd name="connsiteY217" fmla="*/ 270577 h 285766"/>
                <a:gd name="connsiteX218" fmla="*/ 121513 w 346515"/>
                <a:gd name="connsiteY218" fmla="*/ 274377 h 285766"/>
                <a:gd name="connsiteX219" fmla="*/ 111070 w 346515"/>
                <a:gd name="connsiteY219" fmla="*/ 277221 h 285766"/>
                <a:gd name="connsiteX220" fmla="*/ 110118 w 346515"/>
                <a:gd name="connsiteY220" fmla="*/ 276274 h 285766"/>
                <a:gd name="connsiteX221" fmla="*/ 109167 w 346515"/>
                <a:gd name="connsiteY221" fmla="*/ 275323 h 285766"/>
                <a:gd name="connsiteX222" fmla="*/ 109167 w 346515"/>
                <a:gd name="connsiteY222" fmla="*/ 274377 h 285766"/>
                <a:gd name="connsiteX223" fmla="*/ 109167 w 346515"/>
                <a:gd name="connsiteY223" fmla="*/ 271523 h 285766"/>
                <a:gd name="connsiteX224" fmla="*/ 105372 w 346515"/>
                <a:gd name="connsiteY224" fmla="*/ 262031 h 285766"/>
                <a:gd name="connsiteX225" fmla="*/ 98724 w 346515"/>
                <a:gd name="connsiteY225" fmla="*/ 252534 h 285766"/>
                <a:gd name="connsiteX226" fmla="*/ 98724 w 346515"/>
                <a:gd name="connsiteY226" fmla="*/ 246836 h 285766"/>
                <a:gd name="connsiteX227" fmla="*/ 95875 w 346515"/>
                <a:gd name="connsiteY227" fmla="*/ 243992 h 285766"/>
                <a:gd name="connsiteX228" fmla="*/ 95875 w 346515"/>
                <a:gd name="connsiteY228" fmla="*/ 243041 h 285766"/>
                <a:gd name="connsiteX229" fmla="*/ 93977 w 346515"/>
                <a:gd name="connsiteY229" fmla="*/ 241139 h 285766"/>
                <a:gd name="connsiteX230" fmla="*/ 93977 w 346515"/>
                <a:gd name="connsiteY230" fmla="*/ 240193 h 285766"/>
                <a:gd name="connsiteX231" fmla="*/ 92080 w 346515"/>
                <a:gd name="connsiteY231" fmla="*/ 238295 h 285766"/>
                <a:gd name="connsiteX232" fmla="*/ 92080 w 346515"/>
                <a:gd name="connsiteY232" fmla="*/ 237344 h 285766"/>
                <a:gd name="connsiteX233" fmla="*/ 91149 w 346515"/>
                <a:gd name="connsiteY233" fmla="*/ 235446 h 285766"/>
                <a:gd name="connsiteX234" fmla="*/ 89251 w 346515"/>
                <a:gd name="connsiteY234" fmla="*/ 231646 h 285766"/>
                <a:gd name="connsiteX235" fmla="*/ 88280 w 346515"/>
                <a:gd name="connsiteY235" fmla="*/ 227851 h 285766"/>
                <a:gd name="connsiteX236" fmla="*/ 90177 w 346515"/>
                <a:gd name="connsiteY236" fmla="*/ 222154 h 285766"/>
                <a:gd name="connsiteX237" fmla="*/ 84485 w 346515"/>
                <a:gd name="connsiteY237" fmla="*/ 217403 h 285766"/>
                <a:gd name="connsiteX238" fmla="*/ 81656 w 346515"/>
                <a:gd name="connsiteY238" fmla="*/ 218354 h 285766"/>
                <a:gd name="connsiteX239" fmla="*/ 76890 w 346515"/>
                <a:gd name="connsiteY239" fmla="*/ 222154 h 285766"/>
                <a:gd name="connsiteX240" fmla="*/ 76890 w 346515"/>
                <a:gd name="connsiteY240" fmla="*/ 222154 h 285766"/>
                <a:gd name="connsiteX241" fmla="*/ 74988 w 346515"/>
                <a:gd name="connsiteY241" fmla="*/ 225003 h 285766"/>
                <a:gd name="connsiteX242" fmla="*/ 67413 w 346515"/>
                <a:gd name="connsiteY242" fmla="*/ 229749 h 285766"/>
                <a:gd name="connsiteX243" fmla="*/ 65510 w 346515"/>
                <a:gd name="connsiteY243" fmla="*/ 229749 h 285766"/>
                <a:gd name="connsiteX244" fmla="*/ 64564 w 346515"/>
                <a:gd name="connsiteY244" fmla="*/ 234495 h 285766"/>
                <a:gd name="connsiteX245" fmla="*/ 63613 w 346515"/>
                <a:gd name="connsiteY245" fmla="*/ 238295 h 285766"/>
                <a:gd name="connsiteX246" fmla="*/ 58867 w 346515"/>
                <a:gd name="connsiteY246" fmla="*/ 236393 h 285766"/>
                <a:gd name="connsiteX247" fmla="*/ 53169 w 346515"/>
                <a:gd name="connsiteY247" fmla="*/ 234495 h 285766"/>
                <a:gd name="connsiteX248" fmla="*/ 42726 w 346515"/>
                <a:gd name="connsiteY248" fmla="*/ 233544 h 285766"/>
                <a:gd name="connsiteX249" fmla="*/ 42726 w 346515"/>
                <a:gd name="connsiteY249" fmla="*/ 229749 h 285766"/>
                <a:gd name="connsiteX250" fmla="*/ 42726 w 346515"/>
                <a:gd name="connsiteY250" fmla="*/ 226900 h 285766"/>
                <a:gd name="connsiteX251" fmla="*/ 45574 w 346515"/>
                <a:gd name="connsiteY251" fmla="*/ 223100 h 285766"/>
                <a:gd name="connsiteX252" fmla="*/ 42726 w 346515"/>
                <a:gd name="connsiteY252" fmla="*/ 220257 h 285766"/>
                <a:gd name="connsiteX253" fmla="*/ 39877 w 346515"/>
                <a:gd name="connsiteY253" fmla="*/ 218354 h 285766"/>
                <a:gd name="connsiteX254" fmla="*/ 37979 w 346515"/>
                <a:gd name="connsiteY254" fmla="*/ 217403 h 285766"/>
                <a:gd name="connsiteX255" fmla="*/ 37979 w 346515"/>
                <a:gd name="connsiteY255" fmla="*/ 212657 h 285766"/>
                <a:gd name="connsiteX256" fmla="*/ 42726 w 346515"/>
                <a:gd name="connsiteY256" fmla="*/ 209808 h 285766"/>
                <a:gd name="connsiteX257" fmla="*/ 44623 w 346515"/>
                <a:gd name="connsiteY257" fmla="*/ 206964 h 285766"/>
                <a:gd name="connsiteX258" fmla="*/ 46525 w 346515"/>
                <a:gd name="connsiteY258" fmla="*/ 202213 h 285766"/>
                <a:gd name="connsiteX259" fmla="*/ 46525 w 346515"/>
                <a:gd name="connsiteY259" fmla="*/ 201267 h 285766"/>
                <a:gd name="connsiteX260" fmla="*/ 46525 w 346515"/>
                <a:gd name="connsiteY260" fmla="*/ 199364 h 285766"/>
                <a:gd name="connsiteX261" fmla="*/ 46525 w 346515"/>
                <a:gd name="connsiteY261" fmla="*/ 195570 h 285766"/>
                <a:gd name="connsiteX262" fmla="*/ 47472 w 346515"/>
                <a:gd name="connsiteY262" fmla="*/ 189872 h 285766"/>
                <a:gd name="connsiteX263" fmla="*/ 46525 w 346515"/>
                <a:gd name="connsiteY263" fmla="*/ 177531 h 285766"/>
                <a:gd name="connsiteX264" fmla="*/ 44623 w 346515"/>
                <a:gd name="connsiteY264" fmla="*/ 168034 h 285766"/>
                <a:gd name="connsiteX265" fmla="*/ 37979 w 346515"/>
                <a:gd name="connsiteY265" fmla="*/ 166136 h 285766"/>
                <a:gd name="connsiteX266" fmla="*/ 34179 w 346515"/>
                <a:gd name="connsiteY266" fmla="*/ 165185 h 285766"/>
                <a:gd name="connsiteX267" fmla="*/ 29433 w 346515"/>
                <a:gd name="connsiteY267" fmla="*/ 165185 h 285766"/>
                <a:gd name="connsiteX268" fmla="*/ 27536 w 346515"/>
                <a:gd name="connsiteY268" fmla="*/ 167083 h 285766"/>
                <a:gd name="connsiteX269" fmla="*/ 25633 w 346515"/>
                <a:gd name="connsiteY269" fmla="*/ 168985 h 285766"/>
                <a:gd name="connsiteX270" fmla="*/ 22785 w 346515"/>
                <a:gd name="connsiteY270" fmla="*/ 171834 h 285766"/>
                <a:gd name="connsiteX271" fmla="*/ 21838 w 346515"/>
                <a:gd name="connsiteY271" fmla="*/ 172780 h 285766"/>
                <a:gd name="connsiteX272" fmla="*/ 17087 w 346515"/>
                <a:gd name="connsiteY272" fmla="*/ 164239 h 285766"/>
                <a:gd name="connsiteX273" fmla="*/ 16141 w 346515"/>
                <a:gd name="connsiteY273" fmla="*/ 163288 h 285766"/>
                <a:gd name="connsiteX274" fmla="*/ 15190 w 346515"/>
                <a:gd name="connsiteY274" fmla="*/ 161385 h 285766"/>
                <a:gd name="connsiteX275" fmla="*/ 6644 w 346515"/>
                <a:gd name="connsiteY275" fmla="*/ 159498 h 285766"/>
                <a:gd name="connsiteX276" fmla="*/ 951 w 346515"/>
                <a:gd name="connsiteY276" fmla="*/ 157600 h 285766"/>
                <a:gd name="connsiteX277" fmla="*/ 0 w 346515"/>
                <a:gd name="connsiteY277" fmla="*/ 156649 h 285766"/>
                <a:gd name="connsiteX278" fmla="*/ 0 w 346515"/>
                <a:gd name="connsiteY278" fmla="*/ 155698 h 285766"/>
                <a:gd name="connsiteX279" fmla="*/ 0 w 346515"/>
                <a:gd name="connsiteY279" fmla="*/ 151903 h 285766"/>
                <a:gd name="connsiteX280" fmla="*/ 0 w 346515"/>
                <a:gd name="connsiteY280" fmla="*/ 150951 h 285766"/>
                <a:gd name="connsiteX281" fmla="*/ 2849 w 346515"/>
                <a:gd name="connsiteY281" fmla="*/ 149054 h 285766"/>
                <a:gd name="connsiteX282" fmla="*/ 6644 w 346515"/>
                <a:gd name="connsiteY282" fmla="*/ 146205 h 285766"/>
                <a:gd name="connsiteX283" fmla="*/ 7595 w 346515"/>
                <a:gd name="connsiteY283" fmla="*/ 147156 h 285766"/>
                <a:gd name="connsiteX284" fmla="*/ 7595 w 346515"/>
                <a:gd name="connsiteY284" fmla="*/ 145254 h 285766"/>
                <a:gd name="connsiteX285" fmla="*/ 5697 w 346515"/>
                <a:gd name="connsiteY285" fmla="*/ 141459 h 285766"/>
                <a:gd name="connsiteX286" fmla="*/ 7595 w 346515"/>
                <a:gd name="connsiteY286" fmla="*/ 140508 h 285766"/>
                <a:gd name="connsiteX287" fmla="*/ 9492 w 346515"/>
                <a:gd name="connsiteY287" fmla="*/ 139562 h 285766"/>
                <a:gd name="connsiteX288" fmla="*/ 11390 w 346515"/>
                <a:gd name="connsiteY288" fmla="*/ 133864 h 285766"/>
                <a:gd name="connsiteX289" fmla="*/ 13292 w 346515"/>
                <a:gd name="connsiteY289" fmla="*/ 131962 h 285766"/>
                <a:gd name="connsiteX290" fmla="*/ 16141 w 346515"/>
                <a:gd name="connsiteY290" fmla="*/ 130064 h 285766"/>
                <a:gd name="connsiteX291" fmla="*/ 20887 w 346515"/>
                <a:gd name="connsiteY291" fmla="*/ 124367 h 2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</a:cxnLst>
              <a:rect l="l" t="t" r="r" b="b"/>
              <a:pathLst>
                <a:path w="346515" h="285766">
                  <a:moveTo>
                    <a:pt x="20887" y="124367"/>
                  </a:moveTo>
                  <a:lnTo>
                    <a:pt x="21838" y="121518"/>
                  </a:lnTo>
                  <a:lnTo>
                    <a:pt x="22785" y="123416"/>
                  </a:lnTo>
                  <a:lnTo>
                    <a:pt x="23736" y="120572"/>
                  </a:lnTo>
                  <a:lnTo>
                    <a:pt x="26585" y="117718"/>
                  </a:lnTo>
                  <a:lnTo>
                    <a:pt x="25633" y="114874"/>
                  </a:lnTo>
                  <a:lnTo>
                    <a:pt x="25633" y="114874"/>
                  </a:lnTo>
                  <a:lnTo>
                    <a:pt x="24687" y="110128"/>
                  </a:lnTo>
                  <a:lnTo>
                    <a:pt x="26585" y="101582"/>
                  </a:lnTo>
                  <a:lnTo>
                    <a:pt x="32282" y="102529"/>
                  </a:lnTo>
                  <a:lnTo>
                    <a:pt x="32282" y="102529"/>
                  </a:lnTo>
                  <a:lnTo>
                    <a:pt x="34179" y="104431"/>
                  </a:lnTo>
                  <a:lnTo>
                    <a:pt x="35131" y="106328"/>
                  </a:lnTo>
                  <a:lnTo>
                    <a:pt x="37028" y="108226"/>
                  </a:lnTo>
                  <a:lnTo>
                    <a:pt x="39877" y="111075"/>
                  </a:lnTo>
                  <a:lnTo>
                    <a:pt x="40828" y="112972"/>
                  </a:lnTo>
                  <a:lnTo>
                    <a:pt x="43677" y="114874"/>
                  </a:lnTo>
                  <a:lnTo>
                    <a:pt x="44623" y="115826"/>
                  </a:lnTo>
                  <a:lnTo>
                    <a:pt x="48423" y="117718"/>
                  </a:lnTo>
                  <a:lnTo>
                    <a:pt x="58867" y="124367"/>
                  </a:lnTo>
                  <a:lnTo>
                    <a:pt x="61715" y="126264"/>
                  </a:lnTo>
                  <a:lnTo>
                    <a:pt x="62666" y="126264"/>
                  </a:lnTo>
                  <a:lnTo>
                    <a:pt x="66461" y="129113"/>
                  </a:lnTo>
                  <a:lnTo>
                    <a:pt x="68364" y="131011"/>
                  </a:lnTo>
                  <a:lnTo>
                    <a:pt x="72159" y="131962"/>
                  </a:lnTo>
                  <a:lnTo>
                    <a:pt x="74988" y="131962"/>
                  </a:lnTo>
                  <a:lnTo>
                    <a:pt x="79754" y="130064"/>
                  </a:lnTo>
                  <a:lnTo>
                    <a:pt x="81656" y="131011"/>
                  </a:lnTo>
                  <a:lnTo>
                    <a:pt x="83554" y="129113"/>
                  </a:lnTo>
                  <a:lnTo>
                    <a:pt x="85451" y="129113"/>
                  </a:lnTo>
                  <a:lnTo>
                    <a:pt x="87354" y="127216"/>
                  </a:lnTo>
                  <a:lnTo>
                    <a:pt x="89251" y="127216"/>
                  </a:lnTo>
                  <a:lnTo>
                    <a:pt x="90177" y="126264"/>
                  </a:lnTo>
                  <a:lnTo>
                    <a:pt x="91149" y="120572"/>
                  </a:lnTo>
                  <a:lnTo>
                    <a:pt x="93046" y="117718"/>
                  </a:lnTo>
                  <a:lnTo>
                    <a:pt x="94948" y="114874"/>
                  </a:lnTo>
                  <a:lnTo>
                    <a:pt x="104421" y="116772"/>
                  </a:lnTo>
                  <a:lnTo>
                    <a:pt x="111070" y="111075"/>
                  </a:lnTo>
                  <a:lnTo>
                    <a:pt x="114865" y="83539"/>
                  </a:lnTo>
                  <a:lnTo>
                    <a:pt x="115816" y="82593"/>
                  </a:lnTo>
                  <a:lnTo>
                    <a:pt x="115816" y="80690"/>
                  </a:lnTo>
                  <a:lnTo>
                    <a:pt x="115816" y="79744"/>
                  </a:lnTo>
                  <a:lnTo>
                    <a:pt x="116767" y="78793"/>
                  </a:lnTo>
                  <a:lnTo>
                    <a:pt x="117713" y="75944"/>
                  </a:lnTo>
                  <a:lnTo>
                    <a:pt x="115816" y="72149"/>
                  </a:lnTo>
                  <a:lnTo>
                    <a:pt x="118664" y="68349"/>
                  </a:lnTo>
                  <a:lnTo>
                    <a:pt x="120562" y="60754"/>
                  </a:lnTo>
                  <a:lnTo>
                    <a:pt x="120562" y="58857"/>
                  </a:lnTo>
                  <a:lnTo>
                    <a:pt x="116767" y="56954"/>
                  </a:lnTo>
                  <a:lnTo>
                    <a:pt x="114865" y="54110"/>
                  </a:lnTo>
                  <a:lnTo>
                    <a:pt x="115816" y="54110"/>
                  </a:lnTo>
                  <a:lnTo>
                    <a:pt x="116767" y="55057"/>
                  </a:lnTo>
                  <a:lnTo>
                    <a:pt x="117713" y="56008"/>
                  </a:lnTo>
                  <a:lnTo>
                    <a:pt x="119616" y="56954"/>
                  </a:lnTo>
                  <a:lnTo>
                    <a:pt x="121513" y="57905"/>
                  </a:lnTo>
                  <a:lnTo>
                    <a:pt x="129108" y="56954"/>
                  </a:lnTo>
                  <a:lnTo>
                    <a:pt x="133854" y="53159"/>
                  </a:lnTo>
                  <a:lnTo>
                    <a:pt x="141449" y="50311"/>
                  </a:lnTo>
                  <a:lnTo>
                    <a:pt x="142400" y="49359"/>
                  </a:lnTo>
                  <a:lnTo>
                    <a:pt x="142400" y="48413"/>
                  </a:lnTo>
                  <a:lnTo>
                    <a:pt x="144298" y="45569"/>
                  </a:lnTo>
                  <a:lnTo>
                    <a:pt x="146195" y="44623"/>
                  </a:lnTo>
                  <a:lnTo>
                    <a:pt x="149995" y="43672"/>
                  </a:lnTo>
                  <a:lnTo>
                    <a:pt x="160439" y="54110"/>
                  </a:lnTo>
                  <a:lnTo>
                    <a:pt x="161390" y="56954"/>
                  </a:lnTo>
                  <a:lnTo>
                    <a:pt x="163288" y="59803"/>
                  </a:lnTo>
                  <a:lnTo>
                    <a:pt x="168039" y="67398"/>
                  </a:lnTo>
                  <a:lnTo>
                    <a:pt x="168985" y="69300"/>
                  </a:lnTo>
                  <a:lnTo>
                    <a:pt x="172785" y="72149"/>
                  </a:lnTo>
                  <a:lnTo>
                    <a:pt x="180380" y="58857"/>
                  </a:lnTo>
                  <a:lnTo>
                    <a:pt x="179429" y="52208"/>
                  </a:lnTo>
                  <a:lnTo>
                    <a:pt x="177531" y="48413"/>
                  </a:lnTo>
                  <a:lnTo>
                    <a:pt x="179429" y="44623"/>
                  </a:lnTo>
                  <a:lnTo>
                    <a:pt x="182277" y="41774"/>
                  </a:lnTo>
                  <a:lnTo>
                    <a:pt x="186077" y="37974"/>
                  </a:lnTo>
                  <a:lnTo>
                    <a:pt x="188926" y="29433"/>
                  </a:lnTo>
                  <a:lnTo>
                    <a:pt x="187975" y="24682"/>
                  </a:lnTo>
                  <a:lnTo>
                    <a:pt x="200316" y="16136"/>
                  </a:lnTo>
                  <a:lnTo>
                    <a:pt x="203164" y="2844"/>
                  </a:lnTo>
                  <a:lnTo>
                    <a:pt x="211711" y="0"/>
                  </a:lnTo>
                  <a:lnTo>
                    <a:pt x="218359" y="946"/>
                  </a:lnTo>
                  <a:lnTo>
                    <a:pt x="235451" y="9492"/>
                  </a:lnTo>
                  <a:lnTo>
                    <a:pt x="246841" y="11390"/>
                  </a:lnTo>
                  <a:lnTo>
                    <a:pt x="248739" y="10444"/>
                  </a:lnTo>
                  <a:lnTo>
                    <a:pt x="249690" y="8541"/>
                  </a:lnTo>
                  <a:lnTo>
                    <a:pt x="274377" y="13287"/>
                  </a:lnTo>
                  <a:lnTo>
                    <a:pt x="274377" y="14239"/>
                  </a:lnTo>
                  <a:lnTo>
                    <a:pt x="273426" y="35126"/>
                  </a:lnTo>
                  <a:lnTo>
                    <a:pt x="273426" y="37974"/>
                  </a:lnTo>
                  <a:lnTo>
                    <a:pt x="274377" y="39872"/>
                  </a:lnTo>
                  <a:lnTo>
                    <a:pt x="274377" y="42726"/>
                  </a:lnTo>
                  <a:lnTo>
                    <a:pt x="271528" y="44623"/>
                  </a:lnTo>
                  <a:lnTo>
                    <a:pt x="267728" y="45569"/>
                  </a:lnTo>
                  <a:lnTo>
                    <a:pt x="269631" y="47472"/>
                  </a:lnTo>
                  <a:lnTo>
                    <a:pt x="270577" y="46521"/>
                  </a:lnTo>
                  <a:lnTo>
                    <a:pt x="287669" y="65500"/>
                  </a:lnTo>
                  <a:lnTo>
                    <a:pt x="287669" y="71198"/>
                  </a:lnTo>
                  <a:lnTo>
                    <a:pt x="287669" y="71198"/>
                  </a:lnTo>
                  <a:lnTo>
                    <a:pt x="285772" y="83539"/>
                  </a:lnTo>
                  <a:lnTo>
                    <a:pt x="292415" y="93036"/>
                  </a:lnTo>
                  <a:lnTo>
                    <a:pt x="290518" y="104431"/>
                  </a:lnTo>
                  <a:lnTo>
                    <a:pt x="289567" y="105377"/>
                  </a:lnTo>
                  <a:lnTo>
                    <a:pt x="289567" y="106328"/>
                  </a:lnTo>
                  <a:lnTo>
                    <a:pt x="291469" y="109177"/>
                  </a:lnTo>
                  <a:lnTo>
                    <a:pt x="293367" y="110128"/>
                  </a:lnTo>
                  <a:lnTo>
                    <a:pt x="290518" y="112026"/>
                  </a:lnTo>
                  <a:lnTo>
                    <a:pt x="287669" y="114874"/>
                  </a:lnTo>
                  <a:lnTo>
                    <a:pt x="280074" y="124367"/>
                  </a:lnTo>
                  <a:lnTo>
                    <a:pt x="280074" y="127216"/>
                  </a:lnTo>
                  <a:lnTo>
                    <a:pt x="280074" y="128167"/>
                  </a:lnTo>
                  <a:lnTo>
                    <a:pt x="287669" y="147156"/>
                  </a:lnTo>
                  <a:lnTo>
                    <a:pt x="290518" y="148103"/>
                  </a:lnTo>
                  <a:lnTo>
                    <a:pt x="293367" y="145254"/>
                  </a:lnTo>
                  <a:lnTo>
                    <a:pt x="295264" y="143357"/>
                  </a:lnTo>
                  <a:lnTo>
                    <a:pt x="296215" y="143357"/>
                  </a:lnTo>
                  <a:lnTo>
                    <a:pt x="303810" y="139562"/>
                  </a:lnTo>
                  <a:lnTo>
                    <a:pt x="312356" y="136708"/>
                  </a:lnTo>
                  <a:lnTo>
                    <a:pt x="317083" y="134810"/>
                  </a:lnTo>
                  <a:lnTo>
                    <a:pt x="321849" y="132913"/>
                  </a:lnTo>
                  <a:lnTo>
                    <a:pt x="326580" y="130064"/>
                  </a:lnTo>
                  <a:lnTo>
                    <a:pt x="329444" y="129113"/>
                  </a:lnTo>
                  <a:lnTo>
                    <a:pt x="332277" y="127216"/>
                  </a:lnTo>
                  <a:lnTo>
                    <a:pt x="342716" y="125318"/>
                  </a:lnTo>
                  <a:lnTo>
                    <a:pt x="343667" y="136708"/>
                  </a:lnTo>
                  <a:lnTo>
                    <a:pt x="344619" y="142405"/>
                  </a:lnTo>
                  <a:lnTo>
                    <a:pt x="346516" y="146205"/>
                  </a:lnTo>
                  <a:lnTo>
                    <a:pt x="346516" y="149054"/>
                  </a:lnTo>
                  <a:lnTo>
                    <a:pt x="340819" y="163288"/>
                  </a:lnTo>
                  <a:lnTo>
                    <a:pt x="337038" y="163288"/>
                  </a:lnTo>
                  <a:lnTo>
                    <a:pt x="336072" y="163288"/>
                  </a:lnTo>
                  <a:lnTo>
                    <a:pt x="331346" y="163288"/>
                  </a:lnTo>
                  <a:lnTo>
                    <a:pt x="328478" y="167083"/>
                  </a:lnTo>
                  <a:lnTo>
                    <a:pt x="327546" y="168034"/>
                  </a:lnTo>
                  <a:lnTo>
                    <a:pt x="326580" y="168985"/>
                  </a:lnTo>
                  <a:lnTo>
                    <a:pt x="323746" y="173731"/>
                  </a:lnTo>
                  <a:lnTo>
                    <a:pt x="322780" y="176580"/>
                  </a:lnTo>
                  <a:lnTo>
                    <a:pt x="322780" y="177531"/>
                  </a:lnTo>
                  <a:lnTo>
                    <a:pt x="322780" y="178477"/>
                  </a:lnTo>
                  <a:lnTo>
                    <a:pt x="318049" y="187023"/>
                  </a:lnTo>
                  <a:lnTo>
                    <a:pt x="316151" y="188921"/>
                  </a:lnTo>
                  <a:lnTo>
                    <a:pt x="311385" y="194618"/>
                  </a:lnTo>
                  <a:lnTo>
                    <a:pt x="312356" y="198413"/>
                  </a:lnTo>
                  <a:lnTo>
                    <a:pt x="312356" y="199364"/>
                  </a:lnTo>
                  <a:lnTo>
                    <a:pt x="312356" y="203164"/>
                  </a:lnTo>
                  <a:lnTo>
                    <a:pt x="312356" y="204111"/>
                  </a:lnTo>
                  <a:lnTo>
                    <a:pt x="313288" y="205062"/>
                  </a:lnTo>
                  <a:lnTo>
                    <a:pt x="316151" y="206964"/>
                  </a:lnTo>
                  <a:lnTo>
                    <a:pt x="318049" y="206964"/>
                  </a:lnTo>
                  <a:lnTo>
                    <a:pt x="319951" y="206013"/>
                  </a:lnTo>
                  <a:lnTo>
                    <a:pt x="324678" y="207911"/>
                  </a:lnTo>
                  <a:lnTo>
                    <a:pt x="326580" y="206964"/>
                  </a:lnTo>
                  <a:lnTo>
                    <a:pt x="329444" y="210759"/>
                  </a:lnTo>
                  <a:lnTo>
                    <a:pt x="328478" y="213608"/>
                  </a:lnTo>
                  <a:lnTo>
                    <a:pt x="325649" y="222154"/>
                  </a:lnTo>
                  <a:lnTo>
                    <a:pt x="320883" y="226900"/>
                  </a:lnTo>
                  <a:lnTo>
                    <a:pt x="319951" y="229749"/>
                  </a:lnTo>
                  <a:lnTo>
                    <a:pt x="318049" y="234495"/>
                  </a:lnTo>
                  <a:lnTo>
                    <a:pt x="313288" y="235446"/>
                  </a:lnTo>
                  <a:lnTo>
                    <a:pt x="306659" y="237344"/>
                  </a:lnTo>
                  <a:lnTo>
                    <a:pt x="303810" y="236393"/>
                  </a:lnTo>
                  <a:lnTo>
                    <a:pt x="303810" y="240193"/>
                  </a:lnTo>
                  <a:lnTo>
                    <a:pt x="307590" y="243041"/>
                  </a:lnTo>
                  <a:lnTo>
                    <a:pt x="305708" y="244939"/>
                  </a:lnTo>
                  <a:lnTo>
                    <a:pt x="300010" y="243992"/>
                  </a:lnTo>
                  <a:lnTo>
                    <a:pt x="299059" y="245890"/>
                  </a:lnTo>
                  <a:lnTo>
                    <a:pt x="296215" y="247787"/>
                  </a:lnTo>
                  <a:lnTo>
                    <a:pt x="296215" y="248739"/>
                  </a:lnTo>
                  <a:lnTo>
                    <a:pt x="292415" y="250636"/>
                  </a:lnTo>
                  <a:lnTo>
                    <a:pt x="289567" y="253485"/>
                  </a:lnTo>
                  <a:lnTo>
                    <a:pt x="287669" y="251587"/>
                  </a:lnTo>
                  <a:lnTo>
                    <a:pt x="284821" y="250636"/>
                  </a:lnTo>
                  <a:lnTo>
                    <a:pt x="281972" y="251587"/>
                  </a:lnTo>
                  <a:lnTo>
                    <a:pt x="279123" y="253485"/>
                  </a:lnTo>
                  <a:lnTo>
                    <a:pt x="272479" y="257285"/>
                  </a:lnTo>
                  <a:lnTo>
                    <a:pt x="269631" y="262031"/>
                  </a:lnTo>
                  <a:lnTo>
                    <a:pt x="265831" y="268680"/>
                  </a:lnTo>
                  <a:lnTo>
                    <a:pt x="265831" y="268680"/>
                  </a:lnTo>
                  <a:lnTo>
                    <a:pt x="264885" y="269626"/>
                  </a:lnTo>
                  <a:lnTo>
                    <a:pt x="261085" y="272475"/>
                  </a:lnTo>
                  <a:lnTo>
                    <a:pt x="256334" y="271523"/>
                  </a:lnTo>
                  <a:lnTo>
                    <a:pt x="254436" y="271523"/>
                  </a:lnTo>
                  <a:lnTo>
                    <a:pt x="255387" y="274377"/>
                  </a:lnTo>
                  <a:lnTo>
                    <a:pt x="255387" y="277221"/>
                  </a:lnTo>
                  <a:lnTo>
                    <a:pt x="253490" y="281021"/>
                  </a:lnTo>
                  <a:lnTo>
                    <a:pt x="252539" y="283869"/>
                  </a:lnTo>
                  <a:lnTo>
                    <a:pt x="251587" y="283869"/>
                  </a:lnTo>
                  <a:lnTo>
                    <a:pt x="249690" y="284816"/>
                  </a:lnTo>
                  <a:lnTo>
                    <a:pt x="246841" y="284816"/>
                  </a:lnTo>
                  <a:lnTo>
                    <a:pt x="237349" y="285767"/>
                  </a:lnTo>
                  <a:lnTo>
                    <a:pt x="231651" y="280069"/>
                  </a:lnTo>
                  <a:lnTo>
                    <a:pt x="223105" y="248739"/>
                  </a:lnTo>
                  <a:lnTo>
                    <a:pt x="220257" y="246836"/>
                  </a:lnTo>
                  <a:lnTo>
                    <a:pt x="219305" y="246836"/>
                  </a:lnTo>
                  <a:lnTo>
                    <a:pt x="218359" y="250636"/>
                  </a:lnTo>
                  <a:lnTo>
                    <a:pt x="217408" y="251587"/>
                  </a:lnTo>
                  <a:lnTo>
                    <a:pt x="215510" y="254436"/>
                  </a:lnTo>
                  <a:lnTo>
                    <a:pt x="212662" y="256334"/>
                  </a:lnTo>
                  <a:lnTo>
                    <a:pt x="212662" y="256334"/>
                  </a:lnTo>
                  <a:lnTo>
                    <a:pt x="208862" y="257285"/>
                  </a:lnTo>
                  <a:lnTo>
                    <a:pt x="203164" y="257285"/>
                  </a:lnTo>
                  <a:lnTo>
                    <a:pt x="202218" y="256334"/>
                  </a:lnTo>
                  <a:lnTo>
                    <a:pt x="199369" y="250636"/>
                  </a:lnTo>
                  <a:lnTo>
                    <a:pt x="197472" y="247787"/>
                  </a:lnTo>
                  <a:lnTo>
                    <a:pt x="197472" y="246836"/>
                  </a:lnTo>
                  <a:lnTo>
                    <a:pt x="197472" y="246836"/>
                  </a:lnTo>
                  <a:lnTo>
                    <a:pt x="189872" y="251587"/>
                  </a:lnTo>
                  <a:lnTo>
                    <a:pt x="187975" y="252534"/>
                  </a:lnTo>
                  <a:lnTo>
                    <a:pt x="185126" y="254436"/>
                  </a:lnTo>
                  <a:lnTo>
                    <a:pt x="183228" y="255382"/>
                  </a:lnTo>
                  <a:lnTo>
                    <a:pt x="178482" y="259182"/>
                  </a:lnTo>
                  <a:lnTo>
                    <a:pt x="172785" y="264880"/>
                  </a:lnTo>
                  <a:lnTo>
                    <a:pt x="143352" y="278172"/>
                  </a:lnTo>
                  <a:lnTo>
                    <a:pt x="141449" y="272475"/>
                  </a:lnTo>
                  <a:lnTo>
                    <a:pt x="140503" y="271523"/>
                  </a:lnTo>
                  <a:lnTo>
                    <a:pt x="138605" y="269626"/>
                  </a:lnTo>
                  <a:lnTo>
                    <a:pt x="135757" y="264880"/>
                  </a:lnTo>
                  <a:lnTo>
                    <a:pt x="130059" y="266777"/>
                  </a:lnTo>
                  <a:lnTo>
                    <a:pt x="127211" y="270577"/>
                  </a:lnTo>
                  <a:lnTo>
                    <a:pt x="121513" y="274377"/>
                  </a:lnTo>
                  <a:lnTo>
                    <a:pt x="111070" y="277221"/>
                  </a:lnTo>
                  <a:lnTo>
                    <a:pt x="110118" y="276274"/>
                  </a:lnTo>
                  <a:lnTo>
                    <a:pt x="109167" y="275323"/>
                  </a:lnTo>
                  <a:lnTo>
                    <a:pt x="109167" y="274377"/>
                  </a:lnTo>
                  <a:lnTo>
                    <a:pt x="109167" y="271523"/>
                  </a:lnTo>
                  <a:lnTo>
                    <a:pt x="105372" y="262031"/>
                  </a:lnTo>
                  <a:lnTo>
                    <a:pt x="98724" y="252534"/>
                  </a:lnTo>
                  <a:lnTo>
                    <a:pt x="98724" y="246836"/>
                  </a:lnTo>
                  <a:lnTo>
                    <a:pt x="95875" y="243992"/>
                  </a:lnTo>
                  <a:lnTo>
                    <a:pt x="95875" y="243041"/>
                  </a:lnTo>
                  <a:lnTo>
                    <a:pt x="93977" y="241139"/>
                  </a:lnTo>
                  <a:lnTo>
                    <a:pt x="93977" y="240193"/>
                  </a:lnTo>
                  <a:lnTo>
                    <a:pt x="92080" y="238295"/>
                  </a:lnTo>
                  <a:lnTo>
                    <a:pt x="92080" y="237344"/>
                  </a:lnTo>
                  <a:lnTo>
                    <a:pt x="91149" y="235446"/>
                  </a:lnTo>
                  <a:lnTo>
                    <a:pt x="89251" y="231646"/>
                  </a:lnTo>
                  <a:lnTo>
                    <a:pt x="88280" y="227851"/>
                  </a:lnTo>
                  <a:lnTo>
                    <a:pt x="90177" y="222154"/>
                  </a:lnTo>
                  <a:lnTo>
                    <a:pt x="84485" y="217403"/>
                  </a:lnTo>
                  <a:lnTo>
                    <a:pt x="81656" y="218354"/>
                  </a:lnTo>
                  <a:lnTo>
                    <a:pt x="76890" y="222154"/>
                  </a:lnTo>
                  <a:lnTo>
                    <a:pt x="76890" y="222154"/>
                  </a:lnTo>
                  <a:lnTo>
                    <a:pt x="74988" y="225003"/>
                  </a:lnTo>
                  <a:lnTo>
                    <a:pt x="67413" y="229749"/>
                  </a:lnTo>
                  <a:lnTo>
                    <a:pt x="65510" y="229749"/>
                  </a:lnTo>
                  <a:lnTo>
                    <a:pt x="64564" y="234495"/>
                  </a:lnTo>
                  <a:lnTo>
                    <a:pt x="63613" y="238295"/>
                  </a:lnTo>
                  <a:lnTo>
                    <a:pt x="58867" y="236393"/>
                  </a:lnTo>
                  <a:lnTo>
                    <a:pt x="53169" y="234495"/>
                  </a:lnTo>
                  <a:lnTo>
                    <a:pt x="42726" y="233544"/>
                  </a:lnTo>
                  <a:lnTo>
                    <a:pt x="42726" y="229749"/>
                  </a:lnTo>
                  <a:lnTo>
                    <a:pt x="42726" y="226900"/>
                  </a:lnTo>
                  <a:lnTo>
                    <a:pt x="45574" y="223100"/>
                  </a:lnTo>
                  <a:lnTo>
                    <a:pt x="42726" y="220257"/>
                  </a:lnTo>
                  <a:lnTo>
                    <a:pt x="39877" y="218354"/>
                  </a:lnTo>
                  <a:lnTo>
                    <a:pt x="37979" y="217403"/>
                  </a:lnTo>
                  <a:lnTo>
                    <a:pt x="37979" y="212657"/>
                  </a:lnTo>
                  <a:lnTo>
                    <a:pt x="42726" y="209808"/>
                  </a:lnTo>
                  <a:lnTo>
                    <a:pt x="44623" y="206964"/>
                  </a:lnTo>
                  <a:lnTo>
                    <a:pt x="46525" y="202213"/>
                  </a:lnTo>
                  <a:lnTo>
                    <a:pt x="46525" y="201267"/>
                  </a:lnTo>
                  <a:lnTo>
                    <a:pt x="46525" y="199364"/>
                  </a:lnTo>
                  <a:lnTo>
                    <a:pt x="46525" y="195570"/>
                  </a:lnTo>
                  <a:lnTo>
                    <a:pt x="47472" y="189872"/>
                  </a:lnTo>
                  <a:lnTo>
                    <a:pt x="46525" y="177531"/>
                  </a:lnTo>
                  <a:lnTo>
                    <a:pt x="44623" y="168034"/>
                  </a:lnTo>
                  <a:lnTo>
                    <a:pt x="37979" y="166136"/>
                  </a:lnTo>
                  <a:lnTo>
                    <a:pt x="34179" y="165185"/>
                  </a:lnTo>
                  <a:lnTo>
                    <a:pt x="29433" y="165185"/>
                  </a:lnTo>
                  <a:lnTo>
                    <a:pt x="27536" y="167083"/>
                  </a:lnTo>
                  <a:lnTo>
                    <a:pt x="25633" y="168985"/>
                  </a:lnTo>
                  <a:lnTo>
                    <a:pt x="22785" y="171834"/>
                  </a:lnTo>
                  <a:lnTo>
                    <a:pt x="21838" y="172780"/>
                  </a:lnTo>
                  <a:lnTo>
                    <a:pt x="17087" y="164239"/>
                  </a:lnTo>
                  <a:lnTo>
                    <a:pt x="16141" y="163288"/>
                  </a:lnTo>
                  <a:lnTo>
                    <a:pt x="15190" y="161385"/>
                  </a:lnTo>
                  <a:lnTo>
                    <a:pt x="6644" y="159498"/>
                  </a:lnTo>
                  <a:lnTo>
                    <a:pt x="951" y="157600"/>
                  </a:lnTo>
                  <a:lnTo>
                    <a:pt x="0" y="156649"/>
                  </a:lnTo>
                  <a:lnTo>
                    <a:pt x="0" y="155698"/>
                  </a:lnTo>
                  <a:lnTo>
                    <a:pt x="0" y="151903"/>
                  </a:lnTo>
                  <a:lnTo>
                    <a:pt x="0" y="150951"/>
                  </a:lnTo>
                  <a:lnTo>
                    <a:pt x="2849" y="149054"/>
                  </a:lnTo>
                  <a:lnTo>
                    <a:pt x="6644" y="146205"/>
                  </a:lnTo>
                  <a:lnTo>
                    <a:pt x="7595" y="147156"/>
                  </a:lnTo>
                  <a:lnTo>
                    <a:pt x="7595" y="145254"/>
                  </a:lnTo>
                  <a:lnTo>
                    <a:pt x="5697" y="141459"/>
                  </a:lnTo>
                  <a:lnTo>
                    <a:pt x="7595" y="140508"/>
                  </a:lnTo>
                  <a:lnTo>
                    <a:pt x="9492" y="139562"/>
                  </a:lnTo>
                  <a:lnTo>
                    <a:pt x="11390" y="133864"/>
                  </a:lnTo>
                  <a:lnTo>
                    <a:pt x="13292" y="131962"/>
                  </a:lnTo>
                  <a:lnTo>
                    <a:pt x="16141" y="130064"/>
                  </a:lnTo>
                  <a:lnTo>
                    <a:pt x="20887" y="124367"/>
                  </a:lnTo>
                </a:path>
              </a:pathLst>
            </a:custGeom>
            <a:solidFill>
              <a:srgbClr val="FEC132"/>
            </a:solidFill>
            <a:ln>
              <a:solidFill>
                <a:srgbClr val="FEC132"/>
              </a:solidFill>
            </a:ln>
            <a:effectLst>
              <a:outerShdw blurRad="25400" dist="38100" dir="2700000" algn="tl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03AD9575-9003-4DD6-91F2-35F1849DA0DA}"/>
              </a:ext>
            </a:extLst>
          </p:cNvPr>
          <p:cNvSpPr/>
          <p:nvPr/>
        </p:nvSpPr>
        <p:spPr>
          <a:xfrm>
            <a:off x="5371635" y="2505241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11E7A93-2717-4DE6-A4FC-6AD76412D977}"/>
              </a:ext>
            </a:extLst>
          </p:cNvPr>
          <p:cNvSpPr/>
          <p:nvPr/>
        </p:nvSpPr>
        <p:spPr>
          <a:xfrm>
            <a:off x="5271460" y="2515098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12311ED-7DFF-4D23-BDC5-3C40E6D922A3}"/>
              </a:ext>
            </a:extLst>
          </p:cNvPr>
          <p:cNvSpPr/>
          <p:nvPr/>
        </p:nvSpPr>
        <p:spPr>
          <a:xfrm>
            <a:off x="5390391" y="2601914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1F86A01-2B0B-4583-B757-656DB8A14B5B}"/>
              </a:ext>
            </a:extLst>
          </p:cNvPr>
          <p:cNvSpPr/>
          <p:nvPr/>
        </p:nvSpPr>
        <p:spPr>
          <a:xfrm>
            <a:off x="5294982" y="2591063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9C22224-0013-469F-A767-57F3BECE4BD0}"/>
              </a:ext>
            </a:extLst>
          </p:cNvPr>
          <p:cNvSpPr/>
          <p:nvPr/>
        </p:nvSpPr>
        <p:spPr>
          <a:xfrm>
            <a:off x="5517132" y="2395251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194F00-D79F-473C-8360-B9F2B08C369F}"/>
              </a:ext>
            </a:extLst>
          </p:cNvPr>
          <p:cNvSpPr/>
          <p:nvPr/>
        </p:nvSpPr>
        <p:spPr>
          <a:xfrm>
            <a:off x="5591610" y="2259418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BCBFB0-71D2-4E7D-900E-B20B4597609C}"/>
              </a:ext>
            </a:extLst>
          </p:cNvPr>
          <p:cNvGrpSpPr/>
          <p:nvPr/>
        </p:nvGrpSpPr>
        <p:grpSpPr>
          <a:xfrm>
            <a:off x="7434547" y="5330184"/>
            <a:ext cx="1170704" cy="885604"/>
            <a:chOff x="7434547" y="5330184"/>
            <a:chExt cx="1170704" cy="88560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599CB80-2B93-4115-9798-A8F23C2E971B}"/>
                </a:ext>
              </a:extLst>
            </p:cNvPr>
            <p:cNvGrpSpPr/>
            <p:nvPr/>
          </p:nvGrpSpPr>
          <p:grpSpPr>
            <a:xfrm>
              <a:off x="7434547" y="5627242"/>
              <a:ext cx="1170704" cy="588546"/>
              <a:chOff x="7315937" y="5735428"/>
              <a:chExt cx="1170704" cy="58854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3AC2AA7-E308-4B87-9421-8AB554DB0957}"/>
                  </a:ext>
                </a:extLst>
              </p:cNvPr>
              <p:cNvSpPr/>
              <p:nvPr/>
            </p:nvSpPr>
            <p:spPr>
              <a:xfrm>
                <a:off x="7315937" y="5818476"/>
                <a:ext cx="152400" cy="1524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25400" dist="38100" dir="2700000" algn="tl" rotWithShape="0">
                  <a:prstClr val="black">
                    <a:alpha val="6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2917D72-5BC4-4139-8C20-C6461357B792}"/>
                  </a:ext>
                </a:extLst>
              </p:cNvPr>
              <p:cNvSpPr/>
              <p:nvPr/>
            </p:nvSpPr>
            <p:spPr>
              <a:xfrm>
                <a:off x="7315937" y="6086780"/>
                <a:ext cx="152400" cy="152400"/>
              </a:xfrm>
              <a:prstGeom prst="rect">
                <a:avLst/>
              </a:prstGeom>
              <a:solidFill>
                <a:srgbClr val="4C4C84"/>
              </a:solidFill>
              <a:ln>
                <a:noFill/>
              </a:ln>
              <a:effectLst>
                <a:outerShdw blurRad="25400" dist="38100" dir="2700000" algn="tl" rotWithShape="0">
                  <a:prstClr val="black">
                    <a:alpha val="6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777D53-5287-4D84-9115-4D826D355409}"/>
                  </a:ext>
                </a:extLst>
              </p:cNvPr>
              <p:cNvSpPr txBox="1"/>
              <p:nvPr/>
            </p:nvSpPr>
            <p:spPr>
              <a:xfrm>
                <a:off x="7465208" y="573542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9F3E7">
                        <a:alpha val="69000"/>
                      </a:srgbClr>
                    </a:solidFill>
                    <a:latin typeface="HY견고딕" panose="02020603020101020101" pitchFamily="18" charset="-127"/>
                    <a:ea typeface="HY견고딕" panose="02020603020101020101" pitchFamily="18" charset="-127"/>
                  </a:rPr>
                  <a:t>수도권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733F987-99DD-45FF-AD3E-12FAE95AC9A9}"/>
                  </a:ext>
                </a:extLst>
              </p:cNvPr>
              <p:cNvSpPr txBox="1"/>
              <p:nvPr/>
            </p:nvSpPr>
            <p:spPr>
              <a:xfrm>
                <a:off x="7465208" y="6016197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9F3E7">
                        <a:alpha val="69000"/>
                      </a:srgbClr>
                    </a:solidFill>
                    <a:latin typeface="HY견고딕" panose="02020603020101020101" pitchFamily="18" charset="-127"/>
                    <a:ea typeface="HY견고딕" panose="02020603020101020101" pitchFamily="18" charset="-127"/>
                  </a:rPr>
                  <a:t>그 외 지역</a:t>
                </a:r>
              </a:p>
            </p:txBody>
          </p: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B586404-693F-478F-9EA0-BA11A30FD725}"/>
                </a:ext>
              </a:extLst>
            </p:cNvPr>
            <p:cNvSpPr/>
            <p:nvPr/>
          </p:nvSpPr>
          <p:spPr>
            <a:xfrm>
              <a:off x="7447376" y="5442549"/>
              <a:ext cx="126741" cy="126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EC20675-53E5-4A7B-AF64-CE674CD25318}"/>
                </a:ext>
              </a:extLst>
            </p:cNvPr>
            <p:cNvSpPr txBox="1"/>
            <p:nvPr/>
          </p:nvSpPr>
          <p:spPr>
            <a:xfrm>
              <a:off x="7574117" y="5330184"/>
              <a:ext cx="663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9F3E7">
                      <a:alpha val="69000"/>
                    </a:srgbClr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Top6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9F3E7">
                    <a:alpha val="69000"/>
                  </a:srgbClr>
                </a:solidFill>
                <a:latin typeface="HY견고딕" panose="02020603020101020101" pitchFamily="18" charset="-127"/>
                <a:ea typeface="HY견고딕" panose="02020603020101020101" pitchFamily="18" charset="-127"/>
              </a:endParaRPr>
            </a:p>
          </p:txBody>
        </p:sp>
      </p:grpSp>
      <p:pic>
        <p:nvPicPr>
          <p:cNvPr id="73" name="그림 72" descr="지도이(가) 표시된 사진&#10;&#10;자동 생성된 설명">
            <a:extLst>
              <a:ext uri="{FF2B5EF4-FFF2-40B4-BE49-F238E27FC236}">
                <a16:creationId xmlns:a16="http://schemas.microsoft.com/office/drawing/2014/main" id="{40587B09-5E81-4ED9-AA4B-8F0699EFF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9" y="1700952"/>
            <a:ext cx="3403726" cy="433556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97BD62D-62EA-47D6-A89C-A5EE34DA7825}"/>
              </a:ext>
            </a:extLst>
          </p:cNvPr>
          <p:cNvCxnSpPr>
            <a:cxnSpLocks/>
          </p:cNvCxnSpPr>
          <p:nvPr/>
        </p:nvCxnSpPr>
        <p:spPr>
          <a:xfrm flipH="1">
            <a:off x="4056782" y="3363675"/>
            <a:ext cx="1559237" cy="261491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82DC86F-B711-473A-B63C-01F6808042D5}"/>
              </a:ext>
            </a:extLst>
          </p:cNvPr>
          <p:cNvSpPr txBox="1"/>
          <p:nvPr/>
        </p:nvSpPr>
        <p:spPr>
          <a:xfrm>
            <a:off x="775645" y="6111403"/>
            <a:ext cx="4653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&lt;figure 6&gt; </a:t>
            </a:r>
            <a:r>
              <a:rPr lang="ko-KR" altLang="en-US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폐업 수와 </a:t>
            </a:r>
            <a:r>
              <a:rPr lang="en-US" altLang="ko-KR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인 가구 위치 시각화 지도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7D9FE79-BD22-4D5E-8371-25759243EE31}"/>
              </a:ext>
            </a:extLst>
          </p:cNvPr>
          <p:cNvCxnSpPr>
            <a:cxnSpLocks/>
          </p:cNvCxnSpPr>
          <p:nvPr/>
        </p:nvCxnSpPr>
        <p:spPr>
          <a:xfrm flipH="1" flipV="1">
            <a:off x="4004830" y="1814547"/>
            <a:ext cx="1366805" cy="28544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1E79CD-EB74-462E-872D-D37753FE3E8A}"/>
              </a:ext>
            </a:extLst>
          </p:cNvPr>
          <p:cNvSpPr/>
          <p:nvPr/>
        </p:nvSpPr>
        <p:spPr>
          <a:xfrm>
            <a:off x="4354320" y="1466455"/>
            <a:ext cx="4575132" cy="5221414"/>
          </a:xfrm>
          <a:prstGeom prst="rect">
            <a:avLst/>
          </a:prstGeom>
          <a:solidFill>
            <a:srgbClr val="060C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AF7F9A2-2DA0-46BE-B15F-5EBE2131CF1F}"/>
              </a:ext>
            </a:extLst>
          </p:cNvPr>
          <p:cNvGrpSpPr/>
          <p:nvPr/>
        </p:nvGrpSpPr>
        <p:grpSpPr>
          <a:xfrm>
            <a:off x="4599586" y="1899225"/>
            <a:ext cx="5097154" cy="4086230"/>
            <a:chOff x="7909748" y="346913"/>
            <a:chExt cx="5097154" cy="4086230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97B9DA4F-4B7B-4F00-AC6E-AA09D23BF69E}"/>
                </a:ext>
              </a:extLst>
            </p:cNvPr>
            <p:cNvGrpSpPr/>
            <p:nvPr/>
          </p:nvGrpSpPr>
          <p:grpSpPr>
            <a:xfrm>
              <a:off x="7909748" y="346913"/>
              <a:ext cx="5097154" cy="4086230"/>
              <a:chOff x="7909748" y="346913"/>
              <a:chExt cx="5097154" cy="4086230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276AACCA-1598-4BEB-9E9F-6587B573327F}"/>
                  </a:ext>
                </a:extLst>
              </p:cNvPr>
              <p:cNvGrpSpPr/>
              <p:nvPr/>
            </p:nvGrpSpPr>
            <p:grpSpPr>
              <a:xfrm>
                <a:off x="7909748" y="346913"/>
                <a:ext cx="5097154" cy="3302406"/>
                <a:chOff x="7909748" y="346913"/>
                <a:chExt cx="5097154" cy="3302406"/>
              </a:xfrm>
            </p:grpSpPr>
            <p:pic>
              <p:nvPicPr>
                <p:cNvPr id="86" name="Picture 2">
                  <a:extLst>
                    <a:ext uri="{FF2B5EF4-FFF2-40B4-BE49-F238E27FC236}">
                      <a16:creationId xmlns:a16="http://schemas.microsoft.com/office/drawing/2014/main" id="{584656EB-60DE-4208-902D-AC94B217A0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9748" y="2865495"/>
                  <a:ext cx="702176" cy="7838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E5FB4FC-3CA6-4BFE-B164-C06DE427E866}"/>
                    </a:ext>
                  </a:extLst>
                </p:cNvPr>
                <p:cNvGrpSpPr/>
                <p:nvPr/>
              </p:nvGrpSpPr>
              <p:grpSpPr>
                <a:xfrm>
                  <a:off x="7915151" y="346913"/>
                  <a:ext cx="5091751" cy="3144049"/>
                  <a:chOff x="7915151" y="346913"/>
                  <a:chExt cx="5091751" cy="3144049"/>
                </a:xfrm>
              </p:grpSpPr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DD4EFAA3-9929-4C90-A51A-134CAC995BEA}"/>
                      </a:ext>
                    </a:extLst>
                  </p:cNvPr>
                  <p:cNvGrpSpPr/>
                  <p:nvPr/>
                </p:nvGrpSpPr>
                <p:grpSpPr>
                  <a:xfrm>
                    <a:off x="7915151" y="346913"/>
                    <a:ext cx="5091751" cy="2518582"/>
                    <a:chOff x="7915151" y="346913"/>
                    <a:chExt cx="5091751" cy="2518582"/>
                  </a:xfrm>
                </p:grpSpPr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A6F364EE-050E-48A5-874F-A5160C4F0F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5151" y="346913"/>
                      <a:ext cx="4591039" cy="2518582"/>
                      <a:chOff x="7915151" y="346913"/>
                      <a:chExt cx="4591039" cy="2518582"/>
                    </a:xfrm>
                  </p:grpSpPr>
                  <p:grpSp>
                    <p:nvGrpSpPr>
                      <p:cNvPr id="92" name="그룹 91">
                        <a:extLst>
                          <a:ext uri="{FF2B5EF4-FFF2-40B4-BE49-F238E27FC236}">
                            <a16:creationId xmlns:a16="http://schemas.microsoft.com/office/drawing/2014/main" id="{30F7F7AB-57A8-4584-9098-3F49EADDB27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22262" y="346913"/>
                        <a:ext cx="4583928" cy="1669895"/>
                        <a:chOff x="7922262" y="346913"/>
                        <a:chExt cx="4583928" cy="1669895"/>
                      </a:xfrm>
                    </p:grpSpPr>
                    <p:pic>
                      <p:nvPicPr>
                        <p:cNvPr id="94" name="Picture 2">
                          <a:extLst>
                            <a:ext uri="{FF2B5EF4-FFF2-40B4-BE49-F238E27FC236}">
                              <a16:creationId xmlns:a16="http://schemas.microsoft.com/office/drawing/2014/main" id="{6835529D-B61C-4B56-8700-5445EECE8F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1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2262" y="1232984"/>
                          <a:ext cx="702176" cy="7838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9956DE8B-75E2-4B32-A17A-9C14A23DCE2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22262" y="346913"/>
                          <a:ext cx="4583928" cy="1539593"/>
                          <a:chOff x="7922262" y="346913"/>
                          <a:chExt cx="4583928" cy="1539593"/>
                        </a:xfrm>
                      </p:grpSpPr>
                      <p:grpSp>
                        <p:nvGrpSpPr>
                          <p:cNvPr id="96" name="그룹 95">
                            <a:extLst>
                              <a:ext uri="{FF2B5EF4-FFF2-40B4-BE49-F238E27FC236}">
                                <a16:creationId xmlns:a16="http://schemas.microsoft.com/office/drawing/2014/main" id="{B515F197-8A70-4A6C-AB2C-494BC1AED12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922262" y="346913"/>
                            <a:ext cx="4583928" cy="783824"/>
                            <a:chOff x="7922262" y="346913"/>
                            <a:chExt cx="4583928" cy="783824"/>
                          </a:xfrm>
                        </p:grpSpPr>
                        <p:pic>
                          <p:nvPicPr>
                            <p:cNvPr id="98" name="Picture 2">
                              <a:extLst>
                                <a:ext uri="{FF2B5EF4-FFF2-40B4-BE49-F238E27FC236}">
                                  <a16:creationId xmlns:a16="http://schemas.microsoft.com/office/drawing/2014/main" id="{37CB22BE-71B9-4758-AFE1-CC7F9CB2421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duotone>
                                <a:schemeClr val="accent1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4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922262" y="346913"/>
                              <a:ext cx="702176" cy="7838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sp>
                          <p:nvSpPr>
                            <p:cNvPr id="99" name="TextBox 98">
                              <a:extLst>
                                <a:ext uri="{FF2B5EF4-FFF2-40B4-BE49-F238E27FC236}">
                                  <a16:creationId xmlns:a16="http://schemas.microsoft.com/office/drawing/2014/main" id="{5EB9CD12-E2E2-45D3-8CA4-B7F8A2E630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8395209" y="513099"/>
                              <a:ext cx="4110981" cy="523220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ko-KR" altLang="en-US" sz="1400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서울한강 장체 B" panose="02020503020101020101" pitchFamily="18" charset="-127"/>
                                  <a:ea typeface="서울한강 장체 B" panose="02020503020101020101" pitchFamily="18" charset="-127"/>
                                </a:rPr>
                                <a:t>첫번째 분석을 통해 </a:t>
                              </a:r>
                              <a:r>
                                <a:rPr lang="en-US" altLang="ko-KR" sz="1400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서울한강 장체 B" panose="02020503020101020101" pitchFamily="18" charset="-127"/>
                                  <a:ea typeface="서울한강 장체 B" panose="02020503020101020101" pitchFamily="18" charset="-127"/>
                                </a:rPr>
                                <a:t>COVID-19 </a:t>
                              </a:r>
                              <a:r>
                                <a:rPr lang="ko-KR" altLang="en-US" sz="1400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서울한강 장체 B" panose="02020503020101020101" pitchFamily="18" charset="-127"/>
                                  <a:ea typeface="서울한강 장체 B" panose="02020503020101020101" pitchFamily="18" charset="-127"/>
                                </a:rPr>
                                <a:t>이후</a:t>
                              </a:r>
                              <a:r>
                                <a:rPr lang="en-US" altLang="ko-KR" sz="1400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서울한강 장체 B" panose="02020503020101020101" pitchFamily="18" charset="-127"/>
                                  <a:ea typeface="서울한강 장체 B" panose="02020503020101020101" pitchFamily="18" charset="-127"/>
                                </a:rPr>
                                <a:t> </a:t>
                              </a:r>
                              <a:r>
                                <a:rPr lang="ko-KR" altLang="en-US" sz="1400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서울한강 장체 B" panose="02020503020101020101" pitchFamily="18" charset="-127"/>
                                  <a:ea typeface="서울한강 장체 B" panose="02020503020101020101" pitchFamily="18" charset="-127"/>
                                </a:rPr>
                                <a:t>배달 이용이</a:t>
                              </a:r>
                              <a:endParaRPr lang="en-US" altLang="ko-KR" sz="14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서울한강 장체 B" panose="02020503020101020101" pitchFamily="18" charset="-127"/>
                                <a:ea typeface="서울한강 장체 B" panose="02020503020101020101" pitchFamily="18" charset="-127"/>
                              </a:endParaRPr>
                            </a:p>
                            <a:p>
                              <a:r>
                                <a:rPr lang="ko-KR" altLang="en-US" sz="1400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서울한강 장체 B" panose="02020503020101020101" pitchFamily="18" charset="-127"/>
                                  <a:ea typeface="서울한강 장체 B" panose="02020503020101020101" pitchFamily="18" charset="-127"/>
                                </a:rPr>
                                <a:t>코로나 </a:t>
                              </a:r>
                              <a:r>
                                <a:rPr lang="ko-KR" altLang="en-US" sz="1400" dirty="0" err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서울한강 장체 B" panose="02020503020101020101" pitchFamily="18" charset="-127"/>
                                  <a:ea typeface="서울한강 장체 B" panose="02020503020101020101" pitchFamily="18" charset="-127"/>
                                </a:rPr>
                                <a:t>확진자</a:t>
                              </a:r>
                              <a:r>
                                <a:rPr lang="ko-KR" altLang="en-US" sz="1400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서울한강 장체 B" panose="02020503020101020101" pitchFamily="18" charset="-127"/>
                                  <a:ea typeface="서울한강 장체 B" panose="02020503020101020101" pitchFamily="18" charset="-127"/>
                                </a:rPr>
                                <a:t> 수에 따라 변화함을 확인할 수 있다</a:t>
                              </a:r>
                              <a:r>
                                <a:rPr lang="en-US" altLang="ko-KR" sz="1400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서울한강 장체 B" panose="02020503020101020101" pitchFamily="18" charset="-127"/>
                                  <a:ea typeface="서울한강 장체 B" panose="02020503020101020101" pitchFamily="18" charset="-127"/>
                                </a:rPr>
                                <a:t>.</a:t>
                              </a:r>
                              <a:endParaRPr lang="ko-KR" altLang="en-US" sz="14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서울한강 장체 B" panose="02020503020101020101" pitchFamily="18" charset="-127"/>
                                <a:ea typeface="서울한강 장체 B" panose="02020503020101020101" pitchFamily="18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97" name="TextBox 96">
                            <a:extLst>
                              <a:ext uri="{FF2B5EF4-FFF2-40B4-BE49-F238E27FC236}">
                                <a16:creationId xmlns:a16="http://schemas.microsoft.com/office/drawing/2014/main" id="{2CF5D8EF-7EEE-4A63-A819-BE29D49CC46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35957" y="1363286"/>
                            <a:ext cx="4110981" cy="52322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ko-KR" altLang="en-US" sz="14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서울한강 장체 B" panose="02020503020101020101" pitchFamily="18" charset="-127"/>
                                <a:ea typeface="서울한강 장체 B" panose="02020503020101020101" pitchFamily="18" charset="-127"/>
                              </a:rPr>
                              <a:t>면적대비 배달 이용률로 가장 많이 배달이용비율을 가지고 있는 도시 </a:t>
                            </a:r>
                            <a:r>
                              <a:rPr lang="en-US" altLang="ko-KR" sz="14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서울한강 장체 B" panose="02020503020101020101" pitchFamily="18" charset="-127"/>
                                <a:ea typeface="서울한강 장체 B" panose="02020503020101020101" pitchFamily="18" charset="-127"/>
                              </a:rPr>
                              <a:t>Top6</a:t>
                            </a:r>
                            <a:r>
                              <a:rPr lang="ko-KR" altLang="en-US" sz="14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서울한강 장체 B" panose="02020503020101020101" pitchFamily="18" charset="-127"/>
                                <a:ea typeface="서울한강 장체 B" panose="02020503020101020101" pitchFamily="18" charset="-127"/>
                              </a:rPr>
                              <a:t>를 확인 할 수 있다</a:t>
                            </a:r>
                            <a:r>
                              <a:rPr lang="en-US" altLang="ko-KR" sz="14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서울한강 장체 B" panose="02020503020101020101" pitchFamily="18" charset="-127"/>
                                <a:ea typeface="서울한강 장체 B" panose="02020503020101020101" pitchFamily="18" charset="-127"/>
                              </a:rPr>
                              <a:t>.</a:t>
                            </a:r>
                            <a:endParaRPr lang="ko-KR" alt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서울한강 장체 B" panose="02020503020101020101" pitchFamily="18" charset="-127"/>
                              <a:ea typeface="서울한강 장체 B" panose="02020503020101020101" pitchFamily="18" charset="-127"/>
                            </a:endParaRPr>
                          </a:p>
                        </p:txBody>
                      </p:sp>
                    </p:grpSp>
                  </p:grpSp>
                  <p:pic>
                    <p:nvPicPr>
                      <p:cNvPr id="93" name="Picture 2">
                        <a:extLst>
                          <a:ext uri="{FF2B5EF4-FFF2-40B4-BE49-F238E27FC236}">
                            <a16:creationId xmlns:a16="http://schemas.microsoft.com/office/drawing/2014/main" id="{1256BC89-6262-404D-B43E-889F21BF0E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5151" y="2081671"/>
                        <a:ext cx="702176" cy="7838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A2595283-FACA-4631-98B5-C1AAD5AD9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311" y="2213473"/>
                      <a:ext cx="460959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Top6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로 분석해 보았을 때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COVID-19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가 시작된 기간의 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서울한강 장체 B" panose="02020503020101020101" pitchFamily="18" charset="-127"/>
                        <a:ea typeface="서울한강 장체 B" panose="02020503020101020101" pitchFamily="18" charset="-127"/>
                      </a:endParaRPr>
                    </a:p>
                    <a:p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매출이 높은 음식 업종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TOP3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는 치킨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족발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&amp;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보쌈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한식이다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서울한강 장체 B" panose="02020503020101020101" pitchFamily="18" charset="-127"/>
                          <a:ea typeface="서울한강 장체 B" panose="0202050302010102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서울한강 장체 B" panose="02020503020101020101" pitchFamily="18" charset="-127"/>
                        <a:ea typeface="서울한강 장체 B" panose="02020503020101020101" pitchFamily="18" charset="-127"/>
                      </a:endParaRPr>
                    </a:p>
                  </p:txBody>
                </p:sp>
              </p:grp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0936265-587A-4C1D-BCF2-6EB62B369970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311" y="2967742"/>
                    <a:ext cx="460959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서울한강 장체 B" panose="02020503020101020101" pitchFamily="18" charset="-127"/>
                        <a:ea typeface="서울한강 장체 B" panose="02020503020101020101" pitchFamily="18" charset="-127"/>
                      </a:rPr>
                      <a:t>DATA</a:t>
                    </a:r>
                    <a:r>
                      <a: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서울한강 장체 B" panose="02020503020101020101" pitchFamily="18" charset="-127"/>
                        <a:ea typeface="서울한강 장체 B" panose="02020503020101020101" pitchFamily="18" charset="-127"/>
                      </a:rPr>
                      <a:t>기간 동안 사람들은 음식점이 목적지 주변이 아닌</a:t>
                    </a:r>
                    <a:endParaRPr lang="en-US" altLang="ko-KR" sz="1400" dirty="0">
                      <a:solidFill>
                        <a:schemeClr val="bg1">
                          <a:lumMod val="85000"/>
                        </a:schemeClr>
                      </a:solidFill>
                      <a:latin typeface="서울한강 장체 B" panose="02020503020101020101" pitchFamily="18" charset="-127"/>
                      <a:ea typeface="서울한강 장체 B" panose="02020503020101020101" pitchFamily="18" charset="-127"/>
                    </a:endParaRPr>
                  </a:p>
                  <a:p>
                    <a:r>
                      <a: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서울한강 장체 B" panose="02020503020101020101" pitchFamily="18" charset="-127"/>
                        <a:ea typeface="서울한강 장체 B" panose="02020503020101020101" pitchFamily="18" charset="-127"/>
                      </a:rPr>
                      <a:t>외부지역에서 배달을 시켰을 것으로 확인 된다</a:t>
                    </a:r>
                    <a:r>
                      <a: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서울한강 장체 B" panose="02020503020101020101" pitchFamily="18" charset="-127"/>
                        <a:ea typeface="서울한강 장체 B" panose="02020503020101020101" pitchFamily="18" charset="-127"/>
                      </a:rPr>
                      <a:t>.</a:t>
                    </a:r>
                    <a:endParaRPr lang="ko-KR" altLang="en-US" sz="1400" dirty="0">
                      <a:solidFill>
                        <a:schemeClr val="bg1">
                          <a:lumMod val="85000"/>
                        </a:schemeClr>
                      </a:solidFill>
                      <a:latin typeface="서울한강 장체 B" panose="02020503020101020101" pitchFamily="18" charset="-127"/>
                      <a:ea typeface="서울한강 장체 B" panose="02020503020101020101" pitchFamily="18" charset="-127"/>
                    </a:endParaRPr>
                  </a:p>
                </p:txBody>
              </p:sp>
            </p:grpSp>
          </p:grpSp>
          <p:pic>
            <p:nvPicPr>
              <p:cNvPr id="85" name="Picture 2">
                <a:extLst>
                  <a:ext uri="{FF2B5EF4-FFF2-40B4-BE49-F238E27FC236}">
                    <a16:creationId xmlns:a16="http://schemas.microsoft.com/office/drawing/2014/main" id="{131FA28D-3B35-4DE5-B468-184D20E0BA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8200" y="3649319"/>
                <a:ext cx="702176" cy="783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BF33550-C59D-46E0-BBDB-98EFC872E35B}"/>
                </a:ext>
              </a:extLst>
            </p:cNvPr>
            <p:cNvSpPr txBox="1"/>
            <p:nvPr/>
          </p:nvSpPr>
          <p:spPr>
            <a:xfrm>
              <a:off x="8397311" y="3770765"/>
              <a:ext cx="4609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지도를 통해 폐업 수를 확인할 수 있다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.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CB9AE722-BF94-41D8-921C-718FF2E460AE}"/>
              </a:ext>
            </a:extLst>
          </p:cNvPr>
          <p:cNvSpPr txBox="1"/>
          <p:nvPr/>
        </p:nvSpPr>
        <p:spPr>
          <a:xfrm>
            <a:off x="101064" y="122072"/>
            <a:ext cx="146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C4C84"/>
                </a:solidFill>
                <a:latin typeface="Arial Black" panose="020B0A04020102020204" pitchFamily="34" charset="0"/>
              </a:rPr>
              <a:t>Suggestion</a:t>
            </a:r>
            <a:endParaRPr lang="ko-KR" altLang="en-US" b="1" dirty="0">
              <a:solidFill>
                <a:srgbClr val="4C4C8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5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60C3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5F1C0A-AC33-4F16-80D0-C5C3282ECB2F}"/>
              </a:ext>
            </a:extLst>
          </p:cNvPr>
          <p:cNvSpPr/>
          <p:nvPr/>
        </p:nvSpPr>
        <p:spPr>
          <a:xfrm>
            <a:off x="2505721" y="-5063"/>
            <a:ext cx="4132553" cy="146111"/>
          </a:xfrm>
          <a:prstGeom prst="rect">
            <a:avLst/>
          </a:prstGeom>
          <a:solidFill>
            <a:srgbClr val="776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92D42-74D7-4F7A-BE9E-F6D6AEA15327}"/>
              </a:ext>
            </a:extLst>
          </p:cNvPr>
          <p:cNvSpPr txBox="1"/>
          <p:nvPr/>
        </p:nvSpPr>
        <p:spPr>
          <a:xfrm>
            <a:off x="2487249" y="297956"/>
            <a:ext cx="4169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폐업 수와 폐업요인 시각화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7A067B-692D-41CA-A35A-BF497F913F8A}"/>
              </a:ext>
            </a:extLst>
          </p:cNvPr>
          <p:cNvGrpSpPr/>
          <p:nvPr/>
        </p:nvGrpSpPr>
        <p:grpSpPr>
          <a:xfrm>
            <a:off x="4878246" y="1678475"/>
            <a:ext cx="2806882" cy="4856685"/>
            <a:chOff x="3138995" y="1313401"/>
            <a:chExt cx="2806882" cy="4856685"/>
          </a:xfrm>
          <a:effectLst>
            <a:outerShdw blurRad="25400" dist="38100" dir="2700000" algn="tl" rotWithShape="0">
              <a:prstClr val="black">
                <a:alpha val="78000"/>
              </a:prstClr>
            </a:outerShdw>
          </a:effectLst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AC67CFA-3E7A-4F8C-9ACA-1E90C06E3C6A}"/>
                </a:ext>
              </a:extLst>
            </p:cNvPr>
            <p:cNvSpPr/>
            <p:nvPr/>
          </p:nvSpPr>
          <p:spPr>
            <a:xfrm>
              <a:off x="3138995" y="2866345"/>
              <a:ext cx="1233943" cy="1078010"/>
            </a:xfrm>
            <a:custGeom>
              <a:avLst/>
              <a:gdLst>
                <a:gd name="connsiteX0" fmla="*/ 1012057 w 1307320"/>
                <a:gd name="connsiteY0" fmla="*/ 676916 h 1142115"/>
                <a:gd name="connsiteX1" fmla="*/ 1007306 w 1307320"/>
                <a:gd name="connsiteY1" fmla="*/ 682608 h 1142115"/>
                <a:gd name="connsiteX2" fmla="*/ 1002559 w 1307320"/>
                <a:gd name="connsiteY2" fmla="*/ 683559 h 1142115"/>
                <a:gd name="connsiteX3" fmla="*/ 999711 w 1307320"/>
                <a:gd name="connsiteY3" fmla="*/ 729134 h 1142115"/>
                <a:gd name="connsiteX4" fmla="*/ 998764 w 1307320"/>
                <a:gd name="connsiteY4" fmla="*/ 731982 h 1142115"/>
                <a:gd name="connsiteX5" fmla="*/ 997813 w 1307320"/>
                <a:gd name="connsiteY5" fmla="*/ 751918 h 1142115"/>
                <a:gd name="connsiteX6" fmla="*/ 996862 w 1307320"/>
                <a:gd name="connsiteY6" fmla="*/ 756669 h 1142115"/>
                <a:gd name="connsiteX7" fmla="*/ 989267 w 1307320"/>
                <a:gd name="connsiteY7" fmla="*/ 772806 h 1142115"/>
                <a:gd name="connsiteX8" fmla="*/ 988321 w 1307320"/>
                <a:gd name="connsiteY8" fmla="*/ 774708 h 1142115"/>
                <a:gd name="connsiteX9" fmla="*/ 986418 w 1307320"/>
                <a:gd name="connsiteY9" fmla="*/ 775659 h 1142115"/>
                <a:gd name="connsiteX10" fmla="*/ 981672 w 1307320"/>
                <a:gd name="connsiteY10" fmla="*/ 785151 h 1142115"/>
                <a:gd name="connsiteX11" fmla="*/ 974077 w 1307320"/>
                <a:gd name="connsiteY11" fmla="*/ 811726 h 1142115"/>
                <a:gd name="connsiteX12" fmla="*/ 973126 w 1307320"/>
                <a:gd name="connsiteY12" fmla="*/ 816472 h 1142115"/>
                <a:gd name="connsiteX13" fmla="*/ 974077 w 1307320"/>
                <a:gd name="connsiteY13" fmla="*/ 822170 h 1142115"/>
                <a:gd name="connsiteX14" fmla="*/ 975975 w 1307320"/>
                <a:gd name="connsiteY14" fmla="*/ 823121 h 1142115"/>
                <a:gd name="connsiteX15" fmla="*/ 976926 w 1307320"/>
                <a:gd name="connsiteY15" fmla="*/ 823121 h 1142115"/>
                <a:gd name="connsiteX16" fmla="*/ 978824 w 1307320"/>
                <a:gd name="connsiteY16" fmla="*/ 825970 h 1142115"/>
                <a:gd name="connsiteX17" fmla="*/ 982624 w 1307320"/>
                <a:gd name="connsiteY17" fmla="*/ 828818 h 1142115"/>
                <a:gd name="connsiteX18" fmla="*/ 983570 w 1307320"/>
                <a:gd name="connsiteY18" fmla="*/ 829770 h 1142115"/>
                <a:gd name="connsiteX19" fmla="*/ 987370 w 1307320"/>
                <a:gd name="connsiteY19" fmla="*/ 830716 h 1142115"/>
                <a:gd name="connsiteX20" fmla="*/ 989267 w 1307320"/>
                <a:gd name="connsiteY20" fmla="*/ 831667 h 1142115"/>
                <a:gd name="connsiteX21" fmla="*/ 991165 w 1307320"/>
                <a:gd name="connsiteY21" fmla="*/ 833565 h 1142115"/>
                <a:gd name="connsiteX22" fmla="*/ 992116 w 1307320"/>
                <a:gd name="connsiteY22" fmla="*/ 835462 h 1142115"/>
                <a:gd name="connsiteX23" fmla="*/ 994018 w 1307320"/>
                <a:gd name="connsiteY23" fmla="*/ 836413 h 1142115"/>
                <a:gd name="connsiteX24" fmla="*/ 996862 w 1307320"/>
                <a:gd name="connsiteY24" fmla="*/ 838311 h 1142115"/>
                <a:gd name="connsiteX25" fmla="*/ 999711 w 1307320"/>
                <a:gd name="connsiteY25" fmla="*/ 839262 h 1142115"/>
                <a:gd name="connsiteX26" fmla="*/ 1001608 w 1307320"/>
                <a:gd name="connsiteY26" fmla="*/ 841160 h 1142115"/>
                <a:gd name="connsiteX27" fmla="*/ 1003511 w 1307320"/>
                <a:gd name="connsiteY27" fmla="*/ 841160 h 1142115"/>
                <a:gd name="connsiteX28" fmla="*/ 1006359 w 1307320"/>
                <a:gd name="connsiteY28" fmla="*/ 841160 h 1142115"/>
                <a:gd name="connsiteX29" fmla="*/ 1010154 w 1307320"/>
                <a:gd name="connsiteY29" fmla="*/ 843062 h 1142115"/>
                <a:gd name="connsiteX30" fmla="*/ 1007306 w 1307320"/>
                <a:gd name="connsiteY30" fmla="*/ 844959 h 1142115"/>
                <a:gd name="connsiteX31" fmla="*/ 1005408 w 1307320"/>
                <a:gd name="connsiteY31" fmla="*/ 845906 h 1142115"/>
                <a:gd name="connsiteX32" fmla="*/ 1004462 w 1307320"/>
                <a:gd name="connsiteY32" fmla="*/ 846857 h 1142115"/>
                <a:gd name="connsiteX33" fmla="*/ 1002559 w 1307320"/>
                <a:gd name="connsiteY33" fmla="*/ 848759 h 1142115"/>
                <a:gd name="connsiteX34" fmla="*/ 999711 w 1307320"/>
                <a:gd name="connsiteY34" fmla="*/ 853505 h 1142115"/>
                <a:gd name="connsiteX35" fmla="*/ 1000662 w 1307320"/>
                <a:gd name="connsiteY35" fmla="*/ 856354 h 1142115"/>
                <a:gd name="connsiteX36" fmla="*/ 998764 w 1307320"/>
                <a:gd name="connsiteY36" fmla="*/ 862998 h 1142115"/>
                <a:gd name="connsiteX37" fmla="*/ 1001608 w 1307320"/>
                <a:gd name="connsiteY37" fmla="*/ 864895 h 1142115"/>
                <a:gd name="connsiteX38" fmla="*/ 1009208 w 1307320"/>
                <a:gd name="connsiteY38" fmla="*/ 877241 h 1142115"/>
                <a:gd name="connsiteX39" fmla="*/ 1012057 w 1307320"/>
                <a:gd name="connsiteY39" fmla="*/ 883885 h 1142115"/>
                <a:gd name="connsiteX40" fmla="*/ 1020598 w 1307320"/>
                <a:gd name="connsiteY40" fmla="*/ 886734 h 1142115"/>
                <a:gd name="connsiteX41" fmla="*/ 1020598 w 1307320"/>
                <a:gd name="connsiteY41" fmla="*/ 883885 h 1142115"/>
                <a:gd name="connsiteX42" fmla="*/ 1023452 w 1307320"/>
                <a:gd name="connsiteY42" fmla="*/ 881988 h 1142115"/>
                <a:gd name="connsiteX43" fmla="*/ 1024398 w 1307320"/>
                <a:gd name="connsiteY43" fmla="*/ 882934 h 1142115"/>
                <a:gd name="connsiteX44" fmla="*/ 1027247 w 1307320"/>
                <a:gd name="connsiteY44" fmla="*/ 884836 h 1142115"/>
                <a:gd name="connsiteX45" fmla="*/ 1031046 w 1307320"/>
                <a:gd name="connsiteY45" fmla="*/ 887685 h 1142115"/>
                <a:gd name="connsiteX46" fmla="*/ 1031993 w 1307320"/>
                <a:gd name="connsiteY46" fmla="*/ 889582 h 1142115"/>
                <a:gd name="connsiteX47" fmla="*/ 1043388 w 1307320"/>
                <a:gd name="connsiteY47" fmla="*/ 916167 h 1142115"/>
                <a:gd name="connsiteX48" fmla="*/ 1046236 w 1307320"/>
                <a:gd name="connsiteY48" fmla="*/ 926601 h 1142115"/>
                <a:gd name="connsiteX49" fmla="*/ 1049085 w 1307320"/>
                <a:gd name="connsiteY49" fmla="*/ 925654 h 1142115"/>
                <a:gd name="connsiteX50" fmla="*/ 1050031 w 1307320"/>
                <a:gd name="connsiteY50" fmla="*/ 922806 h 1142115"/>
                <a:gd name="connsiteX51" fmla="*/ 1052885 w 1307320"/>
                <a:gd name="connsiteY51" fmla="*/ 919967 h 1142115"/>
                <a:gd name="connsiteX52" fmla="*/ 1053831 w 1307320"/>
                <a:gd name="connsiteY52" fmla="*/ 916167 h 1142115"/>
                <a:gd name="connsiteX53" fmla="*/ 1057631 w 1307320"/>
                <a:gd name="connsiteY53" fmla="*/ 912372 h 1142115"/>
                <a:gd name="connsiteX54" fmla="*/ 1058577 w 1307320"/>
                <a:gd name="connsiteY54" fmla="*/ 911421 h 1142115"/>
                <a:gd name="connsiteX55" fmla="*/ 1058577 w 1307320"/>
                <a:gd name="connsiteY55" fmla="*/ 904777 h 1142115"/>
                <a:gd name="connsiteX56" fmla="*/ 1060480 w 1307320"/>
                <a:gd name="connsiteY56" fmla="*/ 901923 h 1142115"/>
                <a:gd name="connsiteX57" fmla="*/ 1061426 w 1307320"/>
                <a:gd name="connsiteY57" fmla="*/ 900026 h 1142115"/>
                <a:gd name="connsiteX58" fmla="*/ 1064275 w 1307320"/>
                <a:gd name="connsiteY58" fmla="*/ 896231 h 1142115"/>
                <a:gd name="connsiteX59" fmla="*/ 1065226 w 1307320"/>
                <a:gd name="connsiteY59" fmla="*/ 896231 h 1142115"/>
                <a:gd name="connsiteX60" fmla="*/ 1067123 w 1307320"/>
                <a:gd name="connsiteY60" fmla="*/ 895280 h 1142115"/>
                <a:gd name="connsiteX61" fmla="*/ 1069021 w 1307320"/>
                <a:gd name="connsiteY61" fmla="*/ 890534 h 1142115"/>
                <a:gd name="connsiteX62" fmla="*/ 1072821 w 1307320"/>
                <a:gd name="connsiteY62" fmla="*/ 888631 h 1142115"/>
                <a:gd name="connsiteX63" fmla="*/ 1072821 w 1307320"/>
                <a:gd name="connsiteY63" fmla="*/ 887685 h 1142115"/>
                <a:gd name="connsiteX64" fmla="*/ 1070923 w 1307320"/>
                <a:gd name="connsiteY64" fmla="*/ 883885 h 1142115"/>
                <a:gd name="connsiteX65" fmla="*/ 1069021 w 1307320"/>
                <a:gd name="connsiteY65" fmla="*/ 881036 h 1142115"/>
                <a:gd name="connsiteX66" fmla="*/ 1069972 w 1307320"/>
                <a:gd name="connsiteY66" fmla="*/ 873441 h 1142115"/>
                <a:gd name="connsiteX67" fmla="*/ 1071875 w 1307320"/>
                <a:gd name="connsiteY67" fmla="*/ 866798 h 1142115"/>
                <a:gd name="connsiteX68" fmla="*/ 1072821 w 1307320"/>
                <a:gd name="connsiteY68" fmla="*/ 861100 h 1142115"/>
                <a:gd name="connsiteX69" fmla="*/ 1069021 w 1307320"/>
                <a:gd name="connsiteY69" fmla="*/ 847808 h 1142115"/>
                <a:gd name="connsiteX70" fmla="*/ 1069021 w 1307320"/>
                <a:gd name="connsiteY70" fmla="*/ 844008 h 1142115"/>
                <a:gd name="connsiteX71" fmla="*/ 1069972 w 1307320"/>
                <a:gd name="connsiteY71" fmla="*/ 841160 h 1142115"/>
                <a:gd name="connsiteX72" fmla="*/ 1070923 w 1307320"/>
                <a:gd name="connsiteY72" fmla="*/ 838311 h 1142115"/>
                <a:gd name="connsiteX73" fmla="*/ 1078518 w 1307320"/>
                <a:gd name="connsiteY73" fmla="*/ 835462 h 1142115"/>
                <a:gd name="connsiteX74" fmla="*/ 1080416 w 1307320"/>
                <a:gd name="connsiteY74" fmla="*/ 833565 h 1142115"/>
                <a:gd name="connsiteX75" fmla="*/ 1084216 w 1307320"/>
                <a:gd name="connsiteY75" fmla="*/ 834516 h 1142115"/>
                <a:gd name="connsiteX76" fmla="*/ 1086113 w 1307320"/>
                <a:gd name="connsiteY76" fmla="*/ 835462 h 1142115"/>
                <a:gd name="connsiteX77" fmla="*/ 1087064 w 1307320"/>
                <a:gd name="connsiteY77" fmla="*/ 836413 h 1142115"/>
                <a:gd name="connsiteX78" fmla="*/ 1089913 w 1307320"/>
                <a:gd name="connsiteY78" fmla="*/ 837364 h 1142115"/>
                <a:gd name="connsiteX79" fmla="*/ 1091811 w 1307320"/>
                <a:gd name="connsiteY79" fmla="*/ 839262 h 1142115"/>
                <a:gd name="connsiteX80" fmla="*/ 1093708 w 1307320"/>
                <a:gd name="connsiteY80" fmla="*/ 841160 h 1142115"/>
                <a:gd name="connsiteX81" fmla="*/ 1094659 w 1307320"/>
                <a:gd name="connsiteY81" fmla="*/ 844008 h 1142115"/>
                <a:gd name="connsiteX82" fmla="*/ 1094659 w 1307320"/>
                <a:gd name="connsiteY82" fmla="*/ 845906 h 1142115"/>
                <a:gd name="connsiteX83" fmla="*/ 1091811 w 1307320"/>
                <a:gd name="connsiteY83" fmla="*/ 853505 h 1142115"/>
                <a:gd name="connsiteX84" fmla="*/ 1092762 w 1307320"/>
                <a:gd name="connsiteY84" fmla="*/ 860149 h 1142115"/>
                <a:gd name="connsiteX85" fmla="*/ 1093708 w 1307320"/>
                <a:gd name="connsiteY85" fmla="*/ 869642 h 1142115"/>
                <a:gd name="connsiteX86" fmla="*/ 1096557 w 1307320"/>
                <a:gd name="connsiteY86" fmla="*/ 873441 h 1142115"/>
                <a:gd name="connsiteX87" fmla="*/ 1101303 w 1307320"/>
                <a:gd name="connsiteY87" fmla="*/ 874393 h 1142115"/>
                <a:gd name="connsiteX88" fmla="*/ 1104152 w 1307320"/>
                <a:gd name="connsiteY88" fmla="*/ 878188 h 1142115"/>
                <a:gd name="connsiteX89" fmla="*/ 1106049 w 1307320"/>
                <a:gd name="connsiteY89" fmla="*/ 882934 h 1142115"/>
                <a:gd name="connsiteX90" fmla="*/ 1106049 w 1307320"/>
                <a:gd name="connsiteY90" fmla="*/ 883885 h 1142115"/>
                <a:gd name="connsiteX91" fmla="*/ 1107952 w 1307320"/>
                <a:gd name="connsiteY91" fmla="*/ 886734 h 1142115"/>
                <a:gd name="connsiteX92" fmla="*/ 1111746 w 1307320"/>
                <a:gd name="connsiteY92" fmla="*/ 890534 h 1142115"/>
                <a:gd name="connsiteX93" fmla="*/ 1112698 w 1307320"/>
                <a:gd name="connsiteY93" fmla="*/ 897177 h 1142115"/>
                <a:gd name="connsiteX94" fmla="*/ 1114600 w 1307320"/>
                <a:gd name="connsiteY94" fmla="*/ 898129 h 1142115"/>
                <a:gd name="connsiteX95" fmla="*/ 1115532 w 1307320"/>
                <a:gd name="connsiteY95" fmla="*/ 899080 h 1142115"/>
                <a:gd name="connsiteX96" fmla="*/ 1116498 w 1307320"/>
                <a:gd name="connsiteY96" fmla="*/ 900026 h 1142115"/>
                <a:gd name="connsiteX97" fmla="*/ 1118395 w 1307320"/>
                <a:gd name="connsiteY97" fmla="*/ 900977 h 1142115"/>
                <a:gd name="connsiteX98" fmla="*/ 1128819 w 1307320"/>
                <a:gd name="connsiteY98" fmla="*/ 904777 h 1142115"/>
                <a:gd name="connsiteX99" fmla="*/ 1129790 w 1307320"/>
                <a:gd name="connsiteY99" fmla="*/ 905724 h 1142115"/>
                <a:gd name="connsiteX100" fmla="*/ 1130716 w 1307320"/>
                <a:gd name="connsiteY100" fmla="*/ 907621 h 1142115"/>
                <a:gd name="connsiteX101" fmla="*/ 1131687 w 1307320"/>
                <a:gd name="connsiteY101" fmla="*/ 909523 h 1142115"/>
                <a:gd name="connsiteX102" fmla="*/ 1139282 w 1307320"/>
                <a:gd name="connsiteY102" fmla="*/ 915221 h 1142115"/>
                <a:gd name="connsiteX103" fmla="*/ 1141185 w 1307320"/>
                <a:gd name="connsiteY103" fmla="*/ 914270 h 1142115"/>
                <a:gd name="connsiteX104" fmla="*/ 1144014 w 1307320"/>
                <a:gd name="connsiteY104" fmla="*/ 913318 h 1142115"/>
                <a:gd name="connsiteX105" fmla="*/ 1145911 w 1307320"/>
                <a:gd name="connsiteY105" fmla="*/ 910475 h 1142115"/>
                <a:gd name="connsiteX106" fmla="*/ 1149706 w 1307320"/>
                <a:gd name="connsiteY106" fmla="*/ 908572 h 1142115"/>
                <a:gd name="connsiteX107" fmla="*/ 1148760 w 1307320"/>
                <a:gd name="connsiteY107" fmla="*/ 902875 h 1142115"/>
                <a:gd name="connsiteX108" fmla="*/ 1149706 w 1307320"/>
                <a:gd name="connsiteY108" fmla="*/ 901923 h 1142115"/>
                <a:gd name="connsiteX109" fmla="*/ 1153506 w 1307320"/>
                <a:gd name="connsiteY109" fmla="*/ 899080 h 1142115"/>
                <a:gd name="connsiteX110" fmla="*/ 1156355 w 1307320"/>
                <a:gd name="connsiteY110" fmla="*/ 895280 h 1142115"/>
                <a:gd name="connsiteX111" fmla="*/ 1162052 w 1307320"/>
                <a:gd name="connsiteY111" fmla="*/ 893382 h 1142115"/>
                <a:gd name="connsiteX112" fmla="*/ 1161101 w 1307320"/>
                <a:gd name="connsiteY112" fmla="*/ 891485 h 1142115"/>
                <a:gd name="connsiteX113" fmla="*/ 1164901 w 1307320"/>
                <a:gd name="connsiteY113" fmla="*/ 882934 h 1142115"/>
                <a:gd name="connsiteX114" fmla="*/ 1169647 w 1307320"/>
                <a:gd name="connsiteY114" fmla="*/ 880090 h 1142115"/>
                <a:gd name="connsiteX115" fmla="*/ 1169647 w 1307320"/>
                <a:gd name="connsiteY115" fmla="*/ 879139 h 1142115"/>
                <a:gd name="connsiteX116" fmla="*/ 1175344 w 1307320"/>
                <a:gd name="connsiteY116" fmla="*/ 875339 h 1142115"/>
                <a:gd name="connsiteX117" fmla="*/ 1177247 w 1307320"/>
                <a:gd name="connsiteY117" fmla="*/ 874393 h 1142115"/>
                <a:gd name="connsiteX118" fmla="*/ 1180091 w 1307320"/>
                <a:gd name="connsiteY118" fmla="*/ 869642 h 1142115"/>
                <a:gd name="connsiteX119" fmla="*/ 1184837 w 1307320"/>
                <a:gd name="connsiteY119" fmla="*/ 868690 h 1142115"/>
                <a:gd name="connsiteX120" fmla="*/ 1188637 w 1307320"/>
                <a:gd name="connsiteY120" fmla="*/ 868690 h 1142115"/>
                <a:gd name="connsiteX121" fmla="*/ 1198129 w 1307320"/>
                <a:gd name="connsiteY121" fmla="*/ 866798 h 1142115"/>
                <a:gd name="connsiteX122" fmla="*/ 1200983 w 1307320"/>
                <a:gd name="connsiteY122" fmla="*/ 865847 h 1142115"/>
                <a:gd name="connsiteX123" fmla="*/ 1204778 w 1307320"/>
                <a:gd name="connsiteY123" fmla="*/ 864895 h 1142115"/>
                <a:gd name="connsiteX124" fmla="*/ 1205729 w 1307320"/>
                <a:gd name="connsiteY124" fmla="*/ 862998 h 1142115"/>
                <a:gd name="connsiteX125" fmla="*/ 1208578 w 1307320"/>
                <a:gd name="connsiteY125" fmla="*/ 860149 h 1142115"/>
                <a:gd name="connsiteX126" fmla="*/ 1215221 w 1307320"/>
                <a:gd name="connsiteY126" fmla="*/ 857300 h 1142115"/>
                <a:gd name="connsiteX127" fmla="*/ 1216172 w 1307320"/>
                <a:gd name="connsiteY127" fmla="*/ 855403 h 1142115"/>
                <a:gd name="connsiteX128" fmla="*/ 1219021 w 1307320"/>
                <a:gd name="connsiteY128" fmla="*/ 857300 h 1142115"/>
                <a:gd name="connsiteX129" fmla="*/ 1219021 w 1307320"/>
                <a:gd name="connsiteY129" fmla="*/ 860149 h 1142115"/>
                <a:gd name="connsiteX130" fmla="*/ 1219972 w 1307320"/>
                <a:gd name="connsiteY130" fmla="*/ 862052 h 1142115"/>
                <a:gd name="connsiteX131" fmla="*/ 1223767 w 1307320"/>
                <a:gd name="connsiteY131" fmla="*/ 864895 h 1142115"/>
                <a:gd name="connsiteX132" fmla="*/ 1224719 w 1307320"/>
                <a:gd name="connsiteY132" fmla="*/ 864895 h 1142115"/>
                <a:gd name="connsiteX133" fmla="*/ 1225665 w 1307320"/>
                <a:gd name="connsiteY133" fmla="*/ 864895 h 1142115"/>
                <a:gd name="connsiteX134" fmla="*/ 1227567 w 1307320"/>
                <a:gd name="connsiteY134" fmla="*/ 865847 h 1142115"/>
                <a:gd name="connsiteX135" fmla="*/ 1228513 w 1307320"/>
                <a:gd name="connsiteY135" fmla="*/ 866798 h 1142115"/>
                <a:gd name="connsiteX136" fmla="*/ 1228513 w 1307320"/>
                <a:gd name="connsiteY136" fmla="*/ 866798 h 1142115"/>
                <a:gd name="connsiteX137" fmla="*/ 1230411 w 1307320"/>
                <a:gd name="connsiteY137" fmla="*/ 867744 h 1142115"/>
                <a:gd name="connsiteX138" fmla="*/ 1229465 w 1307320"/>
                <a:gd name="connsiteY138" fmla="*/ 873441 h 1142115"/>
                <a:gd name="connsiteX139" fmla="*/ 1228513 w 1307320"/>
                <a:gd name="connsiteY139" fmla="*/ 876290 h 1142115"/>
                <a:gd name="connsiteX140" fmla="*/ 1246552 w 1307320"/>
                <a:gd name="connsiteY140" fmla="*/ 876290 h 1142115"/>
                <a:gd name="connsiteX141" fmla="*/ 1248454 w 1307320"/>
                <a:gd name="connsiteY141" fmla="*/ 874393 h 1142115"/>
                <a:gd name="connsiteX142" fmla="*/ 1251303 w 1307320"/>
                <a:gd name="connsiteY142" fmla="*/ 874393 h 1142115"/>
                <a:gd name="connsiteX143" fmla="*/ 1254152 w 1307320"/>
                <a:gd name="connsiteY143" fmla="*/ 874393 h 1142115"/>
                <a:gd name="connsiteX144" fmla="*/ 1257000 w 1307320"/>
                <a:gd name="connsiteY144" fmla="*/ 874393 h 1142115"/>
                <a:gd name="connsiteX145" fmla="*/ 1262698 w 1307320"/>
                <a:gd name="connsiteY145" fmla="*/ 881988 h 1142115"/>
                <a:gd name="connsiteX146" fmla="*/ 1265542 w 1307320"/>
                <a:gd name="connsiteY146" fmla="*/ 881988 h 1142115"/>
                <a:gd name="connsiteX147" fmla="*/ 1266493 w 1307320"/>
                <a:gd name="connsiteY147" fmla="*/ 885787 h 1142115"/>
                <a:gd name="connsiteX148" fmla="*/ 1270293 w 1307320"/>
                <a:gd name="connsiteY148" fmla="*/ 888631 h 1142115"/>
                <a:gd name="connsiteX149" fmla="*/ 1271239 w 1307320"/>
                <a:gd name="connsiteY149" fmla="*/ 889582 h 1142115"/>
                <a:gd name="connsiteX150" fmla="*/ 1271239 w 1307320"/>
                <a:gd name="connsiteY150" fmla="*/ 895280 h 1142115"/>
                <a:gd name="connsiteX151" fmla="*/ 1272190 w 1307320"/>
                <a:gd name="connsiteY151" fmla="*/ 907621 h 1142115"/>
                <a:gd name="connsiteX152" fmla="*/ 1271239 w 1307320"/>
                <a:gd name="connsiteY152" fmla="*/ 909523 h 1142115"/>
                <a:gd name="connsiteX153" fmla="*/ 1270293 w 1307320"/>
                <a:gd name="connsiteY153" fmla="*/ 910475 h 1142115"/>
                <a:gd name="connsiteX154" fmla="*/ 1269342 w 1307320"/>
                <a:gd name="connsiteY154" fmla="*/ 912372 h 1142115"/>
                <a:gd name="connsiteX155" fmla="*/ 1268395 w 1307320"/>
                <a:gd name="connsiteY155" fmla="*/ 914270 h 1142115"/>
                <a:gd name="connsiteX156" fmla="*/ 1268395 w 1307320"/>
                <a:gd name="connsiteY156" fmla="*/ 917118 h 1142115"/>
                <a:gd name="connsiteX157" fmla="*/ 1269342 w 1307320"/>
                <a:gd name="connsiteY157" fmla="*/ 918064 h 1142115"/>
                <a:gd name="connsiteX158" fmla="*/ 1272190 w 1307320"/>
                <a:gd name="connsiteY158" fmla="*/ 924703 h 1142115"/>
                <a:gd name="connsiteX159" fmla="*/ 1270293 w 1307320"/>
                <a:gd name="connsiteY159" fmla="*/ 935147 h 1142115"/>
                <a:gd name="connsiteX160" fmla="*/ 1273142 w 1307320"/>
                <a:gd name="connsiteY160" fmla="*/ 937044 h 1142115"/>
                <a:gd name="connsiteX161" fmla="*/ 1274088 w 1307320"/>
                <a:gd name="connsiteY161" fmla="*/ 938947 h 1142115"/>
                <a:gd name="connsiteX162" fmla="*/ 1275039 w 1307320"/>
                <a:gd name="connsiteY162" fmla="*/ 951288 h 1142115"/>
                <a:gd name="connsiteX163" fmla="*/ 1271239 w 1307320"/>
                <a:gd name="connsiteY163" fmla="*/ 956034 h 1142115"/>
                <a:gd name="connsiteX164" fmla="*/ 1269342 w 1307320"/>
                <a:gd name="connsiteY164" fmla="*/ 956985 h 1142115"/>
                <a:gd name="connsiteX165" fmla="*/ 1268395 w 1307320"/>
                <a:gd name="connsiteY165" fmla="*/ 957937 h 1142115"/>
                <a:gd name="connsiteX166" fmla="*/ 1268395 w 1307320"/>
                <a:gd name="connsiteY166" fmla="*/ 962682 h 1142115"/>
                <a:gd name="connsiteX167" fmla="*/ 1267444 w 1307320"/>
                <a:gd name="connsiteY167" fmla="*/ 964580 h 1142115"/>
                <a:gd name="connsiteX168" fmla="*/ 1266493 w 1307320"/>
                <a:gd name="connsiteY168" fmla="*/ 968380 h 1142115"/>
                <a:gd name="connsiteX169" fmla="*/ 1266493 w 1307320"/>
                <a:gd name="connsiteY169" fmla="*/ 971229 h 1142115"/>
                <a:gd name="connsiteX170" fmla="*/ 1266493 w 1307320"/>
                <a:gd name="connsiteY170" fmla="*/ 975024 h 1142115"/>
                <a:gd name="connsiteX171" fmla="*/ 1266493 w 1307320"/>
                <a:gd name="connsiteY171" fmla="*/ 975975 h 1142115"/>
                <a:gd name="connsiteX172" fmla="*/ 1267444 w 1307320"/>
                <a:gd name="connsiteY172" fmla="*/ 979770 h 1142115"/>
                <a:gd name="connsiteX173" fmla="*/ 1268395 w 1307320"/>
                <a:gd name="connsiteY173" fmla="*/ 982623 h 1142115"/>
                <a:gd name="connsiteX174" fmla="*/ 1274088 w 1307320"/>
                <a:gd name="connsiteY174" fmla="*/ 989267 h 1142115"/>
                <a:gd name="connsiteX175" fmla="*/ 1274088 w 1307320"/>
                <a:gd name="connsiteY175" fmla="*/ 990218 h 1142115"/>
                <a:gd name="connsiteX176" fmla="*/ 1275990 w 1307320"/>
                <a:gd name="connsiteY176" fmla="*/ 992116 h 1142115"/>
                <a:gd name="connsiteX177" fmla="*/ 1275990 w 1307320"/>
                <a:gd name="connsiteY177" fmla="*/ 994013 h 1142115"/>
                <a:gd name="connsiteX178" fmla="*/ 1276936 w 1307320"/>
                <a:gd name="connsiteY178" fmla="*/ 994965 h 1142115"/>
                <a:gd name="connsiteX179" fmla="*/ 1279785 w 1307320"/>
                <a:gd name="connsiteY179" fmla="*/ 995916 h 1142115"/>
                <a:gd name="connsiteX180" fmla="*/ 1284531 w 1307320"/>
                <a:gd name="connsiteY180" fmla="*/ 997813 h 1142115"/>
                <a:gd name="connsiteX181" fmla="*/ 1285483 w 1307320"/>
                <a:gd name="connsiteY181" fmla="*/ 1000662 h 1142115"/>
                <a:gd name="connsiteX182" fmla="*/ 1288331 w 1307320"/>
                <a:gd name="connsiteY182" fmla="*/ 1001613 h 1142115"/>
                <a:gd name="connsiteX183" fmla="*/ 1290229 w 1307320"/>
                <a:gd name="connsiteY183" fmla="*/ 1003511 h 1142115"/>
                <a:gd name="connsiteX184" fmla="*/ 1290229 w 1307320"/>
                <a:gd name="connsiteY184" fmla="*/ 1003511 h 1142115"/>
                <a:gd name="connsiteX185" fmla="*/ 1290229 w 1307320"/>
                <a:gd name="connsiteY185" fmla="*/ 1006359 h 1142115"/>
                <a:gd name="connsiteX186" fmla="*/ 1290229 w 1307320"/>
                <a:gd name="connsiteY186" fmla="*/ 1007306 h 1142115"/>
                <a:gd name="connsiteX187" fmla="*/ 1290229 w 1307320"/>
                <a:gd name="connsiteY187" fmla="*/ 1013003 h 1142115"/>
                <a:gd name="connsiteX188" fmla="*/ 1290229 w 1307320"/>
                <a:gd name="connsiteY188" fmla="*/ 1015852 h 1142115"/>
                <a:gd name="connsiteX189" fmla="*/ 1290229 w 1307320"/>
                <a:gd name="connsiteY189" fmla="*/ 1020603 h 1142115"/>
                <a:gd name="connsiteX190" fmla="*/ 1291180 w 1307320"/>
                <a:gd name="connsiteY190" fmla="*/ 1022500 h 1142115"/>
                <a:gd name="connsiteX191" fmla="*/ 1300672 w 1307320"/>
                <a:gd name="connsiteY191" fmla="*/ 1031042 h 1142115"/>
                <a:gd name="connsiteX192" fmla="*/ 1301624 w 1307320"/>
                <a:gd name="connsiteY192" fmla="*/ 1031993 h 1142115"/>
                <a:gd name="connsiteX193" fmla="*/ 1302570 w 1307320"/>
                <a:gd name="connsiteY193" fmla="*/ 1032944 h 1142115"/>
                <a:gd name="connsiteX194" fmla="*/ 1302570 w 1307320"/>
                <a:gd name="connsiteY194" fmla="*/ 1034841 h 1142115"/>
                <a:gd name="connsiteX195" fmla="*/ 1305423 w 1307320"/>
                <a:gd name="connsiteY195" fmla="*/ 1048124 h 1142115"/>
                <a:gd name="connsiteX196" fmla="*/ 1303521 w 1307320"/>
                <a:gd name="connsiteY196" fmla="*/ 1048124 h 1142115"/>
                <a:gd name="connsiteX197" fmla="*/ 1293077 w 1307320"/>
                <a:gd name="connsiteY197" fmla="*/ 1051924 h 1142115"/>
                <a:gd name="connsiteX198" fmla="*/ 1292131 w 1307320"/>
                <a:gd name="connsiteY198" fmla="*/ 1053831 h 1142115"/>
                <a:gd name="connsiteX199" fmla="*/ 1291180 w 1307320"/>
                <a:gd name="connsiteY199" fmla="*/ 1061426 h 1142115"/>
                <a:gd name="connsiteX200" fmla="*/ 1307321 w 1307320"/>
                <a:gd name="connsiteY200" fmla="*/ 1085142 h 1142115"/>
                <a:gd name="connsiteX201" fmla="*/ 1303521 w 1307320"/>
                <a:gd name="connsiteY201" fmla="*/ 1086108 h 1142115"/>
                <a:gd name="connsiteX202" fmla="*/ 1298775 w 1307320"/>
                <a:gd name="connsiteY202" fmla="*/ 1088010 h 1142115"/>
                <a:gd name="connsiteX203" fmla="*/ 1297824 w 1307320"/>
                <a:gd name="connsiteY203" fmla="*/ 1091810 h 1142115"/>
                <a:gd name="connsiteX204" fmla="*/ 1296877 w 1307320"/>
                <a:gd name="connsiteY204" fmla="*/ 1092737 h 1142115"/>
                <a:gd name="connsiteX205" fmla="*/ 1286434 w 1307320"/>
                <a:gd name="connsiteY205" fmla="*/ 1096542 h 1142115"/>
                <a:gd name="connsiteX206" fmla="*/ 1290229 w 1307320"/>
                <a:gd name="connsiteY206" fmla="*/ 1112698 h 1142115"/>
                <a:gd name="connsiteX207" fmla="*/ 1273142 w 1307320"/>
                <a:gd name="connsiteY207" fmla="*/ 1101303 h 1142115"/>
                <a:gd name="connsiteX208" fmla="*/ 1272190 w 1307320"/>
                <a:gd name="connsiteY208" fmla="*/ 1100332 h 1142115"/>
                <a:gd name="connsiteX209" fmla="*/ 1271239 w 1307320"/>
                <a:gd name="connsiteY209" fmla="*/ 1099405 h 1142115"/>
                <a:gd name="connsiteX210" fmla="*/ 1257947 w 1307320"/>
                <a:gd name="connsiteY210" fmla="*/ 1093703 h 1142115"/>
                <a:gd name="connsiteX211" fmla="*/ 1257000 w 1307320"/>
                <a:gd name="connsiteY211" fmla="*/ 1094639 h 1142115"/>
                <a:gd name="connsiteX212" fmla="*/ 1255098 w 1307320"/>
                <a:gd name="connsiteY212" fmla="*/ 1095605 h 1142115"/>
                <a:gd name="connsiteX213" fmla="*/ 1248454 w 1307320"/>
                <a:gd name="connsiteY213" fmla="*/ 1088947 h 1142115"/>
                <a:gd name="connsiteX214" fmla="*/ 1246552 w 1307320"/>
                <a:gd name="connsiteY214" fmla="*/ 1087045 h 1142115"/>
                <a:gd name="connsiteX215" fmla="*/ 1241806 w 1307320"/>
                <a:gd name="connsiteY215" fmla="*/ 1086108 h 1142115"/>
                <a:gd name="connsiteX216" fmla="*/ 1240855 w 1307320"/>
                <a:gd name="connsiteY216" fmla="*/ 1085142 h 1142115"/>
                <a:gd name="connsiteX217" fmla="*/ 1221870 w 1307320"/>
                <a:gd name="connsiteY217" fmla="*/ 1077547 h 1142115"/>
                <a:gd name="connsiteX218" fmla="*/ 1218070 w 1307320"/>
                <a:gd name="connsiteY218" fmla="*/ 1076621 h 1142115"/>
                <a:gd name="connsiteX219" fmla="*/ 1216172 w 1307320"/>
                <a:gd name="connsiteY219" fmla="*/ 1080416 h 1142115"/>
                <a:gd name="connsiteX220" fmla="*/ 1219972 w 1307320"/>
                <a:gd name="connsiteY220" fmla="*/ 1083245 h 1142115"/>
                <a:gd name="connsiteX221" fmla="*/ 1221870 w 1307320"/>
                <a:gd name="connsiteY221" fmla="*/ 1085142 h 1142115"/>
                <a:gd name="connsiteX222" fmla="*/ 1221870 w 1307320"/>
                <a:gd name="connsiteY222" fmla="*/ 1088010 h 1142115"/>
                <a:gd name="connsiteX223" fmla="*/ 1222816 w 1307320"/>
                <a:gd name="connsiteY223" fmla="*/ 1090840 h 1142115"/>
                <a:gd name="connsiteX224" fmla="*/ 1222816 w 1307320"/>
                <a:gd name="connsiteY224" fmla="*/ 1094639 h 1142115"/>
                <a:gd name="connsiteX225" fmla="*/ 1220919 w 1307320"/>
                <a:gd name="connsiteY225" fmla="*/ 1095605 h 1142115"/>
                <a:gd name="connsiteX226" fmla="*/ 1220919 w 1307320"/>
                <a:gd name="connsiteY226" fmla="*/ 1098439 h 1142115"/>
                <a:gd name="connsiteX227" fmla="*/ 1223767 w 1307320"/>
                <a:gd name="connsiteY227" fmla="*/ 1107000 h 1142115"/>
                <a:gd name="connsiteX228" fmla="*/ 1219972 w 1307320"/>
                <a:gd name="connsiteY228" fmla="*/ 1109829 h 1142115"/>
                <a:gd name="connsiteX229" fmla="*/ 1218070 w 1307320"/>
                <a:gd name="connsiteY229" fmla="*/ 1112698 h 1142115"/>
                <a:gd name="connsiteX230" fmla="*/ 1219972 w 1307320"/>
                <a:gd name="connsiteY230" fmla="*/ 1116493 h 1142115"/>
                <a:gd name="connsiteX231" fmla="*/ 1219972 w 1307320"/>
                <a:gd name="connsiteY231" fmla="*/ 1117434 h 1142115"/>
                <a:gd name="connsiteX232" fmla="*/ 1219021 w 1307320"/>
                <a:gd name="connsiteY232" fmla="*/ 1127892 h 1142115"/>
                <a:gd name="connsiteX233" fmla="*/ 1216172 w 1307320"/>
                <a:gd name="connsiteY233" fmla="*/ 1129790 h 1142115"/>
                <a:gd name="connsiteX234" fmla="*/ 1214275 w 1307320"/>
                <a:gd name="connsiteY234" fmla="*/ 1129790 h 1142115"/>
                <a:gd name="connsiteX235" fmla="*/ 1212372 w 1307320"/>
                <a:gd name="connsiteY235" fmla="*/ 1132619 h 1142115"/>
                <a:gd name="connsiteX236" fmla="*/ 1212372 w 1307320"/>
                <a:gd name="connsiteY236" fmla="*/ 1132619 h 1142115"/>
                <a:gd name="connsiteX237" fmla="*/ 1211421 w 1307320"/>
                <a:gd name="connsiteY237" fmla="*/ 1134521 h 1142115"/>
                <a:gd name="connsiteX238" fmla="*/ 1207626 w 1307320"/>
                <a:gd name="connsiteY238" fmla="*/ 1135487 h 1142115"/>
                <a:gd name="connsiteX239" fmla="*/ 1206675 w 1307320"/>
                <a:gd name="connsiteY239" fmla="*/ 1136419 h 1142115"/>
                <a:gd name="connsiteX240" fmla="*/ 1200031 w 1307320"/>
                <a:gd name="connsiteY240" fmla="*/ 1138311 h 1142115"/>
                <a:gd name="connsiteX241" fmla="*/ 1198129 w 1307320"/>
                <a:gd name="connsiteY241" fmla="*/ 1140214 h 1142115"/>
                <a:gd name="connsiteX242" fmla="*/ 1197183 w 1307320"/>
                <a:gd name="connsiteY242" fmla="*/ 1141180 h 1142115"/>
                <a:gd name="connsiteX243" fmla="*/ 1194334 w 1307320"/>
                <a:gd name="connsiteY243" fmla="*/ 1139282 h 1142115"/>
                <a:gd name="connsiteX244" fmla="*/ 1191485 w 1307320"/>
                <a:gd name="connsiteY244" fmla="*/ 1136419 h 1142115"/>
                <a:gd name="connsiteX245" fmla="*/ 1191485 w 1307320"/>
                <a:gd name="connsiteY245" fmla="*/ 1133585 h 1142115"/>
                <a:gd name="connsiteX246" fmla="*/ 1189588 w 1307320"/>
                <a:gd name="connsiteY246" fmla="*/ 1133585 h 1142115"/>
                <a:gd name="connsiteX247" fmla="*/ 1187685 w 1307320"/>
                <a:gd name="connsiteY247" fmla="*/ 1133585 h 1142115"/>
                <a:gd name="connsiteX248" fmla="*/ 1184837 w 1307320"/>
                <a:gd name="connsiteY248" fmla="*/ 1135487 h 1142115"/>
                <a:gd name="connsiteX249" fmla="*/ 1181042 w 1307320"/>
                <a:gd name="connsiteY249" fmla="*/ 1138311 h 1142115"/>
                <a:gd name="connsiteX250" fmla="*/ 1181042 w 1307320"/>
                <a:gd name="connsiteY250" fmla="*/ 1141180 h 1142115"/>
                <a:gd name="connsiteX251" fmla="*/ 1178193 w 1307320"/>
                <a:gd name="connsiteY251" fmla="*/ 1142116 h 1142115"/>
                <a:gd name="connsiteX252" fmla="*/ 1174393 w 1307320"/>
                <a:gd name="connsiteY252" fmla="*/ 1141180 h 1142115"/>
                <a:gd name="connsiteX253" fmla="*/ 1167749 w 1307320"/>
                <a:gd name="connsiteY253" fmla="*/ 1139282 h 1142115"/>
                <a:gd name="connsiteX254" fmla="*/ 1165852 w 1307320"/>
                <a:gd name="connsiteY254" fmla="*/ 1137385 h 1142115"/>
                <a:gd name="connsiteX255" fmla="*/ 1165852 w 1307320"/>
                <a:gd name="connsiteY255" fmla="*/ 1136419 h 1142115"/>
                <a:gd name="connsiteX256" fmla="*/ 1164901 w 1307320"/>
                <a:gd name="connsiteY256" fmla="*/ 1135487 h 1142115"/>
                <a:gd name="connsiteX257" fmla="*/ 1163003 w 1307320"/>
                <a:gd name="connsiteY257" fmla="*/ 1134521 h 1142115"/>
                <a:gd name="connsiteX258" fmla="*/ 1163003 w 1307320"/>
                <a:gd name="connsiteY258" fmla="*/ 1132619 h 1142115"/>
                <a:gd name="connsiteX259" fmla="*/ 1160155 w 1307320"/>
                <a:gd name="connsiteY259" fmla="*/ 1132619 h 1142115"/>
                <a:gd name="connsiteX260" fmla="*/ 1159203 w 1307320"/>
                <a:gd name="connsiteY260" fmla="*/ 1134521 h 1142115"/>
                <a:gd name="connsiteX261" fmla="*/ 1156355 w 1307320"/>
                <a:gd name="connsiteY261" fmla="*/ 1136419 h 1142115"/>
                <a:gd name="connsiteX262" fmla="*/ 1154457 w 1307320"/>
                <a:gd name="connsiteY262" fmla="*/ 1136419 h 1142115"/>
                <a:gd name="connsiteX263" fmla="*/ 1151608 w 1307320"/>
                <a:gd name="connsiteY263" fmla="*/ 1137385 h 1142115"/>
                <a:gd name="connsiteX264" fmla="*/ 1151608 w 1307320"/>
                <a:gd name="connsiteY264" fmla="*/ 1135487 h 1142115"/>
                <a:gd name="connsiteX265" fmla="*/ 1149706 w 1307320"/>
                <a:gd name="connsiteY265" fmla="*/ 1132619 h 1142115"/>
                <a:gd name="connsiteX266" fmla="*/ 1149706 w 1307320"/>
                <a:gd name="connsiteY266" fmla="*/ 1131682 h 1142115"/>
                <a:gd name="connsiteX267" fmla="*/ 1147809 w 1307320"/>
                <a:gd name="connsiteY267" fmla="*/ 1131682 h 1142115"/>
                <a:gd name="connsiteX268" fmla="*/ 1147809 w 1307320"/>
                <a:gd name="connsiteY268" fmla="*/ 1129790 h 1142115"/>
                <a:gd name="connsiteX269" fmla="*/ 1144960 w 1307320"/>
                <a:gd name="connsiteY269" fmla="*/ 1126926 h 1142115"/>
                <a:gd name="connsiteX270" fmla="*/ 1144960 w 1307320"/>
                <a:gd name="connsiteY270" fmla="*/ 1123121 h 1142115"/>
                <a:gd name="connsiteX271" fmla="*/ 1144960 w 1307320"/>
                <a:gd name="connsiteY271" fmla="*/ 1121224 h 1142115"/>
                <a:gd name="connsiteX272" fmla="*/ 1143082 w 1307320"/>
                <a:gd name="connsiteY272" fmla="*/ 1117434 h 1142115"/>
                <a:gd name="connsiteX273" fmla="*/ 1142111 w 1307320"/>
                <a:gd name="connsiteY273" fmla="*/ 1116493 h 1142115"/>
                <a:gd name="connsiteX274" fmla="*/ 1142111 w 1307320"/>
                <a:gd name="connsiteY274" fmla="*/ 1112698 h 1142115"/>
                <a:gd name="connsiteX275" fmla="*/ 1141185 w 1307320"/>
                <a:gd name="connsiteY275" fmla="*/ 1111732 h 1142115"/>
                <a:gd name="connsiteX276" fmla="*/ 1136414 w 1307320"/>
                <a:gd name="connsiteY276" fmla="*/ 1110800 h 1142115"/>
                <a:gd name="connsiteX277" fmla="*/ 1134516 w 1307320"/>
                <a:gd name="connsiteY277" fmla="*/ 1105103 h 1142115"/>
                <a:gd name="connsiteX278" fmla="*/ 1135487 w 1307320"/>
                <a:gd name="connsiteY278" fmla="*/ 1100332 h 1142115"/>
                <a:gd name="connsiteX279" fmla="*/ 1135487 w 1307320"/>
                <a:gd name="connsiteY279" fmla="*/ 1096542 h 1142115"/>
                <a:gd name="connsiteX280" fmla="*/ 1133590 w 1307320"/>
                <a:gd name="connsiteY280" fmla="*/ 1094639 h 1142115"/>
                <a:gd name="connsiteX281" fmla="*/ 1133590 w 1307320"/>
                <a:gd name="connsiteY281" fmla="*/ 1090840 h 1142115"/>
                <a:gd name="connsiteX282" fmla="*/ 1133590 w 1307320"/>
                <a:gd name="connsiteY282" fmla="*/ 1088947 h 1142115"/>
                <a:gd name="connsiteX283" fmla="*/ 1130716 w 1307320"/>
                <a:gd name="connsiteY283" fmla="*/ 1091810 h 1142115"/>
                <a:gd name="connsiteX284" fmla="*/ 1125990 w 1307320"/>
                <a:gd name="connsiteY284" fmla="*/ 1091810 h 1142115"/>
                <a:gd name="connsiteX285" fmla="*/ 1125990 w 1307320"/>
                <a:gd name="connsiteY285" fmla="*/ 1093703 h 1142115"/>
                <a:gd name="connsiteX286" fmla="*/ 1124092 w 1307320"/>
                <a:gd name="connsiteY286" fmla="*/ 1095605 h 1142115"/>
                <a:gd name="connsiteX287" fmla="*/ 1122195 w 1307320"/>
                <a:gd name="connsiteY287" fmla="*/ 1096542 h 1142115"/>
                <a:gd name="connsiteX288" fmla="*/ 1119327 w 1307320"/>
                <a:gd name="connsiteY288" fmla="*/ 1097508 h 1142115"/>
                <a:gd name="connsiteX289" fmla="*/ 1117429 w 1307320"/>
                <a:gd name="connsiteY289" fmla="*/ 1100332 h 1142115"/>
                <a:gd name="connsiteX290" fmla="*/ 1115532 w 1307320"/>
                <a:gd name="connsiteY290" fmla="*/ 1104137 h 1142115"/>
                <a:gd name="connsiteX291" fmla="*/ 1113629 w 1307320"/>
                <a:gd name="connsiteY291" fmla="*/ 1105103 h 1142115"/>
                <a:gd name="connsiteX292" fmla="*/ 1111746 w 1307320"/>
                <a:gd name="connsiteY292" fmla="*/ 1106034 h 1142115"/>
                <a:gd name="connsiteX293" fmla="*/ 1107952 w 1307320"/>
                <a:gd name="connsiteY293" fmla="*/ 1107932 h 1142115"/>
                <a:gd name="connsiteX294" fmla="*/ 1107000 w 1307320"/>
                <a:gd name="connsiteY294" fmla="*/ 1109829 h 1142115"/>
                <a:gd name="connsiteX295" fmla="*/ 1105103 w 1307320"/>
                <a:gd name="connsiteY295" fmla="*/ 1111732 h 1142115"/>
                <a:gd name="connsiteX296" fmla="*/ 1104152 w 1307320"/>
                <a:gd name="connsiteY296" fmla="*/ 1110800 h 1142115"/>
                <a:gd name="connsiteX297" fmla="*/ 1103205 w 1307320"/>
                <a:gd name="connsiteY297" fmla="*/ 1109829 h 1142115"/>
                <a:gd name="connsiteX298" fmla="*/ 1102254 w 1307320"/>
                <a:gd name="connsiteY298" fmla="*/ 1109829 h 1142115"/>
                <a:gd name="connsiteX299" fmla="*/ 1101303 w 1307320"/>
                <a:gd name="connsiteY299" fmla="*/ 1109829 h 1142115"/>
                <a:gd name="connsiteX300" fmla="*/ 1099405 w 1307320"/>
                <a:gd name="connsiteY300" fmla="*/ 1107000 h 1142115"/>
                <a:gd name="connsiteX301" fmla="*/ 1097508 w 1307320"/>
                <a:gd name="connsiteY301" fmla="*/ 1103200 h 1142115"/>
                <a:gd name="connsiteX302" fmla="*/ 1097508 w 1307320"/>
                <a:gd name="connsiteY302" fmla="*/ 1102234 h 1142115"/>
                <a:gd name="connsiteX303" fmla="*/ 1095610 w 1307320"/>
                <a:gd name="connsiteY303" fmla="*/ 1103200 h 1142115"/>
                <a:gd name="connsiteX304" fmla="*/ 1093708 w 1307320"/>
                <a:gd name="connsiteY304" fmla="*/ 1100332 h 1142115"/>
                <a:gd name="connsiteX305" fmla="*/ 1090864 w 1307320"/>
                <a:gd name="connsiteY305" fmla="*/ 1097508 h 1142115"/>
                <a:gd name="connsiteX306" fmla="*/ 1085167 w 1307320"/>
                <a:gd name="connsiteY306" fmla="*/ 1096542 h 1142115"/>
                <a:gd name="connsiteX307" fmla="*/ 1086113 w 1307320"/>
                <a:gd name="connsiteY307" fmla="*/ 1088947 h 1142115"/>
                <a:gd name="connsiteX308" fmla="*/ 1086113 w 1307320"/>
                <a:gd name="connsiteY308" fmla="*/ 1088010 h 1142115"/>
                <a:gd name="connsiteX309" fmla="*/ 1085167 w 1307320"/>
                <a:gd name="connsiteY309" fmla="*/ 1088010 h 1142115"/>
                <a:gd name="connsiteX310" fmla="*/ 1083264 w 1307320"/>
                <a:gd name="connsiteY310" fmla="*/ 1085142 h 1142115"/>
                <a:gd name="connsiteX311" fmla="*/ 1082313 w 1307320"/>
                <a:gd name="connsiteY311" fmla="*/ 1084211 h 1142115"/>
                <a:gd name="connsiteX312" fmla="*/ 1081367 w 1307320"/>
                <a:gd name="connsiteY312" fmla="*/ 1080416 h 1142115"/>
                <a:gd name="connsiteX313" fmla="*/ 1082313 w 1307320"/>
                <a:gd name="connsiteY313" fmla="*/ 1078518 h 1142115"/>
                <a:gd name="connsiteX314" fmla="*/ 1080416 w 1307320"/>
                <a:gd name="connsiteY314" fmla="*/ 1076621 h 1142115"/>
                <a:gd name="connsiteX315" fmla="*/ 1077567 w 1307320"/>
                <a:gd name="connsiteY315" fmla="*/ 1071850 h 1142115"/>
                <a:gd name="connsiteX316" fmla="*/ 1075670 w 1307320"/>
                <a:gd name="connsiteY316" fmla="*/ 1069952 h 1142115"/>
                <a:gd name="connsiteX317" fmla="*/ 1075670 w 1307320"/>
                <a:gd name="connsiteY317" fmla="*/ 1069952 h 1142115"/>
                <a:gd name="connsiteX318" fmla="*/ 1074718 w 1307320"/>
                <a:gd name="connsiteY318" fmla="*/ 1066152 h 1142115"/>
                <a:gd name="connsiteX319" fmla="*/ 1071875 w 1307320"/>
                <a:gd name="connsiteY319" fmla="*/ 1064255 h 1142115"/>
                <a:gd name="connsiteX320" fmla="*/ 1070923 w 1307320"/>
                <a:gd name="connsiteY320" fmla="*/ 1064255 h 1142115"/>
                <a:gd name="connsiteX321" fmla="*/ 1070923 w 1307320"/>
                <a:gd name="connsiteY321" fmla="*/ 1058562 h 1142115"/>
                <a:gd name="connsiteX322" fmla="*/ 1070923 w 1307320"/>
                <a:gd name="connsiteY322" fmla="*/ 1057631 h 1142115"/>
                <a:gd name="connsiteX323" fmla="*/ 1071875 w 1307320"/>
                <a:gd name="connsiteY323" fmla="*/ 1052865 h 1142115"/>
                <a:gd name="connsiteX324" fmla="*/ 1072821 w 1307320"/>
                <a:gd name="connsiteY324" fmla="*/ 1051924 h 1142115"/>
                <a:gd name="connsiteX325" fmla="*/ 1069972 w 1307320"/>
                <a:gd name="connsiteY325" fmla="*/ 1048124 h 1142115"/>
                <a:gd name="connsiteX326" fmla="*/ 1069021 w 1307320"/>
                <a:gd name="connsiteY326" fmla="*/ 1046236 h 1142115"/>
                <a:gd name="connsiteX327" fmla="*/ 1069021 w 1307320"/>
                <a:gd name="connsiteY327" fmla="*/ 1045285 h 1142115"/>
                <a:gd name="connsiteX328" fmla="*/ 1070923 w 1307320"/>
                <a:gd name="connsiteY328" fmla="*/ 1039587 h 1142115"/>
                <a:gd name="connsiteX329" fmla="*/ 1070923 w 1307320"/>
                <a:gd name="connsiteY329" fmla="*/ 1038641 h 1142115"/>
                <a:gd name="connsiteX330" fmla="*/ 1069021 w 1307320"/>
                <a:gd name="connsiteY330" fmla="*/ 1036739 h 1142115"/>
                <a:gd name="connsiteX331" fmla="*/ 1069021 w 1307320"/>
                <a:gd name="connsiteY331" fmla="*/ 1035793 h 1142115"/>
                <a:gd name="connsiteX332" fmla="*/ 1068075 w 1307320"/>
                <a:gd name="connsiteY332" fmla="*/ 1034841 h 1142115"/>
                <a:gd name="connsiteX333" fmla="*/ 1067123 w 1307320"/>
                <a:gd name="connsiteY333" fmla="*/ 1032944 h 1142115"/>
                <a:gd name="connsiteX334" fmla="*/ 1067123 w 1307320"/>
                <a:gd name="connsiteY334" fmla="*/ 1029144 h 1142115"/>
                <a:gd name="connsiteX335" fmla="*/ 1069021 w 1307320"/>
                <a:gd name="connsiteY335" fmla="*/ 1027247 h 1142115"/>
                <a:gd name="connsiteX336" fmla="*/ 1069021 w 1307320"/>
                <a:gd name="connsiteY336" fmla="*/ 1025349 h 1142115"/>
                <a:gd name="connsiteX337" fmla="*/ 1066177 w 1307320"/>
                <a:gd name="connsiteY337" fmla="*/ 1022500 h 1142115"/>
                <a:gd name="connsiteX338" fmla="*/ 1064275 w 1307320"/>
                <a:gd name="connsiteY338" fmla="*/ 1022500 h 1142115"/>
                <a:gd name="connsiteX339" fmla="*/ 1061426 w 1307320"/>
                <a:gd name="connsiteY339" fmla="*/ 1020603 h 1142115"/>
                <a:gd name="connsiteX340" fmla="*/ 1060480 w 1307320"/>
                <a:gd name="connsiteY340" fmla="*/ 1019652 h 1142115"/>
                <a:gd name="connsiteX341" fmla="*/ 1059529 w 1307320"/>
                <a:gd name="connsiteY341" fmla="*/ 1016803 h 1142115"/>
                <a:gd name="connsiteX342" fmla="*/ 1060480 w 1307320"/>
                <a:gd name="connsiteY342" fmla="*/ 1015852 h 1142115"/>
                <a:gd name="connsiteX343" fmla="*/ 1060480 w 1307320"/>
                <a:gd name="connsiteY343" fmla="*/ 1014905 h 1142115"/>
                <a:gd name="connsiteX344" fmla="*/ 1062377 w 1307320"/>
                <a:gd name="connsiteY344" fmla="*/ 1009208 h 1142115"/>
                <a:gd name="connsiteX345" fmla="*/ 1063324 w 1307320"/>
                <a:gd name="connsiteY345" fmla="*/ 1000662 h 1142115"/>
                <a:gd name="connsiteX346" fmla="*/ 1055729 w 1307320"/>
                <a:gd name="connsiteY346" fmla="*/ 995916 h 1142115"/>
                <a:gd name="connsiteX347" fmla="*/ 1055729 w 1307320"/>
                <a:gd name="connsiteY347" fmla="*/ 994013 h 1142115"/>
                <a:gd name="connsiteX348" fmla="*/ 1054782 w 1307320"/>
                <a:gd name="connsiteY348" fmla="*/ 991165 h 1142115"/>
                <a:gd name="connsiteX349" fmla="*/ 1052885 w 1307320"/>
                <a:gd name="connsiteY349" fmla="*/ 989267 h 1142115"/>
                <a:gd name="connsiteX350" fmla="*/ 1052885 w 1307320"/>
                <a:gd name="connsiteY350" fmla="*/ 988316 h 1142115"/>
                <a:gd name="connsiteX351" fmla="*/ 1051934 w 1307320"/>
                <a:gd name="connsiteY351" fmla="*/ 983570 h 1142115"/>
                <a:gd name="connsiteX352" fmla="*/ 1042441 w 1307320"/>
                <a:gd name="connsiteY352" fmla="*/ 983570 h 1142115"/>
                <a:gd name="connsiteX353" fmla="*/ 1024398 w 1307320"/>
                <a:gd name="connsiteY353" fmla="*/ 989267 h 1142115"/>
                <a:gd name="connsiteX354" fmla="*/ 1014901 w 1307320"/>
                <a:gd name="connsiteY354" fmla="*/ 992116 h 1142115"/>
                <a:gd name="connsiteX355" fmla="*/ 1014901 w 1307320"/>
                <a:gd name="connsiteY355" fmla="*/ 995916 h 1142115"/>
                <a:gd name="connsiteX356" fmla="*/ 1013954 w 1307320"/>
                <a:gd name="connsiteY356" fmla="*/ 998760 h 1142115"/>
                <a:gd name="connsiteX357" fmla="*/ 1003511 w 1307320"/>
                <a:gd name="connsiteY357" fmla="*/ 1003511 h 1142115"/>
                <a:gd name="connsiteX358" fmla="*/ 1002559 w 1307320"/>
                <a:gd name="connsiteY358" fmla="*/ 1004457 h 1142115"/>
                <a:gd name="connsiteX359" fmla="*/ 991165 w 1307320"/>
                <a:gd name="connsiteY359" fmla="*/ 1006359 h 1142115"/>
                <a:gd name="connsiteX360" fmla="*/ 987370 w 1307320"/>
                <a:gd name="connsiteY360" fmla="*/ 1005408 h 1142115"/>
                <a:gd name="connsiteX361" fmla="*/ 984521 w 1307320"/>
                <a:gd name="connsiteY361" fmla="*/ 1003511 h 1142115"/>
                <a:gd name="connsiteX362" fmla="*/ 983570 w 1307320"/>
                <a:gd name="connsiteY362" fmla="*/ 1001613 h 1142115"/>
                <a:gd name="connsiteX363" fmla="*/ 979775 w 1307320"/>
                <a:gd name="connsiteY363" fmla="*/ 1001613 h 1142115"/>
                <a:gd name="connsiteX364" fmla="*/ 976926 w 1307320"/>
                <a:gd name="connsiteY364" fmla="*/ 1001613 h 1142115"/>
                <a:gd name="connsiteX365" fmla="*/ 976926 w 1307320"/>
                <a:gd name="connsiteY365" fmla="*/ 1025349 h 1142115"/>
                <a:gd name="connsiteX366" fmla="*/ 974077 w 1307320"/>
                <a:gd name="connsiteY366" fmla="*/ 1032944 h 1142115"/>
                <a:gd name="connsiteX367" fmla="*/ 969331 w 1307320"/>
                <a:gd name="connsiteY367" fmla="*/ 1031042 h 1142115"/>
                <a:gd name="connsiteX368" fmla="*/ 962683 w 1307320"/>
                <a:gd name="connsiteY368" fmla="*/ 1021549 h 1142115"/>
                <a:gd name="connsiteX369" fmla="*/ 946542 w 1307320"/>
                <a:gd name="connsiteY369" fmla="*/ 1017749 h 1142115"/>
                <a:gd name="connsiteX370" fmla="*/ 936098 w 1307320"/>
                <a:gd name="connsiteY370" fmla="*/ 1018700 h 1142115"/>
                <a:gd name="connsiteX371" fmla="*/ 933249 w 1307320"/>
                <a:gd name="connsiteY371" fmla="*/ 1023447 h 1142115"/>
                <a:gd name="connsiteX372" fmla="*/ 933249 w 1307320"/>
                <a:gd name="connsiteY372" fmla="*/ 1029144 h 1142115"/>
                <a:gd name="connsiteX373" fmla="*/ 929449 w 1307320"/>
                <a:gd name="connsiteY373" fmla="*/ 1030095 h 1142115"/>
                <a:gd name="connsiteX374" fmla="*/ 928503 w 1307320"/>
                <a:gd name="connsiteY374" fmla="*/ 1029144 h 1142115"/>
                <a:gd name="connsiteX375" fmla="*/ 913313 w 1307320"/>
                <a:gd name="connsiteY375" fmla="*/ 1025349 h 1142115"/>
                <a:gd name="connsiteX376" fmla="*/ 908562 w 1307320"/>
                <a:gd name="connsiteY376" fmla="*/ 1029144 h 1142115"/>
                <a:gd name="connsiteX377" fmla="*/ 895290 w 1307320"/>
                <a:gd name="connsiteY377" fmla="*/ 1031993 h 1142115"/>
                <a:gd name="connsiteX378" fmla="*/ 887695 w 1307320"/>
                <a:gd name="connsiteY378" fmla="*/ 1027247 h 1142115"/>
                <a:gd name="connsiteX379" fmla="*/ 882929 w 1307320"/>
                <a:gd name="connsiteY379" fmla="*/ 1030095 h 1142115"/>
                <a:gd name="connsiteX380" fmla="*/ 877231 w 1307320"/>
                <a:gd name="connsiteY380" fmla="*/ 1032944 h 1142115"/>
                <a:gd name="connsiteX381" fmla="*/ 876300 w 1307320"/>
                <a:gd name="connsiteY381" fmla="*/ 1033890 h 1142115"/>
                <a:gd name="connsiteX382" fmla="*/ 876300 w 1307320"/>
                <a:gd name="connsiteY382" fmla="*/ 1034841 h 1142115"/>
                <a:gd name="connsiteX383" fmla="*/ 876300 w 1307320"/>
                <a:gd name="connsiteY383" fmla="*/ 1038641 h 1142115"/>
                <a:gd name="connsiteX384" fmla="*/ 876300 w 1307320"/>
                <a:gd name="connsiteY384" fmla="*/ 1041485 h 1142115"/>
                <a:gd name="connsiteX385" fmla="*/ 876300 w 1307320"/>
                <a:gd name="connsiteY385" fmla="*/ 1042436 h 1142115"/>
                <a:gd name="connsiteX386" fmla="*/ 876300 w 1307320"/>
                <a:gd name="connsiteY386" fmla="*/ 1046236 h 1142115"/>
                <a:gd name="connsiteX387" fmla="*/ 874403 w 1307320"/>
                <a:gd name="connsiteY387" fmla="*/ 1050026 h 1142115"/>
                <a:gd name="connsiteX388" fmla="*/ 874403 w 1307320"/>
                <a:gd name="connsiteY388" fmla="*/ 1050973 h 1142115"/>
                <a:gd name="connsiteX389" fmla="*/ 871554 w 1307320"/>
                <a:gd name="connsiteY389" fmla="*/ 1051924 h 1142115"/>
                <a:gd name="connsiteX390" fmla="*/ 868705 w 1307320"/>
                <a:gd name="connsiteY390" fmla="*/ 1052865 h 1142115"/>
                <a:gd name="connsiteX391" fmla="*/ 866803 w 1307320"/>
                <a:gd name="connsiteY391" fmla="*/ 1053831 h 1142115"/>
                <a:gd name="connsiteX392" fmla="*/ 865857 w 1307320"/>
                <a:gd name="connsiteY392" fmla="*/ 1052865 h 1142115"/>
                <a:gd name="connsiteX393" fmla="*/ 863008 w 1307320"/>
                <a:gd name="connsiteY393" fmla="*/ 1050026 h 1142115"/>
                <a:gd name="connsiteX394" fmla="*/ 858262 w 1307320"/>
                <a:gd name="connsiteY394" fmla="*/ 1048124 h 1142115"/>
                <a:gd name="connsiteX395" fmla="*/ 856364 w 1307320"/>
                <a:gd name="connsiteY395" fmla="*/ 1046236 h 1142115"/>
                <a:gd name="connsiteX396" fmla="*/ 854462 w 1307320"/>
                <a:gd name="connsiteY396" fmla="*/ 1044339 h 1142115"/>
                <a:gd name="connsiteX397" fmla="*/ 848764 w 1307320"/>
                <a:gd name="connsiteY397" fmla="*/ 1041485 h 1142115"/>
                <a:gd name="connsiteX398" fmla="*/ 844018 w 1307320"/>
                <a:gd name="connsiteY398" fmla="*/ 1042436 h 1142115"/>
                <a:gd name="connsiteX399" fmla="*/ 843067 w 1307320"/>
                <a:gd name="connsiteY399" fmla="*/ 1042436 h 1142115"/>
                <a:gd name="connsiteX400" fmla="*/ 842121 w 1307320"/>
                <a:gd name="connsiteY400" fmla="*/ 1041485 h 1142115"/>
                <a:gd name="connsiteX401" fmla="*/ 838321 w 1307320"/>
                <a:gd name="connsiteY401" fmla="*/ 1043388 h 1142115"/>
                <a:gd name="connsiteX402" fmla="*/ 837374 w 1307320"/>
                <a:gd name="connsiteY402" fmla="*/ 1042436 h 1142115"/>
                <a:gd name="connsiteX403" fmla="*/ 835472 w 1307320"/>
                <a:gd name="connsiteY403" fmla="*/ 1040539 h 1142115"/>
                <a:gd name="connsiteX404" fmla="*/ 833575 w 1307320"/>
                <a:gd name="connsiteY404" fmla="*/ 1039587 h 1142115"/>
                <a:gd name="connsiteX405" fmla="*/ 829775 w 1307320"/>
                <a:gd name="connsiteY405" fmla="*/ 1037690 h 1142115"/>
                <a:gd name="connsiteX406" fmla="*/ 829775 w 1307320"/>
                <a:gd name="connsiteY406" fmla="*/ 1036739 h 1142115"/>
                <a:gd name="connsiteX407" fmla="*/ 827877 w 1307320"/>
                <a:gd name="connsiteY407" fmla="*/ 1033890 h 1142115"/>
                <a:gd name="connsiteX408" fmla="*/ 826931 w 1307320"/>
                <a:gd name="connsiteY408" fmla="*/ 1033890 h 1142115"/>
                <a:gd name="connsiteX409" fmla="*/ 824077 w 1307320"/>
                <a:gd name="connsiteY409" fmla="*/ 1030095 h 1142115"/>
                <a:gd name="connsiteX410" fmla="*/ 821233 w 1307320"/>
                <a:gd name="connsiteY410" fmla="*/ 1028198 h 1142115"/>
                <a:gd name="connsiteX411" fmla="*/ 819331 w 1307320"/>
                <a:gd name="connsiteY411" fmla="*/ 1028198 h 1142115"/>
                <a:gd name="connsiteX412" fmla="*/ 817434 w 1307320"/>
                <a:gd name="connsiteY412" fmla="*/ 1026295 h 1142115"/>
                <a:gd name="connsiteX413" fmla="*/ 815536 w 1307320"/>
                <a:gd name="connsiteY413" fmla="*/ 1023447 h 1142115"/>
                <a:gd name="connsiteX414" fmla="*/ 814585 w 1307320"/>
                <a:gd name="connsiteY414" fmla="*/ 1022500 h 1142115"/>
                <a:gd name="connsiteX415" fmla="*/ 813634 w 1307320"/>
                <a:gd name="connsiteY415" fmla="*/ 1016803 h 1142115"/>
                <a:gd name="connsiteX416" fmla="*/ 813634 w 1307320"/>
                <a:gd name="connsiteY416" fmla="*/ 1011106 h 1142115"/>
                <a:gd name="connsiteX417" fmla="*/ 812687 w 1307320"/>
                <a:gd name="connsiteY417" fmla="*/ 1009208 h 1142115"/>
                <a:gd name="connsiteX418" fmla="*/ 811736 w 1307320"/>
                <a:gd name="connsiteY418" fmla="*/ 1001613 h 1142115"/>
                <a:gd name="connsiteX419" fmla="*/ 813634 w 1307320"/>
                <a:gd name="connsiteY419" fmla="*/ 989267 h 1142115"/>
                <a:gd name="connsiteX420" fmla="*/ 809839 w 1307320"/>
                <a:gd name="connsiteY420" fmla="*/ 985467 h 1142115"/>
                <a:gd name="connsiteX421" fmla="*/ 805092 w 1307320"/>
                <a:gd name="connsiteY421" fmla="*/ 982623 h 1142115"/>
                <a:gd name="connsiteX422" fmla="*/ 804141 w 1307320"/>
                <a:gd name="connsiteY422" fmla="*/ 972180 h 1142115"/>
                <a:gd name="connsiteX423" fmla="*/ 804141 w 1307320"/>
                <a:gd name="connsiteY423" fmla="*/ 971229 h 1142115"/>
                <a:gd name="connsiteX424" fmla="*/ 799395 w 1307320"/>
                <a:gd name="connsiteY424" fmla="*/ 966482 h 1142115"/>
                <a:gd name="connsiteX425" fmla="*/ 798444 w 1307320"/>
                <a:gd name="connsiteY425" fmla="*/ 966482 h 1142115"/>
                <a:gd name="connsiteX426" fmla="*/ 795595 w 1307320"/>
                <a:gd name="connsiteY426" fmla="*/ 970277 h 1142115"/>
                <a:gd name="connsiteX427" fmla="*/ 795595 w 1307320"/>
                <a:gd name="connsiteY427" fmla="*/ 974077 h 1142115"/>
                <a:gd name="connsiteX428" fmla="*/ 795595 w 1307320"/>
                <a:gd name="connsiteY428" fmla="*/ 974077 h 1142115"/>
                <a:gd name="connsiteX429" fmla="*/ 788000 w 1307320"/>
                <a:gd name="connsiteY429" fmla="*/ 975975 h 1142115"/>
                <a:gd name="connsiteX430" fmla="*/ 787049 w 1307320"/>
                <a:gd name="connsiteY430" fmla="*/ 976926 h 1142115"/>
                <a:gd name="connsiteX431" fmla="*/ 775654 w 1307320"/>
                <a:gd name="connsiteY431" fmla="*/ 965531 h 1142115"/>
                <a:gd name="connsiteX432" fmla="*/ 773757 w 1307320"/>
                <a:gd name="connsiteY432" fmla="*/ 965531 h 1142115"/>
                <a:gd name="connsiteX433" fmla="*/ 771859 w 1307320"/>
                <a:gd name="connsiteY433" fmla="*/ 966482 h 1142115"/>
                <a:gd name="connsiteX434" fmla="*/ 764264 w 1307320"/>
                <a:gd name="connsiteY434" fmla="*/ 963634 h 1142115"/>
                <a:gd name="connsiteX435" fmla="*/ 762362 w 1307320"/>
                <a:gd name="connsiteY435" fmla="*/ 966482 h 1142115"/>
                <a:gd name="connsiteX436" fmla="*/ 758567 w 1307320"/>
                <a:gd name="connsiteY436" fmla="*/ 967429 h 1142115"/>
                <a:gd name="connsiteX437" fmla="*/ 752870 w 1307320"/>
                <a:gd name="connsiteY437" fmla="*/ 968380 h 1142115"/>
                <a:gd name="connsiteX438" fmla="*/ 747172 w 1307320"/>
                <a:gd name="connsiteY438" fmla="*/ 966482 h 1142115"/>
                <a:gd name="connsiteX439" fmla="*/ 740529 w 1307320"/>
                <a:gd name="connsiteY439" fmla="*/ 964580 h 1142115"/>
                <a:gd name="connsiteX440" fmla="*/ 734831 w 1307320"/>
                <a:gd name="connsiteY440" fmla="*/ 961731 h 1142115"/>
                <a:gd name="connsiteX441" fmla="*/ 731031 w 1307320"/>
                <a:gd name="connsiteY441" fmla="*/ 957937 h 1142115"/>
                <a:gd name="connsiteX442" fmla="*/ 726285 w 1307320"/>
                <a:gd name="connsiteY442" fmla="*/ 956034 h 1142115"/>
                <a:gd name="connsiteX443" fmla="*/ 720588 w 1307320"/>
                <a:gd name="connsiteY443" fmla="*/ 956985 h 1142115"/>
                <a:gd name="connsiteX444" fmla="*/ 713939 w 1307320"/>
                <a:gd name="connsiteY444" fmla="*/ 958887 h 1142115"/>
                <a:gd name="connsiteX445" fmla="*/ 710144 w 1307320"/>
                <a:gd name="connsiteY445" fmla="*/ 961731 h 1142115"/>
                <a:gd name="connsiteX446" fmla="*/ 708247 w 1307320"/>
                <a:gd name="connsiteY446" fmla="*/ 962682 h 1142115"/>
                <a:gd name="connsiteX447" fmla="*/ 706349 w 1307320"/>
                <a:gd name="connsiteY447" fmla="*/ 963634 h 1142115"/>
                <a:gd name="connsiteX448" fmla="*/ 703500 w 1307320"/>
                <a:gd name="connsiteY448" fmla="*/ 966482 h 1142115"/>
                <a:gd name="connsiteX449" fmla="*/ 699700 w 1307320"/>
                <a:gd name="connsiteY449" fmla="*/ 970277 h 1142115"/>
                <a:gd name="connsiteX450" fmla="*/ 695900 w 1307320"/>
                <a:gd name="connsiteY450" fmla="*/ 974077 h 1142115"/>
                <a:gd name="connsiteX451" fmla="*/ 693057 w 1307320"/>
                <a:gd name="connsiteY451" fmla="*/ 974077 h 1142115"/>
                <a:gd name="connsiteX452" fmla="*/ 688306 w 1307320"/>
                <a:gd name="connsiteY452" fmla="*/ 972180 h 1142115"/>
                <a:gd name="connsiteX453" fmla="*/ 686408 w 1307320"/>
                <a:gd name="connsiteY453" fmla="*/ 970277 h 1142115"/>
                <a:gd name="connsiteX454" fmla="*/ 683559 w 1307320"/>
                <a:gd name="connsiteY454" fmla="*/ 969326 h 1142115"/>
                <a:gd name="connsiteX455" fmla="*/ 677862 w 1307320"/>
                <a:gd name="connsiteY455" fmla="*/ 970277 h 1142115"/>
                <a:gd name="connsiteX456" fmla="*/ 673116 w 1307320"/>
                <a:gd name="connsiteY456" fmla="*/ 971229 h 1142115"/>
                <a:gd name="connsiteX457" fmla="*/ 669316 w 1307320"/>
                <a:gd name="connsiteY457" fmla="*/ 972180 h 1142115"/>
                <a:gd name="connsiteX458" fmla="*/ 668370 w 1307320"/>
                <a:gd name="connsiteY458" fmla="*/ 974077 h 1142115"/>
                <a:gd name="connsiteX459" fmla="*/ 666467 w 1307320"/>
                <a:gd name="connsiteY459" fmla="*/ 975975 h 1142115"/>
                <a:gd name="connsiteX460" fmla="*/ 664590 w 1307320"/>
                <a:gd name="connsiteY460" fmla="*/ 977877 h 1142115"/>
                <a:gd name="connsiteX461" fmla="*/ 664590 w 1307320"/>
                <a:gd name="connsiteY461" fmla="*/ 978824 h 1142115"/>
                <a:gd name="connsiteX462" fmla="*/ 662692 w 1307320"/>
                <a:gd name="connsiteY462" fmla="*/ 980721 h 1142115"/>
                <a:gd name="connsiteX463" fmla="*/ 660790 w 1307320"/>
                <a:gd name="connsiteY463" fmla="*/ 984521 h 1142115"/>
                <a:gd name="connsiteX464" fmla="*/ 660790 w 1307320"/>
                <a:gd name="connsiteY464" fmla="*/ 986418 h 1142115"/>
                <a:gd name="connsiteX465" fmla="*/ 658892 w 1307320"/>
                <a:gd name="connsiteY465" fmla="*/ 989267 h 1142115"/>
                <a:gd name="connsiteX466" fmla="*/ 657921 w 1307320"/>
                <a:gd name="connsiteY466" fmla="*/ 992116 h 1142115"/>
                <a:gd name="connsiteX467" fmla="*/ 656024 w 1307320"/>
                <a:gd name="connsiteY467" fmla="*/ 994965 h 1142115"/>
                <a:gd name="connsiteX468" fmla="*/ 656024 w 1307320"/>
                <a:gd name="connsiteY468" fmla="*/ 995916 h 1142115"/>
                <a:gd name="connsiteX469" fmla="*/ 654126 w 1307320"/>
                <a:gd name="connsiteY469" fmla="*/ 999711 h 1142115"/>
                <a:gd name="connsiteX470" fmla="*/ 653195 w 1307320"/>
                <a:gd name="connsiteY470" fmla="*/ 1001613 h 1142115"/>
                <a:gd name="connsiteX471" fmla="*/ 653195 w 1307320"/>
                <a:gd name="connsiteY471" fmla="*/ 1004457 h 1142115"/>
                <a:gd name="connsiteX472" fmla="*/ 654126 w 1307320"/>
                <a:gd name="connsiteY472" fmla="*/ 1014905 h 1142115"/>
                <a:gd name="connsiteX473" fmla="*/ 654126 w 1307320"/>
                <a:gd name="connsiteY473" fmla="*/ 1017749 h 1142115"/>
                <a:gd name="connsiteX474" fmla="*/ 654126 w 1307320"/>
                <a:gd name="connsiteY474" fmla="*/ 1033890 h 1142115"/>
                <a:gd name="connsiteX475" fmla="*/ 653195 w 1307320"/>
                <a:gd name="connsiteY475" fmla="*/ 1038641 h 1142115"/>
                <a:gd name="connsiteX476" fmla="*/ 652229 w 1307320"/>
                <a:gd name="connsiteY476" fmla="*/ 1041485 h 1142115"/>
                <a:gd name="connsiteX477" fmla="*/ 650331 w 1307320"/>
                <a:gd name="connsiteY477" fmla="*/ 1048124 h 1142115"/>
                <a:gd name="connsiteX478" fmla="*/ 650331 w 1307320"/>
                <a:gd name="connsiteY478" fmla="*/ 1049075 h 1142115"/>
                <a:gd name="connsiteX479" fmla="*/ 649400 w 1307320"/>
                <a:gd name="connsiteY479" fmla="*/ 1050973 h 1142115"/>
                <a:gd name="connsiteX480" fmla="*/ 647497 w 1307320"/>
                <a:gd name="connsiteY480" fmla="*/ 1054762 h 1142115"/>
                <a:gd name="connsiteX481" fmla="*/ 644634 w 1307320"/>
                <a:gd name="connsiteY481" fmla="*/ 1056660 h 1142115"/>
                <a:gd name="connsiteX482" fmla="*/ 631356 w 1307320"/>
                <a:gd name="connsiteY482" fmla="*/ 1063328 h 1142115"/>
                <a:gd name="connsiteX483" fmla="*/ 631356 w 1307320"/>
                <a:gd name="connsiteY483" fmla="*/ 1063328 h 1142115"/>
                <a:gd name="connsiteX484" fmla="*/ 627556 w 1307320"/>
                <a:gd name="connsiteY484" fmla="*/ 1065226 h 1142115"/>
                <a:gd name="connsiteX485" fmla="*/ 625659 w 1307320"/>
                <a:gd name="connsiteY485" fmla="*/ 1067124 h 1142115"/>
                <a:gd name="connsiteX486" fmla="*/ 623761 w 1307320"/>
                <a:gd name="connsiteY486" fmla="*/ 1067124 h 1142115"/>
                <a:gd name="connsiteX487" fmla="*/ 621864 w 1307320"/>
                <a:gd name="connsiteY487" fmla="*/ 1068055 h 1142115"/>
                <a:gd name="connsiteX488" fmla="*/ 618064 w 1307320"/>
                <a:gd name="connsiteY488" fmla="*/ 1069952 h 1142115"/>
                <a:gd name="connsiteX489" fmla="*/ 616167 w 1307320"/>
                <a:gd name="connsiteY489" fmla="*/ 1070923 h 1142115"/>
                <a:gd name="connsiteX490" fmla="*/ 614269 w 1307320"/>
                <a:gd name="connsiteY490" fmla="*/ 1072821 h 1142115"/>
                <a:gd name="connsiteX491" fmla="*/ 611420 w 1307320"/>
                <a:gd name="connsiteY491" fmla="*/ 1074718 h 1142115"/>
                <a:gd name="connsiteX492" fmla="*/ 610469 w 1307320"/>
                <a:gd name="connsiteY492" fmla="*/ 1075650 h 1142115"/>
                <a:gd name="connsiteX493" fmla="*/ 608572 w 1307320"/>
                <a:gd name="connsiteY493" fmla="*/ 1077547 h 1142115"/>
                <a:gd name="connsiteX494" fmla="*/ 608572 w 1307320"/>
                <a:gd name="connsiteY494" fmla="*/ 1077547 h 1142115"/>
                <a:gd name="connsiteX495" fmla="*/ 607621 w 1307320"/>
                <a:gd name="connsiteY495" fmla="*/ 1078518 h 1142115"/>
                <a:gd name="connsiteX496" fmla="*/ 606674 w 1307320"/>
                <a:gd name="connsiteY496" fmla="*/ 1079450 h 1142115"/>
                <a:gd name="connsiteX497" fmla="*/ 604772 w 1307320"/>
                <a:gd name="connsiteY497" fmla="*/ 1080416 h 1142115"/>
                <a:gd name="connsiteX498" fmla="*/ 602874 w 1307320"/>
                <a:gd name="connsiteY498" fmla="*/ 1082318 h 1142115"/>
                <a:gd name="connsiteX499" fmla="*/ 599074 w 1307320"/>
                <a:gd name="connsiteY499" fmla="*/ 1085142 h 1142115"/>
                <a:gd name="connsiteX500" fmla="*/ 596226 w 1307320"/>
                <a:gd name="connsiteY500" fmla="*/ 1086108 h 1142115"/>
                <a:gd name="connsiteX501" fmla="*/ 592431 w 1307320"/>
                <a:gd name="connsiteY501" fmla="*/ 1087045 h 1142115"/>
                <a:gd name="connsiteX502" fmla="*/ 576290 w 1307320"/>
                <a:gd name="connsiteY502" fmla="*/ 1088010 h 1142115"/>
                <a:gd name="connsiteX503" fmla="*/ 563949 w 1307320"/>
                <a:gd name="connsiteY503" fmla="*/ 1088010 h 1142115"/>
                <a:gd name="connsiteX504" fmla="*/ 562046 w 1307320"/>
                <a:gd name="connsiteY504" fmla="*/ 1088947 h 1142115"/>
                <a:gd name="connsiteX505" fmla="*/ 558251 w 1307320"/>
                <a:gd name="connsiteY505" fmla="*/ 1090840 h 1142115"/>
                <a:gd name="connsiteX506" fmla="*/ 557300 w 1307320"/>
                <a:gd name="connsiteY506" fmla="*/ 1091810 h 1142115"/>
                <a:gd name="connsiteX507" fmla="*/ 552554 w 1307320"/>
                <a:gd name="connsiteY507" fmla="*/ 1093703 h 1142115"/>
                <a:gd name="connsiteX508" fmla="*/ 546856 w 1307320"/>
                <a:gd name="connsiteY508" fmla="*/ 1095605 h 1142115"/>
                <a:gd name="connsiteX509" fmla="*/ 543057 w 1307320"/>
                <a:gd name="connsiteY509" fmla="*/ 1101303 h 1142115"/>
                <a:gd name="connsiteX510" fmla="*/ 541159 w 1307320"/>
                <a:gd name="connsiteY510" fmla="*/ 1106034 h 1142115"/>
                <a:gd name="connsiteX511" fmla="*/ 539262 w 1307320"/>
                <a:gd name="connsiteY511" fmla="*/ 1110800 h 1142115"/>
                <a:gd name="connsiteX512" fmla="*/ 534510 w 1307320"/>
                <a:gd name="connsiteY512" fmla="*/ 1119327 h 1142115"/>
                <a:gd name="connsiteX513" fmla="*/ 530715 w 1307320"/>
                <a:gd name="connsiteY513" fmla="*/ 1121224 h 1142115"/>
                <a:gd name="connsiteX514" fmla="*/ 527867 w 1307320"/>
                <a:gd name="connsiteY514" fmla="*/ 1120297 h 1142115"/>
                <a:gd name="connsiteX515" fmla="*/ 526916 w 1307320"/>
                <a:gd name="connsiteY515" fmla="*/ 1120297 h 1142115"/>
                <a:gd name="connsiteX516" fmla="*/ 524067 w 1307320"/>
                <a:gd name="connsiteY516" fmla="*/ 1120297 h 1142115"/>
                <a:gd name="connsiteX517" fmla="*/ 517423 w 1307320"/>
                <a:gd name="connsiteY517" fmla="*/ 1117434 h 1142115"/>
                <a:gd name="connsiteX518" fmla="*/ 514574 w 1307320"/>
                <a:gd name="connsiteY518" fmla="*/ 1116493 h 1142115"/>
                <a:gd name="connsiteX519" fmla="*/ 512672 w 1307320"/>
                <a:gd name="connsiteY519" fmla="*/ 1115526 h 1142115"/>
                <a:gd name="connsiteX520" fmla="*/ 499380 w 1307320"/>
                <a:gd name="connsiteY520" fmla="*/ 1113629 h 1142115"/>
                <a:gd name="connsiteX521" fmla="*/ 493682 w 1307320"/>
                <a:gd name="connsiteY521" fmla="*/ 1113629 h 1142115"/>
                <a:gd name="connsiteX522" fmla="*/ 484190 w 1307320"/>
                <a:gd name="connsiteY522" fmla="*/ 1111732 h 1142115"/>
                <a:gd name="connsiteX523" fmla="*/ 481341 w 1307320"/>
                <a:gd name="connsiteY523" fmla="*/ 1114595 h 1142115"/>
                <a:gd name="connsiteX524" fmla="*/ 479444 w 1307320"/>
                <a:gd name="connsiteY524" fmla="*/ 1115526 h 1142115"/>
                <a:gd name="connsiteX525" fmla="*/ 478493 w 1307320"/>
                <a:gd name="connsiteY525" fmla="*/ 1115526 h 1142115"/>
                <a:gd name="connsiteX526" fmla="*/ 473746 w 1307320"/>
                <a:gd name="connsiteY526" fmla="*/ 1112698 h 1142115"/>
                <a:gd name="connsiteX527" fmla="*/ 471849 w 1307320"/>
                <a:gd name="connsiteY527" fmla="*/ 1109829 h 1142115"/>
                <a:gd name="connsiteX528" fmla="*/ 471849 w 1307320"/>
                <a:gd name="connsiteY528" fmla="*/ 1106034 h 1142115"/>
                <a:gd name="connsiteX529" fmla="*/ 473746 w 1307320"/>
                <a:gd name="connsiteY529" fmla="*/ 1103200 h 1142115"/>
                <a:gd name="connsiteX530" fmla="*/ 472795 w 1307320"/>
                <a:gd name="connsiteY530" fmla="*/ 1092737 h 1142115"/>
                <a:gd name="connsiteX531" fmla="*/ 469947 w 1307320"/>
                <a:gd name="connsiteY531" fmla="*/ 1088947 h 1142115"/>
                <a:gd name="connsiteX532" fmla="*/ 476595 w 1307320"/>
                <a:gd name="connsiteY532" fmla="*/ 1088010 h 1142115"/>
                <a:gd name="connsiteX533" fmla="*/ 475644 w 1307320"/>
                <a:gd name="connsiteY533" fmla="*/ 1085142 h 1142115"/>
                <a:gd name="connsiteX534" fmla="*/ 474693 w 1307320"/>
                <a:gd name="connsiteY534" fmla="*/ 1084211 h 1142115"/>
                <a:gd name="connsiteX535" fmla="*/ 473746 w 1307320"/>
                <a:gd name="connsiteY535" fmla="*/ 1082318 h 1142115"/>
                <a:gd name="connsiteX536" fmla="*/ 471849 w 1307320"/>
                <a:gd name="connsiteY536" fmla="*/ 1080416 h 1142115"/>
                <a:gd name="connsiteX537" fmla="*/ 470898 w 1307320"/>
                <a:gd name="connsiteY537" fmla="*/ 1078518 h 1142115"/>
                <a:gd name="connsiteX538" fmla="*/ 469947 w 1307320"/>
                <a:gd name="connsiteY538" fmla="*/ 1075650 h 1142115"/>
                <a:gd name="connsiteX539" fmla="*/ 469947 w 1307320"/>
                <a:gd name="connsiteY539" fmla="*/ 1074718 h 1142115"/>
                <a:gd name="connsiteX540" fmla="*/ 469000 w 1307320"/>
                <a:gd name="connsiteY540" fmla="*/ 1072821 h 1142115"/>
                <a:gd name="connsiteX541" fmla="*/ 467103 w 1307320"/>
                <a:gd name="connsiteY541" fmla="*/ 1071850 h 1142115"/>
                <a:gd name="connsiteX542" fmla="*/ 461405 w 1307320"/>
                <a:gd name="connsiteY542" fmla="*/ 1070923 h 1142115"/>
                <a:gd name="connsiteX543" fmla="*/ 460454 w 1307320"/>
                <a:gd name="connsiteY543" fmla="*/ 1067124 h 1142115"/>
                <a:gd name="connsiteX544" fmla="*/ 460454 w 1307320"/>
                <a:gd name="connsiteY544" fmla="*/ 1067124 h 1142115"/>
                <a:gd name="connsiteX545" fmla="*/ 457605 w 1307320"/>
                <a:gd name="connsiteY545" fmla="*/ 1061426 h 1142115"/>
                <a:gd name="connsiteX546" fmla="*/ 453810 w 1307320"/>
                <a:gd name="connsiteY546" fmla="*/ 1061426 h 1142115"/>
                <a:gd name="connsiteX547" fmla="*/ 452859 w 1307320"/>
                <a:gd name="connsiteY547" fmla="*/ 1061426 h 1142115"/>
                <a:gd name="connsiteX548" fmla="*/ 446211 w 1307320"/>
                <a:gd name="connsiteY548" fmla="*/ 1064255 h 1142115"/>
                <a:gd name="connsiteX549" fmla="*/ 444313 w 1307320"/>
                <a:gd name="connsiteY549" fmla="*/ 1063328 h 1142115"/>
                <a:gd name="connsiteX550" fmla="*/ 447162 w 1307320"/>
                <a:gd name="connsiteY550" fmla="*/ 1061426 h 1142115"/>
                <a:gd name="connsiteX551" fmla="*/ 447162 w 1307320"/>
                <a:gd name="connsiteY551" fmla="*/ 1058562 h 1142115"/>
                <a:gd name="connsiteX552" fmla="*/ 446211 w 1307320"/>
                <a:gd name="connsiteY552" fmla="*/ 1039587 h 1142115"/>
                <a:gd name="connsiteX553" fmla="*/ 445264 w 1307320"/>
                <a:gd name="connsiteY553" fmla="*/ 1037690 h 1142115"/>
                <a:gd name="connsiteX554" fmla="*/ 444313 w 1307320"/>
                <a:gd name="connsiteY554" fmla="*/ 1036739 h 1142115"/>
                <a:gd name="connsiteX555" fmla="*/ 441464 w 1307320"/>
                <a:gd name="connsiteY555" fmla="*/ 1035793 h 1142115"/>
                <a:gd name="connsiteX556" fmla="*/ 439567 w 1307320"/>
                <a:gd name="connsiteY556" fmla="*/ 1036739 h 1142115"/>
                <a:gd name="connsiteX557" fmla="*/ 437665 w 1307320"/>
                <a:gd name="connsiteY557" fmla="*/ 1038641 h 1142115"/>
                <a:gd name="connsiteX558" fmla="*/ 437665 w 1307320"/>
                <a:gd name="connsiteY558" fmla="*/ 1040539 h 1142115"/>
                <a:gd name="connsiteX559" fmla="*/ 438616 w 1307320"/>
                <a:gd name="connsiteY559" fmla="*/ 1034841 h 1142115"/>
                <a:gd name="connsiteX560" fmla="*/ 439567 w 1307320"/>
                <a:gd name="connsiteY560" fmla="*/ 1031993 h 1142115"/>
                <a:gd name="connsiteX561" fmla="*/ 445264 w 1307320"/>
                <a:gd name="connsiteY561" fmla="*/ 1032944 h 1142115"/>
                <a:gd name="connsiteX562" fmla="*/ 446211 w 1307320"/>
                <a:gd name="connsiteY562" fmla="*/ 1033890 h 1142115"/>
                <a:gd name="connsiteX563" fmla="*/ 448113 w 1307320"/>
                <a:gd name="connsiteY563" fmla="*/ 1033890 h 1142115"/>
                <a:gd name="connsiteX564" fmla="*/ 450011 w 1307320"/>
                <a:gd name="connsiteY564" fmla="*/ 1031993 h 1142115"/>
                <a:gd name="connsiteX565" fmla="*/ 452859 w 1307320"/>
                <a:gd name="connsiteY565" fmla="*/ 1030095 h 1142115"/>
                <a:gd name="connsiteX566" fmla="*/ 456654 w 1307320"/>
                <a:gd name="connsiteY566" fmla="*/ 1027247 h 1142115"/>
                <a:gd name="connsiteX567" fmla="*/ 458557 w 1307320"/>
                <a:gd name="connsiteY567" fmla="*/ 1023447 h 1142115"/>
                <a:gd name="connsiteX568" fmla="*/ 456654 w 1307320"/>
                <a:gd name="connsiteY568" fmla="*/ 1021549 h 1142115"/>
                <a:gd name="connsiteX569" fmla="*/ 454757 w 1307320"/>
                <a:gd name="connsiteY569" fmla="*/ 1023447 h 1142115"/>
                <a:gd name="connsiteX570" fmla="*/ 451908 w 1307320"/>
                <a:gd name="connsiteY570" fmla="*/ 1023447 h 1142115"/>
                <a:gd name="connsiteX571" fmla="*/ 450957 w 1307320"/>
                <a:gd name="connsiteY571" fmla="*/ 1022500 h 1142115"/>
                <a:gd name="connsiteX572" fmla="*/ 448113 w 1307320"/>
                <a:gd name="connsiteY572" fmla="*/ 1023447 h 1142115"/>
                <a:gd name="connsiteX573" fmla="*/ 447162 w 1307320"/>
                <a:gd name="connsiteY573" fmla="*/ 1020603 h 1142115"/>
                <a:gd name="connsiteX574" fmla="*/ 447162 w 1307320"/>
                <a:gd name="connsiteY574" fmla="*/ 1019652 h 1142115"/>
                <a:gd name="connsiteX575" fmla="*/ 447162 w 1307320"/>
                <a:gd name="connsiteY575" fmla="*/ 1016803 h 1142115"/>
                <a:gd name="connsiteX576" fmla="*/ 441464 w 1307320"/>
                <a:gd name="connsiteY576" fmla="*/ 1013954 h 1142115"/>
                <a:gd name="connsiteX577" fmla="*/ 432918 w 1307320"/>
                <a:gd name="connsiteY577" fmla="*/ 1015852 h 1142115"/>
                <a:gd name="connsiteX578" fmla="*/ 431967 w 1307320"/>
                <a:gd name="connsiteY578" fmla="*/ 1017749 h 1142115"/>
                <a:gd name="connsiteX579" fmla="*/ 426290 w 1307320"/>
                <a:gd name="connsiteY579" fmla="*/ 1013003 h 1142115"/>
                <a:gd name="connsiteX580" fmla="*/ 426290 w 1307320"/>
                <a:gd name="connsiteY580" fmla="*/ 1009208 h 1142115"/>
                <a:gd name="connsiteX581" fmla="*/ 421524 w 1307320"/>
                <a:gd name="connsiteY581" fmla="*/ 1002559 h 1142115"/>
                <a:gd name="connsiteX582" fmla="*/ 420597 w 1307320"/>
                <a:gd name="connsiteY582" fmla="*/ 998760 h 1142115"/>
                <a:gd name="connsiteX583" fmla="*/ 418695 w 1307320"/>
                <a:gd name="connsiteY583" fmla="*/ 994965 h 1142115"/>
                <a:gd name="connsiteX584" fmla="*/ 417729 w 1307320"/>
                <a:gd name="connsiteY584" fmla="*/ 993062 h 1142115"/>
                <a:gd name="connsiteX585" fmla="*/ 416797 w 1307320"/>
                <a:gd name="connsiteY585" fmla="*/ 992116 h 1142115"/>
                <a:gd name="connsiteX586" fmla="*/ 414900 w 1307320"/>
                <a:gd name="connsiteY586" fmla="*/ 990218 h 1142115"/>
                <a:gd name="connsiteX587" fmla="*/ 413929 w 1307320"/>
                <a:gd name="connsiteY587" fmla="*/ 988316 h 1142115"/>
                <a:gd name="connsiteX588" fmla="*/ 412997 w 1307320"/>
                <a:gd name="connsiteY588" fmla="*/ 985467 h 1142115"/>
                <a:gd name="connsiteX589" fmla="*/ 410134 w 1307320"/>
                <a:gd name="connsiteY589" fmla="*/ 983570 h 1142115"/>
                <a:gd name="connsiteX590" fmla="*/ 406334 w 1307320"/>
                <a:gd name="connsiteY590" fmla="*/ 981672 h 1142115"/>
                <a:gd name="connsiteX591" fmla="*/ 404436 w 1307320"/>
                <a:gd name="connsiteY591" fmla="*/ 979770 h 1142115"/>
                <a:gd name="connsiteX592" fmla="*/ 402534 w 1307320"/>
                <a:gd name="connsiteY592" fmla="*/ 977877 h 1142115"/>
                <a:gd name="connsiteX593" fmla="*/ 400636 w 1307320"/>
                <a:gd name="connsiteY593" fmla="*/ 975024 h 1142115"/>
                <a:gd name="connsiteX594" fmla="*/ 396856 w 1307320"/>
                <a:gd name="connsiteY594" fmla="*/ 973126 h 1142115"/>
                <a:gd name="connsiteX595" fmla="*/ 395910 w 1307320"/>
                <a:gd name="connsiteY595" fmla="*/ 973126 h 1142115"/>
                <a:gd name="connsiteX596" fmla="*/ 394008 w 1307320"/>
                <a:gd name="connsiteY596" fmla="*/ 972180 h 1142115"/>
                <a:gd name="connsiteX597" fmla="*/ 392110 w 1307320"/>
                <a:gd name="connsiteY597" fmla="*/ 973126 h 1142115"/>
                <a:gd name="connsiteX598" fmla="*/ 386418 w 1307320"/>
                <a:gd name="connsiteY598" fmla="*/ 980721 h 1142115"/>
                <a:gd name="connsiteX599" fmla="*/ 383564 w 1307320"/>
                <a:gd name="connsiteY599" fmla="*/ 983570 h 1142115"/>
                <a:gd name="connsiteX600" fmla="*/ 381667 w 1307320"/>
                <a:gd name="connsiteY600" fmla="*/ 981672 h 1142115"/>
                <a:gd name="connsiteX601" fmla="*/ 379769 w 1307320"/>
                <a:gd name="connsiteY601" fmla="*/ 975024 h 1142115"/>
                <a:gd name="connsiteX602" fmla="*/ 373120 w 1307320"/>
                <a:gd name="connsiteY602" fmla="*/ 968380 h 1142115"/>
                <a:gd name="connsiteX603" fmla="*/ 371223 w 1307320"/>
                <a:gd name="connsiteY603" fmla="*/ 966482 h 1142115"/>
                <a:gd name="connsiteX604" fmla="*/ 367428 w 1307320"/>
                <a:gd name="connsiteY604" fmla="*/ 964580 h 1142115"/>
                <a:gd name="connsiteX605" fmla="*/ 362677 w 1307320"/>
                <a:gd name="connsiteY605" fmla="*/ 962682 h 1142115"/>
                <a:gd name="connsiteX606" fmla="*/ 356033 w 1307320"/>
                <a:gd name="connsiteY606" fmla="*/ 960785 h 1142115"/>
                <a:gd name="connsiteX607" fmla="*/ 349385 w 1307320"/>
                <a:gd name="connsiteY607" fmla="*/ 959834 h 1142115"/>
                <a:gd name="connsiteX608" fmla="*/ 349385 w 1307320"/>
                <a:gd name="connsiteY608" fmla="*/ 959834 h 1142115"/>
                <a:gd name="connsiteX609" fmla="*/ 342741 w 1307320"/>
                <a:gd name="connsiteY609" fmla="*/ 960785 h 1142115"/>
                <a:gd name="connsiteX610" fmla="*/ 339887 w 1307320"/>
                <a:gd name="connsiteY610" fmla="*/ 962682 h 1142115"/>
                <a:gd name="connsiteX611" fmla="*/ 338941 w 1307320"/>
                <a:gd name="connsiteY611" fmla="*/ 965531 h 1142115"/>
                <a:gd name="connsiteX612" fmla="*/ 337995 w 1307320"/>
                <a:gd name="connsiteY612" fmla="*/ 966482 h 1142115"/>
                <a:gd name="connsiteX613" fmla="*/ 337043 w 1307320"/>
                <a:gd name="connsiteY613" fmla="*/ 968380 h 1142115"/>
                <a:gd name="connsiteX614" fmla="*/ 336092 w 1307320"/>
                <a:gd name="connsiteY614" fmla="*/ 976926 h 1142115"/>
                <a:gd name="connsiteX615" fmla="*/ 330395 w 1307320"/>
                <a:gd name="connsiteY615" fmla="*/ 974077 h 1142115"/>
                <a:gd name="connsiteX616" fmla="*/ 331346 w 1307320"/>
                <a:gd name="connsiteY616" fmla="*/ 973126 h 1142115"/>
                <a:gd name="connsiteX617" fmla="*/ 332297 w 1307320"/>
                <a:gd name="connsiteY617" fmla="*/ 968380 h 1142115"/>
                <a:gd name="connsiteX618" fmla="*/ 332297 w 1307320"/>
                <a:gd name="connsiteY618" fmla="*/ 963634 h 1142115"/>
                <a:gd name="connsiteX619" fmla="*/ 333244 w 1307320"/>
                <a:gd name="connsiteY619" fmla="*/ 960785 h 1142115"/>
                <a:gd name="connsiteX620" fmla="*/ 333244 w 1307320"/>
                <a:gd name="connsiteY620" fmla="*/ 956985 h 1142115"/>
                <a:gd name="connsiteX621" fmla="*/ 331346 w 1307320"/>
                <a:gd name="connsiteY621" fmla="*/ 954136 h 1142115"/>
                <a:gd name="connsiteX622" fmla="*/ 331346 w 1307320"/>
                <a:gd name="connsiteY622" fmla="*/ 952239 h 1142115"/>
                <a:gd name="connsiteX623" fmla="*/ 332297 w 1307320"/>
                <a:gd name="connsiteY623" fmla="*/ 952239 h 1142115"/>
                <a:gd name="connsiteX624" fmla="*/ 332297 w 1307320"/>
                <a:gd name="connsiteY624" fmla="*/ 951288 h 1142115"/>
                <a:gd name="connsiteX625" fmla="*/ 334195 w 1307320"/>
                <a:gd name="connsiteY625" fmla="*/ 951288 h 1142115"/>
                <a:gd name="connsiteX626" fmla="*/ 336092 w 1307320"/>
                <a:gd name="connsiteY626" fmla="*/ 951288 h 1142115"/>
                <a:gd name="connsiteX627" fmla="*/ 337995 w 1307320"/>
                <a:gd name="connsiteY627" fmla="*/ 951288 h 1142115"/>
                <a:gd name="connsiteX628" fmla="*/ 340838 w 1307320"/>
                <a:gd name="connsiteY628" fmla="*/ 950337 h 1142115"/>
                <a:gd name="connsiteX629" fmla="*/ 344638 w 1307320"/>
                <a:gd name="connsiteY629" fmla="*/ 950337 h 1142115"/>
                <a:gd name="connsiteX630" fmla="*/ 345585 w 1307320"/>
                <a:gd name="connsiteY630" fmla="*/ 949390 h 1142115"/>
                <a:gd name="connsiteX631" fmla="*/ 348438 w 1307320"/>
                <a:gd name="connsiteY631" fmla="*/ 948439 h 1142115"/>
                <a:gd name="connsiteX632" fmla="*/ 351282 w 1307320"/>
                <a:gd name="connsiteY632" fmla="*/ 945590 h 1142115"/>
                <a:gd name="connsiteX633" fmla="*/ 352233 w 1307320"/>
                <a:gd name="connsiteY633" fmla="*/ 944644 h 1142115"/>
                <a:gd name="connsiteX634" fmla="*/ 355082 w 1307320"/>
                <a:gd name="connsiteY634" fmla="*/ 940844 h 1142115"/>
                <a:gd name="connsiteX635" fmla="*/ 356033 w 1307320"/>
                <a:gd name="connsiteY635" fmla="*/ 937044 h 1142115"/>
                <a:gd name="connsiteX636" fmla="*/ 356979 w 1307320"/>
                <a:gd name="connsiteY636" fmla="*/ 936098 h 1142115"/>
                <a:gd name="connsiteX637" fmla="*/ 357931 w 1307320"/>
                <a:gd name="connsiteY637" fmla="*/ 934201 h 1142115"/>
                <a:gd name="connsiteX638" fmla="*/ 356033 w 1307320"/>
                <a:gd name="connsiteY638" fmla="*/ 930400 h 1142115"/>
                <a:gd name="connsiteX639" fmla="*/ 355082 w 1307320"/>
                <a:gd name="connsiteY639" fmla="*/ 926601 h 1142115"/>
                <a:gd name="connsiteX640" fmla="*/ 355082 w 1307320"/>
                <a:gd name="connsiteY640" fmla="*/ 924703 h 1142115"/>
                <a:gd name="connsiteX641" fmla="*/ 356979 w 1307320"/>
                <a:gd name="connsiteY641" fmla="*/ 920908 h 1142115"/>
                <a:gd name="connsiteX642" fmla="*/ 360779 w 1307320"/>
                <a:gd name="connsiteY642" fmla="*/ 915221 h 1142115"/>
                <a:gd name="connsiteX643" fmla="*/ 367428 w 1307320"/>
                <a:gd name="connsiteY643" fmla="*/ 917118 h 1142115"/>
                <a:gd name="connsiteX644" fmla="*/ 369325 w 1307320"/>
                <a:gd name="connsiteY644" fmla="*/ 918064 h 1142115"/>
                <a:gd name="connsiteX645" fmla="*/ 376920 w 1307320"/>
                <a:gd name="connsiteY645" fmla="*/ 919967 h 1142115"/>
                <a:gd name="connsiteX646" fmla="*/ 391164 w 1307320"/>
                <a:gd name="connsiteY646" fmla="*/ 921855 h 1142115"/>
                <a:gd name="connsiteX647" fmla="*/ 391164 w 1307320"/>
                <a:gd name="connsiteY647" fmla="*/ 920908 h 1142115"/>
                <a:gd name="connsiteX648" fmla="*/ 392110 w 1307320"/>
                <a:gd name="connsiteY648" fmla="*/ 916167 h 1142115"/>
                <a:gd name="connsiteX649" fmla="*/ 390213 w 1307320"/>
                <a:gd name="connsiteY649" fmla="*/ 912372 h 1142115"/>
                <a:gd name="connsiteX650" fmla="*/ 386418 w 1307320"/>
                <a:gd name="connsiteY650" fmla="*/ 912372 h 1142115"/>
                <a:gd name="connsiteX651" fmla="*/ 382618 w 1307320"/>
                <a:gd name="connsiteY651" fmla="*/ 912372 h 1142115"/>
                <a:gd name="connsiteX652" fmla="*/ 381667 w 1307320"/>
                <a:gd name="connsiteY652" fmla="*/ 913318 h 1142115"/>
                <a:gd name="connsiteX653" fmla="*/ 379769 w 1307320"/>
                <a:gd name="connsiteY653" fmla="*/ 915221 h 1142115"/>
                <a:gd name="connsiteX654" fmla="*/ 377867 w 1307320"/>
                <a:gd name="connsiteY654" fmla="*/ 913318 h 1142115"/>
                <a:gd name="connsiteX655" fmla="*/ 375969 w 1307320"/>
                <a:gd name="connsiteY655" fmla="*/ 912372 h 1142115"/>
                <a:gd name="connsiteX656" fmla="*/ 375023 w 1307320"/>
                <a:gd name="connsiteY656" fmla="*/ 912372 h 1142115"/>
                <a:gd name="connsiteX657" fmla="*/ 370272 w 1307320"/>
                <a:gd name="connsiteY657" fmla="*/ 911421 h 1142115"/>
                <a:gd name="connsiteX658" fmla="*/ 369325 w 1307320"/>
                <a:gd name="connsiteY658" fmla="*/ 910475 h 1142115"/>
                <a:gd name="connsiteX659" fmla="*/ 367428 w 1307320"/>
                <a:gd name="connsiteY659" fmla="*/ 910475 h 1142115"/>
                <a:gd name="connsiteX660" fmla="*/ 367428 w 1307320"/>
                <a:gd name="connsiteY660" fmla="*/ 900977 h 1142115"/>
                <a:gd name="connsiteX661" fmla="*/ 366477 w 1307320"/>
                <a:gd name="connsiteY661" fmla="*/ 897177 h 1142115"/>
                <a:gd name="connsiteX662" fmla="*/ 365525 w 1307320"/>
                <a:gd name="connsiteY662" fmla="*/ 896231 h 1142115"/>
                <a:gd name="connsiteX663" fmla="*/ 363628 w 1307320"/>
                <a:gd name="connsiteY663" fmla="*/ 892426 h 1142115"/>
                <a:gd name="connsiteX664" fmla="*/ 362677 w 1307320"/>
                <a:gd name="connsiteY664" fmla="*/ 890534 h 1142115"/>
                <a:gd name="connsiteX665" fmla="*/ 358877 w 1307320"/>
                <a:gd name="connsiteY665" fmla="*/ 889582 h 1142115"/>
                <a:gd name="connsiteX666" fmla="*/ 356979 w 1307320"/>
                <a:gd name="connsiteY666" fmla="*/ 888631 h 1142115"/>
                <a:gd name="connsiteX667" fmla="*/ 356979 w 1307320"/>
                <a:gd name="connsiteY667" fmla="*/ 888631 h 1142115"/>
                <a:gd name="connsiteX668" fmla="*/ 357931 w 1307320"/>
                <a:gd name="connsiteY668" fmla="*/ 886734 h 1142115"/>
                <a:gd name="connsiteX669" fmla="*/ 359828 w 1307320"/>
                <a:gd name="connsiteY669" fmla="*/ 886734 h 1142115"/>
                <a:gd name="connsiteX670" fmla="*/ 360779 w 1307320"/>
                <a:gd name="connsiteY670" fmla="*/ 882934 h 1142115"/>
                <a:gd name="connsiteX671" fmla="*/ 360779 w 1307320"/>
                <a:gd name="connsiteY671" fmla="*/ 876290 h 1142115"/>
                <a:gd name="connsiteX672" fmla="*/ 360779 w 1307320"/>
                <a:gd name="connsiteY672" fmla="*/ 869642 h 1142115"/>
                <a:gd name="connsiteX673" fmla="*/ 361731 w 1307320"/>
                <a:gd name="connsiteY673" fmla="*/ 865847 h 1142115"/>
                <a:gd name="connsiteX674" fmla="*/ 363628 w 1307320"/>
                <a:gd name="connsiteY674" fmla="*/ 864895 h 1142115"/>
                <a:gd name="connsiteX675" fmla="*/ 365525 w 1307320"/>
                <a:gd name="connsiteY675" fmla="*/ 862052 h 1142115"/>
                <a:gd name="connsiteX676" fmla="*/ 366477 w 1307320"/>
                <a:gd name="connsiteY676" fmla="*/ 861100 h 1142115"/>
                <a:gd name="connsiteX677" fmla="*/ 366477 w 1307320"/>
                <a:gd name="connsiteY677" fmla="*/ 859198 h 1142115"/>
                <a:gd name="connsiteX678" fmla="*/ 371223 w 1307320"/>
                <a:gd name="connsiteY678" fmla="*/ 847808 h 1142115"/>
                <a:gd name="connsiteX679" fmla="*/ 373120 w 1307320"/>
                <a:gd name="connsiteY679" fmla="*/ 844959 h 1142115"/>
                <a:gd name="connsiteX680" fmla="*/ 374072 w 1307320"/>
                <a:gd name="connsiteY680" fmla="*/ 844008 h 1142115"/>
                <a:gd name="connsiteX681" fmla="*/ 375023 w 1307320"/>
                <a:gd name="connsiteY681" fmla="*/ 842111 h 1142115"/>
                <a:gd name="connsiteX682" fmla="*/ 375023 w 1307320"/>
                <a:gd name="connsiteY682" fmla="*/ 839262 h 1142115"/>
                <a:gd name="connsiteX683" fmla="*/ 369325 w 1307320"/>
                <a:gd name="connsiteY683" fmla="*/ 826916 h 1142115"/>
                <a:gd name="connsiteX684" fmla="*/ 368374 w 1307320"/>
                <a:gd name="connsiteY684" fmla="*/ 828818 h 1142115"/>
                <a:gd name="connsiteX685" fmla="*/ 368374 w 1307320"/>
                <a:gd name="connsiteY685" fmla="*/ 829770 h 1142115"/>
                <a:gd name="connsiteX686" fmla="*/ 369325 w 1307320"/>
                <a:gd name="connsiteY686" fmla="*/ 825970 h 1142115"/>
                <a:gd name="connsiteX687" fmla="*/ 364574 w 1307320"/>
                <a:gd name="connsiteY687" fmla="*/ 817424 h 1142115"/>
                <a:gd name="connsiteX688" fmla="*/ 359828 w 1307320"/>
                <a:gd name="connsiteY688" fmla="*/ 808877 h 1142115"/>
                <a:gd name="connsiteX689" fmla="*/ 358877 w 1307320"/>
                <a:gd name="connsiteY689" fmla="*/ 806990 h 1142115"/>
                <a:gd name="connsiteX690" fmla="*/ 356979 w 1307320"/>
                <a:gd name="connsiteY690" fmla="*/ 806039 h 1142115"/>
                <a:gd name="connsiteX691" fmla="*/ 354131 w 1307320"/>
                <a:gd name="connsiteY691" fmla="*/ 805092 h 1142115"/>
                <a:gd name="connsiteX692" fmla="*/ 351282 w 1307320"/>
                <a:gd name="connsiteY692" fmla="*/ 806039 h 1142115"/>
                <a:gd name="connsiteX693" fmla="*/ 349385 w 1307320"/>
                <a:gd name="connsiteY693" fmla="*/ 801293 h 1142115"/>
                <a:gd name="connsiteX694" fmla="*/ 348438 w 1307320"/>
                <a:gd name="connsiteY694" fmla="*/ 798444 h 1142115"/>
                <a:gd name="connsiteX695" fmla="*/ 347487 w 1307320"/>
                <a:gd name="connsiteY695" fmla="*/ 794649 h 1142115"/>
                <a:gd name="connsiteX696" fmla="*/ 345585 w 1307320"/>
                <a:gd name="connsiteY696" fmla="*/ 791795 h 1142115"/>
                <a:gd name="connsiteX697" fmla="*/ 345585 w 1307320"/>
                <a:gd name="connsiteY697" fmla="*/ 790849 h 1142115"/>
                <a:gd name="connsiteX698" fmla="*/ 344638 w 1307320"/>
                <a:gd name="connsiteY698" fmla="*/ 789898 h 1142115"/>
                <a:gd name="connsiteX699" fmla="*/ 342741 w 1307320"/>
                <a:gd name="connsiteY699" fmla="*/ 787049 h 1142115"/>
                <a:gd name="connsiteX700" fmla="*/ 340838 w 1307320"/>
                <a:gd name="connsiteY700" fmla="*/ 783254 h 1142115"/>
                <a:gd name="connsiteX701" fmla="*/ 339887 w 1307320"/>
                <a:gd name="connsiteY701" fmla="*/ 781357 h 1142115"/>
                <a:gd name="connsiteX702" fmla="*/ 338941 w 1307320"/>
                <a:gd name="connsiteY702" fmla="*/ 780405 h 1142115"/>
                <a:gd name="connsiteX703" fmla="*/ 337043 w 1307320"/>
                <a:gd name="connsiteY703" fmla="*/ 779454 h 1142115"/>
                <a:gd name="connsiteX704" fmla="*/ 337995 w 1307320"/>
                <a:gd name="connsiteY704" fmla="*/ 777557 h 1142115"/>
                <a:gd name="connsiteX705" fmla="*/ 337995 w 1307320"/>
                <a:gd name="connsiteY705" fmla="*/ 777557 h 1142115"/>
                <a:gd name="connsiteX706" fmla="*/ 340838 w 1307320"/>
                <a:gd name="connsiteY706" fmla="*/ 773757 h 1142115"/>
                <a:gd name="connsiteX707" fmla="*/ 342741 w 1307320"/>
                <a:gd name="connsiteY707" fmla="*/ 774708 h 1142115"/>
                <a:gd name="connsiteX708" fmla="*/ 352233 w 1307320"/>
                <a:gd name="connsiteY708" fmla="*/ 770908 h 1142115"/>
                <a:gd name="connsiteX709" fmla="*/ 355082 w 1307320"/>
                <a:gd name="connsiteY709" fmla="*/ 769010 h 1142115"/>
                <a:gd name="connsiteX710" fmla="*/ 358877 w 1307320"/>
                <a:gd name="connsiteY710" fmla="*/ 767113 h 1142115"/>
                <a:gd name="connsiteX711" fmla="*/ 361731 w 1307320"/>
                <a:gd name="connsiteY711" fmla="*/ 765211 h 1142115"/>
                <a:gd name="connsiteX712" fmla="*/ 363628 w 1307320"/>
                <a:gd name="connsiteY712" fmla="*/ 764264 h 1142115"/>
                <a:gd name="connsiteX713" fmla="*/ 366477 w 1307320"/>
                <a:gd name="connsiteY713" fmla="*/ 763313 h 1142115"/>
                <a:gd name="connsiteX714" fmla="*/ 373120 w 1307320"/>
                <a:gd name="connsiteY714" fmla="*/ 762367 h 1142115"/>
                <a:gd name="connsiteX715" fmla="*/ 375023 w 1307320"/>
                <a:gd name="connsiteY715" fmla="*/ 759513 h 1142115"/>
                <a:gd name="connsiteX716" fmla="*/ 375969 w 1307320"/>
                <a:gd name="connsiteY716" fmla="*/ 757616 h 1142115"/>
                <a:gd name="connsiteX717" fmla="*/ 375969 w 1307320"/>
                <a:gd name="connsiteY717" fmla="*/ 756669 h 1142115"/>
                <a:gd name="connsiteX718" fmla="*/ 378818 w 1307320"/>
                <a:gd name="connsiteY718" fmla="*/ 753816 h 1142115"/>
                <a:gd name="connsiteX719" fmla="*/ 378818 w 1307320"/>
                <a:gd name="connsiteY719" fmla="*/ 753816 h 1142115"/>
                <a:gd name="connsiteX720" fmla="*/ 387364 w 1307320"/>
                <a:gd name="connsiteY720" fmla="*/ 750021 h 1142115"/>
                <a:gd name="connsiteX721" fmla="*/ 377867 w 1307320"/>
                <a:gd name="connsiteY721" fmla="*/ 747172 h 1142115"/>
                <a:gd name="connsiteX722" fmla="*/ 375023 w 1307320"/>
                <a:gd name="connsiteY722" fmla="*/ 747172 h 1142115"/>
                <a:gd name="connsiteX723" fmla="*/ 370272 w 1307320"/>
                <a:gd name="connsiteY723" fmla="*/ 743377 h 1142115"/>
                <a:gd name="connsiteX724" fmla="*/ 364574 w 1307320"/>
                <a:gd name="connsiteY724" fmla="*/ 738636 h 1142115"/>
                <a:gd name="connsiteX725" fmla="*/ 363628 w 1307320"/>
                <a:gd name="connsiteY725" fmla="*/ 737680 h 1142115"/>
                <a:gd name="connsiteX726" fmla="*/ 361731 w 1307320"/>
                <a:gd name="connsiteY726" fmla="*/ 735777 h 1142115"/>
                <a:gd name="connsiteX727" fmla="*/ 358877 w 1307320"/>
                <a:gd name="connsiteY727" fmla="*/ 734831 h 1142115"/>
                <a:gd name="connsiteX728" fmla="*/ 356979 w 1307320"/>
                <a:gd name="connsiteY728" fmla="*/ 731982 h 1142115"/>
                <a:gd name="connsiteX729" fmla="*/ 355082 w 1307320"/>
                <a:gd name="connsiteY729" fmla="*/ 730080 h 1142115"/>
                <a:gd name="connsiteX730" fmla="*/ 353184 w 1307320"/>
                <a:gd name="connsiteY730" fmla="*/ 727236 h 1142115"/>
                <a:gd name="connsiteX731" fmla="*/ 343687 w 1307320"/>
                <a:gd name="connsiteY731" fmla="*/ 719641 h 1142115"/>
                <a:gd name="connsiteX732" fmla="*/ 338941 w 1307320"/>
                <a:gd name="connsiteY732" fmla="*/ 719641 h 1142115"/>
                <a:gd name="connsiteX733" fmla="*/ 337995 w 1307320"/>
                <a:gd name="connsiteY733" fmla="*/ 719641 h 1142115"/>
                <a:gd name="connsiteX734" fmla="*/ 333244 w 1307320"/>
                <a:gd name="connsiteY734" fmla="*/ 716788 h 1142115"/>
                <a:gd name="connsiteX735" fmla="*/ 327546 w 1307320"/>
                <a:gd name="connsiteY735" fmla="*/ 717739 h 1142115"/>
                <a:gd name="connsiteX736" fmla="*/ 324702 w 1307320"/>
                <a:gd name="connsiteY736" fmla="*/ 717739 h 1142115"/>
                <a:gd name="connsiteX737" fmla="*/ 320902 w 1307320"/>
                <a:gd name="connsiteY737" fmla="*/ 717739 h 1142115"/>
                <a:gd name="connsiteX738" fmla="*/ 319005 w 1307320"/>
                <a:gd name="connsiteY738" fmla="*/ 715841 h 1142115"/>
                <a:gd name="connsiteX739" fmla="*/ 318054 w 1307320"/>
                <a:gd name="connsiteY739" fmla="*/ 713944 h 1142115"/>
                <a:gd name="connsiteX740" fmla="*/ 318054 w 1307320"/>
                <a:gd name="connsiteY740" fmla="*/ 712993 h 1142115"/>
                <a:gd name="connsiteX741" fmla="*/ 319951 w 1307320"/>
                <a:gd name="connsiteY741" fmla="*/ 710149 h 1142115"/>
                <a:gd name="connsiteX742" fmla="*/ 319951 w 1307320"/>
                <a:gd name="connsiteY742" fmla="*/ 709193 h 1142115"/>
                <a:gd name="connsiteX743" fmla="*/ 320902 w 1307320"/>
                <a:gd name="connsiteY743" fmla="*/ 704447 h 1142115"/>
                <a:gd name="connsiteX744" fmla="*/ 320902 w 1307320"/>
                <a:gd name="connsiteY744" fmla="*/ 704447 h 1142115"/>
                <a:gd name="connsiteX745" fmla="*/ 319951 w 1307320"/>
                <a:gd name="connsiteY745" fmla="*/ 703495 h 1142115"/>
                <a:gd name="connsiteX746" fmla="*/ 320902 w 1307320"/>
                <a:gd name="connsiteY746" fmla="*/ 701598 h 1142115"/>
                <a:gd name="connsiteX747" fmla="*/ 321849 w 1307320"/>
                <a:gd name="connsiteY747" fmla="*/ 700657 h 1142115"/>
                <a:gd name="connsiteX748" fmla="*/ 323751 w 1307320"/>
                <a:gd name="connsiteY748" fmla="*/ 697798 h 1142115"/>
                <a:gd name="connsiteX749" fmla="*/ 325649 w 1307320"/>
                <a:gd name="connsiteY749" fmla="*/ 689257 h 1142115"/>
                <a:gd name="connsiteX750" fmla="*/ 326600 w 1307320"/>
                <a:gd name="connsiteY750" fmla="*/ 681662 h 1142115"/>
                <a:gd name="connsiteX751" fmla="*/ 327546 w 1307320"/>
                <a:gd name="connsiteY751" fmla="*/ 680721 h 1142115"/>
                <a:gd name="connsiteX752" fmla="*/ 329449 w 1307320"/>
                <a:gd name="connsiteY752" fmla="*/ 678818 h 1142115"/>
                <a:gd name="connsiteX753" fmla="*/ 329449 w 1307320"/>
                <a:gd name="connsiteY753" fmla="*/ 675023 h 1142115"/>
                <a:gd name="connsiteX754" fmla="*/ 330395 w 1307320"/>
                <a:gd name="connsiteY754" fmla="*/ 673126 h 1142115"/>
                <a:gd name="connsiteX755" fmla="*/ 331346 w 1307320"/>
                <a:gd name="connsiteY755" fmla="*/ 671228 h 1142115"/>
                <a:gd name="connsiteX756" fmla="*/ 332297 w 1307320"/>
                <a:gd name="connsiteY756" fmla="*/ 670277 h 1142115"/>
                <a:gd name="connsiteX757" fmla="*/ 332297 w 1307320"/>
                <a:gd name="connsiteY757" fmla="*/ 663628 h 1142115"/>
                <a:gd name="connsiteX758" fmla="*/ 331346 w 1307320"/>
                <a:gd name="connsiteY758" fmla="*/ 661731 h 1142115"/>
                <a:gd name="connsiteX759" fmla="*/ 331346 w 1307320"/>
                <a:gd name="connsiteY759" fmla="*/ 658882 h 1142115"/>
                <a:gd name="connsiteX760" fmla="*/ 331346 w 1307320"/>
                <a:gd name="connsiteY760" fmla="*/ 656034 h 1142115"/>
                <a:gd name="connsiteX761" fmla="*/ 329449 w 1307320"/>
                <a:gd name="connsiteY761" fmla="*/ 652238 h 1142115"/>
                <a:gd name="connsiteX762" fmla="*/ 329449 w 1307320"/>
                <a:gd name="connsiteY762" fmla="*/ 651287 h 1142115"/>
                <a:gd name="connsiteX763" fmla="*/ 328497 w 1307320"/>
                <a:gd name="connsiteY763" fmla="*/ 650336 h 1142115"/>
                <a:gd name="connsiteX764" fmla="*/ 325649 w 1307320"/>
                <a:gd name="connsiteY764" fmla="*/ 646541 h 1142115"/>
                <a:gd name="connsiteX765" fmla="*/ 324702 w 1307320"/>
                <a:gd name="connsiteY765" fmla="*/ 645590 h 1142115"/>
                <a:gd name="connsiteX766" fmla="*/ 322800 w 1307320"/>
                <a:gd name="connsiteY766" fmla="*/ 644639 h 1142115"/>
                <a:gd name="connsiteX767" fmla="*/ 321849 w 1307320"/>
                <a:gd name="connsiteY767" fmla="*/ 643688 h 1142115"/>
                <a:gd name="connsiteX768" fmla="*/ 321849 w 1307320"/>
                <a:gd name="connsiteY768" fmla="*/ 639893 h 1142115"/>
                <a:gd name="connsiteX769" fmla="*/ 321849 w 1307320"/>
                <a:gd name="connsiteY769" fmla="*/ 630400 h 1142115"/>
                <a:gd name="connsiteX770" fmla="*/ 320902 w 1307320"/>
                <a:gd name="connsiteY770" fmla="*/ 628498 h 1142115"/>
                <a:gd name="connsiteX771" fmla="*/ 318054 w 1307320"/>
                <a:gd name="connsiteY771" fmla="*/ 626600 h 1142115"/>
                <a:gd name="connsiteX772" fmla="*/ 318054 w 1307320"/>
                <a:gd name="connsiteY772" fmla="*/ 625649 h 1142115"/>
                <a:gd name="connsiteX773" fmla="*/ 317103 w 1307320"/>
                <a:gd name="connsiteY773" fmla="*/ 619952 h 1142115"/>
                <a:gd name="connsiteX774" fmla="*/ 316151 w 1307320"/>
                <a:gd name="connsiteY774" fmla="*/ 609513 h 1142115"/>
                <a:gd name="connsiteX775" fmla="*/ 315205 w 1307320"/>
                <a:gd name="connsiteY775" fmla="*/ 598118 h 1142115"/>
                <a:gd name="connsiteX776" fmla="*/ 314254 w 1307320"/>
                <a:gd name="connsiteY776" fmla="*/ 590523 h 1142115"/>
                <a:gd name="connsiteX777" fmla="*/ 315205 w 1307320"/>
                <a:gd name="connsiteY777" fmla="*/ 587670 h 1142115"/>
                <a:gd name="connsiteX778" fmla="*/ 317103 w 1307320"/>
                <a:gd name="connsiteY778" fmla="*/ 581972 h 1142115"/>
                <a:gd name="connsiteX779" fmla="*/ 319005 w 1307320"/>
                <a:gd name="connsiteY779" fmla="*/ 580075 h 1142115"/>
                <a:gd name="connsiteX780" fmla="*/ 327546 w 1307320"/>
                <a:gd name="connsiteY780" fmla="*/ 574377 h 1142115"/>
                <a:gd name="connsiteX781" fmla="*/ 325649 w 1307320"/>
                <a:gd name="connsiteY781" fmla="*/ 573431 h 1142115"/>
                <a:gd name="connsiteX782" fmla="*/ 323751 w 1307320"/>
                <a:gd name="connsiteY782" fmla="*/ 575329 h 1142115"/>
                <a:gd name="connsiteX783" fmla="*/ 320902 w 1307320"/>
                <a:gd name="connsiteY783" fmla="*/ 573431 h 1142115"/>
                <a:gd name="connsiteX784" fmla="*/ 318054 w 1307320"/>
                <a:gd name="connsiteY784" fmla="*/ 571534 h 1142115"/>
                <a:gd name="connsiteX785" fmla="*/ 316151 w 1307320"/>
                <a:gd name="connsiteY785" fmla="*/ 569641 h 1142115"/>
                <a:gd name="connsiteX786" fmla="*/ 316151 w 1307320"/>
                <a:gd name="connsiteY786" fmla="*/ 568690 h 1142115"/>
                <a:gd name="connsiteX787" fmla="*/ 315205 w 1307320"/>
                <a:gd name="connsiteY787" fmla="*/ 568690 h 1142115"/>
                <a:gd name="connsiteX788" fmla="*/ 314254 w 1307320"/>
                <a:gd name="connsiteY788" fmla="*/ 564895 h 1142115"/>
                <a:gd name="connsiteX789" fmla="*/ 313308 w 1307320"/>
                <a:gd name="connsiteY789" fmla="*/ 562993 h 1142115"/>
                <a:gd name="connsiteX790" fmla="*/ 312356 w 1307320"/>
                <a:gd name="connsiteY790" fmla="*/ 562046 h 1142115"/>
                <a:gd name="connsiteX791" fmla="*/ 311405 w 1307320"/>
                <a:gd name="connsiteY791" fmla="*/ 560149 h 1142115"/>
                <a:gd name="connsiteX792" fmla="*/ 309508 w 1307320"/>
                <a:gd name="connsiteY792" fmla="*/ 557300 h 1142115"/>
                <a:gd name="connsiteX793" fmla="*/ 308556 w 1307320"/>
                <a:gd name="connsiteY793" fmla="*/ 556349 h 1142115"/>
                <a:gd name="connsiteX794" fmla="*/ 305713 w 1307320"/>
                <a:gd name="connsiteY794" fmla="*/ 553500 h 1142115"/>
                <a:gd name="connsiteX795" fmla="*/ 304761 w 1307320"/>
                <a:gd name="connsiteY795" fmla="*/ 552549 h 1142115"/>
                <a:gd name="connsiteX796" fmla="*/ 301913 w 1307320"/>
                <a:gd name="connsiteY796" fmla="*/ 546856 h 1142115"/>
                <a:gd name="connsiteX797" fmla="*/ 300962 w 1307320"/>
                <a:gd name="connsiteY797" fmla="*/ 544954 h 1142115"/>
                <a:gd name="connsiteX798" fmla="*/ 300015 w 1307320"/>
                <a:gd name="connsiteY798" fmla="*/ 541159 h 1142115"/>
                <a:gd name="connsiteX799" fmla="*/ 298113 w 1307320"/>
                <a:gd name="connsiteY799" fmla="*/ 540208 h 1142115"/>
                <a:gd name="connsiteX800" fmla="*/ 298113 w 1307320"/>
                <a:gd name="connsiteY800" fmla="*/ 539257 h 1142115"/>
                <a:gd name="connsiteX801" fmla="*/ 297162 w 1307320"/>
                <a:gd name="connsiteY801" fmla="*/ 537359 h 1142115"/>
                <a:gd name="connsiteX802" fmla="*/ 297162 w 1307320"/>
                <a:gd name="connsiteY802" fmla="*/ 532613 h 1142115"/>
                <a:gd name="connsiteX803" fmla="*/ 297162 w 1307320"/>
                <a:gd name="connsiteY803" fmla="*/ 519321 h 1142115"/>
                <a:gd name="connsiteX804" fmla="*/ 296215 w 1307320"/>
                <a:gd name="connsiteY804" fmla="*/ 515521 h 1142115"/>
                <a:gd name="connsiteX805" fmla="*/ 294318 w 1307320"/>
                <a:gd name="connsiteY805" fmla="*/ 508882 h 1142115"/>
                <a:gd name="connsiteX806" fmla="*/ 292415 w 1307320"/>
                <a:gd name="connsiteY806" fmla="*/ 505077 h 1142115"/>
                <a:gd name="connsiteX807" fmla="*/ 291469 w 1307320"/>
                <a:gd name="connsiteY807" fmla="*/ 504131 h 1142115"/>
                <a:gd name="connsiteX808" fmla="*/ 293367 w 1307320"/>
                <a:gd name="connsiteY808" fmla="*/ 498433 h 1142115"/>
                <a:gd name="connsiteX809" fmla="*/ 295264 w 1307320"/>
                <a:gd name="connsiteY809" fmla="*/ 493687 h 1142115"/>
                <a:gd name="connsiteX810" fmla="*/ 287669 w 1307320"/>
                <a:gd name="connsiteY810" fmla="*/ 487039 h 1142115"/>
                <a:gd name="connsiteX811" fmla="*/ 287669 w 1307320"/>
                <a:gd name="connsiteY811" fmla="*/ 487039 h 1142115"/>
                <a:gd name="connsiteX812" fmla="*/ 296215 w 1307320"/>
                <a:gd name="connsiteY812" fmla="*/ 490834 h 1142115"/>
                <a:gd name="connsiteX813" fmla="*/ 303810 w 1307320"/>
                <a:gd name="connsiteY813" fmla="*/ 489887 h 1142115"/>
                <a:gd name="connsiteX814" fmla="*/ 308556 w 1307320"/>
                <a:gd name="connsiteY814" fmla="*/ 487990 h 1142115"/>
                <a:gd name="connsiteX815" fmla="*/ 310459 w 1307320"/>
                <a:gd name="connsiteY815" fmla="*/ 486087 h 1142115"/>
                <a:gd name="connsiteX816" fmla="*/ 317103 w 1307320"/>
                <a:gd name="connsiteY816" fmla="*/ 481341 h 1142115"/>
                <a:gd name="connsiteX817" fmla="*/ 317103 w 1307320"/>
                <a:gd name="connsiteY817" fmla="*/ 481341 h 1142115"/>
                <a:gd name="connsiteX818" fmla="*/ 319005 w 1307320"/>
                <a:gd name="connsiteY818" fmla="*/ 478493 h 1142115"/>
                <a:gd name="connsiteX819" fmla="*/ 317103 w 1307320"/>
                <a:gd name="connsiteY819" fmla="*/ 473746 h 1142115"/>
                <a:gd name="connsiteX820" fmla="*/ 315205 w 1307320"/>
                <a:gd name="connsiteY820" fmla="*/ 469000 h 1142115"/>
                <a:gd name="connsiteX821" fmla="*/ 300015 w 1307320"/>
                <a:gd name="connsiteY821" fmla="*/ 459503 h 1142115"/>
                <a:gd name="connsiteX822" fmla="*/ 306659 w 1307320"/>
                <a:gd name="connsiteY822" fmla="*/ 445264 h 1142115"/>
                <a:gd name="connsiteX823" fmla="*/ 308556 w 1307320"/>
                <a:gd name="connsiteY823" fmla="*/ 441474 h 1142115"/>
                <a:gd name="connsiteX824" fmla="*/ 310459 w 1307320"/>
                <a:gd name="connsiteY824" fmla="*/ 431031 h 1142115"/>
                <a:gd name="connsiteX825" fmla="*/ 309508 w 1307320"/>
                <a:gd name="connsiteY825" fmla="*/ 429128 h 1142115"/>
                <a:gd name="connsiteX826" fmla="*/ 305713 w 1307320"/>
                <a:gd name="connsiteY826" fmla="*/ 425333 h 1142115"/>
                <a:gd name="connsiteX827" fmla="*/ 304761 w 1307320"/>
                <a:gd name="connsiteY827" fmla="*/ 419636 h 1142115"/>
                <a:gd name="connsiteX828" fmla="*/ 306659 w 1307320"/>
                <a:gd name="connsiteY828" fmla="*/ 411090 h 1142115"/>
                <a:gd name="connsiteX829" fmla="*/ 305713 w 1307320"/>
                <a:gd name="connsiteY829" fmla="*/ 397798 h 1142115"/>
                <a:gd name="connsiteX830" fmla="*/ 298113 w 1307320"/>
                <a:gd name="connsiteY830" fmla="*/ 389251 h 1142115"/>
                <a:gd name="connsiteX831" fmla="*/ 294318 w 1307320"/>
                <a:gd name="connsiteY831" fmla="*/ 402544 h 1142115"/>
                <a:gd name="connsiteX832" fmla="*/ 292415 w 1307320"/>
                <a:gd name="connsiteY832" fmla="*/ 407295 h 1142115"/>
                <a:gd name="connsiteX833" fmla="*/ 291469 w 1307320"/>
                <a:gd name="connsiteY833" fmla="*/ 409192 h 1142115"/>
                <a:gd name="connsiteX834" fmla="*/ 290518 w 1307320"/>
                <a:gd name="connsiteY834" fmla="*/ 412041 h 1142115"/>
                <a:gd name="connsiteX835" fmla="*/ 288620 w 1307320"/>
                <a:gd name="connsiteY835" fmla="*/ 414890 h 1142115"/>
                <a:gd name="connsiteX836" fmla="*/ 287669 w 1307320"/>
                <a:gd name="connsiteY836" fmla="*/ 416787 h 1142115"/>
                <a:gd name="connsiteX837" fmla="*/ 288620 w 1307320"/>
                <a:gd name="connsiteY837" fmla="*/ 429128 h 1142115"/>
                <a:gd name="connsiteX838" fmla="*/ 288620 w 1307320"/>
                <a:gd name="connsiteY838" fmla="*/ 431982 h 1142115"/>
                <a:gd name="connsiteX839" fmla="*/ 289567 w 1307320"/>
                <a:gd name="connsiteY839" fmla="*/ 440523 h 1142115"/>
                <a:gd name="connsiteX840" fmla="*/ 289567 w 1307320"/>
                <a:gd name="connsiteY840" fmla="*/ 441474 h 1142115"/>
                <a:gd name="connsiteX841" fmla="*/ 289567 w 1307320"/>
                <a:gd name="connsiteY841" fmla="*/ 448108 h 1142115"/>
                <a:gd name="connsiteX842" fmla="*/ 289567 w 1307320"/>
                <a:gd name="connsiteY842" fmla="*/ 450010 h 1142115"/>
                <a:gd name="connsiteX843" fmla="*/ 287669 w 1307320"/>
                <a:gd name="connsiteY843" fmla="*/ 451908 h 1142115"/>
                <a:gd name="connsiteX844" fmla="*/ 285772 w 1307320"/>
                <a:gd name="connsiteY844" fmla="*/ 453806 h 1142115"/>
                <a:gd name="connsiteX845" fmla="*/ 284821 w 1307320"/>
                <a:gd name="connsiteY845" fmla="*/ 456659 h 1142115"/>
                <a:gd name="connsiteX846" fmla="*/ 282923 w 1307320"/>
                <a:gd name="connsiteY846" fmla="*/ 461405 h 1142115"/>
                <a:gd name="connsiteX847" fmla="*/ 281026 w 1307320"/>
                <a:gd name="connsiteY847" fmla="*/ 464249 h 1142115"/>
                <a:gd name="connsiteX848" fmla="*/ 280074 w 1307320"/>
                <a:gd name="connsiteY848" fmla="*/ 470903 h 1142115"/>
                <a:gd name="connsiteX849" fmla="*/ 278177 w 1307320"/>
                <a:gd name="connsiteY849" fmla="*/ 474698 h 1142115"/>
                <a:gd name="connsiteX850" fmla="*/ 277226 w 1307320"/>
                <a:gd name="connsiteY850" fmla="*/ 478493 h 1142115"/>
                <a:gd name="connsiteX851" fmla="*/ 275328 w 1307320"/>
                <a:gd name="connsiteY851" fmla="*/ 480395 h 1142115"/>
                <a:gd name="connsiteX852" fmla="*/ 274377 w 1307320"/>
                <a:gd name="connsiteY852" fmla="*/ 482293 h 1142115"/>
                <a:gd name="connsiteX853" fmla="*/ 272480 w 1307320"/>
                <a:gd name="connsiteY853" fmla="*/ 485146 h 1142115"/>
                <a:gd name="connsiteX854" fmla="*/ 272480 w 1307320"/>
                <a:gd name="connsiteY854" fmla="*/ 487039 h 1142115"/>
                <a:gd name="connsiteX855" fmla="*/ 271528 w 1307320"/>
                <a:gd name="connsiteY855" fmla="*/ 487990 h 1142115"/>
                <a:gd name="connsiteX856" fmla="*/ 267733 w 1307320"/>
                <a:gd name="connsiteY856" fmla="*/ 487990 h 1142115"/>
                <a:gd name="connsiteX857" fmla="*/ 264885 w 1307320"/>
                <a:gd name="connsiteY857" fmla="*/ 487990 h 1142115"/>
                <a:gd name="connsiteX858" fmla="*/ 263933 w 1307320"/>
                <a:gd name="connsiteY858" fmla="*/ 486087 h 1142115"/>
                <a:gd name="connsiteX859" fmla="*/ 261085 w 1307320"/>
                <a:gd name="connsiteY859" fmla="*/ 484190 h 1142115"/>
                <a:gd name="connsiteX860" fmla="*/ 260133 w 1307320"/>
                <a:gd name="connsiteY860" fmla="*/ 483239 h 1142115"/>
                <a:gd name="connsiteX861" fmla="*/ 260133 w 1307320"/>
                <a:gd name="connsiteY861" fmla="*/ 481341 h 1142115"/>
                <a:gd name="connsiteX862" fmla="*/ 256339 w 1307320"/>
                <a:gd name="connsiteY862" fmla="*/ 475644 h 1142115"/>
                <a:gd name="connsiteX863" fmla="*/ 254436 w 1307320"/>
                <a:gd name="connsiteY863" fmla="*/ 474698 h 1142115"/>
                <a:gd name="connsiteX864" fmla="*/ 249690 w 1307320"/>
                <a:gd name="connsiteY864" fmla="*/ 469946 h 1142115"/>
                <a:gd name="connsiteX865" fmla="*/ 247792 w 1307320"/>
                <a:gd name="connsiteY865" fmla="*/ 468049 h 1142115"/>
                <a:gd name="connsiteX866" fmla="*/ 237349 w 1307320"/>
                <a:gd name="connsiteY866" fmla="*/ 467098 h 1142115"/>
                <a:gd name="connsiteX867" fmla="*/ 234500 w 1307320"/>
                <a:gd name="connsiteY867" fmla="*/ 467098 h 1142115"/>
                <a:gd name="connsiteX868" fmla="*/ 232603 w 1307320"/>
                <a:gd name="connsiteY868" fmla="*/ 467098 h 1142115"/>
                <a:gd name="connsiteX869" fmla="*/ 232603 w 1307320"/>
                <a:gd name="connsiteY869" fmla="*/ 468049 h 1142115"/>
                <a:gd name="connsiteX870" fmla="*/ 229754 w 1307320"/>
                <a:gd name="connsiteY870" fmla="*/ 469000 h 1142115"/>
                <a:gd name="connsiteX871" fmla="*/ 227856 w 1307320"/>
                <a:gd name="connsiteY871" fmla="*/ 466152 h 1142115"/>
                <a:gd name="connsiteX872" fmla="*/ 225008 w 1307320"/>
                <a:gd name="connsiteY872" fmla="*/ 463303 h 1142115"/>
                <a:gd name="connsiteX873" fmla="*/ 224057 w 1307320"/>
                <a:gd name="connsiteY873" fmla="*/ 461405 h 1142115"/>
                <a:gd name="connsiteX874" fmla="*/ 222159 w 1307320"/>
                <a:gd name="connsiteY874" fmla="*/ 458552 h 1142115"/>
                <a:gd name="connsiteX875" fmla="*/ 221208 w 1307320"/>
                <a:gd name="connsiteY875" fmla="*/ 453806 h 1142115"/>
                <a:gd name="connsiteX876" fmla="*/ 220257 w 1307320"/>
                <a:gd name="connsiteY876" fmla="*/ 449059 h 1142115"/>
                <a:gd name="connsiteX877" fmla="*/ 220257 w 1307320"/>
                <a:gd name="connsiteY877" fmla="*/ 447162 h 1142115"/>
                <a:gd name="connsiteX878" fmla="*/ 220257 w 1307320"/>
                <a:gd name="connsiteY878" fmla="*/ 431982 h 1142115"/>
                <a:gd name="connsiteX879" fmla="*/ 219310 w 1307320"/>
                <a:gd name="connsiteY879" fmla="*/ 413939 h 1142115"/>
                <a:gd name="connsiteX880" fmla="*/ 217408 w 1307320"/>
                <a:gd name="connsiteY880" fmla="*/ 412041 h 1142115"/>
                <a:gd name="connsiteX881" fmla="*/ 215510 w 1307320"/>
                <a:gd name="connsiteY881" fmla="*/ 410139 h 1142115"/>
                <a:gd name="connsiteX882" fmla="*/ 208867 w 1307320"/>
                <a:gd name="connsiteY882" fmla="*/ 408241 h 1142115"/>
                <a:gd name="connsiteX883" fmla="*/ 206964 w 1307320"/>
                <a:gd name="connsiteY883" fmla="*/ 376910 h 1142115"/>
                <a:gd name="connsiteX884" fmla="*/ 206964 w 1307320"/>
                <a:gd name="connsiteY884" fmla="*/ 370267 h 1142115"/>
                <a:gd name="connsiteX885" fmla="*/ 206964 w 1307320"/>
                <a:gd name="connsiteY885" fmla="*/ 364569 h 1142115"/>
                <a:gd name="connsiteX886" fmla="*/ 206013 w 1307320"/>
                <a:gd name="connsiteY886" fmla="*/ 367413 h 1142115"/>
                <a:gd name="connsiteX887" fmla="*/ 204116 w 1307320"/>
                <a:gd name="connsiteY887" fmla="*/ 375959 h 1142115"/>
                <a:gd name="connsiteX888" fmla="*/ 202218 w 1307320"/>
                <a:gd name="connsiteY888" fmla="*/ 378808 h 1142115"/>
                <a:gd name="connsiteX889" fmla="*/ 201267 w 1307320"/>
                <a:gd name="connsiteY889" fmla="*/ 380705 h 1142115"/>
                <a:gd name="connsiteX890" fmla="*/ 201267 w 1307320"/>
                <a:gd name="connsiteY890" fmla="*/ 388305 h 1142115"/>
                <a:gd name="connsiteX891" fmla="*/ 201267 w 1307320"/>
                <a:gd name="connsiteY891" fmla="*/ 411090 h 1142115"/>
                <a:gd name="connsiteX892" fmla="*/ 205067 w 1307320"/>
                <a:gd name="connsiteY892" fmla="*/ 423431 h 1142115"/>
                <a:gd name="connsiteX893" fmla="*/ 206964 w 1307320"/>
                <a:gd name="connsiteY893" fmla="*/ 435777 h 1142115"/>
                <a:gd name="connsiteX894" fmla="*/ 209813 w 1307320"/>
                <a:gd name="connsiteY894" fmla="*/ 452859 h 1142115"/>
                <a:gd name="connsiteX895" fmla="*/ 210764 w 1307320"/>
                <a:gd name="connsiteY895" fmla="*/ 453806 h 1142115"/>
                <a:gd name="connsiteX896" fmla="*/ 211711 w 1307320"/>
                <a:gd name="connsiteY896" fmla="*/ 454757 h 1142115"/>
                <a:gd name="connsiteX897" fmla="*/ 213613 w 1307320"/>
                <a:gd name="connsiteY897" fmla="*/ 456659 h 1142115"/>
                <a:gd name="connsiteX898" fmla="*/ 215510 w 1307320"/>
                <a:gd name="connsiteY898" fmla="*/ 462352 h 1142115"/>
                <a:gd name="connsiteX899" fmla="*/ 213613 w 1307320"/>
                <a:gd name="connsiteY899" fmla="*/ 463303 h 1142115"/>
                <a:gd name="connsiteX900" fmla="*/ 208867 w 1307320"/>
                <a:gd name="connsiteY900" fmla="*/ 468049 h 1142115"/>
                <a:gd name="connsiteX901" fmla="*/ 206013 w 1307320"/>
                <a:gd name="connsiteY901" fmla="*/ 468049 h 1142115"/>
                <a:gd name="connsiteX902" fmla="*/ 200321 w 1307320"/>
                <a:gd name="connsiteY902" fmla="*/ 467098 h 1142115"/>
                <a:gd name="connsiteX903" fmla="*/ 199369 w 1307320"/>
                <a:gd name="connsiteY903" fmla="*/ 466152 h 1142115"/>
                <a:gd name="connsiteX904" fmla="*/ 195574 w 1307320"/>
                <a:gd name="connsiteY904" fmla="*/ 469946 h 1142115"/>
                <a:gd name="connsiteX905" fmla="*/ 197472 w 1307320"/>
                <a:gd name="connsiteY905" fmla="*/ 475644 h 1142115"/>
                <a:gd name="connsiteX906" fmla="*/ 196521 w 1307320"/>
                <a:gd name="connsiteY906" fmla="*/ 475644 h 1142115"/>
                <a:gd name="connsiteX907" fmla="*/ 193672 w 1307320"/>
                <a:gd name="connsiteY907" fmla="*/ 477541 h 1142115"/>
                <a:gd name="connsiteX908" fmla="*/ 191775 w 1307320"/>
                <a:gd name="connsiteY908" fmla="*/ 479444 h 1142115"/>
                <a:gd name="connsiteX909" fmla="*/ 188926 w 1307320"/>
                <a:gd name="connsiteY909" fmla="*/ 485146 h 1142115"/>
                <a:gd name="connsiteX910" fmla="*/ 186097 w 1307320"/>
                <a:gd name="connsiteY910" fmla="*/ 487990 h 1142115"/>
                <a:gd name="connsiteX911" fmla="*/ 186097 w 1307320"/>
                <a:gd name="connsiteY911" fmla="*/ 487990 h 1142115"/>
                <a:gd name="connsiteX912" fmla="*/ 184199 w 1307320"/>
                <a:gd name="connsiteY912" fmla="*/ 489887 h 1142115"/>
                <a:gd name="connsiteX913" fmla="*/ 181331 w 1307320"/>
                <a:gd name="connsiteY913" fmla="*/ 496531 h 1142115"/>
                <a:gd name="connsiteX914" fmla="*/ 176600 w 1307320"/>
                <a:gd name="connsiteY914" fmla="*/ 497482 h 1142115"/>
                <a:gd name="connsiteX915" fmla="*/ 176600 w 1307320"/>
                <a:gd name="connsiteY915" fmla="*/ 493687 h 1142115"/>
                <a:gd name="connsiteX916" fmla="*/ 175634 w 1307320"/>
                <a:gd name="connsiteY916" fmla="*/ 492736 h 1142115"/>
                <a:gd name="connsiteX917" fmla="*/ 171839 w 1307320"/>
                <a:gd name="connsiteY917" fmla="*/ 491785 h 1142115"/>
                <a:gd name="connsiteX918" fmla="*/ 167107 w 1307320"/>
                <a:gd name="connsiteY918" fmla="*/ 499390 h 1142115"/>
                <a:gd name="connsiteX919" fmla="*/ 159512 w 1307320"/>
                <a:gd name="connsiteY919" fmla="*/ 502228 h 1142115"/>
                <a:gd name="connsiteX920" fmla="*/ 157610 w 1307320"/>
                <a:gd name="connsiteY920" fmla="*/ 496531 h 1142115"/>
                <a:gd name="connsiteX921" fmla="*/ 156664 w 1307320"/>
                <a:gd name="connsiteY921" fmla="*/ 495585 h 1142115"/>
                <a:gd name="connsiteX922" fmla="*/ 151918 w 1307320"/>
                <a:gd name="connsiteY922" fmla="*/ 494639 h 1142115"/>
                <a:gd name="connsiteX923" fmla="*/ 151918 w 1307320"/>
                <a:gd name="connsiteY923" fmla="*/ 490834 h 1142115"/>
                <a:gd name="connsiteX924" fmla="*/ 152864 w 1307320"/>
                <a:gd name="connsiteY924" fmla="*/ 488936 h 1142115"/>
                <a:gd name="connsiteX925" fmla="*/ 153815 w 1307320"/>
                <a:gd name="connsiteY925" fmla="*/ 488936 h 1142115"/>
                <a:gd name="connsiteX926" fmla="*/ 153815 w 1307320"/>
                <a:gd name="connsiteY926" fmla="*/ 487039 h 1142115"/>
                <a:gd name="connsiteX927" fmla="*/ 154761 w 1307320"/>
                <a:gd name="connsiteY927" fmla="*/ 483239 h 1142115"/>
                <a:gd name="connsiteX928" fmla="*/ 154761 w 1307320"/>
                <a:gd name="connsiteY928" fmla="*/ 478493 h 1142115"/>
                <a:gd name="connsiteX929" fmla="*/ 153815 w 1307320"/>
                <a:gd name="connsiteY929" fmla="*/ 467098 h 1142115"/>
                <a:gd name="connsiteX930" fmla="*/ 159512 w 1307320"/>
                <a:gd name="connsiteY930" fmla="*/ 461405 h 1142115"/>
                <a:gd name="connsiteX931" fmla="*/ 161410 w 1307320"/>
                <a:gd name="connsiteY931" fmla="*/ 459503 h 1142115"/>
                <a:gd name="connsiteX932" fmla="*/ 162341 w 1307320"/>
                <a:gd name="connsiteY932" fmla="*/ 457605 h 1142115"/>
                <a:gd name="connsiteX933" fmla="*/ 163307 w 1307320"/>
                <a:gd name="connsiteY933" fmla="*/ 456659 h 1142115"/>
                <a:gd name="connsiteX934" fmla="*/ 164239 w 1307320"/>
                <a:gd name="connsiteY934" fmla="*/ 452859 h 1142115"/>
                <a:gd name="connsiteX935" fmla="*/ 164239 w 1307320"/>
                <a:gd name="connsiteY935" fmla="*/ 445264 h 1142115"/>
                <a:gd name="connsiteX936" fmla="*/ 163307 w 1307320"/>
                <a:gd name="connsiteY936" fmla="*/ 437674 h 1142115"/>
                <a:gd name="connsiteX937" fmla="*/ 160444 w 1307320"/>
                <a:gd name="connsiteY937" fmla="*/ 431982 h 1142115"/>
                <a:gd name="connsiteX938" fmla="*/ 159512 w 1307320"/>
                <a:gd name="connsiteY938" fmla="*/ 430080 h 1142115"/>
                <a:gd name="connsiteX939" fmla="*/ 158561 w 1307320"/>
                <a:gd name="connsiteY939" fmla="*/ 426285 h 1142115"/>
                <a:gd name="connsiteX940" fmla="*/ 155712 w 1307320"/>
                <a:gd name="connsiteY940" fmla="*/ 420587 h 1142115"/>
                <a:gd name="connsiteX941" fmla="*/ 153815 w 1307320"/>
                <a:gd name="connsiteY941" fmla="*/ 417738 h 1142115"/>
                <a:gd name="connsiteX942" fmla="*/ 151918 w 1307320"/>
                <a:gd name="connsiteY942" fmla="*/ 415836 h 1142115"/>
                <a:gd name="connsiteX943" fmla="*/ 151918 w 1307320"/>
                <a:gd name="connsiteY943" fmla="*/ 414890 h 1142115"/>
                <a:gd name="connsiteX944" fmla="*/ 150015 w 1307320"/>
                <a:gd name="connsiteY944" fmla="*/ 412992 h 1142115"/>
                <a:gd name="connsiteX945" fmla="*/ 149069 w 1307320"/>
                <a:gd name="connsiteY945" fmla="*/ 412992 h 1142115"/>
                <a:gd name="connsiteX946" fmla="*/ 146220 w 1307320"/>
                <a:gd name="connsiteY946" fmla="*/ 412041 h 1142115"/>
                <a:gd name="connsiteX947" fmla="*/ 145269 w 1307320"/>
                <a:gd name="connsiteY947" fmla="*/ 412041 h 1142115"/>
                <a:gd name="connsiteX948" fmla="*/ 140523 w 1307320"/>
                <a:gd name="connsiteY948" fmla="*/ 412041 h 1142115"/>
                <a:gd name="connsiteX949" fmla="*/ 138620 w 1307320"/>
                <a:gd name="connsiteY949" fmla="*/ 412041 h 1142115"/>
                <a:gd name="connsiteX950" fmla="*/ 137674 w 1307320"/>
                <a:gd name="connsiteY950" fmla="*/ 411090 h 1142115"/>
                <a:gd name="connsiteX951" fmla="*/ 136723 w 1307320"/>
                <a:gd name="connsiteY951" fmla="*/ 408241 h 1142115"/>
                <a:gd name="connsiteX952" fmla="*/ 139571 w 1307320"/>
                <a:gd name="connsiteY952" fmla="*/ 400646 h 1142115"/>
                <a:gd name="connsiteX953" fmla="*/ 139571 w 1307320"/>
                <a:gd name="connsiteY953" fmla="*/ 398749 h 1142115"/>
                <a:gd name="connsiteX954" fmla="*/ 135777 w 1307320"/>
                <a:gd name="connsiteY954" fmla="*/ 397798 h 1142115"/>
                <a:gd name="connsiteX955" fmla="*/ 136723 w 1307320"/>
                <a:gd name="connsiteY955" fmla="*/ 395900 h 1142115"/>
                <a:gd name="connsiteX956" fmla="*/ 134825 w 1307320"/>
                <a:gd name="connsiteY956" fmla="*/ 384505 h 1142115"/>
                <a:gd name="connsiteX957" fmla="*/ 137674 w 1307320"/>
                <a:gd name="connsiteY957" fmla="*/ 381656 h 1142115"/>
                <a:gd name="connsiteX958" fmla="*/ 139571 w 1307320"/>
                <a:gd name="connsiteY958" fmla="*/ 379759 h 1142115"/>
                <a:gd name="connsiteX959" fmla="*/ 141474 w 1307320"/>
                <a:gd name="connsiteY959" fmla="*/ 378808 h 1142115"/>
                <a:gd name="connsiteX960" fmla="*/ 143371 w 1307320"/>
                <a:gd name="connsiteY960" fmla="*/ 376910 h 1142115"/>
                <a:gd name="connsiteX961" fmla="*/ 144318 w 1307320"/>
                <a:gd name="connsiteY961" fmla="*/ 375013 h 1142115"/>
                <a:gd name="connsiteX962" fmla="*/ 144318 w 1307320"/>
                <a:gd name="connsiteY962" fmla="*/ 373111 h 1142115"/>
                <a:gd name="connsiteX963" fmla="*/ 143371 w 1307320"/>
                <a:gd name="connsiteY963" fmla="*/ 369315 h 1142115"/>
                <a:gd name="connsiteX964" fmla="*/ 143371 w 1307320"/>
                <a:gd name="connsiteY964" fmla="*/ 364569 h 1142115"/>
                <a:gd name="connsiteX965" fmla="*/ 145269 w 1307320"/>
                <a:gd name="connsiteY965" fmla="*/ 362667 h 1142115"/>
                <a:gd name="connsiteX966" fmla="*/ 143371 w 1307320"/>
                <a:gd name="connsiteY966" fmla="*/ 355072 h 1142115"/>
                <a:gd name="connsiteX967" fmla="*/ 143371 w 1307320"/>
                <a:gd name="connsiteY967" fmla="*/ 354121 h 1142115"/>
                <a:gd name="connsiteX968" fmla="*/ 143371 w 1307320"/>
                <a:gd name="connsiteY968" fmla="*/ 350326 h 1142115"/>
                <a:gd name="connsiteX969" fmla="*/ 140523 w 1307320"/>
                <a:gd name="connsiteY969" fmla="*/ 352223 h 1142115"/>
                <a:gd name="connsiteX970" fmla="*/ 138620 w 1307320"/>
                <a:gd name="connsiteY970" fmla="*/ 355072 h 1142115"/>
                <a:gd name="connsiteX971" fmla="*/ 137674 w 1307320"/>
                <a:gd name="connsiteY971" fmla="*/ 356969 h 1142115"/>
                <a:gd name="connsiteX972" fmla="*/ 136723 w 1307320"/>
                <a:gd name="connsiteY972" fmla="*/ 358872 h 1142115"/>
                <a:gd name="connsiteX973" fmla="*/ 135777 w 1307320"/>
                <a:gd name="connsiteY973" fmla="*/ 359818 h 1142115"/>
                <a:gd name="connsiteX974" fmla="*/ 132928 w 1307320"/>
                <a:gd name="connsiteY974" fmla="*/ 362667 h 1142115"/>
                <a:gd name="connsiteX975" fmla="*/ 131025 w 1307320"/>
                <a:gd name="connsiteY975" fmla="*/ 362667 h 1142115"/>
                <a:gd name="connsiteX976" fmla="*/ 127230 w 1307320"/>
                <a:gd name="connsiteY976" fmla="*/ 366467 h 1142115"/>
                <a:gd name="connsiteX977" fmla="*/ 127230 w 1307320"/>
                <a:gd name="connsiteY977" fmla="*/ 367413 h 1142115"/>
                <a:gd name="connsiteX978" fmla="*/ 125328 w 1307320"/>
                <a:gd name="connsiteY978" fmla="*/ 365516 h 1142115"/>
                <a:gd name="connsiteX979" fmla="*/ 124382 w 1307320"/>
                <a:gd name="connsiteY979" fmla="*/ 364569 h 1142115"/>
                <a:gd name="connsiteX980" fmla="*/ 123430 w 1307320"/>
                <a:gd name="connsiteY980" fmla="*/ 362667 h 1142115"/>
                <a:gd name="connsiteX981" fmla="*/ 118684 w 1307320"/>
                <a:gd name="connsiteY981" fmla="*/ 362667 h 1142115"/>
                <a:gd name="connsiteX982" fmla="*/ 117733 w 1307320"/>
                <a:gd name="connsiteY982" fmla="*/ 366467 h 1142115"/>
                <a:gd name="connsiteX983" fmla="*/ 116787 w 1307320"/>
                <a:gd name="connsiteY983" fmla="*/ 365516 h 1142115"/>
                <a:gd name="connsiteX984" fmla="*/ 115836 w 1307320"/>
                <a:gd name="connsiteY984" fmla="*/ 363618 h 1142115"/>
                <a:gd name="connsiteX985" fmla="*/ 113938 w 1307320"/>
                <a:gd name="connsiteY985" fmla="*/ 362667 h 1142115"/>
                <a:gd name="connsiteX986" fmla="*/ 112987 w 1307320"/>
                <a:gd name="connsiteY986" fmla="*/ 366467 h 1142115"/>
                <a:gd name="connsiteX987" fmla="*/ 118684 w 1307320"/>
                <a:gd name="connsiteY987" fmla="*/ 375013 h 1142115"/>
                <a:gd name="connsiteX988" fmla="*/ 118684 w 1307320"/>
                <a:gd name="connsiteY988" fmla="*/ 377862 h 1142115"/>
                <a:gd name="connsiteX989" fmla="*/ 117733 w 1307320"/>
                <a:gd name="connsiteY989" fmla="*/ 378808 h 1142115"/>
                <a:gd name="connsiteX990" fmla="*/ 115836 w 1307320"/>
                <a:gd name="connsiteY990" fmla="*/ 380705 h 1142115"/>
                <a:gd name="connsiteX991" fmla="*/ 112987 w 1307320"/>
                <a:gd name="connsiteY991" fmla="*/ 382608 h 1142115"/>
                <a:gd name="connsiteX992" fmla="*/ 112036 w 1307320"/>
                <a:gd name="connsiteY992" fmla="*/ 384505 h 1142115"/>
                <a:gd name="connsiteX993" fmla="*/ 111089 w 1307320"/>
                <a:gd name="connsiteY993" fmla="*/ 386403 h 1142115"/>
                <a:gd name="connsiteX994" fmla="*/ 109192 w 1307320"/>
                <a:gd name="connsiteY994" fmla="*/ 386403 h 1142115"/>
                <a:gd name="connsiteX995" fmla="*/ 107290 w 1307320"/>
                <a:gd name="connsiteY995" fmla="*/ 388305 h 1142115"/>
                <a:gd name="connsiteX996" fmla="*/ 106338 w 1307320"/>
                <a:gd name="connsiteY996" fmla="*/ 388305 h 1142115"/>
                <a:gd name="connsiteX997" fmla="*/ 103495 w 1307320"/>
                <a:gd name="connsiteY997" fmla="*/ 389251 h 1142115"/>
                <a:gd name="connsiteX998" fmla="*/ 92100 w 1307320"/>
                <a:gd name="connsiteY998" fmla="*/ 389251 h 1142115"/>
                <a:gd name="connsiteX999" fmla="*/ 92100 w 1307320"/>
                <a:gd name="connsiteY999" fmla="*/ 392100 h 1142115"/>
                <a:gd name="connsiteX1000" fmla="*/ 92100 w 1307320"/>
                <a:gd name="connsiteY1000" fmla="*/ 393051 h 1142115"/>
                <a:gd name="connsiteX1001" fmla="*/ 88300 w 1307320"/>
                <a:gd name="connsiteY1001" fmla="*/ 395900 h 1142115"/>
                <a:gd name="connsiteX1002" fmla="*/ 84505 w 1307320"/>
                <a:gd name="connsiteY1002" fmla="*/ 398749 h 1142115"/>
                <a:gd name="connsiteX1003" fmla="*/ 82602 w 1307320"/>
                <a:gd name="connsiteY1003" fmla="*/ 400646 h 1142115"/>
                <a:gd name="connsiteX1004" fmla="*/ 81656 w 1307320"/>
                <a:gd name="connsiteY1004" fmla="*/ 405392 h 1142115"/>
                <a:gd name="connsiteX1005" fmla="*/ 80705 w 1307320"/>
                <a:gd name="connsiteY1005" fmla="*/ 407295 h 1142115"/>
                <a:gd name="connsiteX1006" fmla="*/ 76905 w 1307320"/>
                <a:gd name="connsiteY1006" fmla="*/ 407295 h 1142115"/>
                <a:gd name="connsiteX1007" fmla="*/ 73110 w 1307320"/>
                <a:gd name="connsiteY1007" fmla="*/ 408241 h 1142115"/>
                <a:gd name="connsiteX1008" fmla="*/ 72159 w 1307320"/>
                <a:gd name="connsiteY1008" fmla="*/ 410139 h 1142115"/>
                <a:gd name="connsiteX1009" fmla="*/ 70261 w 1307320"/>
                <a:gd name="connsiteY1009" fmla="*/ 406344 h 1142115"/>
                <a:gd name="connsiteX1010" fmla="*/ 69310 w 1307320"/>
                <a:gd name="connsiteY1010" fmla="*/ 406344 h 1142115"/>
                <a:gd name="connsiteX1011" fmla="*/ 67413 w 1307320"/>
                <a:gd name="connsiteY1011" fmla="*/ 405392 h 1142115"/>
                <a:gd name="connsiteX1012" fmla="*/ 59818 w 1307320"/>
                <a:gd name="connsiteY1012" fmla="*/ 407295 h 1142115"/>
                <a:gd name="connsiteX1013" fmla="*/ 60769 w 1307320"/>
                <a:gd name="connsiteY1013" fmla="*/ 405392 h 1142115"/>
                <a:gd name="connsiteX1014" fmla="*/ 59818 w 1307320"/>
                <a:gd name="connsiteY1014" fmla="*/ 403495 h 1142115"/>
                <a:gd name="connsiteX1015" fmla="*/ 54120 w 1307320"/>
                <a:gd name="connsiteY1015" fmla="*/ 404441 h 1142115"/>
                <a:gd name="connsiteX1016" fmla="*/ 50320 w 1307320"/>
                <a:gd name="connsiteY1016" fmla="*/ 404441 h 1142115"/>
                <a:gd name="connsiteX1017" fmla="*/ 48423 w 1307320"/>
                <a:gd name="connsiteY1017" fmla="*/ 404441 h 1142115"/>
                <a:gd name="connsiteX1018" fmla="*/ 46525 w 1307320"/>
                <a:gd name="connsiteY1018" fmla="*/ 405392 h 1142115"/>
                <a:gd name="connsiteX1019" fmla="*/ 46525 w 1307320"/>
                <a:gd name="connsiteY1019" fmla="*/ 405392 h 1142115"/>
                <a:gd name="connsiteX1020" fmla="*/ 42731 w 1307320"/>
                <a:gd name="connsiteY1020" fmla="*/ 406344 h 1142115"/>
                <a:gd name="connsiteX1021" fmla="*/ 42731 w 1307320"/>
                <a:gd name="connsiteY1021" fmla="*/ 406344 h 1142115"/>
                <a:gd name="connsiteX1022" fmla="*/ 41779 w 1307320"/>
                <a:gd name="connsiteY1022" fmla="*/ 410139 h 1142115"/>
                <a:gd name="connsiteX1023" fmla="*/ 26585 w 1307320"/>
                <a:gd name="connsiteY1023" fmla="*/ 412992 h 1142115"/>
                <a:gd name="connsiteX1024" fmla="*/ 22790 w 1307320"/>
                <a:gd name="connsiteY1024" fmla="*/ 410139 h 1142115"/>
                <a:gd name="connsiteX1025" fmla="*/ 23741 w 1307320"/>
                <a:gd name="connsiteY1025" fmla="*/ 409192 h 1142115"/>
                <a:gd name="connsiteX1026" fmla="*/ 20887 w 1307320"/>
                <a:gd name="connsiteY1026" fmla="*/ 405392 h 1142115"/>
                <a:gd name="connsiteX1027" fmla="*/ 19941 w 1307320"/>
                <a:gd name="connsiteY1027" fmla="*/ 403495 h 1142115"/>
                <a:gd name="connsiteX1028" fmla="*/ 18043 w 1307320"/>
                <a:gd name="connsiteY1028" fmla="*/ 400646 h 1142115"/>
                <a:gd name="connsiteX1029" fmla="*/ 18990 w 1307320"/>
                <a:gd name="connsiteY1029" fmla="*/ 397798 h 1142115"/>
                <a:gd name="connsiteX1030" fmla="*/ 20887 w 1307320"/>
                <a:gd name="connsiteY1030" fmla="*/ 396846 h 1142115"/>
                <a:gd name="connsiteX1031" fmla="*/ 21838 w 1307320"/>
                <a:gd name="connsiteY1031" fmla="*/ 395900 h 1142115"/>
                <a:gd name="connsiteX1032" fmla="*/ 22790 w 1307320"/>
                <a:gd name="connsiteY1032" fmla="*/ 394003 h 1142115"/>
                <a:gd name="connsiteX1033" fmla="*/ 24687 w 1307320"/>
                <a:gd name="connsiteY1033" fmla="*/ 392100 h 1142115"/>
                <a:gd name="connsiteX1034" fmla="*/ 27536 w 1307320"/>
                <a:gd name="connsiteY1034" fmla="*/ 392100 h 1142115"/>
                <a:gd name="connsiteX1035" fmla="*/ 30384 w 1307320"/>
                <a:gd name="connsiteY1035" fmla="*/ 395900 h 1142115"/>
                <a:gd name="connsiteX1036" fmla="*/ 31336 w 1307320"/>
                <a:gd name="connsiteY1036" fmla="*/ 394949 h 1142115"/>
                <a:gd name="connsiteX1037" fmla="*/ 36082 w 1307320"/>
                <a:gd name="connsiteY1037" fmla="*/ 394003 h 1142115"/>
                <a:gd name="connsiteX1038" fmla="*/ 38931 w 1307320"/>
                <a:gd name="connsiteY1038" fmla="*/ 394003 h 1142115"/>
                <a:gd name="connsiteX1039" fmla="*/ 39877 w 1307320"/>
                <a:gd name="connsiteY1039" fmla="*/ 392100 h 1142115"/>
                <a:gd name="connsiteX1040" fmla="*/ 39877 w 1307320"/>
                <a:gd name="connsiteY1040" fmla="*/ 387354 h 1142115"/>
                <a:gd name="connsiteX1041" fmla="*/ 39877 w 1307320"/>
                <a:gd name="connsiteY1041" fmla="*/ 383559 h 1142115"/>
                <a:gd name="connsiteX1042" fmla="*/ 39877 w 1307320"/>
                <a:gd name="connsiteY1042" fmla="*/ 380705 h 1142115"/>
                <a:gd name="connsiteX1043" fmla="*/ 37979 w 1307320"/>
                <a:gd name="connsiteY1043" fmla="*/ 375959 h 1142115"/>
                <a:gd name="connsiteX1044" fmla="*/ 39877 w 1307320"/>
                <a:gd name="connsiteY1044" fmla="*/ 375013 h 1142115"/>
                <a:gd name="connsiteX1045" fmla="*/ 40828 w 1307320"/>
                <a:gd name="connsiteY1045" fmla="*/ 374062 h 1142115"/>
                <a:gd name="connsiteX1046" fmla="*/ 47477 w 1307320"/>
                <a:gd name="connsiteY1046" fmla="*/ 373111 h 1142115"/>
                <a:gd name="connsiteX1047" fmla="*/ 48423 w 1307320"/>
                <a:gd name="connsiteY1047" fmla="*/ 373111 h 1142115"/>
                <a:gd name="connsiteX1048" fmla="*/ 49374 w 1307320"/>
                <a:gd name="connsiteY1048" fmla="*/ 367413 h 1142115"/>
                <a:gd name="connsiteX1049" fmla="*/ 51272 w 1307320"/>
                <a:gd name="connsiteY1049" fmla="*/ 366467 h 1142115"/>
                <a:gd name="connsiteX1050" fmla="*/ 51272 w 1307320"/>
                <a:gd name="connsiteY1050" fmla="*/ 365516 h 1142115"/>
                <a:gd name="connsiteX1051" fmla="*/ 53169 w 1307320"/>
                <a:gd name="connsiteY1051" fmla="*/ 363618 h 1142115"/>
                <a:gd name="connsiteX1052" fmla="*/ 55072 w 1307320"/>
                <a:gd name="connsiteY1052" fmla="*/ 361716 h 1142115"/>
                <a:gd name="connsiteX1053" fmla="*/ 63613 w 1307320"/>
                <a:gd name="connsiteY1053" fmla="*/ 361716 h 1142115"/>
                <a:gd name="connsiteX1054" fmla="*/ 71213 w 1307320"/>
                <a:gd name="connsiteY1054" fmla="*/ 363618 h 1142115"/>
                <a:gd name="connsiteX1055" fmla="*/ 72159 w 1307320"/>
                <a:gd name="connsiteY1055" fmla="*/ 365516 h 1142115"/>
                <a:gd name="connsiteX1056" fmla="*/ 74061 w 1307320"/>
                <a:gd name="connsiteY1056" fmla="*/ 367413 h 1142115"/>
                <a:gd name="connsiteX1057" fmla="*/ 75959 w 1307320"/>
                <a:gd name="connsiteY1057" fmla="*/ 368364 h 1142115"/>
                <a:gd name="connsiteX1058" fmla="*/ 76905 w 1307320"/>
                <a:gd name="connsiteY1058" fmla="*/ 370267 h 1142115"/>
                <a:gd name="connsiteX1059" fmla="*/ 78807 w 1307320"/>
                <a:gd name="connsiteY1059" fmla="*/ 372164 h 1142115"/>
                <a:gd name="connsiteX1060" fmla="*/ 80705 w 1307320"/>
                <a:gd name="connsiteY1060" fmla="*/ 373111 h 1142115"/>
                <a:gd name="connsiteX1061" fmla="*/ 90202 w 1307320"/>
                <a:gd name="connsiteY1061" fmla="*/ 373111 h 1142115"/>
                <a:gd name="connsiteX1062" fmla="*/ 92100 w 1307320"/>
                <a:gd name="connsiteY1062" fmla="*/ 372164 h 1142115"/>
                <a:gd name="connsiteX1063" fmla="*/ 93997 w 1307320"/>
                <a:gd name="connsiteY1063" fmla="*/ 371213 h 1142115"/>
                <a:gd name="connsiteX1064" fmla="*/ 94948 w 1307320"/>
                <a:gd name="connsiteY1064" fmla="*/ 370267 h 1142115"/>
                <a:gd name="connsiteX1065" fmla="*/ 99695 w 1307320"/>
                <a:gd name="connsiteY1065" fmla="*/ 364569 h 1142115"/>
                <a:gd name="connsiteX1066" fmla="*/ 100641 w 1307320"/>
                <a:gd name="connsiteY1066" fmla="*/ 362667 h 1142115"/>
                <a:gd name="connsiteX1067" fmla="*/ 100641 w 1307320"/>
                <a:gd name="connsiteY1067" fmla="*/ 356969 h 1142115"/>
                <a:gd name="connsiteX1068" fmla="*/ 99695 w 1307320"/>
                <a:gd name="connsiteY1068" fmla="*/ 356023 h 1142115"/>
                <a:gd name="connsiteX1069" fmla="*/ 97797 w 1307320"/>
                <a:gd name="connsiteY1069" fmla="*/ 355072 h 1142115"/>
                <a:gd name="connsiteX1070" fmla="*/ 96846 w 1307320"/>
                <a:gd name="connsiteY1070" fmla="*/ 354121 h 1142115"/>
                <a:gd name="connsiteX1071" fmla="*/ 93997 w 1307320"/>
                <a:gd name="connsiteY1071" fmla="*/ 354121 h 1142115"/>
                <a:gd name="connsiteX1072" fmla="*/ 93051 w 1307320"/>
                <a:gd name="connsiteY1072" fmla="*/ 355072 h 1142115"/>
                <a:gd name="connsiteX1073" fmla="*/ 91149 w 1307320"/>
                <a:gd name="connsiteY1073" fmla="*/ 356023 h 1142115"/>
                <a:gd name="connsiteX1074" fmla="*/ 89251 w 1307320"/>
                <a:gd name="connsiteY1074" fmla="*/ 356969 h 1142115"/>
                <a:gd name="connsiteX1075" fmla="*/ 87354 w 1307320"/>
                <a:gd name="connsiteY1075" fmla="*/ 357921 h 1142115"/>
                <a:gd name="connsiteX1076" fmla="*/ 84505 w 1307320"/>
                <a:gd name="connsiteY1076" fmla="*/ 356023 h 1142115"/>
                <a:gd name="connsiteX1077" fmla="*/ 85456 w 1307320"/>
                <a:gd name="connsiteY1077" fmla="*/ 353174 h 1142115"/>
                <a:gd name="connsiteX1078" fmla="*/ 87354 w 1307320"/>
                <a:gd name="connsiteY1078" fmla="*/ 351277 h 1142115"/>
                <a:gd name="connsiteX1079" fmla="*/ 89251 w 1307320"/>
                <a:gd name="connsiteY1079" fmla="*/ 350326 h 1142115"/>
                <a:gd name="connsiteX1080" fmla="*/ 92100 w 1307320"/>
                <a:gd name="connsiteY1080" fmla="*/ 345580 h 1142115"/>
                <a:gd name="connsiteX1081" fmla="*/ 92100 w 1307320"/>
                <a:gd name="connsiteY1081" fmla="*/ 345580 h 1142115"/>
                <a:gd name="connsiteX1082" fmla="*/ 93051 w 1307320"/>
                <a:gd name="connsiteY1082" fmla="*/ 342726 h 1142115"/>
                <a:gd name="connsiteX1083" fmla="*/ 93051 w 1307320"/>
                <a:gd name="connsiteY1083" fmla="*/ 337980 h 1142115"/>
                <a:gd name="connsiteX1084" fmla="*/ 91149 w 1307320"/>
                <a:gd name="connsiteY1084" fmla="*/ 339882 h 1142115"/>
                <a:gd name="connsiteX1085" fmla="*/ 90202 w 1307320"/>
                <a:gd name="connsiteY1085" fmla="*/ 341780 h 1142115"/>
                <a:gd name="connsiteX1086" fmla="*/ 80705 w 1307320"/>
                <a:gd name="connsiteY1086" fmla="*/ 340833 h 1142115"/>
                <a:gd name="connsiteX1087" fmla="*/ 79759 w 1307320"/>
                <a:gd name="connsiteY1087" fmla="*/ 339882 h 1142115"/>
                <a:gd name="connsiteX1088" fmla="*/ 78807 w 1307320"/>
                <a:gd name="connsiteY1088" fmla="*/ 338931 h 1142115"/>
                <a:gd name="connsiteX1089" fmla="*/ 75959 w 1307320"/>
                <a:gd name="connsiteY1089" fmla="*/ 336082 h 1142115"/>
                <a:gd name="connsiteX1090" fmla="*/ 75008 w 1307320"/>
                <a:gd name="connsiteY1090" fmla="*/ 335136 h 1142115"/>
                <a:gd name="connsiteX1091" fmla="*/ 73110 w 1307320"/>
                <a:gd name="connsiteY1091" fmla="*/ 333234 h 1142115"/>
                <a:gd name="connsiteX1092" fmla="*/ 71213 w 1307320"/>
                <a:gd name="connsiteY1092" fmla="*/ 333234 h 1142115"/>
                <a:gd name="connsiteX1093" fmla="*/ 70261 w 1307320"/>
                <a:gd name="connsiteY1093" fmla="*/ 333234 h 1142115"/>
                <a:gd name="connsiteX1094" fmla="*/ 69310 w 1307320"/>
                <a:gd name="connsiteY1094" fmla="*/ 333234 h 1142115"/>
                <a:gd name="connsiteX1095" fmla="*/ 68364 w 1307320"/>
                <a:gd name="connsiteY1095" fmla="*/ 332287 h 1142115"/>
                <a:gd name="connsiteX1096" fmla="*/ 71213 w 1307320"/>
                <a:gd name="connsiteY1096" fmla="*/ 329444 h 1142115"/>
                <a:gd name="connsiteX1097" fmla="*/ 70261 w 1307320"/>
                <a:gd name="connsiteY1097" fmla="*/ 324697 h 1142115"/>
                <a:gd name="connsiteX1098" fmla="*/ 62666 w 1307320"/>
                <a:gd name="connsiteY1098" fmla="*/ 323746 h 1142115"/>
                <a:gd name="connsiteX1099" fmla="*/ 59818 w 1307320"/>
                <a:gd name="connsiteY1099" fmla="*/ 321854 h 1142115"/>
                <a:gd name="connsiteX1100" fmla="*/ 59818 w 1307320"/>
                <a:gd name="connsiteY1100" fmla="*/ 319951 h 1142115"/>
                <a:gd name="connsiteX1101" fmla="*/ 57915 w 1307320"/>
                <a:gd name="connsiteY1101" fmla="*/ 320902 h 1142115"/>
                <a:gd name="connsiteX1102" fmla="*/ 56018 w 1307320"/>
                <a:gd name="connsiteY1102" fmla="*/ 319951 h 1142115"/>
                <a:gd name="connsiteX1103" fmla="*/ 52223 w 1307320"/>
                <a:gd name="connsiteY1103" fmla="*/ 321854 h 1142115"/>
                <a:gd name="connsiteX1104" fmla="*/ 51272 w 1307320"/>
                <a:gd name="connsiteY1104" fmla="*/ 324697 h 1142115"/>
                <a:gd name="connsiteX1105" fmla="*/ 49374 w 1307320"/>
                <a:gd name="connsiteY1105" fmla="*/ 322800 h 1142115"/>
                <a:gd name="connsiteX1106" fmla="*/ 48423 w 1307320"/>
                <a:gd name="connsiteY1106" fmla="*/ 321854 h 1142115"/>
                <a:gd name="connsiteX1107" fmla="*/ 34179 w 1307320"/>
                <a:gd name="connsiteY1107" fmla="*/ 323746 h 1142115"/>
                <a:gd name="connsiteX1108" fmla="*/ 34179 w 1307320"/>
                <a:gd name="connsiteY1108" fmla="*/ 323746 h 1142115"/>
                <a:gd name="connsiteX1109" fmla="*/ 37033 w 1307320"/>
                <a:gd name="connsiteY1109" fmla="*/ 326600 h 1142115"/>
                <a:gd name="connsiteX1110" fmla="*/ 38931 w 1307320"/>
                <a:gd name="connsiteY1110" fmla="*/ 327546 h 1142115"/>
                <a:gd name="connsiteX1111" fmla="*/ 39877 w 1307320"/>
                <a:gd name="connsiteY1111" fmla="*/ 328497 h 1142115"/>
                <a:gd name="connsiteX1112" fmla="*/ 40828 w 1307320"/>
                <a:gd name="connsiteY1112" fmla="*/ 332287 h 1142115"/>
                <a:gd name="connsiteX1113" fmla="*/ 41779 w 1307320"/>
                <a:gd name="connsiteY1113" fmla="*/ 335136 h 1142115"/>
                <a:gd name="connsiteX1114" fmla="*/ 42731 w 1307320"/>
                <a:gd name="connsiteY1114" fmla="*/ 337980 h 1142115"/>
                <a:gd name="connsiteX1115" fmla="*/ 42731 w 1307320"/>
                <a:gd name="connsiteY1115" fmla="*/ 338931 h 1142115"/>
                <a:gd name="connsiteX1116" fmla="*/ 42731 w 1307320"/>
                <a:gd name="connsiteY1116" fmla="*/ 340833 h 1142115"/>
                <a:gd name="connsiteX1117" fmla="*/ 42731 w 1307320"/>
                <a:gd name="connsiteY1117" fmla="*/ 348423 h 1142115"/>
                <a:gd name="connsiteX1118" fmla="*/ 38931 w 1307320"/>
                <a:gd name="connsiteY1118" fmla="*/ 350326 h 1142115"/>
                <a:gd name="connsiteX1119" fmla="*/ 37033 w 1307320"/>
                <a:gd name="connsiteY1119" fmla="*/ 350326 h 1142115"/>
                <a:gd name="connsiteX1120" fmla="*/ 35131 w 1307320"/>
                <a:gd name="connsiteY1120" fmla="*/ 353174 h 1142115"/>
                <a:gd name="connsiteX1121" fmla="*/ 34179 w 1307320"/>
                <a:gd name="connsiteY1121" fmla="*/ 355072 h 1142115"/>
                <a:gd name="connsiteX1122" fmla="*/ 34179 w 1307320"/>
                <a:gd name="connsiteY1122" fmla="*/ 356969 h 1142115"/>
                <a:gd name="connsiteX1123" fmla="*/ 32282 w 1307320"/>
                <a:gd name="connsiteY1123" fmla="*/ 356969 h 1142115"/>
                <a:gd name="connsiteX1124" fmla="*/ 32282 w 1307320"/>
                <a:gd name="connsiteY1124" fmla="*/ 356023 h 1142115"/>
                <a:gd name="connsiteX1125" fmla="*/ 31336 w 1307320"/>
                <a:gd name="connsiteY1125" fmla="*/ 356969 h 1142115"/>
                <a:gd name="connsiteX1126" fmla="*/ 30384 w 1307320"/>
                <a:gd name="connsiteY1126" fmla="*/ 358872 h 1142115"/>
                <a:gd name="connsiteX1127" fmla="*/ 30384 w 1307320"/>
                <a:gd name="connsiteY1127" fmla="*/ 359818 h 1142115"/>
                <a:gd name="connsiteX1128" fmla="*/ 27536 w 1307320"/>
                <a:gd name="connsiteY1128" fmla="*/ 361716 h 1142115"/>
                <a:gd name="connsiteX1129" fmla="*/ 25638 w 1307320"/>
                <a:gd name="connsiteY1129" fmla="*/ 363618 h 1142115"/>
                <a:gd name="connsiteX1130" fmla="*/ 23741 w 1307320"/>
                <a:gd name="connsiteY1130" fmla="*/ 363618 h 1142115"/>
                <a:gd name="connsiteX1131" fmla="*/ 21838 w 1307320"/>
                <a:gd name="connsiteY1131" fmla="*/ 366467 h 1142115"/>
                <a:gd name="connsiteX1132" fmla="*/ 21838 w 1307320"/>
                <a:gd name="connsiteY1132" fmla="*/ 367413 h 1142115"/>
                <a:gd name="connsiteX1133" fmla="*/ 20887 w 1307320"/>
                <a:gd name="connsiteY1133" fmla="*/ 368364 h 1142115"/>
                <a:gd name="connsiteX1134" fmla="*/ 18990 w 1307320"/>
                <a:gd name="connsiteY1134" fmla="*/ 370267 h 1142115"/>
                <a:gd name="connsiteX1135" fmla="*/ 18990 w 1307320"/>
                <a:gd name="connsiteY1135" fmla="*/ 371213 h 1142115"/>
                <a:gd name="connsiteX1136" fmla="*/ 17092 w 1307320"/>
                <a:gd name="connsiteY1136" fmla="*/ 373111 h 1142115"/>
                <a:gd name="connsiteX1137" fmla="*/ 16141 w 1307320"/>
                <a:gd name="connsiteY1137" fmla="*/ 371213 h 1142115"/>
                <a:gd name="connsiteX1138" fmla="*/ 16141 w 1307320"/>
                <a:gd name="connsiteY1138" fmla="*/ 367413 h 1142115"/>
                <a:gd name="connsiteX1139" fmla="*/ 17092 w 1307320"/>
                <a:gd name="connsiteY1139" fmla="*/ 364569 h 1142115"/>
                <a:gd name="connsiteX1140" fmla="*/ 18990 w 1307320"/>
                <a:gd name="connsiteY1140" fmla="*/ 362667 h 1142115"/>
                <a:gd name="connsiteX1141" fmla="*/ 20887 w 1307320"/>
                <a:gd name="connsiteY1141" fmla="*/ 360769 h 1142115"/>
                <a:gd name="connsiteX1142" fmla="*/ 18043 w 1307320"/>
                <a:gd name="connsiteY1142" fmla="*/ 358872 h 1142115"/>
                <a:gd name="connsiteX1143" fmla="*/ 18043 w 1307320"/>
                <a:gd name="connsiteY1143" fmla="*/ 356969 h 1142115"/>
                <a:gd name="connsiteX1144" fmla="*/ 17092 w 1307320"/>
                <a:gd name="connsiteY1144" fmla="*/ 356023 h 1142115"/>
                <a:gd name="connsiteX1145" fmla="*/ 17092 w 1307320"/>
                <a:gd name="connsiteY1145" fmla="*/ 351277 h 1142115"/>
                <a:gd name="connsiteX1146" fmla="*/ 18990 w 1307320"/>
                <a:gd name="connsiteY1146" fmla="*/ 351277 h 1142115"/>
                <a:gd name="connsiteX1147" fmla="*/ 18990 w 1307320"/>
                <a:gd name="connsiteY1147" fmla="*/ 350326 h 1142115"/>
                <a:gd name="connsiteX1148" fmla="*/ 19941 w 1307320"/>
                <a:gd name="connsiteY1148" fmla="*/ 347477 h 1142115"/>
                <a:gd name="connsiteX1149" fmla="*/ 21838 w 1307320"/>
                <a:gd name="connsiteY1149" fmla="*/ 344628 h 1142115"/>
                <a:gd name="connsiteX1150" fmla="*/ 22790 w 1307320"/>
                <a:gd name="connsiteY1150" fmla="*/ 341780 h 1142115"/>
                <a:gd name="connsiteX1151" fmla="*/ 24687 w 1307320"/>
                <a:gd name="connsiteY1151" fmla="*/ 339882 h 1142115"/>
                <a:gd name="connsiteX1152" fmla="*/ 26585 w 1307320"/>
                <a:gd name="connsiteY1152" fmla="*/ 338931 h 1142115"/>
                <a:gd name="connsiteX1153" fmla="*/ 26585 w 1307320"/>
                <a:gd name="connsiteY1153" fmla="*/ 337033 h 1142115"/>
                <a:gd name="connsiteX1154" fmla="*/ 25638 w 1307320"/>
                <a:gd name="connsiteY1154" fmla="*/ 334185 h 1142115"/>
                <a:gd name="connsiteX1155" fmla="*/ 24687 w 1307320"/>
                <a:gd name="connsiteY1155" fmla="*/ 331346 h 1142115"/>
                <a:gd name="connsiteX1156" fmla="*/ 24687 w 1307320"/>
                <a:gd name="connsiteY1156" fmla="*/ 330395 h 1142115"/>
                <a:gd name="connsiteX1157" fmla="*/ 25638 w 1307320"/>
                <a:gd name="connsiteY1157" fmla="*/ 330395 h 1142115"/>
                <a:gd name="connsiteX1158" fmla="*/ 25638 w 1307320"/>
                <a:gd name="connsiteY1158" fmla="*/ 327546 h 1142115"/>
                <a:gd name="connsiteX1159" fmla="*/ 22790 w 1307320"/>
                <a:gd name="connsiteY1159" fmla="*/ 325649 h 1142115"/>
                <a:gd name="connsiteX1160" fmla="*/ 13292 w 1307320"/>
                <a:gd name="connsiteY1160" fmla="*/ 320902 h 1142115"/>
                <a:gd name="connsiteX1161" fmla="*/ 10444 w 1307320"/>
                <a:gd name="connsiteY1161" fmla="*/ 318054 h 1142115"/>
                <a:gd name="connsiteX1162" fmla="*/ 9497 w 1307320"/>
                <a:gd name="connsiteY1162" fmla="*/ 312356 h 1142115"/>
                <a:gd name="connsiteX1163" fmla="*/ 0 w 1307320"/>
                <a:gd name="connsiteY1163" fmla="*/ 302864 h 1142115"/>
                <a:gd name="connsiteX1164" fmla="*/ 2849 w 1307320"/>
                <a:gd name="connsiteY1164" fmla="*/ 300010 h 1142115"/>
                <a:gd name="connsiteX1165" fmla="*/ 5697 w 1307320"/>
                <a:gd name="connsiteY1165" fmla="*/ 301913 h 1142115"/>
                <a:gd name="connsiteX1166" fmla="*/ 16141 w 1307320"/>
                <a:gd name="connsiteY1166" fmla="*/ 303810 h 1142115"/>
                <a:gd name="connsiteX1167" fmla="*/ 17092 w 1307320"/>
                <a:gd name="connsiteY1167" fmla="*/ 300961 h 1142115"/>
                <a:gd name="connsiteX1168" fmla="*/ 21838 w 1307320"/>
                <a:gd name="connsiteY1168" fmla="*/ 300961 h 1142115"/>
                <a:gd name="connsiteX1169" fmla="*/ 24687 w 1307320"/>
                <a:gd name="connsiteY1169" fmla="*/ 300961 h 1142115"/>
                <a:gd name="connsiteX1170" fmla="*/ 25638 w 1307320"/>
                <a:gd name="connsiteY1170" fmla="*/ 299064 h 1142115"/>
                <a:gd name="connsiteX1171" fmla="*/ 27536 w 1307320"/>
                <a:gd name="connsiteY1171" fmla="*/ 299064 h 1142115"/>
                <a:gd name="connsiteX1172" fmla="*/ 24687 w 1307320"/>
                <a:gd name="connsiteY1172" fmla="*/ 297167 h 1142115"/>
                <a:gd name="connsiteX1173" fmla="*/ 23741 w 1307320"/>
                <a:gd name="connsiteY1173" fmla="*/ 295264 h 1142115"/>
                <a:gd name="connsiteX1174" fmla="*/ 24687 w 1307320"/>
                <a:gd name="connsiteY1174" fmla="*/ 294313 h 1142115"/>
                <a:gd name="connsiteX1175" fmla="*/ 24687 w 1307320"/>
                <a:gd name="connsiteY1175" fmla="*/ 293367 h 1142115"/>
                <a:gd name="connsiteX1176" fmla="*/ 28487 w 1307320"/>
                <a:gd name="connsiteY1176" fmla="*/ 288620 h 1142115"/>
                <a:gd name="connsiteX1177" fmla="*/ 28487 w 1307320"/>
                <a:gd name="connsiteY1177" fmla="*/ 289567 h 1142115"/>
                <a:gd name="connsiteX1178" fmla="*/ 30384 w 1307320"/>
                <a:gd name="connsiteY1178" fmla="*/ 290518 h 1142115"/>
                <a:gd name="connsiteX1179" fmla="*/ 32282 w 1307320"/>
                <a:gd name="connsiteY1179" fmla="*/ 288620 h 1142115"/>
                <a:gd name="connsiteX1180" fmla="*/ 35131 w 1307320"/>
                <a:gd name="connsiteY1180" fmla="*/ 286718 h 1142115"/>
                <a:gd name="connsiteX1181" fmla="*/ 36082 w 1307320"/>
                <a:gd name="connsiteY1181" fmla="*/ 283874 h 1142115"/>
                <a:gd name="connsiteX1182" fmla="*/ 37033 w 1307320"/>
                <a:gd name="connsiteY1182" fmla="*/ 281972 h 1142115"/>
                <a:gd name="connsiteX1183" fmla="*/ 36082 w 1307320"/>
                <a:gd name="connsiteY1183" fmla="*/ 281021 h 1142115"/>
                <a:gd name="connsiteX1184" fmla="*/ 35131 w 1307320"/>
                <a:gd name="connsiteY1184" fmla="*/ 280074 h 1142115"/>
                <a:gd name="connsiteX1185" fmla="*/ 35131 w 1307320"/>
                <a:gd name="connsiteY1185" fmla="*/ 278177 h 1142115"/>
                <a:gd name="connsiteX1186" fmla="*/ 37979 w 1307320"/>
                <a:gd name="connsiteY1186" fmla="*/ 279123 h 1142115"/>
                <a:gd name="connsiteX1187" fmla="*/ 38931 w 1307320"/>
                <a:gd name="connsiteY1187" fmla="*/ 279123 h 1142115"/>
                <a:gd name="connsiteX1188" fmla="*/ 39877 w 1307320"/>
                <a:gd name="connsiteY1188" fmla="*/ 275328 h 1142115"/>
                <a:gd name="connsiteX1189" fmla="*/ 40828 w 1307320"/>
                <a:gd name="connsiteY1189" fmla="*/ 273426 h 1142115"/>
                <a:gd name="connsiteX1190" fmla="*/ 38931 w 1307320"/>
                <a:gd name="connsiteY1190" fmla="*/ 271528 h 1142115"/>
                <a:gd name="connsiteX1191" fmla="*/ 37979 w 1307320"/>
                <a:gd name="connsiteY1191" fmla="*/ 270577 h 1142115"/>
                <a:gd name="connsiteX1192" fmla="*/ 37979 w 1307320"/>
                <a:gd name="connsiteY1192" fmla="*/ 268680 h 1142115"/>
                <a:gd name="connsiteX1193" fmla="*/ 38931 w 1307320"/>
                <a:gd name="connsiteY1193" fmla="*/ 267733 h 1142115"/>
                <a:gd name="connsiteX1194" fmla="*/ 35131 w 1307320"/>
                <a:gd name="connsiteY1194" fmla="*/ 265831 h 1142115"/>
                <a:gd name="connsiteX1195" fmla="*/ 36082 w 1307320"/>
                <a:gd name="connsiteY1195" fmla="*/ 264885 h 1142115"/>
                <a:gd name="connsiteX1196" fmla="*/ 37979 w 1307320"/>
                <a:gd name="connsiteY1196" fmla="*/ 263933 h 1142115"/>
                <a:gd name="connsiteX1197" fmla="*/ 39877 w 1307320"/>
                <a:gd name="connsiteY1197" fmla="*/ 262982 h 1142115"/>
                <a:gd name="connsiteX1198" fmla="*/ 43677 w 1307320"/>
                <a:gd name="connsiteY1198" fmla="*/ 262036 h 1142115"/>
                <a:gd name="connsiteX1199" fmla="*/ 42731 w 1307320"/>
                <a:gd name="connsiteY1199" fmla="*/ 260138 h 1142115"/>
                <a:gd name="connsiteX1200" fmla="*/ 40828 w 1307320"/>
                <a:gd name="connsiteY1200" fmla="*/ 258236 h 1142115"/>
                <a:gd name="connsiteX1201" fmla="*/ 41779 w 1307320"/>
                <a:gd name="connsiteY1201" fmla="*/ 256338 h 1142115"/>
                <a:gd name="connsiteX1202" fmla="*/ 42731 w 1307320"/>
                <a:gd name="connsiteY1202" fmla="*/ 256338 h 1142115"/>
                <a:gd name="connsiteX1203" fmla="*/ 44628 w 1307320"/>
                <a:gd name="connsiteY1203" fmla="*/ 256338 h 1142115"/>
                <a:gd name="connsiteX1204" fmla="*/ 46525 w 1307320"/>
                <a:gd name="connsiteY1204" fmla="*/ 255387 h 1142115"/>
                <a:gd name="connsiteX1205" fmla="*/ 45574 w 1307320"/>
                <a:gd name="connsiteY1205" fmla="*/ 252539 h 1142115"/>
                <a:gd name="connsiteX1206" fmla="*/ 45574 w 1307320"/>
                <a:gd name="connsiteY1206" fmla="*/ 250641 h 1142115"/>
                <a:gd name="connsiteX1207" fmla="*/ 47477 w 1307320"/>
                <a:gd name="connsiteY1207" fmla="*/ 249690 h 1142115"/>
                <a:gd name="connsiteX1208" fmla="*/ 47477 w 1307320"/>
                <a:gd name="connsiteY1208" fmla="*/ 248744 h 1142115"/>
                <a:gd name="connsiteX1209" fmla="*/ 48423 w 1307320"/>
                <a:gd name="connsiteY1209" fmla="*/ 247792 h 1142115"/>
                <a:gd name="connsiteX1210" fmla="*/ 48423 w 1307320"/>
                <a:gd name="connsiteY1210" fmla="*/ 244944 h 1142115"/>
                <a:gd name="connsiteX1211" fmla="*/ 45574 w 1307320"/>
                <a:gd name="connsiteY1211" fmla="*/ 243046 h 1142115"/>
                <a:gd name="connsiteX1212" fmla="*/ 44628 w 1307320"/>
                <a:gd name="connsiteY1212" fmla="*/ 242095 h 1142115"/>
                <a:gd name="connsiteX1213" fmla="*/ 44628 w 1307320"/>
                <a:gd name="connsiteY1213" fmla="*/ 241149 h 1142115"/>
                <a:gd name="connsiteX1214" fmla="*/ 41779 w 1307320"/>
                <a:gd name="connsiteY1214" fmla="*/ 240198 h 1142115"/>
                <a:gd name="connsiteX1215" fmla="*/ 40828 w 1307320"/>
                <a:gd name="connsiteY1215" fmla="*/ 238295 h 1142115"/>
                <a:gd name="connsiteX1216" fmla="*/ 37979 w 1307320"/>
                <a:gd name="connsiteY1216" fmla="*/ 236398 h 1142115"/>
                <a:gd name="connsiteX1217" fmla="*/ 37979 w 1307320"/>
                <a:gd name="connsiteY1217" fmla="*/ 234500 h 1142115"/>
                <a:gd name="connsiteX1218" fmla="*/ 37979 w 1307320"/>
                <a:gd name="connsiteY1218" fmla="*/ 233549 h 1142115"/>
                <a:gd name="connsiteX1219" fmla="*/ 40828 w 1307320"/>
                <a:gd name="connsiteY1219" fmla="*/ 232598 h 1142115"/>
                <a:gd name="connsiteX1220" fmla="*/ 42731 w 1307320"/>
                <a:gd name="connsiteY1220" fmla="*/ 233549 h 1142115"/>
                <a:gd name="connsiteX1221" fmla="*/ 43677 w 1307320"/>
                <a:gd name="connsiteY1221" fmla="*/ 232598 h 1142115"/>
                <a:gd name="connsiteX1222" fmla="*/ 43677 w 1307320"/>
                <a:gd name="connsiteY1222" fmla="*/ 231651 h 1142115"/>
                <a:gd name="connsiteX1223" fmla="*/ 43677 w 1307320"/>
                <a:gd name="connsiteY1223" fmla="*/ 230700 h 1142115"/>
                <a:gd name="connsiteX1224" fmla="*/ 42731 w 1307320"/>
                <a:gd name="connsiteY1224" fmla="*/ 229754 h 1142115"/>
                <a:gd name="connsiteX1225" fmla="*/ 41779 w 1307320"/>
                <a:gd name="connsiteY1225" fmla="*/ 228803 h 1142115"/>
                <a:gd name="connsiteX1226" fmla="*/ 40828 w 1307320"/>
                <a:gd name="connsiteY1226" fmla="*/ 226905 h 1142115"/>
                <a:gd name="connsiteX1227" fmla="*/ 40828 w 1307320"/>
                <a:gd name="connsiteY1227" fmla="*/ 225954 h 1142115"/>
                <a:gd name="connsiteX1228" fmla="*/ 44628 w 1307320"/>
                <a:gd name="connsiteY1228" fmla="*/ 226905 h 1142115"/>
                <a:gd name="connsiteX1229" fmla="*/ 45574 w 1307320"/>
                <a:gd name="connsiteY1229" fmla="*/ 227851 h 1142115"/>
                <a:gd name="connsiteX1230" fmla="*/ 47477 w 1307320"/>
                <a:gd name="connsiteY1230" fmla="*/ 225008 h 1142115"/>
                <a:gd name="connsiteX1231" fmla="*/ 47477 w 1307320"/>
                <a:gd name="connsiteY1231" fmla="*/ 223105 h 1142115"/>
                <a:gd name="connsiteX1232" fmla="*/ 50320 w 1307320"/>
                <a:gd name="connsiteY1232" fmla="*/ 222159 h 1142115"/>
                <a:gd name="connsiteX1233" fmla="*/ 51272 w 1307320"/>
                <a:gd name="connsiteY1233" fmla="*/ 222159 h 1142115"/>
                <a:gd name="connsiteX1234" fmla="*/ 51272 w 1307320"/>
                <a:gd name="connsiteY1234" fmla="*/ 224057 h 1142115"/>
                <a:gd name="connsiteX1235" fmla="*/ 53169 w 1307320"/>
                <a:gd name="connsiteY1235" fmla="*/ 226905 h 1142115"/>
                <a:gd name="connsiteX1236" fmla="*/ 53169 w 1307320"/>
                <a:gd name="connsiteY1236" fmla="*/ 230700 h 1142115"/>
                <a:gd name="connsiteX1237" fmla="*/ 57915 w 1307320"/>
                <a:gd name="connsiteY1237" fmla="*/ 229754 h 1142115"/>
                <a:gd name="connsiteX1238" fmla="*/ 59818 w 1307320"/>
                <a:gd name="connsiteY1238" fmla="*/ 230700 h 1142115"/>
                <a:gd name="connsiteX1239" fmla="*/ 62666 w 1307320"/>
                <a:gd name="connsiteY1239" fmla="*/ 232598 h 1142115"/>
                <a:gd name="connsiteX1240" fmla="*/ 60769 w 1307320"/>
                <a:gd name="connsiteY1240" fmla="*/ 234500 h 1142115"/>
                <a:gd name="connsiteX1241" fmla="*/ 60769 w 1307320"/>
                <a:gd name="connsiteY1241" fmla="*/ 238295 h 1142115"/>
                <a:gd name="connsiteX1242" fmla="*/ 59818 w 1307320"/>
                <a:gd name="connsiteY1242" fmla="*/ 240198 h 1142115"/>
                <a:gd name="connsiteX1243" fmla="*/ 59818 w 1307320"/>
                <a:gd name="connsiteY1243" fmla="*/ 243046 h 1142115"/>
                <a:gd name="connsiteX1244" fmla="*/ 59818 w 1307320"/>
                <a:gd name="connsiteY1244" fmla="*/ 245895 h 1142115"/>
                <a:gd name="connsiteX1245" fmla="*/ 62666 w 1307320"/>
                <a:gd name="connsiteY1245" fmla="*/ 247792 h 1142115"/>
                <a:gd name="connsiteX1246" fmla="*/ 63613 w 1307320"/>
                <a:gd name="connsiteY1246" fmla="*/ 248744 h 1142115"/>
                <a:gd name="connsiteX1247" fmla="*/ 59818 w 1307320"/>
                <a:gd name="connsiteY1247" fmla="*/ 255387 h 1142115"/>
                <a:gd name="connsiteX1248" fmla="*/ 60769 w 1307320"/>
                <a:gd name="connsiteY1248" fmla="*/ 257285 h 1142115"/>
                <a:gd name="connsiteX1249" fmla="*/ 60769 w 1307320"/>
                <a:gd name="connsiteY1249" fmla="*/ 259187 h 1142115"/>
                <a:gd name="connsiteX1250" fmla="*/ 60769 w 1307320"/>
                <a:gd name="connsiteY1250" fmla="*/ 260138 h 1142115"/>
                <a:gd name="connsiteX1251" fmla="*/ 63613 w 1307320"/>
                <a:gd name="connsiteY1251" fmla="*/ 263933 h 1142115"/>
                <a:gd name="connsiteX1252" fmla="*/ 64564 w 1307320"/>
                <a:gd name="connsiteY1252" fmla="*/ 262036 h 1142115"/>
                <a:gd name="connsiteX1253" fmla="*/ 70261 w 1307320"/>
                <a:gd name="connsiteY1253" fmla="*/ 260138 h 1142115"/>
                <a:gd name="connsiteX1254" fmla="*/ 70261 w 1307320"/>
                <a:gd name="connsiteY1254" fmla="*/ 258236 h 1142115"/>
                <a:gd name="connsiteX1255" fmla="*/ 70261 w 1307320"/>
                <a:gd name="connsiteY1255" fmla="*/ 258236 h 1142115"/>
                <a:gd name="connsiteX1256" fmla="*/ 69310 w 1307320"/>
                <a:gd name="connsiteY1256" fmla="*/ 256338 h 1142115"/>
                <a:gd name="connsiteX1257" fmla="*/ 69310 w 1307320"/>
                <a:gd name="connsiteY1257" fmla="*/ 256338 h 1142115"/>
                <a:gd name="connsiteX1258" fmla="*/ 67413 w 1307320"/>
                <a:gd name="connsiteY1258" fmla="*/ 255387 h 1142115"/>
                <a:gd name="connsiteX1259" fmla="*/ 67413 w 1307320"/>
                <a:gd name="connsiteY1259" fmla="*/ 254441 h 1142115"/>
                <a:gd name="connsiteX1260" fmla="*/ 68364 w 1307320"/>
                <a:gd name="connsiteY1260" fmla="*/ 253490 h 1142115"/>
                <a:gd name="connsiteX1261" fmla="*/ 69310 w 1307320"/>
                <a:gd name="connsiteY1261" fmla="*/ 252539 h 1142115"/>
                <a:gd name="connsiteX1262" fmla="*/ 72159 w 1307320"/>
                <a:gd name="connsiteY1262" fmla="*/ 250641 h 1142115"/>
                <a:gd name="connsiteX1263" fmla="*/ 68364 w 1307320"/>
                <a:gd name="connsiteY1263" fmla="*/ 248744 h 1142115"/>
                <a:gd name="connsiteX1264" fmla="*/ 67413 w 1307320"/>
                <a:gd name="connsiteY1264" fmla="*/ 247792 h 1142115"/>
                <a:gd name="connsiteX1265" fmla="*/ 66466 w 1307320"/>
                <a:gd name="connsiteY1265" fmla="*/ 246841 h 1142115"/>
                <a:gd name="connsiteX1266" fmla="*/ 64564 w 1307320"/>
                <a:gd name="connsiteY1266" fmla="*/ 245895 h 1142115"/>
                <a:gd name="connsiteX1267" fmla="*/ 63613 w 1307320"/>
                <a:gd name="connsiteY1267" fmla="*/ 244944 h 1142115"/>
                <a:gd name="connsiteX1268" fmla="*/ 65515 w 1307320"/>
                <a:gd name="connsiteY1268" fmla="*/ 235451 h 1142115"/>
                <a:gd name="connsiteX1269" fmla="*/ 67413 w 1307320"/>
                <a:gd name="connsiteY1269" fmla="*/ 234500 h 1142115"/>
                <a:gd name="connsiteX1270" fmla="*/ 69310 w 1307320"/>
                <a:gd name="connsiteY1270" fmla="*/ 233549 h 1142115"/>
                <a:gd name="connsiteX1271" fmla="*/ 71213 w 1307320"/>
                <a:gd name="connsiteY1271" fmla="*/ 232598 h 1142115"/>
                <a:gd name="connsiteX1272" fmla="*/ 73110 w 1307320"/>
                <a:gd name="connsiteY1272" fmla="*/ 231651 h 1142115"/>
                <a:gd name="connsiteX1273" fmla="*/ 75008 w 1307320"/>
                <a:gd name="connsiteY1273" fmla="*/ 229754 h 1142115"/>
                <a:gd name="connsiteX1274" fmla="*/ 76905 w 1307320"/>
                <a:gd name="connsiteY1274" fmla="*/ 225954 h 1142115"/>
                <a:gd name="connsiteX1275" fmla="*/ 78807 w 1307320"/>
                <a:gd name="connsiteY1275" fmla="*/ 223105 h 1142115"/>
                <a:gd name="connsiteX1276" fmla="*/ 79759 w 1307320"/>
                <a:gd name="connsiteY1276" fmla="*/ 221208 h 1142115"/>
                <a:gd name="connsiteX1277" fmla="*/ 79759 w 1307320"/>
                <a:gd name="connsiteY1277" fmla="*/ 218359 h 1142115"/>
                <a:gd name="connsiteX1278" fmla="*/ 75959 w 1307320"/>
                <a:gd name="connsiteY1278" fmla="*/ 215510 h 1142115"/>
                <a:gd name="connsiteX1279" fmla="*/ 75959 w 1307320"/>
                <a:gd name="connsiteY1279" fmla="*/ 214559 h 1142115"/>
                <a:gd name="connsiteX1280" fmla="*/ 75959 w 1307320"/>
                <a:gd name="connsiteY1280" fmla="*/ 213613 h 1142115"/>
                <a:gd name="connsiteX1281" fmla="*/ 76905 w 1307320"/>
                <a:gd name="connsiteY1281" fmla="*/ 212662 h 1142115"/>
                <a:gd name="connsiteX1282" fmla="*/ 76905 w 1307320"/>
                <a:gd name="connsiteY1282" fmla="*/ 206964 h 1142115"/>
                <a:gd name="connsiteX1283" fmla="*/ 75959 w 1307320"/>
                <a:gd name="connsiteY1283" fmla="*/ 205067 h 1142115"/>
                <a:gd name="connsiteX1284" fmla="*/ 75008 w 1307320"/>
                <a:gd name="connsiteY1284" fmla="*/ 204126 h 1142115"/>
                <a:gd name="connsiteX1285" fmla="*/ 70261 w 1307320"/>
                <a:gd name="connsiteY1285" fmla="*/ 201277 h 1142115"/>
                <a:gd name="connsiteX1286" fmla="*/ 72159 w 1307320"/>
                <a:gd name="connsiteY1286" fmla="*/ 201277 h 1142115"/>
                <a:gd name="connsiteX1287" fmla="*/ 74061 w 1307320"/>
                <a:gd name="connsiteY1287" fmla="*/ 201277 h 1142115"/>
                <a:gd name="connsiteX1288" fmla="*/ 75008 w 1307320"/>
                <a:gd name="connsiteY1288" fmla="*/ 199379 h 1142115"/>
                <a:gd name="connsiteX1289" fmla="*/ 75008 w 1307320"/>
                <a:gd name="connsiteY1289" fmla="*/ 191784 h 1142115"/>
                <a:gd name="connsiteX1290" fmla="*/ 74061 w 1307320"/>
                <a:gd name="connsiteY1290" fmla="*/ 189882 h 1142115"/>
                <a:gd name="connsiteX1291" fmla="*/ 72159 w 1307320"/>
                <a:gd name="connsiteY1291" fmla="*/ 188936 h 1142115"/>
                <a:gd name="connsiteX1292" fmla="*/ 72159 w 1307320"/>
                <a:gd name="connsiteY1292" fmla="*/ 188936 h 1142115"/>
                <a:gd name="connsiteX1293" fmla="*/ 71213 w 1307320"/>
                <a:gd name="connsiteY1293" fmla="*/ 189882 h 1142115"/>
                <a:gd name="connsiteX1294" fmla="*/ 69310 w 1307320"/>
                <a:gd name="connsiteY1294" fmla="*/ 187985 h 1142115"/>
                <a:gd name="connsiteX1295" fmla="*/ 68364 w 1307320"/>
                <a:gd name="connsiteY1295" fmla="*/ 187038 h 1142115"/>
                <a:gd name="connsiteX1296" fmla="*/ 65515 w 1307320"/>
                <a:gd name="connsiteY1296" fmla="*/ 186087 h 1142115"/>
                <a:gd name="connsiteX1297" fmla="*/ 66466 w 1307320"/>
                <a:gd name="connsiteY1297" fmla="*/ 183238 h 1142115"/>
                <a:gd name="connsiteX1298" fmla="*/ 68364 w 1307320"/>
                <a:gd name="connsiteY1298" fmla="*/ 181341 h 1142115"/>
                <a:gd name="connsiteX1299" fmla="*/ 74061 w 1307320"/>
                <a:gd name="connsiteY1299" fmla="*/ 181341 h 1142115"/>
                <a:gd name="connsiteX1300" fmla="*/ 76905 w 1307320"/>
                <a:gd name="connsiteY1300" fmla="*/ 182287 h 1142115"/>
                <a:gd name="connsiteX1301" fmla="*/ 82602 w 1307320"/>
                <a:gd name="connsiteY1301" fmla="*/ 179438 h 1142115"/>
                <a:gd name="connsiteX1302" fmla="*/ 84505 w 1307320"/>
                <a:gd name="connsiteY1302" fmla="*/ 169946 h 1142115"/>
                <a:gd name="connsiteX1303" fmla="*/ 82602 w 1307320"/>
                <a:gd name="connsiteY1303" fmla="*/ 169946 h 1142115"/>
                <a:gd name="connsiteX1304" fmla="*/ 81656 w 1307320"/>
                <a:gd name="connsiteY1304" fmla="*/ 168995 h 1142115"/>
                <a:gd name="connsiteX1305" fmla="*/ 83554 w 1307320"/>
                <a:gd name="connsiteY1305" fmla="*/ 168995 h 1142115"/>
                <a:gd name="connsiteX1306" fmla="*/ 87354 w 1307320"/>
                <a:gd name="connsiteY1306" fmla="*/ 168049 h 1142115"/>
                <a:gd name="connsiteX1307" fmla="*/ 86402 w 1307320"/>
                <a:gd name="connsiteY1307" fmla="*/ 167097 h 1142115"/>
                <a:gd name="connsiteX1308" fmla="*/ 86402 w 1307320"/>
                <a:gd name="connsiteY1308" fmla="*/ 165195 h 1142115"/>
                <a:gd name="connsiteX1309" fmla="*/ 90202 w 1307320"/>
                <a:gd name="connsiteY1309" fmla="*/ 166146 h 1142115"/>
                <a:gd name="connsiteX1310" fmla="*/ 92100 w 1307320"/>
                <a:gd name="connsiteY1310" fmla="*/ 169946 h 1142115"/>
                <a:gd name="connsiteX1311" fmla="*/ 97797 w 1307320"/>
                <a:gd name="connsiteY1311" fmla="*/ 168049 h 1142115"/>
                <a:gd name="connsiteX1312" fmla="*/ 99695 w 1307320"/>
                <a:gd name="connsiteY1312" fmla="*/ 165195 h 1142115"/>
                <a:gd name="connsiteX1313" fmla="*/ 101592 w 1307320"/>
                <a:gd name="connsiteY1313" fmla="*/ 164249 h 1142115"/>
                <a:gd name="connsiteX1314" fmla="*/ 106338 w 1307320"/>
                <a:gd name="connsiteY1314" fmla="*/ 163297 h 1142115"/>
                <a:gd name="connsiteX1315" fmla="*/ 109192 w 1307320"/>
                <a:gd name="connsiteY1315" fmla="*/ 164249 h 1142115"/>
                <a:gd name="connsiteX1316" fmla="*/ 112036 w 1307320"/>
                <a:gd name="connsiteY1316" fmla="*/ 164249 h 1142115"/>
                <a:gd name="connsiteX1317" fmla="*/ 112987 w 1307320"/>
                <a:gd name="connsiteY1317" fmla="*/ 162351 h 1142115"/>
                <a:gd name="connsiteX1318" fmla="*/ 113938 w 1307320"/>
                <a:gd name="connsiteY1318" fmla="*/ 159502 h 1142115"/>
                <a:gd name="connsiteX1319" fmla="*/ 116787 w 1307320"/>
                <a:gd name="connsiteY1319" fmla="*/ 159502 h 1142115"/>
                <a:gd name="connsiteX1320" fmla="*/ 121533 w 1307320"/>
                <a:gd name="connsiteY1320" fmla="*/ 159502 h 1142115"/>
                <a:gd name="connsiteX1321" fmla="*/ 121533 w 1307320"/>
                <a:gd name="connsiteY1321" fmla="*/ 157600 h 1142115"/>
                <a:gd name="connsiteX1322" fmla="*/ 122484 w 1307320"/>
                <a:gd name="connsiteY1322" fmla="*/ 156654 h 1142115"/>
                <a:gd name="connsiteX1323" fmla="*/ 124382 w 1307320"/>
                <a:gd name="connsiteY1323" fmla="*/ 154756 h 1142115"/>
                <a:gd name="connsiteX1324" fmla="*/ 126279 w 1307320"/>
                <a:gd name="connsiteY1324" fmla="*/ 153805 h 1142115"/>
                <a:gd name="connsiteX1325" fmla="*/ 130079 w 1307320"/>
                <a:gd name="connsiteY1325" fmla="*/ 154756 h 1142115"/>
                <a:gd name="connsiteX1326" fmla="*/ 129128 w 1307320"/>
                <a:gd name="connsiteY1326" fmla="*/ 156654 h 1142115"/>
                <a:gd name="connsiteX1327" fmla="*/ 124382 w 1307320"/>
                <a:gd name="connsiteY1327" fmla="*/ 161400 h 1142115"/>
                <a:gd name="connsiteX1328" fmla="*/ 122484 w 1307320"/>
                <a:gd name="connsiteY1328" fmla="*/ 166146 h 1142115"/>
                <a:gd name="connsiteX1329" fmla="*/ 121533 w 1307320"/>
                <a:gd name="connsiteY1329" fmla="*/ 167097 h 1142115"/>
                <a:gd name="connsiteX1330" fmla="*/ 119631 w 1307320"/>
                <a:gd name="connsiteY1330" fmla="*/ 169946 h 1142115"/>
                <a:gd name="connsiteX1331" fmla="*/ 117733 w 1307320"/>
                <a:gd name="connsiteY1331" fmla="*/ 172795 h 1142115"/>
                <a:gd name="connsiteX1332" fmla="*/ 115836 w 1307320"/>
                <a:gd name="connsiteY1332" fmla="*/ 174692 h 1142115"/>
                <a:gd name="connsiteX1333" fmla="*/ 114884 w 1307320"/>
                <a:gd name="connsiteY1333" fmla="*/ 175643 h 1142115"/>
                <a:gd name="connsiteX1334" fmla="*/ 113938 w 1307320"/>
                <a:gd name="connsiteY1334" fmla="*/ 175643 h 1142115"/>
                <a:gd name="connsiteX1335" fmla="*/ 112036 w 1307320"/>
                <a:gd name="connsiteY1335" fmla="*/ 176590 h 1142115"/>
                <a:gd name="connsiteX1336" fmla="*/ 112036 w 1307320"/>
                <a:gd name="connsiteY1336" fmla="*/ 177541 h 1142115"/>
                <a:gd name="connsiteX1337" fmla="*/ 112987 w 1307320"/>
                <a:gd name="connsiteY1337" fmla="*/ 178492 h 1142115"/>
                <a:gd name="connsiteX1338" fmla="*/ 112036 w 1307320"/>
                <a:gd name="connsiteY1338" fmla="*/ 181341 h 1142115"/>
                <a:gd name="connsiteX1339" fmla="*/ 105392 w 1307320"/>
                <a:gd name="connsiteY1339" fmla="*/ 185136 h 1142115"/>
                <a:gd name="connsiteX1340" fmla="*/ 103495 w 1307320"/>
                <a:gd name="connsiteY1340" fmla="*/ 186087 h 1142115"/>
                <a:gd name="connsiteX1341" fmla="*/ 101592 w 1307320"/>
                <a:gd name="connsiteY1341" fmla="*/ 187985 h 1142115"/>
                <a:gd name="connsiteX1342" fmla="*/ 99695 w 1307320"/>
                <a:gd name="connsiteY1342" fmla="*/ 190833 h 1142115"/>
                <a:gd name="connsiteX1343" fmla="*/ 102543 w 1307320"/>
                <a:gd name="connsiteY1343" fmla="*/ 190833 h 1142115"/>
                <a:gd name="connsiteX1344" fmla="*/ 106338 w 1307320"/>
                <a:gd name="connsiteY1344" fmla="*/ 194633 h 1142115"/>
                <a:gd name="connsiteX1345" fmla="*/ 111089 w 1307320"/>
                <a:gd name="connsiteY1345" fmla="*/ 198428 h 1142115"/>
                <a:gd name="connsiteX1346" fmla="*/ 114884 w 1307320"/>
                <a:gd name="connsiteY1346" fmla="*/ 199379 h 1142115"/>
                <a:gd name="connsiteX1347" fmla="*/ 120582 w 1307320"/>
                <a:gd name="connsiteY1347" fmla="*/ 207915 h 1142115"/>
                <a:gd name="connsiteX1348" fmla="*/ 121533 w 1307320"/>
                <a:gd name="connsiteY1348" fmla="*/ 207915 h 1142115"/>
                <a:gd name="connsiteX1349" fmla="*/ 122484 w 1307320"/>
                <a:gd name="connsiteY1349" fmla="*/ 206018 h 1142115"/>
                <a:gd name="connsiteX1350" fmla="*/ 127230 w 1307320"/>
                <a:gd name="connsiteY1350" fmla="*/ 202228 h 1142115"/>
                <a:gd name="connsiteX1351" fmla="*/ 127230 w 1307320"/>
                <a:gd name="connsiteY1351" fmla="*/ 197482 h 1142115"/>
                <a:gd name="connsiteX1352" fmla="*/ 130079 w 1307320"/>
                <a:gd name="connsiteY1352" fmla="*/ 191784 h 1142115"/>
                <a:gd name="connsiteX1353" fmla="*/ 131977 w 1307320"/>
                <a:gd name="connsiteY1353" fmla="*/ 191784 h 1142115"/>
                <a:gd name="connsiteX1354" fmla="*/ 145269 w 1307320"/>
                <a:gd name="connsiteY1354" fmla="*/ 193682 h 1142115"/>
                <a:gd name="connsiteX1355" fmla="*/ 144318 w 1307320"/>
                <a:gd name="connsiteY1355" fmla="*/ 184185 h 1142115"/>
                <a:gd name="connsiteX1356" fmla="*/ 149069 w 1307320"/>
                <a:gd name="connsiteY1356" fmla="*/ 179438 h 1142115"/>
                <a:gd name="connsiteX1357" fmla="*/ 150015 w 1307320"/>
                <a:gd name="connsiteY1357" fmla="*/ 179438 h 1142115"/>
                <a:gd name="connsiteX1358" fmla="*/ 150015 w 1307320"/>
                <a:gd name="connsiteY1358" fmla="*/ 176590 h 1142115"/>
                <a:gd name="connsiteX1359" fmla="*/ 149069 w 1307320"/>
                <a:gd name="connsiteY1359" fmla="*/ 171844 h 1142115"/>
                <a:gd name="connsiteX1360" fmla="*/ 155712 w 1307320"/>
                <a:gd name="connsiteY1360" fmla="*/ 169946 h 1142115"/>
                <a:gd name="connsiteX1361" fmla="*/ 156664 w 1307320"/>
                <a:gd name="connsiteY1361" fmla="*/ 169946 h 1142115"/>
                <a:gd name="connsiteX1362" fmla="*/ 160444 w 1307320"/>
                <a:gd name="connsiteY1362" fmla="*/ 169946 h 1142115"/>
                <a:gd name="connsiteX1363" fmla="*/ 158561 w 1307320"/>
                <a:gd name="connsiteY1363" fmla="*/ 168995 h 1142115"/>
                <a:gd name="connsiteX1364" fmla="*/ 155712 w 1307320"/>
                <a:gd name="connsiteY1364" fmla="*/ 159502 h 1142115"/>
                <a:gd name="connsiteX1365" fmla="*/ 161410 w 1307320"/>
                <a:gd name="connsiteY1365" fmla="*/ 149059 h 1142115"/>
                <a:gd name="connsiteX1366" fmla="*/ 160444 w 1307320"/>
                <a:gd name="connsiteY1366" fmla="*/ 145259 h 1142115"/>
                <a:gd name="connsiteX1367" fmla="*/ 161410 w 1307320"/>
                <a:gd name="connsiteY1367" fmla="*/ 143361 h 1142115"/>
                <a:gd name="connsiteX1368" fmla="*/ 162341 w 1307320"/>
                <a:gd name="connsiteY1368" fmla="*/ 142410 h 1142115"/>
                <a:gd name="connsiteX1369" fmla="*/ 162341 w 1307320"/>
                <a:gd name="connsiteY1369" fmla="*/ 137664 h 1142115"/>
                <a:gd name="connsiteX1370" fmla="*/ 160444 w 1307320"/>
                <a:gd name="connsiteY1370" fmla="*/ 128167 h 1142115"/>
                <a:gd name="connsiteX1371" fmla="*/ 160444 w 1307320"/>
                <a:gd name="connsiteY1371" fmla="*/ 114874 h 1142115"/>
                <a:gd name="connsiteX1372" fmla="*/ 158561 w 1307320"/>
                <a:gd name="connsiteY1372" fmla="*/ 109177 h 1142115"/>
                <a:gd name="connsiteX1373" fmla="*/ 156664 w 1307320"/>
                <a:gd name="connsiteY1373" fmla="*/ 103480 h 1142115"/>
                <a:gd name="connsiteX1374" fmla="*/ 156664 w 1307320"/>
                <a:gd name="connsiteY1374" fmla="*/ 101587 h 1142115"/>
                <a:gd name="connsiteX1375" fmla="*/ 155712 w 1307320"/>
                <a:gd name="connsiteY1375" fmla="*/ 97787 h 1142115"/>
                <a:gd name="connsiteX1376" fmla="*/ 156664 w 1307320"/>
                <a:gd name="connsiteY1376" fmla="*/ 95890 h 1142115"/>
                <a:gd name="connsiteX1377" fmla="*/ 160444 w 1307320"/>
                <a:gd name="connsiteY1377" fmla="*/ 96836 h 1142115"/>
                <a:gd name="connsiteX1378" fmla="*/ 162341 w 1307320"/>
                <a:gd name="connsiteY1378" fmla="*/ 95890 h 1142115"/>
                <a:gd name="connsiteX1379" fmla="*/ 164239 w 1307320"/>
                <a:gd name="connsiteY1379" fmla="*/ 96836 h 1142115"/>
                <a:gd name="connsiteX1380" fmla="*/ 167107 w 1307320"/>
                <a:gd name="connsiteY1380" fmla="*/ 93987 h 1142115"/>
                <a:gd name="connsiteX1381" fmla="*/ 168039 w 1307320"/>
                <a:gd name="connsiteY1381" fmla="*/ 92100 h 1142115"/>
                <a:gd name="connsiteX1382" fmla="*/ 169936 w 1307320"/>
                <a:gd name="connsiteY1382" fmla="*/ 89251 h 1142115"/>
                <a:gd name="connsiteX1383" fmla="*/ 170907 w 1307320"/>
                <a:gd name="connsiteY1383" fmla="*/ 88300 h 1142115"/>
                <a:gd name="connsiteX1384" fmla="*/ 172805 w 1307320"/>
                <a:gd name="connsiteY1384" fmla="*/ 87354 h 1142115"/>
                <a:gd name="connsiteX1385" fmla="*/ 174702 w 1307320"/>
                <a:gd name="connsiteY1385" fmla="*/ 90202 h 1142115"/>
                <a:gd name="connsiteX1386" fmla="*/ 175634 w 1307320"/>
                <a:gd name="connsiteY1386" fmla="*/ 92100 h 1142115"/>
                <a:gd name="connsiteX1387" fmla="*/ 176600 w 1307320"/>
                <a:gd name="connsiteY1387" fmla="*/ 92100 h 1142115"/>
                <a:gd name="connsiteX1388" fmla="*/ 175634 w 1307320"/>
                <a:gd name="connsiteY1388" fmla="*/ 97787 h 1142115"/>
                <a:gd name="connsiteX1389" fmla="*/ 175634 w 1307320"/>
                <a:gd name="connsiteY1389" fmla="*/ 104431 h 1142115"/>
                <a:gd name="connsiteX1390" fmla="*/ 181331 w 1307320"/>
                <a:gd name="connsiteY1390" fmla="*/ 111079 h 1142115"/>
                <a:gd name="connsiteX1391" fmla="*/ 181331 w 1307320"/>
                <a:gd name="connsiteY1391" fmla="*/ 112977 h 1142115"/>
                <a:gd name="connsiteX1392" fmla="*/ 181331 w 1307320"/>
                <a:gd name="connsiteY1392" fmla="*/ 112977 h 1142115"/>
                <a:gd name="connsiteX1393" fmla="*/ 179433 w 1307320"/>
                <a:gd name="connsiteY1393" fmla="*/ 113928 h 1142115"/>
                <a:gd name="connsiteX1394" fmla="*/ 178502 w 1307320"/>
                <a:gd name="connsiteY1394" fmla="*/ 114874 h 1142115"/>
                <a:gd name="connsiteX1395" fmla="*/ 177531 w 1307320"/>
                <a:gd name="connsiteY1395" fmla="*/ 115826 h 1142115"/>
                <a:gd name="connsiteX1396" fmla="*/ 176600 w 1307320"/>
                <a:gd name="connsiteY1396" fmla="*/ 121523 h 1142115"/>
                <a:gd name="connsiteX1397" fmla="*/ 174702 w 1307320"/>
                <a:gd name="connsiteY1397" fmla="*/ 122469 h 1142115"/>
                <a:gd name="connsiteX1398" fmla="*/ 173736 w 1307320"/>
                <a:gd name="connsiteY1398" fmla="*/ 129118 h 1142115"/>
                <a:gd name="connsiteX1399" fmla="*/ 173736 w 1307320"/>
                <a:gd name="connsiteY1399" fmla="*/ 131020 h 1142115"/>
                <a:gd name="connsiteX1400" fmla="*/ 176600 w 1307320"/>
                <a:gd name="connsiteY1400" fmla="*/ 137664 h 1142115"/>
                <a:gd name="connsiteX1401" fmla="*/ 177531 w 1307320"/>
                <a:gd name="connsiteY1401" fmla="*/ 140513 h 1142115"/>
                <a:gd name="connsiteX1402" fmla="*/ 172805 w 1307320"/>
                <a:gd name="connsiteY1402" fmla="*/ 144313 h 1142115"/>
                <a:gd name="connsiteX1403" fmla="*/ 174702 w 1307320"/>
                <a:gd name="connsiteY1403" fmla="*/ 154756 h 1142115"/>
                <a:gd name="connsiteX1404" fmla="*/ 175634 w 1307320"/>
                <a:gd name="connsiteY1404" fmla="*/ 154756 h 1142115"/>
                <a:gd name="connsiteX1405" fmla="*/ 176600 w 1307320"/>
                <a:gd name="connsiteY1405" fmla="*/ 155702 h 1142115"/>
                <a:gd name="connsiteX1406" fmla="*/ 177531 w 1307320"/>
                <a:gd name="connsiteY1406" fmla="*/ 157600 h 1142115"/>
                <a:gd name="connsiteX1407" fmla="*/ 177531 w 1307320"/>
                <a:gd name="connsiteY1407" fmla="*/ 157600 h 1142115"/>
                <a:gd name="connsiteX1408" fmla="*/ 183228 w 1307320"/>
                <a:gd name="connsiteY1408" fmla="*/ 165195 h 1142115"/>
                <a:gd name="connsiteX1409" fmla="*/ 183228 w 1307320"/>
                <a:gd name="connsiteY1409" fmla="*/ 165195 h 1142115"/>
                <a:gd name="connsiteX1410" fmla="*/ 187023 w 1307320"/>
                <a:gd name="connsiteY1410" fmla="*/ 176590 h 1142115"/>
                <a:gd name="connsiteX1411" fmla="*/ 187994 w 1307320"/>
                <a:gd name="connsiteY1411" fmla="*/ 179438 h 1142115"/>
                <a:gd name="connsiteX1412" fmla="*/ 193672 w 1307320"/>
                <a:gd name="connsiteY1412" fmla="*/ 179438 h 1142115"/>
                <a:gd name="connsiteX1413" fmla="*/ 196521 w 1307320"/>
                <a:gd name="connsiteY1413" fmla="*/ 178492 h 1142115"/>
                <a:gd name="connsiteX1414" fmla="*/ 196521 w 1307320"/>
                <a:gd name="connsiteY1414" fmla="*/ 178492 h 1142115"/>
                <a:gd name="connsiteX1415" fmla="*/ 196521 w 1307320"/>
                <a:gd name="connsiteY1415" fmla="*/ 180390 h 1142115"/>
                <a:gd name="connsiteX1416" fmla="*/ 193672 w 1307320"/>
                <a:gd name="connsiteY1416" fmla="*/ 186087 h 1142115"/>
                <a:gd name="connsiteX1417" fmla="*/ 184199 w 1307320"/>
                <a:gd name="connsiteY1417" fmla="*/ 186087 h 1142115"/>
                <a:gd name="connsiteX1418" fmla="*/ 180400 w 1307320"/>
                <a:gd name="connsiteY1418" fmla="*/ 193682 h 1142115"/>
                <a:gd name="connsiteX1419" fmla="*/ 177531 w 1307320"/>
                <a:gd name="connsiteY1419" fmla="*/ 201277 h 1142115"/>
                <a:gd name="connsiteX1420" fmla="*/ 176600 w 1307320"/>
                <a:gd name="connsiteY1420" fmla="*/ 202228 h 1142115"/>
                <a:gd name="connsiteX1421" fmla="*/ 175634 w 1307320"/>
                <a:gd name="connsiteY1421" fmla="*/ 206018 h 1142115"/>
                <a:gd name="connsiteX1422" fmla="*/ 171839 w 1307320"/>
                <a:gd name="connsiteY1422" fmla="*/ 209813 h 1142115"/>
                <a:gd name="connsiteX1423" fmla="*/ 171839 w 1307320"/>
                <a:gd name="connsiteY1423" fmla="*/ 209813 h 1142115"/>
                <a:gd name="connsiteX1424" fmla="*/ 172805 w 1307320"/>
                <a:gd name="connsiteY1424" fmla="*/ 211715 h 1142115"/>
                <a:gd name="connsiteX1425" fmla="*/ 173736 w 1307320"/>
                <a:gd name="connsiteY1425" fmla="*/ 212662 h 1142115"/>
                <a:gd name="connsiteX1426" fmla="*/ 167107 w 1307320"/>
                <a:gd name="connsiteY1426" fmla="*/ 219305 h 1142115"/>
                <a:gd name="connsiteX1427" fmla="*/ 166141 w 1307320"/>
                <a:gd name="connsiteY1427" fmla="*/ 220256 h 1142115"/>
                <a:gd name="connsiteX1428" fmla="*/ 166141 w 1307320"/>
                <a:gd name="connsiteY1428" fmla="*/ 222159 h 1142115"/>
                <a:gd name="connsiteX1429" fmla="*/ 166141 w 1307320"/>
                <a:gd name="connsiteY1429" fmla="*/ 223105 h 1142115"/>
                <a:gd name="connsiteX1430" fmla="*/ 166141 w 1307320"/>
                <a:gd name="connsiteY1430" fmla="*/ 224057 h 1142115"/>
                <a:gd name="connsiteX1431" fmla="*/ 166141 w 1307320"/>
                <a:gd name="connsiteY1431" fmla="*/ 225008 h 1142115"/>
                <a:gd name="connsiteX1432" fmla="*/ 165210 w 1307320"/>
                <a:gd name="connsiteY1432" fmla="*/ 226905 h 1142115"/>
                <a:gd name="connsiteX1433" fmla="*/ 164239 w 1307320"/>
                <a:gd name="connsiteY1433" fmla="*/ 230700 h 1142115"/>
                <a:gd name="connsiteX1434" fmla="*/ 167107 w 1307320"/>
                <a:gd name="connsiteY1434" fmla="*/ 230700 h 1142115"/>
                <a:gd name="connsiteX1435" fmla="*/ 172805 w 1307320"/>
                <a:gd name="connsiteY1435" fmla="*/ 231651 h 1142115"/>
                <a:gd name="connsiteX1436" fmla="*/ 178502 w 1307320"/>
                <a:gd name="connsiteY1436" fmla="*/ 234500 h 1142115"/>
                <a:gd name="connsiteX1437" fmla="*/ 182297 w 1307320"/>
                <a:gd name="connsiteY1437" fmla="*/ 241149 h 1142115"/>
                <a:gd name="connsiteX1438" fmla="*/ 179433 w 1307320"/>
                <a:gd name="connsiteY1438" fmla="*/ 243046 h 1142115"/>
                <a:gd name="connsiteX1439" fmla="*/ 175634 w 1307320"/>
                <a:gd name="connsiteY1439" fmla="*/ 243046 h 1142115"/>
                <a:gd name="connsiteX1440" fmla="*/ 171839 w 1307320"/>
                <a:gd name="connsiteY1440" fmla="*/ 245895 h 1142115"/>
                <a:gd name="connsiteX1441" fmla="*/ 167107 w 1307320"/>
                <a:gd name="connsiteY1441" fmla="*/ 247792 h 1142115"/>
                <a:gd name="connsiteX1442" fmla="*/ 166141 w 1307320"/>
                <a:gd name="connsiteY1442" fmla="*/ 248744 h 1142115"/>
                <a:gd name="connsiteX1443" fmla="*/ 165210 w 1307320"/>
                <a:gd name="connsiteY1443" fmla="*/ 249690 h 1142115"/>
                <a:gd name="connsiteX1444" fmla="*/ 154761 w 1307320"/>
                <a:gd name="connsiteY1444" fmla="*/ 249690 h 1142115"/>
                <a:gd name="connsiteX1445" fmla="*/ 153815 w 1307320"/>
                <a:gd name="connsiteY1445" fmla="*/ 249690 h 1142115"/>
                <a:gd name="connsiteX1446" fmla="*/ 153815 w 1307320"/>
                <a:gd name="connsiteY1446" fmla="*/ 251587 h 1142115"/>
                <a:gd name="connsiteX1447" fmla="*/ 153815 w 1307320"/>
                <a:gd name="connsiteY1447" fmla="*/ 253490 h 1142115"/>
                <a:gd name="connsiteX1448" fmla="*/ 152864 w 1307320"/>
                <a:gd name="connsiteY1448" fmla="*/ 257285 h 1142115"/>
                <a:gd name="connsiteX1449" fmla="*/ 153815 w 1307320"/>
                <a:gd name="connsiteY1449" fmla="*/ 257285 h 1142115"/>
                <a:gd name="connsiteX1450" fmla="*/ 155712 w 1307320"/>
                <a:gd name="connsiteY1450" fmla="*/ 258236 h 1142115"/>
                <a:gd name="connsiteX1451" fmla="*/ 155712 w 1307320"/>
                <a:gd name="connsiteY1451" fmla="*/ 258236 h 1142115"/>
                <a:gd name="connsiteX1452" fmla="*/ 158561 w 1307320"/>
                <a:gd name="connsiteY1452" fmla="*/ 260138 h 1142115"/>
                <a:gd name="connsiteX1453" fmla="*/ 159512 w 1307320"/>
                <a:gd name="connsiteY1453" fmla="*/ 261085 h 1142115"/>
                <a:gd name="connsiteX1454" fmla="*/ 157610 w 1307320"/>
                <a:gd name="connsiteY1454" fmla="*/ 267733 h 1142115"/>
                <a:gd name="connsiteX1455" fmla="*/ 157610 w 1307320"/>
                <a:gd name="connsiteY1455" fmla="*/ 274377 h 1142115"/>
                <a:gd name="connsiteX1456" fmla="*/ 158561 w 1307320"/>
                <a:gd name="connsiteY1456" fmla="*/ 277226 h 1142115"/>
                <a:gd name="connsiteX1457" fmla="*/ 161410 w 1307320"/>
                <a:gd name="connsiteY1457" fmla="*/ 277226 h 1142115"/>
                <a:gd name="connsiteX1458" fmla="*/ 164239 w 1307320"/>
                <a:gd name="connsiteY1458" fmla="*/ 275328 h 1142115"/>
                <a:gd name="connsiteX1459" fmla="*/ 166141 w 1307320"/>
                <a:gd name="connsiteY1459" fmla="*/ 272479 h 1142115"/>
                <a:gd name="connsiteX1460" fmla="*/ 164239 w 1307320"/>
                <a:gd name="connsiteY1460" fmla="*/ 269631 h 1142115"/>
                <a:gd name="connsiteX1461" fmla="*/ 164239 w 1307320"/>
                <a:gd name="connsiteY1461" fmla="*/ 268680 h 1142115"/>
                <a:gd name="connsiteX1462" fmla="*/ 166141 w 1307320"/>
                <a:gd name="connsiteY1462" fmla="*/ 266782 h 1142115"/>
                <a:gd name="connsiteX1463" fmla="*/ 168039 w 1307320"/>
                <a:gd name="connsiteY1463" fmla="*/ 264885 h 1142115"/>
                <a:gd name="connsiteX1464" fmla="*/ 169936 w 1307320"/>
                <a:gd name="connsiteY1464" fmla="*/ 262982 h 1142115"/>
                <a:gd name="connsiteX1465" fmla="*/ 172805 w 1307320"/>
                <a:gd name="connsiteY1465" fmla="*/ 260138 h 1142115"/>
                <a:gd name="connsiteX1466" fmla="*/ 173736 w 1307320"/>
                <a:gd name="connsiteY1466" fmla="*/ 260138 h 1142115"/>
                <a:gd name="connsiteX1467" fmla="*/ 175634 w 1307320"/>
                <a:gd name="connsiteY1467" fmla="*/ 261085 h 1142115"/>
                <a:gd name="connsiteX1468" fmla="*/ 177531 w 1307320"/>
                <a:gd name="connsiteY1468" fmla="*/ 261085 h 1142115"/>
                <a:gd name="connsiteX1469" fmla="*/ 184199 w 1307320"/>
                <a:gd name="connsiteY1469" fmla="*/ 261085 h 1142115"/>
                <a:gd name="connsiteX1470" fmla="*/ 187023 w 1307320"/>
                <a:gd name="connsiteY1470" fmla="*/ 257285 h 1142115"/>
                <a:gd name="connsiteX1471" fmla="*/ 187023 w 1307320"/>
                <a:gd name="connsiteY1471" fmla="*/ 255387 h 1142115"/>
                <a:gd name="connsiteX1472" fmla="*/ 188926 w 1307320"/>
                <a:gd name="connsiteY1472" fmla="*/ 257285 h 1142115"/>
                <a:gd name="connsiteX1473" fmla="*/ 190823 w 1307320"/>
                <a:gd name="connsiteY1473" fmla="*/ 260138 h 1142115"/>
                <a:gd name="connsiteX1474" fmla="*/ 190823 w 1307320"/>
                <a:gd name="connsiteY1474" fmla="*/ 259187 h 1142115"/>
                <a:gd name="connsiteX1475" fmla="*/ 191775 w 1307320"/>
                <a:gd name="connsiteY1475" fmla="*/ 259187 h 1142115"/>
                <a:gd name="connsiteX1476" fmla="*/ 194623 w 1307320"/>
                <a:gd name="connsiteY1476" fmla="*/ 261085 h 1142115"/>
                <a:gd name="connsiteX1477" fmla="*/ 200321 w 1307320"/>
                <a:gd name="connsiteY1477" fmla="*/ 259187 h 1142115"/>
                <a:gd name="connsiteX1478" fmla="*/ 193672 w 1307320"/>
                <a:gd name="connsiteY1478" fmla="*/ 249690 h 1142115"/>
                <a:gd name="connsiteX1479" fmla="*/ 188926 w 1307320"/>
                <a:gd name="connsiteY1479" fmla="*/ 237349 h 1142115"/>
                <a:gd name="connsiteX1480" fmla="*/ 189877 w 1307320"/>
                <a:gd name="connsiteY1480" fmla="*/ 224057 h 1142115"/>
                <a:gd name="connsiteX1481" fmla="*/ 187994 w 1307320"/>
                <a:gd name="connsiteY1481" fmla="*/ 221208 h 1142115"/>
                <a:gd name="connsiteX1482" fmla="*/ 189877 w 1307320"/>
                <a:gd name="connsiteY1482" fmla="*/ 221208 h 1142115"/>
                <a:gd name="connsiteX1483" fmla="*/ 204116 w 1307320"/>
                <a:gd name="connsiteY1483" fmla="*/ 212662 h 1142115"/>
                <a:gd name="connsiteX1484" fmla="*/ 206013 w 1307320"/>
                <a:gd name="connsiteY1484" fmla="*/ 220256 h 1142115"/>
                <a:gd name="connsiteX1485" fmla="*/ 229754 w 1307320"/>
                <a:gd name="connsiteY1485" fmla="*/ 207915 h 1142115"/>
                <a:gd name="connsiteX1486" fmla="*/ 227856 w 1307320"/>
                <a:gd name="connsiteY1486" fmla="*/ 202228 h 1142115"/>
                <a:gd name="connsiteX1487" fmla="*/ 226905 w 1307320"/>
                <a:gd name="connsiteY1487" fmla="*/ 200331 h 1142115"/>
                <a:gd name="connsiteX1488" fmla="*/ 225008 w 1307320"/>
                <a:gd name="connsiteY1488" fmla="*/ 200331 h 1142115"/>
                <a:gd name="connsiteX1489" fmla="*/ 224057 w 1307320"/>
                <a:gd name="connsiteY1489" fmla="*/ 197482 h 1142115"/>
                <a:gd name="connsiteX1490" fmla="*/ 223105 w 1307320"/>
                <a:gd name="connsiteY1490" fmla="*/ 196531 h 1142115"/>
                <a:gd name="connsiteX1491" fmla="*/ 227856 w 1307320"/>
                <a:gd name="connsiteY1491" fmla="*/ 192736 h 1142115"/>
                <a:gd name="connsiteX1492" fmla="*/ 228803 w 1307320"/>
                <a:gd name="connsiteY1492" fmla="*/ 192736 h 1142115"/>
                <a:gd name="connsiteX1493" fmla="*/ 230700 w 1307320"/>
                <a:gd name="connsiteY1493" fmla="*/ 192736 h 1142115"/>
                <a:gd name="connsiteX1494" fmla="*/ 231651 w 1307320"/>
                <a:gd name="connsiteY1494" fmla="*/ 192736 h 1142115"/>
                <a:gd name="connsiteX1495" fmla="*/ 232603 w 1307320"/>
                <a:gd name="connsiteY1495" fmla="*/ 189882 h 1142115"/>
                <a:gd name="connsiteX1496" fmla="*/ 240198 w 1307320"/>
                <a:gd name="connsiteY1496" fmla="*/ 189882 h 1142115"/>
                <a:gd name="connsiteX1497" fmla="*/ 243046 w 1307320"/>
                <a:gd name="connsiteY1497" fmla="*/ 190833 h 1142115"/>
                <a:gd name="connsiteX1498" fmla="*/ 247792 w 1307320"/>
                <a:gd name="connsiteY1498" fmla="*/ 190833 h 1142115"/>
                <a:gd name="connsiteX1499" fmla="*/ 250641 w 1307320"/>
                <a:gd name="connsiteY1499" fmla="*/ 190833 h 1142115"/>
                <a:gd name="connsiteX1500" fmla="*/ 252539 w 1307320"/>
                <a:gd name="connsiteY1500" fmla="*/ 188936 h 1142115"/>
                <a:gd name="connsiteX1501" fmla="*/ 250641 w 1307320"/>
                <a:gd name="connsiteY1501" fmla="*/ 185136 h 1142115"/>
                <a:gd name="connsiteX1502" fmla="*/ 256339 w 1307320"/>
                <a:gd name="connsiteY1502" fmla="*/ 180390 h 1142115"/>
                <a:gd name="connsiteX1503" fmla="*/ 260133 w 1307320"/>
                <a:gd name="connsiteY1503" fmla="*/ 173746 h 1142115"/>
                <a:gd name="connsiteX1504" fmla="*/ 263933 w 1307320"/>
                <a:gd name="connsiteY1504" fmla="*/ 176590 h 1142115"/>
                <a:gd name="connsiteX1505" fmla="*/ 268680 w 1307320"/>
                <a:gd name="connsiteY1505" fmla="*/ 174692 h 1142115"/>
                <a:gd name="connsiteX1506" fmla="*/ 270582 w 1307320"/>
                <a:gd name="connsiteY1506" fmla="*/ 173746 h 1142115"/>
                <a:gd name="connsiteX1507" fmla="*/ 277226 w 1307320"/>
                <a:gd name="connsiteY1507" fmla="*/ 166146 h 1142115"/>
                <a:gd name="connsiteX1508" fmla="*/ 269631 w 1307320"/>
                <a:gd name="connsiteY1508" fmla="*/ 165195 h 1142115"/>
                <a:gd name="connsiteX1509" fmla="*/ 267733 w 1307320"/>
                <a:gd name="connsiteY1509" fmla="*/ 164249 h 1142115"/>
                <a:gd name="connsiteX1510" fmla="*/ 263933 w 1307320"/>
                <a:gd name="connsiteY1510" fmla="*/ 163297 h 1142115"/>
                <a:gd name="connsiteX1511" fmla="*/ 262036 w 1307320"/>
                <a:gd name="connsiteY1511" fmla="*/ 163297 h 1142115"/>
                <a:gd name="connsiteX1512" fmla="*/ 261085 w 1307320"/>
                <a:gd name="connsiteY1512" fmla="*/ 161400 h 1142115"/>
                <a:gd name="connsiteX1513" fmla="*/ 261085 w 1307320"/>
                <a:gd name="connsiteY1513" fmla="*/ 160449 h 1142115"/>
                <a:gd name="connsiteX1514" fmla="*/ 262036 w 1307320"/>
                <a:gd name="connsiteY1514" fmla="*/ 159502 h 1142115"/>
                <a:gd name="connsiteX1515" fmla="*/ 262036 w 1307320"/>
                <a:gd name="connsiteY1515" fmla="*/ 153805 h 1142115"/>
                <a:gd name="connsiteX1516" fmla="*/ 261085 w 1307320"/>
                <a:gd name="connsiteY1516" fmla="*/ 152854 h 1142115"/>
                <a:gd name="connsiteX1517" fmla="*/ 260133 w 1307320"/>
                <a:gd name="connsiteY1517" fmla="*/ 151908 h 1142115"/>
                <a:gd name="connsiteX1518" fmla="*/ 257290 w 1307320"/>
                <a:gd name="connsiteY1518" fmla="*/ 150010 h 1142115"/>
                <a:gd name="connsiteX1519" fmla="*/ 258236 w 1307320"/>
                <a:gd name="connsiteY1519" fmla="*/ 146210 h 1142115"/>
                <a:gd name="connsiteX1520" fmla="*/ 262987 w 1307320"/>
                <a:gd name="connsiteY1520" fmla="*/ 146210 h 1142115"/>
                <a:gd name="connsiteX1521" fmla="*/ 264885 w 1307320"/>
                <a:gd name="connsiteY1521" fmla="*/ 144313 h 1142115"/>
                <a:gd name="connsiteX1522" fmla="*/ 268680 w 1307320"/>
                <a:gd name="connsiteY1522" fmla="*/ 139561 h 1142115"/>
                <a:gd name="connsiteX1523" fmla="*/ 262987 w 1307320"/>
                <a:gd name="connsiteY1523" fmla="*/ 134815 h 1142115"/>
                <a:gd name="connsiteX1524" fmla="*/ 262036 w 1307320"/>
                <a:gd name="connsiteY1524" fmla="*/ 135767 h 1142115"/>
                <a:gd name="connsiteX1525" fmla="*/ 258236 w 1307320"/>
                <a:gd name="connsiteY1525" fmla="*/ 136713 h 1142115"/>
                <a:gd name="connsiteX1526" fmla="*/ 249690 w 1307320"/>
                <a:gd name="connsiteY1526" fmla="*/ 135767 h 1142115"/>
                <a:gd name="connsiteX1527" fmla="*/ 248744 w 1307320"/>
                <a:gd name="connsiteY1527" fmla="*/ 136713 h 1142115"/>
                <a:gd name="connsiteX1528" fmla="*/ 248744 w 1307320"/>
                <a:gd name="connsiteY1528" fmla="*/ 137664 h 1142115"/>
                <a:gd name="connsiteX1529" fmla="*/ 247792 w 1307320"/>
                <a:gd name="connsiteY1529" fmla="*/ 139561 h 1142115"/>
                <a:gd name="connsiteX1530" fmla="*/ 240198 w 1307320"/>
                <a:gd name="connsiteY1530" fmla="*/ 136713 h 1142115"/>
                <a:gd name="connsiteX1531" fmla="*/ 238300 w 1307320"/>
                <a:gd name="connsiteY1531" fmla="*/ 130069 h 1142115"/>
                <a:gd name="connsiteX1532" fmla="*/ 238300 w 1307320"/>
                <a:gd name="connsiteY1532" fmla="*/ 125323 h 1142115"/>
                <a:gd name="connsiteX1533" fmla="*/ 233554 w 1307320"/>
                <a:gd name="connsiteY1533" fmla="*/ 125323 h 1142115"/>
                <a:gd name="connsiteX1534" fmla="*/ 232603 w 1307320"/>
                <a:gd name="connsiteY1534" fmla="*/ 123421 h 1142115"/>
                <a:gd name="connsiteX1535" fmla="*/ 226905 w 1307320"/>
                <a:gd name="connsiteY1535" fmla="*/ 122469 h 1142115"/>
                <a:gd name="connsiteX1536" fmla="*/ 221208 w 1307320"/>
                <a:gd name="connsiteY1536" fmla="*/ 130069 h 1142115"/>
                <a:gd name="connsiteX1537" fmla="*/ 219310 w 1307320"/>
                <a:gd name="connsiteY1537" fmla="*/ 130069 h 1142115"/>
                <a:gd name="connsiteX1538" fmla="*/ 218359 w 1307320"/>
                <a:gd name="connsiteY1538" fmla="*/ 128167 h 1142115"/>
                <a:gd name="connsiteX1539" fmla="*/ 217408 w 1307320"/>
                <a:gd name="connsiteY1539" fmla="*/ 127220 h 1142115"/>
                <a:gd name="connsiteX1540" fmla="*/ 218359 w 1307320"/>
                <a:gd name="connsiteY1540" fmla="*/ 123421 h 1142115"/>
                <a:gd name="connsiteX1541" fmla="*/ 219310 w 1307320"/>
                <a:gd name="connsiteY1541" fmla="*/ 121523 h 1142115"/>
                <a:gd name="connsiteX1542" fmla="*/ 221208 w 1307320"/>
                <a:gd name="connsiteY1542" fmla="*/ 117723 h 1142115"/>
                <a:gd name="connsiteX1543" fmla="*/ 219310 w 1307320"/>
                <a:gd name="connsiteY1543" fmla="*/ 115826 h 1142115"/>
                <a:gd name="connsiteX1544" fmla="*/ 212662 w 1307320"/>
                <a:gd name="connsiteY1544" fmla="*/ 112026 h 1142115"/>
                <a:gd name="connsiteX1545" fmla="*/ 212662 w 1307320"/>
                <a:gd name="connsiteY1545" fmla="*/ 108231 h 1142115"/>
                <a:gd name="connsiteX1546" fmla="*/ 198418 w 1307320"/>
                <a:gd name="connsiteY1546" fmla="*/ 106333 h 1142115"/>
                <a:gd name="connsiteX1547" fmla="*/ 198418 w 1307320"/>
                <a:gd name="connsiteY1547" fmla="*/ 101587 h 1142115"/>
                <a:gd name="connsiteX1548" fmla="*/ 200321 w 1307320"/>
                <a:gd name="connsiteY1548" fmla="*/ 98733 h 1142115"/>
                <a:gd name="connsiteX1549" fmla="*/ 200321 w 1307320"/>
                <a:gd name="connsiteY1549" fmla="*/ 97787 h 1142115"/>
                <a:gd name="connsiteX1550" fmla="*/ 199369 w 1307320"/>
                <a:gd name="connsiteY1550" fmla="*/ 91148 h 1142115"/>
                <a:gd name="connsiteX1551" fmla="*/ 202218 w 1307320"/>
                <a:gd name="connsiteY1551" fmla="*/ 92100 h 1142115"/>
                <a:gd name="connsiteX1552" fmla="*/ 202218 w 1307320"/>
                <a:gd name="connsiteY1552" fmla="*/ 92100 h 1142115"/>
                <a:gd name="connsiteX1553" fmla="*/ 199369 w 1307320"/>
                <a:gd name="connsiteY1553" fmla="*/ 84505 h 1142115"/>
                <a:gd name="connsiteX1554" fmla="*/ 196521 w 1307320"/>
                <a:gd name="connsiteY1554" fmla="*/ 83554 h 1142115"/>
                <a:gd name="connsiteX1555" fmla="*/ 193672 w 1307320"/>
                <a:gd name="connsiteY1555" fmla="*/ 78807 h 1142115"/>
                <a:gd name="connsiteX1556" fmla="*/ 192721 w 1307320"/>
                <a:gd name="connsiteY1556" fmla="*/ 76910 h 1142115"/>
                <a:gd name="connsiteX1557" fmla="*/ 191775 w 1307320"/>
                <a:gd name="connsiteY1557" fmla="*/ 72159 h 1142115"/>
                <a:gd name="connsiteX1558" fmla="*/ 191775 w 1307320"/>
                <a:gd name="connsiteY1558" fmla="*/ 70261 h 1142115"/>
                <a:gd name="connsiteX1559" fmla="*/ 191775 w 1307320"/>
                <a:gd name="connsiteY1559" fmla="*/ 69310 h 1142115"/>
                <a:gd name="connsiteX1560" fmla="*/ 192721 w 1307320"/>
                <a:gd name="connsiteY1560" fmla="*/ 66461 h 1142115"/>
                <a:gd name="connsiteX1561" fmla="*/ 193672 w 1307320"/>
                <a:gd name="connsiteY1561" fmla="*/ 64564 h 1142115"/>
                <a:gd name="connsiteX1562" fmla="*/ 197472 w 1307320"/>
                <a:gd name="connsiteY1562" fmla="*/ 67413 h 1142115"/>
                <a:gd name="connsiteX1563" fmla="*/ 204116 w 1307320"/>
                <a:gd name="connsiteY1563" fmla="*/ 64564 h 1142115"/>
                <a:gd name="connsiteX1564" fmla="*/ 201267 w 1307320"/>
                <a:gd name="connsiteY1564" fmla="*/ 61715 h 1142115"/>
                <a:gd name="connsiteX1565" fmla="*/ 199369 w 1307320"/>
                <a:gd name="connsiteY1565" fmla="*/ 58866 h 1142115"/>
                <a:gd name="connsiteX1566" fmla="*/ 201267 w 1307320"/>
                <a:gd name="connsiteY1566" fmla="*/ 57920 h 1142115"/>
                <a:gd name="connsiteX1567" fmla="*/ 202218 w 1307320"/>
                <a:gd name="connsiteY1567" fmla="*/ 56018 h 1142115"/>
                <a:gd name="connsiteX1568" fmla="*/ 202218 w 1307320"/>
                <a:gd name="connsiteY1568" fmla="*/ 55067 h 1142115"/>
                <a:gd name="connsiteX1569" fmla="*/ 204116 w 1307320"/>
                <a:gd name="connsiteY1569" fmla="*/ 52223 h 1142115"/>
                <a:gd name="connsiteX1570" fmla="*/ 207916 w 1307320"/>
                <a:gd name="connsiteY1570" fmla="*/ 55067 h 1142115"/>
                <a:gd name="connsiteX1571" fmla="*/ 209813 w 1307320"/>
                <a:gd name="connsiteY1571" fmla="*/ 59818 h 1142115"/>
                <a:gd name="connsiteX1572" fmla="*/ 211711 w 1307320"/>
                <a:gd name="connsiteY1572" fmla="*/ 60764 h 1142115"/>
                <a:gd name="connsiteX1573" fmla="*/ 217408 w 1307320"/>
                <a:gd name="connsiteY1573" fmla="*/ 66461 h 1142115"/>
                <a:gd name="connsiteX1574" fmla="*/ 219310 w 1307320"/>
                <a:gd name="connsiteY1574" fmla="*/ 61715 h 1142115"/>
                <a:gd name="connsiteX1575" fmla="*/ 222159 w 1307320"/>
                <a:gd name="connsiteY1575" fmla="*/ 59818 h 1142115"/>
                <a:gd name="connsiteX1576" fmla="*/ 224057 w 1307320"/>
                <a:gd name="connsiteY1576" fmla="*/ 58866 h 1142115"/>
                <a:gd name="connsiteX1577" fmla="*/ 225008 w 1307320"/>
                <a:gd name="connsiteY1577" fmla="*/ 56969 h 1142115"/>
                <a:gd name="connsiteX1578" fmla="*/ 225954 w 1307320"/>
                <a:gd name="connsiteY1578" fmla="*/ 54120 h 1142115"/>
                <a:gd name="connsiteX1579" fmla="*/ 233554 w 1307320"/>
                <a:gd name="connsiteY1579" fmla="*/ 53169 h 1142115"/>
                <a:gd name="connsiteX1580" fmla="*/ 252539 w 1307320"/>
                <a:gd name="connsiteY1580" fmla="*/ 53169 h 1142115"/>
                <a:gd name="connsiteX1581" fmla="*/ 254436 w 1307320"/>
                <a:gd name="connsiteY1581" fmla="*/ 56969 h 1142115"/>
                <a:gd name="connsiteX1582" fmla="*/ 261085 w 1307320"/>
                <a:gd name="connsiteY1582" fmla="*/ 59818 h 1142115"/>
                <a:gd name="connsiteX1583" fmla="*/ 262987 w 1307320"/>
                <a:gd name="connsiteY1583" fmla="*/ 58866 h 1142115"/>
                <a:gd name="connsiteX1584" fmla="*/ 264885 w 1307320"/>
                <a:gd name="connsiteY1584" fmla="*/ 56969 h 1142115"/>
                <a:gd name="connsiteX1585" fmla="*/ 281026 w 1307320"/>
                <a:gd name="connsiteY1585" fmla="*/ 57920 h 1142115"/>
                <a:gd name="connsiteX1586" fmla="*/ 283874 w 1307320"/>
                <a:gd name="connsiteY1586" fmla="*/ 59818 h 1142115"/>
                <a:gd name="connsiteX1587" fmla="*/ 288620 w 1307320"/>
                <a:gd name="connsiteY1587" fmla="*/ 61715 h 1142115"/>
                <a:gd name="connsiteX1588" fmla="*/ 292415 w 1307320"/>
                <a:gd name="connsiteY1588" fmla="*/ 61715 h 1142115"/>
                <a:gd name="connsiteX1589" fmla="*/ 296215 w 1307320"/>
                <a:gd name="connsiteY1589" fmla="*/ 59818 h 1142115"/>
                <a:gd name="connsiteX1590" fmla="*/ 297162 w 1307320"/>
                <a:gd name="connsiteY1590" fmla="*/ 59818 h 1142115"/>
                <a:gd name="connsiteX1591" fmla="*/ 299064 w 1307320"/>
                <a:gd name="connsiteY1591" fmla="*/ 60764 h 1142115"/>
                <a:gd name="connsiteX1592" fmla="*/ 300015 w 1307320"/>
                <a:gd name="connsiteY1592" fmla="*/ 62666 h 1142115"/>
                <a:gd name="connsiteX1593" fmla="*/ 300962 w 1307320"/>
                <a:gd name="connsiteY1593" fmla="*/ 67413 h 1142115"/>
                <a:gd name="connsiteX1594" fmla="*/ 302859 w 1307320"/>
                <a:gd name="connsiteY1594" fmla="*/ 68364 h 1142115"/>
                <a:gd name="connsiteX1595" fmla="*/ 307610 w 1307320"/>
                <a:gd name="connsiteY1595" fmla="*/ 73110 h 1142115"/>
                <a:gd name="connsiteX1596" fmla="*/ 316151 w 1307320"/>
                <a:gd name="connsiteY1596" fmla="*/ 91148 h 1142115"/>
                <a:gd name="connsiteX1597" fmla="*/ 319951 w 1307320"/>
                <a:gd name="connsiteY1597" fmla="*/ 98733 h 1142115"/>
                <a:gd name="connsiteX1598" fmla="*/ 324702 w 1307320"/>
                <a:gd name="connsiteY1598" fmla="*/ 115826 h 1142115"/>
                <a:gd name="connsiteX1599" fmla="*/ 327546 w 1307320"/>
                <a:gd name="connsiteY1599" fmla="*/ 125323 h 1142115"/>
                <a:gd name="connsiteX1600" fmla="*/ 325649 w 1307320"/>
                <a:gd name="connsiteY1600" fmla="*/ 142410 h 1142115"/>
                <a:gd name="connsiteX1601" fmla="*/ 321849 w 1307320"/>
                <a:gd name="connsiteY1601" fmla="*/ 151908 h 1142115"/>
                <a:gd name="connsiteX1602" fmla="*/ 319951 w 1307320"/>
                <a:gd name="connsiteY1602" fmla="*/ 160449 h 1142115"/>
                <a:gd name="connsiteX1603" fmla="*/ 319005 w 1307320"/>
                <a:gd name="connsiteY1603" fmla="*/ 166146 h 1142115"/>
                <a:gd name="connsiteX1604" fmla="*/ 319951 w 1307320"/>
                <a:gd name="connsiteY1604" fmla="*/ 162351 h 1142115"/>
                <a:gd name="connsiteX1605" fmla="*/ 321849 w 1307320"/>
                <a:gd name="connsiteY1605" fmla="*/ 157600 h 1142115"/>
                <a:gd name="connsiteX1606" fmla="*/ 322800 w 1307320"/>
                <a:gd name="connsiteY1606" fmla="*/ 154756 h 1142115"/>
                <a:gd name="connsiteX1607" fmla="*/ 324702 w 1307320"/>
                <a:gd name="connsiteY1607" fmla="*/ 150010 h 1142115"/>
                <a:gd name="connsiteX1608" fmla="*/ 325649 w 1307320"/>
                <a:gd name="connsiteY1608" fmla="*/ 148108 h 1142115"/>
                <a:gd name="connsiteX1609" fmla="*/ 326600 w 1307320"/>
                <a:gd name="connsiteY1609" fmla="*/ 145259 h 1142115"/>
                <a:gd name="connsiteX1610" fmla="*/ 326600 w 1307320"/>
                <a:gd name="connsiteY1610" fmla="*/ 143361 h 1142115"/>
                <a:gd name="connsiteX1611" fmla="*/ 327546 w 1307320"/>
                <a:gd name="connsiteY1611" fmla="*/ 141459 h 1142115"/>
                <a:gd name="connsiteX1612" fmla="*/ 330395 w 1307320"/>
                <a:gd name="connsiteY1612" fmla="*/ 131020 h 1142115"/>
                <a:gd name="connsiteX1613" fmla="*/ 330395 w 1307320"/>
                <a:gd name="connsiteY1613" fmla="*/ 123421 h 1142115"/>
                <a:gd name="connsiteX1614" fmla="*/ 328497 w 1307320"/>
                <a:gd name="connsiteY1614" fmla="*/ 115826 h 1142115"/>
                <a:gd name="connsiteX1615" fmla="*/ 326600 w 1307320"/>
                <a:gd name="connsiteY1615" fmla="*/ 108231 h 1142115"/>
                <a:gd name="connsiteX1616" fmla="*/ 325649 w 1307320"/>
                <a:gd name="connsiteY1616" fmla="*/ 103480 h 1142115"/>
                <a:gd name="connsiteX1617" fmla="*/ 324702 w 1307320"/>
                <a:gd name="connsiteY1617" fmla="*/ 97787 h 1142115"/>
                <a:gd name="connsiteX1618" fmla="*/ 327546 w 1307320"/>
                <a:gd name="connsiteY1618" fmla="*/ 84505 h 1142115"/>
                <a:gd name="connsiteX1619" fmla="*/ 325649 w 1307320"/>
                <a:gd name="connsiteY1619" fmla="*/ 79754 h 1142115"/>
                <a:gd name="connsiteX1620" fmla="*/ 323751 w 1307320"/>
                <a:gd name="connsiteY1620" fmla="*/ 75959 h 1142115"/>
                <a:gd name="connsiteX1621" fmla="*/ 321849 w 1307320"/>
                <a:gd name="connsiteY1621" fmla="*/ 69310 h 1142115"/>
                <a:gd name="connsiteX1622" fmla="*/ 318054 w 1307320"/>
                <a:gd name="connsiteY1622" fmla="*/ 63618 h 1142115"/>
                <a:gd name="connsiteX1623" fmla="*/ 315205 w 1307320"/>
                <a:gd name="connsiteY1623" fmla="*/ 60764 h 1142115"/>
                <a:gd name="connsiteX1624" fmla="*/ 310459 w 1307320"/>
                <a:gd name="connsiteY1624" fmla="*/ 56969 h 1142115"/>
                <a:gd name="connsiteX1625" fmla="*/ 307610 w 1307320"/>
                <a:gd name="connsiteY1625" fmla="*/ 54120 h 1142115"/>
                <a:gd name="connsiteX1626" fmla="*/ 308556 w 1307320"/>
                <a:gd name="connsiteY1626" fmla="*/ 53169 h 1142115"/>
                <a:gd name="connsiteX1627" fmla="*/ 303810 w 1307320"/>
                <a:gd name="connsiteY1627" fmla="*/ 43677 h 1142115"/>
                <a:gd name="connsiteX1628" fmla="*/ 302859 w 1307320"/>
                <a:gd name="connsiteY1628" fmla="*/ 42726 h 1142115"/>
                <a:gd name="connsiteX1629" fmla="*/ 300962 w 1307320"/>
                <a:gd name="connsiteY1629" fmla="*/ 41774 h 1142115"/>
                <a:gd name="connsiteX1630" fmla="*/ 300015 w 1307320"/>
                <a:gd name="connsiteY1630" fmla="*/ 38931 h 1142115"/>
                <a:gd name="connsiteX1631" fmla="*/ 301913 w 1307320"/>
                <a:gd name="connsiteY1631" fmla="*/ 37028 h 1142115"/>
                <a:gd name="connsiteX1632" fmla="*/ 305713 w 1307320"/>
                <a:gd name="connsiteY1632" fmla="*/ 34184 h 1142115"/>
                <a:gd name="connsiteX1633" fmla="*/ 328497 w 1307320"/>
                <a:gd name="connsiteY1633" fmla="*/ 10444 h 1142115"/>
                <a:gd name="connsiteX1634" fmla="*/ 327546 w 1307320"/>
                <a:gd name="connsiteY1634" fmla="*/ 9497 h 1142115"/>
                <a:gd name="connsiteX1635" fmla="*/ 326600 w 1307320"/>
                <a:gd name="connsiteY1635" fmla="*/ 8546 h 1142115"/>
                <a:gd name="connsiteX1636" fmla="*/ 325649 w 1307320"/>
                <a:gd name="connsiteY1636" fmla="*/ 8546 h 1142115"/>
                <a:gd name="connsiteX1637" fmla="*/ 324702 w 1307320"/>
                <a:gd name="connsiteY1637" fmla="*/ 5697 h 1142115"/>
                <a:gd name="connsiteX1638" fmla="*/ 324702 w 1307320"/>
                <a:gd name="connsiteY1638" fmla="*/ 0 h 1142115"/>
                <a:gd name="connsiteX1639" fmla="*/ 325649 w 1307320"/>
                <a:gd name="connsiteY1639" fmla="*/ 0 h 1142115"/>
                <a:gd name="connsiteX1640" fmla="*/ 328497 w 1307320"/>
                <a:gd name="connsiteY1640" fmla="*/ 1897 h 1142115"/>
                <a:gd name="connsiteX1641" fmla="*/ 341790 w 1307320"/>
                <a:gd name="connsiteY1641" fmla="*/ 3800 h 1142115"/>
                <a:gd name="connsiteX1642" fmla="*/ 355082 w 1307320"/>
                <a:gd name="connsiteY1642" fmla="*/ 5697 h 1142115"/>
                <a:gd name="connsiteX1643" fmla="*/ 358877 w 1307320"/>
                <a:gd name="connsiteY1643" fmla="*/ 6649 h 1142115"/>
                <a:gd name="connsiteX1644" fmla="*/ 363628 w 1307320"/>
                <a:gd name="connsiteY1644" fmla="*/ 11395 h 1142115"/>
                <a:gd name="connsiteX1645" fmla="*/ 364574 w 1307320"/>
                <a:gd name="connsiteY1645" fmla="*/ 16141 h 1142115"/>
                <a:gd name="connsiteX1646" fmla="*/ 367428 w 1307320"/>
                <a:gd name="connsiteY1646" fmla="*/ 18038 h 1142115"/>
                <a:gd name="connsiteX1647" fmla="*/ 369325 w 1307320"/>
                <a:gd name="connsiteY1647" fmla="*/ 20892 h 1142115"/>
                <a:gd name="connsiteX1648" fmla="*/ 372174 w 1307320"/>
                <a:gd name="connsiteY1648" fmla="*/ 21838 h 1142115"/>
                <a:gd name="connsiteX1649" fmla="*/ 375969 w 1307320"/>
                <a:gd name="connsiteY1649" fmla="*/ 23736 h 1142115"/>
                <a:gd name="connsiteX1650" fmla="*/ 381667 w 1307320"/>
                <a:gd name="connsiteY1650" fmla="*/ 24687 h 1142115"/>
                <a:gd name="connsiteX1651" fmla="*/ 389261 w 1307320"/>
                <a:gd name="connsiteY1651" fmla="*/ 26585 h 1142115"/>
                <a:gd name="connsiteX1652" fmla="*/ 393061 w 1307320"/>
                <a:gd name="connsiteY1652" fmla="*/ 36082 h 1142115"/>
                <a:gd name="connsiteX1653" fmla="*/ 394008 w 1307320"/>
                <a:gd name="connsiteY1653" fmla="*/ 37028 h 1142115"/>
                <a:gd name="connsiteX1654" fmla="*/ 394959 w 1307320"/>
                <a:gd name="connsiteY1654" fmla="*/ 37028 h 1142115"/>
                <a:gd name="connsiteX1655" fmla="*/ 402534 w 1307320"/>
                <a:gd name="connsiteY1655" fmla="*/ 39882 h 1142115"/>
                <a:gd name="connsiteX1656" fmla="*/ 402534 w 1307320"/>
                <a:gd name="connsiteY1656" fmla="*/ 39882 h 1142115"/>
                <a:gd name="connsiteX1657" fmla="*/ 416797 w 1307320"/>
                <a:gd name="connsiteY1657" fmla="*/ 52223 h 1142115"/>
                <a:gd name="connsiteX1658" fmla="*/ 439567 w 1307320"/>
                <a:gd name="connsiteY1658" fmla="*/ 61715 h 1142115"/>
                <a:gd name="connsiteX1659" fmla="*/ 456654 w 1307320"/>
                <a:gd name="connsiteY1659" fmla="*/ 68364 h 1142115"/>
                <a:gd name="connsiteX1660" fmla="*/ 499380 w 1307320"/>
                <a:gd name="connsiteY1660" fmla="*/ 67413 h 1142115"/>
                <a:gd name="connsiteX1661" fmla="*/ 506028 w 1307320"/>
                <a:gd name="connsiteY1661" fmla="*/ 71213 h 1142115"/>
                <a:gd name="connsiteX1662" fmla="*/ 506028 w 1307320"/>
                <a:gd name="connsiteY1662" fmla="*/ 81656 h 1142115"/>
                <a:gd name="connsiteX1663" fmla="*/ 507926 w 1307320"/>
                <a:gd name="connsiteY1663" fmla="*/ 83554 h 1142115"/>
                <a:gd name="connsiteX1664" fmla="*/ 510775 w 1307320"/>
                <a:gd name="connsiteY1664" fmla="*/ 84505 h 1142115"/>
                <a:gd name="connsiteX1665" fmla="*/ 518369 w 1307320"/>
                <a:gd name="connsiteY1665" fmla="*/ 73110 h 1142115"/>
                <a:gd name="connsiteX1666" fmla="*/ 524067 w 1307320"/>
                <a:gd name="connsiteY1666" fmla="*/ 75007 h 1142115"/>
                <a:gd name="connsiteX1667" fmla="*/ 533564 w 1307320"/>
                <a:gd name="connsiteY1667" fmla="*/ 77856 h 1142115"/>
                <a:gd name="connsiteX1668" fmla="*/ 537359 w 1307320"/>
                <a:gd name="connsiteY1668" fmla="*/ 79754 h 1142115"/>
                <a:gd name="connsiteX1669" fmla="*/ 541159 w 1307320"/>
                <a:gd name="connsiteY1669" fmla="*/ 79754 h 1142115"/>
                <a:gd name="connsiteX1670" fmla="*/ 541159 w 1307320"/>
                <a:gd name="connsiteY1670" fmla="*/ 79754 h 1142115"/>
                <a:gd name="connsiteX1671" fmla="*/ 541159 w 1307320"/>
                <a:gd name="connsiteY1671" fmla="*/ 80705 h 1142115"/>
                <a:gd name="connsiteX1672" fmla="*/ 542105 w 1307320"/>
                <a:gd name="connsiteY1672" fmla="*/ 81656 h 1142115"/>
                <a:gd name="connsiteX1673" fmla="*/ 544008 w 1307320"/>
                <a:gd name="connsiteY1673" fmla="*/ 82607 h 1142115"/>
                <a:gd name="connsiteX1674" fmla="*/ 576290 w 1307320"/>
                <a:gd name="connsiteY1674" fmla="*/ 92100 h 1142115"/>
                <a:gd name="connsiteX1675" fmla="*/ 578187 w 1307320"/>
                <a:gd name="connsiteY1675" fmla="*/ 93046 h 1142115"/>
                <a:gd name="connsiteX1676" fmla="*/ 579134 w 1307320"/>
                <a:gd name="connsiteY1676" fmla="*/ 93987 h 1142115"/>
                <a:gd name="connsiteX1677" fmla="*/ 576290 w 1307320"/>
                <a:gd name="connsiteY1677" fmla="*/ 100636 h 1142115"/>
                <a:gd name="connsiteX1678" fmla="*/ 576290 w 1307320"/>
                <a:gd name="connsiteY1678" fmla="*/ 101587 h 1142115"/>
                <a:gd name="connsiteX1679" fmla="*/ 586733 w 1307320"/>
                <a:gd name="connsiteY1679" fmla="*/ 125323 h 1142115"/>
                <a:gd name="connsiteX1680" fmla="*/ 588631 w 1307320"/>
                <a:gd name="connsiteY1680" fmla="*/ 127220 h 1142115"/>
                <a:gd name="connsiteX1681" fmla="*/ 586733 w 1307320"/>
                <a:gd name="connsiteY1681" fmla="*/ 131967 h 1142115"/>
                <a:gd name="connsiteX1682" fmla="*/ 585782 w 1307320"/>
                <a:gd name="connsiteY1682" fmla="*/ 133864 h 1142115"/>
                <a:gd name="connsiteX1683" fmla="*/ 586733 w 1307320"/>
                <a:gd name="connsiteY1683" fmla="*/ 134815 h 1142115"/>
                <a:gd name="connsiteX1684" fmla="*/ 593377 w 1307320"/>
                <a:gd name="connsiteY1684" fmla="*/ 145259 h 1142115"/>
                <a:gd name="connsiteX1685" fmla="*/ 594328 w 1307320"/>
                <a:gd name="connsiteY1685" fmla="*/ 147156 h 1142115"/>
                <a:gd name="connsiteX1686" fmla="*/ 595279 w 1307320"/>
                <a:gd name="connsiteY1686" fmla="*/ 146210 h 1142115"/>
                <a:gd name="connsiteX1687" fmla="*/ 597177 w 1307320"/>
                <a:gd name="connsiteY1687" fmla="*/ 140513 h 1142115"/>
                <a:gd name="connsiteX1688" fmla="*/ 599074 w 1307320"/>
                <a:gd name="connsiteY1688" fmla="*/ 140513 h 1142115"/>
                <a:gd name="connsiteX1689" fmla="*/ 600026 w 1307320"/>
                <a:gd name="connsiteY1689" fmla="*/ 142410 h 1142115"/>
                <a:gd name="connsiteX1690" fmla="*/ 601923 w 1307320"/>
                <a:gd name="connsiteY1690" fmla="*/ 144313 h 1142115"/>
                <a:gd name="connsiteX1691" fmla="*/ 602874 w 1307320"/>
                <a:gd name="connsiteY1691" fmla="*/ 146210 h 1142115"/>
                <a:gd name="connsiteX1692" fmla="*/ 603821 w 1307320"/>
                <a:gd name="connsiteY1692" fmla="*/ 154756 h 1142115"/>
                <a:gd name="connsiteX1693" fmla="*/ 603821 w 1307320"/>
                <a:gd name="connsiteY1693" fmla="*/ 156654 h 1142115"/>
                <a:gd name="connsiteX1694" fmla="*/ 603821 w 1307320"/>
                <a:gd name="connsiteY1694" fmla="*/ 157600 h 1142115"/>
                <a:gd name="connsiteX1695" fmla="*/ 605723 w 1307320"/>
                <a:gd name="connsiteY1695" fmla="*/ 162351 h 1142115"/>
                <a:gd name="connsiteX1696" fmla="*/ 604772 w 1307320"/>
                <a:gd name="connsiteY1696" fmla="*/ 166146 h 1142115"/>
                <a:gd name="connsiteX1697" fmla="*/ 604772 w 1307320"/>
                <a:gd name="connsiteY1697" fmla="*/ 167097 h 1142115"/>
                <a:gd name="connsiteX1698" fmla="*/ 605723 w 1307320"/>
                <a:gd name="connsiteY1698" fmla="*/ 170892 h 1142115"/>
                <a:gd name="connsiteX1699" fmla="*/ 606674 w 1307320"/>
                <a:gd name="connsiteY1699" fmla="*/ 173746 h 1142115"/>
                <a:gd name="connsiteX1700" fmla="*/ 609518 w 1307320"/>
                <a:gd name="connsiteY1700" fmla="*/ 179438 h 1142115"/>
                <a:gd name="connsiteX1701" fmla="*/ 611420 w 1307320"/>
                <a:gd name="connsiteY1701" fmla="*/ 180390 h 1142115"/>
                <a:gd name="connsiteX1702" fmla="*/ 612367 w 1307320"/>
                <a:gd name="connsiteY1702" fmla="*/ 182287 h 1142115"/>
                <a:gd name="connsiteX1703" fmla="*/ 614269 w 1307320"/>
                <a:gd name="connsiteY1703" fmla="*/ 182287 h 1142115"/>
                <a:gd name="connsiteX1704" fmla="*/ 615215 w 1307320"/>
                <a:gd name="connsiteY1704" fmla="*/ 185136 h 1142115"/>
                <a:gd name="connsiteX1705" fmla="*/ 616167 w 1307320"/>
                <a:gd name="connsiteY1705" fmla="*/ 187985 h 1142115"/>
                <a:gd name="connsiteX1706" fmla="*/ 611420 w 1307320"/>
                <a:gd name="connsiteY1706" fmla="*/ 195579 h 1142115"/>
                <a:gd name="connsiteX1707" fmla="*/ 614269 w 1307320"/>
                <a:gd name="connsiteY1707" fmla="*/ 198428 h 1142115"/>
                <a:gd name="connsiteX1708" fmla="*/ 616167 w 1307320"/>
                <a:gd name="connsiteY1708" fmla="*/ 198428 h 1142115"/>
                <a:gd name="connsiteX1709" fmla="*/ 618064 w 1307320"/>
                <a:gd name="connsiteY1709" fmla="*/ 206964 h 1142115"/>
                <a:gd name="connsiteX1710" fmla="*/ 619015 w 1307320"/>
                <a:gd name="connsiteY1710" fmla="*/ 212662 h 1142115"/>
                <a:gd name="connsiteX1711" fmla="*/ 632308 w 1307320"/>
                <a:gd name="connsiteY1711" fmla="*/ 211715 h 1142115"/>
                <a:gd name="connsiteX1712" fmla="*/ 637034 w 1307320"/>
                <a:gd name="connsiteY1712" fmla="*/ 190833 h 1142115"/>
                <a:gd name="connsiteX1713" fmla="*/ 644634 w 1307320"/>
                <a:gd name="connsiteY1713" fmla="*/ 193682 h 1142115"/>
                <a:gd name="connsiteX1714" fmla="*/ 648429 w 1307320"/>
                <a:gd name="connsiteY1714" fmla="*/ 190833 h 1142115"/>
                <a:gd name="connsiteX1715" fmla="*/ 660790 w 1307320"/>
                <a:gd name="connsiteY1715" fmla="*/ 185136 h 1142115"/>
                <a:gd name="connsiteX1716" fmla="*/ 687359 w 1307320"/>
                <a:gd name="connsiteY1716" fmla="*/ 183238 h 1142115"/>
                <a:gd name="connsiteX1717" fmla="*/ 684511 w 1307320"/>
                <a:gd name="connsiteY1717" fmla="*/ 167097 h 1142115"/>
                <a:gd name="connsiteX1718" fmla="*/ 691154 w 1307320"/>
                <a:gd name="connsiteY1718" fmla="*/ 167097 h 1142115"/>
                <a:gd name="connsiteX1719" fmla="*/ 697803 w 1307320"/>
                <a:gd name="connsiteY1719" fmla="*/ 163297 h 1142115"/>
                <a:gd name="connsiteX1720" fmla="*/ 703500 w 1307320"/>
                <a:gd name="connsiteY1720" fmla="*/ 159502 h 1142115"/>
                <a:gd name="connsiteX1721" fmla="*/ 704447 w 1307320"/>
                <a:gd name="connsiteY1721" fmla="*/ 158551 h 1142115"/>
                <a:gd name="connsiteX1722" fmla="*/ 709193 w 1307320"/>
                <a:gd name="connsiteY1722" fmla="*/ 156654 h 1142115"/>
                <a:gd name="connsiteX1723" fmla="*/ 713939 w 1307320"/>
                <a:gd name="connsiteY1723" fmla="*/ 153805 h 1142115"/>
                <a:gd name="connsiteX1724" fmla="*/ 719636 w 1307320"/>
                <a:gd name="connsiteY1724" fmla="*/ 150956 h 1142115"/>
                <a:gd name="connsiteX1725" fmla="*/ 723436 w 1307320"/>
                <a:gd name="connsiteY1725" fmla="*/ 150010 h 1142115"/>
                <a:gd name="connsiteX1726" fmla="*/ 728183 w 1307320"/>
                <a:gd name="connsiteY1726" fmla="*/ 148108 h 1142115"/>
                <a:gd name="connsiteX1727" fmla="*/ 731031 w 1307320"/>
                <a:gd name="connsiteY1727" fmla="*/ 147156 h 1142115"/>
                <a:gd name="connsiteX1728" fmla="*/ 738626 w 1307320"/>
                <a:gd name="connsiteY1728" fmla="*/ 145259 h 1142115"/>
                <a:gd name="connsiteX1729" fmla="*/ 740529 w 1307320"/>
                <a:gd name="connsiteY1729" fmla="*/ 144313 h 1142115"/>
                <a:gd name="connsiteX1730" fmla="*/ 748123 w 1307320"/>
                <a:gd name="connsiteY1730" fmla="*/ 139561 h 1142115"/>
                <a:gd name="connsiteX1731" fmla="*/ 749075 w 1307320"/>
                <a:gd name="connsiteY1731" fmla="*/ 138615 h 1142115"/>
                <a:gd name="connsiteX1732" fmla="*/ 752870 w 1307320"/>
                <a:gd name="connsiteY1732" fmla="*/ 137664 h 1142115"/>
                <a:gd name="connsiteX1733" fmla="*/ 756670 w 1307320"/>
                <a:gd name="connsiteY1733" fmla="*/ 135767 h 1142115"/>
                <a:gd name="connsiteX1734" fmla="*/ 756670 w 1307320"/>
                <a:gd name="connsiteY1734" fmla="*/ 135767 h 1142115"/>
                <a:gd name="connsiteX1735" fmla="*/ 760464 w 1307320"/>
                <a:gd name="connsiteY1735" fmla="*/ 135767 h 1142115"/>
                <a:gd name="connsiteX1736" fmla="*/ 764264 w 1307320"/>
                <a:gd name="connsiteY1736" fmla="*/ 135767 h 1142115"/>
                <a:gd name="connsiteX1737" fmla="*/ 765216 w 1307320"/>
                <a:gd name="connsiteY1737" fmla="*/ 135767 h 1142115"/>
                <a:gd name="connsiteX1738" fmla="*/ 766162 w 1307320"/>
                <a:gd name="connsiteY1738" fmla="*/ 135767 h 1142115"/>
                <a:gd name="connsiteX1739" fmla="*/ 768059 w 1307320"/>
                <a:gd name="connsiteY1739" fmla="*/ 135767 h 1142115"/>
                <a:gd name="connsiteX1740" fmla="*/ 775654 w 1307320"/>
                <a:gd name="connsiteY1740" fmla="*/ 136713 h 1142115"/>
                <a:gd name="connsiteX1741" fmla="*/ 777557 w 1307320"/>
                <a:gd name="connsiteY1741" fmla="*/ 137664 h 1142115"/>
                <a:gd name="connsiteX1742" fmla="*/ 780405 w 1307320"/>
                <a:gd name="connsiteY1742" fmla="*/ 138615 h 1142115"/>
                <a:gd name="connsiteX1743" fmla="*/ 783254 w 1307320"/>
                <a:gd name="connsiteY1743" fmla="*/ 140513 h 1142115"/>
                <a:gd name="connsiteX1744" fmla="*/ 784205 w 1307320"/>
                <a:gd name="connsiteY1744" fmla="*/ 140513 h 1142115"/>
                <a:gd name="connsiteX1745" fmla="*/ 786103 w 1307320"/>
                <a:gd name="connsiteY1745" fmla="*/ 141459 h 1142115"/>
                <a:gd name="connsiteX1746" fmla="*/ 787049 w 1307320"/>
                <a:gd name="connsiteY1746" fmla="*/ 142410 h 1142115"/>
                <a:gd name="connsiteX1747" fmla="*/ 790849 w 1307320"/>
                <a:gd name="connsiteY1747" fmla="*/ 141459 h 1142115"/>
                <a:gd name="connsiteX1748" fmla="*/ 791800 w 1307320"/>
                <a:gd name="connsiteY1748" fmla="*/ 139561 h 1142115"/>
                <a:gd name="connsiteX1749" fmla="*/ 793698 w 1307320"/>
                <a:gd name="connsiteY1749" fmla="*/ 138615 h 1142115"/>
                <a:gd name="connsiteX1750" fmla="*/ 795595 w 1307320"/>
                <a:gd name="connsiteY1750" fmla="*/ 138615 h 1142115"/>
                <a:gd name="connsiteX1751" fmla="*/ 797498 w 1307320"/>
                <a:gd name="connsiteY1751" fmla="*/ 138615 h 1142115"/>
                <a:gd name="connsiteX1752" fmla="*/ 800341 w 1307320"/>
                <a:gd name="connsiteY1752" fmla="*/ 137664 h 1142115"/>
                <a:gd name="connsiteX1753" fmla="*/ 805092 w 1307320"/>
                <a:gd name="connsiteY1753" fmla="*/ 135767 h 1142115"/>
                <a:gd name="connsiteX1754" fmla="*/ 808887 w 1307320"/>
                <a:gd name="connsiteY1754" fmla="*/ 132918 h 1142115"/>
                <a:gd name="connsiteX1755" fmla="*/ 809839 w 1307320"/>
                <a:gd name="connsiteY1755" fmla="*/ 132918 h 1142115"/>
                <a:gd name="connsiteX1756" fmla="*/ 812687 w 1307320"/>
                <a:gd name="connsiteY1756" fmla="*/ 131020 h 1142115"/>
                <a:gd name="connsiteX1757" fmla="*/ 820282 w 1307320"/>
                <a:gd name="connsiteY1757" fmla="*/ 130069 h 1142115"/>
                <a:gd name="connsiteX1758" fmla="*/ 824077 w 1307320"/>
                <a:gd name="connsiteY1758" fmla="*/ 131967 h 1142115"/>
                <a:gd name="connsiteX1759" fmla="*/ 825028 w 1307320"/>
                <a:gd name="connsiteY1759" fmla="*/ 131020 h 1142115"/>
                <a:gd name="connsiteX1760" fmla="*/ 826931 w 1307320"/>
                <a:gd name="connsiteY1760" fmla="*/ 129118 h 1142115"/>
                <a:gd name="connsiteX1761" fmla="*/ 829775 w 1307320"/>
                <a:gd name="connsiteY1761" fmla="*/ 126269 h 1142115"/>
                <a:gd name="connsiteX1762" fmla="*/ 830726 w 1307320"/>
                <a:gd name="connsiteY1762" fmla="*/ 126269 h 1142115"/>
                <a:gd name="connsiteX1763" fmla="*/ 832628 w 1307320"/>
                <a:gd name="connsiteY1763" fmla="*/ 124372 h 1142115"/>
                <a:gd name="connsiteX1764" fmla="*/ 833575 w 1307320"/>
                <a:gd name="connsiteY1764" fmla="*/ 123421 h 1142115"/>
                <a:gd name="connsiteX1765" fmla="*/ 834526 w 1307320"/>
                <a:gd name="connsiteY1765" fmla="*/ 122469 h 1142115"/>
                <a:gd name="connsiteX1766" fmla="*/ 837374 w 1307320"/>
                <a:gd name="connsiteY1766" fmla="*/ 123421 h 1142115"/>
                <a:gd name="connsiteX1767" fmla="*/ 838321 w 1307320"/>
                <a:gd name="connsiteY1767" fmla="*/ 125323 h 1142115"/>
                <a:gd name="connsiteX1768" fmla="*/ 840223 w 1307320"/>
                <a:gd name="connsiteY1768" fmla="*/ 127220 h 1142115"/>
                <a:gd name="connsiteX1769" fmla="*/ 842121 w 1307320"/>
                <a:gd name="connsiteY1769" fmla="*/ 128167 h 1142115"/>
                <a:gd name="connsiteX1770" fmla="*/ 843067 w 1307320"/>
                <a:gd name="connsiteY1770" fmla="*/ 130069 h 1142115"/>
                <a:gd name="connsiteX1771" fmla="*/ 844969 w 1307320"/>
                <a:gd name="connsiteY1771" fmla="*/ 131020 h 1142115"/>
                <a:gd name="connsiteX1772" fmla="*/ 846867 w 1307320"/>
                <a:gd name="connsiteY1772" fmla="*/ 126269 h 1142115"/>
                <a:gd name="connsiteX1773" fmla="*/ 848764 w 1307320"/>
                <a:gd name="connsiteY1773" fmla="*/ 120572 h 1142115"/>
                <a:gd name="connsiteX1774" fmla="*/ 848764 w 1307320"/>
                <a:gd name="connsiteY1774" fmla="*/ 119626 h 1142115"/>
                <a:gd name="connsiteX1775" fmla="*/ 848764 w 1307320"/>
                <a:gd name="connsiteY1775" fmla="*/ 116777 h 1142115"/>
                <a:gd name="connsiteX1776" fmla="*/ 847818 w 1307320"/>
                <a:gd name="connsiteY1776" fmla="*/ 114874 h 1142115"/>
                <a:gd name="connsiteX1777" fmla="*/ 846867 w 1307320"/>
                <a:gd name="connsiteY1777" fmla="*/ 113928 h 1142115"/>
                <a:gd name="connsiteX1778" fmla="*/ 844969 w 1307320"/>
                <a:gd name="connsiteY1778" fmla="*/ 114874 h 1142115"/>
                <a:gd name="connsiteX1779" fmla="*/ 843067 w 1307320"/>
                <a:gd name="connsiteY1779" fmla="*/ 113928 h 1142115"/>
                <a:gd name="connsiteX1780" fmla="*/ 846867 w 1307320"/>
                <a:gd name="connsiteY1780" fmla="*/ 107280 h 1142115"/>
                <a:gd name="connsiteX1781" fmla="*/ 849715 w 1307320"/>
                <a:gd name="connsiteY1781" fmla="*/ 104431 h 1142115"/>
                <a:gd name="connsiteX1782" fmla="*/ 849715 w 1307320"/>
                <a:gd name="connsiteY1782" fmla="*/ 102533 h 1142115"/>
                <a:gd name="connsiteX1783" fmla="*/ 850667 w 1307320"/>
                <a:gd name="connsiteY1783" fmla="*/ 102533 h 1142115"/>
                <a:gd name="connsiteX1784" fmla="*/ 852564 w 1307320"/>
                <a:gd name="connsiteY1784" fmla="*/ 101587 h 1142115"/>
                <a:gd name="connsiteX1785" fmla="*/ 853515 w 1307320"/>
                <a:gd name="connsiteY1785" fmla="*/ 100636 h 1142115"/>
                <a:gd name="connsiteX1786" fmla="*/ 854462 w 1307320"/>
                <a:gd name="connsiteY1786" fmla="*/ 98733 h 1142115"/>
                <a:gd name="connsiteX1787" fmla="*/ 855413 w 1307320"/>
                <a:gd name="connsiteY1787" fmla="*/ 98733 h 1142115"/>
                <a:gd name="connsiteX1788" fmla="*/ 862057 w 1307320"/>
                <a:gd name="connsiteY1788" fmla="*/ 98733 h 1142115"/>
                <a:gd name="connsiteX1789" fmla="*/ 865857 w 1307320"/>
                <a:gd name="connsiteY1789" fmla="*/ 100636 h 1142115"/>
                <a:gd name="connsiteX1790" fmla="*/ 867754 w 1307320"/>
                <a:gd name="connsiteY1790" fmla="*/ 101587 h 1142115"/>
                <a:gd name="connsiteX1791" fmla="*/ 870603 w 1307320"/>
                <a:gd name="connsiteY1791" fmla="*/ 103480 h 1142115"/>
                <a:gd name="connsiteX1792" fmla="*/ 871554 w 1307320"/>
                <a:gd name="connsiteY1792" fmla="*/ 103480 h 1142115"/>
                <a:gd name="connsiteX1793" fmla="*/ 875334 w 1307320"/>
                <a:gd name="connsiteY1793" fmla="*/ 102533 h 1142115"/>
                <a:gd name="connsiteX1794" fmla="*/ 876300 w 1307320"/>
                <a:gd name="connsiteY1794" fmla="*/ 101587 h 1142115"/>
                <a:gd name="connsiteX1795" fmla="*/ 879129 w 1307320"/>
                <a:gd name="connsiteY1795" fmla="*/ 99685 h 1142115"/>
                <a:gd name="connsiteX1796" fmla="*/ 880100 w 1307320"/>
                <a:gd name="connsiteY1796" fmla="*/ 99685 h 1142115"/>
                <a:gd name="connsiteX1797" fmla="*/ 881997 w 1307320"/>
                <a:gd name="connsiteY1797" fmla="*/ 97787 h 1142115"/>
                <a:gd name="connsiteX1798" fmla="*/ 883895 w 1307320"/>
                <a:gd name="connsiteY1798" fmla="*/ 96836 h 1142115"/>
                <a:gd name="connsiteX1799" fmla="*/ 885792 w 1307320"/>
                <a:gd name="connsiteY1799" fmla="*/ 97787 h 1142115"/>
                <a:gd name="connsiteX1800" fmla="*/ 887695 w 1307320"/>
                <a:gd name="connsiteY1800" fmla="*/ 98733 h 1142115"/>
                <a:gd name="connsiteX1801" fmla="*/ 892421 w 1307320"/>
                <a:gd name="connsiteY1801" fmla="*/ 100636 h 1142115"/>
                <a:gd name="connsiteX1802" fmla="*/ 894324 w 1307320"/>
                <a:gd name="connsiteY1802" fmla="*/ 101587 h 1142115"/>
                <a:gd name="connsiteX1803" fmla="*/ 898119 w 1307320"/>
                <a:gd name="connsiteY1803" fmla="*/ 102533 h 1142115"/>
                <a:gd name="connsiteX1804" fmla="*/ 898119 w 1307320"/>
                <a:gd name="connsiteY1804" fmla="*/ 103480 h 1142115"/>
                <a:gd name="connsiteX1805" fmla="*/ 900021 w 1307320"/>
                <a:gd name="connsiteY1805" fmla="*/ 106333 h 1142115"/>
                <a:gd name="connsiteX1806" fmla="*/ 906665 w 1307320"/>
                <a:gd name="connsiteY1806" fmla="*/ 106333 h 1142115"/>
                <a:gd name="connsiteX1807" fmla="*/ 908562 w 1307320"/>
                <a:gd name="connsiteY1807" fmla="*/ 106333 h 1142115"/>
                <a:gd name="connsiteX1808" fmla="*/ 911411 w 1307320"/>
                <a:gd name="connsiteY1808" fmla="*/ 108231 h 1142115"/>
                <a:gd name="connsiteX1809" fmla="*/ 914260 w 1307320"/>
                <a:gd name="connsiteY1809" fmla="*/ 112977 h 1142115"/>
                <a:gd name="connsiteX1810" fmla="*/ 915211 w 1307320"/>
                <a:gd name="connsiteY1810" fmla="*/ 112026 h 1142115"/>
                <a:gd name="connsiteX1811" fmla="*/ 917108 w 1307320"/>
                <a:gd name="connsiteY1811" fmla="*/ 112977 h 1142115"/>
                <a:gd name="connsiteX1812" fmla="*/ 920908 w 1307320"/>
                <a:gd name="connsiteY1812" fmla="*/ 114874 h 1142115"/>
                <a:gd name="connsiteX1813" fmla="*/ 921855 w 1307320"/>
                <a:gd name="connsiteY1813" fmla="*/ 116777 h 1142115"/>
                <a:gd name="connsiteX1814" fmla="*/ 934201 w 1307320"/>
                <a:gd name="connsiteY1814" fmla="*/ 119626 h 1142115"/>
                <a:gd name="connsiteX1815" fmla="*/ 936098 w 1307320"/>
                <a:gd name="connsiteY1815" fmla="*/ 123421 h 1142115"/>
                <a:gd name="connsiteX1816" fmla="*/ 936098 w 1307320"/>
                <a:gd name="connsiteY1816" fmla="*/ 126269 h 1142115"/>
                <a:gd name="connsiteX1817" fmla="*/ 936098 w 1307320"/>
                <a:gd name="connsiteY1817" fmla="*/ 127220 h 1142115"/>
                <a:gd name="connsiteX1818" fmla="*/ 938000 w 1307320"/>
                <a:gd name="connsiteY1818" fmla="*/ 130069 h 1142115"/>
                <a:gd name="connsiteX1819" fmla="*/ 938000 w 1307320"/>
                <a:gd name="connsiteY1819" fmla="*/ 131020 h 1142115"/>
                <a:gd name="connsiteX1820" fmla="*/ 939898 w 1307320"/>
                <a:gd name="connsiteY1820" fmla="*/ 131020 h 1142115"/>
                <a:gd name="connsiteX1821" fmla="*/ 940844 w 1307320"/>
                <a:gd name="connsiteY1821" fmla="*/ 131967 h 1142115"/>
                <a:gd name="connsiteX1822" fmla="*/ 940844 w 1307320"/>
                <a:gd name="connsiteY1822" fmla="*/ 133864 h 1142115"/>
                <a:gd name="connsiteX1823" fmla="*/ 939898 w 1307320"/>
                <a:gd name="connsiteY1823" fmla="*/ 136713 h 1142115"/>
                <a:gd name="connsiteX1824" fmla="*/ 939898 w 1307320"/>
                <a:gd name="connsiteY1824" fmla="*/ 140513 h 1142115"/>
                <a:gd name="connsiteX1825" fmla="*/ 944644 w 1307320"/>
                <a:gd name="connsiteY1825" fmla="*/ 140513 h 1142115"/>
                <a:gd name="connsiteX1826" fmla="*/ 945590 w 1307320"/>
                <a:gd name="connsiteY1826" fmla="*/ 141459 h 1142115"/>
                <a:gd name="connsiteX1827" fmla="*/ 949390 w 1307320"/>
                <a:gd name="connsiteY1827" fmla="*/ 142410 h 1142115"/>
                <a:gd name="connsiteX1828" fmla="*/ 954137 w 1307320"/>
                <a:gd name="connsiteY1828" fmla="*/ 145259 h 1142115"/>
                <a:gd name="connsiteX1829" fmla="*/ 958883 w 1307320"/>
                <a:gd name="connsiteY1829" fmla="*/ 147156 h 1142115"/>
                <a:gd name="connsiteX1830" fmla="*/ 960785 w 1307320"/>
                <a:gd name="connsiteY1830" fmla="*/ 147156 h 1142115"/>
                <a:gd name="connsiteX1831" fmla="*/ 961736 w 1307320"/>
                <a:gd name="connsiteY1831" fmla="*/ 148108 h 1142115"/>
                <a:gd name="connsiteX1832" fmla="*/ 970277 w 1307320"/>
                <a:gd name="connsiteY1832" fmla="*/ 153805 h 1142115"/>
                <a:gd name="connsiteX1833" fmla="*/ 971229 w 1307320"/>
                <a:gd name="connsiteY1833" fmla="*/ 152854 h 1142115"/>
                <a:gd name="connsiteX1834" fmla="*/ 972175 w 1307320"/>
                <a:gd name="connsiteY1834" fmla="*/ 150010 h 1142115"/>
                <a:gd name="connsiteX1835" fmla="*/ 975975 w 1307320"/>
                <a:gd name="connsiteY1835" fmla="*/ 149059 h 1142115"/>
                <a:gd name="connsiteX1836" fmla="*/ 975975 w 1307320"/>
                <a:gd name="connsiteY1836" fmla="*/ 149059 h 1142115"/>
                <a:gd name="connsiteX1837" fmla="*/ 976926 w 1307320"/>
                <a:gd name="connsiteY1837" fmla="*/ 150956 h 1142115"/>
                <a:gd name="connsiteX1838" fmla="*/ 978824 w 1307320"/>
                <a:gd name="connsiteY1838" fmla="*/ 152854 h 1142115"/>
                <a:gd name="connsiteX1839" fmla="*/ 978824 w 1307320"/>
                <a:gd name="connsiteY1839" fmla="*/ 153805 h 1142115"/>
                <a:gd name="connsiteX1840" fmla="*/ 980726 w 1307320"/>
                <a:gd name="connsiteY1840" fmla="*/ 155702 h 1142115"/>
                <a:gd name="connsiteX1841" fmla="*/ 982624 w 1307320"/>
                <a:gd name="connsiteY1841" fmla="*/ 156654 h 1142115"/>
                <a:gd name="connsiteX1842" fmla="*/ 985472 w 1307320"/>
                <a:gd name="connsiteY1842" fmla="*/ 156654 h 1142115"/>
                <a:gd name="connsiteX1843" fmla="*/ 986418 w 1307320"/>
                <a:gd name="connsiteY1843" fmla="*/ 156654 h 1142115"/>
                <a:gd name="connsiteX1844" fmla="*/ 993067 w 1307320"/>
                <a:gd name="connsiteY1844" fmla="*/ 159502 h 1142115"/>
                <a:gd name="connsiteX1845" fmla="*/ 993067 w 1307320"/>
                <a:gd name="connsiteY1845" fmla="*/ 161400 h 1142115"/>
                <a:gd name="connsiteX1846" fmla="*/ 994018 w 1307320"/>
                <a:gd name="connsiteY1846" fmla="*/ 163297 h 1142115"/>
                <a:gd name="connsiteX1847" fmla="*/ 995911 w 1307320"/>
                <a:gd name="connsiteY1847" fmla="*/ 164249 h 1142115"/>
                <a:gd name="connsiteX1848" fmla="*/ 996862 w 1307320"/>
                <a:gd name="connsiteY1848" fmla="*/ 166146 h 1142115"/>
                <a:gd name="connsiteX1849" fmla="*/ 997813 w 1307320"/>
                <a:gd name="connsiteY1849" fmla="*/ 171844 h 1142115"/>
                <a:gd name="connsiteX1850" fmla="*/ 1001608 w 1307320"/>
                <a:gd name="connsiteY1850" fmla="*/ 175643 h 1142115"/>
                <a:gd name="connsiteX1851" fmla="*/ 1005408 w 1307320"/>
                <a:gd name="connsiteY1851" fmla="*/ 178492 h 1142115"/>
                <a:gd name="connsiteX1852" fmla="*/ 1007306 w 1307320"/>
                <a:gd name="connsiteY1852" fmla="*/ 180390 h 1142115"/>
                <a:gd name="connsiteX1853" fmla="*/ 1014901 w 1307320"/>
                <a:gd name="connsiteY1853" fmla="*/ 183238 h 1142115"/>
                <a:gd name="connsiteX1854" fmla="*/ 1015852 w 1307320"/>
                <a:gd name="connsiteY1854" fmla="*/ 184185 h 1142115"/>
                <a:gd name="connsiteX1855" fmla="*/ 1018700 w 1307320"/>
                <a:gd name="connsiteY1855" fmla="*/ 187038 h 1142115"/>
                <a:gd name="connsiteX1856" fmla="*/ 1022500 w 1307320"/>
                <a:gd name="connsiteY1856" fmla="*/ 188936 h 1142115"/>
                <a:gd name="connsiteX1857" fmla="*/ 1023452 w 1307320"/>
                <a:gd name="connsiteY1857" fmla="*/ 191784 h 1142115"/>
                <a:gd name="connsiteX1858" fmla="*/ 1024398 w 1307320"/>
                <a:gd name="connsiteY1858" fmla="*/ 199379 h 1142115"/>
                <a:gd name="connsiteX1859" fmla="*/ 1024398 w 1307320"/>
                <a:gd name="connsiteY1859" fmla="*/ 206018 h 1142115"/>
                <a:gd name="connsiteX1860" fmla="*/ 1023452 w 1307320"/>
                <a:gd name="connsiteY1860" fmla="*/ 206964 h 1142115"/>
                <a:gd name="connsiteX1861" fmla="*/ 1022500 w 1307320"/>
                <a:gd name="connsiteY1861" fmla="*/ 207915 h 1142115"/>
                <a:gd name="connsiteX1862" fmla="*/ 1025349 w 1307320"/>
                <a:gd name="connsiteY1862" fmla="*/ 216462 h 1142115"/>
                <a:gd name="connsiteX1863" fmla="*/ 1028198 w 1307320"/>
                <a:gd name="connsiteY1863" fmla="*/ 216462 h 1142115"/>
                <a:gd name="connsiteX1864" fmla="*/ 1031046 w 1307320"/>
                <a:gd name="connsiteY1864" fmla="*/ 215510 h 1142115"/>
                <a:gd name="connsiteX1865" fmla="*/ 1033895 w 1307320"/>
                <a:gd name="connsiteY1865" fmla="*/ 216462 h 1142115"/>
                <a:gd name="connsiteX1866" fmla="*/ 1038641 w 1307320"/>
                <a:gd name="connsiteY1866" fmla="*/ 216462 h 1142115"/>
                <a:gd name="connsiteX1867" fmla="*/ 1040539 w 1307320"/>
                <a:gd name="connsiteY1867" fmla="*/ 216462 h 1142115"/>
                <a:gd name="connsiteX1868" fmla="*/ 1042441 w 1307320"/>
                <a:gd name="connsiteY1868" fmla="*/ 217408 h 1142115"/>
                <a:gd name="connsiteX1869" fmla="*/ 1046236 w 1307320"/>
                <a:gd name="connsiteY1869" fmla="*/ 224057 h 1142115"/>
                <a:gd name="connsiteX1870" fmla="*/ 1046236 w 1307320"/>
                <a:gd name="connsiteY1870" fmla="*/ 225008 h 1142115"/>
                <a:gd name="connsiteX1871" fmla="*/ 1046236 w 1307320"/>
                <a:gd name="connsiteY1871" fmla="*/ 227851 h 1142115"/>
                <a:gd name="connsiteX1872" fmla="*/ 1046236 w 1307320"/>
                <a:gd name="connsiteY1872" fmla="*/ 230700 h 1142115"/>
                <a:gd name="connsiteX1873" fmla="*/ 1044339 w 1307320"/>
                <a:gd name="connsiteY1873" fmla="*/ 237349 h 1142115"/>
                <a:gd name="connsiteX1874" fmla="*/ 1045285 w 1307320"/>
                <a:gd name="connsiteY1874" fmla="*/ 238295 h 1142115"/>
                <a:gd name="connsiteX1875" fmla="*/ 1045285 w 1307320"/>
                <a:gd name="connsiteY1875" fmla="*/ 241149 h 1142115"/>
                <a:gd name="connsiteX1876" fmla="*/ 1044339 w 1307320"/>
                <a:gd name="connsiteY1876" fmla="*/ 243992 h 1142115"/>
                <a:gd name="connsiteX1877" fmla="*/ 1046236 w 1307320"/>
                <a:gd name="connsiteY1877" fmla="*/ 245895 h 1142115"/>
                <a:gd name="connsiteX1878" fmla="*/ 1047187 w 1307320"/>
                <a:gd name="connsiteY1878" fmla="*/ 245895 h 1142115"/>
                <a:gd name="connsiteX1879" fmla="*/ 1050982 w 1307320"/>
                <a:gd name="connsiteY1879" fmla="*/ 245895 h 1142115"/>
                <a:gd name="connsiteX1880" fmla="*/ 1053831 w 1307320"/>
                <a:gd name="connsiteY1880" fmla="*/ 246841 h 1142115"/>
                <a:gd name="connsiteX1881" fmla="*/ 1059529 w 1307320"/>
                <a:gd name="connsiteY1881" fmla="*/ 245895 h 1142115"/>
                <a:gd name="connsiteX1882" fmla="*/ 1062377 w 1307320"/>
                <a:gd name="connsiteY1882" fmla="*/ 246841 h 1142115"/>
                <a:gd name="connsiteX1883" fmla="*/ 1064275 w 1307320"/>
                <a:gd name="connsiteY1883" fmla="*/ 248744 h 1142115"/>
                <a:gd name="connsiteX1884" fmla="*/ 1064275 w 1307320"/>
                <a:gd name="connsiteY1884" fmla="*/ 250641 h 1142115"/>
                <a:gd name="connsiteX1885" fmla="*/ 1064275 w 1307320"/>
                <a:gd name="connsiteY1885" fmla="*/ 252539 h 1142115"/>
                <a:gd name="connsiteX1886" fmla="*/ 1082313 w 1307320"/>
                <a:gd name="connsiteY1886" fmla="*/ 262036 h 1142115"/>
                <a:gd name="connsiteX1887" fmla="*/ 1085167 w 1307320"/>
                <a:gd name="connsiteY1887" fmla="*/ 262982 h 1142115"/>
                <a:gd name="connsiteX1888" fmla="*/ 1088011 w 1307320"/>
                <a:gd name="connsiteY1888" fmla="*/ 265831 h 1142115"/>
                <a:gd name="connsiteX1889" fmla="*/ 1090864 w 1307320"/>
                <a:gd name="connsiteY1889" fmla="*/ 268680 h 1142115"/>
                <a:gd name="connsiteX1890" fmla="*/ 1092762 w 1307320"/>
                <a:gd name="connsiteY1890" fmla="*/ 269631 h 1142115"/>
                <a:gd name="connsiteX1891" fmla="*/ 1093708 w 1307320"/>
                <a:gd name="connsiteY1891" fmla="*/ 270577 h 1142115"/>
                <a:gd name="connsiteX1892" fmla="*/ 1098454 w 1307320"/>
                <a:gd name="connsiteY1892" fmla="*/ 277226 h 1142115"/>
                <a:gd name="connsiteX1893" fmla="*/ 1097508 w 1307320"/>
                <a:gd name="connsiteY1893" fmla="*/ 292415 h 1142115"/>
                <a:gd name="connsiteX1894" fmla="*/ 1096557 w 1307320"/>
                <a:gd name="connsiteY1894" fmla="*/ 294313 h 1142115"/>
                <a:gd name="connsiteX1895" fmla="*/ 1101303 w 1307320"/>
                <a:gd name="connsiteY1895" fmla="*/ 299064 h 1142115"/>
                <a:gd name="connsiteX1896" fmla="*/ 1109849 w 1307320"/>
                <a:gd name="connsiteY1896" fmla="*/ 305708 h 1142115"/>
                <a:gd name="connsiteX1897" fmla="*/ 1112698 w 1307320"/>
                <a:gd name="connsiteY1897" fmla="*/ 309508 h 1142115"/>
                <a:gd name="connsiteX1898" fmla="*/ 1114600 w 1307320"/>
                <a:gd name="connsiteY1898" fmla="*/ 312356 h 1142115"/>
                <a:gd name="connsiteX1899" fmla="*/ 1117429 w 1307320"/>
                <a:gd name="connsiteY1899" fmla="*/ 321854 h 1142115"/>
                <a:gd name="connsiteX1900" fmla="*/ 1110800 w 1307320"/>
                <a:gd name="connsiteY1900" fmla="*/ 322800 h 1142115"/>
                <a:gd name="connsiteX1901" fmla="*/ 1108903 w 1307320"/>
                <a:gd name="connsiteY1901" fmla="*/ 327546 h 1142115"/>
                <a:gd name="connsiteX1902" fmla="*/ 1107000 w 1307320"/>
                <a:gd name="connsiteY1902" fmla="*/ 328497 h 1142115"/>
                <a:gd name="connsiteX1903" fmla="*/ 1105103 w 1307320"/>
                <a:gd name="connsiteY1903" fmla="*/ 332287 h 1142115"/>
                <a:gd name="connsiteX1904" fmla="*/ 1102254 w 1307320"/>
                <a:gd name="connsiteY1904" fmla="*/ 334185 h 1142115"/>
                <a:gd name="connsiteX1905" fmla="*/ 1080416 w 1307320"/>
                <a:gd name="connsiteY1905" fmla="*/ 320902 h 1142115"/>
                <a:gd name="connsiteX1906" fmla="*/ 1074718 w 1307320"/>
                <a:gd name="connsiteY1906" fmla="*/ 318054 h 1142115"/>
                <a:gd name="connsiteX1907" fmla="*/ 1045285 w 1307320"/>
                <a:gd name="connsiteY1907" fmla="*/ 330395 h 1142115"/>
                <a:gd name="connsiteX1908" fmla="*/ 1045285 w 1307320"/>
                <a:gd name="connsiteY1908" fmla="*/ 331346 h 1142115"/>
                <a:gd name="connsiteX1909" fmla="*/ 1044339 w 1307320"/>
                <a:gd name="connsiteY1909" fmla="*/ 332287 h 1142115"/>
                <a:gd name="connsiteX1910" fmla="*/ 1047187 w 1307320"/>
                <a:gd name="connsiteY1910" fmla="*/ 336082 h 1142115"/>
                <a:gd name="connsiteX1911" fmla="*/ 1048134 w 1307320"/>
                <a:gd name="connsiteY1911" fmla="*/ 342726 h 1142115"/>
                <a:gd name="connsiteX1912" fmla="*/ 1050031 w 1307320"/>
                <a:gd name="connsiteY1912" fmla="*/ 346526 h 1142115"/>
                <a:gd name="connsiteX1913" fmla="*/ 1050031 w 1307320"/>
                <a:gd name="connsiteY1913" fmla="*/ 347477 h 1142115"/>
                <a:gd name="connsiteX1914" fmla="*/ 1050031 w 1307320"/>
                <a:gd name="connsiteY1914" fmla="*/ 349375 h 1142115"/>
                <a:gd name="connsiteX1915" fmla="*/ 1049085 w 1307320"/>
                <a:gd name="connsiteY1915" fmla="*/ 351277 h 1142115"/>
                <a:gd name="connsiteX1916" fmla="*/ 1043388 w 1307320"/>
                <a:gd name="connsiteY1916" fmla="*/ 351277 h 1142115"/>
                <a:gd name="connsiteX1917" fmla="*/ 1042441 w 1307320"/>
                <a:gd name="connsiteY1917" fmla="*/ 350326 h 1142115"/>
                <a:gd name="connsiteX1918" fmla="*/ 1041490 w 1307320"/>
                <a:gd name="connsiteY1918" fmla="*/ 348423 h 1142115"/>
                <a:gd name="connsiteX1919" fmla="*/ 1039588 w 1307320"/>
                <a:gd name="connsiteY1919" fmla="*/ 348423 h 1142115"/>
                <a:gd name="connsiteX1920" fmla="*/ 1036744 w 1307320"/>
                <a:gd name="connsiteY1920" fmla="*/ 349375 h 1142115"/>
                <a:gd name="connsiteX1921" fmla="*/ 1033895 w 1307320"/>
                <a:gd name="connsiteY1921" fmla="*/ 353174 h 1142115"/>
                <a:gd name="connsiteX1922" fmla="*/ 1032944 w 1307320"/>
                <a:gd name="connsiteY1922" fmla="*/ 354121 h 1142115"/>
                <a:gd name="connsiteX1923" fmla="*/ 1031993 w 1307320"/>
                <a:gd name="connsiteY1923" fmla="*/ 356023 h 1142115"/>
                <a:gd name="connsiteX1924" fmla="*/ 1031046 w 1307320"/>
                <a:gd name="connsiteY1924" fmla="*/ 356969 h 1142115"/>
                <a:gd name="connsiteX1925" fmla="*/ 1030095 w 1307320"/>
                <a:gd name="connsiteY1925" fmla="*/ 356969 h 1142115"/>
                <a:gd name="connsiteX1926" fmla="*/ 1028198 w 1307320"/>
                <a:gd name="connsiteY1926" fmla="*/ 357921 h 1142115"/>
                <a:gd name="connsiteX1927" fmla="*/ 1024398 w 1307320"/>
                <a:gd name="connsiteY1927" fmla="*/ 358872 h 1142115"/>
                <a:gd name="connsiteX1928" fmla="*/ 1021549 w 1307320"/>
                <a:gd name="connsiteY1928" fmla="*/ 373111 h 1142115"/>
                <a:gd name="connsiteX1929" fmla="*/ 1022500 w 1307320"/>
                <a:gd name="connsiteY1929" fmla="*/ 376910 h 1142115"/>
                <a:gd name="connsiteX1930" fmla="*/ 1020598 w 1307320"/>
                <a:gd name="connsiteY1930" fmla="*/ 379759 h 1142115"/>
                <a:gd name="connsiteX1931" fmla="*/ 1019652 w 1307320"/>
                <a:gd name="connsiteY1931" fmla="*/ 380705 h 1142115"/>
                <a:gd name="connsiteX1932" fmla="*/ 1018700 w 1307320"/>
                <a:gd name="connsiteY1932" fmla="*/ 381656 h 1142115"/>
                <a:gd name="connsiteX1933" fmla="*/ 1013954 w 1307320"/>
                <a:gd name="connsiteY1933" fmla="*/ 384505 h 1142115"/>
                <a:gd name="connsiteX1934" fmla="*/ 1009223 w 1307320"/>
                <a:gd name="connsiteY1934" fmla="*/ 378912 h 1142115"/>
                <a:gd name="connsiteX1935" fmla="*/ 996183 w 1307320"/>
                <a:gd name="connsiteY1935" fmla="*/ 379303 h 1142115"/>
                <a:gd name="connsiteX1936" fmla="*/ 980875 w 1307320"/>
                <a:gd name="connsiteY1936" fmla="*/ 379769 h 1142115"/>
                <a:gd name="connsiteX1937" fmla="*/ 963282 w 1307320"/>
                <a:gd name="connsiteY1937" fmla="*/ 368736 h 1142115"/>
                <a:gd name="connsiteX1938" fmla="*/ 957718 w 1307320"/>
                <a:gd name="connsiteY1938" fmla="*/ 365243 h 1142115"/>
                <a:gd name="connsiteX1939" fmla="*/ 957718 w 1307320"/>
                <a:gd name="connsiteY1939" fmla="*/ 365243 h 1142115"/>
                <a:gd name="connsiteX1940" fmla="*/ 936514 w 1307320"/>
                <a:gd name="connsiteY1940" fmla="*/ 351946 h 1142115"/>
                <a:gd name="connsiteX1941" fmla="*/ 923361 w 1307320"/>
                <a:gd name="connsiteY1941" fmla="*/ 343697 h 1142115"/>
                <a:gd name="connsiteX1942" fmla="*/ 900338 w 1307320"/>
                <a:gd name="connsiteY1942" fmla="*/ 345015 h 1142115"/>
                <a:gd name="connsiteX1943" fmla="*/ 893397 w 1307320"/>
                <a:gd name="connsiteY1943" fmla="*/ 345416 h 1142115"/>
                <a:gd name="connsiteX1944" fmla="*/ 888270 w 1307320"/>
                <a:gd name="connsiteY1944" fmla="*/ 355508 h 1142115"/>
                <a:gd name="connsiteX1945" fmla="*/ 882057 w 1307320"/>
                <a:gd name="connsiteY1945" fmla="*/ 367745 h 1142115"/>
                <a:gd name="connsiteX1946" fmla="*/ 899065 w 1307320"/>
                <a:gd name="connsiteY1946" fmla="*/ 384926 h 1142115"/>
                <a:gd name="connsiteX1947" fmla="*/ 900115 w 1307320"/>
                <a:gd name="connsiteY1947" fmla="*/ 394483 h 1142115"/>
                <a:gd name="connsiteX1948" fmla="*/ 901205 w 1307320"/>
                <a:gd name="connsiteY1948" fmla="*/ 404451 h 1142115"/>
                <a:gd name="connsiteX1949" fmla="*/ 902548 w 1307320"/>
                <a:gd name="connsiteY1949" fmla="*/ 416688 h 1142115"/>
                <a:gd name="connsiteX1950" fmla="*/ 901884 w 1307320"/>
                <a:gd name="connsiteY1950" fmla="*/ 425650 h 1142115"/>
                <a:gd name="connsiteX1951" fmla="*/ 897044 w 1307320"/>
                <a:gd name="connsiteY1951" fmla="*/ 440568 h 1142115"/>
                <a:gd name="connsiteX1952" fmla="*/ 894205 w 1307320"/>
                <a:gd name="connsiteY1952" fmla="*/ 449337 h 1142115"/>
                <a:gd name="connsiteX1953" fmla="*/ 898807 w 1307320"/>
                <a:gd name="connsiteY1953" fmla="*/ 455505 h 1142115"/>
                <a:gd name="connsiteX1954" fmla="*/ 907799 w 1307320"/>
                <a:gd name="connsiteY1954" fmla="*/ 467544 h 1142115"/>
                <a:gd name="connsiteX1955" fmla="*/ 916296 w 1307320"/>
                <a:gd name="connsiteY1955" fmla="*/ 478924 h 1142115"/>
                <a:gd name="connsiteX1956" fmla="*/ 924986 w 1307320"/>
                <a:gd name="connsiteY1956" fmla="*/ 490561 h 1142115"/>
                <a:gd name="connsiteX1957" fmla="*/ 942608 w 1307320"/>
                <a:gd name="connsiteY1957" fmla="*/ 500088 h 1142115"/>
                <a:gd name="connsiteX1958" fmla="*/ 951313 w 1307320"/>
                <a:gd name="connsiteY1958" fmla="*/ 504795 h 1142115"/>
                <a:gd name="connsiteX1959" fmla="*/ 950654 w 1307320"/>
                <a:gd name="connsiteY1959" fmla="*/ 512479 h 1142115"/>
                <a:gd name="connsiteX1960" fmla="*/ 950084 w 1307320"/>
                <a:gd name="connsiteY1960" fmla="*/ 519108 h 1142115"/>
                <a:gd name="connsiteX1961" fmla="*/ 949301 w 1307320"/>
                <a:gd name="connsiteY1961" fmla="*/ 528189 h 1142115"/>
                <a:gd name="connsiteX1962" fmla="*/ 948791 w 1307320"/>
                <a:gd name="connsiteY1962" fmla="*/ 534144 h 1142115"/>
                <a:gd name="connsiteX1963" fmla="*/ 947666 w 1307320"/>
                <a:gd name="connsiteY1963" fmla="*/ 547248 h 1142115"/>
                <a:gd name="connsiteX1964" fmla="*/ 946492 w 1307320"/>
                <a:gd name="connsiteY1964" fmla="*/ 557820 h 1142115"/>
                <a:gd name="connsiteX1965" fmla="*/ 945026 w 1307320"/>
                <a:gd name="connsiteY1965" fmla="*/ 571058 h 1142115"/>
                <a:gd name="connsiteX1966" fmla="*/ 943614 w 1307320"/>
                <a:gd name="connsiteY1966" fmla="*/ 583815 h 1142115"/>
                <a:gd name="connsiteX1967" fmla="*/ 945789 w 1307320"/>
                <a:gd name="connsiteY1967" fmla="*/ 593367 h 1142115"/>
                <a:gd name="connsiteX1968" fmla="*/ 952705 w 1307320"/>
                <a:gd name="connsiteY1968" fmla="*/ 602012 h 1142115"/>
                <a:gd name="connsiteX1969" fmla="*/ 951313 w 1307320"/>
                <a:gd name="connsiteY1969" fmla="*/ 617673 h 1142115"/>
                <a:gd name="connsiteX1970" fmla="*/ 957406 w 1307320"/>
                <a:gd name="connsiteY1970" fmla="*/ 627185 h 1142115"/>
                <a:gd name="connsiteX1971" fmla="*/ 963589 w 1307320"/>
                <a:gd name="connsiteY1971" fmla="*/ 636836 h 1142115"/>
                <a:gd name="connsiteX1972" fmla="*/ 973126 w 1307320"/>
                <a:gd name="connsiteY1972" fmla="*/ 645744 h 1142115"/>
                <a:gd name="connsiteX1973" fmla="*/ 983035 w 1307320"/>
                <a:gd name="connsiteY1973" fmla="*/ 652521 h 1142115"/>
                <a:gd name="connsiteX1974" fmla="*/ 991001 w 1307320"/>
                <a:gd name="connsiteY1974" fmla="*/ 657976 h 1142115"/>
                <a:gd name="connsiteX1975" fmla="*/ 1001133 w 1307320"/>
                <a:gd name="connsiteY1975" fmla="*/ 664907 h 1142115"/>
                <a:gd name="connsiteX1976" fmla="*/ 1005606 w 1307320"/>
                <a:gd name="connsiteY1976" fmla="*/ 668702 h 114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</a:cxnLst>
              <a:rect l="l" t="t" r="r" b="b"/>
              <a:pathLst>
                <a:path w="1307320" h="1142115">
                  <a:moveTo>
                    <a:pt x="1012057" y="676916"/>
                  </a:moveTo>
                  <a:lnTo>
                    <a:pt x="1007306" y="682608"/>
                  </a:lnTo>
                  <a:lnTo>
                    <a:pt x="1002559" y="683559"/>
                  </a:lnTo>
                  <a:lnTo>
                    <a:pt x="999711" y="729134"/>
                  </a:lnTo>
                  <a:lnTo>
                    <a:pt x="998764" y="731982"/>
                  </a:lnTo>
                  <a:lnTo>
                    <a:pt x="997813" y="751918"/>
                  </a:lnTo>
                  <a:lnTo>
                    <a:pt x="996862" y="756669"/>
                  </a:lnTo>
                  <a:lnTo>
                    <a:pt x="989267" y="772806"/>
                  </a:lnTo>
                  <a:lnTo>
                    <a:pt x="988321" y="774708"/>
                  </a:lnTo>
                  <a:lnTo>
                    <a:pt x="986418" y="775659"/>
                  </a:lnTo>
                  <a:lnTo>
                    <a:pt x="981672" y="785151"/>
                  </a:lnTo>
                  <a:lnTo>
                    <a:pt x="974077" y="811726"/>
                  </a:lnTo>
                  <a:lnTo>
                    <a:pt x="973126" y="816472"/>
                  </a:lnTo>
                  <a:lnTo>
                    <a:pt x="974077" y="822170"/>
                  </a:lnTo>
                  <a:lnTo>
                    <a:pt x="975975" y="823121"/>
                  </a:lnTo>
                  <a:lnTo>
                    <a:pt x="976926" y="823121"/>
                  </a:lnTo>
                  <a:lnTo>
                    <a:pt x="978824" y="825970"/>
                  </a:lnTo>
                  <a:lnTo>
                    <a:pt x="982624" y="828818"/>
                  </a:lnTo>
                  <a:lnTo>
                    <a:pt x="983570" y="829770"/>
                  </a:lnTo>
                  <a:lnTo>
                    <a:pt x="987370" y="830716"/>
                  </a:lnTo>
                  <a:lnTo>
                    <a:pt x="989267" y="831667"/>
                  </a:lnTo>
                  <a:lnTo>
                    <a:pt x="991165" y="833565"/>
                  </a:lnTo>
                  <a:lnTo>
                    <a:pt x="992116" y="835462"/>
                  </a:lnTo>
                  <a:lnTo>
                    <a:pt x="994018" y="836413"/>
                  </a:lnTo>
                  <a:lnTo>
                    <a:pt x="996862" y="838311"/>
                  </a:lnTo>
                  <a:lnTo>
                    <a:pt x="999711" y="839262"/>
                  </a:lnTo>
                  <a:lnTo>
                    <a:pt x="1001608" y="841160"/>
                  </a:lnTo>
                  <a:lnTo>
                    <a:pt x="1003511" y="841160"/>
                  </a:lnTo>
                  <a:lnTo>
                    <a:pt x="1006359" y="841160"/>
                  </a:lnTo>
                  <a:lnTo>
                    <a:pt x="1010154" y="843062"/>
                  </a:lnTo>
                  <a:lnTo>
                    <a:pt x="1007306" y="844959"/>
                  </a:lnTo>
                  <a:lnTo>
                    <a:pt x="1005408" y="845906"/>
                  </a:lnTo>
                  <a:lnTo>
                    <a:pt x="1004462" y="846857"/>
                  </a:lnTo>
                  <a:lnTo>
                    <a:pt x="1002559" y="848759"/>
                  </a:lnTo>
                  <a:lnTo>
                    <a:pt x="999711" y="853505"/>
                  </a:lnTo>
                  <a:lnTo>
                    <a:pt x="1000662" y="856354"/>
                  </a:lnTo>
                  <a:lnTo>
                    <a:pt x="998764" y="862998"/>
                  </a:lnTo>
                  <a:lnTo>
                    <a:pt x="1001608" y="864895"/>
                  </a:lnTo>
                  <a:lnTo>
                    <a:pt x="1009208" y="877241"/>
                  </a:lnTo>
                  <a:lnTo>
                    <a:pt x="1012057" y="883885"/>
                  </a:lnTo>
                  <a:lnTo>
                    <a:pt x="1020598" y="886734"/>
                  </a:lnTo>
                  <a:lnTo>
                    <a:pt x="1020598" y="883885"/>
                  </a:lnTo>
                  <a:lnTo>
                    <a:pt x="1023452" y="881988"/>
                  </a:lnTo>
                  <a:lnTo>
                    <a:pt x="1024398" y="882934"/>
                  </a:lnTo>
                  <a:lnTo>
                    <a:pt x="1027247" y="884836"/>
                  </a:lnTo>
                  <a:lnTo>
                    <a:pt x="1031046" y="887685"/>
                  </a:lnTo>
                  <a:lnTo>
                    <a:pt x="1031993" y="889582"/>
                  </a:lnTo>
                  <a:lnTo>
                    <a:pt x="1043388" y="916167"/>
                  </a:lnTo>
                  <a:lnTo>
                    <a:pt x="1046236" y="926601"/>
                  </a:lnTo>
                  <a:lnTo>
                    <a:pt x="1049085" y="925654"/>
                  </a:lnTo>
                  <a:lnTo>
                    <a:pt x="1050031" y="922806"/>
                  </a:lnTo>
                  <a:lnTo>
                    <a:pt x="1052885" y="919967"/>
                  </a:lnTo>
                  <a:lnTo>
                    <a:pt x="1053831" y="916167"/>
                  </a:lnTo>
                  <a:lnTo>
                    <a:pt x="1057631" y="912372"/>
                  </a:lnTo>
                  <a:lnTo>
                    <a:pt x="1058577" y="911421"/>
                  </a:lnTo>
                  <a:lnTo>
                    <a:pt x="1058577" y="904777"/>
                  </a:lnTo>
                  <a:lnTo>
                    <a:pt x="1060480" y="901923"/>
                  </a:lnTo>
                  <a:lnTo>
                    <a:pt x="1061426" y="900026"/>
                  </a:lnTo>
                  <a:lnTo>
                    <a:pt x="1064275" y="896231"/>
                  </a:lnTo>
                  <a:lnTo>
                    <a:pt x="1065226" y="896231"/>
                  </a:lnTo>
                  <a:lnTo>
                    <a:pt x="1067123" y="895280"/>
                  </a:lnTo>
                  <a:lnTo>
                    <a:pt x="1069021" y="890534"/>
                  </a:lnTo>
                  <a:lnTo>
                    <a:pt x="1072821" y="888631"/>
                  </a:lnTo>
                  <a:lnTo>
                    <a:pt x="1072821" y="887685"/>
                  </a:lnTo>
                  <a:lnTo>
                    <a:pt x="1070923" y="883885"/>
                  </a:lnTo>
                  <a:lnTo>
                    <a:pt x="1069021" y="881036"/>
                  </a:lnTo>
                  <a:lnTo>
                    <a:pt x="1069972" y="873441"/>
                  </a:lnTo>
                  <a:lnTo>
                    <a:pt x="1071875" y="866798"/>
                  </a:lnTo>
                  <a:lnTo>
                    <a:pt x="1072821" y="861100"/>
                  </a:lnTo>
                  <a:lnTo>
                    <a:pt x="1069021" y="847808"/>
                  </a:lnTo>
                  <a:lnTo>
                    <a:pt x="1069021" y="844008"/>
                  </a:lnTo>
                  <a:lnTo>
                    <a:pt x="1069972" y="841160"/>
                  </a:lnTo>
                  <a:lnTo>
                    <a:pt x="1070923" y="838311"/>
                  </a:lnTo>
                  <a:lnTo>
                    <a:pt x="1078518" y="835462"/>
                  </a:lnTo>
                  <a:lnTo>
                    <a:pt x="1080416" y="833565"/>
                  </a:lnTo>
                  <a:lnTo>
                    <a:pt x="1084216" y="834516"/>
                  </a:lnTo>
                  <a:lnTo>
                    <a:pt x="1086113" y="835462"/>
                  </a:lnTo>
                  <a:lnTo>
                    <a:pt x="1087064" y="836413"/>
                  </a:lnTo>
                  <a:lnTo>
                    <a:pt x="1089913" y="837364"/>
                  </a:lnTo>
                  <a:lnTo>
                    <a:pt x="1091811" y="839262"/>
                  </a:lnTo>
                  <a:lnTo>
                    <a:pt x="1093708" y="841160"/>
                  </a:lnTo>
                  <a:lnTo>
                    <a:pt x="1094659" y="844008"/>
                  </a:lnTo>
                  <a:lnTo>
                    <a:pt x="1094659" y="845906"/>
                  </a:lnTo>
                  <a:lnTo>
                    <a:pt x="1091811" y="853505"/>
                  </a:lnTo>
                  <a:lnTo>
                    <a:pt x="1092762" y="860149"/>
                  </a:lnTo>
                  <a:lnTo>
                    <a:pt x="1093708" y="869642"/>
                  </a:lnTo>
                  <a:lnTo>
                    <a:pt x="1096557" y="873441"/>
                  </a:lnTo>
                  <a:lnTo>
                    <a:pt x="1101303" y="874393"/>
                  </a:lnTo>
                  <a:lnTo>
                    <a:pt x="1104152" y="878188"/>
                  </a:lnTo>
                  <a:lnTo>
                    <a:pt x="1106049" y="882934"/>
                  </a:lnTo>
                  <a:lnTo>
                    <a:pt x="1106049" y="883885"/>
                  </a:lnTo>
                  <a:lnTo>
                    <a:pt x="1107952" y="886734"/>
                  </a:lnTo>
                  <a:lnTo>
                    <a:pt x="1111746" y="890534"/>
                  </a:lnTo>
                  <a:lnTo>
                    <a:pt x="1112698" y="897177"/>
                  </a:lnTo>
                  <a:lnTo>
                    <a:pt x="1114600" y="898129"/>
                  </a:lnTo>
                  <a:lnTo>
                    <a:pt x="1115532" y="899080"/>
                  </a:lnTo>
                  <a:lnTo>
                    <a:pt x="1116498" y="900026"/>
                  </a:lnTo>
                  <a:lnTo>
                    <a:pt x="1118395" y="900977"/>
                  </a:lnTo>
                  <a:lnTo>
                    <a:pt x="1128819" y="904777"/>
                  </a:lnTo>
                  <a:lnTo>
                    <a:pt x="1129790" y="905724"/>
                  </a:lnTo>
                  <a:lnTo>
                    <a:pt x="1130716" y="907621"/>
                  </a:lnTo>
                  <a:lnTo>
                    <a:pt x="1131687" y="909523"/>
                  </a:lnTo>
                  <a:lnTo>
                    <a:pt x="1139282" y="915221"/>
                  </a:lnTo>
                  <a:lnTo>
                    <a:pt x="1141185" y="914270"/>
                  </a:lnTo>
                  <a:lnTo>
                    <a:pt x="1144014" y="913318"/>
                  </a:lnTo>
                  <a:lnTo>
                    <a:pt x="1145911" y="910475"/>
                  </a:lnTo>
                  <a:lnTo>
                    <a:pt x="1149706" y="908572"/>
                  </a:lnTo>
                  <a:lnTo>
                    <a:pt x="1148760" y="902875"/>
                  </a:lnTo>
                  <a:lnTo>
                    <a:pt x="1149706" y="901923"/>
                  </a:lnTo>
                  <a:lnTo>
                    <a:pt x="1153506" y="899080"/>
                  </a:lnTo>
                  <a:lnTo>
                    <a:pt x="1156355" y="895280"/>
                  </a:lnTo>
                  <a:lnTo>
                    <a:pt x="1162052" y="893382"/>
                  </a:lnTo>
                  <a:lnTo>
                    <a:pt x="1161101" y="891485"/>
                  </a:lnTo>
                  <a:lnTo>
                    <a:pt x="1164901" y="882934"/>
                  </a:lnTo>
                  <a:lnTo>
                    <a:pt x="1169647" y="880090"/>
                  </a:lnTo>
                  <a:lnTo>
                    <a:pt x="1169647" y="879139"/>
                  </a:lnTo>
                  <a:lnTo>
                    <a:pt x="1175344" y="875339"/>
                  </a:lnTo>
                  <a:lnTo>
                    <a:pt x="1177247" y="874393"/>
                  </a:lnTo>
                  <a:lnTo>
                    <a:pt x="1180091" y="869642"/>
                  </a:lnTo>
                  <a:lnTo>
                    <a:pt x="1184837" y="868690"/>
                  </a:lnTo>
                  <a:lnTo>
                    <a:pt x="1188637" y="868690"/>
                  </a:lnTo>
                  <a:lnTo>
                    <a:pt x="1198129" y="866798"/>
                  </a:lnTo>
                  <a:lnTo>
                    <a:pt x="1200983" y="865847"/>
                  </a:lnTo>
                  <a:lnTo>
                    <a:pt x="1204778" y="864895"/>
                  </a:lnTo>
                  <a:lnTo>
                    <a:pt x="1205729" y="862998"/>
                  </a:lnTo>
                  <a:lnTo>
                    <a:pt x="1208578" y="860149"/>
                  </a:lnTo>
                  <a:lnTo>
                    <a:pt x="1215221" y="857300"/>
                  </a:lnTo>
                  <a:lnTo>
                    <a:pt x="1216172" y="855403"/>
                  </a:lnTo>
                  <a:lnTo>
                    <a:pt x="1219021" y="857300"/>
                  </a:lnTo>
                  <a:lnTo>
                    <a:pt x="1219021" y="860149"/>
                  </a:lnTo>
                  <a:lnTo>
                    <a:pt x="1219972" y="862052"/>
                  </a:lnTo>
                  <a:lnTo>
                    <a:pt x="1223767" y="864895"/>
                  </a:lnTo>
                  <a:lnTo>
                    <a:pt x="1224719" y="864895"/>
                  </a:lnTo>
                  <a:lnTo>
                    <a:pt x="1225665" y="864895"/>
                  </a:lnTo>
                  <a:lnTo>
                    <a:pt x="1227567" y="865847"/>
                  </a:lnTo>
                  <a:lnTo>
                    <a:pt x="1228513" y="866798"/>
                  </a:lnTo>
                  <a:lnTo>
                    <a:pt x="1228513" y="866798"/>
                  </a:lnTo>
                  <a:lnTo>
                    <a:pt x="1230411" y="867744"/>
                  </a:lnTo>
                  <a:lnTo>
                    <a:pt x="1229465" y="873441"/>
                  </a:lnTo>
                  <a:lnTo>
                    <a:pt x="1228513" y="876290"/>
                  </a:lnTo>
                  <a:lnTo>
                    <a:pt x="1246552" y="876290"/>
                  </a:lnTo>
                  <a:lnTo>
                    <a:pt x="1248454" y="874393"/>
                  </a:lnTo>
                  <a:lnTo>
                    <a:pt x="1251303" y="874393"/>
                  </a:lnTo>
                  <a:lnTo>
                    <a:pt x="1254152" y="874393"/>
                  </a:lnTo>
                  <a:lnTo>
                    <a:pt x="1257000" y="874393"/>
                  </a:lnTo>
                  <a:lnTo>
                    <a:pt x="1262698" y="881988"/>
                  </a:lnTo>
                  <a:lnTo>
                    <a:pt x="1265542" y="881988"/>
                  </a:lnTo>
                  <a:lnTo>
                    <a:pt x="1266493" y="885787"/>
                  </a:lnTo>
                  <a:lnTo>
                    <a:pt x="1270293" y="888631"/>
                  </a:lnTo>
                  <a:lnTo>
                    <a:pt x="1271239" y="889582"/>
                  </a:lnTo>
                  <a:lnTo>
                    <a:pt x="1271239" y="895280"/>
                  </a:lnTo>
                  <a:lnTo>
                    <a:pt x="1272190" y="907621"/>
                  </a:lnTo>
                  <a:lnTo>
                    <a:pt x="1271239" y="909523"/>
                  </a:lnTo>
                  <a:lnTo>
                    <a:pt x="1270293" y="910475"/>
                  </a:lnTo>
                  <a:lnTo>
                    <a:pt x="1269342" y="912372"/>
                  </a:lnTo>
                  <a:lnTo>
                    <a:pt x="1268395" y="914270"/>
                  </a:lnTo>
                  <a:lnTo>
                    <a:pt x="1268395" y="917118"/>
                  </a:lnTo>
                  <a:lnTo>
                    <a:pt x="1269342" y="918064"/>
                  </a:lnTo>
                  <a:lnTo>
                    <a:pt x="1272190" y="924703"/>
                  </a:lnTo>
                  <a:lnTo>
                    <a:pt x="1270293" y="935147"/>
                  </a:lnTo>
                  <a:lnTo>
                    <a:pt x="1273142" y="937044"/>
                  </a:lnTo>
                  <a:lnTo>
                    <a:pt x="1274088" y="938947"/>
                  </a:lnTo>
                  <a:lnTo>
                    <a:pt x="1275039" y="951288"/>
                  </a:lnTo>
                  <a:lnTo>
                    <a:pt x="1271239" y="956034"/>
                  </a:lnTo>
                  <a:lnTo>
                    <a:pt x="1269342" y="956985"/>
                  </a:lnTo>
                  <a:lnTo>
                    <a:pt x="1268395" y="957937"/>
                  </a:lnTo>
                  <a:lnTo>
                    <a:pt x="1268395" y="962682"/>
                  </a:lnTo>
                  <a:lnTo>
                    <a:pt x="1267444" y="964580"/>
                  </a:lnTo>
                  <a:lnTo>
                    <a:pt x="1266493" y="968380"/>
                  </a:lnTo>
                  <a:lnTo>
                    <a:pt x="1266493" y="971229"/>
                  </a:lnTo>
                  <a:lnTo>
                    <a:pt x="1266493" y="975024"/>
                  </a:lnTo>
                  <a:lnTo>
                    <a:pt x="1266493" y="975975"/>
                  </a:lnTo>
                  <a:lnTo>
                    <a:pt x="1267444" y="979770"/>
                  </a:lnTo>
                  <a:lnTo>
                    <a:pt x="1268395" y="982623"/>
                  </a:lnTo>
                  <a:lnTo>
                    <a:pt x="1274088" y="989267"/>
                  </a:lnTo>
                  <a:lnTo>
                    <a:pt x="1274088" y="990218"/>
                  </a:lnTo>
                  <a:lnTo>
                    <a:pt x="1275990" y="992116"/>
                  </a:lnTo>
                  <a:lnTo>
                    <a:pt x="1275990" y="994013"/>
                  </a:lnTo>
                  <a:lnTo>
                    <a:pt x="1276936" y="994965"/>
                  </a:lnTo>
                  <a:lnTo>
                    <a:pt x="1279785" y="995916"/>
                  </a:lnTo>
                  <a:lnTo>
                    <a:pt x="1284531" y="997813"/>
                  </a:lnTo>
                  <a:lnTo>
                    <a:pt x="1285483" y="1000662"/>
                  </a:lnTo>
                  <a:lnTo>
                    <a:pt x="1288331" y="1001613"/>
                  </a:lnTo>
                  <a:lnTo>
                    <a:pt x="1290229" y="1003511"/>
                  </a:lnTo>
                  <a:lnTo>
                    <a:pt x="1290229" y="1003511"/>
                  </a:lnTo>
                  <a:lnTo>
                    <a:pt x="1290229" y="1006359"/>
                  </a:lnTo>
                  <a:lnTo>
                    <a:pt x="1290229" y="1007306"/>
                  </a:lnTo>
                  <a:lnTo>
                    <a:pt x="1290229" y="1013003"/>
                  </a:lnTo>
                  <a:lnTo>
                    <a:pt x="1290229" y="1015852"/>
                  </a:lnTo>
                  <a:lnTo>
                    <a:pt x="1290229" y="1020603"/>
                  </a:lnTo>
                  <a:lnTo>
                    <a:pt x="1291180" y="1022500"/>
                  </a:lnTo>
                  <a:lnTo>
                    <a:pt x="1300672" y="1031042"/>
                  </a:lnTo>
                  <a:lnTo>
                    <a:pt x="1301624" y="1031993"/>
                  </a:lnTo>
                  <a:lnTo>
                    <a:pt x="1302570" y="1032944"/>
                  </a:lnTo>
                  <a:lnTo>
                    <a:pt x="1302570" y="1034841"/>
                  </a:lnTo>
                  <a:lnTo>
                    <a:pt x="1305423" y="1048124"/>
                  </a:lnTo>
                  <a:lnTo>
                    <a:pt x="1303521" y="1048124"/>
                  </a:lnTo>
                  <a:lnTo>
                    <a:pt x="1293077" y="1051924"/>
                  </a:lnTo>
                  <a:lnTo>
                    <a:pt x="1292131" y="1053831"/>
                  </a:lnTo>
                  <a:lnTo>
                    <a:pt x="1291180" y="1061426"/>
                  </a:lnTo>
                  <a:lnTo>
                    <a:pt x="1307321" y="1085142"/>
                  </a:lnTo>
                  <a:lnTo>
                    <a:pt x="1303521" y="1086108"/>
                  </a:lnTo>
                  <a:lnTo>
                    <a:pt x="1298775" y="1088010"/>
                  </a:lnTo>
                  <a:lnTo>
                    <a:pt x="1297824" y="1091810"/>
                  </a:lnTo>
                  <a:lnTo>
                    <a:pt x="1296877" y="1092737"/>
                  </a:lnTo>
                  <a:lnTo>
                    <a:pt x="1286434" y="1096542"/>
                  </a:lnTo>
                  <a:lnTo>
                    <a:pt x="1290229" y="1112698"/>
                  </a:lnTo>
                  <a:lnTo>
                    <a:pt x="1273142" y="1101303"/>
                  </a:lnTo>
                  <a:lnTo>
                    <a:pt x="1272190" y="1100332"/>
                  </a:lnTo>
                  <a:lnTo>
                    <a:pt x="1271239" y="1099405"/>
                  </a:lnTo>
                  <a:lnTo>
                    <a:pt x="1257947" y="1093703"/>
                  </a:lnTo>
                  <a:lnTo>
                    <a:pt x="1257000" y="1094639"/>
                  </a:lnTo>
                  <a:lnTo>
                    <a:pt x="1255098" y="1095605"/>
                  </a:lnTo>
                  <a:lnTo>
                    <a:pt x="1248454" y="1088947"/>
                  </a:lnTo>
                  <a:lnTo>
                    <a:pt x="1246552" y="1087045"/>
                  </a:lnTo>
                  <a:lnTo>
                    <a:pt x="1241806" y="1086108"/>
                  </a:lnTo>
                  <a:lnTo>
                    <a:pt x="1240855" y="1085142"/>
                  </a:lnTo>
                  <a:lnTo>
                    <a:pt x="1221870" y="1077547"/>
                  </a:lnTo>
                  <a:lnTo>
                    <a:pt x="1218070" y="1076621"/>
                  </a:lnTo>
                  <a:lnTo>
                    <a:pt x="1216172" y="1080416"/>
                  </a:lnTo>
                  <a:lnTo>
                    <a:pt x="1219972" y="1083245"/>
                  </a:lnTo>
                  <a:lnTo>
                    <a:pt x="1221870" y="1085142"/>
                  </a:lnTo>
                  <a:lnTo>
                    <a:pt x="1221870" y="1088010"/>
                  </a:lnTo>
                  <a:lnTo>
                    <a:pt x="1222816" y="1090840"/>
                  </a:lnTo>
                  <a:lnTo>
                    <a:pt x="1222816" y="1094639"/>
                  </a:lnTo>
                  <a:lnTo>
                    <a:pt x="1220919" y="1095605"/>
                  </a:lnTo>
                  <a:lnTo>
                    <a:pt x="1220919" y="1098439"/>
                  </a:lnTo>
                  <a:lnTo>
                    <a:pt x="1223767" y="1107000"/>
                  </a:lnTo>
                  <a:lnTo>
                    <a:pt x="1219972" y="1109829"/>
                  </a:lnTo>
                  <a:lnTo>
                    <a:pt x="1218070" y="1112698"/>
                  </a:lnTo>
                  <a:lnTo>
                    <a:pt x="1219972" y="1116493"/>
                  </a:lnTo>
                  <a:lnTo>
                    <a:pt x="1219972" y="1117434"/>
                  </a:lnTo>
                  <a:lnTo>
                    <a:pt x="1219021" y="1127892"/>
                  </a:lnTo>
                  <a:lnTo>
                    <a:pt x="1216172" y="1129790"/>
                  </a:lnTo>
                  <a:lnTo>
                    <a:pt x="1214275" y="1129790"/>
                  </a:lnTo>
                  <a:lnTo>
                    <a:pt x="1212372" y="1132619"/>
                  </a:lnTo>
                  <a:lnTo>
                    <a:pt x="1212372" y="1132619"/>
                  </a:lnTo>
                  <a:lnTo>
                    <a:pt x="1211421" y="1134521"/>
                  </a:lnTo>
                  <a:lnTo>
                    <a:pt x="1207626" y="1135487"/>
                  </a:lnTo>
                  <a:lnTo>
                    <a:pt x="1206675" y="1136419"/>
                  </a:lnTo>
                  <a:lnTo>
                    <a:pt x="1200031" y="1138311"/>
                  </a:lnTo>
                  <a:lnTo>
                    <a:pt x="1198129" y="1140214"/>
                  </a:lnTo>
                  <a:lnTo>
                    <a:pt x="1197183" y="1141180"/>
                  </a:lnTo>
                  <a:lnTo>
                    <a:pt x="1194334" y="1139282"/>
                  </a:lnTo>
                  <a:lnTo>
                    <a:pt x="1191485" y="1136419"/>
                  </a:lnTo>
                  <a:lnTo>
                    <a:pt x="1191485" y="1133585"/>
                  </a:lnTo>
                  <a:lnTo>
                    <a:pt x="1189588" y="1133585"/>
                  </a:lnTo>
                  <a:lnTo>
                    <a:pt x="1187685" y="1133585"/>
                  </a:lnTo>
                  <a:lnTo>
                    <a:pt x="1184837" y="1135487"/>
                  </a:lnTo>
                  <a:lnTo>
                    <a:pt x="1181042" y="1138311"/>
                  </a:lnTo>
                  <a:lnTo>
                    <a:pt x="1181042" y="1141180"/>
                  </a:lnTo>
                  <a:lnTo>
                    <a:pt x="1178193" y="1142116"/>
                  </a:lnTo>
                  <a:lnTo>
                    <a:pt x="1174393" y="1141180"/>
                  </a:lnTo>
                  <a:lnTo>
                    <a:pt x="1167749" y="1139282"/>
                  </a:lnTo>
                  <a:lnTo>
                    <a:pt x="1165852" y="1137385"/>
                  </a:lnTo>
                  <a:lnTo>
                    <a:pt x="1165852" y="1136419"/>
                  </a:lnTo>
                  <a:lnTo>
                    <a:pt x="1164901" y="1135487"/>
                  </a:lnTo>
                  <a:lnTo>
                    <a:pt x="1163003" y="1134521"/>
                  </a:lnTo>
                  <a:lnTo>
                    <a:pt x="1163003" y="1132619"/>
                  </a:lnTo>
                  <a:lnTo>
                    <a:pt x="1160155" y="1132619"/>
                  </a:lnTo>
                  <a:lnTo>
                    <a:pt x="1159203" y="1134521"/>
                  </a:lnTo>
                  <a:lnTo>
                    <a:pt x="1156355" y="1136419"/>
                  </a:lnTo>
                  <a:lnTo>
                    <a:pt x="1154457" y="1136419"/>
                  </a:lnTo>
                  <a:lnTo>
                    <a:pt x="1151608" y="1137385"/>
                  </a:lnTo>
                  <a:lnTo>
                    <a:pt x="1151608" y="1135487"/>
                  </a:lnTo>
                  <a:lnTo>
                    <a:pt x="1149706" y="1132619"/>
                  </a:lnTo>
                  <a:lnTo>
                    <a:pt x="1149706" y="1131682"/>
                  </a:lnTo>
                  <a:lnTo>
                    <a:pt x="1147809" y="1131682"/>
                  </a:lnTo>
                  <a:lnTo>
                    <a:pt x="1147809" y="1129790"/>
                  </a:lnTo>
                  <a:lnTo>
                    <a:pt x="1144960" y="1126926"/>
                  </a:lnTo>
                  <a:lnTo>
                    <a:pt x="1144960" y="1123121"/>
                  </a:lnTo>
                  <a:lnTo>
                    <a:pt x="1144960" y="1121224"/>
                  </a:lnTo>
                  <a:lnTo>
                    <a:pt x="1143082" y="1117434"/>
                  </a:lnTo>
                  <a:lnTo>
                    <a:pt x="1142111" y="1116493"/>
                  </a:lnTo>
                  <a:lnTo>
                    <a:pt x="1142111" y="1112698"/>
                  </a:lnTo>
                  <a:lnTo>
                    <a:pt x="1141185" y="1111732"/>
                  </a:lnTo>
                  <a:lnTo>
                    <a:pt x="1136414" y="1110800"/>
                  </a:lnTo>
                  <a:lnTo>
                    <a:pt x="1134516" y="1105103"/>
                  </a:lnTo>
                  <a:lnTo>
                    <a:pt x="1135487" y="1100332"/>
                  </a:lnTo>
                  <a:lnTo>
                    <a:pt x="1135487" y="1096542"/>
                  </a:lnTo>
                  <a:lnTo>
                    <a:pt x="1133590" y="1094639"/>
                  </a:lnTo>
                  <a:lnTo>
                    <a:pt x="1133590" y="1090840"/>
                  </a:lnTo>
                  <a:lnTo>
                    <a:pt x="1133590" y="1088947"/>
                  </a:lnTo>
                  <a:lnTo>
                    <a:pt x="1130716" y="1091810"/>
                  </a:lnTo>
                  <a:lnTo>
                    <a:pt x="1125990" y="1091810"/>
                  </a:lnTo>
                  <a:lnTo>
                    <a:pt x="1125990" y="1093703"/>
                  </a:lnTo>
                  <a:lnTo>
                    <a:pt x="1124092" y="1095605"/>
                  </a:lnTo>
                  <a:lnTo>
                    <a:pt x="1122195" y="1096542"/>
                  </a:lnTo>
                  <a:lnTo>
                    <a:pt x="1119327" y="1097508"/>
                  </a:lnTo>
                  <a:lnTo>
                    <a:pt x="1117429" y="1100332"/>
                  </a:lnTo>
                  <a:lnTo>
                    <a:pt x="1115532" y="1104137"/>
                  </a:lnTo>
                  <a:lnTo>
                    <a:pt x="1113629" y="1105103"/>
                  </a:lnTo>
                  <a:lnTo>
                    <a:pt x="1111746" y="1106034"/>
                  </a:lnTo>
                  <a:lnTo>
                    <a:pt x="1107952" y="1107932"/>
                  </a:lnTo>
                  <a:lnTo>
                    <a:pt x="1107000" y="1109829"/>
                  </a:lnTo>
                  <a:lnTo>
                    <a:pt x="1105103" y="1111732"/>
                  </a:lnTo>
                  <a:lnTo>
                    <a:pt x="1104152" y="1110800"/>
                  </a:lnTo>
                  <a:lnTo>
                    <a:pt x="1103205" y="1109829"/>
                  </a:lnTo>
                  <a:lnTo>
                    <a:pt x="1102254" y="1109829"/>
                  </a:lnTo>
                  <a:lnTo>
                    <a:pt x="1101303" y="1109829"/>
                  </a:lnTo>
                  <a:lnTo>
                    <a:pt x="1099405" y="1107000"/>
                  </a:lnTo>
                  <a:lnTo>
                    <a:pt x="1097508" y="1103200"/>
                  </a:lnTo>
                  <a:lnTo>
                    <a:pt x="1097508" y="1102234"/>
                  </a:lnTo>
                  <a:lnTo>
                    <a:pt x="1095610" y="1103200"/>
                  </a:lnTo>
                  <a:lnTo>
                    <a:pt x="1093708" y="1100332"/>
                  </a:lnTo>
                  <a:lnTo>
                    <a:pt x="1090864" y="1097508"/>
                  </a:lnTo>
                  <a:lnTo>
                    <a:pt x="1085167" y="1096542"/>
                  </a:lnTo>
                  <a:lnTo>
                    <a:pt x="1086113" y="1088947"/>
                  </a:lnTo>
                  <a:lnTo>
                    <a:pt x="1086113" y="1088010"/>
                  </a:lnTo>
                  <a:lnTo>
                    <a:pt x="1085167" y="1088010"/>
                  </a:lnTo>
                  <a:lnTo>
                    <a:pt x="1083264" y="1085142"/>
                  </a:lnTo>
                  <a:lnTo>
                    <a:pt x="1082313" y="1084211"/>
                  </a:lnTo>
                  <a:lnTo>
                    <a:pt x="1081367" y="1080416"/>
                  </a:lnTo>
                  <a:lnTo>
                    <a:pt x="1082313" y="1078518"/>
                  </a:lnTo>
                  <a:lnTo>
                    <a:pt x="1080416" y="1076621"/>
                  </a:lnTo>
                  <a:lnTo>
                    <a:pt x="1077567" y="1071850"/>
                  </a:lnTo>
                  <a:lnTo>
                    <a:pt x="1075670" y="1069952"/>
                  </a:lnTo>
                  <a:lnTo>
                    <a:pt x="1075670" y="1069952"/>
                  </a:lnTo>
                  <a:lnTo>
                    <a:pt x="1074718" y="1066152"/>
                  </a:lnTo>
                  <a:lnTo>
                    <a:pt x="1071875" y="1064255"/>
                  </a:lnTo>
                  <a:lnTo>
                    <a:pt x="1070923" y="1064255"/>
                  </a:lnTo>
                  <a:lnTo>
                    <a:pt x="1070923" y="1058562"/>
                  </a:lnTo>
                  <a:lnTo>
                    <a:pt x="1070923" y="1057631"/>
                  </a:lnTo>
                  <a:lnTo>
                    <a:pt x="1071875" y="1052865"/>
                  </a:lnTo>
                  <a:lnTo>
                    <a:pt x="1072821" y="1051924"/>
                  </a:lnTo>
                  <a:lnTo>
                    <a:pt x="1069972" y="1048124"/>
                  </a:lnTo>
                  <a:lnTo>
                    <a:pt x="1069021" y="1046236"/>
                  </a:lnTo>
                  <a:lnTo>
                    <a:pt x="1069021" y="1045285"/>
                  </a:lnTo>
                  <a:lnTo>
                    <a:pt x="1070923" y="1039587"/>
                  </a:lnTo>
                  <a:lnTo>
                    <a:pt x="1070923" y="1038641"/>
                  </a:lnTo>
                  <a:lnTo>
                    <a:pt x="1069021" y="1036739"/>
                  </a:lnTo>
                  <a:lnTo>
                    <a:pt x="1069021" y="1035793"/>
                  </a:lnTo>
                  <a:lnTo>
                    <a:pt x="1068075" y="1034841"/>
                  </a:lnTo>
                  <a:lnTo>
                    <a:pt x="1067123" y="1032944"/>
                  </a:lnTo>
                  <a:lnTo>
                    <a:pt x="1067123" y="1029144"/>
                  </a:lnTo>
                  <a:lnTo>
                    <a:pt x="1069021" y="1027247"/>
                  </a:lnTo>
                  <a:lnTo>
                    <a:pt x="1069021" y="1025349"/>
                  </a:lnTo>
                  <a:lnTo>
                    <a:pt x="1066177" y="1022500"/>
                  </a:lnTo>
                  <a:lnTo>
                    <a:pt x="1064275" y="1022500"/>
                  </a:lnTo>
                  <a:lnTo>
                    <a:pt x="1061426" y="1020603"/>
                  </a:lnTo>
                  <a:lnTo>
                    <a:pt x="1060480" y="1019652"/>
                  </a:lnTo>
                  <a:lnTo>
                    <a:pt x="1059529" y="1016803"/>
                  </a:lnTo>
                  <a:lnTo>
                    <a:pt x="1060480" y="1015852"/>
                  </a:lnTo>
                  <a:lnTo>
                    <a:pt x="1060480" y="1014905"/>
                  </a:lnTo>
                  <a:lnTo>
                    <a:pt x="1062377" y="1009208"/>
                  </a:lnTo>
                  <a:lnTo>
                    <a:pt x="1063324" y="1000662"/>
                  </a:lnTo>
                  <a:lnTo>
                    <a:pt x="1055729" y="995916"/>
                  </a:lnTo>
                  <a:lnTo>
                    <a:pt x="1055729" y="994013"/>
                  </a:lnTo>
                  <a:lnTo>
                    <a:pt x="1054782" y="991165"/>
                  </a:lnTo>
                  <a:lnTo>
                    <a:pt x="1052885" y="989267"/>
                  </a:lnTo>
                  <a:lnTo>
                    <a:pt x="1052885" y="988316"/>
                  </a:lnTo>
                  <a:lnTo>
                    <a:pt x="1051934" y="983570"/>
                  </a:lnTo>
                  <a:lnTo>
                    <a:pt x="1042441" y="983570"/>
                  </a:lnTo>
                  <a:lnTo>
                    <a:pt x="1024398" y="989267"/>
                  </a:lnTo>
                  <a:lnTo>
                    <a:pt x="1014901" y="992116"/>
                  </a:lnTo>
                  <a:lnTo>
                    <a:pt x="1014901" y="995916"/>
                  </a:lnTo>
                  <a:lnTo>
                    <a:pt x="1013954" y="998760"/>
                  </a:lnTo>
                  <a:lnTo>
                    <a:pt x="1003511" y="1003511"/>
                  </a:lnTo>
                  <a:lnTo>
                    <a:pt x="1002559" y="1004457"/>
                  </a:lnTo>
                  <a:lnTo>
                    <a:pt x="991165" y="1006359"/>
                  </a:lnTo>
                  <a:lnTo>
                    <a:pt x="987370" y="1005408"/>
                  </a:lnTo>
                  <a:lnTo>
                    <a:pt x="984521" y="1003511"/>
                  </a:lnTo>
                  <a:lnTo>
                    <a:pt x="983570" y="1001613"/>
                  </a:lnTo>
                  <a:lnTo>
                    <a:pt x="979775" y="1001613"/>
                  </a:lnTo>
                  <a:lnTo>
                    <a:pt x="976926" y="1001613"/>
                  </a:lnTo>
                  <a:lnTo>
                    <a:pt x="976926" y="1025349"/>
                  </a:lnTo>
                  <a:lnTo>
                    <a:pt x="974077" y="1032944"/>
                  </a:lnTo>
                  <a:lnTo>
                    <a:pt x="969331" y="1031042"/>
                  </a:lnTo>
                  <a:lnTo>
                    <a:pt x="962683" y="1021549"/>
                  </a:lnTo>
                  <a:lnTo>
                    <a:pt x="946542" y="1017749"/>
                  </a:lnTo>
                  <a:lnTo>
                    <a:pt x="936098" y="1018700"/>
                  </a:lnTo>
                  <a:lnTo>
                    <a:pt x="933249" y="1023447"/>
                  </a:lnTo>
                  <a:lnTo>
                    <a:pt x="933249" y="1029144"/>
                  </a:lnTo>
                  <a:lnTo>
                    <a:pt x="929449" y="1030095"/>
                  </a:lnTo>
                  <a:lnTo>
                    <a:pt x="928503" y="1029144"/>
                  </a:lnTo>
                  <a:lnTo>
                    <a:pt x="913313" y="1025349"/>
                  </a:lnTo>
                  <a:lnTo>
                    <a:pt x="908562" y="1029144"/>
                  </a:lnTo>
                  <a:lnTo>
                    <a:pt x="895290" y="1031993"/>
                  </a:lnTo>
                  <a:lnTo>
                    <a:pt x="887695" y="1027247"/>
                  </a:lnTo>
                  <a:lnTo>
                    <a:pt x="882929" y="1030095"/>
                  </a:lnTo>
                  <a:lnTo>
                    <a:pt x="877231" y="1032944"/>
                  </a:lnTo>
                  <a:lnTo>
                    <a:pt x="876300" y="1033890"/>
                  </a:lnTo>
                  <a:lnTo>
                    <a:pt x="876300" y="1034841"/>
                  </a:lnTo>
                  <a:lnTo>
                    <a:pt x="876300" y="1038641"/>
                  </a:lnTo>
                  <a:lnTo>
                    <a:pt x="876300" y="1041485"/>
                  </a:lnTo>
                  <a:lnTo>
                    <a:pt x="876300" y="1042436"/>
                  </a:lnTo>
                  <a:lnTo>
                    <a:pt x="876300" y="1046236"/>
                  </a:lnTo>
                  <a:lnTo>
                    <a:pt x="874403" y="1050026"/>
                  </a:lnTo>
                  <a:lnTo>
                    <a:pt x="874403" y="1050973"/>
                  </a:lnTo>
                  <a:lnTo>
                    <a:pt x="871554" y="1051924"/>
                  </a:lnTo>
                  <a:lnTo>
                    <a:pt x="868705" y="1052865"/>
                  </a:lnTo>
                  <a:lnTo>
                    <a:pt x="866803" y="1053831"/>
                  </a:lnTo>
                  <a:lnTo>
                    <a:pt x="865857" y="1052865"/>
                  </a:lnTo>
                  <a:lnTo>
                    <a:pt x="863008" y="1050026"/>
                  </a:lnTo>
                  <a:lnTo>
                    <a:pt x="858262" y="1048124"/>
                  </a:lnTo>
                  <a:lnTo>
                    <a:pt x="856364" y="1046236"/>
                  </a:lnTo>
                  <a:lnTo>
                    <a:pt x="854462" y="1044339"/>
                  </a:lnTo>
                  <a:lnTo>
                    <a:pt x="848764" y="1041485"/>
                  </a:lnTo>
                  <a:lnTo>
                    <a:pt x="844018" y="1042436"/>
                  </a:lnTo>
                  <a:lnTo>
                    <a:pt x="843067" y="1042436"/>
                  </a:lnTo>
                  <a:lnTo>
                    <a:pt x="842121" y="1041485"/>
                  </a:lnTo>
                  <a:lnTo>
                    <a:pt x="838321" y="1043388"/>
                  </a:lnTo>
                  <a:lnTo>
                    <a:pt x="837374" y="1042436"/>
                  </a:lnTo>
                  <a:lnTo>
                    <a:pt x="835472" y="1040539"/>
                  </a:lnTo>
                  <a:lnTo>
                    <a:pt x="833575" y="1039587"/>
                  </a:lnTo>
                  <a:lnTo>
                    <a:pt x="829775" y="1037690"/>
                  </a:lnTo>
                  <a:lnTo>
                    <a:pt x="829775" y="1036739"/>
                  </a:lnTo>
                  <a:lnTo>
                    <a:pt x="827877" y="1033890"/>
                  </a:lnTo>
                  <a:lnTo>
                    <a:pt x="826931" y="1033890"/>
                  </a:lnTo>
                  <a:lnTo>
                    <a:pt x="824077" y="1030095"/>
                  </a:lnTo>
                  <a:lnTo>
                    <a:pt x="821233" y="1028198"/>
                  </a:lnTo>
                  <a:lnTo>
                    <a:pt x="819331" y="1028198"/>
                  </a:lnTo>
                  <a:lnTo>
                    <a:pt x="817434" y="1026295"/>
                  </a:lnTo>
                  <a:lnTo>
                    <a:pt x="815536" y="1023447"/>
                  </a:lnTo>
                  <a:lnTo>
                    <a:pt x="814585" y="1022500"/>
                  </a:lnTo>
                  <a:lnTo>
                    <a:pt x="813634" y="1016803"/>
                  </a:lnTo>
                  <a:lnTo>
                    <a:pt x="813634" y="1011106"/>
                  </a:lnTo>
                  <a:lnTo>
                    <a:pt x="812687" y="1009208"/>
                  </a:lnTo>
                  <a:lnTo>
                    <a:pt x="811736" y="1001613"/>
                  </a:lnTo>
                  <a:lnTo>
                    <a:pt x="813634" y="989267"/>
                  </a:lnTo>
                  <a:lnTo>
                    <a:pt x="809839" y="985467"/>
                  </a:lnTo>
                  <a:lnTo>
                    <a:pt x="805092" y="982623"/>
                  </a:lnTo>
                  <a:lnTo>
                    <a:pt x="804141" y="972180"/>
                  </a:lnTo>
                  <a:lnTo>
                    <a:pt x="804141" y="971229"/>
                  </a:lnTo>
                  <a:lnTo>
                    <a:pt x="799395" y="966482"/>
                  </a:lnTo>
                  <a:lnTo>
                    <a:pt x="798444" y="966482"/>
                  </a:lnTo>
                  <a:lnTo>
                    <a:pt x="795595" y="970277"/>
                  </a:lnTo>
                  <a:lnTo>
                    <a:pt x="795595" y="974077"/>
                  </a:lnTo>
                  <a:lnTo>
                    <a:pt x="795595" y="974077"/>
                  </a:lnTo>
                  <a:lnTo>
                    <a:pt x="788000" y="975975"/>
                  </a:lnTo>
                  <a:lnTo>
                    <a:pt x="787049" y="976926"/>
                  </a:lnTo>
                  <a:lnTo>
                    <a:pt x="775654" y="965531"/>
                  </a:lnTo>
                  <a:lnTo>
                    <a:pt x="773757" y="965531"/>
                  </a:lnTo>
                  <a:lnTo>
                    <a:pt x="771859" y="966482"/>
                  </a:lnTo>
                  <a:lnTo>
                    <a:pt x="764264" y="963634"/>
                  </a:lnTo>
                  <a:lnTo>
                    <a:pt x="762362" y="966482"/>
                  </a:lnTo>
                  <a:lnTo>
                    <a:pt x="758567" y="967429"/>
                  </a:lnTo>
                  <a:lnTo>
                    <a:pt x="752870" y="968380"/>
                  </a:lnTo>
                  <a:lnTo>
                    <a:pt x="747172" y="966482"/>
                  </a:lnTo>
                  <a:lnTo>
                    <a:pt x="740529" y="964580"/>
                  </a:lnTo>
                  <a:lnTo>
                    <a:pt x="734831" y="961731"/>
                  </a:lnTo>
                  <a:lnTo>
                    <a:pt x="731031" y="957937"/>
                  </a:lnTo>
                  <a:lnTo>
                    <a:pt x="726285" y="956034"/>
                  </a:lnTo>
                  <a:lnTo>
                    <a:pt x="720588" y="956985"/>
                  </a:lnTo>
                  <a:lnTo>
                    <a:pt x="713939" y="958887"/>
                  </a:lnTo>
                  <a:lnTo>
                    <a:pt x="710144" y="961731"/>
                  </a:lnTo>
                  <a:lnTo>
                    <a:pt x="708247" y="962682"/>
                  </a:lnTo>
                  <a:lnTo>
                    <a:pt x="706349" y="963634"/>
                  </a:lnTo>
                  <a:lnTo>
                    <a:pt x="703500" y="966482"/>
                  </a:lnTo>
                  <a:lnTo>
                    <a:pt x="699700" y="970277"/>
                  </a:lnTo>
                  <a:lnTo>
                    <a:pt x="695900" y="974077"/>
                  </a:lnTo>
                  <a:lnTo>
                    <a:pt x="693057" y="974077"/>
                  </a:lnTo>
                  <a:lnTo>
                    <a:pt x="688306" y="972180"/>
                  </a:lnTo>
                  <a:lnTo>
                    <a:pt x="686408" y="970277"/>
                  </a:lnTo>
                  <a:lnTo>
                    <a:pt x="683559" y="969326"/>
                  </a:lnTo>
                  <a:lnTo>
                    <a:pt x="677862" y="970277"/>
                  </a:lnTo>
                  <a:lnTo>
                    <a:pt x="673116" y="971229"/>
                  </a:lnTo>
                  <a:lnTo>
                    <a:pt x="669316" y="972180"/>
                  </a:lnTo>
                  <a:lnTo>
                    <a:pt x="668370" y="974077"/>
                  </a:lnTo>
                  <a:lnTo>
                    <a:pt x="666467" y="975975"/>
                  </a:lnTo>
                  <a:lnTo>
                    <a:pt x="664590" y="977877"/>
                  </a:lnTo>
                  <a:lnTo>
                    <a:pt x="664590" y="978824"/>
                  </a:lnTo>
                  <a:lnTo>
                    <a:pt x="662692" y="980721"/>
                  </a:lnTo>
                  <a:lnTo>
                    <a:pt x="660790" y="984521"/>
                  </a:lnTo>
                  <a:lnTo>
                    <a:pt x="660790" y="986418"/>
                  </a:lnTo>
                  <a:lnTo>
                    <a:pt x="658892" y="989267"/>
                  </a:lnTo>
                  <a:lnTo>
                    <a:pt x="657921" y="992116"/>
                  </a:lnTo>
                  <a:lnTo>
                    <a:pt x="656024" y="994965"/>
                  </a:lnTo>
                  <a:lnTo>
                    <a:pt x="656024" y="995916"/>
                  </a:lnTo>
                  <a:lnTo>
                    <a:pt x="654126" y="999711"/>
                  </a:lnTo>
                  <a:lnTo>
                    <a:pt x="653195" y="1001613"/>
                  </a:lnTo>
                  <a:lnTo>
                    <a:pt x="653195" y="1004457"/>
                  </a:lnTo>
                  <a:lnTo>
                    <a:pt x="654126" y="1014905"/>
                  </a:lnTo>
                  <a:lnTo>
                    <a:pt x="654126" y="1017749"/>
                  </a:lnTo>
                  <a:lnTo>
                    <a:pt x="654126" y="1033890"/>
                  </a:lnTo>
                  <a:lnTo>
                    <a:pt x="653195" y="1038641"/>
                  </a:lnTo>
                  <a:lnTo>
                    <a:pt x="652229" y="1041485"/>
                  </a:lnTo>
                  <a:lnTo>
                    <a:pt x="650331" y="1048124"/>
                  </a:lnTo>
                  <a:lnTo>
                    <a:pt x="650331" y="1049075"/>
                  </a:lnTo>
                  <a:lnTo>
                    <a:pt x="649400" y="1050973"/>
                  </a:lnTo>
                  <a:lnTo>
                    <a:pt x="647497" y="1054762"/>
                  </a:lnTo>
                  <a:lnTo>
                    <a:pt x="644634" y="1056660"/>
                  </a:lnTo>
                  <a:lnTo>
                    <a:pt x="631356" y="1063328"/>
                  </a:lnTo>
                  <a:lnTo>
                    <a:pt x="631356" y="1063328"/>
                  </a:lnTo>
                  <a:lnTo>
                    <a:pt x="627556" y="1065226"/>
                  </a:lnTo>
                  <a:lnTo>
                    <a:pt x="625659" y="1067124"/>
                  </a:lnTo>
                  <a:lnTo>
                    <a:pt x="623761" y="1067124"/>
                  </a:lnTo>
                  <a:lnTo>
                    <a:pt x="621864" y="1068055"/>
                  </a:lnTo>
                  <a:lnTo>
                    <a:pt x="618064" y="1069952"/>
                  </a:lnTo>
                  <a:lnTo>
                    <a:pt x="616167" y="1070923"/>
                  </a:lnTo>
                  <a:lnTo>
                    <a:pt x="614269" y="1072821"/>
                  </a:lnTo>
                  <a:lnTo>
                    <a:pt x="611420" y="1074718"/>
                  </a:lnTo>
                  <a:lnTo>
                    <a:pt x="610469" y="1075650"/>
                  </a:lnTo>
                  <a:lnTo>
                    <a:pt x="608572" y="1077547"/>
                  </a:lnTo>
                  <a:lnTo>
                    <a:pt x="608572" y="1077547"/>
                  </a:lnTo>
                  <a:lnTo>
                    <a:pt x="607621" y="1078518"/>
                  </a:lnTo>
                  <a:lnTo>
                    <a:pt x="606674" y="1079450"/>
                  </a:lnTo>
                  <a:lnTo>
                    <a:pt x="604772" y="1080416"/>
                  </a:lnTo>
                  <a:lnTo>
                    <a:pt x="602874" y="1082318"/>
                  </a:lnTo>
                  <a:lnTo>
                    <a:pt x="599074" y="1085142"/>
                  </a:lnTo>
                  <a:lnTo>
                    <a:pt x="596226" y="1086108"/>
                  </a:lnTo>
                  <a:lnTo>
                    <a:pt x="592431" y="1087045"/>
                  </a:lnTo>
                  <a:lnTo>
                    <a:pt x="576290" y="1088010"/>
                  </a:lnTo>
                  <a:lnTo>
                    <a:pt x="563949" y="1088010"/>
                  </a:lnTo>
                  <a:lnTo>
                    <a:pt x="562046" y="1088947"/>
                  </a:lnTo>
                  <a:lnTo>
                    <a:pt x="558251" y="1090840"/>
                  </a:lnTo>
                  <a:lnTo>
                    <a:pt x="557300" y="1091810"/>
                  </a:lnTo>
                  <a:lnTo>
                    <a:pt x="552554" y="1093703"/>
                  </a:lnTo>
                  <a:lnTo>
                    <a:pt x="546856" y="1095605"/>
                  </a:lnTo>
                  <a:lnTo>
                    <a:pt x="543057" y="1101303"/>
                  </a:lnTo>
                  <a:lnTo>
                    <a:pt x="541159" y="1106034"/>
                  </a:lnTo>
                  <a:lnTo>
                    <a:pt x="539262" y="1110800"/>
                  </a:lnTo>
                  <a:lnTo>
                    <a:pt x="534510" y="1119327"/>
                  </a:lnTo>
                  <a:lnTo>
                    <a:pt x="530715" y="1121224"/>
                  </a:lnTo>
                  <a:lnTo>
                    <a:pt x="527867" y="1120297"/>
                  </a:lnTo>
                  <a:lnTo>
                    <a:pt x="526916" y="1120297"/>
                  </a:lnTo>
                  <a:lnTo>
                    <a:pt x="524067" y="1120297"/>
                  </a:lnTo>
                  <a:lnTo>
                    <a:pt x="517423" y="1117434"/>
                  </a:lnTo>
                  <a:lnTo>
                    <a:pt x="514574" y="1116493"/>
                  </a:lnTo>
                  <a:lnTo>
                    <a:pt x="512672" y="1115526"/>
                  </a:lnTo>
                  <a:lnTo>
                    <a:pt x="499380" y="1113629"/>
                  </a:lnTo>
                  <a:lnTo>
                    <a:pt x="493682" y="1113629"/>
                  </a:lnTo>
                  <a:lnTo>
                    <a:pt x="484190" y="1111732"/>
                  </a:lnTo>
                  <a:lnTo>
                    <a:pt x="481341" y="1114595"/>
                  </a:lnTo>
                  <a:lnTo>
                    <a:pt x="479444" y="1115526"/>
                  </a:lnTo>
                  <a:lnTo>
                    <a:pt x="478493" y="1115526"/>
                  </a:lnTo>
                  <a:lnTo>
                    <a:pt x="473746" y="1112698"/>
                  </a:lnTo>
                  <a:lnTo>
                    <a:pt x="471849" y="1109829"/>
                  </a:lnTo>
                  <a:lnTo>
                    <a:pt x="471849" y="1106034"/>
                  </a:lnTo>
                  <a:lnTo>
                    <a:pt x="473746" y="1103200"/>
                  </a:lnTo>
                  <a:lnTo>
                    <a:pt x="472795" y="1092737"/>
                  </a:lnTo>
                  <a:lnTo>
                    <a:pt x="469947" y="1088947"/>
                  </a:lnTo>
                  <a:lnTo>
                    <a:pt x="476595" y="1088010"/>
                  </a:lnTo>
                  <a:lnTo>
                    <a:pt x="475644" y="1085142"/>
                  </a:lnTo>
                  <a:lnTo>
                    <a:pt x="474693" y="1084211"/>
                  </a:lnTo>
                  <a:lnTo>
                    <a:pt x="473746" y="1082318"/>
                  </a:lnTo>
                  <a:lnTo>
                    <a:pt x="471849" y="1080416"/>
                  </a:lnTo>
                  <a:lnTo>
                    <a:pt x="470898" y="1078518"/>
                  </a:lnTo>
                  <a:lnTo>
                    <a:pt x="469947" y="1075650"/>
                  </a:lnTo>
                  <a:lnTo>
                    <a:pt x="469947" y="1074718"/>
                  </a:lnTo>
                  <a:lnTo>
                    <a:pt x="469000" y="1072821"/>
                  </a:lnTo>
                  <a:lnTo>
                    <a:pt x="467103" y="1071850"/>
                  </a:lnTo>
                  <a:lnTo>
                    <a:pt x="461405" y="1070923"/>
                  </a:lnTo>
                  <a:lnTo>
                    <a:pt x="460454" y="1067124"/>
                  </a:lnTo>
                  <a:lnTo>
                    <a:pt x="460454" y="1067124"/>
                  </a:lnTo>
                  <a:lnTo>
                    <a:pt x="457605" y="1061426"/>
                  </a:lnTo>
                  <a:lnTo>
                    <a:pt x="453810" y="1061426"/>
                  </a:lnTo>
                  <a:lnTo>
                    <a:pt x="452859" y="1061426"/>
                  </a:lnTo>
                  <a:lnTo>
                    <a:pt x="446211" y="1064255"/>
                  </a:lnTo>
                  <a:lnTo>
                    <a:pt x="444313" y="1063328"/>
                  </a:lnTo>
                  <a:lnTo>
                    <a:pt x="447162" y="1061426"/>
                  </a:lnTo>
                  <a:lnTo>
                    <a:pt x="447162" y="1058562"/>
                  </a:lnTo>
                  <a:lnTo>
                    <a:pt x="446211" y="1039587"/>
                  </a:lnTo>
                  <a:lnTo>
                    <a:pt x="445264" y="1037690"/>
                  </a:lnTo>
                  <a:lnTo>
                    <a:pt x="444313" y="1036739"/>
                  </a:lnTo>
                  <a:lnTo>
                    <a:pt x="441464" y="1035793"/>
                  </a:lnTo>
                  <a:lnTo>
                    <a:pt x="439567" y="1036739"/>
                  </a:lnTo>
                  <a:lnTo>
                    <a:pt x="437665" y="1038641"/>
                  </a:lnTo>
                  <a:lnTo>
                    <a:pt x="437665" y="1040539"/>
                  </a:lnTo>
                  <a:lnTo>
                    <a:pt x="438616" y="1034841"/>
                  </a:lnTo>
                  <a:lnTo>
                    <a:pt x="439567" y="1031993"/>
                  </a:lnTo>
                  <a:lnTo>
                    <a:pt x="445264" y="1032944"/>
                  </a:lnTo>
                  <a:lnTo>
                    <a:pt x="446211" y="1033890"/>
                  </a:lnTo>
                  <a:lnTo>
                    <a:pt x="448113" y="1033890"/>
                  </a:lnTo>
                  <a:lnTo>
                    <a:pt x="450011" y="1031993"/>
                  </a:lnTo>
                  <a:lnTo>
                    <a:pt x="452859" y="1030095"/>
                  </a:lnTo>
                  <a:lnTo>
                    <a:pt x="456654" y="1027247"/>
                  </a:lnTo>
                  <a:lnTo>
                    <a:pt x="458557" y="1023447"/>
                  </a:lnTo>
                  <a:lnTo>
                    <a:pt x="456654" y="1021549"/>
                  </a:lnTo>
                  <a:lnTo>
                    <a:pt x="454757" y="1023447"/>
                  </a:lnTo>
                  <a:lnTo>
                    <a:pt x="451908" y="1023447"/>
                  </a:lnTo>
                  <a:lnTo>
                    <a:pt x="450957" y="1022500"/>
                  </a:lnTo>
                  <a:lnTo>
                    <a:pt x="448113" y="1023447"/>
                  </a:lnTo>
                  <a:lnTo>
                    <a:pt x="447162" y="1020603"/>
                  </a:lnTo>
                  <a:lnTo>
                    <a:pt x="447162" y="1019652"/>
                  </a:lnTo>
                  <a:lnTo>
                    <a:pt x="447162" y="1016803"/>
                  </a:lnTo>
                  <a:lnTo>
                    <a:pt x="441464" y="1013954"/>
                  </a:lnTo>
                  <a:lnTo>
                    <a:pt x="432918" y="1015852"/>
                  </a:lnTo>
                  <a:lnTo>
                    <a:pt x="431967" y="1017749"/>
                  </a:lnTo>
                  <a:lnTo>
                    <a:pt x="426290" y="1013003"/>
                  </a:lnTo>
                  <a:lnTo>
                    <a:pt x="426290" y="1009208"/>
                  </a:lnTo>
                  <a:lnTo>
                    <a:pt x="421524" y="1002559"/>
                  </a:lnTo>
                  <a:lnTo>
                    <a:pt x="420597" y="998760"/>
                  </a:lnTo>
                  <a:lnTo>
                    <a:pt x="418695" y="994965"/>
                  </a:lnTo>
                  <a:lnTo>
                    <a:pt x="417729" y="993062"/>
                  </a:lnTo>
                  <a:lnTo>
                    <a:pt x="416797" y="992116"/>
                  </a:lnTo>
                  <a:lnTo>
                    <a:pt x="414900" y="990218"/>
                  </a:lnTo>
                  <a:lnTo>
                    <a:pt x="413929" y="988316"/>
                  </a:lnTo>
                  <a:lnTo>
                    <a:pt x="412997" y="985467"/>
                  </a:lnTo>
                  <a:lnTo>
                    <a:pt x="410134" y="983570"/>
                  </a:lnTo>
                  <a:lnTo>
                    <a:pt x="406334" y="981672"/>
                  </a:lnTo>
                  <a:lnTo>
                    <a:pt x="404436" y="979770"/>
                  </a:lnTo>
                  <a:lnTo>
                    <a:pt x="402534" y="977877"/>
                  </a:lnTo>
                  <a:lnTo>
                    <a:pt x="400636" y="975024"/>
                  </a:lnTo>
                  <a:lnTo>
                    <a:pt x="396856" y="973126"/>
                  </a:lnTo>
                  <a:lnTo>
                    <a:pt x="395910" y="973126"/>
                  </a:lnTo>
                  <a:lnTo>
                    <a:pt x="394008" y="972180"/>
                  </a:lnTo>
                  <a:lnTo>
                    <a:pt x="392110" y="973126"/>
                  </a:lnTo>
                  <a:lnTo>
                    <a:pt x="386418" y="980721"/>
                  </a:lnTo>
                  <a:lnTo>
                    <a:pt x="383564" y="983570"/>
                  </a:lnTo>
                  <a:lnTo>
                    <a:pt x="381667" y="981672"/>
                  </a:lnTo>
                  <a:lnTo>
                    <a:pt x="379769" y="975024"/>
                  </a:lnTo>
                  <a:lnTo>
                    <a:pt x="373120" y="968380"/>
                  </a:lnTo>
                  <a:lnTo>
                    <a:pt x="371223" y="966482"/>
                  </a:lnTo>
                  <a:lnTo>
                    <a:pt x="367428" y="964580"/>
                  </a:lnTo>
                  <a:lnTo>
                    <a:pt x="362677" y="962682"/>
                  </a:lnTo>
                  <a:lnTo>
                    <a:pt x="356033" y="960785"/>
                  </a:lnTo>
                  <a:lnTo>
                    <a:pt x="349385" y="959834"/>
                  </a:lnTo>
                  <a:lnTo>
                    <a:pt x="349385" y="959834"/>
                  </a:lnTo>
                  <a:lnTo>
                    <a:pt x="342741" y="960785"/>
                  </a:lnTo>
                  <a:lnTo>
                    <a:pt x="339887" y="962682"/>
                  </a:lnTo>
                  <a:lnTo>
                    <a:pt x="338941" y="965531"/>
                  </a:lnTo>
                  <a:lnTo>
                    <a:pt x="337995" y="966482"/>
                  </a:lnTo>
                  <a:lnTo>
                    <a:pt x="337043" y="968380"/>
                  </a:lnTo>
                  <a:lnTo>
                    <a:pt x="336092" y="976926"/>
                  </a:lnTo>
                  <a:lnTo>
                    <a:pt x="330395" y="974077"/>
                  </a:lnTo>
                  <a:lnTo>
                    <a:pt x="331346" y="973126"/>
                  </a:lnTo>
                  <a:lnTo>
                    <a:pt x="332297" y="968380"/>
                  </a:lnTo>
                  <a:lnTo>
                    <a:pt x="332297" y="963634"/>
                  </a:lnTo>
                  <a:lnTo>
                    <a:pt x="333244" y="960785"/>
                  </a:lnTo>
                  <a:lnTo>
                    <a:pt x="333244" y="956985"/>
                  </a:lnTo>
                  <a:lnTo>
                    <a:pt x="331346" y="954136"/>
                  </a:lnTo>
                  <a:lnTo>
                    <a:pt x="331346" y="952239"/>
                  </a:lnTo>
                  <a:lnTo>
                    <a:pt x="332297" y="952239"/>
                  </a:lnTo>
                  <a:lnTo>
                    <a:pt x="332297" y="951288"/>
                  </a:lnTo>
                  <a:lnTo>
                    <a:pt x="334195" y="951288"/>
                  </a:lnTo>
                  <a:lnTo>
                    <a:pt x="336092" y="951288"/>
                  </a:lnTo>
                  <a:lnTo>
                    <a:pt x="337995" y="951288"/>
                  </a:lnTo>
                  <a:lnTo>
                    <a:pt x="340838" y="950337"/>
                  </a:lnTo>
                  <a:lnTo>
                    <a:pt x="344638" y="950337"/>
                  </a:lnTo>
                  <a:lnTo>
                    <a:pt x="345585" y="949390"/>
                  </a:lnTo>
                  <a:lnTo>
                    <a:pt x="348438" y="948439"/>
                  </a:lnTo>
                  <a:lnTo>
                    <a:pt x="351282" y="945590"/>
                  </a:lnTo>
                  <a:lnTo>
                    <a:pt x="352233" y="944644"/>
                  </a:lnTo>
                  <a:lnTo>
                    <a:pt x="355082" y="940844"/>
                  </a:lnTo>
                  <a:lnTo>
                    <a:pt x="356033" y="937044"/>
                  </a:lnTo>
                  <a:lnTo>
                    <a:pt x="356979" y="936098"/>
                  </a:lnTo>
                  <a:lnTo>
                    <a:pt x="357931" y="934201"/>
                  </a:lnTo>
                  <a:lnTo>
                    <a:pt x="356033" y="930400"/>
                  </a:lnTo>
                  <a:lnTo>
                    <a:pt x="355082" y="926601"/>
                  </a:lnTo>
                  <a:lnTo>
                    <a:pt x="355082" y="924703"/>
                  </a:lnTo>
                  <a:lnTo>
                    <a:pt x="356979" y="920908"/>
                  </a:lnTo>
                  <a:lnTo>
                    <a:pt x="360779" y="915221"/>
                  </a:lnTo>
                  <a:lnTo>
                    <a:pt x="367428" y="917118"/>
                  </a:lnTo>
                  <a:lnTo>
                    <a:pt x="369325" y="918064"/>
                  </a:lnTo>
                  <a:lnTo>
                    <a:pt x="376920" y="919967"/>
                  </a:lnTo>
                  <a:lnTo>
                    <a:pt x="391164" y="921855"/>
                  </a:lnTo>
                  <a:lnTo>
                    <a:pt x="391164" y="920908"/>
                  </a:lnTo>
                  <a:lnTo>
                    <a:pt x="392110" y="916167"/>
                  </a:lnTo>
                  <a:lnTo>
                    <a:pt x="390213" y="912372"/>
                  </a:lnTo>
                  <a:lnTo>
                    <a:pt x="386418" y="912372"/>
                  </a:lnTo>
                  <a:lnTo>
                    <a:pt x="382618" y="912372"/>
                  </a:lnTo>
                  <a:lnTo>
                    <a:pt x="381667" y="913318"/>
                  </a:lnTo>
                  <a:lnTo>
                    <a:pt x="379769" y="915221"/>
                  </a:lnTo>
                  <a:lnTo>
                    <a:pt x="377867" y="913318"/>
                  </a:lnTo>
                  <a:lnTo>
                    <a:pt x="375969" y="912372"/>
                  </a:lnTo>
                  <a:lnTo>
                    <a:pt x="375023" y="912372"/>
                  </a:lnTo>
                  <a:lnTo>
                    <a:pt x="370272" y="911421"/>
                  </a:lnTo>
                  <a:lnTo>
                    <a:pt x="369325" y="910475"/>
                  </a:lnTo>
                  <a:lnTo>
                    <a:pt x="367428" y="910475"/>
                  </a:lnTo>
                  <a:lnTo>
                    <a:pt x="367428" y="900977"/>
                  </a:lnTo>
                  <a:lnTo>
                    <a:pt x="366477" y="897177"/>
                  </a:lnTo>
                  <a:lnTo>
                    <a:pt x="365525" y="896231"/>
                  </a:lnTo>
                  <a:lnTo>
                    <a:pt x="363628" y="892426"/>
                  </a:lnTo>
                  <a:lnTo>
                    <a:pt x="362677" y="890534"/>
                  </a:lnTo>
                  <a:lnTo>
                    <a:pt x="358877" y="889582"/>
                  </a:lnTo>
                  <a:lnTo>
                    <a:pt x="356979" y="888631"/>
                  </a:lnTo>
                  <a:lnTo>
                    <a:pt x="356979" y="888631"/>
                  </a:lnTo>
                  <a:lnTo>
                    <a:pt x="357931" y="886734"/>
                  </a:lnTo>
                  <a:lnTo>
                    <a:pt x="359828" y="886734"/>
                  </a:lnTo>
                  <a:lnTo>
                    <a:pt x="360779" y="882934"/>
                  </a:lnTo>
                  <a:lnTo>
                    <a:pt x="360779" y="876290"/>
                  </a:lnTo>
                  <a:lnTo>
                    <a:pt x="360779" y="869642"/>
                  </a:lnTo>
                  <a:lnTo>
                    <a:pt x="361731" y="865847"/>
                  </a:lnTo>
                  <a:lnTo>
                    <a:pt x="363628" y="864895"/>
                  </a:lnTo>
                  <a:lnTo>
                    <a:pt x="365525" y="862052"/>
                  </a:lnTo>
                  <a:lnTo>
                    <a:pt x="366477" y="861100"/>
                  </a:lnTo>
                  <a:lnTo>
                    <a:pt x="366477" y="859198"/>
                  </a:lnTo>
                  <a:lnTo>
                    <a:pt x="371223" y="847808"/>
                  </a:lnTo>
                  <a:lnTo>
                    <a:pt x="373120" y="844959"/>
                  </a:lnTo>
                  <a:lnTo>
                    <a:pt x="374072" y="844008"/>
                  </a:lnTo>
                  <a:lnTo>
                    <a:pt x="375023" y="842111"/>
                  </a:lnTo>
                  <a:lnTo>
                    <a:pt x="375023" y="839262"/>
                  </a:lnTo>
                  <a:lnTo>
                    <a:pt x="369325" y="826916"/>
                  </a:lnTo>
                  <a:lnTo>
                    <a:pt x="368374" y="828818"/>
                  </a:lnTo>
                  <a:lnTo>
                    <a:pt x="368374" y="829770"/>
                  </a:lnTo>
                  <a:lnTo>
                    <a:pt x="369325" y="825970"/>
                  </a:lnTo>
                  <a:lnTo>
                    <a:pt x="364574" y="817424"/>
                  </a:lnTo>
                  <a:lnTo>
                    <a:pt x="359828" y="808877"/>
                  </a:lnTo>
                  <a:lnTo>
                    <a:pt x="358877" y="806990"/>
                  </a:lnTo>
                  <a:lnTo>
                    <a:pt x="356979" y="806039"/>
                  </a:lnTo>
                  <a:lnTo>
                    <a:pt x="354131" y="805092"/>
                  </a:lnTo>
                  <a:lnTo>
                    <a:pt x="351282" y="806039"/>
                  </a:lnTo>
                  <a:lnTo>
                    <a:pt x="349385" y="801293"/>
                  </a:lnTo>
                  <a:lnTo>
                    <a:pt x="348438" y="798444"/>
                  </a:lnTo>
                  <a:lnTo>
                    <a:pt x="347487" y="794649"/>
                  </a:lnTo>
                  <a:lnTo>
                    <a:pt x="345585" y="791795"/>
                  </a:lnTo>
                  <a:lnTo>
                    <a:pt x="345585" y="790849"/>
                  </a:lnTo>
                  <a:lnTo>
                    <a:pt x="344638" y="789898"/>
                  </a:lnTo>
                  <a:lnTo>
                    <a:pt x="342741" y="787049"/>
                  </a:lnTo>
                  <a:lnTo>
                    <a:pt x="340838" y="783254"/>
                  </a:lnTo>
                  <a:lnTo>
                    <a:pt x="339887" y="781357"/>
                  </a:lnTo>
                  <a:lnTo>
                    <a:pt x="338941" y="780405"/>
                  </a:lnTo>
                  <a:lnTo>
                    <a:pt x="337043" y="779454"/>
                  </a:lnTo>
                  <a:lnTo>
                    <a:pt x="337995" y="777557"/>
                  </a:lnTo>
                  <a:lnTo>
                    <a:pt x="337995" y="777557"/>
                  </a:lnTo>
                  <a:lnTo>
                    <a:pt x="340838" y="773757"/>
                  </a:lnTo>
                  <a:lnTo>
                    <a:pt x="342741" y="774708"/>
                  </a:lnTo>
                  <a:lnTo>
                    <a:pt x="352233" y="770908"/>
                  </a:lnTo>
                  <a:lnTo>
                    <a:pt x="355082" y="769010"/>
                  </a:lnTo>
                  <a:lnTo>
                    <a:pt x="358877" y="767113"/>
                  </a:lnTo>
                  <a:lnTo>
                    <a:pt x="361731" y="765211"/>
                  </a:lnTo>
                  <a:lnTo>
                    <a:pt x="363628" y="764264"/>
                  </a:lnTo>
                  <a:lnTo>
                    <a:pt x="366477" y="763313"/>
                  </a:lnTo>
                  <a:lnTo>
                    <a:pt x="373120" y="762367"/>
                  </a:lnTo>
                  <a:lnTo>
                    <a:pt x="375023" y="759513"/>
                  </a:lnTo>
                  <a:lnTo>
                    <a:pt x="375969" y="757616"/>
                  </a:lnTo>
                  <a:lnTo>
                    <a:pt x="375969" y="756669"/>
                  </a:lnTo>
                  <a:lnTo>
                    <a:pt x="378818" y="753816"/>
                  </a:lnTo>
                  <a:lnTo>
                    <a:pt x="378818" y="753816"/>
                  </a:lnTo>
                  <a:lnTo>
                    <a:pt x="387364" y="750021"/>
                  </a:lnTo>
                  <a:lnTo>
                    <a:pt x="377867" y="747172"/>
                  </a:lnTo>
                  <a:lnTo>
                    <a:pt x="375023" y="747172"/>
                  </a:lnTo>
                  <a:lnTo>
                    <a:pt x="370272" y="743377"/>
                  </a:lnTo>
                  <a:lnTo>
                    <a:pt x="364574" y="738636"/>
                  </a:lnTo>
                  <a:lnTo>
                    <a:pt x="363628" y="737680"/>
                  </a:lnTo>
                  <a:lnTo>
                    <a:pt x="361731" y="735777"/>
                  </a:lnTo>
                  <a:lnTo>
                    <a:pt x="358877" y="734831"/>
                  </a:lnTo>
                  <a:lnTo>
                    <a:pt x="356979" y="731982"/>
                  </a:lnTo>
                  <a:lnTo>
                    <a:pt x="355082" y="730080"/>
                  </a:lnTo>
                  <a:lnTo>
                    <a:pt x="353184" y="727236"/>
                  </a:lnTo>
                  <a:lnTo>
                    <a:pt x="343687" y="719641"/>
                  </a:lnTo>
                  <a:lnTo>
                    <a:pt x="338941" y="719641"/>
                  </a:lnTo>
                  <a:lnTo>
                    <a:pt x="337995" y="719641"/>
                  </a:lnTo>
                  <a:lnTo>
                    <a:pt x="333244" y="716788"/>
                  </a:lnTo>
                  <a:lnTo>
                    <a:pt x="327546" y="717739"/>
                  </a:lnTo>
                  <a:lnTo>
                    <a:pt x="324702" y="717739"/>
                  </a:lnTo>
                  <a:lnTo>
                    <a:pt x="320902" y="717739"/>
                  </a:lnTo>
                  <a:lnTo>
                    <a:pt x="319005" y="715841"/>
                  </a:lnTo>
                  <a:lnTo>
                    <a:pt x="318054" y="713944"/>
                  </a:lnTo>
                  <a:lnTo>
                    <a:pt x="318054" y="712993"/>
                  </a:lnTo>
                  <a:lnTo>
                    <a:pt x="319951" y="710149"/>
                  </a:lnTo>
                  <a:lnTo>
                    <a:pt x="319951" y="709193"/>
                  </a:lnTo>
                  <a:lnTo>
                    <a:pt x="320902" y="704447"/>
                  </a:lnTo>
                  <a:lnTo>
                    <a:pt x="320902" y="704447"/>
                  </a:lnTo>
                  <a:lnTo>
                    <a:pt x="319951" y="703495"/>
                  </a:lnTo>
                  <a:lnTo>
                    <a:pt x="320902" y="701598"/>
                  </a:lnTo>
                  <a:lnTo>
                    <a:pt x="321849" y="700657"/>
                  </a:lnTo>
                  <a:lnTo>
                    <a:pt x="323751" y="697798"/>
                  </a:lnTo>
                  <a:lnTo>
                    <a:pt x="325649" y="689257"/>
                  </a:lnTo>
                  <a:lnTo>
                    <a:pt x="326600" y="681662"/>
                  </a:lnTo>
                  <a:lnTo>
                    <a:pt x="327546" y="680721"/>
                  </a:lnTo>
                  <a:lnTo>
                    <a:pt x="329449" y="678818"/>
                  </a:lnTo>
                  <a:lnTo>
                    <a:pt x="329449" y="675023"/>
                  </a:lnTo>
                  <a:lnTo>
                    <a:pt x="330395" y="673126"/>
                  </a:lnTo>
                  <a:lnTo>
                    <a:pt x="331346" y="671228"/>
                  </a:lnTo>
                  <a:lnTo>
                    <a:pt x="332297" y="670277"/>
                  </a:lnTo>
                  <a:lnTo>
                    <a:pt x="332297" y="663628"/>
                  </a:lnTo>
                  <a:lnTo>
                    <a:pt x="331346" y="661731"/>
                  </a:lnTo>
                  <a:lnTo>
                    <a:pt x="331346" y="658882"/>
                  </a:lnTo>
                  <a:lnTo>
                    <a:pt x="331346" y="656034"/>
                  </a:lnTo>
                  <a:lnTo>
                    <a:pt x="329449" y="652238"/>
                  </a:lnTo>
                  <a:lnTo>
                    <a:pt x="329449" y="651287"/>
                  </a:lnTo>
                  <a:lnTo>
                    <a:pt x="328497" y="650336"/>
                  </a:lnTo>
                  <a:lnTo>
                    <a:pt x="325649" y="646541"/>
                  </a:lnTo>
                  <a:lnTo>
                    <a:pt x="324702" y="645590"/>
                  </a:lnTo>
                  <a:lnTo>
                    <a:pt x="322800" y="644639"/>
                  </a:lnTo>
                  <a:lnTo>
                    <a:pt x="321849" y="643688"/>
                  </a:lnTo>
                  <a:lnTo>
                    <a:pt x="321849" y="639893"/>
                  </a:lnTo>
                  <a:lnTo>
                    <a:pt x="321849" y="630400"/>
                  </a:lnTo>
                  <a:lnTo>
                    <a:pt x="320902" y="628498"/>
                  </a:lnTo>
                  <a:lnTo>
                    <a:pt x="318054" y="626600"/>
                  </a:lnTo>
                  <a:lnTo>
                    <a:pt x="318054" y="625649"/>
                  </a:lnTo>
                  <a:lnTo>
                    <a:pt x="317103" y="619952"/>
                  </a:lnTo>
                  <a:lnTo>
                    <a:pt x="316151" y="609513"/>
                  </a:lnTo>
                  <a:lnTo>
                    <a:pt x="315205" y="598118"/>
                  </a:lnTo>
                  <a:lnTo>
                    <a:pt x="314254" y="590523"/>
                  </a:lnTo>
                  <a:lnTo>
                    <a:pt x="315205" y="587670"/>
                  </a:lnTo>
                  <a:lnTo>
                    <a:pt x="317103" y="581972"/>
                  </a:lnTo>
                  <a:lnTo>
                    <a:pt x="319005" y="580075"/>
                  </a:lnTo>
                  <a:lnTo>
                    <a:pt x="327546" y="574377"/>
                  </a:lnTo>
                  <a:lnTo>
                    <a:pt x="325649" y="573431"/>
                  </a:lnTo>
                  <a:lnTo>
                    <a:pt x="323751" y="575329"/>
                  </a:lnTo>
                  <a:lnTo>
                    <a:pt x="320902" y="573431"/>
                  </a:lnTo>
                  <a:lnTo>
                    <a:pt x="318054" y="571534"/>
                  </a:lnTo>
                  <a:lnTo>
                    <a:pt x="316151" y="569641"/>
                  </a:lnTo>
                  <a:lnTo>
                    <a:pt x="316151" y="568690"/>
                  </a:lnTo>
                  <a:lnTo>
                    <a:pt x="315205" y="568690"/>
                  </a:lnTo>
                  <a:lnTo>
                    <a:pt x="314254" y="564895"/>
                  </a:lnTo>
                  <a:lnTo>
                    <a:pt x="313308" y="562993"/>
                  </a:lnTo>
                  <a:lnTo>
                    <a:pt x="312356" y="562046"/>
                  </a:lnTo>
                  <a:lnTo>
                    <a:pt x="311405" y="560149"/>
                  </a:lnTo>
                  <a:lnTo>
                    <a:pt x="309508" y="557300"/>
                  </a:lnTo>
                  <a:lnTo>
                    <a:pt x="308556" y="556349"/>
                  </a:lnTo>
                  <a:lnTo>
                    <a:pt x="305713" y="553500"/>
                  </a:lnTo>
                  <a:lnTo>
                    <a:pt x="304761" y="552549"/>
                  </a:lnTo>
                  <a:lnTo>
                    <a:pt x="301913" y="546856"/>
                  </a:lnTo>
                  <a:lnTo>
                    <a:pt x="300962" y="544954"/>
                  </a:lnTo>
                  <a:lnTo>
                    <a:pt x="300015" y="541159"/>
                  </a:lnTo>
                  <a:lnTo>
                    <a:pt x="298113" y="540208"/>
                  </a:lnTo>
                  <a:lnTo>
                    <a:pt x="298113" y="539257"/>
                  </a:lnTo>
                  <a:lnTo>
                    <a:pt x="297162" y="537359"/>
                  </a:lnTo>
                  <a:lnTo>
                    <a:pt x="297162" y="532613"/>
                  </a:lnTo>
                  <a:lnTo>
                    <a:pt x="297162" y="519321"/>
                  </a:lnTo>
                  <a:lnTo>
                    <a:pt x="296215" y="515521"/>
                  </a:lnTo>
                  <a:lnTo>
                    <a:pt x="294318" y="508882"/>
                  </a:lnTo>
                  <a:lnTo>
                    <a:pt x="292415" y="505077"/>
                  </a:lnTo>
                  <a:lnTo>
                    <a:pt x="291469" y="504131"/>
                  </a:lnTo>
                  <a:lnTo>
                    <a:pt x="293367" y="498433"/>
                  </a:lnTo>
                  <a:lnTo>
                    <a:pt x="295264" y="493687"/>
                  </a:lnTo>
                  <a:lnTo>
                    <a:pt x="287669" y="487039"/>
                  </a:lnTo>
                  <a:lnTo>
                    <a:pt x="287669" y="487039"/>
                  </a:lnTo>
                  <a:lnTo>
                    <a:pt x="296215" y="490834"/>
                  </a:lnTo>
                  <a:lnTo>
                    <a:pt x="303810" y="489887"/>
                  </a:lnTo>
                  <a:lnTo>
                    <a:pt x="308556" y="487990"/>
                  </a:lnTo>
                  <a:lnTo>
                    <a:pt x="310459" y="486087"/>
                  </a:lnTo>
                  <a:lnTo>
                    <a:pt x="317103" y="481341"/>
                  </a:lnTo>
                  <a:lnTo>
                    <a:pt x="317103" y="481341"/>
                  </a:lnTo>
                  <a:lnTo>
                    <a:pt x="319005" y="478493"/>
                  </a:lnTo>
                  <a:lnTo>
                    <a:pt x="317103" y="473746"/>
                  </a:lnTo>
                  <a:lnTo>
                    <a:pt x="315205" y="469000"/>
                  </a:lnTo>
                  <a:lnTo>
                    <a:pt x="300015" y="459503"/>
                  </a:lnTo>
                  <a:lnTo>
                    <a:pt x="306659" y="445264"/>
                  </a:lnTo>
                  <a:lnTo>
                    <a:pt x="308556" y="441474"/>
                  </a:lnTo>
                  <a:lnTo>
                    <a:pt x="310459" y="431031"/>
                  </a:lnTo>
                  <a:lnTo>
                    <a:pt x="309508" y="429128"/>
                  </a:lnTo>
                  <a:lnTo>
                    <a:pt x="305713" y="425333"/>
                  </a:lnTo>
                  <a:lnTo>
                    <a:pt x="304761" y="419636"/>
                  </a:lnTo>
                  <a:lnTo>
                    <a:pt x="306659" y="411090"/>
                  </a:lnTo>
                  <a:lnTo>
                    <a:pt x="305713" y="397798"/>
                  </a:lnTo>
                  <a:lnTo>
                    <a:pt x="298113" y="389251"/>
                  </a:lnTo>
                  <a:lnTo>
                    <a:pt x="294318" y="402544"/>
                  </a:lnTo>
                  <a:lnTo>
                    <a:pt x="292415" y="407295"/>
                  </a:lnTo>
                  <a:lnTo>
                    <a:pt x="291469" y="409192"/>
                  </a:lnTo>
                  <a:lnTo>
                    <a:pt x="290518" y="412041"/>
                  </a:lnTo>
                  <a:lnTo>
                    <a:pt x="288620" y="414890"/>
                  </a:lnTo>
                  <a:lnTo>
                    <a:pt x="287669" y="416787"/>
                  </a:lnTo>
                  <a:lnTo>
                    <a:pt x="288620" y="429128"/>
                  </a:lnTo>
                  <a:lnTo>
                    <a:pt x="288620" y="431982"/>
                  </a:lnTo>
                  <a:lnTo>
                    <a:pt x="289567" y="440523"/>
                  </a:lnTo>
                  <a:lnTo>
                    <a:pt x="289567" y="441474"/>
                  </a:lnTo>
                  <a:lnTo>
                    <a:pt x="289567" y="448108"/>
                  </a:lnTo>
                  <a:lnTo>
                    <a:pt x="289567" y="450010"/>
                  </a:lnTo>
                  <a:lnTo>
                    <a:pt x="287669" y="451908"/>
                  </a:lnTo>
                  <a:lnTo>
                    <a:pt x="285772" y="453806"/>
                  </a:lnTo>
                  <a:lnTo>
                    <a:pt x="284821" y="456659"/>
                  </a:lnTo>
                  <a:lnTo>
                    <a:pt x="282923" y="461405"/>
                  </a:lnTo>
                  <a:lnTo>
                    <a:pt x="281026" y="464249"/>
                  </a:lnTo>
                  <a:lnTo>
                    <a:pt x="280074" y="470903"/>
                  </a:lnTo>
                  <a:lnTo>
                    <a:pt x="278177" y="474698"/>
                  </a:lnTo>
                  <a:lnTo>
                    <a:pt x="277226" y="478493"/>
                  </a:lnTo>
                  <a:lnTo>
                    <a:pt x="275328" y="480395"/>
                  </a:lnTo>
                  <a:lnTo>
                    <a:pt x="274377" y="482293"/>
                  </a:lnTo>
                  <a:lnTo>
                    <a:pt x="272480" y="485146"/>
                  </a:lnTo>
                  <a:lnTo>
                    <a:pt x="272480" y="487039"/>
                  </a:lnTo>
                  <a:lnTo>
                    <a:pt x="271528" y="487990"/>
                  </a:lnTo>
                  <a:lnTo>
                    <a:pt x="267733" y="487990"/>
                  </a:lnTo>
                  <a:lnTo>
                    <a:pt x="264885" y="487990"/>
                  </a:lnTo>
                  <a:lnTo>
                    <a:pt x="263933" y="486087"/>
                  </a:lnTo>
                  <a:lnTo>
                    <a:pt x="261085" y="484190"/>
                  </a:lnTo>
                  <a:lnTo>
                    <a:pt x="260133" y="483239"/>
                  </a:lnTo>
                  <a:lnTo>
                    <a:pt x="260133" y="481341"/>
                  </a:lnTo>
                  <a:lnTo>
                    <a:pt x="256339" y="475644"/>
                  </a:lnTo>
                  <a:lnTo>
                    <a:pt x="254436" y="474698"/>
                  </a:lnTo>
                  <a:lnTo>
                    <a:pt x="249690" y="469946"/>
                  </a:lnTo>
                  <a:lnTo>
                    <a:pt x="247792" y="468049"/>
                  </a:lnTo>
                  <a:lnTo>
                    <a:pt x="237349" y="467098"/>
                  </a:lnTo>
                  <a:lnTo>
                    <a:pt x="234500" y="467098"/>
                  </a:lnTo>
                  <a:lnTo>
                    <a:pt x="232603" y="467098"/>
                  </a:lnTo>
                  <a:lnTo>
                    <a:pt x="232603" y="468049"/>
                  </a:lnTo>
                  <a:lnTo>
                    <a:pt x="229754" y="469000"/>
                  </a:lnTo>
                  <a:lnTo>
                    <a:pt x="227856" y="466152"/>
                  </a:lnTo>
                  <a:lnTo>
                    <a:pt x="225008" y="463303"/>
                  </a:lnTo>
                  <a:lnTo>
                    <a:pt x="224057" y="461405"/>
                  </a:lnTo>
                  <a:lnTo>
                    <a:pt x="222159" y="458552"/>
                  </a:lnTo>
                  <a:lnTo>
                    <a:pt x="221208" y="453806"/>
                  </a:lnTo>
                  <a:lnTo>
                    <a:pt x="220257" y="449059"/>
                  </a:lnTo>
                  <a:lnTo>
                    <a:pt x="220257" y="447162"/>
                  </a:lnTo>
                  <a:lnTo>
                    <a:pt x="220257" y="431982"/>
                  </a:lnTo>
                  <a:lnTo>
                    <a:pt x="219310" y="413939"/>
                  </a:lnTo>
                  <a:lnTo>
                    <a:pt x="217408" y="412041"/>
                  </a:lnTo>
                  <a:lnTo>
                    <a:pt x="215510" y="410139"/>
                  </a:lnTo>
                  <a:lnTo>
                    <a:pt x="208867" y="408241"/>
                  </a:lnTo>
                  <a:lnTo>
                    <a:pt x="206964" y="376910"/>
                  </a:lnTo>
                  <a:lnTo>
                    <a:pt x="206964" y="370267"/>
                  </a:lnTo>
                  <a:lnTo>
                    <a:pt x="206964" y="364569"/>
                  </a:lnTo>
                  <a:lnTo>
                    <a:pt x="206013" y="367413"/>
                  </a:lnTo>
                  <a:lnTo>
                    <a:pt x="204116" y="375959"/>
                  </a:lnTo>
                  <a:lnTo>
                    <a:pt x="202218" y="378808"/>
                  </a:lnTo>
                  <a:lnTo>
                    <a:pt x="201267" y="380705"/>
                  </a:lnTo>
                  <a:lnTo>
                    <a:pt x="201267" y="388305"/>
                  </a:lnTo>
                  <a:lnTo>
                    <a:pt x="201267" y="411090"/>
                  </a:lnTo>
                  <a:lnTo>
                    <a:pt x="205067" y="423431"/>
                  </a:lnTo>
                  <a:lnTo>
                    <a:pt x="206964" y="435777"/>
                  </a:lnTo>
                  <a:lnTo>
                    <a:pt x="209813" y="452859"/>
                  </a:lnTo>
                  <a:lnTo>
                    <a:pt x="210764" y="453806"/>
                  </a:lnTo>
                  <a:lnTo>
                    <a:pt x="211711" y="454757"/>
                  </a:lnTo>
                  <a:lnTo>
                    <a:pt x="213613" y="456659"/>
                  </a:lnTo>
                  <a:lnTo>
                    <a:pt x="215510" y="462352"/>
                  </a:lnTo>
                  <a:lnTo>
                    <a:pt x="213613" y="463303"/>
                  </a:lnTo>
                  <a:lnTo>
                    <a:pt x="208867" y="468049"/>
                  </a:lnTo>
                  <a:lnTo>
                    <a:pt x="206013" y="468049"/>
                  </a:lnTo>
                  <a:lnTo>
                    <a:pt x="200321" y="467098"/>
                  </a:lnTo>
                  <a:lnTo>
                    <a:pt x="199369" y="466152"/>
                  </a:lnTo>
                  <a:lnTo>
                    <a:pt x="195574" y="469946"/>
                  </a:lnTo>
                  <a:lnTo>
                    <a:pt x="197472" y="475644"/>
                  </a:lnTo>
                  <a:lnTo>
                    <a:pt x="196521" y="475644"/>
                  </a:lnTo>
                  <a:lnTo>
                    <a:pt x="193672" y="477541"/>
                  </a:lnTo>
                  <a:lnTo>
                    <a:pt x="191775" y="479444"/>
                  </a:lnTo>
                  <a:lnTo>
                    <a:pt x="188926" y="485146"/>
                  </a:lnTo>
                  <a:lnTo>
                    <a:pt x="186097" y="487990"/>
                  </a:lnTo>
                  <a:lnTo>
                    <a:pt x="186097" y="487990"/>
                  </a:lnTo>
                  <a:lnTo>
                    <a:pt x="184199" y="489887"/>
                  </a:lnTo>
                  <a:lnTo>
                    <a:pt x="181331" y="496531"/>
                  </a:lnTo>
                  <a:lnTo>
                    <a:pt x="176600" y="497482"/>
                  </a:lnTo>
                  <a:lnTo>
                    <a:pt x="176600" y="493687"/>
                  </a:lnTo>
                  <a:lnTo>
                    <a:pt x="175634" y="492736"/>
                  </a:lnTo>
                  <a:lnTo>
                    <a:pt x="171839" y="491785"/>
                  </a:lnTo>
                  <a:lnTo>
                    <a:pt x="167107" y="499390"/>
                  </a:lnTo>
                  <a:lnTo>
                    <a:pt x="159512" y="502228"/>
                  </a:lnTo>
                  <a:lnTo>
                    <a:pt x="157610" y="496531"/>
                  </a:lnTo>
                  <a:lnTo>
                    <a:pt x="156664" y="495585"/>
                  </a:lnTo>
                  <a:lnTo>
                    <a:pt x="151918" y="494639"/>
                  </a:lnTo>
                  <a:lnTo>
                    <a:pt x="151918" y="490834"/>
                  </a:lnTo>
                  <a:lnTo>
                    <a:pt x="152864" y="488936"/>
                  </a:lnTo>
                  <a:lnTo>
                    <a:pt x="153815" y="488936"/>
                  </a:lnTo>
                  <a:lnTo>
                    <a:pt x="153815" y="487039"/>
                  </a:lnTo>
                  <a:lnTo>
                    <a:pt x="154761" y="483239"/>
                  </a:lnTo>
                  <a:lnTo>
                    <a:pt x="154761" y="478493"/>
                  </a:lnTo>
                  <a:lnTo>
                    <a:pt x="153815" y="467098"/>
                  </a:lnTo>
                  <a:lnTo>
                    <a:pt x="159512" y="461405"/>
                  </a:lnTo>
                  <a:lnTo>
                    <a:pt x="161410" y="459503"/>
                  </a:lnTo>
                  <a:lnTo>
                    <a:pt x="162341" y="457605"/>
                  </a:lnTo>
                  <a:lnTo>
                    <a:pt x="163307" y="456659"/>
                  </a:lnTo>
                  <a:lnTo>
                    <a:pt x="164239" y="452859"/>
                  </a:lnTo>
                  <a:lnTo>
                    <a:pt x="164239" y="445264"/>
                  </a:lnTo>
                  <a:lnTo>
                    <a:pt x="163307" y="437674"/>
                  </a:lnTo>
                  <a:lnTo>
                    <a:pt x="160444" y="431982"/>
                  </a:lnTo>
                  <a:lnTo>
                    <a:pt x="159512" y="430080"/>
                  </a:lnTo>
                  <a:lnTo>
                    <a:pt x="158561" y="426285"/>
                  </a:lnTo>
                  <a:lnTo>
                    <a:pt x="155712" y="420587"/>
                  </a:lnTo>
                  <a:lnTo>
                    <a:pt x="153815" y="417738"/>
                  </a:lnTo>
                  <a:lnTo>
                    <a:pt x="151918" y="415836"/>
                  </a:lnTo>
                  <a:lnTo>
                    <a:pt x="151918" y="414890"/>
                  </a:lnTo>
                  <a:lnTo>
                    <a:pt x="150015" y="412992"/>
                  </a:lnTo>
                  <a:lnTo>
                    <a:pt x="149069" y="412992"/>
                  </a:lnTo>
                  <a:lnTo>
                    <a:pt x="146220" y="412041"/>
                  </a:lnTo>
                  <a:lnTo>
                    <a:pt x="145269" y="412041"/>
                  </a:lnTo>
                  <a:lnTo>
                    <a:pt x="140523" y="412041"/>
                  </a:lnTo>
                  <a:lnTo>
                    <a:pt x="138620" y="412041"/>
                  </a:lnTo>
                  <a:lnTo>
                    <a:pt x="137674" y="411090"/>
                  </a:lnTo>
                  <a:lnTo>
                    <a:pt x="136723" y="408241"/>
                  </a:lnTo>
                  <a:lnTo>
                    <a:pt x="139571" y="400646"/>
                  </a:lnTo>
                  <a:lnTo>
                    <a:pt x="139571" y="398749"/>
                  </a:lnTo>
                  <a:lnTo>
                    <a:pt x="135777" y="397798"/>
                  </a:lnTo>
                  <a:lnTo>
                    <a:pt x="136723" y="395900"/>
                  </a:lnTo>
                  <a:lnTo>
                    <a:pt x="134825" y="384505"/>
                  </a:lnTo>
                  <a:lnTo>
                    <a:pt x="137674" y="381656"/>
                  </a:lnTo>
                  <a:lnTo>
                    <a:pt x="139571" y="379759"/>
                  </a:lnTo>
                  <a:lnTo>
                    <a:pt x="141474" y="378808"/>
                  </a:lnTo>
                  <a:lnTo>
                    <a:pt x="143371" y="376910"/>
                  </a:lnTo>
                  <a:lnTo>
                    <a:pt x="144318" y="375013"/>
                  </a:lnTo>
                  <a:lnTo>
                    <a:pt x="144318" y="373111"/>
                  </a:lnTo>
                  <a:lnTo>
                    <a:pt x="143371" y="369315"/>
                  </a:lnTo>
                  <a:lnTo>
                    <a:pt x="143371" y="364569"/>
                  </a:lnTo>
                  <a:lnTo>
                    <a:pt x="145269" y="362667"/>
                  </a:lnTo>
                  <a:lnTo>
                    <a:pt x="143371" y="355072"/>
                  </a:lnTo>
                  <a:lnTo>
                    <a:pt x="143371" y="354121"/>
                  </a:lnTo>
                  <a:lnTo>
                    <a:pt x="143371" y="350326"/>
                  </a:lnTo>
                  <a:lnTo>
                    <a:pt x="140523" y="352223"/>
                  </a:lnTo>
                  <a:lnTo>
                    <a:pt x="138620" y="355072"/>
                  </a:lnTo>
                  <a:lnTo>
                    <a:pt x="137674" y="356969"/>
                  </a:lnTo>
                  <a:lnTo>
                    <a:pt x="136723" y="358872"/>
                  </a:lnTo>
                  <a:lnTo>
                    <a:pt x="135777" y="359818"/>
                  </a:lnTo>
                  <a:lnTo>
                    <a:pt x="132928" y="362667"/>
                  </a:lnTo>
                  <a:lnTo>
                    <a:pt x="131025" y="362667"/>
                  </a:lnTo>
                  <a:lnTo>
                    <a:pt x="127230" y="366467"/>
                  </a:lnTo>
                  <a:lnTo>
                    <a:pt x="127230" y="367413"/>
                  </a:lnTo>
                  <a:lnTo>
                    <a:pt x="125328" y="365516"/>
                  </a:lnTo>
                  <a:lnTo>
                    <a:pt x="124382" y="364569"/>
                  </a:lnTo>
                  <a:lnTo>
                    <a:pt x="123430" y="362667"/>
                  </a:lnTo>
                  <a:lnTo>
                    <a:pt x="118684" y="362667"/>
                  </a:lnTo>
                  <a:lnTo>
                    <a:pt x="117733" y="366467"/>
                  </a:lnTo>
                  <a:lnTo>
                    <a:pt x="116787" y="365516"/>
                  </a:lnTo>
                  <a:lnTo>
                    <a:pt x="115836" y="363618"/>
                  </a:lnTo>
                  <a:lnTo>
                    <a:pt x="113938" y="362667"/>
                  </a:lnTo>
                  <a:lnTo>
                    <a:pt x="112987" y="366467"/>
                  </a:lnTo>
                  <a:lnTo>
                    <a:pt x="118684" y="375013"/>
                  </a:lnTo>
                  <a:lnTo>
                    <a:pt x="118684" y="377862"/>
                  </a:lnTo>
                  <a:lnTo>
                    <a:pt x="117733" y="378808"/>
                  </a:lnTo>
                  <a:lnTo>
                    <a:pt x="115836" y="380705"/>
                  </a:lnTo>
                  <a:lnTo>
                    <a:pt x="112987" y="382608"/>
                  </a:lnTo>
                  <a:lnTo>
                    <a:pt x="112036" y="384505"/>
                  </a:lnTo>
                  <a:lnTo>
                    <a:pt x="111089" y="386403"/>
                  </a:lnTo>
                  <a:lnTo>
                    <a:pt x="109192" y="386403"/>
                  </a:lnTo>
                  <a:lnTo>
                    <a:pt x="107290" y="388305"/>
                  </a:lnTo>
                  <a:lnTo>
                    <a:pt x="106338" y="388305"/>
                  </a:lnTo>
                  <a:lnTo>
                    <a:pt x="103495" y="389251"/>
                  </a:lnTo>
                  <a:lnTo>
                    <a:pt x="92100" y="389251"/>
                  </a:lnTo>
                  <a:lnTo>
                    <a:pt x="92100" y="392100"/>
                  </a:lnTo>
                  <a:lnTo>
                    <a:pt x="92100" y="393051"/>
                  </a:lnTo>
                  <a:lnTo>
                    <a:pt x="88300" y="395900"/>
                  </a:lnTo>
                  <a:lnTo>
                    <a:pt x="84505" y="398749"/>
                  </a:lnTo>
                  <a:lnTo>
                    <a:pt x="82602" y="400646"/>
                  </a:lnTo>
                  <a:lnTo>
                    <a:pt x="81656" y="405392"/>
                  </a:lnTo>
                  <a:lnTo>
                    <a:pt x="80705" y="407295"/>
                  </a:lnTo>
                  <a:lnTo>
                    <a:pt x="76905" y="407295"/>
                  </a:lnTo>
                  <a:lnTo>
                    <a:pt x="73110" y="408241"/>
                  </a:lnTo>
                  <a:lnTo>
                    <a:pt x="72159" y="410139"/>
                  </a:lnTo>
                  <a:lnTo>
                    <a:pt x="70261" y="406344"/>
                  </a:lnTo>
                  <a:lnTo>
                    <a:pt x="69310" y="406344"/>
                  </a:lnTo>
                  <a:lnTo>
                    <a:pt x="67413" y="405392"/>
                  </a:lnTo>
                  <a:lnTo>
                    <a:pt x="59818" y="407295"/>
                  </a:lnTo>
                  <a:lnTo>
                    <a:pt x="60769" y="405392"/>
                  </a:lnTo>
                  <a:lnTo>
                    <a:pt x="59818" y="403495"/>
                  </a:lnTo>
                  <a:lnTo>
                    <a:pt x="54120" y="404441"/>
                  </a:lnTo>
                  <a:lnTo>
                    <a:pt x="50320" y="404441"/>
                  </a:lnTo>
                  <a:lnTo>
                    <a:pt x="48423" y="404441"/>
                  </a:lnTo>
                  <a:lnTo>
                    <a:pt x="46525" y="405392"/>
                  </a:lnTo>
                  <a:lnTo>
                    <a:pt x="46525" y="405392"/>
                  </a:lnTo>
                  <a:lnTo>
                    <a:pt x="42731" y="406344"/>
                  </a:lnTo>
                  <a:lnTo>
                    <a:pt x="42731" y="406344"/>
                  </a:lnTo>
                  <a:lnTo>
                    <a:pt x="41779" y="410139"/>
                  </a:lnTo>
                  <a:lnTo>
                    <a:pt x="26585" y="412992"/>
                  </a:lnTo>
                  <a:lnTo>
                    <a:pt x="22790" y="410139"/>
                  </a:lnTo>
                  <a:lnTo>
                    <a:pt x="23741" y="409192"/>
                  </a:lnTo>
                  <a:lnTo>
                    <a:pt x="20887" y="405392"/>
                  </a:lnTo>
                  <a:lnTo>
                    <a:pt x="19941" y="403495"/>
                  </a:lnTo>
                  <a:lnTo>
                    <a:pt x="18043" y="400646"/>
                  </a:lnTo>
                  <a:lnTo>
                    <a:pt x="18990" y="397798"/>
                  </a:lnTo>
                  <a:lnTo>
                    <a:pt x="20887" y="396846"/>
                  </a:lnTo>
                  <a:lnTo>
                    <a:pt x="21838" y="395900"/>
                  </a:lnTo>
                  <a:lnTo>
                    <a:pt x="22790" y="394003"/>
                  </a:lnTo>
                  <a:lnTo>
                    <a:pt x="24687" y="392100"/>
                  </a:lnTo>
                  <a:lnTo>
                    <a:pt x="27536" y="392100"/>
                  </a:lnTo>
                  <a:lnTo>
                    <a:pt x="30384" y="395900"/>
                  </a:lnTo>
                  <a:lnTo>
                    <a:pt x="31336" y="394949"/>
                  </a:lnTo>
                  <a:lnTo>
                    <a:pt x="36082" y="394003"/>
                  </a:lnTo>
                  <a:lnTo>
                    <a:pt x="38931" y="394003"/>
                  </a:lnTo>
                  <a:lnTo>
                    <a:pt x="39877" y="392100"/>
                  </a:lnTo>
                  <a:lnTo>
                    <a:pt x="39877" y="387354"/>
                  </a:lnTo>
                  <a:lnTo>
                    <a:pt x="39877" y="383559"/>
                  </a:lnTo>
                  <a:lnTo>
                    <a:pt x="39877" y="380705"/>
                  </a:lnTo>
                  <a:lnTo>
                    <a:pt x="37979" y="375959"/>
                  </a:lnTo>
                  <a:lnTo>
                    <a:pt x="39877" y="375013"/>
                  </a:lnTo>
                  <a:lnTo>
                    <a:pt x="40828" y="374062"/>
                  </a:lnTo>
                  <a:lnTo>
                    <a:pt x="47477" y="373111"/>
                  </a:lnTo>
                  <a:lnTo>
                    <a:pt x="48423" y="373111"/>
                  </a:lnTo>
                  <a:lnTo>
                    <a:pt x="49374" y="367413"/>
                  </a:lnTo>
                  <a:lnTo>
                    <a:pt x="51272" y="366467"/>
                  </a:lnTo>
                  <a:lnTo>
                    <a:pt x="51272" y="365516"/>
                  </a:lnTo>
                  <a:lnTo>
                    <a:pt x="53169" y="363618"/>
                  </a:lnTo>
                  <a:lnTo>
                    <a:pt x="55072" y="361716"/>
                  </a:lnTo>
                  <a:lnTo>
                    <a:pt x="63613" y="361716"/>
                  </a:lnTo>
                  <a:lnTo>
                    <a:pt x="71213" y="363618"/>
                  </a:lnTo>
                  <a:lnTo>
                    <a:pt x="72159" y="365516"/>
                  </a:lnTo>
                  <a:lnTo>
                    <a:pt x="74061" y="367413"/>
                  </a:lnTo>
                  <a:lnTo>
                    <a:pt x="75959" y="368364"/>
                  </a:lnTo>
                  <a:lnTo>
                    <a:pt x="76905" y="370267"/>
                  </a:lnTo>
                  <a:lnTo>
                    <a:pt x="78807" y="372164"/>
                  </a:lnTo>
                  <a:lnTo>
                    <a:pt x="80705" y="373111"/>
                  </a:lnTo>
                  <a:lnTo>
                    <a:pt x="90202" y="373111"/>
                  </a:lnTo>
                  <a:lnTo>
                    <a:pt x="92100" y="372164"/>
                  </a:lnTo>
                  <a:lnTo>
                    <a:pt x="93997" y="371213"/>
                  </a:lnTo>
                  <a:lnTo>
                    <a:pt x="94948" y="370267"/>
                  </a:lnTo>
                  <a:lnTo>
                    <a:pt x="99695" y="364569"/>
                  </a:lnTo>
                  <a:lnTo>
                    <a:pt x="100641" y="362667"/>
                  </a:lnTo>
                  <a:lnTo>
                    <a:pt x="100641" y="356969"/>
                  </a:lnTo>
                  <a:lnTo>
                    <a:pt x="99695" y="356023"/>
                  </a:lnTo>
                  <a:lnTo>
                    <a:pt x="97797" y="355072"/>
                  </a:lnTo>
                  <a:lnTo>
                    <a:pt x="96846" y="354121"/>
                  </a:lnTo>
                  <a:lnTo>
                    <a:pt x="93997" y="354121"/>
                  </a:lnTo>
                  <a:lnTo>
                    <a:pt x="93051" y="355072"/>
                  </a:lnTo>
                  <a:lnTo>
                    <a:pt x="91149" y="356023"/>
                  </a:lnTo>
                  <a:lnTo>
                    <a:pt x="89251" y="356969"/>
                  </a:lnTo>
                  <a:lnTo>
                    <a:pt x="87354" y="357921"/>
                  </a:lnTo>
                  <a:lnTo>
                    <a:pt x="84505" y="356023"/>
                  </a:lnTo>
                  <a:lnTo>
                    <a:pt x="85456" y="353174"/>
                  </a:lnTo>
                  <a:lnTo>
                    <a:pt x="87354" y="351277"/>
                  </a:lnTo>
                  <a:lnTo>
                    <a:pt x="89251" y="350326"/>
                  </a:lnTo>
                  <a:lnTo>
                    <a:pt x="92100" y="345580"/>
                  </a:lnTo>
                  <a:lnTo>
                    <a:pt x="92100" y="345580"/>
                  </a:lnTo>
                  <a:lnTo>
                    <a:pt x="93051" y="342726"/>
                  </a:lnTo>
                  <a:lnTo>
                    <a:pt x="93051" y="337980"/>
                  </a:lnTo>
                  <a:lnTo>
                    <a:pt x="91149" y="339882"/>
                  </a:lnTo>
                  <a:lnTo>
                    <a:pt x="90202" y="341780"/>
                  </a:lnTo>
                  <a:lnTo>
                    <a:pt x="80705" y="340833"/>
                  </a:lnTo>
                  <a:lnTo>
                    <a:pt x="79759" y="339882"/>
                  </a:lnTo>
                  <a:lnTo>
                    <a:pt x="78807" y="338931"/>
                  </a:lnTo>
                  <a:lnTo>
                    <a:pt x="75959" y="336082"/>
                  </a:lnTo>
                  <a:lnTo>
                    <a:pt x="75008" y="335136"/>
                  </a:lnTo>
                  <a:lnTo>
                    <a:pt x="73110" y="333234"/>
                  </a:lnTo>
                  <a:lnTo>
                    <a:pt x="71213" y="333234"/>
                  </a:lnTo>
                  <a:lnTo>
                    <a:pt x="70261" y="333234"/>
                  </a:lnTo>
                  <a:lnTo>
                    <a:pt x="69310" y="333234"/>
                  </a:lnTo>
                  <a:lnTo>
                    <a:pt x="68364" y="332287"/>
                  </a:lnTo>
                  <a:lnTo>
                    <a:pt x="71213" y="329444"/>
                  </a:lnTo>
                  <a:lnTo>
                    <a:pt x="70261" y="324697"/>
                  </a:lnTo>
                  <a:lnTo>
                    <a:pt x="62666" y="323746"/>
                  </a:lnTo>
                  <a:lnTo>
                    <a:pt x="59818" y="321854"/>
                  </a:lnTo>
                  <a:lnTo>
                    <a:pt x="59818" y="319951"/>
                  </a:lnTo>
                  <a:lnTo>
                    <a:pt x="57915" y="320902"/>
                  </a:lnTo>
                  <a:lnTo>
                    <a:pt x="56018" y="319951"/>
                  </a:lnTo>
                  <a:lnTo>
                    <a:pt x="52223" y="321854"/>
                  </a:lnTo>
                  <a:lnTo>
                    <a:pt x="51272" y="324697"/>
                  </a:lnTo>
                  <a:lnTo>
                    <a:pt x="49374" y="322800"/>
                  </a:lnTo>
                  <a:lnTo>
                    <a:pt x="48423" y="321854"/>
                  </a:lnTo>
                  <a:lnTo>
                    <a:pt x="34179" y="323746"/>
                  </a:lnTo>
                  <a:lnTo>
                    <a:pt x="34179" y="323746"/>
                  </a:lnTo>
                  <a:lnTo>
                    <a:pt x="37033" y="326600"/>
                  </a:lnTo>
                  <a:lnTo>
                    <a:pt x="38931" y="327546"/>
                  </a:lnTo>
                  <a:lnTo>
                    <a:pt x="39877" y="328497"/>
                  </a:lnTo>
                  <a:lnTo>
                    <a:pt x="40828" y="332287"/>
                  </a:lnTo>
                  <a:lnTo>
                    <a:pt x="41779" y="335136"/>
                  </a:lnTo>
                  <a:lnTo>
                    <a:pt x="42731" y="337980"/>
                  </a:lnTo>
                  <a:lnTo>
                    <a:pt x="42731" y="338931"/>
                  </a:lnTo>
                  <a:lnTo>
                    <a:pt x="42731" y="340833"/>
                  </a:lnTo>
                  <a:lnTo>
                    <a:pt x="42731" y="348423"/>
                  </a:lnTo>
                  <a:lnTo>
                    <a:pt x="38931" y="350326"/>
                  </a:lnTo>
                  <a:lnTo>
                    <a:pt x="37033" y="350326"/>
                  </a:lnTo>
                  <a:lnTo>
                    <a:pt x="35131" y="353174"/>
                  </a:lnTo>
                  <a:lnTo>
                    <a:pt x="34179" y="355072"/>
                  </a:lnTo>
                  <a:lnTo>
                    <a:pt x="34179" y="356969"/>
                  </a:lnTo>
                  <a:lnTo>
                    <a:pt x="32282" y="356969"/>
                  </a:lnTo>
                  <a:lnTo>
                    <a:pt x="32282" y="356023"/>
                  </a:lnTo>
                  <a:lnTo>
                    <a:pt x="31336" y="356969"/>
                  </a:lnTo>
                  <a:lnTo>
                    <a:pt x="30384" y="358872"/>
                  </a:lnTo>
                  <a:lnTo>
                    <a:pt x="30384" y="359818"/>
                  </a:lnTo>
                  <a:lnTo>
                    <a:pt x="27536" y="361716"/>
                  </a:lnTo>
                  <a:lnTo>
                    <a:pt x="25638" y="363618"/>
                  </a:lnTo>
                  <a:lnTo>
                    <a:pt x="23741" y="363618"/>
                  </a:lnTo>
                  <a:lnTo>
                    <a:pt x="21838" y="366467"/>
                  </a:lnTo>
                  <a:lnTo>
                    <a:pt x="21838" y="367413"/>
                  </a:lnTo>
                  <a:lnTo>
                    <a:pt x="20887" y="368364"/>
                  </a:lnTo>
                  <a:lnTo>
                    <a:pt x="18990" y="370267"/>
                  </a:lnTo>
                  <a:lnTo>
                    <a:pt x="18990" y="371213"/>
                  </a:lnTo>
                  <a:lnTo>
                    <a:pt x="17092" y="373111"/>
                  </a:lnTo>
                  <a:lnTo>
                    <a:pt x="16141" y="371213"/>
                  </a:lnTo>
                  <a:lnTo>
                    <a:pt x="16141" y="367413"/>
                  </a:lnTo>
                  <a:lnTo>
                    <a:pt x="17092" y="364569"/>
                  </a:lnTo>
                  <a:lnTo>
                    <a:pt x="18990" y="362667"/>
                  </a:lnTo>
                  <a:lnTo>
                    <a:pt x="20887" y="360769"/>
                  </a:lnTo>
                  <a:lnTo>
                    <a:pt x="18043" y="358872"/>
                  </a:lnTo>
                  <a:lnTo>
                    <a:pt x="18043" y="356969"/>
                  </a:lnTo>
                  <a:lnTo>
                    <a:pt x="17092" y="356023"/>
                  </a:lnTo>
                  <a:lnTo>
                    <a:pt x="17092" y="351277"/>
                  </a:lnTo>
                  <a:lnTo>
                    <a:pt x="18990" y="351277"/>
                  </a:lnTo>
                  <a:lnTo>
                    <a:pt x="18990" y="350326"/>
                  </a:lnTo>
                  <a:lnTo>
                    <a:pt x="19941" y="347477"/>
                  </a:lnTo>
                  <a:lnTo>
                    <a:pt x="21838" y="344628"/>
                  </a:lnTo>
                  <a:lnTo>
                    <a:pt x="22790" y="341780"/>
                  </a:lnTo>
                  <a:lnTo>
                    <a:pt x="24687" y="339882"/>
                  </a:lnTo>
                  <a:lnTo>
                    <a:pt x="26585" y="338931"/>
                  </a:lnTo>
                  <a:lnTo>
                    <a:pt x="26585" y="337033"/>
                  </a:lnTo>
                  <a:lnTo>
                    <a:pt x="25638" y="334185"/>
                  </a:lnTo>
                  <a:lnTo>
                    <a:pt x="24687" y="331346"/>
                  </a:lnTo>
                  <a:lnTo>
                    <a:pt x="24687" y="330395"/>
                  </a:lnTo>
                  <a:lnTo>
                    <a:pt x="25638" y="330395"/>
                  </a:lnTo>
                  <a:lnTo>
                    <a:pt x="25638" y="327546"/>
                  </a:lnTo>
                  <a:lnTo>
                    <a:pt x="22790" y="325649"/>
                  </a:lnTo>
                  <a:lnTo>
                    <a:pt x="13292" y="320902"/>
                  </a:lnTo>
                  <a:lnTo>
                    <a:pt x="10444" y="318054"/>
                  </a:lnTo>
                  <a:lnTo>
                    <a:pt x="9497" y="312356"/>
                  </a:lnTo>
                  <a:lnTo>
                    <a:pt x="0" y="302864"/>
                  </a:lnTo>
                  <a:lnTo>
                    <a:pt x="2849" y="300010"/>
                  </a:lnTo>
                  <a:lnTo>
                    <a:pt x="5697" y="301913"/>
                  </a:lnTo>
                  <a:lnTo>
                    <a:pt x="16141" y="303810"/>
                  </a:lnTo>
                  <a:lnTo>
                    <a:pt x="17092" y="300961"/>
                  </a:lnTo>
                  <a:lnTo>
                    <a:pt x="21838" y="300961"/>
                  </a:lnTo>
                  <a:lnTo>
                    <a:pt x="24687" y="300961"/>
                  </a:lnTo>
                  <a:lnTo>
                    <a:pt x="25638" y="299064"/>
                  </a:lnTo>
                  <a:lnTo>
                    <a:pt x="27536" y="299064"/>
                  </a:lnTo>
                  <a:lnTo>
                    <a:pt x="24687" y="297167"/>
                  </a:lnTo>
                  <a:lnTo>
                    <a:pt x="23741" y="295264"/>
                  </a:lnTo>
                  <a:lnTo>
                    <a:pt x="24687" y="294313"/>
                  </a:lnTo>
                  <a:lnTo>
                    <a:pt x="24687" y="293367"/>
                  </a:lnTo>
                  <a:lnTo>
                    <a:pt x="28487" y="288620"/>
                  </a:lnTo>
                  <a:lnTo>
                    <a:pt x="28487" y="289567"/>
                  </a:lnTo>
                  <a:lnTo>
                    <a:pt x="30384" y="290518"/>
                  </a:lnTo>
                  <a:lnTo>
                    <a:pt x="32282" y="288620"/>
                  </a:lnTo>
                  <a:lnTo>
                    <a:pt x="35131" y="286718"/>
                  </a:lnTo>
                  <a:lnTo>
                    <a:pt x="36082" y="283874"/>
                  </a:lnTo>
                  <a:lnTo>
                    <a:pt x="37033" y="281972"/>
                  </a:lnTo>
                  <a:lnTo>
                    <a:pt x="36082" y="281021"/>
                  </a:lnTo>
                  <a:lnTo>
                    <a:pt x="35131" y="280074"/>
                  </a:lnTo>
                  <a:lnTo>
                    <a:pt x="35131" y="278177"/>
                  </a:lnTo>
                  <a:lnTo>
                    <a:pt x="37979" y="279123"/>
                  </a:lnTo>
                  <a:lnTo>
                    <a:pt x="38931" y="279123"/>
                  </a:lnTo>
                  <a:lnTo>
                    <a:pt x="39877" y="275328"/>
                  </a:lnTo>
                  <a:lnTo>
                    <a:pt x="40828" y="273426"/>
                  </a:lnTo>
                  <a:lnTo>
                    <a:pt x="38931" y="271528"/>
                  </a:lnTo>
                  <a:lnTo>
                    <a:pt x="37979" y="270577"/>
                  </a:lnTo>
                  <a:lnTo>
                    <a:pt x="37979" y="268680"/>
                  </a:lnTo>
                  <a:lnTo>
                    <a:pt x="38931" y="267733"/>
                  </a:lnTo>
                  <a:lnTo>
                    <a:pt x="35131" y="265831"/>
                  </a:lnTo>
                  <a:lnTo>
                    <a:pt x="36082" y="264885"/>
                  </a:lnTo>
                  <a:lnTo>
                    <a:pt x="37979" y="263933"/>
                  </a:lnTo>
                  <a:lnTo>
                    <a:pt x="39877" y="262982"/>
                  </a:lnTo>
                  <a:lnTo>
                    <a:pt x="43677" y="262036"/>
                  </a:lnTo>
                  <a:lnTo>
                    <a:pt x="42731" y="260138"/>
                  </a:lnTo>
                  <a:lnTo>
                    <a:pt x="40828" y="258236"/>
                  </a:lnTo>
                  <a:lnTo>
                    <a:pt x="41779" y="256338"/>
                  </a:lnTo>
                  <a:lnTo>
                    <a:pt x="42731" y="256338"/>
                  </a:lnTo>
                  <a:lnTo>
                    <a:pt x="44628" y="256338"/>
                  </a:lnTo>
                  <a:lnTo>
                    <a:pt x="46525" y="255387"/>
                  </a:lnTo>
                  <a:lnTo>
                    <a:pt x="45574" y="252539"/>
                  </a:lnTo>
                  <a:lnTo>
                    <a:pt x="45574" y="250641"/>
                  </a:lnTo>
                  <a:lnTo>
                    <a:pt x="47477" y="249690"/>
                  </a:lnTo>
                  <a:lnTo>
                    <a:pt x="47477" y="248744"/>
                  </a:lnTo>
                  <a:lnTo>
                    <a:pt x="48423" y="247792"/>
                  </a:lnTo>
                  <a:lnTo>
                    <a:pt x="48423" y="244944"/>
                  </a:lnTo>
                  <a:lnTo>
                    <a:pt x="45574" y="243046"/>
                  </a:lnTo>
                  <a:lnTo>
                    <a:pt x="44628" y="242095"/>
                  </a:lnTo>
                  <a:lnTo>
                    <a:pt x="44628" y="241149"/>
                  </a:lnTo>
                  <a:lnTo>
                    <a:pt x="41779" y="240198"/>
                  </a:lnTo>
                  <a:lnTo>
                    <a:pt x="40828" y="238295"/>
                  </a:lnTo>
                  <a:lnTo>
                    <a:pt x="37979" y="236398"/>
                  </a:lnTo>
                  <a:lnTo>
                    <a:pt x="37979" y="234500"/>
                  </a:lnTo>
                  <a:lnTo>
                    <a:pt x="37979" y="233549"/>
                  </a:lnTo>
                  <a:lnTo>
                    <a:pt x="40828" y="232598"/>
                  </a:lnTo>
                  <a:lnTo>
                    <a:pt x="42731" y="233549"/>
                  </a:lnTo>
                  <a:lnTo>
                    <a:pt x="43677" y="232598"/>
                  </a:lnTo>
                  <a:lnTo>
                    <a:pt x="43677" y="231651"/>
                  </a:lnTo>
                  <a:lnTo>
                    <a:pt x="43677" y="230700"/>
                  </a:lnTo>
                  <a:lnTo>
                    <a:pt x="42731" y="229754"/>
                  </a:lnTo>
                  <a:lnTo>
                    <a:pt x="41779" y="228803"/>
                  </a:lnTo>
                  <a:lnTo>
                    <a:pt x="40828" y="226905"/>
                  </a:lnTo>
                  <a:lnTo>
                    <a:pt x="40828" y="225954"/>
                  </a:lnTo>
                  <a:lnTo>
                    <a:pt x="44628" y="226905"/>
                  </a:lnTo>
                  <a:lnTo>
                    <a:pt x="45574" y="227851"/>
                  </a:lnTo>
                  <a:lnTo>
                    <a:pt x="47477" y="225008"/>
                  </a:lnTo>
                  <a:lnTo>
                    <a:pt x="47477" y="223105"/>
                  </a:lnTo>
                  <a:lnTo>
                    <a:pt x="50320" y="222159"/>
                  </a:lnTo>
                  <a:lnTo>
                    <a:pt x="51272" y="222159"/>
                  </a:lnTo>
                  <a:lnTo>
                    <a:pt x="51272" y="224057"/>
                  </a:lnTo>
                  <a:lnTo>
                    <a:pt x="53169" y="226905"/>
                  </a:lnTo>
                  <a:lnTo>
                    <a:pt x="53169" y="230700"/>
                  </a:lnTo>
                  <a:lnTo>
                    <a:pt x="57915" y="229754"/>
                  </a:lnTo>
                  <a:lnTo>
                    <a:pt x="59818" y="230700"/>
                  </a:lnTo>
                  <a:lnTo>
                    <a:pt x="62666" y="232598"/>
                  </a:lnTo>
                  <a:lnTo>
                    <a:pt x="60769" y="234500"/>
                  </a:lnTo>
                  <a:lnTo>
                    <a:pt x="60769" y="238295"/>
                  </a:lnTo>
                  <a:lnTo>
                    <a:pt x="59818" y="240198"/>
                  </a:lnTo>
                  <a:lnTo>
                    <a:pt x="59818" y="243046"/>
                  </a:lnTo>
                  <a:lnTo>
                    <a:pt x="59818" y="245895"/>
                  </a:lnTo>
                  <a:lnTo>
                    <a:pt x="62666" y="247792"/>
                  </a:lnTo>
                  <a:lnTo>
                    <a:pt x="63613" y="248744"/>
                  </a:lnTo>
                  <a:lnTo>
                    <a:pt x="59818" y="255387"/>
                  </a:lnTo>
                  <a:lnTo>
                    <a:pt x="60769" y="257285"/>
                  </a:lnTo>
                  <a:lnTo>
                    <a:pt x="60769" y="259187"/>
                  </a:lnTo>
                  <a:lnTo>
                    <a:pt x="60769" y="260138"/>
                  </a:lnTo>
                  <a:lnTo>
                    <a:pt x="63613" y="263933"/>
                  </a:lnTo>
                  <a:lnTo>
                    <a:pt x="64564" y="262036"/>
                  </a:lnTo>
                  <a:lnTo>
                    <a:pt x="70261" y="260138"/>
                  </a:lnTo>
                  <a:lnTo>
                    <a:pt x="70261" y="258236"/>
                  </a:lnTo>
                  <a:lnTo>
                    <a:pt x="70261" y="258236"/>
                  </a:lnTo>
                  <a:lnTo>
                    <a:pt x="69310" y="256338"/>
                  </a:lnTo>
                  <a:lnTo>
                    <a:pt x="69310" y="256338"/>
                  </a:lnTo>
                  <a:lnTo>
                    <a:pt x="67413" y="255387"/>
                  </a:lnTo>
                  <a:lnTo>
                    <a:pt x="67413" y="254441"/>
                  </a:lnTo>
                  <a:lnTo>
                    <a:pt x="68364" y="253490"/>
                  </a:lnTo>
                  <a:lnTo>
                    <a:pt x="69310" y="252539"/>
                  </a:lnTo>
                  <a:lnTo>
                    <a:pt x="72159" y="250641"/>
                  </a:lnTo>
                  <a:lnTo>
                    <a:pt x="68364" y="248744"/>
                  </a:lnTo>
                  <a:lnTo>
                    <a:pt x="67413" y="247792"/>
                  </a:lnTo>
                  <a:lnTo>
                    <a:pt x="66466" y="246841"/>
                  </a:lnTo>
                  <a:lnTo>
                    <a:pt x="64564" y="245895"/>
                  </a:lnTo>
                  <a:lnTo>
                    <a:pt x="63613" y="244944"/>
                  </a:lnTo>
                  <a:lnTo>
                    <a:pt x="65515" y="235451"/>
                  </a:lnTo>
                  <a:lnTo>
                    <a:pt x="67413" y="234500"/>
                  </a:lnTo>
                  <a:lnTo>
                    <a:pt x="69310" y="233549"/>
                  </a:lnTo>
                  <a:lnTo>
                    <a:pt x="71213" y="232598"/>
                  </a:lnTo>
                  <a:lnTo>
                    <a:pt x="73110" y="231651"/>
                  </a:lnTo>
                  <a:lnTo>
                    <a:pt x="75008" y="229754"/>
                  </a:lnTo>
                  <a:lnTo>
                    <a:pt x="76905" y="225954"/>
                  </a:lnTo>
                  <a:lnTo>
                    <a:pt x="78807" y="223105"/>
                  </a:lnTo>
                  <a:lnTo>
                    <a:pt x="79759" y="221208"/>
                  </a:lnTo>
                  <a:lnTo>
                    <a:pt x="79759" y="218359"/>
                  </a:lnTo>
                  <a:lnTo>
                    <a:pt x="75959" y="215510"/>
                  </a:lnTo>
                  <a:lnTo>
                    <a:pt x="75959" y="214559"/>
                  </a:lnTo>
                  <a:lnTo>
                    <a:pt x="75959" y="213613"/>
                  </a:lnTo>
                  <a:lnTo>
                    <a:pt x="76905" y="212662"/>
                  </a:lnTo>
                  <a:lnTo>
                    <a:pt x="76905" y="206964"/>
                  </a:lnTo>
                  <a:lnTo>
                    <a:pt x="75959" y="205067"/>
                  </a:lnTo>
                  <a:lnTo>
                    <a:pt x="75008" y="204126"/>
                  </a:lnTo>
                  <a:lnTo>
                    <a:pt x="70261" y="201277"/>
                  </a:lnTo>
                  <a:lnTo>
                    <a:pt x="72159" y="201277"/>
                  </a:lnTo>
                  <a:lnTo>
                    <a:pt x="74061" y="201277"/>
                  </a:lnTo>
                  <a:lnTo>
                    <a:pt x="75008" y="199379"/>
                  </a:lnTo>
                  <a:lnTo>
                    <a:pt x="75008" y="191784"/>
                  </a:lnTo>
                  <a:lnTo>
                    <a:pt x="74061" y="189882"/>
                  </a:lnTo>
                  <a:lnTo>
                    <a:pt x="72159" y="188936"/>
                  </a:lnTo>
                  <a:lnTo>
                    <a:pt x="72159" y="188936"/>
                  </a:lnTo>
                  <a:lnTo>
                    <a:pt x="71213" y="189882"/>
                  </a:lnTo>
                  <a:lnTo>
                    <a:pt x="69310" y="187985"/>
                  </a:lnTo>
                  <a:lnTo>
                    <a:pt x="68364" y="187038"/>
                  </a:lnTo>
                  <a:lnTo>
                    <a:pt x="65515" y="186087"/>
                  </a:lnTo>
                  <a:lnTo>
                    <a:pt x="66466" y="183238"/>
                  </a:lnTo>
                  <a:lnTo>
                    <a:pt x="68364" y="181341"/>
                  </a:lnTo>
                  <a:lnTo>
                    <a:pt x="74061" y="181341"/>
                  </a:lnTo>
                  <a:lnTo>
                    <a:pt x="76905" y="182287"/>
                  </a:lnTo>
                  <a:lnTo>
                    <a:pt x="82602" y="179438"/>
                  </a:lnTo>
                  <a:lnTo>
                    <a:pt x="84505" y="169946"/>
                  </a:lnTo>
                  <a:lnTo>
                    <a:pt x="82602" y="169946"/>
                  </a:lnTo>
                  <a:lnTo>
                    <a:pt x="81656" y="168995"/>
                  </a:lnTo>
                  <a:lnTo>
                    <a:pt x="83554" y="168995"/>
                  </a:lnTo>
                  <a:lnTo>
                    <a:pt x="87354" y="168049"/>
                  </a:lnTo>
                  <a:lnTo>
                    <a:pt x="86402" y="167097"/>
                  </a:lnTo>
                  <a:lnTo>
                    <a:pt x="86402" y="165195"/>
                  </a:lnTo>
                  <a:lnTo>
                    <a:pt x="90202" y="166146"/>
                  </a:lnTo>
                  <a:lnTo>
                    <a:pt x="92100" y="169946"/>
                  </a:lnTo>
                  <a:lnTo>
                    <a:pt x="97797" y="168049"/>
                  </a:lnTo>
                  <a:lnTo>
                    <a:pt x="99695" y="165195"/>
                  </a:lnTo>
                  <a:lnTo>
                    <a:pt x="101592" y="164249"/>
                  </a:lnTo>
                  <a:lnTo>
                    <a:pt x="106338" y="163297"/>
                  </a:lnTo>
                  <a:lnTo>
                    <a:pt x="109192" y="164249"/>
                  </a:lnTo>
                  <a:lnTo>
                    <a:pt x="112036" y="164249"/>
                  </a:lnTo>
                  <a:lnTo>
                    <a:pt x="112987" y="162351"/>
                  </a:lnTo>
                  <a:lnTo>
                    <a:pt x="113938" y="159502"/>
                  </a:lnTo>
                  <a:lnTo>
                    <a:pt x="116787" y="159502"/>
                  </a:lnTo>
                  <a:lnTo>
                    <a:pt x="121533" y="159502"/>
                  </a:lnTo>
                  <a:lnTo>
                    <a:pt x="121533" y="157600"/>
                  </a:lnTo>
                  <a:lnTo>
                    <a:pt x="122484" y="156654"/>
                  </a:lnTo>
                  <a:lnTo>
                    <a:pt x="124382" y="154756"/>
                  </a:lnTo>
                  <a:lnTo>
                    <a:pt x="126279" y="153805"/>
                  </a:lnTo>
                  <a:lnTo>
                    <a:pt x="130079" y="154756"/>
                  </a:lnTo>
                  <a:lnTo>
                    <a:pt x="129128" y="156654"/>
                  </a:lnTo>
                  <a:lnTo>
                    <a:pt x="124382" y="161400"/>
                  </a:lnTo>
                  <a:lnTo>
                    <a:pt x="122484" y="166146"/>
                  </a:lnTo>
                  <a:lnTo>
                    <a:pt x="121533" y="167097"/>
                  </a:lnTo>
                  <a:lnTo>
                    <a:pt x="119631" y="169946"/>
                  </a:lnTo>
                  <a:lnTo>
                    <a:pt x="117733" y="172795"/>
                  </a:lnTo>
                  <a:lnTo>
                    <a:pt x="115836" y="174692"/>
                  </a:lnTo>
                  <a:lnTo>
                    <a:pt x="114884" y="175643"/>
                  </a:lnTo>
                  <a:lnTo>
                    <a:pt x="113938" y="175643"/>
                  </a:lnTo>
                  <a:lnTo>
                    <a:pt x="112036" y="176590"/>
                  </a:lnTo>
                  <a:lnTo>
                    <a:pt x="112036" y="177541"/>
                  </a:lnTo>
                  <a:lnTo>
                    <a:pt x="112987" y="178492"/>
                  </a:lnTo>
                  <a:lnTo>
                    <a:pt x="112036" y="181341"/>
                  </a:lnTo>
                  <a:lnTo>
                    <a:pt x="105392" y="185136"/>
                  </a:lnTo>
                  <a:lnTo>
                    <a:pt x="103495" y="186087"/>
                  </a:lnTo>
                  <a:lnTo>
                    <a:pt x="101592" y="187985"/>
                  </a:lnTo>
                  <a:lnTo>
                    <a:pt x="99695" y="190833"/>
                  </a:lnTo>
                  <a:lnTo>
                    <a:pt x="102543" y="190833"/>
                  </a:lnTo>
                  <a:lnTo>
                    <a:pt x="106338" y="194633"/>
                  </a:lnTo>
                  <a:lnTo>
                    <a:pt x="111089" y="198428"/>
                  </a:lnTo>
                  <a:lnTo>
                    <a:pt x="114884" y="199379"/>
                  </a:lnTo>
                  <a:lnTo>
                    <a:pt x="120582" y="207915"/>
                  </a:lnTo>
                  <a:lnTo>
                    <a:pt x="121533" y="207915"/>
                  </a:lnTo>
                  <a:lnTo>
                    <a:pt x="122484" y="206018"/>
                  </a:lnTo>
                  <a:lnTo>
                    <a:pt x="127230" y="202228"/>
                  </a:lnTo>
                  <a:lnTo>
                    <a:pt x="127230" y="197482"/>
                  </a:lnTo>
                  <a:lnTo>
                    <a:pt x="130079" y="191784"/>
                  </a:lnTo>
                  <a:lnTo>
                    <a:pt x="131977" y="191784"/>
                  </a:lnTo>
                  <a:lnTo>
                    <a:pt x="145269" y="193682"/>
                  </a:lnTo>
                  <a:lnTo>
                    <a:pt x="144318" y="184185"/>
                  </a:lnTo>
                  <a:lnTo>
                    <a:pt x="149069" y="179438"/>
                  </a:lnTo>
                  <a:lnTo>
                    <a:pt x="150015" y="179438"/>
                  </a:lnTo>
                  <a:lnTo>
                    <a:pt x="150015" y="176590"/>
                  </a:lnTo>
                  <a:lnTo>
                    <a:pt x="149069" y="171844"/>
                  </a:lnTo>
                  <a:lnTo>
                    <a:pt x="155712" y="169946"/>
                  </a:lnTo>
                  <a:lnTo>
                    <a:pt x="156664" y="169946"/>
                  </a:lnTo>
                  <a:lnTo>
                    <a:pt x="160444" y="169946"/>
                  </a:lnTo>
                  <a:lnTo>
                    <a:pt x="158561" y="168995"/>
                  </a:lnTo>
                  <a:lnTo>
                    <a:pt x="155712" y="159502"/>
                  </a:lnTo>
                  <a:lnTo>
                    <a:pt x="161410" y="149059"/>
                  </a:lnTo>
                  <a:lnTo>
                    <a:pt x="160444" y="145259"/>
                  </a:lnTo>
                  <a:lnTo>
                    <a:pt x="161410" y="143361"/>
                  </a:lnTo>
                  <a:lnTo>
                    <a:pt x="162341" y="142410"/>
                  </a:lnTo>
                  <a:lnTo>
                    <a:pt x="162341" y="137664"/>
                  </a:lnTo>
                  <a:lnTo>
                    <a:pt x="160444" y="128167"/>
                  </a:lnTo>
                  <a:lnTo>
                    <a:pt x="160444" y="114874"/>
                  </a:lnTo>
                  <a:lnTo>
                    <a:pt x="158561" y="109177"/>
                  </a:lnTo>
                  <a:lnTo>
                    <a:pt x="156664" y="103480"/>
                  </a:lnTo>
                  <a:lnTo>
                    <a:pt x="156664" y="101587"/>
                  </a:lnTo>
                  <a:lnTo>
                    <a:pt x="155712" y="97787"/>
                  </a:lnTo>
                  <a:lnTo>
                    <a:pt x="156664" y="95890"/>
                  </a:lnTo>
                  <a:lnTo>
                    <a:pt x="160444" y="96836"/>
                  </a:lnTo>
                  <a:lnTo>
                    <a:pt x="162341" y="95890"/>
                  </a:lnTo>
                  <a:lnTo>
                    <a:pt x="164239" y="96836"/>
                  </a:lnTo>
                  <a:lnTo>
                    <a:pt x="167107" y="93987"/>
                  </a:lnTo>
                  <a:lnTo>
                    <a:pt x="168039" y="92100"/>
                  </a:lnTo>
                  <a:lnTo>
                    <a:pt x="169936" y="89251"/>
                  </a:lnTo>
                  <a:lnTo>
                    <a:pt x="170907" y="88300"/>
                  </a:lnTo>
                  <a:lnTo>
                    <a:pt x="172805" y="87354"/>
                  </a:lnTo>
                  <a:lnTo>
                    <a:pt x="174702" y="90202"/>
                  </a:lnTo>
                  <a:lnTo>
                    <a:pt x="175634" y="92100"/>
                  </a:lnTo>
                  <a:lnTo>
                    <a:pt x="176600" y="92100"/>
                  </a:lnTo>
                  <a:lnTo>
                    <a:pt x="175634" y="97787"/>
                  </a:lnTo>
                  <a:lnTo>
                    <a:pt x="175634" y="104431"/>
                  </a:lnTo>
                  <a:lnTo>
                    <a:pt x="181331" y="111079"/>
                  </a:lnTo>
                  <a:lnTo>
                    <a:pt x="181331" y="112977"/>
                  </a:lnTo>
                  <a:lnTo>
                    <a:pt x="181331" y="112977"/>
                  </a:lnTo>
                  <a:lnTo>
                    <a:pt x="179433" y="113928"/>
                  </a:lnTo>
                  <a:lnTo>
                    <a:pt x="178502" y="114874"/>
                  </a:lnTo>
                  <a:lnTo>
                    <a:pt x="177531" y="115826"/>
                  </a:lnTo>
                  <a:lnTo>
                    <a:pt x="176600" y="121523"/>
                  </a:lnTo>
                  <a:lnTo>
                    <a:pt x="174702" y="122469"/>
                  </a:lnTo>
                  <a:lnTo>
                    <a:pt x="173736" y="129118"/>
                  </a:lnTo>
                  <a:lnTo>
                    <a:pt x="173736" y="131020"/>
                  </a:lnTo>
                  <a:lnTo>
                    <a:pt x="176600" y="137664"/>
                  </a:lnTo>
                  <a:lnTo>
                    <a:pt x="177531" y="140513"/>
                  </a:lnTo>
                  <a:lnTo>
                    <a:pt x="172805" y="144313"/>
                  </a:lnTo>
                  <a:lnTo>
                    <a:pt x="174702" y="154756"/>
                  </a:lnTo>
                  <a:lnTo>
                    <a:pt x="175634" y="154756"/>
                  </a:lnTo>
                  <a:lnTo>
                    <a:pt x="176600" y="155702"/>
                  </a:lnTo>
                  <a:lnTo>
                    <a:pt x="177531" y="157600"/>
                  </a:lnTo>
                  <a:lnTo>
                    <a:pt x="177531" y="157600"/>
                  </a:lnTo>
                  <a:lnTo>
                    <a:pt x="183228" y="165195"/>
                  </a:lnTo>
                  <a:lnTo>
                    <a:pt x="183228" y="165195"/>
                  </a:lnTo>
                  <a:lnTo>
                    <a:pt x="187023" y="176590"/>
                  </a:lnTo>
                  <a:lnTo>
                    <a:pt x="187994" y="179438"/>
                  </a:lnTo>
                  <a:lnTo>
                    <a:pt x="193672" y="179438"/>
                  </a:lnTo>
                  <a:lnTo>
                    <a:pt x="196521" y="178492"/>
                  </a:lnTo>
                  <a:lnTo>
                    <a:pt x="196521" y="178492"/>
                  </a:lnTo>
                  <a:lnTo>
                    <a:pt x="196521" y="180390"/>
                  </a:lnTo>
                  <a:lnTo>
                    <a:pt x="193672" y="186087"/>
                  </a:lnTo>
                  <a:lnTo>
                    <a:pt x="184199" y="186087"/>
                  </a:lnTo>
                  <a:lnTo>
                    <a:pt x="180400" y="193682"/>
                  </a:lnTo>
                  <a:lnTo>
                    <a:pt x="177531" y="201277"/>
                  </a:lnTo>
                  <a:lnTo>
                    <a:pt x="176600" y="202228"/>
                  </a:lnTo>
                  <a:lnTo>
                    <a:pt x="175634" y="206018"/>
                  </a:lnTo>
                  <a:lnTo>
                    <a:pt x="171839" y="209813"/>
                  </a:lnTo>
                  <a:lnTo>
                    <a:pt x="171839" y="209813"/>
                  </a:lnTo>
                  <a:lnTo>
                    <a:pt x="172805" y="211715"/>
                  </a:lnTo>
                  <a:lnTo>
                    <a:pt x="173736" y="212662"/>
                  </a:lnTo>
                  <a:lnTo>
                    <a:pt x="167107" y="219305"/>
                  </a:lnTo>
                  <a:lnTo>
                    <a:pt x="166141" y="220256"/>
                  </a:lnTo>
                  <a:lnTo>
                    <a:pt x="166141" y="222159"/>
                  </a:lnTo>
                  <a:lnTo>
                    <a:pt x="166141" y="223105"/>
                  </a:lnTo>
                  <a:lnTo>
                    <a:pt x="166141" y="224057"/>
                  </a:lnTo>
                  <a:lnTo>
                    <a:pt x="166141" y="225008"/>
                  </a:lnTo>
                  <a:lnTo>
                    <a:pt x="165210" y="226905"/>
                  </a:lnTo>
                  <a:lnTo>
                    <a:pt x="164239" y="230700"/>
                  </a:lnTo>
                  <a:lnTo>
                    <a:pt x="167107" y="230700"/>
                  </a:lnTo>
                  <a:lnTo>
                    <a:pt x="172805" y="231651"/>
                  </a:lnTo>
                  <a:lnTo>
                    <a:pt x="178502" y="234500"/>
                  </a:lnTo>
                  <a:lnTo>
                    <a:pt x="182297" y="241149"/>
                  </a:lnTo>
                  <a:lnTo>
                    <a:pt x="179433" y="243046"/>
                  </a:lnTo>
                  <a:lnTo>
                    <a:pt x="175634" y="243046"/>
                  </a:lnTo>
                  <a:lnTo>
                    <a:pt x="171839" y="245895"/>
                  </a:lnTo>
                  <a:lnTo>
                    <a:pt x="167107" y="247792"/>
                  </a:lnTo>
                  <a:lnTo>
                    <a:pt x="166141" y="248744"/>
                  </a:lnTo>
                  <a:lnTo>
                    <a:pt x="165210" y="249690"/>
                  </a:lnTo>
                  <a:lnTo>
                    <a:pt x="154761" y="249690"/>
                  </a:lnTo>
                  <a:lnTo>
                    <a:pt x="153815" y="249690"/>
                  </a:lnTo>
                  <a:lnTo>
                    <a:pt x="153815" y="251587"/>
                  </a:lnTo>
                  <a:lnTo>
                    <a:pt x="153815" y="253490"/>
                  </a:lnTo>
                  <a:lnTo>
                    <a:pt x="152864" y="257285"/>
                  </a:lnTo>
                  <a:lnTo>
                    <a:pt x="153815" y="257285"/>
                  </a:lnTo>
                  <a:lnTo>
                    <a:pt x="155712" y="258236"/>
                  </a:lnTo>
                  <a:lnTo>
                    <a:pt x="155712" y="258236"/>
                  </a:lnTo>
                  <a:lnTo>
                    <a:pt x="158561" y="260138"/>
                  </a:lnTo>
                  <a:lnTo>
                    <a:pt x="159512" y="261085"/>
                  </a:lnTo>
                  <a:lnTo>
                    <a:pt x="157610" y="267733"/>
                  </a:lnTo>
                  <a:lnTo>
                    <a:pt x="157610" y="274377"/>
                  </a:lnTo>
                  <a:lnTo>
                    <a:pt x="158561" y="277226"/>
                  </a:lnTo>
                  <a:lnTo>
                    <a:pt x="161410" y="277226"/>
                  </a:lnTo>
                  <a:lnTo>
                    <a:pt x="164239" y="275328"/>
                  </a:lnTo>
                  <a:lnTo>
                    <a:pt x="166141" y="272479"/>
                  </a:lnTo>
                  <a:lnTo>
                    <a:pt x="164239" y="269631"/>
                  </a:lnTo>
                  <a:lnTo>
                    <a:pt x="164239" y="268680"/>
                  </a:lnTo>
                  <a:lnTo>
                    <a:pt x="166141" y="266782"/>
                  </a:lnTo>
                  <a:lnTo>
                    <a:pt x="168039" y="264885"/>
                  </a:lnTo>
                  <a:lnTo>
                    <a:pt x="169936" y="262982"/>
                  </a:lnTo>
                  <a:lnTo>
                    <a:pt x="172805" y="260138"/>
                  </a:lnTo>
                  <a:lnTo>
                    <a:pt x="173736" y="260138"/>
                  </a:lnTo>
                  <a:lnTo>
                    <a:pt x="175634" y="261085"/>
                  </a:lnTo>
                  <a:lnTo>
                    <a:pt x="177531" y="261085"/>
                  </a:lnTo>
                  <a:lnTo>
                    <a:pt x="184199" y="261085"/>
                  </a:lnTo>
                  <a:lnTo>
                    <a:pt x="187023" y="257285"/>
                  </a:lnTo>
                  <a:lnTo>
                    <a:pt x="187023" y="255387"/>
                  </a:lnTo>
                  <a:lnTo>
                    <a:pt x="188926" y="257285"/>
                  </a:lnTo>
                  <a:lnTo>
                    <a:pt x="190823" y="260138"/>
                  </a:lnTo>
                  <a:lnTo>
                    <a:pt x="190823" y="259187"/>
                  </a:lnTo>
                  <a:lnTo>
                    <a:pt x="191775" y="259187"/>
                  </a:lnTo>
                  <a:lnTo>
                    <a:pt x="194623" y="261085"/>
                  </a:lnTo>
                  <a:lnTo>
                    <a:pt x="200321" y="259187"/>
                  </a:lnTo>
                  <a:lnTo>
                    <a:pt x="193672" y="249690"/>
                  </a:lnTo>
                  <a:lnTo>
                    <a:pt x="188926" y="237349"/>
                  </a:lnTo>
                  <a:lnTo>
                    <a:pt x="189877" y="224057"/>
                  </a:lnTo>
                  <a:lnTo>
                    <a:pt x="187994" y="221208"/>
                  </a:lnTo>
                  <a:lnTo>
                    <a:pt x="189877" y="221208"/>
                  </a:lnTo>
                  <a:lnTo>
                    <a:pt x="204116" y="212662"/>
                  </a:lnTo>
                  <a:lnTo>
                    <a:pt x="206013" y="220256"/>
                  </a:lnTo>
                  <a:lnTo>
                    <a:pt x="229754" y="207915"/>
                  </a:lnTo>
                  <a:lnTo>
                    <a:pt x="227856" y="202228"/>
                  </a:lnTo>
                  <a:lnTo>
                    <a:pt x="226905" y="200331"/>
                  </a:lnTo>
                  <a:lnTo>
                    <a:pt x="225008" y="200331"/>
                  </a:lnTo>
                  <a:lnTo>
                    <a:pt x="224057" y="197482"/>
                  </a:lnTo>
                  <a:lnTo>
                    <a:pt x="223105" y="196531"/>
                  </a:lnTo>
                  <a:lnTo>
                    <a:pt x="227856" y="192736"/>
                  </a:lnTo>
                  <a:lnTo>
                    <a:pt x="228803" y="192736"/>
                  </a:lnTo>
                  <a:lnTo>
                    <a:pt x="230700" y="192736"/>
                  </a:lnTo>
                  <a:lnTo>
                    <a:pt x="231651" y="192736"/>
                  </a:lnTo>
                  <a:lnTo>
                    <a:pt x="232603" y="189882"/>
                  </a:lnTo>
                  <a:lnTo>
                    <a:pt x="240198" y="189882"/>
                  </a:lnTo>
                  <a:lnTo>
                    <a:pt x="243046" y="190833"/>
                  </a:lnTo>
                  <a:lnTo>
                    <a:pt x="247792" y="190833"/>
                  </a:lnTo>
                  <a:lnTo>
                    <a:pt x="250641" y="190833"/>
                  </a:lnTo>
                  <a:lnTo>
                    <a:pt x="252539" y="188936"/>
                  </a:lnTo>
                  <a:lnTo>
                    <a:pt x="250641" y="185136"/>
                  </a:lnTo>
                  <a:lnTo>
                    <a:pt x="256339" y="180390"/>
                  </a:lnTo>
                  <a:lnTo>
                    <a:pt x="260133" y="173746"/>
                  </a:lnTo>
                  <a:lnTo>
                    <a:pt x="263933" y="176590"/>
                  </a:lnTo>
                  <a:lnTo>
                    <a:pt x="268680" y="174692"/>
                  </a:lnTo>
                  <a:lnTo>
                    <a:pt x="270582" y="173746"/>
                  </a:lnTo>
                  <a:lnTo>
                    <a:pt x="277226" y="166146"/>
                  </a:lnTo>
                  <a:lnTo>
                    <a:pt x="269631" y="165195"/>
                  </a:lnTo>
                  <a:lnTo>
                    <a:pt x="267733" y="164249"/>
                  </a:lnTo>
                  <a:lnTo>
                    <a:pt x="263933" y="163297"/>
                  </a:lnTo>
                  <a:lnTo>
                    <a:pt x="262036" y="163297"/>
                  </a:lnTo>
                  <a:lnTo>
                    <a:pt x="261085" y="161400"/>
                  </a:lnTo>
                  <a:lnTo>
                    <a:pt x="261085" y="160449"/>
                  </a:lnTo>
                  <a:lnTo>
                    <a:pt x="262036" y="159502"/>
                  </a:lnTo>
                  <a:lnTo>
                    <a:pt x="262036" y="153805"/>
                  </a:lnTo>
                  <a:lnTo>
                    <a:pt x="261085" y="152854"/>
                  </a:lnTo>
                  <a:lnTo>
                    <a:pt x="260133" y="151908"/>
                  </a:lnTo>
                  <a:lnTo>
                    <a:pt x="257290" y="150010"/>
                  </a:lnTo>
                  <a:lnTo>
                    <a:pt x="258236" y="146210"/>
                  </a:lnTo>
                  <a:lnTo>
                    <a:pt x="262987" y="146210"/>
                  </a:lnTo>
                  <a:lnTo>
                    <a:pt x="264885" y="144313"/>
                  </a:lnTo>
                  <a:lnTo>
                    <a:pt x="268680" y="139561"/>
                  </a:lnTo>
                  <a:lnTo>
                    <a:pt x="262987" y="134815"/>
                  </a:lnTo>
                  <a:lnTo>
                    <a:pt x="262036" y="135767"/>
                  </a:lnTo>
                  <a:lnTo>
                    <a:pt x="258236" y="136713"/>
                  </a:lnTo>
                  <a:lnTo>
                    <a:pt x="249690" y="135767"/>
                  </a:lnTo>
                  <a:lnTo>
                    <a:pt x="248744" y="136713"/>
                  </a:lnTo>
                  <a:lnTo>
                    <a:pt x="248744" y="137664"/>
                  </a:lnTo>
                  <a:lnTo>
                    <a:pt x="247792" y="139561"/>
                  </a:lnTo>
                  <a:lnTo>
                    <a:pt x="240198" y="136713"/>
                  </a:lnTo>
                  <a:lnTo>
                    <a:pt x="238300" y="130069"/>
                  </a:lnTo>
                  <a:lnTo>
                    <a:pt x="238300" y="125323"/>
                  </a:lnTo>
                  <a:lnTo>
                    <a:pt x="233554" y="125323"/>
                  </a:lnTo>
                  <a:lnTo>
                    <a:pt x="232603" y="123421"/>
                  </a:lnTo>
                  <a:lnTo>
                    <a:pt x="226905" y="122469"/>
                  </a:lnTo>
                  <a:lnTo>
                    <a:pt x="221208" y="130069"/>
                  </a:lnTo>
                  <a:lnTo>
                    <a:pt x="219310" y="130069"/>
                  </a:lnTo>
                  <a:lnTo>
                    <a:pt x="218359" y="128167"/>
                  </a:lnTo>
                  <a:lnTo>
                    <a:pt x="217408" y="127220"/>
                  </a:lnTo>
                  <a:lnTo>
                    <a:pt x="218359" y="123421"/>
                  </a:lnTo>
                  <a:lnTo>
                    <a:pt x="219310" y="121523"/>
                  </a:lnTo>
                  <a:lnTo>
                    <a:pt x="221208" y="117723"/>
                  </a:lnTo>
                  <a:lnTo>
                    <a:pt x="219310" y="115826"/>
                  </a:lnTo>
                  <a:lnTo>
                    <a:pt x="212662" y="112026"/>
                  </a:lnTo>
                  <a:lnTo>
                    <a:pt x="212662" y="108231"/>
                  </a:lnTo>
                  <a:lnTo>
                    <a:pt x="198418" y="106333"/>
                  </a:lnTo>
                  <a:lnTo>
                    <a:pt x="198418" y="101587"/>
                  </a:lnTo>
                  <a:lnTo>
                    <a:pt x="200321" y="98733"/>
                  </a:lnTo>
                  <a:lnTo>
                    <a:pt x="200321" y="97787"/>
                  </a:lnTo>
                  <a:lnTo>
                    <a:pt x="199369" y="91148"/>
                  </a:lnTo>
                  <a:lnTo>
                    <a:pt x="202218" y="92100"/>
                  </a:lnTo>
                  <a:lnTo>
                    <a:pt x="202218" y="92100"/>
                  </a:lnTo>
                  <a:lnTo>
                    <a:pt x="199369" y="84505"/>
                  </a:lnTo>
                  <a:lnTo>
                    <a:pt x="196521" y="83554"/>
                  </a:lnTo>
                  <a:lnTo>
                    <a:pt x="193672" y="78807"/>
                  </a:lnTo>
                  <a:lnTo>
                    <a:pt x="192721" y="76910"/>
                  </a:lnTo>
                  <a:lnTo>
                    <a:pt x="191775" y="72159"/>
                  </a:lnTo>
                  <a:lnTo>
                    <a:pt x="191775" y="70261"/>
                  </a:lnTo>
                  <a:lnTo>
                    <a:pt x="191775" y="69310"/>
                  </a:lnTo>
                  <a:lnTo>
                    <a:pt x="192721" y="66461"/>
                  </a:lnTo>
                  <a:lnTo>
                    <a:pt x="193672" y="64564"/>
                  </a:lnTo>
                  <a:lnTo>
                    <a:pt x="197472" y="67413"/>
                  </a:lnTo>
                  <a:lnTo>
                    <a:pt x="204116" y="64564"/>
                  </a:lnTo>
                  <a:lnTo>
                    <a:pt x="201267" y="61715"/>
                  </a:lnTo>
                  <a:lnTo>
                    <a:pt x="199369" y="58866"/>
                  </a:lnTo>
                  <a:lnTo>
                    <a:pt x="201267" y="57920"/>
                  </a:lnTo>
                  <a:lnTo>
                    <a:pt x="202218" y="56018"/>
                  </a:lnTo>
                  <a:lnTo>
                    <a:pt x="202218" y="55067"/>
                  </a:lnTo>
                  <a:lnTo>
                    <a:pt x="204116" y="52223"/>
                  </a:lnTo>
                  <a:lnTo>
                    <a:pt x="207916" y="55067"/>
                  </a:lnTo>
                  <a:lnTo>
                    <a:pt x="209813" y="59818"/>
                  </a:lnTo>
                  <a:lnTo>
                    <a:pt x="211711" y="60764"/>
                  </a:lnTo>
                  <a:lnTo>
                    <a:pt x="217408" y="66461"/>
                  </a:lnTo>
                  <a:lnTo>
                    <a:pt x="219310" y="61715"/>
                  </a:lnTo>
                  <a:lnTo>
                    <a:pt x="222159" y="59818"/>
                  </a:lnTo>
                  <a:lnTo>
                    <a:pt x="224057" y="58866"/>
                  </a:lnTo>
                  <a:lnTo>
                    <a:pt x="225008" y="56969"/>
                  </a:lnTo>
                  <a:lnTo>
                    <a:pt x="225954" y="54120"/>
                  </a:lnTo>
                  <a:lnTo>
                    <a:pt x="233554" y="53169"/>
                  </a:lnTo>
                  <a:lnTo>
                    <a:pt x="252539" y="53169"/>
                  </a:lnTo>
                  <a:lnTo>
                    <a:pt x="254436" y="56969"/>
                  </a:lnTo>
                  <a:lnTo>
                    <a:pt x="261085" y="59818"/>
                  </a:lnTo>
                  <a:lnTo>
                    <a:pt x="262987" y="58866"/>
                  </a:lnTo>
                  <a:lnTo>
                    <a:pt x="264885" y="56969"/>
                  </a:lnTo>
                  <a:lnTo>
                    <a:pt x="281026" y="57920"/>
                  </a:lnTo>
                  <a:lnTo>
                    <a:pt x="283874" y="59818"/>
                  </a:lnTo>
                  <a:lnTo>
                    <a:pt x="288620" y="61715"/>
                  </a:lnTo>
                  <a:lnTo>
                    <a:pt x="292415" y="61715"/>
                  </a:lnTo>
                  <a:lnTo>
                    <a:pt x="296215" y="59818"/>
                  </a:lnTo>
                  <a:lnTo>
                    <a:pt x="297162" y="59818"/>
                  </a:lnTo>
                  <a:lnTo>
                    <a:pt x="299064" y="60764"/>
                  </a:lnTo>
                  <a:lnTo>
                    <a:pt x="300015" y="62666"/>
                  </a:lnTo>
                  <a:lnTo>
                    <a:pt x="300962" y="67413"/>
                  </a:lnTo>
                  <a:lnTo>
                    <a:pt x="302859" y="68364"/>
                  </a:lnTo>
                  <a:lnTo>
                    <a:pt x="307610" y="73110"/>
                  </a:lnTo>
                  <a:lnTo>
                    <a:pt x="316151" y="91148"/>
                  </a:lnTo>
                  <a:lnTo>
                    <a:pt x="319951" y="98733"/>
                  </a:lnTo>
                  <a:lnTo>
                    <a:pt x="324702" y="115826"/>
                  </a:lnTo>
                  <a:lnTo>
                    <a:pt x="327546" y="125323"/>
                  </a:lnTo>
                  <a:lnTo>
                    <a:pt x="325649" y="142410"/>
                  </a:lnTo>
                  <a:lnTo>
                    <a:pt x="321849" y="151908"/>
                  </a:lnTo>
                  <a:lnTo>
                    <a:pt x="319951" y="160449"/>
                  </a:lnTo>
                  <a:lnTo>
                    <a:pt x="319005" y="166146"/>
                  </a:lnTo>
                  <a:lnTo>
                    <a:pt x="319951" y="162351"/>
                  </a:lnTo>
                  <a:lnTo>
                    <a:pt x="321849" y="157600"/>
                  </a:lnTo>
                  <a:lnTo>
                    <a:pt x="322800" y="154756"/>
                  </a:lnTo>
                  <a:lnTo>
                    <a:pt x="324702" y="150010"/>
                  </a:lnTo>
                  <a:lnTo>
                    <a:pt x="325649" y="148108"/>
                  </a:lnTo>
                  <a:lnTo>
                    <a:pt x="326600" y="145259"/>
                  </a:lnTo>
                  <a:lnTo>
                    <a:pt x="326600" y="143361"/>
                  </a:lnTo>
                  <a:lnTo>
                    <a:pt x="327546" y="141459"/>
                  </a:lnTo>
                  <a:lnTo>
                    <a:pt x="330395" y="131020"/>
                  </a:lnTo>
                  <a:lnTo>
                    <a:pt x="330395" y="123421"/>
                  </a:lnTo>
                  <a:lnTo>
                    <a:pt x="328497" y="115826"/>
                  </a:lnTo>
                  <a:lnTo>
                    <a:pt x="326600" y="108231"/>
                  </a:lnTo>
                  <a:lnTo>
                    <a:pt x="325649" y="103480"/>
                  </a:lnTo>
                  <a:lnTo>
                    <a:pt x="324702" y="97787"/>
                  </a:lnTo>
                  <a:lnTo>
                    <a:pt x="327546" y="84505"/>
                  </a:lnTo>
                  <a:lnTo>
                    <a:pt x="325649" y="79754"/>
                  </a:lnTo>
                  <a:lnTo>
                    <a:pt x="323751" y="75959"/>
                  </a:lnTo>
                  <a:lnTo>
                    <a:pt x="321849" y="69310"/>
                  </a:lnTo>
                  <a:lnTo>
                    <a:pt x="318054" y="63618"/>
                  </a:lnTo>
                  <a:lnTo>
                    <a:pt x="315205" y="60764"/>
                  </a:lnTo>
                  <a:lnTo>
                    <a:pt x="310459" y="56969"/>
                  </a:lnTo>
                  <a:lnTo>
                    <a:pt x="307610" y="54120"/>
                  </a:lnTo>
                  <a:lnTo>
                    <a:pt x="308556" y="53169"/>
                  </a:lnTo>
                  <a:lnTo>
                    <a:pt x="303810" y="43677"/>
                  </a:lnTo>
                  <a:lnTo>
                    <a:pt x="302859" y="42726"/>
                  </a:lnTo>
                  <a:lnTo>
                    <a:pt x="300962" y="41774"/>
                  </a:lnTo>
                  <a:lnTo>
                    <a:pt x="300015" y="38931"/>
                  </a:lnTo>
                  <a:lnTo>
                    <a:pt x="301913" y="37028"/>
                  </a:lnTo>
                  <a:lnTo>
                    <a:pt x="305713" y="34184"/>
                  </a:lnTo>
                  <a:lnTo>
                    <a:pt x="328497" y="10444"/>
                  </a:lnTo>
                  <a:lnTo>
                    <a:pt x="327546" y="9497"/>
                  </a:lnTo>
                  <a:lnTo>
                    <a:pt x="326600" y="8546"/>
                  </a:lnTo>
                  <a:lnTo>
                    <a:pt x="325649" y="8546"/>
                  </a:lnTo>
                  <a:lnTo>
                    <a:pt x="324702" y="5697"/>
                  </a:lnTo>
                  <a:lnTo>
                    <a:pt x="324702" y="0"/>
                  </a:lnTo>
                  <a:lnTo>
                    <a:pt x="325649" y="0"/>
                  </a:lnTo>
                  <a:lnTo>
                    <a:pt x="328497" y="1897"/>
                  </a:lnTo>
                  <a:lnTo>
                    <a:pt x="341790" y="3800"/>
                  </a:lnTo>
                  <a:lnTo>
                    <a:pt x="355082" y="5697"/>
                  </a:lnTo>
                  <a:lnTo>
                    <a:pt x="358877" y="6649"/>
                  </a:lnTo>
                  <a:lnTo>
                    <a:pt x="363628" y="11395"/>
                  </a:lnTo>
                  <a:lnTo>
                    <a:pt x="364574" y="16141"/>
                  </a:lnTo>
                  <a:lnTo>
                    <a:pt x="367428" y="18038"/>
                  </a:lnTo>
                  <a:lnTo>
                    <a:pt x="369325" y="20892"/>
                  </a:lnTo>
                  <a:lnTo>
                    <a:pt x="372174" y="21838"/>
                  </a:lnTo>
                  <a:lnTo>
                    <a:pt x="375969" y="23736"/>
                  </a:lnTo>
                  <a:lnTo>
                    <a:pt x="381667" y="24687"/>
                  </a:lnTo>
                  <a:lnTo>
                    <a:pt x="389261" y="26585"/>
                  </a:lnTo>
                  <a:lnTo>
                    <a:pt x="393061" y="36082"/>
                  </a:lnTo>
                  <a:lnTo>
                    <a:pt x="394008" y="37028"/>
                  </a:lnTo>
                  <a:lnTo>
                    <a:pt x="394959" y="37028"/>
                  </a:lnTo>
                  <a:lnTo>
                    <a:pt x="402534" y="39882"/>
                  </a:lnTo>
                  <a:lnTo>
                    <a:pt x="402534" y="39882"/>
                  </a:lnTo>
                  <a:lnTo>
                    <a:pt x="416797" y="52223"/>
                  </a:lnTo>
                  <a:lnTo>
                    <a:pt x="439567" y="61715"/>
                  </a:lnTo>
                  <a:lnTo>
                    <a:pt x="456654" y="68364"/>
                  </a:lnTo>
                  <a:lnTo>
                    <a:pt x="499380" y="67413"/>
                  </a:lnTo>
                  <a:lnTo>
                    <a:pt x="506028" y="71213"/>
                  </a:lnTo>
                  <a:lnTo>
                    <a:pt x="506028" y="81656"/>
                  </a:lnTo>
                  <a:lnTo>
                    <a:pt x="507926" y="83554"/>
                  </a:lnTo>
                  <a:lnTo>
                    <a:pt x="510775" y="84505"/>
                  </a:lnTo>
                  <a:lnTo>
                    <a:pt x="518369" y="73110"/>
                  </a:lnTo>
                  <a:lnTo>
                    <a:pt x="524067" y="75007"/>
                  </a:lnTo>
                  <a:lnTo>
                    <a:pt x="533564" y="77856"/>
                  </a:lnTo>
                  <a:lnTo>
                    <a:pt x="537359" y="79754"/>
                  </a:lnTo>
                  <a:lnTo>
                    <a:pt x="541159" y="79754"/>
                  </a:lnTo>
                  <a:lnTo>
                    <a:pt x="541159" y="79754"/>
                  </a:lnTo>
                  <a:lnTo>
                    <a:pt x="541159" y="80705"/>
                  </a:lnTo>
                  <a:lnTo>
                    <a:pt x="542105" y="81656"/>
                  </a:lnTo>
                  <a:lnTo>
                    <a:pt x="544008" y="82607"/>
                  </a:lnTo>
                  <a:lnTo>
                    <a:pt x="576290" y="92100"/>
                  </a:lnTo>
                  <a:lnTo>
                    <a:pt x="578187" y="93046"/>
                  </a:lnTo>
                  <a:lnTo>
                    <a:pt x="579134" y="93987"/>
                  </a:lnTo>
                  <a:lnTo>
                    <a:pt x="576290" y="100636"/>
                  </a:lnTo>
                  <a:lnTo>
                    <a:pt x="576290" y="101587"/>
                  </a:lnTo>
                  <a:lnTo>
                    <a:pt x="586733" y="125323"/>
                  </a:lnTo>
                  <a:lnTo>
                    <a:pt x="588631" y="127220"/>
                  </a:lnTo>
                  <a:lnTo>
                    <a:pt x="586733" y="131967"/>
                  </a:lnTo>
                  <a:lnTo>
                    <a:pt x="585782" y="133864"/>
                  </a:lnTo>
                  <a:lnTo>
                    <a:pt x="586733" y="134815"/>
                  </a:lnTo>
                  <a:lnTo>
                    <a:pt x="593377" y="145259"/>
                  </a:lnTo>
                  <a:lnTo>
                    <a:pt x="594328" y="147156"/>
                  </a:lnTo>
                  <a:lnTo>
                    <a:pt x="595279" y="146210"/>
                  </a:lnTo>
                  <a:lnTo>
                    <a:pt x="597177" y="140513"/>
                  </a:lnTo>
                  <a:lnTo>
                    <a:pt x="599074" y="140513"/>
                  </a:lnTo>
                  <a:lnTo>
                    <a:pt x="600026" y="142410"/>
                  </a:lnTo>
                  <a:lnTo>
                    <a:pt x="601923" y="144313"/>
                  </a:lnTo>
                  <a:lnTo>
                    <a:pt x="602874" y="146210"/>
                  </a:lnTo>
                  <a:lnTo>
                    <a:pt x="603821" y="154756"/>
                  </a:lnTo>
                  <a:lnTo>
                    <a:pt x="603821" y="156654"/>
                  </a:lnTo>
                  <a:lnTo>
                    <a:pt x="603821" y="157600"/>
                  </a:lnTo>
                  <a:lnTo>
                    <a:pt x="605723" y="162351"/>
                  </a:lnTo>
                  <a:lnTo>
                    <a:pt x="604772" y="166146"/>
                  </a:lnTo>
                  <a:lnTo>
                    <a:pt x="604772" y="167097"/>
                  </a:lnTo>
                  <a:lnTo>
                    <a:pt x="605723" y="170892"/>
                  </a:lnTo>
                  <a:lnTo>
                    <a:pt x="606674" y="173746"/>
                  </a:lnTo>
                  <a:lnTo>
                    <a:pt x="609518" y="179438"/>
                  </a:lnTo>
                  <a:lnTo>
                    <a:pt x="611420" y="180390"/>
                  </a:lnTo>
                  <a:lnTo>
                    <a:pt x="612367" y="182287"/>
                  </a:lnTo>
                  <a:lnTo>
                    <a:pt x="614269" y="182287"/>
                  </a:lnTo>
                  <a:lnTo>
                    <a:pt x="615215" y="185136"/>
                  </a:lnTo>
                  <a:lnTo>
                    <a:pt x="616167" y="187985"/>
                  </a:lnTo>
                  <a:lnTo>
                    <a:pt x="611420" y="195579"/>
                  </a:lnTo>
                  <a:lnTo>
                    <a:pt x="614269" y="198428"/>
                  </a:lnTo>
                  <a:lnTo>
                    <a:pt x="616167" y="198428"/>
                  </a:lnTo>
                  <a:lnTo>
                    <a:pt x="618064" y="206964"/>
                  </a:lnTo>
                  <a:lnTo>
                    <a:pt x="619015" y="212662"/>
                  </a:lnTo>
                  <a:lnTo>
                    <a:pt x="632308" y="211715"/>
                  </a:lnTo>
                  <a:lnTo>
                    <a:pt x="637034" y="190833"/>
                  </a:lnTo>
                  <a:lnTo>
                    <a:pt x="644634" y="193682"/>
                  </a:lnTo>
                  <a:lnTo>
                    <a:pt x="648429" y="190833"/>
                  </a:lnTo>
                  <a:lnTo>
                    <a:pt x="660790" y="185136"/>
                  </a:lnTo>
                  <a:lnTo>
                    <a:pt x="687359" y="183238"/>
                  </a:lnTo>
                  <a:lnTo>
                    <a:pt x="684511" y="167097"/>
                  </a:lnTo>
                  <a:lnTo>
                    <a:pt x="691154" y="167097"/>
                  </a:lnTo>
                  <a:lnTo>
                    <a:pt x="697803" y="163297"/>
                  </a:lnTo>
                  <a:lnTo>
                    <a:pt x="703500" y="159502"/>
                  </a:lnTo>
                  <a:lnTo>
                    <a:pt x="704447" y="158551"/>
                  </a:lnTo>
                  <a:lnTo>
                    <a:pt x="709193" y="156654"/>
                  </a:lnTo>
                  <a:lnTo>
                    <a:pt x="713939" y="153805"/>
                  </a:lnTo>
                  <a:lnTo>
                    <a:pt x="719636" y="150956"/>
                  </a:lnTo>
                  <a:lnTo>
                    <a:pt x="723436" y="150010"/>
                  </a:lnTo>
                  <a:lnTo>
                    <a:pt x="728183" y="148108"/>
                  </a:lnTo>
                  <a:lnTo>
                    <a:pt x="731031" y="147156"/>
                  </a:lnTo>
                  <a:lnTo>
                    <a:pt x="738626" y="145259"/>
                  </a:lnTo>
                  <a:lnTo>
                    <a:pt x="740529" y="144313"/>
                  </a:lnTo>
                  <a:lnTo>
                    <a:pt x="748123" y="139561"/>
                  </a:lnTo>
                  <a:lnTo>
                    <a:pt x="749075" y="138615"/>
                  </a:lnTo>
                  <a:lnTo>
                    <a:pt x="752870" y="137664"/>
                  </a:lnTo>
                  <a:lnTo>
                    <a:pt x="756670" y="135767"/>
                  </a:lnTo>
                  <a:lnTo>
                    <a:pt x="756670" y="135767"/>
                  </a:lnTo>
                  <a:lnTo>
                    <a:pt x="760464" y="135767"/>
                  </a:lnTo>
                  <a:lnTo>
                    <a:pt x="764264" y="135767"/>
                  </a:lnTo>
                  <a:lnTo>
                    <a:pt x="765216" y="135767"/>
                  </a:lnTo>
                  <a:lnTo>
                    <a:pt x="766162" y="135767"/>
                  </a:lnTo>
                  <a:lnTo>
                    <a:pt x="768059" y="135767"/>
                  </a:lnTo>
                  <a:lnTo>
                    <a:pt x="775654" y="136713"/>
                  </a:lnTo>
                  <a:lnTo>
                    <a:pt x="777557" y="137664"/>
                  </a:lnTo>
                  <a:lnTo>
                    <a:pt x="780405" y="138615"/>
                  </a:lnTo>
                  <a:lnTo>
                    <a:pt x="783254" y="140513"/>
                  </a:lnTo>
                  <a:lnTo>
                    <a:pt x="784205" y="140513"/>
                  </a:lnTo>
                  <a:lnTo>
                    <a:pt x="786103" y="141459"/>
                  </a:lnTo>
                  <a:lnTo>
                    <a:pt x="787049" y="142410"/>
                  </a:lnTo>
                  <a:lnTo>
                    <a:pt x="790849" y="141459"/>
                  </a:lnTo>
                  <a:lnTo>
                    <a:pt x="791800" y="139561"/>
                  </a:lnTo>
                  <a:lnTo>
                    <a:pt x="793698" y="138615"/>
                  </a:lnTo>
                  <a:lnTo>
                    <a:pt x="795595" y="138615"/>
                  </a:lnTo>
                  <a:lnTo>
                    <a:pt x="797498" y="138615"/>
                  </a:lnTo>
                  <a:lnTo>
                    <a:pt x="800341" y="137664"/>
                  </a:lnTo>
                  <a:lnTo>
                    <a:pt x="805092" y="135767"/>
                  </a:lnTo>
                  <a:lnTo>
                    <a:pt x="808887" y="132918"/>
                  </a:lnTo>
                  <a:lnTo>
                    <a:pt x="809839" y="132918"/>
                  </a:lnTo>
                  <a:lnTo>
                    <a:pt x="812687" y="131020"/>
                  </a:lnTo>
                  <a:lnTo>
                    <a:pt x="820282" y="130069"/>
                  </a:lnTo>
                  <a:lnTo>
                    <a:pt x="824077" y="131967"/>
                  </a:lnTo>
                  <a:lnTo>
                    <a:pt x="825028" y="131020"/>
                  </a:lnTo>
                  <a:lnTo>
                    <a:pt x="826931" y="129118"/>
                  </a:lnTo>
                  <a:lnTo>
                    <a:pt x="829775" y="126269"/>
                  </a:lnTo>
                  <a:lnTo>
                    <a:pt x="830726" y="126269"/>
                  </a:lnTo>
                  <a:lnTo>
                    <a:pt x="832628" y="124372"/>
                  </a:lnTo>
                  <a:lnTo>
                    <a:pt x="833575" y="123421"/>
                  </a:lnTo>
                  <a:lnTo>
                    <a:pt x="834526" y="122469"/>
                  </a:lnTo>
                  <a:lnTo>
                    <a:pt x="837374" y="123421"/>
                  </a:lnTo>
                  <a:lnTo>
                    <a:pt x="838321" y="125323"/>
                  </a:lnTo>
                  <a:lnTo>
                    <a:pt x="840223" y="127220"/>
                  </a:lnTo>
                  <a:lnTo>
                    <a:pt x="842121" y="128167"/>
                  </a:lnTo>
                  <a:lnTo>
                    <a:pt x="843067" y="130069"/>
                  </a:lnTo>
                  <a:lnTo>
                    <a:pt x="844969" y="131020"/>
                  </a:lnTo>
                  <a:lnTo>
                    <a:pt x="846867" y="126269"/>
                  </a:lnTo>
                  <a:lnTo>
                    <a:pt x="848764" y="120572"/>
                  </a:lnTo>
                  <a:lnTo>
                    <a:pt x="848764" y="119626"/>
                  </a:lnTo>
                  <a:lnTo>
                    <a:pt x="848764" y="116777"/>
                  </a:lnTo>
                  <a:lnTo>
                    <a:pt x="847818" y="114874"/>
                  </a:lnTo>
                  <a:lnTo>
                    <a:pt x="846867" y="113928"/>
                  </a:lnTo>
                  <a:lnTo>
                    <a:pt x="844969" y="114874"/>
                  </a:lnTo>
                  <a:lnTo>
                    <a:pt x="843067" y="113928"/>
                  </a:lnTo>
                  <a:lnTo>
                    <a:pt x="846867" y="107280"/>
                  </a:lnTo>
                  <a:lnTo>
                    <a:pt x="849715" y="104431"/>
                  </a:lnTo>
                  <a:lnTo>
                    <a:pt x="849715" y="102533"/>
                  </a:lnTo>
                  <a:lnTo>
                    <a:pt x="850667" y="102533"/>
                  </a:lnTo>
                  <a:lnTo>
                    <a:pt x="852564" y="101587"/>
                  </a:lnTo>
                  <a:lnTo>
                    <a:pt x="853515" y="100636"/>
                  </a:lnTo>
                  <a:lnTo>
                    <a:pt x="854462" y="98733"/>
                  </a:lnTo>
                  <a:lnTo>
                    <a:pt x="855413" y="98733"/>
                  </a:lnTo>
                  <a:lnTo>
                    <a:pt x="862057" y="98733"/>
                  </a:lnTo>
                  <a:lnTo>
                    <a:pt x="865857" y="100636"/>
                  </a:lnTo>
                  <a:lnTo>
                    <a:pt x="867754" y="101587"/>
                  </a:lnTo>
                  <a:lnTo>
                    <a:pt x="870603" y="103480"/>
                  </a:lnTo>
                  <a:lnTo>
                    <a:pt x="871554" y="103480"/>
                  </a:lnTo>
                  <a:lnTo>
                    <a:pt x="875334" y="102533"/>
                  </a:lnTo>
                  <a:lnTo>
                    <a:pt x="876300" y="101587"/>
                  </a:lnTo>
                  <a:lnTo>
                    <a:pt x="879129" y="99685"/>
                  </a:lnTo>
                  <a:lnTo>
                    <a:pt x="880100" y="99685"/>
                  </a:lnTo>
                  <a:lnTo>
                    <a:pt x="881997" y="97787"/>
                  </a:lnTo>
                  <a:lnTo>
                    <a:pt x="883895" y="96836"/>
                  </a:lnTo>
                  <a:lnTo>
                    <a:pt x="885792" y="97787"/>
                  </a:lnTo>
                  <a:lnTo>
                    <a:pt x="887695" y="98733"/>
                  </a:lnTo>
                  <a:lnTo>
                    <a:pt x="892421" y="100636"/>
                  </a:lnTo>
                  <a:lnTo>
                    <a:pt x="894324" y="101587"/>
                  </a:lnTo>
                  <a:lnTo>
                    <a:pt x="898119" y="102533"/>
                  </a:lnTo>
                  <a:lnTo>
                    <a:pt x="898119" y="103480"/>
                  </a:lnTo>
                  <a:lnTo>
                    <a:pt x="900021" y="106333"/>
                  </a:lnTo>
                  <a:lnTo>
                    <a:pt x="906665" y="106333"/>
                  </a:lnTo>
                  <a:lnTo>
                    <a:pt x="908562" y="106333"/>
                  </a:lnTo>
                  <a:lnTo>
                    <a:pt x="911411" y="108231"/>
                  </a:lnTo>
                  <a:lnTo>
                    <a:pt x="914260" y="112977"/>
                  </a:lnTo>
                  <a:lnTo>
                    <a:pt x="915211" y="112026"/>
                  </a:lnTo>
                  <a:lnTo>
                    <a:pt x="917108" y="112977"/>
                  </a:lnTo>
                  <a:lnTo>
                    <a:pt x="920908" y="114874"/>
                  </a:lnTo>
                  <a:lnTo>
                    <a:pt x="921855" y="116777"/>
                  </a:lnTo>
                  <a:lnTo>
                    <a:pt x="934201" y="119626"/>
                  </a:lnTo>
                  <a:lnTo>
                    <a:pt x="936098" y="123421"/>
                  </a:lnTo>
                  <a:lnTo>
                    <a:pt x="936098" y="126269"/>
                  </a:lnTo>
                  <a:lnTo>
                    <a:pt x="936098" y="127220"/>
                  </a:lnTo>
                  <a:lnTo>
                    <a:pt x="938000" y="130069"/>
                  </a:lnTo>
                  <a:lnTo>
                    <a:pt x="938000" y="131020"/>
                  </a:lnTo>
                  <a:lnTo>
                    <a:pt x="939898" y="131020"/>
                  </a:lnTo>
                  <a:lnTo>
                    <a:pt x="940844" y="131967"/>
                  </a:lnTo>
                  <a:lnTo>
                    <a:pt x="940844" y="133864"/>
                  </a:lnTo>
                  <a:lnTo>
                    <a:pt x="939898" y="136713"/>
                  </a:lnTo>
                  <a:lnTo>
                    <a:pt x="939898" y="140513"/>
                  </a:lnTo>
                  <a:lnTo>
                    <a:pt x="944644" y="140513"/>
                  </a:lnTo>
                  <a:lnTo>
                    <a:pt x="945590" y="141459"/>
                  </a:lnTo>
                  <a:lnTo>
                    <a:pt x="949390" y="142410"/>
                  </a:lnTo>
                  <a:lnTo>
                    <a:pt x="954137" y="145259"/>
                  </a:lnTo>
                  <a:lnTo>
                    <a:pt x="958883" y="147156"/>
                  </a:lnTo>
                  <a:lnTo>
                    <a:pt x="960785" y="147156"/>
                  </a:lnTo>
                  <a:lnTo>
                    <a:pt x="961736" y="148108"/>
                  </a:lnTo>
                  <a:lnTo>
                    <a:pt x="970277" y="153805"/>
                  </a:lnTo>
                  <a:lnTo>
                    <a:pt x="971229" y="152854"/>
                  </a:lnTo>
                  <a:lnTo>
                    <a:pt x="972175" y="150010"/>
                  </a:lnTo>
                  <a:lnTo>
                    <a:pt x="975975" y="149059"/>
                  </a:lnTo>
                  <a:lnTo>
                    <a:pt x="975975" y="149059"/>
                  </a:lnTo>
                  <a:lnTo>
                    <a:pt x="976926" y="150956"/>
                  </a:lnTo>
                  <a:lnTo>
                    <a:pt x="978824" y="152854"/>
                  </a:lnTo>
                  <a:lnTo>
                    <a:pt x="978824" y="153805"/>
                  </a:lnTo>
                  <a:lnTo>
                    <a:pt x="980726" y="155702"/>
                  </a:lnTo>
                  <a:lnTo>
                    <a:pt x="982624" y="156654"/>
                  </a:lnTo>
                  <a:lnTo>
                    <a:pt x="985472" y="156654"/>
                  </a:lnTo>
                  <a:lnTo>
                    <a:pt x="986418" y="156654"/>
                  </a:lnTo>
                  <a:lnTo>
                    <a:pt x="993067" y="159502"/>
                  </a:lnTo>
                  <a:lnTo>
                    <a:pt x="993067" y="161400"/>
                  </a:lnTo>
                  <a:lnTo>
                    <a:pt x="994018" y="163297"/>
                  </a:lnTo>
                  <a:lnTo>
                    <a:pt x="995911" y="164249"/>
                  </a:lnTo>
                  <a:lnTo>
                    <a:pt x="996862" y="166146"/>
                  </a:lnTo>
                  <a:lnTo>
                    <a:pt x="997813" y="171844"/>
                  </a:lnTo>
                  <a:lnTo>
                    <a:pt x="1001608" y="175643"/>
                  </a:lnTo>
                  <a:lnTo>
                    <a:pt x="1005408" y="178492"/>
                  </a:lnTo>
                  <a:lnTo>
                    <a:pt x="1007306" y="180390"/>
                  </a:lnTo>
                  <a:lnTo>
                    <a:pt x="1014901" y="183238"/>
                  </a:lnTo>
                  <a:lnTo>
                    <a:pt x="1015852" y="184185"/>
                  </a:lnTo>
                  <a:lnTo>
                    <a:pt x="1018700" y="187038"/>
                  </a:lnTo>
                  <a:lnTo>
                    <a:pt x="1022500" y="188936"/>
                  </a:lnTo>
                  <a:lnTo>
                    <a:pt x="1023452" y="191784"/>
                  </a:lnTo>
                  <a:lnTo>
                    <a:pt x="1024398" y="199379"/>
                  </a:lnTo>
                  <a:lnTo>
                    <a:pt x="1024398" y="206018"/>
                  </a:lnTo>
                  <a:lnTo>
                    <a:pt x="1023452" y="206964"/>
                  </a:lnTo>
                  <a:lnTo>
                    <a:pt x="1022500" y="207915"/>
                  </a:lnTo>
                  <a:lnTo>
                    <a:pt x="1025349" y="216462"/>
                  </a:lnTo>
                  <a:lnTo>
                    <a:pt x="1028198" y="216462"/>
                  </a:lnTo>
                  <a:lnTo>
                    <a:pt x="1031046" y="215510"/>
                  </a:lnTo>
                  <a:lnTo>
                    <a:pt x="1033895" y="216462"/>
                  </a:lnTo>
                  <a:lnTo>
                    <a:pt x="1038641" y="216462"/>
                  </a:lnTo>
                  <a:lnTo>
                    <a:pt x="1040539" y="216462"/>
                  </a:lnTo>
                  <a:lnTo>
                    <a:pt x="1042441" y="217408"/>
                  </a:lnTo>
                  <a:lnTo>
                    <a:pt x="1046236" y="224057"/>
                  </a:lnTo>
                  <a:lnTo>
                    <a:pt x="1046236" y="225008"/>
                  </a:lnTo>
                  <a:lnTo>
                    <a:pt x="1046236" y="227851"/>
                  </a:lnTo>
                  <a:lnTo>
                    <a:pt x="1046236" y="230700"/>
                  </a:lnTo>
                  <a:lnTo>
                    <a:pt x="1044339" y="237349"/>
                  </a:lnTo>
                  <a:lnTo>
                    <a:pt x="1045285" y="238295"/>
                  </a:lnTo>
                  <a:lnTo>
                    <a:pt x="1045285" y="241149"/>
                  </a:lnTo>
                  <a:lnTo>
                    <a:pt x="1044339" y="243992"/>
                  </a:lnTo>
                  <a:lnTo>
                    <a:pt x="1046236" y="245895"/>
                  </a:lnTo>
                  <a:lnTo>
                    <a:pt x="1047187" y="245895"/>
                  </a:lnTo>
                  <a:lnTo>
                    <a:pt x="1050982" y="245895"/>
                  </a:lnTo>
                  <a:lnTo>
                    <a:pt x="1053831" y="246841"/>
                  </a:lnTo>
                  <a:lnTo>
                    <a:pt x="1059529" y="245895"/>
                  </a:lnTo>
                  <a:lnTo>
                    <a:pt x="1062377" y="246841"/>
                  </a:lnTo>
                  <a:lnTo>
                    <a:pt x="1064275" y="248744"/>
                  </a:lnTo>
                  <a:lnTo>
                    <a:pt x="1064275" y="250641"/>
                  </a:lnTo>
                  <a:lnTo>
                    <a:pt x="1064275" y="252539"/>
                  </a:lnTo>
                  <a:lnTo>
                    <a:pt x="1082313" y="262036"/>
                  </a:lnTo>
                  <a:lnTo>
                    <a:pt x="1085167" y="262982"/>
                  </a:lnTo>
                  <a:lnTo>
                    <a:pt x="1088011" y="265831"/>
                  </a:lnTo>
                  <a:lnTo>
                    <a:pt x="1090864" y="268680"/>
                  </a:lnTo>
                  <a:lnTo>
                    <a:pt x="1092762" y="269631"/>
                  </a:lnTo>
                  <a:lnTo>
                    <a:pt x="1093708" y="270577"/>
                  </a:lnTo>
                  <a:lnTo>
                    <a:pt x="1098454" y="277226"/>
                  </a:lnTo>
                  <a:lnTo>
                    <a:pt x="1097508" y="292415"/>
                  </a:lnTo>
                  <a:lnTo>
                    <a:pt x="1096557" y="294313"/>
                  </a:lnTo>
                  <a:lnTo>
                    <a:pt x="1101303" y="299064"/>
                  </a:lnTo>
                  <a:lnTo>
                    <a:pt x="1109849" y="305708"/>
                  </a:lnTo>
                  <a:lnTo>
                    <a:pt x="1112698" y="309508"/>
                  </a:lnTo>
                  <a:lnTo>
                    <a:pt x="1114600" y="312356"/>
                  </a:lnTo>
                  <a:lnTo>
                    <a:pt x="1117429" y="321854"/>
                  </a:lnTo>
                  <a:lnTo>
                    <a:pt x="1110800" y="322800"/>
                  </a:lnTo>
                  <a:lnTo>
                    <a:pt x="1108903" y="327546"/>
                  </a:lnTo>
                  <a:lnTo>
                    <a:pt x="1107000" y="328497"/>
                  </a:lnTo>
                  <a:lnTo>
                    <a:pt x="1105103" y="332287"/>
                  </a:lnTo>
                  <a:lnTo>
                    <a:pt x="1102254" y="334185"/>
                  </a:lnTo>
                  <a:lnTo>
                    <a:pt x="1080416" y="320902"/>
                  </a:lnTo>
                  <a:lnTo>
                    <a:pt x="1074718" y="318054"/>
                  </a:lnTo>
                  <a:lnTo>
                    <a:pt x="1045285" y="330395"/>
                  </a:lnTo>
                  <a:lnTo>
                    <a:pt x="1045285" y="331346"/>
                  </a:lnTo>
                  <a:lnTo>
                    <a:pt x="1044339" y="332287"/>
                  </a:lnTo>
                  <a:lnTo>
                    <a:pt x="1047187" y="336082"/>
                  </a:lnTo>
                  <a:lnTo>
                    <a:pt x="1048134" y="342726"/>
                  </a:lnTo>
                  <a:lnTo>
                    <a:pt x="1050031" y="346526"/>
                  </a:lnTo>
                  <a:lnTo>
                    <a:pt x="1050031" y="347477"/>
                  </a:lnTo>
                  <a:lnTo>
                    <a:pt x="1050031" y="349375"/>
                  </a:lnTo>
                  <a:lnTo>
                    <a:pt x="1049085" y="351277"/>
                  </a:lnTo>
                  <a:lnTo>
                    <a:pt x="1043388" y="351277"/>
                  </a:lnTo>
                  <a:lnTo>
                    <a:pt x="1042441" y="350326"/>
                  </a:lnTo>
                  <a:lnTo>
                    <a:pt x="1041490" y="348423"/>
                  </a:lnTo>
                  <a:lnTo>
                    <a:pt x="1039588" y="348423"/>
                  </a:lnTo>
                  <a:lnTo>
                    <a:pt x="1036744" y="349375"/>
                  </a:lnTo>
                  <a:lnTo>
                    <a:pt x="1033895" y="353174"/>
                  </a:lnTo>
                  <a:lnTo>
                    <a:pt x="1032944" y="354121"/>
                  </a:lnTo>
                  <a:lnTo>
                    <a:pt x="1031993" y="356023"/>
                  </a:lnTo>
                  <a:lnTo>
                    <a:pt x="1031046" y="356969"/>
                  </a:lnTo>
                  <a:lnTo>
                    <a:pt x="1030095" y="356969"/>
                  </a:lnTo>
                  <a:lnTo>
                    <a:pt x="1028198" y="357921"/>
                  </a:lnTo>
                  <a:lnTo>
                    <a:pt x="1024398" y="358872"/>
                  </a:lnTo>
                  <a:lnTo>
                    <a:pt x="1021549" y="373111"/>
                  </a:lnTo>
                  <a:lnTo>
                    <a:pt x="1022500" y="376910"/>
                  </a:lnTo>
                  <a:lnTo>
                    <a:pt x="1020598" y="379759"/>
                  </a:lnTo>
                  <a:lnTo>
                    <a:pt x="1019652" y="380705"/>
                  </a:lnTo>
                  <a:lnTo>
                    <a:pt x="1018700" y="381656"/>
                  </a:lnTo>
                  <a:lnTo>
                    <a:pt x="1013954" y="384505"/>
                  </a:lnTo>
                  <a:lnTo>
                    <a:pt x="1009223" y="378912"/>
                  </a:lnTo>
                  <a:lnTo>
                    <a:pt x="996183" y="379303"/>
                  </a:lnTo>
                  <a:lnTo>
                    <a:pt x="980875" y="379769"/>
                  </a:lnTo>
                  <a:lnTo>
                    <a:pt x="963282" y="368736"/>
                  </a:lnTo>
                  <a:lnTo>
                    <a:pt x="957718" y="365243"/>
                  </a:lnTo>
                  <a:lnTo>
                    <a:pt x="957718" y="365243"/>
                  </a:lnTo>
                  <a:lnTo>
                    <a:pt x="936514" y="351946"/>
                  </a:lnTo>
                  <a:lnTo>
                    <a:pt x="923361" y="343697"/>
                  </a:lnTo>
                  <a:lnTo>
                    <a:pt x="900338" y="345015"/>
                  </a:lnTo>
                  <a:lnTo>
                    <a:pt x="893397" y="345416"/>
                  </a:lnTo>
                  <a:lnTo>
                    <a:pt x="888270" y="355508"/>
                  </a:lnTo>
                  <a:lnTo>
                    <a:pt x="882057" y="367745"/>
                  </a:lnTo>
                  <a:lnTo>
                    <a:pt x="899065" y="384926"/>
                  </a:lnTo>
                  <a:lnTo>
                    <a:pt x="900115" y="394483"/>
                  </a:lnTo>
                  <a:lnTo>
                    <a:pt x="901205" y="404451"/>
                  </a:lnTo>
                  <a:lnTo>
                    <a:pt x="902548" y="416688"/>
                  </a:lnTo>
                  <a:lnTo>
                    <a:pt x="901884" y="425650"/>
                  </a:lnTo>
                  <a:lnTo>
                    <a:pt x="897044" y="440568"/>
                  </a:lnTo>
                  <a:lnTo>
                    <a:pt x="894205" y="449337"/>
                  </a:lnTo>
                  <a:lnTo>
                    <a:pt x="898807" y="455505"/>
                  </a:lnTo>
                  <a:lnTo>
                    <a:pt x="907799" y="467544"/>
                  </a:lnTo>
                  <a:lnTo>
                    <a:pt x="916296" y="478924"/>
                  </a:lnTo>
                  <a:lnTo>
                    <a:pt x="924986" y="490561"/>
                  </a:lnTo>
                  <a:lnTo>
                    <a:pt x="942608" y="500088"/>
                  </a:lnTo>
                  <a:lnTo>
                    <a:pt x="951313" y="504795"/>
                  </a:lnTo>
                  <a:lnTo>
                    <a:pt x="950654" y="512479"/>
                  </a:lnTo>
                  <a:lnTo>
                    <a:pt x="950084" y="519108"/>
                  </a:lnTo>
                  <a:lnTo>
                    <a:pt x="949301" y="528189"/>
                  </a:lnTo>
                  <a:lnTo>
                    <a:pt x="948791" y="534144"/>
                  </a:lnTo>
                  <a:lnTo>
                    <a:pt x="947666" y="547248"/>
                  </a:lnTo>
                  <a:lnTo>
                    <a:pt x="946492" y="557820"/>
                  </a:lnTo>
                  <a:lnTo>
                    <a:pt x="945026" y="571058"/>
                  </a:lnTo>
                  <a:lnTo>
                    <a:pt x="943614" y="583815"/>
                  </a:lnTo>
                  <a:lnTo>
                    <a:pt x="945789" y="593367"/>
                  </a:lnTo>
                  <a:lnTo>
                    <a:pt x="952705" y="602012"/>
                  </a:lnTo>
                  <a:lnTo>
                    <a:pt x="951313" y="617673"/>
                  </a:lnTo>
                  <a:lnTo>
                    <a:pt x="957406" y="627185"/>
                  </a:lnTo>
                  <a:lnTo>
                    <a:pt x="963589" y="636836"/>
                  </a:lnTo>
                  <a:lnTo>
                    <a:pt x="973126" y="645744"/>
                  </a:lnTo>
                  <a:lnTo>
                    <a:pt x="983035" y="652521"/>
                  </a:lnTo>
                  <a:lnTo>
                    <a:pt x="991001" y="657976"/>
                  </a:lnTo>
                  <a:lnTo>
                    <a:pt x="1001133" y="664907"/>
                  </a:lnTo>
                  <a:lnTo>
                    <a:pt x="1005606" y="66870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9BFFDCB-7A73-4885-9CA2-749BB3A8E63A}"/>
                </a:ext>
              </a:extLst>
            </p:cNvPr>
            <p:cNvSpPr/>
            <p:nvPr/>
          </p:nvSpPr>
          <p:spPr>
            <a:xfrm>
              <a:off x="3328653" y="5801776"/>
              <a:ext cx="658631" cy="368310"/>
            </a:xfrm>
            <a:custGeom>
              <a:avLst/>
              <a:gdLst>
                <a:gd name="connsiteX0" fmla="*/ 231646 w 697797"/>
                <a:gd name="connsiteY0" fmla="*/ 76925 h 390212"/>
                <a:gd name="connsiteX1" fmla="*/ 247787 w 697797"/>
                <a:gd name="connsiteY1" fmla="*/ 73130 h 390212"/>
                <a:gd name="connsiteX2" fmla="*/ 248739 w 697797"/>
                <a:gd name="connsiteY2" fmla="*/ 73130 h 390212"/>
                <a:gd name="connsiteX3" fmla="*/ 255382 w 697797"/>
                <a:gd name="connsiteY3" fmla="*/ 70261 h 390212"/>
                <a:gd name="connsiteX4" fmla="*/ 258236 w 697797"/>
                <a:gd name="connsiteY4" fmla="*/ 70261 h 390212"/>
                <a:gd name="connsiteX5" fmla="*/ 260133 w 697797"/>
                <a:gd name="connsiteY5" fmla="*/ 71228 h 390212"/>
                <a:gd name="connsiteX6" fmla="*/ 261080 w 697797"/>
                <a:gd name="connsiteY6" fmla="*/ 70261 h 390212"/>
                <a:gd name="connsiteX7" fmla="*/ 261080 w 697797"/>
                <a:gd name="connsiteY7" fmla="*/ 69330 h 390212"/>
                <a:gd name="connsiteX8" fmla="*/ 261080 w 697797"/>
                <a:gd name="connsiteY8" fmla="*/ 67428 h 390212"/>
                <a:gd name="connsiteX9" fmla="*/ 262031 w 697797"/>
                <a:gd name="connsiteY9" fmla="*/ 68364 h 390212"/>
                <a:gd name="connsiteX10" fmla="*/ 265831 w 697797"/>
                <a:gd name="connsiteY10" fmla="*/ 64564 h 390212"/>
                <a:gd name="connsiteX11" fmla="*/ 268680 w 697797"/>
                <a:gd name="connsiteY11" fmla="*/ 64564 h 390212"/>
                <a:gd name="connsiteX12" fmla="*/ 277221 w 697797"/>
                <a:gd name="connsiteY12" fmla="*/ 58867 h 390212"/>
                <a:gd name="connsiteX13" fmla="*/ 281021 w 697797"/>
                <a:gd name="connsiteY13" fmla="*/ 58867 h 390212"/>
                <a:gd name="connsiteX14" fmla="*/ 287669 w 697797"/>
                <a:gd name="connsiteY14" fmla="*/ 54141 h 390212"/>
                <a:gd name="connsiteX15" fmla="*/ 290513 w 697797"/>
                <a:gd name="connsiteY15" fmla="*/ 49375 h 390212"/>
                <a:gd name="connsiteX16" fmla="*/ 296210 w 697797"/>
                <a:gd name="connsiteY16" fmla="*/ 47472 h 390212"/>
                <a:gd name="connsiteX17" fmla="*/ 301908 w 697797"/>
                <a:gd name="connsiteY17" fmla="*/ 47472 h 390212"/>
                <a:gd name="connsiteX18" fmla="*/ 303805 w 697797"/>
                <a:gd name="connsiteY18" fmla="*/ 49375 h 390212"/>
                <a:gd name="connsiteX19" fmla="*/ 310454 w 697797"/>
                <a:gd name="connsiteY19" fmla="*/ 51272 h 390212"/>
                <a:gd name="connsiteX20" fmla="*/ 319000 w 697797"/>
                <a:gd name="connsiteY20" fmla="*/ 48438 h 390212"/>
                <a:gd name="connsiteX21" fmla="*/ 326595 w 697797"/>
                <a:gd name="connsiteY21" fmla="*/ 49375 h 390212"/>
                <a:gd name="connsiteX22" fmla="*/ 332292 w 697797"/>
                <a:gd name="connsiteY22" fmla="*/ 44643 h 390212"/>
                <a:gd name="connsiteX23" fmla="*/ 360774 w 697797"/>
                <a:gd name="connsiteY23" fmla="*/ 42746 h 390212"/>
                <a:gd name="connsiteX24" fmla="*/ 361726 w 697797"/>
                <a:gd name="connsiteY24" fmla="*/ 42746 h 390212"/>
                <a:gd name="connsiteX25" fmla="*/ 366472 w 697797"/>
                <a:gd name="connsiteY25" fmla="*/ 40843 h 390212"/>
                <a:gd name="connsiteX26" fmla="*/ 367423 w 697797"/>
                <a:gd name="connsiteY26" fmla="*/ 38946 h 390212"/>
                <a:gd name="connsiteX27" fmla="*/ 368374 w 697797"/>
                <a:gd name="connsiteY27" fmla="*/ 38946 h 390212"/>
                <a:gd name="connsiteX28" fmla="*/ 375018 w 697797"/>
                <a:gd name="connsiteY28" fmla="*/ 40843 h 390212"/>
                <a:gd name="connsiteX29" fmla="*/ 377867 w 697797"/>
                <a:gd name="connsiteY29" fmla="*/ 39877 h 390212"/>
                <a:gd name="connsiteX30" fmla="*/ 378813 w 697797"/>
                <a:gd name="connsiteY30" fmla="*/ 38946 h 390212"/>
                <a:gd name="connsiteX31" fmla="*/ 378813 w 697797"/>
                <a:gd name="connsiteY31" fmla="*/ 37048 h 390212"/>
                <a:gd name="connsiteX32" fmla="*/ 381662 w 697797"/>
                <a:gd name="connsiteY32" fmla="*/ 34180 h 390212"/>
                <a:gd name="connsiteX33" fmla="*/ 388290 w 697797"/>
                <a:gd name="connsiteY33" fmla="*/ 29449 h 390212"/>
                <a:gd name="connsiteX34" fmla="*/ 389256 w 697797"/>
                <a:gd name="connsiteY34" fmla="*/ 30385 h 390212"/>
                <a:gd name="connsiteX35" fmla="*/ 393988 w 697797"/>
                <a:gd name="connsiteY35" fmla="*/ 32282 h 390212"/>
                <a:gd name="connsiteX36" fmla="*/ 400651 w 697797"/>
                <a:gd name="connsiteY36" fmla="*/ 30385 h 390212"/>
                <a:gd name="connsiteX37" fmla="*/ 407280 w 697797"/>
                <a:gd name="connsiteY37" fmla="*/ 28482 h 390212"/>
                <a:gd name="connsiteX38" fmla="*/ 409178 w 697797"/>
                <a:gd name="connsiteY38" fmla="*/ 28482 h 390212"/>
                <a:gd name="connsiteX39" fmla="*/ 410129 w 697797"/>
                <a:gd name="connsiteY39" fmla="*/ 27556 h 390212"/>
                <a:gd name="connsiteX40" fmla="*/ 412026 w 697797"/>
                <a:gd name="connsiteY40" fmla="*/ 27556 h 390212"/>
                <a:gd name="connsiteX41" fmla="*/ 412026 w 697797"/>
                <a:gd name="connsiteY41" fmla="*/ 28482 h 390212"/>
                <a:gd name="connsiteX42" fmla="*/ 416777 w 697797"/>
                <a:gd name="connsiteY42" fmla="*/ 27556 h 390212"/>
                <a:gd name="connsiteX43" fmla="*/ 419621 w 697797"/>
                <a:gd name="connsiteY43" fmla="*/ 30385 h 390212"/>
                <a:gd name="connsiteX44" fmla="*/ 420572 w 697797"/>
                <a:gd name="connsiteY44" fmla="*/ 28482 h 390212"/>
                <a:gd name="connsiteX45" fmla="*/ 420572 w 697797"/>
                <a:gd name="connsiteY45" fmla="*/ 27556 h 390212"/>
                <a:gd name="connsiteX46" fmla="*/ 420572 w 697797"/>
                <a:gd name="connsiteY46" fmla="*/ 25654 h 390212"/>
                <a:gd name="connsiteX47" fmla="*/ 419621 w 697797"/>
                <a:gd name="connsiteY47" fmla="*/ 25654 h 390212"/>
                <a:gd name="connsiteX48" fmla="*/ 420572 w 697797"/>
                <a:gd name="connsiteY48" fmla="*/ 21853 h 390212"/>
                <a:gd name="connsiteX49" fmla="*/ 427221 w 697797"/>
                <a:gd name="connsiteY49" fmla="*/ 14259 h 390212"/>
                <a:gd name="connsiteX50" fmla="*/ 427221 w 697797"/>
                <a:gd name="connsiteY50" fmla="*/ 13293 h 390212"/>
                <a:gd name="connsiteX51" fmla="*/ 429118 w 697797"/>
                <a:gd name="connsiteY51" fmla="*/ 10459 h 390212"/>
                <a:gd name="connsiteX52" fmla="*/ 431967 w 697797"/>
                <a:gd name="connsiteY52" fmla="*/ 10459 h 390212"/>
                <a:gd name="connsiteX53" fmla="*/ 435767 w 697797"/>
                <a:gd name="connsiteY53" fmla="*/ 12361 h 390212"/>
                <a:gd name="connsiteX54" fmla="*/ 434816 w 697797"/>
                <a:gd name="connsiteY54" fmla="*/ 15190 h 390212"/>
                <a:gd name="connsiteX55" fmla="*/ 434816 w 697797"/>
                <a:gd name="connsiteY55" fmla="*/ 17088 h 390212"/>
                <a:gd name="connsiteX56" fmla="*/ 435767 w 697797"/>
                <a:gd name="connsiteY56" fmla="*/ 17088 h 390212"/>
                <a:gd name="connsiteX57" fmla="*/ 438611 w 697797"/>
                <a:gd name="connsiteY57" fmla="*/ 13293 h 390212"/>
                <a:gd name="connsiteX58" fmla="*/ 442411 w 697797"/>
                <a:gd name="connsiteY58" fmla="*/ 16161 h 390212"/>
                <a:gd name="connsiteX59" fmla="*/ 443362 w 697797"/>
                <a:gd name="connsiteY59" fmla="*/ 19956 h 390212"/>
                <a:gd name="connsiteX60" fmla="*/ 444308 w 697797"/>
                <a:gd name="connsiteY60" fmla="*/ 19956 h 390212"/>
                <a:gd name="connsiteX61" fmla="*/ 445259 w 697797"/>
                <a:gd name="connsiteY61" fmla="*/ 18990 h 390212"/>
                <a:gd name="connsiteX62" fmla="*/ 446211 w 697797"/>
                <a:gd name="connsiteY62" fmla="*/ 19956 h 390212"/>
                <a:gd name="connsiteX63" fmla="*/ 448108 w 697797"/>
                <a:gd name="connsiteY63" fmla="*/ 23756 h 390212"/>
                <a:gd name="connsiteX64" fmla="*/ 449059 w 697797"/>
                <a:gd name="connsiteY64" fmla="*/ 22790 h 390212"/>
                <a:gd name="connsiteX65" fmla="*/ 450957 w 697797"/>
                <a:gd name="connsiteY65" fmla="*/ 20887 h 390212"/>
                <a:gd name="connsiteX66" fmla="*/ 455703 w 697797"/>
                <a:gd name="connsiteY66" fmla="*/ 18058 h 390212"/>
                <a:gd name="connsiteX67" fmla="*/ 456649 w 697797"/>
                <a:gd name="connsiteY67" fmla="*/ 16161 h 390212"/>
                <a:gd name="connsiteX68" fmla="*/ 458552 w 697797"/>
                <a:gd name="connsiteY68" fmla="*/ 14259 h 390212"/>
                <a:gd name="connsiteX69" fmla="*/ 463298 w 697797"/>
                <a:gd name="connsiteY69" fmla="*/ 15190 h 390212"/>
                <a:gd name="connsiteX70" fmla="*/ 464249 w 697797"/>
                <a:gd name="connsiteY70" fmla="*/ 16161 h 390212"/>
                <a:gd name="connsiteX71" fmla="*/ 466147 w 697797"/>
                <a:gd name="connsiteY71" fmla="*/ 16161 h 390212"/>
                <a:gd name="connsiteX72" fmla="*/ 468044 w 697797"/>
                <a:gd name="connsiteY72" fmla="*/ 17088 h 390212"/>
                <a:gd name="connsiteX73" fmla="*/ 471844 w 697797"/>
                <a:gd name="connsiteY73" fmla="*/ 14259 h 390212"/>
                <a:gd name="connsiteX74" fmla="*/ 475639 w 697797"/>
                <a:gd name="connsiteY74" fmla="*/ 14259 h 390212"/>
                <a:gd name="connsiteX75" fmla="*/ 488936 w 697797"/>
                <a:gd name="connsiteY75" fmla="*/ 11395 h 390212"/>
                <a:gd name="connsiteX76" fmla="*/ 491785 w 697797"/>
                <a:gd name="connsiteY76" fmla="*/ 10459 h 390212"/>
                <a:gd name="connsiteX77" fmla="*/ 492731 w 697797"/>
                <a:gd name="connsiteY77" fmla="*/ 12361 h 390212"/>
                <a:gd name="connsiteX78" fmla="*/ 494629 w 697797"/>
                <a:gd name="connsiteY78" fmla="*/ 9492 h 390212"/>
                <a:gd name="connsiteX79" fmla="*/ 499380 w 697797"/>
                <a:gd name="connsiteY79" fmla="*/ 6664 h 390212"/>
                <a:gd name="connsiteX80" fmla="*/ 502228 w 697797"/>
                <a:gd name="connsiteY80" fmla="*/ 5693 h 390212"/>
                <a:gd name="connsiteX81" fmla="*/ 506023 w 697797"/>
                <a:gd name="connsiteY81" fmla="*/ 2864 h 390212"/>
                <a:gd name="connsiteX82" fmla="*/ 506023 w 697797"/>
                <a:gd name="connsiteY82" fmla="*/ 4766 h 390212"/>
                <a:gd name="connsiteX83" fmla="*/ 508872 w 697797"/>
                <a:gd name="connsiteY83" fmla="*/ 6664 h 390212"/>
                <a:gd name="connsiteX84" fmla="*/ 511721 w 697797"/>
                <a:gd name="connsiteY84" fmla="*/ 6664 h 390212"/>
                <a:gd name="connsiteX85" fmla="*/ 514570 w 697797"/>
                <a:gd name="connsiteY85" fmla="*/ 5693 h 390212"/>
                <a:gd name="connsiteX86" fmla="*/ 515521 w 697797"/>
                <a:gd name="connsiteY86" fmla="*/ 9492 h 390212"/>
                <a:gd name="connsiteX87" fmla="*/ 515521 w 697797"/>
                <a:gd name="connsiteY87" fmla="*/ 9492 h 390212"/>
                <a:gd name="connsiteX88" fmla="*/ 516467 w 697797"/>
                <a:gd name="connsiteY88" fmla="*/ 6664 h 390212"/>
                <a:gd name="connsiteX89" fmla="*/ 517418 w 697797"/>
                <a:gd name="connsiteY89" fmla="*/ 6664 h 390212"/>
                <a:gd name="connsiteX90" fmla="*/ 519316 w 697797"/>
                <a:gd name="connsiteY90" fmla="*/ 6664 h 390212"/>
                <a:gd name="connsiteX91" fmla="*/ 519316 w 697797"/>
                <a:gd name="connsiteY91" fmla="*/ 6664 h 390212"/>
                <a:gd name="connsiteX92" fmla="*/ 522164 w 697797"/>
                <a:gd name="connsiteY92" fmla="*/ 5693 h 390212"/>
                <a:gd name="connsiteX93" fmla="*/ 525964 w 697797"/>
                <a:gd name="connsiteY93" fmla="*/ 6664 h 390212"/>
                <a:gd name="connsiteX94" fmla="*/ 526916 w 697797"/>
                <a:gd name="connsiteY94" fmla="*/ 6664 h 390212"/>
                <a:gd name="connsiteX95" fmla="*/ 528813 w 697797"/>
                <a:gd name="connsiteY95" fmla="*/ 8566 h 390212"/>
                <a:gd name="connsiteX96" fmla="*/ 532608 w 697797"/>
                <a:gd name="connsiteY96" fmla="*/ 4766 h 390212"/>
                <a:gd name="connsiteX97" fmla="*/ 533559 w 697797"/>
                <a:gd name="connsiteY97" fmla="*/ 966 h 390212"/>
                <a:gd name="connsiteX98" fmla="*/ 535457 w 697797"/>
                <a:gd name="connsiteY98" fmla="*/ 0 h 390212"/>
                <a:gd name="connsiteX99" fmla="*/ 536408 w 697797"/>
                <a:gd name="connsiteY99" fmla="*/ 0 h 390212"/>
                <a:gd name="connsiteX100" fmla="*/ 540208 w 697797"/>
                <a:gd name="connsiteY100" fmla="*/ 0 h 390212"/>
                <a:gd name="connsiteX101" fmla="*/ 545905 w 697797"/>
                <a:gd name="connsiteY101" fmla="*/ 1898 h 390212"/>
                <a:gd name="connsiteX102" fmla="*/ 551598 w 697797"/>
                <a:gd name="connsiteY102" fmla="*/ 0 h 390212"/>
                <a:gd name="connsiteX103" fmla="*/ 552549 w 697797"/>
                <a:gd name="connsiteY103" fmla="*/ 966 h 390212"/>
                <a:gd name="connsiteX104" fmla="*/ 554446 w 697797"/>
                <a:gd name="connsiteY104" fmla="*/ 1898 h 390212"/>
                <a:gd name="connsiteX105" fmla="*/ 558246 w 697797"/>
                <a:gd name="connsiteY105" fmla="*/ 5693 h 390212"/>
                <a:gd name="connsiteX106" fmla="*/ 562041 w 697797"/>
                <a:gd name="connsiteY106" fmla="*/ 6664 h 390212"/>
                <a:gd name="connsiteX107" fmla="*/ 562993 w 697797"/>
                <a:gd name="connsiteY107" fmla="*/ 7595 h 390212"/>
                <a:gd name="connsiteX108" fmla="*/ 563944 w 697797"/>
                <a:gd name="connsiteY108" fmla="*/ 10459 h 390212"/>
                <a:gd name="connsiteX109" fmla="*/ 564890 w 697797"/>
                <a:gd name="connsiteY109" fmla="*/ 10459 h 390212"/>
                <a:gd name="connsiteX110" fmla="*/ 566787 w 697797"/>
                <a:gd name="connsiteY110" fmla="*/ 10459 h 390212"/>
                <a:gd name="connsiteX111" fmla="*/ 567739 w 697797"/>
                <a:gd name="connsiteY111" fmla="*/ 8566 h 390212"/>
                <a:gd name="connsiteX112" fmla="*/ 574387 w 697797"/>
                <a:gd name="connsiteY112" fmla="*/ 8566 h 390212"/>
                <a:gd name="connsiteX113" fmla="*/ 581031 w 697797"/>
                <a:gd name="connsiteY113" fmla="*/ 4766 h 390212"/>
                <a:gd name="connsiteX114" fmla="*/ 590528 w 697797"/>
                <a:gd name="connsiteY114" fmla="*/ 6664 h 390212"/>
                <a:gd name="connsiteX115" fmla="*/ 591475 w 697797"/>
                <a:gd name="connsiteY115" fmla="*/ 9492 h 390212"/>
                <a:gd name="connsiteX116" fmla="*/ 591475 w 697797"/>
                <a:gd name="connsiteY116" fmla="*/ 11395 h 390212"/>
                <a:gd name="connsiteX117" fmla="*/ 592426 w 697797"/>
                <a:gd name="connsiteY117" fmla="*/ 12361 h 390212"/>
                <a:gd name="connsiteX118" fmla="*/ 592426 w 697797"/>
                <a:gd name="connsiteY118" fmla="*/ 13293 h 390212"/>
                <a:gd name="connsiteX119" fmla="*/ 594323 w 697797"/>
                <a:gd name="connsiteY119" fmla="*/ 21853 h 390212"/>
                <a:gd name="connsiteX120" fmla="*/ 594323 w 697797"/>
                <a:gd name="connsiteY120" fmla="*/ 22790 h 390212"/>
                <a:gd name="connsiteX121" fmla="*/ 596226 w 697797"/>
                <a:gd name="connsiteY121" fmla="*/ 23756 h 390212"/>
                <a:gd name="connsiteX122" fmla="*/ 596226 w 697797"/>
                <a:gd name="connsiteY122" fmla="*/ 26585 h 390212"/>
                <a:gd name="connsiteX123" fmla="*/ 600972 w 697797"/>
                <a:gd name="connsiteY123" fmla="*/ 28482 h 390212"/>
                <a:gd name="connsiteX124" fmla="*/ 601923 w 697797"/>
                <a:gd name="connsiteY124" fmla="*/ 29449 h 390212"/>
                <a:gd name="connsiteX125" fmla="*/ 603821 w 697797"/>
                <a:gd name="connsiteY125" fmla="*/ 29449 h 390212"/>
                <a:gd name="connsiteX126" fmla="*/ 604767 w 697797"/>
                <a:gd name="connsiteY126" fmla="*/ 30385 h 390212"/>
                <a:gd name="connsiteX127" fmla="*/ 604767 w 697797"/>
                <a:gd name="connsiteY127" fmla="*/ 31351 h 390212"/>
                <a:gd name="connsiteX128" fmla="*/ 603821 w 697797"/>
                <a:gd name="connsiteY128" fmla="*/ 33248 h 390212"/>
                <a:gd name="connsiteX129" fmla="*/ 604767 w 697797"/>
                <a:gd name="connsiteY129" fmla="*/ 32282 h 390212"/>
                <a:gd name="connsiteX130" fmla="*/ 608567 w 697797"/>
                <a:gd name="connsiteY130" fmla="*/ 34180 h 390212"/>
                <a:gd name="connsiteX131" fmla="*/ 608567 w 697797"/>
                <a:gd name="connsiteY131" fmla="*/ 34180 h 390212"/>
                <a:gd name="connsiteX132" fmla="*/ 612367 w 697797"/>
                <a:gd name="connsiteY132" fmla="*/ 34180 h 390212"/>
                <a:gd name="connsiteX133" fmla="*/ 613313 w 697797"/>
                <a:gd name="connsiteY133" fmla="*/ 37048 h 390212"/>
                <a:gd name="connsiteX134" fmla="*/ 613313 w 697797"/>
                <a:gd name="connsiteY134" fmla="*/ 37979 h 390212"/>
                <a:gd name="connsiteX135" fmla="*/ 614264 w 697797"/>
                <a:gd name="connsiteY135" fmla="*/ 37048 h 390212"/>
                <a:gd name="connsiteX136" fmla="*/ 617113 w 697797"/>
                <a:gd name="connsiteY136" fmla="*/ 37979 h 390212"/>
                <a:gd name="connsiteX137" fmla="*/ 618064 w 697797"/>
                <a:gd name="connsiteY137" fmla="*/ 37979 h 390212"/>
                <a:gd name="connsiteX138" fmla="*/ 618064 w 697797"/>
                <a:gd name="connsiteY138" fmla="*/ 39877 h 390212"/>
                <a:gd name="connsiteX139" fmla="*/ 618064 w 697797"/>
                <a:gd name="connsiteY139" fmla="*/ 41780 h 390212"/>
                <a:gd name="connsiteX140" fmla="*/ 618064 w 697797"/>
                <a:gd name="connsiteY140" fmla="*/ 41780 h 390212"/>
                <a:gd name="connsiteX141" fmla="*/ 618991 w 697797"/>
                <a:gd name="connsiteY141" fmla="*/ 42746 h 390212"/>
                <a:gd name="connsiteX142" fmla="*/ 619962 w 697797"/>
                <a:gd name="connsiteY142" fmla="*/ 42746 h 390212"/>
                <a:gd name="connsiteX143" fmla="*/ 621859 w 697797"/>
                <a:gd name="connsiteY143" fmla="*/ 41780 h 390212"/>
                <a:gd name="connsiteX144" fmla="*/ 623757 w 697797"/>
                <a:gd name="connsiteY144" fmla="*/ 42746 h 390212"/>
                <a:gd name="connsiteX145" fmla="*/ 624688 w 697797"/>
                <a:gd name="connsiteY145" fmla="*/ 40843 h 390212"/>
                <a:gd name="connsiteX146" fmla="*/ 626590 w 697797"/>
                <a:gd name="connsiteY146" fmla="*/ 37979 h 390212"/>
                <a:gd name="connsiteX147" fmla="*/ 628488 w 697797"/>
                <a:gd name="connsiteY147" fmla="*/ 37979 h 390212"/>
                <a:gd name="connsiteX148" fmla="*/ 632288 w 697797"/>
                <a:gd name="connsiteY148" fmla="*/ 37979 h 390212"/>
                <a:gd name="connsiteX149" fmla="*/ 633254 w 697797"/>
                <a:gd name="connsiteY149" fmla="*/ 37979 h 390212"/>
                <a:gd name="connsiteX150" fmla="*/ 638951 w 697797"/>
                <a:gd name="connsiteY150" fmla="*/ 37979 h 390212"/>
                <a:gd name="connsiteX151" fmla="*/ 639878 w 697797"/>
                <a:gd name="connsiteY151" fmla="*/ 37979 h 390212"/>
                <a:gd name="connsiteX152" fmla="*/ 644649 w 697797"/>
                <a:gd name="connsiteY152" fmla="*/ 40843 h 390212"/>
                <a:gd name="connsiteX153" fmla="*/ 646546 w 697797"/>
                <a:gd name="connsiteY153" fmla="*/ 39877 h 390212"/>
                <a:gd name="connsiteX154" fmla="*/ 649375 w 697797"/>
                <a:gd name="connsiteY154" fmla="*/ 40843 h 390212"/>
                <a:gd name="connsiteX155" fmla="*/ 651273 w 697797"/>
                <a:gd name="connsiteY155" fmla="*/ 42746 h 390212"/>
                <a:gd name="connsiteX156" fmla="*/ 652224 w 697797"/>
                <a:gd name="connsiteY156" fmla="*/ 43677 h 390212"/>
                <a:gd name="connsiteX157" fmla="*/ 653170 w 697797"/>
                <a:gd name="connsiteY157" fmla="*/ 43677 h 390212"/>
                <a:gd name="connsiteX158" fmla="*/ 655072 w 697797"/>
                <a:gd name="connsiteY158" fmla="*/ 43677 h 390212"/>
                <a:gd name="connsiteX159" fmla="*/ 655072 w 697797"/>
                <a:gd name="connsiteY159" fmla="*/ 44643 h 390212"/>
                <a:gd name="connsiteX160" fmla="*/ 657921 w 697797"/>
                <a:gd name="connsiteY160" fmla="*/ 42746 h 390212"/>
                <a:gd name="connsiteX161" fmla="*/ 658867 w 697797"/>
                <a:gd name="connsiteY161" fmla="*/ 44643 h 390212"/>
                <a:gd name="connsiteX162" fmla="*/ 661721 w 697797"/>
                <a:gd name="connsiteY162" fmla="*/ 50340 h 390212"/>
                <a:gd name="connsiteX163" fmla="*/ 660770 w 697797"/>
                <a:gd name="connsiteY163" fmla="*/ 51272 h 390212"/>
                <a:gd name="connsiteX164" fmla="*/ 656970 w 697797"/>
                <a:gd name="connsiteY164" fmla="*/ 52238 h 390212"/>
                <a:gd name="connsiteX165" fmla="*/ 658867 w 697797"/>
                <a:gd name="connsiteY165" fmla="*/ 53169 h 390212"/>
                <a:gd name="connsiteX166" fmla="*/ 655072 w 697797"/>
                <a:gd name="connsiteY166" fmla="*/ 57936 h 390212"/>
                <a:gd name="connsiteX167" fmla="*/ 655072 w 697797"/>
                <a:gd name="connsiteY167" fmla="*/ 57936 h 390212"/>
                <a:gd name="connsiteX168" fmla="*/ 663619 w 697797"/>
                <a:gd name="connsiteY168" fmla="*/ 59833 h 390212"/>
                <a:gd name="connsiteX169" fmla="*/ 666467 w 697797"/>
                <a:gd name="connsiteY169" fmla="*/ 61735 h 390212"/>
                <a:gd name="connsiteX170" fmla="*/ 667413 w 697797"/>
                <a:gd name="connsiteY170" fmla="*/ 61735 h 390212"/>
                <a:gd name="connsiteX171" fmla="*/ 668365 w 697797"/>
                <a:gd name="connsiteY171" fmla="*/ 63633 h 390212"/>
                <a:gd name="connsiteX172" fmla="*/ 668365 w 697797"/>
                <a:gd name="connsiteY172" fmla="*/ 66462 h 390212"/>
                <a:gd name="connsiteX173" fmla="*/ 669316 w 697797"/>
                <a:gd name="connsiteY173" fmla="*/ 68364 h 390212"/>
                <a:gd name="connsiteX174" fmla="*/ 668365 w 697797"/>
                <a:gd name="connsiteY174" fmla="*/ 70261 h 390212"/>
                <a:gd name="connsiteX175" fmla="*/ 666467 w 697797"/>
                <a:gd name="connsiteY175" fmla="*/ 78822 h 390212"/>
                <a:gd name="connsiteX176" fmla="*/ 668365 w 697797"/>
                <a:gd name="connsiteY176" fmla="*/ 80725 h 390212"/>
                <a:gd name="connsiteX177" fmla="*/ 669316 w 697797"/>
                <a:gd name="connsiteY177" fmla="*/ 80725 h 390212"/>
                <a:gd name="connsiteX178" fmla="*/ 670262 w 697797"/>
                <a:gd name="connsiteY178" fmla="*/ 81656 h 390212"/>
                <a:gd name="connsiteX179" fmla="*/ 670262 w 697797"/>
                <a:gd name="connsiteY179" fmla="*/ 82622 h 390212"/>
                <a:gd name="connsiteX180" fmla="*/ 671213 w 697797"/>
                <a:gd name="connsiteY180" fmla="*/ 84525 h 390212"/>
                <a:gd name="connsiteX181" fmla="*/ 669316 w 697797"/>
                <a:gd name="connsiteY181" fmla="*/ 85451 h 390212"/>
                <a:gd name="connsiteX182" fmla="*/ 668365 w 697797"/>
                <a:gd name="connsiteY182" fmla="*/ 85451 h 390212"/>
                <a:gd name="connsiteX183" fmla="*/ 665516 w 697797"/>
                <a:gd name="connsiteY183" fmla="*/ 84525 h 390212"/>
                <a:gd name="connsiteX184" fmla="*/ 664565 w 697797"/>
                <a:gd name="connsiteY184" fmla="*/ 85451 h 390212"/>
                <a:gd name="connsiteX185" fmla="*/ 663619 w 697797"/>
                <a:gd name="connsiteY185" fmla="*/ 85451 h 390212"/>
                <a:gd name="connsiteX186" fmla="*/ 662667 w 697797"/>
                <a:gd name="connsiteY186" fmla="*/ 84525 h 390212"/>
                <a:gd name="connsiteX187" fmla="*/ 661721 w 697797"/>
                <a:gd name="connsiteY187" fmla="*/ 85451 h 390212"/>
                <a:gd name="connsiteX188" fmla="*/ 660770 w 697797"/>
                <a:gd name="connsiteY188" fmla="*/ 84525 h 390212"/>
                <a:gd name="connsiteX189" fmla="*/ 659819 w 697797"/>
                <a:gd name="connsiteY189" fmla="*/ 83549 h 390212"/>
                <a:gd name="connsiteX190" fmla="*/ 658867 w 697797"/>
                <a:gd name="connsiteY190" fmla="*/ 85451 h 390212"/>
                <a:gd name="connsiteX191" fmla="*/ 656970 w 697797"/>
                <a:gd name="connsiteY191" fmla="*/ 90218 h 390212"/>
                <a:gd name="connsiteX192" fmla="*/ 662667 w 697797"/>
                <a:gd name="connsiteY192" fmla="*/ 92120 h 390212"/>
                <a:gd name="connsiteX193" fmla="*/ 667413 w 697797"/>
                <a:gd name="connsiteY193" fmla="*/ 98744 h 390212"/>
                <a:gd name="connsiteX194" fmla="*/ 669316 w 697797"/>
                <a:gd name="connsiteY194" fmla="*/ 97792 h 390212"/>
                <a:gd name="connsiteX195" fmla="*/ 671213 w 697797"/>
                <a:gd name="connsiteY195" fmla="*/ 97792 h 390212"/>
                <a:gd name="connsiteX196" fmla="*/ 672160 w 697797"/>
                <a:gd name="connsiteY196" fmla="*/ 96846 h 390212"/>
                <a:gd name="connsiteX197" fmla="*/ 676911 w 697797"/>
                <a:gd name="connsiteY197" fmla="*/ 99695 h 390212"/>
                <a:gd name="connsiteX198" fmla="*/ 677857 w 697797"/>
                <a:gd name="connsiteY198" fmla="*/ 97792 h 390212"/>
                <a:gd name="connsiteX199" fmla="*/ 678808 w 697797"/>
                <a:gd name="connsiteY199" fmla="*/ 97792 h 390212"/>
                <a:gd name="connsiteX200" fmla="*/ 679760 w 697797"/>
                <a:gd name="connsiteY200" fmla="*/ 97792 h 390212"/>
                <a:gd name="connsiteX201" fmla="*/ 676911 w 697797"/>
                <a:gd name="connsiteY201" fmla="*/ 101593 h 390212"/>
                <a:gd name="connsiteX202" fmla="*/ 679760 w 697797"/>
                <a:gd name="connsiteY202" fmla="*/ 102538 h 390212"/>
                <a:gd name="connsiteX203" fmla="*/ 680711 w 697797"/>
                <a:gd name="connsiteY203" fmla="*/ 99695 h 390212"/>
                <a:gd name="connsiteX204" fmla="*/ 680711 w 697797"/>
                <a:gd name="connsiteY204" fmla="*/ 99695 h 390212"/>
                <a:gd name="connsiteX205" fmla="*/ 686403 w 697797"/>
                <a:gd name="connsiteY205" fmla="*/ 97792 h 390212"/>
                <a:gd name="connsiteX206" fmla="*/ 687354 w 697797"/>
                <a:gd name="connsiteY206" fmla="*/ 97792 h 390212"/>
                <a:gd name="connsiteX207" fmla="*/ 686403 w 697797"/>
                <a:gd name="connsiteY207" fmla="*/ 99695 h 390212"/>
                <a:gd name="connsiteX208" fmla="*/ 688306 w 697797"/>
                <a:gd name="connsiteY208" fmla="*/ 102538 h 390212"/>
                <a:gd name="connsiteX209" fmla="*/ 690203 w 697797"/>
                <a:gd name="connsiteY209" fmla="*/ 108241 h 390212"/>
                <a:gd name="connsiteX210" fmla="*/ 693052 w 697797"/>
                <a:gd name="connsiteY210" fmla="*/ 110139 h 390212"/>
                <a:gd name="connsiteX211" fmla="*/ 694949 w 697797"/>
                <a:gd name="connsiteY211" fmla="*/ 112036 h 390212"/>
                <a:gd name="connsiteX212" fmla="*/ 695896 w 697797"/>
                <a:gd name="connsiteY212" fmla="*/ 112987 h 390212"/>
                <a:gd name="connsiteX213" fmla="*/ 697798 w 697797"/>
                <a:gd name="connsiteY213" fmla="*/ 115836 h 390212"/>
                <a:gd name="connsiteX214" fmla="*/ 695896 w 697797"/>
                <a:gd name="connsiteY214" fmla="*/ 117733 h 390212"/>
                <a:gd name="connsiteX215" fmla="*/ 689252 w 697797"/>
                <a:gd name="connsiteY215" fmla="*/ 116782 h 390212"/>
                <a:gd name="connsiteX216" fmla="*/ 688306 w 697797"/>
                <a:gd name="connsiteY216" fmla="*/ 115836 h 390212"/>
                <a:gd name="connsiteX217" fmla="*/ 687354 w 697797"/>
                <a:gd name="connsiteY217" fmla="*/ 113934 h 390212"/>
                <a:gd name="connsiteX218" fmla="*/ 683555 w 697797"/>
                <a:gd name="connsiteY218" fmla="*/ 113934 h 390212"/>
                <a:gd name="connsiteX219" fmla="*/ 682608 w 697797"/>
                <a:gd name="connsiteY219" fmla="*/ 113934 h 390212"/>
                <a:gd name="connsiteX220" fmla="*/ 680711 w 697797"/>
                <a:gd name="connsiteY220" fmla="*/ 118685 h 390212"/>
                <a:gd name="connsiteX221" fmla="*/ 680711 w 697797"/>
                <a:gd name="connsiteY221" fmla="*/ 120582 h 390212"/>
                <a:gd name="connsiteX222" fmla="*/ 677857 w 697797"/>
                <a:gd name="connsiteY222" fmla="*/ 123431 h 390212"/>
                <a:gd name="connsiteX223" fmla="*/ 675960 w 697797"/>
                <a:gd name="connsiteY223" fmla="*/ 124382 h 390212"/>
                <a:gd name="connsiteX224" fmla="*/ 677857 w 697797"/>
                <a:gd name="connsiteY224" fmla="*/ 127231 h 390212"/>
                <a:gd name="connsiteX225" fmla="*/ 675013 w 697797"/>
                <a:gd name="connsiteY225" fmla="*/ 128177 h 390212"/>
                <a:gd name="connsiteX226" fmla="*/ 675013 w 697797"/>
                <a:gd name="connsiteY226" fmla="*/ 130080 h 390212"/>
                <a:gd name="connsiteX227" fmla="*/ 675960 w 697797"/>
                <a:gd name="connsiteY227" fmla="*/ 130080 h 390212"/>
                <a:gd name="connsiteX228" fmla="*/ 677857 w 697797"/>
                <a:gd name="connsiteY228" fmla="*/ 130080 h 390212"/>
                <a:gd name="connsiteX229" fmla="*/ 677857 w 697797"/>
                <a:gd name="connsiteY229" fmla="*/ 138626 h 390212"/>
                <a:gd name="connsiteX230" fmla="*/ 686403 w 697797"/>
                <a:gd name="connsiteY230" fmla="*/ 143377 h 390212"/>
                <a:gd name="connsiteX231" fmla="*/ 688306 w 697797"/>
                <a:gd name="connsiteY231" fmla="*/ 143377 h 390212"/>
                <a:gd name="connsiteX232" fmla="*/ 687354 w 697797"/>
                <a:gd name="connsiteY232" fmla="*/ 145264 h 390212"/>
                <a:gd name="connsiteX233" fmla="*/ 686403 w 697797"/>
                <a:gd name="connsiteY233" fmla="*/ 146220 h 390212"/>
                <a:gd name="connsiteX234" fmla="*/ 684506 w 697797"/>
                <a:gd name="connsiteY234" fmla="*/ 148118 h 390212"/>
                <a:gd name="connsiteX235" fmla="*/ 684506 w 697797"/>
                <a:gd name="connsiteY235" fmla="*/ 150015 h 390212"/>
                <a:gd name="connsiteX236" fmla="*/ 680711 w 697797"/>
                <a:gd name="connsiteY236" fmla="*/ 151913 h 390212"/>
                <a:gd name="connsiteX237" fmla="*/ 677857 w 697797"/>
                <a:gd name="connsiteY237" fmla="*/ 150015 h 390212"/>
                <a:gd name="connsiteX238" fmla="*/ 676911 w 697797"/>
                <a:gd name="connsiteY238" fmla="*/ 150015 h 390212"/>
                <a:gd name="connsiteX239" fmla="*/ 675013 w 697797"/>
                <a:gd name="connsiteY239" fmla="*/ 147167 h 390212"/>
                <a:gd name="connsiteX240" fmla="*/ 675013 w 697797"/>
                <a:gd name="connsiteY240" fmla="*/ 145264 h 390212"/>
                <a:gd name="connsiteX241" fmla="*/ 676911 w 697797"/>
                <a:gd name="connsiteY241" fmla="*/ 142421 h 390212"/>
                <a:gd name="connsiteX242" fmla="*/ 675013 w 697797"/>
                <a:gd name="connsiteY242" fmla="*/ 139571 h 390212"/>
                <a:gd name="connsiteX243" fmla="*/ 670262 w 697797"/>
                <a:gd name="connsiteY243" fmla="*/ 141469 h 390212"/>
                <a:gd name="connsiteX244" fmla="*/ 671213 w 697797"/>
                <a:gd name="connsiteY244" fmla="*/ 144318 h 390212"/>
                <a:gd name="connsiteX245" fmla="*/ 671213 w 697797"/>
                <a:gd name="connsiteY245" fmla="*/ 146220 h 390212"/>
                <a:gd name="connsiteX246" fmla="*/ 670262 w 697797"/>
                <a:gd name="connsiteY246" fmla="*/ 148118 h 390212"/>
                <a:gd name="connsiteX247" fmla="*/ 669316 w 697797"/>
                <a:gd name="connsiteY247" fmla="*/ 149064 h 390212"/>
                <a:gd name="connsiteX248" fmla="*/ 669316 w 697797"/>
                <a:gd name="connsiteY248" fmla="*/ 150967 h 390212"/>
                <a:gd name="connsiteX249" fmla="*/ 668365 w 697797"/>
                <a:gd name="connsiteY249" fmla="*/ 153815 h 390212"/>
                <a:gd name="connsiteX250" fmla="*/ 664565 w 697797"/>
                <a:gd name="connsiteY250" fmla="*/ 163307 h 390212"/>
                <a:gd name="connsiteX251" fmla="*/ 663619 w 697797"/>
                <a:gd name="connsiteY251" fmla="*/ 163307 h 390212"/>
                <a:gd name="connsiteX252" fmla="*/ 662667 w 697797"/>
                <a:gd name="connsiteY252" fmla="*/ 169005 h 390212"/>
                <a:gd name="connsiteX253" fmla="*/ 659819 w 697797"/>
                <a:gd name="connsiteY253" fmla="*/ 170903 h 390212"/>
                <a:gd name="connsiteX254" fmla="*/ 658867 w 697797"/>
                <a:gd name="connsiteY254" fmla="*/ 171854 h 390212"/>
                <a:gd name="connsiteX255" fmla="*/ 658867 w 697797"/>
                <a:gd name="connsiteY255" fmla="*/ 172805 h 390212"/>
                <a:gd name="connsiteX256" fmla="*/ 659819 w 697797"/>
                <a:gd name="connsiteY256" fmla="*/ 172805 h 390212"/>
                <a:gd name="connsiteX257" fmla="*/ 659819 w 697797"/>
                <a:gd name="connsiteY257" fmla="*/ 173751 h 390212"/>
                <a:gd name="connsiteX258" fmla="*/ 659819 w 697797"/>
                <a:gd name="connsiteY258" fmla="*/ 175649 h 390212"/>
                <a:gd name="connsiteX259" fmla="*/ 660770 w 697797"/>
                <a:gd name="connsiteY259" fmla="*/ 176605 h 390212"/>
                <a:gd name="connsiteX260" fmla="*/ 661721 w 697797"/>
                <a:gd name="connsiteY260" fmla="*/ 181356 h 390212"/>
                <a:gd name="connsiteX261" fmla="*/ 661721 w 697797"/>
                <a:gd name="connsiteY261" fmla="*/ 183244 h 390212"/>
                <a:gd name="connsiteX262" fmla="*/ 660770 w 697797"/>
                <a:gd name="connsiteY262" fmla="*/ 185146 h 390212"/>
                <a:gd name="connsiteX263" fmla="*/ 654121 w 697797"/>
                <a:gd name="connsiteY263" fmla="*/ 187990 h 390212"/>
                <a:gd name="connsiteX264" fmla="*/ 647478 w 697797"/>
                <a:gd name="connsiteY264" fmla="*/ 188946 h 390212"/>
                <a:gd name="connsiteX265" fmla="*/ 646546 w 697797"/>
                <a:gd name="connsiteY265" fmla="*/ 190843 h 390212"/>
                <a:gd name="connsiteX266" fmla="*/ 645575 w 697797"/>
                <a:gd name="connsiteY266" fmla="*/ 191790 h 390212"/>
                <a:gd name="connsiteX267" fmla="*/ 640849 w 697797"/>
                <a:gd name="connsiteY267" fmla="*/ 192741 h 390212"/>
                <a:gd name="connsiteX268" fmla="*/ 633254 w 697797"/>
                <a:gd name="connsiteY268" fmla="*/ 204136 h 390212"/>
                <a:gd name="connsiteX269" fmla="*/ 626590 w 697797"/>
                <a:gd name="connsiteY269" fmla="*/ 213628 h 390212"/>
                <a:gd name="connsiteX270" fmla="*/ 628488 w 697797"/>
                <a:gd name="connsiteY270" fmla="*/ 216477 h 390212"/>
                <a:gd name="connsiteX271" fmla="*/ 627556 w 697797"/>
                <a:gd name="connsiteY271" fmla="*/ 217428 h 390212"/>
                <a:gd name="connsiteX272" fmla="*/ 628488 w 697797"/>
                <a:gd name="connsiteY272" fmla="*/ 223126 h 390212"/>
                <a:gd name="connsiteX273" fmla="*/ 625659 w 697797"/>
                <a:gd name="connsiteY273" fmla="*/ 226905 h 390212"/>
                <a:gd name="connsiteX274" fmla="*/ 617113 w 697797"/>
                <a:gd name="connsiteY274" fmla="*/ 237364 h 390212"/>
                <a:gd name="connsiteX275" fmla="*/ 617113 w 697797"/>
                <a:gd name="connsiteY275" fmla="*/ 239266 h 390212"/>
                <a:gd name="connsiteX276" fmla="*/ 615210 w 697797"/>
                <a:gd name="connsiteY276" fmla="*/ 241164 h 390212"/>
                <a:gd name="connsiteX277" fmla="*/ 612367 w 697797"/>
                <a:gd name="connsiteY277" fmla="*/ 243993 h 390212"/>
                <a:gd name="connsiteX278" fmla="*/ 610464 w 697797"/>
                <a:gd name="connsiteY278" fmla="*/ 243066 h 390212"/>
                <a:gd name="connsiteX279" fmla="*/ 608567 w 697797"/>
                <a:gd name="connsiteY279" fmla="*/ 243993 h 390212"/>
                <a:gd name="connsiteX280" fmla="*/ 605718 w 697797"/>
                <a:gd name="connsiteY280" fmla="*/ 251588 h 390212"/>
                <a:gd name="connsiteX281" fmla="*/ 608567 w 697797"/>
                <a:gd name="connsiteY281" fmla="*/ 253490 h 390212"/>
                <a:gd name="connsiteX282" fmla="*/ 608567 w 697797"/>
                <a:gd name="connsiteY282" fmla="*/ 253490 h 390212"/>
                <a:gd name="connsiteX283" fmla="*/ 602869 w 697797"/>
                <a:gd name="connsiteY283" fmla="*/ 264880 h 390212"/>
                <a:gd name="connsiteX284" fmla="*/ 600021 w 697797"/>
                <a:gd name="connsiteY284" fmla="*/ 268680 h 390212"/>
                <a:gd name="connsiteX285" fmla="*/ 588631 w 697797"/>
                <a:gd name="connsiteY285" fmla="*/ 275343 h 390212"/>
                <a:gd name="connsiteX286" fmla="*/ 569641 w 697797"/>
                <a:gd name="connsiteY286" fmla="*/ 277246 h 390212"/>
                <a:gd name="connsiteX287" fmla="*/ 565841 w 697797"/>
                <a:gd name="connsiteY287" fmla="*/ 278177 h 390212"/>
                <a:gd name="connsiteX288" fmla="*/ 543052 w 697797"/>
                <a:gd name="connsiteY288" fmla="*/ 280069 h 390212"/>
                <a:gd name="connsiteX289" fmla="*/ 539257 w 697797"/>
                <a:gd name="connsiteY289" fmla="*/ 281041 h 390212"/>
                <a:gd name="connsiteX290" fmla="*/ 537354 w 697797"/>
                <a:gd name="connsiteY290" fmla="*/ 282938 h 390212"/>
                <a:gd name="connsiteX291" fmla="*/ 536408 w 697797"/>
                <a:gd name="connsiteY291" fmla="*/ 285772 h 390212"/>
                <a:gd name="connsiteX292" fmla="*/ 536408 w 697797"/>
                <a:gd name="connsiteY292" fmla="*/ 290538 h 390212"/>
                <a:gd name="connsiteX293" fmla="*/ 528813 w 697797"/>
                <a:gd name="connsiteY293" fmla="*/ 294333 h 390212"/>
                <a:gd name="connsiteX294" fmla="*/ 528813 w 697797"/>
                <a:gd name="connsiteY294" fmla="*/ 294333 h 390212"/>
                <a:gd name="connsiteX295" fmla="*/ 526916 w 697797"/>
                <a:gd name="connsiteY295" fmla="*/ 295264 h 390212"/>
                <a:gd name="connsiteX296" fmla="*/ 525964 w 697797"/>
                <a:gd name="connsiteY296" fmla="*/ 296231 h 390212"/>
                <a:gd name="connsiteX297" fmla="*/ 525013 w 697797"/>
                <a:gd name="connsiteY297" fmla="*/ 296231 h 390212"/>
                <a:gd name="connsiteX298" fmla="*/ 522164 w 697797"/>
                <a:gd name="connsiteY298" fmla="*/ 297167 h 390212"/>
                <a:gd name="connsiteX299" fmla="*/ 522164 w 697797"/>
                <a:gd name="connsiteY299" fmla="*/ 300030 h 390212"/>
                <a:gd name="connsiteX300" fmla="*/ 522164 w 697797"/>
                <a:gd name="connsiteY300" fmla="*/ 300030 h 390212"/>
                <a:gd name="connsiteX301" fmla="*/ 521218 w 697797"/>
                <a:gd name="connsiteY301" fmla="*/ 301928 h 390212"/>
                <a:gd name="connsiteX302" fmla="*/ 518365 w 697797"/>
                <a:gd name="connsiteY302" fmla="*/ 302860 h 390212"/>
                <a:gd name="connsiteX303" fmla="*/ 517418 w 697797"/>
                <a:gd name="connsiteY303" fmla="*/ 303825 h 390212"/>
                <a:gd name="connsiteX304" fmla="*/ 517418 w 697797"/>
                <a:gd name="connsiteY304" fmla="*/ 303825 h 390212"/>
                <a:gd name="connsiteX305" fmla="*/ 512672 w 697797"/>
                <a:gd name="connsiteY305" fmla="*/ 304762 h 390212"/>
                <a:gd name="connsiteX306" fmla="*/ 511721 w 697797"/>
                <a:gd name="connsiteY306" fmla="*/ 303825 h 390212"/>
                <a:gd name="connsiteX307" fmla="*/ 508872 w 697797"/>
                <a:gd name="connsiteY307" fmla="*/ 301928 h 390212"/>
                <a:gd name="connsiteX308" fmla="*/ 507926 w 697797"/>
                <a:gd name="connsiteY308" fmla="*/ 300962 h 390212"/>
                <a:gd name="connsiteX309" fmla="*/ 507926 w 697797"/>
                <a:gd name="connsiteY309" fmla="*/ 300962 h 390212"/>
                <a:gd name="connsiteX310" fmla="*/ 506975 w 697797"/>
                <a:gd name="connsiteY310" fmla="*/ 302860 h 390212"/>
                <a:gd name="connsiteX311" fmla="*/ 501277 w 697797"/>
                <a:gd name="connsiteY311" fmla="*/ 302860 h 390212"/>
                <a:gd name="connsiteX312" fmla="*/ 501277 w 697797"/>
                <a:gd name="connsiteY312" fmla="*/ 302860 h 390212"/>
                <a:gd name="connsiteX313" fmla="*/ 498429 w 697797"/>
                <a:gd name="connsiteY313" fmla="*/ 305728 h 390212"/>
                <a:gd name="connsiteX314" fmla="*/ 496531 w 697797"/>
                <a:gd name="connsiteY314" fmla="*/ 304762 h 390212"/>
                <a:gd name="connsiteX315" fmla="*/ 495580 w 697797"/>
                <a:gd name="connsiteY315" fmla="*/ 304762 h 390212"/>
                <a:gd name="connsiteX316" fmla="*/ 494629 w 697797"/>
                <a:gd name="connsiteY316" fmla="*/ 306664 h 390212"/>
                <a:gd name="connsiteX317" fmla="*/ 485136 w 697797"/>
                <a:gd name="connsiteY317" fmla="*/ 308556 h 390212"/>
                <a:gd name="connsiteX318" fmla="*/ 483239 w 697797"/>
                <a:gd name="connsiteY318" fmla="*/ 308556 h 390212"/>
                <a:gd name="connsiteX319" fmla="*/ 482288 w 697797"/>
                <a:gd name="connsiteY319" fmla="*/ 309528 h 390212"/>
                <a:gd name="connsiteX320" fmla="*/ 479439 w 697797"/>
                <a:gd name="connsiteY320" fmla="*/ 311420 h 390212"/>
                <a:gd name="connsiteX321" fmla="*/ 477541 w 697797"/>
                <a:gd name="connsiteY321" fmla="*/ 311420 h 390212"/>
                <a:gd name="connsiteX322" fmla="*/ 471844 w 697797"/>
                <a:gd name="connsiteY322" fmla="*/ 312357 h 390212"/>
                <a:gd name="connsiteX323" fmla="*/ 459503 w 697797"/>
                <a:gd name="connsiteY323" fmla="*/ 311420 h 390212"/>
                <a:gd name="connsiteX324" fmla="*/ 459503 w 697797"/>
                <a:gd name="connsiteY324" fmla="*/ 311420 h 390212"/>
                <a:gd name="connsiteX325" fmla="*/ 458552 w 697797"/>
                <a:gd name="connsiteY325" fmla="*/ 315220 h 390212"/>
                <a:gd name="connsiteX326" fmla="*/ 452854 w 697797"/>
                <a:gd name="connsiteY326" fmla="*/ 312357 h 390212"/>
                <a:gd name="connsiteX327" fmla="*/ 450957 w 697797"/>
                <a:gd name="connsiteY327" fmla="*/ 311420 h 390212"/>
                <a:gd name="connsiteX328" fmla="*/ 446211 w 697797"/>
                <a:gd name="connsiteY328" fmla="*/ 314254 h 390212"/>
                <a:gd name="connsiteX329" fmla="*/ 444308 w 697797"/>
                <a:gd name="connsiteY329" fmla="*/ 314254 h 390212"/>
                <a:gd name="connsiteX330" fmla="*/ 446211 w 697797"/>
                <a:gd name="connsiteY330" fmla="*/ 312357 h 390212"/>
                <a:gd name="connsiteX331" fmla="*/ 445259 w 697797"/>
                <a:gd name="connsiteY331" fmla="*/ 310454 h 390212"/>
                <a:gd name="connsiteX332" fmla="*/ 443362 w 697797"/>
                <a:gd name="connsiteY332" fmla="*/ 313323 h 390212"/>
                <a:gd name="connsiteX333" fmla="*/ 441464 w 697797"/>
                <a:gd name="connsiteY333" fmla="*/ 312357 h 390212"/>
                <a:gd name="connsiteX334" fmla="*/ 441464 w 697797"/>
                <a:gd name="connsiteY334" fmla="*/ 312357 h 390212"/>
                <a:gd name="connsiteX335" fmla="*/ 440513 w 697797"/>
                <a:gd name="connsiteY335" fmla="*/ 314254 h 390212"/>
                <a:gd name="connsiteX336" fmla="*/ 436713 w 697797"/>
                <a:gd name="connsiteY336" fmla="*/ 312357 h 390212"/>
                <a:gd name="connsiteX337" fmla="*/ 433865 w 697797"/>
                <a:gd name="connsiteY337" fmla="*/ 314254 h 390212"/>
                <a:gd name="connsiteX338" fmla="*/ 429118 w 697797"/>
                <a:gd name="connsiteY338" fmla="*/ 315220 h 390212"/>
                <a:gd name="connsiteX339" fmla="*/ 427221 w 697797"/>
                <a:gd name="connsiteY339" fmla="*/ 319952 h 390212"/>
                <a:gd name="connsiteX340" fmla="*/ 419621 w 697797"/>
                <a:gd name="connsiteY340" fmla="*/ 327546 h 390212"/>
                <a:gd name="connsiteX341" fmla="*/ 417724 w 697797"/>
                <a:gd name="connsiteY341" fmla="*/ 329444 h 390212"/>
                <a:gd name="connsiteX342" fmla="*/ 417724 w 697797"/>
                <a:gd name="connsiteY342" fmla="*/ 329444 h 390212"/>
                <a:gd name="connsiteX343" fmla="*/ 414875 w 697797"/>
                <a:gd name="connsiteY343" fmla="*/ 328517 h 390212"/>
                <a:gd name="connsiteX344" fmla="*/ 414875 w 697797"/>
                <a:gd name="connsiteY344" fmla="*/ 331347 h 390212"/>
                <a:gd name="connsiteX345" fmla="*/ 411080 w 697797"/>
                <a:gd name="connsiteY345" fmla="*/ 330405 h 390212"/>
                <a:gd name="connsiteX346" fmla="*/ 409178 w 697797"/>
                <a:gd name="connsiteY346" fmla="*/ 334210 h 390212"/>
                <a:gd name="connsiteX347" fmla="*/ 404451 w 697797"/>
                <a:gd name="connsiteY347" fmla="*/ 342741 h 390212"/>
                <a:gd name="connsiteX348" fmla="*/ 402554 w 697797"/>
                <a:gd name="connsiteY348" fmla="*/ 342741 h 390212"/>
                <a:gd name="connsiteX349" fmla="*/ 400651 w 697797"/>
                <a:gd name="connsiteY349" fmla="*/ 342741 h 390212"/>
                <a:gd name="connsiteX350" fmla="*/ 397788 w 697797"/>
                <a:gd name="connsiteY350" fmla="*/ 343687 h 390212"/>
                <a:gd name="connsiteX351" fmla="*/ 390188 w 697797"/>
                <a:gd name="connsiteY351" fmla="*/ 346536 h 390212"/>
                <a:gd name="connsiteX352" fmla="*/ 389256 w 697797"/>
                <a:gd name="connsiteY352" fmla="*/ 347487 h 390212"/>
                <a:gd name="connsiteX353" fmla="*/ 387359 w 697797"/>
                <a:gd name="connsiteY353" fmla="*/ 347487 h 390212"/>
                <a:gd name="connsiteX354" fmla="*/ 386393 w 697797"/>
                <a:gd name="connsiteY354" fmla="*/ 347487 h 390212"/>
                <a:gd name="connsiteX355" fmla="*/ 384490 w 697797"/>
                <a:gd name="connsiteY355" fmla="*/ 346536 h 390212"/>
                <a:gd name="connsiteX356" fmla="*/ 378813 w 697797"/>
                <a:gd name="connsiteY356" fmla="*/ 339893 h 390212"/>
                <a:gd name="connsiteX357" fmla="*/ 375964 w 697797"/>
                <a:gd name="connsiteY357" fmla="*/ 339893 h 390212"/>
                <a:gd name="connsiteX358" fmla="*/ 375018 w 697797"/>
                <a:gd name="connsiteY358" fmla="*/ 339893 h 390212"/>
                <a:gd name="connsiteX359" fmla="*/ 374067 w 697797"/>
                <a:gd name="connsiteY359" fmla="*/ 340838 h 390212"/>
                <a:gd name="connsiteX360" fmla="*/ 372169 w 697797"/>
                <a:gd name="connsiteY360" fmla="*/ 339893 h 390212"/>
                <a:gd name="connsiteX361" fmla="*/ 369320 w 697797"/>
                <a:gd name="connsiteY361" fmla="*/ 338941 h 390212"/>
                <a:gd name="connsiteX362" fmla="*/ 364574 w 697797"/>
                <a:gd name="connsiteY362" fmla="*/ 338941 h 390212"/>
                <a:gd name="connsiteX363" fmla="*/ 363623 w 697797"/>
                <a:gd name="connsiteY363" fmla="*/ 339893 h 390212"/>
                <a:gd name="connsiteX364" fmla="*/ 363623 w 697797"/>
                <a:gd name="connsiteY364" fmla="*/ 346536 h 390212"/>
                <a:gd name="connsiteX365" fmla="*/ 361726 w 697797"/>
                <a:gd name="connsiteY365" fmla="*/ 347487 h 390212"/>
                <a:gd name="connsiteX366" fmla="*/ 360774 w 697797"/>
                <a:gd name="connsiteY366" fmla="*/ 347487 h 390212"/>
                <a:gd name="connsiteX367" fmla="*/ 358877 w 697797"/>
                <a:gd name="connsiteY367" fmla="*/ 345585 h 390212"/>
                <a:gd name="connsiteX368" fmla="*/ 357926 w 697797"/>
                <a:gd name="connsiteY368" fmla="*/ 344644 h 390212"/>
                <a:gd name="connsiteX369" fmla="*/ 356028 w 697797"/>
                <a:gd name="connsiteY369" fmla="*/ 343687 h 390212"/>
                <a:gd name="connsiteX370" fmla="*/ 355077 w 697797"/>
                <a:gd name="connsiteY370" fmla="*/ 341785 h 390212"/>
                <a:gd name="connsiteX371" fmla="*/ 355077 w 697797"/>
                <a:gd name="connsiteY371" fmla="*/ 339893 h 390212"/>
                <a:gd name="connsiteX372" fmla="*/ 354131 w 697797"/>
                <a:gd name="connsiteY372" fmla="*/ 342741 h 390212"/>
                <a:gd name="connsiteX373" fmla="*/ 354131 w 697797"/>
                <a:gd name="connsiteY373" fmla="*/ 345585 h 390212"/>
                <a:gd name="connsiteX374" fmla="*/ 354131 w 697797"/>
                <a:gd name="connsiteY374" fmla="*/ 347487 h 390212"/>
                <a:gd name="connsiteX375" fmla="*/ 353179 w 697797"/>
                <a:gd name="connsiteY375" fmla="*/ 346536 h 390212"/>
                <a:gd name="connsiteX376" fmla="*/ 353179 w 697797"/>
                <a:gd name="connsiteY376" fmla="*/ 344644 h 390212"/>
                <a:gd name="connsiteX377" fmla="*/ 352228 w 697797"/>
                <a:gd name="connsiteY377" fmla="*/ 344644 h 390212"/>
                <a:gd name="connsiteX378" fmla="*/ 350331 w 697797"/>
                <a:gd name="connsiteY378" fmla="*/ 344644 h 390212"/>
                <a:gd name="connsiteX379" fmla="*/ 349385 w 697797"/>
                <a:gd name="connsiteY379" fmla="*/ 344644 h 390212"/>
                <a:gd name="connsiteX380" fmla="*/ 348433 w 697797"/>
                <a:gd name="connsiteY380" fmla="*/ 343687 h 390212"/>
                <a:gd name="connsiteX381" fmla="*/ 344633 w 697797"/>
                <a:gd name="connsiteY381" fmla="*/ 344644 h 390212"/>
                <a:gd name="connsiteX382" fmla="*/ 338936 w 697797"/>
                <a:gd name="connsiteY382" fmla="*/ 343687 h 390212"/>
                <a:gd name="connsiteX383" fmla="*/ 337990 w 697797"/>
                <a:gd name="connsiteY383" fmla="*/ 343687 h 390212"/>
                <a:gd name="connsiteX384" fmla="*/ 337038 w 697797"/>
                <a:gd name="connsiteY384" fmla="*/ 342741 h 390212"/>
                <a:gd name="connsiteX385" fmla="*/ 334190 w 697797"/>
                <a:gd name="connsiteY385" fmla="*/ 342741 h 390212"/>
                <a:gd name="connsiteX386" fmla="*/ 333239 w 697797"/>
                <a:gd name="connsiteY386" fmla="*/ 343687 h 390212"/>
                <a:gd name="connsiteX387" fmla="*/ 331341 w 697797"/>
                <a:gd name="connsiteY387" fmla="*/ 345585 h 390212"/>
                <a:gd name="connsiteX388" fmla="*/ 331341 w 697797"/>
                <a:gd name="connsiteY388" fmla="*/ 345585 h 390212"/>
                <a:gd name="connsiteX389" fmla="*/ 325644 w 697797"/>
                <a:gd name="connsiteY389" fmla="*/ 344644 h 390212"/>
                <a:gd name="connsiteX390" fmla="*/ 323746 w 697797"/>
                <a:gd name="connsiteY390" fmla="*/ 343687 h 390212"/>
                <a:gd name="connsiteX391" fmla="*/ 319951 w 697797"/>
                <a:gd name="connsiteY391" fmla="*/ 342741 h 390212"/>
                <a:gd name="connsiteX392" fmla="*/ 319000 w 697797"/>
                <a:gd name="connsiteY392" fmla="*/ 345585 h 390212"/>
                <a:gd name="connsiteX393" fmla="*/ 318049 w 697797"/>
                <a:gd name="connsiteY393" fmla="*/ 346536 h 390212"/>
                <a:gd name="connsiteX394" fmla="*/ 315200 w 697797"/>
                <a:gd name="connsiteY394" fmla="*/ 348434 h 390212"/>
                <a:gd name="connsiteX395" fmla="*/ 314254 w 697797"/>
                <a:gd name="connsiteY395" fmla="*/ 349385 h 390212"/>
                <a:gd name="connsiteX396" fmla="*/ 310454 w 697797"/>
                <a:gd name="connsiteY396" fmla="*/ 353180 h 390212"/>
                <a:gd name="connsiteX397" fmla="*/ 309503 w 697797"/>
                <a:gd name="connsiteY397" fmla="*/ 353180 h 390212"/>
                <a:gd name="connsiteX398" fmla="*/ 307605 w 697797"/>
                <a:gd name="connsiteY398" fmla="*/ 354136 h 390212"/>
                <a:gd name="connsiteX399" fmla="*/ 303805 w 697797"/>
                <a:gd name="connsiteY399" fmla="*/ 355082 h 390212"/>
                <a:gd name="connsiteX400" fmla="*/ 301908 w 697797"/>
                <a:gd name="connsiteY400" fmla="*/ 355082 h 390212"/>
                <a:gd name="connsiteX401" fmla="*/ 300962 w 697797"/>
                <a:gd name="connsiteY401" fmla="*/ 355082 h 390212"/>
                <a:gd name="connsiteX402" fmla="*/ 299059 w 697797"/>
                <a:gd name="connsiteY402" fmla="*/ 356028 h 390212"/>
                <a:gd name="connsiteX403" fmla="*/ 298108 w 697797"/>
                <a:gd name="connsiteY403" fmla="*/ 354136 h 390212"/>
                <a:gd name="connsiteX404" fmla="*/ 295264 w 697797"/>
                <a:gd name="connsiteY404" fmla="*/ 354136 h 390212"/>
                <a:gd name="connsiteX405" fmla="*/ 293362 w 697797"/>
                <a:gd name="connsiteY405" fmla="*/ 353180 h 390212"/>
                <a:gd name="connsiteX406" fmla="*/ 290513 w 697797"/>
                <a:gd name="connsiteY406" fmla="*/ 354136 h 390212"/>
                <a:gd name="connsiteX407" fmla="*/ 289567 w 697797"/>
                <a:gd name="connsiteY407" fmla="*/ 356028 h 390212"/>
                <a:gd name="connsiteX408" fmla="*/ 286718 w 697797"/>
                <a:gd name="connsiteY408" fmla="*/ 356980 h 390212"/>
                <a:gd name="connsiteX409" fmla="*/ 280069 w 697797"/>
                <a:gd name="connsiteY409" fmla="*/ 362677 h 390212"/>
                <a:gd name="connsiteX410" fmla="*/ 274372 w 697797"/>
                <a:gd name="connsiteY410" fmla="*/ 361731 h 390212"/>
                <a:gd name="connsiteX411" fmla="*/ 272475 w 697797"/>
                <a:gd name="connsiteY411" fmla="*/ 357931 h 390212"/>
                <a:gd name="connsiteX412" fmla="*/ 272475 w 697797"/>
                <a:gd name="connsiteY412" fmla="*/ 356980 h 390212"/>
                <a:gd name="connsiteX413" fmla="*/ 269626 w 697797"/>
                <a:gd name="connsiteY413" fmla="*/ 356028 h 390212"/>
                <a:gd name="connsiteX414" fmla="*/ 267728 w 697797"/>
                <a:gd name="connsiteY414" fmla="*/ 354136 h 390212"/>
                <a:gd name="connsiteX415" fmla="*/ 266777 w 697797"/>
                <a:gd name="connsiteY415" fmla="*/ 353180 h 390212"/>
                <a:gd name="connsiteX416" fmla="*/ 265831 w 697797"/>
                <a:gd name="connsiteY416" fmla="*/ 351282 h 390212"/>
                <a:gd name="connsiteX417" fmla="*/ 262982 w 697797"/>
                <a:gd name="connsiteY417" fmla="*/ 343687 h 390212"/>
                <a:gd name="connsiteX418" fmla="*/ 261080 w 697797"/>
                <a:gd name="connsiteY418" fmla="*/ 343687 h 390212"/>
                <a:gd name="connsiteX419" fmla="*/ 258236 w 697797"/>
                <a:gd name="connsiteY419" fmla="*/ 342741 h 390212"/>
                <a:gd name="connsiteX420" fmla="*/ 257285 w 697797"/>
                <a:gd name="connsiteY420" fmla="*/ 342741 h 390212"/>
                <a:gd name="connsiteX421" fmla="*/ 256334 w 697797"/>
                <a:gd name="connsiteY421" fmla="*/ 343687 h 390212"/>
                <a:gd name="connsiteX422" fmla="*/ 250636 w 697797"/>
                <a:gd name="connsiteY422" fmla="*/ 347487 h 390212"/>
                <a:gd name="connsiteX423" fmla="*/ 248739 w 697797"/>
                <a:gd name="connsiteY423" fmla="*/ 346536 h 390212"/>
                <a:gd name="connsiteX424" fmla="*/ 243992 w 697797"/>
                <a:gd name="connsiteY424" fmla="*/ 349385 h 390212"/>
                <a:gd name="connsiteX425" fmla="*/ 243992 w 697797"/>
                <a:gd name="connsiteY425" fmla="*/ 351282 h 390212"/>
                <a:gd name="connsiteX426" fmla="*/ 243041 w 697797"/>
                <a:gd name="connsiteY426" fmla="*/ 351282 h 390212"/>
                <a:gd name="connsiteX427" fmla="*/ 242090 w 697797"/>
                <a:gd name="connsiteY427" fmla="*/ 351282 h 390212"/>
                <a:gd name="connsiteX428" fmla="*/ 240193 w 697797"/>
                <a:gd name="connsiteY428" fmla="*/ 351282 h 390212"/>
                <a:gd name="connsiteX429" fmla="*/ 240193 w 697797"/>
                <a:gd name="connsiteY429" fmla="*/ 350336 h 390212"/>
                <a:gd name="connsiteX430" fmla="*/ 239246 w 697797"/>
                <a:gd name="connsiteY430" fmla="*/ 348434 h 390212"/>
                <a:gd name="connsiteX431" fmla="*/ 236393 w 697797"/>
                <a:gd name="connsiteY431" fmla="*/ 348434 h 390212"/>
                <a:gd name="connsiteX432" fmla="*/ 233549 w 697797"/>
                <a:gd name="connsiteY432" fmla="*/ 345585 h 390212"/>
                <a:gd name="connsiteX433" fmla="*/ 232598 w 697797"/>
                <a:gd name="connsiteY433" fmla="*/ 344644 h 390212"/>
                <a:gd name="connsiteX434" fmla="*/ 230700 w 697797"/>
                <a:gd name="connsiteY434" fmla="*/ 343687 h 390212"/>
                <a:gd name="connsiteX435" fmla="*/ 225954 w 697797"/>
                <a:gd name="connsiteY435" fmla="*/ 340838 h 390212"/>
                <a:gd name="connsiteX436" fmla="*/ 224052 w 697797"/>
                <a:gd name="connsiteY436" fmla="*/ 339893 h 390212"/>
                <a:gd name="connsiteX437" fmla="*/ 218354 w 697797"/>
                <a:gd name="connsiteY437" fmla="*/ 339893 h 390212"/>
                <a:gd name="connsiteX438" fmla="*/ 216457 w 697797"/>
                <a:gd name="connsiteY438" fmla="*/ 339893 h 390212"/>
                <a:gd name="connsiteX439" fmla="*/ 215510 w 697797"/>
                <a:gd name="connsiteY439" fmla="*/ 339893 h 390212"/>
                <a:gd name="connsiteX440" fmla="*/ 211711 w 697797"/>
                <a:gd name="connsiteY440" fmla="*/ 342741 h 390212"/>
                <a:gd name="connsiteX441" fmla="*/ 209813 w 697797"/>
                <a:gd name="connsiteY441" fmla="*/ 344644 h 390212"/>
                <a:gd name="connsiteX442" fmla="*/ 206964 w 697797"/>
                <a:gd name="connsiteY442" fmla="*/ 345585 h 390212"/>
                <a:gd name="connsiteX443" fmla="*/ 205062 w 697797"/>
                <a:gd name="connsiteY443" fmla="*/ 346536 h 390212"/>
                <a:gd name="connsiteX444" fmla="*/ 200316 w 697797"/>
                <a:gd name="connsiteY444" fmla="*/ 349385 h 390212"/>
                <a:gd name="connsiteX445" fmla="*/ 199364 w 697797"/>
                <a:gd name="connsiteY445" fmla="*/ 351282 h 390212"/>
                <a:gd name="connsiteX446" fmla="*/ 197467 w 697797"/>
                <a:gd name="connsiteY446" fmla="*/ 351282 h 390212"/>
                <a:gd name="connsiteX447" fmla="*/ 195570 w 697797"/>
                <a:gd name="connsiteY447" fmla="*/ 349385 h 390212"/>
                <a:gd name="connsiteX448" fmla="*/ 191770 w 697797"/>
                <a:gd name="connsiteY448" fmla="*/ 351282 h 390212"/>
                <a:gd name="connsiteX449" fmla="*/ 188921 w 697797"/>
                <a:gd name="connsiteY449" fmla="*/ 353180 h 390212"/>
                <a:gd name="connsiteX450" fmla="*/ 187023 w 697797"/>
                <a:gd name="connsiteY450" fmla="*/ 354136 h 390212"/>
                <a:gd name="connsiteX451" fmla="*/ 177531 w 697797"/>
                <a:gd name="connsiteY451" fmla="*/ 348434 h 390212"/>
                <a:gd name="connsiteX452" fmla="*/ 163288 w 697797"/>
                <a:gd name="connsiteY452" fmla="*/ 346536 h 390212"/>
                <a:gd name="connsiteX453" fmla="*/ 153795 w 697797"/>
                <a:gd name="connsiteY453" fmla="*/ 348434 h 390212"/>
                <a:gd name="connsiteX454" fmla="*/ 153795 w 697797"/>
                <a:gd name="connsiteY454" fmla="*/ 348434 h 390212"/>
                <a:gd name="connsiteX455" fmla="*/ 155693 w 697797"/>
                <a:gd name="connsiteY455" fmla="*/ 347487 h 390212"/>
                <a:gd name="connsiteX456" fmla="*/ 153795 w 697797"/>
                <a:gd name="connsiteY456" fmla="*/ 346536 h 390212"/>
                <a:gd name="connsiteX457" fmla="*/ 154761 w 697797"/>
                <a:gd name="connsiteY457" fmla="*/ 343687 h 390212"/>
                <a:gd name="connsiteX458" fmla="*/ 153795 w 697797"/>
                <a:gd name="connsiteY458" fmla="*/ 342741 h 390212"/>
                <a:gd name="connsiteX459" fmla="*/ 150961 w 697797"/>
                <a:gd name="connsiteY459" fmla="*/ 341785 h 390212"/>
                <a:gd name="connsiteX460" fmla="*/ 150961 w 697797"/>
                <a:gd name="connsiteY460" fmla="*/ 341785 h 390212"/>
                <a:gd name="connsiteX461" fmla="*/ 149064 w 697797"/>
                <a:gd name="connsiteY461" fmla="*/ 341785 h 390212"/>
                <a:gd name="connsiteX462" fmla="*/ 147166 w 697797"/>
                <a:gd name="connsiteY462" fmla="*/ 342741 h 390212"/>
                <a:gd name="connsiteX463" fmla="*/ 146195 w 697797"/>
                <a:gd name="connsiteY463" fmla="*/ 343687 h 390212"/>
                <a:gd name="connsiteX464" fmla="*/ 142400 w 697797"/>
                <a:gd name="connsiteY464" fmla="*/ 343687 h 390212"/>
                <a:gd name="connsiteX465" fmla="*/ 139567 w 697797"/>
                <a:gd name="connsiteY465" fmla="*/ 345585 h 390212"/>
                <a:gd name="connsiteX466" fmla="*/ 139567 w 697797"/>
                <a:gd name="connsiteY466" fmla="*/ 345585 h 390212"/>
                <a:gd name="connsiteX467" fmla="*/ 138620 w 697797"/>
                <a:gd name="connsiteY467" fmla="*/ 346536 h 390212"/>
                <a:gd name="connsiteX468" fmla="*/ 137669 w 697797"/>
                <a:gd name="connsiteY468" fmla="*/ 349385 h 390212"/>
                <a:gd name="connsiteX469" fmla="*/ 133874 w 697797"/>
                <a:gd name="connsiteY469" fmla="*/ 350336 h 390212"/>
                <a:gd name="connsiteX470" fmla="*/ 132923 w 697797"/>
                <a:gd name="connsiteY470" fmla="*/ 353180 h 390212"/>
                <a:gd name="connsiteX471" fmla="*/ 132923 w 697797"/>
                <a:gd name="connsiteY471" fmla="*/ 354136 h 390212"/>
                <a:gd name="connsiteX472" fmla="*/ 131972 w 697797"/>
                <a:gd name="connsiteY472" fmla="*/ 356028 h 390212"/>
                <a:gd name="connsiteX473" fmla="*/ 129128 w 697797"/>
                <a:gd name="connsiteY473" fmla="*/ 355082 h 390212"/>
                <a:gd name="connsiteX474" fmla="*/ 129128 w 697797"/>
                <a:gd name="connsiteY474" fmla="*/ 355082 h 390212"/>
                <a:gd name="connsiteX475" fmla="*/ 126274 w 697797"/>
                <a:gd name="connsiteY475" fmla="*/ 356028 h 390212"/>
                <a:gd name="connsiteX476" fmla="*/ 124377 w 697797"/>
                <a:gd name="connsiteY476" fmla="*/ 358887 h 390212"/>
                <a:gd name="connsiteX477" fmla="*/ 119631 w 697797"/>
                <a:gd name="connsiteY477" fmla="*/ 371223 h 390212"/>
                <a:gd name="connsiteX478" fmla="*/ 118679 w 697797"/>
                <a:gd name="connsiteY478" fmla="*/ 372170 h 390212"/>
                <a:gd name="connsiteX479" fmla="*/ 117733 w 697797"/>
                <a:gd name="connsiteY479" fmla="*/ 375018 h 390212"/>
                <a:gd name="connsiteX480" fmla="*/ 117733 w 697797"/>
                <a:gd name="connsiteY480" fmla="*/ 375969 h 390212"/>
                <a:gd name="connsiteX481" fmla="*/ 120577 w 697797"/>
                <a:gd name="connsiteY481" fmla="*/ 385467 h 390212"/>
                <a:gd name="connsiteX482" fmla="*/ 105387 w 697797"/>
                <a:gd name="connsiteY482" fmla="*/ 385467 h 390212"/>
                <a:gd name="connsiteX483" fmla="*/ 105387 w 697797"/>
                <a:gd name="connsiteY483" fmla="*/ 385467 h 390212"/>
                <a:gd name="connsiteX484" fmla="*/ 104441 w 697797"/>
                <a:gd name="connsiteY484" fmla="*/ 384511 h 390212"/>
                <a:gd name="connsiteX485" fmla="*/ 98743 w 697797"/>
                <a:gd name="connsiteY485" fmla="*/ 390213 h 390212"/>
                <a:gd name="connsiteX486" fmla="*/ 97792 w 697797"/>
                <a:gd name="connsiteY486" fmla="*/ 390213 h 390212"/>
                <a:gd name="connsiteX487" fmla="*/ 93046 w 697797"/>
                <a:gd name="connsiteY487" fmla="*/ 388310 h 390212"/>
                <a:gd name="connsiteX488" fmla="*/ 93046 w 697797"/>
                <a:gd name="connsiteY488" fmla="*/ 388310 h 390212"/>
                <a:gd name="connsiteX489" fmla="*/ 92095 w 697797"/>
                <a:gd name="connsiteY489" fmla="*/ 387364 h 390212"/>
                <a:gd name="connsiteX490" fmla="*/ 90197 w 697797"/>
                <a:gd name="connsiteY490" fmla="*/ 386413 h 390212"/>
                <a:gd name="connsiteX491" fmla="*/ 89246 w 697797"/>
                <a:gd name="connsiteY491" fmla="*/ 381667 h 390212"/>
                <a:gd name="connsiteX492" fmla="*/ 90197 w 697797"/>
                <a:gd name="connsiteY492" fmla="*/ 373121 h 390212"/>
                <a:gd name="connsiteX493" fmla="*/ 88295 w 697797"/>
                <a:gd name="connsiteY493" fmla="*/ 374072 h 390212"/>
                <a:gd name="connsiteX494" fmla="*/ 86397 w 697797"/>
                <a:gd name="connsiteY494" fmla="*/ 373121 h 390212"/>
                <a:gd name="connsiteX495" fmla="*/ 85451 w 697797"/>
                <a:gd name="connsiteY495" fmla="*/ 375969 h 390212"/>
                <a:gd name="connsiteX496" fmla="*/ 84500 w 697797"/>
                <a:gd name="connsiteY496" fmla="*/ 374072 h 390212"/>
                <a:gd name="connsiteX497" fmla="*/ 78803 w 697797"/>
                <a:gd name="connsiteY497" fmla="*/ 370272 h 390212"/>
                <a:gd name="connsiteX498" fmla="*/ 78803 w 697797"/>
                <a:gd name="connsiteY498" fmla="*/ 367423 h 390212"/>
                <a:gd name="connsiteX499" fmla="*/ 76905 w 697797"/>
                <a:gd name="connsiteY499" fmla="*/ 365521 h 390212"/>
                <a:gd name="connsiteX500" fmla="*/ 76905 w 697797"/>
                <a:gd name="connsiteY500" fmla="*/ 364574 h 390212"/>
                <a:gd name="connsiteX501" fmla="*/ 73105 w 697797"/>
                <a:gd name="connsiteY501" fmla="*/ 361731 h 390212"/>
                <a:gd name="connsiteX502" fmla="*/ 72159 w 697797"/>
                <a:gd name="connsiteY502" fmla="*/ 359828 h 390212"/>
                <a:gd name="connsiteX503" fmla="*/ 71208 w 697797"/>
                <a:gd name="connsiteY503" fmla="*/ 359828 h 390212"/>
                <a:gd name="connsiteX504" fmla="*/ 69310 w 697797"/>
                <a:gd name="connsiteY504" fmla="*/ 356028 h 390212"/>
                <a:gd name="connsiteX505" fmla="*/ 66461 w 697797"/>
                <a:gd name="connsiteY505" fmla="*/ 351282 h 390212"/>
                <a:gd name="connsiteX506" fmla="*/ 65510 w 697797"/>
                <a:gd name="connsiteY506" fmla="*/ 349385 h 390212"/>
                <a:gd name="connsiteX507" fmla="*/ 60764 w 697797"/>
                <a:gd name="connsiteY507" fmla="*/ 346536 h 390212"/>
                <a:gd name="connsiteX508" fmla="*/ 59813 w 697797"/>
                <a:gd name="connsiteY508" fmla="*/ 344644 h 390212"/>
                <a:gd name="connsiteX509" fmla="*/ 56964 w 697797"/>
                <a:gd name="connsiteY509" fmla="*/ 341785 h 390212"/>
                <a:gd name="connsiteX510" fmla="*/ 53169 w 697797"/>
                <a:gd name="connsiteY510" fmla="*/ 339893 h 390212"/>
                <a:gd name="connsiteX511" fmla="*/ 52218 w 697797"/>
                <a:gd name="connsiteY511" fmla="*/ 338941 h 390212"/>
                <a:gd name="connsiteX512" fmla="*/ 45569 w 697797"/>
                <a:gd name="connsiteY512" fmla="*/ 339893 h 390212"/>
                <a:gd name="connsiteX513" fmla="*/ 43672 w 697797"/>
                <a:gd name="connsiteY513" fmla="*/ 337990 h 390212"/>
                <a:gd name="connsiteX514" fmla="*/ 38926 w 697797"/>
                <a:gd name="connsiteY514" fmla="*/ 336093 h 390212"/>
                <a:gd name="connsiteX515" fmla="*/ 37028 w 697797"/>
                <a:gd name="connsiteY515" fmla="*/ 335151 h 390212"/>
                <a:gd name="connsiteX516" fmla="*/ 35126 w 697797"/>
                <a:gd name="connsiteY516" fmla="*/ 334210 h 390212"/>
                <a:gd name="connsiteX517" fmla="*/ 33228 w 697797"/>
                <a:gd name="connsiteY517" fmla="*/ 332312 h 390212"/>
                <a:gd name="connsiteX518" fmla="*/ 30380 w 697797"/>
                <a:gd name="connsiteY518" fmla="*/ 330405 h 390212"/>
                <a:gd name="connsiteX519" fmla="*/ 30380 w 697797"/>
                <a:gd name="connsiteY519" fmla="*/ 329444 h 390212"/>
                <a:gd name="connsiteX520" fmla="*/ 28482 w 697797"/>
                <a:gd name="connsiteY520" fmla="*/ 328517 h 390212"/>
                <a:gd name="connsiteX521" fmla="*/ 29433 w 697797"/>
                <a:gd name="connsiteY521" fmla="*/ 326615 h 390212"/>
                <a:gd name="connsiteX522" fmla="*/ 28482 w 697797"/>
                <a:gd name="connsiteY522" fmla="*/ 326615 h 390212"/>
                <a:gd name="connsiteX523" fmla="*/ 24687 w 697797"/>
                <a:gd name="connsiteY523" fmla="*/ 324718 h 390212"/>
                <a:gd name="connsiteX524" fmla="*/ 21833 w 697797"/>
                <a:gd name="connsiteY524" fmla="*/ 322815 h 390212"/>
                <a:gd name="connsiteX525" fmla="*/ 20887 w 697797"/>
                <a:gd name="connsiteY525" fmla="*/ 321849 h 390212"/>
                <a:gd name="connsiteX526" fmla="*/ 19936 w 697797"/>
                <a:gd name="connsiteY526" fmla="*/ 320912 h 390212"/>
                <a:gd name="connsiteX527" fmla="*/ 18038 w 697797"/>
                <a:gd name="connsiteY527" fmla="*/ 318049 h 390212"/>
                <a:gd name="connsiteX528" fmla="*/ 18038 w 697797"/>
                <a:gd name="connsiteY528" fmla="*/ 317122 h 390212"/>
                <a:gd name="connsiteX529" fmla="*/ 18038 w 697797"/>
                <a:gd name="connsiteY529" fmla="*/ 316157 h 390212"/>
                <a:gd name="connsiteX530" fmla="*/ 15190 w 697797"/>
                <a:gd name="connsiteY530" fmla="*/ 311420 h 390212"/>
                <a:gd name="connsiteX531" fmla="*/ 13292 w 697797"/>
                <a:gd name="connsiteY531" fmla="*/ 310454 h 390212"/>
                <a:gd name="connsiteX532" fmla="*/ 13292 w 697797"/>
                <a:gd name="connsiteY532" fmla="*/ 308556 h 390212"/>
                <a:gd name="connsiteX533" fmla="*/ 11390 w 697797"/>
                <a:gd name="connsiteY533" fmla="*/ 307625 h 390212"/>
                <a:gd name="connsiteX534" fmla="*/ 9492 w 697797"/>
                <a:gd name="connsiteY534" fmla="*/ 306664 h 390212"/>
                <a:gd name="connsiteX535" fmla="*/ 8541 w 697797"/>
                <a:gd name="connsiteY535" fmla="*/ 303825 h 390212"/>
                <a:gd name="connsiteX536" fmla="*/ 7595 w 697797"/>
                <a:gd name="connsiteY536" fmla="*/ 296231 h 390212"/>
                <a:gd name="connsiteX537" fmla="*/ 5697 w 697797"/>
                <a:gd name="connsiteY537" fmla="*/ 295264 h 390212"/>
                <a:gd name="connsiteX538" fmla="*/ 2844 w 697797"/>
                <a:gd name="connsiteY538" fmla="*/ 294333 h 390212"/>
                <a:gd name="connsiteX539" fmla="*/ 946 w 697797"/>
                <a:gd name="connsiteY539" fmla="*/ 293367 h 390212"/>
                <a:gd name="connsiteX540" fmla="*/ 0 w 697797"/>
                <a:gd name="connsiteY540" fmla="*/ 285772 h 390212"/>
                <a:gd name="connsiteX541" fmla="*/ 946 w 697797"/>
                <a:gd name="connsiteY541" fmla="*/ 282938 h 390212"/>
                <a:gd name="connsiteX542" fmla="*/ 3795 w 697797"/>
                <a:gd name="connsiteY542" fmla="*/ 280069 h 390212"/>
                <a:gd name="connsiteX543" fmla="*/ 4746 w 697797"/>
                <a:gd name="connsiteY543" fmla="*/ 279143 h 390212"/>
                <a:gd name="connsiteX544" fmla="*/ 5697 w 697797"/>
                <a:gd name="connsiteY544" fmla="*/ 279143 h 390212"/>
                <a:gd name="connsiteX545" fmla="*/ 5697 w 697797"/>
                <a:gd name="connsiteY545" fmla="*/ 276275 h 390212"/>
                <a:gd name="connsiteX546" fmla="*/ 3795 w 697797"/>
                <a:gd name="connsiteY546" fmla="*/ 275343 h 390212"/>
                <a:gd name="connsiteX547" fmla="*/ 2844 w 697797"/>
                <a:gd name="connsiteY547" fmla="*/ 271548 h 390212"/>
                <a:gd name="connsiteX548" fmla="*/ 2844 w 697797"/>
                <a:gd name="connsiteY548" fmla="*/ 270578 h 390212"/>
                <a:gd name="connsiteX549" fmla="*/ 2844 w 697797"/>
                <a:gd name="connsiteY549" fmla="*/ 268680 h 390212"/>
                <a:gd name="connsiteX550" fmla="*/ 3795 w 697797"/>
                <a:gd name="connsiteY550" fmla="*/ 266782 h 390212"/>
                <a:gd name="connsiteX551" fmla="*/ 4746 w 697797"/>
                <a:gd name="connsiteY551" fmla="*/ 266782 h 390212"/>
                <a:gd name="connsiteX552" fmla="*/ 4746 w 697797"/>
                <a:gd name="connsiteY552" fmla="*/ 262982 h 390212"/>
                <a:gd name="connsiteX553" fmla="*/ 5697 w 697797"/>
                <a:gd name="connsiteY553" fmla="*/ 262056 h 390212"/>
                <a:gd name="connsiteX554" fmla="*/ 5697 w 697797"/>
                <a:gd name="connsiteY554" fmla="*/ 254456 h 390212"/>
                <a:gd name="connsiteX555" fmla="*/ 3795 w 697797"/>
                <a:gd name="connsiteY555" fmla="*/ 254456 h 390212"/>
                <a:gd name="connsiteX556" fmla="*/ 1897 w 697797"/>
                <a:gd name="connsiteY556" fmla="*/ 252559 h 390212"/>
                <a:gd name="connsiteX557" fmla="*/ 2844 w 697797"/>
                <a:gd name="connsiteY557" fmla="*/ 244959 h 390212"/>
                <a:gd name="connsiteX558" fmla="*/ 1897 w 697797"/>
                <a:gd name="connsiteY558" fmla="*/ 243993 h 390212"/>
                <a:gd name="connsiteX559" fmla="*/ 946 w 697797"/>
                <a:gd name="connsiteY559" fmla="*/ 243066 h 390212"/>
                <a:gd name="connsiteX560" fmla="*/ 1897 w 697797"/>
                <a:gd name="connsiteY560" fmla="*/ 240193 h 390212"/>
                <a:gd name="connsiteX561" fmla="*/ 946 w 697797"/>
                <a:gd name="connsiteY561" fmla="*/ 237364 h 390212"/>
                <a:gd name="connsiteX562" fmla="*/ 2844 w 697797"/>
                <a:gd name="connsiteY562" fmla="*/ 236398 h 390212"/>
                <a:gd name="connsiteX563" fmla="*/ 5697 w 697797"/>
                <a:gd name="connsiteY563" fmla="*/ 235467 h 390212"/>
                <a:gd name="connsiteX564" fmla="*/ 5697 w 697797"/>
                <a:gd name="connsiteY564" fmla="*/ 232598 h 390212"/>
                <a:gd name="connsiteX565" fmla="*/ 7595 w 697797"/>
                <a:gd name="connsiteY565" fmla="*/ 228803 h 390212"/>
                <a:gd name="connsiteX566" fmla="*/ 9492 w 697797"/>
                <a:gd name="connsiteY566" fmla="*/ 227871 h 390212"/>
                <a:gd name="connsiteX567" fmla="*/ 10444 w 697797"/>
                <a:gd name="connsiteY567" fmla="*/ 227871 h 390212"/>
                <a:gd name="connsiteX568" fmla="*/ 11390 w 697797"/>
                <a:gd name="connsiteY568" fmla="*/ 228803 h 390212"/>
                <a:gd name="connsiteX569" fmla="*/ 14239 w 697797"/>
                <a:gd name="connsiteY569" fmla="*/ 226905 h 390212"/>
                <a:gd name="connsiteX570" fmla="*/ 15190 w 697797"/>
                <a:gd name="connsiteY570" fmla="*/ 227871 h 390212"/>
                <a:gd name="connsiteX571" fmla="*/ 15190 w 697797"/>
                <a:gd name="connsiteY571" fmla="*/ 228803 h 390212"/>
                <a:gd name="connsiteX572" fmla="*/ 16136 w 697797"/>
                <a:gd name="connsiteY572" fmla="*/ 226905 h 390212"/>
                <a:gd name="connsiteX573" fmla="*/ 18038 w 697797"/>
                <a:gd name="connsiteY573" fmla="*/ 225003 h 390212"/>
                <a:gd name="connsiteX574" fmla="*/ 18038 w 697797"/>
                <a:gd name="connsiteY574" fmla="*/ 225003 h 390212"/>
                <a:gd name="connsiteX575" fmla="*/ 18038 w 697797"/>
                <a:gd name="connsiteY575" fmla="*/ 219330 h 390212"/>
                <a:gd name="connsiteX576" fmla="*/ 18038 w 697797"/>
                <a:gd name="connsiteY576" fmla="*/ 219330 h 390212"/>
                <a:gd name="connsiteX577" fmla="*/ 18038 w 697797"/>
                <a:gd name="connsiteY577" fmla="*/ 218374 h 390212"/>
                <a:gd name="connsiteX578" fmla="*/ 18990 w 697797"/>
                <a:gd name="connsiteY578" fmla="*/ 215530 h 390212"/>
                <a:gd name="connsiteX579" fmla="*/ 23736 w 697797"/>
                <a:gd name="connsiteY579" fmla="*/ 211731 h 390212"/>
                <a:gd name="connsiteX580" fmla="*/ 25633 w 697797"/>
                <a:gd name="connsiteY580" fmla="*/ 210779 h 390212"/>
                <a:gd name="connsiteX581" fmla="*/ 29433 w 697797"/>
                <a:gd name="connsiteY581" fmla="*/ 209833 h 390212"/>
                <a:gd name="connsiteX582" fmla="*/ 33228 w 697797"/>
                <a:gd name="connsiteY582" fmla="*/ 208882 h 390212"/>
                <a:gd name="connsiteX583" fmla="*/ 35126 w 697797"/>
                <a:gd name="connsiteY583" fmla="*/ 207936 h 390212"/>
                <a:gd name="connsiteX584" fmla="*/ 36077 w 697797"/>
                <a:gd name="connsiteY584" fmla="*/ 207936 h 390212"/>
                <a:gd name="connsiteX585" fmla="*/ 37974 w 697797"/>
                <a:gd name="connsiteY585" fmla="*/ 207936 h 390212"/>
                <a:gd name="connsiteX586" fmla="*/ 37974 w 697797"/>
                <a:gd name="connsiteY586" fmla="*/ 206980 h 390212"/>
                <a:gd name="connsiteX587" fmla="*/ 38926 w 697797"/>
                <a:gd name="connsiteY587" fmla="*/ 205087 h 390212"/>
                <a:gd name="connsiteX588" fmla="*/ 39872 w 697797"/>
                <a:gd name="connsiteY588" fmla="*/ 205087 h 390212"/>
                <a:gd name="connsiteX589" fmla="*/ 41774 w 697797"/>
                <a:gd name="connsiteY589" fmla="*/ 201287 h 390212"/>
                <a:gd name="connsiteX590" fmla="*/ 42726 w 697797"/>
                <a:gd name="connsiteY590" fmla="*/ 199384 h 390212"/>
                <a:gd name="connsiteX591" fmla="*/ 44623 w 697797"/>
                <a:gd name="connsiteY591" fmla="*/ 198438 h 390212"/>
                <a:gd name="connsiteX592" fmla="*/ 47472 w 697797"/>
                <a:gd name="connsiteY592" fmla="*/ 198438 h 390212"/>
                <a:gd name="connsiteX593" fmla="*/ 50320 w 697797"/>
                <a:gd name="connsiteY593" fmla="*/ 194639 h 390212"/>
                <a:gd name="connsiteX594" fmla="*/ 50320 w 697797"/>
                <a:gd name="connsiteY594" fmla="*/ 194639 h 390212"/>
                <a:gd name="connsiteX595" fmla="*/ 52218 w 697797"/>
                <a:gd name="connsiteY595" fmla="*/ 188946 h 390212"/>
                <a:gd name="connsiteX596" fmla="*/ 55067 w 697797"/>
                <a:gd name="connsiteY596" fmla="*/ 185146 h 390212"/>
                <a:gd name="connsiteX597" fmla="*/ 56964 w 697797"/>
                <a:gd name="connsiteY597" fmla="*/ 182297 h 390212"/>
                <a:gd name="connsiteX598" fmla="*/ 57915 w 697797"/>
                <a:gd name="connsiteY598" fmla="*/ 182297 h 390212"/>
                <a:gd name="connsiteX599" fmla="*/ 59813 w 697797"/>
                <a:gd name="connsiteY599" fmla="*/ 181356 h 390212"/>
                <a:gd name="connsiteX600" fmla="*/ 64559 w 697797"/>
                <a:gd name="connsiteY600" fmla="*/ 182297 h 390212"/>
                <a:gd name="connsiteX601" fmla="*/ 66461 w 697797"/>
                <a:gd name="connsiteY601" fmla="*/ 181356 h 390212"/>
                <a:gd name="connsiteX602" fmla="*/ 68359 w 697797"/>
                <a:gd name="connsiteY602" fmla="*/ 179449 h 390212"/>
                <a:gd name="connsiteX603" fmla="*/ 68359 w 697797"/>
                <a:gd name="connsiteY603" fmla="*/ 178497 h 390212"/>
                <a:gd name="connsiteX604" fmla="*/ 73105 w 697797"/>
                <a:gd name="connsiteY604" fmla="*/ 177551 h 390212"/>
                <a:gd name="connsiteX605" fmla="*/ 73105 w 697797"/>
                <a:gd name="connsiteY605" fmla="*/ 176605 h 390212"/>
                <a:gd name="connsiteX606" fmla="*/ 73105 w 697797"/>
                <a:gd name="connsiteY606" fmla="*/ 175649 h 390212"/>
                <a:gd name="connsiteX607" fmla="*/ 73105 w 697797"/>
                <a:gd name="connsiteY607" fmla="*/ 171854 h 390212"/>
                <a:gd name="connsiteX608" fmla="*/ 75008 w 697797"/>
                <a:gd name="connsiteY608" fmla="*/ 170903 h 390212"/>
                <a:gd name="connsiteX609" fmla="*/ 76905 w 697797"/>
                <a:gd name="connsiteY609" fmla="*/ 170903 h 390212"/>
                <a:gd name="connsiteX610" fmla="*/ 80705 w 697797"/>
                <a:gd name="connsiteY610" fmla="*/ 169005 h 390212"/>
                <a:gd name="connsiteX611" fmla="*/ 82597 w 697797"/>
                <a:gd name="connsiteY611" fmla="*/ 162362 h 390212"/>
                <a:gd name="connsiteX612" fmla="*/ 84500 w 697797"/>
                <a:gd name="connsiteY612" fmla="*/ 162362 h 390212"/>
                <a:gd name="connsiteX613" fmla="*/ 85451 w 697797"/>
                <a:gd name="connsiteY613" fmla="*/ 160459 h 390212"/>
                <a:gd name="connsiteX614" fmla="*/ 83549 w 697797"/>
                <a:gd name="connsiteY614" fmla="*/ 156659 h 390212"/>
                <a:gd name="connsiteX615" fmla="*/ 84500 w 697797"/>
                <a:gd name="connsiteY615" fmla="*/ 158561 h 390212"/>
                <a:gd name="connsiteX616" fmla="*/ 86397 w 697797"/>
                <a:gd name="connsiteY616" fmla="*/ 159508 h 390212"/>
                <a:gd name="connsiteX617" fmla="*/ 88295 w 697797"/>
                <a:gd name="connsiteY617" fmla="*/ 157620 h 390212"/>
                <a:gd name="connsiteX618" fmla="*/ 89246 w 697797"/>
                <a:gd name="connsiteY618" fmla="*/ 156659 h 390212"/>
                <a:gd name="connsiteX619" fmla="*/ 87349 w 697797"/>
                <a:gd name="connsiteY619" fmla="*/ 160459 h 390212"/>
                <a:gd name="connsiteX620" fmla="*/ 90197 w 697797"/>
                <a:gd name="connsiteY620" fmla="*/ 157620 h 390212"/>
                <a:gd name="connsiteX621" fmla="*/ 92095 w 697797"/>
                <a:gd name="connsiteY621" fmla="*/ 153815 h 390212"/>
                <a:gd name="connsiteX622" fmla="*/ 89246 w 697797"/>
                <a:gd name="connsiteY622" fmla="*/ 150015 h 390212"/>
                <a:gd name="connsiteX623" fmla="*/ 88295 w 697797"/>
                <a:gd name="connsiteY623" fmla="*/ 155713 h 390212"/>
                <a:gd name="connsiteX624" fmla="*/ 87349 w 697797"/>
                <a:gd name="connsiteY624" fmla="*/ 149064 h 390212"/>
                <a:gd name="connsiteX625" fmla="*/ 88295 w 697797"/>
                <a:gd name="connsiteY625" fmla="*/ 145264 h 390212"/>
                <a:gd name="connsiteX626" fmla="*/ 90197 w 697797"/>
                <a:gd name="connsiteY626" fmla="*/ 145264 h 390212"/>
                <a:gd name="connsiteX627" fmla="*/ 92095 w 697797"/>
                <a:gd name="connsiteY627" fmla="*/ 145264 h 390212"/>
                <a:gd name="connsiteX628" fmla="*/ 92095 w 697797"/>
                <a:gd name="connsiteY628" fmla="*/ 144318 h 390212"/>
                <a:gd name="connsiteX629" fmla="*/ 90197 w 697797"/>
                <a:gd name="connsiteY629" fmla="*/ 143377 h 390212"/>
                <a:gd name="connsiteX630" fmla="*/ 91149 w 697797"/>
                <a:gd name="connsiteY630" fmla="*/ 139571 h 390212"/>
                <a:gd name="connsiteX631" fmla="*/ 91149 w 697797"/>
                <a:gd name="connsiteY631" fmla="*/ 134826 h 390212"/>
                <a:gd name="connsiteX632" fmla="*/ 96841 w 697797"/>
                <a:gd name="connsiteY632" fmla="*/ 132923 h 390212"/>
                <a:gd name="connsiteX633" fmla="*/ 101587 w 697797"/>
                <a:gd name="connsiteY633" fmla="*/ 133875 h 390212"/>
                <a:gd name="connsiteX634" fmla="*/ 102538 w 697797"/>
                <a:gd name="connsiteY634" fmla="*/ 132923 h 390212"/>
                <a:gd name="connsiteX635" fmla="*/ 105387 w 697797"/>
                <a:gd name="connsiteY635" fmla="*/ 127231 h 390212"/>
                <a:gd name="connsiteX636" fmla="*/ 111084 w 697797"/>
                <a:gd name="connsiteY636" fmla="*/ 125328 h 390212"/>
                <a:gd name="connsiteX637" fmla="*/ 112982 w 697797"/>
                <a:gd name="connsiteY637" fmla="*/ 125328 h 390212"/>
                <a:gd name="connsiteX638" fmla="*/ 115831 w 697797"/>
                <a:gd name="connsiteY638" fmla="*/ 126274 h 390212"/>
                <a:gd name="connsiteX639" fmla="*/ 116782 w 697797"/>
                <a:gd name="connsiteY639" fmla="*/ 124382 h 390212"/>
                <a:gd name="connsiteX640" fmla="*/ 120577 w 697797"/>
                <a:gd name="connsiteY640" fmla="*/ 124382 h 390212"/>
                <a:gd name="connsiteX641" fmla="*/ 125328 w 697797"/>
                <a:gd name="connsiteY641" fmla="*/ 121528 h 390212"/>
                <a:gd name="connsiteX642" fmla="*/ 127225 w 697797"/>
                <a:gd name="connsiteY642" fmla="*/ 121528 h 390212"/>
                <a:gd name="connsiteX643" fmla="*/ 131025 w 697797"/>
                <a:gd name="connsiteY643" fmla="*/ 116782 h 390212"/>
                <a:gd name="connsiteX644" fmla="*/ 131972 w 697797"/>
                <a:gd name="connsiteY644" fmla="*/ 115836 h 390212"/>
                <a:gd name="connsiteX645" fmla="*/ 132923 w 697797"/>
                <a:gd name="connsiteY645" fmla="*/ 113934 h 390212"/>
                <a:gd name="connsiteX646" fmla="*/ 132923 w 697797"/>
                <a:gd name="connsiteY646" fmla="*/ 112036 h 390212"/>
                <a:gd name="connsiteX647" fmla="*/ 134820 w 697797"/>
                <a:gd name="connsiteY647" fmla="*/ 110139 h 390212"/>
                <a:gd name="connsiteX648" fmla="*/ 134820 w 697797"/>
                <a:gd name="connsiteY648" fmla="*/ 109187 h 390212"/>
                <a:gd name="connsiteX649" fmla="*/ 133874 w 697797"/>
                <a:gd name="connsiteY649" fmla="*/ 108241 h 390212"/>
                <a:gd name="connsiteX650" fmla="*/ 132923 w 697797"/>
                <a:gd name="connsiteY650" fmla="*/ 104441 h 390212"/>
                <a:gd name="connsiteX651" fmla="*/ 133874 w 697797"/>
                <a:gd name="connsiteY651" fmla="*/ 103495 h 390212"/>
                <a:gd name="connsiteX652" fmla="*/ 135772 w 697797"/>
                <a:gd name="connsiteY652" fmla="*/ 101593 h 390212"/>
                <a:gd name="connsiteX653" fmla="*/ 140518 w 697797"/>
                <a:gd name="connsiteY653" fmla="*/ 101593 h 390212"/>
                <a:gd name="connsiteX654" fmla="*/ 141469 w 697797"/>
                <a:gd name="connsiteY654" fmla="*/ 101593 h 390212"/>
                <a:gd name="connsiteX655" fmla="*/ 145264 w 697797"/>
                <a:gd name="connsiteY655" fmla="*/ 101593 h 390212"/>
                <a:gd name="connsiteX656" fmla="*/ 149995 w 697797"/>
                <a:gd name="connsiteY656" fmla="*/ 99695 h 390212"/>
                <a:gd name="connsiteX657" fmla="*/ 152864 w 697797"/>
                <a:gd name="connsiteY657" fmla="*/ 100646 h 390212"/>
                <a:gd name="connsiteX658" fmla="*/ 157590 w 697797"/>
                <a:gd name="connsiteY658" fmla="*/ 102538 h 390212"/>
                <a:gd name="connsiteX659" fmla="*/ 160459 w 697797"/>
                <a:gd name="connsiteY659" fmla="*/ 100646 h 390212"/>
                <a:gd name="connsiteX660" fmla="*/ 161390 w 697797"/>
                <a:gd name="connsiteY660" fmla="*/ 98744 h 390212"/>
                <a:gd name="connsiteX661" fmla="*/ 162356 w 697797"/>
                <a:gd name="connsiteY661" fmla="*/ 98744 h 390212"/>
                <a:gd name="connsiteX662" fmla="*/ 165185 w 697797"/>
                <a:gd name="connsiteY662" fmla="*/ 97792 h 390212"/>
                <a:gd name="connsiteX663" fmla="*/ 167083 w 697797"/>
                <a:gd name="connsiteY663" fmla="*/ 95910 h 390212"/>
                <a:gd name="connsiteX664" fmla="*/ 171834 w 697797"/>
                <a:gd name="connsiteY664" fmla="*/ 94944 h 390212"/>
                <a:gd name="connsiteX665" fmla="*/ 171834 w 697797"/>
                <a:gd name="connsiteY665" fmla="*/ 94017 h 390212"/>
                <a:gd name="connsiteX666" fmla="*/ 172780 w 697797"/>
                <a:gd name="connsiteY666" fmla="*/ 92120 h 390212"/>
                <a:gd name="connsiteX667" fmla="*/ 175629 w 697797"/>
                <a:gd name="connsiteY667" fmla="*/ 90218 h 390212"/>
                <a:gd name="connsiteX668" fmla="*/ 177531 w 697797"/>
                <a:gd name="connsiteY668" fmla="*/ 89251 h 390212"/>
                <a:gd name="connsiteX669" fmla="*/ 181326 w 697797"/>
                <a:gd name="connsiteY669" fmla="*/ 90218 h 390212"/>
                <a:gd name="connsiteX670" fmla="*/ 187023 w 697797"/>
                <a:gd name="connsiteY670" fmla="*/ 89251 h 390212"/>
                <a:gd name="connsiteX671" fmla="*/ 188921 w 697797"/>
                <a:gd name="connsiteY671" fmla="*/ 89251 h 390212"/>
                <a:gd name="connsiteX672" fmla="*/ 190823 w 697797"/>
                <a:gd name="connsiteY672" fmla="*/ 87349 h 390212"/>
                <a:gd name="connsiteX673" fmla="*/ 193667 w 697797"/>
                <a:gd name="connsiteY673" fmla="*/ 85451 h 390212"/>
                <a:gd name="connsiteX674" fmla="*/ 197467 w 697797"/>
                <a:gd name="connsiteY674" fmla="*/ 83549 h 390212"/>
                <a:gd name="connsiteX675" fmla="*/ 198418 w 697797"/>
                <a:gd name="connsiteY675" fmla="*/ 81656 h 390212"/>
                <a:gd name="connsiteX676" fmla="*/ 199364 w 697797"/>
                <a:gd name="connsiteY676" fmla="*/ 80725 h 390212"/>
                <a:gd name="connsiteX677" fmla="*/ 201267 w 697797"/>
                <a:gd name="connsiteY677" fmla="*/ 79754 h 390212"/>
                <a:gd name="connsiteX678" fmla="*/ 206964 w 697797"/>
                <a:gd name="connsiteY678" fmla="*/ 81656 h 390212"/>
                <a:gd name="connsiteX679" fmla="*/ 212657 w 697797"/>
                <a:gd name="connsiteY679" fmla="*/ 85451 h 390212"/>
                <a:gd name="connsiteX680" fmla="*/ 217403 w 697797"/>
                <a:gd name="connsiteY680" fmla="*/ 83549 h 390212"/>
                <a:gd name="connsiteX681" fmla="*/ 221203 w 697797"/>
                <a:gd name="connsiteY681" fmla="*/ 82622 h 390212"/>
                <a:gd name="connsiteX682" fmla="*/ 223100 w 697797"/>
                <a:gd name="connsiteY682" fmla="*/ 79754 h 390212"/>
                <a:gd name="connsiteX683" fmla="*/ 230700 w 697797"/>
                <a:gd name="connsiteY683" fmla="*/ 78822 h 39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</a:cxnLst>
              <a:rect l="l" t="t" r="r" b="b"/>
              <a:pathLst>
                <a:path w="697797" h="390212">
                  <a:moveTo>
                    <a:pt x="231646" y="76925"/>
                  </a:moveTo>
                  <a:lnTo>
                    <a:pt x="247787" y="73130"/>
                  </a:lnTo>
                  <a:lnTo>
                    <a:pt x="248739" y="73130"/>
                  </a:lnTo>
                  <a:lnTo>
                    <a:pt x="255382" y="70261"/>
                  </a:lnTo>
                  <a:lnTo>
                    <a:pt x="258236" y="70261"/>
                  </a:lnTo>
                  <a:lnTo>
                    <a:pt x="260133" y="71228"/>
                  </a:lnTo>
                  <a:lnTo>
                    <a:pt x="261080" y="70261"/>
                  </a:lnTo>
                  <a:lnTo>
                    <a:pt x="261080" y="69330"/>
                  </a:lnTo>
                  <a:lnTo>
                    <a:pt x="261080" y="67428"/>
                  </a:lnTo>
                  <a:lnTo>
                    <a:pt x="262031" y="68364"/>
                  </a:lnTo>
                  <a:lnTo>
                    <a:pt x="265831" y="64564"/>
                  </a:lnTo>
                  <a:lnTo>
                    <a:pt x="268680" y="64564"/>
                  </a:lnTo>
                  <a:lnTo>
                    <a:pt x="277221" y="58867"/>
                  </a:lnTo>
                  <a:lnTo>
                    <a:pt x="281021" y="58867"/>
                  </a:lnTo>
                  <a:lnTo>
                    <a:pt x="287669" y="54141"/>
                  </a:lnTo>
                  <a:lnTo>
                    <a:pt x="290513" y="49375"/>
                  </a:lnTo>
                  <a:lnTo>
                    <a:pt x="296210" y="47472"/>
                  </a:lnTo>
                  <a:lnTo>
                    <a:pt x="301908" y="47472"/>
                  </a:lnTo>
                  <a:lnTo>
                    <a:pt x="303805" y="49375"/>
                  </a:lnTo>
                  <a:lnTo>
                    <a:pt x="310454" y="51272"/>
                  </a:lnTo>
                  <a:lnTo>
                    <a:pt x="319000" y="48438"/>
                  </a:lnTo>
                  <a:lnTo>
                    <a:pt x="326595" y="49375"/>
                  </a:lnTo>
                  <a:lnTo>
                    <a:pt x="332292" y="44643"/>
                  </a:lnTo>
                  <a:lnTo>
                    <a:pt x="360774" y="42746"/>
                  </a:lnTo>
                  <a:lnTo>
                    <a:pt x="361726" y="42746"/>
                  </a:lnTo>
                  <a:lnTo>
                    <a:pt x="366472" y="40843"/>
                  </a:lnTo>
                  <a:lnTo>
                    <a:pt x="367423" y="38946"/>
                  </a:lnTo>
                  <a:lnTo>
                    <a:pt x="368374" y="38946"/>
                  </a:lnTo>
                  <a:lnTo>
                    <a:pt x="375018" y="40843"/>
                  </a:lnTo>
                  <a:lnTo>
                    <a:pt x="377867" y="39877"/>
                  </a:lnTo>
                  <a:lnTo>
                    <a:pt x="378813" y="38946"/>
                  </a:lnTo>
                  <a:lnTo>
                    <a:pt x="378813" y="37048"/>
                  </a:lnTo>
                  <a:lnTo>
                    <a:pt x="381662" y="34180"/>
                  </a:lnTo>
                  <a:lnTo>
                    <a:pt x="388290" y="29449"/>
                  </a:lnTo>
                  <a:lnTo>
                    <a:pt x="389256" y="30385"/>
                  </a:lnTo>
                  <a:lnTo>
                    <a:pt x="393988" y="32282"/>
                  </a:lnTo>
                  <a:lnTo>
                    <a:pt x="400651" y="30385"/>
                  </a:lnTo>
                  <a:lnTo>
                    <a:pt x="407280" y="28482"/>
                  </a:lnTo>
                  <a:lnTo>
                    <a:pt x="409178" y="28482"/>
                  </a:lnTo>
                  <a:lnTo>
                    <a:pt x="410129" y="27556"/>
                  </a:lnTo>
                  <a:lnTo>
                    <a:pt x="412026" y="27556"/>
                  </a:lnTo>
                  <a:lnTo>
                    <a:pt x="412026" y="28482"/>
                  </a:lnTo>
                  <a:lnTo>
                    <a:pt x="416777" y="27556"/>
                  </a:lnTo>
                  <a:lnTo>
                    <a:pt x="419621" y="30385"/>
                  </a:lnTo>
                  <a:lnTo>
                    <a:pt x="420572" y="28482"/>
                  </a:lnTo>
                  <a:lnTo>
                    <a:pt x="420572" y="27556"/>
                  </a:lnTo>
                  <a:lnTo>
                    <a:pt x="420572" y="25654"/>
                  </a:lnTo>
                  <a:lnTo>
                    <a:pt x="419621" y="25654"/>
                  </a:lnTo>
                  <a:lnTo>
                    <a:pt x="420572" y="21853"/>
                  </a:lnTo>
                  <a:lnTo>
                    <a:pt x="427221" y="14259"/>
                  </a:lnTo>
                  <a:lnTo>
                    <a:pt x="427221" y="13293"/>
                  </a:lnTo>
                  <a:lnTo>
                    <a:pt x="429118" y="10459"/>
                  </a:lnTo>
                  <a:lnTo>
                    <a:pt x="431967" y="10459"/>
                  </a:lnTo>
                  <a:lnTo>
                    <a:pt x="435767" y="12361"/>
                  </a:lnTo>
                  <a:lnTo>
                    <a:pt x="434816" y="15190"/>
                  </a:lnTo>
                  <a:lnTo>
                    <a:pt x="434816" y="17088"/>
                  </a:lnTo>
                  <a:lnTo>
                    <a:pt x="435767" y="17088"/>
                  </a:lnTo>
                  <a:lnTo>
                    <a:pt x="438611" y="13293"/>
                  </a:lnTo>
                  <a:lnTo>
                    <a:pt x="442411" y="16161"/>
                  </a:lnTo>
                  <a:lnTo>
                    <a:pt x="443362" y="19956"/>
                  </a:lnTo>
                  <a:lnTo>
                    <a:pt x="444308" y="19956"/>
                  </a:lnTo>
                  <a:lnTo>
                    <a:pt x="445259" y="18990"/>
                  </a:lnTo>
                  <a:lnTo>
                    <a:pt x="446211" y="19956"/>
                  </a:lnTo>
                  <a:lnTo>
                    <a:pt x="448108" y="23756"/>
                  </a:lnTo>
                  <a:lnTo>
                    <a:pt x="449059" y="22790"/>
                  </a:lnTo>
                  <a:lnTo>
                    <a:pt x="450957" y="20887"/>
                  </a:lnTo>
                  <a:lnTo>
                    <a:pt x="455703" y="18058"/>
                  </a:lnTo>
                  <a:lnTo>
                    <a:pt x="456649" y="16161"/>
                  </a:lnTo>
                  <a:lnTo>
                    <a:pt x="458552" y="14259"/>
                  </a:lnTo>
                  <a:lnTo>
                    <a:pt x="463298" y="15190"/>
                  </a:lnTo>
                  <a:lnTo>
                    <a:pt x="464249" y="16161"/>
                  </a:lnTo>
                  <a:lnTo>
                    <a:pt x="466147" y="16161"/>
                  </a:lnTo>
                  <a:lnTo>
                    <a:pt x="468044" y="17088"/>
                  </a:lnTo>
                  <a:lnTo>
                    <a:pt x="471844" y="14259"/>
                  </a:lnTo>
                  <a:lnTo>
                    <a:pt x="475639" y="14259"/>
                  </a:lnTo>
                  <a:lnTo>
                    <a:pt x="488936" y="11395"/>
                  </a:lnTo>
                  <a:lnTo>
                    <a:pt x="491785" y="10459"/>
                  </a:lnTo>
                  <a:lnTo>
                    <a:pt x="492731" y="12361"/>
                  </a:lnTo>
                  <a:lnTo>
                    <a:pt x="494629" y="9492"/>
                  </a:lnTo>
                  <a:lnTo>
                    <a:pt x="499380" y="6664"/>
                  </a:lnTo>
                  <a:lnTo>
                    <a:pt x="502228" y="5693"/>
                  </a:lnTo>
                  <a:lnTo>
                    <a:pt x="506023" y="2864"/>
                  </a:lnTo>
                  <a:lnTo>
                    <a:pt x="506023" y="4766"/>
                  </a:lnTo>
                  <a:lnTo>
                    <a:pt x="508872" y="6664"/>
                  </a:lnTo>
                  <a:lnTo>
                    <a:pt x="511721" y="6664"/>
                  </a:lnTo>
                  <a:lnTo>
                    <a:pt x="514570" y="5693"/>
                  </a:lnTo>
                  <a:lnTo>
                    <a:pt x="515521" y="9492"/>
                  </a:lnTo>
                  <a:lnTo>
                    <a:pt x="515521" y="9492"/>
                  </a:lnTo>
                  <a:lnTo>
                    <a:pt x="516467" y="6664"/>
                  </a:lnTo>
                  <a:lnTo>
                    <a:pt x="517418" y="6664"/>
                  </a:lnTo>
                  <a:lnTo>
                    <a:pt x="519316" y="6664"/>
                  </a:lnTo>
                  <a:lnTo>
                    <a:pt x="519316" y="6664"/>
                  </a:lnTo>
                  <a:lnTo>
                    <a:pt x="522164" y="5693"/>
                  </a:lnTo>
                  <a:lnTo>
                    <a:pt x="525964" y="6664"/>
                  </a:lnTo>
                  <a:lnTo>
                    <a:pt x="526916" y="6664"/>
                  </a:lnTo>
                  <a:lnTo>
                    <a:pt x="528813" y="8566"/>
                  </a:lnTo>
                  <a:lnTo>
                    <a:pt x="532608" y="4766"/>
                  </a:lnTo>
                  <a:lnTo>
                    <a:pt x="533559" y="966"/>
                  </a:lnTo>
                  <a:lnTo>
                    <a:pt x="535457" y="0"/>
                  </a:lnTo>
                  <a:lnTo>
                    <a:pt x="536408" y="0"/>
                  </a:lnTo>
                  <a:lnTo>
                    <a:pt x="540208" y="0"/>
                  </a:lnTo>
                  <a:lnTo>
                    <a:pt x="545905" y="1898"/>
                  </a:lnTo>
                  <a:lnTo>
                    <a:pt x="551598" y="0"/>
                  </a:lnTo>
                  <a:lnTo>
                    <a:pt x="552549" y="966"/>
                  </a:lnTo>
                  <a:lnTo>
                    <a:pt x="554446" y="1898"/>
                  </a:lnTo>
                  <a:lnTo>
                    <a:pt x="558246" y="5693"/>
                  </a:lnTo>
                  <a:lnTo>
                    <a:pt x="562041" y="6664"/>
                  </a:lnTo>
                  <a:lnTo>
                    <a:pt x="562993" y="7595"/>
                  </a:lnTo>
                  <a:lnTo>
                    <a:pt x="563944" y="10459"/>
                  </a:lnTo>
                  <a:lnTo>
                    <a:pt x="564890" y="10459"/>
                  </a:lnTo>
                  <a:lnTo>
                    <a:pt x="566787" y="10459"/>
                  </a:lnTo>
                  <a:lnTo>
                    <a:pt x="567739" y="8566"/>
                  </a:lnTo>
                  <a:lnTo>
                    <a:pt x="574387" y="8566"/>
                  </a:lnTo>
                  <a:lnTo>
                    <a:pt x="581031" y="4766"/>
                  </a:lnTo>
                  <a:lnTo>
                    <a:pt x="590528" y="6664"/>
                  </a:lnTo>
                  <a:lnTo>
                    <a:pt x="591475" y="9492"/>
                  </a:lnTo>
                  <a:lnTo>
                    <a:pt x="591475" y="11395"/>
                  </a:lnTo>
                  <a:lnTo>
                    <a:pt x="592426" y="12361"/>
                  </a:lnTo>
                  <a:lnTo>
                    <a:pt x="592426" y="13293"/>
                  </a:lnTo>
                  <a:lnTo>
                    <a:pt x="594323" y="21853"/>
                  </a:lnTo>
                  <a:lnTo>
                    <a:pt x="594323" y="22790"/>
                  </a:lnTo>
                  <a:lnTo>
                    <a:pt x="596226" y="23756"/>
                  </a:lnTo>
                  <a:lnTo>
                    <a:pt x="596226" y="26585"/>
                  </a:lnTo>
                  <a:lnTo>
                    <a:pt x="600972" y="28482"/>
                  </a:lnTo>
                  <a:lnTo>
                    <a:pt x="601923" y="29449"/>
                  </a:lnTo>
                  <a:lnTo>
                    <a:pt x="603821" y="29449"/>
                  </a:lnTo>
                  <a:lnTo>
                    <a:pt x="604767" y="30385"/>
                  </a:lnTo>
                  <a:lnTo>
                    <a:pt x="604767" y="31351"/>
                  </a:lnTo>
                  <a:lnTo>
                    <a:pt x="603821" y="33248"/>
                  </a:lnTo>
                  <a:lnTo>
                    <a:pt x="604767" y="32282"/>
                  </a:lnTo>
                  <a:lnTo>
                    <a:pt x="608567" y="34180"/>
                  </a:lnTo>
                  <a:lnTo>
                    <a:pt x="608567" y="34180"/>
                  </a:lnTo>
                  <a:lnTo>
                    <a:pt x="612367" y="34180"/>
                  </a:lnTo>
                  <a:lnTo>
                    <a:pt x="613313" y="37048"/>
                  </a:lnTo>
                  <a:lnTo>
                    <a:pt x="613313" y="37979"/>
                  </a:lnTo>
                  <a:lnTo>
                    <a:pt x="614264" y="37048"/>
                  </a:lnTo>
                  <a:lnTo>
                    <a:pt x="617113" y="37979"/>
                  </a:lnTo>
                  <a:lnTo>
                    <a:pt x="618064" y="37979"/>
                  </a:lnTo>
                  <a:lnTo>
                    <a:pt x="618064" y="39877"/>
                  </a:lnTo>
                  <a:lnTo>
                    <a:pt x="618064" y="41780"/>
                  </a:lnTo>
                  <a:lnTo>
                    <a:pt x="618064" y="41780"/>
                  </a:lnTo>
                  <a:lnTo>
                    <a:pt x="618991" y="42746"/>
                  </a:lnTo>
                  <a:lnTo>
                    <a:pt x="619962" y="42746"/>
                  </a:lnTo>
                  <a:lnTo>
                    <a:pt x="621859" y="41780"/>
                  </a:lnTo>
                  <a:lnTo>
                    <a:pt x="623757" y="42746"/>
                  </a:lnTo>
                  <a:lnTo>
                    <a:pt x="624688" y="40843"/>
                  </a:lnTo>
                  <a:lnTo>
                    <a:pt x="626590" y="37979"/>
                  </a:lnTo>
                  <a:lnTo>
                    <a:pt x="628488" y="37979"/>
                  </a:lnTo>
                  <a:lnTo>
                    <a:pt x="632288" y="37979"/>
                  </a:lnTo>
                  <a:lnTo>
                    <a:pt x="633254" y="37979"/>
                  </a:lnTo>
                  <a:lnTo>
                    <a:pt x="638951" y="37979"/>
                  </a:lnTo>
                  <a:lnTo>
                    <a:pt x="639878" y="37979"/>
                  </a:lnTo>
                  <a:lnTo>
                    <a:pt x="644649" y="40843"/>
                  </a:lnTo>
                  <a:lnTo>
                    <a:pt x="646546" y="39877"/>
                  </a:lnTo>
                  <a:lnTo>
                    <a:pt x="649375" y="40843"/>
                  </a:lnTo>
                  <a:lnTo>
                    <a:pt x="651273" y="42746"/>
                  </a:lnTo>
                  <a:lnTo>
                    <a:pt x="652224" y="43677"/>
                  </a:lnTo>
                  <a:lnTo>
                    <a:pt x="653170" y="43677"/>
                  </a:lnTo>
                  <a:lnTo>
                    <a:pt x="655072" y="43677"/>
                  </a:lnTo>
                  <a:lnTo>
                    <a:pt x="655072" y="44643"/>
                  </a:lnTo>
                  <a:lnTo>
                    <a:pt x="657921" y="42746"/>
                  </a:lnTo>
                  <a:lnTo>
                    <a:pt x="658867" y="44643"/>
                  </a:lnTo>
                  <a:lnTo>
                    <a:pt x="661721" y="50340"/>
                  </a:lnTo>
                  <a:lnTo>
                    <a:pt x="660770" y="51272"/>
                  </a:lnTo>
                  <a:lnTo>
                    <a:pt x="656970" y="52238"/>
                  </a:lnTo>
                  <a:lnTo>
                    <a:pt x="658867" y="53169"/>
                  </a:lnTo>
                  <a:lnTo>
                    <a:pt x="655072" y="57936"/>
                  </a:lnTo>
                  <a:lnTo>
                    <a:pt x="655072" y="57936"/>
                  </a:lnTo>
                  <a:lnTo>
                    <a:pt x="663619" y="59833"/>
                  </a:lnTo>
                  <a:lnTo>
                    <a:pt x="666467" y="61735"/>
                  </a:lnTo>
                  <a:lnTo>
                    <a:pt x="667413" y="61735"/>
                  </a:lnTo>
                  <a:lnTo>
                    <a:pt x="668365" y="63633"/>
                  </a:lnTo>
                  <a:lnTo>
                    <a:pt x="668365" y="66462"/>
                  </a:lnTo>
                  <a:lnTo>
                    <a:pt x="669316" y="68364"/>
                  </a:lnTo>
                  <a:lnTo>
                    <a:pt x="668365" y="70261"/>
                  </a:lnTo>
                  <a:lnTo>
                    <a:pt x="666467" y="78822"/>
                  </a:lnTo>
                  <a:lnTo>
                    <a:pt x="668365" y="80725"/>
                  </a:lnTo>
                  <a:lnTo>
                    <a:pt x="669316" y="80725"/>
                  </a:lnTo>
                  <a:lnTo>
                    <a:pt x="670262" y="81656"/>
                  </a:lnTo>
                  <a:lnTo>
                    <a:pt x="670262" y="82622"/>
                  </a:lnTo>
                  <a:lnTo>
                    <a:pt x="671213" y="84525"/>
                  </a:lnTo>
                  <a:lnTo>
                    <a:pt x="669316" y="85451"/>
                  </a:lnTo>
                  <a:lnTo>
                    <a:pt x="668365" y="85451"/>
                  </a:lnTo>
                  <a:lnTo>
                    <a:pt x="665516" y="84525"/>
                  </a:lnTo>
                  <a:lnTo>
                    <a:pt x="664565" y="85451"/>
                  </a:lnTo>
                  <a:lnTo>
                    <a:pt x="663619" y="85451"/>
                  </a:lnTo>
                  <a:lnTo>
                    <a:pt x="662667" y="84525"/>
                  </a:lnTo>
                  <a:lnTo>
                    <a:pt x="661721" y="85451"/>
                  </a:lnTo>
                  <a:lnTo>
                    <a:pt x="660770" y="84525"/>
                  </a:lnTo>
                  <a:lnTo>
                    <a:pt x="659819" y="83549"/>
                  </a:lnTo>
                  <a:lnTo>
                    <a:pt x="658867" y="85451"/>
                  </a:lnTo>
                  <a:lnTo>
                    <a:pt x="656970" y="90218"/>
                  </a:lnTo>
                  <a:lnTo>
                    <a:pt x="662667" y="92120"/>
                  </a:lnTo>
                  <a:lnTo>
                    <a:pt x="667413" y="98744"/>
                  </a:lnTo>
                  <a:lnTo>
                    <a:pt x="669316" y="97792"/>
                  </a:lnTo>
                  <a:lnTo>
                    <a:pt x="671213" y="97792"/>
                  </a:lnTo>
                  <a:lnTo>
                    <a:pt x="672160" y="96846"/>
                  </a:lnTo>
                  <a:lnTo>
                    <a:pt x="676911" y="99695"/>
                  </a:lnTo>
                  <a:lnTo>
                    <a:pt x="677857" y="97792"/>
                  </a:lnTo>
                  <a:lnTo>
                    <a:pt x="678808" y="97792"/>
                  </a:lnTo>
                  <a:lnTo>
                    <a:pt x="679760" y="97792"/>
                  </a:lnTo>
                  <a:lnTo>
                    <a:pt x="676911" y="101593"/>
                  </a:lnTo>
                  <a:lnTo>
                    <a:pt x="679760" y="102538"/>
                  </a:lnTo>
                  <a:lnTo>
                    <a:pt x="680711" y="99695"/>
                  </a:lnTo>
                  <a:lnTo>
                    <a:pt x="680711" y="99695"/>
                  </a:lnTo>
                  <a:lnTo>
                    <a:pt x="686403" y="97792"/>
                  </a:lnTo>
                  <a:lnTo>
                    <a:pt x="687354" y="97792"/>
                  </a:lnTo>
                  <a:lnTo>
                    <a:pt x="686403" y="99695"/>
                  </a:lnTo>
                  <a:lnTo>
                    <a:pt x="688306" y="102538"/>
                  </a:lnTo>
                  <a:lnTo>
                    <a:pt x="690203" y="108241"/>
                  </a:lnTo>
                  <a:lnTo>
                    <a:pt x="693052" y="110139"/>
                  </a:lnTo>
                  <a:lnTo>
                    <a:pt x="694949" y="112036"/>
                  </a:lnTo>
                  <a:lnTo>
                    <a:pt x="695896" y="112987"/>
                  </a:lnTo>
                  <a:lnTo>
                    <a:pt x="697798" y="115836"/>
                  </a:lnTo>
                  <a:lnTo>
                    <a:pt x="695896" y="117733"/>
                  </a:lnTo>
                  <a:lnTo>
                    <a:pt x="689252" y="116782"/>
                  </a:lnTo>
                  <a:lnTo>
                    <a:pt x="688306" y="115836"/>
                  </a:lnTo>
                  <a:lnTo>
                    <a:pt x="687354" y="113934"/>
                  </a:lnTo>
                  <a:lnTo>
                    <a:pt x="683555" y="113934"/>
                  </a:lnTo>
                  <a:lnTo>
                    <a:pt x="682608" y="113934"/>
                  </a:lnTo>
                  <a:lnTo>
                    <a:pt x="680711" y="118685"/>
                  </a:lnTo>
                  <a:lnTo>
                    <a:pt x="680711" y="120582"/>
                  </a:lnTo>
                  <a:lnTo>
                    <a:pt x="677857" y="123431"/>
                  </a:lnTo>
                  <a:lnTo>
                    <a:pt x="675960" y="124382"/>
                  </a:lnTo>
                  <a:lnTo>
                    <a:pt x="677857" y="127231"/>
                  </a:lnTo>
                  <a:lnTo>
                    <a:pt x="675013" y="128177"/>
                  </a:lnTo>
                  <a:lnTo>
                    <a:pt x="675013" y="130080"/>
                  </a:lnTo>
                  <a:lnTo>
                    <a:pt x="675960" y="130080"/>
                  </a:lnTo>
                  <a:lnTo>
                    <a:pt x="677857" y="130080"/>
                  </a:lnTo>
                  <a:lnTo>
                    <a:pt x="677857" y="138626"/>
                  </a:lnTo>
                  <a:lnTo>
                    <a:pt x="686403" y="143377"/>
                  </a:lnTo>
                  <a:lnTo>
                    <a:pt x="688306" y="143377"/>
                  </a:lnTo>
                  <a:lnTo>
                    <a:pt x="687354" y="145264"/>
                  </a:lnTo>
                  <a:lnTo>
                    <a:pt x="686403" y="146220"/>
                  </a:lnTo>
                  <a:lnTo>
                    <a:pt x="684506" y="148118"/>
                  </a:lnTo>
                  <a:lnTo>
                    <a:pt x="684506" y="150015"/>
                  </a:lnTo>
                  <a:lnTo>
                    <a:pt x="680711" y="151913"/>
                  </a:lnTo>
                  <a:lnTo>
                    <a:pt x="677857" y="150015"/>
                  </a:lnTo>
                  <a:lnTo>
                    <a:pt x="676911" y="150015"/>
                  </a:lnTo>
                  <a:lnTo>
                    <a:pt x="675013" y="147167"/>
                  </a:lnTo>
                  <a:lnTo>
                    <a:pt x="675013" y="145264"/>
                  </a:lnTo>
                  <a:lnTo>
                    <a:pt x="676911" y="142421"/>
                  </a:lnTo>
                  <a:lnTo>
                    <a:pt x="675013" y="139571"/>
                  </a:lnTo>
                  <a:lnTo>
                    <a:pt x="670262" y="141469"/>
                  </a:lnTo>
                  <a:lnTo>
                    <a:pt x="671213" y="144318"/>
                  </a:lnTo>
                  <a:lnTo>
                    <a:pt x="671213" y="146220"/>
                  </a:lnTo>
                  <a:lnTo>
                    <a:pt x="670262" y="148118"/>
                  </a:lnTo>
                  <a:lnTo>
                    <a:pt x="669316" y="149064"/>
                  </a:lnTo>
                  <a:lnTo>
                    <a:pt x="669316" y="150967"/>
                  </a:lnTo>
                  <a:lnTo>
                    <a:pt x="668365" y="153815"/>
                  </a:lnTo>
                  <a:lnTo>
                    <a:pt x="664565" y="163307"/>
                  </a:lnTo>
                  <a:lnTo>
                    <a:pt x="663619" y="163307"/>
                  </a:lnTo>
                  <a:lnTo>
                    <a:pt x="662667" y="169005"/>
                  </a:lnTo>
                  <a:lnTo>
                    <a:pt x="659819" y="170903"/>
                  </a:lnTo>
                  <a:lnTo>
                    <a:pt x="658867" y="171854"/>
                  </a:lnTo>
                  <a:lnTo>
                    <a:pt x="658867" y="172805"/>
                  </a:lnTo>
                  <a:lnTo>
                    <a:pt x="659819" y="172805"/>
                  </a:lnTo>
                  <a:lnTo>
                    <a:pt x="659819" y="173751"/>
                  </a:lnTo>
                  <a:lnTo>
                    <a:pt x="659819" y="175649"/>
                  </a:lnTo>
                  <a:lnTo>
                    <a:pt x="660770" y="176605"/>
                  </a:lnTo>
                  <a:lnTo>
                    <a:pt x="661721" y="181356"/>
                  </a:lnTo>
                  <a:lnTo>
                    <a:pt x="661721" y="183244"/>
                  </a:lnTo>
                  <a:lnTo>
                    <a:pt x="660770" y="185146"/>
                  </a:lnTo>
                  <a:lnTo>
                    <a:pt x="654121" y="187990"/>
                  </a:lnTo>
                  <a:lnTo>
                    <a:pt x="647478" y="188946"/>
                  </a:lnTo>
                  <a:lnTo>
                    <a:pt x="646546" y="190843"/>
                  </a:lnTo>
                  <a:lnTo>
                    <a:pt x="645575" y="191790"/>
                  </a:lnTo>
                  <a:lnTo>
                    <a:pt x="640849" y="192741"/>
                  </a:lnTo>
                  <a:lnTo>
                    <a:pt x="633254" y="204136"/>
                  </a:lnTo>
                  <a:lnTo>
                    <a:pt x="626590" y="213628"/>
                  </a:lnTo>
                  <a:lnTo>
                    <a:pt x="628488" y="216477"/>
                  </a:lnTo>
                  <a:lnTo>
                    <a:pt x="627556" y="217428"/>
                  </a:lnTo>
                  <a:lnTo>
                    <a:pt x="628488" y="223126"/>
                  </a:lnTo>
                  <a:lnTo>
                    <a:pt x="625659" y="226905"/>
                  </a:lnTo>
                  <a:lnTo>
                    <a:pt x="617113" y="237364"/>
                  </a:lnTo>
                  <a:lnTo>
                    <a:pt x="617113" y="239266"/>
                  </a:lnTo>
                  <a:lnTo>
                    <a:pt x="615210" y="241164"/>
                  </a:lnTo>
                  <a:lnTo>
                    <a:pt x="612367" y="243993"/>
                  </a:lnTo>
                  <a:lnTo>
                    <a:pt x="610464" y="243066"/>
                  </a:lnTo>
                  <a:lnTo>
                    <a:pt x="608567" y="243993"/>
                  </a:lnTo>
                  <a:lnTo>
                    <a:pt x="605718" y="251588"/>
                  </a:lnTo>
                  <a:lnTo>
                    <a:pt x="608567" y="253490"/>
                  </a:lnTo>
                  <a:lnTo>
                    <a:pt x="608567" y="253490"/>
                  </a:lnTo>
                  <a:lnTo>
                    <a:pt x="602869" y="264880"/>
                  </a:lnTo>
                  <a:lnTo>
                    <a:pt x="600021" y="268680"/>
                  </a:lnTo>
                  <a:lnTo>
                    <a:pt x="588631" y="275343"/>
                  </a:lnTo>
                  <a:lnTo>
                    <a:pt x="569641" y="277246"/>
                  </a:lnTo>
                  <a:lnTo>
                    <a:pt x="565841" y="278177"/>
                  </a:lnTo>
                  <a:lnTo>
                    <a:pt x="543052" y="280069"/>
                  </a:lnTo>
                  <a:lnTo>
                    <a:pt x="539257" y="281041"/>
                  </a:lnTo>
                  <a:lnTo>
                    <a:pt x="537354" y="282938"/>
                  </a:lnTo>
                  <a:lnTo>
                    <a:pt x="536408" y="285772"/>
                  </a:lnTo>
                  <a:lnTo>
                    <a:pt x="536408" y="290538"/>
                  </a:lnTo>
                  <a:lnTo>
                    <a:pt x="528813" y="294333"/>
                  </a:lnTo>
                  <a:lnTo>
                    <a:pt x="528813" y="294333"/>
                  </a:lnTo>
                  <a:lnTo>
                    <a:pt x="526916" y="295264"/>
                  </a:lnTo>
                  <a:lnTo>
                    <a:pt x="525964" y="296231"/>
                  </a:lnTo>
                  <a:lnTo>
                    <a:pt x="525013" y="296231"/>
                  </a:lnTo>
                  <a:lnTo>
                    <a:pt x="522164" y="297167"/>
                  </a:lnTo>
                  <a:lnTo>
                    <a:pt x="522164" y="300030"/>
                  </a:lnTo>
                  <a:lnTo>
                    <a:pt x="522164" y="300030"/>
                  </a:lnTo>
                  <a:lnTo>
                    <a:pt x="521218" y="301928"/>
                  </a:lnTo>
                  <a:lnTo>
                    <a:pt x="518365" y="302860"/>
                  </a:lnTo>
                  <a:lnTo>
                    <a:pt x="517418" y="303825"/>
                  </a:lnTo>
                  <a:lnTo>
                    <a:pt x="517418" y="303825"/>
                  </a:lnTo>
                  <a:lnTo>
                    <a:pt x="512672" y="304762"/>
                  </a:lnTo>
                  <a:lnTo>
                    <a:pt x="511721" y="303825"/>
                  </a:lnTo>
                  <a:lnTo>
                    <a:pt x="508872" y="301928"/>
                  </a:lnTo>
                  <a:lnTo>
                    <a:pt x="507926" y="300962"/>
                  </a:lnTo>
                  <a:lnTo>
                    <a:pt x="507926" y="300962"/>
                  </a:lnTo>
                  <a:lnTo>
                    <a:pt x="506975" y="302860"/>
                  </a:lnTo>
                  <a:lnTo>
                    <a:pt x="501277" y="302860"/>
                  </a:lnTo>
                  <a:lnTo>
                    <a:pt x="501277" y="302860"/>
                  </a:lnTo>
                  <a:lnTo>
                    <a:pt x="498429" y="305728"/>
                  </a:lnTo>
                  <a:lnTo>
                    <a:pt x="496531" y="304762"/>
                  </a:lnTo>
                  <a:lnTo>
                    <a:pt x="495580" y="304762"/>
                  </a:lnTo>
                  <a:lnTo>
                    <a:pt x="494629" y="306664"/>
                  </a:lnTo>
                  <a:lnTo>
                    <a:pt x="485136" y="308556"/>
                  </a:lnTo>
                  <a:lnTo>
                    <a:pt x="483239" y="308556"/>
                  </a:lnTo>
                  <a:lnTo>
                    <a:pt x="482288" y="309528"/>
                  </a:lnTo>
                  <a:lnTo>
                    <a:pt x="479439" y="311420"/>
                  </a:lnTo>
                  <a:lnTo>
                    <a:pt x="477541" y="311420"/>
                  </a:lnTo>
                  <a:lnTo>
                    <a:pt x="471844" y="312357"/>
                  </a:lnTo>
                  <a:lnTo>
                    <a:pt x="459503" y="311420"/>
                  </a:lnTo>
                  <a:lnTo>
                    <a:pt x="459503" y="311420"/>
                  </a:lnTo>
                  <a:lnTo>
                    <a:pt x="458552" y="315220"/>
                  </a:lnTo>
                  <a:lnTo>
                    <a:pt x="452854" y="312357"/>
                  </a:lnTo>
                  <a:lnTo>
                    <a:pt x="450957" y="311420"/>
                  </a:lnTo>
                  <a:lnTo>
                    <a:pt x="446211" y="314254"/>
                  </a:lnTo>
                  <a:lnTo>
                    <a:pt x="444308" y="314254"/>
                  </a:lnTo>
                  <a:lnTo>
                    <a:pt x="446211" y="312357"/>
                  </a:lnTo>
                  <a:lnTo>
                    <a:pt x="445259" y="310454"/>
                  </a:lnTo>
                  <a:lnTo>
                    <a:pt x="443362" y="313323"/>
                  </a:lnTo>
                  <a:lnTo>
                    <a:pt x="441464" y="312357"/>
                  </a:lnTo>
                  <a:lnTo>
                    <a:pt x="441464" y="312357"/>
                  </a:lnTo>
                  <a:lnTo>
                    <a:pt x="440513" y="314254"/>
                  </a:lnTo>
                  <a:lnTo>
                    <a:pt x="436713" y="312357"/>
                  </a:lnTo>
                  <a:lnTo>
                    <a:pt x="433865" y="314254"/>
                  </a:lnTo>
                  <a:lnTo>
                    <a:pt x="429118" y="315220"/>
                  </a:lnTo>
                  <a:lnTo>
                    <a:pt x="427221" y="319952"/>
                  </a:lnTo>
                  <a:lnTo>
                    <a:pt x="419621" y="327546"/>
                  </a:lnTo>
                  <a:lnTo>
                    <a:pt x="417724" y="329444"/>
                  </a:lnTo>
                  <a:lnTo>
                    <a:pt x="417724" y="329444"/>
                  </a:lnTo>
                  <a:lnTo>
                    <a:pt x="414875" y="328517"/>
                  </a:lnTo>
                  <a:lnTo>
                    <a:pt x="414875" y="331347"/>
                  </a:lnTo>
                  <a:lnTo>
                    <a:pt x="411080" y="330405"/>
                  </a:lnTo>
                  <a:lnTo>
                    <a:pt x="409178" y="334210"/>
                  </a:lnTo>
                  <a:lnTo>
                    <a:pt x="404451" y="342741"/>
                  </a:lnTo>
                  <a:lnTo>
                    <a:pt x="402554" y="342741"/>
                  </a:lnTo>
                  <a:lnTo>
                    <a:pt x="400651" y="342741"/>
                  </a:lnTo>
                  <a:lnTo>
                    <a:pt x="397788" y="343687"/>
                  </a:lnTo>
                  <a:lnTo>
                    <a:pt x="390188" y="346536"/>
                  </a:lnTo>
                  <a:lnTo>
                    <a:pt x="389256" y="347487"/>
                  </a:lnTo>
                  <a:lnTo>
                    <a:pt x="387359" y="347487"/>
                  </a:lnTo>
                  <a:lnTo>
                    <a:pt x="386393" y="347487"/>
                  </a:lnTo>
                  <a:lnTo>
                    <a:pt x="384490" y="346536"/>
                  </a:lnTo>
                  <a:lnTo>
                    <a:pt x="378813" y="339893"/>
                  </a:lnTo>
                  <a:lnTo>
                    <a:pt x="375964" y="339893"/>
                  </a:lnTo>
                  <a:lnTo>
                    <a:pt x="375018" y="339893"/>
                  </a:lnTo>
                  <a:lnTo>
                    <a:pt x="374067" y="340838"/>
                  </a:lnTo>
                  <a:lnTo>
                    <a:pt x="372169" y="339893"/>
                  </a:lnTo>
                  <a:lnTo>
                    <a:pt x="369320" y="338941"/>
                  </a:lnTo>
                  <a:lnTo>
                    <a:pt x="364574" y="338941"/>
                  </a:lnTo>
                  <a:lnTo>
                    <a:pt x="363623" y="339893"/>
                  </a:lnTo>
                  <a:lnTo>
                    <a:pt x="363623" y="346536"/>
                  </a:lnTo>
                  <a:lnTo>
                    <a:pt x="361726" y="347487"/>
                  </a:lnTo>
                  <a:lnTo>
                    <a:pt x="360774" y="347487"/>
                  </a:lnTo>
                  <a:lnTo>
                    <a:pt x="358877" y="345585"/>
                  </a:lnTo>
                  <a:lnTo>
                    <a:pt x="357926" y="344644"/>
                  </a:lnTo>
                  <a:lnTo>
                    <a:pt x="356028" y="343687"/>
                  </a:lnTo>
                  <a:lnTo>
                    <a:pt x="355077" y="341785"/>
                  </a:lnTo>
                  <a:lnTo>
                    <a:pt x="355077" y="339893"/>
                  </a:lnTo>
                  <a:lnTo>
                    <a:pt x="354131" y="342741"/>
                  </a:lnTo>
                  <a:lnTo>
                    <a:pt x="354131" y="345585"/>
                  </a:lnTo>
                  <a:lnTo>
                    <a:pt x="354131" y="347487"/>
                  </a:lnTo>
                  <a:lnTo>
                    <a:pt x="353179" y="346536"/>
                  </a:lnTo>
                  <a:lnTo>
                    <a:pt x="353179" y="344644"/>
                  </a:lnTo>
                  <a:lnTo>
                    <a:pt x="352228" y="344644"/>
                  </a:lnTo>
                  <a:lnTo>
                    <a:pt x="350331" y="344644"/>
                  </a:lnTo>
                  <a:lnTo>
                    <a:pt x="349385" y="344644"/>
                  </a:lnTo>
                  <a:lnTo>
                    <a:pt x="348433" y="343687"/>
                  </a:lnTo>
                  <a:lnTo>
                    <a:pt x="344633" y="344644"/>
                  </a:lnTo>
                  <a:lnTo>
                    <a:pt x="338936" y="343687"/>
                  </a:lnTo>
                  <a:lnTo>
                    <a:pt x="337990" y="343687"/>
                  </a:lnTo>
                  <a:lnTo>
                    <a:pt x="337038" y="342741"/>
                  </a:lnTo>
                  <a:lnTo>
                    <a:pt x="334190" y="342741"/>
                  </a:lnTo>
                  <a:lnTo>
                    <a:pt x="333239" y="343687"/>
                  </a:lnTo>
                  <a:lnTo>
                    <a:pt x="331341" y="345585"/>
                  </a:lnTo>
                  <a:lnTo>
                    <a:pt x="331341" y="345585"/>
                  </a:lnTo>
                  <a:lnTo>
                    <a:pt x="325644" y="344644"/>
                  </a:lnTo>
                  <a:lnTo>
                    <a:pt x="323746" y="343687"/>
                  </a:lnTo>
                  <a:lnTo>
                    <a:pt x="319951" y="342741"/>
                  </a:lnTo>
                  <a:lnTo>
                    <a:pt x="319000" y="345585"/>
                  </a:lnTo>
                  <a:lnTo>
                    <a:pt x="318049" y="346536"/>
                  </a:lnTo>
                  <a:lnTo>
                    <a:pt x="315200" y="348434"/>
                  </a:lnTo>
                  <a:lnTo>
                    <a:pt x="314254" y="349385"/>
                  </a:lnTo>
                  <a:lnTo>
                    <a:pt x="310454" y="353180"/>
                  </a:lnTo>
                  <a:lnTo>
                    <a:pt x="309503" y="353180"/>
                  </a:lnTo>
                  <a:lnTo>
                    <a:pt x="307605" y="354136"/>
                  </a:lnTo>
                  <a:lnTo>
                    <a:pt x="303805" y="355082"/>
                  </a:lnTo>
                  <a:lnTo>
                    <a:pt x="301908" y="355082"/>
                  </a:lnTo>
                  <a:lnTo>
                    <a:pt x="300962" y="355082"/>
                  </a:lnTo>
                  <a:lnTo>
                    <a:pt x="299059" y="356028"/>
                  </a:lnTo>
                  <a:lnTo>
                    <a:pt x="298108" y="354136"/>
                  </a:lnTo>
                  <a:lnTo>
                    <a:pt x="295264" y="354136"/>
                  </a:lnTo>
                  <a:lnTo>
                    <a:pt x="293362" y="353180"/>
                  </a:lnTo>
                  <a:lnTo>
                    <a:pt x="290513" y="354136"/>
                  </a:lnTo>
                  <a:lnTo>
                    <a:pt x="289567" y="356028"/>
                  </a:lnTo>
                  <a:lnTo>
                    <a:pt x="286718" y="356980"/>
                  </a:lnTo>
                  <a:lnTo>
                    <a:pt x="280069" y="362677"/>
                  </a:lnTo>
                  <a:lnTo>
                    <a:pt x="274372" y="361731"/>
                  </a:lnTo>
                  <a:lnTo>
                    <a:pt x="272475" y="357931"/>
                  </a:lnTo>
                  <a:lnTo>
                    <a:pt x="272475" y="356980"/>
                  </a:lnTo>
                  <a:lnTo>
                    <a:pt x="269626" y="356028"/>
                  </a:lnTo>
                  <a:lnTo>
                    <a:pt x="267728" y="354136"/>
                  </a:lnTo>
                  <a:lnTo>
                    <a:pt x="266777" y="353180"/>
                  </a:lnTo>
                  <a:lnTo>
                    <a:pt x="265831" y="351282"/>
                  </a:lnTo>
                  <a:lnTo>
                    <a:pt x="262982" y="343687"/>
                  </a:lnTo>
                  <a:lnTo>
                    <a:pt x="261080" y="343687"/>
                  </a:lnTo>
                  <a:lnTo>
                    <a:pt x="258236" y="342741"/>
                  </a:lnTo>
                  <a:lnTo>
                    <a:pt x="257285" y="342741"/>
                  </a:lnTo>
                  <a:lnTo>
                    <a:pt x="256334" y="343687"/>
                  </a:lnTo>
                  <a:lnTo>
                    <a:pt x="250636" y="347487"/>
                  </a:lnTo>
                  <a:lnTo>
                    <a:pt x="248739" y="346536"/>
                  </a:lnTo>
                  <a:lnTo>
                    <a:pt x="243992" y="349385"/>
                  </a:lnTo>
                  <a:lnTo>
                    <a:pt x="243992" y="351282"/>
                  </a:lnTo>
                  <a:lnTo>
                    <a:pt x="243041" y="351282"/>
                  </a:lnTo>
                  <a:lnTo>
                    <a:pt x="242090" y="351282"/>
                  </a:lnTo>
                  <a:lnTo>
                    <a:pt x="240193" y="351282"/>
                  </a:lnTo>
                  <a:lnTo>
                    <a:pt x="240193" y="350336"/>
                  </a:lnTo>
                  <a:lnTo>
                    <a:pt x="239246" y="348434"/>
                  </a:lnTo>
                  <a:lnTo>
                    <a:pt x="236393" y="348434"/>
                  </a:lnTo>
                  <a:lnTo>
                    <a:pt x="233549" y="345585"/>
                  </a:lnTo>
                  <a:lnTo>
                    <a:pt x="232598" y="344644"/>
                  </a:lnTo>
                  <a:lnTo>
                    <a:pt x="230700" y="343687"/>
                  </a:lnTo>
                  <a:lnTo>
                    <a:pt x="225954" y="340838"/>
                  </a:lnTo>
                  <a:lnTo>
                    <a:pt x="224052" y="339893"/>
                  </a:lnTo>
                  <a:lnTo>
                    <a:pt x="218354" y="339893"/>
                  </a:lnTo>
                  <a:lnTo>
                    <a:pt x="216457" y="339893"/>
                  </a:lnTo>
                  <a:lnTo>
                    <a:pt x="215510" y="339893"/>
                  </a:lnTo>
                  <a:lnTo>
                    <a:pt x="211711" y="342741"/>
                  </a:lnTo>
                  <a:lnTo>
                    <a:pt x="209813" y="344644"/>
                  </a:lnTo>
                  <a:lnTo>
                    <a:pt x="206964" y="345585"/>
                  </a:lnTo>
                  <a:lnTo>
                    <a:pt x="205062" y="346536"/>
                  </a:lnTo>
                  <a:lnTo>
                    <a:pt x="200316" y="349385"/>
                  </a:lnTo>
                  <a:lnTo>
                    <a:pt x="199364" y="351282"/>
                  </a:lnTo>
                  <a:lnTo>
                    <a:pt x="197467" y="351282"/>
                  </a:lnTo>
                  <a:lnTo>
                    <a:pt x="195570" y="349385"/>
                  </a:lnTo>
                  <a:lnTo>
                    <a:pt x="191770" y="351282"/>
                  </a:lnTo>
                  <a:lnTo>
                    <a:pt x="188921" y="353180"/>
                  </a:lnTo>
                  <a:lnTo>
                    <a:pt x="187023" y="354136"/>
                  </a:lnTo>
                  <a:lnTo>
                    <a:pt x="177531" y="348434"/>
                  </a:lnTo>
                  <a:lnTo>
                    <a:pt x="163288" y="346536"/>
                  </a:lnTo>
                  <a:lnTo>
                    <a:pt x="153795" y="348434"/>
                  </a:lnTo>
                  <a:lnTo>
                    <a:pt x="153795" y="348434"/>
                  </a:lnTo>
                  <a:lnTo>
                    <a:pt x="155693" y="347487"/>
                  </a:lnTo>
                  <a:lnTo>
                    <a:pt x="153795" y="346536"/>
                  </a:lnTo>
                  <a:lnTo>
                    <a:pt x="154761" y="343687"/>
                  </a:lnTo>
                  <a:lnTo>
                    <a:pt x="153795" y="342741"/>
                  </a:lnTo>
                  <a:lnTo>
                    <a:pt x="150961" y="341785"/>
                  </a:lnTo>
                  <a:lnTo>
                    <a:pt x="150961" y="341785"/>
                  </a:lnTo>
                  <a:lnTo>
                    <a:pt x="149064" y="341785"/>
                  </a:lnTo>
                  <a:lnTo>
                    <a:pt x="147166" y="342741"/>
                  </a:lnTo>
                  <a:lnTo>
                    <a:pt x="146195" y="343687"/>
                  </a:lnTo>
                  <a:lnTo>
                    <a:pt x="142400" y="343687"/>
                  </a:lnTo>
                  <a:lnTo>
                    <a:pt x="139567" y="345585"/>
                  </a:lnTo>
                  <a:lnTo>
                    <a:pt x="139567" y="345585"/>
                  </a:lnTo>
                  <a:lnTo>
                    <a:pt x="138620" y="346536"/>
                  </a:lnTo>
                  <a:lnTo>
                    <a:pt x="137669" y="349385"/>
                  </a:lnTo>
                  <a:lnTo>
                    <a:pt x="133874" y="350336"/>
                  </a:lnTo>
                  <a:lnTo>
                    <a:pt x="132923" y="353180"/>
                  </a:lnTo>
                  <a:lnTo>
                    <a:pt x="132923" y="354136"/>
                  </a:lnTo>
                  <a:lnTo>
                    <a:pt x="131972" y="356028"/>
                  </a:lnTo>
                  <a:lnTo>
                    <a:pt x="129128" y="355082"/>
                  </a:lnTo>
                  <a:lnTo>
                    <a:pt x="129128" y="355082"/>
                  </a:lnTo>
                  <a:lnTo>
                    <a:pt x="126274" y="356028"/>
                  </a:lnTo>
                  <a:lnTo>
                    <a:pt x="124377" y="358887"/>
                  </a:lnTo>
                  <a:lnTo>
                    <a:pt x="119631" y="371223"/>
                  </a:lnTo>
                  <a:lnTo>
                    <a:pt x="118679" y="372170"/>
                  </a:lnTo>
                  <a:lnTo>
                    <a:pt x="117733" y="375018"/>
                  </a:lnTo>
                  <a:lnTo>
                    <a:pt x="117733" y="375969"/>
                  </a:lnTo>
                  <a:lnTo>
                    <a:pt x="120577" y="385467"/>
                  </a:lnTo>
                  <a:lnTo>
                    <a:pt x="105387" y="385467"/>
                  </a:lnTo>
                  <a:lnTo>
                    <a:pt x="105387" y="385467"/>
                  </a:lnTo>
                  <a:lnTo>
                    <a:pt x="104441" y="384511"/>
                  </a:lnTo>
                  <a:lnTo>
                    <a:pt x="98743" y="390213"/>
                  </a:lnTo>
                  <a:lnTo>
                    <a:pt x="97792" y="390213"/>
                  </a:lnTo>
                  <a:lnTo>
                    <a:pt x="93046" y="388310"/>
                  </a:lnTo>
                  <a:lnTo>
                    <a:pt x="93046" y="388310"/>
                  </a:lnTo>
                  <a:lnTo>
                    <a:pt x="92095" y="387364"/>
                  </a:lnTo>
                  <a:lnTo>
                    <a:pt x="90197" y="386413"/>
                  </a:lnTo>
                  <a:lnTo>
                    <a:pt x="89246" y="381667"/>
                  </a:lnTo>
                  <a:lnTo>
                    <a:pt x="90197" y="373121"/>
                  </a:lnTo>
                  <a:lnTo>
                    <a:pt x="88295" y="374072"/>
                  </a:lnTo>
                  <a:lnTo>
                    <a:pt x="86397" y="373121"/>
                  </a:lnTo>
                  <a:lnTo>
                    <a:pt x="85451" y="375969"/>
                  </a:lnTo>
                  <a:lnTo>
                    <a:pt x="84500" y="374072"/>
                  </a:lnTo>
                  <a:lnTo>
                    <a:pt x="78803" y="370272"/>
                  </a:lnTo>
                  <a:lnTo>
                    <a:pt x="78803" y="367423"/>
                  </a:lnTo>
                  <a:lnTo>
                    <a:pt x="76905" y="365521"/>
                  </a:lnTo>
                  <a:lnTo>
                    <a:pt x="76905" y="364574"/>
                  </a:lnTo>
                  <a:lnTo>
                    <a:pt x="73105" y="361731"/>
                  </a:lnTo>
                  <a:lnTo>
                    <a:pt x="72159" y="359828"/>
                  </a:lnTo>
                  <a:lnTo>
                    <a:pt x="71208" y="359828"/>
                  </a:lnTo>
                  <a:lnTo>
                    <a:pt x="69310" y="356028"/>
                  </a:lnTo>
                  <a:lnTo>
                    <a:pt x="66461" y="351282"/>
                  </a:lnTo>
                  <a:lnTo>
                    <a:pt x="65510" y="349385"/>
                  </a:lnTo>
                  <a:lnTo>
                    <a:pt x="60764" y="346536"/>
                  </a:lnTo>
                  <a:lnTo>
                    <a:pt x="59813" y="344644"/>
                  </a:lnTo>
                  <a:lnTo>
                    <a:pt x="56964" y="341785"/>
                  </a:lnTo>
                  <a:lnTo>
                    <a:pt x="53169" y="339893"/>
                  </a:lnTo>
                  <a:lnTo>
                    <a:pt x="52218" y="338941"/>
                  </a:lnTo>
                  <a:lnTo>
                    <a:pt x="45569" y="339893"/>
                  </a:lnTo>
                  <a:lnTo>
                    <a:pt x="43672" y="337990"/>
                  </a:lnTo>
                  <a:lnTo>
                    <a:pt x="38926" y="336093"/>
                  </a:lnTo>
                  <a:lnTo>
                    <a:pt x="37028" y="335151"/>
                  </a:lnTo>
                  <a:lnTo>
                    <a:pt x="35126" y="334210"/>
                  </a:lnTo>
                  <a:lnTo>
                    <a:pt x="33228" y="332312"/>
                  </a:lnTo>
                  <a:lnTo>
                    <a:pt x="30380" y="330405"/>
                  </a:lnTo>
                  <a:lnTo>
                    <a:pt x="30380" y="329444"/>
                  </a:lnTo>
                  <a:lnTo>
                    <a:pt x="28482" y="328517"/>
                  </a:lnTo>
                  <a:lnTo>
                    <a:pt x="29433" y="326615"/>
                  </a:lnTo>
                  <a:lnTo>
                    <a:pt x="28482" y="326615"/>
                  </a:lnTo>
                  <a:lnTo>
                    <a:pt x="24687" y="324718"/>
                  </a:lnTo>
                  <a:lnTo>
                    <a:pt x="21833" y="322815"/>
                  </a:lnTo>
                  <a:lnTo>
                    <a:pt x="20887" y="321849"/>
                  </a:lnTo>
                  <a:lnTo>
                    <a:pt x="19936" y="320912"/>
                  </a:lnTo>
                  <a:lnTo>
                    <a:pt x="18038" y="318049"/>
                  </a:lnTo>
                  <a:lnTo>
                    <a:pt x="18038" y="317122"/>
                  </a:lnTo>
                  <a:lnTo>
                    <a:pt x="18038" y="316157"/>
                  </a:lnTo>
                  <a:lnTo>
                    <a:pt x="15190" y="311420"/>
                  </a:lnTo>
                  <a:lnTo>
                    <a:pt x="13292" y="310454"/>
                  </a:lnTo>
                  <a:lnTo>
                    <a:pt x="13292" y="308556"/>
                  </a:lnTo>
                  <a:lnTo>
                    <a:pt x="11390" y="307625"/>
                  </a:lnTo>
                  <a:lnTo>
                    <a:pt x="9492" y="306664"/>
                  </a:lnTo>
                  <a:lnTo>
                    <a:pt x="8541" y="303825"/>
                  </a:lnTo>
                  <a:lnTo>
                    <a:pt x="7595" y="296231"/>
                  </a:lnTo>
                  <a:lnTo>
                    <a:pt x="5697" y="295264"/>
                  </a:lnTo>
                  <a:lnTo>
                    <a:pt x="2844" y="294333"/>
                  </a:lnTo>
                  <a:lnTo>
                    <a:pt x="946" y="293367"/>
                  </a:lnTo>
                  <a:lnTo>
                    <a:pt x="0" y="285772"/>
                  </a:lnTo>
                  <a:lnTo>
                    <a:pt x="946" y="282938"/>
                  </a:lnTo>
                  <a:lnTo>
                    <a:pt x="3795" y="280069"/>
                  </a:lnTo>
                  <a:lnTo>
                    <a:pt x="4746" y="279143"/>
                  </a:lnTo>
                  <a:lnTo>
                    <a:pt x="5697" y="279143"/>
                  </a:lnTo>
                  <a:lnTo>
                    <a:pt x="5697" y="276275"/>
                  </a:lnTo>
                  <a:lnTo>
                    <a:pt x="3795" y="275343"/>
                  </a:lnTo>
                  <a:lnTo>
                    <a:pt x="2844" y="271548"/>
                  </a:lnTo>
                  <a:lnTo>
                    <a:pt x="2844" y="270578"/>
                  </a:lnTo>
                  <a:lnTo>
                    <a:pt x="2844" y="268680"/>
                  </a:lnTo>
                  <a:lnTo>
                    <a:pt x="3795" y="266782"/>
                  </a:lnTo>
                  <a:lnTo>
                    <a:pt x="4746" y="266782"/>
                  </a:lnTo>
                  <a:lnTo>
                    <a:pt x="4746" y="262982"/>
                  </a:lnTo>
                  <a:lnTo>
                    <a:pt x="5697" y="262056"/>
                  </a:lnTo>
                  <a:lnTo>
                    <a:pt x="5697" y="254456"/>
                  </a:lnTo>
                  <a:lnTo>
                    <a:pt x="3795" y="254456"/>
                  </a:lnTo>
                  <a:lnTo>
                    <a:pt x="1897" y="252559"/>
                  </a:lnTo>
                  <a:lnTo>
                    <a:pt x="2844" y="244959"/>
                  </a:lnTo>
                  <a:lnTo>
                    <a:pt x="1897" y="243993"/>
                  </a:lnTo>
                  <a:lnTo>
                    <a:pt x="946" y="243066"/>
                  </a:lnTo>
                  <a:lnTo>
                    <a:pt x="1897" y="240193"/>
                  </a:lnTo>
                  <a:lnTo>
                    <a:pt x="946" y="237364"/>
                  </a:lnTo>
                  <a:lnTo>
                    <a:pt x="2844" y="236398"/>
                  </a:lnTo>
                  <a:lnTo>
                    <a:pt x="5697" y="235467"/>
                  </a:lnTo>
                  <a:lnTo>
                    <a:pt x="5697" y="232598"/>
                  </a:lnTo>
                  <a:lnTo>
                    <a:pt x="7595" y="228803"/>
                  </a:lnTo>
                  <a:lnTo>
                    <a:pt x="9492" y="227871"/>
                  </a:lnTo>
                  <a:lnTo>
                    <a:pt x="10444" y="227871"/>
                  </a:lnTo>
                  <a:lnTo>
                    <a:pt x="11390" y="228803"/>
                  </a:lnTo>
                  <a:lnTo>
                    <a:pt x="14239" y="226905"/>
                  </a:lnTo>
                  <a:lnTo>
                    <a:pt x="15190" y="227871"/>
                  </a:lnTo>
                  <a:lnTo>
                    <a:pt x="15190" y="228803"/>
                  </a:lnTo>
                  <a:lnTo>
                    <a:pt x="16136" y="226905"/>
                  </a:lnTo>
                  <a:lnTo>
                    <a:pt x="18038" y="225003"/>
                  </a:lnTo>
                  <a:lnTo>
                    <a:pt x="18038" y="225003"/>
                  </a:lnTo>
                  <a:lnTo>
                    <a:pt x="18038" y="219330"/>
                  </a:lnTo>
                  <a:lnTo>
                    <a:pt x="18038" y="219330"/>
                  </a:lnTo>
                  <a:lnTo>
                    <a:pt x="18038" y="218374"/>
                  </a:lnTo>
                  <a:lnTo>
                    <a:pt x="18990" y="215530"/>
                  </a:lnTo>
                  <a:lnTo>
                    <a:pt x="23736" y="211731"/>
                  </a:lnTo>
                  <a:lnTo>
                    <a:pt x="25633" y="210779"/>
                  </a:lnTo>
                  <a:lnTo>
                    <a:pt x="29433" y="209833"/>
                  </a:lnTo>
                  <a:lnTo>
                    <a:pt x="33228" y="208882"/>
                  </a:lnTo>
                  <a:lnTo>
                    <a:pt x="35126" y="207936"/>
                  </a:lnTo>
                  <a:lnTo>
                    <a:pt x="36077" y="207936"/>
                  </a:lnTo>
                  <a:lnTo>
                    <a:pt x="37974" y="207936"/>
                  </a:lnTo>
                  <a:lnTo>
                    <a:pt x="37974" y="206980"/>
                  </a:lnTo>
                  <a:lnTo>
                    <a:pt x="38926" y="205087"/>
                  </a:lnTo>
                  <a:lnTo>
                    <a:pt x="39872" y="205087"/>
                  </a:lnTo>
                  <a:lnTo>
                    <a:pt x="41774" y="201287"/>
                  </a:lnTo>
                  <a:lnTo>
                    <a:pt x="42726" y="199384"/>
                  </a:lnTo>
                  <a:lnTo>
                    <a:pt x="44623" y="198438"/>
                  </a:lnTo>
                  <a:lnTo>
                    <a:pt x="47472" y="198438"/>
                  </a:lnTo>
                  <a:lnTo>
                    <a:pt x="50320" y="194639"/>
                  </a:lnTo>
                  <a:lnTo>
                    <a:pt x="50320" y="194639"/>
                  </a:lnTo>
                  <a:lnTo>
                    <a:pt x="52218" y="188946"/>
                  </a:lnTo>
                  <a:lnTo>
                    <a:pt x="55067" y="185146"/>
                  </a:lnTo>
                  <a:lnTo>
                    <a:pt x="56964" y="182297"/>
                  </a:lnTo>
                  <a:lnTo>
                    <a:pt x="57915" y="182297"/>
                  </a:lnTo>
                  <a:lnTo>
                    <a:pt x="59813" y="181356"/>
                  </a:lnTo>
                  <a:lnTo>
                    <a:pt x="64559" y="182297"/>
                  </a:lnTo>
                  <a:lnTo>
                    <a:pt x="66461" y="181356"/>
                  </a:lnTo>
                  <a:lnTo>
                    <a:pt x="68359" y="179449"/>
                  </a:lnTo>
                  <a:lnTo>
                    <a:pt x="68359" y="178497"/>
                  </a:lnTo>
                  <a:lnTo>
                    <a:pt x="73105" y="177551"/>
                  </a:lnTo>
                  <a:lnTo>
                    <a:pt x="73105" y="176605"/>
                  </a:lnTo>
                  <a:lnTo>
                    <a:pt x="73105" y="175649"/>
                  </a:lnTo>
                  <a:lnTo>
                    <a:pt x="73105" y="171854"/>
                  </a:lnTo>
                  <a:lnTo>
                    <a:pt x="75008" y="170903"/>
                  </a:lnTo>
                  <a:lnTo>
                    <a:pt x="76905" y="170903"/>
                  </a:lnTo>
                  <a:lnTo>
                    <a:pt x="80705" y="169005"/>
                  </a:lnTo>
                  <a:lnTo>
                    <a:pt x="82597" y="162362"/>
                  </a:lnTo>
                  <a:lnTo>
                    <a:pt x="84500" y="162362"/>
                  </a:lnTo>
                  <a:lnTo>
                    <a:pt x="85451" y="160459"/>
                  </a:lnTo>
                  <a:lnTo>
                    <a:pt x="83549" y="156659"/>
                  </a:lnTo>
                  <a:lnTo>
                    <a:pt x="84500" y="158561"/>
                  </a:lnTo>
                  <a:lnTo>
                    <a:pt x="86397" y="159508"/>
                  </a:lnTo>
                  <a:lnTo>
                    <a:pt x="88295" y="157620"/>
                  </a:lnTo>
                  <a:lnTo>
                    <a:pt x="89246" y="156659"/>
                  </a:lnTo>
                  <a:lnTo>
                    <a:pt x="87349" y="160459"/>
                  </a:lnTo>
                  <a:lnTo>
                    <a:pt x="90197" y="157620"/>
                  </a:lnTo>
                  <a:lnTo>
                    <a:pt x="92095" y="153815"/>
                  </a:lnTo>
                  <a:lnTo>
                    <a:pt x="89246" y="150015"/>
                  </a:lnTo>
                  <a:lnTo>
                    <a:pt x="88295" y="155713"/>
                  </a:lnTo>
                  <a:lnTo>
                    <a:pt x="87349" y="149064"/>
                  </a:lnTo>
                  <a:lnTo>
                    <a:pt x="88295" y="145264"/>
                  </a:lnTo>
                  <a:lnTo>
                    <a:pt x="90197" y="145264"/>
                  </a:lnTo>
                  <a:lnTo>
                    <a:pt x="92095" y="145264"/>
                  </a:lnTo>
                  <a:lnTo>
                    <a:pt x="92095" y="144318"/>
                  </a:lnTo>
                  <a:lnTo>
                    <a:pt x="90197" y="143377"/>
                  </a:lnTo>
                  <a:lnTo>
                    <a:pt x="91149" y="139571"/>
                  </a:lnTo>
                  <a:lnTo>
                    <a:pt x="91149" y="134826"/>
                  </a:lnTo>
                  <a:lnTo>
                    <a:pt x="96841" y="132923"/>
                  </a:lnTo>
                  <a:lnTo>
                    <a:pt x="101587" y="133875"/>
                  </a:lnTo>
                  <a:lnTo>
                    <a:pt x="102538" y="132923"/>
                  </a:lnTo>
                  <a:lnTo>
                    <a:pt x="105387" y="127231"/>
                  </a:lnTo>
                  <a:lnTo>
                    <a:pt x="111084" y="125328"/>
                  </a:lnTo>
                  <a:lnTo>
                    <a:pt x="112982" y="125328"/>
                  </a:lnTo>
                  <a:lnTo>
                    <a:pt x="115831" y="126274"/>
                  </a:lnTo>
                  <a:lnTo>
                    <a:pt x="116782" y="124382"/>
                  </a:lnTo>
                  <a:lnTo>
                    <a:pt x="120577" y="124382"/>
                  </a:lnTo>
                  <a:lnTo>
                    <a:pt x="125328" y="121528"/>
                  </a:lnTo>
                  <a:lnTo>
                    <a:pt x="127225" y="121528"/>
                  </a:lnTo>
                  <a:lnTo>
                    <a:pt x="131025" y="116782"/>
                  </a:lnTo>
                  <a:lnTo>
                    <a:pt x="131972" y="115836"/>
                  </a:lnTo>
                  <a:lnTo>
                    <a:pt x="132923" y="113934"/>
                  </a:lnTo>
                  <a:lnTo>
                    <a:pt x="132923" y="112036"/>
                  </a:lnTo>
                  <a:lnTo>
                    <a:pt x="134820" y="110139"/>
                  </a:lnTo>
                  <a:lnTo>
                    <a:pt x="134820" y="109187"/>
                  </a:lnTo>
                  <a:lnTo>
                    <a:pt x="133874" y="108241"/>
                  </a:lnTo>
                  <a:lnTo>
                    <a:pt x="132923" y="104441"/>
                  </a:lnTo>
                  <a:lnTo>
                    <a:pt x="133874" y="103495"/>
                  </a:lnTo>
                  <a:lnTo>
                    <a:pt x="135772" y="101593"/>
                  </a:lnTo>
                  <a:lnTo>
                    <a:pt x="140518" y="101593"/>
                  </a:lnTo>
                  <a:lnTo>
                    <a:pt x="141469" y="101593"/>
                  </a:lnTo>
                  <a:lnTo>
                    <a:pt x="145264" y="101593"/>
                  </a:lnTo>
                  <a:lnTo>
                    <a:pt x="149995" y="99695"/>
                  </a:lnTo>
                  <a:lnTo>
                    <a:pt x="152864" y="100646"/>
                  </a:lnTo>
                  <a:lnTo>
                    <a:pt x="157590" y="102538"/>
                  </a:lnTo>
                  <a:lnTo>
                    <a:pt x="160459" y="100646"/>
                  </a:lnTo>
                  <a:lnTo>
                    <a:pt x="161390" y="98744"/>
                  </a:lnTo>
                  <a:lnTo>
                    <a:pt x="162356" y="98744"/>
                  </a:lnTo>
                  <a:lnTo>
                    <a:pt x="165185" y="97792"/>
                  </a:lnTo>
                  <a:lnTo>
                    <a:pt x="167083" y="95910"/>
                  </a:lnTo>
                  <a:lnTo>
                    <a:pt x="171834" y="94944"/>
                  </a:lnTo>
                  <a:lnTo>
                    <a:pt x="171834" y="94017"/>
                  </a:lnTo>
                  <a:lnTo>
                    <a:pt x="172780" y="92120"/>
                  </a:lnTo>
                  <a:lnTo>
                    <a:pt x="175629" y="90218"/>
                  </a:lnTo>
                  <a:lnTo>
                    <a:pt x="177531" y="89251"/>
                  </a:lnTo>
                  <a:lnTo>
                    <a:pt x="181326" y="90218"/>
                  </a:lnTo>
                  <a:lnTo>
                    <a:pt x="187023" y="89251"/>
                  </a:lnTo>
                  <a:lnTo>
                    <a:pt x="188921" y="89251"/>
                  </a:lnTo>
                  <a:lnTo>
                    <a:pt x="190823" y="87349"/>
                  </a:lnTo>
                  <a:lnTo>
                    <a:pt x="193667" y="85451"/>
                  </a:lnTo>
                  <a:lnTo>
                    <a:pt x="197467" y="83549"/>
                  </a:lnTo>
                  <a:lnTo>
                    <a:pt x="198418" y="81656"/>
                  </a:lnTo>
                  <a:lnTo>
                    <a:pt x="199364" y="80725"/>
                  </a:lnTo>
                  <a:lnTo>
                    <a:pt x="201267" y="79754"/>
                  </a:lnTo>
                  <a:lnTo>
                    <a:pt x="206964" y="81656"/>
                  </a:lnTo>
                  <a:lnTo>
                    <a:pt x="212657" y="85451"/>
                  </a:lnTo>
                  <a:lnTo>
                    <a:pt x="217403" y="83549"/>
                  </a:lnTo>
                  <a:lnTo>
                    <a:pt x="221203" y="82622"/>
                  </a:lnTo>
                  <a:lnTo>
                    <a:pt x="223100" y="79754"/>
                  </a:lnTo>
                  <a:lnTo>
                    <a:pt x="230700" y="7882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852EE4-9F24-4898-8D41-EF29D406F8DC}"/>
                </a:ext>
              </a:extLst>
            </p:cNvPr>
            <p:cNvSpPr/>
            <p:nvPr/>
          </p:nvSpPr>
          <p:spPr>
            <a:xfrm>
              <a:off x="4329295" y="4006190"/>
              <a:ext cx="1335183" cy="1139835"/>
            </a:xfrm>
            <a:custGeom>
              <a:avLst/>
              <a:gdLst>
                <a:gd name="connsiteX0" fmla="*/ 813619 w 1414580"/>
                <a:gd name="connsiteY0" fmla="*/ 237349 h 1207616"/>
                <a:gd name="connsiteX1" fmla="*/ 814560 w 1414580"/>
                <a:gd name="connsiteY1" fmla="*/ 239246 h 1207616"/>
                <a:gd name="connsiteX2" fmla="*/ 815526 w 1414580"/>
                <a:gd name="connsiteY2" fmla="*/ 250636 h 1207616"/>
                <a:gd name="connsiteX3" fmla="*/ 816458 w 1414580"/>
                <a:gd name="connsiteY3" fmla="*/ 252539 h 1207616"/>
                <a:gd name="connsiteX4" fmla="*/ 823121 w 1414580"/>
                <a:gd name="connsiteY4" fmla="*/ 272479 h 1207616"/>
                <a:gd name="connsiteX5" fmla="*/ 823121 w 1414580"/>
                <a:gd name="connsiteY5" fmla="*/ 294318 h 1207616"/>
                <a:gd name="connsiteX6" fmla="*/ 823121 w 1414580"/>
                <a:gd name="connsiteY6" fmla="*/ 297161 h 1207616"/>
                <a:gd name="connsiteX7" fmla="*/ 824053 w 1414580"/>
                <a:gd name="connsiteY7" fmla="*/ 300010 h 1207616"/>
                <a:gd name="connsiteX8" fmla="*/ 830721 w 1414580"/>
                <a:gd name="connsiteY8" fmla="*/ 302859 h 1207616"/>
                <a:gd name="connsiteX9" fmla="*/ 832613 w 1414580"/>
                <a:gd name="connsiteY9" fmla="*/ 303810 h 1207616"/>
                <a:gd name="connsiteX10" fmla="*/ 835447 w 1414580"/>
                <a:gd name="connsiteY10" fmla="*/ 305708 h 1207616"/>
                <a:gd name="connsiteX11" fmla="*/ 836413 w 1414580"/>
                <a:gd name="connsiteY11" fmla="*/ 306659 h 1207616"/>
                <a:gd name="connsiteX12" fmla="*/ 842106 w 1414580"/>
                <a:gd name="connsiteY12" fmla="*/ 311405 h 1207616"/>
                <a:gd name="connsiteX13" fmla="*/ 843042 w 1414580"/>
                <a:gd name="connsiteY13" fmla="*/ 313303 h 1207616"/>
                <a:gd name="connsiteX14" fmla="*/ 843042 w 1414580"/>
                <a:gd name="connsiteY14" fmla="*/ 314254 h 1207616"/>
                <a:gd name="connsiteX15" fmla="*/ 848739 w 1414580"/>
                <a:gd name="connsiteY15" fmla="*/ 321834 h 1207616"/>
                <a:gd name="connsiteX16" fmla="*/ 850637 w 1414580"/>
                <a:gd name="connsiteY16" fmla="*/ 324697 h 1207616"/>
                <a:gd name="connsiteX17" fmla="*/ 858232 w 1414580"/>
                <a:gd name="connsiteY17" fmla="*/ 333224 h 1207616"/>
                <a:gd name="connsiteX18" fmla="*/ 860134 w 1414580"/>
                <a:gd name="connsiteY18" fmla="*/ 334195 h 1207616"/>
                <a:gd name="connsiteX19" fmla="*/ 862032 w 1414580"/>
                <a:gd name="connsiteY19" fmla="*/ 336087 h 1207616"/>
                <a:gd name="connsiteX20" fmla="*/ 867729 w 1414580"/>
                <a:gd name="connsiteY20" fmla="*/ 338921 h 1207616"/>
                <a:gd name="connsiteX21" fmla="*/ 893382 w 1414580"/>
                <a:gd name="connsiteY21" fmla="*/ 339887 h 1207616"/>
                <a:gd name="connsiteX22" fmla="*/ 897182 w 1414580"/>
                <a:gd name="connsiteY22" fmla="*/ 338921 h 1207616"/>
                <a:gd name="connsiteX23" fmla="*/ 901909 w 1414580"/>
                <a:gd name="connsiteY23" fmla="*/ 338921 h 1207616"/>
                <a:gd name="connsiteX24" fmla="*/ 902875 w 1414580"/>
                <a:gd name="connsiteY24" fmla="*/ 337990 h 1207616"/>
                <a:gd name="connsiteX25" fmla="*/ 910470 w 1414580"/>
                <a:gd name="connsiteY25" fmla="*/ 335121 h 1207616"/>
                <a:gd name="connsiteX26" fmla="*/ 915201 w 1414580"/>
                <a:gd name="connsiteY26" fmla="*/ 332292 h 1207616"/>
                <a:gd name="connsiteX27" fmla="*/ 916172 w 1414580"/>
                <a:gd name="connsiteY27" fmla="*/ 330395 h 1207616"/>
                <a:gd name="connsiteX28" fmla="*/ 925664 w 1414580"/>
                <a:gd name="connsiteY28" fmla="*/ 325629 h 1207616"/>
                <a:gd name="connsiteX29" fmla="*/ 931362 w 1414580"/>
                <a:gd name="connsiteY29" fmla="*/ 326595 h 1207616"/>
                <a:gd name="connsiteX30" fmla="*/ 932293 w 1414580"/>
                <a:gd name="connsiteY30" fmla="*/ 327526 h 1207616"/>
                <a:gd name="connsiteX31" fmla="*/ 933259 w 1414580"/>
                <a:gd name="connsiteY31" fmla="*/ 328492 h 1207616"/>
                <a:gd name="connsiteX32" fmla="*/ 940854 w 1414580"/>
                <a:gd name="connsiteY32" fmla="*/ 326595 h 1207616"/>
                <a:gd name="connsiteX33" fmla="*/ 941790 w 1414580"/>
                <a:gd name="connsiteY33" fmla="*/ 326595 h 1207616"/>
                <a:gd name="connsiteX34" fmla="*/ 950351 w 1414580"/>
                <a:gd name="connsiteY34" fmla="*/ 327526 h 1207616"/>
                <a:gd name="connsiteX35" fmla="*/ 953180 w 1414580"/>
                <a:gd name="connsiteY35" fmla="*/ 327526 h 1207616"/>
                <a:gd name="connsiteX36" fmla="*/ 956049 w 1414580"/>
                <a:gd name="connsiteY36" fmla="*/ 327526 h 1207616"/>
                <a:gd name="connsiteX37" fmla="*/ 958878 w 1414580"/>
                <a:gd name="connsiteY37" fmla="*/ 332292 h 1207616"/>
                <a:gd name="connsiteX38" fmla="*/ 960780 w 1414580"/>
                <a:gd name="connsiteY38" fmla="*/ 338921 h 1207616"/>
                <a:gd name="connsiteX39" fmla="*/ 966473 w 1414580"/>
                <a:gd name="connsiteY39" fmla="*/ 343687 h 1207616"/>
                <a:gd name="connsiteX40" fmla="*/ 977867 w 1414580"/>
                <a:gd name="connsiteY40" fmla="*/ 344619 h 1207616"/>
                <a:gd name="connsiteX41" fmla="*/ 978833 w 1414580"/>
                <a:gd name="connsiteY41" fmla="*/ 344619 h 1207616"/>
                <a:gd name="connsiteX42" fmla="*/ 987360 w 1414580"/>
                <a:gd name="connsiteY42" fmla="*/ 343687 h 1207616"/>
                <a:gd name="connsiteX43" fmla="*/ 994028 w 1414580"/>
                <a:gd name="connsiteY43" fmla="*/ 346516 h 1207616"/>
                <a:gd name="connsiteX44" fmla="*/ 998755 w 1414580"/>
                <a:gd name="connsiteY44" fmla="*/ 347482 h 1207616"/>
                <a:gd name="connsiteX45" fmla="*/ 1018710 w 1414580"/>
                <a:gd name="connsiteY45" fmla="*/ 354111 h 1207616"/>
                <a:gd name="connsiteX46" fmla="*/ 1020613 w 1414580"/>
                <a:gd name="connsiteY46" fmla="*/ 353184 h 1207616"/>
                <a:gd name="connsiteX47" fmla="*/ 1026305 w 1414580"/>
                <a:gd name="connsiteY47" fmla="*/ 353184 h 1207616"/>
                <a:gd name="connsiteX48" fmla="*/ 1030105 w 1414580"/>
                <a:gd name="connsiteY48" fmla="*/ 354111 h 1207616"/>
                <a:gd name="connsiteX49" fmla="*/ 1035803 w 1414580"/>
                <a:gd name="connsiteY49" fmla="*/ 356013 h 1207616"/>
                <a:gd name="connsiteX50" fmla="*/ 1036734 w 1414580"/>
                <a:gd name="connsiteY50" fmla="*/ 356013 h 1207616"/>
                <a:gd name="connsiteX51" fmla="*/ 1041500 w 1414580"/>
                <a:gd name="connsiteY51" fmla="*/ 355077 h 1207616"/>
                <a:gd name="connsiteX52" fmla="*/ 1043397 w 1414580"/>
                <a:gd name="connsiteY52" fmla="*/ 352213 h 1207616"/>
                <a:gd name="connsiteX53" fmla="*/ 1044329 w 1414580"/>
                <a:gd name="connsiteY53" fmla="*/ 351282 h 1207616"/>
                <a:gd name="connsiteX54" fmla="*/ 1045295 w 1414580"/>
                <a:gd name="connsiteY54" fmla="*/ 350316 h 1207616"/>
                <a:gd name="connsiteX55" fmla="*/ 1048124 w 1414580"/>
                <a:gd name="connsiteY55" fmla="*/ 348418 h 1207616"/>
                <a:gd name="connsiteX56" fmla="*/ 1048124 w 1414580"/>
                <a:gd name="connsiteY56" fmla="*/ 347482 h 1207616"/>
                <a:gd name="connsiteX57" fmla="*/ 1050026 w 1414580"/>
                <a:gd name="connsiteY57" fmla="*/ 338921 h 1207616"/>
                <a:gd name="connsiteX58" fmla="*/ 1050026 w 1414580"/>
                <a:gd name="connsiteY58" fmla="*/ 335121 h 1207616"/>
                <a:gd name="connsiteX59" fmla="*/ 1057616 w 1414580"/>
                <a:gd name="connsiteY59" fmla="*/ 332292 h 1207616"/>
                <a:gd name="connsiteX60" fmla="*/ 1060450 w 1414580"/>
                <a:gd name="connsiteY60" fmla="*/ 331326 h 1207616"/>
                <a:gd name="connsiteX61" fmla="*/ 1065221 w 1414580"/>
                <a:gd name="connsiteY61" fmla="*/ 328492 h 1207616"/>
                <a:gd name="connsiteX62" fmla="*/ 1067113 w 1414580"/>
                <a:gd name="connsiteY62" fmla="*/ 327526 h 1207616"/>
                <a:gd name="connsiteX63" fmla="*/ 1069016 w 1414580"/>
                <a:gd name="connsiteY63" fmla="*/ 326595 h 1207616"/>
                <a:gd name="connsiteX64" fmla="*/ 1078508 w 1414580"/>
                <a:gd name="connsiteY64" fmla="*/ 322800 h 1207616"/>
                <a:gd name="connsiteX65" fmla="*/ 1085137 w 1414580"/>
                <a:gd name="connsiteY65" fmla="*/ 328492 h 1207616"/>
                <a:gd name="connsiteX66" fmla="*/ 1086103 w 1414580"/>
                <a:gd name="connsiteY66" fmla="*/ 329429 h 1207616"/>
                <a:gd name="connsiteX67" fmla="*/ 1094630 w 1414580"/>
                <a:gd name="connsiteY67" fmla="*/ 325629 h 1207616"/>
                <a:gd name="connsiteX68" fmla="*/ 1099396 w 1414580"/>
                <a:gd name="connsiteY68" fmla="*/ 317098 h 1207616"/>
                <a:gd name="connsiteX69" fmla="*/ 1101298 w 1414580"/>
                <a:gd name="connsiteY69" fmla="*/ 312351 h 1207616"/>
                <a:gd name="connsiteX70" fmla="*/ 1108893 w 1414580"/>
                <a:gd name="connsiteY70" fmla="*/ 301908 h 1207616"/>
                <a:gd name="connsiteX71" fmla="*/ 1111722 w 1414580"/>
                <a:gd name="connsiteY71" fmla="*/ 299064 h 1207616"/>
                <a:gd name="connsiteX72" fmla="*/ 1111722 w 1414580"/>
                <a:gd name="connsiteY72" fmla="*/ 298108 h 1207616"/>
                <a:gd name="connsiteX73" fmla="*/ 1112693 w 1414580"/>
                <a:gd name="connsiteY73" fmla="*/ 291469 h 1207616"/>
                <a:gd name="connsiteX74" fmla="*/ 1113619 w 1414580"/>
                <a:gd name="connsiteY74" fmla="*/ 282923 h 1207616"/>
                <a:gd name="connsiteX75" fmla="*/ 1142106 w 1414580"/>
                <a:gd name="connsiteY75" fmla="*/ 281972 h 1207616"/>
                <a:gd name="connsiteX76" fmla="*/ 1143077 w 1414580"/>
                <a:gd name="connsiteY76" fmla="*/ 281020 h 1207616"/>
                <a:gd name="connsiteX77" fmla="*/ 1145906 w 1414580"/>
                <a:gd name="connsiteY77" fmla="*/ 279123 h 1207616"/>
                <a:gd name="connsiteX78" fmla="*/ 1146872 w 1414580"/>
                <a:gd name="connsiteY78" fmla="*/ 276275 h 1207616"/>
                <a:gd name="connsiteX79" fmla="*/ 1148770 w 1414580"/>
                <a:gd name="connsiteY79" fmla="*/ 270577 h 1207616"/>
                <a:gd name="connsiteX80" fmla="*/ 1150672 w 1414580"/>
                <a:gd name="connsiteY80" fmla="*/ 270577 h 1207616"/>
                <a:gd name="connsiteX81" fmla="*/ 1155398 w 1414580"/>
                <a:gd name="connsiteY81" fmla="*/ 271528 h 1207616"/>
                <a:gd name="connsiteX82" fmla="*/ 1167759 w 1414580"/>
                <a:gd name="connsiteY82" fmla="*/ 281972 h 1207616"/>
                <a:gd name="connsiteX83" fmla="*/ 1173457 w 1414580"/>
                <a:gd name="connsiteY83" fmla="*/ 284821 h 1207616"/>
                <a:gd name="connsiteX84" fmla="*/ 1186749 w 1414580"/>
                <a:gd name="connsiteY84" fmla="*/ 296215 h 1207616"/>
                <a:gd name="connsiteX85" fmla="*/ 1187676 w 1414580"/>
                <a:gd name="connsiteY85" fmla="*/ 297161 h 1207616"/>
                <a:gd name="connsiteX86" fmla="*/ 1187676 w 1414580"/>
                <a:gd name="connsiteY86" fmla="*/ 300961 h 1207616"/>
                <a:gd name="connsiteX87" fmla="*/ 1196242 w 1414580"/>
                <a:gd name="connsiteY87" fmla="*/ 302859 h 1207616"/>
                <a:gd name="connsiteX88" fmla="*/ 1198144 w 1414580"/>
                <a:gd name="connsiteY88" fmla="*/ 302859 h 1207616"/>
                <a:gd name="connsiteX89" fmla="*/ 1199070 w 1414580"/>
                <a:gd name="connsiteY89" fmla="*/ 303810 h 1207616"/>
                <a:gd name="connsiteX90" fmla="*/ 1202870 w 1414580"/>
                <a:gd name="connsiteY90" fmla="*/ 306659 h 1207616"/>
                <a:gd name="connsiteX91" fmla="*/ 1219031 w 1414580"/>
                <a:gd name="connsiteY91" fmla="*/ 301908 h 1207616"/>
                <a:gd name="connsiteX92" fmla="*/ 1220928 w 1414580"/>
                <a:gd name="connsiteY92" fmla="*/ 300010 h 1207616"/>
                <a:gd name="connsiteX93" fmla="*/ 1222826 w 1414580"/>
                <a:gd name="connsiteY93" fmla="*/ 299064 h 1207616"/>
                <a:gd name="connsiteX94" fmla="*/ 1223762 w 1414580"/>
                <a:gd name="connsiteY94" fmla="*/ 297161 h 1207616"/>
                <a:gd name="connsiteX95" fmla="*/ 1228533 w 1414580"/>
                <a:gd name="connsiteY95" fmla="*/ 300010 h 1207616"/>
                <a:gd name="connsiteX96" fmla="*/ 1233255 w 1414580"/>
                <a:gd name="connsiteY96" fmla="*/ 336087 h 1207616"/>
                <a:gd name="connsiteX97" fmla="*/ 1225655 w 1414580"/>
                <a:gd name="connsiteY97" fmla="*/ 343687 h 1207616"/>
                <a:gd name="connsiteX98" fmla="*/ 1215231 w 1414580"/>
                <a:gd name="connsiteY98" fmla="*/ 351282 h 1207616"/>
                <a:gd name="connsiteX99" fmla="*/ 1213334 w 1414580"/>
                <a:gd name="connsiteY99" fmla="*/ 352213 h 1207616"/>
                <a:gd name="connsiteX100" fmla="*/ 1212367 w 1414580"/>
                <a:gd name="connsiteY100" fmla="*/ 353184 h 1207616"/>
                <a:gd name="connsiteX101" fmla="*/ 1207636 w 1414580"/>
                <a:gd name="connsiteY101" fmla="*/ 354111 h 1207616"/>
                <a:gd name="connsiteX102" fmla="*/ 1205739 w 1414580"/>
                <a:gd name="connsiteY102" fmla="*/ 355077 h 1207616"/>
                <a:gd name="connsiteX103" fmla="*/ 1202870 w 1414580"/>
                <a:gd name="connsiteY103" fmla="*/ 356013 h 1207616"/>
                <a:gd name="connsiteX104" fmla="*/ 1201939 w 1414580"/>
                <a:gd name="connsiteY104" fmla="*/ 356979 h 1207616"/>
                <a:gd name="connsiteX105" fmla="*/ 1208568 w 1414580"/>
                <a:gd name="connsiteY105" fmla="*/ 374062 h 1207616"/>
                <a:gd name="connsiteX106" fmla="*/ 1219031 w 1414580"/>
                <a:gd name="connsiteY106" fmla="*/ 374062 h 1207616"/>
                <a:gd name="connsiteX107" fmla="*/ 1221860 w 1414580"/>
                <a:gd name="connsiteY107" fmla="*/ 378798 h 1207616"/>
                <a:gd name="connsiteX108" fmla="*/ 1221860 w 1414580"/>
                <a:gd name="connsiteY108" fmla="*/ 381666 h 1207616"/>
                <a:gd name="connsiteX109" fmla="*/ 1219962 w 1414580"/>
                <a:gd name="connsiteY109" fmla="*/ 384495 h 1207616"/>
                <a:gd name="connsiteX110" fmla="*/ 1219962 w 1414580"/>
                <a:gd name="connsiteY110" fmla="*/ 385462 h 1207616"/>
                <a:gd name="connsiteX111" fmla="*/ 1220928 w 1414580"/>
                <a:gd name="connsiteY111" fmla="*/ 392090 h 1207616"/>
                <a:gd name="connsiteX112" fmla="*/ 1232323 w 1414580"/>
                <a:gd name="connsiteY112" fmla="*/ 393056 h 1207616"/>
                <a:gd name="connsiteX113" fmla="*/ 1237050 w 1414580"/>
                <a:gd name="connsiteY113" fmla="*/ 396856 h 1207616"/>
                <a:gd name="connsiteX114" fmla="*/ 1245616 w 1414580"/>
                <a:gd name="connsiteY114" fmla="*/ 398759 h 1207616"/>
                <a:gd name="connsiteX115" fmla="*/ 1246547 w 1414580"/>
                <a:gd name="connsiteY115" fmla="*/ 399685 h 1207616"/>
                <a:gd name="connsiteX116" fmla="*/ 1247518 w 1414580"/>
                <a:gd name="connsiteY116" fmla="*/ 400656 h 1207616"/>
                <a:gd name="connsiteX117" fmla="*/ 1262708 w 1414580"/>
                <a:gd name="connsiteY117" fmla="*/ 405383 h 1207616"/>
                <a:gd name="connsiteX118" fmla="*/ 1273127 w 1414580"/>
                <a:gd name="connsiteY118" fmla="*/ 404451 h 1207616"/>
                <a:gd name="connsiteX119" fmla="*/ 1281697 w 1414580"/>
                <a:gd name="connsiteY119" fmla="*/ 412046 h 1207616"/>
                <a:gd name="connsiteX120" fmla="*/ 1282624 w 1414580"/>
                <a:gd name="connsiteY120" fmla="*/ 412977 h 1207616"/>
                <a:gd name="connsiteX121" fmla="*/ 1283595 w 1414580"/>
                <a:gd name="connsiteY121" fmla="*/ 413943 h 1207616"/>
                <a:gd name="connsiteX122" fmla="*/ 1285458 w 1414580"/>
                <a:gd name="connsiteY122" fmla="*/ 414880 h 1207616"/>
                <a:gd name="connsiteX123" fmla="*/ 1294950 w 1414580"/>
                <a:gd name="connsiteY123" fmla="*/ 418675 h 1207616"/>
                <a:gd name="connsiteX124" fmla="*/ 1295916 w 1414580"/>
                <a:gd name="connsiteY124" fmla="*/ 419646 h 1207616"/>
                <a:gd name="connsiteX125" fmla="*/ 1301614 w 1414580"/>
                <a:gd name="connsiteY125" fmla="*/ 421543 h 1207616"/>
                <a:gd name="connsiteX126" fmla="*/ 1306345 w 1414580"/>
                <a:gd name="connsiteY126" fmla="*/ 423441 h 1207616"/>
                <a:gd name="connsiteX127" fmla="*/ 1310140 w 1414580"/>
                <a:gd name="connsiteY127" fmla="*/ 424372 h 1207616"/>
                <a:gd name="connsiteX128" fmla="*/ 1323437 w 1414580"/>
                <a:gd name="connsiteY128" fmla="*/ 444308 h 1207616"/>
                <a:gd name="connsiteX129" fmla="*/ 1327232 w 1414580"/>
                <a:gd name="connsiteY129" fmla="*/ 449059 h 1207616"/>
                <a:gd name="connsiteX130" fmla="*/ 1332929 w 1414580"/>
                <a:gd name="connsiteY130" fmla="*/ 458552 h 1207616"/>
                <a:gd name="connsiteX131" fmla="*/ 1336724 w 1414580"/>
                <a:gd name="connsiteY131" fmla="*/ 463298 h 1207616"/>
                <a:gd name="connsiteX132" fmla="*/ 1340524 w 1414580"/>
                <a:gd name="connsiteY132" fmla="*/ 465200 h 1207616"/>
                <a:gd name="connsiteX133" fmla="*/ 1345290 w 1414580"/>
                <a:gd name="connsiteY133" fmla="*/ 472795 h 1207616"/>
                <a:gd name="connsiteX134" fmla="*/ 1348119 w 1414580"/>
                <a:gd name="connsiteY134" fmla="*/ 475644 h 1207616"/>
                <a:gd name="connsiteX135" fmla="*/ 1350988 w 1414580"/>
                <a:gd name="connsiteY135" fmla="*/ 477541 h 1207616"/>
                <a:gd name="connsiteX136" fmla="*/ 1353817 w 1414580"/>
                <a:gd name="connsiteY136" fmla="*/ 479444 h 1207616"/>
                <a:gd name="connsiteX137" fmla="*/ 1355714 w 1414580"/>
                <a:gd name="connsiteY137" fmla="*/ 480390 h 1207616"/>
                <a:gd name="connsiteX138" fmla="*/ 1357612 w 1414580"/>
                <a:gd name="connsiteY138" fmla="*/ 482287 h 1207616"/>
                <a:gd name="connsiteX139" fmla="*/ 1358588 w 1414580"/>
                <a:gd name="connsiteY139" fmla="*/ 483239 h 1207616"/>
                <a:gd name="connsiteX140" fmla="*/ 1361412 w 1414580"/>
                <a:gd name="connsiteY140" fmla="*/ 485136 h 1207616"/>
                <a:gd name="connsiteX141" fmla="*/ 1362383 w 1414580"/>
                <a:gd name="connsiteY141" fmla="*/ 486087 h 1207616"/>
                <a:gd name="connsiteX142" fmla="*/ 1381367 w 1414580"/>
                <a:gd name="connsiteY142" fmla="*/ 489882 h 1207616"/>
                <a:gd name="connsiteX143" fmla="*/ 1391796 w 1414580"/>
                <a:gd name="connsiteY143" fmla="*/ 485136 h 1207616"/>
                <a:gd name="connsiteX144" fmla="*/ 1393694 w 1414580"/>
                <a:gd name="connsiteY144" fmla="*/ 483239 h 1207616"/>
                <a:gd name="connsiteX145" fmla="*/ 1394664 w 1414580"/>
                <a:gd name="connsiteY145" fmla="*/ 483239 h 1207616"/>
                <a:gd name="connsiteX146" fmla="*/ 1400357 w 1414580"/>
                <a:gd name="connsiteY146" fmla="*/ 489882 h 1207616"/>
                <a:gd name="connsiteX147" fmla="*/ 1399391 w 1414580"/>
                <a:gd name="connsiteY147" fmla="*/ 496531 h 1207616"/>
                <a:gd name="connsiteX148" fmla="*/ 1399391 w 1414580"/>
                <a:gd name="connsiteY148" fmla="*/ 499380 h 1207616"/>
                <a:gd name="connsiteX149" fmla="*/ 1403186 w 1414580"/>
                <a:gd name="connsiteY149" fmla="*/ 502228 h 1207616"/>
                <a:gd name="connsiteX150" fmla="*/ 1411752 w 1414580"/>
                <a:gd name="connsiteY150" fmla="*/ 508872 h 1207616"/>
                <a:gd name="connsiteX151" fmla="*/ 1414581 w 1414580"/>
                <a:gd name="connsiteY151" fmla="*/ 510774 h 1207616"/>
                <a:gd name="connsiteX152" fmla="*/ 1413654 w 1414580"/>
                <a:gd name="connsiteY152" fmla="*/ 518369 h 1207616"/>
                <a:gd name="connsiteX153" fmla="*/ 1409854 w 1414580"/>
                <a:gd name="connsiteY153" fmla="*/ 522169 h 1207616"/>
                <a:gd name="connsiteX154" fmla="*/ 1405088 w 1414580"/>
                <a:gd name="connsiteY154" fmla="*/ 530715 h 1207616"/>
                <a:gd name="connsiteX155" fmla="*/ 1394664 w 1414580"/>
                <a:gd name="connsiteY155" fmla="*/ 543057 h 1207616"/>
                <a:gd name="connsiteX156" fmla="*/ 1385167 w 1414580"/>
                <a:gd name="connsiteY156" fmla="*/ 571519 h 1207616"/>
                <a:gd name="connsiteX157" fmla="*/ 1375675 w 1414580"/>
                <a:gd name="connsiteY157" fmla="*/ 574387 h 1207616"/>
                <a:gd name="connsiteX158" fmla="*/ 1355714 w 1414580"/>
                <a:gd name="connsiteY158" fmla="*/ 562993 h 1207616"/>
                <a:gd name="connsiteX159" fmla="*/ 1349090 w 1414580"/>
                <a:gd name="connsiteY159" fmla="*/ 562026 h 1207616"/>
                <a:gd name="connsiteX160" fmla="*/ 1340524 w 1414580"/>
                <a:gd name="connsiteY160" fmla="*/ 569621 h 1207616"/>
                <a:gd name="connsiteX161" fmla="*/ 1341491 w 1414580"/>
                <a:gd name="connsiteY161" fmla="*/ 570587 h 1207616"/>
                <a:gd name="connsiteX162" fmla="*/ 1343393 w 1414580"/>
                <a:gd name="connsiteY162" fmla="*/ 574387 h 1207616"/>
                <a:gd name="connsiteX163" fmla="*/ 1340524 w 1414580"/>
                <a:gd name="connsiteY163" fmla="*/ 579114 h 1207616"/>
                <a:gd name="connsiteX164" fmla="*/ 1338627 w 1414580"/>
                <a:gd name="connsiteY164" fmla="*/ 581982 h 1207616"/>
                <a:gd name="connsiteX165" fmla="*/ 1334832 w 1414580"/>
                <a:gd name="connsiteY165" fmla="*/ 599069 h 1207616"/>
                <a:gd name="connsiteX166" fmla="*/ 1331998 w 1414580"/>
                <a:gd name="connsiteY166" fmla="*/ 602869 h 1207616"/>
                <a:gd name="connsiteX167" fmla="*/ 1331032 w 1414580"/>
                <a:gd name="connsiteY167" fmla="*/ 607601 h 1207616"/>
                <a:gd name="connsiteX168" fmla="*/ 1329130 w 1414580"/>
                <a:gd name="connsiteY168" fmla="*/ 608567 h 1207616"/>
                <a:gd name="connsiteX169" fmla="*/ 1326301 w 1414580"/>
                <a:gd name="connsiteY169" fmla="*/ 611401 h 1207616"/>
                <a:gd name="connsiteX170" fmla="*/ 1325335 w 1414580"/>
                <a:gd name="connsiteY170" fmla="*/ 615196 h 1207616"/>
                <a:gd name="connsiteX171" fmla="*/ 1325335 w 1414580"/>
                <a:gd name="connsiteY171" fmla="*/ 620893 h 1207616"/>
                <a:gd name="connsiteX172" fmla="*/ 1324403 w 1414580"/>
                <a:gd name="connsiteY172" fmla="*/ 624688 h 1207616"/>
                <a:gd name="connsiteX173" fmla="*/ 1322501 w 1414580"/>
                <a:gd name="connsiteY173" fmla="*/ 625659 h 1207616"/>
                <a:gd name="connsiteX174" fmla="*/ 1316808 w 1414580"/>
                <a:gd name="connsiteY174" fmla="*/ 625659 h 1207616"/>
                <a:gd name="connsiteX175" fmla="*/ 1313008 w 1414580"/>
                <a:gd name="connsiteY175" fmla="*/ 627556 h 1207616"/>
                <a:gd name="connsiteX176" fmla="*/ 1304448 w 1414580"/>
                <a:gd name="connsiteY176" fmla="*/ 629454 h 1207616"/>
                <a:gd name="connsiteX177" fmla="*/ 1303511 w 1414580"/>
                <a:gd name="connsiteY177" fmla="*/ 630390 h 1207616"/>
                <a:gd name="connsiteX178" fmla="*/ 1298745 w 1414580"/>
                <a:gd name="connsiteY178" fmla="*/ 635156 h 1207616"/>
                <a:gd name="connsiteX179" fmla="*/ 1296853 w 1414580"/>
                <a:gd name="connsiteY179" fmla="*/ 637985 h 1207616"/>
                <a:gd name="connsiteX180" fmla="*/ 1295916 w 1414580"/>
                <a:gd name="connsiteY180" fmla="*/ 638951 h 1207616"/>
                <a:gd name="connsiteX181" fmla="*/ 1293053 w 1414580"/>
                <a:gd name="connsiteY181" fmla="*/ 641785 h 1207616"/>
                <a:gd name="connsiteX182" fmla="*/ 1283595 w 1414580"/>
                <a:gd name="connsiteY182" fmla="*/ 639882 h 1207616"/>
                <a:gd name="connsiteX183" fmla="*/ 1280726 w 1414580"/>
                <a:gd name="connsiteY183" fmla="*/ 637054 h 1207616"/>
                <a:gd name="connsiteX184" fmla="*/ 1267434 w 1414580"/>
                <a:gd name="connsiteY184" fmla="*/ 653175 h 1207616"/>
                <a:gd name="connsiteX185" fmla="*/ 1265537 w 1414580"/>
                <a:gd name="connsiteY185" fmla="*/ 655072 h 1207616"/>
                <a:gd name="connsiteX186" fmla="*/ 1263634 w 1414580"/>
                <a:gd name="connsiteY186" fmla="*/ 657941 h 1207616"/>
                <a:gd name="connsiteX187" fmla="*/ 1258908 w 1414580"/>
                <a:gd name="connsiteY187" fmla="*/ 656975 h 1207616"/>
                <a:gd name="connsiteX188" fmla="*/ 1257010 w 1414580"/>
                <a:gd name="connsiteY188" fmla="*/ 656043 h 1207616"/>
                <a:gd name="connsiteX189" fmla="*/ 1251313 w 1414580"/>
                <a:gd name="connsiteY189" fmla="*/ 656043 h 1207616"/>
                <a:gd name="connsiteX190" fmla="*/ 1249411 w 1414580"/>
                <a:gd name="connsiteY190" fmla="*/ 656975 h 1207616"/>
                <a:gd name="connsiteX191" fmla="*/ 1240850 w 1414580"/>
                <a:gd name="connsiteY191" fmla="*/ 660775 h 1207616"/>
                <a:gd name="connsiteX192" fmla="*/ 1239918 w 1414580"/>
                <a:gd name="connsiteY192" fmla="*/ 670267 h 1207616"/>
                <a:gd name="connsiteX193" fmla="*/ 1234221 w 1414580"/>
                <a:gd name="connsiteY193" fmla="*/ 687354 h 1207616"/>
                <a:gd name="connsiteX194" fmla="*/ 1233255 w 1414580"/>
                <a:gd name="connsiteY194" fmla="*/ 690203 h 1207616"/>
                <a:gd name="connsiteX195" fmla="*/ 1232323 w 1414580"/>
                <a:gd name="connsiteY195" fmla="*/ 693052 h 1207616"/>
                <a:gd name="connsiteX196" fmla="*/ 1231357 w 1414580"/>
                <a:gd name="connsiteY196" fmla="*/ 694949 h 1207616"/>
                <a:gd name="connsiteX197" fmla="*/ 1230421 w 1414580"/>
                <a:gd name="connsiteY197" fmla="*/ 696852 h 1207616"/>
                <a:gd name="connsiteX198" fmla="*/ 1229455 w 1414580"/>
                <a:gd name="connsiteY198" fmla="*/ 698749 h 1207616"/>
                <a:gd name="connsiteX199" fmla="*/ 1226626 w 1414580"/>
                <a:gd name="connsiteY199" fmla="*/ 703500 h 1207616"/>
                <a:gd name="connsiteX200" fmla="*/ 1223762 w 1414580"/>
                <a:gd name="connsiteY200" fmla="*/ 704447 h 1207616"/>
                <a:gd name="connsiteX201" fmla="*/ 1220928 w 1414580"/>
                <a:gd name="connsiteY201" fmla="*/ 706344 h 1207616"/>
                <a:gd name="connsiteX202" fmla="*/ 1218060 w 1414580"/>
                <a:gd name="connsiteY202" fmla="*/ 707295 h 1207616"/>
                <a:gd name="connsiteX203" fmla="*/ 1215231 w 1414580"/>
                <a:gd name="connsiteY203" fmla="*/ 708246 h 1207616"/>
                <a:gd name="connsiteX204" fmla="*/ 1211431 w 1414580"/>
                <a:gd name="connsiteY204" fmla="*/ 709193 h 1207616"/>
                <a:gd name="connsiteX205" fmla="*/ 1205739 w 1414580"/>
                <a:gd name="connsiteY205" fmla="*/ 710139 h 1207616"/>
                <a:gd name="connsiteX206" fmla="*/ 1201939 w 1414580"/>
                <a:gd name="connsiteY206" fmla="*/ 711095 h 1207616"/>
                <a:gd name="connsiteX207" fmla="*/ 1196242 w 1414580"/>
                <a:gd name="connsiteY207" fmla="*/ 712993 h 1207616"/>
                <a:gd name="connsiteX208" fmla="*/ 1189578 w 1414580"/>
                <a:gd name="connsiteY208" fmla="*/ 713939 h 1207616"/>
                <a:gd name="connsiteX209" fmla="*/ 1185783 w 1414580"/>
                <a:gd name="connsiteY209" fmla="*/ 712041 h 1207616"/>
                <a:gd name="connsiteX210" fmla="*/ 1184847 w 1414580"/>
                <a:gd name="connsiteY210" fmla="*/ 711095 h 1207616"/>
                <a:gd name="connsiteX211" fmla="*/ 1183880 w 1414580"/>
                <a:gd name="connsiteY211" fmla="*/ 711095 h 1207616"/>
                <a:gd name="connsiteX212" fmla="*/ 1182949 w 1414580"/>
                <a:gd name="connsiteY212" fmla="*/ 710139 h 1207616"/>
                <a:gd name="connsiteX213" fmla="*/ 1179154 w 1414580"/>
                <a:gd name="connsiteY213" fmla="*/ 711095 h 1207616"/>
                <a:gd name="connsiteX214" fmla="*/ 1176286 w 1414580"/>
                <a:gd name="connsiteY214" fmla="*/ 712993 h 1207616"/>
                <a:gd name="connsiteX215" fmla="*/ 1172486 w 1414580"/>
                <a:gd name="connsiteY215" fmla="*/ 716788 h 1207616"/>
                <a:gd name="connsiteX216" fmla="*/ 1170588 w 1414580"/>
                <a:gd name="connsiteY216" fmla="*/ 717739 h 1207616"/>
                <a:gd name="connsiteX217" fmla="*/ 1168686 w 1414580"/>
                <a:gd name="connsiteY217" fmla="*/ 718685 h 1207616"/>
                <a:gd name="connsiteX218" fmla="*/ 1167759 w 1414580"/>
                <a:gd name="connsiteY218" fmla="*/ 719636 h 1207616"/>
                <a:gd name="connsiteX219" fmla="*/ 1166793 w 1414580"/>
                <a:gd name="connsiteY219" fmla="*/ 720588 h 1207616"/>
                <a:gd name="connsiteX220" fmla="*/ 1165862 w 1414580"/>
                <a:gd name="connsiteY220" fmla="*/ 722485 h 1207616"/>
                <a:gd name="connsiteX221" fmla="*/ 1164896 w 1414580"/>
                <a:gd name="connsiteY221" fmla="*/ 722485 h 1207616"/>
                <a:gd name="connsiteX222" fmla="*/ 1162993 w 1414580"/>
                <a:gd name="connsiteY222" fmla="*/ 725334 h 1207616"/>
                <a:gd name="connsiteX223" fmla="*/ 1161096 w 1414580"/>
                <a:gd name="connsiteY223" fmla="*/ 724383 h 1207616"/>
                <a:gd name="connsiteX224" fmla="*/ 1160164 w 1414580"/>
                <a:gd name="connsiteY224" fmla="*/ 723436 h 1207616"/>
                <a:gd name="connsiteX225" fmla="*/ 1159193 w 1414580"/>
                <a:gd name="connsiteY225" fmla="*/ 722485 h 1207616"/>
                <a:gd name="connsiteX226" fmla="*/ 1158267 w 1414580"/>
                <a:gd name="connsiteY226" fmla="*/ 721534 h 1207616"/>
                <a:gd name="connsiteX227" fmla="*/ 1155398 w 1414580"/>
                <a:gd name="connsiteY227" fmla="*/ 716788 h 1207616"/>
                <a:gd name="connsiteX228" fmla="*/ 1148770 w 1414580"/>
                <a:gd name="connsiteY228" fmla="*/ 718685 h 1207616"/>
                <a:gd name="connsiteX229" fmla="*/ 1153501 w 1414580"/>
                <a:gd name="connsiteY229" fmla="*/ 724383 h 1207616"/>
                <a:gd name="connsiteX230" fmla="*/ 1151599 w 1414580"/>
                <a:gd name="connsiteY230" fmla="*/ 724383 h 1207616"/>
                <a:gd name="connsiteX231" fmla="*/ 1148770 w 1414580"/>
                <a:gd name="connsiteY231" fmla="*/ 724383 h 1207616"/>
                <a:gd name="connsiteX232" fmla="*/ 1142106 w 1414580"/>
                <a:gd name="connsiteY232" fmla="*/ 726280 h 1207616"/>
                <a:gd name="connsiteX233" fmla="*/ 1139277 w 1414580"/>
                <a:gd name="connsiteY233" fmla="*/ 726280 h 1207616"/>
                <a:gd name="connsiteX234" fmla="*/ 1134511 w 1414580"/>
                <a:gd name="connsiteY234" fmla="*/ 725334 h 1207616"/>
                <a:gd name="connsiteX235" fmla="*/ 1130711 w 1414580"/>
                <a:gd name="connsiteY235" fmla="*/ 726280 h 1207616"/>
                <a:gd name="connsiteX236" fmla="*/ 1128814 w 1414580"/>
                <a:gd name="connsiteY236" fmla="*/ 728182 h 1207616"/>
                <a:gd name="connsiteX237" fmla="*/ 1128814 w 1414580"/>
                <a:gd name="connsiteY237" fmla="*/ 729129 h 1207616"/>
                <a:gd name="connsiteX238" fmla="*/ 1125014 w 1414580"/>
                <a:gd name="connsiteY238" fmla="*/ 731982 h 1207616"/>
                <a:gd name="connsiteX239" fmla="*/ 1125014 w 1414580"/>
                <a:gd name="connsiteY239" fmla="*/ 731982 h 1207616"/>
                <a:gd name="connsiteX240" fmla="*/ 1123117 w 1414580"/>
                <a:gd name="connsiteY240" fmla="*/ 734831 h 1207616"/>
                <a:gd name="connsiteX241" fmla="*/ 1121214 w 1414580"/>
                <a:gd name="connsiteY241" fmla="*/ 736729 h 1207616"/>
                <a:gd name="connsiteX242" fmla="*/ 1119322 w 1414580"/>
                <a:gd name="connsiteY242" fmla="*/ 738626 h 1207616"/>
                <a:gd name="connsiteX243" fmla="*/ 1119322 w 1414580"/>
                <a:gd name="connsiteY243" fmla="*/ 738626 h 1207616"/>
                <a:gd name="connsiteX244" fmla="*/ 1120288 w 1414580"/>
                <a:gd name="connsiteY244" fmla="*/ 741475 h 1207616"/>
                <a:gd name="connsiteX245" fmla="*/ 1123117 w 1414580"/>
                <a:gd name="connsiteY245" fmla="*/ 746226 h 1207616"/>
                <a:gd name="connsiteX246" fmla="*/ 1123117 w 1414580"/>
                <a:gd name="connsiteY246" fmla="*/ 747172 h 1207616"/>
                <a:gd name="connsiteX247" fmla="*/ 1124087 w 1414580"/>
                <a:gd name="connsiteY247" fmla="*/ 748118 h 1207616"/>
                <a:gd name="connsiteX248" fmla="*/ 1124087 w 1414580"/>
                <a:gd name="connsiteY248" fmla="*/ 750021 h 1207616"/>
                <a:gd name="connsiteX249" fmla="*/ 1124087 w 1414580"/>
                <a:gd name="connsiteY249" fmla="*/ 752865 h 1207616"/>
                <a:gd name="connsiteX250" fmla="*/ 1125980 w 1414580"/>
                <a:gd name="connsiteY250" fmla="*/ 754767 h 1207616"/>
                <a:gd name="connsiteX251" fmla="*/ 1126916 w 1414580"/>
                <a:gd name="connsiteY251" fmla="*/ 755718 h 1207616"/>
                <a:gd name="connsiteX252" fmla="*/ 1127883 w 1414580"/>
                <a:gd name="connsiteY252" fmla="*/ 757616 h 1207616"/>
                <a:gd name="connsiteX253" fmla="*/ 1127883 w 1414580"/>
                <a:gd name="connsiteY253" fmla="*/ 762362 h 1207616"/>
                <a:gd name="connsiteX254" fmla="*/ 1127883 w 1414580"/>
                <a:gd name="connsiteY254" fmla="*/ 766162 h 1207616"/>
                <a:gd name="connsiteX255" fmla="*/ 1125014 w 1414580"/>
                <a:gd name="connsiteY255" fmla="*/ 769006 h 1207616"/>
                <a:gd name="connsiteX256" fmla="*/ 1121214 w 1414580"/>
                <a:gd name="connsiteY256" fmla="*/ 767108 h 1207616"/>
                <a:gd name="connsiteX257" fmla="*/ 1120288 w 1414580"/>
                <a:gd name="connsiteY257" fmla="*/ 769962 h 1207616"/>
                <a:gd name="connsiteX258" fmla="*/ 1122185 w 1414580"/>
                <a:gd name="connsiteY258" fmla="*/ 772805 h 1207616"/>
                <a:gd name="connsiteX259" fmla="*/ 1123117 w 1414580"/>
                <a:gd name="connsiteY259" fmla="*/ 774708 h 1207616"/>
                <a:gd name="connsiteX260" fmla="*/ 1126916 w 1414580"/>
                <a:gd name="connsiteY260" fmla="*/ 779454 h 1207616"/>
                <a:gd name="connsiteX261" fmla="*/ 1123117 w 1414580"/>
                <a:gd name="connsiteY261" fmla="*/ 785151 h 1207616"/>
                <a:gd name="connsiteX262" fmla="*/ 1115522 w 1414580"/>
                <a:gd name="connsiteY262" fmla="*/ 783249 h 1207616"/>
                <a:gd name="connsiteX263" fmla="*/ 1115522 w 1414580"/>
                <a:gd name="connsiteY263" fmla="*/ 781352 h 1207616"/>
                <a:gd name="connsiteX264" fmla="*/ 1109824 w 1414580"/>
                <a:gd name="connsiteY264" fmla="*/ 774708 h 1207616"/>
                <a:gd name="connsiteX265" fmla="*/ 1108893 w 1414580"/>
                <a:gd name="connsiteY265" fmla="*/ 775654 h 1207616"/>
                <a:gd name="connsiteX266" fmla="*/ 1105093 w 1414580"/>
                <a:gd name="connsiteY266" fmla="*/ 776595 h 1207616"/>
                <a:gd name="connsiteX267" fmla="*/ 1105093 w 1414580"/>
                <a:gd name="connsiteY267" fmla="*/ 776595 h 1207616"/>
                <a:gd name="connsiteX268" fmla="*/ 1102224 w 1414580"/>
                <a:gd name="connsiteY268" fmla="*/ 777556 h 1207616"/>
                <a:gd name="connsiteX269" fmla="*/ 1101298 w 1414580"/>
                <a:gd name="connsiteY269" fmla="*/ 777556 h 1207616"/>
                <a:gd name="connsiteX270" fmla="*/ 1099396 w 1414580"/>
                <a:gd name="connsiteY270" fmla="*/ 777556 h 1207616"/>
                <a:gd name="connsiteX271" fmla="*/ 1098429 w 1414580"/>
                <a:gd name="connsiteY271" fmla="*/ 778503 h 1207616"/>
                <a:gd name="connsiteX272" fmla="*/ 1096532 w 1414580"/>
                <a:gd name="connsiteY272" fmla="*/ 785151 h 1207616"/>
                <a:gd name="connsiteX273" fmla="*/ 1094630 w 1414580"/>
                <a:gd name="connsiteY273" fmla="*/ 785151 h 1207616"/>
                <a:gd name="connsiteX274" fmla="*/ 1083235 w 1414580"/>
                <a:gd name="connsiteY274" fmla="*/ 787049 h 1207616"/>
                <a:gd name="connsiteX275" fmla="*/ 1083235 w 1414580"/>
                <a:gd name="connsiteY275" fmla="*/ 787995 h 1207616"/>
                <a:gd name="connsiteX276" fmla="*/ 1080411 w 1414580"/>
                <a:gd name="connsiteY276" fmla="*/ 787049 h 1207616"/>
                <a:gd name="connsiteX277" fmla="*/ 1078508 w 1414580"/>
                <a:gd name="connsiteY277" fmla="*/ 786098 h 1207616"/>
                <a:gd name="connsiteX278" fmla="*/ 1077542 w 1414580"/>
                <a:gd name="connsiteY278" fmla="*/ 786098 h 1207616"/>
                <a:gd name="connsiteX279" fmla="*/ 1075640 w 1414580"/>
                <a:gd name="connsiteY279" fmla="*/ 785151 h 1207616"/>
                <a:gd name="connsiteX280" fmla="*/ 1073742 w 1414580"/>
                <a:gd name="connsiteY280" fmla="*/ 784200 h 1207616"/>
                <a:gd name="connsiteX281" fmla="*/ 1072816 w 1414580"/>
                <a:gd name="connsiteY281" fmla="*/ 783249 h 1207616"/>
                <a:gd name="connsiteX282" fmla="*/ 1069947 w 1414580"/>
                <a:gd name="connsiteY282" fmla="*/ 784200 h 1207616"/>
                <a:gd name="connsiteX283" fmla="*/ 1069016 w 1414580"/>
                <a:gd name="connsiteY283" fmla="*/ 784200 h 1207616"/>
                <a:gd name="connsiteX284" fmla="*/ 1064250 w 1414580"/>
                <a:gd name="connsiteY284" fmla="*/ 784200 h 1207616"/>
                <a:gd name="connsiteX285" fmla="*/ 1059519 w 1414580"/>
                <a:gd name="connsiteY285" fmla="*/ 786098 h 1207616"/>
                <a:gd name="connsiteX286" fmla="*/ 1058553 w 1414580"/>
                <a:gd name="connsiteY286" fmla="*/ 786098 h 1207616"/>
                <a:gd name="connsiteX287" fmla="*/ 1056655 w 1414580"/>
                <a:gd name="connsiteY287" fmla="*/ 785151 h 1207616"/>
                <a:gd name="connsiteX288" fmla="*/ 1053826 w 1414580"/>
                <a:gd name="connsiteY288" fmla="*/ 786098 h 1207616"/>
                <a:gd name="connsiteX289" fmla="*/ 1055724 w 1414580"/>
                <a:gd name="connsiteY289" fmla="*/ 791795 h 1207616"/>
                <a:gd name="connsiteX290" fmla="*/ 1069947 w 1414580"/>
                <a:gd name="connsiteY290" fmla="*/ 809819 h 1207616"/>
                <a:gd name="connsiteX291" fmla="*/ 1070913 w 1414580"/>
                <a:gd name="connsiteY291" fmla="*/ 810785 h 1207616"/>
                <a:gd name="connsiteX292" fmla="*/ 1071845 w 1414580"/>
                <a:gd name="connsiteY292" fmla="*/ 811716 h 1207616"/>
                <a:gd name="connsiteX293" fmla="*/ 1072816 w 1414580"/>
                <a:gd name="connsiteY293" fmla="*/ 812687 h 1207616"/>
                <a:gd name="connsiteX294" fmla="*/ 1086103 w 1414580"/>
                <a:gd name="connsiteY294" fmla="*/ 816482 h 1207616"/>
                <a:gd name="connsiteX295" fmla="*/ 1088937 w 1414580"/>
                <a:gd name="connsiteY295" fmla="*/ 816482 h 1207616"/>
                <a:gd name="connsiteX296" fmla="*/ 1089903 w 1414580"/>
                <a:gd name="connsiteY296" fmla="*/ 821209 h 1207616"/>
                <a:gd name="connsiteX297" fmla="*/ 1094630 w 1414580"/>
                <a:gd name="connsiteY297" fmla="*/ 841169 h 1207616"/>
                <a:gd name="connsiteX298" fmla="*/ 1093703 w 1414580"/>
                <a:gd name="connsiteY298" fmla="*/ 843067 h 1207616"/>
                <a:gd name="connsiteX299" fmla="*/ 1091801 w 1414580"/>
                <a:gd name="connsiteY299" fmla="*/ 844964 h 1207616"/>
                <a:gd name="connsiteX300" fmla="*/ 1090835 w 1414580"/>
                <a:gd name="connsiteY300" fmla="*/ 844964 h 1207616"/>
                <a:gd name="connsiteX301" fmla="*/ 1088937 w 1414580"/>
                <a:gd name="connsiteY301" fmla="*/ 844964 h 1207616"/>
                <a:gd name="connsiteX302" fmla="*/ 1080411 w 1414580"/>
                <a:gd name="connsiteY302" fmla="*/ 845901 h 1207616"/>
                <a:gd name="connsiteX303" fmla="*/ 1079440 w 1414580"/>
                <a:gd name="connsiteY303" fmla="*/ 848764 h 1207616"/>
                <a:gd name="connsiteX304" fmla="*/ 1078508 w 1414580"/>
                <a:gd name="connsiteY304" fmla="*/ 850667 h 1207616"/>
                <a:gd name="connsiteX305" fmla="*/ 1079440 w 1414580"/>
                <a:gd name="connsiteY305" fmla="*/ 851593 h 1207616"/>
                <a:gd name="connsiteX306" fmla="*/ 1077542 w 1414580"/>
                <a:gd name="connsiteY306" fmla="*/ 854462 h 1207616"/>
                <a:gd name="connsiteX307" fmla="*/ 1077542 w 1414580"/>
                <a:gd name="connsiteY307" fmla="*/ 854462 h 1207616"/>
                <a:gd name="connsiteX308" fmla="*/ 1075640 w 1414580"/>
                <a:gd name="connsiteY308" fmla="*/ 855393 h 1207616"/>
                <a:gd name="connsiteX309" fmla="*/ 1072816 w 1414580"/>
                <a:gd name="connsiteY309" fmla="*/ 856359 h 1207616"/>
                <a:gd name="connsiteX310" fmla="*/ 1069016 w 1414580"/>
                <a:gd name="connsiteY310" fmla="*/ 857291 h 1207616"/>
                <a:gd name="connsiteX311" fmla="*/ 1059519 w 1414580"/>
                <a:gd name="connsiteY311" fmla="*/ 858262 h 1207616"/>
                <a:gd name="connsiteX312" fmla="*/ 1058553 w 1414580"/>
                <a:gd name="connsiteY312" fmla="*/ 862057 h 1207616"/>
                <a:gd name="connsiteX313" fmla="*/ 1057616 w 1414580"/>
                <a:gd name="connsiteY313" fmla="*/ 863954 h 1207616"/>
                <a:gd name="connsiteX314" fmla="*/ 1055724 w 1414580"/>
                <a:gd name="connsiteY314" fmla="*/ 868680 h 1207616"/>
                <a:gd name="connsiteX315" fmla="*/ 1054753 w 1414580"/>
                <a:gd name="connsiteY315" fmla="*/ 869656 h 1207616"/>
                <a:gd name="connsiteX316" fmla="*/ 1050026 w 1414580"/>
                <a:gd name="connsiteY316" fmla="*/ 868680 h 1207616"/>
                <a:gd name="connsiteX317" fmla="*/ 1049060 w 1414580"/>
                <a:gd name="connsiteY317" fmla="*/ 868680 h 1207616"/>
                <a:gd name="connsiteX318" fmla="*/ 1046231 w 1414580"/>
                <a:gd name="connsiteY318" fmla="*/ 866788 h 1207616"/>
                <a:gd name="connsiteX319" fmla="*/ 1045295 w 1414580"/>
                <a:gd name="connsiteY319" fmla="*/ 864885 h 1207616"/>
                <a:gd name="connsiteX320" fmla="*/ 1044329 w 1414580"/>
                <a:gd name="connsiteY320" fmla="*/ 862057 h 1207616"/>
                <a:gd name="connsiteX321" fmla="*/ 1050958 w 1414580"/>
                <a:gd name="connsiteY321" fmla="*/ 853491 h 1207616"/>
                <a:gd name="connsiteX322" fmla="*/ 1052860 w 1414580"/>
                <a:gd name="connsiteY322" fmla="*/ 852564 h 1207616"/>
                <a:gd name="connsiteX323" fmla="*/ 1053826 w 1414580"/>
                <a:gd name="connsiteY323" fmla="*/ 852564 h 1207616"/>
                <a:gd name="connsiteX324" fmla="*/ 1054753 w 1414580"/>
                <a:gd name="connsiteY324" fmla="*/ 853491 h 1207616"/>
                <a:gd name="connsiteX325" fmla="*/ 1060450 w 1414580"/>
                <a:gd name="connsiteY325" fmla="*/ 852564 h 1207616"/>
                <a:gd name="connsiteX326" fmla="*/ 1061421 w 1414580"/>
                <a:gd name="connsiteY326" fmla="*/ 851593 h 1207616"/>
                <a:gd name="connsiteX327" fmla="*/ 1055724 w 1414580"/>
                <a:gd name="connsiteY327" fmla="*/ 848764 h 1207616"/>
                <a:gd name="connsiteX328" fmla="*/ 1053826 w 1414580"/>
                <a:gd name="connsiteY328" fmla="*/ 849696 h 1207616"/>
                <a:gd name="connsiteX329" fmla="*/ 1050958 w 1414580"/>
                <a:gd name="connsiteY329" fmla="*/ 847798 h 1207616"/>
                <a:gd name="connsiteX330" fmla="*/ 1051924 w 1414580"/>
                <a:gd name="connsiteY330" fmla="*/ 846867 h 1207616"/>
                <a:gd name="connsiteX331" fmla="*/ 1052860 w 1414580"/>
                <a:gd name="connsiteY331" fmla="*/ 845901 h 1207616"/>
                <a:gd name="connsiteX332" fmla="*/ 1050958 w 1414580"/>
                <a:gd name="connsiteY332" fmla="*/ 843067 h 1207616"/>
                <a:gd name="connsiteX333" fmla="*/ 1050026 w 1414580"/>
                <a:gd name="connsiteY333" fmla="*/ 840198 h 1207616"/>
                <a:gd name="connsiteX334" fmla="*/ 1050026 w 1414580"/>
                <a:gd name="connsiteY334" fmla="*/ 836403 h 1207616"/>
                <a:gd name="connsiteX335" fmla="*/ 1045295 w 1414580"/>
                <a:gd name="connsiteY335" fmla="*/ 835472 h 1207616"/>
                <a:gd name="connsiteX336" fmla="*/ 1045295 w 1414580"/>
                <a:gd name="connsiteY336" fmla="*/ 835472 h 1207616"/>
                <a:gd name="connsiteX337" fmla="*/ 1035803 w 1414580"/>
                <a:gd name="connsiteY337" fmla="*/ 848764 h 1207616"/>
                <a:gd name="connsiteX338" fmla="*/ 1033900 w 1414580"/>
                <a:gd name="connsiteY338" fmla="*/ 843998 h 1207616"/>
                <a:gd name="connsiteX339" fmla="*/ 1032934 w 1414580"/>
                <a:gd name="connsiteY339" fmla="*/ 843998 h 1207616"/>
                <a:gd name="connsiteX340" fmla="*/ 1032008 w 1414580"/>
                <a:gd name="connsiteY340" fmla="*/ 843998 h 1207616"/>
                <a:gd name="connsiteX341" fmla="*/ 1031037 w 1414580"/>
                <a:gd name="connsiteY341" fmla="*/ 843998 h 1207616"/>
                <a:gd name="connsiteX342" fmla="*/ 1029129 w 1414580"/>
                <a:gd name="connsiteY342" fmla="*/ 843067 h 1207616"/>
                <a:gd name="connsiteX343" fmla="*/ 1028208 w 1414580"/>
                <a:gd name="connsiteY343" fmla="*/ 842101 h 1207616"/>
                <a:gd name="connsiteX344" fmla="*/ 1030105 w 1414580"/>
                <a:gd name="connsiteY344" fmla="*/ 848764 h 1207616"/>
                <a:gd name="connsiteX345" fmla="*/ 1030105 w 1414580"/>
                <a:gd name="connsiteY345" fmla="*/ 852564 h 1207616"/>
                <a:gd name="connsiteX346" fmla="*/ 1028208 w 1414580"/>
                <a:gd name="connsiteY346" fmla="*/ 853491 h 1207616"/>
                <a:gd name="connsiteX347" fmla="*/ 1016813 w 1414580"/>
                <a:gd name="connsiteY347" fmla="*/ 853491 h 1207616"/>
                <a:gd name="connsiteX348" fmla="*/ 1014910 w 1414580"/>
                <a:gd name="connsiteY348" fmla="*/ 852564 h 1207616"/>
                <a:gd name="connsiteX349" fmla="*/ 1013944 w 1414580"/>
                <a:gd name="connsiteY349" fmla="*/ 851593 h 1207616"/>
                <a:gd name="connsiteX350" fmla="*/ 1011116 w 1414580"/>
                <a:gd name="connsiteY350" fmla="*/ 849696 h 1207616"/>
                <a:gd name="connsiteX351" fmla="*/ 1011116 w 1414580"/>
                <a:gd name="connsiteY351" fmla="*/ 847798 h 1207616"/>
                <a:gd name="connsiteX352" fmla="*/ 1007316 w 1414580"/>
                <a:gd name="connsiteY352" fmla="*/ 848764 h 1207616"/>
                <a:gd name="connsiteX353" fmla="*/ 1006349 w 1414580"/>
                <a:gd name="connsiteY353" fmla="*/ 850667 h 1207616"/>
                <a:gd name="connsiteX354" fmla="*/ 1005418 w 1414580"/>
                <a:gd name="connsiteY354" fmla="*/ 851593 h 1207616"/>
                <a:gd name="connsiteX355" fmla="*/ 1004452 w 1414580"/>
                <a:gd name="connsiteY355" fmla="*/ 855393 h 1207616"/>
                <a:gd name="connsiteX356" fmla="*/ 1003521 w 1414580"/>
                <a:gd name="connsiteY356" fmla="*/ 856359 h 1207616"/>
                <a:gd name="connsiteX357" fmla="*/ 1002550 w 1414580"/>
                <a:gd name="connsiteY357" fmla="*/ 857291 h 1207616"/>
                <a:gd name="connsiteX358" fmla="*/ 999721 w 1414580"/>
                <a:gd name="connsiteY358" fmla="*/ 858262 h 1207616"/>
                <a:gd name="connsiteX359" fmla="*/ 998755 w 1414580"/>
                <a:gd name="connsiteY359" fmla="*/ 857291 h 1207616"/>
                <a:gd name="connsiteX360" fmla="*/ 991150 w 1414580"/>
                <a:gd name="connsiteY360" fmla="*/ 853491 h 1207616"/>
                <a:gd name="connsiteX361" fmla="*/ 988331 w 1414580"/>
                <a:gd name="connsiteY361" fmla="*/ 852564 h 1207616"/>
                <a:gd name="connsiteX362" fmla="*/ 986428 w 1414580"/>
                <a:gd name="connsiteY362" fmla="*/ 848764 h 1207616"/>
                <a:gd name="connsiteX363" fmla="*/ 986428 w 1414580"/>
                <a:gd name="connsiteY363" fmla="*/ 844964 h 1207616"/>
                <a:gd name="connsiteX364" fmla="*/ 985462 w 1414580"/>
                <a:gd name="connsiteY364" fmla="*/ 843998 h 1207616"/>
                <a:gd name="connsiteX365" fmla="*/ 985462 w 1414580"/>
                <a:gd name="connsiteY365" fmla="*/ 842101 h 1207616"/>
                <a:gd name="connsiteX366" fmla="*/ 982633 w 1414580"/>
                <a:gd name="connsiteY366" fmla="*/ 844964 h 1207616"/>
                <a:gd name="connsiteX367" fmla="*/ 980736 w 1414580"/>
                <a:gd name="connsiteY367" fmla="*/ 843998 h 1207616"/>
                <a:gd name="connsiteX368" fmla="*/ 976936 w 1414580"/>
                <a:gd name="connsiteY368" fmla="*/ 842101 h 1207616"/>
                <a:gd name="connsiteX369" fmla="*/ 975044 w 1414580"/>
                <a:gd name="connsiteY369" fmla="*/ 844964 h 1207616"/>
                <a:gd name="connsiteX370" fmla="*/ 974068 w 1414580"/>
                <a:gd name="connsiteY370" fmla="*/ 844964 h 1207616"/>
                <a:gd name="connsiteX371" fmla="*/ 974068 w 1414580"/>
                <a:gd name="connsiteY371" fmla="*/ 845901 h 1207616"/>
                <a:gd name="connsiteX372" fmla="*/ 975970 w 1414580"/>
                <a:gd name="connsiteY372" fmla="*/ 847798 h 1207616"/>
                <a:gd name="connsiteX373" fmla="*/ 975044 w 1414580"/>
                <a:gd name="connsiteY373" fmla="*/ 848764 h 1207616"/>
                <a:gd name="connsiteX374" fmla="*/ 970272 w 1414580"/>
                <a:gd name="connsiteY374" fmla="*/ 848764 h 1207616"/>
                <a:gd name="connsiteX375" fmla="*/ 969341 w 1414580"/>
                <a:gd name="connsiteY375" fmla="*/ 850667 h 1207616"/>
                <a:gd name="connsiteX376" fmla="*/ 970272 w 1414580"/>
                <a:gd name="connsiteY376" fmla="*/ 851593 h 1207616"/>
                <a:gd name="connsiteX377" fmla="*/ 968375 w 1414580"/>
                <a:gd name="connsiteY377" fmla="*/ 850667 h 1207616"/>
                <a:gd name="connsiteX378" fmla="*/ 966473 w 1414580"/>
                <a:gd name="connsiteY378" fmla="*/ 850667 h 1207616"/>
                <a:gd name="connsiteX379" fmla="*/ 966473 w 1414580"/>
                <a:gd name="connsiteY379" fmla="*/ 849696 h 1207616"/>
                <a:gd name="connsiteX380" fmla="*/ 963644 w 1414580"/>
                <a:gd name="connsiteY380" fmla="*/ 843067 h 1207616"/>
                <a:gd name="connsiteX381" fmla="*/ 963644 w 1414580"/>
                <a:gd name="connsiteY381" fmla="*/ 843067 h 1207616"/>
                <a:gd name="connsiteX382" fmla="*/ 961746 w 1414580"/>
                <a:gd name="connsiteY382" fmla="*/ 841169 h 1207616"/>
                <a:gd name="connsiteX383" fmla="*/ 962673 w 1414580"/>
                <a:gd name="connsiteY383" fmla="*/ 839272 h 1207616"/>
                <a:gd name="connsiteX384" fmla="*/ 969341 w 1414580"/>
                <a:gd name="connsiteY384" fmla="*/ 838306 h 1207616"/>
                <a:gd name="connsiteX385" fmla="*/ 973141 w 1414580"/>
                <a:gd name="connsiteY385" fmla="*/ 830706 h 1207616"/>
                <a:gd name="connsiteX386" fmla="*/ 972170 w 1414580"/>
                <a:gd name="connsiteY386" fmla="*/ 820282 h 1207616"/>
                <a:gd name="connsiteX387" fmla="*/ 971239 w 1414580"/>
                <a:gd name="connsiteY387" fmla="*/ 819316 h 1207616"/>
                <a:gd name="connsiteX388" fmla="*/ 969341 w 1414580"/>
                <a:gd name="connsiteY388" fmla="*/ 817414 h 1207616"/>
                <a:gd name="connsiteX389" fmla="*/ 969341 w 1414580"/>
                <a:gd name="connsiteY389" fmla="*/ 817414 h 1207616"/>
                <a:gd name="connsiteX390" fmla="*/ 968375 w 1414580"/>
                <a:gd name="connsiteY390" fmla="*/ 816482 h 1207616"/>
                <a:gd name="connsiteX391" fmla="*/ 967439 w 1414580"/>
                <a:gd name="connsiteY391" fmla="*/ 813614 h 1207616"/>
                <a:gd name="connsiteX392" fmla="*/ 969341 w 1414580"/>
                <a:gd name="connsiteY392" fmla="*/ 812687 h 1207616"/>
                <a:gd name="connsiteX393" fmla="*/ 970272 w 1414580"/>
                <a:gd name="connsiteY393" fmla="*/ 812687 h 1207616"/>
                <a:gd name="connsiteX394" fmla="*/ 970272 w 1414580"/>
                <a:gd name="connsiteY394" fmla="*/ 809819 h 1207616"/>
                <a:gd name="connsiteX395" fmla="*/ 969341 w 1414580"/>
                <a:gd name="connsiteY395" fmla="*/ 807921 h 1207616"/>
                <a:gd name="connsiteX396" fmla="*/ 965551 w 1414580"/>
                <a:gd name="connsiteY396" fmla="*/ 805083 h 1207616"/>
                <a:gd name="connsiteX397" fmla="*/ 963644 w 1414580"/>
                <a:gd name="connsiteY397" fmla="*/ 806019 h 1207616"/>
                <a:gd name="connsiteX398" fmla="*/ 961746 w 1414580"/>
                <a:gd name="connsiteY398" fmla="*/ 805083 h 1207616"/>
                <a:gd name="connsiteX399" fmla="*/ 962673 w 1414580"/>
                <a:gd name="connsiteY399" fmla="*/ 803190 h 1207616"/>
                <a:gd name="connsiteX400" fmla="*/ 963644 w 1414580"/>
                <a:gd name="connsiteY400" fmla="*/ 801292 h 1207616"/>
                <a:gd name="connsiteX401" fmla="*/ 958878 w 1414580"/>
                <a:gd name="connsiteY401" fmla="*/ 796527 h 1207616"/>
                <a:gd name="connsiteX402" fmla="*/ 957946 w 1414580"/>
                <a:gd name="connsiteY402" fmla="*/ 795590 h 1207616"/>
                <a:gd name="connsiteX403" fmla="*/ 951283 w 1414580"/>
                <a:gd name="connsiteY403" fmla="*/ 793698 h 1207616"/>
                <a:gd name="connsiteX404" fmla="*/ 951283 w 1414580"/>
                <a:gd name="connsiteY404" fmla="*/ 795590 h 1207616"/>
                <a:gd name="connsiteX405" fmla="*/ 952249 w 1414580"/>
                <a:gd name="connsiteY405" fmla="*/ 796527 h 1207616"/>
                <a:gd name="connsiteX406" fmla="*/ 952249 w 1414580"/>
                <a:gd name="connsiteY406" fmla="*/ 800326 h 1207616"/>
                <a:gd name="connsiteX407" fmla="*/ 950351 w 1414580"/>
                <a:gd name="connsiteY407" fmla="*/ 801292 h 1207616"/>
                <a:gd name="connsiteX408" fmla="*/ 949385 w 1414580"/>
                <a:gd name="connsiteY408" fmla="*/ 803190 h 1207616"/>
                <a:gd name="connsiteX409" fmla="*/ 948449 w 1414580"/>
                <a:gd name="connsiteY409" fmla="*/ 803190 h 1207616"/>
                <a:gd name="connsiteX410" fmla="*/ 949385 w 1414580"/>
                <a:gd name="connsiteY410" fmla="*/ 807921 h 1207616"/>
                <a:gd name="connsiteX411" fmla="*/ 951283 w 1414580"/>
                <a:gd name="connsiteY411" fmla="*/ 814580 h 1207616"/>
                <a:gd name="connsiteX412" fmla="*/ 951283 w 1414580"/>
                <a:gd name="connsiteY412" fmla="*/ 815516 h 1207616"/>
                <a:gd name="connsiteX413" fmla="*/ 953180 w 1414580"/>
                <a:gd name="connsiteY413" fmla="*/ 817414 h 1207616"/>
                <a:gd name="connsiteX414" fmla="*/ 953180 w 1414580"/>
                <a:gd name="connsiteY414" fmla="*/ 819316 h 1207616"/>
                <a:gd name="connsiteX415" fmla="*/ 953180 w 1414580"/>
                <a:gd name="connsiteY415" fmla="*/ 824077 h 1207616"/>
                <a:gd name="connsiteX416" fmla="*/ 951283 w 1414580"/>
                <a:gd name="connsiteY416" fmla="*/ 824077 h 1207616"/>
                <a:gd name="connsiteX417" fmla="*/ 948449 w 1414580"/>
                <a:gd name="connsiteY417" fmla="*/ 826911 h 1207616"/>
                <a:gd name="connsiteX418" fmla="*/ 946556 w 1414580"/>
                <a:gd name="connsiteY418" fmla="*/ 827877 h 1207616"/>
                <a:gd name="connsiteX419" fmla="*/ 943683 w 1414580"/>
                <a:gd name="connsiteY419" fmla="*/ 829775 h 1207616"/>
                <a:gd name="connsiteX420" fmla="*/ 943683 w 1414580"/>
                <a:gd name="connsiteY420" fmla="*/ 826911 h 1207616"/>
                <a:gd name="connsiteX421" fmla="*/ 941790 w 1414580"/>
                <a:gd name="connsiteY421" fmla="*/ 826911 h 1207616"/>
                <a:gd name="connsiteX422" fmla="*/ 940854 w 1414580"/>
                <a:gd name="connsiteY422" fmla="*/ 825008 h 1207616"/>
                <a:gd name="connsiteX423" fmla="*/ 939888 w 1414580"/>
                <a:gd name="connsiteY423" fmla="*/ 822180 h 1207616"/>
                <a:gd name="connsiteX424" fmla="*/ 939888 w 1414580"/>
                <a:gd name="connsiteY424" fmla="*/ 820282 h 1207616"/>
                <a:gd name="connsiteX425" fmla="*/ 940854 w 1414580"/>
                <a:gd name="connsiteY425" fmla="*/ 817414 h 1207616"/>
                <a:gd name="connsiteX426" fmla="*/ 937991 w 1414580"/>
                <a:gd name="connsiteY426" fmla="*/ 813614 h 1207616"/>
                <a:gd name="connsiteX427" fmla="*/ 937064 w 1414580"/>
                <a:gd name="connsiteY427" fmla="*/ 812687 h 1207616"/>
                <a:gd name="connsiteX428" fmla="*/ 937064 w 1414580"/>
                <a:gd name="connsiteY428" fmla="*/ 811716 h 1207616"/>
                <a:gd name="connsiteX429" fmla="*/ 937064 w 1414580"/>
                <a:gd name="connsiteY429" fmla="*/ 810785 h 1207616"/>
                <a:gd name="connsiteX430" fmla="*/ 928493 w 1414580"/>
                <a:gd name="connsiteY430" fmla="*/ 809819 h 1207616"/>
                <a:gd name="connsiteX431" fmla="*/ 927567 w 1414580"/>
                <a:gd name="connsiteY431" fmla="*/ 808887 h 1207616"/>
                <a:gd name="connsiteX432" fmla="*/ 926596 w 1414580"/>
                <a:gd name="connsiteY432" fmla="*/ 807921 h 1207616"/>
                <a:gd name="connsiteX433" fmla="*/ 924693 w 1414580"/>
                <a:gd name="connsiteY433" fmla="*/ 806985 h 1207616"/>
                <a:gd name="connsiteX434" fmla="*/ 922801 w 1414580"/>
                <a:gd name="connsiteY434" fmla="*/ 803190 h 1207616"/>
                <a:gd name="connsiteX435" fmla="*/ 923767 w 1414580"/>
                <a:gd name="connsiteY435" fmla="*/ 800326 h 1207616"/>
                <a:gd name="connsiteX436" fmla="*/ 926596 w 1414580"/>
                <a:gd name="connsiteY436" fmla="*/ 800326 h 1207616"/>
                <a:gd name="connsiteX437" fmla="*/ 923767 w 1414580"/>
                <a:gd name="connsiteY437" fmla="*/ 797493 h 1207616"/>
                <a:gd name="connsiteX438" fmla="*/ 922801 w 1414580"/>
                <a:gd name="connsiteY438" fmla="*/ 797493 h 1207616"/>
                <a:gd name="connsiteX439" fmla="*/ 917098 w 1414580"/>
                <a:gd name="connsiteY439" fmla="*/ 798424 h 1207616"/>
                <a:gd name="connsiteX440" fmla="*/ 918069 w 1414580"/>
                <a:gd name="connsiteY440" fmla="*/ 799390 h 1207616"/>
                <a:gd name="connsiteX441" fmla="*/ 910470 w 1414580"/>
                <a:gd name="connsiteY441" fmla="*/ 801292 h 1207616"/>
                <a:gd name="connsiteX442" fmla="*/ 912372 w 1414580"/>
                <a:gd name="connsiteY442" fmla="*/ 800326 h 1207616"/>
                <a:gd name="connsiteX443" fmla="*/ 912372 w 1414580"/>
                <a:gd name="connsiteY443" fmla="*/ 799390 h 1207616"/>
                <a:gd name="connsiteX444" fmla="*/ 908577 w 1414580"/>
                <a:gd name="connsiteY444" fmla="*/ 800326 h 1207616"/>
                <a:gd name="connsiteX445" fmla="*/ 909504 w 1414580"/>
                <a:gd name="connsiteY445" fmla="*/ 801292 h 1207616"/>
                <a:gd name="connsiteX446" fmla="*/ 908577 w 1414580"/>
                <a:gd name="connsiteY446" fmla="*/ 804121 h 1207616"/>
                <a:gd name="connsiteX447" fmla="*/ 909504 w 1414580"/>
                <a:gd name="connsiteY447" fmla="*/ 805083 h 1207616"/>
                <a:gd name="connsiteX448" fmla="*/ 907606 w 1414580"/>
                <a:gd name="connsiteY448" fmla="*/ 805083 h 1207616"/>
                <a:gd name="connsiteX449" fmla="*/ 906675 w 1414580"/>
                <a:gd name="connsiteY449" fmla="*/ 807921 h 1207616"/>
                <a:gd name="connsiteX450" fmla="*/ 905704 w 1414580"/>
                <a:gd name="connsiteY450" fmla="*/ 809819 h 1207616"/>
                <a:gd name="connsiteX451" fmla="*/ 904777 w 1414580"/>
                <a:gd name="connsiteY451" fmla="*/ 811716 h 1207616"/>
                <a:gd name="connsiteX452" fmla="*/ 902875 w 1414580"/>
                <a:gd name="connsiteY452" fmla="*/ 811716 h 1207616"/>
                <a:gd name="connsiteX453" fmla="*/ 900977 w 1414580"/>
                <a:gd name="connsiteY453" fmla="*/ 811716 h 1207616"/>
                <a:gd name="connsiteX454" fmla="*/ 900011 w 1414580"/>
                <a:gd name="connsiteY454" fmla="*/ 809819 h 1207616"/>
                <a:gd name="connsiteX455" fmla="*/ 898109 w 1414580"/>
                <a:gd name="connsiteY455" fmla="*/ 808887 h 1207616"/>
                <a:gd name="connsiteX456" fmla="*/ 897182 w 1414580"/>
                <a:gd name="connsiteY456" fmla="*/ 809819 h 1207616"/>
                <a:gd name="connsiteX457" fmla="*/ 892416 w 1414580"/>
                <a:gd name="connsiteY457" fmla="*/ 810785 h 1207616"/>
                <a:gd name="connsiteX458" fmla="*/ 892416 w 1414580"/>
                <a:gd name="connsiteY458" fmla="*/ 806985 h 1207616"/>
                <a:gd name="connsiteX459" fmla="*/ 895285 w 1414580"/>
                <a:gd name="connsiteY459" fmla="*/ 803190 h 1207616"/>
                <a:gd name="connsiteX460" fmla="*/ 896211 w 1414580"/>
                <a:gd name="connsiteY460" fmla="*/ 803190 h 1207616"/>
                <a:gd name="connsiteX461" fmla="*/ 896211 w 1414580"/>
                <a:gd name="connsiteY461" fmla="*/ 799390 h 1207616"/>
                <a:gd name="connsiteX462" fmla="*/ 894314 w 1414580"/>
                <a:gd name="connsiteY462" fmla="*/ 795590 h 1207616"/>
                <a:gd name="connsiteX463" fmla="*/ 893382 w 1414580"/>
                <a:gd name="connsiteY463" fmla="*/ 790839 h 1207616"/>
                <a:gd name="connsiteX464" fmla="*/ 882919 w 1414580"/>
                <a:gd name="connsiteY464" fmla="*/ 775654 h 1207616"/>
                <a:gd name="connsiteX465" fmla="*/ 881988 w 1414580"/>
                <a:gd name="connsiteY465" fmla="*/ 775654 h 1207616"/>
                <a:gd name="connsiteX466" fmla="*/ 880090 w 1414580"/>
                <a:gd name="connsiteY466" fmla="*/ 772805 h 1207616"/>
                <a:gd name="connsiteX467" fmla="*/ 879124 w 1414580"/>
                <a:gd name="connsiteY467" fmla="*/ 771854 h 1207616"/>
                <a:gd name="connsiteX468" fmla="*/ 878193 w 1414580"/>
                <a:gd name="connsiteY468" fmla="*/ 769006 h 1207616"/>
                <a:gd name="connsiteX469" fmla="*/ 878193 w 1414580"/>
                <a:gd name="connsiteY469" fmla="*/ 768059 h 1207616"/>
                <a:gd name="connsiteX470" fmla="*/ 878193 w 1414580"/>
                <a:gd name="connsiteY470" fmla="*/ 767108 h 1207616"/>
                <a:gd name="connsiteX471" fmla="*/ 878193 w 1414580"/>
                <a:gd name="connsiteY471" fmla="*/ 751918 h 1207616"/>
                <a:gd name="connsiteX472" fmla="*/ 877222 w 1414580"/>
                <a:gd name="connsiteY472" fmla="*/ 750021 h 1207616"/>
                <a:gd name="connsiteX473" fmla="*/ 876295 w 1414580"/>
                <a:gd name="connsiteY473" fmla="*/ 745270 h 1207616"/>
                <a:gd name="connsiteX474" fmla="*/ 885788 w 1414580"/>
                <a:gd name="connsiteY474" fmla="*/ 737675 h 1207616"/>
                <a:gd name="connsiteX475" fmla="*/ 891485 w 1414580"/>
                <a:gd name="connsiteY475" fmla="*/ 731982 h 1207616"/>
                <a:gd name="connsiteX476" fmla="*/ 892416 w 1414580"/>
                <a:gd name="connsiteY476" fmla="*/ 731982 h 1207616"/>
                <a:gd name="connsiteX477" fmla="*/ 897182 w 1414580"/>
                <a:gd name="connsiteY477" fmla="*/ 731982 h 1207616"/>
                <a:gd name="connsiteX478" fmla="*/ 900977 w 1414580"/>
                <a:gd name="connsiteY478" fmla="*/ 731982 h 1207616"/>
                <a:gd name="connsiteX479" fmla="*/ 901909 w 1414580"/>
                <a:gd name="connsiteY479" fmla="*/ 731982 h 1207616"/>
                <a:gd name="connsiteX480" fmla="*/ 900977 w 1414580"/>
                <a:gd name="connsiteY480" fmla="*/ 731031 h 1207616"/>
                <a:gd name="connsiteX481" fmla="*/ 897182 w 1414580"/>
                <a:gd name="connsiteY481" fmla="*/ 731031 h 1207616"/>
                <a:gd name="connsiteX482" fmla="*/ 892416 w 1414580"/>
                <a:gd name="connsiteY482" fmla="*/ 731031 h 1207616"/>
                <a:gd name="connsiteX483" fmla="*/ 889582 w 1414580"/>
                <a:gd name="connsiteY483" fmla="*/ 731982 h 1207616"/>
                <a:gd name="connsiteX484" fmla="*/ 888616 w 1414580"/>
                <a:gd name="connsiteY484" fmla="*/ 732928 h 1207616"/>
                <a:gd name="connsiteX485" fmla="*/ 872495 w 1414580"/>
                <a:gd name="connsiteY485" fmla="*/ 736729 h 1207616"/>
                <a:gd name="connsiteX486" fmla="*/ 871529 w 1414580"/>
                <a:gd name="connsiteY486" fmla="*/ 739577 h 1207616"/>
                <a:gd name="connsiteX487" fmla="*/ 868700 w 1414580"/>
                <a:gd name="connsiteY487" fmla="*/ 742426 h 1207616"/>
                <a:gd name="connsiteX488" fmla="*/ 868700 w 1414580"/>
                <a:gd name="connsiteY488" fmla="*/ 742426 h 1207616"/>
                <a:gd name="connsiteX489" fmla="*/ 865832 w 1414580"/>
                <a:gd name="connsiteY489" fmla="*/ 745270 h 1207616"/>
                <a:gd name="connsiteX490" fmla="*/ 865832 w 1414580"/>
                <a:gd name="connsiteY490" fmla="*/ 745270 h 1207616"/>
                <a:gd name="connsiteX491" fmla="*/ 862998 w 1414580"/>
                <a:gd name="connsiteY491" fmla="*/ 747172 h 1207616"/>
                <a:gd name="connsiteX492" fmla="*/ 860134 w 1414580"/>
                <a:gd name="connsiteY492" fmla="*/ 749069 h 1207616"/>
                <a:gd name="connsiteX493" fmla="*/ 861100 w 1414580"/>
                <a:gd name="connsiteY493" fmla="*/ 750972 h 1207616"/>
                <a:gd name="connsiteX494" fmla="*/ 861100 w 1414580"/>
                <a:gd name="connsiteY494" fmla="*/ 751918 h 1207616"/>
                <a:gd name="connsiteX495" fmla="*/ 860134 w 1414580"/>
                <a:gd name="connsiteY495" fmla="*/ 752865 h 1207616"/>
                <a:gd name="connsiteX496" fmla="*/ 859203 w 1414580"/>
                <a:gd name="connsiteY496" fmla="*/ 754767 h 1207616"/>
                <a:gd name="connsiteX497" fmla="*/ 860134 w 1414580"/>
                <a:gd name="connsiteY497" fmla="*/ 755718 h 1207616"/>
                <a:gd name="connsiteX498" fmla="*/ 859203 w 1414580"/>
                <a:gd name="connsiteY498" fmla="*/ 755718 h 1207616"/>
                <a:gd name="connsiteX499" fmla="*/ 858232 w 1414580"/>
                <a:gd name="connsiteY499" fmla="*/ 754767 h 1207616"/>
                <a:gd name="connsiteX500" fmla="*/ 857305 w 1414580"/>
                <a:gd name="connsiteY500" fmla="*/ 755718 h 1207616"/>
                <a:gd name="connsiteX501" fmla="*/ 856344 w 1414580"/>
                <a:gd name="connsiteY501" fmla="*/ 757616 h 1207616"/>
                <a:gd name="connsiteX502" fmla="*/ 855403 w 1414580"/>
                <a:gd name="connsiteY502" fmla="*/ 759513 h 1207616"/>
                <a:gd name="connsiteX503" fmla="*/ 855403 w 1414580"/>
                <a:gd name="connsiteY503" fmla="*/ 759513 h 1207616"/>
                <a:gd name="connsiteX504" fmla="*/ 856344 w 1414580"/>
                <a:gd name="connsiteY504" fmla="*/ 760465 h 1207616"/>
                <a:gd name="connsiteX505" fmla="*/ 855403 w 1414580"/>
                <a:gd name="connsiteY505" fmla="*/ 761416 h 1207616"/>
                <a:gd name="connsiteX506" fmla="*/ 856344 w 1414580"/>
                <a:gd name="connsiteY506" fmla="*/ 764259 h 1207616"/>
                <a:gd name="connsiteX507" fmla="*/ 856344 w 1414580"/>
                <a:gd name="connsiteY507" fmla="*/ 765216 h 1207616"/>
                <a:gd name="connsiteX508" fmla="*/ 858232 w 1414580"/>
                <a:gd name="connsiteY508" fmla="*/ 767108 h 1207616"/>
                <a:gd name="connsiteX509" fmla="*/ 858232 w 1414580"/>
                <a:gd name="connsiteY509" fmla="*/ 768059 h 1207616"/>
                <a:gd name="connsiteX510" fmla="*/ 860134 w 1414580"/>
                <a:gd name="connsiteY510" fmla="*/ 771854 h 1207616"/>
                <a:gd name="connsiteX511" fmla="*/ 864900 w 1414580"/>
                <a:gd name="connsiteY511" fmla="*/ 771854 h 1207616"/>
                <a:gd name="connsiteX512" fmla="*/ 866798 w 1414580"/>
                <a:gd name="connsiteY512" fmla="*/ 773757 h 1207616"/>
                <a:gd name="connsiteX513" fmla="*/ 867729 w 1414580"/>
                <a:gd name="connsiteY513" fmla="*/ 773757 h 1207616"/>
                <a:gd name="connsiteX514" fmla="*/ 867729 w 1414580"/>
                <a:gd name="connsiteY514" fmla="*/ 774708 h 1207616"/>
                <a:gd name="connsiteX515" fmla="*/ 868700 w 1414580"/>
                <a:gd name="connsiteY515" fmla="*/ 778503 h 1207616"/>
                <a:gd name="connsiteX516" fmla="*/ 870593 w 1414580"/>
                <a:gd name="connsiteY516" fmla="*/ 782303 h 1207616"/>
                <a:gd name="connsiteX517" fmla="*/ 872495 w 1414580"/>
                <a:gd name="connsiteY517" fmla="*/ 784200 h 1207616"/>
                <a:gd name="connsiteX518" fmla="*/ 874393 w 1414580"/>
                <a:gd name="connsiteY518" fmla="*/ 786098 h 1207616"/>
                <a:gd name="connsiteX519" fmla="*/ 877222 w 1414580"/>
                <a:gd name="connsiteY519" fmla="*/ 787995 h 1207616"/>
                <a:gd name="connsiteX520" fmla="*/ 879124 w 1414580"/>
                <a:gd name="connsiteY520" fmla="*/ 788952 h 1207616"/>
                <a:gd name="connsiteX521" fmla="*/ 878193 w 1414580"/>
                <a:gd name="connsiteY521" fmla="*/ 790839 h 1207616"/>
                <a:gd name="connsiteX522" fmla="*/ 875329 w 1414580"/>
                <a:gd name="connsiteY522" fmla="*/ 799390 h 1207616"/>
                <a:gd name="connsiteX523" fmla="*/ 881988 w 1414580"/>
                <a:gd name="connsiteY523" fmla="*/ 804121 h 1207616"/>
                <a:gd name="connsiteX524" fmla="*/ 883890 w 1414580"/>
                <a:gd name="connsiteY524" fmla="*/ 806019 h 1207616"/>
                <a:gd name="connsiteX525" fmla="*/ 881988 w 1414580"/>
                <a:gd name="connsiteY525" fmla="*/ 807921 h 1207616"/>
                <a:gd name="connsiteX526" fmla="*/ 881988 w 1414580"/>
                <a:gd name="connsiteY526" fmla="*/ 808887 h 1207616"/>
                <a:gd name="connsiteX527" fmla="*/ 879124 w 1414580"/>
                <a:gd name="connsiteY527" fmla="*/ 812687 h 1207616"/>
                <a:gd name="connsiteX528" fmla="*/ 877222 w 1414580"/>
                <a:gd name="connsiteY528" fmla="*/ 813614 h 1207616"/>
                <a:gd name="connsiteX529" fmla="*/ 876295 w 1414580"/>
                <a:gd name="connsiteY529" fmla="*/ 812687 h 1207616"/>
                <a:gd name="connsiteX530" fmla="*/ 875329 w 1414580"/>
                <a:gd name="connsiteY530" fmla="*/ 812687 h 1207616"/>
                <a:gd name="connsiteX531" fmla="*/ 875329 w 1414580"/>
                <a:gd name="connsiteY531" fmla="*/ 813614 h 1207616"/>
                <a:gd name="connsiteX532" fmla="*/ 876295 w 1414580"/>
                <a:gd name="connsiteY532" fmla="*/ 815516 h 1207616"/>
                <a:gd name="connsiteX533" fmla="*/ 873427 w 1414580"/>
                <a:gd name="connsiteY533" fmla="*/ 816482 h 1207616"/>
                <a:gd name="connsiteX534" fmla="*/ 873427 w 1414580"/>
                <a:gd name="connsiteY534" fmla="*/ 813614 h 1207616"/>
                <a:gd name="connsiteX535" fmla="*/ 871529 w 1414580"/>
                <a:gd name="connsiteY535" fmla="*/ 813614 h 1207616"/>
                <a:gd name="connsiteX536" fmla="*/ 869627 w 1414580"/>
                <a:gd name="connsiteY536" fmla="*/ 812687 h 1207616"/>
                <a:gd name="connsiteX537" fmla="*/ 867729 w 1414580"/>
                <a:gd name="connsiteY537" fmla="*/ 808887 h 1207616"/>
                <a:gd name="connsiteX538" fmla="*/ 867729 w 1414580"/>
                <a:gd name="connsiteY538" fmla="*/ 809819 h 1207616"/>
                <a:gd name="connsiteX539" fmla="*/ 867729 w 1414580"/>
                <a:gd name="connsiteY539" fmla="*/ 810785 h 1207616"/>
                <a:gd name="connsiteX540" fmla="*/ 862998 w 1414580"/>
                <a:gd name="connsiteY540" fmla="*/ 812687 h 1207616"/>
                <a:gd name="connsiteX541" fmla="*/ 863934 w 1414580"/>
                <a:gd name="connsiteY541" fmla="*/ 815516 h 1207616"/>
                <a:gd name="connsiteX542" fmla="*/ 865832 w 1414580"/>
                <a:gd name="connsiteY542" fmla="*/ 815516 h 1207616"/>
                <a:gd name="connsiteX543" fmla="*/ 869627 w 1414580"/>
                <a:gd name="connsiteY543" fmla="*/ 816482 h 1207616"/>
                <a:gd name="connsiteX544" fmla="*/ 872495 w 1414580"/>
                <a:gd name="connsiteY544" fmla="*/ 818380 h 1207616"/>
                <a:gd name="connsiteX545" fmla="*/ 873427 w 1414580"/>
                <a:gd name="connsiteY545" fmla="*/ 818380 h 1207616"/>
                <a:gd name="connsiteX546" fmla="*/ 877222 w 1414580"/>
                <a:gd name="connsiteY546" fmla="*/ 818380 h 1207616"/>
                <a:gd name="connsiteX547" fmla="*/ 878193 w 1414580"/>
                <a:gd name="connsiteY547" fmla="*/ 816482 h 1207616"/>
                <a:gd name="connsiteX548" fmla="*/ 885788 w 1414580"/>
                <a:gd name="connsiteY548" fmla="*/ 814580 h 1207616"/>
                <a:gd name="connsiteX549" fmla="*/ 887690 w 1414580"/>
                <a:gd name="connsiteY549" fmla="*/ 816482 h 1207616"/>
                <a:gd name="connsiteX550" fmla="*/ 887690 w 1414580"/>
                <a:gd name="connsiteY550" fmla="*/ 820282 h 1207616"/>
                <a:gd name="connsiteX551" fmla="*/ 885788 w 1414580"/>
                <a:gd name="connsiteY551" fmla="*/ 826911 h 1207616"/>
                <a:gd name="connsiteX552" fmla="*/ 884821 w 1414580"/>
                <a:gd name="connsiteY552" fmla="*/ 827877 h 1207616"/>
                <a:gd name="connsiteX553" fmla="*/ 882919 w 1414580"/>
                <a:gd name="connsiteY553" fmla="*/ 827877 h 1207616"/>
                <a:gd name="connsiteX554" fmla="*/ 881988 w 1414580"/>
                <a:gd name="connsiteY554" fmla="*/ 828808 h 1207616"/>
                <a:gd name="connsiteX555" fmla="*/ 882919 w 1414580"/>
                <a:gd name="connsiteY555" fmla="*/ 829775 h 1207616"/>
                <a:gd name="connsiteX556" fmla="*/ 887690 w 1414580"/>
                <a:gd name="connsiteY556" fmla="*/ 834506 h 1207616"/>
                <a:gd name="connsiteX557" fmla="*/ 889582 w 1414580"/>
                <a:gd name="connsiteY557" fmla="*/ 845901 h 1207616"/>
                <a:gd name="connsiteX558" fmla="*/ 891485 w 1414580"/>
                <a:gd name="connsiteY558" fmla="*/ 847798 h 1207616"/>
                <a:gd name="connsiteX559" fmla="*/ 894314 w 1414580"/>
                <a:gd name="connsiteY559" fmla="*/ 849696 h 1207616"/>
                <a:gd name="connsiteX560" fmla="*/ 895285 w 1414580"/>
                <a:gd name="connsiteY560" fmla="*/ 851593 h 1207616"/>
                <a:gd name="connsiteX561" fmla="*/ 896211 w 1414580"/>
                <a:gd name="connsiteY561" fmla="*/ 852564 h 1207616"/>
                <a:gd name="connsiteX562" fmla="*/ 902875 w 1414580"/>
                <a:gd name="connsiteY562" fmla="*/ 854462 h 1207616"/>
                <a:gd name="connsiteX563" fmla="*/ 902875 w 1414580"/>
                <a:gd name="connsiteY563" fmla="*/ 856359 h 1207616"/>
                <a:gd name="connsiteX564" fmla="*/ 900977 w 1414580"/>
                <a:gd name="connsiteY564" fmla="*/ 859188 h 1207616"/>
                <a:gd name="connsiteX565" fmla="*/ 900011 w 1414580"/>
                <a:gd name="connsiteY565" fmla="*/ 859188 h 1207616"/>
                <a:gd name="connsiteX566" fmla="*/ 907606 w 1414580"/>
                <a:gd name="connsiteY566" fmla="*/ 861086 h 1207616"/>
                <a:gd name="connsiteX567" fmla="*/ 909504 w 1414580"/>
                <a:gd name="connsiteY567" fmla="*/ 862988 h 1207616"/>
                <a:gd name="connsiteX568" fmla="*/ 906675 w 1414580"/>
                <a:gd name="connsiteY568" fmla="*/ 868680 h 1207616"/>
                <a:gd name="connsiteX569" fmla="*/ 904777 w 1414580"/>
                <a:gd name="connsiteY569" fmla="*/ 870583 h 1207616"/>
                <a:gd name="connsiteX570" fmla="*/ 902875 w 1414580"/>
                <a:gd name="connsiteY570" fmla="*/ 871554 h 1207616"/>
                <a:gd name="connsiteX571" fmla="*/ 894314 w 1414580"/>
                <a:gd name="connsiteY571" fmla="*/ 871554 h 1207616"/>
                <a:gd name="connsiteX572" fmla="*/ 893382 w 1414580"/>
                <a:gd name="connsiteY572" fmla="*/ 874383 h 1207616"/>
                <a:gd name="connsiteX573" fmla="*/ 892416 w 1414580"/>
                <a:gd name="connsiteY573" fmla="*/ 877246 h 1207616"/>
                <a:gd name="connsiteX574" fmla="*/ 893382 w 1414580"/>
                <a:gd name="connsiteY574" fmla="*/ 876280 h 1207616"/>
                <a:gd name="connsiteX575" fmla="*/ 896211 w 1414580"/>
                <a:gd name="connsiteY575" fmla="*/ 874383 h 1207616"/>
                <a:gd name="connsiteX576" fmla="*/ 898109 w 1414580"/>
                <a:gd name="connsiteY576" fmla="*/ 875349 h 1207616"/>
                <a:gd name="connsiteX577" fmla="*/ 899080 w 1414580"/>
                <a:gd name="connsiteY577" fmla="*/ 879149 h 1207616"/>
                <a:gd name="connsiteX578" fmla="*/ 896211 w 1414580"/>
                <a:gd name="connsiteY578" fmla="*/ 881046 h 1207616"/>
                <a:gd name="connsiteX579" fmla="*/ 900977 w 1414580"/>
                <a:gd name="connsiteY579" fmla="*/ 881046 h 1207616"/>
                <a:gd name="connsiteX580" fmla="*/ 901909 w 1414580"/>
                <a:gd name="connsiteY580" fmla="*/ 878178 h 1207616"/>
                <a:gd name="connsiteX581" fmla="*/ 903811 w 1414580"/>
                <a:gd name="connsiteY581" fmla="*/ 877246 h 1207616"/>
                <a:gd name="connsiteX582" fmla="*/ 906675 w 1414580"/>
                <a:gd name="connsiteY582" fmla="*/ 876280 h 1207616"/>
                <a:gd name="connsiteX583" fmla="*/ 911406 w 1414580"/>
                <a:gd name="connsiteY583" fmla="*/ 876280 h 1207616"/>
                <a:gd name="connsiteX584" fmla="*/ 915201 w 1414580"/>
                <a:gd name="connsiteY584" fmla="*/ 879149 h 1207616"/>
                <a:gd name="connsiteX585" fmla="*/ 918069 w 1414580"/>
                <a:gd name="connsiteY585" fmla="*/ 883875 h 1207616"/>
                <a:gd name="connsiteX586" fmla="*/ 912372 w 1414580"/>
                <a:gd name="connsiteY586" fmla="*/ 885778 h 1207616"/>
                <a:gd name="connsiteX587" fmla="*/ 911406 w 1414580"/>
                <a:gd name="connsiteY587" fmla="*/ 887670 h 1207616"/>
                <a:gd name="connsiteX588" fmla="*/ 909504 w 1414580"/>
                <a:gd name="connsiteY588" fmla="*/ 888641 h 1207616"/>
                <a:gd name="connsiteX589" fmla="*/ 903811 w 1414580"/>
                <a:gd name="connsiteY589" fmla="*/ 890544 h 1207616"/>
                <a:gd name="connsiteX590" fmla="*/ 901909 w 1414580"/>
                <a:gd name="connsiteY590" fmla="*/ 891470 h 1207616"/>
                <a:gd name="connsiteX591" fmla="*/ 899080 w 1414580"/>
                <a:gd name="connsiteY591" fmla="*/ 891470 h 1207616"/>
                <a:gd name="connsiteX592" fmla="*/ 896211 w 1414580"/>
                <a:gd name="connsiteY592" fmla="*/ 892436 h 1207616"/>
                <a:gd name="connsiteX593" fmla="*/ 891485 w 1414580"/>
                <a:gd name="connsiteY593" fmla="*/ 897167 h 1207616"/>
                <a:gd name="connsiteX594" fmla="*/ 879124 w 1414580"/>
                <a:gd name="connsiteY594" fmla="*/ 898139 h 1207616"/>
                <a:gd name="connsiteX595" fmla="*/ 876295 w 1414580"/>
                <a:gd name="connsiteY595" fmla="*/ 900041 h 1207616"/>
                <a:gd name="connsiteX596" fmla="*/ 868700 w 1414580"/>
                <a:gd name="connsiteY596" fmla="*/ 901933 h 1207616"/>
                <a:gd name="connsiteX597" fmla="*/ 863934 w 1414580"/>
                <a:gd name="connsiteY597" fmla="*/ 900041 h 1207616"/>
                <a:gd name="connsiteX598" fmla="*/ 865832 w 1414580"/>
                <a:gd name="connsiteY598" fmla="*/ 896236 h 1207616"/>
                <a:gd name="connsiteX599" fmla="*/ 865832 w 1414580"/>
                <a:gd name="connsiteY599" fmla="*/ 894338 h 1207616"/>
                <a:gd name="connsiteX600" fmla="*/ 866798 w 1414580"/>
                <a:gd name="connsiteY600" fmla="*/ 894338 h 1207616"/>
                <a:gd name="connsiteX601" fmla="*/ 867729 w 1414580"/>
                <a:gd name="connsiteY601" fmla="*/ 893372 h 1207616"/>
                <a:gd name="connsiteX602" fmla="*/ 870593 w 1414580"/>
                <a:gd name="connsiteY602" fmla="*/ 890544 h 1207616"/>
                <a:gd name="connsiteX603" fmla="*/ 873427 w 1414580"/>
                <a:gd name="connsiteY603" fmla="*/ 890544 h 1207616"/>
                <a:gd name="connsiteX604" fmla="*/ 873427 w 1414580"/>
                <a:gd name="connsiteY604" fmla="*/ 890544 h 1207616"/>
                <a:gd name="connsiteX605" fmla="*/ 876295 w 1414580"/>
                <a:gd name="connsiteY605" fmla="*/ 888641 h 1207616"/>
                <a:gd name="connsiteX606" fmla="*/ 876295 w 1414580"/>
                <a:gd name="connsiteY606" fmla="*/ 887670 h 1207616"/>
                <a:gd name="connsiteX607" fmla="*/ 877222 w 1414580"/>
                <a:gd name="connsiteY607" fmla="*/ 886743 h 1207616"/>
                <a:gd name="connsiteX608" fmla="*/ 879124 w 1414580"/>
                <a:gd name="connsiteY608" fmla="*/ 884841 h 1207616"/>
                <a:gd name="connsiteX609" fmla="*/ 881022 w 1414580"/>
                <a:gd name="connsiteY609" fmla="*/ 883875 h 1207616"/>
                <a:gd name="connsiteX610" fmla="*/ 882919 w 1414580"/>
                <a:gd name="connsiteY610" fmla="*/ 882944 h 1207616"/>
                <a:gd name="connsiteX611" fmla="*/ 883890 w 1414580"/>
                <a:gd name="connsiteY611" fmla="*/ 882944 h 1207616"/>
                <a:gd name="connsiteX612" fmla="*/ 882919 w 1414580"/>
                <a:gd name="connsiteY612" fmla="*/ 881978 h 1207616"/>
                <a:gd name="connsiteX613" fmla="*/ 880090 w 1414580"/>
                <a:gd name="connsiteY613" fmla="*/ 881046 h 1207616"/>
                <a:gd name="connsiteX614" fmla="*/ 878193 w 1414580"/>
                <a:gd name="connsiteY614" fmla="*/ 880075 h 1207616"/>
                <a:gd name="connsiteX615" fmla="*/ 877222 w 1414580"/>
                <a:gd name="connsiteY615" fmla="*/ 880075 h 1207616"/>
                <a:gd name="connsiteX616" fmla="*/ 876295 w 1414580"/>
                <a:gd name="connsiteY616" fmla="*/ 882944 h 1207616"/>
                <a:gd name="connsiteX617" fmla="*/ 875329 w 1414580"/>
                <a:gd name="connsiteY617" fmla="*/ 884841 h 1207616"/>
                <a:gd name="connsiteX618" fmla="*/ 873427 w 1414580"/>
                <a:gd name="connsiteY618" fmla="*/ 886743 h 1207616"/>
                <a:gd name="connsiteX619" fmla="*/ 872495 w 1414580"/>
                <a:gd name="connsiteY619" fmla="*/ 887670 h 1207616"/>
                <a:gd name="connsiteX620" fmla="*/ 870593 w 1414580"/>
                <a:gd name="connsiteY620" fmla="*/ 888641 h 1207616"/>
                <a:gd name="connsiteX621" fmla="*/ 869627 w 1414580"/>
                <a:gd name="connsiteY621" fmla="*/ 887670 h 1207616"/>
                <a:gd name="connsiteX622" fmla="*/ 868700 w 1414580"/>
                <a:gd name="connsiteY622" fmla="*/ 886743 h 1207616"/>
                <a:gd name="connsiteX623" fmla="*/ 866798 w 1414580"/>
                <a:gd name="connsiteY623" fmla="*/ 887670 h 1207616"/>
                <a:gd name="connsiteX624" fmla="*/ 864900 w 1414580"/>
                <a:gd name="connsiteY624" fmla="*/ 887670 h 1207616"/>
                <a:gd name="connsiteX625" fmla="*/ 864900 w 1414580"/>
                <a:gd name="connsiteY625" fmla="*/ 886743 h 1207616"/>
                <a:gd name="connsiteX626" fmla="*/ 862032 w 1414580"/>
                <a:gd name="connsiteY626" fmla="*/ 883875 h 1207616"/>
                <a:gd name="connsiteX627" fmla="*/ 861100 w 1414580"/>
                <a:gd name="connsiteY627" fmla="*/ 885778 h 1207616"/>
                <a:gd name="connsiteX628" fmla="*/ 854437 w 1414580"/>
                <a:gd name="connsiteY628" fmla="*/ 885778 h 1207616"/>
                <a:gd name="connsiteX629" fmla="*/ 854437 w 1414580"/>
                <a:gd name="connsiteY629" fmla="*/ 884841 h 1207616"/>
                <a:gd name="connsiteX630" fmla="*/ 852540 w 1414580"/>
                <a:gd name="connsiteY630" fmla="*/ 882944 h 1207616"/>
                <a:gd name="connsiteX631" fmla="*/ 856344 w 1414580"/>
                <a:gd name="connsiteY631" fmla="*/ 881046 h 1207616"/>
                <a:gd name="connsiteX632" fmla="*/ 854437 w 1414580"/>
                <a:gd name="connsiteY632" fmla="*/ 878178 h 1207616"/>
                <a:gd name="connsiteX633" fmla="*/ 853505 w 1414580"/>
                <a:gd name="connsiteY633" fmla="*/ 876280 h 1207616"/>
                <a:gd name="connsiteX634" fmla="*/ 854437 w 1414580"/>
                <a:gd name="connsiteY634" fmla="*/ 872480 h 1207616"/>
                <a:gd name="connsiteX635" fmla="*/ 853505 w 1414580"/>
                <a:gd name="connsiteY635" fmla="*/ 871554 h 1207616"/>
                <a:gd name="connsiteX636" fmla="*/ 854437 w 1414580"/>
                <a:gd name="connsiteY636" fmla="*/ 868680 h 1207616"/>
                <a:gd name="connsiteX637" fmla="*/ 854437 w 1414580"/>
                <a:gd name="connsiteY637" fmla="*/ 867754 h 1207616"/>
                <a:gd name="connsiteX638" fmla="*/ 855403 w 1414580"/>
                <a:gd name="connsiteY638" fmla="*/ 867754 h 1207616"/>
                <a:gd name="connsiteX639" fmla="*/ 857305 w 1414580"/>
                <a:gd name="connsiteY639" fmla="*/ 866788 h 1207616"/>
                <a:gd name="connsiteX640" fmla="*/ 862032 w 1414580"/>
                <a:gd name="connsiteY640" fmla="*/ 865856 h 1207616"/>
                <a:gd name="connsiteX641" fmla="*/ 862998 w 1414580"/>
                <a:gd name="connsiteY641" fmla="*/ 864885 h 1207616"/>
                <a:gd name="connsiteX642" fmla="*/ 865832 w 1414580"/>
                <a:gd name="connsiteY642" fmla="*/ 863954 h 1207616"/>
                <a:gd name="connsiteX643" fmla="*/ 867729 w 1414580"/>
                <a:gd name="connsiteY643" fmla="*/ 862988 h 1207616"/>
                <a:gd name="connsiteX644" fmla="*/ 862032 w 1414580"/>
                <a:gd name="connsiteY644" fmla="*/ 859188 h 1207616"/>
                <a:gd name="connsiteX645" fmla="*/ 860134 w 1414580"/>
                <a:gd name="connsiteY645" fmla="*/ 859188 h 1207616"/>
                <a:gd name="connsiteX646" fmla="*/ 859203 w 1414580"/>
                <a:gd name="connsiteY646" fmla="*/ 859188 h 1207616"/>
                <a:gd name="connsiteX647" fmla="*/ 857305 w 1414580"/>
                <a:gd name="connsiteY647" fmla="*/ 859188 h 1207616"/>
                <a:gd name="connsiteX648" fmla="*/ 850637 w 1414580"/>
                <a:gd name="connsiteY648" fmla="*/ 858262 h 1207616"/>
                <a:gd name="connsiteX649" fmla="*/ 848739 w 1414580"/>
                <a:gd name="connsiteY649" fmla="*/ 857291 h 1207616"/>
                <a:gd name="connsiteX650" fmla="*/ 844945 w 1414580"/>
                <a:gd name="connsiteY650" fmla="*/ 856359 h 1207616"/>
                <a:gd name="connsiteX651" fmla="*/ 843042 w 1414580"/>
                <a:gd name="connsiteY651" fmla="*/ 859188 h 1207616"/>
                <a:gd name="connsiteX652" fmla="*/ 839242 w 1414580"/>
                <a:gd name="connsiteY652" fmla="*/ 859188 h 1207616"/>
                <a:gd name="connsiteX653" fmla="*/ 839242 w 1414580"/>
                <a:gd name="connsiteY653" fmla="*/ 857291 h 1207616"/>
                <a:gd name="connsiteX654" fmla="*/ 839242 w 1414580"/>
                <a:gd name="connsiteY654" fmla="*/ 856359 h 1207616"/>
                <a:gd name="connsiteX655" fmla="*/ 839242 w 1414580"/>
                <a:gd name="connsiteY655" fmla="*/ 851593 h 1207616"/>
                <a:gd name="connsiteX656" fmla="*/ 836413 w 1414580"/>
                <a:gd name="connsiteY656" fmla="*/ 850667 h 1207616"/>
                <a:gd name="connsiteX657" fmla="*/ 836413 w 1414580"/>
                <a:gd name="connsiteY657" fmla="*/ 847798 h 1207616"/>
                <a:gd name="connsiteX658" fmla="*/ 837350 w 1414580"/>
                <a:gd name="connsiteY658" fmla="*/ 845901 h 1207616"/>
                <a:gd name="connsiteX659" fmla="*/ 841145 w 1414580"/>
                <a:gd name="connsiteY659" fmla="*/ 843067 h 1207616"/>
                <a:gd name="connsiteX660" fmla="*/ 841145 w 1414580"/>
                <a:gd name="connsiteY660" fmla="*/ 843067 h 1207616"/>
                <a:gd name="connsiteX661" fmla="*/ 840213 w 1414580"/>
                <a:gd name="connsiteY661" fmla="*/ 842101 h 1207616"/>
                <a:gd name="connsiteX662" fmla="*/ 838316 w 1414580"/>
                <a:gd name="connsiteY662" fmla="*/ 841169 h 1207616"/>
                <a:gd name="connsiteX663" fmla="*/ 836413 w 1414580"/>
                <a:gd name="connsiteY663" fmla="*/ 843067 h 1207616"/>
                <a:gd name="connsiteX664" fmla="*/ 835447 w 1414580"/>
                <a:gd name="connsiteY664" fmla="*/ 843998 h 1207616"/>
                <a:gd name="connsiteX665" fmla="*/ 831647 w 1414580"/>
                <a:gd name="connsiteY665" fmla="*/ 843067 h 1207616"/>
                <a:gd name="connsiteX666" fmla="*/ 830721 w 1414580"/>
                <a:gd name="connsiteY666" fmla="*/ 841169 h 1207616"/>
                <a:gd name="connsiteX667" fmla="*/ 830721 w 1414580"/>
                <a:gd name="connsiteY667" fmla="*/ 840198 h 1207616"/>
                <a:gd name="connsiteX668" fmla="*/ 831647 w 1414580"/>
                <a:gd name="connsiteY668" fmla="*/ 839272 h 1207616"/>
                <a:gd name="connsiteX669" fmla="*/ 832613 w 1414580"/>
                <a:gd name="connsiteY669" fmla="*/ 839272 h 1207616"/>
                <a:gd name="connsiteX670" fmla="*/ 832613 w 1414580"/>
                <a:gd name="connsiteY670" fmla="*/ 831677 h 1207616"/>
                <a:gd name="connsiteX671" fmla="*/ 829750 w 1414580"/>
                <a:gd name="connsiteY671" fmla="*/ 833570 h 1207616"/>
                <a:gd name="connsiteX672" fmla="*/ 829750 w 1414580"/>
                <a:gd name="connsiteY672" fmla="*/ 834506 h 1207616"/>
                <a:gd name="connsiteX673" fmla="*/ 829750 w 1414580"/>
                <a:gd name="connsiteY673" fmla="*/ 838306 h 1207616"/>
                <a:gd name="connsiteX674" fmla="*/ 828818 w 1414580"/>
                <a:gd name="connsiteY674" fmla="*/ 838306 h 1207616"/>
                <a:gd name="connsiteX675" fmla="*/ 827857 w 1414580"/>
                <a:gd name="connsiteY675" fmla="*/ 841169 h 1207616"/>
                <a:gd name="connsiteX676" fmla="*/ 825955 w 1414580"/>
                <a:gd name="connsiteY676" fmla="*/ 845901 h 1207616"/>
                <a:gd name="connsiteX677" fmla="*/ 821224 w 1414580"/>
                <a:gd name="connsiteY677" fmla="*/ 846867 h 1207616"/>
                <a:gd name="connsiteX678" fmla="*/ 818365 w 1414580"/>
                <a:gd name="connsiteY678" fmla="*/ 852564 h 1207616"/>
                <a:gd name="connsiteX679" fmla="*/ 817424 w 1414580"/>
                <a:gd name="connsiteY679" fmla="*/ 853491 h 1207616"/>
                <a:gd name="connsiteX680" fmla="*/ 813619 w 1414580"/>
                <a:gd name="connsiteY680" fmla="*/ 853491 h 1207616"/>
                <a:gd name="connsiteX681" fmla="*/ 813619 w 1414580"/>
                <a:gd name="connsiteY681" fmla="*/ 852564 h 1207616"/>
                <a:gd name="connsiteX682" fmla="*/ 811731 w 1414580"/>
                <a:gd name="connsiteY682" fmla="*/ 853491 h 1207616"/>
                <a:gd name="connsiteX683" fmla="*/ 809829 w 1414580"/>
                <a:gd name="connsiteY683" fmla="*/ 853491 h 1207616"/>
                <a:gd name="connsiteX684" fmla="*/ 807931 w 1414580"/>
                <a:gd name="connsiteY684" fmla="*/ 853491 h 1207616"/>
                <a:gd name="connsiteX685" fmla="*/ 802234 w 1414580"/>
                <a:gd name="connsiteY685" fmla="*/ 851593 h 1207616"/>
                <a:gd name="connsiteX686" fmla="*/ 798434 w 1414580"/>
                <a:gd name="connsiteY686" fmla="*/ 847798 h 1207616"/>
                <a:gd name="connsiteX687" fmla="*/ 795610 w 1414580"/>
                <a:gd name="connsiteY687" fmla="*/ 844964 h 1207616"/>
                <a:gd name="connsiteX688" fmla="*/ 793708 w 1414580"/>
                <a:gd name="connsiteY688" fmla="*/ 844964 h 1207616"/>
                <a:gd name="connsiteX689" fmla="*/ 789908 w 1414580"/>
                <a:gd name="connsiteY689" fmla="*/ 844964 h 1207616"/>
                <a:gd name="connsiteX690" fmla="*/ 788942 w 1414580"/>
                <a:gd name="connsiteY690" fmla="*/ 846867 h 1207616"/>
                <a:gd name="connsiteX691" fmla="*/ 786113 w 1414580"/>
                <a:gd name="connsiteY691" fmla="*/ 851593 h 1207616"/>
                <a:gd name="connsiteX692" fmla="*/ 784215 w 1414580"/>
                <a:gd name="connsiteY692" fmla="*/ 852564 h 1207616"/>
                <a:gd name="connsiteX693" fmla="*/ 783249 w 1414580"/>
                <a:gd name="connsiteY693" fmla="*/ 852564 h 1207616"/>
                <a:gd name="connsiteX694" fmla="*/ 782313 w 1414580"/>
                <a:gd name="connsiteY694" fmla="*/ 851593 h 1207616"/>
                <a:gd name="connsiteX695" fmla="*/ 779449 w 1414580"/>
                <a:gd name="connsiteY695" fmla="*/ 854462 h 1207616"/>
                <a:gd name="connsiteX696" fmla="*/ 775649 w 1414580"/>
                <a:gd name="connsiteY696" fmla="*/ 855393 h 1207616"/>
                <a:gd name="connsiteX697" fmla="*/ 773752 w 1414580"/>
                <a:gd name="connsiteY697" fmla="*/ 854462 h 1207616"/>
                <a:gd name="connsiteX698" fmla="*/ 772820 w 1414580"/>
                <a:gd name="connsiteY698" fmla="*/ 854462 h 1207616"/>
                <a:gd name="connsiteX699" fmla="*/ 771854 w 1414580"/>
                <a:gd name="connsiteY699" fmla="*/ 853491 h 1207616"/>
                <a:gd name="connsiteX700" fmla="*/ 768054 w 1414580"/>
                <a:gd name="connsiteY700" fmla="*/ 848764 h 1207616"/>
                <a:gd name="connsiteX701" fmla="*/ 765225 w 1414580"/>
                <a:gd name="connsiteY701" fmla="*/ 845901 h 1207616"/>
                <a:gd name="connsiteX702" fmla="*/ 764260 w 1414580"/>
                <a:gd name="connsiteY702" fmla="*/ 845901 h 1207616"/>
                <a:gd name="connsiteX703" fmla="*/ 764260 w 1414580"/>
                <a:gd name="connsiteY703" fmla="*/ 846867 h 1207616"/>
                <a:gd name="connsiteX704" fmla="*/ 764260 w 1414580"/>
                <a:gd name="connsiteY704" fmla="*/ 846867 h 1207616"/>
                <a:gd name="connsiteX705" fmla="*/ 761426 w 1414580"/>
                <a:gd name="connsiteY705" fmla="*/ 846867 h 1207616"/>
                <a:gd name="connsiteX706" fmla="*/ 758557 w 1414580"/>
                <a:gd name="connsiteY706" fmla="*/ 848764 h 1207616"/>
                <a:gd name="connsiteX707" fmla="*/ 757631 w 1414580"/>
                <a:gd name="connsiteY707" fmla="*/ 851593 h 1207616"/>
                <a:gd name="connsiteX708" fmla="*/ 755728 w 1414580"/>
                <a:gd name="connsiteY708" fmla="*/ 852564 h 1207616"/>
                <a:gd name="connsiteX709" fmla="*/ 755728 w 1414580"/>
                <a:gd name="connsiteY709" fmla="*/ 855393 h 1207616"/>
                <a:gd name="connsiteX710" fmla="*/ 756660 w 1414580"/>
                <a:gd name="connsiteY710" fmla="*/ 857291 h 1207616"/>
                <a:gd name="connsiteX711" fmla="*/ 758557 w 1414580"/>
                <a:gd name="connsiteY711" fmla="*/ 858262 h 1207616"/>
                <a:gd name="connsiteX712" fmla="*/ 758557 w 1414580"/>
                <a:gd name="connsiteY712" fmla="*/ 859188 h 1207616"/>
                <a:gd name="connsiteX713" fmla="*/ 761426 w 1414580"/>
                <a:gd name="connsiteY713" fmla="*/ 860159 h 1207616"/>
                <a:gd name="connsiteX714" fmla="*/ 763323 w 1414580"/>
                <a:gd name="connsiteY714" fmla="*/ 861086 h 1207616"/>
                <a:gd name="connsiteX715" fmla="*/ 767123 w 1414580"/>
                <a:gd name="connsiteY715" fmla="*/ 862988 h 1207616"/>
                <a:gd name="connsiteX716" fmla="*/ 767123 w 1414580"/>
                <a:gd name="connsiteY716" fmla="*/ 863954 h 1207616"/>
                <a:gd name="connsiteX717" fmla="*/ 769952 w 1414580"/>
                <a:gd name="connsiteY717" fmla="*/ 865856 h 1207616"/>
                <a:gd name="connsiteX718" fmla="*/ 770918 w 1414580"/>
                <a:gd name="connsiteY718" fmla="*/ 866788 h 1207616"/>
                <a:gd name="connsiteX719" fmla="*/ 773752 w 1414580"/>
                <a:gd name="connsiteY719" fmla="*/ 867754 h 1207616"/>
                <a:gd name="connsiteX720" fmla="*/ 774718 w 1414580"/>
                <a:gd name="connsiteY720" fmla="*/ 868680 h 1207616"/>
                <a:gd name="connsiteX721" fmla="*/ 778518 w 1414580"/>
                <a:gd name="connsiteY721" fmla="*/ 869656 h 1207616"/>
                <a:gd name="connsiteX722" fmla="*/ 782313 w 1414580"/>
                <a:gd name="connsiteY722" fmla="*/ 870583 h 1207616"/>
                <a:gd name="connsiteX723" fmla="*/ 783249 w 1414580"/>
                <a:gd name="connsiteY723" fmla="*/ 872480 h 1207616"/>
                <a:gd name="connsiteX724" fmla="*/ 783249 w 1414580"/>
                <a:gd name="connsiteY724" fmla="*/ 874383 h 1207616"/>
                <a:gd name="connsiteX725" fmla="*/ 782313 w 1414580"/>
                <a:gd name="connsiteY725" fmla="*/ 875349 h 1207616"/>
                <a:gd name="connsiteX726" fmla="*/ 780415 w 1414580"/>
                <a:gd name="connsiteY726" fmla="*/ 876280 h 1207616"/>
                <a:gd name="connsiteX727" fmla="*/ 780415 w 1414580"/>
                <a:gd name="connsiteY727" fmla="*/ 877246 h 1207616"/>
                <a:gd name="connsiteX728" fmla="*/ 776620 w 1414580"/>
                <a:gd name="connsiteY728" fmla="*/ 872480 h 1207616"/>
                <a:gd name="connsiteX729" fmla="*/ 775649 w 1414580"/>
                <a:gd name="connsiteY729" fmla="*/ 871554 h 1207616"/>
                <a:gd name="connsiteX730" fmla="*/ 772820 w 1414580"/>
                <a:gd name="connsiteY730" fmla="*/ 871554 h 1207616"/>
                <a:gd name="connsiteX731" fmla="*/ 770918 w 1414580"/>
                <a:gd name="connsiteY731" fmla="*/ 873446 h 1207616"/>
                <a:gd name="connsiteX732" fmla="*/ 770918 w 1414580"/>
                <a:gd name="connsiteY732" fmla="*/ 873446 h 1207616"/>
                <a:gd name="connsiteX733" fmla="*/ 769952 w 1414580"/>
                <a:gd name="connsiteY733" fmla="*/ 880075 h 1207616"/>
                <a:gd name="connsiteX734" fmla="*/ 766152 w 1414580"/>
                <a:gd name="connsiteY734" fmla="*/ 881978 h 1207616"/>
                <a:gd name="connsiteX735" fmla="*/ 764260 w 1414580"/>
                <a:gd name="connsiteY735" fmla="*/ 881046 h 1207616"/>
                <a:gd name="connsiteX736" fmla="*/ 762357 w 1414580"/>
                <a:gd name="connsiteY736" fmla="*/ 880075 h 1207616"/>
                <a:gd name="connsiteX737" fmla="*/ 757631 w 1414580"/>
                <a:gd name="connsiteY737" fmla="*/ 880075 h 1207616"/>
                <a:gd name="connsiteX738" fmla="*/ 755728 w 1414580"/>
                <a:gd name="connsiteY738" fmla="*/ 881046 h 1207616"/>
                <a:gd name="connsiteX739" fmla="*/ 754762 w 1414580"/>
                <a:gd name="connsiteY739" fmla="*/ 881978 h 1207616"/>
                <a:gd name="connsiteX740" fmla="*/ 752865 w 1414580"/>
                <a:gd name="connsiteY740" fmla="*/ 881978 h 1207616"/>
                <a:gd name="connsiteX741" fmla="*/ 749065 w 1414580"/>
                <a:gd name="connsiteY741" fmla="*/ 881978 h 1207616"/>
                <a:gd name="connsiteX742" fmla="*/ 749065 w 1414580"/>
                <a:gd name="connsiteY742" fmla="*/ 881978 h 1207616"/>
                <a:gd name="connsiteX743" fmla="*/ 748133 w 1414580"/>
                <a:gd name="connsiteY743" fmla="*/ 887670 h 1207616"/>
                <a:gd name="connsiteX744" fmla="*/ 745270 w 1414580"/>
                <a:gd name="connsiteY744" fmla="*/ 887670 h 1207616"/>
                <a:gd name="connsiteX745" fmla="*/ 745270 w 1414580"/>
                <a:gd name="connsiteY745" fmla="*/ 888641 h 1207616"/>
                <a:gd name="connsiteX746" fmla="*/ 744333 w 1414580"/>
                <a:gd name="connsiteY746" fmla="*/ 891470 h 1207616"/>
                <a:gd name="connsiteX747" fmla="*/ 741470 w 1414580"/>
                <a:gd name="connsiteY747" fmla="*/ 895270 h 1207616"/>
                <a:gd name="connsiteX748" fmla="*/ 741470 w 1414580"/>
                <a:gd name="connsiteY748" fmla="*/ 897167 h 1207616"/>
                <a:gd name="connsiteX749" fmla="*/ 735772 w 1414580"/>
                <a:gd name="connsiteY749" fmla="*/ 898139 h 1207616"/>
                <a:gd name="connsiteX750" fmla="*/ 732939 w 1414580"/>
                <a:gd name="connsiteY750" fmla="*/ 897167 h 1207616"/>
                <a:gd name="connsiteX751" fmla="*/ 728173 w 1414580"/>
                <a:gd name="connsiteY751" fmla="*/ 900041 h 1207616"/>
                <a:gd name="connsiteX752" fmla="*/ 727246 w 1414580"/>
                <a:gd name="connsiteY752" fmla="*/ 898139 h 1207616"/>
                <a:gd name="connsiteX753" fmla="*/ 727246 w 1414580"/>
                <a:gd name="connsiteY753" fmla="*/ 897167 h 1207616"/>
                <a:gd name="connsiteX754" fmla="*/ 728173 w 1414580"/>
                <a:gd name="connsiteY754" fmla="*/ 894338 h 1207616"/>
                <a:gd name="connsiteX755" fmla="*/ 728173 w 1414580"/>
                <a:gd name="connsiteY755" fmla="*/ 893372 h 1207616"/>
                <a:gd name="connsiteX756" fmla="*/ 716783 w 1414580"/>
                <a:gd name="connsiteY756" fmla="*/ 897167 h 1207616"/>
                <a:gd name="connsiteX757" fmla="*/ 713949 w 1414580"/>
                <a:gd name="connsiteY757" fmla="*/ 900967 h 1207616"/>
                <a:gd name="connsiteX758" fmla="*/ 713949 w 1414580"/>
                <a:gd name="connsiteY758" fmla="*/ 900967 h 1207616"/>
                <a:gd name="connsiteX759" fmla="*/ 711085 w 1414580"/>
                <a:gd name="connsiteY759" fmla="*/ 902865 h 1207616"/>
                <a:gd name="connsiteX760" fmla="*/ 709183 w 1414580"/>
                <a:gd name="connsiteY760" fmla="*/ 902865 h 1207616"/>
                <a:gd name="connsiteX761" fmla="*/ 704457 w 1414580"/>
                <a:gd name="connsiteY761" fmla="*/ 903831 h 1207616"/>
                <a:gd name="connsiteX762" fmla="*/ 703490 w 1414580"/>
                <a:gd name="connsiteY762" fmla="*/ 904767 h 1207616"/>
                <a:gd name="connsiteX763" fmla="*/ 699691 w 1414580"/>
                <a:gd name="connsiteY763" fmla="*/ 907611 h 1207616"/>
                <a:gd name="connsiteX764" fmla="*/ 697793 w 1414580"/>
                <a:gd name="connsiteY764" fmla="*/ 909513 h 1207616"/>
                <a:gd name="connsiteX765" fmla="*/ 697793 w 1414580"/>
                <a:gd name="connsiteY765" fmla="*/ 906660 h 1207616"/>
                <a:gd name="connsiteX766" fmla="*/ 695896 w 1414580"/>
                <a:gd name="connsiteY766" fmla="*/ 905714 h 1207616"/>
                <a:gd name="connsiteX767" fmla="*/ 693067 w 1414580"/>
                <a:gd name="connsiteY767" fmla="*/ 904767 h 1207616"/>
                <a:gd name="connsiteX768" fmla="*/ 692096 w 1414580"/>
                <a:gd name="connsiteY768" fmla="*/ 912362 h 1207616"/>
                <a:gd name="connsiteX769" fmla="*/ 691169 w 1414580"/>
                <a:gd name="connsiteY769" fmla="*/ 914260 h 1207616"/>
                <a:gd name="connsiteX770" fmla="*/ 692096 w 1414580"/>
                <a:gd name="connsiteY770" fmla="*/ 915206 h 1207616"/>
                <a:gd name="connsiteX771" fmla="*/ 692096 w 1414580"/>
                <a:gd name="connsiteY771" fmla="*/ 916157 h 1207616"/>
                <a:gd name="connsiteX772" fmla="*/ 696862 w 1414580"/>
                <a:gd name="connsiteY772" fmla="*/ 916157 h 1207616"/>
                <a:gd name="connsiteX773" fmla="*/ 699691 w 1414580"/>
                <a:gd name="connsiteY773" fmla="*/ 919957 h 1207616"/>
                <a:gd name="connsiteX774" fmla="*/ 697793 w 1414580"/>
                <a:gd name="connsiteY774" fmla="*/ 921855 h 1207616"/>
                <a:gd name="connsiteX775" fmla="*/ 694964 w 1414580"/>
                <a:gd name="connsiteY775" fmla="*/ 922801 h 1207616"/>
                <a:gd name="connsiteX776" fmla="*/ 691169 w 1414580"/>
                <a:gd name="connsiteY776" fmla="*/ 924703 h 1207616"/>
                <a:gd name="connsiteX777" fmla="*/ 688301 w 1414580"/>
                <a:gd name="connsiteY777" fmla="*/ 922801 h 1207616"/>
                <a:gd name="connsiteX778" fmla="*/ 688301 w 1414580"/>
                <a:gd name="connsiteY778" fmla="*/ 924703 h 1207616"/>
                <a:gd name="connsiteX779" fmla="*/ 688301 w 1414580"/>
                <a:gd name="connsiteY779" fmla="*/ 926601 h 1207616"/>
                <a:gd name="connsiteX780" fmla="*/ 688301 w 1414580"/>
                <a:gd name="connsiteY780" fmla="*/ 928503 h 1207616"/>
                <a:gd name="connsiteX781" fmla="*/ 689267 w 1414580"/>
                <a:gd name="connsiteY781" fmla="*/ 929449 h 1207616"/>
                <a:gd name="connsiteX782" fmla="*/ 691169 w 1414580"/>
                <a:gd name="connsiteY782" fmla="*/ 931352 h 1207616"/>
                <a:gd name="connsiteX783" fmla="*/ 692096 w 1414580"/>
                <a:gd name="connsiteY783" fmla="*/ 931352 h 1207616"/>
                <a:gd name="connsiteX784" fmla="*/ 693067 w 1414580"/>
                <a:gd name="connsiteY784" fmla="*/ 932298 h 1207616"/>
                <a:gd name="connsiteX785" fmla="*/ 692096 w 1414580"/>
                <a:gd name="connsiteY785" fmla="*/ 935147 h 1207616"/>
                <a:gd name="connsiteX786" fmla="*/ 689267 w 1414580"/>
                <a:gd name="connsiteY786" fmla="*/ 933249 h 1207616"/>
                <a:gd name="connsiteX787" fmla="*/ 685467 w 1414580"/>
                <a:gd name="connsiteY787" fmla="*/ 936098 h 1207616"/>
                <a:gd name="connsiteX788" fmla="*/ 682603 w 1414580"/>
                <a:gd name="connsiteY788" fmla="*/ 939893 h 1207616"/>
                <a:gd name="connsiteX789" fmla="*/ 679774 w 1414580"/>
                <a:gd name="connsiteY789" fmla="*/ 940844 h 1207616"/>
                <a:gd name="connsiteX790" fmla="*/ 676906 w 1414580"/>
                <a:gd name="connsiteY790" fmla="*/ 946541 h 1207616"/>
                <a:gd name="connsiteX791" fmla="*/ 675975 w 1414580"/>
                <a:gd name="connsiteY791" fmla="*/ 947493 h 1207616"/>
                <a:gd name="connsiteX792" fmla="*/ 675975 w 1414580"/>
                <a:gd name="connsiteY792" fmla="*/ 948439 h 1207616"/>
                <a:gd name="connsiteX793" fmla="*/ 679774 w 1414580"/>
                <a:gd name="connsiteY793" fmla="*/ 949385 h 1207616"/>
                <a:gd name="connsiteX794" fmla="*/ 681672 w 1414580"/>
                <a:gd name="connsiteY794" fmla="*/ 946541 h 1207616"/>
                <a:gd name="connsiteX795" fmla="*/ 683569 w 1414580"/>
                <a:gd name="connsiteY795" fmla="*/ 944639 h 1207616"/>
                <a:gd name="connsiteX796" fmla="*/ 686403 w 1414580"/>
                <a:gd name="connsiteY796" fmla="*/ 941790 h 1207616"/>
                <a:gd name="connsiteX797" fmla="*/ 690198 w 1414580"/>
                <a:gd name="connsiteY797" fmla="*/ 941790 h 1207616"/>
                <a:gd name="connsiteX798" fmla="*/ 693998 w 1414580"/>
                <a:gd name="connsiteY798" fmla="*/ 941790 h 1207616"/>
                <a:gd name="connsiteX799" fmla="*/ 695896 w 1414580"/>
                <a:gd name="connsiteY799" fmla="*/ 940844 h 1207616"/>
                <a:gd name="connsiteX800" fmla="*/ 696862 w 1414580"/>
                <a:gd name="connsiteY800" fmla="*/ 939893 h 1207616"/>
                <a:gd name="connsiteX801" fmla="*/ 699691 w 1414580"/>
                <a:gd name="connsiteY801" fmla="*/ 938947 h 1207616"/>
                <a:gd name="connsiteX802" fmla="*/ 703490 w 1414580"/>
                <a:gd name="connsiteY802" fmla="*/ 939893 h 1207616"/>
                <a:gd name="connsiteX803" fmla="*/ 705388 w 1414580"/>
                <a:gd name="connsiteY803" fmla="*/ 939893 h 1207616"/>
                <a:gd name="connsiteX804" fmla="*/ 704457 w 1414580"/>
                <a:gd name="connsiteY804" fmla="*/ 937995 h 1207616"/>
                <a:gd name="connsiteX805" fmla="*/ 704457 w 1414580"/>
                <a:gd name="connsiteY805" fmla="*/ 933249 h 1207616"/>
                <a:gd name="connsiteX806" fmla="*/ 704457 w 1414580"/>
                <a:gd name="connsiteY806" fmla="*/ 929449 h 1207616"/>
                <a:gd name="connsiteX807" fmla="*/ 705388 w 1414580"/>
                <a:gd name="connsiteY807" fmla="*/ 928503 h 1207616"/>
                <a:gd name="connsiteX808" fmla="*/ 705388 w 1414580"/>
                <a:gd name="connsiteY808" fmla="*/ 927552 h 1207616"/>
                <a:gd name="connsiteX809" fmla="*/ 707290 w 1414580"/>
                <a:gd name="connsiteY809" fmla="*/ 919957 h 1207616"/>
                <a:gd name="connsiteX810" fmla="*/ 710159 w 1414580"/>
                <a:gd name="connsiteY810" fmla="*/ 919006 h 1207616"/>
                <a:gd name="connsiteX811" fmla="*/ 711085 w 1414580"/>
                <a:gd name="connsiteY811" fmla="*/ 917108 h 1207616"/>
                <a:gd name="connsiteX812" fmla="*/ 711085 w 1414580"/>
                <a:gd name="connsiteY812" fmla="*/ 917108 h 1207616"/>
                <a:gd name="connsiteX813" fmla="*/ 713949 w 1414580"/>
                <a:gd name="connsiteY813" fmla="*/ 915206 h 1207616"/>
                <a:gd name="connsiteX814" fmla="*/ 716783 w 1414580"/>
                <a:gd name="connsiteY814" fmla="*/ 914260 h 1207616"/>
                <a:gd name="connsiteX815" fmla="*/ 720578 w 1414580"/>
                <a:gd name="connsiteY815" fmla="*/ 912362 h 1207616"/>
                <a:gd name="connsiteX816" fmla="*/ 721554 w 1414580"/>
                <a:gd name="connsiteY816" fmla="*/ 912362 h 1207616"/>
                <a:gd name="connsiteX817" fmla="*/ 727246 w 1414580"/>
                <a:gd name="connsiteY817" fmla="*/ 911406 h 1207616"/>
                <a:gd name="connsiteX818" fmla="*/ 731972 w 1414580"/>
                <a:gd name="connsiteY818" fmla="*/ 911406 h 1207616"/>
                <a:gd name="connsiteX819" fmla="*/ 731972 w 1414580"/>
                <a:gd name="connsiteY819" fmla="*/ 910460 h 1207616"/>
                <a:gd name="connsiteX820" fmla="*/ 735772 w 1414580"/>
                <a:gd name="connsiteY820" fmla="*/ 909513 h 1207616"/>
                <a:gd name="connsiteX821" fmla="*/ 737670 w 1414580"/>
                <a:gd name="connsiteY821" fmla="*/ 910460 h 1207616"/>
                <a:gd name="connsiteX822" fmla="*/ 741470 w 1414580"/>
                <a:gd name="connsiteY822" fmla="*/ 907611 h 1207616"/>
                <a:gd name="connsiteX823" fmla="*/ 743367 w 1414580"/>
                <a:gd name="connsiteY823" fmla="*/ 907611 h 1207616"/>
                <a:gd name="connsiteX824" fmla="*/ 747162 w 1414580"/>
                <a:gd name="connsiteY824" fmla="*/ 906660 h 1207616"/>
                <a:gd name="connsiteX825" fmla="*/ 750041 w 1414580"/>
                <a:gd name="connsiteY825" fmla="*/ 904767 h 1207616"/>
                <a:gd name="connsiteX826" fmla="*/ 753831 w 1414580"/>
                <a:gd name="connsiteY826" fmla="*/ 902865 h 1207616"/>
                <a:gd name="connsiteX827" fmla="*/ 756660 w 1414580"/>
                <a:gd name="connsiteY827" fmla="*/ 901933 h 1207616"/>
                <a:gd name="connsiteX828" fmla="*/ 755728 w 1414580"/>
                <a:gd name="connsiteY828" fmla="*/ 900967 h 1207616"/>
                <a:gd name="connsiteX829" fmla="*/ 752865 w 1414580"/>
                <a:gd name="connsiteY829" fmla="*/ 899065 h 1207616"/>
                <a:gd name="connsiteX830" fmla="*/ 751928 w 1414580"/>
                <a:gd name="connsiteY830" fmla="*/ 897167 h 1207616"/>
                <a:gd name="connsiteX831" fmla="*/ 751928 w 1414580"/>
                <a:gd name="connsiteY831" fmla="*/ 895270 h 1207616"/>
                <a:gd name="connsiteX832" fmla="*/ 750962 w 1414580"/>
                <a:gd name="connsiteY832" fmla="*/ 894338 h 1207616"/>
                <a:gd name="connsiteX833" fmla="*/ 750962 w 1414580"/>
                <a:gd name="connsiteY833" fmla="*/ 892436 h 1207616"/>
                <a:gd name="connsiteX834" fmla="*/ 752865 w 1414580"/>
                <a:gd name="connsiteY834" fmla="*/ 885778 h 1207616"/>
                <a:gd name="connsiteX835" fmla="*/ 755728 w 1414580"/>
                <a:gd name="connsiteY835" fmla="*/ 883875 h 1207616"/>
                <a:gd name="connsiteX836" fmla="*/ 758557 w 1414580"/>
                <a:gd name="connsiteY836" fmla="*/ 881978 h 1207616"/>
                <a:gd name="connsiteX837" fmla="*/ 759528 w 1414580"/>
                <a:gd name="connsiteY837" fmla="*/ 881978 h 1207616"/>
                <a:gd name="connsiteX838" fmla="*/ 761426 w 1414580"/>
                <a:gd name="connsiteY838" fmla="*/ 882944 h 1207616"/>
                <a:gd name="connsiteX839" fmla="*/ 763323 w 1414580"/>
                <a:gd name="connsiteY839" fmla="*/ 883875 h 1207616"/>
                <a:gd name="connsiteX840" fmla="*/ 763323 w 1414580"/>
                <a:gd name="connsiteY840" fmla="*/ 885778 h 1207616"/>
                <a:gd name="connsiteX841" fmla="*/ 765225 w 1414580"/>
                <a:gd name="connsiteY841" fmla="*/ 887670 h 1207616"/>
                <a:gd name="connsiteX842" fmla="*/ 765225 w 1414580"/>
                <a:gd name="connsiteY842" fmla="*/ 888641 h 1207616"/>
                <a:gd name="connsiteX843" fmla="*/ 766152 w 1414580"/>
                <a:gd name="connsiteY843" fmla="*/ 890544 h 1207616"/>
                <a:gd name="connsiteX844" fmla="*/ 767123 w 1414580"/>
                <a:gd name="connsiteY844" fmla="*/ 888641 h 1207616"/>
                <a:gd name="connsiteX845" fmla="*/ 769025 w 1414580"/>
                <a:gd name="connsiteY845" fmla="*/ 887670 h 1207616"/>
                <a:gd name="connsiteX846" fmla="*/ 772820 w 1414580"/>
                <a:gd name="connsiteY846" fmla="*/ 885778 h 1207616"/>
                <a:gd name="connsiteX847" fmla="*/ 773752 w 1414580"/>
                <a:gd name="connsiteY847" fmla="*/ 884841 h 1207616"/>
                <a:gd name="connsiteX848" fmla="*/ 772820 w 1414580"/>
                <a:gd name="connsiteY848" fmla="*/ 881978 h 1207616"/>
                <a:gd name="connsiteX849" fmla="*/ 773752 w 1414580"/>
                <a:gd name="connsiteY849" fmla="*/ 877246 h 1207616"/>
                <a:gd name="connsiteX850" fmla="*/ 775649 w 1414580"/>
                <a:gd name="connsiteY850" fmla="*/ 879149 h 1207616"/>
                <a:gd name="connsiteX851" fmla="*/ 777547 w 1414580"/>
                <a:gd name="connsiteY851" fmla="*/ 881046 h 1207616"/>
                <a:gd name="connsiteX852" fmla="*/ 780415 w 1414580"/>
                <a:gd name="connsiteY852" fmla="*/ 883875 h 1207616"/>
                <a:gd name="connsiteX853" fmla="*/ 781347 w 1414580"/>
                <a:gd name="connsiteY853" fmla="*/ 884841 h 1207616"/>
                <a:gd name="connsiteX854" fmla="*/ 779449 w 1414580"/>
                <a:gd name="connsiteY854" fmla="*/ 887670 h 1207616"/>
                <a:gd name="connsiteX855" fmla="*/ 780415 w 1414580"/>
                <a:gd name="connsiteY855" fmla="*/ 887670 h 1207616"/>
                <a:gd name="connsiteX856" fmla="*/ 784215 w 1414580"/>
                <a:gd name="connsiteY856" fmla="*/ 890544 h 1207616"/>
                <a:gd name="connsiteX857" fmla="*/ 784215 w 1414580"/>
                <a:gd name="connsiteY857" fmla="*/ 891470 h 1207616"/>
                <a:gd name="connsiteX858" fmla="*/ 782313 w 1414580"/>
                <a:gd name="connsiteY858" fmla="*/ 895270 h 1207616"/>
                <a:gd name="connsiteX859" fmla="*/ 781347 w 1414580"/>
                <a:gd name="connsiteY859" fmla="*/ 897167 h 1207616"/>
                <a:gd name="connsiteX860" fmla="*/ 780415 w 1414580"/>
                <a:gd name="connsiteY860" fmla="*/ 898139 h 1207616"/>
                <a:gd name="connsiteX861" fmla="*/ 786113 w 1414580"/>
                <a:gd name="connsiteY861" fmla="*/ 900967 h 1207616"/>
                <a:gd name="connsiteX862" fmla="*/ 784215 w 1414580"/>
                <a:gd name="connsiteY862" fmla="*/ 902865 h 1207616"/>
                <a:gd name="connsiteX863" fmla="*/ 784215 w 1414580"/>
                <a:gd name="connsiteY863" fmla="*/ 904767 h 1207616"/>
                <a:gd name="connsiteX864" fmla="*/ 780415 w 1414580"/>
                <a:gd name="connsiteY864" fmla="*/ 907611 h 1207616"/>
                <a:gd name="connsiteX865" fmla="*/ 772820 w 1414580"/>
                <a:gd name="connsiteY865" fmla="*/ 905714 h 1207616"/>
                <a:gd name="connsiteX866" fmla="*/ 771854 w 1414580"/>
                <a:gd name="connsiteY866" fmla="*/ 905714 h 1207616"/>
                <a:gd name="connsiteX867" fmla="*/ 766152 w 1414580"/>
                <a:gd name="connsiteY867" fmla="*/ 906660 h 1207616"/>
                <a:gd name="connsiteX868" fmla="*/ 766152 w 1414580"/>
                <a:gd name="connsiteY868" fmla="*/ 907611 h 1207616"/>
                <a:gd name="connsiteX869" fmla="*/ 767123 w 1414580"/>
                <a:gd name="connsiteY869" fmla="*/ 907611 h 1207616"/>
                <a:gd name="connsiteX870" fmla="*/ 769025 w 1414580"/>
                <a:gd name="connsiteY870" fmla="*/ 908562 h 1207616"/>
                <a:gd name="connsiteX871" fmla="*/ 769025 w 1414580"/>
                <a:gd name="connsiteY871" fmla="*/ 910460 h 1207616"/>
                <a:gd name="connsiteX872" fmla="*/ 771854 w 1414580"/>
                <a:gd name="connsiteY872" fmla="*/ 911406 h 1207616"/>
                <a:gd name="connsiteX873" fmla="*/ 775649 w 1414580"/>
                <a:gd name="connsiteY873" fmla="*/ 913308 h 1207616"/>
                <a:gd name="connsiteX874" fmla="*/ 776620 w 1414580"/>
                <a:gd name="connsiteY874" fmla="*/ 914260 h 1207616"/>
                <a:gd name="connsiteX875" fmla="*/ 778518 w 1414580"/>
                <a:gd name="connsiteY875" fmla="*/ 919957 h 1207616"/>
                <a:gd name="connsiteX876" fmla="*/ 782313 w 1414580"/>
                <a:gd name="connsiteY876" fmla="*/ 913308 h 1207616"/>
                <a:gd name="connsiteX877" fmla="*/ 786113 w 1414580"/>
                <a:gd name="connsiteY877" fmla="*/ 915206 h 1207616"/>
                <a:gd name="connsiteX878" fmla="*/ 786113 w 1414580"/>
                <a:gd name="connsiteY878" fmla="*/ 918054 h 1207616"/>
                <a:gd name="connsiteX879" fmla="*/ 787044 w 1414580"/>
                <a:gd name="connsiteY879" fmla="*/ 916157 h 1207616"/>
                <a:gd name="connsiteX880" fmla="*/ 788020 w 1414580"/>
                <a:gd name="connsiteY880" fmla="*/ 916157 h 1207616"/>
                <a:gd name="connsiteX881" fmla="*/ 789908 w 1414580"/>
                <a:gd name="connsiteY881" fmla="*/ 916157 h 1207616"/>
                <a:gd name="connsiteX882" fmla="*/ 788942 w 1414580"/>
                <a:gd name="connsiteY882" fmla="*/ 919006 h 1207616"/>
                <a:gd name="connsiteX883" fmla="*/ 788942 w 1414580"/>
                <a:gd name="connsiteY883" fmla="*/ 921855 h 1207616"/>
                <a:gd name="connsiteX884" fmla="*/ 788020 w 1414580"/>
                <a:gd name="connsiteY884" fmla="*/ 922801 h 1207616"/>
                <a:gd name="connsiteX885" fmla="*/ 786113 w 1414580"/>
                <a:gd name="connsiteY885" fmla="*/ 923757 h 1207616"/>
                <a:gd name="connsiteX886" fmla="*/ 785142 w 1414580"/>
                <a:gd name="connsiteY886" fmla="*/ 924703 h 1207616"/>
                <a:gd name="connsiteX887" fmla="*/ 786113 w 1414580"/>
                <a:gd name="connsiteY887" fmla="*/ 927552 h 1207616"/>
                <a:gd name="connsiteX888" fmla="*/ 788942 w 1414580"/>
                <a:gd name="connsiteY888" fmla="*/ 927552 h 1207616"/>
                <a:gd name="connsiteX889" fmla="*/ 790844 w 1414580"/>
                <a:gd name="connsiteY889" fmla="*/ 929449 h 1207616"/>
                <a:gd name="connsiteX890" fmla="*/ 791810 w 1414580"/>
                <a:gd name="connsiteY890" fmla="*/ 931352 h 1207616"/>
                <a:gd name="connsiteX891" fmla="*/ 793708 w 1414580"/>
                <a:gd name="connsiteY891" fmla="*/ 932298 h 1207616"/>
                <a:gd name="connsiteX892" fmla="*/ 795610 w 1414580"/>
                <a:gd name="connsiteY892" fmla="*/ 932298 h 1207616"/>
                <a:gd name="connsiteX893" fmla="*/ 801302 w 1414580"/>
                <a:gd name="connsiteY893" fmla="*/ 935147 h 1207616"/>
                <a:gd name="connsiteX894" fmla="*/ 803205 w 1414580"/>
                <a:gd name="connsiteY894" fmla="*/ 935147 h 1207616"/>
                <a:gd name="connsiteX895" fmla="*/ 803205 w 1414580"/>
                <a:gd name="connsiteY895" fmla="*/ 936098 h 1207616"/>
                <a:gd name="connsiteX896" fmla="*/ 805102 w 1414580"/>
                <a:gd name="connsiteY896" fmla="*/ 937995 h 1207616"/>
                <a:gd name="connsiteX897" fmla="*/ 804126 w 1414580"/>
                <a:gd name="connsiteY897" fmla="*/ 941790 h 1207616"/>
                <a:gd name="connsiteX898" fmla="*/ 802234 w 1414580"/>
                <a:gd name="connsiteY898" fmla="*/ 942747 h 1207616"/>
                <a:gd name="connsiteX899" fmla="*/ 798434 w 1414580"/>
                <a:gd name="connsiteY899" fmla="*/ 944639 h 1207616"/>
                <a:gd name="connsiteX900" fmla="*/ 799405 w 1414580"/>
                <a:gd name="connsiteY900" fmla="*/ 946541 h 1207616"/>
                <a:gd name="connsiteX901" fmla="*/ 798434 w 1414580"/>
                <a:gd name="connsiteY901" fmla="*/ 947493 h 1207616"/>
                <a:gd name="connsiteX902" fmla="*/ 797512 w 1414580"/>
                <a:gd name="connsiteY902" fmla="*/ 948439 h 1207616"/>
                <a:gd name="connsiteX903" fmla="*/ 796536 w 1414580"/>
                <a:gd name="connsiteY903" fmla="*/ 951288 h 1207616"/>
                <a:gd name="connsiteX904" fmla="*/ 794639 w 1414580"/>
                <a:gd name="connsiteY904" fmla="*/ 951288 h 1207616"/>
                <a:gd name="connsiteX905" fmla="*/ 792742 w 1414580"/>
                <a:gd name="connsiteY905" fmla="*/ 950342 h 1207616"/>
                <a:gd name="connsiteX906" fmla="*/ 790844 w 1414580"/>
                <a:gd name="connsiteY906" fmla="*/ 946541 h 1207616"/>
                <a:gd name="connsiteX907" fmla="*/ 788020 w 1414580"/>
                <a:gd name="connsiteY907" fmla="*/ 946541 h 1207616"/>
                <a:gd name="connsiteX908" fmla="*/ 788020 w 1414580"/>
                <a:gd name="connsiteY908" fmla="*/ 950342 h 1207616"/>
                <a:gd name="connsiteX909" fmla="*/ 788020 w 1414580"/>
                <a:gd name="connsiteY909" fmla="*/ 952239 h 1207616"/>
                <a:gd name="connsiteX910" fmla="*/ 788020 w 1414580"/>
                <a:gd name="connsiteY910" fmla="*/ 956034 h 1207616"/>
                <a:gd name="connsiteX911" fmla="*/ 785142 w 1414580"/>
                <a:gd name="connsiteY911" fmla="*/ 958883 h 1207616"/>
                <a:gd name="connsiteX912" fmla="*/ 784215 w 1414580"/>
                <a:gd name="connsiteY912" fmla="*/ 960780 h 1207616"/>
                <a:gd name="connsiteX913" fmla="*/ 781347 w 1414580"/>
                <a:gd name="connsiteY913" fmla="*/ 964580 h 1207616"/>
                <a:gd name="connsiteX914" fmla="*/ 779449 w 1414580"/>
                <a:gd name="connsiteY914" fmla="*/ 964580 h 1207616"/>
                <a:gd name="connsiteX915" fmla="*/ 778518 w 1414580"/>
                <a:gd name="connsiteY915" fmla="*/ 964580 h 1207616"/>
                <a:gd name="connsiteX916" fmla="*/ 776620 w 1414580"/>
                <a:gd name="connsiteY916" fmla="*/ 962682 h 1207616"/>
                <a:gd name="connsiteX917" fmla="*/ 774718 w 1414580"/>
                <a:gd name="connsiteY917" fmla="*/ 961731 h 1207616"/>
                <a:gd name="connsiteX918" fmla="*/ 773752 w 1414580"/>
                <a:gd name="connsiteY918" fmla="*/ 959834 h 1207616"/>
                <a:gd name="connsiteX919" fmla="*/ 771854 w 1414580"/>
                <a:gd name="connsiteY919" fmla="*/ 960780 h 1207616"/>
                <a:gd name="connsiteX920" fmla="*/ 769952 w 1414580"/>
                <a:gd name="connsiteY920" fmla="*/ 961731 h 1207616"/>
                <a:gd name="connsiteX921" fmla="*/ 769952 w 1414580"/>
                <a:gd name="connsiteY921" fmla="*/ 962682 h 1207616"/>
                <a:gd name="connsiteX922" fmla="*/ 771854 w 1414580"/>
                <a:gd name="connsiteY922" fmla="*/ 966482 h 1207616"/>
                <a:gd name="connsiteX923" fmla="*/ 773752 w 1414580"/>
                <a:gd name="connsiteY923" fmla="*/ 967429 h 1207616"/>
                <a:gd name="connsiteX924" fmla="*/ 770918 w 1414580"/>
                <a:gd name="connsiteY924" fmla="*/ 969326 h 1207616"/>
                <a:gd name="connsiteX925" fmla="*/ 769025 w 1414580"/>
                <a:gd name="connsiteY925" fmla="*/ 969326 h 1207616"/>
                <a:gd name="connsiteX926" fmla="*/ 767123 w 1414580"/>
                <a:gd name="connsiteY926" fmla="*/ 968375 h 1207616"/>
                <a:gd name="connsiteX927" fmla="*/ 766152 w 1414580"/>
                <a:gd name="connsiteY927" fmla="*/ 967429 h 1207616"/>
                <a:gd name="connsiteX928" fmla="*/ 766152 w 1414580"/>
                <a:gd name="connsiteY928" fmla="*/ 965526 h 1207616"/>
                <a:gd name="connsiteX929" fmla="*/ 764260 w 1414580"/>
                <a:gd name="connsiteY929" fmla="*/ 968375 h 1207616"/>
                <a:gd name="connsiteX930" fmla="*/ 761426 w 1414580"/>
                <a:gd name="connsiteY930" fmla="*/ 967429 h 1207616"/>
                <a:gd name="connsiteX931" fmla="*/ 759528 w 1414580"/>
                <a:gd name="connsiteY931" fmla="*/ 966482 h 1207616"/>
                <a:gd name="connsiteX932" fmla="*/ 754762 w 1414580"/>
                <a:gd name="connsiteY932" fmla="*/ 965526 h 1207616"/>
                <a:gd name="connsiteX933" fmla="*/ 749065 w 1414580"/>
                <a:gd name="connsiteY933" fmla="*/ 964580 h 1207616"/>
                <a:gd name="connsiteX934" fmla="*/ 744333 w 1414580"/>
                <a:gd name="connsiteY934" fmla="*/ 964580 h 1207616"/>
                <a:gd name="connsiteX935" fmla="*/ 731046 w 1414580"/>
                <a:gd name="connsiteY935" fmla="*/ 963629 h 1207616"/>
                <a:gd name="connsiteX936" fmla="*/ 728173 w 1414580"/>
                <a:gd name="connsiteY936" fmla="*/ 961731 h 1207616"/>
                <a:gd name="connsiteX937" fmla="*/ 727246 w 1414580"/>
                <a:gd name="connsiteY937" fmla="*/ 963629 h 1207616"/>
                <a:gd name="connsiteX938" fmla="*/ 723446 w 1414580"/>
                <a:gd name="connsiteY938" fmla="*/ 963629 h 1207616"/>
                <a:gd name="connsiteX939" fmla="*/ 724378 w 1414580"/>
                <a:gd name="connsiteY939" fmla="*/ 970277 h 1207616"/>
                <a:gd name="connsiteX940" fmla="*/ 723446 w 1414580"/>
                <a:gd name="connsiteY940" fmla="*/ 969326 h 1207616"/>
                <a:gd name="connsiteX941" fmla="*/ 721554 w 1414580"/>
                <a:gd name="connsiteY941" fmla="*/ 970277 h 1207616"/>
                <a:gd name="connsiteX942" fmla="*/ 720578 w 1414580"/>
                <a:gd name="connsiteY942" fmla="*/ 972175 h 1207616"/>
                <a:gd name="connsiteX943" fmla="*/ 722480 w 1414580"/>
                <a:gd name="connsiteY943" fmla="*/ 975024 h 1207616"/>
                <a:gd name="connsiteX944" fmla="*/ 722480 w 1414580"/>
                <a:gd name="connsiteY944" fmla="*/ 975975 h 1207616"/>
                <a:gd name="connsiteX945" fmla="*/ 723446 w 1414580"/>
                <a:gd name="connsiteY945" fmla="*/ 975975 h 1207616"/>
                <a:gd name="connsiteX946" fmla="*/ 724378 w 1414580"/>
                <a:gd name="connsiteY946" fmla="*/ 975024 h 1207616"/>
                <a:gd name="connsiteX947" fmla="*/ 724378 w 1414580"/>
                <a:gd name="connsiteY947" fmla="*/ 974077 h 1207616"/>
                <a:gd name="connsiteX948" fmla="*/ 725344 w 1414580"/>
                <a:gd name="connsiteY948" fmla="*/ 974077 h 1207616"/>
                <a:gd name="connsiteX949" fmla="*/ 727246 w 1414580"/>
                <a:gd name="connsiteY949" fmla="*/ 973121 h 1207616"/>
                <a:gd name="connsiteX950" fmla="*/ 730075 w 1414580"/>
                <a:gd name="connsiteY950" fmla="*/ 972175 h 1207616"/>
                <a:gd name="connsiteX951" fmla="*/ 733875 w 1414580"/>
                <a:gd name="connsiteY951" fmla="*/ 972175 h 1207616"/>
                <a:gd name="connsiteX952" fmla="*/ 740538 w 1414580"/>
                <a:gd name="connsiteY952" fmla="*/ 973121 h 1207616"/>
                <a:gd name="connsiteX953" fmla="*/ 746236 w 1414580"/>
                <a:gd name="connsiteY953" fmla="*/ 975024 h 1207616"/>
                <a:gd name="connsiteX954" fmla="*/ 752865 w 1414580"/>
                <a:gd name="connsiteY954" fmla="*/ 978823 h 1207616"/>
                <a:gd name="connsiteX955" fmla="*/ 752865 w 1414580"/>
                <a:gd name="connsiteY955" fmla="*/ 979770 h 1207616"/>
                <a:gd name="connsiteX956" fmla="*/ 752865 w 1414580"/>
                <a:gd name="connsiteY956" fmla="*/ 986418 h 1207616"/>
                <a:gd name="connsiteX957" fmla="*/ 751928 w 1414580"/>
                <a:gd name="connsiteY957" fmla="*/ 988316 h 1207616"/>
                <a:gd name="connsiteX958" fmla="*/ 749065 w 1414580"/>
                <a:gd name="connsiteY958" fmla="*/ 992106 h 1207616"/>
                <a:gd name="connsiteX959" fmla="*/ 747162 w 1414580"/>
                <a:gd name="connsiteY959" fmla="*/ 994013 h 1207616"/>
                <a:gd name="connsiteX960" fmla="*/ 747162 w 1414580"/>
                <a:gd name="connsiteY960" fmla="*/ 995911 h 1207616"/>
                <a:gd name="connsiteX961" fmla="*/ 745270 w 1414580"/>
                <a:gd name="connsiteY961" fmla="*/ 997813 h 1207616"/>
                <a:gd name="connsiteX962" fmla="*/ 744333 w 1414580"/>
                <a:gd name="connsiteY962" fmla="*/ 998760 h 1207616"/>
                <a:gd name="connsiteX963" fmla="*/ 742436 w 1414580"/>
                <a:gd name="connsiteY963" fmla="*/ 1000662 h 1207616"/>
                <a:gd name="connsiteX964" fmla="*/ 739567 w 1414580"/>
                <a:gd name="connsiteY964" fmla="*/ 1000662 h 1207616"/>
                <a:gd name="connsiteX965" fmla="*/ 736738 w 1414580"/>
                <a:gd name="connsiteY965" fmla="*/ 1002559 h 1207616"/>
                <a:gd name="connsiteX966" fmla="*/ 734841 w 1414580"/>
                <a:gd name="connsiteY966" fmla="*/ 1004457 h 1207616"/>
                <a:gd name="connsiteX967" fmla="*/ 734841 w 1414580"/>
                <a:gd name="connsiteY967" fmla="*/ 1006349 h 1207616"/>
                <a:gd name="connsiteX968" fmla="*/ 738641 w 1414580"/>
                <a:gd name="connsiteY968" fmla="*/ 1009208 h 1207616"/>
                <a:gd name="connsiteX969" fmla="*/ 742436 w 1414580"/>
                <a:gd name="connsiteY969" fmla="*/ 1013954 h 1207616"/>
                <a:gd name="connsiteX970" fmla="*/ 743367 w 1414580"/>
                <a:gd name="connsiteY970" fmla="*/ 1016803 h 1207616"/>
                <a:gd name="connsiteX971" fmla="*/ 738641 w 1414580"/>
                <a:gd name="connsiteY971" fmla="*/ 1018700 h 1207616"/>
                <a:gd name="connsiteX972" fmla="*/ 738641 w 1414580"/>
                <a:gd name="connsiteY972" fmla="*/ 1021549 h 1207616"/>
                <a:gd name="connsiteX973" fmla="*/ 742436 w 1414580"/>
                <a:gd name="connsiteY973" fmla="*/ 1022495 h 1207616"/>
                <a:gd name="connsiteX974" fmla="*/ 741470 w 1414580"/>
                <a:gd name="connsiteY974" fmla="*/ 1025344 h 1207616"/>
                <a:gd name="connsiteX975" fmla="*/ 743367 w 1414580"/>
                <a:gd name="connsiteY975" fmla="*/ 1027241 h 1207616"/>
                <a:gd name="connsiteX976" fmla="*/ 746236 w 1414580"/>
                <a:gd name="connsiteY976" fmla="*/ 1029144 h 1207616"/>
                <a:gd name="connsiteX977" fmla="*/ 741470 w 1414580"/>
                <a:gd name="connsiteY977" fmla="*/ 1033890 h 1207616"/>
                <a:gd name="connsiteX978" fmla="*/ 743367 w 1414580"/>
                <a:gd name="connsiteY978" fmla="*/ 1040519 h 1207616"/>
                <a:gd name="connsiteX979" fmla="*/ 742436 w 1414580"/>
                <a:gd name="connsiteY979" fmla="*/ 1049080 h 1207616"/>
                <a:gd name="connsiteX980" fmla="*/ 739567 w 1414580"/>
                <a:gd name="connsiteY980" fmla="*/ 1050011 h 1207616"/>
                <a:gd name="connsiteX981" fmla="*/ 738641 w 1414580"/>
                <a:gd name="connsiteY981" fmla="*/ 1050982 h 1207616"/>
                <a:gd name="connsiteX982" fmla="*/ 737670 w 1414580"/>
                <a:gd name="connsiteY982" fmla="*/ 1052880 h 1207616"/>
                <a:gd name="connsiteX983" fmla="*/ 737670 w 1414580"/>
                <a:gd name="connsiteY983" fmla="*/ 1056680 h 1207616"/>
                <a:gd name="connsiteX984" fmla="*/ 739567 w 1414580"/>
                <a:gd name="connsiteY984" fmla="*/ 1057606 h 1207616"/>
                <a:gd name="connsiteX985" fmla="*/ 739567 w 1414580"/>
                <a:gd name="connsiteY985" fmla="*/ 1058577 h 1207616"/>
                <a:gd name="connsiteX986" fmla="*/ 739567 w 1414580"/>
                <a:gd name="connsiteY986" fmla="*/ 1060475 h 1207616"/>
                <a:gd name="connsiteX987" fmla="*/ 737670 w 1414580"/>
                <a:gd name="connsiteY987" fmla="*/ 1062372 h 1207616"/>
                <a:gd name="connsiteX988" fmla="*/ 735772 w 1414580"/>
                <a:gd name="connsiteY988" fmla="*/ 1065201 h 1207616"/>
                <a:gd name="connsiteX989" fmla="*/ 735772 w 1414580"/>
                <a:gd name="connsiteY989" fmla="*/ 1067104 h 1207616"/>
                <a:gd name="connsiteX990" fmla="*/ 734841 w 1414580"/>
                <a:gd name="connsiteY990" fmla="*/ 1069001 h 1207616"/>
                <a:gd name="connsiteX991" fmla="*/ 734841 w 1414580"/>
                <a:gd name="connsiteY991" fmla="*/ 1073767 h 1207616"/>
                <a:gd name="connsiteX992" fmla="*/ 735772 w 1414580"/>
                <a:gd name="connsiteY992" fmla="*/ 1075670 h 1207616"/>
                <a:gd name="connsiteX993" fmla="*/ 736738 w 1414580"/>
                <a:gd name="connsiteY993" fmla="*/ 1078498 h 1207616"/>
                <a:gd name="connsiteX994" fmla="*/ 735772 w 1414580"/>
                <a:gd name="connsiteY994" fmla="*/ 1088957 h 1207616"/>
                <a:gd name="connsiteX995" fmla="*/ 735772 w 1414580"/>
                <a:gd name="connsiteY995" fmla="*/ 1091791 h 1207616"/>
                <a:gd name="connsiteX996" fmla="*/ 738641 w 1414580"/>
                <a:gd name="connsiteY996" fmla="*/ 1091791 h 1207616"/>
                <a:gd name="connsiteX997" fmla="*/ 738641 w 1414580"/>
                <a:gd name="connsiteY997" fmla="*/ 1090859 h 1207616"/>
                <a:gd name="connsiteX998" fmla="*/ 739567 w 1414580"/>
                <a:gd name="connsiteY998" fmla="*/ 1089893 h 1207616"/>
                <a:gd name="connsiteX999" fmla="*/ 741470 w 1414580"/>
                <a:gd name="connsiteY999" fmla="*/ 1087991 h 1207616"/>
                <a:gd name="connsiteX1000" fmla="*/ 742436 w 1414580"/>
                <a:gd name="connsiteY1000" fmla="*/ 1087064 h 1207616"/>
                <a:gd name="connsiteX1001" fmla="*/ 744333 w 1414580"/>
                <a:gd name="connsiteY1001" fmla="*/ 1087064 h 1207616"/>
                <a:gd name="connsiteX1002" fmla="*/ 746236 w 1414580"/>
                <a:gd name="connsiteY1002" fmla="*/ 1081362 h 1207616"/>
                <a:gd name="connsiteX1003" fmla="*/ 748133 w 1414580"/>
                <a:gd name="connsiteY1003" fmla="*/ 1075670 h 1207616"/>
                <a:gd name="connsiteX1004" fmla="*/ 751928 w 1414580"/>
                <a:gd name="connsiteY1004" fmla="*/ 1074699 h 1207616"/>
                <a:gd name="connsiteX1005" fmla="*/ 754762 w 1414580"/>
                <a:gd name="connsiteY1005" fmla="*/ 1074699 h 1207616"/>
                <a:gd name="connsiteX1006" fmla="*/ 755728 w 1414580"/>
                <a:gd name="connsiteY1006" fmla="*/ 1074699 h 1207616"/>
                <a:gd name="connsiteX1007" fmla="*/ 752865 w 1414580"/>
                <a:gd name="connsiteY1007" fmla="*/ 1072801 h 1207616"/>
                <a:gd name="connsiteX1008" fmla="*/ 752865 w 1414580"/>
                <a:gd name="connsiteY1008" fmla="*/ 1071869 h 1207616"/>
                <a:gd name="connsiteX1009" fmla="*/ 750962 w 1414580"/>
                <a:gd name="connsiteY1009" fmla="*/ 1070903 h 1207616"/>
                <a:gd name="connsiteX1010" fmla="*/ 754762 w 1414580"/>
                <a:gd name="connsiteY1010" fmla="*/ 1064275 h 1207616"/>
                <a:gd name="connsiteX1011" fmla="*/ 754762 w 1414580"/>
                <a:gd name="connsiteY1011" fmla="*/ 1063309 h 1207616"/>
                <a:gd name="connsiteX1012" fmla="*/ 756660 w 1414580"/>
                <a:gd name="connsiteY1012" fmla="*/ 1061406 h 1207616"/>
                <a:gd name="connsiteX1013" fmla="*/ 758557 w 1414580"/>
                <a:gd name="connsiteY1013" fmla="*/ 1060475 h 1207616"/>
                <a:gd name="connsiteX1014" fmla="*/ 760459 w 1414580"/>
                <a:gd name="connsiteY1014" fmla="*/ 1060475 h 1207616"/>
                <a:gd name="connsiteX1015" fmla="*/ 759528 w 1414580"/>
                <a:gd name="connsiteY1015" fmla="*/ 1057606 h 1207616"/>
                <a:gd name="connsiteX1016" fmla="*/ 758557 w 1414580"/>
                <a:gd name="connsiteY1016" fmla="*/ 1057606 h 1207616"/>
                <a:gd name="connsiteX1017" fmla="*/ 755728 w 1414580"/>
                <a:gd name="connsiteY1017" fmla="*/ 1054782 h 1207616"/>
                <a:gd name="connsiteX1018" fmla="*/ 752865 w 1414580"/>
                <a:gd name="connsiteY1018" fmla="*/ 1052880 h 1207616"/>
                <a:gd name="connsiteX1019" fmla="*/ 750041 w 1414580"/>
                <a:gd name="connsiteY1019" fmla="*/ 1050982 h 1207616"/>
                <a:gd name="connsiteX1020" fmla="*/ 750962 w 1414580"/>
                <a:gd name="connsiteY1020" fmla="*/ 1049080 h 1207616"/>
                <a:gd name="connsiteX1021" fmla="*/ 755728 w 1414580"/>
                <a:gd name="connsiteY1021" fmla="*/ 1048114 h 1207616"/>
                <a:gd name="connsiteX1022" fmla="*/ 757631 w 1414580"/>
                <a:gd name="connsiteY1022" fmla="*/ 1048114 h 1207616"/>
                <a:gd name="connsiteX1023" fmla="*/ 759528 w 1414580"/>
                <a:gd name="connsiteY1023" fmla="*/ 1047187 h 1207616"/>
                <a:gd name="connsiteX1024" fmla="*/ 762357 w 1414580"/>
                <a:gd name="connsiteY1024" fmla="*/ 1047187 h 1207616"/>
                <a:gd name="connsiteX1025" fmla="*/ 762357 w 1414580"/>
                <a:gd name="connsiteY1025" fmla="*/ 1051914 h 1207616"/>
                <a:gd name="connsiteX1026" fmla="*/ 766152 w 1414580"/>
                <a:gd name="connsiteY1026" fmla="*/ 1053811 h 1207616"/>
                <a:gd name="connsiteX1027" fmla="*/ 769025 w 1414580"/>
                <a:gd name="connsiteY1027" fmla="*/ 1058577 h 1207616"/>
                <a:gd name="connsiteX1028" fmla="*/ 765225 w 1414580"/>
                <a:gd name="connsiteY1028" fmla="*/ 1060475 h 1207616"/>
                <a:gd name="connsiteX1029" fmla="*/ 764260 w 1414580"/>
                <a:gd name="connsiteY1029" fmla="*/ 1062372 h 1207616"/>
                <a:gd name="connsiteX1030" fmla="*/ 767123 w 1414580"/>
                <a:gd name="connsiteY1030" fmla="*/ 1063309 h 1207616"/>
                <a:gd name="connsiteX1031" fmla="*/ 772820 w 1414580"/>
                <a:gd name="connsiteY1031" fmla="*/ 1063309 h 1207616"/>
                <a:gd name="connsiteX1032" fmla="*/ 773752 w 1414580"/>
                <a:gd name="connsiteY1032" fmla="*/ 1066172 h 1207616"/>
                <a:gd name="connsiteX1033" fmla="*/ 772820 w 1414580"/>
                <a:gd name="connsiteY1033" fmla="*/ 1068075 h 1207616"/>
                <a:gd name="connsiteX1034" fmla="*/ 772820 w 1414580"/>
                <a:gd name="connsiteY1034" fmla="*/ 1069967 h 1207616"/>
                <a:gd name="connsiteX1035" fmla="*/ 773752 w 1414580"/>
                <a:gd name="connsiteY1035" fmla="*/ 1070903 h 1207616"/>
                <a:gd name="connsiteX1036" fmla="*/ 781347 w 1414580"/>
                <a:gd name="connsiteY1036" fmla="*/ 1072801 h 1207616"/>
                <a:gd name="connsiteX1037" fmla="*/ 782313 w 1414580"/>
                <a:gd name="connsiteY1037" fmla="*/ 1072801 h 1207616"/>
                <a:gd name="connsiteX1038" fmla="*/ 784215 w 1414580"/>
                <a:gd name="connsiteY1038" fmla="*/ 1073767 h 1207616"/>
                <a:gd name="connsiteX1039" fmla="*/ 782313 w 1414580"/>
                <a:gd name="connsiteY1039" fmla="*/ 1073767 h 1207616"/>
                <a:gd name="connsiteX1040" fmla="*/ 781347 w 1414580"/>
                <a:gd name="connsiteY1040" fmla="*/ 1073767 h 1207616"/>
                <a:gd name="connsiteX1041" fmla="*/ 777547 w 1414580"/>
                <a:gd name="connsiteY1041" fmla="*/ 1075670 h 1207616"/>
                <a:gd name="connsiteX1042" fmla="*/ 776620 w 1414580"/>
                <a:gd name="connsiteY1042" fmla="*/ 1075670 h 1207616"/>
                <a:gd name="connsiteX1043" fmla="*/ 776620 w 1414580"/>
                <a:gd name="connsiteY1043" fmla="*/ 1076596 h 1207616"/>
                <a:gd name="connsiteX1044" fmla="*/ 777547 w 1414580"/>
                <a:gd name="connsiteY1044" fmla="*/ 1077567 h 1207616"/>
                <a:gd name="connsiteX1045" fmla="*/ 778518 w 1414580"/>
                <a:gd name="connsiteY1045" fmla="*/ 1078498 h 1207616"/>
                <a:gd name="connsiteX1046" fmla="*/ 778518 w 1414580"/>
                <a:gd name="connsiteY1046" fmla="*/ 1079464 h 1207616"/>
                <a:gd name="connsiteX1047" fmla="*/ 775649 w 1414580"/>
                <a:gd name="connsiteY1047" fmla="*/ 1086093 h 1207616"/>
                <a:gd name="connsiteX1048" fmla="*/ 772820 w 1414580"/>
                <a:gd name="connsiteY1048" fmla="*/ 1092757 h 1207616"/>
                <a:gd name="connsiteX1049" fmla="*/ 769025 w 1414580"/>
                <a:gd name="connsiteY1049" fmla="*/ 1090859 h 1207616"/>
                <a:gd name="connsiteX1050" fmla="*/ 767123 w 1414580"/>
                <a:gd name="connsiteY1050" fmla="*/ 1081362 h 1207616"/>
                <a:gd name="connsiteX1051" fmla="*/ 766152 w 1414580"/>
                <a:gd name="connsiteY1051" fmla="*/ 1083264 h 1207616"/>
                <a:gd name="connsiteX1052" fmla="*/ 765225 w 1414580"/>
                <a:gd name="connsiteY1052" fmla="*/ 1086093 h 1207616"/>
                <a:gd name="connsiteX1053" fmla="*/ 766152 w 1414580"/>
                <a:gd name="connsiteY1053" fmla="*/ 1091791 h 1207616"/>
                <a:gd name="connsiteX1054" fmla="*/ 765225 w 1414580"/>
                <a:gd name="connsiteY1054" fmla="*/ 1093688 h 1207616"/>
                <a:gd name="connsiteX1055" fmla="*/ 766152 w 1414580"/>
                <a:gd name="connsiteY1055" fmla="*/ 1094659 h 1207616"/>
                <a:gd name="connsiteX1056" fmla="*/ 764260 w 1414580"/>
                <a:gd name="connsiteY1056" fmla="*/ 1096557 h 1207616"/>
                <a:gd name="connsiteX1057" fmla="*/ 765225 w 1414580"/>
                <a:gd name="connsiteY1057" fmla="*/ 1097488 h 1207616"/>
                <a:gd name="connsiteX1058" fmla="*/ 765225 w 1414580"/>
                <a:gd name="connsiteY1058" fmla="*/ 1097488 h 1207616"/>
                <a:gd name="connsiteX1059" fmla="*/ 764260 w 1414580"/>
                <a:gd name="connsiteY1059" fmla="*/ 1099386 h 1207616"/>
                <a:gd name="connsiteX1060" fmla="*/ 762357 w 1414580"/>
                <a:gd name="connsiteY1060" fmla="*/ 1099386 h 1207616"/>
                <a:gd name="connsiteX1061" fmla="*/ 757631 w 1414580"/>
                <a:gd name="connsiteY1061" fmla="*/ 1099386 h 1207616"/>
                <a:gd name="connsiteX1062" fmla="*/ 758557 w 1414580"/>
                <a:gd name="connsiteY1062" fmla="*/ 1102254 h 1207616"/>
                <a:gd name="connsiteX1063" fmla="*/ 763323 w 1414580"/>
                <a:gd name="connsiteY1063" fmla="*/ 1106980 h 1207616"/>
                <a:gd name="connsiteX1064" fmla="*/ 763323 w 1414580"/>
                <a:gd name="connsiteY1064" fmla="*/ 1107947 h 1207616"/>
                <a:gd name="connsiteX1065" fmla="*/ 764260 w 1414580"/>
                <a:gd name="connsiteY1065" fmla="*/ 1109849 h 1207616"/>
                <a:gd name="connsiteX1066" fmla="*/ 753831 w 1414580"/>
                <a:gd name="connsiteY1066" fmla="*/ 1124073 h 1207616"/>
                <a:gd name="connsiteX1067" fmla="*/ 748133 w 1414580"/>
                <a:gd name="connsiteY1067" fmla="*/ 1122170 h 1207616"/>
                <a:gd name="connsiteX1068" fmla="*/ 747162 w 1414580"/>
                <a:gd name="connsiteY1068" fmla="*/ 1121244 h 1207616"/>
                <a:gd name="connsiteX1069" fmla="*/ 745270 w 1414580"/>
                <a:gd name="connsiteY1069" fmla="*/ 1123141 h 1207616"/>
                <a:gd name="connsiteX1070" fmla="*/ 746236 w 1414580"/>
                <a:gd name="connsiteY1070" fmla="*/ 1125044 h 1207616"/>
                <a:gd name="connsiteX1071" fmla="*/ 749065 w 1414580"/>
                <a:gd name="connsiteY1071" fmla="*/ 1125970 h 1207616"/>
                <a:gd name="connsiteX1072" fmla="*/ 750041 w 1414580"/>
                <a:gd name="connsiteY1072" fmla="*/ 1125044 h 1207616"/>
                <a:gd name="connsiteX1073" fmla="*/ 751928 w 1414580"/>
                <a:gd name="connsiteY1073" fmla="*/ 1125044 h 1207616"/>
                <a:gd name="connsiteX1074" fmla="*/ 748133 w 1414580"/>
                <a:gd name="connsiteY1074" fmla="*/ 1127873 h 1207616"/>
                <a:gd name="connsiteX1075" fmla="*/ 746236 w 1414580"/>
                <a:gd name="connsiteY1075" fmla="*/ 1127873 h 1207616"/>
                <a:gd name="connsiteX1076" fmla="*/ 744333 w 1414580"/>
                <a:gd name="connsiteY1076" fmla="*/ 1127873 h 1207616"/>
                <a:gd name="connsiteX1077" fmla="*/ 741470 w 1414580"/>
                <a:gd name="connsiteY1077" fmla="*/ 1126936 h 1207616"/>
                <a:gd name="connsiteX1078" fmla="*/ 740538 w 1414580"/>
                <a:gd name="connsiteY1078" fmla="*/ 1124073 h 1207616"/>
                <a:gd name="connsiteX1079" fmla="*/ 738641 w 1414580"/>
                <a:gd name="connsiteY1079" fmla="*/ 1124073 h 1207616"/>
                <a:gd name="connsiteX1080" fmla="*/ 738641 w 1414580"/>
                <a:gd name="connsiteY1080" fmla="*/ 1124073 h 1207616"/>
                <a:gd name="connsiteX1081" fmla="*/ 738641 w 1414580"/>
                <a:gd name="connsiteY1081" fmla="*/ 1127873 h 1207616"/>
                <a:gd name="connsiteX1082" fmla="*/ 737670 w 1414580"/>
                <a:gd name="connsiteY1082" fmla="*/ 1133565 h 1207616"/>
                <a:gd name="connsiteX1083" fmla="*/ 742436 w 1414580"/>
                <a:gd name="connsiteY1083" fmla="*/ 1134536 h 1207616"/>
                <a:gd name="connsiteX1084" fmla="*/ 743367 w 1414580"/>
                <a:gd name="connsiteY1084" fmla="*/ 1136434 h 1207616"/>
                <a:gd name="connsiteX1085" fmla="*/ 747162 w 1414580"/>
                <a:gd name="connsiteY1085" fmla="*/ 1135467 h 1207616"/>
                <a:gd name="connsiteX1086" fmla="*/ 750041 w 1414580"/>
                <a:gd name="connsiteY1086" fmla="*/ 1137365 h 1207616"/>
                <a:gd name="connsiteX1087" fmla="*/ 752865 w 1414580"/>
                <a:gd name="connsiteY1087" fmla="*/ 1138331 h 1207616"/>
                <a:gd name="connsiteX1088" fmla="*/ 753831 w 1414580"/>
                <a:gd name="connsiteY1088" fmla="*/ 1140233 h 1207616"/>
                <a:gd name="connsiteX1089" fmla="*/ 752865 w 1414580"/>
                <a:gd name="connsiteY1089" fmla="*/ 1141160 h 1207616"/>
                <a:gd name="connsiteX1090" fmla="*/ 752865 w 1414580"/>
                <a:gd name="connsiteY1090" fmla="*/ 1143057 h 1207616"/>
                <a:gd name="connsiteX1091" fmla="*/ 748133 w 1414580"/>
                <a:gd name="connsiteY1091" fmla="*/ 1163949 h 1207616"/>
                <a:gd name="connsiteX1092" fmla="*/ 745270 w 1414580"/>
                <a:gd name="connsiteY1092" fmla="*/ 1165847 h 1207616"/>
                <a:gd name="connsiteX1093" fmla="*/ 751928 w 1414580"/>
                <a:gd name="connsiteY1093" fmla="*/ 1175344 h 1207616"/>
                <a:gd name="connsiteX1094" fmla="*/ 750962 w 1414580"/>
                <a:gd name="connsiteY1094" fmla="*/ 1177242 h 1207616"/>
                <a:gd name="connsiteX1095" fmla="*/ 749065 w 1414580"/>
                <a:gd name="connsiteY1095" fmla="*/ 1178193 h 1207616"/>
                <a:gd name="connsiteX1096" fmla="*/ 737670 w 1414580"/>
                <a:gd name="connsiteY1096" fmla="*/ 1176291 h 1207616"/>
                <a:gd name="connsiteX1097" fmla="*/ 738641 w 1414580"/>
                <a:gd name="connsiteY1097" fmla="*/ 1181037 h 1207616"/>
                <a:gd name="connsiteX1098" fmla="*/ 741470 w 1414580"/>
                <a:gd name="connsiteY1098" fmla="*/ 1181993 h 1207616"/>
                <a:gd name="connsiteX1099" fmla="*/ 741470 w 1414580"/>
                <a:gd name="connsiteY1099" fmla="*/ 1198129 h 1207616"/>
                <a:gd name="connsiteX1100" fmla="*/ 737670 w 1414580"/>
                <a:gd name="connsiteY1100" fmla="*/ 1205729 h 1207616"/>
                <a:gd name="connsiteX1101" fmla="*/ 726280 w 1414580"/>
                <a:gd name="connsiteY1101" fmla="*/ 1207616 h 1207616"/>
                <a:gd name="connsiteX1102" fmla="*/ 724378 w 1414580"/>
                <a:gd name="connsiteY1102" fmla="*/ 1201929 h 1207616"/>
                <a:gd name="connsiteX1103" fmla="*/ 723446 w 1414580"/>
                <a:gd name="connsiteY1103" fmla="*/ 1202875 h 1207616"/>
                <a:gd name="connsiteX1104" fmla="*/ 703490 w 1414580"/>
                <a:gd name="connsiteY1104" fmla="*/ 1171544 h 1207616"/>
                <a:gd name="connsiteX1105" fmla="*/ 698764 w 1414580"/>
                <a:gd name="connsiteY1105" fmla="*/ 1176291 h 1207616"/>
                <a:gd name="connsiteX1106" fmla="*/ 692096 w 1414580"/>
                <a:gd name="connsiteY1106" fmla="*/ 1168696 h 1207616"/>
                <a:gd name="connsiteX1107" fmla="*/ 698764 w 1414580"/>
                <a:gd name="connsiteY1107" fmla="*/ 1168696 h 1207616"/>
                <a:gd name="connsiteX1108" fmla="*/ 700662 w 1414580"/>
                <a:gd name="connsiteY1108" fmla="*/ 1163949 h 1207616"/>
                <a:gd name="connsiteX1109" fmla="*/ 700662 w 1414580"/>
                <a:gd name="connsiteY1109" fmla="*/ 1162047 h 1207616"/>
                <a:gd name="connsiteX1110" fmla="*/ 693998 w 1414580"/>
                <a:gd name="connsiteY1110" fmla="*/ 1150652 h 1207616"/>
                <a:gd name="connsiteX1111" fmla="*/ 685467 w 1414580"/>
                <a:gd name="connsiteY1111" fmla="*/ 1146857 h 1207616"/>
                <a:gd name="connsiteX1112" fmla="*/ 676906 w 1414580"/>
                <a:gd name="connsiteY1112" fmla="*/ 1143057 h 1207616"/>
                <a:gd name="connsiteX1113" fmla="*/ 662682 w 1414580"/>
                <a:gd name="connsiteY1113" fmla="*/ 1146857 h 1207616"/>
                <a:gd name="connsiteX1114" fmla="*/ 656985 w 1414580"/>
                <a:gd name="connsiteY1114" fmla="*/ 1139262 h 1207616"/>
                <a:gd name="connsiteX1115" fmla="*/ 664580 w 1414580"/>
                <a:gd name="connsiteY1115" fmla="*/ 1139262 h 1207616"/>
                <a:gd name="connsiteX1116" fmla="*/ 664580 w 1414580"/>
                <a:gd name="connsiteY1116" fmla="*/ 1127873 h 1207616"/>
                <a:gd name="connsiteX1117" fmla="*/ 665511 w 1414580"/>
                <a:gd name="connsiteY1117" fmla="*/ 1125970 h 1207616"/>
                <a:gd name="connsiteX1118" fmla="*/ 681672 w 1414580"/>
                <a:gd name="connsiteY1118" fmla="*/ 1129770 h 1207616"/>
                <a:gd name="connsiteX1119" fmla="*/ 679774 w 1414580"/>
                <a:gd name="connsiteY1119" fmla="*/ 1133565 h 1207616"/>
                <a:gd name="connsiteX1120" fmla="*/ 679774 w 1414580"/>
                <a:gd name="connsiteY1120" fmla="*/ 1135467 h 1207616"/>
                <a:gd name="connsiteX1121" fmla="*/ 687369 w 1414580"/>
                <a:gd name="connsiteY1121" fmla="*/ 1133565 h 1207616"/>
                <a:gd name="connsiteX1122" fmla="*/ 700662 w 1414580"/>
                <a:gd name="connsiteY1122" fmla="*/ 1142131 h 1207616"/>
                <a:gd name="connsiteX1123" fmla="*/ 706359 w 1414580"/>
                <a:gd name="connsiteY1123" fmla="*/ 1153506 h 1207616"/>
                <a:gd name="connsiteX1124" fmla="*/ 705388 w 1414580"/>
                <a:gd name="connsiteY1124" fmla="*/ 1148760 h 1207616"/>
                <a:gd name="connsiteX1125" fmla="*/ 703490 w 1414580"/>
                <a:gd name="connsiteY1125" fmla="*/ 1137365 h 1207616"/>
                <a:gd name="connsiteX1126" fmla="*/ 713949 w 1414580"/>
                <a:gd name="connsiteY1126" fmla="*/ 1142131 h 1207616"/>
                <a:gd name="connsiteX1127" fmla="*/ 714885 w 1414580"/>
                <a:gd name="connsiteY1127" fmla="*/ 1141160 h 1207616"/>
                <a:gd name="connsiteX1128" fmla="*/ 716783 w 1414580"/>
                <a:gd name="connsiteY1128" fmla="*/ 1139262 h 1207616"/>
                <a:gd name="connsiteX1129" fmla="*/ 720578 w 1414580"/>
                <a:gd name="connsiteY1129" fmla="*/ 1133565 h 1207616"/>
                <a:gd name="connsiteX1130" fmla="*/ 719651 w 1414580"/>
                <a:gd name="connsiteY1130" fmla="*/ 1130736 h 1207616"/>
                <a:gd name="connsiteX1131" fmla="*/ 715851 w 1414580"/>
                <a:gd name="connsiteY1131" fmla="*/ 1133565 h 1207616"/>
                <a:gd name="connsiteX1132" fmla="*/ 711085 w 1414580"/>
                <a:gd name="connsiteY1132" fmla="*/ 1136434 h 1207616"/>
                <a:gd name="connsiteX1133" fmla="*/ 711085 w 1414580"/>
                <a:gd name="connsiteY1133" fmla="*/ 1136434 h 1207616"/>
                <a:gd name="connsiteX1134" fmla="*/ 712056 w 1414580"/>
                <a:gd name="connsiteY1134" fmla="*/ 1134536 h 1207616"/>
                <a:gd name="connsiteX1135" fmla="*/ 710159 w 1414580"/>
                <a:gd name="connsiteY1135" fmla="*/ 1131667 h 1207616"/>
                <a:gd name="connsiteX1136" fmla="*/ 706359 w 1414580"/>
                <a:gd name="connsiteY1136" fmla="*/ 1133565 h 1207616"/>
                <a:gd name="connsiteX1137" fmla="*/ 705388 w 1414580"/>
                <a:gd name="connsiteY1137" fmla="*/ 1134536 h 1207616"/>
                <a:gd name="connsiteX1138" fmla="*/ 704457 w 1414580"/>
                <a:gd name="connsiteY1138" fmla="*/ 1133565 h 1207616"/>
                <a:gd name="connsiteX1139" fmla="*/ 701588 w 1414580"/>
                <a:gd name="connsiteY1139" fmla="*/ 1129770 h 1207616"/>
                <a:gd name="connsiteX1140" fmla="*/ 700662 w 1414580"/>
                <a:gd name="connsiteY1140" fmla="*/ 1131667 h 1207616"/>
                <a:gd name="connsiteX1141" fmla="*/ 699691 w 1414580"/>
                <a:gd name="connsiteY1141" fmla="*/ 1130736 h 1207616"/>
                <a:gd name="connsiteX1142" fmla="*/ 699691 w 1414580"/>
                <a:gd name="connsiteY1142" fmla="*/ 1128839 h 1207616"/>
                <a:gd name="connsiteX1143" fmla="*/ 701588 w 1414580"/>
                <a:gd name="connsiteY1143" fmla="*/ 1128839 h 1207616"/>
                <a:gd name="connsiteX1144" fmla="*/ 706359 w 1414580"/>
                <a:gd name="connsiteY1144" fmla="*/ 1127873 h 1207616"/>
                <a:gd name="connsiteX1145" fmla="*/ 707290 w 1414580"/>
                <a:gd name="connsiteY1145" fmla="*/ 1125970 h 1207616"/>
                <a:gd name="connsiteX1146" fmla="*/ 706359 w 1414580"/>
                <a:gd name="connsiteY1146" fmla="*/ 1124073 h 1207616"/>
                <a:gd name="connsiteX1147" fmla="*/ 704457 w 1414580"/>
                <a:gd name="connsiteY1147" fmla="*/ 1123141 h 1207616"/>
                <a:gd name="connsiteX1148" fmla="*/ 703490 w 1414580"/>
                <a:gd name="connsiteY1148" fmla="*/ 1123141 h 1207616"/>
                <a:gd name="connsiteX1149" fmla="*/ 702559 w 1414580"/>
                <a:gd name="connsiteY1149" fmla="*/ 1123141 h 1207616"/>
                <a:gd name="connsiteX1150" fmla="*/ 701588 w 1414580"/>
                <a:gd name="connsiteY1150" fmla="*/ 1123141 h 1207616"/>
                <a:gd name="connsiteX1151" fmla="*/ 701588 w 1414580"/>
                <a:gd name="connsiteY1151" fmla="*/ 1125970 h 1207616"/>
                <a:gd name="connsiteX1152" fmla="*/ 697793 w 1414580"/>
                <a:gd name="connsiteY1152" fmla="*/ 1126936 h 1207616"/>
                <a:gd name="connsiteX1153" fmla="*/ 693998 w 1414580"/>
                <a:gd name="connsiteY1153" fmla="*/ 1124073 h 1207616"/>
                <a:gd name="connsiteX1154" fmla="*/ 693998 w 1414580"/>
                <a:gd name="connsiteY1154" fmla="*/ 1124073 h 1207616"/>
                <a:gd name="connsiteX1155" fmla="*/ 693067 w 1414580"/>
                <a:gd name="connsiteY1155" fmla="*/ 1123141 h 1207616"/>
                <a:gd name="connsiteX1156" fmla="*/ 693998 w 1414580"/>
                <a:gd name="connsiteY1156" fmla="*/ 1122170 h 1207616"/>
                <a:gd name="connsiteX1157" fmla="*/ 696862 w 1414580"/>
                <a:gd name="connsiteY1157" fmla="*/ 1120278 h 1207616"/>
                <a:gd name="connsiteX1158" fmla="*/ 693998 w 1414580"/>
                <a:gd name="connsiteY1158" fmla="*/ 1119341 h 1207616"/>
                <a:gd name="connsiteX1159" fmla="*/ 693998 w 1414580"/>
                <a:gd name="connsiteY1159" fmla="*/ 1118375 h 1207616"/>
                <a:gd name="connsiteX1160" fmla="*/ 691169 w 1414580"/>
                <a:gd name="connsiteY1160" fmla="*/ 1116478 h 1207616"/>
                <a:gd name="connsiteX1161" fmla="*/ 692096 w 1414580"/>
                <a:gd name="connsiteY1161" fmla="*/ 1113649 h 1207616"/>
                <a:gd name="connsiteX1162" fmla="*/ 695896 w 1414580"/>
                <a:gd name="connsiteY1162" fmla="*/ 1114575 h 1207616"/>
                <a:gd name="connsiteX1163" fmla="*/ 697793 w 1414580"/>
                <a:gd name="connsiteY1163" fmla="*/ 1114575 h 1207616"/>
                <a:gd name="connsiteX1164" fmla="*/ 699691 w 1414580"/>
                <a:gd name="connsiteY1164" fmla="*/ 1111746 h 1207616"/>
                <a:gd name="connsiteX1165" fmla="*/ 701588 w 1414580"/>
                <a:gd name="connsiteY1165" fmla="*/ 1111746 h 1207616"/>
                <a:gd name="connsiteX1166" fmla="*/ 701588 w 1414580"/>
                <a:gd name="connsiteY1166" fmla="*/ 1109849 h 1207616"/>
                <a:gd name="connsiteX1167" fmla="*/ 702559 w 1414580"/>
                <a:gd name="connsiteY1167" fmla="*/ 1108883 h 1207616"/>
                <a:gd name="connsiteX1168" fmla="*/ 704457 w 1414580"/>
                <a:gd name="connsiteY1168" fmla="*/ 1109849 h 1207616"/>
                <a:gd name="connsiteX1169" fmla="*/ 704457 w 1414580"/>
                <a:gd name="connsiteY1169" fmla="*/ 1108883 h 1207616"/>
                <a:gd name="connsiteX1170" fmla="*/ 703490 w 1414580"/>
                <a:gd name="connsiteY1170" fmla="*/ 1105083 h 1207616"/>
                <a:gd name="connsiteX1171" fmla="*/ 705388 w 1414580"/>
                <a:gd name="connsiteY1171" fmla="*/ 1105083 h 1207616"/>
                <a:gd name="connsiteX1172" fmla="*/ 706359 w 1414580"/>
                <a:gd name="connsiteY1172" fmla="*/ 1106054 h 1207616"/>
                <a:gd name="connsiteX1173" fmla="*/ 706359 w 1414580"/>
                <a:gd name="connsiteY1173" fmla="*/ 1105083 h 1207616"/>
                <a:gd name="connsiteX1174" fmla="*/ 707290 w 1414580"/>
                <a:gd name="connsiteY1174" fmla="*/ 1104151 h 1207616"/>
                <a:gd name="connsiteX1175" fmla="*/ 712056 w 1414580"/>
                <a:gd name="connsiteY1175" fmla="*/ 1102254 h 1207616"/>
                <a:gd name="connsiteX1176" fmla="*/ 714885 w 1414580"/>
                <a:gd name="connsiteY1176" fmla="*/ 1103180 h 1207616"/>
                <a:gd name="connsiteX1177" fmla="*/ 713949 w 1414580"/>
                <a:gd name="connsiteY1177" fmla="*/ 1106980 h 1207616"/>
                <a:gd name="connsiteX1178" fmla="*/ 714885 w 1414580"/>
                <a:gd name="connsiteY1178" fmla="*/ 1106980 h 1207616"/>
                <a:gd name="connsiteX1179" fmla="*/ 717749 w 1414580"/>
                <a:gd name="connsiteY1179" fmla="*/ 1103180 h 1207616"/>
                <a:gd name="connsiteX1180" fmla="*/ 720578 w 1414580"/>
                <a:gd name="connsiteY1180" fmla="*/ 1103180 h 1207616"/>
                <a:gd name="connsiteX1181" fmla="*/ 727246 w 1414580"/>
                <a:gd name="connsiteY1181" fmla="*/ 1106054 h 1207616"/>
                <a:gd name="connsiteX1182" fmla="*/ 729144 w 1414580"/>
                <a:gd name="connsiteY1182" fmla="*/ 1106054 h 1207616"/>
                <a:gd name="connsiteX1183" fmla="*/ 730075 w 1414580"/>
                <a:gd name="connsiteY1183" fmla="*/ 1104151 h 1207616"/>
                <a:gd name="connsiteX1184" fmla="*/ 731046 w 1414580"/>
                <a:gd name="connsiteY1184" fmla="*/ 1099386 h 1207616"/>
                <a:gd name="connsiteX1185" fmla="*/ 725344 w 1414580"/>
                <a:gd name="connsiteY1185" fmla="*/ 1100352 h 1207616"/>
                <a:gd name="connsiteX1186" fmla="*/ 725344 w 1414580"/>
                <a:gd name="connsiteY1186" fmla="*/ 1098454 h 1207616"/>
                <a:gd name="connsiteX1187" fmla="*/ 718680 w 1414580"/>
                <a:gd name="connsiteY1187" fmla="*/ 1099386 h 1207616"/>
                <a:gd name="connsiteX1188" fmla="*/ 712983 w 1414580"/>
                <a:gd name="connsiteY1188" fmla="*/ 1098454 h 1207616"/>
                <a:gd name="connsiteX1189" fmla="*/ 712983 w 1414580"/>
                <a:gd name="connsiteY1189" fmla="*/ 1098454 h 1207616"/>
                <a:gd name="connsiteX1190" fmla="*/ 706359 w 1414580"/>
                <a:gd name="connsiteY1190" fmla="*/ 1098454 h 1207616"/>
                <a:gd name="connsiteX1191" fmla="*/ 705388 w 1414580"/>
                <a:gd name="connsiteY1191" fmla="*/ 1097488 h 1207616"/>
                <a:gd name="connsiteX1192" fmla="*/ 704457 w 1414580"/>
                <a:gd name="connsiteY1192" fmla="*/ 1093688 h 1207616"/>
                <a:gd name="connsiteX1193" fmla="*/ 708256 w 1414580"/>
                <a:gd name="connsiteY1193" fmla="*/ 1090859 h 1207616"/>
                <a:gd name="connsiteX1194" fmla="*/ 706359 w 1414580"/>
                <a:gd name="connsiteY1194" fmla="*/ 1088957 h 1207616"/>
                <a:gd name="connsiteX1195" fmla="*/ 706359 w 1414580"/>
                <a:gd name="connsiteY1195" fmla="*/ 1088957 h 1207616"/>
                <a:gd name="connsiteX1196" fmla="*/ 705388 w 1414580"/>
                <a:gd name="connsiteY1196" fmla="*/ 1089893 h 1207616"/>
                <a:gd name="connsiteX1197" fmla="*/ 703490 w 1414580"/>
                <a:gd name="connsiteY1197" fmla="*/ 1091791 h 1207616"/>
                <a:gd name="connsiteX1198" fmla="*/ 702559 w 1414580"/>
                <a:gd name="connsiteY1198" fmla="*/ 1092757 h 1207616"/>
                <a:gd name="connsiteX1199" fmla="*/ 700662 w 1414580"/>
                <a:gd name="connsiteY1199" fmla="*/ 1092757 h 1207616"/>
                <a:gd name="connsiteX1200" fmla="*/ 701588 w 1414580"/>
                <a:gd name="connsiteY1200" fmla="*/ 1087064 h 1207616"/>
                <a:gd name="connsiteX1201" fmla="*/ 701588 w 1414580"/>
                <a:gd name="connsiteY1201" fmla="*/ 1086093 h 1207616"/>
                <a:gd name="connsiteX1202" fmla="*/ 703490 w 1414580"/>
                <a:gd name="connsiteY1202" fmla="*/ 1082298 h 1207616"/>
                <a:gd name="connsiteX1203" fmla="*/ 702559 w 1414580"/>
                <a:gd name="connsiteY1203" fmla="*/ 1080396 h 1207616"/>
                <a:gd name="connsiteX1204" fmla="*/ 699691 w 1414580"/>
                <a:gd name="connsiteY1204" fmla="*/ 1074699 h 1207616"/>
                <a:gd name="connsiteX1205" fmla="*/ 696862 w 1414580"/>
                <a:gd name="connsiteY1205" fmla="*/ 1073767 h 1207616"/>
                <a:gd name="connsiteX1206" fmla="*/ 696862 w 1414580"/>
                <a:gd name="connsiteY1206" fmla="*/ 1074699 h 1207616"/>
                <a:gd name="connsiteX1207" fmla="*/ 697793 w 1414580"/>
                <a:gd name="connsiteY1207" fmla="*/ 1075670 h 1207616"/>
                <a:gd name="connsiteX1208" fmla="*/ 698764 w 1414580"/>
                <a:gd name="connsiteY1208" fmla="*/ 1075670 h 1207616"/>
                <a:gd name="connsiteX1209" fmla="*/ 699691 w 1414580"/>
                <a:gd name="connsiteY1209" fmla="*/ 1078498 h 1207616"/>
                <a:gd name="connsiteX1210" fmla="*/ 699691 w 1414580"/>
                <a:gd name="connsiteY1210" fmla="*/ 1080396 h 1207616"/>
                <a:gd name="connsiteX1211" fmla="*/ 696862 w 1414580"/>
                <a:gd name="connsiteY1211" fmla="*/ 1082298 h 1207616"/>
                <a:gd name="connsiteX1212" fmla="*/ 694964 w 1414580"/>
                <a:gd name="connsiteY1212" fmla="*/ 1083264 h 1207616"/>
                <a:gd name="connsiteX1213" fmla="*/ 693998 w 1414580"/>
                <a:gd name="connsiteY1213" fmla="*/ 1082298 h 1207616"/>
                <a:gd name="connsiteX1214" fmla="*/ 693067 w 1414580"/>
                <a:gd name="connsiteY1214" fmla="*/ 1081362 h 1207616"/>
                <a:gd name="connsiteX1215" fmla="*/ 692096 w 1414580"/>
                <a:gd name="connsiteY1215" fmla="*/ 1079464 h 1207616"/>
                <a:gd name="connsiteX1216" fmla="*/ 692096 w 1414580"/>
                <a:gd name="connsiteY1216" fmla="*/ 1081362 h 1207616"/>
                <a:gd name="connsiteX1217" fmla="*/ 693067 w 1414580"/>
                <a:gd name="connsiteY1217" fmla="*/ 1084191 h 1207616"/>
                <a:gd name="connsiteX1218" fmla="*/ 693998 w 1414580"/>
                <a:gd name="connsiteY1218" fmla="*/ 1089893 h 1207616"/>
                <a:gd name="connsiteX1219" fmla="*/ 696862 w 1414580"/>
                <a:gd name="connsiteY1219" fmla="*/ 1093688 h 1207616"/>
                <a:gd name="connsiteX1220" fmla="*/ 695896 w 1414580"/>
                <a:gd name="connsiteY1220" fmla="*/ 1094659 h 1207616"/>
                <a:gd name="connsiteX1221" fmla="*/ 694964 w 1414580"/>
                <a:gd name="connsiteY1221" fmla="*/ 1096557 h 1207616"/>
                <a:gd name="connsiteX1222" fmla="*/ 693067 w 1414580"/>
                <a:gd name="connsiteY1222" fmla="*/ 1096557 h 1207616"/>
                <a:gd name="connsiteX1223" fmla="*/ 691169 w 1414580"/>
                <a:gd name="connsiteY1223" fmla="*/ 1094659 h 1207616"/>
                <a:gd name="connsiteX1224" fmla="*/ 689267 w 1414580"/>
                <a:gd name="connsiteY1224" fmla="*/ 1092757 h 1207616"/>
                <a:gd name="connsiteX1225" fmla="*/ 685467 w 1414580"/>
                <a:gd name="connsiteY1225" fmla="*/ 1095586 h 1207616"/>
                <a:gd name="connsiteX1226" fmla="*/ 683569 w 1414580"/>
                <a:gd name="connsiteY1226" fmla="*/ 1095586 h 1207616"/>
                <a:gd name="connsiteX1227" fmla="*/ 680701 w 1414580"/>
                <a:gd name="connsiteY1227" fmla="*/ 1095586 h 1207616"/>
                <a:gd name="connsiteX1228" fmla="*/ 678808 w 1414580"/>
                <a:gd name="connsiteY1228" fmla="*/ 1094659 h 1207616"/>
                <a:gd name="connsiteX1229" fmla="*/ 677872 w 1414580"/>
                <a:gd name="connsiteY1229" fmla="*/ 1089893 h 1207616"/>
                <a:gd name="connsiteX1230" fmla="*/ 679774 w 1414580"/>
                <a:gd name="connsiteY1230" fmla="*/ 1087991 h 1207616"/>
                <a:gd name="connsiteX1231" fmla="*/ 678808 w 1414580"/>
                <a:gd name="connsiteY1231" fmla="*/ 1086093 h 1207616"/>
                <a:gd name="connsiteX1232" fmla="*/ 679774 w 1414580"/>
                <a:gd name="connsiteY1232" fmla="*/ 1085162 h 1207616"/>
                <a:gd name="connsiteX1233" fmla="*/ 677872 w 1414580"/>
                <a:gd name="connsiteY1233" fmla="*/ 1085162 h 1207616"/>
                <a:gd name="connsiteX1234" fmla="*/ 675975 w 1414580"/>
                <a:gd name="connsiteY1234" fmla="*/ 1085162 h 1207616"/>
                <a:gd name="connsiteX1235" fmla="*/ 674072 w 1414580"/>
                <a:gd name="connsiteY1235" fmla="*/ 1078498 h 1207616"/>
                <a:gd name="connsiteX1236" fmla="*/ 673106 w 1414580"/>
                <a:gd name="connsiteY1236" fmla="*/ 1079464 h 1207616"/>
                <a:gd name="connsiteX1237" fmla="*/ 674072 w 1414580"/>
                <a:gd name="connsiteY1237" fmla="*/ 1087064 h 1207616"/>
                <a:gd name="connsiteX1238" fmla="*/ 673106 w 1414580"/>
                <a:gd name="connsiteY1238" fmla="*/ 1090859 h 1207616"/>
                <a:gd name="connsiteX1239" fmla="*/ 673106 w 1414580"/>
                <a:gd name="connsiteY1239" fmla="*/ 1091791 h 1207616"/>
                <a:gd name="connsiteX1240" fmla="*/ 672179 w 1414580"/>
                <a:gd name="connsiteY1240" fmla="*/ 1092757 h 1207616"/>
                <a:gd name="connsiteX1241" fmla="*/ 667414 w 1414580"/>
                <a:gd name="connsiteY1241" fmla="*/ 1092757 h 1207616"/>
                <a:gd name="connsiteX1242" fmla="*/ 666477 w 1414580"/>
                <a:gd name="connsiteY1242" fmla="*/ 1090859 h 1207616"/>
                <a:gd name="connsiteX1243" fmla="*/ 662682 w 1414580"/>
                <a:gd name="connsiteY1243" fmla="*/ 1084191 h 1207616"/>
                <a:gd name="connsiteX1244" fmla="*/ 660785 w 1414580"/>
                <a:gd name="connsiteY1244" fmla="*/ 1083264 h 1207616"/>
                <a:gd name="connsiteX1245" fmla="*/ 659819 w 1414580"/>
                <a:gd name="connsiteY1245" fmla="*/ 1082298 h 1207616"/>
                <a:gd name="connsiteX1246" fmla="*/ 659819 w 1414580"/>
                <a:gd name="connsiteY1246" fmla="*/ 1084191 h 1207616"/>
                <a:gd name="connsiteX1247" fmla="*/ 660785 w 1414580"/>
                <a:gd name="connsiteY1247" fmla="*/ 1086093 h 1207616"/>
                <a:gd name="connsiteX1248" fmla="*/ 662682 w 1414580"/>
                <a:gd name="connsiteY1248" fmla="*/ 1087064 h 1207616"/>
                <a:gd name="connsiteX1249" fmla="*/ 663614 w 1414580"/>
                <a:gd name="connsiteY1249" fmla="*/ 1087064 h 1207616"/>
                <a:gd name="connsiteX1250" fmla="*/ 662682 w 1414580"/>
                <a:gd name="connsiteY1250" fmla="*/ 1087991 h 1207616"/>
                <a:gd name="connsiteX1251" fmla="*/ 657916 w 1414580"/>
                <a:gd name="connsiteY1251" fmla="*/ 1087991 h 1207616"/>
                <a:gd name="connsiteX1252" fmla="*/ 653190 w 1414580"/>
                <a:gd name="connsiteY1252" fmla="*/ 1088957 h 1207616"/>
                <a:gd name="connsiteX1253" fmla="*/ 652219 w 1414580"/>
                <a:gd name="connsiteY1253" fmla="*/ 1087064 h 1207616"/>
                <a:gd name="connsiteX1254" fmla="*/ 651287 w 1414580"/>
                <a:gd name="connsiteY1254" fmla="*/ 1087064 h 1207616"/>
                <a:gd name="connsiteX1255" fmla="*/ 651287 w 1414580"/>
                <a:gd name="connsiteY1255" fmla="*/ 1086093 h 1207616"/>
                <a:gd name="connsiteX1256" fmla="*/ 651287 w 1414580"/>
                <a:gd name="connsiteY1256" fmla="*/ 1086093 h 1207616"/>
                <a:gd name="connsiteX1257" fmla="*/ 652219 w 1414580"/>
                <a:gd name="connsiteY1257" fmla="*/ 1083264 h 1207616"/>
                <a:gd name="connsiteX1258" fmla="*/ 652219 w 1414580"/>
                <a:gd name="connsiteY1258" fmla="*/ 1080396 h 1207616"/>
                <a:gd name="connsiteX1259" fmla="*/ 651287 w 1414580"/>
                <a:gd name="connsiteY1259" fmla="*/ 1080396 h 1207616"/>
                <a:gd name="connsiteX1260" fmla="*/ 649390 w 1414580"/>
                <a:gd name="connsiteY1260" fmla="*/ 1080396 h 1207616"/>
                <a:gd name="connsiteX1261" fmla="*/ 649390 w 1414580"/>
                <a:gd name="connsiteY1261" fmla="*/ 1081362 h 1207616"/>
                <a:gd name="connsiteX1262" fmla="*/ 648424 w 1414580"/>
                <a:gd name="connsiteY1262" fmla="*/ 1084191 h 1207616"/>
                <a:gd name="connsiteX1263" fmla="*/ 647488 w 1414580"/>
                <a:gd name="connsiteY1263" fmla="*/ 1085162 h 1207616"/>
                <a:gd name="connsiteX1264" fmla="*/ 644624 w 1414580"/>
                <a:gd name="connsiteY1264" fmla="*/ 1085162 h 1207616"/>
                <a:gd name="connsiteX1265" fmla="*/ 637995 w 1414580"/>
                <a:gd name="connsiteY1265" fmla="*/ 1079464 h 1207616"/>
                <a:gd name="connsiteX1266" fmla="*/ 633229 w 1414580"/>
                <a:gd name="connsiteY1266" fmla="*/ 1067104 h 1207616"/>
                <a:gd name="connsiteX1267" fmla="*/ 632298 w 1414580"/>
                <a:gd name="connsiteY1267" fmla="*/ 1067104 h 1207616"/>
                <a:gd name="connsiteX1268" fmla="*/ 631332 w 1414580"/>
                <a:gd name="connsiteY1268" fmla="*/ 1067104 h 1207616"/>
                <a:gd name="connsiteX1269" fmla="*/ 628498 w 1414580"/>
                <a:gd name="connsiteY1269" fmla="*/ 1065201 h 1207616"/>
                <a:gd name="connsiteX1270" fmla="*/ 654116 w 1414580"/>
                <a:gd name="connsiteY1270" fmla="*/ 1055709 h 1207616"/>
                <a:gd name="connsiteX1271" fmla="*/ 670277 w 1414580"/>
                <a:gd name="connsiteY1271" fmla="*/ 1058577 h 1207616"/>
                <a:gd name="connsiteX1272" fmla="*/ 674072 w 1414580"/>
                <a:gd name="connsiteY1272" fmla="*/ 1057606 h 1207616"/>
                <a:gd name="connsiteX1273" fmla="*/ 676906 w 1414580"/>
                <a:gd name="connsiteY1273" fmla="*/ 1045285 h 1207616"/>
                <a:gd name="connsiteX1274" fmla="*/ 676906 w 1414580"/>
                <a:gd name="connsiteY1274" fmla="*/ 1044319 h 1207616"/>
                <a:gd name="connsiteX1275" fmla="*/ 670277 w 1414580"/>
                <a:gd name="connsiteY1275" fmla="*/ 1040519 h 1207616"/>
                <a:gd name="connsiteX1276" fmla="*/ 671208 w 1414580"/>
                <a:gd name="connsiteY1276" fmla="*/ 1038617 h 1207616"/>
                <a:gd name="connsiteX1277" fmla="*/ 665511 w 1414580"/>
                <a:gd name="connsiteY1277" fmla="*/ 1040519 h 1207616"/>
                <a:gd name="connsiteX1278" fmla="*/ 660785 w 1414580"/>
                <a:gd name="connsiteY1278" fmla="*/ 1039587 h 1207616"/>
                <a:gd name="connsiteX1279" fmla="*/ 660785 w 1414580"/>
                <a:gd name="connsiteY1279" fmla="*/ 1037690 h 1207616"/>
                <a:gd name="connsiteX1280" fmla="*/ 665511 w 1414580"/>
                <a:gd name="connsiteY1280" fmla="*/ 1038617 h 1207616"/>
                <a:gd name="connsiteX1281" fmla="*/ 665511 w 1414580"/>
                <a:gd name="connsiteY1281" fmla="*/ 1037690 h 1207616"/>
                <a:gd name="connsiteX1282" fmla="*/ 669311 w 1414580"/>
                <a:gd name="connsiteY1282" fmla="*/ 1030090 h 1207616"/>
                <a:gd name="connsiteX1283" fmla="*/ 668380 w 1414580"/>
                <a:gd name="connsiteY1283" fmla="*/ 1028198 h 1207616"/>
                <a:gd name="connsiteX1284" fmla="*/ 667414 w 1414580"/>
                <a:gd name="connsiteY1284" fmla="*/ 1024398 h 1207616"/>
                <a:gd name="connsiteX1285" fmla="*/ 666477 w 1414580"/>
                <a:gd name="connsiteY1285" fmla="*/ 1022495 h 1207616"/>
                <a:gd name="connsiteX1286" fmla="*/ 659819 w 1414580"/>
                <a:gd name="connsiteY1286" fmla="*/ 1025344 h 1207616"/>
                <a:gd name="connsiteX1287" fmla="*/ 664580 w 1414580"/>
                <a:gd name="connsiteY1287" fmla="*/ 1022495 h 1207616"/>
                <a:gd name="connsiteX1288" fmla="*/ 665511 w 1414580"/>
                <a:gd name="connsiteY1288" fmla="*/ 1021549 h 1207616"/>
                <a:gd name="connsiteX1289" fmla="*/ 665511 w 1414580"/>
                <a:gd name="connsiteY1289" fmla="*/ 1019647 h 1207616"/>
                <a:gd name="connsiteX1290" fmla="*/ 664580 w 1414580"/>
                <a:gd name="connsiteY1290" fmla="*/ 1013954 h 1207616"/>
                <a:gd name="connsiteX1291" fmla="*/ 663614 w 1414580"/>
                <a:gd name="connsiteY1291" fmla="*/ 1013003 h 1207616"/>
                <a:gd name="connsiteX1292" fmla="*/ 662682 w 1414580"/>
                <a:gd name="connsiteY1292" fmla="*/ 1014901 h 1207616"/>
                <a:gd name="connsiteX1293" fmla="*/ 661711 w 1414580"/>
                <a:gd name="connsiteY1293" fmla="*/ 1015847 h 1207616"/>
                <a:gd name="connsiteX1294" fmla="*/ 659819 w 1414580"/>
                <a:gd name="connsiteY1294" fmla="*/ 1016803 h 1207616"/>
                <a:gd name="connsiteX1295" fmla="*/ 657916 w 1414580"/>
                <a:gd name="connsiteY1295" fmla="*/ 1016803 h 1207616"/>
                <a:gd name="connsiteX1296" fmla="*/ 656019 w 1414580"/>
                <a:gd name="connsiteY1296" fmla="*/ 1008252 h 1207616"/>
                <a:gd name="connsiteX1297" fmla="*/ 655082 w 1414580"/>
                <a:gd name="connsiteY1297" fmla="*/ 1006349 h 1207616"/>
                <a:gd name="connsiteX1298" fmla="*/ 653190 w 1414580"/>
                <a:gd name="connsiteY1298" fmla="*/ 1005408 h 1207616"/>
                <a:gd name="connsiteX1299" fmla="*/ 650321 w 1414580"/>
                <a:gd name="connsiteY1299" fmla="*/ 1003506 h 1207616"/>
                <a:gd name="connsiteX1300" fmla="*/ 643692 w 1414580"/>
                <a:gd name="connsiteY1300" fmla="*/ 1002559 h 1207616"/>
                <a:gd name="connsiteX1301" fmla="*/ 644624 w 1414580"/>
                <a:gd name="connsiteY1301" fmla="*/ 1005408 h 1207616"/>
                <a:gd name="connsiteX1302" fmla="*/ 647488 w 1414580"/>
                <a:gd name="connsiteY1302" fmla="*/ 1012052 h 1207616"/>
                <a:gd name="connsiteX1303" fmla="*/ 647488 w 1414580"/>
                <a:gd name="connsiteY1303" fmla="*/ 1014901 h 1207616"/>
                <a:gd name="connsiteX1304" fmla="*/ 647488 w 1414580"/>
                <a:gd name="connsiteY1304" fmla="*/ 1017749 h 1207616"/>
                <a:gd name="connsiteX1305" fmla="*/ 643692 w 1414580"/>
                <a:gd name="connsiteY1305" fmla="*/ 1018700 h 1207616"/>
                <a:gd name="connsiteX1306" fmla="*/ 641795 w 1414580"/>
                <a:gd name="connsiteY1306" fmla="*/ 1019647 h 1207616"/>
                <a:gd name="connsiteX1307" fmla="*/ 642721 w 1414580"/>
                <a:gd name="connsiteY1307" fmla="*/ 1022495 h 1207616"/>
                <a:gd name="connsiteX1308" fmla="*/ 641795 w 1414580"/>
                <a:gd name="connsiteY1308" fmla="*/ 1024398 h 1207616"/>
                <a:gd name="connsiteX1309" fmla="*/ 638927 w 1414580"/>
                <a:gd name="connsiteY1309" fmla="*/ 1023447 h 1207616"/>
                <a:gd name="connsiteX1310" fmla="*/ 637029 w 1414580"/>
                <a:gd name="connsiteY1310" fmla="*/ 1022495 h 1207616"/>
                <a:gd name="connsiteX1311" fmla="*/ 637995 w 1414580"/>
                <a:gd name="connsiteY1311" fmla="*/ 1020593 h 1207616"/>
                <a:gd name="connsiteX1312" fmla="*/ 636093 w 1414580"/>
                <a:gd name="connsiteY1312" fmla="*/ 1022495 h 1207616"/>
                <a:gd name="connsiteX1313" fmla="*/ 637029 w 1414580"/>
                <a:gd name="connsiteY1313" fmla="*/ 1025344 h 1207616"/>
                <a:gd name="connsiteX1314" fmla="*/ 635127 w 1414580"/>
                <a:gd name="connsiteY1314" fmla="*/ 1026295 h 1207616"/>
                <a:gd name="connsiteX1315" fmla="*/ 631332 w 1414580"/>
                <a:gd name="connsiteY1315" fmla="*/ 1025344 h 1207616"/>
                <a:gd name="connsiteX1316" fmla="*/ 629434 w 1414580"/>
                <a:gd name="connsiteY1316" fmla="*/ 1027241 h 1207616"/>
                <a:gd name="connsiteX1317" fmla="*/ 629434 w 1414580"/>
                <a:gd name="connsiteY1317" fmla="*/ 1028198 h 1207616"/>
                <a:gd name="connsiteX1318" fmla="*/ 631332 w 1414580"/>
                <a:gd name="connsiteY1318" fmla="*/ 1032924 h 1207616"/>
                <a:gd name="connsiteX1319" fmla="*/ 629434 w 1414580"/>
                <a:gd name="connsiteY1319" fmla="*/ 1034826 h 1207616"/>
                <a:gd name="connsiteX1320" fmla="*/ 631332 w 1414580"/>
                <a:gd name="connsiteY1320" fmla="*/ 1035793 h 1207616"/>
                <a:gd name="connsiteX1321" fmla="*/ 631332 w 1414580"/>
                <a:gd name="connsiteY1321" fmla="*/ 1036719 h 1207616"/>
                <a:gd name="connsiteX1322" fmla="*/ 631332 w 1414580"/>
                <a:gd name="connsiteY1322" fmla="*/ 1037690 h 1207616"/>
                <a:gd name="connsiteX1323" fmla="*/ 632298 w 1414580"/>
                <a:gd name="connsiteY1323" fmla="*/ 1039587 h 1207616"/>
                <a:gd name="connsiteX1324" fmla="*/ 631332 w 1414580"/>
                <a:gd name="connsiteY1324" fmla="*/ 1040519 h 1207616"/>
                <a:gd name="connsiteX1325" fmla="*/ 634200 w 1414580"/>
                <a:gd name="connsiteY1325" fmla="*/ 1045285 h 1207616"/>
                <a:gd name="connsiteX1326" fmla="*/ 631332 w 1414580"/>
                <a:gd name="connsiteY1326" fmla="*/ 1046212 h 1207616"/>
                <a:gd name="connsiteX1327" fmla="*/ 630400 w 1414580"/>
                <a:gd name="connsiteY1327" fmla="*/ 1049080 h 1207616"/>
                <a:gd name="connsiteX1328" fmla="*/ 630400 w 1414580"/>
                <a:gd name="connsiteY1328" fmla="*/ 1049080 h 1207616"/>
                <a:gd name="connsiteX1329" fmla="*/ 630400 w 1414580"/>
                <a:gd name="connsiteY1329" fmla="*/ 1051914 h 1207616"/>
                <a:gd name="connsiteX1330" fmla="*/ 626600 w 1414580"/>
                <a:gd name="connsiteY1330" fmla="*/ 1050011 h 1207616"/>
                <a:gd name="connsiteX1331" fmla="*/ 626600 w 1414580"/>
                <a:gd name="connsiteY1331" fmla="*/ 1050011 h 1207616"/>
                <a:gd name="connsiteX1332" fmla="*/ 625634 w 1414580"/>
                <a:gd name="connsiteY1332" fmla="*/ 1050011 h 1207616"/>
                <a:gd name="connsiteX1333" fmla="*/ 625634 w 1414580"/>
                <a:gd name="connsiteY1333" fmla="*/ 1051914 h 1207616"/>
                <a:gd name="connsiteX1334" fmla="*/ 623732 w 1414580"/>
                <a:gd name="connsiteY1334" fmla="*/ 1051914 h 1207616"/>
                <a:gd name="connsiteX1335" fmla="*/ 622805 w 1414580"/>
                <a:gd name="connsiteY1335" fmla="*/ 1053811 h 1207616"/>
                <a:gd name="connsiteX1336" fmla="*/ 619937 w 1414580"/>
                <a:gd name="connsiteY1336" fmla="*/ 1054782 h 1207616"/>
                <a:gd name="connsiteX1337" fmla="*/ 617103 w 1414580"/>
                <a:gd name="connsiteY1337" fmla="*/ 1051914 h 1207616"/>
                <a:gd name="connsiteX1338" fmla="*/ 616137 w 1414580"/>
                <a:gd name="connsiteY1338" fmla="*/ 1049080 h 1207616"/>
                <a:gd name="connsiteX1339" fmla="*/ 613308 w 1414580"/>
                <a:gd name="connsiteY1339" fmla="*/ 1055709 h 1207616"/>
                <a:gd name="connsiteX1340" fmla="*/ 615210 w 1414580"/>
                <a:gd name="connsiteY1340" fmla="*/ 1057606 h 1207616"/>
                <a:gd name="connsiteX1341" fmla="*/ 614239 w 1414580"/>
                <a:gd name="connsiteY1341" fmla="*/ 1061406 h 1207616"/>
                <a:gd name="connsiteX1342" fmla="*/ 607611 w 1414580"/>
                <a:gd name="connsiteY1342" fmla="*/ 1061406 h 1207616"/>
                <a:gd name="connsiteX1343" fmla="*/ 606644 w 1414580"/>
                <a:gd name="connsiteY1343" fmla="*/ 1065201 h 1207616"/>
                <a:gd name="connsiteX1344" fmla="*/ 604742 w 1414580"/>
                <a:gd name="connsiteY1344" fmla="*/ 1065201 h 1207616"/>
                <a:gd name="connsiteX1345" fmla="*/ 604742 w 1414580"/>
                <a:gd name="connsiteY1345" fmla="*/ 1062372 h 1207616"/>
                <a:gd name="connsiteX1346" fmla="*/ 604742 w 1414580"/>
                <a:gd name="connsiteY1346" fmla="*/ 1061406 h 1207616"/>
                <a:gd name="connsiteX1347" fmla="*/ 605718 w 1414580"/>
                <a:gd name="connsiteY1347" fmla="*/ 1059509 h 1207616"/>
                <a:gd name="connsiteX1348" fmla="*/ 607611 w 1414580"/>
                <a:gd name="connsiteY1348" fmla="*/ 1059509 h 1207616"/>
                <a:gd name="connsiteX1349" fmla="*/ 607611 w 1414580"/>
                <a:gd name="connsiteY1349" fmla="*/ 1058577 h 1207616"/>
                <a:gd name="connsiteX1350" fmla="*/ 607611 w 1414580"/>
                <a:gd name="connsiteY1350" fmla="*/ 1056680 h 1207616"/>
                <a:gd name="connsiteX1351" fmla="*/ 608542 w 1414580"/>
                <a:gd name="connsiteY1351" fmla="*/ 1055709 h 1207616"/>
                <a:gd name="connsiteX1352" fmla="*/ 605718 w 1414580"/>
                <a:gd name="connsiteY1352" fmla="*/ 1053811 h 1207616"/>
                <a:gd name="connsiteX1353" fmla="*/ 603816 w 1414580"/>
                <a:gd name="connsiteY1353" fmla="*/ 1052880 h 1207616"/>
                <a:gd name="connsiteX1354" fmla="*/ 600947 w 1414580"/>
                <a:gd name="connsiteY1354" fmla="*/ 1048114 h 1207616"/>
                <a:gd name="connsiteX1355" fmla="*/ 600947 w 1414580"/>
                <a:gd name="connsiteY1355" fmla="*/ 1047187 h 1207616"/>
                <a:gd name="connsiteX1356" fmla="*/ 600947 w 1414580"/>
                <a:gd name="connsiteY1356" fmla="*/ 1045285 h 1207616"/>
                <a:gd name="connsiteX1357" fmla="*/ 600016 w 1414580"/>
                <a:gd name="connsiteY1357" fmla="*/ 1044319 h 1207616"/>
                <a:gd name="connsiteX1358" fmla="*/ 597147 w 1414580"/>
                <a:gd name="connsiteY1358" fmla="*/ 1042416 h 1207616"/>
                <a:gd name="connsiteX1359" fmla="*/ 596221 w 1414580"/>
                <a:gd name="connsiteY1359" fmla="*/ 1041485 h 1207616"/>
                <a:gd name="connsiteX1360" fmla="*/ 595250 w 1414580"/>
                <a:gd name="connsiteY1360" fmla="*/ 1040519 h 1207616"/>
                <a:gd name="connsiteX1361" fmla="*/ 596221 w 1414580"/>
                <a:gd name="connsiteY1361" fmla="*/ 1038617 h 1207616"/>
                <a:gd name="connsiteX1362" fmla="*/ 595250 w 1414580"/>
                <a:gd name="connsiteY1362" fmla="*/ 1036719 h 1207616"/>
                <a:gd name="connsiteX1363" fmla="*/ 594323 w 1414580"/>
                <a:gd name="connsiteY1363" fmla="*/ 1035793 h 1207616"/>
                <a:gd name="connsiteX1364" fmla="*/ 593352 w 1414580"/>
                <a:gd name="connsiteY1364" fmla="*/ 1035793 h 1207616"/>
                <a:gd name="connsiteX1365" fmla="*/ 594323 w 1414580"/>
                <a:gd name="connsiteY1365" fmla="*/ 1032924 h 1207616"/>
                <a:gd name="connsiteX1366" fmla="*/ 595250 w 1414580"/>
                <a:gd name="connsiteY1366" fmla="*/ 1034826 h 1207616"/>
                <a:gd name="connsiteX1367" fmla="*/ 600016 w 1414580"/>
                <a:gd name="connsiteY1367" fmla="*/ 1034826 h 1207616"/>
                <a:gd name="connsiteX1368" fmla="*/ 601918 w 1414580"/>
                <a:gd name="connsiteY1368" fmla="*/ 1032924 h 1207616"/>
                <a:gd name="connsiteX1369" fmla="*/ 601918 w 1414580"/>
                <a:gd name="connsiteY1369" fmla="*/ 1025344 h 1207616"/>
                <a:gd name="connsiteX1370" fmla="*/ 600947 w 1414580"/>
                <a:gd name="connsiteY1370" fmla="*/ 1023447 h 1207616"/>
                <a:gd name="connsiteX1371" fmla="*/ 599050 w 1414580"/>
                <a:gd name="connsiteY1371" fmla="*/ 1024398 h 1207616"/>
                <a:gd name="connsiteX1372" fmla="*/ 598118 w 1414580"/>
                <a:gd name="connsiteY1372" fmla="*/ 1026295 h 1207616"/>
                <a:gd name="connsiteX1373" fmla="*/ 597147 w 1414580"/>
                <a:gd name="connsiteY1373" fmla="*/ 1025344 h 1207616"/>
                <a:gd name="connsiteX1374" fmla="*/ 595250 w 1414580"/>
                <a:gd name="connsiteY1374" fmla="*/ 1024398 h 1207616"/>
                <a:gd name="connsiteX1375" fmla="*/ 594323 w 1414580"/>
                <a:gd name="connsiteY1375" fmla="*/ 1022495 h 1207616"/>
                <a:gd name="connsiteX1376" fmla="*/ 592421 w 1414580"/>
                <a:gd name="connsiteY1376" fmla="*/ 1025344 h 1207616"/>
                <a:gd name="connsiteX1377" fmla="*/ 592421 w 1414580"/>
                <a:gd name="connsiteY1377" fmla="*/ 1025344 h 1207616"/>
                <a:gd name="connsiteX1378" fmla="*/ 590523 w 1414580"/>
                <a:gd name="connsiteY1378" fmla="*/ 1026295 h 1207616"/>
                <a:gd name="connsiteX1379" fmla="*/ 590523 w 1414580"/>
                <a:gd name="connsiteY1379" fmla="*/ 1024398 h 1207616"/>
                <a:gd name="connsiteX1380" fmla="*/ 589552 w 1414580"/>
                <a:gd name="connsiteY1380" fmla="*/ 1024398 h 1207616"/>
                <a:gd name="connsiteX1381" fmla="*/ 586728 w 1414580"/>
                <a:gd name="connsiteY1381" fmla="*/ 1019647 h 1207616"/>
                <a:gd name="connsiteX1382" fmla="*/ 585757 w 1414580"/>
                <a:gd name="connsiteY1382" fmla="*/ 1019647 h 1207616"/>
                <a:gd name="connsiteX1383" fmla="*/ 584826 w 1414580"/>
                <a:gd name="connsiteY1383" fmla="*/ 1019647 h 1207616"/>
                <a:gd name="connsiteX1384" fmla="*/ 584826 w 1414580"/>
                <a:gd name="connsiteY1384" fmla="*/ 1023447 h 1207616"/>
                <a:gd name="connsiteX1385" fmla="*/ 584826 w 1414580"/>
                <a:gd name="connsiteY1385" fmla="*/ 1024398 h 1207616"/>
                <a:gd name="connsiteX1386" fmla="*/ 584826 w 1414580"/>
                <a:gd name="connsiteY1386" fmla="*/ 1026295 h 1207616"/>
                <a:gd name="connsiteX1387" fmla="*/ 581026 w 1414580"/>
                <a:gd name="connsiteY1387" fmla="*/ 1023447 h 1207616"/>
                <a:gd name="connsiteX1388" fmla="*/ 581962 w 1414580"/>
                <a:gd name="connsiteY1388" fmla="*/ 1021549 h 1207616"/>
                <a:gd name="connsiteX1389" fmla="*/ 579129 w 1414580"/>
                <a:gd name="connsiteY1389" fmla="*/ 1019647 h 1207616"/>
                <a:gd name="connsiteX1390" fmla="*/ 576260 w 1414580"/>
                <a:gd name="connsiteY1390" fmla="*/ 1019647 h 1207616"/>
                <a:gd name="connsiteX1391" fmla="*/ 576260 w 1414580"/>
                <a:gd name="connsiteY1391" fmla="*/ 1020593 h 1207616"/>
                <a:gd name="connsiteX1392" fmla="*/ 575334 w 1414580"/>
                <a:gd name="connsiteY1392" fmla="*/ 1021549 h 1207616"/>
                <a:gd name="connsiteX1393" fmla="*/ 574368 w 1414580"/>
                <a:gd name="connsiteY1393" fmla="*/ 1021549 h 1207616"/>
                <a:gd name="connsiteX1394" fmla="*/ 568705 w 1414580"/>
                <a:gd name="connsiteY1394" fmla="*/ 1021549 h 1207616"/>
                <a:gd name="connsiteX1395" fmla="*/ 563939 w 1414580"/>
                <a:gd name="connsiteY1395" fmla="*/ 1018700 h 1207616"/>
                <a:gd name="connsiteX1396" fmla="*/ 562036 w 1414580"/>
                <a:gd name="connsiteY1396" fmla="*/ 1016803 h 1207616"/>
                <a:gd name="connsiteX1397" fmla="*/ 561110 w 1414580"/>
                <a:gd name="connsiteY1397" fmla="*/ 1018700 h 1207616"/>
                <a:gd name="connsiteX1398" fmla="*/ 559207 w 1414580"/>
                <a:gd name="connsiteY1398" fmla="*/ 1021549 h 1207616"/>
                <a:gd name="connsiteX1399" fmla="*/ 558241 w 1414580"/>
                <a:gd name="connsiteY1399" fmla="*/ 1024398 h 1207616"/>
                <a:gd name="connsiteX1400" fmla="*/ 557310 w 1414580"/>
                <a:gd name="connsiteY1400" fmla="*/ 1024398 h 1207616"/>
                <a:gd name="connsiteX1401" fmla="*/ 555408 w 1414580"/>
                <a:gd name="connsiteY1401" fmla="*/ 1021549 h 1207616"/>
                <a:gd name="connsiteX1402" fmla="*/ 550642 w 1414580"/>
                <a:gd name="connsiteY1402" fmla="*/ 1028198 h 1207616"/>
                <a:gd name="connsiteX1403" fmla="*/ 548749 w 1414580"/>
                <a:gd name="connsiteY1403" fmla="*/ 1025344 h 1207616"/>
                <a:gd name="connsiteX1404" fmla="*/ 547813 w 1414580"/>
                <a:gd name="connsiteY1404" fmla="*/ 1024398 h 1207616"/>
                <a:gd name="connsiteX1405" fmla="*/ 543047 w 1414580"/>
                <a:gd name="connsiteY1405" fmla="*/ 1023447 h 1207616"/>
                <a:gd name="connsiteX1406" fmla="*/ 544018 w 1414580"/>
                <a:gd name="connsiteY1406" fmla="*/ 1025344 h 1207616"/>
                <a:gd name="connsiteX1407" fmla="*/ 544018 w 1414580"/>
                <a:gd name="connsiteY1407" fmla="*/ 1025344 h 1207616"/>
                <a:gd name="connsiteX1408" fmla="*/ 542120 w 1414580"/>
                <a:gd name="connsiteY1408" fmla="*/ 1025344 h 1207616"/>
                <a:gd name="connsiteX1409" fmla="*/ 541149 w 1414580"/>
                <a:gd name="connsiteY1409" fmla="*/ 1025344 h 1207616"/>
                <a:gd name="connsiteX1410" fmla="*/ 540218 w 1414580"/>
                <a:gd name="connsiteY1410" fmla="*/ 1026295 h 1207616"/>
                <a:gd name="connsiteX1411" fmla="*/ 540218 w 1414580"/>
                <a:gd name="connsiteY1411" fmla="*/ 1029144 h 1207616"/>
                <a:gd name="connsiteX1412" fmla="*/ 543047 w 1414580"/>
                <a:gd name="connsiteY1412" fmla="*/ 1033890 h 1207616"/>
                <a:gd name="connsiteX1413" fmla="*/ 545915 w 1414580"/>
                <a:gd name="connsiteY1413" fmla="*/ 1037690 h 1207616"/>
                <a:gd name="connsiteX1414" fmla="*/ 544949 w 1414580"/>
                <a:gd name="connsiteY1414" fmla="*/ 1042416 h 1207616"/>
                <a:gd name="connsiteX1415" fmla="*/ 544018 w 1414580"/>
                <a:gd name="connsiteY1415" fmla="*/ 1043388 h 1207616"/>
                <a:gd name="connsiteX1416" fmla="*/ 543047 w 1414580"/>
                <a:gd name="connsiteY1416" fmla="*/ 1044319 h 1207616"/>
                <a:gd name="connsiteX1417" fmla="*/ 541149 w 1414580"/>
                <a:gd name="connsiteY1417" fmla="*/ 1050011 h 1207616"/>
                <a:gd name="connsiteX1418" fmla="*/ 541149 w 1414580"/>
                <a:gd name="connsiteY1418" fmla="*/ 1050982 h 1207616"/>
                <a:gd name="connsiteX1419" fmla="*/ 541149 w 1414580"/>
                <a:gd name="connsiteY1419" fmla="*/ 1058577 h 1207616"/>
                <a:gd name="connsiteX1420" fmla="*/ 542120 w 1414580"/>
                <a:gd name="connsiteY1420" fmla="*/ 1062372 h 1207616"/>
                <a:gd name="connsiteX1421" fmla="*/ 543047 w 1414580"/>
                <a:gd name="connsiteY1421" fmla="*/ 1064275 h 1207616"/>
                <a:gd name="connsiteX1422" fmla="*/ 545915 w 1414580"/>
                <a:gd name="connsiteY1422" fmla="*/ 1065201 h 1207616"/>
                <a:gd name="connsiteX1423" fmla="*/ 544949 w 1414580"/>
                <a:gd name="connsiteY1423" fmla="*/ 1071869 h 1207616"/>
                <a:gd name="connsiteX1424" fmla="*/ 544018 w 1414580"/>
                <a:gd name="connsiteY1424" fmla="*/ 1072801 h 1207616"/>
                <a:gd name="connsiteX1425" fmla="*/ 534530 w 1414580"/>
                <a:gd name="connsiteY1425" fmla="*/ 1071869 h 1207616"/>
                <a:gd name="connsiteX1426" fmla="*/ 533554 w 1414580"/>
                <a:gd name="connsiteY1426" fmla="*/ 1072801 h 1207616"/>
                <a:gd name="connsiteX1427" fmla="*/ 532623 w 1414580"/>
                <a:gd name="connsiteY1427" fmla="*/ 1072801 h 1207616"/>
                <a:gd name="connsiteX1428" fmla="*/ 531652 w 1414580"/>
                <a:gd name="connsiteY1428" fmla="*/ 1070903 h 1207616"/>
                <a:gd name="connsiteX1429" fmla="*/ 531652 w 1414580"/>
                <a:gd name="connsiteY1429" fmla="*/ 1069967 h 1207616"/>
                <a:gd name="connsiteX1430" fmla="*/ 531652 w 1414580"/>
                <a:gd name="connsiteY1430" fmla="*/ 1067104 h 1207616"/>
                <a:gd name="connsiteX1431" fmla="*/ 532623 w 1414580"/>
                <a:gd name="connsiteY1431" fmla="*/ 1066172 h 1207616"/>
                <a:gd name="connsiteX1432" fmla="*/ 532623 w 1414580"/>
                <a:gd name="connsiteY1432" fmla="*/ 1063309 h 1207616"/>
                <a:gd name="connsiteX1433" fmla="*/ 532623 w 1414580"/>
                <a:gd name="connsiteY1433" fmla="*/ 1062372 h 1207616"/>
                <a:gd name="connsiteX1434" fmla="*/ 530725 w 1414580"/>
                <a:gd name="connsiteY1434" fmla="*/ 1066172 h 1207616"/>
                <a:gd name="connsiteX1435" fmla="*/ 529759 w 1414580"/>
                <a:gd name="connsiteY1435" fmla="*/ 1067104 h 1207616"/>
                <a:gd name="connsiteX1436" fmla="*/ 529759 w 1414580"/>
                <a:gd name="connsiteY1436" fmla="*/ 1070903 h 1207616"/>
                <a:gd name="connsiteX1437" fmla="*/ 527857 w 1414580"/>
                <a:gd name="connsiteY1437" fmla="*/ 1070903 h 1207616"/>
                <a:gd name="connsiteX1438" fmla="*/ 526926 w 1414580"/>
                <a:gd name="connsiteY1438" fmla="*/ 1069967 h 1207616"/>
                <a:gd name="connsiteX1439" fmla="*/ 525959 w 1414580"/>
                <a:gd name="connsiteY1439" fmla="*/ 1068075 h 1207616"/>
                <a:gd name="connsiteX1440" fmla="*/ 524057 w 1414580"/>
                <a:gd name="connsiteY1440" fmla="*/ 1066172 h 1207616"/>
                <a:gd name="connsiteX1441" fmla="*/ 524057 w 1414580"/>
                <a:gd name="connsiteY1441" fmla="*/ 1062372 h 1207616"/>
                <a:gd name="connsiteX1442" fmla="*/ 522160 w 1414580"/>
                <a:gd name="connsiteY1442" fmla="*/ 1060475 h 1207616"/>
                <a:gd name="connsiteX1443" fmla="*/ 520262 w 1414580"/>
                <a:gd name="connsiteY1443" fmla="*/ 1061406 h 1207616"/>
                <a:gd name="connsiteX1444" fmla="*/ 521233 w 1414580"/>
                <a:gd name="connsiteY1444" fmla="*/ 1063309 h 1207616"/>
                <a:gd name="connsiteX1445" fmla="*/ 521233 w 1414580"/>
                <a:gd name="connsiteY1445" fmla="*/ 1065201 h 1207616"/>
                <a:gd name="connsiteX1446" fmla="*/ 523130 w 1414580"/>
                <a:gd name="connsiteY1446" fmla="*/ 1069967 h 1207616"/>
                <a:gd name="connsiteX1447" fmla="*/ 523130 w 1414580"/>
                <a:gd name="connsiteY1447" fmla="*/ 1070903 h 1207616"/>
                <a:gd name="connsiteX1448" fmla="*/ 522160 w 1414580"/>
                <a:gd name="connsiteY1448" fmla="*/ 1070903 h 1207616"/>
                <a:gd name="connsiteX1449" fmla="*/ 520262 w 1414580"/>
                <a:gd name="connsiteY1449" fmla="*/ 1069967 h 1207616"/>
                <a:gd name="connsiteX1450" fmla="*/ 512662 w 1414580"/>
                <a:gd name="connsiteY1450" fmla="*/ 1066172 h 1207616"/>
                <a:gd name="connsiteX1451" fmla="*/ 514565 w 1414580"/>
                <a:gd name="connsiteY1451" fmla="*/ 1069001 h 1207616"/>
                <a:gd name="connsiteX1452" fmla="*/ 512662 w 1414580"/>
                <a:gd name="connsiteY1452" fmla="*/ 1068075 h 1207616"/>
                <a:gd name="connsiteX1453" fmla="*/ 509838 w 1414580"/>
                <a:gd name="connsiteY1453" fmla="*/ 1067104 h 1207616"/>
                <a:gd name="connsiteX1454" fmla="*/ 508872 w 1414580"/>
                <a:gd name="connsiteY1454" fmla="*/ 1066172 h 1207616"/>
                <a:gd name="connsiteX1455" fmla="*/ 508872 w 1414580"/>
                <a:gd name="connsiteY1455" fmla="*/ 1064275 h 1207616"/>
                <a:gd name="connsiteX1456" fmla="*/ 507936 w 1414580"/>
                <a:gd name="connsiteY1456" fmla="*/ 1063309 h 1207616"/>
                <a:gd name="connsiteX1457" fmla="*/ 506970 w 1414580"/>
                <a:gd name="connsiteY1457" fmla="*/ 1058577 h 1207616"/>
                <a:gd name="connsiteX1458" fmla="*/ 502243 w 1414580"/>
                <a:gd name="connsiteY1458" fmla="*/ 1059509 h 1207616"/>
                <a:gd name="connsiteX1459" fmla="*/ 499375 w 1414580"/>
                <a:gd name="connsiteY1459" fmla="*/ 1062372 h 1207616"/>
                <a:gd name="connsiteX1460" fmla="*/ 500341 w 1414580"/>
                <a:gd name="connsiteY1460" fmla="*/ 1065201 h 1207616"/>
                <a:gd name="connsiteX1461" fmla="*/ 495575 w 1414580"/>
                <a:gd name="connsiteY1461" fmla="*/ 1067104 h 1207616"/>
                <a:gd name="connsiteX1462" fmla="*/ 494648 w 1414580"/>
                <a:gd name="connsiteY1462" fmla="*/ 1066172 h 1207616"/>
                <a:gd name="connsiteX1463" fmla="*/ 493677 w 1414580"/>
                <a:gd name="connsiteY1463" fmla="*/ 1063309 h 1207616"/>
                <a:gd name="connsiteX1464" fmla="*/ 492746 w 1414580"/>
                <a:gd name="connsiteY1464" fmla="*/ 1063309 h 1207616"/>
                <a:gd name="connsiteX1465" fmla="*/ 491780 w 1414580"/>
                <a:gd name="connsiteY1465" fmla="*/ 1069967 h 1207616"/>
                <a:gd name="connsiteX1466" fmla="*/ 491780 w 1414580"/>
                <a:gd name="connsiteY1466" fmla="*/ 1070903 h 1207616"/>
                <a:gd name="connsiteX1467" fmla="*/ 490849 w 1414580"/>
                <a:gd name="connsiteY1467" fmla="*/ 1075670 h 1207616"/>
                <a:gd name="connsiteX1468" fmla="*/ 487980 w 1414580"/>
                <a:gd name="connsiteY1468" fmla="*/ 1077567 h 1207616"/>
                <a:gd name="connsiteX1469" fmla="*/ 486083 w 1414580"/>
                <a:gd name="connsiteY1469" fmla="*/ 1078498 h 1207616"/>
                <a:gd name="connsiteX1470" fmla="*/ 483254 w 1414580"/>
                <a:gd name="connsiteY1470" fmla="*/ 1076596 h 1207616"/>
                <a:gd name="connsiteX1471" fmla="*/ 482288 w 1414580"/>
                <a:gd name="connsiteY1471" fmla="*/ 1073767 h 1207616"/>
                <a:gd name="connsiteX1472" fmla="*/ 479454 w 1414580"/>
                <a:gd name="connsiteY1472" fmla="*/ 1072801 h 1207616"/>
                <a:gd name="connsiteX1473" fmla="*/ 478488 w 1414580"/>
                <a:gd name="connsiteY1473" fmla="*/ 1069967 h 1207616"/>
                <a:gd name="connsiteX1474" fmla="*/ 477556 w 1414580"/>
                <a:gd name="connsiteY1474" fmla="*/ 1065201 h 1207616"/>
                <a:gd name="connsiteX1475" fmla="*/ 476585 w 1414580"/>
                <a:gd name="connsiteY1475" fmla="*/ 1065201 h 1207616"/>
                <a:gd name="connsiteX1476" fmla="*/ 475659 w 1414580"/>
                <a:gd name="connsiteY1476" fmla="*/ 1064275 h 1207616"/>
                <a:gd name="connsiteX1477" fmla="*/ 475659 w 1414580"/>
                <a:gd name="connsiteY1477" fmla="*/ 1061406 h 1207616"/>
                <a:gd name="connsiteX1478" fmla="*/ 471859 w 1414580"/>
                <a:gd name="connsiteY1478" fmla="*/ 1062372 h 1207616"/>
                <a:gd name="connsiteX1479" fmla="*/ 468990 w 1414580"/>
                <a:gd name="connsiteY1479" fmla="*/ 1061406 h 1207616"/>
                <a:gd name="connsiteX1480" fmla="*/ 468059 w 1414580"/>
                <a:gd name="connsiteY1480" fmla="*/ 1061406 h 1207616"/>
                <a:gd name="connsiteX1481" fmla="*/ 468059 w 1414580"/>
                <a:gd name="connsiteY1481" fmla="*/ 1063309 h 1207616"/>
                <a:gd name="connsiteX1482" fmla="*/ 467093 w 1414580"/>
                <a:gd name="connsiteY1482" fmla="*/ 1061406 h 1207616"/>
                <a:gd name="connsiteX1483" fmla="*/ 466161 w 1414580"/>
                <a:gd name="connsiteY1483" fmla="*/ 1061406 h 1207616"/>
                <a:gd name="connsiteX1484" fmla="*/ 466161 w 1414580"/>
                <a:gd name="connsiteY1484" fmla="*/ 1059509 h 1207616"/>
                <a:gd name="connsiteX1485" fmla="*/ 466161 w 1414580"/>
                <a:gd name="connsiteY1485" fmla="*/ 1059509 h 1207616"/>
                <a:gd name="connsiteX1486" fmla="*/ 460464 w 1414580"/>
                <a:gd name="connsiteY1486" fmla="*/ 1054782 h 1207616"/>
                <a:gd name="connsiteX1487" fmla="*/ 459498 w 1414580"/>
                <a:gd name="connsiteY1487" fmla="*/ 1054782 h 1207616"/>
                <a:gd name="connsiteX1488" fmla="*/ 459498 w 1414580"/>
                <a:gd name="connsiteY1488" fmla="*/ 1052880 h 1207616"/>
                <a:gd name="connsiteX1489" fmla="*/ 459498 w 1414580"/>
                <a:gd name="connsiteY1489" fmla="*/ 1051914 h 1207616"/>
                <a:gd name="connsiteX1490" fmla="*/ 457596 w 1414580"/>
                <a:gd name="connsiteY1490" fmla="*/ 1051914 h 1207616"/>
                <a:gd name="connsiteX1491" fmla="*/ 463298 w 1414580"/>
                <a:gd name="connsiteY1491" fmla="*/ 1044319 h 1207616"/>
                <a:gd name="connsiteX1492" fmla="*/ 466161 w 1414580"/>
                <a:gd name="connsiteY1492" fmla="*/ 1042416 h 1207616"/>
                <a:gd name="connsiteX1493" fmla="*/ 467093 w 1414580"/>
                <a:gd name="connsiteY1493" fmla="*/ 1042416 h 1207616"/>
                <a:gd name="connsiteX1494" fmla="*/ 469956 w 1414580"/>
                <a:gd name="connsiteY1494" fmla="*/ 1044319 h 1207616"/>
                <a:gd name="connsiteX1495" fmla="*/ 468059 w 1414580"/>
                <a:gd name="connsiteY1495" fmla="*/ 1042416 h 1207616"/>
                <a:gd name="connsiteX1496" fmla="*/ 463298 w 1414580"/>
                <a:gd name="connsiteY1496" fmla="*/ 1042416 h 1207616"/>
                <a:gd name="connsiteX1497" fmla="*/ 462362 w 1414580"/>
                <a:gd name="connsiteY1497" fmla="*/ 1043388 h 1207616"/>
                <a:gd name="connsiteX1498" fmla="*/ 461395 w 1414580"/>
                <a:gd name="connsiteY1498" fmla="*/ 1043388 h 1207616"/>
                <a:gd name="connsiteX1499" fmla="*/ 458562 w 1414580"/>
                <a:gd name="connsiteY1499" fmla="*/ 1041485 h 1207616"/>
                <a:gd name="connsiteX1500" fmla="*/ 456669 w 1414580"/>
                <a:gd name="connsiteY1500" fmla="*/ 1040519 h 1207616"/>
                <a:gd name="connsiteX1501" fmla="*/ 455698 w 1414580"/>
                <a:gd name="connsiteY1501" fmla="*/ 1043388 h 1207616"/>
                <a:gd name="connsiteX1502" fmla="*/ 455698 w 1414580"/>
                <a:gd name="connsiteY1502" fmla="*/ 1043388 h 1207616"/>
                <a:gd name="connsiteX1503" fmla="*/ 454767 w 1414580"/>
                <a:gd name="connsiteY1503" fmla="*/ 1045285 h 1207616"/>
                <a:gd name="connsiteX1504" fmla="*/ 453801 w 1414580"/>
                <a:gd name="connsiteY1504" fmla="*/ 1040519 h 1207616"/>
                <a:gd name="connsiteX1505" fmla="*/ 451903 w 1414580"/>
                <a:gd name="connsiteY1505" fmla="*/ 1039587 h 1207616"/>
                <a:gd name="connsiteX1506" fmla="*/ 450001 w 1414580"/>
                <a:gd name="connsiteY1506" fmla="*/ 1042416 h 1207616"/>
                <a:gd name="connsiteX1507" fmla="*/ 449069 w 1414580"/>
                <a:gd name="connsiteY1507" fmla="*/ 1044319 h 1207616"/>
                <a:gd name="connsiteX1508" fmla="*/ 447172 w 1414580"/>
                <a:gd name="connsiteY1508" fmla="*/ 1047187 h 1207616"/>
                <a:gd name="connsiteX1509" fmla="*/ 446201 w 1414580"/>
                <a:gd name="connsiteY1509" fmla="*/ 1046212 h 1207616"/>
                <a:gd name="connsiteX1510" fmla="*/ 443372 w 1414580"/>
                <a:gd name="connsiteY1510" fmla="*/ 1048114 h 1207616"/>
                <a:gd name="connsiteX1511" fmla="*/ 444308 w 1414580"/>
                <a:gd name="connsiteY1511" fmla="*/ 1047187 h 1207616"/>
                <a:gd name="connsiteX1512" fmla="*/ 446201 w 1414580"/>
                <a:gd name="connsiteY1512" fmla="*/ 1045285 h 1207616"/>
                <a:gd name="connsiteX1513" fmla="*/ 446201 w 1414580"/>
                <a:gd name="connsiteY1513" fmla="*/ 1044319 h 1207616"/>
                <a:gd name="connsiteX1514" fmla="*/ 447172 w 1414580"/>
                <a:gd name="connsiteY1514" fmla="*/ 1041485 h 1207616"/>
                <a:gd name="connsiteX1515" fmla="*/ 448103 w 1414580"/>
                <a:gd name="connsiteY1515" fmla="*/ 1040519 h 1207616"/>
                <a:gd name="connsiteX1516" fmla="*/ 448103 w 1414580"/>
                <a:gd name="connsiteY1516" fmla="*/ 1038617 h 1207616"/>
                <a:gd name="connsiteX1517" fmla="*/ 445274 w 1414580"/>
                <a:gd name="connsiteY1517" fmla="*/ 1044319 h 1207616"/>
                <a:gd name="connsiteX1518" fmla="*/ 445274 w 1414580"/>
                <a:gd name="connsiteY1518" fmla="*/ 1039587 h 1207616"/>
                <a:gd name="connsiteX1519" fmla="*/ 436708 w 1414580"/>
                <a:gd name="connsiteY1519" fmla="*/ 1039587 h 1207616"/>
                <a:gd name="connsiteX1520" fmla="*/ 431977 w 1414580"/>
                <a:gd name="connsiteY1520" fmla="*/ 1041485 h 1207616"/>
                <a:gd name="connsiteX1521" fmla="*/ 428182 w 1414580"/>
                <a:gd name="connsiteY1521" fmla="*/ 1039587 h 1207616"/>
                <a:gd name="connsiteX1522" fmla="*/ 421519 w 1414580"/>
                <a:gd name="connsiteY1522" fmla="*/ 1037690 h 1207616"/>
                <a:gd name="connsiteX1523" fmla="*/ 412021 w 1414580"/>
                <a:gd name="connsiteY1523" fmla="*/ 1038617 h 1207616"/>
                <a:gd name="connsiteX1524" fmla="*/ 412021 w 1414580"/>
                <a:gd name="connsiteY1524" fmla="*/ 1039587 h 1207616"/>
                <a:gd name="connsiteX1525" fmla="*/ 409197 w 1414580"/>
                <a:gd name="connsiteY1525" fmla="*/ 1040519 h 1207616"/>
                <a:gd name="connsiteX1526" fmla="*/ 405397 w 1414580"/>
                <a:gd name="connsiteY1526" fmla="*/ 1042416 h 1207616"/>
                <a:gd name="connsiteX1527" fmla="*/ 403495 w 1414580"/>
                <a:gd name="connsiteY1527" fmla="*/ 1046212 h 1207616"/>
                <a:gd name="connsiteX1528" fmla="*/ 399700 w 1414580"/>
                <a:gd name="connsiteY1528" fmla="*/ 1045285 h 1207616"/>
                <a:gd name="connsiteX1529" fmla="*/ 398729 w 1414580"/>
                <a:gd name="connsiteY1529" fmla="*/ 1042416 h 1207616"/>
                <a:gd name="connsiteX1530" fmla="*/ 397803 w 1414580"/>
                <a:gd name="connsiteY1530" fmla="*/ 1041485 h 1207616"/>
                <a:gd name="connsiteX1531" fmla="*/ 398729 w 1414580"/>
                <a:gd name="connsiteY1531" fmla="*/ 1039587 h 1207616"/>
                <a:gd name="connsiteX1532" fmla="*/ 399700 w 1414580"/>
                <a:gd name="connsiteY1532" fmla="*/ 1038617 h 1207616"/>
                <a:gd name="connsiteX1533" fmla="*/ 401597 w 1414580"/>
                <a:gd name="connsiteY1533" fmla="*/ 1039587 h 1207616"/>
                <a:gd name="connsiteX1534" fmla="*/ 402529 w 1414580"/>
                <a:gd name="connsiteY1534" fmla="*/ 1040519 h 1207616"/>
                <a:gd name="connsiteX1535" fmla="*/ 402529 w 1414580"/>
                <a:gd name="connsiteY1535" fmla="*/ 1041485 h 1207616"/>
                <a:gd name="connsiteX1536" fmla="*/ 402529 w 1414580"/>
                <a:gd name="connsiteY1536" fmla="*/ 1042416 h 1207616"/>
                <a:gd name="connsiteX1537" fmla="*/ 404431 w 1414580"/>
                <a:gd name="connsiteY1537" fmla="*/ 1042416 h 1207616"/>
                <a:gd name="connsiteX1538" fmla="*/ 406329 w 1414580"/>
                <a:gd name="connsiteY1538" fmla="*/ 1041485 h 1207616"/>
                <a:gd name="connsiteX1539" fmla="*/ 408221 w 1414580"/>
                <a:gd name="connsiteY1539" fmla="*/ 1038617 h 1207616"/>
                <a:gd name="connsiteX1540" fmla="*/ 409197 w 1414580"/>
                <a:gd name="connsiteY1540" fmla="*/ 1039587 h 1207616"/>
                <a:gd name="connsiteX1541" fmla="*/ 411090 w 1414580"/>
                <a:gd name="connsiteY1541" fmla="*/ 1039587 h 1207616"/>
                <a:gd name="connsiteX1542" fmla="*/ 411090 w 1414580"/>
                <a:gd name="connsiteY1542" fmla="*/ 1038617 h 1207616"/>
                <a:gd name="connsiteX1543" fmla="*/ 414890 w 1414580"/>
                <a:gd name="connsiteY1543" fmla="*/ 1034826 h 1207616"/>
                <a:gd name="connsiteX1544" fmla="*/ 412992 w 1414580"/>
                <a:gd name="connsiteY1544" fmla="*/ 1032924 h 1207616"/>
                <a:gd name="connsiteX1545" fmla="*/ 403495 w 1414580"/>
                <a:gd name="connsiteY1545" fmla="*/ 1023447 h 1207616"/>
                <a:gd name="connsiteX1546" fmla="*/ 401597 w 1414580"/>
                <a:gd name="connsiteY1546" fmla="*/ 1016803 h 1207616"/>
                <a:gd name="connsiteX1547" fmla="*/ 400631 w 1414580"/>
                <a:gd name="connsiteY1547" fmla="*/ 1014901 h 1207616"/>
                <a:gd name="connsiteX1548" fmla="*/ 396836 w 1414580"/>
                <a:gd name="connsiteY1548" fmla="*/ 1011100 h 1207616"/>
                <a:gd name="connsiteX1549" fmla="*/ 396836 w 1414580"/>
                <a:gd name="connsiteY1549" fmla="*/ 1011100 h 1207616"/>
                <a:gd name="connsiteX1550" fmla="*/ 395900 w 1414580"/>
                <a:gd name="connsiteY1550" fmla="*/ 1010154 h 1207616"/>
                <a:gd name="connsiteX1551" fmla="*/ 394934 w 1414580"/>
                <a:gd name="connsiteY1551" fmla="*/ 1008252 h 1207616"/>
                <a:gd name="connsiteX1552" fmla="*/ 394934 w 1414580"/>
                <a:gd name="connsiteY1552" fmla="*/ 1005408 h 1207616"/>
                <a:gd name="connsiteX1553" fmla="*/ 396836 w 1414580"/>
                <a:gd name="connsiteY1553" fmla="*/ 1005408 h 1207616"/>
                <a:gd name="connsiteX1554" fmla="*/ 397803 w 1414580"/>
                <a:gd name="connsiteY1554" fmla="*/ 1005408 h 1207616"/>
                <a:gd name="connsiteX1555" fmla="*/ 399700 w 1414580"/>
                <a:gd name="connsiteY1555" fmla="*/ 1003506 h 1207616"/>
                <a:gd name="connsiteX1556" fmla="*/ 400631 w 1414580"/>
                <a:gd name="connsiteY1556" fmla="*/ 1002559 h 1207616"/>
                <a:gd name="connsiteX1557" fmla="*/ 401597 w 1414580"/>
                <a:gd name="connsiteY1557" fmla="*/ 1001608 h 1207616"/>
                <a:gd name="connsiteX1558" fmla="*/ 403495 w 1414580"/>
                <a:gd name="connsiteY1558" fmla="*/ 1000662 h 1207616"/>
                <a:gd name="connsiteX1559" fmla="*/ 404431 w 1414580"/>
                <a:gd name="connsiteY1559" fmla="*/ 998760 h 1207616"/>
                <a:gd name="connsiteX1560" fmla="*/ 405397 w 1414580"/>
                <a:gd name="connsiteY1560" fmla="*/ 997813 h 1207616"/>
                <a:gd name="connsiteX1561" fmla="*/ 409197 w 1414580"/>
                <a:gd name="connsiteY1561" fmla="*/ 994965 h 1207616"/>
                <a:gd name="connsiteX1562" fmla="*/ 409197 w 1414580"/>
                <a:gd name="connsiteY1562" fmla="*/ 994013 h 1207616"/>
                <a:gd name="connsiteX1563" fmla="*/ 412021 w 1414580"/>
                <a:gd name="connsiteY1563" fmla="*/ 993067 h 1207616"/>
                <a:gd name="connsiteX1564" fmla="*/ 412992 w 1414580"/>
                <a:gd name="connsiteY1564" fmla="*/ 986418 h 1207616"/>
                <a:gd name="connsiteX1565" fmla="*/ 413924 w 1414580"/>
                <a:gd name="connsiteY1565" fmla="*/ 985472 h 1207616"/>
                <a:gd name="connsiteX1566" fmla="*/ 412021 w 1414580"/>
                <a:gd name="connsiteY1566" fmla="*/ 984516 h 1207616"/>
                <a:gd name="connsiteX1567" fmla="*/ 408221 w 1414580"/>
                <a:gd name="connsiteY1567" fmla="*/ 982619 h 1207616"/>
                <a:gd name="connsiteX1568" fmla="*/ 406329 w 1414580"/>
                <a:gd name="connsiteY1568" fmla="*/ 975975 h 1207616"/>
                <a:gd name="connsiteX1569" fmla="*/ 402529 w 1414580"/>
                <a:gd name="connsiteY1569" fmla="*/ 963629 h 1207616"/>
                <a:gd name="connsiteX1570" fmla="*/ 402529 w 1414580"/>
                <a:gd name="connsiteY1570" fmla="*/ 959834 h 1207616"/>
                <a:gd name="connsiteX1571" fmla="*/ 407295 w 1414580"/>
                <a:gd name="connsiteY1571" fmla="*/ 953185 h 1207616"/>
                <a:gd name="connsiteX1572" fmla="*/ 410124 w 1414580"/>
                <a:gd name="connsiteY1572" fmla="*/ 946541 h 1207616"/>
                <a:gd name="connsiteX1573" fmla="*/ 410124 w 1414580"/>
                <a:gd name="connsiteY1573" fmla="*/ 941790 h 1207616"/>
                <a:gd name="connsiteX1574" fmla="*/ 409197 w 1414580"/>
                <a:gd name="connsiteY1574" fmla="*/ 940844 h 1207616"/>
                <a:gd name="connsiteX1575" fmla="*/ 408221 w 1414580"/>
                <a:gd name="connsiteY1575" fmla="*/ 938947 h 1207616"/>
                <a:gd name="connsiteX1576" fmla="*/ 401597 w 1414580"/>
                <a:gd name="connsiteY1576" fmla="*/ 939893 h 1207616"/>
                <a:gd name="connsiteX1577" fmla="*/ 399700 w 1414580"/>
                <a:gd name="connsiteY1577" fmla="*/ 939893 h 1207616"/>
                <a:gd name="connsiteX1578" fmla="*/ 399700 w 1414580"/>
                <a:gd name="connsiteY1578" fmla="*/ 938947 h 1207616"/>
                <a:gd name="connsiteX1579" fmla="*/ 398729 w 1414580"/>
                <a:gd name="connsiteY1579" fmla="*/ 936098 h 1207616"/>
                <a:gd name="connsiteX1580" fmla="*/ 399700 w 1414580"/>
                <a:gd name="connsiteY1580" fmla="*/ 934195 h 1207616"/>
                <a:gd name="connsiteX1581" fmla="*/ 400631 w 1414580"/>
                <a:gd name="connsiteY1581" fmla="*/ 933249 h 1207616"/>
                <a:gd name="connsiteX1582" fmla="*/ 401597 w 1414580"/>
                <a:gd name="connsiteY1582" fmla="*/ 931352 h 1207616"/>
                <a:gd name="connsiteX1583" fmla="*/ 403495 w 1414580"/>
                <a:gd name="connsiteY1583" fmla="*/ 930396 h 1207616"/>
                <a:gd name="connsiteX1584" fmla="*/ 404431 w 1414580"/>
                <a:gd name="connsiteY1584" fmla="*/ 928503 h 1207616"/>
                <a:gd name="connsiteX1585" fmla="*/ 402529 w 1414580"/>
                <a:gd name="connsiteY1585" fmla="*/ 924703 h 1207616"/>
                <a:gd name="connsiteX1586" fmla="*/ 402529 w 1414580"/>
                <a:gd name="connsiteY1586" fmla="*/ 914260 h 1207616"/>
                <a:gd name="connsiteX1587" fmla="*/ 404431 w 1414580"/>
                <a:gd name="connsiteY1587" fmla="*/ 910460 h 1207616"/>
                <a:gd name="connsiteX1588" fmla="*/ 406329 w 1414580"/>
                <a:gd name="connsiteY1588" fmla="*/ 908562 h 1207616"/>
                <a:gd name="connsiteX1589" fmla="*/ 406329 w 1414580"/>
                <a:gd name="connsiteY1589" fmla="*/ 904767 h 1207616"/>
                <a:gd name="connsiteX1590" fmla="*/ 408221 w 1414580"/>
                <a:gd name="connsiteY1590" fmla="*/ 900041 h 1207616"/>
                <a:gd name="connsiteX1591" fmla="*/ 409197 w 1414580"/>
                <a:gd name="connsiteY1591" fmla="*/ 898139 h 1207616"/>
                <a:gd name="connsiteX1592" fmla="*/ 408221 w 1414580"/>
                <a:gd name="connsiteY1592" fmla="*/ 897167 h 1207616"/>
                <a:gd name="connsiteX1593" fmla="*/ 409197 w 1414580"/>
                <a:gd name="connsiteY1593" fmla="*/ 894338 h 1207616"/>
                <a:gd name="connsiteX1594" fmla="*/ 409197 w 1414580"/>
                <a:gd name="connsiteY1594" fmla="*/ 893372 h 1207616"/>
                <a:gd name="connsiteX1595" fmla="*/ 409197 w 1414580"/>
                <a:gd name="connsiteY1595" fmla="*/ 891470 h 1207616"/>
                <a:gd name="connsiteX1596" fmla="*/ 410124 w 1414580"/>
                <a:gd name="connsiteY1596" fmla="*/ 890544 h 1207616"/>
                <a:gd name="connsiteX1597" fmla="*/ 416792 w 1414580"/>
                <a:gd name="connsiteY1597" fmla="*/ 890544 h 1207616"/>
                <a:gd name="connsiteX1598" fmla="*/ 418690 w 1414580"/>
                <a:gd name="connsiteY1598" fmla="*/ 886743 h 1207616"/>
                <a:gd name="connsiteX1599" fmla="*/ 419616 w 1414580"/>
                <a:gd name="connsiteY1599" fmla="*/ 883875 h 1207616"/>
                <a:gd name="connsiteX1600" fmla="*/ 419616 w 1414580"/>
                <a:gd name="connsiteY1600" fmla="*/ 881978 h 1207616"/>
                <a:gd name="connsiteX1601" fmla="*/ 418690 w 1414580"/>
                <a:gd name="connsiteY1601" fmla="*/ 881046 h 1207616"/>
                <a:gd name="connsiteX1602" fmla="*/ 421519 w 1414580"/>
                <a:gd name="connsiteY1602" fmla="*/ 879149 h 1207616"/>
                <a:gd name="connsiteX1603" fmla="*/ 415821 w 1414580"/>
                <a:gd name="connsiteY1603" fmla="*/ 877246 h 1207616"/>
                <a:gd name="connsiteX1604" fmla="*/ 416792 w 1414580"/>
                <a:gd name="connsiteY1604" fmla="*/ 876280 h 1207616"/>
                <a:gd name="connsiteX1605" fmla="*/ 417719 w 1414580"/>
                <a:gd name="connsiteY1605" fmla="*/ 873446 h 1207616"/>
                <a:gd name="connsiteX1606" fmla="*/ 416792 w 1414580"/>
                <a:gd name="connsiteY1606" fmla="*/ 872480 h 1207616"/>
                <a:gd name="connsiteX1607" fmla="*/ 415821 w 1414580"/>
                <a:gd name="connsiteY1607" fmla="*/ 871554 h 1207616"/>
                <a:gd name="connsiteX1608" fmla="*/ 416792 w 1414580"/>
                <a:gd name="connsiteY1608" fmla="*/ 869656 h 1207616"/>
                <a:gd name="connsiteX1609" fmla="*/ 415821 w 1414580"/>
                <a:gd name="connsiteY1609" fmla="*/ 871554 h 1207616"/>
                <a:gd name="connsiteX1610" fmla="*/ 414890 w 1414580"/>
                <a:gd name="connsiteY1610" fmla="*/ 871554 h 1207616"/>
                <a:gd name="connsiteX1611" fmla="*/ 412992 w 1414580"/>
                <a:gd name="connsiteY1611" fmla="*/ 876280 h 1207616"/>
                <a:gd name="connsiteX1612" fmla="*/ 412021 w 1414580"/>
                <a:gd name="connsiteY1612" fmla="*/ 879149 h 1207616"/>
                <a:gd name="connsiteX1613" fmla="*/ 410124 w 1414580"/>
                <a:gd name="connsiteY1613" fmla="*/ 880075 h 1207616"/>
                <a:gd name="connsiteX1614" fmla="*/ 407295 w 1414580"/>
                <a:gd name="connsiteY1614" fmla="*/ 881978 h 1207616"/>
                <a:gd name="connsiteX1615" fmla="*/ 403495 w 1414580"/>
                <a:gd name="connsiteY1615" fmla="*/ 883875 h 1207616"/>
                <a:gd name="connsiteX1616" fmla="*/ 403495 w 1414580"/>
                <a:gd name="connsiteY1616" fmla="*/ 886743 h 1207616"/>
                <a:gd name="connsiteX1617" fmla="*/ 400631 w 1414580"/>
                <a:gd name="connsiteY1617" fmla="*/ 888641 h 1207616"/>
                <a:gd name="connsiteX1618" fmla="*/ 398729 w 1414580"/>
                <a:gd name="connsiteY1618" fmla="*/ 889573 h 1207616"/>
                <a:gd name="connsiteX1619" fmla="*/ 396836 w 1414580"/>
                <a:gd name="connsiteY1619" fmla="*/ 888641 h 1207616"/>
                <a:gd name="connsiteX1620" fmla="*/ 395900 w 1414580"/>
                <a:gd name="connsiteY1620" fmla="*/ 889573 h 1207616"/>
                <a:gd name="connsiteX1621" fmla="*/ 397803 w 1414580"/>
                <a:gd name="connsiteY1621" fmla="*/ 894338 h 1207616"/>
                <a:gd name="connsiteX1622" fmla="*/ 395900 w 1414580"/>
                <a:gd name="connsiteY1622" fmla="*/ 898139 h 1207616"/>
                <a:gd name="connsiteX1623" fmla="*/ 394003 w 1414580"/>
                <a:gd name="connsiteY1623" fmla="*/ 898139 h 1207616"/>
                <a:gd name="connsiteX1624" fmla="*/ 393036 w 1414580"/>
                <a:gd name="connsiteY1624" fmla="*/ 900041 h 1207616"/>
                <a:gd name="connsiteX1625" fmla="*/ 391134 w 1414580"/>
                <a:gd name="connsiteY1625" fmla="*/ 903831 h 1207616"/>
                <a:gd name="connsiteX1626" fmla="*/ 391134 w 1414580"/>
                <a:gd name="connsiteY1626" fmla="*/ 904767 h 1207616"/>
                <a:gd name="connsiteX1627" fmla="*/ 392100 w 1414580"/>
                <a:gd name="connsiteY1627" fmla="*/ 908562 h 1207616"/>
                <a:gd name="connsiteX1628" fmla="*/ 393036 w 1414580"/>
                <a:gd name="connsiteY1628" fmla="*/ 908562 h 1207616"/>
                <a:gd name="connsiteX1629" fmla="*/ 394934 w 1414580"/>
                <a:gd name="connsiteY1629" fmla="*/ 911406 h 1207616"/>
                <a:gd name="connsiteX1630" fmla="*/ 393036 w 1414580"/>
                <a:gd name="connsiteY1630" fmla="*/ 913308 h 1207616"/>
                <a:gd name="connsiteX1631" fmla="*/ 393036 w 1414580"/>
                <a:gd name="connsiteY1631" fmla="*/ 915206 h 1207616"/>
                <a:gd name="connsiteX1632" fmla="*/ 391134 w 1414580"/>
                <a:gd name="connsiteY1632" fmla="*/ 917108 h 1207616"/>
                <a:gd name="connsiteX1633" fmla="*/ 392100 w 1414580"/>
                <a:gd name="connsiteY1633" fmla="*/ 918054 h 1207616"/>
                <a:gd name="connsiteX1634" fmla="*/ 391134 w 1414580"/>
                <a:gd name="connsiteY1634" fmla="*/ 922801 h 1207616"/>
                <a:gd name="connsiteX1635" fmla="*/ 388305 w 1414580"/>
                <a:gd name="connsiteY1635" fmla="*/ 931352 h 1207616"/>
                <a:gd name="connsiteX1636" fmla="*/ 386408 w 1414580"/>
                <a:gd name="connsiteY1636" fmla="*/ 932298 h 1207616"/>
                <a:gd name="connsiteX1637" fmla="*/ 384505 w 1414580"/>
                <a:gd name="connsiteY1637" fmla="*/ 932298 h 1207616"/>
                <a:gd name="connsiteX1638" fmla="*/ 378813 w 1414580"/>
                <a:gd name="connsiteY1638" fmla="*/ 931352 h 1207616"/>
                <a:gd name="connsiteX1639" fmla="*/ 377852 w 1414580"/>
                <a:gd name="connsiteY1639" fmla="*/ 930396 h 1207616"/>
                <a:gd name="connsiteX1640" fmla="*/ 375944 w 1414580"/>
                <a:gd name="connsiteY1640" fmla="*/ 930396 h 1207616"/>
                <a:gd name="connsiteX1641" fmla="*/ 373110 w 1414580"/>
                <a:gd name="connsiteY1641" fmla="*/ 927552 h 1207616"/>
                <a:gd name="connsiteX1642" fmla="*/ 371218 w 1414580"/>
                <a:gd name="connsiteY1642" fmla="*/ 925649 h 1207616"/>
                <a:gd name="connsiteX1643" fmla="*/ 370247 w 1414580"/>
                <a:gd name="connsiteY1643" fmla="*/ 918054 h 1207616"/>
                <a:gd name="connsiteX1644" fmla="*/ 367418 w 1414580"/>
                <a:gd name="connsiteY1644" fmla="*/ 917108 h 1207616"/>
                <a:gd name="connsiteX1645" fmla="*/ 365516 w 1414580"/>
                <a:gd name="connsiteY1645" fmla="*/ 915206 h 1207616"/>
                <a:gd name="connsiteX1646" fmla="*/ 363618 w 1414580"/>
                <a:gd name="connsiteY1646" fmla="*/ 914260 h 1207616"/>
                <a:gd name="connsiteX1647" fmla="*/ 359823 w 1414580"/>
                <a:gd name="connsiteY1647" fmla="*/ 915206 h 1207616"/>
                <a:gd name="connsiteX1648" fmla="*/ 354121 w 1414580"/>
                <a:gd name="connsiteY1648" fmla="*/ 918054 h 1207616"/>
                <a:gd name="connsiteX1649" fmla="*/ 353155 w 1414580"/>
                <a:gd name="connsiteY1649" fmla="*/ 920903 h 1207616"/>
                <a:gd name="connsiteX1650" fmla="*/ 347462 w 1414580"/>
                <a:gd name="connsiteY1650" fmla="*/ 927552 h 1207616"/>
                <a:gd name="connsiteX1651" fmla="*/ 355057 w 1414580"/>
                <a:gd name="connsiteY1651" fmla="*/ 928503 h 1207616"/>
                <a:gd name="connsiteX1652" fmla="*/ 357921 w 1414580"/>
                <a:gd name="connsiteY1652" fmla="*/ 927552 h 1207616"/>
                <a:gd name="connsiteX1653" fmla="*/ 357921 w 1414580"/>
                <a:gd name="connsiteY1653" fmla="*/ 926601 h 1207616"/>
                <a:gd name="connsiteX1654" fmla="*/ 356955 w 1414580"/>
                <a:gd name="connsiteY1654" fmla="*/ 924703 h 1207616"/>
                <a:gd name="connsiteX1655" fmla="*/ 358857 w 1414580"/>
                <a:gd name="connsiteY1655" fmla="*/ 920903 h 1207616"/>
                <a:gd name="connsiteX1656" fmla="*/ 360750 w 1414580"/>
                <a:gd name="connsiteY1656" fmla="*/ 921855 h 1207616"/>
                <a:gd name="connsiteX1657" fmla="*/ 361721 w 1414580"/>
                <a:gd name="connsiteY1657" fmla="*/ 922801 h 1207616"/>
                <a:gd name="connsiteX1658" fmla="*/ 365516 w 1414580"/>
                <a:gd name="connsiteY1658" fmla="*/ 922801 h 1207616"/>
                <a:gd name="connsiteX1659" fmla="*/ 365516 w 1414580"/>
                <a:gd name="connsiteY1659" fmla="*/ 924703 h 1207616"/>
                <a:gd name="connsiteX1660" fmla="*/ 365516 w 1414580"/>
                <a:gd name="connsiteY1660" fmla="*/ 924703 h 1207616"/>
                <a:gd name="connsiteX1661" fmla="*/ 365516 w 1414580"/>
                <a:gd name="connsiteY1661" fmla="*/ 926601 h 1207616"/>
                <a:gd name="connsiteX1662" fmla="*/ 371218 w 1414580"/>
                <a:gd name="connsiteY1662" fmla="*/ 933249 h 1207616"/>
                <a:gd name="connsiteX1663" fmla="*/ 372144 w 1414580"/>
                <a:gd name="connsiteY1663" fmla="*/ 934195 h 1207616"/>
                <a:gd name="connsiteX1664" fmla="*/ 373110 w 1414580"/>
                <a:gd name="connsiteY1664" fmla="*/ 935147 h 1207616"/>
                <a:gd name="connsiteX1665" fmla="*/ 375013 w 1414580"/>
                <a:gd name="connsiteY1665" fmla="*/ 937044 h 1207616"/>
                <a:gd name="connsiteX1666" fmla="*/ 375944 w 1414580"/>
                <a:gd name="connsiteY1666" fmla="*/ 938947 h 1207616"/>
                <a:gd name="connsiteX1667" fmla="*/ 375944 w 1414580"/>
                <a:gd name="connsiteY1667" fmla="*/ 940844 h 1207616"/>
                <a:gd name="connsiteX1668" fmla="*/ 376910 w 1414580"/>
                <a:gd name="connsiteY1668" fmla="*/ 943693 h 1207616"/>
                <a:gd name="connsiteX1669" fmla="*/ 375944 w 1414580"/>
                <a:gd name="connsiteY1669" fmla="*/ 945590 h 1207616"/>
                <a:gd name="connsiteX1670" fmla="*/ 375944 w 1414580"/>
                <a:gd name="connsiteY1670" fmla="*/ 946541 h 1207616"/>
                <a:gd name="connsiteX1671" fmla="*/ 376910 w 1414580"/>
                <a:gd name="connsiteY1671" fmla="*/ 948439 h 1207616"/>
                <a:gd name="connsiteX1672" fmla="*/ 382608 w 1414580"/>
                <a:gd name="connsiteY1672" fmla="*/ 950342 h 1207616"/>
                <a:gd name="connsiteX1673" fmla="*/ 383539 w 1414580"/>
                <a:gd name="connsiteY1673" fmla="*/ 954132 h 1207616"/>
                <a:gd name="connsiteX1674" fmla="*/ 385442 w 1414580"/>
                <a:gd name="connsiteY1674" fmla="*/ 955088 h 1207616"/>
                <a:gd name="connsiteX1675" fmla="*/ 382608 w 1414580"/>
                <a:gd name="connsiteY1675" fmla="*/ 966482 h 1207616"/>
                <a:gd name="connsiteX1676" fmla="*/ 381642 w 1414580"/>
                <a:gd name="connsiteY1676" fmla="*/ 971229 h 1207616"/>
                <a:gd name="connsiteX1677" fmla="*/ 376910 w 1414580"/>
                <a:gd name="connsiteY1677" fmla="*/ 967429 h 1207616"/>
                <a:gd name="connsiteX1678" fmla="*/ 376910 w 1414580"/>
                <a:gd name="connsiteY1678" fmla="*/ 969326 h 1207616"/>
                <a:gd name="connsiteX1679" fmla="*/ 376910 w 1414580"/>
                <a:gd name="connsiteY1679" fmla="*/ 970277 h 1207616"/>
                <a:gd name="connsiteX1680" fmla="*/ 376910 w 1414580"/>
                <a:gd name="connsiteY1680" fmla="*/ 975975 h 1207616"/>
                <a:gd name="connsiteX1681" fmla="*/ 377852 w 1414580"/>
                <a:gd name="connsiteY1681" fmla="*/ 977872 h 1207616"/>
                <a:gd name="connsiteX1682" fmla="*/ 372144 w 1414580"/>
                <a:gd name="connsiteY1682" fmla="*/ 975024 h 1207616"/>
                <a:gd name="connsiteX1683" fmla="*/ 370247 w 1414580"/>
                <a:gd name="connsiteY1683" fmla="*/ 977872 h 1207616"/>
                <a:gd name="connsiteX1684" fmla="*/ 368349 w 1414580"/>
                <a:gd name="connsiteY1684" fmla="*/ 978823 h 1207616"/>
                <a:gd name="connsiteX1685" fmla="*/ 368349 w 1414580"/>
                <a:gd name="connsiteY1685" fmla="*/ 977872 h 1207616"/>
                <a:gd name="connsiteX1686" fmla="*/ 368349 w 1414580"/>
                <a:gd name="connsiteY1686" fmla="*/ 972175 h 1207616"/>
                <a:gd name="connsiteX1687" fmla="*/ 366452 w 1414580"/>
                <a:gd name="connsiteY1687" fmla="*/ 966482 h 1207616"/>
                <a:gd name="connsiteX1688" fmla="*/ 366452 w 1414580"/>
                <a:gd name="connsiteY1688" fmla="*/ 966482 h 1207616"/>
                <a:gd name="connsiteX1689" fmla="*/ 363618 w 1414580"/>
                <a:gd name="connsiteY1689" fmla="*/ 970277 h 1207616"/>
                <a:gd name="connsiteX1690" fmla="*/ 361721 w 1414580"/>
                <a:gd name="connsiteY1690" fmla="*/ 975975 h 1207616"/>
                <a:gd name="connsiteX1691" fmla="*/ 358857 w 1414580"/>
                <a:gd name="connsiteY1691" fmla="*/ 975024 h 1207616"/>
                <a:gd name="connsiteX1692" fmla="*/ 359823 w 1414580"/>
                <a:gd name="connsiteY1692" fmla="*/ 983570 h 1207616"/>
                <a:gd name="connsiteX1693" fmla="*/ 356955 w 1414580"/>
                <a:gd name="connsiteY1693" fmla="*/ 984516 h 1207616"/>
                <a:gd name="connsiteX1694" fmla="*/ 356023 w 1414580"/>
                <a:gd name="connsiteY1694" fmla="*/ 984516 h 1207616"/>
                <a:gd name="connsiteX1695" fmla="*/ 355057 w 1414580"/>
                <a:gd name="connsiteY1695" fmla="*/ 987365 h 1207616"/>
                <a:gd name="connsiteX1696" fmla="*/ 349365 w 1414580"/>
                <a:gd name="connsiteY1696" fmla="*/ 981672 h 1207616"/>
                <a:gd name="connsiteX1697" fmla="*/ 348428 w 1414580"/>
                <a:gd name="connsiteY1697" fmla="*/ 979770 h 1207616"/>
                <a:gd name="connsiteX1698" fmla="*/ 348428 w 1414580"/>
                <a:gd name="connsiteY1698" fmla="*/ 978823 h 1207616"/>
                <a:gd name="connsiteX1699" fmla="*/ 348428 w 1414580"/>
                <a:gd name="connsiteY1699" fmla="*/ 976921 h 1207616"/>
                <a:gd name="connsiteX1700" fmla="*/ 347462 w 1414580"/>
                <a:gd name="connsiteY1700" fmla="*/ 978823 h 1207616"/>
                <a:gd name="connsiteX1701" fmla="*/ 346526 w 1414580"/>
                <a:gd name="connsiteY1701" fmla="*/ 978823 h 1207616"/>
                <a:gd name="connsiteX1702" fmla="*/ 345560 w 1414580"/>
                <a:gd name="connsiteY1702" fmla="*/ 974077 h 1207616"/>
                <a:gd name="connsiteX1703" fmla="*/ 343662 w 1414580"/>
                <a:gd name="connsiteY1703" fmla="*/ 972175 h 1207616"/>
                <a:gd name="connsiteX1704" fmla="*/ 344628 w 1414580"/>
                <a:gd name="connsiteY1704" fmla="*/ 969326 h 1207616"/>
                <a:gd name="connsiteX1705" fmla="*/ 340843 w 1414580"/>
                <a:gd name="connsiteY1705" fmla="*/ 969326 h 1207616"/>
                <a:gd name="connsiteX1706" fmla="*/ 338941 w 1414580"/>
                <a:gd name="connsiteY1706" fmla="*/ 969326 h 1207616"/>
                <a:gd name="connsiteX1707" fmla="*/ 335141 w 1414580"/>
                <a:gd name="connsiteY1707" fmla="*/ 975024 h 1207616"/>
                <a:gd name="connsiteX1708" fmla="*/ 331346 w 1414580"/>
                <a:gd name="connsiteY1708" fmla="*/ 978823 h 1207616"/>
                <a:gd name="connsiteX1709" fmla="*/ 329449 w 1414580"/>
                <a:gd name="connsiteY1709" fmla="*/ 978823 h 1207616"/>
                <a:gd name="connsiteX1710" fmla="*/ 325649 w 1414580"/>
                <a:gd name="connsiteY1710" fmla="*/ 978823 h 1207616"/>
                <a:gd name="connsiteX1711" fmla="*/ 323751 w 1414580"/>
                <a:gd name="connsiteY1711" fmla="*/ 979770 h 1207616"/>
                <a:gd name="connsiteX1712" fmla="*/ 326600 w 1414580"/>
                <a:gd name="connsiteY1712" fmla="*/ 980721 h 1207616"/>
                <a:gd name="connsiteX1713" fmla="*/ 327546 w 1414580"/>
                <a:gd name="connsiteY1713" fmla="*/ 982619 h 1207616"/>
                <a:gd name="connsiteX1714" fmla="*/ 324702 w 1414580"/>
                <a:gd name="connsiteY1714" fmla="*/ 982619 h 1207616"/>
                <a:gd name="connsiteX1715" fmla="*/ 325649 w 1414580"/>
                <a:gd name="connsiteY1715" fmla="*/ 986418 h 1207616"/>
                <a:gd name="connsiteX1716" fmla="*/ 326600 w 1414580"/>
                <a:gd name="connsiteY1716" fmla="*/ 988316 h 1207616"/>
                <a:gd name="connsiteX1717" fmla="*/ 323751 w 1414580"/>
                <a:gd name="connsiteY1717" fmla="*/ 987365 h 1207616"/>
                <a:gd name="connsiteX1718" fmla="*/ 320902 w 1414580"/>
                <a:gd name="connsiteY1718" fmla="*/ 986418 h 1207616"/>
                <a:gd name="connsiteX1719" fmla="*/ 313308 w 1414580"/>
                <a:gd name="connsiteY1719" fmla="*/ 982619 h 1207616"/>
                <a:gd name="connsiteX1720" fmla="*/ 313308 w 1414580"/>
                <a:gd name="connsiteY1720" fmla="*/ 979770 h 1207616"/>
                <a:gd name="connsiteX1721" fmla="*/ 319005 w 1414580"/>
                <a:gd name="connsiteY1721" fmla="*/ 979770 h 1207616"/>
                <a:gd name="connsiteX1722" fmla="*/ 317108 w 1414580"/>
                <a:gd name="connsiteY1722" fmla="*/ 978823 h 1207616"/>
                <a:gd name="connsiteX1723" fmla="*/ 317108 w 1414580"/>
                <a:gd name="connsiteY1723" fmla="*/ 976921 h 1207616"/>
                <a:gd name="connsiteX1724" fmla="*/ 316151 w 1414580"/>
                <a:gd name="connsiteY1724" fmla="*/ 975975 h 1207616"/>
                <a:gd name="connsiteX1725" fmla="*/ 314259 w 1414580"/>
                <a:gd name="connsiteY1725" fmla="*/ 975024 h 1207616"/>
                <a:gd name="connsiteX1726" fmla="*/ 312356 w 1414580"/>
                <a:gd name="connsiteY1726" fmla="*/ 977872 h 1207616"/>
                <a:gd name="connsiteX1727" fmla="*/ 311405 w 1414580"/>
                <a:gd name="connsiteY1727" fmla="*/ 978823 h 1207616"/>
                <a:gd name="connsiteX1728" fmla="*/ 309513 w 1414580"/>
                <a:gd name="connsiteY1728" fmla="*/ 971229 h 1207616"/>
                <a:gd name="connsiteX1729" fmla="*/ 309513 w 1414580"/>
                <a:gd name="connsiteY1729" fmla="*/ 969326 h 1207616"/>
                <a:gd name="connsiteX1730" fmla="*/ 310459 w 1414580"/>
                <a:gd name="connsiteY1730" fmla="*/ 968375 h 1207616"/>
                <a:gd name="connsiteX1731" fmla="*/ 311405 w 1414580"/>
                <a:gd name="connsiteY1731" fmla="*/ 966482 h 1207616"/>
                <a:gd name="connsiteX1732" fmla="*/ 313308 w 1414580"/>
                <a:gd name="connsiteY1732" fmla="*/ 966482 h 1207616"/>
                <a:gd name="connsiteX1733" fmla="*/ 315205 w 1414580"/>
                <a:gd name="connsiteY1733" fmla="*/ 968375 h 1207616"/>
                <a:gd name="connsiteX1734" fmla="*/ 319005 w 1414580"/>
                <a:gd name="connsiteY1734" fmla="*/ 964580 h 1207616"/>
                <a:gd name="connsiteX1735" fmla="*/ 319951 w 1414580"/>
                <a:gd name="connsiteY1735" fmla="*/ 964580 h 1207616"/>
                <a:gd name="connsiteX1736" fmla="*/ 313308 w 1414580"/>
                <a:gd name="connsiteY1736" fmla="*/ 964580 h 1207616"/>
                <a:gd name="connsiteX1737" fmla="*/ 312356 w 1414580"/>
                <a:gd name="connsiteY1737" fmla="*/ 964580 h 1207616"/>
                <a:gd name="connsiteX1738" fmla="*/ 313308 w 1414580"/>
                <a:gd name="connsiteY1738" fmla="*/ 963629 h 1207616"/>
                <a:gd name="connsiteX1739" fmla="*/ 315205 w 1414580"/>
                <a:gd name="connsiteY1739" fmla="*/ 961731 h 1207616"/>
                <a:gd name="connsiteX1740" fmla="*/ 317108 w 1414580"/>
                <a:gd name="connsiteY1740" fmla="*/ 959834 h 1207616"/>
                <a:gd name="connsiteX1741" fmla="*/ 315205 w 1414580"/>
                <a:gd name="connsiteY1741" fmla="*/ 957931 h 1207616"/>
                <a:gd name="connsiteX1742" fmla="*/ 312356 w 1414580"/>
                <a:gd name="connsiteY1742" fmla="*/ 958883 h 1207616"/>
                <a:gd name="connsiteX1743" fmla="*/ 311405 w 1414580"/>
                <a:gd name="connsiteY1743" fmla="*/ 956985 h 1207616"/>
                <a:gd name="connsiteX1744" fmla="*/ 308561 w 1414580"/>
                <a:gd name="connsiteY1744" fmla="*/ 954132 h 1207616"/>
                <a:gd name="connsiteX1745" fmla="*/ 306659 w 1414580"/>
                <a:gd name="connsiteY1745" fmla="*/ 949385 h 1207616"/>
                <a:gd name="connsiteX1746" fmla="*/ 300967 w 1414580"/>
                <a:gd name="connsiteY1746" fmla="*/ 948439 h 1207616"/>
                <a:gd name="connsiteX1747" fmla="*/ 298118 w 1414580"/>
                <a:gd name="connsiteY1747" fmla="*/ 951288 h 1207616"/>
                <a:gd name="connsiteX1748" fmla="*/ 300015 w 1414580"/>
                <a:gd name="connsiteY1748" fmla="*/ 953185 h 1207616"/>
                <a:gd name="connsiteX1749" fmla="*/ 300967 w 1414580"/>
                <a:gd name="connsiteY1749" fmla="*/ 955088 h 1207616"/>
                <a:gd name="connsiteX1750" fmla="*/ 300967 w 1414580"/>
                <a:gd name="connsiteY1750" fmla="*/ 956034 h 1207616"/>
                <a:gd name="connsiteX1751" fmla="*/ 300967 w 1414580"/>
                <a:gd name="connsiteY1751" fmla="*/ 957931 h 1207616"/>
                <a:gd name="connsiteX1752" fmla="*/ 296215 w 1414580"/>
                <a:gd name="connsiteY1752" fmla="*/ 965526 h 1207616"/>
                <a:gd name="connsiteX1753" fmla="*/ 299064 w 1414580"/>
                <a:gd name="connsiteY1753" fmla="*/ 969326 h 1207616"/>
                <a:gd name="connsiteX1754" fmla="*/ 299064 w 1414580"/>
                <a:gd name="connsiteY1754" fmla="*/ 973121 h 1207616"/>
                <a:gd name="connsiteX1755" fmla="*/ 298118 w 1414580"/>
                <a:gd name="connsiteY1755" fmla="*/ 979770 h 1207616"/>
                <a:gd name="connsiteX1756" fmla="*/ 299064 w 1414580"/>
                <a:gd name="connsiteY1756" fmla="*/ 981672 h 1207616"/>
                <a:gd name="connsiteX1757" fmla="*/ 299064 w 1414580"/>
                <a:gd name="connsiteY1757" fmla="*/ 983570 h 1207616"/>
                <a:gd name="connsiteX1758" fmla="*/ 297167 w 1414580"/>
                <a:gd name="connsiteY1758" fmla="*/ 984516 h 1207616"/>
                <a:gd name="connsiteX1759" fmla="*/ 294318 w 1414580"/>
                <a:gd name="connsiteY1759" fmla="*/ 981672 h 1207616"/>
                <a:gd name="connsiteX1760" fmla="*/ 293372 w 1414580"/>
                <a:gd name="connsiteY1760" fmla="*/ 980721 h 1207616"/>
                <a:gd name="connsiteX1761" fmla="*/ 292415 w 1414580"/>
                <a:gd name="connsiteY1761" fmla="*/ 980721 h 1207616"/>
                <a:gd name="connsiteX1762" fmla="*/ 289572 w 1414580"/>
                <a:gd name="connsiteY1762" fmla="*/ 980721 h 1207616"/>
                <a:gd name="connsiteX1763" fmla="*/ 291469 w 1414580"/>
                <a:gd name="connsiteY1763" fmla="*/ 983570 h 1207616"/>
                <a:gd name="connsiteX1764" fmla="*/ 292415 w 1414580"/>
                <a:gd name="connsiteY1764" fmla="*/ 984516 h 1207616"/>
                <a:gd name="connsiteX1765" fmla="*/ 291469 w 1414580"/>
                <a:gd name="connsiteY1765" fmla="*/ 986418 h 1207616"/>
                <a:gd name="connsiteX1766" fmla="*/ 291469 w 1414580"/>
                <a:gd name="connsiteY1766" fmla="*/ 988316 h 1207616"/>
                <a:gd name="connsiteX1767" fmla="*/ 292415 w 1414580"/>
                <a:gd name="connsiteY1767" fmla="*/ 992106 h 1207616"/>
                <a:gd name="connsiteX1768" fmla="*/ 286723 w 1414580"/>
                <a:gd name="connsiteY1768" fmla="*/ 994013 h 1207616"/>
                <a:gd name="connsiteX1769" fmla="*/ 282923 w 1414580"/>
                <a:gd name="connsiteY1769" fmla="*/ 995911 h 1207616"/>
                <a:gd name="connsiteX1770" fmla="*/ 281026 w 1414580"/>
                <a:gd name="connsiteY1770" fmla="*/ 997813 h 1207616"/>
                <a:gd name="connsiteX1771" fmla="*/ 281977 w 1414580"/>
                <a:gd name="connsiteY1771" fmla="*/ 998760 h 1207616"/>
                <a:gd name="connsiteX1772" fmla="*/ 284821 w 1414580"/>
                <a:gd name="connsiteY1772" fmla="*/ 1003506 h 1207616"/>
                <a:gd name="connsiteX1773" fmla="*/ 283874 w 1414580"/>
                <a:gd name="connsiteY1773" fmla="*/ 1011100 h 1207616"/>
                <a:gd name="connsiteX1774" fmla="*/ 282923 w 1414580"/>
                <a:gd name="connsiteY1774" fmla="*/ 1011100 h 1207616"/>
                <a:gd name="connsiteX1775" fmla="*/ 279128 w 1414580"/>
                <a:gd name="connsiteY1775" fmla="*/ 1011100 h 1207616"/>
                <a:gd name="connsiteX1776" fmla="*/ 277226 w 1414580"/>
                <a:gd name="connsiteY1776" fmla="*/ 1007306 h 1207616"/>
                <a:gd name="connsiteX1777" fmla="*/ 275328 w 1414580"/>
                <a:gd name="connsiteY1777" fmla="*/ 1009208 h 1207616"/>
                <a:gd name="connsiteX1778" fmla="*/ 275328 w 1414580"/>
                <a:gd name="connsiteY1778" fmla="*/ 1011100 h 1207616"/>
                <a:gd name="connsiteX1779" fmla="*/ 274382 w 1414580"/>
                <a:gd name="connsiteY1779" fmla="*/ 1012052 h 1207616"/>
                <a:gd name="connsiteX1780" fmla="*/ 272480 w 1414580"/>
                <a:gd name="connsiteY1780" fmla="*/ 1010154 h 1207616"/>
                <a:gd name="connsiteX1781" fmla="*/ 271533 w 1414580"/>
                <a:gd name="connsiteY1781" fmla="*/ 1012052 h 1207616"/>
                <a:gd name="connsiteX1782" fmla="*/ 270582 w 1414580"/>
                <a:gd name="connsiteY1782" fmla="*/ 1013954 h 1207616"/>
                <a:gd name="connsiteX1783" fmla="*/ 269631 w 1414580"/>
                <a:gd name="connsiteY1783" fmla="*/ 1012052 h 1207616"/>
                <a:gd name="connsiteX1784" fmla="*/ 269631 w 1414580"/>
                <a:gd name="connsiteY1784" fmla="*/ 1009208 h 1207616"/>
                <a:gd name="connsiteX1785" fmla="*/ 267733 w 1414580"/>
                <a:gd name="connsiteY1785" fmla="*/ 1011100 h 1207616"/>
                <a:gd name="connsiteX1786" fmla="*/ 267733 w 1414580"/>
                <a:gd name="connsiteY1786" fmla="*/ 1011100 h 1207616"/>
                <a:gd name="connsiteX1787" fmla="*/ 266787 w 1414580"/>
                <a:gd name="connsiteY1787" fmla="*/ 1013003 h 1207616"/>
                <a:gd name="connsiteX1788" fmla="*/ 267733 w 1414580"/>
                <a:gd name="connsiteY1788" fmla="*/ 1015847 h 1207616"/>
                <a:gd name="connsiteX1789" fmla="*/ 264885 w 1414580"/>
                <a:gd name="connsiteY1789" fmla="*/ 1016803 h 1207616"/>
                <a:gd name="connsiteX1790" fmla="*/ 260138 w 1414580"/>
                <a:gd name="connsiteY1790" fmla="*/ 1019647 h 1207616"/>
                <a:gd name="connsiteX1791" fmla="*/ 257290 w 1414580"/>
                <a:gd name="connsiteY1791" fmla="*/ 1019647 h 1207616"/>
                <a:gd name="connsiteX1792" fmla="*/ 255392 w 1414580"/>
                <a:gd name="connsiteY1792" fmla="*/ 1018700 h 1207616"/>
                <a:gd name="connsiteX1793" fmla="*/ 254441 w 1414580"/>
                <a:gd name="connsiteY1793" fmla="*/ 1018700 h 1207616"/>
                <a:gd name="connsiteX1794" fmla="*/ 253495 w 1414580"/>
                <a:gd name="connsiteY1794" fmla="*/ 1019647 h 1207616"/>
                <a:gd name="connsiteX1795" fmla="*/ 248744 w 1414580"/>
                <a:gd name="connsiteY1795" fmla="*/ 1018700 h 1207616"/>
                <a:gd name="connsiteX1796" fmla="*/ 247802 w 1414580"/>
                <a:gd name="connsiteY1796" fmla="*/ 1018700 h 1207616"/>
                <a:gd name="connsiteX1797" fmla="*/ 245900 w 1414580"/>
                <a:gd name="connsiteY1797" fmla="*/ 1018700 h 1207616"/>
                <a:gd name="connsiteX1798" fmla="*/ 246846 w 1414580"/>
                <a:gd name="connsiteY1798" fmla="*/ 1016803 h 1207616"/>
                <a:gd name="connsiteX1799" fmla="*/ 245900 w 1414580"/>
                <a:gd name="connsiteY1799" fmla="*/ 1015847 h 1207616"/>
                <a:gd name="connsiteX1800" fmla="*/ 243998 w 1414580"/>
                <a:gd name="connsiteY1800" fmla="*/ 1017749 h 1207616"/>
                <a:gd name="connsiteX1801" fmla="*/ 240198 w 1414580"/>
                <a:gd name="connsiteY1801" fmla="*/ 1019647 h 1207616"/>
                <a:gd name="connsiteX1802" fmla="*/ 237349 w 1414580"/>
                <a:gd name="connsiteY1802" fmla="*/ 1019647 h 1207616"/>
                <a:gd name="connsiteX1803" fmla="*/ 235446 w 1414580"/>
                <a:gd name="connsiteY1803" fmla="*/ 1018700 h 1207616"/>
                <a:gd name="connsiteX1804" fmla="*/ 236403 w 1414580"/>
                <a:gd name="connsiteY1804" fmla="*/ 1018700 h 1207616"/>
                <a:gd name="connsiteX1805" fmla="*/ 234500 w 1414580"/>
                <a:gd name="connsiteY1805" fmla="*/ 1017749 h 1207616"/>
                <a:gd name="connsiteX1806" fmla="*/ 234500 w 1414580"/>
                <a:gd name="connsiteY1806" fmla="*/ 1015847 h 1207616"/>
                <a:gd name="connsiteX1807" fmla="*/ 233559 w 1414580"/>
                <a:gd name="connsiteY1807" fmla="*/ 1014901 h 1207616"/>
                <a:gd name="connsiteX1808" fmla="*/ 232603 w 1414580"/>
                <a:gd name="connsiteY1808" fmla="*/ 1012052 h 1207616"/>
                <a:gd name="connsiteX1809" fmla="*/ 234500 w 1414580"/>
                <a:gd name="connsiteY1809" fmla="*/ 1007306 h 1207616"/>
                <a:gd name="connsiteX1810" fmla="*/ 234500 w 1414580"/>
                <a:gd name="connsiteY1810" fmla="*/ 1006349 h 1207616"/>
                <a:gd name="connsiteX1811" fmla="*/ 233559 w 1414580"/>
                <a:gd name="connsiteY1811" fmla="*/ 1005408 h 1207616"/>
                <a:gd name="connsiteX1812" fmla="*/ 231656 w 1414580"/>
                <a:gd name="connsiteY1812" fmla="*/ 1003506 h 1207616"/>
                <a:gd name="connsiteX1813" fmla="*/ 230705 w 1414580"/>
                <a:gd name="connsiteY1813" fmla="*/ 1008252 h 1207616"/>
                <a:gd name="connsiteX1814" fmla="*/ 229754 w 1414580"/>
                <a:gd name="connsiteY1814" fmla="*/ 1009208 h 1207616"/>
                <a:gd name="connsiteX1815" fmla="*/ 227852 w 1414580"/>
                <a:gd name="connsiteY1815" fmla="*/ 1010154 h 1207616"/>
                <a:gd name="connsiteX1816" fmla="*/ 226905 w 1414580"/>
                <a:gd name="connsiteY1816" fmla="*/ 1010154 h 1207616"/>
                <a:gd name="connsiteX1817" fmla="*/ 227852 w 1414580"/>
                <a:gd name="connsiteY1817" fmla="*/ 1013954 h 1207616"/>
                <a:gd name="connsiteX1818" fmla="*/ 225954 w 1414580"/>
                <a:gd name="connsiteY1818" fmla="*/ 1016803 h 1207616"/>
                <a:gd name="connsiteX1819" fmla="*/ 224061 w 1414580"/>
                <a:gd name="connsiteY1819" fmla="*/ 1016803 h 1207616"/>
                <a:gd name="connsiteX1820" fmla="*/ 222159 w 1414580"/>
                <a:gd name="connsiteY1820" fmla="*/ 1014901 h 1207616"/>
                <a:gd name="connsiteX1821" fmla="*/ 220257 w 1414580"/>
                <a:gd name="connsiteY1821" fmla="*/ 1015847 h 1207616"/>
                <a:gd name="connsiteX1822" fmla="*/ 221208 w 1414580"/>
                <a:gd name="connsiteY1822" fmla="*/ 1017749 h 1207616"/>
                <a:gd name="connsiteX1823" fmla="*/ 221208 w 1414580"/>
                <a:gd name="connsiteY1823" fmla="*/ 1018700 h 1207616"/>
                <a:gd name="connsiteX1824" fmla="*/ 217413 w 1414580"/>
                <a:gd name="connsiteY1824" fmla="*/ 1019647 h 1207616"/>
                <a:gd name="connsiteX1825" fmla="*/ 214564 w 1414580"/>
                <a:gd name="connsiteY1825" fmla="*/ 1020593 h 1207616"/>
                <a:gd name="connsiteX1826" fmla="*/ 213613 w 1414580"/>
                <a:gd name="connsiteY1826" fmla="*/ 1022495 h 1207616"/>
                <a:gd name="connsiteX1827" fmla="*/ 213613 w 1414580"/>
                <a:gd name="connsiteY1827" fmla="*/ 1021549 h 1207616"/>
                <a:gd name="connsiteX1828" fmla="*/ 212662 w 1414580"/>
                <a:gd name="connsiteY1828" fmla="*/ 1021549 h 1207616"/>
                <a:gd name="connsiteX1829" fmla="*/ 212662 w 1414580"/>
                <a:gd name="connsiteY1829" fmla="*/ 1022495 h 1207616"/>
                <a:gd name="connsiteX1830" fmla="*/ 211711 w 1414580"/>
                <a:gd name="connsiteY1830" fmla="*/ 1023447 h 1207616"/>
                <a:gd name="connsiteX1831" fmla="*/ 209818 w 1414580"/>
                <a:gd name="connsiteY1831" fmla="*/ 1019647 h 1207616"/>
                <a:gd name="connsiteX1832" fmla="*/ 210764 w 1414580"/>
                <a:gd name="connsiteY1832" fmla="*/ 1019647 h 1207616"/>
                <a:gd name="connsiteX1833" fmla="*/ 211711 w 1414580"/>
                <a:gd name="connsiteY1833" fmla="*/ 1017749 h 1207616"/>
                <a:gd name="connsiteX1834" fmla="*/ 204116 w 1414580"/>
                <a:gd name="connsiteY1834" fmla="*/ 1018700 h 1207616"/>
                <a:gd name="connsiteX1835" fmla="*/ 206964 w 1414580"/>
                <a:gd name="connsiteY1835" fmla="*/ 1025344 h 1207616"/>
                <a:gd name="connsiteX1836" fmla="*/ 210764 w 1414580"/>
                <a:gd name="connsiteY1836" fmla="*/ 1026295 h 1207616"/>
                <a:gd name="connsiteX1837" fmla="*/ 205072 w 1414580"/>
                <a:gd name="connsiteY1837" fmla="*/ 1027241 h 1207616"/>
                <a:gd name="connsiteX1838" fmla="*/ 204116 w 1414580"/>
                <a:gd name="connsiteY1838" fmla="*/ 1027241 h 1207616"/>
                <a:gd name="connsiteX1839" fmla="*/ 203169 w 1414580"/>
                <a:gd name="connsiteY1839" fmla="*/ 1026295 h 1207616"/>
                <a:gd name="connsiteX1840" fmla="*/ 202218 w 1414580"/>
                <a:gd name="connsiteY1840" fmla="*/ 1024398 h 1207616"/>
                <a:gd name="connsiteX1841" fmla="*/ 202218 w 1414580"/>
                <a:gd name="connsiteY1841" fmla="*/ 1023447 h 1207616"/>
                <a:gd name="connsiteX1842" fmla="*/ 202218 w 1414580"/>
                <a:gd name="connsiteY1842" fmla="*/ 1023447 h 1207616"/>
                <a:gd name="connsiteX1843" fmla="*/ 190828 w 1414580"/>
                <a:gd name="connsiteY1843" fmla="*/ 1026295 h 1207616"/>
                <a:gd name="connsiteX1844" fmla="*/ 189877 w 1414580"/>
                <a:gd name="connsiteY1844" fmla="*/ 1026295 h 1207616"/>
                <a:gd name="connsiteX1845" fmla="*/ 188926 w 1414580"/>
                <a:gd name="connsiteY1845" fmla="*/ 1027241 h 1207616"/>
                <a:gd name="connsiteX1846" fmla="*/ 187028 w 1414580"/>
                <a:gd name="connsiteY1846" fmla="*/ 1027241 h 1207616"/>
                <a:gd name="connsiteX1847" fmla="*/ 186077 w 1414580"/>
                <a:gd name="connsiteY1847" fmla="*/ 1026295 h 1207616"/>
                <a:gd name="connsiteX1848" fmla="*/ 182282 w 1414580"/>
                <a:gd name="connsiteY1848" fmla="*/ 1025344 h 1207616"/>
                <a:gd name="connsiteX1849" fmla="*/ 181331 w 1414580"/>
                <a:gd name="connsiteY1849" fmla="*/ 1024398 h 1207616"/>
                <a:gd name="connsiteX1850" fmla="*/ 179433 w 1414580"/>
                <a:gd name="connsiteY1850" fmla="*/ 1023447 h 1207616"/>
                <a:gd name="connsiteX1851" fmla="*/ 178482 w 1414580"/>
                <a:gd name="connsiteY1851" fmla="*/ 1021549 h 1207616"/>
                <a:gd name="connsiteX1852" fmla="*/ 176585 w 1414580"/>
                <a:gd name="connsiteY1852" fmla="*/ 1016803 h 1207616"/>
                <a:gd name="connsiteX1853" fmla="*/ 175634 w 1414580"/>
                <a:gd name="connsiteY1853" fmla="*/ 1013954 h 1207616"/>
                <a:gd name="connsiteX1854" fmla="*/ 174687 w 1414580"/>
                <a:gd name="connsiteY1854" fmla="*/ 1013003 h 1207616"/>
                <a:gd name="connsiteX1855" fmla="*/ 172785 w 1414580"/>
                <a:gd name="connsiteY1855" fmla="*/ 1012052 h 1207616"/>
                <a:gd name="connsiteX1856" fmla="*/ 170887 w 1414580"/>
                <a:gd name="connsiteY1856" fmla="*/ 1006349 h 1207616"/>
                <a:gd name="connsiteX1857" fmla="*/ 170887 w 1414580"/>
                <a:gd name="connsiteY1857" fmla="*/ 1005408 h 1207616"/>
                <a:gd name="connsiteX1858" fmla="*/ 170887 w 1414580"/>
                <a:gd name="connsiteY1858" fmla="*/ 1003506 h 1207616"/>
                <a:gd name="connsiteX1859" fmla="*/ 169936 w 1414580"/>
                <a:gd name="connsiteY1859" fmla="*/ 998760 h 1207616"/>
                <a:gd name="connsiteX1860" fmla="*/ 167087 w 1414580"/>
                <a:gd name="connsiteY1860" fmla="*/ 997813 h 1207616"/>
                <a:gd name="connsiteX1861" fmla="*/ 165190 w 1414580"/>
                <a:gd name="connsiteY1861" fmla="*/ 994965 h 1207616"/>
                <a:gd name="connsiteX1862" fmla="*/ 165190 w 1414580"/>
                <a:gd name="connsiteY1862" fmla="*/ 993067 h 1207616"/>
                <a:gd name="connsiteX1863" fmla="*/ 165190 w 1414580"/>
                <a:gd name="connsiteY1863" fmla="*/ 991165 h 1207616"/>
                <a:gd name="connsiteX1864" fmla="*/ 166141 w 1414580"/>
                <a:gd name="connsiteY1864" fmla="*/ 988316 h 1207616"/>
                <a:gd name="connsiteX1865" fmla="*/ 167087 w 1414580"/>
                <a:gd name="connsiteY1865" fmla="*/ 986418 h 1207616"/>
                <a:gd name="connsiteX1866" fmla="*/ 168990 w 1414580"/>
                <a:gd name="connsiteY1866" fmla="*/ 984516 h 1207616"/>
                <a:gd name="connsiteX1867" fmla="*/ 169936 w 1414580"/>
                <a:gd name="connsiteY1867" fmla="*/ 984516 h 1207616"/>
                <a:gd name="connsiteX1868" fmla="*/ 171834 w 1414580"/>
                <a:gd name="connsiteY1868" fmla="*/ 983570 h 1207616"/>
                <a:gd name="connsiteX1869" fmla="*/ 173736 w 1414580"/>
                <a:gd name="connsiteY1869" fmla="*/ 981672 h 1207616"/>
                <a:gd name="connsiteX1870" fmla="*/ 174687 w 1414580"/>
                <a:gd name="connsiteY1870" fmla="*/ 980721 h 1207616"/>
                <a:gd name="connsiteX1871" fmla="*/ 176585 w 1414580"/>
                <a:gd name="connsiteY1871" fmla="*/ 978823 h 1207616"/>
                <a:gd name="connsiteX1872" fmla="*/ 177531 w 1414580"/>
                <a:gd name="connsiteY1872" fmla="*/ 974077 h 1207616"/>
                <a:gd name="connsiteX1873" fmla="*/ 177531 w 1414580"/>
                <a:gd name="connsiteY1873" fmla="*/ 971229 h 1207616"/>
                <a:gd name="connsiteX1874" fmla="*/ 178482 w 1414580"/>
                <a:gd name="connsiteY1874" fmla="*/ 968375 h 1207616"/>
                <a:gd name="connsiteX1875" fmla="*/ 179433 w 1414580"/>
                <a:gd name="connsiteY1875" fmla="*/ 965526 h 1207616"/>
                <a:gd name="connsiteX1876" fmla="*/ 180385 w 1414580"/>
                <a:gd name="connsiteY1876" fmla="*/ 964580 h 1207616"/>
                <a:gd name="connsiteX1877" fmla="*/ 181331 w 1414580"/>
                <a:gd name="connsiteY1877" fmla="*/ 960780 h 1207616"/>
                <a:gd name="connsiteX1878" fmla="*/ 182282 w 1414580"/>
                <a:gd name="connsiteY1878" fmla="*/ 956985 h 1207616"/>
                <a:gd name="connsiteX1879" fmla="*/ 183228 w 1414580"/>
                <a:gd name="connsiteY1879" fmla="*/ 955088 h 1207616"/>
                <a:gd name="connsiteX1880" fmla="*/ 183228 w 1414580"/>
                <a:gd name="connsiteY1880" fmla="*/ 943693 h 1207616"/>
                <a:gd name="connsiteX1881" fmla="*/ 181331 w 1414580"/>
                <a:gd name="connsiteY1881" fmla="*/ 941790 h 1207616"/>
                <a:gd name="connsiteX1882" fmla="*/ 180385 w 1414580"/>
                <a:gd name="connsiteY1882" fmla="*/ 939893 h 1207616"/>
                <a:gd name="connsiteX1883" fmla="*/ 176585 w 1414580"/>
                <a:gd name="connsiteY1883" fmla="*/ 937995 h 1207616"/>
                <a:gd name="connsiteX1884" fmla="*/ 174687 w 1414580"/>
                <a:gd name="connsiteY1884" fmla="*/ 937044 h 1207616"/>
                <a:gd name="connsiteX1885" fmla="*/ 172785 w 1414580"/>
                <a:gd name="connsiteY1885" fmla="*/ 935147 h 1207616"/>
                <a:gd name="connsiteX1886" fmla="*/ 170887 w 1414580"/>
                <a:gd name="connsiteY1886" fmla="*/ 933249 h 1207616"/>
                <a:gd name="connsiteX1887" fmla="*/ 170887 w 1414580"/>
                <a:gd name="connsiteY1887" fmla="*/ 933249 h 1207616"/>
                <a:gd name="connsiteX1888" fmla="*/ 168039 w 1414580"/>
                <a:gd name="connsiteY1888" fmla="*/ 928503 h 1207616"/>
                <a:gd name="connsiteX1889" fmla="*/ 168039 w 1414580"/>
                <a:gd name="connsiteY1889" fmla="*/ 925649 h 1207616"/>
                <a:gd name="connsiteX1890" fmla="*/ 168039 w 1414580"/>
                <a:gd name="connsiteY1890" fmla="*/ 919006 h 1207616"/>
                <a:gd name="connsiteX1891" fmla="*/ 168039 w 1414580"/>
                <a:gd name="connsiteY1891" fmla="*/ 916157 h 1207616"/>
                <a:gd name="connsiteX1892" fmla="*/ 167087 w 1414580"/>
                <a:gd name="connsiteY1892" fmla="*/ 908562 h 1207616"/>
                <a:gd name="connsiteX1893" fmla="*/ 166141 w 1414580"/>
                <a:gd name="connsiteY1893" fmla="*/ 906660 h 1207616"/>
                <a:gd name="connsiteX1894" fmla="*/ 164239 w 1414580"/>
                <a:gd name="connsiteY1894" fmla="*/ 904767 h 1207616"/>
                <a:gd name="connsiteX1895" fmla="*/ 162341 w 1414580"/>
                <a:gd name="connsiteY1895" fmla="*/ 902865 h 1207616"/>
                <a:gd name="connsiteX1896" fmla="*/ 157595 w 1414580"/>
                <a:gd name="connsiteY1896" fmla="*/ 903831 h 1207616"/>
                <a:gd name="connsiteX1897" fmla="*/ 150951 w 1414580"/>
                <a:gd name="connsiteY1897" fmla="*/ 903831 h 1207616"/>
                <a:gd name="connsiteX1898" fmla="*/ 149049 w 1414580"/>
                <a:gd name="connsiteY1898" fmla="*/ 902865 h 1207616"/>
                <a:gd name="connsiteX1899" fmla="*/ 146200 w 1414580"/>
                <a:gd name="connsiteY1899" fmla="*/ 901933 h 1207616"/>
                <a:gd name="connsiteX1900" fmla="*/ 143352 w 1414580"/>
                <a:gd name="connsiteY1900" fmla="*/ 899065 h 1207616"/>
                <a:gd name="connsiteX1901" fmla="*/ 142405 w 1414580"/>
                <a:gd name="connsiteY1901" fmla="*/ 897167 h 1207616"/>
                <a:gd name="connsiteX1902" fmla="*/ 141454 w 1414580"/>
                <a:gd name="connsiteY1902" fmla="*/ 888641 h 1207616"/>
                <a:gd name="connsiteX1903" fmla="*/ 139557 w 1414580"/>
                <a:gd name="connsiteY1903" fmla="*/ 881046 h 1207616"/>
                <a:gd name="connsiteX1904" fmla="*/ 129108 w 1414580"/>
                <a:gd name="connsiteY1904" fmla="*/ 880075 h 1207616"/>
                <a:gd name="connsiteX1905" fmla="*/ 120567 w 1414580"/>
                <a:gd name="connsiteY1905" fmla="*/ 874383 h 1207616"/>
                <a:gd name="connsiteX1906" fmla="*/ 120567 w 1414580"/>
                <a:gd name="connsiteY1906" fmla="*/ 873446 h 1207616"/>
                <a:gd name="connsiteX1907" fmla="*/ 118669 w 1414580"/>
                <a:gd name="connsiteY1907" fmla="*/ 870583 h 1207616"/>
                <a:gd name="connsiteX1908" fmla="*/ 115836 w 1414580"/>
                <a:gd name="connsiteY1908" fmla="*/ 867754 h 1207616"/>
                <a:gd name="connsiteX1909" fmla="*/ 114869 w 1414580"/>
                <a:gd name="connsiteY1909" fmla="*/ 865856 h 1207616"/>
                <a:gd name="connsiteX1910" fmla="*/ 112972 w 1414580"/>
                <a:gd name="connsiteY1910" fmla="*/ 863954 h 1207616"/>
                <a:gd name="connsiteX1911" fmla="*/ 110138 w 1414580"/>
                <a:gd name="connsiteY1911" fmla="*/ 861086 h 1207616"/>
                <a:gd name="connsiteX1912" fmla="*/ 106343 w 1414580"/>
                <a:gd name="connsiteY1912" fmla="*/ 858262 h 1207616"/>
                <a:gd name="connsiteX1913" fmla="*/ 102543 w 1414580"/>
                <a:gd name="connsiteY1913" fmla="*/ 854462 h 1207616"/>
                <a:gd name="connsiteX1914" fmla="*/ 103475 w 1414580"/>
                <a:gd name="connsiteY1914" fmla="*/ 831677 h 1207616"/>
                <a:gd name="connsiteX1915" fmla="*/ 103475 w 1414580"/>
                <a:gd name="connsiteY1915" fmla="*/ 830706 h 1207616"/>
                <a:gd name="connsiteX1916" fmla="*/ 102543 w 1414580"/>
                <a:gd name="connsiteY1916" fmla="*/ 825975 h 1207616"/>
                <a:gd name="connsiteX1917" fmla="*/ 101577 w 1414580"/>
                <a:gd name="connsiteY1917" fmla="*/ 825008 h 1207616"/>
                <a:gd name="connsiteX1918" fmla="*/ 97777 w 1414580"/>
                <a:gd name="connsiteY1918" fmla="*/ 823111 h 1207616"/>
                <a:gd name="connsiteX1919" fmla="*/ 95880 w 1414580"/>
                <a:gd name="connsiteY1919" fmla="*/ 821209 h 1207616"/>
                <a:gd name="connsiteX1920" fmla="*/ 93051 w 1414580"/>
                <a:gd name="connsiteY1920" fmla="*/ 818380 h 1207616"/>
                <a:gd name="connsiteX1921" fmla="*/ 92080 w 1414580"/>
                <a:gd name="connsiteY1921" fmla="*/ 817414 h 1207616"/>
                <a:gd name="connsiteX1922" fmla="*/ 90202 w 1414580"/>
                <a:gd name="connsiteY1922" fmla="*/ 814580 h 1207616"/>
                <a:gd name="connsiteX1923" fmla="*/ 87354 w 1414580"/>
                <a:gd name="connsiteY1923" fmla="*/ 810785 h 1207616"/>
                <a:gd name="connsiteX1924" fmla="*/ 85451 w 1414580"/>
                <a:gd name="connsiteY1924" fmla="*/ 808887 h 1207616"/>
                <a:gd name="connsiteX1925" fmla="*/ 84505 w 1414580"/>
                <a:gd name="connsiteY1925" fmla="*/ 806985 h 1207616"/>
                <a:gd name="connsiteX1926" fmla="*/ 81656 w 1414580"/>
                <a:gd name="connsiteY1926" fmla="*/ 805083 h 1207616"/>
                <a:gd name="connsiteX1927" fmla="*/ 81656 w 1414580"/>
                <a:gd name="connsiteY1927" fmla="*/ 805083 h 1207616"/>
                <a:gd name="connsiteX1928" fmla="*/ 78807 w 1414580"/>
                <a:gd name="connsiteY1928" fmla="*/ 804121 h 1207616"/>
                <a:gd name="connsiteX1929" fmla="*/ 76910 w 1414580"/>
                <a:gd name="connsiteY1929" fmla="*/ 803190 h 1207616"/>
                <a:gd name="connsiteX1930" fmla="*/ 75959 w 1414580"/>
                <a:gd name="connsiteY1930" fmla="*/ 801292 h 1207616"/>
                <a:gd name="connsiteX1931" fmla="*/ 75013 w 1414580"/>
                <a:gd name="connsiteY1931" fmla="*/ 800326 h 1207616"/>
                <a:gd name="connsiteX1932" fmla="*/ 73110 w 1414580"/>
                <a:gd name="connsiteY1932" fmla="*/ 799390 h 1207616"/>
                <a:gd name="connsiteX1933" fmla="*/ 72159 w 1414580"/>
                <a:gd name="connsiteY1933" fmla="*/ 798424 h 1207616"/>
                <a:gd name="connsiteX1934" fmla="*/ 67413 w 1414580"/>
                <a:gd name="connsiteY1934" fmla="*/ 796527 h 1207616"/>
                <a:gd name="connsiteX1935" fmla="*/ 64569 w 1414580"/>
                <a:gd name="connsiteY1935" fmla="*/ 797493 h 1207616"/>
                <a:gd name="connsiteX1936" fmla="*/ 61715 w 1414580"/>
                <a:gd name="connsiteY1936" fmla="*/ 795590 h 1207616"/>
                <a:gd name="connsiteX1937" fmla="*/ 60769 w 1414580"/>
                <a:gd name="connsiteY1937" fmla="*/ 795590 h 1207616"/>
                <a:gd name="connsiteX1938" fmla="*/ 59818 w 1414580"/>
                <a:gd name="connsiteY1938" fmla="*/ 794624 h 1207616"/>
                <a:gd name="connsiteX1939" fmla="*/ 58872 w 1414580"/>
                <a:gd name="connsiteY1939" fmla="*/ 791795 h 1207616"/>
                <a:gd name="connsiteX1940" fmla="*/ 57920 w 1414580"/>
                <a:gd name="connsiteY1940" fmla="*/ 787995 h 1207616"/>
                <a:gd name="connsiteX1941" fmla="*/ 56023 w 1414580"/>
                <a:gd name="connsiteY1941" fmla="*/ 785151 h 1207616"/>
                <a:gd name="connsiteX1942" fmla="*/ 56023 w 1414580"/>
                <a:gd name="connsiteY1942" fmla="*/ 785151 h 1207616"/>
                <a:gd name="connsiteX1943" fmla="*/ 50325 w 1414580"/>
                <a:gd name="connsiteY1943" fmla="*/ 781352 h 1207616"/>
                <a:gd name="connsiteX1944" fmla="*/ 48423 w 1414580"/>
                <a:gd name="connsiteY1944" fmla="*/ 780400 h 1207616"/>
                <a:gd name="connsiteX1945" fmla="*/ 47477 w 1414580"/>
                <a:gd name="connsiteY1945" fmla="*/ 778503 h 1207616"/>
                <a:gd name="connsiteX1946" fmla="*/ 46526 w 1414580"/>
                <a:gd name="connsiteY1946" fmla="*/ 775654 h 1207616"/>
                <a:gd name="connsiteX1947" fmla="*/ 45579 w 1414580"/>
                <a:gd name="connsiteY1947" fmla="*/ 773757 h 1207616"/>
                <a:gd name="connsiteX1948" fmla="*/ 42726 w 1414580"/>
                <a:gd name="connsiteY1948" fmla="*/ 771854 h 1207616"/>
                <a:gd name="connsiteX1949" fmla="*/ 41779 w 1414580"/>
                <a:gd name="connsiteY1949" fmla="*/ 769962 h 1207616"/>
                <a:gd name="connsiteX1950" fmla="*/ 37979 w 1414580"/>
                <a:gd name="connsiteY1950" fmla="*/ 759513 h 1207616"/>
                <a:gd name="connsiteX1951" fmla="*/ 37033 w 1414580"/>
                <a:gd name="connsiteY1951" fmla="*/ 755718 h 1207616"/>
                <a:gd name="connsiteX1952" fmla="*/ 36082 w 1414580"/>
                <a:gd name="connsiteY1952" fmla="*/ 751918 h 1207616"/>
                <a:gd name="connsiteX1953" fmla="*/ 37033 w 1414580"/>
                <a:gd name="connsiteY1953" fmla="*/ 742426 h 1207616"/>
                <a:gd name="connsiteX1954" fmla="*/ 37979 w 1414580"/>
                <a:gd name="connsiteY1954" fmla="*/ 731982 h 1207616"/>
                <a:gd name="connsiteX1955" fmla="*/ 37979 w 1414580"/>
                <a:gd name="connsiteY1955" fmla="*/ 726280 h 1207616"/>
                <a:gd name="connsiteX1956" fmla="*/ 37033 w 1414580"/>
                <a:gd name="connsiteY1956" fmla="*/ 723436 h 1207616"/>
                <a:gd name="connsiteX1957" fmla="*/ 36082 w 1414580"/>
                <a:gd name="connsiteY1957" fmla="*/ 714890 h 1207616"/>
                <a:gd name="connsiteX1958" fmla="*/ 35131 w 1414580"/>
                <a:gd name="connsiteY1958" fmla="*/ 713939 h 1207616"/>
                <a:gd name="connsiteX1959" fmla="*/ 33233 w 1414580"/>
                <a:gd name="connsiteY1959" fmla="*/ 712041 h 1207616"/>
                <a:gd name="connsiteX1960" fmla="*/ 33233 w 1414580"/>
                <a:gd name="connsiteY1960" fmla="*/ 712041 h 1207616"/>
                <a:gd name="connsiteX1961" fmla="*/ 31336 w 1414580"/>
                <a:gd name="connsiteY1961" fmla="*/ 704447 h 1207616"/>
                <a:gd name="connsiteX1962" fmla="*/ 31336 w 1414580"/>
                <a:gd name="connsiteY1962" fmla="*/ 696852 h 1207616"/>
                <a:gd name="connsiteX1963" fmla="*/ 30385 w 1414580"/>
                <a:gd name="connsiteY1963" fmla="*/ 694949 h 1207616"/>
                <a:gd name="connsiteX1964" fmla="*/ 29433 w 1414580"/>
                <a:gd name="connsiteY1964" fmla="*/ 691149 h 1207616"/>
                <a:gd name="connsiteX1965" fmla="*/ 25638 w 1414580"/>
                <a:gd name="connsiteY1965" fmla="*/ 687354 h 1207616"/>
                <a:gd name="connsiteX1966" fmla="*/ 23736 w 1414580"/>
                <a:gd name="connsiteY1966" fmla="*/ 686403 h 1207616"/>
                <a:gd name="connsiteX1967" fmla="*/ 23736 w 1414580"/>
                <a:gd name="connsiteY1967" fmla="*/ 686403 h 1207616"/>
                <a:gd name="connsiteX1968" fmla="*/ 21838 w 1414580"/>
                <a:gd name="connsiteY1968" fmla="*/ 684511 h 1207616"/>
                <a:gd name="connsiteX1969" fmla="*/ 20892 w 1414580"/>
                <a:gd name="connsiteY1969" fmla="*/ 683554 h 1207616"/>
                <a:gd name="connsiteX1970" fmla="*/ 18990 w 1414580"/>
                <a:gd name="connsiteY1970" fmla="*/ 683554 h 1207616"/>
                <a:gd name="connsiteX1971" fmla="*/ 16146 w 1414580"/>
                <a:gd name="connsiteY1971" fmla="*/ 678808 h 1207616"/>
                <a:gd name="connsiteX1972" fmla="*/ 14244 w 1414580"/>
                <a:gd name="connsiteY1972" fmla="*/ 677862 h 1207616"/>
                <a:gd name="connsiteX1973" fmla="*/ 12346 w 1414580"/>
                <a:gd name="connsiteY1973" fmla="*/ 675960 h 1207616"/>
                <a:gd name="connsiteX1974" fmla="*/ 11395 w 1414580"/>
                <a:gd name="connsiteY1974" fmla="*/ 669316 h 1207616"/>
                <a:gd name="connsiteX1975" fmla="*/ 10449 w 1414580"/>
                <a:gd name="connsiteY1975" fmla="*/ 668365 h 1207616"/>
                <a:gd name="connsiteX1976" fmla="*/ 9497 w 1414580"/>
                <a:gd name="connsiteY1976" fmla="*/ 667413 h 1207616"/>
                <a:gd name="connsiteX1977" fmla="*/ 8551 w 1414580"/>
                <a:gd name="connsiteY1977" fmla="*/ 663638 h 1207616"/>
                <a:gd name="connsiteX1978" fmla="*/ 6649 w 1414580"/>
                <a:gd name="connsiteY1978" fmla="*/ 661741 h 1207616"/>
                <a:gd name="connsiteX1979" fmla="*/ 5697 w 1414580"/>
                <a:gd name="connsiteY1979" fmla="*/ 659838 h 1207616"/>
                <a:gd name="connsiteX1980" fmla="*/ 4751 w 1414580"/>
                <a:gd name="connsiteY1980" fmla="*/ 656975 h 1207616"/>
                <a:gd name="connsiteX1981" fmla="*/ 2854 w 1414580"/>
                <a:gd name="connsiteY1981" fmla="*/ 656043 h 1207616"/>
                <a:gd name="connsiteX1982" fmla="*/ 1902 w 1414580"/>
                <a:gd name="connsiteY1982" fmla="*/ 655072 h 1207616"/>
                <a:gd name="connsiteX1983" fmla="*/ 0 w 1414580"/>
                <a:gd name="connsiteY1983" fmla="*/ 654146 h 1207616"/>
                <a:gd name="connsiteX1984" fmla="*/ 8551 w 1414580"/>
                <a:gd name="connsiteY1984" fmla="*/ 638951 h 1207616"/>
                <a:gd name="connsiteX1985" fmla="*/ 12346 w 1414580"/>
                <a:gd name="connsiteY1985" fmla="*/ 637054 h 1207616"/>
                <a:gd name="connsiteX1986" fmla="*/ 13297 w 1414580"/>
                <a:gd name="connsiteY1986" fmla="*/ 637054 h 1207616"/>
                <a:gd name="connsiteX1987" fmla="*/ 15195 w 1414580"/>
                <a:gd name="connsiteY1987" fmla="*/ 635156 h 1207616"/>
                <a:gd name="connsiteX1988" fmla="*/ 17092 w 1414580"/>
                <a:gd name="connsiteY1988" fmla="*/ 634185 h 1207616"/>
                <a:gd name="connsiteX1989" fmla="*/ 18990 w 1414580"/>
                <a:gd name="connsiteY1989" fmla="*/ 632288 h 1207616"/>
                <a:gd name="connsiteX1990" fmla="*/ 20892 w 1414580"/>
                <a:gd name="connsiteY1990" fmla="*/ 631356 h 1207616"/>
                <a:gd name="connsiteX1991" fmla="*/ 21838 w 1414580"/>
                <a:gd name="connsiteY1991" fmla="*/ 630390 h 1207616"/>
                <a:gd name="connsiteX1992" fmla="*/ 24687 w 1414580"/>
                <a:gd name="connsiteY1992" fmla="*/ 629454 h 1207616"/>
                <a:gd name="connsiteX1993" fmla="*/ 25638 w 1414580"/>
                <a:gd name="connsiteY1993" fmla="*/ 627556 h 1207616"/>
                <a:gd name="connsiteX1994" fmla="*/ 25638 w 1414580"/>
                <a:gd name="connsiteY1994" fmla="*/ 624688 h 1207616"/>
                <a:gd name="connsiteX1995" fmla="*/ 26589 w 1414580"/>
                <a:gd name="connsiteY1995" fmla="*/ 622795 h 1207616"/>
                <a:gd name="connsiteX1996" fmla="*/ 28487 w 1414580"/>
                <a:gd name="connsiteY1996" fmla="*/ 620893 h 1207616"/>
                <a:gd name="connsiteX1997" fmla="*/ 29433 w 1414580"/>
                <a:gd name="connsiteY1997" fmla="*/ 619961 h 1207616"/>
                <a:gd name="connsiteX1998" fmla="*/ 31336 w 1414580"/>
                <a:gd name="connsiteY1998" fmla="*/ 618996 h 1207616"/>
                <a:gd name="connsiteX1999" fmla="*/ 32287 w 1414580"/>
                <a:gd name="connsiteY1999" fmla="*/ 618059 h 1207616"/>
                <a:gd name="connsiteX2000" fmla="*/ 32287 w 1414580"/>
                <a:gd name="connsiteY2000" fmla="*/ 617093 h 1207616"/>
                <a:gd name="connsiteX2001" fmla="*/ 35131 w 1414580"/>
                <a:gd name="connsiteY2001" fmla="*/ 615196 h 1207616"/>
                <a:gd name="connsiteX2002" fmla="*/ 37033 w 1414580"/>
                <a:gd name="connsiteY2002" fmla="*/ 615196 h 1207616"/>
                <a:gd name="connsiteX2003" fmla="*/ 37979 w 1414580"/>
                <a:gd name="connsiteY2003" fmla="*/ 610464 h 1207616"/>
                <a:gd name="connsiteX2004" fmla="*/ 38931 w 1414580"/>
                <a:gd name="connsiteY2004" fmla="*/ 609498 h 1207616"/>
                <a:gd name="connsiteX2005" fmla="*/ 37979 w 1414580"/>
                <a:gd name="connsiteY2005" fmla="*/ 600972 h 1207616"/>
                <a:gd name="connsiteX2006" fmla="*/ 35131 w 1414580"/>
                <a:gd name="connsiteY2006" fmla="*/ 597177 h 1207616"/>
                <a:gd name="connsiteX2007" fmla="*/ 34184 w 1414580"/>
                <a:gd name="connsiteY2007" fmla="*/ 597177 h 1207616"/>
                <a:gd name="connsiteX2008" fmla="*/ 32287 w 1414580"/>
                <a:gd name="connsiteY2008" fmla="*/ 594308 h 1207616"/>
                <a:gd name="connsiteX2009" fmla="*/ 32287 w 1414580"/>
                <a:gd name="connsiteY2009" fmla="*/ 592411 h 1207616"/>
                <a:gd name="connsiteX2010" fmla="*/ 30385 w 1414580"/>
                <a:gd name="connsiteY2010" fmla="*/ 590509 h 1207616"/>
                <a:gd name="connsiteX2011" fmla="*/ 29433 w 1414580"/>
                <a:gd name="connsiteY2011" fmla="*/ 581982 h 1207616"/>
                <a:gd name="connsiteX2012" fmla="*/ 28487 w 1414580"/>
                <a:gd name="connsiteY2012" fmla="*/ 580085 h 1207616"/>
                <a:gd name="connsiteX2013" fmla="*/ 28487 w 1414580"/>
                <a:gd name="connsiteY2013" fmla="*/ 578187 h 1207616"/>
                <a:gd name="connsiteX2014" fmla="*/ 30385 w 1414580"/>
                <a:gd name="connsiteY2014" fmla="*/ 576290 h 1207616"/>
                <a:gd name="connsiteX2015" fmla="*/ 31336 w 1414580"/>
                <a:gd name="connsiteY2015" fmla="*/ 576290 h 1207616"/>
                <a:gd name="connsiteX2016" fmla="*/ 33233 w 1414580"/>
                <a:gd name="connsiteY2016" fmla="*/ 575319 h 1207616"/>
                <a:gd name="connsiteX2017" fmla="*/ 37033 w 1414580"/>
                <a:gd name="connsiteY2017" fmla="*/ 573421 h 1207616"/>
                <a:gd name="connsiteX2018" fmla="*/ 37033 w 1414580"/>
                <a:gd name="connsiteY2018" fmla="*/ 573421 h 1207616"/>
                <a:gd name="connsiteX2019" fmla="*/ 38931 w 1414580"/>
                <a:gd name="connsiteY2019" fmla="*/ 570587 h 1207616"/>
                <a:gd name="connsiteX2020" fmla="*/ 39882 w 1414580"/>
                <a:gd name="connsiteY2020" fmla="*/ 568695 h 1207616"/>
                <a:gd name="connsiteX2021" fmla="*/ 41779 w 1414580"/>
                <a:gd name="connsiteY2021" fmla="*/ 557300 h 1207616"/>
                <a:gd name="connsiteX2022" fmla="*/ 44628 w 1414580"/>
                <a:gd name="connsiteY2022" fmla="*/ 553500 h 1207616"/>
                <a:gd name="connsiteX2023" fmla="*/ 45579 w 1414580"/>
                <a:gd name="connsiteY2023" fmla="*/ 552549 h 1207616"/>
                <a:gd name="connsiteX2024" fmla="*/ 46526 w 1414580"/>
                <a:gd name="connsiteY2024" fmla="*/ 551598 h 1207616"/>
                <a:gd name="connsiteX2025" fmla="*/ 47477 w 1414580"/>
                <a:gd name="connsiteY2025" fmla="*/ 548749 h 1207616"/>
                <a:gd name="connsiteX2026" fmla="*/ 48423 w 1414580"/>
                <a:gd name="connsiteY2026" fmla="*/ 547803 h 1207616"/>
                <a:gd name="connsiteX2027" fmla="*/ 49374 w 1414580"/>
                <a:gd name="connsiteY2027" fmla="*/ 545905 h 1207616"/>
                <a:gd name="connsiteX2028" fmla="*/ 50325 w 1414580"/>
                <a:gd name="connsiteY2028" fmla="*/ 542105 h 1207616"/>
                <a:gd name="connsiteX2029" fmla="*/ 52223 w 1414580"/>
                <a:gd name="connsiteY2029" fmla="*/ 539257 h 1207616"/>
                <a:gd name="connsiteX2030" fmla="*/ 53174 w 1414580"/>
                <a:gd name="connsiteY2030" fmla="*/ 539257 h 1207616"/>
                <a:gd name="connsiteX2031" fmla="*/ 56969 w 1414580"/>
                <a:gd name="connsiteY2031" fmla="*/ 536408 h 1207616"/>
                <a:gd name="connsiteX2032" fmla="*/ 60769 w 1414580"/>
                <a:gd name="connsiteY2032" fmla="*/ 535462 h 1207616"/>
                <a:gd name="connsiteX2033" fmla="*/ 63618 w 1414580"/>
                <a:gd name="connsiteY2033" fmla="*/ 534510 h 1207616"/>
                <a:gd name="connsiteX2034" fmla="*/ 64569 w 1414580"/>
                <a:gd name="connsiteY2034" fmla="*/ 532608 h 1207616"/>
                <a:gd name="connsiteX2035" fmla="*/ 66466 w 1414580"/>
                <a:gd name="connsiteY2035" fmla="*/ 530715 h 1207616"/>
                <a:gd name="connsiteX2036" fmla="*/ 68364 w 1414580"/>
                <a:gd name="connsiteY2036" fmla="*/ 529764 h 1207616"/>
                <a:gd name="connsiteX2037" fmla="*/ 71213 w 1414580"/>
                <a:gd name="connsiteY2037" fmla="*/ 527862 h 1207616"/>
                <a:gd name="connsiteX2038" fmla="*/ 72159 w 1414580"/>
                <a:gd name="connsiteY2038" fmla="*/ 525969 h 1207616"/>
                <a:gd name="connsiteX2039" fmla="*/ 73110 w 1414580"/>
                <a:gd name="connsiteY2039" fmla="*/ 521218 h 1207616"/>
                <a:gd name="connsiteX2040" fmla="*/ 74061 w 1414580"/>
                <a:gd name="connsiteY2040" fmla="*/ 516472 h 1207616"/>
                <a:gd name="connsiteX2041" fmla="*/ 75013 w 1414580"/>
                <a:gd name="connsiteY2041" fmla="*/ 514574 h 1207616"/>
                <a:gd name="connsiteX2042" fmla="*/ 75959 w 1414580"/>
                <a:gd name="connsiteY2042" fmla="*/ 510774 h 1207616"/>
                <a:gd name="connsiteX2043" fmla="*/ 75959 w 1414580"/>
                <a:gd name="connsiteY2043" fmla="*/ 507926 h 1207616"/>
                <a:gd name="connsiteX2044" fmla="*/ 76910 w 1414580"/>
                <a:gd name="connsiteY2044" fmla="*/ 503180 h 1207616"/>
                <a:gd name="connsiteX2045" fmla="*/ 76910 w 1414580"/>
                <a:gd name="connsiteY2045" fmla="*/ 503180 h 1207616"/>
                <a:gd name="connsiteX2046" fmla="*/ 77856 w 1414580"/>
                <a:gd name="connsiteY2046" fmla="*/ 502228 h 1207616"/>
                <a:gd name="connsiteX2047" fmla="*/ 78807 w 1414580"/>
                <a:gd name="connsiteY2047" fmla="*/ 500331 h 1207616"/>
                <a:gd name="connsiteX2048" fmla="*/ 80705 w 1414580"/>
                <a:gd name="connsiteY2048" fmla="*/ 499380 h 1207616"/>
                <a:gd name="connsiteX2049" fmla="*/ 81656 w 1414580"/>
                <a:gd name="connsiteY2049" fmla="*/ 498428 h 1207616"/>
                <a:gd name="connsiteX2050" fmla="*/ 81656 w 1414580"/>
                <a:gd name="connsiteY2050" fmla="*/ 496531 h 1207616"/>
                <a:gd name="connsiteX2051" fmla="*/ 80705 w 1414580"/>
                <a:gd name="connsiteY2051" fmla="*/ 494629 h 1207616"/>
                <a:gd name="connsiteX2052" fmla="*/ 79759 w 1414580"/>
                <a:gd name="connsiteY2052" fmla="*/ 494629 h 1207616"/>
                <a:gd name="connsiteX2053" fmla="*/ 76910 w 1414580"/>
                <a:gd name="connsiteY2053" fmla="*/ 492736 h 1207616"/>
                <a:gd name="connsiteX2054" fmla="*/ 72159 w 1414580"/>
                <a:gd name="connsiteY2054" fmla="*/ 491785 h 1207616"/>
                <a:gd name="connsiteX2055" fmla="*/ 65515 w 1414580"/>
                <a:gd name="connsiteY2055" fmla="*/ 490834 h 1207616"/>
                <a:gd name="connsiteX2056" fmla="*/ 63618 w 1414580"/>
                <a:gd name="connsiteY2056" fmla="*/ 489882 h 1207616"/>
                <a:gd name="connsiteX2057" fmla="*/ 61715 w 1414580"/>
                <a:gd name="connsiteY2057" fmla="*/ 489882 h 1207616"/>
                <a:gd name="connsiteX2058" fmla="*/ 61715 w 1414580"/>
                <a:gd name="connsiteY2058" fmla="*/ 489882 h 1207616"/>
                <a:gd name="connsiteX2059" fmla="*/ 57920 w 1414580"/>
                <a:gd name="connsiteY2059" fmla="*/ 490834 h 1207616"/>
                <a:gd name="connsiteX2060" fmla="*/ 56969 w 1414580"/>
                <a:gd name="connsiteY2060" fmla="*/ 488936 h 1207616"/>
                <a:gd name="connsiteX2061" fmla="*/ 56023 w 1414580"/>
                <a:gd name="connsiteY2061" fmla="*/ 487990 h 1207616"/>
                <a:gd name="connsiteX2062" fmla="*/ 54120 w 1414580"/>
                <a:gd name="connsiteY2062" fmla="*/ 486087 h 1207616"/>
                <a:gd name="connsiteX2063" fmla="*/ 53174 w 1414580"/>
                <a:gd name="connsiteY2063" fmla="*/ 484190 h 1207616"/>
                <a:gd name="connsiteX2064" fmla="*/ 51277 w 1414580"/>
                <a:gd name="connsiteY2064" fmla="*/ 481341 h 1207616"/>
                <a:gd name="connsiteX2065" fmla="*/ 50325 w 1414580"/>
                <a:gd name="connsiteY2065" fmla="*/ 479444 h 1207616"/>
                <a:gd name="connsiteX2066" fmla="*/ 50325 w 1414580"/>
                <a:gd name="connsiteY2066" fmla="*/ 474693 h 1207616"/>
                <a:gd name="connsiteX2067" fmla="*/ 51277 w 1414580"/>
                <a:gd name="connsiteY2067" fmla="*/ 469946 h 1207616"/>
                <a:gd name="connsiteX2068" fmla="*/ 51277 w 1414580"/>
                <a:gd name="connsiteY2068" fmla="*/ 469000 h 1207616"/>
                <a:gd name="connsiteX2069" fmla="*/ 51277 w 1414580"/>
                <a:gd name="connsiteY2069" fmla="*/ 464254 h 1207616"/>
                <a:gd name="connsiteX2070" fmla="*/ 53174 w 1414580"/>
                <a:gd name="connsiteY2070" fmla="*/ 459503 h 1207616"/>
                <a:gd name="connsiteX2071" fmla="*/ 56023 w 1414580"/>
                <a:gd name="connsiteY2071" fmla="*/ 457605 h 1207616"/>
                <a:gd name="connsiteX2072" fmla="*/ 57920 w 1414580"/>
                <a:gd name="connsiteY2072" fmla="*/ 456654 h 1207616"/>
                <a:gd name="connsiteX2073" fmla="*/ 57920 w 1414580"/>
                <a:gd name="connsiteY2073" fmla="*/ 456654 h 1207616"/>
                <a:gd name="connsiteX2074" fmla="*/ 61715 w 1414580"/>
                <a:gd name="connsiteY2074" fmla="*/ 454757 h 1207616"/>
                <a:gd name="connsiteX2075" fmla="*/ 63618 w 1414580"/>
                <a:gd name="connsiteY2075" fmla="*/ 451903 h 1207616"/>
                <a:gd name="connsiteX2076" fmla="*/ 62666 w 1414580"/>
                <a:gd name="connsiteY2076" fmla="*/ 449059 h 1207616"/>
                <a:gd name="connsiteX2077" fmla="*/ 60769 w 1414580"/>
                <a:gd name="connsiteY2077" fmla="*/ 440513 h 1207616"/>
                <a:gd name="connsiteX2078" fmla="*/ 56969 w 1414580"/>
                <a:gd name="connsiteY2078" fmla="*/ 439562 h 1207616"/>
                <a:gd name="connsiteX2079" fmla="*/ 56023 w 1414580"/>
                <a:gd name="connsiteY2079" fmla="*/ 436713 h 1207616"/>
                <a:gd name="connsiteX2080" fmla="*/ 56023 w 1414580"/>
                <a:gd name="connsiteY2080" fmla="*/ 435767 h 1207616"/>
                <a:gd name="connsiteX2081" fmla="*/ 52223 w 1414580"/>
                <a:gd name="connsiteY2081" fmla="*/ 430070 h 1207616"/>
                <a:gd name="connsiteX2082" fmla="*/ 49374 w 1414580"/>
                <a:gd name="connsiteY2082" fmla="*/ 425338 h 1207616"/>
                <a:gd name="connsiteX2083" fmla="*/ 47477 w 1414580"/>
                <a:gd name="connsiteY2083" fmla="*/ 422475 h 1207616"/>
                <a:gd name="connsiteX2084" fmla="*/ 44628 w 1414580"/>
                <a:gd name="connsiteY2084" fmla="*/ 415846 h 1207616"/>
                <a:gd name="connsiteX2085" fmla="*/ 40828 w 1414580"/>
                <a:gd name="connsiteY2085" fmla="*/ 412046 h 1207616"/>
                <a:gd name="connsiteX2086" fmla="*/ 39882 w 1414580"/>
                <a:gd name="connsiteY2086" fmla="*/ 410148 h 1207616"/>
                <a:gd name="connsiteX2087" fmla="*/ 39882 w 1414580"/>
                <a:gd name="connsiteY2087" fmla="*/ 407285 h 1207616"/>
                <a:gd name="connsiteX2088" fmla="*/ 26589 w 1414580"/>
                <a:gd name="connsiteY2088" fmla="*/ 396856 h 1207616"/>
                <a:gd name="connsiteX2089" fmla="*/ 25638 w 1414580"/>
                <a:gd name="connsiteY2089" fmla="*/ 394959 h 1207616"/>
                <a:gd name="connsiteX2090" fmla="*/ 15195 w 1414580"/>
                <a:gd name="connsiteY2090" fmla="*/ 388295 h 1207616"/>
                <a:gd name="connsiteX2091" fmla="*/ 7600 w 1414580"/>
                <a:gd name="connsiteY2091" fmla="*/ 381666 h 1207616"/>
                <a:gd name="connsiteX2092" fmla="*/ 6649 w 1414580"/>
                <a:gd name="connsiteY2092" fmla="*/ 375003 h 1207616"/>
                <a:gd name="connsiteX2093" fmla="*/ 10449 w 1414580"/>
                <a:gd name="connsiteY2093" fmla="*/ 367408 h 1207616"/>
                <a:gd name="connsiteX2094" fmla="*/ 22790 w 1414580"/>
                <a:gd name="connsiteY2094" fmla="*/ 354111 h 1207616"/>
                <a:gd name="connsiteX2095" fmla="*/ 24687 w 1414580"/>
                <a:gd name="connsiteY2095" fmla="*/ 338921 h 1207616"/>
                <a:gd name="connsiteX2096" fmla="*/ 29433 w 1414580"/>
                <a:gd name="connsiteY2096" fmla="*/ 323726 h 1207616"/>
                <a:gd name="connsiteX2097" fmla="*/ 30385 w 1414580"/>
                <a:gd name="connsiteY2097" fmla="*/ 322800 h 1207616"/>
                <a:gd name="connsiteX2098" fmla="*/ 31336 w 1414580"/>
                <a:gd name="connsiteY2098" fmla="*/ 322800 h 1207616"/>
                <a:gd name="connsiteX2099" fmla="*/ 34184 w 1414580"/>
                <a:gd name="connsiteY2099" fmla="*/ 320897 h 1207616"/>
                <a:gd name="connsiteX2100" fmla="*/ 41779 w 1414580"/>
                <a:gd name="connsiteY2100" fmla="*/ 314254 h 1207616"/>
                <a:gd name="connsiteX2101" fmla="*/ 46526 w 1414580"/>
                <a:gd name="connsiteY2101" fmla="*/ 314254 h 1207616"/>
                <a:gd name="connsiteX2102" fmla="*/ 47477 w 1414580"/>
                <a:gd name="connsiteY2102" fmla="*/ 314254 h 1207616"/>
                <a:gd name="connsiteX2103" fmla="*/ 41779 w 1414580"/>
                <a:gd name="connsiteY2103" fmla="*/ 304756 h 1207616"/>
                <a:gd name="connsiteX2104" fmla="*/ 38931 w 1414580"/>
                <a:gd name="connsiteY2104" fmla="*/ 294318 h 1207616"/>
                <a:gd name="connsiteX2105" fmla="*/ 36082 w 1414580"/>
                <a:gd name="connsiteY2105" fmla="*/ 282923 h 1207616"/>
                <a:gd name="connsiteX2106" fmla="*/ 37033 w 1414580"/>
                <a:gd name="connsiteY2106" fmla="*/ 279123 h 1207616"/>
                <a:gd name="connsiteX2107" fmla="*/ 38931 w 1414580"/>
                <a:gd name="connsiteY2107" fmla="*/ 277226 h 1207616"/>
                <a:gd name="connsiteX2108" fmla="*/ 42726 w 1414580"/>
                <a:gd name="connsiteY2108" fmla="*/ 270577 h 1207616"/>
                <a:gd name="connsiteX2109" fmla="*/ 43677 w 1414580"/>
                <a:gd name="connsiteY2109" fmla="*/ 264879 h 1207616"/>
                <a:gd name="connsiteX2110" fmla="*/ 52223 w 1414580"/>
                <a:gd name="connsiteY2110" fmla="*/ 246841 h 1207616"/>
                <a:gd name="connsiteX2111" fmla="*/ 56023 w 1414580"/>
                <a:gd name="connsiteY2111" fmla="*/ 229754 h 1207616"/>
                <a:gd name="connsiteX2112" fmla="*/ 61715 w 1414580"/>
                <a:gd name="connsiteY2112" fmla="*/ 222154 h 1207616"/>
                <a:gd name="connsiteX2113" fmla="*/ 64569 w 1414580"/>
                <a:gd name="connsiteY2113" fmla="*/ 221208 h 1207616"/>
                <a:gd name="connsiteX2114" fmla="*/ 66466 w 1414580"/>
                <a:gd name="connsiteY2114" fmla="*/ 220257 h 1207616"/>
                <a:gd name="connsiteX2115" fmla="*/ 67413 w 1414580"/>
                <a:gd name="connsiteY2115" fmla="*/ 220257 h 1207616"/>
                <a:gd name="connsiteX2116" fmla="*/ 69315 w 1414580"/>
                <a:gd name="connsiteY2116" fmla="*/ 215510 h 1207616"/>
                <a:gd name="connsiteX2117" fmla="*/ 69315 w 1414580"/>
                <a:gd name="connsiteY2117" fmla="*/ 208862 h 1207616"/>
                <a:gd name="connsiteX2118" fmla="*/ 69315 w 1414580"/>
                <a:gd name="connsiteY2118" fmla="*/ 206964 h 1207616"/>
                <a:gd name="connsiteX2119" fmla="*/ 71213 w 1414580"/>
                <a:gd name="connsiteY2119" fmla="*/ 199369 h 1207616"/>
                <a:gd name="connsiteX2120" fmla="*/ 71213 w 1414580"/>
                <a:gd name="connsiteY2120" fmla="*/ 183248 h 1207616"/>
                <a:gd name="connsiteX2121" fmla="*/ 70266 w 1414580"/>
                <a:gd name="connsiteY2121" fmla="*/ 175653 h 1207616"/>
                <a:gd name="connsiteX2122" fmla="*/ 70266 w 1414580"/>
                <a:gd name="connsiteY2122" fmla="*/ 174682 h 1207616"/>
                <a:gd name="connsiteX2123" fmla="*/ 70266 w 1414580"/>
                <a:gd name="connsiteY2123" fmla="*/ 163292 h 1207616"/>
                <a:gd name="connsiteX2124" fmla="*/ 71213 w 1414580"/>
                <a:gd name="connsiteY2124" fmla="*/ 160459 h 1207616"/>
                <a:gd name="connsiteX2125" fmla="*/ 72159 w 1414580"/>
                <a:gd name="connsiteY2125" fmla="*/ 156664 h 1207616"/>
                <a:gd name="connsiteX2126" fmla="*/ 75013 w 1414580"/>
                <a:gd name="connsiteY2126" fmla="*/ 152864 h 1207616"/>
                <a:gd name="connsiteX2127" fmla="*/ 75959 w 1414580"/>
                <a:gd name="connsiteY2127" fmla="*/ 151898 h 1207616"/>
                <a:gd name="connsiteX2128" fmla="*/ 76910 w 1414580"/>
                <a:gd name="connsiteY2128" fmla="*/ 151898 h 1207616"/>
                <a:gd name="connsiteX2129" fmla="*/ 81656 w 1414580"/>
                <a:gd name="connsiteY2129" fmla="*/ 152864 h 1207616"/>
                <a:gd name="connsiteX2130" fmla="*/ 83554 w 1414580"/>
                <a:gd name="connsiteY2130" fmla="*/ 153795 h 1207616"/>
                <a:gd name="connsiteX2131" fmla="*/ 85451 w 1414580"/>
                <a:gd name="connsiteY2131" fmla="*/ 152864 h 1207616"/>
                <a:gd name="connsiteX2132" fmla="*/ 86402 w 1414580"/>
                <a:gd name="connsiteY2132" fmla="*/ 150961 h 1207616"/>
                <a:gd name="connsiteX2133" fmla="*/ 87354 w 1414580"/>
                <a:gd name="connsiteY2133" fmla="*/ 149995 h 1207616"/>
                <a:gd name="connsiteX2134" fmla="*/ 88305 w 1414580"/>
                <a:gd name="connsiteY2134" fmla="*/ 149064 h 1207616"/>
                <a:gd name="connsiteX2135" fmla="*/ 91149 w 1414580"/>
                <a:gd name="connsiteY2135" fmla="*/ 144303 h 1207616"/>
                <a:gd name="connsiteX2136" fmla="*/ 93051 w 1414580"/>
                <a:gd name="connsiteY2136" fmla="*/ 143366 h 1207616"/>
                <a:gd name="connsiteX2137" fmla="*/ 94948 w 1414580"/>
                <a:gd name="connsiteY2137" fmla="*/ 140503 h 1207616"/>
                <a:gd name="connsiteX2138" fmla="*/ 95880 w 1414580"/>
                <a:gd name="connsiteY2138" fmla="*/ 140503 h 1207616"/>
                <a:gd name="connsiteX2139" fmla="*/ 97777 w 1414580"/>
                <a:gd name="connsiteY2139" fmla="*/ 138601 h 1207616"/>
                <a:gd name="connsiteX2140" fmla="*/ 99680 w 1414580"/>
                <a:gd name="connsiteY2140" fmla="*/ 136703 h 1207616"/>
                <a:gd name="connsiteX2141" fmla="*/ 101577 w 1414580"/>
                <a:gd name="connsiteY2141" fmla="*/ 134805 h 1207616"/>
                <a:gd name="connsiteX2142" fmla="*/ 102543 w 1414580"/>
                <a:gd name="connsiteY2142" fmla="*/ 133874 h 1207616"/>
                <a:gd name="connsiteX2143" fmla="*/ 103475 w 1414580"/>
                <a:gd name="connsiteY2143" fmla="*/ 132908 h 1207616"/>
                <a:gd name="connsiteX2144" fmla="*/ 106343 w 1414580"/>
                <a:gd name="connsiteY2144" fmla="*/ 131972 h 1207616"/>
                <a:gd name="connsiteX2145" fmla="*/ 107275 w 1414580"/>
                <a:gd name="connsiteY2145" fmla="*/ 131006 h 1207616"/>
                <a:gd name="connsiteX2146" fmla="*/ 112041 w 1414580"/>
                <a:gd name="connsiteY2146" fmla="*/ 129108 h 1207616"/>
                <a:gd name="connsiteX2147" fmla="*/ 112972 w 1414580"/>
                <a:gd name="connsiteY2147" fmla="*/ 129108 h 1207616"/>
                <a:gd name="connsiteX2148" fmla="*/ 113938 w 1414580"/>
                <a:gd name="connsiteY2148" fmla="*/ 128177 h 1207616"/>
                <a:gd name="connsiteX2149" fmla="*/ 118669 w 1414580"/>
                <a:gd name="connsiteY2149" fmla="*/ 124377 h 1207616"/>
                <a:gd name="connsiteX2150" fmla="*/ 119636 w 1414580"/>
                <a:gd name="connsiteY2150" fmla="*/ 121513 h 1207616"/>
                <a:gd name="connsiteX2151" fmla="*/ 121533 w 1414580"/>
                <a:gd name="connsiteY2151" fmla="*/ 118684 h 1207616"/>
                <a:gd name="connsiteX2152" fmla="*/ 123416 w 1414580"/>
                <a:gd name="connsiteY2152" fmla="*/ 109192 h 1207616"/>
                <a:gd name="connsiteX2153" fmla="*/ 128162 w 1414580"/>
                <a:gd name="connsiteY2153" fmla="*/ 107290 h 1207616"/>
                <a:gd name="connsiteX2154" fmla="*/ 129108 w 1414580"/>
                <a:gd name="connsiteY2154" fmla="*/ 104421 h 1207616"/>
                <a:gd name="connsiteX2155" fmla="*/ 130059 w 1414580"/>
                <a:gd name="connsiteY2155" fmla="*/ 102523 h 1207616"/>
                <a:gd name="connsiteX2156" fmla="*/ 131962 w 1414580"/>
                <a:gd name="connsiteY2156" fmla="*/ 97797 h 1207616"/>
                <a:gd name="connsiteX2157" fmla="*/ 131962 w 1414580"/>
                <a:gd name="connsiteY2157" fmla="*/ 95894 h 1207616"/>
                <a:gd name="connsiteX2158" fmla="*/ 135757 w 1414580"/>
                <a:gd name="connsiteY2158" fmla="*/ 91129 h 1207616"/>
                <a:gd name="connsiteX2159" fmla="*/ 135757 w 1414580"/>
                <a:gd name="connsiteY2159" fmla="*/ 83534 h 1207616"/>
                <a:gd name="connsiteX2160" fmla="*/ 137659 w 1414580"/>
                <a:gd name="connsiteY2160" fmla="*/ 80705 h 1207616"/>
                <a:gd name="connsiteX2161" fmla="*/ 139557 w 1414580"/>
                <a:gd name="connsiteY2161" fmla="*/ 76905 h 1207616"/>
                <a:gd name="connsiteX2162" fmla="*/ 139557 w 1414580"/>
                <a:gd name="connsiteY2162" fmla="*/ 75959 h 1207616"/>
                <a:gd name="connsiteX2163" fmla="*/ 140503 w 1414580"/>
                <a:gd name="connsiteY2163" fmla="*/ 75008 h 1207616"/>
                <a:gd name="connsiteX2164" fmla="*/ 146200 w 1414580"/>
                <a:gd name="connsiteY2164" fmla="*/ 76905 h 1207616"/>
                <a:gd name="connsiteX2165" fmla="*/ 146200 w 1414580"/>
                <a:gd name="connsiteY2165" fmla="*/ 78807 h 1207616"/>
                <a:gd name="connsiteX2166" fmla="*/ 149049 w 1414580"/>
                <a:gd name="connsiteY2166" fmla="*/ 80705 h 1207616"/>
                <a:gd name="connsiteX2167" fmla="*/ 150951 w 1414580"/>
                <a:gd name="connsiteY2167" fmla="*/ 82602 h 1207616"/>
                <a:gd name="connsiteX2168" fmla="*/ 152849 w 1414580"/>
                <a:gd name="connsiteY2168" fmla="*/ 82602 h 1207616"/>
                <a:gd name="connsiteX2169" fmla="*/ 156644 w 1414580"/>
                <a:gd name="connsiteY2169" fmla="*/ 80705 h 1207616"/>
                <a:gd name="connsiteX2170" fmla="*/ 157595 w 1414580"/>
                <a:gd name="connsiteY2170" fmla="*/ 80705 h 1207616"/>
                <a:gd name="connsiteX2171" fmla="*/ 158541 w 1414580"/>
                <a:gd name="connsiteY2171" fmla="*/ 80705 h 1207616"/>
                <a:gd name="connsiteX2172" fmla="*/ 165190 w 1414580"/>
                <a:gd name="connsiteY2172" fmla="*/ 79734 h 1207616"/>
                <a:gd name="connsiteX2173" fmla="*/ 165190 w 1414580"/>
                <a:gd name="connsiteY2173" fmla="*/ 78807 h 1207616"/>
                <a:gd name="connsiteX2174" fmla="*/ 166141 w 1414580"/>
                <a:gd name="connsiteY2174" fmla="*/ 77841 h 1207616"/>
                <a:gd name="connsiteX2175" fmla="*/ 168039 w 1414580"/>
                <a:gd name="connsiteY2175" fmla="*/ 75959 h 1207616"/>
                <a:gd name="connsiteX2176" fmla="*/ 168039 w 1414580"/>
                <a:gd name="connsiteY2176" fmla="*/ 75959 h 1207616"/>
                <a:gd name="connsiteX2177" fmla="*/ 168990 w 1414580"/>
                <a:gd name="connsiteY2177" fmla="*/ 75008 h 1207616"/>
                <a:gd name="connsiteX2178" fmla="*/ 171834 w 1414580"/>
                <a:gd name="connsiteY2178" fmla="*/ 70256 h 1207616"/>
                <a:gd name="connsiteX2179" fmla="*/ 173736 w 1414580"/>
                <a:gd name="connsiteY2179" fmla="*/ 69310 h 1207616"/>
                <a:gd name="connsiteX2180" fmla="*/ 173736 w 1414580"/>
                <a:gd name="connsiteY2180" fmla="*/ 69310 h 1207616"/>
                <a:gd name="connsiteX2181" fmla="*/ 174687 w 1414580"/>
                <a:gd name="connsiteY2181" fmla="*/ 69310 h 1207616"/>
                <a:gd name="connsiteX2182" fmla="*/ 175634 w 1414580"/>
                <a:gd name="connsiteY2182" fmla="*/ 68359 h 1207616"/>
                <a:gd name="connsiteX2183" fmla="*/ 176585 w 1414580"/>
                <a:gd name="connsiteY2183" fmla="*/ 67413 h 1207616"/>
                <a:gd name="connsiteX2184" fmla="*/ 183228 w 1414580"/>
                <a:gd name="connsiteY2184" fmla="*/ 65510 h 1207616"/>
                <a:gd name="connsiteX2185" fmla="*/ 186077 w 1414580"/>
                <a:gd name="connsiteY2185" fmla="*/ 64564 h 1207616"/>
                <a:gd name="connsiteX2186" fmla="*/ 188926 w 1414580"/>
                <a:gd name="connsiteY2186" fmla="*/ 63613 h 1207616"/>
                <a:gd name="connsiteX2187" fmla="*/ 190828 w 1414580"/>
                <a:gd name="connsiteY2187" fmla="*/ 60764 h 1207616"/>
                <a:gd name="connsiteX2188" fmla="*/ 193677 w 1414580"/>
                <a:gd name="connsiteY2188" fmla="*/ 61715 h 1207616"/>
                <a:gd name="connsiteX2189" fmla="*/ 193677 w 1414580"/>
                <a:gd name="connsiteY2189" fmla="*/ 62662 h 1207616"/>
                <a:gd name="connsiteX2190" fmla="*/ 194623 w 1414580"/>
                <a:gd name="connsiteY2190" fmla="*/ 63613 h 1207616"/>
                <a:gd name="connsiteX2191" fmla="*/ 199374 w 1414580"/>
                <a:gd name="connsiteY2191" fmla="*/ 62662 h 1207616"/>
                <a:gd name="connsiteX2192" fmla="*/ 200321 w 1414580"/>
                <a:gd name="connsiteY2192" fmla="*/ 60764 h 1207616"/>
                <a:gd name="connsiteX2193" fmla="*/ 202218 w 1414580"/>
                <a:gd name="connsiteY2193" fmla="*/ 59818 h 1207616"/>
                <a:gd name="connsiteX2194" fmla="*/ 203169 w 1414580"/>
                <a:gd name="connsiteY2194" fmla="*/ 58866 h 1207616"/>
                <a:gd name="connsiteX2195" fmla="*/ 205072 w 1414580"/>
                <a:gd name="connsiteY2195" fmla="*/ 54115 h 1207616"/>
                <a:gd name="connsiteX2196" fmla="*/ 206964 w 1414580"/>
                <a:gd name="connsiteY2196" fmla="*/ 50320 h 1207616"/>
                <a:gd name="connsiteX2197" fmla="*/ 208867 w 1414580"/>
                <a:gd name="connsiteY2197" fmla="*/ 49369 h 1207616"/>
                <a:gd name="connsiteX2198" fmla="*/ 210764 w 1414580"/>
                <a:gd name="connsiteY2198" fmla="*/ 48423 h 1207616"/>
                <a:gd name="connsiteX2199" fmla="*/ 214564 w 1414580"/>
                <a:gd name="connsiteY2199" fmla="*/ 47477 h 1207616"/>
                <a:gd name="connsiteX2200" fmla="*/ 214564 w 1414580"/>
                <a:gd name="connsiteY2200" fmla="*/ 47477 h 1207616"/>
                <a:gd name="connsiteX2201" fmla="*/ 217413 w 1414580"/>
                <a:gd name="connsiteY2201" fmla="*/ 49369 h 1207616"/>
                <a:gd name="connsiteX2202" fmla="*/ 223110 w 1414580"/>
                <a:gd name="connsiteY2202" fmla="*/ 50320 h 1207616"/>
                <a:gd name="connsiteX2203" fmla="*/ 223110 w 1414580"/>
                <a:gd name="connsiteY2203" fmla="*/ 50320 h 1207616"/>
                <a:gd name="connsiteX2204" fmla="*/ 224061 w 1414580"/>
                <a:gd name="connsiteY2204" fmla="*/ 49369 h 1207616"/>
                <a:gd name="connsiteX2205" fmla="*/ 225008 w 1414580"/>
                <a:gd name="connsiteY2205" fmla="*/ 48423 h 1207616"/>
                <a:gd name="connsiteX2206" fmla="*/ 225954 w 1414580"/>
                <a:gd name="connsiteY2206" fmla="*/ 46521 h 1207616"/>
                <a:gd name="connsiteX2207" fmla="*/ 226905 w 1414580"/>
                <a:gd name="connsiteY2207" fmla="*/ 39877 h 1207616"/>
                <a:gd name="connsiteX2208" fmla="*/ 228808 w 1414580"/>
                <a:gd name="connsiteY2208" fmla="*/ 37979 h 1207616"/>
                <a:gd name="connsiteX2209" fmla="*/ 232603 w 1414580"/>
                <a:gd name="connsiteY2209" fmla="*/ 36082 h 1207616"/>
                <a:gd name="connsiteX2210" fmla="*/ 232603 w 1414580"/>
                <a:gd name="connsiteY2210" fmla="*/ 32282 h 1207616"/>
                <a:gd name="connsiteX2211" fmla="*/ 231656 w 1414580"/>
                <a:gd name="connsiteY2211" fmla="*/ 31331 h 1207616"/>
                <a:gd name="connsiteX2212" fmla="*/ 231656 w 1414580"/>
                <a:gd name="connsiteY2212" fmla="*/ 28487 h 1207616"/>
                <a:gd name="connsiteX2213" fmla="*/ 231656 w 1414580"/>
                <a:gd name="connsiteY2213" fmla="*/ 27531 h 1207616"/>
                <a:gd name="connsiteX2214" fmla="*/ 231656 w 1414580"/>
                <a:gd name="connsiteY2214" fmla="*/ 26584 h 1207616"/>
                <a:gd name="connsiteX2215" fmla="*/ 232603 w 1414580"/>
                <a:gd name="connsiteY2215" fmla="*/ 25633 h 1207616"/>
                <a:gd name="connsiteX2216" fmla="*/ 233559 w 1414580"/>
                <a:gd name="connsiteY2216" fmla="*/ 23736 h 1207616"/>
                <a:gd name="connsiteX2217" fmla="*/ 235446 w 1414580"/>
                <a:gd name="connsiteY2217" fmla="*/ 21838 h 1207616"/>
                <a:gd name="connsiteX2218" fmla="*/ 237349 w 1414580"/>
                <a:gd name="connsiteY2218" fmla="*/ 19936 h 1207616"/>
                <a:gd name="connsiteX2219" fmla="*/ 237349 w 1414580"/>
                <a:gd name="connsiteY2219" fmla="*/ 19936 h 1207616"/>
                <a:gd name="connsiteX2220" fmla="*/ 238305 w 1414580"/>
                <a:gd name="connsiteY2220" fmla="*/ 18038 h 1207616"/>
                <a:gd name="connsiteX2221" fmla="*/ 239251 w 1414580"/>
                <a:gd name="connsiteY2221" fmla="*/ 8541 h 1207616"/>
                <a:gd name="connsiteX2222" fmla="*/ 243046 w 1414580"/>
                <a:gd name="connsiteY2222" fmla="*/ 8541 h 1207616"/>
                <a:gd name="connsiteX2223" fmla="*/ 247802 w 1414580"/>
                <a:gd name="connsiteY2223" fmla="*/ 10443 h 1207616"/>
                <a:gd name="connsiteX2224" fmla="*/ 249690 w 1414580"/>
                <a:gd name="connsiteY2224" fmla="*/ 9497 h 1207616"/>
                <a:gd name="connsiteX2225" fmla="*/ 251592 w 1414580"/>
                <a:gd name="connsiteY2225" fmla="*/ 8541 h 1207616"/>
                <a:gd name="connsiteX2226" fmla="*/ 253495 w 1414580"/>
                <a:gd name="connsiteY2226" fmla="*/ 7595 h 1207616"/>
                <a:gd name="connsiteX2227" fmla="*/ 254441 w 1414580"/>
                <a:gd name="connsiteY2227" fmla="*/ 4751 h 1207616"/>
                <a:gd name="connsiteX2228" fmla="*/ 255392 w 1414580"/>
                <a:gd name="connsiteY2228" fmla="*/ 3800 h 1207616"/>
                <a:gd name="connsiteX2229" fmla="*/ 256339 w 1414580"/>
                <a:gd name="connsiteY2229" fmla="*/ 2849 h 1207616"/>
                <a:gd name="connsiteX2230" fmla="*/ 258236 w 1414580"/>
                <a:gd name="connsiteY2230" fmla="*/ 946 h 1207616"/>
                <a:gd name="connsiteX2231" fmla="*/ 259187 w 1414580"/>
                <a:gd name="connsiteY2231" fmla="*/ 946 h 1207616"/>
                <a:gd name="connsiteX2232" fmla="*/ 262036 w 1414580"/>
                <a:gd name="connsiteY2232" fmla="*/ 0 h 1207616"/>
                <a:gd name="connsiteX2233" fmla="*/ 262987 w 1414580"/>
                <a:gd name="connsiteY2233" fmla="*/ 6644 h 1207616"/>
                <a:gd name="connsiteX2234" fmla="*/ 260138 w 1414580"/>
                <a:gd name="connsiteY2234" fmla="*/ 9497 h 1207616"/>
                <a:gd name="connsiteX2235" fmla="*/ 260138 w 1414580"/>
                <a:gd name="connsiteY2235" fmla="*/ 9497 h 1207616"/>
                <a:gd name="connsiteX2236" fmla="*/ 259187 w 1414580"/>
                <a:gd name="connsiteY2236" fmla="*/ 15190 h 1207616"/>
                <a:gd name="connsiteX2237" fmla="*/ 260138 w 1414580"/>
                <a:gd name="connsiteY2237" fmla="*/ 18038 h 1207616"/>
                <a:gd name="connsiteX2238" fmla="*/ 260138 w 1414580"/>
                <a:gd name="connsiteY2238" fmla="*/ 19936 h 1207616"/>
                <a:gd name="connsiteX2239" fmla="*/ 260138 w 1414580"/>
                <a:gd name="connsiteY2239" fmla="*/ 20887 h 1207616"/>
                <a:gd name="connsiteX2240" fmla="*/ 262987 w 1414580"/>
                <a:gd name="connsiteY2240" fmla="*/ 22785 h 1207616"/>
                <a:gd name="connsiteX2241" fmla="*/ 265831 w 1414580"/>
                <a:gd name="connsiteY2241" fmla="*/ 26584 h 1207616"/>
                <a:gd name="connsiteX2242" fmla="*/ 274382 w 1414580"/>
                <a:gd name="connsiteY2242" fmla="*/ 28487 h 1207616"/>
                <a:gd name="connsiteX2243" fmla="*/ 275328 w 1414580"/>
                <a:gd name="connsiteY2243" fmla="*/ 26584 h 1207616"/>
                <a:gd name="connsiteX2244" fmla="*/ 286723 w 1414580"/>
                <a:gd name="connsiteY2244" fmla="*/ 23736 h 1207616"/>
                <a:gd name="connsiteX2245" fmla="*/ 289572 w 1414580"/>
                <a:gd name="connsiteY2245" fmla="*/ 22785 h 1207616"/>
                <a:gd name="connsiteX2246" fmla="*/ 290523 w 1414580"/>
                <a:gd name="connsiteY2246" fmla="*/ 22785 h 1207616"/>
                <a:gd name="connsiteX2247" fmla="*/ 289572 w 1414580"/>
                <a:gd name="connsiteY2247" fmla="*/ 23736 h 1207616"/>
                <a:gd name="connsiteX2248" fmla="*/ 290523 w 1414580"/>
                <a:gd name="connsiteY2248" fmla="*/ 26584 h 1207616"/>
                <a:gd name="connsiteX2249" fmla="*/ 292415 w 1414580"/>
                <a:gd name="connsiteY2249" fmla="*/ 30379 h 1207616"/>
                <a:gd name="connsiteX2250" fmla="*/ 295269 w 1414580"/>
                <a:gd name="connsiteY2250" fmla="*/ 34179 h 1207616"/>
                <a:gd name="connsiteX2251" fmla="*/ 299064 w 1414580"/>
                <a:gd name="connsiteY2251" fmla="*/ 37028 h 1207616"/>
                <a:gd name="connsiteX2252" fmla="*/ 299064 w 1414580"/>
                <a:gd name="connsiteY2252" fmla="*/ 47477 h 1207616"/>
                <a:gd name="connsiteX2253" fmla="*/ 301913 w 1414580"/>
                <a:gd name="connsiteY2253" fmla="*/ 52223 h 1207616"/>
                <a:gd name="connsiteX2254" fmla="*/ 301913 w 1414580"/>
                <a:gd name="connsiteY2254" fmla="*/ 54115 h 1207616"/>
                <a:gd name="connsiteX2255" fmla="*/ 300967 w 1414580"/>
                <a:gd name="connsiteY2255" fmla="*/ 57915 h 1207616"/>
                <a:gd name="connsiteX2256" fmla="*/ 296215 w 1414580"/>
                <a:gd name="connsiteY2256" fmla="*/ 59818 h 1207616"/>
                <a:gd name="connsiteX2257" fmla="*/ 300015 w 1414580"/>
                <a:gd name="connsiteY2257" fmla="*/ 60764 h 1207616"/>
                <a:gd name="connsiteX2258" fmla="*/ 301913 w 1414580"/>
                <a:gd name="connsiteY2258" fmla="*/ 61715 h 1207616"/>
                <a:gd name="connsiteX2259" fmla="*/ 308561 w 1414580"/>
                <a:gd name="connsiteY2259" fmla="*/ 62662 h 1207616"/>
                <a:gd name="connsiteX2260" fmla="*/ 310459 w 1414580"/>
                <a:gd name="connsiteY2260" fmla="*/ 62662 h 1207616"/>
                <a:gd name="connsiteX2261" fmla="*/ 311405 w 1414580"/>
                <a:gd name="connsiteY2261" fmla="*/ 61715 h 1207616"/>
                <a:gd name="connsiteX2262" fmla="*/ 312356 w 1414580"/>
                <a:gd name="connsiteY2262" fmla="*/ 59818 h 1207616"/>
                <a:gd name="connsiteX2263" fmla="*/ 316151 w 1414580"/>
                <a:gd name="connsiteY2263" fmla="*/ 56969 h 1207616"/>
                <a:gd name="connsiteX2264" fmla="*/ 325649 w 1414580"/>
                <a:gd name="connsiteY2264" fmla="*/ 58866 h 1207616"/>
                <a:gd name="connsiteX2265" fmla="*/ 337975 w 1414580"/>
                <a:gd name="connsiteY2265" fmla="*/ 65510 h 1207616"/>
                <a:gd name="connsiteX2266" fmla="*/ 338941 w 1414580"/>
                <a:gd name="connsiteY2266" fmla="*/ 64564 h 1207616"/>
                <a:gd name="connsiteX2267" fmla="*/ 343662 w 1414580"/>
                <a:gd name="connsiteY2267" fmla="*/ 57915 h 1207616"/>
                <a:gd name="connsiteX2268" fmla="*/ 345560 w 1414580"/>
                <a:gd name="connsiteY2268" fmla="*/ 57915 h 1207616"/>
                <a:gd name="connsiteX2269" fmla="*/ 346526 w 1414580"/>
                <a:gd name="connsiteY2269" fmla="*/ 58866 h 1207616"/>
                <a:gd name="connsiteX2270" fmla="*/ 347462 w 1414580"/>
                <a:gd name="connsiteY2270" fmla="*/ 61715 h 1207616"/>
                <a:gd name="connsiteX2271" fmla="*/ 350326 w 1414580"/>
                <a:gd name="connsiteY2271" fmla="*/ 66461 h 1207616"/>
                <a:gd name="connsiteX2272" fmla="*/ 352228 w 1414580"/>
                <a:gd name="connsiteY2272" fmla="*/ 69310 h 1207616"/>
                <a:gd name="connsiteX2273" fmla="*/ 352228 w 1414580"/>
                <a:gd name="connsiteY2273" fmla="*/ 69310 h 1207616"/>
                <a:gd name="connsiteX2274" fmla="*/ 354121 w 1414580"/>
                <a:gd name="connsiteY2274" fmla="*/ 74056 h 1207616"/>
                <a:gd name="connsiteX2275" fmla="*/ 354121 w 1414580"/>
                <a:gd name="connsiteY2275" fmla="*/ 74056 h 1207616"/>
                <a:gd name="connsiteX2276" fmla="*/ 355057 w 1414580"/>
                <a:gd name="connsiteY2276" fmla="*/ 75008 h 1207616"/>
                <a:gd name="connsiteX2277" fmla="*/ 356955 w 1414580"/>
                <a:gd name="connsiteY2277" fmla="*/ 79734 h 1207616"/>
                <a:gd name="connsiteX2278" fmla="*/ 359823 w 1414580"/>
                <a:gd name="connsiteY2278" fmla="*/ 80705 h 1207616"/>
                <a:gd name="connsiteX2279" fmla="*/ 363618 w 1414580"/>
                <a:gd name="connsiteY2279" fmla="*/ 81636 h 1207616"/>
                <a:gd name="connsiteX2280" fmla="*/ 364549 w 1414580"/>
                <a:gd name="connsiteY2280" fmla="*/ 83534 h 1207616"/>
                <a:gd name="connsiteX2281" fmla="*/ 365516 w 1414580"/>
                <a:gd name="connsiteY2281" fmla="*/ 83534 h 1207616"/>
                <a:gd name="connsiteX2282" fmla="*/ 366452 w 1414580"/>
                <a:gd name="connsiteY2282" fmla="*/ 85436 h 1207616"/>
                <a:gd name="connsiteX2283" fmla="*/ 368349 w 1414580"/>
                <a:gd name="connsiteY2283" fmla="*/ 88300 h 1207616"/>
                <a:gd name="connsiteX2284" fmla="*/ 369316 w 1414580"/>
                <a:gd name="connsiteY2284" fmla="*/ 89231 h 1207616"/>
                <a:gd name="connsiteX2285" fmla="*/ 371218 w 1414580"/>
                <a:gd name="connsiteY2285" fmla="*/ 87334 h 1207616"/>
                <a:gd name="connsiteX2286" fmla="*/ 372144 w 1414580"/>
                <a:gd name="connsiteY2286" fmla="*/ 87334 h 1207616"/>
                <a:gd name="connsiteX2287" fmla="*/ 376910 w 1414580"/>
                <a:gd name="connsiteY2287" fmla="*/ 84500 h 1207616"/>
                <a:gd name="connsiteX2288" fmla="*/ 377852 w 1414580"/>
                <a:gd name="connsiteY2288" fmla="*/ 84500 h 1207616"/>
                <a:gd name="connsiteX2289" fmla="*/ 379739 w 1414580"/>
                <a:gd name="connsiteY2289" fmla="*/ 84500 h 1207616"/>
                <a:gd name="connsiteX2290" fmla="*/ 383539 w 1414580"/>
                <a:gd name="connsiteY2290" fmla="*/ 82602 h 1207616"/>
                <a:gd name="connsiteX2291" fmla="*/ 383539 w 1414580"/>
                <a:gd name="connsiteY2291" fmla="*/ 82602 h 1207616"/>
                <a:gd name="connsiteX2292" fmla="*/ 386408 w 1414580"/>
                <a:gd name="connsiteY2292" fmla="*/ 81636 h 1207616"/>
                <a:gd name="connsiteX2293" fmla="*/ 386408 w 1414580"/>
                <a:gd name="connsiteY2293" fmla="*/ 81636 h 1207616"/>
                <a:gd name="connsiteX2294" fmla="*/ 392100 w 1414580"/>
                <a:gd name="connsiteY2294" fmla="*/ 83534 h 1207616"/>
                <a:gd name="connsiteX2295" fmla="*/ 394003 w 1414580"/>
                <a:gd name="connsiteY2295" fmla="*/ 84500 h 1207616"/>
                <a:gd name="connsiteX2296" fmla="*/ 394934 w 1414580"/>
                <a:gd name="connsiteY2296" fmla="*/ 85436 h 1207616"/>
                <a:gd name="connsiteX2297" fmla="*/ 395900 w 1414580"/>
                <a:gd name="connsiteY2297" fmla="*/ 86402 h 1207616"/>
                <a:gd name="connsiteX2298" fmla="*/ 399700 w 1414580"/>
                <a:gd name="connsiteY2298" fmla="*/ 87334 h 1207616"/>
                <a:gd name="connsiteX2299" fmla="*/ 405397 w 1414580"/>
                <a:gd name="connsiteY2299" fmla="*/ 84500 h 1207616"/>
                <a:gd name="connsiteX2300" fmla="*/ 410124 w 1414580"/>
                <a:gd name="connsiteY2300" fmla="*/ 83534 h 1207616"/>
                <a:gd name="connsiteX2301" fmla="*/ 413924 w 1414580"/>
                <a:gd name="connsiteY2301" fmla="*/ 80705 h 1207616"/>
                <a:gd name="connsiteX2302" fmla="*/ 415821 w 1414580"/>
                <a:gd name="connsiteY2302" fmla="*/ 79734 h 1207616"/>
                <a:gd name="connsiteX2303" fmla="*/ 415821 w 1414580"/>
                <a:gd name="connsiteY2303" fmla="*/ 78807 h 1207616"/>
                <a:gd name="connsiteX2304" fmla="*/ 417719 w 1414580"/>
                <a:gd name="connsiteY2304" fmla="*/ 77841 h 1207616"/>
                <a:gd name="connsiteX2305" fmla="*/ 418690 w 1414580"/>
                <a:gd name="connsiteY2305" fmla="*/ 76905 h 1207616"/>
                <a:gd name="connsiteX2306" fmla="*/ 421519 w 1414580"/>
                <a:gd name="connsiteY2306" fmla="*/ 76905 h 1207616"/>
                <a:gd name="connsiteX2307" fmla="*/ 423416 w 1414580"/>
                <a:gd name="connsiteY2307" fmla="*/ 77841 h 1207616"/>
                <a:gd name="connsiteX2308" fmla="*/ 425319 w 1414580"/>
                <a:gd name="connsiteY2308" fmla="*/ 77841 h 1207616"/>
                <a:gd name="connsiteX2309" fmla="*/ 427211 w 1414580"/>
                <a:gd name="connsiteY2309" fmla="*/ 77841 h 1207616"/>
                <a:gd name="connsiteX2310" fmla="*/ 429113 w 1414580"/>
                <a:gd name="connsiteY2310" fmla="*/ 78807 h 1207616"/>
                <a:gd name="connsiteX2311" fmla="*/ 431977 w 1414580"/>
                <a:gd name="connsiteY2311" fmla="*/ 79734 h 1207616"/>
                <a:gd name="connsiteX2312" fmla="*/ 432913 w 1414580"/>
                <a:gd name="connsiteY2312" fmla="*/ 81636 h 1207616"/>
                <a:gd name="connsiteX2313" fmla="*/ 433880 w 1414580"/>
                <a:gd name="connsiteY2313" fmla="*/ 83534 h 1207616"/>
                <a:gd name="connsiteX2314" fmla="*/ 435777 w 1414580"/>
                <a:gd name="connsiteY2314" fmla="*/ 84500 h 1207616"/>
                <a:gd name="connsiteX2315" fmla="*/ 436708 w 1414580"/>
                <a:gd name="connsiteY2315" fmla="*/ 86402 h 1207616"/>
                <a:gd name="connsiteX2316" fmla="*/ 439572 w 1414580"/>
                <a:gd name="connsiteY2316" fmla="*/ 85436 h 1207616"/>
                <a:gd name="connsiteX2317" fmla="*/ 443372 w 1414580"/>
                <a:gd name="connsiteY2317" fmla="*/ 85436 h 1207616"/>
                <a:gd name="connsiteX2318" fmla="*/ 444308 w 1414580"/>
                <a:gd name="connsiteY2318" fmla="*/ 86402 h 1207616"/>
                <a:gd name="connsiteX2319" fmla="*/ 450001 w 1414580"/>
                <a:gd name="connsiteY2319" fmla="*/ 90202 h 1207616"/>
                <a:gd name="connsiteX2320" fmla="*/ 450967 w 1414580"/>
                <a:gd name="connsiteY2320" fmla="*/ 91129 h 1207616"/>
                <a:gd name="connsiteX2321" fmla="*/ 452869 w 1414580"/>
                <a:gd name="connsiteY2321" fmla="*/ 93026 h 1207616"/>
                <a:gd name="connsiteX2322" fmla="*/ 452869 w 1414580"/>
                <a:gd name="connsiteY2322" fmla="*/ 93026 h 1207616"/>
                <a:gd name="connsiteX2323" fmla="*/ 457596 w 1414580"/>
                <a:gd name="connsiteY2323" fmla="*/ 93026 h 1207616"/>
                <a:gd name="connsiteX2324" fmla="*/ 459498 w 1414580"/>
                <a:gd name="connsiteY2324" fmla="*/ 92095 h 1207616"/>
                <a:gd name="connsiteX2325" fmla="*/ 462362 w 1414580"/>
                <a:gd name="connsiteY2325" fmla="*/ 92095 h 1207616"/>
                <a:gd name="connsiteX2326" fmla="*/ 464264 w 1414580"/>
                <a:gd name="connsiteY2326" fmla="*/ 93997 h 1207616"/>
                <a:gd name="connsiteX2327" fmla="*/ 466161 w 1414580"/>
                <a:gd name="connsiteY2327" fmla="*/ 101592 h 1207616"/>
                <a:gd name="connsiteX2328" fmla="*/ 466161 w 1414580"/>
                <a:gd name="connsiteY2328" fmla="*/ 104421 h 1207616"/>
                <a:gd name="connsiteX2329" fmla="*/ 465190 w 1414580"/>
                <a:gd name="connsiteY2329" fmla="*/ 105392 h 1207616"/>
                <a:gd name="connsiteX2330" fmla="*/ 464264 w 1414580"/>
                <a:gd name="connsiteY2330" fmla="*/ 108216 h 1207616"/>
                <a:gd name="connsiteX2331" fmla="*/ 464264 w 1414580"/>
                <a:gd name="connsiteY2331" fmla="*/ 109192 h 1207616"/>
                <a:gd name="connsiteX2332" fmla="*/ 465190 w 1414580"/>
                <a:gd name="connsiteY2332" fmla="*/ 112016 h 1207616"/>
                <a:gd name="connsiteX2333" fmla="*/ 465190 w 1414580"/>
                <a:gd name="connsiteY2333" fmla="*/ 112987 h 1207616"/>
                <a:gd name="connsiteX2334" fmla="*/ 465190 w 1414580"/>
                <a:gd name="connsiteY2334" fmla="*/ 115816 h 1207616"/>
                <a:gd name="connsiteX2335" fmla="*/ 466161 w 1414580"/>
                <a:gd name="connsiteY2335" fmla="*/ 116782 h 1207616"/>
                <a:gd name="connsiteX2336" fmla="*/ 467093 w 1414580"/>
                <a:gd name="connsiteY2336" fmla="*/ 118684 h 1207616"/>
                <a:gd name="connsiteX2337" fmla="*/ 468059 w 1414580"/>
                <a:gd name="connsiteY2337" fmla="*/ 121513 h 1207616"/>
                <a:gd name="connsiteX2338" fmla="*/ 468990 w 1414580"/>
                <a:gd name="connsiteY2338" fmla="*/ 123411 h 1207616"/>
                <a:gd name="connsiteX2339" fmla="*/ 469956 w 1414580"/>
                <a:gd name="connsiteY2339" fmla="*/ 124377 h 1207616"/>
                <a:gd name="connsiteX2340" fmla="*/ 472790 w 1414580"/>
                <a:gd name="connsiteY2340" fmla="*/ 130074 h 1207616"/>
                <a:gd name="connsiteX2341" fmla="*/ 476585 w 1414580"/>
                <a:gd name="connsiteY2341" fmla="*/ 133874 h 1207616"/>
                <a:gd name="connsiteX2342" fmla="*/ 478488 w 1414580"/>
                <a:gd name="connsiteY2342" fmla="*/ 134805 h 1207616"/>
                <a:gd name="connsiteX2343" fmla="*/ 481351 w 1414580"/>
                <a:gd name="connsiteY2343" fmla="*/ 134805 h 1207616"/>
                <a:gd name="connsiteX2344" fmla="*/ 487049 w 1414580"/>
                <a:gd name="connsiteY2344" fmla="*/ 134805 h 1207616"/>
                <a:gd name="connsiteX2345" fmla="*/ 490849 w 1414580"/>
                <a:gd name="connsiteY2345" fmla="*/ 132908 h 1207616"/>
                <a:gd name="connsiteX2346" fmla="*/ 494648 w 1414580"/>
                <a:gd name="connsiteY2346" fmla="*/ 134805 h 1207616"/>
                <a:gd name="connsiteX2347" fmla="*/ 496546 w 1414580"/>
                <a:gd name="connsiteY2347" fmla="*/ 137674 h 1207616"/>
                <a:gd name="connsiteX2348" fmla="*/ 496546 w 1414580"/>
                <a:gd name="connsiteY2348" fmla="*/ 137674 h 1207616"/>
                <a:gd name="connsiteX2349" fmla="*/ 498443 w 1414580"/>
                <a:gd name="connsiteY2349" fmla="*/ 140503 h 1207616"/>
                <a:gd name="connsiteX2350" fmla="*/ 501277 w 1414580"/>
                <a:gd name="connsiteY2350" fmla="*/ 141469 h 1207616"/>
                <a:gd name="connsiteX2351" fmla="*/ 499375 w 1414580"/>
                <a:gd name="connsiteY2351" fmla="*/ 149064 h 1207616"/>
                <a:gd name="connsiteX2352" fmla="*/ 499375 w 1414580"/>
                <a:gd name="connsiteY2352" fmla="*/ 149995 h 1207616"/>
                <a:gd name="connsiteX2353" fmla="*/ 500341 w 1414580"/>
                <a:gd name="connsiteY2353" fmla="*/ 152864 h 1207616"/>
                <a:gd name="connsiteX2354" fmla="*/ 502243 w 1414580"/>
                <a:gd name="connsiteY2354" fmla="*/ 157590 h 1207616"/>
                <a:gd name="connsiteX2355" fmla="*/ 504141 w 1414580"/>
                <a:gd name="connsiteY2355" fmla="*/ 158551 h 1207616"/>
                <a:gd name="connsiteX2356" fmla="*/ 506043 w 1414580"/>
                <a:gd name="connsiteY2356" fmla="*/ 159493 h 1207616"/>
                <a:gd name="connsiteX2357" fmla="*/ 508872 w 1414580"/>
                <a:gd name="connsiteY2357" fmla="*/ 160459 h 1207616"/>
                <a:gd name="connsiteX2358" fmla="*/ 511736 w 1414580"/>
                <a:gd name="connsiteY2358" fmla="*/ 161390 h 1207616"/>
                <a:gd name="connsiteX2359" fmla="*/ 514565 w 1414580"/>
                <a:gd name="connsiteY2359" fmla="*/ 162356 h 1207616"/>
                <a:gd name="connsiteX2360" fmla="*/ 516462 w 1414580"/>
                <a:gd name="connsiteY2360" fmla="*/ 164258 h 1207616"/>
                <a:gd name="connsiteX2361" fmla="*/ 518364 w 1414580"/>
                <a:gd name="connsiteY2361" fmla="*/ 165185 h 1207616"/>
                <a:gd name="connsiteX2362" fmla="*/ 521233 w 1414580"/>
                <a:gd name="connsiteY2362" fmla="*/ 166156 h 1207616"/>
                <a:gd name="connsiteX2363" fmla="*/ 522160 w 1414580"/>
                <a:gd name="connsiteY2363" fmla="*/ 167088 h 1207616"/>
                <a:gd name="connsiteX2364" fmla="*/ 524057 w 1414580"/>
                <a:gd name="connsiteY2364" fmla="*/ 171853 h 1207616"/>
                <a:gd name="connsiteX2365" fmla="*/ 525959 w 1414580"/>
                <a:gd name="connsiteY2365" fmla="*/ 178482 h 1207616"/>
                <a:gd name="connsiteX2366" fmla="*/ 530725 w 1414580"/>
                <a:gd name="connsiteY2366" fmla="*/ 187038 h 1207616"/>
                <a:gd name="connsiteX2367" fmla="*/ 531652 w 1414580"/>
                <a:gd name="connsiteY2367" fmla="*/ 195569 h 1207616"/>
                <a:gd name="connsiteX2368" fmla="*/ 534530 w 1414580"/>
                <a:gd name="connsiteY2368" fmla="*/ 207911 h 1207616"/>
                <a:gd name="connsiteX2369" fmla="*/ 527857 w 1414580"/>
                <a:gd name="connsiteY2369" fmla="*/ 240197 h 1207616"/>
                <a:gd name="connsiteX2370" fmla="*/ 520262 w 1414580"/>
                <a:gd name="connsiteY2370" fmla="*/ 244944 h 1207616"/>
                <a:gd name="connsiteX2371" fmla="*/ 516462 w 1414580"/>
                <a:gd name="connsiteY2371" fmla="*/ 249690 h 1207616"/>
                <a:gd name="connsiteX2372" fmla="*/ 500341 w 1414580"/>
                <a:gd name="connsiteY2372" fmla="*/ 256338 h 1207616"/>
                <a:gd name="connsiteX2373" fmla="*/ 498443 w 1414580"/>
                <a:gd name="connsiteY2373" fmla="*/ 266777 h 1207616"/>
                <a:gd name="connsiteX2374" fmla="*/ 497477 w 1414580"/>
                <a:gd name="connsiteY2374" fmla="*/ 268680 h 1207616"/>
                <a:gd name="connsiteX2375" fmla="*/ 499375 w 1414580"/>
                <a:gd name="connsiteY2375" fmla="*/ 271528 h 1207616"/>
                <a:gd name="connsiteX2376" fmla="*/ 505072 w 1414580"/>
                <a:gd name="connsiteY2376" fmla="*/ 271528 h 1207616"/>
                <a:gd name="connsiteX2377" fmla="*/ 510770 w 1414580"/>
                <a:gd name="connsiteY2377" fmla="*/ 269626 h 1207616"/>
                <a:gd name="connsiteX2378" fmla="*/ 511736 w 1414580"/>
                <a:gd name="connsiteY2378" fmla="*/ 268680 h 1207616"/>
                <a:gd name="connsiteX2379" fmla="*/ 526926 w 1414580"/>
                <a:gd name="connsiteY2379" fmla="*/ 271528 h 1207616"/>
                <a:gd name="connsiteX2380" fmla="*/ 528823 w 1414580"/>
                <a:gd name="connsiteY2380" fmla="*/ 273426 h 1207616"/>
                <a:gd name="connsiteX2381" fmla="*/ 537354 w 1414580"/>
                <a:gd name="connsiteY2381" fmla="*/ 281972 h 1207616"/>
                <a:gd name="connsiteX2382" fmla="*/ 552544 w 1414580"/>
                <a:gd name="connsiteY2382" fmla="*/ 284821 h 1207616"/>
                <a:gd name="connsiteX2383" fmla="*/ 568705 w 1414580"/>
                <a:gd name="connsiteY2383" fmla="*/ 271528 h 1207616"/>
                <a:gd name="connsiteX2384" fmla="*/ 568705 w 1414580"/>
                <a:gd name="connsiteY2384" fmla="*/ 269626 h 1207616"/>
                <a:gd name="connsiteX2385" fmla="*/ 571534 w 1414580"/>
                <a:gd name="connsiteY2385" fmla="*/ 269626 h 1207616"/>
                <a:gd name="connsiteX2386" fmla="*/ 578162 w 1414580"/>
                <a:gd name="connsiteY2386" fmla="*/ 275328 h 1207616"/>
                <a:gd name="connsiteX2387" fmla="*/ 579129 w 1414580"/>
                <a:gd name="connsiteY2387" fmla="*/ 275328 h 1207616"/>
                <a:gd name="connsiteX2388" fmla="*/ 583860 w 1414580"/>
                <a:gd name="connsiteY2388" fmla="*/ 277226 h 1207616"/>
                <a:gd name="connsiteX2389" fmla="*/ 583860 w 1414580"/>
                <a:gd name="connsiteY2389" fmla="*/ 278172 h 1207616"/>
                <a:gd name="connsiteX2390" fmla="*/ 584826 w 1414580"/>
                <a:gd name="connsiteY2390" fmla="*/ 280074 h 1207616"/>
                <a:gd name="connsiteX2391" fmla="*/ 585757 w 1414580"/>
                <a:gd name="connsiteY2391" fmla="*/ 282923 h 1207616"/>
                <a:gd name="connsiteX2392" fmla="*/ 587655 w 1414580"/>
                <a:gd name="connsiteY2392" fmla="*/ 281972 h 1207616"/>
                <a:gd name="connsiteX2393" fmla="*/ 589552 w 1414580"/>
                <a:gd name="connsiteY2393" fmla="*/ 280074 h 1207616"/>
                <a:gd name="connsiteX2394" fmla="*/ 600016 w 1414580"/>
                <a:gd name="connsiteY2394" fmla="*/ 278172 h 1207616"/>
                <a:gd name="connsiteX2395" fmla="*/ 601918 w 1414580"/>
                <a:gd name="connsiteY2395" fmla="*/ 272479 h 1207616"/>
                <a:gd name="connsiteX2396" fmla="*/ 603816 w 1414580"/>
                <a:gd name="connsiteY2396" fmla="*/ 272479 h 1207616"/>
                <a:gd name="connsiteX2397" fmla="*/ 608542 w 1414580"/>
                <a:gd name="connsiteY2397" fmla="*/ 272479 h 1207616"/>
                <a:gd name="connsiteX2398" fmla="*/ 628498 w 1414580"/>
                <a:gd name="connsiteY2398" fmla="*/ 270577 h 1207616"/>
                <a:gd name="connsiteX2399" fmla="*/ 632298 w 1414580"/>
                <a:gd name="connsiteY2399" fmla="*/ 272479 h 1207616"/>
                <a:gd name="connsiteX2400" fmla="*/ 636093 w 1414580"/>
                <a:gd name="connsiteY2400" fmla="*/ 274372 h 1207616"/>
                <a:gd name="connsiteX2401" fmla="*/ 637995 w 1414580"/>
                <a:gd name="connsiteY2401" fmla="*/ 276275 h 1207616"/>
                <a:gd name="connsiteX2402" fmla="*/ 638927 w 1414580"/>
                <a:gd name="connsiteY2402" fmla="*/ 278172 h 1207616"/>
                <a:gd name="connsiteX2403" fmla="*/ 642721 w 1414580"/>
                <a:gd name="connsiteY2403" fmla="*/ 278172 h 1207616"/>
                <a:gd name="connsiteX2404" fmla="*/ 643692 w 1414580"/>
                <a:gd name="connsiteY2404" fmla="*/ 277226 h 1207616"/>
                <a:gd name="connsiteX2405" fmla="*/ 644624 w 1414580"/>
                <a:gd name="connsiteY2405" fmla="*/ 276275 h 1207616"/>
                <a:gd name="connsiteX2406" fmla="*/ 647488 w 1414580"/>
                <a:gd name="connsiteY2406" fmla="*/ 277226 h 1207616"/>
                <a:gd name="connsiteX2407" fmla="*/ 653190 w 1414580"/>
                <a:gd name="connsiteY2407" fmla="*/ 280074 h 1207616"/>
                <a:gd name="connsiteX2408" fmla="*/ 656019 w 1414580"/>
                <a:gd name="connsiteY2408" fmla="*/ 280074 h 1207616"/>
                <a:gd name="connsiteX2409" fmla="*/ 657916 w 1414580"/>
                <a:gd name="connsiteY2409" fmla="*/ 280074 h 1207616"/>
                <a:gd name="connsiteX2410" fmla="*/ 659819 w 1414580"/>
                <a:gd name="connsiteY2410" fmla="*/ 280074 h 1207616"/>
                <a:gd name="connsiteX2411" fmla="*/ 662682 w 1414580"/>
                <a:gd name="connsiteY2411" fmla="*/ 279123 h 1207616"/>
                <a:gd name="connsiteX2412" fmla="*/ 664580 w 1414580"/>
                <a:gd name="connsiteY2412" fmla="*/ 281020 h 1207616"/>
                <a:gd name="connsiteX2413" fmla="*/ 668380 w 1414580"/>
                <a:gd name="connsiteY2413" fmla="*/ 284821 h 1207616"/>
                <a:gd name="connsiteX2414" fmla="*/ 669311 w 1414580"/>
                <a:gd name="connsiteY2414" fmla="*/ 286723 h 1207616"/>
                <a:gd name="connsiteX2415" fmla="*/ 670277 w 1414580"/>
                <a:gd name="connsiteY2415" fmla="*/ 287669 h 1207616"/>
                <a:gd name="connsiteX2416" fmla="*/ 671208 w 1414580"/>
                <a:gd name="connsiteY2416" fmla="*/ 288615 h 1207616"/>
                <a:gd name="connsiteX2417" fmla="*/ 671208 w 1414580"/>
                <a:gd name="connsiteY2417" fmla="*/ 290518 h 1207616"/>
                <a:gd name="connsiteX2418" fmla="*/ 671208 w 1414580"/>
                <a:gd name="connsiteY2418" fmla="*/ 290518 h 1207616"/>
                <a:gd name="connsiteX2419" fmla="*/ 671208 w 1414580"/>
                <a:gd name="connsiteY2419" fmla="*/ 292416 h 1207616"/>
                <a:gd name="connsiteX2420" fmla="*/ 673106 w 1414580"/>
                <a:gd name="connsiteY2420" fmla="*/ 293362 h 1207616"/>
                <a:gd name="connsiteX2421" fmla="*/ 674072 w 1414580"/>
                <a:gd name="connsiteY2421" fmla="*/ 296215 h 1207616"/>
                <a:gd name="connsiteX2422" fmla="*/ 674072 w 1414580"/>
                <a:gd name="connsiteY2422" fmla="*/ 302859 h 1207616"/>
                <a:gd name="connsiteX2423" fmla="*/ 674072 w 1414580"/>
                <a:gd name="connsiteY2423" fmla="*/ 313303 h 1207616"/>
                <a:gd name="connsiteX2424" fmla="*/ 678808 w 1414580"/>
                <a:gd name="connsiteY2424" fmla="*/ 314254 h 1207616"/>
                <a:gd name="connsiteX2425" fmla="*/ 681672 w 1414580"/>
                <a:gd name="connsiteY2425" fmla="*/ 316131 h 1207616"/>
                <a:gd name="connsiteX2426" fmla="*/ 684501 w 1414580"/>
                <a:gd name="connsiteY2426" fmla="*/ 318034 h 1207616"/>
                <a:gd name="connsiteX2427" fmla="*/ 686403 w 1414580"/>
                <a:gd name="connsiteY2427" fmla="*/ 319000 h 1207616"/>
                <a:gd name="connsiteX2428" fmla="*/ 688301 w 1414580"/>
                <a:gd name="connsiteY2428" fmla="*/ 318034 h 1207616"/>
                <a:gd name="connsiteX2429" fmla="*/ 690198 w 1414580"/>
                <a:gd name="connsiteY2429" fmla="*/ 319000 h 1207616"/>
                <a:gd name="connsiteX2430" fmla="*/ 692096 w 1414580"/>
                <a:gd name="connsiteY2430" fmla="*/ 317098 h 1207616"/>
                <a:gd name="connsiteX2431" fmla="*/ 696862 w 1414580"/>
                <a:gd name="connsiteY2431" fmla="*/ 314254 h 1207616"/>
                <a:gd name="connsiteX2432" fmla="*/ 704457 w 1414580"/>
                <a:gd name="connsiteY2432" fmla="*/ 310459 h 1207616"/>
                <a:gd name="connsiteX2433" fmla="*/ 712983 w 1414580"/>
                <a:gd name="connsiteY2433" fmla="*/ 310459 h 1207616"/>
                <a:gd name="connsiteX2434" fmla="*/ 716783 w 1414580"/>
                <a:gd name="connsiteY2434" fmla="*/ 308556 h 1207616"/>
                <a:gd name="connsiteX2435" fmla="*/ 729144 w 1414580"/>
                <a:gd name="connsiteY2435" fmla="*/ 300961 h 1207616"/>
                <a:gd name="connsiteX2436" fmla="*/ 733875 w 1414580"/>
                <a:gd name="connsiteY2436" fmla="*/ 300010 h 1207616"/>
                <a:gd name="connsiteX2437" fmla="*/ 735772 w 1414580"/>
                <a:gd name="connsiteY2437" fmla="*/ 297161 h 1207616"/>
                <a:gd name="connsiteX2438" fmla="*/ 738641 w 1414580"/>
                <a:gd name="connsiteY2438" fmla="*/ 292416 h 1207616"/>
                <a:gd name="connsiteX2439" fmla="*/ 740538 w 1414580"/>
                <a:gd name="connsiteY2439" fmla="*/ 291469 h 1207616"/>
                <a:gd name="connsiteX2440" fmla="*/ 741470 w 1414580"/>
                <a:gd name="connsiteY2440" fmla="*/ 289567 h 1207616"/>
                <a:gd name="connsiteX2441" fmla="*/ 742436 w 1414580"/>
                <a:gd name="connsiteY2441" fmla="*/ 288615 h 1207616"/>
                <a:gd name="connsiteX2442" fmla="*/ 752865 w 1414580"/>
                <a:gd name="connsiteY2442" fmla="*/ 285767 h 1207616"/>
                <a:gd name="connsiteX2443" fmla="*/ 754762 w 1414580"/>
                <a:gd name="connsiteY2443" fmla="*/ 283869 h 1207616"/>
                <a:gd name="connsiteX2444" fmla="*/ 758557 w 1414580"/>
                <a:gd name="connsiteY2444" fmla="*/ 282923 h 1207616"/>
                <a:gd name="connsiteX2445" fmla="*/ 760459 w 1414580"/>
                <a:gd name="connsiteY2445" fmla="*/ 284821 h 1207616"/>
                <a:gd name="connsiteX2446" fmla="*/ 761426 w 1414580"/>
                <a:gd name="connsiteY2446" fmla="*/ 285767 h 1207616"/>
                <a:gd name="connsiteX2447" fmla="*/ 763323 w 1414580"/>
                <a:gd name="connsiteY2447" fmla="*/ 286723 h 1207616"/>
                <a:gd name="connsiteX2448" fmla="*/ 768054 w 1414580"/>
                <a:gd name="connsiteY2448" fmla="*/ 284821 h 1207616"/>
                <a:gd name="connsiteX2449" fmla="*/ 769025 w 1414580"/>
                <a:gd name="connsiteY2449" fmla="*/ 283869 h 1207616"/>
                <a:gd name="connsiteX2450" fmla="*/ 769952 w 1414580"/>
                <a:gd name="connsiteY2450" fmla="*/ 283869 h 1207616"/>
                <a:gd name="connsiteX2451" fmla="*/ 771854 w 1414580"/>
                <a:gd name="connsiteY2451" fmla="*/ 282923 h 1207616"/>
                <a:gd name="connsiteX2452" fmla="*/ 774718 w 1414580"/>
                <a:gd name="connsiteY2452" fmla="*/ 282923 h 1207616"/>
                <a:gd name="connsiteX2453" fmla="*/ 776620 w 1414580"/>
                <a:gd name="connsiteY2453" fmla="*/ 285767 h 1207616"/>
                <a:gd name="connsiteX2454" fmla="*/ 776620 w 1414580"/>
                <a:gd name="connsiteY2454" fmla="*/ 287669 h 1207616"/>
                <a:gd name="connsiteX2455" fmla="*/ 789908 w 1414580"/>
                <a:gd name="connsiteY2455" fmla="*/ 283869 h 1207616"/>
                <a:gd name="connsiteX2456" fmla="*/ 792742 w 1414580"/>
                <a:gd name="connsiteY2456" fmla="*/ 283869 h 1207616"/>
                <a:gd name="connsiteX2457" fmla="*/ 794639 w 1414580"/>
                <a:gd name="connsiteY2457" fmla="*/ 283869 h 1207616"/>
                <a:gd name="connsiteX2458" fmla="*/ 801302 w 1414580"/>
                <a:gd name="connsiteY2458" fmla="*/ 278172 h 1207616"/>
                <a:gd name="connsiteX2459" fmla="*/ 799405 w 1414580"/>
                <a:gd name="connsiteY2459" fmla="*/ 266777 h 1207616"/>
                <a:gd name="connsiteX2460" fmla="*/ 798434 w 1414580"/>
                <a:gd name="connsiteY2460" fmla="*/ 260133 h 1207616"/>
                <a:gd name="connsiteX2461" fmla="*/ 798434 w 1414580"/>
                <a:gd name="connsiteY2461" fmla="*/ 259182 h 1207616"/>
                <a:gd name="connsiteX2462" fmla="*/ 798434 w 1414580"/>
                <a:gd name="connsiteY2462" fmla="*/ 256338 h 1207616"/>
                <a:gd name="connsiteX2463" fmla="*/ 799405 w 1414580"/>
                <a:gd name="connsiteY2463" fmla="*/ 245890 h 1207616"/>
                <a:gd name="connsiteX2464" fmla="*/ 807005 w 1414580"/>
                <a:gd name="connsiteY2464" fmla="*/ 241144 h 1207616"/>
                <a:gd name="connsiteX2465" fmla="*/ 808863 w 1414580"/>
                <a:gd name="connsiteY2465" fmla="*/ 240197 h 1207616"/>
                <a:gd name="connsiteX2466" fmla="*/ 811731 w 1414580"/>
                <a:gd name="connsiteY2466" fmla="*/ 238295 h 12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</a:cxnLst>
              <a:rect l="l" t="t" r="r" b="b"/>
              <a:pathLst>
                <a:path w="1414580" h="1207616">
                  <a:moveTo>
                    <a:pt x="813619" y="237349"/>
                  </a:moveTo>
                  <a:lnTo>
                    <a:pt x="814560" y="239246"/>
                  </a:lnTo>
                  <a:lnTo>
                    <a:pt x="815526" y="250636"/>
                  </a:lnTo>
                  <a:lnTo>
                    <a:pt x="816458" y="252539"/>
                  </a:lnTo>
                  <a:lnTo>
                    <a:pt x="823121" y="272479"/>
                  </a:lnTo>
                  <a:lnTo>
                    <a:pt x="823121" y="294318"/>
                  </a:lnTo>
                  <a:lnTo>
                    <a:pt x="823121" y="297161"/>
                  </a:lnTo>
                  <a:lnTo>
                    <a:pt x="824053" y="300010"/>
                  </a:lnTo>
                  <a:lnTo>
                    <a:pt x="830721" y="302859"/>
                  </a:lnTo>
                  <a:lnTo>
                    <a:pt x="832613" y="303810"/>
                  </a:lnTo>
                  <a:lnTo>
                    <a:pt x="835447" y="305708"/>
                  </a:lnTo>
                  <a:lnTo>
                    <a:pt x="836413" y="306659"/>
                  </a:lnTo>
                  <a:lnTo>
                    <a:pt x="842106" y="311405"/>
                  </a:lnTo>
                  <a:lnTo>
                    <a:pt x="843042" y="313303"/>
                  </a:lnTo>
                  <a:lnTo>
                    <a:pt x="843042" y="314254"/>
                  </a:lnTo>
                  <a:lnTo>
                    <a:pt x="848739" y="321834"/>
                  </a:lnTo>
                  <a:lnTo>
                    <a:pt x="850637" y="324697"/>
                  </a:lnTo>
                  <a:lnTo>
                    <a:pt x="858232" y="333224"/>
                  </a:lnTo>
                  <a:lnTo>
                    <a:pt x="860134" y="334195"/>
                  </a:lnTo>
                  <a:lnTo>
                    <a:pt x="862032" y="336087"/>
                  </a:lnTo>
                  <a:lnTo>
                    <a:pt x="867729" y="338921"/>
                  </a:lnTo>
                  <a:lnTo>
                    <a:pt x="893382" y="339887"/>
                  </a:lnTo>
                  <a:lnTo>
                    <a:pt x="897182" y="338921"/>
                  </a:lnTo>
                  <a:lnTo>
                    <a:pt x="901909" y="338921"/>
                  </a:lnTo>
                  <a:lnTo>
                    <a:pt x="902875" y="337990"/>
                  </a:lnTo>
                  <a:lnTo>
                    <a:pt x="910470" y="335121"/>
                  </a:lnTo>
                  <a:lnTo>
                    <a:pt x="915201" y="332292"/>
                  </a:lnTo>
                  <a:lnTo>
                    <a:pt x="916172" y="330395"/>
                  </a:lnTo>
                  <a:lnTo>
                    <a:pt x="925664" y="325629"/>
                  </a:lnTo>
                  <a:lnTo>
                    <a:pt x="931362" y="326595"/>
                  </a:lnTo>
                  <a:lnTo>
                    <a:pt x="932293" y="327526"/>
                  </a:lnTo>
                  <a:lnTo>
                    <a:pt x="933259" y="328492"/>
                  </a:lnTo>
                  <a:lnTo>
                    <a:pt x="940854" y="326595"/>
                  </a:lnTo>
                  <a:lnTo>
                    <a:pt x="941790" y="326595"/>
                  </a:lnTo>
                  <a:lnTo>
                    <a:pt x="950351" y="327526"/>
                  </a:lnTo>
                  <a:lnTo>
                    <a:pt x="953180" y="327526"/>
                  </a:lnTo>
                  <a:lnTo>
                    <a:pt x="956049" y="327526"/>
                  </a:lnTo>
                  <a:lnTo>
                    <a:pt x="958878" y="332292"/>
                  </a:lnTo>
                  <a:lnTo>
                    <a:pt x="960780" y="338921"/>
                  </a:lnTo>
                  <a:lnTo>
                    <a:pt x="966473" y="343687"/>
                  </a:lnTo>
                  <a:lnTo>
                    <a:pt x="977867" y="344619"/>
                  </a:lnTo>
                  <a:lnTo>
                    <a:pt x="978833" y="344619"/>
                  </a:lnTo>
                  <a:lnTo>
                    <a:pt x="987360" y="343687"/>
                  </a:lnTo>
                  <a:lnTo>
                    <a:pt x="994028" y="346516"/>
                  </a:lnTo>
                  <a:lnTo>
                    <a:pt x="998755" y="347482"/>
                  </a:lnTo>
                  <a:lnTo>
                    <a:pt x="1018710" y="354111"/>
                  </a:lnTo>
                  <a:lnTo>
                    <a:pt x="1020613" y="353184"/>
                  </a:lnTo>
                  <a:lnTo>
                    <a:pt x="1026305" y="353184"/>
                  </a:lnTo>
                  <a:lnTo>
                    <a:pt x="1030105" y="354111"/>
                  </a:lnTo>
                  <a:lnTo>
                    <a:pt x="1035803" y="356013"/>
                  </a:lnTo>
                  <a:lnTo>
                    <a:pt x="1036734" y="356013"/>
                  </a:lnTo>
                  <a:lnTo>
                    <a:pt x="1041500" y="355077"/>
                  </a:lnTo>
                  <a:lnTo>
                    <a:pt x="1043397" y="352213"/>
                  </a:lnTo>
                  <a:lnTo>
                    <a:pt x="1044329" y="351282"/>
                  </a:lnTo>
                  <a:lnTo>
                    <a:pt x="1045295" y="350316"/>
                  </a:lnTo>
                  <a:lnTo>
                    <a:pt x="1048124" y="348418"/>
                  </a:lnTo>
                  <a:lnTo>
                    <a:pt x="1048124" y="347482"/>
                  </a:lnTo>
                  <a:lnTo>
                    <a:pt x="1050026" y="338921"/>
                  </a:lnTo>
                  <a:lnTo>
                    <a:pt x="1050026" y="335121"/>
                  </a:lnTo>
                  <a:lnTo>
                    <a:pt x="1057616" y="332292"/>
                  </a:lnTo>
                  <a:lnTo>
                    <a:pt x="1060450" y="331326"/>
                  </a:lnTo>
                  <a:lnTo>
                    <a:pt x="1065221" y="328492"/>
                  </a:lnTo>
                  <a:lnTo>
                    <a:pt x="1067113" y="327526"/>
                  </a:lnTo>
                  <a:lnTo>
                    <a:pt x="1069016" y="326595"/>
                  </a:lnTo>
                  <a:lnTo>
                    <a:pt x="1078508" y="322800"/>
                  </a:lnTo>
                  <a:lnTo>
                    <a:pt x="1085137" y="328492"/>
                  </a:lnTo>
                  <a:lnTo>
                    <a:pt x="1086103" y="329429"/>
                  </a:lnTo>
                  <a:lnTo>
                    <a:pt x="1094630" y="325629"/>
                  </a:lnTo>
                  <a:lnTo>
                    <a:pt x="1099396" y="317098"/>
                  </a:lnTo>
                  <a:lnTo>
                    <a:pt x="1101298" y="312351"/>
                  </a:lnTo>
                  <a:lnTo>
                    <a:pt x="1108893" y="301908"/>
                  </a:lnTo>
                  <a:lnTo>
                    <a:pt x="1111722" y="299064"/>
                  </a:lnTo>
                  <a:lnTo>
                    <a:pt x="1111722" y="298108"/>
                  </a:lnTo>
                  <a:lnTo>
                    <a:pt x="1112693" y="291469"/>
                  </a:lnTo>
                  <a:lnTo>
                    <a:pt x="1113619" y="282923"/>
                  </a:lnTo>
                  <a:lnTo>
                    <a:pt x="1142106" y="281972"/>
                  </a:lnTo>
                  <a:lnTo>
                    <a:pt x="1143077" y="281020"/>
                  </a:lnTo>
                  <a:lnTo>
                    <a:pt x="1145906" y="279123"/>
                  </a:lnTo>
                  <a:lnTo>
                    <a:pt x="1146872" y="276275"/>
                  </a:lnTo>
                  <a:lnTo>
                    <a:pt x="1148770" y="270577"/>
                  </a:lnTo>
                  <a:lnTo>
                    <a:pt x="1150672" y="270577"/>
                  </a:lnTo>
                  <a:lnTo>
                    <a:pt x="1155398" y="271528"/>
                  </a:lnTo>
                  <a:lnTo>
                    <a:pt x="1167759" y="281972"/>
                  </a:lnTo>
                  <a:lnTo>
                    <a:pt x="1173457" y="284821"/>
                  </a:lnTo>
                  <a:lnTo>
                    <a:pt x="1186749" y="296215"/>
                  </a:lnTo>
                  <a:lnTo>
                    <a:pt x="1187676" y="297161"/>
                  </a:lnTo>
                  <a:lnTo>
                    <a:pt x="1187676" y="300961"/>
                  </a:lnTo>
                  <a:lnTo>
                    <a:pt x="1196242" y="302859"/>
                  </a:lnTo>
                  <a:lnTo>
                    <a:pt x="1198144" y="302859"/>
                  </a:lnTo>
                  <a:lnTo>
                    <a:pt x="1199070" y="303810"/>
                  </a:lnTo>
                  <a:lnTo>
                    <a:pt x="1202870" y="306659"/>
                  </a:lnTo>
                  <a:lnTo>
                    <a:pt x="1219031" y="301908"/>
                  </a:lnTo>
                  <a:lnTo>
                    <a:pt x="1220928" y="300010"/>
                  </a:lnTo>
                  <a:lnTo>
                    <a:pt x="1222826" y="299064"/>
                  </a:lnTo>
                  <a:lnTo>
                    <a:pt x="1223762" y="297161"/>
                  </a:lnTo>
                  <a:lnTo>
                    <a:pt x="1228533" y="300010"/>
                  </a:lnTo>
                  <a:lnTo>
                    <a:pt x="1233255" y="336087"/>
                  </a:lnTo>
                  <a:lnTo>
                    <a:pt x="1225655" y="343687"/>
                  </a:lnTo>
                  <a:lnTo>
                    <a:pt x="1215231" y="351282"/>
                  </a:lnTo>
                  <a:lnTo>
                    <a:pt x="1213334" y="352213"/>
                  </a:lnTo>
                  <a:lnTo>
                    <a:pt x="1212367" y="353184"/>
                  </a:lnTo>
                  <a:lnTo>
                    <a:pt x="1207636" y="354111"/>
                  </a:lnTo>
                  <a:lnTo>
                    <a:pt x="1205739" y="355077"/>
                  </a:lnTo>
                  <a:lnTo>
                    <a:pt x="1202870" y="356013"/>
                  </a:lnTo>
                  <a:lnTo>
                    <a:pt x="1201939" y="356979"/>
                  </a:lnTo>
                  <a:lnTo>
                    <a:pt x="1208568" y="374062"/>
                  </a:lnTo>
                  <a:lnTo>
                    <a:pt x="1219031" y="374062"/>
                  </a:lnTo>
                  <a:lnTo>
                    <a:pt x="1221860" y="378798"/>
                  </a:lnTo>
                  <a:lnTo>
                    <a:pt x="1221860" y="381666"/>
                  </a:lnTo>
                  <a:lnTo>
                    <a:pt x="1219962" y="384495"/>
                  </a:lnTo>
                  <a:lnTo>
                    <a:pt x="1219962" y="385462"/>
                  </a:lnTo>
                  <a:lnTo>
                    <a:pt x="1220928" y="392090"/>
                  </a:lnTo>
                  <a:lnTo>
                    <a:pt x="1232323" y="393056"/>
                  </a:lnTo>
                  <a:lnTo>
                    <a:pt x="1237050" y="396856"/>
                  </a:lnTo>
                  <a:lnTo>
                    <a:pt x="1245616" y="398759"/>
                  </a:lnTo>
                  <a:lnTo>
                    <a:pt x="1246547" y="399685"/>
                  </a:lnTo>
                  <a:lnTo>
                    <a:pt x="1247518" y="400656"/>
                  </a:lnTo>
                  <a:lnTo>
                    <a:pt x="1262708" y="405383"/>
                  </a:lnTo>
                  <a:lnTo>
                    <a:pt x="1273127" y="404451"/>
                  </a:lnTo>
                  <a:lnTo>
                    <a:pt x="1281697" y="412046"/>
                  </a:lnTo>
                  <a:lnTo>
                    <a:pt x="1282624" y="412977"/>
                  </a:lnTo>
                  <a:lnTo>
                    <a:pt x="1283595" y="413943"/>
                  </a:lnTo>
                  <a:lnTo>
                    <a:pt x="1285458" y="414880"/>
                  </a:lnTo>
                  <a:lnTo>
                    <a:pt x="1294950" y="418675"/>
                  </a:lnTo>
                  <a:lnTo>
                    <a:pt x="1295916" y="419646"/>
                  </a:lnTo>
                  <a:lnTo>
                    <a:pt x="1301614" y="421543"/>
                  </a:lnTo>
                  <a:lnTo>
                    <a:pt x="1306345" y="423441"/>
                  </a:lnTo>
                  <a:lnTo>
                    <a:pt x="1310140" y="424372"/>
                  </a:lnTo>
                  <a:lnTo>
                    <a:pt x="1323437" y="444308"/>
                  </a:lnTo>
                  <a:lnTo>
                    <a:pt x="1327232" y="449059"/>
                  </a:lnTo>
                  <a:lnTo>
                    <a:pt x="1332929" y="458552"/>
                  </a:lnTo>
                  <a:lnTo>
                    <a:pt x="1336724" y="463298"/>
                  </a:lnTo>
                  <a:lnTo>
                    <a:pt x="1340524" y="465200"/>
                  </a:lnTo>
                  <a:lnTo>
                    <a:pt x="1345290" y="472795"/>
                  </a:lnTo>
                  <a:lnTo>
                    <a:pt x="1348119" y="475644"/>
                  </a:lnTo>
                  <a:lnTo>
                    <a:pt x="1350988" y="477541"/>
                  </a:lnTo>
                  <a:lnTo>
                    <a:pt x="1353817" y="479444"/>
                  </a:lnTo>
                  <a:lnTo>
                    <a:pt x="1355714" y="480390"/>
                  </a:lnTo>
                  <a:lnTo>
                    <a:pt x="1357612" y="482287"/>
                  </a:lnTo>
                  <a:lnTo>
                    <a:pt x="1358588" y="483239"/>
                  </a:lnTo>
                  <a:lnTo>
                    <a:pt x="1361412" y="485136"/>
                  </a:lnTo>
                  <a:lnTo>
                    <a:pt x="1362383" y="486087"/>
                  </a:lnTo>
                  <a:lnTo>
                    <a:pt x="1381367" y="489882"/>
                  </a:lnTo>
                  <a:lnTo>
                    <a:pt x="1391796" y="485136"/>
                  </a:lnTo>
                  <a:lnTo>
                    <a:pt x="1393694" y="483239"/>
                  </a:lnTo>
                  <a:lnTo>
                    <a:pt x="1394664" y="483239"/>
                  </a:lnTo>
                  <a:lnTo>
                    <a:pt x="1400357" y="489882"/>
                  </a:lnTo>
                  <a:lnTo>
                    <a:pt x="1399391" y="496531"/>
                  </a:lnTo>
                  <a:lnTo>
                    <a:pt x="1399391" y="499380"/>
                  </a:lnTo>
                  <a:lnTo>
                    <a:pt x="1403186" y="502228"/>
                  </a:lnTo>
                  <a:lnTo>
                    <a:pt x="1411752" y="508872"/>
                  </a:lnTo>
                  <a:lnTo>
                    <a:pt x="1414581" y="510774"/>
                  </a:lnTo>
                  <a:lnTo>
                    <a:pt x="1413654" y="518369"/>
                  </a:lnTo>
                  <a:lnTo>
                    <a:pt x="1409854" y="522169"/>
                  </a:lnTo>
                  <a:lnTo>
                    <a:pt x="1405088" y="530715"/>
                  </a:lnTo>
                  <a:lnTo>
                    <a:pt x="1394664" y="543057"/>
                  </a:lnTo>
                  <a:lnTo>
                    <a:pt x="1385167" y="571519"/>
                  </a:lnTo>
                  <a:lnTo>
                    <a:pt x="1375675" y="574387"/>
                  </a:lnTo>
                  <a:lnTo>
                    <a:pt x="1355714" y="562993"/>
                  </a:lnTo>
                  <a:lnTo>
                    <a:pt x="1349090" y="562026"/>
                  </a:lnTo>
                  <a:lnTo>
                    <a:pt x="1340524" y="569621"/>
                  </a:lnTo>
                  <a:lnTo>
                    <a:pt x="1341491" y="570587"/>
                  </a:lnTo>
                  <a:lnTo>
                    <a:pt x="1343393" y="574387"/>
                  </a:lnTo>
                  <a:lnTo>
                    <a:pt x="1340524" y="579114"/>
                  </a:lnTo>
                  <a:lnTo>
                    <a:pt x="1338627" y="581982"/>
                  </a:lnTo>
                  <a:lnTo>
                    <a:pt x="1334832" y="599069"/>
                  </a:lnTo>
                  <a:lnTo>
                    <a:pt x="1331998" y="602869"/>
                  </a:lnTo>
                  <a:lnTo>
                    <a:pt x="1331032" y="607601"/>
                  </a:lnTo>
                  <a:lnTo>
                    <a:pt x="1329130" y="608567"/>
                  </a:lnTo>
                  <a:lnTo>
                    <a:pt x="1326301" y="611401"/>
                  </a:lnTo>
                  <a:lnTo>
                    <a:pt x="1325335" y="615196"/>
                  </a:lnTo>
                  <a:lnTo>
                    <a:pt x="1325335" y="620893"/>
                  </a:lnTo>
                  <a:lnTo>
                    <a:pt x="1324403" y="624688"/>
                  </a:lnTo>
                  <a:lnTo>
                    <a:pt x="1322501" y="625659"/>
                  </a:lnTo>
                  <a:lnTo>
                    <a:pt x="1316808" y="625659"/>
                  </a:lnTo>
                  <a:lnTo>
                    <a:pt x="1313008" y="627556"/>
                  </a:lnTo>
                  <a:lnTo>
                    <a:pt x="1304448" y="629454"/>
                  </a:lnTo>
                  <a:lnTo>
                    <a:pt x="1303511" y="630390"/>
                  </a:lnTo>
                  <a:lnTo>
                    <a:pt x="1298745" y="635156"/>
                  </a:lnTo>
                  <a:lnTo>
                    <a:pt x="1296853" y="637985"/>
                  </a:lnTo>
                  <a:lnTo>
                    <a:pt x="1295916" y="638951"/>
                  </a:lnTo>
                  <a:lnTo>
                    <a:pt x="1293053" y="641785"/>
                  </a:lnTo>
                  <a:lnTo>
                    <a:pt x="1283595" y="639882"/>
                  </a:lnTo>
                  <a:lnTo>
                    <a:pt x="1280726" y="637054"/>
                  </a:lnTo>
                  <a:lnTo>
                    <a:pt x="1267434" y="653175"/>
                  </a:lnTo>
                  <a:lnTo>
                    <a:pt x="1265537" y="655072"/>
                  </a:lnTo>
                  <a:lnTo>
                    <a:pt x="1263634" y="657941"/>
                  </a:lnTo>
                  <a:lnTo>
                    <a:pt x="1258908" y="656975"/>
                  </a:lnTo>
                  <a:lnTo>
                    <a:pt x="1257010" y="656043"/>
                  </a:lnTo>
                  <a:lnTo>
                    <a:pt x="1251313" y="656043"/>
                  </a:lnTo>
                  <a:lnTo>
                    <a:pt x="1249411" y="656975"/>
                  </a:lnTo>
                  <a:lnTo>
                    <a:pt x="1240850" y="660775"/>
                  </a:lnTo>
                  <a:lnTo>
                    <a:pt x="1239918" y="670267"/>
                  </a:lnTo>
                  <a:lnTo>
                    <a:pt x="1234221" y="687354"/>
                  </a:lnTo>
                  <a:lnTo>
                    <a:pt x="1233255" y="690203"/>
                  </a:lnTo>
                  <a:lnTo>
                    <a:pt x="1232323" y="693052"/>
                  </a:lnTo>
                  <a:lnTo>
                    <a:pt x="1231357" y="694949"/>
                  </a:lnTo>
                  <a:lnTo>
                    <a:pt x="1230421" y="696852"/>
                  </a:lnTo>
                  <a:lnTo>
                    <a:pt x="1229455" y="698749"/>
                  </a:lnTo>
                  <a:lnTo>
                    <a:pt x="1226626" y="703500"/>
                  </a:lnTo>
                  <a:lnTo>
                    <a:pt x="1223762" y="704447"/>
                  </a:lnTo>
                  <a:lnTo>
                    <a:pt x="1220928" y="706344"/>
                  </a:lnTo>
                  <a:lnTo>
                    <a:pt x="1218060" y="707295"/>
                  </a:lnTo>
                  <a:lnTo>
                    <a:pt x="1215231" y="708246"/>
                  </a:lnTo>
                  <a:lnTo>
                    <a:pt x="1211431" y="709193"/>
                  </a:lnTo>
                  <a:lnTo>
                    <a:pt x="1205739" y="710139"/>
                  </a:lnTo>
                  <a:lnTo>
                    <a:pt x="1201939" y="711095"/>
                  </a:lnTo>
                  <a:lnTo>
                    <a:pt x="1196242" y="712993"/>
                  </a:lnTo>
                  <a:lnTo>
                    <a:pt x="1189578" y="713939"/>
                  </a:lnTo>
                  <a:lnTo>
                    <a:pt x="1185783" y="712041"/>
                  </a:lnTo>
                  <a:lnTo>
                    <a:pt x="1184847" y="711095"/>
                  </a:lnTo>
                  <a:lnTo>
                    <a:pt x="1183880" y="711095"/>
                  </a:lnTo>
                  <a:lnTo>
                    <a:pt x="1182949" y="710139"/>
                  </a:lnTo>
                  <a:lnTo>
                    <a:pt x="1179154" y="711095"/>
                  </a:lnTo>
                  <a:lnTo>
                    <a:pt x="1176286" y="712993"/>
                  </a:lnTo>
                  <a:lnTo>
                    <a:pt x="1172486" y="716788"/>
                  </a:lnTo>
                  <a:lnTo>
                    <a:pt x="1170588" y="717739"/>
                  </a:lnTo>
                  <a:lnTo>
                    <a:pt x="1168686" y="718685"/>
                  </a:lnTo>
                  <a:lnTo>
                    <a:pt x="1167759" y="719636"/>
                  </a:lnTo>
                  <a:lnTo>
                    <a:pt x="1166793" y="720588"/>
                  </a:lnTo>
                  <a:lnTo>
                    <a:pt x="1165862" y="722485"/>
                  </a:lnTo>
                  <a:lnTo>
                    <a:pt x="1164896" y="722485"/>
                  </a:lnTo>
                  <a:lnTo>
                    <a:pt x="1162993" y="725334"/>
                  </a:lnTo>
                  <a:lnTo>
                    <a:pt x="1161096" y="724383"/>
                  </a:lnTo>
                  <a:lnTo>
                    <a:pt x="1160164" y="723436"/>
                  </a:lnTo>
                  <a:lnTo>
                    <a:pt x="1159193" y="722485"/>
                  </a:lnTo>
                  <a:lnTo>
                    <a:pt x="1158267" y="721534"/>
                  </a:lnTo>
                  <a:lnTo>
                    <a:pt x="1155398" y="716788"/>
                  </a:lnTo>
                  <a:lnTo>
                    <a:pt x="1148770" y="718685"/>
                  </a:lnTo>
                  <a:lnTo>
                    <a:pt x="1153501" y="724383"/>
                  </a:lnTo>
                  <a:lnTo>
                    <a:pt x="1151599" y="724383"/>
                  </a:lnTo>
                  <a:lnTo>
                    <a:pt x="1148770" y="724383"/>
                  </a:lnTo>
                  <a:lnTo>
                    <a:pt x="1142106" y="726280"/>
                  </a:lnTo>
                  <a:lnTo>
                    <a:pt x="1139277" y="726280"/>
                  </a:lnTo>
                  <a:lnTo>
                    <a:pt x="1134511" y="725334"/>
                  </a:lnTo>
                  <a:lnTo>
                    <a:pt x="1130711" y="726280"/>
                  </a:lnTo>
                  <a:lnTo>
                    <a:pt x="1128814" y="728182"/>
                  </a:lnTo>
                  <a:lnTo>
                    <a:pt x="1128814" y="729129"/>
                  </a:lnTo>
                  <a:lnTo>
                    <a:pt x="1125014" y="731982"/>
                  </a:lnTo>
                  <a:lnTo>
                    <a:pt x="1125014" y="731982"/>
                  </a:lnTo>
                  <a:lnTo>
                    <a:pt x="1123117" y="734831"/>
                  </a:lnTo>
                  <a:lnTo>
                    <a:pt x="1121214" y="736729"/>
                  </a:lnTo>
                  <a:lnTo>
                    <a:pt x="1119322" y="738626"/>
                  </a:lnTo>
                  <a:lnTo>
                    <a:pt x="1119322" y="738626"/>
                  </a:lnTo>
                  <a:lnTo>
                    <a:pt x="1120288" y="741475"/>
                  </a:lnTo>
                  <a:lnTo>
                    <a:pt x="1123117" y="746226"/>
                  </a:lnTo>
                  <a:lnTo>
                    <a:pt x="1123117" y="747172"/>
                  </a:lnTo>
                  <a:lnTo>
                    <a:pt x="1124087" y="748118"/>
                  </a:lnTo>
                  <a:lnTo>
                    <a:pt x="1124087" y="750021"/>
                  </a:lnTo>
                  <a:lnTo>
                    <a:pt x="1124087" y="752865"/>
                  </a:lnTo>
                  <a:lnTo>
                    <a:pt x="1125980" y="754767"/>
                  </a:lnTo>
                  <a:lnTo>
                    <a:pt x="1126916" y="755718"/>
                  </a:lnTo>
                  <a:lnTo>
                    <a:pt x="1127883" y="757616"/>
                  </a:lnTo>
                  <a:lnTo>
                    <a:pt x="1127883" y="762362"/>
                  </a:lnTo>
                  <a:lnTo>
                    <a:pt x="1127883" y="766162"/>
                  </a:lnTo>
                  <a:lnTo>
                    <a:pt x="1125014" y="769006"/>
                  </a:lnTo>
                  <a:lnTo>
                    <a:pt x="1121214" y="767108"/>
                  </a:lnTo>
                  <a:lnTo>
                    <a:pt x="1120288" y="769962"/>
                  </a:lnTo>
                  <a:lnTo>
                    <a:pt x="1122185" y="772805"/>
                  </a:lnTo>
                  <a:lnTo>
                    <a:pt x="1123117" y="774708"/>
                  </a:lnTo>
                  <a:lnTo>
                    <a:pt x="1126916" y="779454"/>
                  </a:lnTo>
                  <a:lnTo>
                    <a:pt x="1123117" y="785151"/>
                  </a:lnTo>
                  <a:lnTo>
                    <a:pt x="1115522" y="783249"/>
                  </a:lnTo>
                  <a:lnTo>
                    <a:pt x="1115522" y="781352"/>
                  </a:lnTo>
                  <a:lnTo>
                    <a:pt x="1109824" y="774708"/>
                  </a:lnTo>
                  <a:lnTo>
                    <a:pt x="1108893" y="775654"/>
                  </a:lnTo>
                  <a:lnTo>
                    <a:pt x="1105093" y="776595"/>
                  </a:lnTo>
                  <a:lnTo>
                    <a:pt x="1105093" y="776595"/>
                  </a:lnTo>
                  <a:lnTo>
                    <a:pt x="1102224" y="777556"/>
                  </a:lnTo>
                  <a:lnTo>
                    <a:pt x="1101298" y="777556"/>
                  </a:lnTo>
                  <a:lnTo>
                    <a:pt x="1099396" y="777556"/>
                  </a:lnTo>
                  <a:lnTo>
                    <a:pt x="1098429" y="778503"/>
                  </a:lnTo>
                  <a:lnTo>
                    <a:pt x="1096532" y="785151"/>
                  </a:lnTo>
                  <a:lnTo>
                    <a:pt x="1094630" y="785151"/>
                  </a:lnTo>
                  <a:lnTo>
                    <a:pt x="1083235" y="787049"/>
                  </a:lnTo>
                  <a:lnTo>
                    <a:pt x="1083235" y="787995"/>
                  </a:lnTo>
                  <a:lnTo>
                    <a:pt x="1080411" y="787049"/>
                  </a:lnTo>
                  <a:lnTo>
                    <a:pt x="1078508" y="786098"/>
                  </a:lnTo>
                  <a:lnTo>
                    <a:pt x="1077542" y="786098"/>
                  </a:lnTo>
                  <a:lnTo>
                    <a:pt x="1075640" y="785151"/>
                  </a:lnTo>
                  <a:lnTo>
                    <a:pt x="1073742" y="784200"/>
                  </a:lnTo>
                  <a:lnTo>
                    <a:pt x="1072816" y="783249"/>
                  </a:lnTo>
                  <a:lnTo>
                    <a:pt x="1069947" y="784200"/>
                  </a:lnTo>
                  <a:lnTo>
                    <a:pt x="1069016" y="784200"/>
                  </a:lnTo>
                  <a:lnTo>
                    <a:pt x="1064250" y="784200"/>
                  </a:lnTo>
                  <a:lnTo>
                    <a:pt x="1059519" y="786098"/>
                  </a:lnTo>
                  <a:lnTo>
                    <a:pt x="1058553" y="786098"/>
                  </a:lnTo>
                  <a:lnTo>
                    <a:pt x="1056655" y="785151"/>
                  </a:lnTo>
                  <a:lnTo>
                    <a:pt x="1053826" y="786098"/>
                  </a:lnTo>
                  <a:lnTo>
                    <a:pt x="1055724" y="791795"/>
                  </a:lnTo>
                  <a:lnTo>
                    <a:pt x="1069947" y="809819"/>
                  </a:lnTo>
                  <a:lnTo>
                    <a:pt x="1070913" y="810785"/>
                  </a:lnTo>
                  <a:lnTo>
                    <a:pt x="1071845" y="811716"/>
                  </a:lnTo>
                  <a:lnTo>
                    <a:pt x="1072816" y="812687"/>
                  </a:lnTo>
                  <a:lnTo>
                    <a:pt x="1086103" y="816482"/>
                  </a:lnTo>
                  <a:lnTo>
                    <a:pt x="1088937" y="816482"/>
                  </a:lnTo>
                  <a:lnTo>
                    <a:pt x="1089903" y="821209"/>
                  </a:lnTo>
                  <a:lnTo>
                    <a:pt x="1094630" y="841169"/>
                  </a:lnTo>
                  <a:lnTo>
                    <a:pt x="1093703" y="843067"/>
                  </a:lnTo>
                  <a:lnTo>
                    <a:pt x="1091801" y="844964"/>
                  </a:lnTo>
                  <a:lnTo>
                    <a:pt x="1090835" y="844964"/>
                  </a:lnTo>
                  <a:lnTo>
                    <a:pt x="1088937" y="844964"/>
                  </a:lnTo>
                  <a:lnTo>
                    <a:pt x="1080411" y="845901"/>
                  </a:lnTo>
                  <a:lnTo>
                    <a:pt x="1079440" y="848764"/>
                  </a:lnTo>
                  <a:lnTo>
                    <a:pt x="1078508" y="850667"/>
                  </a:lnTo>
                  <a:lnTo>
                    <a:pt x="1079440" y="851593"/>
                  </a:lnTo>
                  <a:lnTo>
                    <a:pt x="1077542" y="854462"/>
                  </a:lnTo>
                  <a:lnTo>
                    <a:pt x="1077542" y="854462"/>
                  </a:lnTo>
                  <a:lnTo>
                    <a:pt x="1075640" y="855393"/>
                  </a:lnTo>
                  <a:lnTo>
                    <a:pt x="1072816" y="856359"/>
                  </a:lnTo>
                  <a:lnTo>
                    <a:pt x="1069016" y="857291"/>
                  </a:lnTo>
                  <a:lnTo>
                    <a:pt x="1059519" y="858262"/>
                  </a:lnTo>
                  <a:lnTo>
                    <a:pt x="1058553" y="862057"/>
                  </a:lnTo>
                  <a:lnTo>
                    <a:pt x="1057616" y="863954"/>
                  </a:lnTo>
                  <a:lnTo>
                    <a:pt x="1055724" y="868680"/>
                  </a:lnTo>
                  <a:lnTo>
                    <a:pt x="1054753" y="869656"/>
                  </a:lnTo>
                  <a:lnTo>
                    <a:pt x="1050026" y="868680"/>
                  </a:lnTo>
                  <a:lnTo>
                    <a:pt x="1049060" y="868680"/>
                  </a:lnTo>
                  <a:lnTo>
                    <a:pt x="1046231" y="866788"/>
                  </a:lnTo>
                  <a:lnTo>
                    <a:pt x="1045295" y="864885"/>
                  </a:lnTo>
                  <a:lnTo>
                    <a:pt x="1044329" y="862057"/>
                  </a:lnTo>
                  <a:lnTo>
                    <a:pt x="1050958" y="853491"/>
                  </a:lnTo>
                  <a:lnTo>
                    <a:pt x="1052860" y="852564"/>
                  </a:lnTo>
                  <a:lnTo>
                    <a:pt x="1053826" y="852564"/>
                  </a:lnTo>
                  <a:lnTo>
                    <a:pt x="1054753" y="853491"/>
                  </a:lnTo>
                  <a:lnTo>
                    <a:pt x="1060450" y="852564"/>
                  </a:lnTo>
                  <a:lnTo>
                    <a:pt x="1061421" y="851593"/>
                  </a:lnTo>
                  <a:lnTo>
                    <a:pt x="1055724" y="848764"/>
                  </a:lnTo>
                  <a:lnTo>
                    <a:pt x="1053826" y="849696"/>
                  </a:lnTo>
                  <a:lnTo>
                    <a:pt x="1050958" y="847798"/>
                  </a:lnTo>
                  <a:lnTo>
                    <a:pt x="1051924" y="846867"/>
                  </a:lnTo>
                  <a:lnTo>
                    <a:pt x="1052860" y="845901"/>
                  </a:lnTo>
                  <a:lnTo>
                    <a:pt x="1050958" y="843067"/>
                  </a:lnTo>
                  <a:lnTo>
                    <a:pt x="1050026" y="840198"/>
                  </a:lnTo>
                  <a:lnTo>
                    <a:pt x="1050026" y="836403"/>
                  </a:lnTo>
                  <a:lnTo>
                    <a:pt x="1045295" y="835472"/>
                  </a:lnTo>
                  <a:lnTo>
                    <a:pt x="1045295" y="835472"/>
                  </a:lnTo>
                  <a:lnTo>
                    <a:pt x="1035803" y="848764"/>
                  </a:lnTo>
                  <a:lnTo>
                    <a:pt x="1033900" y="843998"/>
                  </a:lnTo>
                  <a:lnTo>
                    <a:pt x="1032934" y="843998"/>
                  </a:lnTo>
                  <a:lnTo>
                    <a:pt x="1032008" y="843998"/>
                  </a:lnTo>
                  <a:lnTo>
                    <a:pt x="1031037" y="843998"/>
                  </a:lnTo>
                  <a:lnTo>
                    <a:pt x="1029129" y="843067"/>
                  </a:lnTo>
                  <a:lnTo>
                    <a:pt x="1028208" y="842101"/>
                  </a:lnTo>
                  <a:lnTo>
                    <a:pt x="1030105" y="848764"/>
                  </a:lnTo>
                  <a:lnTo>
                    <a:pt x="1030105" y="852564"/>
                  </a:lnTo>
                  <a:lnTo>
                    <a:pt x="1028208" y="853491"/>
                  </a:lnTo>
                  <a:lnTo>
                    <a:pt x="1016813" y="853491"/>
                  </a:lnTo>
                  <a:lnTo>
                    <a:pt x="1014910" y="852564"/>
                  </a:lnTo>
                  <a:lnTo>
                    <a:pt x="1013944" y="851593"/>
                  </a:lnTo>
                  <a:lnTo>
                    <a:pt x="1011116" y="849696"/>
                  </a:lnTo>
                  <a:lnTo>
                    <a:pt x="1011116" y="847798"/>
                  </a:lnTo>
                  <a:lnTo>
                    <a:pt x="1007316" y="848764"/>
                  </a:lnTo>
                  <a:lnTo>
                    <a:pt x="1006349" y="850667"/>
                  </a:lnTo>
                  <a:lnTo>
                    <a:pt x="1005418" y="851593"/>
                  </a:lnTo>
                  <a:lnTo>
                    <a:pt x="1004452" y="855393"/>
                  </a:lnTo>
                  <a:lnTo>
                    <a:pt x="1003521" y="856359"/>
                  </a:lnTo>
                  <a:lnTo>
                    <a:pt x="1002550" y="857291"/>
                  </a:lnTo>
                  <a:lnTo>
                    <a:pt x="999721" y="858262"/>
                  </a:lnTo>
                  <a:lnTo>
                    <a:pt x="998755" y="857291"/>
                  </a:lnTo>
                  <a:lnTo>
                    <a:pt x="991150" y="853491"/>
                  </a:lnTo>
                  <a:lnTo>
                    <a:pt x="988331" y="852564"/>
                  </a:lnTo>
                  <a:lnTo>
                    <a:pt x="986428" y="848764"/>
                  </a:lnTo>
                  <a:lnTo>
                    <a:pt x="986428" y="844964"/>
                  </a:lnTo>
                  <a:lnTo>
                    <a:pt x="985462" y="843998"/>
                  </a:lnTo>
                  <a:lnTo>
                    <a:pt x="985462" y="842101"/>
                  </a:lnTo>
                  <a:lnTo>
                    <a:pt x="982633" y="844964"/>
                  </a:lnTo>
                  <a:lnTo>
                    <a:pt x="980736" y="843998"/>
                  </a:lnTo>
                  <a:lnTo>
                    <a:pt x="976936" y="842101"/>
                  </a:lnTo>
                  <a:lnTo>
                    <a:pt x="975044" y="844964"/>
                  </a:lnTo>
                  <a:lnTo>
                    <a:pt x="974068" y="844964"/>
                  </a:lnTo>
                  <a:lnTo>
                    <a:pt x="974068" y="845901"/>
                  </a:lnTo>
                  <a:lnTo>
                    <a:pt x="975970" y="847798"/>
                  </a:lnTo>
                  <a:lnTo>
                    <a:pt x="975044" y="848764"/>
                  </a:lnTo>
                  <a:lnTo>
                    <a:pt x="970272" y="848764"/>
                  </a:lnTo>
                  <a:lnTo>
                    <a:pt x="969341" y="850667"/>
                  </a:lnTo>
                  <a:lnTo>
                    <a:pt x="970272" y="851593"/>
                  </a:lnTo>
                  <a:lnTo>
                    <a:pt x="968375" y="850667"/>
                  </a:lnTo>
                  <a:lnTo>
                    <a:pt x="966473" y="850667"/>
                  </a:lnTo>
                  <a:lnTo>
                    <a:pt x="966473" y="849696"/>
                  </a:lnTo>
                  <a:lnTo>
                    <a:pt x="963644" y="843067"/>
                  </a:lnTo>
                  <a:lnTo>
                    <a:pt x="963644" y="843067"/>
                  </a:lnTo>
                  <a:lnTo>
                    <a:pt x="961746" y="841169"/>
                  </a:lnTo>
                  <a:lnTo>
                    <a:pt x="962673" y="839272"/>
                  </a:lnTo>
                  <a:lnTo>
                    <a:pt x="969341" y="838306"/>
                  </a:lnTo>
                  <a:lnTo>
                    <a:pt x="973141" y="830706"/>
                  </a:lnTo>
                  <a:lnTo>
                    <a:pt x="972170" y="820282"/>
                  </a:lnTo>
                  <a:lnTo>
                    <a:pt x="971239" y="819316"/>
                  </a:lnTo>
                  <a:lnTo>
                    <a:pt x="969341" y="817414"/>
                  </a:lnTo>
                  <a:lnTo>
                    <a:pt x="969341" y="817414"/>
                  </a:lnTo>
                  <a:lnTo>
                    <a:pt x="968375" y="816482"/>
                  </a:lnTo>
                  <a:lnTo>
                    <a:pt x="967439" y="813614"/>
                  </a:lnTo>
                  <a:lnTo>
                    <a:pt x="969341" y="812687"/>
                  </a:lnTo>
                  <a:lnTo>
                    <a:pt x="970272" y="812687"/>
                  </a:lnTo>
                  <a:lnTo>
                    <a:pt x="970272" y="809819"/>
                  </a:lnTo>
                  <a:lnTo>
                    <a:pt x="969341" y="807921"/>
                  </a:lnTo>
                  <a:lnTo>
                    <a:pt x="965551" y="805083"/>
                  </a:lnTo>
                  <a:lnTo>
                    <a:pt x="963644" y="806019"/>
                  </a:lnTo>
                  <a:lnTo>
                    <a:pt x="961746" y="805083"/>
                  </a:lnTo>
                  <a:lnTo>
                    <a:pt x="962673" y="803190"/>
                  </a:lnTo>
                  <a:lnTo>
                    <a:pt x="963644" y="801292"/>
                  </a:lnTo>
                  <a:lnTo>
                    <a:pt x="958878" y="796527"/>
                  </a:lnTo>
                  <a:lnTo>
                    <a:pt x="957946" y="795590"/>
                  </a:lnTo>
                  <a:lnTo>
                    <a:pt x="951283" y="793698"/>
                  </a:lnTo>
                  <a:lnTo>
                    <a:pt x="951283" y="795590"/>
                  </a:lnTo>
                  <a:lnTo>
                    <a:pt x="952249" y="796527"/>
                  </a:lnTo>
                  <a:lnTo>
                    <a:pt x="952249" y="800326"/>
                  </a:lnTo>
                  <a:lnTo>
                    <a:pt x="950351" y="801292"/>
                  </a:lnTo>
                  <a:lnTo>
                    <a:pt x="949385" y="803190"/>
                  </a:lnTo>
                  <a:lnTo>
                    <a:pt x="948449" y="803190"/>
                  </a:lnTo>
                  <a:lnTo>
                    <a:pt x="949385" y="807921"/>
                  </a:lnTo>
                  <a:lnTo>
                    <a:pt x="951283" y="814580"/>
                  </a:lnTo>
                  <a:lnTo>
                    <a:pt x="951283" y="815516"/>
                  </a:lnTo>
                  <a:lnTo>
                    <a:pt x="953180" y="817414"/>
                  </a:lnTo>
                  <a:lnTo>
                    <a:pt x="953180" y="819316"/>
                  </a:lnTo>
                  <a:lnTo>
                    <a:pt x="953180" y="824077"/>
                  </a:lnTo>
                  <a:lnTo>
                    <a:pt x="951283" y="824077"/>
                  </a:lnTo>
                  <a:lnTo>
                    <a:pt x="948449" y="826911"/>
                  </a:lnTo>
                  <a:lnTo>
                    <a:pt x="946556" y="827877"/>
                  </a:lnTo>
                  <a:lnTo>
                    <a:pt x="943683" y="829775"/>
                  </a:lnTo>
                  <a:lnTo>
                    <a:pt x="943683" y="826911"/>
                  </a:lnTo>
                  <a:lnTo>
                    <a:pt x="941790" y="826911"/>
                  </a:lnTo>
                  <a:lnTo>
                    <a:pt x="940854" y="825008"/>
                  </a:lnTo>
                  <a:lnTo>
                    <a:pt x="939888" y="822180"/>
                  </a:lnTo>
                  <a:lnTo>
                    <a:pt x="939888" y="820282"/>
                  </a:lnTo>
                  <a:lnTo>
                    <a:pt x="940854" y="817414"/>
                  </a:lnTo>
                  <a:lnTo>
                    <a:pt x="937991" y="813614"/>
                  </a:lnTo>
                  <a:lnTo>
                    <a:pt x="937064" y="812687"/>
                  </a:lnTo>
                  <a:lnTo>
                    <a:pt x="937064" y="811716"/>
                  </a:lnTo>
                  <a:lnTo>
                    <a:pt x="937064" y="810785"/>
                  </a:lnTo>
                  <a:lnTo>
                    <a:pt x="928493" y="809819"/>
                  </a:lnTo>
                  <a:lnTo>
                    <a:pt x="927567" y="808887"/>
                  </a:lnTo>
                  <a:lnTo>
                    <a:pt x="926596" y="807921"/>
                  </a:lnTo>
                  <a:lnTo>
                    <a:pt x="924693" y="806985"/>
                  </a:lnTo>
                  <a:lnTo>
                    <a:pt x="922801" y="803190"/>
                  </a:lnTo>
                  <a:lnTo>
                    <a:pt x="923767" y="800326"/>
                  </a:lnTo>
                  <a:lnTo>
                    <a:pt x="926596" y="800326"/>
                  </a:lnTo>
                  <a:lnTo>
                    <a:pt x="923767" y="797493"/>
                  </a:lnTo>
                  <a:lnTo>
                    <a:pt x="922801" y="797493"/>
                  </a:lnTo>
                  <a:lnTo>
                    <a:pt x="917098" y="798424"/>
                  </a:lnTo>
                  <a:lnTo>
                    <a:pt x="918069" y="799390"/>
                  </a:lnTo>
                  <a:lnTo>
                    <a:pt x="910470" y="801292"/>
                  </a:lnTo>
                  <a:lnTo>
                    <a:pt x="912372" y="800326"/>
                  </a:lnTo>
                  <a:lnTo>
                    <a:pt x="912372" y="799390"/>
                  </a:lnTo>
                  <a:lnTo>
                    <a:pt x="908577" y="800326"/>
                  </a:lnTo>
                  <a:lnTo>
                    <a:pt x="909504" y="801292"/>
                  </a:lnTo>
                  <a:lnTo>
                    <a:pt x="908577" y="804121"/>
                  </a:lnTo>
                  <a:lnTo>
                    <a:pt x="909504" y="805083"/>
                  </a:lnTo>
                  <a:lnTo>
                    <a:pt x="907606" y="805083"/>
                  </a:lnTo>
                  <a:lnTo>
                    <a:pt x="906675" y="807921"/>
                  </a:lnTo>
                  <a:lnTo>
                    <a:pt x="905704" y="809819"/>
                  </a:lnTo>
                  <a:lnTo>
                    <a:pt x="904777" y="811716"/>
                  </a:lnTo>
                  <a:lnTo>
                    <a:pt x="902875" y="811716"/>
                  </a:lnTo>
                  <a:lnTo>
                    <a:pt x="900977" y="811716"/>
                  </a:lnTo>
                  <a:lnTo>
                    <a:pt x="900011" y="809819"/>
                  </a:lnTo>
                  <a:lnTo>
                    <a:pt x="898109" y="808887"/>
                  </a:lnTo>
                  <a:lnTo>
                    <a:pt x="897182" y="809819"/>
                  </a:lnTo>
                  <a:lnTo>
                    <a:pt x="892416" y="810785"/>
                  </a:lnTo>
                  <a:lnTo>
                    <a:pt x="892416" y="806985"/>
                  </a:lnTo>
                  <a:lnTo>
                    <a:pt x="895285" y="803190"/>
                  </a:lnTo>
                  <a:lnTo>
                    <a:pt x="896211" y="803190"/>
                  </a:lnTo>
                  <a:lnTo>
                    <a:pt x="896211" y="799390"/>
                  </a:lnTo>
                  <a:lnTo>
                    <a:pt x="894314" y="795590"/>
                  </a:lnTo>
                  <a:lnTo>
                    <a:pt x="893382" y="790839"/>
                  </a:lnTo>
                  <a:lnTo>
                    <a:pt x="882919" y="775654"/>
                  </a:lnTo>
                  <a:lnTo>
                    <a:pt x="881988" y="775654"/>
                  </a:lnTo>
                  <a:lnTo>
                    <a:pt x="880090" y="772805"/>
                  </a:lnTo>
                  <a:lnTo>
                    <a:pt x="879124" y="771854"/>
                  </a:lnTo>
                  <a:lnTo>
                    <a:pt x="878193" y="769006"/>
                  </a:lnTo>
                  <a:lnTo>
                    <a:pt x="878193" y="768059"/>
                  </a:lnTo>
                  <a:lnTo>
                    <a:pt x="878193" y="767108"/>
                  </a:lnTo>
                  <a:lnTo>
                    <a:pt x="878193" y="751918"/>
                  </a:lnTo>
                  <a:lnTo>
                    <a:pt x="877222" y="750021"/>
                  </a:lnTo>
                  <a:lnTo>
                    <a:pt x="876295" y="745270"/>
                  </a:lnTo>
                  <a:lnTo>
                    <a:pt x="885788" y="737675"/>
                  </a:lnTo>
                  <a:lnTo>
                    <a:pt x="891485" y="731982"/>
                  </a:lnTo>
                  <a:lnTo>
                    <a:pt x="892416" y="731982"/>
                  </a:lnTo>
                  <a:lnTo>
                    <a:pt x="897182" y="731982"/>
                  </a:lnTo>
                  <a:lnTo>
                    <a:pt x="900977" y="731982"/>
                  </a:lnTo>
                  <a:lnTo>
                    <a:pt x="901909" y="731982"/>
                  </a:lnTo>
                  <a:lnTo>
                    <a:pt x="900977" y="731031"/>
                  </a:lnTo>
                  <a:lnTo>
                    <a:pt x="897182" y="731031"/>
                  </a:lnTo>
                  <a:lnTo>
                    <a:pt x="892416" y="731031"/>
                  </a:lnTo>
                  <a:lnTo>
                    <a:pt x="889582" y="731982"/>
                  </a:lnTo>
                  <a:lnTo>
                    <a:pt x="888616" y="732928"/>
                  </a:lnTo>
                  <a:lnTo>
                    <a:pt x="872495" y="736729"/>
                  </a:lnTo>
                  <a:lnTo>
                    <a:pt x="871529" y="739577"/>
                  </a:lnTo>
                  <a:lnTo>
                    <a:pt x="868700" y="742426"/>
                  </a:lnTo>
                  <a:lnTo>
                    <a:pt x="868700" y="742426"/>
                  </a:lnTo>
                  <a:lnTo>
                    <a:pt x="865832" y="745270"/>
                  </a:lnTo>
                  <a:lnTo>
                    <a:pt x="865832" y="745270"/>
                  </a:lnTo>
                  <a:lnTo>
                    <a:pt x="862998" y="747172"/>
                  </a:lnTo>
                  <a:lnTo>
                    <a:pt x="860134" y="749069"/>
                  </a:lnTo>
                  <a:lnTo>
                    <a:pt x="861100" y="750972"/>
                  </a:lnTo>
                  <a:lnTo>
                    <a:pt x="861100" y="751918"/>
                  </a:lnTo>
                  <a:lnTo>
                    <a:pt x="860134" y="752865"/>
                  </a:lnTo>
                  <a:lnTo>
                    <a:pt x="859203" y="754767"/>
                  </a:lnTo>
                  <a:lnTo>
                    <a:pt x="860134" y="755718"/>
                  </a:lnTo>
                  <a:lnTo>
                    <a:pt x="859203" y="755718"/>
                  </a:lnTo>
                  <a:lnTo>
                    <a:pt x="858232" y="754767"/>
                  </a:lnTo>
                  <a:lnTo>
                    <a:pt x="857305" y="755718"/>
                  </a:lnTo>
                  <a:lnTo>
                    <a:pt x="856344" y="757616"/>
                  </a:lnTo>
                  <a:lnTo>
                    <a:pt x="855403" y="759513"/>
                  </a:lnTo>
                  <a:lnTo>
                    <a:pt x="855403" y="759513"/>
                  </a:lnTo>
                  <a:lnTo>
                    <a:pt x="856344" y="760465"/>
                  </a:lnTo>
                  <a:lnTo>
                    <a:pt x="855403" y="761416"/>
                  </a:lnTo>
                  <a:lnTo>
                    <a:pt x="856344" y="764259"/>
                  </a:lnTo>
                  <a:lnTo>
                    <a:pt x="856344" y="765216"/>
                  </a:lnTo>
                  <a:lnTo>
                    <a:pt x="858232" y="767108"/>
                  </a:lnTo>
                  <a:lnTo>
                    <a:pt x="858232" y="768059"/>
                  </a:lnTo>
                  <a:lnTo>
                    <a:pt x="860134" y="771854"/>
                  </a:lnTo>
                  <a:lnTo>
                    <a:pt x="864900" y="771854"/>
                  </a:lnTo>
                  <a:lnTo>
                    <a:pt x="866798" y="773757"/>
                  </a:lnTo>
                  <a:lnTo>
                    <a:pt x="867729" y="773757"/>
                  </a:lnTo>
                  <a:lnTo>
                    <a:pt x="867729" y="774708"/>
                  </a:lnTo>
                  <a:lnTo>
                    <a:pt x="868700" y="778503"/>
                  </a:lnTo>
                  <a:lnTo>
                    <a:pt x="870593" y="782303"/>
                  </a:lnTo>
                  <a:lnTo>
                    <a:pt x="872495" y="784200"/>
                  </a:lnTo>
                  <a:lnTo>
                    <a:pt x="874393" y="786098"/>
                  </a:lnTo>
                  <a:lnTo>
                    <a:pt x="877222" y="787995"/>
                  </a:lnTo>
                  <a:lnTo>
                    <a:pt x="879124" y="788952"/>
                  </a:lnTo>
                  <a:lnTo>
                    <a:pt x="878193" y="790839"/>
                  </a:lnTo>
                  <a:lnTo>
                    <a:pt x="875329" y="799390"/>
                  </a:lnTo>
                  <a:lnTo>
                    <a:pt x="881988" y="804121"/>
                  </a:lnTo>
                  <a:lnTo>
                    <a:pt x="883890" y="806019"/>
                  </a:lnTo>
                  <a:lnTo>
                    <a:pt x="881988" y="807921"/>
                  </a:lnTo>
                  <a:lnTo>
                    <a:pt x="881988" y="808887"/>
                  </a:lnTo>
                  <a:lnTo>
                    <a:pt x="879124" y="812687"/>
                  </a:lnTo>
                  <a:lnTo>
                    <a:pt x="877222" y="813614"/>
                  </a:lnTo>
                  <a:lnTo>
                    <a:pt x="876295" y="812687"/>
                  </a:lnTo>
                  <a:lnTo>
                    <a:pt x="875329" y="812687"/>
                  </a:lnTo>
                  <a:lnTo>
                    <a:pt x="875329" y="813614"/>
                  </a:lnTo>
                  <a:lnTo>
                    <a:pt x="876295" y="815516"/>
                  </a:lnTo>
                  <a:lnTo>
                    <a:pt x="873427" y="816482"/>
                  </a:lnTo>
                  <a:lnTo>
                    <a:pt x="873427" y="813614"/>
                  </a:lnTo>
                  <a:lnTo>
                    <a:pt x="871529" y="813614"/>
                  </a:lnTo>
                  <a:lnTo>
                    <a:pt x="869627" y="812687"/>
                  </a:lnTo>
                  <a:lnTo>
                    <a:pt x="867729" y="808887"/>
                  </a:lnTo>
                  <a:lnTo>
                    <a:pt x="867729" y="809819"/>
                  </a:lnTo>
                  <a:lnTo>
                    <a:pt x="867729" y="810785"/>
                  </a:lnTo>
                  <a:lnTo>
                    <a:pt x="862998" y="812687"/>
                  </a:lnTo>
                  <a:lnTo>
                    <a:pt x="863934" y="815516"/>
                  </a:lnTo>
                  <a:lnTo>
                    <a:pt x="865832" y="815516"/>
                  </a:lnTo>
                  <a:lnTo>
                    <a:pt x="869627" y="816482"/>
                  </a:lnTo>
                  <a:lnTo>
                    <a:pt x="872495" y="818380"/>
                  </a:lnTo>
                  <a:lnTo>
                    <a:pt x="873427" y="818380"/>
                  </a:lnTo>
                  <a:lnTo>
                    <a:pt x="877222" y="818380"/>
                  </a:lnTo>
                  <a:lnTo>
                    <a:pt x="878193" y="816482"/>
                  </a:lnTo>
                  <a:lnTo>
                    <a:pt x="885788" y="814580"/>
                  </a:lnTo>
                  <a:lnTo>
                    <a:pt x="887690" y="816482"/>
                  </a:lnTo>
                  <a:lnTo>
                    <a:pt x="887690" y="820282"/>
                  </a:lnTo>
                  <a:lnTo>
                    <a:pt x="885788" y="826911"/>
                  </a:lnTo>
                  <a:lnTo>
                    <a:pt x="884821" y="827877"/>
                  </a:lnTo>
                  <a:lnTo>
                    <a:pt x="882919" y="827877"/>
                  </a:lnTo>
                  <a:lnTo>
                    <a:pt x="881988" y="828808"/>
                  </a:lnTo>
                  <a:lnTo>
                    <a:pt x="882919" y="829775"/>
                  </a:lnTo>
                  <a:lnTo>
                    <a:pt x="887690" y="834506"/>
                  </a:lnTo>
                  <a:lnTo>
                    <a:pt x="889582" y="845901"/>
                  </a:lnTo>
                  <a:lnTo>
                    <a:pt x="891485" y="847798"/>
                  </a:lnTo>
                  <a:lnTo>
                    <a:pt x="894314" y="849696"/>
                  </a:lnTo>
                  <a:lnTo>
                    <a:pt x="895285" y="851593"/>
                  </a:lnTo>
                  <a:lnTo>
                    <a:pt x="896211" y="852564"/>
                  </a:lnTo>
                  <a:lnTo>
                    <a:pt x="902875" y="854462"/>
                  </a:lnTo>
                  <a:lnTo>
                    <a:pt x="902875" y="856359"/>
                  </a:lnTo>
                  <a:lnTo>
                    <a:pt x="900977" y="859188"/>
                  </a:lnTo>
                  <a:lnTo>
                    <a:pt x="900011" y="859188"/>
                  </a:lnTo>
                  <a:lnTo>
                    <a:pt x="907606" y="861086"/>
                  </a:lnTo>
                  <a:lnTo>
                    <a:pt x="909504" y="862988"/>
                  </a:lnTo>
                  <a:lnTo>
                    <a:pt x="906675" y="868680"/>
                  </a:lnTo>
                  <a:lnTo>
                    <a:pt x="904777" y="870583"/>
                  </a:lnTo>
                  <a:lnTo>
                    <a:pt x="902875" y="871554"/>
                  </a:lnTo>
                  <a:lnTo>
                    <a:pt x="894314" y="871554"/>
                  </a:lnTo>
                  <a:lnTo>
                    <a:pt x="893382" y="874383"/>
                  </a:lnTo>
                  <a:lnTo>
                    <a:pt x="892416" y="877246"/>
                  </a:lnTo>
                  <a:lnTo>
                    <a:pt x="893382" y="876280"/>
                  </a:lnTo>
                  <a:lnTo>
                    <a:pt x="896211" y="874383"/>
                  </a:lnTo>
                  <a:lnTo>
                    <a:pt x="898109" y="875349"/>
                  </a:lnTo>
                  <a:lnTo>
                    <a:pt x="899080" y="879149"/>
                  </a:lnTo>
                  <a:lnTo>
                    <a:pt x="896211" y="881046"/>
                  </a:lnTo>
                  <a:lnTo>
                    <a:pt x="900977" y="881046"/>
                  </a:lnTo>
                  <a:lnTo>
                    <a:pt x="901909" y="878178"/>
                  </a:lnTo>
                  <a:lnTo>
                    <a:pt x="903811" y="877246"/>
                  </a:lnTo>
                  <a:lnTo>
                    <a:pt x="906675" y="876280"/>
                  </a:lnTo>
                  <a:lnTo>
                    <a:pt x="911406" y="876280"/>
                  </a:lnTo>
                  <a:lnTo>
                    <a:pt x="915201" y="879149"/>
                  </a:lnTo>
                  <a:lnTo>
                    <a:pt x="918069" y="883875"/>
                  </a:lnTo>
                  <a:lnTo>
                    <a:pt x="912372" y="885778"/>
                  </a:lnTo>
                  <a:lnTo>
                    <a:pt x="911406" y="887670"/>
                  </a:lnTo>
                  <a:lnTo>
                    <a:pt x="909504" y="888641"/>
                  </a:lnTo>
                  <a:lnTo>
                    <a:pt x="903811" y="890544"/>
                  </a:lnTo>
                  <a:lnTo>
                    <a:pt x="901909" y="891470"/>
                  </a:lnTo>
                  <a:lnTo>
                    <a:pt x="899080" y="891470"/>
                  </a:lnTo>
                  <a:lnTo>
                    <a:pt x="896211" y="892436"/>
                  </a:lnTo>
                  <a:lnTo>
                    <a:pt x="891485" y="897167"/>
                  </a:lnTo>
                  <a:lnTo>
                    <a:pt x="879124" y="898139"/>
                  </a:lnTo>
                  <a:lnTo>
                    <a:pt x="876295" y="900041"/>
                  </a:lnTo>
                  <a:lnTo>
                    <a:pt x="868700" y="901933"/>
                  </a:lnTo>
                  <a:lnTo>
                    <a:pt x="863934" y="900041"/>
                  </a:lnTo>
                  <a:lnTo>
                    <a:pt x="865832" y="896236"/>
                  </a:lnTo>
                  <a:lnTo>
                    <a:pt x="865832" y="894338"/>
                  </a:lnTo>
                  <a:lnTo>
                    <a:pt x="866798" y="894338"/>
                  </a:lnTo>
                  <a:lnTo>
                    <a:pt x="867729" y="893372"/>
                  </a:lnTo>
                  <a:lnTo>
                    <a:pt x="870593" y="890544"/>
                  </a:lnTo>
                  <a:lnTo>
                    <a:pt x="873427" y="890544"/>
                  </a:lnTo>
                  <a:lnTo>
                    <a:pt x="873427" y="890544"/>
                  </a:lnTo>
                  <a:lnTo>
                    <a:pt x="876295" y="888641"/>
                  </a:lnTo>
                  <a:lnTo>
                    <a:pt x="876295" y="887670"/>
                  </a:lnTo>
                  <a:lnTo>
                    <a:pt x="877222" y="886743"/>
                  </a:lnTo>
                  <a:lnTo>
                    <a:pt x="879124" y="884841"/>
                  </a:lnTo>
                  <a:lnTo>
                    <a:pt x="881022" y="883875"/>
                  </a:lnTo>
                  <a:lnTo>
                    <a:pt x="882919" y="882944"/>
                  </a:lnTo>
                  <a:lnTo>
                    <a:pt x="883890" y="882944"/>
                  </a:lnTo>
                  <a:lnTo>
                    <a:pt x="882919" y="881978"/>
                  </a:lnTo>
                  <a:lnTo>
                    <a:pt x="880090" y="881046"/>
                  </a:lnTo>
                  <a:lnTo>
                    <a:pt x="878193" y="880075"/>
                  </a:lnTo>
                  <a:lnTo>
                    <a:pt x="877222" y="880075"/>
                  </a:lnTo>
                  <a:lnTo>
                    <a:pt x="876295" y="882944"/>
                  </a:lnTo>
                  <a:lnTo>
                    <a:pt x="875329" y="884841"/>
                  </a:lnTo>
                  <a:lnTo>
                    <a:pt x="873427" y="886743"/>
                  </a:lnTo>
                  <a:lnTo>
                    <a:pt x="872495" y="887670"/>
                  </a:lnTo>
                  <a:lnTo>
                    <a:pt x="870593" y="888641"/>
                  </a:lnTo>
                  <a:lnTo>
                    <a:pt x="869627" y="887670"/>
                  </a:lnTo>
                  <a:lnTo>
                    <a:pt x="868700" y="886743"/>
                  </a:lnTo>
                  <a:lnTo>
                    <a:pt x="866798" y="887670"/>
                  </a:lnTo>
                  <a:lnTo>
                    <a:pt x="864900" y="887670"/>
                  </a:lnTo>
                  <a:lnTo>
                    <a:pt x="864900" y="886743"/>
                  </a:lnTo>
                  <a:lnTo>
                    <a:pt x="862032" y="883875"/>
                  </a:lnTo>
                  <a:lnTo>
                    <a:pt x="861100" y="885778"/>
                  </a:lnTo>
                  <a:lnTo>
                    <a:pt x="854437" y="885778"/>
                  </a:lnTo>
                  <a:lnTo>
                    <a:pt x="854437" y="884841"/>
                  </a:lnTo>
                  <a:lnTo>
                    <a:pt x="852540" y="882944"/>
                  </a:lnTo>
                  <a:lnTo>
                    <a:pt x="856344" y="881046"/>
                  </a:lnTo>
                  <a:lnTo>
                    <a:pt x="854437" y="878178"/>
                  </a:lnTo>
                  <a:lnTo>
                    <a:pt x="853505" y="876280"/>
                  </a:lnTo>
                  <a:lnTo>
                    <a:pt x="854437" y="872480"/>
                  </a:lnTo>
                  <a:lnTo>
                    <a:pt x="853505" y="871554"/>
                  </a:lnTo>
                  <a:lnTo>
                    <a:pt x="854437" y="868680"/>
                  </a:lnTo>
                  <a:lnTo>
                    <a:pt x="854437" y="867754"/>
                  </a:lnTo>
                  <a:lnTo>
                    <a:pt x="855403" y="867754"/>
                  </a:lnTo>
                  <a:lnTo>
                    <a:pt x="857305" y="866788"/>
                  </a:lnTo>
                  <a:lnTo>
                    <a:pt x="862032" y="865856"/>
                  </a:lnTo>
                  <a:lnTo>
                    <a:pt x="862998" y="864885"/>
                  </a:lnTo>
                  <a:lnTo>
                    <a:pt x="865832" y="863954"/>
                  </a:lnTo>
                  <a:lnTo>
                    <a:pt x="867729" y="862988"/>
                  </a:lnTo>
                  <a:lnTo>
                    <a:pt x="862032" y="859188"/>
                  </a:lnTo>
                  <a:lnTo>
                    <a:pt x="860134" y="859188"/>
                  </a:lnTo>
                  <a:lnTo>
                    <a:pt x="859203" y="859188"/>
                  </a:lnTo>
                  <a:lnTo>
                    <a:pt x="857305" y="859188"/>
                  </a:lnTo>
                  <a:lnTo>
                    <a:pt x="850637" y="858262"/>
                  </a:lnTo>
                  <a:lnTo>
                    <a:pt x="848739" y="857291"/>
                  </a:lnTo>
                  <a:lnTo>
                    <a:pt x="844945" y="856359"/>
                  </a:lnTo>
                  <a:lnTo>
                    <a:pt x="843042" y="859188"/>
                  </a:lnTo>
                  <a:lnTo>
                    <a:pt x="839242" y="859188"/>
                  </a:lnTo>
                  <a:lnTo>
                    <a:pt x="839242" y="857291"/>
                  </a:lnTo>
                  <a:lnTo>
                    <a:pt x="839242" y="856359"/>
                  </a:lnTo>
                  <a:lnTo>
                    <a:pt x="839242" y="851593"/>
                  </a:lnTo>
                  <a:lnTo>
                    <a:pt x="836413" y="850667"/>
                  </a:lnTo>
                  <a:lnTo>
                    <a:pt x="836413" y="847798"/>
                  </a:lnTo>
                  <a:lnTo>
                    <a:pt x="837350" y="845901"/>
                  </a:lnTo>
                  <a:lnTo>
                    <a:pt x="841145" y="843067"/>
                  </a:lnTo>
                  <a:lnTo>
                    <a:pt x="841145" y="843067"/>
                  </a:lnTo>
                  <a:lnTo>
                    <a:pt x="840213" y="842101"/>
                  </a:lnTo>
                  <a:lnTo>
                    <a:pt x="838316" y="841169"/>
                  </a:lnTo>
                  <a:lnTo>
                    <a:pt x="836413" y="843067"/>
                  </a:lnTo>
                  <a:lnTo>
                    <a:pt x="835447" y="843998"/>
                  </a:lnTo>
                  <a:lnTo>
                    <a:pt x="831647" y="843067"/>
                  </a:lnTo>
                  <a:lnTo>
                    <a:pt x="830721" y="841169"/>
                  </a:lnTo>
                  <a:lnTo>
                    <a:pt x="830721" y="840198"/>
                  </a:lnTo>
                  <a:lnTo>
                    <a:pt x="831647" y="839272"/>
                  </a:lnTo>
                  <a:lnTo>
                    <a:pt x="832613" y="839272"/>
                  </a:lnTo>
                  <a:lnTo>
                    <a:pt x="832613" y="831677"/>
                  </a:lnTo>
                  <a:lnTo>
                    <a:pt x="829750" y="833570"/>
                  </a:lnTo>
                  <a:lnTo>
                    <a:pt x="829750" y="834506"/>
                  </a:lnTo>
                  <a:lnTo>
                    <a:pt x="829750" y="838306"/>
                  </a:lnTo>
                  <a:lnTo>
                    <a:pt x="828818" y="838306"/>
                  </a:lnTo>
                  <a:lnTo>
                    <a:pt x="827857" y="841169"/>
                  </a:lnTo>
                  <a:lnTo>
                    <a:pt x="825955" y="845901"/>
                  </a:lnTo>
                  <a:lnTo>
                    <a:pt x="821224" y="846867"/>
                  </a:lnTo>
                  <a:lnTo>
                    <a:pt x="818365" y="852564"/>
                  </a:lnTo>
                  <a:lnTo>
                    <a:pt x="817424" y="853491"/>
                  </a:lnTo>
                  <a:lnTo>
                    <a:pt x="813619" y="853491"/>
                  </a:lnTo>
                  <a:lnTo>
                    <a:pt x="813619" y="852564"/>
                  </a:lnTo>
                  <a:lnTo>
                    <a:pt x="811731" y="853491"/>
                  </a:lnTo>
                  <a:lnTo>
                    <a:pt x="809829" y="853491"/>
                  </a:lnTo>
                  <a:lnTo>
                    <a:pt x="807931" y="853491"/>
                  </a:lnTo>
                  <a:lnTo>
                    <a:pt x="802234" y="851593"/>
                  </a:lnTo>
                  <a:lnTo>
                    <a:pt x="798434" y="847798"/>
                  </a:lnTo>
                  <a:lnTo>
                    <a:pt x="795610" y="844964"/>
                  </a:lnTo>
                  <a:lnTo>
                    <a:pt x="793708" y="844964"/>
                  </a:lnTo>
                  <a:lnTo>
                    <a:pt x="789908" y="844964"/>
                  </a:lnTo>
                  <a:lnTo>
                    <a:pt x="788942" y="846867"/>
                  </a:lnTo>
                  <a:lnTo>
                    <a:pt x="786113" y="851593"/>
                  </a:lnTo>
                  <a:lnTo>
                    <a:pt x="784215" y="852564"/>
                  </a:lnTo>
                  <a:lnTo>
                    <a:pt x="783249" y="852564"/>
                  </a:lnTo>
                  <a:lnTo>
                    <a:pt x="782313" y="851593"/>
                  </a:lnTo>
                  <a:lnTo>
                    <a:pt x="779449" y="854462"/>
                  </a:lnTo>
                  <a:lnTo>
                    <a:pt x="775649" y="855393"/>
                  </a:lnTo>
                  <a:lnTo>
                    <a:pt x="773752" y="854462"/>
                  </a:lnTo>
                  <a:lnTo>
                    <a:pt x="772820" y="854462"/>
                  </a:lnTo>
                  <a:lnTo>
                    <a:pt x="771854" y="853491"/>
                  </a:lnTo>
                  <a:lnTo>
                    <a:pt x="768054" y="848764"/>
                  </a:lnTo>
                  <a:lnTo>
                    <a:pt x="765225" y="845901"/>
                  </a:lnTo>
                  <a:lnTo>
                    <a:pt x="764260" y="845901"/>
                  </a:lnTo>
                  <a:lnTo>
                    <a:pt x="764260" y="846867"/>
                  </a:lnTo>
                  <a:lnTo>
                    <a:pt x="764260" y="846867"/>
                  </a:lnTo>
                  <a:lnTo>
                    <a:pt x="761426" y="846867"/>
                  </a:lnTo>
                  <a:lnTo>
                    <a:pt x="758557" y="848764"/>
                  </a:lnTo>
                  <a:lnTo>
                    <a:pt x="757631" y="851593"/>
                  </a:lnTo>
                  <a:lnTo>
                    <a:pt x="755728" y="852564"/>
                  </a:lnTo>
                  <a:lnTo>
                    <a:pt x="755728" y="855393"/>
                  </a:lnTo>
                  <a:lnTo>
                    <a:pt x="756660" y="857291"/>
                  </a:lnTo>
                  <a:lnTo>
                    <a:pt x="758557" y="858262"/>
                  </a:lnTo>
                  <a:lnTo>
                    <a:pt x="758557" y="859188"/>
                  </a:lnTo>
                  <a:lnTo>
                    <a:pt x="761426" y="860159"/>
                  </a:lnTo>
                  <a:lnTo>
                    <a:pt x="763323" y="861086"/>
                  </a:lnTo>
                  <a:lnTo>
                    <a:pt x="767123" y="862988"/>
                  </a:lnTo>
                  <a:lnTo>
                    <a:pt x="767123" y="863954"/>
                  </a:lnTo>
                  <a:lnTo>
                    <a:pt x="769952" y="865856"/>
                  </a:lnTo>
                  <a:lnTo>
                    <a:pt x="770918" y="866788"/>
                  </a:lnTo>
                  <a:lnTo>
                    <a:pt x="773752" y="867754"/>
                  </a:lnTo>
                  <a:lnTo>
                    <a:pt x="774718" y="868680"/>
                  </a:lnTo>
                  <a:lnTo>
                    <a:pt x="778518" y="869656"/>
                  </a:lnTo>
                  <a:lnTo>
                    <a:pt x="782313" y="870583"/>
                  </a:lnTo>
                  <a:lnTo>
                    <a:pt x="783249" y="872480"/>
                  </a:lnTo>
                  <a:lnTo>
                    <a:pt x="783249" y="874383"/>
                  </a:lnTo>
                  <a:lnTo>
                    <a:pt x="782313" y="875349"/>
                  </a:lnTo>
                  <a:lnTo>
                    <a:pt x="780415" y="876280"/>
                  </a:lnTo>
                  <a:lnTo>
                    <a:pt x="780415" y="877246"/>
                  </a:lnTo>
                  <a:lnTo>
                    <a:pt x="776620" y="872480"/>
                  </a:lnTo>
                  <a:lnTo>
                    <a:pt x="775649" y="871554"/>
                  </a:lnTo>
                  <a:lnTo>
                    <a:pt x="772820" y="871554"/>
                  </a:lnTo>
                  <a:lnTo>
                    <a:pt x="770918" y="873446"/>
                  </a:lnTo>
                  <a:lnTo>
                    <a:pt x="770918" y="873446"/>
                  </a:lnTo>
                  <a:lnTo>
                    <a:pt x="769952" y="880075"/>
                  </a:lnTo>
                  <a:lnTo>
                    <a:pt x="766152" y="881978"/>
                  </a:lnTo>
                  <a:lnTo>
                    <a:pt x="764260" y="881046"/>
                  </a:lnTo>
                  <a:lnTo>
                    <a:pt x="762357" y="880075"/>
                  </a:lnTo>
                  <a:lnTo>
                    <a:pt x="757631" y="880075"/>
                  </a:lnTo>
                  <a:lnTo>
                    <a:pt x="755728" y="881046"/>
                  </a:lnTo>
                  <a:lnTo>
                    <a:pt x="754762" y="881978"/>
                  </a:lnTo>
                  <a:lnTo>
                    <a:pt x="752865" y="881978"/>
                  </a:lnTo>
                  <a:lnTo>
                    <a:pt x="749065" y="881978"/>
                  </a:lnTo>
                  <a:lnTo>
                    <a:pt x="749065" y="881978"/>
                  </a:lnTo>
                  <a:lnTo>
                    <a:pt x="748133" y="887670"/>
                  </a:lnTo>
                  <a:lnTo>
                    <a:pt x="745270" y="887670"/>
                  </a:lnTo>
                  <a:lnTo>
                    <a:pt x="745270" y="888641"/>
                  </a:lnTo>
                  <a:lnTo>
                    <a:pt x="744333" y="891470"/>
                  </a:lnTo>
                  <a:lnTo>
                    <a:pt x="741470" y="895270"/>
                  </a:lnTo>
                  <a:lnTo>
                    <a:pt x="741470" y="897167"/>
                  </a:lnTo>
                  <a:lnTo>
                    <a:pt x="735772" y="898139"/>
                  </a:lnTo>
                  <a:lnTo>
                    <a:pt x="732939" y="897167"/>
                  </a:lnTo>
                  <a:lnTo>
                    <a:pt x="728173" y="900041"/>
                  </a:lnTo>
                  <a:lnTo>
                    <a:pt x="727246" y="898139"/>
                  </a:lnTo>
                  <a:lnTo>
                    <a:pt x="727246" y="897167"/>
                  </a:lnTo>
                  <a:lnTo>
                    <a:pt x="728173" y="894338"/>
                  </a:lnTo>
                  <a:lnTo>
                    <a:pt x="728173" y="893372"/>
                  </a:lnTo>
                  <a:lnTo>
                    <a:pt x="716783" y="897167"/>
                  </a:lnTo>
                  <a:lnTo>
                    <a:pt x="713949" y="900967"/>
                  </a:lnTo>
                  <a:lnTo>
                    <a:pt x="713949" y="900967"/>
                  </a:lnTo>
                  <a:lnTo>
                    <a:pt x="711085" y="902865"/>
                  </a:lnTo>
                  <a:lnTo>
                    <a:pt x="709183" y="902865"/>
                  </a:lnTo>
                  <a:lnTo>
                    <a:pt x="704457" y="903831"/>
                  </a:lnTo>
                  <a:lnTo>
                    <a:pt x="703490" y="904767"/>
                  </a:lnTo>
                  <a:lnTo>
                    <a:pt x="699691" y="907611"/>
                  </a:lnTo>
                  <a:lnTo>
                    <a:pt x="697793" y="909513"/>
                  </a:lnTo>
                  <a:lnTo>
                    <a:pt x="697793" y="906660"/>
                  </a:lnTo>
                  <a:lnTo>
                    <a:pt x="695896" y="905714"/>
                  </a:lnTo>
                  <a:lnTo>
                    <a:pt x="693067" y="904767"/>
                  </a:lnTo>
                  <a:lnTo>
                    <a:pt x="692096" y="912362"/>
                  </a:lnTo>
                  <a:lnTo>
                    <a:pt x="691169" y="914260"/>
                  </a:lnTo>
                  <a:lnTo>
                    <a:pt x="692096" y="915206"/>
                  </a:lnTo>
                  <a:lnTo>
                    <a:pt x="692096" y="916157"/>
                  </a:lnTo>
                  <a:lnTo>
                    <a:pt x="696862" y="916157"/>
                  </a:lnTo>
                  <a:lnTo>
                    <a:pt x="699691" y="919957"/>
                  </a:lnTo>
                  <a:lnTo>
                    <a:pt x="697793" y="921855"/>
                  </a:lnTo>
                  <a:lnTo>
                    <a:pt x="694964" y="922801"/>
                  </a:lnTo>
                  <a:lnTo>
                    <a:pt x="691169" y="924703"/>
                  </a:lnTo>
                  <a:lnTo>
                    <a:pt x="688301" y="922801"/>
                  </a:lnTo>
                  <a:lnTo>
                    <a:pt x="688301" y="924703"/>
                  </a:lnTo>
                  <a:lnTo>
                    <a:pt x="688301" y="926601"/>
                  </a:lnTo>
                  <a:lnTo>
                    <a:pt x="688301" y="928503"/>
                  </a:lnTo>
                  <a:lnTo>
                    <a:pt x="689267" y="929449"/>
                  </a:lnTo>
                  <a:lnTo>
                    <a:pt x="691169" y="931352"/>
                  </a:lnTo>
                  <a:lnTo>
                    <a:pt x="692096" y="931352"/>
                  </a:lnTo>
                  <a:lnTo>
                    <a:pt x="693067" y="932298"/>
                  </a:lnTo>
                  <a:lnTo>
                    <a:pt x="692096" y="935147"/>
                  </a:lnTo>
                  <a:lnTo>
                    <a:pt x="689267" y="933249"/>
                  </a:lnTo>
                  <a:lnTo>
                    <a:pt x="685467" y="936098"/>
                  </a:lnTo>
                  <a:lnTo>
                    <a:pt x="682603" y="939893"/>
                  </a:lnTo>
                  <a:lnTo>
                    <a:pt x="679774" y="940844"/>
                  </a:lnTo>
                  <a:lnTo>
                    <a:pt x="676906" y="946541"/>
                  </a:lnTo>
                  <a:lnTo>
                    <a:pt x="675975" y="947493"/>
                  </a:lnTo>
                  <a:lnTo>
                    <a:pt x="675975" y="948439"/>
                  </a:lnTo>
                  <a:lnTo>
                    <a:pt x="679774" y="949385"/>
                  </a:lnTo>
                  <a:lnTo>
                    <a:pt x="681672" y="946541"/>
                  </a:lnTo>
                  <a:lnTo>
                    <a:pt x="683569" y="944639"/>
                  </a:lnTo>
                  <a:lnTo>
                    <a:pt x="686403" y="941790"/>
                  </a:lnTo>
                  <a:lnTo>
                    <a:pt x="690198" y="941790"/>
                  </a:lnTo>
                  <a:lnTo>
                    <a:pt x="693998" y="941790"/>
                  </a:lnTo>
                  <a:lnTo>
                    <a:pt x="695896" y="940844"/>
                  </a:lnTo>
                  <a:lnTo>
                    <a:pt x="696862" y="939893"/>
                  </a:lnTo>
                  <a:lnTo>
                    <a:pt x="699691" y="938947"/>
                  </a:lnTo>
                  <a:lnTo>
                    <a:pt x="703490" y="939893"/>
                  </a:lnTo>
                  <a:lnTo>
                    <a:pt x="705388" y="939893"/>
                  </a:lnTo>
                  <a:lnTo>
                    <a:pt x="704457" y="937995"/>
                  </a:lnTo>
                  <a:lnTo>
                    <a:pt x="704457" y="933249"/>
                  </a:lnTo>
                  <a:lnTo>
                    <a:pt x="704457" y="929449"/>
                  </a:lnTo>
                  <a:lnTo>
                    <a:pt x="705388" y="928503"/>
                  </a:lnTo>
                  <a:lnTo>
                    <a:pt x="705388" y="927552"/>
                  </a:lnTo>
                  <a:lnTo>
                    <a:pt x="707290" y="919957"/>
                  </a:lnTo>
                  <a:lnTo>
                    <a:pt x="710159" y="919006"/>
                  </a:lnTo>
                  <a:lnTo>
                    <a:pt x="711085" y="917108"/>
                  </a:lnTo>
                  <a:lnTo>
                    <a:pt x="711085" y="917108"/>
                  </a:lnTo>
                  <a:lnTo>
                    <a:pt x="713949" y="915206"/>
                  </a:lnTo>
                  <a:lnTo>
                    <a:pt x="716783" y="914260"/>
                  </a:lnTo>
                  <a:lnTo>
                    <a:pt x="720578" y="912362"/>
                  </a:lnTo>
                  <a:lnTo>
                    <a:pt x="721554" y="912362"/>
                  </a:lnTo>
                  <a:lnTo>
                    <a:pt x="727246" y="911406"/>
                  </a:lnTo>
                  <a:lnTo>
                    <a:pt x="731972" y="911406"/>
                  </a:lnTo>
                  <a:lnTo>
                    <a:pt x="731972" y="910460"/>
                  </a:lnTo>
                  <a:lnTo>
                    <a:pt x="735772" y="909513"/>
                  </a:lnTo>
                  <a:lnTo>
                    <a:pt x="737670" y="910460"/>
                  </a:lnTo>
                  <a:lnTo>
                    <a:pt x="741470" y="907611"/>
                  </a:lnTo>
                  <a:lnTo>
                    <a:pt x="743367" y="907611"/>
                  </a:lnTo>
                  <a:lnTo>
                    <a:pt x="747162" y="906660"/>
                  </a:lnTo>
                  <a:lnTo>
                    <a:pt x="750041" y="904767"/>
                  </a:lnTo>
                  <a:lnTo>
                    <a:pt x="753831" y="902865"/>
                  </a:lnTo>
                  <a:lnTo>
                    <a:pt x="756660" y="901933"/>
                  </a:lnTo>
                  <a:lnTo>
                    <a:pt x="755728" y="900967"/>
                  </a:lnTo>
                  <a:lnTo>
                    <a:pt x="752865" y="899065"/>
                  </a:lnTo>
                  <a:lnTo>
                    <a:pt x="751928" y="897167"/>
                  </a:lnTo>
                  <a:lnTo>
                    <a:pt x="751928" y="895270"/>
                  </a:lnTo>
                  <a:lnTo>
                    <a:pt x="750962" y="894338"/>
                  </a:lnTo>
                  <a:lnTo>
                    <a:pt x="750962" y="892436"/>
                  </a:lnTo>
                  <a:lnTo>
                    <a:pt x="752865" y="885778"/>
                  </a:lnTo>
                  <a:lnTo>
                    <a:pt x="755728" y="883875"/>
                  </a:lnTo>
                  <a:lnTo>
                    <a:pt x="758557" y="881978"/>
                  </a:lnTo>
                  <a:lnTo>
                    <a:pt x="759528" y="881978"/>
                  </a:lnTo>
                  <a:lnTo>
                    <a:pt x="761426" y="882944"/>
                  </a:lnTo>
                  <a:lnTo>
                    <a:pt x="763323" y="883875"/>
                  </a:lnTo>
                  <a:lnTo>
                    <a:pt x="763323" y="885778"/>
                  </a:lnTo>
                  <a:lnTo>
                    <a:pt x="765225" y="887670"/>
                  </a:lnTo>
                  <a:lnTo>
                    <a:pt x="765225" y="888641"/>
                  </a:lnTo>
                  <a:lnTo>
                    <a:pt x="766152" y="890544"/>
                  </a:lnTo>
                  <a:lnTo>
                    <a:pt x="767123" y="888641"/>
                  </a:lnTo>
                  <a:lnTo>
                    <a:pt x="769025" y="887670"/>
                  </a:lnTo>
                  <a:lnTo>
                    <a:pt x="772820" y="885778"/>
                  </a:lnTo>
                  <a:lnTo>
                    <a:pt x="773752" y="884841"/>
                  </a:lnTo>
                  <a:lnTo>
                    <a:pt x="772820" y="881978"/>
                  </a:lnTo>
                  <a:lnTo>
                    <a:pt x="773752" y="877246"/>
                  </a:lnTo>
                  <a:lnTo>
                    <a:pt x="775649" y="879149"/>
                  </a:lnTo>
                  <a:lnTo>
                    <a:pt x="777547" y="881046"/>
                  </a:lnTo>
                  <a:lnTo>
                    <a:pt x="780415" y="883875"/>
                  </a:lnTo>
                  <a:lnTo>
                    <a:pt x="781347" y="884841"/>
                  </a:lnTo>
                  <a:lnTo>
                    <a:pt x="779449" y="887670"/>
                  </a:lnTo>
                  <a:lnTo>
                    <a:pt x="780415" y="887670"/>
                  </a:lnTo>
                  <a:lnTo>
                    <a:pt x="784215" y="890544"/>
                  </a:lnTo>
                  <a:lnTo>
                    <a:pt x="784215" y="891470"/>
                  </a:lnTo>
                  <a:lnTo>
                    <a:pt x="782313" y="895270"/>
                  </a:lnTo>
                  <a:lnTo>
                    <a:pt x="781347" y="897167"/>
                  </a:lnTo>
                  <a:lnTo>
                    <a:pt x="780415" y="898139"/>
                  </a:lnTo>
                  <a:lnTo>
                    <a:pt x="786113" y="900967"/>
                  </a:lnTo>
                  <a:lnTo>
                    <a:pt x="784215" y="902865"/>
                  </a:lnTo>
                  <a:lnTo>
                    <a:pt x="784215" y="904767"/>
                  </a:lnTo>
                  <a:lnTo>
                    <a:pt x="780415" y="907611"/>
                  </a:lnTo>
                  <a:lnTo>
                    <a:pt x="772820" y="905714"/>
                  </a:lnTo>
                  <a:lnTo>
                    <a:pt x="771854" y="905714"/>
                  </a:lnTo>
                  <a:lnTo>
                    <a:pt x="766152" y="906660"/>
                  </a:lnTo>
                  <a:lnTo>
                    <a:pt x="766152" y="907611"/>
                  </a:lnTo>
                  <a:lnTo>
                    <a:pt x="767123" y="907611"/>
                  </a:lnTo>
                  <a:lnTo>
                    <a:pt x="769025" y="908562"/>
                  </a:lnTo>
                  <a:lnTo>
                    <a:pt x="769025" y="910460"/>
                  </a:lnTo>
                  <a:lnTo>
                    <a:pt x="771854" y="911406"/>
                  </a:lnTo>
                  <a:lnTo>
                    <a:pt x="775649" y="913308"/>
                  </a:lnTo>
                  <a:lnTo>
                    <a:pt x="776620" y="914260"/>
                  </a:lnTo>
                  <a:lnTo>
                    <a:pt x="778518" y="919957"/>
                  </a:lnTo>
                  <a:lnTo>
                    <a:pt x="782313" y="913308"/>
                  </a:lnTo>
                  <a:lnTo>
                    <a:pt x="786113" y="915206"/>
                  </a:lnTo>
                  <a:lnTo>
                    <a:pt x="786113" y="918054"/>
                  </a:lnTo>
                  <a:lnTo>
                    <a:pt x="787044" y="916157"/>
                  </a:lnTo>
                  <a:lnTo>
                    <a:pt x="788020" y="916157"/>
                  </a:lnTo>
                  <a:lnTo>
                    <a:pt x="789908" y="916157"/>
                  </a:lnTo>
                  <a:lnTo>
                    <a:pt x="788942" y="919006"/>
                  </a:lnTo>
                  <a:lnTo>
                    <a:pt x="788942" y="921855"/>
                  </a:lnTo>
                  <a:lnTo>
                    <a:pt x="788020" y="922801"/>
                  </a:lnTo>
                  <a:lnTo>
                    <a:pt x="786113" y="923757"/>
                  </a:lnTo>
                  <a:lnTo>
                    <a:pt x="785142" y="924703"/>
                  </a:lnTo>
                  <a:lnTo>
                    <a:pt x="786113" y="927552"/>
                  </a:lnTo>
                  <a:lnTo>
                    <a:pt x="788942" y="927552"/>
                  </a:lnTo>
                  <a:lnTo>
                    <a:pt x="790844" y="929449"/>
                  </a:lnTo>
                  <a:lnTo>
                    <a:pt x="791810" y="931352"/>
                  </a:lnTo>
                  <a:lnTo>
                    <a:pt x="793708" y="932298"/>
                  </a:lnTo>
                  <a:lnTo>
                    <a:pt x="795610" y="932298"/>
                  </a:lnTo>
                  <a:lnTo>
                    <a:pt x="801302" y="935147"/>
                  </a:lnTo>
                  <a:lnTo>
                    <a:pt x="803205" y="935147"/>
                  </a:lnTo>
                  <a:lnTo>
                    <a:pt x="803205" y="936098"/>
                  </a:lnTo>
                  <a:lnTo>
                    <a:pt x="805102" y="937995"/>
                  </a:lnTo>
                  <a:lnTo>
                    <a:pt x="804126" y="941790"/>
                  </a:lnTo>
                  <a:lnTo>
                    <a:pt x="802234" y="942747"/>
                  </a:lnTo>
                  <a:lnTo>
                    <a:pt x="798434" y="944639"/>
                  </a:lnTo>
                  <a:lnTo>
                    <a:pt x="799405" y="946541"/>
                  </a:lnTo>
                  <a:lnTo>
                    <a:pt x="798434" y="947493"/>
                  </a:lnTo>
                  <a:lnTo>
                    <a:pt x="797512" y="948439"/>
                  </a:lnTo>
                  <a:lnTo>
                    <a:pt x="796536" y="951288"/>
                  </a:lnTo>
                  <a:lnTo>
                    <a:pt x="794639" y="951288"/>
                  </a:lnTo>
                  <a:lnTo>
                    <a:pt x="792742" y="950342"/>
                  </a:lnTo>
                  <a:lnTo>
                    <a:pt x="790844" y="946541"/>
                  </a:lnTo>
                  <a:lnTo>
                    <a:pt x="788020" y="946541"/>
                  </a:lnTo>
                  <a:lnTo>
                    <a:pt x="788020" y="950342"/>
                  </a:lnTo>
                  <a:lnTo>
                    <a:pt x="788020" y="952239"/>
                  </a:lnTo>
                  <a:lnTo>
                    <a:pt x="788020" y="956034"/>
                  </a:lnTo>
                  <a:lnTo>
                    <a:pt x="785142" y="958883"/>
                  </a:lnTo>
                  <a:lnTo>
                    <a:pt x="784215" y="960780"/>
                  </a:lnTo>
                  <a:lnTo>
                    <a:pt x="781347" y="964580"/>
                  </a:lnTo>
                  <a:lnTo>
                    <a:pt x="779449" y="964580"/>
                  </a:lnTo>
                  <a:lnTo>
                    <a:pt x="778518" y="964580"/>
                  </a:lnTo>
                  <a:lnTo>
                    <a:pt x="776620" y="962682"/>
                  </a:lnTo>
                  <a:lnTo>
                    <a:pt x="774718" y="961731"/>
                  </a:lnTo>
                  <a:lnTo>
                    <a:pt x="773752" y="959834"/>
                  </a:lnTo>
                  <a:lnTo>
                    <a:pt x="771854" y="960780"/>
                  </a:lnTo>
                  <a:lnTo>
                    <a:pt x="769952" y="961731"/>
                  </a:lnTo>
                  <a:lnTo>
                    <a:pt x="769952" y="962682"/>
                  </a:lnTo>
                  <a:lnTo>
                    <a:pt x="771854" y="966482"/>
                  </a:lnTo>
                  <a:lnTo>
                    <a:pt x="773752" y="967429"/>
                  </a:lnTo>
                  <a:lnTo>
                    <a:pt x="770918" y="969326"/>
                  </a:lnTo>
                  <a:lnTo>
                    <a:pt x="769025" y="969326"/>
                  </a:lnTo>
                  <a:lnTo>
                    <a:pt x="767123" y="968375"/>
                  </a:lnTo>
                  <a:lnTo>
                    <a:pt x="766152" y="967429"/>
                  </a:lnTo>
                  <a:lnTo>
                    <a:pt x="766152" y="965526"/>
                  </a:lnTo>
                  <a:lnTo>
                    <a:pt x="764260" y="968375"/>
                  </a:lnTo>
                  <a:lnTo>
                    <a:pt x="761426" y="967429"/>
                  </a:lnTo>
                  <a:lnTo>
                    <a:pt x="759528" y="966482"/>
                  </a:lnTo>
                  <a:lnTo>
                    <a:pt x="754762" y="965526"/>
                  </a:lnTo>
                  <a:lnTo>
                    <a:pt x="749065" y="964580"/>
                  </a:lnTo>
                  <a:lnTo>
                    <a:pt x="744333" y="964580"/>
                  </a:lnTo>
                  <a:lnTo>
                    <a:pt x="731046" y="963629"/>
                  </a:lnTo>
                  <a:lnTo>
                    <a:pt x="728173" y="961731"/>
                  </a:lnTo>
                  <a:lnTo>
                    <a:pt x="727246" y="963629"/>
                  </a:lnTo>
                  <a:lnTo>
                    <a:pt x="723446" y="963629"/>
                  </a:lnTo>
                  <a:lnTo>
                    <a:pt x="724378" y="970277"/>
                  </a:lnTo>
                  <a:lnTo>
                    <a:pt x="723446" y="969326"/>
                  </a:lnTo>
                  <a:lnTo>
                    <a:pt x="721554" y="970277"/>
                  </a:lnTo>
                  <a:lnTo>
                    <a:pt x="720578" y="972175"/>
                  </a:lnTo>
                  <a:lnTo>
                    <a:pt x="722480" y="975024"/>
                  </a:lnTo>
                  <a:lnTo>
                    <a:pt x="722480" y="975975"/>
                  </a:lnTo>
                  <a:lnTo>
                    <a:pt x="723446" y="975975"/>
                  </a:lnTo>
                  <a:lnTo>
                    <a:pt x="724378" y="975024"/>
                  </a:lnTo>
                  <a:lnTo>
                    <a:pt x="724378" y="974077"/>
                  </a:lnTo>
                  <a:lnTo>
                    <a:pt x="725344" y="974077"/>
                  </a:lnTo>
                  <a:lnTo>
                    <a:pt x="727246" y="973121"/>
                  </a:lnTo>
                  <a:lnTo>
                    <a:pt x="730075" y="972175"/>
                  </a:lnTo>
                  <a:lnTo>
                    <a:pt x="733875" y="972175"/>
                  </a:lnTo>
                  <a:lnTo>
                    <a:pt x="740538" y="973121"/>
                  </a:lnTo>
                  <a:lnTo>
                    <a:pt x="746236" y="975024"/>
                  </a:lnTo>
                  <a:lnTo>
                    <a:pt x="752865" y="978823"/>
                  </a:lnTo>
                  <a:lnTo>
                    <a:pt x="752865" y="979770"/>
                  </a:lnTo>
                  <a:lnTo>
                    <a:pt x="752865" y="986418"/>
                  </a:lnTo>
                  <a:lnTo>
                    <a:pt x="751928" y="988316"/>
                  </a:lnTo>
                  <a:lnTo>
                    <a:pt x="749065" y="992106"/>
                  </a:lnTo>
                  <a:lnTo>
                    <a:pt x="747162" y="994013"/>
                  </a:lnTo>
                  <a:lnTo>
                    <a:pt x="747162" y="995911"/>
                  </a:lnTo>
                  <a:lnTo>
                    <a:pt x="745270" y="997813"/>
                  </a:lnTo>
                  <a:lnTo>
                    <a:pt x="744333" y="998760"/>
                  </a:lnTo>
                  <a:lnTo>
                    <a:pt x="742436" y="1000662"/>
                  </a:lnTo>
                  <a:lnTo>
                    <a:pt x="739567" y="1000662"/>
                  </a:lnTo>
                  <a:lnTo>
                    <a:pt x="736738" y="1002559"/>
                  </a:lnTo>
                  <a:lnTo>
                    <a:pt x="734841" y="1004457"/>
                  </a:lnTo>
                  <a:lnTo>
                    <a:pt x="734841" y="1006349"/>
                  </a:lnTo>
                  <a:lnTo>
                    <a:pt x="738641" y="1009208"/>
                  </a:lnTo>
                  <a:lnTo>
                    <a:pt x="742436" y="1013954"/>
                  </a:lnTo>
                  <a:lnTo>
                    <a:pt x="743367" y="1016803"/>
                  </a:lnTo>
                  <a:lnTo>
                    <a:pt x="738641" y="1018700"/>
                  </a:lnTo>
                  <a:lnTo>
                    <a:pt x="738641" y="1021549"/>
                  </a:lnTo>
                  <a:lnTo>
                    <a:pt x="742436" y="1022495"/>
                  </a:lnTo>
                  <a:lnTo>
                    <a:pt x="741470" y="1025344"/>
                  </a:lnTo>
                  <a:lnTo>
                    <a:pt x="743367" y="1027241"/>
                  </a:lnTo>
                  <a:lnTo>
                    <a:pt x="746236" y="1029144"/>
                  </a:lnTo>
                  <a:lnTo>
                    <a:pt x="741470" y="1033890"/>
                  </a:lnTo>
                  <a:lnTo>
                    <a:pt x="743367" y="1040519"/>
                  </a:lnTo>
                  <a:lnTo>
                    <a:pt x="742436" y="1049080"/>
                  </a:lnTo>
                  <a:lnTo>
                    <a:pt x="739567" y="1050011"/>
                  </a:lnTo>
                  <a:lnTo>
                    <a:pt x="738641" y="1050982"/>
                  </a:lnTo>
                  <a:lnTo>
                    <a:pt x="737670" y="1052880"/>
                  </a:lnTo>
                  <a:lnTo>
                    <a:pt x="737670" y="1056680"/>
                  </a:lnTo>
                  <a:lnTo>
                    <a:pt x="739567" y="1057606"/>
                  </a:lnTo>
                  <a:lnTo>
                    <a:pt x="739567" y="1058577"/>
                  </a:lnTo>
                  <a:lnTo>
                    <a:pt x="739567" y="1060475"/>
                  </a:lnTo>
                  <a:lnTo>
                    <a:pt x="737670" y="1062372"/>
                  </a:lnTo>
                  <a:lnTo>
                    <a:pt x="735772" y="1065201"/>
                  </a:lnTo>
                  <a:lnTo>
                    <a:pt x="735772" y="1067104"/>
                  </a:lnTo>
                  <a:lnTo>
                    <a:pt x="734841" y="1069001"/>
                  </a:lnTo>
                  <a:lnTo>
                    <a:pt x="734841" y="1073767"/>
                  </a:lnTo>
                  <a:lnTo>
                    <a:pt x="735772" y="1075670"/>
                  </a:lnTo>
                  <a:lnTo>
                    <a:pt x="736738" y="1078498"/>
                  </a:lnTo>
                  <a:lnTo>
                    <a:pt x="735772" y="1088957"/>
                  </a:lnTo>
                  <a:lnTo>
                    <a:pt x="735772" y="1091791"/>
                  </a:lnTo>
                  <a:lnTo>
                    <a:pt x="738641" y="1091791"/>
                  </a:lnTo>
                  <a:lnTo>
                    <a:pt x="738641" y="1090859"/>
                  </a:lnTo>
                  <a:lnTo>
                    <a:pt x="739567" y="1089893"/>
                  </a:lnTo>
                  <a:lnTo>
                    <a:pt x="741470" y="1087991"/>
                  </a:lnTo>
                  <a:lnTo>
                    <a:pt x="742436" y="1087064"/>
                  </a:lnTo>
                  <a:lnTo>
                    <a:pt x="744333" y="1087064"/>
                  </a:lnTo>
                  <a:lnTo>
                    <a:pt x="746236" y="1081362"/>
                  </a:lnTo>
                  <a:lnTo>
                    <a:pt x="748133" y="1075670"/>
                  </a:lnTo>
                  <a:lnTo>
                    <a:pt x="751928" y="1074699"/>
                  </a:lnTo>
                  <a:lnTo>
                    <a:pt x="754762" y="1074699"/>
                  </a:lnTo>
                  <a:lnTo>
                    <a:pt x="755728" y="1074699"/>
                  </a:lnTo>
                  <a:lnTo>
                    <a:pt x="752865" y="1072801"/>
                  </a:lnTo>
                  <a:lnTo>
                    <a:pt x="752865" y="1071869"/>
                  </a:lnTo>
                  <a:lnTo>
                    <a:pt x="750962" y="1070903"/>
                  </a:lnTo>
                  <a:lnTo>
                    <a:pt x="754762" y="1064275"/>
                  </a:lnTo>
                  <a:lnTo>
                    <a:pt x="754762" y="1063309"/>
                  </a:lnTo>
                  <a:lnTo>
                    <a:pt x="756660" y="1061406"/>
                  </a:lnTo>
                  <a:lnTo>
                    <a:pt x="758557" y="1060475"/>
                  </a:lnTo>
                  <a:lnTo>
                    <a:pt x="760459" y="1060475"/>
                  </a:lnTo>
                  <a:lnTo>
                    <a:pt x="759528" y="1057606"/>
                  </a:lnTo>
                  <a:lnTo>
                    <a:pt x="758557" y="1057606"/>
                  </a:lnTo>
                  <a:lnTo>
                    <a:pt x="755728" y="1054782"/>
                  </a:lnTo>
                  <a:lnTo>
                    <a:pt x="752865" y="1052880"/>
                  </a:lnTo>
                  <a:lnTo>
                    <a:pt x="750041" y="1050982"/>
                  </a:lnTo>
                  <a:lnTo>
                    <a:pt x="750962" y="1049080"/>
                  </a:lnTo>
                  <a:lnTo>
                    <a:pt x="755728" y="1048114"/>
                  </a:lnTo>
                  <a:lnTo>
                    <a:pt x="757631" y="1048114"/>
                  </a:lnTo>
                  <a:lnTo>
                    <a:pt x="759528" y="1047187"/>
                  </a:lnTo>
                  <a:lnTo>
                    <a:pt x="762357" y="1047187"/>
                  </a:lnTo>
                  <a:lnTo>
                    <a:pt x="762357" y="1051914"/>
                  </a:lnTo>
                  <a:lnTo>
                    <a:pt x="766152" y="1053811"/>
                  </a:lnTo>
                  <a:lnTo>
                    <a:pt x="769025" y="1058577"/>
                  </a:lnTo>
                  <a:lnTo>
                    <a:pt x="765225" y="1060475"/>
                  </a:lnTo>
                  <a:lnTo>
                    <a:pt x="764260" y="1062372"/>
                  </a:lnTo>
                  <a:lnTo>
                    <a:pt x="767123" y="1063309"/>
                  </a:lnTo>
                  <a:lnTo>
                    <a:pt x="772820" y="1063309"/>
                  </a:lnTo>
                  <a:lnTo>
                    <a:pt x="773752" y="1066172"/>
                  </a:lnTo>
                  <a:lnTo>
                    <a:pt x="772820" y="1068075"/>
                  </a:lnTo>
                  <a:lnTo>
                    <a:pt x="772820" y="1069967"/>
                  </a:lnTo>
                  <a:lnTo>
                    <a:pt x="773752" y="1070903"/>
                  </a:lnTo>
                  <a:lnTo>
                    <a:pt x="781347" y="1072801"/>
                  </a:lnTo>
                  <a:lnTo>
                    <a:pt x="782313" y="1072801"/>
                  </a:lnTo>
                  <a:lnTo>
                    <a:pt x="784215" y="1073767"/>
                  </a:lnTo>
                  <a:lnTo>
                    <a:pt x="782313" y="1073767"/>
                  </a:lnTo>
                  <a:lnTo>
                    <a:pt x="781347" y="1073767"/>
                  </a:lnTo>
                  <a:lnTo>
                    <a:pt x="777547" y="1075670"/>
                  </a:lnTo>
                  <a:lnTo>
                    <a:pt x="776620" y="1075670"/>
                  </a:lnTo>
                  <a:lnTo>
                    <a:pt x="776620" y="1076596"/>
                  </a:lnTo>
                  <a:lnTo>
                    <a:pt x="777547" y="1077567"/>
                  </a:lnTo>
                  <a:lnTo>
                    <a:pt x="778518" y="1078498"/>
                  </a:lnTo>
                  <a:lnTo>
                    <a:pt x="778518" y="1079464"/>
                  </a:lnTo>
                  <a:lnTo>
                    <a:pt x="775649" y="1086093"/>
                  </a:lnTo>
                  <a:lnTo>
                    <a:pt x="772820" y="1092757"/>
                  </a:lnTo>
                  <a:lnTo>
                    <a:pt x="769025" y="1090859"/>
                  </a:lnTo>
                  <a:lnTo>
                    <a:pt x="767123" y="1081362"/>
                  </a:lnTo>
                  <a:lnTo>
                    <a:pt x="766152" y="1083264"/>
                  </a:lnTo>
                  <a:lnTo>
                    <a:pt x="765225" y="1086093"/>
                  </a:lnTo>
                  <a:lnTo>
                    <a:pt x="766152" y="1091791"/>
                  </a:lnTo>
                  <a:lnTo>
                    <a:pt x="765225" y="1093688"/>
                  </a:lnTo>
                  <a:lnTo>
                    <a:pt x="766152" y="1094659"/>
                  </a:lnTo>
                  <a:lnTo>
                    <a:pt x="764260" y="1096557"/>
                  </a:lnTo>
                  <a:lnTo>
                    <a:pt x="765225" y="1097488"/>
                  </a:lnTo>
                  <a:lnTo>
                    <a:pt x="765225" y="1097488"/>
                  </a:lnTo>
                  <a:lnTo>
                    <a:pt x="764260" y="1099386"/>
                  </a:lnTo>
                  <a:lnTo>
                    <a:pt x="762357" y="1099386"/>
                  </a:lnTo>
                  <a:lnTo>
                    <a:pt x="757631" y="1099386"/>
                  </a:lnTo>
                  <a:lnTo>
                    <a:pt x="758557" y="1102254"/>
                  </a:lnTo>
                  <a:lnTo>
                    <a:pt x="763323" y="1106980"/>
                  </a:lnTo>
                  <a:lnTo>
                    <a:pt x="763323" y="1107947"/>
                  </a:lnTo>
                  <a:lnTo>
                    <a:pt x="764260" y="1109849"/>
                  </a:lnTo>
                  <a:lnTo>
                    <a:pt x="753831" y="1124073"/>
                  </a:lnTo>
                  <a:lnTo>
                    <a:pt x="748133" y="1122170"/>
                  </a:lnTo>
                  <a:lnTo>
                    <a:pt x="747162" y="1121244"/>
                  </a:lnTo>
                  <a:lnTo>
                    <a:pt x="745270" y="1123141"/>
                  </a:lnTo>
                  <a:lnTo>
                    <a:pt x="746236" y="1125044"/>
                  </a:lnTo>
                  <a:lnTo>
                    <a:pt x="749065" y="1125970"/>
                  </a:lnTo>
                  <a:lnTo>
                    <a:pt x="750041" y="1125044"/>
                  </a:lnTo>
                  <a:lnTo>
                    <a:pt x="751928" y="1125044"/>
                  </a:lnTo>
                  <a:lnTo>
                    <a:pt x="748133" y="1127873"/>
                  </a:lnTo>
                  <a:lnTo>
                    <a:pt x="746236" y="1127873"/>
                  </a:lnTo>
                  <a:lnTo>
                    <a:pt x="744333" y="1127873"/>
                  </a:lnTo>
                  <a:lnTo>
                    <a:pt x="741470" y="1126936"/>
                  </a:lnTo>
                  <a:lnTo>
                    <a:pt x="740538" y="1124073"/>
                  </a:lnTo>
                  <a:lnTo>
                    <a:pt x="738641" y="1124073"/>
                  </a:lnTo>
                  <a:lnTo>
                    <a:pt x="738641" y="1124073"/>
                  </a:lnTo>
                  <a:lnTo>
                    <a:pt x="738641" y="1127873"/>
                  </a:lnTo>
                  <a:lnTo>
                    <a:pt x="737670" y="1133565"/>
                  </a:lnTo>
                  <a:lnTo>
                    <a:pt x="742436" y="1134536"/>
                  </a:lnTo>
                  <a:lnTo>
                    <a:pt x="743367" y="1136434"/>
                  </a:lnTo>
                  <a:lnTo>
                    <a:pt x="747162" y="1135467"/>
                  </a:lnTo>
                  <a:lnTo>
                    <a:pt x="750041" y="1137365"/>
                  </a:lnTo>
                  <a:lnTo>
                    <a:pt x="752865" y="1138331"/>
                  </a:lnTo>
                  <a:lnTo>
                    <a:pt x="753831" y="1140233"/>
                  </a:lnTo>
                  <a:lnTo>
                    <a:pt x="752865" y="1141160"/>
                  </a:lnTo>
                  <a:lnTo>
                    <a:pt x="752865" y="1143057"/>
                  </a:lnTo>
                  <a:lnTo>
                    <a:pt x="748133" y="1163949"/>
                  </a:lnTo>
                  <a:lnTo>
                    <a:pt x="745270" y="1165847"/>
                  </a:lnTo>
                  <a:lnTo>
                    <a:pt x="751928" y="1175344"/>
                  </a:lnTo>
                  <a:lnTo>
                    <a:pt x="750962" y="1177242"/>
                  </a:lnTo>
                  <a:lnTo>
                    <a:pt x="749065" y="1178193"/>
                  </a:lnTo>
                  <a:lnTo>
                    <a:pt x="737670" y="1176291"/>
                  </a:lnTo>
                  <a:lnTo>
                    <a:pt x="738641" y="1181037"/>
                  </a:lnTo>
                  <a:lnTo>
                    <a:pt x="741470" y="1181993"/>
                  </a:lnTo>
                  <a:lnTo>
                    <a:pt x="741470" y="1198129"/>
                  </a:lnTo>
                  <a:lnTo>
                    <a:pt x="737670" y="1205729"/>
                  </a:lnTo>
                  <a:lnTo>
                    <a:pt x="726280" y="1207616"/>
                  </a:lnTo>
                  <a:lnTo>
                    <a:pt x="724378" y="1201929"/>
                  </a:lnTo>
                  <a:lnTo>
                    <a:pt x="723446" y="1202875"/>
                  </a:lnTo>
                  <a:lnTo>
                    <a:pt x="703490" y="1171544"/>
                  </a:lnTo>
                  <a:lnTo>
                    <a:pt x="698764" y="1176291"/>
                  </a:lnTo>
                  <a:lnTo>
                    <a:pt x="692096" y="1168696"/>
                  </a:lnTo>
                  <a:lnTo>
                    <a:pt x="698764" y="1168696"/>
                  </a:lnTo>
                  <a:lnTo>
                    <a:pt x="700662" y="1163949"/>
                  </a:lnTo>
                  <a:lnTo>
                    <a:pt x="700662" y="1162047"/>
                  </a:lnTo>
                  <a:lnTo>
                    <a:pt x="693998" y="1150652"/>
                  </a:lnTo>
                  <a:lnTo>
                    <a:pt x="685467" y="1146857"/>
                  </a:lnTo>
                  <a:lnTo>
                    <a:pt x="676906" y="1143057"/>
                  </a:lnTo>
                  <a:lnTo>
                    <a:pt x="662682" y="1146857"/>
                  </a:lnTo>
                  <a:lnTo>
                    <a:pt x="656985" y="1139262"/>
                  </a:lnTo>
                  <a:lnTo>
                    <a:pt x="664580" y="1139262"/>
                  </a:lnTo>
                  <a:lnTo>
                    <a:pt x="664580" y="1127873"/>
                  </a:lnTo>
                  <a:lnTo>
                    <a:pt x="665511" y="1125970"/>
                  </a:lnTo>
                  <a:lnTo>
                    <a:pt x="681672" y="1129770"/>
                  </a:lnTo>
                  <a:lnTo>
                    <a:pt x="679774" y="1133565"/>
                  </a:lnTo>
                  <a:lnTo>
                    <a:pt x="679774" y="1135467"/>
                  </a:lnTo>
                  <a:lnTo>
                    <a:pt x="687369" y="1133565"/>
                  </a:lnTo>
                  <a:lnTo>
                    <a:pt x="700662" y="1142131"/>
                  </a:lnTo>
                  <a:lnTo>
                    <a:pt x="706359" y="1153506"/>
                  </a:lnTo>
                  <a:lnTo>
                    <a:pt x="705388" y="1148760"/>
                  </a:lnTo>
                  <a:lnTo>
                    <a:pt x="703490" y="1137365"/>
                  </a:lnTo>
                  <a:lnTo>
                    <a:pt x="713949" y="1142131"/>
                  </a:lnTo>
                  <a:lnTo>
                    <a:pt x="714885" y="1141160"/>
                  </a:lnTo>
                  <a:lnTo>
                    <a:pt x="716783" y="1139262"/>
                  </a:lnTo>
                  <a:lnTo>
                    <a:pt x="720578" y="1133565"/>
                  </a:lnTo>
                  <a:lnTo>
                    <a:pt x="719651" y="1130736"/>
                  </a:lnTo>
                  <a:lnTo>
                    <a:pt x="715851" y="1133565"/>
                  </a:lnTo>
                  <a:lnTo>
                    <a:pt x="711085" y="1136434"/>
                  </a:lnTo>
                  <a:lnTo>
                    <a:pt x="711085" y="1136434"/>
                  </a:lnTo>
                  <a:lnTo>
                    <a:pt x="712056" y="1134536"/>
                  </a:lnTo>
                  <a:lnTo>
                    <a:pt x="710159" y="1131667"/>
                  </a:lnTo>
                  <a:lnTo>
                    <a:pt x="706359" y="1133565"/>
                  </a:lnTo>
                  <a:lnTo>
                    <a:pt x="705388" y="1134536"/>
                  </a:lnTo>
                  <a:lnTo>
                    <a:pt x="704457" y="1133565"/>
                  </a:lnTo>
                  <a:lnTo>
                    <a:pt x="701588" y="1129770"/>
                  </a:lnTo>
                  <a:lnTo>
                    <a:pt x="700662" y="1131667"/>
                  </a:lnTo>
                  <a:lnTo>
                    <a:pt x="699691" y="1130736"/>
                  </a:lnTo>
                  <a:lnTo>
                    <a:pt x="699691" y="1128839"/>
                  </a:lnTo>
                  <a:lnTo>
                    <a:pt x="701588" y="1128839"/>
                  </a:lnTo>
                  <a:lnTo>
                    <a:pt x="706359" y="1127873"/>
                  </a:lnTo>
                  <a:lnTo>
                    <a:pt x="707290" y="1125970"/>
                  </a:lnTo>
                  <a:lnTo>
                    <a:pt x="706359" y="1124073"/>
                  </a:lnTo>
                  <a:lnTo>
                    <a:pt x="704457" y="1123141"/>
                  </a:lnTo>
                  <a:lnTo>
                    <a:pt x="703490" y="1123141"/>
                  </a:lnTo>
                  <a:lnTo>
                    <a:pt x="702559" y="1123141"/>
                  </a:lnTo>
                  <a:lnTo>
                    <a:pt x="701588" y="1123141"/>
                  </a:lnTo>
                  <a:lnTo>
                    <a:pt x="701588" y="1125970"/>
                  </a:lnTo>
                  <a:lnTo>
                    <a:pt x="697793" y="1126936"/>
                  </a:lnTo>
                  <a:lnTo>
                    <a:pt x="693998" y="1124073"/>
                  </a:lnTo>
                  <a:lnTo>
                    <a:pt x="693998" y="1124073"/>
                  </a:lnTo>
                  <a:lnTo>
                    <a:pt x="693067" y="1123141"/>
                  </a:lnTo>
                  <a:lnTo>
                    <a:pt x="693998" y="1122170"/>
                  </a:lnTo>
                  <a:lnTo>
                    <a:pt x="696862" y="1120278"/>
                  </a:lnTo>
                  <a:lnTo>
                    <a:pt x="693998" y="1119341"/>
                  </a:lnTo>
                  <a:lnTo>
                    <a:pt x="693998" y="1118375"/>
                  </a:lnTo>
                  <a:lnTo>
                    <a:pt x="691169" y="1116478"/>
                  </a:lnTo>
                  <a:lnTo>
                    <a:pt x="692096" y="1113649"/>
                  </a:lnTo>
                  <a:lnTo>
                    <a:pt x="695896" y="1114575"/>
                  </a:lnTo>
                  <a:lnTo>
                    <a:pt x="697793" y="1114575"/>
                  </a:lnTo>
                  <a:lnTo>
                    <a:pt x="699691" y="1111746"/>
                  </a:lnTo>
                  <a:lnTo>
                    <a:pt x="701588" y="1111746"/>
                  </a:lnTo>
                  <a:lnTo>
                    <a:pt x="701588" y="1109849"/>
                  </a:lnTo>
                  <a:lnTo>
                    <a:pt x="702559" y="1108883"/>
                  </a:lnTo>
                  <a:lnTo>
                    <a:pt x="704457" y="1109849"/>
                  </a:lnTo>
                  <a:lnTo>
                    <a:pt x="704457" y="1108883"/>
                  </a:lnTo>
                  <a:lnTo>
                    <a:pt x="703490" y="1105083"/>
                  </a:lnTo>
                  <a:lnTo>
                    <a:pt x="705388" y="1105083"/>
                  </a:lnTo>
                  <a:lnTo>
                    <a:pt x="706359" y="1106054"/>
                  </a:lnTo>
                  <a:lnTo>
                    <a:pt x="706359" y="1105083"/>
                  </a:lnTo>
                  <a:lnTo>
                    <a:pt x="707290" y="1104151"/>
                  </a:lnTo>
                  <a:lnTo>
                    <a:pt x="712056" y="1102254"/>
                  </a:lnTo>
                  <a:lnTo>
                    <a:pt x="714885" y="1103180"/>
                  </a:lnTo>
                  <a:lnTo>
                    <a:pt x="713949" y="1106980"/>
                  </a:lnTo>
                  <a:lnTo>
                    <a:pt x="714885" y="1106980"/>
                  </a:lnTo>
                  <a:lnTo>
                    <a:pt x="717749" y="1103180"/>
                  </a:lnTo>
                  <a:lnTo>
                    <a:pt x="720578" y="1103180"/>
                  </a:lnTo>
                  <a:lnTo>
                    <a:pt x="727246" y="1106054"/>
                  </a:lnTo>
                  <a:lnTo>
                    <a:pt x="729144" y="1106054"/>
                  </a:lnTo>
                  <a:lnTo>
                    <a:pt x="730075" y="1104151"/>
                  </a:lnTo>
                  <a:lnTo>
                    <a:pt x="731046" y="1099386"/>
                  </a:lnTo>
                  <a:lnTo>
                    <a:pt x="725344" y="1100352"/>
                  </a:lnTo>
                  <a:lnTo>
                    <a:pt x="725344" y="1098454"/>
                  </a:lnTo>
                  <a:lnTo>
                    <a:pt x="718680" y="1099386"/>
                  </a:lnTo>
                  <a:lnTo>
                    <a:pt x="712983" y="1098454"/>
                  </a:lnTo>
                  <a:lnTo>
                    <a:pt x="712983" y="1098454"/>
                  </a:lnTo>
                  <a:lnTo>
                    <a:pt x="706359" y="1098454"/>
                  </a:lnTo>
                  <a:lnTo>
                    <a:pt x="705388" y="1097488"/>
                  </a:lnTo>
                  <a:lnTo>
                    <a:pt x="704457" y="1093688"/>
                  </a:lnTo>
                  <a:lnTo>
                    <a:pt x="708256" y="1090859"/>
                  </a:lnTo>
                  <a:lnTo>
                    <a:pt x="706359" y="1088957"/>
                  </a:lnTo>
                  <a:lnTo>
                    <a:pt x="706359" y="1088957"/>
                  </a:lnTo>
                  <a:lnTo>
                    <a:pt x="705388" y="1089893"/>
                  </a:lnTo>
                  <a:lnTo>
                    <a:pt x="703490" y="1091791"/>
                  </a:lnTo>
                  <a:lnTo>
                    <a:pt x="702559" y="1092757"/>
                  </a:lnTo>
                  <a:lnTo>
                    <a:pt x="700662" y="1092757"/>
                  </a:lnTo>
                  <a:lnTo>
                    <a:pt x="701588" y="1087064"/>
                  </a:lnTo>
                  <a:lnTo>
                    <a:pt x="701588" y="1086093"/>
                  </a:lnTo>
                  <a:lnTo>
                    <a:pt x="703490" y="1082298"/>
                  </a:lnTo>
                  <a:lnTo>
                    <a:pt x="702559" y="1080396"/>
                  </a:lnTo>
                  <a:lnTo>
                    <a:pt x="699691" y="1074699"/>
                  </a:lnTo>
                  <a:lnTo>
                    <a:pt x="696862" y="1073767"/>
                  </a:lnTo>
                  <a:lnTo>
                    <a:pt x="696862" y="1074699"/>
                  </a:lnTo>
                  <a:lnTo>
                    <a:pt x="697793" y="1075670"/>
                  </a:lnTo>
                  <a:lnTo>
                    <a:pt x="698764" y="1075670"/>
                  </a:lnTo>
                  <a:lnTo>
                    <a:pt x="699691" y="1078498"/>
                  </a:lnTo>
                  <a:lnTo>
                    <a:pt x="699691" y="1080396"/>
                  </a:lnTo>
                  <a:lnTo>
                    <a:pt x="696862" y="1082298"/>
                  </a:lnTo>
                  <a:lnTo>
                    <a:pt x="694964" y="1083264"/>
                  </a:lnTo>
                  <a:lnTo>
                    <a:pt x="693998" y="1082298"/>
                  </a:lnTo>
                  <a:lnTo>
                    <a:pt x="693067" y="1081362"/>
                  </a:lnTo>
                  <a:lnTo>
                    <a:pt x="692096" y="1079464"/>
                  </a:lnTo>
                  <a:lnTo>
                    <a:pt x="692096" y="1081362"/>
                  </a:lnTo>
                  <a:lnTo>
                    <a:pt x="693067" y="1084191"/>
                  </a:lnTo>
                  <a:lnTo>
                    <a:pt x="693998" y="1089893"/>
                  </a:lnTo>
                  <a:lnTo>
                    <a:pt x="696862" y="1093688"/>
                  </a:lnTo>
                  <a:lnTo>
                    <a:pt x="695896" y="1094659"/>
                  </a:lnTo>
                  <a:lnTo>
                    <a:pt x="694964" y="1096557"/>
                  </a:lnTo>
                  <a:lnTo>
                    <a:pt x="693067" y="1096557"/>
                  </a:lnTo>
                  <a:lnTo>
                    <a:pt x="691169" y="1094659"/>
                  </a:lnTo>
                  <a:lnTo>
                    <a:pt x="689267" y="1092757"/>
                  </a:lnTo>
                  <a:lnTo>
                    <a:pt x="685467" y="1095586"/>
                  </a:lnTo>
                  <a:lnTo>
                    <a:pt x="683569" y="1095586"/>
                  </a:lnTo>
                  <a:lnTo>
                    <a:pt x="680701" y="1095586"/>
                  </a:lnTo>
                  <a:lnTo>
                    <a:pt x="678808" y="1094659"/>
                  </a:lnTo>
                  <a:lnTo>
                    <a:pt x="677872" y="1089893"/>
                  </a:lnTo>
                  <a:lnTo>
                    <a:pt x="679774" y="1087991"/>
                  </a:lnTo>
                  <a:lnTo>
                    <a:pt x="678808" y="1086093"/>
                  </a:lnTo>
                  <a:lnTo>
                    <a:pt x="679774" y="1085162"/>
                  </a:lnTo>
                  <a:lnTo>
                    <a:pt x="677872" y="1085162"/>
                  </a:lnTo>
                  <a:lnTo>
                    <a:pt x="675975" y="1085162"/>
                  </a:lnTo>
                  <a:lnTo>
                    <a:pt x="674072" y="1078498"/>
                  </a:lnTo>
                  <a:lnTo>
                    <a:pt x="673106" y="1079464"/>
                  </a:lnTo>
                  <a:lnTo>
                    <a:pt x="674072" y="1087064"/>
                  </a:lnTo>
                  <a:lnTo>
                    <a:pt x="673106" y="1090859"/>
                  </a:lnTo>
                  <a:lnTo>
                    <a:pt x="673106" y="1091791"/>
                  </a:lnTo>
                  <a:lnTo>
                    <a:pt x="672179" y="1092757"/>
                  </a:lnTo>
                  <a:lnTo>
                    <a:pt x="667414" y="1092757"/>
                  </a:lnTo>
                  <a:lnTo>
                    <a:pt x="666477" y="1090859"/>
                  </a:lnTo>
                  <a:lnTo>
                    <a:pt x="662682" y="1084191"/>
                  </a:lnTo>
                  <a:lnTo>
                    <a:pt x="660785" y="1083264"/>
                  </a:lnTo>
                  <a:lnTo>
                    <a:pt x="659819" y="1082298"/>
                  </a:lnTo>
                  <a:lnTo>
                    <a:pt x="659819" y="1084191"/>
                  </a:lnTo>
                  <a:lnTo>
                    <a:pt x="660785" y="1086093"/>
                  </a:lnTo>
                  <a:lnTo>
                    <a:pt x="662682" y="1087064"/>
                  </a:lnTo>
                  <a:lnTo>
                    <a:pt x="663614" y="1087064"/>
                  </a:lnTo>
                  <a:lnTo>
                    <a:pt x="662682" y="1087991"/>
                  </a:lnTo>
                  <a:lnTo>
                    <a:pt x="657916" y="1087991"/>
                  </a:lnTo>
                  <a:lnTo>
                    <a:pt x="653190" y="1088957"/>
                  </a:lnTo>
                  <a:lnTo>
                    <a:pt x="652219" y="1087064"/>
                  </a:lnTo>
                  <a:lnTo>
                    <a:pt x="651287" y="1087064"/>
                  </a:lnTo>
                  <a:lnTo>
                    <a:pt x="651287" y="1086093"/>
                  </a:lnTo>
                  <a:lnTo>
                    <a:pt x="651287" y="1086093"/>
                  </a:lnTo>
                  <a:lnTo>
                    <a:pt x="652219" y="1083264"/>
                  </a:lnTo>
                  <a:lnTo>
                    <a:pt x="652219" y="1080396"/>
                  </a:lnTo>
                  <a:lnTo>
                    <a:pt x="651287" y="1080396"/>
                  </a:lnTo>
                  <a:lnTo>
                    <a:pt x="649390" y="1080396"/>
                  </a:lnTo>
                  <a:lnTo>
                    <a:pt x="649390" y="1081362"/>
                  </a:lnTo>
                  <a:lnTo>
                    <a:pt x="648424" y="1084191"/>
                  </a:lnTo>
                  <a:lnTo>
                    <a:pt x="647488" y="1085162"/>
                  </a:lnTo>
                  <a:lnTo>
                    <a:pt x="644624" y="1085162"/>
                  </a:lnTo>
                  <a:lnTo>
                    <a:pt x="637995" y="1079464"/>
                  </a:lnTo>
                  <a:lnTo>
                    <a:pt x="633229" y="1067104"/>
                  </a:lnTo>
                  <a:lnTo>
                    <a:pt x="632298" y="1067104"/>
                  </a:lnTo>
                  <a:lnTo>
                    <a:pt x="631332" y="1067104"/>
                  </a:lnTo>
                  <a:lnTo>
                    <a:pt x="628498" y="1065201"/>
                  </a:lnTo>
                  <a:lnTo>
                    <a:pt x="654116" y="1055709"/>
                  </a:lnTo>
                  <a:lnTo>
                    <a:pt x="670277" y="1058577"/>
                  </a:lnTo>
                  <a:lnTo>
                    <a:pt x="674072" y="1057606"/>
                  </a:lnTo>
                  <a:lnTo>
                    <a:pt x="676906" y="1045285"/>
                  </a:lnTo>
                  <a:lnTo>
                    <a:pt x="676906" y="1044319"/>
                  </a:lnTo>
                  <a:lnTo>
                    <a:pt x="670277" y="1040519"/>
                  </a:lnTo>
                  <a:lnTo>
                    <a:pt x="671208" y="1038617"/>
                  </a:lnTo>
                  <a:lnTo>
                    <a:pt x="665511" y="1040519"/>
                  </a:lnTo>
                  <a:lnTo>
                    <a:pt x="660785" y="1039587"/>
                  </a:lnTo>
                  <a:lnTo>
                    <a:pt x="660785" y="1037690"/>
                  </a:lnTo>
                  <a:lnTo>
                    <a:pt x="665511" y="1038617"/>
                  </a:lnTo>
                  <a:lnTo>
                    <a:pt x="665511" y="1037690"/>
                  </a:lnTo>
                  <a:lnTo>
                    <a:pt x="669311" y="1030090"/>
                  </a:lnTo>
                  <a:lnTo>
                    <a:pt x="668380" y="1028198"/>
                  </a:lnTo>
                  <a:lnTo>
                    <a:pt x="667414" y="1024398"/>
                  </a:lnTo>
                  <a:lnTo>
                    <a:pt x="666477" y="1022495"/>
                  </a:lnTo>
                  <a:lnTo>
                    <a:pt x="659819" y="1025344"/>
                  </a:lnTo>
                  <a:lnTo>
                    <a:pt x="664580" y="1022495"/>
                  </a:lnTo>
                  <a:lnTo>
                    <a:pt x="665511" y="1021549"/>
                  </a:lnTo>
                  <a:lnTo>
                    <a:pt x="665511" y="1019647"/>
                  </a:lnTo>
                  <a:lnTo>
                    <a:pt x="664580" y="1013954"/>
                  </a:lnTo>
                  <a:lnTo>
                    <a:pt x="663614" y="1013003"/>
                  </a:lnTo>
                  <a:lnTo>
                    <a:pt x="662682" y="1014901"/>
                  </a:lnTo>
                  <a:lnTo>
                    <a:pt x="661711" y="1015847"/>
                  </a:lnTo>
                  <a:lnTo>
                    <a:pt x="659819" y="1016803"/>
                  </a:lnTo>
                  <a:lnTo>
                    <a:pt x="657916" y="1016803"/>
                  </a:lnTo>
                  <a:lnTo>
                    <a:pt x="656019" y="1008252"/>
                  </a:lnTo>
                  <a:lnTo>
                    <a:pt x="655082" y="1006349"/>
                  </a:lnTo>
                  <a:lnTo>
                    <a:pt x="653190" y="1005408"/>
                  </a:lnTo>
                  <a:lnTo>
                    <a:pt x="650321" y="1003506"/>
                  </a:lnTo>
                  <a:lnTo>
                    <a:pt x="643692" y="1002559"/>
                  </a:lnTo>
                  <a:lnTo>
                    <a:pt x="644624" y="1005408"/>
                  </a:lnTo>
                  <a:lnTo>
                    <a:pt x="647488" y="1012052"/>
                  </a:lnTo>
                  <a:lnTo>
                    <a:pt x="647488" y="1014901"/>
                  </a:lnTo>
                  <a:lnTo>
                    <a:pt x="647488" y="1017749"/>
                  </a:lnTo>
                  <a:lnTo>
                    <a:pt x="643692" y="1018700"/>
                  </a:lnTo>
                  <a:lnTo>
                    <a:pt x="641795" y="1019647"/>
                  </a:lnTo>
                  <a:lnTo>
                    <a:pt x="642721" y="1022495"/>
                  </a:lnTo>
                  <a:lnTo>
                    <a:pt x="641795" y="1024398"/>
                  </a:lnTo>
                  <a:lnTo>
                    <a:pt x="638927" y="1023447"/>
                  </a:lnTo>
                  <a:lnTo>
                    <a:pt x="637029" y="1022495"/>
                  </a:lnTo>
                  <a:lnTo>
                    <a:pt x="637995" y="1020593"/>
                  </a:lnTo>
                  <a:lnTo>
                    <a:pt x="636093" y="1022495"/>
                  </a:lnTo>
                  <a:lnTo>
                    <a:pt x="637029" y="1025344"/>
                  </a:lnTo>
                  <a:lnTo>
                    <a:pt x="635127" y="1026295"/>
                  </a:lnTo>
                  <a:lnTo>
                    <a:pt x="631332" y="1025344"/>
                  </a:lnTo>
                  <a:lnTo>
                    <a:pt x="629434" y="1027241"/>
                  </a:lnTo>
                  <a:lnTo>
                    <a:pt x="629434" y="1028198"/>
                  </a:lnTo>
                  <a:lnTo>
                    <a:pt x="631332" y="1032924"/>
                  </a:lnTo>
                  <a:lnTo>
                    <a:pt x="629434" y="1034826"/>
                  </a:lnTo>
                  <a:lnTo>
                    <a:pt x="631332" y="1035793"/>
                  </a:lnTo>
                  <a:lnTo>
                    <a:pt x="631332" y="1036719"/>
                  </a:lnTo>
                  <a:lnTo>
                    <a:pt x="631332" y="1037690"/>
                  </a:lnTo>
                  <a:lnTo>
                    <a:pt x="632298" y="1039587"/>
                  </a:lnTo>
                  <a:lnTo>
                    <a:pt x="631332" y="1040519"/>
                  </a:lnTo>
                  <a:lnTo>
                    <a:pt x="634200" y="1045285"/>
                  </a:lnTo>
                  <a:lnTo>
                    <a:pt x="631332" y="1046212"/>
                  </a:lnTo>
                  <a:lnTo>
                    <a:pt x="630400" y="1049080"/>
                  </a:lnTo>
                  <a:lnTo>
                    <a:pt x="630400" y="1049080"/>
                  </a:lnTo>
                  <a:lnTo>
                    <a:pt x="630400" y="1051914"/>
                  </a:lnTo>
                  <a:lnTo>
                    <a:pt x="626600" y="1050011"/>
                  </a:lnTo>
                  <a:lnTo>
                    <a:pt x="626600" y="1050011"/>
                  </a:lnTo>
                  <a:lnTo>
                    <a:pt x="625634" y="1050011"/>
                  </a:lnTo>
                  <a:lnTo>
                    <a:pt x="625634" y="1051914"/>
                  </a:lnTo>
                  <a:lnTo>
                    <a:pt x="623732" y="1051914"/>
                  </a:lnTo>
                  <a:lnTo>
                    <a:pt x="622805" y="1053811"/>
                  </a:lnTo>
                  <a:lnTo>
                    <a:pt x="619937" y="1054782"/>
                  </a:lnTo>
                  <a:lnTo>
                    <a:pt x="617103" y="1051914"/>
                  </a:lnTo>
                  <a:lnTo>
                    <a:pt x="616137" y="1049080"/>
                  </a:lnTo>
                  <a:lnTo>
                    <a:pt x="613308" y="1055709"/>
                  </a:lnTo>
                  <a:lnTo>
                    <a:pt x="615210" y="1057606"/>
                  </a:lnTo>
                  <a:lnTo>
                    <a:pt x="614239" y="1061406"/>
                  </a:lnTo>
                  <a:lnTo>
                    <a:pt x="607611" y="1061406"/>
                  </a:lnTo>
                  <a:lnTo>
                    <a:pt x="606644" y="1065201"/>
                  </a:lnTo>
                  <a:lnTo>
                    <a:pt x="604742" y="1065201"/>
                  </a:lnTo>
                  <a:lnTo>
                    <a:pt x="604742" y="1062372"/>
                  </a:lnTo>
                  <a:lnTo>
                    <a:pt x="604742" y="1061406"/>
                  </a:lnTo>
                  <a:lnTo>
                    <a:pt x="605718" y="1059509"/>
                  </a:lnTo>
                  <a:lnTo>
                    <a:pt x="607611" y="1059509"/>
                  </a:lnTo>
                  <a:lnTo>
                    <a:pt x="607611" y="1058577"/>
                  </a:lnTo>
                  <a:lnTo>
                    <a:pt x="607611" y="1056680"/>
                  </a:lnTo>
                  <a:lnTo>
                    <a:pt x="608542" y="1055709"/>
                  </a:lnTo>
                  <a:lnTo>
                    <a:pt x="605718" y="1053811"/>
                  </a:lnTo>
                  <a:lnTo>
                    <a:pt x="603816" y="1052880"/>
                  </a:lnTo>
                  <a:lnTo>
                    <a:pt x="600947" y="1048114"/>
                  </a:lnTo>
                  <a:lnTo>
                    <a:pt x="600947" y="1047187"/>
                  </a:lnTo>
                  <a:lnTo>
                    <a:pt x="600947" y="1045285"/>
                  </a:lnTo>
                  <a:lnTo>
                    <a:pt x="600016" y="1044319"/>
                  </a:lnTo>
                  <a:lnTo>
                    <a:pt x="597147" y="1042416"/>
                  </a:lnTo>
                  <a:lnTo>
                    <a:pt x="596221" y="1041485"/>
                  </a:lnTo>
                  <a:lnTo>
                    <a:pt x="595250" y="1040519"/>
                  </a:lnTo>
                  <a:lnTo>
                    <a:pt x="596221" y="1038617"/>
                  </a:lnTo>
                  <a:lnTo>
                    <a:pt x="595250" y="1036719"/>
                  </a:lnTo>
                  <a:lnTo>
                    <a:pt x="594323" y="1035793"/>
                  </a:lnTo>
                  <a:lnTo>
                    <a:pt x="593352" y="1035793"/>
                  </a:lnTo>
                  <a:lnTo>
                    <a:pt x="594323" y="1032924"/>
                  </a:lnTo>
                  <a:lnTo>
                    <a:pt x="595250" y="1034826"/>
                  </a:lnTo>
                  <a:lnTo>
                    <a:pt x="600016" y="1034826"/>
                  </a:lnTo>
                  <a:lnTo>
                    <a:pt x="601918" y="1032924"/>
                  </a:lnTo>
                  <a:lnTo>
                    <a:pt x="601918" y="1025344"/>
                  </a:lnTo>
                  <a:lnTo>
                    <a:pt x="600947" y="1023447"/>
                  </a:lnTo>
                  <a:lnTo>
                    <a:pt x="599050" y="1024398"/>
                  </a:lnTo>
                  <a:lnTo>
                    <a:pt x="598118" y="1026295"/>
                  </a:lnTo>
                  <a:lnTo>
                    <a:pt x="597147" y="1025344"/>
                  </a:lnTo>
                  <a:lnTo>
                    <a:pt x="595250" y="1024398"/>
                  </a:lnTo>
                  <a:lnTo>
                    <a:pt x="594323" y="1022495"/>
                  </a:lnTo>
                  <a:lnTo>
                    <a:pt x="592421" y="1025344"/>
                  </a:lnTo>
                  <a:lnTo>
                    <a:pt x="592421" y="1025344"/>
                  </a:lnTo>
                  <a:lnTo>
                    <a:pt x="590523" y="1026295"/>
                  </a:lnTo>
                  <a:lnTo>
                    <a:pt x="590523" y="1024398"/>
                  </a:lnTo>
                  <a:lnTo>
                    <a:pt x="589552" y="1024398"/>
                  </a:lnTo>
                  <a:lnTo>
                    <a:pt x="586728" y="1019647"/>
                  </a:lnTo>
                  <a:lnTo>
                    <a:pt x="585757" y="1019647"/>
                  </a:lnTo>
                  <a:lnTo>
                    <a:pt x="584826" y="1019647"/>
                  </a:lnTo>
                  <a:lnTo>
                    <a:pt x="584826" y="1023447"/>
                  </a:lnTo>
                  <a:lnTo>
                    <a:pt x="584826" y="1024398"/>
                  </a:lnTo>
                  <a:lnTo>
                    <a:pt x="584826" y="1026295"/>
                  </a:lnTo>
                  <a:lnTo>
                    <a:pt x="581026" y="1023447"/>
                  </a:lnTo>
                  <a:lnTo>
                    <a:pt x="581962" y="1021549"/>
                  </a:lnTo>
                  <a:lnTo>
                    <a:pt x="579129" y="1019647"/>
                  </a:lnTo>
                  <a:lnTo>
                    <a:pt x="576260" y="1019647"/>
                  </a:lnTo>
                  <a:lnTo>
                    <a:pt x="576260" y="1020593"/>
                  </a:lnTo>
                  <a:lnTo>
                    <a:pt x="575334" y="1021549"/>
                  </a:lnTo>
                  <a:lnTo>
                    <a:pt x="574368" y="1021549"/>
                  </a:lnTo>
                  <a:lnTo>
                    <a:pt x="568705" y="1021549"/>
                  </a:lnTo>
                  <a:lnTo>
                    <a:pt x="563939" y="1018700"/>
                  </a:lnTo>
                  <a:lnTo>
                    <a:pt x="562036" y="1016803"/>
                  </a:lnTo>
                  <a:lnTo>
                    <a:pt x="561110" y="1018700"/>
                  </a:lnTo>
                  <a:lnTo>
                    <a:pt x="559207" y="1021549"/>
                  </a:lnTo>
                  <a:lnTo>
                    <a:pt x="558241" y="1024398"/>
                  </a:lnTo>
                  <a:lnTo>
                    <a:pt x="557310" y="1024398"/>
                  </a:lnTo>
                  <a:lnTo>
                    <a:pt x="555408" y="1021549"/>
                  </a:lnTo>
                  <a:lnTo>
                    <a:pt x="550642" y="1028198"/>
                  </a:lnTo>
                  <a:lnTo>
                    <a:pt x="548749" y="1025344"/>
                  </a:lnTo>
                  <a:lnTo>
                    <a:pt x="547813" y="1024398"/>
                  </a:lnTo>
                  <a:lnTo>
                    <a:pt x="543047" y="1023447"/>
                  </a:lnTo>
                  <a:lnTo>
                    <a:pt x="544018" y="1025344"/>
                  </a:lnTo>
                  <a:lnTo>
                    <a:pt x="544018" y="1025344"/>
                  </a:lnTo>
                  <a:lnTo>
                    <a:pt x="542120" y="1025344"/>
                  </a:lnTo>
                  <a:lnTo>
                    <a:pt x="541149" y="1025344"/>
                  </a:lnTo>
                  <a:lnTo>
                    <a:pt x="540218" y="1026295"/>
                  </a:lnTo>
                  <a:lnTo>
                    <a:pt x="540218" y="1029144"/>
                  </a:lnTo>
                  <a:lnTo>
                    <a:pt x="543047" y="1033890"/>
                  </a:lnTo>
                  <a:lnTo>
                    <a:pt x="545915" y="1037690"/>
                  </a:lnTo>
                  <a:lnTo>
                    <a:pt x="544949" y="1042416"/>
                  </a:lnTo>
                  <a:lnTo>
                    <a:pt x="544018" y="1043388"/>
                  </a:lnTo>
                  <a:lnTo>
                    <a:pt x="543047" y="1044319"/>
                  </a:lnTo>
                  <a:lnTo>
                    <a:pt x="541149" y="1050011"/>
                  </a:lnTo>
                  <a:lnTo>
                    <a:pt x="541149" y="1050982"/>
                  </a:lnTo>
                  <a:lnTo>
                    <a:pt x="541149" y="1058577"/>
                  </a:lnTo>
                  <a:lnTo>
                    <a:pt x="542120" y="1062372"/>
                  </a:lnTo>
                  <a:lnTo>
                    <a:pt x="543047" y="1064275"/>
                  </a:lnTo>
                  <a:lnTo>
                    <a:pt x="545915" y="1065201"/>
                  </a:lnTo>
                  <a:lnTo>
                    <a:pt x="544949" y="1071869"/>
                  </a:lnTo>
                  <a:lnTo>
                    <a:pt x="544018" y="1072801"/>
                  </a:lnTo>
                  <a:lnTo>
                    <a:pt x="534530" y="1071869"/>
                  </a:lnTo>
                  <a:lnTo>
                    <a:pt x="533554" y="1072801"/>
                  </a:lnTo>
                  <a:lnTo>
                    <a:pt x="532623" y="1072801"/>
                  </a:lnTo>
                  <a:lnTo>
                    <a:pt x="531652" y="1070903"/>
                  </a:lnTo>
                  <a:lnTo>
                    <a:pt x="531652" y="1069967"/>
                  </a:lnTo>
                  <a:lnTo>
                    <a:pt x="531652" y="1067104"/>
                  </a:lnTo>
                  <a:lnTo>
                    <a:pt x="532623" y="1066172"/>
                  </a:lnTo>
                  <a:lnTo>
                    <a:pt x="532623" y="1063309"/>
                  </a:lnTo>
                  <a:lnTo>
                    <a:pt x="532623" y="1062372"/>
                  </a:lnTo>
                  <a:lnTo>
                    <a:pt x="530725" y="1066172"/>
                  </a:lnTo>
                  <a:lnTo>
                    <a:pt x="529759" y="1067104"/>
                  </a:lnTo>
                  <a:lnTo>
                    <a:pt x="529759" y="1070903"/>
                  </a:lnTo>
                  <a:lnTo>
                    <a:pt x="527857" y="1070903"/>
                  </a:lnTo>
                  <a:lnTo>
                    <a:pt x="526926" y="1069967"/>
                  </a:lnTo>
                  <a:lnTo>
                    <a:pt x="525959" y="1068075"/>
                  </a:lnTo>
                  <a:lnTo>
                    <a:pt x="524057" y="1066172"/>
                  </a:lnTo>
                  <a:lnTo>
                    <a:pt x="524057" y="1062372"/>
                  </a:lnTo>
                  <a:lnTo>
                    <a:pt x="522160" y="1060475"/>
                  </a:lnTo>
                  <a:lnTo>
                    <a:pt x="520262" y="1061406"/>
                  </a:lnTo>
                  <a:lnTo>
                    <a:pt x="521233" y="1063309"/>
                  </a:lnTo>
                  <a:lnTo>
                    <a:pt x="521233" y="1065201"/>
                  </a:lnTo>
                  <a:lnTo>
                    <a:pt x="523130" y="1069967"/>
                  </a:lnTo>
                  <a:lnTo>
                    <a:pt x="523130" y="1070903"/>
                  </a:lnTo>
                  <a:lnTo>
                    <a:pt x="522160" y="1070903"/>
                  </a:lnTo>
                  <a:lnTo>
                    <a:pt x="520262" y="1069967"/>
                  </a:lnTo>
                  <a:lnTo>
                    <a:pt x="512662" y="1066172"/>
                  </a:lnTo>
                  <a:lnTo>
                    <a:pt x="514565" y="1069001"/>
                  </a:lnTo>
                  <a:lnTo>
                    <a:pt x="512662" y="1068075"/>
                  </a:lnTo>
                  <a:lnTo>
                    <a:pt x="509838" y="1067104"/>
                  </a:lnTo>
                  <a:lnTo>
                    <a:pt x="508872" y="1066172"/>
                  </a:lnTo>
                  <a:lnTo>
                    <a:pt x="508872" y="1064275"/>
                  </a:lnTo>
                  <a:lnTo>
                    <a:pt x="507936" y="1063309"/>
                  </a:lnTo>
                  <a:lnTo>
                    <a:pt x="506970" y="1058577"/>
                  </a:lnTo>
                  <a:lnTo>
                    <a:pt x="502243" y="1059509"/>
                  </a:lnTo>
                  <a:lnTo>
                    <a:pt x="499375" y="1062372"/>
                  </a:lnTo>
                  <a:lnTo>
                    <a:pt x="500341" y="1065201"/>
                  </a:lnTo>
                  <a:lnTo>
                    <a:pt x="495575" y="1067104"/>
                  </a:lnTo>
                  <a:lnTo>
                    <a:pt x="494648" y="1066172"/>
                  </a:lnTo>
                  <a:lnTo>
                    <a:pt x="493677" y="1063309"/>
                  </a:lnTo>
                  <a:lnTo>
                    <a:pt x="492746" y="1063309"/>
                  </a:lnTo>
                  <a:lnTo>
                    <a:pt x="491780" y="1069967"/>
                  </a:lnTo>
                  <a:lnTo>
                    <a:pt x="491780" y="1070903"/>
                  </a:lnTo>
                  <a:lnTo>
                    <a:pt x="490849" y="1075670"/>
                  </a:lnTo>
                  <a:lnTo>
                    <a:pt x="487980" y="1077567"/>
                  </a:lnTo>
                  <a:lnTo>
                    <a:pt x="486083" y="1078498"/>
                  </a:lnTo>
                  <a:lnTo>
                    <a:pt x="483254" y="1076596"/>
                  </a:lnTo>
                  <a:lnTo>
                    <a:pt x="482288" y="1073767"/>
                  </a:lnTo>
                  <a:lnTo>
                    <a:pt x="479454" y="1072801"/>
                  </a:lnTo>
                  <a:lnTo>
                    <a:pt x="478488" y="1069967"/>
                  </a:lnTo>
                  <a:lnTo>
                    <a:pt x="477556" y="1065201"/>
                  </a:lnTo>
                  <a:lnTo>
                    <a:pt x="476585" y="1065201"/>
                  </a:lnTo>
                  <a:lnTo>
                    <a:pt x="475659" y="1064275"/>
                  </a:lnTo>
                  <a:lnTo>
                    <a:pt x="475659" y="1061406"/>
                  </a:lnTo>
                  <a:lnTo>
                    <a:pt x="471859" y="1062372"/>
                  </a:lnTo>
                  <a:lnTo>
                    <a:pt x="468990" y="1061406"/>
                  </a:lnTo>
                  <a:lnTo>
                    <a:pt x="468059" y="1061406"/>
                  </a:lnTo>
                  <a:lnTo>
                    <a:pt x="468059" y="1063309"/>
                  </a:lnTo>
                  <a:lnTo>
                    <a:pt x="467093" y="1061406"/>
                  </a:lnTo>
                  <a:lnTo>
                    <a:pt x="466161" y="1061406"/>
                  </a:lnTo>
                  <a:lnTo>
                    <a:pt x="466161" y="1059509"/>
                  </a:lnTo>
                  <a:lnTo>
                    <a:pt x="466161" y="1059509"/>
                  </a:lnTo>
                  <a:lnTo>
                    <a:pt x="460464" y="1054782"/>
                  </a:lnTo>
                  <a:lnTo>
                    <a:pt x="459498" y="1054782"/>
                  </a:lnTo>
                  <a:lnTo>
                    <a:pt x="459498" y="1052880"/>
                  </a:lnTo>
                  <a:lnTo>
                    <a:pt x="459498" y="1051914"/>
                  </a:lnTo>
                  <a:lnTo>
                    <a:pt x="457596" y="1051914"/>
                  </a:lnTo>
                  <a:lnTo>
                    <a:pt x="463298" y="1044319"/>
                  </a:lnTo>
                  <a:lnTo>
                    <a:pt x="466161" y="1042416"/>
                  </a:lnTo>
                  <a:lnTo>
                    <a:pt x="467093" y="1042416"/>
                  </a:lnTo>
                  <a:lnTo>
                    <a:pt x="469956" y="1044319"/>
                  </a:lnTo>
                  <a:lnTo>
                    <a:pt x="468059" y="1042416"/>
                  </a:lnTo>
                  <a:lnTo>
                    <a:pt x="463298" y="1042416"/>
                  </a:lnTo>
                  <a:lnTo>
                    <a:pt x="462362" y="1043388"/>
                  </a:lnTo>
                  <a:lnTo>
                    <a:pt x="461395" y="1043388"/>
                  </a:lnTo>
                  <a:lnTo>
                    <a:pt x="458562" y="1041485"/>
                  </a:lnTo>
                  <a:lnTo>
                    <a:pt x="456669" y="1040519"/>
                  </a:lnTo>
                  <a:lnTo>
                    <a:pt x="455698" y="1043388"/>
                  </a:lnTo>
                  <a:lnTo>
                    <a:pt x="455698" y="1043388"/>
                  </a:lnTo>
                  <a:lnTo>
                    <a:pt x="454767" y="1045285"/>
                  </a:lnTo>
                  <a:lnTo>
                    <a:pt x="453801" y="1040519"/>
                  </a:lnTo>
                  <a:lnTo>
                    <a:pt x="451903" y="1039587"/>
                  </a:lnTo>
                  <a:lnTo>
                    <a:pt x="450001" y="1042416"/>
                  </a:lnTo>
                  <a:lnTo>
                    <a:pt x="449069" y="1044319"/>
                  </a:lnTo>
                  <a:lnTo>
                    <a:pt x="447172" y="1047187"/>
                  </a:lnTo>
                  <a:lnTo>
                    <a:pt x="446201" y="1046212"/>
                  </a:lnTo>
                  <a:lnTo>
                    <a:pt x="443372" y="1048114"/>
                  </a:lnTo>
                  <a:lnTo>
                    <a:pt x="444308" y="1047187"/>
                  </a:lnTo>
                  <a:lnTo>
                    <a:pt x="446201" y="1045285"/>
                  </a:lnTo>
                  <a:lnTo>
                    <a:pt x="446201" y="1044319"/>
                  </a:lnTo>
                  <a:lnTo>
                    <a:pt x="447172" y="1041485"/>
                  </a:lnTo>
                  <a:lnTo>
                    <a:pt x="448103" y="1040519"/>
                  </a:lnTo>
                  <a:lnTo>
                    <a:pt x="448103" y="1038617"/>
                  </a:lnTo>
                  <a:lnTo>
                    <a:pt x="445274" y="1044319"/>
                  </a:lnTo>
                  <a:lnTo>
                    <a:pt x="445274" y="1039587"/>
                  </a:lnTo>
                  <a:lnTo>
                    <a:pt x="436708" y="1039587"/>
                  </a:lnTo>
                  <a:lnTo>
                    <a:pt x="431977" y="1041485"/>
                  </a:lnTo>
                  <a:lnTo>
                    <a:pt x="428182" y="1039587"/>
                  </a:lnTo>
                  <a:lnTo>
                    <a:pt x="421519" y="1037690"/>
                  </a:lnTo>
                  <a:lnTo>
                    <a:pt x="412021" y="1038617"/>
                  </a:lnTo>
                  <a:lnTo>
                    <a:pt x="412021" y="1039587"/>
                  </a:lnTo>
                  <a:lnTo>
                    <a:pt x="409197" y="1040519"/>
                  </a:lnTo>
                  <a:lnTo>
                    <a:pt x="405397" y="1042416"/>
                  </a:lnTo>
                  <a:lnTo>
                    <a:pt x="403495" y="1046212"/>
                  </a:lnTo>
                  <a:lnTo>
                    <a:pt x="399700" y="1045285"/>
                  </a:lnTo>
                  <a:lnTo>
                    <a:pt x="398729" y="1042416"/>
                  </a:lnTo>
                  <a:lnTo>
                    <a:pt x="397803" y="1041485"/>
                  </a:lnTo>
                  <a:lnTo>
                    <a:pt x="398729" y="1039587"/>
                  </a:lnTo>
                  <a:lnTo>
                    <a:pt x="399700" y="1038617"/>
                  </a:lnTo>
                  <a:lnTo>
                    <a:pt x="401597" y="1039587"/>
                  </a:lnTo>
                  <a:lnTo>
                    <a:pt x="402529" y="1040519"/>
                  </a:lnTo>
                  <a:lnTo>
                    <a:pt x="402529" y="1041485"/>
                  </a:lnTo>
                  <a:lnTo>
                    <a:pt x="402529" y="1042416"/>
                  </a:lnTo>
                  <a:lnTo>
                    <a:pt x="404431" y="1042416"/>
                  </a:lnTo>
                  <a:lnTo>
                    <a:pt x="406329" y="1041485"/>
                  </a:lnTo>
                  <a:lnTo>
                    <a:pt x="408221" y="1038617"/>
                  </a:lnTo>
                  <a:lnTo>
                    <a:pt x="409197" y="1039587"/>
                  </a:lnTo>
                  <a:lnTo>
                    <a:pt x="411090" y="1039587"/>
                  </a:lnTo>
                  <a:lnTo>
                    <a:pt x="411090" y="1038617"/>
                  </a:lnTo>
                  <a:lnTo>
                    <a:pt x="414890" y="1034826"/>
                  </a:lnTo>
                  <a:lnTo>
                    <a:pt x="412992" y="1032924"/>
                  </a:lnTo>
                  <a:lnTo>
                    <a:pt x="403495" y="1023447"/>
                  </a:lnTo>
                  <a:lnTo>
                    <a:pt x="401597" y="1016803"/>
                  </a:lnTo>
                  <a:lnTo>
                    <a:pt x="400631" y="1014901"/>
                  </a:lnTo>
                  <a:lnTo>
                    <a:pt x="396836" y="1011100"/>
                  </a:lnTo>
                  <a:lnTo>
                    <a:pt x="396836" y="1011100"/>
                  </a:lnTo>
                  <a:lnTo>
                    <a:pt x="395900" y="1010154"/>
                  </a:lnTo>
                  <a:lnTo>
                    <a:pt x="394934" y="1008252"/>
                  </a:lnTo>
                  <a:lnTo>
                    <a:pt x="394934" y="1005408"/>
                  </a:lnTo>
                  <a:lnTo>
                    <a:pt x="396836" y="1005408"/>
                  </a:lnTo>
                  <a:lnTo>
                    <a:pt x="397803" y="1005408"/>
                  </a:lnTo>
                  <a:lnTo>
                    <a:pt x="399700" y="1003506"/>
                  </a:lnTo>
                  <a:lnTo>
                    <a:pt x="400631" y="1002559"/>
                  </a:lnTo>
                  <a:lnTo>
                    <a:pt x="401597" y="1001608"/>
                  </a:lnTo>
                  <a:lnTo>
                    <a:pt x="403495" y="1000662"/>
                  </a:lnTo>
                  <a:lnTo>
                    <a:pt x="404431" y="998760"/>
                  </a:lnTo>
                  <a:lnTo>
                    <a:pt x="405397" y="997813"/>
                  </a:lnTo>
                  <a:lnTo>
                    <a:pt x="409197" y="994965"/>
                  </a:lnTo>
                  <a:lnTo>
                    <a:pt x="409197" y="994013"/>
                  </a:lnTo>
                  <a:lnTo>
                    <a:pt x="412021" y="993067"/>
                  </a:lnTo>
                  <a:lnTo>
                    <a:pt x="412992" y="986418"/>
                  </a:lnTo>
                  <a:lnTo>
                    <a:pt x="413924" y="985472"/>
                  </a:lnTo>
                  <a:lnTo>
                    <a:pt x="412021" y="984516"/>
                  </a:lnTo>
                  <a:lnTo>
                    <a:pt x="408221" y="982619"/>
                  </a:lnTo>
                  <a:lnTo>
                    <a:pt x="406329" y="975975"/>
                  </a:lnTo>
                  <a:lnTo>
                    <a:pt x="402529" y="963629"/>
                  </a:lnTo>
                  <a:lnTo>
                    <a:pt x="402529" y="959834"/>
                  </a:lnTo>
                  <a:lnTo>
                    <a:pt x="407295" y="953185"/>
                  </a:lnTo>
                  <a:lnTo>
                    <a:pt x="410124" y="946541"/>
                  </a:lnTo>
                  <a:lnTo>
                    <a:pt x="410124" y="941790"/>
                  </a:lnTo>
                  <a:lnTo>
                    <a:pt x="409197" y="940844"/>
                  </a:lnTo>
                  <a:lnTo>
                    <a:pt x="408221" y="938947"/>
                  </a:lnTo>
                  <a:lnTo>
                    <a:pt x="401597" y="939893"/>
                  </a:lnTo>
                  <a:lnTo>
                    <a:pt x="399700" y="939893"/>
                  </a:lnTo>
                  <a:lnTo>
                    <a:pt x="399700" y="938947"/>
                  </a:lnTo>
                  <a:lnTo>
                    <a:pt x="398729" y="936098"/>
                  </a:lnTo>
                  <a:lnTo>
                    <a:pt x="399700" y="934195"/>
                  </a:lnTo>
                  <a:lnTo>
                    <a:pt x="400631" y="933249"/>
                  </a:lnTo>
                  <a:lnTo>
                    <a:pt x="401597" y="931352"/>
                  </a:lnTo>
                  <a:lnTo>
                    <a:pt x="403495" y="930396"/>
                  </a:lnTo>
                  <a:lnTo>
                    <a:pt x="404431" y="928503"/>
                  </a:lnTo>
                  <a:lnTo>
                    <a:pt x="402529" y="924703"/>
                  </a:lnTo>
                  <a:lnTo>
                    <a:pt x="402529" y="914260"/>
                  </a:lnTo>
                  <a:lnTo>
                    <a:pt x="404431" y="910460"/>
                  </a:lnTo>
                  <a:lnTo>
                    <a:pt x="406329" y="908562"/>
                  </a:lnTo>
                  <a:lnTo>
                    <a:pt x="406329" y="904767"/>
                  </a:lnTo>
                  <a:lnTo>
                    <a:pt x="408221" y="900041"/>
                  </a:lnTo>
                  <a:lnTo>
                    <a:pt x="409197" y="898139"/>
                  </a:lnTo>
                  <a:lnTo>
                    <a:pt x="408221" y="897167"/>
                  </a:lnTo>
                  <a:lnTo>
                    <a:pt x="409197" y="894338"/>
                  </a:lnTo>
                  <a:lnTo>
                    <a:pt x="409197" y="893372"/>
                  </a:lnTo>
                  <a:lnTo>
                    <a:pt x="409197" y="891470"/>
                  </a:lnTo>
                  <a:lnTo>
                    <a:pt x="410124" y="890544"/>
                  </a:lnTo>
                  <a:lnTo>
                    <a:pt x="416792" y="890544"/>
                  </a:lnTo>
                  <a:lnTo>
                    <a:pt x="418690" y="886743"/>
                  </a:lnTo>
                  <a:lnTo>
                    <a:pt x="419616" y="883875"/>
                  </a:lnTo>
                  <a:lnTo>
                    <a:pt x="419616" y="881978"/>
                  </a:lnTo>
                  <a:lnTo>
                    <a:pt x="418690" y="881046"/>
                  </a:lnTo>
                  <a:lnTo>
                    <a:pt x="421519" y="879149"/>
                  </a:lnTo>
                  <a:lnTo>
                    <a:pt x="415821" y="877246"/>
                  </a:lnTo>
                  <a:lnTo>
                    <a:pt x="416792" y="876280"/>
                  </a:lnTo>
                  <a:lnTo>
                    <a:pt x="417719" y="873446"/>
                  </a:lnTo>
                  <a:lnTo>
                    <a:pt x="416792" y="872480"/>
                  </a:lnTo>
                  <a:lnTo>
                    <a:pt x="415821" y="871554"/>
                  </a:lnTo>
                  <a:lnTo>
                    <a:pt x="416792" y="869656"/>
                  </a:lnTo>
                  <a:lnTo>
                    <a:pt x="415821" y="871554"/>
                  </a:lnTo>
                  <a:lnTo>
                    <a:pt x="414890" y="871554"/>
                  </a:lnTo>
                  <a:lnTo>
                    <a:pt x="412992" y="876280"/>
                  </a:lnTo>
                  <a:lnTo>
                    <a:pt x="412021" y="879149"/>
                  </a:lnTo>
                  <a:lnTo>
                    <a:pt x="410124" y="880075"/>
                  </a:lnTo>
                  <a:lnTo>
                    <a:pt x="407295" y="881978"/>
                  </a:lnTo>
                  <a:lnTo>
                    <a:pt x="403495" y="883875"/>
                  </a:lnTo>
                  <a:lnTo>
                    <a:pt x="403495" y="886743"/>
                  </a:lnTo>
                  <a:lnTo>
                    <a:pt x="400631" y="888641"/>
                  </a:lnTo>
                  <a:lnTo>
                    <a:pt x="398729" y="889573"/>
                  </a:lnTo>
                  <a:lnTo>
                    <a:pt x="396836" y="888641"/>
                  </a:lnTo>
                  <a:lnTo>
                    <a:pt x="395900" y="889573"/>
                  </a:lnTo>
                  <a:lnTo>
                    <a:pt x="397803" y="894338"/>
                  </a:lnTo>
                  <a:lnTo>
                    <a:pt x="395900" y="898139"/>
                  </a:lnTo>
                  <a:lnTo>
                    <a:pt x="394003" y="898139"/>
                  </a:lnTo>
                  <a:lnTo>
                    <a:pt x="393036" y="900041"/>
                  </a:lnTo>
                  <a:lnTo>
                    <a:pt x="391134" y="903831"/>
                  </a:lnTo>
                  <a:lnTo>
                    <a:pt x="391134" y="904767"/>
                  </a:lnTo>
                  <a:lnTo>
                    <a:pt x="392100" y="908562"/>
                  </a:lnTo>
                  <a:lnTo>
                    <a:pt x="393036" y="908562"/>
                  </a:lnTo>
                  <a:lnTo>
                    <a:pt x="394934" y="911406"/>
                  </a:lnTo>
                  <a:lnTo>
                    <a:pt x="393036" y="913308"/>
                  </a:lnTo>
                  <a:lnTo>
                    <a:pt x="393036" y="915206"/>
                  </a:lnTo>
                  <a:lnTo>
                    <a:pt x="391134" y="917108"/>
                  </a:lnTo>
                  <a:lnTo>
                    <a:pt x="392100" y="918054"/>
                  </a:lnTo>
                  <a:lnTo>
                    <a:pt x="391134" y="922801"/>
                  </a:lnTo>
                  <a:lnTo>
                    <a:pt x="388305" y="931352"/>
                  </a:lnTo>
                  <a:lnTo>
                    <a:pt x="386408" y="932298"/>
                  </a:lnTo>
                  <a:lnTo>
                    <a:pt x="384505" y="932298"/>
                  </a:lnTo>
                  <a:lnTo>
                    <a:pt x="378813" y="931352"/>
                  </a:lnTo>
                  <a:lnTo>
                    <a:pt x="377852" y="930396"/>
                  </a:lnTo>
                  <a:lnTo>
                    <a:pt x="375944" y="930396"/>
                  </a:lnTo>
                  <a:lnTo>
                    <a:pt x="373110" y="927552"/>
                  </a:lnTo>
                  <a:lnTo>
                    <a:pt x="371218" y="925649"/>
                  </a:lnTo>
                  <a:lnTo>
                    <a:pt x="370247" y="918054"/>
                  </a:lnTo>
                  <a:lnTo>
                    <a:pt x="367418" y="917108"/>
                  </a:lnTo>
                  <a:lnTo>
                    <a:pt x="365516" y="915206"/>
                  </a:lnTo>
                  <a:lnTo>
                    <a:pt x="363618" y="914260"/>
                  </a:lnTo>
                  <a:lnTo>
                    <a:pt x="359823" y="915206"/>
                  </a:lnTo>
                  <a:lnTo>
                    <a:pt x="354121" y="918054"/>
                  </a:lnTo>
                  <a:lnTo>
                    <a:pt x="353155" y="920903"/>
                  </a:lnTo>
                  <a:lnTo>
                    <a:pt x="347462" y="927552"/>
                  </a:lnTo>
                  <a:lnTo>
                    <a:pt x="355057" y="928503"/>
                  </a:lnTo>
                  <a:lnTo>
                    <a:pt x="357921" y="927552"/>
                  </a:lnTo>
                  <a:lnTo>
                    <a:pt x="357921" y="926601"/>
                  </a:lnTo>
                  <a:lnTo>
                    <a:pt x="356955" y="924703"/>
                  </a:lnTo>
                  <a:lnTo>
                    <a:pt x="358857" y="920903"/>
                  </a:lnTo>
                  <a:lnTo>
                    <a:pt x="360750" y="921855"/>
                  </a:lnTo>
                  <a:lnTo>
                    <a:pt x="361721" y="922801"/>
                  </a:lnTo>
                  <a:lnTo>
                    <a:pt x="365516" y="922801"/>
                  </a:lnTo>
                  <a:lnTo>
                    <a:pt x="365516" y="924703"/>
                  </a:lnTo>
                  <a:lnTo>
                    <a:pt x="365516" y="924703"/>
                  </a:lnTo>
                  <a:lnTo>
                    <a:pt x="365516" y="926601"/>
                  </a:lnTo>
                  <a:lnTo>
                    <a:pt x="371218" y="933249"/>
                  </a:lnTo>
                  <a:lnTo>
                    <a:pt x="372144" y="934195"/>
                  </a:lnTo>
                  <a:lnTo>
                    <a:pt x="373110" y="935147"/>
                  </a:lnTo>
                  <a:lnTo>
                    <a:pt x="375013" y="937044"/>
                  </a:lnTo>
                  <a:lnTo>
                    <a:pt x="375944" y="938947"/>
                  </a:lnTo>
                  <a:lnTo>
                    <a:pt x="375944" y="940844"/>
                  </a:lnTo>
                  <a:lnTo>
                    <a:pt x="376910" y="943693"/>
                  </a:lnTo>
                  <a:lnTo>
                    <a:pt x="375944" y="945590"/>
                  </a:lnTo>
                  <a:lnTo>
                    <a:pt x="375944" y="946541"/>
                  </a:lnTo>
                  <a:lnTo>
                    <a:pt x="376910" y="948439"/>
                  </a:lnTo>
                  <a:lnTo>
                    <a:pt x="382608" y="950342"/>
                  </a:lnTo>
                  <a:lnTo>
                    <a:pt x="383539" y="954132"/>
                  </a:lnTo>
                  <a:lnTo>
                    <a:pt x="385442" y="955088"/>
                  </a:lnTo>
                  <a:lnTo>
                    <a:pt x="382608" y="966482"/>
                  </a:lnTo>
                  <a:lnTo>
                    <a:pt x="381642" y="971229"/>
                  </a:lnTo>
                  <a:lnTo>
                    <a:pt x="376910" y="967429"/>
                  </a:lnTo>
                  <a:lnTo>
                    <a:pt x="376910" y="969326"/>
                  </a:lnTo>
                  <a:lnTo>
                    <a:pt x="376910" y="970277"/>
                  </a:lnTo>
                  <a:lnTo>
                    <a:pt x="376910" y="975975"/>
                  </a:lnTo>
                  <a:lnTo>
                    <a:pt x="377852" y="977872"/>
                  </a:lnTo>
                  <a:lnTo>
                    <a:pt x="372144" y="975024"/>
                  </a:lnTo>
                  <a:lnTo>
                    <a:pt x="370247" y="977872"/>
                  </a:lnTo>
                  <a:lnTo>
                    <a:pt x="368349" y="978823"/>
                  </a:lnTo>
                  <a:lnTo>
                    <a:pt x="368349" y="977872"/>
                  </a:lnTo>
                  <a:lnTo>
                    <a:pt x="368349" y="972175"/>
                  </a:lnTo>
                  <a:lnTo>
                    <a:pt x="366452" y="966482"/>
                  </a:lnTo>
                  <a:lnTo>
                    <a:pt x="366452" y="966482"/>
                  </a:lnTo>
                  <a:lnTo>
                    <a:pt x="363618" y="970277"/>
                  </a:lnTo>
                  <a:lnTo>
                    <a:pt x="361721" y="975975"/>
                  </a:lnTo>
                  <a:lnTo>
                    <a:pt x="358857" y="975024"/>
                  </a:lnTo>
                  <a:lnTo>
                    <a:pt x="359823" y="983570"/>
                  </a:lnTo>
                  <a:lnTo>
                    <a:pt x="356955" y="984516"/>
                  </a:lnTo>
                  <a:lnTo>
                    <a:pt x="356023" y="984516"/>
                  </a:lnTo>
                  <a:lnTo>
                    <a:pt x="355057" y="987365"/>
                  </a:lnTo>
                  <a:lnTo>
                    <a:pt x="349365" y="981672"/>
                  </a:lnTo>
                  <a:lnTo>
                    <a:pt x="348428" y="979770"/>
                  </a:lnTo>
                  <a:lnTo>
                    <a:pt x="348428" y="978823"/>
                  </a:lnTo>
                  <a:lnTo>
                    <a:pt x="348428" y="976921"/>
                  </a:lnTo>
                  <a:lnTo>
                    <a:pt x="347462" y="978823"/>
                  </a:lnTo>
                  <a:lnTo>
                    <a:pt x="346526" y="978823"/>
                  </a:lnTo>
                  <a:lnTo>
                    <a:pt x="345560" y="974077"/>
                  </a:lnTo>
                  <a:lnTo>
                    <a:pt x="343662" y="972175"/>
                  </a:lnTo>
                  <a:lnTo>
                    <a:pt x="344628" y="969326"/>
                  </a:lnTo>
                  <a:lnTo>
                    <a:pt x="340843" y="969326"/>
                  </a:lnTo>
                  <a:lnTo>
                    <a:pt x="338941" y="969326"/>
                  </a:lnTo>
                  <a:lnTo>
                    <a:pt x="335141" y="975024"/>
                  </a:lnTo>
                  <a:lnTo>
                    <a:pt x="331346" y="978823"/>
                  </a:lnTo>
                  <a:lnTo>
                    <a:pt x="329449" y="978823"/>
                  </a:lnTo>
                  <a:lnTo>
                    <a:pt x="325649" y="978823"/>
                  </a:lnTo>
                  <a:lnTo>
                    <a:pt x="323751" y="979770"/>
                  </a:lnTo>
                  <a:lnTo>
                    <a:pt x="326600" y="980721"/>
                  </a:lnTo>
                  <a:lnTo>
                    <a:pt x="327546" y="982619"/>
                  </a:lnTo>
                  <a:lnTo>
                    <a:pt x="324702" y="982619"/>
                  </a:lnTo>
                  <a:lnTo>
                    <a:pt x="325649" y="986418"/>
                  </a:lnTo>
                  <a:lnTo>
                    <a:pt x="326600" y="988316"/>
                  </a:lnTo>
                  <a:lnTo>
                    <a:pt x="323751" y="987365"/>
                  </a:lnTo>
                  <a:lnTo>
                    <a:pt x="320902" y="986418"/>
                  </a:lnTo>
                  <a:lnTo>
                    <a:pt x="313308" y="982619"/>
                  </a:lnTo>
                  <a:lnTo>
                    <a:pt x="313308" y="979770"/>
                  </a:lnTo>
                  <a:lnTo>
                    <a:pt x="319005" y="979770"/>
                  </a:lnTo>
                  <a:lnTo>
                    <a:pt x="317108" y="978823"/>
                  </a:lnTo>
                  <a:lnTo>
                    <a:pt x="317108" y="976921"/>
                  </a:lnTo>
                  <a:lnTo>
                    <a:pt x="316151" y="975975"/>
                  </a:lnTo>
                  <a:lnTo>
                    <a:pt x="314259" y="975024"/>
                  </a:lnTo>
                  <a:lnTo>
                    <a:pt x="312356" y="977872"/>
                  </a:lnTo>
                  <a:lnTo>
                    <a:pt x="311405" y="978823"/>
                  </a:lnTo>
                  <a:lnTo>
                    <a:pt x="309513" y="971229"/>
                  </a:lnTo>
                  <a:lnTo>
                    <a:pt x="309513" y="969326"/>
                  </a:lnTo>
                  <a:lnTo>
                    <a:pt x="310459" y="968375"/>
                  </a:lnTo>
                  <a:lnTo>
                    <a:pt x="311405" y="966482"/>
                  </a:lnTo>
                  <a:lnTo>
                    <a:pt x="313308" y="966482"/>
                  </a:lnTo>
                  <a:lnTo>
                    <a:pt x="315205" y="968375"/>
                  </a:lnTo>
                  <a:lnTo>
                    <a:pt x="319005" y="964580"/>
                  </a:lnTo>
                  <a:lnTo>
                    <a:pt x="319951" y="964580"/>
                  </a:lnTo>
                  <a:lnTo>
                    <a:pt x="313308" y="964580"/>
                  </a:lnTo>
                  <a:lnTo>
                    <a:pt x="312356" y="964580"/>
                  </a:lnTo>
                  <a:lnTo>
                    <a:pt x="313308" y="963629"/>
                  </a:lnTo>
                  <a:lnTo>
                    <a:pt x="315205" y="961731"/>
                  </a:lnTo>
                  <a:lnTo>
                    <a:pt x="317108" y="959834"/>
                  </a:lnTo>
                  <a:lnTo>
                    <a:pt x="315205" y="957931"/>
                  </a:lnTo>
                  <a:lnTo>
                    <a:pt x="312356" y="958883"/>
                  </a:lnTo>
                  <a:lnTo>
                    <a:pt x="311405" y="956985"/>
                  </a:lnTo>
                  <a:lnTo>
                    <a:pt x="308561" y="954132"/>
                  </a:lnTo>
                  <a:lnTo>
                    <a:pt x="306659" y="949385"/>
                  </a:lnTo>
                  <a:lnTo>
                    <a:pt x="300967" y="948439"/>
                  </a:lnTo>
                  <a:lnTo>
                    <a:pt x="298118" y="951288"/>
                  </a:lnTo>
                  <a:lnTo>
                    <a:pt x="300015" y="953185"/>
                  </a:lnTo>
                  <a:lnTo>
                    <a:pt x="300967" y="955088"/>
                  </a:lnTo>
                  <a:lnTo>
                    <a:pt x="300967" y="956034"/>
                  </a:lnTo>
                  <a:lnTo>
                    <a:pt x="300967" y="957931"/>
                  </a:lnTo>
                  <a:lnTo>
                    <a:pt x="296215" y="965526"/>
                  </a:lnTo>
                  <a:lnTo>
                    <a:pt x="299064" y="969326"/>
                  </a:lnTo>
                  <a:lnTo>
                    <a:pt x="299064" y="973121"/>
                  </a:lnTo>
                  <a:lnTo>
                    <a:pt x="298118" y="979770"/>
                  </a:lnTo>
                  <a:lnTo>
                    <a:pt x="299064" y="981672"/>
                  </a:lnTo>
                  <a:lnTo>
                    <a:pt x="299064" y="983570"/>
                  </a:lnTo>
                  <a:lnTo>
                    <a:pt x="297167" y="984516"/>
                  </a:lnTo>
                  <a:lnTo>
                    <a:pt x="294318" y="981672"/>
                  </a:lnTo>
                  <a:lnTo>
                    <a:pt x="293372" y="980721"/>
                  </a:lnTo>
                  <a:lnTo>
                    <a:pt x="292415" y="980721"/>
                  </a:lnTo>
                  <a:lnTo>
                    <a:pt x="289572" y="980721"/>
                  </a:lnTo>
                  <a:lnTo>
                    <a:pt x="291469" y="983570"/>
                  </a:lnTo>
                  <a:lnTo>
                    <a:pt x="292415" y="984516"/>
                  </a:lnTo>
                  <a:lnTo>
                    <a:pt x="291469" y="986418"/>
                  </a:lnTo>
                  <a:lnTo>
                    <a:pt x="291469" y="988316"/>
                  </a:lnTo>
                  <a:lnTo>
                    <a:pt x="292415" y="992106"/>
                  </a:lnTo>
                  <a:lnTo>
                    <a:pt x="286723" y="994013"/>
                  </a:lnTo>
                  <a:lnTo>
                    <a:pt x="282923" y="995911"/>
                  </a:lnTo>
                  <a:lnTo>
                    <a:pt x="281026" y="997813"/>
                  </a:lnTo>
                  <a:lnTo>
                    <a:pt x="281977" y="998760"/>
                  </a:lnTo>
                  <a:lnTo>
                    <a:pt x="284821" y="1003506"/>
                  </a:lnTo>
                  <a:lnTo>
                    <a:pt x="283874" y="1011100"/>
                  </a:lnTo>
                  <a:lnTo>
                    <a:pt x="282923" y="1011100"/>
                  </a:lnTo>
                  <a:lnTo>
                    <a:pt x="279128" y="1011100"/>
                  </a:lnTo>
                  <a:lnTo>
                    <a:pt x="277226" y="1007306"/>
                  </a:lnTo>
                  <a:lnTo>
                    <a:pt x="275328" y="1009208"/>
                  </a:lnTo>
                  <a:lnTo>
                    <a:pt x="275328" y="1011100"/>
                  </a:lnTo>
                  <a:lnTo>
                    <a:pt x="274382" y="1012052"/>
                  </a:lnTo>
                  <a:lnTo>
                    <a:pt x="272480" y="1010154"/>
                  </a:lnTo>
                  <a:lnTo>
                    <a:pt x="271533" y="1012052"/>
                  </a:lnTo>
                  <a:lnTo>
                    <a:pt x="270582" y="1013954"/>
                  </a:lnTo>
                  <a:lnTo>
                    <a:pt x="269631" y="1012052"/>
                  </a:lnTo>
                  <a:lnTo>
                    <a:pt x="269631" y="1009208"/>
                  </a:lnTo>
                  <a:lnTo>
                    <a:pt x="267733" y="1011100"/>
                  </a:lnTo>
                  <a:lnTo>
                    <a:pt x="267733" y="1011100"/>
                  </a:lnTo>
                  <a:lnTo>
                    <a:pt x="266787" y="1013003"/>
                  </a:lnTo>
                  <a:lnTo>
                    <a:pt x="267733" y="1015847"/>
                  </a:lnTo>
                  <a:lnTo>
                    <a:pt x="264885" y="1016803"/>
                  </a:lnTo>
                  <a:lnTo>
                    <a:pt x="260138" y="1019647"/>
                  </a:lnTo>
                  <a:lnTo>
                    <a:pt x="257290" y="1019647"/>
                  </a:lnTo>
                  <a:lnTo>
                    <a:pt x="255392" y="1018700"/>
                  </a:lnTo>
                  <a:lnTo>
                    <a:pt x="254441" y="1018700"/>
                  </a:lnTo>
                  <a:lnTo>
                    <a:pt x="253495" y="1019647"/>
                  </a:lnTo>
                  <a:lnTo>
                    <a:pt x="248744" y="1018700"/>
                  </a:lnTo>
                  <a:lnTo>
                    <a:pt x="247802" y="1018700"/>
                  </a:lnTo>
                  <a:lnTo>
                    <a:pt x="245900" y="1018700"/>
                  </a:lnTo>
                  <a:lnTo>
                    <a:pt x="246846" y="1016803"/>
                  </a:lnTo>
                  <a:lnTo>
                    <a:pt x="245900" y="1015847"/>
                  </a:lnTo>
                  <a:lnTo>
                    <a:pt x="243998" y="1017749"/>
                  </a:lnTo>
                  <a:lnTo>
                    <a:pt x="240198" y="1019647"/>
                  </a:lnTo>
                  <a:lnTo>
                    <a:pt x="237349" y="1019647"/>
                  </a:lnTo>
                  <a:lnTo>
                    <a:pt x="235446" y="1018700"/>
                  </a:lnTo>
                  <a:lnTo>
                    <a:pt x="236403" y="1018700"/>
                  </a:lnTo>
                  <a:lnTo>
                    <a:pt x="234500" y="1017749"/>
                  </a:lnTo>
                  <a:lnTo>
                    <a:pt x="234500" y="1015847"/>
                  </a:lnTo>
                  <a:lnTo>
                    <a:pt x="233559" y="1014901"/>
                  </a:lnTo>
                  <a:lnTo>
                    <a:pt x="232603" y="1012052"/>
                  </a:lnTo>
                  <a:lnTo>
                    <a:pt x="234500" y="1007306"/>
                  </a:lnTo>
                  <a:lnTo>
                    <a:pt x="234500" y="1006349"/>
                  </a:lnTo>
                  <a:lnTo>
                    <a:pt x="233559" y="1005408"/>
                  </a:lnTo>
                  <a:lnTo>
                    <a:pt x="231656" y="1003506"/>
                  </a:lnTo>
                  <a:lnTo>
                    <a:pt x="230705" y="1008252"/>
                  </a:lnTo>
                  <a:lnTo>
                    <a:pt x="229754" y="1009208"/>
                  </a:lnTo>
                  <a:lnTo>
                    <a:pt x="227852" y="1010154"/>
                  </a:lnTo>
                  <a:lnTo>
                    <a:pt x="226905" y="1010154"/>
                  </a:lnTo>
                  <a:lnTo>
                    <a:pt x="227852" y="1013954"/>
                  </a:lnTo>
                  <a:lnTo>
                    <a:pt x="225954" y="1016803"/>
                  </a:lnTo>
                  <a:lnTo>
                    <a:pt x="224061" y="1016803"/>
                  </a:lnTo>
                  <a:lnTo>
                    <a:pt x="222159" y="1014901"/>
                  </a:lnTo>
                  <a:lnTo>
                    <a:pt x="220257" y="1015847"/>
                  </a:lnTo>
                  <a:lnTo>
                    <a:pt x="221208" y="1017749"/>
                  </a:lnTo>
                  <a:lnTo>
                    <a:pt x="221208" y="1018700"/>
                  </a:lnTo>
                  <a:lnTo>
                    <a:pt x="217413" y="1019647"/>
                  </a:lnTo>
                  <a:lnTo>
                    <a:pt x="214564" y="1020593"/>
                  </a:lnTo>
                  <a:lnTo>
                    <a:pt x="213613" y="1022495"/>
                  </a:lnTo>
                  <a:lnTo>
                    <a:pt x="213613" y="1021549"/>
                  </a:lnTo>
                  <a:lnTo>
                    <a:pt x="212662" y="1021549"/>
                  </a:lnTo>
                  <a:lnTo>
                    <a:pt x="212662" y="1022495"/>
                  </a:lnTo>
                  <a:lnTo>
                    <a:pt x="211711" y="1023447"/>
                  </a:lnTo>
                  <a:lnTo>
                    <a:pt x="209818" y="1019647"/>
                  </a:lnTo>
                  <a:lnTo>
                    <a:pt x="210764" y="1019647"/>
                  </a:lnTo>
                  <a:lnTo>
                    <a:pt x="211711" y="1017749"/>
                  </a:lnTo>
                  <a:lnTo>
                    <a:pt x="204116" y="1018700"/>
                  </a:lnTo>
                  <a:lnTo>
                    <a:pt x="206964" y="1025344"/>
                  </a:lnTo>
                  <a:lnTo>
                    <a:pt x="210764" y="1026295"/>
                  </a:lnTo>
                  <a:lnTo>
                    <a:pt x="205072" y="1027241"/>
                  </a:lnTo>
                  <a:lnTo>
                    <a:pt x="204116" y="1027241"/>
                  </a:lnTo>
                  <a:lnTo>
                    <a:pt x="203169" y="1026295"/>
                  </a:lnTo>
                  <a:lnTo>
                    <a:pt x="202218" y="1024398"/>
                  </a:lnTo>
                  <a:lnTo>
                    <a:pt x="202218" y="1023447"/>
                  </a:lnTo>
                  <a:lnTo>
                    <a:pt x="202218" y="1023447"/>
                  </a:lnTo>
                  <a:lnTo>
                    <a:pt x="190828" y="1026295"/>
                  </a:lnTo>
                  <a:lnTo>
                    <a:pt x="189877" y="1026295"/>
                  </a:lnTo>
                  <a:lnTo>
                    <a:pt x="188926" y="1027241"/>
                  </a:lnTo>
                  <a:lnTo>
                    <a:pt x="187028" y="1027241"/>
                  </a:lnTo>
                  <a:lnTo>
                    <a:pt x="186077" y="1026295"/>
                  </a:lnTo>
                  <a:lnTo>
                    <a:pt x="182282" y="1025344"/>
                  </a:lnTo>
                  <a:lnTo>
                    <a:pt x="181331" y="1024398"/>
                  </a:lnTo>
                  <a:lnTo>
                    <a:pt x="179433" y="1023447"/>
                  </a:lnTo>
                  <a:lnTo>
                    <a:pt x="178482" y="1021549"/>
                  </a:lnTo>
                  <a:lnTo>
                    <a:pt x="176585" y="1016803"/>
                  </a:lnTo>
                  <a:lnTo>
                    <a:pt x="175634" y="1013954"/>
                  </a:lnTo>
                  <a:lnTo>
                    <a:pt x="174687" y="1013003"/>
                  </a:lnTo>
                  <a:lnTo>
                    <a:pt x="172785" y="1012052"/>
                  </a:lnTo>
                  <a:lnTo>
                    <a:pt x="170887" y="1006349"/>
                  </a:lnTo>
                  <a:lnTo>
                    <a:pt x="170887" y="1005408"/>
                  </a:lnTo>
                  <a:lnTo>
                    <a:pt x="170887" y="1003506"/>
                  </a:lnTo>
                  <a:lnTo>
                    <a:pt x="169936" y="998760"/>
                  </a:lnTo>
                  <a:lnTo>
                    <a:pt x="167087" y="997813"/>
                  </a:lnTo>
                  <a:lnTo>
                    <a:pt x="165190" y="994965"/>
                  </a:lnTo>
                  <a:lnTo>
                    <a:pt x="165190" y="993067"/>
                  </a:lnTo>
                  <a:lnTo>
                    <a:pt x="165190" y="991165"/>
                  </a:lnTo>
                  <a:lnTo>
                    <a:pt x="166141" y="988316"/>
                  </a:lnTo>
                  <a:lnTo>
                    <a:pt x="167087" y="986418"/>
                  </a:lnTo>
                  <a:lnTo>
                    <a:pt x="168990" y="984516"/>
                  </a:lnTo>
                  <a:lnTo>
                    <a:pt x="169936" y="984516"/>
                  </a:lnTo>
                  <a:lnTo>
                    <a:pt x="171834" y="983570"/>
                  </a:lnTo>
                  <a:lnTo>
                    <a:pt x="173736" y="981672"/>
                  </a:lnTo>
                  <a:lnTo>
                    <a:pt x="174687" y="980721"/>
                  </a:lnTo>
                  <a:lnTo>
                    <a:pt x="176585" y="978823"/>
                  </a:lnTo>
                  <a:lnTo>
                    <a:pt x="177531" y="974077"/>
                  </a:lnTo>
                  <a:lnTo>
                    <a:pt x="177531" y="971229"/>
                  </a:lnTo>
                  <a:lnTo>
                    <a:pt x="178482" y="968375"/>
                  </a:lnTo>
                  <a:lnTo>
                    <a:pt x="179433" y="965526"/>
                  </a:lnTo>
                  <a:lnTo>
                    <a:pt x="180385" y="964580"/>
                  </a:lnTo>
                  <a:lnTo>
                    <a:pt x="181331" y="960780"/>
                  </a:lnTo>
                  <a:lnTo>
                    <a:pt x="182282" y="956985"/>
                  </a:lnTo>
                  <a:lnTo>
                    <a:pt x="183228" y="955088"/>
                  </a:lnTo>
                  <a:lnTo>
                    <a:pt x="183228" y="943693"/>
                  </a:lnTo>
                  <a:lnTo>
                    <a:pt x="181331" y="941790"/>
                  </a:lnTo>
                  <a:lnTo>
                    <a:pt x="180385" y="939893"/>
                  </a:lnTo>
                  <a:lnTo>
                    <a:pt x="176585" y="937995"/>
                  </a:lnTo>
                  <a:lnTo>
                    <a:pt x="174687" y="937044"/>
                  </a:lnTo>
                  <a:lnTo>
                    <a:pt x="172785" y="935147"/>
                  </a:lnTo>
                  <a:lnTo>
                    <a:pt x="170887" y="933249"/>
                  </a:lnTo>
                  <a:lnTo>
                    <a:pt x="170887" y="933249"/>
                  </a:lnTo>
                  <a:lnTo>
                    <a:pt x="168039" y="928503"/>
                  </a:lnTo>
                  <a:lnTo>
                    <a:pt x="168039" y="925649"/>
                  </a:lnTo>
                  <a:lnTo>
                    <a:pt x="168039" y="919006"/>
                  </a:lnTo>
                  <a:lnTo>
                    <a:pt x="168039" y="916157"/>
                  </a:lnTo>
                  <a:lnTo>
                    <a:pt x="167087" y="908562"/>
                  </a:lnTo>
                  <a:lnTo>
                    <a:pt x="166141" y="906660"/>
                  </a:lnTo>
                  <a:lnTo>
                    <a:pt x="164239" y="904767"/>
                  </a:lnTo>
                  <a:lnTo>
                    <a:pt x="162341" y="902865"/>
                  </a:lnTo>
                  <a:lnTo>
                    <a:pt x="157595" y="903831"/>
                  </a:lnTo>
                  <a:lnTo>
                    <a:pt x="150951" y="903831"/>
                  </a:lnTo>
                  <a:lnTo>
                    <a:pt x="149049" y="902865"/>
                  </a:lnTo>
                  <a:lnTo>
                    <a:pt x="146200" y="901933"/>
                  </a:lnTo>
                  <a:lnTo>
                    <a:pt x="143352" y="899065"/>
                  </a:lnTo>
                  <a:lnTo>
                    <a:pt x="142405" y="897167"/>
                  </a:lnTo>
                  <a:lnTo>
                    <a:pt x="141454" y="888641"/>
                  </a:lnTo>
                  <a:lnTo>
                    <a:pt x="139557" y="881046"/>
                  </a:lnTo>
                  <a:lnTo>
                    <a:pt x="129108" y="880075"/>
                  </a:lnTo>
                  <a:lnTo>
                    <a:pt x="120567" y="874383"/>
                  </a:lnTo>
                  <a:lnTo>
                    <a:pt x="120567" y="873446"/>
                  </a:lnTo>
                  <a:lnTo>
                    <a:pt x="118669" y="870583"/>
                  </a:lnTo>
                  <a:lnTo>
                    <a:pt x="115836" y="867754"/>
                  </a:lnTo>
                  <a:lnTo>
                    <a:pt x="114869" y="865856"/>
                  </a:lnTo>
                  <a:lnTo>
                    <a:pt x="112972" y="863954"/>
                  </a:lnTo>
                  <a:lnTo>
                    <a:pt x="110138" y="861086"/>
                  </a:lnTo>
                  <a:lnTo>
                    <a:pt x="106343" y="858262"/>
                  </a:lnTo>
                  <a:lnTo>
                    <a:pt x="102543" y="854462"/>
                  </a:lnTo>
                  <a:lnTo>
                    <a:pt x="103475" y="831677"/>
                  </a:lnTo>
                  <a:lnTo>
                    <a:pt x="103475" y="830706"/>
                  </a:lnTo>
                  <a:lnTo>
                    <a:pt x="102543" y="825975"/>
                  </a:lnTo>
                  <a:lnTo>
                    <a:pt x="101577" y="825008"/>
                  </a:lnTo>
                  <a:lnTo>
                    <a:pt x="97777" y="823111"/>
                  </a:lnTo>
                  <a:lnTo>
                    <a:pt x="95880" y="821209"/>
                  </a:lnTo>
                  <a:lnTo>
                    <a:pt x="93051" y="818380"/>
                  </a:lnTo>
                  <a:lnTo>
                    <a:pt x="92080" y="817414"/>
                  </a:lnTo>
                  <a:lnTo>
                    <a:pt x="90202" y="814580"/>
                  </a:lnTo>
                  <a:lnTo>
                    <a:pt x="87354" y="810785"/>
                  </a:lnTo>
                  <a:lnTo>
                    <a:pt x="85451" y="808887"/>
                  </a:lnTo>
                  <a:lnTo>
                    <a:pt x="84505" y="806985"/>
                  </a:lnTo>
                  <a:lnTo>
                    <a:pt x="81656" y="805083"/>
                  </a:lnTo>
                  <a:lnTo>
                    <a:pt x="81656" y="805083"/>
                  </a:lnTo>
                  <a:lnTo>
                    <a:pt x="78807" y="804121"/>
                  </a:lnTo>
                  <a:lnTo>
                    <a:pt x="76910" y="803190"/>
                  </a:lnTo>
                  <a:lnTo>
                    <a:pt x="75959" y="801292"/>
                  </a:lnTo>
                  <a:lnTo>
                    <a:pt x="75013" y="800326"/>
                  </a:lnTo>
                  <a:lnTo>
                    <a:pt x="73110" y="799390"/>
                  </a:lnTo>
                  <a:lnTo>
                    <a:pt x="72159" y="798424"/>
                  </a:lnTo>
                  <a:lnTo>
                    <a:pt x="67413" y="796527"/>
                  </a:lnTo>
                  <a:lnTo>
                    <a:pt x="64569" y="797493"/>
                  </a:lnTo>
                  <a:lnTo>
                    <a:pt x="61715" y="795590"/>
                  </a:lnTo>
                  <a:lnTo>
                    <a:pt x="60769" y="795590"/>
                  </a:lnTo>
                  <a:lnTo>
                    <a:pt x="59818" y="794624"/>
                  </a:lnTo>
                  <a:lnTo>
                    <a:pt x="58872" y="791795"/>
                  </a:lnTo>
                  <a:lnTo>
                    <a:pt x="57920" y="787995"/>
                  </a:lnTo>
                  <a:lnTo>
                    <a:pt x="56023" y="785151"/>
                  </a:lnTo>
                  <a:lnTo>
                    <a:pt x="56023" y="785151"/>
                  </a:lnTo>
                  <a:lnTo>
                    <a:pt x="50325" y="781352"/>
                  </a:lnTo>
                  <a:lnTo>
                    <a:pt x="48423" y="780400"/>
                  </a:lnTo>
                  <a:lnTo>
                    <a:pt x="47477" y="778503"/>
                  </a:lnTo>
                  <a:lnTo>
                    <a:pt x="46526" y="775654"/>
                  </a:lnTo>
                  <a:lnTo>
                    <a:pt x="45579" y="773757"/>
                  </a:lnTo>
                  <a:lnTo>
                    <a:pt x="42726" y="771854"/>
                  </a:lnTo>
                  <a:lnTo>
                    <a:pt x="41779" y="769962"/>
                  </a:lnTo>
                  <a:lnTo>
                    <a:pt x="37979" y="759513"/>
                  </a:lnTo>
                  <a:lnTo>
                    <a:pt x="37033" y="755718"/>
                  </a:lnTo>
                  <a:lnTo>
                    <a:pt x="36082" y="751918"/>
                  </a:lnTo>
                  <a:lnTo>
                    <a:pt x="37033" y="742426"/>
                  </a:lnTo>
                  <a:lnTo>
                    <a:pt x="37979" y="731982"/>
                  </a:lnTo>
                  <a:lnTo>
                    <a:pt x="37979" y="726280"/>
                  </a:lnTo>
                  <a:lnTo>
                    <a:pt x="37033" y="723436"/>
                  </a:lnTo>
                  <a:lnTo>
                    <a:pt x="36082" y="714890"/>
                  </a:lnTo>
                  <a:lnTo>
                    <a:pt x="35131" y="713939"/>
                  </a:lnTo>
                  <a:lnTo>
                    <a:pt x="33233" y="712041"/>
                  </a:lnTo>
                  <a:lnTo>
                    <a:pt x="33233" y="712041"/>
                  </a:lnTo>
                  <a:lnTo>
                    <a:pt x="31336" y="704447"/>
                  </a:lnTo>
                  <a:lnTo>
                    <a:pt x="31336" y="696852"/>
                  </a:lnTo>
                  <a:lnTo>
                    <a:pt x="30385" y="694949"/>
                  </a:lnTo>
                  <a:lnTo>
                    <a:pt x="29433" y="691149"/>
                  </a:lnTo>
                  <a:lnTo>
                    <a:pt x="25638" y="687354"/>
                  </a:lnTo>
                  <a:lnTo>
                    <a:pt x="23736" y="686403"/>
                  </a:lnTo>
                  <a:lnTo>
                    <a:pt x="23736" y="686403"/>
                  </a:lnTo>
                  <a:lnTo>
                    <a:pt x="21838" y="684511"/>
                  </a:lnTo>
                  <a:lnTo>
                    <a:pt x="20892" y="683554"/>
                  </a:lnTo>
                  <a:lnTo>
                    <a:pt x="18990" y="683554"/>
                  </a:lnTo>
                  <a:lnTo>
                    <a:pt x="16146" y="678808"/>
                  </a:lnTo>
                  <a:lnTo>
                    <a:pt x="14244" y="677862"/>
                  </a:lnTo>
                  <a:lnTo>
                    <a:pt x="12346" y="675960"/>
                  </a:lnTo>
                  <a:lnTo>
                    <a:pt x="11395" y="669316"/>
                  </a:lnTo>
                  <a:lnTo>
                    <a:pt x="10449" y="668365"/>
                  </a:lnTo>
                  <a:lnTo>
                    <a:pt x="9497" y="667413"/>
                  </a:lnTo>
                  <a:lnTo>
                    <a:pt x="8551" y="663638"/>
                  </a:lnTo>
                  <a:lnTo>
                    <a:pt x="6649" y="661741"/>
                  </a:lnTo>
                  <a:lnTo>
                    <a:pt x="5697" y="659838"/>
                  </a:lnTo>
                  <a:lnTo>
                    <a:pt x="4751" y="656975"/>
                  </a:lnTo>
                  <a:lnTo>
                    <a:pt x="2854" y="656043"/>
                  </a:lnTo>
                  <a:lnTo>
                    <a:pt x="1902" y="655072"/>
                  </a:lnTo>
                  <a:lnTo>
                    <a:pt x="0" y="654146"/>
                  </a:lnTo>
                  <a:lnTo>
                    <a:pt x="8551" y="638951"/>
                  </a:lnTo>
                  <a:lnTo>
                    <a:pt x="12346" y="637054"/>
                  </a:lnTo>
                  <a:lnTo>
                    <a:pt x="13297" y="637054"/>
                  </a:lnTo>
                  <a:lnTo>
                    <a:pt x="15195" y="635156"/>
                  </a:lnTo>
                  <a:lnTo>
                    <a:pt x="17092" y="634185"/>
                  </a:lnTo>
                  <a:lnTo>
                    <a:pt x="18990" y="632288"/>
                  </a:lnTo>
                  <a:lnTo>
                    <a:pt x="20892" y="631356"/>
                  </a:lnTo>
                  <a:lnTo>
                    <a:pt x="21838" y="630390"/>
                  </a:lnTo>
                  <a:lnTo>
                    <a:pt x="24687" y="629454"/>
                  </a:lnTo>
                  <a:lnTo>
                    <a:pt x="25638" y="627556"/>
                  </a:lnTo>
                  <a:lnTo>
                    <a:pt x="25638" y="624688"/>
                  </a:lnTo>
                  <a:lnTo>
                    <a:pt x="26589" y="622795"/>
                  </a:lnTo>
                  <a:lnTo>
                    <a:pt x="28487" y="620893"/>
                  </a:lnTo>
                  <a:lnTo>
                    <a:pt x="29433" y="619961"/>
                  </a:lnTo>
                  <a:lnTo>
                    <a:pt x="31336" y="618996"/>
                  </a:lnTo>
                  <a:lnTo>
                    <a:pt x="32287" y="618059"/>
                  </a:lnTo>
                  <a:lnTo>
                    <a:pt x="32287" y="617093"/>
                  </a:lnTo>
                  <a:lnTo>
                    <a:pt x="35131" y="615196"/>
                  </a:lnTo>
                  <a:lnTo>
                    <a:pt x="37033" y="615196"/>
                  </a:lnTo>
                  <a:lnTo>
                    <a:pt x="37979" y="610464"/>
                  </a:lnTo>
                  <a:lnTo>
                    <a:pt x="38931" y="609498"/>
                  </a:lnTo>
                  <a:lnTo>
                    <a:pt x="37979" y="600972"/>
                  </a:lnTo>
                  <a:lnTo>
                    <a:pt x="35131" y="597177"/>
                  </a:lnTo>
                  <a:lnTo>
                    <a:pt x="34184" y="597177"/>
                  </a:lnTo>
                  <a:lnTo>
                    <a:pt x="32287" y="594308"/>
                  </a:lnTo>
                  <a:lnTo>
                    <a:pt x="32287" y="592411"/>
                  </a:lnTo>
                  <a:lnTo>
                    <a:pt x="30385" y="590509"/>
                  </a:lnTo>
                  <a:lnTo>
                    <a:pt x="29433" y="581982"/>
                  </a:lnTo>
                  <a:lnTo>
                    <a:pt x="28487" y="580085"/>
                  </a:lnTo>
                  <a:lnTo>
                    <a:pt x="28487" y="578187"/>
                  </a:lnTo>
                  <a:lnTo>
                    <a:pt x="30385" y="576290"/>
                  </a:lnTo>
                  <a:lnTo>
                    <a:pt x="31336" y="576290"/>
                  </a:lnTo>
                  <a:lnTo>
                    <a:pt x="33233" y="575319"/>
                  </a:lnTo>
                  <a:lnTo>
                    <a:pt x="37033" y="573421"/>
                  </a:lnTo>
                  <a:lnTo>
                    <a:pt x="37033" y="573421"/>
                  </a:lnTo>
                  <a:lnTo>
                    <a:pt x="38931" y="570587"/>
                  </a:lnTo>
                  <a:lnTo>
                    <a:pt x="39882" y="568695"/>
                  </a:lnTo>
                  <a:lnTo>
                    <a:pt x="41779" y="557300"/>
                  </a:lnTo>
                  <a:lnTo>
                    <a:pt x="44628" y="553500"/>
                  </a:lnTo>
                  <a:lnTo>
                    <a:pt x="45579" y="552549"/>
                  </a:lnTo>
                  <a:lnTo>
                    <a:pt x="46526" y="551598"/>
                  </a:lnTo>
                  <a:lnTo>
                    <a:pt x="47477" y="548749"/>
                  </a:lnTo>
                  <a:lnTo>
                    <a:pt x="48423" y="547803"/>
                  </a:lnTo>
                  <a:lnTo>
                    <a:pt x="49374" y="545905"/>
                  </a:lnTo>
                  <a:lnTo>
                    <a:pt x="50325" y="542105"/>
                  </a:lnTo>
                  <a:lnTo>
                    <a:pt x="52223" y="539257"/>
                  </a:lnTo>
                  <a:lnTo>
                    <a:pt x="53174" y="539257"/>
                  </a:lnTo>
                  <a:lnTo>
                    <a:pt x="56969" y="536408"/>
                  </a:lnTo>
                  <a:lnTo>
                    <a:pt x="60769" y="535462"/>
                  </a:lnTo>
                  <a:lnTo>
                    <a:pt x="63618" y="534510"/>
                  </a:lnTo>
                  <a:lnTo>
                    <a:pt x="64569" y="532608"/>
                  </a:lnTo>
                  <a:lnTo>
                    <a:pt x="66466" y="530715"/>
                  </a:lnTo>
                  <a:lnTo>
                    <a:pt x="68364" y="529764"/>
                  </a:lnTo>
                  <a:lnTo>
                    <a:pt x="71213" y="527862"/>
                  </a:lnTo>
                  <a:lnTo>
                    <a:pt x="72159" y="525969"/>
                  </a:lnTo>
                  <a:lnTo>
                    <a:pt x="73110" y="521218"/>
                  </a:lnTo>
                  <a:lnTo>
                    <a:pt x="74061" y="516472"/>
                  </a:lnTo>
                  <a:lnTo>
                    <a:pt x="75013" y="514574"/>
                  </a:lnTo>
                  <a:lnTo>
                    <a:pt x="75959" y="510774"/>
                  </a:lnTo>
                  <a:lnTo>
                    <a:pt x="75959" y="507926"/>
                  </a:lnTo>
                  <a:lnTo>
                    <a:pt x="76910" y="503180"/>
                  </a:lnTo>
                  <a:lnTo>
                    <a:pt x="76910" y="503180"/>
                  </a:lnTo>
                  <a:lnTo>
                    <a:pt x="77856" y="502228"/>
                  </a:lnTo>
                  <a:lnTo>
                    <a:pt x="78807" y="500331"/>
                  </a:lnTo>
                  <a:lnTo>
                    <a:pt x="80705" y="499380"/>
                  </a:lnTo>
                  <a:lnTo>
                    <a:pt x="81656" y="498428"/>
                  </a:lnTo>
                  <a:lnTo>
                    <a:pt x="81656" y="496531"/>
                  </a:lnTo>
                  <a:lnTo>
                    <a:pt x="80705" y="494629"/>
                  </a:lnTo>
                  <a:lnTo>
                    <a:pt x="79759" y="494629"/>
                  </a:lnTo>
                  <a:lnTo>
                    <a:pt x="76910" y="492736"/>
                  </a:lnTo>
                  <a:lnTo>
                    <a:pt x="72159" y="491785"/>
                  </a:lnTo>
                  <a:lnTo>
                    <a:pt x="65515" y="490834"/>
                  </a:lnTo>
                  <a:lnTo>
                    <a:pt x="63618" y="489882"/>
                  </a:lnTo>
                  <a:lnTo>
                    <a:pt x="61715" y="489882"/>
                  </a:lnTo>
                  <a:lnTo>
                    <a:pt x="61715" y="489882"/>
                  </a:lnTo>
                  <a:lnTo>
                    <a:pt x="57920" y="490834"/>
                  </a:lnTo>
                  <a:lnTo>
                    <a:pt x="56969" y="488936"/>
                  </a:lnTo>
                  <a:lnTo>
                    <a:pt x="56023" y="487990"/>
                  </a:lnTo>
                  <a:lnTo>
                    <a:pt x="54120" y="486087"/>
                  </a:lnTo>
                  <a:lnTo>
                    <a:pt x="53174" y="484190"/>
                  </a:lnTo>
                  <a:lnTo>
                    <a:pt x="51277" y="481341"/>
                  </a:lnTo>
                  <a:lnTo>
                    <a:pt x="50325" y="479444"/>
                  </a:lnTo>
                  <a:lnTo>
                    <a:pt x="50325" y="474693"/>
                  </a:lnTo>
                  <a:lnTo>
                    <a:pt x="51277" y="469946"/>
                  </a:lnTo>
                  <a:lnTo>
                    <a:pt x="51277" y="469000"/>
                  </a:lnTo>
                  <a:lnTo>
                    <a:pt x="51277" y="464254"/>
                  </a:lnTo>
                  <a:lnTo>
                    <a:pt x="53174" y="459503"/>
                  </a:lnTo>
                  <a:lnTo>
                    <a:pt x="56023" y="457605"/>
                  </a:lnTo>
                  <a:lnTo>
                    <a:pt x="57920" y="456654"/>
                  </a:lnTo>
                  <a:lnTo>
                    <a:pt x="57920" y="456654"/>
                  </a:lnTo>
                  <a:lnTo>
                    <a:pt x="61715" y="454757"/>
                  </a:lnTo>
                  <a:lnTo>
                    <a:pt x="63618" y="451903"/>
                  </a:lnTo>
                  <a:lnTo>
                    <a:pt x="62666" y="449059"/>
                  </a:lnTo>
                  <a:lnTo>
                    <a:pt x="60769" y="440513"/>
                  </a:lnTo>
                  <a:lnTo>
                    <a:pt x="56969" y="439562"/>
                  </a:lnTo>
                  <a:lnTo>
                    <a:pt x="56023" y="436713"/>
                  </a:lnTo>
                  <a:lnTo>
                    <a:pt x="56023" y="435767"/>
                  </a:lnTo>
                  <a:lnTo>
                    <a:pt x="52223" y="430070"/>
                  </a:lnTo>
                  <a:lnTo>
                    <a:pt x="49374" y="425338"/>
                  </a:lnTo>
                  <a:lnTo>
                    <a:pt x="47477" y="422475"/>
                  </a:lnTo>
                  <a:lnTo>
                    <a:pt x="44628" y="415846"/>
                  </a:lnTo>
                  <a:lnTo>
                    <a:pt x="40828" y="412046"/>
                  </a:lnTo>
                  <a:lnTo>
                    <a:pt x="39882" y="410148"/>
                  </a:lnTo>
                  <a:lnTo>
                    <a:pt x="39882" y="407285"/>
                  </a:lnTo>
                  <a:lnTo>
                    <a:pt x="26589" y="396856"/>
                  </a:lnTo>
                  <a:lnTo>
                    <a:pt x="25638" y="394959"/>
                  </a:lnTo>
                  <a:lnTo>
                    <a:pt x="15195" y="388295"/>
                  </a:lnTo>
                  <a:lnTo>
                    <a:pt x="7600" y="381666"/>
                  </a:lnTo>
                  <a:lnTo>
                    <a:pt x="6649" y="375003"/>
                  </a:lnTo>
                  <a:lnTo>
                    <a:pt x="10449" y="367408"/>
                  </a:lnTo>
                  <a:lnTo>
                    <a:pt x="22790" y="354111"/>
                  </a:lnTo>
                  <a:lnTo>
                    <a:pt x="24687" y="338921"/>
                  </a:lnTo>
                  <a:lnTo>
                    <a:pt x="29433" y="323726"/>
                  </a:lnTo>
                  <a:lnTo>
                    <a:pt x="30385" y="322800"/>
                  </a:lnTo>
                  <a:lnTo>
                    <a:pt x="31336" y="322800"/>
                  </a:lnTo>
                  <a:lnTo>
                    <a:pt x="34184" y="320897"/>
                  </a:lnTo>
                  <a:lnTo>
                    <a:pt x="41779" y="314254"/>
                  </a:lnTo>
                  <a:lnTo>
                    <a:pt x="46526" y="314254"/>
                  </a:lnTo>
                  <a:lnTo>
                    <a:pt x="47477" y="314254"/>
                  </a:lnTo>
                  <a:lnTo>
                    <a:pt x="41779" y="304756"/>
                  </a:lnTo>
                  <a:lnTo>
                    <a:pt x="38931" y="294318"/>
                  </a:lnTo>
                  <a:lnTo>
                    <a:pt x="36082" y="282923"/>
                  </a:lnTo>
                  <a:lnTo>
                    <a:pt x="37033" y="279123"/>
                  </a:lnTo>
                  <a:lnTo>
                    <a:pt x="38931" y="277226"/>
                  </a:lnTo>
                  <a:lnTo>
                    <a:pt x="42726" y="270577"/>
                  </a:lnTo>
                  <a:lnTo>
                    <a:pt x="43677" y="264879"/>
                  </a:lnTo>
                  <a:lnTo>
                    <a:pt x="52223" y="246841"/>
                  </a:lnTo>
                  <a:lnTo>
                    <a:pt x="56023" y="229754"/>
                  </a:lnTo>
                  <a:lnTo>
                    <a:pt x="61715" y="222154"/>
                  </a:lnTo>
                  <a:lnTo>
                    <a:pt x="64569" y="221208"/>
                  </a:lnTo>
                  <a:lnTo>
                    <a:pt x="66466" y="220257"/>
                  </a:lnTo>
                  <a:lnTo>
                    <a:pt x="67413" y="220257"/>
                  </a:lnTo>
                  <a:lnTo>
                    <a:pt x="69315" y="215510"/>
                  </a:lnTo>
                  <a:lnTo>
                    <a:pt x="69315" y="208862"/>
                  </a:lnTo>
                  <a:lnTo>
                    <a:pt x="69315" y="206964"/>
                  </a:lnTo>
                  <a:lnTo>
                    <a:pt x="71213" y="199369"/>
                  </a:lnTo>
                  <a:lnTo>
                    <a:pt x="71213" y="183248"/>
                  </a:lnTo>
                  <a:lnTo>
                    <a:pt x="70266" y="175653"/>
                  </a:lnTo>
                  <a:lnTo>
                    <a:pt x="70266" y="174682"/>
                  </a:lnTo>
                  <a:lnTo>
                    <a:pt x="70266" y="163292"/>
                  </a:lnTo>
                  <a:lnTo>
                    <a:pt x="71213" y="160459"/>
                  </a:lnTo>
                  <a:lnTo>
                    <a:pt x="72159" y="156664"/>
                  </a:lnTo>
                  <a:lnTo>
                    <a:pt x="75013" y="152864"/>
                  </a:lnTo>
                  <a:lnTo>
                    <a:pt x="75959" y="151898"/>
                  </a:lnTo>
                  <a:lnTo>
                    <a:pt x="76910" y="151898"/>
                  </a:lnTo>
                  <a:lnTo>
                    <a:pt x="81656" y="152864"/>
                  </a:lnTo>
                  <a:lnTo>
                    <a:pt x="83554" y="153795"/>
                  </a:lnTo>
                  <a:lnTo>
                    <a:pt x="85451" y="152864"/>
                  </a:lnTo>
                  <a:lnTo>
                    <a:pt x="86402" y="150961"/>
                  </a:lnTo>
                  <a:lnTo>
                    <a:pt x="87354" y="149995"/>
                  </a:lnTo>
                  <a:lnTo>
                    <a:pt x="88305" y="149064"/>
                  </a:lnTo>
                  <a:lnTo>
                    <a:pt x="91149" y="144303"/>
                  </a:lnTo>
                  <a:lnTo>
                    <a:pt x="93051" y="143366"/>
                  </a:lnTo>
                  <a:lnTo>
                    <a:pt x="94948" y="140503"/>
                  </a:lnTo>
                  <a:lnTo>
                    <a:pt x="95880" y="140503"/>
                  </a:lnTo>
                  <a:lnTo>
                    <a:pt x="97777" y="138601"/>
                  </a:lnTo>
                  <a:lnTo>
                    <a:pt x="99680" y="136703"/>
                  </a:lnTo>
                  <a:lnTo>
                    <a:pt x="101577" y="134805"/>
                  </a:lnTo>
                  <a:lnTo>
                    <a:pt x="102543" y="133874"/>
                  </a:lnTo>
                  <a:lnTo>
                    <a:pt x="103475" y="132908"/>
                  </a:lnTo>
                  <a:lnTo>
                    <a:pt x="106343" y="131972"/>
                  </a:lnTo>
                  <a:lnTo>
                    <a:pt x="107275" y="131006"/>
                  </a:lnTo>
                  <a:lnTo>
                    <a:pt x="112041" y="129108"/>
                  </a:lnTo>
                  <a:lnTo>
                    <a:pt x="112972" y="129108"/>
                  </a:lnTo>
                  <a:lnTo>
                    <a:pt x="113938" y="128177"/>
                  </a:lnTo>
                  <a:lnTo>
                    <a:pt x="118669" y="124377"/>
                  </a:lnTo>
                  <a:lnTo>
                    <a:pt x="119636" y="121513"/>
                  </a:lnTo>
                  <a:lnTo>
                    <a:pt x="121533" y="118684"/>
                  </a:lnTo>
                  <a:lnTo>
                    <a:pt x="123416" y="109192"/>
                  </a:lnTo>
                  <a:lnTo>
                    <a:pt x="128162" y="107290"/>
                  </a:lnTo>
                  <a:lnTo>
                    <a:pt x="129108" y="104421"/>
                  </a:lnTo>
                  <a:lnTo>
                    <a:pt x="130059" y="102523"/>
                  </a:lnTo>
                  <a:lnTo>
                    <a:pt x="131962" y="97797"/>
                  </a:lnTo>
                  <a:lnTo>
                    <a:pt x="131962" y="95894"/>
                  </a:lnTo>
                  <a:lnTo>
                    <a:pt x="135757" y="91129"/>
                  </a:lnTo>
                  <a:lnTo>
                    <a:pt x="135757" y="83534"/>
                  </a:lnTo>
                  <a:lnTo>
                    <a:pt x="137659" y="80705"/>
                  </a:lnTo>
                  <a:lnTo>
                    <a:pt x="139557" y="76905"/>
                  </a:lnTo>
                  <a:lnTo>
                    <a:pt x="139557" y="75959"/>
                  </a:lnTo>
                  <a:lnTo>
                    <a:pt x="140503" y="75008"/>
                  </a:lnTo>
                  <a:lnTo>
                    <a:pt x="146200" y="76905"/>
                  </a:lnTo>
                  <a:lnTo>
                    <a:pt x="146200" y="78807"/>
                  </a:lnTo>
                  <a:lnTo>
                    <a:pt x="149049" y="80705"/>
                  </a:lnTo>
                  <a:lnTo>
                    <a:pt x="150951" y="82602"/>
                  </a:lnTo>
                  <a:lnTo>
                    <a:pt x="152849" y="82602"/>
                  </a:lnTo>
                  <a:lnTo>
                    <a:pt x="156644" y="80705"/>
                  </a:lnTo>
                  <a:lnTo>
                    <a:pt x="157595" y="80705"/>
                  </a:lnTo>
                  <a:lnTo>
                    <a:pt x="158541" y="80705"/>
                  </a:lnTo>
                  <a:lnTo>
                    <a:pt x="165190" y="79734"/>
                  </a:lnTo>
                  <a:lnTo>
                    <a:pt x="165190" y="78807"/>
                  </a:lnTo>
                  <a:lnTo>
                    <a:pt x="166141" y="77841"/>
                  </a:lnTo>
                  <a:lnTo>
                    <a:pt x="168039" y="75959"/>
                  </a:lnTo>
                  <a:lnTo>
                    <a:pt x="168039" y="75959"/>
                  </a:lnTo>
                  <a:lnTo>
                    <a:pt x="168990" y="75008"/>
                  </a:lnTo>
                  <a:lnTo>
                    <a:pt x="171834" y="70256"/>
                  </a:lnTo>
                  <a:lnTo>
                    <a:pt x="173736" y="69310"/>
                  </a:lnTo>
                  <a:lnTo>
                    <a:pt x="173736" y="69310"/>
                  </a:lnTo>
                  <a:lnTo>
                    <a:pt x="174687" y="69310"/>
                  </a:lnTo>
                  <a:lnTo>
                    <a:pt x="175634" y="68359"/>
                  </a:lnTo>
                  <a:lnTo>
                    <a:pt x="176585" y="67413"/>
                  </a:lnTo>
                  <a:lnTo>
                    <a:pt x="183228" y="65510"/>
                  </a:lnTo>
                  <a:lnTo>
                    <a:pt x="186077" y="64564"/>
                  </a:lnTo>
                  <a:lnTo>
                    <a:pt x="188926" y="63613"/>
                  </a:lnTo>
                  <a:lnTo>
                    <a:pt x="190828" y="60764"/>
                  </a:lnTo>
                  <a:lnTo>
                    <a:pt x="193677" y="61715"/>
                  </a:lnTo>
                  <a:lnTo>
                    <a:pt x="193677" y="62662"/>
                  </a:lnTo>
                  <a:lnTo>
                    <a:pt x="194623" y="63613"/>
                  </a:lnTo>
                  <a:lnTo>
                    <a:pt x="199374" y="62662"/>
                  </a:lnTo>
                  <a:lnTo>
                    <a:pt x="200321" y="60764"/>
                  </a:lnTo>
                  <a:lnTo>
                    <a:pt x="202218" y="59818"/>
                  </a:lnTo>
                  <a:lnTo>
                    <a:pt x="203169" y="58866"/>
                  </a:lnTo>
                  <a:lnTo>
                    <a:pt x="205072" y="54115"/>
                  </a:lnTo>
                  <a:lnTo>
                    <a:pt x="206964" y="50320"/>
                  </a:lnTo>
                  <a:lnTo>
                    <a:pt x="208867" y="49369"/>
                  </a:lnTo>
                  <a:lnTo>
                    <a:pt x="210764" y="48423"/>
                  </a:lnTo>
                  <a:lnTo>
                    <a:pt x="214564" y="47477"/>
                  </a:lnTo>
                  <a:lnTo>
                    <a:pt x="214564" y="47477"/>
                  </a:lnTo>
                  <a:lnTo>
                    <a:pt x="217413" y="49369"/>
                  </a:lnTo>
                  <a:lnTo>
                    <a:pt x="223110" y="50320"/>
                  </a:lnTo>
                  <a:lnTo>
                    <a:pt x="223110" y="50320"/>
                  </a:lnTo>
                  <a:lnTo>
                    <a:pt x="224061" y="49369"/>
                  </a:lnTo>
                  <a:lnTo>
                    <a:pt x="225008" y="48423"/>
                  </a:lnTo>
                  <a:lnTo>
                    <a:pt x="225954" y="46521"/>
                  </a:lnTo>
                  <a:lnTo>
                    <a:pt x="226905" y="39877"/>
                  </a:lnTo>
                  <a:lnTo>
                    <a:pt x="228808" y="37979"/>
                  </a:lnTo>
                  <a:lnTo>
                    <a:pt x="232603" y="36082"/>
                  </a:lnTo>
                  <a:lnTo>
                    <a:pt x="232603" y="32282"/>
                  </a:lnTo>
                  <a:lnTo>
                    <a:pt x="231656" y="31331"/>
                  </a:lnTo>
                  <a:lnTo>
                    <a:pt x="231656" y="28487"/>
                  </a:lnTo>
                  <a:lnTo>
                    <a:pt x="231656" y="27531"/>
                  </a:lnTo>
                  <a:lnTo>
                    <a:pt x="231656" y="26584"/>
                  </a:lnTo>
                  <a:lnTo>
                    <a:pt x="232603" y="25633"/>
                  </a:lnTo>
                  <a:lnTo>
                    <a:pt x="233559" y="23736"/>
                  </a:lnTo>
                  <a:lnTo>
                    <a:pt x="235446" y="21838"/>
                  </a:lnTo>
                  <a:lnTo>
                    <a:pt x="237349" y="19936"/>
                  </a:lnTo>
                  <a:lnTo>
                    <a:pt x="237349" y="19936"/>
                  </a:lnTo>
                  <a:lnTo>
                    <a:pt x="238305" y="18038"/>
                  </a:lnTo>
                  <a:lnTo>
                    <a:pt x="239251" y="8541"/>
                  </a:lnTo>
                  <a:lnTo>
                    <a:pt x="243046" y="8541"/>
                  </a:lnTo>
                  <a:lnTo>
                    <a:pt x="247802" y="10443"/>
                  </a:lnTo>
                  <a:lnTo>
                    <a:pt x="249690" y="9497"/>
                  </a:lnTo>
                  <a:lnTo>
                    <a:pt x="251592" y="8541"/>
                  </a:lnTo>
                  <a:lnTo>
                    <a:pt x="253495" y="7595"/>
                  </a:lnTo>
                  <a:lnTo>
                    <a:pt x="254441" y="4751"/>
                  </a:lnTo>
                  <a:lnTo>
                    <a:pt x="255392" y="3800"/>
                  </a:lnTo>
                  <a:lnTo>
                    <a:pt x="256339" y="2849"/>
                  </a:lnTo>
                  <a:lnTo>
                    <a:pt x="258236" y="946"/>
                  </a:lnTo>
                  <a:lnTo>
                    <a:pt x="259187" y="946"/>
                  </a:lnTo>
                  <a:lnTo>
                    <a:pt x="262036" y="0"/>
                  </a:lnTo>
                  <a:lnTo>
                    <a:pt x="262987" y="6644"/>
                  </a:lnTo>
                  <a:lnTo>
                    <a:pt x="260138" y="9497"/>
                  </a:lnTo>
                  <a:lnTo>
                    <a:pt x="260138" y="9497"/>
                  </a:lnTo>
                  <a:lnTo>
                    <a:pt x="259187" y="15190"/>
                  </a:lnTo>
                  <a:lnTo>
                    <a:pt x="260138" y="18038"/>
                  </a:lnTo>
                  <a:lnTo>
                    <a:pt x="260138" y="19936"/>
                  </a:lnTo>
                  <a:lnTo>
                    <a:pt x="260138" y="20887"/>
                  </a:lnTo>
                  <a:lnTo>
                    <a:pt x="262987" y="22785"/>
                  </a:lnTo>
                  <a:lnTo>
                    <a:pt x="265831" y="26584"/>
                  </a:lnTo>
                  <a:lnTo>
                    <a:pt x="274382" y="28487"/>
                  </a:lnTo>
                  <a:lnTo>
                    <a:pt x="275328" y="26584"/>
                  </a:lnTo>
                  <a:lnTo>
                    <a:pt x="286723" y="23736"/>
                  </a:lnTo>
                  <a:lnTo>
                    <a:pt x="289572" y="22785"/>
                  </a:lnTo>
                  <a:lnTo>
                    <a:pt x="290523" y="22785"/>
                  </a:lnTo>
                  <a:lnTo>
                    <a:pt x="289572" y="23736"/>
                  </a:lnTo>
                  <a:lnTo>
                    <a:pt x="290523" y="26584"/>
                  </a:lnTo>
                  <a:lnTo>
                    <a:pt x="292415" y="30379"/>
                  </a:lnTo>
                  <a:lnTo>
                    <a:pt x="295269" y="34179"/>
                  </a:lnTo>
                  <a:lnTo>
                    <a:pt x="299064" y="37028"/>
                  </a:lnTo>
                  <a:lnTo>
                    <a:pt x="299064" y="47477"/>
                  </a:lnTo>
                  <a:lnTo>
                    <a:pt x="301913" y="52223"/>
                  </a:lnTo>
                  <a:lnTo>
                    <a:pt x="301913" y="54115"/>
                  </a:lnTo>
                  <a:lnTo>
                    <a:pt x="300967" y="57915"/>
                  </a:lnTo>
                  <a:lnTo>
                    <a:pt x="296215" y="59818"/>
                  </a:lnTo>
                  <a:lnTo>
                    <a:pt x="300015" y="60764"/>
                  </a:lnTo>
                  <a:lnTo>
                    <a:pt x="301913" y="61715"/>
                  </a:lnTo>
                  <a:lnTo>
                    <a:pt x="308561" y="62662"/>
                  </a:lnTo>
                  <a:lnTo>
                    <a:pt x="310459" y="62662"/>
                  </a:lnTo>
                  <a:lnTo>
                    <a:pt x="311405" y="61715"/>
                  </a:lnTo>
                  <a:lnTo>
                    <a:pt x="312356" y="59818"/>
                  </a:lnTo>
                  <a:lnTo>
                    <a:pt x="316151" y="56969"/>
                  </a:lnTo>
                  <a:lnTo>
                    <a:pt x="325649" y="58866"/>
                  </a:lnTo>
                  <a:lnTo>
                    <a:pt x="337975" y="65510"/>
                  </a:lnTo>
                  <a:lnTo>
                    <a:pt x="338941" y="64564"/>
                  </a:lnTo>
                  <a:lnTo>
                    <a:pt x="343662" y="57915"/>
                  </a:lnTo>
                  <a:lnTo>
                    <a:pt x="345560" y="57915"/>
                  </a:lnTo>
                  <a:lnTo>
                    <a:pt x="346526" y="58866"/>
                  </a:lnTo>
                  <a:lnTo>
                    <a:pt x="347462" y="61715"/>
                  </a:lnTo>
                  <a:lnTo>
                    <a:pt x="350326" y="66461"/>
                  </a:lnTo>
                  <a:lnTo>
                    <a:pt x="352228" y="69310"/>
                  </a:lnTo>
                  <a:lnTo>
                    <a:pt x="352228" y="69310"/>
                  </a:lnTo>
                  <a:lnTo>
                    <a:pt x="354121" y="74056"/>
                  </a:lnTo>
                  <a:lnTo>
                    <a:pt x="354121" y="74056"/>
                  </a:lnTo>
                  <a:lnTo>
                    <a:pt x="355057" y="75008"/>
                  </a:lnTo>
                  <a:lnTo>
                    <a:pt x="356955" y="79734"/>
                  </a:lnTo>
                  <a:lnTo>
                    <a:pt x="359823" y="80705"/>
                  </a:lnTo>
                  <a:lnTo>
                    <a:pt x="363618" y="81636"/>
                  </a:lnTo>
                  <a:lnTo>
                    <a:pt x="364549" y="83534"/>
                  </a:lnTo>
                  <a:lnTo>
                    <a:pt x="365516" y="83534"/>
                  </a:lnTo>
                  <a:lnTo>
                    <a:pt x="366452" y="85436"/>
                  </a:lnTo>
                  <a:lnTo>
                    <a:pt x="368349" y="88300"/>
                  </a:lnTo>
                  <a:lnTo>
                    <a:pt x="369316" y="89231"/>
                  </a:lnTo>
                  <a:lnTo>
                    <a:pt x="371218" y="87334"/>
                  </a:lnTo>
                  <a:lnTo>
                    <a:pt x="372144" y="87334"/>
                  </a:lnTo>
                  <a:lnTo>
                    <a:pt x="376910" y="84500"/>
                  </a:lnTo>
                  <a:lnTo>
                    <a:pt x="377852" y="84500"/>
                  </a:lnTo>
                  <a:lnTo>
                    <a:pt x="379739" y="84500"/>
                  </a:lnTo>
                  <a:lnTo>
                    <a:pt x="383539" y="82602"/>
                  </a:lnTo>
                  <a:lnTo>
                    <a:pt x="383539" y="82602"/>
                  </a:lnTo>
                  <a:lnTo>
                    <a:pt x="386408" y="81636"/>
                  </a:lnTo>
                  <a:lnTo>
                    <a:pt x="386408" y="81636"/>
                  </a:lnTo>
                  <a:lnTo>
                    <a:pt x="392100" y="83534"/>
                  </a:lnTo>
                  <a:lnTo>
                    <a:pt x="394003" y="84500"/>
                  </a:lnTo>
                  <a:lnTo>
                    <a:pt x="394934" y="85436"/>
                  </a:lnTo>
                  <a:lnTo>
                    <a:pt x="395900" y="86402"/>
                  </a:lnTo>
                  <a:lnTo>
                    <a:pt x="399700" y="87334"/>
                  </a:lnTo>
                  <a:lnTo>
                    <a:pt x="405397" y="84500"/>
                  </a:lnTo>
                  <a:lnTo>
                    <a:pt x="410124" y="83534"/>
                  </a:lnTo>
                  <a:lnTo>
                    <a:pt x="413924" y="80705"/>
                  </a:lnTo>
                  <a:lnTo>
                    <a:pt x="415821" y="79734"/>
                  </a:lnTo>
                  <a:lnTo>
                    <a:pt x="415821" y="78807"/>
                  </a:lnTo>
                  <a:lnTo>
                    <a:pt x="417719" y="77841"/>
                  </a:lnTo>
                  <a:lnTo>
                    <a:pt x="418690" y="76905"/>
                  </a:lnTo>
                  <a:lnTo>
                    <a:pt x="421519" y="76905"/>
                  </a:lnTo>
                  <a:lnTo>
                    <a:pt x="423416" y="77841"/>
                  </a:lnTo>
                  <a:lnTo>
                    <a:pt x="425319" y="77841"/>
                  </a:lnTo>
                  <a:lnTo>
                    <a:pt x="427211" y="77841"/>
                  </a:lnTo>
                  <a:lnTo>
                    <a:pt x="429113" y="78807"/>
                  </a:lnTo>
                  <a:lnTo>
                    <a:pt x="431977" y="79734"/>
                  </a:lnTo>
                  <a:lnTo>
                    <a:pt x="432913" y="81636"/>
                  </a:lnTo>
                  <a:lnTo>
                    <a:pt x="433880" y="83534"/>
                  </a:lnTo>
                  <a:lnTo>
                    <a:pt x="435777" y="84500"/>
                  </a:lnTo>
                  <a:lnTo>
                    <a:pt x="436708" y="86402"/>
                  </a:lnTo>
                  <a:lnTo>
                    <a:pt x="439572" y="85436"/>
                  </a:lnTo>
                  <a:lnTo>
                    <a:pt x="443372" y="85436"/>
                  </a:lnTo>
                  <a:lnTo>
                    <a:pt x="444308" y="86402"/>
                  </a:lnTo>
                  <a:lnTo>
                    <a:pt x="450001" y="90202"/>
                  </a:lnTo>
                  <a:lnTo>
                    <a:pt x="450967" y="91129"/>
                  </a:lnTo>
                  <a:lnTo>
                    <a:pt x="452869" y="93026"/>
                  </a:lnTo>
                  <a:lnTo>
                    <a:pt x="452869" y="93026"/>
                  </a:lnTo>
                  <a:lnTo>
                    <a:pt x="457596" y="93026"/>
                  </a:lnTo>
                  <a:lnTo>
                    <a:pt x="459498" y="92095"/>
                  </a:lnTo>
                  <a:lnTo>
                    <a:pt x="462362" y="92095"/>
                  </a:lnTo>
                  <a:lnTo>
                    <a:pt x="464264" y="93997"/>
                  </a:lnTo>
                  <a:lnTo>
                    <a:pt x="466161" y="101592"/>
                  </a:lnTo>
                  <a:lnTo>
                    <a:pt x="466161" y="104421"/>
                  </a:lnTo>
                  <a:lnTo>
                    <a:pt x="465190" y="105392"/>
                  </a:lnTo>
                  <a:lnTo>
                    <a:pt x="464264" y="108216"/>
                  </a:lnTo>
                  <a:lnTo>
                    <a:pt x="464264" y="109192"/>
                  </a:lnTo>
                  <a:lnTo>
                    <a:pt x="465190" y="112016"/>
                  </a:lnTo>
                  <a:lnTo>
                    <a:pt x="465190" y="112987"/>
                  </a:lnTo>
                  <a:lnTo>
                    <a:pt x="465190" y="115816"/>
                  </a:lnTo>
                  <a:lnTo>
                    <a:pt x="466161" y="116782"/>
                  </a:lnTo>
                  <a:lnTo>
                    <a:pt x="467093" y="118684"/>
                  </a:lnTo>
                  <a:lnTo>
                    <a:pt x="468059" y="121513"/>
                  </a:lnTo>
                  <a:lnTo>
                    <a:pt x="468990" y="123411"/>
                  </a:lnTo>
                  <a:lnTo>
                    <a:pt x="469956" y="124377"/>
                  </a:lnTo>
                  <a:lnTo>
                    <a:pt x="472790" y="130074"/>
                  </a:lnTo>
                  <a:lnTo>
                    <a:pt x="476585" y="133874"/>
                  </a:lnTo>
                  <a:lnTo>
                    <a:pt x="478488" y="134805"/>
                  </a:lnTo>
                  <a:lnTo>
                    <a:pt x="481351" y="134805"/>
                  </a:lnTo>
                  <a:lnTo>
                    <a:pt x="487049" y="134805"/>
                  </a:lnTo>
                  <a:lnTo>
                    <a:pt x="490849" y="132908"/>
                  </a:lnTo>
                  <a:lnTo>
                    <a:pt x="494648" y="134805"/>
                  </a:lnTo>
                  <a:lnTo>
                    <a:pt x="496546" y="137674"/>
                  </a:lnTo>
                  <a:lnTo>
                    <a:pt x="496546" y="137674"/>
                  </a:lnTo>
                  <a:lnTo>
                    <a:pt x="498443" y="140503"/>
                  </a:lnTo>
                  <a:lnTo>
                    <a:pt x="501277" y="141469"/>
                  </a:lnTo>
                  <a:lnTo>
                    <a:pt x="499375" y="149064"/>
                  </a:lnTo>
                  <a:lnTo>
                    <a:pt x="499375" y="149995"/>
                  </a:lnTo>
                  <a:lnTo>
                    <a:pt x="500341" y="152864"/>
                  </a:lnTo>
                  <a:lnTo>
                    <a:pt x="502243" y="157590"/>
                  </a:lnTo>
                  <a:lnTo>
                    <a:pt x="504141" y="158551"/>
                  </a:lnTo>
                  <a:lnTo>
                    <a:pt x="506043" y="159493"/>
                  </a:lnTo>
                  <a:lnTo>
                    <a:pt x="508872" y="160459"/>
                  </a:lnTo>
                  <a:lnTo>
                    <a:pt x="511736" y="161390"/>
                  </a:lnTo>
                  <a:lnTo>
                    <a:pt x="514565" y="162356"/>
                  </a:lnTo>
                  <a:lnTo>
                    <a:pt x="516462" y="164258"/>
                  </a:lnTo>
                  <a:lnTo>
                    <a:pt x="518364" y="165185"/>
                  </a:lnTo>
                  <a:lnTo>
                    <a:pt x="521233" y="166156"/>
                  </a:lnTo>
                  <a:lnTo>
                    <a:pt x="522160" y="167088"/>
                  </a:lnTo>
                  <a:lnTo>
                    <a:pt x="524057" y="171853"/>
                  </a:lnTo>
                  <a:lnTo>
                    <a:pt x="525959" y="178482"/>
                  </a:lnTo>
                  <a:lnTo>
                    <a:pt x="530725" y="187038"/>
                  </a:lnTo>
                  <a:lnTo>
                    <a:pt x="531652" y="195569"/>
                  </a:lnTo>
                  <a:lnTo>
                    <a:pt x="534530" y="207911"/>
                  </a:lnTo>
                  <a:lnTo>
                    <a:pt x="527857" y="240197"/>
                  </a:lnTo>
                  <a:lnTo>
                    <a:pt x="520262" y="244944"/>
                  </a:lnTo>
                  <a:lnTo>
                    <a:pt x="516462" y="249690"/>
                  </a:lnTo>
                  <a:lnTo>
                    <a:pt x="500341" y="256338"/>
                  </a:lnTo>
                  <a:lnTo>
                    <a:pt x="498443" y="266777"/>
                  </a:lnTo>
                  <a:lnTo>
                    <a:pt x="497477" y="268680"/>
                  </a:lnTo>
                  <a:lnTo>
                    <a:pt x="499375" y="271528"/>
                  </a:lnTo>
                  <a:lnTo>
                    <a:pt x="505072" y="271528"/>
                  </a:lnTo>
                  <a:lnTo>
                    <a:pt x="510770" y="269626"/>
                  </a:lnTo>
                  <a:lnTo>
                    <a:pt x="511736" y="268680"/>
                  </a:lnTo>
                  <a:lnTo>
                    <a:pt x="526926" y="271528"/>
                  </a:lnTo>
                  <a:lnTo>
                    <a:pt x="528823" y="273426"/>
                  </a:lnTo>
                  <a:lnTo>
                    <a:pt x="537354" y="281972"/>
                  </a:lnTo>
                  <a:lnTo>
                    <a:pt x="552544" y="284821"/>
                  </a:lnTo>
                  <a:lnTo>
                    <a:pt x="568705" y="271528"/>
                  </a:lnTo>
                  <a:lnTo>
                    <a:pt x="568705" y="269626"/>
                  </a:lnTo>
                  <a:lnTo>
                    <a:pt x="571534" y="269626"/>
                  </a:lnTo>
                  <a:lnTo>
                    <a:pt x="578162" y="275328"/>
                  </a:lnTo>
                  <a:lnTo>
                    <a:pt x="579129" y="275328"/>
                  </a:lnTo>
                  <a:lnTo>
                    <a:pt x="583860" y="277226"/>
                  </a:lnTo>
                  <a:lnTo>
                    <a:pt x="583860" y="278172"/>
                  </a:lnTo>
                  <a:lnTo>
                    <a:pt x="584826" y="280074"/>
                  </a:lnTo>
                  <a:lnTo>
                    <a:pt x="585757" y="282923"/>
                  </a:lnTo>
                  <a:lnTo>
                    <a:pt x="587655" y="281972"/>
                  </a:lnTo>
                  <a:lnTo>
                    <a:pt x="589552" y="280074"/>
                  </a:lnTo>
                  <a:lnTo>
                    <a:pt x="600016" y="278172"/>
                  </a:lnTo>
                  <a:lnTo>
                    <a:pt x="601918" y="272479"/>
                  </a:lnTo>
                  <a:lnTo>
                    <a:pt x="603816" y="272479"/>
                  </a:lnTo>
                  <a:lnTo>
                    <a:pt x="608542" y="272479"/>
                  </a:lnTo>
                  <a:lnTo>
                    <a:pt x="628498" y="270577"/>
                  </a:lnTo>
                  <a:lnTo>
                    <a:pt x="632298" y="272479"/>
                  </a:lnTo>
                  <a:lnTo>
                    <a:pt x="636093" y="274372"/>
                  </a:lnTo>
                  <a:lnTo>
                    <a:pt x="637995" y="276275"/>
                  </a:lnTo>
                  <a:lnTo>
                    <a:pt x="638927" y="278172"/>
                  </a:lnTo>
                  <a:lnTo>
                    <a:pt x="642721" y="278172"/>
                  </a:lnTo>
                  <a:lnTo>
                    <a:pt x="643692" y="277226"/>
                  </a:lnTo>
                  <a:lnTo>
                    <a:pt x="644624" y="276275"/>
                  </a:lnTo>
                  <a:lnTo>
                    <a:pt x="647488" y="277226"/>
                  </a:lnTo>
                  <a:lnTo>
                    <a:pt x="653190" y="280074"/>
                  </a:lnTo>
                  <a:lnTo>
                    <a:pt x="656019" y="280074"/>
                  </a:lnTo>
                  <a:lnTo>
                    <a:pt x="657916" y="280074"/>
                  </a:lnTo>
                  <a:lnTo>
                    <a:pt x="659819" y="280074"/>
                  </a:lnTo>
                  <a:lnTo>
                    <a:pt x="662682" y="279123"/>
                  </a:lnTo>
                  <a:lnTo>
                    <a:pt x="664580" y="281020"/>
                  </a:lnTo>
                  <a:lnTo>
                    <a:pt x="668380" y="284821"/>
                  </a:lnTo>
                  <a:lnTo>
                    <a:pt x="669311" y="286723"/>
                  </a:lnTo>
                  <a:lnTo>
                    <a:pt x="670277" y="287669"/>
                  </a:lnTo>
                  <a:lnTo>
                    <a:pt x="671208" y="288615"/>
                  </a:lnTo>
                  <a:lnTo>
                    <a:pt x="671208" y="290518"/>
                  </a:lnTo>
                  <a:lnTo>
                    <a:pt x="671208" y="290518"/>
                  </a:lnTo>
                  <a:lnTo>
                    <a:pt x="671208" y="292416"/>
                  </a:lnTo>
                  <a:lnTo>
                    <a:pt x="673106" y="293362"/>
                  </a:lnTo>
                  <a:lnTo>
                    <a:pt x="674072" y="296215"/>
                  </a:lnTo>
                  <a:lnTo>
                    <a:pt x="674072" y="302859"/>
                  </a:lnTo>
                  <a:lnTo>
                    <a:pt x="674072" y="313303"/>
                  </a:lnTo>
                  <a:lnTo>
                    <a:pt x="678808" y="314254"/>
                  </a:lnTo>
                  <a:lnTo>
                    <a:pt x="681672" y="316131"/>
                  </a:lnTo>
                  <a:lnTo>
                    <a:pt x="684501" y="318034"/>
                  </a:lnTo>
                  <a:lnTo>
                    <a:pt x="686403" y="319000"/>
                  </a:lnTo>
                  <a:lnTo>
                    <a:pt x="688301" y="318034"/>
                  </a:lnTo>
                  <a:lnTo>
                    <a:pt x="690198" y="319000"/>
                  </a:lnTo>
                  <a:lnTo>
                    <a:pt x="692096" y="317098"/>
                  </a:lnTo>
                  <a:lnTo>
                    <a:pt x="696862" y="314254"/>
                  </a:lnTo>
                  <a:lnTo>
                    <a:pt x="704457" y="310459"/>
                  </a:lnTo>
                  <a:lnTo>
                    <a:pt x="712983" y="310459"/>
                  </a:lnTo>
                  <a:lnTo>
                    <a:pt x="716783" y="308556"/>
                  </a:lnTo>
                  <a:lnTo>
                    <a:pt x="729144" y="300961"/>
                  </a:lnTo>
                  <a:lnTo>
                    <a:pt x="733875" y="300010"/>
                  </a:lnTo>
                  <a:lnTo>
                    <a:pt x="735772" y="297161"/>
                  </a:lnTo>
                  <a:lnTo>
                    <a:pt x="738641" y="292416"/>
                  </a:lnTo>
                  <a:lnTo>
                    <a:pt x="740538" y="291469"/>
                  </a:lnTo>
                  <a:lnTo>
                    <a:pt x="741470" y="289567"/>
                  </a:lnTo>
                  <a:lnTo>
                    <a:pt x="742436" y="288615"/>
                  </a:lnTo>
                  <a:lnTo>
                    <a:pt x="752865" y="285767"/>
                  </a:lnTo>
                  <a:lnTo>
                    <a:pt x="754762" y="283869"/>
                  </a:lnTo>
                  <a:lnTo>
                    <a:pt x="758557" y="282923"/>
                  </a:lnTo>
                  <a:lnTo>
                    <a:pt x="760459" y="284821"/>
                  </a:lnTo>
                  <a:lnTo>
                    <a:pt x="761426" y="285767"/>
                  </a:lnTo>
                  <a:lnTo>
                    <a:pt x="763323" y="286723"/>
                  </a:lnTo>
                  <a:lnTo>
                    <a:pt x="768054" y="284821"/>
                  </a:lnTo>
                  <a:lnTo>
                    <a:pt x="769025" y="283869"/>
                  </a:lnTo>
                  <a:lnTo>
                    <a:pt x="769952" y="283869"/>
                  </a:lnTo>
                  <a:lnTo>
                    <a:pt x="771854" y="282923"/>
                  </a:lnTo>
                  <a:lnTo>
                    <a:pt x="774718" y="282923"/>
                  </a:lnTo>
                  <a:lnTo>
                    <a:pt x="776620" y="285767"/>
                  </a:lnTo>
                  <a:lnTo>
                    <a:pt x="776620" y="287669"/>
                  </a:lnTo>
                  <a:lnTo>
                    <a:pt x="789908" y="283869"/>
                  </a:lnTo>
                  <a:lnTo>
                    <a:pt x="792742" y="283869"/>
                  </a:lnTo>
                  <a:lnTo>
                    <a:pt x="794639" y="283869"/>
                  </a:lnTo>
                  <a:lnTo>
                    <a:pt x="801302" y="278172"/>
                  </a:lnTo>
                  <a:lnTo>
                    <a:pt x="799405" y="266777"/>
                  </a:lnTo>
                  <a:lnTo>
                    <a:pt x="798434" y="260133"/>
                  </a:lnTo>
                  <a:lnTo>
                    <a:pt x="798434" y="259182"/>
                  </a:lnTo>
                  <a:lnTo>
                    <a:pt x="798434" y="256338"/>
                  </a:lnTo>
                  <a:lnTo>
                    <a:pt x="799405" y="245890"/>
                  </a:lnTo>
                  <a:lnTo>
                    <a:pt x="807005" y="241144"/>
                  </a:lnTo>
                  <a:lnTo>
                    <a:pt x="808863" y="240197"/>
                  </a:lnTo>
                  <a:lnTo>
                    <a:pt x="811731" y="238295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6B456C4-B586-4150-A3D6-ABA5F08C41E1}"/>
                </a:ext>
              </a:extLst>
            </p:cNvPr>
            <p:cNvSpPr/>
            <p:nvPr/>
          </p:nvSpPr>
          <p:spPr>
            <a:xfrm>
              <a:off x="4498658" y="2761501"/>
              <a:ext cx="1447219" cy="1580720"/>
            </a:xfrm>
            <a:custGeom>
              <a:avLst/>
              <a:gdLst>
                <a:gd name="connsiteX0" fmla="*/ 634185 w 1533279"/>
                <a:gd name="connsiteY0" fmla="*/ 1556055 h 1674719"/>
                <a:gd name="connsiteX1" fmla="*/ 640819 w 1533279"/>
                <a:gd name="connsiteY1" fmla="*/ 1544660 h 1674719"/>
                <a:gd name="connsiteX2" fmla="*/ 639893 w 1533279"/>
                <a:gd name="connsiteY2" fmla="*/ 1542758 h 1674719"/>
                <a:gd name="connsiteX3" fmla="*/ 638931 w 1533279"/>
                <a:gd name="connsiteY3" fmla="*/ 1541811 h 1674719"/>
                <a:gd name="connsiteX4" fmla="*/ 638931 w 1533279"/>
                <a:gd name="connsiteY4" fmla="*/ 1539914 h 1674719"/>
                <a:gd name="connsiteX5" fmla="*/ 638931 w 1533279"/>
                <a:gd name="connsiteY5" fmla="*/ 1536114 h 1674719"/>
                <a:gd name="connsiteX6" fmla="*/ 637990 w 1533279"/>
                <a:gd name="connsiteY6" fmla="*/ 1530416 h 1674719"/>
                <a:gd name="connsiteX7" fmla="*/ 637024 w 1533279"/>
                <a:gd name="connsiteY7" fmla="*/ 1528519 h 1674719"/>
                <a:gd name="connsiteX8" fmla="*/ 637990 w 1533279"/>
                <a:gd name="connsiteY8" fmla="*/ 1521870 h 1674719"/>
                <a:gd name="connsiteX9" fmla="*/ 650316 w 1533279"/>
                <a:gd name="connsiteY9" fmla="*/ 1514275 h 1674719"/>
                <a:gd name="connsiteX10" fmla="*/ 654116 w 1533279"/>
                <a:gd name="connsiteY10" fmla="*/ 1511427 h 1674719"/>
                <a:gd name="connsiteX11" fmla="*/ 674072 w 1533279"/>
                <a:gd name="connsiteY11" fmla="*/ 1499086 h 1674719"/>
                <a:gd name="connsiteX12" fmla="*/ 678798 w 1533279"/>
                <a:gd name="connsiteY12" fmla="*/ 1497188 h 1674719"/>
                <a:gd name="connsiteX13" fmla="*/ 679769 w 1533279"/>
                <a:gd name="connsiteY13" fmla="*/ 1496252 h 1674719"/>
                <a:gd name="connsiteX14" fmla="*/ 691159 w 1533279"/>
                <a:gd name="connsiteY14" fmla="*/ 1500052 h 1674719"/>
                <a:gd name="connsiteX15" fmla="*/ 696862 w 1533279"/>
                <a:gd name="connsiteY15" fmla="*/ 1498154 h 1674719"/>
                <a:gd name="connsiteX16" fmla="*/ 709183 w 1533279"/>
                <a:gd name="connsiteY16" fmla="*/ 1496252 h 1674719"/>
                <a:gd name="connsiteX17" fmla="*/ 708256 w 1533279"/>
                <a:gd name="connsiteY17" fmla="*/ 1505744 h 1674719"/>
                <a:gd name="connsiteX18" fmla="*/ 707280 w 1533279"/>
                <a:gd name="connsiteY18" fmla="*/ 1506681 h 1674719"/>
                <a:gd name="connsiteX19" fmla="*/ 710149 w 1533279"/>
                <a:gd name="connsiteY19" fmla="*/ 1514275 h 1674719"/>
                <a:gd name="connsiteX20" fmla="*/ 712051 w 1533279"/>
                <a:gd name="connsiteY20" fmla="*/ 1528519 h 1674719"/>
                <a:gd name="connsiteX21" fmla="*/ 715851 w 1533279"/>
                <a:gd name="connsiteY21" fmla="*/ 1532319 h 1674719"/>
                <a:gd name="connsiteX22" fmla="*/ 727241 w 1533279"/>
                <a:gd name="connsiteY22" fmla="*/ 1529470 h 1674719"/>
                <a:gd name="connsiteX23" fmla="*/ 731973 w 1533279"/>
                <a:gd name="connsiteY23" fmla="*/ 1529470 h 1674719"/>
                <a:gd name="connsiteX24" fmla="*/ 735767 w 1533279"/>
                <a:gd name="connsiteY24" fmla="*/ 1528519 h 1674719"/>
                <a:gd name="connsiteX25" fmla="*/ 736739 w 1533279"/>
                <a:gd name="connsiteY25" fmla="*/ 1527568 h 1674719"/>
                <a:gd name="connsiteX26" fmla="*/ 737665 w 1533279"/>
                <a:gd name="connsiteY26" fmla="*/ 1524724 h 1674719"/>
                <a:gd name="connsiteX27" fmla="*/ 743367 w 1533279"/>
                <a:gd name="connsiteY27" fmla="*/ 1520924 h 1674719"/>
                <a:gd name="connsiteX28" fmla="*/ 744333 w 1533279"/>
                <a:gd name="connsiteY28" fmla="*/ 1519973 h 1674719"/>
                <a:gd name="connsiteX29" fmla="*/ 745260 w 1533279"/>
                <a:gd name="connsiteY29" fmla="*/ 1518075 h 1674719"/>
                <a:gd name="connsiteX30" fmla="*/ 769015 w 1533279"/>
                <a:gd name="connsiteY30" fmla="*/ 1507646 h 1674719"/>
                <a:gd name="connsiteX31" fmla="*/ 769952 w 1533279"/>
                <a:gd name="connsiteY31" fmla="*/ 1506681 h 1674719"/>
                <a:gd name="connsiteX32" fmla="*/ 772815 w 1533279"/>
                <a:gd name="connsiteY32" fmla="*/ 1504783 h 1674719"/>
                <a:gd name="connsiteX33" fmla="*/ 773747 w 1533279"/>
                <a:gd name="connsiteY33" fmla="*/ 1497188 h 1674719"/>
                <a:gd name="connsiteX34" fmla="*/ 772815 w 1533279"/>
                <a:gd name="connsiteY34" fmla="*/ 1496252 h 1674719"/>
                <a:gd name="connsiteX35" fmla="*/ 776615 w 1533279"/>
                <a:gd name="connsiteY35" fmla="*/ 1490559 h 1674719"/>
                <a:gd name="connsiteX36" fmla="*/ 776615 w 1533279"/>
                <a:gd name="connsiteY36" fmla="*/ 1486759 h 1674719"/>
                <a:gd name="connsiteX37" fmla="*/ 775644 w 1533279"/>
                <a:gd name="connsiteY37" fmla="*/ 1472501 h 1674719"/>
                <a:gd name="connsiteX38" fmla="*/ 774718 w 1533279"/>
                <a:gd name="connsiteY38" fmla="*/ 1468701 h 1674719"/>
                <a:gd name="connsiteX39" fmla="*/ 766152 w 1533279"/>
                <a:gd name="connsiteY39" fmla="*/ 1443083 h 1674719"/>
                <a:gd name="connsiteX40" fmla="*/ 771849 w 1533279"/>
                <a:gd name="connsiteY40" fmla="*/ 1438317 h 1674719"/>
                <a:gd name="connsiteX41" fmla="*/ 781347 w 1533279"/>
                <a:gd name="connsiteY41" fmla="*/ 1435488 h 1674719"/>
                <a:gd name="connsiteX42" fmla="*/ 789908 w 1533279"/>
                <a:gd name="connsiteY42" fmla="*/ 1399411 h 1674719"/>
                <a:gd name="connsiteX43" fmla="*/ 792736 w 1533279"/>
                <a:gd name="connsiteY43" fmla="*/ 1396547 h 1674719"/>
                <a:gd name="connsiteX44" fmla="*/ 802229 w 1533279"/>
                <a:gd name="connsiteY44" fmla="*/ 1375675 h 1674719"/>
                <a:gd name="connsiteX45" fmla="*/ 802229 w 1533279"/>
                <a:gd name="connsiteY45" fmla="*/ 1373777 h 1674719"/>
                <a:gd name="connsiteX46" fmla="*/ 802229 w 1533279"/>
                <a:gd name="connsiteY46" fmla="*/ 1372821 h 1674719"/>
                <a:gd name="connsiteX47" fmla="*/ 808897 w 1533279"/>
                <a:gd name="connsiteY47" fmla="*/ 1373777 h 1674719"/>
                <a:gd name="connsiteX48" fmla="*/ 810795 w 1533279"/>
                <a:gd name="connsiteY48" fmla="*/ 1374724 h 1674719"/>
                <a:gd name="connsiteX49" fmla="*/ 810795 w 1533279"/>
                <a:gd name="connsiteY49" fmla="*/ 1375675 h 1674719"/>
                <a:gd name="connsiteX50" fmla="*/ 813624 w 1533279"/>
                <a:gd name="connsiteY50" fmla="*/ 1375675 h 1674719"/>
                <a:gd name="connsiteX51" fmla="*/ 816492 w 1533279"/>
                <a:gd name="connsiteY51" fmla="*/ 1372821 h 1674719"/>
                <a:gd name="connsiteX52" fmla="*/ 827882 w 1533279"/>
                <a:gd name="connsiteY52" fmla="*/ 1361431 h 1674719"/>
                <a:gd name="connsiteX53" fmla="*/ 830711 w 1533279"/>
                <a:gd name="connsiteY53" fmla="*/ 1360480 h 1674719"/>
                <a:gd name="connsiteX54" fmla="*/ 832613 w 1533279"/>
                <a:gd name="connsiteY54" fmla="*/ 1357632 h 1674719"/>
                <a:gd name="connsiteX55" fmla="*/ 831682 w 1533279"/>
                <a:gd name="connsiteY55" fmla="*/ 1349085 h 1674719"/>
                <a:gd name="connsiteX56" fmla="*/ 831682 w 1533279"/>
                <a:gd name="connsiteY56" fmla="*/ 1342442 h 1674719"/>
                <a:gd name="connsiteX57" fmla="*/ 833589 w 1533279"/>
                <a:gd name="connsiteY57" fmla="*/ 1339593 h 1674719"/>
                <a:gd name="connsiteX58" fmla="*/ 831682 w 1533279"/>
                <a:gd name="connsiteY58" fmla="*/ 1334842 h 1674719"/>
                <a:gd name="connsiteX59" fmla="*/ 830711 w 1533279"/>
                <a:gd name="connsiteY59" fmla="*/ 1331047 h 1674719"/>
                <a:gd name="connsiteX60" fmla="*/ 829785 w 1533279"/>
                <a:gd name="connsiteY60" fmla="*/ 1329149 h 1674719"/>
                <a:gd name="connsiteX61" fmla="*/ 830711 w 1533279"/>
                <a:gd name="connsiteY61" fmla="*/ 1314911 h 1674719"/>
                <a:gd name="connsiteX62" fmla="*/ 828818 w 1533279"/>
                <a:gd name="connsiteY62" fmla="*/ 1310160 h 1674719"/>
                <a:gd name="connsiteX63" fmla="*/ 827882 w 1533279"/>
                <a:gd name="connsiteY63" fmla="*/ 1308262 h 1674719"/>
                <a:gd name="connsiteX64" fmla="*/ 826916 w 1533279"/>
                <a:gd name="connsiteY64" fmla="*/ 1307316 h 1674719"/>
                <a:gd name="connsiteX65" fmla="*/ 811716 w 1533279"/>
                <a:gd name="connsiteY65" fmla="*/ 1292121 h 1674719"/>
                <a:gd name="connsiteX66" fmla="*/ 814595 w 1533279"/>
                <a:gd name="connsiteY66" fmla="*/ 1283575 h 1674719"/>
                <a:gd name="connsiteX67" fmla="*/ 817424 w 1533279"/>
                <a:gd name="connsiteY67" fmla="*/ 1250362 h 1674719"/>
                <a:gd name="connsiteX68" fmla="*/ 815521 w 1533279"/>
                <a:gd name="connsiteY68" fmla="*/ 1245601 h 1674719"/>
                <a:gd name="connsiteX69" fmla="*/ 808897 w 1533279"/>
                <a:gd name="connsiteY69" fmla="*/ 1238006 h 1674719"/>
                <a:gd name="connsiteX70" fmla="*/ 805102 w 1533279"/>
                <a:gd name="connsiteY70" fmla="*/ 1233270 h 1674719"/>
                <a:gd name="connsiteX71" fmla="*/ 795610 w 1533279"/>
                <a:gd name="connsiteY71" fmla="*/ 1211411 h 1674719"/>
                <a:gd name="connsiteX72" fmla="*/ 793708 w 1533279"/>
                <a:gd name="connsiteY72" fmla="*/ 1210485 h 1674719"/>
                <a:gd name="connsiteX73" fmla="*/ 791805 w 1533279"/>
                <a:gd name="connsiteY73" fmla="*/ 1210485 h 1674719"/>
                <a:gd name="connsiteX74" fmla="*/ 790839 w 1533279"/>
                <a:gd name="connsiteY74" fmla="*/ 1210485 h 1674719"/>
                <a:gd name="connsiteX75" fmla="*/ 788005 w 1533279"/>
                <a:gd name="connsiteY75" fmla="*/ 1209519 h 1674719"/>
                <a:gd name="connsiteX76" fmla="*/ 785142 w 1533279"/>
                <a:gd name="connsiteY76" fmla="*/ 1209519 h 1674719"/>
                <a:gd name="connsiteX77" fmla="*/ 782313 w 1533279"/>
                <a:gd name="connsiteY77" fmla="*/ 1208588 h 1674719"/>
                <a:gd name="connsiteX78" fmla="*/ 777547 w 1533279"/>
                <a:gd name="connsiteY78" fmla="*/ 1207622 h 1674719"/>
                <a:gd name="connsiteX79" fmla="*/ 775644 w 1533279"/>
                <a:gd name="connsiteY79" fmla="*/ 1205719 h 1674719"/>
                <a:gd name="connsiteX80" fmla="*/ 774718 w 1533279"/>
                <a:gd name="connsiteY80" fmla="*/ 1203817 h 1674719"/>
                <a:gd name="connsiteX81" fmla="*/ 773747 w 1533279"/>
                <a:gd name="connsiteY81" fmla="*/ 1201919 h 1674719"/>
                <a:gd name="connsiteX82" fmla="*/ 769952 w 1533279"/>
                <a:gd name="connsiteY82" fmla="*/ 1203817 h 1674719"/>
                <a:gd name="connsiteX83" fmla="*/ 736739 w 1533279"/>
                <a:gd name="connsiteY83" fmla="*/ 1211411 h 1674719"/>
                <a:gd name="connsiteX84" fmla="*/ 734836 w 1533279"/>
                <a:gd name="connsiteY84" fmla="*/ 1211411 h 1674719"/>
                <a:gd name="connsiteX85" fmla="*/ 720578 w 1533279"/>
                <a:gd name="connsiteY85" fmla="*/ 1211411 h 1674719"/>
                <a:gd name="connsiteX86" fmla="*/ 694959 w 1533279"/>
                <a:gd name="connsiteY86" fmla="*/ 1235167 h 1674719"/>
                <a:gd name="connsiteX87" fmla="*/ 677872 w 1533279"/>
                <a:gd name="connsiteY87" fmla="*/ 1244664 h 1674719"/>
                <a:gd name="connsiteX88" fmla="*/ 675969 w 1533279"/>
                <a:gd name="connsiteY88" fmla="*/ 1244664 h 1674719"/>
                <a:gd name="connsiteX89" fmla="*/ 668375 w 1533279"/>
                <a:gd name="connsiteY89" fmla="*/ 1244664 h 1674719"/>
                <a:gd name="connsiteX90" fmla="*/ 659809 w 1533279"/>
                <a:gd name="connsiteY90" fmla="*/ 1250362 h 1674719"/>
                <a:gd name="connsiteX91" fmla="*/ 652214 w 1533279"/>
                <a:gd name="connsiteY91" fmla="*/ 1260791 h 1674719"/>
                <a:gd name="connsiteX92" fmla="*/ 650316 w 1533279"/>
                <a:gd name="connsiteY92" fmla="*/ 1261757 h 1674719"/>
                <a:gd name="connsiteX93" fmla="*/ 647487 w 1533279"/>
                <a:gd name="connsiteY93" fmla="*/ 1258888 h 1674719"/>
                <a:gd name="connsiteX94" fmla="*/ 645585 w 1533279"/>
                <a:gd name="connsiteY94" fmla="*/ 1253196 h 1674719"/>
                <a:gd name="connsiteX95" fmla="*/ 644619 w 1533279"/>
                <a:gd name="connsiteY95" fmla="*/ 1251293 h 1674719"/>
                <a:gd name="connsiteX96" fmla="*/ 641790 w 1533279"/>
                <a:gd name="connsiteY96" fmla="*/ 1247498 h 1674719"/>
                <a:gd name="connsiteX97" fmla="*/ 612377 w 1533279"/>
                <a:gd name="connsiteY97" fmla="*/ 1332949 h 1674719"/>
                <a:gd name="connsiteX98" fmla="*/ 611411 w 1533279"/>
                <a:gd name="connsiteY98" fmla="*/ 1339593 h 1674719"/>
                <a:gd name="connsiteX99" fmla="*/ 610474 w 1533279"/>
                <a:gd name="connsiteY99" fmla="*/ 1341491 h 1674719"/>
                <a:gd name="connsiteX100" fmla="*/ 608587 w 1533279"/>
                <a:gd name="connsiteY100" fmla="*/ 1340544 h 1674719"/>
                <a:gd name="connsiteX101" fmla="*/ 604782 w 1533279"/>
                <a:gd name="connsiteY101" fmla="*/ 1337696 h 1674719"/>
                <a:gd name="connsiteX102" fmla="*/ 600982 w 1533279"/>
                <a:gd name="connsiteY102" fmla="*/ 1331047 h 1674719"/>
                <a:gd name="connsiteX103" fmla="*/ 600016 w 1533279"/>
                <a:gd name="connsiteY103" fmla="*/ 1330096 h 1674719"/>
                <a:gd name="connsiteX104" fmla="*/ 594318 w 1533279"/>
                <a:gd name="connsiteY104" fmla="*/ 1332949 h 1674719"/>
                <a:gd name="connsiteX105" fmla="*/ 591485 w 1533279"/>
                <a:gd name="connsiteY105" fmla="*/ 1331047 h 1674719"/>
                <a:gd name="connsiteX106" fmla="*/ 590518 w 1533279"/>
                <a:gd name="connsiteY106" fmla="*/ 1330096 h 1674719"/>
                <a:gd name="connsiteX107" fmla="*/ 587689 w 1533279"/>
                <a:gd name="connsiteY107" fmla="*/ 1331998 h 1674719"/>
                <a:gd name="connsiteX108" fmla="*/ 584826 w 1533279"/>
                <a:gd name="connsiteY108" fmla="*/ 1331998 h 1674719"/>
                <a:gd name="connsiteX109" fmla="*/ 583890 w 1533279"/>
                <a:gd name="connsiteY109" fmla="*/ 1331047 h 1674719"/>
                <a:gd name="connsiteX110" fmla="*/ 582924 w 1533279"/>
                <a:gd name="connsiteY110" fmla="*/ 1330096 h 1674719"/>
                <a:gd name="connsiteX111" fmla="*/ 580095 w 1533279"/>
                <a:gd name="connsiteY111" fmla="*/ 1323457 h 1674719"/>
                <a:gd name="connsiteX112" fmla="*/ 580095 w 1533279"/>
                <a:gd name="connsiteY112" fmla="*/ 1322506 h 1674719"/>
                <a:gd name="connsiteX113" fmla="*/ 580095 w 1533279"/>
                <a:gd name="connsiteY113" fmla="*/ 1321555 h 1674719"/>
                <a:gd name="connsiteX114" fmla="*/ 579124 w 1533279"/>
                <a:gd name="connsiteY114" fmla="*/ 1319652 h 1674719"/>
                <a:gd name="connsiteX115" fmla="*/ 578197 w 1533279"/>
                <a:gd name="connsiteY115" fmla="*/ 1318706 h 1674719"/>
                <a:gd name="connsiteX116" fmla="*/ 585792 w 1533279"/>
                <a:gd name="connsiteY116" fmla="*/ 1300668 h 1674719"/>
                <a:gd name="connsiteX117" fmla="*/ 586718 w 1533279"/>
                <a:gd name="connsiteY117" fmla="*/ 1299721 h 1674719"/>
                <a:gd name="connsiteX118" fmla="*/ 586718 w 1533279"/>
                <a:gd name="connsiteY118" fmla="*/ 1290224 h 1674719"/>
                <a:gd name="connsiteX119" fmla="*/ 578197 w 1533279"/>
                <a:gd name="connsiteY119" fmla="*/ 1287370 h 1674719"/>
                <a:gd name="connsiteX120" fmla="*/ 572495 w 1533279"/>
                <a:gd name="connsiteY120" fmla="*/ 1286424 h 1674719"/>
                <a:gd name="connsiteX121" fmla="*/ 571529 w 1533279"/>
                <a:gd name="connsiteY121" fmla="*/ 1284527 h 1674719"/>
                <a:gd name="connsiteX122" fmla="*/ 569631 w 1533279"/>
                <a:gd name="connsiteY122" fmla="*/ 1283575 h 1674719"/>
                <a:gd name="connsiteX123" fmla="*/ 563002 w 1533279"/>
                <a:gd name="connsiteY123" fmla="*/ 1291170 h 1674719"/>
                <a:gd name="connsiteX124" fmla="*/ 560134 w 1533279"/>
                <a:gd name="connsiteY124" fmla="*/ 1291170 h 1674719"/>
                <a:gd name="connsiteX125" fmla="*/ 555408 w 1533279"/>
                <a:gd name="connsiteY125" fmla="*/ 1294970 h 1674719"/>
                <a:gd name="connsiteX126" fmla="*/ 553505 w 1533279"/>
                <a:gd name="connsiteY126" fmla="*/ 1294970 h 1674719"/>
                <a:gd name="connsiteX127" fmla="*/ 549710 w 1533279"/>
                <a:gd name="connsiteY127" fmla="*/ 1295916 h 1674719"/>
                <a:gd name="connsiteX128" fmla="*/ 544013 w 1533279"/>
                <a:gd name="connsiteY128" fmla="*/ 1297819 h 1674719"/>
                <a:gd name="connsiteX129" fmla="*/ 543047 w 1533279"/>
                <a:gd name="connsiteY129" fmla="*/ 1301614 h 1674719"/>
                <a:gd name="connsiteX130" fmla="*/ 542120 w 1533279"/>
                <a:gd name="connsiteY130" fmla="*/ 1304462 h 1674719"/>
                <a:gd name="connsiteX131" fmla="*/ 539247 w 1533279"/>
                <a:gd name="connsiteY131" fmla="*/ 1305414 h 1674719"/>
                <a:gd name="connsiteX132" fmla="*/ 523126 w 1533279"/>
                <a:gd name="connsiteY132" fmla="*/ 1342442 h 1674719"/>
                <a:gd name="connsiteX133" fmla="*/ 522154 w 1533279"/>
                <a:gd name="connsiteY133" fmla="*/ 1343393 h 1674719"/>
                <a:gd name="connsiteX134" fmla="*/ 518360 w 1533279"/>
                <a:gd name="connsiteY134" fmla="*/ 1346237 h 1674719"/>
                <a:gd name="connsiteX135" fmla="*/ 515531 w 1533279"/>
                <a:gd name="connsiteY135" fmla="*/ 1350988 h 1674719"/>
                <a:gd name="connsiteX136" fmla="*/ 514565 w 1533279"/>
                <a:gd name="connsiteY136" fmla="*/ 1353832 h 1674719"/>
                <a:gd name="connsiteX137" fmla="*/ 513633 w 1533279"/>
                <a:gd name="connsiteY137" fmla="*/ 1356685 h 1674719"/>
                <a:gd name="connsiteX138" fmla="*/ 512662 w 1533279"/>
                <a:gd name="connsiteY138" fmla="*/ 1357632 h 1674719"/>
                <a:gd name="connsiteX139" fmla="*/ 511736 w 1533279"/>
                <a:gd name="connsiteY139" fmla="*/ 1360480 h 1674719"/>
                <a:gd name="connsiteX140" fmla="*/ 510765 w 1533279"/>
                <a:gd name="connsiteY140" fmla="*/ 1364280 h 1674719"/>
                <a:gd name="connsiteX141" fmla="*/ 511736 w 1533279"/>
                <a:gd name="connsiteY141" fmla="*/ 1373777 h 1674719"/>
                <a:gd name="connsiteX142" fmla="*/ 512662 w 1533279"/>
                <a:gd name="connsiteY142" fmla="*/ 1376621 h 1674719"/>
                <a:gd name="connsiteX143" fmla="*/ 525023 w 1533279"/>
                <a:gd name="connsiteY143" fmla="*/ 1381368 h 1674719"/>
                <a:gd name="connsiteX144" fmla="*/ 534515 w 1533279"/>
                <a:gd name="connsiteY144" fmla="*/ 1380421 h 1674719"/>
                <a:gd name="connsiteX145" fmla="*/ 556339 w 1533279"/>
                <a:gd name="connsiteY145" fmla="*/ 1384216 h 1674719"/>
                <a:gd name="connsiteX146" fmla="*/ 561105 w 1533279"/>
                <a:gd name="connsiteY146" fmla="*/ 1385167 h 1674719"/>
                <a:gd name="connsiteX147" fmla="*/ 563934 w 1533279"/>
                <a:gd name="connsiteY147" fmla="*/ 1386119 h 1674719"/>
                <a:gd name="connsiteX148" fmla="*/ 567729 w 1533279"/>
                <a:gd name="connsiteY148" fmla="*/ 1387065 h 1674719"/>
                <a:gd name="connsiteX149" fmla="*/ 573431 w 1533279"/>
                <a:gd name="connsiteY149" fmla="*/ 1388962 h 1674719"/>
                <a:gd name="connsiteX150" fmla="*/ 576295 w 1533279"/>
                <a:gd name="connsiteY150" fmla="*/ 1391811 h 1674719"/>
                <a:gd name="connsiteX151" fmla="*/ 577226 w 1533279"/>
                <a:gd name="connsiteY151" fmla="*/ 1391811 h 1674719"/>
                <a:gd name="connsiteX152" fmla="*/ 580095 w 1533279"/>
                <a:gd name="connsiteY152" fmla="*/ 1395611 h 1674719"/>
                <a:gd name="connsiteX153" fmla="*/ 581026 w 1533279"/>
                <a:gd name="connsiteY153" fmla="*/ 1395611 h 1674719"/>
                <a:gd name="connsiteX154" fmla="*/ 581992 w 1533279"/>
                <a:gd name="connsiteY154" fmla="*/ 1396547 h 1674719"/>
                <a:gd name="connsiteX155" fmla="*/ 584826 w 1533279"/>
                <a:gd name="connsiteY155" fmla="*/ 1399411 h 1674719"/>
                <a:gd name="connsiteX156" fmla="*/ 586718 w 1533279"/>
                <a:gd name="connsiteY156" fmla="*/ 1401308 h 1674719"/>
                <a:gd name="connsiteX157" fmla="*/ 587689 w 1533279"/>
                <a:gd name="connsiteY157" fmla="*/ 1402240 h 1674719"/>
                <a:gd name="connsiteX158" fmla="*/ 592421 w 1533279"/>
                <a:gd name="connsiteY158" fmla="*/ 1407937 h 1674719"/>
                <a:gd name="connsiteX159" fmla="*/ 592421 w 1533279"/>
                <a:gd name="connsiteY159" fmla="*/ 1408908 h 1674719"/>
                <a:gd name="connsiteX160" fmla="*/ 592421 w 1533279"/>
                <a:gd name="connsiteY160" fmla="*/ 1415537 h 1674719"/>
                <a:gd name="connsiteX161" fmla="*/ 591485 w 1533279"/>
                <a:gd name="connsiteY161" fmla="*/ 1417430 h 1674719"/>
                <a:gd name="connsiteX162" fmla="*/ 588621 w 1533279"/>
                <a:gd name="connsiteY162" fmla="*/ 1420298 h 1674719"/>
                <a:gd name="connsiteX163" fmla="*/ 584826 w 1533279"/>
                <a:gd name="connsiteY163" fmla="*/ 1424098 h 1674719"/>
                <a:gd name="connsiteX164" fmla="*/ 582924 w 1533279"/>
                <a:gd name="connsiteY164" fmla="*/ 1424098 h 1674719"/>
                <a:gd name="connsiteX165" fmla="*/ 578197 w 1533279"/>
                <a:gd name="connsiteY165" fmla="*/ 1424098 h 1674719"/>
                <a:gd name="connsiteX166" fmla="*/ 565836 w 1533279"/>
                <a:gd name="connsiteY166" fmla="*/ 1424098 h 1674719"/>
                <a:gd name="connsiteX167" fmla="*/ 552539 w 1533279"/>
                <a:gd name="connsiteY167" fmla="*/ 1424098 h 1674719"/>
                <a:gd name="connsiteX168" fmla="*/ 540218 w 1533279"/>
                <a:gd name="connsiteY168" fmla="*/ 1425996 h 1674719"/>
                <a:gd name="connsiteX169" fmla="*/ 539247 w 1533279"/>
                <a:gd name="connsiteY169" fmla="*/ 1426922 h 1674719"/>
                <a:gd name="connsiteX170" fmla="*/ 538315 w 1533279"/>
                <a:gd name="connsiteY170" fmla="*/ 1427898 h 1674719"/>
                <a:gd name="connsiteX171" fmla="*/ 537349 w 1533279"/>
                <a:gd name="connsiteY171" fmla="*/ 1428824 h 1674719"/>
                <a:gd name="connsiteX172" fmla="*/ 534515 w 1533279"/>
                <a:gd name="connsiteY172" fmla="*/ 1432624 h 1674719"/>
                <a:gd name="connsiteX173" fmla="*/ 533549 w 1533279"/>
                <a:gd name="connsiteY173" fmla="*/ 1433590 h 1674719"/>
                <a:gd name="connsiteX174" fmla="*/ 532623 w 1533279"/>
                <a:gd name="connsiteY174" fmla="*/ 1434522 h 1674719"/>
                <a:gd name="connsiteX175" fmla="*/ 531652 w 1533279"/>
                <a:gd name="connsiteY175" fmla="*/ 1435488 h 1674719"/>
                <a:gd name="connsiteX176" fmla="*/ 530725 w 1533279"/>
                <a:gd name="connsiteY176" fmla="*/ 1437390 h 1674719"/>
                <a:gd name="connsiteX177" fmla="*/ 528823 w 1533279"/>
                <a:gd name="connsiteY177" fmla="*/ 1440219 h 1674719"/>
                <a:gd name="connsiteX178" fmla="*/ 528823 w 1533279"/>
                <a:gd name="connsiteY178" fmla="*/ 1442117 h 1674719"/>
                <a:gd name="connsiteX179" fmla="*/ 527857 w 1533279"/>
                <a:gd name="connsiteY179" fmla="*/ 1444985 h 1674719"/>
                <a:gd name="connsiteX180" fmla="*/ 526925 w 1533279"/>
                <a:gd name="connsiteY180" fmla="*/ 1447814 h 1674719"/>
                <a:gd name="connsiteX181" fmla="*/ 525954 w 1533279"/>
                <a:gd name="connsiteY181" fmla="*/ 1451614 h 1674719"/>
                <a:gd name="connsiteX182" fmla="*/ 525023 w 1533279"/>
                <a:gd name="connsiteY182" fmla="*/ 1453511 h 1674719"/>
                <a:gd name="connsiteX183" fmla="*/ 521228 w 1533279"/>
                <a:gd name="connsiteY183" fmla="*/ 1460175 h 1674719"/>
                <a:gd name="connsiteX184" fmla="*/ 521228 w 1533279"/>
                <a:gd name="connsiteY184" fmla="*/ 1461106 h 1674719"/>
                <a:gd name="connsiteX185" fmla="*/ 519331 w 1533279"/>
                <a:gd name="connsiteY185" fmla="*/ 1463975 h 1674719"/>
                <a:gd name="connsiteX186" fmla="*/ 517428 w 1533279"/>
                <a:gd name="connsiteY186" fmla="*/ 1465872 h 1674719"/>
                <a:gd name="connsiteX187" fmla="*/ 515531 w 1533279"/>
                <a:gd name="connsiteY187" fmla="*/ 1468701 h 1674719"/>
                <a:gd name="connsiteX188" fmla="*/ 515531 w 1533279"/>
                <a:gd name="connsiteY188" fmla="*/ 1469667 h 1674719"/>
                <a:gd name="connsiteX189" fmla="*/ 513633 w 1533279"/>
                <a:gd name="connsiteY189" fmla="*/ 1470604 h 1674719"/>
                <a:gd name="connsiteX190" fmla="*/ 513633 w 1533279"/>
                <a:gd name="connsiteY190" fmla="*/ 1471570 h 1674719"/>
                <a:gd name="connsiteX191" fmla="*/ 512662 w 1533279"/>
                <a:gd name="connsiteY191" fmla="*/ 1473467 h 1674719"/>
                <a:gd name="connsiteX192" fmla="*/ 511736 w 1533279"/>
                <a:gd name="connsiteY192" fmla="*/ 1477257 h 1674719"/>
                <a:gd name="connsiteX193" fmla="*/ 511736 w 1533279"/>
                <a:gd name="connsiteY193" fmla="*/ 1478199 h 1674719"/>
                <a:gd name="connsiteX194" fmla="*/ 512662 w 1533279"/>
                <a:gd name="connsiteY194" fmla="*/ 1481998 h 1674719"/>
                <a:gd name="connsiteX195" fmla="*/ 514565 w 1533279"/>
                <a:gd name="connsiteY195" fmla="*/ 1485793 h 1674719"/>
                <a:gd name="connsiteX196" fmla="*/ 515531 w 1533279"/>
                <a:gd name="connsiteY196" fmla="*/ 1488657 h 1674719"/>
                <a:gd name="connsiteX197" fmla="*/ 516462 w 1533279"/>
                <a:gd name="connsiteY197" fmla="*/ 1489593 h 1674719"/>
                <a:gd name="connsiteX198" fmla="*/ 517428 w 1533279"/>
                <a:gd name="connsiteY198" fmla="*/ 1490559 h 1674719"/>
                <a:gd name="connsiteX199" fmla="*/ 520257 w 1533279"/>
                <a:gd name="connsiteY199" fmla="*/ 1492457 h 1674719"/>
                <a:gd name="connsiteX200" fmla="*/ 522154 w 1533279"/>
                <a:gd name="connsiteY200" fmla="*/ 1493388 h 1674719"/>
                <a:gd name="connsiteX201" fmla="*/ 525023 w 1533279"/>
                <a:gd name="connsiteY201" fmla="*/ 1495286 h 1674719"/>
                <a:gd name="connsiteX202" fmla="*/ 526925 w 1533279"/>
                <a:gd name="connsiteY202" fmla="*/ 1497188 h 1674719"/>
                <a:gd name="connsiteX203" fmla="*/ 528823 w 1533279"/>
                <a:gd name="connsiteY203" fmla="*/ 1497188 h 1674719"/>
                <a:gd name="connsiteX204" fmla="*/ 529749 w 1533279"/>
                <a:gd name="connsiteY204" fmla="*/ 1498154 h 1674719"/>
                <a:gd name="connsiteX205" fmla="*/ 533549 w 1533279"/>
                <a:gd name="connsiteY205" fmla="*/ 1499086 h 1674719"/>
                <a:gd name="connsiteX206" fmla="*/ 540218 w 1533279"/>
                <a:gd name="connsiteY206" fmla="*/ 1501954 h 1674719"/>
                <a:gd name="connsiteX207" fmla="*/ 541144 w 1533279"/>
                <a:gd name="connsiteY207" fmla="*/ 1502881 h 1674719"/>
                <a:gd name="connsiteX208" fmla="*/ 543047 w 1533279"/>
                <a:gd name="connsiteY208" fmla="*/ 1504783 h 1674719"/>
                <a:gd name="connsiteX209" fmla="*/ 544013 w 1533279"/>
                <a:gd name="connsiteY209" fmla="*/ 1504783 h 1674719"/>
                <a:gd name="connsiteX210" fmla="*/ 544944 w 1533279"/>
                <a:gd name="connsiteY210" fmla="*/ 1505744 h 1674719"/>
                <a:gd name="connsiteX211" fmla="*/ 546847 w 1533279"/>
                <a:gd name="connsiteY211" fmla="*/ 1506681 h 1674719"/>
                <a:gd name="connsiteX212" fmla="*/ 552539 w 1533279"/>
                <a:gd name="connsiteY212" fmla="*/ 1511427 h 1674719"/>
                <a:gd name="connsiteX213" fmla="*/ 552539 w 1533279"/>
                <a:gd name="connsiteY213" fmla="*/ 1512373 h 1674719"/>
                <a:gd name="connsiteX214" fmla="*/ 554441 w 1533279"/>
                <a:gd name="connsiteY214" fmla="*/ 1517124 h 1674719"/>
                <a:gd name="connsiteX215" fmla="*/ 553505 w 1533279"/>
                <a:gd name="connsiteY215" fmla="*/ 1536114 h 1674719"/>
                <a:gd name="connsiteX216" fmla="*/ 552539 w 1533279"/>
                <a:gd name="connsiteY216" fmla="*/ 1537065 h 1674719"/>
                <a:gd name="connsiteX217" fmla="*/ 551613 w 1533279"/>
                <a:gd name="connsiteY217" fmla="*/ 1538011 h 1674719"/>
                <a:gd name="connsiteX218" fmla="*/ 549710 w 1533279"/>
                <a:gd name="connsiteY218" fmla="*/ 1539914 h 1674719"/>
                <a:gd name="connsiteX219" fmla="*/ 548739 w 1533279"/>
                <a:gd name="connsiteY219" fmla="*/ 1539914 h 1674719"/>
                <a:gd name="connsiteX220" fmla="*/ 548739 w 1533279"/>
                <a:gd name="connsiteY220" fmla="*/ 1540860 h 1674719"/>
                <a:gd name="connsiteX221" fmla="*/ 546847 w 1533279"/>
                <a:gd name="connsiteY221" fmla="*/ 1542758 h 1674719"/>
                <a:gd name="connsiteX222" fmla="*/ 544944 w 1533279"/>
                <a:gd name="connsiteY222" fmla="*/ 1543714 h 1674719"/>
                <a:gd name="connsiteX223" fmla="*/ 542120 w 1533279"/>
                <a:gd name="connsiteY223" fmla="*/ 1545606 h 1674719"/>
                <a:gd name="connsiteX224" fmla="*/ 530725 w 1533279"/>
                <a:gd name="connsiteY224" fmla="*/ 1544660 h 1674719"/>
                <a:gd name="connsiteX225" fmla="*/ 527857 w 1533279"/>
                <a:gd name="connsiteY225" fmla="*/ 1543714 h 1674719"/>
                <a:gd name="connsiteX226" fmla="*/ 521228 w 1533279"/>
                <a:gd name="connsiteY226" fmla="*/ 1541811 h 1674719"/>
                <a:gd name="connsiteX227" fmla="*/ 517428 w 1533279"/>
                <a:gd name="connsiteY227" fmla="*/ 1538963 h 1674719"/>
                <a:gd name="connsiteX228" fmla="*/ 506970 w 1533279"/>
                <a:gd name="connsiteY228" fmla="*/ 1538011 h 1674719"/>
                <a:gd name="connsiteX229" fmla="*/ 498438 w 1533279"/>
                <a:gd name="connsiteY229" fmla="*/ 1535163 h 1674719"/>
                <a:gd name="connsiteX230" fmla="*/ 495575 w 1533279"/>
                <a:gd name="connsiteY230" fmla="*/ 1534216 h 1674719"/>
                <a:gd name="connsiteX231" fmla="*/ 492746 w 1533279"/>
                <a:gd name="connsiteY231" fmla="*/ 1532319 h 1674719"/>
                <a:gd name="connsiteX232" fmla="*/ 491775 w 1533279"/>
                <a:gd name="connsiteY232" fmla="*/ 1532319 h 1674719"/>
                <a:gd name="connsiteX233" fmla="*/ 487980 w 1533279"/>
                <a:gd name="connsiteY233" fmla="*/ 1532319 h 1674719"/>
                <a:gd name="connsiteX234" fmla="*/ 486078 w 1533279"/>
                <a:gd name="connsiteY234" fmla="*/ 1533265 h 1674719"/>
                <a:gd name="connsiteX235" fmla="*/ 484180 w 1533279"/>
                <a:gd name="connsiteY235" fmla="*/ 1535163 h 1674719"/>
                <a:gd name="connsiteX236" fmla="*/ 484180 w 1533279"/>
                <a:gd name="connsiteY236" fmla="*/ 1536114 h 1674719"/>
                <a:gd name="connsiteX237" fmla="*/ 483249 w 1533279"/>
                <a:gd name="connsiteY237" fmla="*/ 1541811 h 1674719"/>
                <a:gd name="connsiteX238" fmla="*/ 484180 w 1533279"/>
                <a:gd name="connsiteY238" fmla="*/ 1549406 h 1674719"/>
                <a:gd name="connsiteX239" fmla="*/ 484180 w 1533279"/>
                <a:gd name="connsiteY239" fmla="*/ 1550352 h 1674719"/>
                <a:gd name="connsiteX240" fmla="*/ 485146 w 1533279"/>
                <a:gd name="connsiteY240" fmla="*/ 1553206 h 1674719"/>
                <a:gd name="connsiteX241" fmla="*/ 486078 w 1533279"/>
                <a:gd name="connsiteY241" fmla="*/ 1557001 h 1674719"/>
                <a:gd name="connsiteX242" fmla="*/ 487044 w 1533279"/>
                <a:gd name="connsiteY242" fmla="*/ 1559850 h 1674719"/>
                <a:gd name="connsiteX243" fmla="*/ 488946 w 1533279"/>
                <a:gd name="connsiteY243" fmla="*/ 1562703 h 1674719"/>
                <a:gd name="connsiteX244" fmla="*/ 489878 w 1533279"/>
                <a:gd name="connsiteY244" fmla="*/ 1563650 h 1674719"/>
                <a:gd name="connsiteX245" fmla="*/ 491775 w 1533279"/>
                <a:gd name="connsiteY245" fmla="*/ 1567450 h 1674719"/>
                <a:gd name="connsiteX246" fmla="*/ 493672 w 1533279"/>
                <a:gd name="connsiteY246" fmla="*/ 1569342 h 1674719"/>
                <a:gd name="connsiteX247" fmla="*/ 495575 w 1533279"/>
                <a:gd name="connsiteY247" fmla="*/ 1572196 h 1674719"/>
                <a:gd name="connsiteX248" fmla="*/ 496541 w 1533279"/>
                <a:gd name="connsiteY248" fmla="*/ 1573142 h 1674719"/>
                <a:gd name="connsiteX249" fmla="*/ 499375 w 1533279"/>
                <a:gd name="connsiteY249" fmla="*/ 1575044 h 1674719"/>
                <a:gd name="connsiteX250" fmla="*/ 500341 w 1533279"/>
                <a:gd name="connsiteY250" fmla="*/ 1575991 h 1674719"/>
                <a:gd name="connsiteX251" fmla="*/ 502238 w 1533279"/>
                <a:gd name="connsiteY251" fmla="*/ 1577888 h 1674719"/>
                <a:gd name="connsiteX252" fmla="*/ 504136 w 1533279"/>
                <a:gd name="connsiteY252" fmla="*/ 1580737 h 1674719"/>
                <a:gd name="connsiteX253" fmla="*/ 505067 w 1533279"/>
                <a:gd name="connsiteY253" fmla="*/ 1581688 h 1674719"/>
                <a:gd name="connsiteX254" fmla="*/ 506033 w 1533279"/>
                <a:gd name="connsiteY254" fmla="*/ 1582639 h 1674719"/>
                <a:gd name="connsiteX255" fmla="*/ 506970 w 1533279"/>
                <a:gd name="connsiteY255" fmla="*/ 1583585 h 1674719"/>
                <a:gd name="connsiteX256" fmla="*/ 508867 w 1533279"/>
                <a:gd name="connsiteY256" fmla="*/ 1585483 h 1674719"/>
                <a:gd name="connsiteX257" fmla="*/ 509833 w 1533279"/>
                <a:gd name="connsiteY257" fmla="*/ 1586439 h 1674719"/>
                <a:gd name="connsiteX258" fmla="*/ 509833 w 1533279"/>
                <a:gd name="connsiteY258" fmla="*/ 1586439 h 1674719"/>
                <a:gd name="connsiteX259" fmla="*/ 511736 w 1533279"/>
                <a:gd name="connsiteY259" fmla="*/ 1587386 h 1674719"/>
                <a:gd name="connsiteX260" fmla="*/ 512662 w 1533279"/>
                <a:gd name="connsiteY260" fmla="*/ 1588332 h 1674719"/>
                <a:gd name="connsiteX261" fmla="*/ 514565 w 1533279"/>
                <a:gd name="connsiteY261" fmla="*/ 1589283 h 1674719"/>
                <a:gd name="connsiteX262" fmla="*/ 515531 w 1533279"/>
                <a:gd name="connsiteY262" fmla="*/ 1590234 h 1674719"/>
                <a:gd name="connsiteX263" fmla="*/ 517428 w 1533279"/>
                <a:gd name="connsiteY263" fmla="*/ 1591185 h 1674719"/>
                <a:gd name="connsiteX264" fmla="*/ 523126 w 1533279"/>
                <a:gd name="connsiteY264" fmla="*/ 1594034 h 1674719"/>
                <a:gd name="connsiteX265" fmla="*/ 524057 w 1533279"/>
                <a:gd name="connsiteY265" fmla="*/ 1595931 h 1674719"/>
                <a:gd name="connsiteX266" fmla="*/ 526925 w 1533279"/>
                <a:gd name="connsiteY266" fmla="*/ 1597829 h 1674719"/>
                <a:gd name="connsiteX267" fmla="*/ 526925 w 1533279"/>
                <a:gd name="connsiteY267" fmla="*/ 1597829 h 1674719"/>
                <a:gd name="connsiteX268" fmla="*/ 527857 w 1533279"/>
                <a:gd name="connsiteY268" fmla="*/ 1598780 h 1674719"/>
                <a:gd name="connsiteX269" fmla="*/ 527857 w 1533279"/>
                <a:gd name="connsiteY269" fmla="*/ 1611121 h 1674719"/>
                <a:gd name="connsiteX270" fmla="*/ 525954 w 1533279"/>
                <a:gd name="connsiteY270" fmla="*/ 1613024 h 1674719"/>
                <a:gd name="connsiteX271" fmla="*/ 525954 w 1533279"/>
                <a:gd name="connsiteY271" fmla="*/ 1613024 h 1674719"/>
                <a:gd name="connsiteX272" fmla="*/ 524057 w 1533279"/>
                <a:gd name="connsiteY272" fmla="*/ 1614921 h 1674719"/>
                <a:gd name="connsiteX273" fmla="*/ 523126 w 1533279"/>
                <a:gd name="connsiteY273" fmla="*/ 1614921 h 1674719"/>
                <a:gd name="connsiteX274" fmla="*/ 523126 w 1533279"/>
                <a:gd name="connsiteY274" fmla="*/ 1615867 h 1674719"/>
                <a:gd name="connsiteX275" fmla="*/ 522154 w 1533279"/>
                <a:gd name="connsiteY275" fmla="*/ 1616814 h 1674719"/>
                <a:gd name="connsiteX276" fmla="*/ 520257 w 1533279"/>
                <a:gd name="connsiteY276" fmla="*/ 1619667 h 1674719"/>
                <a:gd name="connsiteX277" fmla="*/ 520257 w 1533279"/>
                <a:gd name="connsiteY277" fmla="*/ 1620614 h 1674719"/>
                <a:gd name="connsiteX278" fmla="*/ 519331 w 1533279"/>
                <a:gd name="connsiteY278" fmla="*/ 1622516 h 1674719"/>
                <a:gd name="connsiteX279" fmla="*/ 518360 w 1533279"/>
                <a:gd name="connsiteY279" fmla="*/ 1625365 h 1674719"/>
                <a:gd name="connsiteX280" fmla="*/ 517428 w 1533279"/>
                <a:gd name="connsiteY280" fmla="*/ 1628209 h 1674719"/>
                <a:gd name="connsiteX281" fmla="*/ 516462 w 1533279"/>
                <a:gd name="connsiteY281" fmla="*/ 1630111 h 1674719"/>
                <a:gd name="connsiteX282" fmla="*/ 515531 w 1533279"/>
                <a:gd name="connsiteY282" fmla="*/ 1631057 h 1674719"/>
                <a:gd name="connsiteX283" fmla="*/ 514565 w 1533279"/>
                <a:gd name="connsiteY283" fmla="*/ 1632009 h 1674719"/>
                <a:gd name="connsiteX284" fmla="*/ 506970 w 1533279"/>
                <a:gd name="connsiteY284" fmla="*/ 1633911 h 1674719"/>
                <a:gd name="connsiteX285" fmla="*/ 505067 w 1533279"/>
                <a:gd name="connsiteY285" fmla="*/ 1633911 h 1674719"/>
                <a:gd name="connsiteX286" fmla="*/ 498438 w 1533279"/>
                <a:gd name="connsiteY286" fmla="*/ 1632960 h 1674719"/>
                <a:gd name="connsiteX287" fmla="*/ 495575 w 1533279"/>
                <a:gd name="connsiteY287" fmla="*/ 1631057 h 1674719"/>
                <a:gd name="connsiteX288" fmla="*/ 494639 w 1533279"/>
                <a:gd name="connsiteY288" fmla="*/ 1621565 h 1674719"/>
                <a:gd name="connsiteX289" fmla="*/ 493672 w 1533279"/>
                <a:gd name="connsiteY289" fmla="*/ 1612068 h 1674719"/>
                <a:gd name="connsiteX290" fmla="*/ 491775 w 1533279"/>
                <a:gd name="connsiteY290" fmla="*/ 1611121 h 1674719"/>
                <a:gd name="connsiteX291" fmla="*/ 491775 w 1533279"/>
                <a:gd name="connsiteY291" fmla="*/ 1609224 h 1674719"/>
                <a:gd name="connsiteX292" fmla="*/ 491775 w 1533279"/>
                <a:gd name="connsiteY292" fmla="*/ 1609224 h 1674719"/>
                <a:gd name="connsiteX293" fmla="*/ 491775 w 1533279"/>
                <a:gd name="connsiteY293" fmla="*/ 1607321 h 1674719"/>
                <a:gd name="connsiteX294" fmla="*/ 490844 w 1533279"/>
                <a:gd name="connsiteY294" fmla="*/ 1606375 h 1674719"/>
                <a:gd name="connsiteX295" fmla="*/ 489878 w 1533279"/>
                <a:gd name="connsiteY295" fmla="*/ 1605429 h 1674719"/>
                <a:gd name="connsiteX296" fmla="*/ 488946 w 1533279"/>
                <a:gd name="connsiteY296" fmla="*/ 1603526 h 1674719"/>
                <a:gd name="connsiteX297" fmla="*/ 487980 w 1533279"/>
                <a:gd name="connsiteY297" fmla="*/ 1601629 h 1674719"/>
                <a:gd name="connsiteX298" fmla="*/ 483249 w 1533279"/>
                <a:gd name="connsiteY298" fmla="*/ 1597829 h 1674719"/>
                <a:gd name="connsiteX299" fmla="*/ 482278 w 1533279"/>
                <a:gd name="connsiteY299" fmla="*/ 1598780 h 1674719"/>
                <a:gd name="connsiteX300" fmla="*/ 479449 w 1533279"/>
                <a:gd name="connsiteY300" fmla="*/ 1598780 h 1674719"/>
                <a:gd name="connsiteX301" fmla="*/ 476585 w 1533279"/>
                <a:gd name="connsiteY301" fmla="*/ 1597829 h 1674719"/>
                <a:gd name="connsiteX302" fmla="*/ 475649 w 1533279"/>
                <a:gd name="connsiteY302" fmla="*/ 1598780 h 1674719"/>
                <a:gd name="connsiteX303" fmla="*/ 471854 w 1533279"/>
                <a:gd name="connsiteY303" fmla="*/ 1598780 h 1674719"/>
                <a:gd name="connsiteX304" fmla="*/ 467088 w 1533279"/>
                <a:gd name="connsiteY304" fmla="*/ 1595931 h 1674719"/>
                <a:gd name="connsiteX305" fmla="*/ 465190 w 1533279"/>
                <a:gd name="connsiteY305" fmla="*/ 1594980 h 1674719"/>
                <a:gd name="connsiteX306" fmla="*/ 463288 w 1533279"/>
                <a:gd name="connsiteY306" fmla="*/ 1596878 h 1674719"/>
                <a:gd name="connsiteX307" fmla="*/ 462361 w 1533279"/>
                <a:gd name="connsiteY307" fmla="*/ 1596878 h 1674719"/>
                <a:gd name="connsiteX308" fmla="*/ 459493 w 1533279"/>
                <a:gd name="connsiteY308" fmla="*/ 1595931 h 1674719"/>
                <a:gd name="connsiteX309" fmla="*/ 457596 w 1533279"/>
                <a:gd name="connsiteY309" fmla="*/ 1594034 h 1674719"/>
                <a:gd name="connsiteX310" fmla="*/ 455693 w 1533279"/>
                <a:gd name="connsiteY310" fmla="*/ 1592132 h 1674719"/>
                <a:gd name="connsiteX311" fmla="*/ 450967 w 1533279"/>
                <a:gd name="connsiteY311" fmla="*/ 1590234 h 1674719"/>
                <a:gd name="connsiteX312" fmla="*/ 449064 w 1533279"/>
                <a:gd name="connsiteY312" fmla="*/ 1589283 h 1674719"/>
                <a:gd name="connsiteX313" fmla="*/ 429109 w 1533279"/>
                <a:gd name="connsiteY313" fmla="*/ 1591185 h 1674719"/>
                <a:gd name="connsiteX314" fmla="*/ 423416 w 1533279"/>
                <a:gd name="connsiteY314" fmla="*/ 1591185 h 1674719"/>
                <a:gd name="connsiteX315" fmla="*/ 422485 w 1533279"/>
                <a:gd name="connsiteY315" fmla="*/ 1591185 h 1674719"/>
                <a:gd name="connsiteX316" fmla="*/ 420582 w 1533279"/>
                <a:gd name="connsiteY316" fmla="*/ 1596878 h 1674719"/>
                <a:gd name="connsiteX317" fmla="*/ 409187 w 1533279"/>
                <a:gd name="connsiteY317" fmla="*/ 1599726 h 1674719"/>
                <a:gd name="connsiteX318" fmla="*/ 408221 w 1533279"/>
                <a:gd name="connsiteY318" fmla="*/ 1600678 h 1674719"/>
                <a:gd name="connsiteX319" fmla="*/ 406324 w 1533279"/>
                <a:gd name="connsiteY319" fmla="*/ 1600678 h 1674719"/>
                <a:gd name="connsiteX320" fmla="*/ 405392 w 1533279"/>
                <a:gd name="connsiteY320" fmla="*/ 1597829 h 1674719"/>
                <a:gd name="connsiteX321" fmla="*/ 404426 w 1533279"/>
                <a:gd name="connsiteY321" fmla="*/ 1596878 h 1674719"/>
                <a:gd name="connsiteX322" fmla="*/ 403495 w 1533279"/>
                <a:gd name="connsiteY322" fmla="*/ 1595931 h 1674719"/>
                <a:gd name="connsiteX323" fmla="*/ 398729 w 1533279"/>
                <a:gd name="connsiteY323" fmla="*/ 1594034 h 1674719"/>
                <a:gd name="connsiteX324" fmla="*/ 397798 w 1533279"/>
                <a:gd name="connsiteY324" fmla="*/ 1593078 h 1674719"/>
                <a:gd name="connsiteX325" fmla="*/ 392100 w 1533279"/>
                <a:gd name="connsiteY325" fmla="*/ 1588332 h 1674719"/>
                <a:gd name="connsiteX326" fmla="*/ 389271 w 1533279"/>
                <a:gd name="connsiteY326" fmla="*/ 1589283 h 1674719"/>
                <a:gd name="connsiteX327" fmla="*/ 389271 w 1533279"/>
                <a:gd name="connsiteY327" fmla="*/ 1590234 h 1674719"/>
                <a:gd name="connsiteX328" fmla="*/ 373111 w 1533279"/>
                <a:gd name="connsiteY328" fmla="*/ 1603526 h 1674719"/>
                <a:gd name="connsiteX329" fmla="*/ 357921 w 1533279"/>
                <a:gd name="connsiteY329" fmla="*/ 1600678 h 1674719"/>
                <a:gd name="connsiteX330" fmla="*/ 349390 w 1533279"/>
                <a:gd name="connsiteY330" fmla="*/ 1592132 h 1674719"/>
                <a:gd name="connsiteX331" fmla="*/ 347492 w 1533279"/>
                <a:gd name="connsiteY331" fmla="*/ 1590234 h 1674719"/>
                <a:gd name="connsiteX332" fmla="*/ 332302 w 1533279"/>
                <a:gd name="connsiteY332" fmla="*/ 1587386 h 1674719"/>
                <a:gd name="connsiteX333" fmla="*/ 331336 w 1533279"/>
                <a:gd name="connsiteY333" fmla="*/ 1588332 h 1674719"/>
                <a:gd name="connsiteX334" fmla="*/ 325639 w 1533279"/>
                <a:gd name="connsiteY334" fmla="*/ 1590234 h 1674719"/>
                <a:gd name="connsiteX335" fmla="*/ 319941 w 1533279"/>
                <a:gd name="connsiteY335" fmla="*/ 1590234 h 1674719"/>
                <a:gd name="connsiteX336" fmla="*/ 318044 w 1533279"/>
                <a:gd name="connsiteY336" fmla="*/ 1587386 h 1674719"/>
                <a:gd name="connsiteX337" fmla="*/ 319010 w 1533279"/>
                <a:gd name="connsiteY337" fmla="*/ 1585483 h 1674719"/>
                <a:gd name="connsiteX338" fmla="*/ 320907 w 1533279"/>
                <a:gd name="connsiteY338" fmla="*/ 1575044 h 1674719"/>
                <a:gd name="connsiteX339" fmla="*/ 337029 w 1533279"/>
                <a:gd name="connsiteY339" fmla="*/ 1568396 h 1674719"/>
                <a:gd name="connsiteX340" fmla="*/ 340829 w 1533279"/>
                <a:gd name="connsiteY340" fmla="*/ 1563650 h 1674719"/>
                <a:gd name="connsiteX341" fmla="*/ 348423 w 1533279"/>
                <a:gd name="connsiteY341" fmla="*/ 1558903 h 1674719"/>
                <a:gd name="connsiteX342" fmla="*/ 355097 w 1533279"/>
                <a:gd name="connsiteY342" fmla="*/ 1526617 h 1674719"/>
                <a:gd name="connsiteX343" fmla="*/ 352218 w 1533279"/>
                <a:gd name="connsiteY343" fmla="*/ 1514275 h 1674719"/>
                <a:gd name="connsiteX344" fmla="*/ 351292 w 1533279"/>
                <a:gd name="connsiteY344" fmla="*/ 1505744 h 1674719"/>
                <a:gd name="connsiteX345" fmla="*/ 346526 w 1533279"/>
                <a:gd name="connsiteY345" fmla="*/ 1497188 h 1674719"/>
                <a:gd name="connsiteX346" fmla="*/ 344623 w 1533279"/>
                <a:gd name="connsiteY346" fmla="*/ 1490559 h 1674719"/>
                <a:gd name="connsiteX347" fmla="*/ 341800 w 1533279"/>
                <a:gd name="connsiteY347" fmla="*/ 1484862 h 1674719"/>
                <a:gd name="connsiteX348" fmla="*/ 338931 w 1533279"/>
                <a:gd name="connsiteY348" fmla="*/ 1483891 h 1674719"/>
                <a:gd name="connsiteX349" fmla="*/ 337029 w 1533279"/>
                <a:gd name="connsiteY349" fmla="*/ 1482964 h 1674719"/>
                <a:gd name="connsiteX350" fmla="*/ 337029 w 1533279"/>
                <a:gd name="connsiteY350" fmla="*/ 1481998 h 1674719"/>
                <a:gd name="connsiteX351" fmla="*/ 334205 w 1533279"/>
                <a:gd name="connsiteY351" fmla="*/ 1481062 h 1674719"/>
                <a:gd name="connsiteX352" fmla="*/ 331336 w 1533279"/>
                <a:gd name="connsiteY352" fmla="*/ 1480096 h 1674719"/>
                <a:gd name="connsiteX353" fmla="*/ 326610 w 1533279"/>
                <a:gd name="connsiteY353" fmla="*/ 1479165 h 1674719"/>
                <a:gd name="connsiteX354" fmla="*/ 324707 w 1533279"/>
                <a:gd name="connsiteY354" fmla="*/ 1477257 h 1674719"/>
                <a:gd name="connsiteX355" fmla="*/ 322810 w 1533279"/>
                <a:gd name="connsiteY355" fmla="*/ 1476296 h 1674719"/>
                <a:gd name="connsiteX356" fmla="*/ 321844 w 1533279"/>
                <a:gd name="connsiteY356" fmla="*/ 1476296 h 1674719"/>
                <a:gd name="connsiteX357" fmla="*/ 320907 w 1533279"/>
                <a:gd name="connsiteY357" fmla="*/ 1470604 h 1674719"/>
                <a:gd name="connsiteX358" fmla="*/ 319941 w 1533279"/>
                <a:gd name="connsiteY358" fmla="*/ 1468701 h 1674719"/>
                <a:gd name="connsiteX359" fmla="*/ 319941 w 1533279"/>
                <a:gd name="connsiteY359" fmla="*/ 1466804 h 1674719"/>
                <a:gd name="connsiteX360" fmla="*/ 319941 w 1533279"/>
                <a:gd name="connsiteY360" fmla="*/ 1460175 h 1674719"/>
                <a:gd name="connsiteX361" fmla="*/ 319010 w 1533279"/>
                <a:gd name="connsiteY361" fmla="*/ 1459209 h 1674719"/>
                <a:gd name="connsiteX362" fmla="*/ 317112 w 1533279"/>
                <a:gd name="connsiteY362" fmla="*/ 1456380 h 1674719"/>
                <a:gd name="connsiteX363" fmla="*/ 317112 w 1533279"/>
                <a:gd name="connsiteY363" fmla="*/ 1455409 h 1674719"/>
                <a:gd name="connsiteX364" fmla="*/ 315215 w 1533279"/>
                <a:gd name="connsiteY364" fmla="*/ 1453511 h 1674719"/>
                <a:gd name="connsiteX365" fmla="*/ 310449 w 1533279"/>
                <a:gd name="connsiteY365" fmla="*/ 1451614 h 1674719"/>
                <a:gd name="connsiteX366" fmla="*/ 306649 w 1533279"/>
                <a:gd name="connsiteY366" fmla="*/ 1453511 h 1674719"/>
                <a:gd name="connsiteX367" fmla="*/ 300952 w 1533279"/>
                <a:gd name="connsiteY367" fmla="*/ 1453511 h 1674719"/>
                <a:gd name="connsiteX368" fmla="*/ 298123 w 1533279"/>
                <a:gd name="connsiteY368" fmla="*/ 1453511 h 1674719"/>
                <a:gd name="connsiteX369" fmla="*/ 295254 w 1533279"/>
                <a:gd name="connsiteY369" fmla="*/ 1450678 h 1674719"/>
                <a:gd name="connsiteX370" fmla="*/ 292425 w 1533279"/>
                <a:gd name="connsiteY370" fmla="*/ 1448780 h 1674719"/>
                <a:gd name="connsiteX371" fmla="*/ 289557 w 1533279"/>
                <a:gd name="connsiteY371" fmla="*/ 1442117 h 1674719"/>
                <a:gd name="connsiteX372" fmla="*/ 289557 w 1533279"/>
                <a:gd name="connsiteY372" fmla="*/ 1441185 h 1674719"/>
                <a:gd name="connsiteX373" fmla="*/ 288625 w 1533279"/>
                <a:gd name="connsiteY373" fmla="*/ 1439283 h 1674719"/>
                <a:gd name="connsiteX374" fmla="*/ 287659 w 1533279"/>
                <a:gd name="connsiteY374" fmla="*/ 1436419 h 1674719"/>
                <a:gd name="connsiteX375" fmla="*/ 286728 w 1533279"/>
                <a:gd name="connsiteY375" fmla="*/ 1435488 h 1674719"/>
                <a:gd name="connsiteX376" fmla="*/ 284830 w 1533279"/>
                <a:gd name="connsiteY376" fmla="*/ 1433590 h 1674719"/>
                <a:gd name="connsiteX377" fmla="*/ 285757 w 1533279"/>
                <a:gd name="connsiteY377" fmla="*/ 1430722 h 1674719"/>
                <a:gd name="connsiteX378" fmla="*/ 285757 w 1533279"/>
                <a:gd name="connsiteY378" fmla="*/ 1430722 h 1674719"/>
                <a:gd name="connsiteX379" fmla="*/ 284830 w 1533279"/>
                <a:gd name="connsiteY379" fmla="*/ 1426922 h 1674719"/>
                <a:gd name="connsiteX380" fmla="*/ 284830 w 1533279"/>
                <a:gd name="connsiteY380" fmla="*/ 1425996 h 1674719"/>
                <a:gd name="connsiteX381" fmla="*/ 285757 w 1533279"/>
                <a:gd name="connsiteY381" fmla="*/ 1424098 h 1674719"/>
                <a:gd name="connsiteX382" fmla="*/ 286728 w 1533279"/>
                <a:gd name="connsiteY382" fmla="*/ 1423127 h 1674719"/>
                <a:gd name="connsiteX383" fmla="*/ 287659 w 1533279"/>
                <a:gd name="connsiteY383" fmla="*/ 1417430 h 1674719"/>
                <a:gd name="connsiteX384" fmla="*/ 283864 w 1533279"/>
                <a:gd name="connsiteY384" fmla="*/ 1411732 h 1674719"/>
                <a:gd name="connsiteX385" fmla="*/ 281962 w 1533279"/>
                <a:gd name="connsiteY385" fmla="*/ 1410801 h 1674719"/>
                <a:gd name="connsiteX386" fmla="*/ 279128 w 1533279"/>
                <a:gd name="connsiteY386" fmla="*/ 1410801 h 1674719"/>
                <a:gd name="connsiteX387" fmla="*/ 277236 w 1533279"/>
                <a:gd name="connsiteY387" fmla="*/ 1411732 h 1674719"/>
                <a:gd name="connsiteX388" fmla="*/ 273436 w 1533279"/>
                <a:gd name="connsiteY388" fmla="*/ 1411732 h 1674719"/>
                <a:gd name="connsiteX389" fmla="*/ 271533 w 1533279"/>
                <a:gd name="connsiteY389" fmla="*/ 1409835 h 1674719"/>
                <a:gd name="connsiteX390" fmla="*/ 271533 w 1533279"/>
                <a:gd name="connsiteY390" fmla="*/ 1408908 h 1674719"/>
                <a:gd name="connsiteX391" fmla="*/ 269636 w 1533279"/>
                <a:gd name="connsiteY391" fmla="*/ 1407006 h 1674719"/>
                <a:gd name="connsiteX392" fmla="*/ 263938 w 1533279"/>
                <a:gd name="connsiteY392" fmla="*/ 1404142 h 1674719"/>
                <a:gd name="connsiteX393" fmla="*/ 262972 w 1533279"/>
                <a:gd name="connsiteY393" fmla="*/ 1403206 h 1674719"/>
                <a:gd name="connsiteX394" fmla="*/ 259172 w 1533279"/>
                <a:gd name="connsiteY394" fmla="*/ 1405108 h 1674719"/>
                <a:gd name="connsiteX395" fmla="*/ 256343 w 1533279"/>
                <a:gd name="connsiteY395" fmla="*/ 1404142 h 1674719"/>
                <a:gd name="connsiteX396" fmla="*/ 255377 w 1533279"/>
                <a:gd name="connsiteY396" fmla="*/ 1403206 h 1674719"/>
                <a:gd name="connsiteX397" fmla="*/ 254446 w 1533279"/>
                <a:gd name="connsiteY397" fmla="*/ 1402240 h 1674719"/>
                <a:gd name="connsiteX398" fmla="*/ 253480 w 1533279"/>
                <a:gd name="connsiteY398" fmla="*/ 1399411 h 1674719"/>
                <a:gd name="connsiteX399" fmla="*/ 251577 w 1533279"/>
                <a:gd name="connsiteY399" fmla="*/ 1398440 h 1674719"/>
                <a:gd name="connsiteX400" fmla="*/ 248748 w 1533279"/>
                <a:gd name="connsiteY400" fmla="*/ 1397513 h 1674719"/>
                <a:gd name="connsiteX401" fmla="*/ 247778 w 1533279"/>
                <a:gd name="connsiteY401" fmla="*/ 1396547 h 1674719"/>
                <a:gd name="connsiteX402" fmla="*/ 245885 w 1533279"/>
                <a:gd name="connsiteY402" fmla="*/ 1396547 h 1674719"/>
                <a:gd name="connsiteX403" fmla="*/ 243051 w 1533279"/>
                <a:gd name="connsiteY403" fmla="*/ 1396547 h 1674719"/>
                <a:gd name="connsiteX404" fmla="*/ 241154 w 1533279"/>
                <a:gd name="connsiteY404" fmla="*/ 1395611 h 1674719"/>
                <a:gd name="connsiteX405" fmla="*/ 238285 w 1533279"/>
                <a:gd name="connsiteY405" fmla="*/ 1396547 h 1674719"/>
                <a:gd name="connsiteX406" fmla="*/ 237359 w 1533279"/>
                <a:gd name="connsiteY406" fmla="*/ 1396547 h 1674719"/>
                <a:gd name="connsiteX407" fmla="*/ 236388 w 1533279"/>
                <a:gd name="connsiteY407" fmla="*/ 1398440 h 1674719"/>
                <a:gd name="connsiteX408" fmla="*/ 235456 w 1533279"/>
                <a:gd name="connsiteY408" fmla="*/ 1398440 h 1674719"/>
                <a:gd name="connsiteX409" fmla="*/ 234490 w 1533279"/>
                <a:gd name="connsiteY409" fmla="*/ 1400342 h 1674719"/>
                <a:gd name="connsiteX410" fmla="*/ 229764 w 1533279"/>
                <a:gd name="connsiteY410" fmla="*/ 1402240 h 1674719"/>
                <a:gd name="connsiteX411" fmla="*/ 225964 w 1533279"/>
                <a:gd name="connsiteY411" fmla="*/ 1403206 h 1674719"/>
                <a:gd name="connsiteX412" fmla="*/ 219296 w 1533279"/>
                <a:gd name="connsiteY412" fmla="*/ 1405108 h 1674719"/>
                <a:gd name="connsiteX413" fmla="*/ 215500 w 1533279"/>
                <a:gd name="connsiteY413" fmla="*/ 1404142 h 1674719"/>
                <a:gd name="connsiteX414" fmla="*/ 214569 w 1533279"/>
                <a:gd name="connsiteY414" fmla="*/ 1403206 h 1674719"/>
                <a:gd name="connsiteX415" fmla="*/ 214569 w 1533279"/>
                <a:gd name="connsiteY415" fmla="*/ 1403206 h 1674719"/>
                <a:gd name="connsiteX416" fmla="*/ 212667 w 1533279"/>
                <a:gd name="connsiteY416" fmla="*/ 1402240 h 1674719"/>
                <a:gd name="connsiteX417" fmla="*/ 206974 w 1533279"/>
                <a:gd name="connsiteY417" fmla="*/ 1400342 h 1674719"/>
                <a:gd name="connsiteX418" fmla="*/ 206008 w 1533279"/>
                <a:gd name="connsiteY418" fmla="*/ 1400342 h 1674719"/>
                <a:gd name="connsiteX419" fmla="*/ 204106 w 1533279"/>
                <a:gd name="connsiteY419" fmla="*/ 1401308 h 1674719"/>
                <a:gd name="connsiteX420" fmla="*/ 202208 w 1533279"/>
                <a:gd name="connsiteY420" fmla="*/ 1403206 h 1674719"/>
                <a:gd name="connsiteX421" fmla="*/ 198418 w 1533279"/>
                <a:gd name="connsiteY421" fmla="*/ 1403206 h 1674719"/>
                <a:gd name="connsiteX422" fmla="*/ 197477 w 1533279"/>
                <a:gd name="connsiteY422" fmla="*/ 1403206 h 1674719"/>
                <a:gd name="connsiteX423" fmla="*/ 195579 w 1533279"/>
                <a:gd name="connsiteY423" fmla="*/ 1404142 h 1674719"/>
                <a:gd name="connsiteX424" fmla="*/ 191784 w 1533279"/>
                <a:gd name="connsiteY424" fmla="*/ 1406040 h 1674719"/>
                <a:gd name="connsiteX425" fmla="*/ 190814 w 1533279"/>
                <a:gd name="connsiteY425" fmla="*/ 1407006 h 1674719"/>
                <a:gd name="connsiteX426" fmla="*/ 188916 w 1533279"/>
                <a:gd name="connsiteY426" fmla="*/ 1407006 h 1674719"/>
                <a:gd name="connsiteX427" fmla="*/ 187018 w 1533279"/>
                <a:gd name="connsiteY427" fmla="*/ 1405108 h 1674719"/>
                <a:gd name="connsiteX428" fmla="*/ 186082 w 1533279"/>
                <a:gd name="connsiteY428" fmla="*/ 1402240 h 1674719"/>
                <a:gd name="connsiteX429" fmla="*/ 185116 w 1533279"/>
                <a:gd name="connsiteY429" fmla="*/ 1402240 h 1674719"/>
                <a:gd name="connsiteX430" fmla="*/ 184185 w 1533279"/>
                <a:gd name="connsiteY430" fmla="*/ 1401308 h 1674719"/>
                <a:gd name="connsiteX431" fmla="*/ 182287 w 1533279"/>
                <a:gd name="connsiteY431" fmla="*/ 1400342 h 1674719"/>
                <a:gd name="connsiteX432" fmla="*/ 179424 w 1533279"/>
                <a:gd name="connsiteY432" fmla="*/ 1399411 h 1674719"/>
                <a:gd name="connsiteX433" fmla="*/ 177521 w 1533279"/>
                <a:gd name="connsiteY433" fmla="*/ 1397513 h 1674719"/>
                <a:gd name="connsiteX434" fmla="*/ 174687 w 1533279"/>
                <a:gd name="connsiteY434" fmla="*/ 1392762 h 1674719"/>
                <a:gd name="connsiteX435" fmla="*/ 174687 w 1533279"/>
                <a:gd name="connsiteY435" fmla="*/ 1392762 h 1674719"/>
                <a:gd name="connsiteX436" fmla="*/ 173721 w 1533279"/>
                <a:gd name="connsiteY436" fmla="*/ 1389918 h 1674719"/>
                <a:gd name="connsiteX437" fmla="*/ 172795 w 1533279"/>
                <a:gd name="connsiteY437" fmla="*/ 1388016 h 1674719"/>
                <a:gd name="connsiteX438" fmla="*/ 170892 w 1533279"/>
                <a:gd name="connsiteY438" fmla="*/ 1385167 h 1674719"/>
                <a:gd name="connsiteX439" fmla="*/ 169931 w 1533279"/>
                <a:gd name="connsiteY439" fmla="*/ 1384216 h 1674719"/>
                <a:gd name="connsiteX440" fmla="*/ 167092 w 1533279"/>
                <a:gd name="connsiteY440" fmla="*/ 1378524 h 1674719"/>
                <a:gd name="connsiteX441" fmla="*/ 166126 w 1533279"/>
                <a:gd name="connsiteY441" fmla="*/ 1376621 h 1674719"/>
                <a:gd name="connsiteX442" fmla="*/ 164229 w 1533279"/>
                <a:gd name="connsiteY442" fmla="*/ 1376621 h 1674719"/>
                <a:gd name="connsiteX443" fmla="*/ 164229 w 1533279"/>
                <a:gd name="connsiteY443" fmla="*/ 1376621 h 1674719"/>
                <a:gd name="connsiteX444" fmla="*/ 159508 w 1533279"/>
                <a:gd name="connsiteY444" fmla="*/ 1383270 h 1674719"/>
                <a:gd name="connsiteX445" fmla="*/ 158541 w 1533279"/>
                <a:gd name="connsiteY445" fmla="*/ 1384216 h 1674719"/>
                <a:gd name="connsiteX446" fmla="*/ 146215 w 1533279"/>
                <a:gd name="connsiteY446" fmla="*/ 1377572 h 1674719"/>
                <a:gd name="connsiteX447" fmla="*/ 136718 w 1533279"/>
                <a:gd name="connsiteY447" fmla="*/ 1375675 h 1674719"/>
                <a:gd name="connsiteX448" fmla="*/ 132923 w 1533279"/>
                <a:gd name="connsiteY448" fmla="*/ 1379470 h 1674719"/>
                <a:gd name="connsiteX449" fmla="*/ 131972 w 1533279"/>
                <a:gd name="connsiteY449" fmla="*/ 1380421 h 1674719"/>
                <a:gd name="connsiteX450" fmla="*/ 131025 w 1533279"/>
                <a:gd name="connsiteY450" fmla="*/ 1381368 h 1674719"/>
                <a:gd name="connsiteX451" fmla="*/ 129128 w 1533279"/>
                <a:gd name="connsiteY451" fmla="*/ 1381368 h 1674719"/>
                <a:gd name="connsiteX452" fmla="*/ 122479 w 1533279"/>
                <a:gd name="connsiteY452" fmla="*/ 1380421 h 1674719"/>
                <a:gd name="connsiteX453" fmla="*/ 119631 w 1533279"/>
                <a:gd name="connsiteY453" fmla="*/ 1379470 h 1674719"/>
                <a:gd name="connsiteX454" fmla="*/ 116782 w 1533279"/>
                <a:gd name="connsiteY454" fmla="*/ 1378524 h 1674719"/>
                <a:gd name="connsiteX455" fmla="*/ 121533 w 1533279"/>
                <a:gd name="connsiteY455" fmla="*/ 1376621 h 1674719"/>
                <a:gd name="connsiteX456" fmla="*/ 122479 w 1533279"/>
                <a:gd name="connsiteY456" fmla="*/ 1372821 h 1674719"/>
                <a:gd name="connsiteX457" fmla="*/ 122479 w 1533279"/>
                <a:gd name="connsiteY457" fmla="*/ 1370929 h 1674719"/>
                <a:gd name="connsiteX458" fmla="*/ 119631 w 1533279"/>
                <a:gd name="connsiteY458" fmla="*/ 1366183 h 1674719"/>
                <a:gd name="connsiteX459" fmla="*/ 119631 w 1533279"/>
                <a:gd name="connsiteY459" fmla="*/ 1355734 h 1674719"/>
                <a:gd name="connsiteX460" fmla="*/ 115836 w 1533279"/>
                <a:gd name="connsiteY460" fmla="*/ 1352885 h 1674719"/>
                <a:gd name="connsiteX461" fmla="*/ 112982 w 1533279"/>
                <a:gd name="connsiteY461" fmla="*/ 1349085 h 1674719"/>
                <a:gd name="connsiteX462" fmla="*/ 111089 w 1533279"/>
                <a:gd name="connsiteY462" fmla="*/ 1345290 h 1674719"/>
                <a:gd name="connsiteX463" fmla="*/ 110138 w 1533279"/>
                <a:gd name="connsiteY463" fmla="*/ 1342442 h 1674719"/>
                <a:gd name="connsiteX464" fmla="*/ 111089 w 1533279"/>
                <a:gd name="connsiteY464" fmla="*/ 1341491 h 1674719"/>
                <a:gd name="connsiteX465" fmla="*/ 110138 w 1533279"/>
                <a:gd name="connsiteY465" fmla="*/ 1341491 h 1674719"/>
                <a:gd name="connsiteX466" fmla="*/ 107290 w 1533279"/>
                <a:gd name="connsiteY466" fmla="*/ 1342442 h 1674719"/>
                <a:gd name="connsiteX467" fmla="*/ 95895 w 1533279"/>
                <a:gd name="connsiteY467" fmla="*/ 1345290 h 1674719"/>
                <a:gd name="connsiteX468" fmla="*/ 94948 w 1533279"/>
                <a:gd name="connsiteY468" fmla="*/ 1347193 h 1674719"/>
                <a:gd name="connsiteX469" fmla="*/ 86397 w 1533279"/>
                <a:gd name="connsiteY469" fmla="*/ 1345290 h 1674719"/>
                <a:gd name="connsiteX470" fmla="*/ 82602 w 1533279"/>
                <a:gd name="connsiteY470" fmla="*/ 1341491 h 1674719"/>
                <a:gd name="connsiteX471" fmla="*/ 80705 w 1533279"/>
                <a:gd name="connsiteY471" fmla="*/ 1339593 h 1674719"/>
                <a:gd name="connsiteX472" fmla="*/ 80705 w 1533279"/>
                <a:gd name="connsiteY472" fmla="*/ 1338642 h 1674719"/>
                <a:gd name="connsiteX473" fmla="*/ 80705 w 1533279"/>
                <a:gd name="connsiteY473" fmla="*/ 1336744 h 1674719"/>
                <a:gd name="connsiteX474" fmla="*/ 79754 w 1533279"/>
                <a:gd name="connsiteY474" fmla="*/ 1333896 h 1674719"/>
                <a:gd name="connsiteX475" fmla="*/ 80705 w 1533279"/>
                <a:gd name="connsiteY475" fmla="*/ 1328203 h 1674719"/>
                <a:gd name="connsiteX476" fmla="*/ 81651 w 1533279"/>
                <a:gd name="connsiteY476" fmla="*/ 1327247 h 1674719"/>
                <a:gd name="connsiteX477" fmla="*/ 83554 w 1533279"/>
                <a:gd name="connsiteY477" fmla="*/ 1324403 h 1674719"/>
                <a:gd name="connsiteX478" fmla="*/ 79754 w 1533279"/>
                <a:gd name="connsiteY478" fmla="*/ 1315857 h 1674719"/>
                <a:gd name="connsiteX479" fmla="*/ 78803 w 1533279"/>
                <a:gd name="connsiteY479" fmla="*/ 1312057 h 1674719"/>
                <a:gd name="connsiteX480" fmla="*/ 78803 w 1533279"/>
                <a:gd name="connsiteY480" fmla="*/ 1306360 h 1674719"/>
                <a:gd name="connsiteX481" fmla="*/ 78803 w 1533279"/>
                <a:gd name="connsiteY481" fmla="*/ 1302565 h 1674719"/>
                <a:gd name="connsiteX482" fmla="*/ 79754 w 1533279"/>
                <a:gd name="connsiteY482" fmla="*/ 1301614 h 1674719"/>
                <a:gd name="connsiteX483" fmla="*/ 85451 w 1533279"/>
                <a:gd name="connsiteY483" fmla="*/ 1300668 h 1674719"/>
                <a:gd name="connsiteX484" fmla="*/ 87354 w 1533279"/>
                <a:gd name="connsiteY484" fmla="*/ 1299721 h 1674719"/>
                <a:gd name="connsiteX485" fmla="*/ 91149 w 1533279"/>
                <a:gd name="connsiteY485" fmla="*/ 1295916 h 1674719"/>
                <a:gd name="connsiteX486" fmla="*/ 92100 w 1533279"/>
                <a:gd name="connsiteY486" fmla="*/ 1294970 h 1674719"/>
                <a:gd name="connsiteX487" fmla="*/ 96846 w 1533279"/>
                <a:gd name="connsiteY487" fmla="*/ 1292121 h 1674719"/>
                <a:gd name="connsiteX488" fmla="*/ 98743 w 1533279"/>
                <a:gd name="connsiteY488" fmla="*/ 1291170 h 1674719"/>
                <a:gd name="connsiteX489" fmla="*/ 100641 w 1533279"/>
                <a:gd name="connsiteY489" fmla="*/ 1289268 h 1674719"/>
                <a:gd name="connsiteX490" fmla="*/ 102543 w 1533279"/>
                <a:gd name="connsiteY490" fmla="*/ 1284527 h 1674719"/>
                <a:gd name="connsiteX491" fmla="*/ 102543 w 1533279"/>
                <a:gd name="connsiteY491" fmla="*/ 1280727 h 1674719"/>
                <a:gd name="connsiteX492" fmla="*/ 100641 w 1533279"/>
                <a:gd name="connsiteY492" fmla="*/ 1278829 h 1674719"/>
                <a:gd name="connsiteX493" fmla="*/ 98743 w 1533279"/>
                <a:gd name="connsiteY493" fmla="*/ 1276932 h 1674719"/>
                <a:gd name="connsiteX494" fmla="*/ 95895 w 1533279"/>
                <a:gd name="connsiteY494" fmla="*/ 1274083 h 1674719"/>
                <a:gd name="connsiteX495" fmla="*/ 94948 w 1533279"/>
                <a:gd name="connsiteY495" fmla="*/ 1269357 h 1674719"/>
                <a:gd name="connsiteX496" fmla="*/ 93046 w 1533279"/>
                <a:gd name="connsiteY496" fmla="*/ 1267454 h 1674719"/>
                <a:gd name="connsiteX497" fmla="*/ 93046 w 1533279"/>
                <a:gd name="connsiteY497" fmla="*/ 1261757 h 1674719"/>
                <a:gd name="connsiteX498" fmla="*/ 92100 w 1533279"/>
                <a:gd name="connsiteY498" fmla="*/ 1260791 h 1674719"/>
                <a:gd name="connsiteX499" fmla="*/ 91149 w 1533279"/>
                <a:gd name="connsiteY499" fmla="*/ 1258888 h 1674719"/>
                <a:gd name="connsiteX500" fmla="*/ 90197 w 1533279"/>
                <a:gd name="connsiteY500" fmla="*/ 1257957 h 1674719"/>
                <a:gd name="connsiteX501" fmla="*/ 90197 w 1533279"/>
                <a:gd name="connsiteY501" fmla="*/ 1256059 h 1674719"/>
                <a:gd name="connsiteX502" fmla="*/ 90197 w 1533279"/>
                <a:gd name="connsiteY502" fmla="*/ 1252259 h 1674719"/>
                <a:gd name="connsiteX503" fmla="*/ 86397 w 1533279"/>
                <a:gd name="connsiteY503" fmla="*/ 1251293 h 1674719"/>
                <a:gd name="connsiteX504" fmla="*/ 84500 w 1533279"/>
                <a:gd name="connsiteY504" fmla="*/ 1250362 h 1674719"/>
                <a:gd name="connsiteX505" fmla="*/ 84500 w 1533279"/>
                <a:gd name="connsiteY505" fmla="*/ 1248464 h 1674719"/>
                <a:gd name="connsiteX506" fmla="*/ 86397 w 1533279"/>
                <a:gd name="connsiteY506" fmla="*/ 1245601 h 1674719"/>
                <a:gd name="connsiteX507" fmla="*/ 87354 w 1533279"/>
                <a:gd name="connsiteY507" fmla="*/ 1245601 h 1674719"/>
                <a:gd name="connsiteX508" fmla="*/ 87354 w 1533279"/>
                <a:gd name="connsiteY508" fmla="*/ 1241796 h 1674719"/>
                <a:gd name="connsiteX509" fmla="*/ 86397 w 1533279"/>
                <a:gd name="connsiteY509" fmla="*/ 1241796 h 1674719"/>
                <a:gd name="connsiteX510" fmla="*/ 84500 w 1533279"/>
                <a:gd name="connsiteY510" fmla="*/ 1240870 h 1674719"/>
                <a:gd name="connsiteX511" fmla="*/ 84500 w 1533279"/>
                <a:gd name="connsiteY511" fmla="*/ 1239898 h 1674719"/>
                <a:gd name="connsiteX512" fmla="*/ 81651 w 1533279"/>
                <a:gd name="connsiteY512" fmla="*/ 1237069 h 1674719"/>
                <a:gd name="connsiteX513" fmla="*/ 76905 w 1533279"/>
                <a:gd name="connsiteY513" fmla="*/ 1235167 h 1674719"/>
                <a:gd name="connsiteX514" fmla="*/ 74061 w 1533279"/>
                <a:gd name="connsiteY514" fmla="*/ 1233270 h 1674719"/>
                <a:gd name="connsiteX515" fmla="*/ 72159 w 1533279"/>
                <a:gd name="connsiteY515" fmla="*/ 1230406 h 1674719"/>
                <a:gd name="connsiteX516" fmla="*/ 72159 w 1533279"/>
                <a:gd name="connsiteY516" fmla="*/ 1229475 h 1674719"/>
                <a:gd name="connsiteX517" fmla="*/ 73110 w 1533279"/>
                <a:gd name="connsiteY517" fmla="*/ 1228514 h 1674719"/>
                <a:gd name="connsiteX518" fmla="*/ 72159 w 1533279"/>
                <a:gd name="connsiteY518" fmla="*/ 1214280 h 1674719"/>
                <a:gd name="connsiteX519" fmla="*/ 73110 w 1533279"/>
                <a:gd name="connsiteY519" fmla="*/ 1204783 h 1674719"/>
                <a:gd name="connsiteX520" fmla="*/ 75008 w 1533279"/>
                <a:gd name="connsiteY520" fmla="*/ 1203817 h 1674719"/>
                <a:gd name="connsiteX521" fmla="*/ 76905 w 1533279"/>
                <a:gd name="connsiteY521" fmla="*/ 1201919 h 1674719"/>
                <a:gd name="connsiteX522" fmla="*/ 77856 w 1533279"/>
                <a:gd name="connsiteY522" fmla="*/ 1200027 h 1674719"/>
                <a:gd name="connsiteX523" fmla="*/ 78803 w 1533279"/>
                <a:gd name="connsiteY523" fmla="*/ 1199090 h 1674719"/>
                <a:gd name="connsiteX524" fmla="*/ 78803 w 1533279"/>
                <a:gd name="connsiteY524" fmla="*/ 1197188 h 1674719"/>
                <a:gd name="connsiteX525" fmla="*/ 78803 w 1533279"/>
                <a:gd name="connsiteY525" fmla="*/ 1197188 h 1674719"/>
                <a:gd name="connsiteX526" fmla="*/ 78803 w 1533279"/>
                <a:gd name="connsiteY526" fmla="*/ 1196222 h 1674719"/>
                <a:gd name="connsiteX527" fmla="*/ 79754 w 1533279"/>
                <a:gd name="connsiteY527" fmla="*/ 1192427 h 1674719"/>
                <a:gd name="connsiteX528" fmla="*/ 87354 w 1533279"/>
                <a:gd name="connsiteY528" fmla="*/ 1188627 h 1674719"/>
                <a:gd name="connsiteX529" fmla="*/ 88300 w 1533279"/>
                <a:gd name="connsiteY529" fmla="*/ 1188627 h 1674719"/>
                <a:gd name="connsiteX530" fmla="*/ 91149 w 1533279"/>
                <a:gd name="connsiteY530" fmla="*/ 1188627 h 1674719"/>
                <a:gd name="connsiteX531" fmla="*/ 95895 w 1533279"/>
                <a:gd name="connsiteY531" fmla="*/ 1182003 h 1674719"/>
                <a:gd name="connsiteX532" fmla="*/ 99695 w 1533279"/>
                <a:gd name="connsiteY532" fmla="*/ 1178203 h 1674719"/>
                <a:gd name="connsiteX533" fmla="*/ 99695 w 1533279"/>
                <a:gd name="connsiteY533" fmla="*/ 1177232 h 1674719"/>
                <a:gd name="connsiteX534" fmla="*/ 106343 w 1533279"/>
                <a:gd name="connsiteY534" fmla="*/ 1171540 h 1674719"/>
                <a:gd name="connsiteX535" fmla="*/ 110138 w 1533279"/>
                <a:gd name="connsiteY535" fmla="*/ 1171540 h 1674719"/>
                <a:gd name="connsiteX536" fmla="*/ 110138 w 1533279"/>
                <a:gd name="connsiteY536" fmla="*/ 1171540 h 1674719"/>
                <a:gd name="connsiteX537" fmla="*/ 111089 w 1533279"/>
                <a:gd name="connsiteY537" fmla="*/ 1171540 h 1674719"/>
                <a:gd name="connsiteX538" fmla="*/ 114884 w 1533279"/>
                <a:gd name="connsiteY538" fmla="*/ 1172506 h 1674719"/>
                <a:gd name="connsiteX539" fmla="*/ 116782 w 1533279"/>
                <a:gd name="connsiteY539" fmla="*/ 1173437 h 1674719"/>
                <a:gd name="connsiteX540" fmla="*/ 119631 w 1533279"/>
                <a:gd name="connsiteY540" fmla="*/ 1175334 h 1674719"/>
                <a:gd name="connsiteX541" fmla="*/ 124377 w 1533279"/>
                <a:gd name="connsiteY541" fmla="*/ 1174408 h 1674719"/>
                <a:gd name="connsiteX542" fmla="*/ 124377 w 1533279"/>
                <a:gd name="connsiteY542" fmla="*/ 1173437 h 1674719"/>
                <a:gd name="connsiteX543" fmla="*/ 125333 w 1533279"/>
                <a:gd name="connsiteY543" fmla="*/ 1172506 h 1674719"/>
                <a:gd name="connsiteX544" fmla="*/ 126279 w 1533279"/>
                <a:gd name="connsiteY544" fmla="*/ 1171540 h 1674719"/>
                <a:gd name="connsiteX545" fmla="*/ 128177 w 1533279"/>
                <a:gd name="connsiteY545" fmla="*/ 1169642 h 1674719"/>
                <a:gd name="connsiteX546" fmla="*/ 130079 w 1533279"/>
                <a:gd name="connsiteY546" fmla="*/ 1168711 h 1674719"/>
                <a:gd name="connsiteX547" fmla="*/ 131025 w 1533279"/>
                <a:gd name="connsiteY547" fmla="*/ 1168711 h 1674719"/>
                <a:gd name="connsiteX548" fmla="*/ 131972 w 1533279"/>
                <a:gd name="connsiteY548" fmla="*/ 1168711 h 1674719"/>
                <a:gd name="connsiteX549" fmla="*/ 134825 w 1533279"/>
                <a:gd name="connsiteY549" fmla="*/ 1164911 h 1674719"/>
                <a:gd name="connsiteX550" fmla="*/ 135772 w 1533279"/>
                <a:gd name="connsiteY550" fmla="*/ 1163003 h 1674719"/>
                <a:gd name="connsiteX551" fmla="*/ 138620 w 1533279"/>
                <a:gd name="connsiteY551" fmla="*/ 1158257 h 1674719"/>
                <a:gd name="connsiteX552" fmla="*/ 138620 w 1533279"/>
                <a:gd name="connsiteY552" fmla="*/ 1157316 h 1674719"/>
                <a:gd name="connsiteX553" fmla="*/ 142420 w 1533279"/>
                <a:gd name="connsiteY553" fmla="*/ 1156365 h 1674719"/>
                <a:gd name="connsiteX554" fmla="*/ 144318 w 1533279"/>
                <a:gd name="connsiteY554" fmla="*/ 1144970 h 1674719"/>
                <a:gd name="connsiteX555" fmla="*/ 143366 w 1533279"/>
                <a:gd name="connsiteY555" fmla="*/ 1137375 h 1674719"/>
                <a:gd name="connsiteX556" fmla="*/ 142420 w 1533279"/>
                <a:gd name="connsiteY556" fmla="*/ 1135477 h 1674719"/>
                <a:gd name="connsiteX557" fmla="*/ 141469 w 1533279"/>
                <a:gd name="connsiteY557" fmla="*/ 1132629 h 1674719"/>
                <a:gd name="connsiteX558" fmla="*/ 143366 w 1533279"/>
                <a:gd name="connsiteY558" fmla="*/ 1127882 h 1674719"/>
                <a:gd name="connsiteX559" fmla="*/ 145269 w 1533279"/>
                <a:gd name="connsiteY559" fmla="*/ 1126931 h 1674719"/>
                <a:gd name="connsiteX560" fmla="*/ 148113 w 1533279"/>
                <a:gd name="connsiteY560" fmla="*/ 1120288 h 1674719"/>
                <a:gd name="connsiteX561" fmla="*/ 148113 w 1533279"/>
                <a:gd name="connsiteY561" fmla="*/ 1119337 h 1674719"/>
                <a:gd name="connsiteX562" fmla="*/ 149069 w 1533279"/>
                <a:gd name="connsiteY562" fmla="*/ 1117439 h 1674719"/>
                <a:gd name="connsiteX563" fmla="*/ 150015 w 1533279"/>
                <a:gd name="connsiteY563" fmla="*/ 1114590 h 1674719"/>
                <a:gd name="connsiteX564" fmla="*/ 150015 w 1533279"/>
                <a:gd name="connsiteY564" fmla="*/ 1113639 h 1674719"/>
                <a:gd name="connsiteX565" fmla="*/ 149069 w 1533279"/>
                <a:gd name="connsiteY565" fmla="*/ 1108893 h 1674719"/>
                <a:gd name="connsiteX566" fmla="*/ 150942 w 1533279"/>
                <a:gd name="connsiteY566" fmla="*/ 1101298 h 1674719"/>
                <a:gd name="connsiteX567" fmla="*/ 151913 w 1533279"/>
                <a:gd name="connsiteY567" fmla="*/ 1101298 h 1674719"/>
                <a:gd name="connsiteX568" fmla="*/ 158541 w 1533279"/>
                <a:gd name="connsiteY568" fmla="*/ 1097498 h 1674719"/>
                <a:gd name="connsiteX569" fmla="*/ 159508 w 1533279"/>
                <a:gd name="connsiteY569" fmla="*/ 1096547 h 1674719"/>
                <a:gd name="connsiteX570" fmla="*/ 164229 w 1533279"/>
                <a:gd name="connsiteY570" fmla="*/ 1093703 h 1674719"/>
                <a:gd name="connsiteX571" fmla="*/ 166126 w 1533279"/>
                <a:gd name="connsiteY571" fmla="*/ 1091801 h 1674719"/>
                <a:gd name="connsiteX572" fmla="*/ 167092 w 1533279"/>
                <a:gd name="connsiteY572" fmla="*/ 1088006 h 1674719"/>
                <a:gd name="connsiteX573" fmla="*/ 167092 w 1533279"/>
                <a:gd name="connsiteY573" fmla="*/ 1086103 h 1674719"/>
                <a:gd name="connsiteX574" fmla="*/ 166126 w 1533279"/>
                <a:gd name="connsiteY574" fmla="*/ 1079460 h 1674719"/>
                <a:gd name="connsiteX575" fmla="*/ 166126 w 1533279"/>
                <a:gd name="connsiteY575" fmla="*/ 1073762 h 1674719"/>
                <a:gd name="connsiteX576" fmla="*/ 166126 w 1533279"/>
                <a:gd name="connsiteY576" fmla="*/ 1072811 h 1674719"/>
                <a:gd name="connsiteX577" fmla="*/ 167092 w 1533279"/>
                <a:gd name="connsiteY577" fmla="*/ 1071865 h 1674719"/>
                <a:gd name="connsiteX578" fmla="*/ 168029 w 1533279"/>
                <a:gd name="connsiteY578" fmla="*/ 1070914 h 1674719"/>
                <a:gd name="connsiteX579" fmla="*/ 168995 w 1533279"/>
                <a:gd name="connsiteY579" fmla="*/ 1069016 h 1674719"/>
                <a:gd name="connsiteX580" fmla="*/ 169931 w 1533279"/>
                <a:gd name="connsiteY580" fmla="*/ 1067114 h 1674719"/>
                <a:gd name="connsiteX581" fmla="*/ 173721 w 1533279"/>
                <a:gd name="connsiteY581" fmla="*/ 1065216 h 1674719"/>
                <a:gd name="connsiteX582" fmla="*/ 173721 w 1533279"/>
                <a:gd name="connsiteY582" fmla="*/ 1063319 h 1674719"/>
                <a:gd name="connsiteX583" fmla="*/ 170892 w 1533279"/>
                <a:gd name="connsiteY583" fmla="*/ 1061416 h 1674719"/>
                <a:gd name="connsiteX584" fmla="*/ 168029 w 1533279"/>
                <a:gd name="connsiteY584" fmla="*/ 1055724 h 1674719"/>
                <a:gd name="connsiteX585" fmla="*/ 168029 w 1533279"/>
                <a:gd name="connsiteY585" fmla="*/ 1052875 h 1674719"/>
                <a:gd name="connsiteX586" fmla="*/ 165195 w 1533279"/>
                <a:gd name="connsiteY586" fmla="*/ 1050977 h 1674719"/>
                <a:gd name="connsiteX587" fmla="*/ 163307 w 1533279"/>
                <a:gd name="connsiteY587" fmla="*/ 1050026 h 1674719"/>
                <a:gd name="connsiteX588" fmla="*/ 162336 w 1533279"/>
                <a:gd name="connsiteY588" fmla="*/ 1048124 h 1674719"/>
                <a:gd name="connsiteX589" fmla="*/ 163307 w 1533279"/>
                <a:gd name="connsiteY589" fmla="*/ 1041480 h 1674719"/>
                <a:gd name="connsiteX590" fmla="*/ 163307 w 1533279"/>
                <a:gd name="connsiteY590" fmla="*/ 1039583 h 1674719"/>
                <a:gd name="connsiteX591" fmla="*/ 160439 w 1533279"/>
                <a:gd name="connsiteY591" fmla="*/ 1038631 h 1674719"/>
                <a:gd name="connsiteX592" fmla="*/ 158541 w 1533279"/>
                <a:gd name="connsiteY592" fmla="*/ 1033885 h 1674719"/>
                <a:gd name="connsiteX593" fmla="*/ 156644 w 1533279"/>
                <a:gd name="connsiteY593" fmla="*/ 1031047 h 1674719"/>
                <a:gd name="connsiteX594" fmla="*/ 155707 w 1533279"/>
                <a:gd name="connsiteY594" fmla="*/ 1029144 h 1674719"/>
                <a:gd name="connsiteX595" fmla="*/ 155707 w 1533279"/>
                <a:gd name="connsiteY595" fmla="*/ 1028198 h 1674719"/>
                <a:gd name="connsiteX596" fmla="*/ 159508 w 1533279"/>
                <a:gd name="connsiteY596" fmla="*/ 1022500 h 1674719"/>
                <a:gd name="connsiteX597" fmla="*/ 160439 w 1533279"/>
                <a:gd name="connsiteY597" fmla="*/ 1021554 h 1674719"/>
                <a:gd name="connsiteX598" fmla="*/ 159508 w 1533279"/>
                <a:gd name="connsiteY598" fmla="*/ 1019652 h 1674719"/>
                <a:gd name="connsiteX599" fmla="*/ 161410 w 1533279"/>
                <a:gd name="connsiteY599" fmla="*/ 1018701 h 1674719"/>
                <a:gd name="connsiteX600" fmla="*/ 163307 w 1533279"/>
                <a:gd name="connsiteY600" fmla="*/ 1017749 h 1674719"/>
                <a:gd name="connsiteX601" fmla="*/ 164229 w 1533279"/>
                <a:gd name="connsiteY601" fmla="*/ 1016803 h 1674719"/>
                <a:gd name="connsiteX602" fmla="*/ 170892 w 1533279"/>
                <a:gd name="connsiteY602" fmla="*/ 1016803 h 1674719"/>
                <a:gd name="connsiteX603" fmla="*/ 171824 w 1533279"/>
                <a:gd name="connsiteY603" fmla="*/ 1012057 h 1674719"/>
                <a:gd name="connsiteX604" fmla="*/ 178487 w 1533279"/>
                <a:gd name="connsiteY604" fmla="*/ 1010159 h 1674719"/>
                <a:gd name="connsiteX605" fmla="*/ 184185 w 1533279"/>
                <a:gd name="connsiteY605" fmla="*/ 1007311 h 1674719"/>
                <a:gd name="connsiteX606" fmla="*/ 184185 w 1533279"/>
                <a:gd name="connsiteY606" fmla="*/ 1007311 h 1674719"/>
                <a:gd name="connsiteX607" fmla="*/ 186082 w 1533279"/>
                <a:gd name="connsiteY607" fmla="*/ 1007311 h 1674719"/>
                <a:gd name="connsiteX608" fmla="*/ 187985 w 1533279"/>
                <a:gd name="connsiteY608" fmla="*/ 1007311 h 1674719"/>
                <a:gd name="connsiteX609" fmla="*/ 187985 w 1533279"/>
                <a:gd name="connsiteY609" fmla="*/ 1007311 h 1674719"/>
                <a:gd name="connsiteX610" fmla="*/ 196511 w 1533279"/>
                <a:gd name="connsiteY610" fmla="*/ 1010159 h 1674719"/>
                <a:gd name="connsiteX611" fmla="*/ 198418 w 1533279"/>
                <a:gd name="connsiteY611" fmla="*/ 1011106 h 1674719"/>
                <a:gd name="connsiteX612" fmla="*/ 199379 w 1533279"/>
                <a:gd name="connsiteY612" fmla="*/ 1012057 h 1674719"/>
                <a:gd name="connsiteX613" fmla="*/ 200306 w 1533279"/>
                <a:gd name="connsiteY613" fmla="*/ 1013954 h 1674719"/>
                <a:gd name="connsiteX614" fmla="*/ 203174 w 1533279"/>
                <a:gd name="connsiteY614" fmla="*/ 1015857 h 1674719"/>
                <a:gd name="connsiteX615" fmla="*/ 206008 w 1533279"/>
                <a:gd name="connsiteY615" fmla="*/ 1017749 h 1674719"/>
                <a:gd name="connsiteX616" fmla="*/ 206008 w 1533279"/>
                <a:gd name="connsiteY616" fmla="*/ 1018701 h 1674719"/>
                <a:gd name="connsiteX617" fmla="*/ 208872 w 1533279"/>
                <a:gd name="connsiteY617" fmla="*/ 1022500 h 1674719"/>
                <a:gd name="connsiteX618" fmla="*/ 209803 w 1533279"/>
                <a:gd name="connsiteY618" fmla="*/ 1022500 h 1674719"/>
                <a:gd name="connsiteX619" fmla="*/ 211701 w 1533279"/>
                <a:gd name="connsiteY619" fmla="*/ 1020603 h 1674719"/>
                <a:gd name="connsiteX620" fmla="*/ 213603 w 1533279"/>
                <a:gd name="connsiteY620" fmla="*/ 1020603 h 1674719"/>
                <a:gd name="connsiteX621" fmla="*/ 214569 w 1533279"/>
                <a:gd name="connsiteY621" fmla="*/ 1020603 h 1674719"/>
                <a:gd name="connsiteX622" fmla="*/ 216467 w 1533279"/>
                <a:gd name="connsiteY622" fmla="*/ 1019652 h 1674719"/>
                <a:gd name="connsiteX623" fmla="*/ 216467 w 1533279"/>
                <a:gd name="connsiteY623" fmla="*/ 1017749 h 1674719"/>
                <a:gd name="connsiteX624" fmla="*/ 217403 w 1533279"/>
                <a:gd name="connsiteY624" fmla="*/ 1017749 h 1674719"/>
                <a:gd name="connsiteX625" fmla="*/ 220266 w 1533279"/>
                <a:gd name="connsiteY625" fmla="*/ 1015857 h 1674719"/>
                <a:gd name="connsiteX626" fmla="*/ 221198 w 1533279"/>
                <a:gd name="connsiteY626" fmla="*/ 1015857 h 1674719"/>
                <a:gd name="connsiteX627" fmla="*/ 226895 w 1533279"/>
                <a:gd name="connsiteY627" fmla="*/ 1016803 h 1674719"/>
                <a:gd name="connsiteX628" fmla="*/ 229764 w 1533279"/>
                <a:gd name="connsiteY628" fmla="*/ 1016803 h 1674719"/>
                <a:gd name="connsiteX629" fmla="*/ 228788 w 1533279"/>
                <a:gd name="connsiteY629" fmla="*/ 1015857 h 1674719"/>
                <a:gd name="connsiteX630" fmla="*/ 223095 w 1533279"/>
                <a:gd name="connsiteY630" fmla="*/ 1013003 h 1674719"/>
                <a:gd name="connsiteX631" fmla="*/ 222164 w 1533279"/>
                <a:gd name="connsiteY631" fmla="*/ 1012057 h 1674719"/>
                <a:gd name="connsiteX632" fmla="*/ 219296 w 1533279"/>
                <a:gd name="connsiteY632" fmla="*/ 1010159 h 1674719"/>
                <a:gd name="connsiteX633" fmla="*/ 219296 w 1533279"/>
                <a:gd name="connsiteY633" fmla="*/ 1007311 h 1674719"/>
                <a:gd name="connsiteX634" fmla="*/ 217403 w 1533279"/>
                <a:gd name="connsiteY634" fmla="*/ 999711 h 1674719"/>
                <a:gd name="connsiteX635" fmla="*/ 215500 w 1533279"/>
                <a:gd name="connsiteY635" fmla="*/ 998765 h 1674719"/>
                <a:gd name="connsiteX636" fmla="*/ 212667 w 1533279"/>
                <a:gd name="connsiteY636" fmla="*/ 998765 h 1674719"/>
                <a:gd name="connsiteX637" fmla="*/ 209803 w 1533279"/>
                <a:gd name="connsiteY637" fmla="*/ 994013 h 1674719"/>
                <a:gd name="connsiteX638" fmla="*/ 209803 w 1533279"/>
                <a:gd name="connsiteY638" fmla="*/ 991170 h 1674719"/>
                <a:gd name="connsiteX639" fmla="*/ 209803 w 1533279"/>
                <a:gd name="connsiteY639" fmla="*/ 985472 h 1674719"/>
                <a:gd name="connsiteX640" fmla="*/ 207906 w 1533279"/>
                <a:gd name="connsiteY640" fmla="*/ 985472 h 1674719"/>
                <a:gd name="connsiteX641" fmla="*/ 204106 w 1533279"/>
                <a:gd name="connsiteY641" fmla="*/ 981672 h 1674719"/>
                <a:gd name="connsiteX642" fmla="*/ 201277 w 1533279"/>
                <a:gd name="connsiteY642" fmla="*/ 974077 h 1674719"/>
                <a:gd name="connsiteX643" fmla="*/ 203174 w 1533279"/>
                <a:gd name="connsiteY643" fmla="*/ 973131 h 1674719"/>
                <a:gd name="connsiteX644" fmla="*/ 206008 w 1533279"/>
                <a:gd name="connsiteY644" fmla="*/ 971229 h 1674719"/>
                <a:gd name="connsiteX645" fmla="*/ 206008 w 1533279"/>
                <a:gd name="connsiteY645" fmla="*/ 969331 h 1674719"/>
                <a:gd name="connsiteX646" fmla="*/ 206008 w 1533279"/>
                <a:gd name="connsiteY646" fmla="*/ 968380 h 1674719"/>
                <a:gd name="connsiteX647" fmla="*/ 206974 w 1533279"/>
                <a:gd name="connsiteY647" fmla="*/ 967434 h 1674719"/>
                <a:gd name="connsiteX648" fmla="*/ 208872 w 1533279"/>
                <a:gd name="connsiteY648" fmla="*/ 964585 h 1674719"/>
                <a:gd name="connsiteX649" fmla="*/ 209803 w 1533279"/>
                <a:gd name="connsiteY649" fmla="*/ 962683 h 1674719"/>
                <a:gd name="connsiteX650" fmla="*/ 209803 w 1533279"/>
                <a:gd name="connsiteY650" fmla="*/ 962683 h 1674719"/>
                <a:gd name="connsiteX651" fmla="*/ 212667 w 1533279"/>
                <a:gd name="connsiteY651" fmla="*/ 961736 h 1674719"/>
                <a:gd name="connsiteX652" fmla="*/ 215500 w 1533279"/>
                <a:gd name="connsiteY652" fmla="*/ 957937 h 1674719"/>
                <a:gd name="connsiteX653" fmla="*/ 215500 w 1533279"/>
                <a:gd name="connsiteY653" fmla="*/ 956985 h 1674719"/>
                <a:gd name="connsiteX654" fmla="*/ 214569 w 1533279"/>
                <a:gd name="connsiteY654" fmla="*/ 956039 h 1674719"/>
                <a:gd name="connsiteX655" fmla="*/ 212667 w 1533279"/>
                <a:gd name="connsiteY655" fmla="*/ 955088 h 1674719"/>
                <a:gd name="connsiteX656" fmla="*/ 206974 w 1533279"/>
                <a:gd name="connsiteY656" fmla="*/ 953190 h 1674719"/>
                <a:gd name="connsiteX657" fmla="*/ 203174 w 1533279"/>
                <a:gd name="connsiteY657" fmla="*/ 951283 h 1674719"/>
                <a:gd name="connsiteX658" fmla="*/ 202208 w 1533279"/>
                <a:gd name="connsiteY658" fmla="*/ 949390 h 1674719"/>
                <a:gd name="connsiteX659" fmla="*/ 201277 w 1533279"/>
                <a:gd name="connsiteY659" fmla="*/ 948444 h 1674719"/>
                <a:gd name="connsiteX660" fmla="*/ 198418 w 1533279"/>
                <a:gd name="connsiteY660" fmla="*/ 947493 h 1674719"/>
                <a:gd name="connsiteX661" fmla="*/ 197477 w 1533279"/>
                <a:gd name="connsiteY661" fmla="*/ 945595 h 1674719"/>
                <a:gd name="connsiteX662" fmla="*/ 192711 w 1533279"/>
                <a:gd name="connsiteY662" fmla="*/ 945595 h 1674719"/>
                <a:gd name="connsiteX663" fmla="*/ 190814 w 1533279"/>
                <a:gd name="connsiteY663" fmla="*/ 944644 h 1674719"/>
                <a:gd name="connsiteX664" fmla="*/ 186082 w 1533279"/>
                <a:gd name="connsiteY664" fmla="*/ 941796 h 1674719"/>
                <a:gd name="connsiteX665" fmla="*/ 184185 w 1533279"/>
                <a:gd name="connsiteY665" fmla="*/ 940849 h 1674719"/>
                <a:gd name="connsiteX666" fmla="*/ 183219 w 1533279"/>
                <a:gd name="connsiteY666" fmla="*/ 940849 h 1674719"/>
                <a:gd name="connsiteX667" fmla="*/ 181316 w 1533279"/>
                <a:gd name="connsiteY667" fmla="*/ 942747 h 1674719"/>
                <a:gd name="connsiteX668" fmla="*/ 180390 w 1533279"/>
                <a:gd name="connsiteY668" fmla="*/ 943693 h 1674719"/>
                <a:gd name="connsiteX669" fmla="*/ 178487 w 1533279"/>
                <a:gd name="connsiteY669" fmla="*/ 944644 h 1674719"/>
                <a:gd name="connsiteX670" fmla="*/ 177521 w 1533279"/>
                <a:gd name="connsiteY670" fmla="*/ 945595 h 1674719"/>
                <a:gd name="connsiteX671" fmla="*/ 175624 w 1533279"/>
                <a:gd name="connsiteY671" fmla="*/ 946542 h 1674719"/>
                <a:gd name="connsiteX672" fmla="*/ 173721 w 1533279"/>
                <a:gd name="connsiteY672" fmla="*/ 944644 h 1674719"/>
                <a:gd name="connsiteX673" fmla="*/ 170892 w 1533279"/>
                <a:gd name="connsiteY673" fmla="*/ 946542 h 1674719"/>
                <a:gd name="connsiteX674" fmla="*/ 168029 w 1533279"/>
                <a:gd name="connsiteY674" fmla="*/ 948444 h 1674719"/>
                <a:gd name="connsiteX675" fmla="*/ 165195 w 1533279"/>
                <a:gd name="connsiteY675" fmla="*/ 949390 h 1674719"/>
                <a:gd name="connsiteX676" fmla="*/ 162336 w 1533279"/>
                <a:gd name="connsiteY676" fmla="*/ 949390 h 1674719"/>
                <a:gd name="connsiteX677" fmla="*/ 160439 w 1533279"/>
                <a:gd name="connsiteY677" fmla="*/ 949390 h 1674719"/>
                <a:gd name="connsiteX678" fmla="*/ 158541 w 1533279"/>
                <a:gd name="connsiteY678" fmla="*/ 952239 h 1674719"/>
                <a:gd name="connsiteX679" fmla="*/ 156644 w 1533279"/>
                <a:gd name="connsiteY679" fmla="*/ 954142 h 1674719"/>
                <a:gd name="connsiteX680" fmla="*/ 156644 w 1533279"/>
                <a:gd name="connsiteY680" fmla="*/ 956985 h 1674719"/>
                <a:gd name="connsiteX681" fmla="*/ 153815 w 1533279"/>
                <a:gd name="connsiteY681" fmla="*/ 961736 h 1674719"/>
                <a:gd name="connsiteX682" fmla="*/ 151913 w 1533279"/>
                <a:gd name="connsiteY682" fmla="*/ 961736 h 1674719"/>
                <a:gd name="connsiteX683" fmla="*/ 150942 w 1533279"/>
                <a:gd name="connsiteY683" fmla="*/ 963634 h 1674719"/>
                <a:gd name="connsiteX684" fmla="*/ 148113 w 1533279"/>
                <a:gd name="connsiteY684" fmla="*/ 963634 h 1674719"/>
                <a:gd name="connsiteX685" fmla="*/ 146215 w 1533279"/>
                <a:gd name="connsiteY685" fmla="*/ 961736 h 1674719"/>
                <a:gd name="connsiteX686" fmla="*/ 144318 w 1533279"/>
                <a:gd name="connsiteY686" fmla="*/ 961736 h 1674719"/>
                <a:gd name="connsiteX687" fmla="*/ 141469 w 1533279"/>
                <a:gd name="connsiteY687" fmla="*/ 961736 h 1674719"/>
                <a:gd name="connsiteX688" fmla="*/ 139571 w 1533279"/>
                <a:gd name="connsiteY688" fmla="*/ 959839 h 1674719"/>
                <a:gd name="connsiteX689" fmla="*/ 138620 w 1533279"/>
                <a:gd name="connsiteY689" fmla="*/ 958888 h 1674719"/>
                <a:gd name="connsiteX690" fmla="*/ 131025 w 1533279"/>
                <a:gd name="connsiteY690" fmla="*/ 949390 h 1674719"/>
                <a:gd name="connsiteX691" fmla="*/ 129128 w 1533279"/>
                <a:gd name="connsiteY691" fmla="*/ 946542 h 1674719"/>
                <a:gd name="connsiteX692" fmla="*/ 128177 w 1533279"/>
                <a:gd name="connsiteY692" fmla="*/ 946542 h 1674719"/>
                <a:gd name="connsiteX693" fmla="*/ 128177 w 1533279"/>
                <a:gd name="connsiteY693" fmla="*/ 946542 h 1674719"/>
                <a:gd name="connsiteX694" fmla="*/ 126279 w 1533279"/>
                <a:gd name="connsiteY694" fmla="*/ 946542 h 1674719"/>
                <a:gd name="connsiteX695" fmla="*/ 124377 w 1533279"/>
                <a:gd name="connsiteY695" fmla="*/ 945595 h 1674719"/>
                <a:gd name="connsiteX696" fmla="*/ 119631 w 1533279"/>
                <a:gd name="connsiteY696" fmla="*/ 939898 h 1674719"/>
                <a:gd name="connsiteX697" fmla="*/ 118684 w 1533279"/>
                <a:gd name="connsiteY697" fmla="*/ 937049 h 1674719"/>
                <a:gd name="connsiteX698" fmla="*/ 116782 w 1533279"/>
                <a:gd name="connsiteY698" fmla="*/ 935152 h 1674719"/>
                <a:gd name="connsiteX699" fmla="*/ 112036 w 1533279"/>
                <a:gd name="connsiteY699" fmla="*/ 934201 h 1674719"/>
                <a:gd name="connsiteX700" fmla="*/ 111089 w 1533279"/>
                <a:gd name="connsiteY700" fmla="*/ 934201 h 1674719"/>
                <a:gd name="connsiteX701" fmla="*/ 99695 w 1533279"/>
                <a:gd name="connsiteY701" fmla="*/ 930401 h 1674719"/>
                <a:gd name="connsiteX702" fmla="*/ 98743 w 1533279"/>
                <a:gd name="connsiteY702" fmla="*/ 929454 h 1674719"/>
                <a:gd name="connsiteX703" fmla="*/ 97792 w 1533279"/>
                <a:gd name="connsiteY703" fmla="*/ 928503 h 1674719"/>
                <a:gd name="connsiteX704" fmla="*/ 95895 w 1533279"/>
                <a:gd name="connsiteY704" fmla="*/ 926606 h 1674719"/>
                <a:gd name="connsiteX705" fmla="*/ 95895 w 1533279"/>
                <a:gd name="connsiteY705" fmla="*/ 925655 h 1674719"/>
                <a:gd name="connsiteX706" fmla="*/ 95895 w 1533279"/>
                <a:gd name="connsiteY706" fmla="*/ 923757 h 1674719"/>
                <a:gd name="connsiteX707" fmla="*/ 94948 w 1533279"/>
                <a:gd name="connsiteY707" fmla="*/ 915221 h 1674719"/>
                <a:gd name="connsiteX708" fmla="*/ 91149 w 1533279"/>
                <a:gd name="connsiteY708" fmla="*/ 911421 h 1674719"/>
                <a:gd name="connsiteX709" fmla="*/ 89246 w 1533279"/>
                <a:gd name="connsiteY709" fmla="*/ 914270 h 1674719"/>
                <a:gd name="connsiteX710" fmla="*/ 87354 w 1533279"/>
                <a:gd name="connsiteY710" fmla="*/ 916172 h 1674719"/>
                <a:gd name="connsiteX711" fmla="*/ 82602 w 1533279"/>
                <a:gd name="connsiteY711" fmla="*/ 921859 h 1674719"/>
                <a:gd name="connsiteX712" fmla="*/ 77856 w 1533279"/>
                <a:gd name="connsiteY712" fmla="*/ 937049 h 1674719"/>
                <a:gd name="connsiteX713" fmla="*/ 74061 w 1533279"/>
                <a:gd name="connsiteY713" fmla="*/ 939898 h 1674719"/>
                <a:gd name="connsiteX714" fmla="*/ 73110 w 1533279"/>
                <a:gd name="connsiteY714" fmla="*/ 938947 h 1674719"/>
                <a:gd name="connsiteX715" fmla="*/ 58871 w 1533279"/>
                <a:gd name="connsiteY715" fmla="*/ 937049 h 1674719"/>
                <a:gd name="connsiteX716" fmla="*/ 54125 w 1533279"/>
                <a:gd name="connsiteY716" fmla="*/ 937049 h 1674719"/>
                <a:gd name="connsiteX717" fmla="*/ 48418 w 1533279"/>
                <a:gd name="connsiteY717" fmla="*/ 939898 h 1674719"/>
                <a:gd name="connsiteX718" fmla="*/ 48418 w 1533279"/>
                <a:gd name="connsiteY718" fmla="*/ 938947 h 1674719"/>
                <a:gd name="connsiteX719" fmla="*/ 48418 w 1533279"/>
                <a:gd name="connsiteY719" fmla="*/ 937996 h 1674719"/>
                <a:gd name="connsiteX720" fmla="*/ 47472 w 1533279"/>
                <a:gd name="connsiteY720" fmla="*/ 933249 h 1674719"/>
                <a:gd name="connsiteX721" fmla="*/ 47472 w 1533279"/>
                <a:gd name="connsiteY721" fmla="*/ 931352 h 1674719"/>
                <a:gd name="connsiteX722" fmla="*/ 46521 w 1533279"/>
                <a:gd name="connsiteY722" fmla="*/ 924703 h 1674719"/>
                <a:gd name="connsiteX723" fmla="*/ 44628 w 1533279"/>
                <a:gd name="connsiteY723" fmla="*/ 921859 h 1674719"/>
                <a:gd name="connsiteX724" fmla="*/ 44628 w 1533279"/>
                <a:gd name="connsiteY724" fmla="*/ 919957 h 1674719"/>
                <a:gd name="connsiteX725" fmla="*/ 43677 w 1533279"/>
                <a:gd name="connsiteY725" fmla="*/ 916172 h 1674719"/>
                <a:gd name="connsiteX726" fmla="*/ 43677 w 1533279"/>
                <a:gd name="connsiteY726" fmla="*/ 916172 h 1674719"/>
                <a:gd name="connsiteX727" fmla="*/ 44628 w 1533279"/>
                <a:gd name="connsiteY727" fmla="*/ 912372 h 1674719"/>
                <a:gd name="connsiteX728" fmla="*/ 42726 w 1533279"/>
                <a:gd name="connsiteY728" fmla="*/ 906675 h 1674719"/>
                <a:gd name="connsiteX729" fmla="*/ 41774 w 1533279"/>
                <a:gd name="connsiteY729" fmla="*/ 906675 h 1674719"/>
                <a:gd name="connsiteX730" fmla="*/ 40823 w 1533279"/>
                <a:gd name="connsiteY730" fmla="*/ 904777 h 1674719"/>
                <a:gd name="connsiteX731" fmla="*/ 40823 w 1533279"/>
                <a:gd name="connsiteY731" fmla="*/ 900031 h 1674719"/>
                <a:gd name="connsiteX732" fmla="*/ 41774 w 1533279"/>
                <a:gd name="connsiteY732" fmla="*/ 899080 h 1674719"/>
                <a:gd name="connsiteX733" fmla="*/ 42726 w 1533279"/>
                <a:gd name="connsiteY733" fmla="*/ 899080 h 1674719"/>
                <a:gd name="connsiteX734" fmla="*/ 45574 w 1533279"/>
                <a:gd name="connsiteY734" fmla="*/ 893382 h 1674719"/>
                <a:gd name="connsiteX735" fmla="*/ 47472 w 1533279"/>
                <a:gd name="connsiteY735" fmla="*/ 891485 h 1674719"/>
                <a:gd name="connsiteX736" fmla="*/ 48418 w 1533279"/>
                <a:gd name="connsiteY736" fmla="*/ 883885 h 1674719"/>
                <a:gd name="connsiteX737" fmla="*/ 49374 w 1533279"/>
                <a:gd name="connsiteY737" fmla="*/ 879139 h 1674719"/>
                <a:gd name="connsiteX738" fmla="*/ 52223 w 1533279"/>
                <a:gd name="connsiteY738" fmla="*/ 880090 h 1674719"/>
                <a:gd name="connsiteX739" fmla="*/ 56013 w 1533279"/>
                <a:gd name="connsiteY739" fmla="*/ 877242 h 1674719"/>
                <a:gd name="connsiteX740" fmla="*/ 56013 w 1533279"/>
                <a:gd name="connsiteY740" fmla="*/ 877242 h 1674719"/>
                <a:gd name="connsiteX741" fmla="*/ 56969 w 1533279"/>
                <a:gd name="connsiteY741" fmla="*/ 876290 h 1674719"/>
                <a:gd name="connsiteX742" fmla="*/ 58871 w 1533279"/>
                <a:gd name="connsiteY742" fmla="*/ 874393 h 1674719"/>
                <a:gd name="connsiteX743" fmla="*/ 62662 w 1533279"/>
                <a:gd name="connsiteY743" fmla="*/ 871544 h 1674719"/>
                <a:gd name="connsiteX744" fmla="*/ 65510 w 1533279"/>
                <a:gd name="connsiteY744" fmla="*/ 865847 h 1674719"/>
                <a:gd name="connsiteX745" fmla="*/ 68369 w 1533279"/>
                <a:gd name="connsiteY745" fmla="*/ 864895 h 1674719"/>
                <a:gd name="connsiteX746" fmla="*/ 69310 w 1533279"/>
                <a:gd name="connsiteY746" fmla="*/ 864895 h 1674719"/>
                <a:gd name="connsiteX747" fmla="*/ 71208 w 1533279"/>
                <a:gd name="connsiteY747" fmla="*/ 864895 h 1674719"/>
                <a:gd name="connsiteX748" fmla="*/ 72159 w 1533279"/>
                <a:gd name="connsiteY748" fmla="*/ 864895 h 1674719"/>
                <a:gd name="connsiteX749" fmla="*/ 74061 w 1533279"/>
                <a:gd name="connsiteY749" fmla="*/ 864895 h 1674719"/>
                <a:gd name="connsiteX750" fmla="*/ 74061 w 1533279"/>
                <a:gd name="connsiteY750" fmla="*/ 863949 h 1674719"/>
                <a:gd name="connsiteX751" fmla="*/ 75008 w 1533279"/>
                <a:gd name="connsiteY751" fmla="*/ 861100 h 1674719"/>
                <a:gd name="connsiteX752" fmla="*/ 75959 w 1533279"/>
                <a:gd name="connsiteY752" fmla="*/ 861100 h 1674719"/>
                <a:gd name="connsiteX753" fmla="*/ 76905 w 1533279"/>
                <a:gd name="connsiteY753" fmla="*/ 859203 h 1674719"/>
                <a:gd name="connsiteX754" fmla="*/ 76905 w 1533279"/>
                <a:gd name="connsiteY754" fmla="*/ 857305 h 1674719"/>
                <a:gd name="connsiteX755" fmla="*/ 80705 w 1533279"/>
                <a:gd name="connsiteY755" fmla="*/ 853506 h 1674719"/>
                <a:gd name="connsiteX756" fmla="*/ 81651 w 1533279"/>
                <a:gd name="connsiteY756" fmla="*/ 851608 h 1674719"/>
                <a:gd name="connsiteX757" fmla="*/ 81651 w 1533279"/>
                <a:gd name="connsiteY757" fmla="*/ 848759 h 1674719"/>
                <a:gd name="connsiteX758" fmla="*/ 80705 w 1533279"/>
                <a:gd name="connsiteY758" fmla="*/ 846857 h 1674719"/>
                <a:gd name="connsiteX759" fmla="*/ 78803 w 1533279"/>
                <a:gd name="connsiteY759" fmla="*/ 845911 h 1674719"/>
                <a:gd name="connsiteX760" fmla="*/ 77856 w 1533279"/>
                <a:gd name="connsiteY760" fmla="*/ 844959 h 1674719"/>
                <a:gd name="connsiteX761" fmla="*/ 76905 w 1533279"/>
                <a:gd name="connsiteY761" fmla="*/ 843062 h 1674719"/>
                <a:gd name="connsiteX762" fmla="*/ 72159 w 1533279"/>
                <a:gd name="connsiteY762" fmla="*/ 837365 h 1674719"/>
                <a:gd name="connsiteX763" fmla="*/ 74061 w 1533279"/>
                <a:gd name="connsiteY763" fmla="*/ 835472 h 1674719"/>
                <a:gd name="connsiteX764" fmla="*/ 75008 w 1533279"/>
                <a:gd name="connsiteY764" fmla="*/ 834516 h 1674719"/>
                <a:gd name="connsiteX765" fmla="*/ 75008 w 1533279"/>
                <a:gd name="connsiteY765" fmla="*/ 833565 h 1674719"/>
                <a:gd name="connsiteX766" fmla="*/ 75008 w 1533279"/>
                <a:gd name="connsiteY766" fmla="*/ 832618 h 1674719"/>
                <a:gd name="connsiteX767" fmla="*/ 71208 w 1533279"/>
                <a:gd name="connsiteY767" fmla="*/ 825024 h 1674719"/>
                <a:gd name="connsiteX768" fmla="*/ 71208 w 1533279"/>
                <a:gd name="connsiteY768" fmla="*/ 823121 h 1674719"/>
                <a:gd name="connsiteX769" fmla="*/ 70256 w 1533279"/>
                <a:gd name="connsiteY769" fmla="*/ 819326 h 1674719"/>
                <a:gd name="connsiteX770" fmla="*/ 67413 w 1533279"/>
                <a:gd name="connsiteY770" fmla="*/ 816477 h 1674719"/>
                <a:gd name="connsiteX771" fmla="*/ 67413 w 1533279"/>
                <a:gd name="connsiteY771" fmla="*/ 816477 h 1674719"/>
                <a:gd name="connsiteX772" fmla="*/ 64564 w 1533279"/>
                <a:gd name="connsiteY772" fmla="*/ 816477 h 1674719"/>
                <a:gd name="connsiteX773" fmla="*/ 61715 w 1533279"/>
                <a:gd name="connsiteY773" fmla="*/ 816477 h 1674719"/>
                <a:gd name="connsiteX774" fmla="*/ 58871 w 1533279"/>
                <a:gd name="connsiteY774" fmla="*/ 807931 h 1674719"/>
                <a:gd name="connsiteX775" fmla="*/ 60764 w 1533279"/>
                <a:gd name="connsiteY775" fmla="*/ 804131 h 1674719"/>
                <a:gd name="connsiteX776" fmla="*/ 64564 w 1533279"/>
                <a:gd name="connsiteY776" fmla="*/ 802234 h 1674719"/>
                <a:gd name="connsiteX777" fmla="*/ 65510 w 1533279"/>
                <a:gd name="connsiteY777" fmla="*/ 801288 h 1674719"/>
                <a:gd name="connsiteX778" fmla="*/ 66466 w 1533279"/>
                <a:gd name="connsiteY778" fmla="*/ 796537 h 1674719"/>
                <a:gd name="connsiteX779" fmla="*/ 69310 w 1533279"/>
                <a:gd name="connsiteY779" fmla="*/ 790849 h 1674719"/>
                <a:gd name="connsiteX780" fmla="*/ 71208 w 1533279"/>
                <a:gd name="connsiteY780" fmla="*/ 788952 h 1674719"/>
                <a:gd name="connsiteX781" fmla="*/ 71208 w 1533279"/>
                <a:gd name="connsiteY781" fmla="*/ 787995 h 1674719"/>
                <a:gd name="connsiteX782" fmla="*/ 72159 w 1533279"/>
                <a:gd name="connsiteY782" fmla="*/ 786103 h 1674719"/>
                <a:gd name="connsiteX783" fmla="*/ 74061 w 1533279"/>
                <a:gd name="connsiteY783" fmla="*/ 781357 h 1674719"/>
                <a:gd name="connsiteX784" fmla="*/ 72159 w 1533279"/>
                <a:gd name="connsiteY784" fmla="*/ 778503 h 1674719"/>
                <a:gd name="connsiteX785" fmla="*/ 70256 w 1533279"/>
                <a:gd name="connsiteY785" fmla="*/ 776610 h 1674719"/>
                <a:gd name="connsiteX786" fmla="*/ 67413 w 1533279"/>
                <a:gd name="connsiteY786" fmla="*/ 774708 h 1674719"/>
                <a:gd name="connsiteX787" fmla="*/ 67413 w 1533279"/>
                <a:gd name="connsiteY787" fmla="*/ 766162 h 1674719"/>
                <a:gd name="connsiteX788" fmla="*/ 66466 w 1533279"/>
                <a:gd name="connsiteY788" fmla="*/ 764259 h 1674719"/>
                <a:gd name="connsiteX789" fmla="*/ 66466 w 1533279"/>
                <a:gd name="connsiteY789" fmla="*/ 758567 h 1674719"/>
                <a:gd name="connsiteX790" fmla="*/ 68369 w 1533279"/>
                <a:gd name="connsiteY790" fmla="*/ 755718 h 1674719"/>
                <a:gd name="connsiteX791" fmla="*/ 69310 w 1533279"/>
                <a:gd name="connsiteY791" fmla="*/ 754767 h 1674719"/>
                <a:gd name="connsiteX792" fmla="*/ 70256 w 1533279"/>
                <a:gd name="connsiteY792" fmla="*/ 751923 h 1674719"/>
                <a:gd name="connsiteX793" fmla="*/ 72159 w 1533279"/>
                <a:gd name="connsiteY793" fmla="*/ 746226 h 1674719"/>
                <a:gd name="connsiteX794" fmla="*/ 72159 w 1533279"/>
                <a:gd name="connsiteY794" fmla="*/ 744329 h 1674719"/>
                <a:gd name="connsiteX795" fmla="*/ 73110 w 1533279"/>
                <a:gd name="connsiteY795" fmla="*/ 742426 h 1674719"/>
                <a:gd name="connsiteX796" fmla="*/ 72159 w 1533279"/>
                <a:gd name="connsiteY796" fmla="*/ 741480 h 1674719"/>
                <a:gd name="connsiteX797" fmla="*/ 70256 w 1533279"/>
                <a:gd name="connsiteY797" fmla="*/ 737680 h 1674719"/>
                <a:gd name="connsiteX798" fmla="*/ 70256 w 1533279"/>
                <a:gd name="connsiteY798" fmla="*/ 736729 h 1674719"/>
                <a:gd name="connsiteX799" fmla="*/ 71208 w 1533279"/>
                <a:gd name="connsiteY799" fmla="*/ 735772 h 1674719"/>
                <a:gd name="connsiteX800" fmla="*/ 72159 w 1533279"/>
                <a:gd name="connsiteY800" fmla="*/ 723436 h 1674719"/>
                <a:gd name="connsiteX801" fmla="*/ 69310 w 1533279"/>
                <a:gd name="connsiteY801" fmla="*/ 720593 h 1674719"/>
                <a:gd name="connsiteX802" fmla="*/ 66466 w 1533279"/>
                <a:gd name="connsiteY802" fmla="*/ 713944 h 1674719"/>
                <a:gd name="connsiteX803" fmla="*/ 68369 w 1533279"/>
                <a:gd name="connsiteY803" fmla="*/ 708247 h 1674719"/>
                <a:gd name="connsiteX804" fmla="*/ 70256 w 1533279"/>
                <a:gd name="connsiteY804" fmla="*/ 708247 h 1674719"/>
                <a:gd name="connsiteX805" fmla="*/ 78803 w 1533279"/>
                <a:gd name="connsiteY805" fmla="*/ 707295 h 1674719"/>
                <a:gd name="connsiteX806" fmla="*/ 79754 w 1533279"/>
                <a:gd name="connsiteY806" fmla="*/ 706349 h 1674719"/>
                <a:gd name="connsiteX807" fmla="*/ 81651 w 1533279"/>
                <a:gd name="connsiteY807" fmla="*/ 705398 h 1674719"/>
                <a:gd name="connsiteX808" fmla="*/ 86397 w 1533279"/>
                <a:gd name="connsiteY808" fmla="*/ 702549 h 1674719"/>
                <a:gd name="connsiteX809" fmla="*/ 91149 w 1533279"/>
                <a:gd name="connsiteY809" fmla="*/ 696852 h 1674719"/>
                <a:gd name="connsiteX810" fmla="*/ 92100 w 1533279"/>
                <a:gd name="connsiteY810" fmla="*/ 695905 h 1674719"/>
                <a:gd name="connsiteX811" fmla="*/ 93046 w 1533279"/>
                <a:gd name="connsiteY811" fmla="*/ 694954 h 1674719"/>
                <a:gd name="connsiteX812" fmla="*/ 90197 w 1533279"/>
                <a:gd name="connsiteY812" fmla="*/ 688306 h 1674719"/>
                <a:gd name="connsiteX813" fmla="*/ 90197 w 1533279"/>
                <a:gd name="connsiteY813" fmla="*/ 684511 h 1674719"/>
                <a:gd name="connsiteX814" fmla="*/ 88300 w 1533279"/>
                <a:gd name="connsiteY814" fmla="*/ 675975 h 1674719"/>
                <a:gd name="connsiteX815" fmla="*/ 88300 w 1533279"/>
                <a:gd name="connsiteY815" fmla="*/ 674072 h 1674719"/>
                <a:gd name="connsiteX816" fmla="*/ 87354 w 1533279"/>
                <a:gd name="connsiteY816" fmla="*/ 671228 h 1674719"/>
                <a:gd name="connsiteX817" fmla="*/ 84500 w 1533279"/>
                <a:gd name="connsiteY817" fmla="*/ 669326 h 1674719"/>
                <a:gd name="connsiteX818" fmla="*/ 83554 w 1533279"/>
                <a:gd name="connsiteY818" fmla="*/ 669326 h 1674719"/>
                <a:gd name="connsiteX819" fmla="*/ 80705 w 1533279"/>
                <a:gd name="connsiteY819" fmla="*/ 669326 h 1674719"/>
                <a:gd name="connsiteX820" fmla="*/ 78803 w 1533279"/>
                <a:gd name="connsiteY820" fmla="*/ 667428 h 1674719"/>
                <a:gd name="connsiteX821" fmla="*/ 77856 w 1533279"/>
                <a:gd name="connsiteY821" fmla="*/ 667428 h 1674719"/>
                <a:gd name="connsiteX822" fmla="*/ 75959 w 1533279"/>
                <a:gd name="connsiteY822" fmla="*/ 666482 h 1674719"/>
                <a:gd name="connsiteX823" fmla="*/ 74061 w 1533279"/>
                <a:gd name="connsiteY823" fmla="*/ 664580 h 1674719"/>
                <a:gd name="connsiteX824" fmla="*/ 67413 w 1533279"/>
                <a:gd name="connsiteY824" fmla="*/ 663629 h 1674719"/>
                <a:gd name="connsiteX825" fmla="*/ 66466 w 1533279"/>
                <a:gd name="connsiteY825" fmla="*/ 662682 h 1674719"/>
                <a:gd name="connsiteX826" fmla="*/ 63613 w 1533279"/>
                <a:gd name="connsiteY826" fmla="*/ 652239 h 1674719"/>
                <a:gd name="connsiteX827" fmla="*/ 63613 w 1533279"/>
                <a:gd name="connsiteY827" fmla="*/ 650336 h 1674719"/>
                <a:gd name="connsiteX828" fmla="*/ 63613 w 1533279"/>
                <a:gd name="connsiteY828" fmla="*/ 647492 h 1674719"/>
                <a:gd name="connsiteX829" fmla="*/ 64564 w 1533279"/>
                <a:gd name="connsiteY829" fmla="*/ 643693 h 1674719"/>
                <a:gd name="connsiteX830" fmla="*/ 62662 w 1533279"/>
                <a:gd name="connsiteY830" fmla="*/ 639893 h 1674719"/>
                <a:gd name="connsiteX831" fmla="*/ 60764 w 1533279"/>
                <a:gd name="connsiteY831" fmla="*/ 637044 h 1674719"/>
                <a:gd name="connsiteX832" fmla="*/ 59818 w 1533279"/>
                <a:gd name="connsiteY832" fmla="*/ 635147 h 1674719"/>
                <a:gd name="connsiteX833" fmla="*/ 57915 w 1533279"/>
                <a:gd name="connsiteY833" fmla="*/ 634205 h 1674719"/>
                <a:gd name="connsiteX834" fmla="*/ 55067 w 1533279"/>
                <a:gd name="connsiteY834" fmla="*/ 631346 h 1674719"/>
                <a:gd name="connsiteX835" fmla="*/ 53169 w 1533279"/>
                <a:gd name="connsiteY835" fmla="*/ 629449 h 1674719"/>
                <a:gd name="connsiteX836" fmla="*/ 50321 w 1533279"/>
                <a:gd name="connsiteY836" fmla="*/ 628503 h 1674719"/>
                <a:gd name="connsiteX837" fmla="*/ 47472 w 1533279"/>
                <a:gd name="connsiteY837" fmla="*/ 627552 h 1674719"/>
                <a:gd name="connsiteX838" fmla="*/ 44628 w 1533279"/>
                <a:gd name="connsiteY838" fmla="*/ 626600 h 1674719"/>
                <a:gd name="connsiteX839" fmla="*/ 41774 w 1533279"/>
                <a:gd name="connsiteY839" fmla="*/ 627552 h 1674719"/>
                <a:gd name="connsiteX840" fmla="*/ 40823 w 1533279"/>
                <a:gd name="connsiteY840" fmla="*/ 628503 h 1674719"/>
                <a:gd name="connsiteX841" fmla="*/ 38926 w 1533279"/>
                <a:gd name="connsiteY841" fmla="*/ 628503 h 1674719"/>
                <a:gd name="connsiteX842" fmla="*/ 32277 w 1533279"/>
                <a:gd name="connsiteY842" fmla="*/ 626600 h 1674719"/>
                <a:gd name="connsiteX843" fmla="*/ 31331 w 1533279"/>
                <a:gd name="connsiteY843" fmla="*/ 625649 h 1674719"/>
                <a:gd name="connsiteX844" fmla="*/ 17087 w 1533279"/>
                <a:gd name="connsiteY844" fmla="*/ 622805 h 1674719"/>
                <a:gd name="connsiteX845" fmla="*/ 14244 w 1533279"/>
                <a:gd name="connsiteY845" fmla="*/ 619962 h 1674719"/>
                <a:gd name="connsiteX846" fmla="*/ 6644 w 1533279"/>
                <a:gd name="connsiteY846" fmla="*/ 616157 h 1674719"/>
                <a:gd name="connsiteX847" fmla="*/ 3795 w 1533279"/>
                <a:gd name="connsiteY847" fmla="*/ 613308 h 1674719"/>
                <a:gd name="connsiteX848" fmla="*/ 1897 w 1533279"/>
                <a:gd name="connsiteY848" fmla="*/ 611411 h 1674719"/>
                <a:gd name="connsiteX849" fmla="*/ 951 w 1533279"/>
                <a:gd name="connsiteY849" fmla="*/ 606664 h 1674719"/>
                <a:gd name="connsiteX850" fmla="*/ 0 w 1533279"/>
                <a:gd name="connsiteY850" fmla="*/ 605718 h 1674719"/>
                <a:gd name="connsiteX851" fmla="*/ 4746 w 1533279"/>
                <a:gd name="connsiteY851" fmla="*/ 594318 h 1674719"/>
                <a:gd name="connsiteX852" fmla="*/ 7595 w 1533279"/>
                <a:gd name="connsiteY852" fmla="*/ 593372 h 1674719"/>
                <a:gd name="connsiteX853" fmla="*/ 9492 w 1533279"/>
                <a:gd name="connsiteY853" fmla="*/ 591475 h 1674719"/>
                <a:gd name="connsiteX854" fmla="*/ 13292 w 1533279"/>
                <a:gd name="connsiteY854" fmla="*/ 588621 h 1674719"/>
                <a:gd name="connsiteX855" fmla="*/ 14244 w 1533279"/>
                <a:gd name="connsiteY855" fmla="*/ 587675 h 1674719"/>
                <a:gd name="connsiteX856" fmla="*/ 16141 w 1533279"/>
                <a:gd name="connsiteY856" fmla="*/ 587675 h 1674719"/>
                <a:gd name="connsiteX857" fmla="*/ 17087 w 1533279"/>
                <a:gd name="connsiteY857" fmla="*/ 587675 h 1674719"/>
                <a:gd name="connsiteX858" fmla="*/ 19941 w 1533279"/>
                <a:gd name="connsiteY858" fmla="*/ 586723 h 1674719"/>
                <a:gd name="connsiteX859" fmla="*/ 20887 w 1533279"/>
                <a:gd name="connsiteY859" fmla="*/ 583875 h 1674719"/>
                <a:gd name="connsiteX860" fmla="*/ 23736 w 1533279"/>
                <a:gd name="connsiteY860" fmla="*/ 584826 h 1674719"/>
                <a:gd name="connsiteX861" fmla="*/ 25638 w 1533279"/>
                <a:gd name="connsiteY861" fmla="*/ 584826 h 1674719"/>
                <a:gd name="connsiteX862" fmla="*/ 26585 w 1533279"/>
                <a:gd name="connsiteY862" fmla="*/ 584826 h 1674719"/>
                <a:gd name="connsiteX863" fmla="*/ 27531 w 1533279"/>
                <a:gd name="connsiteY863" fmla="*/ 583875 h 1674719"/>
                <a:gd name="connsiteX864" fmla="*/ 31331 w 1533279"/>
                <a:gd name="connsiteY864" fmla="*/ 585777 h 1674719"/>
                <a:gd name="connsiteX865" fmla="*/ 33228 w 1533279"/>
                <a:gd name="connsiteY865" fmla="*/ 586723 h 1674719"/>
                <a:gd name="connsiteX866" fmla="*/ 34179 w 1533279"/>
                <a:gd name="connsiteY866" fmla="*/ 587675 h 1674719"/>
                <a:gd name="connsiteX867" fmla="*/ 36082 w 1533279"/>
                <a:gd name="connsiteY867" fmla="*/ 587675 h 1674719"/>
                <a:gd name="connsiteX868" fmla="*/ 37979 w 1533279"/>
                <a:gd name="connsiteY868" fmla="*/ 587675 h 1674719"/>
                <a:gd name="connsiteX869" fmla="*/ 38926 w 1533279"/>
                <a:gd name="connsiteY869" fmla="*/ 586723 h 1674719"/>
                <a:gd name="connsiteX870" fmla="*/ 41774 w 1533279"/>
                <a:gd name="connsiteY870" fmla="*/ 584826 h 1674719"/>
                <a:gd name="connsiteX871" fmla="*/ 42726 w 1533279"/>
                <a:gd name="connsiteY871" fmla="*/ 583875 h 1674719"/>
                <a:gd name="connsiteX872" fmla="*/ 43677 w 1533279"/>
                <a:gd name="connsiteY872" fmla="*/ 582924 h 1674719"/>
                <a:gd name="connsiteX873" fmla="*/ 52223 w 1533279"/>
                <a:gd name="connsiteY873" fmla="*/ 582924 h 1674719"/>
                <a:gd name="connsiteX874" fmla="*/ 50321 w 1533279"/>
                <a:gd name="connsiteY874" fmla="*/ 577231 h 1674719"/>
                <a:gd name="connsiteX875" fmla="*/ 45574 w 1533279"/>
                <a:gd name="connsiteY875" fmla="*/ 576280 h 1674719"/>
                <a:gd name="connsiteX876" fmla="*/ 44628 w 1533279"/>
                <a:gd name="connsiteY876" fmla="*/ 575329 h 1674719"/>
                <a:gd name="connsiteX877" fmla="*/ 42726 w 1533279"/>
                <a:gd name="connsiteY877" fmla="*/ 571534 h 1674719"/>
                <a:gd name="connsiteX878" fmla="*/ 41774 w 1533279"/>
                <a:gd name="connsiteY878" fmla="*/ 570583 h 1674719"/>
                <a:gd name="connsiteX879" fmla="*/ 42726 w 1533279"/>
                <a:gd name="connsiteY879" fmla="*/ 567739 h 1674719"/>
                <a:gd name="connsiteX880" fmla="*/ 42726 w 1533279"/>
                <a:gd name="connsiteY880" fmla="*/ 566788 h 1674719"/>
                <a:gd name="connsiteX881" fmla="*/ 40823 w 1533279"/>
                <a:gd name="connsiteY881" fmla="*/ 562041 h 1674719"/>
                <a:gd name="connsiteX882" fmla="*/ 41774 w 1533279"/>
                <a:gd name="connsiteY882" fmla="*/ 560139 h 1674719"/>
                <a:gd name="connsiteX883" fmla="*/ 45574 w 1533279"/>
                <a:gd name="connsiteY883" fmla="*/ 561090 h 1674719"/>
                <a:gd name="connsiteX884" fmla="*/ 46521 w 1533279"/>
                <a:gd name="connsiteY884" fmla="*/ 560139 h 1674719"/>
                <a:gd name="connsiteX885" fmla="*/ 48418 w 1533279"/>
                <a:gd name="connsiteY885" fmla="*/ 561090 h 1674719"/>
                <a:gd name="connsiteX886" fmla="*/ 48418 w 1533279"/>
                <a:gd name="connsiteY886" fmla="*/ 561090 h 1674719"/>
                <a:gd name="connsiteX887" fmla="*/ 51272 w 1533279"/>
                <a:gd name="connsiteY887" fmla="*/ 561090 h 1674719"/>
                <a:gd name="connsiteX888" fmla="*/ 56013 w 1533279"/>
                <a:gd name="connsiteY888" fmla="*/ 554442 h 1674719"/>
                <a:gd name="connsiteX889" fmla="*/ 57915 w 1533279"/>
                <a:gd name="connsiteY889" fmla="*/ 554442 h 1674719"/>
                <a:gd name="connsiteX890" fmla="*/ 58871 w 1533279"/>
                <a:gd name="connsiteY890" fmla="*/ 552554 h 1674719"/>
                <a:gd name="connsiteX891" fmla="*/ 59818 w 1533279"/>
                <a:gd name="connsiteY891" fmla="*/ 550651 h 1674719"/>
                <a:gd name="connsiteX892" fmla="*/ 61715 w 1533279"/>
                <a:gd name="connsiteY892" fmla="*/ 550651 h 1674719"/>
                <a:gd name="connsiteX893" fmla="*/ 62662 w 1533279"/>
                <a:gd name="connsiteY893" fmla="*/ 545905 h 1674719"/>
                <a:gd name="connsiteX894" fmla="*/ 63613 w 1533279"/>
                <a:gd name="connsiteY894" fmla="*/ 544008 h 1674719"/>
                <a:gd name="connsiteX895" fmla="*/ 66466 w 1533279"/>
                <a:gd name="connsiteY895" fmla="*/ 536413 h 1674719"/>
                <a:gd name="connsiteX896" fmla="*/ 69310 w 1533279"/>
                <a:gd name="connsiteY896" fmla="*/ 535462 h 1674719"/>
                <a:gd name="connsiteX897" fmla="*/ 71208 w 1533279"/>
                <a:gd name="connsiteY897" fmla="*/ 543062 h 1674719"/>
                <a:gd name="connsiteX898" fmla="*/ 71208 w 1533279"/>
                <a:gd name="connsiteY898" fmla="*/ 547808 h 1674719"/>
                <a:gd name="connsiteX899" fmla="*/ 73110 w 1533279"/>
                <a:gd name="connsiteY899" fmla="*/ 550651 h 1674719"/>
                <a:gd name="connsiteX900" fmla="*/ 76905 w 1533279"/>
                <a:gd name="connsiteY900" fmla="*/ 553500 h 1674719"/>
                <a:gd name="connsiteX901" fmla="*/ 77856 w 1533279"/>
                <a:gd name="connsiteY901" fmla="*/ 557290 h 1674719"/>
                <a:gd name="connsiteX902" fmla="*/ 76905 w 1533279"/>
                <a:gd name="connsiteY902" fmla="*/ 559188 h 1674719"/>
                <a:gd name="connsiteX903" fmla="*/ 76905 w 1533279"/>
                <a:gd name="connsiteY903" fmla="*/ 562041 h 1674719"/>
                <a:gd name="connsiteX904" fmla="*/ 79754 w 1533279"/>
                <a:gd name="connsiteY904" fmla="*/ 566788 h 1674719"/>
                <a:gd name="connsiteX905" fmla="*/ 82602 w 1533279"/>
                <a:gd name="connsiteY905" fmla="*/ 566788 h 1674719"/>
                <a:gd name="connsiteX906" fmla="*/ 83554 w 1533279"/>
                <a:gd name="connsiteY906" fmla="*/ 567739 h 1674719"/>
                <a:gd name="connsiteX907" fmla="*/ 88300 w 1533279"/>
                <a:gd name="connsiteY907" fmla="*/ 566788 h 1674719"/>
                <a:gd name="connsiteX908" fmla="*/ 93046 w 1533279"/>
                <a:gd name="connsiteY908" fmla="*/ 567739 h 1674719"/>
                <a:gd name="connsiteX909" fmla="*/ 94948 w 1533279"/>
                <a:gd name="connsiteY909" fmla="*/ 568685 h 1674719"/>
                <a:gd name="connsiteX910" fmla="*/ 95895 w 1533279"/>
                <a:gd name="connsiteY910" fmla="*/ 573431 h 1674719"/>
                <a:gd name="connsiteX911" fmla="*/ 96846 w 1533279"/>
                <a:gd name="connsiteY911" fmla="*/ 576280 h 1674719"/>
                <a:gd name="connsiteX912" fmla="*/ 97792 w 1533279"/>
                <a:gd name="connsiteY912" fmla="*/ 577231 h 1674719"/>
                <a:gd name="connsiteX913" fmla="*/ 98743 w 1533279"/>
                <a:gd name="connsiteY913" fmla="*/ 579129 h 1674719"/>
                <a:gd name="connsiteX914" fmla="*/ 99695 w 1533279"/>
                <a:gd name="connsiteY914" fmla="*/ 581026 h 1674719"/>
                <a:gd name="connsiteX915" fmla="*/ 100641 w 1533279"/>
                <a:gd name="connsiteY915" fmla="*/ 583875 h 1674719"/>
                <a:gd name="connsiteX916" fmla="*/ 100641 w 1533279"/>
                <a:gd name="connsiteY916" fmla="*/ 587675 h 1674719"/>
                <a:gd name="connsiteX917" fmla="*/ 104441 w 1533279"/>
                <a:gd name="connsiteY917" fmla="*/ 592421 h 1674719"/>
                <a:gd name="connsiteX918" fmla="*/ 106343 w 1533279"/>
                <a:gd name="connsiteY918" fmla="*/ 591475 h 1674719"/>
                <a:gd name="connsiteX919" fmla="*/ 108236 w 1533279"/>
                <a:gd name="connsiteY919" fmla="*/ 587675 h 1674719"/>
                <a:gd name="connsiteX920" fmla="*/ 109187 w 1533279"/>
                <a:gd name="connsiteY920" fmla="*/ 579129 h 1674719"/>
                <a:gd name="connsiteX921" fmla="*/ 112036 w 1533279"/>
                <a:gd name="connsiteY921" fmla="*/ 578177 h 1674719"/>
                <a:gd name="connsiteX922" fmla="*/ 113938 w 1533279"/>
                <a:gd name="connsiteY922" fmla="*/ 577231 h 1674719"/>
                <a:gd name="connsiteX923" fmla="*/ 114884 w 1533279"/>
                <a:gd name="connsiteY923" fmla="*/ 576280 h 1674719"/>
                <a:gd name="connsiteX924" fmla="*/ 113938 w 1533279"/>
                <a:gd name="connsiteY924" fmla="*/ 571534 h 1674719"/>
                <a:gd name="connsiteX925" fmla="*/ 114884 w 1533279"/>
                <a:gd name="connsiteY925" fmla="*/ 565836 h 1674719"/>
                <a:gd name="connsiteX926" fmla="*/ 115836 w 1533279"/>
                <a:gd name="connsiteY926" fmla="*/ 563939 h 1674719"/>
                <a:gd name="connsiteX927" fmla="*/ 116782 w 1533279"/>
                <a:gd name="connsiteY927" fmla="*/ 560139 h 1674719"/>
                <a:gd name="connsiteX928" fmla="*/ 115836 w 1533279"/>
                <a:gd name="connsiteY928" fmla="*/ 557290 h 1674719"/>
                <a:gd name="connsiteX929" fmla="*/ 116782 w 1533279"/>
                <a:gd name="connsiteY929" fmla="*/ 551603 h 1674719"/>
                <a:gd name="connsiteX930" fmla="*/ 119631 w 1533279"/>
                <a:gd name="connsiteY930" fmla="*/ 547808 h 1674719"/>
                <a:gd name="connsiteX931" fmla="*/ 120582 w 1533279"/>
                <a:gd name="connsiteY931" fmla="*/ 546857 h 1674719"/>
                <a:gd name="connsiteX932" fmla="*/ 118684 w 1533279"/>
                <a:gd name="connsiteY932" fmla="*/ 542110 h 1674719"/>
                <a:gd name="connsiteX933" fmla="*/ 117733 w 1533279"/>
                <a:gd name="connsiteY933" fmla="*/ 541159 h 1674719"/>
                <a:gd name="connsiteX934" fmla="*/ 116782 w 1533279"/>
                <a:gd name="connsiteY934" fmla="*/ 540208 h 1674719"/>
                <a:gd name="connsiteX935" fmla="*/ 113938 w 1533279"/>
                <a:gd name="connsiteY935" fmla="*/ 539262 h 1674719"/>
                <a:gd name="connsiteX936" fmla="*/ 112982 w 1533279"/>
                <a:gd name="connsiteY936" fmla="*/ 537364 h 1674719"/>
                <a:gd name="connsiteX937" fmla="*/ 112982 w 1533279"/>
                <a:gd name="connsiteY937" fmla="*/ 534510 h 1674719"/>
                <a:gd name="connsiteX938" fmla="*/ 112982 w 1533279"/>
                <a:gd name="connsiteY938" fmla="*/ 529764 h 1674719"/>
                <a:gd name="connsiteX939" fmla="*/ 113938 w 1533279"/>
                <a:gd name="connsiteY939" fmla="*/ 526916 h 1674719"/>
                <a:gd name="connsiteX940" fmla="*/ 111089 w 1533279"/>
                <a:gd name="connsiteY940" fmla="*/ 525969 h 1674719"/>
                <a:gd name="connsiteX941" fmla="*/ 111089 w 1533279"/>
                <a:gd name="connsiteY941" fmla="*/ 525018 h 1674719"/>
                <a:gd name="connsiteX942" fmla="*/ 101592 w 1533279"/>
                <a:gd name="connsiteY942" fmla="*/ 524072 h 1674719"/>
                <a:gd name="connsiteX943" fmla="*/ 100641 w 1533279"/>
                <a:gd name="connsiteY943" fmla="*/ 520272 h 1674719"/>
                <a:gd name="connsiteX944" fmla="*/ 98743 w 1533279"/>
                <a:gd name="connsiteY944" fmla="*/ 516472 h 1674719"/>
                <a:gd name="connsiteX945" fmla="*/ 96846 w 1533279"/>
                <a:gd name="connsiteY945" fmla="*/ 514575 h 1674719"/>
                <a:gd name="connsiteX946" fmla="*/ 92100 w 1533279"/>
                <a:gd name="connsiteY946" fmla="*/ 511726 h 1674719"/>
                <a:gd name="connsiteX947" fmla="*/ 86397 w 1533279"/>
                <a:gd name="connsiteY947" fmla="*/ 510775 h 1674719"/>
                <a:gd name="connsiteX948" fmla="*/ 82602 w 1533279"/>
                <a:gd name="connsiteY948" fmla="*/ 509828 h 1674719"/>
                <a:gd name="connsiteX949" fmla="*/ 81651 w 1533279"/>
                <a:gd name="connsiteY949" fmla="*/ 509828 h 1674719"/>
                <a:gd name="connsiteX950" fmla="*/ 80705 w 1533279"/>
                <a:gd name="connsiteY950" fmla="*/ 509828 h 1674719"/>
                <a:gd name="connsiteX951" fmla="*/ 77856 w 1533279"/>
                <a:gd name="connsiteY951" fmla="*/ 509828 h 1674719"/>
                <a:gd name="connsiteX952" fmla="*/ 76905 w 1533279"/>
                <a:gd name="connsiteY952" fmla="*/ 510775 h 1674719"/>
                <a:gd name="connsiteX953" fmla="*/ 76905 w 1533279"/>
                <a:gd name="connsiteY953" fmla="*/ 511726 h 1674719"/>
                <a:gd name="connsiteX954" fmla="*/ 75959 w 1533279"/>
                <a:gd name="connsiteY954" fmla="*/ 513623 h 1674719"/>
                <a:gd name="connsiteX955" fmla="*/ 71208 w 1533279"/>
                <a:gd name="connsiteY955" fmla="*/ 511726 h 1674719"/>
                <a:gd name="connsiteX956" fmla="*/ 70256 w 1533279"/>
                <a:gd name="connsiteY956" fmla="*/ 512677 h 1674719"/>
                <a:gd name="connsiteX957" fmla="*/ 68369 w 1533279"/>
                <a:gd name="connsiteY957" fmla="*/ 513623 h 1674719"/>
                <a:gd name="connsiteX958" fmla="*/ 68369 w 1533279"/>
                <a:gd name="connsiteY958" fmla="*/ 513623 h 1674719"/>
                <a:gd name="connsiteX959" fmla="*/ 66466 w 1533279"/>
                <a:gd name="connsiteY959" fmla="*/ 512677 h 1674719"/>
                <a:gd name="connsiteX960" fmla="*/ 70256 w 1533279"/>
                <a:gd name="connsiteY960" fmla="*/ 505082 h 1674719"/>
                <a:gd name="connsiteX961" fmla="*/ 70256 w 1533279"/>
                <a:gd name="connsiteY961" fmla="*/ 504131 h 1674719"/>
                <a:gd name="connsiteX962" fmla="*/ 72159 w 1533279"/>
                <a:gd name="connsiteY962" fmla="*/ 504131 h 1674719"/>
                <a:gd name="connsiteX963" fmla="*/ 74061 w 1533279"/>
                <a:gd name="connsiteY963" fmla="*/ 504131 h 1674719"/>
                <a:gd name="connsiteX964" fmla="*/ 75008 w 1533279"/>
                <a:gd name="connsiteY964" fmla="*/ 501282 h 1674719"/>
                <a:gd name="connsiteX965" fmla="*/ 75008 w 1533279"/>
                <a:gd name="connsiteY965" fmla="*/ 500331 h 1674719"/>
                <a:gd name="connsiteX966" fmla="*/ 77856 w 1533279"/>
                <a:gd name="connsiteY966" fmla="*/ 499385 h 1674719"/>
                <a:gd name="connsiteX967" fmla="*/ 80705 w 1533279"/>
                <a:gd name="connsiteY967" fmla="*/ 499385 h 1674719"/>
                <a:gd name="connsiteX968" fmla="*/ 82602 w 1533279"/>
                <a:gd name="connsiteY968" fmla="*/ 497482 h 1674719"/>
                <a:gd name="connsiteX969" fmla="*/ 84500 w 1533279"/>
                <a:gd name="connsiteY969" fmla="*/ 498434 h 1674719"/>
                <a:gd name="connsiteX970" fmla="*/ 92100 w 1533279"/>
                <a:gd name="connsiteY970" fmla="*/ 498434 h 1674719"/>
                <a:gd name="connsiteX971" fmla="*/ 93992 w 1533279"/>
                <a:gd name="connsiteY971" fmla="*/ 498434 h 1674719"/>
                <a:gd name="connsiteX972" fmla="*/ 96846 w 1533279"/>
                <a:gd name="connsiteY972" fmla="*/ 498434 h 1674719"/>
                <a:gd name="connsiteX973" fmla="*/ 97792 w 1533279"/>
                <a:gd name="connsiteY973" fmla="*/ 498434 h 1674719"/>
                <a:gd name="connsiteX974" fmla="*/ 98743 w 1533279"/>
                <a:gd name="connsiteY974" fmla="*/ 497482 h 1674719"/>
                <a:gd name="connsiteX975" fmla="*/ 100641 w 1533279"/>
                <a:gd name="connsiteY975" fmla="*/ 497482 h 1674719"/>
                <a:gd name="connsiteX976" fmla="*/ 101592 w 1533279"/>
                <a:gd name="connsiteY976" fmla="*/ 498434 h 1674719"/>
                <a:gd name="connsiteX977" fmla="*/ 106343 w 1533279"/>
                <a:gd name="connsiteY977" fmla="*/ 499385 h 1674719"/>
                <a:gd name="connsiteX978" fmla="*/ 109187 w 1533279"/>
                <a:gd name="connsiteY978" fmla="*/ 501282 h 1674719"/>
                <a:gd name="connsiteX979" fmla="*/ 110138 w 1533279"/>
                <a:gd name="connsiteY979" fmla="*/ 501282 h 1674719"/>
                <a:gd name="connsiteX980" fmla="*/ 111089 w 1533279"/>
                <a:gd name="connsiteY980" fmla="*/ 499385 h 1674719"/>
                <a:gd name="connsiteX981" fmla="*/ 112982 w 1533279"/>
                <a:gd name="connsiteY981" fmla="*/ 495585 h 1674719"/>
                <a:gd name="connsiteX982" fmla="*/ 112036 w 1533279"/>
                <a:gd name="connsiteY982" fmla="*/ 491785 h 1674719"/>
                <a:gd name="connsiteX983" fmla="*/ 112982 w 1533279"/>
                <a:gd name="connsiteY983" fmla="*/ 487990 h 1674719"/>
                <a:gd name="connsiteX984" fmla="*/ 112982 w 1533279"/>
                <a:gd name="connsiteY984" fmla="*/ 484190 h 1674719"/>
                <a:gd name="connsiteX985" fmla="*/ 114884 w 1533279"/>
                <a:gd name="connsiteY985" fmla="*/ 484190 h 1674719"/>
                <a:gd name="connsiteX986" fmla="*/ 115836 w 1533279"/>
                <a:gd name="connsiteY986" fmla="*/ 485141 h 1674719"/>
                <a:gd name="connsiteX987" fmla="*/ 116782 w 1533279"/>
                <a:gd name="connsiteY987" fmla="*/ 485141 h 1674719"/>
                <a:gd name="connsiteX988" fmla="*/ 120582 w 1533279"/>
                <a:gd name="connsiteY988" fmla="*/ 484190 h 1674719"/>
                <a:gd name="connsiteX989" fmla="*/ 124377 w 1533279"/>
                <a:gd name="connsiteY989" fmla="*/ 485141 h 1674719"/>
                <a:gd name="connsiteX990" fmla="*/ 127225 w 1533279"/>
                <a:gd name="connsiteY990" fmla="*/ 485141 h 1674719"/>
                <a:gd name="connsiteX991" fmla="*/ 127225 w 1533279"/>
                <a:gd name="connsiteY991" fmla="*/ 481346 h 1674719"/>
                <a:gd name="connsiteX992" fmla="*/ 127225 w 1533279"/>
                <a:gd name="connsiteY992" fmla="*/ 481346 h 1674719"/>
                <a:gd name="connsiteX993" fmla="*/ 127225 w 1533279"/>
                <a:gd name="connsiteY993" fmla="*/ 479444 h 1674719"/>
                <a:gd name="connsiteX994" fmla="*/ 129128 w 1533279"/>
                <a:gd name="connsiteY994" fmla="*/ 470898 h 1674719"/>
                <a:gd name="connsiteX995" fmla="*/ 131025 w 1533279"/>
                <a:gd name="connsiteY995" fmla="*/ 465200 h 1674719"/>
                <a:gd name="connsiteX996" fmla="*/ 131972 w 1533279"/>
                <a:gd name="connsiteY996" fmla="*/ 461405 h 1674719"/>
                <a:gd name="connsiteX997" fmla="*/ 134825 w 1533279"/>
                <a:gd name="connsiteY997" fmla="*/ 454757 h 1674719"/>
                <a:gd name="connsiteX998" fmla="*/ 135772 w 1533279"/>
                <a:gd name="connsiteY998" fmla="*/ 452859 h 1674719"/>
                <a:gd name="connsiteX999" fmla="*/ 136718 w 1533279"/>
                <a:gd name="connsiteY999" fmla="*/ 451913 h 1674719"/>
                <a:gd name="connsiteX1000" fmla="*/ 139571 w 1533279"/>
                <a:gd name="connsiteY1000" fmla="*/ 453806 h 1674719"/>
                <a:gd name="connsiteX1001" fmla="*/ 142420 w 1533279"/>
                <a:gd name="connsiteY1001" fmla="*/ 456659 h 1674719"/>
                <a:gd name="connsiteX1002" fmla="*/ 143366 w 1533279"/>
                <a:gd name="connsiteY1002" fmla="*/ 457605 h 1674719"/>
                <a:gd name="connsiteX1003" fmla="*/ 144318 w 1533279"/>
                <a:gd name="connsiteY1003" fmla="*/ 457605 h 1674719"/>
                <a:gd name="connsiteX1004" fmla="*/ 146215 w 1533279"/>
                <a:gd name="connsiteY1004" fmla="*/ 459503 h 1674719"/>
                <a:gd name="connsiteX1005" fmla="*/ 147166 w 1533279"/>
                <a:gd name="connsiteY1005" fmla="*/ 462357 h 1674719"/>
                <a:gd name="connsiteX1006" fmla="*/ 149069 w 1533279"/>
                <a:gd name="connsiteY1006" fmla="*/ 464254 h 1674719"/>
                <a:gd name="connsiteX1007" fmla="*/ 150015 w 1533279"/>
                <a:gd name="connsiteY1007" fmla="*/ 464254 h 1674719"/>
                <a:gd name="connsiteX1008" fmla="*/ 152844 w 1533279"/>
                <a:gd name="connsiteY1008" fmla="*/ 467103 h 1674719"/>
                <a:gd name="connsiteX1009" fmla="*/ 153815 w 1533279"/>
                <a:gd name="connsiteY1009" fmla="*/ 469000 h 1674719"/>
                <a:gd name="connsiteX1010" fmla="*/ 155707 w 1533279"/>
                <a:gd name="connsiteY1010" fmla="*/ 469951 h 1674719"/>
                <a:gd name="connsiteX1011" fmla="*/ 156644 w 1533279"/>
                <a:gd name="connsiteY1011" fmla="*/ 470898 h 1674719"/>
                <a:gd name="connsiteX1012" fmla="*/ 157610 w 1533279"/>
                <a:gd name="connsiteY1012" fmla="*/ 470898 h 1674719"/>
                <a:gd name="connsiteX1013" fmla="*/ 160439 w 1533279"/>
                <a:gd name="connsiteY1013" fmla="*/ 471849 h 1674719"/>
                <a:gd name="connsiteX1014" fmla="*/ 164229 w 1533279"/>
                <a:gd name="connsiteY1014" fmla="*/ 471849 h 1674719"/>
                <a:gd name="connsiteX1015" fmla="*/ 165195 w 1533279"/>
                <a:gd name="connsiteY1015" fmla="*/ 471849 h 1674719"/>
                <a:gd name="connsiteX1016" fmla="*/ 172795 w 1533279"/>
                <a:gd name="connsiteY1016" fmla="*/ 472795 h 1674719"/>
                <a:gd name="connsiteX1017" fmla="*/ 173721 w 1533279"/>
                <a:gd name="connsiteY1017" fmla="*/ 469951 h 1674719"/>
                <a:gd name="connsiteX1018" fmla="*/ 177521 w 1533279"/>
                <a:gd name="connsiteY1018" fmla="*/ 460454 h 1674719"/>
                <a:gd name="connsiteX1019" fmla="*/ 178487 w 1533279"/>
                <a:gd name="connsiteY1019" fmla="*/ 459503 h 1674719"/>
                <a:gd name="connsiteX1020" fmla="*/ 181316 w 1533279"/>
                <a:gd name="connsiteY1020" fmla="*/ 458557 h 1674719"/>
                <a:gd name="connsiteX1021" fmla="*/ 184185 w 1533279"/>
                <a:gd name="connsiteY1021" fmla="*/ 461405 h 1674719"/>
                <a:gd name="connsiteX1022" fmla="*/ 187018 w 1533279"/>
                <a:gd name="connsiteY1022" fmla="*/ 461405 h 1674719"/>
                <a:gd name="connsiteX1023" fmla="*/ 188916 w 1533279"/>
                <a:gd name="connsiteY1023" fmla="*/ 462357 h 1674719"/>
                <a:gd name="connsiteX1024" fmla="*/ 189882 w 1533279"/>
                <a:gd name="connsiteY1024" fmla="*/ 466152 h 1674719"/>
                <a:gd name="connsiteX1025" fmla="*/ 190814 w 1533279"/>
                <a:gd name="connsiteY1025" fmla="*/ 467103 h 1674719"/>
                <a:gd name="connsiteX1026" fmla="*/ 192711 w 1533279"/>
                <a:gd name="connsiteY1026" fmla="*/ 469951 h 1674719"/>
                <a:gd name="connsiteX1027" fmla="*/ 199379 w 1533279"/>
                <a:gd name="connsiteY1027" fmla="*/ 471849 h 1674719"/>
                <a:gd name="connsiteX1028" fmla="*/ 201277 w 1533279"/>
                <a:gd name="connsiteY1028" fmla="*/ 473747 h 1674719"/>
                <a:gd name="connsiteX1029" fmla="*/ 203174 w 1533279"/>
                <a:gd name="connsiteY1029" fmla="*/ 473747 h 1674719"/>
                <a:gd name="connsiteX1030" fmla="*/ 206008 w 1533279"/>
                <a:gd name="connsiteY1030" fmla="*/ 475649 h 1674719"/>
                <a:gd name="connsiteX1031" fmla="*/ 206974 w 1533279"/>
                <a:gd name="connsiteY1031" fmla="*/ 476595 h 1674719"/>
                <a:gd name="connsiteX1032" fmla="*/ 208872 w 1533279"/>
                <a:gd name="connsiteY1032" fmla="*/ 478493 h 1674719"/>
                <a:gd name="connsiteX1033" fmla="*/ 209803 w 1533279"/>
                <a:gd name="connsiteY1033" fmla="*/ 479444 h 1674719"/>
                <a:gd name="connsiteX1034" fmla="*/ 211701 w 1533279"/>
                <a:gd name="connsiteY1034" fmla="*/ 480395 h 1674719"/>
                <a:gd name="connsiteX1035" fmla="*/ 211701 w 1533279"/>
                <a:gd name="connsiteY1035" fmla="*/ 481346 h 1674719"/>
                <a:gd name="connsiteX1036" fmla="*/ 217403 w 1533279"/>
                <a:gd name="connsiteY1036" fmla="*/ 480395 h 1674719"/>
                <a:gd name="connsiteX1037" fmla="*/ 226895 w 1533279"/>
                <a:gd name="connsiteY1037" fmla="*/ 481346 h 1674719"/>
                <a:gd name="connsiteX1038" fmla="*/ 227861 w 1533279"/>
                <a:gd name="connsiteY1038" fmla="*/ 481346 h 1674719"/>
                <a:gd name="connsiteX1039" fmla="*/ 231656 w 1533279"/>
                <a:gd name="connsiteY1039" fmla="*/ 481346 h 1674719"/>
                <a:gd name="connsiteX1040" fmla="*/ 231656 w 1533279"/>
                <a:gd name="connsiteY1040" fmla="*/ 481346 h 1674719"/>
                <a:gd name="connsiteX1041" fmla="*/ 232588 w 1533279"/>
                <a:gd name="connsiteY1041" fmla="*/ 478493 h 1674719"/>
                <a:gd name="connsiteX1042" fmla="*/ 232588 w 1533279"/>
                <a:gd name="connsiteY1042" fmla="*/ 474698 h 1674719"/>
                <a:gd name="connsiteX1043" fmla="*/ 231656 w 1533279"/>
                <a:gd name="connsiteY1043" fmla="*/ 472795 h 1674719"/>
                <a:gd name="connsiteX1044" fmla="*/ 229764 w 1533279"/>
                <a:gd name="connsiteY1044" fmla="*/ 469000 h 1674719"/>
                <a:gd name="connsiteX1045" fmla="*/ 225964 w 1533279"/>
                <a:gd name="connsiteY1045" fmla="*/ 464254 h 1674719"/>
                <a:gd name="connsiteX1046" fmla="*/ 224998 w 1533279"/>
                <a:gd name="connsiteY1046" fmla="*/ 463303 h 1674719"/>
                <a:gd name="connsiteX1047" fmla="*/ 222164 w 1533279"/>
                <a:gd name="connsiteY1047" fmla="*/ 461405 h 1674719"/>
                <a:gd name="connsiteX1048" fmla="*/ 222164 w 1533279"/>
                <a:gd name="connsiteY1048" fmla="*/ 460454 h 1674719"/>
                <a:gd name="connsiteX1049" fmla="*/ 221198 w 1533279"/>
                <a:gd name="connsiteY1049" fmla="*/ 458557 h 1674719"/>
                <a:gd name="connsiteX1050" fmla="*/ 217403 w 1533279"/>
                <a:gd name="connsiteY1050" fmla="*/ 457605 h 1674719"/>
                <a:gd name="connsiteX1051" fmla="*/ 215500 w 1533279"/>
                <a:gd name="connsiteY1051" fmla="*/ 456659 h 1674719"/>
                <a:gd name="connsiteX1052" fmla="*/ 214569 w 1533279"/>
                <a:gd name="connsiteY1052" fmla="*/ 452859 h 1674719"/>
                <a:gd name="connsiteX1053" fmla="*/ 210774 w 1533279"/>
                <a:gd name="connsiteY1053" fmla="*/ 450011 h 1674719"/>
                <a:gd name="connsiteX1054" fmla="*/ 207906 w 1533279"/>
                <a:gd name="connsiteY1054" fmla="*/ 450011 h 1674719"/>
                <a:gd name="connsiteX1055" fmla="*/ 206008 w 1533279"/>
                <a:gd name="connsiteY1055" fmla="*/ 447162 h 1674719"/>
                <a:gd name="connsiteX1056" fmla="*/ 203174 w 1533279"/>
                <a:gd name="connsiteY1056" fmla="*/ 444313 h 1674719"/>
                <a:gd name="connsiteX1057" fmla="*/ 202208 w 1533279"/>
                <a:gd name="connsiteY1057" fmla="*/ 442426 h 1674719"/>
                <a:gd name="connsiteX1058" fmla="*/ 199379 w 1533279"/>
                <a:gd name="connsiteY1058" fmla="*/ 441474 h 1674719"/>
                <a:gd name="connsiteX1059" fmla="*/ 198418 w 1533279"/>
                <a:gd name="connsiteY1059" fmla="*/ 440523 h 1674719"/>
                <a:gd name="connsiteX1060" fmla="*/ 197477 w 1533279"/>
                <a:gd name="connsiteY1060" fmla="*/ 431982 h 1674719"/>
                <a:gd name="connsiteX1061" fmla="*/ 197477 w 1533279"/>
                <a:gd name="connsiteY1061" fmla="*/ 431982 h 1674719"/>
                <a:gd name="connsiteX1062" fmla="*/ 198418 w 1533279"/>
                <a:gd name="connsiteY1062" fmla="*/ 430080 h 1674719"/>
                <a:gd name="connsiteX1063" fmla="*/ 199379 w 1533279"/>
                <a:gd name="connsiteY1063" fmla="*/ 428182 h 1674719"/>
                <a:gd name="connsiteX1064" fmla="*/ 201277 w 1533279"/>
                <a:gd name="connsiteY1064" fmla="*/ 426285 h 1674719"/>
                <a:gd name="connsiteX1065" fmla="*/ 203174 w 1533279"/>
                <a:gd name="connsiteY1065" fmla="*/ 423436 h 1674719"/>
                <a:gd name="connsiteX1066" fmla="*/ 204106 w 1533279"/>
                <a:gd name="connsiteY1066" fmla="*/ 419636 h 1674719"/>
                <a:gd name="connsiteX1067" fmla="*/ 205072 w 1533279"/>
                <a:gd name="connsiteY1067" fmla="*/ 417738 h 1674719"/>
                <a:gd name="connsiteX1068" fmla="*/ 206008 w 1533279"/>
                <a:gd name="connsiteY1068" fmla="*/ 415841 h 1674719"/>
                <a:gd name="connsiteX1069" fmla="*/ 207906 w 1533279"/>
                <a:gd name="connsiteY1069" fmla="*/ 414890 h 1674719"/>
                <a:gd name="connsiteX1070" fmla="*/ 207906 w 1533279"/>
                <a:gd name="connsiteY1070" fmla="*/ 409192 h 1674719"/>
                <a:gd name="connsiteX1071" fmla="*/ 208872 w 1533279"/>
                <a:gd name="connsiteY1071" fmla="*/ 405393 h 1674719"/>
                <a:gd name="connsiteX1072" fmla="*/ 207906 w 1533279"/>
                <a:gd name="connsiteY1072" fmla="*/ 403495 h 1674719"/>
                <a:gd name="connsiteX1073" fmla="*/ 207906 w 1533279"/>
                <a:gd name="connsiteY1073" fmla="*/ 402549 h 1674719"/>
                <a:gd name="connsiteX1074" fmla="*/ 212667 w 1533279"/>
                <a:gd name="connsiteY1074" fmla="*/ 396851 h 1674719"/>
                <a:gd name="connsiteX1075" fmla="*/ 213603 w 1533279"/>
                <a:gd name="connsiteY1075" fmla="*/ 394954 h 1674719"/>
                <a:gd name="connsiteX1076" fmla="*/ 214569 w 1533279"/>
                <a:gd name="connsiteY1076" fmla="*/ 394003 h 1674719"/>
                <a:gd name="connsiteX1077" fmla="*/ 216467 w 1533279"/>
                <a:gd name="connsiteY1077" fmla="*/ 392100 h 1674719"/>
                <a:gd name="connsiteX1078" fmla="*/ 217403 w 1533279"/>
                <a:gd name="connsiteY1078" fmla="*/ 385457 h 1674719"/>
                <a:gd name="connsiteX1079" fmla="*/ 216467 w 1533279"/>
                <a:gd name="connsiteY1079" fmla="*/ 384505 h 1674719"/>
                <a:gd name="connsiteX1080" fmla="*/ 216467 w 1533279"/>
                <a:gd name="connsiteY1080" fmla="*/ 380710 h 1674719"/>
                <a:gd name="connsiteX1081" fmla="*/ 215500 w 1533279"/>
                <a:gd name="connsiteY1081" fmla="*/ 378813 h 1674719"/>
                <a:gd name="connsiteX1082" fmla="*/ 216467 w 1533279"/>
                <a:gd name="connsiteY1082" fmla="*/ 377862 h 1674719"/>
                <a:gd name="connsiteX1083" fmla="*/ 218369 w 1533279"/>
                <a:gd name="connsiteY1083" fmla="*/ 376910 h 1674719"/>
                <a:gd name="connsiteX1084" fmla="*/ 218369 w 1533279"/>
                <a:gd name="connsiteY1084" fmla="*/ 375013 h 1674719"/>
                <a:gd name="connsiteX1085" fmla="*/ 219296 w 1533279"/>
                <a:gd name="connsiteY1085" fmla="*/ 367418 h 1674719"/>
                <a:gd name="connsiteX1086" fmla="*/ 220266 w 1533279"/>
                <a:gd name="connsiteY1086" fmla="*/ 366467 h 1674719"/>
                <a:gd name="connsiteX1087" fmla="*/ 226895 w 1533279"/>
                <a:gd name="connsiteY1087" fmla="*/ 367418 h 1674719"/>
                <a:gd name="connsiteX1088" fmla="*/ 226895 w 1533279"/>
                <a:gd name="connsiteY1088" fmla="*/ 367418 h 1674719"/>
                <a:gd name="connsiteX1089" fmla="*/ 227861 w 1533279"/>
                <a:gd name="connsiteY1089" fmla="*/ 368364 h 1674719"/>
                <a:gd name="connsiteX1090" fmla="*/ 229764 w 1533279"/>
                <a:gd name="connsiteY1090" fmla="*/ 369316 h 1674719"/>
                <a:gd name="connsiteX1091" fmla="*/ 231656 w 1533279"/>
                <a:gd name="connsiteY1091" fmla="*/ 371218 h 1674719"/>
                <a:gd name="connsiteX1092" fmla="*/ 233559 w 1533279"/>
                <a:gd name="connsiteY1092" fmla="*/ 372164 h 1674719"/>
                <a:gd name="connsiteX1093" fmla="*/ 234490 w 1533279"/>
                <a:gd name="connsiteY1093" fmla="*/ 373115 h 1674719"/>
                <a:gd name="connsiteX1094" fmla="*/ 235456 w 1533279"/>
                <a:gd name="connsiteY1094" fmla="*/ 375013 h 1674719"/>
                <a:gd name="connsiteX1095" fmla="*/ 238285 w 1533279"/>
                <a:gd name="connsiteY1095" fmla="*/ 376910 h 1674719"/>
                <a:gd name="connsiteX1096" fmla="*/ 239256 w 1533279"/>
                <a:gd name="connsiteY1096" fmla="*/ 377862 h 1674719"/>
                <a:gd name="connsiteX1097" fmla="*/ 241154 w 1533279"/>
                <a:gd name="connsiteY1097" fmla="*/ 379759 h 1674719"/>
                <a:gd name="connsiteX1098" fmla="*/ 241154 w 1533279"/>
                <a:gd name="connsiteY1098" fmla="*/ 383559 h 1674719"/>
                <a:gd name="connsiteX1099" fmla="*/ 241154 w 1533279"/>
                <a:gd name="connsiteY1099" fmla="*/ 384505 h 1674719"/>
                <a:gd name="connsiteX1100" fmla="*/ 242085 w 1533279"/>
                <a:gd name="connsiteY1100" fmla="*/ 386408 h 1674719"/>
                <a:gd name="connsiteX1101" fmla="*/ 243983 w 1533279"/>
                <a:gd name="connsiteY1101" fmla="*/ 387354 h 1674719"/>
                <a:gd name="connsiteX1102" fmla="*/ 246851 w 1533279"/>
                <a:gd name="connsiteY1102" fmla="*/ 387354 h 1674719"/>
                <a:gd name="connsiteX1103" fmla="*/ 247778 w 1533279"/>
                <a:gd name="connsiteY1103" fmla="*/ 382608 h 1674719"/>
                <a:gd name="connsiteX1104" fmla="*/ 247778 w 1533279"/>
                <a:gd name="connsiteY1104" fmla="*/ 380710 h 1674719"/>
                <a:gd name="connsiteX1105" fmla="*/ 248748 w 1533279"/>
                <a:gd name="connsiteY1105" fmla="*/ 380710 h 1674719"/>
                <a:gd name="connsiteX1106" fmla="*/ 251577 w 1533279"/>
                <a:gd name="connsiteY1106" fmla="*/ 379759 h 1674719"/>
                <a:gd name="connsiteX1107" fmla="*/ 253480 w 1533279"/>
                <a:gd name="connsiteY1107" fmla="*/ 378813 h 1674719"/>
                <a:gd name="connsiteX1108" fmla="*/ 255377 w 1533279"/>
                <a:gd name="connsiteY1108" fmla="*/ 377862 h 1674719"/>
                <a:gd name="connsiteX1109" fmla="*/ 258246 w 1533279"/>
                <a:gd name="connsiteY1109" fmla="*/ 378813 h 1674719"/>
                <a:gd name="connsiteX1110" fmla="*/ 259172 w 1533279"/>
                <a:gd name="connsiteY1110" fmla="*/ 378813 h 1674719"/>
                <a:gd name="connsiteX1111" fmla="*/ 261075 w 1533279"/>
                <a:gd name="connsiteY1111" fmla="*/ 374062 h 1674719"/>
                <a:gd name="connsiteX1112" fmla="*/ 262972 w 1533279"/>
                <a:gd name="connsiteY1112" fmla="*/ 369316 h 1674719"/>
                <a:gd name="connsiteX1113" fmla="*/ 262972 w 1533279"/>
                <a:gd name="connsiteY1113" fmla="*/ 366467 h 1674719"/>
                <a:gd name="connsiteX1114" fmla="*/ 264875 w 1533279"/>
                <a:gd name="connsiteY1114" fmla="*/ 363618 h 1674719"/>
                <a:gd name="connsiteX1115" fmla="*/ 266767 w 1533279"/>
                <a:gd name="connsiteY1115" fmla="*/ 362667 h 1674719"/>
                <a:gd name="connsiteX1116" fmla="*/ 273436 w 1533279"/>
                <a:gd name="connsiteY1116" fmla="*/ 359823 h 1674719"/>
                <a:gd name="connsiteX1117" fmla="*/ 274367 w 1533279"/>
                <a:gd name="connsiteY1117" fmla="*/ 358872 h 1674719"/>
                <a:gd name="connsiteX1118" fmla="*/ 281031 w 1533279"/>
                <a:gd name="connsiteY1118" fmla="*/ 356023 h 1674719"/>
                <a:gd name="connsiteX1119" fmla="*/ 281962 w 1533279"/>
                <a:gd name="connsiteY1119" fmla="*/ 355072 h 1674719"/>
                <a:gd name="connsiteX1120" fmla="*/ 284830 w 1533279"/>
                <a:gd name="connsiteY1120" fmla="*/ 347477 h 1674719"/>
                <a:gd name="connsiteX1121" fmla="*/ 286728 w 1533279"/>
                <a:gd name="connsiteY1121" fmla="*/ 347477 h 1674719"/>
                <a:gd name="connsiteX1122" fmla="*/ 287659 w 1533279"/>
                <a:gd name="connsiteY1122" fmla="*/ 348428 h 1674719"/>
                <a:gd name="connsiteX1123" fmla="*/ 292425 w 1533279"/>
                <a:gd name="connsiteY1123" fmla="*/ 351277 h 1674719"/>
                <a:gd name="connsiteX1124" fmla="*/ 293357 w 1533279"/>
                <a:gd name="connsiteY1124" fmla="*/ 352228 h 1674719"/>
                <a:gd name="connsiteX1125" fmla="*/ 295254 w 1533279"/>
                <a:gd name="connsiteY1125" fmla="*/ 353175 h 1674719"/>
                <a:gd name="connsiteX1126" fmla="*/ 297152 w 1533279"/>
                <a:gd name="connsiteY1126" fmla="*/ 355072 h 1674719"/>
                <a:gd name="connsiteX1127" fmla="*/ 300020 w 1533279"/>
                <a:gd name="connsiteY1127" fmla="*/ 356023 h 1674719"/>
                <a:gd name="connsiteX1128" fmla="*/ 301918 w 1533279"/>
                <a:gd name="connsiteY1128" fmla="*/ 358872 h 1674719"/>
                <a:gd name="connsiteX1129" fmla="*/ 305718 w 1533279"/>
                <a:gd name="connsiteY1129" fmla="*/ 360769 h 1674719"/>
                <a:gd name="connsiteX1130" fmla="*/ 310449 w 1533279"/>
                <a:gd name="connsiteY1130" fmla="*/ 361721 h 1674719"/>
                <a:gd name="connsiteX1131" fmla="*/ 316141 w 1533279"/>
                <a:gd name="connsiteY1131" fmla="*/ 360769 h 1674719"/>
                <a:gd name="connsiteX1132" fmla="*/ 318044 w 1533279"/>
                <a:gd name="connsiteY1132" fmla="*/ 360769 h 1674719"/>
                <a:gd name="connsiteX1133" fmla="*/ 319010 w 1533279"/>
                <a:gd name="connsiteY1133" fmla="*/ 360769 h 1674719"/>
                <a:gd name="connsiteX1134" fmla="*/ 320907 w 1533279"/>
                <a:gd name="connsiteY1134" fmla="*/ 361721 h 1674719"/>
                <a:gd name="connsiteX1135" fmla="*/ 322810 w 1533279"/>
                <a:gd name="connsiteY1135" fmla="*/ 362667 h 1674719"/>
                <a:gd name="connsiteX1136" fmla="*/ 324707 w 1533279"/>
                <a:gd name="connsiteY1136" fmla="*/ 363618 h 1674719"/>
                <a:gd name="connsiteX1137" fmla="*/ 328502 w 1533279"/>
                <a:gd name="connsiteY1137" fmla="*/ 364569 h 1674719"/>
                <a:gd name="connsiteX1138" fmla="*/ 331336 w 1533279"/>
                <a:gd name="connsiteY1138" fmla="*/ 364569 h 1674719"/>
                <a:gd name="connsiteX1139" fmla="*/ 337029 w 1533279"/>
                <a:gd name="connsiteY1139" fmla="*/ 365521 h 1674719"/>
                <a:gd name="connsiteX1140" fmla="*/ 341800 w 1533279"/>
                <a:gd name="connsiteY1140" fmla="*/ 366467 h 1674719"/>
                <a:gd name="connsiteX1141" fmla="*/ 344623 w 1533279"/>
                <a:gd name="connsiteY1141" fmla="*/ 367418 h 1674719"/>
                <a:gd name="connsiteX1142" fmla="*/ 354121 w 1533279"/>
                <a:gd name="connsiteY1142" fmla="*/ 367418 h 1674719"/>
                <a:gd name="connsiteX1143" fmla="*/ 354121 w 1533279"/>
                <a:gd name="connsiteY1143" fmla="*/ 364569 h 1674719"/>
                <a:gd name="connsiteX1144" fmla="*/ 352218 w 1533279"/>
                <a:gd name="connsiteY1144" fmla="*/ 358872 h 1674719"/>
                <a:gd name="connsiteX1145" fmla="*/ 352218 w 1533279"/>
                <a:gd name="connsiteY1145" fmla="*/ 350326 h 1674719"/>
                <a:gd name="connsiteX1146" fmla="*/ 349390 w 1533279"/>
                <a:gd name="connsiteY1146" fmla="*/ 340834 h 1674719"/>
                <a:gd name="connsiteX1147" fmla="*/ 350326 w 1533279"/>
                <a:gd name="connsiteY1147" fmla="*/ 336087 h 1674719"/>
                <a:gd name="connsiteX1148" fmla="*/ 350326 w 1533279"/>
                <a:gd name="connsiteY1148" fmla="*/ 331336 h 1674719"/>
                <a:gd name="connsiteX1149" fmla="*/ 351292 w 1533279"/>
                <a:gd name="connsiteY1149" fmla="*/ 331336 h 1674719"/>
                <a:gd name="connsiteX1150" fmla="*/ 354121 w 1533279"/>
                <a:gd name="connsiteY1150" fmla="*/ 332287 h 1674719"/>
                <a:gd name="connsiteX1151" fmla="*/ 356984 w 1533279"/>
                <a:gd name="connsiteY1151" fmla="*/ 332287 h 1674719"/>
                <a:gd name="connsiteX1152" fmla="*/ 361716 w 1533279"/>
                <a:gd name="connsiteY1152" fmla="*/ 332287 h 1674719"/>
                <a:gd name="connsiteX1153" fmla="*/ 367413 w 1533279"/>
                <a:gd name="connsiteY1153" fmla="*/ 332287 h 1674719"/>
                <a:gd name="connsiteX1154" fmla="*/ 368379 w 1533279"/>
                <a:gd name="connsiteY1154" fmla="*/ 327541 h 1674719"/>
                <a:gd name="connsiteX1155" fmla="*/ 367413 w 1533279"/>
                <a:gd name="connsiteY1155" fmla="*/ 325639 h 1674719"/>
                <a:gd name="connsiteX1156" fmla="*/ 367413 w 1533279"/>
                <a:gd name="connsiteY1156" fmla="*/ 324693 h 1674719"/>
                <a:gd name="connsiteX1157" fmla="*/ 367413 w 1533279"/>
                <a:gd name="connsiteY1157" fmla="*/ 316146 h 1674719"/>
                <a:gd name="connsiteX1158" fmla="*/ 368379 w 1533279"/>
                <a:gd name="connsiteY1158" fmla="*/ 316146 h 1674719"/>
                <a:gd name="connsiteX1159" fmla="*/ 369316 w 1533279"/>
                <a:gd name="connsiteY1159" fmla="*/ 315205 h 1674719"/>
                <a:gd name="connsiteX1160" fmla="*/ 371208 w 1533279"/>
                <a:gd name="connsiteY1160" fmla="*/ 313308 h 1674719"/>
                <a:gd name="connsiteX1161" fmla="*/ 372179 w 1533279"/>
                <a:gd name="connsiteY1161" fmla="*/ 309508 h 1674719"/>
                <a:gd name="connsiteX1162" fmla="*/ 374081 w 1533279"/>
                <a:gd name="connsiteY1162" fmla="*/ 305713 h 1674719"/>
                <a:gd name="connsiteX1163" fmla="*/ 374081 w 1533279"/>
                <a:gd name="connsiteY1163" fmla="*/ 306659 h 1674719"/>
                <a:gd name="connsiteX1164" fmla="*/ 375974 w 1533279"/>
                <a:gd name="connsiteY1164" fmla="*/ 308561 h 1674719"/>
                <a:gd name="connsiteX1165" fmla="*/ 377877 w 1533279"/>
                <a:gd name="connsiteY1165" fmla="*/ 308561 h 1674719"/>
                <a:gd name="connsiteX1166" fmla="*/ 377877 w 1533279"/>
                <a:gd name="connsiteY1166" fmla="*/ 309508 h 1674719"/>
                <a:gd name="connsiteX1167" fmla="*/ 417714 w 1533279"/>
                <a:gd name="connsiteY1167" fmla="*/ 340834 h 1674719"/>
                <a:gd name="connsiteX1168" fmla="*/ 422485 w 1533279"/>
                <a:gd name="connsiteY1168" fmla="*/ 346531 h 1674719"/>
                <a:gd name="connsiteX1169" fmla="*/ 432908 w 1533279"/>
                <a:gd name="connsiteY1169" fmla="*/ 354126 h 1674719"/>
                <a:gd name="connsiteX1170" fmla="*/ 440503 w 1533279"/>
                <a:gd name="connsiteY1170" fmla="*/ 364569 h 1674719"/>
                <a:gd name="connsiteX1171" fmla="*/ 470888 w 1533279"/>
                <a:gd name="connsiteY1171" fmla="*/ 375964 h 1674719"/>
                <a:gd name="connsiteX1172" fmla="*/ 474683 w 1533279"/>
                <a:gd name="connsiteY1172" fmla="*/ 378813 h 1674719"/>
                <a:gd name="connsiteX1173" fmla="*/ 479449 w 1533279"/>
                <a:gd name="connsiteY1173" fmla="*/ 379759 h 1674719"/>
                <a:gd name="connsiteX1174" fmla="*/ 545910 w 1533279"/>
                <a:gd name="connsiteY1174" fmla="*/ 309508 h 1674719"/>
                <a:gd name="connsiteX1175" fmla="*/ 544944 w 1533279"/>
                <a:gd name="connsiteY1175" fmla="*/ 308561 h 1674719"/>
                <a:gd name="connsiteX1176" fmla="*/ 542120 w 1533279"/>
                <a:gd name="connsiteY1176" fmla="*/ 305713 h 1674719"/>
                <a:gd name="connsiteX1177" fmla="*/ 528823 w 1533279"/>
                <a:gd name="connsiteY1177" fmla="*/ 296215 h 1674719"/>
                <a:gd name="connsiteX1178" fmla="*/ 530725 w 1533279"/>
                <a:gd name="connsiteY1178" fmla="*/ 288621 h 1674719"/>
                <a:gd name="connsiteX1179" fmla="*/ 536418 w 1533279"/>
                <a:gd name="connsiteY1179" fmla="*/ 279128 h 1674719"/>
                <a:gd name="connsiteX1180" fmla="*/ 537349 w 1533279"/>
                <a:gd name="connsiteY1180" fmla="*/ 278177 h 1674719"/>
                <a:gd name="connsiteX1181" fmla="*/ 544944 w 1533279"/>
                <a:gd name="connsiteY1181" fmla="*/ 256338 h 1674719"/>
                <a:gd name="connsiteX1182" fmla="*/ 544013 w 1533279"/>
                <a:gd name="connsiteY1182" fmla="*/ 254441 h 1674719"/>
                <a:gd name="connsiteX1183" fmla="*/ 553505 w 1533279"/>
                <a:gd name="connsiteY1183" fmla="*/ 239246 h 1674719"/>
                <a:gd name="connsiteX1184" fmla="*/ 560134 w 1533279"/>
                <a:gd name="connsiteY1184" fmla="*/ 224057 h 1674719"/>
                <a:gd name="connsiteX1185" fmla="*/ 586718 w 1533279"/>
                <a:gd name="connsiteY1185" fmla="*/ 205067 h 1674719"/>
                <a:gd name="connsiteX1186" fmla="*/ 588621 w 1533279"/>
                <a:gd name="connsiteY1186" fmla="*/ 204126 h 1674719"/>
                <a:gd name="connsiteX1187" fmla="*/ 595284 w 1533279"/>
                <a:gd name="connsiteY1187" fmla="*/ 200331 h 1674719"/>
                <a:gd name="connsiteX1188" fmla="*/ 600982 w 1533279"/>
                <a:gd name="connsiteY1188" fmla="*/ 193687 h 1674719"/>
                <a:gd name="connsiteX1189" fmla="*/ 601913 w 1533279"/>
                <a:gd name="connsiteY1189" fmla="*/ 192736 h 1674719"/>
                <a:gd name="connsiteX1190" fmla="*/ 624693 w 1533279"/>
                <a:gd name="connsiteY1190" fmla="*/ 176595 h 1674719"/>
                <a:gd name="connsiteX1191" fmla="*/ 628498 w 1533279"/>
                <a:gd name="connsiteY1191" fmla="*/ 174697 h 1674719"/>
                <a:gd name="connsiteX1192" fmla="*/ 629429 w 1533279"/>
                <a:gd name="connsiteY1192" fmla="*/ 173746 h 1674719"/>
                <a:gd name="connsiteX1193" fmla="*/ 637024 w 1533279"/>
                <a:gd name="connsiteY1193" fmla="*/ 162351 h 1674719"/>
                <a:gd name="connsiteX1194" fmla="*/ 639893 w 1533279"/>
                <a:gd name="connsiteY1194" fmla="*/ 161400 h 1674719"/>
                <a:gd name="connsiteX1195" fmla="*/ 640819 w 1533279"/>
                <a:gd name="connsiteY1195" fmla="*/ 160454 h 1674719"/>
                <a:gd name="connsiteX1196" fmla="*/ 645585 w 1533279"/>
                <a:gd name="connsiteY1196" fmla="*/ 156654 h 1674719"/>
                <a:gd name="connsiteX1197" fmla="*/ 646521 w 1533279"/>
                <a:gd name="connsiteY1197" fmla="*/ 155708 h 1674719"/>
                <a:gd name="connsiteX1198" fmla="*/ 647487 w 1533279"/>
                <a:gd name="connsiteY1198" fmla="*/ 153805 h 1674719"/>
                <a:gd name="connsiteX1199" fmla="*/ 648424 w 1533279"/>
                <a:gd name="connsiteY1199" fmla="*/ 153805 h 1674719"/>
                <a:gd name="connsiteX1200" fmla="*/ 649385 w 1533279"/>
                <a:gd name="connsiteY1200" fmla="*/ 151908 h 1674719"/>
                <a:gd name="connsiteX1201" fmla="*/ 650316 w 1533279"/>
                <a:gd name="connsiteY1201" fmla="*/ 148108 h 1674719"/>
                <a:gd name="connsiteX1202" fmla="*/ 649385 w 1533279"/>
                <a:gd name="connsiteY1202" fmla="*/ 143362 h 1674719"/>
                <a:gd name="connsiteX1203" fmla="*/ 648424 w 1533279"/>
                <a:gd name="connsiteY1203" fmla="*/ 142410 h 1674719"/>
                <a:gd name="connsiteX1204" fmla="*/ 646521 w 1533279"/>
                <a:gd name="connsiteY1204" fmla="*/ 139567 h 1674719"/>
                <a:gd name="connsiteX1205" fmla="*/ 646521 w 1533279"/>
                <a:gd name="connsiteY1205" fmla="*/ 131972 h 1674719"/>
                <a:gd name="connsiteX1206" fmla="*/ 649385 w 1533279"/>
                <a:gd name="connsiteY1206" fmla="*/ 130069 h 1674719"/>
                <a:gd name="connsiteX1207" fmla="*/ 655082 w 1533279"/>
                <a:gd name="connsiteY1207" fmla="*/ 128172 h 1674719"/>
                <a:gd name="connsiteX1208" fmla="*/ 656980 w 1533279"/>
                <a:gd name="connsiteY1208" fmla="*/ 126274 h 1674719"/>
                <a:gd name="connsiteX1209" fmla="*/ 657916 w 1533279"/>
                <a:gd name="connsiteY1209" fmla="*/ 123421 h 1674719"/>
                <a:gd name="connsiteX1210" fmla="*/ 658882 w 1533279"/>
                <a:gd name="connsiteY1210" fmla="*/ 121523 h 1674719"/>
                <a:gd name="connsiteX1211" fmla="*/ 661711 w 1533279"/>
                <a:gd name="connsiteY1211" fmla="*/ 121523 h 1674719"/>
                <a:gd name="connsiteX1212" fmla="*/ 669306 w 1533279"/>
                <a:gd name="connsiteY1212" fmla="*/ 122474 h 1674719"/>
                <a:gd name="connsiteX1213" fmla="*/ 679769 w 1533279"/>
                <a:gd name="connsiteY1213" fmla="*/ 121523 h 1674719"/>
                <a:gd name="connsiteX1214" fmla="*/ 679769 w 1533279"/>
                <a:gd name="connsiteY1214" fmla="*/ 119626 h 1674719"/>
                <a:gd name="connsiteX1215" fmla="*/ 679769 w 1533279"/>
                <a:gd name="connsiteY1215" fmla="*/ 114880 h 1674719"/>
                <a:gd name="connsiteX1216" fmla="*/ 679769 w 1533279"/>
                <a:gd name="connsiteY1216" fmla="*/ 113928 h 1674719"/>
                <a:gd name="connsiteX1217" fmla="*/ 687364 w 1533279"/>
                <a:gd name="connsiteY1217" fmla="*/ 113928 h 1674719"/>
                <a:gd name="connsiteX1218" fmla="*/ 689267 w 1533279"/>
                <a:gd name="connsiteY1218" fmla="*/ 113928 h 1674719"/>
                <a:gd name="connsiteX1219" fmla="*/ 690193 w 1533279"/>
                <a:gd name="connsiteY1219" fmla="*/ 114880 h 1674719"/>
                <a:gd name="connsiteX1220" fmla="*/ 693062 w 1533279"/>
                <a:gd name="connsiteY1220" fmla="*/ 118674 h 1674719"/>
                <a:gd name="connsiteX1221" fmla="*/ 694959 w 1533279"/>
                <a:gd name="connsiteY1221" fmla="*/ 119626 h 1674719"/>
                <a:gd name="connsiteX1222" fmla="*/ 696862 w 1533279"/>
                <a:gd name="connsiteY1222" fmla="*/ 123421 h 1674719"/>
                <a:gd name="connsiteX1223" fmla="*/ 698759 w 1533279"/>
                <a:gd name="connsiteY1223" fmla="*/ 124372 h 1674719"/>
                <a:gd name="connsiteX1224" fmla="*/ 702554 w 1533279"/>
                <a:gd name="connsiteY1224" fmla="*/ 118674 h 1674719"/>
                <a:gd name="connsiteX1225" fmla="*/ 704456 w 1533279"/>
                <a:gd name="connsiteY1225" fmla="*/ 115826 h 1674719"/>
                <a:gd name="connsiteX1226" fmla="*/ 705388 w 1533279"/>
                <a:gd name="connsiteY1226" fmla="*/ 112977 h 1674719"/>
                <a:gd name="connsiteX1227" fmla="*/ 704456 w 1533279"/>
                <a:gd name="connsiteY1227" fmla="*/ 111080 h 1674719"/>
                <a:gd name="connsiteX1228" fmla="*/ 704456 w 1533279"/>
                <a:gd name="connsiteY1228" fmla="*/ 111080 h 1674719"/>
                <a:gd name="connsiteX1229" fmla="*/ 709183 w 1533279"/>
                <a:gd name="connsiteY1229" fmla="*/ 107285 h 1674719"/>
                <a:gd name="connsiteX1230" fmla="*/ 710149 w 1533279"/>
                <a:gd name="connsiteY1230" fmla="*/ 104431 h 1674719"/>
                <a:gd name="connsiteX1231" fmla="*/ 711080 w 1533279"/>
                <a:gd name="connsiteY1231" fmla="*/ 101587 h 1674719"/>
                <a:gd name="connsiteX1232" fmla="*/ 712983 w 1533279"/>
                <a:gd name="connsiteY1232" fmla="*/ 100636 h 1674719"/>
                <a:gd name="connsiteX1233" fmla="*/ 714880 w 1533279"/>
                <a:gd name="connsiteY1233" fmla="*/ 98734 h 1674719"/>
                <a:gd name="connsiteX1234" fmla="*/ 717749 w 1533279"/>
                <a:gd name="connsiteY1234" fmla="*/ 97787 h 1674719"/>
                <a:gd name="connsiteX1235" fmla="*/ 720578 w 1533279"/>
                <a:gd name="connsiteY1235" fmla="*/ 97787 h 1674719"/>
                <a:gd name="connsiteX1236" fmla="*/ 721544 w 1533279"/>
                <a:gd name="connsiteY1236" fmla="*/ 101587 h 1674719"/>
                <a:gd name="connsiteX1237" fmla="*/ 723441 w 1533279"/>
                <a:gd name="connsiteY1237" fmla="*/ 102533 h 1674719"/>
                <a:gd name="connsiteX1238" fmla="*/ 725344 w 1533279"/>
                <a:gd name="connsiteY1238" fmla="*/ 102533 h 1674719"/>
                <a:gd name="connsiteX1239" fmla="*/ 731973 w 1533279"/>
                <a:gd name="connsiteY1239" fmla="*/ 103485 h 1674719"/>
                <a:gd name="connsiteX1240" fmla="*/ 732939 w 1533279"/>
                <a:gd name="connsiteY1240" fmla="*/ 103485 h 1674719"/>
                <a:gd name="connsiteX1241" fmla="*/ 737665 w 1533279"/>
                <a:gd name="connsiteY1241" fmla="*/ 104431 h 1674719"/>
                <a:gd name="connsiteX1242" fmla="*/ 740533 w 1533279"/>
                <a:gd name="connsiteY1242" fmla="*/ 106333 h 1674719"/>
                <a:gd name="connsiteX1243" fmla="*/ 744333 w 1533279"/>
                <a:gd name="connsiteY1243" fmla="*/ 111080 h 1674719"/>
                <a:gd name="connsiteX1244" fmla="*/ 745260 w 1533279"/>
                <a:gd name="connsiteY1244" fmla="*/ 111080 h 1674719"/>
                <a:gd name="connsiteX1245" fmla="*/ 748133 w 1533279"/>
                <a:gd name="connsiteY1245" fmla="*/ 110128 h 1674719"/>
                <a:gd name="connsiteX1246" fmla="*/ 750962 w 1533279"/>
                <a:gd name="connsiteY1246" fmla="*/ 112031 h 1674719"/>
                <a:gd name="connsiteX1247" fmla="*/ 752860 w 1533279"/>
                <a:gd name="connsiteY1247" fmla="*/ 114880 h 1674719"/>
                <a:gd name="connsiteX1248" fmla="*/ 754757 w 1533279"/>
                <a:gd name="connsiteY1248" fmla="*/ 116777 h 1674719"/>
                <a:gd name="connsiteX1249" fmla="*/ 756655 w 1533279"/>
                <a:gd name="connsiteY1249" fmla="*/ 120577 h 1674719"/>
                <a:gd name="connsiteX1250" fmla="*/ 758557 w 1533279"/>
                <a:gd name="connsiteY1250" fmla="*/ 122474 h 1674719"/>
                <a:gd name="connsiteX1251" fmla="*/ 762357 w 1533279"/>
                <a:gd name="connsiteY1251" fmla="*/ 123421 h 1674719"/>
                <a:gd name="connsiteX1252" fmla="*/ 765221 w 1533279"/>
                <a:gd name="connsiteY1252" fmla="*/ 124372 h 1674719"/>
                <a:gd name="connsiteX1253" fmla="*/ 767123 w 1533279"/>
                <a:gd name="connsiteY1253" fmla="*/ 122474 h 1674719"/>
                <a:gd name="connsiteX1254" fmla="*/ 769015 w 1533279"/>
                <a:gd name="connsiteY1254" fmla="*/ 120577 h 1674719"/>
                <a:gd name="connsiteX1255" fmla="*/ 769015 w 1533279"/>
                <a:gd name="connsiteY1255" fmla="*/ 120577 h 1674719"/>
                <a:gd name="connsiteX1256" fmla="*/ 772815 w 1533279"/>
                <a:gd name="connsiteY1256" fmla="*/ 119626 h 1674719"/>
                <a:gd name="connsiteX1257" fmla="*/ 776615 w 1533279"/>
                <a:gd name="connsiteY1257" fmla="*/ 119626 h 1674719"/>
                <a:gd name="connsiteX1258" fmla="*/ 787039 w 1533279"/>
                <a:gd name="connsiteY1258" fmla="*/ 122474 h 1674719"/>
                <a:gd name="connsiteX1259" fmla="*/ 789908 w 1533279"/>
                <a:gd name="connsiteY1259" fmla="*/ 124372 h 1674719"/>
                <a:gd name="connsiteX1260" fmla="*/ 791805 w 1533279"/>
                <a:gd name="connsiteY1260" fmla="*/ 125323 h 1674719"/>
                <a:gd name="connsiteX1261" fmla="*/ 792736 w 1533279"/>
                <a:gd name="connsiteY1261" fmla="*/ 127221 h 1674719"/>
                <a:gd name="connsiteX1262" fmla="*/ 796536 w 1533279"/>
                <a:gd name="connsiteY1262" fmla="*/ 131021 h 1674719"/>
                <a:gd name="connsiteX1263" fmla="*/ 798434 w 1533279"/>
                <a:gd name="connsiteY1263" fmla="*/ 132918 h 1674719"/>
                <a:gd name="connsiteX1264" fmla="*/ 802229 w 1533279"/>
                <a:gd name="connsiteY1264" fmla="*/ 134815 h 1674719"/>
                <a:gd name="connsiteX1265" fmla="*/ 803200 w 1533279"/>
                <a:gd name="connsiteY1265" fmla="*/ 133869 h 1674719"/>
                <a:gd name="connsiteX1266" fmla="*/ 807926 w 1533279"/>
                <a:gd name="connsiteY1266" fmla="*/ 129118 h 1674719"/>
                <a:gd name="connsiteX1267" fmla="*/ 809829 w 1533279"/>
                <a:gd name="connsiteY1267" fmla="*/ 128172 h 1674719"/>
                <a:gd name="connsiteX1268" fmla="*/ 810795 w 1533279"/>
                <a:gd name="connsiteY1268" fmla="*/ 126274 h 1674719"/>
                <a:gd name="connsiteX1269" fmla="*/ 810795 w 1533279"/>
                <a:gd name="connsiteY1269" fmla="*/ 124372 h 1674719"/>
                <a:gd name="connsiteX1270" fmla="*/ 809829 w 1533279"/>
                <a:gd name="connsiteY1270" fmla="*/ 118674 h 1674719"/>
                <a:gd name="connsiteX1271" fmla="*/ 807926 w 1533279"/>
                <a:gd name="connsiteY1271" fmla="*/ 116777 h 1674719"/>
                <a:gd name="connsiteX1272" fmla="*/ 807926 w 1533279"/>
                <a:gd name="connsiteY1272" fmla="*/ 114880 h 1674719"/>
                <a:gd name="connsiteX1273" fmla="*/ 806995 w 1533279"/>
                <a:gd name="connsiteY1273" fmla="*/ 114880 h 1674719"/>
                <a:gd name="connsiteX1274" fmla="*/ 804126 w 1533279"/>
                <a:gd name="connsiteY1274" fmla="*/ 111080 h 1674719"/>
                <a:gd name="connsiteX1275" fmla="*/ 804126 w 1533279"/>
                <a:gd name="connsiteY1275" fmla="*/ 110128 h 1674719"/>
                <a:gd name="connsiteX1276" fmla="*/ 803200 w 1533279"/>
                <a:gd name="connsiteY1276" fmla="*/ 108231 h 1674719"/>
                <a:gd name="connsiteX1277" fmla="*/ 802229 w 1533279"/>
                <a:gd name="connsiteY1277" fmla="*/ 106333 h 1674719"/>
                <a:gd name="connsiteX1278" fmla="*/ 802229 w 1533279"/>
                <a:gd name="connsiteY1278" fmla="*/ 103485 h 1674719"/>
                <a:gd name="connsiteX1279" fmla="*/ 803200 w 1533279"/>
                <a:gd name="connsiteY1279" fmla="*/ 102533 h 1674719"/>
                <a:gd name="connsiteX1280" fmla="*/ 809829 w 1533279"/>
                <a:gd name="connsiteY1280" fmla="*/ 94939 h 1674719"/>
                <a:gd name="connsiteX1281" fmla="*/ 811716 w 1533279"/>
                <a:gd name="connsiteY1281" fmla="*/ 96841 h 1674719"/>
                <a:gd name="connsiteX1282" fmla="*/ 814595 w 1533279"/>
                <a:gd name="connsiteY1282" fmla="*/ 93987 h 1674719"/>
                <a:gd name="connsiteX1283" fmla="*/ 815521 w 1533279"/>
                <a:gd name="connsiteY1283" fmla="*/ 90192 h 1674719"/>
                <a:gd name="connsiteX1284" fmla="*/ 821219 w 1533279"/>
                <a:gd name="connsiteY1284" fmla="*/ 74061 h 1674719"/>
                <a:gd name="connsiteX1285" fmla="*/ 822190 w 1533279"/>
                <a:gd name="connsiteY1285" fmla="*/ 69315 h 1674719"/>
                <a:gd name="connsiteX1286" fmla="*/ 823116 w 1533279"/>
                <a:gd name="connsiteY1286" fmla="*/ 68364 h 1674719"/>
                <a:gd name="connsiteX1287" fmla="*/ 828818 w 1533279"/>
                <a:gd name="connsiteY1287" fmla="*/ 71213 h 1674719"/>
                <a:gd name="connsiteX1288" fmla="*/ 837379 w 1533279"/>
                <a:gd name="connsiteY1288" fmla="*/ 72164 h 1674719"/>
                <a:gd name="connsiteX1289" fmla="*/ 843077 w 1533279"/>
                <a:gd name="connsiteY1289" fmla="*/ 73110 h 1674719"/>
                <a:gd name="connsiteX1290" fmla="*/ 844008 w 1533279"/>
                <a:gd name="connsiteY1290" fmla="*/ 74061 h 1674719"/>
                <a:gd name="connsiteX1291" fmla="*/ 844974 w 1533279"/>
                <a:gd name="connsiteY1291" fmla="*/ 75959 h 1674719"/>
                <a:gd name="connsiteX1292" fmla="*/ 846872 w 1533279"/>
                <a:gd name="connsiteY1292" fmla="*/ 78798 h 1674719"/>
                <a:gd name="connsiteX1293" fmla="*/ 848774 w 1533279"/>
                <a:gd name="connsiteY1293" fmla="*/ 80695 h 1674719"/>
                <a:gd name="connsiteX1294" fmla="*/ 850672 w 1533279"/>
                <a:gd name="connsiteY1294" fmla="*/ 81646 h 1674719"/>
                <a:gd name="connsiteX1295" fmla="*/ 857300 w 1533279"/>
                <a:gd name="connsiteY1295" fmla="*/ 81646 h 1674719"/>
                <a:gd name="connsiteX1296" fmla="*/ 862067 w 1533279"/>
                <a:gd name="connsiteY1296" fmla="*/ 81646 h 1674719"/>
                <a:gd name="connsiteX1297" fmla="*/ 865861 w 1533279"/>
                <a:gd name="connsiteY1297" fmla="*/ 81646 h 1674719"/>
                <a:gd name="connsiteX1298" fmla="*/ 867724 w 1533279"/>
                <a:gd name="connsiteY1298" fmla="*/ 82597 h 1674719"/>
                <a:gd name="connsiteX1299" fmla="*/ 869627 w 1533279"/>
                <a:gd name="connsiteY1299" fmla="*/ 83549 h 1674719"/>
                <a:gd name="connsiteX1300" fmla="*/ 875319 w 1533279"/>
                <a:gd name="connsiteY1300" fmla="*/ 96841 h 1674719"/>
                <a:gd name="connsiteX1301" fmla="*/ 876290 w 1533279"/>
                <a:gd name="connsiteY1301" fmla="*/ 97787 h 1674719"/>
                <a:gd name="connsiteX1302" fmla="*/ 876290 w 1533279"/>
                <a:gd name="connsiteY1302" fmla="*/ 98734 h 1674719"/>
                <a:gd name="connsiteX1303" fmla="*/ 877222 w 1533279"/>
                <a:gd name="connsiteY1303" fmla="*/ 101587 h 1674719"/>
                <a:gd name="connsiteX1304" fmla="*/ 878183 w 1533279"/>
                <a:gd name="connsiteY1304" fmla="*/ 101587 h 1674719"/>
                <a:gd name="connsiteX1305" fmla="*/ 880085 w 1533279"/>
                <a:gd name="connsiteY1305" fmla="*/ 105382 h 1674719"/>
                <a:gd name="connsiteX1306" fmla="*/ 881016 w 1533279"/>
                <a:gd name="connsiteY1306" fmla="*/ 106333 h 1674719"/>
                <a:gd name="connsiteX1307" fmla="*/ 883885 w 1533279"/>
                <a:gd name="connsiteY1307" fmla="*/ 109182 h 1674719"/>
                <a:gd name="connsiteX1308" fmla="*/ 888611 w 1533279"/>
                <a:gd name="connsiteY1308" fmla="*/ 110128 h 1674719"/>
                <a:gd name="connsiteX1309" fmla="*/ 890514 w 1533279"/>
                <a:gd name="connsiteY1309" fmla="*/ 111080 h 1674719"/>
                <a:gd name="connsiteX1310" fmla="*/ 896206 w 1533279"/>
                <a:gd name="connsiteY1310" fmla="*/ 111080 h 1674719"/>
                <a:gd name="connsiteX1311" fmla="*/ 900006 w 1533279"/>
                <a:gd name="connsiteY1311" fmla="*/ 113928 h 1674719"/>
                <a:gd name="connsiteX1312" fmla="*/ 903801 w 1533279"/>
                <a:gd name="connsiteY1312" fmla="*/ 115826 h 1674719"/>
                <a:gd name="connsiteX1313" fmla="*/ 904772 w 1533279"/>
                <a:gd name="connsiteY1313" fmla="*/ 115826 h 1674719"/>
                <a:gd name="connsiteX1314" fmla="*/ 907601 w 1533279"/>
                <a:gd name="connsiteY1314" fmla="*/ 113928 h 1674719"/>
                <a:gd name="connsiteX1315" fmla="*/ 907601 w 1533279"/>
                <a:gd name="connsiteY1315" fmla="*/ 110128 h 1674719"/>
                <a:gd name="connsiteX1316" fmla="*/ 908567 w 1533279"/>
                <a:gd name="connsiteY1316" fmla="*/ 106333 h 1674719"/>
                <a:gd name="connsiteX1317" fmla="*/ 910470 w 1533279"/>
                <a:gd name="connsiteY1317" fmla="*/ 108231 h 1674719"/>
                <a:gd name="connsiteX1318" fmla="*/ 915196 w 1533279"/>
                <a:gd name="connsiteY1318" fmla="*/ 109182 h 1674719"/>
                <a:gd name="connsiteX1319" fmla="*/ 916167 w 1533279"/>
                <a:gd name="connsiteY1319" fmla="*/ 111080 h 1674719"/>
                <a:gd name="connsiteX1320" fmla="*/ 918996 w 1533279"/>
                <a:gd name="connsiteY1320" fmla="*/ 112977 h 1674719"/>
                <a:gd name="connsiteX1321" fmla="*/ 919962 w 1533279"/>
                <a:gd name="connsiteY1321" fmla="*/ 113928 h 1674719"/>
                <a:gd name="connsiteX1322" fmla="*/ 920898 w 1533279"/>
                <a:gd name="connsiteY1322" fmla="*/ 115826 h 1674719"/>
                <a:gd name="connsiteX1323" fmla="*/ 924693 w 1533279"/>
                <a:gd name="connsiteY1323" fmla="*/ 112977 h 1674719"/>
                <a:gd name="connsiteX1324" fmla="*/ 923762 w 1533279"/>
                <a:gd name="connsiteY1324" fmla="*/ 104431 h 1674719"/>
                <a:gd name="connsiteX1325" fmla="*/ 924693 w 1533279"/>
                <a:gd name="connsiteY1325" fmla="*/ 102533 h 1674719"/>
                <a:gd name="connsiteX1326" fmla="*/ 927557 w 1533279"/>
                <a:gd name="connsiteY1326" fmla="*/ 99685 h 1674719"/>
                <a:gd name="connsiteX1327" fmla="*/ 928493 w 1533279"/>
                <a:gd name="connsiteY1327" fmla="*/ 97787 h 1674719"/>
                <a:gd name="connsiteX1328" fmla="*/ 930391 w 1533279"/>
                <a:gd name="connsiteY1328" fmla="*/ 96841 h 1674719"/>
                <a:gd name="connsiteX1329" fmla="*/ 930391 w 1533279"/>
                <a:gd name="connsiteY1329" fmla="*/ 94939 h 1674719"/>
                <a:gd name="connsiteX1330" fmla="*/ 932288 w 1533279"/>
                <a:gd name="connsiteY1330" fmla="*/ 93987 h 1674719"/>
                <a:gd name="connsiteX1331" fmla="*/ 934186 w 1533279"/>
                <a:gd name="connsiteY1331" fmla="*/ 92090 h 1674719"/>
                <a:gd name="connsiteX1332" fmla="*/ 935157 w 1533279"/>
                <a:gd name="connsiteY1332" fmla="*/ 86393 h 1674719"/>
                <a:gd name="connsiteX1333" fmla="*/ 937054 w 1533279"/>
                <a:gd name="connsiteY1333" fmla="*/ 84495 h 1674719"/>
                <a:gd name="connsiteX1334" fmla="*/ 938952 w 1533279"/>
                <a:gd name="connsiteY1334" fmla="*/ 82597 h 1674719"/>
                <a:gd name="connsiteX1335" fmla="*/ 940854 w 1533279"/>
                <a:gd name="connsiteY1335" fmla="*/ 79749 h 1674719"/>
                <a:gd name="connsiteX1336" fmla="*/ 940854 w 1533279"/>
                <a:gd name="connsiteY1336" fmla="*/ 77851 h 1674719"/>
                <a:gd name="connsiteX1337" fmla="*/ 940854 w 1533279"/>
                <a:gd name="connsiteY1337" fmla="*/ 75008 h 1674719"/>
                <a:gd name="connsiteX1338" fmla="*/ 941781 w 1533279"/>
                <a:gd name="connsiteY1338" fmla="*/ 71213 h 1674719"/>
                <a:gd name="connsiteX1339" fmla="*/ 942752 w 1533279"/>
                <a:gd name="connsiteY1339" fmla="*/ 67413 h 1674719"/>
                <a:gd name="connsiteX1340" fmla="*/ 944654 w 1533279"/>
                <a:gd name="connsiteY1340" fmla="*/ 65515 h 1674719"/>
                <a:gd name="connsiteX1341" fmla="*/ 944654 w 1533279"/>
                <a:gd name="connsiteY1341" fmla="*/ 64569 h 1674719"/>
                <a:gd name="connsiteX1342" fmla="*/ 958878 w 1533279"/>
                <a:gd name="connsiteY1342" fmla="*/ 61715 h 1674719"/>
                <a:gd name="connsiteX1343" fmla="*/ 959844 w 1533279"/>
                <a:gd name="connsiteY1343" fmla="*/ 61715 h 1674719"/>
                <a:gd name="connsiteX1344" fmla="*/ 964570 w 1533279"/>
                <a:gd name="connsiteY1344" fmla="*/ 62667 h 1674719"/>
                <a:gd name="connsiteX1345" fmla="*/ 966473 w 1533279"/>
                <a:gd name="connsiteY1345" fmla="*/ 63618 h 1674719"/>
                <a:gd name="connsiteX1346" fmla="*/ 966473 w 1533279"/>
                <a:gd name="connsiteY1346" fmla="*/ 65515 h 1674719"/>
                <a:gd name="connsiteX1347" fmla="*/ 968370 w 1533279"/>
                <a:gd name="connsiteY1347" fmla="*/ 67413 h 1674719"/>
                <a:gd name="connsiteX1348" fmla="*/ 969336 w 1533279"/>
                <a:gd name="connsiteY1348" fmla="*/ 69315 h 1674719"/>
                <a:gd name="connsiteX1349" fmla="*/ 971239 w 1533279"/>
                <a:gd name="connsiteY1349" fmla="*/ 72164 h 1674719"/>
                <a:gd name="connsiteX1350" fmla="*/ 971239 w 1533279"/>
                <a:gd name="connsiteY1350" fmla="*/ 75008 h 1674719"/>
                <a:gd name="connsiteX1351" fmla="*/ 971239 w 1533279"/>
                <a:gd name="connsiteY1351" fmla="*/ 75008 h 1674719"/>
                <a:gd name="connsiteX1352" fmla="*/ 973141 w 1533279"/>
                <a:gd name="connsiteY1352" fmla="*/ 77851 h 1674719"/>
                <a:gd name="connsiteX1353" fmla="*/ 978834 w 1533279"/>
                <a:gd name="connsiteY1353" fmla="*/ 78798 h 1674719"/>
                <a:gd name="connsiteX1354" fmla="*/ 979760 w 1533279"/>
                <a:gd name="connsiteY1354" fmla="*/ 78798 h 1674719"/>
                <a:gd name="connsiteX1355" fmla="*/ 982633 w 1533279"/>
                <a:gd name="connsiteY1355" fmla="*/ 76910 h 1674719"/>
                <a:gd name="connsiteX1356" fmla="*/ 983560 w 1533279"/>
                <a:gd name="connsiteY1356" fmla="*/ 75959 h 1674719"/>
                <a:gd name="connsiteX1357" fmla="*/ 985462 w 1533279"/>
                <a:gd name="connsiteY1357" fmla="*/ 75008 h 1674719"/>
                <a:gd name="connsiteX1358" fmla="*/ 993052 w 1533279"/>
                <a:gd name="connsiteY1358" fmla="*/ 74061 h 1674719"/>
                <a:gd name="connsiteX1359" fmla="*/ 996852 w 1533279"/>
                <a:gd name="connsiteY1359" fmla="*/ 72164 h 1674719"/>
                <a:gd name="connsiteX1360" fmla="*/ 1000647 w 1533279"/>
                <a:gd name="connsiteY1360" fmla="*/ 73110 h 1674719"/>
                <a:gd name="connsiteX1361" fmla="*/ 1005413 w 1533279"/>
                <a:gd name="connsiteY1361" fmla="*/ 73110 h 1674719"/>
                <a:gd name="connsiteX1362" fmla="*/ 1024403 w 1533279"/>
                <a:gd name="connsiteY1362" fmla="*/ 77851 h 1674719"/>
                <a:gd name="connsiteX1363" fmla="*/ 1037700 w 1533279"/>
                <a:gd name="connsiteY1363" fmla="*/ 80695 h 1674719"/>
                <a:gd name="connsiteX1364" fmla="*/ 1042426 w 1533279"/>
                <a:gd name="connsiteY1364" fmla="*/ 80695 h 1674719"/>
                <a:gd name="connsiteX1365" fmla="*/ 1043393 w 1533279"/>
                <a:gd name="connsiteY1365" fmla="*/ 81646 h 1674719"/>
                <a:gd name="connsiteX1366" fmla="*/ 1062382 w 1533279"/>
                <a:gd name="connsiteY1366" fmla="*/ 91144 h 1674719"/>
                <a:gd name="connsiteX1367" fmla="*/ 1067114 w 1533279"/>
                <a:gd name="connsiteY1367" fmla="*/ 75008 h 1674719"/>
                <a:gd name="connsiteX1368" fmla="*/ 1068085 w 1533279"/>
                <a:gd name="connsiteY1368" fmla="*/ 74061 h 1674719"/>
                <a:gd name="connsiteX1369" fmla="*/ 1069977 w 1533279"/>
                <a:gd name="connsiteY1369" fmla="*/ 71213 h 1674719"/>
                <a:gd name="connsiteX1370" fmla="*/ 1070913 w 1533279"/>
                <a:gd name="connsiteY1370" fmla="*/ 65515 h 1674719"/>
                <a:gd name="connsiteX1371" fmla="*/ 1082308 w 1533279"/>
                <a:gd name="connsiteY1371" fmla="*/ 57920 h 1674719"/>
                <a:gd name="connsiteX1372" fmla="*/ 1097493 w 1533279"/>
                <a:gd name="connsiteY1372" fmla="*/ 55072 h 1674719"/>
                <a:gd name="connsiteX1373" fmla="*/ 1098464 w 1533279"/>
                <a:gd name="connsiteY1373" fmla="*/ 55072 h 1674719"/>
                <a:gd name="connsiteX1374" fmla="*/ 1099395 w 1533279"/>
                <a:gd name="connsiteY1374" fmla="*/ 56018 h 1674719"/>
                <a:gd name="connsiteX1375" fmla="*/ 1100362 w 1533279"/>
                <a:gd name="connsiteY1375" fmla="*/ 57920 h 1674719"/>
                <a:gd name="connsiteX1376" fmla="*/ 1108888 w 1533279"/>
                <a:gd name="connsiteY1376" fmla="*/ 60769 h 1674719"/>
                <a:gd name="connsiteX1377" fmla="*/ 1113619 w 1533279"/>
                <a:gd name="connsiteY1377" fmla="*/ 61715 h 1674719"/>
                <a:gd name="connsiteX1378" fmla="*/ 1118385 w 1533279"/>
                <a:gd name="connsiteY1378" fmla="*/ 68364 h 1674719"/>
                <a:gd name="connsiteX1379" fmla="*/ 1124078 w 1533279"/>
                <a:gd name="connsiteY1379" fmla="*/ 72164 h 1674719"/>
                <a:gd name="connsiteX1380" fmla="*/ 1132609 w 1533279"/>
                <a:gd name="connsiteY1380" fmla="*/ 75959 h 1674719"/>
                <a:gd name="connsiteX1381" fmla="*/ 1136409 w 1533279"/>
                <a:gd name="connsiteY1381" fmla="*/ 77851 h 1674719"/>
                <a:gd name="connsiteX1382" fmla="*/ 1138301 w 1533279"/>
                <a:gd name="connsiteY1382" fmla="*/ 78798 h 1674719"/>
                <a:gd name="connsiteX1383" fmla="*/ 1141170 w 1533279"/>
                <a:gd name="connsiteY1383" fmla="*/ 81646 h 1674719"/>
                <a:gd name="connsiteX1384" fmla="*/ 1142101 w 1533279"/>
                <a:gd name="connsiteY1384" fmla="*/ 84495 h 1674719"/>
                <a:gd name="connsiteX1385" fmla="*/ 1144004 w 1533279"/>
                <a:gd name="connsiteY1385" fmla="*/ 84495 h 1674719"/>
                <a:gd name="connsiteX1386" fmla="*/ 1147799 w 1533279"/>
                <a:gd name="connsiteY1386" fmla="*/ 84495 h 1674719"/>
                <a:gd name="connsiteX1387" fmla="*/ 1151598 w 1533279"/>
                <a:gd name="connsiteY1387" fmla="*/ 87344 h 1674719"/>
                <a:gd name="connsiteX1388" fmla="*/ 1152565 w 1533279"/>
                <a:gd name="connsiteY1388" fmla="*/ 89241 h 1674719"/>
                <a:gd name="connsiteX1389" fmla="*/ 1155399 w 1533279"/>
                <a:gd name="connsiteY1389" fmla="*/ 93987 h 1674719"/>
                <a:gd name="connsiteX1390" fmla="*/ 1155399 w 1533279"/>
                <a:gd name="connsiteY1390" fmla="*/ 93987 h 1674719"/>
                <a:gd name="connsiteX1391" fmla="*/ 1158262 w 1533279"/>
                <a:gd name="connsiteY1391" fmla="*/ 95890 h 1674719"/>
                <a:gd name="connsiteX1392" fmla="*/ 1160164 w 1533279"/>
                <a:gd name="connsiteY1392" fmla="*/ 97787 h 1674719"/>
                <a:gd name="connsiteX1393" fmla="*/ 1162993 w 1533279"/>
                <a:gd name="connsiteY1393" fmla="*/ 100636 h 1674719"/>
                <a:gd name="connsiteX1394" fmla="*/ 1165857 w 1533279"/>
                <a:gd name="connsiteY1394" fmla="*/ 104431 h 1674719"/>
                <a:gd name="connsiteX1395" fmla="*/ 1166788 w 1533279"/>
                <a:gd name="connsiteY1395" fmla="*/ 105382 h 1674719"/>
                <a:gd name="connsiteX1396" fmla="*/ 1170588 w 1533279"/>
                <a:gd name="connsiteY1396" fmla="*/ 113928 h 1674719"/>
                <a:gd name="connsiteX1397" fmla="*/ 1198144 w 1533279"/>
                <a:gd name="connsiteY1397" fmla="*/ 110128 h 1674719"/>
                <a:gd name="connsiteX1398" fmla="*/ 1199070 w 1533279"/>
                <a:gd name="connsiteY1398" fmla="*/ 110128 h 1674719"/>
                <a:gd name="connsiteX1399" fmla="*/ 1200036 w 1533279"/>
                <a:gd name="connsiteY1399" fmla="*/ 110128 h 1674719"/>
                <a:gd name="connsiteX1400" fmla="*/ 1200968 w 1533279"/>
                <a:gd name="connsiteY1400" fmla="*/ 110128 h 1674719"/>
                <a:gd name="connsiteX1401" fmla="*/ 1205734 w 1533279"/>
                <a:gd name="connsiteY1401" fmla="*/ 111080 h 1674719"/>
                <a:gd name="connsiteX1402" fmla="*/ 1206665 w 1533279"/>
                <a:gd name="connsiteY1402" fmla="*/ 112031 h 1674719"/>
                <a:gd name="connsiteX1403" fmla="*/ 1209529 w 1533279"/>
                <a:gd name="connsiteY1403" fmla="*/ 113928 h 1674719"/>
                <a:gd name="connsiteX1404" fmla="*/ 1211431 w 1533279"/>
                <a:gd name="connsiteY1404" fmla="*/ 113928 h 1674719"/>
                <a:gd name="connsiteX1405" fmla="*/ 1212363 w 1533279"/>
                <a:gd name="connsiteY1405" fmla="*/ 113928 h 1674719"/>
                <a:gd name="connsiteX1406" fmla="*/ 1213329 w 1533279"/>
                <a:gd name="connsiteY1406" fmla="*/ 112977 h 1674719"/>
                <a:gd name="connsiteX1407" fmla="*/ 1208563 w 1533279"/>
                <a:gd name="connsiteY1407" fmla="*/ 105382 h 1674719"/>
                <a:gd name="connsiteX1408" fmla="*/ 1207636 w 1533279"/>
                <a:gd name="connsiteY1408" fmla="*/ 101587 h 1674719"/>
                <a:gd name="connsiteX1409" fmla="*/ 1205734 w 1533279"/>
                <a:gd name="connsiteY1409" fmla="*/ 98734 h 1674719"/>
                <a:gd name="connsiteX1410" fmla="*/ 1204763 w 1533279"/>
                <a:gd name="connsiteY1410" fmla="*/ 96841 h 1674719"/>
                <a:gd name="connsiteX1411" fmla="*/ 1204763 w 1533279"/>
                <a:gd name="connsiteY1411" fmla="*/ 94939 h 1674719"/>
                <a:gd name="connsiteX1412" fmla="*/ 1206665 w 1533279"/>
                <a:gd name="connsiteY1412" fmla="*/ 93987 h 1674719"/>
                <a:gd name="connsiteX1413" fmla="*/ 1207636 w 1533279"/>
                <a:gd name="connsiteY1413" fmla="*/ 90192 h 1674719"/>
                <a:gd name="connsiteX1414" fmla="*/ 1207636 w 1533279"/>
                <a:gd name="connsiteY1414" fmla="*/ 87344 h 1674719"/>
                <a:gd name="connsiteX1415" fmla="*/ 1204763 w 1533279"/>
                <a:gd name="connsiteY1415" fmla="*/ 81646 h 1674719"/>
                <a:gd name="connsiteX1416" fmla="*/ 1203836 w 1533279"/>
                <a:gd name="connsiteY1416" fmla="*/ 80695 h 1674719"/>
                <a:gd name="connsiteX1417" fmla="*/ 1201934 w 1533279"/>
                <a:gd name="connsiteY1417" fmla="*/ 77851 h 1674719"/>
                <a:gd name="connsiteX1418" fmla="*/ 1202870 w 1533279"/>
                <a:gd name="connsiteY1418" fmla="*/ 77851 h 1674719"/>
                <a:gd name="connsiteX1419" fmla="*/ 1206665 w 1533279"/>
                <a:gd name="connsiteY1419" fmla="*/ 75008 h 1674719"/>
                <a:gd name="connsiteX1420" fmla="*/ 1207636 w 1533279"/>
                <a:gd name="connsiteY1420" fmla="*/ 72164 h 1674719"/>
                <a:gd name="connsiteX1421" fmla="*/ 1214260 w 1533279"/>
                <a:gd name="connsiteY1421" fmla="*/ 66466 h 1674719"/>
                <a:gd name="connsiteX1422" fmla="*/ 1218060 w 1533279"/>
                <a:gd name="connsiteY1422" fmla="*/ 59818 h 1674719"/>
                <a:gd name="connsiteX1423" fmla="*/ 1219026 w 1533279"/>
                <a:gd name="connsiteY1423" fmla="*/ 57920 h 1674719"/>
                <a:gd name="connsiteX1424" fmla="*/ 1225655 w 1533279"/>
                <a:gd name="connsiteY1424" fmla="*/ 53174 h 1674719"/>
                <a:gd name="connsiteX1425" fmla="*/ 1231352 w 1533279"/>
                <a:gd name="connsiteY1425" fmla="*/ 49374 h 1674719"/>
                <a:gd name="connsiteX1426" fmla="*/ 1237050 w 1533279"/>
                <a:gd name="connsiteY1426" fmla="*/ 43677 h 1674719"/>
                <a:gd name="connsiteX1427" fmla="*/ 1238016 w 1533279"/>
                <a:gd name="connsiteY1427" fmla="*/ 38931 h 1674719"/>
                <a:gd name="connsiteX1428" fmla="*/ 1242742 w 1533279"/>
                <a:gd name="connsiteY1428" fmla="*/ 31336 h 1674719"/>
                <a:gd name="connsiteX1429" fmla="*/ 1243713 w 1533279"/>
                <a:gd name="connsiteY1429" fmla="*/ 30385 h 1674719"/>
                <a:gd name="connsiteX1430" fmla="*/ 1251308 w 1533279"/>
                <a:gd name="connsiteY1430" fmla="*/ 32282 h 1674719"/>
                <a:gd name="connsiteX1431" fmla="*/ 1258903 w 1533279"/>
                <a:gd name="connsiteY1431" fmla="*/ 32282 h 1674719"/>
                <a:gd name="connsiteX1432" fmla="*/ 1258903 w 1533279"/>
                <a:gd name="connsiteY1432" fmla="*/ 30385 h 1674719"/>
                <a:gd name="connsiteX1433" fmla="*/ 1263634 w 1533279"/>
                <a:gd name="connsiteY1433" fmla="*/ 22790 h 1674719"/>
                <a:gd name="connsiteX1434" fmla="*/ 1269332 w 1533279"/>
                <a:gd name="connsiteY1434" fmla="*/ 19941 h 1674719"/>
                <a:gd name="connsiteX1435" fmla="*/ 1272200 w 1533279"/>
                <a:gd name="connsiteY1435" fmla="*/ 18043 h 1674719"/>
                <a:gd name="connsiteX1436" fmla="*/ 1274098 w 1533279"/>
                <a:gd name="connsiteY1436" fmla="*/ 15195 h 1674719"/>
                <a:gd name="connsiteX1437" fmla="*/ 1282619 w 1533279"/>
                <a:gd name="connsiteY1437" fmla="*/ 5698 h 1674719"/>
                <a:gd name="connsiteX1438" fmla="*/ 1290214 w 1533279"/>
                <a:gd name="connsiteY1438" fmla="*/ 4751 h 1674719"/>
                <a:gd name="connsiteX1439" fmla="*/ 1304477 w 1533279"/>
                <a:gd name="connsiteY1439" fmla="*/ 0 h 1674719"/>
                <a:gd name="connsiteX1440" fmla="*/ 1307311 w 1533279"/>
                <a:gd name="connsiteY1440" fmla="*/ 0 h 1674719"/>
                <a:gd name="connsiteX1441" fmla="*/ 1318701 w 1533279"/>
                <a:gd name="connsiteY1441" fmla="*/ 951 h 1674719"/>
                <a:gd name="connsiteX1442" fmla="*/ 1318701 w 1533279"/>
                <a:gd name="connsiteY1442" fmla="*/ 2849 h 1674719"/>
                <a:gd name="connsiteX1443" fmla="*/ 1320598 w 1533279"/>
                <a:gd name="connsiteY1443" fmla="*/ 5698 h 1674719"/>
                <a:gd name="connsiteX1444" fmla="*/ 1323467 w 1533279"/>
                <a:gd name="connsiteY1444" fmla="*/ 8546 h 1674719"/>
                <a:gd name="connsiteX1445" fmla="*/ 1324398 w 1533279"/>
                <a:gd name="connsiteY1445" fmla="*/ 11395 h 1674719"/>
                <a:gd name="connsiteX1446" fmla="*/ 1325364 w 1533279"/>
                <a:gd name="connsiteY1446" fmla="*/ 21838 h 1674719"/>
                <a:gd name="connsiteX1447" fmla="*/ 1327267 w 1533279"/>
                <a:gd name="connsiteY1447" fmla="*/ 23741 h 1674719"/>
                <a:gd name="connsiteX1448" fmla="*/ 1329164 w 1533279"/>
                <a:gd name="connsiteY1448" fmla="*/ 26590 h 1674719"/>
                <a:gd name="connsiteX1449" fmla="*/ 1331993 w 1533279"/>
                <a:gd name="connsiteY1449" fmla="*/ 26590 h 1674719"/>
                <a:gd name="connsiteX1450" fmla="*/ 1330096 w 1533279"/>
                <a:gd name="connsiteY1450" fmla="*/ 32282 h 1674719"/>
                <a:gd name="connsiteX1451" fmla="*/ 1329164 w 1533279"/>
                <a:gd name="connsiteY1451" fmla="*/ 34185 h 1674719"/>
                <a:gd name="connsiteX1452" fmla="*/ 1328193 w 1533279"/>
                <a:gd name="connsiteY1452" fmla="*/ 37028 h 1674719"/>
                <a:gd name="connsiteX1453" fmla="*/ 1329164 w 1533279"/>
                <a:gd name="connsiteY1453" fmla="*/ 39882 h 1674719"/>
                <a:gd name="connsiteX1454" fmla="*/ 1330096 w 1533279"/>
                <a:gd name="connsiteY1454" fmla="*/ 42726 h 1674719"/>
                <a:gd name="connsiteX1455" fmla="*/ 1329164 w 1533279"/>
                <a:gd name="connsiteY1455" fmla="*/ 43677 h 1674719"/>
                <a:gd name="connsiteX1456" fmla="*/ 1331067 w 1533279"/>
                <a:gd name="connsiteY1456" fmla="*/ 47477 h 1674719"/>
                <a:gd name="connsiteX1457" fmla="*/ 1333896 w 1533279"/>
                <a:gd name="connsiteY1457" fmla="*/ 51272 h 1674719"/>
                <a:gd name="connsiteX1458" fmla="*/ 1335793 w 1533279"/>
                <a:gd name="connsiteY1458" fmla="*/ 54120 h 1674719"/>
                <a:gd name="connsiteX1459" fmla="*/ 1341491 w 1533279"/>
                <a:gd name="connsiteY1459" fmla="*/ 58872 h 1674719"/>
                <a:gd name="connsiteX1460" fmla="*/ 1343388 w 1533279"/>
                <a:gd name="connsiteY1460" fmla="*/ 59818 h 1674719"/>
                <a:gd name="connsiteX1461" fmla="*/ 1345290 w 1533279"/>
                <a:gd name="connsiteY1461" fmla="*/ 64569 h 1674719"/>
                <a:gd name="connsiteX1462" fmla="*/ 1346217 w 1533279"/>
                <a:gd name="connsiteY1462" fmla="*/ 65515 h 1674719"/>
                <a:gd name="connsiteX1463" fmla="*/ 1350983 w 1533279"/>
                <a:gd name="connsiteY1463" fmla="*/ 69315 h 1674719"/>
                <a:gd name="connsiteX1464" fmla="*/ 1364280 w 1533279"/>
                <a:gd name="connsiteY1464" fmla="*/ 78798 h 1674719"/>
                <a:gd name="connsiteX1465" fmla="*/ 1371875 w 1533279"/>
                <a:gd name="connsiteY1465" fmla="*/ 84495 h 1674719"/>
                <a:gd name="connsiteX1466" fmla="*/ 1368075 w 1533279"/>
                <a:gd name="connsiteY1466" fmla="*/ 95890 h 1674719"/>
                <a:gd name="connsiteX1467" fmla="*/ 1370904 w 1533279"/>
                <a:gd name="connsiteY1467" fmla="*/ 93041 h 1674719"/>
                <a:gd name="connsiteX1468" fmla="*/ 1368075 w 1533279"/>
                <a:gd name="connsiteY1468" fmla="*/ 91144 h 1674719"/>
                <a:gd name="connsiteX1469" fmla="*/ 1366178 w 1533279"/>
                <a:gd name="connsiteY1469" fmla="*/ 94939 h 1674719"/>
                <a:gd name="connsiteX1470" fmla="*/ 1361412 w 1533279"/>
                <a:gd name="connsiteY1470" fmla="*/ 117728 h 1674719"/>
                <a:gd name="connsiteX1471" fmla="*/ 1358578 w 1533279"/>
                <a:gd name="connsiteY1471" fmla="*/ 121523 h 1674719"/>
                <a:gd name="connsiteX1472" fmla="*/ 1358578 w 1533279"/>
                <a:gd name="connsiteY1472" fmla="*/ 123421 h 1674719"/>
                <a:gd name="connsiteX1473" fmla="*/ 1358578 w 1533279"/>
                <a:gd name="connsiteY1473" fmla="*/ 125323 h 1674719"/>
                <a:gd name="connsiteX1474" fmla="*/ 1360480 w 1533279"/>
                <a:gd name="connsiteY1474" fmla="*/ 130069 h 1674719"/>
                <a:gd name="connsiteX1475" fmla="*/ 1361412 w 1533279"/>
                <a:gd name="connsiteY1475" fmla="*/ 133869 h 1674719"/>
                <a:gd name="connsiteX1476" fmla="*/ 1362378 w 1533279"/>
                <a:gd name="connsiteY1476" fmla="*/ 135767 h 1674719"/>
                <a:gd name="connsiteX1477" fmla="*/ 1364280 w 1533279"/>
                <a:gd name="connsiteY1477" fmla="*/ 140513 h 1674719"/>
                <a:gd name="connsiteX1478" fmla="*/ 1364280 w 1533279"/>
                <a:gd name="connsiteY1478" fmla="*/ 141464 h 1674719"/>
                <a:gd name="connsiteX1479" fmla="*/ 1366178 w 1533279"/>
                <a:gd name="connsiteY1479" fmla="*/ 145264 h 1674719"/>
                <a:gd name="connsiteX1480" fmla="*/ 1367104 w 1533279"/>
                <a:gd name="connsiteY1480" fmla="*/ 146210 h 1674719"/>
                <a:gd name="connsiteX1481" fmla="*/ 1366178 w 1533279"/>
                <a:gd name="connsiteY1481" fmla="*/ 148108 h 1674719"/>
                <a:gd name="connsiteX1482" fmla="*/ 1366178 w 1533279"/>
                <a:gd name="connsiteY1482" fmla="*/ 149059 h 1674719"/>
                <a:gd name="connsiteX1483" fmla="*/ 1366178 w 1533279"/>
                <a:gd name="connsiteY1483" fmla="*/ 150010 h 1674719"/>
                <a:gd name="connsiteX1484" fmla="*/ 1366178 w 1533279"/>
                <a:gd name="connsiteY1484" fmla="*/ 150961 h 1674719"/>
                <a:gd name="connsiteX1485" fmla="*/ 1366178 w 1533279"/>
                <a:gd name="connsiteY1485" fmla="*/ 154756 h 1674719"/>
                <a:gd name="connsiteX1486" fmla="*/ 1366178 w 1533279"/>
                <a:gd name="connsiteY1486" fmla="*/ 157605 h 1674719"/>
                <a:gd name="connsiteX1487" fmla="*/ 1367104 w 1533279"/>
                <a:gd name="connsiteY1487" fmla="*/ 159503 h 1674719"/>
                <a:gd name="connsiteX1488" fmla="*/ 1365207 w 1533279"/>
                <a:gd name="connsiteY1488" fmla="*/ 162351 h 1674719"/>
                <a:gd name="connsiteX1489" fmla="*/ 1363304 w 1533279"/>
                <a:gd name="connsiteY1489" fmla="*/ 164249 h 1674719"/>
                <a:gd name="connsiteX1490" fmla="*/ 1362378 w 1533279"/>
                <a:gd name="connsiteY1490" fmla="*/ 166146 h 1674719"/>
                <a:gd name="connsiteX1491" fmla="*/ 1362378 w 1533279"/>
                <a:gd name="connsiteY1491" fmla="*/ 166146 h 1674719"/>
                <a:gd name="connsiteX1492" fmla="*/ 1360480 w 1533279"/>
                <a:gd name="connsiteY1492" fmla="*/ 170897 h 1674719"/>
                <a:gd name="connsiteX1493" fmla="*/ 1359509 w 1533279"/>
                <a:gd name="connsiteY1493" fmla="*/ 172795 h 1674719"/>
                <a:gd name="connsiteX1494" fmla="*/ 1358578 w 1533279"/>
                <a:gd name="connsiteY1494" fmla="*/ 173746 h 1674719"/>
                <a:gd name="connsiteX1495" fmla="*/ 1363304 w 1533279"/>
                <a:gd name="connsiteY1495" fmla="*/ 184190 h 1674719"/>
                <a:gd name="connsiteX1496" fmla="*/ 1363304 w 1533279"/>
                <a:gd name="connsiteY1496" fmla="*/ 186087 h 1674719"/>
                <a:gd name="connsiteX1497" fmla="*/ 1365207 w 1533279"/>
                <a:gd name="connsiteY1497" fmla="*/ 189887 h 1674719"/>
                <a:gd name="connsiteX1498" fmla="*/ 1367104 w 1533279"/>
                <a:gd name="connsiteY1498" fmla="*/ 199379 h 1674719"/>
                <a:gd name="connsiteX1499" fmla="*/ 1369006 w 1533279"/>
                <a:gd name="connsiteY1499" fmla="*/ 204126 h 1674719"/>
                <a:gd name="connsiteX1500" fmla="*/ 1369006 w 1533279"/>
                <a:gd name="connsiteY1500" fmla="*/ 209813 h 1674719"/>
                <a:gd name="connsiteX1501" fmla="*/ 1369972 w 1533279"/>
                <a:gd name="connsiteY1501" fmla="*/ 211716 h 1674719"/>
                <a:gd name="connsiteX1502" fmla="*/ 1369972 w 1533279"/>
                <a:gd name="connsiteY1502" fmla="*/ 211716 h 1674719"/>
                <a:gd name="connsiteX1503" fmla="*/ 1369972 w 1533279"/>
                <a:gd name="connsiteY1503" fmla="*/ 220257 h 1674719"/>
                <a:gd name="connsiteX1504" fmla="*/ 1368075 w 1533279"/>
                <a:gd name="connsiteY1504" fmla="*/ 224057 h 1674719"/>
                <a:gd name="connsiteX1505" fmla="*/ 1368075 w 1533279"/>
                <a:gd name="connsiteY1505" fmla="*/ 227856 h 1674719"/>
                <a:gd name="connsiteX1506" fmla="*/ 1369006 w 1533279"/>
                <a:gd name="connsiteY1506" fmla="*/ 230705 h 1674719"/>
                <a:gd name="connsiteX1507" fmla="*/ 1369972 w 1533279"/>
                <a:gd name="connsiteY1507" fmla="*/ 234500 h 1674719"/>
                <a:gd name="connsiteX1508" fmla="*/ 1367104 w 1533279"/>
                <a:gd name="connsiteY1508" fmla="*/ 244944 h 1674719"/>
                <a:gd name="connsiteX1509" fmla="*/ 1367104 w 1533279"/>
                <a:gd name="connsiteY1509" fmla="*/ 246846 h 1674719"/>
                <a:gd name="connsiteX1510" fmla="*/ 1368075 w 1533279"/>
                <a:gd name="connsiteY1510" fmla="*/ 265836 h 1674719"/>
                <a:gd name="connsiteX1511" fmla="*/ 1367104 w 1533279"/>
                <a:gd name="connsiteY1511" fmla="*/ 270582 h 1674719"/>
                <a:gd name="connsiteX1512" fmla="*/ 1369972 w 1533279"/>
                <a:gd name="connsiteY1512" fmla="*/ 278177 h 1674719"/>
                <a:gd name="connsiteX1513" fmla="*/ 1371875 w 1533279"/>
                <a:gd name="connsiteY1513" fmla="*/ 288621 h 1674719"/>
                <a:gd name="connsiteX1514" fmla="*/ 1376601 w 1533279"/>
                <a:gd name="connsiteY1514" fmla="*/ 304762 h 1674719"/>
                <a:gd name="connsiteX1515" fmla="*/ 1381367 w 1533279"/>
                <a:gd name="connsiteY1515" fmla="*/ 314254 h 1674719"/>
                <a:gd name="connsiteX1516" fmla="*/ 1383265 w 1533279"/>
                <a:gd name="connsiteY1516" fmla="*/ 316146 h 1674719"/>
                <a:gd name="connsiteX1517" fmla="*/ 1392762 w 1533279"/>
                <a:gd name="connsiteY1517" fmla="*/ 326590 h 1674719"/>
                <a:gd name="connsiteX1518" fmla="*/ 1398455 w 1533279"/>
                <a:gd name="connsiteY1518" fmla="*/ 340834 h 1674719"/>
                <a:gd name="connsiteX1519" fmla="*/ 1400357 w 1533279"/>
                <a:gd name="connsiteY1519" fmla="*/ 342731 h 1674719"/>
                <a:gd name="connsiteX1520" fmla="*/ 1401283 w 1533279"/>
                <a:gd name="connsiteY1520" fmla="*/ 344628 h 1674719"/>
                <a:gd name="connsiteX1521" fmla="*/ 1403186 w 1533279"/>
                <a:gd name="connsiteY1521" fmla="*/ 345580 h 1674719"/>
                <a:gd name="connsiteX1522" fmla="*/ 1406986 w 1533279"/>
                <a:gd name="connsiteY1522" fmla="*/ 362667 h 1674719"/>
                <a:gd name="connsiteX1523" fmla="*/ 1409849 w 1533279"/>
                <a:gd name="connsiteY1523" fmla="*/ 368364 h 1674719"/>
                <a:gd name="connsiteX1524" fmla="*/ 1409849 w 1533279"/>
                <a:gd name="connsiteY1524" fmla="*/ 372164 h 1674719"/>
                <a:gd name="connsiteX1525" fmla="*/ 1411752 w 1533279"/>
                <a:gd name="connsiteY1525" fmla="*/ 376910 h 1674719"/>
                <a:gd name="connsiteX1526" fmla="*/ 1414581 w 1533279"/>
                <a:gd name="connsiteY1526" fmla="*/ 380710 h 1674719"/>
                <a:gd name="connsiteX1527" fmla="*/ 1422175 w 1533279"/>
                <a:gd name="connsiteY1527" fmla="*/ 394003 h 1674719"/>
                <a:gd name="connsiteX1528" fmla="*/ 1423147 w 1533279"/>
                <a:gd name="connsiteY1528" fmla="*/ 394954 h 1674719"/>
                <a:gd name="connsiteX1529" fmla="*/ 1423147 w 1533279"/>
                <a:gd name="connsiteY1529" fmla="*/ 396851 h 1674719"/>
                <a:gd name="connsiteX1530" fmla="*/ 1417444 w 1533279"/>
                <a:gd name="connsiteY1530" fmla="*/ 403495 h 1674719"/>
                <a:gd name="connsiteX1531" fmla="*/ 1415547 w 1533279"/>
                <a:gd name="connsiteY1531" fmla="*/ 405393 h 1674719"/>
                <a:gd name="connsiteX1532" fmla="*/ 1415547 w 1533279"/>
                <a:gd name="connsiteY1532" fmla="*/ 413944 h 1674719"/>
                <a:gd name="connsiteX1533" fmla="*/ 1417444 w 1533279"/>
                <a:gd name="connsiteY1533" fmla="*/ 420587 h 1674719"/>
                <a:gd name="connsiteX1534" fmla="*/ 1420273 w 1533279"/>
                <a:gd name="connsiteY1534" fmla="*/ 426285 h 1674719"/>
                <a:gd name="connsiteX1535" fmla="*/ 1422175 w 1533279"/>
                <a:gd name="connsiteY1535" fmla="*/ 429133 h 1674719"/>
                <a:gd name="connsiteX1536" fmla="*/ 1423147 w 1533279"/>
                <a:gd name="connsiteY1536" fmla="*/ 432933 h 1674719"/>
                <a:gd name="connsiteX1537" fmla="*/ 1423147 w 1533279"/>
                <a:gd name="connsiteY1537" fmla="*/ 437680 h 1674719"/>
                <a:gd name="connsiteX1538" fmla="*/ 1424073 w 1533279"/>
                <a:gd name="connsiteY1538" fmla="*/ 438626 h 1674719"/>
                <a:gd name="connsiteX1539" fmla="*/ 1422175 w 1533279"/>
                <a:gd name="connsiteY1539" fmla="*/ 443367 h 1674719"/>
                <a:gd name="connsiteX1540" fmla="*/ 1419347 w 1533279"/>
                <a:gd name="connsiteY1540" fmla="*/ 442426 h 1674719"/>
                <a:gd name="connsiteX1541" fmla="*/ 1421244 w 1533279"/>
                <a:gd name="connsiteY1541" fmla="*/ 451913 h 1674719"/>
                <a:gd name="connsiteX1542" fmla="*/ 1422175 w 1533279"/>
                <a:gd name="connsiteY1542" fmla="*/ 454757 h 1674719"/>
                <a:gd name="connsiteX1543" fmla="*/ 1422175 w 1533279"/>
                <a:gd name="connsiteY1543" fmla="*/ 462357 h 1674719"/>
                <a:gd name="connsiteX1544" fmla="*/ 1423147 w 1533279"/>
                <a:gd name="connsiteY1544" fmla="*/ 465200 h 1674719"/>
                <a:gd name="connsiteX1545" fmla="*/ 1422175 w 1533279"/>
                <a:gd name="connsiteY1545" fmla="*/ 469000 h 1674719"/>
                <a:gd name="connsiteX1546" fmla="*/ 1421244 w 1533279"/>
                <a:gd name="connsiteY1546" fmla="*/ 469951 h 1674719"/>
                <a:gd name="connsiteX1547" fmla="*/ 1420273 w 1533279"/>
                <a:gd name="connsiteY1547" fmla="*/ 470898 h 1674719"/>
                <a:gd name="connsiteX1548" fmla="*/ 1419347 w 1533279"/>
                <a:gd name="connsiteY1548" fmla="*/ 471849 h 1674719"/>
                <a:gd name="connsiteX1549" fmla="*/ 1417444 w 1533279"/>
                <a:gd name="connsiteY1549" fmla="*/ 472795 h 1674719"/>
                <a:gd name="connsiteX1550" fmla="*/ 1416478 w 1533279"/>
                <a:gd name="connsiteY1550" fmla="*/ 478493 h 1674719"/>
                <a:gd name="connsiteX1551" fmla="*/ 1417444 w 1533279"/>
                <a:gd name="connsiteY1551" fmla="*/ 480395 h 1674719"/>
                <a:gd name="connsiteX1552" fmla="*/ 1417444 w 1533279"/>
                <a:gd name="connsiteY1552" fmla="*/ 480395 h 1674719"/>
                <a:gd name="connsiteX1553" fmla="*/ 1419347 w 1533279"/>
                <a:gd name="connsiteY1553" fmla="*/ 482293 h 1674719"/>
                <a:gd name="connsiteX1554" fmla="*/ 1416478 w 1533279"/>
                <a:gd name="connsiteY1554" fmla="*/ 480395 h 1674719"/>
                <a:gd name="connsiteX1555" fmla="*/ 1414581 w 1533279"/>
                <a:gd name="connsiteY1555" fmla="*/ 481346 h 1674719"/>
                <a:gd name="connsiteX1556" fmla="*/ 1415547 w 1533279"/>
                <a:gd name="connsiteY1556" fmla="*/ 483244 h 1674719"/>
                <a:gd name="connsiteX1557" fmla="*/ 1412678 w 1533279"/>
                <a:gd name="connsiteY1557" fmla="*/ 490839 h 1674719"/>
                <a:gd name="connsiteX1558" fmla="*/ 1409849 w 1533279"/>
                <a:gd name="connsiteY1558" fmla="*/ 487990 h 1674719"/>
                <a:gd name="connsiteX1559" fmla="*/ 1404162 w 1533279"/>
                <a:gd name="connsiteY1559" fmla="*/ 488941 h 1674719"/>
                <a:gd name="connsiteX1560" fmla="*/ 1402254 w 1533279"/>
                <a:gd name="connsiteY1560" fmla="*/ 490839 h 1674719"/>
                <a:gd name="connsiteX1561" fmla="*/ 1400357 w 1533279"/>
                <a:gd name="connsiteY1561" fmla="*/ 491785 h 1674719"/>
                <a:gd name="connsiteX1562" fmla="*/ 1398455 w 1533279"/>
                <a:gd name="connsiteY1562" fmla="*/ 491785 h 1674719"/>
                <a:gd name="connsiteX1563" fmla="*/ 1397489 w 1533279"/>
                <a:gd name="connsiteY1563" fmla="*/ 493687 h 1674719"/>
                <a:gd name="connsiteX1564" fmla="*/ 1394660 w 1533279"/>
                <a:gd name="connsiteY1564" fmla="*/ 495585 h 1674719"/>
                <a:gd name="connsiteX1565" fmla="*/ 1392762 w 1533279"/>
                <a:gd name="connsiteY1565" fmla="*/ 497482 h 1674719"/>
                <a:gd name="connsiteX1566" fmla="*/ 1390860 w 1533279"/>
                <a:gd name="connsiteY1566" fmla="*/ 500331 h 1674719"/>
                <a:gd name="connsiteX1567" fmla="*/ 1389894 w 1533279"/>
                <a:gd name="connsiteY1567" fmla="*/ 502234 h 1674719"/>
                <a:gd name="connsiteX1568" fmla="*/ 1389894 w 1533279"/>
                <a:gd name="connsiteY1568" fmla="*/ 503180 h 1674719"/>
                <a:gd name="connsiteX1569" fmla="*/ 1387996 w 1533279"/>
                <a:gd name="connsiteY1569" fmla="*/ 506980 h 1674719"/>
                <a:gd name="connsiteX1570" fmla="*/ 1386094 w 1533279"/>
                <a:gd name="connsiteY1570" fmla="*/ 513623 h 1674719"/>
                <a:gd name="connsiteX1571" fmla="*/ 1386094 w 1533279"/>
                <a:gd name="connsiteY1571" fmla="*/ 515521 h 1674719"/>
                <a:gd name="connsiteX1572" fmla="*/ 1386094 w 1533279"/>
                <a:gd name="connsiteY1572" fmla="*/ 517423 h 1674719"/>
                <a:gd name="connsiteX1573" fmla="*/ 1385167 w 1533279"/>
                <a:gd name="connsiteY1573" fmla="*/ 519321 h 1674719"/>
                <a:gd name="connsiteX1574" fmla="*/ 1383265 w 1533279"/>
                <a:gd name="connsiteY1574" fmla="*/ 524072 h 1674719"/>
                <a:gd name="connsiteX1575" fmla="*/ 1381367 w 1533279"/>
                <a:gd name="connsiteY1575" fmla="*/ 525018 h 1674719"/>
                <a:gd name="connsiteX1576" fmla="*/ 1380401 w 1533279"/>
                <a:gd name="connsiteY1576" fmla="*/ 526916 h 1674719"/>
                <a:gd name="connsiteX1577" fmla="*/ 1380401 w 1533279"/>
                <a:gd name="connsiteY1577" fmla="*/ 527867 h 1674719"/>
                <a:gd name="connsiteX1578" fmla="*/ 1374699 w 1533279"/>
                <a:gd name="connsiteY1578" fmla="*/ 568685 h 1674719"/>
                <a:gd name="connsiteX1579" fmla="*/ 1373773 w 1533279"/>
                <a:gd name="connsiteY1579" fmla="*/ 592421 h 1674719"/>
                <a:gd name="connsiteX1580" fmla="*/ 1376601 w 1533279"/>
                <a:gd name="connsiteY1580" fmla="*/ 599070 h 1674719"/>
                <a:gd name="connsiteX1581" fmla="*/ 1377567 w 1533279"/>
                <a:gd name="connsiteY1581" fmla="*/ 600016 h 1674719"/>
                <a:gd name="connsiteX1582" fmla="*/ 1379465 w 1533279"/>
                <a:gd name="connsiteY1582" fmla="*/ 602864 h 1674719"/>
                <a:gd name="connsiteX1583" fmla="*/ 1385167 w 1533279"/>
                <a:gd name="connsiteY1583" fmla="*/ 610469 h 1674719"/>
                <a:gd name="connsiteX1584" fmla="*/ 1386094 w 1533279"/>
                <a:gd name="connsiteY1584" fmla="*/ 611411 h 1674719"/>
                <a:gd name="connsiteX1585" fmla="*/ 1388962 w 1533279"/>
                <a:gd name="connsiteY1585" fmla="*/ 614259 h 1674719"/>
                <a:gd name="connsiteX1586" fmla="*/ 1391791 w 1533279"/>
                <a:gd name="connsiteY1586" fmla="*/ 617108 h 1674719"/>
                <a:gd name="connsiteX1587" fmla="*/ 1389894 w 1533279"/>
                <a:gd name="connsiteY1587" fmla="*/ 618059 h 1674719"/>
                <a:gd name="connsiteX1588" fmla="*/ 1392762 w 1533279"/>
                <a:gd name="connsiteY1588" fmla="*/ 619005 h 1674719"/>
                <a:gd name="connsiteX1589" fmla="*/ 1395591 w 1533279"/>
                <a:gd name="connsiteY1589" fmla="*/ 621854 h 1674719"/>
                <a:gd name="connsiteX1590" fmla="*/ 1396557 w 1533279"/>
                <a:gd name="connsiteY1590" fmla="*/ 623752 h 1674719"/>
                <a:gd name="connsiteX1591" fmla="*/ 1396557 w 1533279"/>
                <a:gd name="connsiteY1591" fmla="*/ 632298 h 1674719"/>
                <a:gd name="connsiteX1592" fmla="*/ 1397489 w 1533279"/>
                <a:gd name="connsiteY1592" fmla="*/ 640844 h 1674719"/>
                <a:gd name="connsiteX1593" fmla="*/ 1397489 w 1533279"/>
                <a:gd name="connsiteY1593" fmla="*/ 643693 h 1674719"/>
                <a:gd name="connsiteX1594" fmla="*/ 1398455 w 1533279"/>
                <a:gd name="connsiteY1594" fmla="*/ 648439 h 1674719"/>
                <a:gd name="connsiteX1595" fmla="*/ 1399391 w 1533279"/>
                <a:gd name="connsiteY1595" fmla="*/ 652239 h 1674719"/>
                <a:gd name="connsiteX1596" fmla="*/ 1400357 w 1533279"/>
                <a:gd name="connsiteY1596" fmla="*/ 656034 h 1674719"/>
                <a:gd name="connsiteX1597" fmla="*/ 1401283 w 1533279"/>
                <a:gd name="connsiteY1597" fmla="*/ 665531 h 1674719"/>
                <a:gd name="connsiteX1598" fmla="*/ 1403186 w 1533279"/>
                <a:gd name="connsiteY1598" fmla="*/ 665531 h 1674719"/>
                <a:gd name="connsiteX1599" fmla="*/ 1405084 w 1533279"/>
                <a:gd name="connsiteY1599" fmla="*/ 665531 h 1674719"/>
                <a:gd name="connsiteX1600" fmla="*/ 1406049 w 1533279"/>
                <a:gd name="connsiteY1600" fmla="*/ 666482 h 1674719"/>
                <a:gd name="connsiteX1601" fmla="*/ 1406049 w 1533279"/>
                <a:gd name="connsiteY1601" fmla="*/ 668380 h 1674719"/>
                <a:gd name="connsiteX1602" fmla="*/ 1408883 w 1533279"/>
                <a:gd name="connsiteY1602" fmla="*/ 670277 h 1674719"/>
                <a:gd name="connsiteX1603" fmla="*/ 1406986 w 1533279"/>
                <a:gd name="connsiteY1603" fmla="*/ 673126 h 1674719"/>
                <a:gd name="connsiteX1604" fmla="*/ 1406049 w 1533279"/>
                <a:gd name="connsiteY1604" fmla="*/ 673126 h 1674719"/>
                <a:gd name="connsiteX1605" fmla="*/ 1404162 w 1533279"/>
                <a:gd name="connsiteY1605" fmla="*/ 674072 h 1674719"/>
                <a:gd name="connsiteX1606" fmla="*/ 1402254 w 1533279"/>
                <a:gd name="connsiteY1606" fmla="*/ 686408 h 1674719"/>
                <a:gd name="connsiteX1607" fmla="*/ 1402254 w 1533279"/>
                <a:gd name="connsiteY1607" fmla="*/ 689257 h 1674719"/>
                <a:gd name="connsiteX1608" fmla="*/ 1401283 w 1533279"/>
                <a:gd name="connsiteY1608" fmla="*/ 692106 h 1674719"/>
                <a:gd name="connsiteX1609" fmla="*/ 1398455 w 1533279"/>
                <a:gd name="connsiteY1609" fmla="*/ 694954 h 1674719"/>
                <a:gd name="connsiteX1610" fmla="*/ 1396557 w 1533279"/>
                <a:gd name="connsiteY1610" fmla="*/ 695905 h 1674719"/>
                <a:gd name="connsiteX1611" fmla="*/ 1393688 w 1533279"/>
                <a:gd name="connsiteY1611" fmla="*/ 702549 h 1674719"/>
                <a:gd name="connsiteX1612" fmla="*/ 1394660 w 1533279"/>
                <a:gd name="connsiteY1612" fmla="*/ 706349 h 1674719"/>
                <a:gd name="connsiteX1613" fmla="*/ 1395591 w 1533279"/>
                <a:gd name="connsiteY1613" fmla="*/ 708247 h 1674719"/>
                <a:gd name="connsiteX1614" fmla="*/ 1396557 w 1533279"/>
                <a:gd name="connsiteY1614" fmla="*/ 712993 h 1674719"/>
                <a:gd name="connsiteX1615" fmla="*/ 1395591 w 1533279"/>
                <a:gd name="connsiteY1615" fmla="*/ 728188 h 1674719"/>
                <a:gd name="connsiteX1616" fmla="*/ 1395591 w 1533279"/>
                <a:gd name="connsiteY1616" fmla="*/ 729134 h 1674719"/>
                <a:gd name="connsiteX1617" fmla="*/ 1396557 w 1533279"/>
                <a:gd name="connsiteY1617" fmla="*/ 732934 h 1674719"/>
                <a:gd name="connsiteX1618" fmla="*/ 1395591 w 1533279"/>
                <a:gd name="connsiteY1618" fmla="*/ 739577 h 1674719"/>
                <a:gd name="connsiteX1619" fmla="*/ 1395591 w 1533279"/>
                <a:gd name="connsiteY1619" fmla="*/ 739577 h 1674719"/>
                <a:gd name="connsiteX1620" fmla="*/ 1393688 w 1533279"/>
                <a:gd name="connsiteY1620" fmla="*/ 741480 h 1674719"/>
                <a:gd name="connsiteX1621" fmla="*/ 1395591 w 1533279"/>
                <a:gd name="connsiteY1621" fmla="*/ 749075 h 1674719"/>
                <a:gd name="connsiteX1622" fmla="*/ 1396557 w 1533279"/>
                <a:gd name="connsiteY1622" fmla="*/ 753821 h 1674719"/>
                <a:gd name="connsiteX1623" fmla="*/ 1396557 w 1533279"/>
                <a:gd name="connsiteY1623" fmla="*/ 759518 h 1674719"/>
                <a:gd name="connsiteX1624" fmla="*/ 1395591 w 1533279"/>
                <a:gd name="connsiteY1624" fmla="*/ 760465 h 1674719"/>
                <a:gd name="connsiteX1625" fmla="*/ 1394660 w 1533279"/>
                <a:gd name="connsiteY1625" fmla="*/ 763318 h 1674719"/>
                <a:gd name="connsiteX1626" fmla="*/ 1392762 w 1533279"/>
                <a:gd name="connsiteY1626" fmla="*/ 767113 h 1674719"/>
                <a:gd name="connsiteX1627" fmla="*/ 1392762 w 1533279"/>
                <a:gd name="connsiteY1627" fmla="*/ 771859 h 1674719"/>
                <a:gd name="connsiteX1628" fmla="*/ 1390860 w 1533279"/>
                <a:gd name="connsiteY1628" fmla="*/ 776610 h 1674719"/>
                <a:gd name="connsiteX1629" fmla="*/ 1388962 w 1533279"/>
                <a:gd name="connsiteY1629" fmla="*/ 777557 h 1674719"/>
                <a:gd name="connsiteX1630" fmla="*/ 1387996 w 1533279"/>
                <a:gd name="connsiteY1630" fmla="*/ 778503 h 1674719"/>
                <a:gd name="connsiteX1631" fmla="*/ 1386094 w 1533279"/>
                <a:gd name="connsiteY1631" fmla="*/ 783254 h 1674719"/>
                <a:gd name="connsiteX1632" fmla="*/ 1384196 w 1533279"/>
                <a:gd name="connsiteY1632" fmla="*/ 786103 h 1674719"/>
                <a:gd name="connsiteX1633" fmla="*/ 1378499 w 1533279"/>
                <a:gd name="connsiteY1633" fmla="*/ 795590 h 1674719"/>
                <a:gd name="connsiteX1634" fmla="*/ 1376601 w 1533279"/>
                <a:gd name="connsiteY1634" fmla="*/ 796537 h 1674719"/>
                <a:gd name="connsiteX1635" fmla="*/ 1373773 w 1533279"/>
                <a:gd name="connsiteY1635" fmla="*/ 797493 h 1674719"/>
                <a:gd name="connsiteX1636" fmla="*/ 1371875 w 1533279"/>
                <a:gd name="connsiteY1636" fmla="*/ 808878 h 1674719"/>
                <a:gd name="connsiteX1637" fmla="*/ 1370904 w 1533279"/>
                <a:gd name="connsiteY1637" fmla="*/ 809829 h 1674719"/>
                <a:gd name="connsiteX1638" fmla="*/ 1367104 w 1533279"/>
                <a:gd name="connsiteY1638" fmla="*/ 816477 h 1674719"/>
                <a:gd name="connsiteX1639" fmla="*/ 1364280 w 1533279"/>
                <a:gd name="connsiteY1639" fmla="*/ 820272 h 1674719"/>
                <a:gd name="connsiteX1640" fmla="*/ 1364280 w 1533279"/>
                <a:gd name="connsiteY1640" fmla="*/ 821229 h 1674719"/>
                <a:gd name="connsiteX1641" fmla="*/ 1362378 w 1533279"/>
                <a:gd name="connsiteY1641" fmla="*/ 826921 h 1674719"/>
                <a:gd name="connsiteX1642" fmla="*/ 1362378 w 1533279"/>
                <a:gd name="connsiteY1642" fmla="*/ 829770 h 1674719"/>
                <a:gd name="connsiteX1643" fmla="*/ 1361412 w 1533279"/>
                <a:gd name="connsiteY1643" fmla="*/ 830721 h 1674719"/>
                <a:gd name="connsiteX1644" fmla="*/ 1359509 w 1533279"/>
                <a:gd name="connsiteY1644" fmla="*/ 840213 h 1674719"/>
                <a:gd name="connsiteX1645" fmla="*/ 1357612 w 1533279"/>
                <a:gd name="connsiteY1645" fmla="*/ 845911 h 1674719"/>
                <a:gd name="connsiteX1646" fmla="*/ 1355714 w 1533279"/>
                <a:gd name="connsiteY1646" fmla="*/ 845911 h 1674719"/>
                <a:gd name="connsiteX1647" fmla="*/ 1354783 w 1533279"/>
                <a:gd name="connsiteY1647" fmla="*/ 846857 h 1674719"/>
                <a:gd name="connsiteX1648" fmla="*/ 1352885 w 1533279"/>
                <a:gd name="connsiteY1648" fmla="*/ 854457 h 1674719"/>
                <a:gd name="connsiteX1649" fmla="*/ 1350983 w 1533279"/>
                <a:gd name="connsiteY1649" fmla="*/ 858252 h 1674719"/>
                <a:gd name="connsiteX1650" fmla="*/ 1351919 w 1533279"/>
                <a:gd name="connsiteY1650" fmla="*/ 862998 h 1674719"/>
                <a:gd name="connsiteX1651" fmla="*/ 1353812 w 1533279"/>
                <a:gd name="connsiteY1651" fmla="*/ 867749 h 1674719"/>
                <a:gd name="connsiteX1652" fmla="*/ 1352885 w 1533279"/>
                <a:gd name="connsiteY1652" fmla="*/ 872495 h 1674719"/>
                <a:gd name="connsiteX1653" fmla="*/ 1350983 w 1533279"/>
                <a:gd name="connsiteY1653" fmla="*/ 870593 h 1674719"/>
                <a:gd name="connsiteX1654" fmla="*/ 1350983 w 1533279"/>
                <a:gd name="connsiteY1654" fmla="*/ 874393 h 1674719"/>
                <a:gd name="connsiteX1655" fmla="*/ 1351919 w 1533279"/>
                <a:gd name="connsiteY1655" fmla="*/ 880090 h 1674719"/>
                <a:gd name="connsiteX1656" fmla="*/ 1350017 w 1533279"/>
                <a:gd name="connsiteY1656" fmla="*/ 883885 h 1674719"/>
                <a:gd name="connsiteX1657" fmla="*/ 1350017 w 1533279"/>
                <a:gd name="connsiteY1657" fmla="*/ 885787 h 1674719"/>
                <a:gd name="connsiteX1658" fmla="*/ 1350983 w 1533279"/>
                <a:gd name="connsiteY1658" fmla="*/ 886739 h 1674719"/>
                <a:gd name="connsiteX1659" fmla="*/ 1351919 w 1533279"/>
                <a:gd name="connsiteY1659" fmla="*/ 890534 h 1674719"/>
                <a:gd name="connsiteX1660" fmla="*/ 1351919 w 1533279"/>
                <a:gd name="connsiteY1660" fmla="*/ 893382 h 1674719"/>
                <a:gd name="connsiteX1661" fmla="*/ 1351919 w 1533279"/>
                <a:gd name="connsiteY1661" fmla="*/ 900977 h 1674719"/>
                <a:gd name="connsiteX1662" fmla="*/ 1349085 w 1533279"/>
                <a:gd name="connsiteY1662" fmla="*/ 901929 h 1674719"/>
                <a:gd name="connsiteX1663" fmla="*/ 1348119 w 1533279"/>
                <a:gd name="connsiteY1663" fmla="*/ 903826 h 1674719"/>
                <a:gd name="connsiteX1664" fmla="*/ 1348119 w 1533279"/>
                <a:gd name="connsiteY1664" fmla="*/ 904777 h 1674719"/>
                <a:gd name="connsiteX1665" fmla="*/ 1349085 w 1533279"/>
                <a:gd name="connsiteY1665" fmla="*/ 909523 h 1674719"/>
                <a:gd name="connsiteX1666" fmla="*/ 1350017 w 1533279"/>
                <a:gd name="connsiteY1666" fmla="*/ 911421 h 1674719"/>
                <a:gd name="connsiteX1667" fmla="*/ 1353812 w 1533279"/>
                <a:gd name="connsiteY1667" fmla="*/ 917118 h 1674719"/>
                <a:gd name="connsiteX1668" fmla="*/ 1352885 w 1533279"/>
                <a:gd name="connsiteY1668" fmla="*/ 919016 h 1674719"/>
                <a:gd name="connsiteX1669" fmla="*/ 1350017 w 1533279"/>
                <a:gd name="connsiteY1669" fmla="*/ 926606 h 1674719"/>
                <a:gd name="connsiteX1670" fmla="*/ 1349085 w 1533279"/>
                <a:gd name="connsiteY1670" fmla="*/ 936098 h 1674719"/>
                <a:gd name="connsiteX1671" fmla="*/ 1348119 w 1533279"/>
                <a:gd name="connsiteY1671" fmla="*/ 937996 h 1674719"/>
                <a:gd name="connsiteX1672" fmla="*/ 1348119 w 1533279"/>
                <a:gd name="connsiteY1672" fmla="*/ 940849 h 1674719"/>
                <a:gd name="connsiteX1673" fmla="*/ 1350017 w 1533279"/>
                <a:gd name="connsiteY1673" fmla="*/ 944644 h 1674719"/>
                <a:gd name="connsiteX1674" fmla="*/ 1350983 w 1533279"/>
                <a:gd name="connsiteY1674" fmla="*/ 946542 h 1674719"/>
                <a:gd name="connsiteX1675" fmla="*/ 1352885 w 1533279"/>
                <a:gd name="connsiteY1675" fmla="*/ 948444 h 1674719"/>
                <a:gd name="connsiteX1676" fmla="*/ 1353812 w 1533279"/>
                <a:gd name="connsiteY1676" fmla="*/ 950342 h 1674719"/>
                <a:gd name="connsiteX1677" fmla="*/ 1354783 w 1533279"/>
                <a:gd name="connsiteY1677" fmla="*/ 950342 h 1674719"/>
                <a:gd name="connsiteX1678" fmla="*/ 1356680 w 1533279"/>
                <a:gd name="connsiteY1678" fmla="*/ 951283 h 1674719"/>
                <a:gd name="connsiteX1679" fmla="*/ 1357612 w 1533279"/>
                <a:gd name="connsiteY1679" fmla="*/ 953190 h 1674719"/>
                <a:gd name="connsiteX1680" fmla="*/ 1358578 w 1533279"/>
                <a:gd name="connsiteY1680" fmla="*/ 956039 h 1674719"/>
                <a:gd name="connsiteX1681" fmla="*/ 1357612 w 1533279"/>
                <a:gd name="connsiteY1681" fmla="*/ 960785 h 1674719"/>
                <a:gd name="connsiteX1682" fmla="*/ 1355714 w 1533279"/>
                <a:gd name="connsiteY1682" fmla="*/ 968380 h 1674719"/>
                <a:gd name="connsiteX1683" fmla="*/ 1357612 w 1533279"/>
                <a:gd name="connsiteY1683" fmla="*/ 970278 h 1674719"/>
                <a:gd name="connsiteX1684" fmla="*/ 1359509 w 1533279"/>
                <a:gd name="connsiteY1684" fmla="*/ 971229 h 1674719"/>
                <a:gd name="connsiteX1685" fmla="*/ 1359509 w 1533279"/>
                <a:gd name="connsiteY1685" fmla="*/ 974077 h 1674719"/>
                <a:gd name="connsiteX1686" fmla="*/ 1359509 w 1533279"/>
                <a:gd name="connsiteY1686" fmla="*/ 976926 h 1674719"/>
                <a:gd name="connsiteX1687" fmla="*/ 1359509 w 1533279"/>
                <a:gd name="connsiteY1687" fmla="*/ 978824 h 1674719"/>
                <a:gd name="connsiteX1688" fmla="*/ 1357612 w 1533279"/>
                <a:gd name="connsiteY1688" fmla="*/ 983575 h 1674719"/>
                <a:gd name="connsiteX1689" fmla="*/ 1356680 w 1533279"/>
                <a:gd name="connsiteY1689" fmla="*/ 984521 h 1674719"/>
                <a:gd name="connsiteX1690" fmla="*/ 1348119 w 1533279"/>
                <a:gd name="connsiteY1690" fmla="*/ 990218 h 1674719"/>
                <a:gd name="connsiteX1691" fmla="*/ 1348119 w 1533279"/>
                <a:gd name="connsiteY1691" fmla="*/ 998765 h 1674719"/>
                <a:gd name="connsiteX1692" fmla="*/ 1350017 w 1533279"/>
                <a:gd name="connsiteY1692" fmla="*/ 1002564 h 1674719"/>
                <a:gd name="connsiteX1693" fmla="*/ 1350983 w 1533279"/>
                <a:gd name="connsiteY1693" fmla="*/ 1004462 h 1674719"/>
                <a:gd name="connsiteX1694" fmla="*/ 1350983 w 1533279"/>
                <a:gd name="connsiteY1694" fmla="*/ 1005408 h 1674719"/>
                <a:gd name="connsiteX1695" fmla="*/ 1351919 w 1533279"/>
                <a:gd name="connsiteY1695" fmla="*/ 1006359 h 1674719"/>
                <a:gd name="connsiteX1696" fmla="*/ 1352885 w 1533279"/>
                <a:gd name="connsiteY1696" fmla="*/ 1007311 h 1674719"/>
                <a:gd name="connsiteX1697" fmla="*/ 1354783 w 1533279"/>
                <a:gd name="connsiteY1697" fmla="*/ 1008257 h 1674719"/>
                <a:gd name="connsiteX1698" fmla="*/ 1355714 w 1533279"/>
                <a:gd name="connsiteY1698" fmla="*/ 1010159 h 1674719"/>
                <a:gd name="connsiteX1699" fmla="*/ 1357612 w 1533279"/>
                <a:gd name="connsiteY1699" fmla="*/ 1011106 h 1674719"/>
                <a:gd name="connsiteX1700" fmla="*/ 1359509 w 1533279"/>
                <a:gd name="connsiteY1700" fmla="*/ 1012057 h 1674719"/>
                <a:gd name="connsiteX1701" fmla="*/ 1360480 w 1533279"/>
                <a:gd name="connsiteY1701" fmla="*/ 1013003 h 1674719"/>
                <a:gd name="connsiteX1702" fmla="*/ 1362378 w 1533279"/>
                <a:gd name="connsiteY1702" fmla="*/ 1013003 h 1674719"/>
                <a:gd name="connsiteX1703" fmla="*/ 1362378 w 1533279"/>
                <a:gd name="connsiteY1703" fmla="*/ 1012057 h 1674719"/>
                <a:gd name="connsiteX1704" fmla="*/ 1363304 w 1533279"/>
                <a:gd name="connsiteY1704" fmla="*/ 1012057 h 1674719"/>
                <a:gd name="connsiteX1705" fmla="*/ 1364280 w 1533279"/>
                <a:gd name="connsiteY1705" fmla="*/ 1012057 h 1674719"/>
                <a:gd name="connsiteX1706" fmla="*/ 1366178 w 1533279"/>
                <a:gd name="connsiteY1706" fmla="*/ 1014906 h 1674719"/>
                <a:gd name="connsiteX1707" fmla="*/ 1367104 w 1533279"/>
                <a:gd name="connsiteY1707" fmla="*/ 1020603 h 1674719"/>
                <a:gd name="connsiteX1708" fmla="*/ 1368075 w 1533279"/>
                <a:gd name="connsiteY1708" fmla="*/ 1021554 h 1674719"/>
                <a:gd name="connsiteX1709" fmla="*/ 1369006 w 1533279"/>
                <a:gd name="connsiteY1709" fmla="*/ 1023452 h 1674719"/>
                <a:gd name="connsiteX1710" fmla="*/ 1371875 w 1533279"/>
                <a:gd name="connsiteY1710" fmla="*/ 1031988 h 1674719"/>
                <a:gd name="connsiteX1711" fmla="*/ 1370904 w 1533279"/>
                <a:gd name="connsiteY1711" fmla="*/ 1035783 h 1674719"/>
                <a:gd name="connsiteX1712" fmla="*/ 1372801 w 1533279"/>
                <a:gd name="connsiteY1712" fmla="*/ 1038631 h 1674719"/>
                <a:gd name="connsiteX1713" fmla="*/ 1372801 w 1533279"/>
                <a:gd name="connsiteY1713" fmla="*/ 1039583 h 1674719"/>
                <a:gd name="connsiteX1714" fmla="*/ 1371875 w 1533279"/>
                <a:gd name="connsiteY1714" fmla="*/ 1043378 h 1674719"/>
                <a:gd name="connsiteX1715" fmla="*/ 1372801 w 1533279"/>
                <a:gd name="connsiteY1715" fmla="*/ 1047178 h 1674719"/>
                <a:gd name="connsiteX1716" fmla="*/ 1371875 w 1533279"/>
                <a:gd name="connsiteY1716" fmla="*/ 1049075 h 1674719"/>
                <a:gd name="connsiteX1717" fmla="*/ 1370904 w 1533279"/>
                <a:gd name="connsiteY1717" fmla="*/ 1052875 h 1674719"/>
                <a:gd name="connsiteX1718" fmla="*/ 1370904 w 1533279"/>
                <a:gd name="connsiteY1718" fmla="*/ 1053821 h 1674719"/>
                <a:gd name="connsiteX1719" fmla="*/ 1369972 w 1533279"/>
                <a:gd name="connsiteY1719" fmla="*/ 1055724 h 1674719"/>
                <a:gd name="connsiteX1720" fmla="*/ 1369972 w 1533279"/>
                <a:gd name="connsiteY1720" fmla="*/ 1059519 h 1674719"/>
                <a:gd name="connsiteX1721" fmla="*/ 1370904 w 1533279"/>
                <a:gd name="connsiteY1721" fmla="*/ 1061416 h 1674719"/>
                <a:gd name="connsiteX1722" fmla="*/ 1371875 w 1533279"/>
                <a:gd name="connsiteY1722" fmla="*/ 1061416 h 1674719"/>
                <a:gd name="connsiteX1723" fmla="*/ 1372801 w 1533279"/>
                <a:gd name="connsiteY1723" fmla="*/ 1066167 h 1674719"/>
                <a:gd name="connsiteX1724" fmla="*/ 1372801 w 1533279"/>
                <a:gd name="connsiteY1724" fmla="*/ 1066167 h 1674719"/>
                <a:gd name="connsiteX1725" fmla="*/ 1374699 w 1533279"/>
                <a:gd name="connsiteY1725" fmla="*/ 1068065 h 1674719"/>
                <a:gd name="connsiteX1726" fmla="*/ 1374699 w 1533279"/>
                <a:gd name="connsiteY1726" fmla="*/ 1068065 h 1674719"/>
                <a:gd name="connsiteX1727" fmla="*/ 1376601 w 1533279"/>
                <a:gd name="connsiteY1727" fmla="*/ 1069016 h 1674719"/>
                <a:gd name="connsiteX1728" fmla="*/ 1378499 w 1533279"/>
                <a:gd name="connsiteY1728" fmla="*/ 1070914 h 1674719"/>
                <a:gd name="connsiteX1729" fmla="*/ 1385167 w 1533279"/>
                <a:gd name="connsiteY1729" fmla="*/ 1076611 h 1674719"/>
                <a:gd name="connsiteX1730" fmla="*/ 1386094 w 1533279"/>
                <a:gd name="connsiteY1730" fmla="*/ 1077562 h 1674719"/>
                <a:gd name="connsiteX1731" fmla="*/ 1387996 w 1533279"/>
                <a:gd name="connsiteY1731" fmla="*/ 1078508 h 1674719"/>
                <a:gd name="connsiteX1732" fmla="*/ 1389894 w 1533279"/>
                <a:gd name="connsiteY1732" fmla="*/ 1080406 h 1674719"/>
                <a:gd name="connsiteX1733" fmla="*/ 1391791 w 1533279"/>
                <a:gd name="connsiteY1733" fmla="*/ 1082308 h 1674719"/>
                <a:gd name="connsiteX1734" fmla="*/ 1393688 w 1533279"/>
                <a:gd name="connsiteY1734" fmla="*/ 1083260 h 1674719"/>
                <a:gd name="connsiteX1735" fmla="*/ 1393688 w 1533279"/>
                <a:gd name="connsiteY1735" fmla="*/ 1084206 h 1674719"/>
                <a:gd name="connsiteX1736" fmla="*/ 1394660 w 1533279"/>
                <a:gd name="connsiteY1736" fmla="*/ 1085157 h 1674719"/>
                <a:gd name="connsiteX1737" fmla="*/ 1396557 w 1533279"/>
                <a:gd name="connsiteY1737" fmla="*/ 1086103 h 1674719"/>
                <a:gd name="connsiteX1738" fmla="*/ 1400357 w 1533279"/>
                <a:gd name="connsiteY1738" fmla="*/ 1088006 h 1674719"/>
                <a:gd name="connsiteX1739" fmla="*/ 1400357 w 1533279"/>
                <a:gd name="connsiteY1739" fmla="*/ 1088006 h 1674719"/>
                <a:gd name="connsiteX1740" fmla="*/ 1401283 w 1533279"/>
                <a:gd name="connsiteY1740" fmla="*/ 1093703 h 1674719"/>
                <a:gd name="connsiteX1741" fmla="*/ 1402254 w 1533279"/>
                <a:gd name="connsiteY1741" fmla="*/ 1095601 h 1674719"/>
                <a:gd name="connsiteX1742" fmla="*/ 1402254 w 1533279"/>
                <a:gd name="connsiteY1742" fmla="*/ 1096547 h 1674719"/>
                <a:gd name="connsiteX1743" fmla="*/ 1400357 w 1533279"/>
                <a:gd name="connsiteY1743" fmla="*/ 1102244 h 1674719"/>
                <a:gd name="connsiteX1744" fmla="*/ 1396557 w 1533279"/>
                <a:gd name="connsiteY1744" fmla="*/ 1106995 h 1674719"/>
                <a:gd name="connsiteX1745" fmla="*/ 1395591 w 1533279"/>
                <a:gd name="connsiteY1745" fmla="*/ 1108893 h 1674719"/>
                <a:gd name="connsiteX1746" fmla="*/ 1393688 w 1533279"/>
                <a:gd name="connsiteY1746" fmla="*/ 1111742 h 1674719"/>
                <a:gd name="connsiteX1747" fmla="*/ 1392762 w 1533279"/>
                <a:gd name="connsiteY1747" fmla="*/ 1111742 h 1674719"/>
                <a:gd name="connsiteX1748" fmla="*/ 1391791 w 1533279"/>
                <a:gd name="connsiteY1748" fmla="*/ 1112693 h 1674719"/>
                <a:gd name="connsiteX1749" fmla="*/ 1390860 w 1533279"/>
                <a:gd name="connsiteY1749" fmla="*/ 1112693 h 1674719"/>
                <a:gd name="connsiteX1750" fmla="*/ 1389894 w 1533279"/>
                <a:gd name="connsiteY1750" fmla="*/ 1114590 h 1674719"/>
                <a:gd name="connsiteX1751" fmla="*/ 1389894 w 1533279"/>
                <a:gd name="connsiteY1751" fmla="*/ 1121234 h 1674719"/>
                <a:gd name="connsiteX1752" fmla="*/ 1390860 w 1533279"/>
                <a:gd name="connsiteY1752" fmla="*/ 1123131 h 1674719"/>
                <a:gd name="connsiteX1753" fmla="*/ 1391791 w 1533279"/>
                <a:gd name="connsiteY1753" fmla="*/ 1126931 h 1674719"/>
                <a:gd name="connsiteX1754" fmla="*/ 1386094 w 1533279"/>
                <a:gd name="connsiteY1754" fmla="*/ 1131683 h 1674719"/>
                <a:gd name="connsiteX1755" fmla="*/ 1386094 w 1533279"/>
                <a:gd name="connsiteY1755" fmla="*/ 1130731 h 1674719"/>
                <a:gd name="connsiteX1756" fmla="*/ 1377567 w 1533279"/>
                <a:gd name="connsiteY1756" fmla="*/ 1132629 h 1674719"/>
                <a:gd name="connsiteX1757" fmla="*/ 1373773 w 1533279"/>
                <a:gd name="connsiteY1757" fmla="*/ 1138326 h 1674719"/>
                <a:gd name="connsiteX1758" fmla="*/ 1372801 w 1533279"/>
                <a:gd name="connsiteY1758" fmla="*/ 1139277 h 1674719"/>
                <a:gd name="connsiteX1759" fmla="*/ 1368075 w 1533279"/>
                <a:gd name="connsiteY1759" fmla="*/ 1140224 h 1674719"/>
                <a:gd name="connsiteX1760" fmla="*/ 1361412 w 1533279"/>
                <a:gd name="connsiteY1760" fmla="*/ 1140224 h 1674719"/>
                <a:gd name="connsiteX1761" fmla="*/ 1359509 w 1533279"/>
                <a:gd name="connsiteY1761" fmla="*/ 1143072 h 1674719"/>
                <a:gd name="connsiteX1762" fmla="*/ 1358578 w 1533279"/>
                <a:gd name="connsiteY1762" fmla="*/ 1145921 h 1674719"/>
                <a:gd name="connsiteX1763" fmla="*/ 1357612 w 1533279"/>
                <a:gd name="connsiteY1763" fmla="*/ 1148770 h 1674719"/>
                <a:gd name="connsiteX1764" fmla="*/ 1360480 w 1533279"/>
                <a:gd name="connsiteY1764" fmla="*/ 1153516 h 1674719"/>
                <a:gd name="connsiteX1765" fmla="*/ 1361412 w 1533279"/>
                <a:gd name="connsiteY1765" fmla="*/ 1156365 h 1674719"/>
                <a:gd name="connsiteX1766" fmla="*/ 1362378 w 1533279"/>
                <a:gd name="connsiteY1766" fmla="*/ 1157316 h 1674719"/>
                <a:gd name="connsiteX1767" fmla="*/ 1361412 w 1533279"/>
                <a:gd name="connsiteY1767" fmla="*/ 1156365 h 1674719"/>
                <a:gd name="connsiteX1768" fmla="*/ 1359509 w 1533279"/>
                <a:gd name="connsiteY1768" fmla="*/ 1154467 h 1674719"/>
                <a:gd name="connsiteX1769" fmla="*/ 1357612 w 1533279"/>
                <a:gd name="connsiteY1769" fmla="*/ 1152565 h 1674719"/>
                <a:gd name="connsiteX1770" fmla="*/ 1352885 w 1533279"/>
                <a:gd name="connsiteY1770" fmla="*/ 1153516 h 1674719"/>
                <a:gd name="connsiteX1771" fmla="*/ 1352885 w 1533279"/>
                <a:gd name="connsiteY1771" fmla="*/ 1155419 h 1674719"/>
                <a:gd name="connsiteX1772" fmla="*/ 1355714 w 1533279"/>
                <a:gd name="connsiteY1772" fmla="*/ 1154467 h 1674719"/>
                <a:gd name="connsiteX1773" fmla="*/ 1356680 w 1533279"/>
                <a:gd name="connsiteY1773" fmla="*/ 1158257 h 1674719"/>
                <a:gd name="connsiteX1774" fmla="*/ 1359509 w 1533279"/>
                <a:gd name="connsiteY1774" fmla="*/ 1157316 h 1674719"/>
                <a:gd name="connsiteX1775" fmla="*/ 1356680 w 1533279"/>
                <a:gd name="connsiteY1775" fmla="*/ 1158257 h 1674719"/>
                <a:gd name="connsiteX1776" fmla="*/ 1356680 w 1533279"/>
                <a:gd name="connsiteY1776" fmla="*/ 1160155 h 1674719"/>
                <a:gd name="connsiteX1777" fmla="*/ 1356680 w 1533279"/>
                <a:gd name="connsiteY1777" fmla="*/ 1164911 h 1674719"/>
                <a:gd name="connsiteX1778" fmla="*/ 1358578 w 1533279"/>
                <a:gd name="connsiteY1778" fmla="*/ 1167740 h 1674719"/>
                <a:gd name="connsiteX1779" fmla="*/ 1358578 w 1533279"/>
                <a:gd name="connsiteY1779" fmla="*/ 1168711 h 1674719"/>
                <a:gd name="connsiteX1780" fmla="*/ 1359509 w 1533279"/>
                <a:gd name="connsiteY1780" fmla="*/ 1170608 h 1674719"/>
                <a:gd name="connsiteX1781" fmla="*/ 1360480 w 1533279"/>
                <a:gd name="connsiteY1781" fmla="*/ 1170608 h 1674719"/>
                <a:gd name="connsiteX1782" fmla="*/ 1361412 w 1533279"/>
                <a:gd name="connsiteY1782" fmla="*/ 1173437 h 1674719"/>
                <a:gd name="connsiteX1783" fmla="*/ 1364280 w 1533279"/>
                <a:gd name="connsiteY1783" fmla="*/ 1172506 h 1674719"/>
                <a:gd name="connsiteX1784" fmla="*/ 1362378 w 1533279"/>
                <a:gd name="connsiteY1784" fmla="*/ 1173437 h 1674719"/>
                <a:gd name="connsiteX1785" fmla="*/ 1362378 w 1533279"/>
                <a:gd name="connsiteY1785" fmla="*/ 1175334 h 1674719"/>
                <a:gd name="connsiteX1786" fmla="*/ 1366178 w 1533279"/>
                <a:gd name="connsiteY1786" fmla="*/ 1173437 h 1674719"/>
                <a:gd name="connsiteX1787" fmla="*/ 1368075 w 1533279"/>
                <a:gd name="connsiteY1787" fmla="*/ 1177232 h 1674719"/>
                <a:gd name="connsiteX1788" fmla="*/ 1369006 w 1533279"/>
                <a:gd name="connsiteY1788" fmla="*/ 1177232 h 1674719"/>
                <a:gd name="connsiteX1789" fmla="*/ 1369972 w 1533279"/>
                <a:gd name="connsiteY1789" fmla="*/ 1179134 h 1674719"/>
                <a:gd name="connsiteX1790" fmla="*/ 1370904 w 1533279"/>
                <a:gd name="connsiteY1790" fmla="*/ 1179134 h 1674719"/>
                <a:gd name="connsiteX1791" fmla="*/ 1383265 w 1533279"/>
                <a:gd name="connsiteY1791" fmla="*/ 1175334 h 1674719"/>
                <a:gd name="connsiteX1792" fmla="*/ 1377567 w 1533279"/>
                <a:gd name="connsiteY1792" fmla="*/ 1183900 h 1674719"/>
                <a:gd name="connsiteX1793" fmla="*/ 1373773 w 1533279"/>
                <a:gd name="connsiteY1793" fmla="*/ 1184832 h 1674719"/>
                <a:gd name="connsiteX1794" fmla="*/ 1372801 w 1533279"/>
                <a:gd name="connsiteY1794" fmla="*/ 1186729 h 1674719"/>
                <a:gd name="connsiteX1795" fmla="*/ 1369972 w 1533279"/>
                <a:gd name="connsiteY1795" fmla="*/ 1194324 h 1674719"/>
                <a:gd name="connsiteX1796" fmla="*/ 1370904 w 1533279"/>
                <a:gd name="connsiteY1796" fmla="*/ 1194324 h 1674719"/>
                <a:gd name="connsiteX1797" fmla="*/ 1371875 w 1533279"/>
                <a:gd name="connsiteY1797" fmla="*/ 1195290 h 1674719"/>
                <a:gd name="connsiteX1798" fmla="*/ 1375675 w 1533279"/>
                <a:gd name="connsiteY1798" fmla="*/ 1191495 h 1674719"/>
                <a:gd name="connsiteX1799" fmla="*/ 1379465 w 1533279"/>
                <a:gd name="connsiteY1799" fmla="*/ 1193398 h 1674719"/>
                <a:gd name="connsiteX1800" fmla="*/ 1380401 w 1533279"/>
                <a:gd name="connsiteY1800" fmla="*/ 1191495 h 1674719"/>
                <a:gd name="connsiteX1801" fmla="*/ 1382294 w 1533279"/>
                <a:gd name="connsiteY1801" fmla="*/ 1192427 h 1674719"/>
                <a:gd name="connsiteX1802" fmla="*/ 1380401 w 1533279"/>
                <a:gd name="connsiteY1802" fmla="*/ 1195290 h 1674719"/>
                <a:gd name="connsiteX1803" fmla="*/ 1381367 w 1533279"/>
                <a:gd name="connsiteY1803" fmla="*/ 1196222 h 1674719"/>
                <a:gd name="connsiteX1804" fmla="*/ 1383265 w 1533279"/>
                <a:gd name="connsiteY1804" fmla="*/ 1197188 h 1674719"/>
                <a:gd name="connsiteX1805" fmla="*/ 1385167 w 1533279"/>
                <a:gd name="connsiteY1805" fmla="*/ 1195290 h 1674719"/>
                <a:gd name="connsiteX1806" fmla="*/ 1385167 w 1533279"/>
                <a:gd name="connsiteY1806" fmla="*/ 1190529 h 1674719"/>
                <a:gd name="connsiteX1807" fmla="*/ 1390860 w 1533279"/>
                <a:gd name="connsiteY1807" fmla="*/ 1193398 h 1674719"/>
                <a:gd name="connsiteX1808" fmla="*/ 1388962 w 1533279"/>
                <a:gd name="connsiteY1808" fmla="*/ 1195290 h 1674719"/>
                <a:gd name="connsiteX1809" fmla="*/ 1387996 w 1533279"/>
                <a:gd name="connsiteY1809" fmla="*/ 1197188 h 1674719"/>
                <a:gd name="connsiteX1810" fmla="*/ 1390860 w 1533279"/>
                <a:gd name="connsiteY1810" fmla="*/ 1200027 h 1674719"/>
                <a:gd name="connsiteX1811" fmla="*/ 1394660 w 1533279"/>
                <a:gd name="connsiteY1811" fmla="*/ 1201919 h 1674719"/>
                <a:gd name="connsiteX1812" fmla="*/ 1395591 w 1533279"/>
                <a:gd name="connsiteY1812" fmla="*/ 1204783 h 1674719"/>
                <a:gd name="connsiteX1813" fmla="*/ 1397489 w 1533279"/>
                <a:gd name="connsiteY1813" fmla="*/ 1206685 h 1674719"/>
                <a:gd name="connsiteX1814" fmla="*/ 1398455 w 1533279"/>
                <a:gd name="connsiteY1814" fmla="*/ 1206685 h 1674719"/>
                <a:gd name="connsiteX1815" fmla="*/ 1400357 w 1533279"/>
                <a:gd name="connsiteY1815" fmla="*/ 1207622 h 1674719"/>
                <a:gd name="connsiteX1816" fmla="*/ 1402254 w 1533279"/>
                <a:gd name="connsiteY1816" fmla="*/ 1209519 h 1674719"/>
                <a:gd name="connsiteX1817" fmla="*/ 1404162 w 1533279"/>
                <a:gd name="connsiteY1817" fmla="*/ 1210485 h 1674719"/>
                <a:gd name="connsiteX1818" fmla="*/ 1406049 w 1533279"/>
                <a:gd name="connsiteY1818" fmla="*/ 1210485 h 1674719"/>
                <a:gd name="connsiteX1819" fmla="*/ 1409849 w 1533279"/>
                <a:gd name="connsiteY1819" fmla="*/ 1212383 h 1674719"/>
                <a:gd name="connsiteX1820" fmla="*/ 1413654 w 1533279"/>
                <a:gd name="connsiteY1820" fmla="*/ 1213314 h 1674719"/>
                <a:gd name="connsiteX1821" fmla="*/ 1416478 w 1533279"/>
                <a:gd name="connsiteY1821" fmla="*/ 1214280 h 1674719"/>
                <a:gd name="connsiteX1822" fmla="*/ 1424073 w 1533279"/>
                <a:gd name="connsiteY1822" fmla="*/ 1213314 h 1674719"/>
                <a:gd name="connsiteX1823" fmla="*/ 1426942 w 1533279"/>
                <a:gd name="connsiteY1823" fmla="*/ 1209519 h 1674719"/>
                <a:gd name="connsiteX1824" fmla="*/ 1424073 w 1533279"/>
                <a:gd name="connsiteY1824" fmla="*/ 1205719 h 1674719"/>
                <a:gd name="connsiteX1825" fmla="*/ 1425039 w 1533279"/>
                <a:gd name="connsiteY1825" fmla="*/ 1204783 h 1674719"/>
                <a:gd name="connsiteX1826" fmla="*/ 1426942 w 1533279"/>
                <a:gd name="connsiteY1826" fmla="*/ 1202890 h 1674719"/>
                <a:gd name="connsiteX1827" fmla="*/ 1427873 w 1533279"/>
                <a:gd name="connsiteY1827" fmla="*/ 1201919 h 1674719"/>
                <a:gd name="connsiteX1828" fmla="*/ 1430741 w 1533279"/>
                <a:gd name="connsiteY1828" fmla="*/ 1200993 h 1674719"/>
                <a:gd name="connsiteX1829" fmla="*/ 1430741 w 1533279"/>
                <a:gd name="connsiteY1829" fmla="*/ 1200027 h 1674719"/>
                <a:gd name="connsiteX1830" fmla="*/ 1432639 w 1533279"/>
                <a:gd name="connsiteY1830" fmla="*/ 1198124 h 1674719"/>
                <a:gd name="connsiteX1831" fmla="*/ 1432639 w 1533279"/>
                <a:gd name="connsiteY1831" fmla="*/ 1198124 h 1674719"/>
                <a:gd name="connsiteX1832" fmla="*/ 1434536 w 1533279"/>
                <a:gd name="connsiteY1832" fmla="*/ 1196222 h 1674719"/>
                <a:gd name="connsiteX1833" fmla="*/ 1437370 w 1533279"/>
                <a:gd name="connsiteY1833" fmla="*/ 1193398 h 1674719"/>
                <a:gd name="connsiteX1834" fmla="*/ 1438336 w 1533279"/>
                <a:gd name="connsiteY1834" fmla="*/ 1193398 h 1674719"/>
                <a:gd name="connsiteX1835" fmla="*/ 1440234 w 1533279"/>
                <a:gd name="connsiteY1835" fmla="*/ 1191495 h 1674719"/>
                <a:gd name="connsiteX1836" fmla="*/ 1441165 w 1533279"/>
                <a:gd name="connsiteY1836" fmla="*/ 1190529 h 1674719"/>
                <a:gd name="connsiteX1837" fmla="*/ 1444029 w 1533279"/>
                <a:gd name="connsiteY1837" fmla="*/ 1188627 h 1674719"/>
                <a:gd name="connsiteX1838" fmla="*/ 1446863 w 1533279"/>
                <a:gd name="connsiteY1838" fmla="*/ 1187700 h 1674719"/>
                <a:gd name="connsiteX1839" fmla="*/ 1456360 w 1533279"/>
                <a:gd name="connsiteY1839" fmla="*/ 1184832 h 1674719"/>
                <a:gd name="connsiteX1840" fmla="*/ 1458253 w 1533279"/>
                <a:gd name="connsiteY1840" fmla="*/ 1182003 h 1674719"/>
                <a:gd name="connsiteX1841" fmla="*/ 1462052 w 1533279"/>
                <a:gd name="connsiteY1841" fmla="*/ 1178203 h 1674719"/>
                <a:gd name="connsiteX1842" fmla="*/ 1463950 w 1533279"/>
                <a:gd name="connsiteY1842" fmla="*/ 1177232 h 1674719"/>
                <a:gd name="connsiteX1843" fmla="*/ 1464921 w 1533279"/>
                <a:gd name="connsiteY1843" fmla="*/ 1165842 h 1674719"/>
                <a:gd name="connsiteX1844" fmla="*/ 1465852 w 1533279"/>
                <a:gd name="connsiteY1844" fmla="*/ 1164911 h 1674719"/>
                <a:gd name="connsiteX1845" fmla="*/ 1467740 w 1533279"/>
                <a:gd name="connsiteY1845" fmla="*/ 1163003 h 1674719"/>
                <a:gd name="connsiteX1846" fmla="*/ 1468721 w 1533279"/>
                <a:gd name="connsiteY1846" fmla="*/ 1161106 h 1674719"/>
                <a:gd name="connsiteX1847" fmla="*/ 1470618 w 1533279"/>
                <a:gd name="connsiteY1847" fmla="*/ 1161106 h 1674719"/>
                <a:gd name="connsiteX1848" fmla="*/ 1472516 w 1533279"/>
                <a:gd name="connsiteY1848" fmla="*/ 1159203 h 1674719"/>
                <a:gd name="connsiteX1849" fmla="*/ 1474413 w 1533279"/>
                <a:gd name="connsiteY1849" fmla="*/ 1157316 h 1674719"/>
                <a:gd name="connsiteX1850" fmla="*/ 1475345 w 1533279"/>
                <a:gd name="connsiteY1850" fmla="*/ 1155419 h 1674719"/>
                <a:gd name="connsiteX1851" fmla="*/ 1476311 w 1533279"/>
                <a:gd name="connsiteY1851" fmla="*/ 1153516 h 1674719"/>
                <a:gd name="connsiteX1852" fmla="*/ 1478213 w 1533279"/>
                <a:gd name="connsiteY1852" fmla="*/ 1151618 h 1674719"/>
                <a:gd name="connsiteX1853" fmla="*/ 1479140 w 1533279"/>
                <a:gd name="connsiteY1853" fmla="*/ 1149721 h 1674719"/>
                <a:gd name="connsiteX1854" fmla="*/ 1481042 w 1533279"/>
                <a:gd name="connsiteY1854" fmla="*/ 1146872 h 1674719"/>
                <a:gd name="connsiteX1855" fmla="*/ 1489608 w 1533279"/>
                <a:gd name="connsiteY1855" fmla="*/ 1141175 h 1674719"/>
                <a:gd name="connsiteX1856" fmla="*/ 1489608 w 1533279"/>
                <a:gd name="connsiteY1856" fmla="*/ 1138326 h 1674719"/>
                <a:gd name="connsiteX1857" fmla="*/ 1490535 w 1533279"/>
                <a:gd name="connsiteY1857" fmla="*/ 1138326 h 1674719"/>
                <a:gd name="connsiteX1858" fmla="*/ 1501929 w 1533279"/>
                <a:gd name="connsiteY1858" fmla="*/ 1113639 h 1674719"/>
                <a:gd name="connsiteX1859" fmla="*/ 1507627 w 1533279"/>
                <a:gd name="connsiteY1859" fmla="*/ 1112693 h 1674719"/>
                <a:gd name="connsiteX1860" fmla="*/ 1511427 w 1533279"/>
                <a:gd name="connsiteY1860" fmla="*/ 1117439 h 1674719"/>
                <a:gd name="connsiteX1861" fmla="*/ 1513324 w 1533279"/>
                <a:gd name="connsiteY1861" fmla="*/ 1117439 h 1674719"/>
                <a:gd name="connsiteX1862" fmla="*/ 1520919 w 1533279"/>
                <a:gd name="connsiteY1862" fmla="*/ 1132629 h 1674719"/>
                <a:gd name="connsiteX1863" fmla="*/ 1524714 w 1533279"/>
                <a:gd name="connsiteY1863" fmla="*/ 1136429 h 1674719"/>
                <a:gd name="connsiteX1864" fmla="*/ 1526617 w 1533279"/>
                <a:gd name="connsiteY1864" fmla="*/ 1141175 h 1674719"/>
                <a:gd name="connsiteX1865" fmla="*/ 1529480 w 1533279"/>
                <a:gd name="connsiteY1865" fmla="*/ 1168711 h 1674719"/>
                <a:gd name="connsiteX1866" fmla="*/ 1531382 w 1533279"/>
                <a:gd name="connsiteY1866" fmla="*/ 1173437 h 1674719"/>
                <a:gd name="connsiteX1867" fmla="*/ 1533280 w 1533279"/>
                <a:gd name="connsiteY1867" fmla="*/ 1186729 h 1674719"/>
                <a:gd name="connsiteX1868" fmla="*/ 1532314 w 1533279"/>
                <a:gd name="connsiteY1868" fmla="*/ 1189598 h 1674719"/>
                <a:gd name="connsiteX1869" fmla="*/ 1530416 w 1533279"/>
                <a:gd name="connsiteY1869" fmla="*/ 1190529 h 1674719"/>
                <a:gd name="connsiteX1870" fmla="*/ 1530416 w 1533279"/>
                <a:gd name="connsiteY1870" fmla="*/ 1193398 h 1674719"/>
                <a:gd name="connsiteX1871" fmla="*/ 1526617 w 1533279"/>
                <a:gd name="connsiteY1871" fmla="*/ 1199090 h 1674719"/>
                <a:gd name="connsiteX1872" fmla="*/ 1525685 w 1533279"/>
                <a:gd name="connsiteY1872" fmla="*/ 1199090 h 1674719"/>
                <a:gd name="connsiteX1873" fmla="*/ 1523787 w 1533279"/>
                <a:gd name="connsiteY1873" fmla="*/ 1199090 h 1674719"/>
                <a:gd name="connsiteX1874" fmla="*/ 1519988 w 1533279"/>
                <a:gd name="connsiteY1874" fmla="*/ 1205719 h 1674719"/>
                <a:gd name="connsiteX1875" fmla="*/ 1520919 w 1533279"/>
                <a:gd name="connsiteY1875" fmla="*/ 1211411 h 1674719"/>
                <a:gd name="connsiteX1876" fmla="*/ 1520919 w 1533279"/>
                <a:gd name="connsiteY1876" fmla="*/ 1214280 h 1674719"/>
                <a:gd name="connsiteX1877" fmla="*/ 1519022 w 1533279"/>
                <a:gd name="connsiteY1877" fmla="*/ 1214280 h 1674719"/>
                <a:gd name="connsiteX1878" fmla="*/ 1519022 w 1533279"/>
                <a:gd name="connsiteY1878" fmla="*/ 1213314 h 1674719"/>
                <a:gd name="connsiteX1879" fmla="*/ 1517119 w 1533279"/>
                <a:gd name="connsiteY1879" fmla="*/ 1214280 h 1674719"/>
                <a:gd name="connsiteX1880" fmla="*/ 1512393 w 1533279"/>
                <a:gd name="connsiteY1880" fmla="*/ 1217114 h 1674719"/>
                <a:gd name="connsiteX1881" fmla="*/ 1513324 w 1533279"/>
                <a:gd name="connsiteY1881" fmla="*/ 1216182 h 1674719"/>
                <a:gd name="connsiteX1882" fmla="*/ 1514290 w 1533279"/>
                <a:gd name="connsiteY1882" fmla="*/ 1214280 h 1674719"/>
                <a:gd name="connsiteX1883" fmla="*/ 1514290 w 1533279"/>
                <a:gd name="connsiteY1883" fmla="*/ 1214280 h 1674719"/>
                <a:gd name="connsiteX1884" fmla="*/ 1513324 w 1533279"/>
                <a:gd name="connsiteY1884" fmla="*/ 1212383 h 1674719"/>
                <a:gd name="connsiteX1885" fmla="*/ 1511427 w 1533279"/>
                <a:gd name="connsiteY1885" fmla="*/ 1214280 h 1674719"/>
                <a:gd name="connsiteX1886" fmla="*/ 1508598 w 1533279"/>
                <a:gd name="connsiteY1886" fmla="*/ 1217114 h 1674719"/>
                <a:gd name="connsiteX1887" fmla="*/ 1508598 w 1533279"/>
                <a:gd name="connsiteY1887" fmla="*/ 1219011 h 1674719"/>
                <a:gd name="connsiteX1888" fmla="*/ 1508598 w 1533279"/>
                <a:gd name="connsiteY1888" fmla="*/ 1219977 h 1674719"/>
                <a:gd name="connsiteX1889" fmla="*/ 1513324 w 1533279"/>
                <a:gd name="connsiteY1889" fmla="*/ 1219977 h 1674719"/>
                <a:gd name="connsiteX1890" fmla="*/ 1511427 w 1533279"/>
                <a:gd name="connsiteY1890" fmla="*/ 1221880 h 1674719"/>
                <a:gd name="connsiteX1891" fmla="*/ 1507627 w 1533279"/>
                <a:gd name="connsiteY1891" fmla="*/ 1225675 h 1674719"/>
                <a:gd name="connsiteX1892" fmla="*/ 1508598 w 1533279"/>
                <a:gd name="connsiteY1892" fmla="*/ 1229475 h 1674719"/>
                <a:gd name="connsiteX1893" fmla="*/ 1509524 w 1533279"/>
                <a:gd name="connsiteY1893" fmla="*/ 1234201 h 1674719"/>
                <a:gd name="connsiteX1894" fmla="*/ 1507627 w 1533279"/>
                <a:gd name="connsiteY1894" fmla="*/ 1238006 h 1674719"/>
                <a:gd name="connsiteX1895" fmla="*/ 1505724 w 1533279"/>
                <a:gd name="connsiteY1895" fmla="*/ 1238972 h 1674719"/>
                <a:gd name="connsiteX1896" fmla="*/ 1505724 w 1533279"/>
                <a:gd name="connsiteY1896" fmla="*/ 1238972 h 1674719"/>
                <a:gd name="connsiteX1897" fmla="*/ 1504798 w 1533279"/>
                <a:gd name="connsiteY1897" fmla="*/ 1240870 h 1674719"/>
                <a:gd name="connsiteX1898" fmla="*/ 1506695 w 1533279"/>
                <a:gd name="connsiteY1898" fmla="*/ 1244664 h 1674719"/>
                <a:gd name="connsiteX1899" fmla="*/ 1505724 w 1533279"/>
                <a:gd name="connsiteY1899" fmla="*/ 1246567 h 1674719"/>
                <a:gd name="connsiteX1900" fmla="*/ 1504798 w 1533279"/>
                <a:gd name="connsiteY1900" fmla="*/ 1247498 h 1674719"/>
                <a:gd name="connsiteX1901" fmla="*/ 1503832 w 1533279"/>
                <a:gd name="connsiteY1901" fmla="*/ 1252259 h 1674719"/>
                <a:gd name="connsiteX1902" fmla="*/ 1504798 w 1533279"/>
                <a:gd name="connsiteY1902" fmla="*/ 1253196 h 1674719"/>
                <a:gd name="connsiteX1903" fmla="*/ 1504798 w 1533279"/>
                <a:gd name="connsiteY1903" fmla="*/ 1254162 h 1674719"/>
                <a:gd name="connsiteX1904" fmla="*/ 1503832 w 1533279"/>
                <a:gd name="connsiteY1904" fmla="*/ 1254162 h 1674719"/>
                <a:gd name="connsiteX1905" fmla="*/ 1501929 w 1533279"/>
                <a:gd name="connsiteY1905" fmla="*/ 1255093 h 1674719"/>
                <a:gd name="connsiteX1906" fmla="*/ 1499101 w 1533279"/>
                <a:gd name="connsiteY1906" fmla="*/ 1256059 h 1674719"/>
                <a:gd name="connsiteX1907" fmla="*/ 1498130 w 1533279"/>
                <a:gd name="connsiteY1907" fmla="*/ 1256991 h 1674719"/>
                <a:gd name="connsiteX1908" fmla="*/ 1498130 w 1533279"/>
                <a:gd name="connsiteY1908" fmla="*/ 1261757 h 1674719"/>
                <a:gd name="connsiteX1909" fmla="*/ 1496227 w 1533279"/>
                <a:gd name="connsiteY1909" fmla="*/ 1261757 h 1674719"/>
                <a:gd name="connsiteX1910" fmla="*/ 1494334 w 1533279"/>
                <a:gd name="connsiteY1910" fmla="*/ 1264586 h 1674719"/>
                <a:gd name="connsiteX1911" fmla="*/ 1493403 w 1533279"/>
                <a:gd name="connsiteY1911" fmla="*/ 1271234 h 1674719"/>
                <a:gd name="connsiteX1912" fmla="*/ 1490535 w 1533279"/>
                <a:gd name="connsiteY1912" fmla="*/ 1272181 h 1674719"/>
                <a:gd name="connsiteX1913" fmla="*/ 1490535 w 1533279"/>
                <a:gd name="connsiteY1913" fmla="*/ 1275029 h 1674719"/>
                <a:gd name="connsiteX1914" fmla="*/ 1490535 w 1533279"/>
                <a:gd name="connsiteY1914" fmla="*/ 1275980 h 1674719"/>
                <a:gd name="connsiteX1915" fmla="*/ 1483906 w 1533279"/>
                <a:gd name="connsiteY1915" fmla="*/ 1274083 h 1674719"/>
                <a:gd name="connsiteX1916" fmla="*/ 1482940 w 1533279"/>
                <a:gd name="connsiteY1916" fmla="*/ 1275980 h 1674719"/>
                <a:gd name="connsiteX1917" fmla="*/ 1482008 w 1533279"/>
                <a:gd name="connsiteY1917" fmla="*/ 1278829 h 1674719"/>
                <a:gd name="connsiteX1918" fmla="*/ 1481042 w 1533279"/>
                <a:gd name="connsiteY1918" fmla="*/ 1280727 h 1674719"/>
                <a:gd name="connsiteX1919" fmla="*/ 1481042 w 1533279"/>
                <a:gd name="connsiteY1919" fmla="*/ 1288321 h 1674719"/>
                <a:gd name="connsiteX1920" fmla="*/ 1482940 w 1533279"/>
                <a:gd name="connsiteY1920" fmla="*/ 1290224 h 1674719"/>
                <a:gd name="connsiteX1921" fmla="*/ 1483906 w 1533279"/>
                <a:gd name="connsiteY1921" fmla="*/ 1292121 h 1674719"/>
                <a:gd name="connsiteX1922" fmla="*/ 1485808 w 1533279"/>
                <a:gd name="connsiteY1922" fmla="*/ 1293073 h 1674719"/>
                <a:gd name="connsiteX1923" fmla="*/ 1486735 w 1533279"/>
                <a:gd name="connsiteY1923" fmla="*/ 1296863 h 1674719"/>
                <a:gd name="connsiteX1924" fmla="*/ 1487706 w 1533279"/>
                <a:gd name="connsiteY1924" fmla="*/ 1301614 h 1674719"/>
                <a:gd name="connsiteX1925" fmla="*/ 1490535 w 1533279"/>
                <a:gd name="connsiteY1925" fmla="*/ 1304462 h 1674719"/>
                <a:gd name="connsiteX1926" fmla="*/ 1493403 w 1533279"/>
                <a:gd name="connsiteY1926" fmla="*/ 1306360 h 1674719"/>
                <a:gd name="connsiteX1927" fmla="*/ 1493403 w 1533279"/>
                <a:gd name="connsiteY1927" fmla="*/ 1307316 h 1674719"/>
                <a:gd name="connsiteX1928" fmla="*/ 1497203 w 1533279"/>
                <a:gd name="connsiteY1928" fmla="*/ 1309214 h 1674719"/>
                <a:gd name="connsiteX1929" fmla="*/ 1491501 w 1533279"/>
                <a:gd name="connsiteY1929" fmla="*/ 1312057 h 1674719"/>
                <a:gd name="connsiteX1930" fmla="*/ 1490535 w 1533279"/>
                <a:gd name="connsiteY1930" fmla="*/ 1312057 h 1674719"/>
                <a:gd name="connsiteX1931" fmla="*/ 1488637 w 1533279"/>
                <a:gd name="connsiteY1931" fmla="*/ 1312057 h 1674719"/>
                <a:gd name="connsiteX1932" fmla="*/ 1487706 w 1533279"/>
                <a:gd name="connsiteY1932" fmla="*/ 1313960 h 1674719"/>
                <a:gd name="connsiteX1933" fmla="*/ 1492437 w 1533279"/>
                <a:gd name="connsiteY1933" fmla="*/ 1323457 h 1674719"/>
                <a:gd name="connsiteX1934" fmla="*/ 1491501 w 1533279"/>
                <a:gd name="connsiteY1934" fmla="*/ 1326301 h 1674719"/>
                <a:gd name="connsiteX1935" fmla="*/ 1490535 w 1533279"/>
                <a:gd name="connsiteY1935" fmla="*/ 1328203 h 1674719"/>
                <a:gd name="connsiteX1936" fmla="*/ 1485808 w 1533279"/>
                <a:gd name="connsiteY1936" fmla="*/ 1329149 h 1674719"/>
                <a:gd name="connsiteX1937" fmla="*/ 1482008 w 1533279"/>
                <a:gd name="connsiteY1937" fmla="*/ 1331047 h 1674719"/>
                <a:gd name="connsiteX1938" fmla="*/ 1483906 w 1533279"/>
                <a:gd name="connsiteY1938" fmla="*/ 1332949 h 1674719"/>
                <a:gd name="connsiteX1939" fmla="*/ 1482940 w 1533279"/>
                <a:gd name="connsiteY1939" fmla="*/ 1338642 h 1674719"/>
                <a:gd name="connsiteX1940" fmla="*/ 1488637 w 1533279"/>
                <a:gd name="connsiteY1940" fmla="*/ 1339593 h 1674719"/>
                <a:gd name="connsiteX1941" fmla="*/ 1490535 w 1533279"/>
                <a:gd name="connsiteY1941" fmla="*/ 1338642 h 1674719"/>
                <a:gd name="connsiteX1942" fmla="*/ 1492437 w 1533279"/>
                <a:gd name="connsiteY1942" fmla="*/ 1338642 h 1674719"/>
                <a:gd name="connsiteX1943" fmla="*/ 1493403 w 1533279"/>
                <a:gd name="connsiteY1943" fmla="*/ 1338642 h 1674719"/>
                <a:gd name="connsiteX1944" fmla="*/ 1497203 w 1533279"/>
                <a:gd name="connsiteY1944" fmla="*/ 1339593 h 1674719"/>
                <a:gd name="connsiteX1945" fmla="*/ 1496227 w 1533279"/>
                <a:gd name="connsiteY1945" fmla="*/ 1342442 h 1674719"/>
                <a:gd name="connsiteX1946" fmla="*/ 1492437 w 1533279"/>
                <a:gd name="connsiteY1946" fmla="*/ 1346237 h 1674719"/>
                <a:gd name="connsiteX1947" fmla="*/ 1489608 w 1533279"/>
                <a:gd name="connsiteY1947" fmla="*/ 1348139 h 1674719"/>
                <a:gd name="connsiteX1948" fmla="*/ 1489608 w 1533279"/>
                <a:gd name="connsiteY1948" fmla="*/ 1352885 h 1674719"/>
                <a:gd name="connsiteX1949" fmla="*/ 1488637 w 1533279"/>
                <a:gd name="connsiteY1949" fmla="*/ 1355734 h 1674719"/>
                <a:gd name="connsiteX1950" fmla="*/ 1485808 w 1533279"/>
                <a:gd name="connsiteY1950" fmla="*/ 1360480 h 1674719"/>
                <a:gd name="connsiteX1951" fmla="*/ 1484842 w 1533279"/>
                <a:gd name="connsiteY1951" fmla="*/ 1361431 h 1674719"/>
                <a:gd name="connsiteX1952" fmla="*/ 1483906 w 1533279"/>
                <a:gd name="connsiteY1952" fmla="*/ 1363329 h 1674719"/>
                <a:gd name="connsiteX1953" fmla="*/ 1483906 w 1533279"/>
                <a:gd name="connsiteY1953" fmla="*/ 1368075 h 1674719"/>
                <a:gd name="connsiteX1954" fmla="*/ 1482940 w 1533279"/>
                <a:gd name="connsiteY1954" fmla="*/ 1369026 h 1674719"/>
                <a:gd name="connsiteX1955" fmla="*/ 1482940 w 1533279"/>
                <a:gd name="connsiteY1955" fmla="*/ 1371875 h 1674719"/>
                <a:gd name="connsiteX1956" fmla="*/ 1483906 w 1533279"/>
                <a:gd name="connsiteY1956" fmla="*/ 1373777 h 1674719"/>
                <a:gd name="connsiteX1957" fmla="*/ 1484842 w 1533279"/>
                <a:gd name="connsiteY1957" fmla="*/ 1375675 h 1674719"/>
                <a:gd name="connsiteX1958" fmla="*/ 1482940 w 1533279"/>
                <a:gd name="connsiteY1958" fmla="*/ 1375675 h 1674719"/>
                <a:gd name="connsiteX1959" fmla="*/ 1480116 w 1533279"/>
                <a:gd name="connsiteY1959" fmla="*/ 1379470 h 1674719"/>
                <a:gd name="connsiteX1960" fmla="*/ 1479140 w 1533279"/>
                <a:gd name="connsiteY1960" fmla="*/ 1383270 h 1674719"/>
                <a:gd name="connsiteX1961" fmla="*/ 1476311 w 1533279"/>
                <a:gd name="connsiteY1961" fmla="*/ 1388962 h 1674719"/>
                <a:gd name="connsiteX1962" fmla="*/ 1477242 w 1533279"/>
                <a:gd name="connsiteY1962" fmla="*/ 1394665 h 1674719"/>
                <a:gd name="connsiteX1963" fmla="*/ 1477242 w 1533279"/>
                <a:gd name="connsiteY1963" fmla="*/ 1394665 h 1674719"/>
                <a:gd name="connsiteX1964" fmla="*/ 1478213 w 1533279"/>
                <a:gd name="connsiteY1964" fmla="*/ 1396547 h 1674719"/>
                <a:gd name="connsiteX1965" fmla="*/ 1477242 w 1533279"/>
                <a:gd name="connsiteY1965" fmla="*/ 1400342 h 1674719"/>
                <a:gd name="connsiteX1966" fmla="*/ 1478213 w 1533279"/>
                <a:gd name="connsiteY1966" fmla="*/ 1407937 h 1674719"/>
                <a:gd name="connsiteX1967" fmla="*/ 1475345 w 1533279"/>
                <a:gd name="connsiteY1967" fmla="*/ 1408908 h 1674719"/>
                <a:gd name="connsiteX1968" fmla="*/ 1476311 w 1533279"/>
                <a:gd name="connsiteY1968" fmla="*/ 1407937 h 1674719"/>
                <a:gd name="connsiteX1969" fmla="*/ 1475345 w 1533279"/>
                <a:gd name="connsiteY1969" fmla="*/ 1407006 h 1674719"/>
                <a:gd name="connsiteX1970" fmla="*/ 1473447 w 1533279"/>
                <a:gd name="connsiteY1970" fmla="*/ 1406040 h 1674719"/>
                <a:gd name="connsiteX1971" fmla="*/ 1471545 w 1533279"/>
                <a:gd name="connsiteY1971" fmla="*/ 1407006 h 1674719"/>
                <a:gd name="connsiteX1972" fmla="*/ 1473447 w 1533279"/>
                <a:gd name="connsiteY1972" fmla="*/ 1408908 h 1674719"/>
                <a:gd name="connsiteX1973" fmla="*/ 1473447 w 1533279"/>
                <a:gd name="connsiteY1973" fmla="*/ 1409835 h 1674719"/>
                <a:gd name="connsiteX1974" fmla="*/ 1472516 w 1533279"/>
                <a:gd name="connsiteY1974" fmla="*/ 1410801 h 1674719"/>
                <a:gd name="connsiteX1975" fmla="*/ 1471545 w 1533279"/>
                <a:gd name="connsiteY1975" fmla="*/ 1412703 h 1674719"/>
                <a:gd name="connsiteX1976" fmla="*/ 1467740 w 1533279"/>
                <a:gd name="connsiteY1976" fmla="*/ 1414600 h 1674719"/>
                <a:gd name="connsiteX1977" fmla="*/ 1467740 w 1533279"/>
                <a:gd name="connsiteY1977" fmla="*/ 1415537 h 1674719"/>
                <a:gd name="connsiteX1978" fmla="*/ 1467740 w 1533279"/>
                <a:gd name="connsiteY1978" fmla="*/ 1418401 h 1674719"/>
                <a:gd name="connsiteX1979" fmla="*/ 1468721 w 1533279"/>
                <a:gd name="connsiteY1979" fmla="*/ 1420298 h 1674719"/>
                <a:gd name="connsiteX1980" fmla="*/ 1467740 w 1533279"/>
                <a:gd name="connsiteY1980" fmla="*/ 1423127 h 1674719"/>
                <a:gd name="connsiteX1981" fmla="*/ 1466819 w 1533279"/>
                <a:gd name="connsiteY1981" fmla="*/ 1425029 h 1674719"/>
                <a:gd name="connsiteX1982" fmla="*/ 1465852 w 1533279"/>
                <a:gd name="connsiteY1982" fmla="*/ 1425029 h 1674719"/>
                <a:gd name="connsiteX1983" fmla="*/ 1462052 w 1533279"/>
                <a:gd name="connsiteY1983" fmla="*/ 1425029 h 1674719"/>
                <a:gd name="connsiteX1984" fmla="*/ 1462052 w 1533279"/>
                <a:gd name="connsiteY1984" fmla="*/ 1425996 h 1674719"/>
                <a:gd name="connsiteX1985" fmla="*/ 1462052 w 1533279"/>
                <a:gd name="connsiteY1985" fmla="*/ 1435488 h 1674719"/>
                <a:gd name="connsiteX1986" fmla="*/ 1463950 w 1533279"/>
                <a:gd name="connsiteY1986" fmla="*/ 1439283 h 1674719"/>
                <a:gd name="connsiteX1987" fmla="*/ 1464921 w 1533279"/>
                <a:gd name="connsiteY1987" fmla="*/ 1439283 h 1674719"/>
                <a:gd name="connsiteX1988" fmla="*/ 1463950 w 1533279"/>
                <a:gd name="connsiteY1988" fmla="*/ 1447814 h 1674719"/>
                <a:gd name="connsiteX1989" fmla="*/ 1464921 w 1533279"/>
                <a:gd name="connsiteY1989" fmla="*/ 1464901 h 1674719"/>
                <a:gd name="connsiteX1990" fmla="*/ 1464921 w 1533279"/>
                <a:gd name="connsiteY1990" fmla="*/ 1465872 h 1674719"/>
                <a:gd name="connsiteX1991" fmla="*/ 1463019 w 1533279"/>
                <a:gd name="connsiteY1991" fmla="*/ 1466804 h 1674719"/>
                <a:gd name="connsiteX1992" fmla="*/ 1462052 w 1533279"/>
                <a:gd name="connsiteY1992" fmla="*/ 1468701 h 1674719"/>
                <a:gd name="connsiteX1993" fmla="*/ 1456360 w 1533279"/>
                <a:gd name="connsiteY1993" fmla="*/ 1477257 h 1674719"/>
                <a:gd name="connsiteX1994" fmla="*/ 1456360 w 1533279"/>
                <a:gd name="connsiteY1994" fmla="*/ 1480096 h 1674719"/>
                <a:gd name="connsiteX1995" fmla="*/ 1458253 w 1533279"/>
                <a:gd name="connsiteY1995" fmla="*/ 1488657 h 1674719"/>
                <a:gd name="connsiteX1996" fmla="*/ 1458253 w 1533279"/>
                <a:gd name="connsiteY1996" fmla="*/ 1489593 h 1674719"/>
                <a:gd name="connsiteX1997" fmla="*/ 1456360 w 1533279"/>
                <a:gd name="connsiteY1997" fmla="*/ 1491491 h 1674719"/>
                <a:gd name="connsiteX1998" fmla="*/ 1456360 w 1533279"/>
                <a:gd name="connsiteY1998" fmla="*/ 1493388 h 1674719"/>
                <a:gd name="connsiteX1999" fmla="*/ 1454458 w 1533279"/>
                <a:gd name="connsiteY1999" fmla="*/ 1494359 h 1674719"/>
                <a:gd name="connsiteX2000" fmla="*/ 1454458 w 1533279"/>
                <a:gd name="connsiteY2000" fmla="*/ 1497188 h 1674719"/>
                <a:gd name="connsiteX2001" fmla="*/ 1454458 w 1533279"/>
                <a:gd name="connsiteY2001" fmla="*/ 1499086 h 1674719"/>
                <a:gd name="connsiteX2002" fmla="*/ 1454458 w 1533279"/>
                <a:gd name="connsiteY2002" fmla="*/ 1501954 h 1674719"/>
                <a:gd name="connsiteX2003" fmla="*/ 1452560 w 1533279"/>
                <a:gd name="connsiteY2003" fmla="*/ 1502881 h 1674719"/>
                <a:gd name="connsiteX2004" fmla="*/ 1453526 w 1533279"/>
                <a:gd name="connsiteY2004" fmla="*/ 1507646 h 1674719"/>
                <a:gd name="connsiteX2005" fmla="*/ 1452560 w 1533279"/>
                <a:gd name="connsiteY2005" fmla="*/ 1508583 h 1674719"/>
                <a:gd name="connsiteX2006" fmla="*/ 1451629 w 1533279"/>
                <a:gd name="connsiteY2006" fmla="*/ 1510480 h 1674719"/>
                <a:gd name="connsiteX2007" fmla="*/ 1448760 w 1533279"/>
                <a:gd name="connsiteY2007" fmla="*/ 1512373 h 1674719"/>
                <a:gd name="connsiteX2008" fmla="*/ 1447829 w 1533279"/>
                <a:gd name="connsiteY2008" fmla="*/ 1515227 h 1674719"/>
                <a:gd name="connsiteX2009" fmla="*/ 1447829 w 1533279"/>
                <a:gd name="connsiteY2009" fmla="*/ 1520924 h 1674719"/>
                <a:gd name="connsiteX2010" fmla="*/ 1448760 w 1533279"/>
                <a:gd name="connsiteY2010" fmla="*/ 1521870 h 1674719"/>
                <a:gd name="connsiteX2011" fmla="*/ 1450658 w 1533279"/>
                <a:gd name="connsiteY2011" fmla="*/ 1529470 h 1674719"/>
                <a:gd name="connsiteX2012" fmla="*/ 1451629 w 1533279"/>
                <a:gd name="connsiteY2012" fmla="*/ 1531363 h 1674719"/>
                <a:gd name="connsiteX2013" fmla="*/ 1450658 w 1533279"/>
                <a:gd name="connsiteY2013" fmla="*/ 1532319 h 1674719"/>
                <a:gd name="connsiteX2014" fmla="*/ 1450658 w 1533279"/>
                <a:gd name="connsiteY2014" fmla="*/ 1536114 h 1674719"/>
                <a:gd name="connsiteX2015" fmla="*/ 1449731 w 1533279"/>
                <a:gd name="connsiteY2015" fmla="*/ 1537065 h 1674719"/>
                <a:gd name="connsiteX2016" fmla="*/ 1447829 w 1533279"/>
                <a:gd name="connsiteY2016" fmla="*/ 1538011 h 1674719"/>
                <a:gd name="connsiteX2017" fmla="*/ 1441165 w 1533279"/>
                <a:gd name="connsiteY2017" fmla="*/ 1545606 h 1674719"/>
                <a:gd name="connsiteX2018" fmla="*/ 1441165 w 1533279"/>
                <a:gd name="connsiteY2018" fmla="*/ 1547509 h 1674719"/>
                <a:gd name="connsiteX2019" fmla="*/ 1441165 w 1533279"/>
                <a:gd name="connsiteY2019" fmla="*/ 1550352 h 1674719"/>
                <a:gd name="connsiteX2020" fmla="*/ 1442141 w 1533279"/>
                <a:gd name="connsiteY2020" fmla="*/ 1554152 h 1674719"/>
                <a:gd name="connsiteX2021" fmla="*/ 1442141 w 1533279"/>
                <a:gd name="connsiteY2021" fmla="*/ 1556055 h 1674719"/>
                <a:gd name="connsiteX2022" fmla="*/ 1441165 w 1533279"/>
                <a:gd name="connsiteY2022" fmla="*/ 1557001 h 1674719"/>
                <a:gd name="connsiteX2023" fmla="*/ 1439263 w 1533279"/>
                <a:gd name="connsiteY2023" fmla="*/ 1557952 h 1674719"/>
                <a:gd name="connsiteX2024" fmla="*/ 1438336 w 1533279"/>
                <a:gd name="connsiteY2024" fmla="*/ 1557001 h 1674719"/>
                <a:gd name="connsiteX2025" fmla="*/ 1433571 w 1533279"/>
                <a:gd name="connsiteY2025" fmla="*/ 1558903 h 1674719"/>
                <a:gd name="connsiteX2026" fmla="*/ 1432639 w 1533279"/>
                <a:gd name="connsiteY2026" fmla="*/ 1559850 h 1674719"/>
                <a:gd name="connsiteX2027" fmla="*/ 1431668 w 1533279"/>
                <a:gd name="connsiteY2027" fmla="*/ 1564596 h 1674719"/>
                <a:gd name="connsiteX2028" fmla="*/ 1430741 w 1533279"/>
                <a:gd name="connsiteY2028" fmla="*/ 1569342 h 1674719"/>
                <a:gd name="connsiteX2029" fmla="*/ 1429770 w 1533279"/>
                <a:gd name="connsiteY2029" fmla="*/ 1573142 h 1674719"/>
                <a:gd name="connsiteX2030" fmla="*/ 1420273 w 1533279"/>
                <a:gd name="connsiteY2030" fmla="*/ 1570293 h 1674719"/>
                <a:gd name="connsiteX2031" fmla="*/ 1414581 w 1533279"/>
                <a:gd name="connsiteY2031" fmla="*/ 1569342 h 1674719"/>
                <a:gd name="connsiteX2032" fmla="*/ 1387060 w 1533279"/>
                <a:gd name="connsiteY2032" fmla="*/ 1558903 h 1674719"/>
                <a:gd name="connsiteX2033" fmla="*/ 1355714 w 1533279"/>
                <a:gd name="connsiteY2033" fmla="*/ 1548460 h 1674719"/>
                <a:gd name="connsiteX2034" fmla="*/ 1354783 w 1533279"/>
                <a:gd name="connsiteY2034" fmla="*/ 1547509 h 1674719"/>
                <a:gd name="connsiteX2035" fmla="*/ 1343388 w 1533279"/>
                <a:gd name="connsiteY2035" fmla="*/ 1546557 h 1674719"/>
                <a:gd name="connsiteX2036" fmla="*/ 1341491 w 1533279"/>
                <a:gd name="connsiteY2036" fmla="*/ 1547509 h 1674719"/>
                <a:gd name="connsiteX2037" fmla="*/ 1339588 w 1533279"/>
                <a:gd name="connsiteY2037" fmla="*/ 1550352 h 1674719"/>
                <a:gd name="connsiteX2038" fmla="*/ 1338662 w 1533279"/>
                <a:gd name="connsiteY2038" fmla="*/ 1551309 h 1674719"/>
                <a:gd name="connsiteX2039" fmla="*/ 1336759 w 1533279"/>
                <a:gd name="connsiteY2039" fmla="*/ 1553206 h 1674719"/>
                <a:gd name="connsiteX2040" fmla="*/ 1331067 w 1533279"/>
                <a:gd name="connsiteY2040" fmla="*/ 1557001 h 1674719"/>
                <a:gd name="connsiteX2041" fmla="*/ 1329164 w 1533279"/>
                <a:gd name="connsiteY2041" fmla="*/ 1557952 h 1674719"/>
                <a:gd name="connsiteX2042" fmla="*/ 1325364 w 1533279"/>
                <a:gd name="connsiteY2042" fmla="*/ 1561747 h 1674719"/>
                <a:gd name="connsiteX2043" fmla="*/ 1317769 w 1533279"/>
                <a:gd name="connsiteY2043" fmla="*/ 1568396 h 1674719"/>
                <a:gd name="connsiteX2044" fmla="*/ 1314906 w 1533279"/>
                <a:gd name="connsiteY2044" fmla="*/ 1567450 h 1674719"/>
                <a:gd name="connsiteX2045" fmla="*/ 1311106 w 1533279"/>
                <a:gd name="connsiteY2045" fmla="*/ 1567450 h 1674719"/>
                <a:gd name="connsiteX2046" fmla="*/ 1308277 w 1533279"/>
                <a:gd name="connsiteY2046" fmla="*/ 1567450 h 1674719"/>
                <a:gd name="connsiteX2047" fmla="*/ 1304477 w 1533279"/>
                <a:gd name="connsiteY2047" fmla="*/ 1569342 h 1674719"/>
                <a:gd name="connsiteX2048" fmla="*/ 1293087 w 1533279"/>
                <a:gd name="connsiteY2048" fmla="*/ 1582639 h 1674719"/>
                <a:gd name="connsiteX2049" fmla="*/ 1288321 w 1533279"/>
                <a:gd name="connsiteY2049" fmla="*/ 1577888 h 1674719"/>
                <a:gd name="connsiteX2050" fmla="*/ 1283595 w 1533279"/>
                <a:gd name="connsiteY2050" fmla="*/ 1577888 h 1674719"/>
                <a:gd name="connsiteX2051" fmla="*/ 1281693 w 1533279"/>
                <a:gd name="connsiteY2051" fmla="*/ 1576942 h 1674719"/>
                <a:gd name="connsiteX2052" fmla="*/ 1277893 w 1533279"/>
                <a:gd name="connsiteY2052" fmla="*/ 1575044 h 1674719"/>
                <a:gd name="connsiteX2053" fmla="*/ 1268400 w 1533279"/>
                <a:gd name="connsiteY2053" fmla="*/ 1574088 h 1674719"/>
                <a:gd name="connsiteX2054" fmla="*/ 1264605 w 1533279"/>
                <a:gd name="connsiteY2054" fmla="*/ 1572196 h 1674719"/>
                <a:gd name="connsiteX2055" fmla="*/ 1263634 w 1533279"/>
                <a:gd name="connsiteY2055" fmla="*/ 1569342 h 1674719"/>
                <a:gd name="connsiteX2056" fmla="*/ 1262703 w 1533279"/>
                <a:gd name="connsiteY2056" fmla="*/ 1568396 h 1674719"/>
                <a:gd name="connsiteX2057" fmla="*/ 1260805 w 1533279"/>
                <a:gd name="connsiteY2057" fmla="*/ 1563650 h 1674719"/>
                <a:gd name="connsiteX2058" fmla="*/ 1262703 w 1533279"/>
                <a:gd name="connsiteY2058" fmla="*/ 1557001 h 1674719"/>
                <a:gd name="connsiteX2059" fmla="*/ 1266498 w 1533279"/>
                <a:gd name="connsiteY2059" fmla="*/ 1540860 h 1674719"/>
                <a:gd name="connsiteX2060" fmla="*/ 1266498 w 1533279"/>
                <a:gd name="connsiteY2060" fmla="*/ 1533265 h 1674719"/>
                <a:gd name="connsiteX2061" fmla="*/ 1262703 w 1533279"/>
                <a:gd name="connsiteY2061" fmla="*/ 1526617 h 1674719"/>
                <a:gd name="connsiteX2062" fmla="*/ 1243713 w 1533279"/>
                <a:gd name="connsiteY2062" fmla="*/ 1522822 h 1674719"/>
                <a:gd name="connsiteX2063" fmla="*/ 1241816 w 1533279"/>
                <a:gd name="connsiteY2063" fmla="*/ 1520924 h 1674719"/>
                <a:gd name="connsiteX2064" fmla="*/ 1241816 w 1533279"/>
                <a:gd name="connsiteY2064" fmla="*/ 1519973 h 1674719"/>
                <a:gd name="connsiteX2065" fmla="*/ 1241816 w 1533279"/>
                <a:gd name="connsiteY2065" fmla="*/ 1519022 h 1674719"/>
                <a:gd name="connsiteX2066" fmla="*/ 1240850 w 1533279"/>
                <a:gd name="connsiteY2066" fmla="*/ 1518075 h 1674719"/>
                <a:gd name="connsiteX2067" fmla="*/ 1238016 w 1533279"/>
                <a:gd name="connsiteY2067" fmla="*/ 1517124 h 1674719"/>
                <a:gd name="connsiteX2068" fmla="*/ 1235147 w 1533279"/>
                <a:gd name="connsiteY2068" fmla="*/ 1517124 h 1674719"/>
                <a:gd name="connsiteX2069" fmla="*/ 1233250 w 1533279"/>
                <a:gd name="connsiteY2069" fmla="*/ 1515227 h 1674719"/>
                <a:gd name="connsiteX2070" fmla="*/ 1232318 w 1533279"/>
                <a:gd name="connsiteY2070" fmla="*/ 1515227 h 1674719"/>
                <a:gd name="connsiteX2071" fmla="*/ 1231352 w 1533279"/>
                <a:gd name="connsiteY2071" fmla="*/ 1512373 h 1674719"/>
                <a:gd name="connsiteX2072" fmla="*/ 1230421 w 1533279"/>
                <a:gd name="connsiteY2072" fmla="*/ 1511427 h 1674719"/>
                <a:gd name="connsiteX2073" fmla="*/ 1226631 w 1533279"/>
                <a:gd name="connsiteY2073" fmla="*/ 1511427 h 1674719"/>
                <a:gd name="connsiteX2074" fmla="*/ 1224723 w 1533279"/>
                <a:gd name="connsiteY2074" fmla="*/ 1510480 h 1674719"/>
                <a:gd name="connsiteX2075" fmla="*/ 1222826 w 1533279"/>
                <a:gd name="connsiteY2075" fmla="*/ 1508583 h 1674719"/>
                <a:gd name="connsiteX2076" fmla="*/ 1221860 w 1533279"/>
                <a:gd name="connsiteY2076" fmla="*/ 1507646 h 1674719"/>
                <a:gd name="connsiteX2077" fmla="*/ 1220924 w 1533279"/>
                <a:gd name="connsiteY2077" fmla="*/ 1506681 h 1674719"/>
                <a:gd name="connsiteX2078" fmla="*/ 1219958 w 1533279"/>
                <a:gd name="connsiteY2078" fmla="*/ 1504783 h 1674719"/>
                <a:gd name="connsiteX2079" fmla="*/ 1219026 w 1533279"/>
                <a:gd name="connsiteY2079" fmla="*/ 1503852 h 1674719"/>
                <a:gd name="connsiteX2080" fmla="*/ 1214260 w 1533279"/>
                <a:gd name="connsiteY2080" fmla="*/ 1506681 h 1674719"/>
                <a:gd name="connsiteX2081" fmla="*/ 1213329 w 1533279"/>
                <a:gd name="connsiteY2081" fmla="*/ 1507646 h 1674719"/>
                <a:gd name="connsiteX2082" fmla="*/ 1206665 w 1533279"/>
                <a:gd name="connsiteY2082" fmla="*/ 1507646 h 1674719"/>
                <a:gd name="connsiteX2083" fmla="*/ 1203836 w 1533279"/>
                <a:gd name="connsiteY2083" fmla="*/ 1506681 h 1674719"/>
                <a:gd name="connsiteX2084" fmla="*/ 1200036 w 1533279"/>
                <a:gd name="connsiteY2084" fmla="*/ 1503852 h 1674719"/>
                <a:gd name="connsiteX2085" fmla="*/ 1199070 w 1533279"/>
                <a:gd name="connsiteY2085" fmla="*/ 1503852 h 1674719"/>
                <a:gd name="connsiteX2086" fmla="*/ 1196241 w 1533279"/>
                <a:gd name="connsiteY2086" fmla="*/ 1502881 h 1674719"/>
                <a:gd name="connsiteX2087" fmla="*/ 1196241 w 1533279"/>
                <a:gd name="connsiteY2087" fmla="*/ 1505744 h 1674719"/>
                <a:gd name="connsiteX2088" fmla="*/ 1194339 w 1533279"/>
                <a:gd name="connsiteY2088" fmla="*/ 1507646 h 1674719"/>
                <a:gd name="connsiteX2089" fmla="*/ 1194339 w 1533279"/>
                <a:gd name="connsiteY2089" fmla="*/ 1508583 h 1674719"/>
                <a:gd name="connsiteX2090" fmla="*/ 1192442 w 1533279"/>
                <a:gd name="connsiteY2090" fmla="*/ 1510480 h 1674719"/>
                <a:gd name="connsiteX2091" fmla="*/ 1190539 w 1533279"/>
                <a:gd name="connsiteY2091" fmla="*/ 1511427 h 1674719"/>
                <a:gd name="connsiteX2092" fmla="*/ 1189573 w 1533279"/>
                <a:gd name="connsiteY2092" fmla="*/ 1513329 h 1674719"/>
                <a:gd name="connsiteX2093" fmla="*/ 1187676 w 1533279"/>
                <a:gd name="connsiteY2093" fmla="*/ 1512373 h 1674719"/>
                <a:gd name="connsiteX2094" fmla="*/ 1184847 w 1533279"/>
                <a:gd name="connsiteY2094" fmla="*/ 1511427 h 1674719"/>
                <a:gd name="connsiteX2095" fmla="*/ 1182949 w 1533279"/>
                <a:gd name="connsiteY2095" fmla="*/ 1511427 h 1674719"/>
                <a:gd name="connsiteX2096" fmla="*/ 1178178 w 1533279"/>
                <a:gd name="connsiteY2096" fmla="*/ 1510480 h 1674719"/>
                <a:gd name="connsiteX2097" fmla="*/ 1177252 w 1533279"/>
                <a:gd name="connsiteY2097" fmla="*/ 1509529 h 1674719"/>
                <a:gd name="connsiteX2098" fmla="*/ 1175354 w 1533279"/>
                <a:gd name="connsiteY2098" fmla="*/ 1507646 h 1674719"/>
                <a:gd name="connsiteX2099" fmla="*/ 1174383 w 1533279"/>
                <a:gd name="connsiteY2099" fmla="*/ 1506681 h 1674719"/>
                <a:gd name="connsiteX2100" fmla="*/ 1173452 w 1533279"/>
                <a:gd name="connsiteY2100" fmla="*/ 1504783 h 1674719"/>
                <a:gd name="connsiteX2101" fmla="*/ 1170588 w 1533279"/>
                <a:gd name="connsiteY2101" fmla="*/ 1504783 h 1674719"/>
                <a:gd name="connsiteX2102" fmla="*/ 1169657 w 1533279"/>
                <a:gd name="connsiteY2102" fmla="*/ 1502881 h 1674719"/>
                <a:gd name="connsiteX2103" fmla="*/ 1165857 w 1533279"/>
                <a:gd name="connsiteY2103" fmla="*/ 1501954 h 1674719"/>
                <a:gd name="connsiteX2104" fmla="*/ 1162993 w 1533279"/>
                <a:gd name="connsiteY2104" fmla="*/ 1502881 h 1674719"/>
                <a:gd name="connsiteX2105" fmla="*/ 1162057 w 1533279"/>
                <a:gd name="connsiteY2105" fmla="*/ 1504783 h 1674719"/>
                <a:gd name="connsiteX2106" fmla="*/ 1159193 w 1533279"/>
                <a:gd name="connsiteY2106" fmla="*/ 1505744 h 1674719"/>
                <a:gd name="connsiteX2107" fmla="*/ 1161091 w 1533279"/>
                <a:gd name="connsiteY2107" fmla="*/ 1508583 h 1674719"/>
                <a:gd name="connsiteX2108" fmla="*/ 1159193 w 1533279"/>
                <a:gd name="connsiteY2108" fmla="*/ 1510480 h 1674719"/>
                <a:gd name="connsiteX2109" fmla="*/ 1159193 w 1533279"/>
                <a:gd name="connsiteY2109" fmla="*/ 1511427 h 1674719"/>
                <a:gd name="connsiteX2110" fmla="*/ 1158262 w 1533279"/>
                <a:gd name="connsiteY2110" fmla="*/ 1514275 h 1674719"/>
                <a:gd name="connsiteX2111" fmla="*/ 1157291 w 1533279"/>
                <a:gd name="connsiteY2111" fmla="*/ 1515227 h 1674719"/>
                <a:gd name="connsiteX2112" fmla="*/ 1154462 w 1533279"/>
                <a:gd name="connsiteY2112" fmla="*/ 1515227 h 1674719"/>
                <a:gd name="connsiteX2113" fmla="*/ 1150667 w 1533279"/>
                <a:gd name="connsiteY2113" fmla="*/ 1514275 h 1674719"/>
                <a:gd name="connsiteX2114" fmla="*/ 1149696 w 1533279"/>
                <a:gd name="connsiteY2114" fmla="*/ 1513329 h 1674719"/>
                <a:gd name="connsiteX2115" fmla="*/ 1148770 w 1533279"/>
                <a:gd name="connsiteY2115" fmla="*/ 1517124 h 1674719"/>
                <a:gd name="connsiteX2116" fmla="*/ 1147799 w 1533279"/>
                <a:gd name="connsiteY2116" fmla="*/ 1519973 h 1674719"/>
                <a:gd name="connsiteX2117" fmla="*/ 1146867 w 1533279"/>
                <a:gd name="connsiteY2117" fmla="*/ 1519973 h 1674719"/>
                <a:gd name="connsiteX2118" fmla="*/ 1142101 w 1533279"/>
                <a:gd name="connsiteY2118" fmla="*/ 1520924 h 1674719"/>
                <a:gd name="connsiteX2119" fmla="*/ 1140204 w 1533279"/>
                <a:gd name="connsiteY2119" fmla="*/ 1519973 h 1674719"/>
                <a:gd name="connsiteX2120" fmla="*/ 1138301 w 1533279"/>
                <a:gd name="connsiteY2120" fmla="*/ 1519973 h 1674719"/>
                <a:gd name="connsiteX2121" fmla="*/ 1136409 w 1533279"/>
                <a:gd name="connsiteY2121" fmla="*/ 1520924 h 1674719"/>
                <a:gd name="connsiteX2122" fmla="*/ 1136409 w 1533279"/>
                <a:gd name="connsiteY2122" fmla="*/ 1520924 h 1674719"/>
                <a:gd name="connsiteX2123" fmla="*/ 1135472 w 1533279"/>
                <a:gd name="connsiteY2123" fmla="*/ 1520924 h 1674719"/>
                <a:gd name="connsiteX2124" fmla="*/ 1133575 w 1533279"/>
                <a:gd name="connsiteY2124" fmla="*/ 1521870 h 1674719"/>
                <a:gd name="connsiteX2125" fmla="*/ 1126912 w 1533279"/>
                <a:gd name="connsiteY2125" fmla="*/ 1523768 h 1674719"/>
                <a:gd name="connsiteX2126" fmla="*/ 1123111 w 1533279"/>
                <a:gd name="connsiteY2126" fmla="*/ 1524724 h 1674719"/>
                <a:gd name="connsiteX2127" fmla="*/ 1119312 w 1533279"/>
                <a:gd name="connsiteY2127" fmla="*/ 1526617 h 1674719"/>
                <a:gd name="connsiteX2128" fmla="*/ 1117419 w 1533279"/>
                <a:gd name="connsiteY2128" fmla="*/ 1526617 h 1674719"/>
                <a:gd name="connsiteX2129" fmla="*/ 1114585 w 1533279"/>
                <a:gd name="connsiteY2129" fmla="*/ 1528519 h 1674719"/>
                <a:gd name="connsiteX2130" fmla="*/ 1112683 w 1533279"/>
                <a:gd name="connsiteY2130" fmla="*/ 1530416 h 1674719"/>
                <a:gd name="connsiteX2131" fmla="*/ 1111717 w 1533279"/>
                <a:gd name="connsiteY2131" fmla="*/ 1531363 h 1674719"/>
                <a:gd name="connsiteX2132" fmla="*/ 1109819 w 1533279"/>
                <a:gd name="connsiteY2132" fmla="*/ 1533265 h 1674719"/>
                <a:gd name="connsiteX2133" fmla="*/ 1109819 w 1533279"/>
                <a:gd name="connsiteY2133" fmla="*/ 1535163 h 1674719"/>
                <a:gd name="connsiteX2134" fmla="*/ 1107922 w 1533279"/>
                <a:gd name="connsiteY2134" fmla="*/ 1536114 h 1674719"/>
                <a:gd name="connsiteX2135" fmla="*/ 1106024 w 1533279"/>
                <a:gd name="connsiteY2135" fmla="*/ 1540860 h 1674719"/>
                <a:gd name="connsiteX2136" fmla="*/ 1105088 w 1533279"/>
                <a:gd name="connsiteY2136" fmla="*/ 1542758 h 1674719"/>
                <a:gd name="connsiteX2137" fmla="*/ 1101293 w 1533279"/>
                <a:gd name="connsiteY2137" fmla="*/ 1549406 h 1674719"/>
                <a:gd name="connsiteX2138" fmla="*/ 1101293 w 1533279"/>
                <a:gd name="connsiteY2138" fmla="*/ 1550352 h 1674719"/>
                <a:gd name="connsiteX2139" fmla="*/ 1102264 w 1533279"/>
                <a:gd name="connsiteY2139" fmla="*/ 1551309 h 1674719"/>
                <a:gd name="connsiteX2140" fmla="*/ 1104161 w 1533279"/>
                <a:gd name="connsiteY2140" fmla="*/ 1552255 h 1674719"/>
                <a:gd name="connsiteX2141" fmla="*/ 1104161 w 1533279"/>
                <a:gd name="connsiteY2141" fmla="*/ 1554152 h 1674719"/>
                <a:gd name="connsiteX2142" fmla="*/ 1102264 w 1533279"/>
                <a:gd name="connsiteY2142" fmla="*/ 1555104 h 1674719"/>
                <a:gd name="connsiteX2143" fmla="*/ 1100362 w 1533279"/>
                <a:gd name="connsiteY2143" fmla="*/ 1557001 h 1674719"/>
                <a:gd name="connsiteX2144" fmla="*/ 1101293 w 1533279"/>
                <a:gd name="connsiteY2144" fmla="*/ 1561747 h 1674719"/>
                <a:gd name="connsiteX2145" fmla="*/ 1101293 w 1533279"/>
                <a:gd name="connsiteY2145" fmla="*/ 1562703 h 1674719"/>
                <a:gd name="connsiteX2146" fmla="*/ 1100362 w 1533279"/>
                <a:gd name="connsiteY2146" fmla="*/ 1569342 h 1674719"/>
                <a:gd name="connsiteX2147" fmla="*/ 1100362 w 1533279"/>
                <a:gd name="connsiteY2147" fmla="*/ 1573142 h 1674719"/>
                <a:gd name="connsiteX2148" fmla="*/ 1102264 w 1533279"/>
                <a:gd name="connsiteY2148" fmla="*/ 1574088 h 1674719"/>
                <a:gd name="connsiteX2149" fmla="*/ 1103190 w 1533279"/>
                <a:gd name="connsiteY2149" fmla="*/ 1575044 h 1674719"/>
                <a:gd name="connsiteX2150" fmla="*/ 1104161 w 1533279"/>
                <a:gd name="connsiteY2150" fmla="*/ 1575991 h 1674719"/>
                <a:gd name="connsiteX2151" fmla="*/ 1105088 w 1533279"/>
                <a:gd name="connsiteY2151" fmla="*/ 1576942 h 1674719"/>
                <a:gd name="connsiteX2152" fmla="*/ 1106990 w 1533279"/>
                <a:gd name="connsiteY2152" fmla="*/ 1578839 h 1674719"/>
                <a:gd name="connsiteX2153" fmla="*/ 1107922 w 1533279"/>
                <a:gd name="connsiteY2153" fmla="*/ 1580737 h 1674719"/>
                <a:gd name="connsiteX2154" fmla="*/ 1111717 w 1533279"/>
                <a:gd name="connsiteY2154" fmla="*/ 1583585 h 1674719"/>
                <a:gd name="connsiteX2155" fmla="*/ 1109819 w 1533279"/>
                <a:gd name="connsiteY2155" fmla="*/ 1590234 h 1674719"/>
                <a:gd name="connsiteX2156" fmla="*/ 1108888 w 1533279"/>
                <a:gd name="connsiteY2156" fmla="*/ 1590234 h 1674719"/>
                <a:gd name="connsiteX2157" fmla="*/ 1106024 w 1533279"/>
                <a:gd name="connsiteY2157" fmla="*/ 1592132 h 1674719"/>
                <a:gd name="connsiteX2158" fmla="*/ 1104161 w 1533279"/>
                <a:gd name="connsiteY2158" fmla="*/ 1591185 h 1674719"/>
                <a:gd name="connsiteX2159" fmla="*/ 1103190 w 1533279"/>
                <a:gd name="connsiteY2159" fmla="*/ 1590234 h 1674719"/>
                <a:gd name="connsiteX2160" fmla="*/ 1100362 w 1533279"/>
                <a:gd name="connsiteY2160" fmla="*/ 1587386 h 1674719"/>
                <a:gd name="connsiteX2161" fmla="*/ 1098464 w 1533279"/>
                <a:gd name="connsiteY2161" fmla="*/ 1587386 h 1674719"/>
                <a:gd name="connsiteX2162" fmla="*/ 1093693 w 1533279"/>
                <a:gd name="connsiteY2162" fmla="*/ 1584537 h 1674719"/>
                <a:gd name="connsiteX2163" fmla="*/ 1088001 w 1533279"/>
                <a:gd name="connsiteY2163" fmla="*/ 1583585 h 1674719"/>
                <a:gd name="connsiteX2164" fmla="*/ 1084201 w 1533279"/>
                <a:gd name="connsiteY2164" fmla="*/ 1582639 h 1674719"/>
                <a:gd name="connsiteX2165" fmla="*/ 1082308 w 1533279"/>
                <a:gd name="connsiteY2165" fmla="*/ 1583585 h 1674719"/>
                <a:gd name="connsiteX2166" fmla="*/ 1081372 w 1533279"/>
                <a:gd name="connsiteY2166" fmla="*/ 1584537 h 1674719"/>
                <a:gd name="connsiteX2167" fmla="*/ 1080406 w 1533279"/>
                <a:gd name="connsiteY2167" fmla="*/ 1589283 h 1674719"/>
                <a:gd name="connsiteX2168" fmla="*/ 1079474 w 1533279"/>
                <a:gd name="connsiteY2168" fmla="*/ 1592132 h 1674719"/>
                <a:gd name="connsiteX2169" fmla="*/ 1078508 w 1533279"/>
                <a:gd name="connsiteY2169" fmla="*/ 1594034 h 1674719"/>
                <a:gd name="connsiteX2170" fmla="*/ 1077577 w 1533279"/>
                <a:gd name="connsiteY2170" fmla="*/ 1595931 h 1674719"/>
                <a:gd name="connsiteX2171" fmla="*/ 1076606 w 1533279"/>
                <a:gd name="connsiteY2171" fmla="*/ 1597829 h 1674719"/>
                <a:gd name="connsiteX2172" fmla="*/ 1074708 w 1533279"/>
                <a:gd name="connsiteY2172" fmla="*/ 1599726 h 1674719"/>
                <a:gd name="connsiteX2173" fmla="*/ 1073777 w 1533279"/>
                <a:gd name="connsiteY2173" fmla="*/ 1601629 h 1674719"/>
                <a:gd name="connsiteX2174" fmla="*/ 1072811 w 1533279"/>
                <a:gd name="connsiteY2174" fmla="*/ 1601629 h 1674719"/>
                <a:gd name="connsiteX2175" fmla="*/ 1071880 w 1533279"/>
                <a:gd name="connsiteY2175" fmla="*/ 1600678 h 1674719"/>
                <a:gd name="connsiteX2176" fmla="*/ 1069977 w 1533279"/>
                <a:gd name="connsiteY2176" fmla="*/ 1599726 h 1674719"/>
                <a:gd name="connsiteX2177" fmla="*/ 1067114 w 1533279"/>
                <a:gd name="connsiteY2177" fmla="*/ 1598780 h 1674719"/>
                <a:gd name="connsiteX2178" fmla="*/ 1062382 w 1533279"/>
                <a:gd name="connsiteY2178" fmla="*/ 1597829 h 1674719"/>
                <a:gd name="connsiteX2179" fmla="*/ 1059519 w 1533279"/>
                <a:gd name="connsiteY2179" fmla="*/ 1600678 h 1674719"/>
                <a:gd name="connsiteX2180" fmla="*/ 1058587 w 1533279"/>
                <a:gd name="connsiteY2180" fmla="*/ 1602575 h 1674719"/>
                <a:gd name="connsiteX2181" fmla="*/ 1057616 w 1533279"/>
                <a:gd name="connsiteY2181" fmla="*/ 1602575 h 1674719"/>
                <a:gd name="connsiteX2182" fmla="*/ 1054787 w 1533279"/>
                <a:gd name="connsiteY2182" fmla="*/ 1604473 h 1674719"/>
                <a:gd name="connsiteX2183" fmla="*/ 1050987 w 1533279"/>
                <a:gd name="connsiteY2183" fmla="*/ 1605429 h 1674719"/>
                <a:gd name="connsiteX2184" fmla="*/ 1049100 w 1533279"/>
                <a:gd name="connsiteY2184" fmla="*/ 1607321 h 1674719"/>
                <a:gd name="connsiteX2185" fmla="*/ 1049100 w 1533279"/>
                <a:gd name="connsiteY2185" fmla="*/ 1609224 h 1674719"/>
                <a:gd name="connsiteX2186" fmla="*/ 1048124 w 1533279"/>
                <a:gd name="connsiteY2186" fmla="*/ 1610175 h 1674719"/>
                <a:gd name="connsiteX2187" fmla="*/ 1047192 w 1533279"/>
                <a:gd name="connsiteY2187" fmla="*/ 1613024 h 1674719"/>
                <a:gd name="connsiteX2188" fmla="*/ 1044329 w 1533279"/>
                <a:gd name="connsiteY2188" fmla="*/ 1616814 h 1674719"/>
                <a:gd name="connsiteX2189" fmla="*/ 1043393 w 1533279"/>
                <a:gd name="connsiteY2189" fmla="*/ 1617770 h 1674719"/>
                <a:gd name="connsiteX2190" fmla="*/ 1040529 w 1533279"/>
                <a:gd name="connsiteY2190" fmla="*/ 1618716 h 1674719"/>
                <a:gd name="connsiteX2191" fmla="*/ 1039597 w 1533279"/>
                <a:gd name="connsiteY2191" fmla="*/ 1620614 h 1674719"/>
                <a:gd name="connsiteX2192" fmla="*/ 1023437 w 1533279"/>
                <a:gd name="connsiteY2192" fmla="*/ 1625365 h 1674719"/>
                <a:gd name="connsiteX2193" fmla="*/ 1019637 w 1533279"/>
                <a:gd name="connsiteY2193" fmla="*/ 1622516 h 1674719"/>
                <a:gd name="connsiteX2194" fmla="*/ 1018710 w 1533279"/>
                <a:gd name="connsiteY2194" fmla="*/ 1621565 h 1674719"/>
                <a:gd name="connsiteX2195" fmla="*/ 1016808 w 1533279"/>
                <a:gd name="connsiteY2195" fmla="*/ 1621565 h 1674719"/>
                <a:gd name="connsiteX2196" fmla="*/ 1008242 w 1533279"/>
                <a:gd name="connsiteY2196" fmla="*/ 1619667 h 1674719"/>
                <a:gd name="connsiteX2197" fmla="*/ 1008242 w 1533279"/>
                <a:gd name="connsiteY2197" fmla="*/ 1615867 h 1674719"/>
                <a:gd name="connsiteX2198" fmla="*/ 1007316 w 1533279"/>
                <a:gd name="connsiteY2198" fmla="*/ 1614921 h 1674719"/>
                <a:gd name="connsiteX2199" fmla="*/ 994023 w 1533279"/>
                <a:gd name="connsiteY2199" fmla="*/ 1603526 h 1674719"/>
                <a:gd name="connsiteX2200" fmla="*/ 988326 w 1533279"/>
                <a:gd name="connsiteY2200" fmla="*/ 1600678 h 1674719"/>
                <a:gd name="connsiteX2201" fmla="*/ 975034 w 1533279"/>
                <a:gd name="connsiteY2201" fmla="*/ 1589283 h 1674719"/>
                <a:gd name="connsiteX2202" fmla="*/ 970268 w 1533279"/>
                <a:gd name="connsiteY2202" fmla="*/ 1589283 h 1674719"/>
                <a:gd name="connsiteX2203" fmla="*/ 968370 w 1533279"/>
                <a:gd name="connsiteY2203" fmla="*/ 1592132 h 1674719"/>
                <a:gd name="connsiteX2204" fmla="*/ 966473 w 1533279"/>
                <a:gd name="connsiteY2204" fmla="*/ 1597829 h 1674719"/>
                <a:gd name="connsiteX2205" fmla="*/ 964570 w 1533279"/>
                <a:gd name="connsiteY2205" fmla="*/ 1598780 h 1674719"/>
                <a:gd name="connsiteX2206" fmla="*/ 963644 w 1533279"/>
                <a:gd name="connsiteY2206" fmla="*/ 1599726 h 1674719"/>
                <a:gd name="connsiteX2207" fmla="*/ 962673 w 1533279"/>
                <a:gd name="connsiteY2207" fmla="*/ 1600678 h 1674719"/>
                <a:gd name="connsiteX2208" fmla="*/ 934186 w 1533279"/>
                <a:gd name="connsiteY2208" fmla="*/ 1601629 h 1674719"/>
                <a:gd name="connsiteX2209" fmla="*/ 933259 w 1533279"/>
                <a:gd name="connsiteY2209" fmla="*/ 1610175 h 1674719"/>
                <a:gd name="connsiteX2210" fmla="*/ 932288 w 1533279"/>
                <a:gd name="connsiteY2210" fmla="*/ 1616814 h 1674719"/>
                <a:gd name="connsiteX2211" fmla="*/ 932288 w 1533279"/>
                <a:gd name="connsiteY2211" fmla="*/ 1617770 h 1674719"/>
                <a:gd name="connsiteX2212" fmla="*/ 929459 w 1533279"/>
                <a:gd name="connsiteY2212" fmla="*/ 1620614 h 1674719"/>
                <a:gd name="connsiteX2213" fmla="*/ 921864 w 1533279"/>
                <a:gd name="connsiteY2213" fmla="*/ 1631057 h 1674719"/>
                <a:gd name="connsiteX2214" fmla="*/ 919962 w 1533279"/>
                <a:gd name="connsiteY2214" fmla="*/ 1635804 h 1674719"/>
                <a:gd name="connsiteX2215" fmla="*/ 915196 w 1533279"/>
                <a:gd name="connsiteY2215" fmla="*/ 1644335 h 1674719"/>
                <a:gd name="connsiteX2216" fmla="*/ 906670 w 1533279"/>
                <a:gd name="connsiteY2216" fmla="*/ 1648134 h 1674719"/>
                <a:gd name="connsiteX2217" fmla="*/ 905704 w 1533279"/>
                <a:gd name="connsiteY2217" fmla="*/ 1647198 h 1674719"/>
                <a:gd name="connsiteX2218" fmla="*/ 899075 w 1533279"/>
                <a:gd name="connsiteY2218" fmla="*/ 1641506 h 1674719"/>
                <a:gd name="connsiteX2219" fmla="*/ 889582 w 1533279"/>
                <a:gd name="connsiteY2219" fmla="*/ 1645301 h 1674719"/>
                <a:gd name="connsiteX2220" fmla="*/ 887680 w 1533279"/>
                <a:gd name="connsiteY2220" fmla="*/ 1646232 h 1674719"/>
                <a:gd name="connsiteX2221" fmla="*/ 885787 w 1533279"/>
                <a:gd name="connsiteY2221" fmla="*/ 1647198 h 1674719"/>
                <a:gd name="connsiteX2222" fmla="*/ 881016 w 1533279"/>
                <a:gd name="connsiteY2222" fmla="*/ 1650032 h 1674719"/>
                <a:gd name="connsiteX2223" fmla="*/ 878183 w 1533279"/>
                <a:gd name="connsiteY2223" fmla="*/ 1650998 h 1674719"/>
                <a:gd name="connsiteX2224" fmla="*/ 871524 w 1533279"/>
                <a:gd name="connsiteY2224" fmla="*/ 1654793 h 1674719"/>
                <a:gd name="connsiteX2225" fmla="*/ 870593 w 1533279"/>
                <a:gd name="connsiteY2225" fmla="*/ 1658593 h 1674719"/>
                <a:gd name="connsiteX2226" fmla="*/ 868690 w 1533279"/>
                <a:gd name="connsiteY2226" fmla="*/ 1666188 h 1674719"/>
                <a:gd name="connsiteX2227" fmla="*/ 867724 w 1533279"/>
                <a:gd name="connsiteY2227" fmla="*/ 1668090 h 1674719"/>
                <a:gd name="connsiteX2228" fmla="*/ 865861 w 1533279"/>
                <a:gd name="connsiteY2228" fmla="*/ 1669022 h 1674719"/>
                <a:gd name="connsiteX2229" fmla="*/ 864895 w 1533279"/>
                <a:gd name="connsiteY2229" fmla="*/ 1669988 h 1674719"/>
                <a:gd name="connsiteX2230" fmla="*/ 862998 w 1533279"/>
                <a:gd name="connsiteY2230" fmla="*/ 1671890 h 1674719"/>
                <a:gd name="connsiteX2231" fmla="*/ 861095 w 1533279"/>
                <a:gd name="connsiteY2231" fmla="*/ 1674719 h 1674719"/>
                <a:gd name="connsiteX2232" fmla="*/ 856369 w 1533279"/>
                <a:gd name="connsiteY2232" fmla="*/ 1674719 h 1674719"/>
                <a:gd name="connsiteX2233" fmla="*/ 854467 w 1533279"/>
                <a:gd name="connsiteY2233" fmla="*/ 1673783 h 1674719"/>
                <a:gd name="connsiteX2234" fmla="*/ 850672 w 1533279"/>
                <a:gd name="connsiteY2234" fmla="*/ 1672817 h 1674719"/>
                <a:gd name="connsiteX2235" fmla="*/ 846872 w 1533279"/>
                <a:gd name="connsiteY2235" fmla="*/ 1671890 h 1674719"/>
                <a:gd name="connsiteX2236" fmla="*/ 841179 w 1533279"/>
                <a:gd name="connsiteY2236" fmla="*/ 1671890 h 1674719"/>
                <a:gd name="connsiteX2237" fmla="*/ 839277 w 1533279"/>
                <a:gd name="connsiteY2237" fmla="*/ 1672817 h 1674719"/>
                <a:gd name="connsiteX2238" fmla="*/ 819321 w 1533279"/>
                <a:gd name="connsiteY2238" fmla="*/ 1666188 h 1674719"/>
                <a:gd name="connsiteX2239" fmla="*/ 813624 w 1533279"/>
                <a:gd name="connsiteY2239" fmla="*/ 1665222 h 1674719"/>
                <a:gd name="connsiteX2240" fmla="*/ 807926 w 1533279"/>
                <a:gd name="connsiteY2240" fmla="*/ 1662393 h 1674719"/>
                <a:gd name="connsiteX2241" fmla="*/ 799400 w 1533279"/>
                <a:gd name="connsiteY2241" fmla="*/ 1663324 h 1674719"/>
                <a:gd name="connsiteX2242" fmla="*/ 798434 w 1533279"/>
                <a:gd name="connsiteY2242" fmla="*/ 1663324 h 1674719"/>
                <a:gd name="connsiteX2243" fmla="*/ 787039 w 1533279"/>
                <a:gd name="connsiteY2243" fmla="*/ 1662393 h 1674719"/>
                <a:gd name="connsiteX2244" fmla="*/ 781347 w 1533279"/>
                <a:gd name="connsiteY2244" fmla="*/ 1656696 h 1674719"/>
                <a:gd name="connsiteX2245" fmla="*/ 779444 w 1533279"/>
                <a:gd name="connsiteY2245" fmla="*/ 1650998 h 1674719"/>
                <a:gd name="connsiteX2246" fmla="*/ 776615 w 1533279"/>
                <a:gd name="connsiteY2246" fmla="*/ 1646232 h 1674719"/>
                <a:gd name="connsiteX2247" fmla="*/ 773747 w 1533279"/>
                <a:gd name="connsiteY2247" fmla="*/ 1646232 h 1674719"/>
                <a:gd name="connsiteX2248" fmla="*/ 770918 w 1533279"/>
                <a:gd name="connsiteY2248" fmla="*/ 1646232 h 1674719"/>
                <a:gd name="connsiteX2249" fmla="*/ 762357 w 1533279"/>
                <a:gd name="connsiteY2249" fmla="*/ 1645301 h 1674719"/>
                <a:gd name="connsiteX2250" fmla="*/ 761421 w 1533279"/>
                <a:gd name="connsiteY2250" fmla="*/ 1645301 h 1674719"/>
                <a:gd name="connsiteX2251" fmla="*/ 753826 w 1533279"/>
                <a:gd name="connsiteY2251" fmla="*/ 1647198 h 1674719"/>
                <a:gd name="connsiteX2252" fmla="*/ 752860 w 1533279"/>
                <a:gd name="connsiteY2252" fmla="*/ 1646232 h 1674719"/>
                <a:gd name="connsiteX2253" fmla="*/ 751928 w 1533279"/>
                <a:gd name="connsiteY2253" fmla="*/ 1645301 h 1674719"/>
                <a:gd name="connsiteX2254" fmla="*/ 746231 w 1533279"/>
                <a:gd name="connsiteY2254" fmla="*/ 1644335 h 1674719"/>
                <a:gd name="connsiteX2255" fmla="*/ 736739 w 1533279"/>
                <a:gd name="connsiteY2255" fmla="*/ 1650032 h 1674719"/>
                <a:gd name="connsiteX2256" fmla="*/ 735767 w 1533279"/>
                <a:gd name="connsiteY2256" fmla="*/ 1650998 h 1674719"/>
                <a:gd name="connsiteX2257" fmla="*/ 731036 w 1533279"/>
                <a:gd name="connsiteY2257" fmla="*/ 1654793 h 1674719"/>
                <a:gd name="connsiteX2258" fmla="*/ 723441 w 1533279"/>
                <a:gd name="connsiteY2258" fmla="*/ 1656696 h 1674719"/>
                <a:gd name="connsiteX2259" fmla="*/ 722475 w 1533279"/>
                <a:gd name="connsiteY2259" fmla="*/ 1657627 h 1674719"/>
                <a:gd name="connsiteX2260" fmla="*/ 716778 w 1533279"/>
                <a:gd name="connsiteY2260" fmla="*/ 1657627 h 1674719"/>
                <a:gd name="connsiteX2261" fmla="*/ 713949 w 1533279"/>
                <a:gd name="connsiteY2261" fmla="*/ 1658593 h 1674719"/>
                <a:gd name="connsiteX2262" fmla="*/ 687364 w 1533279"/>
                <a:gd name="connsiteY2262" fmla="*/ 1657627 h 1674719"/>
                <a:gd name="connsiteX2263" fmla="*/ 682598 w 1533279"/>
                <a:gd name="connsiteY2263" fmla="*/ 1654793 h 1674719"/>
                <a:gd name="connsiteX2264" fmla="*/ 680701 w 1533279"/>
                <a:gd name="connsiteY2264" fmla="*/ 1652901 h 1674719"/>
                <a:gd name="connsiteX2265" fmla="*/ 678798 w 1533279"/>
                <a:gd name="connsiteY2265" fmla="*/ 1651930 h 1674719"/>
                <a:gd name="connsiteX2266" fmla="*/ 671204 w 1533279"/>
                <a:gd name="connsiteY2266" fmla="*/ 1643403 h 1674719"/>
                <a:gd name="connsiteX2267" fmla="*/ 669306 w 1533279"/>
                <a:gd name="connsiteY2267" fmla="*/ 1640540 h 1674719"/>
                <a:gd name="connsiteX2268" fmla="*/ 663609 w 1533279"/>
                <a:gd name="connsiteY2268" fmla="*/ 1632009 h 1674719"/>
                <a:gd name="connsiteX2269" fmla="*/ 663609 w 1533279"/>
                <a:gd name="connsiteY2269" fmla="*/ 1632009 h 1674719"/>
                <a:gd name="connsiteX2270" fmla="*/ 662672 w 1533279"/>
                <a:gd name="connsiteY2270" fmla="*/ 1630111 h 1674719"/>
                <a:gd name="connsiteX2271" fmla="*/ 656980 w 1533279"/>
                <a:gd name="connsiteY2271" fmla="*/ 1625365 h 1674719"/>
                <a:gd name="connsiteX2272" fmla="*/ 656014 w 1533279"/>
                <a:gd name="connsiteY2272" fmla="*/ 1624414 h 1674719"/>
                <a:gd name="connsiteX2273" fmla="*/ 652214 w 1533279"/>
                <a:gd name="connsiteY2273" fmla="*/ 1622516 h 1674719"/>
                <a:gd name="connsiteX2274" fmla="*/ 650316 w 1533279"/>
                <a:gd name="connsiteY2274" fmla="*/ 1621565 h 1674719"/>
                <a:gd name="connsiteX2275" fmla="*/ 644619 w 1533279"/>
                <a:gd name="connsiteY2275" fmla="*/ 1618716 h 1674719"/>
                <a:gd name="connsiteX2276" fmla="*/ 643688 w 1533279"/>
                <a:gd name="connsiteY2276" fmla="*/ 1615867 h 1674719"/>
                <a:gd name="connsiteX2277" fmla="*/ 643688 w 1533279"/>
                <a:gd name="connsiteY2277" fmla="*/ 1613024 h 1674719"/>
                <a:gd name="connsiteX2278" fmla="*/ 643688 w 1533279"/>
                <a:gd name="connsiteY2278" fmla="*/ 1591185 h 1674719"/>
                <a:gd name="connsiteX2279" fmla="*/ 637024 w 1533279"/>
                <a:gd name="connsiteY2279" fmla="*/ 1571245 h 1674719"/>
                <a:gd name="connsiteX2280" fmla="*/ 636093 w 1533279"/>
                <a:gd name="connsiteY2280" fmla="*/ 1569342 h 1674719"/>
                <a:gd name="connsiteX2281" fmla="*/ 635127 w 1533279"/>
                <a:gd name="connsiteY2281" fmla="*/ 1557952 h 167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</a:cxnLst>
              <a:rect l="l" t="t" r="r" b="b"/>
              <a:pathLst>
                <a:path w="1533279" h="1674719">
                  <a:moveTo>
                    <a:pt x="634185" y="1556055"/>
                  </a:moveTo>
                  <a:lnTo>
                    <a:pt x="640819" y="1544660"/>
                  </a:lnTo>
                  <a:lnTo>
                    <a:pt x="639893" y="1542758"/>
                  </a:lnTo>
                  <a:lnTo>
                    <a:pt x="638931" y="1541811"/>
                  </a:lnTo>
                  <a:lnTo>
                    <a:pt x="638931" y="1539914"/>
                  </a:lnTo>
                  <a:lnTo>
                    <a:pt x="638931" y="1536114"/>
                  </a:lnTo>
                  <a:lnTo>
                    <a:pt x="637990" y="1530416"/>
                  </a:lnTo>
                  <a:lnTo>
                    <a:pt x="637024" y="1528519"/>
                  </a:lnTo>
                  <a:lnTo>
                    <a:pt x="637990" y="1521870"/>
                  </a:lnTo>
                  <a:lnTo>
                    <a:pt x="650316" y="1514275"/>
                  </a:lnTo>
                  <a:lnTo>
                    <a:pt x="654116" y="1511427"/>
                  </a:lnTo>
                  <a:lnTo>
                    <a:pt x="674072" y="1499086"/>
                  </a:lnTo>
                  <a:lnTo>
                    <a:pt x="678798" y="1497188"/>
                  </a:lnTo>
                  <a:lnTo>
                    <a:pt x="679769" y="1496252"/>
                  </a:lnTo>
                  <a:lnTo>
                    <a:pt x="691159" y="1500052"/>
                  </a:lnTo>
                  <a:lnTo>
                    <a:pt x="696862" y="1498154"/>
                  </a:lnTo>
                  <a:lnTo>
                    <a:pt x="709183" y="1496252"/>
                  </a:lnTo>
                  <a:lnTo>
                    <a:pt x="708256" y="1505744"/>
                  </a:lnTo>
                  <a:lnTo>
                    <a:pt x="707280" y="1506681"/>
                  </a:lnTo>
                  <a:lnTo>
                    <a:pt x="710149" y="1514275"/>
                  </a:lnTo>
                  <a:lnTo>
                    <a:pt x="712051" y="1528519"/>
                  </a:lnTo>
                  <a:lnTo>
                    <a:pt x="715851" y="1532319"/>
                  </a:lnTo>
                  <a:lnTo>
                    <a:pt x="727241" y="1529470"/>
                  </a:lnTo>
                  <a:lnTo>
                    <a:pt x="731973" y="1529470"/>
                  </a:lnTo>
                  <a:lnTo>
                    <a:pt x="735767" y="1528519"/>
                  </a:lnTo>
                  <a:lnTo>
                    <a:pt x="736739" y="1527568"/>
                  </a:lnTo>
                  <a:lnTo>
                    <a:pt x="737665" y="1524724"/>
                  </a:lnTo>
                  <a:lnTo>
                    <a:pt x="743367" y="1520924"/>
                  </a:lnTo>
                  <a:lnTo>
                    <a:pt x="744333" y="1519973"/>
                  </a:lnTo>
                  <a:lnTo>
                    <a:pt x="745260" y="1518075"/>
                  </a:lnTo>
                  <a:lnTo>
                    <a:pt x="769015" y="1507646"/>
                  </a:lnTo>
                  <a:lnTo>
                    <a:pt x="769952" y="1506681"/>
                  </a:lnTo>
                  <a:lnTo>
                    <a:pt x="772815" y="1504783"/>
                  </a:lnTo>
                  <a:lnTo>
                    <a:pt x="773747" y="1497188"/>
                  </a:lnTo>
                  <a:lnTo>
                    <a:pt x="772815" y="1496252"/>
                  </a:lnTo>
                  <a:lnTo>
                    <a:pt x="776615" y="1490559"/>
                  </a:lnTo>
                  <a:lnTo>
                    <a:pt x="776615" y="1486759"/>
                  </a:lnTo>
                  <a:lnTo>
                    <a:pt x="775644" y="1472501"/>
                  </a:lnTo>
                  <a:lnTo>
                    <a:pt x="774718" y="1468701"/>
                  </a:lnTo>
                  <a:lnTo>
                    <a:pt x="766152" y="1443083"/>
                  </a:lnTo>
                  <a:lnTo>
                    <a:pt x="771849" y="1438317"/>
                  </a:lnTo>
                  <a:lnTo>
                    <a:pt x="781347" y="1435488"/>
                  </a:lnTo>
                  <a:lnTo>
                    <a:pt x="789908" y="1399411"/>
                  </a:lnTo>
                  <a:lnTo>
                    <a:pt x="792736" y="1396547"/>
                  </a:lnTo>
                  <a:lnTo>
                    <a:pt x="802229" y="1375675"/>
                  </a:lnTo>
                  <a:lnTo>
                    <a:pt x="802229" y="1373777"/>
                  </a:lnTo>
                  <a:lnTo>
                    <a:pt x="802229" y="1372821"/>
                  </a:lnTo>
                  <a:lnTo>
                    <a:pt x="808897" y="1373777"/>
                  </a:lnTo>
                  <a:lnTo>
                    <a:pt x="810795" y="1374724"/>
                  </a:lnTo>
                  <a:lnTo>
                    <a:pt x="810795" y="1375675"/>
                  </a:lnTo>
                  <a:lnTo>
                    <a:pt x="813624" y="1375675"/>
                  </a:lnTo>
                  <a:lnTo>
                    <a:pt x="816492" y="1372821"/>
                  </a:lnTo>
                  <a:lnTo>
                    <a:pt x="827882" y="1361431"/>
                  </a:lnTo>
                  <a:lnTo>
                    <a:pt x="830711" y="1360480"/>
                  </a:lnTo>
                  <a:lnTo>
                    <a:pt x="832613" y="1357632"/>
                  </a:lnTo>
                  <a:lnTo>
                    <a:pt x="831682" y="1349085"/>
                  </a:lnTo>
                  <a:lnTo>
                    <a:pt x="831682" y="1342442"/>
                  </a:lnTo>
                  <a:lnTo>
                    <a:pt x="833589" y="1339593"/>
                  </a:lnTo>
                  <a:lnTo>
                    <a:pt x="831682" y="1334842"/>
                  </a:lnTo>
                  <a:lnTo>
                    <a:pt x="830711" y="1331047"/>
                  </a:lnTo>
                  <a:lnTo>
                    <a:pt x="829785" y="1329149"/>
                  </a:lnTo>
                  <a:lnTo>
                    <a:pt x="830711" y="1314911"/>
                  </a:lnTo>
                  <a:lnTo>
                    <a:pt x="828818" y="1310160"/>
                  </a:lnTo>
                  <a:lnTo>
                    <a:pt x="827882" y="1308262"/>
                  </a:lnTo>
                  <a:lnTo>
                    <a:pt x="826916" y="1307316"/>
                  </a:lnTo>
                  <a:lnTo>
                    <a:pt x="811716" y="1292121"/>
                  </a:lnTo>
                  <a:lnTo>
                    <a:pt x="814595" y="1283575"/>
                  </a:lnTo>
                  <a:lnTo>
                    <a:pt x="817424" y="1250362"/>
                  </a:lnTo>
                  <a:lnTo>
                    <a:pt x="815521" y="1245601"/>
                  </a:lnTo>
                  <a:lnTo>
                    <a:pt x="808897" y="1238006"/>
                  </a:lnTo>
                  <a:lnTo>
                    <a:pt x="805102" y="1233270"/>
                  </a:lnTo>
                  <a:lnTo>
                    <a:pt x="795610" y="1211411"/>
                  </a:lnTo>
                  <a:lnTo>
                    <a:pt x="793708" y="1210485"/>
                  </a:lnTo>
                  <a:lnTo>
                    <a:pt x="791805" y="1210485"/>
                  </a:lnTo>
                  <a:lnTo>
                    <a:pt x="790839" y="1210485"/>
                  </a:lnTo>
                  <a:lnTo>
                    <a:pt x="788005" y="1209519"/>
                  </a:lnTo>
                  <a:lnTo>
                    <a:pt x="785142" y="1209519"/>
                  </a:lnTo>
                  <a:lnTo>
                    <a:pt x="782313" y="1208588"/>
                  </a:lnTo>
                  <a:lnTo>
                    <a:pt x="777547" y="1207622"/>
                  </a:lnTo>
                  <a:lnTo>
                    <a:pt x="775644" y="1205719"/>
                  </a:lnTo>
                  <a:lnTo>
                    <a:pt x="774718" y="1203817"/>
                  </a:lnTo>
                  <a:lnTo>
                    <a:pt x="773747" y="1201919"/>
                  </a:lnTo>
                  <a:lnTo>
                    <a:pt x="769952" y="1203817"/>
                  </a:lnTo>
                  <a:lnTo>
                    <a:pt x="736739" y="1211411"/>
                  </a:lnTo>
                  <a:lnTo>
                    <a:pt x="734836" y="1211411"/>
                  </a:lnTo>
                  <a:lnTo>
                    <a:pt x="720578" y="1211411"/>
                  </a:lnTo>
                  <a:lnTo>
                    <a:pt x="694959" y="1235167"/>
                  </a:lnTo>
                  <a:lnTo>
                    <a:pt x="677872" y="1244664"/>
                  </a:lnTo>
                  <a:lnTo>
                    <a:pt x="675969" y="1244664"/>
                  </a:lnTo>
                  <a:lnTo>
                    <a:pt x="668375" y="1244664"/>
                  </a:lnTo>
                  <a:lnTo>
                    <a:pt x="659809" y="1250362"/>
                  </a:lnTo>
                  <a:lnTo>
                    <a:pt x="652214" y="1260791"/>
                  </a:lnTo>
                  <a:lnTo>
                    <a:pt x="650316" y="1261757"/>
                  </a:lnTo>
                  <a:lnTo>
                    <a:pt x="647487" y="1258888"/>
                  </a:lnTo>
                  <a:lnTo>
                    <a:pt x="645585" y="1253196"/>
                  </a:lnTo>
                  <a:lnTo>
                    <a:pt x="644619" y="1251293"/>
                  </a:lnTo>
                  <a:lnTo>
                    <a:pt x="641790" y="1247498"/>
                  </a:lnTo>
                  <a:lnTo>
                    <a:pt x="612377" y="1332949"/>
                  </a:lnTo>
                  <a:lnTo>
                    <a:pt x="611411" y="1339593"/>
                  </a:lnTo>
                  <a:lnTo>
                    <a:pt x="610474" y="1341491"/>
                  </a:lnTo>
                  <a:lnTo>
                    <a:pt x="608587" y="1340544"/>
                  </a:lnTo>
                  <a:lnTo>
                    <a:pt x="604782" y="1337696"/>
                  </a:lnTo>
                  <a:lnTo>
                    <a:pt x="600982" y="1331047"/>
                  </a:lnTo>
                  <a:lnTo>
                    <a:pt x="600016" y="1330096"/>
                  </a:lnTo>
                  <a:lnTo>
                    <a:pt x="594318" y="1332949"/>
                  </a:lnTo>
                  <a:lnTo>
                    <a:pt x="591485" y="1331047"/>
                  </a:lnTo>
                  <a:lnTo>
                    <a:pt x="590518" y="1330096"/>
                  </a:lnTo>
                  <a:lnTo>
                    <a:pt x="587689" y="1331998"/>
                  </a:lnTo>
                  <a:lnTo>
                    <a:pt x="584826" y="1331998"/>
                  </a:lnTo>
                  <a:lnTo>
                    <a:pt x="583890" y="1331047"/>
                  </a:lnTo>
                  <a:lnTo>
                    <a:pt x="582924" y="1330096"/>
                  </a:lnTo>
                  <a:lnTo>
                    <a:pt x="580095" y="1323457"/>
                  </a:lnTo>
                  <a:lnTo>
                    <a:pt x="580095" y="1322506"/>
                  </a:lnTo>
                  <a:lnTo>
                    <a:pt x="580095" y="1321555"/>
                  </a:lnTo>
                  <a:lnTo>
                    <a:pt x="579124" y="1319652"/>
                  </a:lnTo>
                  <a:lnTo>
                    <a:pt x="578197" y="1318706"/>
                  </a:lnTo>
                  <a:lnTo>
                    <a:pt x="585792" y="1300668"/>
                  </a:lnTo>
                  <a:lnTo>
                    <a:pt x="586718" y="1299721"/>
                  </a:lnTo>
                  <a:lnTo>
                    <a:pt x="586718" y="1290224"/>
                  </a:lnTo>
                  <a:lnTo>
                    <a:pt x="578197" y="1287370"/>
                  </a:lnTo>
                  <a:lnTo>
                    <a:pt x="572495" y="1286424"/>
                  </a:lnTo>
                  <a:lnTo>
                    <a:pt x="571529" y="1284527"/>
                  </a:lnTo>
                  <a:lnTo>
                    <a:pt x="569631" y="1283575"/>
                  </a:lnTo>
                  <a:lnTo>
                    <a:pt x="563002" y="1291170"/>
                  </a:lnTo>
                  <a:lnTo>
                    <a:pt x="560134" y="1291170"/>
                  </a:lnTo>
                  <a:lnTo>
                    <a:pt x="555408" y="1294970"/>
                  </a:lnTo>
                  <a:lnTo>
                    <a:pt x="553505" y="1294970"/>
                  </a:lnTo>
                  <a:lnTo>
                    <a:pt x="549710" y="1295916"/>
                  </a:lnTo>
                  <a:lnTo>
                    <a:pt x="544013" y="1297819"/>
                  </a:lnTo>
                  <a:lnTo>
                    <a:pt x="543047" y="1301614"/>
                  </a:lnTo>
                  <a:lnTo>
                    <a:pt x="542120" y="1304462"/>
                  </a:lnTo>
                  <a:lnTo>
                    <a:pt x="539247" y="1305414"/>
                  </a:lnTo>
                  <a:lnTo>
                    <a:pt x="523126" y="1342442"/>
                  </a:lnTo>
                  <a:lnTo>
                    <a:pt x="522154" y="1343393"/>
                  </a:lnTo>
                  <a:lnTo>
                    <a:pt x="518360" y="1346237"/>
                  </a:lnTo>
                  <a:lnTo>
                    <a:pt x="515531" y="1350988"/>
                  </a:lnTo>
                  <a:lnTo>
                    <a:pt x="514565" y="1353832"/>
                  </a:lnTo>
                  <a:lnTo>
                    <a:pt x="513633" y="1356685"/>
                  </a:lnTo>
                  <a:lnTo>
                    <a:pt x="512662" y="1357632"/>
                  </a:lnTo>
                  <a:lnTo>
                    <a:pt x="511736" y="1360480"/>
                  </a:lnTo>
                  <a:lnTo>
                    <a:pt x="510765" y="1364280"/>
                  </a:lnTo>
                  <a:lnTo>
                    <a:pt x="511736" y="1373777"/>
                  </a:lnTo>
                  <a:lnTo>
                    <a:pt x="512662" y="1376621"/>
                  </a:lnTo>
                  <a:lnTo>
                    <a:pt x="525023" y="1381368"/>
                  </a:lnTo>
                  <a:lnTo>
                    <a:pt x="534515" y="1380421"/>
                  </a:lnTo>
                  <a:lnTo>
                    <a:pt x="556339" y="1384216"/>
                  </a:lnTo>
                  <a:lnTo>
                    <a:pt x="561105" y="1385167"/>
                  </a:lnTo>
                  <a:lnTo>
                    <a:pt x="563934" y="1386119"/>
                  </a:lnTo>
                  <a:lnTo>
                    <a:pt x="567729" y="1387065"/>
                  </a:lnTo>
                  <a:lnTo>
                    <a:pt x="573431" y="1388962"/>
                  </a:lnTo>
                  <a:lnTo>
                    <a:pt x="576295" y="1391811"/>
                  </a:lnTo>
                  <a:lnTo>
                    <a:pt x="577226" y="1391811"/>
                  </a:lnTo>
                  <a:lnTo>
                    <a:pt x="580095" y="1395611"/>
                  </a:lnTo>
                  <a:lnTo>
                    <a:pt x="581026" y="1395611"/>
                  </a:lnTo>
                  <a:lnTo>
                    <a:pt x="581992" y="1396547"/>
                  </a:lnTo>
                  <a:lnTo>
                    <a:pt x="584826" y="1399411"/>
                  </a:lnTo>
                  <a:lnTo>
                    <a:pt x="586718" y="1401308"/>
                  </a:lnTo>
                  <a:lnTo>
                    <a:pt x="587689" y="1402240"/>
                  </a:lnTo>
                  <a:lnTo>
                    <a:pt x="592421" y="1407937"/>
                  </a:lnTo>
                  <a:lnTo>
                    <a:pt x="592421" y="1408908"/>
                  </a:lnTo>
                  <a:lnTo>
                    <a:pt x="592421" y="1415537"/>
                  </a:lnTo>
                  <a:lnTo>
                    <a:pt x="591485" y="1417430"/>
                  </a:lnTo>
                  <a:lnTo>
                    <a:pt x="588621" y="1420298"/>
                  </a:lnTo>
                  <a:lnTo>
                    <a:pt x="584826" y="1424098"/>
                  </a:lnTo>
                  <a:lnTo>
                    <a:pt x="582924" y="1424098"/>
                  </a:lnTo>
                  <a:lnTo>
                    <a:pt x="578197" y="1424098"/>
                  </a:lnTo>
                  <a:lnTo>
                    <a:pt x="565836" y="1424098"/>
                  </a:lnTo>
                  <a:lnTo>
                    <a:pt x="552539" y="1424098"/>
                  </a:lnTo>
                  <a:lnTo>
                    <a:pt x="540218" y="1425996"/>
                  </a:lnTo>
                  <a:lnTo>
                    <a:pt x="539247" y="1426922"/>
                  </a:lnTo>
                  <a:lnTo>
                    <a:pt x="538315" y="1427898"/>
                  </a:lnTo>
                  <a:lnTo>
                    <a:pt x="537349" y="1428824"/>
                  </a:lnTo>
                  <a:lnTo>
                    <a:pt x="534515" y="1432624"/>
                  </a:lnTo>
                  <a:lnTo>
                    <a:pt x="533549" y="1433590"/>
                  </a:lnTo>
                  <a:lnTo>
                    <a:pt x="532623" y="1434522"/>
                  </a:lnTo>
                  <a:lnTo>
                    <a:pt x="531652" y="1435488"/>
                  </a:lnTo>
                  <a:lnTo>
                    <a:pt x="530725" y="1437390"/>
                  </a:lnTo>
                  <a:lnTo>
                    <a:pt x="528823" y="1440219"/>
                  </a:lnTo>
                  <a:lnTo>
                    <a:pt x="528823" y="1442117"/>
                  </a:lnTo>
                  <a:lnTo>
                    <a:pt x="527857" y="1444985"/>
                  </a:lnTo>
                  <a:lnTo>
                    <a:pt x="526925" y="1447814"/>
                  </a:lnTo>
                  <a:lnTo>
                    <a:pt x="525954" y="1451614"/>
                  </a:lnTo>
                  <a:lnTo>
                    <a:pt x="525023" y="1453511"/>
                  </a:lnTo>
                  <a:lnTo>
                    <a:pt x="521228" y="1460175"/>
                  </a:lnTo>
                  <a:lnTo>
                    <a:pt x="521228" y="1461106"/>
                  </a:lnTo>
                  <a:lnTo>
                    <a:pt x="519331" y="1463975"/>
                  </a:lnTo>
                  <a:lnTo>
                    <a:pt x="517428" y="1465872"/>
                  </a:lnTo>
                  <a:lnTo>
                    <a:pt x="515531" y="1468701"/>
                  </a:lnTo>
                  <a:lnTo>
                    <a:pt x="515531" y="1469667"/>
                  </a:lnTo>
                  <a:lnTo>
                    <a:pt x="513633" y="1470604"/>
                  </a:lnTo>
                  <a:lnTo>
                    <a:pt x="513633" y="1471570"/>
                  </a:lnTo>
                  <a:lnTo>
                    <a:pt x="512662" y="1473467"/>
                  </a:lnTo>
                  <a:lnTo>
                    <a:pt x="511736" y="1477257"/>
                  </a:lnTo>
                  <a:lnTo>
                    <a:pt x="511736" y="1478199"/>
                  </a:lnTo>
                  <a:lnTo>
                    <a:pt x="512662" y="1481998"/>
                  </a:lnTo>
                  <a:lnTo>
                    <a:pt x="514565" y="1485793"/>
                  </a:lnTo>
                  <a:lnTo>
                    <a:pt x="515531" y="1488657"/>
                  </a:lnTo>
                  <a:lnTo>
                    <a:pt x="516462" y="1489593"/>
                  </a:lnTo>
                  <a:lnTo>
                    <a:pt x="517428" y="1490559"/>
                  </a:lnTo>
                  <a:lnTo>
                    <a:pt x="520257" y="1492457"/>
                  </a:lnTo>
                  <a:lnTo>
                    <a:pt x="522154" y="1493388"/>
                  </a:lnTo>
                  <a:lnTo>
                    <a:pt x="525023" y="1495286"/>
                  </a:lnTo>
                  <a:lnTo>
                    <a:pt x="526925" y="1497188"/>
                  </a:lnTo>
                  <a:lnTo>
                    <a:pt x="528823" y="1497188"/>
                  </a:lnTo>
                  <a:lnTo>
                    <a:pt x="529749" y="1498154"/>
                  </a:lnTo>
                  <a:lnTo>
                    <a:pt x="533549" y="1499086"/>
                  </a:lnTo>
                  <a:lnTo>
                    <a:pt x="540218" y="1501954"/>
                  </a:lnTo>
                  <a:lnTo>
                    <a:pt x="541144" y="1502881"/>
                  </a:lnTo>
                  <a:lnTo>
                    <a:pt x="543047" y="1504783"/>
                  </a:lnTo>
                  <a:lnTo>
                    <a:pt x="544013" y="1504783"/>
                  </a:lnTo>
                  <a:lnTo>
                    <a:pt x="544944" y="1505744"/>
                  </a:lnTo>
                  <a:lnTo>
                    <a:pt x="546847" y="1506681"/>
                  </a:lnTo>
                  <a:lnTo>
                    <a:pt x="552539" y="1511427"/>
                  </a:lnTo>
                  <a:lnTo>
                    <a:pt x="552539" y="1512373"/>
                  </a:lnTo>
                  <a:lnTo>
                    <a:pt x="554441" y="1517124"/>
                  </a:lnTo>
                  <a:lnTo>
                    <a:pt x="553505" y="1536114"/>
                  </a:lnTo>
                  <a:lnTo>
                    <a:pt x="552539" y="1537065"/>
                  </a:lnTo>
                  <a:lnTo>
                    <a:pt x="551613" y="1538011"/>
                  </a:lnTo>
                  <a:lnTo>
                    <a:pt x="549710" y="1539914"/>
                  </a:lnTo>
                  <a:lnTo>
                    <a:pt x="548739" y="1539914"/>
                  </a:lnTo>
                  <a:lnTo>
                    <a:pt x="548739" y="1540860"/>
                  </a:lnTo>
                  <a:lnTo>
                    <a:pt x="546847" y="1542758"/>
                  </a:lnTo>
                  <a:lnTo>
                    <a:pt x="544944" y="1543714"/>
                  </a:lnTo>
                  <a:lnTo>
                    <a:pt x="542120" y="1545606"/>
                  </a:lnTo>
                  <a:lnTo>
                    <a:pt x="530725" y="1544660"/>
                  </a:lnTo>
                  <a:lnTo>
                    <a:pt x="527857" y="1543714"/>
                  </a:lnTo>
                  <a:lnTo>
                    <a:pt x="521228" y="1541811"/>
                  </a:lnTo>
                  <a:lnTo>
                    <a:pt x="517428" y="1538963"/>
                  </a:lnTo>
                  <a:lnTo>
                    <a:pt x="506970" y="1538011"/>
                  </a:lnTo>
                  <a:lnTo>
                    <a:pt x="498438" y="1535163"/>
                  </a:lnTo>
                  <a:lnTo>
                    <a:pt x="495575" y="1534216"/>
                  </a:lnTo>
                  <a:lnTo>
                    <a:pt x="492746" y="1532319"/>
                  </a:lnTo>
                  <a:lnTo>
                    <a:pt x="491775" y="1532319"/>
                  </a:lnTo>
                  <a:lnTo>
                    <a:pt x="487980" y="1532319"/>
                  </a:lnTo>
                  <a:lnTo>
                    <a:pt x="486078" y="1533265"/>
                  </a:lnTo>
                  <a:lnTo>
                    <a:pt x="484180" y="1535163"/>
                  </a:lnTo>
                  <a:lnTo>
                    <a:pt x="484180" y="1536114"/>
                  </a:lnTo>
                  <a:lnTo>
                    <a:pt x="483249" y="1541811"/>
                  </a:lnTo>
                  <a:lnTo>
                    <a:pt x="484180" y="1549406"/>
                  </a:lnTo>
                  <a:lnTo>
                    <a:pt x="484180" y="1550352"/>
                  </a:lnTo>
                  <a:lnTo>
                    <a:pt x="485146" y="1553206"/>
                  </a:lnTo>
                  <a:lnTo>
                    <a:pt x="486078" y="1557001"/>
                  </a:lnTo>
                  <a:lnTo>
                    <a:pt x="487044" y="1559850"/>
                  </a:lnTo>
                  <a:lnTo>
                    <a:pt x="488946" y="1562703"/>
                  </a:lnTo>
                  <a:lnTo>
                    <a:pt x="489878" y="1563650"/>
                  </a:lnTo>
                  <a:lnTo>
                    <a:pt x="491775" y="1567450"/>
                  </a:lnTo>
                  <a:lnTo>
                    <a:pt x="493672" y="1569342"/>
                  </a:lnTo>
                  <a:lnTo>
                    <a:pt x="495575" y="1572196"/>
                  </a:lnTo>
                  <a:lnTo>
                    <a:pt x="496541" y="1573142"/>
                  </a:lnTo>
                  <a:lnTo>
                    <a:pt x="499375" y="1575044"/>
                  </a:lnTo>
                  <a:lnTo>
                    <a:pt x="500341" y="1575991"/>
                  </a:lnTo>
                  <a:lnTo>
                    <a:pt x="502238" y="1577888"/>
                  </a:lnTo>
                  <a:lnTo>
                    <a:pt x="504136" y="1580737"/>
                  </a:lnTo>
                  <a:lnTo>
                    <a:pt x="505067" y="1581688"/>
                  </a:lnTo>
                  <a:lnTo>
                    <a:pt x="506033" y="1582639"/>
                  </a:lnTo>
                  <a:lnTo>
                    <a:pt x="506970" y="1583585"/>
                  </a:lnTo>
                  <a:lnTo>
                    <a:pt x="508867" y="1585483"/>
                  </a:lnTo>
                  <a:lnTo>
                    <a:pt x="509833" y="1586439"/>
                  </a:lnTo>
                  <a:lnTo>
                    <a:pt x="509833" y="1586439"/>
                  </a:lnTo>
                  <a:lnTo>
                    <a:pt x="511736" y="1587386"/>
                  </a:lnTo>
                  <a:lnTo>
                    <a:pt x="512662" y="1588332"/>
                  </a:lnTo>
                  <a:lnTo>
                    <a:pt x="514565" y="1589283"/>
                  </a:lnTo>
                  <a:lnTo>
                    <a:pt x="515531" y="1590234"/>
                  </a:lnTo>
                  <a:lnTo>
                    <a:pt x="517428" y="1591185"/>
                  </a:lnTo>
                  <a:lnTo>
                    <a:pt x="523126" y="1594034"/>
                  </a:lnTo>
                  <a:lnTo>
                    <a:pt x="524057" y="1595931"/>
                  </a:lnTo>
                  <a:lnTo>
                    <a:pt x="526925" y="1597829"/>
                  </a:lnTo>
                  <a:lnTo>
                    <a:pt x="526925" y="1597829"/>
                  </a:lnTo>
                  <a:lnTo>
                    <a:pt x="527857" y="1598780"/>
                  </a:lnTo>
                  <a:lnTo>
                    <a:pt x="527857" y="1611121"/>
                  </a:lnTo>
                  <a:lnTo>
                    <a:pt x="525954" y="1613024"/>
                  </a:lnTo>
                  <a:lnTo>
                    <a:pt x="525954" y="1613024"/>
                  </a:lnTo>
                  <a:lnTo>
                    <a:pt x="524057" y="1614921"/>
                  </a:lnTo>
                  <a:lnTo>
                    <a:pt x="523126" y="1614921"/>
                  </a:lnTo>
                  <a:lnTo>
                    <a:pt x="523126" y="1615867"/>
                  </a:lnTo>
                  <a:lnTo>
                    <a:pt x="522154" y="1616814"/>
                  </a:lnTo>
                  <a:lnTo>
                    <a:pt x="520257" y="1619667"/>
                  </a:lnTo>
                  <a:lnTo>
                    <a:pt x="520257" y="1620614"/>
                  </a:lnTo>
                  <a:lnTo>
                    <a:pt x="519331" y="1622516"/>
                  </a:lnTo>
                  <a:lnTo>
                    <a:pt x="518360" y="1625365"/>
                  </a:lnTo>
                  <a:lnTo>
                    <a:pt x="517428" y="1628209"/>
                  </a:lnTo>
                  <a:lnTo>
                    <a:pt x="516462" y="1630111"/>
                  </a:lnTo>
                  <a:lnTo>
                    <a:pt x="515531" y="1631057"/>
                  </a:lnTo>
                  <a:lnTo>
                    <a:pt x="514565" y="1632009"/>
                  </a:lnTo>
                  <a:lnTo>
                    <a:pt x="506970" y="1633911"/>
                  </a:lnTo>
                  <a:lnTo>
                    <a:pt x="505067" y="1633911"/>
                  </a:lnTo>
                  <a:lnTo>
                    <a:pt x="498438" y="1632960"/>
                  </a:lnTo>
                  <a:lnTo>
                    <a:pt x="495575" y="1631057"/>
                  </a:lnTo>
                  <a:lnTo>
                    <a:pt x="494639" y="1621565"/>
                  </a:lnTo>
                  <a:lnTo>
                    <a:pt x="493672" y="1612068"/>
                  </a:lnTo>
                  <a:lnTo>
                    <a:pt x="491775" y="1611121"/>
                  </a:lnTo>
                  <a:lnTo>
                    <a:pt x="491775" y="1609224"/>
                  </a:lnTo>
                  <a:lnTo>
                    <a:pt x="491775" y="1609224"/>
                  </a:lnTo>
                  <a:lnTo>
                    <a:pt x="491775" y="1607321"/>
                  </a:lnTo>
                  <a:lnTo>
                    <a:pt x="490844" y="1606375"/>
                  </a:lnTo>
                  <a:lnTo>
                    <a:pt x="489878" y="1605429"/>
                  </a:lnTo>
                  <a:lnTo>
                    <a:pt x="488946" y="1603526"/>
                  </a:lnTo>
                  <a:lnTo>
                    <a:pt x="487980" y="1601629"/>
                  </a:lnTo>
                  <a:lnTo>
                    <a:pt x="483249" y="1597829"/>
                  </a:lnTo>
                  <a:lnTo>
                    <a:pt x="482278" y="1598780"/>
                  </a:lnTo>
                  <a:lnTo>
                    <a:pt x="479449" y="1598780"/>
                  </a:lnTo>
                  <a:lnTo>
                    <a:pt x="476585" y="1597829"/>
                  </a:lnTo>
                  <a:lnTo>
                    <a:pt x="475649" y="1598780"/>
                  </a:lnTo>
                  <a:lnTo>
                    <a:pt x="471854" y="1598780"/>
                  </a:lnTo>
                  <a:lnTo>
                    <a:pt x="467088" y="1595931"/>
                  </a:lnTo>
                  <a:lnTo>
                    <a:pt x="465190" y="1594980"/>
                  </a:lnTo>
                  <a:lnTo>
                    <a:pt x="463288" y="1596878"/>
                  </a:lnTo>
                  <a:lnTo>
                    <a:pt x="462361" y="1596878"/>
                  </a:lnTo>
                  <a:lnTo>
                    <a:pt x="459493" y="1595931"/>
                  </a:lnTo>
                  <a:lnTo>
                    <a:pt x="457596" y="1594034"/>
                  </a:lnTo>
                  <a:lnTo>
                    <a:pt x="455693" y="1592132"/>
                  </a:lnTo>
                  <a:lnTo>
                    <a:pt x="450967" y="1590234"/>
                  </a:lnTo>
                  <a:lnTo>
                    <a:pt x="449064" y="1589283"/>
                  </a:lnTo>
                  <a:lnTo>
                    <a:pt x="429109" y="1591185"/>
                  </a:lnTo>
                  <a:lnTo>
                    <a:pt x="423416" y="1591185"/>
                  </a:lnTo>
                  <a:lnTo>
                    <a:pt x="422485" y="1591185"/>
                  </a:lnTo>
                  <a:lnTo>
                    <a:pt x="420582" y="1596878"/>
                  </a:lnTo>
                  <a:lnTo>
                    <a:pt x="409187" y="1599726"/>
                  </a:lnTo>
                  <a:lnTo>
                    <a:pt x="408221" y="1600678"/>
                  </a:lnTo>
                  <a:lnTo>
                    <a:pt x="406324" y="1600678"/>
                  </a:lnTo>
                  <a:lnTo>
                    <a:pt x="405392" y="1597829"/>
                  </a:lnTo>
                  <a:lnTo>
                    <a:pt x="404426" y="1596878"/>
                  </a:lnTo>
                  <a:lnTo>
                    <a:pt x="403495" y="1595931"/>
                  </a:lnTo>
                  <a:lnTo>
                    <a:pt x="398729" y="1594034"/>
                  </a:lnTo>
                  <a:lnTo>
                    <a:pt x="397798" y="1593078"/>
                  </a:lnTo>
                  <a:lnTo>
                    <a:pt x="392100" y="1588332"/>
                  </a:lnTo>
                  <a:lnTo>
                    <a:pt x="389271" y="1589283"/>
                  </a:lnTo>
                  <a:lnTo>
                    <a:pt x="389271" y="1590234"/>
                  </a:lnTo>
                  <a:lnTo>
                    <a:pt x="373111" y="1603526"/>
                  </a:lnTo>
                  <a:lnTo>
                    <a:pt x="357921" y="1600678"/>
                  </a:lnTo>
                  <a:lnTo>
                    <a:pt x="349390" y="1592132"/>
                  </a:lnTo>
                  <a:lnTo>
                    <a:pt x="347492" y="1590234"/>
                  </a:lnTo>
                  <a:lnTo>
                    <a:pt x="332302" y="1587386"/>
                  </a:lnTo>
                  <a:lnTo>
                    <a:pt x="331336" y="1588332"/>
                  </a:lnTo>
                  <a:lnTo>
                    <a:pt x="325639" y="1590234"/>
                  </a:lnTo>
                  <a:lnTo>
                    <a:pt x="319941" y="1590234"/>
                  </a:lnTo>
                  <a:lnTo>
                    <a:pt x="318044" y="1587386"/>
                  </a:lnTo>
                  <a:lnTo>
                    <a:pt x="319010" y="1585483"/>
                  </a:lnTo>
                  <a:lnTo>
                    <a:pt x="320907" y="1575044"/>
                  </a:lnTo>
                  <a:lnTo>
                    <a:pt x="337029" y="1568396"/>
                  </a:lnTo>
                  <a:lnTo>
                    <a:pt x="340829" y="1563650"/>
                  </a:lnTo>
                  <a:lnTo>
                    <a:pt x="348423" y="1558903"/>
                  </a:lnTo>
                  <a:lnTo>
                    <a:pt x="355097" y="1526617"/>
                  </a:lnTo>
                  <a:lnTo>
                    <a:pt x="352218" y="1514275"/>
                  </a:lnTo>
                  <a:lnTo>
                    <a:pt x="351292" y="1505744"/>
                  </a:lnTo>
                  <a:lnTo>
                    <a:pt x="346526" y="1497188"/>
                  </a:lnTo>
                  <a:lnTo>
                    <a:pt x="344623" y="1490559"/>
                  </a:lnTo>
                  <a:lnTo>
                    <a:pt x="341800" y="1484862"/>
                  </a:lnTo>
                  <a:lnTo>
                    <a:pt x="338931" y="1483891"/>
                  </a:lnTo>
                  <a:lnTo>
                    <a:pt x="337029" y="1482964"/>
                  </a:lnTo>
                  <a:lnTo>
                    <a:pt x="337029" y="1481998"/>
                  </a:lnTo>
                  <a:lnTo>
                    <a:pt x="334205" y="1481062"/>
                  </a:lnTo>
                  <a:lnTo>
                    <a:pt x="331336" y="1480096"/>
                  </a:lnTo>
                  <a:lnTo>
                    <a:pt x="326610" y="1479165"/>
                  </a:lnTo>
                  <a:lnTo>
                    <a:pt x="324707" y="1477257"/>
                  </a:lnTo>
                  <a:lnTo>
                    <a:pt x="322810" y="1476296"/>
                  </a:lnTo>
                  <a:lnTo>
                    <a:pt x="321844" y="1476296"/>
                  </a:lnTo>
                  <a:lnTo>
                    <a:pt x="320907" y="1470604"/>
                  </a:lnTo>
                  <a:lnTo>
                    <a:pt x="319941" y="1468701"/>
                  </a:lnTo>
                  <a:lnTo>
                    <a:pt x="319941" y="1466804"/>
                  </a:lnTo>
                  <a:lnTo>
                    <a:pt x="319941" y="1460175"/>
                  </a:lnTo>
                  <a:lnTo>
                    <a:pt x="319010" y="1459209"/>
                  </a:lnTo>
                  <a:lnTo>
                    <a:pt x="317112" y="1456380"/>
                  </a:lnTo>
                  <a:lnTo>
                    <a:pt x="317112" y="1455409"/>
                  </a:lnTo>
                  <a:lnTo>
                    <a:pt x="315215" y="1453511"/>
                  </a:lnTo>
                  <a:lnTo>
                    <a:pt x="310449" y="1451614"/>
                  </a:lnTo>
                  <a:lnTo>
                    <a:pt x="306649" y="1453511"/>
                  </a:lnTo>
                  <a:lnTo>
                    <a:pt x="300952" y="1453511"/>
                  </a:lnTo>
                  <a:lnTo>
                    <a:pt x="298123" y="1453511"/>
                  </a:lnTo>
                  <a:lnTo>
                    <a:pt x="295254" y="1450678"/>
                  </a:lnTo>
                  <a:lnTo>
                    <a:pt x="292425" y="1448780"/>
                  </a:lnTo>
                  <a:lnTo>
                    <a:pt x="289557" y="1442117"/>
                  </a:lnTo>
                  <a:lnTo>
                    <a:pt x="289557" y="1441185"/>
                  </a:lnTo>
                  <a:lnTo>
                    <a:pt x="288625" y="1439283"/>
                  </a:lnTo>
                  <a:lnTo>
                    <a:pt x="287659" y="1436419"/>
                  </a:lnTo>
                  <a:lnTo>
                    <a:pt x="286728" y="1435488"/>
                  </a:lnTo>
                  <a:lnTo>
                    <a:pt x="284830" y="1433590"/>
                  </a:lnTo>
                  <a:lnTo>
                    <a:pt x="285757" y="1430722"/>
                  </a:lnTo>
                  <a:lnTo>
                    <a:pt x="285757" y="1430722"/>
                  </a:lnTo>
                  <a:lnTo>
                    <a:pt x="284830" y="1426922"/>
                  </a:lnTo>
                  <a:lnTo>
                    <a:pt x="284830" y="1425996"/>
                  </a:lnTo>
                  <a:lnTo>
                    <a:pt x="285757" y="1424098"/>
                  </a:lnTo>
                  <a:lnTo>
                    <a:pt x="286728" y="1423127"/>
                  </a:lnTo>
                  <a:lnTo>
                    <a:pt x="287659" y="1417430"/>
                  </a:lnTo>
                  <a:lnTo>
                    <a:pt x="283864" y="1411732"/>
                  </a:lnTo>
                  <a:lnTo>
                    <a:pt x="281962" y="1410801"/>
                  </a:lnTo>
                  <a:lnTo>
                    <a:pt x="279128" y="1410801"/>
                  </a:lnTo>
                  <a:lnTo>
                    <a:pt x="277236" y="1411732"/>
                  </a:lnTo>
                  <a:lnTo>
                    <a:pt x="273436" y="1411732"/>
                  </a:lnTo>
                  <a:lnTo>
                    <a:pt x="271533" y="1409835"/>
                  </a:lnTo>
                  <a:lnTo>
                    <a:pt x="271533" y="1408908"/>
                  </a:lnTo>
                  <a:lnTo>
                    <a:pt x="269636" y="1407006"/>
                  </a:lnTo>
                  <a:lnTo>
                    <a:pt x="263938" y="1404142"/>
                  </a:lnTo>
                  <a:lnTo>
                    <a:pt x="262972" y="1403206"/>
                  </a:lnTo>
                  <a:lnTo>
                    <a:pt x="259172" y="1405108"/>
                  </a:lnTo>
                  <a:lnTo>
                    <a:pt x="256343" y="1404142"/>
                  </a:lnTo>
                  <a:lnTo>
                    <a:pt x="255377" y="1403206"/>
                  </a:lnTo>
                  <a:lnTo>
                    <a:pt x="254446" y="1402240"/>
                  </a:lnTo>
                  <a:lnTo>
                    <a:pt x="253480" y="1399411"/>
                  </a:lnTo>
                  <a:lnTo>
                    <a:pt x="251577" y="1398440"/>
                  </a:lnTo>
                  <a:lnTo>
                    <a:pt x="248748" y="1397513"/>
                  </a:lnTo>
                  <a:lnTo>
                    <a:pt x="247778" y="1396547"/>
                  </a:lnTo>
                  <a:lnTo>
                    <a:pt x="245885" y="1396547"/>
                  </a:lnTo>
                  <a:lnTo>
                    <a:pt x="243051" y="1396547"/>
                  </a:lnTo>
                  <a:lnTo>
                    <a:pt x="241154" y="1395611"/>
                  </a:lnTo>
                  <a:lnTo>
                    <a:pt x="238285" y="1396547"/>
                  </a:lnTo>
                  <a:lnTo>
                    <a:pt x="237359" y="1396547"/>
                  </a:lnTo>
                  <a:lnTo>
                    <a:pt x="236388" y="1398440"/>
                  </a:lnTo>
                  <a:lnTo>
                    <a:pt x="235456" y="1398440"/>
                  </a:lnTo>
                  <a:lnTo>
                    <a:pt x="234490" y="1400342"/>
                  </a:lnTo>
                  <a:lnTo>
                    <a:pt x="229764" y="1402240"/>
                  </a:lnTo>
                  <a:lnTo>
                    <a:pt x="225964" y="1403206"/>
                  </a:lnTo>
                  <a:lnTo>
                    <a:pt x="219296" y="1405108"/>
                  </a:lnTo>
                  <a:lnTo>
                    <a:pt x="215500" y="1404142"/>
                  </a:lnTo>
                  <a:lnTo>
                    <a:pt x="214569" y="1403206"/>
                  </a:lnTo>
                  <a:lnTo>
                    <a:pt x="214569" y="1403206"/>
                  </a:lnTo>
                  <a:lnTo>
                    <a:pt x="212667" y="1402240"/>
                  </a:lnTo>
                  <a:lnTo>
                    <a:pt x="206974" y="1400342"/>
                  </a:lnTo>
                  <a:lnTo>
                    <a:pt x="206008" y="1400342"/>
                  </a:lnTo>
                  <a:lnTo>
                    <a:pt x="204106" y="1401308"/>
                  </a:lnTo>
                  <a:lnTo>
                    <a:pt x="202208" y="1403206"/>
                  </a:lnTo>
                  <a:lnTo>
                    <a:pt x="198418" y="1403206"/>
                  </a:lnTo>
                  <a:lnTo>
                    <a:pt x="197477" y="1403206"/>
                  </a:lnTo>
                  <a:lnTo>
                    <a:pt x="195579" y="1404142"/>
                  </a:lnTo>
                  <a:lnTo>
                    <a:pt x="191784" y="1406040"/>
                  </a:lnTo>
                  <a:lnTo>
                    <a:pt x="190814" y="1407006"/>
                  </a:lnTo>
                  <a:lnTo>
                    <a:pt x="188916" y="1407006"/>
                  </a:lnTo>
                  <a:lnTo>
                    <a:pt x="187018" y="1405108"/>
                  </a:lnTo>
                  <a:lnTo>
                    <a:pt x="186082" y="1402240"/>
                  </a:lnTo>
                  <a:lnTo>
                    <a:pt x="185116" y="1402240"/>
                  </a:lnTo>
                  <a:lnTo>
                    <a:pt x="184185" y="1401308"/>
                  </a:lnTo>
                  <a:lnTo>
                    <a:pt x="182287" y="1400342"/>
                  </a:lnTo>
                  <a:lnTo>
                    <a:pt x="179424" y="1399411"/>
                  </a:lnTo>
                  <a:lnTo>
                    <a:pt x="177521" y="1397513"/>
                  </a:lnTo>
                  <a:lnTo>
                    <a:pt x="174687" y="1392762"/>
                  </a:lnTo>
                  <a:lnTo>
                    <a:pt x="174687" y="1392762"/>
                  </a:lnTo>
                  <a:lnTo>
                    <a:pt x="173721" y="1389918"/>
                  </a:lnTo>
                  <a:lnTo>
                    <a:pt x="172795" y="1388016"/>
                  </a:lnTo>
                  <a:lnTo>
                    <a:pt x="170892" y="1385167"/>
                  </a:lnTo>
                  <a:lnTo>
                    <a:pt x="169931" y="1384216"/>
                  </a:lnTo>
                  <a:lnTo>
                    <a:pt x="167092" y="1378524"/>
                  </a:lnTo>
                  <a:lnTo>
                    <a:pt x="166126" y="1376621"/>
                  </a:lnTo>
                  <a:lnTo>
                    <a:pt x="164229" y="1376621"/>
                  </a:lnTo>
                  <a:lnTo>
                    <a:pt x="164229" y="1376621"/>
                  </a:lnTo>
                  <a:lnTo>
                    <a:pt x="159508" y="1383270"/>
                  </a:lnTo>
                  <a:lnTo>
                    <a:pt x="158541" y="1384216"/>
                  </a:lnTo>
                  <a:lnTo>
                    <a:pt x="146215" y="1377572"/>
                  </a:lnTo>
                  <a:lnTo>
                    <a:pt x="136718" y="1375675"/>
                  </a:lnTo>
                  <a:lnTo>
                    <a:pt x="132923" y="1379470"/>
                  </a:lnTo>
                  <a:lnTo>
                    <a:pt x="131972" y="1380421"/>
                  </a:lnTo>
                  <a:lnTo>
                    <a:pt x="131025" y="1381368"/>
                  </a:lnTo>
                  <a:lnTo>
                    <a:pt x="129128" y="1381368"/>
                  </a:lnTo>
                  <a:lnTo>
                    <a:pt x="122479" y="1380421"/>
                  </a:lnTo>
                  <a:lnTo>
                    <a:pt x="119631" y="1379470"/>
                  </a:lnTo>
                  <a:lnTo>
                    <a:pt x="116782" y="1378524"/>
                  </a:lnTo>
                  <a:lnTo>
                    <a:pt x="121533" y="1376621"/>
                  </a:lnTo>
                  <a:lnTo>
                    <a:pt x="122479" y="1372821"/>
                  </a:lnTo>
                  <a:lnTo>
                    <a:pt x="122479" y="1370929"/>
                  </a:lnTo>
                  <a:lnTo>
                    <a:pt x="119631" y="1366183"/>
                  </a:lnTo>
                  <a:lnTo>
                    <a:pt x="119631" y="1355734"/>
                  </a:lnTo>
                  <a:lnTo>
                    <a:pt x="115836" y="1352885"/>
                  </a:lnTo>
                  <a:lnTo>
                    <a:pt x="112982" y="1349085"/>
                  </a:lnTo>
                  <a:lnTo>
                    <a:pt x="111089" y="1345290"/>
                  </a:lnTo>
                  <a:lnTo>
                    <a:pt x="110138" y="1342442"/>
                  </a:lnTo>
                  <a:lnTo>
                    <a:pt x="111089" y="1341491"/>
                  </a:lnTo>
                  <a:lnTo>
                    <a:pt x="110138" y="1341491"/>
                  </a:lnTo>
                  <a:lnTo>
                    <a:pt x="107290" y="1342442"/>
                  </a:lnTo>
                  <a:lnTo>
                    <a:pt x="95895" y="1345290"/>
                  </a:lnTo>
                  <a:lnTo>
                    <a:pt x="94948" y="1347193"/>
                  </a:lnTo>
                  <a:lnTo>
                    <a:pt x="86397" y="1345290"/>
                  </a:lnTo>
                  <a:lnTo>
                    <a:pt x="82602" y="1341491"/>
                  </a:lnTo>
                  <a:lnTo>
                    <a:pt x="80705" y="1339593"/>
                  </a:lnTo>
                  <a:lnTo>
                    <a:pt x="80705" y="1338642"/>
                  </a:lnTo>
                  <a:lnTo>
                    <a:pt x="80705" y="1336744"/>
                  </a:lnTo>
                  <a:lnTo>
                    <a:pt x="79754" y="1333896"/>
                  </a:lnTo>
                  <a:lnTo>
                    <a:pt x="80705" y="1328203"/>
                  </a:lnTo>
                  <a:lnTo>
                    <a:pt x="81651" y="1327247"/>
                  </a:lnTo>
                  <a:lnTo>
                    <a:pt x="83554" y="1324403"/>
                  </a:lnTo>
                  <a:lnTo>
                    <a:pt x="79754" y="1315857"/>
                  </a:lnTo>
                  <a:lnTo>
                    <a:pt x="78803" y="1312057"/>
                  </a:lnTo>
                  <a:lnTo>
                    <a:pt x="78803" y="1306360"/>
                  </a:lnTo>
                  <a:lnTo>
                    <a:pt x="78803" y="1302565"/>
                  </a:lnTo>
                  <a:lnTo>
                    <a:pt x="79754" y="1301614"/>
                  </a:lnTo>
                  <a:lnTo>
                    <a:pt x="85451" y="1300668"/>
                  </a:lnTo>
                  <a:lnTo>
                    <a:pt x="87354" y="1299721"/>
                  </a:lnTo>
                  <a:lnTo>
                    <a:pt x="91149" y="1295916"/>
                  </a:lnTo>
                  <a:lnTo>
                    <a:pt x="92100" y="1294970"/>
                  </a:lnTo>
                  <a:lnTo>
                    <a:pt x="96846" y="1292121"/>
                  </a:lnTo>
                  <a:lnTo>
                    <a:pt x="98743" y="1291170"/>
                  </a:lnTo>
                  <a:lnTo>
                    <a:pt x="100641" y="1289268"/>
                  </a:lnTo>
                  <a:lnTo>
                    <a:pt x="102543" y="1284527"/>
                  </a:lnTo>
                  <a:lnTo>
                    <a:pt x="102543" y="1280727"/>
                  </a:lnTo>
                  <a:lnTo>
                    <a:pt x="100641" y="1278829"/>
                  </a:lnTo>
                  <a:lnTo>
                    <a:pt x="98743" y="1276932"/>
                  </a:lnTo>
                  <a:lnTo>
                    <a:pt x="95895" y="1274083"/>
                  </a:lnTo>
                  <a:lnTo>
                    <a:pt x="94948" y="1269357"/>
                  </a:lnTo>
                  <a:lnTo>
                    <a:pt x="93046" y="1267454"/>
                  </a:lnTo>
                  <a:lnTo>
                    <a:pt x="93046" y="1261757"/>
                  </a:lnTo>
                  <a:lnTo>
                    <a:pt x="92100" y="1260791"/>
                  </a:lnTo>
                  <a:lnTo>
                    <a:pt x="91149" y="1258888"/>
                  </a:lnTo>
                  <a:lnTo>
                    <a:pt x="90197" y="1257957"/>
                  </a:lnTo>
                  <a:lnTo>
                    <a:pt x="90197" y="1256059"/>
                  </a:lnTo>
                  <a:lnTo>
                    <a:pt x="90197" y="1252259"/>
                  </a:lnTo>
                  <a:lnTo>
                    <a:pt x="86397" y="1251293"/>
                  </a:lnTo>
                  <a:lnTo>
                    <a:pt x="84500" y="1250362"/>
                  </a:lnTo>
                  <a:lnTo>
                    <a:pt x="84500" y="1248464"/>
                  </a:lnTo>
                  <a:lnTo>
                    <a:pt x="86397" y="1245601"/>
                  </a:lnTo>
                  <a:lnTo>
                    <a:pt x="87354" y="1245601"/>
                  </a:lnTo>
                  <a:lnTo>
                    <a:pt x="87354" y="1241796"/>
                  </a:lnTo>
                  <a:lnTo>
                    <a:pt x="86397" y="1241796"/>
                  </a:lnTo>
                  <a:lnTo>
                    <a:pt x="84500" y="1240870"/>
                  </a:lnTo>
                  <a:lnTo>
                    <a:pt x="84500" y="1239898"/>
                  </a:lnTo>
                  <a:lnTo>
                    <a:pt x="81651" y="1237069"/>
                  </a:lnTo>
                  <a:lnTo>
                    <a:pt x="76905" y="1235167"/>
                  </a:lnTo>
                  <a:lnTo>
                    <a:pt x="74061" y="1233270"/>
                  </a:lnTo>
                  <a:lnTo>
                    <a:pt x="72159" y="1230406"/>
                  </a:lnTo>
                  <a:lnTo>
                    <a:pt x="72159" y="1229475"/>
                  </a:lnTo>
                  <a:lnTo>
                    <a:pt x="73110" y="1228514"/>
                  </a:lnTo>
                  <a:lnTo>
                    <a:pt x="72159" y="1214280"/>
                  </a:lnTo>
                  <a:lnTo>
                    <a:pt x="73110" y="1204783"/>
                  </a:lnTo>
                  <a:lnTo>
                    <a:pt x="75008" y="1203817"/>
                  </a:lnTo>
                  <a:lnTo>
                    <a:pt x="76905" y="1201919"/>
                  </a:lnTo>
                  <a:lnTo>
                    <a:pt x="77856" y="1200027"/>
                  </a:lnTo>
                  <a:lnTo>
                    <a:pt x="78803" y="1199090"/>
                  </a:lnTo>
                  <a:lnTo>
                    <a:pt x="78803" y="1197188"/>
                  </a:lnTo>
                  <a:lnTo>
                    <a:pt x="78803" y="1197188"/>
                  </a:lnTo>
                  <a:lnTo>
                    <a:pt x="78803" y="1196222"/>
                  </a:lnTo>
                  <a:lnTo>
                    <a:pt x="79754" y="1192427"/>
                  </a:lnTo>
                  <a:lnTo>
                    <a:pt x="87354" y="1188627"/>
                  </a:lnTo>
                  <a:lnTo>
                    <a:pt x="88300" y="1188627"/>
                  </a:lnTo>
                  <a:lnTo>
                    <a:pt x="91149" y="1188627"/>
                  </a:lnTo>
                  <a:lnTo>
                    <a:pt x="95895" y="1182003"/>
                  </a:lnTo>
                  <a:lnTo>
                    <a:pt x="99695" y="1178203"/>
                  </a:lnTo>
                  <a:lnTo>
                    <a:pt x="99695" y="1177232"/>
                  </a:lnTo>
                  <a:lnTo>
                    <a:pt x="106343" y="1171540"/>
                  </a:lnTo>
                  <a:lnTo>
                    <a:pt x="110138" y="1171540"/>
                  </a:lnTo>
                  <a:lnTo>
                    <a:pt x="110138" y="1171540"/>
                  </a:lnTo>
                  <a:lnTo>
                    <a:pt x="111089" y="1171540"/>
                  </a:lnTo>
                  <a:lnTo>
                    <a:pt x="114884" y="1172506"/>
                  </a:lnTo>
                  <a:lnTo>
                    <a:pt x="116782" y="1173437"/>
                  </a:lnTo>
                  <a:lnTo>
                    <a:pt x="119631" y="1175334"/>
                  </a:lnTo>
                  <a:lnTo>
                    <a:pt x="124377" y="1174408"/>
                  </a:lnTo>
                  <a:lnTo>
                    <a:pt x="124377" y="1173437"/>
                  </a:lnTo>
                  <a:lnTo>
                    <a:pt x="125333" y="1172506"/>
                  </a:lnTo>
                  <a:lnTo>
                    <a:pt x="126279" y="1171540"/>
                  </a:lnTo>
                  <a:lnTo>
                    <a:pt x="128177" y="1169642"/>
                  </a:lnTo>
                  <a:lnTo>
                    <a:pt x="130079" y="1168711"/>
                  </a:lnTo>
                  <a:lnTo>
                    <a:pt x="131025" y="1168711"/>
                  </a:lnTo>
                  <a:lnTo>
                    <a:pt x="131972" y="1168711"/>
                  </a:lnTo>
                  <a:lnTo>
                    <a:pt x="134825" y="1164911"/>
                  </a:lnTo>
                  <a:lnTo>
                    <a:pt x="135772" y="1163003"/>
                  </a:lnTo>
                  <a:lnTo>
                    <a:pt x="138620" y="1158257"/>
                  </a:lnTo>
                  <a:lnTo>
                    <a:pt x="138620" y="1157316"/>
                  </a:lnTo>
                  <a:lnTo>
                    <a:pt x="142420" y="1156365"/>
                  </a:lnTo>
                  <a:lnTo>
                    <a:pt x="144318" y="1144970"/>
                  </a:lnTo>
                  <a:lnTo>
                    <a:pt x="143366" y="1137375"/>
                  </a:lnTo>
                  <a:lnTo>
                    <a:pt x="142420" y="1135477"/>
                  </a:lnTo>
                  <a:lnTo>
                    <a:pt x="141469" y="1132629"/>
                  </a:lnTo>
                  <a:lnTo>
                    <a:pt x="143366" y="1127882"/>
                  </a:lnTo>
                  <a:lnTo>
                    <a:pt x="145269" y="1126931"/>
                  </a:lnTo>
                  <a:lnTo>
                    <a:pt x="148113" y="1120288"/>
                  </a:lnTo>
                  <a:lnTo>
                    <a:pt x="148113" y="1119337"/>
                  </a:lnTo>
                  <a:lnTo>
                    <a:pt x="149069" y="1117439"/>
                  </a:lnTo>
                  <a:lnTo>
                    <a:pt x="150015" y="1114590"/>
                  </a:lnTo>
                  <a:lnTo>
                    <a:pt x="150015" y="1113639"/>
                  </a:lnTo>
                  <a:lnTo>
                    <a:pt x="149069" y="1108893"/>
                  </a:lnTo>
                  <a:lnTo>
                    <a:pt x="150942" y="1101298"/>
                  </a:lnTo>
                  <a:lnTo>
                    <a:pt x="151913" y="1101298"/>
                  </a:lnTo>
                  <a:lnTo>
                    <a:pt x="158541" y="1097498"/>
                  </a:lnTo>
                  <a:lnTo>
                    <a:pt x="159508" y="1096547"/>
                  </a:lnTo>
                  <a:lnTo>
                    <a:pt x="164229" y="1093703"/>
                  </a:lnTo>
                  <a:lnTo>
                    <a:pt x="166126" y="1091801"/>
                  </a:lnTo>
                  <a:lnTo>
                    <a:pt x="167092" y="1088006"/>
                  </a:lnTo>
                  <a:lnTo>
                    <a:pt x="167092" y="1086103"/>
                  </a:lnTo>
                  <a:lnTo>
                    <a:pt x="166126" y="1079460"/>
                  </a:lnTo>
                  <a:lnTo>
                    <a:pt x="166126" y="1073762"/>
                  </a:lnTo>
                  <a:lnTo>
                    <a:pt x="166126" y="1072811"/>
                  </a:lnTo>
                  <a:lnTo>
                    <a:pt x="167092" y="1071865"/>
                  </a:lnTo>
                  <a:lnTo>
                    <a:pt x="168029" y="1070914"/>
                  </a:lnTo>
                  <a:lnTo>
                    <a:pt x="168995" y="1069016"/>
                  </a:lnTo>
                  <a:lnTo>
                    <a:pt x="169931" y="1067114"/>
                  </a:lnTo>
                  <a:lnTo>
                    <a:pt x="173721" y="1065216"/>
                  </a:lnTo>
                  <a:lnTo>
                    <a:pt x="173721" y="1063319"/>
                  </a:lnTo>
                  <a:lnTo>
                    <a:pt x="170892" y="1061416"/>
                  </a:lnTo>
                  <a:lnTo>
                    <a:pt x="168029" y="1055724"/>
                  </a:lnTo>
                  <a:lnTo>
                    <a:pt x="168029" y="1052875"/>
                  </a:lnTo>
                  <a:lnTo>
                    <a:pt x="165195" y="1050977"/>
                  </a:lnTo>
                  <a:lnTo>
                    <a:pt x="163307" y="1050026"/>
                  </a:lnTo>
                  <a:lnTo>
                    <a:pt x="162336" y="1048124"/>
                  </a:lnTo>
                  <a:lnTo>
                    <a:pt x="163307" y="1041480"/>
                  </a:lnTo>
                  <a:lnTo>
                    <a:pt x="163307" y="1039583"/>
                  </a:lnTo>
                  <a:lnTo>
                    <a:pt x="160439" y="1038631"/>
                  </a:lnTo>
                  <a:lnTo>
                    <a:pt x="158541" y="1033885"/>
                  </a:lnTo>
                  <a:lnTo>
                    <a:pt x="156644" y="1031047"/>
                  </a:lnTo>
                  <a:lnTo>
                    <a:pt x="155707" y="1029144"/>
                  </a:lnTo>
                  <a:lnTo>
                    <a:pt x="155707" y="1028198"/>
                  </a:lnTo>
                  <a:lnTo>
                    <a:pt x="159508" y="1022500"/>
                  </a:lnTo>
                  <a:lnTo>
                    <a:pt x="160439" y="1021554"/>
                  </a:lnTo>
                  <a:lnTo>
                    <a:pt x="159508" y="1019652"/>
                  </a:lnTo>
                  <a:lnTo>
                    <a:pt x="161410" y="1018701"/>
                  </a:lnTo>
                  <a:lnTo>
                    <a:pt x="163307" y="1017749"/>
                  </a:lnTo>
                  <a:lnTo>
                    <a:pt x="164229" y="1016803"/>
                  </a:lnTo>
                  <a:lnTo>
                    <a:pt x="170892" y="1016803"/>
                  </a:lnTo>
                  <a:lnTo>
                    <a:pt x="171824" y="1012057"/>
                  </a:lnTo>
                  <a:lnTo>
                    <a:pt x="178487" y="1010159"/>
                  </a:lnTo>
                  <a:lnTo>
                    <a:pt x="184185" y="1007311"/>
                  </a:lnTo>
                  <a:lnTo>
                    <a:pt x="184185" y="1007311"/>
                  </a:lnTo>
                  <a:lnTo>
                    <a:pt x="186082" y="1007311"/>
                  </a:lnTo>
                  <a:lnTo>
                    <a:pt x="187985" y="1007311"/>
                  </a:lnTo>
                  <a:lnTo>
                    <a:pt x="187985" y="1007311"/>
                  </a:lnTo>
                  <a:lnTo>
                    <a:pt x="196511" y="1010159"/>
                  </a:lnTo>
                  <a:lnTo>
                    <a:pt x="198418" y="1011106"/>
                  </a:lnTo>
                  <a:lnTo>
                    <a:pt x="199379" y="1012057"/>
                  </a:lnTo>
                  <a:lnTo>
                    <a:pt x="200306" y="1013954"/>
                  </a:lnTo>
                  <a:lnTo>
                    <a:pt x="203174" y="1015857"/>
                  </a:lnTo>
                  <a:lnTo>
                    <a:pt x="206008" y="1017749"/>
                  </a:lnTo>
                  <a:lnTo>
                    <a:pt x="206008" y="1018701"/>
                  </a:lnTo>
                  <a:lnTo>
                    <a:pt x="208872" y="1022500"/>
                  </a:lnTo>
                  <a:lnTo>
                    <a:pt x="209803" y="1022500"/>
                  </a:lnTo>
                  <a:lnTo>
                    <a:pt x="211701" y="1020603"/>
                  </a:lnTo>
                  <a:lnTo>
                    <a:pt x="213603" y="1020603"/>
                  </a:lnTo>
                  <a:lnTo>
                    <a:pt x="214569" y="1020603"/>
                  </a:lnTo>
                  <a:lnTo>
                    <a:pt x="216467" y="1019652"/>
                  </a:lnTo>
                  <a:lnTo>
                    <a:pt x="216467" y="1017749"/>
                  </a:lnTo>
                  <a:lnTo>
                    <a:pt x="217403" y="1017749"/>
                  </a:lnTo>
                  <a:lnTo>
                    <a:pt x="220266" y="1015857"/>
                  </a:lnTo>
                  <a:lnTo>
                    <a:pt x="221198" y="1015857"/>
                  </a:lnTo>
                  <a:lnTo>
                    <a:pt x="226895" y="1016803"/>
                  </a:lnTo>
                  <a:lnTo>
                    <a:pt x="229764" y="1016803"/>
                  </a:lnTo>
                  <a:lnTo>
                    <a:pt x="228788" y="1015857"/>
                  </a:lnTo>
                  <a:lnTo>
                    <a:pt x="223095" y="1013003"/>
                  </a:lnTo>
                  <a:lnTo>
                    <a:pt x="222164" y="1012057"/>
                  </a:lnTo>
                  <a:lnTo>
                    <a:pt x="219296" y="1010159"/>
                  </a:lnTo>
                  <a:lnTo>
                    <a:pt x="219296" y="1007311"/>
                  </a:lnTo>
                  <a:lnTo>
                    <a:pt x="217403" y="999711"/>
                  </a:lnTo>
                  <a:lnTo>
                    <a:pt x="215500" y="998765"/>
                  </a:lnTo>
                  <a:lnTo>
                    <a:pt x="212667" y="998765"/>
                  </a:lnTo>
                  <a:lnTo>
                    <a:pt x="209803" y="994013"/>
                  </a:lnTo>
                  <a:lnTo>
                    <a:pt x="209803" y="991170"/>
                  </a:lnTo>
                  <a:lnTo>
                    <a:pt x="209803" y="985472"/>
                  </a:lnTo>
                  <a:lnTo>
                    <a:pt x="207906" y="985472"/>
                  </a:lnTo>
                  <a:lnTo>
                    <a:pt x="204106" y="981672"/>
                  </a:lnTo>
                  <a:lnTo>
                    <a:pt x="201277" y="974077"/>
                  </a:lnTo>
                  <a:lnTo>
                    <a:pt x="203174" y="973131"/>
                  </a:lnTo>
                  <a:lnTo>
                    <a:pt x="206008" y="971229"/>
                  </a:lnTo>
                  <a:lnTo>
                    <a:pt x="206008" y="969331"/>
                  </a:lnTo>
                  <a:lnTo>
                    <a:pt x="206008" y="968380"/>
                  </a:lnTo>
                  <a:lnTo>
                    <a:pt x="206974" y="967434"/>
                  </a:lnTo>
                  <a:lnTo>
                    <a:pt x="208872" y="964585"/>
                  </a:lnTo>
                  <a:lnTo>
                    <a:pt x="209803" y="962683"/>
                  </a:lnTo>
                  <a:lnTo>
                    <a:pt x="209803" y="962683"/>
                  </a:lnTo>
                  <a:lnTo>
                    <a:pt x="212667" y="961736"/>
                  </a:lnTo>
                  <a:lnTo>
                    <a:pt x="215500" y="957937"/>
                  </a:lnTo>
                  <a:lnTo>
                    <a:pt x="215500" y="956985"/>
                  </a:lnTo>
                  <a:lnTo>
                    <a:pt x="214569" y="956039"/>
                  </a:lnTo>
                  <a:lnTo>
                    <a:pt x="212667" y="955088"/>
                  </a:lnTo>
                  <a:lnTo>
                    <a:pt x="206974" y="953190"/>
                  </a:lnTo>
                  <a:lnTo>
                    <a:pt x="203174" y="951283"/>
                  </a:lnTo>
                  <a:lnTo>
                    <a:pt x="202208" y="949390"/>
                  </a:lnTo>
                  <a:lnTo>
                    <a:pt x="201277" y="948444"/>
                  </a:lnTo>
                  <a:lnTo>
                    <a:pt x="198418" y="947493"/>
                  </a:lnTo>
                  <a:lnTo>
                    <a:pt x="197477" y="945595"/>
                  </a:lnTo>
                  <a:lnTo>
                    <a:pt x="192711" y="945595"/>
                  </a:lnTo>
                  <a:lnTo>
                    <a:pt x="190814" y="944644"/>
                  </a:lnTo>
                  <a:lnTo>
                    <a:pt x="186082" y="941796"/>
                  </a:lnTo>
                  <a:lnTo>
                    <a:pt x="184185" y="940849"/>
                  </a:lnTo>
                  <a:lnTo>
                    <a:pt x="183219" y="940849"/>
                  </a:lnTo>
                  <a:lnTo>
                    <a:pt x="181316" y="942747"/>
                  </a:lnTo>
                  <a:lnTo>
                    <a:pt x="180390" y="943693"/>
                  </a:lnTo>
                  <a:lnTo>
                    <a:pt x="178487" y="944644"/>
                  </a:lnTo>
                  <a:lnTo>
                    <a:pt x="177521" y="945595"/>
                  </a:lnTo>
                  <a:lnTo>
                    <a:pt x="175624" y="946542"/>
                  </a:lnTo>
                  <a:lnTo>
                    <a:pt x="173721" y="944644"/>
                  </a:lnTo>
                  <a:lnTo>
                    <a:pt x="170892" y="946542"/>
                  </a:lnTo>
                  <a:lnTo>
                    <a:pt x="168029" y="948444"/>
                  </a:lnTo>
                  <a:lnTo>
                    <a:pt x="165195" y="949390"/>
                  </a:lnTo>
                  <a:lnTo>
                    <a:pt x="162336" y="949390"/>
                  </a:lnTo>
                  <a:lnTo>
                    <a:pt x="160439" y="949390"/>
                  </a:lnTo>
                  <a:lnTo>
                    <a:pt x="158541" y="952239"/>
                  </a:lnTo>
                  <a:lnTo>
                    <a:pt x="156644" y="954142"/>
                  </a:lnTo>
                  <a:lnTo>
                    <a:pt x="156644" y="956985"/>
                  </a:lnTo>
                  <a:lnTo>
                    <a:pt x="153815" y="961736"/>
                  </a:lnTo>
                  <a:lnTo>
                    <a:pt x="151913" y="961736"/>
                  </a:lnTo>
                  <a:lnTo>
                    <a:pt x="150942" y="963634"/>
                  </a:lnTo>
                  <a:lnTo>
                    <a:pt x="148113" y="963634"/>
                  </a:lnTo>
                  <a:lnTo>
                    <a:pt x="146215" y="961736"/>
                  </a:lnTo>
                  <a:lnTo>
                    <a:pt x="144318" y="961736"/>
                  </a:lnTo>
                  <a:lnTo>
                    <a:pt x="141469" y="961736"/>
                  </a:lnTo>
                  <a:lnTo>
                    <a:pt x="139571" y="959839"/>
                  </a:lnTo>
                  <a:lnTo>
                    <a:pt x="138620" y="958888"/>
                  </a:lnTo>
                  <a:lnTo>
                    <a:pt x="131025" y="949390"/>
                  </a:lnTo>
                  <a:lnTo>
                    <a:pt x="129128" y="946542"/>
                  </a:lnTo>
                  <a:lnTo>
                    <a:pt x="128177" y="946542"/>
                  </a:lnTo>
                  <a:lnTo>
                    <a:pt x="128177" y="946542"/>
                  </a:lnTo>
                  <a:lnTo>
                    <a:pt x="126279" y="946542"/>
                  </a:lnTo>
                  <a:lnTo>
                    <a:pt x="124377" y="945595"/>
                  </a:lnTo>
                  <a:lnTo>
                    <a:pt x="119631" y="939898"/>
                  </a:lnTo>
                  <a:lnTo>
                    <a:pt x="118684" y="937049"/>
                  </a:lnTo>
                  <a:lnTo>
                    <a:pt x="116782" y="935152"/>
                  </a:lnTo>
                  <a:lnTo>
                    <a:pt x="112036" y="934201"/>
                  </a:lnTo>
                  <a:lnTo>
                    <a:pt x="111089" y="934201"/>
                  </a:lnTo>
                  <a:lnTo>
                    <a:pt x="99695" y="930401"/>
                  </a:lnTo>
                  <a:lnTo>
                    <a:pt x="98743" y="929454"/>
                  </a:lnTo>
                  <a:lnTo>
                    <a:pt x="97792" y="928503"/>
                  </a:lnTo>
                  <a:lnTo>
                    <a:pt x="95895" y="926606"/>
                  </a:lnTo>
                  <a:lnTo>
                    <a:pt x="95895" y="925655"/>
                  </a:lnTo>
                  <a:lnTo>
                    <a:pt x="95895" y="923757"/>
                  </a:lnTo>
                  <a:lnTo>
                    <a:pt x="94948" y="915221"/>
                  </a:lnTo>
                  <a:lnTo>
                    <a:pt x="91149" y="911421"/>
                  </a:lnTo>
                  <a:lnTo>
                    <a:pt x="89246" y="914270"/>
                  </a:lnTo>
                  <a:lnTo>
                    <a:pt x="87354" y="916172"/>
                  </a:lnTo>
                  <a:lnTo>
                    <a:pt x="82602" y="921859"/>
                  </a:lnTo>
                  <a:lnTo>
                    <a:pt x="77856" y="937049"/>
                  </a:lnTo>
                  <a:lnTo>
                    <a:pt x="74061" y="939898"/>
                  </a:lnTo>
                  <a:lnTo>
                    <a:pt x="73110" y="938947"/>
                  </a:lnTo>
                  <a:lnTo>
                    <a:pt x="58871" y="937049"/>
                  </a:lnTo>
                  <a:lnTo>
                    <a:pt x="54125" y="937049"/>
                  </a:lnTo>
                  <a:lnTo>
                    <a:pt x="48418" y="939898"/>
                  </a:lnTo>
                  <a:lnTo>
                    <a:pt x="48418" y="938947"/>
                  </a:lnTo>
                  <a:lnTo>
                    <a:pt x="48418" y="937996"/>
                  </a:lnTo>
                  <a:lnTo>
                    <a:pt x="47472" y="933249"/>
                  </a:lnTo>
                  <a:lnTo>
                    <a:pt x="47472" y="931352"/>
                  </a:lnTo>
                  <a:lnTo>
                    <a:pt x="46521" y="924703"/>
                  </a:lnTo>
                  <a:lnTo>
                    <a:pt x="44628" y="921859"/>
                  </a:lnTo>
                  <a:lnTo>
                    <a:pt x="44628" y="919957"/>
                  </a:lnTo>
                  <a:lnTo>
                    <a:pt x="43677" y="916172"/>
                  </a:lnTo>
                  <a:lnTo>
                    <a:pt x="43677" y="916172"/>
                  </a:lnTo>
                  <a:lnTo>
                    <a:pt x="44628" y="912372"/>
                  </a:lnTo>
                  <a:lnTo>
                    <a:pt x="42726" y="906675"/>
                  </a:lnTo>
                  <a:lnTo>
                    <a:pt x="41774" y="906675"/>
                  </a:lnTo>
                  <a:lnTo>
                    <a:pt x="40823" y="904777"/>
                  </a:lnTo>
                  <a:lnTo>
                    <a:pt x="40823" y="900031"/>
                  </a:lnTo>
                  <a:lnTo>
                    <a:pt x="41774" y="899080"/>
                  </a:lnTo>
                  <a:lnTo>
                    <a:pt x="42726" y="899080"/>
                  </a:lnTo>
                  <a:lnTo>
                    <a:pt x="45574" y="893382"/>
                  </a:lnTo>
                  <a:lnTo>
                    <a:pt x="47472" y="891485"/>
                  </a:lnTo>
                  <a:lnTo>
                    <a:pt x="48418" y="883885"/>
                  </a:lnTo>
                  <a:lnTo>
                    <a:pt x="49374" y="879139"/>
                  </a:lnTo>
                  <a:lnTo>
                    <a:pt x="52223" y="880090"/>
                  </a:lnTo>
                  <a:lnTo>
                    <a:pt x="56013" y="877242"/>
                  </a:lnTo>
                  <a:lnTo>
                    <a:pt x="56013" y="877242"/>
                  </a:lnTo>
                  <a:lnTo>
                    <a:pt x="56969" y="876290"/>
                  </a:lnTo>
                  <a:lnTo>
                    <a:pt x="58871" y="874393"/>
                  </a:lnTo>
                  <a:lnTo>
                    <a:pt x="62662" y="871544"/>
                  </a:lnTo>
                  <a:lnTo>
                    <a:pt x="65510" y="865847"/>
                  </a:lnTo>
                  <a:lnTo>
                    <a:pt x="68369" y="864895"/>
                  </a:lnTo>
                  <a:lnTo>
                    <a:pt x="69310" y="864895"/>
                  </a:lnTo>
                  <a:lnTo>
                    <a:pt x="71208" y="864895"/>
                  </a:lnTo>
                  <a:lnTo>
                    <a:pt x="72159" y="864895"/>
                  </a:lnTo>
                  <a:lnTo>
                    <a:pt x="74061" y="864895"/>
                  </a:lnTo>
                  <a:lnTo>
                    <a:pt x="74061" y="863949"/>
                  </a:lnTo>
                  <a:lnTo>
                    <a:pt x="75008" y="861100"/>
                  </a:lnTo>
                  <a:lnTo>
                    <a:pt x="75959" y="861100"/>
                  </a:lnTo>
                  <a:lnTo>
                    <a:pt x="76905" y="859203"/>
                  </a:lnTo>
                  <a:lnTo>
                    <a:pt x="76905" y="857305"/>
                  </a:lnTo>
                  <a:lnTo>
                    <a:pt x="80705" y="853506"/>
                  </a:lnTo>
                  <a:lnTo>
                    <a:pt x="81651" y="851608"/>
                  </a:lnTo>
                  <a:lnTo>
                    <a:pt x="81651" y="848759"/>
                  </a:lnTo>
                  <a:lnTo>
                    <a:pt x="80705" y="846857"/>
                  </a:lnTo>
                  <a:lnTo>
                    <a:pt x="78803" y="845911"/>
                  </a:lnTo>
                  <a:lnTo>
                    <a:pt x="77856" y="844959"/>
                  </a:lnTo>
                  <a:lnTo>
                    <a:pt x="76905" y="843062"/>
                  </a:lnTo>
                  <a:lnTo>
                    <a:pt x="72159" y="837365"/>
                  </a:lnTo>
                  <a:lnTo>
                    <a:pt x="74061" y="835472"/>
                  </a:lnTo>
                  <a:lnTo>
                    <a:pt x="75008" y="834516"/>
                  </a:lnTo>
                  <a:lnTo>
                    <a:pt x="75008" y="833565"/>
                  </a:lnTo>
                  <a:lnTo>
                    <a:pt x="75008" y="832618"/>
                  </a:lnTo>
                  <a:lnTo>
                    <a:pt x="71208" y="825024"/>
                  </a:lnTo>
                  <a:lnTo>
                    <a:pt x="71208" y="823121"/>
                  </a:lnTo>
                  <a:lnTo>
                    <a:pt x="70256" y="819326"/>
                  </a:lnTo>
                  <a:lnTo>
                    <a:pt x="67413" y="816477"/>
                  </a:lnTo>
                  <a:lnTo>
                    <a:pt x="67413" y="816477"/>
                  </a:lnTo>
                  <a:lnTo>
                    <a:pt x="64564" y="816477"/>
                  </a:lnTo>
                  <a:lnTo>
                    <a:pt x="61715" y="816477"/>
                  </a:lnTo>
                  <a:lnTo>
                    <a:pt x="58871" y="807931"/>
                  </a:lnTo>
                  <a:lnTo>
                    <a:pt x="60764" y="804131"/>
                  </a:lnTo>
                  <a:lnTo>
                    <a:pt x="64564" y="802234"/>
                  </a:lnTo>
                  <a:lnTo>
                    <a:pt x="65510" y="801288"/>
                  </a:lnTo>
                  <a:lnTo>
                    <a:pt x="66466" y="796537"/>
                  </a:lnTo>
                  <a:lnTo>
                    <a:pt x="69310" y="790849"/>
                  </a:lnTo>
                  <a:lnTo>
                    <a:pt x="71208" y="788952"/>
                  </a:lnTo>
                  <a:lnTo>
                    <a:pt x="71208" y="787995"/>
                  </a:lnTo>
                  <a:lnTo>
                    <a:pt x="72159" y="786103"/>
                  </a:lnTo>
                  <a:lnTo>
                    <a:pt x="74061" y="781357"/>
                  </a:lnTo>
                  <a:lnTo>
                    <a:pt x="72159" y="778503"/>
                  </a:lnTo>
                  <a:lnTo>
                    <a:pt x="70256" y="776610"/>
                  </a:lnTo>
                  <a:lnTo>
                    <a:pt x="67413" y="774708"/>
                  </a:lnTo>
                  <a:lnTo>
                    <a:pt x="67413" y="766162"/>
                  </a:lnTo>
                  <a:lnTo>
                    <a:pt x="66466" y="764259"/>
                  </a:lnTo>
                  <a:lnTo>
                    <a:pt x="66466" y="758567"/>
                  </a:lnTo>
                  <a:lnTo>
                    <a:pt x="68369" y="755718"/>
                  </a:lnTo>
                  <a:lnTo>
                    <a:pt x="69310" y="754767"/>
                  </a:lnTo>
                  <a:lnTo>
                    <a:pt x="70256" y="751923"/>
                  </a:lnTo>
                  <a:lnTo>
                    <a:pt x="72159" y="746226"/>
                  </a:lnTo>
                  <a:lnTo>
                    <a:pt x="72159" y="744329"/>
                  </a:lnTo>
                  <a:lnTo>
                    <a:pt x="73110" y="742426"/>
                  </a:lnTo>
                  <a:lnTo>
                    <a:pt x="72159" y="741480"/>
                  </a:lnTo>
                  <a:lnTo>
                    <a:pt x="70256" y="737680"/>
                  </a:lnTo>
                  <a:lnTo>
                    <a:pt x="70256" y="736729"/>
                  </a:lnTo>
                  <a:lnTo>
                    <a:pt x="71208" y="735772"/>
                  </a:lnTo>
                  <a:lnTo>
                    <a:pt x="72159" y="723436"/>
                  </a:lnTo>
                  <a:lnTo>
                    <a:pt x="69310" y="720593"/>
                  </a:lnTo>
                  <a:lnTo>
                    <a:pt x="66466" y="713944"/>
                  </a:lnTo>
                  <a:lnTo>
                    <a:pt x="68369" y="708247"/>
                  </a:lnTo>
                  <a:lnTo>
                    <a:pt x="70256" y="708247"/>
                  </a:lnTo>
                  <a:lnTo>
                    <a:pt x="78803" y="707295"/>
                  </a:lnTo>
                  <a:lnTo>
                    <a:pt x="79754" y="706349"/>
                  </a:lnTo>
                  <a:lnTo>
                    <a:pt x="81651" y="705398"/>
                  </a:lnTo>
                  <a:lnTo>
                    <a:pt x="86397" y="702549"/>
                  </a:lnTo>
                  <a:lnTo>
                    <a:pt x="91149" y="696852"/>
                  </a:lnTo>
                  <a:lnTo>
                    <a:pt x="92100" y="695905"/>
                  </a:lnTo>
                  <a:lnTo>
                    <a:pt x="93046" y="694954"/>
                  </a:lnTo>
                  <a:lnTo>
                    <a:pt x="90197" y="688306"/>
                  </a:lnTo>
                  <a:lnTo>
                    <a:pt x="90197" y="684511"/>
                  </a:lnTo>
                  <a:lnTo>
                    <a:pt x="88300" y="675975"/>
                  </a:lnTo>
                  <a:lnTo>
                    <a:pt x="88300" y="674072"/>
                  </a:lnTo>
                  <a:lnTo>
                    <a:pt x="87354" y="671228"/>
                  </a:lnTo>
                  <a:lnTo>
                    <a:pt x="84500" y="669326"/>
                  </a:lnTo>
                  <a:lnTo>
                    <a:pt x="83554" y="669326"/>
                  </a:lnTo>
                  <a:lnTo>
                    <a:pt x="80705" y="669326"/>
                  </a:lnTo>
                  <a:lnTo>
                    <a:pt x="78803" y="667428"/>
                  </a:lnTo>
                  <a:lnTo>
                    <a:pt x="77856" y="667428"/>
                  </a:lnTo>
                  <a:lnTo>
                    <a:pt x="75959" y="666482"/>
                  </a:lnTo>
                  <a:lnTo>
                    <a:pt x="74061" y="664580"/>
                  </a:lnTo>
                  <a:lnTo>
                    <a:pt x="67413" y="663629"/>
                  </a:lnTo>
                  <a:lnTo>
                    <a:pt x="66466" y="662682"/>
                  </a:lnTo>
                  <a:lnTo>
                    <a:pt x="63613" y="652239"/>
                  </a:lnTo>
                  <a:lnTo>
                    <a:pt x="63613" y="650336"/>
                  </a:lnTo>
                  <a:lnTo>
                    <a:pt x="63613" y="647492"/>
                  </a:lnTo>
                  <a:lnTo>
                    <a:pt x="64564" y="643693"/>
                  </a:lnTo>
                  <a:lnTo>
                    <a:pt x="62662" y="639893"/>
                  </a:lnTo>
                  <a:lnTo>
                    <a:pt x="60764" y="637044"/>
                  </a:lnTo>
                  <a:lnTo>
                    <a:pt x="59818" y="635147"/>
                  </a:lnTo>
                  <a:lnTo>
                    <a:pt x="57915" y="634205"/>
                  </a:lnTo>
                  <a:lnTo>
                    <a:pt x="55067" y="631346"/>
                  </a:lnTo>
                  <a:lnTo>
                    <a:pt x="53169" y="629449"/>
                  </a:lnTo>
                  <a:lnTo>
                    <a:pt x="50321" y="628503"/>
                  </a:lnTo>
                  <a:lnTo>
                    <a:pt x="47472" y="627552"/>
                  </a:lnTo>
                  <a:lnTo>
                    <a:pt x="44628" y="626600"/>
                  </a:lnTo>
                  <a:lnTo>
                    <a:pt x="41774" y="627552"/>
                  </a:lnTo>
                  <a:lnTo>
                    <a:pt x="40823" y="628503"/>
                  </a:lnTo>
                  <a:lnTo>
                    <a:pt x="38926" y="628503"/>
                  </a:lnTo>
                  <a:lnTo>
                    <a:pt x="32277" y="626600"/>
                  </a:lnTo>
                  <a:lnTo>
                    <a:pt x="31331" y="625649"/>
                  </a:lnTo>
                  <a:lnTo>
                    <a:pt x="17087" y="622805"/>
                  </a:lnTo>
                  <a:lnTo>
                    <a:pt x="14244" y="619962"/>
                  </a:lnTo>
                  <a:lnTo>
                    <a:pt x="6644" y="616157"/>
                  </a:lnTo>
                  <a:lnTo>
                    <a:pt x="3795" y="613308"/>
                  </a:lnTo>
                  <a:lnTo>
                    <a:pt x="1897" y="611411"/>
                  </a:lnTo>
                  <a:lnTo>
                    <a:pt x="951" y="606664"/>
                  </a:lnTo>
                  <a:lnTo>
                    <a:pt x="0" y="605718"/>
                  </a:lnTo>
                  <a:lnTo>
                    <a:pt x="4746" y="594318"/>
                  </a:lnTo>
                  <a:lnTo>
                    <a:pt x="7595" y="593372"/>
                  </a:lnTo>
                  <a:lnTo>
                    <a:pt x="9492" y="591475"/>
                  </a:lnTo>
                  <a:lnTo>
                    <a:pt x="13292" y="588621"/>
                  </a:lnTo>
                  <a:lnTo>
                    <a:pt x="14244" y="587675"/>
                  </a:lnTo>
                  <a:lnTo>
                    <a:pt x="16141" y="587675"/>
                  </a:lnTo>
                  <a:lnTo>
                    <a:pt x="17087" y="587675"/>
                  </a:lnTo>
                  <a:lnTo>
                    <a:pt x="19941" y="586723"/>
                  </a:lnTo>
                  <a:lnTo>
                    <a:pt x="20887" y="583875"/>
                  </a:lnTo>
                  <a:lnTo>
                    <a:pt x="23736" y="584826"/>
                  </a:lnTo>
                  <a:lnTo>
                    <a:pt x="25638" y="584826"/>
                  </a:lnTo>
                  <a:lnTo>
                    <a:pt x="26585" y="584826"/>
                  </a:lnTo>
                  <a:lnTo>
                    <a:pt x="27531" y="583875"/>
                  </a:lnTo>
                  <a:lnTo>
                    <a:pt x="31331" y="585777"/>
                  </a:lnTo>
                  <a:lnTo>
                    <a:pt x="33228" y="586723"/>
                  </a:lnTo>
                  <a:lnTo>
                    <a:pt x="34179" y="587675"/>
                  </a:lnTo>
                  <a:lnTo>
                    <a:pt x="36082" y="587675"/>
                  </a:lnTo>
                  <a:lnTo>
                    <a:pt x="37979" y="587675"/>
                  </a:lnTo>
                  <a:lnTo>
                    <a:pt x="38926" y="586723"/>
                  </a:lnTo>
                  <a:lnTo>
                    <a:pt x="41774" y="584826"/>
                  </a:lnTo>
                  <a:lnTo>
                    <a:pt x="42726" y="583875"/>
                  </a:lnTo>
                  <a:lnTo>
                    <a:pt x="43677" y="582924"/>
                  </a:lnTo>
                  <a:lnTo>
                    <a:pt x="52223" y="582924"/>
                  </a:lnTo>
                  <a:lnTo>
                    <a:pt x="50321" y="577231"/>
                  </a:lnTo>
                  <a:lnTo>
                    <a:pt x="45574" y="576280"/>
                  </a:lnTo>
                  <a:lnTo>
                    <a:pt x="44628" y="575329"/>
                  </a:lnTo>
                  <a:lnTo>
                    <a:pt x="42726" y="571534"/>
                  </a:lnTo>
                  <a:lnTo>
                    <a:pt x="41774" y="570583"/>
                  </a:lnTo>
                  <a:lnTo>
                    <a:pt x="42726" y="567739"/>
                  </a:lnTo>
                  <a:lnTo>
                    <a:pt x="42726" y="566788"/>
                  </a:lnTo>
                  <a:lnTo>
                    <a:pt x="40823" y="562041"/>
                  </a:lnTo>
                  <a:lnTo>
                    <a:pt x="41774" y="560139"/>
                  </a:lnTo>
                  <a:lnTo>
                    <a:pt x="45574" y="561090"/>
                  </a:lnTo>
                  <a:lnTo>
                    <a:pt x="46521" y="560139"/>
                  </a:lnTo>
                  <a:lnTo>
                    <a:pt x="48418" y="561090"/>
                  </a:lnTo>
                  <a:lnTo>
                    <a:pt x="48418" y="561090"/>
                  </a:lnTo>
                  <a:lnTo>
                    <a:pt x="51272" y="561090"/>
                  </a:lnTo>
                  <a:lnTo>
                    <a:pt x="56013" y="554442"/>
                  </a:lnTo>
                  <a:lnTo>
                    <a:pt x="57915" y="554442"/>
                  </a:lnTo>
                  <a:lnTo>
                    <a:pt x="58871" y="552554"/>
                  </a:lnTo>
                  <a:lnTo>
                    <a:pt x="59818" y="550651"/>
                  </a:lnTo>
                  <a:lnTo>
                    <a:pt x="61715" y="550651"/>
                  </a:lnTo>
                  <a:lnTo>
                    <a:pt x="62662" y="545905"/>
                  </a:lnTo>
                  <a:lnTo>
                    <a:pt x="63613" y="544008"/>
                  </a:lnTo>
                  <a:lnTo>
                    <a:pt x="66466" y="536413"/>
                  </a:lnTo>
                  <a:lnTo>
                    <a:pt x="69310" y="535462"/>
                  </a:lnTo>
                  <a:lnTo>
                    <a:pt x="71208" y="543062"/>
                  </a:lnTo>
                  <a:lnTo>
                    <a:pt x="71208" y="547808"/>
                  </a:lnTo>
                  <a:lnTo>
                    <a:pt x="73110" y="550651"/>
                  </a:lnTo>
                  <a:lnTo>
                    <a:pt x="76905" y="553500"/>
                  </a:lnTo>
                  <a:lnTo>
                    <a:pt x="77856" y="557290"/>
                  </a:lnTo>
                  <a:lnTo>
                    <a:pt x="76905" y="559188"/>
                  </a:lnTo>
                  <a:lnTo>
                    <a:pt x="76905" y="562041"/>
                  </a:lnTo>
                  <a:lnTo>
                    <a:pt x="79754" y="566788"/>
                  </a:lnTo>
                  <a:lnTo>
                    <a:pt x="82602" y="566788"/>
                  </a:lnTo>
                  <a:lnTo>
                    <a:pt x="83554" y="567739"/>
                  </a:lnTo>
                  <a:lnTo>
                    <a:pt x="88300" y="566788"/>
                  </a:lnTo>
                  <a:lnTo>
                    <a:pt x="93046" y="567739"/>
                  </a:lnTo>
                  <a:lnTo>
                    <a:pt x="94948" y="568685"/>
                  </a:lnTo>
                  <a:lnTo>
                    <a:pt x="95895" y="573431"/>
                  </a:lnTo>
                  <a:lnTo>
                    <a:pt x="96846" y="576280"/>
                  </a:lnTo>
                  <a:lnTo>
                    <a:pt x="97792" y="577231"/>
                  </a:lnTo>
                  <a:lnTo>
                    <a:pt x="98743" y="579129"/>
                  </a:lnTo>
                  <a:lnTo>
                    <a:pt x="99695" y="581026"/>
                  </a:lnTo>
                  <a:lnTo>
                    <a:pt x="100641" y="583875"/>
                  </a:lnTo>
                  <a:lnTo>
                    <a:pt x="100641" y="587675"/>
                  </a:lnTo>
                  <a:lnTo>
                    <a:pt x="104441" y="592421"/>
                  </a:lnTo>
                  <a:lnTo>
                    <a:pt x="106343" y="591475"/>
                  </a:lnTo>
                  <a:lnTo>
                    <a:pt x="108236" y="587675"/>
                  </a:lnTo>
                  <a:lnTo>
                    <a:pt x="109187" y="579129"/>
                  </a:lnTo>
                  <a:lnTo>
                    <a:pt x="112036" y="578177"/>
                  </a:lnTo>
                  <a:lnTo>
                    <a:pt x="113938" y="577231"/>
                  </a:lnTo>
                  <a:lnTo>
                    <a:pt x="114884" y="576280"/>
                  </a:lnTo>
                  <a:lnTo>
                    <a:pt x="113938" y="571534"/>
                  </a:lnTo>
                  <a:lnTo>
                    <a:pt x="114884" y="565836"/>
                  </a:lnTo>
                  <a:lnTo>
                    <a:pt x="115836" y="563939"/>
                  </a:lnTo>
                  <a:lnTo>
                    <a:pt x="116782" y="560139"/>
                  </a:lnTo>
                  <a:lnTo>
                    <a:pt x="115836" y="557290"/>
                  </a:lnTo>
                  <a:lnTo>
                    <a:pt x="116782" y="551603"/>
                  </a:lnTo>
                  <a:lnTo>
                    <a:pt x="119631" y="547808"/>
                  </a:lnTo>
                  <a:lnTo>
                    <a:pt x="120582" y="546857"/>
                  </a:lnTo>
                  <a:lnTo>
                    <a:pt x="118684" y="542110"/>
                  </a:lnTo>
                  <a:lnTo>
                    <a:pt x="117733" y="541159"/>
                  </a:lnTo>
                  <a:lnTo>
                    <a:pt x="116782" y="540208"/>
                  </a:lnTo>
                  <a:lnTo>
                    <a:pt x="113938" y="539262"/>
                  </a:lnTo>
                  <a:lnTo>
                    <a:pt x="112982" y="537364"/>
                  </a:lnTo>
                  <a:lnTo>
                    <a:pt x="112982" y="534510"/>
                  </a:lnTo>
                  <a:lnTo>
                    <a:pt x="112982" y="529764"/>
                  </a:lnTo>
                  <a:lnTo>
                    <a:pt x="113938" y="526916"/>
                  </a:lnTo>
                  <a:lnTo>
                    <a:pt x="111089" y="525969"/>
                  </a:lnTo>
                  <a:lnTo>
                    <a:pt x="111089" y="525018"/>
                  </a:lnTo>
                  <a:lnTo>
                    <a:pt x="101592" y="524072"/>
                  </a:lnTo>
                  <a:lnTo>
                    <a:pt x="100641" y="520272"/>
                  </a:lnTo>
                  <a:lnTo>
                    <a:pt x="98743" y="516472"/>
                  </a:lnTo>
                  <a:lnTo>
                    <a:pt x="96846" y="514575"/>
                  </a:lnTo>
                  <a:lnTo>
                    <a:pt x="92100" y="511726"/>
                  </a:lnTo>
                  <a:lnTo>
                    <a:pt x="86397" y="510775"/>
                  </a:lnTo>
                  <a:lnTo>
                    <a:pt x="82602" y="509828"/>
                  </a:lnTo>
                  <a:lnTo>
                    <a:pt x="81651" y="509828"/>
                  </a:lnTo>
                  <a:lnTo>
                    <a:pt x="80705" y="509828"/>
                  </a:lnTo>
                  <a:lnTo>
                    <a:pt x="77856" y="509828"/>
                  </a:lnTo>
                  <a:lnTo>
                    <a:pt x="76905" y="510775"/>
                  </a:lnTo>
                  <a:lnTo>
                    <a:pt x="76905" y="511726"/>
                  </a:lnTo>
                  <a:lnTo>
                    <a:pt x="75959" y="513623"/>
                  </a:lnTo>
                  <a:lnTo>
                    <a:pt x="71208" y="511726"/>
                  </a:lnTo>
                  <a:lnTo>
                    <a:pt x="70256" y="512677"/>
                  </a:lnTo>
                  <a:lnTo>
                    <a:pt x="68369" y="513623"/>
                  </a:lnTo>
                  <a:lnTo>
                    <a:pt x="68369" y="513623"/>
                  </a:lnTo>
                  <a:lnTo>
                    <a:pt x="66466" y="512677"/>
                  </a:lnTo>
                  <a:lnTo>
                    <a:pt x="70256" y="505082"/>
                  </a:lnTo>
                  <a:lnTo>
                    <a:pt x="70256" y="504131"/>
                  </a:lnTo>
                  <a:lnTo>
                    <a:pt x="72159" y="504131"/>
                  </a:lnTo>
                  <a:lnTo>
                    <a:pt x="74061" y="504131"/>
                  </a:lnTo>
                  <a:lnTo>
                    <a:pt x="75008" y="501282"/>
                  </a:lnTo>
                  <a:lnTo>
                    <a:pt x="75008" y="500331"/>
                  </a:lnTo>
                  <a:lnTo>
                    <a:pt x="77856" y="499385"/>
                  </a:lnTo>
                  <a:lnTo>
                    <a:pt x="80705" y="499385"/>
                  </a:lnTo>
                  <a:lnTo>
                    <a:pt x="82602" y="497482"/>
                  </a:lnTo>
                  <a:lnTo>
                    <a:pt x="84500" y="498434"/>
                  </a:lnTo>
                  <a:lnTo>
                    <a:pt x="92100" y="498434"/>
                  </a:lnTo>
                  <a:lnTo>
                    <a:pt x="93992" y="498434"/>
                  </a:lnTo>
                  <a:lnTo>
                    <a:pt x="96846" y="498434"/>
                  </a:lnTo>
                  <a:lnTo>
                    <a:pt x="97792" y="498434"/>
                  </a:lnTo>
                  <a:lnTo>
                    <a:pt x="98743" y="497482"/>
                  </a:lnTo>
                  <a:lnTo>
                    <a:pt x="100641" y="497482"/>
                  </a:lnTo>
                  <a:lnTo>
                    <a:pt x="101592" y="498434"/>
                  </a:lnTo>
                  <a:lnTo>
                    <a:pt x="106343" y="499385"/>
                  </a:lnTo>
                  <a:lnTo>
                    <a:pt x="109187" y="501282"/>
                  </a:lnTo>
                  <a:lnTo>
                    <a:pt x="110138" y="501282"/>
                  </a:lnTo>
                  <a:lnTo>
                    <a:pt x="111089" y="499385"/>
                  </a:lnTo>
                  <a:lnTo>
                    <a:pt x="112982" y="495585"/>
                  </a:lnTo>
                  <a:lnTo>
                    <a:pt x="112036" y="491785"/>
                  </a:lnTo>
                  <a:lnTo>
                    <a:pt x="112982" y="487990"/>
                  </a:lnTo>
                  <a:lnTo>
                    <a:pt x="112982" y="484190"/>
                  </a:lnTo>
                  <a:lnTo>
                    <a:pt x="114884" y="484190"/>
                  </a:lnTo>
                  <a:lnTo>
                    <a:pt x="115836" y="485141"/>
                  </a:lnTo>
                  <a:lnTo>
                    <a:pt x="116782" y="485141"/>
                  </a:lnTo>
                  <a:lnTo>
                    <a:pt x="120582" y="484190"/>
                  </a:lnTo>
                  <a:lnTo>
                    <a:pt x="124377" y="485141"/>
                  </a:lnTo>
                  <a:lnTo>
                    <a:pt x="127225" y="485141"/>
                  </a:lnTo>
                  <a:lnTo>
                    <a:pt x="127225" y="481346"/>
                  </a:lnTo>
                  <a:lnTo>
                    <a:pt x="127225" y="481346"/>
                  </a:lnTo>
                  <a:lnTo>
                    <a:pt x="127225" y="479444"/>
                  </a:lnTo>
                  <a:lnTo>
                    <a:pt x="129128" y="470898"/>
                  </a:lnTo>
                  <a:lnTo>
                    <a:pt x="131025" y="465200"/>
                  </a:lnTo>
                  <a:lnTo>
                    <a:pt x="131972" y="461405"/>
                  </a:lnTo>
                  <a:lnTo>
                    <a:pt x="134825" y="454757"/>
                  </a:lnTo>
                  <a:lnTo>
                    <a:pt x="135772" y="452859"/>
                  </a:lnTo>
                  <a:lnTo>
                    <a:pt x="136718" y="451913"/>
                  </a:lnTo>
                  <a:lnTo>
                    <a:pt x="139571" y="453806"/>
                  </a:lnTo>
                  <a:lnTo>
                    <a:pt x="142420" y="456659"/>
                  </a:lnTo>
                  <a:lnTo>
                    <a:pt x="143366" y="457605"/>
                  </a:lnTo>
                  <a:lnTo>
                    <a:pt x="144318" y="457605"/>
                  </a:lnTo>
                  <a:lnTo>
                    <a:pt x="146215" y="459503"/>
                  </a:lnTo>
                  <a:lnTo>
                    <a:pt x="147166" y="462357"/>
                  </a:lnTo>
                  <a:lnTo>
                    <a:pt x="149069" y="464254"/>
                  </a:lnTo>
                  <a:lnTo>
                    <a:pt x="150015" y="464254"/>
                  </a:lnTo>
                  <a:lnTo>
                    <a:pt x="152844" y="467103"/>
                  </a:lnTo>
                  <a:lnTo>
                    <a:pt x="153815" y="469000"/>
                  </a:lnTo>
                  <a:lnTo>
                    <a:pt x="155707" y="469951"/>
                  </a:lnTo>
                  <a:lnTo>
                    <a:pt x="156644" y="470898"/>
                  </a:lnTo>
                  <a:lnTo>
                    <a:pt x="157610" y="470898"/>
                  </a:lnTo>
                  <a:lnTo>
                    <a:pt x="160439" y="471849"/>
                  </a:lnTo>
                  <a:lnTo>
                    <a:pt x="164229" y="471849"/>
                  </a:lnTo>
                  <a:lnTo>
                    <a:pt x="165195" y="471849"/>
                  </a:lnTo>
                  <a:lnTo>
                    <a:pt x="172795" y="472795"/>
                  </a:lnTo>
                  <a:lnTo>
                    <a:pt x="173721" y="469951"/>
                  </a:lnTo>
                  <a:lnTo>
                    <a:pt x="177521" y="460454"/>
                  </a:lnTo>
                  <a:lnTo>
                    <a:pt x="178487" y="459503"/>
                  </a:lnTo>
                  <a:lnTo>
                    <a:pt x="181316" y="458557"/>
                  </a:lnTo>
                  <a:lnTo>
                    <a:pt x="184185" y="461405"/>
                  </a:lnTo>
                  <a:lnTo>
                    <a:pt x="187018" y="461405"/>
                  </a:lnTo>
                  <a:lnTo>
                    <a:pt x="188916" y="462357"/>
                  </a:lnTo>
                  <a:lnTo>
                    <a:pt x="189882" y="466152"/>
                  </a:lnTo>
                  <a:lnTo>
                    <a:pt x="190814" y="467103"/>
                  </a:lnTo>
                  <a:lnTo>
                    <a:pt x="192711" y="469951"/>
                  </a:lnTo>
                  <a:lnTo>
                    <a:pt x="199379" y="471849"/>
                  </a:lnTo>
                  <a:lnTo>
                    <a:pt x="201277" y="473747"/>
                  </a:lnTo>
                  <a:lnTo>
                    <a:pt x="203174" y="473747"/>
                  </a:lnTo>
                  <a:lnTo>
                    <a:pt x="206008" y="475649"/>
                  </a:lnTo>
                  <a:lnTo>
                    <a:pt x="206974" y="476595"/>
                  </a:lnTo>
                  <a:lnTo>
                    <a:pt x="208872" y="478493"/>
                  </a:lnTo>
                  <a:lnTo>
                    <a:pt x="209803" y="479444"/>
                  </a:lnTo>
                  <a:lnTo>
                    <a:pt x="211701" y="480395"/>
                  </a:lnTo>
                  <a:lnTo>
                    <a:pt x="211701" y="481346"/>
                  </a:lnTo>
                  <a:lnTo>
                    <a:pt x="217403" y="480395"/>
                  </a:lnTo>
                  <a:lnTo>
                    <a:pt x="226895" y="481346"/>
                  </a:lnTo>
                  <a:lnTo>
                    <a:pt x="227861" y="481346"/>
                  </a:lnTo>
                  <a:lnTo>
                    <a:pt x="231656" y="481346"/>
                  </a:lnTo>
                  <a:lnTo>
                    <a:pt x="231656" y="481346"/>
                  </a:lnTo>
                  <a:lnTo>
                    <a:pt x="232588" y="478493"/>
                  </a:lnTo>
                  <a:lnTo>
                    <a:pt x="232588" y="474698"/>
                  </a:lnTo>
                  <a:lnTo>
                    <a:pt x="231656" y="472795"/>
                  </a:lnTo>
                  <a:lnTo>
                    <a:pt x="229764" y="469000"/>
                  </a:lnTo>
                  <a:lnTo>
                    <a:pt x="225964" y="464254"/>
                  </a:lnTo>
                  <a:lnTo>
                    <a:pt x="224998" y="463303"/>
                  </a:lnTo>
                  <a:lnTo>
                    <a:pt x="222164" y="461405"/>
                  </a:lnTo>
                  <a:lnTo>
                    <a:pt x="222164" y="460454"/>
                  </a:lnTo>
                  <a:lnTo>
                    <a:pt x="221198" y="458557"/>
                  </a:lnTo>
                  <a:lnTo>
                    <a:pt x="217403" y="457605"/>
                  </a:lnTo>
                  <a:lnTo>
                    <a:pt x="215500" y="456659"/>
                  </a:lnTo>
                  <a:lnTo>
                    <a:pt x="214569" y="452859"/>
                  </a:lnTo>
                  <a:lnTo>
                    <a:pt x="210774" y="450011"/>
                  </a:lnTo>
                  <a:lnTo>
                    <a:pt x="207906" y="450011"/>
                  </a:lnTo>
                  <a:lnTo>
                    <a:pt x="206008" y="447162"/>
                  </a:lnTo>
                  <a:lnTo>
                    <a:pt x="203174" y="444313"/>
                  </a:lnTo>
                  <a:lnTo>
                    <a:pt x="202208" y="442426"/>
                  </a:lnTo>
                  <a:lnTo>
                    <a:pt x="199379" y="441474"/>
                  </a:lnTo>
                  <a:lnTo>
                    <a:pt x="198418" y="440523"/>
                  </a:lnTo>
                  <a:lnTo>
                    <a:pt x="197477" y="431982"/>
                  </a:lnTo>
                  <a:lnTo>
                    <a:pt x="197477" y="431982"/>
                  </a:lnTo>
                  <a:lnTo>
                    <a:pt x="198418" y="430080"/>
                  </a:lnTo>
                  <a:lnTo>
                    <a:pt x="199379" y="428182"/>
                  </a:lnTo>
                  <a:lnTo>
                    <a:pt x="201277" y="426285"/>
                  </a:lnTo>
                  <a:lnTo>
                    <a:pt x="203174" y="423436"/>
                  </a:lnTo>
                  <a:lnTo>
                    <a:pt x="204106" y="419636"/>
                  </a:lnTo>
                  <a:lnTo>
                    <a:pt x="205072" y="417738"/>
                  </a:lnTo>
                  <a:lnTo>
                    <a:pt x="206008" y="415841"/>
                  </a:lnTo>
                  <a:lnTo>
                    <a:pt x="207906" y="414890"/>
                  </a:lnTo>
                  <a:lnTo>
                    <a:pt x="207906" y="409192"/>
                  </a:lnTo>
                  <a:lnTo>
                    <a:pt x="208872" y="405393"/>
                  </a:lnTo>
                  <a:lnTo>
                    <a:pt x="207906" y="403495"/>
                  </a:lnTo>
                  <a:lnTo>
                    <a:pt x="207906" y="402549"/>
                  </a:lnTo>
                  <a:lnTo>
                    <a:pt x="212667" y="396851"/>
                  </a:lnTo>
                  <a:lnTo>
                    <a:pt x="213603" y="394954"/>
                  </a:lnTo>
                  <a:lnTo>
                    <a:pt x="214569" y="394003"/>
                  </a:lnTo>
                  <a:lnTo>
                    <a:pt x="216467" y="392100"/>
                  </a:lnTo>
                  <a:lnTo>
                    <a:pt x="217403" y="385457"/>
                  </a:lnTo>
                  <a:lnTo>
                    <a:pt x="216467" y="384505"/>
                  </a:lnTo>
                  <a:lnTo>
                    <a:pt x="216467" y="380710"/>
                  </a:lnTo>
                  <a:lnTo>
                    <a:pt x="215500" y="378813"/>
                  </a:lnTo>
                  <a:lnTo>
                    <a:pt x="216467" y="377862"/>
                  </a:lnTo>
                  <a:lnTo>
                    <a:pt x="218369" y="376910"/>
                  </a:lnTo>
                  <a:lnTo>
                    <a:pt x="218369" y="375013"/>
                  </a:lnTo>
                  <a:lnTo>
                    <a:pt x="219296" y="367418"/>
                  </a:lnTo>
                  <a:lnTo>
                    <a:pt x="220266" y="366467"/>
                  </a:lnTo>
                  <a:lnTo>
                    <a:pt x="226895" y="367418"/>
                  </a:lnTo>
                  <a:lnTo>
                    <a:pt x="226895" y="367418"/>
                  </a:lnTo>
                  <a:lnTo>
                    <a:pt x="227861" y="368364"/>
                  </a:lnTo>
                  <a:lnTo>
                    <a:pt x="229764" y="369316"/>
                  </a:lnTo>
                  <a:lnTo>
                    <a:pt x="231656" y="371218"/>
                  </a:lnTo>
                  <a:lnTo>
                    <a:pt x="233559" y="372164"/>
                  </a:lnTo>
                  <a:lnTo>
                    <a:pt x="234490" y="373115"/>
                  </a:lnTo>
                  <a:lnTo>
                    <a:pt x="235456" y="375013"/>
                  </a:lnTo>
                  <a:lnTo>
                    <a:pt x="238285" y="376910"/>
                  </a:lnTo>
                  <a:lnTo>
                    <a:pt x="239256" y="377862"/>
                  </a:lnTo>
                  <a:lnTo>
                    <a:pt x="241154" y="379759"/>
                  </a:lnTo>
                  <a:lnTo>
                    <a:pt x="241154" y="383559"/>
                  </a:lnTo>
                  <a:lnTo>
                    <a:pt x="241154" y="384505"/>
                  </a:lnTo>
                  <a:lnTo>
                    <a:pt x="242085" y="386408"/>
                  </a:lnTo>
                  <a:lnTo>
                    <a:pt x="243983" y="387354"/>
                  </a:lnTo>
                  <a:lnTo>
                    <a:pt x="246851" y="387354"/>
                  </a:lnTo>
                  <a:lnTo>
                    <a:pt x="247778" y="382608"/>
                  </a:lnTo>
                  <a:lnTo>
                    <a:pt x="247778" y="380710"/>
                  </a:lnTo>
                  <a:lnTo>
                    <a:pt x="248748" y="380710"/>
                  </a:lnTo>
                  <a:lnTo>
                    <a:pt x="251577" y="379759"/>
                  </a:lnTo>
                  <a:lnTo>
                    <a:pt x="253480" y="378813"/>
                  </a:lnTo>
                  <a:lnTo>
                    <a:pt x="255377" y="377862"/>
                  </a:lnTo>
                  <a:lnTo>
                    <a:pt x="258246" y="378813"/>
                  </a:lnTo>
                  <a:lnTo>
                    <a:pt x="259172" y="378813"/>
                  </a:lnTo>
                  <a:lnTo>
                    <a:pt x="261075" y="374062"/>
                  </a:lnTo>
                  <a:lnTo>
                    <a:pt x="262972" y="369316"/>
                  </a:lnTo>
                  <a:lnTo>
                    <a:pt x="262972" y="366467"/>
                  </a:lnTo>
                  <a:lnTo>
                    <a:pt x="264875" y="363618"/>
                  </a:lnTo>
                  <a:lnTo>
                    <a:pt x="266767" y="362667"/>
                  </a:lnTo>
                  <a:lnTo>
                    <a:pt x="273436" y="359823"/>
                  </a:lnTo>
                  <a:lnTo>
                    <a:pt x="274367" y="358872"/>
                  </a:lnTo>
                  <a:lnTo>
                    <a:pt x="281031" y="356023"/>
                  </a:lnTo>
                  <a:lnTo>
                    <a:pt x="281962" y="355072"/>
                  </a:lnTo>
                  <a:lnTo>
                    <a:pt x="284830" y="347477"/>
                  </a:lnTo>
                  <a:lnTo>
                    <a:pt x="286728" y="347477"/>
                  </a:lnTo>
                  <a:lnTo>
                    <a:pt x="287659" y="348428"/>
                  </a:lnTo>
                  <a:lnTo>
                    <a:pt x="292425" y="351277"/>
                  </a:lnTo>
                  <a:lnTo>
                    <a:pt x="293357" y="352228"/>
                  </a:lnTo>
                  <a:lnTo>
                    <a:pt x="295254" y="353175"/>
                  </a:lnTo>
                  <a:lnTo>
                    <a:pt x="297152" y="355072"/>
                  </a:lnTo>
                  <a:lnTo>
                    <a:pt x="300020" y="356023"/>
                  </a:lnTo>
                  <a:lnTo>
                    <a:pt x="301918" y="358872"/>
                  </a:lnTo>
                  <a:lnTo>
                    <a:pt x="305718" y="360769"/>
                  </a:lnTo>
                  <a:lnTo>
                    <a:pt x="310449" y="361721"/>
                  </a:lnTo>
                  <a:lnTo>
                    <a:pt x="316141" y="360769"/>
                  </a:lnTo>
                  <a:lnTo>
                    <a:pt x="318044" y="360769"/>
                  </a:lnTo>
                  <a:lnTo>
                    <a:pt x="319010" y="360769"/>
                  </a:lnTo>
                  <a:lnTo>
                    <a:pt x="320907" y="361721"/>
                  </a:lnTo>
                  <a:lnTo>
                    <a:pt x="322810" y="362667"/>
                  </a:lnTo>
                  <a:lnTo>
                    <a:pt x="324707" y="363618"/>
                  </a:lnTo>
                  <a:lnTo>
                    <a:pt x="328502" y="364569"/>
                  </a:lnTo>
                  <a:lnTo>
                    <a:pt x="331336" y="364569"/>
                  </a:lnTo>
                  <a:lnTo>
                    <a:pt x="337029" y="365521"/>
                  </a:lnTo>
                  <a:lnTo>
                    <a:pt x="341800" y="366467"/>
                  </a:lnTo>
                  <a:lnTo>
                    <a:pt x="344623" y="367418"/>
                  </a:lnTo>
                  <a:lnTo>
                    <a:pt x="354121" y="367418"/>
                  </a:lnTo>
                  <a:lnTo>
                    <a:pt x="354121" y="364569"/>
                  </a:lnTo>
                  <a:lnTo>
                    <a:pt x="352218" y="358872"/>
                  </a:lnTo>
                  <a:lnTo>
                    <a:pt x="352218" y="350326"/>
                  </a:lnTo>
                  <a:lnTo>
                    <a:pt x="349390" y="340834"/>
                  </a:lnTo>
                  <a:lnTo>
                    <a:pt x="350326" y="336087"/>
                  </a:lnTo>
                  <a:lnTo>
                    <a:pt x="350326" y="331336"/>
                  </a:lnTo>
                  <a:lnTo>
                    <a:pt x="351292" y="331336"/>
                  </a:lnTo>
                  <a:lnTo>
                    <a:pt x="354121" y="332287"/>
                  </a:lnTo>
                  <a:lnTo>
                    <a:pt x="356984" y="332287"/>
                  </a:lnTo>
                  <a:lnTo>
                    <a:pt x="361716" y="332287"/>
                  </a:lnTo>
                  <a:lnTo>
                    <a:pt x="367413" y="332287"/>
                  </a:lnTo>
                  <a:lnTo>
                    <a:pt x="368379" y="327541"/>
                  </a:lnTo>
                  <a:lnTo>
                    <a:pt x="367413" y="325639"/>
                  </a:lnTo>
                  <a:lnTo>
                    <a:pt x="367413" y="324693"/>
                  </a:lnTo>
                  <a:lnTo>
                    <a:pt x="367413" y="316146"/>
                  </a:lnTo>
                  <a:lnTo>
                    <a:pt x="368379" y="316146"/>
                  </a:lnTo>
                  <a:lnTo>
                    <a:pt x="369316" y="315205"/>
                  </a:lnTo>
                  <a:lnTo>
                    <a:pt x="371208" y="313308"/>
                  </a:lnTo>
                  <a:lnTo>
                    <a:pt x="372179" y="309508"/>
                  </a:lnTo>
                  <a:lnTo>
                    <a:pt x="374081" y="305713"/>
                  </a:lnTo>
                  <a:lnTo>
                    <a:pt x="374081" y="306659"/>
                  </a:lnTo>
                  <a:lnTo>
                    <a:pt x="375974" y="308561"/>
                  </a:lnTo>
                  <a:lnTo>
                    <a:pt x="377877" y="308561"/>
                  </a:lnTo>
                  <a:lnTo>
                    <a:pt x="377877" y="309508"/>
                  </a:lnTo>
                  <a:lnTo>
                    <a:pt x="417714" y="340834"/>
                  </a:lnTo>
                  <a:lnTo>
                    <a:pt x="422485" y="346531"/>
                  </a:lnTo>
                  <a:lnTo>
                    <a:pt x="432908" y="354126"/>
                  </a:lnTo>
                  <a:lnTo>
                    <a:pt x="440503" y="364569"/>
                  </a:lnTo>
                  <a:lnTo>
                    <a:pt x="470888" y="375964"/>
                  </a:lnTo>
                  <a:lnTo>
                    <a:pt x="474683" y="378813"/>
                  </a:lnTo>
                  <a:lnTo>
                    <a:pt x="479449" y="379759"/>
                  </a:lnTo>
                  <a:lnTo>
                    <a:pt x="545910" y="309508"/>
                  </a:lnTo>
                  <a:lnTo>
                    <a:pt x="544944" y="308561"/>
                  </a:lnTo>
                  <a:lnTo>
                    <a:pt x="542120" y="305713"/>
                  </a:lnTo>
                  <a:lnTo>
                    <a:pt x="528823" y="296215"/>
                  </a:lnTo>
                  <a:lnTo>
                    <a:pt x="530725" y="288621"/>
                  </a:lnTo>
                  <a:lnTo>
                    <a:pt x="536418" y="279128"/>
                  </a:lnTo>
                  <a:lnTo>
                    <a:pt x="537349" y="278177"/>
                  </a:lnTo>
                  <a:lnTo>
                    <a:pt x="544944" y="256338"/>
                  </a:lnTo>
                  <a:lnTo>
                    <a:pt x="544013" y="254441"/>
                  </a:lnTo>
                  <a:lnTo>
                    <a:pt x="553505" y="239246"/>
                  </a:lnTo>
                  <a:lnTo>
                    <a:pt x="560134" y="224057"/>
                  </a:lnTo>
                  <a:lnTo>
                    <a:pt x="586718" y="205067"/>
                  </a:lnTo>
                  <a:lnTo>
                    <a:pt x="588621" y="204126"/>
                  </a:lnTo>
                  <a:lnTo>
                    <a:pt x="595284" y="200331"/>
                  </a:lnTo>
                  <a:lnTo>
                    <a:pt x="600982" y="193687"/>
                  </a:lnTo>
                  <a:lnTo>
                    <a:pt x="601913" y="192736"/>
                  </a:lnTo>
                  <a:lnTo>
                    <a:pt x="624693" y="176595"/>
                  </a:lnTo>
                  <a:lnTo>
                    <a:pt x="628498" y="174697"/>
                  </a:lnTo>
                  <a:lnTo>
                    <a:pt x="629429" y="173746"/>
                  </a:lnTo>
                  <a:lnTo>
                    <a:pt x="637024" y="162351"/>
                  </a:lnTo>
                  <a:lnTo>
                    <a:pt x="639893" y="161400"/>
                  </a:lnTo>
                  <a:lnTo>
                    <a:pt x="640819" y="160454"/>
                  </a:lnTo>
                  <a:lnTo>
                    <a:pt x="645585" y="156654"/>
                  </a:lnTo>
                  <a:lnTo>
                    <a:pt x="646521" y="155708"/>
                  </a:lnTo>
                  <a:lnTo>
                    <a:pt x="647487" y="153805"/>
                  </a:lnTo>
                  <a:lnTo>
                    <a:pt x="648424" y="153805"/>
                  </a:lnTo>
                  <a:lnTo>
                    <a:pt x="649385" y="151908"/>
                  </a:lnTo>
                  <a:lnTo>
                    <a:pt x="650316" y="148108"/>
                  </a:lnTo>
                  <a:lnTo>
                    <a:pt x="649385" y="143362"/>
                  </a:lnTo>
                  <a:lnTo>
                    <a:pt x="648424" y="142410"/>
                  </a:lnTo>
                  <a:lnTo>
                    <a:pt x="646521" y="139567"/>
                  </a:lnTo>
                  <a:lnTo>
                    <a:pt x="646521" y="131972"/>
                  </a:lnTo>
                  <a:lnTo>
                    <a:pt x="649385" y="130069"/>
                  </a:lnTo>
                  <a:lnTo>
                    <a:pt x="655082" y="128172"/>
                  </a:lnTo>
                  <a:lnTo>
                    <a:pt x="656980" y="126274"/>
                  </a:lnTo>
                  <a:lnTo>
                    <a:pt x="657916" y="123421"/>
                  </a:lnTo>
                  <a:lnTo>
                    <a:pt x="658882" y="121523"/>
                  </a:lnTo>
                  <a:lnTo>
                    <a:pt x="661711" y="121523"/>
                  </a:lnTo>
                  <a:lnTo>
                    <a:pt x="669306" y="122474"/>
                  </a:lnTo>
                  <a:lnTo>
                    <a:pt x="679769" y="121523"/>
                  </a:lnTo>
                  <a:lnTo>
                    <a:pt x="679769" y="119626"/>
                  </a:lnTo>
                  <a:lnTo>
                    <a:pt x="679769" y="114880"/>
                  </a:lnTo>
                  <a:lnTo>
                    <a:pt x="679769" y="113928"/>
                  </a:lnTo>
                  <a:lnTo>
                    <a:pt x="687364" y="113928"/>
                  </a:lnTo>
                  <a:lnTo>
                    <a:pt x="689267" y="113928"/>
                  </a:lnTo>
                  <a:lnTo>
                    <a:pt x="690193" y="114880"/>
                  </a:lnTo>
                  <a:lnTo>
                    <a:pt x="693062" y="118674"/>
                  </a:lnTo>
                  <a:lnTo>
                    <a:pt x="694959" y="119626"/>
                  </a:lnTo>
                  <a:lnTo>
                    <a:pt x="696862" y="123421"/>
                  </a:lnTo>
                  <a:lnTo>
                    <a:pt x="698759" y="124372"/>
                  </a:lnTo>
                  <a:lnTo>
                    <a:pt x="702554" y="118674"/>
                  </a:lnTo>
                  <a:lnTo>
                    <a:pt x="704456" y="115826"/>
                  </a:lnTo>
                  <a:lnTo>
                    <a:pt x="705388" y="112977"/>
                  </a:lnTo>
                  <a:lnTo>
                    <a:pt x="704456" y="111080"/>
                  </a:lnTo>
                  <a:lnTo>
                    <a:pt x="704456" y="111080"/>
                  </a:lnTo>
                  <a:lnTo>
                    <a:pt x="709183" y="107285"/>
                  </a:lnTo>
                  <a:lnTo>
                    <a:pt x="710149" y="104431"/>
                  </a:lnTo>
                  <a:lnTo>
                    <a:pt x="711080" y="101587"/>
                  </a:lnTo>
                  <a:lnTo>
                    <a:pt x="712983" y="100636"/>
                  </a:lnTo>
                  <a:lnTo>
                    <a:pt x="714880" y="98734"/>
                  </a:lnTo>
                  <a:lnTo>
                    <a:pt x="717749" y="97787"/>
                  </a:lnTo>
                  <a:lnTo>
                    <a:pt x="720578" y="97787"/>
                  </a:lnTo>
                  <a:lnTo>
                    <a:pt x="721544" y="101587"/>
                  </a:lnTo>
                  <a:lnTo>
                    <a:pt x="723441" y="102533"/>
                  </a:lnTo>
                  <a:lnTo>
                    <a:pt x="725344" y="102533"/>
                  </a:lnTo>
                  <a:lnTo>
                    <a:pt x="731973" y="103485"/>
                  </a:lnTo>
                  <a:lnTo>
                    <a:pt x="732939" y="103485"/>
                  </a:lnTo>
                  <a:lnTo>
                    <a:pt x="737665" y="104431"/>
                  </a:lnTo>
                  <a:lnTo>
                    <a:pt x="740533" y="106333"/>
                  </a:lnTo>
                  <a:lnTo>
                    <a:pt x="744333" y="111080"/>
                  </a:lnTo>
                  <a:lnTo>
                    <a:pt x="745260" y="111080"/>
                  </a:lnTo>
                  <a:lnTo>
                    <a:pt x="748133" y="110128"/>
                  </a:lnTo>
                  <a:lnTo>
                    <a:pt x="750962" y="112031"/>
                  </a:lnTo>
                  <a:lnTo>
                    <a:pt x="752860" y="114880"/>
                  </a:lnTo>
                  <a:lnTo>
                    <a:pt x="754757" y="116777"/>
                  </a:lnTo>
                  <a:lnTo>
                    <a:pt x="756655" y="120577"/>
                  </a:lnTo>
                  <a:lnTo>
                    <a:pt x="758557" y="122474"/>
                  </a:lnTo>
                  <a:lnTo>
                    <a:pt x="762357" y="123421"/>
                  </a:lnTo>
                  <a:lnTo>
                    <a:pt x="765221" y="124372"/>
                  </a:lnTo>
                  <a:lnTo>
                    <a:pt x="767123" y="122474"/>
                  </a:lnTo>
                  <a:lnTo>
                    <a:pt x="769015" y="120577"/>
                  </a:lnTo>
                  <a:lnTo>
                    <a:pt x="769015" y="120577"/>
                  </a:lnTo>
                  <a:lnTo>
                    <a:pt x="772815" y="119626"/>
                  </a:lnTo>
                  <a:lnTo>
                    <a:pt x="776615" y="119626"/>
                  </a:lnTo>
                  <a:lnTo>
                    <a:pt x="787039" y="122474"/>
                  </a:lnTo>
                  <a:lnTo>
                    <a:pt x="789908" y="124372"/>
                  </a:lnTo>
                  <a:lnTo>
                    <a:pt x="791805" y="125323"/>
                  </a:lnTo>
                  <a:lnTo>
                    <a:pt x="792736" y="127221"/>
                  </a:lnTo>
                  <a:lnTo>
                    <a:pt x="796536" y="131021"/>
                  </a:lnTo>
                  <a:lnTo>
                    <a:pt x="798434" y="132918"/>
                  </a:lnTo>
                  <a:lnTo>
                    <a:pt x="802229" y="134815"/>
                  </a:lnTo>
                  <a:lnTo>
                    <a:pt x="803200" y="133869"/>
                  </a:lnTo>
                  <a:lnTo>
                    <a:pt x="807926" y="129118"/>
                  </a:lnTo>
                  <a:lnTo>
                    <a:pt x="809829" y="128172"/>
                  </a:lnTo>
                  <a:lnTo>
                    <a:pt x="810795" y="126274"/>
                  </a:lnTo>
                  <a:lnTo>
                    <a:pt x="810795" y="124372"/>
                  </a:lnTo>
                  <a:lnTo>
                    <a:pt x="809829" y="118674"/>
                  </a:lnTo>
                  <a:lnTo>
                    <a:pt x="807926" y="116777"/>
                  </a:lnTo>
                  <a:lnTo>
                    <a:pt x="807926" y="114880"/>
                  </a:lnTo>
                  <a:lnTo>
                    <a:pt x="806995" y="114880"/>
                  </a:lnTo>
                  <a:lnTo>
                    <a:pt x="804126" y="111080"/>
                  </a:lnTo>
                  <a:lnTo>
                    <a:pt x="804126" y="110128"/>
                  </a:lnTo>
                  <a:lnTo>
                    <a:pt x="803200" y="108231"/>
                  </a:lnTo>
                  <a:lnTo>
                    <a:pt x="802229" y="106333"/>
                  </a:lnTo>
                  <a:lnTo>
                    <a:pt x="802229" y="103485"/>
                  </a:lnTo>
                  <a:lnTo>
                    <a:pt x="803200" y="102533"/>
                  </a:lnTo>
                  <a:lnTo>
                    <a:pt x="809829" y="94939"/>
                  </a:lnTo>
                  <a:lnTo>
                    <a:pt x="811716" y="96841"/>
                  </a:lnTo>
                  <a:lnTo>
                    <a:pt x="814595" y="93987"/>
                  </a:lnTo>
                  <a:lnTo>
                    <a:pt x="815521" y="90192"/>
                  </a:lnTo>
                  <a:lnTo>
                    <a:pt x="821219" y="74061"/>
                  </a:lnTo>
                  <a:lnTo>
                    <a:pt x="822190" y="69315"/>
                  </a:lnTo>
                  <a:lnTo>
                    <a:pt x="823116" y="68364"/>
                  </a:lnTo>
                  <a:lnTo>
                    <a:pt x="828818" y="71213"/>
                  </a:lnTo>
                  <a:lnTo>
                    <a:pt x="837379" y="72164"/>
                  </a:lnTo>
                  <a:lnTo>
                    <a:pt x="843077" y="73110"/>
                  </a:lnTo>
                  <a:lnTo>
                    <a:pt x="844008" y="74061"/>
                  </a:lnTo>
                  <a:lnTo>
                    <a:pt x="844974" y="75959"/>
                  </a:lnTo>
                  <a:lnTo>
                    <a:pt x="846872" y="78798"/>
                  </a:lnTo>
                  <a:lnTo>
                    <a:pt x="848774" y="80695"/>
                  </a:lnTo>
                  <a:lnTo>
                    <a:pt x="850672" y="81646"/>
                  </a:lnTo>
                  <a:lnTo>
                    <a:pt x="857300" y="81646"/>
                  </a:lnTo>
                  <a:lnTo>
                    <a:pt x="862067" y="81646"/>
                  </a:lnTo>
                  <a:lnTo>
                    <a:pt x="865861" y="81646"/>
                  </a:lnTo>
                  <a:lnTo>
                    <a:pt x="867724" y="82597"/>
                  </a:lnTo>
                  <a:lnTo>
                    <a:pt x="869627" y="83549"/>
                  </a:lnTo>
                  <a:lnTo>
                    <a:pt x="875319" y="96841"/>
                  </a:lnTo>
                  <a:lnTo>
                    <a:pt x="876290" y="97787"/>
                  </a:lnTo>
                  <a:lnTo>
                    <a:pt x="876290" y="98734"/>
                  </a:lnTo>
                  <a:lnTo>
                    <a:pt x="877222" y="101587"/>
                  </a:lnTo>
                  <a:lnTo>
                    <a:pt x="878183" y="101587"/>
                  </a:lnTo>
                  <a:lnTo>
                    <a:pt x="880085" y="105382"/>
                  </a:lnTo>
                  <a:lnTo>
                    <a:pt x="881016" y="106333"/>
                  </a:lnTo>
                  <a:lnTo>
                    <a:pt x="883885" y="109182"/>
                  </a:lnTo>
                  <a:lnTo>
                    <a:pt x="888611" y="110128"/>
                  </a:lnTo>
                  <a:lnTo>
                    <a:pt x="890514" y="111080"/>
                  </a:lnTo>
                  <a:lnTo>
                    <a:pt x="896206" y="111080"/>
                  </a:lnTo>
                  <a:lnTo>
                    <a:pt x="900006" y="113928"/>
                  </a:lnTo>
                  <a:lnTo>
                    <a:pt x="903801" y="115826"/>
                  </a:lnTo>
                  <a:lnTo>
                    <a:pt x="904772" y="115826"/>
                  </a:lnTo>
                  <a:lnTo>
                    <a:pt x="907601" y="113928"/>
                  </a:lnTo>
                  <a:lnTo>
                    <a:pt x="907601" y="110128"/>
                  </a:lnTo>
                  <a:lnTo>
                    <a:pt x="908567" y="106333"/>
                  </a:lnTo>
                  <a:lnTo>
                    <a:pt x="910470" y="108231"/>
                  </a:lnTo>
                  <a:lnTo>
                    <a:pt x="915196" y="109182"/>
                  </a:lnTo>
                  <a:lnTo>
                    <a:pt x="916167" y="111080"/>
                  </a:lnTo>
                  <a:lnTo>
                    <a:pt x="918996" y="112977"/>
                  </a:lnTo>
                  <a:lnTo>
                    <a:pt x="919962" y="113928"/>
                  </a:lnTo>
                  <a:lnTo>
                    <a:pt x="920898" y="115826"/>
                  </a:lnTo>
                  <a:lnTo>
                    <a:pt x="924693" y="112977"/>
                  </a:lnTo>
                  <a:lnTo>
                    <a:pt x="923762" y="104431"/>
                  </a:lnTo>
                  <a:lnTo>
                    <a:pt x="924693" y="102533"/>
                  </a:lnTo>
                  <a:lnTo>
                    <a:pt x="927557" y="99685"/>
                  </a:lnTo>
                  <a:lnTo>
                    <a:pt x="928493" y="97787"/>
                  </a:lnTo>
                  <a:lnTo>
                    <a:pt x="930391" y="96841"/>
                  </a:lnTo>
                  <a:lnTo>
                    <a:pt x="930391" y="94939"/>
                  </a:lnTo>
                  <a:lnTo>
                    <a:pt x="932288" y="93987"/>
                  </a:lnTo>
                  <a:lnTo>
                    <a:pt x="934186" y="92090"/>
                  </a:lnTo>
                  <a:lnTo>
                    <a:pt x="935157" y="86393"/>
                  </a:lnTo>
                  <a:lnTo>
                    <a:pt x="937054" y="84495"/>
                  </a:lnTo>
                  <a:lnTo>
                    <a:pt x="938952" y="82597"/>
                  </a:lnTo>
                  <a:lnTo>
                    <a:pt x="940854" y="79749"/>
                  </a:lnTo>
                  <a:lnTo>
                    <a:pt x="940854" y="77851"/>
                  </a:lnTo>
                  <a:lnTo>
                    <a:pt x="940854" y="75008"/>
                  </a:lnTo>
                  <a:lnTo>
                    <a:pt x="941781" y="71213"/>
                  </a:lnTo>
                  <a:lnTo>
                    <a:pt x="942752" y="67413"/>
                  </a:lnTo>
                  <a:lnTo>
                    <a:pt x="944654" y="65515"/>
                  </a:lnTo>
                  <a:lnTo>
                    <a:pt x="944654" y="64569"/>
                  </a:lnTo>
                  <a:lnTo>
                    <a:pt x="958878" y="61715"/>
                  </a:lnTo>
                  <a:lnTo>
                    <a:pt x="959844" y="61715"/>
                  </a:lnTo>
                  <a:lnTo>
                    <a:pt x="964570" y="62667"/>
                  </a:lnTo>
                  <a:lnTo>
                    <a:pt x="966473" y="63618"/>
                  </a:lnTo>
                  <a:lnTo>
                    <a:pt x="966473" y="65515"/>
                  </a:lnTo>
                  <a:lnTo>
                    <a:pt x="968370" y="67413"/>
                  </a:lnTo>
                  <a:lnTo>
                    <a:pt x="969336" y="69315"/>
                  </a:lnTo>
                  <a:lnTo>
                    <a:pt x="971239" y="72164"/>
                  </a:lnTo>
                  <a:lnTo>
                    <a:pt x="971239" y="75008"/>
                  </a:lnTo>
                  <a:lnTo>
                    <a:pt x="971239" y="75008"/>
                  </a:lnTo>
                  <a:lnTo>
                    <a:pt x="973141" y="77851"/>
                  </a:lnTo>
                  <a:lnTo>
                    <a:pt x="978834" y="78798"/>
                  </a:lnTo>
                  <a:lnTo>
                    <a:pt x="979760" y="78798"/>
                  </a:lnTo>
                  <a:lnTo>
                    <a:pt x="982633" y="76910"/>
                  </a:lnTo>
                  <a:lnTo>
                    <a:pt x="983560" y="75959"/>
                  </a:lnTo>
                  <a:lnTo>
                    <a:pt x="985462" y="75008"/>
                  </a:lnTo>
                  <a:lnTo>
                    <a:pt x="993052" y="74061"/>
                  </a:lnTo>
                  <a:lnTo>
                    <a:pt x="996852" y="72164"/>
                  </a:lnTo>
                  <a:lnTo>
                    <a:pt x="1000647" y="73110"/>
                  </a:lnTo>
                  <a:lnTo>
                    <a:pt x="1005413" y="73110"/>
                  </a:lnTo>
                  <a:lnTo>
                    <a:pt x="1024403" y="77851"/>
                  </a:lnTo>
                  <a:lnTo>
                    <a:pt x="1037700" y="80695"/>
                  </a:lnTo>
                  <a:lnTo>
                    <a:pt x="1042426" y="80695"/>
                  </a:lnTo>
                  <a:lnTo>
                    <a:pt x="1043393" y="81646"/>
                  </a:lnTo>
                  <a:lnTo>
                    <a:pt x="1062382" y="91144"/>
                  </a:lnTo>
                  <a:lnTo>
                    <a:pt x="1067114" y="75008"/>
                  </a:lnTo>
                  <a:lnTo>
                    <a:pt x="1068085" y="74061"/>
                  </a:lnTo>
                  <a:lnTo>
                    <a:pt x="1069977" y="71213"/>
                  </a:lnTo>
                  <a:lnTo>
                    <a:pt x="1070913" y="65515"/>
                  </a:lnTo>
                  <a:lnTo>
                    <a:pt x="1082308" y="57920"/>
                  </a:lnTo>
                  <a:lnTo>
                    <a:pt x="1097493" y="55072"/>
                  </a:lnTo>
                  <a:lnTo>
                    <a:pt x="1098464" y="55072"/>
                  </a:lnTo>
                  <a:lnTo>
                    <a:pt x="1099395" y="56018"/>
                  </a:lnTo>
                  <a:lnTo>
                    <a:pt x="1100362" y="57920"/>
                  </a:lnTo>
                  <a:lnTo>
                    <a:pt x="1108888" y="60769"/>
                  </a:lnTo>
                  <a:lnTo>
                    <a:pt x="1113619" y="61715"/>
                  </a:lnTo>
                  <a:lnTo>
                    <a:pt x="1118385" y="68364"/>
                  </a:lnTo>
                  <a:lnTo>
                    <a:pt x="1124078" y="72164"/>
                  </a:lnTo>
                  <a:lnTo>
                    <a:pt x="1132609" y="75959"/>
                  </a:lnTo>
                  <a:lnTo>
                    <a:pt x="1136409" y="77851"/>
                  </a:lnTo>
                  <a:lnTo>
                    <a:pt x="1138301" y="78798"/>
                  </a:lnTo>
                  <a:lnTo>
                    <a:pt x="1141170" y="81646"/>
                  </a:lnTo>
                  <a:lnTo>
                    <a:pt x="1142101" y="84495"/>
                  </a:lnTo>
                  <a:lnTo>
                    <a:pt x="1144004" y="84495"/>
                  </a:lnTo>
                  <a:lnTo>
                    <a:pt x="1147799" y="84495"/>
                  </a:lnTo>
                  <a:lnTo>
                    <a:pt x="1151598" y="87344"/>
                  </a:lnTo>
                  <a:lnTo>
                    <a:pt x="1152565" y="89241"/>
                  </a:lnTo>
                  <a:lnTo>
                    <a:pt x="1155399" y="93987"/>
                  </a:lnTo>
                  <a:lnTo>
                    <a:pt x="1155399" y="93987"/>
                  </a:lnTo>
                  <a:lnTo>
                    <a:pt x="1158262" y="95890"/>
                  </a:lnTo>
                  <a:lnTo>
                    <a:pt x="1160164" y="97787"/>
                  </a:lnTo>
                  <a:lnTo>
                    <a:pt x="1162993" y="100636"/>
                  </a:lnTo>
                  <a:lnTo>
                    <a:pt x="1165857" y="104431"/>
                  </a:lnTo>
                  <a:lnTo>
                    <a:pt x="1166788" y="105382"/>
                  </a:lnTo>
                  <a:lnTo>
                    <a:pt x="1170588" y="113928"/>
                  </a:lnTo>
                  <a:lnTo>
                    <a:pt x="1198144" y="110128"/>
                  </a:lnTo>
                  <a:lnTo>
                    <a:pt x="1199070" y="110128"/>
                  </a:lnTo>
                  <a:lnTo>
                    <a:pt x="1200036" y="110128"/>
                  </a:lnTo>
                  <a:lnTo>
                    <a:pt x="1200968" y="110128"/>
                  </a:lnTo>
                  <a:lnTo>
                    <a:pt x="1205734" y="111080"/>
                  </a:lnTo>
                  <a:lnTo>
                    <a:pt x="1206665" y="112031"/>
                  </a:lnTo>
                  <a:lnTo>
                    <a:pt x="1209529" y="113928"/>
                  </a:lnTo>
                  <a:lnTo>
                    <a:pt x="1211431" y="113928"/>
                  </a:lnTo>
                  <a:lnTo>
                    <a:pt x="1212363" y="113928"/>
                  </a:lnTo>
                  <a:lnTo>
                    <a:pt x="1213329" y="112977"/>
                  </a:lnTo>
                  <a:lnTo>
                    <a:pt x="1208563" y="105382"/>
                  </a:lnTo>
                  <a:lnTo>
                    <a:pt x="1207636" y="101587"/>
                  </a:lnTo>
                  <a:lnTo>
                    <a:pt x="1205734" y="98734"/>
                  </a:lnTo>
                  <a:lnTo>
                    <a:pt x="1204763" y="96841"/>
                  </a:lnTo>
                  <a:lnTo>
                    <a:pt x="1204763" y="94939"/>
                  </a:lnTo>
                  <a:lnTo>
                    <a:pt x="1206665" y="93987"/>
                  </a:lnTo>
                  <a:lnTo>
                    <a:pt x="1207636" y="90192"/>
                  </a:lnTo>
                  <a:lnTo>
                    <a:pt x="1207636" y="87344"/>
                  </a:lnTo>
                  <a:lnTo>
                    <a:pt x="1204763" y="81646"/>
                  </a:lnTo>
                  <a:lnTo>
                    <a:pt x="1203836" y="80695"/>
                  </a:lnTo>
                  <a:lnTo>
                    <a:pt x="1201934" y="77851"/>
                  </a:lnTo>
                  <a:lnTo>
                    <a:pt x="1202870" y="77851"/>
                  </a:lnTo>
                  <a:lnTo>
                    <a:pt x="1206665" y="75008"/>
                  </a:lnTo>
                  <a:lnTo>
                    <a:pt x="1207636" y="72164"/>
                  </a:lnTo>
                  <a:lnTo>
                    <a:pt x="1214260" y="66466"/>
                  </a:lnTo>
                  <a:lnTo>
                    <a:pt x="1218060" y="59818"/>
                  </a:lnTo>
                  <a:lnTo>
                    <a:pt x="1219026" y="57920"/>
                  </a:lnTo>
                  <a:lnTo>
                    <a:pt x="1225655" y="53174"/>
                  </a:lnTo>
                  <a:lnTo>
                    <a:pt x="1231352" y="49374"/>
                  </a:lnTo>
                  <a:lnTo>
                    <a:pt x="1237050" y="43677"/>
                  </a:lnTo>
                  <a:lnTo>
                    <a:pt x="1238016" y="38931"/>
                  </a:lnTo>
                  <a:lnTo>
                    <a:pt x="1242742" y="31336"/>
                  </a:lnTo>
                  <a:lnTo>
                    <a:pt x="1243713" y="30385"/>
                  </a:lnTo>
                  <a:lnTo>
                    <a:pt x="1251308" y="32282"/>
                  </a:lnTo>
                  <a:lnTo>
                    <a:pt x="1258903" y="32282"/>
                  </a:lnTo>
                  <a:lnTo>
                    <a:pt x="1258903" y="30385"/>
                  </a:lnTo>
                  <a:lnTo>
                    <a:pt x="1263634" y="22790"/>
                  </a:lnTo>
                  <a:lnTo>
                    <a:pt x="1269332" y="19941"/>
                  </a:lnTo>
                  <a:lnTo>
                    <a:pt x="1272200" y="18043"/>
                  </a:lnTo>
                  <a:lnTo>
                    <a:pt x="1274098" y="15195"/>
                  </a:lnTo>
                  <a:lnTo>
                    <a:pt x="1282619" y="5698"/>
                  </a:lnTo>
                  <a:lnTo>
                    <a:pt x="1290214" y="4751"/>
                  </a:lnTo>
                  <a:lnTo>
                    <a:pt x="1304477" y="0"/>
                  </a:lnTo>
                  <a:lnTo>
                    <a:pt x="1307311" y="0"/>
                  </a:lnTo>
                  <a:lnTo>
                    <a:pt x="1318701" y="951"/>
                  </a:lnTo>
                  <a:lnTo>
                    <a:pt x="1318701" y="2849"/>
                  </a:lnTo>
                  <a:lnTo>
                    <a:pt x="1320598" y="5698"/>
                  </a:lnTo>
                  <a:lnTo>
                    <a:pt x="1323467" y="8546"/>
                  </a:lnTo>
                  <a:lnTo>
                    <a:pt x="1324398" y="11395"/>
                  </a:lnTo>
                  <a:lnTo>
                    <a:pt x="1325364" y="21838"/>
                  </a:lnTo>
                  <a:lnTo>
                    <a:pt x="1327267" y="23741"/>
                  </a:lnTo>
                  <a:lnTo>
                    <a:pt x="1329164" y="26590"/>
                  </a:lnTo>
                  <a:lnTo>
                    <a:pt x="1331993" y="26590"/>
                  </a:lnTo>
                  <a:lnTo>
                    <a:pt x="1330096" y="32282"/>
                  </a:lnTo>
                  <a:lnTo>
                    <a:pt x="1329164" y="34185"/>
                  </a:lnTo>
                  <a:lnTo>
                    <a:pt x="1328193" y="37028"/>
                  </a:lnTo>
                  <a:lnTo>
                    <a:pt x="1329164" y="39882"/>
                  </a:lnTo>
                  <a:lnTo>
                    <a:pt x="1330096" y="42726"/>
                  </a:lnTo>
                  <a:lnTo>
                    <a:pt x="1329164" y="43677"/>
                  </a:lnTo>
                  <a:lnTo>
                    <a:pt x="1331067" y="47477"/>
                  </a:lnTo>
                  <a:lnTo>
                    <a:pt x="1333896" y="51272"/>
                  </a:lnTo>
                  <a:lnTo>
                    <a:pt x="1335793" y="54120"/>
                  </a:lnTo>
                  <a:lnTo>
                    <a:pt x="1341491" y="58872"/>
                  </a:lnTo>
                  <a:lnTo>
                    <a:pt x="1343388" y="59818"/>
                  </a:lnTo>
                  <a:lnTo>
                    <a:pt x="1345290" y="64569"/>
                  </a:lnTo>
                  <a:lnTo>
                    <a:pt x="1346217" y="65515"/>
                  </a:lnTo>
                  <a:lnTo>
                    <a:pt x="1350983" y="69315"/>
                  </a:lnTo>
                  <a:lnTo>
                    <a:pt x="1364280" y="78798"/>
                  </a:lnTo>
                  <a:lnTo>
                    <a:pt x="1371875" y="84495"/>
                  </a:lnTo>
                  <a:lnTo>
                    <a:pt x="1368075" y="95890"/>
                  </a:lnTo>
                  <a:lnTo>
                    <a:pt x="1370904" y="93041"/>
                  </a:lnTo>
                  <a:lnTo>
                    <a:pt x="1368075" y="91144"/>
                  </a:lnTo>
                  <a:lnTo>
                    <a:pt x="1366178" y="94939"/>
                  </a:lnTo>
                  <a:lnTo>
                    <a:pt x="1361412" y="117728"/>
                  </a:lnTo>
                  <a:lnTo>
                    <a:pt x="1358578" y="121523"/>
                  </a:lnTo>
                  <a:lnTo>
                    <a:pt x="1358578" y="123421"/>
                  </a:lnTo>
                  <a:lnTo>
                    <a:pt x="1358578" y="125323"/>
                  </a:lnTo>
                  <a:lnTo>
                    <a:pt x="1360480" y="130069"/>
                  </a:lnTo>
                  <a:lnTo>
                    <a:pt x="1361412" y="133869"/>
                  </a:lnTo>
                  <a:lnTo>
                    <a:pt x="1362378" y="135767"/>
                  </a:lnTo>
                  <a:lnTo>
                    <a:pt x="1364280" y="140513"/>
                  </a:lnTo>
                  <a:lnTo>
                    <a:pt x="1364280" y="141464"/>
                  </a:lnTo>
                  <a:lnTo>
                    <a:pt x="1366178" y="145264"/>
                  </a:lnTo>
                  <a:lnTo>
                    <a:pt x="1367104" y="146210"/>
                  </a:lnTo>
                  <a:lnTo>
                    <a:pt x="1366178" y="148108"/>
                  </a:lnTo>
                  <a:lnTo>
                    <a:pt x="1366178" y="149059"/>
                  </a:lnTo>
                  <a:lnTo>
                    <a:pt x="1366178" y="150010"/>
                  </a:lnTo>
                  <a:lnTo>
                    <a:pt x="1366178" y="150961"/>
                  </a:lnTo>
                  <a:lnTo>
                    <a:pt x="1366178" y="154756"/>
                  </a:lnTo>
                  <a:lnTo>
                    <a:pt x="1366178" y="157605"/>
                  </a:lnTo>
                  <a:lnTo>
                    <a:pt x="1367104" y="159503"/>
                  </a:lnTo>
                  <a:lnTo>
                    <a:pt x="1365207" y="162351"/>
                  </a:lnTo>
                  <a:lnTo>
                    <a:pt x="1363304" y="164249"/>
                  </a:lnTo>
                  <a:lnTo>
                    <a:pt x="1362378" y="166146"/>
                  </a:lnTo>
                  <a:lnTo>
                    <a:pt x="1362378" y="166146"/>
                  </a:lnTo>
                  <a:lnTo>
                    <a:pt x="1360480" y="170897"/>
                  </a:lnTo>
                  <a:lnTo>
                    <a:pt x="1359509" y="172795"/>
                  </a:lnTo>
                  <a:lnTo>
                    <a:pt x="1358578" y="173746"/>
                  </a:lnTo>
                  <a:lnTo>
                    <a:pt x="1363304" y="184190"/>
                  </a:lnTo>
                  <a:lnTo>
                    <a:pt x="1363304" y="186087"/>
                  </a:lnTo>
                  <a:lnTo>
                    <a:pt x="1365207" y="189887"/>
                  </a:lnTo>
                  <a:lnTo>
                    <a:pt x="1367104" y="199379"/>
                  </a:lnTo>
                  <a:lnTo>
                    <a:pt x="1369006" y="204126"/>
                  </a:lnTo>
                  <a:lnTo>
                    <a:pt x="1369006" y="209813"/>
                  </a:lnTo>
                  <a:lnTo>
                    <a:pt x="1369972" y="211716"/>
                  </a:lnTo>
                  <a:lnTo>
                    <a:pt x="1369972" y="211716"/>
                  </a:lnTo>
                  <a:lnTo>
                    <a:pt x="1369972" y="220257"/>
                  </a:lnTo>
                  <a:lnTo>
                    <a:pt x="1368075" y="224057"/>
                  </a:lnTo>
                  <a:lnTo>
                    <a:pt x="1368075" y="227856"/>
                  </a:lnTo>
                  <a:lnTo>
                    <a:pt x="1369006" y="230705"/>
                  </a:lnTo>
                  <a:lnTo>
                    <a:pt x="1369972" y="234500"/>
                  </a:lnTo>
                  <a:lnTo>
                    <a:pt x="1367104" y="244944"/>
                  </a:lnTo>
                  <a:lnTo>
                    <a:pt x="1367104" y="246846"/>
                  </a:lnTo>
                  <a:lnTo>
                    <a:pt x="1368075" y="265836"/>
                  </a:lnTo>
                  <a:lnTo>
                    <a:pt x="1367104" y="270582"/>
                  </a:lnTo>
                  <a:lnTo>
                    <a:pt x="1369972" y="278177"/>
                  </a:lnTo>
                  <a:lnTo>
                    <a:pt x="1371875" y="288621"/>
                  </a:lnTo>
                  <a:lnTo>
                    <a:pt x="1376601" y="304762"/>
                  </a:lnTo>
                  <a:lnTo>
                    <a:pt x="1381367" y="314254"/>
                  </a:lnTo>
                  <a:lnTo>
                    <a:pt x="1383265" y="316146"/>
                  </a:lnTo>
                  <a:lnTo>
                    <a:pt x="1392762" y="326590"/>
                  </a:lnTo>
                  <a:lnTo>
                    <a:pt x="1398455" y="340834"/>
                  </a:lnTo>
                  <a:lnTo>
                    <a:pt x="1400357" y="342731"/>
                  </a:lnTo>
                  <a:lnTo>
                    <a:pt x="1401283" y="344628"/>
                  </a:lnTo>
                  <a:lnTo>
                    <a:pt x="1403186" y="345580"/>
                  </a:lnTo>
                  <a:lnTo>
                    <a:pt x="1406986" y="362667"/>
                  </a:lnTo>
                  <a:lnTo>
                    <a:pt x="1409849" y="368364"/>
                  </a:lnTo>
                  <a:lnTo>
                    <a:pt x="1409849" y="372164"/>
                  </a:lnTo>
                  <a:lnTo>
                    <a:pt x="1411752" y="376910"/>
                  </a:lnTo>
                  <a:lnTo>
                    <a:pt x="1414581" y="380710"/>
                  </a:lnTo>
                  <a:lnTo>
                    <a:pt x="1422175" y="394003"/>
                  </a:lnTo>
                  <a:lnTo>
                    <a:pt x="1423147" y="394954"/>
                  </a:lnTo>
                  <a:lnTo>
                    <a:pt x="1423147" y="396851"/>
                  </a:lnTo>
                  <a:lnTo>
                    <a:pt x="1417444" y="403495"/>
                  </a:lnTo>
                  <a:lnTo>
                    <a:pt x="1415547" y="405393"/>
                  </a:lnTo>
                  <a:lnTo>
                    <a:pt x="1415547" y="413944"/>
                  </a:lnTo>
                  <a:lnTo>
                    <a:pt x="1417444" y="420587"/>
                  </a:lnTo>
                  <a:lnTo>
                    <a:pt x="1420273" y="426285"/>
                  </a:lnTo>
                  <a:lnTo>
                    <a:pt x="1422175" y="429133"/>
                  </a:lnTo>
                  <a:lnTo>
                    <a:pt x="1423147" y="432933"/>
                  </a:lnTo>
                  <a:lnTo>
                    <a:pt x="1423147" y="437680"/>
                  </a:lnTo>
                  <a:lnTo>
                    <a:pt x="1424073" y="438626"/>
                  </a:lnTo>
                  <a:lnTo>
                    <a:pt x="1422175" y="443367"/>
                  </a:lnTo>
                  <a:lnTo>
                    <a:pt x="1419347" y="442426"/>
                  </a:lnTo>
                  <a:lnTo>
                    <a:pt x="1421244" y="451913"/>
                  </a:lnTo>
                  <a:lnTo>
                    <a:pt x="1422175" y="454757"/>
                  </a:lnTo>
                  <a:lnTo>
                    <a:pt x="1422175" y="462357"/>
                  </a:lnTo>
                  <a:lnTo>
                    <a:pt x="1423147" y="465200"/>
                  </a:lnTo>
                  <a:lnTo>
                    <a:pt x="1422175" y="469000"/>
                  </a:lnTo>
                  <a:lnTo>
                    <a:pt x="1421244" y="469951"/>
                  </a:lnTo>
                  <a:lnTo>
                    <a:pt x="1420273" y="470898"/>
                  </a:lnTo>
                  <a:lnTo>
                    <a:pt x="1419347" y="471849"/>
                  </a:lnTo>
                  <a:lnTo>
                    <a:pt x="1417444" y="472795"/>
                  </a:lnTo>
                  <a:lnTo>
                    <a:pt x="1416478" y="478493"/>
                  </a:lnTo>
                  <a:lnTo>
                    <a:pt x="1417444" y="480395"/>
                  </a:lnTo>
                  <a:lnTo>
                    <a:pt x="1417444" y="480395"/>
                  </a:lnTo>
                  <a:lnTo>
                    <a:pt x="1419347" y="482293"/>
                  </a:lnTo>
                  <a:lnTo>
                    <a:pt x="1416478" y="480395"/>
                  </a:lnTo>
                  <a:lnTo>
                    <a:pt x="1414581" y="481346"/>
                  </a:lnTo>
                  <a:lnTo>
                    <a:pt x="1415547" y="483244"/>
                  </a:lnTo>
                  <a:lnTo>
                    <a:pt x="1412678" y="490839"/>
                  </a:lnTo>
                  <a:lnTo>
                    <a:pt x="1409849" y="487990"/>
                  </a:lnTo>
                  <a:lnTo>
                    <a:pt x="1404162" y="488941"/>
                  </a:lnTo>
                  <a:lnTo>
                    <a:pt x="1402254" y="490839"/>
                  </a:lnTo>
                  <a:lnTo>
                    <a:pt x="1400357" y="491785"/>
                  </a:lnTo>
                  <a:lnTo>
                    <a:pt x="1398455" y="491785"/>
                  </a:lnTo>
                  <a:lnTo>
                    <a:pt x="1397489" y="493687"/>
                  </a:lnTo>
                  <a:lnTo>
                    <a:pt x="1394660" y="495585"/>
                  </a:lnTo>
                  <a:lnTo>
                    <a:pt x="1392762" y="497482"/>
                  </a:lnTo>
                  <a:lnTo>
                    <a:pt x="1390860" y="500331"/>
                  </a:lnTo>
                  <a:lnTo>
                    <a:pt x="1389894" y="502234"/>
                  </a:lnTo>
                  <a:lnTo>
                    <a:pt x="1389894" y="503180"/>
                  </a:lnTo>
                  <a:lnTo>
                    <a:pt x="1387996" y="506980"/>
                  </a:lnTo>
                  <a:lnTo>
                    <a:pt x="1386094" y="513623"/>
                  </a:lnTo>
                  <a:lnTo>
                    <a:pt x="1386094" y="515521"/>
                  </a:lnTo>
                  <a:lnTo>
                    <a:pt x="1386094" y="517423"/>
                  </a:lnTo>
                  <a:lnTo>
                    <a:pt x="1385167" y="519321"/>
                  </a:lnTo>
                  <a:lnTo>
                    <a:pt x="1383265" y="524072"/>
                  </a:lnTo>
                  <a:lnTo>
                    <a:pt x="1381367" y="525018"/>
                  </a:lnTo>
                  <a:lnTo>
                    <a:pt x="1380401" y="526916"/>
                  </a:lnTo>
                  <a:lnTo>
                    <a:pt x="1380401" y="527867"/>
                  </a:lnTo>
                  <a:lnTo>
                    <a:pt x="1374699" y="568685"/>
                  </a:lnTo>
                  <a:lnTo>
                    <a:pt x="1373773" y="592421"/>
                  </a:lnTo>
                  <a:lnTo>
                    <a:pt x="1376601" y="599070"/>
                  </a:lnTo>
                  <a:lnTo>
                    <a:pt x="1377567" y="600016"/>
                  </a:lnTo>
                  <a:lnTo>
                    <a:pt x="1379465" y="602864"/>
                  </a:lnTo>
                  <a:lnTo>
                    <a:pt x="1385167" y="610469"/>
                  </a:lnTo>
                  <a:lnTo>
                    <a:pt x="1386094" y="611411"/>
                  </a:lnTo>
                  <a:lnTo>
                    <a:pt x="1388962" y="614259"/>
                  </a:lnTo>
                  <a:lnTo>
                    <a:pt x="1391791" y="617108"/>
                  </a:lnTo>
                  <a:lnTo>
                    <a:pt x="1389894" y="618059"/>
                  </a:lnTo>
                  <a:lnTo>
                    <a:pt x="1392762" y="619005"/>
                  </a:lnTo>
                  <a:lnTo>
                    <a:pt x="1395591" y="621854"/>
                  </a:lnTo>
                  <a:lnTo>
                    <a:pt x="1396557" y="623752"/>
                  </a:lnTo>
                  <a:lnTo>
                    <a:pt x="1396557" y="632298"/>
                  </a:lnTo>
                  <a:lnTo>
                    <a:pt x="1397489" y="640844"/>
                  </a:lnTo>
                  <a:lnTo>
                    <a:pt x="1397489" y="643693"/>
                  </a:lnTo>
                  <a:lnTo>
                    <a:pt x="1398455" y="648439"/>
                  </a:lnTo>
                  <a:lnTo>
                    <a:pt x="1399391" y="652239"/>
                  </a:lnTo>
                  <a:lnTo>
                    <a:pt x="1400357" y="656034"/>
                  </a:lnTo>
                  <a:lnTo>
                    <a:pt x="1401283" y="665531"/>
                  </a:lnTo>
                  <a:lnTo>
                    <a:pt x="1403186" y="665531"/>
                  </a:lnTo>
                  <a:lnTo>
                    <a:pt x="1405084" y="665531"/>
                  </a:lnTo>
                  <a:lnTo>
                    <a:pt x="1406049" y="666482"/>
                  </a:lnTo>
                  <a:lnTo>
                    <a:pt x="1406049" y="668380"/>
                  </a:lnTo>
                  <a:lnTo>
                    <a:pt x="1408883" y="670277"/>
                  </a:lnTo>
                  <a:lnTo>
                    <a:pt x="1406986" y="673126"/>
                  </a:lnTo>
                  <a:lnTo>
                    <a:pt x="1406049" y="673126"/>
                  </a:lnTo>
                  <a:lnTo>
                    <a:pt x="1404162" y="674072"/>
                  </a:lnTo>
                  <a:lnTo>
                    <a:pt x="1402254" y="686408"/>
                  </a:lnTo>
                  <a:lnTo>
                    <a:pt x="1402254" y="689257"/>
                  </a:lnTo>
                  <a:lnTo>
                    <a:pt x="1401283" y="692106"/>
                  </a:lnTo>
                  <a:lnTo>
                    <a:pt x="1398455" y="694954"/>
                  </a:lnTo>
                  <a:lnTo>
                    <a:pt x="1396557" y="695905"/>
                  </a:lnTo>
                  <a:lnTo>
                    <a:pt x="1393688" y="702549"/>
                  </a:lnTo>
                  <a:lnTo>
                    <a:pt x="1394660" y="706349"/>
                  </a:lnTo>
                  <a:lnTo>
                    <a:pt x="1395591" y="708247"/>
                  </a:lnTo>
                  <a:lnTo>
                    <a:pt x="1396557" y="712993"/>
                  </a:lnTo>
                  <a:lnTo>
                    <a:pt x="1395591" y="728188"/>
                  </a:lnTo>
                  <a:lnTo>
                    <a:pt x="1395591" y="729134"/>
                  </a:lnTo>
                  <a:lnTo>
                    <a:pt x="1396557" y="732934"/>
                  </a:lnTo>
                  <a:lnTo>
                    <a:pt x="1395591" y="739577"/>
                  </a:lnTo>
                  <a:lnTo>
                    <a:pt x="1395591" y="739577"/>
                  </a:lnTo>
                  <a:lnTo>
                    <a:pt x="1393688" y="741480"/>
                  </a:lnTo>
                  <a:lnTo>
                    <a:pt x="1395591" y="749075"/>
                  </a:lnTo>
                  <a:lnTo>
                    <a:pt x="1396557" y="753821"/>
                  </a:lnTo>
                  <a:lnTo>
                    <a:pt x="1396557" y="759518"/>
                  </a:lnTo>
                  <a:lnTo>
                    <a:pt x="1395591" y="760465"/>
                  </a:lnTo>
                  <a:lnTo>
                    <a:pt x="1394660" y="763318"/>
                  </a:lnTo>
                  <a:lnTo>
                    <a:pt x="1392762" y="767113"/>
                  </a:lnTo>
                  <a:lnTo>
                    <a:pt x="1392762" y="771859"/>
                  </a:lnTo>
                  <a:lnTo>
                    <a:pt x="1390860" y="776610"/>
                  </a:lnTo>
                  <a:lnTo>
                    <a:pt x="1388962" y="777557"/>
                  </a:lnTo>
                  <a:lnTo>
                    <a:pt x="1387996" y="778503"/>
                  </a:lnTo>
                  <a:lnTo>
                    <a:pt x="1386094" y="783254"/>
                  </a:lnTo>
                  <a:lnTo>
                    <a:pt x="1384196" y="786103"/>
                  </a:lnTo>
                  <a:lnTo>
                    <a:pt x="1378499" y="795590"/>
                  </a:lnTo>
                  <a:lnTo>
                    <a:pt x="1376601" y="796537"/>
                  </a:lnTo>
                  <a:lnTo>
                    <a:pt x="1373773" y="797493"/>
                  </a:lnTo>
                  <a:lnTo>
                    <a:pt x="1371875" y="808878"/>
                  </a:lnTo>
                  <a:lnTo>
                    <a:pt x="1370904" y="809829"/>
                  </a:lnTo>
                  <a:lnTo>
                    <a:pt x="1367104" y="816477"/>
                  </a:lnTo>
                  <a:lnTo>
                    <a:pt x="1364280" y="820272"/>
                  </a:lnTo>
                  <a:lnTo>
                    <a:pt x="1364280" y="821229"/>
                  </a:lnTo>
                  <a:lnTo>
                    <a:pt x="1362378" y="826921"/>
                  </a:lnTo>
                  <a:lnTo>
                    <a:pt x="1362378" y="829770"/>
                  </a:lnTo>
                  <a:lnTo>
                    <a:pt x="1361412" y="830721"/>
                  </a:lnTo>
                  <a:lnTo>
                    <a:pt x="1359509" y="840213"/>
                  </a:lnTo>
                  <a:lnTo>
                    <a:pt x="1357612" y="845911"/>
                  </a:lnTo>
                  <a:lnTo>
                    <a:pt x="1355714" y="845911"/>
                  </a:lnTo>
                  <a:lnTo>
                    <a:pt x="1354783" y="846857"/>
                  </a:lnTo>
                  <a:lnTo>
                    <a:pt x="1352885" y="854457"/>
                  </a:lnTo>
                  <a:lnTo>
                    <a:pt x="1350983" y="858252"/>
                  </a:lnTo>
                  <a:lnTo>
                    <a:pt x="1351919" y="862998"/>
                  </a:lnTo>
                  <a:lnTo>
                    <a:pt x="1353812" y="867749"/>
                  </a:lnTo>
                  <a:lnTo>
                    <a:pt x="1352885" y="872495"/>
                  </a:lnTo>
                  <a:lnTo>
                    <a:pt x="1350983" y="870593"/>
                  </a:lnTo>
                  <a:lnTo>
                    <a:pt x="1350983" y="874393"/>
                  </a:lnTo>
                  <a:lnTo>
                    <a:pt x="1351919" y="880090"/>
                  </a:lnTo>
                  <a:lnTo>
                    <a:pt x="1350017" y="883885"/>
                  </a:lnTo>
                  <a:lnTo>
                    <a:pt x="1350017" y="885787"/>
                  </a:lnTo>
                  <a:lnTo>
                    <a:pt x="1350983" y="886739"/>
                  </a:lnTo>
                  <a:lnTo>
                    <a:pt x="1351919" y="890534"/>
                  </a:lnTo>
                  <a:lnTo>
                    <a:pt x="1351919" y="893382"/>
                  </a:lnTo>
                  <a:lnTo>
                    <a:pt x="1351919" y="900977"/>
                  </a:lnTo>
                  <a:lnTo>
                    <a:pt x="1349085" y="901929"/>
                  </a:lnTo>
                  <a:lnTo>
                    <a:pt x="1348119" y="903826"/>
                  </a:lnTo>
                  <a:lnTo>
                    <a:pt x="1348119" y="904777"/>
                  </a:lnTo>
                  <a:lnTo>
                    <a:pt x="1349085" y="909523"/>
                  </a:lnTo>
                  <a:lnTo>
                    <a:pt x="1350017" y="911421"/>
                  </a:lnTo>
                  <a:lnTo>
                    <a:pt x="1353812" y="917118"/>
                  </a:lnTo>
                  <a:lnTo>
                    <a:pt x="1352885" y="919016"/>
                  </a:lnTo>
                  <a:lnTo>
                    <a:pt x="1350017" y="926606"/>
                  </a:lnTo>
                  <a:lnTo>
                    <a:pt x="1349085" y="936098"/>
                  </a:lnTo>
                  <a:lnTo>
                    <a:pt x="1348119" y="937996"/>
                  </a:lnTo>
                  <a:lnTo>
                    <a:pt x="1348119" y="940849"/>
                  </a:lnTo>
                  <a:lnTo>
                    <a:pt x="1350017" y="944644"/>
                  </a:lnTo>
                  <a:lnTo>
                    <a:pt x="1350983" y="946542"/>
                  </a:lnTo>
                  <a:lnTo>
                    <a:pt x="1352885" y="948444"/>
                  </a:lnTo>
                  <a:lnTo>
                    <a:pt x="1353812" y="950342"/>
                  </a:lnTo>
                  <a:lnTo>
                    <a:pt x="1354783" y="950342"/>
                  </a:lnTo>
                  <a:lnTo>
                    <a:pt x="1356680" y="951283"/>
                  </a:lnTo>
                  <a:lnTo>
                    <a:pt x="1357612" y="953190"/>
                  </a:lnTo>
                  <a:lnTo>
                    <a:pt x="1358578" y="956039"/>
                  </a:lnTo>
                  <a:lnTo>
                    <a:pt x="1357612" y="960785"/>
                  </a:lnTo>
                  <a:lnTo>
                    <a:pt x="1355714" y="968380"/>
                  </a:lnTo>
                  <a:lnTo>
                    <a:pt x="1357612" y="970278"/>
                  </a:lnTo>
                  <a:lnTo>
                    <a:pt x="1359509" y="971229"/>
                  </a:lnTo>
                  <a:lnTo>
                    <a:pt x="1359509" y="974077"/>
                  </a:lnTo>
                  <a:lnTo>
                    <a:pt x="1359509" y="976926"/>
                  </a:lnTo>
                  <a:lnTo>
                    <a:pt x="1359509" y="978824"/>
                  </a:lnTo>
                  <a:lnTo>
                    <a:pt x="1357612" y="983575"/>
                  </a:lnTo>
                  <a:lnTo>
                    <a:pt x="1356680" y="984521"/>
                  </a:lnTo>
                  <a:lnTo>
                    <a:pt x="1348119" y="990218"/>
                  </a:lnTo>
                  <a:lnTo>
                    <a:pt x="1348119" y="998765"/>
                  </a:lnTo>
                  <a:lnTo>
                    <a:pt x="1350017" y="1002564"/>
                  </a:lnTo>
                  <a:lnTo>
                    <a:pt x="1350983" y="1004462"/>
                  </a:lnTo>
                  <a:lnTo>
                    <a:pt x="1350983" y="1005408"/>
                  </a:lnTo>
                  <a:lnTo>
                    <a:pt x="1351919" y="1006359"/>
                  </a:lnTo>
                  <a:lnTo>
                    <a:pt x="1352885" y="1007311"/>
                  </a:lnTo>
                  <a:lnTo>
                    <a:pt x="1354783" y="1008257"/>
                  </a:lnTo>
                  <a:lnTo>
                    <a:pt x="1355714" y="1010159"/>
                  </a:lnTo>
                  <a:lnTo>
                    <a:pt x="1357612" y="1011106"/>
                  </a:lnTo>
                  <a:lnTo>
                    <a:pt x="1359509" y="1012057"/>
                  </a:lnTo>
                  <a:lnTo>
                    <a:pt x="1360480" y="1013003"/>
                  </a:lnTo>
                  <a:lnTo>
                    <a:pt x="1362378" y="1013003"/>
                  </a:lnTo>
                  <a:lnTo>
                    <a:pt x="1362378" y="1012057"/>
                  </a:lnTo>
                  <a:lnTo>
                    <a:pt x="1363304" y="1012057"/>
                  </a:lnTo>
                  <a:lnTo>
                    <a:pt x="1364280" y="1012057"/>
                  </a:lnTo>
                  <a:lnTo>
                    <a:pt x="1366178" y="1014906"/>
                  </a:lnTo>
                  <a:lnTo>
                    <a:pt x="1367104" y="1020603"/>
                  </a:lnTo>
                  <a:lnTo>
                    <a:pt x="1368075" y="1021554"/>
                  </a:lnTo>
                  <a:lnTo>
                    <a:pt x="1369006" y="1023452"/>
                  </a:lnTo>
                  <a:lnTo>
                    <a:pt x="1371875" y="1031988"/>
                  </a:lnTo>
                  <a:lnTo>
                    <a:pt x="1370904" y="1035783"/>
                  </a:lnTo>
                  <a:lnTo>
                    <a:pt x="1372801" y="1038631"/>
                  </a:lnTo>
                  <a:lnTo>
                    <a:pt x="1372801" y="1039583"/>
                  </a:lnTo>
                  <a:lnTo>
                    <a:pt x="1371875" y="1043378"/>
                  </a:lnTo>
                  <a:lnTo>
                    <a:pt x="1372801" y="1047178"/>
                  </a:lnTo>
                  <a:lnTo>
                    <a:pt x="1371875" y="1049075"/>
                  </a:lnTo>
                  <a:lnTo>
                    <a:pt x="1370904" y="1052875"/>
                  </a:lnTo>
                  <a:lnTo>
                    <a:pt x="1370904" y="1053821"/>
                  </a:lnTo>
                  <a:lnTo>
                    <a:pt x="1369972" y="1055724"/>
                  </a:lnTo>
                  <a:lnTo>
                    <a:pt x="1369972" y="1059519"/>
                  </a:lnTo>
                  <a:lnTo>
                    <a:pt x="1370904" y="1061416"/>
                  </a:lnTo>
                  <a:lnTo>
                    <a:pt x="1371875" y="1061416"/>
                  </a:lnTo>
                  <a:lnTo>
                    <a:pt x="1372801" y="1066167"/>
                  </a:lnTo>
                  <a:lnTo>
                    <a:pt x="1372801" y="1066167"/>
                  </a:lnTo>
                  <a:lnTo>
                    <a:pt x="1374699" y="1068065"/>
                  </a:lnTo>
                  <a:lnTo>
                    <a:pt x="1374699" y="1068065"/>
                  </a:lnTo>
                  <a:lnTo>
                    <a:pt x="1376601" y="1069016"/>
                  </a:lnTo>
                  <a:lnTo>
                    <a:pt x="1378499" y="1070914"/>
                  </a:lnTo>
                  <a:lnTo>
                    <a:pt x="1385167" y="1076611"/>
                  </a:lnTo>
                  <a:lnTo>
                    <a:pt x="1386094" y="1077562"/>
                  </a:lnTo>
                  <a:lnTo>
                    <a:pt x="1387996" y="1078508"/>
                  </a:lnTo>
                  <a:lnTo>
                    <a:pt x="1389894" y="1080406"/>
                  </a:lnTo>
                  <a:lnTo>
                    <a:pt x="1391791" y="1082308"/>
                  </a:lnTo>
                  <a:lnTo>
                    <a:pt x="1393688" y="1083260"/>
                  </a:lnTo>
                  <a:lnTo>
                    <a:pt x="1393688" y="1084206"/>
                  </a:lnTo>
                  <a:lnTo>
                    <a:pt x="1394660" y="1085157"/>
                  </a:lnTo>
                  <a:lnTo>
                    <a:pt x="1396557" y="1086103"/>
                  </a:lnTo>
                  <a:lnTo>
                    <a:pt x="1400357" y="1088006"/>
                  </a:lnTo>
                  <a:lnTo>
                    <a:pt x="1400357" y="1088006"/>
                  </a:lnTo>
                  <a:lnTo>
                    <a:pt x="1401283" y="1093703"/>
                  </a:lnTo>
                  <a:lnTo>
                    <a:pt x="1402254" y="1095601"/>
                  </a:lnTo>
                  <a:lnTo>
                    <a:pt x="1402254" y="1096547"/>
                  </a:lnTo>
                  <a:lnTo>
                    <a:pt x="1400357" y="1102244"/>
                  </a:lnTo>
                  <a:lnTo>
                    <a:pt x="1396557" y="1106995"/>
                  </a:lnTo>
                  <a:lnTo>
                    <a:pt x="1395591" y="1108893"/>
                  </a:lnTo>
                  <a:lnTo>
                    <a:pt x="1393688" y="1111742"/>
                  </a:lnTo>
                  <a:lnTo>
                    <a:pt x="1392762" y="1111742"/>
                  </a:lnTo>
                  <a:lnTo>
                    <a:pt x="1391791" y="1112693"/>
                  </a:lnTo>
                  <a:lnTo>
                    <a:pt x="1390860" y="1112693"/>
                  </a:lnTo>
                  <a:lnTo>
                    <a:pt x="1389894" y="1114590"/>
                  </a:lnTo>
                  <a:lnTo>
                    <a:pt x="1389894" y="1121234"/>
                  </a:lnTo>
                  <a:lnTo>
                    <a:pt x="1390860" y="1123131"/>
                  </a:lnTo>
                  <a:lnTo>
                    <a:pt x="1391791" y="1126931"/>
                  </a:lnTo>
                  <a:lnTo>
                    <a:pt x="1386094" y="1131683"/>
                  </a:lnTo>
                  <a:lnTo>
                    <a:pt x="1386094" y="1130731"/>
                  </a:lnTo>
                  <a:lnTo>
                    <a:pt x="1377567" y="1132629"/>
                  </a:lnTo>
                  <a:lnTo>
                    <a:pt x="1373773" y="1138326"/>
                  </a:lnTo>
                  <a:lnTo>
                    <a:pt x="1372801" y="1139277"/>
                  </a:lnTo>
                  <a:lnTo>
                    <a:pt x="1368075" y="1140224"/>
                  </a:lnTo>
                  <a:lnTo>
                    <a:pt x="1361412" y="1140224"/>
                  </a:lnTo>
                  <a:lnTo>
                    <a:pt x="1359509" y="1143072"/>
                  </a:lnTo>
                  <a:lnTo>
                    <a:pt x="1358578" y="1145921"/>
                  </a:lnTo>
                  <a:lnTo>
                    <a:pt x="1357612" y="1148770"/>
                  </a:lnTo>
                  <a:lnTo>
                    <a:pt x="1360480" y="1153516"/>
                  </a:lnTo>
                  <a:lnTo>
                    <a:pt x="1361412" y="1156365"/>
                  </a:lnTo>
                  <a:lnTo>
                    <a:pt x="1362378" y="1157316"/>
                  </a:lnTo>
                  <a:lnTo>
                    <a:pt x="1361412" y="1156365"/>
                  </a:lnTo>
                  <a:lnTo>
                    <a:pt x="1359509" y="1154467"/>
                  </a:lnTo>
                  <a:lnTo>
                    <a:pt x="1357612" y="1152565"/>
                  </a:lnTo>
                  <a:lnTo>
                    <a:pt x="1352885" y="1153516"/>
                  </a:lnTo>
                  <a:lnTo>
                    <a:pt x="1352885" y="1155419"/>
                  </a:lnTo>
                  <a:lnTo>
                    <a:pt x="1355714" y="1154467"/>
                  </a:lnTo>
                  <a:lnTo>
                    <a:pt x="1356680" y="1158257"/>
                  </a:lnTo>
                  <a:lnTo>
                    <a:pt x="1359509" y="1157316"/>
                  </a:lnTo>
                  <a:lnTo>
                    <a:pt x="1356680" y="1158257"/>
                  </a:lnTo>
                  <a:lnTo>
                    <a:pt x="1356680" y="1160155"/>
                  </a:lnTo>
                  <a:lnTo>
                    <a:pt x="1356680" y="1164911"/>
                  </a:lnTo>
                  <a:lnTo>
                    <a:pt x="1358578" y="1167740"/>
                  </a:lnTo>
                  <a:lnTo>
                    <a:pt x="1358578" y="1168711"/>
                  </a:lnTo>
                  <a:lnTo>
                    <a:pt x="1359509" y="1170608"/>
                  </a:lnTo>
                  <a:lnTo>
                    <a:pt x="1360480" y="1170608"/>
                  </a:lnTo>
                  <a:lnTo>
                    <a:pt x="1361412" y="1173437"/>
                  </a:lnTo>
                  <a:lnTo>
                    <a:pt x="1364280" y="1172506"/>
                  </a:lnTo>
                  <a:lnTo>
                    <a:pt x="1362378" y="1173437"/>
                  </a:lnTo>
                  <a:lnTo>
                    <a:pt x="1362378" y="1175334"/>
                  </a:lnTo>
                  <a:lnTo>
                    <a:pt x="1366178" y="1173437"/>
                  </a:lnTo>
                  <a:lnTo>
                    <a:pt x="1368075" y="1177232"/>
                  </a:lnTo>
                  <a:lnTo>
                    <a:pt x="1369006" y="1177232"/>
                  </a:lnTo>
                  <a:lnTo>
                    <a:pt x="1369972" y="1179134"/>
                  </a:lnTo>
                  <a:lnTo>
                    <a:pt x="1370904" y="1179134"/>
                  </a:lnTo>
                  <a:lnTo>
                    <a:pt x="1383265" y="1175334"/>
                  </a:lnTo>
                  <a:lnTo>
                    <a:pt x="1377567" y="1183900"/>
                  </a:lnTo>
                  <a:lnTo>
                    <a:pt x="1373773" y="1184832"/>
                  </a:lnTo>
                  <a:lnTo>
                    <a:pt x="1372801" y="1186729"/>
                  </a:lnTo>
                  <a:lnTo>
                    <a:pt x="1369972" y="1194324"/>
                  </a:lnTo>
                  <a:lnTo>
                    <a:pt x="1370904" y="1194324"/>
                  </a:lnTo>
                  <a:lnTo>
                    <a:pt x="1371875" y="1195290"/>
                  </a:lnTo>
                  <a:lnTo>
                    <a:pt x="1375675" y="1191495"/>
                  </a:lnTo>
                  <a:lnTo>
                    <a:pt x="1379465" y="1193398"/>
                  </a:lnTo>
                  <a:lnTo>
                    <a:pt x="1380401" y="1191495"/>
                  </a:lnTo>
                  <a:lnTo>
                    <a:pt x="1382294" y="1192427"/>
                  </a:lnTo>
                  <a:lnTo>
                    <a:pt x="1380401" y="1195290"/>
                  </a:lnTo>
                  <a:lnTo>
                    <a:pt x="1381367" y="1196222"/>
                  </a:lnTo>
                  <a:lnTo>
                    <a:pt x="1383265" y="1197188"/>
                  </a:lnTo>
                  <a:lnTo>
                    <a:pt x="1385167" y="1195290"/>
                  </a:lnTo>
                  <a:lnTo>
                    <a:pt x="1385167" y="1190529"/>
                  </a:lnTo>
                  <a:lnTo>
                    <a:pt x="1390860" y="1193398"/>
                  </a:lnTo>
                  <a:lnTo>
                    <a:pt x="1388962" y="1195290"/>
                  </a:lnTo>
                  <a:lnTo>
                    <a:pt x="1387996" y="1197188"/>
                  </a:lnTo>
                  <a:lnTo>
                    <a:pt x="1390860" y="1200027"/>
                  </a:lnTo>
                  <a:lnTo>
                    <a:pt x="1394660" y="1201919"/>
                  </a:lnTo>
                  <a:lnTo>
                    <a:pt x="1395591" y="1204783"/>
                  </a:lnTo>
                  <a:lnTo>
                    <a:pt x="1397489" y="1206685"/>
                  </a:lnTo>
                  <a:lnTo>
                    <a:pt x="1398455" y="1206685"/>
                  </a:lnTo>
                  <a:lnTo>
                    <a:pt x="1400357" y="1207622"/>
                  </a:lnTo>
                  <a:lnTo>
                    <a:pt x="1402254" y="1209519"/>
                  </a:lnTo>
                  <a:lnTo>
                    <a:pt x="1404162" y="1210485"/>
                  </a:lnTo>
                  <a:lnTo>
                    <a:pt x="1406049" y="1210485"/>
                  </a:lnTo>
                  <a:lnTo>
                    <a:pt x="1409849" y="1212383"/>
                  </a:lnTo>
                  <a:lnTo>
                    <a:pt x="1413654" y="1213314"/>
                  </a:lnTo>
                  <a:lnTo>
                    <a:pt x="1416478" y="1214280"/>
                  </a:lnTo>
                  <a:lnTo>
                    <a:pt x="1424073" y="1213314"/>
                  </a:lnTo>
                  <a:lnTo>
                    <a:pt x="1426942" y="1209519"/>
                  </a:lnTo>
                  <a:lnTo>
                    <a:pt x="1424073" y="1205719"/>
                  </a:lnTo>
                  <a:lnTo>
                    <a:pt x="1425039" y="1204783"/>
                  </a:lnTo>
                  <a:lnTo>
                    <a:pt x="1426942" y="1202890"/>
                  </a:lnTo>
                  <a:lnTo>
                    <a:pt x="1427873" y="1201919"/>
                  </a:lnTo>
                  <a:lnTo>
                    <a:pt x="1430741" y="1200993"/>
                  </a:lnTo>
                  <a:lnTo>
                    <a:pt x="1430741" y="1200027"/>
                  </a:lnTo>
                  <a:lnTo>
                    <a:pt x="1432639" y="1198124"/>
                  </a:lnTo>
                  <a:lnTo>
                    <a:pt x="1432639" y="1198124"/>
                  </a:lnTo>
                  <a:lnTo>
                    <a:pt x="1434536" y="1196222"/>
                  </a:lnTo>
                  <a:lnTo>
                    <a:pt x="1437370" y="1193398"/>
                  </a:lnTo>
                  <a:lnTo>
                    <a:pt x="1438336" y="1193398"/>
                  </a:lnTo>
                  <a:lnTo>
                    <a:pt x="1440234" y="1191495"/>
                  </a:lnTo>
                  <a:lnTo>
                    <a:pt x="1441165" y="1190529"/>
                  </a:lnTo>
                  <a:lnTo>
                    <a:pt x="1444029" y="1188627"/>
                  </a:lnTo>
                  <a:lnTo>
                    <a:pt x="1446863" y="1187700"/>
                  </a:lnTo>
                  <a:lnTo>
                    <a:pt x="1456360" y="1184832"/>
                  </a:lnTo>
                  <a:lnTo>
                    <a:pt x="1458253" y="1182003"/>
                  </a:lnTo>
                  <a:lnTo>
                    <a:pt x="1462052" y="1178203"/>
                  </a:lnTo>
                  <a:lnTo>
                    <a:pt x="1463950" y="1177232"/>
                  </a:lnTo>
                  <a:lnTo>
                    <a:pt x="1464921" y="1165842"/>
                  </a:lnTo>
                  <a:lnTo>
                    <a:pt x="1465852" y="1164911"/>
                  </a:lnTo>
                  <a:lnTo>
                    <a:pt x="1467740" y="1163003"/>
                  </a:lnTo>
                  <a:lnTo>
                    <a:pt x="1468721" y="1161106"/>
                  </a:lnTo>
                  <a:lnTo>
                    <a:pt x="1470618" y="1161106"/>
                  </a:lnTo>
                  <a:lnTo>
                    <a:pt x="1472516" y="1159203"/>
                  </a:lnTo>
                  <a:lnTo>
                    <a:pt x="1474413" y="1157316"/>
                  </a:lnTo>
                  <a:lnTo>
                    <a:pt x="1475345" y="1155419"/>
                  </a:lnTo>
                  <a:lnTo>
                    <a:pt x="1476311" y="1153516"/>
                  </a:lnTo>
                  <a:lnTo>
                    <a:pt x="1478213" y="1151618"/>
                  </a:lnTo>
                  <a:lnTo>
                    <a:pt x="1479140" y="1149721"/>
                  </a:lnTo>
                  <a:lnTo>
                    <a:pt x="1481042" y="1146872"/>
                  </a:lnTo>
                  <a:lnTo>
                    <a:pt x="1489608" y="1141175"/>
                  </a:lnTo>
                  <a:lnTo>
                    <a:pt x="1489608" y="1138326"/>
                  </a:lnTo>
                  <a:lnTo>
                    <a:pt x="1490535" y="1138326"/>
                  </a:lnTo>
                  <a:lnTo>
                    <a:pt x="1501929" y="1113639"/>
                  </a:lnTo>
                  <a:lnTo>
                    <a:pt x="1507627" y="1112693"/>
                  </a:lnTo>
                  <a:lnTo>
                    <a:pt x="1511427" y="1117439"/>
                  </a:lnTo>
                  <a:lnTo>
                    <a:pt x="1513324" y="1117439"/>
                  </a:lnTo>
                  <a:lnTo>
                    <a:pt x="1520919" y="1132629"/>
                  </a:lnTo>
                  <a:lnTo>
                    <a:pt x="1524714" y="1136429"/>
                  </a:lnTo>
                  <a:lnTo>
                    <a:pt x="1526617" y="1141175"/>
                  </a:lnTo>
                  <a:lnTo>
                    <a:pt x="1529480" y="1168711"/>
                  </a:lnTo>
                  <a:lnTo>
                    <a:pt x="1531382" y="1173437"/>
                  </a:lnTo>
                  <a:lnTo>
                    <a:pt x="1533280" y="1186729"/>
                  </a:lnTo>
                  <a:lnTo>
                    <a:pt x="1532314" y="1189598"/>
                  </a:lnTo>
                  <a:lnTo>
                    <a:pt x="1530416" y="1190529"/>
                  </a:lnTo>
                  <a:lnTo>
                    <a:pt x="1530416" y="1193398"/>
                  </a:lnTo>
                  <a:lnTo>
                    <a:pt x="1526617" y="1199090"/>
                  </a:lnTo>
                  <a:lnTo>
                    <a:pt x="1525685" y="1199090"/>
                  </a:lnTo>
                  <a:lnTo>
                    <a:pt x="1523787" y="1199090"/>
                  </a:lnTo>
                  <a:lnTo>
                    <a:pt x="1519988" y="1205719"/>
                  </a:lnTo>
                  <a:lnTo>
                    <a:pt x="1520919" y="1211411"/>
                  </a:lnTo>
                  <a:lnTo>
                    <a:pt x="1520919" y="1214280"/>
                  </a:lnTo>
                  <a:lnTo>
                    <a:pt x="1519022" y="1214280"/>
                  </a:lnTo>
                  <a:lnTo>
                    <a:pt x="1519022" y="1213314"/>
                  </a:lnTo>
                  <a:lnTo>
                    <a:pt x="1517119" y="1214280"/>
                  </a:lnTo>
                  <a:lnTo>
                    <a:pt x="1512393" y="1217114"/>
                  </a:lnTo>
                  <a:lnTo>
                    <a:pt x="1513324" y="1216182"/>
                  </a:lnTo>
                  <a:lnTo>
                    <a:pt x="1514290" y="1214280"/>
                  </a:lnTo>
                  <a:lnTo>
                    <a:pt x="1514290" y="1214280"/>
                  </a:lnTo>
                  <a:lnTo>
                    <a:pt x="1513324" y="1212383"/>
                  </a:lnTo>
                  <a:lnTo>
                    <a:pt x="1511427" y="1214280"/>
                  </a:lnTo>
                  <a:lnTo>
                    <a:pt x="1508598" y="1217114"/>
                  </a:lnTo>
                  <a:lnTo>
                    <a:pt x="1508598" y="1219011"/>
                  </a:lnTo>
                  <a:lnTo>
                    <a:pt x="1508598" y="1219977"/>
                  </a:lnTo>
                  <a:lnTo>
                    <a:pt x="1513324" y="1219977"/>
                  </a:lnTo>
                  <a:lnTo>
                    <a:pt x="1511427" y="1221880"/>
                  </a:lnTo>
                  <a:lnTo>
                    <a:pt x="1507627" y="1225675"/>
                  </a:lnTo>
                  <a:lnTo>
                    <a:pt x="1508598" y="1229475"/>
                  </a:lnTo>
                  <a:lnTo>
                    <a:pt x="1509524" y="1234201"/>
                  </a:lnTo>
                  <a:lnTo>
                    <a:pt x="1507627" y="1238006"/>
                  </a:lnTo>
                  <a:lnTo>
                    <a:pt x="1505724" y="1238972"/>
                  </a:lnTo>
                  <a:lnTo>
                    <a:pt x="1505724" y="1238972"/>
                  </a:lnTo>
                  <a:lnTo>
                    <a:pt x="1504798" y="1240870"/>
                  </a:lnTo>
                  <a:lnTo>
                    <a:pt x="1506695" y="1244664"/>
                  </a:lnTo>
                  <a:lnTo>
                    <a:pt x="1505724" y="1246567"/>
                  </a:lnTo>
                  <a:lnTo>
                    <a:pt x="1504798" y="1247498"/>
                  </a:lnTo>
                  <a:lnTo>
                    <a:pt x="1503832" y="1252259"/>
                  </a:lnTo>
                  <a:lnTo>
                    <a:pt x="1504798" y="1253196"/>
                  </a:lnTo>
                  <a:lnTo>
                    <a:pt x="1504798" y="1254162"/>
                  </a:lnTo>
                  <a:lnTo>
                    <a:pt x="1503832" y="1254162"/>
                  </a:lnTo>
                  <a:lnTo>
                    <a:pt x="1501929" y="1255093"/>
                  </a:lnTo>
                  <a:lnTo>
                    <a:pt x="1499101" y="1256059"/>
                  </a:lnTo>
                  <a:lnTo>
                    <a:pt x="1498130" y="1256991"/>
                  </a:lnTo>
                  <a:lnTo>
                    <a:pt x="1498130" y="1261757"/>
                  </a:lnTo>
                  <a:lnTo>
                    <a:pt x="1496227" y="1261757"/>
                  </a:lnTo>
                  <a:lnTo>
                    <a:pt x="1494334" y="1264586"/>
                  </a:lnTo>
                  <a:lnTo>
                    <a:pt x="1493403" y="1271234"/>
                  </a:lnTo>
                  <a:lnTo>
                    <a:pt x="1490535" y="1272181"/>
                  </a:lnTo>
                  <a:lnTo>
                    <a:pt x="1490535" y="1275029"/>
                  </a:lnTo>
                  <a:lnTo>
                    <a:pt x="1490535" y="1275980"/>
                  </a:lnTo>
                  <a:lnTo>
                    <a:pt x="1483906" y="1274083"/>
                  </a:lnTo>
                  <a:lnTo>
                    <a:pt x="1482940" y="1275980"/>
                  </a:lnTo>
                  <a:lnTo>
                    <a:pt x="1482008" y="1278829"/>
                  </a:lnTo>
                  <a:lnTo>
                    <a:pt x="1481042" y="1280727"/>
                  </a:lnTo>
                  <a:lnTo>
                    <a:pt x="1481042" y="1288321"/>
                  </a:lnTo>
                  <a:lnTo>
                    <a:pt x="1482940" y="1290224"/>
                  </a:lnTo>
                  <a:lnTo>
                    <a:pt x="1483906" y="1292121"/>
                  </a:lnTo>
                  <a:lnTo>
                    <a:pt x="1485808" y="1293073"/>
                  </a:lnTo>
                  <a:lnTo>
                    <a:pt x="1486735" y="1296863"/>
                  </a:lnTo>
                  <a:lnTo>
                    <a:pt x="1487706" y="1301614"/>
                  </a:lnTo>
                  <a:lnTo>
                    <a:pt x="1490535" y="1304462"/>
                  </a:lnTo>
                  <a:lnTo>
                    <a:pt x="1493403" y="1306360"/>
                  </a:lnTo>
                  <a:lnTo>
                    <a:pt x="1493403" y="1307316"/>
                  </a:lnTo>
                  <a:lnTo>
                    <a:pt x="1497203" y="1309214"/>
                  </a:lnTo>
                  <a:lnTo>
                    <a:pt x="1491501" y="1312057"/>
                  </a:lnTo>
                  <a:lnTo>
                    <a:pt x="1490535" y="1312057"/>
                  </a:lnTo>
                  <a:lnTo>
                    <a:pt x="1488637" y="1312057"/>
                  </a:lnTo>
                  <a:lnTo>
                    <a:pt x="1487706" y="1313960"/>
                  </a:lnTo>
                  <a:lnTo>
                    <a:pt x="1492437" y="1323457"/>
                  </a:lnTo>
                  <a:lnTo>
                    <a:pt x="1491501" y="1326301"/>
                  </a:lnTo>
                  <a:lnTo>
                    <a:pt x="1490535" y="1328203"/>
                  </a:lnTo>
                  <a:lnTo>
                    <a:pt x="1485808" y="1329149"/>
                  </a:lnTo>
                  <a:lnTo>
                    <a:pt x="1482008" y="1331047"/>
                  </a:lnTo>
                  <a:lnTo>
                    <a:pt x="1483906" y="1332949"/>
                  </a:lnTo>
                  <a:lnTo>
                    <a:pt x="1482940" y="1338642"/>
                  </a:lnTo>
                  <a:lnTo>
                    <a:pt x="1488637" y="1339593"/>
                  </a:lnTo>
                  <a:lnTo>
                    <a:pt x="1490535" y="1338642"/>
                  </a:lnTo>
                  <a:lnTo>
                    <a:pt x="1492437" y="1338642"/>
                  </a:lnTo>
                  <a:lnTo>
                    <a:pt x="1493403" y="1338642"/>
                  </a:lnTo>
                  <a:lnTo>
                    <a:pt x="1497203" y="1339593"/>
                  </a:lnTo>
                  <a:lnTo>
                    <a:pt x="1496227" y="1342442"/>
                  </a:lnTo>
                  <a:lnTo>
                    <a:pt x="1492437" y="1346237"/>
                  </a:lnTo>
                  <a:lnTo>
                    <a:pt x="1489608" y="1348139"/>
                  </a:lnTo>
                  <a:lnTo>
                    <a:pt x="1489608" y="1352885"/>
                  </a:lnTo>
                  <a:lnTo>
                    <a:pt x="1488637" y="1355734"/>
                  </a:lnTo>
                  <a:lnTo>
                    <a:pt x="1485808" y="1360480"/>
                  </a:lnTo>
                  <a:lnTo>
                    <a:pt x="1484842" y="1361431"/>
                  </a:lnTo>
                  <a:lnTo>
                    <a:pt x="1483906" y="1363329"/>
                  </a:lnTo>
                  <a:lnTo>
                    <a:pt x="1483906" y="1368075"/>
                  </a:lnTo>
                  <a:lnTo>
                    <a:pt x="1482940" y="1369026"/>
                  </a:lnTo>
                  <a:lnTo>
                    <a:pt x="1482940" y="1371875"/>
                  </a:lnTo>
                  <a:lnTo>
                    <a:pt x="1483906" y="1373777"/>
                  </a:lnTo>
                  <a:lnTo>
                    <a:pt x="1484842" y="1375675"/>
                  </a:lnTo>
                  <a:lnTo>
                    <a:pt x="1482940" y="1375675"/>
                  </a:lnTo>
                  <a:lnTo>
                    <a:pt x="1480116" y="1379470"/>
                  </a:lnTo>
                  <a:lnTo>
                    <a:pt x="1479140" y="1383270"/>
                  </a:lnTo>
                  <a:lnTo>
                    <a:pt x="1476311" y="1388962"/>
                  </a:lnTo>
                  <a:lnTo>
                    <a:pt x="1477242" y="1394665"/>
                  </a:lnTo>
                  <a:lnTo>
                    <a:pt x="1477242" y="1394665"/>
                  </a:lnTo>
                  <a:lnTo>
                    <a:pt x="1478213" y="1396547"/>
                  </a:lnTo>
                  <a:lnTo>
                    <a:pt x="1477242" y="1400342"/>
                  </a:lnTo>
                  <a:lnTo>
                    <a:pt x="1478213" y="1407937"/>
                  </a:lnTo>
                  <a:lnTo>
                    <a:pt x="1475345" y="1408908"/>
                  </a:lnTo>
                  <a:lnTo>
                    <a:pt x="1476311" y="1407937"/>
                  </a:lnTo>
                  <a:lnTo>
                    <a:pt x="1475345" y="1407006"/>
                  </a:lnTo>
                  <a:lnTo>
                    <a:pt x="1473447" y="1406040"/>
                  </a:lnTo>
                  <a:lnTo>
                    <a:pt x="1471545" y="1407006"/>
                  </a:lnTo>
                  <a:lnTo>
                    <a:pt x="1473447" y="1408908"/>
                  </a:lnTo>
                  <a:lnTo>
                    <a:pt x="1473447" y="1409835"/>
                  </a:lnTo>
                  <a:lnTo>
                    <a:pt x="1472516" y="1410801"/>
                  </a:lnTo>
                  <a:lnTo>
                    <a:pt x="1471545" y="1412703"/>
                  </a:lnTo>
                  <a:lnTo>
                    <a:pt x="1467740" y="1414600"/>
                  </a:lnTo>
                  <a:lnTo>
                    <a:pt x="1467740" y="1415537"/>
                  </a:lnTo>
                  <a:lnTo>
                    <a:pt x="1467740" y="1418401"/>
                  </a:lnTo>
                  <a:lnTo>
                    <a:pt x="1468721" y="1420298"/>
                  </a:lnTo>
                  <a:lnTo>
                    <a:pt x="1467740" y="1423127"/>
                  </a:lnTo>
                  <a:lnTo>
                    <a:pt x="1466819" y="1425029"/>
                  </a:lnTo>
                  <a:lnTo>
                    <a:pt x="1465852" y="1425029"/>
                  </a:lnTo>
                  <a:lnTo>
                    <a:pt x="1462052" y="1425029"/>
                  </a:lnTo>
                  <a:lnTo>
                    <a:pt x="1462052" y="1425996"/>
                  </a:lnTo>
                  <a:lnTo>
                    <a:pt x="1462052" y="1435488"/>
                  </a:lnTo>
                  <a:lnTo>
                    <a:pt x="1463950" y="1439283"/>
                  </a:lnTo>
                  <a:lnTo>
                    <a:pt x="1464921" y="1439283"/>
                  </a:lnTo>
                  <a:lnTo>
                    <a:pt x="1463950" y="1447814"/>
                  </a:lnTo>
                  <a:lnTo>
                    <a:pt x="1464921" y="1464901"/>
                  </a:lnTo>
                  <a:lnTo>
                    <a:pt x="1464921" y="1465872"/>
                  </a:lnTo>
                  <a:lnTo>
                    <a:pt x="1463019" y="1466804"/>
                  </a:lnTo>
                  <a:lnTo>
                    <a:pt x="1462052" y="1468701"/>
                  </a:lnTo>
                  <a:lnTo>
                    <a:pt x="1456360" y="1477257"/>
                  </a:lnTo>
                  <a:lnTo>
                    <a:pt x="1456360" y="1480096"/>
                  </a:lnTo>
                  <a:lnTo>
                    <a:pt x="1458253" y="1488657"/>
                  </a:lnTo>
                  <a:lnTo>
                    <a:pt x="1458253" y="1489593"/>
                  </a:lnTo>
                  <a:lnTo>
                    <a:pt x="1456360" y="1491491"/>
                  </a:lnTo>
                  <a:lnTo>
                    <a:pt x="1456360" y="1493388"/>
                  </a:lnTo>
                  <a:lnTo>
                    <a:pt x="1454458" y="1494359"/>
                  </a:lnTo>
                  <a:lnTo>
                    <a:pt x="1454458" y="1497188"/>
                  </a:lnTo>
                  <a:lnTo>
                    <a:pt x="1454458" y="1499086"/>
                  </a:lnTo>
                  <a:lnTo>
                    <a:pt x="1454458" y="1501954"/>
                  </a:lnTo>
                  <a:lnTo>
                    <a:pt x="1452560" y="1502881"/>
                  </a:lnTo>
                  <a:lnTo>
                    <a:pt x="1453526" y="1507646"/>
                  </a:lnTo>
                  <a:lnTo>
                    <a:pt x="1452560" y="1508583"/>
                  </a:lnTo>
                  <a:lnTo>
                    <a:pt x="1451629" y="1510480"/>
                  </a:lnTo>
                  <a:lnTo>
                    <a:pt x="1448760" y="1512373"/>
                  </a:lnTo>
                  <a:lnTo>
                    <a:pt x="1447829" y="1515227"/>
                  </a:lnTo>
                  <a:lnTo>
                    <a:pt x="1447829" y="1520924"/>
                  </a:lnTo>
                  <a:lnTo>
                    <a:pt x="1448760" y="1521870"/>
                  </a:lnTo>
                  <a:lnTo>
                    <a:pt x="1450658" y="1529470"/>
                  </a:lnTo>
                  <a:lnTo>
                    <a:pt x="1451629" y="1531363"/>
                  </a:lnTo>
                  <a:lnTo>
                    <a:pt x="1450658" y="1532319"/>
                  </a:lnTo>
                  <a:lnTo>
                    <a:pt x="1450658" y="1536114"/>
                  </a:lnTo>
                  <a:lnTo>
                    <a:pt x="1449731" y="1537065"/>
                  </a:lnTo>
                  <a:lnTo>
                    <a:pt x="1447829" y="1538011"/>
                  </a:lnTo>
                  <a:lnTo>
                    <a:pt x="1441165" y="1545606"/>
                  </a:lnTo>
                  <a:lnTo>
                    <a:pt x="1441165" y="1547509"/>
                  </a:lnTo>
                  <a:lnTo>
                    <a:pt x="1441165" y="1550352"/>
                  </a:lnTo>
                  <a:lnTo>
                    <a:pt x="1442141" y="1554152"/>
                  </a:lnTo>
                  <a:lnTo>
                    <a:pt x="1442141" y="1556055"/>
                  </a:lnTo>
                  <a:lnTo>
                    <a:pt x="1441165" y="1557001"/>
                  </a:lnTo>
                  <a:lnTo>
                    <a:pt x="1439263" y="1557952"/>
                  </a:lnTo>
                  <a:lnTo>
                    <a:pt x="1438336" y="1557001"/>
                  </a:lnTo>
                  <a:lnTo>
                    <a:pt x="1433571" y="1558903"/>
                  </a:lnTo>
                  <a:lnTo>
                    <a:pt x="1432639" y="1559850"/>
                  </a:lnTo>
                  <a:lnTo>
                    <a:pt x="1431668" y="1564596"/>
                  </a:lnTo>
                  <a:lnTo>
                    <a:pt x="1430741" y="1569342"/>
                  </a:lnTo>
                  <a:lnTo>
                    <a:pt x="1429770" y="1573142"/>
                  </a:lnTo>
                  <a:lnTo>
                    <a:pt x="1420273" y="1570293"/>
                  </a:lnTo>
                  <a:lnTo>
                    <a:pt x="1414581" y="1569342"/>
                  </a:lnTo>
                  <a:lnTo>
                    <a:pt x="1387060" y="1558903"/>
                  </a:lnTo>
                  <a:lnTo>
                    <a:pt x="1355714" y="1548460"/>
                  </a:lnTo>
                  <a:lnTo>
                    <a:pt x="1354783" y="1547509"/>
                  </a:lnTo>
                  <a:lnTo>
                    <a:pt x="1343388" y="1546557"/>
                  </a:lnTo>
                  <a:lnTo>
                    <a:pt x="1341491" y="1547509"/>
                  </a:lnTo>
                  <a:lnTo>
                    <a:pt x="1339588" y="1550352"/>
                  </a:lnTo>
                  <a:lnTo>
                    <a:pt x="1338662" y="1551309"/>
                  </a:lnTo>
                  <a:lnTo>
                    <a:pt x="1336759" y="1553206"/>
                  </a:lnTo>
                  <a:lnTo>
                    <a:pt x="1331067" y="1557001"/>
                  </a:lnTo>
                  <a:lnTo>
                    <a:pt x="1329164" y="1557952"/>
                  </a:lnTo>
                  <a:lnTo>
                    <a:pt x="1325364" y="1561747"/>
                  </a:lnTo>
                  <a:lnTo>
                    <a:pt x="1317769" y="1568396"/>
                  </a:lnTo>
                  <a:lnTo>
                    <a:pt x="1314906" y="1567450"/>
                  </a:lnTo>
                  <a:lnTo>
                    <a:pt x="1311106" y="1567450"/>
                  </a:lnTo>
                  <a:lnTo>
                    <a:pt x="1308277" y="1567450"/>
                  </a:lnTo>
                  <a:lnTo>
                    <a:pt x="1304477" y="1569342"/>
                  </a:lnTo>
                  <a:lnTo>
                    <a:pt x="1293087" y="1582639"/>
                  </a:lnTo>
                  <a:lnTo>
                    <a:pt x="1288321" y="1577888"/>
                  </a:lnTo>
                  <a:lnTo>
                    <a:pt x="1283595" y="1577888"/>
                  </a:lnTo>
                  <a:lnTo>
                    <a:pt x="1281693" y="1576942"/>
                  </a:lnTo>
                  <a:lnTo>
                    <a:pt x="1277893" y="1575044"/>
                  </a:lnTo>
                  <a:lnTo>
                    <a:pt x="1268400" y="1574088"/>
                  </a:lnTo>
                  <a:lnTo>
                    <a:pt x="1264605" y="1572196"/>
                  </a:lnTo>
                  <a:lnTo>
                    <a:pt x="1263634" y="1569342"/>
                  </a:lnTo>
                  <a:lnTo>
                    <a:pt x="1262703" y="1568396"/>
                  </a:lnTo>
                  <a:lnTo>
                    <a:pt x="1260805" y="1563650"/>
                  </a:lnTo>
                  <a:lnTo>
                    <a:pt x="1262703" y="1557001"/>
                  </a:lnTo>
                  <a:lnTo>
                    <a:pt x="1266498" y="1540860"/>
                  </a:lnTo>
                  <a:lnTo>
                    <a:pt x="1266498" y="1533265"/>
                  </a:lnTo>
                  <a:lnTo>
                    <a:pt x="1262703" y="1526617"/>
                  </a:lnTo>
                  <a:lnTo>
                    <a:pt x="1243713" y="1522822"/>
                  </a:lnTo>
                  <a:lnTo>
                    <a:pt x="1241816" y="1520924"/>
                  </a:lnTo>
                  <a:lnTo>
                    <a:pt x="1241816" y="1519973"/>
                  </a:lnTo>
                  <a:lnTo>
                    <a:pt x="1241816" y="1519022"/>
                  </a:lnTo>
                  <a:lnTo>
                    <a:pt x="1240850" y="1518075"/>
                  </a:lnTo>
                  <a:lnTo>
                    <a:pt x="1238016" y="1517124"/>
                  </a:lnTo>
                  <a:lnTo>
                    <a:pt x="1235147" y="1517124"/>
                  </a:lnTo>
                  <a:lnTo>
                    <a:pt x="1233250" y="1515227"/>
                  </a:lnTo>
                  <a:lnTo>
                    <a:pt x="1232318" y="1515227"/>
                  </a:lnTo>
                  <a:lnTo>
                    <a:pt x="1231352" y="1512373"/>
                  </a:lnTo>
                  <a:lnTo>
                    <a:pt x="1230421" y="1511427"/>
                  </a:lnTo>
                  <a:lnTo>
                    <a:pt x="1226631" y="1511427"/>
                  </a:lnTo>
                  <a:lnTo>
                    <a:pt x="1224723" y="1510480"/>
                  </a:lnTo>
                  <a:lnTo>
                    <a:pt x="1222826" y="1508583"/>
                  </a:lnTo>
                  <a:lnTo>
                    <a:pt x="1221860" y="1507646"/>
                  </a:lnTo>
                  <a:lnTo>
                    <a:pt x="1220924" y="1506681"/>
                  </a:lnTo>
                  <a:lnTo>
                    <a:pt x="1219958" y="1504783"/>
                  </a:lnTo>
                  <a:lnTo>
                    <a:pt x="1219026" y="1503852"/>
                  </a:lnTo>
                  <a:lnTo>
                    <a:pt x="1214260" y="1506681"/>
                  </a:lnTo>
                  <a:lnTo>
                    <a:pt x="1213329" y="1507646"/>
                  </a:lnTo>
                  <a:lnTo>
                    <a:pt x="1206665" y="1507646"/>
                  </a:lnTo>
                  <a:lnTo>
                    <a:pt x="1203836" y="1506681"/>
                  </a:lnTo>
                  <a:lnTo>
                    <a:pt x="1200036" y="1503852"/>
                  </a:lnTo>
                  <a:lnTo>
                    <a:pt x="1199070" y="1503852"/>
                  </a:lnTo>
                  <a:lnTo>
                    <a:pt x="1196241" y="1502881"/>
                  </a:lnTo>
                  <a:lnTo>
                    <a:pt x="1196241" y="1505744"/>
                  </a:lnTo>
                  <a:lnTo>
                    <a:pt x="1194339" y="1507646"/>
                  </a:lnTo>
                  <a:lnTo>
                    <a:pt x="1194339" y="1508583"/>
                  </a:lnTo>
                  <a:lnTo>
                    <a:pt x="1192442" y="1510480"/>
                  </a:lnTo>
                  <a:lnTo>
                    <a:pt x="1190539" y="1511427"/>
                  </a:lnTo>
                  <a:lnTo>
                    <a:pt x="1189573" y="1513329"/>
                  </a:lnTo>
                  <a:lnTo>
                    <a:pt x="1187676" y="1512373"/>
                  </a:lnTo>
                  <a:lnTo>
                    <a:pt x="1184847" y="1511427"/>
                  </a:lnTo>
                  <a:lnTo>
                    <a:pt x="1182949" y="1511427"/>
                  </a:lnTo>
                  <a:lnTo>
                    <a:pt x="1178178" y="1510480"/>
                  </a:lnTo>
                  <a:lnTo>
                    <a:pt x="1177252" y="1509529"/>
                  </a:lnTo>
                  <a:lnTo>
                    <a:pt x="1175354" y="1507646"/>
                  </a:lnTo>
                  <a:lnTo>
                    <a:pt x="1174383" y="1506681"/>
                  </a:lnTo>
                  <a:lnTo>
                    <a:pt x="1173452" y="1504783"/>
                  </a:lnTo>
                  <a:lnTo>
                    <a:pt x="1170588" y="1504783"/>
                  </a:lnTo>
                  <a:lnTo>
                    <a:pt x="1169657" y="1502881"/>
                  </a:lnTo>
                  <a:lnTo>
                    <a:pt x="1165857" y="1501954"/>
                  </a:lnTo>
                  <a:lnTo>
                    <a:pt x="1162993" y="1502881"/>
                  </a:lnTo>
                  <a:lnTo>
                    <a:pt x="1162057" y="1504783"/>
                  </a:lnTo>
                  <a:lnTo>
                    <a:pt x="1159193" y="1505744"/>
                  </a:lnTo>
                  <a:lnTo>
                    <a:pt x="1161091" y="1508583"/>
                  </a:lnTo>
                  <a:lnTo>
                    <a:pt x="1159193" y="1510480"/>
                  </a:lnTo>
                  <a:lnTo>
                    <a:pt x="1159193" y="1511427"/>
                  </a:lnTo>
                  <a:lnTo>
                    <a:pt x="1158262" y="1514275"/>
                  </a:lnTo>
                  <a:lnTo>
                    <a:pt x="1157291" y="1515227"/>
                  </a:lnTo>
                  <a:lnTo>
                    <a:pt x="1154462" y="1515227"/>
                  </a:lnTo>
                  <a:lnTo>
                    <a:pt x="1150667" y="1514275"/>
                  </a:lnTo>
                  <a:lnTo>
                    <a:pt x="1149696" y="1513329"/>
                  </a:lnTo>
                  <a:lnTo>
                    <a:pt x="1148770" y="1517124"/>
                  </a:lnTo>
                  <a:lnTo>
                    <a:pt x="1147799" y="1519973"/>
                  </a:lnTo>
                  <a:lnTo>
                    <a:pt x="1146867" y="1519973"/>
                  </a:lnTo>
                  <a:lnTo>
                    <a:pt x="1142101" y="1520924"/>
                  </a:lnTo>
                  <a:lnTo>
                    <a:pt x="1140204" y="1519973"/>
                  </a:lnTo>
                  <a:lnTo>
                    <a:pt x="1138301" y="1519973"/>
                  </a:lnTo>
                  <a:lnTo>
                    <a:pt x="1136409" y="1520924"/>
                  </a:lnTo>
                  <a:lnTo>
                    <a:pt x="1136409" y="1520924"/>
                  </a:lnTo>
                  <a:lnTo>
                    <a:pt x="1135472" y="1520924"/>
                  </a:lnTo>
                  <a:lnTo>
                    <a:pt x="1133575" y="1521870"/>
                  </a:lnTo>
                  <a:lnTo>
                    <a:pt x="1126912" y="1523768"/>
                  </a:lnTo>
                  <a:lnTo>
                    <a:pt x="1123111" y="1524724"/>
                  </a:lnTo>
                  <a:lnTo>
                    <a:pt x="1119312" y="1526617"/>
                  </a:lnTo>
                  <a:lnTo>
                    <a:pt x="1117419" y="1526617"/>
                  </a:lnTo>
                  <a:lnTo>
                    <a:pt x="1114585" y="1528519"/>
                  </a:lnTo>
                  <a:lnTo>
                    <a:pt x="1112683" y="1530416"/>
                  </a:lnTo>
                  <a:lnTo>
                    <a:pt x="1111717" y="1531363"/>
                  </a:lnTo>
                  <a:lnTo>
                    <a:pt x="1109819" y="1533265"/>
                  </a:lnTo>
                  <a:lnTo>
                    <a:pt x="1109819" y="1535163"/>
                  </a:lnTo>
                  <a:lnTo>
                    <a:pt x="1107922" y="1536114"/>
                  </a:lnTo>
                  <a:lnTo>
                    <a:pt x="1106024" y="1540860"/>
                  </a:lnTo>
                  <a:lnTo>
                    <a:pt x="1105088" y="1542758"/>
                  </a:lnTo>
                  <a:lnTo>
                    <a:pt x="1101293" y="1549406"/>
                  </a:lnTo>
                  <a:lnTo>
                    <a:pt x="1101293" y="1550352"/>
                  </a:lnTo>
                  <a:lnTo>
                    <a:pt x="1102264" y="1551309"/>
                  </a:lnTo>
                  <a:lnTo>
                    <a:pt x="1104161" y="1552255"/>
                  </a:lnTo>
                  <a:lnTo>
                    <a:pt x="1104161" y="1554152"/>
                  </a:lnTo>
                  <a:lnTo>
                    <a:pt x="1102264" y="1555104"/>
                  </a:lnTo>
                  <a:lnTo>
                    <a:pt x="1100362" y="1557001"/>
                  </a:lnTo>
                  <a:lnTo>
                    <a:pt x="1101293" y="1561747"/>
                  </a:lnTo>
                  <a:lnTo>
                    <a:pt x="1101293" y="1562703"/>
                  </a:lnTo>
                  <a:lnTo>
                    <a:pt x="1100362" y="1569342"/>
                  </a:lnTo>
                  <a:lnTo>
                    <a:pt x="1100362" y="1573142"/>
                  </a:lnTo>
                  <a:lnTo>
                    <a:pt x="1102264" y="1574088"/>
                  </a:lnTo>
                  <a:lnTo>
                    <a:pt x="1103190" y="1575044"/>
                  </a:lnTo>
                  <a:lnTo>
                    <a:pt x="1104161" y="1575991"/>
                  </a:lnTo>
                  <a:lnTo>
                    <a:pt x="1105088" y="1576942"/>
                  </a:lnTo>
                  <a:lnTo>
                    <a:pt x="1106990" y="1578839"/>
                  </a:lnTo>
                  <a:lnTo>
                    <a:pt x="1107922" y="1580737"/>
                  </a:lnTo>
                  <a:lnTo>
                    <a:pt x="1111717" y="1583585"/>
                  </a:lnTo>
                  <a:lnTo>
                    <a:pt x="1109819" y="1590234"/>
                  </a:lnTo>
                  <a:lnTo>
                    <a:pt x="1108888" y="1590234"/>
                  </a:lnTo>
                  <a:lnTo>
                    <a:pt x="1106024" y="1592132"/>
                  </a:lnTo>
                  <a:lnTo>
                    <a:pt x="1104161" y="1591185"/>
                  </a:lnTo>
                  <a:lnTo>
                    <a:pt x="1103190" y="1590234"/>
                  </a:lnTo>
                  <a:lnTo>
                    <a:pt x="1100362" y="1587386"/>
                  </a:lnTo>
                  <a:lnTo>
                    <a:pt x="1098464" y="1587386"/>
                  </a:lnTo>
                  <a:lnTo>
                    <a:pt x="1093693" y="1584537"/>
                  </a:lnTo>
                  <a:lnTo>
                    <a:pt x="1088001" y="1583585"/>
                  </a:lnTo>
                  <a:lnTo>
                    <a:pt x="1084201" y="1582639"/>
                  </a:lnTo>
                  <a:lnTo>
                    <a:pt x="1082308" y="1583585"/>
                  </a:lnTo>
                  <a:lnTo>
                    <a:pt x="1081372" y="1584537"/>
                  </a:lnTo>
                  <a:lnTo>
                    <a:pt x="1080406" y="1589283"/>
                  </a:lnTo>
                  <a:lnTo>
                    <a:pt x="1079474" y="1592132"/>
                  </a:lnTo>
                  <a:lnTo>
                    <a:pt x="1078508" y="1594034"/>
                  </a:lnTo>
                  <a:lnTo>
                    <a:pt x="1077577" y="1595931"/>
                  </a:lnTo>
                  <a:lnTo>
                    <a:pt x="1076606" y="1597829"/>
                  </a:lnTo>
                  <a:lnTo>
                    <a:pt x="1074708" y="1599726"/>
                  </a:lnTo>
                  <a:lnTo>
                    <a:pt x="1073777" y="1601629"/>
                  </a:lnTo>
                  <a:lnTo>
                    <a:pt x="1072811" y="1601629"/>
                  </a:lnTo>
                  <a:lnTo>
                    <a:pt x="1071880" y="1600678"/>
                  </a:lnTo>
                  <a:lnTo>
                    <a:pt x="1069977" y="1599726"/>
                  </a:lnTo>
                  <a:lnTo>
                    <a:pt x="1067114" y="1598780"/>
                  </a:lnTo>
                  <a:lnTo>
                    <a:pt x="1062382" y="1597829"/>
                  </a:lnTo>
                  <a:lnTo>
                    <a:pt x="1059519" y="1600678"/>
                  </a:lnTo>
                  <a:lnTo>
                    <a:pt x="1058587" y="1602575"/>
                  </a:lnTo>
                  <a:lnTo>
                    <a:pt x="1057616" y="1602575"/>
                  </a:lnTo>
                  <a:lnTo>
                    <a:pt x="1054787" y="1604473"/>
                  </a:lnTo>
                  <a:lnTo>
                    <a:pt x="1050987" y="1605429"/>
                  </a:lnTo>
                  <a:lnTo>
                    <a:pt x="1049100" y="1607321"/>
                  </a:lnTo>
                  <a:lnTo>
                    <a:pt x="1049100" y="1609224"/>
                  </a:lnTo>
                  <a:lnTo>
                    <a:pt x="1048124" y="1610175"/>
                  </a:lnTo>
                  <a:lnTo>
                    <a:pt x="1047192" y="1613024"/>
                  </a:lnTo>
                  <a:lnTo>
                    <a:pt x="1044329" y="1616814"/>
                  </a:lnTo>
                  <a:lnTo>
                    <a:pt x="1043393" y="1617770"/>
                  </a:lnTo>
                  <a:lnTo>
                    <a:pt x="1040529" y="1618716"/>
                  </a:lnTo>
                  <a:lnTo>
                    <a:pt x="1039597" y="1620614"/>
                  </a:lnTo>
                  <a:lnTo>
                    <a:pt x="1023437" y="1625365"/>
                  </a:lnTo>
                  <a:lnTo>
                    <a:pt x="1019637" y="1622516"/>
                  </a:lnTo>
                  <a:lnTo>
                    <a:pt x="1018710" y="1621565"/>
                  </a:lnTo>
                  <a:lnTo>
                    <a:pt x="1016808" y="1621565"/>
                  </a:lnTo>
                  <a:lnTo>
                    <a:pt x="1008242" y="1619667"/>
                  </a:lnTo>
                  <a:lnTo>
                    <a:pt x="1008242" y="1615867"/>
                  </a:lnTo>
                  <a:lnTo>
                    <a:pt x="1007316" y="1614921"/>
                  </a:lnTo>
                  <a:lnTo>
                    <a:pt x="994023" y="1603526"/>
                  </a:lnTo>
                  <a:lnTo>
                    <a:pt x="988326" y="1600678"/>
                  </a:lnTo>
                  <a:lnTo>
                    <a:pt x="975034" y="1589283"/>
                  </a:lnTo>
                  <a:lnTo>
                    <a:pt x="970268" y="1589283"/>
                  </a:lnTo>
                  <a:lnTo>
                    <a:pt x="968370" y="1592132"/>
                  </a:lnTo>
                  <a:lnTo>
                    <a:pt x="966473" y="1597829"/>
                  </a:lnTo>
                  <a:lnTo>
                    <a:pt x="964570" y="1598780"/>
                  </a:lnTo>
                  <a:lnTo>
                    <a:pt x="963644" y="1599726"/>
                  </a:lnTo>
                  <a:lnTo>
                    <a:pt x="962673" y="1600678"/>
                  </a:lnTo>
                  <a:lnTo>
                    <a:pt x="934186" y="1601629"/>
                  </a:lnTo>
                  <a:lnTo>
                    <a:pt x="933259" y="1610175"/>
                  </a:lnTo>
                  <a:lnTo>
                    <a:pt x="932288" y="1616814"/>
                  </a:lnTo>
                  <a:lnTo>
                    <a:pt x="932288" y="1617770"/>
                  </a:lnTo>
                  <a:lnTo>
                    <a:pt x="929459" y="1620614"/>
                  </a:lnTo>
                  <a:lnTo>
                    <a:pt x="921864" y="1631057"/>
                  </a:lnTo>
                  <a:lnTo>
                    <a:pt x="919962" y="1635804"/>
                  </a:lnTo>
                  <a:lnTo>
                    <a:pt x="915196" y="1644335"/>
                  </a:lnTo>
                  <a:lnTo>
                    <a:pt x="906670" y="1648134"/>
                  </a:lnTo>
                  <a:lnTo>
                    <a:pt x="905704" y="1647198"/>
                  </a:lnTo>
                  <a:lnTo>
                    <a:pt x="899075" y="1641506"/>
                  </a:lnTo>
                  <a:lnTo>
                    <a:pt x="889582" y="1645301"/>
                  </a:lnTo>
                  <a:lnTo>
                    <a:pt x="887680" y="1646232"/>
                  </a:lnTo>
                  <a:lnTo>
                    <a:pt x="885787" y="1647198"/>
                  </a:lnTo>
                  <a:lnTo>
                    <a:pt x="881016" y="1650032"/>
                  </a:lnTo>
                  <a:lnTo>
                    <a:pt x="878183" y="1650998"/>
                  </a:lnTo>
                  <a:lnTo>
                    <a:pt x="871524" y="1654793"/>
                  </a:lnTo>
                  <a:lnTo>
                    <a:pt x="870593" y="1658593"/>
                  </a:lnTo>
                  <a:lnTo>
                    <a:pt x="868690" y="1666188"/>
                  </a:lnTo>
                  <a:lnTo>
                    <a:pt x="867724" y="1668090"/>
                  </a:lnTo>
                  <a:lnTo>
                    <a:pt x="865861" y="1669022"/>
                  </a:lnTo>
                  <a:lnTo>
                    <a:pt x="864895" y="1669988"/>
                  </a:lnTo>
                  <a:lnTo>
                    <a:pt x="862998" y="1671890"/>
                  </a:lnTo>
                  <a:lnTo>
                    <a:pt x="861095" y="1674719"/>
                  </a:lnTo>
                  <a:lnTo>
                    <a:pt x="856369" y="1674719"/>
                  </a:lnTo>
                  <a:lnTo>
                    <a:pt x="854467" y="1673783"/>
                  </a:lnTo>
                  <a:lnTo>
                    <a:pt x="850672" y="1672817"/>
                  </a:lnTo>
                  <a:lnTo>
                    <a:pt x="846872" y="1671890"/>
                  </a:lnTo>
                  <a:lnTo>
                    <a:pt x="841179" y="1671890"/>
                  </a:lnTo>
                  <a:lnTo>
                    <a:pt x="839277" y="1672817"/>
                  </a:lnTo>
                  <a:lnTo>
                    <a:pt x="819321" y="1666188"/>
                  </a:lnTo>
                  <a:lnTo>
                    <a:pt x="813624" y="1665222"/>
                  </a:lnTo>
                  <a:lnTo>
                    <a:pt x="807926" y="1662393"/>
                  </a:lnTo>
                  <a:lnTo>
                    <a:pt x="799400" y="1663324"/>
                  </a:lnTo>
                  <a:lnTo>
                    <a:pt x="798434" y="1663324"/>
                  </a:lnTo>
                  <a:lnTo>
                    <a:pt x="787039" y="1662393"/>
                  </a:lnTo>
                  <a:lnTo>
                    <a:pt x="781347" y="1656696"/>
                  </a:lnTo>
                  <a:lnTo>
                    <a:pt x="779444" y="1650998"/>
                  </a:lnTo>
                  <a:lnTo>
                    <a:pt x="776615" y="1646232"/>
                  </a:lnTo>
                  <a:lnTo>
                    <a:pt x="773747" y="1646232"/>
                  </a:lnTo>
                  <a:lnTo>
                    <a:pt x="770918" y="1646232"/>
                  </a:lnTo>
                  <a:lnTo>
                    <a:pt x="762357" y="1645301"/>
                  </a:lnTo>
                  <a:lnTo>
                    <a:pt x="761421" y="1645301"/>
                  </a:lnTo>
                  <a:lnTo>
                    <a:pt x="753826" y="1647198"/>
                  </a:lnTo>
                  <a:lnTo>
                    <a:pt x="752860" y="1646232"/>
                  </a:lnTo>
                  <a:lnTo>
                    <a:pt x="751928" y="1645301"/>
                  </a:lnTo>
                  <a:lnTo>
                    <a:pt x="746231" y="1644335"/>
                  </a:lnTo>
                  <a:lnTo>
                    <a:pt x="736739" y="1650032"/>
                  </a:lnTo>
                  <a:lnTo>
                    <a:pt x="735767" y="1650998"/>
                  </a:lnTo>
                  <a:lnTo>
                    <a:pt x="731036" y="1654793"/>
                  </a:lnTo>
                  <a:lnTo>
                    <a:pt x="723441" y="1656696"/>
                  </a:lnTo>
                  <a:lnTo>
                    <a:pt x="722475" y="1657627"/>
                  </a:lnTo>
                  <a:lnTo>
                    <a:pt x="716778" y="1657627"/>
                  </a:lnTo>
                  <a:lnTo>
                    <a:pt x="713949" y="1658593"/>
                  </a:lnTo>
                  <a:lnTo>
                    <a:pt x="687364" y="1657627"/>
                  </a:lnTo>
                  <a:lnTo>
                    <a:pt x="682598" y="1654793"/>
                  </a:lnTo>
                  <a:lnTo>
                    <a:pt x="680701" y="1652901"/>
                  </a:lnTo>
                  <a:lnTo>
                    <a:pt x="678798" y="1651930"/>
                  </a:lnTo>
                  <a:lnTo>
                    <a:pt x="671204" y="1643403"/>
                  </a:lnTo>
                  <a:lnTo>
                    <a:pt x="669306" y="1640540"/>
                  </a:lnTo>
                  <a:lnTo>
                    <a:pt x="663609" y="1632009"/>
                  </a:lnTo>
                  <a:lnTo>
                    <a:pt x="663609" y="1632009"/>
                  </a:lnTo>
                  <a:lnTo>
                    <a:pt x="662672" y="1630111"/>
                  </a:lnTo>
                  <a:lnTo>
                    <a:pt x="656980" y="1625365"/>
                  </a:lnTo>
                  <a:lnTo>
                    <a:pt x="656014" y="1624414"/>
                  </a:lnTo>
                  <a:lnTo>
                    <a:pt x="652214" y="1622516"/>
                  </a:lnTo>
                  <a:lnTo>
                    <a:pt x="650316" y="1621565"/>
                  </a:lnTo>
                  <a:lnTo>
                    <a:pt x="644619" y="1618716"/>
                  </a:lnTo>
                  <a:lnTo>
                    <a:pt x="643688" y="1615867"/>
                  </a:lnTo>
                  <a:lnTo>
                    <a:pt x="643688" y="1613024"/>
                  </a:lnTo>
                  <a:lnTo>
                    <a:pt x="643688" y="1591185"/>
                  </a:lnTo>
                  <a:lnTo>
                    <a:pt x="637024" y="1571245"/>
                  </a:lnTo>
                  <a:lnTo>
                    <a:pt x="636093" y="1569342"/>
                  </a:lnTo>
                  <a:lnTo>
                    <a:pt x="635127" y="155795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5F213E0-66EC-4737-B13E-2E0B7722347D}"/>
                </a:ext>
              </a:extLst>
            </p:cNvPr>
            <p:cNvSpPr/>
            <p:nvPr/>
          </p:nvSpPr>
          <p:spPr>
            <a:xfrm>
              <a:off x="3393763" y="3768719"/>
              <a:ext cx="1201682" cy="852193"/>
            </a:xfrm>
            <a:custGeom>
              <a:avLst/>
              <a:gdLst>
                <a:gd name="connsiteX0" fmla="*/ 1038641 w 1273141"/>
                <a:gd name="connsiteY0" fmla="*/ 91144 h 902869"/>
                <a:gd name="connsiteX1" fmla="*/ 1045285 w 1273141"/>
                <a:gd name="connsiteY1" fmla="*/ 93992 h 902869"/>
                <a:gd name="connsiteX2" fmla="*/ 1048134 w 1273141"/>
                <a:gd name="connsiteY2" fmla="*/ 96831 h 902869"/>
                <a:gd name="connsiteX3" fmla="*/ 1048134 w 1273141"/>
                <a:gd name="connsiteY3" fmla="*/ 99695 h 902869"/>
                <a:gd name="connsiteX4" fmla="*/ 1048134 w 1273141"/>
                <a:gd name="connsiteY4" fmla="*/ 100626 h 902869"/>
                <a:gd name="connsiteX5" fmla="*/ 1048134 w 1273141"/>
                <a:gd name="connsiteY5" fmla="*/ 101597 h 902869"/>
                <a:gd name="connsiteX6" fmla="*/ 1049085 w 1273141"/>
                <a:gd name="connsiteY6" fmla="*/ 102529 h 902869"/>
                <a:gd name="connsiteX7" fmla="*/ 1050036 w 1273141"/>
                <a:gd name="connsiteY7" fmla="*/ 102529 h 902869"/>
                <a:gd name="connsiteX8" fmla="*/ 1052880 w 1273141"/>
                <a:gd name="connsiteY8" fmla="*/ 104426 h 902869"/>
                <a:gd name="connsiteX9" fmla="*/ 1064275 w 1273141"/>
                <a:gd name="connsiteY9" fmla="*/ 123416 h 902869"/>
                <a:gd name="connsiteX10" fmla="*/ 1067124 w 1273141"/>
                <a:gd name="connsiteY10" fmla="*/ 120587 h 902869"/>
                <a:gd name="connsiteX11" fmla="*/ 1068075 w 1273141"/>
                <a:gd name="connsiteY11" fmla="*/ 119616 h 902869"/>
                <a:gd name="connsiteX12" fmla="*/ 1067124 w 1273141"/>
                <a:gd name="connsiteY12" fmla="*/ 111090 h 902869"/>
                <a:gd name="connsiteX13" fmla="*/ 1067124 w 1273141"/>
                <a:gd name="connsiteY13" fmla="*/ 108221 h 902869"/>
                <a:gd name="connsiteX14" fmla="*/ 1067124 w 1273141"/>
                <a:gd name="connsiteY14" fmla="*/ 107294 h 902869"/>
                <a:gd name="connsiteX15" fmla="*/ 1069021 w 1273141"/>
                <a:gd name="connsiteY15" fmla="*/ 106323 h 902869"/>
                <a:gd name="connsiteX16" fmla="*/ 1069972 w 1273141"/>
                <a:gd name="connsiteY16" fmla="*/ 104426 h 902869"/>
                <a:gd name="connsiteX17" fmla="*/ 1071870 w 1273141"/>
                <a:gd name="connsiteY17" fmla="*/ 104426 h 902869"/>
                <a:gd name="connsiteX18" fmla="*/ 1072821 w 1273141"/>
                <a:gd name="connsiteY18" fmla="*/ 103495 h 902869"/>
                <a:gd name="connsiteX19" fmla="*/ 1073772 w 1273141"/>
                <a:gd name="connsiteY19" fmla="*/ 102529 h 902869"/>
                <a:gd name="connsiteX20" fmla="*/ 1080416 w 1273141"/>
                <a:gd name="connsiteY20" fmla="*/ 96831 h 902869"/>
                <a:gd name="connsiteX21" fmla="*/ 1084216 w 1273141"/>
                <a:gd name="connsiteY21" fmla="*/ 100626 h 902869"/>
                <a:gd name="connsiteX22" fmla="*/ 1085147 w 1273141"/>
                <a:gd name="connsiteY22" fmla="*/ 100626 h 902869"/>
                <a:gd name="connsiteX23" fmla="*/ 1088011 w 1273141"/>
                <a:gd name="connsiteY23" fmla="*/ 102529 h 902869"/>
                <a:gd name="connsiteX24" fmla="*/ 1088942 w 1273141"/>
                <a:gd name="connsiteY24" fmla="*/ 103495 h 902869"/>
                <a:gd name="connsiteX25" fmla="*/ 1088011 w 1273141"/>
                <a:gd name="connsiteY25" fmla="*/ 107294 h 902869"/>
                <a:gd name="connsiteX26" fmla="*/ 1088011 w 1273141"/>
                <a:gd name="connsiteY26" fmla="*/ 108221 h 902869"/>
                <a:gd name="connsiteX27" fmla="*/ 1088011 w 1273141"/>
                <a:gd name="connsiteY27" fmla="*/ 110118 h 902869"/>
                <a:gd name="connsiteX28" fmla="*/ 1088011 w 1273141"/>
                <a:gd name="connsiteY28" fmla="*/ 116787 h 902869"/>
                <a:gd name="connsiteX29" fmla="*/ 1088942 w 1273141"/>
                <a:gd name="connsiteY29" fmla="*/ 119616 h 902869"/>
                <a:gd name="connsiteX30" fmla="*/ 1090844 w 1273141"/>
                <a:gd name="connsiteY30" fmla="*/ 120587 h 902869"/>
                <a:gd name="connsiteX31" fmla="*/ 1091810 w 1273141"/>
                <a:gd name="connsiteY31" fmla="*/ 123416 h 902869"/>
                <a:gd name="connsiteX32" fmla="*/ 1092742 w 1273141"/>
                <a:gd name="connsiteY32" fmla="*/ 124382 h 902869"/>
                <a:gd name="connsiteX33" fmla="*/ 1093708 w 1273141"/>
                <a:gd name="connsiteY33" fmla="*/ 125313 h 902869"/>
                <a:gd name="connsiteX34" fmla="*/ 1096537 w 1273141"/>
                <a:gd name="connsiteY34" fmla="*/ 127211 h 902869"/>
                <a:gd name="connsiteX35" fmla="*/ 1096537 w 1273141"/>
                <a:gd name="connsiteY35" fmla="*/ 128177 h 902869"/>
                <a:gd name="connsiteX36" fmla="*/ 1097508 w 1273141"/>
                <a:gd name="connsiteY36" fmla="*/ 127211 h 902869"/>
                <a:gd name="connsiteX37" fmla="*/ 1100337 w 1273141"/>
                <a:gd name="connsiteY37" fmla="*/ 126284 h 902869"/>
                <a:gd name="connsiteX38" fmla="*/ 1102234 w 1273141"/>
                <a:gd name="connsiteY38" fmla="*/ 125313 h 902869"/>
                <a:gd name="connsiteX39" fmla="*/ 1103205 w 1273141"/>
                <a:gd name="connsiteY39" fmla="*/ 125313 h 902869"/>
                <a:gd name="connsiteX40" fmla="*/ 1106034 w 1273141"/>
                <a:gd name="connsiteY40" fmla="*/ 126284 h 902869"/>
                <a:gd name="connsiteX41" fmla="*/ 1107000 w 1273141"/>
                <a:gd name="connsiteY41" fmla="*/ 127211 h 902869"/>
                <a:gd name="connsiteX42" fmla="*/ 1108903 w 1273141"/>
                <a:gd name="connsiteY42" fmla="*/ 130074 h 902869"/>
                <a:gd name="connsiteX43" fmla="*/ 1108903 w 1273141"/>
                <a:gd name="connsiteY43" fmla="*/ 130074 h 902869"/>
                <a:gd name="connsiteX44" fmla="*/ 1111732 w 1273141"/>
                <a:gd name="connsiteY44" fmla="*/ 129108 h 902869"/>
                <a:gd name="connsiteX45" fmla="*/ 1112698 w 1273141"/>
                <a:gd name="connsiteY45" fmla="*/ 131976 h 902869"/>
                <a:gd name="connsiteX46" fmla="*/ 1114580 w 1273141"/>
                <a:gd name="connsiteY46" fmla="*/ 134806 h 902869"/>
                <a:gd name="connsiteX47" fmla="*/ 1115527 w 1273141"/>
                <a:gd name="connsiteY47" fmla="*/ 134806 h 902869"/>
                <a:gd name="connsiteX48" fmla="*/ 1116478 w 1273141"/>
                <a:gd name="connsiteY48" fmla="*/ 129108 h 902869"/>
                <a:gd name="connsiteX49" fmla="*/ 1117429 w 1273141"/>
                <a:gd name="connsiteY49" fmla="*/ 129108 h 902869"/>
                <a:gd name="connsiteX50" fmla="*/ 1123126 w 1273141"/>
                <a:gd name="connsiteY50" fmla="*/ 130074 h 902869"/>
                <a:gd name="connsiteX51" fmla="*/ 1124073 w 1273141"/>
                <a:gd name="connsiteY51" fmla="*/ 131976 h 902869"/>
                <a:gd name="connsiteX52" fmla="*/ 1125024 w 1273141"/>
                <a:gd name="connsiteY52" fmla="*/ 133879 h 902869"/>
                <a:gd name="connsiteX53" fmla="*/ 1126921 w 1273141"/>
                <a:gd name="connsiteY53" fmla="*/ 135777 h 902869"/>
                <a:gd name="connsiteX54" fmla="*/ 1128824 w 1273141"/>
                <a:gd name="connsiteY54" fmla="*/ 135777 h 902869"/>
                <a:gd name="connsiteX55" fmla="*/ 1131668 w 1273141"/>
                <a:gd name="connsiteY55" fmla="*/ 131976 h 902869"/>
                <a:gd name="connsiteX56" fmla="*/ 1134516 w 1273141"/>
                <a:gd name="connsiteY56" fmla="*/ 132913 h 902869"/>
                <a:gd name="connsiteX57" fmla="*/ 1135467 w 1273141"/>
                <a:gd name="connsiteY57" fmla="*/ 133879 h 902869"/>
                <a:gd name="connsiteX58" fmla="*/ 1137365 w 1273141"/>
                <a:gd name="connsiteY58" fmla="*/ 136703 h 902869"/>
                <a:gd name="connsiteX59" fmla="*/ 1139262 w 1273141"/>
                <a:gd name="connsiteY59" fmla="*/ 136703 h 902869"/>
                <a:gd name="connsiteX60" fmla="*/ 1141165 w 1273141"/>
                <a:gd name="connsiteY60" fmla="*/ 135777 h 902869"/>
                <a:gd name="connsiteX61" fmla="*/ 1142116 w 1273141"/>
                <a:gd name="connsiteY61" fmla="*/ 135777 h 902869"/>
                <a:gd name="connsiteX62" fmla="*/ 1144960 w 1273141"/>
                <a:gd name="connsiteY62" fmla="*/ 135777 h 902869"/>
                <a:gd name="connsiteX63" fmla="*/ 1145911 w 1273141"/>
                <a:gd name="connsiteY63" fmla="*/ 137669 h 902869"/>
                <a:gd name="connsiteX64" fmla="*/ 1144960 w 1273141"/>
                <a:gd name="connsiteY64" fmla="*/ 140508 h 902869"/>
                <a:gd name="connsiteX65" fmla="*/ 1143062 w 1273141"/>
                <a:gd name="connsiteY65" fmla="*/ 141474 h 902869"/>
                <a:gd name="connsiteX66" fmla="*/ 1141165 w 1273141"/>
                <a:gd name="connsiteY66" fmla="*/ 143372 h 902869"/>
                <a:gd name="connsiteX67" fmla="*/ 1142116 w 1273141"/>
                <a:gd name="connsiteY67" fmla="*/ 146200 h 902869"/>
                <a:gd name="connsiteX68" fmla="*/ 1144014 w 1273141"/>
                <a:gd name="connsiteY68" fmla="*/ 148103 h 902869"/>
                <a:gd name="connsiteX69" fmla="*/ 1144960 w 1273141"/>
                <a:gd name="connsiteY69" fmla="*/ 148103 h 902869"/>
                <a:gd name="connsiteX70" fmla="*/ 1146862 w 1273141"/>
                <a:gd name="connsiteY70" fmla="*/ 149069 h 902869"/>
                <a:gd name="connsiteX71" fmla="*/ 1152560 w 1273141"/>
                <a:gd name="connsiteY71" fmla="*/ 149069 h 902869"/>
                <a:gd name="connsiteX72" fmla="*/ 1156355 w 1273141"/>
                <a:gd name="connsiteY72" fmla="*/ 146200 h 902869"/>
                <a:gd name="connsiteX73" fmla="*/ 1157306 w 1273141"/>
                <a:gd name="connsiteY73" fmla="*/ 146200 h 902869"/>
                <a:gd name="connsiteX74" fmla="*/ 1162052 w 1273141"/>
                <a:gd name="connsiteY74" fmla="*/ 145269 h 902869"/>
                <a:gd name="connsiteX75" fmla="*/ 1167749 w 1273141"/>
                <a:gd name="connsiteY75" fmla="*/ 147166 h 902869"/>
                <a:gd name="connsiteX76" fmla="*/ 1169647 w 1273141"/>
                <a:gd name="connsiteY76" fmla="*/ 144298 h 902869"/>
                <a:gd name="connsiteX77" fmla="*/ 1173447 w 1273141"/>
                <a:gd name="connsiteY77" fmla="*/ 139571 h 902869"/>
                <a:gd name="connsiteX78" fmla="*/ 1175344 w 1273141"/>
                <a:gd name="connsiteY78" fmla="*/ 137669 h 902869"/>
                <a:gd name="connsiteX79" fmla="*/ 1177242 w 1273141"/>
                <a:gd name="connsiteY79" fmla="*/ 134806 h 902869"/>
                <a:gd name="connsiteX80" fmla="*/ 1183891 w 1273141"/>
                <a:gd name="connsiteY80" fmla="*/ 133879 h 902869"/>
                <a:gd name="connsiteX81" fmla="*/ 1187685 w 1273141"/>
                <a:gd name="connsiteY81" fmla="*/ 132913 h 902869"/>
                <a:gd name="connsiteX82" fmla="*/ 1189588 w 1273141"/>
                <a:gd name="connsiteY82" fmla="*/ 131976 h 902869"/>
                <a:gd name="connsiteX83" fmla="*/ 1191485 w 1273141"/>
                <a:gd name="connsiteY83" fmla="*/ 131976 h 902869"/>
                <a:gd name="connsiteX84" fmla="*/ 1196236 w 1273141"/>
                <a:gd name="connsiteY84" fmla="*/ 130074 h 902869"/>
                <a:gd name="connsiteX85" fmla="*/ 1197183 w 1273141"/>
                <a:gd name="connsiteY85" fmla="*/ 129108 h 902869"/>
                <a:gd name="connsiteX86" fmla="*/ 1208577 w 1273141"/>
                <a:gd name="connsiteY86" fmla="*/ 124382 h 902869"/>
                <a:gd name="connsiteX87" fmla="*/ 1214275 w 1273141"/>
                <a:gd name="connsiteY87" fmla="*/ 123416 h 902869"/>
                <a:gd name="connsiteX88" fmla="*/ 1218070 w 1273141"/>
                <a:gd name="connsiteY88" fmla="*/ 120587 h 902869"/>
                <a:gd name="connsiteX89" fmla="*/ 1223767 w 1273141"/>
                <a:gd name="connsiteY89" fmla="*/ 121513 h 902869"/>
                <a:gd name="connsiteX90" fmla="*/ 1224723 w 1273141"/>
                <a:gd name="connsiteY90" fmla="*/ 123416 h 902869"/>
                <a:gd name="connsiteX91" fmla="*/ 1228514 w 1273141"/>
                <a:gd name="connsiteY91" fmla="*/ 128177 h 902869"/>
                <a:gd name="connsiteX92" fmla="*/ 1231362 w 1273141"/>
                <a:gd name="connsiteY92" fmla="*/ 131011 h 902869"/>
                <a:gd name="connsiteX93" fmla="*/ 1231362 w 1273141"/>
                <a:gd name="connsiteY93" fmla="*/ 131011 h 902869"/>
                <a:gd name="connsiteX94" fmla="*/ 1232313 w 1273141"/>
                <a:gd name="connsiteY94" fmla="*/ 131976 h 902869"/>
                <a:gd name="connsiteX95" fmla="*/ 1232313 w 1273141"/>
                <a:gd name="connsiteY95" fmla="*/ 133879 h 902869"/>
                <a:gd name="connsiteX96" fmla="*/ 1233260 w 1273141"/>
                <a:gd name="connsiteY96" fmla="*/ 134806 h 902869"/>
                <a:gd name="connsiteX97" fmla="*/ 1238967 w 1273141"/>
                <a:gd name="connsiteY97" fmla="*/ 136703 h 902869"/>
                <a:gd name="connsiteX98" fmla="*/ 1242757 w 1273141"/>
                <a:gd name="connsiteY98" fmla="*/ 148103 h 902869"/>
                <a:gd name="connsiteX99" fmla="*/ 1242757 w 1273141"/>
                <a:gd name="connsiteY99" fmla="*/ 161400 h 902869"/>
                <a:gd name="connsiteX100" fmla="*/ 1242757 w 1273141"/>
                <a:gd name="connsiteY100" fmla="*/ 163293 h 902869"/>
                <a:gd name="connsiteX101" fmla="*/ 1242757 w 1273141"/>
                <a:gd name="connsiteY101" fmla="*/ 164264 h 902869"/>
                <a:gd name="connsiteX102" fmla="*/ 1244659 w 1273141"/>
                <a:gd name="connsiteY102" fmla="*/ 166156 h 902869"/>
                <a:gd name="connsiteX103" fmla="*/ 1248454 w 1273141"/>
                <a:gd name="connsiteY103" fmla="*/ 168054 h 902869"/>
                <a:gd name="connsiteX104" fmla="*/ 1252249 w 1273141"/>
                <a:gd name="connsiteY104" fmla="*/ 169956 h 902869"/>
                <a:gd name="connsiteX105" fmla="*/ 1255098 w 1273141"/>
                <a:gd name="connsiteY105" fmla="*/ 173756 h 902869"/>
                <a:gd name="connsiteX106" fmla="*/ 1256049 w 1273141"/>
                <a:gd name="connsiteY106" fmla="*/ 174683 h 902869"/>
                <a:gd name="connsiteX107" fmla="*/ 1257952 w 1273141"/>
                <a:gd name="connsiteY107" fmla="*/ 174683 h 902869"/>
                <a:gd name="connsiteX108" fmla="*/ 1258898 w 1273141"/>
                <a:gd name="connsiteY108" fmla="*/ 175648 h 902869"/>
                <a:gd name="connsiteX109" fmla="*/ 1256996 w 1273141"/>
                <a:gd name="connsiteY109" fmla="*/ 178487 h 902869"/>
                <a:gd name="connsiteX110" fmla="*/ 1256049 w 1273141"/>
                <a:gd name="connsiteY110" fmla="*/ 180385 h 902869"/>
                <a:gd name="connsiteX111" fmla="*/ 1255098 w 1273141"/>
                <a:gd name="connsiteY111" fmla="*/ 182277 h 902869"/>
                <a:gd name="connsiteX112" fmla="*/ 1256049 w 1273141"/>
                <a:gd name="connsiteY112" fmla="*/ 184180 h 902869"/>
                <a:gd name="connsiteX113" fmla="*/ 1258898 w 1273141"/>
                <a:gd name="connsiteY113" fmla="*/ 184180 h 902869"/>
                <a:gd name="connsiteX114" fmla="*/ 1260795 w 1273141"/>
                <a:gd name="connsiteY114" fmla="*/ 186082 h 902869"/>
                <a:gd name="connsiteX115" fmla="*/ 1260795 w 1273141"/>
                <a:gd name="connsiteY115" fmla="*/ 190843 h 902869"/>
                <a:gd name="connsiteX116" fmla="*/ 1260795 w 1273141"/>
                <a:gd name="connsiteY116" fmla="*/ 190843 h 902869"/>
                <a:gd name="connsiteX117" fmla="*/ 1261747 w 1273141"/>
                <a:gd name="connsiteY117" fmla="*/ 191774 h 902869"/>
                <a:gd name="connsiteX118" fmla="*/ 1263644 w 1273141"/>
                <a:gd name="connsiteY118" fmla="*/ 194643 h 902869"/>
                <a:gd name="connsiteX119" fmla="*/ 1263644 w 1273141"/>
                <a:gd name="connsiteY119" fmla="*/ 195575 h 902869"/>
                <a:gd name="connsiteX120" fmla="*/ 1264590 w 1273141"/>
                <a:gd name="connsiteY120" fmla="*/ 201272 h 902869"/>
                <a:gd name="connsiteX121" fmla="*/ 1265547 w 1273141"/>
                <a:gd name="connsiteY121" fmla="*/ 203170 h 902869"/>
                <a:gd name="connsiteX122" fmla="*/ 1266493 w 1273141"/>
                <a:gd name="connsiteY122" fmla="*/ 206969 h 902869"/>
                <a:gd name="connsiteX123" fmla="*/ 1269342 w 1273141"/>
                <a:gd name="connsiteY123" fmla="*/ 210764 h 902869"/>
                <a:gd name="connsiteX124" fmla="*/ 1272190 w 1273141"/>
                <a:gd name="connsiteY124" fmla="*/ 211716 h 902869"/>
                <a:gd name="connsiteX125" fmla="*/ 1273141 w 1273141"/>
                <a:gd name="connsiteY125" fmla="*/ 213613 h 902869"/>
                <a:gd name="connsiteX126" fmla="*/ 1273141 w 1273141"/>
                <a:gd name="connsiteY126" fmla="*/ 217413 h 902869"/>
                <a:gd name="connsiteX127" fmla="*/ 1271239 w 1273141"/>
                <a:gd name="connsiteY127" fmla="*/ 222154 h 902869"/>
                <a:gd name="connsiteX128" fmla="*/ 1269342 w 1273141"/>
                <a:gd name="connsiteY128" fmla="*/ 224057 h 902869"/>
                <a:gd name="connsiteX129" fmla="*/ 1266493 w 1273141"/>
                <a:gd name="connsiteY129" fmla="*/ 225959 h 902869"/>
                <a:gd name="connsiteX130" fmla="*/ 1262698 w 1273141"/>
                <a:gd name="connsiteY130" fmla="*/ 227856 h 902869"/>
                <a:gd name="connsiteX131" fmla="*/ 1261747 w 1273141"/>
                <a:gd name="connsiteY131" fmla="*/ 228803 h 902869"/>
                <a:gd name="connsiteX132" fmla="*/ 1256996 w 1273141"/>
                <a:gd name="connsiteY132" fmla="*/ 232608 h 902869"/>
                <a:gd name="connsiteX133" fmla="*/ 1255098 w 1273141"/>
                <a:gd name="connsiteY133" fmla="*/ 233554 h 902869"/>
                <a:gd name="connsiteX134" fmla="*/ 1249401 w 1273141"/>
                <a:gd name="connsiteY134" fmla="*/ 235451 h 902869"/>
                <a:gd name="connsiteX135" fmla="*/ 1249401 w 1273141"/>
                <a:gd name="connsiteY135" fmla="*/ 236398 h 902869"/>
                <a:gd name="connsiteX136" fmla="*/ 1249401 w 1273141"/>
                <a:gd name="connsiteY136" fmla="*/ 239246 h 902869"/>
                <a:gd name="connsiteX137" fmla="*/ 1249401 w 1273141"/>
                <a:gd name="connsiteY137" fmla="*/ 244944 h 902869"/>
                <a:gd name="connsiteX138" fmla="*/ 1251303 w 1273141"/>
                <a:gd name="connsiteY138" fmla="*/ 248744 h 902869"/>
                <a:gd name="connsiteX139" fmla="*/ 1252249 w 1273141"/>
                <a:gd name="connsiteY139" fmla="*/ 251592 h 902869"/>
                <a:gd name="connsiteX140" fmla="*/ 1249401 w 1273141"/>
                <a:gd name="connsiteY140" fmla="*/ 252539 h 902869"/>
                <a:gd name="connsiteX141" fmla="*/ 1247503 w 1273141"/>
                <a:gd name="connsiteY141" fmla="*/ 254441 h 902869"/>
                <a:gd name="connsiteX142" fmla="*/ 1246557 w 1273141"/>
                <a:gd name="connsiteY142" fmla="*/ 255392 h 902869"/>
                <a:gd name="connsiteX143" fmla="*/ 1245606 w 1273141"/>
                <a:gd name="connsiteY143" fmla="*/ 256343 h 902869"/>
                <a:gd name="connsiteX144" fmla="*/ 1245606 w 1273141"/>
                <a:gd name="connsiteY144" fmla="*/ 257290 h 902869"/>
                <a:gd name="connsiteX145" fmla="*/ 1244659 w 1273141"/>
                <a:gd name="connsiteY145" fmla="*/ 259187 h 902869"/>
                <a:gd name="connsiteX146" fmla="*/ 1241806 w 1273141"/>
                <a:gd name="connsiteY146" fmla="*/ 260134 h 902869"/>
                <a:gd name="connsiteX147" fmla="*/ 1238967 w 1273141"/>
                <a:gd name="connsiteY147" fmla="*/ 262036 h 902869"/>
                <a:gd name="connsiteX148" fmla="*/ 1238967 w 1273141"/>
                <a:gd name="connsiteY148" fmla="*/ 262036 h 902869"/>
                <a:gd name="connsiteX149" fmla="*/ 1234211 w 1273141"/>
                <a:gd name="connsiteY149" fmla="*/ 260134 h 902869"/>
                <a:gd name="connsiteX150" fmla="*/ 1230416 w 1273141"/>
                <a:gd name="connsiteY150" fmla="*/ 260134 h 902869"/>
                <a:gd name="connsiteX151" fmla="*/ 1229470 w 1273141"/>
                <a:gd name="connsiteY151" fmla="*/ 270582 h 902869"/>
                <a:gd name="connsiteX152" fmla="*/ 1228514 w 1273141"/>
                <a:gd name="connsiteY152" fmla="*/ 271528 h 902869"/>
                <a:gd name="connsiteX153" fmla="*/ 1227567 w 1273141"/>
                <a:gd name="connsiteY153" fmla="*/ 272480 h 902869"/>
                <a:gd name="connsiteX154" fmla="*/ 1225665 w 1273141"/>
                <a:gd name="connsiteY154" fmla="*/ 275328 h 902869"/>
                <a:gd name="connsiteX155" fmla="*/ 1223767 w 1273141"/>
                <a:gd name="connsiteY155" fmla="*/ 277226 h 902869"/>
                <a:gd name="connsiteX156" fmla="*/ 1222821 w 1273141"/>
                <a:gd name="connsiteY156" fmla="*/ 278177 h 902869"/>
                <a:gd name="connsiteX157" fmla="*/ 1222821 w 1273141"/>
                <a:gd name="connsiteY157" fmla="*/ 279123 h 902869"/>
                <a:gd name="connsiteX158" fmla="*/ 1222821 w 1273141"/>
                <a:gd name="connsiteY158" fmla="*/ 280079 h 902869"/>
                <a:gd name="connsiteX159" fmla="*/ 1222821 w 1273141"/>
                <a:gd name="connsiteY159" fmla="*/ 281026 h 902869"/>
                <a:gd name="connsiteX160" fmla="*/ 1223767 w 1273141"/>
                <a:gd name="connsiteY160" fmla="*/ 283874 h 902869"/>
                <a:gd name="connsiteX161" fmla="*/ 1223767 w 1273141"/>
                <a:gd name="connsiteY161" fmla="*/ 283874 h 902869"/>
                <a:gd name="connsiteX162" fmla="*/ 1222821 w 1273141"/>
                <a:gd name="connsiteY162" fmla="*/ 287674 h 902869"/>
                <a:gd name="connsiteX163" fmla="*/ 1219972 w 1273141"/>
                <a:gd name="connsiteY163" fmla="*/ 289572 h 902869"/>
                <a:gd name="connsiteX164" fmla="*/ 1217119 w 1273141"/>
                <a:gd name="connsiteY164" fmla="*/ 292420 h 902869"/>
                <a:gd name="connsiteX165" fmla="*/ 1217119 w 1273141"/>
                <a:gd name="connsiteY165" fmla="*/ 299069 h 902869"/>
                <a:gd name="connsiteX166" fmla="*/ 1216172 w 1273141"/>
                <a:gd name="connsiteY166" fmla="*/ 300015 h 902869"/>
                <a:gd name="connsiteX167" fmla="*/ 1215226 w 1273141"/>
                <a:gd name="connsiteY167" fmla="*/ 300961 h 902869"/>
                <a:gd name="connsiteX168" fmla="*/ 1214275 w 1273141"/>
                <a:gd name="connsiteY168" fmla="*/ 301913 h 902869"/>
                <a:gd name="connsiteX169" fmla="*/ 1212373 w 1273141"/>
                <a:gd name="connsiteY169" fmla="*/ 301913 h 902869"/>
                <a:gd name="connsiteX170" fmla="*/ 1207626 w 1273141"/>
                <a:gd name="connsiteY170" fmla="*/ 300961 h 902869"/>
                <a:gd name="connsiteX171" fmla="*/ 1205729 w 1273141"/>
                <a:gd name="connsiteY171" fmla="*/ 299069 h 902869"/>
                <a:gd name="connsiteX172" fmla="*/ 1203826 w 1273141"/>
                <a:gd name="connsiteY172" fmla="*/ 299069 h 902869"/>
                <a:gd name="connsiteX173" fmla="*/ 1200983 w 1273141"/>
                <a:gd name="connsiteY173" fmla="*/ 300015 h 902869"/>
                <a:gd name="connsiteX174" fmla="*/ 1200031 w 1273141"/>
                <a:gd name="connsiteY174" fmla="*/ 300961 h 902869"/>
                <a:gd name="connsiteX175" fmla="*/ 1198129 w 1273141"/>
                <a:gd name="connsiteY175" fmla="*/ 302864 h 902869"/>
                <a:gd name="connsiteX176" fmla="*/ 1196236 w 1273141"/>
                <a:gd name="connsiteY176" fmla="*/ 306664 h 902869"/>
                <a:gd name="connsiteX177" fmla="*/ 1194334 w 1273141"/>
                <a:gd name="connsiteY177" fmla="*/ 310459 h 902869"/>
                <a:gd name="connsiteX178" fmla="*/ 1192437 w 1273141"/>
                <a:gd name="connsiteY178" fmla="*/ 312357 h 902869"/>
                <a:gd name="connsiteX179" fmla="*/ 1191485 w 1273141"/>
                <a:gd name="connsiteY179" fmla="*/ 313308 h 902869"/>
                <a:gd name="connsiteX180" fmla="*/ 1190539 w 1273141"/>
                <a:gd name="connsiteY180" fmla="*/ 314254 h 902869"/>
                <a:gd name="connsiteX181" fmla="*/ 1185788 w 1273141"/>
                <a:gd name="connsiteY181" fmla="*/ 315205 h 902869"/>
                <a:gd name="connsiteX182" fmla="*/ 1184842 w 1273141"/>
                <a:gd name="connsiteY182" fmla="*/ 313308 h 902869"/>
                <a:gd name="connsiteX183" fmla="*/ 1182939 w 1273141"/>
                <a:gd name="connsiteY183" fmla="*/ 312357 h 902869"/>
                <a:gd name="connsiteX184" fmla="*/ 1181993 w 1273141"/>
                <a:gd name="connsiteY184" fmla="*/ 313308 h 902869"/>
                <a:gd name="connsiteX185" fmla="*/ 1179144 w 1273141"/>
                <a:gd name="connsiteY185" fmla="*/ 315205 h 902869"/>
                <a:gd name="connsiteX186" fmla="*/ 1177242 w 1273141"/>
                <a:gd name="connsiteY186" fmla="*/ 316156 h 902869"/>
                <a:gd name="connsiteX187" fmla="*/ 1173447 w 1273141"/>
                <a:gd name="connsiteY187" fmla="*/ 317102 h 902869"/>
                <a:gd name="connsiteX188" fmla="*/ 1167749 w 1273141"/>
                <a:gd name="connsiteY188" fmla="*/ 319005 h 902869"/>
                <a:gd name="connsiteX189" fmla="*/ 1166798 w 1273141"/>
                <a:gd name="connsiteY189" fmla="*/ 319951 h 902869"/>
                <a:gd name="connsiteX190" fmla="*/ 1164901 w 1273141"/>
                <a:gd name="connsiteY190" fmla="*/ 320903 h 902869"/>
                <a:gd name="connsiteX191" fmla="*/ 1164901 w 1273141"/>
                <a:gd name="connsiteY191" fmla="*/ 320903 h 902869"/>
                <a:gd name="connsiteX192" fmla="*/ 1163949 w 1273141"/>
                <a:gd name="connsiteY192" fmla="*/ 320903 h 902869"/>
                <a:gd name="connsiteX193" fmla="*/ 1162052 w 1273141"/>
                <a:gd name="connsiteY193" fmla="*/ 321849 h 902869"/>
                <a:gd name="connsiteX194" fmla="*/ 1159203 w 1273141"/>
                <a:gd name="connsiteY194" fmla="*/ 327551 h 902869"/>
                <a:gd name="connsiteX195" fmla="*/ 1159203 w 1273141"/>
                <a:gd name="connsiteY195" fmla="*/ 327551 h 902869"/>
                <a:gd name="connsiteX196" fmla="*/ 1158252 w 1273141"/>
                <a:gd name="connsiteY196" fmla="*/ 328497 h 902869"/>
                <a:gd name="connsiteX197" fmla="*/ 1157306 w 1273141"/>
                <a:gd name="connsiteY197" fmla="*/ 329434 h 902869"/>
                <a:gd name="connsiteX198" fmla="*/ 1156355 w 1273141"/>
                <a:gd name="connsiteY198" fmla="*/ 330400 h 902869"/>
                <a:gd name="connsiteX199" fmla="*/ 1155404 w 1273141"/>
                <a:gd name="connsiteY199" fmla="*/ 332297 h 902869"/>
                <a:gd name="connsiteX200" fmla="*/ 1148760 w 1273141"/>
                <a:gd name="connsiteY200" fmla="*/ 332297 h 902869"/>
                <a:gd name="connsiteX201" fmla="*/ 1147809 w 1273141"/>
                <a:gd name="connsiteY201" fmla="*/ 332297 h 902869"/>
                <a:gd name="connsiteX202" fmla="*/ 1145911 w 1273141"/>
                <a:gd name="connsiteY202" fmla="*/ 333229 h 902869"/>
                <a:gd name="connsiteX203" fmla="*/ 1143062 w 1273141"/>
                <a:gd name="connsiteY203" fmla="*/ 334195 h 902869"/>
                <a:gd name="connsiteX204" fmla="*/ 1142116 w 1273141"/>
                <a:gd name="connsiteY204" fmla="*/ 333229 h 902869"/>
                <a:gd name="connsiteX205" fmla="*/ 1140214 w 1273141"/>
                <a:gd name="connsiteY205" fmla="*/ 332297 h 902869"/>
                <a:gd name="connsiteX206" fmla="*/ 1137365 w 1273141"/>
                <a:gd name="connsiteY206" fmla="*/ 329434 h 902869"/>
                <a:gd name="connsiteX207" fmla="*/ 1136419 w 1273141"/>
                <a:gd name="connsiteY207" fmla="*/ 328497 h 902869"/>
                <a:gd name="connsiteX208" fmla="*/ 1131668 w 1273141"/>
                <a:gd name="connsiteY208" fmla="*/ 326600 h 902869"/>
                <a:gd name="connsiteX209" fmla="*/ 1130721 w 1273141"/>
                <a:gd name="connsiteY209" fmla="*/ 328497 h 902869"/>
                <a:gd name="connsiteX210" fmla="*/ 1129770 w 1273141"/>
                <a:gd name="connsiteY210" fmla="*/ 330400 h 902869"/>
                <a:gd name="connsiteX211" fmla="*/ 1127873 w 1273141"/>
                <a:gd name="connsiteY211" fmla="*/ 333229 h 902869"/>
                <a:gd name="connsiteX212" fmla="*/ 1125970 w 1273141"/>
                <a:gd name="connsiteY212" fmla="*/ 336092 h 902869"/>
                <a:gd name="connsiteX213" fmla="*/ 1126921 w 1273141"/>
                <a:gd name="connsiteY213" fmla="*/ 343687 h 902869"/>
                <a:gd name="connsiteX214" fmla="*/ 1123126 w 1273141"/>
                <a:gd name="connsiteY214" fmla="*/ 349390 h 902869"/>
                <a:gd name="connsiteX215" fmla="*/ 1122175 w 1273141"/>
                <a:gd name="connsiteY215" fmla="*/ 350316 h 902869"/>
                <a:gd name="connsiteX216" fmla="*/ 1120273 w 1273141"/>
                <a:gd name="connsiteY216" fmla="*/ 356013 h 902869"/>
                <a:gd name="connsiteX217" fmla="*/ 1120273 w 1273141"/>
                <a:gd name="connsiteY217" fmla="*/ 357916 h 902869"/>
                <a:gd name="connsiteX218" fmla="*/ 1119327 w 1273141"/>
                <a:gd name="connsiteY218" fmla="*/ 359808 h 902869"/>
                <a:gd name="connsiteX219" fmla="*/ 1113629 w 1273141"/>
                <a:gd name="connsiteY219" fmla="*/ 361711 h 902869"/>
                <a:gd name="connsiteX220" fmla="*/ 1111732 w 1273141"/>
                <a:gd name="connsiteY220" fmla="*/ 371203 h 902869"/>
                <a:gd name="connsiteX221" fmla="*/ 1110800 w 1273141"/>
                <a:gd name="connsiteY221" fmla="*/ 373106 h 902869"/>
                <a:gd name="connsiteX222" fmla="*/ 1108903 w 1273141"/>
                <a:gd name="connsiteY222" fmla="*/ 376910 h 902869"/>
                <a:gd name="connsiteX223" fmla="*/ 1104137 w 1273141"/>
                <a:gd name="connsiteY223" fmla="*/ 380700 h 902869"/>
                <a:gd name="connsiteX224" fmla="*/ 1103205 w 1273141"/>
                <a:gd name="connsiteY224" fmla="*/ 380700 h 902869"/>
                <a:gd name="connsiteX225" fmla="*/ 1102234 w 1273141"/>
                <a:gd name="connsiteY225" fmla="*/ 382598 h 902869"/>
                <a:gd name="connsiteX226" fmla="*/ 1097508 w 1273141"/>
                <a:gd name="connsiteY226" fmla="*/ 382598 h 902869"/>
                <a:gd name="connsiteX227" fmla="*/ 1096537 w 1273141"/>
                <a:gd name="connsiteY227" fmla="*/ 383564 h 902869"/>
                <a:gd name="connsiteX228" fmla="*/ 1093708 w 1273141"/>
                <a:gd name="connsiteY228" fmla="*/ 385466 h 902869"/>
                <a:gd name="connsiteX229" fmla="*/ 1093708 w 1273141"/>
                <a:gd name="connsiteY229" fmla="*/ 385466 h 902869"/>
                <a:gd name="connsiteX230" fmla="*/ 1091810 w 1273141"/>
                <a:gd name="connsiteY230" fmla="*/ 387364 h 902869"/>
                <a:gd name="connsiteX231" fmla="*/ 1089913 w 1273141"/>
                <a:gd name="connsiteY231" fmla="*/ 388295 h 902869"/>
                <a:gd name="connsiteX232" fmla="*/ 1088942 w 1273141"/>
                <a:gd name="connsiteY232" fmla="*/ 390193 h 902869"/>
                <a:gd name="connsiteX233" fmla="*/ 1086113 w 1273141"/>
                <a:gd name="connsiteY233" fmla="*/ 392095 h 902869"/>
                <a:gd name="connsiteX234" fmla="*/ 1085147 w 1273141"/>
                <a:gd name="connsiteY234" fmla="*/ 393061 h 902869"/>
                <a:gd name="connsiteX235" fmla="*/ 1083245 w 1273141"/>
                <a:gd name="connsiteY235" fmla="*/ 395895 h 902869"/>
                <a:gd name="connsiteX236" fmla="*/ 1081367 w 1273141"/>
                <a:gd name="connsiteY236" fmla="*/ 396861 h 902869"/>
                <a:gd name="connsiteX237" fmla="*/ 1078518 w 1273141"/>
                <a:gd name="connsiteY237" fmla="*/ 401588 h 902869"/>
                <a:gd name="connsiteX238" fmla="*/ 1078518 w 1273141"/>
                <a:gd name="connsiteY238" fmla="*/ 401588 h 902869"/>
                <a:gd name="connsiteX239" fmla="*/ 1076616 w 1273141"/>
                <a:gd name="connsiteY239" fmla="*/ 404456 h 902869"/>
                <a:gd name="connsiteX240" fmla="*/ 1076616 w 1273141"/>
                <a:gd name="connsiteY240" fmla="*/ 405387 h 902869"/>
                <a:gd name="connsiteX241" fmla="*/ 1073772 w 1273141"/>
                <a:gd name="connsiteY241" fmla="*/ 404456 h 902869"/>
                <a:gd name="connsiteX242" fmla="*/ 1072821 w 1273141"/>
                <a:gd name="connsiteY242" fmla="*/ 404456 h 902869"/>
                <a:gd name="connsiteX243" fmla="*/ 1067124 w 1273141"/>
                <a:gd name="connsiteY243" fmla="*/ 403490 h 902869"/>
                <a:gd name="connsiteX244" fmla="*/ 1066177 w 1273141"/>
                <a:gd name="connsiteY244" fmla="*/ 404456 h 902869"/>
                <a:gd name="connsiteX245" fmla="*/ 1064275 w 1273141"/>
                <a:gd name="connsiteY245" fmla="*/ 405387 h 902869"/>
                <a:gd name="connsiteX246" fmla="*/ 1063323 w 1273141"/>
                <a:gd name="connsiteY246" fmla="*/ 408256 h 902869"/>
                <a:gd name="connsiteX247" fmla="*/ 1062377 w 1273141"/>
                <a:gd name="connsiteY247" fmla="*/ 412982 h 902869"/>
                <a:gd name="connsiteX248" fmla="*/ 1060480 w 1273141"/>
                <a:gd name="connsiteY248" fmla="*/ 415851 h 902869"/>
                <a:gd name="connsiteX249" fmla="*/ 1061431 w 1273141"/>
                <a:gd name="connsiteY249" fmla="*/ 426275 h 902869"/>
                <a:gd name="connsiteX250" fmla="*/ 1061431 w 1273141"/>
                <a:gd name="connsiteY250" fmla="*/ 427246 h 902869"/>
                <a:gd name="connsiteX251" fmla="*/ 1062377 w 1273141"/>
                <a:gd name="connsiteY251" fmla="*/ 434841 h 902869"/>
                <a:gd name="connsiteX252" fmla="*/ 1062377 w 1273141"/>
                <a:gd name="connsiteY252" fmla="*/ 450962 h 902869"/>
                <a:gd name="connsiteX253" fmla="*/ 1060480 w 1273141"/>
                <a:gd name="connsiteY253" fmla="*/ 458557 h 902869"/>
                <a:gd name="connsiteX254" fmla="*/ 1060480 w 1273141"/>
                <a:gd name="connsiteY254" fmla="*/ 460454 h 902869"/>
                <a:gd name="connsiteX255" fmla="*/ 1060480 w 1273141"/>
                <a:gd name="connsiteY255" fmla="*/ 467103 h 902869"/>
                <a:gd name="connsiteX256" fmla="*/ 1058577 w 1273141"/>
                <a:gd name="connsiteY256" fmla="*/ 471849 h 902869"/>
                <a:gd name="connsiteX257" fmla="*/ 1057631 w 1273141"/>
                <a:gd name="connsiteY257" fmla="*/ 471849 h 902869"/>
                <a:gd name="connsiteX258" fmla="*/ 1055734 w 1273141"/>
                <a:gd name="connsiteY258" fmla="*/ 472800 h 902869"/>
                <a:gd name="connsiteX259" fmla="*/ 1052880 w 1273141"/>
                <a:gd name="connsiteY259" fmla="*/ 473747 h 902869"/>
                <a:gd name="connsiteX260" fmla="*/ 1047187 w 1273141"/>
                <a:gd name="connsiteY260" fmla="*/ 481346 h 902869"/>
                <a:gd name="connsiteX261" fmla="*/ 1043388 w 1273141"/>
                <a:gd name="connsiteY261" fmla="*/ 498433 h 902869"/>
                <a:gd name="connsiteX262" fmla="*/ 1034841 w 1273141"/>
                <a:gd name="connsiteY262" fmla="*/ 516472 h 902869"/>
                <a:gd name="connsiteX263" fmla="*/ 1033890 w 1273141"/>
                <a:gd name="connsiteY263" fmla="*/ 522169 h 902869"/>
                <a:gd name="connsiteX264" fmla="*/ 1030095 w 1273141"/>
                <a:gd name="connsiteY264" fmla="*/ 528818 h 902869"/>
                <a:gd name="connsiteX265" fmla="*/ 1028198 w 1273141"/>
                <a:gd name="connsiteY265" fmla="*/ 530715 h 902869"/>
                <a:gd name="connsiteX266" fmla="*/ 1027247 w 1273141"/>
                <a:gd name="connsiteY266" fmla="*/ 534515 h 902869"/>
                <a:gd name="connsiteX267" fmla="*/ 1030095 w 1273141"/>
                <a:gd name="connsiteY267" fmla="*/ 545910 h 902869"/>
                <a:gd name="connsiteX268" fmla="*/ 1032944 w 1273141"/>
                <a:gd name="connsiteY268" fmla="*/ 556349 h 902869"/>
                <a:gd name="connsiteX269" fmla="*/ 1038641 w 1273141"/>
                <a:gd name="connsiteY269" fmla="*/ 565846 h 902869"/>
                <a:gd name="connsiteX270" fmla="*/ 1037690 w 1273141"/>
                <a:gd name="connsiteY270" fmla="*/ 565846 h 902869"/>
                <a:gd name="connsiteX271" fmla="*/ 1032944 w 1273141"/>
                <a:gd name="connsiteY271" fmla="*/ 565846 h 902869"/>
                <a:gd name="connsiteX272" fmla="*/ 1025349 w 1273141"/>
                <a:gd name="connsiteY272" fmla="*/ 572490 h 902869"/>
                <a:gd name="connsiteX273" fmla="*/ 1022500 w 1273141"/>
                <a:gd name="connsiteY273" fmla="*/ 574392 h 902869"/>
                <a:gd name="connsiteX274" fmla="*/ 1021549 w 1273141"/>
                <a:gd name="connsiteY274" fmla="*/ 574392 h 902869"/>
                <a:gd name="connsiteX275" fmla="*/ 1020598 w 1273141"/>
                <a:gd name="connsiteY275" fmla="*/ 575319 h 902869"/>
                <a:gd name="connsiteX276" fmla="*/ 1015852 w 1273141"/>
                <a:gd name="connsiteY276" fmla="*/ 590513 h 902869"/>
                <a:gd name="connsiteX277" fmla="*/ 1013954 w 1273141"/>
                <a:gd name="connsiteY277" fmla="*/ 605703 h 902869"/>
                <a:gd name="connsiteX278" fmla="*/ 1001613 w 1273141"/>
                <a:gd name="connsiteY278" fmla="*/ 619000 h 902869"/>
                <a:gd name="connsiteX279" fmla="*/ 997813 w 1273141"/>
                <a:gd name="connsiteY279" fmla="*/ 626595 h 902869"/>
                <a:gd name="connsiteX280" fmla="*/ 999716 w 1273141"/>
                <a:gd name="connsiteY280" fmla="*/ 633259 h 902869"/>
                <a:gd name="connsiteX281" fmla="*/ 1006359 w 1273141"/>
                <a:gd name="connsiteY281" fmla="*/ 639888 h 902869"/>
                <a:gd name="connsiteX282" fmla="*/ 1016803 w 1273141"/>
                <a:gd name="connsiteY282" fmla="*/ 646551 h 902869"/>
                <a:gd name="connsiteX283" fmla="*/ 1017754 w 1273141"/>
                <a:gd name="connsiteY283" fmla="*/ 648449 h 902869"/>
                <a:gd name="connsiteX284" fmla="*/ 1031046 w 1273141"/>
                <a:gd name="connsiteY284" fmla="*/ 659843 h 902869"/>
                <a:gd name="connsiteX285" fmla="*/ 1031046 w 1273141"/>
                <a:gd name="connsiteY285" fmla="*/ 661741 h 902869"/>
                <a:gd name="connsiteX286" fmla="*/ 1031993 w 1273141"/>
                <a:gd name="connsiteY286" fmla="*/ 663638 h 902869"/>
                <a:gd name="connsiteX287" fmla="*/ 1035793 w 1273141"/>
                <a:gd name="connsiteY287" fmla="*/ 667438 h 902869"/>
                <a:gd name="connsiteX288" fmla="*/ 1038641 w 1273141"/>
                <a:gd name="connsiteY288" fmla="*/ 674067 h 902869"/>
                <a:gd name="connsiteX289" fmla="*/ 1040539 w 1273141"/>
                <a:gd name="connsiteY289" fmla="*/ 676931 h 902869"/>
                <a:gd name="connsiteX290" fmla="*/ 1043388 w 1273141"/>
                <a:gd name="connsiteY290" fmla="*/ 681662 h 902869"/>
                <a:gd name="connsiteX291" fmla="*/ 1047187 w 1273141"/>
                <a:gd name="connsiteY291" fmla="*/ 688306 h 902869"/>
                <a:gd name="connsiteX292" fmla="*/ 1048134 w 1273141"/>
                <a:gd name="connsiteY292" fmla="*/ 690208 h 902869"/>
                <a:gd name="connsiteX293" fmla="*/ 1049085 w 1273141"/>
                <a:gd name="connsiteY293" fmla="*/ 691154 h 902869"/>
                <a:gd name="connsiteX294" fmla="*/ 1053831 w 1273141"/>
                <a:gd name="connsiteY294" fmla="*/ 692106 h 902869"/>
                <a:gd name="connsiteX295" fmla="*/ 1053831 w 1273141"/>
                <a:gd name="connsiteY295" fmla="*/ 701603 h 902869"/>
                <a:gd name="connsiteX296" fmla="*/ 1054782 w 1273141"/>
                <a:gd name="connsiteY296" fmla="*/ 704451 h 902869"/>
                <a:gd name="connsiteX297" fmla="*/ 1050982 w 1273141"/>
                <a:gd name="connsiteY297" fmla="*/ 707295 h 902869"/>
                <a:gd name="connsiteX298" fmla="*/ 1049085 w 1273141"/>
                <a:gd name="connsiteY298" fmla="*/ 708247 h 902869"/>
                <a:gd name="connsiteX299" fmla="*/ 1047187 w 1273141"/>
                <a:gd name="connsiteY299" fmla="*/ 709198 h 902869"/>
                <a:gd name="connsiteX300" fmla="*/ 1045285 w 1273141"/>
                <a:gd name="connsiteY300" fmla="*/ 710144 h 902869"/>
                <a:gd name="connsiteX301" fmla="*/ 1043388 w 1273141"/>
                <a:gd name="connsiteY301" fmla="*/ 711095 h 902869"/>
                <a:gd name="connsiteX302" fmla="*/ 1042441 w 1273141"/>
                <a:gd name="connsiteY302" fmla="*/ 717739 h 902869"/>
                <a:gd name="connsiteX303" fmla="*/ 1042441 w 1273141"/>
                <a:gd name="connsiteY303" fmla="*/ 721539 h 902869"/>
                <a:gd name="connsiteX304" fmla="*/ 1041490 w 1273141"/>
                <a:gd name="connsiteY304" fmla="*/ 722485 h 902869"/>
                <a:gd name="connsiteX305" fmla="*/ 1041490 w 1273141"/>
                <a:gd name="connsiteY305" fmla="*/ 727236 h 902869"/>
                <a:gd name="connsiteX306" fmla="*/ 1041490 w 1273141"/>
                <a:gd name="connsiteY306" fmla="*/ 732934 h 902869"/>
                <a:gd name="connsiteX307" fmla="*/ 1043388 w 1273141"/>
                <a:gd name="connsiteY307" fmla="*/ 733880 h 902869"/>
                <a:gd name="connsiteX308" fmla="*/ 1045285 w 1273141"/>
                <a:gd name="connsiteY308" fmla="*/ 737680 h 902869"/>
                <a:gd name="connsiteX309" fmla="*/ 1047187 w 1273141"/>
                <a:gd name="connsiteY309" fmla="*/ 739582 h 902869"/>
                <a:gd name="connsiteX310" fmla="*/ 1048134 w 1273141"/>
                <a:gd name="connsiteY310" fmla="*/ 740529 h 902869"/>
                <a:gd name="connsiteX311" fmla="*/ 1048134 w 1273141"/>
                <a:gd name="connsiteY311" fmla="*/ 742426 h 902869"/>
                <a:gd name="connsiteX312" fmla="*/ 1050982 w 1273141"/>
                <a:gd name="connsiteY312" fmla="*/ 742426 h 902869"/>
                <a:gd name="connsiteX313" fmla="*/ 1052880 w 1273141"/>
                <a:gd name="connsiteY313" fmla="*/ 741475 h 902869"/>
                <a:gd name="connsiteX314" fmla="*/ 1053831 w 1273141"/>
                <a:gd name="connsiteY314" fmla="*/ 741475 h 902869"/>
                <a:gd name="connsiteX315" fmla="*/ 1054782 w 1273141"/>
                <a:gd name="connsiteY315" fmla="*/ 741475 h 902869"/>
                <a:gd name="connsiteX316" fmla="*/ 1058577 w 1273141"/>
                <a:gd name="connsiteY316" fmla="*/ 742426 h 902869"/>
                <a:gd name="connsiteX317" fmla="*/ 1063323 w 1273141"/>
                <a:gd name="connsiteY317" fmla="*/ 743377 h 902869"/>
                <a:gd name="connsiteX318" fmla="*/ 1069021 w 1273141"/>
                <a:gd name="connsiteY318" fmla="*/ 744328 h 902869"/>
                <a:gd name="connsiteX319" fmla="*/ 1071870 w 1273141"/>
                <a:gd name="connsiteY319" fmla="*/ 746221 h 902869"/>
                <a:gd name="connsiteX320" fmla="*/ 1071870 w 1273141"/>
                <a:gd name="connsiteY320" fmla="*/ 747177 h 902869"/>
                <a:gd name="connsiteX321" fmla="*/ 1072821 w 1273141"/>
                <a:gd name="connsiteY321" fmla="*/ 749075 h 902869"/>
                <a:gd name="connsiteX322" fmla="*/ 1071870 w 1273141"/>
                <a:gd name="connsiteY322" fmla="*/ 750972 h 902869"/>
                <a:gd name="connsiteX323" fmla="*/ 1070923 w 1273141"/>
                <a:gd name="connsiteY323" fmla="*/ 750972 h 902869"/>
                <a:gd name="connsiteX324" fmla="*/ 1069972 w 1273141"/>
                <a:gd name="connsiteY324" fmla="*/ 752870 h 902869"/>
                <a:gd name="connsiteX325" fmla="*/ 1069021 w 1273141"/>
                <a:gd name="connsiteY325" fmla="*/ 753821 h 902869"/>
                <a:gd name="connsiteX326" fmla="*/ 1068075 w 1273141"/>
                <a:gd name="connsiteY326" fmla="*/ 754772 h 902869"/>
                <a:gd name="connsiteX327" fmla="*/ 1067124 w 1273141"/>
                <a:gd name="connsiteY327" fmla="*/ 755718 h 902869"/>
                <a:gd name="connsiteX328" fmla="*/ 1067124 w 1273141"/>
                <a:gd name="connsiteY328" fmla="*/ 760465 h 902869"/>
                <a:gd name="connsiteX329" fmla="*/ 1067124 w 1273141"/>
                <a:gd name="connsiteY329" fmla="*/ 763318 h 902869"/>
                <a:gd name="connsiteX330" fmla="*/ 1066177 w 1273141"/>
                <a:gd name="connsiteY330" fmla="*/ 767113 h 902869"/>
                <a:gd name="connsiteX331" fmla="*/ 1065226 w 1273141"/>
                <a:gd name="connsiteY331" fmla="*/ 768064 h 902869"/>
                <a:gd name="connsiteX332" fmla="*/ 1064275 w 1273141"/>
                <a:gd name="connsiteY332" fmla="*/ 773762 h 902869"/>
                <a:gd name="connsiteX333" fmla="*/ 1063323 w 1273141"/>
                <a:gd name="connsiteY333" fmla="*/ 778508 h 902869"/>
                <a:gd name="connsiteX334" fmla="*/ 1061431 w 1273141"/>
                <a:gd name="connsiteY334" fmla="*/ 780406 h 902869"/>
                <a:gd name="connsiteX335" fmla="*/ 1057631 w 1273141"/>
                <a:gd name="connsiteY335" fmla="*/ 782308 h 902869"/>
                <a:gd name="connsiteX336" fmla="*/ 1056680 w 1273141"/>
                <a:gd name="connsiteY336" fmla="*/ 784200 h 902869"/>
                <a:gd name="connsiteX337" fmla="*/ 1054782 w 1273141"/>
                <a:gd name="connsiteY337" fmla="*/ 786103 h 902869"/>
                <a:gd name="connsiteX338" fmla="*/ 1053831 w 1273141"/>
                <a:gd name="connsiteY338" fmla="*/ 787054 h 902869"/>
                <a:gd name="connsiteX339" fmla="*/ 1050982 w 1273141"/>
                <a:gd name="connsiteY339" fmla="*/ 787054 h 902869"/>
                <a:gd name="connsiteX340" fmla="*/ 1046236 w 1273141"/>
                <a:gd name="connsiteY340" fmla="*/ 788947 h 902869"/>
                <a:gd name="connsiteX341" fmla="*/ 1043388 w 1273141"/>
                <a:gd name="connsiteY341" fmla="*/ 790849 h 902869"/>
                <a:gd name="connsiteX342" fmla="*/ 1043388 w 1273141"/>
                <a:gd name="connsiteY342" fmla="*/ 791800 h 902869"/>
                <a:gd name="connsiteX343" fmla="*/ 1041490 w 1273141"/>
                <a:gd name="connsiteY343" fmla="*/ 794649 h 902869"/>
                <a:gd name="connsiteX344" fmla="*/ 1040539 w 1273141"/>
                <a:gd name="connsiteY344" fmla="*/ 798444 h 902869"/>
                <a:gd name="connsiteX345" fmla="*/ 1038641 w 1273141"/>
                <a:gd name="connsiteY345" fmla="*/ 800341 h 902869"/>
                <a:gd name="connsiteX346" fmla="*/ 1038641 w 1273141"/>
                <a:gd name="connsiteY346" fmla="*/ 802244 h 902869"/>
                <a:gd name="connsiteX347" fmla="*/ 1037690 w 1273141"/>
                <a:gd name="connsiteY347" fmla="*/ 804141 h 902869"/>
                <a:gd name="connsiteX348" fmla="*/ 1035793 w 1273141"/>
                <a:gd name="connsiteY348" fmla="*/ 805092 h 902869"/>
                <a:gd name="connsiteX349" fmla="*/ 1035793 w 1273141"/>
                <a:gd name="connsiteY349" fmla="*/ 806024 h 902869"/>
                <a:gd name="connsiteX350" fmla="*/ 1032944 w 1273141"/>
                <a:gd name="connsiteY350" fmla="*/ 810790 h 902869"/>
                <a:gd name="connsiteX351" fmla="*/ 1031046 w 1273141"/>
                <a:gd name="connsiteY351" fmla="*/ 820287 h 902869"/>
                <a:gd name="connsiteX352" fmla="*/ 1030095 w 1273141"/>
                <a:gd name="connsiteY352" fmla="*/ 823111 h 902869"/>
                <a:gd name="connsiteX353" fmla="*/ 1028198 w 1273141"/>
                <a:gd name="connsiteY353" fmla="*/ 825014 h 902869"/>
                <a:gd name="connsiteX354" fmla="*/ 1026295 w 1273141"/>
                <a:gd name="connsiteY354" fmla="*/ 825980 h 902869"/>
                <a:gd name="connsiteX355" fmla="*/ 1024398 w 1273141"/>
                <a:gd name="connsiteY355" fmla="*/ 826911 h 902869"/>
                <a:gd name="connsiteX356" fmla="*/ 1021549 w 1273141"/>
                <a:gd name="connsiteY356" fmla="*/ 827882 h 902869"/>
                <a:gd name="connsiteX357" fmla="*/ 1020598 w 1273141"/>
                <a:gd name="connsiteY357" fmla="*/ 829780 h 902869"/>
                <a:gd name="connsiteX358" fmla="*/ 1019652 w 1273141"/>
                <a:gd name="connsiteY358" fmla="*/ 830706 h 902869"/>
                <a:gd name="connsiteX359" fmla="*/ 1020598 w 1273141"/>
                <a:gd name="connsiteY359" fmla="*/ 833575 h 902869"/>
                <a:gd name="connsiteX360" fmla="*/ 1020598 w 1273141"/>
                <a:gd name="connsiteY360" fmla="*/ 835477 h 902869"/>
                <a:gd name="connsiteX361" fmla="*/ 1021549 w 1273141"/>
                <a:gd name="connsiteY361" fmla="*/ 842101 h 902869"/>
                <a:gd name="connsiteX362" fmla="*/ 1023452 w 1273141"/>
                <a:gd name="connsiteY362" fmla="*/ 845901 h 902869"/>
                <a:gd name="connsiteX363" fmla="*/ 1024398 w 1273141"/>
                <a:gd name="connsiteY363" fmla="*/ 847798 h 902869"/>
                <a:gd name="connsiteX364" fmla="*/ 1026295 w 1273141"/>
                <a:gd name="connsiteY364" fmla="*/ 848769 h 902869"/>
                <a:gd name="connsiteX365" fmla="*/ 1027247 w 1273141"/>
                <a:gd name="connsiteY365" fmla="*/ 849696 h 902869"/>
                <a:gd name="connsiteX366" fmla="*/ 1030095 w 1273141"/>
                <a:gd name="connsiteY366" fmla="*/ 853496 h 902869"/>
                <a:gd name="connsiteX367" fmla="*/ 1029144 w 1273141"/>
                <a:gd name="connsiteY367" fmla="*/ 862057 h 902869"/>
                <a:gd name="connsiteX368" fmla="*/ 1029144 w 1273141"/>
                <a:gd name="connsiteY368" fmla="*/ 863959 h 902869"/>
                <a:gd name="connsiteX369" fmla="*/ 1027247 w 1273141"/>
                <a:gd name="connsiteY369" fmla="*/ 866788 h 902869"/>
                <a:gd name="connsiteX370" fmla="*/ 1023452 w 1273141"/>
                <a:gd name="connsiteY370" fmla="*/ 868685 h 902869"/>
                <a:gd name="connsiteX371" fmla="*/ 1023452 w 1273141"/>
                <a:gd name="connsiteY371" fmla="*/ 869652 h 902869"/>
                <a:gd name="connsiteX372" fmla="*/ 1022500 w 1273141"/>
                <a:gd name="connsiteY372" fmla="*/ 870588 h 902869"/>
                <a:gd name="connsiteX373" fmla="*/ 1021549 w 1273141"/>
                <a:gd name="connsiteY373" fmla="*/ 871554 h 902869"/>
                <a:gd name="connsiteX374" fmla="*/ 1019652 w 1273141"/>
                <a:gd name="connsiteY374" fmla="*/ 872485 h 902869"/>
                <a:gd name="connsiteX375" fmla="*/ 1017754 w 1273141"/>
                <a:gd name="connsiteY375" fmla="*/ 874388 h 902869"/>
                <a:gd name="connsiteX376" fmla="*/ 1016803 w 1273141"/>
                <a:gd name="connsiteY376" fmla="*/ 875354 h 902869"/>
                <a:gd name="connsiteX377" fmla="*/ 1016803 w 1273141"/>
                <a:gd name="connsiteY377" fmla="*/ 877251 h 902869"/>
                <a:gd name="connsiteX378" fmla="*/ 1015852 w 1273141"/>
                <a:gd name="connsiteY378" fmla="*/ 881046 h 902869"/>
                <a:gd name="connsiteX379" fmla="*/ 1014901 w 1273141"/>
                <a:gd name="connsiteY379" fmla="*/ 881046 h 902869"/>
                <a:gd name="connsiteX380" fmla="*/ 1012057 w 1273141"/>
                <a:gd name="connsiteY380" fmla="*/ 882949 h 902869"/>
                <a:gd name="connsiteX381" fmla="*/ 1010154 w 1273141"/>
                <a:gd name="connsiteY381" fmla="*/ 883880 h 902869"/>
                <a:gd name="connsiteX382" fmla="*/ 1008257 w 1273141"/>
                <a:gd name="connsiteY382" fmla="*/ 885778 h 902869"/>
                <a:gd name="connsiteX383" fmla="*/ 1006359 w 1273141"/>
                <a:gd name="connsiteY383" fmla="*/ 886749 h 902869"/>
                <a:gd name="connsiteX384" fmla="*/ 1005408 w 1273141"/>
                <a:gd name="connsiteY384" fmla="*/ 887675 h 902869"/>
                <a:gd name="connsiteX385" fmla="*/ 1003511 w 1273141"/>
                <a:gd name="connsiteY385" fmla="*/ 888646 h 902869"/>
                <a:gd name="connsiteX386" fmla="*/ 1001613 w 1273141"/>
                <a:gd name="connsiteY386" fmla="*/ 889577 h 902869"/>
                <a:gd name="connsiteX387" fmla="*/ 998765 w 1273141"/>
                <a:gd name="connsiteY387" fmla="*/ 891475 h 902869"/>
                <a:gd name="connsiteX388" fmla="*/ 989267 w 1273141"/>
                <a:gd name="connsiteY388" fmla="*/ 889577 h 902869"/>
                <a:gd name="connsiteX389" fmla="*/ 987370 w 1273141"/>
                <a:gd name="connsiteY389" fmla="*/ 888646 h 902869"/>
                <a:gd name="connsiteX390" fmla="*/ 985472 w 1273141"/>
                <a:gd name="connsiteY390" fmla="*/ 885778 h 902869"/>
                <a:gd name="connsiteX391" fmla="*/ 984521 w 1273141"/>
                <a:gd name="connsiteY391" fmla="*/ 883880 h 902869"/>
                <a:gd name="connsiteX392" fmla="*/ 983570 w 1273141"/>
                <a:gd name="connsiteY392" fmla="*/ 881983 h 902869"/>
                <a:gd name="connsiteX393" fmla="*/ 979775 w 1273141"/>
                <a:gd name="connsiteY393" fmla="*/ 880080 h 902869"/>
                <a:gd name="connsiteX394" fmla="*/ 976926 w 1273141"/>
                <a:gd name="connsiteY394" fmla="*/ 878183 h 902869"/>
                <a:gd name="connsiteX395" fmla="*/ 975029 w 1273141"/>
                <a:gd name="connsiteY395" fmla="*/ 878183 h 902869"/>
                <a:gd name="connsiteX396" fmla="*/ 971229 w 1273141"/>
                <a:gd name="connsiteY396" fmla="*/ 876280 h 902869"/>
                <a:gd name="connsiteX397" fmla="*/ 964580 w 1273141"/>
                <a:gd name="connsiteY397" fmla="*/ 872485 h 902869"/>
                <a:gd name="connsiteX398" fmla="*/ 962683 w 1273141"/>
                <a:gd name="connsiteY398" fmla="*/ 872485 h 902869"/>
                <a:gd name="connsiteX399" fmla="*/ 961731 w 1273141"/>
                <a:gd name="connsiteY399" fmla="*/ 871554 h 902869"/>
                <a:gd name="connsiteX400" fmla="*/ 960785 w 1273141"/>
                <a:gd name="connsiteY400" fmla="*/ 865857 h 902869"/>
                <a:gd name="connsiteX401" fmla="*/ 959834 w 1273141"/>
                <a:gd name="connsiteY401" fmla="*/ 864890 h 902869"/>
                <a:gd name="connsiteX402" fmla="*/ 955088 w 1273141"/>
                <a:gd name="connsiteY402" fmla="*/ 863959 h 902869"/>
                <a:gd name="connsiteX403" fmla="*/ 951293 w 1273141"/>
                <a:gd name="connsiteY403" fmla="*/ 862057 h 902869"/>
                <a:gd name="connsiteX404" fmla="*/ 951293 w 1273141"/>
                <a:gd name="connsiteY404" fmla="*/ 862057 h 902869"/>
                <a:gd name="connsiteX405" fmla="*/ 950341 w 1273141"/>
                <a:gd name="connsiteY405" fmla="*/ 861090 h 902869"/>
                <a:gd name="connsiteX406" fmla="*/ 949390 w 1273141"/>
                <a:gd name="connsiteY406" fmla="*/ 860159 h 902869"/>
                <a:gd name="connsiteX407" fmla="*/ 948439 w 1273141"/>
                <a:gd name="connsiteY407" fmla="*/ 857291 h 902869"/>
                <a:gd name="connsiteX408" fmla="*/ 946542 w 1273141"/>
                <a:gd name="connsiteY408" fmla="*/ 854462 h 902869"/>
                <a:gd name="connsiteX409" fmla="*/ 945595 w 1273141"/>
                <a:gd name="connsiteY409" fmla="*/ 853496 h 902869"/>
                <a:gd name="connsiteX410" fmla="*/ 944644 w 1273141"/>
                <a:gd name="connsiteY410" fmla="*/ 852564 h 902869"/>
                <a:gd name="connsiteX411" fmla="*/ 943693 w 1273141"/>
                <a:gd name="connsiteY411" fmla="*/ 852564 h 902869"/>
                <a:gd name="connsiteX412" fmla="*/ 939898 w 1273141"/>
                <a:gd name="connsiteY412" fmla="*/ 851598 h 902869"/>
                <a:gd name="connsiteX413" fmla="*/ 937049 w 1273141"/>
                <a:gd name="connsiteY413" fmla="*/ 847798 h 902869"/>
                <a:gd name="connsiteX414" fmla="*/ 935147 w 1273141"/>
                <a:gd name="connsiteY414" fmla="*/ 845901 h 902869"/>
                <a:gd name="connsiteX415" fmla="*/ 935147 w 1273141"/>
                <a:gd name="connsiteY415" fmla="*/ 845901 h 902869"/>
                <a:gd name="connsiteX416" fmla="*/ 931352 w 1273141"/>
                <a:gd name="connsiteY416" fmla="*/ 844969 h 902869"/>
                <a:gd name="connsiteX417" fmla="*/ 930401 w 1273141"/>
                <a:gd name="connsiteY417" fmla="*/ 844003 h 902869"/>
                <a:gd name="connsiteX418" fmla="*/ 929449 w 1273141"/>
                <a:gd name="connsiteY418" fmla="*/ 843067 h 902869"/>
                <a:gd name="connsiteX419" fmla="*/ 928503 w 1273141"/>
                <a:gd name="connsiteY419" fmla="*/ 841164 h 902869"/>
                <a:gd name="connsiteX420" fmla="*/ 925654 w 1273141"/>
                <a:gd name="connsiteY420" fmla="*/ 839272 h 902869"/>
                <a:gd name="connsiteX421" fmla="*/ 921854 w 1273141"/>
                <a:gd name="connsiteY421" fmla="*/ 837374 h 902869"/>
                <a:gd name="connsiteX422" fmla="*/ 920908 w 1273141"/>
                <a:gd name="connsiteY422" fmla="*/ 837374 h 902869"/>
                <a:gd name="connsiteX423" fmla="*/ 919957 w 1273141"/>
                <a:gd name="connsiteY423" fmla="*/ 837374 h 902869"/>
                <a:gd name="connsiteX424" fmla="*/ 919006 w 1273141"/>
                <a:gd name="connsiteY424" fmla="*/ 838301 h 902869"/>
                <a:gd name="connsiteX425" fmla="*/ 916157 w 1273141"/>
                <a:gd name="connsiteY425" fmla="*/ 839272 h 902869"/>
                <a:gd name="connsiteX426" fmla="*/ 913313 w 1273141"/>
                <a:gd name="connsiteY426" fmla="*/ 839272 h 902869"/>
                <a:gd name="connsiteX427" fmla="*/ 910460 w 1273141"/>
                <a:gd name="connsiteY427" fmla="*/ 838301 h 902869"/>
                <a:gd name="connsiteX428" fmla="*/ 910460 w 1273141"/>
                <a:gd name="connsiteY428" fmla="*/ 838301 h 902869"/>
                <a:gd name="connsiteX429" fmla="*/ 905714 w 1273141"/>
                <a:gd name="connsiteY429" fmla="*/ 833575 h 902869"/>
                <a:gd name="connsiteX430" fmla="*/ 904767 w 1273141"/>
                <a:gd name="connsiteY430" fmla="*/ 832609 h 902869"/>
                <a:gd name="connsiteX431" fmla="*/ 901919 w 1273141"/>
                <a:gd name="connsiteY431" fmla="*/ 831677 h 902869"/>
                <a:gd name="connsiteX432" fmla="*/ 899070 w 1273141"/>
                <a:gd name="connsiteY432" fmla="*/ 831677 h 902869"/>
                <a:gd name="connsiteX433" fmla="*/ 894324 w 1273141"/>
                <a:gd name="connsiteY433" fmla="*/ 833575 h 902869"/>
                <a:gd name="connsiteX434" fmla="*/ 885778 w 1273141"/>
                <a:gd name="connsiteY434" fmla="*/ 836408 h 902869"/>
                <a:gd name="connsiteX435" fmla="*/ 881026 w 1273141"/>
                <a:gd name="connsiteY435" fmla="*/ 837374 h 902869"/>
                <a:gd name="connsiteX436" fmla="*/ 877232 w 1273141"/>
                <a:gd name="connsiteY436" fmla="*/ 837374 h 902869"/>
                <a:gd name="connsiteX437" fmla="*/ 873432 w 1273141"/>
                <a:gd name="connsiteY437" fmla="*/ 833575 h 902869"/>
                <a:gd name="connsiteX438" fmla="*/ 873432 w 1273141"/>
                <a:gd name="connsiteY438" fmla="*/ 833575 h 902869"/>
                <a:gd name="connsiteX439" fmla="*/ 870603 w 1273141"/>
                <a:gd name="connsiteY439" fmla="*/ 834506 h 902869"/>
                <a:gd name="connsiteX440" fmla="*/ 869637 w 1273141"/>
                <a:gd name="connsiteY440" fmla="*/ 835477 h 902869"/>
                <a:gd name="connsiteX441" fmla="*/ 866808 w 1273141"/>
                <a:gd name="connsiteY441" fmla="*/ 837374 h 902869"/>
                <a:gd name="connsiteX442" fmla="*/ 864910 w 1273141"/>
                <a:gd name="connsiteY442" fmla="*/ 838301 h 902869"/>
                <a:gd name="connsiteX443" fmla="*/ 864910 w 1273141"/>
                <a:gd name="connsiteY443" fmla="*/ 839272 h 902869"/>
                <a:gd name="connsiteX444" fmla="*/ 863008 w 1273141"/>
                <a:gd name="connsiteY444" fmla="*/ 841164 h 902869"/>
                <a:gd name="connsiteX445" fmla="*/ 859213 w 1273141"/>
                <a:gd name="connsiteY445" fmla="*/ 845901 h 902869"/>
                <a:gd name="connsiteX446" fmla="*/ 858242 w 1273141"/>
                <a:gd name="connsiteY446" fmla="*/ 847798 h 902869"/>
                <a:gd name="connsiteX447" fmla="*/ 855413 w 1273141"/>
                <a:gd name="connsiteY447" fmla="*/ 854462 h 902869"/>
                <a:gd name="connsiteX448" fmla="*/ 854447 w 1273141"/>
                <a:gd name="connsiteY448" fmla="*/ 855398 h 902869"/>
                <a:gd name="connsiteX449" fmla="*/ 853515 w 1273141"/>
                <a:gd name="connsiteY449" fmla="*/ 856364 h 902869"/>
                <a:gd name="connsiteX450" fmla="*/ 849716 w 1273141"/>
                <a:gd name="connsiteY450" fmla="*/ 863959 h 902869"/>
                <a:gd name="connsiteX451" fmla="*/ 848749 w 1273141"/>
                <a:gd name="connsiteY451" fmla="*/ 864890 h 902869"/>
                <a:gd name="connsiteX452" fmla="*/ 831677 w 1273141"/>
                <a:gd name="connsiteY452" fmla="*/ 892441 h 902869"/>
                <a:gd name="connsiteX453" fmla="*/ 829775 w 1273141"/>
                <a:gd name="connsiteY453" fmla="*/ 894344 h 902869"/>
                <a:gd name="connsiteX454" fmla="*/ 814585 w 1273141"/>
                <a:gd name="connsiteY454" fmla="*/ 887675 h 902869"/>
                <a:gd name="connsiteX455" fmla="*/ 805092 w 1273141"/>
                <a:gd name="connsiteY455" fmla="*/ 882949 h 902869"/>
                <a:gd name="connsiteX456" fmla="*/ 804141 w 1273141"/>
                <a:gd name="connsiteY456" fmla="*/ 881983 h 902869"/>
                <a:gd name="connsiteX457" fmla="*/ 803195 w 1273141"/>
                <a:gd name="connsiteY457" fmla="*/ 880080 h 902869"/>
                <a:gd name="connsiteX458" fmla="*/ 794644 w 1273141"/>
                <a:gd name="connsiteY458" fmla="*/ 881046 h 902869"/>
                <a:gd name="connsiteX459" fmla="*/ 789898 w 1273141"/>
                <a:gd name="connsiteY459" fmla="*/ 882949 h 902869"/>
                <a:gd name="connsiteX460" fmla="*/ 776605 w 1273141"/>
                <a:gd name="connsiteY460" fmla="*/ 890544 h 902869"/>
                <a:gd name="connsiteX461" fmla="*/ 772810 w 1273141"/>
                <a:gd name="connsiteY461" fmla="*/ 895270 h 902869"/>
                <a:gd name="connsiteX462" fmla="*/ 770908 w 1273141"/>
                <a:gd name="connsiteY462" fmla="*/ 895270 h 902869"/>
                <a:gd name="connsiteX463" fmla="*/ 764264 w 1273141"/>
                <a:gd name="connsiteY463" fmla="*/ 897172 h 902869"/>
                <a:gd name="connsiteX464" fmla="*/ 746221 w 1273141"/>
                <a:gd name="connsiteY464" fmla="*/ 888646 h 902869"/>
                <a:gd name="connsiteX465" fmla="*/ 719641 w 1273141"/>
                <a:gd name="connsiteY465" fmla="*/ 888646 h 902869"/>
                <a:gd name="connsiteX466" fmla="*/ 712046 w 1273141"/>
                <a:gd name="connsiteY466" fmla="*/ 886749 h 902869"/>
                <a:gd name="connsiteX467" fmla="*/ 705398 w 1273141"/>
                <a:gd name="connsiteY467" fmla="*/ 879149 h 902869"/>
                <a:gd name="connsiteX468" fmla="*/ 703495 w 1273141"/>
                <a:gd name="connsiteY468" fmla="*/ 878183 h 902869"/>
                <a:gd name="connsiteX469" fmla="*/ 702549 w 1273141"/>
                <a:gd name="connsiteY469" fmla="*/ 877251 h 902869"/>
                <a:gd name="connsiteX470" fmla="*/ 700652 w 1273141"/>
                <a:gd name="connsiteY470" fmla="*/ 875354 h 902869"/>
                <a:gd name="connsiteX471" fmla="*/ 699700 w 1273141"/>
                <a:gd name="connsiteY471" fmla="*/ 874388 h 902869"/>
                <a:gd name="connsiteX472" fmla="*/ 696852 w 1273141"/>
                <a:gd name="connsiteY472" fmla="*/ 871554 h 902869"/>
                <a:gd name="connsiteX473" fmla="*/ 694003 w 1273141"/>
                <a:gd name="connsiteY473" fmla="*/ 865857 h 902869"/>
                <a:gd name="connsiteX474" fmla="*/ 688306 w 1273141"/>
                <a:gd name="connsiteY474" fmla="*/ 863959 h 902869"/>
                <a:gd name="connsiteX475" fmla="*/ 683559 w 1273141"/>
                <a:gd name="connsiteY475" fmla="*/ 863959 h 902869"/>
                <a:gd name="connsiteX476" fmla="*/ 680711 w 1273141"/>
                <a:gd name="connsiteY476" fmla="*/ 868685 h 902869"/>
                <a:gd name="connsiteX477" fmla="*/ 680711 w 1273141"/>
                <a:gd name="connsiteY477" fmla="*/ 875354 h 902869"/>
                <a:gd name="connsiteX478" fmla="*/ 679760 w 1273141"/>
                <a:gd name="connsiteY478" fmla="*/ 884846 h 902869"/>
                <a:gd name="connsiteX479" fmla="*/ 678813 w 1273141"/>
                <a:gd name="connsiteY479" fmla="*/ 884846 h 902869"/>
                <a:gd name="connsiteX480" fmla="*/ 674067 w 1273141"/>
                <a:gd name="connsiteY480" fmla="*/ 885778 h 902869"/>
                <a:gd name="connsiteX481" fmla="*/ 673116 w 1273141"/>
                <a:gd name="connsiteY481" fmla="*/ 885778 h 902869"/>
                <a:gd name="connsiteX482" fmla="*/ 665521 w 1273141"/>
                <a:gd name="connsiteY482" fmla="*/ 884846 h 902869"/>
                <a:gd name="connsiteX483" fmla="*/ 663624 w 1273141"/>
                <a:gd name="connsiteY483" fmla="*/ 882949 h 902869"/>
                <a:gd name="connsiteX484" fmla="*/ 658872 w 1273141"/>
                <a:gd name="connsiteY484" fmla="*/ 880080 h 902869"/>
                <a:gd name="connsiteX485" fmla="*/ 656024 w 1273141"/>
                <a:gd name="connsiteY485" fmla="*/ 879149 h 902869"/>
                <a:gd name="connsiteX486" fmla="*/ 654126 w 1273141"/>
                <a:gd name="connsiteY486" fmla="*/ 878183 h 902869"/>
                <a:gd name="connsiteX487" fmla="*/ 652229 w 1273141"/>
                <a:gd name="connsiteY487" fmla="*/ 875354 h 902869"/>
                <a:gd name="connsiteX488" fmla="*/ 651277 w 1273141"/>
                <a:gd name="connsiteY488" fmla="*/ 871554 h 902869"/>
                <a:gd name="connsiteX489" fmla="*/ 651277 w 1273141"/>
                <a:gd name="connsiteY489" fmla="*/ 867759 h 902869"/>
                <a:gd name="connsiteX490" fmla="*/ 653175 w 1273141"/>
                <a:gd name="connsiteY490" fmla="*/ 863959 h 902869"/>
                <a:gd name="connsiteX491" fmla="*/ 649380 w 1273141"/>
                <a:gd name="connsiteY491" fmla="*/ 862057 h 902869"/>
                <a:gd name="connsiteX492" fmla="*/ 648429 w 1273141"/>
                <a:gd name="connsiteY492" fmla="*/ 864890 h 902869"/>
                <a:gd name="connsiteX493" fmla="*/ 648429 w 1273141"/>
                <a:gd name="connsiteY493" fmla="*/ 867759 h 902869"/>
                <a:gd name="connsiteX494" fmla="*/ 647478 w 1273141"/>
                <a:gd name="connsiteY494" fmla="*/ 869652 h 902869"/>
                <a:gd name="connsiteX495" fmla="*/ 646531 w 1273141"/>
                <a:gd name="connsiteY495" fmla="*/ 870588 h 902869"/>
                <a:gd name="connsiteX496" fmla="*/ 642731 w 1273141"/>
                <a:gd name="connsiteY496" fmla="*/ 870588 h 902869"/>
                <a:gd name="connsiteX497" fmla="*/ 640834 w 1273141"/>
                <a:gd name="connsiteY497" fmla="*/ 867759 h 902869"/>
                <a:gd name="connsiteX498" fmla="*/ 639883 w 1273141"/>
                <a:gd name="connsiteY498" fmla="*/ 867759 h 902869"/>
                <a:gd name="connsiteX499" fmla="*/ 637034 w 1273141"/>
                <a:gd name="connsiteY499" fmla="*/ 869652 h 902869"/>
                <a:gd name="connsiteX500" fmla="*/ 634205 w 1273141"/>
                <a:gd name="connsiteY500" fmla="*/ 871554 h 902869"/>
                <a:gd name="connsiteX501" fmla="*/ 631342 w 1273141"/>
                <a:gd name="connsiteY501" fmla="*/ 873451 h 902869"/>
                <a:gd name="connsiteX502" fmla="*/ 630410 w 1273141"/>
                <a:gd name="connsiteY502" fmla="*/ 874388 h 902869"/>
                <a:gd name="connsiteX503" fmla="*/ 629439 w 1273141"/>
                <a:gd name="connsiteY503" fmla="*/ 876280 h 902869"/>
                <a:gd name="connsiteX504" fmla="*/ 626610 w 1273141"/>
                <a:gd name="connsiteY504" fmla="*/ 878183 h 902869"/>
                <a:gd name="connsiteX505" fmla="*/ 620913 w 1273141"/>
                <a:gd name="connsiteY505" fmla="*/ 884846 h 902869"/>
                <a:gd name="connsiteX506" fmla="*/ 619015 w 1273141"/>
                <a:gd name="connsiteY506" fmla="*/ 891475 h 902869"/>
                <a:gd name="connsiteX507" fmla="*/ 614249 w 1273141"/>
                <a:gd name="connsiteY507" fmla="*/ 892441 h 902869"/>
                <a:gd name="connsiteX508" fmla="*/ 611420 w 1273141"/>
                <a:gd name="connsiteY508" fmla="*/ 892441 h 902869"/>
                <a:gd name="connsiteX509" fmla="*/ 602874 w 1273141"/>
                <a:gd name="connsiteY509" fmla="*/ 894344 h 902869"/>
                <a:gd name="connsiteX510" fmla="*/ 583885 w 1273141"/>
                <a:gd name="connsiteY510" fmla="*/ 902870 h 902869"/>
                <a:gd name="connsiteX511" fmla="*/ 550651 w 1273141"/>
                <a:gd name="connsiteY511" fmla="*/ 890544 h 902869"/>
                <a:gd name="connsiteX512" fmla="*/ 548754 w 1273141"/>
                <a:gd name="connsiteY512" fmla="*/ 887675 h 902869"/>
                <a:gd name="connsiteX513" fmla="*/ 542105 w 1273141"/>
                <a:gd name="connsiteY513" fmla="*/ 861090 h 902869"/>
                <a:gd name="connsiteX514" fmla="*/ 543057 w 1273141"/>
                <a:gd name="connsiteY514" fmla="*/ 862057 h 902869"/>
                <a:gd name="connsiteX515" fmla="*/ 546857 w 1273141"/>
                <a:gd name="connsiteY515" fmla="*/ 863959 h 902869"/>
                <a:gd name="connsiteX516" fmla="*/ 547803 w 1273141"/>
                <a:gd name="connsiteY516" fmla="*/ 863959 h 902869"/>
                <a:gd name="connsiteX517" fmla="*/ 549705 w 1273141"/>
                <a:gd name="connsiteY517" fmla="*/ 862993 h 902869"/>
                <a:gd name="connsiteX518" fmla="*/ 553500 w 1273141"/>
                <a:gd name="connsiteY518" fmla="*/ 858262 h 902869"/>
                <a:gd name="connsiteX519" fmla="*/ 552554 w 1273141"/>
                <a:gd name="connsiteY519" fmla="*/ 845901 h 902869"/>
                <a:gd name="connsiteX520" fmla="*/ 549705 w 1273141"/>
                <a:gd name="connsiteY520" fmla="*/ 843067 h 902869"/>
                <a:gd name="connsiteX521" fmla="*/ 551603 w 1273141"/>
                <a:gd name="connsiteY521" fmla="*/ 831677 h 902869"/>
                <a:gd name="connsiteX522" fmla="*/ 548754 w 1273141"/>
                <a:gd name="connsiteY522" fmla="*/ 824082 h 902869"/>
                <a:gd name="connsiteX523" fmla="*/ 544008 w 1273141"/>
                <a:gd name="connsiteY523" fmla="*/ 817419 h 902869"/>
                <a:gd name="connsiteX524" fmla="*/ 543057 w 1273141"/>
                <a:gd name="connsiteY524" fmla="*/ 815516 h 902869"/>
                <a:gd name="connsiteX525" fmla="*/ 542105 w 1273141"/>
                <a:gd name="connsiteY525" fmla="*/ 813619 h 902869"/>
                <a:gd name="connsiteX526" fmla="*/ 541159 w 1273141"/>
                <a:gd name="connsiteY526" fmla="*/ 814585 h 902869"/>
                <a:gd name="connsiteX527" fmla="*/ 539262 w 1273141"/>
                <a:gd name="connsiteY527" fmla="*/ 815516 h 902869"/>
                <a:gd name="connsiteX528" fmla="*/ 539262 w 1273141"/>
                <a:gd name="connsiteY528" fmla="*/ 817419 h 902869"/>
                <a:gd name="connsiteX529" fmla="*/ 537359 w 1273141"/>
                <a:gd name="connsiteY529" fmla="*/ 818385 h 902869"/>
                <a:gd name="connsiteX530" fmla="*/ 536413 w 1273141"/>
                <a:gd name="connsiteY530" fmla="*/ 820287 h 902869"/>
                <a:gd name="connsiteX531" fmla="*/ 535462 w 1273141"/>
                <a:gd name="connsiteY531" fmla="*/ 820287 h 902869"/>
                <a:gd name="connsiteX532" fmla="*/ 528818 w 1273141"/>
                <a:gd name="connsiteY532" fmla="*/ 819311 h 902869"/>
                <a:gd name="connsiteX533" fmla="*/ 527867 w 1273141"/>
                <a:gd name="connsiteY533" fmla="*/ 816487 h 902869"/>
                <a:gd name="connsiteX534" fmla="*/ 526916 w 1273141"/>
                <a:gd name="connsiteY534" fmla="*/ 812687 h 902869"/>
                <a:gd name="connsiteX535" fmla="*/ 523121 w 1273141"/>
                <a:gd name="connsiteY535" fmla="*/ 810790 h 902869"/>
                <a:gd name="connsiteX536" fmla="*/ 520272 w 1273141"/>
                <a:gd name="connsiteY536" fmla="*/ 807931 h 902869"/>
                <a:gd name="connsiteX537" fmla="*/ 516472 w 1273141"/>
                <a:gd name="connsiteY537" fmla="*/ 802244 h 902869"/>
                <a:gd name="connsiteX538" fmla="*/ 516472 w 1273141"/>
                <a:gd name="connsiteY538" fmla="*/ 797497 h 902869"/>
                <a:gd name="connsiteX539" fmla="*/ 519321 w 1273141"/>
                <a:gd name="connsiteY539" fmla="*/ 796547 h 902869"/>
                <a:gd name="connsiteX540" fmla="*/ 522169 w 1273141"/>
                <a:gd name="connsiteY540" fmla="*/ 796547 h 902869"/>
                <a:gd name="connsiteX541" fmla="*/ 527867 w 1273141"/>
                <a:gd name="connsiteY541" fmla="*/ 796547 h 902869"/>
                <a:gd name="connsiteX542" fmla="*/ 530715 w 1273141"/>
                <a:gd name="connsiteY542" fmla="*/ 797497 h 902869"/>
                <a:gd name="connsiteX543" fmla="*/ 530715 w 1273141"/>
                <a:gd name="connsiteY543" fmla="*/ 796547 h 902869"/>
                <a:gd name="connsiteX544" fmla="*/ 533564 w 1273141"/>
                <a:gd name="connsiteY544" fmla="*/ 794649 h 902869"/>
                <a:gd name="connsiteX545" fmla="*/ 532613 w 1273141"/>
                <a:gd name="connsiteY545" fmla="*/ 788947 h 902869"/>
                <a:gd name="connsiteX546" fmla="*/ 532613 w 1273141"/>
                <a:gd name="connsiteY546" fmla="*/ 788947 h 902869"/>
                <a:gd name="connsiteX547" fmla="*/ 532613 w 1273141"/>
                <a:gd name="connsiteY547" fmla="*/ 786103 h 902869"/>
                <a:gd name="connsiteX548" fmla="*/ 533564 w 1273141"/>
                <a:gd name="connsiteY548" fmla="*/ 783254 h 902869"/>
                <a:gd name="connsiteX549" fmla="*/ 534515 w 1273141"/>
                <a:gd name="connsiteY549" fmla="*/ 777562 h 902869"/>
                <a:gd name="connsiteX550" fmla="*/ 535462 w 1273141"/>
                <a:gd name="connsiteY550" fmla="*/ 772811 h 902869"/>
                <a:gd name="connsiteX551" fmla="*/ 537359 w 1273141"/>
                <a:gd name="connsiteY551" fmla="*/ 769962 h 902869"/>
                <a:gd name="connsiteX552" fmla="*/ 538310 w 1273141"/>
                <a:gd name="connsiteY552" fmla="*/ 769010 h 902869"/>
                <a:gd name="connsiteX553" fmla="*/ 536413 w 1273141"/>
                <a:gd name="connsiteY553" fmla="*/ 766167 h 902869"/>
                <a:gd name="connsiteX554" fmla="*/ 536413 w 1273141"/>
                <a:gd name="connsiteY554" fmla="*/ 765211 h 902869"/>
                <a:gd name="connsiteX555" fmla="*/ 530715 w 1273141"/>
                <a:gd name="connsiteY555" fmla="*/ 761416 h 902869"/>
                <a:gd name="connsiteX556" fmla="*/ 528818 w 1273141"/>
                <a:gd name="connsiteY556" fmla="*/ 762367 h 902869"/>
                <a:gd name="connsiteX557" fmla="*/ 525018 w 1273141"/>
                <a:gd name="connsiteY557" fmla="*/ 760465 h 902869"/>
                <a:gd name="connsiteX558" fmla="*/ 525018 w 1273141"/>
                <a:gd name="connsiteY558" fmla="*/ 754772 h 902869"/>
                <a:gd name="connsiteX559" fmla="*/ 525018 w 1273141"/>
                <a:gd name="connsiteY559" fmla="*/ 754772 h 902869"/>
                <a:gd name="connsiteX560" fmla="*/ 525018 w 1273141"/>
                <a:gd name="connsiteY560" fmla="*/ 753821 h 902869"/>
                <a:gd name="connsiteX561" fmla="*/ 524067 w 1273141"/>
                <a:gd name="connsiteY561" fmla="*/ 748123 h 902869"/>
                <a:gd name="connsiteX562" fmla="*/ 523121 w 1273141"/>
                <a:gd name="connsiteY562" fmla="*/ 747177 h 902869"/>
                <a:gd name="connsiteX563" fmla="*/ 523121 w 1273141"/>
                <a:gd name="connsiteY563" fmla="*/ 743377 h 902869"/>
                <a:gd name="connsiteX564" fmla="*/ 523121 w 1273141"/>
                <a:gd name="connsiteY564" fmla="*/ 737680 h 902869"/>
                <a:gd name="connsiteX565" fmla="*/ 524067 w 1273141"/>
                <a:gd name="connsiteY565" fmla="*/ 734831 h 902869"/>
                <a:gd name="connsiteX566" fmla="*/ 524067 w 1273141"/>
                <a:gd name="connsiteY566" fmla="*/ 734831 h 902869"/>
                <a:gd name="connsiteX567" fmla="*/ 523121 w 1273141"/>
                <a:gd name="connsiteY567" fmla="*/ 731036 h 902869"/>
                <a:gd name="connsiteX568" fmla="*/ 523121 w 1273141"/>
                <a:gd name="connsiteY568" fmla="*/ 728187 h 902869"/>
                <a:gd name="connsiteX569" fmla="*/ 519321 w 1273141"/>
                <a:gd name="connsiteY569" fmla="*/ 729134 h 902869"/>
                <a:gd name="connsiteX570" fmla="*/ 519321 w 1273141"/>
                <a:gd name="connsiteY570" fmla="*/ 729134 h 902869"/>
                <a:gd name="connsiteX571" fmla="*/ 516472 w 1273141"/>
                <a:gd name="connsiteY571" fmla="*/ 730085 h 902869"/>
                <a:gd name="connsiteX572" fmla="*/ 510775 w 1273141"/>
                <a:gd name="connsiteY572" fmla="*/ 732934 h 902869"/>
                <a:gd name="connsiteX573" fmla="*/ 509828 w 1273141"/>
                <a:gd name="connsiteY573" fmla="*/ 733880 h 902869"/>
                <a:gd name="connsiteX574" fmla="*/ 506028 w 1273141"/>
                <a:gd name="connsiteY574" fmla="*/ 736729 h 902869"/>
                <a:gd name="connsiteX575" fmla="*/ 503180 w 1273141"/>
                <a:gd name="connsiteY575" fmla="*/ 733880 h 902869"/>
                <a:gd name="connsiteX576" fmla="*/ 502228 w 1273141"/>
                <a:gd name="connsiteY576" fmla="*/ 733880 h 902869"/>
                <a:gd name="connsiteX577" fmla="*/ 499380 w 1273141"/>
                <a:gd name="connsiteY577" fmla="*/ 732934 h 902869"/>
                <a:gd name="connsiteX578" fmla="*/ 497482 w 1273141"/>
                <a:gd name="connsiteY578" fmla="*/ 731982 h 902869"/>
                <a:gd name="connsiteX579" fmla="*/ 496536 w 1273141"/>
                <a:gd name="connsiteY579" fmla="*/ 731036 h 902869"/>
                <a:gd name="connsiteX580" fmla="*/ 493682 w 1273141"/>
                <a:gd name="connsiteY580" fmla="*/ 731036 h 902869"/>
                <a:gd name="connsiteX581" fmla="*/ 492736 w 1273141"/>
                <a:gd name="connsiteY581" fmla="*/ 731982 h 902869"/>
                <a:gd name="connsiteX582" fmla="*/ 490839 w 1273141"/>
                <a:gd name="connsiteY582" fmla="*/ 737680 h 902869"/>
                <a:gd name="connsiteX583" fmla="*/ 491785 w 1273141"/>
                <a:gd name="connsiteY583" fmla="*/ 740529 h 902869"/>
                <a:gd name="connsiteX584" fmla="*/ 491785 w 1273141"/>
                <a:gd name="connsiteY584" fmla="*/ 741475 h 902869"/>
                <a:gd name="connsiteX585" fmla="*/ 491785 w 1273141"/>
                <a:gd name="connsiteY585" fmla="*/ 742426 h 902869"/>
                <a:gd name="connsiteX586" fmla="*/ 491785 w 1273141"/>
                <a:gd name="connsiteY586" fmla="*/ 746221 h 902869"/>
                <a:gd name="connsiteX587" fmla="*/ 490839 w 1273141"/>
                <a:gd name="connsiteY587" fmla="*/ 749075 h 902869"/>
                <a:gd name="connsiteX588" fmla="*/ 487990 w 1273141"/>
                <a:gd name="connsiteY588" fmla="*/ 754772 h 902869"/>
                <a:gd name="connsiteX589" fmla="*/ 483239 w 1273141"/>
                <a:gd name="connsiteY589" fmla="*/ 756670 h 902869"/>
                <a:gd name="connsiteX590" fmla="*/ 479444 w 1273141"/>
                <a:gd name="connsiteY590" fmla="*/ 759518 h 902869"/>
                <a:gd name="connsiteX591" fmla="*/ 479444 w 1273141"/>
                <a:gd name="connsiteY591" fmla="*/ 762367 h 902869"/>
                <a:gd name="connsiteX592" fmla="*/ 477546 w 1273141"/>
                <a:gd name="connsiteY592" fmla="*/ 767113 h 902869"/>
                <a:gd name="connsiteX593" fmla="*/ 469947 w 1273141"/>
                <a:gd name="connsiteY593" fmla="*/ 767113 h 902869"/>
                <a:gd name="connsiteX594" fmla="*/ 469000 w 1273141"/>
                <a:gd name="connsiteY594" fmla="*/ 767113 h 902869"/>
                <a:gd name="connsiteX595" fmla="*/ 467103 w 1273141"/>
                <a:gd name="connsiteY595" fmla="*/ 769962 h 902869"/>
                <a:gd name="connsiteX596" fmla="*/ 467103 w 1273141"/>
                <a:gd name="connsiteY596" fmla="*/ 771859 h 902869"/>
                <a:gd name="connsiteX597" fmla="*/ 469000 w 1273141"/>
                <a:gd name="connsiteY597" fmla="*/ 783254 h 902869"/>
                <a:gd name="connsiteX598" fmla="*/ 453810 w 1273141"/>
                <a:gd name="connsiteY598" fmla="*/ 800341 h 902869"/>
                <a:gd name="connsiteX599" fmla="*/ 449059 w 1273141"/>
                <a:gd name="connsiteY599" fmla="*/ 801298 h 902869"/>
                <a:gd name="connsiteX600" fmla="*/ 427221 w 1273141"/>
                <a:gd name="connsiteY600" fmla="*/ 792746 h 902869"/>
                <a:gd name="connsiteX601" fmla="*/ 421524 w 1273141"/>
                <a:gd name="connsiteY601" fmla="*/ 790849 h 902869"/>
                <a:gd name="connsiteX602" fmla="*/ 406334 w 1273141"/>
                <a:gd name="connsiteY602" fmla="*/ 763318 h 902869"/>
                <a:gd name="connsiteX603" fmla="*/ 411085 w 1273141"/>
                <a:gd name="connsiteY603" fmla="*/ 753821 h 902869"/>
                <a:gd name="connsiteX604" fmla="*/ 407285 w 1273141"/>
                <a:gd name="connsiteY604" fmla="*/ 752870 h 902869"/>
                <a:gd name="connsiteX605" fmla="*/ 405388 w 1273141"/>
                <a:gd name="connsiteY605" fmla="*/ 749075 h 902869"/>
                <a:gd name="connsiteX606" fmla="*/ 386418 w 1273141"/>
                <a:gd name="connsiteY606" fmla="*/ 737680 h 902869"/>
                <a:gd name="connsiteX607" fmla="*/ 380720 w 1273141"/>
                <a:gd name="connsiteY607" fmla="*/ 732934 h 902869"/>
                <a:gd name="connsiteX608" fmla="*/ 371223 w 1273141"/>
                <a:gd name="connsiteY608" fmla="*/ 730085 h 902869"/>
                <a:gd name="connsiteX609" fmla="*/ 354131 w 1273141"/>
                <a:gd name="connsiteY609" fmla="*/ 728187 h 902869"/>
                <a:gd name="connsiteX610" fmla="*/ 355082 w 1273141"/>
                <a:gd name="connsiteY610" fmla="*/ 727236 h 902869"/>
                <a:gd name="connsiteX611" fmla="*/ 356033 w 1273141"/>
                <a:gd name="connsiteY611" fmla="*/ 724388 h 902869"/>
                <a:gd name="connsiteX612" fmla="*/ 356979 w 1273141"/>
                <a:gd name="connsiteY612" fmla="*/ 718690 h 902869"/>
                <a:gd name="connsiteX613" fmla="*/ 356979 w 1273141"/>
                <a:gd name="connsiteY613" fmla="*/ 712046 h 902869"/>
                <a:gd name="connsiteX614" fmla="*/ 352233 w 1273141"/>
                <a:gd name="connsiteY614" fmla="*/ 711095 h 902869"/>
                <a:gd name="connsiteX615" fmla="*/ 350336 w 1273141"/>
                <a:gd name="connsiteY615" fmla="*/ 711095 h 902869"/>
                <a:gd name="connsiteX616" fmla="*/ 348438 w 1273141"/>
                <a:gd name="connsiteY616" fmla="*/ 712046 h 902869"/>
                <a:gd name="connsiteX617" fmla="*/ 343687 w 1273141"/>
                <a:gd name="connsiteY617" fmla="*/ 706349 h 902869"/>
                <a:gd name="connsiteX618" fmla="*/ 340838 w 1273141"/>
                <a:gd name="connsiteY618" fmla="*/ 706349 h 902869"/>
                <a:gd name="connsiteX619" fmla="*/ 337043 w 1273141"/>
                <a:gd name="connsiteY619" fmla="*/ 706349 h 902869"/>
                <a:gd name="connsiteX620" fmla="*/ 332297 w 1273141"/>
                <a:gd name="connsiteY620" fmla="*/ 709198 h 902869"/>
                <a:gd name="connsiteX621" fmla="*/ 332297 w 1273141"/>
                <a:gd name="connsiteY621" fmla="*/ 714890 h 902869"/>
                <a:gd name="connsiteX622" fmla="*/ 332297 w 1273141"/>
                <a:gd name="connsiteY622" fmla="*/ 717739 h 902869"/>
                <a:gd name="connsiteX623" fmla="*/ 333244 w 1273141"/>
                <a:gd name="connsiteY623" fmla="*/ 718690 h 902869"/>
                <a:gd name="connsiteX624" fmla="*/ 328497 w 1273141"/>
                <a:gd name="connsiteY624" fmla="*/ 724388 h 902869"/>
                <a:gd name="connsiteX625" fmla="*/ 327546 w 1273141"/>
                <a:gd name="connsiteY625" fmla="*/ 725339 h 902869"/>
                <a:gd name="connsiteX626" fmla="*/ 326600 w 1273141"/>
                <a:gd name="connsiteY626" fmla="*/ 725339 h 902869"/>
                <a:gd name="connsiteX627" fmla="*/ 319005 w 1273141"/>
                <a:gd name="connsiteY627" fmla="*/ 725339 h 902869"/>
                <a:gd name="connsiteX628" fmla="*/ 318054 w 1273141"/>
                <a:gd name="connsiteY628" fmla="*/ 725339 h 902869"/>
                <a:gd name="connsiteX629" fmla="*/ 315205 w 1273141"/>
                <a:gd name="connsiteY629" fmla="*/ 725339 h 902869"/>
                <a:gd name="connsiteX630" fmla="*/ 308556 w 1273141"/>
                <a:gd name="connsiteY630" fmla="*/ 724388 h 902869"/>
                <a:gd name="connsiteX631" fmla="*/ 307610 w 1273141"/>
                <a:gd name="connsiteY631" fmla="*/ 724388 h 902869"/>
                <a:gd name="connsiteX632" fmla="*/ 306659 w 1273141"/>
                <a:gd name="connsiteY632" fmla="*/ 722485 h 902869"/>
                <a:gd name="connsiteX633" fmla="*/ 301913 w 1273141"/>
                <a:gd name="connsiteY633" fmla="*/ 724388 h 902869"/>
                <a:gd name="connsiteX634" fmla="*/ 300015 w 1273141"/>
                <a:gd name="connsiteY634" fmla="*/ 724388 h 902869"/>
                <a:gd name="connsiteX635" fmla="*/ 287669 w 1273141"/>
                <a:gd name="connsiteY635" fmla="*/ 728187 h 902869"/>
                <a:gd name="connsiteX636" fmla="*/ 283874 w 1273141"/>
                <a:gd name="connsiteY636" fmla="*/ 731982 h 902869"/>
                <a:gd name="connsiteX637" fmla="*/ 281026 w 1273141"/>
                <a:gd name="connsiteY637" fmla="*/ 738626 h 902869"/>
                <a:gd name="connsiteX638" fmla="*/ 279123 w 1273141"/>
                <a:gd name="connsiteY638" fmla="*/ 740529 h 902869"/>
                <a:gd name="connsiteX639" fmla="*/ 278177 w 1273141"/>
                <a:gd name="connsiteY639" fmla="*/ 741475 h 902869"/>
                <a:gd name="connsiteX640" fmla="*/ 269631 w 1273141"/>
                <a:gd name="connsiteY640" fmla="*/ 741475 h 902869"/>
                <a:gd name="connsiteX641" fmla="*/ 267728 w 1273141"/>
                <a:gd name="connsiteY641" fmla="*/ 744328 h 902869"/>
                <a:gd name="connsiteX642" fmla="*/ 270582 w 1273141"/>
                <a:gd name="connsiteY642" fmla="*/ 750021 h 902869"/>
                <a:gd name="connsiteX643" fmla="*/ 273426 w 1273141"/>
                <a:gd name="connsiteY643" fmla="*/ 753821 h 902869"/>
                <a:gd name="connsiteX644" fmla="*/ 279123 w 1273141"/>
                <a:gd name="connsiteY644" fmla="*/ 764264 h 902869"/>
                <a:gd name="connsiteX645" fmla="*/ 279123 w 1273141"/>
                <a:gd name="connsiteY645" fmla="*/ 772811 h 902869"/>
                <a:gd name="connsiteX646" fmla="*/ 281026 w 1273141"/>
                <a:gd name="connsiteY646" fmla="*/ 775659 h 902869"/>
                <a:gd name="connsiteX647" fmla="*/ 281026 w 1273141"/>
                <a:gd name="connsiteY647" fmla="*/ 778508 h 902869"/>
                <a:gd name="connsiteX648" fmla="*/ 276279 w 1273141"/>
                <a:gd name="connsiteY648" fmla="*/ 780406 h 902869"/>
                <a:gd name="connsiteX649" fmla="*/ 262982 w 1273141"/>
                <a:gd name="connsiteY649" fmla="*/ 793698 h 902869"/>
                <a:gd name="connsiteX650" fmla="*/ 254436 w 1273141"/>
                <a:gd name="connsiteY650" fmla="*/ 799395 h 902869"/>
                <a:gd name="connsiteX651" fmla="*/ 256339 w 1273141"/>
                <a:gd name="connsiteY651" fmla="*/ 799395 h 902869"/>
                <a:gd name="connsiteX652" fmla="*/ 261085 w 1273141"/>
                <a:gd name="connsiteY652" fmla="*/ 808893 h 902869"/>
                <a:gd name="connsiteX653" fmla="*/ 261085 w 1273141"/>
                <a:gd name="connsiteY653" fmla="*/ 815516 h 902869"/>
                <a:gd name="connsiteX654" fmla="*/ 261085 w 1273141"/>
                <a:gd name="connsiteY654" fmla="*/ 818385 h 902869"/>
                <a:gd name="connsiteX655" fmla="*/ 261085 w 1273141"/>
                <a:gd name="connsiteY655" fmla="*/ 820287 h 902869"/>
                <a:gd name="connsiteX656" fmla="*/ 258236 w 1273141"/>
                <a:gd name="connsiteY656" fmla="*/ 824082 h 902869"/>
                <a:gd name="connsiteX657" fmla="*/ 257290 w 1273141"/>
                <a:gd name="connsiteY657" fmla="*/ 825980 h 902869"/>
                <a:gd name="connsiteX658" fmla="*/ 255387 w 1273141"/>
                <a:gd name="connsiteY658" fmla="*/ 828808 h 902869"/>
                <a:gd name="connsiteX659" fmla="*/ 251592 w 1273141"/>
                <a:gd name="connsiteY659" fmla="*/ 832609 h 902869"/>
                <a:gd name="connsiteX660" fmla="*/ 246846 w 1273141"/>
                <a:gd name="connsiteY660" fmla="*/ 833575 h 902869"/>
                <a:gd name="connsiteX661" fmla="*/ 234500 w 1273141"/>
                <a:gd name="connsiteY661" fmla="*/ 846867 h 902869"/>
                <a:gd name="connsiteX662" fmla="*/ 233554 w 1273141"/>
                <a:gd name="connsiteY662" fmla="*/ 848769 h 902869"/>
                <a:gd name="connsiteX663" fmla="*/ 229754 w 1273141"/>
                <a:gd name="connsiteY663" fmla="*/ 848769 h 902869"/>
                <a:gd name="connsiteX664" fmla="*/ 219310 w 1273141"/>
                <a:gd name="connsiteY664" fmla="*/ 853496 h 902869"/>
                <a:gd name="connsiteX665" fmla="*/ 213613 w 1273141"/>
                <a:gd name="connsiteY665" fmla="*/ 850662 h 902869"/>
                <a:gd name="connsiteX666" fmla="*/ 209813 w 1273141"/>
                <a:gd name="connsiteY666" fmla="*/ 848769 h 902869"/>
                <a:gd name="connsiteX667" fmla="*/ 206964 w 1273141"/>
                <a:gd name="connsiteY667" fmla="*/ 847798 h 902869"/>
                <a:gd name="connsiteX668" fmla="*/ 200321 w 1273141"/>
                <a:gd name="connsiteY668" fmla="*/ 854462 h 902869"/>
                <a:gd name="connsiteX669" fmla="*/ 199369 w 1273141"/>
                <a:gd name="connsiteY669" fmla="*/ 860159 h 902869"/>
                <a:gd name="connsiteX670" fmla="*/ 198423 w 1273141"/>
                <a:gd name="connsiteY670" fmla="*/ 865857 h 902869"/>
                <a:gd name="connsiteX671" fmla="*/ 186077 w 1273141"/>
                <a:gd name="connsiteY671" fmla="*/ 873451 h 902869"/>
                <a:gd name="connsiteX672" fmla="*/ 187975 w 1273141"/>
                <a:gd name="connsiteY672" fmla="*/ 875354 h 902869"/>
                <a:gd name="connsiteX673" fmla="*/ 185131 w 1273141"/>
                <a:gd name="connsiteY673" fmla="*/ 880080 h 902869"/>
                <a:gd name="connsiteX674" fmla="*/ 177531 w 1273141"/>
                <a:gd name="connsiteY674" fmla="*/ 880080 h 902869"/>
                <a:gd name="connsiteX675" fmla="*/ 172785 w 1273141"/>
                <a:gd name="connsiteY675" fmla="*/ 880080 h 902869"/>
                <a:gd name="connsiteX676" fmla="*/ 166141 w 1273141"/>
                <a:gd name="connsiteY676" fmla="*/ 876280 h 902869"/>
                <a:gd name="connsiteX677" fmla="*/ 163288 w 1273141"/>
                <a:gd name="connsiteY677" fmla="*/ 874388 h 902869"/>
                <a:gd name="connsiteX678" fmla="*/ 153815 w 1273141"/>
                <a:gd name="connsiteY678" fmla="*/ 866788 h 902869"/>
                <a:gd name="connsiteX679" fmla="*/ 150015 w 1273141"/>
                <a:gd name="connsiteY679" fmla="*/ 864890 h 902869"/>
                <a:gd name="connsiteX680" fmla="*/ 149049 w 1273141"/>
                <a:gd name="connsiteY680" fmla="*/ 865857 h 902869"/>
                <a:gd name="connsiteX681" fmla="*/ 141454 w 1273141"/>
                <a:gd name="connsiteY681" fmla="*/ 869652 h 902869"/>
                <a:gd name="connsiteX682" fmla="*/ 136723 w 1273141"/>
                <a:gd name="connsiteY682" fmla="*/ 869652 h 902869"/>
                <a:gd name="connsiteX683" fmla="*/ 134825 w 1273141"/>
                <a:gd name="connsiteY683" fmla="*/ 869652 h 902869"/>
                <a:gd name="connsiteX684" fmla="*/ 133854 w 1273141"/>
                <a:gd name="connsiteY684" fmla="*/ 870588 h 902869"/>
                <a:gd name="connsiteX685" fmla="*/ 131957 w 1273141"/>
                <a:gd name="connsiteY685" fmla="*/ 879149 h 902869"/>
                <a:gd name="connsiteX686" fmla="*/ 138620 w 1273141"/>
                <a:gd name="connsiteY686" fmla="*/ 888646 h 902869"/>
                <a:gd name="connsiteX687" fmla="*/ 140523 w 1273141"/>
                <a:gd name="connsiteY687" fmla="*/ 896241 h 902869"/>
                <a:gd name="connsiteX688" fmla="*/ 135757 w 1273141"/>
                <a:gd name="connsiteY688" fmla="*/ 900972 h 902869"/>
                <a:gd name="connsiteX689" fmla="*/ 132928 w 1273141"/>
                <a:gd name="connsiteY689" fmla="*/ 899070 h 902869"/>
                <a:gd name="connsiteX690" fmla="*/ 130059 w 1273141"/>
                <a:gd name="connsiteY690" fmla="*/ 898139 h 902869"/>
                <a:gd name="connsiteX691" fmla="*/ 100646 w 1273141"/>
                <a:gd name="connsiteY691" fmla="*/ 889577 h 902869"/>
                <a:gd name="connsiteX692" fmla="*/ 99695 w 1273141"/>
                <a:gd name="connsiteY692" fmla="*/ 890544 h 902869"/>
                <a:gd name="connsiteX693" fmla="*/ 93997 w 1273141"/>
                <a:gd name="connsiteY693" fmla="*/ 891475 h 902869"/>
                <a:gd name="connsiteX694" fmla="*/ 88300 w 1273141"/>
                <a:gd name="connsiteY694" fmla="*/ 893377 h 902869"/>
                <a:gd name="connsiteX695" fmla="*/ 87354 w 1273141"/>
                <a:gd name="connsiteY695" fmla="*/ 892441 h 902869"/>
                <a:gd name="connsiteX696" fmla="*/ 84505 w 1273141"/>
                <a:gd name="connsiteY696" fmla="*/ 887675 h 902869"/>
                <a:gd name="connsiteX697" fmla="*/ 81656 w 1273141"/>
                <a:gd name="connsiteY697" fmla="*/ 881983 h 902869"/>
                <a:gd name="connsiteX698" fmla="*/ 81656 w 1273141"/>
                <a:gd name="connsiteY698" fmla="*/ 880080 h 902869"/>
                <a:gd name="connsiteX699" fmla="*/ 77856 w 1273141"/>
                <a:gd name="connsiteY699" fmla="*/ 874388 h 902869"/>
                <a:gd name="connsiteX700" fmla="*/ 75008 w 1273141"/>
                <a:gd name="connsiteY700" fmla="*/ 867759 h 902869"/>
                <a:gd name="connsiteX701" fmla="*/ 75008 w 1273141"/>
                <a:gd name="connsiteY701" fmla="*/ 844003 h 902869"/>
                <a:gd name="connsiteX702" fmla="*/ 73110 w 1273141"/>
                <a:gd name="connsiteY702" fmla="*/ 840203 h 902869"/>
                <a:gd name="connsiteX703" fmla="*/ 68364 w 1273141"/>
                <a:gd name="connsiteY703" fmla="*/ 836408 h 902869"/>
                <a:gd name="connsiteX704" fmla="*/ 66461 w 1273141"/>
                <a:gd name="connsiteY704" fmla="*/ 838301 h 902869"/>
                <a:gd name="connsiteX705" fmla="*/ 63618 w 1273141"/>
                <a:gd name="connsiteY705" fmla="*/ 841164 h 902869"/>
                <a:gd name="connsiteX706" fmla="*/ 60769 w 1273141"/>
                <a:gd name="connsiteY706" fmla="*/ 844003 h 902869"/>
                <a:gd name="connsiteX707" fmla="*/ 56023 w 1273141"/>
                <a:gd name="connsiteY707" fmla="*/ 847798 h 902869"/>
                <a:gd name="connsiteX708" fmla="*/ 57920 w 1273141"/>
                <a:gd name="connsiteY708" fmla="*/ 834506 h 902869"/>
                <a:gd name="connsiteX709" fmla="*/ 58867 w 1273141"/>
                <a:gd name="connsiteY709" fmla="*/ 831677 h 902869"/>
                <a:gd name="connsiteX710" fmla="*/ 53169 w 1273141"/>
                <a:gd name="connsiteY710" fmla="*/ 821214 h 902869"/>
                <a:gd name="connsiteX711" fmla="*/ 48423 w 1273141"/>
                <a:gd name="connsiteY711" fmla="*/ 817419 h 902869"/>
                <a:gd name="connsiteX712" fmla="*/ 47472 w 1273141"/>
                <a:gd name="connsiteY712" fmla="*/ 816487 h 902869"/>
                <a:gd name="connsiteX713" fmla="*/ 45574 w 1273141"/>
                <a:gd name="connsiteY713" fmla="*/ 810790 h 902869"/>
                <a:gd name="connsiteX714" fmla="*/ 42726 w 1273141"/>
                <a:gd name="connsiteY714" fmla="*/ 809819 h 902869"/>
                <a:gd name="connsiteX715" fmla="*/ 44628 w 1273141"/>
                <a:gd name="connsiteY715" fmla="*/ 807931 h 902869"/>
                <a:gd name="connsiteX716" fmla="*/ 47472 w 1273141"/>
                <a:gd name="connsiteY716" fmla="*/ 806024 h 902869"/>
                <a:gd name="connsiteX717" fmla="*/ 48423 w 1273141"/>
                <a:gd name="connsiteY717" fmla="*/ 806024 h 902869"/>
                <a:gd name="connsiteX718" fmla="*/ 49374 w 1273141"/>
                <a:gd name="connsiteY718" fmla="*/ 805092 h 902869"/>
                <a:gd name="connsiteX719" fmla="*/ 50325 w 1273141"/>
                <a:gd name="connsiteY719" fmla="*/ 804141 h 902869"/>
                <a:gd name="connsiteX720" fmla="*/ 53169 w 1273141"/>
                <a:gd name="connsiteY720" fmla="*/ 798444 h 902869"/>
                <a:gd name="connsiteX721" fmla="*/ 53169 w 1273141"/>
                <a:gd name="connsiteY721" fmla="*/ 796547 h 902869"/>
                <a:gd name="connsiteX722" fmla="*/ 52223 w 1273141"/>
                <a:gd name="connsiteY722" fmla="*/ 785151 h 902869"/>
                <a:gd name="connsiteX723" fmla="*/ 52223 w 1273141"/>
                <a:gd name="connsiteY723" fmla="*/ 784200 h 902869"/>
                <a:gd name="connsiteX724" fmla="*/ 49374 w 1273141"/>
                <a:gd name="connsiteY724" fmla="*/ 779454 h 902869"/>
                <a:gd name="connsiteX725" fmla="*/ 48423 w 1273141"/>
                <a:gd name="connsiteY725" fmla="*/ 777562 h 902869"/>
                <a:gd name="connsiteX726" fmla="*/ 47472 w 1273141"/>
                <a:gd name="connsiteY726" fmla="*/ 776605 h 902869"/>
                <a:gd name="connsiteX727" fmla="*/ 46525 w 1273141"/>
                <a:gd name="connsiteY727" fmla="*/ 775659 h 902869"/>
                <a:gd name="connsiteX728" fmla="*/ 45574 w 1273141"/>
                <a:gd name="connsiteY728" fmla="*/ 774708 h 902869"/>
                <a:gd name="connsiteX729" fmla="*/ 43677 w 1273141"/>
                <a:gd name="connsiteY729" fmla="*/ 769962 h 902869"/>
                <a:gd name="connsiteX730" fmla="*/ 41779 w 1273141"/>
                <a:gd name="connsiteY730" fmla="*/ 769010 h 902869"/>
                <a:gd name="connsiteX731" fmla="*/ 37979 w 1273141"/>
                <a:gd name="connsiteY731" fmla="*/ 768064 h 902869"/>
                <a:gd name="connsiteX732" fmla="*/ 30385 w 1273141"/>
                <a:gd name="connsiteY732" fmla="*/ 769010 h 902869"/>
                <a:gd name="connsiteX733" fmla="*/ 28482 w 1273141"/>
                <a:gd name="connsiteY733" fmla="*/ 768064 h 902869"/>
                <a:gd name="connsiteX734" fmla="*/ 17092 w 1273141"/>
                <a:gd name="connsiteY734" fmla="*/ 764264 h 902869"/>
                <a:gd name="connsiteX735" fmla="*/ 18990 w 1273141"/>
                <a:gd name="connsiteY735" fmla="*/ 762367 h 902869"/>
                <a:gd name="connsiteX736" fmla="*/ 15195 w 1273141"/>
                <a:gd name="connsiteY736" fmla="*/ 761416 h 902869"/>
                <a:gd name="connsiteX737" fmla="*/ 17092 w 1273141"/>
                <a:gd name="connsiteY737" fmla="*/ 758572 h 902869"/>
                <a:gd name="connsiteX738" fmla="*/ 16141 w 1273141"/>
                <a:gd name="connsiteY738" fmla="*/ 758572 h 902869"/>
                <a:gd name="connsiteX739" fmla="*/ 9497 w 1273141"/>
                <a:gd name="connsiteY739" fmla="*/ 758572 h 902869"/>
                <a:gd name="connsiteX740" fmla="*/ 7600 w 1273141"/>
                <a:gd name="connsiteY740" fmla="*/ 760465 h 902869"/>
                <a:gd name="connsiteX741" fmla="*/ 2849 w 1273141"/>
                <a:gd name="connsiteY741" fmla="*/ 761416 h 902869"/>
                <a:gd name="connsiteX742" fmla="*/ 1902 w 1273141"/>
                <a:gd name="connsiteY742" fmla="*/ 761416 h 902869"/>
                <a:gd name="connsiteX743" fmla="*/ 0 w 1273141"/>
                <a:gd name="connsiteY743" fmla="*/ 759518 h 902869"/>
                <a:gd name="connsiteX744" fmla="*/ 0 w 1273141"/>
                <a:gd name="connsiteY744" fmla="*/ 757616 h 902869"/>
                <a:gd name="connsiteX745" fmla="*/ 3800 w 1273141"/>
                <a:gd name="connsiteY745" fmla="*/ 750021 h 902869"/>
                <a:gd name="connsiteX746" fmla="*/ 6649 w 1273141"/>
                <a:gd name="connsiteY746" fmla="*/ 744328 h 902869"/>
                <a:gd name="connsiteX747" fmla="*/ 6649 w 1273141"/>
                <a:gd name="connsiteY747" fmla="*/ 743377 h 902869"/>
                <a:gd name="connsiteX748" fmla="*/ 5697 w 1273141"/>
                <a:gd name="connsiteY748" fmla="*/ 741475 h 902869"/>
                <a:gd name="connsiteX749" fmla="*/ 12346 w 1273141"/>
                <a:gd name="connsiteY749" fmla="*/ 738626 h 902869"/>
                <a:gd name="connsiteX750" fmla="*/ 19941 w 1273141"/>
                <a:gd name="connsiteY750" fmla="*/ 724388 h 902869"/>
                <a:gd name="connsiteX751" fmla="*/ 25638 w 1273141"/>
                <a:gd name="connsiteY751" fmla="*/ 712993 h 902869"/>
                <a:gd name="connsiteX752" fmla="*/ 28482 w 1273141"/>
                <a:gd name="connsiteY752" fmla="*/ 711095 h 902869"/>
                <a:gd name="connsiteX753" fmla="*/ 29433 w 1273141"/>
                <a:gd name="connsiteY753" fmla="*/ 709198 h 902869"/>
                <a:gd name="connsiteX754" fmla="*/ 30385 w 1273141"/>
                <a:gd name="connsiteY754" fmla="*/ 704451 h 902869"/>
                <a:gd name="connsiteX755" fmla="*/ 32282 w 1273141"/>
                <a:gd name="connsiteY755" fmla="*/ 701603 h 902869"/>
                <a:gd name="connsiteX756" fmla="*/ 33233 w 1273141"/>
                <a:gd name="connsiteY756" fmla="*/ 698749 h 902869"/>
                <a:gd name="connsiteX757" fmla="*/ 35131 w 1273141"/>
                <a:gd name="connsiteY757" fmla="*/ 695901 h 902869"/>
                <a:gd name="connsiteX758" fmla="*/ 35131 w 1273141"/>
                <a:gd name="connsiteY758" fmla="*/ 694954 h 902869"/>
                <a:gd name="connsiteX759" fmla="*/ 37033 w 1273141"/>
                <a:gd name="connsiteY759" fmla="*/ 692106 h 902869"/>
                <a:gd name="connsiteX760" fmla="*/ 37033 w 1273141"/>
                <a:gd name="connsiteY760" fmla="*/ 691154 h 902869"/>
                <a:gd name="connsiteX761" fmla="*/ 37979 w 1273141"/>
                <a:gd name="connsiteY761" fmla="*/ 688306 h 902869"/>
                <a:gd name="connsiteX762" fmla="*/ 38931 w 1273141"/>
                <a:gd name="connsiteY762" fmla="*/ 685462 h 902869"/>
                <a:gd name="connsiteX763" fmla="*/ 39877 w 1273141"/>
                <a:gd name="connsiteY763" fmla="*/ 683559 h 902869"/>
                <a:gd name="connsiteX764" fmla="*/ 43677 w 1273141"/>
                <a:gd name="connsiteY764" fmla="*/ 680716 h 902869"/>
                <a:gd name="connsiteX765" fmla="*/ 44628 w 1273141"/>
                <a:gd name="connsiteY765" fmla="*/ 677867 h 902869"/>
                <a:gd name="connsiteX766" fmla="*/ 46525 w 1273141"/>
                <a:gd name="connsiteY766" fmla="*/ 674067 h 902869"/>
                <a:gd name="connsiteX767" fmla="*/ 48423 w 1273141"/>
                <a:gd name="connsiteY767" fmla="*/ 670267 h 902869"/>
                <a:gd name="connsiteX768" fmla="*/ 48423 w 1273141"/>
                <a:gd name="connsiteY768" fmla="*/ 667438 h 902869"/>
                <a:gd name="connsiteX769" fmla="*/ 52223 w 1273141"/>
                <a:gd name="connsiteY769" fmla="*/ 672165 h 902869"/>
                <a:gd name="connsiteX770" fmla="*/ 55072 w 1273141"/>
                <a:gd name="connsiteY770" fmla="*/ 677867 h 902869"/>
                <a:gd name="connsiteX771" fmla="*/ 56969 w 1273141"/>
                <a:gd name="connsiteY771" fmla="*/ 677867 h 902869"/>
                <a:gd name="connsiteX772" fmla="*/ 58867 w 1273141"/>
                <a:gd name="connsiteY772" fmla="*/ 679760 h 902869"/>
                <a:gd name="connsiteX773" fmla="*/ 58867 w 1273141"/>
                <a:gd name="connsiteY773" fmla="*/ 677867 h 902869"/>
                <a:gd name="connsiteX774" fmla="*/ 60769 w 1273141"/>
                <a:gd name="connsiteY774" fmla="*/ 671238 h 902869"/>
                <a:gd name="connsiteX775" fmla="*/ 60769 w 1273141"/>
                <a:gd name="connsiteY775" fmla="*/ 668370 h 902869"/>
                <a:gd name="connsiteX776" fmla="*/ 62666 w 1273141"/>
                <a:gd name="connsiteY776" fmla="*/ 664570 h 902869"/>
                <a:gd name="connsiteX777" fmla="*/ 71208 w 1273141"/>
                <a:gd name="connsiteY777" fmla="*/ 658877 h 902869"/>
                <a:gd name="connsiteX778" fmla="*/ 73110 w 1273141"/>
                <a:gd name="connsiteY778" fmla="*/ 657941 h 902869"/>
                <a:gd name="connsiteX779" fmla="*/ 75959 w 1273141"/>
                <a:gd name="connsiteY779" fmla="*/ 656043 h 902869"/>
                <a:gd name="connsiteX780" fmla="*/ 78807 w 1273141"/>
                <a:gd name="connsiteY780" fmla="*/ 655078 h 902869"/>
                <a:gd name="connsiteX781" fmla="*/ 81656 w 1273141"/>
                <a:gd name="connsiteY781" fmla="*/ 656043 h 902869"/>
                <a:gd name="connsiteX782" fmla="*/ 86402 w 1273141"/>
                <a:gd name="connsiteY782" fmla="*/ 656975 h 902869"/>
                <a:gd name="connsiteX783" fmla="*/ 92100 w 1273141"/>
                <a:gd name="connsiteY783" fmla="*/ 656975 h 902869"/>
                <a:gd name="connsiteX784" fmla="*/ 93997 w 1273141"/>
                <a:gd name="connsiteY784" fmla="*/ 657941 h 902869"/>
                <a:gd name="connsiteX785" fmla="*/ 96846 w 1273141"/>
                <a:gd name="connsiteY785" fmla="*/ 659843 h 902869"/>
                <a:gd name="connsiteX786" fmla="*/ 98748 w 1273141"/>
                <a:gd name="connsiteY786" fmla="*/ 661741 h 902869"/>
                <a:gd name="connsiteX787" fmla="*/ 101592 w 1273141"/>
                <a:gd name="connsiteY787" fmla="*/ 656043 h 902869"/>
                <a:gd name="connsiteX788" fmla="*/ 103495 w 1273141"/>
                <a:gd name="connsiteY788" fmla="*/ 657941 h 902869"/>
                <a:gd name="connsiteX789" fmla="*/ 105392 w 1273141"/>
                <a:gd name="connsiteY789" fmla="*/ 656043 h 902869"/>
                <a:gd name="connsiteX790" fmla="*/ 105392 w 1273141"/>
                <a:gd name="connsiteY790" fmla="*/ 656043 h 902869"/>
                <a:gd name="connsiteX791" fmla="*/ 105392 w 1273141"/>
                <a:gd name="connsiteY791" fmla="*/ 654141 h 902869"/>
                <a:gd name="connsiteX792" fmla="*/ 107290 w 1273141"/>
                <a:gd name="connsiteY792" fmla="*/ 652248 h 902869"/>
                <a:gd name="connsiteX793" fmla="*/ 110138 w 1273141"/>
                <a:gd name="connsiteY793" fmla="*/ 652248 h 902869"/>
                <a:gd name="connsiteX794" fmla="*/ 112041 w 1273141"/>
                <a:gd name="connsiteY794" fmla="*/ 650351 h 902869"/>
                <a:gd name="connsiteX795" fmla="*/ 113938 w 1273141"/>
                <a:gd name="connsiteY795" fmla="*/ 648449 h 902869"/>
                <a:gd name="connsiteX796" fmla="*/ 115836 w 1273141"/>
                <a:gd name="connsiteY796" fmla="*/ 647483 h 902869"/>
                <a:gd name="connsiteX797" fmla="*/ 115836 w 1273141"/>
                <a:gd name="connsiteY797" fmla="*/ 647483 h 902869"/>
                <a:gd name="connsiteX798" fmla="*/ 118684 w 1273141"/>
                <a:gd name="connsiteY798" fmla="*/ 645580 h 902869"/>
                <a:gd name="connsiteX799" fmla="*/ 119636 w 1273141"/>
                <a:gd name="connsiteY799" fmla="*/ 645580 h 902869"/>
                <a:gd name="connsiteX800" fmla="*/ 125328 w 1273141"/>
                <a:gd name="connsiteY800" fmla="*/ 646551 h 902869"/>
                <a:gd name="connsiteX801" fmla="*/ 126279 w 1273141"/>
                <a:gd name="connsiteY801" fmla="*/ 646551 h 902869"/>
                <a:gd name="connsiteX802" fmla="*/ 131025 w 1273141"/>
                <a:gd name="connsiteY802" fmla="*/ 646551 h 902869"/>
                <a:gd name="connsiteX803" fmla="*/ 139552 w 1273141"/>
                <a:gd name="connsiteY803" fmla="*/ 646551 h 902869"/>
                <a:gd name="connsiteX804" fmla="*/ 140523 w 1273141"/>
                <a:gd name="connsiteY804" fmla="*/ 646551 h 902869"/>
                <a:gd name="connsiteX805" fmla="*/ 143352 w 1273141"/>
                <a:gd name="connsiteY805" fmla="*/ 649380 h 902869"/>
                <a:gd name="connsiteX806" fmla="*/ 144318 w 1273141"/>
                <a:gd name="connsiteY806" fmla="*/ 653175 h 902869"/>
                <a:gd name="connsiteX807" fmla="*/ 146220 w 1273141"/>
                <a:gd name="connsiteY807" fmla="*/ 651278 h 902869"/>
                <a:gd name="connsiteX808" fmla="*/ 147152 w 1273141"/>
                <a:gd name="connsiteY808" fmla="*/ 650351 h 902869"/>
                <a:gd name="connsiteX809" fmla="*/ 148118 w 1273141"/>
                <a:gd name="connsiteY809" fmla="*/ 648449 h 902869"/>
                <a:gd name="connsiteX810" fmla="*/ 150015 w 1273141"/>
                <a:gd name="connsiteY810" fmla="*/ 647483 h 902869"/>
                <a:gd name="connsiteX811" fmla="*/ 150946 w 1273141"/>
                <a:gd name="connsiteY811" fmla="*/ 645580 h 902869"/>
                <a:gd name="connsiteX812" fmla="*/ 150946 w 1273141"/>
                <a:gd name="connsiteY812" fmla="*/ 645580 h 902869"/>
                <a:gd name="connsiteX813" fmla="*/ 150946 w 1273141"/>
                <a:gd name="connsiteY813" fmla="*/ 643683 h 902869"/>
                <a:gd name="connsiteX814" fmla="*/ 150946 w 1273141"/>
                <a:gd name="connsiteY814" fmla="*/ 641780 h 902869"/>
                <a:gd name="connsiteX815" fmla="*/ 153815 w 1273141"/>
                <a:gd name="connsiteY815" fmla="*/ 637985 h 902869"/>
                <a:gd name="connsiteX816" fmla="*/ 153815 w 1273141"/>
                <a:gd name="connsiteY816" fmla="*/ 637054 h 902869"/>
                <a:gd name="connsiteX817" fmla="*/ 157610 w 1273141"/>
                <a:gd name="connsiteY817" fmla="*/ 633259 h 902869"/>
                <a:gd name="connsiteX818" fmla="*/ 157610 w 1273141"/>
                <a:gd name="connsiteY818" fmla="*/ 633259 h 902869"/>
                <a:gd name="connsiteX819" fmla="*/ 159493 w 1273141"/>
                <a:gd name="connsiteY819" fmla="*/ 631361 h 902869"/>
                <a:gd name="connsiteX820" fmla="*/ 162341 w 1273141"/>
                <a:gd name="connsiteY820" fmla="*/ 631361 h 902869"/>
                <a:gd name="connsiteX821" fmla="*/ 163288 w 1273141"/>
                <a:gd name="connsiteY821" fmla="*/ 627562 h 902869"/>
                <a:gd name="connsiteX822" fmla="*/ 163288 w 1273141"/>
                <a:gd name="connsiteY822" fmla="*/ 620898 h 902869"/>
                <a:gd name="connsiteX823" fmla="*/ 168985 w 1273141"/>
                <a:gd name="connsiteY823" fmla="*/ 619000 h 902869"/>
                <a:gd name="connsiteX824" fmla="*/ 170887 w 1273141"/>
                <a:gd name="connsiteY824" fmla="*/ 616167 h 902869"/>
                <a:gd name="connsiteX825" fmla="*/ 172785 w 1273141"/>
                <a:gd name="connsiteY825" fmla="*/ 615201 h 902869"/>
                <a:gd name="connsiteX826" fmla="*/ 176585 w 1273141"/>
                <a:gd name="connsiteY826" fmla="*/ 613298 h 902869"/>
                <a:gd name="connsiteX827" fmla="*/ 178482 w 1273141"/>
                <a:gd name="connsiteY827" fmla="*/ 612372 h 902869"/>
                <a:gd name="connsiteX828" fmla="*/ 184180 w 1273141"/>
                <a:gd name="connsiteY828" fmla="*/ 615201 h 902869"/>
                <a:gd name="connsiteX829" fmla="*/ 187028 w 1273141"/>
                <a:gd name="connsiteY829" fmla="*/ 616167 h 902869"/>
                <a:gd name="connsiteX830" fmla="*/ 189877 w 1273141"/>
                <a:gd name="connsiteY830" fmla="*/ 617098 h 902869"/>
                <a:gd name="connsiteX831" fmla="*/ 190828 w 1273141"/>
                <a:gd name="connsiteY831" fmla="*/ 619000 h 902869"/>
                <a:gd name="connsiteX832" fmla="*/ 193672 w 1273141"/>
                <a:gd name="connsiteY832" fmla="*/ 622795 h 902869"/>
                <a:gd name="connsiteX833" fmla="*/ 198423 w 1273141"/>
                <a:gd name="connsiteY833" fmla="*/ 624693 h 902869"/>
                <a:gd name="connsiteX834" fmla="*/ 199369 w 1273141"/>
                <a:gd name="connsiteY834" fmla="*/ 628493 h 902869"/>
                <a:gd name="connsiteX835" fmla="*/ 201267 w 1273141"/>
                <a:gd name="connsiteY835" fmla="*/ 629459 h 902869"/>
                <a:gd name="connsiteX836" fmla="*/ 204116 w 1273141"/>
                <a:gd name="connsiteY836" fmla="*/ 633259 h 902869"/>
                <a:gd name="connsiteX837" fmla="*/ 205067 w 1273141"/>
                <a:gd name="connsiteY837" fmla="*/ 634185 h 902869"/>
                <a:gd name="connsiteX838" fmla="*/ 207916 w 1273141"/>
                <a:gd name="connsiteY838" fmla="*/ 633259 h 902869"/>
                <a:gd name="connsiteX839" fmla="*/ 206964 w 1273141"/>
                <a:gd name="connsiteY839" fmla="*/ 631361 h 902869"/>
                <a:gd name="connsiteX840" fmla="*/ 206013 w 1273141"/>
                <a:gd name="connsiteY840" fmla="*/ 629459 h 902869"/>
                <a:gd name="connsiteX841" fmla="*/ 206964 w 1273141"/>
                <a:gd name="connsiteY841" fmla="*/ 627562 h 902869"/>
                <a:gd name="connsiteX842" fmla="*/ 211710 w 1273141"/>
                <a:gd name="connsiteY842" fmla="*/ 617098 h 902869"/>
                <a:gd name="connsiteX843" fmla="*/ 206964 w 1273141"/>
                <a:gd name="connsiteY843" fmla="*/ 614269 h 902869"/>
                <a:gd name="connsiteX844" fmla="*/ 206964 w 1273141"/>
                <a:gd name="connsiteY844" fmla="*/ 613298 h 902869"/>
                <a:gd name="connsiteX845" fmla="*/ 205067 w 1273141"/>
                <a:gd name="connsiteY845" fmla="*/ 611406 h 902869"/>
                <a:gd name="connsiteX846" fmla="*/ 205067 w 1273141"/>
                <a:gd name="connsiteY846" fmla="*/ 611406 h 902869"/>
                <a:gd name="connsiteX847" fmla="*/ 205067 w 1273141"/>
                <a:gd name="connsiteY847" fmla="*/ 608572 h 902869"/>
                <a:gd name="connsiteX848" fmla="*/ 207916 w 1273141"/>
                <a:gd name="connsiteY848" fmla="*/ 606669 h 902869"/>
                <a:gd name="connsiteX849" fmla="*/ 210764 w 1273141"/>
                <a:gd name="connsiteY849" fmla="*/ 606669 h 902869"/>
                <a:gd name="connsiteX850" fmla="*/ 210764 w 1273141"/>
                <a:gd name="connsiteY850" fmla="*/ 605703 h 902869"/>
                <a:gd name="connsiteX851" fmla="*/ 211710 w 1273141"/>
                <a:gd name="connsiteY851" fmla="*/ 603806 h 902869"/>
                <a:gd name="connsiteX852" fmla="*/ 212662 w 1273141"/>
                <a:gd name="connsiteY852" fmla="*/ 600977 h 902869"/>
                <a:gd name="connsiteX853" fmla="*/ 208867 w 1273141"/>
                <a:gd name="connsiteY853" fmla="*/ 600977 h 902869"/>
                <a:gd name="connsiteX854" fmla="*/ 206964 w 1273141"/>
                <a:gd name="connsiteY854" fmla="*/ 601908 h 902869"/>
                <a:gd name="connsiteX855" fmla="*/ 202218 w 1273141"/>
                <a:gd name="connsiteY855" fmla="*/ 600977 h 902869"/>
                <a:gd name="connsiteX856" fmla="*/ 197472 w 1273141"/>
                <a:gd name="connsiteY856" fmla="*/ 595280 h 902869"/>
                <a:gd name="connsiteX857" fmla="*/ 194623 w 1273141"/>
                <a:gd name="connsiteY857" fmla="*/ 593382 h 902869"/>
                <a:gd name="connsiteX858" fmla="*/ 193672 w 1273141"/>
                <a:gd name="connsiteY858" fmla="*/ 592421 h 902869"/>
                <a:gd name="connsiteX859" fmla="*/ 193672 w 1273141"/>
                <a:gd name="connsiteY859" fmla="*/ 591480 h 902869"/>
                <a:gd name="connsiteX860" fmla="*/ 190828 w 1273141"/>
                <a:gd name="connsiteY860" fmla="*/ 591480 h 902869"/>
                <a:gd name="connsiteX861" fmla="*/ 189877 w 1273141"/>
                <a:gd name="connsiteY861" fmla="*/ 594308 h 902869"/>
                <a:gd name="connsiteX862" fmla="*/ 185131 w 1273141"/>
                <a:gd name="connsiteY862" fmla="*/ 594308 h 902869"/>
                <a:gd name="connsiteX863" fmla="*/ 184180 w 1273141"/>
                <a:gd name="connsiteY863" fmla="*/ 592421 h 902869"/>
                <a:gd name="connsiteX864" fmla="*/ 185131 w 1273141"/>
                <a:gd name="connsiteY864" fmla="*/ 589582 h 902869"/>
                <a:gd name="connsiteX865" fmla="*/ 183228 w 1273141"/>
                <a:gd name="connsiteY865" fmla="*/ 587680 h 902869"/>
                <a:gd name="connsiteX866" fmla="*/ 181331 w 1273141"/>
                <a:gd name="connsiteY866" fmla="*/ 586714 h 902869"/>
                <a:gd name="connsiteX867" fmla="*/ 180380 w 1273141"/>
                <a:gd name="connsiteY867" fmla="*/ 585787 h 902869"/>
                <a:gd name="connsiteX868" fmla="*/ 176585 w 1273141"/>
                <a:gd name="connsiteY868" fmla="*/ 594308 h 902869"/>
                <a:gd name="connsiteX869" fmla="*/ 174682 w 1273141"/>
                <a:gd name="connsiteY869" fmla="*/ 595280 h 902869"/>
                <a:gd name="connsiteX870" fmla="*/ 171839 w 1273141"/>
                <a:gd name="connsiteY870" fmla="*/ 595280 h 902869"/>
                <a:gd name="connsiteX871" fmla="*/ 171839 w 1273141"/>
                <a:gd name="connsiteY871" fmla="*/ 595280 h 902869"/>
                <a:gd name="connsiteX872" fmla="*/ 170887 w 1273141"/>
                <a:gd name="connsiteY872" fmla="*/ 593382 h 902869"/>
                <a:gd name="connsiteX873" fmla="*/ 168985 w 1273141"/>
                <a:gd name="connsiteY873" fmla="*/ 595280 h 902869"/>
                <a:gd name="connsiteX874" fmla="*/ 168985 w 1273141"/>
                <a:gd name="connsiteY874" fmla="*/ 596211 h 902869"/>
                <a:gd name="connsiteX875" fmla="*/ 165190 w 1273141"/>
                <a:gd name="connsiteY875" fmla="*/ 598108 h 902869"/>
                <a:gd name="connsiteX876" fmla="*/ 164239 w 1273141"/>
                <a:gd name="connsiteY876" fmla="*/ 598108 h 902869"/>
                <a:gd name="connsiteX877" fmla="*/ 160444 w 1273141"/>
                <a:gd name="connsiteY877" fmla="*/ 595280 h 902869"/>
                <a:gd name="connsiteX878" fmla="*/ 158541 w 1273141"/>
                <a:gd name="connsiteY878" fmla="*/ 598108 h 902869"/>
                <a:gd name="connsiteX879" fmla="*/ 157610 w 1273141"/>
                <a:gd name="connsiteY879" fmla="*/ 600011 h 902869"/>
                <a:gd name="connsiteX880" fmla="*/ 151918 w 1273141"/>
                <a:gd name="connsiteY880" fmla="*/ 595280 h 902869"/>
                <a:gd name="connsiteX881" fmla="*/ 150015 w 1273141"/>
                <a:gd name="connsiteY881" fmla="*/ 593382 h 902869"/>
                <a:gd name="connsiteX882" fmla="*/ 145249 w 1273141"/>
                <a:gd name="connsiteY882" fmla="*/ 595280 h 902869"/>
                <a:gd name="connsiteX883" fmla="*/ 139552 w 1273141"/>
                <a:gd name="connsiteY883" fmla="*/ 598108 h 902869"/>
                <a:gd name="connsiteX884" fmla="*/ 134825 w 1273141"/>
                <a:gd name="connsiteY884" fmla="*/ 598108 h 902869"/>
                <a:gd name="connsiteX885" fmla="*/ 130059 w 1273141"/>
                <a:gd name="connsiteY885" fmla="*/ 597177 h 902869"/>
                <a:gd name="connsiteX886" fmla="*/ 127230 w 1273141"/>
                <a:gd name="connsiteY886" fmla="*/ 596211 h 902869"/>
                <a:gd name="connsiteX887" fmla="*/ 127230 w 1273141"/>
                <a:gd name="connsiteY887" fmla="*/ 596211 h 902869"/>
                <a:gd name="connsiteX888" fmla="*/ 126279 w 1273141"/>
                <a:gd name="connsiteY888" fmla="*/ 596211 h 902869"/>
                <a:gd name="connsiteX889" fmla="*/ 124382 w 1273141"/>
                <a:gd name="connsiteY889" fmla="*/ 597177 h 902869"/>
                <a:gd name="connsiteX890" fmla="*/ 117738 w 1273141"/>
                <a:gd name="connsiteY890" fmla="*/ 598108 h 902869"/>
                <a:gd name="connsiteX891" fmla="*/ 112987 w 1273141"/>
                <a:gd name="connsiteY891" fmla="*/ 600011 h 902869"/>
                <a:gd name="connsiteX892" fmla="*/ 96846 w 1273141"/>
                <a:gd name="connsiteY892" fmla="*/ 599075 h 902869"/>
                <a:gd name="connsiteX893" fmla="*/ 91149 w 1273141"/>
                <a:gd name="connsiteY893" fmla="*/ 601908 h 902869"/>
                <a:gd name="connsiteX894" fmla="*/ 90197 w 1273141"/>
                <a:gd name="connsiteY894" fmla="*/ 601908 h 902869"/>
                <a:gd name="connsiteX895" fmla="*/ 82602 w 1273141"/>
                <a:gd name="connsiteY895" fmla="*/ 606669 h 902869"/>
                <a:gd name="connsiteX896" fmla="*/ 75008 w 1273141"/>
                <a:gd name="connsiteY896" fmla="*/ 599075 h 902869"/>
                <a:gd name="connsiteX897" fmla="*/ 74061 w 1273141"/>
                <a:gd name="connsiteY897" fmla="*/ 600011 h 902869"/>
                <a:gd name="connsiteX898" fmla="*/ 72159 w 1273141"/>
                <a:gd name="connsiteY898" fmla="*/ 602874 h 902869"/>
                <a:gd name="connsiteX899" fmla="*/ 73110 w 1273141"/>
                <a:gd name="connsiteY899" fmla="*/ 603806 h 902869"/>
                <a:gd name="connsiteX900" fmla="*/ 63618 w 1273141"/>
                <a:gd name="connsiteY900" fmla="*/ 602874 h 902869"/>
                <a:gd name="connsiteX901" fmla="*/ 62666 w 1273141"/>
                <a:gd name="connsiteY901" fmla="*/ 600977 h 902869"/>
                <a:gd name="connsiteX902" fmla="*/ 61715 w 1273141"/>
                <a:gd name="connsiteY902" fmla="*/ 600011 h 902869"/>
                <a:gd name="connsiteX903" fmla="*/ 59818 w 1273141"/>
                <a:gd name="connsiteY903" fmla="*/ 600011 h 902869"/>
                <a:gd name="connsiteX904" fmla="*/ 56023 w 1273141"/>
                <a:gd name="connsiteY904" fmla="*/ 600011 h 902869"/>
                <a:gd name="connsiteX905" fmla="*/ 53169 w 1273141"/>
                <a:gd name="connsiteY905" fmla="*/ 597177 h 902869"/>
                <a:gd name="connsiteX906" fmla="*/ 52223 w 1273141"/>
                <a:gd name="connsiteY906" fmla="*/ 592421 h 902869"/>
                <a:gd name="connsiteX907" fmla="*/ 49374 w 1273141"/>
                <a:gd name="connsiteY907" fmla="*/ 586714 h 902869"/>
                <a:gd name="connsiteX908" fmla="*/ 48423 w 1273141"/>
                <a:gd name="connsiteY908" fmla="*/ 586714 h 902869"/>
                <a:gd name="connsiteX909" fmla="*/ 46525 w 1273141"/>
                <a:gd name="connsiteY909" fmla="*/ 587680 h 902869"/>
                <a:gd name="connsiteX910" fmla="*/ 44628 w 1273141"/>
                <a:gd name="connsiteY910" fmla="*/ 582919 h 902869"/>
                <a:gd name="connsiteX911" fmla="*/ 43677 w 1273141"/>
                <a:gd name="connsiteY911" fmla="*/ 582919 h 902869"/>
                <a:gd name="connsiteX912" fmla="*/ 39877 w 1273141"/>
                <a:gd name="connsiteY912" fmla="*/ 582919 h 902869"/>
                <a:gd name="connsiteX913" fmla="*/ 37979 w 1273141"/>
                <a:gd name="connsiteY913" fmla="*/ 581987 h 902869"/>
                <a:gd name="connsiteX914" fmla="*/ 36082 w 1273141"/>
                <a:gd name="connsiteY914" fmla="*/ 582919 h 902869"/>
                <a:gd name="connsiteX915" fmla="*/ 36082 w 1273141"/>
                <a:gd name="connsiteY915" fmla="*/ 584816 h 902869"/>
                <a:gd name="connsiteX916" fmla="*/ 35131 w 1273141"/>
                <a:gd name="connsiteY916" fmla="*/ 585787 h 902869"/>
                <a:gd name="connsiteX917" fmla="*/ 33233 w 1273141"/>
                <a:gd name="connsiteY917" fmla="*/ 586714 h 902869"/>
                <a:gd name="connsiteX918" fmla="*/ 33233 w 1273141"/>
                <a:gd name="connsiteY918" fmla="*/ 585787 h 902869"/>
                <a:gd name="connsiteX919" fmla="*/ 34179 w 1273141"/>
                <a:gd name="connsiteY919" fmla="*/ 581021 h 902869"/>
                <a:gd name="connsiteX920" fmla="*/ 31336 w 1273141"/>
                <a:gd name="connsiteY920" fmla="*/ 578187 h 902869"/>
                <a:gd name="connsiteX921" fmla="*/ 32282 w 1273141"/>
                <a:gd name="connsiteY921" fmla="*/ 575319 h 902869"/>
                <a:gd name="connsiteX922" fmla="*/ 28482 w 1273141"/>
                <a:gd name="connsiteY922" fmla="*/ 574392 h 902869"/>
                <a:gd name="connsiteX923" fmla="*/ 29433 w 1273141"/>
                <a:gd name="connsiteY923" fmla="*/ 573426 h 902869"/>
                <a:gd name="connsiteX924" fmla="*/ 29433 w 1273141"/>
                <a:gd name="connsiteY924" fmla="*/ 571524 h 902869"/>
                <a:gd name="connsiteX925" fmla="*/ 29433 w 1273141"/>
                <a:gd name="connsiteY925" fmla="*/ 567724 h 902869"/>
                <a:gd name="connsiteX926" fmla="*/ 31336 w 1273141"/>
                <a:gd name="connsiteY926" fmla="*/ 566797 h 902869"/>
                <a:gd name="connsiteX927" fmla="*/ 32282 w 1273141"/>
                <a:gd name="connsiteY927" fmla="*/ 561095 h 902869"/>
                <a:gd name="connsiteX928" fmla="*/ 29433 w 1273141"/>
                <a:gd name="connsiteY928" fmla="*/ 562997 h 902869"/>
                <a:gd name="connsiteX929" fmla="*/ 33233 w 1273141"/>
                <a:gd name="connsiteY929" fmla="*/ 559198 h 902869"/>
                <a:gd name="connsiteX930" fmla="*/ 33233 w 1273141"/>
                <a:gd name="connsiteY930" fmla="*/ 558251 h 902869"/>
                <a:gd name="connsiteX931" fmla="*/ 35131 w 1273141"/>
                <a:gd name="connsiteY931" fmla="*/ 556349 h 902869"/>
                <a:gd name="connsiteX932" fmla="*/ 35131 w 1273141"/>
                <a:gd name="connsiteY932" fmla="*/ 550656 h 902869"/>
                <a:gd name="connsiteX933" fmla="*/ 33233 w 1273141"/>
                <a:gd name="connsiteY933" fmla="*/ 548754 h 902869"/>
                <a:gd name="connsiteX934" fmla="*/ 31336 w 1273141"/>
                <a:gd name="connsiteY934" fmla="*/ 549700 h 902869"/>
                <a:gd name="connsiteX935" fmla="*/ 28482 w 1273141"/>
                <a:gd name="connsiteY935" fmla="*/ 548754 h 902869"/>
                <a:gd name="connsiteX936" fmla="*/ 26585 w 1273141"/>
                <a:gd name="connsiteY936" fmla="*/ 547808 h 902869"/>
                <a:gd name="connsiteX937" fmla="*/ 25638 w 1273141"/>
                <a:gd name="connsiteY937" fmla="*/ 545910 h 902869"/>
                <a:gd name="connsiteX938" fmla="*/ 26585 w 1273141"/>
                <a:gd name="connsiteY938" fmla="*/ 544954 h 902869"/>
                <a:gd name="connsiteX939" fmla="*/ 29433 w 1273141"/>
                <a:gd name="connsiteY939" fmla="*/ 545910 h 902869"/>
                <a:gd name="connsiteX940" fmla="*/ 30385 w 1273141"/>
                <a:gd name="connsiteY940" fmla="*/ 544954 h 902869"/>
                <a:gd name="connsiteX941" fmla="*/ 33233 w 1273141"/>
                <a:gd name="connsiteY941" fmla="*/ 539262 h 902869"/>
                <a:gd name="connsiteX942" fmla="*/ 35131 w 1273141"/>
                <a:gd name="connsiteY942" fmla="*/ 539262 h 902869"/>
                <a:gd name="connsiteX943" fmla="*/ 37979 w 1273141"/>
                <a:gd name="connsiteY943" fmla="*/ 540208 h 902869"/>
                <a:gd name="connsiteX944" fmla="*/ 41779 w 1273141"/>
                <a:gd name="connsiteY944" fmla="*/ 539262 h 902869"/>
                <a:gd name="connsiteX945" fmla="*/ 42726 w 1273141"/>
                <a:gd name="connsiteY945" fmla="*/ 539262 h 902869"/>
                <a:gd name="connsiteX946" fmla="*/ 45574 w 1273141"/>
                <a:gd name="connsiteY946" fmla="*/ 537359 h 902869"/>
                <a:gd name="connsiteX947" fmla="*/ 47472 w 1273141"/>
                <a:gd name="connsiteY947" fmla="*/ 533564 h 902869"/>
                <a:gd name="connsiteX948" fmla="*/ 48423 w 1273141"/>
                <a:gd name="connsiteY948" fmla="*/ 533564 h 902869"/>
                <a:gd name="connsiteX949" fmla="*/ 48423 w 1273141"/>
                <a:gd name="connsiteY949" fmla="*/ 532613 h 902869"/>
                <a:gd name="connsiteX950" fmla="*/ 49374 w 1273141"/>
                <a:gd name="connsiteY950" fmla="*/ 526921 h 902869"/>
                <a:gd name="connsiteX951" fmla="*/ 56023 w 1273141"/>
                <a:gd name="connsiteY951" fmla="*/ 525018 h 902869"/>
                <a:gd name="connsiteX952" fmla="*/ 66461 w 1273141"/>
                <a:gd name="connsiteY952" fmla="*/ 522169 h 902869"/>
                <a:gd name="connsiteX953" fmla="*/ 71208 w 1273141"/>
                <a:gd name="connsiteY953" fmla="*/ 518369 h 902869"/>
                <a:gd name="connsiteX954" fmla="*/ 74061 w 1273141"/>
                <a:gd name="connsiteY954" fmla="*/ 514574 h 902869"/>
                <a:gd name="connsiteX955" fmla="*/ 75959 w 1273141"/>
                <a:gd name="connsiteY955" fmla="*/ 512677 h 902869"/>
                <a:gd name="connsiteX956" fmla="*/ 77856 w 1273141"/>
                <a:gd name="connsiteY956" fmla="*/ 510775 h 902869"/>
                <a:gd name="connsiteX957" fmla="*/ 78807 w 1273141"/>
                <a:gd name="connsiteY957" fmla="*/ 508877 h 902869"/>
                <a:gd name="connsiteX958" fmla="*/ 80705 w 1273141"/>
                <a:gd name="connsiteY958" fmla="*/ 505082 h 902869"/>
                <a:gd name="connsiteX959" fmla="*/ 82602 w 1273141"/>
                <a:gd name="connsiteY959" fmla="*/ 503180 h 902869"/>
                <a:gd name="connsiteX960" fmla="*/ 84505 w 1273141"/>
                <a:gd name="connsiteY960" fmla="*/ 502228 h 902869"/>
                <a:gd name="connsiteX961" fmla="*/ 86402 w 1273141"/>
                <a:gd name="connsiteY961" fmla="*/ 504131 h 902869"/>
                <a:gd name="connsiteX962" fmla="*/ 87354 w 1273141"/>
                <a:gd name="connsiteY962" fmla="*/ 504131 h 902869"/>
                <a:gd name="connsiteX963" fmla="*/ 89251 w 1273141"/>
                <a:gd name="connsiteY963" fmla="*/ 502228 h 902869"/>
                <a:gd name="connsiteX964" fmla="*/ 89251 w 1273141"/>
                <a:gd name="connsiteY964" fmla="*/ 500336 h 902869"/>
                <a:gd name="connsiteX965" fmla="*/ 91149 w 1273141"/>
                <a:gd name="connsiteY965" fmla="*/ 494634 h 902869"/>
                <a:gd name="connsiteX966" fmla="*/ 98748 w 1273141"/>
                <a:gd name="connsiteY966" fmla="*/ 488941 h 902869"/>
                <a:gd name="connsiteX967" fmla="*/ 99695 w 1273141"/>
                <a:gd name="connsiteY967" fmla="*/ 487990 h 902869"/>
                <a:gd name="connsiteX968" fmla="*/ 102543 w 1273141"/>
                <a:gd name="connsiteY968" fmla="*/ 487039 h 902869"/>
                <a:gd name="connsiteX969" fmla="*/ 103495 w 1273141"/>
                <a:gd name="connsiteY969" fmla="*/ 486093 h 902869"/>
                <a:gd name="connsiteX970" fmla="*/ 106343 w 1273141"/>
                <a:gd name="connsiteY970" fmla="*/ 484195 h 902869"/>
                <a:gd name="connsiteX971" fmla="*/ 110138 w 1273141"/>
                <a:gd name="connsiteY971" fmla="*/ 483239 h 902869"/>
                <a:gd name="connsiteX972" fmla="*/ 112987 w 1273141"/>
                <a:gd name="connsiteY972" fmla="*/ 481346 h 902869"/>
                <a:gd name="connsiteX973" fmla="*/ 119636 w 1273141"/>
                <a:gd name="connsiteY973" fmla="*/ 484195 h 902869"/>
                <a:gd name="connsiteX974" fmla="*/ 121533 w 1273141"/>
                <a:gd name="connsiteY974" fmla="*/ 486093 h 902869"/>
                <a:gd name="connsiteX975" fmla="*/ 125328 w 1273141"/>
                <a:gd name="connsiteY975" fmla="*/ 483239 h 902869"/>
                <a:gd name="connsiteX976" fmla="*/ 128177 w 1273141"/>
                <a:gd name="connsiteY976" fmla="*/ 480395 h 902869"/>
                <a:gd name="connsiteX977" fmla="*/ 128177 w 1273141"/>
                <a:gd name="connsiteY977" fmla="*/ 480395 h 902869"/>
                <a:gd name="connsiteX978" fmla="*/ 129128 w 1273141"/>
                <a:gd name="connsiteY978" fmla="*/ 479444 h 902869"/>
                <a:gd name="connsiteX979" fmla="*/ 131957 w 1273141"/>
                <a:gd name="connsiteY979" fmla="*/ 478493 h 902869"/>
                <a:gd name="connsiteX980" fmla="*/ 132928 w 1273141"/>
                <a:gd name="connsiteY980" fmla="*/ 475644 h 902869"/>
                <a:gd name="connsiteX981" fmla="*/ 136723 w 1273141"/>
                <a:gd name="connsiteY981" fmla="*/ 470898 h 902869"/>
                <a:gd name="connsiteX982" fmla="*/ 138620 w 1273141"/>
                <a:gd name="connsiteY982" fmla="*/ 471849 h 902869"/>
                <a:gd name="connsiteX983" fmla="*/ 141454 w 1273141"/>
                <a:gd name="connsiteY983" fmla="*/ 469952 h 902869"/>
                <a:gd name="connsiteX984" fmla="*/ 142420 w 1273141"/>
                <a:gd name="connsiteY984" fmla="*/ 468049 h 902869"/>
                <a:gd name="connsiteX985" fmla="*/ 144318 w 1273141"/>
                <a:gd name="connsiteY985" fmla="*/ 467103 h 902869"/>
                <a:gd name="connsiteX986" fmla="*/ 146220 w 1273141"/>
                <a:gd name="connsiteY986" fmla="*/ 465205 h 902869"/>
                <a:gd name="connsiteX987" fmla="*/ 149049 w 1273141"/>
                <a:gd name="connsiteY987" fmla="*/ 461405 h 902869"/>
                <a:gd name="connsiteX988" fmla="*/ 150015 w 1273141"/>
                <a:gd name="connsiteY988" fmla="*/ 459503 h 902869"/>
                <a:gd name="connsiteX989" fmla="*/ 150946 w 1273141"/>
                <a:gd name="connsiteY989" fmla="*/ 459503 h 902869"/>
                <a:gd name="connsiteX990" fmla="*/ 152844 w 1273141"/>
                <a:gd name="connsiteY990" fmla="*/ 454757 h 902869"/>
                <a:gd name="connsiteX991" fmla="*/ 154746 w 1273141"/>
                <a:gd name="connsiteY991" fmla="*/ 450962 h 902869"/>
                <a:gd name="connsiteX992" fmla="*/ 155712 w 1273141"/>
                <a:gd name="connsiteY992" fmla="*/ 449059 h 902869"/>
                <a:gd name="connsiteX993" fmla="*/ 158541 w 1273141"/>
                <a:gd name="connsiteY993" fmla="*/ 445260 h 902869"/>
                <a:gd name="connsiteX994" fmla="*/ 159493 w 1273141"/>
                <a:gd name="connsiteY994" fmla="*/ 444313 h 902869"/>
                <a:gd name="connsiteX995" fmla="*/ 158541 w 1273141"/>
                <a:gd name="connsiteY995" fmla="*/ 443367 h 902869"/>
                <a:gd name="connsiteX996" fmla="*/ 158541 w 1273141"/>
                <a:gd name="connsiteY996" fmla="*/ 442416 h 902869"/>
                <a:gd name="connsiteX997" fmla="*/ 160444 w 1273141"/>
                <a:gd name="connsiteY997" fmla="*/ 440533 h 902869"/>
                <a:gd name="connsiteX998" fmla="*/ 167087 w 1273141"/>
                <a:gd name="connsiteY998" fmla="*/ 434841 h 902869"/>
                <a:gd name="connsiteX999" fmla="*/ 168985 w 1273141"/>
                <a:gd name="connsiteY999" fmla="*/ 431972 h 902869"/>
                <a:gd name="connsiteX1000" fmla="*/ 171839 w 1273141"/>
                <a:gd name="connsiteY1000" fmla="*/ 430075 h 902869"/>
                <a:gd name="connsiteX1001" fmla="*/ 171839 w 1273141"/>
                <a:gd name="connsiteY1001" fmla="*/ 412051 h 902869"/>
                <a:gd name="connsiteX1002" fmla="*/ 169936 w 1273141"/>
                <a:gd name="connsiteY1002" fmla="*/ 397788 h 902869"/>
                <a:gd name="connsiteX1003" fmla="*/ 170887 w 1273141"/>
                <a:gd name="connsiteY1003" fmla="*/ 395895 h 902869"/>
                <a:gd name="connsiteX1004" fmla="*/ 171839 w 1273141"/>
                <a:gd name="connsiteY1004" fmla="*/ 394959 h 902869"/>
                <a:gd name="connsiteX1005" fmla="*/ 168985 w 1273141"/>
                <a:gd name="connsiteY1005" fmla="*/ 390193 h 902869"/>
                <a:gd name="connsiteX1006" fmla="*/ 170887 w 1273141"/>
                <a:gd name="connsiteY1006" fmla="*/ 384500 h 902869"/>
                <a:gd name="connsiteX1007" fmla="*/ 171839 w 1273141"/>
                <a:gd name="connsiteY1007" fmla="*/ 383564 h 902869"/>
                <a:gd name="connsiteX1008" fmla="*/ 171839 w 1273141"/>
                <a:gd name="connsiteY1008" fmla="*/ 379769 h 902869"/>
                <a:gd name="connsiteX1009" fmla="*/ 174682 w 1273141"/>
                <a:gd name="connsiteY1009" fmla="*/ 376910 h 902869"/>
                <a:gd name="connsiteX1010" fmla="*/ 177531 w 1273141"/>
                <a:gd name="connsiteY1010" fmla="*/ 374072 h 902869"/>
                <a:gd name="connsiteX1011" fmla="*/ 183228 w 1273141"/>
                <a:gd name="connsiteY1011" fmla="*/ 375003 h 902869"/>
                <a:gd name="connsiteX1012" fmla="*/ 187028 w 1273141"/>
                <a:gd name="connsiteY1012" fmla="*/ 376910 h 902869"/>
                <a:gd name="connsiteX1013" fmla="*/ 225003 w 1273141"/>
                <a:gd name="connsiteY1013" fmla="*/ 375969 h 902869"/>
                <a:gd name="connsiteX1014" fmla="*/ 243993 w 1273141"/>
                <a:gd name="connsiteY1014" fmla="*/ 378798 h 902869"/>
                <a:gd name="connsiteX1015" fmla="*/ 250641 w 1273141"/>
                <a:gd name="connsiteY1015" fmla="*/ 381667 h 902869"/>
                <a:gd name="connsiteX1016" fmla="*/ 264885 w 1273141"/>
                <a:gd name="connsiteY1016" fmla="*/ 383564 h 902869"/>
                <a:gd name="connsiteX1017" fmla="*/ 270582 w 1273141"/>
                <a:gd name="connsiteY1017" fmla="*/ 387364 h 902869"/>
                <a:gd name="connsiteX1018" fmla="*/ 272480 w 1273141"/>
                <a:gd name="connsiteY1018" fmla="*/ 387364 h 902869"/>
                <a:gd name="connsiteX1019" fmla="*/ 276279 w 1273141"/>
                <a:gd name="connsiteY1019" fmla="*/ 388295 h 902869"/>
                <a:gd name="connsiteX1020" fmla="*/ 280074 w 1273141"/>
                <a:gd name="connsiteY1020" fmla="*/ 391159 h 902869"/>
                <a:gd name="connsiteX1021" fmla="*/ 284821 w 1273141"/>
                <a:gd name="connsiteY1021" fmla="*/ 395895 h 902869"/>
                <a:gd name="connsiteX1022" fmla="*/ 288620 w 1273141"/>
                <a:gd name="connsiteY1022" fmla="*/ 397788 h 902869"/>
                <a:gd name="connsiteX1023" fmla="*/ 294318 w 1273141"/>
                <a:gd name="connsiteY1023" fmla="*/ 403490 h 902869"/>
                <a:gd name="connsiteX1024" fmla="*/ 296215 w 1273141"/>
                <a:gd name="connsiteY1024" fmla="*/ 405387 h 902869"/>
                <a:gd name="connsiteX1025" fmla="*/ 298113 w 1273141"/>
                <a:gd name="connsiteY1025" fmla="*/ 410144 h 902869"/>
                <a:gd name="connsiteX1026" fmla="*/ 298113 w 1273141"/>
                <a:gd name="connsiteY1026" fmla="*/ 412982 h 902869"/>
                <a:gd name="connsiteX1027" fmla="*/ 297167 w 1273141"/>
                <a:gd name="connsiteY1027" fmla="*/ 413949 h 902869"/>
                <a:gd name="connsiteX1028" fmla="*/ 299064 w 1273141"/>
                <a:gd name="connsiteY1028" fmla="*/ 416777 h 902869"/>
                <a:gd name="connsiteX1029" fmla="*/ 299064 w 1273141"/>
                <a:gd name="connsiteY1029" fmla="*/ 417748 h 902869"/>
                <a:gd name="connsiteX1030" fmla="*/ 300015 w 1273141"/>
                <a:gd name="connsiteY1030" fmla="*/ 406354 h 902869"/>
                <a:gd name="connsiteX1031" fmla="*/ 295269 w 1273141"/>
                <a:gd name="connsiteY1031" fmla="*/ 398759 h 902869"/>
                <a:gd name="connsiteX1032" fmla="*/ 295269 w 1273141"/>
                <a:gd name="connsiteY1032" fmla="*/ 396861 h 902869"/>
                <a:gd name="connsiteX1033" fmla="*/ 293367 w 1273141"/>
                <a:gd name="connsiteY1033" fmla="*/ 391159 h 902869"/>
                <a:gd name="connsiteX1034" fmla="*/ 298113 w 1273141"/>
                <a:gd name="connsiteY1034" fmla="*/ 380700 h 902869"/>
                <a:gd name="connsiteX1035" fmla="*/ 298113 w 1273141"/>
                <a:gd name="connsiteY1035" fmla="*/ 377872 h 902869"/>
                <a:gd name="connsiteX1036" fmla="*/ 300962 w 1273141"/>
                <a:gd name="connsiteY1036" fmla="*/ 375003 h 902869"/>
                <a:gd name="connsiteX1037" fmla="*/ 301913 w 1273141"/>
                <a:gd name="connsiteY1037" fmla="*/ 368374 h 902869"/>
                <a:gd name="connsiteX1038" fmla="*/ 300962 w 1273141"/>
                <a:gd name="connsiteY1038" fmla="*/ 370277 h 902869"/>
                <a:gd name="connsiteX1039" fmla="*/ 300015 w 1273141"/>
                <a:gd name="connsiteY1039" fmla="*/ 370277 h 902869"/>
                <a:gd name="connsiteX1040" fmla="*/ 298113 w 1273141"/>
                <a:gd name="connsiteY1040" fmla="*/ 371203 h 902869"/>
                <a:gd name="connsiteX1041" fmla="*/ 292415 w 1273141"/>
                <a:gd name="connsiteY1041" fmla="*/ 370277 h 902869"/>
                <a:gd name="connsiteX1042" fmla="*/ 291469 w 1273141"/>
                <a:gd name="connsiteY1042" fmla="*/ 367408 h 902869"/>
                <a:gd name="connsiteX1043" fmla="*/ 288620 w 1273141"/>
                <a:gd name="connsiteY1043" fmla="*/ 366477 h 902869"/>
                <a:gd name="connsiteX1044" fmla="*/ 284821 w 1273141"/>
                <a:gd name="connsiteY1044" fmla="*/ 366477 h 902869"/>
                <a:gd name="connsiteX1045" fmla="*/ 282923 w 1273141"/>
                <a:gd name="connsiteY1045" fmla="*/ 364579 h 902869"/>
                <a:gd name="connsiteX1046" fmla="*/ 281026 w 1273141"/>
                <a:gd name="connsiteY1046" fmla="*/ 363608 h 902869"/>
                <a:gd name="connsiteX1047" fmla="*/ 280074 w 1273141"/>
                <a:gd name="connsiteY1047" fmla="*/ 363608 h 902869"/>
                <a:gd name="connsiteX1048" fmla="*/ 274377 w 1273141"/>
                <a:gd name="connsiteY1048" fmla="*/ 359808 h 902869"/>
                <a:gd name="connsiteX1049" fmla="*/ 273426 w 1273141"/>
                <a:gd name="connsiteY1049" fmla="*/ 359808 h 902869"/>
                <a:gd name="connsiteX1050" fmla="*/ 266782 w 1273141"/>
                <a:gd name="connsiteY1050" fmla="*/ 356985 h 902869"/>
                <a:gd name="connsiteX1051" fmla="*/ 262036 w 1273141"/>
                <a:gd name="connsiteY1051" fmla="*/ 353184 h 902869"/>
                <a:gd name="connsiteX1052" fmla="*/ 260133 w 1273141"/>
                <a:gd name="connsiteY1052" fmla="*/ 351287 h 902869"/>
                <a:gd name="connsiteX1053" fmla="*/ 259187 w 1273141"/>
                <a:gd name="connsiteY1053" fmla="*/ 350316 h 902869"/>
                <a:gd name="connsiteX1054" fmla="*/ 253490 w 1273141"/>
                <a:gd name="connsiteY1054" fmla="*/ 345589 h 902869"/>
                <a:gd name="connsiteX1055" fmla="*/ 251592 w 1273141"/>
                <a:gd name="connsiteY1055" fmla="*/ 343687 h 902869"/>
                <a:gd name="connsiteX1056" fmla="*/ 241149 w 1273141"/>
                <a:gd name="connsiteY1056" fmla="*/ 337029 h 902869"/>
                <a:gd name="connsiteX1057" fmla="*/ 225954 w 1273141"/>
                <a:gd name="connsiteY1057" fmla="*/ 331326 h 902869"/>
                <a:gd name="connsiteX1058" fmla="*/ 225003 w 1273141"/>
                <a:gd name="connsiteY1058" fmla="*/ 326600 h 902869"/>
                <a:gd name="connsiteX1059" fmla="*/ 233554 w 1273141"/>
                <a:gd name="connsiteY1059" fmla="*/ 316156 h 902869"/>
                <a:gd name="connsiteX1060" fmla="*/ 245895 w 1273141"/>
                <a:gd name="connsiteY1060" fmla="*/ 313308 h 902869"/>
                <a:gd name="connsiteX1061" fmla="*/ 259187 w 1273141"/>
                <a:gd name="connsiteY1061" fmla="*/ 308561 h 902869"/>
                <a:gd name="connsiteX1062" fmla="*/ 276279 w 1273141"/>
                <a:gd name="connsiteY1062" fmla="*/ 304762 h 902869"/>
                <a:gd name="connsiteX1063" fmla="*/ 281026 w 1273141"/>
                <a:gd name="connsiteY1063" fmla="*/ 305708 h 902869"/>
                <a:gd name="connsiteX1064" fmla="*/ 291469 w 1273141"/>
                <a:gd name="connsiteY1064" fmla="*/ 309508 h 902869"/>
                <a:gd name="connsiteX1065" fmla="*/ 298113 w 1273141"/>
                <a:gd name="connsiteY1065" fmla="*/ 310459 h 902869"/>
                <a:gd name="connsiteX1066" fmla="*/ 307610 w 1273141"/>
                <a:gd name="connsiteY1066" fmla="*/ 306664 h 902869"/>
                <a:gd name="connsiteX1067" fmla="*/ 314254 w 1273141"/>
                <a:gd name="connsiteY1067" fmla="*/ 303815 h 902869"/>
                <a:gd name="connsiteX1068" fmla="*/ 316151 w 1273141"/>
                <a:gd name="connsiteY1068" fmla="*/ 301913 h 902869"/>
                <a:gd name="connsiteX1069" fmla="*/ 319951 w 1273141"/>
                <a:gd name="connsiteY1069" fmla="*/ 298113 h 902869"/>
                <a:gd name="connsiteX1070" fmla="*/ 320902 w 1273141"/>
                <a:gd name="connsiteY1070" fmla="*/ 293367 h 902869"/>
                <a:gd name="connsiteX1071" fmla="*/ 319951 w 1273141"/>
                <a:gd name="connsiteY1071" fmla="*/ 291469 h 902869"/>
                <a:gd name="connsiteX1072" fmla="*/ 319005 w 1273141"/>
                <a:gd name="connsiteY1072" fmla="*/ 289572 h 902869"/>
                <a:gd name="connsiteX1073" fmla="*/ 320902 w 1273141"/>
                <a:gd name="connsiteY1073" fmla="*/ 284826 h 902869"/>
                <a:gd name="connsiteX1074" fmla="*/ 321849 w 1273141"/>
                <a:gd name="connsiteY1074" fmla="*/ 281026 h 902869"/>
                <a:gd name="connsiteX1075" fmla="*/ 322800 w 1273141"/>
                <a:gd name="connsiteY1075" fmla="*/ 276279 h 902869"/>
                <a:gd name="connsiteX1076" fmla="*/ 337995 w 1273141"/>
                <a:gd name="connsiteY1076" fmla="*/ 273431 h 902869"/>
                <a:gd name="connsiteX1077" fmla="*/ 340838 w 1273141"/>
                <a:gd name="connsiteY1077" fmla="*/ 272480 h 902869"/>
                <a:gd name="connsiteX1078" fmla="*/ 343687 w 1273141"/>
                <a:gd name="connsiteY1078" fmla="*/ 270582 h 902869"/>
                <a:gd name="connsiteX1079" fmla="*/ 345590 w 1273141"/>
                <a:gd name="connsiteY1079" fmla="*/ 267728 h 902869"/>
                <a:gd name="connsiteX1080" fmla="*/ 349385 w 1273141"/>
                <a:gd name="connsiteY1080" fmla="*/ 264885 h 902869"/>
                <a:gd name="connsiteX1081" fmla="*/ 350336 w 1273141"/>
                <a:gd name="connsiteY1081" fmla="*/ 262982 h 902869"/>
                <a:gd name="connsiteX1082" fmla="*/ 351287 w 1273141"/>
                <a:gd name="connsiteY1082" fmla="*/ 261090 h 902869"/>
                <a:gd name="connsiteX1083" fmla="*/ 352233 w 1273141"/>
                <a:gd name="connsiteY1083" fmla="*/ 260134 h 902869"/>
                <a:gd name="connsiteX1084" fmla="*/ 354131 w 1273141"/>
                <a:gd name="connsiteY1084" fmla="*/ 259187 h 902869"/>
                <a:gd name="connsiteX1085" fmla="*/ 353184 w 1273141"/>
                <a:gd name="connsiteY1085" fmla="*/ 258236 h 902869"/>
                <a:gd name="connsiteX1086" fmla="*/ 345590 w 1273141"/>
                <a:gd name="connsiteY1086" fmla="*/ 262982 h 902869"/>
                <a:gd name="connsiteX1087" fmla="*/ 341790 w 1273141"/>
                <a:gd name="connsiteY1087" fmla="*/ 262036 h 902869"/>
                <a:gd name="connsiteX1088" fmla="*/ 322800 w 1273141"/>
                <a:gd name="connsiteY1088" fmla="*/ 262036 h 902869"/>
                <a:gd name="connsiteX1089" fmla="*/ 318054 w 1273141"/>
                <a:gd name="connsiteY1089" fmla="*/ 263933 h 902869"/>
                <a:gd name="connsiteX1090" fmla="*/ 315205 w 1273141"/>
                <a:gd name="connsiteY1090" fmla="*/ 264885 h 902869"/>
                <a:gd name="connsiteX1091" fmla="*/ 314254 w 1273141"/>
                <a:gd name="connsiteY1091" fmla="*/ 264885 h 902869"/>
                <a:gd name="connsiteX1092" fmla="*/ 309508 w 1273141"/>
                <a:gd name="connsiteY1092" fmla="*/ 266782 h 902869"/>
                <a:gd name="connsiteX1093" fmla="*/ 307610 w 1273141"/>
                <a:gd name="connsiteY1093" fmla="*/ 267728 h 902869"/>
                <a:gd name="connsiteX1094" fmla="*/ 305708 w 1273141"/>
                <a:gd name="connsiteY1094" fmla="*/ 269631 h 902869"/>
                <a:gd name="connsiteX1095" fmla="*/ 304761 w 1273141"/>
                <a:gd name="connsiteY1095" fmla="*/ 271528 h 902869"/>
                <a:gd name="connsiteX1096" fmla="*/ 302864 w 1273141"/>
                <a:gd name="connsiteY1096" fmla="*/ 273431 h 902869"/>
                <a:gd name="connsiteX1097" fmla="*/ 300962 w 1273141"/>
                <a:gd name="connsiteY1097" fmla="*/ 276279 h 902869"/>
                <a:gd name="connsiteX1098" fmla="*/ 300015 w 1273141"/>
                <a:gd name="connsiteY1098" fmla="*/ 276279 h 902869"/>
                <a:gd name="connsiteX1099" fmla="*/ 299064 w 1273141"/>
                <a:gd name="connsiteY1099" fmla="*/ 278177 h 902869"/>
                <a:gd name="connsiteX1100" fmla="*/ 297167 w 1273141"/>
                <a:gd name="connsiteY1100" fmla="*/ 281026 h 902869"/>
                <a:gd name="connsiteX1101" fmla="*/ 296215 w 1273141"/>
                <a:gd name="connsiteY1101" fmla="*/ 281972 h 902869"/>
                <a:gd name="connsiteX1102" fmla="*/ 292415 w 1273141"/>
                <a:gd name="connsiteY1102" fmla="*/ 281026 h 902869"/>
                <a:gd name="connsiteX1103" fmla="*/ 284821 w 1273141"/>
                <a:gd name="connsiteY1103" fmla="*/ 279123 h 902869"/>
                <a:gd name="connsiteX1104" fmla="*/ 271528 w 1273141"/>
                <a:gd name="connsiteY1104" fmla="*/ 280079 h 902869"/>
                <a:gd name="connsiteX1105" fmla="*/ 269631 w 1273141"/>
                <a:gd name="connsiteY1105" fmla="*/ 280079 h 902869"/>
                <a:gd name="connsiteX1106" fmla="*/ 266782 w 1273141"/>
                <a:gd name="connsiteY1106" fmla="*/ 279123 h 902869"/>
                <a:gd name="connsiteX1107" fmla="*/ 263933 w 1273141"/>
                <a:gd name="connsiteY1107" fmla="*/ 280079 h 902869"/>
                <a:gd name="connsiteX1108" fmla="*/ 262982 w 1273141"/>
                <a:gd name="connsiteY1108" fmla="*/ 281026 h 902869"/>
                <a:gd name="connsiteX1109" fmla="*/ 262036 w 1273141"/>
                <a:gd name="connsiteY1109" fmla="*/ 281972 h 902869"/>
                <a:gd name="connsiteX1110" fmla="*/ 260133 w 1273141"/>
                <a:gd name="connsiteY1110" fmla="*/ 282923 h 902869"/>
                <a:gd name="connsiteX1111" fmla="*/ 259187 w 1273141"/>
                <a:gd name="connsiteY1111" fmla="*/ 284826 h 902869"/>
                <a:gd name="connsiteX1112" fmla="*/ 257290 w 1273141"/>
                <a:gd name="connsiteY1112" fmla="*/ 284826 h 902869"/>
                <a:gd name="connsiteX1113" fmla="*/ 246846 w 1273141"/>
                <a:gd name="connsiteY1113" fmla="*/ 281026 h 902869"/>
                <a:gd name="connsiteX1114" fmla="*/ 246846 w 1273141"/>
                <a:gd name="connsiteY1114" fmla="*/ 281026 h 902869"/>
                <a:gd name="connsiteX1115" fmla="*/ 235451 w 1273141"/>
                <a:gd name="connsiteY1115" fmla="*/ 276279 h 902869"/>
                <a:gd name="connsiteX1116" fmla="*/ 226905 w 1273141"/>
                <a:gd name="connsiteY1116" fmla="*/ 276279 h 902869"/>
                <a:gd name="connsiteX1117" fmla="*/ 216462 w 1273141"/>
                <a:gd name="connsiteY1117" fmla="*/ 276279 h 902869"/>
                <a:gd name="connsiteX1118" fmla="*/ 210764 w 1273141"/>
                <a:gd name="connsiteY1118" fmla="*/ 283874 h 902869"/>
                <a:gd name="connsiteX1119" fmla="*/ 207916 w 1273141"/>
                <a:gd name="connsiteY1119" fmla="*/ 286718 h 902869"/>
                <a:gd name="connsiteX1120" fmla="*/ 203169 w 1273141"/>
                <a:gd name="connsiteY1120" fmla="*/ 286718 h 902869"/>
                <a:gd name="connsiteX1121" fmla="*/ 179433 w 1273141"/>
                <a:gd name="connsiteY1121" fmla="*/ 283874 h 902869"/>
                <a:gd name="connsiteX1122" fmla="*/ 172785 w 1273141"/>
                <a:gd name="connsiteY1122" fmla="*/ 282923 h 902869"/>
                <a:gd name="connsiteX1123" fmla="*/ 169936 w 1273141"/>
                <a:gd name="connsiteY1123" fmla="*/ 283874 h 902869"/>
                <a:gd name="connsiteX1124" fmla="*/ 168039 w 1273141"/>
                <a:gd name="connsiteY1124" fmla="*/ 281972 h 902869"/>
                <a:gd name="connsiteX1125" fmla="*/ 166141 w 1273141"/>
                <a:gd name="connsiteY1125" fmla="*/ 281972 h 902869"/>
                <a:gd name="connsiteX1126" fmla="*/ 163288 w 1273141"/>
                <a:gd name="connsiteY1126" fmla="*/ 283874 h 902869"/>
                <a:gd name="connsiteX1127" fmla="*/ 162341 w 1273141"/>
                <a:gd name="connsiteY1127" fmla="*/ 276279 h 902869"/>
                <a:gd name="connsiteX1128" fmla="*/ 161390 w 1273141"/>
                <a:gd name="connsiteY1128" fmla="*/ 271528 h 902869"/>
                <a:gd name="connsiteX1129" fmla="*/ 159493 w 1273141"/>
                <a:gd name="connsiteY1129" fmla="*/ 262036 h 902869"/>
                <a:gd name="connsiteX1130" fmla="*/ 159493 w 1273141"/>
                <a:gd name="connsiteY1130" fmla="*/ 251592 h 902869"/>
                <a:gd name="connsiteX1131" fmla="*/ 159493 w 1273141"/>
                <a:gd name="connsiteY1131" fmla="*/ 241149 h 902869"/>
                <a:gd name="connsiteX1132" fmla="*/ 161390 w 1273141"/>
                <a:gd name="connsiteY1132" fmla="*/ 235451 h 902869"/>
                <a:gd name="connsiteX1133" fmla="*/ 164239 w 1273141"/>
                <a:gd name="connsiteY1133" fmla="*/ 229749 h 902869"/>
                <a:gd name="connsiteX1134" fmla="*/ 164239 w 1273141"/>
                <a:gd name="connsiteY1134" fmla="*/ 225959 h 902869"/>
                <a:gd name="connsiteX1135" fmla="*/ 163288 w 1273141"/>
                <a:gd name="connsiteY1135" fmla="*/ 225008 h 902869"/>
                <a:gd name="connsiteX1136" fmla="*/ 150946 w 1273141"/>
                <a:gd name="connsiteY1136" fmla="*/ 221208 h 902869"/>
                <a:gd name="connsiteX1137" fmla="*/ 148118 w 1273141"/>
                <a:gd name="connsiteY1137" fmla="*/ 220257 h 902869"/>
                <a:gd name="connsiteX1138" fmla="*/ 145249 w 1273141"/>
                <a:gd name="connsiteY1138" fmla="*/ 217413 h 902869"/>
                <a:gd name="connsiteX1139" fmla="*/ 144318 w 1273141"/>
                <a:gd name="connsiteY1139" fmla="*/ 218364 h 902869"/>
                <a:gd name="connsiteX1140" fmla="*/ 143352 w 1273141"/>
                <a:gd name="connsiteY1140" fmla="*/ 216462 h 902869"/>
                <a:gd name="connsiteX1141" fmla="*/ 142420 w 1273141"/>
                <a:gd name="connsiteY1141" fmla="*/ 216462 h 902869"/>
                <a:gd name="connsiteX1142" fmla="*/ 140523 w 1273141"/>
                <a:gd name="connsiteY1142" fmla="*/ 214559 h 902869"/>
                <a:gd name="connsiteX1143" fmla="*/ 139552 w 1273141"/>
                <a:gd name="connsiteY1143" fmla="*/ 214559 h 902869"/>
                <a:gd name="connsiteX1144" fmla="*/ 137654 w 1273141"/>
                <a:gd name="connsiteY1144" fmla="*/ 214559 h 902869"/>
                <a:gd name="connsiteX1145" fmla="*/ 135757 w 1273141"/>
                <a:gd name="connsiteY1145" fmla="*/ 213613 h 902869"/>
                <a:gd name="connsiteX1146" fmla="*/ 136723 w 1273141"/>
                <a:gd name="connsiteY1146" fmla="*/ 212662 h 902869"/>
                <a:gd name="connsiteX1147" fmla="*/ 131025 w 1273141"/>
                <a:gd name="connsiteY1147" fmla="*/ 211716 h 902869"/>
                <a:gd name="connsiteX1148" fmla="*/ 126279 w 1273141"/>
                <a:gd name="connsiteY1148" fmla="*/ 208867 h 902869"/>
                <a:gd name="connsiteX1149" fmla="*/ 125328 w 1273141"/>
                <a:gd name="connsiteY1149" fmla="*/ 208867 h 902869"/>
                <a:gd name="connsiteX1150" fmla="*/ 112041 w 1273141"/>
                <a:gd name="connsiteY1150" fmla="*/ 205067 h 902869"/>
                <a:gd name="connsiteX1151" fmla="*/ 112041 w 1273141"/>
                <a:gd name="connsiteY1151" fmla="*/ 201272 h 902869"/>
                <a:gd name="connsiteX1152" fmla="*/ 108241 w 1273141"/>
                <a:gd name="connsiteY1152" fmla="*/ 199374 h 902869"/>
                <a:gd name="connsiteX1153" fmla="*/ 106343 w 1273141"/>
                <a:gd name="connsiteY1153" fmla="*/ 197472 h 902869"/>
                <a:gd name="connsiteX1154" fmla="*/ 105392 w 1273141"/>
                <a:gd name="connsiteY1154" fmla="*/ 195575 h 902869"/>
                <a:gd name="connsiteX1155" fmla="*/ 107290 w 1273141"/>
                <a:gd name="connsiteY1155" fmla="*/ 194643 h 902869"/>
                <a:gd name="connsiteX1156" fmla="*/ 112041 w 1273141"/>
                <a:gd name="connsiteY1156" fmla="*/ 195575 h 902869"/>
                <a:gd name="connsiteX1157" fmla="*/ 120582 w 1273141"/>
                <a:gd name="connsiteY1157" fmla="*/ 197472 h 902869"/>
                <a:gd name="connsiteX1158" fmla="*/ 122484 w 1273141"/>
                <a:gd name="connsiteY1158" fmla="*/ 197472 h 902869"/>
                <a:gd name="connsiteX1159" fmla="*/ 124382 w 1273141"/>
                <a:gd name="connsiteY1159" fmla="*/ 198438 h 902869"/>
                <a:gd name="connsiteX1160" fmla="*/ 124382 w 1273141"/>
                <a:gd name="connsiteY1160" fmla="*/ 189877 h 902869"/>
                <a:gd name="connsiteX1161" fmla="*/ 146220 w 1273141"/>
                <a:gd name="connsiteY1161" fmla="*/ 187980 h 902869"/>
                <a:gd name="connsiteX1162" fmla="*/ 158541 w 1273141"/>
                <a:gd name="connsiteY1162" fmla="*/ 187980 h 902869"/>
                <a:gd name="connsiteX1163" fmla="*/ 174682 w 1273141"/>
                <a:gd name="connsiteY1163" fmla="*/ 187048 h 902869"/>
                <a:gd name="connsiteX1164" fmla="*/ 179433 w 1273141"/>
                <a:gd name="connsiteY1164" fmla="*/ 186082 h 902869"/>
                <a:gd name="connsiteX1165" fmla="*/ 187028 w 1273141"/>
                <a:gd name="connsiteY1165" fmla="*/ 186082 h 902869"/>
                <a:gd name="connsiteX1166" fmla="*/ 200321 w 1273141"/>
                <a:gd name="connsiteY1166" fmla="*/ 183248 h 902869"/>
                <a:gd name="connsiteX1167" fmla="*/ 206964 w 1273141"/>
                <a:gd name="connsiteY1167" fmla="*/ 181351 h 902869"/>
                <a:gd name="connsiteX1168" fmla="*/ 214564 w 1273141"/>
                <a:gd name="connsiteY1168" fmla="*/ 182277 h 902869"/>
                <a:gd name="connsiteX1169" fmla="*/ 215510 w 1273141"/>
                <a:gd name="connsiteY1169" fmla="*/ 174683 h 902869"/>
                <a:gd name="connsiteX1170" fmla="*/ 224057 w 1273141"/>
                <a:gd name="connsiteY1170" fmla="*/ 171859 h 902869"/>
                <a:gd name="connsiteX1171" fmla="*/ 219310 w 1273141"/>
                <a:gd name="connsiteY1171" fmla="*/ 165190 h 902869"/>
                <a:gd name="connsiteX1172" fmla="*/ 242095 w 1273141"/>
                <a:gd name="connsiteY1172" fmla="*/ 165190 h 902869"/>
                <a:gd name="connsiteX1173" fmla="*/ 244944 w 1273141"/>
                <a:gd name="connsiteY1173" fmla="*/ 166156 h 902869"/>
                <a:gd name="connsiteX1174" fmla="*/ 247792 w 1273141"/>
                <a:gd name="connsiteY1174" fmla="*/ 167088 h 902869"/>
                <a:gd name="connsiteX1175" fmla="*/ 254436 w 1273141"/>
                <a:gd name="connsiteY1175" fmla="*/ 168990 h 902869"/>
                <a:gd name="connsiteX1176" fmla="*/ 261085 w 1273141"/>
                <a:gd name="connsiteY1176" fmla="*/ 168990 h 902869"/>
                <a:gd name="connsiteX1177" fmla="*/ 263933 w 1273141"/>
                <a:gd name="connsiteY1177" fmla="*/ 167088 h 902869"/>
                <a:gd name="connsiteX1178" fmla="*/ 265831 w 1273141"/>
                <a:gd name="connsiteY1178" fmla="*/ 165190 h 902869"/>
                <a:gd name="connsiteX1179" fmla="*/ 265831 w 1273141"/>
                <a:gd name="connsiteY1179" fmla="*/ 163293 h 902869"/>
                <a:gd name="connsiteX1180" fmla="*/ 270582 w 1273141"/>
                <a:gd name="connsiteY1180" fmla="*/ 154766 h 902869"/>
                <a:gd name="connsiteX1181" fmla="*/ 272480 w 1273141"/>
                <a:gd name="connsiteY1181" fmla="*/ 150000 h 902869"/>
                <a:gd name="connsiteX1182" fmla="*/ 274377 w 1273141"/>
                <a:gd name="connsiteY1182" fmla="*/ 145269 h 902869"/>
                <a:gd name="connsiteX1183" fmla="*/ 278177 w 1273141"/>
                <a:gd name="connsiteY1183" fmla="*/ 139571 h 902869"/>
                <a:gd name="connsiteX1184" fmla="*/ 283874 w 1273141"/>
                <a:gd name="connsiteY1184" fmla="*/ 137669 h 902869"/>
                <a:gd name="connsiteX1185" fmla="*/ 287669 w 1273141"/>
                <a:gd name="connsiteY1185" fmla="*/ 136703 h 902869"/>
                <a:gd name="connsiteX1186" fmla="*/ 289572 w 1273141"/>
                <a:gd name="connsiteY1186" fmla="*/ 134806 h 902869"/>
                <a:gd name="connsiteX1187" fmla="*/ 292415 w 1273141"/>
                <a:gd name="connsiteY1187" fmla="*/ 133879 h 902869"/>
                <a:gd name="connsiteX1188" fmla="*/ 295269 w 1273141"/>
                <a:gd name="connsiteY1188" fmla="*/ 131976 h 902869"/>
                <a:gd name="connsiteX1189" fmla="*/ 298113 w 1273141"/>
                <a:gd name="connsiteY1189" fmla="*/ 131976 h 902869"/>
                <a:gd name="connsiteX1190" fmla="*/ 311405 w 1273141"/>
                <a:gd name="connsiteY1190" fmla="*/ 131976 h 902869"/>
                <a:gd name="connsiteX1191" fmla="*/ 325649 w 1273141"/>
                <a:gd name="connsiteY1191" fmla="*/ 130074 h 902869"/>
                <a:gd name="connsiteX1192" fmla="*/ 330395 w 1273141"/>
                <a:gd name="connsiteY1192" fmla="*/ 129108 h 902869"/>
                <a:gd name="connsiteX1193" fmla="*/ 333244 w 1273141"/>
                <a:gd name="connsiteY1193" fmla="*/ 127211 h 902869"/>
                <a:gd name="connsiteX1194" fmla="*/ 336092 w 1273141"/>
                <a:gd name="connsiteY1194" fmla="*/ 124382 h 902869"/>
                <a:gd name="connsiteX1195" fmla="*/ 337043 w 1273141"/>
                <a:gd name="connsiteY1195" fmla="*/ 124382 h 902869"/>
                <a:gd name="connsiteX1196" fmla="*/ 338941 w 1273141"/>
                <a:gd name="connsiteY1196" fmla="*/ 122484 h 902869"/>
                <a:gd name="connsiteX1197" fmla="*/ 339892 w 1273141"/>
                <a:gd name="connsiteY1197" fmla="*/ 122484 h 902869"/>
                <a:gd name="connsiteX1198" fmla="*/ 339892 w 1273141"/>
                <a:gd name="connsiteY1198" fmla="*/ 121513 h 902869"/>
                <a:gd name="connsiteX1199" fmla="*/ 341790 w 1273141"/>
                <a:gd name="connsiteY1199" fmla="*/ 120587 h 902869"/>
                <a:gd name="connsiteX1200" fmla="*/ 342741 w 1273141"/>
                <a:gd name="connsiteY1200" fmla="*/ 118684 h 902869"/>
                <a:gd name="connsiteX1201" fmla="*/ 345590 w 1273141"/>
                <a:gd name="connsiteY1201" fmla="*/ 116787 h 902869"/>
                <a:gd name="connsiteX1202" fmla="*/ 347487 w 1273141"/>
                <a:gd name="connsiteY1202" fmla="*/ 114889 h 902869"/>
                <a:gd name="connsiteX1203" fmla="*/ 349385 w 1273141"/>
                <a:gd name="connsiteY1203" fmla="*/ 113918 h 902869"/>
                <a:gd name="connsiteX1204" fmla="*/ 353184 w 1273141"/>
                <a:gd name="connsiteY1204" fmla="*/ 112021 h 902869"/>
                <a:gd name="connsiteX1205" fmla="*/ 355082 w 1273141"/>
                <a:gd name="connsiteY1205" fmla="*/ 111090 h 902869"/>
                <a:gd name="connsiteX1206" fmla="*/ 356979 w 1273141"/>
                <a:gd name="connsiteY1206" fmla="*/ 111090 h 902869"/>
                <a:gd name="connsiteX1207" fmla="*/ 358877 w 1273141"/>
                <a:gd name="connsiteY1207" fmla="*/ 109192 h 902869"/>
                <a:gd name="connsiteX1208" fmla="*/ 362677 w 1273141"/>
                <a:gd name="connsiteY1208" fmla="*/ 107294 h 902869"/>
                <a:gd name="connsiteX1209" fmla="*/ 362677 w 1273141"/>
                <a:gd name="connsiteY1209" fmla="*/ 107294 h 902869"/>
                <a:gd name="connsiteX1210" fmla="*/ 375954 w 1273141"/>
                <a:gd name="connsiteY1210" fmla="*/ 100626 h 902869"/>
                <a:gd name="connsiteX1211" fmla="*/ 378818 w 1273141"/>
                <a:gd name="connsiteY1211" fmla="*/ 98728 h 902869"/>
                <a:gd name="connsiteX1212" fmla="*/ 379749 w 1273141"/>
                <a:gd name="connsiteY1212" fmla="*/ 95890 h 902869"/>
                <a:gd name="connsiteX1213" fmla="*/ 381652 w 1273141"/>
                <a:gd name="connsiteY1213" fmla="*/ 93041 h 902869"/>
                <a:gd name="connsiteX1214" fmla="*/ 381652 w 1273141"/>
                <a:gd name="connsiteY1214" fmla="*/ 92090 h 902869"/>
                <a:gd name="connsiteX1215" fmla="*/ 383549 w 1273141"/>
                <a:gd name="connsiteY1215" fmla="*/ 85451 h 902869"/>
                <a:gd name="connsiteX1216" fmla="*/ 384515 w 1273141"/>
                <a:gd name="connsiteY1216" fmla="*/ 82607 h 902869"/>
                <a:gd name="connsiteX1217" fmla="*/ 384515 w 1273141"/>
                <a:gd name="connsiteY1217" fmla="*/ 82607 h 902869"/>
                <a:gd name="connsiteX1218" fmla="*/ 385447 w 1273141"/>
                <a:gd name="connsiteY1218" fmla="*/ 71213 h 902869"/>
                <a:gd name="connsiteX1219" fmla="*/ 385447 w 1273141"/>
                <a:gd name="connsiteY1219" fmla="*/ 58871 h 902869"/>
                <a:gd name="connsiteX1220" fmla="*/ 384515 w 1273141"/>
                <a:gd name="connsiteY1220" fmla="*/ 56018 h 902869"/>
                <a:gd name="connsiteX1221" fmla="*/ 384515 w 1273141"/>
                <a:gd name="connsiteY1221" fmla="*/ 45579 h 902869"/>
                <a:gd name="connsiteX1222" fmla="*/ 385447 w 1273141"/>
                <a:gd name="connsiteY1222" fmla="*/ 43677 h 902869"/>
                <a:gd name="connsiteX1223" fmla="*/ 387344 w 1273141"/>
                <a:gd name="connsiteY1223" fmla="*/ 39882 h 902869"/>
                <a:gd name="connsiteX1224" fmla="*/ 387344 w 1273141"/>
                <a:gd name="connsiteY1224" fmla="*/ 38931 h 902869"/>
                <a:gd name="connsiteX1225" fmla="*/ 389242 w 1273141"/>
                <a:gd name="connsiteY1225" fmla="*/ 36082 h 902869"/>
                <a:gd name="connsiteX1226" fmla="*/ 390213 w 1273141"/>
                <a:gd name="connsiteY1226" fmla="*/ 33233 h 902869"/>
                <a:gd name="connsiteX1227" fmla="*/ 392110 w 1273141"/>
                <a:gd name="connsiteY1227" fmla="*/ 30384 h 902869"/>
                <a:gd name="connsiteX1228" fmla="*/ 392110 w 1273141"/>
                <a:gd name="connsiteY1228" fmla="*/ 28487 h 902869"/>
                <a:gd name="connsiteX1229" fmla="*/ 393041 w 1273141"/>
                <a:gd name="connsiteY1229" fmla="*/ 26590 h 902869"/>
                <a:gd name="connsiteX1230" fmla="*/ 395910 w 1273141"/>
                <a:gd name="connsiteY1230" fmla="*/ 22790 h 902869"/>
                <a:gd name="connsiteX1231" fmla="*/ 395910 w 1273141"/>
                <a:gd name="connsiteY1231" fmla="*/ 21843 h 902869"/>
                <a:gd name="connsiteX1232" fmla="*/ 397788 w 1273141"/>
                <a:gd name="connsiteY1232" fmla="*/ 19941 h 902869"/>
                <a:gd name="connsiteX1233" fmla="*/ 399690 w 1273141"/>
                <a:gd name="connsiteY1233" fmla="*/ 18044 h 902869"/>
                <a:gd name="connsiteX1234" fmla="*/ 400636 w 1273141"/>
                <a:gd name="connsiteY1234" fmla="*/ 16146 h 902869"/>
                <a:gd name="connsiteX1235" fmla="*/ 404436 w 1273141"/>
                <a:gd name="connsiteY1235" fmla="*/ 15195 h 902869"/>
                <a:gd name="connsiteX1236" fmla="*/ 408231 w 1273141"/>
                <a:gd name="connsiteY1236" fmla="*/ 15195 h 902869"/>
                <a:gd name="connsiteX1237" fmla="*/ 412031 w 1273141"/>
                <a:gd name="connsiteY1237" fmla="*/ 13292 h 902869"/>
                <a:gd name="connsiteX1238" fmla="*/ 417729 w 1273141"/>
                <a:gd name="connsiteY1238" fmla="*/ 14244 h 902869"/>
                <a:gd name="connsiteX1239" fmla="*/ 419626 w 1273141"/>
                <a:gd name="connsiteY1239" fmla="*/ 16146 h 902869"/>
                <a:gd name="connsiteX1240" fmla="*/ 423426 w 1273141"/>
                <a:gd name="connsiteY1240" fmla="*/ 18044 h 902869"/>
                <a:gd name="connsiteX1241" fmla="*/ 427221 w 1273141"/>
                <a:gd name="connsiteY1241" fmla="*/ 18044 h 902869"/>
                <a:gd name="connsiteX1242" fmla="*/ 430075 w 1273141"/>
                <a:gd name="connsiteY1242" fmla="*/ 15195 h 902869"/>
                <a:gd name="connsiteX1243" fmla="*/ 434821 w 1273141"/>
                <a:gd name="connsiteY1243" fmla="*/ 10449 h 902869"/>
                <a:gd name="connsiteX1244" fmla="*/ 437670 w 1273141"/>
                <a:gd name="connsiteY1244" fmla="*/ 7600 h 902869"/>
                <a:gd name="connsiteX1245" fmla="*/ 439567 w 1273141"/>
                <a:gd name="connsiteY1245" fmla="*/ 6649 h 902869"/>
                <a:gd name="connsiteX1246" fmla="*/ 441464 w 1273141"/>
                <a:gd name="connsiteY1246" fmla="*/ 5698 h 902869"/>
                <a:gd name="connsiteX1247" fmla="*/ 444313 w 1273141"/>
                <a:gd name="connsiteY1247" fmla="*/ 2854 h 902869"/>
                <a:gd name="connsiteX1248" fmla="*/ 451908 w 1273141"/>
                <a:gd name="connsiteY1248" fmla="*/ 951 h 902869"/>
                <a:gd name="connsiteX1249" fmla="*/ 456654 w 1273141"/>
                <a:gd name="connsiteY1249" fmla="*/ 0 h 902869"/>
                <a:gd name="connsiteX1250" fmla="*/ 461405 w 1273141"/>
                <a:gd name="connsiteY1250" fmla="*/ 951 h 902869"/>
                <a:gd name="connsiteX1251" fmla="*/ 466152 w 1273141"/>
                <a:gd name="connsiteY1251" fmla="*/ 5698 h 902869"/>
                <a:gd name="connsiteX1252" fmla="*/ 471849 w 1273141"/>
                <a:gd name="connsiteY1252" fmla="*/ 8546 h 902869"/>
                <a:gd name="connsiteX1253" fmla="*/ 478493 w 1273141"/>
                <a:gd name="connsiteY1253" fmla="*/ 10449 h 902869"/>
                <a:gd name="connsiteX1254" fmla="*/ 481341 w 1273141"/>
                <a:gd name="connsiteY1254" fmla="*/ 11395 h 902869"/>
                <a:gd name="connsiteX1255" fmla="*/ 488936 w 1273141"/>
                <a:gd name="connsiteY1255" fmla="*/ 11395 h 902869"/>
                <a:gd name="connsiteX1256" fmla="*/ 493682 w 1273141"/>
                <a:gd name="connsiteY1256" fmla="*/ 10449 h 902869"/>
                <a:gd name="connsiteX1257" fmla="*/ 495585 w 1273141"/>
                <a:gd name="connsiteY1257" fmla="*/ 7600 h 902869"/>
                <a:gd name="connsiteX1258" fmla="*/ 497482 w 1273141"/>
                <a:gd name="connsiteY1258" fmla="*/ 9497 h 902869"/>
                <a:gd name="connsiteX1259" fmla="*/ 504131 w 1273141"/>
                <a:gd name="connsiteY1259" fmla="*/ 10449 h 902869"/>
                <a:gd name="connsiteX1260" fmla="*/ 505077 w 1273141"/>
                <a:gd name="connsiteY1260" fmla="*/ 9497 h 902869"/>
                <a:gd name="connsiteX1261" fmla="*/ 506975 w 1273141"/>
                <a:gd name="connsiteY1261" fmla="*/ 9497 h 902869"/>
                <a:gd name="connsiteX1262" fmla="*/ 518369 w 1273141"/>
                <a:gd name="connsiteY1262" fmla="*/ 20892 h 902869"/>
                <a:gd name="connsiteX1263" fmla="*/ 519321 w 1273141"/>
                <a:gd name="connsiteY1263" fmla="*/ 19941 h 902869"/>
                <a:gd name="connsiteX1264" fmla="*/ 526916 w 1273141"/>
                <a:gd name="connsiteY1264" fmla="*/ 18044 h 902869"/>
                <a:gd name="connsiteX1265" fmla="*/ 526916 w 1273141"/>
                <a:gd name="connsiteY1265" fmla="*/ 16146 h 902869"/>
                <a:gd name="connsiteX1266" fmla="*/ 526916 w 1273141"/>
                <a:gd name="connsiteY1266" fmla="*/ 14244 h 902869"/>
                <a:gd name="connsiteX1267" fmla="*/ 529764 w 1273141"/>
                <a:gd name="connsiteY1267" fmla="*/ 10449 h 902869"/>
                <a:gd name="connsiteX1268" fmla="*/ 530715 w 1273141"/>
                <a:gd name="connsiteY1268" fmla="*/ 10449 h 902869"/>
                <a:gd name="connsiteX1269" fmla="*/ 535462 w 1273141"/>
                <a:gd name="connsiteY1269" fmla="*/ 15195 h 902869"/>
                <a:gd name="connsiteX1270" fmla="*/ 535462 w 1273141"/>
                <a:gd name="connsiteY1270" fmla="*/ 16146 h 902869"/>
                <a:gd name="connsiteX1271" fmla="*/ 536413 w 1273141"/>
                <a:gd name="connsiteY1271" fmla="*/ 26590 h 902869"/>
                <a:gd name="connsiteX1272" fmla="*/ 542105 w 1273141"/>
                <a:gd name="connsiteY1272" fmla="*/ 30384 h 902869"/>
                <a:gd name="connsiteX1273" fmla="*/ 544954 w 1273141"/>
                <a:gd name="connsiteY1273" fmla="*/ 34185 h 902869"/>
                <a:gd name="connsiteX1274" fmla="*/ 543057 w 1273141"/>
                <a:gd name="connsiteY1274" fmla="*/ 48423 h 902869"/>
                <a:gd name="connsiteX1275" fmla="*/ 544954 w 1273141"/>
                <a:gd name="connsiteY1275" fmla="*/ 54120 h 902869"/>
                <a:gd name="connsiteX1276" fmla="*/ 544008 w 1273141"/>
                <a:gd name="connsiteY1276" fmla="*/ 56018 h 902869"/>
                <a:gd name="connsiteX1277" fmla="*/ 544954 w 1273141"/>
                <a:gd name="connsiteY1277" fmla="*/ 64569 h 902869"/>
                <a:gd name="connsiteX1278" fmla="*/ 546857 w 1273141"/>
                <a:gd name="connsiteY1278" fmla="*/ 67413 h 902869"/>
                <a:gd name="connsiteX1279" fmla="*/ 547803 w 1273141"/>
                <a:gd name="connsiteY1279" fmla="*/ 68364 h 902869"/>
                <a:gd name="connsiteX1280" fmla="*/ 550651 w 1273141"/>
                <a:gd name="connsiteY1280" fmla="*/ 72164 h 902869"/>
                <a:gd name="connsiteX1281" fmla="*/ 552554 w 1273141"/>
                <a:gd name="connsiteY1281" fmla="*/ 72164 h 902869"/>
                <a:gd name="connsiteX1282" fmla="*/ 554451 w 1273141"/>
                <a:gd name="connsiteY1282" fmla="*/ 73110 h 902869"/>
                <a:gd name="connsiteX1283" fmla="*/ 556349 w 1273141"/>
                <a:gd name="connsiteY1283" fmla="*/ 75008 h 902869"/>
                <a:gd name="connsiteX1284" fmla="*/ 559198 w 1273141"/>
                <a:gd name="connsiteY1284" fmla="*/ 77856 h 902869"/>
                <a:gd name="connsiteX1285" fmla="*/ 560149 w 1273141"/>
                <a:gd name="connsiteY1285" fmla="*/ 78807 h 902869"/>
                <a:gd name="connsiteX1286" fmla="*/ 561095 w 1273141"/>
                <a:gd name="connsiteY1286" fmla="*/ 80705 h 902869"/>
                <a:gd name="connsiteX1287" fmla="*/ 562997 w 1273141"/>
                <a:gd name="connsiteY1287" fmla="*/ 82607 h 902869"/>
                <a:gd name="connsiteX1288" fmla="*/ 565846 w 1273141"/>
                <a:gd name="connsiteY1288" fmla="*/ 83554 h 902869"/>
                <a:gd name="connsiteX1289" fmla="*/ 566792 w 1273141"/>
                <a:gd name="connsiteY1289" fmla="*/ 84505 h 902869"/>
                <a:gd name="connsiteX1290" fmla="*/ 569641 w 1273141"/>
                <a:gd name="connsiteY1290" fmla="*/ 87354 h 902869"/>
                <a:gd name="connsiteX1291" fmla="*/ 569641 w 1273141"/>
                <a:gd name="connsiteY1291" fmla="*/ 88305 h 902869"/>
                <a:gd name="connsiteX1292" fmla="*/ 573441 w 1273141"/>
                <a:gd name="connsiteY1292" fmla="*/ 85451 h 902869"/>
                <a:gd name="connsiteX1293" fmla="*/ 575339 w 1273141"/>
                <a:gd name="connsiteY1293" fmla="*/ 86402 h 902869"/>
                <a:gd name="connsiteX1294" fmla="*/ 575339 w 1273141"/>
                <a:gd name="connsiteY1294" fmla="*/ 86402 h 902869"/>
                <a:gd name="connsiteX1295" fmla="*/ 581036 w 1273141"/>
                <a:gd name="connsiteY1295" fmla="*/ 85451 h 902869"/>
                <a:gd name="connsiteX1296" fmla="*/ 585782 w 1273141"/>
                <a:gd name="connsiteY1296" fmla="*/ 88305 h 902869"/>
                <a:gd name="connsiteX1297" fmla="*/ 587685 w 1273141"/>
                <a:gd name="connsiteY1297" fmla="*/ 91144 h 902869"/>
                <a:gd name="connsiteX1298" fmla="*/ 590533 w 1273141"/>
                <a:gd name="connsiteY1298" fmla="*/ 93041 h 902869"/>
                <a:gd name="connsiteX1299" fmla="*/ 596226 w 1273141"/>
                <a:gd name="connsiteY1299" fmla="*/ 95890 h 902869"/>
                <a:gd name="connsiteX1300" fmla="*/ 597177 w 1273141"/>
                <a:gd name="connsiteY1300" fmla="*/ 97797 h 902869"/>
                <a:gd name="connsiteX1301" fmla="*/ 600026 w 1273141"/>
                <a:gd name="connsiteY1301" fmla="*/ 96831 h 902869"/>
                <a:gd name="connsiteX1302" fmla="*/ 600977 w 1273141"/>
                <a:gd name="connsiteY1302" fmla="*/ 96831 h 902869"/>
                <a:gd name="connsiteX1303" fmla="*/ 603821 w 1273141"/>
                <a:gd name="connsiteY1303" fmla="*/ 95890 h 902869"/>
                <a:gd name="connsiteX1304" fmla="*/ 605723 w 1273141"/>
                <a:gd name="connsiteY1304" fmla="*/ 93992 h 902869"/>
                <a:gd name="connsiteX1305" fmla="*/ 606654 w 1273141"/>
                <a:gd name="connsiteY1305" fmla="*/ 92090 h 902869"/>
                <a:gd name="connsiteX1306" fmla="*/ 607621 w 1273141"/>
                <a:gd name="connsiteY1306" fmla="*/ 89251 h 902869"/>
                <a:gd name="connsiteX1307" fmla="*/ 607621 w 1273141"/>
                <a:gd name="connsiteY1307" fmla="*/ 86402 h 902869"/>
                <a:gd name="connsiteX1308" fmla="*/ 607621 w 1273141"/>
                <a:gd name="connsiteY1308" fmla="*/ 84505 h 902869"/>
                <a:gd name="connsiteX1309" fmla="*/ 607621 w 1273141"/>
                <a:gd name="connsiteY1309" fmla="*/ 82607 h 902869"/>
                <a:gd name="connsiteX1310" fmla="*/ 607621 w 1273141"/>
                <a:gd name="connsiteY1310" fmla="*/ 77856 h 902869"/>
                <a:gd name="connsiteX1311" fmla="*/ 608552 w 1273141"/>
                <a:gd name="connsiteY1311" fmla="*/ 76910 h 902869"/>
                <a:gd name="connsiteX1312" fmla="*/ 609518 w 1273141"/>
                <a:gd name="connsiteY1312" fmla="*/ 75959 h 902869"/>
                <a:gd name="connsiteX1313" fmla="*/ 615215 w 1273141"/>
                <a:gd name="connsiteY1313" fmla="*/ 74061 h 902869"/>
                <a:gd name="connsiteX1314" fmla="*/ 619947 w 1273141"/>
                <a:gd name="connsiteY1314" fmla="*/ 69315 h 902869"/>
                <a:gd name="connsiteX1315" fmla="*/ 626610 w 1273141"/>
                <a:gd name="connsiteY1315" fmla="*/ 75959 h 902869"/>
                <a:gd name="connsiteX1316" fmla="*/ 639883 w 1273141"/>
                <a:gd name="connsiteY1316" fmla="*/ 73110 h 902869"/>
                <a:gd name="connsiteX1317" fmla="*/ 644634 w 1273141"/>
                <a:gd name="connsiteY1317" fmla="*/ 69315 h 902869"/>
                <a:gd name="connsiteX1318" fmla="*/ 659824 w 1273141"/>
                <a:gd name="connsiteY1318" fmla="*/ 73110 h 902869"/>
                <a:gd name="connsiteX1319" fmla="*/ 660770 w 1273141"/>
                <a:gd name="connsiteY1319" fmla="*/ 74061 h 902869"/>
                <a:gd name="connsiteX1320" fmla="*/ 664570 w 1273141"/>
                <a:gd name="connsiteY1320" fmla="*/ 73110 h 902869"/>
                <a:gd name="connsiteX1321" fmla="*/ 664570 w 1273141"/>
                <a:gd name="connsiteY1321" fmla="*/ 67413 h 902869"/>
                <a:gd name="connsiteX1322" fmla="*/ 667418 w 1273141"/>
                <a:gd name="connsiteY1322" fmla="*/ 62666 h 902869"/>
                <a:gd name="connsiteX1323" fmla="*/ 677862 w 1273141"/>
                <a:gd name="connsiteY1323" fmla="*/ 61715 h 902869"/>
                <a:gd name="connsiteX1324" fmla="*/ 694003 w 1273141"/>
                <a:gd name="connsiteY1324" fmla="*/ 65515 h 902869"/>
                <a:gd name="connsiteX1325" fmla="*/ 700652 w 1273141"/>
                <a:gd name="connsiteY1325" fmla="*/ 75008 h 902869"/>
                <a:gd name="connsiteX1326" fmla="*/ 705398 w 1273141"/>
                <a:gd name="connsiteY1326" fmla="*/ 76910 h 902869"/>
                <a:gd name="connsiteX1327" fmla="*/ 708247 w 1273141"/>
                <a:gd name="connsiteY1327" fmla="*/ 68364 h 902869"/>
                <a:gd name="connsiteX1328" fmla="*/ 708247 w 1273141"/>
                <a:gd name="connsiteY1328" fmla="*/ 45579 h 902869"/>
                <a:gd name="connsiteX1329" fmla="*/ 711095 w 1273141"/>
                <a:gd name="connsiteY1329" fmla="*/ 45579 h 902869"/>
                <a:gd name="connsiteX1330" fmla="*/ 714890 w 1273141"/>
                <a:gd name="connsiteY1330" fmla="*/ 45579 h 902869"/>
                <a:gd name="connsiteX1331" fmla="*/ 715841 w 1273141"/>
                <a:gd name="connsiteY1331" fmla="*/ 47477 h 902869"/>
                <a:gd name="connsiteX1332" fmla="*/ 718690 w 1273141"/>
                <a:gd name="connsiteY1332" fmla="*/ 49374 h 902869"/>
                <a:gd name="connsiteX1333" fmla="*/ 722485 w 1273141"/>
                <a:gd name="connsiteY1333" fmla="*/ 50325 h 902869"/>
                <a:gd name="connsiteX1334" fmla="*/ 733880 w 1273141"/>
                <a:gd name="connsiteY1334" fmla="*/ 48423 h 902869"/>
                <a:gd name="connsiteX1335" fmla="*/ 734831 w 1273141"/>
                <a:gd name="connsiteY1335" fmla="*/ 47477 h 902869"/>
                <a:gd name="connsiteX1336" fmla="*/ 745275 w 1273141"/>
                <a:gd name="connsiteY1336" fmla="*/ 42726 h 902869"/>
                <a:gd name="connsiteX1337" fmla="*/ 746221 w 1273141"/>
                <a:gd name="connsiteY1337" fmla="*/ 39882 h 902869"/>
                <a:gd name="connsiteX1338" fmla="*/ 746221 w 1273141"/>
                <a:gd name="connsiteY1338" fmla="*/ 36082 h 902869"/>
                <a:gd name="connsiteX1339" fmla="*/ 755718 w 1273141"/>
                <a:gd name="connsiteY1339" fmla="*/ 33233 h 902869"/>
                <a:gd name="connsiteX1340" fmla="*/ 774708 w 1273141"/>
                <a:gd name="connsiteY1340" fmla="*/ 27536 h 902869"/>
                <a:gd name="connsiteX1341" fmla="*/ 783254 w 1273141"/>
                <a:gd name="connsiteY1341" fmla="*/ 28487 h 902869"/>
                <a:gd name="connsiteX1342" fmla="*/ 784205 w 1273141"/>
                <a:gd name="connsiteY1342" fmla="*/ 33233 h 902869"/>
                <a:gd name="connsiteX1343" fmla="*/ 786103 w 1273141"/>
                <a:gd name="connsiteY1343" fmla="*/ 35131 h 902869"/>
                <a:gd name="connsiteX1344" fmla="*/ 786103 w 1273141"/>
                <a:gd name="connsiteY1344" fmla="*/ 36082 h 902869"/>
                <a:gd name="connsiteX1345" fmla="*/ 787049 w 1273141"/>
                <a:gd name="connsiteY1345" fmla="*/ 39882 h 902869"/>
                <a:gd name="connsiteX1346" fmla="*/ 790849 w 1273141"/>
                <a:gd name="connsiteY1346" fmla="*/ 40828 h 902869"/>
                <a:gd name="connsiteX1347" fmla="*/ 794644 w 1273141"/>
                <a:gd name="connsiteY1347" fmla="*/ 44628 h 902869"/>
                <a:gd name="connsiteX1348" fmla="*/ 792746 w 1273141"/>
                <a:gd name="connsiteY1348" fmla="*/ 53174 h 902869"/>
                <a:gd name="connsiteX1349" fmla="*/ 791800 w 1273141"/>
                <a:gd name="connsiteY1349" fmla="*/ 58871 h 902869"/>
                <a:gd name="connsiteX1350" fmla="*/ 790849 w 1273141"/>
                <a:gd name="connsiteY1350" fmla="*/ 59818 h 902869"/>
                <a:gd name="connsiteX1351" fmla="*/ 790849 w 1273141"/>
                <a:gd name="connsiteY1351" fmla="*/ 61715 h 902869"/>
                <a:gd name="connsiteX1352" fmla="*/ 791800 w 1273141"/>
                <a:gd name="connsiteY1352" fmla="*/ 63618 h 902869"/>
                <a:gd name="connsiteX1353" fmla="*/ 792746 w 1273141"/>
                <a:gd name="connsiteY1353" fmla="*/ 64569 h 902869"/>
                <a:gd name="connsiteX1354" fmla="*/ 795595 w 1273141"/>
                <a:gd name="connsiteY1354" fmla="*/ 66466 h 902869"/>
                <a:gd name="connsiteX1355" fmla="*/ 799395 w 1273141"/>
                <a:gd name="connsiteY1355" fmla="*/ 68364 h 902869"/>
                <a:gd name="connsiteX1356" fmla="*/ 800341 w 1273141"/>
                <a:gd name="connsiteY1356" fmla="*/ 69315 h 902869"/>
                <a:gd name="connsiteX1357" fmla="*/ 798444 w 1273141"/>
                <a:gd name="connsiteY1357" fmla="*/ 73110 h 902869"/>
                <a:gd name="connsiteX1358" fmla="*/ 798444 w 1273141"/>
                <a:gd name="connsiteY1358" fmla="*/ 75959 h 902869"/>
                <a:gd name="connsiteX1359" fmla="*/ 798444 w 1273141"/>
                <a:gd name="connsiteY1359" fmla="*/ 76910 h 902869"/>
                <a:gd name="connsiteX1360" fmla="*/ 800341 w 1273141"/>
                <a:gd name="connsiteY1360" fmla="*/ 79759 h 902869"/>
                <a:gd name="connsiteX1361" fmla="*/ 801293 w 1273141"/>
                <a:gd name="connsiteY1361" fmla="*/ 80705 h 902869"/>
                <a:gd name="connsiteX1362" fmla="*/ 802244 w 1273141"/>
                <a:gd name="connsiteY1362" fmla="*/ 82607 h 902869"/>
                <a:gd name="connsiteX1363" fmla="*/ 802244 w 1273141"/>
                <a:gd name="connsiteY1363" fmla="*/ 83554 h 902869"/>
                <a:gd name="connsiteX1364" fmla="*/ 801293 w 1273141"/>
                <a:gd name="connsiteY1364" fmla="*/ 85451 h 902869"/>
                <a:gd name="connsiteX1365" fmla="*/ 800341 w 1273141"/>
                <a:gd name="connsiteY1365" fmla="*/ 90202 h 902869"/>
                <a:gd name="connsiteX1366" fmla="*/ 801293 w 1273141"/>
                <a:gd name="connsiteY1366" fmla="*/ 92090 h 902869"/>
                <a:gd name="connsiteX1367" fmla="*/ 804141 w 1273141"/>
                <a:gd name="connsiteY1367" fmla="*/ 92090 h 902869"/>
                <a:gd name="connsiteX1368" fmla="*/ 803195 w 1273141"/>
                <a:gd name="connsiteY1368" fmla="*/ 96831 h 902869"/>
                <a:gd name="connsiteX1369" fmla="*/ 801293 w 1273141"/>
                <a:gd name="connsiteY1369" fmla="*/ 99695 h 902869"/>
                <a:gd name="connsiteX1370" fmla="*/ 802244 w 1273141"/>
                <a:gd name="connsiteY1370" fmla="*/ 102529 h 902869"/>
                <a:gd name="connsiteX1371" fmla="*/ 801293 w 1273141"/>
                <a:gd name="connsiteY1371" fmla="*/ 105392 h 902869"/>
                <a:gd name="connsiteX1372" fmla="*/ 803195 w 1273141"/>
                <a:gd name="connsiteY1372" fmla="*/ 108221 h 902869"/>
                <a:gd name="connsiteX1373" fmla="*/ 805092 w 1273141"/>
                <a:gd name="connsiteY1373" fmla="*/ 110118 h 902869"/>
                <a:gd name="connsiteX1374" fmla="*/ 806990 w 1273141"/>
                <a:gd name="connsiteY1374" fmla="*/ 112992 h 902869"/>
                <a:gd name="connsiteX1375" fmla="*/ 806990 w 1273141"/>
                <a:gd name="connsiteY1375" fmla="*/ 113918 h 902869"/>
                <a:gd name="connsiteX1376" fmla="*/ 807941 w 1273141"/>
                <a:gd name="connsiteY1376" fmla="*/ 114889 h 902869"/>
                <a:gd name="connsiteX1377" fmla="*/ 811736 w 1273141"/>
                <a:gd name="connsiteY1377" fmla="*/ 118684 h 902869"/>
                <a:gd name="connsiteX1378" fmla="*/ 813634 w 1273141"/>
                <a:gd name="connsiteY1378" fmla="*/ 122484 h 902869"/>
                <a:gd name="connsiteX1379" fmla="*/ 812687 w 1273141"/>
                <a:gd name="connsiteY1379" fmla="*/ 124382 h 902869"/>
                <a:gd name="connsiteX1380" fmla="*/ 813634 w 1273141"/>
                <a:gd name="connsiteY1380" fmla="*/ 126284 h 902869"/>
                <a:gd name="connsiteX1381" fmla="*/ 814585 w 1273141"/>
                <a:gd name="connsiteY1381" fmla="*/ 129108 h 902869"/>
                <a:gd name="connsiteX1382" fmla="*/ 816487 w 1273141"/>
                <a:gd name="connsiteY1382" fmla="*/ 131976 h 902869"/>
                <a:gd name="connsiteX1383" fmla="*/ 817434 w 1273141"/>
                <a:gd name="connsiteY1383" fmla="*/ 131976 h 902869"/>
                <a:gd name="connsiteX1384" fmla="*/ 817434 w 1273141"/>
                <a:gd name="connsiteY1384" fmla="*/ 132913 h 902869"/>
                <a:gd name="connsiteX1385" fmla="*/ 816487 w 1273141"/>
                <a:gd name="connsiteY1385" fmla="*/ 133879 h 902869"/>
                <a:gd name="connsiteX1386" fmla="*/ 821233 w 1273141"/>
                <a:gd name="connsiteY1386" fmla="*/ 141474 h 902869"/>
                <a:gd name="connsiteX1387" fmla="*/ 822185 w 1273141"/>
                <a:gd name="connsiteY1387" fmla="*/ 141474 h 902869"/>
                <a:gd name="connsiteX1388" fmla="*/ 826931 w 1273141"/>
                <a:gd name="connsiteY1388" fmla="*/ 147166 h 902869"/>
                <a:gd name="connsiteX1389" fmla="*/ 828828 w 1273141"/>
                <a:gd name="connsiteY1389" fmla="*/ 146200 h 902869"/>
                <a:gd name="connsiteX1390" fmla="*/ 828828 w 1273141"/>
                <a:gd name="connsiteY1390" fmla="*/ 147166 h 902869"/>
                <a:gd name="connsiteX1391" fmla="*/ 830726 w 1273141"/>
                <a:gd name="connsiteY1391" fmla="*/ 150000 h 902869"/>
                <a:gd name="connsiteX1392" fmla="*/ 831677 w 1273141"/>
                <a:gd name="connsiteY1392" fmla="*/ 151898 h 902869"/>
                <a:gd name="connsiteX1393" fmla="*/ 833574 w 1273141"/>
                <a:gd name="connsiteY1393" fmla="*/ 153795 h 902869"/>
                <a:gd name="connsiteX1394" fmla="*/ 834526 w 1273141"/>
                <a:gd name="connsiteY1394" fmla="*/ 153795 h 902869"/>
                <a:gd name="connsiteX1395" fmla="*/ 835472 w 1273141"/>
                <a:gd name="connsiteY1395" fmla="*/ 154766 h 902869"/>
                <a:gd name="connsiteX1396" fmla="*/ 836423 w 1273141"/>
                <a:gd name="connsiteY1396" fmla="*/ 155698 h 902869"/>
                <a:gd name="connsiteX1397" fmla="*/ 836423 w 1273141"/>
                <a:gd name="connsiteY1397" fmla="*/ 155698 h 902869"/>
                <a:gd name="connsiteX1398" fmla="*/ 839272 w 1273141"/>
                <a:gd name="connsiteY1398" fmla="*/ 151898 h 902869"/>
                <a:gd name="connsiteX1399" fmla="*/ 841169 w 1273141"/>
                <a:gd name="connsiteY1399" fmla="*/ 150966 h 902869"/>
                <a:gd name="connsiteX1400" fmla="*/ 844949 w 1273141"/>
                <a:gd name="connsiteY1400" fmla="*/ 149069 h 902869"/>
                <a:gd name="connsiteX1401" fmla="*/ 846852 w 1273141"/>
                <a:gd name="connsiteY1401" fmla="*/ 148103 h 902869"/>
                <a:gd name="connsiteX1402" fmla="*/ 848749 w 1273141"/>
                <a:gd name="connsiteY1402" fmla="*/ 145269 h 902869"/>
                <a:gd name="connsiteX1403" fmla="*/ 850647 w 1273141"/>
                <a:gd name="connsiteY1403" fmla="*/ 142405 h 902869"/>
                <a:gd name="connsiteX1404" fmla="*/ 853515 w 1273141"/>
                <a:gd name="connsiteY1404" fmla="*/ 140508 h 902869"/>
                <a:gd name="connsiteX1405" fmla="*/ 854447 w 1273141"/>
                <a:gd name="connsiteY1405" fmla="*/ 139571 h 902869"/>
                <a:gd name="connsiteX1406" fmla="*/ 856344 w 1273141"/>
                <a:gd name="connsiteY1406" fmla="*/ 138605 h 902869"/>
                <a:gd name="connsiteX1407" fmla="*/ 857310 w 1273141"/>
                <a:gd name="connsiteY1407" fmla="*/ 135777 h 902869"/>
                <a:gd name="connsiteX1408" fmla="*/ 860139 w 1273141"/>
                <a:gd name="connsiteY1408" fmla="*/ 135777 h 902869"/>
                <a:gd name="connsiteX1409" fmla="*/ 863939 w 1273141"/>
                <a:gd name="connsiteY1409" fmla="*/ 134806 h 902869"/>
                <a:gd name="connsiteX1410" fmla="*/ 864910 w 1273141"/>
                <a:gd name="connsiteY1410" fmla="*/ 134806 h 902869"/>
                <a:gd name="connsiteX1411" fmla="*/ 864910 w 1273141"/>
                <a:gd name="connsiteY1411" fmla="*/ 138605 h 902869"/>
                <a:gd name="connsiteX1412" fmla="*/ 865837 w 1273141"/>
                <a:gd name="connsiteY1412" fmla="*/ 139571 h 902869"/>
                <a:gd name="connsiteX1413" fmla="*/ 866808 w 1273141"/>
                <a:gd name="connsiteY1413" fmla="*/ 142405 h 902869"/>
                <a:gd name="connsiteX1414" fmla="*/ 865837 w 1273141"/>
                <a:gd name="connsiteY1414" fmla="*/ 149069 h 902869"/>
                <a:gd name="connsiteX1415" fmla="*/ 867734 w 1273141"/>
                <a:gd name="connsiteY1415" fmla="*/ 150966 h 902869"/>
                <a:gd name="connsiteX1416" fmla="*/ 870603 w 1273141"/>
                <a:gd name="connsiteY1416" fmla="*/ 155698 h 902869"/>
                <a:gd name="connsiteX1417" fmla="*/ 873432 w 1273141"/>
                <a:gd name="connsiteY1417" fmla="*/ 156664 h 902869"/>
                <a:gd name="connsiteX1418" fmla="*/ 872505 w 1273141"/>
                <a:gd name="connsiteY1418" fmla="*/ 160459 h 902869"/>
                <a:gd name="connsiteX1419" fmla="*/ 874403 w 1273141"/>
                <a:gd name="connsiteY1419" fmla="*/ 161400 h 902869"/>
                <a:gd name="connsiteX1420" fmla="*/ 876280 w 1273141"/>
                <a:gd name="connsiteY1420" fmla="*/ 165190 h 902869"/>
                <a:gd name="connsiteX1421" fmla="*/ 876280 w 1273141"/>
                <a:gd name="connsiteY1421" fmla="*/ 167088 h 902869"/>
                <a:gd name="connsiteX1422" fmla="*/ 877232 w 1273141"/>
                <a:gd name="connsiteY1422" fmla="*/ 168990 h 902869"/>
                <a:gd name="connsiteX1423" fmla="*/ 879129 w 1273141"/>
                <a:gd name="connsiteY1423" fmla="*/ 173756 h 902869"/>
                <a:gd name="connsiteX1424" fmla="*/ 879129 w 1273141"/>
                <a:gd name="connsiteY1424" fmla="*/ 175648 h 902869"/>
                <a:gd name="connsiteX1425" fmla="*/ 881026 w 1273141"/>
                <a:gd name="connsiteY1425" fmla="*/ 175648 h 902869"/>
                <a:gd name="connsiteX1426" fmla="*/ 881026 w 1273141"/>
                <a:gd name="connsiteY1426" fmla="*/ 176585 h 902869"/>
                <a:gd name="connsiteX1427" fmla="*/ 881978 w 1273141"/>
                <a:gd name="connsiteY1427" fmla="*/ 177551 h 902869"/>
                <a:gd name="connsiteX1428" fmla="*/ 882929 w 1273141"/>
                <a:gd name="connsiteY1428" fmla="*/ 181351 h 902869"/>
                <a:gd name="connsiteX1429" fmla="*/ 885778 w 1273141"/>
                <a:gd name="connsiteY1429" fmla="*/ 180385 h 902869"/>
                <a:gd name="connsiteX1430" fmla="*/ 887675 w 1273141"/>
                <a:gd name="connsiteY1430" fmla="*/ 180385 h 902869"/>
                <a:gd name="connsiteX1431" fmla="*/ 889577 w 1273141"/>
                <a:gd name="connsiteY1431" fmla="*/ 180385 h 902869"/>
                <a:gd name="connsiteX1432" fmla="*/ 891475 w 1273141"/>
                <a:gd name="connsiteY1432" fmla="*/ 176585 h 902869"/>
                <a:gd name="connsiteX1433" fmla="*/ 894324 w 1273141"/>
                <a:gd name="connsiteY1433" fmla="*/ 176585 h 902869"/>
                <a:gd name="connsiteX1434" fmla="*/ 894324 w 1273141"/>
                <a:gd name="connsiteY1434" fmla="*/ 178487 h 902869"/>
                <a:gd name="connsiteX1435" fmla="*/ 895270 w 1273141"/>
                <a:gd name="connsiteY1435" fmla="*/ 178487 h 902869"/>
                <a:gd name="connsiteX1436" fmla="*/ 897172 w 1273141"/>
                <a:gd name="connsiteY1436" fmla="*/ 180385 h 902869"/>
                <a:gd name="connsiteX1437" fmla="*/ 897172 w 1273141"/>
                <a:gd name="connsiteY1437" fmla="*/ 181351 h 902869"/>
                <a:gd name="connsiteX1438" fmla="*/ 899070 w 1273141"/>
                <a:gd name="connsiteY1438" fmla="*/ 183248 h 902869"/>
                <a:gd name="connsiteX1439" fmla="*/ 899070 w 1273141"/>
                <a:gd name="connsiteY1439" fmla="*/ 183248 h 902869"/>
                <a:gd name="connsiteX1440" fmla="*/ 906665 w 1273141"/>
                <a:gd name="connsiteY1440" fmla="*/ 185146 h 902869"/>
                <a:gd name="connsiteX1441" fmla="*/ 909513 w 1273141"/>
                <a:gd name="connsiteY1441" fmla="*/ 187048 h 902869"/>
                <a:gd name="connsiteX1442" fmla="*/ 912362 w 1273141"/>
                <a:gd name="connsiteY1442" fmla="*/ 182277 h 902869"/>
                <a:gd name="connsiteX1443" fmla="*/ 913313 w 1273141"/>
                <a:gd name="connsiteY1443" fmla="*/ 182277 h 902869"/>
                <a:gd name="connsiteX1444" fmla="*/ 916157 w 1273141"/>
                <a:gd name="connsiteY1444" fmla="*/ 178487 h 902869"/>
                <a:gd name="connsiteX1445" fmla="*/ 919006 w 1273141"/>
                <a:gd name="connsiteY1445" fmla="*/ 177551 h 902869"/>
                <a:gd name="connsiteX1446" fmla="*/ 921854 w 1273141"/>
                <a:gd name="connsiteY1446" fmla="*/ 177551 h 902869"/>
                <a:gd name="connsiteX1447" fmla="*/ 922806 w 1273141"/>
                <a:gd name="connsiteY1447" fmla="*/ 178487 h 902869"/>
                <a:gd name="connsiteX1448" fmla="*/ 924703 w 1273141"/>
                <a:gd name="connsiteY1448" fmla="*/ 181351 h 902869"/>
                <a:gd name="connsiteX1449" fmla="*/ 925654 w 1273141"/>
                <a:gd name="connsiteY1449" fmla="*/ 184180 h 902869"/>
                <a:gd name="connsiteX1450" fmla="*/ 929449 w 1273141"/>
                <a:gd name="connsiteY1450" fmla="*/ 184180 h 902869"/>
                <a:gd name="connsiteX1451" fmla="*/ 931352 w 1273141"/>
                <a:gd name="connsiteY1451" fmla="*/ 182277 h 902869"/>
                <a:gd name="connsiteX1452" fmla="*/ 933249 w 1273141"/>
                <a:gd name="connsiteY1452" fmla="*/ 181351 h 902869"/>
                <a:gd name="connsiteX1453" fmla="*/ 938947 w 1273141"/>
                <a:gd name="connsiteY1453" fmla="*/ 179453 h 902869"/>
                <a:gd name="connsiteX1454" fmla="*/ 939898 w 1273141"/>
                <a:gd name="connsiteY1454" fmla="*/ 179453 h 902869"/>
                <a:gd name="connsiteX1455" fmla="*/ 943693 w 1273141"/>
                <a:gd name="connsiteY1455" fmla="*/ 176585 h 902869"/>
                <a:gd name="connsiteX1456" fmla="*/ 943693 w 1273141"/>
                <a:gd name="connsiteY1456" fmla="*/ 176585 h 902869"/>
                <a:gd name="connsiteX1457" fmla="*/ 945595 w 1273141"/>
                <a:gd name="connsiteY1457" fmla="*/ 174683 h 902869"/>
                <a:gd name="connsiteX1458" fmla="*/ 947493 w 1273141"/>
                <a:gd name="connsiteY1458" fmla="*/ 173756 h 902869"/>
                <a:gd name="connsiteX1459" fmla="*/ 948439 w 1273141"/>
                <a:gd name="connsiteY1459" fmla="*/ 172785 h 902869"/>
                <a:gd name="connsiteX1460" fmla="*/ 950341 w 1273141"/>
                <a:gd name="connsiteY1460" fmla="*/ 168990 h 902869"/>
                <a:gd name="connsiteX1461" fmla="*/ 951293 w 1273141"/>
                <a:gd name="connsiteY1461" fmla="*/ 160459 h 902869"/>
                <a:gd name="connsiteX1462" fmla="*/ 950341 w 1273141"/>
                <a:gd name="connsiteY1462" fmla="*/ 159493 h 902869"/>
                <a:gd name="connsiteX1463" fmla="*/ 948439 w 1273141"/>
                <a:gd name="connsiteY1463" fmla="*/ 155698 h 902869"/>
                <a:gd name="connsiteX1464" fmla="*/ 952239 w 1273141"/>
                <a:gd name="connsiteY1464" fmla="*/ 151898 h 902869"/>
                <a:gd name="connsiteX1465" fmla="*/ 954136 w 1273141"/>
                <a:gd name="connsiteY1465" fmla="*/ 149069 h 902869"/>
                <a:gd name="connsiteX1466" fmla="*/ 952239 w 1273141"/>
                <a:gd name="connsiteY1466" fmla="*/ 142405 h 902869"/>
                <a:gd name="connsiteX1467" fmla="*/ 954136 w 1273141"/>
                <a:gd name="connsiteY1467" fmla="*/ 138605 h 902869"/>
                <a:gd name="connsiteX1468" fmla="*/ 954136 w 1273141"/>
                <a:gd name="connsiteY1468" fmla="*/ 136703 h 902869"/>
                <a:gd name="connsiteX1469" fmla="*/ 953190 w 1273141"/>
                <a:gd name="connsiteY1469" fmla="*/ 134806 h 902869"/>
                <a:gd name="connsiteX1470" fmla="*/ 953190 w 1273141"/>
                <a:gd name="connsiteY1470" fmla="*/ 130074 h 902869"/>
                <a:gd name="connsiteX1471" fmla="*/ 953190 w 1273141"/>
                <a:gd name="connsiteY1471" fmla="*/ 129108 h 902869"/>
                <a:gd name="connsiteX1472" fmla="*/ 950341 w 1273141"/>
                <a:gd name="connsiteY1472" fmla="*/ 127211 h 902869"/>
                <a:gd name="connsiteX1473" fmla="*/ 947493 w 1273141"/>
                <a:gd name="connsiteY1473" fmla="*/ 123416 h 902869"/>
                <a:gd name="connsiteX1474" fmla="*/ 949390 w 1273141"/>
                <a:gd name="connsiteY1474" fmla="*/ 120587 h 902869"/>
                <a:gd name="connsiteX1475" fmla="*/ 953190 w 1273141"/>
                <a:gd name="connsiteY1475" fmla="*/ 121513 h 902869"/>
                <a:gd name="connsiteX1476" fmla="*/ 972175 w 1273141"/>
                <a:gd name="connsiteY1476" fmla="*/ 129108 h 902869"/>
                <a:gd name="connsiteX1477" fmla="*/ 973126 w 1273141"/>
                <a:gd name="connsiteY1477" fmla="*/ 130074 h 902869"/>
                <a:gd name="connsiteX1478" fmla="*/ 977872 w 1273141"/>
                <a:gd name="connsiteY1478" fmla="*/ 131011 h 902869"/>
                <a:gd name="connsiteX1479" fmla="*/ 979775 w 1273141"/>
                <a:gd name="connsiteY1479" fmla="*/ 132913 h 902869"/>
                <a:gd name="connsiteX1480" fmla="*/ 986419 w 1273141"/>
                <a:gd name="connsiteY1480" fmla="*/ 139571 h 902869"/>
                <a:gd name="connsiteX1481" fmla="*/ 988321 w 1273141"/>
                <a:gd name="connsiteY1481" fmla="*/ 138605 h 902869"/>
                <a:gd name="connsiteX1482" fmla="*/ 989267 w 1273141"/>
                <a:gd name="connsiteY1482" fmla="*/ 137669 h 902869"/>
                <a:gd name="connsiteX1483" fmla="*/ 1002559 w 1273141"/>
                <a:gd name="connsiteY1483" fmla="*/ 143372 h 902869"/>
                <a:gd name="connsiteX1484" fmla="*/ 1003511 w 1273141"/>
                <a:gd name="connsiteY1484" fmla="*/ 144298 h 902869"/>
                <a:gd name="connsiteX1485" fmla="*/ 1004462 w 1273141"/>
                <a:gd name="connsiteY1485" fmla="*/ 145269 h 902869"/>
                <a:gd name="connsiteX1486" fmla="*/ 1021549 w 1273141"/>
                <a:gd name="connsiteY1486" fmla="*/ 156664 h 902869"/>
                <a:gd name="connsiteX1487" fmla="*/ 1017754 w 1273141"/>
                <a:gd name="connsiteY1487" fmla="*/ 140508 h 902869"/>
                <a:gd name="connsiteX1488" fmla="*/ 1028198 w 1273141"/>
                <a:gd name="connsiteY1488" fmla="*/ 136703 h 902869"/>
                <a:gd name="connsiteX1489" fmla="*/ 1029144 w 1273141"/>
                <a:gd name="connsiteY1489" fmla="*/ 135777 h 902869"/>
                <a:gd name="connsiteX1490" fmla="*/ 1030095 w 1273141"/>
                <a:gd name="connsiteY1490" fmla="*/ 131976 h 902869"/>
                <a:gd name="connsiteX1491" fmla="*/ 1034841 w 1273141"/>
                <a:gd name="connsiteY1491" fmla="*/ 130074 h 902869"/>
                <a:gd name="connsiteX1492" fmla="*/ 1038641 w 1273141"/>
                <a:gd name="connsiteY1492" fmla="*/ 129108 h 902869"/>
                <a:gd name="connsiteX1493" fmla="*/ 1022500 w 1273141"/>
                <a:gd name="connsiteY1493" fmla="*/ 104426 h 902869"/>
                <a:gd name="connsiteX1494" fmla="*/ 1023452 w 1273141"/>
                <a:gd name="connsiteY1494" fmla="*/ 97797 h 902869"/>
                <a:gd name="connsiteX1495" fmla="*/ 1024398 w 1273141"/>
                <a:gd name="connsiteY1495" fmla="*/ 95890 h 902869"/>
                <a:gd name="connsiteX1496" fmla="*/ 1034841 w 1273141"/>
                <a:gd name="connsiteY1496" fmla="*/ 92090 h 902869"/>
                <a:gd name="connsiteX1497" fmla="*/ 1036744 w 1273141"/>
                <a:gd name="connsiteY1497" fmla="*/ 92090 h 90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</a:cxnLst>
              <a:rect l="l" t="t" r="r" b="b"/>
              <a:pathLst>
                <a:path w="1273141" h="902869">
                  <a:moveTo>
                    <a:pt x="1038641" y="91144"/>
                  </a:moveTo>
                  <a:lnTo>
                    <a:pt x="1045285" y="93992"/>
                  </a:lnTo>
                  <a:lnTo>
                    <a:pt x="1048134" y="96831"/>
                  </a:lnTo>
                  <a:lnTo>
                    <a:pt x="1048134" y="99695"/>
                  </a:lnTo>
                  <a:lnTo>
                    <a:pt x="1048134" y="100626"/>
                  </a:lnTo>
                  <a:lnTo>
                    <a:pt x="1048134" y="101597"/>
                  </a:lnTo>
                  <a:lnTo>
                    <a:pt x="1049085" y="102529"/>
                  </a:lnTo>
                  <a:lnTo>
                    <a:pt x="1050036" y="102529"/>
                  </a:lnTo>
                  <a:lnTo>
                    <a:pt x="1052880" y="104426"/>
                  </a:lnTo>
                  <a:lnTo>
                    <a:pt x="1064275" y="123416"/>
                  </a:lnTo>
                  <a:lnTo>
                    <a:pt x="1067124" y="120587"/>
                  </a:lnTo>
                  <a:lnTo>
                    <a:pt x="1068075" y="119616"/>
                  </a:lnTo>
                  <a:lnTo>
                    <a:pt x="1067124" y="111090"/>
                  </a:lnTo>
                  <a:lnTo>
                    <a:pt x="1067124" y="108221"/>
                  </a:lnTo>
                  <a:lnTo>
                    <a:pt x="1067124" y="107294"/>
                  </a:lnTo>
                  <a:lnTo>
                    <a:pt x="1069021" y="106323"/>
                  </a:lnTo>
                  <a:lnTo>
                    <a:pt x="1069972" y="104426"/>
                  </a:lnTo>
                  <a:lnTo>
                    <a:pt x="1071870" y="104426"/>
                  </a:lnTo>
                  <a:lnTo>
                    <a:pt x="1072821" y="103495"/>
                  </a:lnTo>
                  <a:lnTo>
                    <a:pt x="1073772" y="102529"/>
                  </a:lnTo>
                  <a:lnTo>
                    <a:pt x="1080416" y="96831"/>
                  </a:lnTo>
                  <a:lnTo>
                    <a:pt x="1084216" y="100626"/>
                  </a:lnTo>
                  <a:lnTo>
                    <a:pt x="1085147" y="100626"/>
                  </a:lnTo>
                  <a:lnTo>
                    <a:pt x="1088011" y="102529"/>
                  </a:lnTo>
                  <a:lnTo>
                    <a:pt x="1088942" y="103495"/>
                  </a:lnTo>
                  <a:lnTo>
                    <a:pt x="1088011" y="107294"/>
                  </a:lnTo>
                  <a:lnTo>
                    <a:pt x="1088011" y="108221"/>
                  </a:lnTo>
                  <a:lnTo>
                    <a:pt x="1088011" y="110118"/>
                  </a:lnTo>
                  <a:lnTo>
                    <a:pt x="1088011" y="116787"/>
                  </a:lnTo>
                  <a:lnTo>
                    <a:pt x="1088942" y="119616"/>
                  </a:lnTo>
                  <a:lnTo>
                    <a:pt x="1090844" y="120587"/>
                  </a:lnTo>
                  <a:lnTo>
                    <a:pt x="1091810" y="123416"/>
                  </a:lnTo>
                  <a:lnTo>
                    <a:pt x="1092742" y="124382"/>
                  </a:lnTo>
                  <a:lnTo>
                    <a:pt x="1093708" y="125313"/>
                  </a:lnTo>
                  <a:lnTo>
                    <a:pt x="1096537" y="127211"/>
                  </a:lnTo>
                  <a:lnTo>
                    <a:pt x="1096537" y="128177"/>
                  </a:lnTo>
                  <a:lnTo>
                    <a:pt x="1097508" y="127211"/>
                  </a:lnTo>
                  <a:lnTo>
                    <a:pt x="1100337" y="126284"/>
                  </a:lnTo>
                  <a:lnTo>
                    <a:pt x="1102234" y="125313"/>
                  </a:lnTo>
                  <a:lnTo>
                    <a:pt x="1103205" y="125313"/>
                  </a:lnTo>
                  <a:lnTo>
                    <a:pt x="1106034" y="126284"/>
                  </a:lnTo>
                  <a:lnTo>
                    <a:pt x="1107000" y="127211"/>
                  </a:lnTo>
                  <a:lnTo>
                    <a:pt x="1108903" y="130074"/>
                  </a:lnTo>
                  <a:lnTo>
                    <a:pt x="1108903" y="130074"/>
                  </a:lnTo>
                  <a:lnTo>
                    <a:pt x="1111732" y="129108"/>
                  </a:lnTo>
                  <a:lnTo>
                    <a:pt x="1112698" y="131976"/>
                  </a:lnTo>
                  <a:lnTo>
                    <a:pt x="1114580" y="134806"/>
                  </a:lnTo>
                  <a:lnTo>
                    <a:pt x="1115527" y="134806"/>
                  </a:lnTo>
                  <a:lnTo>
                    <a:pt x="1116478" y="129108"/>
                  </a:lnTo>
                  <a:lnTo>
                    <a:pt x="1117429" y="129108"/>
                  </a:lnTo>
                  <a:lnTo>
                    <a:pt x="1123126" y="130074"/>
                  </a:lnTo>
                  <a:lnTo>
                    <a:pt x="1124073" y="131976"/>
                  </a:lnTo>
                  <a:lnTo>
                    <a:pt x="1125024" y="133879"/>
                  </a:lnTo>
                  <a:lnTo>
                    <a:pt x="1126921" y="135777"/>
                  </a:lnTo>
                  <a:lnTo>
                    <a:pt x="1128824" y="135777"/>
                  </a:lnTo>
                  <a:lnTo>
                    <a:pt x="1131668" y="131976"/>
                  </a:lnTo>
                  <a:lnTo>
                    <a:pt x="1134516" y="132913"/>
                  </a:lnTo>
                  <a:lnTo>
                    <a:pt x="1135467" y="133879"/>
                  </a:lnTo>
                  <a:lnTo>
                    <a:pt x="1137365" y="136703"/>
                  </a:lnTo>
                  <a:lnTo>
                    <a:pt x="1139262" y="136703"/>
                  </a:lnTo>
                  <a:lnTo>
                    <a:pt x="1141165" y="135777"/>
                  </a:lnTo>
                  <a:lnTo>
                    <a:pt x="1142116" y="135777"/>
                  </a:lnTo>
                  <a:lnTo>
                    <a:pt x="1144960" y="135777"/>
                  </a:lnTo>
                  <a:lnTo>
                    <a:pt x="1145911" y="137669"/>
                  </a:lnTo>
                  <a:lnTo>
                    <a:pt x="1144960" y="140508"/>
                  </a:lnTo>
                  <a:lnTo>
                    <a:pt x="1143062" y="141474"/>
                  </a:lnTo>
                  <a:lnTo>
                    <a:pt x="1141165" y="143372"/>
                  </a:lnTo>
                  <a:lnTo>
                    <a:pt x="1142116" y="146200"/>
                  </a:lnTo>
                  <a:lnTo>
                    <a:pt x="1144014" y="148103"/>
                  </a:lnTo>
                  <a:lnTo>
                    <a:pt x="1144960" y="148103"/>
                  </a:lnTo>
                  <a:lnTo>
                    <a:pt x="1146862" y="149069"/>
                  </a:lnTo>
                  <a:lnTo>
                    <a:pt x="1152560" y="149069"/>
                  </a:lnTo>
                  <a:lnTo>
                    <a:pt x="1156355" y="146200"/>
                  </a:lnTo>
                  <a:lnTo>
                    <a:pt x="1157306" y="146200"/>
                  </a:lnTo>
                  <a:lnTo>
                    <a:pt x="1162052" y="145269"/>
                  </a:lnTo>
                  <a:lnTo>
                    <a:pt x="1167749" y="147166"/>
                  </a:lnTo>
                  <a:lnTo>
                    <a:pt x="1169647" y="144298"/>
                  </a:lnTo>
                  <a:lnTo>
                    <a:pt x="1173447" y="139571"/>
                  </a:lnTo>
                  <a:lnTo>
                    <a:pt x="1175344" y="137669"/>
                  </a:lnTo>
                  <a:lnTo>
                    <a:pt x="1177242" y="134806"/>
                  </a:lnTo>
                  <a:lnTo>
                    <a:pt x="1183891" y="133879"/>
                  </a:lnTo>
                  <a:lnTo>
                    <a:pt x="1187685" y="132913"/>
                  </a:lnTo>
                  <a:lnTo>
                    <a:pt x="1189588" y="131976"/>
                  </a:lnTo>
                  <a:lnTo>
                    <a:pt x="1191485" y="131976"/>
                  </a:lnTo>
                  <a:lnTo>
                    <a:pt x="1196236" y="130074"/>
                  </a:lnTo>
                  <a:lnTo>
                    <a:pt x="1197183" y="129108"/>
                  </a:lnTo>
                  <a:lnTo>
                    <a:pt x="1208577" y="124382"/>
                  </a:lnTo>
                  <a:lnTo>
                    <a:pt x="1214275" y="123416"/>
                  </a:lnTo>
                  <a:lnTo>
                    <a:pt x="1218070" y="120587"/>
                  </a:lnTo>
                  <a:lnTo>
                    <a:pt x="1223767" y="121513"/>
                  </a:lnTo>
                  <a:lnTo>
                    <a:pt x="1224723" y="123416"/>
                  </a:lnTo>
                  <a:lnTo>
                    <a:pt x="1228514" y="128177"/>
                  </a:lnTo>
                  <a:lnTo>
                    <a:pt x="1231362" y="131011"/>
                  </a:lnTo>
                  <a:lnTo>
                    <a:pt x="1231362" y="131011"/>
                  </a:lnTo>
                  <a:lnTo>
                    <a:pt x="1232313" y="131976"/>
                  </a:lnTo>
                  <a:lnTo>
                    <a:pt x="1232313" y="133879"/>
                  </a:lnTo>
                  <a:lnTo>
                    <a:pt x="1233260" y="134806"/>
                  </a:lnTo>
                  <a:lnTo>
                    <a:pt x="1238967" y="136703"/>
                  </a:lnTo>
                  <a:lnTo>
                    <a:pt x="1242757" y="148103"/>
                  </a:lnTo>
                  <a:lnTo>
                    <a:pt x="1242757" y="161400"/>
                  </a:lnTo>
                  <a:lnTo>
                    <a:pt x="1242757" y="163293"/>
                  </a:lnTo>
                  <a:lnTo>
                    <a:pt x="1242757" y="164264"/>
                  </a:lnTo>
                  <a:lnTo>
                    <a:pt x="1244659" y="166156"/>
                  </a:lnTo>
                  <a:lnTo>
                    <a:pt x="1248454" y="168054"/>
                  </a:lnTo>
                  <a:lnTo>
                    <a:pt x="1252249" y="169956"/>
                  </a:lnTo>
                  <a:lnTo>
                    <a:pt x="1255098" y="173756"/>
                  </a:lnTo>
                  <a:lnTo>
                    <a:pt x="1256049" y="174683"/>
                  </a:lnTo>
                  <a:lnTo>
                    <a:pt x="1257952" y="174683"/>
                  </a:lnTo>
                  <a:lnTo>
                    <a:pt x="1258898" y="175648"/>
                  </a:lnTo>
                  <a:lnTo>
                    <a:pt x="1256996" y="178487"/>
                  </a:lnTo>
                  <a:lnTo>
                    <a:pt x="1256049" y="180385"/>
                  </a:lnTo>
                  <a:lnTo>
                    <a:pt x="1255098" y="182277"/>
                  </a:lnTo>
                  <a:lnTo>
                    <a:pt x="1256049" y="184180"/>
                  </a:lnTo>
                  <a:lnTo>
                    <a:pt x="1258898" y="184180"/>
                  </a:lnTo>
                  <a:lnTo>
                    <a:pt x="1260795" y="186082"/>
                  </a:lnTo>
                  <a:lnTo>
                    <a:pt x="1260795" y="190843"/>
                  </a:lnTo>
                  <a:lnTo>
                    <a:pt x="1260795" y="190843"/>
                  </a:lnTo>
                  <a:lnTo>
                    <a:pt x="1261747" y="191774"/>
                  </a:lnTo>
                  <a:lnTo>
                    <a:pt x="1263644" y="194643"/>
                  </a:lnTo>
                  <a:lnTo>
                    <a:pt x="1263644" y="195575"/>
                  </a:lnTo>
                  <a:lnTo>
                    <a:pt x="1264590" y="201272"/>
                  </a:lnTo>
                  <a:lnTo>
                    <a:pt x="1265547" y="203170"/>
                  </a:lnTo>
                  <a:lnTo>
                    <a:pt x="1266493" y="206969"/>
                  </a:lnTo>
                  <a:lnTo>
                    <a:pt x="1269342" y="210764"/>
                  </a:lnTo>
                  <a:lnTo>
                    <a:pt x="1272190" y="211716"/>
                  </a:lnTo>
                  <a:lnTo>
                    <a:pt x="1273141" y="213613"/>
                  </a:lnTo>
                  <a:lnTo>
                    <a:pt x="1273141" y="217413"/>
                  </a:lnTo>
                  <a:lnTo>
                    <a:pt x="1271239" y="222154"/>
                  </a:lnTo>
                  <a:lnTo>
                    <a:pt x="1269342" y="224057"/>
                  </a:lnTo>
                  <a:lnTo>
                    <a:pt x="1266493" y="225959"/>
                  </a:lnTo>
                  <a:lnTo>
                    <a:pt x="1262698" y="227856"/>
                  </a:lnTo>
                  <a:lnTo>
                    <a:pt x="1261747" y="228803"/>
                  </a:lnTo>
                  <a:lnTo>
                    <a:pt x="1256996" y="232608"/>
                  </a:lnTo>
                  <a:lnTo>
                    <a:pt x="1255098" y="233554"/>
                  </a:lnTo>
                  <a:lnTo>
                    <a:pt x="1249401" y="235451"/>
                  </a:lnTo>
                  <a:lnTo>
                    <a:pt x="1249401" y="236398"/>
                  </a:lnTo>
                  <a:lnTo>
                    <a:pt x="1249401" y="239246"/>
                  </a:lnTo>
                  <a:lnTo>
                    <a:pt x="1249401" y="244944"/>
                  </a:lnTo>
                  <a:lnTo>
                    <a:pt x="1251303" y="248744"/>
                  </a:lnTo>
                  <a:lnTo>
                    <a:pt x="1252249" y="251592"/>
                  </a:lnTo>
                  <a:lnTo>
                    <a:pt x="1249401" y="252539"/>
                  </a:lnTo>
                  <a:lnTo>
                    <a:pt x="1247503" y="254441"/>
                  </a:lnTo>
                  <a:lnTo>
                    <a:pt x="1246557" y="255392"/>
                  </a:lnTo>
                  <a:lnTo>
                    <a:pt x="1245606" y="256343"/>
                  </a:lnTo>
                  <a:lnTo>
                    <a:pt x="1245606" y="257290"/>
                  </a:lnTo>
                  <a:lnTo>
                    <a:pt x="1244659" y="259187"/>
                  </a:lnTo>
                  <a:lnTo>
                    <a:pt x="1241806" y="260134"/>
                  </a:lnTo>
                  <a:lnTo>
                    <a:pt x="1238967" y="262036"/>
                  </a:lnTo>
                  <a:lnTo>
                    <a:pt x="1238967" y="262036"/>
                  </a:lnTo>
                  <a:lnTo>
                    <a:pt x="1234211" y="260134"/>
                  </a:lnTo>
                  <a:lnTo>
                    <a:pt x="1230416" y="260134"/>
                  </a:lnTo>
                  <a:lnTo>
                    <a:pt x="1229470" y="270582"/>
                  </a:lnTo>
                  <a:lnTo>
                    <a:pt x="1228514" y="271528"/>
                  </a:lnTo>
                  <a:lnTo>
                    <a:pt x="1227567" y="272480"/>
                  </a:lnTo>
                  <a:lnTo>
                    <a:pt x="1225665" y="275328"/>
                  </a:lnTo>
                  <a:lnTo>
                    <a:pt x="1223767" y="277226"/>
                  </a:lnTo>
                  <a:lnTo>
                    <a:pt x="1222821" y="278177"/>
                  </a:lnTo>
                  <a:lnTo>
                    <a:pt x="1222821" y="279123"/>
                  </a:lnTo>
                  <a:lnTo>
                    <a:pt x="1222821" y="280079"/>
                  </a:lnTo>
                  <a:lnTo>
                    <a:pt x="1222821" y="281026"/>
                  </a:lnTo>
                  <a:lnTo>
                    <a:pt x="1223767" y="283874"/>
                  </a:lnTo>
                  <a:lnTo>
                    <a:pt x="1223767" y="283874"/>
                  </a:lnTo>
                  <a:lnTo>
                    <a:pt x="1222821" y="287674"/>
                  </a:lnTo>
                  <a:lnTo>
                    <a:pt x="1219972" y="289572"/>
                  </a:lnTo>
                  <a:lnTo>
                    <a:pt x="1217119" y="292420"/>
                  </a:lnTo>
                  <a:lnTo>
                    <a:pt x="1217119" y="299069"/>
                  </a:lnTo>
                  <a:lnTo>
                    <a:pt x="1216172" y="300015"/>
                  </a:lnTo>
                  <a:lnTo>
                    <a:pt x="1215226" y="300961"/>
                  </a:lnTo>
                  <a:lnTo>
                    <a:pt x="1214275" y="301913"/>
                  </a:lnTo>
                  <a:lnTo>
                    <a:pt x="1212373" y="301913"/>
                  </a:lnTo>
                  <a:lnTo>
                    <a:pt x="1207626" y="300961"/>
                  </a:lnTo>
                  <a:lnTo>
                    <a:pt x="1205729" y="299069"/>
                  </a:lnTo>
                  <a:lnTo>
                    <a:pt x="1203826" y="299069"/>
                  </a:lnTo>
                  <a:lnTo>
                    <a:pt x="1200983" y="300015"/>
                  </a:lnTo>
                  <a:lnTo>
                    <a:pt x="1200031" y="300961"/>
                  </a:lnTo>
                  <a:lnTo>
                    <a:pt x="1198129" y="302864"/>
                  </a:lnTo>
                  <a:lnTo>
                    <a:pt x="1196236" y="306664"/>
                  </a:lnTo>
                  <a:lnTo>
                    <a:pt x="1194334" y="310459"/>
                  </a:lnTo>
                  <a:lnTo>
                    <a:pt x="1192437" y="312357"/>
                  </a:lnTo>
                  <a:lnTo>
                    <a:pt x="1191485" y="313308"/>
                  </a:lnTo>
                  <a:lnTo>
                    <a:pt x="1190539" y="314254"/>
                  </a:lnTo>
                  <a:lnTo>
                    <a:pt x="1185788" y="315205"/>
                  </a:lnTo>
                  <a:lnTo>
                    <a:pt x="1184842" y="313308"/>
                  </a:lnTo>
                  <a:lnTo>
                    <a:pt x="1182939" y="312357"/>
                  </a:lnTo>
                  <a:lnTo>
                    <a:pt x="1181993" y="313308"/>
                  </a:lnTo>
                  <a:lnTo>
                    <a:pt x="1179144" y="315205"/>
                  </a:lnTo>
                  <a:lnTo>
                    <a:pt x="1177242" y="316156"/>
                  </a:lnTo>
                  <a:lnTo>
                    <a:pt x="1173447" y="317102"/>
                  </a:lnTo>
                  <a:lnTo>
                    <a:pt x="1167749" y="319005"/>
                  </a:lnTo>
                  <a:lnTo>
                    <a:pt x="1166798" y="319951"/>
                  </a:lnTo>
                  <a:lnTo>
                    <a:pt x="1164901" y="320903"/>
                  </a:lnTo>
                  <a:lnTo>
                    <a:pt x="1164901" y="320903"/>
                  </a:lnTo>
                  <a:lnTo>
                    <a:pt x="1163949" y="320903"/>
                  </a:lnTo>
                  <a:lnTo>
                    <a:pt x="1162052" y="321849"/>
                  </a:lnTo>
                  <a:lnTo>
                    <a:pt x="1159203" y="327551"/>
                  </a:lnTo>
                  <a:lnTo>
                    <a:pt x="1159203" y="327551"/>
                  </a:lnTo>
                  <a:lnTo>
                    <a:pt x="1158252" y="328497"/>
                  </a:lnTo>
                  <a:lnTo>
                    <a:pt x="1157306" y="329434"/>
                  </a:lnTo>
                  <a:lnTo>
                    <a:pt x="1156355" y="330400"/>
                  </a:lnTo>
                  <a:lnTo>
                    <a:pt x="1155404" y="332297"/>
                  </a:lnTo>
                  <a:lnTo>
                    <a:pt x="1148760" y="332297"/>
                  </a:lnTo>
                  <a:lnTo>
                    <a:pt x="1147809" y="332297"/>
                  </a:lnTo>
                  <a:lnTo>
                    <a:pt x="1145911" y="333229"/>
                  </a:lnTo>
                  <a:lnTo>
                    <a:pt x="1143062" y="334195"/>
                  </a:lnTo>
                  <a:lnTo>
                    <a:pt x="1142116" y="333229"/>
                  </a:lnTo>
                  <a:lnTo>
                    <a:pt x="1140214" y="332297"/>
                  </a:lnTo>
                  <a:lnTo>
                    <a:pt x="1137365" y="329434"/>
                  </a:lnTo>
                  <a:lnTo>
                    <a:pt x="1136419" y="328497"/>
                  </a:lnTo>
                  <a:lnTo>
                    <a:pt x="1131668" y="326600"/>
                  </a:lnTo>
                  <a:lnTo>
                    <a:pt x="1130721" y="328497"/>
                  </a:lnTo>
                  <a:lnTo>
                    <a:pt x="1129770" y="330400"/>
                  </a:lnTo>
                  <a:lnTo>
                    <a:pt x="1127873" y="333229"/>
                  </a:lnTo>
                  <a:lnTo>
                    <a:pt x="1125970" y="336092"/>
                  </a:lnTo>
                  <a:lnTo>
                    <a:pt x="1126921" y="343687"/>
                  </a:lnTo>
                  <a:lnTo>
                    <a:pt x="1123126" y="349390"/>
                  </a:lnTo>
                  <a:lnTo>
                    <a:pt x="1122175" y="350316"/>
                  </a:lnTo>
                  <a:lnTo>
                    <a:pt x="1120273" y="356013"/>
                  </a:lnTo>
                  <a:lnTo>
                    <a:pt x="1120273" y="357916"/>
                  </a:lnTo>
                  <a:lnTo>
                    <a:pt x="1119327" y="359808"/>
                  </a:lnTo>
                  <a:lnTo>
                    <a:pt x="1113629" y="361711"/>
                  </a:lnTo>
                  <a:lnTo>
                    <a:pt x="1111732" y="371203"/>
                  </a:lnTo>
                  <a:lnTo>
                    <a:pt x="1110800" y="373106"/>
                  </a:lnTo>
                  <a:lnTo>
                    <a:pt x="1108903" y="376910"/>
                  </a:lnTo>
                  <a:lnTo>
                    <a:pt x="1104137" y="380700"/>
                  </a:lnTo>
                  <a:lnTo>
                    <a:pt x="1103205" y="380700"/>
                  </a:lnTo>
                  <a:lnTo>
                    <a:pt x="1102234" y="382598"/>
                  </a:lnTo>
                  <a:lnTo>
                    <a:pt x="1097508" y="382598"/>
                  </a:lnTo>
                  <a:lnTo>
                    <a:pt x="1096537" y="383564"/>
                  </a:lnTo>
                  <a:lnTo>
                    <a:pt x="1093708" y="385466"/>
                  </a:lnTo>
                  <a:lnTo>
                    <a:pt x="1093708" y="385466"/>
                  </a:lnTo>
                  <a:lnTo>
                    <a:pt x="1091810" y="387364"/>
                  </a:lnTo>
                  <a:lnTo>
                    <a:pt x="1089913" y="388295"/>
                  </a:lnTo>
                  <a:lnTo>
                    <a:pt x="1088942" y="390193"/>
                  </a:lnTo>
                  <a:lnTo>
                    <a:pt x="1086113" y="392095"/>
                  </a:lnTo>
                  <a:lnTo>
                    <a:pt x="1085147" y="393061"/>
                  </a:lnTo>
                  <a:lnTo>
                    <a:pt x="1083245" y="395895"/>
                  </a:lnTo>
                  <a:lnTo>
                    <a:pt x="1081367" y="396861"/>
                  </a:lnTo>
                  <a:lnTo>
                    <a:pt x="1078518" y="401588"/>
                  </a:lnTo>
                  <a:lnTo>
                    <a:pt x="1078518" y="401588"/>
                  </a:lnTo>
                  <a:lnTo>
                    <a:pt x="1076616" y="404456"/>
                  </a:lnTo>
                  <a:lnTo>
                    <a:pt x="1076616" y="405387"/>
                  </a:lnTo>
                  <a:lnTo>
                    <a:pt x="1073772" y="404456"/>
                  </a:lnTo>
                  <a:lnTo>
                    <a:pt x="1072821" y="404456"/>
                  </a:lnTo>
                  <a:lnTo>
                    <a:pt x="1067124" y="403490"/>
                  </a:lnTo>
                  <a:lnTo>
                    <a:pt x="1066177" y="404456"/>
                  </a:lnTo>
                  <a:lnTo>
                    <a:pt x="1064275" y="405387"/>
                  </a:lnTo>
                  <a:lnTo>
                    <a:pt x="1063323" y="408256"/>
                  </a:lnTo>
                  <a:lnTo>
                    <a:pt x="1062377" y="412982"/>
                  </a:lnTo>
                  <a:lnTo>
                    <a:pt x="1060480" y="415851"/>
                  </a:lnTo>
                  <a:lnTo>
                    <a:pt x="1061431" y="426275"/>
                  </a:lnTo>
                  <a:lnTo>
                    <a:pt x="1061431" y="427246"/>
                  </a:lnTo>
                  <a:lnTo>
                    <a:pt x="1062377" y="434841"/>
                  </a:lnTo>
                  <a:lnTo>
                    <a:pt x="1062377" y="450962"/>
                  </a:lnTo>
                  <a:lnTo>
                    <a:pt x="1060480" y="458557"/>
                  </a:lnTo>
                  <a:lnTo>
                    <a:pt x="1060480" y="460454"/>
                  </a:lnTo>
                  <a:lnTo>
                    <a:pt x="1060480" y="467103"/>
                  </a:lnTo>
                  <a:lnTo>
                    <a:pt x="1058577" y="471849"/>
                  </a:lnTo>
                  <a:lnTo>
                    <a:pt x="1057631" y="471849"/>
                  </a:lnTo>
                  <a:lnTo>
                    <a:pt x="1055734" y="472800"/>
                  </a:lnTo>
                  <a:lnTo>
                    <a:pt x="1052880" y="473747"/>
                  </a:lnTo>
                  <a:lnTo>
                    <a:pt x="1047187" y="481346"/>
                  </a:lnTo>
                  <a:lnTo>
                    <a:pt x="1043388" y="498433"/>
                  </a:lnTo>
                  <a:lnTo>
                    <a:pt x="1034841" y="516472"/>
                  </a:lnTo>
                  <a:lnTo>
                    <a:pt x="1033890" y="522169"/>
                  </a:lnTo>
                  <a:lnTo>
                    <a:pt x="1030095" y="528818"/>
                  </a:lnTo>
                  <a:lnTo>
                    <a:pt x="1028198" y="530715"/>
                  </a:lnTo>
                  <a:lnTo>
                    <a:pt x="1027247" y="534515"/>
                  </a:lnTo>
                  <a:lnTo>
                    <a:pt x="1030095" y="545910"/>
                  </a:lnTo>
                  <a:lnTo>
                    <a:pt x="1032944" y="556349"/>
                  </a:lnTo>
                  <a:lnTo>
                    <a:pt x="1038641" y="565846"/>
                  </a:lnTo>
                  <a:lnTo>
                    <a:pt x="1037690" y="565846"/>
                  </a:lnTo>
                  <a:lnTo>
                    <a:pt x="1032944" y="565846"/>
                  </a:lnTo>
                  <a:lnTo>
                    <a:pt x="1025349" y="572490"/>
                  </a:lnTo>
                  <a:lnTo>
                    <a:pt x="1022500" y="574392"/>
                  </a:lnTo>
                  <a:lnTo>
                    <a:pt x="1021549" y="574392"/>
                  </a:lnTo>
                  <a:lnTo>
                    <a:pt x="1020598" y="575319"/>
                  </a:lnTo>
                  <a:lnTo>
                    <a:pt x="1015852" y="590513"/>
                  </a:lnTo>
                  <a:lnTo>
                    <a:pt x="1013954" y="605703"/>
                  </a:lnTo>
                  <a:lnTo>
                    <a:pt x="1001613" y="619000"/>
                  </a:lnTo>
                  <a:lnTo>
                    <a:pt x="997813" y="626595"/>
                  </a:lnTo>
                  <a:lnTo>
                    <a:pt x="999716" y="633259"/>
                  </a:lnTo>
                  <a:lnTo>
                    <a:pt x="1006359" y="639888"/>
                  </a:lnTo>
                  <a:lnTo>
                    <a:pt x="1016803" y="646551"/>
                  </a:lnTo>
                  <a:lnTo>
                    <a:pt x="1017754" y="648449"/>
                  </a:lnTo>
                  <a:lnTo>
                    <a:pt x="1031046" y="659843"/>
                  </a:lnTo>
                  <a:lnTo>
                    <a:pt x="1031046" y="661741"/>
                  </a:lnTo>
                  <a:lnTo>
                    <a:pt x="1031993" y="663638"/>
                  </a:lnTo>
                  <a:lnTo>
                    <a:pt x="1035793" y="667438"/>
                  </a:lnTo>
                  <a:lnTo>
                    <a:pt x="1038641" y="674067"/>
                  </a:lnTo>
                  <a:lnTo>
                    <a:pt x="1040539" y="676931"/>
                  </a:lnTo>
                  <a:lnTo>
                    <a:pt x="1043388" y="681662"/>
                  </a:lnTo>
                  <a:lnTo>
                    <a:pt x="1047187" y="688306"/>
                  </a:lnTo>
                  <a:lnTo>
                    <a:pt x="1048134" y="690208"/>
                  </a:lnTo>
                  <a:lnTo>
                    <a:pt x="1049085" y="691154"/>
                  </a:lnTo>
                  <a:lnTo>
                    <a:pt x="1053831" y="692106"/>
                  </a:lnTo>
                  <a:lnTo>
                    <a:pt x="1053831" y="701603"/>
                  </a:lnTo>
                  <a:lnTo>
                    <a:pt x="1054782" y="704451"/>
                  </a:lnTo>
                  <a:lnTo>
                    <a:pt x="1050982" y="707295"/>
                  </a:lnTo>
                  <a:lnTo>
                    <a:pt x="1049085" y="708247"/>
                  </a:lnTo>
                  <a:lnTo>
                    <a:pt x="1047187" y="709198"/>
                  </a:lnTo>
                  <a:lnTo>
                    <a:pt x="1045285" y="710144"/>
                  </a:lnTo>
                  <a:lnTo>
                    <a:pt x="1043388" y="711095"/>
                  </a:lnTo>
                  <a:lnTo>
                    <a:pt x="1042441" y="717739"/>
                  </a:lnTo>
                  <a:lnTo>
                    <a:pt x="1042441" y="721539"/>
                  </a:lnTo>
                  <a:lnTo>
                    <a:pt x="1041490" y="722485"/>
                  </a:lnTo>
                  <a:lnTo>
                    <a:pt x="1041490" y="727236"/>
                  </a:lnTo>
                  <a:lnTo>
                    <a:pt x="1041490" y="732934"/>
                  </a:lnTo>
                  <a:lnTo>
                    <a:pt x="1043388" y="733880"/>
                  </a:lnTo>
                  <a:lnTo>
                    <a:pt x="1045285" y="737680"/>
                  </a:lnTo>
                  <a:lnTo>
                    <a:pt x="1047187" y="739582"/>
                  </a:lnTo>
                  <a:lnTo>
                    <a:pt x="1048134" y="740529"/>
                  </a:lnTo>
                  <a:lnTo>
                    <a:pt x="1048134" y="742426"/>
                  </a:lnTo>
                  <a:lnTo>
                    <a:pt x="1050982" y="742426"/>
                  </a:lnTo>
                  <a:lnTo>
                    <a:pt x="1052880" y="741475"/>
                  </a:lnTo>
                  <a:lnTo>
                    <a:pt x="1053831" y="741475"/>
                  </a:lnTo>
                  <a:lnTo>
                    <a:pt x="1054782" y="741475"/>
                  </a:lnTo>
                  <a:lnTo>
                    <a:pt x="1058577" y="742426"/>
                  </a:lnTo>
                  <a:lnTo>
                    <a:pt x="1063323" y="743377"/>
                  </a:lnTo>
                  <a:lnTo>
                    <a:pt x="1069021" y="744328"/>
                  </a:lnTo>
                  <a:lnTo>
                    <a:pt x="1071870" y="746221"/>
                  </a:lnTo>
                  <a:lnTo>
                    <a:pt x="1071870" y="747177"/>
                  </a:lnTo>
                  <a:lnTo>
                    <a:pt x="1072821" y="749075"/>
                  </a:lnTo>
                  <a:lnTo>
                    <a:pt x="1071870" y="750972"/>
                  </a:lnTo>
                  <a:lnTo>
                    <a:pt x="1070923" y="750972"/>
                  </a:lnTo>
                  <a:lnTo>
                    <a:pt x="1069972" y="752870"/>
                  </a:lnTo>
                  <a:lnTo>
                    <a:pt x="1069021" y="753821"/>
                  </a:lnTo>
                  <a:lnTo>
                    <a:pt x="1068075" y="754772"/>
                  </a:lnTo>
                  <a:lnTo>
                    <a:pt x="1067124" y="755718"/>
                  </a:lnTo>
                  <a:lnTo>
                    <a:pt x="1067124" y="760465"/>
                  </a:lnTo>
                  <a:lnTo>
                    <a:pt x="1067124" y="763318"/>
                  </a:lnTo>
                  <a:lnTo>
                    <a:pt x="1066177" y="767113"/>
                  </a:lnTo>
                  <a:lnTo>
                    <a:pt x="1065226" y="768064"/>
                  </a:lnTo>
                  <a:lnTo>
                    <a:pt x="1064275" y="773762"/>
                  </a:lnTo>
                  <a:lnTo>
                    <a:pt x="1063323" y="778508"/>
                  </a:lnTo>
                  <a:lnTo>
                    <a:pt x="1061431" y="780406"/>
                  </a:lnTo>
                  <a:lnTo>
                    <a:pt x="1057631" y="782308"/>
                  </a:lnTo>
                  <a:lnTo>
                    <a:pt x="1056680" y="784200"/>
                  </a:lnTo>
                  <a:lnTo>
                    <a:pt x="1054782" y="786103"/>
                  </a:lnTo>
                  <a:lnTo>
                    <a:pt x="1053831" y="787054"/>
                  </a:lnTo>
                  <a:lnTo>
                    <a:pt x="1050982" y="787054"/>
                  </a:lnTo>
                  <a:lnTo>
                    <a:pt x="1046236" y="788947"/>
                  </a:lnTo>
                  <a:lnTo>
                    <a:pt x="1043388" y="790849"/>
                  </a:lnTo>
                  <a:lnTo>
                    <a:pt x="1043388" y="791800"/>
                  </a:lnTo>
                  <a:lnTo>
                    <a:pt x="1041490" y="794649"/>
                  </a:lnTo>
                  <a:lnTo>
                    <a:pt x="1040539" y="798444"/>
                  </a:lnTo>
                  <a:lnTo>
                    <a:pt x="1038641" y="800341"/>
                  </a:lnTo>
                  <a:lnTo>
                    <a:pt x="1038641" y="802244"/>
                  </a:lnTo>
                  <a:lnTo>
                    <a:pt x="1037690" y="804141"/>
                  </a:lnTo>
                  <a:lnTo>
                    <a:pt x="1035793" y="805092"/>
                  </a:lnTo>
                  <a:lnTo>
                    <a:pt x="1035793" y="806024"/>
                  </a:lnTo>
                  <a:lnTo>
                    <a:pt x="1032944" y="810790"/>
                  </a:lnTo>
                  <a:lnTo>
                    <a:pt x="1031046" y="820287"/>
                  </a:lnTo>
                  <a:lnTo>
                    <a:pt x="1030095" y="823111"/>
                  </a:lnTo>
                  <a:lnTo>
                    <a:pt x="1028198" y="825014"/>
                  </a:lnTo>
                  <a:lnTo>
                    <a:pt x="1026295" y="825980"/>
                  </a:lnTo>
                  <a:lnTo>
                    <a:pt x="1024398" y="826911"/>
                  </a:lnTo>
                  <a:lnTo>
                    <a:pt x="1021549" y="827882"/>
                  </a:lnTo>
                  <a:lnTo>
                    <a:pt x="1020598" y="829780"/>
                  </a:lnTo>
                  <a:lnTo>
                    <a:pt x="1019652" y="830706"/>
                  </a:lnTo>
                  <a:lnTo>
                    <a:pt x="1020598" y="833575"/>
                  </a:lnTo>
                  <a:lnTo>
                    <a:pt x="1020598" y="835477"/>
                  </a:lnTo>
                  <a:lnTo>
                    <a:pt x="1021549" y="842101"/>
                  </a:lnTo>
                  <a:lnTo>
                    <a:pt x="1023452" y="845901"/>
                  </a:lnTo>
                  <a:lnTo>
                    <a:pt x="1024398" y="847798"/>
                  </a:lnTo>
                  <a:lnTo>
                    <a:pt x="1026295" y="848769"/>
                  </a:lnTo>
                  <a:lnTo>
                    <a:pt x="1027247" y="849696"/>
                  </a:lnTo>
                  <a:lnTo>
                    <a:pt x="1030095" y="853496"/>
                  </a:lnTo>
                  <a:lnTo>
                    <a:pt x="1029144" y="862057"/>
                  </a:lnTo>
                  <a:lnTo>
                    <a:pt x="1029144" y="863959"/>
                  </a:lnTo>
                  <a:lnTo>
                    <a:pt x="1027247" y="866788"/>
                  </a:lnTo>
                  <a:lnTo>
                    <a:pt x="1023452" y="868685"/>
                  </a:lnTo>
                  <a:lnTo>
                    <a:pt x="1023452" y="869652"/>
                  </a:lnTo>
                  <a:lnTo>
                    <a:pt x="1022500" y="870588"/>
                  </a:lnTo>
                  <a:lnTo>
                    <a:pt x="1021549" y="871554"/>
                  </a:lnTo>
                  <a:lnTo>
                    <a:pt x="1019652" y="872485"/>
                  </a:lnTo>
                  <a:lnTo>
                    <a:pt x="1017754" y="874388"/>
                  </a:lnTo>
                  <a:lnTo>
                    <a:pt x="1016803" y="875354"/>
                  </a:lnTo>
                  <a:lnTo>
                    <a:pt x="1016803" y="877251"/>
                  </a:lnTo>
                  <a:lnTo>
                    <a:pt x="1015852" y="881046"/>
                  </a:lnTo>
                  <a:lnTo>
                    <a:pt x="1014901" y="881046"/>
                  </a:lnTo>
                  <a:lnTo>
                    <a:pt x="1012057" y="882949"/>
                  </a:lnTo>
                  <a:lnTo>
                    <a:pt x="1010154" y="883880"/>
                  </a:lnTo>
                  <a:lnTo>
                    <a:pt x="1008257" y="885778"/>
                  </a:lnTo>
                  <a:lnTo>
                    <a:pt x="1006359" y="886749"/>
                  </a:lnTo>
                  <a:lnTo>
                    <a:pt x="1005408" y="887675"/>
                  </a:lnTo>
                  <a:lnTo>
                    <a:pt x="1003511" y="888646"/>
                  </a:lnTo>
                  <a:lnTo>
                    <a:pt x="1001613" y="889577"/>
                  </a:lnTo>
                  <a:lnTo>
                    <a:pt x="998765" y="891475"/>
                  </a:lnTo>
                  <a:lnTo>
                    <a:pt x="989267" y="889577"/>
                  </a:lnTo>
                  <a:lnTo>
                    <a:pt x="987370" y="888646"/>
                  </a:lnTo>
                  <a:lnTo>
                    <a:pt x="985472" y="885778"/>
                  </a:lnTo>
                  <a:lnTo>
                    <a:pt x="984521" y="883880"/>
                  </a:lnTo>
                  <a:lnTo>
                    <a:pt x="983570" y="881983"/>
                  </a:lnTo>
                  <a:lnTo>
                    <a:pt x="979775" y="880080"/>
                  </a:lnTo>
                  <a:lnTo>
                    <a:pt x="976926" y="878183"/>
                  </a:lnTo>
                  <a:lnTo>
                    <a:pt x="975029" y="878183"/>
                  </a:lnTo>
                  <a:lnTo>
                    <a:pt x="971229" y="876280"/>
                  </a:lnTo>
                  <a:lnTo>
                    <a:pt x="964580" y="872485"/>
                  </a:lnTo>
                  <a:lnTo>
                    <a:pt x="962683" y="872485"/>
                  </a:lnTo>
                  <a:lnTo>
                    <a:pt x="961731" y="871554"/>
                  </a:lnTo>
                  <a:lnTo>
                    <a:pt x="960785" y="865857"/>
                  </a:lnTo>
                  <a:lnTo>
                    <a:pt x="959834" y="864890"/>
                  </a:lnTo>
                  <a:lnTo>
                    <a:pt x="955088" y="863959"/>
                  </a:lnTo>
                  <a:lnTo>
                    <a:pt x="951293" y="862057"/>
                  </a:lnTo>
                  <a:lnTo>
                    <a:pt x="951293" y="862057"/>
                  </a:lnTo>
                  <a:lnTo>
                    <a:pt x="950341" y="861090"/>
                  </a:lnTo>
                  <a:lnTo>
                    <a:pt x="949390" y="860159"/>
                  </a:lnTo>
                  <a:lnTo>
                    <a:pt x="948439" y="857291"/>
                  </a:lnTo>
                  <a:lnTo>
                    <a:pt x="946542" y="854462"/>
                  </a:lnTo>
                  <a:lnTo>
                    <a:pt x="945595" y="853496"/>
                  </a:lnTo>
                  <a:lnTo>
                    <a:pt x="944644" y="852564"/>
                  </a:lnTo>
                  <a:lnTo>
                    <a:pt x="943693" y="852564"/>
                  </a:lnTo>
                  <a:lnTo>
                    <a:pt x="939898" y="851598"/>
                  </a:lnTo>
                  <a:lnTo>
                    <a:pt x="937049" y="847798"/>
                  </a:lnTo>
                  <a:lnTo>
                    <a:pt x="935147" y="845901"/>
                  </a:lnTo>
                  <a:lnTo>
                    <a:pt x="935147" y="845901"/>
                  </a:lnTo>
                  <a:lnTo>
                    <a:pt x="931352" y="844969"/>
                  </a:lnTo>
                  <a:lnTo>
                    <a:pt x="930401" y="844003"/>
                  </a:lnTo>
                  <a:lnTo>
                    <a:pt x="929449" y="843067"/>
                  </a:lnTo>
                  <a:lnTo>
                    <a:pt x="928503" y="841164"/>
                  </a:lnTo>
                  <a:lnTo>
                    <a:pt x="925654" y="839272"/>
                  </a:lnTo>
                  <a:lnTo>
                    <a:pt x="921854" y="837374"/>
                  </a:lnTo>
                  <a:lnTo>
                    <a:pt x="920908" y="837374"/>
                  </a:lnTo>
                  <a:lnTo>
                    <a:pt x="919957" y="837374"/>
                  </a:lnTo>
                  <a:lnTo>
                    <a:pt x="919006" y="838301"/>
                  </a:lnTo>
                  <a:lnTo>
                    <a:pt x="916157" y="839272"/>
                  </a:lnTo>
                  <a:lnTo>
                    <a:pt x="913313" y="839272"/>
                  </a:lnTo>
                  <a:lnTo>
                    <a:pt x="910460" y="838301"/>
                  </a:lnTo>
                  <a:lnTo>
                    <a:pt x="910460" y="838301"/>
                  </a:lnTo>
                  <a:lnTo>
                    <a:pt x="905714" y="833575"/>
                  </a:lnTo>
                  <a:lnTo>
                    <a:pt x="904767" y="832609"/>
                  </a:lnTo>
                  <a:lnTo>
                    <a:pt x="901919" y="831677"/>
                  </a:lnTo>
                  <a:lnTo>
                    <a:pt x="899070" y="831677"/>
                  </a:lnTo>
                  <a:lnTo>
                    <a:pt x="894324" y="833575"/>
                  </a:lnTo>
                  <a:lnTo>
                    <a:pt x="885778" y="836408"/>
                  </a:lnTo>
                  <a:lnTo>
                    <a:pt x="881026" y="837374"/>
                  </a:lnTo>
                  <a:lnTo>
                    <a:pt x="877232" y="837374"/>
                  </a:lnTo>
                  <a:lnTo>
                    <a:pt x="873432" y="833575"/>
                  </a:lnTo>
                  <a:lnTo>
                    <a:pt x="873432" y="833575"/>
                  </a:lnTo>
                  <a:lnTo>
                    <a:pt x="870603" y="834506"/>
                  </a:lnTo>
                  <a:lnTo>
                    <a:pt x="869637" y="835477"/>
                  </a:lnTo>
                  <a:lnTo>
                    <a:pt x="866808" y="837374"/>
                  </a:lnTo>
                  <a:lnTo>
                    <a:pt x="864910" y="838301"/>
                  </a:lnTo>
                  <a:lnTo>
                    <a:pt x="864910" y="839272"/>
                  </a:lnTo>
                  <a:lnTo>
                    <a:pt x="863008" y="841164"/>
                  </a:lnTo>
                  <a:lnTo>
                    <a:pt x="859213" y="845901"/>
                  </a:lnTo>
                  <a:lnTo>
                    <a:pt x="858242" y="847798"/>
                  </a:lnTo>
                  <a:lnTo>
                    <a:pt x="855413" y="854462"/>
                  </a:lnTo>
                  <a:lnTo>
                    <a:pt x="854447" y="855398"/>
                  </a:lnTo>
                  <a:lnTo>
                    <a:pt x="853515" y="856364"/>
                  </a:lnTo>
                  <a:lnTo>
                    <a:pt x="849716" y="863959"/>
                  </a:lnTo>
                  <a:lnTo>
                    <a:pt x="848749" y="864890"/>
                  </a:lnTo>
                  <a:lnTo>
                    <a:pt x="831677" y="892441"/>
                  </a:lnTo>
                  <a:lnTo>
                    <a:pt x="829775" y="894344"/>
                  </a:lnTo>
                  <a:lnTo>
                    <a:pt x="814585" y="887675"/>
                  </a:lnTo>
                  <a:lnTo>
                    <a:pt x="805092" y="882949"/>
                  </a:lnTo>
                  <a:lnTo>
                    <a:pt x="804141" y="881983"/>
                  </a:lnTo>
                  <a:lnTo>
                    <a:pt x="803195" y="880080"/>
                  </a:lnTo>
                  <a:lnTo>
                    <a:pt x="794644" y="881046"/>
                  </a:lnTo>
                  <a:lnTo>
                    <a:pt x="789898" y="882949"/>
                  </a:lnTo>
                  <a:lnTo>
                    <a:pt x="776605" y="890544"/>
                  </a:lnTo>
                  <a:lnTo>
                    <a:pt x="772810" y="895270"/>
                  </a:lnTo>
                  <a:lnTo>
                    <a:pt x="770908" y="895270"/>
                  </a:lnTo>
                  <a:lnTo>
                    <a:pt x="764264" y="897172"/>
                  </a:lnTo>
                  <a:lnTo>
                    <a:pt x="746221" y="888646"/>
                  </a:lnTo>
                  <a:lnTo>
                    <a:pt x="719641" y="888646"/>
                  </a:lnTo>
                  <a:lnTo>
                    <a:pt x="712046" y="886749"/>
                  </a:lnTo>
                  <a:lnTo>
                    <a:pt x="705398" y="879149"/>
                  </a:lnTo>
                  <a:lnTo>
                    <a:pt x="703495" y="878183"/>
                  </a:lnTo>
                  <a:lnTo>
                    <a:pt x="702549" y="877251"/>
                  </a:lnTo>
                  <a:lnTo>
                    <a:pt x="700652" y="875354"/>
                  </a:lnTo>
                  <a:lnTo>
                    <a:pt x="699700" y="874388"/>
                  </a:lnTo>
                  <a:lnTo>
                    <a:pt x="696852" y="871554"/>
                  </a:lnTo>
                  <a:lnTo>
                    <a:pt x="694003" y="865857"/>
                  </a:lnTo>
                  <a:lnTo>
                    <a:pt x="688306" y="863959"/>
                  </a:lnTo>
                  <a:lnTo>
                    <a:pt x="683559" y="863959"/>
                  </a:lnTo>
                  <a:lnTo>
                    <a:pt x="680711" y="868685"/>
                  </a:lnTo>
                  <a:lnTo>
                    <a:pt x="680711" y="875354"/>
                  </a:lnTo>
                  <a:lnTo>
                    <a:pt x="679760" y="884846"/>
                  </a:lnTo>
                  <a:lnTo>
                    <a:pt x="678813" y="884846"/>
                  </a:lnTo>
                  <a:lnTo>
                    <a:pt x="674067" y="885778"/>
                  </a:lnTo>
                  <a:lnTo>
                    <a:pt x="673116" y="885778"/>
                  </a:lnTo>
                  <a:lnTo>
                    <a:pt x="665521" y="884846"/>
                  </a:lnTo>
                  <a:lnTo>
                    <a:pt x="663624" y="882949"/>
                  </a:lnTo>
                  <a:lnTo>
                    <a:pt x="658872" y="880080"/>
                  </a:lnTo>
                  <a:lnTo>
                    <a:pt x="656024" y="879149"/>
                  </a:lnTo>
                  <a:lnTo>
                    <a:pt x="654126" y="878183"/>
                  </a:lnTo>
                  <a:lnTo>
                    <a:pt x="652229" y="875354"/>
                  </a:lnTo>
                  <a:lnTo>
                    <a:pt x="651277" y="871554"/>
                  </a:lnTo>
                  <a:lnTo>
                    <a:pt x="651277" y="867759"/>
                  </a:lnTo>
                  <a:lnTo>
                    <a:pt x="653175" y="863959"/>
                  </a:lnTo>
                  <a:lnTo>
                    <a:pt x="649380" y="862057"/>
                  </a:lnTo>
                  <a:lnTo>
                    <a:pt x="648429" y="864890"/>
                  </a:lnTo>
                  <a:lnTo>
                    <a:pt x="648429" y="867759"/>
                  </a:lnTo>
                  <a:lnTo>
                    <a:pt x="647478" y="869652"/>
                  </a:lnTo>
                  <a:lnTo>
                    <a:pt x="646531" y="870588"/>
                  </a:lnTo>
                  <a:lnTo>
                    <a:pt x="642731" y="870588"/>
                  </a:lnTo>
                  <a:lnTo>
                    <a:pt x="640834" y="867759"/>
                  </a:lnTo>
                  <a:lnTo>
                    <a:pt x="639883" y="867759"/>
                  </a:lnTo>
                  <a:lnTo>
                    <a:pt x="637034" y="869652"/>
                  </a:lnTo>
                  <a:lnTo>
                    <a:pt x="634205" y="871554"/>
                  </a:lnTo>
                  <a:lnTo>
                    <a:pt x="631342" y="873451"/>
                  </a:lnTo>
                  <a:lnTo>
                    <a:pt x="630410" y="874388"/>
                  </a:lnTo>
                  <a:lnTo>
                    <a:pt x="629439" y="876280"/>
                  </a:lnTo>
                  <a:lnTo>
                    <a:pt x="626610" y="878183"/>
                  </a:lnTo>
                  <a:lnTo>
                    <a:pt x="620913" y="884846"/>
                  </a:lnTo>
                  <a:lnTo>
                    <a:pt x="619015" y="891475"/>
                  </a:lnTo>
                  <a:lnTo>
                    <a:pt x="614249" y="892441"/>
                  </a:lnTo>
                  <a:lnTo>
                    <a:pt x="611420" y="892441"/>
                  </a:lnTo>
                  <a:lnTo>
                    <a:pt x="602874" y="894344"/>
                  </a:lnTo>
                  <a:lnTo>
                    <a:pt x="583885" y="902870"/>
                  </a:lnTo>
                  <a:lnTo>
                    <a:pt x="550651" y="890544"/>
                  </a:lnTo>
                  <a:lnTo>
                    <a:pt x="548754" y="887675"/>
                  </a:lnTo>
                  <a:lnTo>
                    <a:pt x="542105" y="861090"/>
                  </a:lnTo>
                  <a:lnTo>
                    <a:pt x="543057" y="862057"/>
                  </a:lnTo>
                  <a:lnTo>
                    <a:pt x="546857" y="863959"/>
                  </a:lnTo>
                  <a:lnTo>
                    <a:pt x="547803" y="863959"/>
                  </a:lnTo>
                  <a:lnTo>
                    <a:pt x="549705" y="862993"/>
                  </a:lnTo>
                  <a:lnTo>
                    <a:pt x="553500" y="858262"/>
                  </a:lnTo>
                  <a:lnTo>
                    <a:pt x="552554" y="845901"/>
                  </a:lnTo>
                  <a:lnTo>
                    <a:pt x="549705" y="843067"/>
                  </a:lnTo>
                  <a:lnTo>
                    <a:pt x="551603" y="831677"/>
                  </a:lnTo>
                  <a:lnTo>
                    <a:pt x="548754" y="824082"/>
                  </a:lnTo>
                  <a:lnTo>
                    <a:pt x="544008" y="817419"/>
                  </a:lnTo>
                  <a:lnTo>
                    <a:pt x="543057" y="815516"/>
                  </a:lnTo>
                  <a:lnTo>
                    <a:pt x="542105" y="813619"/>
                  </a:lnTo>
                  <a:lnTo>
                    <a:pt x="541159" y="814585"/>
                  </a:lnTo>
                  <a:lnTo>
                    <a:pt x="539262" y="815516"/>
                  </a:lnTo>
                  <a:lnTo>
                    <a:pt x="539262" y="817419"/>
                  </a:lnTo>
                  <a:lnTo>
                    <a:pt x="537359" y="818385"/>
                  </a:lnTo>
                  <a:lnTo>
                    <a:pt x="536413" y="820287"/>
                  </a:lnTo>
                  <a:lnTo>
                    <a:pt x="535462" y="820287"/>
                  </a:lnTo>
                  <a:lnTo>
                    <a:pt x="528818" y="819311"/>
                  </a:lnTo>
                  <a:lnTo>
                    <a:pt x="527867" y="816487"/>
                  </a:lnTo>
                  <a:lnTo>
                    <a:pt x="526916" y="812687"/>
                  </a:lnTo>
                  <a:lnTo>
                    <a:pt x="523121" y="810790"/>
                  </a:lnTo>
                  <a:lnTo>
                    <a:pt x="520272" y="807931"/>
                  </a:lnTo>
                  <a:lnTo>
                    <a:pt x="516472" y="802244"/>
                  </a:lnTo>
                  <a:lnTo>
                    <a:pt x="516472" y="797497"/>
                  </a:lnTo>
                  <a:lnTo>
                    <a:pt x="519321" y="796547"/>
                  </a:lnTo>
                  <a:lnTo>
                    <a:pt x="522169" y="796547"/>
                  </a:lnTo>
                  <a:lnTo>
                    <a:pt x="527867" y="796547"/>
                  </a:lnTo>
                  <a:lnTo>
                    <a:pt x="530715" y="797497"/>
                  </a:lnTo>
                  <a:lnTo>
                    <a:pt x="530715" y="796547"/>
                  </a:lnTo>
                  <a:lnTo>
                    <a:pt x="533564" y="794649"/>
                  </a:lnTo>
                  <a:lnTo>
                    <a:pt x="532613" y="788947"/>
                  </a:lnTo>
                  <a:lnTo>
                    <a:pt x="532613" y="788947"/>
                  </a:lnTo>
                  <a:lnTo>
                    <a:pt x="532613" y="786103"/>
                  </a:lnTo>
                  <a:lnTo>
                    <a:pt x="533564" y="783254"/>
                  </a:lnTo>
                  <a:lnTo>
                    <a:pt x="534515" y="777562"/>
                  </a:lnTo>
                  <a:lnTo>
                    <a:pt x="535462" y="772811"/>
                  </a:lnTo>
                  <a:lnTo>
                    <a:pt x="537359" y="769962"/>
                  </a:lnTo>
                  <a:lnTo>
                    <a:pt x="538310" y="769010"/>
                  </a:lnTo>
                  <a:lnTo>
                    <a:pt x="536413" y="766167"/>
                  </a:lnTo>
                  <a:lnTo>
                    <a:pt x="536413" y="765211"/>
                  </a:lnTo>
                  <a:lnTo>
                    <a:pt x="530715" y="761416"/>
                  </a:lnTo>
                  <a:lnTo>
                    <a:pt x="528818" y="762367"/>
                  </a:lnTo>
                  <a:lnTo>
                    <a:pt x="525018" y="760465"/>
                  </a:lnTo>
                  <a:lnTo>
                    <a:pt x="525018" y="754772"/>
                  </a:lnTo>
                  <a:lnTo>
                    <a:pt x="525018" y="754772"/>
                  </a:lnTo>
                  <a:lnTo>
                    <a:pt x="525018" y="753821"/>
                  </a:lnTo>
                  <a:lnTo>
                    <a:pt x="524067" y="748123"/>
                  </a:lnTo>
                  <a:lnTo>
                    <a:pt x="523121" y="747177"/>
                  </a:lnTo>
                  <a:lnTo>
                    <a:pt x="523121" y="743377"/>
                  </a:lnTo>
                  <a:lnTo>
                    <a:pt x="523121" y="737680"/>
                  </a:lnTo>
                  <a:lnTo>
                    <a:pt x="524067" y="734831"/>
                  </a:lnTo>
                  <a:lnTo>
                    <a:pt x="524067" y="734831"/>
                  </a:lnTo>
                  <a:lnTo>
                    <a:pt x="523121" y="731036"/>
                  </a:lnTo>
                  <a:lnTo>
                    <a:pt x="523121" y="728187"/>
                  </a:lnTo>
                  <a:lnTo>
                    <a:pt x="519321" y="729134"/>
                  </a:lnTo>
                  <a:lnTo>
                    <a:pt x="519321" y="729134"/>
                  </a:lnTo>
                  <a:lnTo>
                    <a:pt x="516472" y="730085"/>
                  </a:lnTo>
                  <a:lnTo>
                    <a:pt x="510775" y="732934"/>
                  </a:lnTo>
                  <a:lnTo>
                    <a:pt x="509828" y="733880"/>
                  </a:lnTo>
                  <a:lnTo>
                    <a:pt x="506028" y="736729"/>
                  </a:lnTo>
                  <a:lnTo>
                    <a:pt x="503180" y="733880"/>
                  </a:lnTo>
                  <a:lnTo>
                    <a:pt x="502228" y="733880"/>
                  </a:lnTo>
                  <a:lnTo>
                    <a:pt x="499380" y="732934"/>
                  </a:lnTo>
                  <a:lnTo>
                    <a:pt x="497482" y="731982"/>
                  </a:lnTo>
                  <a:lnTo>
                    <a:pt x="496536" y="731036"/>
                  </a:lnTo>
                  <a:lnTo>
                    <a:pt x="493682" y="731036"/>
                  </a:lnTo>
                  <a:lnTo>
                    <a:pt x="492736" y="731982"/>
                  </a:lnTo>
                  <a:lnTo>
                    <a:pt x="490839" y="737680"/>
                  </a:lnTo>
                  <a:lnTo>
                    <a:pt x="491785" y="740529"/>
                  </a:lnTo>
                  <a:lnTo>
                    <a:pt x="491785" y="741475"/>
                  </a:lnTo>
                  <a:lnTo>
                    <a:pt x="491785" y="742426"/>
                  </a:lnTo>
                  <a:lnTo>
                    <a:pt x="491785" y="746221"/>
                  </a:lnTo>
                  <a:lnTo>
                    <a:pt x="490839" y="749075"/>
                  </a:lnTo>
                  <a:lnTo>
                    <a:pt x="487990" y="754772"/>
                  </a:lnTo>
                  <a:lnTo>
                    <a:pt x="483239" y="756670"/>
                  </a:lnTo>
                  <a:lnTo>
                    <a:pt x="479444" y="759518"/>
                  </a:lnTo>
                  <a:lnTo>
                    <a:pt x="479444" y="762367"/>
                  </a:lnTo>
                  <a:lnTo>
                    <a:pt x="477546" y="767113"/>
                  </a:lnTo>
                  <a:lnTo>
                    <a:pt x="469947" y="767113"/>
                  </a:lnTo>
                  <a:lnTo>
                    <a:pt x="469000" y="767113"/>
                  </a:lnTo>
                  <a:lnTo>
                    <a:pt x="467103" y="769962"/>
                  </a:lnTo>
                  <a:lnTo>
                    <a:pt x="467103" y="771859"/>
                  </a:lnTo>
                  <a:lnTo>
                    <a:pt x="469000" y="783254"/>
                  </a:lnTo>
                  <a:lnTo>
                    <a:pt x="453810" y="800341"/>
                  </a:lnTo>
                  <a:lnTo>
                    <a:pt x="449059" y="801298"/>
                  </a:lnTo>
                  <a:lnTo>
                    <a:pt x="427221" y="792746"/>
                  </a:lnTo>
                  <a:lnTo>
                    <a:pt x="421524" y="790849"/>
                  </a:lnTo>
                  <a:lnTo>
                    <a:pt x="406334" y="763318"/>
                  </a:lnTo>
                  <a:lnTo>
                    <a:pt x="411085" y="753821"/>
                  </a:lnTo>
                  <a:lnTo>
                    <a:pt x="407285" y="752870"/>
                  </a:lnTo>
                  <a:lnTo>
                    <a:pt x="405388" y="749075"/>
                  </a:lnTo>
                  <a:lnTo>
                    <a:pt x="386418" y="737680"/>
                  </a:lnTo>
                  <a:lnTo>
                    <a:pt x="380720" y="732934"/>
                  </a:lnTo>
                  <a:lnTo>
                    <a:pt x="371223" y="730085"/>
                  </a:lnTo>
                  <a:lnTo>
                    <a:pt x="354131" y="728187"/>
                  </a:lnTo>
                  <a:lnTo>
                    <a:pt x="355082" y="727236"/>
                  </a:lnTo>
                  <a:lnTo>
                    <a:pt x="356033" y="724388"/>
                  </a:lnTo>
                  <a:lnTo>
                    <a:pt x="356979" y="718690"/>
                  </a:lnTo>
                  <a:lnTo>
                    <a:pt x="356979" y="712046"/>
                  </a:lnTo>
                  <a:lnTo>
                    <a:pt x="352233" y="711095"/>
                  </a:lnTo>
                  <a:lnTo>
                    <a:pt x="350336" y="711095"/>
                  </a:lnTo>
                  <a:lnTo>
                    <a:pt x="348438" y="712046"/>
                  </a:lnTo>
                  <a:lnTo>
                    <a:pt x="343687" y="706349"/>
                  </a:lnTo>
                  <a:lnTo>
                    <a:pt x="340838" y="706349"/>
                  </a:lnTo>
                  <a:lnTo>
                    <a:pt x="337043" y="706349"/>
                  </a:lnTo>
                  <a:lnTo>
                    <a:pt x="332297" y="709198"/>
                  </a:lnTo>
                  <a:lnTo>
                    <a:pt x="332297" y="714890"/>
                  </a:lnTo>
                  <a:lnTo>
                    <a:pt x="332297" y="717739"/>
                  </a:lnTo>
                  <a:lnTo>
                    <a:pt x="333244" y="718690"/>
                  </a:lnTo>
                  <a:lnTo>
                    <a:pt x="328497" y="724388"/>
                  </a:lnTo>
                  <a:lnTo>
                    <a:pt x="327546" y="725339"/>
                  </a:lnTo>
                  <a:lnTo>
                    <a:pt x="326600" y="725339"/>
                  </a:lnTo>
                  <a:lnTo>
                    <a:pt x="319005" y="725339"/>
                  </a:lnTo>
                  <a:lnTo>
                    <a:pt x="318054" y="725339"/>
                  </a:lnTo>
                  <a:lnTo>
                    <a:pt x="315205" y="725339"/>
                  </a:lnTo>
                  <a:lnTo>
                    <a:pt x="308556" y="724388"/>
                  </a:lnTo>
                  <a:lnTo>
                    <a:pt x="307610" y="724388"/>
                  </a:lnTo>
                  <a:lnTo>
                    <a:pt x="306659" y="722485"/>
                  </a:lnTo>
                  <a:lnTo>
                    <a:pt x="301913" y="724388"/>
                  </a:lnTo>
                  <a:lnTo>
                    <a:pt x="300015" y="724388"/>
                  </a:lnTo>
                  <a:lnTo>
                    <a:pt x="287669" y="728187"/>
                  </a:lnTo>
                  <a:lnTo>
                    <a:pt x="283874" y="731982"/>
                  </a:lnTo>
                  <a:lnTo>
                    <a:pt x="281026" y="738626"/>
                  </a:lnTo>
                  <a:lnTo>
                    <a:pt x="279123" y="740529"/>
                  </a:lnTo>
                  <a:lnTo>
                    <a:pt x="278177" y="741475"/>
                  </a:lnTo>
                  <a:lnTo>
                    <a:pt x="269631" y="741475"/>
                  </a:lnTo>
                  <a:lnTo>
                    <a:pt x="267728" y="744328"/>
                  </a:lnTo>
                  <a:lnTo>
                    <a:pt x="270582" y="750021"/>
                  </a:lnTo>
                  <a:lnTo>
                    <a:pt x="273426" y="753821"/>
                  </a:lnTo>
                  <a:lnTo>
                    <a:pt x="279123" y="764264"/>
                  </a:lnTo>
                  <a:lnTo>
                    <a:pt x="279123" y="772811"/>
                  </a:lnTo>
                  <a:lnTo>
                    <a:pt x="281026" y="775659"/>
                  </a:lnTo>
                  <a:lnTo>
                    <a:pt x="281026" y="778508"/>
                  </a:lnTo>
                  <a:lnTo>
                    <a:pt x="276279" y="780406"/>
                  </a:lnTo>
                  <a:lnTo>
                    <a:pt x="262982" y="793698"/>
                  </a:lnTo>
                  <a:lnTo>
                    <a:pt x="254436" y="799395"/>
                  </a:lnTo>
                  <a:lnTo>
                    <a:pt x="256339" y="799395"/>
                  </a:lnTo>
                  <a:lnTo>
                    <a:pt x="261085" y="808893"/>
                  </a:lnTo>
                  <a:lnTo>
                    <a:pt x="261085" y="815516"/>
                  </a:lnTo>
                  <a:lnTo>
                    <a:pt x="261085" y="818385"/>
                  </a:lnTo>
                  <a:lnTo>
                    <a:pt x="261085" y="820287"/>
                  </a:lnTo>
                  <a:lnTo>
                    <a:pt x="258236" y="824082"/>
                  </a:lnTo>
                  <a:lnTo>
                    <a:pt x="257290" y="825980"/>
                  </a:lnTo>
                  <a:lnTo>
                    <a:pt x="255387" y="828808"/>
                  </a:lnTo>
                  <a:lnTo>
                    <a:pt x="251592" y="832609"/>
                  </a:lnTo>
                  <a:lnTo>
                    <a:pt x="246846" y="833575"/>
                  </a:lnTo>
                  <a:lnTo>
                    <a:pt x="234500" y="846867"/>
                  </a:lnTo>
                  <a:lnTo>
                    <a:pt x="233554" y="848769"/>
                  </a:lnTo>
                  <a:lnTo>
                    <a:pt x="229754" y="848769"/>
                  </a:lnTo>
                  <a:lnTo>
                    <a:pt x="219310" y="853496"/>
                  </a:lnTo>
                  <a:lnTo>
                    <a:pt x="213613" y="850662"/>
                  </a:lnTo>
                  <a:lnTo>
                    <a:pt x="209813" y="848769"/>
                  </a:lnTo>
                  <a:lnTo>
                    <a:pt x="206964" y="847798"/>
                  </a:lnTo>
                  <a:lnTo>
                    <a:pt x="200321" y="854462"/>
                  </a:lnTo>
                  <a:lnTo>
                    <a:pt x="199369" y="860159"/>
                  </a:lnTo>
                  <a:lnTo>
                    <a:pt x="198423" y="865857"/>
                  </a:lnTo>
                  <a:lnTo>
                    <a:pt x="186077" y="873451"/>
                  </a:lnTo>
                  <a:lnTo>
                    <a:pt x="187975" y="875354"/>
                  </a:lnTo>
                  <a:lnTo>
                    <a:pt x="185131" y="880080"/>
                  </a:lnTo>
                  <a:lnTo>
                    <a:pt x="177531" y="880080"/>
                  </a:lnTo>
                  <a:lnTo>
                    <a:pt x="172785" y="880080"/>
                  </a:lnTo>
                  <a:lnTo>
                    <a:pt x="166141" y="876280"/>
                  </a:lnTo>
                  <a:lnTo>
                    <a:pt x="163288" y="874388"/>
                  </a:lnTo>
                  <a:lnTo>
                    <a:pt x="153815" y="866788"/>
                  </a:lnTo>
                  <a:lnTo>
                    <a:pt x="150015" y="864890"/>
                  </a:lnTo>
                  <a:lnTo>
                    <a:pt x="149049" y="865857"/>
                  </a:lnTo>
                  <a:lnTo>
                    <a:pt x="141454" y="869652"/>
                  </a:lnTo>
                  <a:lnTo>
                    <a:pt x="136723" y="869652"/>
                  </a:lnTo>
                  <a:lnTo>
                    <a:pt x="134825" y="869652"/>
                  </a:lnTo>
                  <a:lnTo>
                    <a:pt x="133854" y="870588"/>
                  </a:lnTo>
                  <a:lnTo>
                    <a:pt x="131957" y="879149"/>
                  </a:lnTo>
                  <a:lnTo>
                    <a:pt x="138620" y="888646"/>
                  </a:lnTo>
                  <a:lnTo>
                    <a:pt x="140523" y="896241"/>
                  </a:lnTo>
                  <a:lnTo>
                    <a:pt x="135757" y="900972"/>
                  </a:lnTo>
                  <a:lnTo>
                    <a:pt x="132928" y="899070"/>
                  </a:lnTo>
                  <a:lnTo>
                    <a:pt x="130059" y="898139"/>
                  </a:lnTo>
                  <a:lnTo>
                    <a:pt x="100646" y="889577"/>
                  </a:lnTo>
                  <a:lnTo>
                    <a:pt x="99695" y="890544"/>
                  </a:lnTo>
                  <a:lnTo>
                    <a:pt x="93997" y="891475"/>
                  </a:lnTo>
                  <a:lnTo>
                    <a:pt x="88300" y="893377"/>
                  </a:lnTo>
                  <a:lnTo>
                    <a:pt x="87354" y="892441"/>
                  </a:lnTo>
                  <a:lnTo>
                    <a:pt x="84505" y="887675"/>
                  </a:lnTo>
                  <a:lnTo>
                    <a:pt x="81656" y="881983"/>
                  </a:lnTo>
                  <a:lnTo>
                    <a:pt x="81656" y="880080"/>
                  </a:lnTo>
                  <a:lnTo>
                    <a:pt x="77856" y="874388"/>
                  </a:lnTo>
                  <a:lnTo>
                    <a:pt x="75008" y="867759"/>
                  </a:lnTo>
                  <a:lnTo>
                    <a:pt x="75008" y="844003"/>
                  </a:lnTo>
                  <a:lnTo>
                    <a:pt x="73110" y="840203"/>
                  </a:lnTo>
                  <a:lnTo>
                    <a:pt x="68364" y="836408"/>
                  </a:lnTo>
                  <a:lnTo>
                    <a:pt x="66461" y="838301"/>
                  </a:lnTo>
                  <a:lnTo>
                    <a:pt x="63618" y="841164"/>
                  </a:lnTo>
                  <a:lnTo>
                    <a:pt x="60769" y="844003"/>
                  </a:lnTo>
                  <a:lnTo>
                    <a:pt x="56023" y="847798"/>
                  </a:lnTo>
                  <a:lnTo>
                    <a:pt x="57920" y="834506"/>
                  </a:lnTo>
                  <a:lnTo>
                    <a:pt x="58867" y="831677"/>
                  </a:lnTo>
                  <a:lnTo>
                    <a:pt x="53169" y="821214"/>
                  </a:lnTo>
                  <a:lnTo>
                    <a:pt x="48423" y="817419"/>
                  </a:lnTo>
                  <a:lnTo>
                    <a:pt x="47472" y="816487"/>
                  </a:lnTo>
                  <a:lnTo>
                    <a:pt x="45574" y="810790"/>
                  </a:lnTo>
                  <a:lnTo>
                    <a:pt x="42726" y="809819"/>
                  </a:lnTo>
                  <a:lnTo>
                    <a:pt x="44628" y="807931"/>
                  </a:lnTo>
                  <a:lnTo>
                    <a:pt x="47472" y="806024"/>
                  </a:lnTo>
                  <a:lnTo>
                    <a:pt x="48423" y="806024"/>
                  </a:lnTo>
                  <a:lnTo>
                    <a:pt x="49374" y="805092"/>
                  </a:lnTo>
                  <a:lnTo>
                    <a:pt x="50325" y="804141"/>
                  </a:lnTo>
                  <a:lnTo>
                    <a:pt x="53169" y="798444"/>
                  </a:lnTo>
                  <a:lnTo>
                    <a:pt x="53169" y="796547"/>
                  </a:lnTo>
                  <a:lnTo>
                    <a:pt x="52223" y="785151"/>
                  </a:lnTo>
                  <a:lnTo>
                    <a:pt x="52223" y="784200"/>
                  </a:lnTo>
                  <a:lnTo>
                    <a:pt x="49374" y="779454"/>
                  </a:lnTo>
                  <a:lnTo>
                    <a:pt x="48423" y="777562"/>
                  </a:lnTo>
                  <a:lnTo>
                    <a:pt x="47472" y="776605"/>
                  </a:lnTo>
                  <a:lnTo>
                    <a:pt x="46525" y="775659"/>
                  </a:lnTo>
                  <a:lnTo>
                    <a:pt x="45574" y="774708"/>
                  </a:lnTo>
                  <a:lnTo>
                    <a:pt x="43677" y="769962"/>
                  </a:lnTo>
                  <a:lnTo>
                    <a:pt x="41779" y="769010"/>
                  </a:lnTo>
                  <a:lnTo>
                    <a:pt x="37979" y="768064"/>
                  </a:lnTo>
                  <a:lnTo>
                    <a:pt x="30385" y="769010"/>
                  </a:lnTo>
                  <a:lnTo>
                    <a:pt x="28482" y="768064"/>
                  </a:lnTo>
                  <a:lnTo>
                    <a:pt x="17092" y="764264"/>
                  </a:lnTo>
                  <a:lnTo>
                    <a:pt x="18990" y="762367"/>
                  </a:lnTo>
                  <a:lnTo>
                    <a:pt x="15195" y="761416"/>
                  </a:lnTo>
                  <a:lnTo>
                    <a:pt x="17092" y="758572"/>
                  </a:lnTo>
                  <a:lnTo>
                    <a:pt x="16141" y="758572"/>
                  </a:lnTo>
                  <a:lnTo>
                    <a:pt x="9497" y="758572"/>
                  </a:lnTo>
                  <a:lnTo>
                    <a:pt x="7600" y="760465"/>
                  </a:lnTo>
                  <a:lnTo>
                    <a:pt x="2849" y="761416"/>
                  </a:lnTo>
                  <a:lnTo>
                    <a:pt x="1902" y="761416"/>
                  </a:lnTo>
                  <a:lnTo>
                    <a:pt x="0" y="759518"/>
                  </a:lnTo>
                  <a:lnTo>
                    <a:pt x="0" y="757616"/>
                  </a:lnTo>
                  <a:lnTo>
                    <a:pt x="3800" y="750021"/>
                  </a:lnTo>
                  <a:lnTo>
                    <a:pt x="6649" y="744328"/>
                  </a:lnTo>
                  <a:lnTo>
                    <a:pt x="6649" y="743377"/>
                  </a:lnTo>
                  <a:lnTo>
                    <a:pt x="5697" y="741475"/>
                  </a:lnTo>
                  <a:lnTo>
                    <a:pt x="12346" y="738626"/>
                  </a:lnTo>
                  <a:lnTo>
                    <a:pt x="19941" y="724388"/>
                  </a:lnTo>
                  <a:lnTo>
                    <a:pt x="25638" y="712993"/>
                  </a:lnTo>
                  <a:lnTo>
                    <a:pt x="28482" y="711095"/>
                  </a:lnTo>
                  <a:lnTo>
                    <a:pt x="29433" y="709198"/>
                  </a:lnTo>
                  <a:lnTo>
                    <a:pt x="30385" y="704451"/>
                  </a:lnTo>
                  <a:lnTo>
                    <a:pt x="32282" y="701603"/>
                  </a:lnTo>
                  <a:lnTo>
                    <a:pt x="33233" y="698749"/>
                  </a:lnTo>
                  <a:lnTo>
                    <a:pt x="35131" y="695901"/>
                  </a:lnTo>
                  <a:lnTo>
                    <a:pt x="35131" y="694954"/>
                  </a:lnTo>
                  <a:lnTo>
                    <a:pt x="37033" y="692106"/>
                  </a:lnTo>
                  <a:lnTo>
                    <a:pt x="37033" y="691154"/>
                  </a:lnTo>
                  <a:lnTo>
                    <a:pt x="37979" y="688306"/>
                  </a:lnTo>
                  <a:lnTo>
                    <a:pt x="38931" y="685462"/>
                  </a:lnTo>
                  <a:lnTo>
                    <a:pt x="39877" y="683559"/>
                  </a:lnTo>
                  <a:lnTo>
                    <a:pt x="43677" y="680716"/>
                  </a:lnTo>
                  <a:lnTo>
                    <a:pt x="44628" y="677867"/>
                  </a:lnTo>
                  <a:lnTo>
                    <a:pt x="46525" y="674067"/>
                  </a:lnTo>
                  <a:lnTo>
                    <a:pt x="48423" y="670267"/>
                  </a:lnTo>
                  <a:lnTo>
                    <a:pt x="48423" y="667438"/>
                  </a:lnTo>
                  <a:lnTo>
                    <a:pt x="52223" y="672165"/>
                  </a:lnTo>
                  <a:lnTo>
                    <a:pt x="55072" y="677867"/>
                  </a:lnTo>
                  <a:lnTo>
                    <a:pt x="56969" y="677867"/>
                  </a:lnTo>
                  <a:lnTo>
                    <a:pt x="58867" y="679760"/>
                  </a:lnTo>
                  <a:lnTo>
                    <a:pt x="58867" y="677867"/>
                  </a:lnTo>
                  <a:lnTo>
                    <a:pt x="60769" y="671238"/>
                  </a:lnTo>
                  <a:lnTo>
                    <a:pt x="60769" y="668370"/>
                  </a:lnTo>
                  <a:lnTo>
                    <a:pt x="62666" y="664570"/>
                  </a:lnTo>
                  <a:lnTo>
                    <a:pt x="71208" y="658877"/>
                  </a:lnTo>
                  <a:lnTo>
                    <a:pt x="73110" y="657941"/>
                  </a:lnTo>
                  <a:lnTo>
                    <a:pt x="75959" y="656043"/>
                  </a:lnTo>
                  <a:lnTo>
                    <a:pt x="78807" y="655078"/>
                  </a:lnTo>
                  <a:lnTo>
                    <a:pt x="81656" y="656043"/>
                  </a:lnTo>
                  <a:lnTo>
                    <a:pt x="86402" y="656975"/>
                  </a:lnTo>
                  <a:lnTo>
                    <a:pt x="92100" y="656975"/>
                  </a:lnTo>
                  <a:lnTo>
                    <a:pt x="93997" y="657941"/>
                  </a:lnTo>
                  <a:lnTo>
                    <a:pt x="96846" y="659843"/>
                  </a:lnTo>
                  <a:lnTo>
                    <a:pt x="98748" y="661741"/>
                  </a:lnTo>
                  <a:lnTo>
                    <a:pt x="101592" y="656043"/>
                  </a:lnTo>
                  <a:lnTo>
                    <a:pt x="103495" y="657941"/>
                  </a:lnTo>
                  <a:lnTo>
                    <a:pt x="105392" y="656043"/>
                  </a:lnTo>
                  <a:lnTo>
                    <a:pt x="105392" y="656043"/>
                  </a:lnTo>
                  <a:lnTo>
                    <a:pt x="105392" y="654141"/>
                  </a:lnTo>
                  <a:lnTo>
                    <a:pt x="107290" y="652248"/>
                  </a:lnTo>
                  <a:lnTo>
                    <a:pt x="110138" y="652248"/>
                  </a:lnTo>
                  <a:lnTo>
                    <a:pt x="112041" y="650351"/>
                  </a:lnTo>
                  <a:lnTo>
                    <a:pt x="113938" y="648449"/>
                  </a:lnTo>
                  <a:lnTo>
                    <a:pt x="115836" y="647483"/>
                  </a:lnTo>
                  <a:lnTo>
                    <a:pt x="115836" y="647483"/>
                  </a:lnTo>
                  <a:lnTo>
                    <a:pt x="118684" y="645580"/>
                  </a:lnTo>
                  <a:lnTo>
                    <a:pt x="119636" y="645580"/>
                  </a:lnTo>
                  <a:lnTo>
                    <a:pt x="125328" y="646551"/>
                  </a:lnTo>
                  <a:lnTo>
                    <a:pt x="126279" y="646551"/>
                  </a:lnTo>
                  <a:lnTo>
                    <a:pt x="131025" y="646551"/>
                  </a:lnTo>
                  <a:lnTo>
                    <a:pt x="139552" y="646551"/>
                  </a:lnTo>
                  <a:lnTo>
                    <a:pt x="140523" y="646551"/>
                  </a:lnTo>
                  <a:lnTo>
                    <a:pt x="143352" y="649380"/>
                  </a:lnTo>
                  <a:lnTo>
                    <a:pt x="144318" y="653175"/>
                  </a:lnTo>
                  <a:lnTo>
                    <a:pt x="146220" y="651278"/>
                  </a:lnTo>
                  <a:lnTo>
                    <a:pt x="147152" y="650351"/>
                  </a:lnTo>
                  <a:lnTo>
                    <a:pt x="148118" y="648449"/>
                  </a:lnTo>
                  <a:lnTo>
                    <a:pt x="150015" y="647483"/>
                  </a:lnTo>
                  <a:lnTo>
                    <a:pt x="150946" y="645580"/>
                  </a:lnTo>
                  <a:lnTo>
                    <a:pt x="150946" y="645580"/>
                  </a:lnTo>
                  <a:lnTo>
                    <a:pt x="150946" y="643683"/>
                  </a:lnTo>
                  <a:lnTo>
                    <a:pt x="150946" y="641780"/>
                  </a:lnTo>
                  <a:lnTo>
                    <a:pt x="153815" y="637985"/>
                  </a:lnTo>
                  <a:lnTo>
                    <a:pt x="153815" y="637054"/>
                  </a:lnTo>
                  <a:lnTo>
                    <a:pt x="157610" y="633259"/>
                  </a:lnTo>
                  <a:lnTo>
                    <a:pt x="157610" y="633259"/>
                  </a:lnTo>
                  <a:lnTo>
                    <a:pt x="159493" y="631361"/>
                  </a:lnTo>
                  <a:lnTo>
                    <a:pt x="162341" y="631361"/>
                  </a:lnTo>
                  <a:lnTo>
                    <a:pt x="163288" y="627562"/>
                  </a:lnTo>
                  <a:lnTo>
                    <a:pt x="163288" y="620898"/>
                  </a:lnTo>
                  <a:lnTo>
                    <a:pt x="168985" y="619000"/>
                  </a:lnTo>
                  <a:lnTo>
                    <a:pt x="170887" y="616167"/>
                  </a:lnTo>
                  <a:lnTo>
                    <a:pt x="172785" y="615201"/>
                  </a:lnTo>
                  <a:lnTo>
                    <a:pt x="176585" y="613298"/>
                  </a:lnTo>
                  <a:lnTo>
                    <a:pt x="178482" y="612372"/>
                  </a:lnTo>
                  <a:lnTo>
                    <a:pt x="184180" y="615201"/>
                  </a:lnTo>
                  <a:lnTo>
                    <a:pt x="187028" y="616167"/>
                  </a:lnTo>
                  <a:lnTo>
                    <a:pt x="189877" y="617098"/>
                  </a:lnTo>
                  <a:lnTo>
                    <a:pt x="190828" y="619000"/>
                  </a:lnTo>
                  <a:lnTo>
                    <a:pt x="193672" y="622795"/>
                  </a:lnTo>
                  <a:lnTo>
                    <a:pt x="198423" y="624693"/>
                  </a:lnTo>
                  <a:lnTo>
                    <a:pt x="199369" y="628493"/>
                  </a:lnTo>
                  <a:lnTo>
                    <a:pt x="201267" y="629459"/>
                  </a:lnTo>
                  <a:lnTo>
                    <a:pt x="204116" y="633259"/>
                  </a:lnTo>
                  <a:lnTo>
                    <a:pt x="205067" y="634185"/>
                  </a:lnTo>
                  <a:lnTo>
                    <a:pt x="207916" y="633259"/>
                  </a:lnTo>
                  <a:lnTo>
                    <a:pt x="206964" y="631361"/>
                  </a:lnTo>
                  <a:lnTo>
                    <a:pt x="206013" y="629459"/>
                  </a:lnTo>
                  <a:lnTo>
                    <a:pt x="206964" y="627562"/>
                  </a:lnTo>
                  <a:lnTo>
                    <a:pt x="211710" y="617098"/>
                  </a:lnTo>
                  <a:lnTo>
                    <a:pt x="206964" y="614269"/>
                  </a:lnTo>
                  <a:lnTo>
                    <a:pt x="206964" y="613298"/>
                  </a:lnTo>
                  <a:lnTo>
                    <a:pt x="205067" y="611406"/>
                  </a:lnTo>
                  <a:lnTo>
                    <a:pt x="205067" y="611406"/>
                  </a:lnTo>
                  <a:lnTo>
                    <a:pt x="205067" y="608572"/>
                  </a:lnTo>
                  <a:lnTo>
                    <a:pt x="207916" y="606669"/>
                  </a:lnTo>
                  <a:lnTo>
                    <a:pt x="210764" y="606669"/>
                  </a:lnTo>
                  <a:lnTo>
                    <a:pt x="210764" y="605703"/>
                  </a:lnTo>
                  <a:lnTo>
                    <a:pt x="211710" y="603806"/>
                  </a:lnTo>
                  <a:lnTo>
                    <a:pt x="212662" y="600977"/>
                  </a:lnTo>
                  <a:lnTo>
                    <a:pt x="208867" y="600977"/>
                  </a:lnTo>
                  <a:lnTo>
                    <a:pt x="206964" y="601908"/>
                  </a:lnTo>
                  <a:lnTo>
                    <a:pt x="202218" y="600977"/>
                  </a:lnTo>
                  <a:lnTo>
                    <a:pt x="197472" y="595280"/>
                  </a:lnTo>
                  <a:lnTo>
                    <a:pt x="194623" y="593382"/>
                  </a:lnTo>
                  <a:lnTo>
                    <a:pt x="193672" y="592421"/>
                  </a:lnTo>
                  <a:lnTo>
                    <a:pt x="193672" y="591480"/>
                  </a:lnTo>
                  <a:lnTo>
                    <a:pt x="190828" y="591480"/>
                  </a:lnTo>
                  <a:lnTo>
                    <a:pt x="189877" y="594308"/>
                  </a:lnTo>
                  <a:lnTo>
                    <a:pt x="185131" y="594308"/>
                  </a:lnTo>
                  <a:lnTo>
                    <a:pt x="184180" y="592421"/>
                  </a:lnTo>
                  <a:lnTo>
                    <a:pt x="185131" y="589582"/>
                  </a:lnTo>
                  <a:lnTo>
                    <a:pt x="183228" y="587680"/>
                  </a:lnTo>
                  <a:lnTo>
                    <a:pt x="181331" y="586714"/>
                  </a:lnTo>
                  <a:lnTo>
                    <a:pt x="180380" y="585787"/>
                  </a:lnTo>
                  <a:lnTo>
                    <a:pt x="176585" y="594308"/>
                  </a:lnTo>
                  <a:lnTo>
                    <a:pt x="174682" y="595280"/>
                  </a:lnTo>
                  <a:lnTo>
                    <a:pt x="171839" y="595280"/>
                  </a:lnTo>
                  <a:lnTo>
                    <a:pt x="171839" y="595280"/>
                  </a:lnTo>
                  <a:lnTo>
                    <a:pt x="170887" y="593382"/>
                  </a:lnTo>
                  <a:lnTo>
                    <a:pt x="168985" y="595280"/>
                  </a:lnTo>
                  <a:lnTo>
                    <a:pt x="168985" y="596211"/>
                  </a:lnTo>
                  <a:lnTo>
                    <a:pt x="165190" y="598108"/>
                  </a:lnTo>
                  <a:lnTo>
                    <a:pt x="164239" y="598108"/>
                  </a:lnTo>
                  <a:lnTo>
                    <a:pt x="160444" y="595280"/>
                  </a:lnTo>
                  <a:lnTo>
                    <a:pt x="158541" y="598108"/>
                  </a:lnTo>
                  <a:lnTo>
                    <a:pt x="157610" y="600011"/>
                  </a:lnTo>
                  <a:lnTo>
                    <a:pt x="151918" y="595280"/>
                  </a:lnTo>
                  <a:lnTo>
                    <a:pt x="150015" y="593382"/>
                  </a:lnTo>
                  <a:lnTo>
                    <a:pt x="145249" y="595280"/>
                  </a:lnTo>
                  <a:lnTo>
                    <a:pt x="139552" y="598108"/>
                  </a:lnTo>
                  <a:lnTo>
                    <a:pt x="134825" y="598108"/>
                  </a:lnTo>
                  <a:lnTo>
                    <a:pt x="130059" y="597177"/>
                  </a:lnTo>
                  <a:lnTo>
                    <a:pt x="127230" y="596211"/>
                  </a:lnTo>
                  <a:lnTo>
                    <a:pt x="127230" y="596211"/>
                  </a:lnTo>
                  <a:lnTo>
                    <a:pt x="126279" y="596211"/>
                  </a:lnTo>
                  <a:lnTo>
                    <a:pt x="124382" y="597177"/>
                  </a:lnTo>
                  <a:lnTo>
                    <a:pt x="117738" y="598108"/>
                  </a:lnTo>
                  <a:lnTo>
                    <a:pt x="112987" y="600011"/>
                  </a:lnTo>
                  <a:lnTo>
                    <a:pt x="96846" y="599075"/>
                  </a:lnTo>
                  <a:lnTo>
                    <a:pt x="91149" y="601908"/>
                  </a:lnTo>
                  <a:lnTo>
                    <a:pt x="90197" y="601908"/>
                  </a:lnTo>
                  <a:lnTo>
                    <a:pt x="82602" y="606669"/>
                  </a:lnTo>
                  <a:lnTo>
                    <a:pt x="75008" y="599075"/>
                  </a:lnTo>
                  <a:lnTo>
                    <a:pt x="74061" y="600011"/>
                  </a:lnTo>
                  <a:lnTo>
                    <a:pt x="72159" y="602874"/>
                  </a:lnTo>
                  <a:lnTo>
                    <a:pt x="73110" y="603806"/>
                  </a:lnTo>
                  <a:lnTo>
                    <a:pt x="63618" y="602874"/>
                  </a:lnTo>
                  <a:lnTo>
                    <a:pt x="62666" y="600977"/>
                  </a:lnTo>
                  <a:lnTo>
                    <a:pt x="61715" y="600011"/>
                  </a:lnTo>
                  <a:lnTo>
                    <a:pt x="59818" y="600011"/>
                  </a:lnTo>
                  <a:lnTo>
                    <a:pt x="56023" y="600011"/>
                  </a:lnTo>
                  <a:lnTo>
                    <a:pt x="53169" y="597177"/>
                  </a:lnTo>
                  <a:lnTo>
                    <a:pt x="52223" y="592421"/>
                  </a:lnTo>
                  <a:lnTo>
                    <a:pt x="49374" y="586714"/>
                  </a:lnTo>
                  <a:lnTo>
                    <a:pt x="48423" y="586714"/>
                  </a:lnTo>
                  <a:lnTo>
                    <a:pt x="46525" y="587680"/>
                  </a:lnTo>
                  <a:lnTo>
                    <a:pt x="44628" y="582919"/>
                  </a:lnTo>
                  <a:lnTo>
                    <a:pt x="43677" y="582919"/>
                  </a:lnTo>
                  <a:lnTo>
                    <a:pt x="39877" y="582919"/>
                  </a:lnTo>
                  <a:lnTo>
                    <a:pt x="37979" y="581987"/>
                  </a:lnTo>
                  <a:lnTo>
                    <a:pt x="36082" y="582919"/>
                  </a:lnTo>
                  <a:lnTo>
                    <a:pt x="36082" y="584816"/>
                  </a:lnTo>
                  <a:lnTo>
                    <a:pt x="35131" y="585787"/>
                  </a:lnTo>
                  <a:lnTo>
                    <a:pt x="33233" y="586714"/>
                  </a:lnTo>
                  <a:lnTo>
                    <a:pt x="33233" y="585787"/>
                  </a:lnTo>
                  <a:lnTo>
                    <a:pt x="34179" y="581021"/>
                  </a:lnTo>
                  <a:lnTo>
                    <a:pt x="31336" y="578187"/>
                  </a:lnTo>
                  <a:lnTo>
                    <a:pt x="32282" y="575319"/>
                  </a:lnTo>
                  <a:lnTo>
                    <a:pt x="28482" y="574392"/>
                  </a:lnTo>
                  <a:lnTo>
                    <a:pt x="29433" y="573426"/>
                  </a:lnTo>
                  <a:lnTo>
                    <a:pt x="29433" y="571524"/>
                  </a:lnTo>
                  <a:lnTo>
                    <a:pt x="29433" y="567724"/>
                  </a:lnTo>
                  <a:lnTo>
                    <a:pt x="31336" y="566797"/>
                  </a:lnTo>
                  <a:lnTo>
                    <a:pt x="32282" y="561095"/>
                  </a:lnTo>
                  <a:lnTo>
                    <a:pt x="29433" y="562997"/>
                  </a:lnTo>
                  <a:lnTo>
                    <a:pt x="33233" y="559198"/>
                  </a:lnTo>
                  <a:lnTo>
                    <a:pt x="33233" y="558251"/>
                  </a:lnTo>
                  <a:lnTo>
                    <a:pt x="35131" y="556349"/>
                  </a:lnTo>
                  <a:lnTo>
                    <a:pt x="35131" y="550656"/>
                  </a:lnTo>
                  <a:lnTo>
                    <a:pt x="33233" y="548754"/>
                  </a:lnTo>
                  <a:lnTo>
                    <a:pt x="31336" y="549700"/>
                  </a:lnTo>
                  <a:lnTo>
                    <a:pt x="28482" y="548754"/>
                  </a:lnTo>
                  <a:lnTo>
                    <a:pt x="26585" y="547808"/>
                  </a:lnTo>
                  <a:lnTo>
                    <a:pt x="25638" y="545910"/>
                  </a:lnTo>
                  <a:lnTo>
                    <a:pt x="26585" y="544954"/>
                  </a:lnTo>
                  <a:lnTo>
                    <a:pt x="29433" y="545910"/>
                  </a:lnTo>
                  <a:lnTo>
                    <a:pt x="30385" y="544954"/>
                  </a:lnTo>
                  <a:lnTo>
                    <a:pt x="33233" y="539262"/>
                  </a:lnTo>
                  <a:lnTo>
                    <a:pt x="35131" y="539262"/>
                  </a:lnTo>
                  <a:lnTo>
                    <a:pt x="37979" y="540208"/>
                  </a:lnTo>
                  <a:lnTo>
                    <a:pt x="41779" y="539262"/>
                  </a:lnTo>
                  <a:lnTo>
                    <a:pt x="42726" y="539262"/>
                  </a:lnTo>
                  <a:lnTo>
                    <a:pt x="45574" y="537359"/>
                  </a:lnTo>
                  <a:lnTo>
                    <a:pt x="47472" y="533564"/>
                  </a:lnTo>
                  <a:lnTo>
                    <a:pt x="48423" y="533564"/>
                  </a:lnTo>
                  <a:lnTo>
                    <a:pt x="48423" y="532613"/>
                  </a:lnTo>
                  <a:lnTo>
                    <a:pt x="49374" y="526921"/>
                  </a:lnTo>
                  <a:lnTo>
                    <a:pt x="56023" y="525018"/>
                  </a:lnTo>
                  <a:lnTo>
                    <a:pt x="66461" y="522169"/>
                  </a:lnTo>
                  <a:lnTo>
                    <a:pt x="71208" y="518369"/>
                  </a:lnTo>
                  <a:lnTo>
                    <a:pt x="74061" y="514574"/>
                  </a:lnTo>
                  <a:lnTo>
                    <a:pt x="75959" y="512677"/>
                  </a:lnTo>
                  <a:lnTo>
                    <a:pt x="77856" y="510775"/>
                  </a:lnTo>
                  <a:lnTo>
                    <a:pt x="78807" y="508877"/>
                  </a:lnTo>
                  <a:lnTo>
                    <a:pt x="80705" y="505082"/>
                  </a:lnTo>
                  <a:lnTo>
                    <a:pt x="82602" y="503180"/>
                  </a:lnTo>
                  <a:lnTo>
                    <a:pt x="84505" y="502228"/>
                  </a:lnTo>
                  <a:lnTo>
                    <a:pt x="86402" y="504131"/>
                  </a:lnTo>
                  <a:lnTo>
                    <a:pt x="87354" y="504131"/>
                  </a:lnTo>
                  <a:lnTo>
                    <a:pt x="89251" y="502228"/>
                  </a:lnTo>
                  <a:lnTo>
                    <a:pt x="89251" y="500336"/>
                  </a:lnTo>
                  <a:lnTo>
                    <a:pt x="91149" y="494634"/>
                  </a:lnTo>
                  <a:lnTo>
                    <a:pt x="98748" y="488941"/>
                  </a:lnTo>
                  <a:lnTo>
                    <a:pt x="99695" y="487990"/>
                  </a:lnTo>
                  <a:lnTo>
                    <a:pt x="102543" y="487039"/>
                  </a:lnTo>
                  <a:lnTo>
                    <a:pt x="103495" y="486093"/>
                  </a:lnTo>
                  <a:lnTo>
                    <a:pt x="106343" y="484195"/>
                  </a:lnTo>
                  <a:lnTo>
                    <a:pt x="110138" y="483239"/>
                  </a:lnTo>
                  <a:lnTo>
                    <a:pt x="112987" y="481346"/>
                  </a:lnTo>
                  <a:lnTo>
                    <a:pt x="119636" y="484195"/>
                  </a:lnTo>
                  <a:lnTo>
                    <a:pt x="121533" y="486093"/>
                  </a:lnTo>
                  <a:lnTo>
                    <a:pt x="125328" y="483239"/>
                  </a:lnTo>
                  <a:lnTo>
                    <a:pt x="128177" y="480395"/>
                  </a:lnTo>
                  <a:lnTo>
                    <a:pt x="128177" y="480395"/>
                  </a:lnTo>
                  <a:lnTo>
                    <a:pt x="129128" y="479444"/>
                  </a:lnTo>
                  <a:lnTo>
                    <a:pt x="131957" y="478493"/>
                  </a:lnTo>
                  <a:lnTo>
                    <a:pt x="132928" y="475644"/>
                  </a:lnTo>
                  <a:lnTo>
                    <a:pt x="136723" y="470898"/>
                  </a:lnTo>
                  <a:lnTo>
                    <a:pt x="138620" y="471849"/>
                  </a:lnTo>
                  <a:lnTo>
                    <a:pt x="141454" y="469952"/>
                  </a:lnTo>
                  <a:lnTo>
                    <a:pt x="142420" y="468049"/>
                  </a:lnTo>
                  <a:lnTo>
                    <a:pt x="144318" y="467103"/>
                  </a:lnTo>
                  <a:lnTo>
                    <a:pt x="146220" y="465205"/>
                  </a:lnTo>
                  <a:lnTo>
                    <a:pt x="149049" y="461405"/>
                  </a:lnTo>
                  <a:lnTo>
                    <a:pt x="150015" y="459503"/>
                  </a:lnTo>
                  <a:lnTo>
                    <a:pt x="150946" y="459503"/>
                  </a:lnTo>
                  <a:lnTo>
                    <a:pt x="152844" y="454757"/>
                  </a:lnTo>
                  <a:lnTo>
                    <a:pt x="154746" y="450962"/>
                  </a:lnTo>
                  <a:lnTo>
                    <a:pt x="155712" y="449059"/>
                  </a:lnTo>
                  <a:lnTo>
                    <a:pt x="158541" y="445260"/>
                  </a:lnTo>
                  <a:lnTo>
                    <a:pt x="159493" y="444313"/>
                  </a:lnTo>
                  <a:lnTo>
                    <a:pt x="158541" y="443367"/>
                  </a:lnTo>
                  <a:lnTo>
                    <a:pt x="158541" y="442416"/>
                  </a:lnTo>
                  <a:lnTo>
                    <a:pt x="160444" y="440533"/>
                  </a:lnTo>
                  <a:lnTo>
                    <a:pt x="167087" y="434841"/>
                  </a:lnTo>
                  <a:lnTo>
                    <a:pt x="168985" y="431972"/>
                  </a:lnTo>
                  <a:lnTo>
                    <a:pt x="171839" y="430075"/>
                  </a:lnTo>
                  <a:lnTo>
                    <a:pt x="171839" y="412051"/>
                  </a:lnTo>
                  <a:lnTo>
                    <a:pt x="169936" y="397788"/>
                  </a:lnTo>
                  <a:lnTo>
                    <a:pt x="170887" y="395895"/>
                  </a:lnTo>
                  <a:lnTo>
                    <a:pt x="171839" y="394959"/>
                  </a:lnTo>
                  <a:lnTo>
                    <a:pt x="168985" y="390193"/>
                  </a:lnTo>
                  <a:lnTo>
                    <a:pt x="170887" y="384500"/>
                  </a:lnTo>
                  <a:lnTo>
                    <a:pt x="171839" y="383564"/>
                  </a:lnTo>
                  <a:lnTo>
                    <a:pt x="171839" y="379769"/>
                  </a:lnTo>
                  <a:lnTo>
                    <a:pt x="174682" y="376910"/>
                  </a:lnTo>
                  <a:lnTo>
                    <a:pt x="177531" y="374072"/>
                  </a:lnTo>
                  <a:lnTo>
                    <a:pt x="183228" y="375003"/>
                  </a:lnTo>
                  <a:lnTo>
                    <a:pt x="187028" y="376910"/>
                  </a:lnTo>
                  <a:lnTo>
                    <a:pt x="225003" y="375969"/>
                  </a:lnTo>
                  <a:lnTo>
                    <a:pt x="243993" y="378798"/>
                  </a:lnTo>
                  <a:lnTo>
                    <a:pt x="250641" y="381667"/>
                  </a:lnTo>
                  <a:lnTo>
                    <a:pt x="264885" y="383564"/>
                  </a:lnTo>
                  <a:lnTo>
                    <a:pt x="270582" y="387364"/>
                  </a:lnTo>
                  <a:lnTo>
                    <a:pt x="272480" y="387364"/>
                  </a:lnTo>
                  <a:lnTo>
                    <a:pt x="276279" y="388295"/>
                  </a:lnTo>
                  <a:lnTo>
                    <a:pt x="280074" y="391159"/>
                  </a:lnTo>
                  <a:lnTo>
                    <a:pt x="284821" y="395895"/>
                  </a:lnTo>
                  <a:lnTo>
                    <a:pt x="288620" y="397788"/>
                  </a:lnTo>
                  <a:lnTo>
                    <a:pt x="294318" y="403490"/>
                  </a:lnTo>
                  <a:lnTo>
                    <a:pt x="296215" y="405387"/>
                  </a:lnTo>
                  <a:lnTo>
                    <a:pt x="298113" y="410144"/>
                  </a:lnTo>
                  <a:lnTo>
                    <a:pt x="298113" y="412982"/>
                  </a:lnTo>
                  <a:lnTo>
                    <a:pt x="297167" y="413949"/>
                  </a:lnTo>
                  <a:lnTo>
                    <a:pt x="299064" y="416777"/>
                  </a:lnTo>
                  <a:lnTo>
                    <a:pt x="299064" y="417748"/>
                  </a:lnTo>
                  <a:lnTo>
                    <a:pt x="300015" y="406354"/>
                  </a:lnTo>
                  <a:lnTo>
                    <a:pt x="295269" y="398759"/>
                  </a:lnTo>
                  <a:lnTo>
                    <a:pt x="295269" y="396861"/>
                  </a:lnTo>
                  <a:lnTo>
                    <a:pt x="293367" y="391159"/>
                  </a:lnTo>
                  <a:lnTo>
                    <a:pt x="298113" y="380700"/>
                  </a:lnTo>
                  <a:lnTo>
                    <a:pt x="298113" y="377872"/>
                  </a:lnTo>
                  <a:lnTo>
                    <a:pt x="300962" y="375003"/>
                  </a:lnTo>
                  <a:lnTo>
                    <a:pt x="301913" y="368374"/>
                  </a:lnTo>
                  <a:lnTo>
                    <a:pt x="300962" y="370277"/>
                  </a:lnTo>
                  <a:lnTo>
                    <a:pt x="300015" y="370277"/>
                  </a:lnTo>
                  <a:lnTo>
                    <a:pt x="298113" y="371203"/>
                  </a:lnTo>
                  <a:lnTo>
                    <a:pt x="292415" y="370277"/>
                  </a:lnTo>
                  <a:lnTo>
                    <a:pt x="291469" y="367408"/>
                  </a:lnTo>
                  <a:lnTo>
                    <a:pt x="288620" y="366477"/>
                  </a:lnTo>
                  <a:lnTo>
                    <a:pt x="284821" y="366477"/>
                  </a:lnTo>
                  <a:lnTo>
                    <a:pt x="282923" y="364579"/>
                  </a:lnTo>
                  <a:lnTo>
                    <a:pt x="281026" y="363608"/>
                  </a:lnTo>
                  <a:lnTo>
                    <a:pt x="280074" y="363608"/>
                  </a:lnTo>
                  <a:lnTo>
                    <a:pt x="274377" y="359808"/>
                  </a:lnTo>
                  <a:lnTo>
                    <a:pt x="273426" y="359808"/>
                  </a:lnTo>
                  <a:lnTo>
                    <a:pt x="266782" y="356985"/>
                  </a:lnTo>
                  <a:lnTo>
                    <a:pt x="262036" y="353184"/>
                  </a:lnTo>
                  <a:lnTo>
                    <a:pt x="260133" y="351287"/>
                  </a:lnTo>
                  <a:lnTo>
                    <a:pt x="259187" y="350316"/>
                  </a:lnTo>
                  <a:lnTo>
                    <a:pt x="253490" y="345589"/>
                  </a:lnTo>
                  <a:lnTo>
                    <a:pt x="251592" y="343687"/>
                  </a:lnTo>
                  <a:lnTo>
                    <a:pt x="241149" y="337029"/>
                  </a:lnTo>
                  <a:lnTo>
                    <a:pt x="225954" y="331326"/>
                  </a:lnTo>
                  <a:lnTo>
                    <a:pt x="225003" y="326600"/>
                  </a:lnTo>
                  <a:lnTo>
                    <a:pt x="233554" y="316156"/>
                  </a:lnTo>
                  <a:lnTo>
                    <a:pt x="245895" y="313308"/>
                  </a:lnTo>
                  <a:lnTo>
                    <a:pt x="259187" y="308561"/>
                  </a:lnTo>
                  <a:lnTo>
                    <a:pt x="276279" y="304762"/>
                  </a:lnTo>
                  <a:lnTo>
                    <a:pt x="281026" y="305708"/>
                  </a:lnTo>
                  <a:lnTo>
                    <a:pt x="291469" y="309508"/>
                  </a:lnTo>
                  <a:lnTo>
                    <a:pt x="298113" y="310459"/>
                  </a:lnTo>
                  <a:lnTo>
                    <a:pt x="307610" y="306664"/>
                  </a:lnTo>
                  <a:lnTo>
                    <a:pt x="314254" y="303815"/>
                  </a:lnTo>
                  <a:lnTo>
                    <a:pt x="316151" y="301913"/>
                  </a:lnTo>
                  <a:lnTo>
                    <a:pt x="319951" y="298113"/>
                  </a:lnTo>
                  <a:lnTo>
                    <a:pt x="320902" y="293367"/>
                  </a:lnTo>
                  <a:lnTo>
                    <a:pt x="319951" y="291469"/>
                  </a:lnTo>
                  <a:lnTo>
                    <a:pt x="319005" y="289572"/>
                  </a:lnTo>
                  <a:lnTo>
                    <a:pt x="320902" y="284826"/>
                  </a:lnTo>
                  <a:lnTo>
                    <a:pt x="321849" y="281026"/>
                  </a:lnTo>
                  <a:lnTo>
                    <a:pt x="322800" y="276279"/>
                  </a:lnTo>
                  <a:lnTo>
                    <a:pt x="337995" y="273431"/>
                  </a:lnTo>
                  <a:lnTo>
                    <a:pt x="340838" y="272480"/>
                  </a:lnTo>
                  <a:lnTo>
                    <a:pt x="343687" y="270582"/>
                  </a:lnTo>
                  <a:lnTo>
                    <a:pt x="345590" y="267728"/>
                  </a:lnTo>
                  <a:lnTo>
                    <a:pt x="349385" y="264885"/>
                  </a:lnTo>
                  <a:lnTo>
                    <a:pt x="350336" y="262982"/>
                  </a:lnTo>
                  <a:lnTo>
                    <a:pt x="351287" y="261090"/>
                  </a:lnTo>
                  <a:lnTo>
                    <a:pt x="352233" y="260134"/>
                  </a:lnTo>
                  <a:lnTo>
                    <a:pt x="354131" y="259187"/>
                  </a:lnTo>
                  <a:lnTo>
                    <a:pt x="353184" y="258236"/>
                  </a:lnTo>
                  <a:lnTo>
                    <a:pt x="345590" y="262982"/>
                  </a:lnTo>
                  <a:lnTo>
                    <a:pt x="341790" y="262036"/>
                  </a:lnTo>
                  <a:lnTo>
                    <a:pt x="322800" y="262036"/>
                  </a:lnTo>
                  <a:lnTo>
                    <a:pt x="318054" y="263933"/>
                  </a:lnTo>
                  <a:lnTo>
                    <a:pt x="315205" y="264885"/>
                  </a:lnTo>
                  <a:lnTo>
                    <a:pt x="314254" y="264885"/>
                  </a:lnTo>
                  <a:lnTo>
                    <a:pt x="309508" y="266782"/>
                  </a:lnTo>
                  <a:lnTo>
                    <a:pt x="307610" y="267728"/>
                  </a:lnTo>
                  <a:lnTo>
                    <a:pt x="305708" y="269631"/>
                  </a:lnTo>
                  <a:lnTo>
                    <a:pt x="304761" y="271528"/>
                  </a:lnTo>
                  <a:lnTo>
                    <a:pt x="302864" y="273431"/>
                  </a:lnTo>
                  <a:lnTo>
                    <a:pt x="300962" y="276279"/>
                  </a:lnTo>
                  <a:lnTo>
                    <a:pt x="300015" y="276279"/>
                  </a:lnTo>
                  <a:lnTo>
                    <a:pt x="299064" y="278177"/>
                  </a:lnTo>
                  <a:lnTo>
                    <a:pt x="297167" y="281026"/>
                  </a:lnTo>
                  <a:lnTo>
                    <a:pt x="296215" y="281972"/>
                  </a:lnTo>
                  <a:lnTo>
                    <a:pt x="292415" y="281026"/>
                  </a:lnTo>
                  <a:lnTo>
                    <a:pt x="284821" y="279123"/>
                  </a:lnTo>
                  <a:lnTo>
                    <a:pt x="271528" y="280079"/>
                  </a:lnTo>
                  <a:lnTo>
                    <a:pt x="269631" y="280079"/>
                  </a:lnTo>
                  <a:lnTo>
                    <a:pt x="266782" y="279123"/>
                  </a:lnTo>
                  <a:lnTo>
                    <a:pt x="263933" y="280079"/>
                  </a:lnTo>
                  <a:lnTo>
                    <a:pt x="262982" y="281026"/>
                  </a:lnTo>
                  <a:lnTo>
                    <a:pt x="262036" y="281972"/>
                  </a:lnTo>
                  <a:lnTo>
                    <a:pt x="260133" y="282923"/>
                  </a:lnTo>
                  <a:lnTo>
                    <a:pt x="259187" y="284826"/>
                  </a:lnTo>
                  <a:lnTo>
                    <a:pt x="257290" y="284826"/>
                  </a:lnTo>
                  <a:lnTo>
                    <a:pt x="246846" y="281026"/>
                  </a:lnTo>
                  <a:lnTo>
                    <a:pt x="246846" y="281026"/>
                  </a:lnTo>
                  <a:lnTo>
                    <a:pt x="235451" y="276279"/>
                  </a:lnTo>
                  <a:lnTo>
                    <a:pt x="226905" y="276279"/>
                  </a:lnTo>
                  <a:lnTo>
                    <a:pt x="216462" y="276279"/>
                  </a:lnTo>
                  <a:lnTo>
                    <a:pt x="210764" y="283874"/>
                  </a:lnTo>
                  <a:lnTo>
                    <a:pt x="207916" y="286718"/>
                  </a:lnTo>
                  <a:lnTo>
                    <a:pt x="203169" y="286718"/>
                  </a:lnTo>
                  <a:lnTo>
                    <a:pt x="179433" y="283874"/>
                  </a:lnTo>
                  <a:lnTo>
                    <a:pt x="172785" y="282923"/>
                  </a:lnTo>
                  <a:lnTo>
                    <a:pt x="169936" y="283874"/>
                  </a:lnTo>
                  <a:lnTo>
                    <a:pt x="168039" y="281972"/>
                  </a:lnTo>
                  <a:lnTo>
                    <a:pt x="166141" y="281972"/>
                  </a:lnTo>
                  <a:lnTo>
                    <a:pt x="163288" y="283874"/>
                  </a:lnTo>
                  <a:lnTo>
                    <a:pt x="162341" y="276279"/>
                  </a:lnTo>
                  <a:lnTo>
                    <a:pt x="161390" y="271528"/>
                  </a:lnTo>
                  <a:lnTo>
                    <a:pt x="159493" y="262036"/>
                  </a:lnTo>
                  <a:lnTo>
                    <a:pt x="159493" y="251592"/>
                  </a:lnTo>
                  <a:lnTo>
                    <a:pt x="159493" y="241149"/>
                  </a:lnTo>
                  <a:lnTo>
                    <a:pt x="161390" y="235451"/>
                  </a:lnTo>
                  <a:lnTo>
                    <a:pt x="164239" y="229749"/>
                  </a:lnTo>
                  <a:lnTo>
                    <a:pt x="164239" y="225959"/>
                  </a:lnTo>
                  <a:lnTo>
                    <a:pt x="163288" y="225008"/>
                  </a:lnTo>
                  <a:lnTo>
                    <a:pt x="150946" y="221208"/>
                  </a:lnTo>
                  <a:lnTo>
                    <a:pt x="148118" y="220257"/>
                  </a:lnTo>
                  <a:lnTo>
                    <a:pt x="145249" y="217413"/>
                  </a:lnTo>
                  <a:lnTo>
                    <a:pt x="144318" y="218364"/>
                  </a:lnTo>
                  <a:lnTo>
                    <a:pt x="143352" y="216462"/>
                  </a:lnTo>
                  <a:lnTo>
                    <a:pt x="142420" y="216462"/>
                  </a:lnTo>
                  <a:lnTo>
                    <a:pt x="140523" y="214559"/>
                  </a:lnTo>
                  <a:lnTo>
                    <a:pt x="139552" y="214559"/>
                  </a:lnTo>
                  <a:lnTo>
                    <a:pt x="137654" y="214559"/>
                  </a:lnTo>
                  <a:lnTo>
                    <a:pt x="135757" y="213613"/>
                  </a:lnTo>
                  <a:lnTo>
                    <a:pt x="136723" y="212662"/>
                  </a:lnTo>
                  <a:lnTo>
                    <a:pt x="131025" y="211716"/>
                  </a:lnTo>
                  <a:lnTo>
                    <a:pt x="126279" y="208867"/>
                  </a:lnTo>
                  <a:lnTo>
                    <a:pt x="125328" y="208867"/>
                  </a:lnTo>
                  <a:lnTo>
                    <a:pt x="112041" y="205067"/>
                  </a:lnTo>
                  <a:lnTo>
                    <a:pt x="112041" y="201272"/>
                  </a:lnTo>
                  <a:lnTo>
                    <a:pt x="108241" y="199374"/>
                  </a:lnTo>
                  <a:lnTo>
                    <a:pt x="106343" y="197472"/>
                  </a:lnTo>
                  <a:lnTo>
                    <a:pt x="105392" y="195575"/>
                  </a:lnTo>
                  <a:lnTo>
                    <a:pt x="107290" y="194643"/>
                  </a:lnTo>
                  <a:lnTo>
                    <a:pt x="112041" y="195575"/>
                  </a:lnTo>
                  <a:lnTo>
                    <a:pt x="120582" y="197472"/>
                  </a:lnTo>
                  <a:lnTo>
                    <a:pt x="122484" y="197472"/>
                  </a:lnTo>
                  <a:lnTo>
                    <a:pt x="124382" y="198438"/>
                  </a:lnTo>
                  <a:lnTo>
                    <a:pt x="124382" y="189877"/>
                  </a:lnTo>
                  <a:lnTo>
                    <a:pt x="146220" y="187980"/>
                  </a:lnTo>
                  <a:lnTo>
                    <a:pt x="158541" y="187980"/>
                  </a:lnTo>
                  <a:lnTo>
                    <a:pt x="174682" y="187048"/>
                  </a:lnTo>
                  <a:lnTo>
                    <a:pt x="179433" y="186082"/>
                  </a:lnTo>
                  <a:lnTo>
                    <a:pt x="187028" y="186082"/>
                  </a:lnTo>
                  <a:lnTo>
                    <a:pt x="200321" y="183248"/>
                  </a:lnTo>
                  <a:lnTo>
                    <a:pt x="206964" y="181351"/>
                  </a:lnTo>
                  <a:lnTo>
                    <a:pt x="214564" y="182277"/>
                  </a:lnTo>
                  <a:lnTo>
                    <a:pt x="215510" y="174683"/>
                  </a:lnTo>
                  <a:lnTo>
                    <a:pt x="224057" y="171859"/>
                  </a:lnTo>
                  <a:lnTo>
                    <a:pt x="219310" y="165190"/>
                  </a:lnTo>
                  <a:lnTo>
                    <a:pt x="242095" y="165190"/>
                  </a:lnTo>
                  <a:lnTo>
                    <a:pt x="244944" y="166156"/>
                  </a:lnTo>
                  <a:lnTo>
                    <a:pt x="247792" y="167088"/>
                  </a:lnTo>
                  <a:lnTo>
                    <a:pt x="254436" y="168990"/>
                  </a:lnTo>
                  <a:lnTo>
                    <a:pt x="261085" y="168990"/>
                  </a:lnTo>
                  <a:lnTo>
                    <a:pt x="263933" y="167088"/>
                  </a:lnTo>
                  <a:lnTo>
                    <a:pt x="265831" y="165190"/>
                  </a:lnTo>
                  <a:lnTo>
                    <a:pt x="265831" y="163293"/>
                  </a:lnTo>
                  <a:lnTo>
                    <a:pt x="270582" y="154766"/>
                  </a:lnTo>
                  <a:lnTo>
                    <a:pt x="272480" y="150000"/>
                  </a:lnTo>
                  <a:lnTo>
                    <a:pt x="274377" y="145269"/>
                  </a:lnTo>
                  <a:lnTo>
                    <a:pt x="278177" y="139571"/>
                  </a:lnTo>
                  <a:lnTo>
                    <a:pt x="283874" y="137669"/>
                  </a:lnTo>
                  <a:lnTo>
                    <a:pt x="287669" y="136703"/>
                  </a:lnTo>
                  <a:lnTo>
                    <a:pt x="289572" y="134806"/>
                  </a:lnTo>
                  <a:lnTo>
                    <a:pt x="292415" y="133879"/>
                  </a:lnTo>
                  <a:lnTo>
                    <a:pt x="295269" y="131976"/>
                  </a:lnTo>
                  <a:lnTo>
                    <a:pt x="298113" y="131976"/>
                  </a:lnTo>
                  <a:lnTo>
                    <a:pt x="311405" y="131976"/>
                  </a:lnTo>
                  <a:lnTo>
                    <a:pt x="325649" y="130074"/>
                  </a:lnTo>
                  <a:lnTo>
                    <a:pt x="330395" y="129108"/>
                  </a:lnTo>
                  <a:lnTo>
                    <a:pt x="333244" y="127211"/>
                  </a:lnTo>
                  <a:lnTo>
                    <a:pt x="336092" y="124382"/>
                  </a:lnTo>
                  <a:lnTo>
                    <a:pt x="337043" y="124382"/>
                  </a:lnTo>
                  <a:lnTo>
                    <a:pt x="338941" y="122484"/>
                  </a:lnTo>
                  <a:lnTo>
                    <a:pt x="339892" y="122484"/>
                  </a:lnTo>
                  <a:lnTo>
                    <a:pt x="339892" y="121513"/>
                  </a:lnTo>
                  <a:lnTo>
                    <a:pt x="341790" y="120587"/>
                  </a:lnTo>
                  <a:lnTo>
                    <a:pt x="342741" y="118684"/>
                  </a:lnTo>
                  <a:lnTo>
                    <a:pt x="345590" y="116787"/>
                  </a:lnTo>
                  <a:lnTo>
                    <a:pt x="347487" y="114889"/>
                  </a:lnTo>
                  <a:lnTo>
                    <a:pt x="349385" y="113918"/>
                  </a:lnTo>
                  <a:lnTo>
                    <a:pt x="353184" y="112021"/>
                  </a:lnTo>
                  <a:lnTo>
                    <a:pt x="355082" y="111090"/>
                  </a:lnTo>
                  <a:lnTo>
                    <a:pt x="356979" y="111090"/>
                  </a:lnTo>
                  <a:lnTo>
                    <a:pt x="358877" y="109192"/>
                  </a:lnTo>
                  <a:lnTo>
                    <a:pt x="362677" y="107294"/>
                  </a:lnTo>
                  <a:lnTo>
                    <a:pt x="362677" y="107294"/>
                  </a:lnTo>
                  <a:lnTo>
                    <a:pt x="375954" y="100626"/>
                  </a:lnTo>
                  <a:lnTo>
                    <a:pt x="378818" y="98728"/>
                  </a:lnTo>
                  <a:lnTo>
                    <a:pt x="379749" y="95890"/>
                  </a:lnTo>
                  <a:lnTo>
                    <a:pt x="381652" y="93041"/>
                  </a:lnTo>
                  <a:lnTo>
                    <a:pt x="381652" y="92090"/>
                  </a:lnTo>
                  <a:lnTo>
                    <a:pt x="383549" y="85451"/>
                  </a:lnTo>
                  <a:lnTo>
                    <a:pt x="384515" y="82607"/>
                  </a:lnTo>
                  <a:lnTo>
                    <a:pt x="384515" y="82607"/>
                  </a:lnTo>
                  <a:lnTo>
                    <a:pt x="385447" y="71213"/>
                  </a:lnTo>
                  <a:lnTo>
                    <a:pt x="385447" y="58871"/>
                  </a:lnTo>
                  <a:lnTo>
                    <a:pt x="384515" y="56018"/>
                  </a:lnTo>
                  <a:lnTo>
                    <a:pt x="384515" y="45579"/>
                  </a:lnTo>
                  <a:lnTo>
                    <a:pt x="385447" y="43677"/>
                  </a:lnTo>
                  <a:lnTo>
                    <a:pt x="387344" y="39882"/>
                  </a:lnTo>
                  <a:lnTo>
                    <a:pt x="387344" y="38931"/>
                  </a:lnTo>
                  <a:lnTo>
                    <a:pt x="389242" y="36082"/>
                  </a:lnTo>
                  <a:lnTo>
                    <a:pt x="390213" y="33233"/>
                  </a:lnTo>
                  <a:lnTo>
                    <a:pt x="392110" y="30384"/>
                  </a:lnTo>
                  <a:lnTo>
                    <a:pt x="392110" y="28487"/>
                  </a:lnTo>
                  <a:lnTo>
                    <a:pt x="393041" y="26590"/>
                  </a:lnTo>
                  <a:lnTo>
                    <a:pt x="395910" y="22790"/>
                  </a:lnTo>
                  <a:lnTo>
                    <a:pt x="395910" y="21843"/>
                  </a:lnTo>
                  <a:lnTo>
                    <a:pt x="397788" y="19941"/>
                  </a:lnTo>
                  <a:lnTo>
                    <a:pt x="399690" y="18044"/>
                  </a:lnTo>
                  <a:lnTo>
                    <a:pt x="400636" y="16146"/>
                  </a:lnTo>
                  <a:lnTo>
                    <a:pt x="404436" y="15195"/>
                  </a:lnTo>
                  <a:lnTo>
                    <a:pt x="408231" y="15195"/>
                  </a:lnTo>
                  <a:lnTo>
                    <a:pt x="412031" y="13292"/>
                  </a:lnTo>
                  <a:lnTo>
                    <a:pt x="417729" y="14244"/>
                  </a:lnTo>
                  <a:lnTo>
                    <a:pt x="419626" y="16146"/>
                  </a:lnTo>
                  <a:lnTo>
                    <a:pt x="423426" y="18044"/>
                  </a:lnTo>
                  <a:lnTo>
                    <a:pt x="427221" y="18044"/>
                  </a:lnTo>
                  <a:lnTo>
                    <a:pt x="430075" y="15195"/>
                  </a:lnTo>
                  <a:lnTo>
                    <a:pt x="434821" y="10449"/>
                  </a:lnTo>
                  <a:lnTo>
                    <a:pt x="437670" y="7600"/>
                  </a:lnTo>
                  <a:lnTo>
                    <a:pt x="439567" y="6649"/>
                  </a:lnTo>
                  <a:lnTo>
                    <a:pt x="441464" y="5698"/>
                  </a:lnTo>
                  <a:lnTo>
                    <a:pt x="444313" y="2854"/>
                  </a:lnTo>
                  <a:lnTo>
                    <a:pt x="451908" y="951"/>
                  </a:lnTo>
                  <a:lnTo>
                    <a:pt x="456654" y="0"/>
                  </a:lnTo>
                  <a:lnTo>
                    <a:pt x="461405" y="951"/>
                  </a:lnTo>
                  <a:lnTo>
                    <a:pt x="466152" y="5698"/>
                  </a:lnTo>
                  <a:lnTo>
                    <a:pt x="471849" y="8546"/>
                  </a:lnTo>
                  <a:lnTo>
                    <a:pt x="478493" y="10449"/>
                  </a:lnTo>
                  <a:lnTo>
                    <a:pt x="481341" y="11395"/>
                  </a:lnTo>
                  <a:lnTo>
                    <a:pt x="488936" y="11395"/>
                  </a:lnTo>
                  <a:lnTo>
                    <a:pt x="493682" y="10449"/>
                  </a:lnTo>
                  <a:lnTo>
                    <a:pt x="495585" y="7600"/>
                  </a:lnTo>
                  <a:lnTo>
                    <a:pt x="497482" y="9497"/>
                  </a:lnTo>
                  <a:lnTo>
                    <a:pt x="504131" y="10449"/>
                  </a:lnTo>
                  <a:lnTo>
                    <a:pt x="505077" y="9497"/>
                  </a:lnTo>
                  <a:lnTo>
                    <a:pt x="506975" y="9497"/>
                  </a:lnTo>
                  <a:lnTo>
                    <a:pt x="518369" y="20892"/>
                  </a:lnTo>
                  <a:lnTo>
                    <a:pt x="519321" y="19941"/>
                  </a:lnTo>
                  <a:lnTo>
                    <a:pt x="526916" y="18044"/>
                  </a:lnTo>
                  <a:lnTo>
                    <a:pt x="526916" y="16146"/>
                  </a:lnTo>
                  <a:lnTo>
                    <a:pt x="526916" y="14244"/>
                  </a:lnTo>
                  <a:lnTo>
                    <a:pt x="529764" y="10449"/>
                  </a:lnTo>
                  <a:lnTo>
                    <a:pt x="530715" y="10449"/>
                  </a:lnTo>
                  <a:lnTo>
                    <a:pt x="535462" y="15195"/>
                  </a:lnTo>
                  <a:lnTo>
                    <a:pt x="535462" y="16146"/>
                  </a:lnTo>
                  <a:lnTo>
                    <a:pt x="536413" y="26590"/>
                  </a:lnTo>
                  <a:lnTo>
                    <a:pt x="542105" y="30384"/>
                  </a:lnTo>
                  <a:lnTo>
                    <a:pt x="544954" y="34185"/>
                  </a:lnTo>
                  <a:lnTo>
                    <a:pt x="543057" y="48423"/>
                  </a:lnTo>
                  <a:lnTo>
                    <a:pt x="544954" y="54120"/>
                  </a:lnTo>
                  <a:lnTo>
                    <a:pt x="544008" y="56018"/>
                  </a:lnTo>
                  <a:lnTo>
                    <a:pt x="544954" y="64569"/>
                  </a:lnTo>
                  <a:lnTo>
                    <a:pt x="546857" y="67413"/>
                  </a:lnTo>
                  <a:lnTo>
                    <a:pt x="547803" y="68364"/>
                  </a:lnTo>
                  <a:lnTo>
                    <a:pt x="550651" y="72164"/>
                  </a:lnTo>
                  <a:lnTo>
                    <a:pt x="552554" y="72164"/>
                  </a:lnTo>
                  <a:lnTo>
                    <a:pt x="554451" y="73110"/>
                  </a:lnTo>
                  <a:lnTo>
                    <a:pt x="556349" y="75008"/>
                  </a:lnTo>
                  <a:lnTo>
                    <a:pt x="559198" y="77856"/>
                  </a:lnTo>
                  <a:lnTo>
                    <a:pt x="560149" y="78807"/>
                  </a:lnTo>
                  <a:lnTo>
                    <a:pt x="561095" y="80705"/>
                  </a:lnTo>
                  <a:lnTo>
                    <a:pt x="562997" y="82607"/>
                  </a:lnTo>
                  <a:lnTo>
                    <a:pt x="565846" y="83554"/>
                  </a:lnTo>
                  <a:lnTo>
                    <a:pt x="566792" y="84505"/>
                  </a:lnTo>
                  <a:lnTo>
                    <a:pt x="569641" y="87354"/>
                  </a:lnTo>
                  <a:lnTo>
                    <a:pt x="569641" y="88305"/>
                  </a:lnTo>
                  <a:lnTo>
                    <a:pt x="573441" y="85451"/>
                  </a:lnTo>
                  <a:lnTo>
                    <a:pt x="575339" y="86402"/>
                  </a:lnTo>
                  <a:lnTo>
                    <a:pt x="575339" y="86402"/>
                  </a:lnTo>
                  <a:lnTo>
                    <a:pt x="581036" y="85451"/>
                  </a:lnTo>
                  <a:lnTo>
                    <a:pt x="585782" y="88305"/>
                  </a:lnTo>
                  <a:lnTo>
                    <a:pt x="587685" y="91144"/>
                  </a:lnTo>
                  <a:lnTo>
                    <a:pt x="590533" y="93041"/>
                  </a:lnTo>
                  <a:lnTo>
                    <a:pt x="596226" y="95890"/>
                  </a:lnTo>
                  <a:lnTo>
                    <a:pt x="597177" y="97797"/>
                  </a:lnTo>
                  <a:lnTo>
                    <a:pt x="600026" y="96831"/>
                  </a:lnTo>
                  <a:lnTo>
                    <a:pt x="600977" y="96831"/>
                  </a:lnTo>
                  <a:lnTo>
                    <a:pt x="603821" y="95890"/>
                  </a:lnTo>
                  <a:lnTo>
                    <a:pt x="605723" y="93992"/>
                  </a:lnTo>
                  <a:lnTo>
                    <a:pt x="606654" y="92090"/>
                  </a:lnTo>
                  <a:lnTo>
                    <a:pt x="607621" y="89251"/>
                  </a:lnTo>
                  <a:lnTo>
                    <a:pt x="607621" y="86402"/>
                  </a:lnTo>
                  <a:lnTo>
                    <a:pt x="607621" y="84505"/>
                  </a:lnTo>
                  <a:lnTo>
                    <a:pt x="607621" y="82607"/>
                  </a:lnTo>
                  <a:lnTo>
                    <a:pt x="607621" y="77856"/>
                  </a:lnTo>
                  <a:lnTo>
                    <a:pt x="608552" y="76910"/>
                  </a:lnTo>
                  <a:lnTo>
                    <a:pt x="609518" y="75959"/>
                  </a:lnTo>
                  <a:lnTo>
                    <a:pt x="615215" y="74061"/>
                  </a:lnTo>
                  <a:lnTo>
                    <a:pt x="619947" y="69315"/>
                  </a:lnTo>
                  <a:lnTo>
                    <a:pt x="626610" y="75959"/>
                  </a:lnTo>
                  <a:lnTo>
                    <a:pt x="639883" y="73110"/>
                  </a:lnTo>
                  <a:lnTo>
                    <a:pt x="644634" y="69315"/>
                  </a:lnTo>
                  <a:lnTo>
                    <a:pt x="659824" y="73110"/>
                  </a:lnTo>
                  <a:lnTo>
                    <a:pt x="660770" y="74061"/>
                  </a:lnTo>
                  <a:lnTo>
                    <a:pt x="664570" y="73110"/>
                  </a:lnTo>
                  <a:lnTo>
                    <a:pt x="664570" y="67413"/>
                  </a:lnTo>
                  <a:lnTo>
                    <a:pt x="667418" y="62666"/>
                  </a:lnTo>
                  <a:lnTo>
                    <a:pt x="677862" y="61715"/>
                  </a:lnTo>
                  <a:lnTo>
                    <a:pt x="694003" y="65515"/>
                  </a:lnTo>
                  <a:lnTo>
                    <a:pt x="700652" y="75008"/>
                  </a:lnTo>
                  <a:lnTo>
                    <a:pt x="705398" y="76910"/>
                  </a:lnTo>
                  <a:lnTo>
                    <a:pt x="708247" y="68364"/>
                  </a:lnTo>
                  <a:lnTo>
                    <a:pt x="708247" y="45579"/>
                  </a:lnTo>
                  <a:lnTo>
                    <a:pt x="711095" y="45579"/>
                  </a:lnTo>
                  <a:lnTo>
                    <a:pt x="714890" y="45579"/>
                  </a:lnTo>
                  <a:lnTo>
                    <a:pt x="715841" y="47477"/>
                  </a:lnTo>
                  <a:lnTo>
                    <a:pt x="718690" y="49374"/>
                  </a:lnTo>
                  <a:lnTo>
                    <a:pt x="722485" y="50325"/>
                  </a:lnTo>
                  <a:lnTo>
                    <a:pt x="733880" y="48423"/>
                  </a:lnTo>
                  <a:lnTo>
                    <a:pt x="734831" y="47477"/>
                  </a:lnTo>
                  <a:lnTo>
                    <a:pt x="745275" y="42726"/>
                  </a:lnTo>
                  <a:lnTo>
                    <a:pt x="746221" y="39882"/>
                  </a:lnTo>
                  <a:lnTo>
                    <a:pt x="746221" y="36082"/>
                  </a:lnTo>
                  <a:lnTo>
                    <a:pt x="755718" y="33233"/>
                  </a:lnTo>
                  <a:lnTo>
                    <a:pt x="774708" y="27536"/>
                  </a:lnTo>
                  <a:lnTo>
                    <a:pt x="783254" y="28487"/>
                  </a:lnTo>
                  <a:lnTo>
                    <a:pt x="784205" y="33233"/>
                  </a:lnTo>
                  <a:lnTo>
                    <a:pt x="786103" y="35131"/>
                  </a:lnTo>
                  <a:lnTo>
                    <a:pt x="786103" y="36082"/>
                  </a:lnTo>
                  <a:lnTo>
                    <a:pt x="787049" y="39882"/>
                  </a:lnTo>
                  <a:lnTo>
                    <a:pt x="790849" y="40828"/>
                  </a:lnTo>
                  <a:lnTo>
                    <a:pt x="794644" y="44628"/>
                  </a:lnTo>
                  <a:lnTo>
                    <a:pt x="792746" y="53174"/>
                  </a:lnTo>
                  <a:lnTo>
                    <a:pt x="791800" y="58871"/>
                  </a:lnTo>
                  <a:lnTo>
                    <a:pt x="790849" y="59818"/>
                  </a:lnTo>
                  <a:lnTo>
                    <a:pt x="790849" y="61715"/>
                  </a:lnTo>
                  <a:lnTo>
                    <a:pt x="791800" y="63618"/>
                  </a:lnTo>
                  <a:lnTo>
                    <a:pt x="792746" y="64569"/>
                  </a:lnTo>
                  <a:lnTo>
                    <a:pt x="795595" y="66466"/>
                  </a:lnTo>
                  <a:lnTo>
                    <a:pt x="799395" y="68364"/>
                  </a:lnTo>
                  <a:lnTo>
                    <a:pt x="800341" y="69315"/>
                  </a:lnTo>
                  <a:lnTo>
                    <a:pt x="798444" y="73110"/>
                  </a:lnTo>
                  <a:lnTo>
                    <a:pt x="798444" y="75959"/>
                  </a:lnTo>
                  <a:lnTo>
                    <a:pt x="798444" y="76910"/>
                  </a:lnTo>
                  <a:lnTo>
                    <a:pt x="800341" y="79759"/>
                  </a:lnTo>
                  <a:lnTo>
                    <a:pt x="801293" y="80705"/>
                  </a:lnTo>
                  <a:lnTo>
                    <a:pt x="802244" y="82607"/>
                  </a:lnTo>
                  <a:lnTo>
                    <a:pt x="802244" y="83554"/>
                  </a:lnTo>
                  <a:lnTo>
                    <a:pt x="801293" y="85451"/>
                  </a:lnTo>
                  <a:lnTo>
                    <a:pt x="800341" y="90202"/>
                  </a:lnTo>
                  <a:lnTo>
                    <a:pt x="801293" y="92090"/>
                  </a:lnTo>
                  <a:lnTo>
                    <a:pt x="804141" y="92090"/>
                  </a:lnTo>
                  <a:lnTo>
                    <a:pt x="803195" y="96831"/>
                  </a:lnTo>
                  <a:lnTo>
                    <a:pt x="801293" y="99695"/>
                  </a:lnTo>
                  <a:lnTo>
                    <a:pt x="802244" y="102529"/>
                  </a:lnTo>
                  <a:lnTo>
                    <a:pt x="801293" y="105392"/>
                  </a:lnTo>
                  <a:lnTo>
                    <a:pt x="803195" y="108221"/>
                  </a:lnTo>
                  <a:lnTo>
                    <a:pt x="805092" y="110118"/>
                  </a:lnTo>
                  <a:lnTo>
                    <a:pt x="806990" y="112992"/>
                  </a:lnTo>
                  <a:lnTo>
                    <a:pt x="806990" y="113918"/>
                  </a:lnTo>
                  <a:lnTo>
                    <a:pt x="807941" y="114889"/>
                  </a:lnTo>
                  <a:lnTo>
                    <a:pt x="811736" y="118684"/>
                  </a:lnTo>
                  <a:lnTo>
                    <a:pt x="813634" y="122484"/>
                  </a:lnTo>
                  <a:lnTo>
                    <a:pt x="812687" y="124382"/>
                  </a:lnTo>
                  <a:lnTo>
                    <a:pt x="813634" y="126284"/>
                  </a:lnTo>
                  <a:lnTo>
                    <a:pt x="814585" y="129108"/>
                  </a:lnTo>
                  <a:lnTo>
                    <a:pt x="816487" y="131976"/>
                  </a:lnTo>
                  <a:lnTo>
                    <a:pt x="817434" y="131976"/>
                  </a:lnTo>
                  <a:lnTo>
                    <a:pt x="817434" y="132913"/>
                  </a:lnTo>
                  <a:lnTo>
                    <a:pt x="816487" y="133879"/>
                  </a:lnTo>
                  <a:lnTo>
                    <a:pt x="821233" y="141474"/>
                  </a:lnTo>
                  <a:lnTo>
                    <a:pt x="822185" y="141474"/>
                  </a:lnTo>
                  <a:lnTo>
                    <a:pt x="826931" y="147166"/>
                  </a:lnTo>
                  <a:lnTo>
                    <a:pt x="828828" y="146200"/>
                  </a:lnTo>
                  <a:lnTo>
                    <a:pt x="828828" y="147166"/>
                  </a:lnTo>
                  <a:lnTo>
                    <a:pt x="830726" y="150000"/>
                  </a:lnTo>
                  <a:lnTo>
                    <a:pt x="831677" y="151898"/>
                  </a:lnTo>
                  <a:lnTo>
                    <a:pt x="833574" y="153795"/>
                  </a:lnTo>
                  <a:lnTo>
                    <a:pt x="834526" y="153795"/>
                  </a:lnTo>
                  <a:lnTo>
                    <a:pt x="835472" y="154766"/>
                  </a:lnTo>
                  <a:lnTo>
                    <a:pt x="836423" y="155698"/>
                  </a:lnTo>
                  <a:lnTo>
                    <a:pt x="836423" y="155698"/>
                  </a:lnTo>
                  <a:lnTo>
                    <a:pt x="839272" y="151898"/>
                  </a:lnTo>
                  <a:lnTo>
                    <a:pt x="841169" y="150966"/>
                  </a:lnTo>
                  <a:lnTo>
                    <a:pt x="844949" y="149069"/>
                  </a:lnTo>
                  <a:lnTo>
                    <a:pt x="846852" y="148103"/>
                  </a:lnTo>
                  <a:lnTo>
                    <a:pt x="848749" y="145269"/>
                  </a:lnTo>
                  <a:lnTo>
                    <a:pt x="850647" y="142405"/>
                  </a:lnTo>
                  <a:lnTo>
                    <a:pt x="853515" y="140508"/>
                  </a:lnTo>
                  <a:lnTo>
                    <a:pt x="854447" y="139571"/>
                  </a:lnTo>
                  <a:lnTo>
                    <a:pt x="856344" y="138605"/>
                  </a:lnTo>
                  <a:lnTo>
                    <a:pt x="857310" y="135777"/>
                  </a:lnTo>
                  <a:lnTo>
                    <a:pt x="860139" y="135777"/>
                  </a:lnTo>
                  <a:lnTo>
                    <a:pt x="863939" y="134806"/>
                  </a:lnTo>
                  <a:lnTo>
                    <a:pt x="864910" y="134806"/>
                  </a:lnTo>
                  <a:lnTo>
                    <a:pt x="864910" y="138605"/>
                  </a:lnTo>
                  <a:lnTo>
                    <a:pt x="865837" y="139571"/>
                  </a:lnTo>
                  <a:lnTo>
                    <a:pt x="866808" y="142405"/>
                  </a:lnTo>
                  <a:lnTo>
                    <a:pt x="865837" y="149069"/>
                  </a:lnTo>
                  <a:lnTo>
                    <a:pt x="867734" y="150966"/>
                  </a:lnTo>
                  <a:lnTo>
                    <a:pt x="870603" y="155698"/>
                  </a:lnTo>
                  <a:lnTo>
                    <a:pt x="873432" y="156664"/>
                  </a:lnTo>
                  <a:lnTo>
                    <a:pt x="872505" y="160459"/>
                  </a:lnTo>
                  <a:lnTo>
                    <a:pt x="874403" y="161400"/>
                  </a:lnTo>
                  <a:lnTo>
                    <a:pt x="876280" y="165190"/>
                  </a:lnTo>
                  <a:lnTo>
                    <a:pt x="876280" y="167088"/>
                  </a:lnTo>
                  <a:lnTo>
                    <a:pt x="877232" y="168990"/>
                  </a:lnTo>
                  <a:lnTo>
                    <a:pt x="879129" y="173756"/>
                  </a:lnTo>
                  <a:lnTo>
                    <a:pt x="879129" y="175648"/>
                  </a:lnTo>
                  <a:lnTo>
                    <a:pt x="881026" y="175648"/>
                  </a:lnTo>
                  <a:lnTo>
                    <a:pt x="881026" y="176585"/>
                  </a:lnTo>
                  <a:lnTo>
                    <a:pt x="881978" y="177551"/>
                  </a:lnTo>
                  <a:lnTo>
                    <a:pt x="882929" y="181351"/>
                  </a:lnTo>
                  <a:lnTo>
                    <a:pt x="885778" y="180385"/>
                  </a:lnTo>
                  <a:lnTo>
                    <a:pt x="887675" y="180385"/>
                  </a:lnTo>
                  <a:lnTo>
                    <a:pt x="889577" y="180385"/>
                  </a:lnTo>
                  <a:lnTo>
                    <a:pt x="891475" y="176585"/>
                  </a:lnTo>
                  <a:lnTo>
                    <a:pt x="894324" y="176585"/>
                  </a:lnTo>
                  <a:lnTo>
                    <a:pt x="894324" y="178487"/>
                  </a:lnTo>
                  <a:lnTo>
                    <a:pt x="895270" y="178487"/>
                  </a:lnTo>
                  <a:lnTo>
                    <a:pt x="897172" y="180385"/>
                  </a:lnTo>
                  <a:lnTo>
                    <a:pt x="897172" y="181351"/>
                  </a:lnTo>
                  <a:lnTo>
                    <a:pt x="899070" y="183248"/>
                  </a:lnTo>
                  <a:lnTo>
                    <a:pt x="899070" y="183248"/>
                  </a:lnTo>
                  <a:lnTo>
                    <a:pt x="906665" y="185146"/>
                  </a:lnTo>
                  <a:lnTo>
                    <a:pt x="909513" y="187048"/>
                  </a:lnTo>
                  <a:lnTo>
                    <a:pt x="912362" y="182277"/>
                  </a:lnTo>
                  <a:lnTo>
                    <a:pt x="913313" y="182277"/>
                  </a:lnTo>
                  <a:lnTo>
                    <a:pt x="916157" y="178487"/>
                  </a:lnTo>
                  <a:lnTo>
                    <a:pt x="919006" y="177551"/>
                  </a:lnTo>
                  <a:lnTo>
                    <a:pt x="921854" y="177551"/>
                  </a:lnTo>
                  <a:lnTo>
                    <a:pt x="922806" y="178487"/>
                  </a:lnTo>
                  <a:lnTo>
                    <a:pt x="924703" y="181351"/>
                  </a:lnTo>
                  <a:lnTo>
                    <a:pt x="925654" y="184180"/>
                  </a:lnTo>
                  <a:lnTo>
                    <a:pt x="929449" y="184180"/>
                  </a:lnTo>
                  <a:lnTo>
                    <a:pt x="931352" y="182277"/>
                  </a:lnTo>
                  <a:lnTo>
                    <a:pt x="933249" y="181351"/>
                  </a:lnTo>
                  <a:lnTo>
                    <a:pt x="938947" y="179453"/>
                  </a:lnTo>
                  <a:lnTo>
                    <a:pt x="939898" y="179453"/>
                  </a:lnTo>
                  <a:lnTo>
                    <a:pt x="943693" y="176585"/>
                  </a:lnTo>
                  <a:lnTo>
                    <a:pt x="943693" y="176585"/>
                  </a:lnTo>
                  <a:lnTo>
                    <a:pt x="945595" y="174683"/>
                  </a:lnTo>
                  <a:lnTo>
                    <a:pt x="947493" y="173756"/>
                  </a:lnTo>
                  <a:lnTo>
                    <a:pt x="948439" y="172785"/>
                  </a:lnTo>
                  <a:lnTo>
                    <a:pt x="950341" y="168990"/>
                  </a:lnTo>
                  <a:lnTo>
                    <a:pt x="951293" y="160459"/>
                  </a:lnTo>
                  <a:lnTo>
                    <a:pt x="950341" y="159493"/>
                  </a:lnTo>
                  <a:lnTo>
                    <a:pt x="948439" y="155698"/>
                  </a:lnTo>
                  <a:lnTo>
                    <a:pt x="952239" y="151898"/>
                  </a:lnTo>
                  <a:lnTo>
                    <a:pt x="954136" y="149069"/>
                  </a:lnTo>
                  <a:lnTo>
                    <a:pt x="952239" y="142405"/>
                  </a:lnTo>
                  <a:lnTo>
                    <a:pt x="954136" y="138605"/>
                  </a:lnTo>
                  <a:lnTo>
                    <a:pt x="954136" y="136703"/>
                  </a:lnTo>
                  <a:lnTo>
                    <a:pt x="953190" y="134806"/>
                  </a:lnTo>
                  <a:lnTo>
                    <a:pt x="953190" y="130074"/>
                  </a:lnTo>
                  <a:lnTo>
                    <a:pt x="953190" y="129108"/>
                  </a:lnTo>
                  <a:lnTo>
                    <a:pt x="950341" y="127211"/>
                  </a:lnTo>
                  <a:lnTo>
                    <a:pt x="947493" y="123416"/>
                  </a:lnTo>
                  <a:lnTo>
                    <a:pt x="949390" y="120587"/>
                  </a:lnTo>
                  <a:lnTo>
                    <a:pt x="953190" y="121513"/>
                  </a:lnTo>
                  <a:lnTo>
                    <a:pt x="972175" y="129108"/>
                  </a:lnTo>
                  <a:lnTo>
                    <a:pt x="973126" y="130074"/>
                  </a:lnTo>
                  <a:lnTo>
                    <a:pt x="977872" y="131011"/>
                  </a:lnTo>
                  <a:lnTo>
                    <a:pt x="979775" y="132913"/>
                  </a:lnTo>
                  <a:lnTo>
                    <a:pt x="986419" y="139571"/>
                  </a:lnTo>
                  <a:lnTo>
                    <a:pt x="988321" y="138605"/>
                  </a:lnTo>
                  <a:lnTo>
                    <a:pt x="989267" y="137669"/>
                  </a:lnTo>
                  <a:lnTo>
                    <a:pt x="1002559" y="143372"/>
                  </a:lnTo>
                  <a:lnTo>
                    <a:pt x="1003511" y="144298"/>
                  </a:lnTo>
                  <a:lnTo>
                    <a:pt x="1004462" y="145269"/>
                  </a:lnTo>
                  <a:lnTo>
                    <a:pt x="1021549" y="156664"/>
                  </a:lnTo>
                  <a:lnTo>
                    <a:pt x="1017754" y="140508"/>
                  </a:lnTo>
                  <a:lnTo>
                    <a:pt x="1028198" y="136703"/>
                  </a:lnTo>
                  <a:lnTo>
                    <a:pt x="1029144" y="135777"/>
                  </a:lnTo>
                  <a:lnTo>
                    <a:pt x="1030095" y="131976"/>
                  </a:lnTo>
                  <a:lnTo>
                    <a:pt x="1034841" y="130074"/>
                  </a:lnTo>
                  <a:lnTo>
                    <a:pt x="1038641" y="129108"/>
                  </a:lnTo>
                  <a:lnTo>
                    <a:pt x="1022500" y="104426"/>
                  </a:lnTo>
                  <a:lnTo>
                    <a:pt x="1023452" y="97797"/>
                  </a:lnTo>
                  <a:lnTo>
                    <a:pt x="1024398" y="95890"/>
                  </a:lnTo>
                  <a:lnTo>
                    <a:pt x="1034841" y="92090"/>
                  </a:lnTo>
                  <a:lnTo>
                    <a:pt x="1036744" y="92090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D6EAA4B-06DB-43CA-BA69-182C10B8217D}"/>
                </a:ext>
              </a:extLst>
            </p:cNvPr>
            <p:cNvSpPr/>
            <p:nvPr/>
          </p:nvSpPr>
          <p:spPr>
            <a:xfrm>
              <a:off x="4085862" y="2669206"/>
              <a:ext cx="1088467" cy="1240214"/>
            </a:xfrm>
            <a:custGeom>
              <a:avLst/>
              <a:gdLst>
                <a:gd name="connsiteX0" fmla="*/ 67086 w 1153193"/>
                <a:gd name="connsiteY0" fmla="*/ 811726 h 1313964"/>
                <a:gd name="connsiteX1" fmla="*/ 71559 w 1153193"/>
                <a:gd name="connsiteY1" fmla="*/ 797780 h 1313964"/>
                <a:gd name="connsiteX2" fmla="*/ 82077 w 1153193"/>
                <a:gd name="connsiteY2" fmla="*/ 791533 h 1313964"/>
                <a:gd name="connsiteX3" fmla="*/ 78198 w 1153193"/>
                <a:gd name="connsiteY3" fmla="*/ 782560 h 1313964"/>
                <a:gd name="connsiteX4" fmla="*/ 76137 w 1153193"/>
                <a:gd name="connsiteY4" fmla="*/ 777795 h 1313964"/>
                <a:gd name="connsiteX5" fmla="*/ 77178 w 1153193"/>
                <a:gd name="connsiteY5" fmla="*/ 771577 h 1313964"/>
                <a:gd name="connsiteX6" fmla="*/ 77178 w 1153193"/>
                <a:gd name="connsiteY6" fmla="*/ 771577 h 1313964"/>
                <a:gd name="connsiteX7" fmla="*/ 78297 w 1153193"/>
                <a:gd name="connsiteY7" fmla="*/ 764884 h 1313964"/>
                <a:gd name="connsiteX8" fmla="*/ 79684 w 1153193"/>
                <a:gd name="connsiteY8" fmla="*/ 756580 h 1313964"/>
                <a:gd name="connsiteX9" fmla="*/ 82077 w 1153193"/>
                <a:gd name="connsiteY9" fmla="*/ 742287 h 1313964"/>
                <a:gd name="connsiteX10" fmla="*/ 70831 w 1153193"/>
                <a:gd name="connsiteY10" fmla="*/ 728168 h 1313964"/>
                <a:gd name="connsiteX11" fmla="*/ 31365 w 1153193"/>
                <a:gd name="connsiteY11" fmla="*/ 710748 h 1313964"/>
                <a:gd name="connsiteX12" fmla="*/ 17716 w 1153193"/>
                <a:gd name="connsiteY12" fmla="*/ 707295 h 1313964"/>
                <a:gd name="connsiteX13" fmla="*/ 18663 w 1153193"/>
                <a:gd name="connsiteY13" fmla="*/ 700647 h 1313964"/>
                <a:gd name="connsiteX14" fmla="*/ 20565 w 1153193"/>
                <a:gd name="connsiteY14" fmla="*/ 696852 h 1313964"/>
                <a:gd name="connsiteX15" fmla="*/ 19614 w 1153193"/>
                <a:gd name="connsiteY15" fmla="*/ 694008 h 1313964"/>
                <a:gd name="connsiteX16" fmla="*/ 18663 w 1153193"/>
                <a:gd name="connsiteY16" fmla="*/ 693052 h 1313964"/>
                <a:gd name="connsiteX17" fmla="*/ 18663 w 1153193"/>
                <a:gd name="connsiteY17" fmla="*/ 693052 h 1313964"/>
                <a:gd name="connsiteX18" fmla="*/ 21061 w 1153193"/>
                <a:gd name="connsiteY18" fmla="*/ 685234 h 1313964"/>
                <a:gd name="connsiteX19" fmla="*/ 21061 w 1153193"/>
                <a:gd name="connsiteY19" fmla="*/ 678813 h 1313964"/>
                <a:gd name="connsiteX20" fmla="*/ 21061 w 1153193"/>
                <a:gd name="connsiteY20" fmla="*/ 678813 h 1313964"/>
                <a:gd name="connsiteX21" fmla="*/ 16186 w 1153193"/>
                <a:gd name="connsiteY21" fmla="*/ 672675 h 1313964"/>
                <a:gd name="connsiteX22" fmla="*/ 12093 w 1153193"/>
                <a:gd name="connsiteY22" fmla="*/ 667522 h 1313964"/>
                <a:gd name="connsiteX23" fmla="*/ 7273 w 1153193"/>
                <a:gd name="connsiteY23" fmla="*/ 666467 h 1313964"/>
                <a:gd name="connsiteX24" fmla="*/ 8100 w 1153193"/>
                <a:gd name="connsiteY24" fmla="*/ 662494 h 1313964"/>
                <a:gd name="connsiteX25" fmla="*/ 8100 w 1153193"/>
                <a:gd name="connsiteY25" fmla="*/ 662494 h 1313964"/>
                <a:gd name="connsiteX26" fmla="*/ 5935 w 1153193"/>
                <a:gd name="connsiteY26" fmla="*/ 656985 h 1313964"/>
                <a:gd name="connsiteX27" fmla="*/ 2215 w 1153193"/>
                <a:gd name="connsiteY27" fmla="*/ 647512 h 1313964"/>
                <a:gd name="connsiteX28" fmla="*/ 4414 w 1153193"/>
                <a:gd name="connsiteY28" fmla="*/ 653121 h 1313964"/>
                <a:gd name="connsiteX29" fmla="*/ 0 w 1153193"/>
                <a:gd name="connsiteY29" fmla="*/ 641879 h 1313964"/>
                <a:gd name="connsiteX30" fmla="*/ 11068 w 1153193"/>
                <a:gd name="connsiteY30" fmla="*/ 637990 h 1313964"/>
                <a:gd name="connsiteX31" fmla="*/ 12965 w 1153193"/>
                <a:gd name="connsiteY31" fmla="*/ 637044 h 1313964"/>
                <a:gd name="connsiteX32" fmla="*/ 15819 w 1153193"/>
                <a:gd name="connsiteY32" fmla="*/ 629449 h 1313964"/>
                <a:gd name="connsiteX33" fmla="*/ 16765 w 1153193"/>
                <a:gd name="connsiteY33" fmla="*/ 628498 h 1313964"/>
                <a:gd name="connsiteX34" fmla="*/ 17716 w 1153193"/>
                <a:gd name="connsiteY34" fmla="*/ 627547 h 1313964"/>
                <a:gd name="connsiteX35" fmla="*/ 19614 w 1153193"/>
                <a:gd name="connsiteY35" fmla="*/ 618054 h 1313964"/>
                <a:gd name="connsiteX36" fmla="*/ 20565 w 1153193"/>
                <a:gd name="connsiteY36" fmla="*/ 614254 h 1313964"/>
                <a:gd name="connsiteX37" fmla="*/ 20565 w 1153193"/>
                <a:gd name="connsiteY37" fmla="*/ 613303 h 1313964"/>
                <a:gd name="connsiteX38" fmla="*/ 5370 w 1153193"/>
                <a:gd name="connsiteY38" fmla="*/ 604762 h 1313964"/>
                <a:gd name="connsiteX39" fmla="*/ 12019 w 1153193"/>
                <a:gd name="connsiteY39" fmla="*/ 593367 h 1313964"/>
                <a:gd name="connsiteX40" fmla="*/ 16765 w 1153193"/>
                <a:gd name="connsiteY40" fmla="*/ 590518 h 1313964"/>
                <a:gd name="connsiteX41" fmla="*/ 17716 w 1153193"/>
                <a:gd name="connsiteY41" fmla="*/ 589567 h 1313964"/>
                <a:gd name="connsiteX42" fmla="*/ 18663 w 1153193"/>
                <a:gd name="connsiteY42" fmla="*/ 588621 h 1313964"/>
                <a:gd name="connsiteX43" fmla="*/ 20565 w 1153193"/>
                <a:gd name="connsiteY43" fmla="*/ 585772 h 1313964"/>
                <a:gd name="connsiteX44" fmla="*/ 19614 w 1153193"/>
                <a:gd name="connsiteY44" fmla="*/ 581026 h 1313964"/>
                <a:gd name="connsiteX45" fmla="*/ 22463 w 1153193"/>
                <a:gd name="connsiteY45" fmla="*/ 567734 h 1313964"/>
                <a:gd name="connsiteX46" fmla="*/ 28160 w 1153193"/>
                <a:gd name="connsiteY46" fmla="*/ 565831 h 1313964"/>
                <a:gd name="connsiteX47" fmla="*/ 28160 w 1153193"/>
                <a:gd name="connsiteY47" fmla="*/ 565831 h 1313964"/>
                <a:gd name="connsiteX48" fmla="*/ 30058 w 1153193"/>
                <a:gd name="connsiteY48" fmla="*/ 564885 h 1313964"/>
                <a:gd name="connsiteX49" fmla="*/ 30058 w 1153193"/>
                <a:gd name="connsiteY49" fmla="*/ 563934 h 1313964"/>
                <a:gd name="connsiteX50" fmla="*/ 31960 w 1153193"/>
                <a:gd name="connsiteY50" fmla="*/ 562036 h 1313964"/>
                <a:gd name="connsiteX51" fmla="*/ 32906 w 1153193"/>
                <a:gd name="connsiteY51" fmla="*/ 560139 h 1313964"/>
                <a:gd name="connsiteX52" fmla="*/ 34809 w 1153193"/>
                <a:gd name="connsiteY52" fmla="*/ 558236 h 1313964"/>
                <a:gd name="connsiteX53" fmla="*/ 38604 w 1153193"/>
                <a:gd name="connsiteY53" fmla="*/ 557285 h 1313964"/>
                <a:gd name="connsiteX54" fmla="*/ 39555 w 1153193"/>
                <a:gd name="connsiteY54" fmla="*/ 557285 h 1313964"/>
                <a:gd name="connsiteX55" fmla="*/ 40506 w 1153193"/>
                <a:gd name="connsiteY55" fmla="*/ 559188 h 1313964"/>
                <a:gd name="connsiteX56" fmla="*/ 41452 w 1153193"/>
                <a:gd name="connsiteY56" fmla="*/ 560139 h 1313964"/>
                <a:gd name="connsiteX57" fmla="*/ 47150 w 1153193"/>
                <a:gd name="connsiteY57" fmla="*/ 560139 h 1313964"/>
                <a:gd name="connsiteX58" fmla="*/ 48096 w 1153193"/>
                <a:gd name="connsiteY58" fmla="*/ 558236 h 1313964"/>
                <a:gd name="connsiteX59" fmla="*/ 48096 w 1153193"/>
                <a:gd name="connsiteY59" fmla="*/ 556339 h 1313964"/>
                <a:gd name="connsiteX60" fmla="*/ 48096 w 1153193"/>
                <a:gd name="connsiteY60" fmla="*/ 555388 h 1313964"/>
                <a:gd name="connsiteX61" fmla="*/ 46198 w 1153193"/>
                <a:gd name="connsiteY61" fmla="*/ 550642 h 1313964"/>
                <a:gd name="connsiteX62" fmla="*/ 45252 w 1153193"/>
                <a:gd name="connsiteY62" fmla="*/ 544944 h 1313964"/>
                <a:gd name="connsiteX63" fmla="*/ 42404 w 1153193"/>
                <a:gd name="connsiteY63" fmla="*/ 541149 h 1313964"/>
                <a:gd name="connsiteX64" fmla="*/ 43350 w 1153193"/>
                <a:gd name="connsiteY64" fmla="*/ 540208 h 1313964"/>
                <a:gd name="connsiteX65" fmla="*/ 43350 w 1153193"/>
                <a:gd name="connsiteY65" fmla="*/ 539257 h 1313964"/>
                <a:gd name="connsiteX66" fmla="*/ 72783 w 1153193"/>
                <a:gd name="connsiteY66" fmla="*/ 526916 h 1313964"/>
                <a:gd name="connsiteX67" fmla="*/ 78480 w 1153193"/>
                <a:gd name="connsiteY67" fmla="*/ 529764 h 1313964"/>
                <a:gd name="connsiteX68" fmla="*/ 100319 w 1153193"/>
                <a:gd name="connsiteY68" fmla="*/ 543047 h 1313964"/>
                <a:gd name="connsiteX69" fmla="*/ 103168 w 1153193"/>
                <a:gd name="connsiteY69" fmla="*/ 541149 h 1313964"/>
                <a:gd name="connsiteX70" fmla="*/ 105065 w 1153193"/>
                <a:gd name="connsiteY70" fmla="*/ 537359 h 1313964"/>
                <a:gd name="connsiteX71" fmla="*/ 106968 w 1153193"/>
                <a:gd name="connsiteY71" fmla="*/ 536408 h 1313964"/>
                <a:gd name="connsiteX72" fmla="*/ 108865 w 1153193"/>
                <a:gd name="connsiteY72" fmla="*/ 531662 h 1313964"/>
                <a:gd name="connsiteX73" fmla="*/ 115494 w 1153193"/>
                <a:gd name="connsiteY73" fmla="*/ 530716 h 1313964"/>
                <a:gd name="connsiteX74" fmla="*/ 112665 w 1153193"/>
                <a:gd name="connsiteY74" fmla="*/ 521218 h 1313964"/>
                <a:gd name="connsiteX75" fmla="*/ 110762 w 1153193"/>
                <a:gd name="connsiteY75" fmla="*/ 518370 h 1313964"/>
                <a:gd name="connsiteX76" fmla="*/ 107914 w 1153193"/>
                <a:gd name="connsiteY76" fmla="*/ 514570 h 1313964"/>
                <a:gd name="connsiteX77" fmla="*/ 99368 w 1153193"/>
                <a:gd name="connsiteY77" fmla="*/ 507926 h 1313964"/>
                <a:gd name="connsiteX78" fmla="*/ 94621 w 1153193"/>
                <a:gd name="connsiteY78" fmla="*/ 503175 h 1313964"/>
                <a:gd name="connsiteX79" fmla="*/ 95573 w 1153193"/>
                <a:gd name="connsiteY79" fmla="*/ 501277 h 1313964"/>
                <a:gd name="connsiteX80" fmla="*/ 96519 w 1153193"/>
                <a:gd name="connsiteY80" fmla="*/ 486088 h 1313964"/>
                <a:gd name="connsiteX81" fmla="*/ 91773 w 1153193"/>
                <a:gd name="connsiteY81" fmla="*/ 479439 h 1313964"/>
                <a:gd name="connsiteX82" fmla="*/ 90827 w 1153193"/>
                <a:gd name="connsiteY82" fmla="*/ 478493 h 1313964"/>
                <a:gd name="connsiteX83" fmla="*/ 88929 w 1153193"/>
                <a:gd name="connsiteY83" fmla="*/ 477541 h 1313964"/>
                <a:gd name="connsiteX84" fmla="*/ 86075 w 1153193"/>
                <a:gd name="connsiteY84" fmla="*/ 474693 h 1313964"/>
                <a:gd name="connsiteX85" fmla="*/ 83232 w 1153193"/>
                <a:gd name="connsiteY85" fmla="*/ 471844 h 1313964"/>
                <a:gd name="connsiteX86" fmla="*/ 80378 w 1153193"/>
                <a:gd name="connsiteY86" fmla="*/ 470898 h 1313964"/>
                <a:gd name="connsiteX87" fmla="*/ 62340 w 1153193"/>
                <a:gd name="connsiteY87" fmla="*/ 460449 h 1313964"/>
                <a:gd name="connsiteX88" fmla="*/ 62340 w 1153193"/>
                <a:gd name="connsiteY88" fmla="*/ 457605 h 1313964"/>
                <a:gd name="connsiteX89" fmla="*/ 61388 w 1153193"/>
                <a:gd name="connsiteY89" fmla="*/ 456654 h 1313964"/>
                <a:gd name="connsiteX90" fmla="*/ 59491 w 1153193"/>
                <a:gd name="connsiteY90" fmla="*/ 455703 h 1313964"/>
                <a:gd name="connsiteX91" fmla="*/ 56642 w 1153193"/>
                <a:gd name="connsiteY91" fmla="*/ 454757 h 1313964"/>
                <a:gd name="connsiteX92" fmla="*/ 50950 w 1153193"/>
                <a:gd name="connsiteY92" fmla="*/ 455703 h 1313964"/>
                <a:gd name="connsiteX93" fmla="*/ 49047 w 1153193"/>
                <a:gd name="connsiteY93" fmla="*/ 454757 h 1313964"/>
                <a:gd name="connsiteX94" fmla="*/ 45252 w 1153193"/>
                <a:gd name="connsiteY94" fmla="*/ 454757 h 1313964"/>
                <a:gd name="connsiteX95" fmla="*/ 43350 w 1153193"/>
                <a:gd name="connsiteY95" fmla="*/ 454757 h 1313964"/>
                <a:gd name="connsiteX96" fmla="*/ 42404 w 1153193"/>
                <a:gd name="connsiteY96" fmla="*/ 451908 h 1313964"/>
                <a:gd name="connsiteX97" fmla="*/ 43350 w 1153193"/>
                <a:gd name="connsiteY97" fmla="*/ 449059 h 1313964"/>
                <a:gd name="connsiteX98" fmla="*/ 42404 w 1153193"/>
                <a:gd name="connsiteY98" fmla="*/ 447157 h 1313964"/>
                <a:gd name="connsiteX99" fmla="*/ 42404 w 1153193"/>
                <a:gd name="connsiteY99" fmla="*/ 446211 h 1313964"/>
                <a:gd name="connsiteX100" fmla="*/ 44301 w 1153193"/>
                <a:gd name="connsiteY100" fmla="*/ 439562 h 1313964"/>
                <a:gd name="connsiteX101" fmla="*/ 44301 w 1153193"/>
                <a:gd name="connsiteY101" fmla="*/ 436713 h 1313964"/>
                <a:gd name="connsiteX102" fmla="*/ 44301 w 1153193"/>
                <a:gd name="connsiteY102" fmla="*/ 432918 h 1313964"/>
                <a:gd name="connsiteX103" fmla="*/ 44301 w 1153193"/>
                <a:gd name="connsiteY103" fmla="*/ 431967 h 1313964"/>
                <a:gd name="connsiteX104" fmla="*/ 40506 w 1153193"/>
                <a:gd name="connsiteY104" fmla="*/ 426270 h 1313964"/>
                <a:gd name="connsiteX105" fmla="*/ 37652 w 1153193"/>
                <a:gd name="connsiteY105" fmla="*/ 425323 h 1313964"/>
                <a:gd name="connsiteX106" fmla="*/ 31960 w 1153193"/>
                <a:gd name="connsiteY106" fmla="*/ 425323 h 1313964"/>
                <a:gd name="connsiteX107" fmla="*/ 30058 w 1153193"/>
                <a:gd name="connsiteY107" fmla="*/ 424372 h 1313964"/>
                <a:gd name="connsiteX108" fmla="*/ 29111 w 1153193"/>
                <a:gd name="connsiteY108" fmla="*/ 424372 h 1313964"/>
                <a:gd name="connsiteX109" fmla="*/ 24360 w 1153193"/>
                <a:gd name="connsiteY109" fmla="*/ 426270 h 1313964"/>
                <a:gd name="connsiteX110" fmla="*/ 23414 w 1153193"/>
                <a:gd name="connsiteY110" fmla="*/ 425323 h 1313964"/>
                <a:gd name="connsiteX111" fmla="*/ 20565 w 1153193"/>
                <a:gd name="connsiteY111" fmla="*/ 416777 h 1313964"/>
                <a:gd name="connsiteX112" fmla="*/ 21516 w 1153193"/>
                <a:gd name="connsiteY112" fmla="*/ 415826 h 1313964"/>
                <a:gd name="connsiteX113" fmla="*/ 22463 w 1153193"/>
                <a:gd name="connsiteY113" fmla="*/ 414880 h 1313964"/>
                <a:gd name="connsiteX114" fmla="*/ 22463 w 1153193"/>
                <a:gd name="connsiteY114" fmla="*/ 408241 h 1313964"/>
                <a:gd name="connsiteX115" fmla="*/ 21516 w 1153193"/>
                <a:gd name="connsiteY115" fmla="*/ 400646 h 1313964"/>
                <a:gd name="connsiteX116" fmla="*/ 20565 w 1153193"/>
                <a:gd name="connsiteY116" fmla="*/ 397798 h 1313964"/>
                <a:gd name="connsiteX117" fmla="*/ 16765 w 1153193"/>
                <a:gd name="connsiteY117" fmla="*/ 395900 h 1313964"/>
                <a:gd name="connsiteX118" fmla="*/ 13917 w 1153193"/>
                <a:gd name="connsiteY118" fmla="*/ 393047 h 1313964"/>
                <a:gd name="connsiteX119" fmla="*/ 12965 w 1153193"/>
                <a:gd name="connsiteY119" fmla="*/ 392100 h 1313964"/>
                <a:gd name="connsiteX120" fmla="*/ 5370 w 1153193"/>
                <a:gd name="connsiteY120" fmla="*/ 387354 h 1313964"/>
                <a:gd name="connsiteX121" fmla="*/ 7273 w 1153193"/>
                <a:gd name="connsiteY121" fmla="*/ 383554 h 1313964"/>
                <a:gd name="connsiteX122" fmla="*/ 9170 w 1153193"/>
                <a:gd name="connsiteY122" fmla="*/ 380705 h 1313964"/>
                <a:gd name="connsiteX123" fmla="*/ 11068 w 1153193"/>
                <a:gd name="connsiteY123" fmla="*/ 379754 h 1313964"/>
                <a:gd name="connsiteX124" fmla="*/ 11068 w 1153193"/>
                <a:gd name="connsiteY124" fmla="*/ 378808 h 1313964"/>
                <a:gd name="connsiteX125" fmla="*/ 13917 w 1153193"/>
                <a:gd name="connsiteY125" fmla="*/ 373111 h 1313964"/>
                <a:gd name="connsiteX126" fmla="*/ 13917 w 1153193"/>
                <a:gd name="connsiteY126" fmla="*/ 372159 h 1313964"/>
                <a:gd name="connsiteX127" fmla="*/ 14868 w 1153193"/>
                <a:gd name="connsiteY127" fmla="*/ 370262 h 1313964"/>
                <a:gd name="connsiteX128" fmla="*/ 15819 w 1153193"/>
                <a:gd name="connsiteY128" fmla="*/ 367413 h 1313964"/>
                <a:gd name="connsiteX129" fmla="*/ 16765 w 1153193"/>
                <a:gd name="connsiteY129" fmla="*/ 365516 h 1313964"/>
                <a:gd name="connsiteX130" fmla="*/ 15819 w 1153193"/>
                <a:gd name="connsiteY130" fmla="*/ 363618 h 1313964"/>
                <a:gd name="connsiteX131" fmla="*/ 14868 w 1153193"/>
                <a:gd name="connsiteY131" fmla="*/ 362667 h 1313964"/>
                <a:gd name="connsiteX132" fmla="*/ 14868 w 1153193"/>
                <a:gd name="connsiteY132" fmla="*/ 361716 h 1313964"/>
                <a:gd name="connsiteX133" fmla="*/ 13917 w 1153193"/>
                <a:gd name="connsiteY133" fmla="*/ 359818 h 1313964"/>
                <a:gd name="connsiteX134" fmla="*/ 12965 w 1153193"/>
                <a:gd name="connsiteY134" fmla="*/ 358872 h 1313964"/>
                <a:gd name="connsiteX135" fmla="*/ 12965 w 1153193"/>
                <a:gd name="connsiteY135" fmla="*/ 356970 h 1313964"/>
                <a:gd name="connsiteX136" fmla="*/ 12019 w 1153193"/>
                <a:gd name="connsiteY136" fmla="*/ 355072 h 1313964"/>
                <a:gd name="connsiteX137" fmla="*/ 10122 w 1153193"/>
                <a:gd name="connsiteY137" fmla="*/ 350321 h 1313964"/>
                <a:gd name="connsiteX138" fmla="*/ 13917 w 1153193"/>
                <a:gd name="connsiteY138" fmla="*/ 350321 h 1313964"/>
                <a:gd name="connsiteX139" fmla="*/ 13917 w 1153193"/>
                <a:gd name="connsiteY139" fmla="*/ 350321 h 1313964"/>
                <a:gd name="connsiteX140" fmla="*/ 18663 w 1153193"/>
                <a:gd name="connsiteY140" fmla="*/ 350321 h 1313964"/>
                <a:gd name="connsiteX141" fmla="*/ 19614 w 1153193"/>
                <a:gd name="connsiteY141" fmla="*/ 350321 h 1313964"/>
                <a:gd name="connsiteX142" fmla="*/ 22463 w 1153193"/>
                <a:gd name="connsiteY142" fmla="*/ 349375 h 1313964"/>
                <a:gd name="connsiteX143" fmla="*/ 25311 w 1153193"/>
                <a:gd name="connsiteY143" fmla="*/ 348423 h 1313964"/>
                <a:gd name="connsiteX144" fmla="*/ 26263 w 1153193"/>
                <a:gd name="connsiteY144" fmla="*/ 348423 h 1313964"/>
                <a:gd name="connsiteX145" fmla="*/ 27209 w 1153193"/>
                <a:gd name="connsiteY145" fmla="*/ 345575 h 1313964"/>
                <a:gd name="connsiteX146" fmla="*/ 27209 w 1153193"/>
                <a:gd name="connsiteY146" fmla="*/ 344628 h 1313964"/>
                <a:gd name="connsiteX147" fmla="*/ 29111 w 1153193"/>
                <a:gd name="connsiteY147" fmla="*/ 344628 h 1313964"/>
                <a:gd name="connsiteX148" fmla="*/ 31009 w 1153193"/>
                <a:gd name="connsiteY148" fmla="*/ 344628 h 1313964"/>
                <a:gd name="connsiteX149" fmla="*/ 31960 w 1153193"/>
                <a:gd name="connsiteY149" fmla="*/ 343677 h 1313964"/>
                <a:gd name="connsiteX150" fmla="*/ 32906 w 1153193"/>
                <a:gd name="connsiteY150" fmla="*/ 342726 h 1313964"/>
                <a:gd name="connsiteX151" fmla="*/ 33857 w 1153193"/>
                <a:gd name="connsiteY151" fmla="*/ 343677 h 1313964"/>
                <a:gd name="connsiteX152" fmla="*/ 36706 w 1153193"/>
                <a:gd name="connsiteY152" fmla="*/ 342726 h 1313964"/>
                <a:gd name="connsiteX153" fmla="*/ 39555 w 1153193"/>
                <a:gd name="connsiteY153" fmla="*/ 341780 h 1313964"/>
                <a:gd name="connsiteX154" fmla="*/ 40506 w 1153193"/>
                <a:gd name="connsiteY154" fmla="*/ 339882 h 1313964"/>
                <a:gd name="connsiteX155" fmla="*/ 42404 w 1153193"/>
                <a:gd name="connsiteY155" fmla="*/ 337980 h 1313964"/>
                <a:gd name="connsiteX156" fmla="*/ 43350 w 1153193"/>
                <a:gd name="connsiteY156" fmla="*/ 337980 h 1313964"/>
                <a:gd name="connsiteX157" fmla="*/ 46198 w 1153193"/>
                <a:gd name="connsiteY157" fmla="*/ 336082 h 1313964"/>
                <a:gd name="connsiteX158" fmla="*/ 49998 w 1153193"/>
                <a:gd name="connsiteY158" fmla="*/ 334185 h 1313964"/>
                <a:gd name="connsiteX159" fmla="*/ 49998 w 1153193"/>
                <a:gd name="connsiteY159" fmla="*/ 332282 h 1313964"/>
                <a:gd name="connsiteX160" fmla="*/ 52847 w 1153193"/>
                <a:gd name="connsiteY160" fmla="*/ 328488 h 1313964"/>
                <a:gd name="connsiteX161" fmla="*/ 52847 w 1153193"/>
                <a:gd name="connsiteY161" fmla="*/ 328488 h 1313964"/>
                <a:gd name="connsiteX162" fmla="*/ 54745 w 1153193"/>
                <a:gd name="connsiteY162" fmla="*/ 326585 h 1313964"/>
                <a:gd name="connsiteX163" fmla="*/ 54745 w 1153193"/>
                <a:gd name="connsiteY163" fmla="*/ 326585 h 1313964"/>
                <a:gd name="connsiteX164" fmla="*/ 57593 w 1153193"/>
                <a:gd name="connsiteY164" fmla="*/ 325639 h 1313964"/>
                <a:gd name="connsiteX165" fmla="*/ 60442 w 1153193"/>
                <a:gd name="connsiteY165" fmla="*/ 327536 h 1313964"/>
                <a:gd name="connsiteX166" fmla="*/ 62340 w 1153193"/>
                <a:gd name="connsiteY166" fmla="*/ 331331 h 1313964"/>
                <a:gd name="connsiteX167" fmla="*/ 63291 w 1153193"/>
                <a:gd name="connsiteY167" fmla="*/ 329434 h 1313964"/>
                <a:gd name="connsiteX168" fmla="*/ 66139 w 1153193"/>
                <a:gd name="connsiteY168" fmla="*/ 329434 h 1313964"/>
                <a:gd name="connsiteX169" fmla="*/ 68037 w 1153193"/>
                <a:gd name="connsiteY169" fmla="*/ 329434 h 1313964"/>
                <a:gd name="connsiteX170" fmla="*/ 69939 w 1153193"/>
                <a:gd name="connsiteY170" fmla="*/ 329434 h 1313964"/>
                <a:gd name="connsiteX171" fmla="*/ 71837 w 1153193"/>
                <a:gd name="connsiteY171" fmla="*/ 329434 h 1313964"/>
                <a:gd name="connsiteX172" fmla="*/ 78480 w 1153193"/>
                <a:gd name="connsiteY172" fmla="*/ 328488 h 1313964"/>
                <a:gd name="connsiteX173" fmla="*/ 78480 w 1153193"/>
                <a:gd name="connsiteY173" fmla="*/ 327536 h 1313964"/>
                <a:gd name="connsiteX174" fmla="*/ 79432 w 1153193"/>
                <a:gd name="connsiteY174" fmla="*/ 326585 h 1313964"/>
                <a:gd name="connsiteX175" fmla="*/ 80378 w 1153193"/>
                <a:gd name="connsiteY175" fmla="*/ 323736 h 1313964"/>
                <a:gd name="connsiteX176" fmla="*/ 80378 w 1153193"/>
                <a:gd name="connsiteY176" fmla="*/ 323736 h 1313964"/>
                <a:gd name="connsiteX177" fmla="*/ 81329 w 1153193"/>
                <a:gd name="connsiteY177" fmla="*/ 318990 h 1313964"/>
                <a:gd name="connsiteX178" fmla="*/ 84178 w 1153193"/>
                <a:gd name="connsiteY178" fmla="*/ 318039 h 1313964"/>
                <a:gd name="connsiteX179" fmla="*/ 87027 w 1153193"/>
                <a:gd name="connsiteY179" fmla="*/ 313293 h 1313964"/>
                <a:gd name="connsiteX180" fmla="*/ 90827 w 1153193"/>
                <a:gd name="connsiteY180" fmla="*/ 312342 h 1313964"/>
                <a:gd name="connsiteX181" fmla="*/ 92724 w 1153193"/>
                <a:gd name="connsiteY181" fmla="*/ 313293 h 1313964"/>
                <a:gd name="connsiteX182" fmla="*/ 94621 w 1153193"/>
                <a:gd name="connsiteY182" fmla="*/ 313293 h 1313964"/>
                <a:gd name="connsiteX183" fmla="*/ 94621 w 1153193"/>
                <a:gd name="connsiteY183" fmla="*/ 313293 h 1313964"/>
                <a:gd name="connsiteX184" fmla="*/ 96519 w 1153193"/>
                <a:gd name="connsiteY184" fmla="*/ 313293 h 1313964"/>
                <a:gd name="connsiteX185" fmla="*/ 98421 w 1153193"/>
                <a:gd name="connsiteY185" fmla="*/ 310449 h 1313964"/>
                <a:gd name="connsiteX186" fmla="*/ 99368 w 1153193"/>
                <a:gd name="connsiteY186" fmla="*/ 309498 h 1313964"/>
                <a:gd name="connsiteX187" fmla="*/ 98421 w 1153193"/>
                <a:gd name="connsiteY187" fmla="*/ 308547 h 1313964"/>
                <a:gd name="connsiteX188" fmla="*/ 96519 w 1153193"/>
                <a:gd name="connsiteY188" fmla="*/ 306649 h 1313964"/>
                <a:gd name="connsiteX189" fmla="*/ 95573 w 1153193"/>
                <a:gd name="connsiteY189" fmla="*/ 304752 h 1313964"/>
                <a:gd name="connsiteX190" fmla="*/ 94621 w 1153193"/>
                <a:gd name="connsiteY190" fmla="*/ 302849 h 1313964"/>
                <a:gd name="connsiteX191" fmla="*/ 92724 w 1153193"/>
                <a:gd name="connsiteY191" fmla="*/ 299064 h 1313964"/>
                <a:gd name="connsiteX192" fmla="*/ 91773 w 1153193"/>
                <a:gd name="connsiteY192" fmla="*/ 298113 h 1313964"/>
                <a:gd name="connsiteX193" fmla="*/ 89875 w 1153193"/>
                <a:gd name="connsiteY193" fmla="*/ 297162 h 1313964"/>
                <a:gd name="connsiteX194" fmla="*/ 86075 w 1153193"/>
                <a:gd name="connsiteY194" fmla="*/ 295264 h 1313964"/>
                <a:gd name="connsiteX195" fmla="*/ 85129 w 1153193"/>
                <a:gd name="connsiteY195" fmla="*/ 292416 h 1313964"/>
                <a:gd name="connsiteX196" fmla="*/ 85129 w 1153193"/>
                <a:gd name="connsiteY196" fmla="*/ 292416 h 1313964"/>
                <a:gd name="connsiteX197" fmla="*/ 86075 w 1153193"/>
                <a:gd name="connsiteY197" fmla="*/ 290518 h 1313964"/>
                <a:gd name="connsiteX198" fmla="*/ 87978 w 1153193"/>
                <a:gd name="connsiteY198" fmla="*/ 289567 h 1313964"/>
                <a:gd name="connsiteX199" fmla="*/ 88929 w 1153193"/>
                <a:gd name="connsiteY199" fmla="*/ 286718 h 1313964"/>
                <a:gd name="connsiteX200" fmla="*/ 90827 w 1153193"/>
                <a:gd name="connsiteY200" fmla="*/ 282918 h 1313964"/>
                <a:gd name="connsiteX201" fmla="*/ 90827 w 1153193"/>
                <a:gd name="connsiteY201" fmla="*/ 281021 h 1313964"/>
                <a:gd name="connsiteX202" fmla="*/ 92724 w 1153193"/>
                <a:gd name="connsiteY202" fmla="*/ 277226 h 1313964"/>
                <a:gd name="connsiteX203" fmla="*/ 98421 w 1153193"/>
                <a:gd name="connsiteY203" fmla="*/ 276275 h 1313964"/>
                <a:gd name="connsiteX204" fmla="*/ 108865 w 1153193"/>
                <a:gd name="connsiteY204" fmla="*/ 275323 h 1313964"/>
                <a:gd name="connsiteX205" fmla="*/ 124055 w 1153193"/>
                <a:gd name="connsiteY205" fmla="*/ 272480 h 1313964"/>
                <a:gd name="connsiteX206" fmla="*/ 128781 w 1153193"/>
                <a:gd name="connsiteY206" fmla="*/ 269626 h 1313964"/>
                <a:gd name="connsiteX207" fmla="*/ 128781 w 1153193"/>
                <a:gd name="connsiteY207" fmla="*/ 268680 h 1313964"/>
                <a:gd name="connsiteX208" fmla="*/ 131655 w 1153193"/>
                <a:gd name="connsiteY208" fmla="*/ 263928 h 1313964"/>
                <a:gd name="connsiteX209" fmla="*/ 134478 w 1153193"/>
                <a:gd name="connsiteY209" fmla="*/ 262982 h 1313964"/>
                <a:gd name="connsiteX210" fmla="*/ 137347 w 1153193"/>
                <a:gd name="connsiteY210" fmla="*/ 262982 h 1313964"/>
                <a:gd name="connsiteX211" fmla="*/ 145873 w 1153193"/>
                <a:gd name="connsiteY211" fmla="*/ 253490 h 1313964"/>
                <a:gd name="connsiteX212" fmla="*/ 145873 w 1153193"/>
                <a:gd name="connsiteY212" fmla="*/ 242095 h 1313964"/>
                <a:gd name="connsiteX213" fmla="*/ 147771 w 1153193"/>
                <a:gd name="connsiteY213" fmla="*/ 238295 h 1313964"/>
                <a:gd name="connsiteX214" fmla="*/ 146825 w 1153193"/>
                <a:gd name="connsiteY214" fmla="*/ 233549 h 1313964"/>
                <a:gd name="connsiteX215" fmla="*/ 150624 w 1153193"/>
                <a:gd name="connsiteY215" fmla="*/ 225003 h 1313964"/>
                <a:gd name="connsiteX216" fmla="*/ 151571 w 1153193"/>
                <a:gd name="connsiteY216" fmla="*/ 224057 h 1313964"/>
                <a:gd name="connsiteX217" fmla="*/ 153468 w 1153193"/>
                <a:gd name="connsiteY217" fmla="*/ 223105 h 1313964"/>
                <a:gd name="connsiteX218" fmla="*/ 162966 w 1153193"/>
                <a:gd name="connsiteY218" fmla="*/ 219305 h 1313964"/>
                <a:gd name="connsiteX219" fmla="*/ 171512 w 1153193"/>
                <a:gd name="connsiteY219" fmla="*/ 218359 h 1313964"/>
                <a:gd name="connsiteX220" fmla="*/ 177204 w 1153193"/>
                <a:gd name="connsiteY220" fmla="*/ 222154 h 1313964"/>
                <a:gd name="connsiteX221" fmla="*/ 191448 w 1153193"/>
                <a:gd name="connsiteY221" fmla="*/ 218359 h 1313964"/>
                <a:gd name="connsiteX222" fmla="*/ 199047 w 1153193"/>
                <a:gd name="connsiteY222" fmla="*/ 215510 h 1313964"/>
                <a:gd name="connsiteX223" fmla="*/ 200945 w 1153193"/>
                <a:gd name="connsiteY223" fmla="*/ 216457 h 1313964"/>
                <a:gd name="connsiteX224" fmla="*/ 209486 w 1153193"/>
                <a:gd name="connsiteY224" fmla="*/ 216457 h 1313964"/>
                <a:gd name="connsiteX225" fmla="*/ 214237 w 1153193"/>
                <a:gd name="connsiteY225" fmla="*/ 220257 h 1313964"/>
                <a:gd name="connsiteX226" fmla="*/ 223730 w 1153193"/>
                <a:gd name="connsiteY226" fmla="*/ 225954 h 1313964"/>
                <a:gd name="connsiteX227" fmla="*/ 234173 w 1153193"/>
                <a:gd name="connsiteY227" fmla="*/ 228803 h 1313964"/>
                <a:gd name="connsiteX228" fmla="*/ 236076 w 1153193"/>
                <a:gd name="connsiteY228" fmla="*/ 226900 h 1313964"/>
                <a:gd name="connsiteX229" fmla="*/ 243670 w 1153193"/>
                <a:gd name="connsiteY229" fmla="*/ 201267 h 1313964"/>
                <a:gd name="connsiteX230" fmla="*/ 250314 w 1153193"/>
                <a:gd name="connsiteY230" fmla="*/ 195570 h 1313964"/>
                <a:gd name="connsiteX231" fmla="*/ 258860 w 1153193"/>
                <a:gd name="connsiteY231" fmla="*/ 197467 h 1313964"/>
                <a:gd name="connsiteX232" fmla="*/ 269304 w 1153193"/>
                <a:gd name="connsiteY232" fmla="*/ 191770 h 1313964"/>
                <a:gd name="connsiteX233" fmla="*/ 267406 w 1153193"/>
                <a:gd name="connsiteY233" fmla="*/ 189872 h 1313964"/>
                <a:gd name="connsiteX234" fmla="*/ 267406 w 1153193"/>
                <a:gd name="connsiteY234" fmla="*/ 189872 h 1313964"/>
                <a:gd name="connsiteX235" fmla="*/ 266460 w 1153193"/>
                <a:gd name="connsiteY235" fmla="*/ 187975 h 1313964"/>
                <a:gd name="connsiteX236" fmla="*/ 266460 w 1153193"/>
                <a:gd name="connsiteY236" fmla="*/ 185126 h 1313964"/>
                <a:gd name="connsiteX237" fmla="*/ 269304 w 1153193"/>
                <a:gd name="connsiteY237" fmla="*/ 184175 h 1313964"/>
                <a:gd name="connsiteX238" fmla="*/ 276899 w 1153193"/>
                <a:gd name="connsiteY238" fmla="*/ 183228 h 1313964"/>
                <a:gd name="connsiteX239" fmla="*/ 278801 w 1153193"/>
                <a:gd name="connsiteY239" fmla="*/ 182277 h 1313964"/>
                <a:gd name="connsiteX240" fmla="*/ 279747 w 1153193"/>
                <a:gd name="connsiteY240" fmla="*/ 181331 h 1313964"/>
                <a:gd name="connsiteX241" fmla="*/ 283547 w 1153193"/>
                <a:gd name="connsiteY241" fmla="*/ 178477 h 1313964"/>
                <a:gd name="connsiteX242" fmla="*/ 284498 w 1153193"/>
                <a:gd name="connsiteY242" fmla="*/ 177531 h 1313964"/>
                <a:gd name="connsiteX243" fmla="*/ 286396 w 1153193"/>
                <a:gd name="connsiteY243" fmla="*/ 175634 h 1313964"/>
                <a:gd name="connsiteX244" fmla="*/ 289245 w 1153193"/>
                <a:gd name="connsiteY244" fmla="*/ 174692 h 1313964"/>
                <a:gd name="connsiteX245" fmla="*/ 292093 w 1153193"/>
                <a:gd name="connsiteY245" fmla="*/ 172790 h 1313964"/>
                <a:gd name="connsiteX246" fmla="*/ 293991 w 1153193"/>
                <a:gd name="connsiteY246" fmla="*/ 170892 h 1313964"/>
                <a:gd name="connsiteX247" fmla="*/ 294942 w 1153193"/>
                <a:gd name="connsiteY247" fmla="*/ 168044 h 1313964"/>
                <a:gd name="connsiteX248" fmla="*/ 294942 w 1153193"/>
                <a:gd name="connsiteY248" fmla="*/ 157600 h 1313964"/>
                <a:gd name="connsiteX249" fmla="*/ 294942 w 1153193"/>
                <a:gd name="connsiteY249" fmla="*/ 146205 h 1313964"/>
                <a:gd name="connsiteX250" fmla="*/ 294942 w 1153193"/>
                <a:gd name="connsiteY250" fmla="*/ 142410 h 1313964"/>
                <a:gd name="connsiteX251" fmla="*/ 295888 w 1153193"/>
                <a:gd name="connsiteY251" fmla="*/ 136713 h 1313964"/>
                <a:gd name="connsiteX252" fmla="*/ 294942 w 1153193"/>
                <a:gd name="connsiteY252" fmla="*/ 122469 h 1313964"/>
                <a:gd name="connsiteX253" fmla="*/ 293040 w 1153193"/>
                <a:gd name="connsiteY253" fmla="*/ 118674 h 1313964"/>
                <a:gd name="connsiteX254" fmla="*/ 292093 w 1153193"/>
                <a:gd name="connsiteY254" fmla="*/ 117723 h 1313964"/>
                <a:gd name="connsiteX255" fmla="*/ 291142 w 1153193"/>
                <a:gd name="connsiteY255" fmla="*/ 114875 h 1313964"/>
                <a:gd name="connsiteX256" fmla="*/ 290196 w 1153193"/>
                <a:gd name="connsiteY256" fmla="*/ 112977 h 1313964"/>
                <a:gd name="connsiteX257" fmla="*/ 306332 w 1153193"/>
                <a:gd name="connsiteY257" fmla="*/ 115826 h 1313964"/>
                <a:gd name="connsiteX258" fmla="*/ 308234 w 1153193"/>
                <a:gd name="connsiteY258" fmla="*/ 117723 h 1313964"/>
                <a:gd name="connsiteX259" fmla="*/ 311083 w 1153193"/>
                <a:gd name="connsiteY259" fmla="*/ 119621 h 1313964"/>
                <a:gd name="connsiteX260" fmla="*/ 312029 w 1153193"/>
                <a:gd name="connsiteY260" fmla="*/ 120572 h 1313964"/>
                <a:gd name="connsiteX261" fmla="*/ 340516 w 1153193"/>
                <a:gd name="connsiteY261" fmla="*/ 131016 h 1313964"/>
                <a:gd name="connsiteX262" fmla="*/ 360452 w 1153193"/>
                <a:gd name="connsiteY262" fmla="*/ 87339 h 1313964"/>
                <a:gd name="connsiteX263" fmla="*/ 372778 w 1153193"/>
                <a:gd name="connsiteY263" fmla="*/ 79744 h 1313964"/>
                <a:gd name="connsiteX264" fmla="*/ 387968 w 1153193"/>
                <a:gd name="connsiteY264" fmla="*/ 46526 h 1313964"/>
                <a:gd name="connsiteX265" fmla="*/ 389871 w 1153193"/>
                <a:gd name="connsiteY265" fmla="*/ 45574 h 1313964"/>
                <a:gd name="connsiteX266" fmla="*/ 388920 w 1153193"/>
                <a:gd name="connsiteY266" fmla="*/ 48423 h 1313964"/>
                <a:gd name="connsiteX267" fmla="*/ 387017 w 1153193"/>
                <a:gd name="connsiteY267" fmla="*/ 54120 h 1313964"/>
                <a:gd name="connsiteX268" fmla="*/ 387968 w 1153193"/>
                <a:gd name="connsiteY268" fmla="*/ 56969 h 1313964"/>
                <a:gd name="connsiteX269" fmla="*/ 388920 w 1153193"/>
                <a:gd name="connsiteY269" fmla="*/ 59818 h 1313964"/>
                <a:gd name="connsiteX270" fmla="*/ 389871 w 1153193"/>
                <a:gd name="connsiteY270" fmla="*/ 63603 h 1313964"/>
                <a:gd name="connsiteX271" fmla="*/ 390817 w 1153193"/>
                <a:gd name="connsiteY271" fmla="*/ 67403 h 1313964"/>
                <a:gd name="connsiteX272" fmla="*/ 391768 w 1153193"/>
                <a:gd name="connsiteY272" fmla="*/ 72149 h 1313964"/>
                <a:gd name="connsiteX273" fmla="*/ 392715 w 1153193"/>
                <a:gd name="connsiteY273" fmla="*/ 74998 h 1313964"/>
                <a:gd name="connsiteX274" fmla="*/ 393666 w 1153193"/>
                <a:gd name="connsiteY274" fmla="*/ 81641 h 1313964"/>
                <a:gd name="connsiteX275" fmla="*/ 394617 w 1153193"/>
                <a:gd name="connsiteY275" fmla="*/ 85441 h 1313964"/>
                <a:gd name="connsiteX276" fmla="*/ 395568 w 1153193"/>
                <a:gd name="connsiteY276" fmla="*/ 89241 h 1313964"/>
                <a:gd name="connsiteX277" fmla="*/ 399363 w 1153193"/>
                <a:gd name="connsiteY277" fmla="*/ 95885 h 1313964"/>
                <a:gd name="connsiteX278" fmla="*/ 400314 w 1153193"/>
                <a:gd name="connsiteY278" fmla="*/ 97782 h 1313964"/>
                <a:gd name="connsiteX279" fmla="*/ 401261 w 1153193"/>
                <a:gd name="connsiteY279" fmla="*/ 100631 h 1313964"/>
                <a:gd name="connsiteX280" fmla="*/ 403163 w 1153193"/>
                <a:gd name="connsiteY280" fmla="*/ 103480 h 1313964"/>
                <a:gd name="connsiteX281" fmla="*/ 405061 w 1153193"/>
                <a:gd name="connsiteY281" fmla="*/ 105377 h 1313964"/>
                <a:gd name="connsiteX282" fmla="*/ 406007 w 1153193"/>
                <a:gd name="connsiteY282" fmla="*/ 107280 h 1313964"/>
                <a:gd name="connsiteX283" fmla="*/ 413607 w 1153193"/>
                <a:gd name="connsiteY283" fmla="*/ 112026 h 1313964"/>
                <a:gd name="connsiteX284" fmla="*/ 417402 w 1153193"/>
                <a:gd name="connsiteY284" fmla="*/ 112977 h 1313964"/>
                <a:gd name="connsiteX285" fmla="*/ 419304 w 1153193"/>
                <a:gd name="connsiteY285" fmla="*/ 113928 h 1313964"/>
                <a:gd name="connsiteX286" fmla="*/ 420250 w 1153193"/>
                <a:gd name="connsiteY286" fmla="*/ 114875 h 1313964"/>
                <a:gd name="connsiteX287" fmla="*/ 422148 w 1153193"/>
                <a:gd name="connsiteY287" fmla="*/ 115826 h 1313964"/>
                <a:gd name="connsiteX288" fmla="*/ 422148 w 1153193"/>
                <a:gd name="connsiteY288" fmla="*/ 116772 h 1313964"/>
                <a:gd name="connsiteX289" fmla="*/ 423099 w 1153193"/>
                <a:gd name="connsiteY289" fmla="*/ 117723 h 1313964"/>
                <a:gd name="connsiteX290" fmla="*/ 424996 w 1153193"/>
                <a:gd name="connsiteY290" fmla="*/ 119621 h 1313964"/>
                <a:gd name="connsiteX291" fmla="*/ 424996 w 1153193"/>
                <a:gd name="connsiteY291" fmla="*/ 120572 h 1313964"/>
                <a:gd name="connsiteX292" fmla="*/ 427845 w 1153193"/>
                <a:gd name="connsiteY292" fmla="*/ 120572 h 1313964"/>
                <a:gd name="connsiteX293" fmla="*/ 429743 w 1153193"/>
                <a:gd name="connsiteY293" fmla="*/ 119621 h 1313964"/>
                <a:gd name="connsiteX294" fmla="*/ 438294 w 1153193"/>
                <a:gd name="connsiteY294" fmla="*/ 119621 h 1313964"/>
                <a:gd name="connsiteX295" fmla="*/ 443986 w 1153193"/>
                <a:gd name="connsiteY295" fmla="*/ 118674 h 1313964"/>
                <a:gd name="connsiteX296" fmla="*/ 449684 w 1153193"/>
                <a:gd name="connsiteY296" fmla="*/ 117723 h 1313964"/>
                <a:gd name="connsiteX297" fmla="*/ 451586 w 1153193"/>
                <a:gd name="connsiteY297" fmla="*/ 115826 h 1313964"/>
                <a:gd name="connsiteX298" fmla="*/ 454430 w 1153193"/>
                <a:gd name="connsiteY298" fmla="*/ 113928 h 1313964"/>
                <a:gd name="connsiteX299" fmla="*/ 455381 w 1153193"/>
                <a:gd name="connsiteY299" fmla="*/ 112977 h 1313964"/>
                <a:gd name="connsiteX300" fmla="*/ 472473 w 1153193"/>
                <a:gd name="connsiteY300" fmla="*/ 112026 h 1313964"/>
                <a:gd name="connsiteX301" fmla="*/ 479117 w 1153193"/>
                <a:gd name="connsiteY301" fmla="*/ 103480 h 1313964"/>
                <a:gd name="connsiteX302" fmla="*/ 495258 w 1153193"/>
                <a:gd name="connsiteY302" fmla="*/ 99685 h 1313964"/>
                <a:gd name="connsiteX303" fmla="*/ 535135 w 1153193"/>
                <a:gd name="connsiteY303" fmla="*/ 96836 h 1313964"/>
                <a:gd name="connsiteX304" fmla="*/ 543686 w 1153193"/>
                <a:gd name="connsiteY304" fmla="*/ 92085 h 1313964"/>
                <a:gd name="connsiteX305" fmla="*/ 547481 w 1153193"/>
                <a:gd name="connsiteY305" fmla="*/ 70252 h 1313964"/>
                <a:gd name="connsiteX306" fmla="*/ 540832 w 1153193"/>
                <a:gd name="connsiteY306" fmla="*/ 39877 h 1313964"/>
                <a:gd name="connsiteX307" fmla="*/ 550324 w 1153193"/>
                <a:gd name="connsiteY307" fmla="*/ 18990 h 1313964"/>
                <a:gd name="connsiteX308" fmla="*/ 556973 w 1153193"/>
                <a:gd name="connsiteY308" fmla="*/ 16141 h 1313964"/>
                <a:gd name="connsiteX309" fmla="*/ 565519 w 1153193"/>
                <a:gd name="connsiteY309" fmla="*/ 10444 h 1313964"/>
                <a:gd name="connsiteX310" fmla="*/ 574060 w 1153193"/>
                <a:gd name="connsiteY310" fmla="*/ 5698 h 1313964"/>
                <a:gd name="connsiteX311" fmla="*/ 580709 w 1153193"/>
                <a:gd name="connsiteY311" fmla="*/ 946 h 1313964"/>
                <a:gd name="connsiteX312" fmla="*/ 589255 w 1153193"/>
                <a:gd name="connsiteY312" fmla="*/ 0 h 1313964"/>
                <a:gd name="connsiteX313" fmla="*/ 595884 w 1153193"/>
                <a:gd name="connsiteY313" fmla="*/ 3800 h 1313964"/>
                <a:gd name="connsiteX314" fmla="*/ 599679 w 1153193"/>
                <a:gd name="connsiteY314" fmla="*/ 3800 h 1313964"/>
                <a:gd name="connsiteX315" fmla="*/ 601571 w 1153193"/>
                <a:gd name="connsiteY315" fmla="*/ 3800 h 1313964"/>
                <a:gd name="connsiteX316" fmla="*/ 609166 w 1153193"/>
                <a:gd name="connsiteY316" fmla="*/ 7595 h 1313964"/>
                <a:gd name="connsiteX317" fmla="*/ 612966 w 1153193"/>
                <a:gd name="connsiteY317" fmla="*/ 11390 h 1313964"/>
                <a:gd name="connsiteX318" fmla="*/ 618659 w 1153193"/>
                <a:gd name="connsiteY318" fmla="*/ 19936 h 1313964"/>
                <a:gd name="connsiteX319" fmla="*/ 625327 w 1153193"/>
                <a:gd name="connsiteY319" fmla="*/ 32282 h 1313964"/>
                <a:gd name="connsiteX320" fmla="*/ 627225 w 1153193"/>
                <a:gd name="connsiteY320" fmla="*/ 34180 h 1313964"/>
                <a:gd name="connsiteX321" fmla="*/ 634819 w 1153193"/>
                <a:gd name="connsiteY321" fmla="*/ 43672 h 1313964"/>
                <a:gd name="connsiteX322" fmla="*/ 632922 w 1153193"/>
                <a:gd name="connsiteY322" fmla="*/ 48423 h 1313964"/>
                <a:gd name="connsiteX323" fmla="*/ 631019 w 1153193"/>
                <a:gd name="connsiteY323" fmla="*/ 49369 h 1313964"/>
                <a:gd name="connsiteX324" fmla="*/ 632922 w 1153193"/>
                <a:gd name="connsiteY324" fmla="*/ 70252 h 1313964"/>
                <a:gd name="connsiteX325" fmla="*/ 641448 w 1153193"/>
                <a:gd name="connsiteY325" fmla="*/ 71203 h 1313964"/>
                <a:gd name="connsiteX326" fmla="*/ 645248 w 1153193"/>
                <a:gd name="connsiteY326" fmla="*/ 71203 h 1313964"/>
                <a:gd name="connsiteX327" fmla="*/ 669930 w 1153193"/>
                <a:gd name="connsiteY327" fmla="*/ 64554 h 1313964"/>
                <a:gd name="connsiteX328" fmla="*/ 685120 w 1153193"/>
                <a:gd name="connsiteY328" fmla="*/ 58867 h 1313964"/>
                <a:gd name="connsiteX329" fmla="*/ 689886 w 1153193"/>
                <a:gd name="connsiteY329" fmla="*/ 56969 h 1313964"/>
                <a:gd name="connsiteX330" fmla="*/ 693686 w 1153193"/>
                <a:gd name="connsiteY330" fmla="*/ 54120 h 1313964"/>
                <a:gd name="connsiteX331" fmla="*/ 694617 w 1153193"/>
                <a:gd name="connsiteY331" fmla="*/ 53169 h 1313964"/>
                <a:gd name="connsiteX332" fmla="*/ 698417 w 1153193"/>
                <a:gd name="connsiteY332" fmla="*/ 47472 h 1313964"/>
                <a:gd name="connsiteX333" fmla="*/ 701281 w 1153193"/>
                <a:gd name="connsiteY333" fmla="*/ 44623 h 1313964"/>
                <a:gd name="connsiteX334" fmla="*/ 707910 w 1153193"/>
                <a:gd name="connsiteY334" fmla="*/ 36077 h 1313964"/>
                <a:gd name="connsiteX335" fmla="*/ 704110 w 1153193"/>
                <a:gd name="connsiteY335" fmla="*/ 31331 h 1313964"/>
                <a:gd name="connsiteX336" fmla="*/ 705081 w 1153193"/>
                <a:gd name="connsiteY336" fmla="*/ 30380 h 1313964"/>
                <a:gd name="connsiteX337" fmla="*/ 714578 w 1153193"/>
                <a:gd name="connsiteY337" fmla="*/ 28482 h 1313964"/>
                <a:gd name="connsiteX338" fmla="*/ 722173 w 1153193"/>
                <a:gd name="connsiteY338" fmla="*/ 33233 h 1313964"/>
                <a:gd name="connsiteX339" fmla="*/ 735465 w 1153193"/>
                <a:gd name="connsiteY339" fmla="*/ 42726 h 1313964"/>
                <a:gd name="connsiteX340" fmla="*/ 742089 w 1153193"/>
                <a:gd name="connsiteY340" fmla="*/ 44623 h 1313964"/>
                <a:gd name="connsiteX341" fmla="*/ 743060 w 1153193"/>
                <a:gd name="connsiteY341" fmla="*/ 43672 h 1313964"/>
                <a:gd name="connsiteX342" fmla="*/ 744958 w 1153193"/>
                <a:gd name="connsiteY342" fmla="*/ 41774 h 1313964"/>
                <a:gd name="connsiteX343" fmla="*/ 749689 w 1153193"/>
                <a:gd name="connsiteY343" fmla="*/ 28482 h 1313964"/>
                <a:gd name="connsiteX344" fmla="*/ 749689 w 1153193"/>
                <a:gd name="connsiteY344" fmla="*/ 24682 h 1313964"/>
                <a:gd name="connsiteX345" fmla="*/ 754455 w 1153193"/>
                <a:gd name="connsiteY345" fmla="*/ 20887 h 1313964"/>
                <a:gd name="connsiteX346" fmla="*/ 757284 w 1153193"/>
                <a:gd name="connsiteY346" fmla="*/ 18990 h 1313964"/>
                <a:gd name="connsiteX347" fmla="*/ 758250 w 1153193"/>
                <a:gd name="connsiteY347" fmla="*/ 18039 h 1313964"/>
                <a:gd name="connsiteX348" fmla="*/ 770571 w 1153193"/>
                <a:gd name="connsiteY348" fmla="*/ 9492 h 1313964"/>
                <a:gd name="connsiteX349" fmla="*/ 774371 w 1153193"/>
                <a:gd name="connsiteY349" fmla="*/ 7595 h 1313964"/>
                <a:gd name="connsiteX350" fmla="*/ 776273 w 1153193"/>
                <a:gd name="connsiteY350" fmla="*/ 7595 h 1313964"/>
                <a:gd name="connsiteX351" fmla="*/ 779142 w 1153193"/>
                <a:gd name="connsiteY351" fmla="*/ 10444 h 1313964"/>
                <a:gd name="connsiteX352" fmla="*/ 784835 w 1153193"/>
                <a:gd name="connsiteY352" fmla="*/ 15190 h 1313964"/>
                <a:gd name="connsiteX353" fmla="*/ 800029 w 1153193"/>
                <a:gd name="connsiteY353" fmla="*/ 29433 h 1313964"/>
                <a:gd name="connsiteX354" fmla="*/ 804756 w 1153193"/>
                <a:gd name="connsiteY354" fmla="*/ 28482 h 1313964"/>
                <a:gd name="connsiteX355" fmla="*/ 808551 w 1153193"/>
                <a:gd name="connsiteY355" fmla="*/ 30380 h 1313964"/>
                <a:gd name="connsiteX356" fmla="*/ 813317 w 1153193"/>
                <a:gd name="connsiteY356" fmla="*/ 27536 h 1313964"/>
                <a:gd name="connsiteX357" fmla="*/ 822814 w 1153193"/>
                <a:gd name="connsiteY357" fmla="*/ 43672 h 1313964"/>
                <a:gd name="connsiteX358" fmla="*/ 849364 w 1153193"/>
                <a:gd name="connsiteY358" fmla="*/ 41774 h 1313964"/>
                <a:gd name="connsiteX359" fmla="*/ 859827 w 1153193"/>
                <a:gd name="connsiteY359" fmla="*/ 39877 h 1313964"/>
                <a:gd name="connsiteX360" fmla="*/ 863627 w 1153193"/>
                <a:gd name="connsiteY360" fmla="*/ 37979 h 1313964"/>
                <a:gd name="connsiteX361" fmla="*/ 864553 w 1153193"/>
                <a:gd name="connsiteY361" fmla="*/ 37028 h 1313964"/>
                <a:gd name="connsiteX362" fmla="*/ 872148 w 1153193"/>
                <a:gd name="connsiteY362" fmla="*/ 37028 h 1313964"/>
                <a:gd name="connsiteX363" fmla="*/ 879748 w 1153193"/>
                <a:gd name="connsiteY363" fmla="*/ 39877 h 1313964"/>
                <a:gd name="connsiteX364" fmla="*/ 882612 w 1153193"/>
                <a:gd name="connsiteY364" fmla="*/ 42726 h 1313964"/>
                <a:gd name="connsiteX365" fmla="*/ 879748 w 1153193"/>
                <a:gd name="connsiteY365" fmla="*/ 56018 h 1313964"/>
                <a:gd name="connsiteX366" fmla="*/ 878812 w 1153193"/>
                <a:gd name="connsiteY366" fmla="*/ 57915 h 1313964"/>
                <a:gd name="connsiteX367" fmla="*/ 857925 w 1153193"/>
                <a:gd name="connsiteY367" fmla="*/ 72149 h 1313964"/>
                <a:gd name="connsiteX368" fmla="*/ 856027 w 1153193"/>
                <a:gd name="connsiteY368" fmla="*/ 74998 h 1313964"/>
                <a:gd name="connsiteX369" fmla="*/ 832277 w 1153193"/>
                <a:gd name="connsiteY369" fmla="*/ 92085 h 1313964"/>
                <a:gd name="connsiteX370" fmla="*/ 826614 w 1153193"/>
                <a:gd name="connsiteY370" fmla="*/ 99685 h 1313964"/>
                <a:gd name="connsiteX371" fmla="*/ 829443 w 1153193"/>
                <a:gd name="connsiteY371" fmla="*/ 105377 h 1313964"/>
                <a:gd name="connsiteX372" fmla="*/ 833243 w 1153193"/>
                <a:gd name="connsiteY372" fmla="*/ 112977 h 1313964"/>
                <a:gd name="connsiteX373" fmla="*/ 837038 w 1153193"/>
                <a:gd name="connsiteY373" fmla="*/ 115826 h 1313964"/>
                <a:gd name="connsiteX374" fmla="*/ 837969 w 1153193"/>
                <a:gd name="connsiteY374" fmla="*/ 117723 h 1313964"/>
                <a:gd name="connsiteX375" fmla="*/ 853159 w 1153193"/>
                <a:gd name="connsiteY375" fmla="*/ 127216 h 1313964"/>
                <a:gd name="connsiteX376" fmla="*/ 855056 w 1153193"/>
                <a:gd name="connsiteY376" fmla="*/ 127216 h 1313964"/>
                <a:gd name="connsiteX377" fmla="*/ 856027 w 1153193"/>
                <a:gd name="connsiteY377" fmla="*/ 126269 h 1313964"/>
                <a:gd name="connsiteX378" fmla="*/ 863627 w 1153193"/>
                <a:gd name="connsiteY378" fmla="*/ 118674 h 1313964"/>
                <a:gd name="connsiteX379" fmla="*/ 871217 w 1153193"/>
                <a:gd name="connsiteY379" fmla="*/ 112977 h 1313964"/>
                <a:gd name="connsiteX380" fmla="*/ 872148 w 1153193"/>
                <a:gd name="connsiteY380" fmla="*/ 112977 h 1313964"/>
                <a:gd name="connsiteX381" fmla="*/ 873119 w 1153193"/>
                <a:gd name="connsiteY381" fmla="*/ 112977 h 1313964"/>
                <a:gd name="connsiteX382" fmla="*/ 874046 w 1153193"/>
                <a:gd name="connsiteY382" fmla="*/ 112026 h 1313964"/>
                <a:gd name="connsiteX383" fmla="*/ 879748 w 1153193"/>
                <a:gd name="connsiteY383" fmla="*/ 107280 h 1313964"/>
                <a:gd name="connsiteX384" fmla="*/ 881641 w 1153193"/>
                <a:gd name="connsiteY384" fmla="*/ 109177 h 1313964"/>
                <a:gd name="connsiteX385" fmla="*/ 883543 w 1153193"/>
                <a:gd name="connsiteY385" fmla="*/ 108231 h 1313964"/>
                <a:gd name="connsiteX386" fmla="*/ 886407 w 1153193"/>
                <a:gd name="connsiteY386" fmla="*/ 102533 h 1313964"/>
                <a:gd name="connsiteX387" fmla="*/ 890207 w 1153193"/>
                <a:gd name="connsiteY387" fmla="*/ 104431 h 1313964"/>
                <a:gd name="connsiteX388" fmla="*/ 893036 w 1153193"/>
                <a:gd name="connsiteY388" fmla="*/ 105377 h 1313964"/>
                <a:gd name="connsiteX389" fmla="*/ 895904 w 1153193"/>
                <a:gd name="connsiteY389" fmla="*/ 102533 h 1313964"/>
                <a:gd name="connsiteX390" fmla="*/ 918694 w 1153193"/>
                <a:gd name="connsiteY390" fmla="*/ 106328 h 1313964"/>
                <a:gd name="connsiteX391" fmla="*/ 921523 w 1153193"/>
                <a:gd name="connsiteY391" fmla="*/ 104431 h 1313964"/>
                <a:gd name="connsiteX392" fmla="*/ 924386 w 1153193"/>
                <a:gd name="connsiteY392" fmla="*/ 100631 h 1313964"/>
                <a:gd name="connsiteX393" fmla="*/ 926289 w 1153193"/>
                <a:gd name="connsiteY393" fmla="*/ 98734 h 1313964"/>
                <a:gd name="connsiteX394" fmla="*/ 927220 w 1153193"/>
                <a:gd name="connsiteY394" fmla="*/ 100631 h 1313964"/>
                <a:gd name="connsiteX395" fmla="*/ 931981 w 1153193"/>
                <a:gd name="connsiteY395" fmla="*/ 104431 h 1313964"/>
                <a:gd name="connsiteX396" fmla="*/ 933884 w 1153193"/>
                <a:gd name="connsiteY396" fmla="*/ 105377 h 1313964"/>
                <a:gd name="connsiteX397" fmla="*/ 943376 w 1153193"/>
                <a:gd name="connsiteY397" fmla="*/ 119621 h 1313964"/>
                <a:gd name="connsiteX398" fmla="*/ 941478 w 1153193"/>
                <a:gd name="connsiteY398" fmla="*/ 126269 h 1313964"/>
                <a:gd name="connsiteX399" fmla="*/ 942410 w 1153193"/>
                <a:gd name="connsiteY399" fmla="*/ 132913 h 1313964"/>
                <a:gd name="connsiteX400" fmla="*/ 957599 w 1153193"/>
                <a:gd name="connsiteY400" fmla="*/ 142410 h 1313964"/>
                <a:gd name="connsiteX401" fmla="*/ 980389 w 1153193"/>
                <a:gd name="connsiteY401" fmla="*/ 152854 h 1313964"/>
                <a:gd name="connsiteX402" fmla="*/ 996550 w 1153193"/>
                <a:gd name="connsiteY402" fmla="*/ 150956 h 1313964"/>
                <a:gd name="connsiteX403" fmla="*/ 1009837 w 1153193"/>
                <a:gd name="connsiteY403" fmla="*/ 148108 h 1313964"/>
                <a:gd name="connsiteX404" fmla="*/ 1010774 w 1153193"/>
                <a:gd name="connsiteY404" fmla="*/ 145259 h 1313964"/>
                <a:gd name="connsiteX405" fmla="*/ 1013637 w 1153193"/>
                <a:gd name="connsiteY405" fmla="*/ 141459 h 1313964"/>
                <a:gd name="connsiteX406" fmla="*/ 1016466 w 1153193"/>
                <a:gd name="connsiteY406" fmla="*/ 138610 h 1313964"/>
                <a:gd name="connsiteX407" fmla="*/ 1019335 w 1153193"/>
                <a:gd name="connsiteY407" fmla="*/ 138610 h 1313964"/>
                <a:gd name="connsiteX408" fmla="*/ 1026934 w 1153193"/>
                <a:gd name="connsiteY408" fmla="*/ 140508 h 1313964"/>
                <a:gd name="connsiteX409" fmla="*/ 1027861 w 1153193"/>
                <a:gd name="connsiteY409" fmla="*/ 141459 h 1313964"/>
                <a:gd name="connsiteX410" fmla="*/ 1030729 w 1153193"/>
                <a:gd name="connsiteY410" fmla="*/ 144308 h 1313964"/>
                <a:gd name="connsiteX411" fmla="*/ 1031661 w 1153193"/>
                <a:gd name="connsiteY411" fmla="*/ 144308 h 1313964"/>
                <a:gd name="connsiteX412" fmla="*/ 1033558 w 1153193"/>
                <a:gd name="connsiteY412" fmla="*/ 145259 h 1313964"/>
                <a:gd name="connsiteX413" fmla="*/ 1036427 w 1153193"/>
                <a:gd name="connsiteY413" fmla="*/ 147156 h 1313964"/>
                <a:gd name="connsiteX414" fmla="*/ 1037358 w 1153193"/>
                <a:gd name="connsiteY414" fmla="*/ 150005 h 1313964"/>
                <a:gd name="connsiteX415" fmla="*/ 1035456 w 1153193"/>
                <a:gd name="connsiteY415" fmla="*/ 162351 h 1313964"/>
                <a:gd name="connsiteX416" fmla="*/ 1037358 w 1153193"/>
                <a:gd name="connsiteY416" fmla="*/ 162351 h 1313964"/>
                <a:gd name="connsiteX417" fmla="*/ 1039256 w 1153193"/>
                <a:gd name="connsiteY417" fmla="*/ 160449 h 1313964"/>
                <a:gd name="connsiteX418" fmla="*/ 1041158 w 1153193"/>
                <a:gd name="connsiteY418" fmla="*/ 158551 h 1313964"/>
                <a:gd name="connsiteX419" fmla="*/ 1044022 w 1153193"/>
                <a:gd name="connsiteY419" fmla="*/ 156654 h 1313964"/>
                <a:gd name="connsiteX420" fmla="*/ 1046851 w 1153193"/>
                <a:gd name="connsiteY420" fmla="*/ 158551 h 1313964"/>
                <a:gd name="connsiteX421" fmla="*/ 1051617 w 1153193"/>
                <a:gd name="connsiteY421" fmla="*/ 159498 h 1313964"/>
                <a:gd name="connsiteX422" fmla="*/ 1052548 w 1153193"/>
                <a:gd name="connsiteY422" fmla="*/ 160449 h 1313964"/>
                <a:gd name="connsiteX423" fmla="*/ 1054445 w 1153193"/>
                <a:gd name="connsiteY423" fmla="*/ 161400 h 1313964"/>
                <a:gd name="connsiteX424" fmla="*/ 1055421 w 1153193"/>
                <a:gd name="connsiteY424" fmla="*/ 165195 h 1313964"/>
                <a:gd name="connsiteX425" fmla="*/ 1058245 w 1153193"/>
                <a:gd name="connsiteY425" fmla="*/ 170892 h 1313964"/>
                <a:gd name="connsiteX426" fmla="*/ 1063938 w 1153193"/>
                <a:gd name="connsiteY426" fmla="*/ 172790 h 1313964"/>
                <a:gd name="connsiteX427" fmla="*/ 1068669 w 1153193"/>
                <a:gd name="connsiteY427" fmla="*/ 174692 h 1313964"/>
                <a:gd name="connsiteX428" fmla="*/ 1070567 w 1153193"/>
                <a:gd name="connsiteY428" fmla="*/ 174692 h 1313964"/>
                <a:gd name="connsiteX429" fmla="*/ 1076274 w 1153193"/>
                <a:gd name="connsiteY429" fmla="*/ 171844 h 1313964"/>
                <a:gd name="connsiteX430" fmla="*/ 1078161 w 1153193"/>
                <a:gd name="connsiteY430" fmla="*/ 169946 h 1313964"/>
                <a:gd name="connsiteX431" fmla="*/ 1081962 w 1153193"/>
                <a:gd name="connsiteY431" fmla="*/ 171844 h 1313964"/>
                <a:gd name="connsiteX432" fmla="*/ 1083864 w 1153193"/>
                <a:gd name="connsiteY432" fmla="*/ 173741 h 1313964"/>
                <a:gd name="connsiteX433" fmla="*/ 1086727 w 1153193"/>
                <a:gd name="connsiteY433" fmla="*/ 174692 h 1313964"/>
                <a:gd name="connsiteX434" fmla="*/ 1087659 w 1153193"/>
                <a:gd name="connsiteY434" fmla="*/ 175634 h 1313964"/>
                <a:gd name="connsiteX435" fmla="*/ 1093356 w 1153193"/>
                <a:gd name="connsiteY435" fmla="*/ 177531 h 1313964"/>
                <a:gd name="connsiteX436" fmla="*/ 1100015 w 1153193"/>
                <a:gd name="connsiteY436" fmla="*/ 180380 h 1313964"/>
                <a:gd name="connsiteX437" fmla="*/ 1100951 w 1153193"/>
                <a:gd name="connsiteY437" fmla="*/ 181331 h 1313964"/>
                <a:gd name="connsiteX438" fmla="*/ 1101917 w 1153193"/>
                <a:gd name="connsiteY438" fmla="*/ 182277 h 1313964"/>
                <a:gd name="connsiteX439" fmla="*/ 1102854 w 1153193"/>
                <a:gd name="connsiteY439" fmla="*/ 182277 h 1313964"/>
                <a:gd name="connsiteX440" fmla="*/ 1105717 w 1153193"/>
                <a:gd name="connsiteY440" fmla="*/ 179429 h 1313964"/>
                <a:gd name="connsiteX441" fmla="*/ 1106648 w 1153193"/>
                <a:gd name="connsiteY441" fmla="*/ 178477 h 1313964"/>
                <a:gd name="connsiteX442" fmla="*/ 1111414 w 1153193"/>
                <a:gd name="connsiteY442" fmla="*/ 177531 h 1313964"/>
                <a:gd name="connsiteX443" fmla="*/ 1114253 w 1153193"/>
                <a:gd name="connsiteY443" fmla="*/ 181331 h 1313964"/>
                <a:gd name="connsiteX444" fmla="*/ 1115214 w 1153193"/>
                <a:gd name="connsiteY444" fmla="*/ 184175 h 1313964"/>
                <a:gd name="connsiteX445" fmla="*/ 1121843 w 1153193"/>
                <a:gd name="connsiteY445" fmla="*/ 179429 h 1313964"/>
                <a:gd name="connsiteX446" fmla="*/ 1122809 w 1153193"/>
                <a:gd name="connsiteY446" fmla="*/ 178477 h 1313964"/>
                <a:gd name="connsiteX447" fmla="*/ 1124707 w 1153193"/>
                <a:gd name="connsiteY447" fmla="*/ 176580 h 1313964"/>
                <a:gd name="connsiteX448" fmla="*/ 1124707 w 1153193"/>
                <a:gd name="connsiteY448" fmla="*/ 176580 h 1313964"/>
                <a:gd name="connsiteX449" fmla="*/ 1126609 w 1153193"/>
                <a:gd name="connsiteY449" fmla="*/ 175634 h 1313964"/>
                <a:gd name="connsiteX450" fmla="*/ 1129438 w 1153193"/>
                <a:gd name="connsiteY450" fmla="*/ 172790 h 1313964"/>
                <a:gd name="connsiteX451" fmla="*/ 1131336 w 1153193"/>
                <a:gd name="connsiteY451" fmla="*/ 174692 h 1313964"/>
                <a:gd name="connsiteX452" fmla="*/ 1131336 w 1153193"/>
                <a:gd name="connsiteY452" fmla="*/ 175634 h 1313964"/>
                <a:gd name="connsiteX453" fmla="*/ 1133238 w 1153193"/>
                <a:gd name="connsiteY453" fmla="*/ 177531 h 1313964"/>
                <a:gd name="connsiteX454" fmla="*/ 1134204 w 1153193"/>
                <a:gd name="connsiteY454" fmla="*/ 185126 h 1313964"/>
                <a:gd name="connsiteX455" fmla="*/ 1136102 w 1153193"/>
                <a:gd name="connsiteY455" fmla="*/ 187023 h 1313964"/>
                <a:gd name="connsiteX456" fmla="*/ 1137033 w 1153193"/>
                <a:gd name="connsiteY456" fmla="*/ 187023 h 1313964"/>
                <a:gd name="connsiteX457" fmla="*/ 1137999 w 1153193"/>
                <a:gd name="connsiteY457" fmla="*/ 187975 h 1313964"/>
                <a:gd name="connsiteX458" fmla="*/ 1141799 w 1153193"/>
                <a:gd name="connsiteY458" fmla="*/ 187975 h 1313964"/>
                <a:gd name="connsiteX459" fmla="*/ 1142730 w 1153193"/>
                <a:gd name="connsiteY459" fmla="*/ 188926 h 1313964"/>
                <a:gd name="connsiteX460" fmla="*/ 1146525 w 1153193"/>
                <a:gd name="connsiteY460" fmla="*/ 189872 h 1313964"/>
                <a:gd name="connsiteX461" fmla="*/ 1147492 w 1153193"/>
                <a:gd name="connsiteY461" fmla="*/ 190823 h 1313964"/>
                <a:gd name="connsiteX462" fmla="*/ 1149394 w 1153193"/>
                <a:gd name="connsiteY462" fmla="*/ 191770 h 1313964"/>
                <a:gd name="connsiteX463" fmla="*/ 1151291 w 1153193"/>
                <a:gd name="connsiteY463" fmla="*/ 192721 h 1313964"/>
                <a:gd name="connsiteX464" fmla="*/ 1153194 w 1153193"/>
                <a:gd name="connsiteY464" fmla="*/ 194623 h 1313964"/>
                <a:gd name="connsiteX465" fmla="*/ 1152223 w 1153193"/>
                <a:gd name="connsiteY465" fmla="*/ 196516 h 1313964"/>
                <a:gd name="connsiteX466" fmla="*/ 1151291 w 1153193"/>
                <a:gd name="connsiteY466" fmla="*/ 197467 h 1313964"/>
                <a:gd name="connsiteX467" fmla="*/ 1149394 w 1153193"/>
                <a:gd name="connsiteY467" fmla="*/ 198418 h 1313964"/>
                <a:gd name="connsiteX468" fmla="*/ 1148423 w 1153193"/>
                <a:gd name="connsiteY468" fmla="*/ 199369 h 1313964"/>
                <a:gd name="connsiteX469" fmla="*/ 1146525 w 1153193"/>
                <a:gd name="connsiteY469" fmla="*/ 205067 h 1313964"/>
                <a:gd name="connsiteX470" fmla="*/ 1146525 w 1153193"/>
                <a:gd name="connsiteY470" fmla="*/ 206013 h 1313964"/>
                <a:gd name="connsiteX471" fmla="*/ 1141799 w 1153193"/>
                <a:gd name="connsiteY471" fmla="*/ 208862 h 1313964"/>
                <a:gd name="connsiteX472" fmla="*/ 1142730 w 1153193"/>
                <a:gd name="connsiteY472" fmla="*/ 209813 h 1313964"/>
                <a:gd name="connsiteX473" fmla="*/ 1142730 w 1153193"/>
                <a:gd name="connsiteY473" fmla="*/ 210759 h 1313964"/>
                <a:gd name="connsiteX474" fmla="*/ 1140828 w 1153193"/>
                <a:gd name="connsiteY474" fmla="*/ 214559 h 1313964"/>
                <a:gd name="connsiteX475" fmla="*/ 1138931 w 1153193"/>
                <a:gd name="connsiteY475" fmla="*/ 219305 h 1313964"/>
                <a:gd name="connsiteX476" fmla="*/ 1134204 w 1153193"/>
                <a:gd name="connsiteY476" fmla="*/ 221203 h 1313964"/>
                <a:gd name="connsiteX477" fmla="*/ 1133238 w 1153193"/>
                <a:gd name="connsiteY477" fmla="*/ 219305 h 1313964"/>
                <a:gd name="connsiteX478" fmla="*/ 1132302 w 1153193"/>
                <a:gd name="connsiteY478" fmla="*/ 217408 h 1313964"/>
                <a:gd name="connsiteX479" fmla="*/ 1128502 w 1153193"/>
                <a:gd name="connsiteY479" fmla="*/ 214559 h 1313964"/>
                <a:gd name="connsiteX480" fmla="*/ 1127536 w 1153193"/>
                <a:gd name="connsiteY480" fmla="*/ 212662 h 1313964"/>
                <a:gd name="connsiteX481" fmla="*/ 1124707 w 1153193"/>
                <a:gd name="connsiteY481" fmla="*/ 211711 h 1313964"/>
                <a:gd name="connsiteX482" fmla="*/ 1123741 w 1153193"/>
                <a:gd name="connsiteY482" fmla="*/ 210759 h 1313964"/>
                <a:gd name="connsiteX483" fmla="*/ 1117112 w 1153193"/>
                <a:gd name="connsiteY483" fmla="*/ 211711 h 1313964"/>
                <a:gd name="connsiteX484" fmla="*/ 1117112 w 1153193"/>
                <a:gd name="connsiteY484" fmla="*/ 212662 h 1313964"/>
                <a:gd name="connsiteX485" fmla="*/ 1117112 w 1153193"/>
                <a:gd name="connsiteY485" fmla="*/ 219305 h 1313964"/>
                <a:gd name="connsiteX486" fmla="*/ 1117112 w 1153193"/>
                <a:gd name="connsiteY486" fmla="*/ 219305 h 1313964"/>
                <a:gd name="connsiteX487" fmla="*/ 1106648 w 1153193"/>
                <a:gd name="connsiteY487" fmla="*/ 220257 h 1313964"/>
                <a:gd name="connsiteX488" fmla="*/ 1097151 w 1153193"/>
                <a:gd name="connsiteY488" fmla="*/ 219305 h 1313964"/>
                <a:gd name="connsiteX489" fmla="*/ 1096225 w 1153193"/>
                <a:gd name="connsiteY489" fmla="*/ 220257 h 1313964"/>
                <a:gd name="connsiteX490" fmla="*/ 1095259 w 1153193"/>
                <a:gd name="connsiteY490" fmla="*/ 222154 h 1313964"/>
                <a:gd name="connsiteX491" fmla="*/ 1093356 w 1153193"/>
                <a:gd name="connsiteY491" fmla="*/ 225003 h 1313964"/>
                <a:gd name="connsiteX492" fmla="*/ 1092425 w 1153193"/>
                <a:gd name="connsiteY492" fmla="*/ 227851 h 1313964"/>
                <a:gd name="connsiteX493" fmla="*/ 1085766 w 1153193"/>
                <a:gd name="connsiteY493" fmla="*/ 227851 h 1313964"/>
                <a:gd name="connsiteX494" fmla="*/ 1082927 w 1153193"/>
                <a:gd name="connsiteY494" fmla="*/ 230700 h 1313964"/>
                <a:gd name="connsiteX495" fmla="*/ 1084830 w 1153193"/>
                <a:gd name="connsiteY495" fmla="*/ 239246 h 1313964"/>
                <a:gd name="connsiteX496" fmla="*/ 1085766 w 1153193"/>
                <a:gd name="connsiteY496" fmla="*/ 240193 h 1313964"/>
                <a:gd name="connsiteX497" fmla="*/ 1088630 w 1153193"/>
                <a:gd name="connsiteY497" fmla="*/ 242095 h 1313964"/>
                <a:gd name="connsiteX498" fmla="*/ 1087659 w 1153193"/>
                <a:gd name="connsiteY498" fmla="*/ 246841 h 1313964"/>
                <a:gd name="connsiteX499" fmla="*/ 1086727 w 1153193"/>
                <a:gd name="connsiteY499" fmla="*/ 250636 h 1313964"/>
                <a:gd name="connsiteX500" fmla="*/ 1084830 w 1153193"/>
                <a:gd name="connsiteY500" fmla="*/ 251587 h 1313964"/>
                <a:gd name="connsiteX501" fmla="*/ 1083864 w 1153193"/>
                <a:gd name="connsiteY501" fmla="*/ 252539 h 1313964"/>
                <a:gd name="connsiteX502" fmla="*/ 1082927 w 1153193"/>
                <a:gd name="connsiteY502" fmla="*/ 254436 h 1313964"/>
                <a:gd name="connsiteX503" fmla="*/ 1081030 w 1153193"/>
                <a:gd name="connsiteY503" fmla="*/ 254436 h 1313964"/>
                <a:gd name="connsiteX504" fmla="*/ 1077235 w 1153193"/>
                <a:gd name="connsiteY504" fmla="*/ 259182 h 1313964"/>
                <a:gd name="connsiteX505" fmla="*/ 1075333 w 1153193"/>
                <a:gd name="connsiteY505" fmla="*/ 259182 h 1313964"/>
                <a:gd name="connsiteX506" fmla="*/ 1074367 w 1153193"/>
                <a:gd name="connsiteY506" fmla="*/ 260134 h 1313964"/>
                <a:gd name="connsiteX507" fmla="*/ 1066772 w 1153193"/>
                <a:gd name="connsiteY507" fmla="*/ 271528 h 1313964"/>
                <a:gd name="connsiteX508" fmla="*/ 1065840 w 1153193"/>
                <a:gd name="connsiteY508" fmla="*/ 272480 h 1313964"/>
                <a:gd name="connsiteX509" fmla="*/ 1062035 w 1153193"/>
                <a:gd name="connsiteY509" fmla="*/ 274377 h 1313964"/>
                <a:gd name="connsiteX510" fmla="*/ 1039256 w 1153193"/>
                <a:gd name="connsiteY510" fmla="*/ 290518 h 1313964"/>
                <a:gd name="connsiteX511" fmla="*/ 1038324 w 1153193"/>
                <a:gd name="connsiteY511" fmla="*/ 291469 h 1313964"/>
                <a:gd name="connsiteX512" fmla="*/ 1032627 w 1153193"/>
                <a:gd name="connsiteY512" fmla="*/ 298113 h 1313964"/>
                <a:gd name="connsiteX513" fmla="*/ 1025963 w 1153193"/>
                <a:gd name="connsiteY513" fmla="*/ 301908 h 1313964"/>
                <a:gd name="connsiteX514" fmla="*/ 1024061 w 1153193"/>
                <a:gd name="connsiteY514" fmla="*/ 302849 h 1313964"/>
                <a:gd name="connsiteX515" fmla="*/ 997476 w 1153193"/>
                <a:gd name="connsiteY515" fmla="*/ 321839 h 1313964"/>
                <a:gd name="connsiteX516" fmla="*/ 990848 w 1153193"/>
                <a:gd name="connsiteY516" fmla="*/ 337029 h 1313964"/>
                <a:gd name="connsiteX517" fmla="*/ 981355 w 1153193"/>
                <a:gd name="connsiteY517" fmla="*/ 352223 h 1313964"/>
                <a:gd name="connsiteX518" fmla="*/ 982287 w 1153193"/>
                <a:gd name="connsiteY518" fmla="*/ 354121 h 1313964"/>
                <a:gd name="connsiteX519" fmla="*/ 974692 w 1153193"/>
                <a:gd name="connsiteY519" fmla="*/ 375959 h 1313964"/>
                <a:gd name="connsiteX520" fmla="*/ 973760 w 1153193"/>
                <a:gd name="connsiteY520" fmla="*/ 376910 h 1313964"/>
                <a:gd name="connsiteX521" fmla="*/ 968068 w 1153193"/>
                <a:gd name="connsiteY521" fmla="*/ 386403 h 1313964"/>
                <a:gd name="connsiteX522" fmla="*/ 966165 w 1153193"/>
                <a:gd name="connsiteY522" fmla="*/ 393998 h 1313964"/>
                <a:gd name="connsiteX523" fmla="*/ 979463 w 1153193"/>
                <a:gd name="connsiteY523" fmla="*/ 403495 h 1313964"/>
                <a:gd name="connsiteX524" fmla="*/ 982287 w 1153193"/>
                <a:gd name="connsiteY524" fmla="*/ 406344 h 1313964"/>
                <a:gd name="connsiteX525" fmla="*/ 983253 w 1153193"/>
                <a:gd name="connsiteY525" fmla="*/ 407290 h 1313964"/>
                <a:gd name="connsiteX526" fmla="*/ 916791 w 1153193"/>
                <a:gd name="connsiteY526" fmla="*/ 477541 h 1313964"/>
                <a:gd name="connsiteX527" fmla="*/ 912025 w 1153193"/>
                <a:gd name="connsiteY527" fmla="*/ 476595 h 1313964"/>
                <a:gd name="connsiteX528" fmla="*/ 908230 w 1153193"/>
                <a:gd name="connsiteY528" fmla="*/ 473747 h 1313964"/>
                <a:gd name="connsiteX529" fmla="*/ 877846 w 1153193"/>
                <a:gd name="connsiteY529" fmla="*/ 462352 h 1313964"/>
                <a:gd name="connsiteX530" fmla="*/ 870251 w 1153193"/>
                <a:gd name="connsiteY530" fmla="*/ 451908 h 1313964"/>
                <a:gd name="connsiteX531" fmla="*/ 859827 w 1153193"/>
                <a:gd name="connsiteY531" fmla="*/ 444313 h 1313964"/>
                <a:gd name="connsiteX532" fmla="*/ 855056 w 1153193"/>
                <a:gd name="connsiteY532" fmla="*/ 438616 h 1313964"/>
                <a:gd name="connsiteX533" fmla="*/ 815219 w 1153193"/>
                <a:gd name="connsiteY533" fmla="*/ 406344 h 1313964"/>
                <a:gd name="connsiteX534" fmla="*/ 813317 w 1153193"/>
                <a:gd name="connsiteY534" fmla="*/ 406344 h 1313964"/>
                <a:gd name="connsiteX535" fmla="*/ 811424 w 1153193"/>
                <a:gd name="connsiteY535" fmla="*/ 404441 h 1313964"/>
                <a:gd name="connsiteX536" fmla="*/ 811424 w 1153193"/>
                <a:gd name="connsiteY536" fmla="*/ 403495 h 1313964"/>
                <a:gd name="connsiteX537" fmla="*/ 810453 w 1153193"/>
                <a:gd name="connsiteY537" fmla="*/ 404441 h 1313964"/>
                <a:gd name="connsiteX538" fmla="*/ 809522 w 1153193"/>
                <a:gd name="connsiteY538" fmla="*/ 408241 h 1313964"/>
                <a:gd name="connsiteX539" fmla="*/ 806658 w 1153193"/>
                <a:gd name="connsiteY539" fmla="*/ 412036 h 1313964"/>
                <a:gd name="connsiteX540" fmla="*/ 805722 w 1153193"/>
                <a:gd name="connsiteY540" fmla="*/ 412987 h 1313964"/>
                <a:gd name="connsiteX541" fmla="*/ 804756 w 1153193"/>
                <a:gd name="connsiteY541" fmla="*/ 413929 h 1313964"/>
                <a:gd name="connsiteX542" fmla="*/ 805722 w 1153193"/>
                <a:gd name="connsiteY542" fmla="*/ 415826 h 1313964"/>
                <a:gd name="connsiteX543" fmla="*/ 804756 w 1153193"/>
                <a:gd name="connsiteY543" fmla="*/ 423421 h 1313964"/>
                <a:gd name="connsiteX544" fmla="*/ 805722 w 1153193"/>
                <a:gd name="connsiteY544" fmla="*/ 425323 h 1313964"/>
                <a:gd name="connsiteX545" fmla="*/ 807624 w 1153193"/>
                <a:gd name="connsiteY545" fmla="*/ 426270 h 1313964"/>
                <a:gd name="connsiteX546" fmla="*/ 803824 w 1153193"/>
                <a:gd name="connsiteY546" fmla="*/ 430070 h 1313964"/>
                <a:gd name="connsiteX547" fmla="*/ 798127 w 1153193"/>
                <a:gd name="connsiteY547" fmla="*/ 430070 h 1313964"/>
                <a:gd name="connsiteX548" fmla="*/ 793361 w 1153193"/>
                <a:gd name="connsiteY548" fmla="*/ 430070 h 1313964"/>
                <a:gd name="connsiteX549" fmla="*/ 790532 w 1153193"/>
                <a:gd name="connsiteY549" fmla="*/ 429118 h 1313964"/>
                <a:gd name="connsiteX550" fmla="*/ 787668 w 1153193"/>
                <a:gd name="connsiteY550" fmla="*/ 428167 h 1313964"/>
                <a:gd name="connsiteX551" fmla="*/ 787668 w 1153193"/>
                <a:gd name="connsiteY551" fmla="*/ 433870 h 1313964"/>
                <a:gd name="connsiteX552" fmla="*/ 787668 w 1153193"/>
                <a:gd name="connsiteY552" fmla="*/ 434816 h 1313964"/>
                <a:gd name="connsiteX553" fmla="*/ 788634 w 1153193"/>
                <a:gd name="connsiteY553" fmla="*/ 443362 h 1313964"/>
                <a:gd name="connsiteX554" fmla="*/ 789561 w 1153193"/>
                <a:gd name="connsiteY554" fmla="*/ 450957 h 1313964"/>
                <a:gd name="connsiteX555" fmla="*/ 790532 w 1153193"/>
                <a:gd name="connsiteY555" fmla="*/ 457605 h 1313964"/>
                <a:gd name="connsiteX556" fmla="*/ 792439 w 1153193"/>
                <a:gd name="connsiteY556" fmla="*/ 464249 h 1313964"/>
                <a:gd name="connsiteX557" fmla="*/ 790532 w 1153193"/>
                <a:gd name="connsiteY557" fmla="*/ 467098 h 1313964"/>
                <a:gd name="connsiteX558" fmla="*/ 781039 w 1153193"/>
                <a:gd name="connsiteY558" fmla="*/ 465200 h 1313964"/>
                <a:gd name="connsiteX559" fmla="*/ 778171 w 1153193"/>
                <a:gd name="connsiteY559" fmla="*/ 464249 h 1313964"/>
                <a:gd name="connsiteX560" fmla="*/ 774371 w 1153193"/>
                <a:gd name="connsiteY560" fmla="*/ 463303 h 1313964"/>
                <a:gd name="connsiteX561" fmla="*/ 767747 w 1153193"/>
                <a:gd name="connsiteY561" fmla="*/ 463303 h 1313964"/>
                <a:gd name="connsiteX562" fmla="*/ 764879 w 1153193"/>
                <a:gd name="connsiteY562" fmla="*/ 462352 h 1313964"/>
                <a:gd name="connsiteX563" fmla="*/ 761079 w 1153193"/>
                <a:gd name="connsiteY563" fmla="*/ 461400 h 1313964"/>
                <a:gd name="connsiteX564" fmla="*/ 758250 w 1153193"/>
                <a:gd name="connsiteY564" fmla="*/ 459503 h 1313964"/>
                <a:gd name="connsiteX565" fmla="*/ 756352 w 1153193"/>
                <a:gd name="connsiteY565" fmla="*/ 458552 h 1313964"/>
                <a:gd name="connsiteX566" fmla="*/ 755386 w 1153193"/>
                <a:gd name="connsiteY566" fmla="*/ 458552 h 1313964"/>
                <a:gd name="connsiteX567" fmla="*/ 754455 w 1153193"/>
                <a:gd name="connsiteY567" fmla="*/ 458552 h 1313964"/>
                <a:gd name="connsiteX568" fmla="*/ 752557 w 1153193"/>
                <a:gd name="connsiteY568" fmla="*/ 458552 h 1313964"/>
                <a:gd name="connsiteX569" fmla="*/ 746855 w 1153193"/>
                <a:gd name="connsiteY569" fmla="*/ 459503 h 1313964"/>
                <a:gd name="connsiteX570" fmla="*/ 742089 w 1153193"/>
                <a:gd name="connsiteY570" fmla="*/ 457605 h 1313964"/>
                <a:gd name="connsiteX571" fmla="*/ 739260 w 1153193"/>
                <a:gd name="connsiteY571" fmla="*/ 456654 h 1313964"/>
                <a:gd name="connsiteX572" fmla="*/ 736397 w 1153193"/>
                <a:gd name="connsiteY572" fmla="*/ 453806 h 1313964"/>
                <a:gd name="connsiteX573" fmla="*/ 734494 w 1153193"/>
                <a:gd name="connsiteY573" fmla="*/ 451908 h 1313964"/>
                <a:gd name="connsiteX574" fmla="*/ 731665 w 1153193"/>
                <a:gd name="connsiteY574" fmla="*/ 450957 h 1313964"/>
                <a:gd name="connsiteX575" fmla="*/ 729768 w 1153193"/>
                <a:gd name="connsiteY575" fmla="*/ 450011 h 1313964"/>
                <a:gd name="connsiteX576" fmla="*/ 729768 w 1153193"/>
                <a:gd name="connsiteY576" fmla="*/ 448108 h 1313964"/>
                <a:gd name="connsiteX577" fmla="*/ 725002 w 1153193"/>
                <a:gd name="connsiteY577" fmla="*/ 445260 h 1313964"/>
                <a:gd name="connsiteX578" fmla="*/ 723099 w 1153193"/>
                <a:gd name="connsiteY578" fmla="*/ 445260 h 1313964"/>
                <a:gd name="connsiteX579" fmla="*/ 719304 w 1153193"/>
                <a:gd name="connsiteY579" fmla="*/ 449059 h 1313964"/>
                <a:gd name="connsiteX580" fmla="*/ 718373 w 1153193"/>
                <a:gd name="connsiteY580" fmla="*/ 453806 h 1313964"/>
                <a:gd name="connsiteX581" fmla="*/ 717407 w 1153193"/>
                <a:gd name="connsiteY581" fmla="*/ 453806 h 1313964"/>
                <a:gd name="connsiteX582" fmla="*/ 710778 w 1153193"/>
                <a:gd name="connsiteY582" fmla="*/ 457605 h 1313964"/>
                <a:gd name="connsiteX583" fmla="*/ 710778 w 1153193"/>
                <a:gd name="connsiteY583" fmla="*/ 457605 h 1313964"/>
                <a:gd name="connsiteX584" fmla="*/ 703183 w 1153193"/>
                <a:gd name="connsiteY584" fmla="*/ 461400 h 1313964"/>
                <a:gd name="connsiteX585" fmla="*/ 700315 w 1153193"/>
                <a:gd name="connsiteY585" fmla="*/ 464249 h 1313964"/>
                <a:gd name="connsiteX586" fmla="*/ 700315 w 1153193"/>
                <a:gd name="connsiteY586" fmla="*/ 466147 h 1313964"/>
                <a:gd name="connsiteX587" fmla="*/ 699383 w 1153193"/>
                <a:gd name="connsiteY587" fmla="*/ 469000 h 1313964"/>
                <a:gd name="connsiteX588" fmla="*/ 697481 w 1153193"/>
                <a:gd name="connsiteY588" fmla="*/ 475644 h 1313964"/>
                <a:gd name="connsiteX589" fmla="*/ 696515 w 1153193"/>
                <a:gd name="connsiteY589" fmla="*/ 476595 h 1313964"/>
                <a:gd name="connsiteX590" fmla="*/ 694617 w 1153193"/>
                <a:gd name="connsiteY590" fmla="*/ 476595 h 1313964"/>
                <a:gd name="connsiteX591" fmla="*/ 692720 w 1153193"/>
                <a:gd name="connsiteY591" fmla="*/ 475644 h 1313964"/>
                <a:gd name="connsiteX592" fmla="*/ 689886 w 1153193"/>
                <a:gd name="connsiteY592" fmla="*/ 476595 h 1313964"/>
                <a:gd name="connsiteX593" fmla="*/ 687989 w 1153193"/>
                <a:gd name="connsiteY593" fmla="*/ 478493 h 1313964"/>
                <a:gd name="connsiteX594" fmla="*/ 685120 w 1153193"/>
                <a:gd name="connsiteY594" fmla="*/ 478493 h 1313964"/>
                <a:gd name="connsiteX595" fmla="*/ 685120 w 1153193"/>
                <a:gd name="connsiteY595" fmla="*/ 479439 h 1313964"/>
                <a:gd name="connsiteX596" fmla="*/ 685120 w 1153193"/>
                <a:gd name="connsiteY596" fmla="*/ 482288 h 1313964"/>
                <a:gd name="connsiteX597" fmla="*/ 682296 w 1153193"/>
                <a:gd name="connsiteY597" fmla="*/ 485136 h 1313964"/>
                <a:gd name="connsiteX598" fmla="*/ 680394 w 1153193"/>
                <a:gd name="connsiteY598" fmla="*/ 484190 h 1313964"/>
                <a:gd name="connsiteX599" fmla="*/ 678496 w 1153193"/>
                <a:gd name="connsiteY599" fmla="*/ 483239 h 1313964"/>
                <a:gd name="connsiteX600" fmla="*/ 678496 w 1153193"/>
                <a:gd name="connsiteY600" fmla="*/ 481341 h 1313964"/>
                <a:gd name="connsiteX601" fmla="*/ 678496 w 1153193"/>
                <a:gd name="connsiteY601" fmla="*/ 481341 h 1313964"/>
                <a:gd name="connsiteX602" fmla="*/ 676599 w 1153193"/>
                <a:gd name="connsiteY602" fmla="*/ 475644 h 1313964"/>
                <a:gd name="connsiteX603" fmla="*/ 675628 w 1153193"/>
                <a:gd name="connsiteY603" fmla="*/ 474693 h 1313964"/>
                <a:gd name="connsiteX604" fmla="*/ 674701 w 1153193"/>
                <a:gd name="connsiteY604" fmla="*/ 473747 h 1313964"/>
                <a:gd name="connsiteX605" fmla="*/ 671833 w 1153193"/>
                <a:gd name="connsiteY605" fmla="*/ 472795 h 1313964"/>
                <a:gd name="connsiteX606" fmla="*/ 670901 w 1153193"/>
                <a:gd name="connsiteY606" fmla="*/ 469947 h 1313964"/>
                <a:gd name="connsiteX607" fmla="*/ 668999 w 1153193"/>
                <a:gd name="connsiteY607" fmla="*/ 469000 h 1313964"/>
                <a:gd name="connsiteX608" fmla="*/ 667106 w 1153193"/>
                <a:gd name="connsiteY608" fmla="*/ 467098 h 1313964"/>
                <a:gd name="connsiteX609" fmla="*/ 666130 w 1153193"/>
                <a:gd name="connsiteY609" fmla="*/ 467098 h 1313964"/>
                <a:gd name="connsiteX610" fmla="*/ 664238 w 1153193"/>
                <a:gd name="connsiteY610" fmla="*/ 465200 h 1313964"/>
                <a:gd name="connsiteX611" fmla="*/ 664238 w 1153193"/>
                <a:gd name="connsiteY611" fmla="*/ 465200 h 1313964"/>
                <a:gd name="connsiteX612" fmla="*/ 662340 w 1153193"/>
                <a:gd name="connsiteY612" fmla="*/ 464249 h 1313964"/>
                <a:gd name="connsiteX613" fmla="*/ 657609 w 1153193"/>
                <a:gd name="connsiteY613" fmla="*/ 464249 h 1313964"/>
                <a:gd name="connsiteX614" fmla="*/ 657609 w 1153193"/>
                <a:gd name="connsiteY614" fmla="*/ 467098 h 1313964"/>
                <a:gd name="connsiteX615" fmla="*/ 655712 w 1153193"/>
                <a:gd name="connsiteY615" fmla="*/ 473747 h 1313964"/>
                <a:gd name="connsiteX616" fmla="*/ 654745 w 1153193"/>
                <a:gd name="connsiteY616" fmla="*/ 475644 h 1313964"/>
                <a:gd name="connsiteX617" fmla="*/ 652843 w 1153193"/>
                <a:gd name="connsiteY617" fmla="*/ 476595 h 1313964"/>
                <a:gd name="connsiteX618" fmla="*/ 652843 w 1153193"/>
                <a:gd name="connsiteY618" fmla="*/ 476595 h 1313964"/>
                <a:gd name="connsiteX619" fmla="*/ 653809 w 1153193"/>
                <a:gd name="connsiteY619" fmla="*/ 479439 h 1313964"/>
                <a:gd name="connsiteX620" fmla="*/ 654745 w 1153193"/>
                <a:gd name="connsiteY620" fmla="*/ 483239 h 1313964"/>
                <a:gd name="connsiteX621" fmla="*/ 654745 w 1153193"/>
                <a:gd name="connsiteY621" fmla="*/ 484190 h 1313964"/>
                <a:gd name="connsiteX622" fmla="*/ 651912 w 1153193"/>
                <a:gd name="connsiteY622" fmla="*/ 491785 h 1313964"/>
                <a:gd name="connsiteX623" fmla="*/ 650945 w 1153193"/>
                <a:gd name="connsiteY623" fmla="*/ 492736 h 1313964"/>
                <a:gd name="connsiteX624" fmla="*/ 650009 w 1153193"/>
                <a:gd name="connsiteY624" fmla="*/ 494634 h 1313964"/>
                <a:gd name="connsiteX625" fmla="*/ 648117 w 1153193"/>
                <a:gd name="connsiteY625" fmla="*/ 496531 h 1313964"/>
                <a:gd name="connsiteX626" fmla="*/ 645248 w 1153193"/>
                <a:gd name="connsiteY626" fmla="*/ 500331 h 1313964"/>
                <a:gd name="connsiteX627" fmla="*/ 646214 w 1153193"/>
                <a:gd name="connsiteY627" fmla="*/ 503175 h 1313964"/>
                <a:gd name="connsiteX628" fmla="*/ 645248 w 1153193"/>
                <a:gd name="connsiteY628" fmla="*/ 504126 h 1313964"/>
                <a:gd name="connsiteX629" fmla="*/ 645248 w 1153193"/>
                <a:gd name="connsiteY629" fmla="*/ 507926 h 1313964"/>
                <a:gd name="connsiteX630" fmla="*/ 643351 w 1153193"/>
                <a:gd name="connsiteY630" fmla="*/ 513623 h 1313964"/>
                <a:gd name="connsiteX631" fmla="*/ 642414 w 1153193"/>
                <a:gd name="connsiteY631" fmla="*/ 515521 h 1313964"/>
                <a:gd name="connsiteX632" fmla="*/ 642414 w 1153193"/>
                <a:gd name="connsiteY632" fmla="*/ 516472 h 1313964"/>
                <a:gd name="connsiteX633" fmla="*/ 640517 w 1153193"/>
                <a:gd name="connsiteY633" fmla="*/ 519321 h 1313964"/>
                <a:gd name="connsiteX634" fmla="*/ 639551 w 1153193"/>
                <a:gd name="connsiteY634" fmla="*/ 522164 h 1313964"/>
                <a:gd name="connsiteX635" fmla="*/ 638619 w 1153193"/>
                <a:gd name="connsiteY635" fmla="*/ 524067 h 1313964"/>
                <a:gd name="connsiteX636" fmla="*/ 635761 w 1153193"/>
                <a:gd name="connsiteY636" fmla="*/ 527862 h 1313964"/>
                <a:gd name="connsiteX637" fmla="*/ 635761 w 1153193"/>
                <a:gd name="connsiteY637" fmla="*/ 527862 h 1313964"/>
                <a:gd name="connsiteX638" fmla="*/ 634819 w 1153193"/>
                <a:gd name="connsiteY638" fmla="*/ 529764 h 1313964"/>
                <a:gd name="connsiteX639" fmla="*/ 634819 w 1153193"/>
                <a:gd name="connsiteY639" fmla="*/ 530716 h 1313964"/>
                <a:gd name="connsiteX640" fmla="*/ 636722 w 1153193"/>
                <a:gd name="connsiteY640" fmla="*/ 539257 h 1313964"/>
                <a:gd name="connsiteX641" fmla="*/ 638619 w 1153193"/>
                <a:gd name="connsiteY641" fmla="*/ 540208 h 1313964"/>
                <a:gd name="connsiteX642" fmla="*/ 640517 w 1153193"/>
                <a:gd name="connsiteY642" fmla="*/ 542096 h 1313964"/>
                <a:gd name="connsiteX643" fmla="*/ 641448 w 1153193"/>
                <a:gd name="connsiteY643" fmla="*/ 543047 h 1313964"/>
                <a:gd name="connsiteX644" fmla="*/ 644317 w 1153193"/>
                <a:gd name="connsiteY644" fmla="*/ 546842 h 1313964"/>
                <a:gd name="connsiteX645" fmla="*/ 646214 w 1153193"/>
                <a:gd name="connsiteY645" fmla="*/ 547793 h 1313964"/>
                <a:gd name="connsiteX646" fmla="*/ 649043 w 1153193"/>
                <a:gd name="connsiteY646" fmla="*/ 548744 h 1313964"/>
                <a:gd name="connsiteX647" fmla="*/ 651912 w 1153193"/>
                <a:gd name="connsiteY647" fmla="*/ 551588 h 1313964"/>
                <a:gd name="connsiteX648" fmla="*/ 654745 w 1153193"/>
                <a:gd name="connsiteY648" fmla="*/ 555388 h 1313964"/>
                <a:gd name="connsiteX649" fmla="*/ 654745 w 1153193"/>
                <a:gd name="connsiteY649" fmla="*/ 556339 h 1313964"/>
                <a:gd name="connsiteX650" fmla="*/ 658540 w 1153193"/>
                <a:gd name="connsiteY650" fmla="*/ 557285 h 1313964"/>
                <a:gd name="connsiteX651" fmla="*/ 659506 w 1153193"/>
                <a:gd name="connsiteY651" fmla="*/ 559188 h 1313964"/>
                <a:gd name="connsiteX652" fmla="*/ 660438 w 1153193"/>
                <a:gd name="connsiteY652" fmla="*/ 560139 h 1313964"/>
                <a:gd name="connsiteX653" fmla="*/ 662340 w 1153193"/>
                <a:gd name="connsiteY653" fmla="*/ 561085 h 1313964"/>
                <a:gd name="connsiteX654" fmla="*/ 664238 w 1153193"/>
                <a:gd name="connsiteY654" fmla="*/ 562983 h 1313964"/>
                <a:gd name="connsiteX655" fmla="*/ 667106 w 1153193"/>
                <a:gd name="connsiteY655" fmla="*/ 566783 h 1313964"/>
                <a:gd name="connsiteX656" fmla="*/ 668999 w 1153193"/>
                <a:gd name="connsiteY656" fmla="*/ 571529 h 1313964"/>
                <a:gd name="connsiteX657" fmla="*/ 670901 w 1153193"/>
                <a:gd name="connsiteY657" fmla="*/ 573431 h 1313964"/>
                <a:gd name="connsiteX658" fmla="*/ 668999 w 1153193"/>
                <a:gd name="connsiteY658" fmla="*/ 578177 h 1313964"/>
                <a:gd name="connsiteX659" fmla="*/ 668999 w 1153193"/>
                <a:gd name="connsiteY659" fmla="*/ 580075 h 1313964"/>
                <a:gd name="connsiteX660" fmla="*/ 666130 w 1153193"/>
                <a:gd name="connsiteY660" fmla="*/ 579129 h 1313964"/>
                <a:gd name="connsiteX661" fmla="*/ 664238 w 1153193"/>
                <a:gd name="connsiteY661" fmla="*/ 579129 h 1313964"/>
                <a:gd name="connsiteX662" fmla="*/ 661404 w 1153193"/>
                <a:gd name="connsiteY662" fmla="*/ 579129 h 1313964"/>
                <a:gd name="connsiteX663" fmla="*/ 652843 w 1153193"/>
                <a:gd name="connsiteY663" fmla="*/ 580075 h 1313964"/>
                <a:gd name="connsiteX664" fmla="*/ 649043 w 1153193"/>
                <a:gd name="connsiteY664" fmla="*/ 578177 h 1313964"/>
                <a:gd name="connsiteX665" fmla="*/ 647146 w 1153193"/>
                <a:gd name="connsiteY665" fmla="*/ 577226 h 1313964"/>
                <a:gd name="connsiteX666" fmla="*/ 646214 w 1153193"/>
                <a:gd name="connsiteY666" fmla="*/ 576275 h 1313964"/>
                <a:gd name="connsiteX667" fmla="*/ 644317 w 1153193"/>
                <a:gd name="connsiteY667" fmla="*/ 574377 h 1313964"/>
                <a:gd name="connsiteX668" fmla="*/ 643351 w 1153193"/>
                <a:gd name="connsiteY668" fmla="*/ 573431 h 1313964"/>
                <a:gd name="connsiteX669" fmla="*/ 641448 w 1153193"/>
                <a:gd name="connsiteY669" fmla="*/ 572480 h 1313964"/>
                <a:gd name="connsiteX670" fmla="*/ 639551 w 1153193"/>
                <a:gd name="connsiteY670" fmla="*/ 571529 h 1313964"/>
                <a:gd name="connsiteX671" fmla="*/ 637648 w 1153193"/>
                <a:gd name="connsiteY671" fmla="*/ 570578 h 1313964"/>
                <a:gd name="connsiteX672" fmla="*/ 634819 w 1153193"/>
                <a:gd name="connsiteY672" fmla="*/ 567734 h 1313964"/>
                <a:gd name="connsiteX673" fmla="*/ 628156 w 1153193"/>
                <a:gd name="connsiteY673" fmla="*/ 564885 h 1313964"/>
                <a:gd name="connsiteX674" fmla="*/ 627225 w 1153193"/>
                <a:gd name="connsiteY674" fmla="*/ 563934 h 1313964"/>
                <a:gd name="connsiteX675" fmla="*/ 627225 w 1153193"/>
                <a:gd name="connsiteY675" fmla="*/ 562983 h 1313964"/>
                <a:gd name="connsiteX676" fmla="*/ 625327 w 1153193"/>
                <a:gd name="connsiteY676" fmla="*/ 560139 h 1313964"/>
                <a:gd name="connsiteX677" fmla="*/ 623425 w 1153193"/>
                <a:gd name="connsiteY677" fmla="*/ 559188 h 1313964"/>
                <a:gd name="connsiteX678" fmla="*/ 620561 w 1153193"/>
                <a:gd name="connsiteY678" fmla="*/ 559188 h 1313964"/>
                <a:gd name="connsiteX679" fmla="*/ 617732 w 1153193"/>
                <a:gd name="connsiteY679" fmla="*/ 556339 h 1313964"/>
                <a:gd name="connsiteX680" fmla="*/ 615830 w 1153193"/>
                <a:gd name="connsiteY680" fmla="*/ 558236 h 1313964"/>
                <a:gd name="connsiteX681" fmla="*/ 614864 w 1153193"/>
                <a:gd name="connsiteY681" fmla="*/ 559188 h 1313964"/>
                <a:gd name="connsiteX682" fmla="*/ 611064 w 1153193"/>
                <a:gd name="connsiteY682" fmla="*/ 567734 h 1313964"/>
                <a:gd name="connsiteX683" fmla="*/ 608235 w 1153193"/>
                <a:gd name="connsiteY683" fmla="*/ 569631 h 1313964"/>
                <a:gd name="connsiteX684" fmla="*/ 602537 w 1153193"/>
                <a:gd name="connsiteY684" fmla="*/ 570578 h 1313964"/>
                <a:gd name="connsiteX685" fmla="*/ 600650 w 1153193"/>
                <a:gd name="connsiteY685" fmla="*/ 569631 h 1313964"/>
                <a:gd name="connsiteX686" fmla="*/ 596850 w 1153193"/>
                <a:gd name="connsiteY686" fmla="*/ 569631 h 1313964"/>
                <a:gd name="connsiteX687" fmla="*/ 594952 w 1153193"/>
                <a:gd name="connsiteY687" fmla="*/ 568680 h 1313964"/>
                <a:gd name="connsiteX688" fmla="*/ 593986 w 1153193"/>
                <a:gd name="connsiteY688" fmla="*/ 567734 h 1313964"/>
                <a:gd name="connsiteX689" fmla="*/ 592084 w 1153193"/>
                <a:gd name="connsiteY689" fmla="*/ 566783 h 1313964"/>
                <a:gd name="connsiteX690" fmla="*/ 590187 w 1153193"/>
                <a:gd name="connsiteY690" fmla="*/ 565831 h 1313964"/>
                <a:gd name="connsiteX691" fmla="*/ 589255 w 1153193"/>
                <a:gd name="connsiteY691" fmla="*/ 564885 h 1313964"/>
                <a:gd name="connsiteX692" fmla="*/ 586411 w 1153193"/>
                <a:gd name="connsiteY692" fmla="*/ 562036 h 1313964"/>
                <a:gd name="connsiteX693" fmla="*/ 585455 w 1153193"/>
                <a:gd name="connsiteY693" fmla="*/ 561085 h 1313964"/>
                <a:gd name="connsiteX694" fmla="*/ 584509 w 1153193"/>
                <a:gd name="connsiteY694" fmla="*/ 559188 h 1313964"/>
                <a:gd name="connsiteX695" fmla="*/ 583558 w 1153193"/>
                <a:gd name="connsiteY695" fmla="*/ 556339 h 1313964"/>
                <a:gd name="connsiteX696" fmla="*/ 580709 w 1153193"/>
                <a:gd name="connsiteY696" fmla="*/ 555388 h 1313964"/>
                <a:gd name="connsiteX697" fmla="*/ 579763 w 1153193"/>
                <a:gd name="connsiteY697" fmla="*/ 554442 h 1313964"/>
                <a:gd name="connsiteX698" fmla="*/ 578811 w 1153193"/>
                <a:gd name="connsiteY698" fmla="*/ 553490 h 1313964"/>
                <a:gd name="connsiteX699" fmla="*/ 576914 w 1153193"/>
                <a:gd name="connsiteY699" fmla="*/ 551588 h 1313964"/>
                <a:gd name="connsiteX700" fmla="*/ 574060 w 1153193"/>
                <a:gd name="connsiteY700" fmla="*/ 549695 h 1313964"/>
                <a:gd name="connsiteX701" fmla="*/ 572168 w 1153193"/>
                <a:gd name="connsiteY701" fmla="*/ 551588 h 1313964"/>
                <a:gd name="connsiteX702" fmla="*/ 571217 w 1153193"/>
                <a:gd name="connsiteY702" fmla="*/ 552539 h 1313964"/>
                <a:gd name="connsiteX703" fmla="*/ 569314 w 1153193"/>
                <a:gd name="connsiteY703" fmla="*/ 560139 h 1313964"/>
                <a:gd name="connsiteX704" fmla="*/ 568368 w 1153193"/>
                <a:gd name="connsiteY704" fmla="*/ 564885 h 1313964"/>
                <a:gd name="connsiteX705" fmla="*/ 565519 w 1153193"/>
                <a:gd name="connsiteY705" fmla="*/ 568680 h 1313964"/>
                <a:gd name="connsiteX706" fmla="*/ 564568 w 1153193"/>
                <a:gd name="connsiteY706" fmla="*/ 578177 h 1313964"/>
                <a:gd name="connsiteX707" fmla="*/ 564568 w 1153193"/>
                <a:gd name="connsiteY707" fmla="*/ 579129 h 1313964"/>
                <a:gd name="connsiteX708" fmla="*/ 564568 w 1153193"/>
                <a:gd name="connsiteY708" fmla="*/ 580075 h 1313964"/>
                <a:gd name="connsiteX709" fmla="*/ 563622 w 1153193"/>
                <a:gd name="connsiteY709" fmla="*/ 582924 h 1313964"/>
                <a:gd name="connsiteX710" fmla="*/ 560773 w 1153193"/>
                <a:gd name="connsiteY710" fmla="*/ 582924 h 1313964"/>
                <a:gd name="connsiteX711" fmla="*/ 556973 w 1153193"/>
                <a:gd name="connsiteY711" fmla="*/ 581972 h 1313964"/>
                <a:gd name="connsiteX712" fmla="*/ 553178 w 1153193"/>
                <a:gd name="connsiteY712" fmla="*/ 582924 h 1313964"/>
                <a:gd name="connsiteX713" fmla="*/ 553178 w 1153193"/>
                <a:gd name="connsiteY713" fmla="*/ 582924 h 1313964"/>
                <a:gd name="connsiteX714" fmla="*/ 551281 w 1153193"/>
                <a:gd name="connsiteY714" fmla="*/ 581972 h 1313964"/>
                <a:gd name="connsiteX715" fmla="*/ 550324 w 1153193"/>
                <a:gd name="connsiteY715" fmla="*/ 585772 h 1313964"/>
                <a:gd name="connsiteX716" fmla="*/ 550324 w 1153193"/>
                <a:gd name="connsiteY716" fmla="*/ 587670 h 1313964"/>
                <a:gd name="connsiteX717" fmla="*/ 550324 w 1153193"/>
                <a:gd name="connsiteY717" fmla="*/ 590518 h 1313964"/>
                <a:gd name="connsiteX718" fmla="*/ 550324 w 1153193"/>
                <a:gd name="connsiteY718" fmla="*/ 595265 h 1313964"/>
                <a:gd name="connsiteX719" fmla="*/ 548432 w 1153193"/>
                <a:gd name="connsiteY719" fmla="*/ 598113 h 1313964"/>
                <a:gd name="connsiteX720" fmla="*/ 546530 w 1153193"/>
                <a:gd name="connsiteY720" fmla="*/ 599065 h 1313964"/>
                <a:gd name="connsiteX721" fmla="*/ 544632 w 1153193"/>
                <a:gd name="connsiteY721" fmla="*/ 598113 h 1313964"/>
                <a:gd name="connsiteX722" fmla="*/ 542730 w 1153193"/>
                <a:gd name="connsiteY722" fmla="*/ 597167 h 1313964"/>
                <a:gd name="connsiteX723" fmla="*/ 537983 w 1153193"/>
                <a:gd name="connsiteY723" fmla="*/ 595265 h 1313964"/>
                <a:gd name="connsiteX724" fmla="*/ 536086 w 1153193"/>
                <a:gd name="connsiteY724" fmla="*/ 595265 h 1313964"/>
                <a:gd name="connsiteX725" fmla="*/ 535135 w 1153193"/>
                <a:gd name="connsiteY725" fmla="*/ 596216 h 1313964"/>
                <a:gd name="connsiteX726" fmla="*/ 534188 w 1153193"/>
                <a:gd name="connsiteY726" fmla="*/ 596216 h 1313964"/>
                <a:gd name="connsiteX727" fmla="*/ 533237 w 1153193"/>
                <a:gd name="connsiteY727" fmla="*/ 596216 h 1313964"/>
                <a:gd name="connsiteX728" fmla="*/ 529442 w 1153193"/>
                <a:gd name="connsiteY728" fmla="*/ 596216 h 1313964"/>
                <a:gd name="connsiteX729" fmla="*/ 527540 w 1153193"/>
                <a:gd name="connsiteY729" fmla="*/ 595265 h 1313964"/>
                <a:gd name="connsiteX730" fmla="*/ 519945 w 1153193"/>
                <a:gd name="connsiteY730" fmla="*/ 595265 h 1313964"/>
                <a:gd name="connsiteX731" fmla="*/ 518994 w 1153193"/>
                <a:gd name="connsiteY731" fmla="*/ 594318 h 1313964"/>
                <a:gd name="connsiteX732" fmla="*/ 516145 w 1153193"/>
                <a:gd name="connsiteY732" fmla="*/ 597167 h 1313964"/>
                <a:gd name="connsiteX733" fmla="*/ 512350 w 1153193"/>
                <a:gd name="connsiteY733" fmla="*/ 598113 h 1313964"/>
                <a:gd name="connsiteX734" fmla="*/ 512350 w 1153193"/>
                <a:gd name="connsiteY734" fmla="*/ 599065 h 1313964"/>
                <a:gd name="connsiteX735" fmla="*/ 511404 w 1153193"/>
                <a:gd name="connsiteY735" fmla="*/ 601913 h 1313964"/>
                <a:gd name="connsiteX736" fmla="*/ 509501 w 1153193"/>
                <a:gd name="connsiteY736" fmla="*/ 601913 h 1313964"/>
                <a:gd name="connsiteX737" fmla="*/ 508550 w 1153193"/>
                <a:gd name="connsiteY737" fmla="*/ 601913 h 1313964"/>
                <a:gd name="connsiteX738" fmla="*/ 507599 w 1153193"/>
                <a:gd name="connsiteY738" fmla="*/ 601913 h 1313964"/>
                <a:gd name="connsiteX739" fmla="*/ 508550 w 1153193"/>
                <a:gd name="connsiteY739" fmla="*/ 603811 h 1313964"/>
                <a:gd name="connsiteX740" fmla="*/ 504755 w 1153193"/>
                <a:gd name="connsiteY740" fmla="*/ 610459 h 1313964"/>
                <a:gd name="connsiteX741" fmla="*/ 505711 w 1153193"/>
                <a:gd name="connsiteY741" fmla="*/ 611406 h 1313964"/>
                <a:gd name="connsiteX742" fmla="*/ 507599 w 1153193"/>
                <a:gd name="connsiteY742" fmla="*/ 611406 h 1313964"/>
                <a:gd name="connsiteX743" fmla="*/ 508550 w 1153193"/>
                <a:gd name="connsiteY743" fmla="*/ 609508 h 1313964"/>
                <a:gd name="connsiteX744" fmla="*/ 510452 w 1153193"/>
                <a:gd name="connsiteY744" fmla="*/ 610459 h 1313964"/>
                <a:gd name="connsiteX745" fmla="*/ 514248 w 1153193"/>
                <a:gd name="connsiteY745" fmla="*/ 609508 h 1313964"/>
                <a:gd name="connsiteX746" fmla="*/ 514248 w 1153193"/>
                <a:gd name="connsiteY746" fmla="*/ 608557 h 1313964"/>
                <a:gd name="connsiteX747" fmla="*/ 515199 w 1153193"/>
                <a:gd name="connsiteY747" fmla="*/ 607611 h 1313964"/>
                <a:gd name="connsiteX748" fmla="*/ 517096 w 1153193"/>
                <a:gd name="connsiteY748" fmla="*/ 607611 h 1313964"/>
                <a:gd name="connsiteX749" fmla="*/ 518994 w 1153193"/>
                <a:gd name="connsiteY749" fmla="*/ 607611 h 1313964"/>
                <a:gd name="connsiteX750" fmla="*/ 519945 w 1153193"/>
                <a:gd name="connsiteY750" fmla="*/ 607611 h 1313964"/>
                <a:gd name="connsiteX751" fmla="*/ 522794 w 1153193"/>
                <a:gd name="connsiteY751" fmla="*/ 607611 h 1313964"/>
                <a:gd name="connsiteX752" fmla="*/ 526589 w 1153193"/>
                <a:gd name="connsiteY752" fmla="*/ 609508 h 1313964"/>
                <a:gd name="connsiteX753" fmla="*/ 532291 w 1153193"/>
                <a:gd name="connsiteY753" fmla="*/ 611406 h 1313964"/>
                <a:gd name="connsiteX754" fmla="*/ 536086 w 1153193"/>
                <a:gd name="connsiteY754" fmla="*/ 614254 h 1313964"/>
                <a:gd name="connsiteX755" fmla="*/ 537983 w 1153193"/>
                <a:gd name="connsiteY755" fmla="*/ 618054 h 1313964"/>
                <a:gd name="connsiteX756" fmla="*/ 538935 w 1153193"/>
                <a:gd name="connsiteY756" fmla="*/ 621854 h 1313964"/>
                <a:gd name="connsiteX757" fmla="*/ 545578 w 1153193"/>
                <a:gd name="connsiteY757" fmla="*/ 620903 h 1313964"/>
                <a:gd name="connsiteX758" fmla="*/ 548432 w 1153193"/>
                <a:gd name="connsiteY758" fmla="*/ 623752 h 1313964"/>
                <a:gd name="connsiteX759" fmla="*/ 551281 w 1153193"/>
                <a:gd name="connsiteY759" fmla="*/ 624698 h 1313964"/>
                <a:gd name="connsiteX760" fmla="*/ 550324 w 1153193"/>
                <a:gd name="connsiteY760" fmla="*/ 627547 h 1313964"/>
                <a:gd name="connsiteX761" fmla="*/ 550324 w 1153193"/>
                <a:gd name="connsiteY761" fmla="*/ 629449 h 1313964"/>
                <a:gd name="connsiteX762" fmla="*/ 550324 w 1153193"/>
                <a:gd name="connsiteY762" fmla="*/ 635147 h 1313964"/>
                <a:gd name="connsiteX763" fmla="*/ 550324 w 1153193"/>
                <a:gd name="connsiteY763" fmla="*/ 636093 h 1313964"/>
                <a:gd name="connsiteX764" fmla="*/ 554124 w 1153193"/>
                <a:gd name="connsiteY764" fmla="*/ 637990 h 1313964"/>
                <a:gd name="connsiteX765" fmla="*/ 555076 w 1153193"/>
                <a:gd name="connsiteY765" fmla="*/ 638941 h 1313964"/>
                <a:gd name="connsiteX766" fmla="*/ 556027 w 1153193"/>
                <a:gd name="connsiteY766" fmla="*/ 639893 h 1313964"/>
                <a:gd name="connsiteX767" fmla="*/ 556973 w 1153193"/>
                <a:gd name="connsiteY767" fmla="*/ 641790 h 1313964"/>
                <a:gd name="connsiteX768" fmla="*/ 556973 w 1153193"/>
                <a:gd name="connsiteY768" fmla="*/ 645590 h 1313964"/>
                <a:gd name="connsiteX769" fmla="*/ 555076 w 1153193"/>
                <a:gd name="connsiteY769" fmla="*/ 647488 h 1313964"/>
                <a:gd name="connsiteX770" fmla="*/ 554124 w 1153193"/>
                <a:gd name="connsiteY770" fmla="*/ 649385 h 1313964"/>
                <a:gd name="connsiteX771" fmla="*/ 555076 w 1153193"/>
                <a:gd name="connsiteY771" fmla="*/ 657921 h 1313964"/>
                <a:gd name="connsiteX772" fmla="*/ 554124 w 1153193"/>
                <a:gd name="connsiteY772" fmla="*/ 658872 h 1313964"/>
                <a:gd name="connsiteX773" fmla="*/ 552227 w 1153193"/>
                <a:gd name="connsiteY773" fmla="*/ 663619 h 1313964"/>
                <a:gd name="connsiteX774" fmla="*/ 552227 w 1153193"/>
                <a:gd name="connsiteY774" fmla="*/ 666467 h 1313964"/>
                <a:gd name="connsiteX775" fmla="*/ 552227 w 1153193"/>
                <a:gd name="connsiteY775" fmla="*/ 670267 h 1313964"/>
                <a:gd name="connsiteX776" fmla="*/ 551281 w 1153193"/>
                <a:gd name="connsiteY776" fmla="*/ 675013 h 1313964"/>
                <a:gd name="connsiteX777" fmla="*/ 549378 w 1153193"/>
                <a:gd name="connsiteY777" fmla="*/ 675960 h 1313964"/>
                <a:gd name="connsiteX778" fmla="*/ 547481 w 1153193"/>
                <a:gd name="connsiteY778" fmla="*/ 675960 h 1313964"/>
                <a:gd name="connsiteX779" fmla="*/ 545578 w 1153193"/>
                <a:gd name="connsiteY779" fmla="*/ 677862 h 1313964"/>
                <a:gd name="connsiteX780" fmla="*/ 544632 w 1153193"/>
                <a:gd name="connsiteY780" fmla="*/ 686403 h 1313964"/>
                <a:gd name="connsiteX781" fmla="*/ 542730 w 1153193"/>
                <a:gd name="connsiteY781" fmla="*/ 689257 h 1313964"/>
                <a:gd name="connsiteX782" fmla="*/ 537037 w 1153193"/>
                <a:gd name="connsiteY782" fmla="*/ 687355 h 1313964"/>
                <a:gd name="connsiteX783" fmla="*/ 537983 w 1153193"/>
                <a:gd name="connsiteY783" fmla="*/ 682608 h 1313964"/>
                <a:gd name="connsiteX784" fmla="*/ 537983 w 1153193"/>
                <a:gd name="connsiteY784" fmla="*/ 680706 h 1313964"/>
                <a:gd name="connsiteX785" fmla="*/ 536086 w 1153193"/>
                <a:gd name="connsiteY785" fmla="*/ 676911 h 1313964"/>
                <a:gd name="connsiteX786" fmla="*/ 535135 w 1153193"/>
                <a:gd name="connsiteY786" fmla="*/ 675013 h 1313964"/>
                <a:gd name="connsiteX787" fmla="*/ 534188 w 1153193"/>
                <a:gd name="connsiteY787" fmla="*/ 674062 h 1313964"/>
                <a:gd name="connsiteX788" fmla="*/ 533237 w 1153193"/>
                <a:gd name="connsiteY788" fmla="*/ 671214 h 1313964"/>
                <a:gd name="connsiteX789" fmla="*/ 533237 w 1153193"/>
                <a:gd name="connsiteY789" fmla="*/ 668365 h 1313964"/>
                <a:gd name="connsiteX790" fmla="*/ 531335 w 1153193"/>
                <a:gd name="connsiteY790" fmla="*/ 666467 h 1313964"/>
                <a:gd name="connsiteX791" fmla="*/ 527540 w 1153193"/>
                <a:gd name="connsiteY791" fmla="*/ 664570 h 1313964"/>
                <a:gd name="connsiteX792" fmla="*/ 524696 w 1153193"/>
                <a:gd name="connsiteY792" fmla="*/ 665521 h 1313964"/>
                <a:gd name="connsiteX793" fmla="*/ 519945 w 1153193"/>
                <a:gd name="connsiteY793" fmla="*/ 664570 h 1313964"/>
                <a:gd name="connsiteX794" fmla="*/ 518047 w 1153193"/>
                <a:gd name="connsiteY794" fmla="*/ 664570 h 1313964"/>
                <a:gd name="connsiteX795" fmla="*/ 515199 w 1153193"/>
                <a:gd name="connsiteY795" fmla="*/ 663619 h 1313964"/>
                <a:gd name="connsiteX796" fmla="*/ 514248 w 1153193"/>
                <a:gd name="connsiteY796" fmla="*/ 657921 h 1313964"/>
                <a:gd name="connsiteX797" fmla="*/ 515199 w 1153193"/>
                <a:gd name="connsiteY797" fmla="*/ 655072 h 1313964"/>
                <a:gd name="connsiteX798" fmla="*/ 515199 w 1153193"/>
                <a:gd name="connsiteY798" fmla="*/ 654126 h 1313964"/>
                <a:gd name="connsiteX799" fmla="*/ 510452 w 1153193"/>
                <a:gd name="connsiteY799" fmla="*/ 648434 h 1313964"/>
                <a:gd name="connsiteX800" fmla="*/ 508550 w 1153193"/>
                <a:gd name="connsiteY800" fmla="*/ 645590 h 1313964"/>
                <a:gd name="connsiteX801" fmla="*/ 508550 w 1153193"/>
                <a:gd name="connsiteY801" fmla="*/ 640844 h 1313964"/>
                <a:gd name="connsiteX802" fmla="*/ 506653 w 1153193"/>
                <a:gd name="connsiteY802" fmla="*/ 633244 h 1313964"/>
                <a:gd name="connsiteX803" fmla="*/ 504755 w 1153193"/>
                <a:gd name="connsiteY803" fmla="*/ 634195 h 1313964"/>
                <a:gd name="connsiteX804" fmla="*/ 502853 w 1153193"/>
                <a:gd name="connsiteY804" fmla="*/ 635147 h 1313964"/>
                <a:gd name="connsiteX805" fmla="*/ 500955 w 1153193"/>
                <a:gd name="connsiteY805" fmla="*/ 641790 h 1313964"/>
                <a:gd name="connsiteX806" fmla="*/ 499058 w 1153193"/>
                <a:gd name="connsiteY806" fmla="*/ 644639 h 1313964"/>
                <a:gd name="connsiteX807" fmla="*/ 497160 w 1153193"/>
                <a:gd name="connsiteY807" fmla="*/ 648434 h 1313964"/>
                <a:gd name="connsiteX808" fmla="*/ 496214 w 1153193"/>
                <a:gd name="connsiteY808" fmla="*/ 650336 h 1313964"/>
                <a:gd name="connsiteX809" fmla="*/ 495258 w 1153193"/>
                <a:gd name="connsiteY809" fmla="*/ 652224 h 1313964"/>
                <a:gd name="connsiteX810" fmla="*/ 493355 w 1153193"/>
                <a:gd name="connsiteY810" fmla="*/ 652224 h 1313964"/>
                <a:gd name="connsiteX811" fmla="*/ 493355 w 1153193"/>
                <a:gd name="connsiteY811" fmla="*/ 653175 h 1313964"/>
                <a:gd name="connsiteX812" fmla="*/ 487663 w 1153193"/>
                <a:gd name="connsiteY812" fmla="*/ 658872 h 1313964"/>
                <a:gd name="connsiteX813" fmla="*/ 485761 w 1153193"/>
                <a:gd name="connsiteY813" fmla="*/ 658872 h 1313964"/>
                <a:gd name="connsiteX814" fmla="*/ 484814 w 1153193"/>
                <a:gd name="connsiteY814" fmla="*/ 658872 h 1313964"/>
                <a:gd name="connsiteX815" fmla="*/ 483863 w 1153193"/>
                <a:gd name="connsiteY815" fmla="*/ 657921 h 1313964"/>
                <a:gd name="connsiteX816" fmla="*/ 482917 w 1153193"/>
                <a:gd name="connsiteY816" fmla="*/ 658872 h 1313964"/>
                <a:gd name="connsiteX817" fmla="*/ 479117 w 1153193"/>
                <a:gd name="connsiteY817" fmla="*/ 658872 h 1313964"/>
                <a:gd name="connsiteX818" fmla="*/ 480068 w 1153193"/>
                <a:gd name="connsiteY818" fmla="*/ 661721 h 1313964"/>
                <a:gd name="connsiteX819" fmla="*/ 480068 w 1153193"/>
                <a:gd name="connsiteY819" fmla="*/ 665521 h 1313964"/>
                <a:gd name="connsiteX820" fmla="*/ 479117 w 1153193"/>
                <a:gd name="connsiteY820" fmla="*/ 667414 h 1313964"/>
                <a:gd name="connsiteX821" fmla="*/ 480068 w 1153193"/>
                <a:gd name="connsiteY821" fmla="*/ 669316 h 1313964"/>
                <a:gd name="connsiteX822" fmla="*/ 481970 w 1153193"/>
                <a:gd name="connsiteY822" fmla="*/ 673111 h 1313964"/>
                <a:gd name="connsiteX823" fmla="*/ 482917 w 1153193"/>
                <a:gd name="connsiteY823" fmla="*/ 674062 h 1313964"/>
                <a:gd name="connsiteX824" fmla="*/ 484814 w 1153193"/>
                <a:gd name="connsiteY824" fmla="*/ 675013 h 1313964"/>
                <a:gd name="connsiteX825" fmla="*/ 489565 w 1153193"/>
                <a:gd name="connsiteY825" fmla="*/ 680706 h 1313964"/>
                <a:gd name="connsiteX826" fmla="*/ 488614 w 1153193"/>
                <a:gd name="connsiteY826" fmla="*/ 680706 h 1313964"/>
                <a:gd name="connsiteX827" fmla="*/ 480068 w 1153193"/>
                <a:gd name="connsiteY827" fmla="*/ 681657 h 1313964"/>
                <a:gd name="connsiteX828" fmla="*/ 480068 w 1153193"/>
                <a:gd name="connsiteY828" fmla="*/ 682608 h 1313964"/>
                <a:gd name="connsiteX829" fmla="*/ 476268 w 1153193"/>
                <a:gd name="connsiteY829" fmla="*/ 684506 h 1313964"/>
                <a:gd name="connsiteX830" fmla="*/ 475322 w 1153193"/>
                <a:gd name="connsiteY830" fmla="*/ 685457 h 1313964"/>
                <a:gd name="connsiteX831" fmla="*/ 473424 w 1153193"/>
                <a:gd name="connsiteY831" fmla="*/ 685457 h 1313964"/>
                <a:gd name="connsiteX832" fmla="*/ 472473 w 1153193"/>
                <a:gd name="connsiteY832" fmla="*/ 685457 h 1313964"/>
                <a:gd name="connsiteX833" fmla="*/ 470571 w 1153193"/>
                <a:gd name="connsiteY833" fmla="*/ 684506 h 1313964"/>
                <a:gd name="connsiteX834" fmla="*/ 468673 w 1153193"/>
                <a:gd name="connsiteY834" fmla="*/ 683559 h 1313964"/>
                <a:gd name="connsiteX835" fmla="*/ 466776 w 1153193"/>
                <a:gd name="connsiteY835" fmla="*/ 681657 h 1313964"/>
                <a:gd name="connsiteX836" fmla="*/ 463927 w 1153193"/>
                <a:gd name="connsiteY836" fmla="*/ 682608 h 1313964"/>
                <a:gd name="connsiteX837" fmla="*/ 462981 w 1153193"/>
                <a:gd name="connsiteY837" fmla="*/ 682608 h 1313964"/>
                <a:gd name="connsiteX838" fmla="*/ 461078 w 1153193"/>
                <a:gd name="connsiteY838" fmla="*/ 682608 h 1313964"/>
                <a:gd name="connsiteX839" fmla="*/ 459181 w 1153193"/>
                <a:gd name="connsiteY839" fmla="*/ 681657 h 1313964"/>
                <a:gd name="connsiteX840" fmla="*/ 458230 w 1153193"/>
                <a:gd name="connsiteY840" fmla="*/ 684506 h 1313964"/>
                <a:gd name="connsiteX841" fmla="*/ 455381 w 1153193"/>
                <a:gd name="connsiteY841" fmla="*/ 686403 h 1313964"/>
                <a:gd name="connsiteX842" fmla="*/ 453483 w 1153193"/>
                <a:gd name="connsiteY842" fmla="*/ 685457 h 1313964"/>
                <a:gd name="connsiteX843" fmla="*/ 451586 w 1153193"/>
                <a:gd name="connsiteY843" fmla="*/ 685457 h 1313964"/>
                <a:gd name="connsiteX844" fmla="*/ 450635 w 1153193"/>
                <a:gd name="connsiteY844" fmla="*/ 687355 h 1313964"/>
                <a:gd name="connsiteX845" fmla="*/ 446835 w 1153193"/>
                <a:gd name="connsiteY845" fmla="*/ 689257 h 1313964"/>
                <a:gd name="connsiteX846" fmla="*/ 445889 w 1153193"/>
                <a:gd name="connsiteY846" fmla="*/ 690203 h 1313964"/>
                <a:gd name="connsiteX847" fmla="*/ 444937 w 1153193"/>
                <a:gd name="connsiteY847" fmla="*/ 691154 h 1313964"/>
                <a:gd name="connsiteX848" fmla="*/ 441137 w 1153193"/>
                <a:gd name="connsiteY848" fmla="*/ 692101 h 1313964"/>
                <a:gd name="connsiteX849" fmla="*/ 437342 w 1153193"/>
                <a:gd name="connsiteY849" fmla="*/ 703500 h 1313964"/>
                <a:gd name="connsiteX850" fmla="*/ 439240 w 1153193"/>
                <a:gd name="connsiteY850" fmla="*/ 706344 h 1313964"/>
                <a:gd name="connsiteX851" fmla="*/ 439240 w 1153193"/>
                <a:gd name="connsiteY851" fmla="*/ 710144 h 1313964"/>
                <a:gd name="connsiteX852" fmla="*/ 442089 w 1153193"/>
                <a:gd name="connsiteY852" fmla="*/ 711090 h 1313964"/>
                <a:gd name="connsiteX853" fmla="*/ 444937 w 1153193"/>
                <a:gd name="connsiteY853" fmla="*/ 714890 h 1313964"/>
                <a:gd name="connsiteX854" fmla="*/ 453483 w 1153193"/>
                <a:gd name="connsiteY854" fmla="*/ 717744 h 1313964"/>
                <a:gd name="connsiteX855" fmla="*/ 455381 w 1153193"/>
                <a:gd name="connsiteY855" fmla="*/ 720588 h 1313964"/>
                <a:gd name="connsiteX856" fmla="*/ 468673 w 1153193"/>
                <a:gd name="connsiteY856" fmla="*/ 723431 h 1313964"/>
                <a:gd name="connsiteX857" fmla="*/ 469620 w 1153193"/>
                <a:gd name="connsiteY857" fmla="*/ 724383 h 1313964"/>
                <a:gd name="connsiteX858" fmla="*/ 476268 w 1153193"/>
                <a:gd name="connsiteY858" fmla="*/ 726285 h 1313964"/>
                <a:gd name="connsiteX859" fmla="*/ 478166 w 1153193"/>
                <a:gd name="connsiteY859" fmla="*/ 726285 h 1313964"/>
                <a:gd name="connsiteX860" fmla="*/ 480068 w 1153193"/>
                <a:gd name="connsiteY860" fmla="*/ 725334 h 1313964"/>
                <a:gd name="connsiteX861" fmla="*/ 481970 w 1153193"/>
                <a:gd name="connsiteY861" fmla="*/ 724383 h 1313964"/>
                <a:gd name="connsiteX862" fmla="*/ 484814 w 1153193"/>
                <a:gd name="connsiteY862" fmla="*/ 725334 h 1313964"/>
                <a:gd name="connsiteX863" fmla="*/ 487663 w 1153193"/>
                <a:gd name="connsiteY863" fmla="*/ 726285 h 1313964"/>
                <a:gd name="connsiteX864" fmla="*/ 490512 w 1153193"/>
                <a:gd name="connsiteY864" fmla="*/ 727231 h 1313964"/>
                <a:gd name="connsiteX865" fmla="*/ 492409 w 1153193"/>
                <a:gd name="connsiteY865" fmla="*/ 729129 h 1313964"/>
                <a:gd name="connsiteX866" fmla="*/ 496214 w 1153193"/>
                <a:gd name="connsiteY866" fmla="*/ 731987 h 1313964"/>
                <a:gd name="connsiteX867" fmla="*/ 497160 w 1153193"/>
                <a:gd name="connsiteY867" fmla="*/ 732929 h 1313964"/>
                <a:gd name="connsiteX868" fmla="*/ 498107 w 1153193"/>
                <a:gd name="connsiteY868" fmla="*/ 735777 h 1313964"/>
                <a:gd name="connsiteX869" fmla="*/ 500955 w 1153193"/>
                <a:gd name="connsiteY869" fmla="*/ 737675 h 1313964"/>
                <a:gd name="connsiteX870" fmla="*/ 501907 w 1153193"/>
                <a:gd name="connsiteY870" fmla="*/ 742421 h 1313964"/>
                <a:gd name="connsiteX871" fmla="*/ 500955 w 1153193"/>
                <a:gd name="connsiteY871" fmla="*/ 745275 h 1313964"/>
                <a:gd name="connsiteX872" fmla="*/ 500955 w 1153193"/>
                <a:gd name="connsiteY872" fmla="*/ 749070 h 1313964"/>
                <a:gd name="connsiteX873" fmla="*/ 500955 w 1153193"/>
                <a:gd name="connsiteY873" fmla="*/ 750972 h 1313964"/>
                <a:gd name="connsiteX874" fmla="*/ 504755 w 1153193"/>
                <a:gd name="connsiteY874" fmla="*/ 761411 h 1313964"/>
                <a:gd name="connsiteX875" fmla="*/ 505711 w 1153193"/>
                <a:gd name="connsiteY875" fmla="*/ 762362 h 1313964"/>
                <a:gd name="connsiteX876" fmla="*/ 511404 w 1153193"/>
                <a:gd name="connsiteY876" fmla="*/ 763313 h 1313964"/>
                <a:gd name="connsiteX877" fmla="*/ 514248 w 1153193"/>
                <a:gd name="connsiteY877" fmla="*/ 764264 h 1313964"/>
                <a:gd name="connsiteX878" fmla="*/ 516145 w 1153193"/>
                <a:gd name="connsiteY878" fmla="*/ 765211 h 1313964"/>
                <a:gd name="connsiteX879" fmla="*/ 517096 w 1153193"/>
                <a:gd name="connsiteY879" fmla="*/ 766162 h 1313964"/>
                <a:gd name="connsiteX880" fmla="*/ 518994 w 1153193"/>
                <a:gd name="connsiteY880" fmla="*/ 767108 h 1313964"/>
                <a:gd name="connsiteX881" fmla="*/ 520896 w 1153193"/>
                <a:gd name="connsiteY881" fmla="*/ 767108 h 1313964"/>
                <a:gd name="connsiteX882" fmla="*/ 522794 w 1153193"/>
                <a:gd name="connsiteY882" fmla="*/ 767108 h 1313964"/>
                <a:gd name="connsiteX883" fmla="*/ 525642 w 1153193"/>
                <a:gd name="connsiteY883" fmla="*/ 769011 h 1313964"/>
                <a:gd name="connsiteX884" fmla="*/ 525642 w 1153193"/>
                <a:gd name="connsiteY884" fmla="*/ 772806 h 1313964"/>
                <a:gd name="connsiteX885" fmla="*/ 525642 w 1153193"/>
                <a:gd name="connsiteY885" fmla="*/ 773757 h 1313964"/>
                <a:gd name="connsiteX886" fmla="*/ 527540 w 1153193"/>
                <a:gd name="connsiteY886" fmla="*/ 785142 h 1313964"/>
                <a:gd name="connsiteX887" fmla="*/ 527540 w 1153193"/>
                <a:gd name="connsiteY887" fmla="*/ 787039 h 1313964"/>
                <a:gd name="connsiteX888" fmla="*/ 529442 w 1153193"/>
                <a:gd name="connsiteY888" fmla="*/ 793688 h 1313964"/>
                <a:gd name="connsiteX889" fmla="*/ 528491 w 1153193"/>
                <a:gd name="connsiteY889" fmla="*/ 794634 h 1313964"/>
                <a:gd name="connsiteX890" fmla="*/ 527540 w 1153193"/>
                <a:gd name="connsiteY890" fmla="*/ 795585 h 1313964"/>
                <a:gd name="connsiteX891" fmla="*/ 522794 w 1153193"/>
                <a:gd name="connsiteY891" fmla="*/ 800331 h 1313964"/>
                <a:gd name="connsiteX892" fmla="*/ 518994 w 1153193"/>
                <a:gd name="connsiteY892" fmla="*/ 804131 h 1313964"/>
                <a:gd name="connsiteX893" fmla="*/ 516145 w 1153193"/>
                <a:gd name="connsiteY893" fmla="*/ 805078 h 1313964"/>
                <a:gd name="connsiteX894" fmla="*/ 516145 w 1153193"/>
                <a:gd name="connsiteY894" fmla="*/ 806029 h 1313964"/>
                <a:gd name="connsiteX895" fmla="*/ 505711 w 1153193"/>
                <a:gd name="connsiteY895" fmla="*/ 806029 h 1313964"/>
                <a:gd name="connsiteX896" fmla="*/ 504755 w 1153193"/>
                <a:gd name="connsiteY896" fmla="*/ 805078 h 1313964"/>
                <a:gd name="connsiteX897" fmla="*/ 502853 w 1153193"/>
                <a:gd name="connsiteY897" fmla="*/ 812677 h 1313964"/>
                <a:gd name="connsiteX898" fmla="*/ 507599 w 1153193"/>
                <a:gd name="connsiteY898" fmla="*/ 819321 h 1313964"/>
                <a:gd name="connsiteX899" fmla="*/ 509501 w 1153193"/>
                <a:gd name="connsiteY899" fmla="*/ 822170 h 1313964"/>
                <a:gd name="connsiteX900" fmla="*/ 507599 w 1153193"/>
                <a:gd name="connsiteY900" fmla="*/ 834511 h 1313964"/>
                <a:gd name="connsiteX901" fmla="*/ 507599 w 1153193"/>
                <a:gd name="connsiteY901" fmla="*/ 835462 h 1313964"/>
                <a:gd name="connsiteX902" fmla="*/ 508550 w 1153193"/>
                <a:gd name="connsiteY902" fmla="*/ 837360 h 1313964"/>
                <a:gd name="connsiteX903" fmla="*/ 510452 w 1153193"/>
                <a:gd name="connsiteY903" fmla="*/ 840208 h 1313964"/>
                <a:gd name="connsiteX904" fmla="*/ 509501 w 1153193"/>
                <a:gd name="connsiteY904" fmla="*/ 841160 h 1313964"/>
                <a:gd name="connsiteX905" fmla="*/ 509501 w 1153193"/>
                <a:gd name="connsiteY905" fmla="*/ 844008 h 1313964"/>
                <a:gd name="connsiteX906" fmla="*/ 508550 w 1153193"/>
                <a:gd name="connsiteY906" fmla="*/ 844008 h 1313964"/>
                <a:gd name="connsiteX907" fmla="*/ 507599 w 1153193"/>
                <a:gd name="connsiteY907" fmla="*/ 850652 h 1313964"/>
                <a:gd name="connsiteX908" fmla="*/ 506653 w 1153193"/>
                <a:gd name="connsiteY908" fmla="*/ 852549 h 1313964"/>
                <a:gd name="connsiteX909" fmla="*/ 504755 w 1153193"/>
                <a:gd name="connsiteY909" fmla="*/ 853501 h 1313964"/>
                <a:gd name="connsiteX910" fmla="*/ 503809 w 1153193"/>
                <a:gd name="connsiteY910" fmla="*/ 856349 h 1313964"/>
                <a:gd name="connsiteX911" fmla="*/ 504755 w 1153193"/>
                <a:gd name="connsiteY911" fmla="*/ 862998 h 1313964"/>
                <a:gd name="connsiteX912" fmla="*/ 503809 w 1153193"/>
                <a:gd name="connsiteY912" fmla="*/ 863944 h 1313964"/>
                <a:gd name="connsiteX913" fmla="*/ 504755 w 1153193"/>
                <a:gd name="connsiteY913" fmla="*/ 873442 h 1313964"/>
                <a:gd name="connsiteX914" fmla="*/ 509501 w 1153193"/>
                <a:gd name="connsiteY914" fmla="*/ 876285 h 1313964"/>
                <a:gd name="connsiteX915" fmla="*/ 510452 w 1153193"/>
                <a:gd name="connsiteY915" fmla="*/ 878188 h 1313964"/>
                <a:gd name="connsiteX916" fmla="*/ 511404 w 1153193"/>
                <a:gd name="connsiteY916" fmla="*/ 880090 h 1313964"/>
                <a:gd name="connsiteX917" fmla="*/ 509501 w 1153193"/>
                <a:gd name="connsiteY917" fmla="*/ 884836 h 1313964"/>
                <a:gd name="connsiteX918" fmla="*/ 508550 w 1153193"/>
                <a:gd name="connsiteY918" fmla="*/ 886734 h 1313964"/>
                <a:gd name="connsiteX919" fmla="*/ 506653 w 1153193"/>
                <a:gd name="connsiteY919" fmla="*/ 887680 h 1313964"/>
                <a:gd name="connsiteX920" fmla="*/ 506653 w 1153193"/>
                <a:gd name="connsiteY920" fmla="*/ 888631 h 1313964"/>
                <a:gd name="connsiteX921" fmla="*/ 503809 w 1153193"/>
                <a:gd name="connsiteY921" fmla="*/ 894319 h 1313964"/>
                <a:gd name="connsiteX922" fmla="*/ 502853 w 1153193"/>
                <a:gd name="connsiteY922" fmla="*/ 900016 h 1313964"/>
                <a:gd name="connsiteX923" fmla="*/ 501907 w 1153193"/>
                <a:gd name="connsiteY923" fmla="*/ 900016 h 1313964"/>
                <a:gd name="connsiteX924" fmla="*/ 497160 w 1153193"/>
                <a:gd name="connsiteY924" fmla="*/ 901914 h 1313964"/>
                <a:gd name="connsiteX925" fmla="*/ 496214 w 1153193"/>
                <a:gd name="connsiteY925" fmla="*/ 906660 h 1313964"/>
                <a:gd name="connsiteX926" fmla="*/ 499058 w 1153193"/>
                <a:gd name="connsiteY926" fmla="*/ 914260 h 1313964"/>
                <a:gd name="connsiteX927" fmla="*/ 501907 w 1153193"/>
                <a:gd name="connsiteY927" fmla="*/ 914260 h 1313964"/>
                <a:gd name="connsiteX928" fmla="*/ 504755 w 1153193"/>
                <a:gd name="connsiteY928" fmla="*/ 914260 h 1313964"/>
                <a:gd name="connsiteX929" fmla="*/ 505711 w 1153193"/>
                <a:gd name="connsiteY929" fmla="*/ 914260 h 1313964"/>
                <a:gd name="connsiteX930" fmla="*/ 508550 w 1153193"/>
                <a:gd name="connsiteY930" fmla="*/ 918055 h 1313964"/>
                <a:gd name="connsiteX931" fmla="*/ 508550 w 1153193"/>
                <a:gd name="connsiteY931" fmla="*/ 922806 h 1313964"/>
                <a:gd name="connsiteX932" fmla="*/ 510452 w 1153193"/>
                <a:gd name="connsiteY932" fmla="*/ 923752 h 1313964"/>
                <a:gd name="connsiteX933" fmla="*/ 512350 w 1153193"/>
                <a:gd name="connsiteY933" fmla="*/ 931347 h 1313964"/>
                <a:gd name="connsiteX934" fmla="*/ 512350 w 1153193"/>
                <a:gd name="connsiteY934" fmla="*/ 932298 h 1313964"/>
                <a:gd name="connsiteX935" fmla="*/ 511404 w 1153193"/>
                <a:gd name="connsiteY935" fmla="*/ 933254 h 1313964"/>
                <a:gd name="connsiteX936" fmla="*/ 509501 w 1153193"/>
                <a:gd name="connsiteY936" fmla="*/ 935147 h 1313964"/>
                <a:gd name="connsiteX937" fmla="*/ 510452 w 1153193"/>
                <a:gd name="connsiteY937" fmla="*/ 935147 h 1313964"/>
                <a:gd name="connsiteX938" fmla="*/ 514248 w 1153193"/>
                <a:gd name="connsiteY938" fmla="*/ 940844 h 1313964"/>
                <a:gd name="connsiteX939" fmla="*/ 516145 w 1153193"/>
                <a:gd name="connsiteY939" fmla="*/ 943693 h 1313964"/>
                <a:gd name="connsiteX940" fmla="*/ 518047 w 1153193"/>
                <a:gd name="connsiteY940" fmla="*/ 944639 h 1313964"/>
                <a:gd name="connsiteX941" fmla="*/ 518994 w 1153193"/>
                <a:gd name="connsiteY941" fmla="*/ 946542 h 1313964"/>
                <a:gd name="connsiteX942" fmla="*/ 518994 w 1153193"/>
                <a:gd name="connsiteY942" fmla="*/ 946542 h 1313964"/>
                <a:gd name="connsiteX943" fmla="*/ 518994 w 1153193"/>
                <a:gd name="connsiteY943" fmla="*/ 950337 h 1313964"/>
                <a:gd name="connsiteX944" fmla="*/ 517096 w 1153193"/>
                <a:gd name="connsiteY944" fmla="*/ 951288 h 1313964"/>
                <a:gd name="connsiteX945" fmla="*/ 514248 w 1153193"/>
                <a:gd name="connsiteY945" fmla="*/ 955088 h 1313964"/>
                <a:gd name="connsiteX946" fmla="*/ 514248 w 1153193"/>
                <a:gd name="connsiteY946" fmla="*/ 957932 h 1313964"/>
                <a:gd name="connsiteX947" fmla="*/ 513301 w 1153193"/>
                <a:gd name="connsiteY947" fmla="*/ 958883 h 1313964"/>
                <a:gd name="connsiteX948" fmla="*/ 512350 w 1153193"/>
                <a:gd name="connsiteY948" fmla="*/ 959834 h 1313964"/>
                <a:gd name="connsiteX949" fmla="*/ 511404 w 1153193"/>
                <a:gd name="connsiteY949" fmla="*/ 962678 h 1313964"/>
                <a:gd name="connsiteX950" fmla="*/ 510452 w 1153193"/>
                <a:gd name="connsiteY950" fmla="*/ 962678 h 1313964"/>
                <a:gd name="connsiteX951" fmla="*/ 508550 w 1153193"/>
                <a:gd name="connsiteY951" fmla="*/ 962678 h 1313964"/>
                <a:gd name="connsiteX952" fmla="*/ 507599 w 1153193"/>
                <a:gd name="connsiteY952" fmla="*/ 962678 h 1313964"/>
                <a:gd name="connsiteX953" fmla="*/ 506653 w 1153193"/>
                <a:gd name="connsiteY953" fmla="*/ 962678 h 1313964"/>
                <a:gd name="connsiteX954" fmla="*/ 505711 w 1153193"/>
                <a:gd name="connsiteY954" fmla="*/ 962678 h 1313964"/>
                <a:gd name="connsiteX955" fmla="*/ 502853 w 1153193"/>
                <a:gd name="connsiteY955" fmla="*/ 963629 h 1313964"/>
                <a:gd name="connsiteX956" fmla="*/ 500004 w 1153193"/>
                <a:gd name="connsiteY956" fmla="*/ 969326 h 1313964"/>
                <a:gd name="connsiteX957" fmla="*/ 494312 w 1153193"/>
                <a:gd name="connsiteY957" fmla="*/ 972175 h 1313964"/>
                <a:gd name="connsiteX958" fmla="*/ 494312 w 1153193"/>
                <a:gd name="connsiteY958" fmla="*/ 975024 h 1313964"/>
                <a:gd name="connsiteX959" fmla="*/ 493355 w 1153193"/>
                <a:gd name="connsiteY959" fmla="*/ 975024 h 1313964"/>
                <a:gd name="connsiteX960" fmla="*/ 492409 w 1153193"/>
                <a:gd name="connsiteY960" fmla="*/ 975024 h 1313964"/>
                <a:gd name="connsiteX961" fmla="*/ 488614 w 1153193"/>
                <a:gd name="connsiteY961" fmla="*/ 977872 h 1313964"/>
                <a:gd name="connsiteX962" fmla="*/ 485761 w 1153193"/>
                <a:gd name="connsiteY962" fmla="*/ 978824 h 1313964"/>
                <a:gd name="connsiteX963" fmla="*/ 485761 w 1153193"/>
                <a:gd name="connsiteY963" fmla="*/ 981667 h 1313964"/>
                <a:gd name="connsiteX964" fmla="*/ 483863 w 1153193"/>
                <a:gd name="connsiteY964" fmla="*/ 989267 h 1313964"/>
                <a:gd name="connsiteX965" fmla="*/ 481970 w 1153193"/>
                <a:gd name="connsiteY965" fmla="*/ 991165 h 1313964"/>
                <a:gd name="connsiteX966" fmla="*/ 479117 w 1153193"/>
                <a:gd name="connsiteY966" fmla="*/ 996862 h 1313964"/>
                <a:gd name="connsiteX967" fmla="*/ 478166 w 1153193"/>
                <a:gd name="connsiteY967" fmla="*/ 997813 h 1313964"/>
                <a:gd name="connsiteX968" fmla="*/ 477224 w 1153193"/>
                <a:gd name="connsiteY968" fmla="*/ 999711 h 1313964"/>
                <a:gd name="connsiteX969" fmla="*/ 479117 w 1153193"/>
                <a:gd name="connsiteY969" fmla="*/ 1004457 h 1313964"/>
                <a:gd name="connsiteX970" fmla="*/ 479117 w 1153193"/>
                <a:gd name="connsiteY970" fmla="*/ 1004457 h 1313964"/>
                <a:gd name="connsiteX971" fmla="*/ 480068 w 1153193"/>
                <a:gd name="connsiteY971" fmla="*/ 1006354 h 1313964"/>
                <a:gd name="connsiteX972" fmla="*/ 481970 w 1153193"/>
                <a:gd name="connsiteY972" fmla="*/ 1012052 h 1313964"/>
                <a:gd name="connsiteX973" fmla="*/ 481019 w 1153193"/>
                <a:gd name="connsiteY973" fmla="*/ 1013954 h 1313964"/>
                <a:gd name="connsiteX974" fmla="*/ 481019 w 1153193"/>
                <a:gd name="connsiteY974" fmla="*/ 1014901 h 1313964"/>
                <a:gd name="connsiteX975" fmla="*/ 481970 w 1153193"/>
                <a:gd name="connsiteY975" fmla="*/ 1019642 h 1313964"/>
                <a:gd name="connsiteX976" fmla="*/ 483863 w 1153193"/>
                <a:gd name="connsiteY976" fmla="*/ 1021539 h 1313964"/>
                <a:gd name="connsiteX977" fmla="*/ 483863 w 1153193"/>
                <a:gd name="connsiteY977" fmla="*/ 1023437 h 1313964"/>
                <a:gd name="connsiteX978" fmla="*/ 484814 w 1153193"/>
                <a:gd name="connsiteY978" fmla="*/ 1030080 h 1313964"/>
                <a:gd name="connsiteX979" fmla="*/ 484814 w 1153193"/>
                <a:gd name="connsiteY979" fmla="*/ 1031983 h 1313964"/>
                <a:gd name="connsiteX980" fmla="*/ 485761 w 1153193"/>
                <a:gd name="connsiteY980" fmla="*/ 1035778 h 1313964"/>
                <a:gd name="connsiteX981" fmla="*/ 485761 w 1153193"/>
                <a:gd name="connsiteY981" fmla="*/ 1036729 h 1313964"/>
                <a:gd name="connsiteX982" fmla="*/ 485761 w 1153193"/>
                <a:gd name="connsiteY982" fmla="*/ 1037680 h 1313964"/>
                <a:gd name="connsiteX983" fmla="*/ 491468 w 1153193"/>
                <a:gd name="connsiteY983" fmla="*/ 1034832 h 1313964"/>
                <a:gd name="connsiteX984" fmla="*/ 496214 w 1153193"/>
                <a:gd name="connsiteY984" fmla="*/ 1035778 h 1313964"/>
                <a:gd name="connsiteX985" fmla="*/ 510452 w 1153193"/>
                <a:gd name="connsiteY985" fmla="*/ 1036729 h 1313964"/>
                <a:gd name="connsiteX986" fmla="*/ 512350 w 1153193"/>
                <a:gd name="connsiteY986" fmla="*/ 1037680 h 1313964"/>
                <a:gd name="connsiteX987" fmla="*/ 515199 w 1153193"/>
                <a:gd name="connsiteY987" fmla="*/ 1034832 h 1313964"/>
                <a:gd name="connsiteX988" fmla="*/ 519945 w 1153193"/>
                <a:gd name="connsiteY988" fmla="*/ 1019642 h 1313964"/>
                <a:gd name="connsiteX989" fmla="*/ 524696 w 1153193"/>
                <a:gd name="connsiteY989" fmla="*/ 1013954 h 1313964"/>
                <a:gd name="connsiteX990" fmla="*/ 526589 w 1153193"/>
                <a:gd name="connsiteY990" fmla="*/ 1011101 h 1313964"/>
                <a:gd name="connsiteX991" fmla="*/ 530389 w 1153193"/>
                <a:gd name="connsiteY991" fmla="*/ 1008257 h 1313964"/>
                <a:gd name="connsiteX992" fmla="*/ 532291 w 1153193"/>
                <a:gd name="connsiteY992" fmla="*/ 1013954 h 1313964"/>
                <a:gd name="connsiteX993" fmla="*/ 533237 w 1153193"/>
                <a:gd name="connsiteY993" fmla="*/ 1021539 h 1313964"/>
                <a:gd name="connsiteX994" fmla="*/ 533237 w 1153193"/>
                <a:gd name="connsiteY994" fmla="*/ 1024388 h 1313964"/>
                <a:gd name="connsiteX995" fmla="*/ 535135 w 1153193"/>
                <a:gd name="connsiteY995" fmla="*/ 1026285 h 1313964"/>
                <a:gd name="connsiteX996" fmla="*/ 536086 w 1153193"/>
                <a:gd name="connsiteY996" fmla="*/ 1026285 h 1313964"/>
                <a:gd name="connsiteX997" fmla="*/ 536086 w 1153193"/>
                <a:gd name="connsiteY997" fmla="*/ 1027237 h 1313964"/>
                <a:gd name="connsiteX998" fmla="*/ 537983 w 1153193"/>
                <a:gd name="connsiteY998" fmla="*/ 1028183 h 1313964"/>
                <a:gd name="connsiteX999" fmla="*/ 548432 w 1153193"/>
                <a:gd name="connsiteY999" fmla="*/ 1031983 h 1313964"/>
                <a:gd name="connsiteX1000" fmla="*/ 549378 w 1153193"/>
                <a:gd name="connsiteY1000" fmla="*/ 1031983 h 1313964"/>
                <a:gd name="connsiteX1001" fmla="*/ 554124 w 1153193"/>
                <a:gd name="connsiteY1001" fmla="*/ 1032934 h 1313964"/>
                <a:gd name="connsiteX1002" fmla="*/ 556027 w 1153193"/>
                <a:gd name="connsiteY1002" fmla="*/ 1034832 h 1313964"/>
                <a:gd name="connsiteX1003" fmla="*/ 556973 w 1153193"/>
                <a:gd name="connsiteY1003" fmla="*/ 1038632 h 1313964"/>
                <a:gd name="connsiteX1004" fmla="*/ 561719 w 1153193"/>
                <a:gd name="connsiteY1004" fmla="*/ 1043378 h 1313964"/>
                <a:gd name="connsiteX1005" fmla="*/ 563622 w 1153193"/>
                <a:gd name="connsiteY1005" fmla="*/ 1044324 h 1313964"/>
                <a:gd name="connsiteX1006" fmla="*/ 565519 w 1153193"/>
                <a:gd name="connsiteY1006" fmla="*/ 1044324 h 1313964"/>
                <a:gd name="connsiteX1007" fmla="*/ 566470 w 1153193"/>
                <a:gd name="connsiteY1007" fmla="*/ 1044324 h 1313964"/>
                <a:gd name="connsiteX1008" fmla="*/ 568368 w 1153193"/>
                <a:gd name="connsiteY1008" fmla="*/ 1044324 h 1313964"/>
                <a:gd name="connsiteX1009" fmla="*/ 568368 w 1153193"/>
                <a:gd name="connsiteY1009" fmla="*/ 1048124 h 1313964"/>
                <a:gd name="connsiteX1010" fmla="*/ 576914 w 1153193"/>
                <a:gd name="connsiteY1010" fmla="*/ 1057621 h 1313964"/>
                <a:gd name="connsiteX1011" fmla="*/ 576914 w 1153193"/>
                <a:gd name="connsiteY1011" fmla="*/ 1057621 h 1313964"/>
                <a:gd name="connsiteX1012" fmla="*/ 578811 w 1153193"/>
                <a:gd name="connsiteY1012" fmla="*/ 1059519 h 1313964"/>
                <a:gd name="connsiteX1013" fmla="*/ 581660 w 1153193"/>
                <a:gd name="connsiteY1013" fmla="*/ 1059519 h 1313964"/>
                <a:gd name="connsiteX1014" fmla="*/ 584509 w 1153193"/>
                <a:gd name="connsiteY1014" fmla="*/ 1060465 h 1313964"/>
                <a:gd name="connsiteX1015" fmla="*/ 585455 w 1153193"/>
                <a:gd name="connsiteY1015" fmla="*/ 1061416 h 1313964"/>
                <a:gd name="connsiteX1016" fmla="*/ 589255 w 1153193"/>
                <a:gd name="connsiteY1016" fmla="*/ 1059519 h 1313964"/>
                <a:gd name="connsiteX1017" fmla="*/ 591157 w 1153193"/>
                <a:gd name="connsiteY1017" fmla="*/ 1059519 h 1313964"/>
                <a:gd name="connsiteX1018" fmla="*/ 594952 w 1153193"/>
                <a:gd name="connsiteY1018" fmla="*/ 1057621 h 1313964"/>
                <a:gd name="connsiteX1019" fmla="*/ 593986 w 1153193"/>
                <a:gd name="connsiteY1019" fmla="*/ 1053821 h 1313964"/>
                <a:gd name="connsiteX1020" fmla="*/ 595884 w 1153193"/>
                <a:gd name="connsiteY1020" fmla="*/ 1050021 h 1313964"/>
                <a:gd name="connsiteX1021" fmla="*/ 596850 w 1153193"/>
                <a:gd name="connsiteY1021" fmla="*/ 1048124 h 1313964"/>
                <a:gd name="connsiteX1022" fmla="*/ 599679 w 1153193"/>
                <a:gd name="connsiteY1022" fmla="*/ 1047173 h 1313964"/>
                <a:gd name="connsiteX1023" fmla="*/ 602537 w 1153193"/>
                <a:gd name="connsiteY1023" fmla="*/ 1047173 h 1313964"/>
                <a:gd name="connsiteX1024" fmla="*/ 605371 w 1153193"/>
                <a:gd name="connsiteY1024" fmla="*/ 1046226 h 1313964"/>
                <a:gd name="connsiteX1025" fmla="*/ 607274 w 1153193"/>
                <a:gd name="connsiteY1025" fmla="*/ 1044324 h 1313964"/>
                <a:gd name="connsiteX1026" fmla="*/ 610137 w 1153193"/>
                <a:gd name="connsiteY1026" fmla="*/ 1043378 h 1313964"/>
                <a:gd name="connsiteX1027" fmla="*/ 612966 w 1153193"/>
                <a:gd name="connsiteY1027" fmla="*/ 1044324 h 1313964"/>
                <a:gd name="connsiteX1028" fmla="*/ 614864 w 1153193"/>
                <a:gd name="connsiteY1028" fmla="*/ 1043378 h 1313964"/>
                <a:gd name="connsiteX1029" fmla="*/ 615830 w 1153193"/>
                <a:gd name="connsiteY1029" fmla="*/ 1042426 h 1313964"/>
                <a:gd name="connsiteX1030" fmla="*/ 616766 w 1153193"/>
                <a:gd name="connsiteY1030" fmla="*/ 1040529 h 1313964"/>
                <a:gd name="connsiteX1031" fmla="*/ 618659 w 1153193"/>
                <a:gd name="connsiteY1031" fmla="*/ 1040529 h 1313964"/>
                <a:gd name="connsiteX1032" fmla="*/ 619630 w 1153193"/>
                <a:gd name="connsiteY1032" fmla="*/ 1039578 h 1313964"/>
                <a:gd name="connsiteX1033" fmla="*/ 621527 w 1153193"/>
                <a:gd name="connsiteY1033" fmla="*/ 1038632 h 1313964"/>
                <a:gd name="connsiteX1034" fmla="*/ 623425 w 1153193"/>
                <a:gd name="connsiteY1034" fmla="*/ 1039578 h 1313964"/>
                <a:gd name="connsiteX1035" fmla="*/ 625327 w 1153193"/>
                <a:gd name="connsiteY1035" fmla="*/ 1041475 h 1313964"/>
                <a:gd name="connsiteX1036" fmla="*/ 630053 w 1153193"/>
                <a:gd name="connsiteY1036" fmla="*/ 1043378 h 1313964"/>
                <a:gd name="connsiteX1037" fmla="*/ 631956 w 1153193"/>
                <a:gd name="connsiteY1037" fmla="*/ 1043378 h 1313964"/>
                <a:gd name="connsiteX1038" fmla="*/ 635761 w 1153193"/>
                <a:gd name="connsiteY1038" fmla="*/ 1045275 h 1313964"/>
                <a:gd name="connsiteX1039" fmla="*/ 636722 w 1153193"/>
                <a:gd name="connsiteY1039" fmla="*/ 1046226 h 1313964"/>
                <a:gd name="connsiteX1040" fmla="*/ 639551 w 1153193"/>
                <a:gd name="connsiteY1040" fmla="*/ 1047173 h 1313964"/>
                <a:gd name="connsiteX1041" fmla="*/ 639551 w 1153193"/>
                <a:gd name="connsiteY1041" fmla="*/ 1049065 h 1313964"/>
                <a:gd name="connsiteX1042" fmla="*/ 643351 w 1153193"/>
                <a:gd name="connsiteY1042" fmla="*/ 1050021 h 1313964"/>
                <a:gd name="connsiteX1043" fmla="*/ 647146 w 1153193"/>
                <a:gd name="connsiteY1043" fmla="*/ 1051924 h 1313964"/>
                <a:gd name="connsiteX1044" fmla="*/ 650945 w 1153193"/>
                <a:gd name="connsiteY1044" fmla="*/ 1052870 h 1313964"/>
                <a:gd name="connsiteX1045" fmla="*/ 653809 w 1153193"/>
                <a:gd name="connsiteY1045" fmla="*/ 1053821 h 1313964"/>
                <a:gd name="connsiteX1046" fmla="*/ 652843 w 1153193"/>
                <a:gd name="connsiteY1046" fmla="*/ 1055719 h 1313964"/>
                <a:gd name="connsiteX1047" fmla="*/ 651912 w 1153193"/>
                <a:gd name="connsiteY1047" fmla="*/ 1058567 h 1313964"/>
                <a:gd name="connsiteX1048" fmla="*/ 650009 w 1153193"/>
                <a:gd name="connsiteY1048" fmla="*/ 1059519 h 1313964"/>
                <a:gd name="connsiteX1049" fmla="*/ 647146 w 1153193"/>
                <a:gd name="connsiteY1049" fmla="*/ 1060465 h 1313964"/>
                <a:gd name="connsiteX1050" fmla="*/ 646214 w 1153193"/>
                <a:gd name="connsiteY1050" fmla="*/ 1062367 h 1313964"/>
                <a:gd name="connsiteX1051" fmla="*/ 644317 w 1153193"/>
                <a:gd name="connsiteY1051" fmla="*/ 1065216 h 1313964"/>
                <a:gd name="connsiteX1052" fmla="*/ 643351 w 1153193"/>
                <a:gd name="connsiteY1052" fmla="*/ 1066162 h 1313964"/>
                <a:gd name="connsiteX1053" fmla="*/ 643351 w 1153193"/>
                <a:gd name="connsiteY1053" fmla="*/ 1067114 h 1313964"/>
                <a:gd name="connsiteX1054" fmla="*/ 643351 w 1153193"/>
                <a:gd name="connsiteY1054" fmla="*/ 1069011 h 1313964"/>
                <a:gd name="connsiteX1055" fmla="*/ 640517 w 1153193"/>
                <a:gd name="connsiteY1055" fmla="*/ 1070913 h 1313964"/>
                <a:gd name="connsiteX1056" fmla="*/ 638619 w 1153193"/>
                <a:gd name="connsiteY1056" fmla="*/ 1071860 h 1313964"/>
                <a:gd name="connsiteX1057" fmla="*/ 639551 w 1153193"/>
                <a:gd name="connsiteY1057" fmla="*/ 1073757 h 1313964"/>
                <a:gd name="connsiteX1058" fmla="*/ 642414 w 1153193"/>
                <a:gd name="connsiteY1058" fmla="*/ 1079455 h 1313964"/>
                <a:gd name="connsiteX1059" fmla="*/ 647146 w 1153193"/>
                <a:gd name="connsiteY1059" fmla="*/ 1083255 h 1313964"/>
                <a:gd name="connsiteX1060" fmla="*/ 647146 w 1153193"/>
                <a:gd name="connsiteY1060" fmla="*/ 1085152 h 1313964"/>
                <a:gd name="connsiteX1061" fmla="*/ 647146 w 1153193"/>
                <a:gd name="connsiteY1061" fmla="*/ 1089898 h 1313964"/>
                <a:gd name="connsiteX1062" fmla="*/ 649043 w 1153193"/>
                <a:gd name="connsiteY1062" fmla="*/ 1094649 h 1313964"/>
                <a:gd name="connsiteX1063" fmla="*/ 650945 w 1153193"/>
                <a:gd name="connsiteY1063" fmla="*/ 1096547 h 1313964"/>
                <a:gd name="connsiteX1064" fmla="*/ 654745 w 1153193"/>
                <a:gd name="connsiteY1064" fmla="*/ 1097493 h 1313964"/>
                <a:gd name="connsiteX1065" fmla="*/ 655712 w 1153193"/>
                <a:gd name="connsiteY1065" fmla="*/ 1097493 h 1313964"/>
                <a:gd name="connsiteX1066" fmla="*/ 656638 w 1153193"/>
                <a:gd name="connsiteY1066" fmla="*/ 1106039 h 1313964"/>
                <a:gd name="connsiteX1067" fmla="*/ 658540 w 1153193"/>
                <a:gd name="connsiteY1067" fmla="*/ 1108888 h 1313964"/>
                <a:gd name="connsiteX1068" fmla="*/ 660438 w 1153193"/>
                <a:gd name="connsiteY1068" fmla="*/ 1110785 h 1313964"/>
                <a:gd name="connsiteX1069" fmla="*/ 660438 w 1153193"/>
                <a:gd name="connsiteY1069" fmla="*/ 1111737 h 1313964"/>
                <a:gd name="connsiteX1070" fmla="*/ 667106 w 1153193"/>
                <a:gd name="connsiteY1070" fmla="*/ 1114585 h 1313964"/>
                <a:gd name="connsiteX1071" fmla="*/ 664238 w 1153193"/>
                <a:gd name="connsiteY1071" fmla="*/ 1114585 h 1313964"/>
                <a:gd name="connsiteX1072" fmla="*/ 661404 w 1153193"/>
                <a:gd name="connsiteY1072" fmla="*/ 1113639 h 1313964"/>
                <a:gd name="connsiteX1073" fmla="*/ 657609 w 1153193"/>
                <a:gd name="connsiteY1073" fmla="*/ 1113639 h 1313964"/>
                <a:gd name="connsiteX1074" fmla="*/ 655712 w 1153193"/>
                <a:gd name="connsiteY1074" fmla="*/ 1115532 h 1313964"/>
                <a:gd name="connsiteX1075" fmla="*/ 653809 w 1153193"/>
                <a:gd name="connsiteY1075" fmla="*/ 1115532 h 1313964"/>
                <a:gd name="connsiteX1076" fmla="*/ 653809 w 1153193"/>
                <a:gd name="connsiteY1076" fmla="*/ 1117434 h 1313964"/>
                <a:gd name="connsiteX1077" fmla="*/ 651912 w 1153193"/>
                <a:gd name="connsiteY1077" fmla="*/ 1118385 h 1313964"/>
                <a:gd name="connsiteX1078" fmla="*/ 650945 w 1153193"/>
                <a:gd name="connsiteY1078" fmla="*/ 1118385 h 1313964"/>
                <a:gd name="connsiteX1079" fmla="*/ 650009 w 1153193"/>
                <a:gd name="connsiteY1079" fmla="*/ 1118385 h 1313964"/>
                <a:gd name="connsiteX1080" fmla="*/ 648117 w 1153193"/>
                <a:gd name="connsiteY1080" fmla="*/ 1120283 h 1313964"/>
                <a:gd name="connsiteX1081" fmla="*/ 646214 w 1153193"/>
                <a:gd name="connsiteY1081" fmla="*/ 1120283 h 1313964"/>
                <a:gd name="connsiteX1082" fmla="*/ 646214 w 1153193"/>
                <a:gd name="connsiteY1082" fmla="*/ 1119337 h 1313964"/>
                <a:gd name="connsiteX1083" fmla="*/ 643351 w 1153193"/>
                <a:gd name="connsiteY1083" fmla="*/ 1115532 h 1313964"/>
                <a:gd name="connsiteX1084" fmla="*/ 642414 w 1153193"/>
                <a:gd name="connsiteY1084" fmla="*/ 1114585 h 1313964"/>
                <a:gd name="connsiteX1085" fmla="*/ 639551 w 1153193"/>
                <a:gd name="connsiteY1085" fmla="*/ 1112688 h 1313964"/>
                <a:gd name="connsiteX1086" fmla="*/ 637648 w 1153193"/>
                <a:gd name="connsiteY1086" fmla="*/ 1111737 h 1313964"/>
                <a:gd name="connsiteX1087" fmla="*/ 635761 w 1153193"/>
                <a:gd name="connsiteY1087" fmla="*/ 1108888 h 1313964"/>
                <a:gd name="connsiteX1088" fmla="*/ 634819 w 1153193"/>
                <a:gd name="connsiteY1088" fmla="*/ 1107942 h 1313964"/>
                <a:gd name="connsiteX1089" fmla="*/ 631019 w 1153193"/>
                <a:gd name="connsiteY1089" fmla="*/ 1106990 h 1313964"/>
                <a:gd name="connsiteX1090" fmla="*/ 625327 w 1153193"/>
                <a:gd name="connsiteY1090" fmla="*/ 1105093 h 1313964"/>
                <a:gd name="connsiteX1091" fmla="*/ 623425 w 1153193"/>
                <a:gd name="connsiteY1091" fmla="*/ 1105093 h 1313964"/>
                <a:gd name="connsiteX1092" fmla="*/ 621527 w 1153193"/>
                <a:gd name="connsiteY1092" fmla="*/ 1105093 h 1313964"/>
                <a:gd name="connsiteX1093" fmla="*/ 621527 w 1153193"/>
                <a:gd name="connsiteY1093" fmla="*/ 1105093 h 1313964"/>
                <a:gd name="connsiteX1094" fmla="*/ 619630 w 1153193"/>
                <a:gd name="connsiteY1094" fmla="*/ 1104142 h 1313964"/>
                <a:gd name="connsiteX1095" fmla="*/ 615830 w 1153193"/>
                <a:gd name="connsiteY1095" fmla="*/ 1107942 h 1313964"/>
                <a:gd name="connsiteX1096" fmla="*/ 609166 w 1153193"/>
                <a:gd name="connsiteY1096" fmla="*/ 1111737 h 1313964"/>
                <a:gd name="connsiteX1097" fmla="*/ 607274 w 1153193"/>
                <a:gd name="connsiteY1097" fmla="*/ 1114585 h 1313964"/>
                <a:gd name="connsiteX1098" fmla="*/ 600650 w 1153193"/>
                <a:gd name="connsiteY1098" fmla="*/ 1115532 h 1313964"/>
                <a:gd name="connsiteX1099" fmla="*/ 598752 w 1153193"/>
                <a:gd name="connsiteY1099" fmla="*/ 1116483 h 1313964"/>
                <a:gd name="connsiteX1100" fmla="*/ 596850 w 1153193"/>
                <a:gd name="connsiteY1100" fmla="*/ 1116483 h 1313964"/>
                <a:gd name="connsiteX1101" fmla="*/ 597781 w 1153193"/>
                <a:gd name="connsiteY1101" fmla="*/ 1118385 h 1313964"/>
                <a:gd name="connsiteX1102" fmla="*/ 596850 w 1153193"/>
                <a:gd name="connsiteY1102" fmla="*/ 1120283 h 1313964"/>
                <a:gd name="connsiteX1103" fmla="*/ 594952 w 1153193"/>
                <a:gd name="connsiteY1103" fmla="*/ 1122180 h 1313964"/>
                <a:gd name="connsiteX1104" fmla="*/ 593050 w 1153193"/>
                <a:gd name="connsiteY1104" fmla="*/ 1126926 h 1313964"/>
                <a:gd name="connsiteX1105" fmla="*/ 593050 w 1153193"/>
                <a:gd name="connsiteY1105" fmla="*/ 1127878 h 1313964"/>
                <a:gd name="connsiteX1106" fmla="*/ 594952 w 1153193"/>
                <a:gd name="connsiteY1106" fmla="*/ 1130716 h 1313964"/>
                <a:gd name="connsiteX1107" fmla="*/ 595884 w 1153193"/>
                <a:gd name="connsiteY1107" fmla="*/ 1132619 h 1313964"/>
                <a:gd name="connsiteX1108" fmla="*/ 598752 w 1153193"/>
                <a:gd name="connsiteY1108" fmla="*/ 1137365 h 1313964"/>
                <a:gd name="connsiteX1109" fmla="*/ 600650 w 1153193"/>
                <a:gd name="connsiteY1109" fmla="*/ 1139262 h 1313964"/>
                <a:gd name="connsiteX1110" fmla="*/ 599679 w 1153193"/>
                <a:gd name="connsiteY1110" fmla="*/ 1141160 h 1313964"/>
                <a:gd name="connsiteX1111" fmla="*/ 599679 w 1153193"/>
                <a:gd name="connsiteY1111" fmla="*/ 1145906 h 1313964"/>
                <a:gd name="connsiteX1112" fmla="*/ 602537 w 1153193"/>
                <a:gd name="connsiteY1112" fmla="*/ 1148760 h 1313964"/>
                <a:gd name="connsiteX1113" fmla="*/ 603469 w 1153193"/>
                <a:gd name="connsiteY1113" fmla="*/ 1149706 h 1313964"/>
                <a:gd name="connsiteX1114" fmla="*/ 605371 w 1153193"/>
                <a:gd name="connsiteY1114" fmla="*/ 1151604 h 1313964"/>
                <a:gd name="connsiteX1115" fmla="*/ 605371 w 1153193"/>
                <a:gd name="connsiteY1115" fmla="*/ 1154452 h 1313964"/>
                <a:gd name="connsiteX1116" fmla="*/ 608235 w 1153193"/>
                <a:gd name="connsiteY1116" fmla="*/ 1159199 h 1313964"/>
                <a:gd name="connsiteX1117" fmla="*/ 612030 w 1153193"/>
                <a:gd name="connsiteY1117" fmla="*/ 1162052 h 1313964"/>
                <a:gd name="connsiteX1118" fmla="*/ 610137 w 1153193"/>
                <a:gd name="connsiteY1118" fmla="*/ 1163950 h 1313964"/>
                <a:gd name="connsiteX1119" fmla="*/ 606337 w 1153193"/>
                <a:gd name="connsiteY1119" fmla="*/ 1165847 h 1313964"/>
                <a:gd name="connsiteX1120" fmla="*/ 605371 w 1153193"/>
                <a:gd name="connsiteY1120" fmla="*/ 1168696 h 1313964"/>
                <a:gd name="connsiteX1121" fmla="*/ 604435 w 1153193"/>
                <a:gd name="connsiteY1121" fmla="*/ 1169647 h 1313964"/>
                <a:gd name="connsiteX1122" fmla="*/ 603469 w 1153193"/>
                <a:gd name="connsiteY1122" fmla="*/ 1170593 h 1313964"/>
                <a:gd name="connsiteX1123" fmla="*/ 603469 w 1153193"/>
                <a:gd name="connsiteY1123" fmla="*/ 1170593 h 1313964"/>
                <a:gd name="connsiteX1124" fmla="*/ 602537 w 1153193"/>
                <a:gd name="connsiteY1124" fmla="*/ 1173442 h 1313964"/>
                <a:gd name="connsiteX1125" fmla="*/ 603469 w 1153193"/>
                <a:gd name="connsiteY1125" fmla="*/ 1179139 h 1313964"/>
                <a:gd name="connsiteX1126" fmla="*/ 604435 w 1153193"/>
                <a:gd name="connsiteY1126" fmla="*/ 1185788 h 1313964"/>
                <a:gd name="connsiteX1127" fmla="*/ 603469 w 1153193"/>
                <a:gd name="connsiteY1127" fmla="*/ 1186739 h 1313964"/>
                <a:gd name="connsiteX1128" fmla="*/ 603469 w 1153193"/>
                <a:gd name="connsiteY1128" fmla="*/ 1189583 h 1313964"/>
                <a:gd name="connsiteX1129" fmla="*/ 601571 w 1153193"/>
                <a:gd name="connsiteY1129" fmla="*/ 1191485 h 1313964"/>
                <a:gd name="connsiteX1130" fmla="*/ 596850 w 1153193"/>
                <a:gd name="connsiteY1130" fmla="*/ 1194329 h 1313964"/>
                <a:gd name="connsiteX1131" fmla="*/ 595884 w 1153193"/>
                <a:gd name="connsiteY1131" fmla="*/ 1196232 h 1313964"/>
                <a:gd name="connsiteX1132" fmla="*/ 588284 w 1153193"/>
                <a:gd name="connsiteY1132" fmla="*/ 1199080 h 1313964"/>
                <a:gd name="connsiteX1133" fmla="*/ 585455 w 1153193"/>
                <a:gd name="connsiteY1133" fmla="*/ 1200978 h 1313964"/>
                <a:gd name="connsiteX1134" fmla="*/ 586411 w 1153193"/>
                <a:gd name="connsiteY1134" fmla="*/ 1208573 h 1313964"/>
                <a:gd name="connsiteX1135" fmla="*/ 587358 w 1153193"/>
                <a:gd name="connsiteY1135" fmla="*/ 1212373 h 1313964"/>
                <a:gd name="connsiteX1136" fmla="*/ 587358 w 1153193"/>
                <a:gd name="connsiteY1136" fmla="*/ 1214270 h 1313964"/>
                <a:gd name="connsiteX1137" fmla="*/ 586411 w 1153193"/>
                <a:gd name="connsiteY1137" fmla="*/ 1216167 h 1313964"/>
                <a:gd name="connsiteX1138" fmla="*/ 585455 w 1153193"/>
                <a:gd name="connsiteY1138" fmla="*/ 1218070 h 1313964"/>
                <a:gd name="connsiteX1139" fmla="*/ 584509 w 1153193"/>
                <a:gd name="connsiteY1139" fmla="*/ 1219016 h 1313964"/>
                <a:gd name="connsiteX1140" fmla="*/ 581660 w 1153193"/>
                <a:gd name="connsiteY1140" fmla="*/ 1224714 h 1313964"/>
                <a:gd name="connsiteX1141" fmla="*/ 578811 w 1153193"/>
                <a:gd name="connsiteY1141" fmla="*/ 1225665 h 1313964"/>
                <a:gd name="connsiteX1142" fmla="*/ 578811 w 1153193"/>
                <a:gd name="connsiteY1142" fmla="*/ 1230411 h 1313964"/>
                <a:gd name="connsiteX1143" fmla="*/ 579763 w 1153193"/>
                <a:gd name="connsiteY1143" fmla="*/ 1234211 h 1313964"/>
                <a:gd name="connsiteX1144" fmla="*/ 580709 w 1153193"/>
                <a:gd name="connsiteY1144" fmla="*/ 1235157 h 1313964"/>
                <a:gd name="connsiteX1145" fmla="*/ 582611 w 1153193"/>
                <a:gd name="connsiteY1145" fmla="*/ 1243703 h 1313964"/>
                <a:gd name="connsiteX1146" fmla="*/ 578811 w 1153193"/>
                <a:gd name="connsiteY1146" fmla="*/ 1254147 h 1313964"/>
                <a:gd name="connsiteX1147" fmla="*/ 575963 w 1153193"/>
                <a:gd name="connsiteY1147" fmla="*/ 1256040 h 1313964"/>
                <a:gd name="connsiteX1148" fmla="*/ 575017 w 1153193"/>
                <a:gd name="connsiteY1148" fmla="*/ 1256040 h 1313964"/>
                <a:gd name="connsiteX1149" fmla="*/ 573114 w 1153193"/>
                <a:gd name="connsiteY1149" fmla="*/ 1260785 h 1313964"/>
                <a:gd name="connsiteX1150" fmla="*/ 572168 w 1153193"/>
                <a:gd name="connsiteY1150" fmla="*/ 1263624 h 1313964"/>
                <a:gd name="connsiteX1151" fmla="*/ 568368 w 1153193"/>
                <a:gd name="connsiteY1151" fmla="*/ 1266493 h 1313964"/>
                <a:gd name="connsiteX1152" fmla="*/ 568368 w 1153193"/>
                <a:gd name="connsiteY1152" fmla="*/ 1266493 h 1313964"/>
                <a:gd name="connsiteX1153" fmla="*/ 567422 w 1153193"/>
                <a:gd name="connsiteY1153" fmla="*/ 1266493 h 1313964"/>
                <a:gd name="connsiteX1154" fmla="*/ 565519 w 1153193"/>
                <a:gd name="connsiteY1154" fmla="*/ 1268390 h 1313964"/>
                <a:gd name="connsiteX1155" fmla="*/ 563622 w 1153193"/>
                <a:gd name="connsiteY1155" fmla="*/ 1269322 h 1313964"/>
                <a:gd name="connsiteX1156" fmla="*/ 562675 w 1153193"/>
                <a:gd name="connsiteY1156" fmla="*/ 1270288 h 1313964"/>
                <a:gd name="connsiteX1157" fmla="*/ 561719 w 1153193"/>
                <a:gd name="connsiteY1157" fmla="*/ 1272190 h 1313964"/>
                <a:gd name="connsiteX1158" fmla="*/ 560773 w 1153193"/>
                <a:gd name="connsiteY1158" fmla="*/ 1272190 h 1313964"/>
                <a:gd name="connsiteX1159" fmla="*/ 556973 w 1153193"/>
                <a:gd name="connsiteY1159" fmla="*/ 1273117 h 1313964"/>
                <a:gd name="connsiteX1160" fmla="*/ 552227 w 1153193"/>
                <a:gd name="connsiteY1160" fmla="*/ 1270288 h 1313964"/>
                <a:gd name="connsiteX1161" fmla="*/ 552227 w 1153193"/>
                <a:gd name="connsiteY1161" fmla="*/ 1270288 h 1313964"/>
                <a:gd name="connsiteX1162" fmla="*/ 547481 w 1153193"/>
                <a:gd name="connsiteY1162" fmla="*/ 1269322 h 1313964"/>
                <a:gd name="connsiteX1163" fmla="*/ 547481 w 1153193"/>
                <a:gd name="connsiteY1163" fmla="*/ 1269322 h 1313964"/>
                <a:gd name="connsiteX1164" fmla="*/ 546530 w 1153193"/>
                <a:gd name="connsiteY1164" fmla="*/ 1269322 h 1313964"/>
                <a:gd name="connsiteX1165" fmla="*/ 543686 w 1153193"/>
                <a:gd name="connsiteY1165" fmla="*/ 1269322 h 1313964"/>
                <a:gd name="connsiteX1166" fmla="*/ 537037 w 1153193"/>
                <a:gd name="connsiteY1166" fmla="*/ 1275014 h 1313964"/>
                <a:gd name="connsiteX1167" fmla="*/ 535135 w 1153193"/>
                <a:gd name="connsiteY1167" fmla="*/ 1276917 h 1313964"/>
                <a:gd name="connsiteX1168" fmla="*/ 533237 w 1153193"/>
                <a:gd name="connsiteY1168" fmla="*/ 1280712 h 1313964"/>
                <a:gd name="connsiteX1169" fmla="*/ 527540 w 1153193"/>
                <a:gd name="connsiteY1169" fmla="*/ 1286409 h 1313964"/>
                <a:gd name="connsiteX1170" fmla="*/ 524696 w 1153193"/>
                <a:gd name="connsiteY1170" fmla="*/ 1286409 h 1313964"/>
                <a:gd name="connsiteX1171" fmla="*/ 523740 w 1153193"/>
                <a:gd name="connsiteY1171" fmla="*/ 1287380 h 1313964"/>
                <a:gd name="connsiteX1172" fmla="*/ 517096 w 1153193"/>
                <a:gd name="connsiteY1172" fmla="*/ 1291180 h 1313964"/>
                <a:gd name="connsiteX1173" fmla="*/ 516145 w 1153193"/>
                <a:gd name="connsiteY1173" fmla="*/ 1294970 h 1313964"/>
                <a:gd name="connsiteX1174" fmla="*/ 516145 w 1153193"/>
                <a:gd name="connsiteY1174" fmla="*/ 1294970 h 1313964"/>
                <a:gd name="connsiteX1175" fmla="*/ 516145 w 1153193"/>
                <a:gd name="connsiteY1175" fmla="*/ 1295906 h 1313964"/>
                <a:gd name="connsiteX1176" fmla="*/ 516145 w 1153193"/>
                <a:gd name="connsiteY1176" fmla="*/ 1296872 h 1313964"/>
                <a:gd name="connsiteX1177" fmla="*/ 515199 w 1153193"/>
                <a:gd name="connsiteY1177" fmla="*/ 1298775 h 1313964"/>
                <a:gd name="connsiteX1178" fmla="*/ 514248 w 1153193"/>
                <a:gd name="connsiteY1178" fmla="*/ 1299701 h 1313964"/>
                <a:gd name="connsiteX1179" fmla="*/ 512350 w 1153193"/>
                <a:gd name="connsiteY1179" fmla="*/ 1301599 h 1313964"/>
                <a:gd name="connsiteX1180" fmla="*/ 510452 w 1153193"/>
                <a:gd name="connsiteY1180" fmla="*/ 1302565 h 1313964"/>
                <a:gd name="connsiteX1181" fmla="*/ 505711 w 1153193"/>
                <a:gd name="connsiteY1181" fmla="*/ 1301599 h 1313964"/>
                <a:gd name="connsiteX1182" fmla="*/ 500004 w 1153193"/>
                <a:gd name="connsiteY1182" fmla="*/ 1299701 h 1313964"/>
                <a:gd name="connsiteX1183" fmla="*/ 499058 w 1153193"/>
                <a:gd name="connsiteY1183" fmla="*/ 1297809 h 1313964"/>
                <a:gd name="connsiteX1184" fmla="*/ 498107 w 1153193"/>
                <a:gd name="connsiteY1184" fmla="*/ 1295906 h 1313964"/>
                <a:gd name="connsiteX1185" fmla="*/ 498107 w 1153193"/>
                <a:gd name="connsiteY1185" fmla="*/ 1295906 h 1313964"/>
                <a:gd name="connsiteX1186" fmla="*/ 497160 w 1153193"/>
                <a:gd name="connsiteY1186" fmla="*/ 1294004 h 1313964"/>
                <a:gd name="connsiteX1187" fmla="*/ 495258 w 1153193"/>
                <a:gd name="connsiteY1187" fmla="*/ 1293073 h 1313964"/>
                <a:gd name="connsiteX1188" fmla="*/ 491468 w 1153193"/>
                <a:gd name="connsiteY1188" fmla="*/ 1288312 h 1313964"/>
                <a:gd name="connsiteX1189" fmla="*/ 490512 w 1153193"/>
                <a:gd name="connsiteY1189" fmla="*/ 1286409 h 1313964"/>
                <a:gd name="connsiteX1190" fmla="*/ 483863 w 1153193"/>
                <a:gd name="connsiteY1190" fmla="*/ 1285483 h 1313964"/>
                <a:gd name="connsiteX1191" fmla="*/ 480068 w 1153193"/>
                <a:gd name="connsiteY1191" fmla="*/ 1288312 h 1313964"/>
                <a:gd name="connsiteX1192" fmla="*/ 475322 w 1153193"/>
                <a:gd name="connsiteY1192" fmla="*/ 1289278 h 1313964"/>
                <a:gd name="connsiteX1193" fmla="*/ 463927 w 1153193"/>
                <a:gd name="connsiteY1193" fmla="*/ 1294004 h 1313964"/>
                <a:gd name="connsiteX1194" fmla="*/ 462981 w 1153193"/>
                <a:gd name="connsiteY1194" fmla="*/ 1294970 h 1313964"/>
                <a:gd name="connsiteX1195" fmla="*/ 458230 w 1153193"/>
                <a:gd name="connsiteY1195" fmla="*/ 1296872 h 1313964"/>
                <a:gd name="connsiteX1196" fmla="*/ 456332 w 1153193"/>
                <a:gd name="connsiteY1196" fmla="*/ 1297809 h 1313964"/>
                <a:gd name="connsiteX1197" fmla="*/ 454430 w 1153193"/>
                <a:gd name="connsiteY1197" fmla="*/ 1297809 h 1313964"/>
                <a:gd name="connsiteX1198" fmla="*/ 449684 w 1153193"/>
                <a:gd name="connsiteY1198" fmla="*/ 1298775 h 1313964"/>
                <a:gd name="connsiteX1199" fmla="*/ 442089 w 1153193"/>
                <a:gd name="connsiteY1199" fmla="*/ 1300672 h 1313964"/>
                <a:gd name="connsiteX1200" fmla="*/ 442089 w 1153193"/>
                <a:gd name="connsiteY1200" fmla="*/ 1302565 h 1313964"/>
                <a:gd name="connsiteX1201" fmla="*/ 440191 w 1153193"/>
                <a:gd name="connsiteY1201" fmla="*/ 1304467 h 1313964"/>
                <a:gd name="connsiteX1202" fmla="*/ 434494 w 1153193"/>
                <a:gd name="connsiteY1202" fmla="*/ 1312062 h 1313964"/>
                <a:gd name="connsiteX1203" fmla="*/ 430694 w 1153193"/>
                <a:gd name="connsiteY1203" fmla="*/ 1310165 h 1313964"/>
                <a:gd name="connsiteX1204" fmla="*/ 425948 w 1153193"/>
                <a:gd name="connsiteY1204" fmla="*/ 1310165 h 1313964"/>
                <a:gd name="connsiteX1205" fmla="*/ 423099 w 1153193"/>
                <a:gd name="connsiteY1205" fmla="*/ 1311096 h 1313964"/>
                <a:gd name="connsiteX1206" fmla="*/ 421202 w 1153193"/>
                <a:gd name="connsiteY1206" fmla="*/ 1312062 h 1313964"/>
                <a:gd name="connsiteX1207" fmla="*/ 418353 w 1153193"/>
                <a:gd name="connsiteY1207" fmla="*/ 1313965 h 1313964"/>
                <a:gd name="connsiteX1208" fmla="*/ 411704 w 1153193"/>
                <a:gd name="connsiteY1208" fmla="*/ 1312998 h 1313964"/>
                <a:gd name="connsiteX1209" fmla="*/ 410758 w 1153193"/>
                <a:gd name="connsiteY1209" fmla="*/ 1312998 h 1313964"/>
                <a:gd name="connsiteX1210" fmla="*/ 408860 w 1153193"/>
                <a:gd name="connsiteY1210" fmla="*/ 1311096 h 1313964"/>
                <a:gd name="connsiteX1211" fmla="*/ 407909 w 1153193"/>
                <a:gd name="connsiteY1211" fmla="*/ 1310165 h 1313964"/>
                <a:gd name="connsiteX1212" fmla="*/ 409807 w 1153193"/>
                <a:gd name="connsiteY1212" fmla="*/ 1307301 h 1313964"/>
                <a:gd name="connsiteX1213" fmla="*/ 411704 w 1153193"/>
                <a:gd name="connsiteY1213" fmla="*/ 1305404 h 1313964"/>
                <a:gd name="connsiteX1214" fmla="*/ 412655 w 1153193"/>
                <a:gd name="connsiteY1214" fmla="*/ 1304467 h 1313964"/>
                <a:gd name="connsiteX1215" fmla="*/ 411704 w 1153193"/>
                <a:gd name="connsiteY1215" fmla="*/ 1300672 h 1313964"/>
                <a:gd name="connsiteX1216" fmla="*/ 410758 w 1153193"/>
                <a:gd name="connsiteY1216" fmla="*/ 1300672 h 1313964"/>
                <a:gd name="connsiteX1217" fmla="*/ 407909 w 1153193"/>
                <a:gd name="connsiteY1217" fmla="*/ 1300672 h 1313964"/>
                <a:gd name="connsiteX1218" fmla="*/ 406007 w 1153193"/>
                <a:gd name="connsiteY1218" fmla="*/ 1301599 h 1313964"/>
                <a:gd name="connsiteX1219" fmla="*/ 404109 w 1153193"/>
                <a:gd name="connsiteY1219" fmla="*/ 1301599 h 1313964"/>
                <a:gd name="connsiteX1220" fmla="*/ 402212 w 1153193"/>
                <a:gd name="connsiteY1220" fmla="*/ 1298775 h 1313964"/>
                <a:gd name="connsiteX1221" fmla="*/ 401261 w 1153193"/>
                <a:gd name="connsiteY1221" fmla="*/ 1297809 h 1313964"/>
                <a:gd name="connsiteX1222" fmla="*/ 399363 w 1153193"/>
                <a:gd name="connsiteY1222" fmla="*/ 1295906 h 1313964"/>
                <a:gd name="connsiteX1223" fmla="*/ 396514 w 1153193"/>
                <a:gd name="connsiteY1223" fmla="*/ 1296872 h 1313964"/>
                <a:gd name="connsiteX1224" fmla="*/ 395568 w 1153193"/>
                <a:gd name="connsiteY1224" fmla="*/ 1300672 h 1313964"/>
                <a:gd name="connsiteX1225" fmla="*/ 392715 w 1153193"/>
                <a:gd name="connsiteY1225" fmla="*/ 1300672 h 1313964"/>
                <a:gd name="connsiteX1226" fmla="*/ 390817 w 1153193"/>
                <a:gd name="connsiteY1226" fmla="*/ 1296872 h 1313964"/>
                <a:gd name="connsiteX1227" fmla="*/ 389871 w 1153193"/>
                <a:gd name="connsiteY1227" fmla="*/ 1294970 h 1313964"/>
                <a:gd name="connsiteX1228" fmla="*/ 388920 w 1153193"/>
                <a:gd name="connsiteY1228" fmla="*/ 1294004 h 1313964"/>
                <a:gd name="connsiteX1229" fmla="*/ 384173 w 1153193"/>
                <a:gd name="connsiteY1229" fmla="*/ 1294004 h 1313964"/>
                <a:gd name="connsiteX1230" fmla="*/ 383222 w 1153193"/>
                <a:gd name="connsiteY1230" fmla="*/ 1294970 h 1313964"/>
                <a:gd name="connsiteX1231" fmla="*/ 381325 w 1153193"/>
                <a:gd name="connsiteY1231" fmla="*/ 1299701 h 1313964"/>
                <a:gd name="connsiteX1232" fmla="*/ 380373 w 1153193"/>
                <a:gd name="connsiteY1232" fmla="*/ 1298775 h 1313964"/>
                <a:gd name="connsiteX1233" fmla="*/ 379442 w 1153193"/>
                <a:gd name="connsiteY1233" fmla="*/ 1294970 h 1313964"/>
                <a:gd name="connsiteX1234" fmla="*/ 375647 w 1153193"/>
                <a:gd name="connsiteY1234" fmla="*/ 1294970 h 1313964"/>
                <a:gd name="connsiteX1235" fmla="*/ 375647 w 1153193"/>
                <a:gd name="connsiteY1235" fmla="*/ 1294970 h 1313964"/>
                <a:gd name="connsiteX1236" fmla="*/ 373745 w 1153193"/>
                <a:gd name="connsiteY1236" fmla="*/ 1292106 h 1313964"/>
                <a:gd name="connsiteX1237" fmla="*/ 372778 w 1153193"/>
                <a:gd name="connsiteY1237" fmla="*/ 1291180 h 1313964"/>
                <a:gd name="connsiteX1238" fmla="*/ 370881 w 1153193"/>
                <a:gd name="connsiteY1238" fmla="*/ 1290209 h 1313964"/>
                <a:gd name="connsiteX1239" fmla="*/ 368979 w 1153193"/>
                <a:gd name="connsiteY1239" fmla="*/ 1290209 h 1313964"/>
                <a:gd name="connsiteX1240" fmla="*/ 367081 w 1153193"/>
                <a:gd name="connsiteY1240" fmla="*/ 1291180 h 1313964"/>
                <a:gd name="connsiteX1241" fmla="*/ 364252 w 1153193"/>
                <a:gd name="connsiteY1241" fmla="*/ 1292106 h 1313964"/>
                <a:gd name="connsiteX1242" fmla="*/ 363281 w 1153193"/>
                <a:gd name="connsiteY1242" fmla="*/ 1293073 h 1313964"/>
                <a:gd name="connsiteX1243" fmla="*/ 363281 w 1153193"/>
                <a:gd name="connsiteY1243" fmla="*/ 1292106 h 1313964"/>
                <a:gd name="connsiteX1244" fmla="*/ 360452 w 1153193"/>
                <a:gd name="connsiteY1244" fmla="*/ 1290209 h 1313964"/>
                <a:gd name="connsiteX1245" fmla="*/ 360452 w 1153193"/>
                <a:gd name="connsiteY1245" fmla="*/ 1290209 h 1313964"/>
                <a:gd name="connsiteX1246" fmla="*/ 358555 w 1153193"/>
                <a:gd name="connsiteY1246" fmla="*/ 1289278 h 1313964"/>
                <a:gd name="connsiteX1247" fmla="*/ 358555 w 1153193"/>
                <a:gd name="connsiteY1247" fmla="*/ 1286409 h 1313964"/>
                <a:gd name="connsiteX1248" fmla="*/ 356657 w 1153193"/>
                <a:gd name="connsiteY1248" fmla="*/ 1284511 h 1313964"/>
                <a:gd name="connsiteX1249" fmla="*/ 355686 w 1153193"/>
                <a:gd name="connsiteY1249" fmla="*/ 1284511 h 1313964"/>
                <a:gd name="connsiteX1250" fmla="*/ 354755 w 1153193"/>
                <a:gd name="connsiteY1250" fmla="*/ 1279785 h 1313964"/>
                <a:gd name="connsiteX1251" fmla="*/ 354755 w 1153193"/>
                <a:gd name="connsiteY1251" fmla="*/ 1275014 h 1313964"/>
                <a:gd name="connsiteX1252" fmla="*/ 354755 w 1153193"/>
                <a:gd name="connsiteY1252" fmla="*/ 1272190 h 1313964"/>
                <a:gd name="connsiteX1253" fmla="*/ 354755 w 1153193"/>
                <a:gd name="connsiteY1253" fmla="*/ 1271219 h 1313964"/>
                <a:gd name="connsiteX1254" fmla="*/ 354755 w 1153193"/>
                <a:gd name="connsiteY1254" fmla="*/ 1267424 h 1313964"/>
                <a:gd name="connsiteX1255" fmla="*/ 354755 w 1153193"/>
                <a:gd name="connsiteY1255" fmla="*/ 1266493 h 1313964"/>
                <a:gd name="connsiteX1256" fmla="*/ 351891 w 1153193"/>
                <a:gd name="connsiteY1256" fmla="*/ 1265522 h 1313964"/>
                <a:gd name="connsiteX1257" fmla="*/ 350960 w 1153193"/>
                <a:gd name="connsiteY1257" fmla="*/ 1265522 h 1313964"/>
                <a:gd name="connsiteX1258" fmla="*/ 347160 w 1153193"/>
                <a:gd name="connsiteY1258" fmla="*/ 1261727 h 1313964"/>
                <a:gd name="connsiteX1259" fmla="*/ 340516 w 1153193"/>
                <a:gd name="connsiteY1259" fmla="*/ 1267424 h 1313964"/>
                <a:gd name="connsiteX1260" fmla="*/ 339565 w 1153193"/>
                <a:gd name="connsiteY1260" fmla="*/ 1268390 h 1313964"/>
                <a:gd name="connsiteX1261" fmla="*/ 338614 w 1153193"/>
                <a:gd name="connsiteY1261" fmla="*/ 1269322 h 1313964"/>
                <a:gd name="connsiteX1262" fmla="*/ 336716 w 1153193"/>
                <a:gd name="connsiteY1262" fmla="*/ 1270288 h 1313964"/>
                <a:gd name="connsiteX1263" fmla="*/ 335765 w 1153193"/>
                <a:gd name="connsiteY1263" fmla="*/ 1271219 h 1313964"/>
                <a:gd name="connsiteX1264" fmla="*/ 333868 w 1153193"/>
                <a:gd name="connsiteY1264" fmla="*/ 1272190 h 1313964"/>
                <a:gd name="connsiteX1265" fmla="*/ 332922 w 1153193"/>
                <a:gd name="connsiteY1265" fmla="*/ 1274088 h 1313964"/>
                <a:gd name="connsiteX1266" fmla="*/ 333868 w 1153193"/>
                <a:gd name="connsiteY1266" fmla="*/ 1275985 h 1313964"/>
                <a:gd name="connsiteX1267" fmla="*/ 334819 w 1153193"/>
                <a:gd name="connsiteY1267" fmla="*/ 1284511 h 1313964"/>
                <a:gd name="connsiteX1268" fmla="*/ 333868 w 1153193"/>
                <a:gd name="connsiteY1268" fmla="*/ 1285483 h 1313964"/>
                <a:gd name="connsiteX1269" fmla="*/ 330068 w 1153193"/>
                <a:gd name="connsiteY1269" fmla="*/ 1289278 h 1313964"/>
                <a:gd name="connsiteX1270" fmla="*/ 319624 w 1153193"/>
                <a:gd name="connsiteY1270" fmla="*/ 1269322 h 1313964"/>
                <a:gd name="connsiteX1271" fmla="*/ 316781 w 1153193"/>
                <a:gd name="connsiteY1271" fmla="*/ 1267424 h 1313964"/>
                <a:gd name="connsiteX1272" fmla="*/ 315829 w 1153193"/>
                <a:gd name="connsiteY1272" fmla="*/ 1267424 h 1313964"/>
                <a:gd name="connsiteX1273" fmla="*/ 314878 w 1153193"/>
                <a:gd name="connsiteY1273" fmla="*/ 1265522 h 1313964"/>
                <a:gd name="connsiteX1274" fmla="*/ 314878 w 1153193"/>
                <a:gd name="connsiteY1274" fmla="*/ 1265522 h 1313964"/>
                <a:gd name="connsiteX1275" fmla="*/ 314878 w 1153193"/>
                <a:gd name="connsiteY1275" fmla="*/ 1263624 h 1313964"/>
                <a:gd name="connsiteX1276" fmla="*/ 313932 w 1153193"/>
                <a:gd name="connsiteY1276" fmla="*/ 1260785 h 1313964"/>
                <a:gd name="connsiteX1277" fmla="*/ 312029 w 1153193"/>
                <a:gd name="connsiteY1277" fmla="*/ 1258888 h 1313964"/>
                <a:gd name="connsiteX1278" fmla="*/ 300635 w 1153193"/>
                <a:gd name="connsiteY1278" fmla="*/ 1243703 h 1313964"/>
                <a:gd name="connsiteX1279" fmla="*/ 300635 w 1153193"/>
                <a:gd name="connsiteY1279" fmla="*/ 1241806 h 1313964"/>
                <a:gd name="connsiteX1280" fmla="*/ 299688 w 1153193"/>
                <a:gd name="connsiteY1280" fmla="*/ 1240855 h 1313964"/>
                <a:gd name="connsiteX1281" fmla="*/ 298737 w 1153193"/>
                <a:gd name="connsiteY1281" fmla="*/ 1239903 h 1313964"/>
                <a:gd name="connsiteX1282" fmla="*/ 289245 w 1153193"/>
                <a:gd name="connsiteY1282" fmla="*/ 1231362 h 1313964"/>
                <a:gd name="connsiteX1283" fmla="*/ 288294 w 1153193"/>
                <a:gd name="connsiteY1283" fmla="*/ 1229465 h 1313964"/>
                <a:gd name="connsiteX1284" fmla="*/ 288294 w 1153193"/>
                <a:gd name="connsiteY1284" fmla="*/ 1224714 h 1313964"/>
                <a:gd name="connsiteX1285" fmla="*/ 288294 w 1153193"/>
                <a:gd name="connsiteY1285" fmla="*/ 1220914 h 1313964"/>
                <a:gd name="connsiteX1286" fmla="*/ 288294 w 1153193"/>
                <a:gd name="connsiteY1286" fmla="*/ 1216167 h 1313964"/>
                <a:gd name="connsiteX1287" fmla="*/ 289245 w 1153193"/>
                <a:gd name="connsiteY1287" fmla="*/ 1215221 h 1313964"/>
                <a:gd name="connsiteX1288" fmla="*/ 288294 w 1153193"/>
                <a:gd name="connsiteY1288" fmla="*/ 1212373 h 1313964"/>
                <a:gd name="connsiteX1289" fmla="*/ 287342 w 1153193"/>
                <a:gd name="connsiteY1289" fmla="*/ 1210475 h 1313964"/>
                <a:gd name="connsiteX1290" fmla="*/ 285445 w 1153193"/>
                <a:gd name="connsiteY1290" fmla="*/ 1210475 h 1313964"/>
                <a:gd name="connsiteX1291" fmla="*/ 283547 w 1153193"/>
                <a:gd name="connsiteY1291" fmla="*/ 1208573 h 1313964"/>
                <a:gd name="connsiteX1292" fmla="*/ 282596 w 1153193"/>
                <a:gd name="connsiteY1292" fmla="*/ 1205724 h 1313964"/>
                <a:gd name="connsiteX1293" fmla="*/ 276899 w 1153193"/>
                <a:gd name="connsiteY1293" fmla="*/ 1204778 h 1313964"/>
                <a:gd name="connsiteX1294" fmla="*/ 274055 w 1153193"/>
                <a:gd name="connsiteY1294" fmla="*/ 1202875 h 1313964"/>
                <a:gd name="connsiteX1295" fmla="*/ 274055 w 1153193"/>
                <a:gd name="connsiteY1295" fmla="*/ 1200978 h 1313964"/>
                <a:gd name="connsiteX1296" fmla="*/ 273104 w 1153193"/>
                <a:gd name="connsiteY1296" fmla="*/ 1200027 h 1313964"/>
                <a:gd name="connsiteX1297" fmla="*/ 272153 w 1153193"/>
                <a:gd name="connsiteY1297" fmla="*/ 1198129 h 1313964"/>
                <a:gd name="connsiteX1298" fmla="*/ 271206 w 1153193"/>
                <a:gd name="connsiteY1298" fmla="*/ 1196232 h 1313964"/>
                <a:gd name="connsiteX1299" fmla="*/ 266460 w 1153193"/>
                <a:gd name="connsiteY1299" fmla="*/ 1191485 h 1313964"/>
                <a:gd name="connsiteX1300" fmla="*/ 264558 w 1153193"/>
                <a:gd name="connsiteY1300" fmla="*/ 1187686 h 1313964"/>
                <a:gd name="connsiteX1301" fmla="*/ 264558 w 1153193"/>
                <a:gd name="connsiteY1301" fmla="*/ 1184837 h 1313964"/>
                <a:gd name="connsiteX1302" fmla="*/ 264558 w 1153193"/>
                <a:gd name="connsiteY1302" fmla="*/ 1183886 h 1313964"/>
                <a:gd name="connsiteX1303" fmla="*/ 264558 w 1153193"/>
                <a:gd name="connsiteY1303" fmla="*/ 1180091 h 1313964"/>
                <a:gd name="connsiteX1304" fmla="*/ 264558 w 1153193"/>
                <a:gd name="connsiteY1304" fmla="*/ 1176291 h 1313964"/>
                <a:gd name="connsiteX1305" fmla="*/ 265509 w 1153193"/>
                <a:gd name="connsiteY1305" fmla="*/ 1173442 h 1313964"/>
                <a:gd name="connsiteX1306" fmla="*/ 266460 w 1153193"/>
                <a:gd name="connsiteY1306" fmla="*/ 1170593 h 1313964"/>
                <a:gd name="connsiteX1307" fmla="*/ 267406 w 1153193"/>
                <a:gd name="connsiteY1307" fmla="*/ 1165847 h 1313964"/>
                <a:gd name="connsiteX1308" fmla="*/ 268358 w 1153193"/>
                <a:gd name="connsiteY1308" fmla="*/ 1164896 h 1313964"/>
                <a:gd name="connsiteX1309" fmla="*/ 270255 w 1153193"/>
                <a:gd name="connsiteY1309" fmla="*/ 1162052 h 1313964"/>
                <a:gd name="connsiteX1310" fmla="*/ 273104 w 1153193"/>
                <a:gd name="connsiteY1310" fmla="*/ 1159199 h 1313964"/>
                <a:gd name="connsiteX1311" fmla="*/ 272153 w 1153193"/>
                <a:gd name="connsiteY1311" fmla="*/ 1146857 h 1313964"/>
                <a:gd name="connsiteX1312" fmla="*/ 271206 w 1153193"/>
                <a:gd name="connsiteY1312" fmla="*/ 1144960 h 1313964"/>
                <a:gd name="connsiteX1313" fmla="*/ 267406 w 1153193"/>
                <a:gd name="connsiteY1313" fmla="*/ 1143062 h 1313964"/>
                <a:gd name="connsiteX1314" fmla="*/ 270255 w 1153193"/>
                <a:gd name="connsiteY1314" fmla="*/ 1132619 h 1313964"/>
                <a:gd name="connsiteX1315" fmla="*/ 267406 w 1153193"/>
                <a:gd name="connsiteY1315" fmla="*/ 1126926 h 1313964"/>
                <a:gd name="connsiteX1316" fmla="*/ 266460 w 1153193"/>
                <a:gd name="connsiteY1316" fmla="*/ 1125980 h 1313964"/>
                <a:gd name="connsiteX1317" fmla="*/ 266460 w 1153193"/>
                <a:gd name="connsiteY1317" fmla="*/ 1123131 h 1313964"/>
                <a:gd name="connsiteX1318" fmla="*/ 267406 w 1153193"/>
                <a:gd name="connsiteY1318" fmla="*/ 1120283 h 1313964"/>
                <a:gd name="connsiteX1319" fmla="*/ 269304 w 1153193"/>
                <a:gd name="connsiteY1319" fmla="*/ 1118385 h 1313964"/>
                <a:gd name="connsiteX1320" fmla="*/ 270255 w 1153193"/>
                <a:gd name="connsiteY1320" fmla="*/ 1117434 h 1313964"/>
                <a:gd name="connsiteX1321" fmla="*/ 270255 w 1153193"/>
                <a:gd name="connsiteY1321" fmla="*/ 1115532 h 1313964"/>
                <a:gd name="connsiteX1322" fmla="*/ 269304 w 1153193"/>
                <a:gd name="connsiteY1322" fmla="*/ 1104142 h 1313964"/>
                <a:gd name="connsiteX1323" fmla="*/ 269304 w 1153193"/>
                <a:gd name="connsiteY1323" fmla="*/ 1098444 h 1313964"/>
                <a:gd name="connsiteX1324" fmla="*/ 267406 w 1153193"/>
                <a:gd name="connsiteY1324" fmla="*/ 1097493 h 1313964"/>
                <a:gd name="connsiteX1325" fmla="*/ 264558 w 1153193"/>
                <a:gd name="connsiteY1325" fmla="*/ 1094649 h 1313964"/>
                <a:gd name="connsiteX1326" fmla="*/ 263606 w 1153193"/>
                <a:gd name="connsiteY1326" fmla="*/ 1090850 h 1313964"/>
                <a:gd name="connsiteX1327" fmla="*/ 260763 w 1153193"/>
                <a:gd name="connsiteY1327" fmla="*/ 1090850 h 1313964"/>
                <a:gd name="connsiteX1328" fmla="*/ 254114 w 1153193"/>
                <a:gd name="connsiteY1328" fmla="*/ 1082303 h 1313964"/>
                <a:gd name="connsiteX1329" fmla="*/ 251265 w 1153193"/>
                <a:gd name="connsiteY1329" fmla="*/ 1083255 h 1313964"/>
                <a:gd name="connsiteX1330" fmla="*/ 249368 w 1153193"/>
                <a:gd name="connsiteY1330" fmla="*/ 1083255 h 1313964"/>
                <a:gd name="connsiteX1331" fmla="*/ 246519 w 1153193"/>
                <a:gd name="connsiteY1331" fmla="*/ 1083255 h 1313964"/>
                <a:gd name="connsiteX1332" fmla="*/ 243670 w 1153193"/>
                <a:gd name="connsiteY1332" fmla="*/ 1085152 h 1313964"/>
                <a:gd name="connsiteX1333" fmla="*/ 226578 w 1153193"/>
                <a:gd name="connsiteY1333" fmla="*/ 1084201 h 1313964"/>
                <a:gd name="connsiteX1334" fmla="*/ 227529 w 1153193"/>
                <a:gd name="connsiteY1334" fmla="*/ 1081357 h 1313964"/>
                <a:gd name="connsiteX1335" fmla="*/ 228476 w 1153193"/>
                <a:gd name="connsiteY1335" fmla="*/ 1076606 h 1313964"/>
                <a:gd name="connsiteX1336" fmla="*/ 226578 w 1153193"/>
                <a:gd name="connsiteY1336" fmla="*/ 1075660 h 1313964"/>
                <a:gd name="connsiteX1337" fmla="*/ 225632 w 1153193"/>
                <a:gd name="connsiteY1337" fmla="*/ 1075660 h 1313964"/>
                <a:gd name="connsiteX1338" fmla="*/ 223730 w 1153193"/>
                <a:gd name="connsiteY1338" fmla="*/ 1073757 h 1313964"/>
                <a:gd name="connsiteX1339" fmla="*/ 222783 w 1153193"/>
                <a:gd name="connsiteY1339" fmla="*/ 1073757 h 1313964"/>
                <a:gd name="connsiteX1340" fmla="*/ 222783 w 1153193"/>
                <a:gd name="connsiteY1340" fmla="*/ 1073757 h 1313964"/>
                <a:gd name="connsiteX1341" fmla="*/ 221832 w 1153193"/>
                <a:gd name="connsiteY1341" fmla="*/ 1073757 h 1313964"/>
                <a:gd name="connsiteX1342" fmla="*/ 218037 w 1153193"/>
                <a:gd name="connsiteY1342" fmla="*/ 1070913 h 1313964"/>
                <a:gd name="connsiteX1343" fmla="*/ 217086 w 1153193"/>
                <a:gd name="connsiteY1343" fmla="*/ 1069011 h 1313964"/>
                <a:gd name="connsiteX1344" fmla="*/ 217086 w 1153193"/>
                <a:gd name="connsiteY1344" fmla="*/ 1065216 h 1313964"/>
                <a:gd name="connsiteX1345" fmla="*/ 214237 w 1153193"/>
                <a:gd name="connsiteY1345" fmla="*/ 1065216 h 1313964"/>
                <a:gd name="connsiteX1346" fmla="*/ 213286 w 1153193"/>
                <a:gd name="connsiteY1346" fmla="*/ 1066162 h 1313964"/>
                <a:gd name="connsiteX1347" fmla="*/ 206642 w 1153193"/>
                <a:gd name="connsiteY1347" fmla="*/ 1069962 h 1313964"/>
                <a:gd name="connsiteX1348" fmla="*/ 203794 w 1153193"/>
                <a:gd name="connsiteY1348" fmla="*/ 1072801 h 1313964"/>
                <a:gd name="connsiteX1349" fmla="*/ 202842 w 1153193"/>
                <a:gd name="connsiteY1349" fmla="*/ 1073757 h 1313964"/>
                <a:gd name="connsiteX1350" fmla="*/ 199047 w 1153193"/>
                <a:gd name="connsiteY1350" fmla="*/ 1074709 h 1313964"/>
                <a:gd name="connsiteX1351" fmla="*/ 195248 w 1153193"/>
                <a:gd name="connsiteY1351" fmla="*/ 1075660 h 1313964"/>
                <a:gd name="connsiteX1352" fmla="*/ 185750 w 1153193"/>
                <a:gd name="connsiteY1352" fmla="*/ 1077552 h 1313964"/>
                <a:gd name="connsiteX1353" fmla="*/ 180058 w 1153193"/>
                <a:gd name="connsiteY1353" fmla="*/ 1077552 h 1313964"/>
                <a:gd name="connsiteX1354" fmla="*/ 180058 w 1153193"/>
                <a:gd name="connsiteY1354" fmla="*/ 1072801 h 1313964"/>
                <a:gd name="connsiteX1355" fmla="*/ 180058 w 1153193"/>
                <a:gd name="connsiteY1355" fmla="*/ 1071860 h 1313964"/>
                <a:gd name="connsiteX1356" fmla="*/ 176258 w 1153193"/>
                <a:gd name="connsiteY1356" fmla="*/ 1065216 h 1313964"/>
                <a:gd name="connsiteX1357" fmla="*/ 177204 w 1153193"/>
                <a:gd name="connsiteY1357" fmla="*/ 1046226 h 1313964"/>
                <a:gd name="connsiteX1358" fmla="*/ 179107 w 1153193"/>
                <a:gd name="connsiteY1358" fmla="*/ 1038632 h 1313964"/>
                <a:gd name="connsiteX1359" fmla="*/ 180058 w 1153193"/>
                <a:gd name="connsiteY1359" fmla="*/ 1037680 h 1313964"/>
                <a:gd name="connsiteX1360" fmla="*/ 181004 w 1153193"/>
                <a:gd name="connsiteY1360" fmla="*/ 1035778 h 1313964"/>
                <a:gd name="connsiteX1361" fmla="*/ 181955 w 1153193"/>
                <a:gd name="connsiteY1361" fmla="*/ 1035778 h 1313964"/>
                <a:gd name="connsiteX1362" fmla="*/ 182901 w 1153193"/>
                <a:gd name="connsiteY1362" fmla="*/ 1034832 h 1313964"/>
                <a:gd name="connsiteX1363" fmla="*/ 183853 w 1153193"/>
                <a:gd name="connsiteY1363" fmla="*/ 1032934 h 1313964"/>
                <a:gd name="connsiteX1364" fmla="*/ 183853 w 1153193"/>
                <a:gd name="connsiteY1364" fmla="*/ 1026285 h 1313964"/>
                <a:gd name="connsiteX1365" fmla="*/ 180058 w 1153193"/>
                <a:gd name="connsiteY1365" fmla="*/ 1018691 h 1313964"/>
                <a:gd name="connsiteX1366" fmla="*/ 179107 w 1153193"/>
                <a:gd name="connsiteY1366" fmla="*/ 1016798 h 1313964"/>
                <a:gd name="connsiteX1367" fmla="*/ 179107 w 1153193"/>
                <a:gd name="connsiteY1367" fmla="*/ 1013003 h 1313964"/>
                <a:gd name="connsiteX1368" fmla="*/ 178155 w 1153193"/>
                <a:gd name="connsiteY1368" fmla="*/ 1012052 h 1313964"/>
                <a:gd name="connsiteX1369" fmla="*/ 181955 w 1153193"/>
                <a:gd name="connsiteY1369" fmla="*/ 1011101 h 1313964"/>
                <a:gd name="connsiteX1370" fmla="*/ 183853 w 1153193"/>
                <a:gd name="connsiteY1370" fmla="*/ 1008257 h 1313964"/>
                <a:gd name="connsiteX1371" fmla="*/ 183853 w 1153193"/>
                <a:gd name="connsiteY1371" fmla="*/ 1005408 h 1313964"/>
                <a:gd name="connsiteX1372" fmla="*/ 183853 w 1153193"/>
                <a:gd name="connsiteY1372" fmla="*/ 1004457 h 1313964"/>
                <a:gd name="connsiteX1373" fmla="*/ 181955 w 1153193"/>
                <a:gd name="connsiteY1373" fmla="*/ 1000657 h 1313964"/>
                <a:gd name="connsiteX1374" fmla="*/ 182901 w 1153193"/>
                <a:gd name="connsiteY1374" fmla="*/ 999711 h 1313964"/>
                <a:gd name="connsiteX1375" fmla="*/ 183853 w 1153193"/>
                <a:gd name="connsiteY1375" fmla="*/ 997813 h 1313964"/>
                <a:gd name="connsiteX1376" fmla="*/ 184804 w 1153193"/>
                <a:gd name="connsiteY1376" fmla="*/ 993062 h 1313964"/>
                <a:gd name="connsiteX1377" fmla="*/ 185750 w 1153193"/>
                <a:gd name="connsiteY1377" fmla="*/ 991165 h 1313964"/>
                <a:gd name="connsiteX1378" fmla="*/ 186701 w 1153193"/>
                <a:gd name="connsiteY1378" fmla="*/ 989267 h 1313964"/>
                <a:gd name="connsiteX1379" fmla="*/ 187653 w 1153193"/>
                <a:gd name="connsiteY1379" fmla="*/ 988316 h 1313964"/>
                <a:gd name="connsiteX1380" fmla="*/ 188599 w 1153193"/>
                <a:gd name="connsiteY1380" fmla="*/ 985467 h 1313964"/>
                <a:gd name="connsiteX1381" fmla="*/ 188599 w 1153193"/>
                <a:gd name="connsiteY1381" fmla="*/ 983570 h 1313964"/>
                <a:gd name="connsiteX1382" fmla="*/ 187653 w 1153193"/>
                <a:gd name="connsiteY1382" fmla="*/ 970278 h 1313964"/>
                <a:gd name="connsiteX1383" fmla="*/ 189550 w 1153193"/>
                <a:gd name="connsiteY1383" fmla="*/ 970278 h 1313964"/>
                <a:gd name="connsiteX1384" fmla="*/ 193350 w 1153193"/>
                <a:gd name="connsiteY1384" fmla="*/ 968375 h 1313964"/>
                <a:gd name="connsiteX1385" fmla="*/ 194296 w 1153193"/>
                <a:gd name="connsiteY1385" fmla="*/ 967429 h 1313964"/>
                <a:gd name="connsiteX1386" fmla="*/ 192399 w 1153193"/>
                <a:gd name="connsiteY1386" fmla="*/ 966478 h 1313964"/>
                <a:gd name="connsiteX1387" fmla="*/ 193350 w 1153193"/>
                <a:gd name="connsiteY1387" fmla="*/ 961731 h 1313964"/>
                <a:gd name="connsiteX1388" fmla="*/ 193350 w 1153193"/>
                <a:gd name="connsiteY1388" fmla="*/ 960780 h 1313964"/>
                <a:gd name="connsiteX1389" fmla="*/ 194296 w 1153193"/>
                <a:gd name="connsiteY1389" fmla="*/ 958883 h 1313964"/>
                <a:gd name="connsiteX1390" fmla="*/ 199047 w 1153193"/>
                <a:gd name="connsiteY1390" fmla="*/ 956985 h 1313964"/>
                <a:gd name="connsiteX1391" fmla="*/ 204740 w 1153193"/>
                <a:gd name="connsiteY1391" fmla="*/ 953185 h 1313964"/>
                <a:gd name="connsiteX1392" fmla="*/ 206642 w 1153193"/>
                <a:gd name="connsiteY1392" fmla="*/ 947498 h 1313964"/>
                <a:gd name="connsiteX1393" fmla="*/ 206642 w 1153193"/>
                <a:gd name="connsiteY1393" fmla="*/ 945590 h 1313964"/>
                <a:gd name="connsiteX1394" fmla="*/ 207589 w 1153193"/>
                <a:gd name="connsiteY1394" fmla="*/ 940844 h 1313964"/>
                <a:gd name="connsiteX1395" fmla="*/ 208540 w 1153193"/>
                <a:gd name="connsiteY1395" fmla="*/ 939893 h 1313964"/>
                <a:gd name="connsiteX1396" fmla="*/ 208540 w 1153193"/>
                <a:gd name="connsiteY1396" fmla="*/ 935147 h 1313964"/>
                <a:gd name="connsiteX1397" fmla="*/ 207589 w 1153193"/>
                <a:gd name="connsiteY1397" fmla="*/ 932298 h 1313964"/>
                <a:gd name="connsiteX1398" fmla="*/ 207589 w 1153193"/>
                <a:gd name="connsiteY1398" fmla="*/ 922806 h 1313964"/>
                <a:gd name="connsiteX1399" fmla="*/ 206642 w 1153193"/>
                <a:gd name="connsiteY1399" fmla="*/ 920903 h 1313964"/>
                <a:gd name="connsiteX1400" fmla="*/ 209486 w 1153193"/>
                <a:gd name="connsiteY1400" fmla="*/ 919011 h 1313964"/>
                <a:gd name="connsiteX1401" fmla="*/ 213286 w 1153193"/>
                <a:gd name="connsiteY1401" fmla="*/ 917108 h 1313964"/>
                <a:gd name="connsiteX1402" fmla="*/ 214237 w 1153193"/>
                <a:gd name="connsiteY1402" fmla="*/ 916157 h 1313964"/>
                <a:gd name="connsiteX1403" fmla="*/ 214237 w 1153193"/>
                <a:gd name="connsiteY1403" fmla="*/ 913309 h 1313964"/>
                <a:gd name="connsiteX1404" fmla="*/ 216135 w 1153193"/>
                <a:gd name="connsiteY1404" fmla="*/ 912357 h 1313964"/>
                <a:gd name="connsiteX1405" fmla="*/ 220881 w 1153193"/>
                <a:gd name="connsiteY1405" fmla="*/ 913309 h 1313964"/>
                <a:gd name="connsiteX1406" fmla="*/ 223730 w 1153193"/>
                <a:gd name="connsiteY1406" fmla="*/ 911411 h 1313964"/>
                <a:gd name="connsiteX1407" fmla="*/ 226578 w 1153193"/>
                <a:gd name="connsiteY1407" fmla="*/ 911411 h 1313964"/>
                <a:gd name="connsiteX1408" fmla="*/ 229427 w 1153193"/>
                <a:gd name="connsiteY1408" fmla="*/ 912357 h 1313964"/>
                <a:gd name="connsiteX1409" fmla="*/ 231324 w 1153193"/>
                <a:gd name="connsiteY1409" fmla="*/ 912357 h 1313964"/>
                <a:gd name="connsiteX1410" fmla="*/ 233227 w 1153193"/>
                <a:gd name="connsiteY1410" fmla="*/ 911411 h 1313964"/>
                <a:gd name="connsiteX1411" fmla="*/ 234173 w 1153193"/>
                <a:gd name="connsiteY1411" fmla="*/ 909518 h 1313964"/>
                <a:gd name="connsiteX1412" fmla="*/ 233227 w 1153193"/>
                <a:gd name="connsiteY1412" fmla="*/ 909518 h 1313964"/>
                <a:gd name="connsiteX1413" fmla="*/ 232276 w 1153193"/>
                <a:gd name="connsiteY1413" fmla="*/ 907611 h 1313964"/>
                <a:gd name="connsiteX1414" fmla="*/ 231324 w 1153193"/>
                <a:gd name="connsiteY1414" fmla="*/ 903816 h 1313964"/>
                <a:gd name="connsiteX1415" fmla="*/ 229427 w 1153193"/>
                <a:gd name="connsiteY1415" fmla="*/ 900967 h 1313964"/>
                <a:gd name="connsiteX1416" fmla="*/ 228476 w 1153193"/>
                <a:gd name="connsiteY1416" fmla="*/ 900016 h 1313964"/>
                <a:gd name="connsiteX1417" fmla="*/ 225632 w 1153193"/>
                <a:gd name="connsiteY1417" fmla="*/ 897168 h 1313964"/>
                <a:gd name="connsiteX1418" fmla="*/ 223730 w 1153193"/>
                <a:gd name="connsiteY1418" fmla="*/ 895275 h 1313964"/>
                <a:gd name="connsiteX1419" fmla="*/ 222783 w 1153193"/>
                <a:gd name="connsiteY1419" fmla="*/ 893372 h 1313964"/>
                <a:gd name="connsiteX1420" fmla="*/ 222783 w 1153193"/>
                <a:gd name="connsiteY1420" fmla="*/ 885778 h 1313964"/>
                <a:gd name="connsiteX1421" fmla="*/ 221832 w 1153193"/>
                <a:gd name="connsiteY1421" fmla="*/ 884836 h 1313964"/>
                <a:gd name="connsiteX1422" fmla="*/ 218037 w 1153193"/>
                <a:gd name="connsiteY1422" fmla="*/ 885778 h 1313964"/>
                <a:gd name="connsiteX1423" fmla="*/ 217086 w 1153193"/>
                <a:gd name="connsiteY1423" fmla="*/ 885778 h 1313964"/>
                <a:gd name="connsiteX1424" fmla="*/ 213286 w 1153193"/>
                <a:gd name="connsiteY1424" fmla="*/ 886734 h 1313964"/>
                <a:gd name="connsiteX1425" fmla="*/ 213286 w 1153193"/>
                <a:gd name="connsiteY1425" fmla="*/ 886734 h 1313964"/>
                <a:gd name="connsiteX1426" fmla="*/ 210437 w 1153193"/>
                <a:gd name="connsiteY1426" fmla="*/ 885778 h 1313964"/>
                <a:gd name="connsiteX1427" fmla="*/ 206642 w 1153193"/>
                <a:gd name="connsiteY1427" fmla="*/ 882934 h 1313964"/>
                <a:gd name="connsiteX1428" fmla="*/ 205691 w 1153193"/>
                <a:gd name="connsiteY1428" fmla="*/ 882934 h 1313964"/>
                <a:gd name="connsiteX1429" fmla="*/ 204740 w 1153193"/>
                <a:gd name="connsiteY1429" fmla="*/ 882934 h 1313964"/>
                <a:gd name="connsiteX1430" fmla="*/ 204740 w 1153193"/>
                <a:gd name="connsiteY1430" fmla="*/ 883885 h 1313964"/>
                <a:gd name="connsiteX1431" fmla="*/ 202842 w 1153193"/>
                <a:gd name="connsiteY1431" fmla="*/ 885778 h 1313964"/>
                <a:gd name="connsiteX1432" fmla="*/ 200945 w 1153193"/>
                <a:gd name="connsiteY1432" fmla="*/ 884836 h 1313964"/>
                <a:gd name="connsiteX1433" fmla="*/ 199994 w 1153193"/>
                <a:gd name="connsiteY1433" fmla="*/ 883885 h 1313964"/>
                <a:gd name="connsiteX1434" fmla="*/ 199047 w 1153193"/>
                <a:gd name="connsiteY1434" fmla="*/ 883885 h 1313964"/>
                <a:gd name="connsiteX1435" fmla="*/ 198096 w 1153193"/>
                <a:gd name="connsiteY1435" fmla="*/ 888631 h 1313964"/>
                <a:gd name="connsiteX1436" fmla="*/ 195248 w 1153193"/>
                <a:gd name="connsiteY1436" fmla="*/ 900016 h 1313964"/>
                <a:gd name="connsiteX1437" fmla="*/ 194296 w 1153193"/>
                <a:gd name="connsiteY1437" fmla="*/ 903816 h 1313964"/>
                <a:gd name="connsiteX1438" fmla="*/ 193350 w 1153193"/>
                <a:gd name="connsiteY1438" fmla="*/ 901914 h 1313964"/>
                <a:gd name="connsiteX1439" fmla="*/ 188599 w 1153193"/>
                <a:gd name="connsiteY1439" fmla="*/ 900016 h 1313964"/>
                <a:gd name="connsiteX1440" fmla="*/ 187653 w 1153193"/>
                <a:gd name="connsiteY1440" fmla="*/ 897168 h 1313964"/>
                <a:gd name="connsiteX1441" fmla="*/ 184804 w 1153193"/>
                <a:gd name="connsiteY1441" fmla="*/ 891470 h 1313964"/>
                <a:gd name="connsiteX1442" fmla="*/ 183853 w 1153193"/>
                <a:gd name="connsiteY1442" fmla="*/ 887680 h 1313964"/>
                <a:gd name="connsiteX1443" fmla="*/ 180058 w 1153193"/>
                <a:gd name="connsiteY1443" fmla="*/ 880090 h 1313964"/>
                <a:gd name="connsiteX1444" fmla="*/ 176258 w 1153193"/>
                <a:gd name="connsiteY1444" fmla="*/ 873442 h 1313964"/>
                <a:gd name="connsiteX1445" fmla="*/ 176258 w 1153193"/>
                <a:gd name="connsiteY1445" fmla="*/ 872490 h 1313964"/>
                <a:gd name="connsiteX1446" fmla="*/ 176258 w 1153193"/>
                <a:gd name="connsiteY1446" fmla="*/ 871534 h 1313964"/>
                <a:gd name="connsiteX1447" fmla="*/ 177204 w 1153193"/>
                <a:gd name="connsiteY1447" fmla="*/ 867744 h 1313964"/>
                <a:gd name="connsiteX1448" fmla="*/ 178155 w 1153193"/>
                <a:gd name="connsiteY1448" fmla="*/ 864895 h 1313964"/>
                <a:gd name="connsiteX1449" fmla="*/ 180058 w 1153193"/>
                <a:gd name="connsiteY1449" fmla="*/ 862998 h 1313964"/>
                <a:gd name="connsiteX1450" fmla="*/ 182901 w 1153193"/>
                <a:gd name="connsiteY1450" fmla="*/ 860149 h 1313964"/>
                <a:gd name="connsiteX1451" fmla="*/ 182901 w 1153193"/>
                <a:gd name="connsiteY1451" fmla="*/ 860149 h 1313964"/>
                <a:gd name="connsiteX1452" fmla="*/ 183853 w 1153193"/>
                <a:gd name="connsiteY1452" fmla="*/ 859198 h 1313964"/>
                <a:gd name="connsiteX1453" fmla="*/ 185750 w 1153193"/>
                <a:gd name="connsiteY1453" fmla="*/ 858247 h 1313964"/>
                <a:gd name="connsiteX1454" fmla="*/ 186701 w 1153193"/>
                <a:gd name="connsiteY1454" fmla="*/ 856349 h 1313964"/>
                <a:gd name="connsiteX1455" fmla="*/ 187653 w 1153193"/>
                <a:gd name="connsiteY1455" fmla="*/ 850652 h 1313964"/>
                <a:gd name="connsiteX1456" fmla="*/ 186701 w 1153193"/>
                <a:gd name="connsiteY1456" fmla="*/ 848754 h 1313964"/>
                <a:gd name="connsiteX1457" fmla="*/ 184804 w 1153193"/>
                <a:gd name="connsiteY1457" fmla="*/ 848754 h 1313964"/>
                <a:gd name="connsiteX1458" fmla="*/ 181004 w 1153193"/>
                <a:gd name="connsiteY1458" fmla="*/ 849706 h 1313964"/>
                <a:gd name="connsiteX1459" fmla="*/ 179107 w 1153193"/>
                <a:gd name="connsiteY1459" fmla="*/ 849706 h 1313964"/>
                <a:gd name="connsiteX1460" fmla="*/ 170560 w 1153193"/>
                <a:gd name="connsiteY1460" fmla="*/ 848754 h 1313964"/>
                <a:gd name="connsiteX1461" fmla="*/ 167712 w 1153193"/>
                <a:gd name="connsiteY1461" fmla="*/ 846857 h 1313964"/>
                <a:gd name="connsiteX1462" fmla="*/ 170560 w 1153193"/>
                <a:gd name="connsiteY1462" fmla="*/ 833555 h 1313964"/>
                <a:gd name="connsiteX1463" fmla="*/ 172458 w 1153193"/>
                <a:gd name="connsiteY1463" fmla="*/ 827867 h 1313964"/>
                <a:gd name="connsiteX1464" fmla="*/ 165814 w 1153193"/>
                <a:gd name="connsiteY1464" fmla="*/ 826916 h 1313964"/>
                <a:gd name="connsiteX1465" fmla="*/ 163917 w 1153193"/>
                <a:gd name="connsiteY1465" fmla="*/ 826916 h 1313964"/>
                <a:gd name="connsiteX1466" fmla="*/ 162966 w 1153193"/>
                <a:gd name="connsiteY1466" fmla="*/ 827867 h 1313964"/>
                <a:gd name="connsiteX1467" fmla="*/ 160117 w 1153193"/>
                <a:gd name="connsiteY1467" fmla="*/ 829765 h 1313964"/>
                <a:gd name="connsiteX1468" fmla="*/ 159166 w 1153193"/>
                <a:gd name="connsiteY1468" fmla="*/ 830716 h 1313964"/>
                <a:gd name="connsiteX1469" fmla="*/ 157268 w 1153193"/>
                <a:gd name="connsiteY1469" fmla="*/ 832613 h 1313964"/>
                <a:gd name="connsiteX1470" fmla="*/ 157268 w 1153193"/>
                <a:gd name="connsiteY1470" fmla="*/ 833555 h 1313964"/>
                <a:gd name="connsiteX1471" fmla="*/ 156322 w 1153193"/>
                <a:gd name="connsiteY1471" fmla="*/ 835462 h 1313964"/>
                <a:gd name="connsiteX1472" fmla="*/ 155371 w 1153193"/>
                <a:gd name="connsiteY1472" fmla="*/ 837360 h 1313964"/>
                <a:gd name="connsiteX1473" fmla="*/ 154419 w 1153193"/>
                <a:gd name="connsiteY1473" fmla="*/ 847798 h 1313964"/>
                <a:gd name="connsiteX1474" fmla="*/ 151571 w 1153193"/>
                <a:gd name="connsiteY1474" fmla="*/ 850652 h 1313964"/>
                <a:gd name="connsiteX1475" fmla="*/ 149673 w 1153193"/>
                <a:gd name="connsiteY1475" fmla="*/ 851603 h 1313964"/>
                <a:gd name="connsiteX1476" fmla="*/ 148722 w 1153193"/>
                <a:gd name="connsiteY1476" fmla="*/ 852549 h 1313964"/>
                <a:gd name="connsiteX1477" fmla="*/ 146825 w 1153193"/>
                <a:gd name="connsiteY1477" fmla="*/ 853501 h 1313964"/>
                <a:gd name="connsiteX1478" fmla="*/ 145873 w 1153193"/>
                <a:gd name="connsiteY1478" fmla="*/ 854452 h 1313964"/>
                <a:gd name="connsiteX1479" fmla="*/ 137347 w 1153193"/>
                <a:gd name="connsiteY1479" fmla="*/ 854452 h 1313964"/>
                <a:gd name="connsiteX1480" fmla="*/ 134478 w 1153193"/>
                <a:gd name="connsiteY1480" fmla="*/ 851603 h 1313964"/>
                <a:gd name="connsiteX1481" fmla="*/ 133552 w 1153193"/>
                <a:gd name="connsiteY1481" fmla="*/ 849706 h 1313964"/>
                <a:gd name="connsiteX1482" fmla="*/ 130684 w 1153193"/>
                <a:gd name="connsiteY1482" fmla="*/ 847798 h 1313964"/>
                <a:gd name="connsiteX1483" fmla="*/ 130684 w 1153193"/>
                <a:gd name="connsiteY1483" fmla="*/ 847798 h 1313964"/>
                <a:gd name="connsiteX1484" fmla="*/ 112665 w 1153193"/>
                <a:gd name="connsiteY1484" fmla="*/ 849706 h 1313964"/>
                <a:gd name="connsiteX1485" fmla="*/ 104114 w 1153193"/>
                <a:gd name="connsiteY1485" fmla="*/ 849706 h 1313964"/>
                <a:gd name="connsiteX1486" fmla="*/ 101270 w 1153193"/>
                <a:gd name="connsiteY1486" fmla="*/ 847798 h 1313964"/>
                <a:gd name="connsiteX1487" fmla="*/ 101270 w 1153193"/>
                <a:gd name="connsiteY1487" fmla="*/ 846857 h 1313964"/>
                <a:gd name="connsiteX1488" fmla="*/ 102216 w 1153193"/>
                <a:gd name="connsiteY1488" fmla="*/ 829765 h 1313964"/>
                <a:gd name="connsiteX1489" fmla="*/ 103168 w 1153193"/>
                <a:gd name="connsiteY1489" fmla="*/ 825019 h 1313964"/>
                <a:gd name="connsiteX1490" fmla="*/ 102216 w 1153193"/>
                <a:gd name="connsiteY1490" fmla="*/ 817424 h 1313964"/>
                <a:gd name="connsiteX1491" fmla="*/ 101270 w 1153193"/>
                <a:gd name="connsiteY1491" fmla="*/ 815521 h 1313964"/>
                <a:gd name="connsiteX1492" fmla="*/ 99368 w 1153193"/>
                <a:gd name="connsiteY1492" fmla="*/ 813624 h 1313964"/>
                <a:gd name="connsiteX1493" fmla="*/ 97470 w 1153193"/>
                <a:gd name="connsiteY1493" fmla="*/ 811726 h 1313964"/>
                <a:gd name="connsiteX1494" fmla="*/ 96519 w 1153193"/>
                <a:gd name="connsiteY1494" fmla="*/ 810775 h 1313964"/>
                <a:gd name="connsiteX1495" fmla="*/ 92724 w 1153193"/>
                <a:gd name="connsiteY1495" fmla="*/ 808878 h 1313964"/>
                <a:gd name="connsiteX1496" fmla="*/ 90827 w 1153193"/>
                <a:gd name="connsiteY1496" fmla="*/ 806029 h 1313964"/>
                <a:gd name="connsiteX1497" fmla="*/ 88929 w 1153193"/>
                <a:gd name="connsiteY1497" fmla="*/ 803180 h 1313964"/>
                <a:gd name="connsiteX1498" fmla="*/ 82280 w 1153193"/>
                <a:gd name="connsiteY1498" fmla="*/ 804131 h 1313964"/>
                <a:gd name="connsiteX1499" fmla="*/ 79432 w 1153193"/>
                <a:gd name="connsiteY1499" fmla="*/ 808878 h 1313964"/>
                <a:gd name="connsiteX1500" fmla="*/ 73734 w 1153193"/>
                <a:gd name="connsiteY1500" fmla="*/ 813624 h 1313964"/>
                <a:gd name="connsiteX1501" fmla="*/ 68988 w 1153193"/>
                <a:gd name="connsiteY1501" fmla="*/ 811726 h 131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</a:cxnLst>
              <a:rect l="l" t="t" r="r" b="b"/>
              <a:pathLst>
                <a:path w="1153193" h="1313964">
                  <a:moveTo>
                    <a:pt x="67086" y="811726"/>
                  </a:moveTo>
                  <a:lnTo>
                    <a:pt x="71559" y="797780"/>
                  </a:lnTo>
                  <a:lnTo>
                    <a:pt x="82077" y="791533"/>
                  </a:lnTo>
                  <a:lnTo>
                    <a:pt x="78198" y="782560"/>
                  </a:lnTo>
                  <a:lnTo>
                    <a:pt x="76137" y="777795"/>
                  </a:lnTo>
                  <a:lnTo>
                    <a:pt x="77178" y="771577"/>
                  </a:lnTo>
                  <a:lnTo>
                    <a:pt x="77178" y="771577"/>
                  </a:lnTo>
                  <a:lnTo>
                    <a:pt x="78297" y="764884"/>
                  </a:lnTo>
                  <a:lnTo>
                    <a:pt x="79684" y="756580"/>
                  </a:lnTo>
                  <a:lnTo>
                    <a:pt x="82077" y="742287"/>
                  </a:lnTo>
                  <a:lnTo>
                    <a:pt x="70831" y="728168"/>
                  </a:lnTo>
                  <a:lnTo>
                    <a:pt x="31365" y="710748"/>
                  </a:lnTo>
                  <a:lnTo>
                    <a:pt x="17716" y="707295"/>
                  </a:lnTo>
                  <a:lnTo>
                    <a:pt x="18663" y="700647"/>
                  </a:lnTo>
                  <a:lnTo>
                    <a:pt x="20565" y="696852"/>
                  </a:lnTo>
                  <a:lnTo>
                    <a:pt x="19614" y="694008"/>
                  </a:lnTo>
                  <a:lnTo>
                    <a:pt x="18663" y="693052"/>
                  </a:lnTo>
                  <a:lnTo>
                    <a:pt x="18663" y="693052"/>
                  </a:lnTo>
                  <a:lnTo>
                    <a:pt x="21061" y="685234"/>
                  </a:lnTo>
                  <a:lnTo>
                    <a:pt x="21061" y="678813"/>
                  </a:lnTo>
                  <a:lnTo>
                    <a:pt x="21061" y="678813"/>
                  </a:lnTo>
                  <a:lnTo>
                    <a:pt x="16186" y="672675"/>
                  </a:lnTo>
                  <a:lnTo>
                    <a:pt x="12093" y="667522"/>
                  </a:lnTo>
                  <a:lnTo>
                    <a:pt x="7273" y="666467"/>
                  </a:lnTo>
                  <a:lnTo>
                    <a:pt x="8100" y="662494"/>
                  </a:lnTo>
                  <a:lnTo>
                    <a:pt x="8100" y="662494"/>
                  </a:lnTo>
                  <a:lnTo>
                    <a:pt x="5935" y="656985"/>
                  </a:lnTo>
                  <a:lnTo>
                    <a:pt x="2215" y="647512"/>
                  </a:lnTo>
                  <a:lnTo>
                    <a:pt x="4414" y="653121"/>
                  </a:lnTo>
                  <a:lnTo>
                    <a:pt x="0" y="641879"/>
                  </a:lnTo>
                  <a:lnTo>
                    <a:pt x="11068" y="637990"/>
                  </a:lnTo>
                  <a:lnTo>
                    <a:pt x="12965" y="637044"/>
                  </a:lnTo>
                  <a:lnTo>
                    <a:pt x="15819" y="629449"/>
                  </a:lnTo>
                  <a:lnTo>
                    <a:pt x="16765" y="628498"/>
                  </a:lnTo>
                  <a:lnTo>
                    <a:pt x="17716" y="627547"/>
                  </a:lnTo>
                  <a:lnTo>
                    <a:pt x="19614" y="618054"/>
                  </a:lnTo>
                  <a:lnTo>
                    <a:pt x="20565" y="614254"/>
                  </a:lnTo>
                  <a:lnTo>
                    <a:pt x="20565" y="613303"/>
                  </a:lnTo>
                  <a:lnTo>
                    <a:pt x="5370" y="604762"/>
                  </a:lnTo>
                  <a:lnTo>
                    <a:pt x="12019" y="593367"/>
                  </a:lnTo>
                  <a:lnTo>
                    <a:pt x="16765" y="590518"/>
                  </a:lnTo>
                  <a:lnTo>
                    <a:pt x="17716" y="589567"/>
                  </a:lnTo>
                  <a:lnTo>
                    <a:pt x="18663" y="588621"/>
                  </a:lnTo>
                  <a:lnTo>
                    <a:pt x="20565" y="585772"/>
                  </a:lnTo>
                  <a:lnTo>
                    <a:pt x="19614" y="581026"/>
                  </a:lnTo>
                  <a:lnTo>
                    <a:pt x="22463" y="567734"/>
                  </a:lnTo>
                  <a:lnTo>
                    <a:pt x="28160" y="565831"/>
                  </a:lnTo>
                  <a:lnTo>
                    <a:pt x="28160" y="565831"/>
                  </a:lnTo>
                  <a:lnTo>
                    <a:pt x="30058" y="564885"/>
                  </a:lnTo>
                  <a:lnTo>
                    <a:pt x="30058" y="563934"/>
                  </a:lnTo>
                  <a:lnTo>
                    <a:pt x="31960" y="562036"/>
                  </a:lnTo>
                  <a:lnTo>
                    <a:pt x="32906" y="560139"/>
                  </a:lnTo>
                  <a:lnTo>
                    <a:pt x="34809" y="558236"/>
                  </a:lnTo>
                  <a:lnTo>
                    <a:pt x="38604" y="557285"/>
                  </a:lnTo>
                  <a:lnTo>
                    <a:pt x="39555" y="557285"/>
                  </a:lnTo>
                  <a:lnTo>
                    <a:pt x="40506" y="559188"/>
                  </a:lnTo>
                  <a:lnTo>
                    <a:pt x="41452" y="560139"/>
                  </a:lnTo>
                  <a:lnTo>
                    <a:pt x="47150" y="560139"/>
                  </a:lnTo>
                  <a:lnTo>
                    <a:pt x="48096" y="558236"/>
                  </a:lnTo>
                  <a:lnTo>
                    <a:pt x="48096" y="556339"/>
                  </a:lnTo>
                  <a:lnTo>
                    <a:pt x="48096" y="555388"/>
                  </a:lnTo>
                  <a:lnTo>
                    <a:pt x="46198" y="550642"/>
                  </a:lnTo>
                  <a:lnTo>
                    <a:pt x="45252" y="544944"/>
                  </a:lnTo>
                  <a:lnTo>
                    <a:pt x="42404" y="541149"/>
                  </a:lnTo>
                  <a:lnTo>
                    <a:pt x="43350" y="540208"/>
                  </a:lnTo>
                  <a:lnTo>
                    <a:pt x="43350" y="539257"/>
                  </a:lnTo>
                  <a:lnTo>
                    <a:pt x="72783" y="526916"/>
                  </a:lnTo>
                  <a:lnTo>
                    <a:pt x="78480" y="529764"/>
                  </a:lnTo>
                  <a:lnTo>
                    <a:pt x="100319" y="543047"/>
                  </a:lnTo>
                  <a:lnTo>
                    <a:pt x="103168" y="541149"/>
                  </a:lnTo>
                  <a:lnTo>
                    <a:pt x="105065" y="537359"/>
                  </a:lnTo>
                  <a:lnTo>
                    <a:pt x="106968" y="536408"/>
                  </a:lnTo>
                  <a:lnTo>
                    <a:pt x="108865" y="531662"/>
                  </a:lnTo>
                  <a:lnTo>
                    <a:pt x="115494" y="530716"/>
                  </a:lnTo>
                  <a:lnTo>
                    <a:pt x="112665" y="521218"/>
                  </a:lnTo>
                  <a:lnTo>
                    <a:pt x="110762" y="518370"/>
                  </a:lnTo>
                  <a:lnTo>
                    <a:pt x="107914" y="514570"/>
                  </a:lnTo>
                  <a:lnTo>
                    <a:pt x="99368" y="507926"/>
                  </a:lnTo>
                  <a:lnTo>
                    <a:pt x="94621" y="503175"/>
                  </a:lnTo>
                  <a:lnTo>
                    <a:pt x="95573" y="501277"/>
                  </a:lnTo>
                  <a:lnTo>
                    <a:pt x="96519" y="486088"/>
                  </a:lnTo>
                  <a:lnTo>
                    <a:pt x="91773" y="479439"/>
                  </a:lnTo>
                  <a:lnTo>
                    <a:pt x="90827" y="478493"/>
                  </a:lnTo>
                  <a:lnTo>
                    <a:pt x="88929" y="477541"/>
                  </a:lnTo>
                  <a:lnTo>
                    <a:pt x="86075" y="474693"/>
                  </a:lnTo>
                  <a:lnTo>
                    <a:pt x="83232" y="471844"/>
                  </a:lnTo>
                  <a:lnTo>
                    <a:pt x="80378" y="470898"/>
                  </a:lnTo>
                  <a:lnTo>
                    <a:pt x="62340" y="460449"/>
                  </a:lnTo>
                  <a:lnTo>
                    <a:pt x="62340" y="457605"/>
                  </a:lnTo>
                  <a:lnTo>
                    <a:pt x="61388" y="456654"/>
                  </a:lnTo>
                  <a:lnTo>
                    <a:pt x="59491" y="455703"/>
                  </a:lnTo>
                  <a:lnTo>
                    <a:pt x="56642" y="454757"/>
                  </a:lnTo>
                  <a:lnTo>
                    <a:pt x="50950" y="455703"/>
                  </a:lnTo>
                  <a:lnTo>
                    <a:pt x="49047" y="454757"/>
                  </a:lnTo>
                  <a:lnTo>
                    <a:pt x="45252" y="454757"/>
                  </a:lnTo>
                  <a:lnTo>
                    <a:pt x="43350" y="454757"/>
                  </a:lnTo>
                  <a:lnTo>
                    <a:pt x="42404" y="451908"/>
                  </a:lnTo>
                  <a:lnTo>
                    <a:pt x="43350" y="449059"/>
                  </a:lnTo>
                  <a:lnTo>
                    <a:pt x="42404" y="447157"/>
                  </a:lnTo>
                  <a:lnTo>
                    <a:pt x="42404" y="446211"/>
                  </a:lnTo>
                  <a:lnTo>
                    <a:pt x="44301" y="439562"/>
                  </a:lnTo>
                  <a:lnTo>
                    <a:pt x="44301" y="436713"/>
                  </a:lnTo>
                  <a:lnTo>
                    <a:pt x="44301" y="432918"/>
                  </a:lnTo>
                  <a:lnTo>
                    <a:pt x="44301" y="431967"/>
                  </a:lnTo>
                  <a:lnTo>
                    <a:pt x="40506" y="426270"/>
                  </a:lnTo>
                  <a:lnTo>
                    <a:pt x="37652" y="425323"/>
                  </a:lnTo>
                  <a:lnTo>
                    <a:pt x="31960" y="425323"/>
                  </a:lnTo>
                  <a:lnTo>
                    <a:pt x="30058" y="424372"/>
                  </a:lnTo>
                  <a:lnTo>
                    <a:pt x="29111" y="424372"/>
                  </a:lnTo>
                  <a:lnTo>
                    <a:pt x="24360" y="426270"/>
                  </a:lnTo>
                  <a:lnTo>
                    <a:pt x="23414" y="425323"/>
                  </a:lnTo>
                  <a:lnTo>
                    <a:pt x="20565" y="416777"/>
                  </a:lnTo>
                  <a:lnTo>
                    <a:pt x="21516" y="415826"/>
                  </a:lnTo>
                  <a:lnTo>
                    <a:pt x="22463" y="414880"/>
                  </a:lnTo>
                  <a:lnTo>
                    <a:pt x="22463" y="408241"/>
                  </a:lnTo>
                  <a:lnTo>
                    <a:pt x="21516" y="400646"/>
                  </a:lnTo>
                  <a:lnTo>
                    <a:pt x="20565" y="397798"/>
                  </a:lnTo>
                  <a:lnTo>
                    <a:pt x="16765" y="395900"/>
                  </a:lnTo>
                  <a:lnTo>
                    <a:pt x="13917" y="393047"/>
                  </a:lnTo>
                  <a:lnTo>
                    <a:pt x="12965" y="392100"/>
                  </a:lnTo>
                  <a:lnTo>
                    <a:pt x="5370" y="387354"/>
                  </a:lnTo>
                  <a:lnTo>
                    <a:pt x="7273" y="383554"/>
                  </a:lnTo>
                  <a:lnTo>
                    <a:pt x="9170" y="380705"/>
                  </a:lnTo>
                  <a:lnTo>
                    <a:pt x="11068" y="379754"/>
                  </a:lnTo>
                  <a:lnTo>
                    <a:pt x="11068" y="378808"/>
                  </a:lnTo>
                  <a:lnTo>
                    <a:pt x="13917" y="373111"/>
                  </a:lnTo>
                  <a:lnTo>
                    <a:pt x="13917" y="372159"/>
                  </a:lnTo>
                  <a:lnTo>
                    <a:pt x="14868" y="370262"/>
                  </a:lnTo>
                  <a:lnTo>
                    <a:pt x="15819" y="367413"/>
                  </a:lnTo>
                  <a:lnTo>
                    <a:pt x="16765" y="365516"/>
                  </a:lnTo>
                  <a:lnTo>
                    <a:pt x="15819" y="363618"/>
                  </a:lnTo>
                  <a:lnTo>
                    <a:pt x="14868" y="362667"/>
                  </a:lnTo>
                  <a:lnTo>
                    <a:pt x="14868" y="361716"/>
                  </a:lnTo>
                  <a:lnTo>
                    <a:pt x="13917" y="359818"/>
                  </a:lnTo>
                  <a:lnTo>
                    <a:pt x="12965" y="358872"/>
                  </a:lnTo>
                  <a:lnTo>
                    <a:pt x="12965" y="356970"/>
                  </a:lnTo>
                  <a:lnTo>
                    <a:pt x="12019" y="355072"/>
                  </a:lnTo>
                  <a:lnTo>
                    <a:pt x="10122" y="350321"/>
                  </a:lnTo>
                  <a:lnTo>
                    <a:pt x="13917" y="350321"/>
                  </a:lnTo>
                  <a:lnTo>
                    <a:pt x="13917" y="350321"/>
                  </a:lnTo>
                  <a:lnTo>
                    <a:pt x="18663" y="350321"/>
                  </a:lnTo>
                  <a:lnTo>
                    <a:pt x="19614" y="350321"/>
                  </a:lnTo>
                  <a:lnTo>
                    <a:pt x="22463" y="349375"/>
                  </a:lnTo>
                  <a:lnTo>
                    <a:pt x="25311" y="348423"/>
                  </a:lnTo>
                  <a:lnTo>
                    <a:pt x="26263" y="348423"/>
                  </a:lnTo>
                  <a:lnTo>
                    <a:pt x="27209" y="345575"/>
                  </a:lnTo>
                  <a:lnTo>
                    <a:pt x="27209" y="344628"/>
                  </a:lnTo>
                  <a:lnTo>
                    <a:pt x="29111" y="344628"/>
                  </a:lnTo>
                  <a:lnTo>
                    <a:pt x="31009" y="344628"/>
                  </a:lnTo>
                  <a:lnTo>
                    <a:pt x="31960" y="343677"/>
                  </a:lnTo>
                  <a:lnTo>
                    <a:pt x="32906" y="342726"/>
                  </a:lnTo>
                  <a:lnTo>
                    <a:pt x="33857" y="343677"/>
                  </a:lnTo>
                  <a:lnTo>
                    <a:pt x="36706" y="342726"/>
                  </a:lnTo>
                  <a:lnTo>
                    <a:pt x="39555" y="341780"/>
                  </a:lnTo>
                  <a:lnTo>
                    <a:pt x="40506" y="339882"/>
                  </a:lnTo>
                  <a:lnTo>
                    <a:pt x="42404" y="337980"/>
                  </a:lnTo>
                  <a:lnTo>
                    <a:pt x="43350" y="337980"/>
                  </a:lnTo>
                  <a:lnTo>
                    <a:pt x="46198" y="336082"/>
                  </a:lnTo>
                  <a:lnTo>
                    <a:pt x="49998" y="334185"/>
                  </a:lnTo>
                  <a:lnTo>
                    <a:pt x="49998" y="332282"/>
                  </a:lnTo>
                  <a:lnTo>
                    <a:pt x="52847" y="328488"/>
                  </a:lnTo>
                  <a:lnTo>
                    <a:pt x="52847" y="328488"/>
                  </a:lnTo>
                  <a:lnTo>
                    <a:pt x="54745" y="326585"/>
                  </a:lnTo>
                  <a:lnTo>
                    <a:pt x="54745" y="326585"/>
                  </a:lnTo>
                  <a:lnTo>
                    <a:pt x="57593" y="325639"/>
                  </a:lnTo>
                  <a:lnTo>
                    <a:pt x="60442" y="327536"/>
                  </a:lnTo>
                  <a:lnTo>
                    <a:pt x="62340" y="331331"/>
                  </a:lnTo>
                  <a:lnTo>
                    <a:pt x="63291" y="329434"/>
                  </a:lnTo>
                  <a:lnTo>
                    <a:pt x="66139" y="329434"/>
                  </a:lnTo>
                  <a:lnTo>
                    <a:pt x="68037" y="329434"/>
                  </a:lnTo>
                  <a:lnTo>
                    <a:pt x="69939" y="329434"/>
                  </a:lnTo>
                  <a:lnTo>
                    <a:pt x="71837" y="329434"/>
                  </a:lnTo>
                  <a:lnTo>
                    <a:pt x="78480" y="328488"/>
                  </a:lnTo>
                  <a:lnTo>
                    <a:pt x="78480" y="327536"/>
                  </a:lnTo>
                  <a:lnTo>
                    <a:pt x="79432" y="326585"/>
                  </a:lnTo>
                  <a:lnTo>
                    <a:pt x="80378" y="323736"/>
                  </a:lnTo>
                  <a:lnTo>
                    <a:pt x="80378" y="323736"/>
                  </a:lnTo>
                  <a:lnTo>
                    <a:pt x="81329" y="318990"/>
                  </a:lnTo>
                  <a:lnTo>
                    <a:pt x="84178" y="318039"/>
                  </a:lnTo>
                  <a:lnTo>
                    <a:pt x="87027" y="313293"/>
                  </a:lnTo>
                  <a:lnTo>
                    <a:pt x="90827" y="312342"/>
                  </a:lnTo>
                  <a:lnTo>
                    <a:pt x="92724" y="313293"/>
                  </a:lnTo>
                  <a:lnTo>
                    <a:pt x="94621" y="313293"/>
                  </a:lnTo>
                  <a:lnTo>
                    <a:pt x="94621" y="313293"/>
                  </a:lnTo>
                  <a:lnTo>
                    <a:pt x="96519" y="313293"/>
                  </a:lnTo>
                  <a:lnTo>
                    <a:pt x="98421" y="310449"/>
                  </a:lnTo>
                  <a:lnTo>
                    <a:pt x="99368" y="309498"/>
                  </a:lnTo>
                  <a:lnTo>
                    <a:pt x="98421" y="308547"/>
                  </a:lnTo>
                  <a:lnTo>
                    <a:pt x="96519" y="306649"/>
                  </a:lnTo>
                  <a:lnTo>
                    <a:pt x="95573" y="304752"/>
                  </a:lnTo>
                  <a:lnTo>
                    <a:pt x="94621" y="302849"/>
                  </a:lnTo>
                  <a:lnTo>
                    <a:pt x="92724" y="299064"/>
                  </a:lnTo>
                  <a:lnTo>
                    <a:pt x="91773" y="298113"/>
                  </a:lnTo>
                  <a:lnTo>
                    <a:pt x="89875" y="297162"/>
                  </a:lnTo>
                  <a:lnTo>
                    <a:pt x="86075" y="295264"/>
                  </a:lnTo>
                  <a:lnTo>
                    <a:pt x="85129" y="292416"/>
                  </a:lnTo>
                  <a:lnTo>
                    <a:pt x="85129" y="292416"/>
                  </a:lnTo>
                  <a:lnTo>
                    <a:pt x="86075" y="290518"/>
                  </a:lnTo>
                  <a:lnTo>
                    <a:pt x="87978" y="289567"/>
                  </a:lnTo>
                  <a:lnTo>
                    <a:pt x="88929" y="286718"/>
                  </a:lnTo>
                  <a:lnTo>
                    <a:pt x="90827" y="282918"/>
                  </a:lnTo>
                  <a:lnTo>
                    <a:pt x="90827" y="281021"/>
                  </a:lnTo>
                  <a:lnTo>
                    <a:pt x="92724" y="277226"/>
                  </a:lnTo>
                  <a:lnTo>
                    <a:pt x="98421" y="276275"/>
                  </a:lnTo>
                  <a:lnTo>
                    <a:pt x="108865" y="275323"/>
                  </a:lnTo>
                  <a:lnTo>
                    <a:pt x="124055" y="272480"/>
                  </a:lnTo>
                  <a:lnTo>
                    <a:pt x="128781" y="269626"/>
                  </a:lnTo>
                  <a:lnTo>
                    <a:pt x="128781" y="268680"/>
                  </a:lnTo>
                  <a:lnTo>
                    <a:pt x="131655" y="263928"/>
                  </a:lnTo>
                  <a:lnTo>
                    <a:pt x="134478" y="262982"/>
                  </a:lnTo>
                  <a:lnTo>
                    <a:pt x="137347" y="262982"/>
                  </a:lnTo>
                  <a:lnTo>
                    <a:pt x="145873" y="253490"/>
                  </a:lnTo>
                  <a:lnTo>
                    <a:pt x="145873" y="242095"/>
                  </a:lnTo>
                  <a:lnTo>
                    <a:pt x="147771" y="238295"/>
                  </a:lnTo>
                  <a:lnTo>
                    <a:pt x="146825" y="233549"/>
                  </a:lnTo>
                  <a:lnTo>
                    <a:pt x="150624" y="225003"/>
                  </a:lnTo>
                  <a:lnTo>
                    <a:pt x="151571" y="224057"/>
                  </a:lnTo>
                  <a:lnTo>
                    <a:pt x="153468" y="223105"/>
                  </a:lnTo>
                  <a:lnTo>
                    <a:pt x="162966" y="219305"/>
                  </a:lnTo>
                  <a:lnTo>
                    <a:pt x="171512" y="218359"/>
                  </a:lnTo>
                  <a:lnTo>
                    <a:pt x="177204" y="222154"/>
                  </a:lnTo>
                  <a:lnTo>
                    <a:pt x="191448" y="218359"/>
                  </a:lnTo>
                  <a:lnTo>
                    <a:pt x="199047" y="215510"/>
                  </a:lnTo>
                  <a:lnTo>
                    <a:pt x="200945" y="216457"/>
                  </a:lnTo>
                  <a:lnTo>
                    <a:pt x="209486" y="216457"/>
                  </a:lnTo>
                  <a:lnTo>
                    <a:pt x="214237" y="220257"/>
                  </a:lnTo>
                  <a:lnTo>
                    <a:pt x="223730" y="225954"/>
                  </a:lnTo>
                  <a:lnTo>
                    <a:pt x="234173" y="228803"/>
                  </a:lnTo>
                  <a:lnTo>
                    <a:pt x="236076" y="226900"/>
                  </a:lnTo>
                  <a:lnTo>
                    <a:pt x="243670" y="201267"/>
                  </a:lnTo>
                  <a:lnTo>
                    <a:pt x="250314" y="195570"/>
                  </a:lnTo>
                  <a:lnTo>
                    <a:pt x="258860" y="197467"/>
                  </a:lnTo>
                  <a:lnTo>
                    <a:pt x="269304" y="191770"/>
                  </a:lnTo>
                  <a:lnTo>
                    <a:pt x="267406" y="189872"/>
                  </a:lnTo>
                  <a:lnTo>
                    <a:pt x="267406" y="189872"/>
                  </a:lnTo>
                  <a:lnTo>
                    <a:pt x="266460" y="187975"/>
                  </a:lnTo>
                  <a:lnTo>
                    <a:pt x="266460" y="185126"/>
                  </a:lnTo>
                  <a:lnTo>
                    <a:pt x="269304" y="184175"/>
                  </a:lnTo>
                  <a:lnTo>
                    <a:pt x="276899" y="183228"/>
                  </a:lnTo>
                  <a:lnTo>
                    <a:pt x="278801" y="182277"/>
                  </a:lnTo>
                  <a:lnTo>
                    <a:pt x="279747" y="181331"/>
                  </a:lnTo>
                  <a:lnTo>
                    <a:pt x="283547" y="178477"/>
                  </a:lnTo>
                  <a:lnTo>
                    <a:pt x="284498" y="177531"/>
                  </a:lnTo>
                  <a:lnTo>
                    <a:pt x="286396" y="175634"/>
                  </a:lnTo>
                  <a:lnTo>
                    <a:pt x="289245" y="174692"/>
                  </a:lnTo>
                  <a:lnTo>
                    <a:pt x="292093" y="172790"/>
                  </a:lnTo>
                  <a:lnTo>
                    <a:pt x="293991" y="170892"/>
                  </a:lnTo>
                  <a:lnTo>
                    <a:pt x="294942" y="168044"/>
                  </a:lnTo>
                  <a:lnTo>
                    <a:pt x="294942" y="157600"/>
                  </a:lnTo>
                  <a:lnTo>
                    <a:pt x="294942" y="146205"/>
                  </a:lnTo>
                  <a:lnTo>
                    <a:pt x="294942" y="142410"/>
                  </a:lnTo>
                  <a:lnTo>
                    <a:pt x="295888" y="136713"/>
                  </a:lnTo>
                  <a:lnTo>
                    <a:pt x="294942" y="122469"/>
                  </a:lnTo>
                  <a:lnTo>
                    <a:pt x="293040" y="118674"/>
                  </a:lnTo>
                  <a:lnTo>
                    <a:pt x="292093" y="117723"/>
                  </a:lnTo>
                  <a:lnTo>
                    <a:pt x="291142" y="114875"/>
                  </a:lnTo>
                  <a:lnTo>
                    <a:pt x="290196" y="112977"/>
                  </a:lnTo>
                  <a:lnTo>
                    <a:pt x="306332" y="115826"/>
                  </a:lnTo>
                  <a:lnTo>
                    <a:pt x="308234" y="117723"/>
                  </a:lnTo>
                  <a:lnTo>
                    <a:pt x="311083" y="119621"/>
                  </a:lnTo>
                  <a:lnTo>
                    <a:pt x="312029" y="120572"/>
                  </a:lnTo>
                  <a:lnTo>
                    <a:pt x="340516" y="131016"/>
                  </a:lnTo>
                  <a:lnTo>
                    <a:pt x="360452" y="87339"/>
                  </a:lnTo>
                  <a:lnTo>
                    <a:pt x="372778" y="79744"/>
                  </a:lnTo>
                  <a:lnTo>
                    <a:pt x="387968" y="46526"/>
                  </a:lnTo>
                  <a:lnTo>
                    <a:pt x="389871" y="45574"/>
                  </a:lnTo>
                  <a:lnTo>
                    <a:pt x="388920" y="48423"/>
                  </a:lnTo>
                  <a:lnTo>
                    <a:pt x="387017" y="54120"/>
                  </a:lnTo>
                  <a:lnTo>
                    <a:pt x="387968" y="56969"/>
                  </a:lnTo>
                  <a:lnTo>
                    <a:pt x="388920" y="59818"/>
                  </a:lnTo>
                  <a:lnTo>
                    <a:pt x="389871" y="63603"/>
                  </a:lnTo>
                  <a:lnTo>
                    <a:pt x="390817" y="67403"/>
                  </a:lnTo>
                  <a:lnTo>
                    <a:pt x="391768" y="72149"/>
                  </a:lnTo>
                  <a:lnTo>
                    <a:pt x="392715" y="74998"/>
                  </a:lnTo>
                  <a:lnTo>
                    <a:pt x="393666" y="81641"/>
                  </a:lnTo>
                  <a:lnTo>
                    <a:pt x="394617" y="85441"/>
                  </a:lnTo>
                  <a:lnTo>
                    <a:pt x="395568" y="89241"/>
                  </a:lnTo>
                  <a:lnTo>
                    <a:pt x="399363" y="95885"/>
                  </a:lnTo>
                  <a:lnTo>
                    <a:pt x="400314" y="97782"/>
                  </a:lnTo>
                  <a:lnTo>
                    <a:pt x="401261" y="100631"/>
                  </a:lnTo>
                  <a:lnTo>
                    <a:pt x="403163" y="103480"/>
                  </a:lnTo>
                  <a:lnTo>
                    <a:pt x="405061" y="105377"/>
                  </a:lnTo>
                  <a:lnTo>
                    <a:pt x="406007" y="107280"/>
                  </a:lnTo>
                  <a:lnTo>
                    <a:pt x="413607" y="112026"/>
                  </a:lnTo>
                  <a:lnTo>
                    <a:pt x="417402" y="112977"/>
                  </a:lnTo>
                  <a:lnTo>
                    <a:pt x="419304" y="113928"/>
                  </a:lnTo>
                  <a:lnTo>
                    <a:pt x="420250" y="114875"/>
                  </a:lnTo>
                  <a:lnTo>
                    <a:pt x="422148" y="115826"/>
                  </a:lnTo>
                  <a:lnTo>
                    <a:pt x="422148" y="116772"/>
                  </a:lnTo>
                  <a:lnTo>
                    <a:pt x="423099" y="117723"/>
                  </a:lnTo>
                  <a:lnTo>
                    <a:pt x="424996" y="119621"/>
                  </a:lnTo>
                  <a:lnTo>
                    <a:pt x="424996" y="120572"/>
                  </a:lnTo>
                  <a:lnTo>
                    <a:pt x="427845" y="120572"/>
                  </a:lnTo>
                  <a:lnTo>
                    <a:pt x="429743" y="119621"/>
                  </a:lnTo>
                  <a:lnTo>
                    <a:pt x="438294" y="119621"/>
                  </a:lnTo>
                  <a:lnTo>
                    <a:pt x="443986" y="118674"/>
                  </a:lnTo>
                  <a:lnTo>
                    <a:pt x="449684" y="117723"/>
                  </a:lnTo>
                  <a:lnTo>
                    <a:pt x="451586" y="115826"/>
                  </a:lnTo>
                  <a:lnTo>
                    <a:pt x="454430" y="113928"/>
                  </a:lnTo>
                  <a:lnTo>
                    <a:pt x="455381" y="112977"/>
                  </a:lnTo>
                  <a:lnTo>
                    <a:pt x="472473" y="112026"/>
                  </a:lnTo>
                  <a:lnTo>
                    <a:pt x="479117" y="103480"/>
                  </a:lnTo>
                  <a:lnTo>
                    <a:pt x="495258" y="99685"/>
                  </a:lnTo>
                  <a:lnTo>
                    <a:pt x="535135" y="96836"/>
                  </a:lnTo>
                  <a:lnTo>
                    <a:pt x="543686" y="92085"/>
                  </a:lnTo>
                  <a:lnTo>
                    <a:pt x="547481" y="70252"/>
                  </a:lnTo>
                  <a:lnTo>
                    <a:pt x="540832" y="39877"/>
                  </a:lnTo>
                  <a:lnTo>
                    <a:pt x="550324" y="18990"/>
                  </a:lnTo>
                  <a:lnTo>
                    <a:pt x="556973" y="16141"/>
                  </a:lnTo>
                  <a:lnTo>
                    <a:pt x="565519" y="10444"/>
                  </a:lnTo>
                  <a:lnTo>
                    <a:pt x="574060" y="5698"/>
                  </a:lnTo>
                  <a:lnTo>
                    <a:pt x="580709" y="946"/>
                  </a:lnTo>
                  <a:lnTo>
                    <a:pt x="589255" y="0"/>
                  </a:lnTo>
                  <a:lnTo>
                    <a:pt x="595884" y="3800"/>
                  </a:lnTo>
                  <a:lnTo>
                    <a:pt x="599679" y="3800"/>
                  </a:lnTo>
                  <a:lnTo>
                    <a:pt x="601571" y="3800"/>
                  </a:lnTo>
                  <a:lnTo>
                    <a:pt x="609166" y="7595"/>
                  </a:lnTo>
                  <a:lnTo>
                    <a:pt x="612966" y="11390"/>
                  </a:lnTo>
                  <a:lnTo>
                    <a:pt x="618659" y="19936"/>
                  </a:lnTo>
                  <a:lnTo>
                    <a:pt x="625327" y="32282"/>
                  </a:lnTo>
                  <a:lnTo>
                    <a:pt x="627225" y="34180"/>
                  </a:lnTo>
                  <a:lnTo>
                    <a:pt x="634819" y="43672"/>
                  </a:lnTo>
                  <a:lnTo>
                    <a:pt x="632922" y="48423"/>
                  </a:lnTo>
                  <a:lnTo>
                    <a:pt x="631019" y="49369"/>
                  </a:lnTo>
                  <a:lnTo>
                    <a:pt x="632922" y="70252"/>
                  </a:lnTo>
                  <a:lnTo>
                    <a:pt x="641448" y="71203"/>
                  </a:lnTo>
                  <a:lnTo>
                    <a:pt x="645248" y="71203"/>
                  </a:lnTo>
                  <a:lnTo>
                    <a:pt x="669930" y="64554"/>
                  </a:lnTo>
                  <a:lnTo>
                    <a:pt x="685120" y="58867"/>
                  </a:lnTo>
                  <a:lnTo>
                    <a:pt x="689886" y="56969"/>
                  </a:lnTo>
                  <a:lnTo>
                    <a:pt x="693686" y="54120"/>
                  </a:lnTo>
                  <a:lnTo>
                    <a:pt x="694617" y="53169"/>
                  </a:lnTo>
                  <a:lnTo>
                    <a:pt x="698417" y="47472"/>
                  </a:lnTo>
                  <a:lnTo>
                    <a:pt x="701281" y="44623"/>
                  </a:lnTo>
                  <a:lnTo>
                    <a:pt x="707910" y="36077"/>
                  </a:lnTo>
                  <a:lnTo>
                    <a:pt x="704110" y="31331"/>
                  </a:lnTo>
                  <a:lnTo>
                    <a:pt x="705081" y="30380"/>
                  </a:lnTo>
                  <a:lnTo>
                    <a:pt x="714578" y="28482"/>
                  </a:lnTo>
                  <a:lnTo>
                    <a:pt x="722173" y="33233"/>
                  </a:lnTo>
                  <a:lnTo>
                    <a:pt x="735465" y="42726"/>
                  </a:lnTo>
                  <a:lnTo>
                    <a:pt x="742089" y="44623"/>
                  </a:lnTo>
                  <a:lnTo>
                    <a:pt x="743060" y="43672"/>
                  </a:lnTo>
                  <a:lnTo>
                    <a:pt x="744958" y="41774"/>
                  </a:lnTo>
                  <a:lnTo>
                    <a:pt x="749689" y="28482"/>
                  </a:lnTo>
                  <a:lnTo>
                    <a:pt x="749689" y="24682"/>
                  </a:lnTo>
                  <a:lnTo>
                    <a:pt x="754455" y="20887"/>
                  </a:lnTo>
                  <a:lnTo>
                    <a:pt x="757284" y="18990"/>
                  </a:lnTo>
                  <a:lnTo>
                    <a:pt x="758250" y="18039"/>
                  </a:lnTo>
                  <a:lnTo>
                    <a:pt x="770571" y="9492"/>
                  </a:lnTo>
                  <a:lnTo>
                    <a:pt x="774371" y="7595"/>
                  </a:lnTo>
                  <a:lnTo>
                    <a:pt x="776273" y="7595"/>
                  </a:lnTo>
                  <a:lnTo>
                    <a:pt x="779142" y="10444"/>
                  </a:lnTo>
                  <a:lnTo>
                    <a:pt x="784835" y="15190"/>
                  </a:lnTo>
                  <a:lnTo>
                    <a:pt x="800029" y="29433"/>
                  </a:lnTo>
                  <a:lnTo>
                    <a:pt x="804756" y="28482"/>
                  </a:lnTo>
                  <a:lnTo>
                    <a:pt x="808551" y="30380"/>
                  </a:lnTo>
                  <a:lnTo>
                    <a:pt x="813317" y="27536"/>
                  </a:lnTo>
                  <a:lnTo>
                    <a:pt x="822814" y="43672"/>
                  </a:lnTo>
                  <a:lnTo>
                    <a:pt x="849364" y="41774"/>
                  </a:lnTo>
                  <a:lnTo>
                    <a:pt x="859827" y="39877"/>
                  </a:lnTo>
                  <a:lnTo>
                    <a:pt x="863627" y="37979"/>
                  </a:lnTo>
                  <a:lnTo>
                    <a:pt x="864553" y="37028"/>
                  </a:lnTo>
                  <a:lnTo>
                    <a:pt x="872148" y="37028"/>
                  </a:lnTo>
                  <a:lnTo>
                    <a:pt x="879748" y="39877"/>
                  </a:lnTo>
                  <a:lnTo>
                    <a:pt x="882612" y="42726"/>
                  </a:lnTo>
                  <a:lnTo>
                    <a:pt x="879748" y="56018"/>
                  </a:lnTo>
                  <a:lnTo>
                    <a:pt x="878812" y="57915"/>
                  </a:lnTo>
                  <a:lnTo>
                    <a:pt x="857925" y="72149"/>
                  </a:lnTo>
                  <a:lnTo>
                    <a:pt x="856027" y="74998"/>
                  </a:lnTo>
                  <a:lnTo>
                    <a:pt x="832277" y="92085"/>
                  </a:lnTo>
                  <a:lnTo>
                    <a:pt x="826614" y="99685"/>
                  </a:lnTo>
                  <a:lnTo>
                    <a:pt x="829443" y="105377"/>
                  </a:lnTo>
                  <a:lnTo>
                    <a:pt x="833243" y="112977"/>
                  </a:lnTo>
                  <a:lnTo>
                    <a:pt x="837038" y="115826"/>
                  </a:lnTo>
                  <a:lnTo>
                    <a:pt x="837969" y="117723"/>
                  </a:lnTo>
                  <a:lnTo>
                    <a:pt x="853159" y="127216"/>
                  </a:lnTo>
                  <a:lnTo>
                    <a:pt x="855056" y="127216"/>
                  </a:lnTo>
                  <a:lnTo>
                    <a:pt x="856027" y="126269"/>
                  </a:lnTo>
                  <a:lnTo>
                    <a:pt x="863627" y="118674"/>
                  </a:lnTo>
                  <a:lnTo>
                    <a:pt x="871217" y="112977"/>
                  </a:lnTo>
                  <a:lnTo>
                    <a:pt x="872148" y="112977"/>
                  </a:lnTo>
                  <a:lnTo>
                    <a:pt x="873119" y="112977"/>
                  </a:lnTo>
                  <a:lnTo>
                    <a:pt x="874046" y="112026"/>
                  </a:lnTo>
                  <a:lnTo>
                    <a:pt x="879748" y="107280"/>
                  </a:lnTo>
                  <a:lnTo>
                    <a:pt x="881641" y="109177"/>
                  </a:lnTo>
                  <a:lnTo>
                    <a:pt x="883543" y="108231"/>
                  </a:lnTo>
                  <a:lnTo>
                    <a:pt x="886407" y="102533"/>
                  </a:lnTo>
                  <a:lnTo>
                    <a:pt x="890207" y="104431"/>
                  </a:lnTo>
                  <a:lnTo>
                    <a:pt x="893036" y="105377"/>
                  </a:lnTo>
                  <a:lnTo>
                    <a:pt x="895904" y="102533"/>
                  </a:lnTo>
                  <a:lnTo>
                    <a:pt x="918694" y="106328"/>
                  </a:lnTo>
                  <a:lnTo>
                    <a:pt x="921523" y="104431"/>
                  </a:lnTo>
                  <a:lnTo>
                    <a:pt x="924386" y="100631"/>
                  </a:lnTo>
                  <a:lnTo>
                    <a:pt x="926289" y="98734"/>
                  </a:lnTo>
                  <a:lnTo>
                    <a:pt x="927220" y="100631"/>
                  </a:lnTo>
                  <a:lnTo>
                    <a:pt x="931981" y="104431"/>
                  </a:lnTo>
                  <a:lnTo>
                    <a:pt x="933884" y="105377"/>
                  </a:lnTo>
                  <a:lnTo>
                    <a:pt x="943376" y="119621"/>
                  </a:lnTo>
                  <a:lnTo>
                    <a:pt x="941478" y="126269"/>
                  </a:lnTo>
                  <a:lnTo>
                    <a:pt x="942410" y="132913"/>
                  </a:lnTo>
                  <a:lnTo>
                    <a:pt x="957599" y="142410"/>
                  </a:lnTo>
                  <a:lnTo>
                    <a:pt x="980389" y="152854"/>
                  </a:lnTo>
                  <a:lnTo>
                    <a:pt x="996550" y="150956"/>
                  </a:lnTo>
                  <a:lnTo>
                    <a:pt x="1009837" y="148108"/>
                  </a:lnTo>
                  <a:lnTo>
                    <a:pt x="1010774" y="145259"/>
                  </a:lnTo>
                  <a:lnTo>
                    <a:pt x="1013637" y="141459"/>
                  </a:lnTo>
                  <a:lnTo>
                    <a:pt x="1016466" y="138610"/>
                  </a:lnTo>
                  <a:lnTo>
                    <a:pt x="1019335" y="138610"/>
                  </a:lnTo>
                  <a:lnTo>
                    <a:pt x="1026934" y="140508"/>
                  </a:lnTo>
                  <a:lnTo>
                    <a:pt x="1027861" y="141459"/>
                  </a:lnTo>
                  <a:lnTo>
                    <a:pt x="1030729" y="144308"/>
                  </a:lnTo>
                  <a:lnTo>
                    <a:pt x="1031661" y="144308"/>
                  </a:lnTo>
                  <a:lnTo>
                    <a:pt x="1033558" y="145259"/>
                  </a:lnTo>
                  <a:lnTo>
                    <a:pt x="1036427" y="147156"/>
                  </a:lnTo>
                  <a:lnTo>
                    <a:pt x="1037358" y="150005"/>
                  </a:lnTo>
                  <a:lnTo>
                    <a:pt x="1035456" y="162351"/>
                  </a:lnTo>
                  <a:lnTo>
                    <a:pt x="1037358" y="162351"/>
                  </a:lnTo>
                  <a:lnTo>
                    <a:pt x="1039256" y="160449"/>
                  </a:lnTo>
                  <a:lnTo>
                    <a:pt x="1041158" y="158551"/>
                  </a:lnTo>
                  <a:lnTo>
                    <a:pt x="1044022" y="156654"/>
                  </a:lnTo>
                  <a:lnTo>
                    <a:pt x="1046851" y="158551"/>
                  </a:lnTo>
                  <a:lnTo>
                    <a:pt x="1051617" y="159498"/>
                  </a:lnTo>
                  <a:lnTo>
                    <a:pt x="1052548" y="160449"/>
                  </a:lnTo>
                  <a:lnTo>
                    <a:pt x="1054445" y="161400"/>
                  </a:lnTo>
                  <a:lnTo>
                    <a:pt x="1055421" y="165195"/>
                  </a:lnTo>
                  <a:lnTo>
                    <a:pt x="1058245" y="170892"/>
                  </a:lnTo>
                  <a:lnTo>
                    <a:pt x="1063938" y="172790"/>
                  </a:lnTo>
                  <a:lnTo>
                    <a:pt x="1068669" y="174692"/>
                  </a:lnTo>
                  <a:lnTo>
                    <a:pt x="1070567" y="174692"/>
                  </a:lnTo>
                  <a:lnTo>
                    <a:pt x="1076274" y="171844"/>
                  </a:lnTo>
                  <a:lnTo>
                    <a:pt x="1078161" y="169946"/>
                  </a:lnTo>
                  <a:lnTo>
                    <a:pt x="1081962" y="171844"/>
                  </a:lnTo>
                  <a:lnTo>
                    <a:pt x="1083864" y="173741"/>
                  </a:lnTo>
                  <a:lnTo>
                    <a:pt x="1086727" y="174692"/>
                  </a:lnTo>
                  <a:lnTo>
                    <a:pt x="1087659" y="175634"/>
                  </a:lnTo>
                  <a:lnTo>
                    <a:pt x="1093356" y="177531"/>
                  </a:lnTo>
                  <a:lnTo>
                    <a:pt x="1100015" y="180380"/>
                  </a:lnTo>
                  <a:lnTo>
                    <a:pt x="1100951" y="181331"/>
                  </a:lnTo>
                  <a:lnTo>
                    <a:pt x="1101917" y="182277"/>
                  </a:lnTo>
                  <a:lnTo>
                    <a:pt x="1102854" y="182277"/>
                  </a:lnTo>
                  <a:lnTo>
                    <a:pt x="1105717" y="179429"/>
                  </a:lnTo>
                  <a:lnTo>
                    <a:pt x="1106648" y="178477"/>
                  </a:lnTo>
                  <a:lnTo>
                    <a:pt x="1111414" y="177531"/>
                  </a:lnTo>
                  <a:lnTo>
                    <a:pt x="1114253" y="181331"/>
                  </a:lnTo>
                  <a:lnTo>
                    <a:pt x="1115214" y="184175"/>
                  </a:lnTo>
                  <a:lnTo>
                    <a:pt x="1121843" y="179429"/>
                  </a:lnTo>
                  <a:lnTo>
                    <a:pt x="1122809" y="178477"/>
                  </a:lnTo>
                  <a:lnTo>
                    <a:pt x="1124707" y="176580"/>
                  </a:lnTo>
                  <a:lnTo>
                    <a:pt x="1124707" y="176580"/>
                  </a:lnTo>
                  <a:lnTo>
                    <a:pt x="1126609" y="175634"/>
                  </a:lnTo>
                  <a:lnTo>
                    <a:pt x="1129438" y="172790"/>
                  </a:lnTo>
                  <a:lnTo>
                    <a:pt x="1131336" y="174692"/>
                  </a:lnTo>
                  <a:lnTo>
                    <a:pt x="1131336" y="175634"/>
                  </a:lnTo>
                  <a:lnTo>
                    <a:pt x="1133238" y="177531"/>
                  </a:lnTo>
                  <a:lnTo>
                    <a:pt x="1134204" y="185126"/>
                  </a:lnTo>
                  <a:lnTo>
                    <a:pt x="1136102" y="187023"/>
                  </a:lnTo>
                  <a:lnTo>
                    <a:pt x="1137033" y="187023"/>
                  </a:lnTo>
                  <a:lnTo>
                    <a:pt x="1137999" y="187975"/>
                  </a:lnTo>
                  <a:lnTo>
                    <a:pt x="1141799" y="187975"/>
                  </a:lnTo>
                  <a:lnTo>
                    <a:pt x="1142730" y="188926"/>
                  </a:lnTo>
                  <a:lnTo>
                    <a:pt x="1146525" y="189872"/>
                  </a:lnTo>
                  <a:lnTo>
                    <a:pt x="1147492" y="190823"/>
                  </a:lnTo>
                  <a:lnTo>
                    <a:pt x="1149394" y="191770"/>
                  </a:lnTo>
                  <a:lnTo>
                    <a:pt x="1151291" y="192721"/>
                  </a:lnTo>
                  <a:lnTo>
                    <a:pt x="1153194" y="194623"/>
                  </a:lnTo>
                  <a:lnTo>
                    <a:pt x="1152223" y="196516"/>
                  </a:lnTo>
                  <a:lnTo>
                    <a:pt x="1151291" y="197467"/>
                  </a:lnTo>
                  <a:lnTo>
                    <a:pt x="1149394" y="198418"/>
                  </a:lnTo>
                  <a:lnTo>
                    <a:pt x="1148423" y="199369"/>
                  </a:lnTo>
                  <a:lnTo>
                    <a:pt x="1146525" y="205067"/>
                  </a:lnTo>
                  <a:lnTo>
                    <a:pt x="1146525" y="206013"/>
                  </a:lnTo>
                  <a:lnTo>
                    <a:pt x="1141799" y="208862"/>
                  </a:lnTo>
                  <a:lnTo>
                    <a:pt x="1142730" y="209813"/>
                  </a:lnTo>
                  <a:lnTo>
                    <a:pt x="1142730" y="210759"/>
                  </a:lnTo>
                  <a:lnTo>
                    <a:pt x="1140828" y="214559"/>
                  </a:lnTo>
                  <a:lnTo>
                    <a:pt x="1138931" y="219305"/>
                  </a:lnTo>
                  <a:lnTo>
                    <a:pt x="1134204" y="221203"/>
                  </a:lnTo>
                  <a:lnTo>
                    <a:pt x="1133238" y="219305"/>
                  </a:lnTo>
                  <a:lnTo>
                    <a:pt x="1132302" y="217408"/>
                  </a:lnTo>
                  <a:lnTo>
                    <a:pt x="1128502" y="214559"/>
                  </a:lnTo>
                  <a:lnTo>
                    <a:pt x="1127536" y="212662"/>
                  </a:lnTo>
                  <a:lnTo>
                    <a:pt x="1124707" y="211711"/>
                  </a:lnTo>
                  <a:lnTo>
                    <a:pt x="1123741" y="210759"/>
                  </a:lnTo>
                  <a:lnTo>
                    <a:pt x="1117112" y="211711"/>
                  </a:lnTo>
                  <a:lnTo>
                    <a:pt x="1117112" y="212662"/>
                  </a:lnTo>
                  <a:lnTo>
                    <a:pt x="1117112" y="219305"/>
                  </a:lnTo>
                  <a:lnTo>
                    <a:pt x="1117112" y="219305"/>
                  </a:lnTo>
                  <a:lnTo>
                    <a:pt x="1106648" y="220257"/>
                  </a:lnTo>
                  <a:lnTo>
                    <a:pt x="1097151" y="219305"/>
                  </a:lnTo>
                  <a:lnTo>
                    <a:pt x="1096225" y="220257"/>
                  </a:lnTo>
                  <a:lnTo>
                    <a:pt x="1095259" y="222154"/>
                  </a:lnTo>
                  <a:lnTo>
                    <a:pt x="1093356" y="225003"/>
                  </a:lnTo>
                  <a:lnTo>
                    <a:pt x="1092425" y="227851"/>
                  </a:lnTo>
                  <a:lnTo>
                    <a:pt x="1085766" y="227851"/>
                  </a:lnTo>
                  <a:lnTo>
                    <a:pt x="1082927" y="230700"/>
                  </a:lnTo>
                  <a:lnTo>
                    <a:pt x="1084830" y="239246"/>
                  </a:lnTo>
                  <a:lnTo>
                    <a:pt x="1085766" y="240193"/>
                  </a:lnTo>
                  <a:lnTo>
                    <a:pt x="1088630" y="242095"/>
                  </a:lnTo>
                  <a:lnTo>
                    <a:pt x="1087659" y="246841"/>
                  </a:lnTo>
                  <a:lnTo>
                    <a:pt x="1086727" y="250636"/>
                  </a:lnTo>
                  <a:lnTo>
                    <a:pt x="1084830" y="251587"/>
                  </a:lnTo>
                  <a:lnTo>
                    <a:pt x="1083864" y="252539"/>
                  </a:lnTo>
                  <a:lnTo>
                    <a:pt x="1082927" y="254436"/>
                  </a:lnTo>
                  <a:lnTo>
                    <a:pt x="1081030" y="254436"/>
                  </a:lnTo>
                  <a:lnTo>
                    <a:pt x="1077235" y="259182"/>
                  </a:lnTo>
                  <a:lnTo>
                    <a:pt x="1075333" y="259182"/>
                  </a:lnTo>
                  <a:lnTo>
                    <a:pt x="1074367" y="260134"/>
                  </a:lnTo>
                  <a:lnTo>
                    <a:pt x="1066772" y="271528"/>
                  </a:lnTo>
                  <a:lnTo>
                    <a:pt x="1065840" y="272480"/>
                  </a:lnTo>
                  <a:lnTo>
                    <a:pt x="1062035" y="274377"/>
                  </a:lnTo>
                  <a:lnTo>
                    <a:pt x="1039256" y="290518"/>
                  </a:lnTo>
                  <a:lnTo>
                    <a:pt x="1038324" y="291469"/>
                  </a:lnTo>
                  <a:lnTo>
                    <a:pt x="1032627" y="298113"/>
                  </a:lnTo>
                  <a:lnTo>
                    <a:pt x="1025963" y="301908"/>
                  </a:lnTo>
                  <a:lnTo>
                    <a:pt x="1024061" y="302849"/>
                  </a:lnTo>
                  <a:lnTo>
                    <a:pt x="997476" y="321839"/>
                  </a:lnTo>
                  <a:lnTo>
                    <a:pt x="990848" y="337029"/>
                  </a:lnTo>
                  <a:lnTo>
                    <a:pt x="981355" y="352223"/>
                  </a:lnTo>
                  <a:lnTo>
                    <a:pt x="982287" y="354121"/>
                  </a:lnTo>
                  <a:lnTo>
                    <a:pt x="974692" y="375959"/>
                  </a:lnTo>
                  <a:lnTo>
                    <a:pt x="973760" y="376910"/>
                  </a:lnTo>
                  <a:lnTo>
                    <a:pt x="968068" y="386403"/>
                  </a:lnTo>
                  <a:lnTo>
                    <a:pt x="966165" y="393998"/>
                  </a:lnTo>
                  <a:lnTo>
                    <a:pt x="979463" y="403495"/>
                  </a:lnTo>
                  <a:lnTo>
                    <a:pt x="982287" y="406344"/>
                  </a:lnTo>
                  <a:lnTo>
                    <a:pt x="983253" y="407290"/>
                  </a:lnTo>
                  <a:lnTo>
                    <a:pt x="916791" y="477541"/>
                  </a:lnTo>
                  <a:lnTo>
                    <a:pt x="912025" y="476595"/>
                  </a:lnTo>
                  <a:lnTo>
                    <a:pt x="908230" y="473747"/>
                  </a:lnTo>
                  <a:lnTo>
                    <a:pt x="877846" y="462352"/>
                  </a:lnTo>
                  <a:lnTo>
                    <a:pt x="870251" y="451908"/>
                  </a:lnTo>
                  <a:lnTo>
                    <a:pt x="859827" y="444313"/>
                  </a:lnTo>
                  <a:lnTo>
                    <a:pt x="855056" y="438616"/>
                  </a:lnTo>
                  <a:lnTo>
                    <a:pt x="815219" y="406344"/>
                  </a:lnTo>
                  <a:lnTo>
                    <a:pt x="813317" y="406344"/>
                  </a:lnTo>
                  <a:lnTo>
                    <a:pt x="811424" y="404441"/>
                  </a:lnTo>
                  <a:lnTo>
                    <a:pt x="811424" y="403495"/>
                  </a:lnTo>
                  <a:lnTo>
                    <a:pt x="810453" y="404441"/>
                  </a:lnTo>
                  <a:lnTo>
                    <a:pt x="809522" y="408241"/>
                  </a:lnTo>
                  <a:lnTo>
                    <a:pt x="806658" y="412036"/>
                  </a:lnTo>
                  <a:lnTo>
                    <a:pt x="805722" y="412987"/>
                  </a:lnTo>
                  <a:lnTo>
                    <a:pt x="804756" y="413929"/>
                  </a:lnTo>
                  <a:lnTo>
                    <a:pt x="805722" y="415826"/>
                  </a:lnTo>
                  <a:lnTo>
                    <a:pt x="804756" y="423421"/>
                  </a:lnTo>
                  <a:lnTo>
                    <a:pt x="805722" y="425323"/>
                  </a:lnTo>
                  <a:lnTo>
                    <a:pt x="807624" y="426270"/>
                  </a:lnTo>
                  <a:lnTo>
                    <a:pt x="803824" y="430070"/>
                  </a:lnTo>
                  <a:lnTo>
                    <a:pt x="798127" y="430070"/>
                  </a:lnTo>
                  <a:lnTo>
                    <a:pt x="793361" y="430070"/>
                  </a:lnTo>
                  <a:lnTo>
                    <a:pt x="790532" y="429118"/>
                  </a:lnTo>
                  <a:lnTo>
                    <a:pt x="787668" y="428167"/>
                  </a:lnTo>
                  <a:lnTo>
                    <a:pt x="787668" y="433870"/>
                  </a:lnTo>
                  <a:lnTo>
                    <a:pt x="787668" y="434816"/>
                  </a:lnTo>
                  <a:lnTo>
                    <a:pt x="788634" y="443362"/>
                  </a:lnTo>
                  <a:lnTo>
                    <a:pt x="789561" y="450957"/>
                  </a:lnTo>
                  <a:lnTo>
                    <a:pt x="790532" y="457605"/>
                  </a:lnTo>
                  <a:lnTo>
                    <a:pt x="792439" y="464249"/>
                  </a:lnTo>
                  <a:lnTo>
                    <a:pt x="790532" y="467098"/>
                  </a:lnTo>
                  <a:lnTo>
                    <a:pt x="781039" y="465200"/>
                  </a:lnTo>
                  <a:lnTo>
                    <a:pt x="778171" y="464249"/>
                  </a:lnTo>
                  <a:lnTo>
                    <a:pt x="774371" y="463303"/>
                  </a:lnTo>
                  <a:lnTo>
                    <a:pt x="767747" y="463303"/>
                  </a:lnTo>
                  <a:lnTo>
                    <a:pt x="764879" y="462352"/>
                  </a:lnTo>
                  <a:lnTo>
                    <a:pt x="761079" y="461400"/>
                  </a:lnTo>
                  <a:lnTo>
                    <a:pt x="758250" y="459503"/>
                  </a:lnTo>
                  <a:lnTo>
                    <a:pt x="756352" y="458552"/>
                  </a:lnTo>
                  <a:lnTo>
                    <a:pt x="755386" y="458552"/>
                  </a:lnTo>
                  <a:lnTo>
                    <a:pt x="754455" y="458552"/>
                  </a:lnTo>
                  <a:lnTo>
                    <a:pt x="752557" y="458552"/>
                  </a:lnTo>
                  <a:lnTo>
                    <a:pt x="746855" y="459503"/>
                  </a:lnTo>
                  <a:lnTo>
                    <a:pt x="742089" y="457605"/>
                  </a:lnTo>
                  <a:lnTo>
                    <a:pt x="739260" y="456654"/>
                  </a:lnTo>
                  <a:lnTo>
                    <a:pt x="736397" y="453806"/>
                  </a:lnTo>
                  <a:lnTo>
                    <a:pt x="734494" y="451908"/>
                  </a:lnTo>
                  <a:lnTo>
                    <a:pt x="731665" y="450957"/>
                  </a:lnTo>
                  <a:lnTo>
                    <a:pt x="729768" y="450011"/>
                  </a:lnTo>
                  <a:lnTo>
                    <a:pt x="729768" y="448108"/>
                  </a:lnTo>
                  <a:lnTo>
                    <a:pt x="725002" y="445260"/>
                  </a:lnTo>
                  <a:lnTo>
                    <a:pt x="723099" y="445260"/>
                  </a:lnTo>
                  <a:lnTo>
                    <a:pt x="719304" y="449059"/>
                  </a:lnTo>
                  <a:lnTo>
                    <a:pt x="718373" y="453806"/>
                  </a:lnTo>
                  <a:lnTo>
                    <a:pt x="717407" y="453806"/>
                  </a:lnTo>
                  <a:lnTo>
                    <a:pt x="710778" y="457605"/>
                  </a:lnTo>
                  <a:lnTo>
                    <a:pt x="710778" y="457605"/>
                  </a:lnTo>
                  <a:lnTo>
                    <a:pt x="703183" y="461400"/>
                  </a:lnTo>
                  <a:lnTo>
                    <a:pt x="700315" y="464249"/>
                  </a:lnTo>
                  <a:lnTo>
                    <a:pt x="700315" y="466147"/>
                  </a:lnTo>
                  <a:lnTo>
                    <a:pt x="699383" y="469000"/>
                  </a:lnTo>
                  <a:lnTo>
                    <a:pt x="697481" y="475644"/>
                  </a:lnTo>
                  <a:lnTo>
                    <a:pt x="696515" y="476595"/>
                  </a:lnTo>
                  <a:lnTo>
                    <a:pt x="694617" y="476595"/>
                  </a:lnTo>
                  <a:lnTo>
                    <a:pt x="692720" y="475644"/>
                  </a:lnTo>
                  <a:lnTo>
                    <a:pt x="689886" y="476595"/>
                  </a:lnTo>
                  <a:lnTo>
                    <a:pt x="687989" y="478493"/>
                  </a:lnTo>
                  <a:lnTo>
                    <a:pt x="685120" y="478493"/>
                  </a:lnTo>
                  <a:lnTo>
                    <a:pt x="685120" y="479439"/>
                  </a:lnTo>
                  <a:lnTo>
                    <a:pt x="685120" y="482288"/>
                  </a:lnTo>
                  <a:lnTo>
                    <a:pt x="682296" y="485136"/>
                  </a:lnTo>
                  <a:lnTo>
                    <a:pt x="680394" y="484190"/>
                  </a:lnTo>
                  <a:lnTo>
                    <a:pt x="678496" y="483239"/>
                  </a:lnTo>
                  <a:lnTo>
                    <a:pt x="678496" y="481341"/>
                  </a:lnTo>
                  <a:lnTo>
                    <a:pt x="678496" y="481341"/>
                  </a:lnTo>
                  <a:lnTo>
                    <a:pt x="676599" y="475644"/>
                  </a:lnTo>
                  <a:lnTo>
                    <a:pt x="675628" y="474693"/>
                  </a:lnTo>
                  <a:lnTo>
                    <a:pt x="674701" y="473747"/>
                  </a:lnTo>
                  <a:lnTo>
                    <a:pt x="671833" y="472795"/>
                  </a:lnTo>
                  <a:lnTo>
                    <a:pt x="670901" y="469947"/>
                  </a:lnTo>
                  <a:lnTo>
                    <a:pt x="668999" y="469000"/>
                  </a:lnTo>
                  <a:lnTo>
                    <a:pt x="667106" y="467098"/>
                  </a:lnTo>
                  <a:lnTo>
                    <a:pt x="666130" y="467098"/>
                  </a:lnTo>
                  <a:lnTo>
                    <a:pt x="664238" y="465200"/>
                  </a:lnTo>
                  <a:lnTo>
                    <a:pt x="664238" y="465200"/>
                  </a:lnTo>
                  <a:lnTo>
                    <a:pt x="662340" y="464249"/>
                  </a:lnTo>
                  <a:lnTo>
                    <a:pt x="657609" y="464249"/>
                  </a:lnTo>
                  <a:lnTo>
                    <a:pt x="657609" y="467098"/>
                  </a:lnTo>
                  <a:lnTo>
                    <a:pt x="655712" y="473747"/>
                  </a:lnTo>
                  <a:lnTo>
                    <a:pt x="654745" y="475644"/>
                  </a:lnTo>
                  <a:lnTo>
                    <a:pt x="652843" y="476595"/>
                  </a:lnTo>
                  <a:lnTo>
                    <a:pt x="652843" y="476595"/>
                  </a:lnTo>
                  <a:lnTo>
                    <a:pt x="653809" y="479439"/>
                  </a:lnTo>
                  <a:lnTo>
                    <a:pt x="654745" y="483239"/>
                  </a:lnTo>
                  <a:lnTo>
                    <a:pt x="654745" y="484190"/>
                  </a:lnTo>
                  <a:lnTo>
                    <a:pt x="651912" y="491785"/>
                  </a:lnTo>
                  <a:lnTo>
                    <a:pt x="650945" y="492736"/>
                  </a:lnTo>
                  <a:lnTo>
                    <a:pt x="650009" y="494634"/>
                  </a:lnTo>
                  <a:lnTo>
                    <a:pt x="648117" y="496531"/>
                  </a:lnTo>
                  <a:lnTo>
                    <a:pt x="645248" y="500331"/>
                  </a:lnTo>
                  <a:lnTo>
                    <a:pt x="646214" y="503175"/>
                  </a:lnTo>
                  <a:lnTo>
                    <a:pt x="645248" y="504126"/>
                  </a:lnTo>
                  <a:lnTo>
                    <a:pt x="645248" y="507926"/>
                  </a:lnTo>
                  <a:lnTo>
                    <a:pt x="643351" y="513623"/>
                  </a:lnTo>
                  <a:lnTo>
                    <a:pt x="642414" y="515521"/>
                  </a:lnTo>
                  <a:lnTo>
                    <a:pt x="642414" y="516472"/>
                  </a:lnTo>
                  <a:lnTo>
                    <a:pt x="640517" y="519321"/>
                  </a:lnTo>
                  <a:lnTo>
                    <a:pt x="639551" y="522164"/>
                  </a:lnTo>
                  <a:lnTo>
                    <a:pt x="638619" y="524067"/>
                  </a:lnTo>
                  <a:lnTo>
                    <a:pt x="635761" y="527862"/>
                  </a:lnTo>
                  <a:lnTo>
                    <a:pt x="635761" y="527862"/>
                  </a:lnTo>
                  <a:lnTo>
                    <a:pt x="634819" y="529764"/>
                  </a:lnTo>
                  <a:lnTo>
                    <a:pt x="634819" y="530716"/>
                  </a:lnTo>
                  <a:lnTo>
                    <a:pt x="636722" y="539257"/>
                  </a:lnTo>
                  <a:lnTo>
                    <a:pt x="638619" y="540208"/>
                  </a:lnTo>
                  <a:lnTo>
                    <a:pt x="640517" y="542096"/>
                  </a:lnTo>
                  <a:lnTo>
                    <a:pt x="641448" y="543047"/>
                  </a:lnTo>
                  <a:lnTo>
                    <a:pt x="644317" y="546842"/>
                  </a:lnTo>
                  <a:lnTo>
                    <a:pt x="646214" y="547793"/>
                  </a:lnTo>
                  <a:lnTo>
                    <a:pt x="649043" y="548744"/>
                  </a:lnTo>
                  <a:lnTo>
                    <a:pt x="651912" y="551588"/>
                  </a:lnTo>
                  <a:lnTo>
                    <a:pt x="654745" y="555388"/>
                  </a:lnTo>
                  <a:lnTo>
                    <a:pt x="654745" y="556339"/>
                  </a:lnTo>
                  <a:lnTo>
                    <a:pt x="658540" y="557285"/>
                  </a:lnTo>
                  <a:lnTo>
                    <a:pt x="659506" y="559188"/>
                  </a:lnTo>
                  <a:lnTo>
                    <a:pt x="660438" y="560139"/>
                  </a:lnTo>
                  <a:lnTo>
                    <a:pt x="662340" y="561085"/>
                  </a:lnTo>
                  <a:lnTo>
                    <a:pt x="664238" y="562983"/>
                  </a:lnTo>
                  <a:lnTo>
                    <a:pt x="667106" y="566783"/>
                  </a:lnTo>
                  <a:lnTo>
                    <a:pt x="668999" y="571529"/>
                  </a:lnTo>
                  <a:lnTo>
                    <a:pt x="670901" y="573431"/>
                  </a:lnTo>
                  <a:lnTo>
                    <a:pt x="668999" y="578177"/>
                  </a:lnTo>
                  <a:lnTo>
                    <a:pt x="668999" y="580075"/>
                  </a:lnTo>
                  <a:lnTo>
                    <a:pt x="666130" y="579129"/>
                  </a:lnTo>
                  <a:lnTo>
                    <a:pt x="664238" y="579129"/>
                  </a:lnTo>
                  <a:lnTo>
                    <a:pt x="661404" y="579129"/>
                  </a:lnTo>
                  <a:lnTo>
                    <a:pt x="652843" y="580075"/>
                  </a:lnTo>
                  <a:lnTo>
                    <a:pt x="649043" y="578177"/>
                  </a:lnTo>
                  <a:lnTo>
                    <a:pt x="647146" y="577226"/>
                  </a:lnTo>
                  <a:lnTo>
                    <a:pt x="646214" y="576275"/>
                  </a:lnTo>
                  <a:lnTo>
                    <a:pt x="644317" y="574377"/>
                  </a:lnTo>
                  <a:lnTo>
                    <a:pt x="643351" y="573431"/>
                  </a:lnTo>
                  <a:lnTo>
                    <a:pt x="641448" y="572480"/>
                  </a:lnTo>
                  <a:lnTo>
                    <a:pt x="639551" y="571529"/>
                  </a:lnTo>
                  <a:lnTo>
                    <a:pt x="637648" y="570578"/>
                  </a:lnTo>
                  <a:lnTo>
                    <a:pt x="634819" y="567734"/>
                  </a:lnTo>
                  <a:lnTo>
                    <a:pt x="628156" y="564885"/>
                  </a:lnTo>
                  <a:lnTo>
                    <a:pt x="627225" y="563934"/>
                  </a:lnTo>
                  <a:lnTo>
                    <a:pt x="627225" y="562983"/>
                  </a:lnTo>
                  <a:lnTo>
                    <a:pt x="625327" y="560139"/>
                  </a:lnTo>
                  <a:lnTo>
                    <a:pt x="623425" y="559188"/>
                  </a:lnTo>
                  <a:lnTo>
                    <a:pt x="620561" y="559188"/>
                  </a:lnTo>
                  <a:lnTo>
                    <a:pt x="617732" y="556339"/>
                  </a:lnTo>
                  <a:lnTo>
                    <a:pt x="615830" y="558236"/>
                  </a:lnTo>
                  <a:lnTo>
                    <a:pt x="614864" y="559188"/>
                  </a:lnTo>
                  <a:lnTo>
                    <a:pt x="611064" y="567734"/>
                  </a:lnTo>
                  <a:lnTo>
                    <a:pt x="608235" y="569631"/>
                  </a:lnTo>
                  <a:lnTo>
                    <a:pt x="602537" y="570578"/>
                  </a:lnTo>
                  <a:lnTo>
                    <a:pt x="600650" y="569631"/>
                  </a:lnTo>
                  <a:lnTo>
                    <a:pt x="596850" y="569631"/>
                  </a:lnTo>
                  <a:lnTo>
                    <a:pt x="594952" y="568680"/>
                  </a:lnTo>
                  <a:lnTo>
                    <a:pt x="593986" y="567734"/>
                  </a:lnTo>
                  <a:lnTo>
                    <a:pt x="592084" y="566783"/>
                  </a:lnTo>
                  <a:lnTo>
                    <a:pt x="590187" y="565831"/>
                  </a:lnTo>
                  <a:lnTo>
                    <a:pt x="589255" y="564885"/>
                  </a:lnTo>
                  <a:lnTo>
                    <a:pt x="586411" y="562036"/>
                  </a:lnTo>
                  <a:lnTo>
                    <a:pt x="585455" y="561085"/>
                  </a:lnTo>
                  <a:lnTo>
                    <a:pt x="584509" y="559188"/>
                  </a:lnTo>
                  <a:lnTo>
                    <a:pt x="583558" y="556339"/>
                  </a:lnTo>
                  <a:lnTo>
                    <a:pt x="580709" y="555388"/>
                  </a:lnTo>
                  <a:lnTo>
                    <a:pt x="579763" y="554442"/>
                  </a:lnTo>
                  <a:lnTo>
                    <a:pt x="578811" y="553490"/>
                  </a:lnTo>
                  <a:lnTo>
                    <a:pt x="576914" y="551588"/>
                  </a:lnTo>
                  <a:lnTo>
                    <a:pt x="574060" y="549695"/>
                  </a:lnTo>
                  <a:lnTo>
                    <a:pt x="572168" y="551588"/>
                  </a:lnTo>
                  <a:lnTo>
                    <a:pt x="571217" y="552539"/>
                  </a:lnTo>
                  <a:lnTo>
                    <a:pt x="569314" y="560139"/>
                  </a:lnTo>
                  <a:lnTo>
                    <a:pt x="568368" y="564885"/>
                  </a:lnTo>
                  <a:lnTo>
                    <a:pt x="565519" y="568680"/>
                  </a:lnTo>
                  <a:lnTo>
                    <a:pt x="564568" y="578177"/>
                  </a:lnTo>
                  <a:lnTo>
                    <a:pt x="564568" y="579129"/>
                  </a:lnTo>
                  <a:lnTo>
                    <a:pt x="564568" y="580075"/>
                  </a:lnTo>
                  <a:lnTo>
                    <a:pt x="563622" y="582924"/>
                  </a:lnTo>
                  <a:lnTo>
                    <a:pt x="560773" y="582924"/>
                  </a:lnTo>
                  <a:lnTo>
                    <a:pt x="556973" y="581972"/>
                  </a:lnTo>
                  <a:lnTo>
                    <a:pt x="553178" y="582924"/>
                  </a:lnTo>
                  <a:lnTo>
                    <a:pt x="553178" y="582924"/>
                  </a:lnTo>
                  <a:lnTo>
                    <a:pt x="551281" y="581972"/>
                  </a:lnTo>
                  <a:lnTo>
                    <a:pt x="550324" y="585772"/>
                  </a:lnTo>
                  <a:lnTo>
                    <a:pt x="550324" y="587670"/>
                  </a:lnTo>
                  <a:lnTo>
                    <a:pt x="550324" y="590518"/>
                  </a:lnTo>
                  <a:lnTo>
                    <a:pt x="550324" y="595265"/>
                  </a:lnTo>
                  <a:lnTo>
                    <a:pt x="548432" y="598113"/>
                  </a:lnTo>
                  <a:lnTo>
                    <a:pt x="546530" y="599065"/>
                  </a:lnTo>
                  <a:lnTo>
                    <a:pt x="544632" y="598113"/>
                  </a:lnTo>
                  <a:lnTo>
                    <a:pt x="542730" y="597167"/>
                  </a:lnTo>
                  <a:lnTo>
                    <a:pt x="537983" y="595265"/>
                  </a:lnTo>
                  <a:lnTo>
                    <a:pt x="536086" y="595265"/>
                  </a:lnTo>
                  <a:lnTo>
                    <a:pt x="535135" y="596216"/>
                  </a:lnTo>
                  <a:lnTo>
                    <a:pt x="534188" y="596216"/>
                  </a:lnTo>
                  <a:lnTo>
                    <a:pt x="533237" y="596216"/>
                  </a:lnTo>
                  <a:lnTo>
                    <a:pt x="529442" y="596216"/>
                  </a:lnTo>
                  <a:lnTo>
                    <a:pt x="527540" y="595265"/>
                  </a:lnTo>
                  <a:lnTo>
                    <a:pt x="519945" y="595265"/>
                  </a:lnTo>
                  <a:lnTo>
                    <a:pt x="518994" y="594318"/>
                  </a:lnTo>
                  <a:lnTo>
                    <a:pt x="516145" y="597167"/>
                  </a:lnTo>
                  <a:lnTo>
                    <a:pt x="512350" y="598113"/>
                  </a:lnTo>
                  <a:lnTo>
                    <a:pt x="512350" y="599065"/>
                  </a:lnTo>
                  <a:lnTo>
                    <a:pt x="511404" y="601913"/>
                  </a:lnTo>
                  <a:lnTo>
                    <a:pt x="509501" y="601913"/>
                  </a:lnTo>
                  <a:lnTo>
                    <a:pt x="508550" y="601913"/>
                  </a:lnTo>
                  <a:lnTo>
                    <a:pt x="507599" y="601913"/>
                  </a:lnTo>
                  <a:lnTo>
                    <a:pt x="508550" y="603811"/>
                  </a:lnTo>
                  <a:lnTo>
                    <a:pt x="504755" y="610459"/>
                  </a:lnTo>
                  <a:lnTo>
                    <a:pt x="505711" y="611406"/>
                  </a:lnTo>
                  <a:lnTo>
                    <a:pt x="507599" y="611406"/>
                  </a:lnTo>
                  <a:lnTo>
                    <a:pt x="508550" y="609508"/>
                  </a:lnTo>
                  <a:lnTo>
                    <a:pt x="510452" y="610459"/>
                  </a:lnTo>
                  <a:lnTo>
                    <a:pt x="514248" y="609508"/>
                  </a:lnTo>
                  <a:lnTo>
                    <a:pt x="514248" y="608557"/>
                  </a:lnTo>
                  <a:lnTo>
                    <a:pt x="515199" y="607611"/>
                  </a:lnTo>
                  <a:lnTo>
                    <a:pt x="517096" y="607611"/>
                  </a:lnTo>
                  <a:lnTo>
                    <a:pt x="518994" y="607611"/>
                  </a:lnTo>
                  <a:lnTo>
                    <a:pt x="519945" y="607611"/>
                  </a:lnTo>
                  <a:lnTo>
                    <a:pt x="522794" y="607611"/>
                  </a:lnTo>
                  <a:lnTo>
                    <a:pt x="526589" y="609508"/>
                  </a:lnTo>
                  <a:lnTo>
                    <a:pt x="532291" y="611406"/>
                  </a:lnTo>
                  <a:lnTo>
                    <a:pt x="536086" y="614254"/>
                  </a:lnTo>
                  <a:lnTo>
                    <a:pt x="537983" y="618054"/>
                  </a:lnTo>
                  <a:lnTo>
                    <a:pt x="538935" y="621854"/>
                  </a:lnTo>
                  <a:lnTo>
                    <a:pt x="545578" y="620903"/>
                  </a:lnTo>
                  <a:lnTo>
                    <a:pt x="548432" y="623752"/>
                  </a:lnTo>
                  <a:lnTo>
                    <a:pt x="551281" y="624698"/>
                  </a:lnTo>
                  <a:lnTo>
                    <a:pt x="550324" y="627547"/>
                  </a:lnTo>
                  <a:lnTo>
                    <a:pt x="550324" y="629449"/>
                  </a:lnTo>
                  <a:lnTo>
                    <a:pt x="550324" y="635147"/>
                  </a:lnTo>
                  <a:lnTo>
                    <a:pt x="550324" y="636093"/>
                  </a:lnTo>
                  <a:lnTo>
                    <a:pt x="554124" y="637990"/>
                  </a:lnTo>
                  <a:lnTo>
                    <a:pt x="555076" y="638941"/>
                  </a:lnTo>
                  <a:lnTo>
                    <a:pt x="556027" y="639893"/>
                  </a:lnTo>
                  <a:lnTo>
                    <a:pt x="556973" y="641790"/>
                  </a:lnTo>
                  <a:lnTo>
                    <a:pt x="556973" y="645590"/>
                  </a:lnTo>
                  <a:lnTo>
                    <a:pt x="555076" y="647488"/>
                  </a:lnTo>
                  <a:lnTo>
                    <a:pt x="554124" y="649385"/>
                  </a:lnTo>
                  <a:lnTo>
                    <a:pt x="555076" y="657921"/>
                  </a:lnTo>
                  <a:lnTo>
                    <a:pt x="554124" y="658872"/>
                  </a:lnTo>
                  <a:lnTo>
                    <a:pt x="552227" y="663619"/>
                  </a:lnTo>
                  <a:lnTo>
                    <a:pt x="552227" y="666467"/>
                  </a:lnTo>
                  <a:lnTo>
                    <a:pt x="552227" y="670267"/>
                  </a:lnTo>
                  <a:lnTo>
                    <a:pt x="551281" y="675013"/>
                  </a:lnTo>
                  <a:lnTo>
                    <a:pt x="549378" y="675960"/>
                  </a:lnTo>
                  <a:lnTo>
                    <a:pt x="547481" y="675960"/>
                  </a:lnTo>
                  <a:lnTo>
                    <a:pt x="545578" y="677862"/>
                  </a:lnTo>
                  <a:lnTo>
                    <a:pt x="544632" y="686403"/>
                  </a:lnTo>
                  <a:lnTo>
                    <a:pt x="542730" y="689257"/>
                  </a:lnTo>
                  <a:lnTo>
                    <a:pt x="537037" y="687355"/>
                  </a:lnTo>
                  <a:lnTo>
                    <a:pt x="537983" y="682608"/>
                  </a:lnTo>
                  <a:lnTo>
                    <a:pt x="537983" y="680706"/>
                  </a:lnTo>
                  <a:lnTo>
                    <a:pt x="536086" y="676911"/>
                  </a:lnTo>
                  <a:lnTo>
                    <a:pt x="535135" y="675013"/>
                  </a:lnTo>
                  <a:lnTo>
                    <a:pt x="534188" y="674062"/>
                  </a:lnTo>
                  <a:lnTo>
                    <a:pt x="533237" y="671214"/>
                  </a:lnTo>
                  <a:lnTo>
                    <a:pt x="533237" y="668365"/>
                  </a:lnTo>
                  <a:lnTo>
                    <a:pt x="531335" y="666467"/>
                  </a:lnTo>
                  <a:lnTo>
                    <a:pt x="527540" y="664570"/>
                  </a:lnTo>
                  <a:lnTo>
                    <a:pt x="524696" y="665521"/>
                  </a:lnTo>
                  <a:lnTo>
                    <a:pt x="519945" y="664570"/>
                  </a:lnTo>
                  <a:lnTo>
                    <a:pt x="518047" y="664570"/>
                  </a:lnTo>
                  <a:lnTo>
                    <a:pt x="515199" y="663619"/>
                  </a:lnTo>
                  <a:lnTo>
                    <a:pt x="514248" y="657921"/>
                  </a:lnTo>
                  <a:lnTo>
                    <a:pt x="515199" y="655072"/>
                  </a:lnTo>
                  <a:lnTo>
                    <a:pt x="515199" y="654126"/>
                  </a:lnTo>
                  <a:lnTo>
                    <a:pt x="510452" y="648434"/>
                  </a:lnTo>
                  <a:lnTo>
                    <a:pt x="508550" y="645590"/>
                  </a:lnTo>
                  <a:lnTo>
                    <a:pt x="508550" y="640844"/>
                  </a:lnTo>
                  <a:lnTo>
                    <a:pt x="506653" y="633244"/>
                  </a:lnTo>
                  <a:lnTo>
                    <a:pt x="504755" y="634195"/>
                  </a:lnTo>
                  <a:lnTo>
                    <a:pt x="502853" y="635147"/>
                  </a:lnTo>
                  <a:lnTo>
                    <a:pt x="500955" y="641790"/>
                  </a:lnTo>
                  <a:lnTo>
                    <a:pt x="499058" y="644639"/>
                  </a:lnTo>
                  <a:lnTo>
                    <a:pt x="497160" y="648434"/>
                  </a:lnTo>
                  <a:lnTo>
                    <a:pt x="496214" y="650336"/>
                  </a:lnTo>
                  <a:lnTo>
                    <a:pt x="495258" y="652224"/>
                  </a:lnTo>
                  <a:lnTo>
                    <a:pt x="493355" y="652224"/>
                  </a:lnTo>
                  <a:lnTo>
                    <a:pt x="493355" y="653175"/>
                  </a:lnTo>
                  <a:lnTo>
                    <a:pt x="487663" y="658872"/>
                  </a:lnTo>
                  <a:lnTo>
                    <a:pt x="485761" y="658872"/>
                  </a:lnTo>
                  <a:lnTo>
                    <a:pt x="484814" y="658872"/>
                  </a:lnTo>
                  <a:lnTo>
                    <a:pt x="483863" y="657921"/>
                  </a:lnTo>
                  <a:lnTo>
                    <a:pt x="482917" y="658872"/>
                  </a:lnTo>
                  <a:lnTo>
                    <a:pt x="479117" y="658872"/>
                  </a:lnTo>
                  <a:lnTo>
                    <a:pt x="480068" y="661721"/>
                  </a:lnTo>
                  <a:lnTo>
                    <a:pt x="480068" y="665521"/>
                  </a:lnTo>
                  <a:lnTo>
                    <a:pt x="479117" y="667414"/>
                  </a:lnTo>
                  <a:lnTo>
                    <a:pt x="480068" y="669316"/>
                  </a:lnTo>
                  <a:lnTo>
                    <a:pt x="481970" y="673111"/>
                  </a:lnTo>
                  <a:lnTo>
                    <a:pt x="482917" y="674062"/>
                  </a:lnTo>
                  <a:lnTo>
                    <a:pt x="484814" y="675013"/>
                  </a:lnTo>
                  <a:lnTo>
                    <a:pt x="489565" y="680706"/>
                  </a:lnTo>
                  <a:lnTo>
                    <a:pt x="488614" y="680706"/>
                  </a:lnTo>
                  <a:lnTo>
                    <a:pt x="480068" y="681657"/>
                  </a:lnTo>
                  <a:lnTo>
                    <a:pt x="480068" y="682608"/>
                  </a:lnTo>
                  <a:lnTo>
                    <a:pt x="476268" y="684506"/>
                  </a:lnTo>
                  <a:lnTo>
                    <a:pt x="475322" y="685457"/>
                  </a:lnTo>
                  <a:lnTo>
                    <a:pt x="473424" y="685457"/>
                  </a:lnTo>
                  <a:lnTo>
                    <a:pt x="472473" y="685457"/>
                  </a:lnTo>
                  <a:lnTo>
                    <a:pt x="470571" y="684506"/>
                  </a:lnTo>
                  <a:lnTo>
                    <a:pt x="468673" y="683559"/>
                  </a:lnTo>
                  <a:lnTo>
                    <a:pt x="466776" y="681657"/>
                  </a:lnTo>
                  <a:lnTo>
                    <a:pt x="463927" y="682608"/>
                  </a:lnTo>
                  <a:lnTo>
                    <a:pt x="462981" y="682608"/>
                  </a:lnTo>
                  <a:lnTo>
                    <a:pt x="461078" y="682608"/>
                  </a:lnTo>
                  <a:lnTo>
                    <a:pt x="459181" y="681657"/>
                  </a:lnTo>
                  <a:lnTo>
                    <a:pt x="458230" y="684506"/>
                  </a:lnTo>
                  <a:lnTo>
                    <a:pt x="455381" y="686403"/>
                  </a:lnTo>
                  <a:lnTo>
                    <a:pt x="453483" y="685457"/>
                  </a:lnTo>
                  <a:lnTo>
                    <a:pt x="451586" y="685457"/>
                  </a:lnTo>
                  <a:lnTo>
                    <a:pt x="450635" y="687355"/>
                  </a:lnTo>
                  <a:lnTo>
                    <a:pt x="446835" y="689257"/>
                  </a:lnTo>
                  <a:lnTo>
                    <a:pt x="445889" y="690203"/>
                  </a:lnTo>
                  <a:lnTo>
                    <a:pt x="444937" y="691154"/>
                  </a:lnTo>
                  <a:lnTo>
                    <a:pt x="441137" y="692101"/>
                  </a:lnTo>
                  <a:lnTo>
                    <a:pt x="437342" y="703500"/>
                  </a:lnTo>
                  <a:lnTo>
                    <a:pt x="439240" y="706344"/>
                  </a:lnTo>
                  <a:lnTo>
                    <a:pt x="439240" y="710144"/>
                  </a:lnTo>
                  <a:lnTo>
                    <a:pt x="442089" y="711090"/>
                  </a:lnTo>
                  <a:lnTo>
                    <a:pt x="444937" y="714890"/>
                  </a:lnTo>
                  <a:lnTo>
                    <a:pt x="453483" y="717744"/>
                  </a:lnTo>
                  <a:lnTo>
                    <a:pt x="455381" y="720588"/>
                  </a:lnTo>
                  <a:lnTo>
                    <a:pt x="468673" y="723431"/>
                  </a:lnTo>
                  <a:lnTo>
                    <a:pt x="469620" y="724383"/>
                  </a:lnTo>
                  <a:lnTo>
                    <a:pt x="476268" y="726285"/>
                  </a:lnTo>
                  <a:lnTo>
                    <a:pt x="478166" y="726285"/>
                  </a:lnTo>
                  <a:lnTo>
                    <a:pt x="480068" y="725334"/>
                  </a:lnTo>
                  <a:lnTo>
                    <a:pt x="481970" y="724383"/>
                  </a:lnTo>
                  <a:lnTo>
                    <a:pt x="484814" y="725334"/>
                  </a:lnTo>
                  <a:lnTo>
                    <a:pt x="487663" y="726285"/>
                  </a:lnTo>
                  <a:lnTo>
                    <a:pt x="490512" y="727231"/>
                  </a:lnTo>
                  <a:lnTo>
                    <a:pt x="492409" y="729129"/>
                  </a:lnTo>
                  <a:lnTo>
                    <a:pt x="496214" y="731987"/>
                  </a:lnTo>
                  <a:lnTo>
                    <a:pt x="497160" y="732929"/>
                  </a:lnTo>
                  <a:lnTo>
                    <a:pt x="498107" y="735777"/>
                  </a:lnTo>
                  <a:lnTo>
                    <a:pt x="500955" y="737675"/>
                  </a:lnTo>
                  <a:lnTo>
                    <a:pt x="501907" y="742421"/>
                  </a:lnTo>
                  <a:lnTo>
                    <a:pt x="500955" y="745275"/>
                  </a:lnTo>
                  <a:lnTo>
                    <a:pt x="500955" y="749070"/>
                  </a:lnTo>
                  <a:lnTo>
                    <a:pt x="500955" y="750972"/>
                  </a:lnTo>
                  <a:lnTo>
                    <a:pt x="504755" y="761411"/>
                  </a:lnTo>
                  <a:lnTo>
                    <a:pt x="505711" y="762362"/>
                  </a:lnTo>
                  <a:lnTo>
                    <a:pt x="511404" y="763313"/>
                  </a:lnTo>
                  <a:lnTo>
                    <a:pt x="514248" y="764264"/>
                  </a:lnTo>
                  <a:lnTo>
                    <a:pt x="516145" y="765211"/>
                  </a:lnTo>
                  <a:lnTo>
                    <a:pt x="517096" y="766162"/>
                  </a:lnTo>
                  <a:lnTo>
                    <a:pt x="518994" y="767108"/>
                  </a:lnTo>
                  <a:lnTo>
                    <a:pt x="520896" y="767108"/>
                  </a:lnTo>
                  <a:lnTo>
                    <a:pt x="522794" y="767108"/>
                  </a:lnTo>
                  <a:lnTo>
                    <a:pt x="525642" y="769011"/>
                  </a:lnTo>
                  <a:lnTo>
                    <a:pt x="525642" y="772806"/>
                  </a:lnTo>
                  <a:lnTo>
                    <a:pt x="525642" y="773757"/>
                  </a:lnTo>
                  <a:lnTo>
                    <a:pt x="527540" y="785142"/>
                  </a:lnTo>
                  <a:lnTo>
                    <a:pt x="527540" y="787039"/>
                  </a:lnTo>
                  <a:lnTo>
                    <a:pt x="529442" y="793688"/>
                  </a:lnTo>
                  <a:lnTo>
                    <a:pt x="528491" y="794634"/>
                  </a:lnTo>
                  <a:lnTo>
                    <a:pt x="527540" y="795585"/>
                  </a:lnTo>
                  <a:lnTo>
                    <a:pt x="522794" y="800331"/>
                  </a:lnTo>
                  <a:lnTo>
                    <a:pt x="518994" y="804131"/>
                  </a:lnTo>
                  <a:lnTo>
                    <a:pt x="516145" y="805078"/>
                  </a:lnTo>
                  <a:lnTo>
                    <a:pt x="516145" y="806029"/>
                  </a:lnTo>
                  <a:lnTo>
                    <a:pt x="505711" y="806029"/>
                  </a:lnTo>
                  <a:lnTo>
                    <a:pt x="504755" y="805078"/>
                  </a:lnTo>
                  <a:lnTo>
                    <a:pt x="502853" y="812677"/>
                  </a:lnTo>
                  <a:lnTo>
                    <a:pt x="507599" y="819321"/>
                  </a:lnTo>
                  <a:lnTo>
                    <a:pt x="509501" y="822170"/>
                  </a:lnTo>
                  <a:lnTo>
                    <a:pt x="507599" y="834511"/>
                  </a:lnTo>
                  <a:lnTo>
                    <a:pt x="507599" y="835462"/>
                  </a:lnTo>
                  <a:lnTo>
                    <a:pt x="508550" y="837360"/>
                  </a:lnTo>
                  <a:lnTo>
                    <a:pt x="510452" y="840208"/>
                  </a:lnTo>
                  <a:lnTo>
                    <a:pt x="509501" y="841160"/>
                  </a:lnTo>
                  <a:lnTo>
                    <a:pt x="509501" y="844008"/>
                  </a:lnTo>
                  <a:lnTo>
                    <a:pt x="508550" y="844008"/>
                  </a:lnTo>
                  <a:lnTo>
                    <a:pt x="507599" y="850652"/>
                  </a:lnTo>
                  <a:lnTo>
                    <a:pt x="506653" y="852549"/>
                  </a:lnTo>
                  <a:lnTo>
                    <a:pt x="504755" y="853501"/>
                  </a:lnTo>
                  <a:lnTo>
                    <a:pt x="503809" y="856349"/>
                  </a:lnTo>
                  <a:lnTo>
                    <a:pt x="504755" y="862998"/>
                  </a:lnTo>
                  <a:lnTo>
                    <a:pt x="503809" y="863944"/>
                  </a:lnTo>
                  <a:lnTo>
                    <a:pt x="504755" y="873442"/>
                  </a:lnTo>
                  <a:lnTo>
                    <a:pt x="509501" y="876285"/>
                  </a:lnTo>
                  <a:lnTo>
                    <a:pt x="510452" y="878188"/>
                  </a:lnTo>
                  <a:lnTo>
                    <a:pt x="511404" y="880090"/>
                  </a:lnTo>
                  <a:lnTo>
                    <a:pt x="509501" y="884836"/>
                  </a:lnTo>
                  <a:lnTo>
                    <a:pt x="508550" y="886734"/>
                  </a:lnTo>
                  <a:lnTo>
                    <a:pt x="506653" y="887680"/>
                  </a:lnTo>
                  <a:lnTo>
                    <a:pt x="506653" y="888631"/>
                  </a:lnTo>
                  <a:lnTo>
                    <a:pt x="503809" y="894319"/>
                  </a:lnTo>
                  <a:lnTo>
                    <a:pt x="502853" y="900016"/>
                  </a:lnTo>
                  <a:lnTo>
                    <a:pt x="501907" y="900016"/>
                  </a:lnTo>
                  <a:lnTo>
                    <a:pt x="497160" y="901914"/>
                  </a:lnTo>
                  <a:lnTo>
                    <a:pt x="496214" y="906660"/>
                  </a:lnTo>
                  <a:lnTo>
                    <a:pt x="499058" y="914260"/>
                  </a:lnTo>
                  <a:lnTo>
                    <a:pt x="501907" y="914260"/>
                  </a:lnTo>
                  <a:lnTo>
                    <a:pt x="504755" y="914260"/>
                  </a:lnTo>
                  <a:lnTo>
                    <a:pt x="505711" y="914260"/>
                  </a:lnTo>
                  <a:lnTo>
                    <a:pt x="508550" y="918055"/>
                  </a:lnTo>
                  <a:lnTo>
                    <a:pt x="508550" y="922806"/>
                  </a:lnTo>
                  <a:lnTo>
                    <a:pt x="510452" y="923752"/>
                  </a:lnTo>
                  <a:lnTo>
                    <a:pt x="512350" y="931347"/>
                  </a:lnTo>
                  <a:lnTo>
                    <a:pt x="512350" y="932298"/>
                  </a:lnTo>
                  <a:lnTo>
                    <a:pt x="511404" y="933254"/>
                  </a:lnTo>
                  <a:lnTo>
                    <a:pt x="509501" y="935147"/>
                  </a:lnTo>
                  <a:lnTo>
                    <a:pt x="510452" y="935147"/>
                  </a:lnTo>
                  <a:lnTo>
                    <a:pt x="514248" y="940844"/>
                  </a:lnTo>
                  <a:lnTo>
                    <a:pt x="516145" y="943693"/>
                  </a:lnTo>
                  <a:lnTo>
                    <a:pt x="518047" y="944639"/>
                  </a:lnTo>
                  <a:lnTo>
                    <a:pt x="518994" y="946542"/>
                  </a:lnTo>
                  <a:lnTo>
                    <a:pt x="518994" y="946542"/>
                  </a:lnTo>
                  <a:lnTo>
                    <a:pt x="518994" y="950337"/>
                  </a:lnTo>
                  <a:lnTo>
                    <a:pt x="517096" y="951288"/>
                  </a:lnTo>
                  <a:lnTo>
                    <a:pt x="514248" y="955088"/>
                  </a:lnTo>
                  <a:lnTo>
                    <a:pt x="514248" y="957932"/>
                  </a:lnTo>
                  <a:lnTo>
                    <a:pt x="513301" y="958883"/>
                  </a:lnTo>
                  <a:lnTo>
                    <a:pt x="512350" y="959834"/>
                  </a:lnTo>
                  <a:lnTo>
                    <a:pt x="511404" y="962678"/>
                  </a:lnTo>
                  <a:lnTo>
                    <a:pt x="510452" y="962678"/>
                  </a:lnTo>
                  <a:lnTo>
                    <a:pt x="508550" y="962678"/>
                  </a:lnTo>
                  <a:lnTo>
                    <a:pt x="507599" y="962678"/>
                  </a:lnTo>
                  <a:lnTo>
                    <a:pt x="506653" y="962678"/>
                  </a:lnTo>
                  <a:lnTo>
                    <a:pt x="505711" y="962678"/>
                  </a:lnTo>
                  <a:lnTo>
                    <a:pt x="502853" y="963629"/>
                  </a:lnTo>
                  <a:lnTo>
                    <a:pt x="500004" y="969326"/>
                  </a:lnTo>
                  <a:lnTo>
                    <a:pt x="494312" y="972175"/>
                  </a:lnTo>
                  <a:lnTo>
                    <a:pt x="494312" y="975024"/>
                  </a:lnTo>
                  <a:lnTo>
                    <a:pt x="493355" y="975024"/>
                  </a:lnTo>
                  <a:lnTo>
                    <a:pt x="492409" y="975024"/>
                  </a:lnTo>
                  <a:lnTo>
                    <a:pt x="488614" y="977872"/>
                  </a:lnTo>
                  <a:lnTo>
                    <a:pt x="485761" y="978824"/>
                  </a:lnTo>
                  <a:lnTo>
                    <a:pt x="485761" y="981667"/>
                  </a:lnTo>
                  <a:lnTo>
                    <a:pt x="483863" y="989267"/>
                  </a:lnTo>
                  <a:lnTo>
                    <a:pt x="481970" y="991165"/>
                  </a:lnTo>
                  <a:lnTo>
                    <a:pt x="479117" y="996862"/>
                  </a:lnTo>
                  <a:lnTo>
                    <a:pt x="478166" y="997813"/>
                  </a:lnTo>
                  <a:lnTo>
                    <a:pt x="477224" y="999711"/>
                  </a:lnTo>
                  <a:lnTo>
                    <a:pt x="479117" y="1004457"/>
                  </a:lnTo>
                  <a:lnTo>
                    <a:pt x="479117" y="1004457"/>
                  </a:lnTo>
                  <a:lnTo>
                    <a:pt x="480068" y="1006354"/>
                  </a:lnTo>
                  <a:lnTo>
                    <a:pt x="481970" y="1012052"/>
                  </a:lnTo>
                  <a:lnTo>
                    <a:pt x="481019" y="1013954"/>
                  </a:lnTo>
                  <a:lnTo>
                    <a:pt x="481019" y="1014901"/>
                  </a:lnTo>
                  <a:lnTo>
                    <a:pt x="481970" y="1019642"/>
                  </a:lnTo>
                  <a:lnTo>
                    <a:pt x="483863" y="1021539"/>
                  </a:lnTo>
                  <a:lnTo>
                    <a:pt x="483863" y="1023437"/>
                  </a:lnTo>
                  <a:lnTo>
                    <a:pt x="484814" y="1030080"/>
                  </a:lnTo>
                  <a:lnTo>
                    <a:pt x="484814" y="1031983"/>
                  </a:lnTo>
                  <a:lnTo>
                    <a:pt x="485761" y="1035778"/>
                  </a:lnTo>
                  <a:lnTo>
                    <a:pt x="485761" y="1036729"/>
                  </a:lnTo>
                  <a:lnTo>
                    <a:pt x="485761" y="1037680"/>
                  </a:lnTo>
                  <a:lnTo>
                    <a:pt x="491468" y="1034832"/>
                  </a:lnTo>
                  <a:lnTo>
                    <a:pt x="496214" y="1035778"/>
                  </a:lnTo>
                  <a:lnTo>
                    <a:pt x="510452" y="1036729"/>
                  </a:lnTo>
                  <a:lnTo>
                    <a:pt x="512350" y="1037680"/>
                  </a:lnTo>
                  <a:lnTo>
                    <a:pt x="515199" y="1034832"/>
                  </a:lnTo>
                  <a:lnTo>
                    <a:pt x="519945" y="1019642"/>
                  </a:lnTo>
                  <a:lnTo>
                    <a:pt x="524696" y="1013954"/>
                  </a:lnTo>
                  <a:lnTo>
                    <a:pt x="526589" y="1011101"/>
                  </a:lnTo>
                  <a:lnTo>
                    <a:pt x="530389" y="1008257"/>
                  </a:lnTo>
                  <a:lnTo>
                    <a:pt x="532291" y="1013954"/>
                  </a:lnTo>
                  <a:lnTo>
                    <a:pt x="533237" y="1021539"/>
                  </a:lnTo>
                  <a:lnTo>
                    <a:pt x="533237" y="1024388"/>
                  </a:lnTo>
                  <a:lnTo>
                    <a:pt x="535135" y="1026285"/>
                  </a:lnTo>
                  <a:lnTo>
                    <a:pt x="536086" y="1026285"/>
                  </a:lnTo>
                  <a:lnTo>
                    <a:pt x="536086" y="1027237"/>
                  </a:lnTo>
                  <a:lnTo>
                    <a:pt x="537983" y="1028183"/>
                  </a:lnTo>
                  <a:lnTo>
                    <a:pt x="548432" y="1031983"/>
                  </a:lnTo>
                  <a:lnTo>
                    <a:pt x="549378" y="1031983"/>
                  </a:lnTo>
                  <a:lnTo>
                    <a:pt x="554124" y="1032934"/>
                  </a:lnTo>
                  <a:lnTo>
                    <a:pt x="556027" y="1034832"/>
                  </a:lnTo>
                  <a:lnTo>
                    <a:pt x="556973" y="1038632"/>
                  </a:lnTo>
                  <a:lnTo>
                    <a:pt x="561719" y="1043378"/>
                  </a:lnTo>
                  <a:lnTo>
                    <a:pt x="563622" y="1044324"/>
                  </a:lnTo>
                  <a:lnTo>
                    <a:pt x="565519" y="1044324"/>
                  </a:lnTo>
                  <a:lnTo>
                    <a:pt x="566470" y="1044324"/>
                  </a:lnTo>
                  <a:lnTo>
                    <a:pt x="568368" y="1044324"/>
                  </a:lnTo>
                  <a:lnTo>
                    <a:pt x="568368" y="1048124"/>
                  </a:lnTo>
                  <a:lnTo>
                    <a:pt x="576914" y="1057621"/>
                  </a:lnTo>
                  <a:lnTo>
                    <a:pt x="576914" y="1057621"/>
                  </a:lnTo>
                  <a:lnTo>
                    <a:pt x="578811" y="1059519"/>
                  </a:lnTo>
                  <a:lnTo>
                    <a:pt x="581660" y="1059519"/>
                  </a:lnTo>
                  <a:lnTo>
                    <a:pt x="584509" y="1060465"/>
                  </a:lnTo>
                  <a:lnTo>
                    <a:pt x="585455" y="1061416"/>
                  </a:lnTo>
                  <a:lnTo>
                    <a:pt x="589255" y="1059519"/>
                  </a:lnTo>
                  <a:lnTo>
                    <a:pt x="591157" y="1059519"/>
                  </a:lnTo>
                  <a:lnTo>
                    <a:pt x="594952" y="1057621"/>
                  </a:lnTo>
                  <a:lnTo>
                    <a:pt x="593986" y="1053821"/>
                  </a:lnTo>
                  <a:lnTo>
                    <a:pt x="595884" y="1050021"/>
                  </a:lnTo>
                  <a:lnTo>
                    <a:pt x="596850" y="1048124"/>
                  </a:lnTo>
                  <a:lnTo>
                    <a:pt x="599679" y="1047173"/>
                  </a:lnTo>
                  <a:lnTo>
                    <a:pt x="602537" y="1047173"/>
                  </a:lnTo>
                  <a:lnTo>
                    <a:pt x="605371" y="1046226"/>
                  </a:lnTo>
                  <a:lnTo>
                    <a:pt x="607274" y="1044324"/>
                  </a:lnTo>
                  <a:lnTo>
                    <a:pt x="610137" y="1043378"/>
                  </a:lnTo>
                  <a:lnTo>
                    <a:pt x="612966" y="1044324"/>
                  </a:lnTo>
                  <a:lnTo>
                    <a:pt x="614864" y="1043378"/>
                  </a:lnTo>
                  <a:lnTo>
                    <a:pt x="615830" y="1042426"/>
                  </a:lnTo>
                  <a:lnTo>
                    <a:pt x="616766" y="1040529"/>
                  </a:lnTo>
                  <a:lnTo>
                    <a:pt x="618659" y="1040529"/>
                  </a:lnTo>
                  <a:lnTo>
                    <a:pt x="619630" y="1039578"/>
                  </a:lnTo>
                  <a:lnTo>
                    <a:pt x="621527" y="1038632"/>
                  </a:lnTo>
                  <a:lnTo>
                    <a:pt x="623425" y="1039578"/>
                  </a:lnTo>
                  <a:lnTo>
                    <a:pt x="625327" y="1041475"/>
                  </a:lnTo>
                  <a:lnTo>
                    <a:pt x="630053" y="1043378"/>
                  </a:lnTo>
                  <a:lnTo>
                    <a:pt x="631956" y="1043378"/>
                  </a:lnTo>
                  <a:lnTo>
                    <a:pt x="635761" y="1045275"/>
                  </a:lnTo>
                  <a:lnTo>
                    <a:pt x="636722" y="1046226"/>
                  </a:lnTo>
                  <a:lnTo>
                    <a:pt x="639551" y="1047173"/>
                  </a:lnTo>
                  <a:lnTo>
                    <a:pt x="639551" y="1049065"/>
                  </a:lnTo>
                  <a:lnTo>
                    <a:pt x="643351" y="1050021"/>
                  </a:lnTo>
                  <a:lnTo>
                    <a:pt x="647146" y="1051924"/>
                  </a:lnTo>
                  <a:lnTo>
                    <a:pt x="650945" y="1052870"/>
                  </a:lnTo>
                  <a:lnTo>
                    <a:pt x="653809" y="1053821"/>
                  </a:lnTo>
                  <a:lnTo>
                    <a:pt x="652843" y="1055719"/>
                  </a:lnTo>
                  <a:lnTo>
                    <a:pt x="651912" y="1058567"/>
                  </a:lnTo>
                  <a:lnTo>
                    <a:pt x="650009" y="1059519"/>
                  </a:lnTo>
                  <a:lnTo>
                    <a:pt x="647146" y="1060465"/>
                  </a:lnTo>
                  <a:lnTo>
                    <a:pt x="646214" y="1062367"/>
                  </a:lnTo>
                  <a:lnTo>
                    <a:pt x="644317" y="1065216"/>
                  </a:lnTo>
                  <a:lnTo>
                    <a:pt x="643351" y="1066162"/>
                  </a:lnTo>
                  <a:lnTo>
                    <a:pt x="643351" y="1067114"/>
                  </a:lnTo>
                  <a:lnTo>
                    <a:pt x="643351" y="1069011"/>
                  </a:lnTo>
                  <a:lnTo>
                    <a:pt x="640517" y="1070913"/>
                  </a:lnTo>
                  <a:lnTo>
                    <a:pt x="638619" y="1071860"/>
                  </a:lnTo>
                  <a:lnTo>
                    <a:pt x="639551" y="1073757"/>
                  </a:lnTo>
                  <a:lnTo>
                    <a:pt x="642414" y="1079455"/>
                  </a:lnTo>
                  <a:lnTo>
                    <a:pt x="647146" y="1083255"/>
                  </a:lnTo>
                  <a:lnTo>
                    <a:pt x="647146" y="1085152"/>
                  </a:lnTo>
                  <a:lnTo>
                    <a:pt x="647146" y="1089898"/>
                  </a:lnTo>
                  <a:lnTo>
                    <a:pt x="649043" y="1094649"/>
                  </a:lnTo>
                  <a:lnTo>
                    <a:pt x="650945" y="1096547"/>
                  </a:lnTo>
                  <a:lnTo>
                    <a:pt x="654745" y="1097493"/>
                  </a:lnTo>
                  <a:lnTo>
                    <a:pt x="655712" y="1097493"/>
                  </a:lnTo>
                  <a:lnTo>
                    <a:pt x="656638" y="1106039"/>
                  </a:lnTo>
                  <a:lnTo>
                    <a:pt x="658540" y="1108888"/>
                  </a:lnTo>
                  <a:lnTo>
                    <a:pt x="660438" y="1110785"/>
                  </a:lnTo>
                  <a:lnTo>
                    <a:pt x="660438" y="1111737"/>
                  </a:lnTo>
                  <a:lnTo>
                    <a:pt x="667106" y="1114585"/>
                  </a:lnTo>
                  <a:lnTo>
                    <a:pt x="664238" y="1114585"/>
                  </a:lnTo>
                  <a:lnTo>
                    <a:pt x="661404" y="1113639"/>
                  </a:lnTo>
                  <a:lnTo>
                    <a:pt x="657609" y="1113639"/>
                  </a:lnTo>
                  <a:lnTo>
                    <a:pt x="655712" y="1115532"/>
                  </a:lnTo>
                  <a:lnTo>
                    <a:pt x="653809" y="1115532"/>
                  </a:lnTo>
                  <a:lnTo>
                    <a:pt x="653809" y="1117434"/>
                  </a:lnTo>
                  <a:lnTo>
                    <a:pt x="651912" y="1118385"/>
                  </a:lnTo>
                  <a:lnTo>
                    <a:pt x="650945" y="1118385"/>
                  </a:lnTo>
                  <a:lnTo>
                    <a:pt x="650009" y="1118385"/>
                  </a:lnTo>
                  <a:lnTo>
                    <a:pt x="648117" y="1120283"/>
                  </a:lnTo>
                  <a:lnTo>
                    <a:pt x="646214" y="1120283"/>
                  </a:lnTo>
                  <a:lnTo>
                    <a:pt x="646214" y="1119337"/>
                  </a:lnTo>
                  <a:lnTo>
                    <a:pt x="643351" y="1115532"/>
                  </a:lnTo>
                  <a:lnTo>
                    <a:pt x="642414" y="1114585"/>
                  </a:lnTo>
                  <a:lnTo>
                    <a:pt x="639551" y="1112688"/>
                  </a:lnTo>
                  <a:lnTo>
                    <a:pt x="637648" y="1111737"/>
                  </a:lnTo>
                  <a:lnTo>
                    <a:pt x="635761" y="1108888"/>
                  </a:lnTo>
                  <a:lnTo>
                    <a:pt x="634819" y="1107942"/>
                  </a:lnTo>
                  <a:lnTo>
                    <a:pt x="631019" y="1106990"/>
                  </a:lnTo>
                  <a:lnTo>
                    <a:pt x="625327" y="1105093"/>
                  </a:lnTo>
                  <a:lnTo>
                    <a:pt x="623425" y="1105093"/>
                  </a:lnTo>
                  <a:lnTo>
                    <a:pt x="621527" y="1105093"/>
                  </a:lnTo>
                  <a:lnTo>
                    <a:pt x="621527" y="1105093"/>
                  </a:lnTo>
                  <a:lnTo>
                    <a:pt x="619630" y="1104142"/>
                  </a:lnTo>
                  <a:lnTo>
                    <a:pt x="615830" y="1107942"/>
                  </a:lnTo>
                  <a:lnTo>
                    <a:pt x="609166" y="1111737"/>
                  </a:lnTo>
                  <a:lnTo>
                    <a:pt x="607274" y="1114585"/>
                  </a:lnTo>
                  <a:lnTo>
                    <a:pt x="600650" y="1115532"/>
                  </a:lnTo>
                  <a:lnTo>
                    <a:pt x="598752" y="1116483"/>
                  </a:lnTo>
                  <a:lnTo>
                    <a:pt x="596850" y="1116483"/>
                  </a:lnTo>
                  <a:lnTo>
                    <a:pt x="597781" y="1118385"/>
                  </a:lnTo>
                  <a:lnTo>
                    <a:pt x="596850" y="1120283"/>
                  </a:lnTo>
                  <a:lnTo>
                    <a:pt x="594952" y="1122180"/>
                  </a:lnTo>
                  <a:lnTo>
                    <a:pt x="593050" y="1126926"/>
                  </a:lnTo>
                  <a:lnTo>
                    <a:pt x="593050" y="1127878"/>
                  </a:lnTo>
                  <a:lnTo>
                    <a:pt x="594952" y="1130716"/>
                  </a:lnTo>
                  <a:lnTo>
                    <a:pt x="595884" y="1132619"/>
                  </a:lnTo>
                  <a:lnTo>
                    <a:pt x="598752" y="1137365"/>
                  </a:lnTo>
                  <a:lnTo>
                    <a:pt x="600650" y="1139262"/>
                  </a:lnTo>
                  <a:lnTo>
                    <a:pt x="599679" y="1141160"/>
                  </a:lnTo>
                  <a:lnTo>
                    <a:pt x="599679" y="1145906"/>
                  </a:lnTo>
                  <a:lnTo>
                    <a:pt x="602537" y="1148760"/>
                  </a:lnTo>
                  <a:lnTo>
                    <a:pt x="603469" y="1149706"/>
                  </a:lnTo>
                  <a:lnTo>
                    <a:pt x="605371" y="1151604"/>
                  </a:lnTo>
                  <a:lnTo>
                    <a:pt x="605371" y="1154452"/>
                  </a:lnTo>
                  <a:lnTo>
                    <a:pt x="608235" y="1159199"/>
                  </a:lnTo>
                  <a:lnTo>
                    <a:pt x="612030" y="1162052"/>
                  </a:lnTo>
                  <a:lnTo>
                    <a:pt x="610137" y="1163950"/>
                  </a:lnTo>
                  <a:lnTo>
                    <a:pt x="606337" y="1165847"/>
                  </a:lnTo>
                  <a:lnTo>
                    <a:pt x="605371" y="1168696"/>
                  </a:lnTo>
                  <a:lnTo>
                    <a:pt x="604435" y="1169647"/>
                  </a:lnTo>
                  <a:lnTo>
                    <a:pt x="603469" y="1170593"/>
                  </a:lnTo>
                  <a:lnTo>
                    <a:pt x="603469" y="1170593"/>
                  </a:lnTo>
                  <a:lnTo>
                    <a:pt x="602537" y="1173442"/>
                  </a:lnTo>
                  <a:lnTo>
                    <a:pt x="603469" y="1179139"/>
                  </a:lnTo>
                  <a:lnTo>
                    <a:pt x="604435" y="1185788"/>
                  </a:lnTo>
                  <a:lnTo>
                    <a:pt x="603469" y="1186739"/>
                  </a:lnTo>
                  <a:lnTo>
                    <a:pt x="603469" y="1189583"/>
                  </a:lnTo>
                  <a:lnTo>
                    <a:pt x="601571" y="1191485"/>
                  </a:lnTo>
                  <a:lnTo>
                    <a:pt x="596850" y="1194329"/>
                  </a:lnTo>
                  <a:lnTo>
                    <a:pt x="595884" y="1196232"/>
                  </a:lnTo>
                  <a:lnTo>
                    <a:pt x="588284" y="1199080"/>
                  </a:lnTo>
                  <a:lnTo>
                    <a:pt x="585455" y="1200978"/>
                  </a:lnTo>
                  <a:lnTo>
                    <a:pt x="586411" y="1208573"/>
                  </a:lnTo>
                  <a:lnTo>
                    <a:pt x="587358" y="1212373"/>
                  </a:lnTo>
                  <a:lnTo>
                    <a:pt x="587358" y="1214270"/>
                  </a:lnTo>
                  <a:lnTo>
                    <a:pt x="586411" y="1216167"/>
                  </a:lnTo>
                  <a:lnTo>
                    <a:pt x="585455" y="1218070"/>
                  </a:lnTo>
                  <a:lnTo>
                    <a:pt x="584509" y="1219016"/>
                  </a:lnTo>
                  <a:lnTo>
                    <a:pt x="581660" y="1224714"/>
                  </a:lnTo>
                  <a:lnTo>
                    <a:pt x="578811" y="1225665"/>
                  </a:lnTo>
                  <a:lnTo>
                    <a:pt x="578811" y="1230411"/>
                  </a:lnTo>
                  <a:lnTo>
                    <a:pt x="579763" y="1234211"/>
                  </a:lnTo>
                  <a:lnTo>
                    <a:pt x="580709" y="1235157"/>
                  </a:lnTo>
                  <a:lnTo>
                    <a:pt x="582611" y="1243703"/>
                  </a:lnTo>
                  <a:lnTo>
                    <a:pt x="578811" y="1254147"/>
                  </a:lnTo>
                  <a:lnTo>
                    <a:pt x="575963" y="1256040"/>
                  </a:lnTo>
                  <a:lnTo>
                    <a:pt x="575017" y="1256040"/>
                  </a:lnTo>
                  <a:lnTo>
                    <a:pt x="573114" y="1260785"/>
                  </a:lnTo>
                  <a:lnTo>
                    <a:pt x="572168" y="1263624"/>
                  </a:lnTo>
                  <a:lnTo>
                    <a:pt x="568368" y="1266493"/>
                  </a:lnTo>
                  <a:lnTo>
                    <a:pt x="568368" y="1266493"/>
                  </a:lnTo>
                  <a:lnTo>
                    <a:pt x="567422" y="1266493"/>
                  </a:lnTo>
                  <a:lnTo>
                    <a:pt x="565519" y="1268390"/>
                  </a:lnTo>
                  <a:lnTo>
                    <a:pt x="563622" y="1269322"/>
                  </a:lnTo>
                  <a:lnTo>
                    <a:pt x="562675" y="1270288"/>
                  </a:lnTo>
                  <a:lnTo>
                    <a:pt x="561719" y="1272190"/>
                  </a:lnTo>
                  <a:lnTo>
                    <a:pt x="560773" y="1272190"/>
                  </a:lnTo>
                  <a:lnTo>
                    <a:pt x="556973" y="1273117"/>
                  </a:lnTo>
                  <a:lnTo>
                    <a:pt x="552227" y="1270288"/>
                  </a:lnTo>
                  <a:lnTo>
                    <a:pt x="552227" y="1270288"/>
                  </a:lnTo>
                  <a:lnTo>
                    <a:pt x="547481" y="1269322"/>
                  </a:lnTo>
                  <a:lnTo>
                    <a:pt x="547481" y="1269322"/>
                  </a:lnTo>
                  <a:lnTo>
                    <a:pt x="546530" y="1269322"/>
                  </a:lnTo>
                  <a:lnTo>
                    <a:pt x="543686" y="1269322"/>
                  </a:lnTo>
                  <a:lnTo>
                    <a:pt x="537037" y="1275014"/>
                  </a:lnTo>
                  <a:lnTo>
                    <a:pt x="535135" y="1276917"/>
                  </a:lnTo>
                  <a:lnTo>
                    <a:pt x="533237" y="1280712"/>
                  </a:lnTo>
                  <a:lnTo>
                    <a:pt x="527540" y="1286409"/>
                  </a:lnTo>
                  <a:lnTo>
                    <a:pt x="524696" y="1286409"/>
                  </a:lnTo>
                  <a:lnTo>
                    <a:pt x="523740" y="1287380"/>
                  </a:lnTo>
                  <a:lnTo>
                    <a:pt x="517096" y="1291180"/>
                  </a:lnTo>
                  <a:lnTo>
                    <a:pt x="516145" y="1294970"/>
                  </a:lnTo>
                  <a:lnTo>
                    <a:pt x="516145" y="1294970"/>
                  </a:lnTo>
                  <a:lnTo>
                    <a:pt x="516145" y="1295906"/>
                  </a:lnTo>
                  <a:lnTo>
                    <a:pt x="516145" y="1296872"/>
                  </a:lnTo>
                  <a:lnTo>
                    <a:pt x="515199" y="1298775"/>
                  </a:lnTo>
                  <a:lnTo>
                    <a:pt x="514248" y="1299701"/>
                  </a:lnTo>
                  <a:lnTo>
                    <a:pt x="512350" y="1301599"/>
                  </a:lnTo>
                  <a:lnTo>
                    <a:pt x="510452" y="1302565"/>
                  </a:lnTo>
                  <a:lnTo>
                    <a:pt x="505711" y="1301599"/>
                  </a:lnTo>
                  <a:lnTo>
                    <a:pt x="500004" y="1299701"/>
                  </a:lnTo>
                  <a:lnTo>
                    <a:pt x="499058" y="1297809"/>
                  </a:lnTo>
                  <a:lnTo>
                    <a:pt x="498107" y="1295906"/>
                  </a:lnTo>
                  <a:lnTo>
                    <a:pt x="498107" y="1295906"/>
                  </a:lnTo>
                  <a:lnTo>
                    <a:pt x="497160" y="1294004"/>
                  </a:lnTo>
                  <a:lnTo>
                    <a:pt x="495258" y="1293073"/>
                  </a:lnTo>
                  <a:lnTo>
                    <a:pt x="491468" y="1288312"/>
                  </a:lnTo>
                  <a:lnTo>
                    <a:pt x="490512" y="1286409"/>
                  </a:lnTo>
                  <a:lnTo>
                    <a:pt x="483863" y="1285483"/>
                  </a:lnTo>
                  <a:lnTo>
                    <a:pt x="480068" y="1288312"/>
                  </a:lnTo>
                  <a:lnTo>
                    <a:pt x="475322" y="1289278"/>
                  </a:lnTo>
                  <a:lnTo>
                    <a:pt x="463927" y="1294004"/>
                  </a:lnTo>
                  <a:lnTo>
                    <a:pt x="462981" y="1294970"/>
                  </a:lnTo>
                  <a:lnTo>
                    <a:pt x="458230" y="1296872"/>
                  </a:lnTo>
                  <a:lnTo>
                    <a:pt x="456332" y="1297809"/>
                  </a:lnTo>
                  <a:lnTo>
                    <a:pt x="454430" y="1297809"/>
                  </a:lnTo>
                  <a:lnTo>
                    <a:pt x="449684" y="1298775"/>
                  </a:lnTo>
                  <a:lnTo>
                    <a:pt x="442089" y="1300672"/>
                  </a:lnTo>
                  <a:lnTo>
                    <a:pt x="442089" y="1302565"/>
                  </a:lnTo>
                  <a:lnTo>
                    <a:pt x="440191" y="1304467"/>
                  </a:lnTo>
                  <a:lnTo>
                    <a:pt x="434494" y="1312062"/>
                  </a:lnTo>
                  <a:lnTo>
                    <a:pt x="430694" y="1310165"/>
                  </a:lnTo>
                  <a:lnTo>
                    <a:pt x="425948" y="1310165"/>
                  </a:lnTo>
                  <a:lnTo>
                    <a:pt x="423099" y="1311096"/>
                  </a:lnTo>
                  <a:lnTo>
                    <a:pt x="421202" y="1312062"/>
                  </a:lnTo>
                  <a:lnTo>
                    <a:pt x="418353" y="1313965"/>
                  </a:lnTo>
                  <a:lnTo>
                    <a:pt x="411704" y="1312998"/>
                  </a:lnTo>
                  <a:lnTo>
                    <a:pt x="410758" y="1312998"/>
                  </a:lnTo>
                  <a:lnTo>
                    <a:pt x="408860" y="1311096"/>
                  </a:lnTo>
                  <a:lnTo>
                    <a:pt x="407909" y="1310165"/>
                  </a:lnTo>
                  <a:lnTo>
                    <a:pt x="409807" y="1307301"/>
                  </a:lnTo>
                  <a:lnTo>
                    <a:pt x="411704" y="1305404"/>
                  </a:lnTo>
                  <a:lnTo>
                    <a:pt x="412655" y="1304467"/>
                  </a:lnTo>
                  <a:lnTo>
                    <a:pt x="411704" y="1300672"/>
                  </a:lnTo>
                  <a:lnTo>
                    <a:pt x="410758" y="1300672"/>
                  </a:lnTo>
                  <a:lnTo>
                    <a:pt x="407909" y="1300672"/>
                  </a:lnTo>
                  <a:lnTo>
                    <a:pt x="406007" y="1301599"/>
                  </a:lnTo>
                  <a:lnTo>
                    <a:pt x="404109" y="1301599"/>
                  </a:lnTo>
                  <a:lnTo>
                    <a:pt x="402212" y="1298775"/>
                  </a:lnTo>
                  <a:lnTo>
                    <a:pt x="401261" y="1297809"/>
                  </a:lnTo>
                  <a:lnTo>
                    <a:pt x="399363" y="1295906"/>
                  </a:lnTo>
                  <a:lnTo>
                    <a:pt x="396514" y="1296872"/>
                  </a:lnTo>
                  <a:lnTo>
                    <a:pt x="395568" y="1300672"/>
                  </a:lnTo>
                  <a:lnTo>
                    <a:pt x="392715" y="1300672"/>
                  </a:lnTo>
                  <a:lnTo>
                    <a:pt x="390817" y="1296872"/>
                  </a:lnTo>
                  <a:lnTo>
                    <a:pt x="389871" y="1294970"/>
                  </a:lnTo>
                  <a:lnTo>
                    <a:pt x="388920" y="1294004"/>
                  </a:lnTo>
                  <a:lnTo>
                    <a:pt x="384173" y="1294004"/>
                  </a:lnTo>
                  <a:lnTo>
                    <a:pt x="383222" y="1294970"/>
                  </a:lnTo>
                  <a:lnTo>
                    <a:pt x="381325" y="1299701"/>
                  </a:lnTo>
                  <a:lnTo>
                    <a:pt x="380373" y="1298775"/>
                  </a:lnTo>
                  <a:lnTo>
                    <a:pt x="379442" y="1294970"/>
                  </a:lnTo>
                  <a:lnTo>
                    <a:pt x="375647" y="1294970"/>
                  </a:lnTo>
                  <a:lnTo>
                    <a:pt x="375647" y="1294970"/>
                  </a:lnTo>
                  <a:lnTo>
                    <a:pt x="373745" y="1292106"/>
                  </a:lnTo>
                  <a:lnTo>
                    <a:pt x="372778" y="1291180"/>
                  </a:lnTo>
                  <a:lnTo>
                    <a:pt x="370881" y="1290209"/>
                  </a:lnTo>
                  <a:lnTo>
                    <a:pt x="368979" y="1290209"/>
                  </a:lnTo>
                  <a:lnTo>
                    <a:pt x="367081" y="1291180"/>
                  </a:lnTo>
                  <a:lnTo>
                    <a:pt x="364252" y="1292106"/>
                  </a:lnTo>
                  <a:lnTo>
                    <a:pt x="363281" y="1293073"/>
                  </a:lnTo>
                  <a:lnTo>
                    <a:pt x="363281" y="1292106"/>
                  </a:lnTo>
                  <a:lnTo>
                    <a:pt x="360452" y="1290209"/>
                  </a:lnTo>
                  <a:lnTo>
                    <a:pt x="360452" y="1290209"/>
                  </a:lnTo>
                  <a:lnTo>
                    <a:pt x="358555" y="1289278"/>
                  </a:lnTo>
                  <a:lnTo>
                    <a:pt x="358555" y="1286409"/>
                  </a:lnTo>
                  <a:lnTo>
                    <a:pt x="356657" y="1284511"/>
                  </a:lnTo>
                  <a:lnTo>
                    <a:pt x="355686" y="1284511"/>
                  </a:lnTo>
                  <a:lnTo>
                    <a:pt x="354755" y="1279785"/>
                  </a:lnTo>
                  <a:lnTo>
                    <a:pt x="354755" y="1275014"/>
                  </a:lnTo>
                  <a:lnTo>
                    <a:pt x="354755" y="1272190"/>
                  </a:lnTo>
                  <a:lnTo>
                    <a:pt x="354755" y="1271219"/>
                  </a:lnTo>
                  <a:lnTo>
                    <a:pt x="354755" y="1267424"/>
                  </a:lnTo>
                  <a:lnTo>
                    <a:pt x="354755" y="1266493"/>
                  </a:lnTo>
                  <a:lnTo>
                    <a:pt x="351891" y="1265522"/>
                  </a:lnTo>
                  <a:lnTo>
                    <a:pt x="350960" y="1265522"/>
                  </a:lnTo>
                  <a:lnTo>
                    <a:pt x="347160" y="1261727"/>
                  </a:lnTo>
                  <a:lnTo>
                    <a:pt x="340516" y="1267424"/>
                  </a:lnTo>
                  <a:lnTo>
                    <a:pt x="339565" y="1268390"/>
                  </a:lnTo>
                  <a:lnTo>
                    <a:pt x="338614" y="1269322"/>
                  </a:lnTo>
                  <a:lnTo>
                    <a:pt x="336716" y="1270288"/>
                  </a:lnTo>
                  <a:lnTo>
                    <a:pt x="335765" y="1271219"/>
                  </a:lnTo>
                  <a:lnTo>
                    <a:pt x="333868" y="1272190"/>
                  </a:lnTo>
                  <a:lnTo>
                    <a:pt x="332922" y="1274088"/>
                  </a:lnTo>
                  <a:lnTo>
                    <a:pt x="333868" y="1275985"/>
                  </a:lnTo>
                  <a:lnTo>
                    <a:pt x="334819" y="1284511"/>
                  </a:lnTo>
                  <a:lnTo>
                    <a:pt x="333868" y="1285483"/>
                  </a:lnTo>
                  <a:lnTo>
                    <a:pt x="330068" y="1289278"/>
                  </a:lnTo>
                  <a:lnTo>
                    <a:pt x="319624" y="1269322"/>
                  </a:lnTo>
                  <a:lnTo>
                    <a:pt x="316781" y="1267424"/>
                  </a:lnTo>
                  <a:lnTo>
                    <a:pt x="315829" y="1267424"/>
                  </a:lnTo>
                  <a:lnTo>
                    <a:pt x="314878" y="1265522"/>
                  </a:lnTo>
                  <a:lnTo>
                    <a:pt x="314878" y="1265522"/>
                  </a:lnTo>
                  <a:lnTo>
                    <a:pt x="314878" y="1263624"/>
                  </a:lnTo>
                  <a:lnTo>
                    <a:pt x="313932" y="1260785"/>
                  </a:lnTo>
                  <a:lnTo>
                    <a:pt x="312029" y="1258888"/>
                  </a:lnTo>
                  <a:lnTo>
                    <a:pt x="300635" y="1243703"/>
                  </a:lnTo>
                  <a:lnTo>
                    <a:pt x="300635" y="1241806"/>
                  </a:lnTo>
                  <a:lnTo>
                    <a:pt x="299688" y="1240855"/>
                  </a:lnTo>
                  <a:lnTo>
                    <a:pt x="298737" y="1239903"/>
                  </a:lnTo>
                  <a:lnTo>
                    <a:pt x="289245" y="1231362"/>
                  </a:lnTo>
                  <a:lnTo>
                    <a:pt x="288294" y="1229465"/>
                  </a:lnTo>
                  <a:lnTo>
                    <a:pt x="288294" y="1224714"/>
                  </a:lnTo>
                  <a:lnTo>
                    <a:pt x="288294" y="1220914"/>
                  </a:lnTo>
                  <a:lnTo>
                    <a:pt x="288294" y="1216167"/>
                  </a:lnTo>
                  <a:lnTo>
                    <a:pt x="289245" y="1215221"/>
                  </a:lnTo>
                  <a:lnTo>
                    <a:pt x="288294" y="1212373"/>
                  </a:lnTo>
                  <a:lnTo>
                    <a:pt x="287342" y="1210475"/>
                  </a:lnTo>
                  <a:lnTo>
                    <a:pt x="285445" y="1210475"/>
                  </a:lnTo>
                  <a:lnTo>
                    <a:pt x="283547" y="1208573"/>
                  </a:lnTo>
                  <a:lnTo>
                    <a:pt x="282596" y="1205724"/>
                  </a:lnTo>
                  <a:lnTo>
                    <a:pt x="276899" y="1204778"/>
                  </a:lnTo>
                  <a:lnTo>
                    <a:pt x="274055" y="1202875"/>
                  </a:lnTo>
                  <a:lnTo>
                    <a:pt x="274055" y="1200978"/>
                  </a:lnTo>
                  <a:lnTo>
                    <a:pt x="273104" y="1200027"/>
                  </a:lnTo>
                  <a:lnTo>
                    <a:pt x="272153" y="1198129"/>
                  </a:lnTo>
                  <a:lnTo>
                    <a:pt x="271206" y="1196232"/>
                  </a:lnTo>
                  <a:lnTo>
                    <a:pt x="266460" y="1191485"/>
                  </a:lnTo>
                  <a:lnTo>
                    <a:pt x="264558" y="1187686"/>
                  </a:lnTo>
                  <a:lnTo>
                    <a:pt x="264558" y="1184837"/>
                  </a:lnTo>
                  <a:lnTo>
                    <a:pt x="264558" y="1183886"/>
                  </a:lnTo>
                  <a:lnTo>
                    <a:pt x="264558" y="1180091"/>
                  </a:lnTo>
                  <a:lnTo>
                    <a:pt x="264558" y="1176291"/>
                  </a:lnTo>
                  <a:lnTo>
                    <a:pt x="265509" y="1173442"/>
                  </a:lnTo>
                  <a:lnTo>
                    <a:pt x="266460" y="1170593"/>
                  </a:lnTo>
                  <a:lnTo>
                    <a:pt x="267406" y="1165847"/>
                  </a:lnTo>
                  <a:lnTo>
                    <a:pt x="268358" y="1164896"/>
                  </a:lnTo>
                  <a:lnTo>
                    <a:pt x="270255" y="1162052"/>
                  </a:lnTo>
                  <a:lnTo>
                    <a:pt x="273104" y="1159199"/>
                  </a:lnTo>
                  <a:lnTo>
                    <a:pt x="272153" y="1146857"/>
                  </a:lnTo>
                  <a:lnTo>
                    <a:pt x="271206" y="1144960"/>
                  </a:lnTo>
                  <a:lnTo>
                    <a:pt x="267406" y="1143062"/>
                  </a:lnTo>
                  <a:lnTo>
                    <a:pt x="270255" y="1132619"/>
                  </a:lnTo>
                  <a:lnTo>
                    <a:pt x="267406" y="1126926"/>
                  </a:lnTo>
                  <a:lnTo>
                    <a:pt x="266460" y="1125980"/>
                  </a:lnTo>
                  <a:lnTo>
                    <a:pt x="266460" y="1123131"/>
                  </a:lnTo>
                  <a:lnTo>
                    <a:pt x="267406" y="1120283"/>
                  </a:lnTo>
                  <a:lnTo>
                    <a:pt x="269304" y="1118385"/>
                  </a:lnTo>
                  <a:lnTo>
                    <a:pt x="270255" y="1117434"/>
                  </a:lnTo>
                  <a:lnTo>
                    <a:pt x="270255" y="1115532"/>
                  </a:lnTo>
                  <a:lnTo>
                    <a:pt x="269304" y="1104142"/>
                  </a:lnTo>
                  <a:lnTo>
                    <a:pt x="269304" y="1098444"/>
                  </a:lnTo>
                  <a:lnTo>
                    <a:pt x="267406" y="1097493"/>
                  </a:lnTo>
                  <a:lnTo>
                    <a:pt x="264558" y="1094649"/>
                  </a:lnTo>
                  <a:lnTo>
                    <a:pt x="263606" y="1090850"/>
                  </a:lnTo>
                  <a:lnTo>
                    <a:pt x="260763" y="1090850"/>
                  </a:lnTo>
                  <a:lnTo>
                    <a:pt x="254114" y="1082303"/>
                  </a:lnTo>
                  <a:lnTo>
                    <a:pt x="251265" y="1083255"/>
                  </a:lnTo>
                  <a:lnTo>
                    <a:pt x="249368" y="1083255"/>
                  </a:lnTo>
                  <a:lnTo>
                    <a:pt x="246519" y="1083255"/>
                  </a:lnTo>
                  <a:lnTo>
                    <a:pt x="243670" y="1085152"/>
                  </a:lnTo>
                  <a:lnTo>
                    <a:pt x="226578" y="1084201"/>
                  </a:lnTo>
                  <a:lnTo>
                    <a:pt x="227529" y="1081357"/>
                  </a:lnTo>
                  <a:lnTo>
                    <a:pt x="228476" y="1076606"/>
                  </a:lnTo>
                  <a:lnTo>
                    <a:pt x="226578" y="1075660"/>
                  </a:lnTo>
                  <a:lnTo>
                    <a:pt x="225632" y="1075660"/>
                  </a:lnTo>
                  <a:lnTo>
                    <a:pt x="223730" y="1073757"/>
                  </a:lnTo>
                  <a:lnTo>
                    <a:pt x="222783" y="1073757"/>
                  </a:lnTo>
                  <a:lnTo>
                    <a:pt x="222783" y="1073757"/>
                  </a:lnTo>
                  <a:lnTo>
                    <a:pt x="221832" y="1073757"/>
                  </a:lnTo>
                  <a:lnTo>
                    <a:pt x="218037" y="1070913"/>
                  </a:lnTo>
                  <a:lnTo>
                    <a:pt x="217086" y="1069011"/>
                  </a:lnTo>
                  <a:lnTo>
                    <a:pt x="217086" y="1065216"/>
                  </a:lnTo>
                  <a:lnTo>
                    <a:pt x="214237" y="1065216"/>
                  </a:lnTo>
                  <a:lnTo>
                    <a:pt x="213286" y="1066162"/>
                  </a:lnTo>
                  <a:lnTo>
                    <a:pt x="206642" y="1069962"/>
                  </a:lnTo>
                  <a:lnTo>
                    <a:pt x="203794" y="1072801"/>
                  </a:lnTo>
                  <a:lnTo>
                    <a:pt x="202842" y="1073757"/>
                  </a:lnTo>
                  <a:lnTo>
                    <a:pt x="199047" y="1074709"/>
                  </a:lnTo>
                  <a:lnTo>
                    <a:pt x="195248" y="1075660"/>
                  </a:lnTo>
                  <a:lnTo>
                    <a:pt x="185750" y="1077552"/>
                  </a:lnTo>
                  <a:lnTo>
                    <a:pt x="180058" y="1077552"/>
                  </a:lnTo>
                  <a:lnTo>
                    <a:pt x="180058" y="1072801"/>
                  </a:lnTo>
                  <a:lnTo>
                    <a:pt x="180058" y="1071860"/>
                  </a:lnTo>
                  <a:lnTo>
                    <a:pt x="176258" y="1065216"/>
                  </a:lnTo>
                  <a:lnTo>
                    <a:pt x="177204" y="1046226"/>
                  </a:lnTo>
                  <a:lnTo>
                    <a:pt x="179107" y="1038632"/>
                  </a:lnTo>
                  <a:lnTo>
                    <a:pt x="180058" y="1037680"/>
                  </a:lnTo>
                  <a:lnTo>
                    <a:pt x="181004" y="1035778"/>
                  </a:lnTo>
                  <a:lnTo>
                    <a:pt x="181955" y="1035778"/>
                  </a:lnTo>
                  <a:lnTo>
                    <a:pt x="182901" y="1034832"/>
                  </a:lnTo>
                  <a:lnTo>
                    <a:pt x="183853" y="1032934"/>
                  </a:lnTo>
                  <a:lnTo>
                    <a:pt x="183853" y="1026285"/>
                  </a:lnTo>
                  <a:lnTo>
                    <a:pt x="180058" y="1018691"/>
                  </a:lnTo>
                  <a:lnTo>
                    <a:pt x="179107" y="1016798"/>
                  </a:lnTo>
                  <a:lnTo>
                    <a:pt x="179107" y="1013003"/>
                  </a:lnTo>
                  <a:lnTo>
                    <a:pt x="178155" y="1012052"/>
                  </a:lnTo>
                  <a:lnTo>
                    <a:pt x="181955" y="1011101"/>
                  </a:lnTo>
                  <a:lnTo>
                    <a:pt x="183853" y="1008257"/>
                  </a:lnTo>
                  <a:lnTo>
                    <a:pt x="183853" y="1005408"/>
                  </a:lnTo>
                  <a:lnTo>
                    <a:pt x="183853" y="1004457"/>
                  </a:lnTo>
                  <a:lnTo>
                    <a:pt x="181955" y="1000657"/>
                  </a:lnTo>
                  <a:lnTo>
                    <a:pt x="182901" y="999711"/>
                  </a:lnTo>
                  <a:lnTo>
                    <a:pt x="183853" y="997813"/>
                  </a:lnTo>
                  <a:lnTo>
                    <a:pt x="184804" y="993062"/>
                  </a:lnTo>
                  <a:lnTo>
                    <a:pt x="185750" y="991165"/>
                  </a:lnTo>
                  <a:lnTo>
                    <a:pt x="186701" y="989267"/>
                  </a:lnTo>
                  <a:lnTo>
                    <a:pt x="187653" y="988316"/>
                  </a:lnTo>
                  <a:lnTo>
                    <a:pt x="188599" y="985467"/>
                  </a:lnTo>
                  <a:lnTo>
                    <a:pt x="188599" y="983570"/>
                  </a:lnTo>
                  <a:lnTo>
                    <a:pt x="187653" y="970278"/>
                  </a:lnTo>
                  <a:lnTo>
                    <a:pt x="189550" y="970278"/>
                  </a:lnTo>
                  <a:lnTo>
                    <a:pt x="193350" y="968375"/>
                  </a:lnTo>
                  <a:lnTo>
                    <a:pt x="194296" y="967429"/>
                  </a:lnTo>
                  <a:lnTo>
                    <a:pt x="192399" y="966478"/>
                  </a:lnTo>
                  <a:lnTo>
                    <a:pt x="193350" y="961731"/>
                  </a:lnTo>
                  <a:lnTo>
                    <a:pt x="193350" y="960780"/>
                  </a:lnTo>
                  <a:lnTo>
                    <a:pt x="194296" y="958883"/>
                  </a:lnTo>
                  <a:lnTo>
                    <a:pt x="199047" y="956985"/>
                  </a:lnTo>
                  <a:lnTo>
                    <a:pt x="204740" y="953185"/>
                  </a:lnTo>
                  <a:lnTo>
                    <a:pt x="206642" y="947498"/>
                  </a:lnTo>
                  <a:lnTo>
                    <a:pt x="206642" y="945590"/>
                  </a:lnTo>
                  <a:lnTo>
                    <a:pt x="207589" y="940844"/>
                  </a:lnTo>
                  <a:lnTo>
                    <a:pt x="208540" y="939893"/>
                  </a:lnTo>
                  <a:lnTo>
                    <a:pt x="208540" y="935147"/>
                  </a:lnTo>
                  <a:lnTo>
                    <a:pt x="207589" y="932298"/>
                  </a:lnTo>
                  <a:lnTo>
                    <a:pt x="207589" y="922806"/>
                  </a:lnTo>
                  <a:lnTo>
                    <a:pt x="206642" y="920903"/>
                  </a:lnTo>
                  <a:lnTo>
                    <a:pt x="209486" y="919011"/>
                  </a:lnTo>
                  <a:lnTo>
                    <a:pt x="213286" y="917108"/>
                  </a:lnTo>
                  <a:lnTo>
                    <a:pt x="214237" y="916157"/>
                  </a:lnTo>
                  <a:lnTo>
                    <a:pt x="214237" y="913309"/>
                  </a:lnTo>
                  <a:lnTo>
                    <a:pt x="216135" y="912357"/>
                  </a:lnTo>
                  <a:lnTo>
                    <a:pt x="220881" y="913309"/>
                  </a:lnTo>
                  <a:lnTo>
                    <a:pt x="223730" y="911411"/>
                  </a:lnTo>
                  <a:lnTo>
                    <a:pt x="226578" y="911411"/>
                  </a:lnTo>
                  <a:lnTo>
                    <a:pt x="229427" y="912357"/>
                  </a:lnTo>
                  <a:lnTo>
                    <a:pt x="231324" y="912357"/>
                  </a:lnTo>
                  <a:lnTo>
                    <a:pt x="233227" y="911411"/>
                  </a:lnTo>
                  <a:lnTo>
                    <a:pt x="234173" y="909518"/>
                  </a:lnTo>
                  <a:lnTo>
                    <a:pt x="233227" y="909518"/>
                  </a:lnTo>
                  <a:lnTo>
                    <a:pt x="232276" y="907611"/>
                  </a:lnTo>
                  <a:lnTo>
                    <a:pt x="231324" y="903816"/>
                  </a:lnTo>
                  <a:lnTo>
                    <a:pt x="229427" y="900967"/>
                  </a:lnTo>
                  <a:lnTo>
                    <a:pt x="228476" y="900016"/>
                  </a:lnTo>
                  <a:lnTo>
                    <a:pt x="225632" y="897168"/>
                  </a:lnTo>
                  <a:lnTo>
                    <a:pt x="223730" y="895275"/>
                  </a:lnTo>
                  <a:lnTo>
                    <a:pt x="222783" y="893372"/>
                  </a:lnTo>
                  <a:lnTo>
                    <a:pt x="222783" y="885778"/>
                  </a:lnTo>
                  <a:lnTo>
                    <a:pt x="221832" y="884836"/>
                  </a:lnTo>
                  <a:lnTo>
                    <a:pt x="218037" y="885778"/>
                  </a:lnTo>
                  <a:lnTo>
                    <a:pt x="217086" y="885778"/>
                  </a:lnTo>
                  <a:lnTo>
                    <a:pt x="213286" y="886734"/>
                  </a:lnTo>
                  <a:lnTo>
                    <a:pt x="213286" y="886734"/>
                  </a:lnTo>
                  <a:lnTo>
                    <a:pt x="210437" y="885778"/>
                  </a:lnTo>
                  <a:lnTo>
                    <a:pt x="206642" y="882934"/>
                  </a:lnTo>
                  <a:lnTo>
                    <a:pt x="205691" y="882934"/>
                  </a:lnTo>
                  <a:lnTo>
                    <a:pt x="204740" y="882934"/>
                  </a:lnTo>
                  <a:lnTo>
                    <a:pt x="204740" y="883885"/>
                  </a:lnTo>
                  <a:lnTo>
                    <a:pt x="202842" y="885778"/>
                  </a:lnTo>
                  <a:lnTo>
                    <a:pt x="200945" y="884836"/>
                  </a:lnTo>
                  <a:lnTo>
                    <a:pt x="199994" y="883885"/>
                  </a:lnTo>
                  <a:lnTo>
                    <a:pt x="199047" y="883885"/>
                  </a:lnTo>
                  <a:lnTo>
                    <a:pt x="198096" y="888631"/>
                  </a:lnTo>
                  <a:lnTo>
                    <a:pt x="195248" y="900016"/>
                  </a:lnTo>
                  <a:lnTo>
                    <a:pt x="194296" y="903816"/>
                  </a:lnTo>
                  <a:lnTo>
                    <a:pt x="193350" y="901914"/>
                  </a:lnTo>
                  <a:lnTo>
                    <a:pt x="188599" y="900016"/>
                  </a:lnTo>
                  <a:lnTo>
                    <a:pt x="187653" y="897168"/>
                  </a:lnTo>
                  <a:lnTo>
                    <a:pt x="184804" y="891470"/>
                  </a:lnTo>
                  <a:lnTo>
                    <a:pt x="183853" y="887680"/>
                  </a:lnTo>
                  <a:lnTo>
                    <a:pt x="180058" y="880090"/>
                  </a:lnTo>
                  <a:lnTo>
                    <a:pt x="176258" y="873442"/>
                  </a:lnTo>
                  <a:lnTo>
                    <a:pt x="176258" y="872490"/>
                  </a:lnTo>
                  <a:lnTo>
                    <a:pt x="176258" y="871534"/>
                  </a:lnTo>
                  <a:lnTo>
                    <a:pt x="177204" y="867744"/>
                  </a:lnTo>
                  <a:lnTo>
                    <a:pt x="178155" y="864895"/>
                  </a:lnTo>
                  <a:lnTo>
                    <a:pt x="180058" y="862998"/>
                  </a:lnTo>
                  <a:lnTo>
                    <a:pt x="182901" y="860149"/>
                  </a:lnTo>
                  <a:lnTo>
                    <a:pt x="182901" y="860149"/>
                  </a:lnTo>
                  <a:lnTo>
                    <a:pt x="183853" y="859198"/>
                  </a:lnTo>
                  <a:lnTo>
                    <a:pt x="185750" y="858247"/>
                  </a:lnTo>
                  <a:lnTo>
                    <a:pt x="186701" y="856349"/>
                  </a:lnTo>
                  <a:lnTo>
                    <a:pt x="187653" y="850652"/>
                  </a:lnTo>
                  <a:lnTo>
                    <a:pt x="186701" y="848754"/>
                  </a:lnTo>
                  <a:lnTo>
                    <a:pt x="184804" y="848754"/>
                  </a:lnTo>
                  <a:lnTo>
                    <a:pt x="181004" y="849706"/>
                  </a:lnTo>
                  <a:lnTo>
                    <a:pt x="179107" y="849706"/>
                  </a:lnTo>
                  <a:lnTo>
                    <a:pt x="170560" y="848754"/>
                  </a:lnTo>
                  <a:lnTo>
                    <a:pt x="167712" y="846857"/>
                  </a:lnTo>
                  <a:lnTo>
                    <a:pt x="170560" y="833555"/>
                  </a:lnTo>
                  <a:lnTo>
                    <a:pt x="172458" y="827867"/>
                  </a:lnTo>
                  <a:lnTo>
                    <a:pt x="165814" y="826916"/>
                  </a:lnTo>
                  <a:lnTo>
                    <a:pt x="163917" y="826916"/>
                  </a:lnTo>
                  <a:lnTo>
                    <a:pt x="162966" y="827867"/>
                  </a:lnTo>
                  <a:lnTo>
                    <a:pt x="160117" y="829765"/>
                  </a:lnTo>
                  <a:lnTo>
                    <a:pt x="159166" y="830716"/>
                  </a:lnTo>
                  <a:lnTo>
                    <a:pt x="157268" y="832613"/>
                  </a:lnTo>
                  <a:lnTo>
                    <a:pt x="157268" y="833555"/>
                  </a:lnTo>
                  <a:lnTo>
                    <a:pt x="156322" y="835462"/>
                  </a:lnTo>
                  <a:lnTo>
                    <a:pt x="155371" y="837360"/>
                  </a:lnTo>
                  <a:lnTo>
                    <a:pt x="154419" y="847798"/>
                  </a:lnTo>
                  <a:lnTo>
                    <a:pt x="151571" y="850652"/>
                  </a:lnTo>
                  <a:lnTo>
                    <a:pt x="149673" y="851603"/>
                  </a:lnTo>
                  <a:lnTo>
                    <a:pt x="148722" y="852549"/>
                  </a:lnTo>
                  <a:lnTo>
                    <a:pt x="146825" y="853501"/>
                  </a:lnTo>
                  <a:lnTo>
                    <a:pt x="145873" y="854452"/>
                  </a:lnTo>
                  <a:lnTo>
                    <a:pt x="137347" y="854452"/>
                  </a:lnTo>
                  <a:lnTo>
                    <a:pt x="134478" y="851603"/>
                  </a:lnTo>
                  <a:lnTo>
                    <a:pt x="133552" y="849706"/>
                  </a:lnTo>
                  <a:lnTo>
                    <a:pt x="130684" y="847798"/>
                  </a:lnTo>
                  <a:lnTo>
                    <a:pt x="130684" y="847798"/>
                  </a:lnTo>
                  <a:lnTo>
                    <a:pt x="112665" y="849706"/>
                  </a:lnTo>
                  <a:lnTo>
                    <a:pt x="104114" y="849706"/>
                  </a:lnTo>
                  <a:lnTo>
                    <a:pt x="101270" y="847798"/>
                  </a:lnTo>
                  <a:lnTo>
                    <a:pt x="101270" y="846857"/>
                  </a:lnTo>
                  <a:lnTo>
                    <a:pt x="102216" y="829765"/>
                  </a:lnTo>
                  <a:lnTo>
                    <a:pt x="103168" y="825019"/>
                  </a:lnTo>
                  <a:lnTo>
                    <a:pt x="102216" y="817424"/>
                  </a:lnTo>
                  <a:lnTo>
                    <a:pt x="101270" y="815521"/>
                  </a:lnTo>
                  <a:lnTo>
                    <a:pt x="99368" y="813624"/>
                  </a:lnTo>
                  <a:lnTo>
                    <a:pt x="97470" y="811726"/>
                  </a:lnTo>
                  <a:lnTo>
                    <a:pt x="96519" y="810775"/>
                  </a:lnTo>
                  <a:lnTo>
                    <a:pt x="92724" y="808878"/>
                  </a:lnTo>
                  <a:lnTo>
                    <a:pt x="90827" y="806029"/>
                  </a:lnTo>
                  <a:lnTo>
                    <a:pt x="88929" y="803180"/>
                  </a:lnTo>
                  <a:lnTo>
                    <a:pt x="82280" y="804131"/>
                  </a:lnTo>
                  <a:lnTo>
                    <a:pt x="79432" y="808878"/>
                  </a:lnTo>
                  <a:lnTo>
                    <a:pt x="73734" y="813624"/>
                  </a:lnTo>
                  <a:lnTo>
                    <a:pt x="68988" y="811726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5F2BB07-C644-4E62-ACEA-7B50988E00D6}"/>
                </a:ext>
              </a:extLst>
            </p:cNvPr>
            <p:cNvSpPr/>
            <p:nvPr/>
          </p:nvSpPr>
          <p:spPr>
            <a:xfrm>
              <a:off x="3944875" y="1313401"/>
              <a:ext cx="1796676" cy="1575347"/>
            </a:xfrm>
            <a:custGeom>
              <a:avLst/>
              <a:gdLst>
                <a:gd name="connsiteX0" fmla="*/ 1304462 w 1903516"/>
                <a:gd name="connsiteY0" fmla="*/ 1631999 h 1669026"/>
                <a:gd name="connsiteX1" fmla="*/ 1300662 w 1903516"/>
                <a:gd name="connsiteY1" fmla="*/ 1629150 h 1669026"/>
                <a:gd name="connsiteX2" fmla="*/ 1299696 w 1903516"/>
                <a:gd name="connsiteY2" fmla="*/ 1629150 h 1669026"/>
                <a:gd name="connsiteX3" fmla="*/ 1298765 w 1903516"/>
                <a:gd name="connsiteY3" fmla="*/ 1628199 h 1669026"/>
                <a:gd name="connsiteX4" fmla="*/ 1296862 w 1903516"/>
                <a:gd name="connsiteY4" fmla="*/ 1627252 h 1669026"/>
                <a:gd name="connsiteX5" fmla="*/ 1294970 w 1903516"/>
                <a:gd name="connsiteY5" fmla="*/ 1626301 h 1669026"/>
                <a:gd name="connsiteX6" fmla="*/ 1292101 w 1903516"/>
                <a:gd name="connsiteY6" fmla="*/ 1625355 h 1669026"/>
                <a:gd name="connsiteX7" fmla="*/ 1290199 w 1903516"/>
                <a:gd name="connsiteY7" fmla="*/ 1625355 h 1669026"/>
                <a:gd name="connsiteX8" fmla="*/ 1287370 w 1903516"/>
                <a:gd name="connsiteY8" fmla="*/ 1623452 h 1669026"/>
                <a:gd name="connsiteX9" fmla="*/ 1285473 w 1903516"/>
                <a:gd name="connsiteY9" fmla="*/ 1623452 h 1669026"/>
                <a:gd name="connsiteX10" fmla="*/ 1283575 w 1903516"/>
                <a:gd name="connsiteY10" fmla="*/ 1621555 h 1669026"/>
                <a:gd name="connsiteX11" fmla="*/ 1283575 w 1903516"/>
                <a:gd name="connsiteY11" fmla="*/ 1620604 h 1669026"/>
                <a:gd name="connsiteX12" fmla="*/ 1281673 w 1903516"/>
                <a:gd name="connsiteY12" fmla="*/ 1613960 h 1669026"/>
                <a:gd name="connsiteX13" fmla="*/ 1280707 w 1903516"/>
                <a:gd name="connsiteY13" fmla="*/ 1611121 h 1669026"/>
                <a:gd name="connsiteX14" fmla="*/ 1279775 w 1903516"/>
                <a:gd name="connsiteY14" fmla="*/ 1609219 h 1669026"/>
                <a:gd name="connsiteX15" fmla="*/ 1275980 w 1903516"/>
                <a:gd name="connsiteY15" fmla="*/ 1612063 h 1669026"/>
                <a:gd name="connsiteX16" fmla="*/ 1274078 w 1903516"/>
                <a:gd name="connsiteY16" fmla="*/ 1613009 h 1669026"/>
                <a:gd name="connsiteX17" fmla="*/ 1274078 w 1903516"/>
                <a:gd name="connsiteY17" fmla="*/ 1613009 h 1669026"/>
                <a:gd name="connsiteX18" fmla="*/ 1273112 w 1903516"/>
                <a:gd name="connsiteY18" fmla="*/ 1614906 h 1669026"/>
                <a:gd name="connsiteX19" fmla="*/ 1272180 w 1903516"/>
                <a:gd name="connsiteY19" fmla="*/ 1614906 h 1669026"/>
                <a:gd name="connsiteX20" fmla="*/ 1270278 w 1903516"/>
                <a:gd name="connsiteY20" fmla="*/ 1616809 h 1669026"/>
                <a:gd name="connsiteX21" fmla="*/ 1264585 w 1903516"/>
                <a:gd name="connsiteY21" fmla="*/ 1619657 h 1669026"/>
                <a:gd name="connsiteX22" fmla="*/ 1262683 w 1903516"/>
                <a:gd name="connsiteY22" fmla="*/ 1617760 h 1669026"/>
                <a:gd name="connsiteX23" fmla="*/ 1260785 w 1903516"/>
                <a:gd name="connsiteY23" fmla="*/ 1613960 h 1669026"/>
                <a:gd name="connsiteX24" fmla="*/ 1256019 w 1903516"/>
                <a:gd name="connsiteY24" fmla="*/ 1614906 h 1669026"/>
                <a:gd name="connsiteX25" fmla="*/ 1255088 w 1903516"/>
                <a:gd name="connsiteY25" fmla="*/ 1616809 h 1669026"/>
                <a:gd name="connsiteX26" fmla="*/ 1251288 w 1903516"/>
                <a:gd name="connsiteY26" fmla="*/ 1618706 h 1669026"/>
                <a:gd name="connsiteX27" fmla="*/ 1250322 w 1903516"/>
                <a:gd name="connsiteY27" fmla="*/ 1617760 h 1669026"/>
                <a:gd name="connsiteX28" fmla="*/ 1249386 w 1903516"/>
                <a:gd name="connsiteY28" fmla="*/ 1616809 h 1669026"/>
                <a:gd name="connsiteX29" fmla="*/ 1248425 w 1903516"/>
                <a:gd name="connsiteY29" fmla="*/ 1615858 h 1669026"/>
                <a:gd name="connsiteX30" fmla="*/ 1238927 w 1903516"/>
                <a:gd name="connsiteY30" fmla="*/ 1613009 h 1669026"/>
                <a:gd name="connsiteX31" fmla="*/ 1236098 w 1903516"/>
                <a:gd name="connsiteY31" fmla="*/ 1611121 h 1669026"/>
                <a:gd name="connsiteX32" fmla="*/ 1236098 w 1903516"/>
                <a:gd name="connsiteY32" fmla="*/ 1611121 h 1669026"/>
                <a:gd name="connsiteX33" fmla="*/ 1233235 w 1903516"/>
                <a:gd name="connsiteY33" fmla="*/ 1610170 h 1669026"/>
                <a:gd name="connsiteX34" fmla="*/ 1228504 w 1903516"/>
                <a:gd name="connsiteY34" fmla="*/ 1607321 h 1669026"/>
                <a:gd name="connsiteX35" fmla="*/ 1225645 w 1903516"/>
                <a:gd name="connsiteY35" fmla="*/ 1608273 h 1669026"/>
                <a:gd name="connsiteX36" fmla="*/ 1221840 w 1903516"/>
                <a:gd name="connsiteY36" fmla="*/ 1610170 h 1669026"/>
                <a:gd name="connsiteX37" fmla="*/ 1219011 w 1903516"/>
                <a:gd name="connsiteY37" fmla="*/ 1611121 h 1669026"/>
                <a:gd name="connsiteX38" fmla="*/ 1217109 w 1903516"/>
                <a:gd name="connsiteY38" fmla="*/ 1610170 h 1669026"/>
                <a:gd name="connsiteX39" fmla="*/ 1211406 w 1903516"/>
                <a:gd name="connsiteY39" fmla="*/ 1608273 h 1669026"/>
                <a:gd name="connsiteX40" fmla="*/ 1207616 w 1903516"/>
                <a:gd name="connsiteY40" fmla="*/ 1607321 h 1669026"/>
                <a:gd name="connsiteX41" fmla="*/ 1204792 w 1903516"/>
                <a:gd name="connsiteY41" fmla="*/ 1600678 h 1669026"/>
                <a:gd name="connsiteX42" fmla="*/ 1201919 w 1903516"/>
                <a:gd name="connsiteY42" fmla="*/ 1596878 h 1669026"/>
                <a:gd name="connsiteX43" fmla="*/ 1201919 w 1903516"/>
                <a:gd name="connsiteY43" fmla="*/ 1596878 h 1669026"/>
                <a:gd name="connsiteX44" fmla="*/ 1200022 w 1903516"/>
                <a:gd name="connsiteY44" fmla="*/ 1595926 h 1669026"/>
                <a:gd name="connsiteX45" fmla="*/ 1195300 w 1903516"/>
                <a:gd name="connsiteY45" fmla="*/ 1594029 h 1669026"/>
                <a:gd name="connsiteX46" fmla="*/ 1193393 w 1903516"/>
                <a:gd name="connsiteY46" fmla="*/ 1594029 h 1669026"/>
                <a:gd name="connsiteX47" fmla="*/ 1188627 w 1903516"/>
                <a:gd name="connsiteY47" fmla="*/ 1596878 h 1669026"/>
                <a:gd name="connsiteX48" fmla="*/ 1187695 w 1903516"/>
                <a:gd name="connsiteY48" fmla="*/ 1597829 h 1669026"/>
                <a:gd name="connsiteX49" fmla="*/ 1185798 w 1903516"/>
                <a:gd name="connsiteY49" fmla="*/ 1600678 h 1669026"/>
                <a:gd name="connsiteX50" fmla="*/ 1184827 w 1903516"/>
                <a:gd name="connsiteY50" fmla="*/ 1598780 h 1669026"/>
                <a:gd name="connsiteX51" fmla="*/ 1186729 w 1903516"/>
                <a:gd name="connsiteY51" fmla="*/ 1585483 h 1669026"/>
                <a:gd name="connsiteX52" fmla="*/ 1185798 w 1903516"/>
                <a:gd name="connsiteY52" fmla="*/ 1582634 h 1669026"/>
                <a:gd name="connsiteX53" fmla="*/ 1181998 w 1903516"/>
                <a:gd name="connsiteY53" fmla="*/ 1581688 h 1669026"/>
                <a:gd name="connsiteX54" fmla="*/ 1180100 w 1903516"/>
                <a:gd name="connsiteY54" fmla="*/ 1580737 h 1669026"/>
                <a:gd name="connsiteX55" fmla="*/ 1179134 w 1903516"/>
                <a:gd name="connsiteY55" fmla="*/ 1578839 h 1669026"/>
                <a:gd name="connsiteX56" fmla="*/ 1177232 w 1903516"/>
                <a:gd name="connsiteY56" fmla="*/ 1577888 h 1669026"/>
                <a:gd name="connsiteX57" fmla="*/ 1176305 w 1903516"/>
                <a:gd name="connsiteY57" fmla="*/ 1576937 h 1669026"/>
                <a:gd name="connsiteX58" fmla="*/ 1168706 w 1903516"/>
                <a:gd name="connsiteY58" fmla="*/ 1575039 h 1669026"/>
                <a:gd name="connsiteX59" fmla="*/ 1165837 w 1903516"/>
                <a:gd name="connsiteY59" fmla="*/ 1575039 h 1669026"/>
                <a:gd name="connsiteX60" fmla="*/ 1163008 w 1903516"/>
                <a:gd name="connsiteY60" fmla="*/ 1577888 h 1669026"/>
                <a:gd name="connsiteX61" fmla="*/ 1160145 w 1903516"/>
                <a:gd name="connsiteY61" fmla="*/ 1581688 h 1669026"/>
                <a:gd name="connsiteX62" fmla="*/ 1159208 w 1903516"/>
                <a:gd name="connsiteY62" fmla="*/ 1584537 h 1669026"/>
                <a:gd name="connsiteX63" fmla="*/ 1145921 w 1903516"/>
                <a:gd name="connsiteY63" fmla="*/ 1587385 h 1669026"/>
                <a:gd name="connsiteX64" fmla="*/ 1129760 w 1903516"/>
                <a:gd name="connsiteY64" fmla="*/ 1589283 h 1669026"/>
                <a:gd name="connsiteX65" fmla="*/ 1106971 w 1903516"/>
                <a:gd name="connsiteY65" fmla="*/ 1578839 h 1669026"/>
                <a:gd name="connsiteX66" fmla="*/ 1091781 w 1903516"/>
                <a:gd name="connsiteY66" fmla="*/ 1569342 h 1669026"/>
                <a:gd name="connsiteX67" fmla="*/ 1090849 w 1903516"/>
                <a:gd name="connsiteY67" fmla="*/ 1562698 h 1669026"/>
                <a:gd name="connsiteX68" fmla="*/ 1092747 w 1903516"/>
                <a:gd name="connsiteY68" fmla="*/ 1556050 h 1669026"/>
                <a:gd name="connsiteX69" fmla="*/ 1083255 w 1903516"/>
                <a:gd name="connsiteY69" fmla="*/ 1541806 h 1669026"/>
                <a:gd name="connsiteX70" fmla="*/ 1080386 w 1903516"/>
                <a:gd name="connsiteY70" fmla="*/ 1540860 h 1669026"/>
                <a:gd name="connsiteX71" fmla="*/ 1076591 w 1903516"/>
                <a:gd name="connsiteY71" fmla="*/ 1537060 h 1669026"/>
                <a:gd name="connsiteX72" fmla="*/ 1075660 w 1903516"/>
                <a:gd name="connsiteY72" fmla="*/ 1535163 h 1669026"/>
                <a:gd name="connsiteX73" fmla="*/ 1073757 w 1903516"/>
                <a:gd name="connsiteY73" fmla="*/ 1537060 h 1669026"/>
                <a:gd name="connsiteX74" fmla="*/ 1070894 w 1903516"/>
                <a:gd name="connsiteY74" fmla="*/ 1540860 h 1669026"/>
                <a:gd name="connsiteX75" fmla="*/ 1068065 w 1903516"/>
                <a:gd name="connsiteY75" fmla="*/ 1542757 h 1669026"/>
                <a:gd name="connsiteX76" fmla="*/ 1045275 w 1903516"/>
                <a:gd name="connsiteY76" fmla="*/ 1538962 h 1669026"/>
                <a:gd name="connsiteX77" fmla="*/ 1042407 w 1903516"/>
                <a:gd name="connsiteY77" fmla="*/ 1541806 h 1669026"/>
                <a:gd name="connsiteX78" fmla="*/ 1039578 w 1903516"/>
                <a:gd name="connsiteY78" fmla="*/ 1540860 h 1669026"/>
                <a:gd name="connsiteX79" fmla="*/ 1035778 w 1903516"/>
                <a:gd name="connsiteY79" fmla="*/ 1538962 h 1669026"/>
                <a:gd name="connsiteX80" fmla="*/ 1032914 w 1903516"/>
                <a:gd name="connsiteY80" fmla="*/ 1544660 h 1669026"/>
                <a:gd name="connsiteX81" fmla="*/ 1031012 w 1903516"/>
                <a:gd name="connsiteY81" fmla="*/ 1545606 h 1669026"/>
                <a:gd name="connsiteX82" fmla="*/ 1029119 w 1903516"/>
                <a:gd name="connsiteY82" fmla="*/ 1543709 h 1669026"/>
                <a:gd name="connsiteX83" fmla="*/ 1023417 w 1903516"/>
                <a:gd name="connsiteY83" fmla="*/ 1548455 h 1669026"/>
                <a:gd name="connsiteX84" fmla="*/ 1022490 w 1903516"/>
                <a:gd name="connsiteY84" fmla="*/ 1549406 h 1669026"/>
                <a:gd name="connsiteX85" fmla="*/ 1021519 w 1903516"/>
                <a:gd name="connsiteY85" fmla="*/ 1549406 h 1669026"/>
                <a:gd name="connsiteX86" fmla="*/ 1020588 w 1903516"/>
                <a:gd name="connsiteY86" fmla="*/ 1549406 h 1669026"/>
                <a:gd name="connsiteX87" fmla="*/ 1012998 w 1903516"/>
                <a:gd name="connsiteY87" fmla="*/ 1555103 h 1669026"/>
                <a:gd name="connsiteX88" fmla="*/ 1005398 w 1903516"/>
                <a:gd name="connsiteY88" fmla="*/ 1562698 h 1669026"/>
                <a:gd name="connsiteX89" fmla="*/ 1004427 w 1903516"/>
                <a:gd name="connsiteY89" fmla="*/ 1563645 h 1669026"/>
                <a:gd name="connsiteX90" fmla="*/ 1002530 w 1903516"/>
                <a:gd name="connsiteY90" fmla="*/ 1563645 h 1669026"/>
                <a:gd name="connsiteX91" fmla="*/ 987340 w 1903516"/>
                <a:gd name="connsiteY91" fmla="*/ 1554152 h 1669026"/>
                <a:gd name="connsiteX92" fmla="*/ 986409 w 1903516"/>
                <a:gd name="connsiteY92" fmla="*/ 1552255 h 1669026"/>
                <a:gd name="connsiteX93" fmla="*/ 982614 w 1903516"/>
                <a:gd name="connsiteY93" fmla="*/ 1549406 h 1669026"/>
                <a:gd name="connsiteX94" fmla="*/ 978814 w 1903516"/>
                <a:gd name="connsiteY94" fmla="*/ 1541806 h 1669026"/>
                <a:gd name="connsiteX95" fmla="*/ 975985 w 1903516"/>
                <a:gd name="connsiteY95" fmla="*/ 1536114 h 1669026"/>
                <a:gd name="connsiteX96" fmla="*/ 981648 w 1903516"/>
                <a:gd name="connsiteY96" fmla="*/ 1528514 h 1669026"/>
                <a:gd name="connsiteX97" fmla="*/ 1005398 w 1903516"/>
                <a:gd name="connsiteY97" fmla="*/ 1511427 h 1669026"/>
                <a:gd name="connsiteX98" fmla="*/ 1007296 w 1903516"/>
                <a:gd name="connsiteY98" fmla="*/ 1508578 h 1669026"/>
                <a:gd name="connsiteX99" fmla="*/ 1028183 w 1903516"/>
                <a:gd name="connsiteY99" fmla="*/ 1494344 h 1669026"/>
                <a:gd name="connsiteX100" fmla="*/ 1029119 w 1903516"/>
                <a:gd name="connsiteY100" fmla="*/ 1492447 h 1669026"/>
                <a:gd name="connsiteX101" fmla="*/ 1031983 w 1903516"/>
                <a:gd name="connsiteY101" fmla="*/ 1479155 h 1669026"/>
                <a:gd name="connsiteX102" fmla="*/ 1029119 w 1903516"/>
                <a:gd name="connsiteY102" fmla="*/ 1476306 h 1669026"/>
                <a:gd name="connsiteX103" fmla="*/ 1021519 w 1903516"/>
                <a:gd name="connsiteY103" fmla="*/ 1473457 h 1669026"/>
                <a:gd name="connsiteX104" fmla="*/ 1013924 w 1903516"/>
                <a:gd name="connsiteY104" fmla="*/ 1473457 h 1669026"/>
                <a:gd name="connsiteX105" fmla="*/ 1012998 w 1903516"/>
                <a:gd name="connsiteY105" fmla="*/ 1474408 h 1669026"/>
                <a:gd name="connsiteX106" fmla="*/ 1009198 w 1903516"/>
                <a:gd name="connsiteY106" fmla="*/ 1476306 h 1669026"/>
                <a:gd name="connsiteX107" fmla="*/ 998735 w 1903516"/>
                <a:gd name="connsiteY107" fmla="*/ 1478203 h 1669026"/>
                <a:gd name="connsiteX108" fmla="*/ 972185 w 1903516"/>
                <a:gd name="connsiteY108" fmla="*/ 1480101 h 1669026"/>
                <a:gd name="connsiteX109" fmla="*/ 962688 w 1903516"/>
                <a:gd name="connsiteY109" fmla="*/ 1463965 h 1669026"/>
                <a:gd name="connsiteX110" fmla="*/ 956995 w 1903516"/>
                <a:gd name="connsiteY110" fmla="*/ 1466809 h 1669026"/>
                <a:gd name="connsiteX111" fmla="*/ 954127 w 1903516"/>
                <a:gd name="connsiteY111" fmla="*/ 1464911 h 1669026"/>
                <a:gd name="connsiteX112" fmla="*/ 949400 w 1903516"/>
                <a:gd name="connsiteY112" fmla="*/ 1466809 h 1669026"/>
                <a:gd name="connsiteX113" fmla="*/ 934206 w 1903516"/>
                <a:gd name="connsiteY113" fmla="*/ 1451619 h 1669026"/>
                <a:gd name="connsiteX114" fmla="*/ 928513 w 1903516"/>
                <a:gd name="connsiteY114" fmla="*/ 1446873 h 1669026"/>
                <a:gd name="connsiteX115" fmla="*/ 925644 w 1903516"/>
                <a:gd name="connsiteY115" fmla="*/ 1444024 h 1669026"/>
                <a:gd name="connsiteX116" fmla="*/ 923742 w 1903516"/>
                <a:gd name="connsiteY116" fmla="*/ 1444024 h 1669026"/>
                <a:gd name="connsiteX117" fmla="*/ 919942 w 1903516"/>
                <a:gd name="connsiteY117" fmla="*/ 1445921 h 1669026"/>
                <a:gd name="connsiteX118" fmla="*/ 907621 w 1903516"/>
                <a:gd name="connsiteY118" fmla="*/ 1454468 h 1669026"/>
                <a:gd name="connsiteX119" fmla="*/ 906655 w 1903516"/>
                <a:gd name="connsiteY119" fmla="*/ 1455419 h 1669026"/>
                <a:gd name="connsiteX120" fmla="*/ 903826 w 1903516"/>
                <a:gd name="connsiteY120" fmla="*/ 1457316 h 1669026"/>
                <a:gd name="connsiteX121" fmla="*/ 899060 w 1903516"/>
                <a:gd name="connsiteY121" fmla="*/ 1461111 h 1669026"/>
                <a:gd name="connsiteX122" fmla="*/ 899060 w 1903516"/>
                <a:gd name="connsiteY122" fmla="*/ 1464911 h 1669026"/>
                <a:gd name="connsiteX123" fmla="*/ 894329 w 1903516"/>
                <a:gd name="connsiteY123" fmla="*/ 1478203 h 1669026"/>
                <a:gd name="connsiteX124" fmla="*/ 892431 w 1903516"/>
                <a:gd name="connsiteY124" fmla="*/ 1480101 h 1669026"/>
                <a:gd name="connsiteX125" fmla="*/ 891460 w 1903516"/>
                <a:gd name="connsiteY125" fmla="*/ 1481052 h 1669026"/>
                <a:gd name="connsiteX126" fmla="*/ 884836 w 1903516"/>
                <a:gd name="connsiteY126" fmla="*/ 1479155 h 1669026"/>
                <a:gd name="connsiteX127" fmla="*/ 871544 w 1903516"/>
                <a:gd name="connsiteY127" fmla="*/ 1469662 h 1669026"/>
                <a:gd name="connsiteX128" fmla="*/ 863949 w 1903516"/>
                <a:gd name="connsiteY128" fmla="*/ 1464911 h 1669026"/>
                <a:gd name="connsiteX129" fmla="*/ 854452 w 1903516"/>
                <a:gd name="connsiteY129" fmla="*/ 1466809 h 1669026"/>
                <a:gd name="connsiteX130" fmla="*/ 853481 w 1903516"/>
                <a:gd name="connsiteY130" fmla="*/ 1467760 h 1669026"/>
                <a:gd name="connsiteX131" fmla="*/ 857281 w 1903516"/>
                <a:gd name="connsiteY131" fmla="*/ 1472506 h 1669026"/>
                <a:gd name="connsiteX132" fmla="*/ 850652 w 1903516"/>
                <a:gd name="connsiteY132" fmla="*/ 1481052 h 1669026"/>
                <a:gd name="connsiteX133" fmla="*/ 847788 w 1903516"/>
                <a:gd name="connsiteY133" fmla="*/ 1483901 h 1669026"/>
                <a:gd name="connsiteX134" fmla="*/ 843988 w 1903516"/>
                <a:gd name="connsiteY134" fmla="*/ 1489598 h 1669026"/>
                <a:gd name="connsiteX135" fmla="*/ 843057 w 1903516"/>
                <a:gd name="connsiteY135" fmla="*/ 1490549 h 1669026"/>
                <a:gd name="connsiteX136" fmla="*/ 839257 w 1903516"/>
                <a:gd name="connsiteY136" fmla="*/ 1493398 h 1669026"/>
                <a:gd name="connsiteX137" fmla="*/ 834491 w 1903516"/>
                <a:gd name="connsiteY137" fmla="*/ 1495296 h 1669026"/>
                <a:gd name="connsiteX138" fmla="*/ 819301 w 1903516"/>
                <a:gd name="connsiteY138" fmla="*/ 1500983 h 1669026"/>
                <a:gd name="connsiteX139" fmla="*/ 794619 w 1903516"/>
                <a:gd name="connsiteY139" fmla="*/ 1507632 h 1669026"/>
                <a:gd name="connsiteX140" fmla="*/ 790819 w 1903516"/>
                <a:gd name="connsiteY140" fmla="*/ 1507632 h 1669026"/>
                <a:gd name="connsiteX141" fmla="*/ 782293 w 1903516"/>
                <a:gd name="connsiteY141" fmla="*/ 1506681 h 1669026"/>
                <a:gd name="connsiteX142" fmla="*/ 780390 w 1903516"/>
                <a:gd name="connsiteY142" fmla="*/ 1485798 h 1669026"/>
                <a:gd name="connsiteX143" fmla="*/ 782293 w 1903516"/>
                <a:gd name="connsiteY143" fmla="*/ 1484852 h 1669026"/>
                <a:gd name="connsiteX144" fmla="*/ 784190 w 1903516"/>
                <a:gd name="connsiteY144" fmla="*/ 1480101 h 1669026"/>
                <a:gd name="connsiteX145" fmla="*/ 776595 w 1903516"/>
                <a:gd name="connsiteY145" fmla="*/ 1470609 h 1669026"/>
                <a:gd name="connsiteX146" fmla="*/ 774698 w 1903516"/>
                <a:gd name="connsiteY146" fmla="*/ 1468711 h 1669026"/>
                <a:gd name="connsiteX147" fmla="*/ 768030 w 1903516"/>
                <a:gd name="connsiteY147" fmla="*/ 1456365 h 1669026"/>
                <a:gd name="connsiteX148" fmla="*/ 762337 w 1903516"/>
                <a:gd name="connsiteY148" fmla="*/ 1447819 h 1669026"/>
                <a:gd name="connsiteX149" fmla="*/ 758537 w 1903516"/>
                <a:gd name="connsiteY149" fmla="*/ 1443073 h 1669026"/>
                <a:gd name="connsiteX150" fmla="*/ 750942 w 1903516"/>
                <a:gd name="connsiteY150" fmla="*/ 1440229 h 1669026"/>
                <a:gd name="connsiteX151" fmla="*/ 748123 w 1903516"/>
                <a:gd name="connsiteY151" fmla="*/ 1440229 h 1669026"/>
                <a:gd name="connsiteX152" fmla="*/ 745255 w 1903516"/>
                <a:gd name="connsiteY152" fmla="*/ 1440229 h 1669026"/>
                <a:gd name="connsiteX153" fmla="*/ 738626 w 1903516"/>
                <a:gd name="connsiteY153" fmla="*/ 1436429 h 1669026"/>
                <a:gd name="connsiteX154" fmla="*/ 730080 w 1903516"/>
                <a:gd name="connsiteY154" fmla="*/ 1437375 h 1669026"/>
                <a:gd name="connsiteX155" fmla="*/ 722485 w 1903516"/>
                <a:gd name="connsiteY155" fmla="*/ 1443073 h 1669026"/>
                <a:gd name="connsiteX156" fmla="*/ 714890 w 1903516"/>
                <a:gd name="connsiteY156" fmla="*/ 1446873 h 1669026"/>
                <a:gd name="connsiteX157" fmla="*/ 706344 w 1903516"/>
                <a:gd name="connsiteY157" fmla="*/ 1452570 h 1669026"/>
                <a:gd name="connsiteX158" fmla="*/ 699695 w 1903516"/>
                <a:gd name="connsiteY158" fmla="*/ 1455419 h 1669026"/>
                <a:gd name="connsiteX159" fmla="*/ 690203 w 1903516"/>
                <a:gd name="connsiteY159" fmla="*/ 1476306 h 1669026"/>
                <a:gd name="connsiteX160" fmla="*/ 696852 w 1903516"/>
                <a:gd name="connsiteY160" fmla="*/ 1506681 h 1669026"/>
                <a:gd name="connsiteX161" fmla="*/ 693057 w 1903516"/>
                <a:gd name="connsiteY161" fmla="*/ 1528514 h 1669026"/>
                <a:gd name="connsiteX162" fmla="*/ 684506 w 1903516"/>
                <a:gd name="connsiteY162" fmla="*/ 1533265 h 1669026"/>
                <a:gd name="connsiteX163" fmla="*/ 644629 w 1903516"/>
                <a:gd name="connsiteY163" fmla="*/ 1536114 h 1669026"/>
                <a:gd name="connsiteX164" fmla="*/ 628488 w 1903516"/>
                <a:gd name="connsiteY164" fmla="*/ 1539909 h 1669026"/>
                <a:gd name="connsiteX165" fmla="*/ 621844 w 1903516"/>
                <a:gd name="connsiteY165" fmla="*/ 1548455 h 1669026"/>
                <a:gd name="connsiteX166" fmla="*/ 604752 w 1903516"/>
                <a:gd name="connsiteY166" fmla="*/ 1549406 h 1669026"/>
                <a:gd name="connsiteX167" fmla="*/ 603801 w 1903516"/>
                <a:gd name="connsiteY167" fmla="*/ 1550357 h 1669026"/>
                <a:gd name="connsiteX168" fmla="*/ 600957 w 1903516"/>
                <a:gd name="connsiteY168" fmla="*/ 1552255 h 1669026"/>
                <a:gd name="connsiteX169" fmla="*/ 599055 w 1903516"/>
                <a:gd name="connsiteY169" fmla="*/ 1554152 h 1669026"/>
                <a:gd name="connsiteX170" fmla="*/ 593357 w 1903516"/>
                <a:gd name="connsiteY170" fmla="*/ 1555103 h 1669026"/>
                <a:gd name="connsiteX171" fmla="*/ 587665 w 1903516"/>
                <a:gd name="connsiteY171" fmla="*/ 1556050 h 1669026"/>
                <a:gd name="connsiteX172" fmla="*/ 579114 w 1903516"/>
                <a:gd name="connsiteY172" fmla="*/ 1556050 h 1669026"/>
                <a:gd name="connsiteX173" fmla="*/ 577216 w 1903516"/>
                <a:gd name="connsiteY173" fmla="*/ 1557001 h 1669026"/>
                <a:gd name="connsiteX174" fmla="*/ 574367 w 1903516"/>
                <a:gd name="connsiteY174" fmla="*/ 1556050 h 1669026"/>
                <a:gd name="connsiteX175" fmla="*/ 573421 w 1903516"/>
                <a:gd name="connsiteY175" fmla="*/ 1556050 h 1669026"/>
                <a:gd name="connsiteX176" fmla="*/ 572470 w 1903516"/>
                <a:gd name="connsiteY176" fmla="*/ 1554152 h 1669026"/>
                <a:gd name="connsiteX177" fmla="*/ 571519 w 1903516"/>
                <a:gd name="connsiteY177" fmla="*/ 1552255 h 1669026"/>
                <a:gd name="connsiteX178" fmla="*/ 570573 w 1903516"/>
                <a:gd name="connsiteY178" fmla="*/ 1552255 h 1669026"/>
                <a:gd name="connsiteX179" fmla="*/ 569621 w 1903516"/>
                <a:gd name="connsiteY179" fmla="*/ 1551304 h 1669026"/>
                <a:gd name="connsiteX180" fmla="*/ 568675 w 1903516"/>
                <a:gd name="connsiteY180" fmla="*/ 1550357 h 1669026"/>
                <a:gd name="connsiteX181" fmla="*/ 565821 w 1903516"/>
                <a:gd name="connsiteY181" fmla="*/ 1549406 h 1669026"/>
                <a:gd name="connsiteX182" fmla="*/ 562978 w 1903516"/>
                <a:gd name="connsiteY182" fmla="*/ 1548455 h 1669026"/>
                <a:gd name="connsiteX183" fmla="*/ 555378 w 1903516"/>
                <a:gd name="connsiteY183" fmla="*/ 1542757 h 1669026"/>
                <a:gd name="connsiteX184" fmla="*/ 554432 w 1903516"/>
                <a:gd name="connsiteY184" fmla="*/ 1541806 h 1669026"/>
                <a:gd name="connsiteX185" fmla="*/ 552534 w 1903516"/>
                <a:gd name="connsiteY185" fmla="*/ 1538962 h 1669026"/>
                <a:gd name="connsiteX186" fmla="*/ 550632 w 1903516"/>
                <a:gd name="connsiteY186" fmla="*/ 1535163 h 1669026"/>
                <a:gd name="connsiteX187" fmla="*/ 548734 w 1903516"/>
                <a:gd name="connsiteY187" fmla="*/ 1533265 h 1669026"/>
                <a:gd name="connsiteX188" fmla="*/ 548734 w 1903516"/>
                <a:gd name="connsiteY188" fmla="*/ 1532314 h 1669026"/>
                <a:gd name="connsiteX189" fmla="*/ 544939 w 1903516"/>
                <a:gd name="connsiteY189" fmla="*/ 1524719 h 1669026"/>
                <a:gd name="connsiteX190" fmla="*/ 543988 w 1903516"/>
                <a:gd name="connsiteY190" fmla="*/ 1520919 h 1669026"/>
                <a:gd name="connsiteX191" fmla="*/ 543037 w 1903516"/>
                <a:gd name="connsiteY191" fmla="*/ 1517124 h 1669026"/>
                <a:gd name="connsiteX192" fmla="*/ 542086 w 1903516"/>
                <a:gd name="connsiteY192" fmla="*/ 1510475 h 1669026"/>
                <a:gd name="connsiteX193" fmla="*/ 541139 w 1903516"/>
                <a:gd name="connsiteY193" fmla="*/ 1507632 h 1669026"/>
                <a:gd name="connsiteX194" fmla="*/ 540188 w 1903516"/>
                <a:gd name="connsiteY194" fmla="*/ 1502881 h 1669026"/>
                <a:gd name="connsiteX195" fmla="*/ 539242 w 1903516"/>
                <a:gd name="connsiteY195" fmla="*/ 1499091 h 1669026"/>
                <a:gd name="connsiteX196" fmla="*/ 538291 w 1903516"/>
                <a:gd name="connsiteY196" fmla="*/ 1495296 h 1669026"/>
                <a:gd name="connsiteX197" fmla="*/ 537339 w 1903516"/>
                <a:gd name="connsiteY197" fmla="*/ 1492447 h 1669026"/>
                <a:gd name="connsiteX198" fmla="*/ 536388 w 1903516"/>
                <a:gd name="connsiteY198" fmla="*/ 1490549 h 1669026"/>
                <a:gd name="connsiteX199" fmla="*/ 538291 w 1903516"/>
                <a:gd name="connsiteY199" fmla="*/ 1483901 h 1669026"/>
                <a:gd name="connsiteX200" fmla="*/ 539242 w 1903516"/>
                <a:gd name="connsiteY200" fmla="*/ 1482003 h 1669026"/>
                <a:gd name="connsiteX201" fmla="*/ 540188 w 1903516"/>
                <a:gd name="connsiteY201" fmla="*/ 1479155 h 1669026"/>
                <a:gd name="connsiteX202" fmla="*/ 538291 w 1903516"/>
                <a:gd name="connsiteY202" fmla="*/ 1465862 h 1669026"/>
                <a:gd name="connsiteX203" fmla="*/ 538291 w 1903516"/>
                <a:gd name="connsiteY203" fmla="*/ 1463014 h 1669026"/>
                <a:gd name="connsiteX204" fmla="*/ 538291 w 1903516"/>
                <a:gd name="connsiteY204" fmla="*/ 1457316 h 1669026"/>
                <a:gd name="connsiteX205" fmla="*/ 540188 w 1903516"/>
                <a:gd name="connsiteY205" fmla="*/ 1449721 h 1669026"/>
                <a:gd name="connsiteX206" fmla="*/ 541139 w 1903516"/>
                <a:gd name="connsiteY206" fmla="*/ 1447819 h 1669026"/>
                <a:gd name="connsiteX207" fmla="*/ 543988 w 1903516"/>
                <a:gd name="connsiteY207" fmla="*/ 1444975 h 1669026"/>
                <a:gd name="connsiteX208" fmla="*/ 544939 w 1903516"/>
                <a:gd name="connsiteY208" fmla="*/ 1444024 h 1669026"/>
                <a:gd name="connsiteX209" fmla="*/ 545885 w 1903516"/>
                <a:gd name="connsiteY209" fmla="*/ 1443073 h 1669026"/>
                <a:gd name="connsiteX210" fmla="*/ 545885 w 1903516"/>
                <a:gd name="connsiteY210" fmla="*/ 1441175 h 1669026"/>
                <a:gd name="connsiteX211" fmla="*/ 546837 w 1903516"/>
                <a:gd name="connsiteY211" fmla="*/ 1439278 h 1669026"/>
                <a:gd name="connsiteX212" fmla="*/ 547783 w 1903516"/>
                <a:gd name="connsiteY212" fmla="*/ 1438327 h 1669026"/>
                <a:gd name="connsiteX213" fmla="*/ 547783 w 1903516"/>
                <a:gd name="connsiteY213" fmla="*/ 1436429 h 1669026"/>
                <a:gd name="connsiteX214" fmla="*/ 546837 w 1903516"/>
                <a:gd name="connsiteY214" fmla="*/ 1429780 h 1669026"/>
                <a:gd name="connsiteX215" fmla="*/ 544939 w 1903516"/>
                <a:gd name="connsiteY215" fmla="*/ 1416488 h 1669026"/>
                <a:gd name="connsiteX216" fmla="*/ 544939 w 1903516"/>
                <a:gd name="connsiteY216" fmla="*/ 1415542 h 1669026"/>
                <a:gd name="connsiteX217" fmla="*/ 544939 w 1903516"/>
                <a:gd name="connsiteY217" fmla="*/ 1410791 h 1669026"/>
                <a:gd name="connsiteX218" fmla="*/ 543988 w 1903516"/>
                <a:gd name="connsiteY218" fmla="*/ 1406044 h 1669026"/>
                <a:gd name="connsiteX219" fmla="*/ 544939 w 1903516"/>
                <a:gd name="connsiteY219" fmla="*/ 1403196 h 1669026"/>
                <a:gd name="connsiteX220" fmla="*/ 544939 w 1903516"/>
                <a:gd name="connsiteY220" fmla="*/ 1402250 h 1669026"/>
                <a:gd name="connsiteX221" fmla="*/ 545885 w 1903516"/>
                <a:gd name="connsiteY221" fmla="*/ 1399396 h 1669026"/>
                <a:gd name="connsiteX222" fmla="*/ 553480 w 1903516"/>
                <a:gd name="connsiteY222" fmla="*/ 1391806 h 1669026"/>
                <a:gd name="connsiteX223" fmla="*/ 554432 w 1903516"/>
                <a:gd name="connsiteY223" fmla="*/ 1390855 h 1669026"/>
                <a:gd name="connsiteX224" fmla="*/ 555378 w 1903516"/>
                <a:gd name="connsiteY224" fmla="*/ 1387055 h 1669026"/>
                <a:gd name="connsiteX225" fmla="*/ 555378 w 1903516"/>
                <a:gd name="connsiteY225" fmla="*/ 1383260 h 1669026"/>
                <a:gd name="connsiteX226" fmla="*/ 549685 w 1903516"/>
                <a:gd name="connsiteY226" fmla="*/ 1358583 h 1669026"/>
                <a:gd name="connsiteX227" fmla="*/ 548734 w 1903516"/>
                <a:gd name="connsiteY227" fmla="*/ 1350983 h 1669026"/>
                <a:gd name="connsiteX228" fmla="*/ 546837 w 1903516"/>
                <a:gd name="connsiteY228" fmla="*/ 1346237 h 1669026"/>
                <a:gd name="connsiteX229" fmla="*/ 546837 w 1903516"/>
                <a:gd name="connsiteY229" fmla="*/ 1344339 h 1669026"/>
                <a:gd name="connsiteX230" fmla="*/ 548734 w 1903516"/>
                <a:gd name="connsiteY230" fmla="*/ 1338642 h 1669026"/>
                <a:gd name="connsiteX231" fmla="*/ 548734 w 1903516"/>
                <a:gd name="connsiteY231" fmla="*/ 1337691 h 1669026"/>
                <a:gd name="connsiteX232" fmla="*/ 547783 w 1903516"/>
                <a:gd name="connsiteY232" fmla="*/ 1331047 h 1669026"/>
                <a:gd name="connsiteX233" fmla="*/ 549685 w 1903516"/>
                <a:gd name="connsiteY233" fmla="*/ 1321550 h 1669026"/>
                <a:gd name="connsiteX234" fmla="*/ 550632 w 1903516"/>
                <a:gd name="connsiteY234" fmla="*/ 1320603 h 1669026"/>
                <a:gd name="connsiteX235" fmla="*/ 555378 w 1903516"/>
                <a:gd name="connsiteY235" fmla="*/ 1320603 h 1669026"/>
                <a:gd name="connsiteX236" fmla="*/ 559178 w 1903516"/>
                <a:gd name="connsiteY236" fmla="*/ 1319652 h 1669026"/>
                <a:gd name="connsiteX237" fmla="*/ 561075 w 1903516"/>
                <a:gd name="connsiteY237" fmla="*/ 1319652 h 1669026"/>
                <a:gd name="connsiteX238" fmla="*/ 562978 w 1903516"/>
                <a:gd name="connsiteY238" fmla="*/ 1316803 h 1669026"/>
                <a:gd name="connsiteX239" fmla="*/ 562978 w 1903516"/>
                <a:gd name="connsiteY239" fmla="*/ 1315857 h 1669026"/>
                <a:gd name="connsiteX240" fmla="*/ 562026 w 1903516"/>
                <a:gd name="connsiteY240" fmla="*/ 1312057 h 1669026"/>
                <a:gd name="connsiteX241" fmla="*/ 562026 w 1903516"/>
                <a:gd name="connsiteY241" fmla="*/ 1308257 h 1669026"/>
                <a:gd name="connsiteX242" fmla="*/ 563924 w 1903516"/>
                <a:gd name="connsiteY242" fmla="*/ 1303511 h 1669026"/>
                <a:gd name="connsiteX243" fmla="*/ 564875 w 1903516"/>
                <a:gd name="connsiteY243" fmla="*/ 1299716 h 1669026"/>
                <a:gd name="connsiteX244" fmla="*/ 565821 w 1903516"/>
                <a:gd name="connsiteY244" fmla="*/ 1297814 h 1669026"/>
                <a:gd name="connsiteX245" fmla="*/ 567724 w 1903516"/>
                <a:gd name="connsiteY245" fmla="*/ 1295916 h 1669026"/>
                <a:gd name="connsiteX246" fmla="*/ 568675 w 1903516"/>
                <a:gd name="connsiteY246" fmla="*/ 1294019 h 1669026"/>
                <a:gd name="connsiteX247" fmla="*/ 569621 w 1903516"/>
                <a:gd name="connsiteY247" fmla="*/ 1288321 h 1669026"/>
                <a:gd name="connsiteX248" fmla="*/ 571519 w 1903516"/>
                <a:gd name="connsiteY248" fmla="*/ 1287370 h 1669026"/>
                <a:gd name="connsiteX249" fmla="*/ 571519 w 1903516"/>
                <a:gd name="connsiteY249" fmla="*/ 1281673 h 1669026"/>
                <a:gd name="connsiteX250" fmla="*/ 572470 w 1903516"/>
                <a:gd name="connsiteY250" fmla="*/ 1280727 h 1669026"/>
                <a:gd name="connsiteX251" fmla="*/ 573421 w 1903516"/>
                <a:gd name="connsiteY251" fmla="*/ 1276927 h 1669026"/>
                <a:gd name="connsiteX252" fmla="*/ 576270 w 1903516"/>
                <a:gd name="connsiteY252" fmla="*/ 1265532 h 1669026"/>
                <a:gd name="connsiteX253" fmla="*/ 582914 w 1903516"/>
                <a:gd name="connsiteY253" fmla="*/ 1251303 h 1669026"/>
                <a:gd name="connsiteX254" fmla="*/ 581967 w 1903516"/>
                <a:gd name="connsiteY254" fmla="*/ 1248454 h 1669026"/>
                <a:gd name="connsiteX255" fmla="*/ 580065 w 1903516"/>
                <a:gd name="connsiteY255" fmla="*/ 1243708 h 1669026"/>
                <a:gd name="connsiteX256" fmla="*/ 578167 w 1903516"/>
                <a:gd name="connsiteY256" fmla="*/ 1221865 h 1669026"/>
                <a:gd name="connsiteX257" fmla="*/ 581016 w 1903516"/>
                <a:gd name="connsiteY257" fmla="*/ 1217119 h 1669026"/>
                <a:gd name="connsiteX258" fmla="*/ 571519 w 1903516"/>
                <a:gd name="connsiteY258" fmla="*/ 1208573 h 1669026"/>
                <a:gd name="connsiteX259" fmla="*/ 568675 w 1903516"/>
                <a:gd name="connsiteY259" fmla="*/ 1205729 h 1669026"/>
                <a:gd name="connsiteX260" fmla="*/ 567724 w 1903516"/>
                <a:gd name="connsiteY260" fmla="*/ 1203826 h 1669026"/>
                <a:gd name="connsiteX261" fmla="*/ 565821 w 1903516"/>
                <a:gd name="connsiteY261" fmla="*/ 1200983 h 1669026"/>
                <a:gd name="connsiteX262" fmla="*/ 564875 w 1903516"/>
                <a:gd name="connsiteY262" fmla="*/ 1195285 h 1669026"/>
                <a:gd name="connsiteX263" fmla="*/ 560129 w 1903516"/>
                <a:gd name="connsiteY263" fmla="*/ 1193383 h 1669026"/>
                <a:gd name="connsiteX264" fmla="*/ 556329 w 1903516"/>
                <a:gd name="connsiteY264" fmla="*/ 1191485 h 1669026"/>
                <a:gd name="connsiteX265" fmla="*/ 552534 w 1903516"/>
                <a:gd name="connsiteY265" fmla="*/ 1190534 h 1669026"/>
                <a:gd name="connsiteX266" fmla="*/ 551583 w 1903516"/>
                <a:gd name="connsiteY266" fmla="*/ 1190534 h 1669026"/>
                <a:gd name="connsiteX267" fmla="*/ 550632 w 1903516"/>
                <a:gd name="connsiteY267" fmla="*/ 1191485 h 1669026"/>
                <a:gd name="connsiteX268" fmla="*/ 551583 w 1903516"/>
                <a:gd name="connsiteY268" fmla="*/ 1180091 h 1669026"/>
                <a:gd name="connsiteX269" fmla="*/ 553480 w 1903516"/>
                <a:gd name="connsiteY269" fmla="*/ 1179139 h 1669026"/>
                <a:gd name="connsiteX270" fmla="*/ 554432 w 1903516"/>
                <a:gd name="connsiteY270" fmla="*/ 1178193 h 1669026"/>
                <a:gd name="connsiteX271" fmla="*/ 555378 w 1903516"/>
                <a:gd name="connsiteY271" fmla="*/ 1177242 h 1669026"/>
                <a:gd name="connsiteX272" fmla="*/ 559178 w 1903516"/>
                <a:gd name="connsiteY272" fmla="*/ 1176296 h 1669026"/>
                <a:gd name="connsiteX273" fmla="*/ 561075 w 1903516"/>
                <a:gd name="connsiteY273" fmla="*/ 1174393 h 1669026"/>
                <a:gd name="connsiteX274" fmla="*/ 562978 w 1903516"/>
                <a:gd name="connsiteY274" fmla="*/ 1173442 h 1669026"/>
                <a:gd name="connsiteX275" fmla="*/ 563924 w 1903516"/>
                <a:gd name="connsiteY275" fmla="*/ 1170598 h 1669026"/>
                <a:gd name="connsiteX276" fmla="*/ 564875 w 1903516"/>
                <a:gd name="connsiteY276" fmla="*/ 1169647 h 1669026"/>
                <a:gd name="connsiteX277" fmla="*/ 566773 w 1903516"/>
                <a:gd name="connsiteY277" fmla="*/ 1170598 h 1669026"/>
                <a:gd name="connsiteX278" fmla="*/ 567724 w 1903516"/>
                <a:gd name="connsiteY278" fmla="*/ 1169647 h 1669026"/>
                <a:gd name="connsiteX279" fmla="*/ 568675 w 1903516"/>
                <a:gd name="connsiteY279" fmla="*/ 1168696 h 1669026"/>
                <a:gd name="connsiteX280" fmla="*/ 570573 w 1903516"/>
                <a:gd name="connsiteY280" fmla="*/ 1166798 h 1669026"/>
                <a:gd name="connsiteX281" fmla="*/ 570573 w 1903516"/>
                <a:gd name="connsiteY281" fmla="*/ 1164901 h 1669026"/>
                <a:gd name="connsiteX282" fmla="*/ 572470 w 1903516"/>
                <a:gd name="connsiteY282" fmla="*/ 1163003 h 1669026"/>
                <a:gd name="connsiteX283" fmla="*/ 574367 w 1903516"/>
                <a:gd name="connsiteY283" fmla="*/ 1162052 h 1669026"/>
                <a:gd name="connsiteX284" fmla="*/ 576270 w 1903516"/>
                <a:gd name="connsiteY284" fmla="*/ 1159203 h 1669026"/>
                <a:gd name="connsiteX285" fmla="*/ 581016 w 1903516"/>
                <a:gd name="connsiteY285" fmla="*/ 1151608 h 1669026"/>
                <a:gd name="connsiteX286" fmla="*/ 584811 w 1903516"/>
                <a:gd name="connsiteY286" fmla="*/ 1150657 h 1669026"/>
                <a:gd name="connsiteX287" fmla="*/ 585762 w 1903516"/>
                <a:gd name="connsiteY287" fmla="*/ 1149706 h 1669026"/>
                <a:gd name="connsiteX288" fmla="*/ 587665 w 1903516"/>
                <a:gd name="connsiteY288" fmla="*/ 1144960 h 1669026"/>
                <a:gd name="connsiteX289" fmla="*/ 588611 w 1903516"/>
                <a:gd name="connsiteY289" fmla="*/ 1144014 h 1669026"/>
                <a:gd name="connsiteX290" fmla="*/ 589562 w 1903516"/>
                <a:gd name="connsiteY290" fmla="*/ 1144014 h 1669026"/>
                <a:gd name="connsiteX291" fmla="*/ 593357 w 1903516"/>
                <a:gd name="connsiteY291" fmla="*/ 1144014 h 1669026"/>
                <a:gd name="connsiteX292" fmla="*/ 594308 w 1903516"/>
                <a:gd name="connsiteY292" fmla="*/ 1144014 h 1669026"/>
                <a:gd name="connsiteX293" fmla="*/ 599055 w 1903516"/>
                <a:gd name="connsiteY293" fmla="*/ 1143062 h 1669026"/>
                <a:gd name="connsiteX294" fmla="*/ 603801 w 1903516"/>
                <a:gd name="connsiteY294" fmla="*/ 1144014 h 1669026"/>
                <a:gd name="connsiteX295" fmla="*/ 605703 w 1903516"/>
                <a:gd name="connsiteY295" fmla="*/ 1143062 h 1669026"/>
                <a:gd name="connsiteX296" fmla="*/ 609498 w 1903516"/>
                <a:gd name="connsiteY296" fmla="*/ 1142111 h 1669026"/>
                <a:gd name="connsiteX297" fmla="*/ 619942 w 1903516"/>
                <a:gd name="connsiteY297" fmla="*/ 1131677 h 1669026"/>
                <a:gd name="connsiteX298" fmla="*/ 618991 w 1903516"/>
                <a:gd name="connsiteY298" fmla="*/ 1125980 h 1669026"/>
                <a:gd name="connsiteX299" fmla="*/ 617098 w 1903516"/>
                <a:gd name="connsiteY299" fmla="*/ 1124083 h 1669026"/>
                <a:gd name="connsiteX300" fmla="*/ 616147 w 1903516"/>
                <a:gd name="connsiteY300" fmla="*/ 1123131 h 1669026"/>
                <a:gd name="connsiteX301" fmla="*/ 615201 w 1903516"/>
                <a:gd name="connsiteY301" fmla="*/ 1121234 h 1669026"/>
                <a:gd name="connsiteX302" fmla="*/ 613298 w 1903516"/>
                <a:gd name="connsiteY302" fmla="*/ 1120283 h 1669026"/>
                <a:gd name="connsiteX303" fmla="*/ 611396 w 1903516"/>
                <a:gd name="connsiteY303" fmla="*/ 1119336 h 1669026"/>
                <a:gd name="connsiteX304" fmla="*/ 606654 w 1903516"/>
                <a:gd name="connsiteY304" fmla="*/ 1118385 h 1669026"/>
                <a:gd name="connsiteX305" fmla="*/ 602854 w 1903516"/>
                <a:gd name="connsiteY305" fmla="*/ 1118385 h 1669026"/>
                <a:gd name="connsiteX306" fmla="*/ 600006 w 1903516"/>
                <a:gd name="connsiteY306" fmla="*/ 1117434 h 1669026"/>
                <a:gd name="connsiteX307" fmla="*/ 595260 w 1903516"/>
                <a:gd name="connsiteY307" fmla="*/ 1116488 h 1669026"/>
                <a:gd name="connsiteX308" fmla="*/ 592411 w 1903516"/>
                <a:gd name="connsiteY308" fmla="*/ 1115537 h 1669026"/>
                <a:gd name="connsiteX309" fmla="*/ 588611 w 1903516"/>
                <a:gd name="connsiteY309" fmla="*/ 1108893 h 1669026"/>
                <a:gd name="connsiteX310" fmla="*/ 588611 w 1903516"/>
                <a:gd name="connsiteY310" fmla="*/ 1107942 h 1669026"/>
                <a:gd name="connsiteX311" fmla="*/ 588611 w 1903516"/>
                <a:gd name="connsiteY311" fmla="*/ 1106039 h 1669026"/>
                <a:gd name="connsiteX312" fmla="*/ 585762 w 1903516"/>
                <a:gd name="connsiteY312" fmla="*/ 1105093 h 1669026"/>
                <a:gd name="connsiteX313" fmla="*/ 583865 w 1903516"/>
                <a:gd name="connsiteY313" fmla="*/ 1104142 h 1669026"/>
                <a:gd name="connsiteX314" fmla="*/ 583865 w 1903516"/>
                <a:gd name="connsiteY314" fmla="*/ 1099395 h 1669026"/>
                <a:gd name="connsiteX315" fmla="*/ 580065 w 1903516"/>
                <a:gd name="connsiteY315" fmla="*/ 1096547 h 1669026"/>
                <a:gd name="connsiteX316" fmla="*/ 578167 w 1903516"/>
                <a:gd name="connsiteY316" fmla="*/ 1094649 h 1669026"/>
                <a:gd name="connsiteX317" fmla="*/ 577216 w 1903516"/>
                <a:gd name="connsiteY317" fmla="*/ 1093698 h 1669026"/>
                <a:gd name="connsiteX318" fmla="*/ 574367 w 1903516"/>
                <a:gd name="connsiteY318" fmla="*/ 1092747 h 1669026"/>
                <a:gd name="connsiteX319" fmla="*/ 572470 w 1903516"/>
                <a:gd name="connsiteY319" fmla="*/ 1095601 h 1669026"/>
                <a:gd name="connsiteX320" fmla="*/ 570573 w 1903516"/>
                <a:gd name="connsiteY320" fmla="*/ 1099395 h 1669026"/>
                <a:gd name="connsiteX321" fmla="*/ 568675 w 1903516"/>
                <a:gd name="connsiteY321" fmla="*/ 1100347 h 1669026"/>
                <a:gd name="connsiteX322" fmla="*/ 563924 w 1903516"/>
                <a:gd name="connsiteY322" fmla="*/ 1099395 h 1669026"/>
                <a:gd name="connsiteX323" fmla="*/ 556329 w 1903516"/>
                <a:gd name="connsiteY323" fmla="*/ 1097498 h 1669026"/>
                <a:gd name="connsiteX324" fmla="*/ 552534 w 1903516"/>
                <a:gd name="connsiteY324" fmla="*/ 1096547 h 1669026"/>
                <a:gd name="connsiteX325" fmla="*/ 550632 w 1903516"/>
                <a:gd name="connsiteY325" fmla="*/ 1092747 h 1669026"/>
                <a:gd name="connsiteX326" fmla="*/ 549685 w 1903516"/>
                <a:gd name="connsiteY326" fmla="*/ 1091801 h 1669026"/>
                <a:gd name="connsiteX327" fmla="*/ 541139 w 1903516"/>
                <a:gd name="connsiteY327" fmla="*/ 1086103 h 1669026"/>
                <a:gd name="connsiteX328" fmla="*/ 534491 w 1903516"/>
                <a:gd name="connsiteY328" fmla="*/ 1089903 h 1669026"/>
                <a:gd name="connsiteX329" fmla="*/ 534491 w 1903516"/>
                <a:gd name="connsiteY329" fmla="*/ 1089903 h 1669026"/>
                <a:gd name="connsiteX330" fmla="*/ 530696 w 1903516"/>
                <a:gd name="connsiteY330" fmla="*/ 1090854 h 1669026"/>
                <a:gd name="connsiteX331" fmla="*/ 527847 w 1903516"/>
                <a:gd name="connsiteY331" fmla="*/ 1090854 h 1669026"/>
                <a:gd name="connsiteX332" fmla="*/ 515521 w 1903516"/>
                <a:gd name="connsiteY332" fmla="*/ 1088001 h 1669026"/>
                <a:gd name="connsiteX333" fmla="*/ 511721 w 1903516"/>
                <a:gd name="connsiteY333" fmla="*/ 1088952 h 1669026"/>
                <a:gd name="connsiteX334" fmla="*/ 510755 w 1903516"/>
                <a:gd name="connsiteY334" fmla="*/ 1089903 h 1669026"/>
                <a:gd name="connsiteX335" fmla="*/ 504126 w 1903516"/>
                <a:gd name="connsiteY335" fmla="*/ 1091801 h 1669026"/>
                <a:gd name="connsiteX336" fmla="*/ 503160 w 1903516"/>
                <a:gd name="connsiteY336" fmla="*/ 1092747 h 1669026"/>
                <a:gd name="connsiteX337" fmla="*/ 501262 w 1903516"/>
                <a:gd name="connsiteY337" fmla="*/ 1089903 h 1669026"/>
                <a:gd name="connsiteX338" fmla="*/ 498428 w 1903516"/>
                <a:gd name="connsiteY338" fmla="*/ 1089903 h 1669026"/>
                <a:gd name="connsiteX339" fmla="*/ 494634 w 1903516"/>
                <a:gd name="connsiteY339" fmla="*/ 1087054 h 1669026"/>
                <a:gd name="connsiteX340" fmla="*/ 494634 w 1903516"/>
                <a:gd name="connsiteY340" fmla="*/ 1084206 h 1669026"/>
                <a:gd name="connsiteX341" fmla="*/ 496531 w 1903516"/>
                <a:gd name="connsiteY341" fmla="*/ 1082303 h 1669026"/>
                <a:gd name="connsiteX342" fmla="*/ 494634 w 1903516"/>
                <a:gd name="connsiteY342" fmla="*/ 1080406 h 1669026"/>
                <a:gd name="connsiteX343" fmla="*/ 492731 w 1903516"/>
                <a:gd name="connsiteY343" fmla="*/ 1077557 h 1669026"/>
                <a:gd name="connsiteX344" fmla="*/ 492731 w 1903516"/>
                <a:gd name="connsiteY344" fmla="*/ 1077557 h 1669026"/>
                <a:gd name="connsiteX345" fmla="*/ 488936 w 1903516"/>
                <a:gd name="connsiteY345" fmla="*/ 1076611 h 1669026"/>
                <a:gd name="connsiteX346" fmla="*/ 487985 w 1903516"/>
                <a:gd name="connsiteY346" fmla="*/ 1075660 h 1669026"/>
                <a:gd name="connsiteX347" fmla="*/ 487039 w 1903516"/>
                <a:gd name="connsiteY347" fmla="*/ 1073762 h 1669026"/>
                <a:gd name="connsiteX348" fmla="*/ 485136 w 1903516"/>
                <a:gd name="connsiteY348" fmla="*/ 1073762 h 1669026"/>
                <a:gd name="connsiteX349" fmla="*/ 484190 w 1903516"/>
                <a:gd name="connsiteY349" fmla="*/ 1070913 h 1669026"/>
                <a:gd name="connsiteX350" fmla="*/ 482293 w 1903516"/>
                <a:gd name="connsiteY350" fmla="*/ 1069962 h 1669026"/>
                <a:gd name="connsiteX351" fmla="*/ 480390 w 1903516"/>
                <a:gd name="connsiteY351" fmla="*/ 1069011 h 1669026"/>
                <a:gd name="connsiteX352" fmla="*/ 478493 w 1903516"/>
                <a:gd name="connsiteY352" fmla="*/ 1068065 h 1669026"/>
                <a:gd name="connsiteX353" fmla="*/ 477546 w 1903516"/>
                <a:gd name="connsiteY353" fmla="*/ 1067114 h 1669026"/>
                <a:gd name="connsiteX354" fmla="*/ 476595 w 1903516"/>
                <a:gd name="connsiteY354" fmla="*/ 1066167 h 1669026"/>
                <a:gd name="connsiteX355" fmla="*/ 474693 w 1903516"/>
                <a:gd name="connsiteY355" fmla="*/ 1064265 h 1669026"/>
                <a:gd name="connsiteX356" fmla="*/ 470898 w 1903516"/>
                <a:gd name="connsiteY356" fmla="*/ 1061416 h 1669026"/>
                <a:gd name="connsiteX357" fmla="*/ 470898 w 1903516"/>
                <a:gd name="connsiteY357" fmla="*/ 1061416 h 1669026"/>
                <a:gd name="connsiteX358" fmla="*/ 468995 w 1903516"/>
                <a:gd name="connsiteY358" fmla="*/ 1060470 h 1669026"/>
                <a:gd name="connsiteX359" fmla="*/ 467098 w 1903516"/>
                <a:gd name="connsiteY359" fmla="*/ 1056670 h 1669026"/>
                <a:gd name="connsiteX360" fmla="*/ 463303 w 1903516"/>
                <a:gd name="connsiteY360" fmla="*/ 1052875 h 1669026"/>
                <a:gd name="connsiteX361" fmla="*/ 458557 w 1903516"/>
                <a:gd name="connsiteY361" fmla="*/ 1054772 h 1669026"/>
                <a:gd name="connsiteX362" fmla="*/ 454757 w 1903516"/>
                <a:gd name="connsiteY362" fmla="*/ 1053821 h 1669026"/>
                <a:gd name="connsiteX363" fmla="*/ 453806 w 1903516"/>
                <a:gd name="connsiteY363" fmla="*/ 1052875 h 1669026"/>
                <a:gd name="connsiteX364" fmla="*/ 452859 w 1903516"/>
                <a:gd name="connsiteY364" fmla="*/ 1049075 h 1669026"/>
                <a:gd name="connsiteX365" fmla="*/ 451908 w 1903516"/>
                <a:gd name="connsiteY365" fmla="*/ 1048129 h 1669026"/>
                <a:gd name="connsiteX366" fmla="*/ 440513 w 1903516"/>
                <a:gd name="connsiteY366" fmla="*/ 1040529 h 1669026"/>
                <a:gd name="connsiteX367" fmla="*/ 440513 w 1903516"/>
                <a:gd name="connsiteY367" fmla="*/ 1037680 h 1669026"/>
                <a:gd name="connsiteX368" fmla="*/ 440513 w 1903516"/>
                <a:gd name="connsiteY368" fmla="*/ 1036734 h 1669026"/>
                <a:gd name="connsiteX369" fmla="*/ 439567 w 1903516"/>
                <a:gd name="connsiteY369" fmla="*/ 1036734 h 1669026"/>
                <a:gd name="connsiteX370" fmla="*/ 437665 w 1903516"/>
                <a:gd name="connsiteY370" fmla="*/ 1036734 h 1669026"/>
                <a:gd name="connsiteX371" fmla="*/ 432918 w 1903516"/>
                <a:gd name="connsiteY371" fmla="*/ 1033885 h 1669026"/>
                <a:gd name="connsiteX372" fmla="*/ 431967 w 1903516"/>
                <a:gd name="connsiteY372" fmla="*/ 1034832 h 1669026"/>
                <a:gd name="connsiteX373" fmla="*/ 431016 w 1903516"/>
                <a:gd name="connsiteY373" fmla="*/ 1035783 h 1669026"/>
                <a:gd name="connsiteX374" fmla="*/ 427221 w 1903516"/>
                <a:gd name="connsiteY374" fmla="*/ 1031037 h 1669026"/>
                <a:gd name="connsiteX375" fmla="*/ 423426 w 1903516"/>
                <a:gd name="connsiteY375" fmla="*/ 1030085 h 1669026"/>
                <a:gd name="connsiteX376" fmla="*/ 422475 w 1903516"/>
                <a:gd name="connsiteY376" fmla="*/ 1030085 h 1669026"/>
                <a:gd name="connsiteX377" fmla="*/ 419626 w 1903516"/>
                <a:gd name="connsiteY377" fmla="*/ 1028188 h 1669026"/>
                <a:gd name="connsiteX378" fmla="*/ 419626 w 1903516"/>
                <a:gd name="connsiteY378" fmla="*/ 1027237 h 1669026"/>
                <a:gd name="connsiteX379" fmla="*/ 417728 w 1903516"/>
                <a:gd name="connsiteY379" fmla="*/ 1025339 h 1669026"/>
                <a:gd name="connsiteX380" fmla="*/ 412977 w 1903516"/>
                <a:gd name="connsiteY380" fmla="*/ 1027237 h 1669026"/>
                <a:gd name="connsiteX381" fmla="*/ 411080 w 1903516"/>
                <a:gd name="connsiteY381" fmla="*/ 1029139 h 1669026"/>
                <a:gd name="connsiteX382" fmla="*/ 408231 w 1903516"/>
                <a:gd name="connsiteY382" fmla="*/ 1031037 h 1669026"/>
                <a:gd name="connsiteX383" fmla="*/ 405383 w 1903516"/>
                <a:gd name="connsiteY383" fmla="*/ 1031983 h 1669026"/>
                <a:gd name="connsiteX384" fmla="*/ 404436 w 1903516"/>
                <a:gd name="connsiteY384" fmla="*/ 1032934 h 1669026"/>
                <a:gd name="connsiteX385" fmla="*/ 401588 w 1903516"/>
                <a:gd name="connsiteY385" fmla="*/ 1033885 h 1669026"/>
                <a:gd name="connsiteX386" fmla="*/ 398739 w 1903516"/>
                <a:gd name="connsiteY386" fmla="*/ 1035783 h 1669026"/>
                <a:gd name="connsiteX387" fmla="*/ 396841 w 1903516"/>
                <a:gd name="connsiteY387" fmla="*/ 1043378 h 1669026"/>
                <a:gd name="connsiteX388" fmla="*/ 394939 w 1903516"/>
                <a:gd name="connsiteY388" fmla="*/ 1044329 h 1669026"/>
                <a:gd name="connsiteX389" fmla="*/ 388290 w 1903516"/>
                <a:gd name="connsiteY389" fmla="*/ 1045275 h 1669026"/>
                <a:gd name="connsiteX390" fmla="*/ 383544 w 1903516"/>
                <a:gd name="connsiteY390" fmla="*/ 1044329 h 1669026"/>
                <a:gd name="connsiteX391" fmla="*/ 379749 w 1903516"/>
                <a:gd name="connsiteY391" fmla="*/ 1047178 h 1669026"/>
                <a:gd name="connsiteX392" fmla="*/ 377847 w 1903516"/>
                <a:gd name="connsiteY392" fmla="*/ 1049075 h 1669026"/>
                <a:gd name="connsiteX393" fmla="*/ 375003 w 1903516"/>
                <a:gd name="connsiteY393" fmla="*/ 1047178 h 1669026"/>
                <a:gd name="connsiteX394" fmla="*/ 374052 w 1903516"/>
                <a:gd name="connsiteY394" fmla="*/ 1046226 h 1669026"/>
                <a:gd name="connsiteX395" fmla="*/ 372154 w 1903516"/>
                <a:gd name="connsiteY395" fmla="*/ 1046226 h 1669026"/>
                <a:gd name="connsiteX396" fmla="*/ 368354 w 1903516"/>
                <a:gd name="connsiteY396" fmla="*/ 1044329 h 1669026"/>
                <a:gd name="connsiteX397" fmla="*/ 367408 w 1903516"/>
                <a:gd name="connsiteY397" fmla="*/ 1039578 h 1669026"/>
                <a:gd name="connsiteX398" fmla="*/ 363608 w 1903516"/>
                <a:gd name="connsiteY398" fmla="*/ 1037680 h 1669026"/>
                <a:gd name="connsiteX399" fmla="*/ 361711 w 1903516"/>
                <a:gd name="connsiteY399" fmla="*/ 1036734 h 1669026"/>
                <a:gd name="connsiteX400" fmla="*/ 358857 w 1903516"/>
                <a:gd name="connsiteY400" fmla="*/ 1033885 h 1669026"/>
                <a:gd name="connsiteX401" fmla="*/ 357911 w 1903516"/>
                <a:gd name="connsiteY401" fmla="*/ 1030085 h 1669026"/>
                <a:gd name="connsiteX402" fmla="*/ 357911 w 1903516"/>
                <a:gd name="connsiteY402" fmla="*/ 1027237 h 1669026"/>
                <a:gd name="connsiteX403" fmla="*/ 357911 w 1903516"/>
                <a:gd name="connsiteY403" fmla="*/ 1027237 h 1669026"/>
                <a:gd name="connsiteX404" fmla="*/ 357911 w 1903516"/>
                <a:gd name="connsiteY404" fmla="*/ 1026285 h 1669026"/>
                <a:gd name="connsiteX405" fmla="*/ 360759 w 1903516"/>
                <a:gd name="connsiteY405" fmla="*/ 1025339 h 1669026"/>
                <a:gd name="connsiteX406" fmla="*/ 363608 w 1903516"/>
                <a:gd name="connsiteY406" fmla="*/ 1025339 h 1669026"/>
                <a:gd name="connsiteX407" fmla="*/ 364554 w 1903516"/>
                <a:gd name="connsiteY407" fmla="*/ 1024388 h 1669026"/>
                <a:gd name="connsiteX408" fmla="*/ 365506 w 1903516"/>
                <a:gd name="connsiteY408" fmla="*/ 1021549 h 1669026"/>
                <a:gd name="connsiteX409" fmla="*/ 366457 w 1903516"/>
                <a:gd name="connsiteY409" fmla="*/ 1019652 h 1669026"/>
                <a:gd name="connsiteX410" fmla="*/ 368354 w 1903516"/>
                <a:gd name="connsiteY410" fmla="*/ 1016803 h 1669026"/>
                <a:gd name="connsiteX411" fmla="*/ 370252 w 1903516"/>
                <a:gd name="connsiteY411" fmla="*/ 1015852 h 1669026"/>
                <a:gd name="connsiteX412" fmla="*/ 372154 w 1903516"/>
                <a:gd name="connsiteY412" fmla="*/ 1013954 h 1669026"/>
                <a:gd name="connsiteX413" fmla="*/ 372154 w 1903516"/>
                <a:gd name="connsiteY413" fmla="*/ 1013003 h 1669026"/>
                <a:gd name="connsiteX414" fmla="*/ 370252 w 1903516"/>
                <a:gd name="connsiteY414" fmla="*/ 1009208 h 1669026"/>
                <a:gd name="connsiteX415" fmla="*/ 370252 w 1903516"/>
                <a:gd name="connsiteY415" fmla="*/ 996862 h 1669026"/>
                <a:gd name="connsiteX416" fmla="*/ 369306 w 1903516"/>
                <a:gd name="connsiteY416" fmla="*/ 994965 h 1669026"/>
                <a:gd name="connsiteX417" fmla="*/ 370252 w 1903516"/>
                <a:gd name="connsiteY417" fmla="*/ 993067 h 1669026"/>
                <a:gd name="connsiteX418" fmla="*/ 370252 w 1903516"/>
                <a:gd name="connsiteY418" fmla="*/ 989267 h 1669026"/>
                <a:gd name="connsiteX419" fmla="*/ 370252 w 1903516"/>
                <a:gd name="connsiteY419" fmla="*/ 985472 h 1669026"/>
                <a:gd name="connsiteX420" fmla="*/ 371203 w 1903516"/>
                <a:gd name="connsiteY420" fmla="*/ 982619 h 1669026"/>
                <a:gd name="connsiteX421" fmla="*/ 372154 w 1903516"/>
                <a:gd name="connsiteY421" fmla="*/ 980721 h 1669026"/>
                <a:gd name="connsiteX422" fmla="*/ 373101 w 1903516"/>
                <a:gd name="connsiteY422" fmla="*/ 975975 h 1669026"/>
                <a:gd name="connsiteX423" fmla="*/ 375003 w 1903516"/>
                <a:gd name="connsiteY423" fmla="*/ 972175 h 1669026"/>
                <a:gd name="connsiteX424" fmla="*/ 375003 w 1903516"/>
                <a:gd name="connsiteY424" fmla="*/ 971229 h 1669026"/>
                <a:gd name="connsiteX425" fmla="*/ 376900 w 1903516"/>
                <a:gd name="connsiteY425" fmla="*/ 960785 h 1669026"/>
                <a:gd name="connsiteX426" fmla="*/ 377847 w 1903516"/>
                <a:gd name="connsiteY426" fmla="*/ 956039 h 1669026"/>
                <a:gd name="connsiteX427" fmla="*/ 378798 w 1903516"/>
                <a:gd name="connsiteY427" fmla="*/ 952239 h 1669026"/>
                <a:gd name="connsiteX428" fmla="*/ 379749 w 1903516"/>
                <a:gd name="connsiteY428" fmla="*/ 951288 h 1669026"/>
                <a:gd name="connsiteX429" fmla="*/ 379749 w 1903516"/>
                <a:gd name="connsiteY429" fmla="*/ 950342 h 1669026"/>
                <a:gd name="connsiteX430" fmla="*/ 377847 w 1903516"/>
                <a:gd name="connsiteY430" fmla="*/ 949390 h 1669026"/>
                <a:gd name="connsiteX431" fmla="*/ 371203 w 1903516"/>
                <a:gd name="connsiteY431" fmla="*/ 943693 h 1669026"/>
                <a:gd name="connsiteX432" fmla="*/ 370252 w 1903516"/>
                <a:gd name="connsiteY432" fmla="*/ 945590 h 1669026"/>
                <a:gd name="connsiteX433" fmla="*/ 368354 w 1903516"/>
                <a:gd name="connsiteY433" fmla="*/ 947493 h 1669026"/>
                <a:gd name="connsiteX434" fmla="*/ 368354 w 1903516"/>
                <a:gd name="connsiteY434" fmla="*/ 949390 h 1669026"/>
                <a:gd name="connsiteX435" fmla="*/ 366457 w 1903516"/>
                <a:gd name="connsiteY435" fmla="*/ 949390 h 1669026"/>
                <a:gd name="connsiteX436" fmla="*/ 365506 w 1903516"/>
                <a:gd name="connsiteY436" fmla="*/ 951288 h 1669026"/>
                <a:gd name="connsiteX437" fmla="*/ 363608 w 1903516"/>
                <a:gd name="connsiteY437" fmla="*/ 953185 h 1669026"/>
                <a:gd name="connsiteX438" fmla="*/ 362657 w 1903516"/>
                <a:gd name="connsiteY438" fmla="*/ 953185 h 1669026"/>
                <a:gd name="connsiteX439" fmla="*/ 358857 w 1903516"/>
                <a:gd name="connsiteY439" fmla="*/ 952239 h 1669026"/>
                <a:gd name="connsiteX440" fmla="*/ 356013 w 1903516"/>
                <a:gd name="connsiteY440" fmla="*/ 950342 h 1669026"/>
                <a:gd name="connsiteX441" fmla="*/ 353165 w 1903516"/>
                <a:gd name="connsiteY441" fmla="*/ 947493 h 1669026"/>
                <a:gd name="connsiteX442" fmla="*/ 351262 w 1903516"/>
                <a:gd name="connsiteY442" fmla="*/ 946542 h 1669026"/>
                <a:gd name="connsiteX443" fmla="*/ 348418 w 1903516"/>
                <a:gd name="connsiteY443" fmla="*/ 945590 h 1669026"/>
                <a:gd name="connsiteX444" fmla="*/ 347467 w 1903516"/>
                <a:gd name="connsiteY444" fmla="*/ 946542 h 1669026"/>
                <a:gd name="connsiteX445" fmla="*/ 344619 w 1903516"/>
                <a:gd name="connsiteY445" fmla="*/ 949390 h 1669026"/>
                <a:gd name="connsiteX446" fmla="*/ 342721 w 1903516"/>
                <a:gd name="connsiteY446" fmla="*/ 951288 h 1669026"/>
                <a:gd name="connsiteX447" fmla="*/ 339867 w 1903516"/>
                <a:gd name="connsiteY447" fmla="*/ 953185 h 1669026"/>
                <a:gd name="connsiteX448" fmla="*/ 337024 w 1903516"/>
                <a:gd name="connsiteY448" fmla="*/ 955088 h 1669026"/>
                <a:gd name="connsiteX449" fmla="*/ 334175 w 1903516"/>
                <a:gd name="connsiteY449" fmla="*/ 953185 h 1669026"/>
                <a:gd name="connsiteX450" fmla="*/ 334175 w 1903516"/>
                <a:gd name="connsiteY450" fmla="*/ 940844 h 1669026"/>
                <a:gd name="connsiteX451" fmla="*/ 335121 w 1903516"/>
                <a:gd name="connsiteY451" fmla="*/ 937995 h 1669026"/>
                <a:gd name="connsiteX452" fmla="*/ 336072 w 1903516"/>
                <a:gd name="connsiteY452" fmla="*/ 937049 h 1669026"/>
                <a:gd name="connsiteX453" fmla="*/ 338921 w 1903516"/>
                <a:gd name="connsiteY453" fmla="*/ 934196 h 1669026"/>
                <a:gd name="connsiteX454" fmla="*/ 339867 w 1903516"/>
                <a:gd name="connsiteY454" fmla="*/ 933249 h 1669026"/>
                <a:gd name="connsiteX455" fmla="*/ 341770 w 1903516"/>
                <a:gd name="connsiteY455" fmla="*/ 932298 h 1669026"/>
                <a:gd name="connsiteX456" fmla="*/ 342721 w 1903516"/>
                <a:gd name="connsiteY456" fmla="*/ 931352 h 1669026"/>
                <a:gd name="connsiteX457" fmla="*/ 344619 w 1903516"/>
                <a:gd name="connsiteY457" fmla="*/ 930401 h 1669026"/>
                <a:gd name="connsiteX458" fmla="*/ 345565 w 1903516"/>
                <a:gd name="connsiteY458" fmla="*/ 929449 h 1669026"/>
                <a:gd name="connsiteX459" fmla="*/ 346516 w 1903516"/>
                <a:gd name="connsiteY459" fmla="*/ 928503 h 1669026"/>
                <a:gd name="connsiteX460" fmla="*/ 348418 w 1903516"/>
                <a:gd name="connsiteY460" fmla="*/ 927552 h 1669026"/>
                <a:gd name="connsiteX461" fmla="*/ 351262 w 1903516"/>
                <a:gd name="connsiteY461" fmla="*/ 925654 h 1669026"/>
                <a:gd name="connsiteX462" fmla="*/ 354111 w 1903516"/>
                <a:gd name="connsiteY462" fmla="*/ 923757 h 1669026"/>
                <a:gd name="connsiteX463" fmla="*/ 355062 w 1903516"/>
                <a:gd name="connsiteY463" fmla="*/ 922806 h 1669026"/>
                <a:gd name="connsiteX464" fmla="*/ 356013 w 1903516"/>
                <a:gd name="connsiteY464" fmla="*/ 921855 h 1669026"/>
                <a:gd name="connsiteX465" fmla="*/ 358857 w 1903516"/>
                <a:gd name="connsiteY465" fmla="*/ 919957 h 1669026"/>
                <a:gd name="connsiteX466" fmla="*/ 360759 w 1903516"/>
                <a:gd name="connsiteY466" fmla="*/ 918060 h 1669026"/>
                <a:gd name="connsiteX467" fmla="*/ 364554 w 1903516"/>
                <a:gd name="connsiteY467" fmla="*/ 911411 h 1669026"/>
                <a:gd name="connsiteX468" fmla="*/ 363608 w 1903516"/>
                <a:gd name="connsiteY468" fmla="*/ 903816 h 1669026"/>
                <a:gd name="connsiteX469" fmla="*/ 362657 w 1903516"/>
                <a:gd name="connsiteY469" fmla="*/ 901919 h 1669026"/>
                <a:gd name="connsiteX470" fmla="*/ 360759 w 1903516"/>
                <a:gd name="connsiteY470" fmla="*/ 898119 h 1669026"/>
                <a:gd name="connsiteX471" fmla="*/ 358857 w 1903516"/>
                <a:gd name="connsiteY471" fmla="*/ 895270 h 1669026"/>
                <a:gd name="connsiteX472" fmla="*/ 357911 w 1903516"/>
                <a:gd name="connsiteY472" fmla="*/ 894324 h 1669026"/>
                <a:gd name="connsiteX473" fmla="*/ 356013 w 1903516"/>
                <a:gd name="connsiteY473" fmla="*/ 891480 h 1669026"/>
                <a:gd name="connsiteX474" fmla="*/ 355062 w 1903516"/>
                <a:gd name="connsiteY474" fmla="*/ 890534 h 1669026"/>
                <a:gd name="connsiteX475" fmla="*/ 352213 w 1903516"/>
                <a:gd name="connsiteY475" fmla="*/ 886734 h 1669026"/>
                <a:gd name="connsiteX476" fmla="*/ 351262 w 1903516"/>
                <a:gd name="connsiteY476" fmla="*/ 885783 h 1669026"/>
                <a:gd name="connsiteX477" fmla="*/ 348418 w 1903516"/>
                <a:gd name="connsiteY477" fmla="*/ 869647 h 1669026"/>
                <a:gd name="connsiteX478" fmla="*/ 349365 w 1903516"/>
                <a:gd name="connsiteY478" fmla="*/ 868695 h 1669026"/>
                <a:gd name="connsiteX479" fmla="*/ 350316 w 1903516"/>
                <a:gd name="connsiteY479" fmla="*/ 866793 h 1669026"/>
                <a:gd name="connsiteX480" fmla="*/ 351262 w 1903516"/>
                <a:gd name="connsiteY480" fmla="*/ 864895 h 1669026"/>
                <a:gd name="connsiteX481" fmla="*/ 357911 w 1903516"/>
                <a:gd name="connsiteY481" fmla="*/ 852554 h 1669026"/>
                <a:gd name="connsiteX482" fmla="*/ 351262 w 1903516"/>
                <a:gd name="connsiteY482" fmla="*/ 845911 h 1669026"/>
                <a:gd name="connsiteX483" fmla="*/ 357911 w 1903516"/>
                <a:gd name="connsiteY483" fmla="*/ 821224 h 1669026"/>
                <a:gd name="connsiteX484" fmla="*/ 359808 w 1903516"/>
                <a:gd name="connsiteY484" fmla="*/ 820272 h 1669026"/>
                <a:gd name="connsiteX485" fmla="*/ 375003 w 1903516"/>
                <a:gd name="connsiteY485" fmla="*/ 811726 h 1669026"/>
                <a:gd name="connsiteX486" fmla="*/ 389242 w 1903516"/>
                <a:gd name="connsiteY486" fmla="*/ 792737 h 1669026"/>
                <a:gd name="connsiteX487" fmla="*/ 390193 w 1903516"/>
                <a:gd name="connsiteY487" fmla="*/ 791790 h 1669026"/>
                <a:gd name="connsiteX488" fmla="*/ 393988 w 1903516"/>
                <a:gd name="connsiteY488" fmla="*/ 789893 h 1669026"/>
                <a:gd name="connsiteX489" fmla="*/ 409182 w 1903516"/>
                <a:gd name="connsiteY489" fmla="*/ 788942 h 1669026"/>
                <a:gd name="connsiteX490" fmla="*/ 417728 w 1903516"/>
                <a:gd name="connsiteY490" fmla="*/ 770908 h 1669026"/>
                <a:gd name="connsiteX491" fmla="*/ 416777 w 1903516"/>
                <a:gd name="connsiteY491" fmla="*/ 768059 h 1669026"/>
                <a:gd name="connsiteX492" fmla="*/ 416777 w 1903516"/>
                <a:gd name="connsiteY492" fmla="*/ 765216 h 1669026"/>
                <a:gd name="connsiteX493" fmla="*/ 416777 w 1903516"/>
                <a:gd name="connsiteY493" fmla="*/ 764264 h 1669026"/>
                <a:gd name="connsiteX494" fmla="*/ 415831 w 1903516"/>
                <a:gd name="connsiteY494" fmla="*/ 761416 h 1669026"/>
                <a:gd name="connsiteX495" fmla="*/ 418675 w 1903516"/>
                <a:gd name="connsiteY495" fmla="*/ 760464 h 1669026"/>
                <a:gd name="connsiteX496" fmla="*/ 420577 w 1903516"/>
                <a:gd name="connsiteY496" fmla="*/ 758567 h 1669026"/>
                <a:gd name="connsiteX497" fmla="*/ 422475 w 1903516"/>
                <a:gd name="connsiteY497" fmla="*/ 756665 h 1669026"/>
                <a:gd name="connsiteX498" fmla="*/ 421524 w 1903516"/>
                <a:gd name="connsiteY498" fmla="*/ 750021 h 1669026"/>
                <a:gd name="connsiteX499" fmla="*/ 418675 w 1903516"/>
                <a:gd name="connsiteY499" fmla="*/ 740529 h 1669026"/>
                <a:gd name="connsiteX500" fmla="*/ 415831 w 1903516"/>
                <a:gd name="connsiteY500" fmla="*/ 739577 h 1669026"/>
                <a:gd name="connsiteX501" fmla="*/ 414880 w 1903516"/>
                <a:gd name="connsiteY501" fmla="*/ 735782 h 1669026"/>
                <a:gd name="connsiteX502" fmla="*/ 410134 w 1903516"/>
                <a:gd name="connsiteY502" fmla="*/ 733880 h 1669026"/>
                <a:gd name="connsiteX503" fmla="*/ 409182 w 1903516"/>
                <a:gd name="connsiteY503" fmla="*/ 732929 h 1669026"/>
                <a:gd name="connsiteX504" fmla="*/ 408231 w 1903516"/>
                <a:gd name="connsiteY504" fmla="*/ 728183 h 1669026"/>
                <a:gd name="connsiteX505" fmla="*/ 407280 w 1903516"/>
                <a:gd name="connsiteY505" fmla="*/ 721539 h 1669026"/>
                <a:gd name="connsiteX506" fmla="*/ 409182 w 1903516"/>
                <a:gd name="connsiteY506" fmla="*/ 717739 h 1669026"/>
                <a:gd name="connsiteX507" fmla="*/ 407280 w 1903516"/>
                <a:gd name="connsiteY507" fmla="*/ 704447 h 1669026"/>
                <a:gd name="connsiteX508" fmla="*/ 404436 w 1903516"/>
                <a:gd name="connsiteY508" fmla="*/ 702549 h 1669026"/>
                <a:gd name="connsiteX509" fmla="*/ 399685 w 1903516"/>
                <a:gd name="connsiteY509" fmla="*/ 697803 h 1669026"/>
                <a:gd name="connsiteX510" fmla="*/ 393988 w 1903516"/>
                <a:gd name="connsiteY510" fmla="*/ 696852 h 1669026"/>
                <a:gd name="connsiteX511" fmla="*/ 387344 w 1903516"/>
                <a:gd name="connsiteY511" fmla="*/ 694949 h 1669026"/>
                <a:gd name="connsiteX512" fmla="*/ 380695 w 1903516"/>
                <a:gd name="connsiteY512" fmla="*/ 695900 h 1669026"/>
                <a:gd name="connsiteX513" fmla="*/ 377847 w 1903516"/>
                <a:gd name="connsiteY513" fmla="*/ 696852 h 1669026"/>
                <a:gd name="connsiteX514" fmla="*/ 375949 w 1903516"/>
                <a:gd name="connsiteY514" fmla="*/ 698749 h 1669026"/>
                <a:gd name="connsiteX515" fmla="*/ 366457 w 1903516"/>
                <a:gd name="connsiteY515" fmla="*/ 695900 h 1669026"/>
                <a:gd name="connsiteX516" fmla="*/ 364554 w 1903516"/>
                <a:gd name="connsiteY516" fmla="*/ 696852 h 1669026"/>
                <a:gd name="connsiteX517" fmla="*/ 360759 w 1903516"/>
                <a:gd name="connsiteY517" fmla="*/ 697803 h 1669026"/>
                <a:gd name="connsiteX518" fmla="*/ 358857 w 1903516"/>
                <a:gd name="connsiteY518" fmla="*/ 694949 h 1669026"/>
                <a:gd name="connsiteX519" fmla="*/ 355062 w 1903516"/>
                <a:gd name="connsiteY519" fmla="*/ 692106 h 1669026"/>
                <a:gd name="connsiteX520" fmla="*/ 356960 w 1903516"/>
                <a:gd name="connsiteY520" fmla="*/ 690203 h 1669026"/>
                <a:gd name="connsiteX521" fmla="*/ 355062 w 1903516"/>
                <a:gd name="connsiteY521" fmla="*/ 688306 h 1669026"/>
                <a:gd name="connsiteX522" fmla="*/ 356013 w 1903516"/>
                <a:gd name="connsiteY522" fmla="*/ 683559 h 1669026"/>
                <a:gd name="connsiteX523" fmla="*/ 355062 w 1903516"/>
                <a:gd name="connsiteY523" fmla="*/ 683559 h 1669026"/>
                <a:gd name="connsiteX524" fmla="*/ 355062 w 1903516"/>
                <a:gd name="connsiteY524" fmla="*/ 675013 h 1669026"/>
                <a:gd name="connsiteX525" fmla="*/ 356013 w 1903516"/>
                <a:gd name="connsiteY525" fmla="*/ 673116 h 1669026"/>
                <a:gd name="connsiteX526" fmla="*/ 356013 w 1903516"/>
                <a:gd name="connsiteY526" fmla="*/ 672165 h 1669026"/>
                <a:gd name="connsiteX527" fmla="*/ 355062 w 1903516"/>
                <a:gd name="connsiteY527" fmla="*/ 665521 h 1669026"/>
                <a:gd name="connsiteX528" fmla="*/ 352213 w 1903516"/>
                <a:gd name="connsiteY528" fmla="*/ 660775 h 1669026"/>
                <a:gd name="connsiteX529" fmla="*/ 352213 w 1903516"/>
                <a:gd name="connsiteY529" fmla="*/ 658872 h 1669026"/>
                <a:gd name="connsiteX530" fmla="*/ 349365 w 1903516"/>
                <a:gd name="connsiteY530" fmla="*/ 657921 h 1669026"/>
                <a:gd name="connsiteX531" fmla="*/ 349365 w 1903516"/>
                <a:gd name="connsiteY531" fmla="*/ 656975 h 1669026"/>
                <a:gd name="connsiteX532" fmla="*/ 347467 w 1903516"/>
                <a:gd name="connsiteY532" fmla="*/ 656024 h 1669026"/>
                <a:gd name="connsiteX533" fmla="*/ 341770 w 1903516"/>
                <a:gd name="connsiteY533" fmla="*/ 656024 h 1669026"/>
                <a:gd name="connsiteX534" fmla="*/ 335121 w 1903516"/>
                <a:gd name="connsiteY534" fmla="*/ 656975 h 1669026"/>
                <a:gd name="connsiteX535" fmla="*/ 327526 w 1903516"/>
                <a:gd name="connsiteY535" fmla="*/ 657921 h 1669026"/>
                <a:gd name="connsiteX536" fmla="*/ 324683 w 1903516"/>
                <a:gd name="connsiteY536" fmla="*/ 656975 h 1669026"/>
                <a:gd name="connsiteX537" fmla="*/ 323731 w 1903516"/>
                <a:gd name="connsiteY537" fmla="*/ 654136 h 1669026"/>
                <a:gd name="connsiteX538" fmla="*/ 318034 w 1903516"/>
                <a:gd name="connsiteY538" fmla="*/ 652234 h 1669026"/>
                <a:gd name="connsiteX539" fmla="*/ 314234 w 1903516"/>
                <a:gd name="connsiteY539" fmla="*/ 653185 h 1669026"/>
                <a:gd name="connsiteX540" fmla="*/ 308537 w 1903516"/>
                <a:gd name="connsiteY540" fmla="*/ 651287 h 1669026"/>
                <a:gd name="connsiteX541" fmla="*/ 300942 w 1903516"/>
                <a:gd name="connsiteY541" fmla="*/ 649390 h 1669026"/>
                <a:gd name="connsiteX542" fmla="*/ 293347 w 1903516"/>
                <a:gd name="connsiteY542" fmla="*/ 644639 h 1669026"/>
                <a:gd name="connsiteX543" fmla="*/ 292396 w 1903516"/>
                <a:gd name="connsiteY543" fmla="*/ 642741 h 1669026"/>
                <a:gd name="connsiteX544" fmla="*/ 291449 w 1903516"/>
                <a:gd name="connsiteY544" fmla="*/ 641790 h 1669026"/>
                <a:gd name="connsiteX545" fmla="*/ 290518 w 1903516"/>
                <a:gd name="connsiteY545" fmla="*/ 638941 h 1669026"/>
                <a:gd name="connsiteX546" fmla="*/ 287649 w 1903516"/>
                <a:gd name="connsiteY546" fmla="*/ 625649 h 1669026"/>
                <a:gd name="connsiteX547" fmla="*/ 285752 w 1903516"/>
                <a:gd name="connsiteY547" fmla="*/ 622800 h 1669026"/>
                <a:gd name="connsiteX548" fmla="*/ 285752 w 1903516"/>
                <a:gd name="connsiteY548" fmla="*/ 620903 h 1669026"/>
                <a:gd name="connsiteX549" fmla="*/ 285752 w 1903516"/>
                <a:gd name="connsiteY549" fmla="*/ 619957 h 1669026"/>
                <a:gd name="connsiteX550" fmla="*/ 284821 w 1903516"/>
                <a:gd name="connsiteY550" fmla="*/ 617108 h 1669026"/>
                <a:gd name="connsiteX551" fmla="*/ 284821 w 1903516"/>
                <a:gd name="connsiteY551" fmla="*/ 616157 h 1669026"/>
                <a:gd name="connsiteX552" fmla="*/ 285752 w 1903516"/>
                <a:gd name="connsiteY552" fmla="*/ 612362 h 1669026"/>
                <a:gd name="connsiteX553" fmla="*/ 284821 w 1903516"/>
                <a:gd name="connsiteY553" fmla="*/ 607611 h 1669026"/>
                <a:gd name="connsiteX554" fmla="*/ 283849 w 1903516"/>
                <a:gd name="connsiteY554" fmla="*/ 605713 h 1669026"/>
                <a:gd name="connsiteX555" fmla="*/ 280055 w 1903516"/>
                <a:gd name="connsiteY555" fmla="*/ 604762 h 1669026"/>
                <a:gd name="connsiteX556" fmla="*/ 281026 w 1903516"/>
                <a:gd name="connsiteY556" fmla="*/ 600016 h 1669026"/>
                <a:gd name="connsiteX557" fmla="*/ 266762 w 1903516"/>
                <a:gd name="connsiteY557" fmla="*/ 537359 h 1669026"/>
                <a:gd name="connsiteX558" fmla="*/ 263933 w 1903516"/>
                <a:gd name="connsiteY558" fmla="*/ 540208 h 1669026"/>
                <a:gd name="connsiteX559" fmla="*/ 262967 w 1903516"/>
                <a:gd name="connsiteY559" fmla="*/ 541159 h 1669026"/>
                <a:gd name="connsiteX560" fmla="*/ 246841 w 1903516"/>
                <a:gd name="connsiteY560" fmla="*/ 544959 h 1669026"/>
                <a:gd name="connsiteX561" fmla="*/ 221208 w 1903516"/>
                <a:gd name="connsiteY561" fmla="*/ 536408 h 1669026"/>
                <a:gd name="connsiteX562" fmla="*/ 218359 w 1903516"/>
                <a:gd name="connsiteY562" fmla="*/ 542105 h 1669026"/>
                <a:gd name="connsiteX563" fmla="*/ 205067 w 1903516"/>
                <a:gd name="connsiteY563" fmla="*/ 546856 h 1669026"/>
                <a:gd name="connsiteX564" fmla="*/ 204116 w 1903516"/>
                <a:gd name="connsiteY564" fmla="*/ 547803 h 1669026"/>
                <a:gd name="connsiteX565" fmla="*/ 199369 w 1903516"/>
                <a:gd name="connsiteY565" fmla="*/ 547803 h 1669026"/>
                <a:gd name="connsiteX566" fmla="*/ 190823 w 1903516"/>
                <a:gd name="connsiteY566" fmla="*/ 554441 h 1669026"/>
                <a:gd name="connsiteX567" fmla="*/ 184180 w 1903516"/>
                <a:gd name="connsiteY567" fmla="*/ 559188 h 1669026"/>
                <a:gd name="connsiteX568" fmla="*/ 173731 w 1903516"/>
                <a:gd name="connsiteY568" fmla="*/ 553490 h 1669026"/>
                <a:gd name="connsiteX569" fmla="*/ 172785 w 1903516"/>
                <a:gd name="connsiteY569" fmla="*/ 550647 h 1669026"/>
                <a:gd name="connsiteX570" fmla="*/ 169936 w 1903516"/>
                <a:gd name="connsiteY570" fmla="*/ 546856 h 1669026"/>
                <a:gd name="connsiteX571" fmla="*/ 168034 w 1903516"/>
                <a:gd name="connsiteY571" fmla="*/ 538310 h 1669026"/>
                <a:gd name="connsiteX572" fmla="*/ 167087 w 1903516"/>
                <a:gd name="connsiteY572" fmla="*/ 534510 h 1669026"/>
                <a:gd name="connsiteX573" fmla="*/ 165190 w 1903516"/>
                <a:gd name="connsiteY573" fmla="*/ 532613 h 1669026"/>
                <a:gd name="connsiteX574" fmla="*/ 163288 w 1903516"/>
                <a:gd name="connsiteY574" fmla="*/ 535462 h 1669026"/>
                <a:gd name="connsiteX575" fmla="*/ 161390 w 1903516"/>
                <a:gd name="connsiteY575" fmla="*/ 536408 h 1669026"/>
                <a:gd name="connsiteX576" fmla="*/ 155693 w 1903516"/>
                <a:gd name="connsiteY576" fmla="*/ 536408 h 1669026"/>
                <a:gd name="connsiteX577" fmla="*/ 154741 w 1903516"/>
                <a:gd name="connsiteY577" fmla="*/ 538310 h 1669026"/>
                <a:gd name="connsiteX578" fmla="*/ 152844 w 1903516"/>
                <a:gd name="connsiteY578" fmla="*/ 538310 h 1669026"/>
                <a:gd name="connsiteX579" fmla="*/ 151898 w 1903516"/>
                <a:gd name="connsiteY579" fmla="*/ 538310 h 1669026"/>
                <a:gd name="connsiteX580" fmla="*/ 149995 w 1903516"/>
                <a:gd name="connsiteY580" fmla="*/ 535462 h 1669026"/>
                <a:gd name="connsiteX581" fmla="*/ 148098 w 1903516"/>
                <a:gd name="connsiteY581" fmla="*/ 536408 h 1669026"/>
                <a:gd name="connsiteX582" fmla="*/ 144298 w 1903516"/>
                <a:gd name="connsiteY582" fmla="*/ 526916 h 1669026"/>
                <a:gd name="connsiteX583" fmla="*/ 139552 w 1903516"/>
                <a:gd name="connsiteY583" fmla="*/ 525969 h 1669026"/>
                <a:gd name="connsiteX584" fmla="*/ 140503 w 1903516"/>
                <a:gd name="connsiteY584" fmla="*/ 512672 h 1669026"/>
                <a:gd name="connsiteX585" fmla="*/ 143347 w 1903516"/>
                <a:gd name="connsiteY585" fmla="*/ 507926 h 1669026"/>
                <a:gd name="connsiteX586" fmla="*/ 145249 w 1903516"/>
                <a:gd name="connsiteY586" fmla="*/ 506028 h 1669026"/>
                <a:gd name="connsiteX587" fmla="*/ 145249 w 1903516"/>
                <a:gd name="connsiteY587" fmla="*/ 505077 h 1669026"/>
                <a:gd name="connsiteX588" fmla="*/ 148098 w 1903516"/>
                <a:gd name="connsiteY588" fmla="*/ 499380 h 1669026"/>
                <a:gd name="connsiteX589" fmla="*/ 148098 w 1903516"/>
                <a:gd name="connsiteY589" fmla="*/ 499380 h 1669026"/>
                <a:gd name="connsiteX590" fmla="*/ 148098 w 1903516"/>
                <a:gd name="connsiteY590" fmla="*/ 497482 h 1669026"/>
                <a:gd name="connsiteX591" fmla="*/ 148098 w 1903516"/>
                <a:gd name="connsiteY591" fmla="*/ 489887 h 1669026"/>
                <a:gd name="connsiteX592" fmla="*/ 148098 w 1903516"/>
                <a:gd name="connsiteY592" fmla="*/ 482293 h 1669026"/>
                <a:gd name="connsiteX593" fmla="*/ 148098 w 1903516"/>
                <a:gd name="connsiteY593" fmla="*/ 481341 h 1669026"/>
                <a:gd name="connsiteX594" fmla="*/ 153795 w 1903516"/>
                <a:gd name="connsiteY594" fmla="*/ 476595 h 1669026"/>
                <a:gd name="connsiteX595" fmla="*/ 155693 w 1903516"/>
                <a:gd name="connsiteY595" fmla="*/ 472795 h 1669026"/>
                <a:gd name="connsiteX596" fmla="*/ 148098 w 1903516"/>
                <a:gd name="connsiteY596" fmla="*/ 470898 h 1669026"/>
                <a:gd name="connsiteX597" fmla="*/ 134805 w 1903516"/>
                <a:gd name="connsiteY597" fmla="*/ 467098 h 1669026"/>
                <a:gd name="connsiteX598" fmla="*/ 130059 w 1903516"/>
                <a:gd name="connsiteY598" fmla="*/ 469000 h 1669026"/>
                <a:gd name="connsiteX599" fmla="*/ 129108 w 1903516"/>
                <a:gd name="connsiteY599" fmla="*/ 470898 h 1669026"/>
                <a:gd name="connsiteX600" fmla="*/ 130059 w 1903516"/>
                <a:gd name="connsiteY600" fmla="*/ 474693 h 1669026"/>
                <a:gd name="connsiteX601" fmla="*/ 129108 w 1903516"/>
                <a:gd name="connsiteY601" fmla="*/ 476595 h 1669026"/>
                <a:gd name="connsiteX602" fmla="*/ 123411 w 1903516"/>
                <a:gd name="connsiteY602" fmla="*/ 482293 h 1669026"/>
                <a:gd name="connsiteX603" fmla="*/ 118664 w 1903516"/>
                <a:gd name="connsiteY603" fmla="*/ 487990 h 1669026"/>
                <a:gd name="connsiteX604" fmla="*/ 112016 w 1903516"/>
                <a:gd name="connsiteY604" fmla="*/ 492736 h 1669026"/>
                <a:gd name="connsiteX605" fmla="*/ 110118 w 1903516"/>
                <a:gd name="connsiteY605" fmla="*/ 493682 h 1669026"/>
                <a:gd name="connsiteX606" fmla="*/ 110118 w 1903516"/>
                <a:gd name="connsiteY606" fmla="*/ 494634 h 1669026"/>
                <a:gd name="connsiteX607" fmla="*/ 108221 w 1903516"/>
                <a:gd name="connsiteY607" fmla="*/ 495585 h 1669026"/>
                <a:gd name="connsiteX608" fmla="*/ 107270 w 1903516"/>
                <a:gd name="connsiteY608" fmla="*/ 498429 h 1669026"/>
                <a:gd name="connsiteX609" fmla="*/ 105372 w 1903516"/>
                <a:gd name="connsiteY609" fmla="*/ 501282 h 1669026"/>
                <a:gd name="connsiteX610" fmla="*/ 104421 w 1903516"/>
                <a:gd name="connsiteY610" fmla="*/ 502228 h 1669026"/>
                <a:gd name="connsiteX611" fmla="*/ 103475 w 1903516"/>
                <a:gd name="connsiteY611" fmla="*/ 503180 h 1669026"/>
                <a:gd name="connsiteX612" fmla="*/ 99675 w 1903516"/>
                <a:gd name="connsiteY612" fmla="*/ 503180 h 1669026"/>
                <a:gd name="connsiteX613" fmla="*/ 95875 w 1903516"/>
                <a:gd name="connsiteY613" fmla="*/ 503180 h 1669026"/>
                <a:gd name="connsiteX614" fmla="*/ 93977 w 1903516"/>
                <a:gd name="connsiteY614" fmla="*/ 513623 h 1669026"/>
                <a:gd name="connsiteX615" fmla="*/ 92080 w 1903516"/>
                <a:gd name="connsiteY615" fmla="*/ 512672 h 1669026"/>
                <a:gd name="connsiteX616" fmla="*/ 91129 w 1903516"/>
                <a:gd name="connsiteY616" fmla="*/ 511726 h 1669026"/>
                <a:gd name="connsiteX617" fmla="*/ 88280 w 1903516"/>
                <a:gd name="connsiteY617" fmla="*/ 508877 h 1669026"/>
                <a:gd name="connsiteX618" fmla="*/ 80685 w 1903516"/>
                <a:gd name="connsiteY618" fmla="*/ 501282 h 1669026"/>
                <a:gd name="connsiteX619" fmla="*/ 79739 w 1903516"/>
                <a:gd name="connsiteY619" fmla="*/ 499380 h 1669026"/>
                <a:gd name="connsiteX620" fmla="*/ 78788 w 1903516"/>
                <a:gd name="connsiteY620" fmla="*/ 498429 h 1669026"/>
                <a:gd name="connsiteX621" fmla="*/ 75939 w 1903516"/>
                <a:gd name="connsiteY621" fmla="*/ 495585 h 1669026"/>
                <a:gd name="connsiteX622" fmla="*/ 71193 w 1903516"/>
                <a:gd name="connsiteY622" fmla="*/ 492736 h 1669026"/>
                <a:gd name="connsiteX623" fmla="*/ 69290 w 1903516"/>
                <a:gd name="connsiteY623" fmla="*/ 491785 h 1669026"/>
                <a:gd name="connsiteX624" fmla="*/ 66447 w 1903516"/>
                <a:gd name="connsiteY624" fmla="*/ 487039 h 1669026"/>
                <a:gd name="connsiteX625" fmla="*/ 65495 w 1903516"/>
                <a:gd name="connsiteY625" fmla="*/ 482293 h 1669026"/>
                <a:gd name="connsiteX626" fmla="*/ 64544 w 1903516"/>
                <a:gd name="connsiteY626" fmla="*/ 479444 h 1669026"/>
                <a:gd name="connsiteX627" fmla="*/ 64544 w 1903516"/>
                <a:gd name="connsiteY627" fmla="*/ 471849 h 1669026"/>
                <a:gd name="connsiteX628" fmla="*/ 67393 w 1903516"/>
                <a:gd name="connsiteY628" fmla="*/ 460454 h 1669026"/>
                <a:gd name="connsiteX629" fmla="*/ 56949 w 1903516"/>
                <a:gd name="connsiteY629" fmla="*/ 463303 h 1669026"/>
                <a:gd name="connsiteX630" fmla="*/ 55998 w 1903516"/>
                <a:gd name="connsiteY630" fmla="*/ 461400 h 1669026"/>
                <a:gd name="connsiteX631" fmla="*/ 54101 w 1903516"/>
                <a:gd name="connsiteY631" fmla="*/ 459503 h 1669026"/>
                <a:gd name="connsiteX632" fmla="*/ 54101 w 1903516"/>
                <a:gd name="connsiteY632" fmla="*/ 457605 h 1669026"/>
                <a:gd name="connsiteX633" fmla="*/ 52218 w 1903516"/>
                <a:gd name="connsiteY633" fmla="*/ 455703 h 1669026"/>
                <a:gd name="connsiteX634" fmla="*/ 52218 w 1903516"/>
                <a:gd name="connsiteY634" fmla="*/ 454757 h 1669026"/>
                <a:gd name="connsiteX635" fmla="*/ 51252 w 1903516"/>
                <a:gd name="connsiteY635" fmla="*/ 453810 h 1669026"/>
                <a:gd name="connsiteX636" fmla="*/ 48423 w 1903516"/>
                <a:gd name="connsiteY636" fmla="*/ 450957 h 1669026"/>
                <a:gd name="connsiteX637" fmla="*/ 47457 w 1903516"/>
                <a:gd name="connsiteY637" fmla="*/ 448108 h 1669026"/>
                <a:gd name="connsiteX638" fmla="*/ 48423 w 1903516"/>
                <a:gd name="connsiteY638" fmla="*/ 447162 h 1669026"/>
                <a:gd name="connsiteX639" fmla="*/ 50320 w 1903516"/>
                <a:gd name="connsiteY639" fmla="*/ 444313 h 1669026"/>
                <a:gd name="connsiteX640" fmla="*/ 52218 w 1903516"/>
                <a:gd name="connsiteY640" fmla="*/ 442416 h 1669026"/>
                <a:gd name="connsiteX641" fmla="*/ 52218 w 1903516"/>
                <a:gd name="connsiteY641" fmla="*/ 435767 h 1669026"/>
                <a:gd name="connsiteX642" fmla="*/ 51252 w 1903516"/>
                <a:gd name="connsiteY642" fmla="*/ 433870 h 1669026"/>
                <a:gd name="connsiteX643" fmla="*/ 50320 w 1903516"/>
                <a:gd name="connsiteY643" fmla="*/ 433870 h 1669026"/>
                <a:gd name="connsiteX644" fmla="*/ 48423 w 1903516"/>
                <a:gd name="connsiteY644" fmla="*/ 432918 h 1669026"/>
                <a:gd name="connsiteX645" fmla="*/ 47457 w 1903516"/>
                <a:gd name="connsiteY645" fmla="*/ 431967 h 1669026"/>
                <a:gd name="connsiteX646" fmla="*/ 44623 w 1903516"/>
                <a:gd name="connsiteY646" fmla="*/ 431021 h 1669026"/>
                <a:gd name="connsiteX647" fmla="*/ 43657 w 1903516"/>
                <a:gd name="connsiteY647" fmla="*/ 430070 h 1669026"/>
                <a:gd name="connsiteX648" fmla="*/ 42726 w 1903516"/>
                <a:gd name="connsiteY648" fmla="*/ 429123 h 1669026"/>
                <a:gd name="connsiteX649" fmla="*/ 41759 w 1903516"/>
                <a:gd name="connsiteY649" fmla="*/ 428172 h 1669026"/>
                <a:gd name="connsiteX650" fmla="*/ 42726 w 1903516"/>
                <a:gd name="connsiteY650" fmla="*/ 427221 h 1669026"/>
                <a:gd name="connsiteX651" fmla="*/ 42726 w 1903516"/>
                <a:gd name="connsiteY651" fmla="*/ 425323 h 1669026"/>
                <a:gd name="connsiteX652" fmla="*/ 41759 w 1903516"/>
                <a:gd name="connsiteY652" fmla="*/ 422475 h 1669026"/>
                <a:gd name="connsiteX653" fmla="*/ 42726 w 1903516"/>
                <a:gd name="connsiteY653" fmla="*/ 417729 h 1669026"/>
                <a:gd name="connsiteX654" fmla="*/ 44623 w 1903516"/>
                <a:gd name="connsiteY654" fmla="*/ 413939 h 1669026"/>
                <a:gd name="connsiteX655" fmla="*/ 43657 w 1903516"/>
                <a:gd name="connsiteY655" fmla="*/ 412041 h 1669026"/>
                <a:gd name="connsiteX656" fmla="*/ 41759 w 1903516"/>
                <a:gd name="connsiteY656" fmla="*/ 408241 h 1669026"/>
                <a:gd name="connsiteX657" fmla="*/ 40828 w 1903516"/>
                <a:gd name="connsiteY657" fmla="*/ 407290 h 1669026"/>
                <a:gd name="connsiteX658" fmla="*/ 40828 w 1903516"/>
                <a:gd name="connsiteY658" fmla="*/ 407290 h 1669026"/>
                <a:gd name="connsiteX659" fmla="*/ 37959 w 1903516"/>
                <a:gd name="connsiteY659" fmla="*/ 406344 h 1669026"/>
                <a:gd name="connsiteX660" fmla="*/ 37028 w 1903516"/>
                <a:gd name="connsiteY660" fmla="*/ 405392 h 1669026"/>
                <a:gd name="connsiteX661" fmla="*/ 33228 w 1903516"/>
                <a:gd name="connsiteY661" fmla="*/ 403495 h 1669026"/>
                <a:gd name="connsiteX662" fmla="*/ 32262 w 1903516"/>
                <a:gd name="connsiteY662" fmla="*/ 404446 h 1669026"/>
                <a:gd name="connsiteX663" fmla="*/ 31331 w 1903516"/>
                <a:gd name="connsiteY663" fmla="*/ 406344 h 1669026"/>
                <a:gd name="connsiteX664" fmla="*/ 29433 w 1903516"/>
                <a:gd name="connsiteY664" fmla="*/ 407290 h 1669026"/>
                <a:gd name="connsiteX665" fmla="*/ 27536 w 1903516"/>
                <a:gd name="connsiteY665" fmla="*/ 409192 h 1669026"/>
                <a:gd name="connsiteX666" fmla="*/ 23736 w 1903516"/>
                <a:gd name="connsiteY666" fmla="*/ 410144 h 1669026"/>
                <a:gd name="connsiteX667" fmla="*/ 18990 w 1903516"/>
                <a:gd name="connsiteY667" fmla="*/ 412987 h 1669026"/>
                <a:gd name="connsiteX668" fmla="*/ 14239 w 1903516"/>
                <a:gd name="connsiteY668" fmla="*/ 412987 h 1669026"/>
                <a:gd name="connsiteX669" fmla="*/ 12341 w 1903516"/>
                <a:gd name="connsiteY669" fmla="*/ 412987 h 1669026"/>
                <a:gd name="connsiteX670" fmla="*/ 10444 w 1903516"/>
                <a:gd name="connsiteY670" fmla="*/ 412987 h 1669026"/>
                <a:gd name="connsiteX671" fmla="*/ 9492 w 1903516"/>
                <a:gd name="connsiteY671" fmla="*/ 411090 h 1669026"/>
                <a:gd name="connsiteX672" fmla="*/ 8546 w 1903516"/>
                <a:gd name="connsiteY672" fmla="*/ 411090 h 1669026"/>
                <a:gd name="connsiteX673" fmla="*/ 6649 w 1903516"/>
                <a:gd name="connsiteY673" fmla="*/ 410144 h 1669026"/>
                <a:gd name="connsiteX674" fmla="*/ 2849 w 1903516"/>
                <a:gd name="connsiteY674" fmla="*/ 408241 h 1669026"/>
                <a:gd name="connsiteX675" fmla="*/ 951 w 1903516"/>
                <a:gd name="connsiteY675" fmla="*/ 404446 h 1669026"/>
                <a:gd name="connsiteX676" fmla="*/ 951 w 1903516"/>
                <a:gd name="connsiteY676" fmla="*/ 403495 h 1669026"/>
                <a:gd name="connsiteX677" fmla="*/ 1897 w 1903516"/>
                <a:gd name="connsiteY677" fmla="*/ 398749 h 1669026"/>
                <a:gd name="connsiteX678" fmla="*/ 3800 w 1903516"/>
                <a:gd name="connsiteY678" fmla="*/ 379759 h 1669026"/>
                <a:gd name="connsiteX679" fmla="*/ 0 w 1903516"/>
                <a:gd name="connsiteY679" fmla="*/ 351272 h 1669026"/>
                <a:gd name="connsiteX680" fmla="*/ 1897 w 1903516"/>
                <a:gd name="connsiteY680" fmla="*/ 350326 h 1669026"/>
                <a:gd name="connsiteX681" fmla="*/ 4746 w 1903516"/>
                <a:gd name="connsiteY681" fmla="*/ 348428 h 1669026"/>
                <a:gd name="connsiteX682" fmla="*/ 8546 w 1903516"/>
                <a:gd name="connsiteY682" fmla="*/ 344628 h 1669026"/>
                <a:gd name="connsiteX683" fmla="*/ 11395 w 1903516"/>
                <a:gd name="connsiteY683" fmla="*/ 341780 h 1669026"/>
                <a:gd name="connsiteX684" fmla="*/ 14239 w 1903516"/>
                <a:gd name="connsiteY684" fmla="*/ 340828 h 1669026"/>
                <a:gd name="connsiteX685" fmla="*/ 18990 w 1903516"/>
                <a:gd name="connsiteY685" fmla="*/ 336082 h 1669026"/>
                <a:gd name="connsiteX686" fmla="*/ 22770 w 1903516"/>
                <a:gd name="connsiteY686" fmla="*/ 332282 h 1669026"/>
                <a:gd name="connsiteX687" fmla="*/ 24667 w 1903516"/>
                <a:gd name="connsiteY687" fmla="*/ 326590 h 1669026"/>
                <a:gd name="connsiteX688" fmla="*/ 26565 w 1903516"/>
                <a:gd name="connsiteY688" fmla="*/ 317093 h 1669026"/>
                <a:gd name="connsiteX689" fmla="*/ 28467 w 1903516"/>
                <a:gd name="connsiteY689" fmla="*/ 312346 h 1669026"/>
                <a:gd name="connsiteX690" fmla="*/ 30365 w 1903516"/>
                <a:gd name="connsiteY690" fmla="*/ 307610 h 1669026"/>
                <a:gd name="connsiteX691" fmla="*/ 32262 w 1903516"/>
                <a:gd name="connsiteY691" fmla="*/ 306659 h 1669026"/>
                <a:gd name="connsiteX692" fmla="*/ 43657 w 1903516"/>
                <a:gd name="connsiteY692" fmla="*/ 308556 h 1669026"/>
                <a:gd name="connsiteX693" fmla="*/ 45554 w 1903516"/>
                <a:gd name="connsiteY693" fmla="*/ 314244 h 1669026"/>
                <a:gd name="connsiteX694" fmla="*/ 48423 w 1903516"/>
                <a:gd name="connsiteY694" fmla="*/ 318044 h 1669026"/>
                <a:gd name="connsiteX695" fmla="*/ 54101 w 1903516"/>
                <a:gd name="connsiteY695" fmla="*/ 321839 h 1669026"/>
                <a:gd name="connsiteX696" fmla="*/ 60749 w 1903516"/>
                <a:gd name="connsiteY696" fmla="*/ 324692 h 1669026"/>
                <a:gd name="connsiteX697" fmla="*/ 72139 w 1903516"/>
                <a:gd name="connsiteY697" fmla="*/ 322790 h 1669026"/>
                <a:gd name="connsiteX698" fmla="*/ 80685 w 1903516"/>
                <a:gd name="connsiteY698" fmla="*/ 318995 h 1669026"/>
                <a:gd name="connsiteX699" fmla="*/ 90182 w 1903516"/>
                <a:gd name="connsiteY699" fmla="*/ 314244 h 1669026"/>
                <a:gd name="connsiteX700" fmla="*/ 92080 w 1903516"/>
                <a:gd name="connsiteY700" fmla="*/ 313298 h 1669026"/>
                <a:gd name="connsiteX701" fmla="*/ 101572 w 1903516"/>
                <a:gd name="connsiteY701" fmla="*/ 305713 h 1669026"/>
                <a:gd name="connsiteX702" fmla="*/ 107270 w 1903516"/>
                <a:gd name="connsiteY702" fmla="*/ 302859 h 1669026"/>
                <a:gd name="connsiteX703" fmla="*/ 110118 w 1903516"/>
                <a:gd name="connsiteY703" fmla="*/ 301913 h 1669026"/>
                <a:gd name="connsiteX704" fmla="*/ 111070 w 1903516"/>
                <a:gd name="connsiteY704" fmla="*/ 301913 h 1669026"/>
                <a:gd name="connsiteX705" fmla="*/ 115816 w 1903516"/>
                <a:gd name="connsiteY705" fmla="*/ 302859 h 1669026"/>
                <a:gd name="connsiteX706" fmla="*/ 124362 w 1903516"/>
                <a:gd name="connsiteY706" fmla="*/ 308556 h 1669026"/>
                <a:gd name="connsiteX707" fmla="*/ 131957 w 1903516"/>
                <a:gd name="connsiteY707" fmla="*/ 310459 h 1669026"/>
                <a:gd name="connsiteX708" fmla="*/ 132908 w 1903516"/>
                <a:gd name="connsiteY708" fmla="*/ 310459 h 1669026"/>
                <a:gd name="connsiteX709" fmla="*/ 139552 w 1903516"/>
                <a:gd name="connsiteY709" fmla="*/ 310459 h 1669026"/>
                <a:gd name="connsiteX710" fmla="*/ 142400 w 1903516"/>
                <a:gd name="connsiteY710" fmla="*/ 313298 h 1669026"/>
                <a:gd name="connsiteX711" fmla="*/ 147147 w 1903516"/>
                <a:gd name="connsiteY711" fmla="*/ 314244 h 1669026"/>
                <a:gd name="connsiteX712" fmla="*/ 152844 w 1903516"/>
                <a:gd name="connsiteY712" fmla="*/ 313298 h 1669026"/>
                <a:gd name="connsiteX713" fmla="*/ 155693 w 1903516"/>
                <a:gd name="connsiteY713" fmla="*/ 316146 h 1669026"/>
                <a:gd name="connsiteX714" fmla="*/ 158541 w 1903516"/>
                <a:gd name="connsiteY714" fmla="*/ 320893 h 1669026"/>
                <a:gd name="connsiteX715" fmla="*/ 159493 w 1903516"/>
                <a:gd name="connsiteY715" fmla="*/ 321839 h 1669026"/>
                <a:gd name="connsiteX716" fmla="*/ 162336 w 1903516"/>
                <a:gd name="connsiteY716" fmla="*/ 323741 h 1669026"/>
                <a:gd name="connsiteX717" fmla="*/ 167087 w 1903516"/>
                <a:gd name="connsiteY717" fmla="*/ 324692 h 1669026"/>
                <a:gd name="connsiteX718" fmla="*/ 172785 w 1903516"/>
                <a:gd name="connsiteY718" fmla="*/ 322790 h 1669026"/>
                <a:gd name="connsiteX719" fmla="*/ 177531 w 1903516"/>
                <a:gd name="connsiteY719" fmla="*/ 319941 h 1669026"/>
                <a:gd name="connsiteX720" fmla="*/ 181331 w 1903516"/>
                <a:gd name="connsiteY720" fmla="*/ 314244 h 1669026"/>
                <a:gd name="connsiteX721" fmla="*/ 183228 w 1903516"/>
                <a:gd name="connsiteY721" fmla="*/ 312346 h 1669026"/>
                <a:gd name="connsiteX722" fmla="*/ 187023 w 1903516"/>
                <a:gd name="connsiteY722" fmla="*/ 311405 h 1669026"/>
                <a:gd name="connsiteX723" fmla="*/ 189877 w 1903516"/>
                <a:gd name="connsiteY723" fmla="*/ 308556 h 1669026"/>
                <a:gd name="connsiteX724" fmla="*/ 192721 w 1903516"/>
                <a:gd name="connsiteY724" fmla="*/ 309508 h 1669026"/>
                <a:gd name="connsiteX725" fmla="*/ 195569 w 1903516"/>
                <a:gd name="connsiteY725" fmla="*/ 311405 h 1669026"/>
                <a:gd name="connsiteX726" fmla="*/ 198418 w 1903516"/>
                <a:gd name="connsiteY726" fmla="*/ 311405 h 1669026"/>
                <a:gd name="connsiteX727" fmla="*/ 203164 w 1903516"/>
                <a:gd name="connsiteY727" fmla="*/ 311405 h 1669026"/>
                <a:gd name="connsiteX728" fmla="*/ 212662 w 1903516"/>
                <a:gd name="connsiteY728" fmla="*/ 308556 h 1669026"/>
                <a:gd name="connsiteX729" fmla="*/ 215510 w 1903516"/>
                <a:gd name="connsiteY729" fmla="*/ 307610 h 1669026"/>
                <a:gd name="connsiteX730" fmla="*/ 218359 w 1903516"/>
                <a:gd name="connsiteY730" fmla="*/ 305713 h 1669026"/>
                <a:gd name="connsiteX731" fmla="*/ 221208 w 1903516"/>
                <a:gd name="connsiteY731" fmla="*/ 303810 h 1669026"/>
                <a:gd name="connsiteX732" fmla="*/ 223105 w 1903516"/>
                <a:gd name="connsiteY732" fmla="*/ 301913 h 1669026"/>
                <a:gd name="connsiteX733" fmla="*/ 225954 w 1903516"/>
                <a:gd name="connsiteY733" fmla="*/ 301913 h 1669026"/>
                <a:gd name="connsiteX734" fmla="*/ 228803 w 1903516"/>
                <a:gd name="connsiteY734" fmla="*/ 300015 h 1669026"/>
                <a:gd name="connsiteX735" fmla="*/ 230700 w 1903516"/>
                <a:gd name="connsiteY735" fmla="*/ 300015 h 1669026"/>
                <a:gd name="connsiteX736" fmla="*/ 234500 w 1903516"/>
                <a:gd name="connsiteY736" fmla="*/ 301913 h 1669026"/>
                <a:gd name="connsiteX737" fmla="*/ 237349 w 1903516"/>
                <a:gd name="connsiteY737" fmla="*/ 302859 h 1669026"/>
                <a:gd name="connsiteX738" fmla="*/ 242095 w 1903516"/>
                <a:gd name="connsiteY738" fmla="*/ 301913 h 1669026"/>
                <a:gd name="connsiteX739" fmla="*/ 246841 w 1903516"/>
                <a:gd name="connsiteY739" fmla="*/ 301913 h 1669026"/>
                <a:gd name="connsiteX740" fmla="*/ 259182 w 1903516"/>
                <a:gd name="connsiteY740" fmla="*/ 304761 h 1669026"/>
                <a:gd name="connsiteX741" fmla="*/ 262036 w 1903516"/>
                <a:gd name="connsiteY741" fmla="*/ 305713 h 1669026"/>
                <a:gd name="connsiteX742" fmla="*/ 263933 w 1903516"/>
                <a:gd name="connsiteY742" fmla="*/ 308556 h 1669026"/>
                <a:gd name="connsiteX743" fmla="*/ 265831 w 1903516"/>
                <a:gd name="connsiteY743" fmla="*/ 310459 h 1669026"/>
                <a:gd name="connsiteX744" fmla="*/ 268660 w 1903516"/>
                <a:gd name="connsiteY744" fmla="*/ 313298 h 1669026"/>
                <a:gd name="connsiteX745" fmla="*/ 271528 w 1903516"/>
                <a:gd name="connsiteY745" fmla="*/ 316146 h 1669026"/>
                <a:gd name="connsiteX746" fmla="*/ 278152 w 1903516"/>
                <a:gd name="connsiteY746" fmla="*/ 320893 h 1669026"/>
                <a:gd name="connsiteX747" fmla="*/ 281952 w 1903516"/>
                <a:gd name="connsiteY747" fmla="*/ 323741 h 1669026"/>
                <a:gd name="connsiteX748" fmla="*/ 283849 w 1903516"/>
                <a:gd name="connsiteY748" fmla="*/ 323741 h 1669026"/>
                <a:gd name="connsiteX749" fmla="*/ 290518 w 1903516"/>
                <a:gd name="connsiteY749" fmla="*/ 321839 h 1669026"/>
                <a:gd name="connsiteX750" fmla="*/ 294298 w 1903516"/>
                <a:gd name="connsiteY750" fmla="*/ 320893 h 1669026"/>
                <a:gd name="connsiteX751" fmla="*/ 301893 w 1903516"/>
                <a:gd name="connsiteY751" fmla="*/ 320893 h 1669026"/>
                <a:gd name="connsiteX752" fmla="*/ 303790 w 1903516"/>
                <a:gd name="connsiteY752" fmla="*/ 322790 h 1669026"/>
                <a:gd name="connsiteX753" fmla="*/ 307590 w 1903516"/>
                <a:gd name="connsiteY753" fmla="*/ 330390 h 1669026"/>
                <a:gd name="connsiteX754" fmla="*/ 311385 w 1903516"/>
                <a:gd name="connsiteY754" fmla="*/ 336082 h 1669026"/>
                <a:gd name="connsiteX755" fmla="*/ 313288 w 1903516"/>
                <a:gd name="connsiteY755" fmla="*/ 337985 h 1669026"/>
                <a:gd name="connsiteX756" fmla="*/ 325629 w 1903516"/>
                <a:gd name="connsiteY756" fmla="*/ 337985 h 1669026"/>
                <a:gd name="connsiteX757" fmla="*/ 331326 w 1903516"/>
                <a:gd name="connsiteY757" fmla="*/ 337985 h 1669026"/>
                <a:gd name="connsiteX758" fmla="*/ 337024 w 1903516"/>
                <a:gd name="connsiteY758" fmla="*/ 335136 h 1669026"/>
                <a:gd name="connsiteX759" fmla="*/ 344619 w 1903516"/>
                <a:gd name="connsiteY759" fmla="*/ 328487 h 1669026"/>
                <a:gd name="connsiteX760" fmla="*/ 349365 w 1903516"/>
                <a:gd name="connsiteY760" fmla="*/ 324692 h 1669026"/>
                <a:gd name="connsiteX761" fmla="*/ 354111 w 1903516"/>
                <a:gd name="connsiteY761" fmla="*/ 319941 h 1669026"/>
                <a:gd name="connsiteX762" fmla="*/ 358857 w 1903516"/>
                <a:gd name="connsiteY762" fmla="*/ 315195 h 1669026"/>
                <a:gd name="connsiteX763" fmla="*/ 362657 w 1903516"/>
                <a:gd name="connsiteY763" fmla="*/ 313298 h 1669026"/>
                <a:gd name="connsiteX764" fmla="*/ 366457 w 1903516"/>
                <a:gd name="connsiteY764" fmla="*/ 310459 h 1669026"/>
                <a:gd name="connsiteX765" fmla="*/ 375949 w 1903516"/>
                <a:gd name="connsiteY765" fmla="*/ 307610 h 1669026"/>
                <a:gd name="connsiteX766" fmla="*/ 382598 w 1903516"/>
                <a:gd name="connsiteY766" fmla="*/ 305713 h 1669026"/>
                <a:gd name="connsiteX767" fmla="*/ 385447 w 1903516"/>
                <a:gd name="connsiteY767" fmla="*/ 303810 h 1669026"/>
                <a:gd name="connsiteX768" fmla="*/ 388290 w 1903516"/>
                <a:gd name="connsiteY768" fmla="*/ 302859 h 1669026"/>
                <a:gd name="connsiteX769" fmla="*/ 393988 w 1903516"/>
                <a:gd name="connsiteY769" fmla="*/ 300015 h 1669026"/>
                <a:gd name="connsiteX770" fmla="*/ 396841 w 1903516"/>
                <a:gd name="connsiteY770" fmla="*/ 299064 h 1669026"/>
                <a:gd name="connsiteX771" fmla="*/ 417728 w 1903516"/>
                <a:gd name="connsiteY771" fmla="*/ 300015 h 1669026"/>
                <a:gd name="connsiteX772" fmla="*/ 418675 w 1903516"/>
                <a:gd name="connsiteY772" fmla="*/ 302859 h 1669026"/>
                <a:gd name="connsiteX773" fmla="*/ 419626 w 1903516"/>
                <a:gd name="connsiteY773" fmla="*/ 304761 h 1669026"/>
                <a:gd name="connsiteX774" fmla="*/ 421524 w 1903516"/>
                <a:gd name="connsiteY774" fmla="*/ 306659 h 1669026"/>
                <a:gd name="connsiteX775" fmla="*/ 425323 w 1903516"/>
                <a:gd name="connsiteY775" fmla="*/ 307610 h 1669026"/>
                <a:gd name="connsiteX776" fmla="*/ 428172 w 1903516"/>
                <a:gd name="connsiteY776" fmla="*/ 308556 h 1669026"/>
                <a:gd name="connsiteX777" fmla="*/ 431016 w 1903516"/>
                <a:gd name="connsiteY777" fmla="*/ 308556 h 1669026"/>
                <a:gd name="connsiteX778" fmla="*/ 434816 w 1903516"/>
                <a:gd name="connsiteY778" fmla="*/ 309508 h 1669026"/>
                <a:gd name="connsiteX779" fmla="*/ 439567 w 1903516"/>
                <a:gd name="connsiteY779" fmla="*/ 310459 h 1669026"/>
                <a:gd name="connsiteX780" fmla="*/ 450006 w 1903516"/>
                <a:gd name="connsiteY780" fmla="*/ 309508 h 1669026"/>
                <a:gd name="connsiteX781" fmla="*/ 475644 w 1903516"/>
                <a:gd name="connsiteY781" fmla="*/ 308556 h 1669026"/>
                <a:gd name="connsiteX782" fmla="*/ 482293 w 1903516"/>
                <a:gd name="connsiteY782" fmla="*/ 305713 h 1669026"/>
                <a:gd name="connsiteX783" fmla="*/ 485136 w 1903516"/>
                <a:gd name="connsiteY783" fmla="*/ 300962 h 1669026"/>
                <a:gd name="connsiteX784" fmla="*/ 487039 w 1903516"/>
                <a:gd name="connsiteY784" fmla="*/ 297162 h 1669026"/>
                <a:gd name="connsiteX785" fmla="*/ 488936 w 1903516"/>
                <a:gd name="connsiteY785" fmla="*/ 295264 h 1669026"/>
                <a:gd name="connsiteX786" fmla="*/ 489887 w 1903516"/>
                <a:gd name="connsiteY786" fmla="*/ 295264 h 1669026"/>
                <a:gd name="connsiteX787" fmla="*/ 504126 w 1903516"/>
                <a:gd name="connsiteY787" fmla="*/ 295264 h 1669026"/>
                <a:gd name="connsiteX788" fmla="*/ 506028 w 1903516"/>
                <a:gd name="connsiteY788" fmla="*/ 299064 h 1669026"/>
                <a:gd name="connsiteX789" fmla="*/ 507926 w 1903516"/>
                <a:gd name="connsiteY789" fmla="*/ 301913 h 1669026"/>
                <a:gd name="connsiteX790" fmla="*/ 515521 w 1903516"/>
                <a:gd name="connsiteY790" fmla="*/ 300962 h 1669026"/>
                <a:gd name="connsiteX791" fmla="*/ 517418 w 1903516"/>
                <a:gd name="connsiteY791" fmla="*/ 299064 h 1669026"/>
                <a:gd name="connsiteX792" fmla="*/ 522149 w 1903516"/>
                <a:gd name="connsiteY792" fmla="*/ 293367 h 1669026"/>
                <a:gd name="connsiteX793" fmla="*/ 528813 w 1903516"/>
                <a:gd name="connsiteY793" fmla="*/ 289567 h 1669026"/>
                <a:gd name="connsiteX794" fmla="*/ 534491 w 1903516"/>
                <a:gd name="connsiteY794" fmla="*/ 290518 h 1669026"/>
                <a:gd name="connsiteX795" fmla="*/ 538291 w 1903516"/>
                <a:gd name="connsiteY795" fmla="*/ 292415 h 1669026"/>
                <a:gd name="connsiteX796" fmla="*/ 543988 w 1903516"/>
                <a:gd name="connsiteY796" fmla="*/ 289567 h 1669026"/>
                <a:gd name="connsiteX797" fmla="*/ 550632 w 1903516"/>
                <a:gd name="connsiteY797" fmla="*/ 284821 h 1669026"/>
                <a:gd name="connsiteX798" fmla="*/ 554432 w 1903516"/>
                <a:gd name="connsiteY798" fmla="*/ 283869 h 1669026"/>
                <a:gd name="connsiteX799" fmla="*/ 556329 w 1903516"/>
                <a:gd name="connsiteY799" fmla="*/ 284821 h 1669026"/>
                <a:gd name="connsiteX800" fmla="*/ 561075 w 1903516"/>
                <a:gd name="connsiteY800" fmla="*/ 292415 h 1669026"/>
                <a:gd name="connsiteX801" fmla="*/ 563924 w 1903516"/>
                <a:gd name="connsiteY801" fmla="*/ 298113 h 1669026"/>
                <a:gd name="connsiteX802" fmla="*/ 567724 w 1903516"/>
                <a:gd name="connsiteY802" fmla="*/ 306659 h 1669026"/>
                <a:gd name="connsiteX803" fmla="*/ 571519 w 1903516"/>
                <a:gd name="connsiteY803" fmla="*/ 311405 h 1669026"/>
                <a:gd name="connsiteX804" fmla="*/ 575319 w 1903516"/>
                <a:gd name="connsiteY804" fmla="*/ 313298 h 1669026"/>
                <a:gd name="connsiteX805" fmla="*/ 579114 w 1903516"/>
                <a:gd name="connsiteY805" fmla="*/ 313298 h 1669026"/>
                <a:gd name="connsiteX806" fmla="*/ 583865 w 1903516"/>
                <a:gd name="connsiteY806" fmla="*/ 313298 h 1669026"/>
                <a:gd name="connsiteX807" fmla="*/ 593357 w 1903516"/>
                <a:gd name="connsiteY807" fmla="*/ 311405 h 1669026"/>
                <a:gd name="connsiteX808" fmla="*/ 603801 w 1903516"/>
                <a:gd name="connsiteY808" fmla="*/ 309508 h 1669026"/>
                <a:gd name="connsiteX809" fmla="*/ 609498 w 1903516"/>
                <a:gd name="connsiteY809" fmla="*/ 308556 h 1669026"/>
                <a:gd name="connsiteX810" fmla="*/ 615201 w 1903516"/>
                <a:gd name="connsiteY810" fmla="*/ 306659 h 1669026"/>
                <a:gd name="connsiteX811" fmla="*/ 618991 w 1903516"/>
                <a:gd name="connsiteY811" fmla="*/ 305713 h 1669026"/>
                <a:gd name="connsiteX812" fmla="*/ 624693 w 1903516"/>
                <a:gd name="connsiteY812" fmla="*/ 302859 h 1669026"/>
                <a:gd name="connsiteX813" fmla="*/ 625639 w 1903516"/>
                <a:gd name="connsiteY813" fmla="*/ 302859 h 1669026"/>
                <a:gd name="connsiteX814" fmla="*/ 627537 w 1903516"/>
                <a:gd name="connsiteY814" fmla="*/ 300962 h 1669026"/>
                <a:gd name="connsiteX815" fmla="*/ 628488 w 1903516"/>
                <a:gd name="connsiteY815" fmla="*/ 298113 h 1669026"/>
                <a:gd name="connsiteX816" fmla="*/ 630390 w 1903516"/>
                <a:gd name="connsiteY816" fmla="*/ 294318 h 1669026"/>
                <a:gd name="connsiteX817" fmla="*/ 634185 w 1903516"/>
                <a:gd name="connsiteY817" fmla="*/ 293367 h 1669026"/>
                <a:gd name="connsiteX818" fmla="*/ 639883 w 1903516"/>
                <a:gd name="connsiteY818" fmla="*/ 293367 h 1669026"/>
                <a:gd name="connsiteX819" fmla="*/ 647478 w 1903516"/>
                <a:gd name="connsiteY819" fmla="*/ 295264 h 1669026"/>
                <a:gd name="connsiteX820" fmla="*/ 653180 w 1903516"/>
                <a:gd name="connsiteY820" fmla="*/ 296215 h 1669026"/>
                <a:gd name="connsiteX821" fmla="*/ 658872 w 1903516"/>
                <a:gd name="connsiteY821" fmla="*/ 297162 h 1669026"/>
                <a:gd name="connsiteX822" fmla="*/ 672165 w 1903516"/>
                <a:gd name="connsiteY822" fmla="*/ 299064 h 1669026"/>
                <a:gd name="connsiteX823" fmla="*/ 676911 w 1903516"/>
                <a:gd name="connsiteY823" fmla="*/ 300015 h 1669026"/>
                <a:gd name="connsiteX824" fmla="*/ 684506 w 1903516"/>
                <a:gd name="connsiteY824" fmla="*/ 301913 h 1669026"/>
                <a:gd name="connsiteX825" fmla="*/ 690203 w 1903516"/>
                <a:gd name="connsiteY825" fmla="*/ 303810 h 1669026"/>
                <a:gd name="connsiteX826" fmla="*/ 694949 w 1903516"/>
                <a:gd name="connsiteY826" fmla="*/ 306659 h 1669026"/>
                <a:gd name="connsiteX827" fmla="*/ 697803 w 1903516"/>
                <a:gd name="connsiteY827" fmla="*/ 309508 h 1669026"/>
                <a:gd name="connsiteX828" fmla="*/ 701598 w 1903516"/>
                <a:gd name="connsiteY828" fmla="*/ 310459 h 1669026"/>
                <a:gd name="connsiteX829" fmla="*/ 709193 w 1903516"/>
                <a:gd name="connsiteY829" fmla="*/ 308556 h 1669026"/>
                <a:gd name="connsiteX830" fmla="*/ 716793 w 1903516"/>
                <a:gd name="connsiteY830" fmla="*/ 308556 h 1669026"/>
                <a:gd name="connsiteX831" fmla="*/ 718685 w 1903516"/>
                <a:gd name="connsiteY831" fmla="*/ 310459 h 1669026"/>
                <a:gd name="connsiteX832" fmla="*/ 719636 w 1903516"/>
                <a:gd name="connsiteY832" fmla="*/ 313298 h 1669026"/>
                <a:gd name="connsiteX833" fmla="*/ 720588 w 1903516"/>
                <a:gd name="connsiteY833" fmla="*/ 317093 h 1669026"/>
                <a:gd name="connsiteX834" fmla="*/ 722485 w 1903516"/>
                <a:gd name="connsiteY834" fmla="*/ 318995 h 1669026"/>
                <a:gd name="connsiteX835" fmla="*/ 725334 w 1903516"/>
                <a:gd name="connsiteY835" fmla="*/ 319941 h 1669026"/>
                <a:gd name="connsiteX836" fmla="*/ 729134 w 1903516"/>
                <a:gd name="connsiteY836" fmla="*/ 319941 h 1669026"/>
                <a:gd name="connsiteX837" fmla="*/ 731982 w 1903516"/>
                <a:gd name="connsiteY837" fmla="*/ 318044 h 1669026"/>
                <a:gd name="connsiteX838" fmla="*/ 747152 w 1903516"/>
                <a:gd name="connsiteY838" fmla="*/ 318995 h 1669026"/>
                <a:gd name="connsiteX839" fmla="*/ 757606 w 1903516"/>
                <a:gd name="connsiteY839" fmla="*/ 318044 h 1669026"/>
                <a:gd name="connsiteX840" fmla="*/ 761401 w 1903516"/>
                <a:gd name="connsiteY840" fmla="*/ 317093 h 1669026"/>
                <a:gd name="connsiteX841" fmla="*/ 764235 w 1903516"/>
                <a:gd name="connsiteY841" fmla="*/ 317093 h 1669026"/>
                <a:gd name="connsiteX842" fmla="*/ 768030 w 1903516"/>
                <a:gd name="connsiteY842" fmla="*/ 321839 h 1669026"/>
                <a:gd name="connsiteX843" fmla="*/ 769932 w 1903516"/>
                <a:gd name="connsiteY843" fmla="*/ 321839 h 1669026"/>
                <a:gd name="connsiteX844" fmla="*/ 777527 w 1903516"/>
                <a:gd name="connsiteY844" fmla="*/ 323741 h 1669026"/>
                <a:gd name="connsiteX845" fmla="*/ 780390 w 1903516"/>
                <a:gd name="connsiteY845" fmla="*/ 324692 h 1669026"/>
                <a:gd name="connsiteX846" fmla="*/ 789888 w 1903516"/>
                <a:gd name="connsiteY846" fmla="*/ 323741 h 1669026"/>
                <a:gd name="connsiteX847" fmla="*/ 798414 w 1903516"/>
                <a:gd name="connsiteY847" fmla="*/ 320893 h 1669026"/>
                <a:gd name="connsiteX848" fmla="*/ 806980 w 1903516"/>
                <a:gd name="connsiteY848" fmla="*/ 316146 h 1669026"/>
                <a:gd name="connsiteX849" fmla="*/ 807911 w 1903516"/>
                <a:gd name="connsiteY849" fmla="*/ 316146 h 1669026"/>
                <a:gd name="connsiteX850" fmla="*/ 813609 w 1903516"/>
                <a:gd name="connsiteY850" fmla="*/ 312346 h 1669026"/>
                <a:gd name="connsiteX851" fmla="*/ 818370 w 1903516"/>
                <a:gd name="connsiteY851" fmla="*/ 308556 h 1669026"/>
                <a:gd name="connsiteX852" fmla="*/ 824072 w 1903516"/>
                <a:gd name="connsiteY852" fmla="*/ 304761 h 1669026"/>
                <a:gd name="connsiteX853" fmla="*/ 841160 w 1903516"/>
                <a:gd name="connsiteY853" fmla="*/ 294318 h 1669026"/>
                <a:gd name="connsiteX854" fmla="*/ 843057 w 1903516"/>
                <a:gd name="connsiteY854" fmla="*/ 293367 h 1669026"/>
                <a:gd name="connsiteX855" fmla="*/ 863949 w 1903516"/>
                <a:gd name="connsiteY855" fmla="*/ 282923 h 1669026"/>
                <a:gd name="connsiteX856" fmla="*/ 893363 w 1903516"/>
                <a:gd name="connsiteY856" fmla="*/ 264885 h 1669026"/>
                <a:gd name="connsiteX857" fmla="*/ 905723 w 1903516"/>
                <a:gd name="connsiteY857" fmla="*/ 255387 h 1669026"/>
                <a:gd name="connsiteX858" fmla="*/ 907621 w 1903516"/>
                <a:gd name="connsiteY858" fmla="*/ 254436 h 1669026"/>
                <a:gd name="connsiteX859" fmla="*/ 911421 w 1903516"/>
                <a:gd name="connsiteY859" fmla="*/ 253490 h 1669026"/>
                <a:gd name="connsiteX860" fmla="*/ 917118 w 1903516"/>
                <a:gd name="connsiteY860" fmla="*/ 249690 h 1669026"/>
                <a:gd name="connsiteX861" fmla="*/ 922816 w 1903516"/>
                <a:gd name="connsiteY861" fmla="*/ 244944 h 1669026"/>
                <a:gd name="connsiteX862" fmla="*/ 924713 w 1903516"/>
                <a:gd name="connsiteY862" fmla="*/ 242095 h 1669026"/>
                <a:gd name="connsiteX863" fmla="*/ 925644 w 1903516"/>
                <a:gd name="connsiteY863" fmla="*/ 241144 h 1669026"/>
                <a:gd name="connsiteX864" fmla="*/ 927542 w 1903516"/>
                <a:gd name="connsiteY864" fmla="*/ 240198 h 1669026"/>
                <a:gd name="connsiteX865" fmla="*/ 929440 w 1903516"/>
                <a:gd name="connsiteY865" fmla="*/ 236398 h 1669026"/>
                <a:gd name="connsiteX866" fmla="*/ 932313 w 1903516"/>
                <a:gd name="connsiteY866" fmla="*/ 233549 h 1669026"/>
                <a:gd name="connsiteX867" fmla="*/ 937039 w 1903516"/>
                <a:gd name="connsiteY867" fmla="*/ 229754 h 1669026"/>
                <a:gd name="connsiteX868" fmla="*/ 939903 w 1903516"/>
                <a:gd name="connsiteY868" fmla="*/ 227852 h 1669026"/>
                <a:gd name="connsiteX869" fmla="*/ 940834 w 1903516"/>
                <a:gd name="connsiteY869" fmla="*/ 224057 h 1669026"/>
                <a:gd name="connsiteX870" fmla="*/ 942732 w 1903516"/>
                <a:gd name="connsiteY870" fmla="*/ 220257 h 1669026"/>
                <a:gd name="connsiteX871" fmla="*/ 944634 w 1903516"/>
                <a:gd name="connsiteY871" fmla="*/ 217408 h 1669026"/>
                <a:gd name="connsiteX872" fmla="*/ 950327 w 1903516"/>
                <a:gd name="connsiteY872" fmla="*/ 212662 h 1669026"/>
                <a:gd name="connsiteX873" fmla="*/ 956029 w 1903516"/>
                <a:gd name="connsiteY873" fmla="*/ 207916 h 1669026"/>
                <a:gd name="connsiteX874" fmla="*/ 957922 w 1903516"/>
                <a:gd name="connsiteY874" fmla="*/ 205067 h 1669026"/>
                <a:gd name="connsiteX875" fmla="*/ 960795 w 1903516"/>
                <a:gd name="connsiteY875" fmla="*/ 202218 h 1669026"/>
                <a:gd name="connsiteX876" fmla="*/ 962688 w 1903516"/>
                <a:gd name="connsiteY876" fmla="*/ 198418 h 1669026"/>
                <a:gd name="connsiteX877" fmla="*/ 966487 w 1903516"/>
                <a:gd name="connsiteY877" fmla="*/ 195574 h 1669026"/>
                <a:gd name="connsiteX878" fmla="*/ 970287 w 1903516"/>
                <a:gd name="connsiteY878" fmla="*/ 194623 h 1669026"/>
                <a:gd name="connsiteX879" fmla="*/ 972185 w 1903516"/>
                <a:gd name="connsiteY879" fmla="*/ 192721 h 1669026"/>
                <a:gd name="connsiteX880" fmla="*/ 973116 w 1903516"/>
                <a:gd name="connsiteY880" fmla="*/ 189877 h 1669026"/>
                <a:gd name="connsiteX881" fmla="*/ 975019 w 1903516"/>
                <a:gd name="connsiteY881" fmla="*/ 185126 h 1669026"/>
                <a:gd name="connsiteX882" fmla="*/ 977848 w 1903516"/>
                <a:gd name="connsiteY882" fmla="*/ 177541 h 1669026"/>
                <a:gd name="connsiteX883" fmla="*/ 979745 w 1903516"/>
                <a:gd name="connsiteY883" fmla="*/ 172795 h 1669026"/>
                <a:gd name="connsiteX884" fmla="*/ 982614 w 1903516"/>
                <a:gd name="connsiteY884" fmla="*/ 166146 h 1669026"/>
                <a:gd name="connsiteX885" fmla="*/ 984511 w 1903516"/>
                <a:gd name="connsiteY885" fmla="*/ 160449 h 1669026"/>
                <a:gd name="connsiteX886" fmla="*/ 985442 w 1903516"/>
                <a:gd name="connsiteY886" fmla="*/ 158551 h 1669026"/>
                <a:gd name="connsiteX887" fmla="*/ 987340 w 1903516"/>
                <a:gd name="connsiteY887" fmla="*/ 153805 h 1669026"/>
                <a:gd name="connsiteX888" fmla="*/ 988306 w 1903516"/>
                <a:gd name="connsiteY888" fmla="*/ 149059 h 1669026"/>
                <a:gd name="connsiteX889" fmla="*/ 987340 w 1903516"/>
                <a:gd name="connsiteY889" fmla="*/ 142410 h 1669026"/>
                <a:gd name="connsiteX890" fmla="*/ 987340 w 1903516"/>
                <a:gd name="connsiteY890" fmla="*/ 137664 h 1669026"/>
                <a:gd name="connsiteX891" fmla="*/ 989242 w 1903516"/>
                <a:gd name="connsiteY891" fmla="*/ 127221 h 1669026"/>
                <a:gd name="connsiteX892" fmla="*/ 990208 w 1903516"/>
                <a:gd name="connsiteY892" fmla="*/ 116777 h 1669026"/>
                <a:gd name="connsiteX893" fmla="*/ 992106 w 1903516"/>
                <a:gd name="connsiteY893" fmla="*/ 114879 h 1669026"/>
                <a:gd name="connsiteX894" fmla="*/ 994935 w 1903516"/>
                <a:gd name="connsiteY894" fmla="*/ 111080 h 1669026"/>
                <a:gd name="connsiteX895" fmla="*/ 996832 w 1903516"/>
                <a:gd name="connsiteY895" fmla="*/ 108231 h 1669026"/>
                <a:gd name="connsiteX896" fmla="*/ 995901 w 1903516"/>
                <a:gd name="connsiteY896" fmla="*/ 105382 h 1669026"/>
                <a:gd name="connsiteX897" fmla="*/ 994008 w 1903516"/>
                <a:gd name="connsiteY897" fmla="*/ 100636 h 1669026"/>
                <a:gd name="connsiteX898" fmla="*/ 993037 w 1903516"/>
                <a:gd name="connsiteY898" fmla="*/ 97787 h 1669026"/>
                <a:gd name="connsiteX899" fmla="*/ 994935 w 1903516"/>
                <a:gd name="connsiteY899" fmla="*/ 90192 h 1669026"/>
                <a:gd name="connsiteX900" fmla="*/ 995901 w 1903516"/>
                <a:gd name="connsiteY900" fmla="*/ 67413 h 1669026"/>
                <a:gd name="connsiteX901" fmla="*/ 997803 w 1903516"/>
                <a:gd name="connsiteY901" fmla="*/ 56018 h 1669026"/>
                <a:gd name="connsiteX902" fmla="*/ 995901 w 1903516"/>
                <a:gd name="connsiteY902" fmla="*/ 39877 h 1669026"/>
                <a:gd name="connsiteX903" fmla="*/ 994935 w 1903516"/>
                <a:gd name="connsiteY903" fmla="*/ 35131 h 1669026"/>
                <a:gd name="connsiteX904" fmla="*/ 993037 w 1903516"/>
                <a:gd name="connsiteY904" fmla="*/ 27536 h 1669026"/>
                <a:gd name="connsiteX905" fmla="*/ 995901 w 1903516"/>
                <a:gd name="connsiteY905" fmla="*/ 15190 h 1669026"/>
                <a:gd name="connsiteX906" fmla="*/ 996832 w 1903516"/>
                <a:gd name="connsiteY906" fmla="*/ 14244 h 1669026"/>
                <a:gd name="connsiteX907" fmla="*/ 998735 w 1903516"/>
                <a:gd name="connsiteY907" fmla="*/ 11395 h 1669026"/>
                <a:gd name="connsiteX908" fmla="*/ 1001603 w 1903516"/>
                <a:gd name="connsiteY908" fmla="*/ 8546 h 1669026"/>
                <a:gd name="connsiteX909" fmla="*/ 1004427 w 1903516"/>
                <a:gd name="connsiteY909" fmla="*/ 8546 h 1669026"/>
                <a:gd name="connsiteX910" fmla="*/ 1008227 w 1903516"/>
                <a:gd name="connsiteY910" fmla="*/ 8546 h 1669026"/>
                <a:gd name="connsiteX911" fmla="*/ 1012022 w 1903516"/>
                <a:gd name="connsiteY911" fmla="*/ 8546 h 1669026"/>
                <a:gd name="connsiteX912" fmla="*/ 1018690 w 1903516"/>
                <a:gd name="connsiteY912" fmla="*/ 6649 h 1669026"/>
                <a:gd name="connsiteX913" fmla="*/ 1026285 w 1903516"/>
                <a:gd name="connsiteY913" fmla="*/ 3800 h 1669026"/>
                <a:gd name="connsiteX914" fmla="*/ 1030085 w 1903516"/>
                <a:gd name="connsiteY914" fmla="*/ 1897 h 1669026"/>
                <a:gd name="connsiteX915" fmla="*/ 1031983 w 1903516"/>
                <a:gd name="connsiteY915" fmla="*/ 0 h 1669026"/>
                <a:gd name="connsiteX916" fmla="*/ 1033880 w 1903516"/>
                <a:gd name="connsiteY916" fmla="*/ 7595 h 1669026"/>
                <a:gd name="connsiteX917" fmla="*/ 1033880 w 1903516"/>
                <a:gd name="connsiteY917" fmla="*/ 8546 h 1669026"/>
                <a:gd name="connsiteX918" fmla="*/ 1035778 w 1903516"/>
                <a:gd name="connsiteY918" fmla="*/ 10444 h 1669026"/>
                <a:gd name="connsiteX919" fmla="*/ 1036714 w 1903516"/>
                <a:gd name="connsiteY919" fmla="*/ 12346 h 1669026"/>
                <a:gd name="connsiteX920" fmla="*/ 1039578 w 1903516"/>
                <a:gd name="connsiteY920" fmla="*/ 16141 h 1669026"/>
                <a:gd name="connsiteX921" fmla="*/ 1041480 w 1903516"/>
                <a:gd name="connsiteY921" fmla="*/ 20887 h 1669026"/>
                <a:gd name="connsiteX922" fmla="*/ 1044309 w 1903516"/>
                <a:gd name="connsiteY922" fmla="*/ 25638 h 1669026"/>
                <a:gd name="connsiteX923" fmla="*/ 1044309 w 1903516"/>
                <a:gd name="connsiteY923" fmla="*/ 26585 h 1669026"/>
                <a:gd name="connsiteX924" fmla="*/ 1050001 w 1903516"/>
                <a:gd name="connsiteY924" fmla="*/ 33233 h 1669026"/>
                <a:gd name="connsiteX925" fmla="*/ 1050972 w 1903516"/>
                <a:gd name="connsiteY925" fmla="*/ 35131 h 1669026"/>
                <a:gd name="connsiteX926" fmla="*/ 1052870 w 1903516"/>
                <a:gd name="connsiteY926" fmla="*/ 37033 h 1669026"/>
                <a:gd name="connsiteX927" fmla="*/ 1054768 w 1903516"/>
                <a:gd name="connsiteY927" fmla="*/ 39877 h 1669026"/>
                <a:gd name="connsiteX928" fmla="*/ 1056670 w 1903516"/>
                <a:gd name="connsiteY928" fmla="*/ 41779 h 1669026"/>
                <a:gd name="connsiteX929" fmla="*/ 1059499 w 1903516"/>
                <a:gd name="connsiteY929" fmla="*/ 45574 h 1669026"/>
                <a:gd name="connsiteX930" fmla="*/ 1060470 w 1903516"/>
                <a:gd name="connsiteY930" fmla="*/ 46525 h 1669026"/>
                <a:gd name="connsiteX931" fmla="*/ 1063299 w 1903516"/>
                <a:gd name="connsiteY931" fmla="*/ 50320 h 1669026"/>
                <a:gd name="connsiteX932" fmla="*/ 1065196 w 1903516"/>
                <a:gd name="connsiteY932" fmla="*/ 52223 h 1669026"/>
                <a:gd name="connsiteX933" fmla="*/ 1066162 w 1903516"/>
                <a:gd name="connsiteY933" fmla="*/ 53169 h 1669026"/>
                <a:gd name="connsiteX934" fmla="*/ 1069962 w 1903516"/>
                <a:gd name="connsiteY934" fmla="*/ 55072 h 1669026"/>
                <a:gd name="connsiteX935" fmla="*/ 1070894 w 1903516"/>
                <a:gd name="connsiteY935" fmla="*/ 56969 h 1669026"/>
                <a:gd name="connsiteX936" fmla="*/ 1072791 w 1903516"/>
                <a:gd name="connsiteY936" fmla="*/ 60769 h 1669026"/>
                <a:gd name="connsiteX937" fmla="*/ 1071860 w 1903516"/>
                <a:gd name="connsiteY937" fmla="*/ 63613 h 1669026"/>
                <a:gd name="connsiteX938" fmla="*/ 1071860 w 1903516"/>
                <a:gd name="connsiteY938" fmla="*/ 64564 h 1669026"/>
                <a:gd name="connsiteX939" fmla="*/ 1074694 w 1903516"/>
                <a:gd name="connsiteY939" fmla="*/ 64564 h 1669026"/>
                <a:gd name="connsiteX940" fmla="*/ 1075660 w 1903516"/>
                <a:gd name="connsiteY940" fmla="*/ 67413 h 1669026"/>
                <a:gd name="connsiteX941" fmla="*/ 1075660 w 1903516"/>
                <a:gd name="connsiteY941" fmla="*/ 68364 h 1669026"/>
                <a:gd name="connsiteX942" fmla="*/ 1074694 w 1903516"/>
                <a:gd name="connsiteY942" fmla="*/ 72159 h 1669026"/>
                <a:gd name="connsiteX943" fmla="*/ 1076591 w 1903516"/>
                <a:gd name="connsiteY943" fmla="*/ 73110 h 1669026"/>
                <a:gd name="connsiteX944" fmla="*/ 1074694 w 1903516"/>
                <a:gd name="connsiteY944" fmla="*/ 74051 h 1669026"/>
                <a:gd name="connsiteX945" fmla="*/ 1069962 w 1903516"/>
                <a:gd name="connsiteY945" fmla="*/ 77846 h 1669026"/>
                <a:gd name="connsiteX946" fmla="*/ 1071860 w 1903516"/>
                <a:gd name="connsiteY946" fmla="*/ 76895 h 1669026"/>
                <a:gd name="connsiteX947" fmla="*/ 1072791 w 1903516"/>
                <a:gd name="connsiteY947" fmla="*/ 77846 h 1669026"/>
                <a:gd name="connsiteX948" fmla="*/ 1074694 w 1903516"/>
                <a:gd name="connsiteY948" fmla="*/ 81646 h 1669026"/>
                <a:gd name="connsiteX949" fmla="*/ 1076591 w 1903516"/>
                <a:gd name="connsiteY949" fmla="*/ 84495 h 1669026"/>
                <a:gd name="connsiteX950" fmla="*/ 1077557 w 1903516"/>
                <a:gd name="connsiteY950" fmla="*/ 85446 h 1669026"/>
                <a:gd name="connsiteX951" fmla="*/ 1079459 w 1903516"/>
                <a:gd name="connsiteY951" fmla="*/ 92090 h 1669026"/>
                <a:gd name="connsiteX952" fmla="*/ 1082288 w 1903516"/>
                <a:gd name="connsiteY952" fmla="*/ 95885 h 1669026"/>
                <a:gd name="connsiteX953" fmla="*/ 1083255 w 1903516"/>
                <a:gd name="connsiteY953" fmla="*/ 97787 h 1669026"/>
                <a:gd name="connsiteX954" fmla="*/ 1088952 w 1903516"/>
                <a:gd name="connsiteY954" fmla="*/ 109182 h 1669026"/>
                <a:gd name="connsiteX955" fmla="*/ 1087981 w 1903516"/>
                <a:gd name="connsiteY955" fmla="*/ 112977 h 1669026"/>
                <a:gd name="connsiteX956" fmla="*/ 1086088 w 1903516"/>
                <a:gd name="connsiteY956" fmla="*/ 115826 h 1669026"/>
                <a:gd name="connsiteX957" fmla="*/ 1087981 w 1903516"/>
                <a:gd name="connsiteY957" fmla="*/ 116777 h 1669026"/>
                <a:gd name="connsiteX958" fmla="*/ 1091781 w 1903516"/>
                <a:gd name="connsiteY958" fmla="*/ 120572 h 1669026"/>
                <a:gd name="connsiteX959" fmla="*/ 1090849 w 1903516"/>
                <a:gd name="connsiteY959" fmla="*/ 121523 h 1669026"/>
                <a:gd name="connsiteX960" fmla="*/ 1089883 w 1903516"/>
                <a:gd name="connsiteY960" fmla="*/ 122474 h 1669026"/>
                <a:gd name="connsiteX961" fmla="*/ 1091781 w 1903516"/>
                <a:gd name="connsiteY961" fmla="*/ 125318 h 1669026"/>
                <a:gd name="connsiteX962" fmla="*/ 1096547 w 1903516"/>
                <a:gd name="connsiteY962" fmla="*/ 133869 h 1669026"/>
                <a:gd name="connsiteX963" fmla="*/ 1098449 w 1903516"/>
                <a:gd name="connsiteY963" fmla="*/ 134815 h 1669026"/>
                <a:gd name="connsiteX964" fmla="*/ 1100347 w 1903516"/>
                <a:gd name="connsiteY964" fmla="*/ 134815 h 1669026"/>
                <a:gd name="connsiteX965" fmla="*/ 1103176 w 1903516"/>
                <a:gd name="connsiteY965" fmla="*/ 134815 h 1669026"/>
                <a:gd name="connsiteX966" fmla="*/ 1104142 w 1903516"/>
                <a:gd name="connsiteY966" fmla="*/ 137664 h 1669026"/>
                <a:gd name="connsiteX967" fmla="*/ 1102244 w 1903516"/>
                <a:gd name="connsiteY967" fmla="*/ 138615 h 1669026"/>
                <a:gd name="connsiteX968" fmla="*/ 1101278 w 1903516"/>
                <a:gd name="connsiteY968" fmla="*/ 140513 h 1669026"/>
                <a:gd name="connsiteX969" fmla="*/ 1101278 w 1903516"/>
                <a:gd name="connsiteY969" fmla="*/ 144308 h 1669026"/>
                <a:gd name="connsiteX970" fmla="*/ 1103176 w 1903516"/>
                <a:gd name="connsiteY970" fmla="*/ 148108 h 1669026"/>
                <a:gd name="connsiteX971" fmla="*/ 1107942 w 1903516"/>
                <a:gd name="connsiteY971" fmla="*/ 150956 h 1669026"/>
                <a:gd name="connsiteX972" fmla="*/ 1107942 w 1903516"/>
                <a:gd name="connsiteY972" fmla="*/ 150956 h 1669026"/>
                <a:gd name="connsiteX973" fmla="*/ 1109839 w 1903516"/>
                <a:gd name="connsiteY973" fmla="*/ 151908 h 1669026"/>
                <a:gd name="connsiteX974" fmla="*/ 1110770 w 1903516"/>
                <a:gd name="connsiteY974" fmla="*/ 153805 h 1669026"/>
                <a:gd name="connsiteX975" fmla="*/ 1110770 w 1903516"/>
                <a:gd name="connsiteY975" fmla="*/ 154751 h 1669026"/>
                <a:gd name="connsiteX976" fmla="*/ 1114570 w 1903516"/>
                <a:gd name="connsiteY976" fmla="*/ 160449 h 1669026"/>
                <a:gd name="connsiteX977" fmla="*/ 1115536 w 1903516"/>
                <a:gd name="connsiteY977" fmla="*/ 161400 h 1669026"/>
                <a:gd name="connsiteX978" fmla="*/ 1116463 w 1903516"/>
                <a:gd name="connsiteY978" fmla="*/ 163297 h 1669026"/>
                <a:gd name="connsiteX979" fmla="*/ 1118365 w 1903516"/>
                <a:gd name="connsiteY979" fmla="*/ 166146 h 1669026"/>
                <a:gd name="connsiteX980" fmla="*/ 1121229 w 1903516"/>
                <a:gd name="connsiteY980" fmla="*/ 169946 h 1669026"/>
                <a:gd name="connsiteX981" fmla="*/ 1125029 w 1903516"/>
                <a:gd name="connsiteY981" fmla="*/ 173741 h 1669026"/>
                <a:gd name="connsiteX982" fmla="*/ 1125960 w 1903516"/>
                <a:gd name="connsiteY982" fmla="*/ 173741 h 1669026"/>
                <a:gd name="connsiteX983" fmla="*/ 1125960 w 1903516"/>
                <a:gd name="connsiteY983" fmla="*/ 173741 h 1669026"/>
                <a:gd name="connsiteX984" fmla="*/ 1125960 w 1903516"/>
                <a:gd name="connsiteY984" fmla="*/ 175643 h 1669026"/>
                <a:gd name="connsiteX985" fmla="*/ 1124063 w 1903516"/>
                <a:gd name="connsiteY985" fmla="*/ 177541 h 1669026"/>
                <a:gd name="connsiteX986" fmla="*/ 1121229 w 1903516"/>
                <a:gd name="connsiteY986" fmla="*/ 177541 h 1669026"/>
                <a:gd name="connsiteX987" fmla="*/ 1117439 w 1903516"/>
                <a:gd name="connsiteY987" fmla="*/ 176595 h 1669026"/>
                <a:gd name="connsiteX988" fmla="*/ 1116463 w 1903516"/>
                <a:gd name="connsiteY988" fmla="*/ 178482 h 1669026"/>
                <a:gd name="connsiteX989" fmla="*/ 1115536 w 1903516"/>
                <a:gd name="connsiteY989" fmla="*/ 180380 h 1669026"/>
                <a:gd name="connsiteX990" fmla="*/ 1115536 w 1903516"/>
                <a:gd name="connsiteY990" fmla="*/ 187975 h 1669026"/>
                <a:gd name="connsiteX991" fmla="*/ 1116463 w 1903516"/>
                <a:gd name="connsiteY991" fmla="*/ 192721 h 1669026"/>
                <a:gd name="connsiteX992" fmla="*/ 1117439 w 1903516"/>
                <a:gd name="connsiteY992" fmla="*/ 194623 h 1669026"/>
                <a:gd name="connsiteX993" fmla="*/ 1118365 w 1903516"/>
                <a:gd name="connsiteY993" fmla="*/ 197472 h 1669026"/>
                <a:gd name="connsiteX994" fmla="*/ 1119336 w 1903516"/>
                <a:gd name="connsiteY994" fmla="*/ 198418 h 1669026"/>
                <a:gd name="connsiteX995" fmla="*/ 1120263 w 1903516"/>
                <a:gd name="connsiteY995" fmla="*/ 200321 h 1669026"/>
                <a:gd name="connsiteX996" fmla="*/ 1121229 w 1903516"/>
                <a:gd name="connsiteY996" fmla="*/ 202218 h 1669026"/>
                <a:gd name="connsiteX997" fmla="*/ 1122165 w 1903516"/>
                <a:gd name="connsiteY997" fmla="*/ 203169 h 1669026"/>
                <a:gd name="connsiteX998" fmla="*/ 1123131 w 1903516"/>
                <a:gd name="connsiteY998" fmla="*/ 206964 h 1669026"/>
                <a:gd name="connsiteX999" fmla="*/ 1125960 w 1903516"/>
                <a:gd name="connsiteY999" fmla="*/ 209813 h 1669026"/>
                <a:gd name="connsiteX1000" fmla="*/ 1125960 w 1903516"/>
                <a:gd name="connsiteY1000" fmla="*/ 210764 h 1669026"/>
                <a:gd name="connsiteX1001" fmla="*/ 1127858 w 1903516"/>
                <a:gd name="connsiteY1001" fmla="*/ 213613 h 1669026"/>
                <a:gd name="connsiteX1002" fmla="*/ 1128834 w 1903516"/>
                <a:gd name="connsiteY1002" fmla="*/ 215510 h 1669026"/>
                <a:gd name="connsiteX1003" fmla="*/ 1132624 w 1903516"/>
                <a:gd name="connsiteY1003" fmla="*/ 220257 h 1669026"/>
                <a:gd name="connsiteX1004" fmla="*/ 1134526 w 1903516"/>
                <a:gd name="connsiteY1004" fmla="*/ 223105 h 1669026"/>
                <a:gd name="connsiteX1005" fmla="*/ 1134526 w 1903516"/>
                <a:gd name="connsiteY1005" fmla="*/ 224057 h 1669026"/>
                <a:gd name="connsiteX1006" fmla="*/ 1141155 w 1903516"/>
                <a:gd name="connsiteY1006" fmla="*/ 230700 h 1669026"/>
                <a:gd name="connsiteX1007" fmla="*/ 1144018 w 1903516"/>
                <a:gd name="connsiteY1007" fmla="*/ 233549 h 1669026"/>
                <a:gd name="connsiteX1008" fmla="*/ 1151613 w 1903516"/>
                <a:gd name="connsiteY1008" fmla="*/ 243046 h 1669026"/>
                <a:gd name="connsiteX1009" fmla="*/ 1155413 w 1903516"/>
                <a:gd name="connsiteY1009" fmla="*/ 243997 h 1669026"/>
                <a:gd name="connsiteX1010" fmla="*/ 1159208 w 1903516"/>
                <a:gd name="connsiteY1010" fmla="*/ 249690 h 1669026"/>
                <a:gd name="connsiteX1011" fmla="*/ 1160145 w 1903516"/>
                <a:gd name="connsiteY1011" fmla="*/ 250641 h 1669026"/>
                <a:gd name="connsiteX1012" fmla="*/ 1163940 w 1903516"/>
                <a:gd name="connsiteY1012" fmla="*/ 254436 h 1669026"/>
                <a:gd name="connsiteX1013" fmla="*/ 1166808 w 1903516"/>
                <a:gd name="connsiteY1013" fmla="*/ 257290 h 1669026"/>
                <a:gd name="connsiteX1014" fmla="*/ 1166808 w 1903516"/>
                <a:gd name="connsiteY1014" fmla="*/ 264885 h 1669026"/>
                <a:gd name="connsiteX1015" fmla="*/ 1167739 w 1903516"/>
                <a:gd name="connsiteY1015" fmla="*/ 273426 h 1669026"/>
                <a:gd name="connsiteX1016" fmla="*/ 1170603 w 1903516"/>
                <a:gd name="connsiteY1016" fmla="*/ 280074 h 1669026"/>
                <a:gd name="connsiteX1017" fmla="*/ 1175334 w 1903516"/>
                <a:gd name="connsiteY1017" fmla="*/ 290518 h 1669026"/>
                <a:gd name="connsiteX1018" fmla="*/ 1180100 w 1903516"/>
                <a:gd name="connsiteY1018" fmla="*/ 291469 h 1669026"/>
                <a:gd name="connsiteX1019" fmla="*/ 1185798 w 1903516"/>
                <a:gd name="connsiteY1019" fmla="*/ 292415 h 1669026"/>
                <a:gd name="connsiteX1020" fmla="*/ 1186729 w 1903516"/>
                <a:gd name="connsiteY1020" fmla="*/ 301913 h 1669026"/>
                <a:gd name="connsiteX1021" fmla="*/ 1191495 w 1903516"/>
                <a:gd name="connsiteY1021" fmla="*/ 307610 h 1669026"/>
                <a:gd name="connsiteX1022" fmla="*/ 1195300 w 1903516"/>
                <a:gd name="connsiteY1022" fmla="*/ 314244 h 1669026"/>
                <a:gd name="connsiteX1023" fmla="*/ 1197188 w 1903516"/>
                <a:gd name="connsiteY1023" fmla="*/ 317093 h 1669026"/>
                <a:gd name="connsiteX1024" fmla="*/ 1198124 w 1903516"/>
                <a:gd name="connsiteY1024" fmla="*/ 320893 h 1669026"/>
                <a:gd name="connsiteX1025" fmla="*/ 1200022 w 1903516"/>
                <a:gd name="connsiteY1025" fmla="*/ 325639 h 1669026"/>
                <a:gd name="connsiteX1026" fmla="*/ 1201919 w 1903516"/>
                <a:gd name="connsiteY1026" fmla="*/ 332282 h 1669026"/>
                <a:gd name="connsiteX1027" fmla="*/ 1205714 w 1903516"/>
                <a:gd name="connsiteY1027" fmla="*/ 340828 h 1669026"/>
                <a:gd name="connsiteX1028" fmla="*/ 1205714 w 1903516"/>
                <a:gd name="connsiteY1028" fmla="*/ 342731 h 1669026"/>
                <a:gd name="connsiteX1029" fmla="*/ 1207616 w 1903516"/>
                <a:gd name="connsiteY1029" fmla="*/ 348428 h 1669026"/>
                <a:gd name="connsiteX1030" fmla="*/ 1208582 w 1903516"/>
                <a:gd name="connsiteY1030" fmla="*/ 355072 h 1669026"/>
                <a:gd name="connsiteX1031" fmla="*/ 1209514 w 1903516"/>
                <a:gd name="connsiteY1031" fmla="*/ 357921 h 1669026"/>
                <a:gd name="connsiteX1032" fmla="*/ 1211406 w 1903516"/>
                <a:gd name="connsiteY1032" fmla="*/ 362667 h 1669026"/>
                <a:gd name="connsiteX1033" fmla="*/ 1212382 w 1903516"/>
                <a:gd name="connsiteY1033" fmla="*/ 364564 h 1669026"/>
                <a:gd name="connsiteX1034" fmla="*/ 1214285 w 1903516"/>
                <a:gd name="connsiteY1034" fmla="*/ 366467 h 1669026"/>
                <a:gd name="connsiteX1035" fmla="*/ 1217109 w 1903516"/>
                <a:gd name="connsiteY1035" fmla="*/ 369316 h 1669026"/>
                <a:gd name="connsiteX1036" fmla="*/ 1218040 w 1903516"/>
                <a:gd name="connsiteY1036" fmla="*/ 371213 h 1669026"/>
                <a:gd name="connsiteX1037" fmla="*/ 1224704 w 1903516"/>
                <a:gd name="connsiteY1037" fmla="*/ 378808 h 1669026"/>
                <a:gd name="connsiteX1038" fmla="*/ 1228504 w 1903516"/>
                <a:gd name="connsiteY1038" fmla="*/ 388305 h 1669026"/>
                <a:gd name="connsiteX1039" fmla="*/ 1230401 w 1903516"/>
                <a:gd name="connsiteY1039" fmla="*/ 392100 h 1669026"/>
                <a:gd name="connsiteX1040" fmla="*/ 1230401 w 1903516"/>
                <a:gd name="connsiteY1040" fmla="*/ 400646 h 1669026"/>
                <a:gd name="connsiteX1041" fmla="*/ 1228504 w 1903516"/>
                <a:gd name="connsiteY1041" fmla="*/ 401597 h 1669026"/>
                <a:gd name="connsiteX1042" fmla="*/ 1226606 w 1903516"/>
                <a:gd name="connsiteY1042" fmla="*/ 403495 h 1669026"/>
                <a:gd name="connsiteX1043" fmla="*/ 1227532 w 1903516"/>
                <a:gd name="connsiteY1043" fmla="*/ 404446 h 1669026"/>
                <a:gd name="connsiteX1044" fmla="*/ 1231333 w 1903516"/>
                <a:gd name="connsiteY1044" fmla="*/ 412987 h 1669026"/>
                <a:gd name="connsiteX1045" fmla="*/ 1235137 w 1903516"/>
                <a:gd name="connsiteY1045" fmla="*/ 417729 h 1669026"/>
                <a:gd name="connsiteX1046" fmla="*/ 1236098 w 1903516"/>
                <a:gd name="connsiteY1046" fmla="*/ 419626 h 1669026"/>
                <a:gd name="connsiteX1047" fmla="*/ 1241796 w 1903516"/>
                <a:gd name="connsiteY1047" fmla="*/ 428172 h 1669026"/>
                <a:gd name="connsiteX1048" fmla="*/ 1241796 w 1903516"/>
                <a:gd name="connsiteY1048" fmla="*/ 429123 h 1669026"/>
                <a:gd name="connsiteX1049" fmla="*/ 1240830 w 1903516"/>
                <a:gd name="connsiteY1049" fmla="*/ 426275 h 1669026"/>
                <a:gd name="connsiteX1050" fmla="*/ 1240830 w 1903516"/>
                <a:gd name="connsiteY1050" fmla="*/ 425323 h 1669026"/>
                <a:gd name="connsiteX1051" fmla="*/ 1236098 w 1903516"/>
                <a:gd name="connsiteY1051" fmla="*/ 431967 h 1669026"/>
                <a:gd name="connsiteX1052" fmla="*/ 1236098 w 1903516"/>
                <a:gd name="connsiteY1052" fmla="*/ 435767 h 1669026"/>
                <a:gd name="connsiteX1053" fmla="*/ 1237030 w 1903516"/>
                <a:gd name="connsiteY1053" fmla="*/ 437665 h 1669026"/>
                <a:gd name="connsiteX1054" fmla="*/ 1243693 w 1903516"/>
                <a:gd name="connsiteY1054" fmla="*/ 447162 h 1669026"/>
                <a:gd name="connsiteX1055" fmla="*/ 1247493 w 1903516"/>
                <a:gd name="connsiteY1055" fmla="*/ 453810 h 1669026"/>
                <a:gd name="connsiteX1056" fmla="*/ 1249386 w 1903516"/>
                <a:gd name="connsiteY1056" fmla="*/ 455703 h 1669026"/>
                <a:gd name="connsiteX1057" fmla="*/ 1248425 w 1903516"/>
                <a:gd name="connsiteY1057" fmla="*/ 458557 h 1669026"/>
                <a:gd name="connsiteX1058" fmla="*/ 1246522 w 1903516"/>
                <a:gd name="connsiteY1058" fmla="*/ 463303 h 1669026"/>
                <a:gd name="connsiteX1059" fmla="*/ 1245596 w 1903516"/>
                <a:gd name="connsiteY1059" fmla="*/ 467098 h 1669026"/>
                <a:gd name="connsiteX1060" fmla="*/ 1247493 w 1903516"/>
                <a:gd name="connsiteY1060" fmla="*/ 471849 h 1669026"/>
                <a:gd name="connsiteX1061" fmla="*/ 1250322 w 1903516"/>
                <a:gd name="connsiteY1061" fmla="*/ 480390 h 1669026"/>
                <a:gd name="connsiteX1062" fmla="*/ 1249386 w 1903516"/>
                <a:gd name="connsiteY1062" fmla="*/ 484190 h 1669026"/>
                <a:gd name="connsiteX1063" fmla="*/ 1248425 w 1903516"/>
                <a:gd name="connsiteY1063" fmla="*/ 486087 h 1669026"/>
                <a:gd name="connsiteX1064" fmla="*/ 1248425 w 1903516"/>
                <a:gd name="connsiteY1064" fmla="*/ 487990 h 1669026"/>
                <a:gd name="connsiteX1065" fmla="*/ 1251288 w 1903516"/>
                <a:gd name="connsiteY1065" fmla="*/ 494634 h 1669026"/>
                <a:gd name="connsiteX1066" fmla="*/ 1253191 w 1903516"/>
                <a:gd name="connsiteY1066" fmla="*/ 497482 h 1669026"/>
                <a:gd name="connsiteX1067" fmla="*/ 1256019 w 1903516"/>
                <a:gd name="connsiteY1067" fmla="*/ 502228 h 1669026"/>
                <a:gd name="connsiteX1068" fmla="*/ 1256991 w 1903516"/>
                <a:gd name="connsiteY1068" fmla="*/ 503180 h 1669026"/>
                <a:gd name="connsiteX1069" fmla="*/ 1258883 w 1903516"/>
                <a:gd name="connsiteY1069" fmla="*/ 504131 h 1669026"/>
                <a:gd name="connsiteX1070" fmla="*/ 1259820 w 1903516"/>
                <a:gd name="connsiteY1070" fmla="*/ 506028 h 1669026"/>
                <a:gd name="connsiteX1071" fmla="*/ 1260785 w 1903516"/>
                <a:gd name="connsiteY1071" fmla="*/ 507926 h 1669026"/>
                <a:gd name="connsiteX1072" fmla="*/ 1260785 w 1903516"/>
                <a:gd name="connsiteY1072" fmla="*/ 508877 h 1669026"/>
                <a:gd name="connsiteX1073" fmla="*/ 1261717 w 1903516"/>
                <a:gd name="connsiteY1073" fmla="*/ 510775 h 1669026"/>
                <a:gd name="connsiteX1074" fmla="*/ 1263624 w 1903516"/>
                <a:gd name="connsiteY1074" fmla="*/ 510775 h 1669026"/>
                <a:gd name="connsiteX1075" fmla="*/ 1266483 w 1903516"/>
                <a:gd name="connsiteY1075" fmla="*/ 512672 h 1669026"/>
                <a:gd name="connsiteX1076" fmla="*/ 1267414 w 1903516"/>
                <a:gd name="connsiteY1076" fmla="*/ 513623 h 1669026"/>
                <a:gd name="connsiteX1077" fmla="*/ 1269312 w 1903516"/>
                <a:gd name="connsiteY1077" fmla="*/ 517418 h 1669026"/>
                <a:gd name="connsiteX1078" fmla="*/ 1268380 w 1903516"/>
                <a:gd name="connsiteY1078" fmla="*/ 518369 h 1669026"/>
                <a:gd name="connsiteX1079" fmla="*/ 1269312 w 1903516"/>
                <a:gd name="connsiteY1079" fmla="*/ 520272 h 1669026"/>
                <a:gd name="connsiteX1080" fmla="*/ 1271214 w 1903516"/>
                <a:gd name="connsiteY1080" fmla="*/ 524067 h 1669026"/>
                <a:gd name="connsiteX1081" fmla="*/ 1274078 w 1903516"/>
                <a:gd name="connsiteY1081" fmla="*/ 526916 h 1669026"/>
                <a:gd name="connsiteX1082" fmla="*/ 1275009 w 1903516"/>
                <a:gd name="connsiteY1082" fmla="*/ 528813 h 1669026"/>
                <a:gd name="connsiteX1083" fmla="*/ 1275980 w 1903516"/>
                <a:gd name="connsiteY1083" fmla="*/ 529764 h 1669026"/>
                <a:gd name="connsiteX1084" fmla="*/ 1277873 w 1903516"/>
                <a:gd name="connsiteY1084" fmla="*/ 531662 h 1669026"/>
                <a:gd name="connsiteX1085" fmla="*/ 1278809 w 1903516"/>
                <a:gd name="connsiteY1085" fmla="*/ 532613 h 1669026"/>
                <a:gd name="connsiteX1086" fmla="*/ 1279775 w 1903516"/>
                <a:gd name="connsiteY1086" fmla="*/ 533564 h 1669026"/>
                <a:gd name="connsiteX1087" fmla="*/ 1284502 w 1903516"/>
                <a:gd name="connsiteY1087" fmla="*/ 539262 h 1669026"/>
                <a:gd name="connsiteX1088" fmla="*/ 1289268 w 1903516"/>
                <a:gd name="connsiteY1088" fmla="*/ 544959 h 1669026"/>
                <a:gd name="connsiteX1089" fmla="*/ 1292101 w 1903516"/>
                <a:gd name="connsiteY1089" fmla="*/ 547803 h 1669026"/>
                <a:gd name="connsiteX1090" fmla="*/ 1293068 w 1903516"/>
                <a:gd name="connsiteY1090" fmla="*/ 547803 h 1669026"/>
                <a:gd name="connsiteX1091" fmla="*/ 1293994 w 1903516"/>
                <a:gd name="connsiteY1091" fmla="*/ 548754 h 1669026"/>
                <a:gd name="connsiteX1092" fmla="*/ 1294970 w 1903516"/>
                <a:gd name="connsiteY1092" fmla="*/ 549705 h 1669026"/>
                <a:gd name="connsiteX1093" fmla="*/ 1298765 w 1903516"/>
                <a:gd name="connsiteY1093" fmla="*/ 551593 h 1669026"/>
                <a:gd name="connsiteX1094" fmla="*/ 1298765 w 1903516"/>
                <a:gd name="connsiteY1094" fmla="*/ 553490 h 1669026"/>
                <a:gd name="connsiteX1095" fmla="*/ 1300662 w 1903516"/>
                <a:gd name="connsiteY1095" fmla="*/ 555393 h 1669026"/>
                <a:gd name="connsiteX1096" fmla="*/ 1300662 w 1903516"/>
                <a:gd name="connsiteY1096" fmla="*/ 557290 h 1669026"/>
                <a:gd name="connsiteX1097" fmla="*/ 1305389 w 1903516"/>
                <a:gd name="connsiteY1097" fmla="*/ 565836 h 1669026"/>
                <a:gd name="connsiteX1098" fmla="*/ 1306360 w 1903516"/>
                <a:gd name="connsiteY1098" fmla="*/ 566783 h 1669026"/>
                <a:gd name="connsiteX1099" fmla="*/ 1306360 w 1903516"/>
                <a:gd name="connsiteY1099" fmla="*/ 571529 h 1669026"/>
                <a:gd name="connsiteX1100" fmla="*/ 1307291 w 1903516"/>
                <a:gd name="connsiteY1100" fmla="*/ 577226 h 1669026"/>
                <a:gd name="connsiteX1101" fmla="*/ 1308257 w 1903516"/>
                <a:gd name="connsiteY1101" fmla="*/ 577226 h 1669026"/>
                <a:gd name="connsiteX1102" fmla="*/ 1311091 w 1903516"/>
                <a:gd name="connsiteY1102" fmla="*/ 581026 h 1669026"/>
                <a:gd name="connsiteX1103" fmla="*/ 1314886 w 1903516"/>
                <a:gd name="connsiteY1103" fmla="*/ 587675 h 1669026"/>
                <a:gd name="connsiteX1104" fmla="*/ 1315857 w 1903516"/>
                <a:gd name="connsiteY1104" fmla="*/ 588621 h 1669026"/>
                <a:gd name="connsiteX1105" fmla="*/ 1317750 w 1903516"/>
                <a:gd name="connsiteY1105" fmla="*/ 590518 h 1669026"/>
                <a:gd name="connsiteX1106" fmla="*/ 1320583 w 1903516"/>
                <a:gd name="connsiteY1106" fmla="*/ 593372 h 1669026"/>
                <a:gd name="connsiteX1107" fmla="*/ 1321550 w 1903516"/>
                <a:gd name="connsiteY1107" fmla="*/ 594318 h 1669026"/>
                <a:gd name="connsiteX1108" fmla="*/ 1322481 w 1903516"/>
                <a:gd name="connsiteY1108" fmla="*/ 596216 h 1669026"/>
                <a:gd name="connsiteX1109" fmla="*/ 1323452 w 1903516"/>
                <a:gd name="connsiteY1109" fmla="*/ 597167 h 1669026"/>
                <a:gd name="connsiteX1110" fmla="*/ 1325349 w 1903516"/>
                <a:gd name="connsiteY1110" fmla="*/ 599064 h 1669026"/>
                <a:gd name="connsiteX1111" fmla="*/ 1326281 w 1903516"/>
                <a:gd name="connsiteY1111" fmla="*/ 600967 h 1669026"/>
                <a:gd name="connsiteX1112" fmla="*/ 1328178 w 1903516"/>
                <a:gd name="connsiteY1112" fmla="*/ 602864 h 1669026"/>
                <a:gd name="connsiteX1113" fmla="*/ 1330081 w 1903516"/>
                <a:gd name="connsiteY1113" fmla="*/ 603811 h 1669026"/>
                <a:gd name="connsiteX1114" fmla="*/ 1345271 w 1903516"/>
                <a:gd name="connsiteY1114" fmla="*/ 617108 h 1669026"/>
                <a:gd name="connsiteX1115" fmla="*/ 1347168 w 1903516"/>
                <a:gd name="connsiteY1115" fmla="*/ 619957 h 1669026"/>
                <a:gd name="connsiteX1116" fmla="*/ 1348134 w 1903516"/>
                <a:gd name="connsiteY1116" fmla="*/ 619957 h 1669026"/>
                <a:gd name="connsiteX1117" fmla="*/ 1350963 w 1903516"/>
                <a:gd name="connsiteY1117" fmla="*/ 620903 h 1669026"/>
                <a:gd name="connsiteX1118" fmla="*/ 1352865 w 1903516"/>
                <a:gd name="connsiteY1118" fmla="*/ 620903 h 1669026"/>
                <a:gd name="connsiteX1119" fmla="*/ 1353837 w 1903516"/>
                <a:gd name="connsiteY1119" fmla="*/ 619957 h 1669026"/>
                <a:gd name="connsiteX1120" fmla="*/ 1355729 w 1903516"/>
                <a:gd name="connsiteY1120" fmla="*/ 619957 h 1669026"/>
                <a:gd name="connsiteX1121" fmla="*/ 1357631 w 1903516"/>
                <a:gd name="connsiteY1121" fmla="*/ 621854 h 1669026"/>
                <a:gd name="connsiteX1122" fmla="*/ 1355729 w 1903516"/>
                <a:gd name="connsiteY1122" fmla="*/ 626600 h 1669026"/>
                <a:gd name="connsiteX1123" fmla="*/ 1355729 w 1903516"/>
                <a:gd name="connsiteY1123" fmla="*/ 627552 h 1669026"/>
                <a:gd name="connsiteX1124" fmla="*/ 1354763 w 1903516"/>
                <a:gd name="connsiteY1124" fmla="*/ 635146 h 1669026"/>
                <a:gd name="connsiteX1125" fmla="*/ 1354763 w 1903516"/>
                <a:gd name="connsiteY1125" fmla="*/ 637044 h 1669026"/>
                <a:gd name="connsiteX1126" fmla="*/ 1354763 w 1903516"/>
                <a:gd name="connsiteY1126" fmla="*/ 638941 h 1669026"/>
                <a:gd name="connsiteX1127" fmla="*/ 1356665 w 1903516"/>
                <a:gd name="connsiteY1127" fmla="*/ 639893 h 1669026"/>
                <a:gd name="connsiteX1128" fmla="*/ 1358563 w 1903516"/>
                <a:gd name="connsiteY1128" fmla="*/ 641790 h 1669026"/>
                <a:gd name="connsiteX1129" fmla="*/ 1360460 w 1903516"/>
                <a:gd name="connsiteY1129" fmla="*/ 644639 h 1669026"/>
                <a:gd name="connsiteX1130" fmla="*/ 1361431 w 1903516"/>
                <a:gd name="connsiteY1130" fmla="*/ 646536 h 1669026"/>
                <a:gd name="connsiteX1131" fmla="*/ 1362358 w 1903516"/>
                <a:gd name="connsiteY1131" fmla="*/ 649390 h 1669026"/>
                <a:gd name="connsiteX1132" fmla="*/ 1363329 w 1903516"/>
                <a:gd name="connsiteY1132" fmla="*/ 651287 h 1669026"/>
                <a:gd name="connsiteX1133" fmla="*/ 1367124 w 1903516"/>
                <a:gd name="connsiteY1133" fmla="*/ 652234 h 1669026"/>
                <a:gd name="connsiteX1134" fmla="*/ 1369026 w 1903516"/>
                <a:gd name="connsiteY1134" fmla="*/ 653185 h 1669026"/>
                <a:gd name="connsiteX1135" fmla="*/ 1369026 w 1903516"/>
                <a:gd name="connsiteY1135" fmla="*/ 656024 h 1669026"/>
                <a:gd name="connsiteX1136" fmla="*/ 1369026 w 1903516"/>
                <a:gd name="connsiteY1136" fmla="*/ 657921 h 1669026"/>
                <a:gd name="connsiteX1137" fmla="*/ 1370924 w 1903516"/>
                <a:gd name="connsiteY1137" fmla="*/ 659824 h 1669026"/>
                <a:gd name="connsiteX1138" fmla="*/ 1372831 w 1903516"/>
                <a:gd name="connsiteY1138" fmla="*/ 661721 h 1669026"/>
                <a:gd name="connsiteX1139" fmla="*/ 1374719 w 1903516"/>
                <a:gd name="connsiteY1139" fmla="*/ 662672 h 1669026"/>
                <a:gd name="connsiteX1140" fmla="*/ 1376621 w 1903516"/>
                <a:gd name="connsiteY1140" fmla="*/ 662672 h 1669026"/>
                <a:gd name="connsiteX1141" fmla="*/ 1379450 w 1903516"/>
                <a:gd name="connsiteY1141" fmla="*/ 662672 h 1669026"/>
                <a:gd name="connsiteX1142" fmla="*/ 1379450 w 1903516"/>
                <a:gd name="connsiteY1142" fmla="*/ 663619 h 1669026"/>
                <a:gd name="connsiteX1143" fmla="*/ 1381348 w 1903516"/>
                <a:gd name="connsiteY1143" fmla="*/ 665521 h 1669026"/>
                <a:gd name="connsiteX1144" fmla="*/ 1381348 w 1903516"/>
                <a:gd name="connsiteY1144" fmla="*/ 666467 h 1669026"/>
                <a:gd name="connsiteX1145" fmla="*/ 1377552 w 1903516"/>
                <a:gd name="connsiteY1145" fmla="*/ 669316 h 1669026"/>
                <a:gd name="connsiteX1146" fmla="*/ 1377552 w 1903516"/>
                <a:gd name="connsiteY1146" fmla="*/ 670267 h 1669026"/>
                <a:gd name="connsiteX1147" fmla="*/ 1378519 w 1903516"/>
                <a:gd name="connsiteY1147" fmla="*/ 673116 h 1669026"/>
                <a:gd name="connsiteX1148" fmla="*/ 1383250 w 1903516"/>
                <a:gd name="connsiteY1148" fmla="*/ 674067 h 1669026"/>
                <a:gd name="connsiteX1149" fmla="*/ 1383250 w 1903516"/>
                <a:gd name="connsiteY1149" fmla="*/ 675013 h 1669026"/>
                <a:gd name="connsiteX1150" fmla="*/ 1383250 w 1903516"/>
                <a:gd name="connsiteY1150" fmla="*/ 675965 h 1669026"/>
                <a:gd name="connsiteX1151" fmla="*/ 1381348 w 1903516"/>
                <a:gd name="connsiteY1151" fmla="*/ 679764 h 1669026"/>
                <a:gd name="connsiteX1152" fmla="*/ 1383250 w 1903516"/>
                <a:gd name="connsiteY1152" fmla="*/ 681662 h 1669026"/>
                <a:gd name="connsiteX1153" fmla="*/ 1384216 w 1903516"/>
                <a:gd name="connsiteY1153" fmla="*/ 683559 h 1669026"/>
                <a:gd name="connsiteX1154" fmla="*/ 1386113 w 1903516"/>
                <a:gd name="connsiteY1154" fmla="*/ 684511 h 1669026"/>
                <a:gd name="connsiteX1155" fmla="*/ 1387050 w 1903516"/>
                <a:gd name="connsiteY1155" fmla="*/ 686408 h 1669026"/>
                <a:gd name="connsiteX1156" fmla="*/ 1387050 w 1903516"/>
                <a:gd name="connsiteY1156" fmla="*/ 687354 h 1669026"/>
                <a:gd name="connsiteX1157" fmla="*/ 1386113 w 1903516"/>
                <a:gd name="connsiteY1157" fmla="*/ 687354 h 1669026"/>
                <a:gd name="connsiteX1158" fmla="*/ 1387050 w 1903516"/>
                <a:gd name="connsiteY1158" fmla="*/ 690203 h 1669026"/>
                <a:gd name="connsiteX1159" fmla="*/ 1388942 w 1903516"/>
                <a:gd name="connsiteY1159" fmla="*/ 692106 h 1669026"/>
                <a:gd name="connsiteX1160" fmla="*/ 1391816 w 1903516"/>
                <a:gd name="connsiteY1160" fmla="*/ 694949 h 1669026"/>
                <a:gd name="connsiteX1161" fmla="*/ 1395611 w 1903516"/>
                <a:gd name="connsiteY1161" fmla="*/ 698749 h 1669026"/>
                <a:gd name="connsiteX1162" fmla="*/ 1396542 w 1903516"/>
                <a:gd name="connsiteY1162" fmla="*/ 699700 h 1669026"/>
                <a:gd name="connsiteX1163" fmla="*/ 1397508 w 1903516"/>
                <a:gd name="connsiteY1163" fmla="*/ 699700 h 1669026"/>
                <a:gd name="connsiteX1164" fmla="*/ 1398430 w 1903516"/>
                <a:gd name="connsiteY1164" fmla="*/ 699700 h 1669026"/>
                <a:gd name="connsiteX1165" fmla="*/ 1401308 w 1903516"/>
                <a:gd name="connsiteY1165" fmla="*/ 700647 h 1669026"/>
                <a:gd name="connsiteX1166" fmla="*/ 1403206 w 1903516"/>
                <a:gd name="connsiteY1166" fmla="*/ 702549 h 1669026"/>
                <a:gd name="connsiteX1167" fmla="*/ 1403206 w 1903516"/>
                <a:gd name="connsiteY1167" fmla="*/ 703500 h 1669026"/>
                <a:gd name="connsiteX1168" fmla="*/ 1403206 w 1903516"/>
                <a:gd name="connsiteY1168" fmla="*/ 705398 h 1669026"/>
                <a:gd name="connsiteX1169" fmla="*/ 1402235 w 1903516"/>
                <a:gd name="connsiteY1169" fmla="*/ 706344 h 1669026"/>
                <a:gd name="connsiteX1170" fmla="*/ 1403206 w 1903516"/>
                <a:gd name="connsiteY1170" fmla="*/ 707295 h 1669026"/>
                <a:gd name="connsiteX1171" fmla="*/ 1403206 w 1903516"/>
                <a:gd name="connsiteY1171" fmla="*/ 710144 h 1669026"/>
                <a:gd name="connsiteX1172" fmla="*/ 1402235 w 1903516"/>
                <a:gd name="connsiteY1172" fmla="*/ 710144 h 1669026"/>
                <a:gd name="connsiteX1173" fmla="*/ 1403206 w 1903516"/>
                <a:gd name="connsiteY1173" fmla="*/ 713939 h 1669026"/>
                <a:gd name="connsiteX1174" fmla="*/ 1406035 w 1903516"/>
                <a:gd name="connsiteY1174" fmla="*/ 715841 h 1669026"/>
                <a:gd name="connsiteX1175" fmla="*/ 1407932 w 1903516"/>
                <a:gd name="connsiteY1175" fmla="*/ 718690 h 1669026"/>
                <a:gd name="connsiteX1176" fmla="*/ 1410801 w 1903516"/>
                <a:gd name="connsiteY1176" fmla="*/ 721539 h 1669026"/>
                <a:gd name="connsiteX1177" fmla="*/ 1420303 w 1903516"/>
                <a:gd name="connsiteY1177" fmla="*/ 730085 h 1669026"/>
                <a:gd name="connsiteX1178" fmla="*/ 1421224 w 1903516"/>
                <a:gd name="connsiteY1178" fmla="*/ 731982 h 1669026"/>
                <a:gd name="connsiteX1179" fmla="*/ 1422190 w 1903516"/>
                <a:gd name="connsiteY1179" fmla="*/ 732929 h 1669026"/>
                <a:gd name="connsiteX1180" fmla="*/ 1424093 w 1903516"/>
                <a:gd name="connsiteY1180" fmla="*/ 733880 h 1669026"/>
                <a:gd name="connsiteX1181" fmla="*/ 1432619 w 1903516"/>
                <a:gd name="connsiteY1181" fmla="*/ 741475 h 1669026"/>
                <a:gd name="connsiteX1182" fmla="*/ 1434522 w 1903516"/>
                <a:gd name="connsiteY1182" fmla="*/ 742426 h 1669026"/>
                <a:gd name="connsiteX1183" fmla="*/ 1437385 w 1903516"/>
                <a:gd name="connsiteY1183" fmla="*/ 742426 h 1669026"/>
                <a:gd name="connsiteX1184" fmla="*/ 1439288 w 1903516"/>
                <a:gd name="connsiteY1184" fmla="*/ 745275 h 1669026"/>
                <a:gd name="connsiteX1185" fmla="*/ 1437385 w 1903516"/>
                <a:gd name="connsiteY1185" fmla="*/ 744323 h 1669026"/>
                <a:gd name="connsiteX1186" fmla="*/ 1440214 w 1903516"/>
                <a:gd name="connsiteY1186" fmla="*/ 749070 h 1669026"/>
                <a:gd name="connsiteX1187" fmla="*/ 1441180 w 1903516"/>
                <a:gd name="connsiteY1187" fmla="*/ 750972 h 1669026"/>
                <a:gd name="connsiteX1188" fmla="*/ 1441180 w 1903516"/>
                <a:gd name="connsiteY1188" fmla="*/ 753821 h 1669026"/>
                <a:gd name="connsiteX1189" fmla="*/ 1440214 w 1903516"/>
                <a:gd name="connsiteY1189" fmla="*/ 762362 h 1669026"/>
                <a:gd name="connsiteX1190" fmla="*/ 1441180 w 1903516"/>
                <a:gd name="connsiteY1190" fmla="*/ 764264 h 1669026"/>
                <a:gd name="connsiteX1191" fmla="*/ 1438317 w 1903516"/>
                <a:gd name="connsiteY1191" fmla="*/ 765216 h 1669026"/>
                <a:gd name="connsiteX1192" fmla="*/ 1438317 w 1903516"/>
                <a:gd name="connsiteY1192" fmla="*/ 765216 h 1669026"/>
                <a:gd name="connsiteX1193" fmla="*/ 1440214 w 1903516"/>
                <a:gd name="connsiteY1193" fmla="*/ 765216 h 1669026"/>
                <a:gd name="connsiteX1194" fmla="*/ 1439288 w 1903516"/>
                <a:gd name="connsiteY1194" fmla="*/ 767113 h 1669026"/>
                <a:gd name="connsiteX1195" fmla="*/ 1442117 w 1903516"/>
                <a:gd name="connsiteY1195" fmla="*/ 771859 h 1669026"/>
                <a:gd name="connsiteX1196" fmla="*/ 1443083 w 1903516"/>
                <a:gd name="connsiteY1196" fmla="*/ 772810 h 1669026"/>
                <a:gd name="connsiteX1197" fmla="*/ 1448780 w 1903516"/>
                <a:gd name="connsiteY1197" fmla="*/ 779454 h 1669026"/>
                <a:gd name="connsiteX1198" fmla="*/ 1466799 w 1903516"/>
                <a:gd name="connsiteY1198" fmla="*/ 800331 h 1669026"/>
                <a:gd name="connsiteX1199" fmla="*/ 1466799 w 1903516"/>
                <a:gd name="connsiteY1199" fmla="*/ 800331 h 1669026"/>
                <a:gd name="connsiteX1200" fmla="*/ 1468701 w 1903516"/>
                <a:gd name="connsiteY1200" fmla="*/ 802234 h 1669026"/>
                <a:gd name="connsiteX1201" fmla="*/ 1470599 w 1903516"/>
                <a:gd name="connsiteY1201" fmla="*/ 803180 h 1669026"/>
                <a:gd name="connsiteX1202" fmla="*/ 1472501 w 1903516"/>
                <a:gd name="connsiteY1202" fmla="*/ 806029 h 1669026"/>
                <a:gd name="connsiteX1203" fmla="*/ 1474393 w 1903516"/>
                <a:gd name="connsiteY1203" fmla="*/ 806980 h 1669026"/>
                <a:gd name="connsiteX1204" fmla="*/ 1476296 w 1903516"/>
                <a:gd name="connsiteY1204" fmla="*/ 809829 h 1669026"/>
                <a:gd name="connsiteX1205" fmla="*/ 1476296 w 1903516"/>
                <a:gd name="connsiteY1205" fmla="*/ 809829 h 1669026"/>
                <a:gd name="connsiteX1206" fmla="*/ 1478193 w 1903516"/>
                <a:gd name="connsiteY1206" fmla="*/ 812677 h 1669026"/>
                <a:gd name="connsiteX1207" fmla="*/ 1478193 w 1903516"/>
                <a:gd name="connsiteY1207" fmla="*/ 813629 h 1669026"/>
                <a:gd name="connsiteX1208" fmla="*/ 1480096 w 1903516"/>
                <a:gd name="connsiteY1208" fmla="*/ 815526 h 1669026"/>
                <a:gd name="connsiteX1209" fmla="*/ 1478193 w 1903516"/>
                <a:gd name="connsiteY1209" fmla="*/ 814575 h 1669026"/>
                <a:gd name="connsiteX1210" fmla="*/ 1478193 w 1903516"/>
                <a:gd name="connsiteY1210" fmla="*/ 817424 h 1669026"/>
                <a:gd name="connsiteX1211" fmla="*/ 1479125 w 1903516"/>
                <a:gd name="connsiteY1211" fmla="*/ 820272 h 1669026"/>
                <a:gd name="connsiteX1212" fmla="*/ 1481022 w 1903516"/>
                <a:gd name="connsiteY1212" fmla="*/ 824067 h 1669026"/>
                <a:gd name="connsiteX1213" fmla="*/ 1481022 w 1903516"/>
                <a:gd name="connsiteY1213" fmla="*/ 824067 h 1669026"/>
                <a:gd name="connsiteX1214" fmla="*/ 1483891 w 1903516"/>
                <a:gd name="connsiteY1214" fmla="*/ 826921 h 1669026"/>
                <a:gd name="connsiteX1215" fmla="*/ 1484822 w 1903516"/>
                <a:gd name="connsiteY1215" fmla="*/ 827867 h 1669026"/>
                <a:gd name="connsiteX1216" fmla="*/ 1485788 w 1903516"/>
                <a:gd name="connsiteY1216" fmla="*/ 828818 h 1669026"/>
                <a:gd name="connsiteX1217" fmla="*/ 1486720 w 1903516"/>
                <a:gd name="connsiteY1217" fmla="*/ 829765 h 1669026"/>
                <a:gd name="connsiteX1218" fmla="*/ 1488622 w 1903516"/>
                <a:gd name="connsiteY1218" fmla="*/ 830716 h 1669026"/>
                <a:gd name="connsiteX1219" fmla="*/ 1489588 w 1903516"/>
                <a:gd name="connsiteY1219" fmla="*/ 832618 h 1669026"/>
                <a:gd name="connsiteX1220" fmla="*/ 1489588 w 1903516"/>
                <a:gd name="connsiteY1220" fmla="*/ 832618 h 1669026"/>
                <a:gd name="connsiteX1221" fmla="*/ 1491486 w 1903516"/>
                <a:gd name="connsiteY1221" fmla="*/ 834516 h 1669026"/>
                <a:gd name="connsiteX1222" fmla="*/ 1493383 w 1903516"/>
                <a:gd name="connsiteY1222" fmla="*/ 836413 h 1669026"/>
                <a:gd name="connsiteX1223" fmla="*/ 1494315 w 1903516"/>
                <a:gd name="connsiteY1223" fmla="*/ 837365 h 1669026"/>
                <a:gd name="connsiteX1224" fmla="*/ 1495281 w 1903516"/>
                <a:gd name="connsiteY1224" fmla="*/ 838311 h 1669026"/>
                <a:gd name="connsiteX1225" fmla="*/ 1499081 w 1903516"/>
                <a:gd name="connsiteY1225" fmla="*/ 842111 h 1669026"/>
                <a:gd name="connsiteX1226" fmla="*/ 1500012 w 1903516"/>
                <a:gd name="connsiteY1226" fmla="*/ 843057 h 1669026"/>
                <a:gd name="connsiteX1227" fmla="*/ 1500983 w 1903516"/>
                <a:gd name="connsiteY1227" fmla="*/ 844008 h 1669026"/>
                <a:gd name="connsiteX1228" fmla="*/ 1502880 w 1903516"/>
                <a:gd name="connsiteY1228" fmla="*/ 845911 h 1669026"/>
                <a:gd name="connsiteX1229" fmla="*/ 1504778 w 1903516"/>
                <a:gd name="connsiteY1229" fmla="*/ 846857 h 1669026"/>
                <a:gd name="connsiteX1230" fmla="*/ 1505709 w 1903516"/>
                <a:gd name="connsiteY1230" fmla="*/ 848754 h 1669026"/>
                <a:gd name="connsiteX1231" fmla="*/ 1506676 w 1903516"/>
                <a:gd name="connsiteY1231" fmla="*/ 849706 h 1669026"/>
                <a:gd name="connsiteX1232" fmla="*/ 1507612 w 1903516"/>
                <a:gd name="connsiteY1232" fmla="*/ 850657 h 1669026"/>
                <a:gd name="connsiteX1233" fmla="*/ 1508578 w 1903516"/>
                <a:gd name="connsiteY1233" fmla="*/ 851608 h 1669026"/>
                <a:gd name="connsiteX1234" fmla="*/ 1510475 w 1903516"/>
                <a:gd name="connsiteY1234" fmla="*/ 853501 h 1669026"/>
                <a:gd name="connsiteX1235" fmla="*/ 1517104 w 1903516"/>
                <a:gd name="connsiteY1235" fmla="*/ 861100 h 1669026"/>
                <a:gd name="connsiteX1236" fmla="*/ 1519002 w 1903516"/>
                <a:gd name="connsiteY1236" fmla="*/ 862998 h 1669026"/>
                <a:gd name="connsiteX1237" fmla="*/ 1520899 w 1903516"/>
                <a:gd name="connsiteY1237" fmla="*/ 864895 h 1669026"/>
                <a:gd name="connsiteX1238" fmla="*/ 1523768 w 1903516"/>
                <a:gd name="connsiteY1238" fmla="*/ 867744 h 1669026"/>
                <a:gd name="connsiteX1239" fmla="*/ 1525665 w 1903516"/>
                <a:gd name="connsiteY1239" fmla="*/ 868695 h 1669026"/>
                <a:gd name="connsiteX1240" fmla="*/ 1528494 w 1903516"/>
                <a:gd name="connsiteY1240" fmla="*/ 872490 h 1669026"/>
                <a:gd name="connsiteX1241" fmla="*/ 1532294 w 1903516"/>
                <a:gd name="connsiteY1241" fmla="*/ 876290 h 1669026"/>
                <a:gd name="connsiteX1242" fmla="*/ 1535163 w 1903516"/>
                <a:gd name="connsiteY1242" fmla="*/ 878188 h 1669026"/>
                <a:gd name="connsiteX1243" fmla="*/ 1536094 w 1903516"/>
                <a:gd name="connsiteY1243" fmla="*/ 879139 h 1669026"/>
                <a:gd name="connsiteX1244" fmla="*/ 1537991 w 1903516"/>
                <a:gd name="connsiteY1244" fmla="*/ 881036 h 1669026"/>
                <a:gd name="connsiteX1245" fmla="*/ 1538962 w 1903516"/>
                <a:gd name="connsiteY1245" fmla="*/ 881988 h 1669026"/>
                <a:gd name="connsiteX1246" fmla="*/ 1540860 w 1903516"/>
                <a:gd name="connsiteY1246" fmla="*/ 881988 h 1669026"/>
                <a:gd name="connsiteX1247" fmla="*/ 1542757 w 1903516"/>
                <a:gd name="connsiteY1247" fmla="*/ 887685 h 1669026"/>
                <a:gd name="connsiteX1248" fmla="*/ 1545591 w 1903516"/>
                <a:gd name="connsiteY1248" fmla="*/ 890534 h 1669026"/>
                <a:gd name="connsiteX1249" fmla="*/ 1544655 w 1903516"/>
                <a:gd name="connsiteY1249" fmla="*/ 891480 h 1669026"/>
                <a:gd name="connsiteX1250" fmla="*/ 1542757 w 1903516"/>
                <a:gd name="connsiteY1250" fmla="*/ 893372 h 1669026"/>
                <a:gd name="connsiteX1251" fmla="*/ 1540860 w 1903516"/>
                <a:gd name="connsiteY1251" fmla="*/ 895270 h 1669026"/>
                <a:gd name="connsiteX1252" fmla="*/ 1540860 w 1903516"/>
                <a:gd name="connsiteY1252" fmla="*/ 899070 h 1669026"/>
                <a:gd name="connsiteX1253" fmla="*/ 1544655 w 1903516"/>
                <a:gd name="connsiteY1253" fmla="*/ 900021 h 1669026"/>
                <a:gd name="connsiteX1254" fmla="*/ 1554152 w 1903516"/>
                <a:gd name="connsiteY1254" fmla="*/ 899070 h 1669026"/>
                <a:gd name="connsiteX1255" fmla="*/ 1557952 w 1903516"/>
                <a:gd name="connsiteY1255" fmla="*/ 901919 h 1669026"/>
                <a:gd name="connsiteX1256" fmla="*/ 1561747 w 1903516"/>
                <a:gd name="connsiteY1256" fmla="*/ 904767 h 1669026"/>
                <a:gd name="connsiteX1257" fmla="*/ 1567444 w 1903516"/>
                <a:gd name="connsiteY1257" fmla="*/ 910460 h 1669026"/>
                <a:gd name="connsiteX1258" fmla="*/ 1570273 w 1903516"/>
                <a:gd name="connsiteY1258" fmla="*/ 913313 h 1669026"/>
                <a:gd name="connsiteX1259" fmla="*/ 1572176 w 1903516"/>
                <a:gd name="connsiteY1259" fmla="*/ 911411 h 1669026"/>
                <a:gd name="connsiteX1260" fmla="*/ 1573142 w 1903516"/>
                <a:gd name="connsiteY1260" fmla="*/ 914260 h 1669026"/>
                <a:gd name="connsiteX1261" fmla="*/ 1572176 w 1903516"/>
                <a:gd name="connsiteY1261" fmla="*/ 915211 h 1669026"/>
                <a:gd name="connsiteX1262" fmla="*/ 1572176 w 1903516"/>
                <a:gd name="connsiteY1262" fmla="*/ 915211 h 1669026"/>
                <a:gd name="connsiteX1263" fmla="*/ 1574073 w 1903516"/>
                <a:gd name="connsiteY1263" fmla="*/ 914260 h 1669026"/>
                <a:gd name="connsiteX1264" fmla="*/ 1574073 w 1903516"/>
                <a:gd name="connsiteY1264" fmla="*/ 918060 h 1669026"/>
                <a:gd name="connsiteX1265" fmla="*/ 1575966 w 1903516"/>
                <a:gd name="connsiteY1265" fmla="*/ 919006 h 1669026"/>
                <a:gd name="connsiteX1266" fmla="*/ 1574073 w 1903516"/>
                <a:gd name="connsiteY1266" fmla="*/ 919006 h 1669026"/>
                <a:gd name="connsiteX1267" fmla="*/ 1574073 w 1903516"/>
                <a:gd name="connsiteY1267" fmla="*/ 919957 h 1669026"/>
                <a:gd name="connsiteX1268" fmla="*/ 1575039 w 1903516"/>
                <a:gd name="connsiteY1268" fmla="*/ 919957 h 1669026"/>
                <a:gd name="connsiteX1269" fmla="*/ 1577868 w 1903516"/>
                <a:gd name="connsiteY1269" fmla="*/ 925654 h 1669026"/>
                <a:gd name="connsiteX1270" fmla="*/ 1578839 w 1903516"/>
                <a:gd name="connsiteY1270" fmla="*/ 928503 h 1669026"/>
                <a:gd name="connsiteX1271" fmla="*/ 1581668 w 1903516"/>
                <a:gd name="connsiteY1271" fmla="*/ 931352 h 1669026"/>
                <a:gd name="connsiteX1272" fmla="*/ 1583566 w 1903516"/>
                <a:gd name="connsiteY1272" fmla="*/ 933249 h 1669026"/>
                <a:gd name="connsiteX1273" fmla="*/ 1585463 w 1903516"/>
                <a:gd name="connsiteY1273" fmla="*/ 935147 h 1669026"/>
                <a:gd name="connsiteX1274" fmla="*/ 1587361 w 1903516"/>
                <a:gd name="connsiteY1274" fmla="*/ 936098 h 1669026"/>
                <a:gd name="connsiteX1275" fmla="*/ 1588341 w 1903516"/>
                <a:gd name="connsiteY1275" fmla="*/ 938947 h 1669026"/>
                <a:gd name="connsiteX1276" fmla="*/ 1590229 w 1903516"/>
                <a:gd name="connsiteY1276" fmla="*/ 938947 h 1669026"/>
                <a:gd name="connsiteX1277" fmla="*/ 1591160 w 1903516"/>
                <a:gd name="connsiteY1277" fmla="*/ 940844 h 1669026"/>
                <a:gd name="connsiteX1278" fmla="*/ 1592127 w 1903516"/>
                <a:gd name="connsiteY1278" fmla="*/ 941795 h 1669026"/>
                <a:gd name="connsiteX1279" fmla="*/ 1594029 w 1903516"/>
                <a:gd name="connsiteY1279" fmla="*/ 943693 h 1669026"/>
                <a:gd name="connsiteX1280" fmla="*/ 1594956 w 1903516"/>
                <a:gd name="connsiteY1280" fmla="*/ 947493 h 1669026"/>
                <a:gd name="connsiteX1281" fmla="*/ 1596858 w 1903516"/>
                <a:gd name="connsiteY1281" fmla="*/ 950342 h 1669026"/>
                <a:gd name="connsiteX1282" fmla="*/ 1598755 w 1903516"/>
                <a:gd name="connsiteY1282" fmla="*/ 952239 h 1669026"/>
                <a:gd name="connsiteX1283" fmla="*/ 1600658 w 1903516"/>
                <a:gd name="connsiteY1283" fmla="*/ 954137 h 1669026"/>
                <a:gd name="connsiteX1284" fmla="*/ 1602555 w 1903516"/>
                <a:gd name="connsiteY1284" fmla="*/ 956039 h 1669026"/>
                <a:gd name="connsiteX1285" fmla="*/ 1605424 w 1903516"/>
                <a:gd name="connsiteY1285" fmla="*/ 958883 h 1669026"/>
                <a:gd name="connsiteX1286" fmla="*/ 1606350 w 1903516"/>
                <a:gd name="connsiteY1286" fmla="*/ 959834 h 1669026"/>
                <a:gd name="connsiteX1287" fmla="*/ 1609219 w 1903516"/>
                <a:gd name="connsiteY1287" fmla="*/ 960785 h 1669026"/>
                <a:gd name="connsiteX1288" fmla="*/ 1611116 w 1903516"/>
                <a:gd name="connsiteY1288" fmla="*/ 963634 h 1669026"/>
                <a:gd name="connsiteX1289" fmla="*/ 1612053 w 1903516"/>
                <a:gd name="connsiteY1289" fmla="*/ 965531 h 1669026"/>
                <a:gd name="connsiteX1290" fmla="*/ 1613940 w 1903516"/>
                <a:gd name="connsiteY1290" fmla="*/ 965531 h 1669026"/>
                <a:gd name="connsiteX1291" fmla="*/ 1614916 w 1903516"/>
                <a:gd name="connsiteY1291" fmla="*/ 967429 h 1669026"/>
                <a:gd name="connsiteX1292" fmla="*/ 1615848 w 1903516"/>
                <a:gd name="connsiteY1292" fmla="*/ 968380 h 1669026"/>
                <a:gd name="connsiteX1293" fmla="*/ 1617745 w 1903516"/>
                <a:gd name="connsiteY1293" fmla="*/ 970277 h 1669026"/>
                <a:gd name="connsiteX1294" fmla="*/ 1618711 w 1903516"/>
                <a:gd name="connsiteY1294" fmla="*/ 970277 h 1669026"/>
                <a:gd name="connsiteX1295" fmla="*/ 1623443 w 1903516"/>
                <a:gd name="connsiteY1295" fmla="*/ 973126 h 1669026"/>
                <a:gd name="connsiteX1296" fmla="*/ 1625340 w 1903516"/>
                <a:gd name="connsiteY1296" fmla="*/ 976921 h 1669026"/>
                <a:gd name="connsiteX1297" fmla="*/ 1629140 w 1903516"/>
                <a:gd name="connsiteY1297" fmla="*/ 979775 h 1669026"/>
                <a:gd name="connsiteX1298" fmla="*/ 1631042 w 1903516"/>
                <a:gd name="connsiteY1298" fmla="*/ 980721 h 1669026"/>
                <a:gd name="connsiteX1299" fmla="*/ 1632008 w 1903516"/>
                <a:gd name="connsiteY1299" fmla="*/ 981672 h 1669026"/>
                <a:gd name="connsiteX1300" fmla="*/ 1631042 w 1903516"/>
                <a:gd name="connsiteY1300" fmla="*/ 982619 h 1669026"/>
                <a:gd name="connsiteX1301" fmla="*/ 1631042 w 1903516"/>
                <a:gd name="connsiteY1301" fmla="*/ 983570 h 1669026"/>
                <a:gd name="connsiteX1302" fmla="*/ 1632935 w 1903516"/>
                <a:gd name="connsiteY1302" fmla="*/ 983570 h 1669026"/>
                <a:gd name="connsiteX1303" fmla="*/ 1633906 w 1903516"/>
                <a:gd name="connsiteY1303" fmla="*/ 984521 h 1669026"/>
                <a:gd name="connsiteX1304" fmla="*/ 1632935 w 1903516"/>
                <a:gd name="connsiteY1304" fmla="*/ 984521 h 1669026"/>
                <a:gd name="connsiteX1305" fmla="*/ 1631042 w 1903516"/>
                <a:gd name="connsiteY1305" fmla="*/ 991165 h 1669026"/>
                <a:gd name="connsiteX1306" fmla="*/ 1631042 w 1903516"/>
                <a:gd name="connsiteY1306" fmla="*/ 993067 h 1669026"/>
                <a:gd name="connsiteX1307" fmla="*/ 1632008 w 1903516"/>
                <a:gd name="connsiteY1307" fmla="*/ 1000662 h 1669026"/>
                <a:gd name="connsiteX1308" fmla="*/ 1629140 w 1903516"/>
                <a:gd name="connsiteY1308" fmla="*/ 1005408 h 1669026"/>
                <a:gd name="connsiteX1309" fmla="*/ 1627242 w 1903516"/>
                <a:gd name="connsiteY1309" fmla="*/ 1011106 h 1669026"/>
                <a:gd name="connsiteX1310" fmla="*/ 1629140 w 1903516"/>
                <a:gd name="connsiteY1310" fmla="*/ 1008257 h 1669026"/>
                <a:gd name="connsiteX1311" fmla="*/ 1626311 w 1903516"/>
                <a:gd name="connsiteY1311" fmla="*/ 1006359 h 1669026"/>
                <a:gd name="connsiteX1312" fmla="*/ 1626311 w 1903516"/>
                <a:gd name="connsiteY1312" fmla="*/ 1010154 h 1669026"/>
                <a:gd name="connsiteX1313" fmla="*/ 1625340 w 1903516"/>
                <a:gd name="connsiteY1313" fmla="*/ 1009208 h 1669026"/>
                <a:gd name="connsiteX1314" fmla="*/ 1623443 w 1903516"/>
                <a:gd name="connsiteY1314" fmla="*/ 1012057 h 1669026"/>
                <a:gd name="connsiteX1315" fmla="*/ 1623443 w 1903516"/>
                <a:gd name="connsiteY1315" fmla="*/ 1013003 h 1669026"/>
                <a:gd name="connsiteX1316" fmla="*/ 1622511 w 1903516"/>
                <a:gd name="connsiteY1316" fmla="*/ 1020598 h 1669026"/>
                <a:gd name="connsiteX1317" fmla="*/ 1624414 w 1903516"/>
                <a:gd name="connsiteY1317" fmla="*/ 1024388 h 1669026"/>
                <a:gd name="connsiteX1318" fmla="*/ 1624414 w 1903516"/>
                <a:gd name="connsiteY1318" fmla="*/ 1026285 h 1669026"/>
                <a:gd name="connsiteX1319" fmla="*/ 1626311 w 1903516"/>
                <a:gd name="connsiteY1319" fmla="*/ 1028188 h 1669026"/>
                <a:gd name="connsiteX1320" fmla="*/ 1627242 w 1903516"/>
                <a:gd name="connsiteY1320" fmla="*/ 1030085 h 1669026"/>
                <a:gd name="connsiteX1321" fmla="*/ 1627242 w 1903516"/>
                <a:gd name="connsiteY1321" fmla="*/ 1031037 h 1669026"/>
                <a:gd name="connsiteX1322" fmla="*/ 1628208 w 1903516"/>
                <a:gd name="connsiteY1322" fmla="*/ 1031983 h 1669026"/>
                <a:gd name="connsiteX1323" fmla="*/ 1629140 w 1903516"/>
                <a:gd name="connsiteY1323" fmla="*/ 1033885 h 1669026"/>
                <a:gd name="connsiteX1324" fmla="*/ 1630106 w 1903516"/>
                <a:gd name="connsiteY1324" fmla="*/ 1033885 h 1669026"/>
                <a:gd name="connsiteX1325" fmla="*/ 1633906 w 1903516"/>
                <a:gd name="connsiteY1325" fmla="*/ 1033885 h 1669026"/>
                <a:gd name="connsiteX1326" fmla="*/ 1639603 w 1903516"/>
                <a:gd name="connsiteY1326" fmla="*/ 1036734 h 1669026"/>
                <a:gd name="connsiteX1327" fmla="*/ 1633906 w 1903516"/>
                <a:gd name="connsiteY1327" fmla="*/ 1034832 h 1669026"/>
                <a:gd name="connsiteX1328" fmla="*/ 1634837 w 1903516"/>
                <a:gd name="connsiteY1328" fmla="*/ 1039578 h 1669026"/>
                <a:gd name="connsiteX1329" fmla="*/ 1636735 w 1903516"/>
                <a:gd name="connsiteY1329" fmla="*/ 1043378 h 1669026"/>
                <a:gd name="connsiteX1330" fmla="*/ 1637701 w 1903516"/>
                <a:gd name="connsiteY1330" fmla="*/ 1043378 h 1669026"/>
                <a:gd name="connsiteX1331" fmla="*/ 1638637 w 1903516"/>
                <a:gd name="connsiteY1331" fmla="*/ 1045275 h 1669026"/>
                <a:gd name="connsiteX1332" fmla="*/ 1641501 w 1903516"/>
                <a:gd name="connsiteY1332" fmla="*/ 1049075 h 1669026"/>
                <a:gd name="connsiteX1333" fmla="*/ 1641501 w 1903516"/>
                <a:gd name="connsiteY1333" fmla="*/ 1049075 h 1669026"/>
                <a:gd name="connsiteX1334" fmla="*/ 1642427 w 1903516"/>
                <a:gd name="connsiteY1334" fmla="*/ 1050021 h 1669026"/>
                <a:gd name="connsiteX1335" fmla="*/ 1643403 w 1903516"/>
                <a:gd name="connsiteY1335" fmla="*/ 1050973 h 1669026"/>
                <a:gd name="connsiteX1336" fmla="*/ 1647198 w 1903516"/>
                <a:gd name="connsiteY1336" fmla="*/ 1054772 h 1669026"/>
                <a:gd name="connsiteX1337" fmla="*/ 1648130 w 1903516"/>
                <a:gd name="connsiteY1337" fmla="*/ 1055719 h 1669026"/>
                <a:gd name="connsiteX1338" fmla="*/ 1651920 w 1903516"/>
                <a:gd name="connsiteY1338" fmla="*/ 1058567 h 1669026"/>
                <a:gd name="connsiteX1339" fmla="*/ 1653827 w 1903516"/>
                <a:gd name="connsiteY1339" fmla="*/ 1060470 h 1669026"/>
                <a:gd name="connsiteX1340" fmla="*/ 1654798 w 1903516"/>
                <a:gd name="connsiteY1340" fmla="*/ 1061416 h 1669026"/>
                <a:gd name="connsiteX1341" fmla="*/ 1656691 w 1903516"/>
                <a:gd name="connsiteY1341" fmla="*/ 1062367 h 1669026"/>
                <a:gd name="connsiteX1342" fmla="*/ 1658593 w 1903516"/>
                <a:gd name="connsiteY1342" fmla="*/ 1064265 h 1669026"/>
                <a:gd name="connsiteX1343" fmla="*/ 1662393 w 1903516"/>
                <a:gd name="connsiteY1343" fmla="*/ 1066167 h 1669026"/>
                <a:gd name="connsiteX1344" fmla="*/ 1665222 w 1903516"/>
                <a:gd name="connsiteY1344" fmla="*/ 1069011 h 1669026"/>
                <a:gd name="connsiteX1345" fmla="*/ 1666188 w 1903516"/>
                <a:gd name="connsiteY1345" fmla="*/ 1069962 h 1669026"/>
                <a:gd name="connsiteX1346" fmla="*/ 1668085 w 1903516"/>
                <a:gd name="connsiteY1346" fmla="*/ 1071865 h 1669026"/>
                <a:gd name="connsiteX1347" fmla="*/ 1669988 w 1903516"/>
                <a:gd name="connsiteY1347" fmla="*/ 1071865 h 1669026"/>
                <a:gd name="connsiteX1348" fmla="*/ 1671885 w 1903516"/>
                <a:gd name="connsiteY1348" fmla="*/ 1073762 h 1669026"/>
                <a:gd name="connsiteX1349" fmla="*/ 1673788 w 1903516"/>
                <a:gd name="connsiteY1349" fmla="*/ 1075660 h 1669026"/>
                <a:gd name="connsiteX1350" fmla="*/ 1673788 w 1903516"/>
                <a:gd name="connsiteY1350" fmla="*/ 1075660 h 1669026"/>
                <a:gd name="connsiteX1351" fmla="*/ 1674714 w 1903516"/>
                <a:gd name="connsiteY1351" fmla="*/ 1076611 h 1669026"/>
                <a:gd name="connsiteX1352" fmla="*/ 1677583 w 1903516"/>
                <a:gd name="connsiteY1352" fmla="*/ 1079460 h 1669026"/>
                <a:gd name="connsiteX1353" fmla="*/ 1680407 w 1903516"/>
                <a:gd name="connsiteY1353" fmla="*/ 1079460 h 1669026"/>
                <a:gd name="connsiteX1354" fmla="*/ 1680407 w 1903516"/>
                <a:gd name="connsiteY1354" fmla="*/ 1080406 h 1669026"/>
                <a:gd name="connsiteX1355" fmla="*/ 1680407 w 1903516"/>
                <a:gd name="connsiteY1355" fmla="*/ 1080406 h 1669026"/>
                <a:gd name="connsiteX1356" fmla="*/ 1685178 w 1903516"/>
                <a:gd name="connsiteY1356" fmla="*/ 1086103 h 1669026"/>
                <a:gd name="connsiteX1357" fmla="*/ 1687075 w 1903516"/>
                <a:gd name="connsiteY1357" fmla="*/ 1094649 h 1669026"/>
                <a:gd name="connsiteX1358" fmla="*/ 1687075 w 1903516"/>
                <a:gd name="connsiteY1358" fmla="*/ 1098444 h 1669026"/>
                <a:gd name="connsiteX1359" fmla="*/ 1688977 w 1903516"/>
                <a:gd name="connsiteY1359" fmla="*/ 1104142 h 1669026"/>
                <a:gd name="connsiteX1360" fmla="*/ 1688977 w 1903516"/>
                <a:gd name="connsiteY1360" fmla="*/ 1106990 h 1669026"/>
                <a:gd name="connsiteX1361" fmla="*/ 1687075 w 1903516"/>
                <a:gd name="connsiteY1361" fmla="*/ 1110790 h 1669026"/>
                <a:gd name="connsiteX1362" fmla="*/ 1686109 w 1903516"/>
                <a:gd name="connsiteY1362" fmla="*/ 1113639 h 1669026"/>
                <a:gd name="connsiteX1363" fmla="*/ 1681383 w 1903516"/>
                <a:gd name="connsiteY1363" fmla="*/ 1113639 h 1669026"/>
                <a:gd name="connsiteX1364" fmla="*/ 1681383 w 1903516"/>
                <a:gd name="connsiteY1364" fmla="*/ 1113639 h 1669026"/>
                <a:gd name="connsiteX1365" fmla="*/ 1681383 w 1903516"/>
                <a:gd name="connsiteY1365" fmla="*/ 1114590 h 1669026"/>
                <a:gd name="connsiteX1366" fmla="*/ 1683280 w 1903516"/>
                <a:gd name="connsiteY1366" fmla="*/ 1114590 h 1669026"/>
                <a:gd name="connsiteX1367" fmla="*/ 1681383 w 1903516"/>
                <a:gd name="connsiteY1367" fmla="*/ 1115537 h 1669026"/>
                <a:gd name="connsiteX1368" fmla="*/ 1682309 w 1903516"/>
                <a:gd name="connsiteY1368" fmla="*/ 1119336 h 1669026"/>
                <a:gd name="connsiteX1369" fmla="*/ 1687075 w 1903516"/>
                <a:gd name="connsiteY1369" fmla="*/ 1131677 h 1669026"/>
                <a:gd name="connsiteX1370" fmla="*/ 1690875 w 1903516"/>
                <a:gd name="connsiteY1370" fmla="*/ 1144960 h 1669026"/>
                <a:gd name="connsiteX1371" fmla="*/ 1691801 w 1903516"/>
                <a:gd name="connsiteY1371" fmla="*/ 1146862 h 1669026"/>
                <a:gd name="connsiteX1372" fmla="*/ 1697504 w 1903516"/>
                <a:gd name="connsiteY1372" fmla="*/ 1154457 h 1669026"/>
                <a:gd name="connsiteX1373" fmla="*/ 1701299 w 1903516"/>
                <a:gd name="connsiteY1373" fmla="*/ 1160155 h 1669026"/>
                <a:gd name="connsiteX1374" fmla="*/ 1706996 w 1903516"/>
                <a:gd name="connsiteY1374" fmla="*/ 1163950 h 1669026"/>
                <a:gd name="connsiteX1375" fmla="*/ 1708894 w 1903516"/>
                <a:gd name="connsiteY1375" fmla="*/ 1164901 h 1669026"/>
                <a:gd name="connsiteX1376" fmla="*/ 1710791 w 1903516"/>
                <a:gd name="connsiteY1376" fmla="*/ 1166798 h 1669026"/>
                <a:gd name="connsiteX1377" fmla="*/ 1712694 w 1903516"/>
                <a:gd name="connsiteY1377" fmla="*/ 1166798 h 1669026"/>
                <a:gd name="connsiteX1378" fmla="*/ 1710791 w 1903516"/>
                <a:gd name="connsiteY1378" fmla="*/ 1166798 h 1669026"/>
                <a:gd name="connsiteX1379" fmla="*/ 1702230 w 1903516"/>
                <a:gd name="connsiteY1379" fmla="*/ 1161101 h 1669026"/>
                <a:gd name="connsiteX1380" fmla="*/ 1698430 w 1903516"/>
                <a:gd name="connsiteY1380" fmla="*/ 1163950 h 1669026"/>
                <a:gd name="connsiteX1381" fmla="*/ 1699396 w 1903516"/>
                <a:gd name="connsiteY1381" fmla="*/ 1165847 h 1669026"/>
                <a:gd name="connsiteX1382" fmla="*/ 1700333 w 1903516"/>
                <a:gd name="connsiteY1382" fmla="*/ 1165847 h 1669026"/>
                <a:gd name="connsiteX1383" fmla="*/ 1700333 w 1903516"/>
                <a:gd name="connsiteY1383" fmla="*/ 1166798 h 1669026"/>
                <a:gd name="connsiteX1384" fmla="*/ 1703196 w 1903516"/>
                <a:gd name="connsiteY1384" fmla="*/ 1164901 h 1669026"/>
                <a:gd name="connsiteX1385" fmla="*/ 1701299 w 1903516"/>
                <a:gd name="connsiteY1385" fmla="*/ 1166798 h 1669026"/>
                <a:gd name="connsiteX1386" fmla="*/ 1703196 w 1903516"/>
                <a:gd name="connsiteY1386" fmla="*/ 1169647 h 1669026"/>
                <a:gd name="connsiteX1387" fmla="*/ 1696533 w 1903516"/>
                <a:gd name="connsiteY1387" fmla="*/ 1173442 h 1669026"/>
                <a:gd name="connsiteX1388" fmla="*/ 1696533 w 1903516"/>
                <a:gd name="connsiteY1388" fmla="*/ 1174393 h 1669026"/>
                <a:gd name="connsiteX1389" fmla="*/ 1697504 w 1903516"/>
                <a:gd name="connsiteY1389" fmla="*/ 1176296 h 1669026"/>
                <a:gd name="connsiteX1390" fmla="*/ 1707927 w 1903516"/>
                <a:gd name="connsiteY1390" fmla="*/ 1170598 h 1669026"/>
                <a:gd name="connsiteX1391" fmla="*/ 1708894 w 1903516"/>
                <a:gd name="connsiteY1391" fmla="*/ 1171544 h 1669026"/>
                <a:gd name="connsiteX1392" fmla="*/ 1708894 w 1903516"/>
                <a:gd name="connsiteY1392" fmla="*/ 1169647 h 1669026"/>
                <a:gd name="connsiteX1393" fmla="*/ 1709825 w 1903516"/>
                <a:gd name="connsiteY1393" fmla="*/ 1168696 h 1669026"/>
                <a:gd name="connsiteX1394" fmla="*/ 1707927 w 1903516"/>
                <a:gd name="connsiteY1394" fmla="*/ 1173442 h 1669026"/>
                <a:gd name="connsiteX1395" fmla="*/ 1708894 w 1903516"/>
                <a:gd name="connsiteY1395" fmla="*/ 1174393 h 1669026"/>
                <a:gd name="connsiteX1396" fmla="*/ 1711728 w 1903516"/>
                <a:gd name="connsiteY1396" fmla="*/ 1173442 h 1669026"/>
                <a:gd name="connsiteX1397" fmla="*/ 1713625 w 1903516"/>
                <a:gd name="connsiteY1397" fmla="*/ 1176296 h 1669026"/>
                <a:gd name="connsiteX1398" fmla="*/ 1714591 w 1903516"/>
                <a:gd name="connsiteY1398" fmla="*/ 1177242 h 1669026"/>
                <a:gd name="connsiteX1399" fmla="*/ 1715522 w 1903516"/>
                <a:gd name="connsiteY1399" fmla="*/ 1178193 h 1669026"/>
                <a:gd name="connsiteX1400" fmla="*/ 1718391 w 1903516"/>
                <a:gd name="connsiteY1400" fmla="*/ 1181042 h 1669026"/>
                <a:gd name="connsiteX1401" fmla="*/ 1721220 w 1903516"/>
                <a:gd name="connsiteY1401" fmla="*/ 1183890 h 1669026"/>
                <a:gd name="connsiteX1402" fmla="*/ 1721220 w 1903516"/>
                <a:gd name="connsiteY1402" fmla="*/ 1184837 h 1669026"/>
                <a:gd name="connsiteX1403" fmla="*/ 1724088 w 1903516"/>
                <a:gd name="connsiteY1403" fmla="*/ 1187685 h 1669026"/>
                <a:gd name="connsiteX1404" fmla="*/ 1725986 w 1903516"/>
                <a:gd name="connsiteY1404" fmla="*/ 1192432 h 1669026"/>
                <a:gd name="connsiteX1405" fmla="*/ 1727883 w 1903516"/>
                <a:gd name="connsiteY1405" fmla="*/ 1194334 h 1669026"/>
                <a:gd name="connsiteX1406" fmla="*/ 1731683 w 1903516"/>
                <a:gd name="connsiteY1406" fmla="*/ 1198129 h 1669026"/>
                <a:gd name="connsiteX1407" fmla="*/ 1733581 w 1903516"/>
                <a:gd name="connsiteY1407" fmla="*/ 1200031 h 1669026"/>
                <a:gd name="connsiteX1408" fmla="*/ 1740209 w 1903516"/>
                <a:gd name="connsiteY1408" fmla="*/ 1202880 h 1669026"/>
                <a:gd name="connsiteX1409" fmla="*/ 1743078 w 1903516"/>
                <a:gd name="connsiteY1409" fmla="*/ 1207626 h 1669026"/>
                <a:gd name="connsiteX1410" fmla="*/ 1750673 w 1903516"/>
                <a:gd name="connsiteY1410" fmla="*/ 1224719 h 1669026"/>
                <a:gd name="connsiteX1411" fmla="*/ 1751604 w 1903516"/>
                <a:gd name="connsiteY1411" fmla="*/ 1224719 h 1669026"/>
                <a:gd name="connsiteX1412" fmla="*/ 1751604 w 1903516"/>
                <a:gd name="connsiteY1412" fmla="*/ 1227562 h 1669026"/>
                <a:gd name="connsiteX1413" fmla="*/ 1752570 w 1903516"/>
                <a:gd name="connsiteY1413" fmla="*/ 1230411 h 1669026"/>
                <a:gd name="connsiteX1414" fmla="*/ 1754473 w 1903516"/>
                <a:gd name="connsiteY1414" fmla="*/ 1234211 h 1669026"/>
                <a:gd name="connsiteX1415" fmla="*/ 1754473 w 1903516"/>
                <a:gd name="connsiteY1415" fmla="*/ 1235162 h 1669026"/>
                <a:gd name="connsiteX1416" fmla="*/ 1752570 w 1903516"/>
                <a:gd name="connsiteY1416" fmla="*/ 1233260 h 1669026"/>
                <a:gd name="connsiteX1417" fmla="*/ 1751604 w 1903516"/>
                <a:gd name="connsiteY1417" fmla="*/ 1230411 h 1669026"/>
                <a:gd name="connsiteX1418" fmla="*/ 1751604 w 1903516"/>
                <a:gd name="connsiteY1418" fmla="*/ 1234211 h 1669026"/>
                <a:gd name="connsiteX1419" fmla="*/ 1752570 w 1903516"/>
                <a:gd name="connsiteY1419" fmla="*/ 1235162 h 1669026"/>
                <a:gd name="connsiteX1420" fmla="*/ 1756370 w 1903516"/>
                <a:gd name="connsiteY1420" fmla="*/ 1250352 h 1669026"/>
                <a:gd name="connsiteX1421" fmla="*/ 1758268 w 1903516"/>
                <a:gd name="connsiteY1421" fmla="*/ 1255098 h 1669026"/>
                <a:gd name="connsiteX1422" fmla="*/ 1760165 w 1903516"/>
                <a:gd name="connsiteY1422" fmla="*/ 1256049 h 1669026"/>
                <a:gd name="connsiteX1423" fmla="*/ 1761097 w 1903516"/>
                <a:gd name="connsiteY1423" fmla="*/ 1257947 h 1669026"/>
                <a:gd name="connsiteX1424" fmla="*/ 1761097 w 1903516"/>
                <a:gd name="connsiteY1424" fmla="*/ 1257947 h 1669026"/>
                <a:gd name="connsiteX1425" fmla="*/ 1762994 w 1903516"/>
                <a:gd name="connsiteY1425" fmla="*/ 1260795 h 1669026"/>
                <a:gd name="connsiteX1426" fmla="*/ 1767760 w 1903516"/>
                <a:gd name="connsiteY1426" fmla="*/ 1264585 h 1669026"/>
                <a:gd name="connsiteX1427" fmla="*/ 1769663 w 1903516"/>
                <a:gd name="connsiteY1427" fmla="*/ 1266483 h 1669026"/>
                <a:gd name="connsiteX1428" fmla="*/ 1770594 w 1903516"/>
                <a:gd name="connsiteY1428" fmla="*/ 1267434 h 1669026"/>
                <a:gd name="connsiteX1429" fmla="*/ 1771560 w 1903516"/>
                <a:gd name="connsiteY1429" fmla="*/ 1268385 h 1669026"/>
                <a:gd name="connsiteX1430" fmla="*/ 1775365 w 1903516"/>
                <a:gd name="connsiteY1430" fmla="*/ 1271229 h 1669026"/>
                <a:gd name="connsiteX1431" fmla="*/ 1776287 w 1903516"/>
                <a:gd name="connsiteY1431" fmla="*/ 1272180 h 1669026"/>
                <a:gd name="connsiteX1432" fmla="*/ 1779155 w 1903516"/>
                <a:gd name="connsiteY1432" fmla="*/ 1274078 h 1669026"/>
                <a:gd name="connsiteX1433" fmla="*/ 1781052 w 1903516"/>
                <a:gd name="connsiteY1433" fmla="*/ 1275029 h 1669026"/>
                <a:gd name="connsiteX1434" fmla="*/ 1781984 w 1903516"/>
                <a:gd name="connsiteY1434" fmla="*/ 1275980 h 1669026"/>
                <a:gd name="connsiteX1435" fmla="*/ 1785784 w 1903516"/>
                <a:gd name="connsiteY1435" fmla="*/ 1278824 h 1669026"/>
                <a:gd name="connsiteX1436" fmla="*/ 1787681 w 1903516"/>
                <a:gd name="connsiteY1436" fmla="*/ 1279775 h 1669026"/>
                <a:gd name="connsiteX1437" fmla="*/ 1787681 w 1903516"/>
                <a:gd name="connsiteY1437" fmla="*/ 1279775 h 1669026"/>
                <a:gd name="connsiteX1438" fmla="*/ 1789584 w 1903516"/>
                <a:gd name="connsiteY1438" fmla="*/ 1280727 h 1669026"/>
                <a:gd name="connsiteX1439" fmla="*/ 1790550 w 1903516"/>
                <a:gd name="connsiteY1439" fmla="*/ 1280727 h 1669026"/>
                <a:gd name="connsiteX1440" fmla="*/ 1791476 w 1903516"/>
                <a:gd name="connsiteY1440" fmla="*/ 1279775 h 1669026"/>
                <a:gd name="connsiteX1441" fmla="*/ 1793379 w 1903516"/>
                <a:gd name="connsiteY1441" fmla="*/ 1280727 h 1669026"/>
                <a:gd name="connsiteX1442" fmla="*/ 1794350 w 1903516"/>
                <a:gd name="connsiteY1442" fmla="*/ 1283570 h 1669026"/>
                <a:gd name="connsiteX1443" fmla="*/ 1797179 w 1903516"/>
                <a:gd name="connsiteY1443" fmla="*/ 1284521 h 1669026"/>
                <a:gd name="connsiteX1444" fmla="*/ 1799076 w 1903516"/>
                <a:gd name="connsiteY1444" fmla="*/ 1286424 h 1669026"/>
                <a:gd name="connsiteX1445" fmla="*/ 1800042 w 1903516"/>
                <a:gd name="connsiteY1445" fmla="*/ 1287370 h 1669026"/>
                <a:gd name="connsiteX1446" fmla="*/ 1800974 w 1903516"/>
                <a:gd name="connsiteY1446" fmla="*/ 1288321 h 1669026"/>
                <a:gd name="connsiteX1447" fmla="*/ 1802871 w 1903516"/>
                <a:gd name="connsiteY1447" fmla="*/ 1289268 h 1669026"/>
                <a:gd name="connsiteX1448" fmla="*/ 1805739 w 1903516"/>
                <a:gd name="connsiteY1448" fmla="*/ 1294965 h 1669026"/>
                <a:gd name="connsiteX1449" fmla="*/ 1804774 w 1903516"/>
                <a:gd name="connsiteY1449" fmla="*/ 1293068 h 1669026"/>
                <a:gd name="connsiteX1450" fmla="*/ 1802871 w 1903516"/>
                <a:gd name="connsiteY1450" fmla="*/ 1296867 h 1669026"/>
                <a:gd name="connsiteX1451" fmla="*/ 1803842 w 1903516"/>
                <a:gd name="connsiteY1451" fmla="*/ 1301614 h 1669026"/>
                <a:gd name="connsiteX1452" fmla="*/ 1802871 w 1903516"/>
                <a:gd name="connsiteY1452" fmla="*/ 1307311 h 1669026"/>
                <a:gd name="connsiteX1453" fmla="*/ 1802871 w 1903516"/>
                <a:gd name="connsiteY1453" fmla="*/ 1308257 h 1669026"/>
                <a:gd name="connsiteX1454" fmla="*/ 1804774 w 1903516"/>
                <a:gd name="connsiteY1454" fmla="*/ 1308257 h 1669026"/>
                <a:gd name="connsiteX1455" fmla="*/ 1807637 w 1903516"/>
                <a:gd name="connsiteY1455" fmla="*/ 1313008 h 1669026"/>
                <a:gd name="connsiteX1456" fmla="*/ 1807637 w 1903516"/>
                <a:gd name="connsiteY1456" fmla="*/ 1314906 h 1669026"/>
                <a:gd name="connsiteX1457" fmla="*/ 1816168 w 1903516"/>
                <a:gd name="connsiteY1457" fmla="*/ 1331047 h 1669026"/>
                <a:gd name="connsiteX1458" fmla="*/ 1817134 w 1903516"/>
                <a:gd name="connsiteY1458" fmla="*/ 1331993 h 1669026"/>
                <a:gd name="connsiteX1459" fmla="*/ 1817134 w 1903516"/>
                <a:gd name="connsiteY1459" fmla="*/ 1333896 h 1669026"/>
                <a:gd name="connsiteX1460" fmla="*/ 1819032 w 1903516"/>
                <a:gd name="connsiteY1460" fmla="*/ 1342442 h 1669026"/>
                <a:gd name="connsiteX1461" fmla="*/ 1819032 w 1903516"/>
                <a:gd name="connsiteY1461" fmla="*/ 1344339 h 1669026"/>
                <a:gd name="connsiteX1462" fmla="*/ 1819032 w 1903516"/>
                <a:gd name="connsiteY1462" fmla="*/ 1344339 h 1669026"/>
                <a:gd name="connsiteX1463" fmla="*/ 1819032 w 1903516"/>
                <a:gd name="connsiteY1463" fmla="*/ 1345290 h 1669026"/>
                <a:gd name="connsiteX1464" fmla="*/ 1818066 w 1903516"/>
                <a:gd name="connsiteY1464" fmla="*/ 1348139 h 1669026"/>
                <a:gd name="connsiteX1465" fmla="*/ 1819032 w 1903516"/>
                <a:gd name="connsiteY1465" fmla="*/ 1350037 h 1669026"/>
                <a:gd name="connsiteX1466" fmla="*/ 1823763 w 1903516"/>
                <a:gd name="connsiteY1466" fmla="*/ 1354783 h 1669026"/>
                <a:gd name="connsiteX1467" fmla="*/ 1825661 w 1903516"/>
                <a:gd name="connsiteY1467" fmla="*/ 1355734 h 1669026"/>
                <a:gd name="connsiteX1468" fmla="*/ 1827563 w 1903516"/>
                <a:gd name="connsiteY1468" fmla="*/ 1357631 h 1669026"/>
                <a:gd name="connsiteX1469" fmla="*/ 1830427 w 1903516"/>
                <a:gd name="connsiteY1469" fmla="*/ 1359534 h 1669026"/>
                <a:gd name="connsiteX1470" fmla="*/ 1831358 w 1903516"/>
                <a:gd name="connsiteY1470" fmla="*/ 1359534 h 1669026"/>
                <a:gd name="connsiteX1471" fmla="*/ 1832329 w 1903516"/>
                <a:gd name="connsiteY1471" fmla="*/ 1360480 h 1669026"/>
                <a:gd name="connsiteX1472" fmla="*/ 1835158 w 1903516"/>
                <a:gd name="connsiteY1472" fmla="*/ 1363329 h 1669026"/>
                <a:gd name="connsiteX1473" fmla="*/ 1836124 w 1903516"/>
                <a:gd name="connsiteY1473" fmla="*/ 1363329 h 1669026"/>
                <a:gd name="connsiteX1474" fmla="*/ 1846553 w 1903516"/>
                <a:gd name="connsiteY1474" fmla="*/ 1374714 h 1669026"/>
                <a:gd name="connsiteX1475" fmla="*/ 1847519 w 1903516"/>
                <a:gd name="connsiteY1475" fmla="*/ 1381357 h 1669026"/>
                <a:gd name="connsiteX1476" fmla="*/ 1848445 w 1903516"/>
                <a:gd name="connsiteY1476" fmla="*/ 1382309 h 1669026"/>
                <a:gd name="connsiteX1477" fmla="*/ 1851319 w 1903516"/>
                <a:gd name="connsiteY1477" fmla="*/ 1383260 h 1669026"/>
                <a:gd name="connsiteX1478" fmla="*/ 1851319 w 1903516"/>
                <a:gd name="connsiteY1478" fmla="*/ 1383260 h 1669026"/>
                <a:gd name="connsiteX1479" fmla="*/ 1853211 w 1903516"/>
                <a:gd name="connsiteY1479" fmla="*/ 1381357 h 1669026"/>
                <a:gd name="connsiteX1480" fmla="*/ 1854148 w 1903516"/>
                <a:gd name="connsiteY1480" fmla="*/ 1384206 h 1669026"/>
                <a:gd name="connsiteX1481" fmla="*/ 1854148 w 1903516"/>
                <a:gd name="connsiteY1481" fmla="*/ 1385157 h 1669026"/>
                <a:gd name="connsiteX1482" fmla="*/ 1855114 w 1903516"/>
                <a:gd name="connsiteY1482" fmla="*/ 1387055 h 1669026"/>
                <a:gd name="connsiteX1483" fmla="*/ 1857943 w 1903516"/>
                <a:gd name="connsiteY1483" fmla="*/ 1385157 h 1669026"/>
                <a:gd name="connsiteX1484" fmla="*/ 1857943 w 1903516"/>
                <a:gd name="connsiteY1484" fmla="*/ 1384206 h 1669026"/>
                <a:gd name="connsiteX1485" fmla="*/ 1859840 w 1903516"/>
                <a:gd name="connsiteY1485" fmla="*/ 1384206 h 1669026"/>
                <a:gd name="connsiteX1486" fmla="*/ 1863640 w 1903516"/>
                <a:gd name="connsiteY1486" fmla="*/ 1384206 h 1669026"/>
                <a:gd name="connsiteX1487" fmla="*/ 1863640 w 1903516"/>
                <a:gd name="connsiteY1487" fmla="*/ 1387055 h 1669026"/>
                <a:gd name="connsiteX1488" fmla="*/ 1863640 w 1903516"/>
                <a:gd name="connsiteY1488" fmla="*/ 1388006 h 1669026"/>
                <a:gd name="connsiteX1489" fmla="*/ 1864606 w 1903516"/>
                <a:gd name="connsiteY1489" fmla="*/ 1390855 h 1669026"/>
                <a:gd name="connsiteX1490" fmla="*/ 1867430 w 1903516"/>
                <a:gd name="connsiteY1490" fmla="*/ 1391806 h 1669026"/>
                <a:gd name="connsiteX1491" fmla="*/ 1867430 w 1903516"/>
                <a:gd name="connsiteY1491" fmla="*/ 1392752 h 1669026"/>
                <a:gd name="connsiteX1492" fmla="*/ 1869333 w 1903516"/>
                <a:gd name="connsiteY1492" fmla="*/ 1407942 h 1669026"/>
                <a:gd name="connsiteX1493" fmla="*/ 1877898 w 1903516"/>
                <a:gd name="connsiteY1493" fmla="*/ 1418386 h 1669026"/>
                <a:gd name="connsiteX1494" fmla="*/ 1878830 w 1903516"/>
                <a:gd name="connsiteY1494" fmla="*/ 1418386 h 1669026"/>
                <a:gd name="connsiteX1495" fmla="*/ 1880727 w 1903516"/>
                <a:gd name="connsiteY1495" fmla="*/ 1420288 h 1669026"/>
                <a:gd name="connsiteX1496" fmla="*/ 1881698 w 1903516"/>
                <a:gd name="connsiteY1496" fmla="*/ 1425034 h 1669026"/>
                <a:gd name="connsiteX1497" fmla="*/ 1881698 w 1903516"/>
                <a:gd name="connsiteY1497" fmla="*/ 1425985 h 1669026"/>
                <a:gd name="connsiteX1498" fmla="*/ 1887396 w 1903516"/>
                <a:gd name="connsiteY1498" fmla="*/ 1426932 h 1669026"/>
                <a:gd name="connsiteX1499" fmla="*/ 1888322 w 1903516"/>
                <a:gd name="connsiteY1499" fmla="*/ 1431678 h 1669026"/>
                <a:gd name="connsiteX1500" fmla="*/ 1891191 w 1903516"/>
                <a:gd name="connsiteY1500" fmla="*/ 1437375 h 1669026"/>
                <a:gd name="connsiteX1501" fmla="*/ 1894024 w 1903516"/>
                <a:gd name="connsiteY1501" fmla="*/ 1439278 h 1669026"/>
                <a:gd name="connsiteX1502" fmla="*/ 1892122 w 1903516"/>
                <a:gd name="connsiteY1502" fmla="*/ 1443073 h 1669026"/>
                <a:gd name="connsiteX1503" fmla="*/ 1891191 w 1903516"/>
                <a:gd name="connsiteY1503" fmla="*/ 1443073 h 1669026"/>
                <a:gd name="connsiteX1504" fmla="*/ 1889293 w 1903516"/>
                <a:gd name="connsiteY1504" fmla="*/ 1444975 h 1669026"/>
                <a:gd name="connsiteX1505" fmla="*/ 1887396 w 1903516"/>
                <a:gd name="connsiteY1505" fmla="*/ 1445921 h 1669026"/>
                <a:gd name="connsiteX1506" fmla="*/ 1886425 w 1903516"/>
                <a:gd name="connsiteY1506" fmla="*/ 1445921 h 1669026"/>
                <a:gd name="connsiteX1507" fmla="*/ 1886425 w 1903516"/>
                <a:gd name="connsiteY1507" fmla="*/ 1447819 h 1669026"/>
                <a:gd name="connsiteX1508" fmla="*/ 1885493 w 1903516"/>
                <a:gd name="connsiteY1508" fmla="*/ 1446873 h 1669026"/>
                <a:gd name="connsiteX1509" fmla="*/ 1882630 w 1903516"/>
                <a:gd name="connsiteY1509" fmla="*/ 1448770 h 1669026"/>
                <a:gd name="connsiteX1510" fmla="*/ 1882630 w 1903516"/>
                <a:gd name="connsiteY1510" fmla="*/ 1455419 h 1669026"/>
                <a:gd name="connsiteX1511" fmla="*/ 1883596 w 1903516"/>
                <a:gd name="connsiteY1511" fmla="*/ 1456365 h 1669026"/>
                <a:gd name="connsiteX1512" fmla="*/ 1884527 w 1903516"/>
                <a:gd name="connsiteY1512" fmla="*/ 1456365 h 1669026"/>
                <a:gd name="connsiteX1513" fmla="*/ 1885493 w 1903516"/>
                <a:gd name="connsiteY1513" fmla="*/ 1461111 h 1669026"/>
                <a:gd name="connsiteX1514" fmla="*/ 1885493 w 1903516"/>
                <a:gd name="connsiteY1514" fmla="*/ 1476306 h 1669026"/>
                <a:gd name="connsiteX1515" fmla="*/ 1884527 w 1903516"/>
                <a:gd name="connsiteY1515" fmla="*/ 1476306 h 1669026"/>
                <a:gd name="connsiteX1516" fmla="*/ 1884527 w 1903516"/>
                <a:gd name="connsiteY1516" fmla="*/ 1479155 h 1669026"/>
                <a:gd name="connsiteX1517" fmla="*/ 1884527 w 1903516"/>
                <a:gd name="connsiteY1517" fmla="*/ 1481052 h 1669026"/>
                <a:gd name="connsiteX1518" fmla="*/ 1884527 w 1903516"/>
                <a:gd name="connsiteY1518" fmla="*/ 1482955 h 1669026"/>
                <a:gd name="connsiteX1519" fmla="*/ 1882630 w 1903516"/>
                <a:gd name="connsiteY1519" fmla="*/ 1482955 h 1669026"/>
                <a:gd name="connsiteX1520" fmla="*/ 1881698 w 1903516"/>
                <a:gd name="connsiteY1520" fmla="*/ 1484852 h 1669026"/>
                <a:gd name="connsiteX1521" fmla="*/ 1884527 w 1903516"/>
                <a:gd name="connsiteY1521" fmla="*/ 1494344 h 1669026"/>
                <a:gd name="connsiteX1522" fmla="*/ 1883596 w 1903516"/>
                <a:gd name="connsiteY1522" fmla="*/ 1501934 h 1669026"/>
                <a:gd name="connsiteX1523" fmla="*/ 1887396 w 1903516"/>
                <a:gd name="connsiteY1523" fmla="*/ 1503832 h 1669026"/>
                <a:gd name="connsiteX1524" fmla="*/ 1884527 w 1903516"/>
                <a:gd name="connsiteY1524" fmla="*/ 1502881 h 1669026"/>
                <a:gd name="connsiteX1525" fmla="*/ 1887396 w 1903516"/>
                <a:gd name="connsiteY1525" fmla="*/ 1510475 h 1669026"/>
                <a:gd name="connsiteX1526" fmla="*/ 1888322 w 1903516"/>
                <a:gd name="connsiteY1526" fmla="*/ 1511427 h 1669026"/>
                <a:gd name="connsiteX1527" fmla="*/ 1892122 w 1903516"/>
                <a:gd name="connsiteY1527" fmla="*/ 1515227 h 1669026"/>
                <a:gd name="connsiteX1528" fmla="*/ 1895917 w 1903516"/>
                <a:gd name="connsiteY1528" fmla="*/ 1519022 h 1669026"/>
                <a:gd name="connsiteX1529" fmla="*/ 1897820 w 1903516"/>
                <a:gd name="connsiteY1529" fmla="*/ 1520919 h 1669026"/>
                <a:gd name="connsiteX1530" fmla="*/ 1898791 w 1903516"/>
                <a:gd name="connsiteY1530" fmla="*/ 1521870 h 1669026"/>
                <a:gd name="connsiteX1531" fmla="*/ 1898791 w 1903516"/>
                <a:gd name="connsiteY1531" fmla="*/ 1522816 h 1669026"/>
                <a:gd name="connsiteX1532" fmla="*/ 1899717 w 1903516"/>
                <a:gd name="connsiteY1532" fmla="*/ 1524719 h 1669026"/>
                <a:gd name="connsiteX1533" fmla="*/ 1900683 w 1903516"/>
                <a:gd name="connsiteY1533" fmla="*/ 1526616 h 1669026"/>
                <a:gd name="connsiteX1534" fmla="*/ 1900683 w 1903516"/>
                <a:gd name="connsiteY1534" fmla="*/ 1526616 h 1669026"/>
                <a:gd name="connsiteX1535" fmla="*/ 1900683 w 1903516"/>
                <a:gd name="connsiteY1535" fmla="*/ 1528514 h 1669026"/>
                <a:gd name="connsiteX1536" fmla="*/ 1901619 w 1903516"/>
                <a:gd name="connsiteY1536" fmla="*/ 1530416 h 1669026"/>
                <a:gd name="connsiteX1537" fmla="*/ 1903517 w 1903516"/>
                <a:gd name="connsiteY1537" fmla="*/ 1531368 h 1669026"/>
                <a:gd name="connsiteX1538" fmla="*/ 1894024 w 1903516"/>
                <a:gd name="connsiteY1538" fmla="*/ 1534211 h 1669026"/>
                <a:gd name="connsiteX1539" fmla="*/ 1891191 w 1903516"/>
                <a:gd name="connsiteY1539" fmla="*/ 1534211 h 1669026"/>
                <a:gd name="connsiteX1540" fmla="*/ 1876927 w 1903516"/>
                <a:gd name="connsiteY1540" fmla="*/ 1538962 h 1669026"/>
                <a:gd name="connsiteX1541" fmla="*/ 1869333 w 1903516"/>
                <a:gd name="connsiteY1541" fmla="*/ 1539909 h 1669026"/>
                <a:gd name="connsiteX1542" fmla="*/ 1860811 w 1903516"/>
                <a:gd name="connsiteY1542" fmla="*/ 1549406 h 1669026"/>
                <a:gd name="connsiteX1543" fmla="*/ 1858914 w 1903516"/>
                <a:gd name="connsiteY1543" fmla="*/ 1552255 h 1669026"/>
                <a:gd name="connsiteX1544" fmla="*/ 1855114 w 1903516"/>
                <a:gd name="connsiteY1544" fmla="*/ 1554152 h 1669026"/>
                <a:gd name="connsiteX1545" fmla="*/ 1850348 w 1903516"/>
                <a:gd name="connsiteY1545" fmla="*/ 1557001 h 1669026"/>
                <a:gd name="connsiteX1546" fmla="*/ 1845616 w 1903516"/>
                <a:gd name="connsiteY1546" fmla="*/ 1564596 h 1669026"/>
                <a:gd name="connsiteX1547" fmla="*/ 1845616 w 1903516"/>
                <a:gd name="connsiteY1547" fmla="*/ 1566493 h 1669026"/>
                <a:gd name="connsiteX1548" fmla="*/ 1838022 w 1903516"/>
                <a:gd name="connsiteY1548" fmla="*/ 1566493 h 1669026"/>
                <a:gd name="connsiteX1549" fmla="*/ 1830427 w 1903516"/>
                <a:gd name="connsiteY1549" fmla="*/ 1564596 h 1669026"/>
                <a:gd name="connsiteX1550" fmla="*/ 1829456 w 1903516"/>
                <a:gd name="connsiteY1550" fmla="*/ 1565547 h 1669026"/>
                <a:gd name="connsiteX1551" fmla="*/ 1824729 w 1903516"/>
                <a:gd name="connsiteY1551" fmla="*/ 1573142 h 1669026"/>
                <a:gd name="connsiteX1552" fmla="*/ 1823763 w 1903516"/>
                <a:gd name="connsiteY1552" fmla="*/ 1577888 h 1669026"/>
                <a:gd name="connsiteX1553" fmla="*/ 1818066 w 1903516"/>
                <a:gd name="connsiteY1553" fmla="*/ 1583585 h 1669026"/>
                <a:gd name="connsiteX1554" fmla="*/ 1812368 w 1903516"/>
                <a:gd name="connsiteY1554" fmla="*/ 1587385 h 1669026"/>
                <a:gd name="connsiteX1555" fmla="*/ 1805739 w 1903516"/>
                <a:gd name="connsiteY1555" fmla="*/ 1592132 h 1669026"/>
                <a:gd name="connsiteX1556" fmla="*/ 1804774 w 1903516"/>
                <a:gd name="connsiteY1556" fmla="*/ 1594029 h 1669026"/>
                <a:gd name="connsiteX1557" fmla="*/ 1800974 w 1903516"/>
                <a:gd name="connsiteY1557" fmla="*/ 1600678 h 1669026"/>
                <a:gd name="connsiteX1558" fmla="*/ 1794350 w 1903516"/>
                <a:gd name="connsiteY1558" fmla="*/ 1606375 h 1669026"/>
                <a:gd name="connsiteX1559" fmla="*/ 1793379 w 1903516"/>
                <a:gd name="connsiteY1559" fmla="*/ 1609219 h 1669026"/>
                <a:gd name="connsiteX1560" fmla="*/ 1788647 w 1903516"/>
                <a:gd name="connsiteY1560" fmla="*/ 1612063 h 1669026"/>
                <a:gd name="connsiteX1561" fmla="*/ 1788647 w 1903516"/>
                <a:gd name="connsiteY1561" fmla="*/ 1613009 h 1669026"/>
                <a:gd name="connsiteX1562" fmla="*/ 1790550 w 1903516"/>
                <a:gd name="connsiteY1562" fmla="*/ 1614906 h 1669026"/>
                <a:gd name="connsiteX1563" fmla="*/ 1791476 w 1903516"/>
                <a:gd name="connsiteY1563" fmla="*/ 1615858 h 1669026"/>
                <a:gd name="connsiteX1564" fmla="*/ 1794350 w 1903516"/>
                <a:gd name="connsiteY1564" fmla="*/ 1621555 h 1669026"/>
                <a:gd name="connsiteX1565" fmla="*/ 1794350 w 1903516"/>
                <a:gd name="connsiteY1565" fmla="*/ 1624404 h 1669026"/>
                <a:gd name="connsiteX1566" fmla="*/ 1793379 w 1903516"/>
                <a:gd name="connsiteY1566" fmla="*/ 1628199 h 1669026"/>
                <a:gd name="connsiteX1567" fmla="*/ 1791476 w 1903516"/>
                <a:gd name="connsiteY1567" fmla="*/ 1629150 h 1669026"/>
                <a:gd name="connsiteX1568" fmla="*/ 1791476 w 1903516"/>
                <a:gd name="connsiteY1568" fmla="*/ 1631052 h 1669026"/>
                <a:gd name="connsiteX1569" fmla="*/ 1793379 w 1903516"/>
                <a:gd name="connsiteY1569" fmla="*/ 1632945 h 1669026"/>
                <a:gd name="connsiteX1570" fmla="*/ 1795276 w 1903516"/>
                <a:gd name="connsiteY1570" fmla="*/ 1637696 h 1669026"/>
                <a:gd name="connsiteX1571" fmla="*/ 1795276 w 1903516"/>
                <a:gd name="connsiteY1571" fmla="*/ 1639593 h 1669026"/>
                <a:gd name="connsiteX1572" fmla="*/ 1800042 w 1903516"/>
                <a:gd name="connsiteY1572" fmla="*/ 1648139 h 1669026"/>
                <a:gd name="connsiteX1573" fmla="*/ 1798145 w 1903516"/>
                <a:gd name="connsiteY1573" fmla="*/ 1648139 h 1669026"/>
                <a:gd name="connsiteX1574" fmla="*/ 1797179 w 1903516"/>
                <a:gd name="connsiteY1574" fmla="*/ 1648139 h 1669026"/>
                <a:gd name="connsiteX1575" fmla="*/ 1796242 w 1903516"/>
                <a:gd name="connsiteY1575" fmla="*/ 1648139 h 1669026"/>
                <a:gd name="connsiteX1576" fmla="*/ 1793379 w 1903516"/>
                <a:gd name="connsiteY1576" fmla="*/ 1646242 h 1669026"/>
                <a:gd name="connsiteX1577" fmla="*/ 1790550 w 1903516"/>
                <a:gd name="connsiteY1577" fmla="*/ 1645291 h 1669026"/>
                <a:gd name="connsiteX1578" fmla="*/ 1787681 w 1903516"/>
                <a:gd name="connsiteY1578" fmla="*/ 1644340 h 1669026"/>
                <a:gd name="connsiteX1579" fmla="*/ 1786750 w 1903516"/>
                <a:gd name="connsiteY1579" fmla="*/ 1644340 h 1669026"/>
                <a:gd name="connsiteX1580" fmla="*/ 1785784 w 1903516"/>
                <a:gd name="connsiteY1580" fmla="*/ 1644340 h 1669026"/>
                <a:gd name="connsiteX1581" fmla="*/ 1783881 w 1903516"/>
                <a:gd name="connsiteY1581" fmla="*/ 1644340 h 1669026"/>
                <a:gd name="connsiteX1582" fmla="*/ 1757302 w 1903516"/>
                <a:gd name="connsiteY1582" fmla="*/ 1648139 h 1669026"/>
                <a:gd name="connsiteX1583" fmla="*/ 1753502 w 1903516"/>
                <a:gd name="connsiteY1583" fmla="*/ 1638642 h 1669026"/>
                <a:gd name="connsiteX1584" fmla="*/ 1752570 w 1903516"/>
                <a:gd name="connsiteY1584" fmla="*/ 1638642 h 1669026"/>
                <a:gd name="connsiteX1585" fmla="*/ 1749707 w 1903516"/>
                <a:gd name="connsiteY1585" fmla="*/ 1633896 h 1669026"/>
                <a:gd name="connsiteX1586" fmla="*/ 1746878 w 1903516"/>
                <a:gd name="connsiteY1586" fmla="*/ 1631052 h 1669026"/>
                <a:gd name="connsiteX1587" fmla="*/ 1744976 w 1903516"/>
                <a:gd name="connsiteY1587" fmla="*/ 1630101 h 1669026"/>
                <a:gd name="connsiteX1588" fmla="*/ 1742112 w 1903516"/>
                <a:gd name="connsiteY1588" fmla="*/ 1628199 h 1669026"/>
                <a:gd name="connsiteX1589" fmla="*/ 1741176 w 1903516"/>
                <a:gd name="connsiteY1589" fmla="*/ 1625355 h 1669026"/>
                <a:gd name="connsiteX1590" fmla="*/ 1738312 w 1903516"/>
                <a:gd name="connsiteY1590" fmla="*/ 1622506 h 1669026"/>
                <a:gd name="connsiteX1591" fmla="*/ 1738312 w 1903516"/>
                <a:gd name="connsiteY1591" fmla="*/ 1620604 h 1669026"/>
                <a:gd name="connsiteX1592" fmla="*/ 1733581 w 1903516"/>
                <a:gd name="connsiteY1592" fmla="*/ 1618706 h 1669026"/>
                <a:gd name="connsiteX1593" fmla="*/ 1730717 w 1903516"/>
                <a:gd name="connsiteY1593" fmla="*/ 1618706 h 1669026"/>
                <a:gd name="connsiteX1594" fmla="*/ 1728815 w 1903516"/>
                <a:gd name="connsiteY1594" fmla="*/ 1615858 h 1669026"/>
                <a:gd name="connsiteX1595" fmla="*/ 1726917 w 1903516"/>
                <a:gd name="connsiteY1595" fmla="*/ 1614906 h 1669026"/>
                <a:gd name="connsiteX1596" fmla="*/ 1724088 w 1903516"/>
                <a:gd name="connsiteY1596" fmla="*/ 1613009 h 1669026"/>
                <a:gd name="connsiteX1597" fmla="*/ 1721220 w 1903516"/>
                <a:gd name="connsiteY1597" fmla="*/ 1612063 h 1669026"/>
                <a:gd name="connsiteX1598" fmla="*/ 1719322 w 1903516"/>
                <a:gd name="connsiteY1598" fmla="*/ 1609219 h 1669026"/>
                <a:gd name="connsiteX1599" fmla="*/ 1710791 w 1903516"/>
                <a:gd name="connsiteY1599" fmla="*/ 1606375 h 1669026"/>
                <a:gd name="connsiteX1600" fmla="*/ 1705099 w 1903516"/>
                <a:gd name="connsiteY1600" fmla="*/ 1601624 h 1669026"/>
                <a:gd name="connsiteX1601" fmla="*/ 1700333 w 1903516"/>
                <a:gd name="connsiteY1601" fmla="*/ 1595926 h 1669026"/>
                <a:gd name="connsiteX1602" fmla="*/ 1695601 w 1903516"/>
                <a:gd name="connsiteY1602" fmla="*/ 1594980 h 1669026"/>
                <a:gd name="connsiteX1603" fmla="*/ 1687075 w 1903516"/>
                <a:gd name="connsiteY1603" fmla="*/ 1592132 h 1669026"/>
                <a:gd name="connsiteX1604" fmla="*/ 1685178 w 1903516"/>
                <a:gd name="connsiteY1604" fmla="*/ 1590229 h 1669026"/>
                <a:gd name="connsiteX1605" fmla="*/ 1685178 w 1903516"/>
                <a:gd name="connsiteY1605" fmla="*/ 1589283 h 1669026"/>
                <a:gd name="connsiteX1606" fmla="*/ 1683280 w 1903516"/>
                <a:gd name="connsiteY1606" fmla="*/ 1588332 h 1669026"/>
                <a:gd name="connsiteX1607" fmla="*/ 1669022 w 1903516"/>
                <a:gd name="connsiteY1607" fmla="*/ 1592132 h 1669026"/>
                <a:gd name="connsiteX1608" fmla="*/ 1657627 w 1903516"/>
                <a:gd name="connsiteY1608" fmla="*/ 1599726 h 1669026"/>
                <a:gd name="connsiteX1609" fmla="*/ 1656691 w 1903516"/>
                <a:gd name="connsiteY1609" fmla="*/ 1605424 h 1669026"/>
                <a:gd name="connsiteX1610" fmla="*/ 1654798 w 1903516"/>
                <a:gd name="connsiteY1610" fmla="*/ 1608273 h 1669026"/>
                <a:gd name="connsiteX1611" fmla="*/ 1653827 w 1903516"/>
                <a:gd name="connsiteY1611" fmla="*/ 1609219 h 1669026"/>
                <a:gd name="connsiteX1612" fmla="*/ 1649096 w 1903516"/>
                <a:gd name="connsiteY1612" fmla="*/ 1625355 h 1669026"/>
                <a:gd name="connsiteX1613" fmla="*/ 1630106 w 1903516"/>
                <a:gd name="connsiteY1613" fmla="*/ 1615858 h 1669026"/>
                <a:gd name="connsiteX1614" fmla="*/ 1629140 w 1903516"/>
                <a:gd name="connsiteY1614" fmla="*/ 1614906 h 1669026"/>
                <a:gd name="connsiteX1615" fmla="*/ 1624414 w 1903516"/>
                <a:gd name="connsiteY1615" fmla="*/ 1614906 h 1669026"/>
                <a:gd name="connsiteX1616" fmla="*/ 1611116 w 1903516"/>
                <a:gd name="connsiteY1616" fmla="*/ 1612063 h 1669026"/>
                <a:gd name="connsiteX1617" fmla="*/ 1592127 w 1903516"/>
                <a:gd name="connsiteY1617" fmla="*/ 1606375 h 1669026"/>
                <a:gd name="connsiteX1618" fmla="*/ 1586434 w 1903516"/>
                <a:gd name="connsiteY1618" fmla="*/ 1606375 h 1669026"/>
                <a:gd name="connsiteX1619" fmla="*/ 1582634 w 1903516"/>
                <a:gd name="connsiteY1619" fmla="*/ 1607321 h 1669026"/>
                <a:gd name="connsiteX1620" fmla="*/ 1578839 w 1903516"/>
                <a:gd name="connsiteY1620" fmla="*/ 1608273 h 1669026"/>
                <a:gd name="connsiteX1621" fmla="*/ 1571239 w 1903516"/>
                <a:gd name="connsiteY1621" fmla="*/ 1609219 h 1669026"/>
                <a:gd name="connsiteX1622" fmla="*/ 1570273 w 1903516"/>
                <a:gd name="connsiteY1622" fmla="*/ 1610170 h 1669026"/>
                <a:gd name="connsiteX1623" fmla="*/ 1569347 w 1903516"/>
                <a:gd name="connsiteY1623" fmla="*/ 1612063 h 1669026"/>
                <a:gd name="connsiteX1624" fmla="*/ 1565547 w 1903516"/>
                <a:gd name="connsiteY1624" fmla="*/ 1613009 h 1669026"/>
                <a:gd name="connsiteX1625" fmla="*/ 1564581 w 1903516"/>
                <a:gd name="connsiteY1625" fmla="*/ 1613960 h 1669026"/>
                <a:gd name="connsiteX1626" fmla="*/ 1559854 w 1903516"/>
                <a:gd name="connsiteY1626" fmla="*/ 1612063 h 1669026"/>
                <a:gd name="connsiteX1627" fmla="*/ 1557952 w 1903516"/>
                <a:gd name="connsiteY1627" fmla="*/ 1609219 h 1669026"/>
                <a:gd name="connsiteX1628" fmla="*/ 1557952 w 1903516"/>
                <a:gd name="connsiteY1628" fmla="*/ 1607321 h 1669026"/>
                <a:gd name="connsiteX1629" fmla="*/ 1556981 w 1903516"/>
                <a:gd name="connsiteY1629" fmla="*/ 1605424 h 1669026"/>
                <a:gd name="connsiteX1630" fmla="*/ 1555084 w 1903516"/>
                <a:gd name="connsiteY1630" fmla="*/ 1601624 h 1669026"/>
                <a:gd name="connsiteX1631" fmla="*/ 1554152 w 1903516"/>
                <a:gd name="connsiteY1631" fmla="*/ 1599726 h 1669026"/>
                <a:gd name="connsiteX1632" fmla="*/ 1553186 w 1903516"/>
                <a:gd name="connsiteY1632" fmla="*/ 1597829 h 1669026"/>
                <a:gd name="connsiteX1633" fmla="*/ 1552250 w 1903516"/>
                <a:gd name="connsiteY1633" fmla="*/ 1596878 h 1669026"/>
                <a:gd name="connsiteX1634" fmla="*/ 1550357 w 1903516"/>
                <a:gd name="connsiteY1634" fmla="*/ 1595926 h 1669026"/>
                <a:gd name="connsiteX1635" fmla="*/ 1545591 w 1903516"/>
                <a:gd name="connsiteY1635" fmla="*/ 1595926 h 1669026"/>
                <a:gd name="connsiteX1636" fmla="*/ 1543689 w 1903516"/>
                <a:gd name="connsiteY1636" fmla="*/ 1597829 h 1669026"/>
                <a:gd name="connsiteX1637" fmla="*/ 1531367 w 1903516"/>
                <a:gd name="connsiteY1637" fmla="*/ 1599726 h 1669026"/>
                <a:gd name="connsiteX1638" fmla="*/ 1530397 w 1903516"/>
                <a:gd name="connsiteY1638" fmla="*/ 1600678 h 1669026"/>
                <a:gd name="connsiteX1639" fmla="*/ 1529465 w 1903516"/>
                <a:gd name="connsiteY1639" fmla="*/ 1602575 h 1669026"/>
                <a:gd name="connsiteX1640" fmla="*/ 1528494 w 1903516"/>
                <a:gd name="connsiteY1640" fmla="*/ 1605424 h 1669026"/>
                <a:gd name="connsiteX1641" fmla="*/ 1527568 w 1903516"/>
                <a:gd name="connsiteY1641" fmla="*/ 1611121 h 1669026"/>
                <a:gd name="connsiteX1642" fmla="*/ 1527568 w 1903516"/>
                <a:gd name="connsiteY1642" fmla="*/ 1613009 h 1669026"/>
                <a:gd name="connsiteX1643" fmla="*/ 1525665 w 1903516"/>
                <a:gd name="connsiteY1643" fmla="*/ 1614906 h 1669026"/>
                <a:gd name="connsiteX1644" fmla="*/ 1524699 w 1903516"/>
                <a:gd name="connsiteY1644" fmla="*/ 1618706 h 1669026"/>
                <a:gd name="connsiteX1645" fmla="*/ 1523768 w 1903516"/>
                <a:gd name="connsiteY1645" fmla="*/ 1619657 h 1669026"/>
                <a:gd name="connsiteX1646" fmla="*/ 1521870 w 1903516"/>
                <a:gd name="connsiteY1646" fmla="*/ 1621555 h 1669026"/>
                <a:gd name="connsiteX1647" fmla="*/ 1519973 w 1903516"/>
                <a:gd name="connsiteY1647" fmla="*/ 1627252 h 1669026"/>
                <a:gd name="connsiteX1648" fmla="*/ 1518070 w 1903516"/>
                <a:gd name="connsiteY1648" fmla="*/ 1629150 h 1669026"/>
                <a:gd name="connsiteX1649" fmla="*/ 1517104 w 1903516"/>
                <a:gd name="connsiteY1649" fmla="*/ 1630101 h 1669026"/>
                <a:gd name="connsiteX1650" fmla="*/ 1515207 w 1903516"/>
                <a:gd name="connsiteY1650" fmla="*/ 1631999 h 1669026"/>
                <a:gd name="connsiteX1651" fmla="*/ 1514270 w 1903516"/>
                <a:gd name="connsiteY1651" fmla="*/ 1632945 h 1669026"/>
                <a:gd name="connsiteX1652" fmla="*/ 1512373 w 1903516"/>
                <a:gd name="connsiteY1652" fmla="*/ 1634847 h 1669026"/>
                <a:gd name="connsiteX1653" fmla="*/ 1510475 w 1903516"/>
                <a:gd name="connsiteY1653" fmla="*/ 1637696 h 1669026"/>
                <a:gd name="connsiteX1654" fmla="*/ 1510475 w 1903516"/>
                <a:gd name="connsiteY1654" fmla="*/ 1639593 h 1669026"/>
                <a:gd name="connsiteX1655" fmla="*/ 1511407 w 1903516"/>
                <a:gd name="connsiteY1655" fmla="*/ 1648139 h 1669026"/>
                <a:gd name="connsiteX1656" fmla="*/ 1507612 w 1903516"/>
                <a:gd name="connsiteY1656" fmla="*/ 1649091 h 1669026"/>
                <a:gd name="connsiteX1657" fmla="*/ 1506676 w 1903516"/>
                <a:gd name="connsiteY1657" fmla="*/ 1648139 h 1669026"/>
                <a:gd name="connsiteX1658" fmla="*/ 1504778 w 1903516"/>
                <a:gd name="connsiteY1658" fmla="*/ 1647188 h 1669026"/>
                <a:gd name="connsiteX1659" fmla="*/ 1502880 w 1903516"/>
                <a:gd name="connsiteY1659" fmla="*/ 1645291 h 1669026"/>
                <a:gd name="connsiteX1660" fmla="*/ 1501910 w 1903516"/>
                <a:gd name="connsiteY1660" fmla="*/ 1643393 h 1669026"/>
                <a:gd name="connsiteX1661" fmla="*/ 1496217 w 1903516"/>
                <a:gd name="connsiteY1661" fmla="*/ 1641496 h 1669026"/>
                <a:gd name="connsiteX1662" fmla="*/ 1495281 w 1903516"/>
                <a:gd name="connsiteY1662" fmla="*/ 1640545 h 1669026"/>
                <a:gd name="connsiteX1663" fmla="*/ 1494315 w 1903516"/>
                <a:gd name="connsiteY1663" fmla="*/ 1646242 h 1669026"/>
                <a:gd name="connsiteX1664" fmla="*/ 1493383 w 1903516"/>
                <a:gd name="connsiteY1664" fmla="*/ 1650037 h 1669026"/>
                <a:gd name="connsiteX1665" fmla="*/ 1490515 w 1903516"/>
                <a:gd name="connsiteY1665" fmla="*/ 1650037 h 1669026"/>
                <a:gd name="connsiteX1666" fmla="*/ 1489588 w 1903516"/>
                <a:gd name="connsiteY1666" fmla="*/ 1650037 h 1669026"/>
                <a:gd name="connsiteX1667" fmla="*/ 1486720 w 1903516"/>
                <a:gd name="connsiteY1667" fmla="*/ 1648139 h 1669026"/>
                <a:gd name="connsiteX1668" fmla="*/ 1481993 w 1903516"/>
                <a:gd name="connsiteY1668" fmla="*/ 1645291 h 1669026"/>
                <a:gd name="connsiteX1669" fmla="*/ 1477227 w 1903516"/>
                <a:gd name="connsiteY1669" fmla="*/ 1645291 h 1669026"/>
                <a:gd name="connsiteX1670" fmla="*/ 1474393 w 1903516"/>
                <a:gd name="connsiteY1670" fmla="*/ 1644340 h 1669026"/>
                <a:gd name="connsiteX1671" fmla="*/ 1469632 w 1903516"/>
                <a:gd name="connsiteY1671" fmla="*/ 1643393 h 1669026"/>
                <a:gd name="connsiteX1672" fmla="*/ 1466799 w 1903516"/>
                <a:gd name="connsiteY1672" fmla="*/ 1640545 h 1669026"/>
                <a:gd name="connsiteX1673" fmla="*/ 1466799 w 1903516"/>
                <a:gd name="connsiteY1673" fmla="*/ 1639593 h 1669026"/>
                <a:gd name="connsiteX1674" fmla="*/ 1463935 w 1903516"/>
                <a:gd name="connsiteY1674" fmla="*/ 1635798 h 1669026"/>
                <a:gd name="connsiteX1675" fmla="*/ 1463935 w 1903516"/>
                <a:gd name="connsiteY1675" fmla="*/ 1634847 h 1669026"/>
                <a:gd name="connsiteX1676" fmla="*/ 1463004 w 1903516"/>
                <a:gd name="connsiteY1676" fmla="*/ 1631999 h 1669026"/>
                <a:gd name="connsiteX1677" fmla="*/ 1462033 w 1903516"/>
                <a:gd name="connsiteY1677" fmla="*/ 1631052 h 1669026"/>
                <a:gd name="connsiteX1678" fmla="*/ 1461106 w 1903516"/>
                <a:gd name="connsiteY1678" fmla="*/ 1630101 h 1669026"/>
                <a:gd name="connsiteX1679" fmla="*/ 1455404 w 1903516"/>
                <a:gd name="connsiteY1679" fmla="*/ 1617760 h 1669026"/>
                <a:gd name="connsiteX1680" fmla="*/ 1454438 w 1903516"/>
                <a:gd name="connsiteY1680" fmla="*/ 1616809 h 1669026"/>
                <a:gd name="connsiteX1681" fmla="*/ 1452575 w 1903516"/>
                <a:gd name="connsiteY1681" fmla="*/ 1615858 h 1669026"/>
                <a:gd name="connsiteX1682" fmla="*/ 1448780 w 1903516"/>
                <a:gd name="connsiteY1682" fmla="*/ 1615858 h 1669026"/>
                <a:gd name="connsiteX1683" fmla="*/ 1443083 w 1903516"/>
                <a:gd name="connsiteY1683" fmla="*/ 1615858 h 1669026"/>
                <a:gd name="connsiteX1684" fmla="*/ 1436409 w 1903516"/>
                <a:gd name="connsiteY1684" fmla="*/ 1616809 h 1669026"/>
                <a:gd name="connsiteX1685" fmla="*/ 1434522 w 1903516"/>
                <a:gd name="connsiteY1685" fmla="*/ 1613960 h 1669026"/>
                <a:gd name="connsiteX1686" fmla="*/ 1432619 w 1903516"/>
                <a:gd name="connsiteY1686" fmla="*/ 1612063 h 1669026"/>
                <a:gd name="connsiteX1687" fmla="*/ 1431688 w 1903516"/>
                <a:gd name="connsiteY1687" fmla="*/ 1609219 h 1669026"/>
                <a:gd name="connsiteX1688" fmla="*/ 1429790 w 1903516"/>
                <a:gd name="connsiteY1688" fmla="*/ 1607321 h 1669026"/>
                <a:gd name="connsiteX1689" fmla="*/ 1427893 w 1903516"/>
                <a:gd name="connsiteY1689" fmla="*/ 1607321 h 1669026"/>
                <a:gd name="connsiteX1690" fmla="*/ 1421224 w 1903516"/>
                <a:gd name="connsiteY1690" fmla="*/ 1606375 h 1669026"/>
                <a:gd name="connsiteX1691" fmla="*/ 1414596 w 1903516"/>
                <a:gd name="connsiteY1691" fmla="*/ 1604473 h 1669026"/>
                <a:gd name="connsiteX1692" fmla="*/ 1409830 w 1903516"/>
                <a:gd name="connsiteY1692" fmla="*/ 1602575 h 1669026"/>
                <a:gd name="connsiteX1693" fmla="*/ 1408903 w 1903516"/>
                <a:gd name="connsiteY1693" fmla="*/ 1603526 h 1669026"/>
                <a:gd name="connsiteX1694" fmla="*/ 1407932 w 1903516"/>
                <a:gd name="connsiteY1694" fmla="*/ 1609219 h 1669026"/>
                <a:gd name="connsiteX1695" fmla="*/ 1402235 w 1903516"/>
                <a:gd name="connsiteY1695" fmla="*/ 1625355 h 1669026"/>
                <a:gd name="connsiteX1696" fmla="*/ 1401308 w 1903516"/>
                <a:gd name="connsiteY1696" fmla="*/ 1628199 h 1669026"/>
                <a:gd name="connsiteX1697" fmla="*/ 1398430 w 1903516"/>
                <a:gd name="connsiteY1697" fmla="*/ 1631052 h 1669026"/>
                <a:gd name="connsiteX1698" fmla="*/ 1395611 w 1903516"/>
                <a:gd name="connsiteY1698" fmla="*/ 1628199 h 1669026"/>
                <a:gd name="connsiteX1699" fmla="*/ 1389913 w 1903516"/>
                <a:gd name="connsiteY1699" fmla="*/ 1636745 h 1669026"/>
                <a:gd name="connsiteX1700" fmla="*/ 1388942 w 1903516"/>
                <a:gd name="connsiteY1700" fmla="*/ 1637696 h 1669026"/>
                <a:gd name="connsiteX1701" fmla="*/ 1388942 w 1903516"/>
                <a:gd name="connsiteY1701" fmla="*/ 1641496 h 1669026"/>
                <a:gd name="connsiteX1702" fmla="*/ 1389913 w 1903516"/>
                <a:gd name="connsiteY1702" fmla="*/ 1642442 h 1669026"/>
                <a:gd name="connsiteX1703" fmla="*/ 1390840 w 1903516"/>
                <a:gd name="connsiteY1703" fmla="*/ 1644340 h 1669026"/>
                <a:gd name="connsiteX1704" fmla="*/ 1392742 w 1903516"/>
                <a:gd name="connsiteY1704" fmla="*/ 1646242 h 1669026"/>
                <a:gd name="connsiteX1705" fmla="*/ 1394640 w 1903516"/>
                <a:gd name="connsiteY1705" fmla="*/ 1649091 h 1669026"/>
                <a:gd name="connsiteX1706" fmla="*/ 1394640 w 1903516"/>
                <a:gd name="connsiteY1706" fmla="*/ 1650988 h 1669026"/>
                <a:gd name="connsiteX1707" fmla="*/ 1395611 w 1903516"/>
                <a:gd name="connsiteY1707" fmla="*/ 1651939 h 1669026"/>
                <a:gd name="connsiteX1708" fmla="*/ 1396542 w 1903516"/>
                <a:gd name="connsiteY1708" fmla="*/ 1653837 h 1669026"/>
                <a:gd name="connsiteX1709" fmla="*/ 1397508 w 1903516"/>
                <a:gd name="connsiteY1709" fmla="*/ 1659534 h 1669026"/>
                <a:gd name="connsiteX1710" fmla="*/ 1397508 w 1903516"/>
                <a:gd name="connsiteY1710" fmla="*/ 1660486 h 1669026"/>
                <a:gd name="connsiteX1711" fmla="*/ 1395611 w 1903516"/>
                <a:gd name="connsiteY1711" fmla="*/ 1662383 h 1669026"/>
                <a:gd name="connsiteX1712" fmla="*/ 1393708 w 1903516"/>
                <a:gd name="connsiteY1712" fmla="*/ 1664280 h 1669026"/>
                <a:gd name="connsiteX1713" fmla="*/ 1389913 w 1903516"/>
                <a:gd name="connsiteY1713" fmla="*/ 1668081 h 1669026"/>
                <a:gd name="connsiteX1714" fmla="*/ 1388942 w 1903516"/>
                <a:gd name="connsiteY1714" fmla="*/ 1669027 h 1669026"/>
                <a:gd name="connsiteX1715" fmla="*/ 1383250 w 1903516"/>
                <a:gd name="connsiteY1715" fmla="*/ 1665232 h 1669026"/>
                <a:gd name="connsiteX1716" fmla="*/ 1382324 w 1903516"/>
                <a:gd name="connsiteY1716" fmla="*/ 1664280 h 1669026"/>
                <a:gd name="connsiteX1717" fmla="*/ 1379450 w 1903516"/>
                <a:gd name="connsiteY1717" fmla="*/ 1661432 h 1669026"/>
                <a:gd name="connsiteX1718" fmla="*/ 1377552 w 1903516"/>
                <a:gd name="connsiteY1718" fmla="*/ 1659534 h 1669026"/>
                <a:gd name="connsiteX1719" fmla="*/ 1375655 w 1903516"/>
                <a:gd name="connsiteY1719" fmla="*/ 1657632 h 1669026"/>
                <a:gd name="connsiteX1720" fmla="*/ 1371855 w 1903516"/>
                <a:gd name="connsiteY1720" fmla="*/ 1656686 h 1669026"/>
                <a:gd name="connsiteX1721" fmla="*/ 1362358 w 1903516"/>
                <a:gd name="connsiteY1721" fmla="*/ 1653837 h 1669026"/>
                <a:gd name="connsiteX1722" fmla="*/ 1356665 w 1903516"/>
                <a:gd name="connsiteY1722" fmla="*/ 1653837 h 1669026"/>
                <a:gd name="connsiteX1723" fmla="*/ 1355729 w 1903516"/>
                <a:gd name="connsiteY1723" fmla="*/ 1654788 h 1669026"/>
                <a:gd name="connsiteX1724" fmla="*/ 1353837 w 1903516"/>
                <a:gd name="connsiteY1724" fmla="*/ 1656686 h 1669026"/>
                <a:gd name="connsiteX1725" fmla="*/ 1352865 w 1903516"/>
                <a:gd name="connsiteY1725" fmla="*/ 1658583 h 1669026"/>
                <a:gd name="connsiteX1726" fmla="*/ 1350037 w 1903516"/>
                <a:gd name="connsiteY1726" fmla="*/ 1657632 h 1669026"/>
                <a:gd name="connsiteX1727" fmla="*/ 1348134 w 1903516"/>
                <a:gd name="connsiteY1727" fmla="*/ 1656686 h 1669026"/>
                <a:gd name="connsiteX1728" fmla="*/ 1343368 w 1903516"/>
                <a:gd name="connsiteY1728" fmla="*/ 1654788 h 1669026"/>
                <a:gd name="connsiteX1729" fmla="*/ 1341471 w 1903516"/>
                <a:gd name="connsiteY1729" fmla="*/ 1650988 h 1669026"/>
                <a:gd name="connsiteX1730" fmla="*/ 1340539 w 1903516"/>
                <a:gd name="connsiteY1730" fmla="*/ 1650037 h 1669026"/>
                <a:gd name="connsiteX1731" fmla="*/ 1337676 w 1903516"/>
                <a:gd name="connsiteY1731" fmla="*/ 1646242 h 1669026"/>
                <a:gd name="connsiteX1732" fmla="*/ 1335773 w 1903516"/>
                <a:gd name="connsiteY1732" fmla="*/ 1644340 h 1669026"/>
                <a:gd name="connsiteX1733" fmla="*/ 1333876 w 1903516"/>
                <a:gd name="connsiteY1733" fmla="*/ 1644340 h 1669026"/>
                <a:gd name="connsiteX1734" fmla="*/ 1331973 w 1903516"/>
                <a:gd name="connsiteY1734" fmla="*/ 1645291 h 1669026"/>
                <a:gd name="connsiteX1735" fmla="*/ 1330081 w 1903516"/>
                <a:gd name="connsiteY1735" fmla="*/ 1644340 h 1669026"/>
                <a:gd name="connsiteX1736" fmla="*/ 1324378 w 1903516"/>
                <a:gd name="connsiteY1736" fmla="*/ 1638642 h 1669026"/>
                <a:gd name="connsiteX1737" fmla="*/ 1324378 w 1903516"/>
                <a:gd name="connsiteY1737" fmla="*/ 1638642 h 1669026"/>
                <a:gd name="connsiteX1738" fmla="*/ 1319652 w 1903516"/>
                <a:gd name="connsiteY1738" fmla="*/ 1637696 h 1669026"/>
                <a:gd name="connsiteX1739" fmla="*/ 1313955 w 1903516"/>
                <a:gd name="connsiteY1739" fmla="*/ 1635798 h 1669026"/>
                <a:gd name="connsiteX1740" fmla="*/ 1310155 w 1903516"/>
                <a:gd name="connsiteY1740" fmla="*/ 1636745 h 1669026"/>
                <a:gd name="connsiteX1741" fmla="*/ 1309189 w 1903516"/>
                <a:gd name="connsiteY1741" fmla="*/ 1635798 h 1669026"/>
                <a:gd name="connsiteX1742" fmla="*/ 1307291 w 1903516"/>
                <a:gd name="connsiteY1742" fmla="*/ 1632945 h 1669026"/>
                <a:gd name="connsiteX1743" fmla="*/ 1306360 w 1903516"/>
                <a:gd name="connsiteY1743" fmla="*/ 1631999 h 166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</a:cxnLst>
              <a:rect l="l" t="t" r="r" b="b"/>
              <a:pathLst>
                <a:path w="1903516" h="1669026">
                  <a:moveTo>
                    <a:pt x="1304462" y="1631999"/>
                  </a:moveTo>
                  <a:lnTo>
                    <a:pt x="1300662" y="1629150"/>
                  </a:lnTo>
                  <a:lnTo>
                    <a:pt x="1299696" y="1629150"/>
                  </a:lnTo>
                  <a:lnTo>
                    <a:pt x="1298765" y="1628199"/>
                  </a:lnTo>
                  <a:lnTo>
                    <a:pt x="1296862" y="1627252"/>
                  </a:lnTo>
                  <a:lnTo>
                    <a:pt x="1294970" y="1626301"/>
                  </a:lnTo>
                  <a:lnTo>
                    <a:pt x="1292101" y="1625355"/>
                  </a:lnTo>
                  <a:lnTo>
                    <a:pt x="1290199" y="1625355"/>
                  </a:lnTo>
                  <a:lnTo>
                    <a:pt x="1287370" y="1623452"/>
                  </a:lnTo>
                  <a:lnTo>
                    <a:pt x="1285473" y="1623452"/>
                  </a:lnTo>
                  <a:lnTo>
                    <a:pt x="1283575" y="1621555"/>
                  </a:lnTo>
                  <a:lnTo>
                    <a:pt x="1283575" y="1620604"/>
                  </a:lnTo>
                  <a:lnTo>
                    <a:pt x="1281673" y="1613960"/>
                  </a:lnTo>
                  <a:lnTo>
                    <a:pt x="1280707" y="1611121"/>
                  </a:lnTo>
                  <a:lnTo>
                    <a:pt x="1279775" y="1609219"/>
                  </a:lnTo>
                  <a:lnTo>
                    <a:pt x="1275980" y="1612063"/>
                  </a:lnTo>
                  <a:lnTo>
                    <a:pt x="1274078" y="1613009"/>
                  </a:lnTo>
                  <a:lnTo>
                    <a:pt x="1274078" y="1613009"/>
                  </a:lnTo>
                  <a:lnTo>
                    <a:pt x="1273112" y="1614906"/>
                  </a:lnTo>
                  <a:lnTo>
                    <a:pt x="1272180" y="1614906"/>
                  </a:lnTo>
                  <a:lnTo>
                    <a:pt x="1270278" y="1616809"/>
                  </a:lnTo>
                  <a:lnTo>
                    <a:pt x="1264585" y="1619657"/>
                  </a:lnTo>
                  <a:lnTo>
                    <a:pt x="1262683" y="1617760"/>
                  </a:lnTo>
                  <a:lnTo>
                    <a:pt x="1260785" y="1613960"/>
                  </a:lnTo>
                  <a:lnTo>
                    <a:pt x="1256019" y="1614906"/>
                  </a:lnTo>
                  <a:lnTo>
                    <a:pt x="1255088" y="1616809"/>
                  </a:lnTo>
                  <a:lnTo>
                    <a:pt x="1251288" y="1618706"/>
                  </a:lnTo>
                  <a:lnTo>
                    <a:pt x="1250322" y="1617760"/>
                  </a:lnTo>
                  <a:lnTo>
                    <a:pt x="1249386" y="1616809"/>
                  </a:lnTo>
                  <a:lnTo>
                    <a:pt x="1248425" y="1615858"/>
                  </a:lnTo>
                  <a:lnTo>
                    <a:pt x="1238927" y="1613009"/>
                  </a:lnTo>
                  <a:lnTo>
                    <a:pt x="1236098" y="1611121"/>
                  </a:lnTo>
                  <a:lnTo>
                    <a:pt x="1236098" y="1611121"/>
                  </a:lnTo>
                  <a:lnTo>
                    <a:pt x="1233235" y="1610170"/>
                  </a:lnTo>
                  <a:lnTo>
                    <a:pt x="1228504" y="1607321"/>
                  </a:lnTo>
                  <a:lnTo>
                    <a:pt x="1225645" y="1608273"/>
                  </a:lnTo>
                  <a:lnTo>
                    <a:pt x="1221840" y="1610170"/>
                  </a:lnTo>
                  <a:lnTo>
                    <a:pt x="1219011" y="1611121"/>
                  </a:lnTo>
                  <a:lnTo>
                    <a:pt x="1217109" y="1610170"/>
                  </a:lnTo>
                  <a:lnTo>
                    <a:pt x="1211406" y="1608273"/>
                  </a:lnTo>
                  <a:lnTo>
                    <a:pt x="1207616" y="1607321"/>
                  </a:lnTo>
                  <a:lnTo>
                    <a:pt x="1204792" y="1600678"/>
                  </a:lnTo>
                  <a:lnTo>
                    <a:pt x="1201919" y="1596878"/>
                  </a:lnTo>
                  <a:lnTo>
                    <a:pt x="1201919" y="1596878"/>
                  </a:lnTo>
                  <a:lnTo>
                    <a:pt x="1200022" y="1595926"/>
                  </a:lnTo>
                  <a:lnTo>
                    <a:pt x="1195300" y="1594029"/>
                  </a:lnTo>
                  <a:lnTo>
                    <a:pt x="1193393" y="1594029"/>
                  </a:lnTo>
                  <a:lnTo>
                    <a:pt x="1188627" y="1596878"/>
                  </a:lnTo>
                  <a:lnTo>
                    <a:pt x="1187695" y="1597829"/>
                  </a:lnTo>
                  <a:lnTo>
                    <a:pt x="1185798" y="1600678"/>
                  </a:lnTo>
                  <a:lnTo>
                    <a:pt x="1184827" y="1598780"/>
                  </a:lnTo>
                  <a:lnTo>
                    <a:pt x="1186729" y="1585483"/>
                  </a:lnTo>
                  <a:lnTo>
                    <a:pt x="1185798" y="1582634"/>
                  </a:lnTo>
                  <a:lnTo>
                    <a:pt x="1181998" y="1581688"/>
                  </a:lnTo>
                  <a:lnTo>
                    <a:pt x="1180100" y="1580737"/>
                  </a:lnTo>
                  <a:lnTo>
                    <a:pt x="1179134" y="1578839"/>
                  </a:lnTo>
                  <a:lnTo>
                    <a:pt x="1177232" y="1577888"/>
                  </a:lnTo>
                  <a:lnTo>
                    <a:pt x="1176305" y="1576937"/>
                  </a:lnTo>
                  <a:lnTo>
                    <a:pt x="1168706" y="1575039"/>
                  </a:lnTo>
                  <a:lnTo>
                    <a:pt x="1165837" y="1575039"/>
                  </a:lnTo>
                  <a:lnTo>
                    <a:pt x="1163008" y="1577888"/>
                  </a:lnTo>
                  <a:lnTo>
                    <a:pt x="1160145" y="1581688"/>
                  </a:lnTo>
                  <a:lnTo>
                    <a:pt x="1159208" y="1584537"/>
                  </a:lnTo>
                  <a:lnTo>
                    <a:pt x="1145921" y="1587385"/>
                  </a:lnTo>
                  <a:lnTo>
                    <a:pt x="1129760" y="1589283"/>
                  </a:lnTo>
                  <a:lnTo>
                    <a:pt x="1106971" y="1578839"/>
                  </a:lnTo>
                  <a:lnTo>
                    <a:pt x="1091781" y="1569342"/>
                  </a:lnTo>
                  <a:lnTo>
                    <a:pt x="1090849" y="1562698"/>
                  </a:lnTo>
                  <a:lnTo>
                    <a:pt x="1092747" y="1556050"/>
                  </a:lnTo>
                  <a:lnTo>
                    <a:pt x="1083255" y="1541806"/>
                  </a:lnTo>
                  <a:lnTo>
                    <a:pt x="1080386" y="1540860"/>
                  </a:lnTo>
                  <a:lnTo>
                    <a:pt x="1076591" y="1537060"/>
                  </a:lnTo>
                  <a:lnTo>
                    <a:pt x="1075660" y="1535163"/>
                  </a:lnTo>
                  <a:lnTo>
                    <a:pt x="1073757" y="1537060"/>
                  </a:lnTo>
                  <a:lnTo>
                    <a:pt x="1070894" y="1540860"/>
                  </a:lnTo>
                  <a:lnTo>
                    <a:pt x="1068065" y="1542757"/>
                  </a:lnTo>
                  <a:lnTo>
                    <a:pt x="1045275" y="1538962"/>
                  </a:lnTo>
                  <a:lnTo>
                    <a:pt x="1042407" y="1541806"/>
                  </a:lnTo>
                  <a:lnTo>
                    <a:pt x="1039578" y="1540860"/>
                  </a:lnTo>
                  <a:lnTo>
                    <a:pt x="1035778" y="1538962"/>
                  </a:lnTo>
                  <a:lnTo>
                    <a:pt x="1032914" y="1544660"/>
                  </a:lnTo>
                  <a:lnTo>
                    <a:pt x="1031012" y="1545606"/>
                  </a:lnTo>
                  <a:lnTo>
                    <a:pt x="1029119" y="1543709"/>
                  </a:lnTo>
                  <a:lnTo>
                    <a:pt x="1023417" y="1548455"/>
                  </a:lnTo>
                  <a:lnTo>
                    <a:pt x="1022490" y="1549406"/>
                  </a:lnTo>
                  <a:lnTo>
                    <a:pt x="1021519" y="1549406"/>
                  </a:lnTo>
                  <a:lnTo>
                    <a:pt x="1020588" y="1549406"/>
                  </a:lnTo>
                  <a:lnTo>
                    <a:pt x="1012998" y="1555103"/>
                  </a:lnTo>
                  <a:lnTo>
                    <a:pt x="1005398" y="1562698"/>
                  </a:lnTo>
                  <a:lnTo>
                    <a:pt x="1004427" y="1563645"/>
                  </a:lnTo>
                  <a:lnTo>
                    <a:pt x="1002530" y="1563645"/>
                  </a:lnTo>
                  <a:lnTo>
                    <a:pt x="987340" y="1554152"/>
                  </a:lnTo>
                  <a:lnTo>
                    <a:pt x="986409" y="1552255"/>
                  </a:lnTo>
                  <a:lnTo>
                    <a:pt x="982614" y="1549406"/>
                  </a:lnTo>
                  <a:lnTo>
                    <a:pt x="978814" y="1541806"/>
                  </a:lnTo>
                  <a:lnTo>
                    <a:pt x="975985" y="1536114"/>
                  </a:lnTo>
                  <a:lnTo>
                    <a:pt x="981648" y="1528514"/>
                  </a:lnTo>
                  <a:lnTo>
                    <a:pt x="1005398" y="1511427"/>
                  </a:lnTo>
                  <a:lnTo>
                    <a:pt x="1007296" y="1508578"/>
                  </a:lnTo>
                  <a:lnTo>
                    <a:pt x="1028183" y="1494344"/>
                  </a:lnTo>
                  <a:lnTo>
                    <a:pt x="1029119" y="1492447"/>
                  </a:lnTo>
                  <a:lnTo>
                    <a:pt x="1031983" y="1479155"/>
                  </a:lnTo>
                  <a:lnTo>
                    <a:pt x="1029119" y="1476306"/>
                  </a:lnTo>
                  <a:lnTo>
                    <a:pt x="1021519" y="1473457"/>
                  </a:lnTo>
                  <a:lnTo>
                    <a:pt x="1013924" y="1473457"/>
                  </a:lnTo>
                  <a:lnTo>
                    <a:pt x="1012998" y="1474408"/>
                  </a:lnTo>
                  <a:lnTo>
                    <a:pt x="1009198" y="1476306"/>
                  </a:lnTo>
                  <a:lnTo>
                    <a:pt x="998735" y="1478203"/>
                  </a:lnTo>
                  <a:lnTo>
                    <a:pt x="972185" y="1480101"/>
                  </a:lnTo>
                  <a:lnTo>
                    <a:pt x="962688" y="1463965"/>
                  </a:lnTo>
                  <a:lnTo>
                    <a:pt x="956995" y="1466809"/>
                  </a:lnTo>
                  <a:lnTo>
                    <a:pt x="954127" y="1464911"/>
                  </a:lnTo>
                  <a:lnTo>
                    <a:pt x="949400" y="1466809"/>
                  </a:lnTo>
                  <a:lnTo>
                    <a:pt x="934206" y="1451619"/>
                  </a:lnTo>
                  <a:lnTo>
                    <a:pt x="928513" y="1446873"/>
                  </a:lnTo>
                  <a:lnTo>
                    <a:pt x="925644" y="1444024"/>
                  </a:lnTo>
                  <a:lnTo>
                    <a:pt x="923742" y="1444024"/>
                  </a:lnTo>
                  <a:lnTo>
                    <a:pt x="919942" y="1445921"/>
                  </a:lnTo>
                  <a:lnTo>
                    <a:pt x="907621" y="1454468"/>
                  </a:lnTo>
                  <a:lnTo>
                    <a:pt x="906655" y="1455419"/>
                  </a:lnTo>
                  <a:lnTo>
                    <a:pt x="903826" y="1457316"/>
                  </a:lnTo>
                  <a:lnTo>
                    <a:pt x="899060" y="1461111"/>
                  </a:lnTo>
                  <a:lnTo>
                    <a:pt x="899060" y="1464911"/>
                  </a:lnTo>
                  <a:lnTo>
                    <a:pt x="894329" y="1478203"/>
                  </a:lnTo>
                  <a:lnTo>
                    <a:pt x="892431" y="1480101"/>
                  </a:lnTo>
                  <a:lnTo>
                    <a:pt x="891460" y="1481052"/>
                  </a:lnTo>
                  <a:lnTo>
                    <a:pt x="884836" y="1479155"/>
                  </a:lnTo>
                  <a:lnTo>
                    <a:pt x="871544" y="1469662"/>
                  </a:lnTo>
                  <a:lnTo>
                    <a:pt x="863949" y="1464911"/>
                  </a:lnTo>
                  <a:lnTo>
                    <a:pt x="854452" y="1466809"/>
                  </a:lnTo>
                  <a:lnTo>
                    <a:pt x="853481" y="1467760"/>
                  </a:lnTo>
                  <a:lnTo>
                    <a:pt x="857281" y="1472506"/>
                  </a:lnTo>
                  <a:lnTo>
                    <a:pt x="850652" y="1481052"/>
                  </a:lnTo>
                  <a:lnTo>
                    <a:pt x="847788" y="1483901"/>
                  </a:lnTo>
                  <a:lnTo>
                    <a:pt x="843988" y="1489598"/>
                  </a:lnTo>
                  <a:lnTo>
                    <a:pt x="843057" y="1490549"/>
                  </a:lnTo>
                  <a:lnTo>
                    <a:pt x="839257" y="1493398"/>
                  </a:lnTo>
                  <a:lnTo>
                    <a:pt x="834491" y="1495296"/>
                  </a:lnTo>
                  <a:lnTo>
                    <a:pt x="819301" y="1500983"/>
                  </a:lnTo>
                  <a:lnTo>
                    <a:pt x="794619" y="1507632"/>
                  </a:lnTo>
                  <a:lnTo>
                    <a:pt x="790819" y="1507632"/>
                  </a:lnTo>
                  <a:lnTo>
                    <a:pt x="782293" y="1506681"/>
                  </a:lnTo>
                  <a:lnTo>
                    <a:pt x="780390" y="1485798"/>
                  </a:lnTo>
                  <a:lnTo>
                    <a:pt x="782293" y="1484852"/>
                  </a:lnTo>
                  <a:lnTo>
                    <a:pt x="784190" y="1480101"/>
                  </a:lnTo>
                  <a:lnTo>
                    <a:pt x="776595" y="1470609"/>
                  </a:lnTo>
                  <a:lnTo>
                    <a:pt x="774698" y="1468711"/>
                  </a:lnTo>
                  <a:lnTo>
                    <a:pt x="768030" y="1456365"/>
                  </a:lnTo>
                  <a:lnTo>
                    <a:pt x="762337" y="1447819"/>
                  </a:lnTo>
                  <a:lnTo>
                    <a:pt x="758537" y="1443073"/>
                  </a:lnTo>
                  <a:lnTo>
                    <a:pt x="750942" y="1440229"/>
                  </a:lnTo>
                  <a:lnTo>
                    <a:pt x="748123" y="1440229"/>
                  </a:lnTo>
                  <a:lnTo>
                    <a:pt x="745255" y="1440229"/>
                  </a:lnTo>
                  <a:lnTo>
                    <a:pt x="738626" y="1436429"/>
                  </a:lnTo>
                  <a:lnTo>
                    <a:pt x="730080" y="1437375"/>
                  </a:lnTo>
                  <a:lnTo>
                    <a:pt x="722485" y="1443073"/>
                  </a:lnTo>
                  <a:lnTo>
                    <a:pt x="714890" y="1446873"/>
                  </a:lnTo>
                  <a:lnTo>
                    <a:pt x="706344" y="1452570"/>
                  </a:lnTo>
                  <a:lnTo>
                    <a:pt x="699695" y="1455419"/>
                  </a:lnTo>
                  <a:lnTo>
                    <a:pt x="690203" y="1476306"/>
                  </a:lnTo>
                  <a:lnTo>
                    <a:pt x="696852" y="1506681"/>
                  </a:lnTo>
                  <a:lnTo>
                    <a:pt x="693057" y="1528514"/>
                  </a:lnTo>
                  <a:lnTo>
                    <a:pt x="684506" y="1533265"/>
                  </a:lnTo>
                  <a:lnTo>
                    <a:pt x="644629" y="1536114"/>
                  </a:lnTo>
                  <a:lnTo>
                    <a:pt x="628488" y="1539909"/>
                  </a:lnTo>
                  <a:lnTo>
                    <a:pt x="621844" y="1548455"/>
                  </a:lnTo>
                  <a:lnTo>
                    <a:pt x="604752" y="1549406"/>
                  </a:lnTo>
                  <a:lnTo>
                    <a:pt x="603801" y="1550357"/>
                  </a:lnTo>
                  <a:lnTo>
                    <a:pt x="600957" y="1552255"/>
                  </a:lnTo>
                  <a:lnTo>
                    <a:pt x="599055" y="1554152"/>
                  </a:lnTo>
                  <a:lnTo>
                    <a:pt x="593357" y="1555103"/>
                  </a:lnTo>
                  <a:lnTo>
                    <a:pt x="587665" y="1556050"/>
                  </a:lnTo>
                  <a:lnTo>
                    <a:pt x="579114" y="1556050"/>
                  </a:lnTo>
                  <a:lnTo>
                    <a:pt x="577216" y="1557001"/>
                  </a:lnTo>
                  <a:lnTo>
                    <a:pt x="574367" y="1556050"/>
                  </a:lnTo>
                  <a:lnTo>
                    <a:pt x="573421" y="1556050"/>
                  </a:lnTo>
                  <a:lnTo>
                    <a:pt x="572470" y="1554152"/>
                  </a:lnTo>
                  <a:lnTo>
                    <a:pt x="571519" y="1552255"/>
                  </a:lnTo>
                  <a:lnTo>
                    <a:pt x="570573" y="1552255"/>
                  </a:lnTo>
                  <a:lnTo>
                    <a:pt x="569621" y="1551304"/>
                  </a:lnTo>
                  <a:lnTo>
                    <a:pt x="568675" y="1550357"/>
                  </a:lnTo>
                  <a:lnTo>
                    <a:pt x="565821" y="1549406"/>
                  </a:lnTo>
                  <a:lnTo>
                    <a:pt x="562978" y="1548455"/>
                  </a:lnTo>
                  <a:lnTo>
                    <a:pt x="555378" y="1542757"/>
                  </a:lnTo>
                  <a:lnTo>
                    <a:pt x="554432" y="1541806"/>
                  </a:lnTo>
                  <a:lnTo>
                    <a:pt x="552534" y="1538962"/>
                  </a:lnTo>
                  <a:lnTo>
                    <a:pt x="550632" y="1535163"/>
                  </a:lnTo>
                  <a:lnTo>
                    <a:pt x="548734" y="1533265"/>
                  </a:lnTo>
                  <a:lnTo>
                    <a:pt x="548734" y="1532314"/>
                  </a:lnTo>
                  <a:lnTo>
                    <a:pt x="544939" y="1524719"/>
                  </a:lnTo>
                  <a:lnTo>
                    <a:pt x="543988" y="1520919"/>
                  </a:lnTo>
                  <a:lnTo>
                    <a:pt x="543037" y="1517124"/>
                  </a:lnTo>
                  <a:lnTo>
                    <a:pt x="542086" y="1510475"/>
                  </a:lnTo>
                  <a:lnTo>
                    <a:pt x="541139" y="1507632"/>
                  </a:lnTo>
                  <a:lnTo>
                    <a:pt x="540188" y="1502881"/>
                  </a:lnTo>
                  <a:lnTo>
                    <a:pt x="539242" y="1499091"/>
                  </a:lnTo>
                  <a:lnTo>
                    <a:pt x="538291" y="1495296"/>
                  </a:lnTo>
                  <a:lnTo>
                    <a:pt x="537339" y="1492447"/>
                  </a:lnTo>
                  <a:lnTo>
                    <a:pt x="536388" y="1490549"/>
                  </a:lnTo>
                  <a:lnTo>
                    <a:pt x="538291" y="1483901"/>
                  </a:lnTo>
                  <a:lnTo>
                    <a:pt x="539242" y="1482003"/>
                  </a:lnTo>
                  <a:lnTo>
                    <a:pt x="540188" y="1479155"/>
                  </a:lnTo>
                  <a:lnTo>
                    <a:pt x="538291" y="1465862"/>
                  </a:lnTo>
                  <a:lnTo>
                    <a:pt x="538291" y="1463014"/>
                  </a:lnTo>
                  <a:lnTo>
                    <a:pt x="538291" y="1457316"/>
                  </a:lnTo>
                  <a:lnTo>
                    <a:pt x="540188" y="1449721"/>
                  </a:lnTo>
                  <a:lnTo>
                    <a:pt x="541139" y="1447819"/>
                  </a:lnTo>
                  <a:lnTo>
                    <a:pt x="543988" y="1444975"/>
                  </a:lnTo>
                  <a:lnTo>
                    <a:pt x="544939" y="1444024"/>
                  </a:lnTo>
                  <a:lnTo>
                    <a:pt x="545885" y="1443073"/>
                  </a:lnTo>
                  <a:lnTo>
                    <a:pt x="545885" y="1441175"/>
                  </a:lnTo>
                  <a:lnTo>
                    <a:pt x="546837" y="1439278"/>
                  </a:lnTo>
                  <a:lnTo>
                    <a:pt x="547783" y="1438327"/>
                  </a:lnTo>
                  <a:lnTo>
                    <a:pt x="547783" y="1436429"/>
                  </a:lnTo>
                  <a:lnTo>
                    <a:pt x="546837" y="1429780"/>
                  </a:lnTo>
                  <a:lnTo>
                    <a:pt x="544939" y="1416488"/>
                  </a:lnTo>
                  <a:lnTo>
                    <a:pt x="544939" y="1415542"/>
                  </a:lnTo>
                  <a:lnTo>
                    <a:pt x="544939" y="1410791"/>
                  </a:lnTo>
                  <a:lnTo>
                    <a:pt x="543988" y="1406044"/>
                  </a:lnTo>
                  <a:lnTo>
                    <a:pt x="544939" y="1403196"/>
                  </a:lnTo>
                  <a:lnTo>
                    <a:pt x="544939" y="1402250"/>
                  </a:lnTo>
                  <a:lnTo>
                    <a:pt x="545885" y="1399396"/>
                  </a:lnTo>
                  <a:lnTo>
                    <a:pt x="553480" y="1391806"/>
                  </a:lnTo>
                  <a:lnTo>
                    <a:pt x="554432" y="1390855"/>
                  </a:lnTo>
                  <a:lnTo>
                    <a:pt x="555378" y="1387055"/>
                  </a:lnTo>
                  <a:lnTo>
                    <a:pt x="555378" y="1383260"/>
                  </a:lnTo>
                  <a:lnTo>
                    <a:pt x="549685" y="1358583"/>
                  </a:lnTo>
                  <a:lnTo>
                    <a:pt x="548734" y="1350983"/>
                  </a:lnTo>
                  <a:lnTo>
                    <a:pt x="546837" y="1346237"/>
                  </a:lnTo>
                  <a:lnTo>
                    <a:pt x="546837" y="1344339"/>
                  </a:lnTo>
                  <a:lnTo>
                    <a:pt x="548734" y="1338642"/>
                  </a:lnTo>
                  <a:lnTo>
                    <a:pt x="548734" y="1337691"/>
                  </a:lnTo>
                  <a:lnTo>
                    <a:pt x="547783" y="1331047"/>
                  </a:lnTo>
                  <a:lnTo>
                    <a:pt x="549685" y="1321550"/>
                  </a:lnTo>
                  <a:lnTo>
                    <a:pt x="550632" y="1320603"/>
                  </a:lnTo>
                  <a:lnTo>
                    <a:pt x="555378" y="1320603"/>
                  </a:lnTo>
                  <a:lnTo>
                    <a:pt x="559178" y="1319652"/>
                  </a:lnTo>
                  <a:lnTo>
                    <a:pt x="561075" y="1319652"/>
                  </a:lnTo>
                  <a:lnTo>
                    <a:pt x="562978" y="1316803"/>
                  </a:lnTo>
                  <a:lnTo>
                    <a:pt x="562978" y="1315857"/>
                  </a:lnTo>
                  <a:lnTo>
                    <a:pt x="562026" y="1312057"/>
                  </a:lnTo>
                  <a:lnTo>
                    <a:pt x="562026" y="1308257"/>
                  </a:lnTo>
                  <a:lnTo>
                    <a:pt x="563924" y="1303511"/>
                  </a:lnTo>
                  <a:lnTo>
                    <a:pt x="564875" y="1299716"/>
                  </a:lnTo>
                  <a:lnTo>
                    <a:pt x="565821" y="1297814"/>
                  </a:lnTo>
                  <a:lnTo>
                    <a:pt x="567724" y="1295916"/>
                  </a:lnTo>
                  <a:lnTo>
                    <a:pt x="568675" y="1294019"/>
                  </a:lnTo>
                  <a:lnTo>
                    <a:pt x="569621" y="1288321"/>
                  </a:lnTo>
                  <a:lnTo>
                    <a:pt x="571519" y="1287370"/>
                  </a:lnTo>
                  <a:lnTo>
                    <a:pt x="571519" y="1281673"/>
                  </a:lnTo>
                  <a:lnTo>
                    <a:pt x="572470" y="1280727"/>
                  </a:lnTo>
                  <a:lnTo>
                    <a:pt x="573421" y="1276927"/>
                  </a:lnTo>
                  <a:lnTo>
                    <a:pt x="576270" y="1265532"/>
                  </a:lnTo>
                  <a:lnTo>
                    <a:pt x="582914" y="1251303"/>
                  </a:lnTo>
                  <a:lnTo>
                    <a:pt x="581967" y="1248454"/>
                  </a:lnTo>
                  <a:lnTo>
                    <a:pt x="580065" y="1243708"/>
                  </a:lnTo>
                  <a:lnTo>
                    <a:pt x="578167" y="1221865"/>
                  </a:lnTo>
                  <a:lnTo>
                    <a:pt x="581016" y="1217119"/>
                  </a:lnTo>
                  <a:lnTo>
                    <a:pt x="571519" y="1208573"/>
                  </a:lnTo>
                  <a:lnTo>
                    <a:pt x="568675" y="1205729"/>
                  </a:lnTo>
                  <a:lnTo>
                    <a:pt x="567724" y="1203826"/>
                  </a:lnTo>
                  <a:lnTo>
                    <a:pt x="565821" y="1200983"/>
                  </a:lnTo>
                  <a:lnTo>
                    <a:pt x="564875" y="1195285"/>
                  </a:lnTo>
                  <a:lnTo>
                    <a:pt x="560129" y="1193383"/>
                  </a:lnTo>
                  <a:lnTo>
                    <a:pt x="556329" y="1191485"/>
                  </a:lnTo>
                  <a:lnTo>
                    <a:pt x="552534" y="1190534"/>
                  </a:lnTo>
                  <a:lnTo>
                    <a:pt x="551583" y="1190534"/>
                  </a:lnTo>
                  <a:lnTo>
                    <a:pt x="550632" y="1191485"/>
                  </a:lnTo>
                  <a:lnTo>
                    <a:pt x="551583" y="1180091"/>
                  </a:lnTo>
                  <a:lnTo>
                    <a:pt x="553480" y="1179139"/>
                  </a:lnTo>
                  <a:lnTo>
                    <a:pt x="554432" y="1178193"/>
                  </a:lnTo>
                  <a:lnTo>
                    <a:pt x="555378" y="1177242"/>
                  </a:lnTo>
                  <a:lnTo>
                    <a:pt x="559178" y="1176296"/>
                  </a:lnTo>
                  <a:lnTo>
                    <a:pt x="561075" y="1174393"/>
                  </a:lnTo>
                  <a:lnTo>
                    <a:pt x="562978" y="1173442"/>
                  </a:lnTo>
                  <a:lnTo>
                    <a:pt x="563924" y="1170598"/>
                  </a:lnTo>
                  <a:lnTo>
                    <a:pt x="564875" y="1169647"/>
                  </a:lnTo>
                  <a:lnTo>
                    <a:pt x="566773" y="1170598"/>
                  </a:lnTo>
                  <a:lnTo>
                    <a:pt x="567724" y="1169647"/>
                  </a:lnTo>
                  <a:lnTo>
                    <a:pt x="568675" y="1168696"/>
                  </a:lnTo>
                  <a:lnTo>
                    <a:pt x="570573" y="1166798"/>
                  </a:lnTo>
                  <a:lnTo>
                    <a:pt x="570573" y="1164901"/>
                  </a:lnTo>
                  <a:lnTo>
                    <a:pt x="572470" y="1163003"/>
                  </a:lnTo>
                  <a:lnTo>
                    <a:pt x="574367" y="1162052"/>
                  </a:lnTo>
                  <a:lnTo>
                    <a:pt x="576270" y="1159203"/>
                  </a:lnTo>
                  <a:lnTo>
                    <a:pt x="581016" y="1151608"/>
                  </a:lnTo>
                  <a:lnTo>
                    <a:pt x="584811" y="1150657"/>
                  </a:lnTo>
                  <a:lnTo>
                    <a:pt x="585762" y="1149706"/>
                  </a:lnTo>
                  <a:lnTo>
                    <a:pt x="587665" y="1144960"/>
                  </a:lnTo>
                  <a:lnTo>
                    <a:pt x="588611" y="1144014"/>
                  </a:lnTo>
                  <a:lnTo>
                    <a:pt x="589562" y="1144014"/>
                  </a:lnTo>
                  <a:lnTo>
                    <a:pt x="593357" y="1144014"/>
                  </a:lnTo>
                  <a:lnTo>
                    <a:pt x="594308" y="1144014"/>
                  </a:lnTo>
                  <a:lnTo>
                    <a:pt x="599055" y="1143062"/>
                  </a:lnTo>
                  <a:lnTo>
                    <a:pt x="603801" y="1144014"/>
                  </a:lnTo>
                  <a:lnTo>
                    <a:pt x="605703" y="1143062"/>
                  </a:lnTo>
                  <a:lnTo>
                    <a:pt x="609498" y="1142111"/>
                  </a:lnTo>
                  <a:lnTo>
                    <a:pt x="619942" y="1131677"/>
                  </a:lnTo>
                  <a:lnTo>
                    <a:pt x="618991" y="1125980"/>
                  </a:lnTo>
                  <a:lnTo>
                    <a:pt x="617098" y="1124083"/>
                  </a:lnTo>
                  <a:lnTo>
                    <a:pt x="616147" y="1123131"/>
                  </a:lnTo>
                  <a:lnTo>
                    <a:pt x="615201" y="1121234"/>
                  </a:lnTo>
                  <a:lnTo>
                    <a:pt x="613298" y="1120283"/>
                  </a:lnTo>
                  <a:lnTo>
                    <a:pt x="611396" y="1119336"/>
                  </a:lnTo>
                  <a:lnTo>
                    <a:pt x="606654" y="1118385"/>
                  </a:lnTo>
                  <a:lnTo>
                    <a:pt x="602854" y="1118385"/>
                  </a:lnTo>
                  <a:lnTo>
                    <a:pt x="600006" y="1117434"/>
                  </a:lnTo>
                  <a:lnTo>
                    <a:pt x="595260" y="1116488"/>
                  </a:lnTo>
                  <a:lnTo>
                    <a:pt x="592411" y="1115537"/>
                  </a:lnTo>
                  <a:lnTo>
                    <a:pt x="588611" y="1108893"/>
                  </a:lnTo>
                  <a:lnTo>
                    <a:pt x="588611" y="1107942"/>
                  </a:lnTo>
                  <a:lnTo>
                    <a:pt x="588611" y="1106039"/>
                  </a:lnTo>
                  <a:lnTo>
                    <a:pt x="585762" y="1105093"/>
                  </a:lnTo>
                  <a:lnTo>
                    <a:pt x="583865" y="1104142"/>
                  </a:lnTo>
                  <a:lnTo>
                    <a:pt x="583865" y="1099395"/>
                  </a:lnTo>
                  <a:lnTo>
                    <a:pt x="580065" y="1096547"/>
                  </a:lnTo>
                  <a:lnTo>
                    <a:pt x="578167" y="1094649"/>
                  </a:lnTo>
                  <a:lnTo>
                    <a:pt x="577216" y="1093698"/>
                  </a:lnTo>
                  <a:lnTo>
                    <a:pt x="574367" y="1092747"/>
                  </a:lnTo>
                  <a:lnTo>
                    <a:pt x="572470" y="1095601"/>
                  </a:lnTo>
                  <a:lnTo>
                    <a:pt x="570573" y="1099395"/>
                  </a:lnTo>
                  <a:lnTo>
                    <a:pt x="568675" y="1100347"/>
                  </a:lnTo>
                  <a:lnTo>
                    <a:pt x="563924" y="1099395"/>
                  </a:lnTo>
                  <a:lnTo>
                    <a:pt x="556329" y="1097498"/>
                  </a:lnTo>
                  <a:lnTo>
                    <a:pt x="552534" y="1096547"/>
                  </a:lnTo>
                  <a:lnTo>
                    <a:pt x="550632" y="1092747"/>
                  </a:lnTo>
                  <a:lnTo>
                    <a:pt x="549685" y="1091801"/>
                  </a:lnTo>
                  <a:lnTo>
                    <a:pt x="541139" y="1086103"/>
                  </a:lnTo>
                  <a:lnTo>
                    <a:pt x="534491" y="1089903"/>
                  </a:lnTo>
                  <a:lnTo>
                    <a:pt x="534491" y="1089903"/>
                  </a:lnTo>
                  <a:lnTo>
                    <a:pt x="530696" y="1090854"/>
                  </a:lnTo>
                  <a:lnTo>
                    <a:pt x="527847" y="1090854"/>
                  </a:lnTo>
                  <a:lnTo>
                    <a:pt x="515521" y="1088001"/>
                  </a:lnTo>
                  <a:lnTo>
                    <a:pt x="511721" y="1088952"/>
                  </a:lnTo>
                  <a:lnTo>
                    <a:pt x="510755" y="1089903"/>
                  </a:lnTo>
                  <a:lnTo>
                    <a:pt x="504126" y="1091801"/>
                  </a:lnTo>
                  <a:lnTo>
                    <a:pt x="503160" y="1092747"/>
                  </a:lnTo>
                  <a:lnTo>
                    <a:pt x="501262" y="1089903"/>
                  </a:lnTo>
                  <a:lnTo>
                    <a:pt x="498428" y="1089903"/>
                  </a:lnTo>
                  <a:lnTo>
                    <a:pt x="494634" y="1087054"/>
                  </a:lnTo>
                  <a:lnTo>
                    <a:pt x="494634" y="1084206"/>
                  </a:lnTo>
                  <a:lnTo>
                    <a:pt x="496531" y="1082303"/>
                  </a:lnTo>
                  <a:lnTo>
                    <a:pt x="494634" y="1080406"/>
                  </a:lnTo>
                  <a:lnTo>
                    <a:pt x="492731" y="1077557"/>
                  </a:lnTo>
                  <a:lnTo>
                    <a:pt x="492731" y="1077557"/>
                  </a:lnTo>
                  <a:lnTo>
                    <a:pt x="488936" y="1076611"/>
                  </a:lnTo>
                  <a:lnTo>
                    <a:pt x="487985" y="1075660"/>
                  </a:lnTo>
                  <a:lnTo>
                    <a:pt x="487039" y="1073762"/>
                  </a:lnTo>
                  <a:lnTo>
                    <a:pt x="485136" y="1073762"/>
                  </a:lnTo>
                  <a:lnTo>
                    <a:pt x="484190" y="1070913"/>
                  </a:lnTo>
                  <a:lnTo>
                    <a:pt x="482293" y="1069962"/>
                  </a:lnTo>
                  <a:lnTo>
                    <a:pt x="480390" y="1069011"/>
                  </a:lnTo>
                  <a:lnTo>
                    <a:pt x="478493" y="1068065"/>
                  </a:lnTo>
                  <a:lnTo>
                    <a:pt x="477546" y="1067114"/>
                  </a:lnTo>
                  <a:lnTo>
                    <a:pt x="476595" y="1066167"/>
                  </a:lnTo>
                  <a:lnTo>
                    <a:pt x="474693" y="1064265"/>
                  </a:lnTo>
                  <a:lnTo>
                    <a:pt x="470898" y="1061416"/>
                  </a:lnTo>
                  <a:lnTo>
                    <a:pt x="470898" y="1061416"/>
                  </a:lnTo>
                  <a:lnTo>
                    <a:pt x="468995" y="1060470"/>
                  </a:lnTo>
                  <a:lnTo>
                    <a:pt x="467098" y="1056670"/>
                  </a:lnTo>
                  <a:lnTo>
                    <a:pt x="463303" y="1052875"/>
                  </a:lnTo>
                  <a:lnTo>
                    <a:pt x="458557" y="1054772"/>
                  </a:lnTo>
                  <a:lnTo>
                    <a:pt x="454757" y="1053821"/>
                  </a:lnTo>
                  <a:lnTo>
                    <a:pt x="453806" y="1052875"/>
                  </a:lnTo>
                  <a:lnTo>
                    <a:pt x="452859" y="1049075"/>
                  </a:lnTo>
                  <a:lnTo>
                    <a:pt x="451908" y="1048129"/>
                  </a:lnTo>
                  <a:lnTo>
                    <a:pt x="440513" y="1040529"/>
                  </a:lnTo>
                  <a:lnTo>
                    <a:pt x="440513" y="1037680"/>
                  </a:lnTo>
                  <a:lnTo>
                    <a:pt x="440513" y="1036734"/>
                  </a:lnTo>
                  <a:lnTo>
                    <a:pt x="439567" y="1036734"/>
                  </a:lnTo>
                  <a:lnTo>
                    <a:pt x="437665" y="1036734"/>
                  </a:lnTo>
                  <a:lnTo>
                    <a:pt x="432918" y="1033885"/>
                  </a:lnTo>
                  <a:lnTo>
                    <a:pt x="431967" y="1034832"/>
                  </a:lnTo>
                  <a:lnTo>
                    <a:pt x="431016" y="1035783"/>
                  </a:lnTo>
                  <a:lnTo>
                    <a:pt x="427221" y="1031037"/>
                  </a:lnTo>
                  <a:lnTo>
                    <a:pt x="423426" y="1030085"/>
                  </a:lnTo>
                  <a:lnTo>
                    <a:pt x="422475" y="1030085"/>
                  </a:lnTo>
                  <a:lnTo>
                    <a:pt x="419626" y="1028188"/>
                  </a:lnTo>
                  <a:lnTo>
                    <a:pt x="419626" y="1027237"/>
                  </a:lnTo>
                  <a:lnTo>
                    <a:pt x="417728" y="1025339"/>
                  </a:lnTo>
                  <a:lnTo>
                    <a:pt x="412977" y="1027237"/>
                  </a:lnTo>
                  <a:lnTo>
                    <a:pt x="411080" y="1029139"/>
                  </a:lnTo>
                  <a:lnTo>
                    <a:pt x="408231" y="1031037"/>
                  </a:lnTo>
                  <a:lnTo>
                    <a:pt x="405383" y="1031983"/>
                  </a:lnTo>
                  <a:lnTo>
                    <a:pt x="404436" y="1032934"/>
                  </a:lnTo>
                  <a:lnTo>
                    <a:pt x="401588" y="1033885"/>
                  </a:lnTo>
                  <a:lnTo>
                    <a:pt x="398739" y="1035783"/>
                  </a:lnTo>
                  <a:lnTo>
                    <a:pt x="396841" y="1043378"/>
                  </a:lnTo>
                  <a:lnTo>
                    <a:pt x="394939" y="1044329"/>
                  </a:lnTo>
                  <a:lnTo>
                    <a:pt x="388290" y="1045275"/>
                  </a:lnTo>
                  <a:lnTo>
                    <a:pt x="383544" y="1044329"/>
                  </a:lnTo>
                  <a:lnTo>
                    <a:pt x="379749" y="1047178"/>
                  </a:lnTo>
                  <a:lnTo>
                    <a:pt x="377847" y="1049075"/>
                  </a:lnTo>
                  <a:lnTo>
                    <a:pt x="375003" y="1047178"/>
                  </a:lnTo>
                  <a:lnTo>
                    <a:pt x="374052" y="1046226"/>
                  </a:lnTo>
                  <a:lnTo>
                    <a:pt x="372154" y="1046226"/>
                  </a:lnTo>
                  <a:lnTo>
                    <a:pt x="368354" y="1044329"/>
                  </a:lnTo>
                  <a:lnTo>
                    <a:pt x="367408" y="1039578"/>
                  </a:lnTo>
                  <a:lnTo>
                    <a:pt x="363608" y="1037680"/>
                  </a:lnTo>
                  <a:lnTo>
                    <a:pt x="361711" y="1036734"/>
                  </a:lnTo>
                  <a:lnTo>
                    <a:pt x="358857" y="1033885"/>
                  </a:lnTo>
                  <a:lnTo>
                    <a:pt x="357911" y="1030085"/>
                  </a:lnTo>
                  <a:lnTo>
                    <a:pt x="357911" y="1027237"/>
                  </a:lnTo>
                  <a:lnTo>
                    <a:pt x="357911" y="1027237"/>
                  </a:lnTo>
                  <a:lnTo>
                    <a:pt x="357911" y="1026285"/>
                  </a:lnTo>
                  <a:lnTo>
                    <a:pt x="360759" y="1025339"/>
                  </a:lnTo>
                  <a:lnTo>
                    <a:pt x="363608" y="1025339"/>
                  </a:lnTo>
                  <a:lnTo>
                    <a:pt x="364554" y="1024388"/>
                  </a:lnTo>
                  <a:lnTo>
                    <a:pt x="365506" y="1021549"/>
                  </a:lnTo>
                  <a:lnTo>
                    <a:pt x="366457" y="1019652"/>
                  </a:lnTo>
                  <a:lnTo>
                    <a:pt x="368354" y="1016803"/>
                  </a:lnTo>
                  <a:lnTo>
                    <a:pt x="370252" y="1015852"/>
                  </a:lnTo>
                  <a:lnTo>
                    <a:pt x="372154" y="1013954"/>
                  </a:lnTo>
                  <a:lnTo>
                    <a:pt x="372154" y="1013003"/>
                  </a:lnTo>
                  <a:lnTo>
                    <a:pt x="370252" y="1009208"/>
                  </a:lnTo>
                  <a:lnTo>
                    <a:pt x="370252" y="996862"/>
                  </a:lnTo>
                  <a:lnTo>
                    <a:pt x="369306" y="994965"/>
                  </a:lnTo>
                  <a:lnTo>
                    <a:pt x="370252" y="993067"/>
                  </a:lnTo>
                  <a:lnTo>
                    <a:pt x="370252" y="989267"/>
                  </a:lnTo>
                  <a:lnTo>
                    <a:pt x="370252" y="985472"/>
                  </a:lnTo>
                  <a:lnTo>
                    <a:pt x="371203" y="982619"/>
                  </a:lnTo>
                  <a:lnTo>
                    <a:pt x="372154" y="980721"/>
                  </a:lnTo>
                  <a:lnTo>
                    <a:pt x="373101" y="975975"/>
                  </a:lnTo>
                  <a:lnTo>
                    <a:pt x="375003" y="972175"/>
                  </a:lnTo>
                  <a:lnTo>
                    <a:pt x="375003" y="971229"/>
                  </a:lnTo>
                  <a:lnTo>
                    <a:pt x="376900" y="960785"/>
                  </a:lnTo>
                  <a:lnTo>
                    <a:pt x="377847" y="956039"/>
                  </a:lnTo>
                  <a:lnTo>
                    <a:pt x="378798" y="952239"/>
                  </a:lnTo>
                  <a:lnTo>
                    <a:pt x="379749" y="951288"/>
                  </a:lnTo>
                  <a:lnTo>
                    <a:pt x="379749" y="950342"/>
                  </a:lnTo>
                  <a:lnTo>
                    <a:pt x="377847" y="949390"/>
                  </a:lnTo>
                  <a:lnTo>
                    <a:pt x="371203" y="943693"/>
                  </a:lnTo>
                  <a:lnTo>
                    <a:pt x="370252" y="945590"/>
                  </a:lnTo>
                  <a:lnTo>
                    <a:pt x="368354" y="947493"/>
                  </a:lnTo>
                  <a:lnTo>
                    <a:pt x="368354" y="949390"/>
                  </a:lnTo>
                  <a:lnTo>
                    <a:pt x="366457" y="949390"/>
                  </a:lnTo>
                  <a:lnTo>
                    <a:pt x="365506" y="951288"/>
                  </a:lnTo>
                  <a:lnTo>
                    <a:pt x="363608" y="953185"/>
                  </a:lnTo>
                  <a:lnTo>
                    <a:pt x="362657" y="953185"/>
                  </a:lnTo>
                  <a:lnTo>
                    <a:pt x="358857" y="952239"/>
                  </a:lnTo>
                  <a:lnTo>
                    <a:pt x="356013" y="950342"/>
                  </a:lnTo>
                  <a:lnTo>
                    <a:pt x="353165" y="947493"/>
                  </a:lnTo>
                  <a:lnTo>
                    <a:pt x="351262" y="946542"/>
                  </a:lnTo>
                  <a:lnTo>
                    <a:pt x="348418" y="945590"/>
                  </a:lnTo>
                  <a:lnTo>
                    <a:pt x="347467" y="946542"/>
                  </a:lnTo>
                  <a:lnTo>
                    <a:pt x="344619" y="949390"/>
                  </a:lnTo>
                  <a:lnTo>
                    <a:pt x="342721" y="951288"/>
                  </a:lnTo>
                  <a:lnTo>
                    <a:pt x="339867" y="953185"/>
                  </a:lnTo>
                  <a:lnTo>
                    <a:pt x="337024" y="955088"/>
                  </a:lnTo>
                  <a:lnTo>
                    <a:pt x="334175" y="953185"/>
                  </a:lnTo>
                  <a:lnTo>
                    <a:pt x="334175" y="940844"/>
                  </a:lnTo>
                  <a:lnTo>
                    <a:pt x="335121" y="937995"/>
                  </a:lnTo>
                  <a:lnTo>
                    <a:pt x="336072" y="937049"/>
                  </a:lnTo>
                  <a:lnTo>
                    <a:pt x="338921" y="934196"/>
                  </a:lnTo>
                  <a:lnTo>
                    <a:pt x="339867" y="933249"/>
                  </a:lnTo>
                  <a:lnTo>
                    <a:pt x="341770" y="932298"/>
                  </a:lnTo>
                  <a:lnTo>
                    <a:pt x="342721" y="931352"/>
                  </a:lnTo>
                  <a:lnTo>
                    <a:pt x="344619" y="930401"/>
                  </a:lnTo>
                  <a:lnTo>
                    <a:pt x="345565" y="929449"/>
                  </a:lnTo>
                  <a:lnTo>
                    <a:pt x="346516" y="928503"/>
                  </a:lnTo>
                  <a:lnTo>
                    <a:pt x="348418" y="927552"/>
                  </a:lnTo>
                  <a:lnTo>
                    <a:pt x="351262" y="925654"/>
                  </a:lnTo>
                  <a:lnTo>
                    <a:pt x="354111" y="923757"/>
                  </a:lnTo>
                  <a:lnTo>
                    <a:pt x="355062" y="922806"/>
                  </a:lnTo>
                  <a:lnTo>
                    <a:pt x="356013" y="921855"/>
                  </a:lnTo>
                  <a:lnTo>
                    <a:pt x="358857" y="919957"/>
                  </a:lnTo>
                  <a:lnTo>
                    <a:pt x="360759" y="918060"/>
                  </a:lnTo>
                  <a:lnTo>
                    <a:pt x="364554" y="911411"/>
                  </a:lnTo>
                  <a:lnTo>
                    <a:pt x="363608" y="903816"/>
                  </a:lnTo>
                  <a:lnTo>
                    <a:pt x="362657" y="901919"/>
                  </a:lnTo>
                  <a:lnTo>
                    <a:pt x="360759" y="898119"/>
                  </a:lnTo>
                  <a:lnTo>
                    <a:pt x="358857" y="895270"/>
                  </a:lnTo>
                  <a:lnTo>
                    <a:pt x="357911" y="894324"/>
                  </a:lnTo>
                  <a:lnTo>
                    <a:pt x="356013" y="891480"/>
                  </a:lnTo>
                  <a:lnTo>
                    <a:pt x="355062" y="890534"/>
                  </a:lnTo>
                  <a:lnTo>
                    <a:pt x="352213" y="886734"/>
                  </a:lnTo>
                  <a:lnTo>
                    <a:pt x="351262" y="885783"/>
                  </a:lnTo>
                  <a:lnTo>
                    <a:pt x="348418" y="869647"/>
                  </a:lnTo>
                  <a:lnTo>
                    <a:pt x="349365" y="868695"/>
                  </a:lnTo>
                  <a:lnTo>
                    <a:pt x="350316" y="866793"/>
                  </a:lnTo>
                  <a:lnTo>
                    <a:pt x="351262" y="864895"/>
                  </a:lnTo>
                  <a:lnTo>
                    <a:pt x="357911" y="852554"/>
                  </a:lnTo>
                  <a:lnTo>
                    <a:pt x="351262" y="845911"/>
                  </a:lnTo>
                  <a:lnTo>
                    <a:pt x="357911" y="821224"/>
                  </a:lnTo>
                  <a:lnTo>
                    <a:pt x="359808" y="820272"/>
                  </a:lnTo>
                  <a:lnTo>
                    <a:pt x="375003" y="811726"/>
                  </a:lnTo>
                  <a:lnTo>
                    <a:pt x="389242" y="792737"/>
                  </a:lnTo>
                  <a:lnTo>
                    <a:pt x="390193" y="791790"/>
                  </a:lnTo>
                  <a:lnTo>
                    <a:pt x="393988" y="789893"/>
                  </a:lnTo>
                  <a:lnTo>
                    <a:pt x="409182" y="788942"/>
                  </a:lnTo>
                  <a:lnTo>
                    <a:pt x="417728" y="770908"/>
                  </a:lnTo>
                  <a:lnTo>
                    <a:pt x="416777" y="768059"/>
                  </a:lnTo>
                  <a:lnTo>
                    <a:pt x="416777" y="765216"/>
                  </a:lnTo>
                  <a:lnTo>
                    <a:pt x="416777" y="764264"/>
                  </a:lnTo>
                  <a:lnTo>
                    <a:pt x="415831" y="761416"/>
                  </a:lnTo>
                  <a:lnTo>
                    <a:pt x="418675" y="760464"/>
                  </a:lnTo>
                  <a:lnTo>
                    <a:pt x="420577" y="758567"/>
                  </a:lnTo>
                  <a:lnTo>
                    <a:pt x="422475" y="756665"/>
                  </a:lnTo>
                  <a:lnTo>
                    <a:pt x="421524" y="750021"/>
                  </a:lnTo>
                  <a:lnTo>
                    <a:pt x="418675" y="740529"/>
                  </a:lnTo>
                  <a:lnTo>
                    <a:pt x="415831" y="739577"/>
                  </a:lnTo>
                  <a:lnTo>
                    <a:pt x="414880" y="735782"/>
                  </a:lnTo>
                  <a:lnTo>
                    <a:pt x="410134" y="733880"/>
                  </a:lnTo>
                  <a:lnTo>
                    <a:pt x="409182" y="732929"/>
                  </a:lnTo>
                  <a:lnTo>
                    <a:pt x="408231" y="728183"/>
                  </a:lnTo>
                  <a:lnTo>
                    <a:pt x="407280" y="721539"/>
                  </a:lnTo>
                  <a:lnTo>
                    <a:pt x="409182" y="717739"/>
                  </a:lnTo>
                  <a:lnTo>
                    <a:pt x="407280" y="704447"/>
                  </a:lnTo>
                  <a:lnTo>
                    <a:pt x="404436" y="702549"/>
                  </a:lnTo>
                  <a:lnTo>
                    <a:pt x="399685" y="697803"/>
                  </a:lnTo>
                  <a:lnTo>
                    <a:pt x="393988" y="696852"/>
                  </a:lnTo>
                  <a:lnTo>
                    <a:pt x="387344" y="694949"/>
                  </a:lnTo>
                  <a:lnTo>
                    <a:pt x="380695" y="695900"/>
                  </a:lnTo>
                  <a:lnTo>
                    <a:pt x="377847" y="696852"/>
                  </a:lnTo>
                  <a:lnTo>
                    <a:pt x="375949" y="698749"/>
                  </a:lnTo>
                  <a:lnTo>
                    <a:pt x="366457" y="695900"/>
                  </a:lnTo>
                  <a:lnTo>
                    <a:pt x="364554" y="696852"/>
                  </a:lnTo>
                  <a:lnTo>
                    <a:pt x="360759" y="697803"/>
                  </a:lnTo>
                  <a:lnTo>
                    <a:pt x="358857" y="694949"/>
                  </a:lnTo>
                  <a:lnTo>
                    <a:pt x="355062" y="692106"/>
                  </a:lnTo>
                  <a:lnTo>
                    <a:pt x="356960" y="690203"/>
                  </a:lnTo>
                  <a:lnTo>
                    <a:pt x="355062" y="688306"/>
                  </a:lnTo>
                  <a:lnTo>
                    <a:pt x="356013" y="683559"/>
                  </a:lnTo>
                  <a:lnTo>
                    <a:pt x="355062" y="683559"/>
                  </a:lnTo>
                  <a:lnTo>
                    <a:pt x="355062" y="675013"/>
                  </a:lnTo>
                  <a:lnTo>
                    <a:pt x="356013" y="673116"/>
                  </a:lnTo>
                  <a:lnTo>
                    <a:pt x="356013" y="672165"/>
                  </a:lnTo>
                  <a:lnTo>
                    <a:pt x="355062" y="665521"/>
                  </a:lnTo>
                  <a:lnTo>
                    <a:pt x="352213" y="660775"/>
                  </a:lnTo>
                  <a:lnTo>
                    <a:pt x="352213" y="658872"/>
                  </a:lnTo>
                  <a:lnTo>
                    <a:pt x="349365" y="657921"/>
                  </a:lnTo>
                  <a:lnTo>
                    <a:pt x="349365" y="656975"/>
                  </a:lnTo>
                  <a:lnTo>
                    <a:pt x="347467" y="656024"/>
                  </a:lnTo>
                  <a:lnTo>
                    <a:pt x="341770" y="656024"/>
                  </a:lnTo>
                  <a:lnTo>
                    <a:pt x="335121" y="656975"/>
                  </a:lnTo>
                  <a:lnTo>
                    <a:pt x="327526" y="657921"/>
                  </a:lnTo>
                  <a:lnTo>
                    <a:pt x="324683" y="656975"/>
                  </a:lnTo>
                  <a:lnTo>
                    <a:pt x="323731" y="654136"/>
                  </a:lnTo>
                  <a:lnTo>
                    <a:pt x="318034" y="652234"/>
                  </a:lnTo>
                  <a:lnTo>
                    <a:pt x="314234" y="653185"/>
                  </a:lnTo>
                  <a:lnTo>
                    <a:pt x="308537" y="651287"/>
                  </a:lnTo>
                  <a:lnTo>
                    <a:pt x="300942" y="649390"/>
                  </a:lnTo>
                  <a:lnTo>
                    <a:pt x="293347" y="644639"/>
                  </a:lnTo>
                  <a:lnTo>
                    <a:pt x="292396" y="642741"/>
                  </a:lnTo>
                  <a:lnTo>
                    <a:pt x="291449" y="641790"/>
                  </a:lnTo>
                  <a:lnTo>
                    <a:pt x="290518" y="638941"/>
                  </a:lnTo>
                  <a:lnTo>
                    <a:pt x="287649" y="625649"/>
                  </a:lnTo>
                  <a:lnTo>
                    <a:pt x="285752" y="622800"/>
                  </a:lnTo>
                  <a:lnTo>
                    <a:pt x="285752" y="620903"/>
                  </a:lnTo>
                  <a:lnTo>
                    <a:pt x="285752" y="619957"/>
                  </a:lnTo>
                  <a:lnTo>
                    <a:pt x="284821" y="617108"/>
                  </a:lnTo>
                  <a:lnTo>
                    <a:pt x="284821" y="616157"/>
                  </a:lnTo>
                  <a:lnTo>
                    <a:pt x="285752" y="612362"/>
                  </a:lnTo>
                  <a:lnTo>
                    <a:pt x="284821" y="607611"/>
                  </a:lnTo>
                  <a:lnTo>
                    <a:pt x="283849" y="605713"/>
                  </a:lnTo>
                  <a:lnTo>
                    <a:pt x="280055" y="604762"/>
                  </a:lnTo>
                  <a:lnTo>
                    <a:pt x="281026" y="600016"/>
                  </a:lnTo>
                  <a:lnTo>
                    <a:pt x="266762" y="537359"/>
                  </a:lnTo>
                  <a:lnTo>
                    <a:pt x="263933" y="540208"/>
                  </a:lnTo>
                  <a:lnTo>
                    <a:pt x="262967" y="541159"/>
                  </a:lnTo>
                  <a:lnTo>
                    <a:pt x="246841" y="544959"/>
                  </a:lnTo>
                  <a:lnTo>
                    <a:pt x="221208" y="536408"/>
                  </a:lnTo>
                  <a:lnTo>
                    <a:pt x="218359" y="542105"/>
                  </a:lnTo>
                  <a:lnTo>
                    <a:pt x="205067" y="546856"/>
                  </a:lnTo>
                  <a:lnTo>
                    <a:pt x="204116" y="547803"/>
                  </a:lnTo>
                  <a:lnTo>
                    <a:pt x="199369" y="547803"/>
                  </a:lnTo>
                  <a:lnTo>
                    <a:pt x="190823" y="554441"/>
                  </a:lnTo>
                  <a:lnTo>
                    <a:pt x="184180" y="559188"/>
                  </a:lnTo>
                  <a:lnTo>
                    <a:pt x="173731" y="553490"/>
                  </a:lnTo>
                  <a:lnTo>
                    <a:pt x="172785" y="550647"/>
                  </a:lnTo>
                  <a:lnTo>
                    <a:pt x="169936" y="546856"/>
                  </a:lnTo>
                  <a:lnTo>
                    <a:pt x="168034" y="538310"/>
                  </a:lnTo>
                  <a:lnTo>
                    <a:pt x="167087" y="534510"/>
                  </a:lnTo>
                  <a:lnTo>
                    <a:pt x="165190" y="532613"/>
                  </a:lnTo>
                  <a:lnTo>
                    <a:pt x="163288" y="535462"/>
                  </a:lnTo>
                  <a:lnTo>
                    <a:pt x="161390" y="536408"/>
                  </a:lnTo>
                  <a:lnTo>
                    <a:pt x="155693" y="536408"/>
                  </a:lnTo>
                  <a:lnTo>
                    <a:pt x="154741" y="538310"/>
                  </a:lnTo>
                  <a:lnTo>
                    <a:pt x="152844" y="538310"/>
                  </a:lnTo>
                  <a:lnTo>
                    <a:pt x="151898" y="538310"/>
                  </a:lnTo>
                  <a:lnTo>
                    <a:pt x="149995" y="535462"/>
                  </a:lnTo>
                  <a:lnTo>
                    <a:pt x="148098" y="536408"/>
                  </a:lnTo>
                  <a:lnTo>
                    <a:pt x="144298" y="526916"/>
                  </a:lnTo>
                  <a:lnTo>
                    <a:pt x="139552" y="525969"/>
                  </a:lnTo>
                  <a:lnTo>
                    <a:pt x="140503" y="512672"/>
                  </a:lnTo>
                  <a:lnTo>
                    <a:pt x="143347" y="507926"/>
                  </a:lnTo>
                  <a:lnTo>
                    <a:pt x="145249" y="506028"/>
                  </a:lnTo>
                  <a:lnTo>
                    <a:pt x="145249" y="505077"/>
                  </a:lnTo>
                  <a:lnTo>
                    <a:pt x="148098" y="499380"/>
                  </a:lnTo>
                  <a:lnTo>
                    <a:pt x="148098" y="499380"/>
                  </a:lnTo>
                  <a:lnTo>
                    <a:pt x="148098" y="497482"/>
                  </a:lnTo>
                  <a:lnTo>
                    <a:pt x="148098" y="489887"/>
                  </a:lnTo>
                  <a:lnTo>
                    <a:pt x="148098" y="482293"/>
                  </a:lnTo>
                  <a:lnTo>
                    <a:pt x="148098" y="481341"/>
                  </a:lnTo>
                  <a:lnTo>
                    <a:pt x="153795" y="476595"/>
                  </a:lnTo>
                  <a:lnTo>
                    <a:pt x="155693" y="472795"/>
                  </a:lnTo>
                  <a:lnTo>
                    <a:pt x="148098" y="470898"/>
                  </a:lnTo>
                  <a:lnTo>
                    <a:pt x="134805" y="467098"/>
                  </a:lnTo>
                  <a:lnTo>
                    <a:pt x="130059" y="469000"/>
                  </a:lnTo>
                  <a:lnTo>
                    <a:pt x="129108" y="470898"/>
                  </a:lnTo>
                  <a:lnTo>
                    <a:pt x="130059" y="474693"/>
                  </a:lnTo>
                  <a:lnTo>
                    <a:pt x="129108" y="476595"/>
                  </a:lnTo>
                  <a:lnTo>
                    <a:pt x="123411" y="482293"/>
                  </a:lnTo>
                  <a:lnTo>
                    <a:pt x="118664" y="487990"/>
                  </a:lnTo>
                  <a:lnTo>
                    <a:pt x="112016" y="492736"/>
                  </a:lnTo>
                  <a:lnTo>
                    <a:pt x="110118" y="493682"/>
                  </a:lnTo>
                  <a:lnTo>
                    <a:pt x="110118" y="494634"/>
                  </a:lnTo>
                  <a:lnTo>
                    <a:pt x="108221" y="495585"/>
                  </a:lnTo>
                  <a:lnTo>
                    <a:pt x="107270" y="498429"/>
                  </a:lnTo>
                  <a:lnTo>
                    <a:pt x="105372" y="501282"/>
                  </a:lnTo>
                  <a:lnTo>
                    <a:pt x="104421" y="502228"/>
                  </a:lnTo>
                  <a:lnTo>
                    <a:pt x="103475" y="503180"/>
                  </a:lnTo>
                  <a:lnTo>
                    <a:pt x="99675" y="503180"/>
                  </a:lnTo>
                  <a:lnTo>
                    <a:pt x="95875" y="503180"/>
                  </a:lnTo>
                  <a:lnTo>
                    <a:pt x="93977" y="513623"/>
                  </a:lnTo>
                  <a:lnTo>
                    <a:pt x="92080" y="512672"/>
                  </a:lnTo>
                  <a:lnTo>
                    <a:pt x="91129" y="511726"/>
                  </a:lnTo>
                  <a:lnTo>
                    <a:pt x="88280" y="508877"/>
                  </a:lnTo>
                  <a:lnTo>
                    <a:pt x="80685" y="501282"/>
                  </a:lnTo>
                  <a:lnTo>
                    <a:pt x="79739" y="499380"/>
                  </a:lnTo>
                  <a:lnTo>
                    <a:pt x="78788" y="498429"/>
                  </a:lnTo>
                  <a:lnTo>
                    <a:pt x="75939" y="495585"/>
                  </a:lnTo>
                  <a:lnTo>
                    <a:pt x="71193" y="492736"/>
                  </a:lnTo>
                  <a:lnTo>
                    <a:pt x="69290" y="491785"/>
                  </a:lnTo>
                  <a:lnTo>
                    <a:pt x="66447" y="487039"/>
                  </a:lnTo>
                  <a:lnTo>
                    <a:pt x="65495" y="482293"/>
                  </a:lnTo>
                  <a:lnTo>
                    <a:pt x="64544" y="479444"/>
                  </a:lnTo>
                  <a:lnTo>
                    <a:pt x="64544" y="471849"/>
                  </a:lnTo>
                  <a:lnTo>
                    <a:pt x="67393" y="460454"/>
                  </a:lnTo>
                  <a:lnTo>
                    <a:pt x="56949" y="463303"/>
                  </a:lnTo>
                  <a:lnTo>
                    <a:pt x="55998" y="461400"/>
                  </a:lnTo>
                  <a:lnTo>
                    <a:pt x="54101" y="459503"/>
                  </a:lnTo>
                  <a:lnTo>
                    <a:pt x="54101" y="457605"/>
                  </a:lnTo>
                  <a:lnTo>
                    <a:pt x="52218" y="455703"/>
                  </a:lnTo>
                  <a:lnTo>
                    <a:pt x="52218" y="454757"/>
                  </a:lnTo>
                  <a:lnTo>
                    <a:pt x="51252" y="453810"/>
                  </a:lnTo>
                  <a:lnTo>
                    <a:pt x="48423" y="450957"/>
                  </a:lnTo>
                  <a:lnTo>
                    <a:pt x="47457" y="448108"/>
                  </a:lnTo>
                  <a:lnTo>
                    <a:pt x="48423" y="447162"/>
                  </a:lnTo>
                  <a:lnTo>
                    <a:pt x="50320" y="444313"/>
                  </a:lnTo>
                  <a:lnTo>
                    <a:pt x="52218" y="442416"/>
                  </a:lnTo>
                  <a:lnTo>
                    <a:pt x="52218" y="435767"/>
                  </a:lnTo>
                  <a:lnTo>
                    <a:pt x="51252" y="433870"/>
                  </a:lnTo>
                  <a:lnTo>
                    <a:pt x="50320" y="433870"/>
                  </a:lnTo>
                  <a:lnTo>
                    <a:pt x="48423" y="432918"/>
                  </a:lnTo>
                  <a:lnTo>
                    <a:pt x="47457" y="431967"/>
                  </a:lnTo>
                  <a:lnTo>
                    <a:pt x="44623" y="431021"/>
                  </a:lnTo>
                  <a:lnTo>
                    <a:pt x="43657" y="430070"/>
                  </a:lnTo>
                  <a:lnTo>
                    <a:pt x="42726" y="429123"/>
                  </a:lnTo>
                  <a:lnTo>
                    <a:pt x="41759" y="428172"/>
                  </a:lnTo>
                  <a:lnTo>
                    <a:pt x="42726" y="427221"/>
                  </a:lnTo>
                  <a:lnTo>
                    <a:pt x="42726" y="425323"/>
                  </a:lnTo>
                  <a:lnTo>
                    <a:pt x="41759" y="422475"/>
                  </a:lnTo>
                  <a:lnTo>
                    <a:pt x="42726" y="417729"/>
                  </a:lnTo>
                  <a:lnTo>
                    <a:pt x="44623" y="413939"/>
                  </a:lnTo>
                  <a:lnTo>
                    <a:pt x="43657" y="412041"/>
                  </a:lnTo>
                  <a:lnTo>
                    <a:pt x="41759" y="408241"/>
                  </a:lnTo>
                  <a:lnTo>
                    <a:pt x="40828" y="407290"/>
                  </a:lnTo>
                  <a:lnTo>
                    <a:pt x="40828" y="407290"/>
                  </a:lnTo>
                  <a:lnTo>
                    <a:pt x="37959" y="406344"/>
                  </a:lnTo>
                  <a:lnTo>
                    <a:pt x="37028" y="405392"/>
                  </a:lnTo>
                  <a:lnTo>
                    <a:pt x="33228" y="403495"/>
                  </a:lnTo>
                  <a:lnTo>
                    <a:pt x="32262" y="404446"/>
                  </a:lnTo>
                  <a:lnTo>
                    <a:pt x="31331" y="406344"/>
                  </a:lnTo>
                  <a:lnTo>
                    <a:pt x="29433" y="407290"/>
                  </a:lnTo>
                  <a:lnTo>
                    <a:pt x="27536" y="409192"/>
                  </a:lnTo>
                  <a:lnTo>
                    <a:pt x="23736" y="410144"/>
                  </a:lnTo>
                  <a:lnTo>
                    <a:pt x="18990" y="412987"/>
                  </a:lnTo>
                  <a:lnTo>
                    <a:pt x="14239" y="412987"/>
                  </a:lnTo>
                  <a:lnTo>
                    <a:pt x="12341" y="412987"/>
                  </a:lnTo>
                  <a:lnTo>
                    <a:pt x="10444" y="412987"/>
                  </a:lnTo>
                  <a:lnTo>
                    <a:pt x="9492" y="411090"/>
                  </a:lnTo>
                  <a:lnTo>
                    <a:pt x="8546" y="411090"/>
                  </a:lnTo>
                  <a:lnTo>
                    <a:pt x="6649" y="410144"/>
                  </a:lnTo>
                  <a:lnTo>
                    <a:pt x="2849" y="408241"/>
                  </a:lnTo>
                  <a:lnTo>
                    <a:pt x="951" y="404446"/>
                  </a:lnTo>
                  <a:lnTo>
                    <a:pt x="951" y="403495"/>
                  </a:lnTo>
                  <a:lnTo>
                    <a:pt x="1897" y="398749"/>
                  </a:lnTo>
                  <a:lnTo>
                    <a:pt x="3800" y="379759"/>
                  </a:lnTo>
                  <a:lnTo>
                    <a:pt x="0" y="351272"/>
                  </a:lnTo>
                  <a:lnTo>
                    <a:pt x="1897" y="350326"/>
                  </a:lnTo>
                  <a:lnTo>
                    <a:pt x="4746" y="348428"/>
                  </a:lnTo>
                  <a:lnTo>
                    <a:pt x="8546" y="344628"/>
                  </a:lnTo>
                  <a:lnTo>
                    <a:pt x="11395" y="341780"/>
                  </a:lnTo>
                  <a:lnTo>
                    <a:pt x="14239" y="340828"/>
                  </a:lnTo>
                  <a:lnTo>
                    <a:pt x="18990" y="336082"/>
                  </a:lnTo>
                  <a:lnTo>
                    <a:pt x="22770" y="332282"/>
                  </a:lnTo>
                  <a:lnTo>
                    <a:pt x="24667" y="326590"/>
                  </a:lnTo>
                  <a:lnTo>
                    <a:pt x="26565" y="317093"/>
                  </a:lnTo>
                  <a:lnTo>
                    <a:pt x="28467" y="312346"/>
                  </a:lnTo>
                  <a:lnTo>
                    <a:pt x="30365" y="307610"/>
                  </a:lnTo>
                  <a:lnTo>
                    <a:pt x="32262" y="306659"/>
                  </a:lnTo>
                  <a:lnTo>
                    <a:pt x="43657" y="308556"/>
                  </a:lnTo>
                  <a:lnTo>
                    <a:pt x="45554" y="314244"/>
                  </a:lnTo>
                  <a:lnTo>
                    <a:pt x="48423" y="318044"/>
                  </a:lnTo>
                  <a:lnTo>
                    <a:pt x="54101" y="321839"/>
                  </a:lnTo>
                  <a:lnTo>
                    <a:pt x="60749" y="324692"/>
                  </a:lnTo>
                  <a:lnTo>
                    <a:pt x="72139" y="322790"/>
                  </a:lnTo>
                  <a:lnTo>
                    <a:pt x="80685" y="318995"/>
                  </a:lnTo>
                  <a:lnTo>
                    <a:pt x="90182" y="314244"/>
                  </a:lnTo>
                  <a:lnTo>
                    <a:pt x="92080" y="313298"/>
                  </a:lnTo>
                  <a:lnTo>
                    <a:pt x="101572" y="305713"/>
                  </a:lnTo>
                  <a:lnTo>
                    <a:pt x="107270" y="302859"/>
                  </a:lnTo>
                  <a:lnTo>
                    <a:pt x="110118" y="301913"/>
                  </a:lnTo>
                  <a:lnTo>
                    <a:pt x="111070" y="301913"/>
                  </a:lnTo>
                  <a:lnTo>
                    <a:pt x="115816" y="302859"/>
                  </a:lnTo>
                  <a:lnTo>
                    <a:pt x="124362" y="308556"/>
                  </a:lnTo>
                  <a:lnTo>
                    <a:pt x="131957" y="310459"/>
                  </a:lnTo>
                  <a:lnTo>
                    <a:pt x="132908" y="310459"/>
                  </a:lnTo>
                  <a:lnTo>
                    <a:pt x="139552" y="310459"/>
                  </a:lnTo>
                  <a:lnTo>
                    <a:pt x="142400" y="313298"/>
                  </a:lnTo>
                  <a:lnTo>
                    <a:pt x="147147" y="314244"/>
                  </a:lnTo>
                  <a:lnTo>
                    <a:pt x="152844" y="313298"/>
                  </a:lnTo>
                  <a:lnTo>
                    <a:pt x="155693" y="316146"/>
                  </a:lnTo>
                  <a:lnTo>
                    <a:pt x="158541" y="320893"/>
                  </a:lnTo>
                  <a:lnTo>
                    <a:pt x="159493" y="321839"/>
                  </a:lnTo>
                  <a:lnTo>
                    <a:pt x="162336" y="323741"/>
                  </a:lnTo>
                  <a:lnTo>
                    <a:pt x="167087" y="324692"/>
                  </a:lnTo>
                  <a:lnTo>
                    <a:pt x="172785" y="322790"/>
                  </a:lnTo>
                  <a:lnTo>
                    <a:pt x="177531" y="319941"/>
                  </a:lnTo>
                  <a:lnTo>
                    <a:pt x="181331" y="314244"/>
                  </a:lnTo>
                  <a:lnTo>
                    <a:pt x="183228" y="312346"/>
                  </a:lnTo>
                  <a:lnTo>
                    <a:pt x="187023" y="311405"/>
                  </a:lnTo>
                  <a:lnTo>
                    <a:pt x="189877" y="308556"/>
                  </a:lnTo>
                  <a:lnTo>
                    <a:pt x="192721" y="309508"/>
                  </a:lnTo>
                  <a:lnTo>
                    <a:pt x="195569" y="311405"/>
                  </a:lnTo>
                  <a:lnTo>
                    <a:pt x="198418" y="311405"/>
                  </a:lnTo>
                  <a:lnTo>
                    <a:pt x="203164" y="311405"/>
                  </a:lnTo>
                  <a:lnTo>
                    <a:pt x="212662" y="308556"/>
                  </a:lnTo>
                  <a:lnTo>
                    <a:pt x="215510" y="307610"/>
                  </a:lnTo>
                  <a:lnTo>
                    <a:pt x="218359" y="305713"/>
                  </a:lnTo>
                  <a:lnTo>
                    <a:pt x="221208" y="303810"/>
                  </a:lnTo>
                  <a:lnTo>
                    <a:pt x="223105" y="301913"/>
                  </a:lnTo>
                  <a:lnTo>
                    <a:pt x="225954" y="301913"/>
                  </a:lnTo>
                  <a:lnTo>
                    <a:pt x="228803" y="300015"/>
                  </a:lnTo>
                  <a:lnTo>
                    <a:pt x="230700" y="300015"/>
                  </a:lnTo>
                  <a:lnTo>
                    <a:pt x="234500" y="301913"/>
                  </a:lnTo>
                  <a:lnTo>
                    <a:pt x="237349" y="302859"/>
                  </a:lnTo>
                  <a:lnTo>
                    <a:pt x="242095" y="301913"/>
                  </a:lnTo>
                  <a:lnTo>
                    <a:pt x="246841" y="301913"/>
                  </a:lnTo>
                  <a:lnTo>
                    <a:pt x="259182" y="304761"/>
                  </a:lnTo>
                  <a:lnTo>
                    <a:pt x="262036" y="305713"/>
                  </a:lnTo>
                  <a:lnTo>
                    <a:pt x="263933" y="308556"/>
                  </a:lnTo>
                  <a:lnTo>
                    <a:pt x="265831" y="310459"/>
                  </a:lnTo>
                  <a:lnTo>
                    <a:pt x="268660" y="313298"/>
                  </a:lnTo>
                  <a:lnTo>
                    <a:pt x="271528" y="316146"/>
                  </a:lnTo>
                  <a:lnTo>
                    <a:pt x="278152" y="320893"/>
                  </a:lnTo>
                  <a:lnTo>
                    <a:pt x="281952" y="323741"/>
                  </a:lnTo>
                  <a:lnTo>
                    <a:pt x="283849" y="323741"/>
                  </a:lnTo>
                  <a:lnTo>
                    <a:pt x="290518" y="321839"/>
                  </a:lnTo>
                  <a:lnTo>
                    <a:pt x="294298" y="320893"/>
                  </a:lnTo>
                  <a:lnTo>
                    <a:pt x="301893" y="320893"/>
                  </a:lnTo>
                  <a:lnTo>
                    <a:pt x="303790" y="322790"/>
                  </a:lnTo>
                  <a:lnTo>
                    <a:pt x="307590" y="330390"/>
                  </a:lnTo>
                  <a:lnTo>
                    <a:pt x="311385" y="336082"/>
                  </a:lnTo>
                  <a:lnTo>
                    <a:pt x="313288" y="337985"/>
                  </a:lnTo>
                  <a:lnTo>
                    <a:pt x="325629" y="337985"/>
                  </a:lnTo>
                  <a:lnTo>
                    <a:pt x="331326" y="337985"/>
                  </a:lnTo>
                  <a:lnTo>
                    <a:pt x="337024" y="335136"/>
                  </a:lnTo>
                  <a:lnTo>
                    <a:pt x="344619" y="328487"/>
                  </a:lnTo>
                  <a:lnTo>
                    <a:pt x="349365" y="324692"/>
                  </a:lnTo>
                  <a:lnTo>
                    <a:pt x="354111" y="319941"/>
                  </a:lnTo>
                  <a:lnTo>
                    <a:pt x="358857" y="315195"/>
                  </a:lnTo>
                  <a:lnTo>
                    <a:pt x="362657" y="313298"/>
                  </a:lnTo>
                  <a:lnTo>
                    <a:pt x="366457" y="310459"/>
                  </a:lnTo>
                  <a:lnTo>
                    <a:pt x="375949" y="307610"/>
                  </a:lnTo>
                  <a:lnTo>
                    <a:pt x="382598" y="305713"/>
                  </a:lnTo>
                  <a:lnTo>
                    <a:pt x="385447" y="303810"/>
                  </a:lnTo>
                  <a:lnTo>
                    <a:pt x="388290" y="302859"/>
                  </a:lnTo>
                  <a:lnTo>
                    <a:pt x="393988" y="300015"/>
                  </a:lnTo>
                  <a:lnTo>
                    <a:pt x="396841" y="299064"/>
                  </a:lnTo>
                  <a:lnTo>
                    <a:pt x="417728" y="300015"/>
                  </a:lnTo>
                  <a:lnTo>
                    <a:pt x="418675" y="302859"/>
                  </a:lnTo>
                  <a:lnTo>
                    <a:pt x="419626" y="304761"/>
                  </a:lnTo>
                  <a:lnTo>
                    <a:pt x="421524" y="306659"/>
                  </a:lnTo>
                  <a:lnTo>
                    <a:pt x="425323" y="307610"/>
                  </a:lnTo>
                  <a:lnTo>
                    <a:pt x="428172" y="308556"/>
                  </a:lnTo>
                  <a:lnTo>
                    <a:pt x="431016" y="308556"/>
                  </a:lnTo>
                  <a:lnTo>
                    <a:pt x="434816" y="309508"/>
                  </a:lnTo>
                  <a:lnTo>
                    <a:pt x="439567" y="310459"/>
                  </a:lnTo>
                  <a:lnTo>
                    <a:pt x="450006" y="309508"/>
                  </a:lnTo>
                  <a:lnTo>
                    <a:pt x="475644" y="308556"/>
                  </a:lnTo>
                  <a:lnTo>
                    <a:pt x="482293" y="305713"/>
                  </a:lnTo>
                  <a:lnTo>
                    <a:pt x="485136" y="300962"/>
                  </a:lnTo>
                  <a:lnTo>
                    <a:pt x="487039" y="297162"/>
                  </a:lnTo>
                  <a:lnTo>
                    <a:pt x="488936" y="295264"/>
                  </a:lnTo>
                  <a:lnTo>
                    <a:pt x="489887" y="295264"/>
                  </a:lnTo>
                  <a:lnTo>
                    <a:pt x="504126" y="295264"/>
                  </a:lnTo>
                  <a:lnTo>
                    <a:pt x="506028" y="299064"/>
                  </a:lnTo>
                  <a:lnTo>
                    <a:pt x="507926" y="301913"/>
                  </a:lnTo>
                  <a:lnTo>
                    <a:pt x="515521" y="300962"/>
                  </a:lnTo>
                  <a:lnTo>
                    <a:pt x="517418" y="299064"/>
                  </a:lnTo>
                  <a:lnTo>
                    <a:pt x="522149" y="293367"/>
                  </a:lnTo>
                  <a:lnTo>
                    <a:pt x="528813" y="289567"/>
                  </a:lnTo>
                  <a:lnTo>
                    <a:pt x="534491" y="290518"/>
                  </a:lnTo>
                  <a:lnTo>
                    <a:pt x="538291" y="292415"/>
                  </a:lnTo>
                  <a:lnTo>
                    <a:pt x="543988" y="289567"/>
                  </a:lnTo>
                  <a:lnTo>
                    <a:pt x="550632" y="284821"/>
                  </a:lnTo>
                  <a:lnTo>
                    <a:pt x="554432" y="283869"/>
                  </a:lnTo>
                  <a:lnTo>
                    <a:pt x="556329" y="284821"/>
                  </a:lnTo>
                  <a:lnTo>
                    <a:pt x="561075" y="292415"/>
                  </a:lnTo>
                  <a:lnTo>
                    <a:pt x="563924" y="298113"/>
                  </a:lnTo>
                  <a:lnTo>
                    <a:pt x="567724" y="306659"/>
                  </a:lnTo>
                  <a:lnTo>
                    <a:pt x="571519" y="311405"/>
                  </a:lnTo>
                  <a:lnTo>
                    <a:pt x="575319" y="313298"/>
                  </a:lnTo>
                  <a:lnTo>
                    <a:pt x="579114" y="313298"/>
                  </a:lnTo>
                  <a:lnTo>
                    <a:pt x="583865" y="313298"/>
                  </a:lnTo>
                  <a:lnTo>
                    <a:pt x="593357" y="311405"/>
                  </a:lnTo>
                  <a:lnTo>
                    <a:pt x="603801" y="309508"/>
                  </a:lnTo>
                  <a:lnTo>
                    <a:pt x="609498" y="308556"/>
                  </a:lnTo>
                  <a:lnTo>
                    <a:pt x="615201" y="306659"/>
                  </a:lnTo>
                  <a:lnTo>
                    <a:pt x="618991" y="305713"/>
                  </a:lnTo>
                  <a:lnTo>
                    <a:pt x="624693" y="302859"/>
                  </a:lnTo>
                  <a:lnTo>
                    <a:pt x="625639" y="302859"/>
                  </a:lnTo>
                  <a:lnTo>
                    <a:pt x="627537" y="300962"/>
                  </a:lnTo>
                  <a:lnTo>
                    <a:pt x="628488" y="298113"/>
                  </a:lnTo>
                  <a:lnTo>
                    <a:pt x="630390" y="294318"/>
                  </a:lnTo>
                  <a:lnTo>
                    <a:pt x="634185" y="293367"/>
                  </a:lnTo>
                  <a:lnTo>
                    <a:pt x="639883" y="293367"/>
                  </a:lnTo>
                  <a:lnTo>
                    <a:pt x="647478" y="295264"/>
                  </a:lnTo>
                  <a:lnTo>
                    <a:pt x="653180" y="296215"/>
                  </a:lnTo>
                  <a:lnTo>
                    <a:pt x="658872" y="297162"/>
                  </a:lnTo>
                  <a:lnTo>
                    <a:pt x="672165" y="299064"/>
                  </a:lnTo>
                  <a:lnTo>
                    <a:pt x="676911" y="300015"/>
                  </a:lnTo>
                  <a:lnTo>
                    <a:pt x="684506" y="301913"/>
                  </a:lnTo>
                  <a:lnTo>
                    <a:pt x="690203" y="303810"/>
                  </a:lnTo>
                  <a:lnTo>
                    <a:pt x="694949" y="306659"/>
                  </a:lnTo>
                  <a:lnTo>
                    <a:pt x="697803" y="309508"/>
                  </a:lnTo>
                  <a:lnTo>
                    <a:pt x="701598" y="310459"/>
                  </a:lnTo>
                  <a:lnTo>
                    <a:pt x="709193" y="308556"/>
                  </a:lnTo>
                  <a:lnTo>
                    <a:pt x="716793" y="308556"/>
                  </a:lnTo>
                  <a:lnTo>
                    <a:pt x="718685" y="310459"/>
                  </a:lnTo>
                  <a:lnTo>
                    <a:pt x="719636" y="313298"/>
                  </a:lnTo>
                  <a:lnTo>
                    <a:pt x="720588" y="317093"/>
                  </a:lnTo>
                  <a:lnTo>
                    <a:pt x="722485" y="318995"/>
                  </a:lnTo>
                  <a:lnTo>
                    <a:pt x="725334" y="319941"/>
                  </a:lnTo>
                  <a:lnTo>
                    <a:pt x="729134" y="319941"/>
                  </a:lnTo>
                  <a:lnTo>
                    <a:pt x="731982" y="318044"/>
                  </a:lnTo>
                  <a:lnTo>
                    <a:pt x="747152" y="318995"/>
                  </a:lnTo>
                  <a:lnTo>
                    <a:pt x="757606" y="318044"/>
                  </a:lnTo>
                  <a:lnTo>
                    <a:pt x="761401" y="317093"/>
                  </a:lnTo>
                  <a:lnTo>
                    <a:pt x="764235" y="317093"/>
                  </a:lnTo>
                  <a:lnTo>
                    <a:pt x="768030" y="321839"/>
                  </a:lnTo>
                  <a:lnTo>
                    <a:pt x="769932" y="321839"/>
                  </a:lnTo>
                  <a:lnTo>
                    <a:pt x="777527" y="323741"/>
                  </a:lnTo>
                  <a:lnTo>
                    <a:pt x="780390" y="324692"/>
                  </a:lnTo>
                  <a:lnTo>
                    <a:pt x="789888" y="323741"/>
                  </a:lnTo>
                  <a:lnTo>
                    <a:pt x="798414" y="320893"/>
                  </a:lnTo>
                  <a:lnTo>
                    <a:pt x="806980" y="316146"/>
                  </a:lnTo>
                  <a:lnTo>
                    <a:pt x="807911" y="316146"/>
                  </a:lnTo>
                  <a:lnTo>
                    <a:pt x="813609" y="312346"/>
                  </a:lnTo>
                  <a:lnTo>
                    <a:pt x="818370" y="308556"/>
                  </a:lnTo>
                  <a:lnTo>
                    <a:pt x="824072" y="304761"/>
                  </a:lnTo>
                  <a:lnTo>
                    <a:pt x="841160" y="294318"/>
                  </a:lnTo>
                  <a:lnTo>
                    <a:pt x="843057" y="293367"/>
                  </a:lnTo>
                  <a:lnTo>
                    <a:pt x="863949" y="282923"/>
                  </a:lnTo>
                  <a:lnTo>
                    <a:pt x="893363" y="264885"/>
                  </a:lnTo>
                  <a:lnTo>
                    <a:pt x="905723" y="255387"/>
                  </a:lnTo>
                  <a:lnTo>
                    <a:pt x="907621" y="254436"/>
                  </a:lnTo>
                  <a:lnTo>
                    <a:pt x="911421" y="253490"/>
                  </a:lnTo>
                  <a:lnTo>
                    <a:pt x="917118" y="249690"/>
                  </a:lnTo>
                  <a:lnTo>
                    <a:pt x="922816" y="244944"/>
                  </a:lnTo>
                  <a:lnTo>
                    <a:pt x="924713" y="242095"/>
                  </a:lnTo>
                  <a:lnTo>
                    <a:pt x="925644" y="241144"/>
                  </a:lnTo>
                  <a:lnTo>
                    <a:pt x="927542" y="240198"/>
                  </a:lnTo>
                  <a:lnTo>
                    <a:pt x="929440" y="236398"/>
                  </a:lnTo>
                  <a:lnTo>
                    <a:pt x="932313" y="233549"/>
                  </a:lnTo>
                  <a:lnTo>
                    <a:pt x="937039" y="229754"/>
                  </a:lnTo>
                  <a:lnTo>
                    <a:pt x="939903" y="227852"/>
                  </a:lnTo>
                  <a:lnTo>
                    <a:pt x="940834" y="224057"/>
                  </a:lnTo>
                  <a:lnTo>
                    <a:pt x="942732" y="220257"/>
                  </a:lnTo>
                  <a:lnTo>
                    <a:pt x="944634" y="217408"/>
                  </a:lnTo>
                  <a:lnTo>
                    <a:pt x="950327" y="212662"/>
                  </a:lnTo>
                  <a:lnTo>
                    <a:pt x="956029" y="207916"/>
                  </a:lnTo>
                  <a:lnTo>
                    <a:pt x="957922" y="205067"/>
                  </a:lnTo>
                  <a:lnTo>
                    <a:pt x="960795" y="202218"/>
                  </a:lnTo>
                  <a:lnTo>
                    <a:pt x="962688" y="198418"/>
                  </a:lnTo>
                  <a:lnTo>
                    <a:pt x="966487" y="195574"/>
                  </a:lnTo>
                  <a:lnTo>
                    <a:pt x="970287" y="194623"/>
                  </a:lnTo>
                  <a:lnTo>
                    <a:pt x="972185" y="192721"/>
                  </a:lnTo>
                  <a:lnTo>
                    <a:pt x="973116" y="189877"/>
                  </a:lnTo>
                  <a:lnTo>
                    <a:pt x="975019" y="185126"/>
                  </a:lnTo>
                  <a:lnTo>
                    <a:pt x="977848" y="177541"/>
                  </a:lnTo>
                  <a:lnTo>
                    <a:pt x="979745" y="172795"/>
                  </a:lnTo>
                  <a:lnTo>
                    <a:pt x="982614" y="166146"/>
                  </a:lnTo>
                  <a:lnTo>
                    <a:pt x="984511" y="160449"/>
                  </a:lnTo>
                  <a:lnTo>
                    <a:pt x="985442" y="158551"/>
                  </a:lnTo>
                  <a:lnTo>
                    <a:pt x="987340" y="153805"/>
                  </a:lnTo>
                  <a:lnTo>
                    <a:pt x="988306" y="149059"/>
                  </a:lnTo>
                  <a:lnTo>
                    <a:pt x="987340" y="142410"/>
                  </a:lnTo>
                  <a:lnTo>
                    <a:pt x="987340" y="137664"/>
                  </a:lnTo>
                  <a:lnTo>
                    <a:pt x="989242" y="127221"/>
                  </a:lnTo>
                  <a:lnTo>
                    <a:pt x="990208" y="116777"/>
                  </a:lnTo>
                  <a:lnTo>
                    <a:pt x="992106" y="114879"/>
                  </a:lnTo>
                  <a:lnTo>
                    <a:pt x="994935" y="111080"/>
                  </a:lnTo>
                  <a:lnTo>
                    <a:pt x="996832" y="108231"/>
                  </a:lnTo>
                  <a:lnTo>
                    <a:pt x="995901" y="105382"/>
                  </a:lnTo>
                  <a:lnTo>
                    <a:pt x="994008" y="100636"/>
                  </a:lnTo>
                  <a:lnTo>
                    <a:pt x="993037" y="97787"/>
                  </a:lnTo>
                  <a:lnTo>
                    <a:pt x="994935" y="90192"/>
                  </a:lnTo>
                  <a:lnTo>
                    <a:pt x="995901" y="67413"/>
                  </a:lnTo>
                  <a:lnTo>
                    <a:pt x="997803" y="56018"/>
                  </a:lnTo>
                  <a:lnTo>
                    <a:pt x="995901" y="39877"/>
                  </a:lnTo>
                  <a:lnTo>
                    <a:pt x="994935" y="35131"/>
                  </a:lnTo>
                  <a:lnTo>
                    <a:pt x="993037" y="27536"/>
                  </a:lnTo>
                  <a:lnTo>
                    <a:pt x="995901" y="15190"/>
                  </a:lnTo>
                  <a:lnTo>
                    <a:pt x="996832" y="14244"/>
                  </a:lnTo>
                  <a:lnTo>
                    <a:pt x="998735" y="11395"/>
                  </a:lnTo>
                  <a:lnTo>
                    <a:pt x="1001603" y="8546"/>
                  </a:lnTo>
                  <a:lnTo>
                    <a:pt x="1004427" y="8546"/>
                  </a:lnTo>
                  <a:lnTo>
                    <a:pt x="1008227" y="8546"/>
                  </a:lnTo>
                  <a:lnTo>
                    <a:pt x="1012022" y="8546"/>
                  </a:lnTo>
                  <a:lnTo>
                    <a:pt x="1018690" y="6649"/>
                  </a:lnTo>
                  <a:lnTo>
                    <a:pt x="1026285" y="3800"/>
                  </a:lnTo>
                  <a:lnTo>
                    <a:pt x="1030085" y="1897"/>
                  </a:lnTo>
                  <a:lnTo>
                    <a:pt x="1031983" y="0"/>
                  </a:lnTo>
                  <a:lnTo>
                    <a:pt x="1033880" y="7595"/>
                  </a:lnTo>
                  <a:lnTo>
                    <a:pt x="1033880" y="8546"/>
                  </a:lnTo>
                  <a:lnTo>
                    <a:pt x="1035778" y="10444"/>
                  </a:lnTo>
                  <a:lnTo>
                    <a:pt x="1036714" y="12346"/>
                  </a:lnTo>
                  <a:lnTo>
                    <a:pt x="1039578" y="16141"/>
                  </a:lnTo>
                  <a:lnTo>
                    <a:pt x="1041480" y="20887"/>
                  </a:lnTo>
                  <a:lnTo>
                    <a:pt x="1044309" y="25638"/>
                  </a:lnTo>
                  <a:lnTo>
                    <a:pt x="1044309" y="26585"/>
                  </a:lnTo>
                  <a:lnTo>
                    <a:pt x="1050001" y="33233"/>
                  </a:lnTo>
                  <a:lnTo>
                    <a:pt x="1050972" y="35131"/>
                  </a:lnTo>
                  <a:lnTo>
                    <a:pt x="1052870" y="37033"/>
                  </a:lnTo>
                  <a:lnTo>
                    <a:pt x="1054768" y="39877"/>
                  </a:lnTo>
                  <a:lnTo>
                    <a:pt x="1056670" y="41779"/>
                  </a:lnTo>
                  <a:lnTo>
                    <a:pt x="1059499" y="45574"/>
                  </a:lnTo>
                  <a:lnTo>
                    <a:pt x="1060470" y="46525"/>
                  </a:lnTo>
                  <a:lnTo>
                    <a:pt x="1063299" y="50320"/>
                  </a:lnTo>
                  <a:lnTo>
                    <a:pt x="1065196" y="52223"/>
                  </a:lnTo>
                  <a:lnTo>
                    <a:pt x="1066162" y="53169"/>
                  </a:lnTo>
                  <a:lnTo>
                    <a:pt x="1069962" y="55072"/>
                  </a:lnTo>
                  <a:lnTo>
                    <a:pt x="1070894" y="56969"/>
                  </a:lnTo>
                  <a:lnTo>
                    <a:pt x="1072791" y="60769"/>
                  </a:lnTo>
                  <a:lnTo>
                    <a:pt x="1071860" y="63613"/>
                  </a:lnTo>
                  <a:lnTo>
                    <a:pt x="1071860" y="64564"/>
                  </a:lnTo>
                  <a:lnTo>
                    <a:pt x="1074694" y="64564"/>
                  </a:lnTo>
                  <a:lnTo>
                    <a:pt x="1075660" y="67413"/>
                  </a:lnTo>
                  <a:lnTo>
                    <a:pt x="1075660" y="68364"/>
                  </a:lnTo>
                  <a:lnTo>
                    <a:pt x="1074694" y="72159"/>
                  </a:lnTo>
                  <a:lnTo>
                    <a:pt x="1076591" y="73110"/>
                  </a:lnTo>
                  <a:lnTo>
                    <a:pt x="1074694" y="74051"/>
                  </a:lnTo>
                  <a:lnTo>
                    <a:pt x="1069962" y="77846"/>
                  </a:lnTo>
                  <a:lnTo>
                    <a:pt x="1071860" y="76895"/>
                  </a:lnTo>
                  <a:lnTo>
                    <a:pt x="1072791" y="77846"/>
                  </a:lnTo>
                  <a:lnTo>
                    <a:pt x="1074694" y="81646"/>
                  </a:lnTo>
                  <a:lnTo>
                    <a:pt x="1076591" y="84495"/>
                  </a:lnTo>
                  <a:lnTo>
                    <a:pt x="1077557" y="85446"/>
                  </a:lnTo>
                  <a:lnTo>
                    <a:pt x="1079459" y="92090"/>
                  </a:lnTo>
                  <a:lnTo>
                    <a:pt x="1082288" y="95885"/>
                  </a:lnTo>
                  <a:lnTo>
                    <a:pt x="1083255" y="97787"/>
                  </a:lnTo>
                  <a:lnTo>
                    <a:pt x="1088952" y="109182"/>
                  </a:lnTo>
                  <a:lnTo>
                    <a:pt x="1087981" y="112977"/>
                  </a:lnTo>
                  <a:lnTo>
                    <a:pt x="1086088" y="115826"/>
                  </a:lnTo>
                  <a:lnTo>
                    <a:pt x="1087981" y="116777"/>
                  </a:lnTo>
                  <a:lnTo>
                    <a:pt x="1091781" y="120572"/>
                  </a:lnTo>
                  <a:lnTo>
                    <a:pt x="1090849" y="121523"/>
                  </a:lnTo>
                  <a:lnTo>
                    <a:pt x="1089883" y="122474"/>
                  </a:lnTo>
                  <a:lnTo>
                    <a:pt x="1091781" y="125318"/>
                  </a:lnTo>
                  <a:lnTo>
                    <a:pt x="1096547" y="133869"/>
                  </a:lnTo>
                  <a:lnTo>
                    <a:pt x="1098449" y="134815"/>
                  </a:lnTo>
                  <a:lnTo>
                    <a:pt x="1100347" y="134815"/>
                  </a:lnTo>
                  <a:lnTo>
                    <a:pt x="1103176" y="134815"/>
                  </a:lnTo>
                  <a:lnTo>
                    <a:pt x="1104142" y="137664"/>
                  </a:lnTo>
                  <a:lnTo>
                    <a:pt x="1102244" y="138615"/>
                  </a:lnTo>
                  <a:lnTo>
                    <a:pt x="1101278" y="140513"/>
                  </a:lnTo>
                  <a:lnTo>
                    <a:pt x="1101278" y="144308"/>
                  </a:lnTo>
                  <a:lnTo>
                    <a:pt x="1103176" y="148108"/>
                  </a:lnTo>
                  <a:lnTo>
                    <a:pt x="1107942" y="150956"/>
                  </a:lnTo>
                  <a:lnTo>
                    <a:pt x="1107942" y="150956"/>
                  </a:lnTo>
                  <a:lnTo>
                    <a:pt x="1109839" y="151908"/>
                  </a:lnTo>
                  <a:lnTo>
                    <a:pt x="1110770" y="153805"/>
                  </a:lnTo>
                  <a:lnTo>
                    <a:pt x="1110770" y="154751"/>
                  </a:lnTo>
                  <a:lnTo>
                    <a:pt x="1114570" y="160449"/>
                  </a:lnTo>
                  <a:lnTo>
                    <a:pt x="1115536" y="161400"/>
                  </a:lnTo>
                  <a:lnTo>
                    <a:pt x="1116463" y="163297"/>
                  </a:lnTo>
                  <a:lnTo>
                    <a:pt x="1118365" y="166146"/>
                  </a:lnTo>
                  <a:lnTo>
                    <a:pt x="1121229" y="169946"/>
                  </a:lnTo>
                  <a:lnTo>
                    <a:pt x="1125029" y="173741"/>
                  </a:lnTo>
                  <a:lnTo>
                    <a:pt x="1125960" y="173741"/>
                  </a:lnTo>
                  <a:lnTo>
                    <a:pt x="1125960" y="173741"/>
                  </a:lnTo>
                  <a:lnTo>
                    <a:pt x="1125960" y="175643"/>
                  </a:lnTo>
                  <a:lnTo>
                    <a:pt x="1124063" y="177541"/>
                  </a:lnTo>
                  <a:lnTo>
                    <a:pt x="1121229" y="177541"/>
                  </a:lnTo>
                  <a:lnTo>
                    <a:pt x="1117439" y="176595"/>
                  </a:lnTo>
                  <a:lnTo>
                    <a:pt x="1116463" y="178482"/>
                  </a:lnTo>
                  <a:lnTo>
                    <a:pt x="1115536" y="180380"/>
                  </a:lnTo>
                  <a:lnTo>
                    <a:pt x="1115536" y="187975"/>
                  </a:lnTo>
                  <a:lnTo>
                    <a:pt x="1116463" y="192721"/>
                  </a:lnTo>
                  <a:lnTo>
                    <a:pt x="1117439" y="194623"/>
                  </a:lnTo>
                  <a:lnTo>
                    <a:pt x="1118365" y="197472"/>
                  </a:lnTo>
                  <a:lnTo>
                    <a:pt x="1119336" y="198418"/>
                  </a:lnTo>
                  <a:lnTo>
                    <a:pt x="1120263" y="200321"/>
                  </a:lnTo>
                  <a:lnTo>
                    <a:pt x="1121229" y="202218"/>
                  </a:lnTo>
                  <a:lnTo>
                    <a:pt x="1122165" y="203169"/>
                  </a:lnTo>
                  <a:lnTo>
                    <a:pt x="1123131" y="206964"/>
                  </a:lnTo>
                  <a:lnTo>
                    <a:pt x="1125960" y="209813"/>
                  </a:lnTo>
                  <a:lnTo>
                    <a:pt x="1125960" y="210764"/>
                  </a:lnTo>
                  <a:lnTo>
                    <a:pt x="1127858" y="213613"/>
                  </a:lnTo>
                  <a:lnTo>
                    <a:pt x="1128834" y="215510"/>
                  </a:lnTo>
                  <a:lnTo>
                    <a:pt x="1132624" y="220257"/>
                  </a:lnTo>
                  <a:lnTo>
                    <a:pt x="1134526" y="223105"/>
                  </a:lnTo>
                  <a:lnTo>
                    <a:pt x="1134526" y="224057"/>
                  </a:lnTo>
                  <a:lnTo>
                    <a:pt x="1141155" y="230700"/>
                  </a:lnTo>
                  <a:lnTo>
                    <a:pt x="1144018" y="233549"/>
                  </a:lnTo>
                  <a:lnTo>
                    <a:pt x="1151613" y="243046"/>
                  </a:lnTo>
                  <a:lnTo>
                    <a:pt x="1155413" y="243997"/>
                  </a:lnTo>
                  <a:lnTo>
                    <a:pt x="1159208" y="249690"/>
                  </a:lnTo>
                  <a:lnTo>
                    <a:pt x="1160145" y="250641"/>
                  </a:lnTo>
                  <a:lnTo>
                    <a:pt x="1163940" y="254436"/>
                  </a:lnTo>
                  <a:lnTo>
                    <a:pt x="1166808" y="257290"/>
                  </a:lnTo>
                  <a:lnTo>
                    <a:pt x="1166808" y="264885"/>
                  </a:lnTo>
                  <a:lnTo>
                    <a:pt x="1167739" y="273426"/>
                  </a:lnTo>
                  <a:lnTo>
                    <a:pt x="1170603" y="280074"/>
                  </a:lnTo>
                  <a:lnTo>
                    <a:pt x="1175334" y="290518"/>
                  </a:lnTo>
                  <a:lnTo>
                    <a:pt x="1180100" y="291469"/>
                  </a:lnTo>
                  <a:lnTo>
                    <a:pt x="1185798" y="292415"/>
                  </a:lnTo>
                  <a:lnTo>
                    <a:pt x="1186729" y="301913"/>
                  </a:lnTo>
                  <a:lnTo>
                    <a:pt x="1191495" y="307610"/>
                  </a:lnTo>
                  <a:lnTo>
                    <a:pt x="1195300" y="314244"/>
                  </a:lnTo>
                  <a:lnTo>
                    <a:pt x="1197188" y="317093"/>
                  </a:lnTo>
                  <a:lnTo>
                    <a:pt x="1198124" y="320893"/>
                  </a:lnTo>
                  <a:lnTo>
                    <a:pt x="1200022" y="325639"/>
                  </a:lnTo>
                  <a:lnTo>
                    <a:pt x="1201919" y="332282"/>
                  </a:lnTo>
                  <a:lnTo>
                    <a:pt x="1205714" y="340828"/>
                  </a:lnTo>
                  <a:lnTo>
                    <a:pt x="1205714" y="342731"/>
                  </a:lnTo>
                  <a:lnTo>
                    <a:pt x="1207616" y="348428"/>
                  </a:lnTo>
                  <a:lnTo>
                    <a:pt x="1208582" y="355072"/>
                  </a:lnTo>
                  <a:lnTo>
                    <a:pt x="1209514" y="357921"/>
                  </a:lnTo>
                  <a:lnTo>
                    <a:pt x="1211406" y="362667"/>
                  </a:lnTo>
                  <a:lnTo>
                    <a:pt x="1212382" y="364564"/>
                  </a:lnTo>
                  <a:lnTo>
                    <a:pt x="1214285" y="366467"/>
                  </a:lnTo>
                  <a:lnTo>
                    <a:pt x="1217109" y="369316"/>
                  </a:lnTo>
                  <a:lnTo>
                    <a:pt x="1218040" y="371213"/>
                  </a:lnTo>
                  <a:lnTo>
                    <a:pt x="1224704" y="378808"/>
                  </a:lnTo>
                  <a:lnTo>
                    <a:pt x="1228504" y="388305"/>
                  </a:lnTo>
                  <a:lnTo>
                    <a:pt x="1230401" y="392100"/>
                  </a:lnTo>
                  <a:lnTo>
                    <a:pt x="1230401" y="400646"/>
                  </a:lnTo>
                  <a:lnTo>
                    <a:pt x="1228504" y="401597"/>
                  </a:lnTo>
                  <a:lnTo>
                    <a:pt x="1226606" y="403495"/>
                  </a:lnTo>
                  <a:lnTo>
                    <a:pt x="1227532" y="404446"/>
                  </a:lnTo>
                  <a:lnTo>
                    <a:pt x="1231333" y="412987"/>
                  </a:lnTo>
                  <a:lnTo>
                    <a:pt x="1235137" y="417729"/>
                  </a:lnTo>
                  <a:lnTo>
                    <a:pt x="1236098" y="419626"/>
                  </a:lnTo>
                  <a:lnTo>
                    <a:pt x="1241796" y="428172"/>
                  </a:lnTo>
                  <a:lnTo>
                    <a:pt x="1241796" y="429123"/>
                  </a:lnTo>
                  <a:lnTo>
                    <a:pt x="1240830" y="426275"/>
                  </a:lnTo>
                  <a:lnTo>
                    <a:pt x="1240830" y="425323"/>
                  </a:lnTo>
                  <a:lnTo>
                    <a:pt x="1236098" y="431967"/>
                  </a:lnTo>
                  <a:lnTo>
                    <a:pt x="1236098" y="435767"/>
                  </a:lnTo>
                  <a:lnTo>
                    <a:pt x="1237030" y="437665"/>
                  </a:lnTo>
                  <a:lnTo>
                    <a:pt x="1243693" y="447162"/>
                  </a:lnTo>
                  <a:lnTo>
                    <a:pt x="1247493" y="453810"/>
                  </a:lnTo>
                  <a:lnTo>
                    <a:pt x="1249386" y="455703"/>
                  </a:lnTo>
                  <a:lnTo>
                    <a:pt x="1248425" y="458557"/>
                  </a:lnTo>
                  <a:lnTo>
                    <a:pt x="1246522" y="463303"/>
                  </a:lnTo>
                  <a:lnTo>
                    <a:pt x="1245596" y="467098"/>
                  </a:lnTo>
                  <a:lnTo>
                    <a:pt x="1247493" y="471849"/>
                  </a:lnTo>
                  <a:lnTo>
                    <a:pt x="1250322" y="480390"/>
                  </a:lnTo>
                  <a:lnTo>
                    <a:pt x="1249386" y="484190"/>
                  </a:lnTo>
                  <a:lnTo>
                    <a:pt x="1248425" y="486087"/>
                  </a:lnTo>
                  <a:lnTo>
                    <a:pt x="1248425" y="487990"/>
                  </a:lnTo>
                  <a:lnTo>
                    <a:pt x="1251288" y="494634"/>
                  </a:lnTo>
                  <a:lnTo>
                    <a:pt x="1253191" y="497482"/>
                  </a:lnTo>
                  <a:lnTo>
                    <a:pt x="1256019" y="502228"/>
                  </a:lnTo>
                  <a:lnTo>
                    <a:pt x="1256991" y="503180"/>
                  </a:lnTo>
                  <a:lnTo>
                    <a:pt x="1258883" y="504131"/>
                  </a:lnTo>
                  <a:lnTo>
                    <a:pt x="1259820" y="506028"/>
                  </a:lnTo>
                  <a:lnTo>
                    <a:pt x="1260785" y="507926"/>
                  </a:lnTo>
                  <a:lnTo>
                    <a:pt x="1260785" y="508877"/>
                  </a:lnTo>
                  <a:lnTo>
                    <a:pt x="1261717" y="510775"/>
                  </a:lnTo>
                  <a:lnTo>
                    <a:pt x="1263624" y="510775"/>
                  </a:lnTo>
                  <a:lnTo>
                    <a:pt x="1266483" y="512672"/>
                  </a:lnTo>
                  <a:lnTo>
                    <a:pt x="1267414" y="513623"/>
                  </a:lnTo>
                  <a:lnTo>
                    <a:pt x="1269312" y="517418"/>
                  </a:lnTo>
                  <a:lnTo>
                    <a:pt x="1268380" y="518369"/>
                  </a:lnTo>
                  <a:lnTo>
                    <a:pt x="1269312" y="520272"/>
                  </a:lnTo>
                  <a:lnTo>
                    <a:pt x="1271214" y="524067"/>
                  </a:lnTo>
                  <a:lnTo>
                    <a:pt x="1274078" y="526916"/>
                  </a:lnTo>
                  <a:lnTo>
                    <a:pt x="1275009" y="528813"/>
                  </a:lnTo>
                  <a:lnTo>
                    <a:pt x="1275980" y="529764"/>
                  </a:lnTo>
                  <a:lnTo>
                    <a:pt x="1277873" y="531662"/>
                  </a:lnTo>
                  <a:lnTo>
                    <a:pt x="1278809" y="532613"/>
                  </a:lnTo>
                  <a:lnTo>
                    <a:pt x="1279775" y="533564"/>
                  </a:lnTo>
                  <a:lnTo>
                    <a:pt x="1284502" y="539262"/>
                  </a:lnTo>
                  <a:lnTo>
                    <a:pt x="1289268" y="544959"/>
                  </a:lnTo>
                  <a:lnTo>
                    <a:pt x="1292101" y="547803"/>
                  </a:lnTo>
                  <a:lnTo>
                    <a:pt x="1293068" y="547803"/>
                  </a:lnTo>
                  <a:lnTo>
                    <a:pt x="1293994" y="548754"/>
                  </a:lnTo>
                  <a:lnTo>
                    <a:pt x="1294970" y="549705"/>
                  </a:lnTo>
                  <a:lnTo>
                    <a:pt x="1298765" y="551593"/>
                  </a:lnTo>
                  <a:lnTo>
                    <a:pt x="1298765" y="553490"/>
                  </a:lnTo>
                  <a:lnTo>
                    <a:pt x="1300662" y="555393"/>
                  </a:lnTo>
                  <a:lnTo>
                    <a:pt x="1300662" y="557290"/>
                  </a:lnTo>
                  <a:lnTo>
                    <a:pt x="1305389" y="565836"/>
                  </a:lnTo>
                  <a:lnTo>
                    <a:pt x="1306360" y="566783"/>
                  </a:lnTo>
                  <a:lnTo>
                    <a:pt x="1306360" y="571529"/>
                  </a:lnTo>
                  <a:lnTo>
                    <a:pt x="1307291" y="577226"/>
                  </a:lnTo>
                  <a:lnTo>
                    <a:pt x="1308257" y="577226"/>
                  </a:lnTo>
                  <a:lnTo>
                    <a:pt x="1311091" y="581026"/>
                  </a:lnTo>
                  <a:lnTo>
                    <a:pt x="1314886" y="587675"/>
                  </a:lnTo>
                  <a:lnTo>
                    <a:pt x="1315857" y="588621"/>
                  </a:lnTo>
                  <a:lnTo>
                    <a:pt x="1317750" y="590518"/>
                  </a:lnTo>
                  <a:lnTo>
                    <a:pt x="1320583" y="593372"/>
                  </a:lnTo>
                  <a:lnTo>
                    <a:pt x="1321550" y="594318"/>
                  </a:lnTo>
                  <a:lnTo>
                    <a:pt x="1322481" y="596216"/>
                  </a:lnTo>
                  <a:lnTo>
                    <a:pt x="1323452" y="597167"/>
                  </a:lnTo>
                  <a:lnTo>
                    <a:pt x="1325349" y="599064"/>
                  </a:lnTo>
                  <a:lnTo>
                    <a:pt x="1326281" y="600967"/>
                  </a:lnTo>
                  <a:lnTo>
                    <a:pt x="1328178" y="602864"/>
                  </a:lnTo>
                  <a:lnTo>
                    <a:pt x="1330081" y="603811"/>
                  </a:lnTo>
                  <a:lnTo>
                    <a:pt x="1345271" y="617108"/>
                  </a:lnTo>
                  <a:lnTo>
                    <a:pt x="1347168" y="619957"/>
                  </a:lnTo>
                  <a:lnTo>
                    <a:pt x="1348134" y="619957"/>
                  </a:lnTo>
                  <a:lnTo>
                    <a:pt x="1350963" y="620903"/>
                  </a:lnTo>
                  <a:lnTo>
                    <a:pt x="1352865" y="620903"/>
                  </a:lnTo>
                  <a:lnTo>
                    <a:pt x="1353837" y="619957"/>
                  </a:lnTo>
                  <a:lnTo>
                    <a:pt x="1355729" y="619957"/>
                  </a:lnTo>
                  <a:lnTo>
                    <a:pt x="1357631" y="621854"/>
                  </a:lnTo>
                  <a:lnTo>
                    <a:pt x="1355729" y="626600"/>
                  </a:lnTo>
                  <a:lnTo>
                    <a:pt x="1355729" y="627552"/>
                  </a:lnTo>
                  <a:lnTo>
                    <a:pt x="1354763" y="635146"/>
                  </a:lnTo>
                  <a:lnTo>
                    <a:pt x="1354763" y="637044"/>
                  </a:lnTo>
                  <a:lnTo>
                    <a:pt x="1354763" y="638941"/>
                  </a:lnTo>
                  <a:lnTo>
                    <a:pt x="1356665" y="639893"/>
                  </a:lnTo>
                  <a:lnTo>
                    <a:pt x="1358563" y="641790"/>
                  </a:lnTo>
                  <a:lnTo>
                    <a:pt x="1360460" y="644639"/>
                  </a:lnTo>
                  <a:lnTo>
                    <a:pt x="1361431" y="646536"/>
                  </a:lnTo>
                  <a:lnTo>
                    <a:pt x="1362358" y="649390"/>
                  </a:lnTo>
                  <a:lnTo>
                    <a:pt x="1363329" y="651287"/>
                  </a:lnTo>
                  <a:lnTo>
                    <a:pt x="1367124" y="652234"/>
                  </a:lnTo>
                  <a:lnTo>
                    <a:pt x="1369026" y="653185"/>
                  </a:lnTo>
                  <a:lnTo>
                    <a:pt x="1369026" y="656024"/>
                  </a:lnTo>
                  <a:lnTo>
                    <a:pt x="1369026" y="657921"/>
                  </a:lnTo>
                  <a:lnTo>
                    <a:pt x="1370924" y="659824"/>
                  </a:lnTo>
                  <a:lnTo>
                    <a:pt x="1372831" y="661721"/>
                  </a:lnTo>
                  <a:lnTo>
                    <a:pt x="1374719" y="662672"/>
                  </a:lnTo>
                  <a:lnTo>
                    <a:pt x="1376621" y="662672"/>
                  </a:lnTo>
                  <a:lnTo>
                    <a:pt x="1379450" y="662672"/>
                  </a:lnTo>
                  <a:lnTo>
                    <a:pt x="1379450" y="663619"/>
                  </a:lnTo>
                  <a:lnTo>
                    <a:pt x="1381348" y="665521"/>
                  </a:lnTo>
                  <a:lnTo>
                    <a:pt x="1381348" y="666467"/>
                  </a:lnTo>
                  <a:lnTo>
                    <a:pt x="1377552" y="669316"/>
                  </a:lnTo>
                  <a:lnTo>
                    <a:pt x="1377552" y="670267"/>
                  </a:lnTo>
                  <a:lnTo>
                    <a:pt x="1378519" y="673116"/>
                  </a:lnTo>
                  <a:lnTo>
                    <a:pt x="1383250" y="674067"/>
                  </a:lnTo>
                  <a:lnTo>
                    <a:pt x="1383250" y="675013"/>
                  </a:lnTo>
                  <a:lnTo>
                    <a:pt x="1383250" y="675965"/>
                  </a:lnTo>
                  <a:lnTo>
                    <a:pt x="1381348" y="679764"/>
                  </a:lnTo>
                  <a:lnTo>
                    <a:pt x="1383250" y="681662"/>
                  </a:lnTo>
                  <a:lnTo>
                    <a:pt x="1384216" y="683559"/>
                  </a:lnTo>
                  <a:lnTo>
                    <a:pt x="1386113" y="684511"/>
                  </a:lnTo>
                  <a:lnTo>
                    <a:pt x="1387050" y="686408"/>
                  </a:lnTo>
                  <a:lnTo>
                    <a:pt x="1387050" y="687354"/>
                  </a:lnTo>
                  <a:lnTo>
                    <a:pt x="1386113" y="687354"/>
                  </a:lnTo>
                  <a:lnTo>
                    <a:pt x="1387050" y="690203"/>
                  </a:lnTo>
                  <a:lnTo>
                    <a:pt x="1388942" y="692106"/>
                  </a:lnTo>
                  <a:lnTo>
                    <a:pt x="1391816" y="694949"/>
                  </a:lnTo>
                  <a:lnTo>
                    <a:pt x="1395611" y="698749"/>
                  </a:lnTo>
                  <a:lnTo>
                    <a:pt x="1396542" y="699700"/>
                  </a:lnTo>
                  <a:lnTo>
                    <a:pt x="1397508" y="699700"/>
                  </a:lnTo>
                  <a:lnTo>
                    <a:pt x="1398430" y="699700"/>
                  </a:lnTo>
                  <a:lnTo>
                    <a:pt x="1401308" y="700647"/>
                  </a:lnTo>
                  <a:lnTo>
                    <a:pt x="1403206" y="702549"/>
                  </a:lnTo>
                  <a:lnTo>
                    <a:pt x="1403206" y="703500"/>
                  </a:lnTo>
                  <a:lnTo>
                    <a:pt x="1403206" y="705398"/>
                  </a:lnTo>
                  <a:lnTo>
                    <a:pt x="1402235" y="706344"/>
                  </a:lnTo>
                  <a:lnTo>
                    <a:pt x="1403206" y="707295"/>
                  </a:lnTo>
                  <a:lnTo>
                    <a:pt x="1403206" y="710144"/>
                  </a:lnTo>
                  <a:lnTo>
                    <a:pt x="1402235" y="710144"/>
                  </a:lnTo>
                  <a:lnTo>
                    <a:pt x="1403206" y="713939"/>
                  </a:lnTo>
                  <a:lnTo>
                    <a:pt x="1406035" y="715841"/>
                  </a:lnTo>
                  <a:lnTo>
                    <a:pt x="1407932" y="718690"/>
                  </a:lnTo>
                  <a:lnTo>
                    <a:pt x="1410801" y="721539"/>
                  </a:lnTo>
                  <a:lnTo>
                    <a:pt x="1420303" y="730085"/>
                  </a:lnTo>
                  <a:lnTo>
                    <a:pt x="1421224" y="731982"/>
                  </a:lnTo>
                  <a:lnTo>
                    <a:pt x="1422190" y="732929"/>
                  </a:lnTo>
                  <a:lnTo>
                    <a:pt x="1424093" y="733880"/>
                  </a:lnTo>
                  <a:lnTo>
                    <a:pt x="1432619" y="741475"/>
                  </a:lnTo>
                  <a:lnTo>
                    <a:pt x="1434522" y="742426"/>
                  </a:lnTo>
                  <a:lnTo>
                    <a:pt x="1437385" y="742426"/>
                  </a:lnTo>
                  <a:lnTo>
                    <a:pt x="1439288" y="745275"/>
                  </a:lnTo>
                  <a:lnTo>
                    <a:pt x="1437385" y="744323"/>
                  </a:lnTo>
                  <a:lnTo>
                    <a:pt x="1440214" y="749070"/>
                  </a:lnTo>
                  <a:lnTo>
                    <a:pt x="1441180" y="750972"/>
                  </a:lnTo>
                  <a:lnTo>
                    <a:pt x="1441180" y="753821"/>
                  </a:lnTo>
                  <a:lnTo>
                    <a:pt x="1440214" y="762362"/>
                  </a:lnTo>
                  <a:lnTo>
                    <a:pt x="1441180" y="764264"/>
                  </a:lnTo>
                  <a:lnTo>
                    <a:pt x="1438317" y="765216"/>
                  </a:lnTo>
                  <a:lnTo>
                    <a:pt x="1438317" y="765216"/>
                  </a:lnTo>
                  <a:lnTo>
                    <a:pt x="1440214" y="765216"/>
                  </a:lnTo>
                  <a:lnTo>
                    <a:pt x="1439288" y="767113"/>
                  </a:lnTo>
                  <a:lnTo>
                    <a:pt x="1442117" y="771859"/>
                  </a:lnTo>
                  <a:lnTo>
                    <a:pt x="1443083" y="772810"/>
                  </a:lnTo>
                  <a:lnTo>
                    <a:pt x="1448780" y="779454"/>
                  </a:lnTo>
                  <a:lnTo>
                    <a:pt x="1466799" y="800331"/>
                  </a:lnTo>
                  <a:lnTo>
                    <a:pt x="1466799" y="800331"/>
                  </a:lnTo>
                  <a:lnTo>
                    <a:pt x="1468701" y="802234"/>
                  </a:lnTo>
                  <a:lnTo>
                    <a:pt x="1470599" y="803180"/>
                  </a:lnTo>
                  <a:lnTo>
                    <a:pt x="1472501" y="806029"/>
                  </a:lnTo>
                  <a:lnTo>
                    <a:pt x="1474393" y="806980"/>
                  </a:lnTo>
                  <a:lnTo>
                    <a:pt x="1476296" y="809829"/>
                  </a:lnTo>
                  <a:lnTo>
                    <a:pt x="1476296" y="809829"/>
                  </a:lnTo>
                  <a:lnTo>
                    <a:pt x="1478193" y="812677"/>
                  </a:lnTo>
                  <a:lnTo>
                    <a:pt x="1478193" y="813629"/>
                  </a:lnTo>
                  <a:lnTo>
                    <a:pt x="1480096" y="815526"/>
                  </a:lnTo>
                  <a:lnTo>
                    <a:pt x="1478193" y="814575"/>
                  </a:lnTo>
                  <a:lnTo>
                    <a:pt x="1478193" y="817424"/>
                  </a:lnTo>
                  <a:lnTo>
                    <a:pt x="1479125" y="820272"/>
                  </a:lnTo>
                  <a:lnTo>
                    <a:pt x="1481022" y="824067"/>
                  </a:lnTo>
                  <a:lnTo>
                    <a:pt x="1481022" y="824067"/>
                  </a:lnTo>
                  <a:lnTo>
                    <a:pt x="1483891" y="826921"/>
                  </a:lnTo>
                  <a:lnTo>
                    <a:pt x="1484822" y="827867"/>
                  </a:lnTo>
                  <a:lnTo>
                    <a:pt x="1485788" y="828818"/>
                  </a:lnTo>
                  <a:lnTo>
                    <a:pt x="1486720" y="829765"/>
                  </a:lnTo>
                  <a:lnTo>
                    <a:pt x="1488622" y="830716"/>
                  </a:lnTo>
                  <a:lnTo>
                    <a:pt x="1489588" y="832618"/>
                  </a:lnTo>
                  <a:lnTo>
                    <a:pt x="1489588" y="832618"/>
                  </a:lnTo>
                  <a:lnTo>
                    <a:pt x="1491486" y="834516"/>
                  </a:lnTo>
                  <a:lnTo>
                    <a:pt x="1493383" y="836413"/>
                  </a:lnTo>
                  <a:lnTo>
                    <a:pt x="1494315" y="837365"/>
                  </a:lnTo>
                  <a:lnTo>
                    <a:pt x="1495281" y="838311"/>
                  </a:lnTo>
                  <a:lnTo>
                    <a:pt x="1499081" y="842111"/>
                  </a:lnTo>
                  <a:lnTo>
                    <a:pt x="1500012" y="843057"/>
                  </a:lnTo>
                  <a:lnTo>
                    <a:pt x="1500983" y="844008"/>
                  </a:lnTo>
                  <a:lnTo>
                    <a:pt x="1502880" y="845911"/>
                  </a:lnTo>
                  <a:lnTo>
                    <a:pt x="1504778" y="846857"/>
                  </a:lnTo>
                  <a:lnTo>
                    <a:pt x="1505709" y="848754"/>
                  </a:lnTo>
                  <a:lnTo>
                    <a:pt x="1506676" y="849706"/>
                  </a:lnTo>
                  <a:lnTo>
                    <a:pt x="1507612" y="850657"/>
                  </a:lnTo>
                  <a:lnTo>
                    <a:pt x="1508578" y="851608"/>
                  </a:lnTo>
                  <a:lnTo>
                    <a:pt x="1510475" y="853501"/>
                  </a:lnTo>
                  <a:lnTo>
                    <a:pt x="1517104" y="861100"/>
                  </a:lnTo>
                  <a:lnTo>
                    <a:pt x="1519002" y="862998"/>
                  </a:lnTo>
                  <a:lnTo>
                    <a:pt x="1520899" y="864895"/>
                  </a:lnTo>
                  <a:lnTo>
                    <a:pt x="1523768" y="867744"/>
                  </a:lnTo>
                  <a:lnTo>
                    <a:pt x="1525665" y="868695"/>
                  </a:lnTo>
                  <a:lnTo>
                    <a:pt x="1528494" y="872490"/>
                  </a:lnTo>
                  <a:lnTo>
                    <a:pt x="1532294" y="876290"/>
                  </a:lnTo>
                  <a:lnTo>
                    <a:pt x="1535163" y="878188"/>
                  </a:lnTo>
                  <a:lnTo>
                    <a:pt x="1536094" y="879139"/>
                  </a:lnTo>
                  <a:lnTo>
                    <a:pt x="1537991" y="881036"/>
                  </a:lnTo>
                  <a:lnTo>
                    <a:pt x="1538962" y="881988"/>
                  </a:lnTo>
                  <a:lnTo>
                    <a:pt x="1540860" y="881988"/>
                  </a:lnTo>
                  <a:lnTo>
                    <a:pt x="1542757" y="887685"/>
                  </a:lnTo>
                  <a:lnTo>
                    <a:pt x="1545591" y="890534"/>
                  </a:lnTo>
                  <a:lnTo>
                    <a:pt x="1544655" y="891480"/>
                  </a:lnTo>
                  <a:lnTo>
                    <a:pt x="1542757" y="893372"/>
                  </a:lnTo>
                  <a:lnTo>
                    <a:pt x="1540860" y="895270"/>
                  </a:lnTo>
                  <a:lnTo>
                    <a:pt x="1540860" y="899070"/>
                  </a:lnTo>
                  <a:lnTo>
                    <a:pt x="1544655" y="900021"/>
                  </a:lnTo>
                  <a:lnTo>
                    <a:pt x="1554152" y="899070"/>
                  </a:lnTo>
                  <a:lnTo>
                    <a:pt x="1557952" y="901919"/>
                  </a:lnTo>
                  <a:lnTo>
                    <a:pt x="1561747" y="904767"/>
                  </a:lnTo>
                  <a:lnTo>
                    <a:pt x="1567444" y="910460"/>
                  </a:lnTo>
                  <a:lnTo>
                    <a:pt x="1570273" y="913313"/>
                  </a:lnTo>
                  <a:lnTo>
                    <a:pt x="1572176" y="911411"/>
                  </a:lnTo>
                  <a:lnTo>
                    <a:pt x="1573142" y="914260"/>
                  </a:lnTo>
                  <a:lnTo>
                    <a:pt x="1572176" y="915211"/>
                  </a:lnTo>
                  <a:lnTo>
                    <a:pt x="1572176" y="915211"/>
                  </a:lnTo>
                  <a:lnTo>
                    <a:pt x="1574073" y="914260"/>
                  </a:lnTo>
                  <a:lnTo>
                    <a:pt x="1574073" y="918060"/>
                  </a:lnTo>
                  <a:lnTo>
                    <a:pt x="1575966" y="919006"/>
                  </a:lnTo>
                  <a:lnTo>
                    <a:pt x="1574073" y="919006"/>
                  </a:lnTo>
                  <a:lnTo>
                    <a:pt x="1574073" y="919957"/>
                  </a:lnTo>
                  <a:lnTo>
                    <a:pt x="1575039" y="919957"/>
                  </a:lnTo>
                  <a:lnTo>
                    <a:pt x="1577868" y="925654"/>
                  </a:lnTo>
                  <a:lnTo>
                    <a:pt x="1578839" y="928503"/>
                  </a:lnTo>
                  <a:lnTo>
                    <a:pt x="1581668" y="931352"/>
                  </a:lnTo>
                  <a:lnTo>
                    <a:pt x="1583566" y="933249"/>
                  </a:lnTo>
                  <a:lnTo>
                    <a:pt x="1585463" y="935147"/>
                  </a:lnTo>
                  <a:lnTo>
                    <a:pt x="1587361" y="936098"/>
                  </a:lnTo>
                  <a:lnTo>
                    <a:pt x="1588341" y="938947"/>
                  </a:lnTo>
                  <a:lnTo>
                    <a:pt x="1590229" y="938947"/>
                  </a:lnTo>
                  <a:lnTo>
                    <a:pt x="1591160" y="940844"/>
                  </a:lnTo>
                  <a:lnTo>
                    <a:pt x="1592127" y="941795"/>
                  </a:lnTo>
                  <a:lnTo>
                    <a:pt x="1594029" y="943693"/>
                  </a:lnTo>
                  <a:lnTo>
                    <a:pt x="1594956" y="947493"/>
                  </a:lnTo>
                  <a:lnTo>
                    <a:pt x="1596858" y="950342"/>
                  </a:lnTo>
                  <a:lnTo>
                    <a:pt x="1598755" y="952239"/>
                  </a:lnTo>
                  <a:lnTo>
                    <a:pt x="1600658" y="954137"/>
                  </a:lnTo>
                  <a:lnTo>
                    <a:pt x="1602555" y="956039"/>
                  </a:lnTo>
                  <a:lnTo>
                    <a:pt x="1605424" y="958883"/>
                  </a:lnTo>
                  <a:lnTo>
                    <a:pt x="1606350" y="959834"/>
                  </a:lnTo>
                  <a:lnTo>
                    <a:pt x="1609219" y="960785"/>
                  </a:lnTo>
                  <a:lnTo>
                    <a:pt x="1611116" y="963634"/>
                  </a:lnTo>
                  <a:lnTo>
                    <a:pt x="1612053" y="965531"/>
                  </a:lnTo>
                  <a:lnTo>
                    <a:pt x="1613940" y="965531"/>
                  </a:lnTo>
                  <a:lnTo>
                    <a:pt x="1614916" y="967429"/>
                  </a:lnTo>
                  <a:lnTo>
                    <a:pt x="1615848" y="968380"/>
                  </a:lnTo>
                  <a:lnTo>
                    <a:pt x="1617745" y="970277"/>
                  </a:lnTo>
                  <a:lnTo>
                    <a:pt x="1618711" y="970277"/>
                  </a:lnTo>
                  <a:lnTo>
                    <a:pt x="1623443" y="973126"/>
                  </a:lnTo>
                  <a:lnTo>
                    <a:pt x="1625340" y="976921"/>
                  </a:lnTo>
                  <a:lnTo>
                    <a:pt x="1629140" y="979775"/>
                  </a:lnTo>
                  <a:lnTo>
                    <a:pt x="1631042" y="980721"/>
                  </a:lnTo>
                  <a:lnTo>
                    <a:pt x="1632008" y="981672"/>
                  </a:lnTo>
                  <a:lnTo>
                    <a:pt x="1631042" y="982619"/>
                  </a:lnTo>
                  <a:lnTo>
                    <a:pt x="1631042" y="983570"/>
                  </a:lnTo>
                  <a:lnTo>
                    <a:pt x="1632935" y="983570"/>
                  </a:lnTo>
                  <a:lnTo>
                    <a:pt x="1633906" y="984521"/>
                  </a:lnTo>
                  <a:lnTo>
                    <a:pt x="1632935" y="984521"/>
                  </a:lnTo>
                  <a:lnTo>
                    <a:pt x="1631042" y="991165"/>
                  </a:lnTo>
                  <a:lnTo>
                    <a:pt x="1631042" y="993067"/>
                  </a:lnTo>
                  <a:lnTo>
                    <a:pt x="1632008" y="1000662"/>
                  </a:lnTo>
                  <a:lnTo>
                    <a:pt x="1629140" y="1005408"/>
                  </a:lnTo>
                  <a:lnTo>
                    <a:pt x="1627242" y="1011106"/>
                  </a:lnTo>
                  <a:lnTo>
                    <a:pt x="1629140" y="1008257"/>
                  </a:lnTo>
                  <a:lnTo>
                    <a:pt x="1626311" y="1006359"/>
                  </a:lnTo>
                  <a:lnTo>
                    <a:pt x="1626311" y="1010154"/>
                  </a:lnTo>
                  <a:lnTo>
                    <a:pt x="1625340" y="1009208"/>
                  </a:lnTo>
                  <a:lnTo>
                    <a:pt x="1623443" y="1012057"/>
                  </a:lnTo>
                  <a:lnTo>
                    <a:pt x="1623443" y="1013003"/>
                  </a:lnTo>
                  <a:lnTo>
                    <a:pt x="1622511" y="1020598"/>
                  </a:lnTo>
                  <a:lnTo>
                    <a:pt x="1624414" y="1024388"/>
                  </a:lnTo>
                  <a:lnTo>
                    <a:pt x="1624414" y="1026285"/>
                  </a:lnTo>
                  <a:lnTo>
                    <a:pt x="1626311" y="1028188"/>
                  </a:lnTo>
                  <a:lnTo>
                    <a:pt x="1627242" y="1030085"/>
                  </a:lnTo>
                  <a:lnTo>
                    <a:pt x="1627242" y="1031037"/>
                  </a:lnTo>
                  <a:lnTo>
                    <a:pt x="1628208" y="1031983"/>
                  </a:lnTo>
                  <a:lnTo>
                    <a:pt x="1629140" y="1033885"/>
                  </a:lnTo>
                  <a:lnTo>
                    <a:pt x="1630106" y="1033885"/>
                  </a:lnTo>
                  <a:lnTo>
                    <a:pt x="1633906" y="1033885"/>
                  </a:lnTo>
                  <a:lnTo>
                    <a:pt x="1639603" y="1036734"/>
                  </a:lnTo>
                  <a:lnTo>
                    <a:pt x="1633906" y="1034832"/>
                  </a:lnTo>
                  <a:lnTo>
                    <a:pt x="1634837" y="1039578"/>
                  </a:lnTo>
                  <a:lnTo>
                    <a:pt x="1636735" y="1043378"/>
                  </a:lnTo>
                  <a:lnTo>
                    <a:pt x="1637701" y="1043378"/>
                  </a:lnTo>
                  <a:lnTo>
                    <a:pt x="1638637" y="1045275"/>
                  </a:lnTo>
                  <a:lnTo>
                    <a:pt x="1641501" y="1049075"/>
                  </a:lnTo>
                  <a:lnTo>
                    <a:pt x="1641501" y="1049075"/>
                  </a:lnTo>
                  <a:lnTo>
                    <a:pt x="1642427" y="1050021"/>
                  </a:lnTo>
                  <a:lnTo>
                    <a:pt x="1643403" y="1050973"/>
                  </a:lnTo>
                  <a:lnTo>
                    <a:pt x="1647198" y="1054772"/>
                  </a:lnTo>
                  <a:lnTo>
                    <a:pt x="1648130" y="1055719"/>
                  </a:lnTo>
                  <a:lnTo>
                    <a:pt x="1651920" y="1058567"/>
                  </a:lnTo>
                  <a:lnTo>
                    <a:pt x="1653827" y="1060470"/>
                  </a:lnTo>
                  <a:lnTo>
                    <a:pt x="1654798" y="1061416"/>
                  </a:lnTo>
                  <a:lnTo>
                    <a:pt x="1656691" y="1062367"/>
                  </a:lnTo>
                  <a:lnTo>
                    <a:pt x="1658593" y="1064265"/>
                  </a:lnTo>
                  <a:lnTo>
                    <a:pt x="1662393" y="1066167"/>
                  </a:lnTo>
                  <a:lnTo>
                    <a:pt x="1665222" y="1069011"/>
                  </a:lnTo>
                  <a:lnTo>
                    <a:pt x="1666188" y="1069962"/>
                  </a:lnTo>
                  <a:lnTo>
                    <a:pt x="1668085" y="1071865"/>
                  </a:lnTo>
                  <a:lnTo>
                    <a:pt x="1669988" y="1071865"/>
                  </a:lnTo>
                  <a:lnTo>
                    <a:pt x="1671885" y="1073762"/>
                  </a:lnTo>
                  <a:lnTo>
                    <a:pt x="1673788" y="1075660"/>
                  </a:lnTo>
                  <a:lnTo>
                    <a:pt x="1673788" y="1075660"/>
                  </a:lnTo>
                  <a:lnTo>
                    <a:pt x="1674714" y="1076611"/>
                  </a:lnTo>
                  <a:lnTo>
                    <a:pt x="1677583" y="1079460"/>
                  </a:lnTo>
                  <a:lnTo>
                    <a:pt x="1680407" y="1079460"/>
                  </a:lnTo>
                  <a:lnTo>
                    <a:pt x="1680407" y="1080406"/>
                  </a:lnTo>
                  <a:lnTo>
                    <a:pt x="1680407" y="1080406"/>
                  </a:lnTo>
                  <a:lnTo>
                    <a:pt x="1685178" y="1086103"/>
                  </a:lnTo>
                  <a:lnTo>
                    <a:pt x="1687075" y="1094649"/>
                  </a:lnTo>
                  <a:lnTo>
                    <a:pt x="1687075" y="1098444"/>
                  </a:lnTo>
                  <a:lnTo>
                    <a:pt x="1688977" y="1104142"/>
                  </a:lnTo>
                  <a:lnTo>
                    <a:pt x="1688977" y="1106990"/>
                  </a:lnTo>
                  <a:lnTo>
                    <a:pt x="1687075" y="1110790"/>
                  </a:lnTo>
                  <a:lnTo>
                    <a:pt x="1686109" y="1113639"/>
                  </a:lnTo>
                  <a:lnTo>
                    <a:pt x="1681383" y="1113639"/>
                  </a:lnTo>
                  <a:lnTo>
                    <a:pt x="1681383" y="1113639"/>
                  </a:lnTo>
                  <a:lnTo>
                    <a:pt x="1681383" y="1114590"/>
                  </a:lnTo>
                  <a:lnTo>
                    <a:pt x="1683280" y="1114590"/>
                  </a:lnTo>
                  <a:lnTo>
                    <a:pt x="1681383" y="1115537"/>
                  </a:lnTo>
                  <a:lnTo>
                    <a:pt x="1682309" y="1119336"/>
                  </a:lnTo>
                  <a:lnTo>
                    <a:pt x="1687075" y="1131677"/>
                  </a:lnTo>
                  <a:lnTo>
                    <a:pt x="1690875" y="1144960"/>
                  </a:lnTo>
                  <a:lnTo>
                    <a:pt x="1691801" y="1146862"/>
                  </a:lnTo>
                  <a:lnTo>
                    <a:pt x="1697504" y="1154457"/>
                  </a:lnTo>
                  <a:lnTo>
                    <a:pt x="1701299" y="1160155"/>
                  </a:lnTo>
                  <a:lnTo>
                    <a:pt x="1706996" y="1163950"/>
                  </a:lnTo>
                  <a:lnTo>
                    <a:pt x="1708894" y="1164901"/>
                  </a:lnTo>
                  <a:lnTo>
                    <a:pt x="1710791" y="1166798"/>
                  </a:lnTo>
                  <a:lnTo>
                    <a:pt x="1712694" y="1166798"/>
                  </a:lnTo>
                  <a:lnTo>
                    <a:pt x="1710791" y="1166798"/>
                  </a:lnTo>
                  <a:lnTo>
                    <a:pt x="1702230" y="1161101"/>
                  </a:lnTo>
                  <a:lnTo>
                    <a:pt x="1698430" y="1163950"/>
                  </a:lnTo>
                  <a:lnTo>
                    <a:pt x="1699396" y="1165847"/>
                  </a:lnTo>
                  <a:lnTo>
                    <a:pt x="1700333" y="1165847"/>
                  </a:lnTo>
                  <a:lnTo>
                    <a:pt x="1700333" y="1166798"/>
                  </a:lnTo>
                  <a:lnTo>
                    <a:pt x="1703196" y="1164901"/>
                  </a:lnTo>
                  <a:lnTo>
                    <a:pt x="1701299" y="1166798"/>
                  </a:lnTo>
                  <a:lnTo>
                    <a:pt x="1703196" y="1169647"/>
                  </a:lnTo>
                  <a:lnTo>
                    <a:pt x="1696533" y="1173442"/>
                  </a:lnTo>
                  <a:lnTo>
                    <a:pt x="1696533" y="1174393"/>
                  </a:lnTo>
                  <a:lnTo>
                    <a:pt x="1697504" y="1176296"/>
                  </a:lnTo>
                  <a:lnTo>
                    <a:pt x="1707927" y="1170598"/>
                  </a:lnTo>
                  <a:lnTo>
                    <a:pt x="1708894" y="1171544"/>
                  </a:lnTo>
                  <a:lnTo>
                    <a:pt x="1708894" y="1169647"/>
                  </a:lnTo>
                  <a:lnTo>
                    <a:pt x="1709825" y="1168696"/>
                  </a:lnTo>
                  <a:lnTo>
                    <a:pt x="1707927" y="1173442"/>
                  </a:lnTo>
                  <a:lnTo>
                    <a:pt x="1708894" y="1174393"/>
                  </a:lnTo>
                  <a:lnTo>
                    <a:pt x="1711728" y="1173442"/>
                  </a:lnTo>
                  <a:lnTo>
                    <a:pt x="1713625" y="1176296"/>
                  </a:lnTo>
                  <a:lnTo>
                    <a:pt x="1714591" y="1177242"/>
                  </a:lnTo>
                  <a:lnTo>
                    <a:pt x="1715522" y="1178193"/>
                  </a:lnTo>
                  <a:lnTo>
                    <a:pt x="1718391" y="1181042"/>
                  </a:lnTo>
                  <a:lnTo>
                    <a:pt x="1721220" y="1183890"/>
                  </a:lnTo>
                  <a:lnTo>
                    <a:pt x="1721220" y="1184837"/>
                  </a:lnTo>
                  <a:lnTo>
                    <a:pt x="1724088" y="1187685"/>
                  </a:lnTo>
                  <a:lnTo>
                    <a:pt x="1725986" y="1192432"/>
                  </a:lnTo>
                  <a:lnTo>
                    <a:pt x="1727883" y="1194334"/>
                  </a:lnTo>
                  <a:lnTo>
                    <a:pt x="1731683" y="1198129"/>
                  </a:lnTo>
                  <a:lnTo>
                    <a:pt x="1733581" y="1200031"/>
                  </a:lnTo>
                  <a:lnTo>
                    <a:pt x="1740209" y="1202880"/>
                  </a:lnTo>
                  <a:lnTo>
                    <a:pt x="1743078" y="1207626"/>
                  </a:lnTo>
                  <a:lnTo>
                    <a:pt x="1750673" y="1224719"/>
                  </a:lnTo>
                  <a:lnTo>
                    <a:pt x="1751604" y="1224719"/>
                  </a:lnTo>
                  <a:lnTo>
                    <a:pt x="1751604" y="1227562"/>
                  </a:lnTo>
                  <a:lnTo>
                    <a:pt x="1752570" y="1230411"/>
                  </a:lnTo>
                  <a:lnTo>
                    <a:pt x="1754473" y="1234211"/>
                  </a:lnTo>
                  <a:lnTo>
                    <a:pt x="1754473" y="1235162"/>
                  </a:lnTo>
                  <a:lnTo>
                    <a:pt x="1752570" y="1233260"/>
                  </a:lnTo>
                  <a:lnTo>
                    <a:pt x="1751604" y="1230411"/>
                  </a:lnTo>
                  <a:lnTo>
                    <a:pt x="1751604" y="1234211"/>
                  </a:lnTo>
                  <a:lnTo>
                    <a:pt x="1752570" y="1235162"/>
                  </a:lnTo>
                  <a:lnTo>
                    <a:pt x="1756370" y="1250352"/>
                  </a:lnTo>
                  <a:lnTo>
                    <a:pt x="1758268" y="1255098"/>
                  </a:lnTo>
                  <a:lnTo>
                    <a:pt x="1760165" y="1256049"/>
                  </a:lnTo>
                  <a:lnTo>
                    <a:pt x="1761097" y="1257947"/>
                  </a:lnTo>
                  <a:lnTo>
                    <a:pt x="1761097" y="1257947"/>
                  </a:lnTo>
                  <a:lnTo>
                    <a:pt x="1762994" y="1260795"/>
                  </a:lnTo>
                  <a:lnTo>
                    <a:pt x="1767760" y="1264585"/>
                  </a:lnTo>
                  <a:lnTo>
                    <a:pt x="1769663" y="1266483"/>
                  </a:lnTo>
                  <a:lnTo>
                    <a:pt x="1770594" y="1267434"/>
                  </a:lnTo>
                  <a:lnTo>
                    <a:pt x="1771560" y="1268385"/>
                  </a:lnTo>
                  <a:lnTo>
                    <a:pt x="1775365" y="1271229"/>
                  </a:lnTo>
                  <a:lnTo>
                    <a:pt x="1776287" y="1272180"/>
                  </a:lnTo>
                  <a:lnTo>
                    <a:pt x="1779155" y="1274078"/>
                  </a:lnTo>
                  <a:lnTo>
                    <a:pt x="1781052" y="1275029"/>
                  </a:lnTo>
                  <a:lnTo>
                    <a:pt x="1781984" y="1275980"/>
                  </a:lnTo>
                  <a:lnTo>
                    <a:pt x="1785784" y="1278824"/>
                  </a:lnTo>
                  <a:lnTo>
                    <a:pt x="1787681" y="1279775"/>
                  </a:lnTo>
                  <a:lnTo>
                    <a:pt x="1787681" y="1279775"/>
                  </a:lnTo>
                  <a:lnTo>
                    <a:pt x="1789584" y="1280727"/>
                  </a:lnTo>
                  <a:lnTo>
                    <a:pt x="1790550" y="1280727"/>
                  </a:lnTo>
                  <a:lnTo>
                    <a:pt x="1791476" y="1279775"/>
                  </a:lnTo>
                  <a:lnTo>
                    <a:pt x="1793379" y="1280727"/>
                  </a:lnTo>
                  <a:lnTo>
                    <a:pt x="1794350" y="1283570"/>
                  </a:lnTo>
                  <a:lnTo>
                    <a:pt x="1797179" y="1284521"/>
                  </a:lnTo>
                  <a:lnTo>
                    <a:pt x="1799076" y="1286424"/>
                  </a:lnTo>
                  <a:lnTo>
                    <a:pt x="1800042" y="1287370"/>
                  </a:lnTo>
                  <a:lnTo>
                    <a:pt x="1800974" y="1288321"/>
                  </a:lnTo>
                  <a:lnTo>
                    <a:pt x="1802871" y="1289268"/>
                  </a:lnTo>
                  <a:lnTo>
                    <a:pt x="1805739" y="1294965"/>
                  </a:lnTo>
                  <a:lnTo>
                    <a:pt x="1804774" y="1293068"/>
                  </a:lnTo>
                  <a:lnTo>
                    <a:pt x="1802871" y="1296867"/>
                  </a:lnTo>
                  <a:lnTo>
                    <a:pt x="1803842" y="1301614"/>
                  </a:lnTo>
                  <a:lnTo>
                    <a:pt x="1802871" y="1307311"/>
                  </a:lnTo>
                  <a:lnTo>
                    <a:pt x="1802871" y="1308257"/>
                  </a:lnTo>
                  <a:lnTo>
                    <a:pt x="1804774" y="1308257"/>
                  </a:lnTo>
                  <a:lnTo>
                    <a:pt x="1807637" y="1313008"/>
                  </a:lnTo>
                  <a:lnTo>
                    <a:pt x="1807637" y="1314906"/>
                  </a:lnTo>
                  <a:lnTo>
                    <a:pt x="1816168" y="1331047"/>
                  </a:lnTo>
                  <a:lnTo>
                    <a:pt x="1817134" y="1331993"/>
                  </a:lnTo>
                  <a:lnTo>
                    <a:pt x="1817134" y="1333896"/>
                  </a:lnTo>
                  <a:lnTo>
                    <a:pt x="1819032" y="1342442"/>
                  </a:lnTo>
                  <a:lnTo>
                    <a:pt x="1819032" y="1344339"/>
                  </a:lnTo>
                  <a:lnTo>
                    <a:pt x="1819032" y="1344339"/>
                  </a:lnTo>
                  <a:lnTo>
                    <a:pt x="1819032" y="1345290"/>
                  </a:lnTo>
                  <a:lnTo>
                    <a:pt x="1818066" y="1348139"/>
                  </a:lnTo>
                  <a:lnTo>
                    <a:pt x="1819032" y="1350037"/>
                  </a:lnTo>
                  <a:lnTo>
                    <a:pt x="1823763" y="1354783"/>
                  </a:lnTo>
                  <a:lnTo>
                    <a:pt x="1825661" y="1355734"/>
                  </a:lnTo>
                  <a:lnTo>
                    <a:pt x="1827563" y="1357631"/>
                  </a:lnTo>
                  <a:lnTo>
                    <a:pt x="1830427" y="1359534"/>
                  </a:lnTo>
                  <a:lnTo>
                    <a:pt x="1831358" y="1359534"/>
                  </a:lnTo>
                  <a:lnTo>
                    <a:pt x="1832329" y="1360480"/>
                  </a:lnTo>
                  <a:lnTo>
                    <a:pt x="1835158" y="1363329"/>
                  </a:lnTo>
                  <a:lnTo>
                    <a:pt x="1836124" y="1363329"/>
                  </a:lnTo>
                  <a:lnTo>
                    <a:pt x="1846553" y="1374714"/>
                  </a:lnTo>
                  <a:lnTo>
                    <a:pt x="1847519" y="1381357"/>
                  </a:lnTo>
                  <a:lnTo>
                    <a:pt x="1848445" y="1382309"/>
                  </a:lnTo>
                  <a:lnTo>
                    <a:pt x="1851319" y="1383260"/>
                  </a:lnTo>
                  <a:lnTo>
                    <a:pt x="1851319" y="1383260"/>
                  </a:lnTo>
                  <a:lnTo>
                    <a:pt x="1853211" y="1381357"/>
                  </a:lnTo>
                  <a:lnTo>
                    <a:pt x="1854148" y="1384206"/>
                  </a:lnTo>
                  <a:lnTo>
                    <a:pt x="1854148" y="1385157"/>
                  </a:lnTo>
                  <a:lnTo>
                    <a:pt x="1855114" y="1387055"/>
                  </a:lnTo>
                  <a:lnTo>
                    <a:pt x="1857943" y="1385157"/>
                  </a:lnTo>
                  <a:lnTo>
                    <a:pt x="1857943" y="1384206"/>
                  </a:lnTo>
                  <a:lnTo>
                    <a:pt x="1859840" y="1384206"/>
                  </a:lnTo>
                  <a:lnTo>
                    <a:pt x="1863640" y="1384206"/>
                  </a:lnTo>
                  <a:lnTo>
                    <a:pt x="1863640" y="1387055"/>
                  </a:lnTo>
                  <a:lnTo>
                    <a:pt x="1863640" y="1388006"/>
                  </a:lnTo>
                  <a:lnTo>
                    <a:pt x="1864606" y="1390855"/>
                  </a:lnTo>
                  <a:lnTo>
                    <a:pt x="1867430" y="1391806"/>
                  </a:lnTo>
                  <a:lnTo>
                    <a:pt x="1867430" y="1392752"/>
                  </a:lnTo>
                  <a:lnTo>
                    <a:pt x="1869333" y="1407942"/>
                  </a:lnTo>
                  <a:lnTo>
                    <a:pt x="1877898" y="1418386"/>
                  </a:lnTo>
                  <a:lnTo>
                    <a:pt x="1878830" y="1418386"/>
                  </a:lnTo>
                  <a:lnTo>
                    <a:pt x="1880727" y="1420288"/>
                  </a:lnTo>
                  <a:lnTo>
                    <a:pt x="1881698" y="1425034"/>
                  </a:lnTo>
                  <a:lnTo>
                    <a:pt x="1881698" y="1425985"/>
                  </a:lnTo>
                  <a:lnTo>
                    <a:pt x="1887396" y="1426932"/>
                  </a:lnTo>
                  <a:lnTo>
                    <a:pt x="1888322" y="1431678"/>
                  </a:lnTo>
                  <a:lnTo>
                    <a:pt x="1891191" y="1437375"/>
                  </a:lnTo>
                  <a:lnTo>
                    <a:pt x="1894024" y="1439278"/>
                  </a:lnTo>
                  <a:lnTo>
                    <a:pt x="1892122" y="1443073"/>
                  </a:lnTo>
                  <a:lnTo>
                    <a:pt x="1891191" y="1443073"/>
                  </a:lnTo>
                  <a:lnTo>
                    <a:pt x="1889293" y="1444975"/>
                  </a:lnTo>
                  <a:lnTo>
                    <a:pt x="1887396" y="1445921"/>
                  </a:lnTo>
                  <a:lnTo>
                    <a:pt x="1886425" y="1445921"/>
                  </a:lnTo>
                  <a:lnTo>
                    <a:pt x="1886425" y="1447819"/>
                  </a:lnTo>
                  <a:lnTo>
                    <a:pt x="1885493" y="1446873"/>
                  </a:lnTo>
                  <a:lnTo>
                    <a:pt x="1882630" y="1448770"/>
                  </a:lnTo>
                  <a:lnTo>
                    <a:pt x="1882630" y="1455419"/>
                  </a:lnTo>
                  <a:lnTo>
                    <a:pt x="1883596" y="1456365"/>
                  </a:lnTo>
                  <a:lnTo>
                    <a:pt x="1884527" y="1456365"/>
                  </a:lnTo>
                  <a:lnTo>
                    <a:pt x="1885493" y="1461111"/>
                  </a:lnTo>
                  <a:lnTo>
                    <a:pt x="1885493" y="1476306"/>
                  </a:lnTo>
                  <a:lnTo>
                    <a:pt x="1884527" y="1476306"/>
                  </a:lnTo>
                  <a:lnTo>
                    <a:pt x="1884527" y="1479155"/>
                  </a:lnTo>
                  <a:lnTo>
                    <a:pt x="1884527" y="1481052"/>
                  </a:lnTo>
                  <a:lnTo>
                    <a:pt x="1884527" y="1482955"/>
                  </a:lnTo>
                  <a:lnTo>
                    <a:pt x="1882630" y="1482955"/>
                  </a:lnTo>
                  <a:lnTo>
                    <a:pt x="1881698" y="1484852"/>
                  </a:lnTo>
                  <a:lnTo>
                    <a:pt x="1884527" y="1494344"/>
                  </a:lnTo>
                  <a:lnTo>
                    <a:pt x="1883596" y="1501934"/>
                  </a:lnTo>
                  <a:lnTo>
                    <a:pt x="1887396" y="1503832"/>
                  </a:lnTo>
                  <a:lnTo>
                    <a:pt x="1884527" y="1502881"/>
                  </a:lnTo>
                  <a:lnTo>
                    <a:pt x="1887396" y="1510475"/>
                  </a:lnTo>
                  <a:lnTo>
                    <a:pt x="1888322" y="1511427"/>
                  </a:lnTo>
                  <a:lnTo>
                    <a:pt x="1892122" y="1515227"/>
                  </a:lnTo>
                  <a:lnTo>
                    <a:pt x="1895917" y="1519022"/>
                  </a:lnTo>
                  <a:lnTo>
                    <a:pt x="1897820" y="1520919"/>
                  </a:lnTo>
                  <a:lnTo>
                    <a:pt x="1898791" y="1521870"/>
                  </a:lnTo>
                  <a:lnTo>
                    <a:pt x="1898791" y="1522816"/>
                  </a:lnTo>
                  <a:lnTo>
                    <a:pt x="1899717" y="1524719"/>
                  </a:lnTo>
                  <a:lnTo>
                    <a:pt x="1900683" y="1526616"/>
                  </a:lnTo>
                  <a:lnTo>
                    <a:pt x="1900683" y="1526616"/>
                  </a:lnTo>
                  <a:lnTo>
                    <a:pt x="1900683" y="1528514"/>
                  </a:lnTo>
                  <a:lnTo>
                    <a:pt x="1901619" y="1530416"/>
                  </a:lnTo>
                  <a:lnTo>
                    <a:pt x="1903517" y="1531368"/>
                  </a:lnTo>
                  <a:lnTo>
                    <a:pt x="1894024" y="1534211"/>
                  </a:lnTo>
                  <a:lnTo>
                    <a:pt x="1891191" y="1534211"/>
                  </a:lnTo>
                  <a:lnTo>
                    <a:pt x="1876927" y="1538962"/>
                  </a:lnTo>
                  <a:lnTo>
                    <a:pt x="1869333" y="1539909"/>
                  </a:lnTo>
                  <a:lnTo>
                    <a:pt x="1860811" y="1549406"/>
                  </a:lnTo>
                  <a:lnTo>
                    <a:pt x="1858914" y="1552255"/>
                  </a:lnTo>
                  <a:lnTo>
                    <a:pt x="1855114" y="1554152"/>
                  </a:lnTo>
                  <a:lnTo>
                    <a:pt x="1850348" y="1557001"/>
                  </a:lnTo>
                  <a:lnTo>
                    <a:pt x="1845616" y="1564596"/>
                  </a:lnTo>
                  <a:lnTo>
                    <a:pt x="1845616" y="1566493"/>
                  </a:lnTo>
                  <a:lnTo>
                    <a:pt x="1838022" y="1566493"/>
                  </a:lnTo>
                  <a:lnTo>
                    <a:pt x="1830427" y="1564596"/>
                  </a:lnTo>
                  <a:lnTo>
                    <a:pt x="1829456" y="1565547"/>
                  </a:lnTo>
                  <a:lnTo>
                    <a:pt x="1824729" y="1573142"/>
                  </a:lnTo>
                  <a:lnTo>
                    <a:pt x="1823763" y="1577888"/>
                  </a:lnTo>
                  <a:lnTo>
                    <a:pt x="1818066" y="1583585"/>
                  </a:lnTo>
                  <a:lnTo>
                    <a:pt x="1812368" y="1587385"/>
                  </a:lnTo>
                  <a:lnTo>
                    <a:pt x="1805739" y="1592132"/>
                  </a:lnTo>
                  <a:lnTo>
                    <a:pt x="1804774" y="1594029"/>
                  </a:lnTo>
                  <a:lnTo>
                    <a:pt x="1800974" y="1600678"/>
                  </a:lnTo>
                  <a:lnTo>
                    <a:pt x="1794350" y="1606375"/>
                  </a:lnTo>
                  <a:lnTo>
                    <a:pt x="1793379" y="1609219"/>
                  </a:lnTo>
                  <a:lnTo>
                    <a:pt x="1788647" y="1612063"/>
                  </a:lnTo>
                  <a:lnTo>
                    <a:pt x="1788647" y="1613009"/>
                  </a:lnTo>
                  <a:lnTo>
                    <a:pt x="1790550" y="1614906"/>
                  </a:lnTo>
                  <a:lnTo>
                    <a:pt x="1791476" y="1615858"/>
                  </a:lnTo>
                  <a:lnTo>
                    <a:pt x="1794350" y="1621555"/>
                  </a:lnTo>
                  <a:lnTo>
                    <a:pt x="1794350" y="1624404"/>
                  </a:lnTo>
                  <a:lnTo>
                    <a:pt x="1793379" y="1628199"/>
                  </a:lnTo>
                  <a:lnTo>
                    <a:pt x="1791476" y="1629150"/>
                  </a:lnTo>
                  <a:lnTo>
                    <a:pt x="1791476" y="1631052"/>
                  </a:lnTo>
                  <a:lnTo>
                    <a:pt x="1793379" y="1632945"/>
                  </a:lnTo>
                  <a:lnTo>
                    <a:pt x="1795276" y="1637696"/>
                  </a:lnTo>
                  <a:lnTo>
                    <a:pt x="1795276" y="1639593"/>
                  </a:lnTo>
                  <a:lnTo>
                    <a:pt x="1800042" y="1648139"/>
                  </a:lnTo>
                  <a:lnTo>
                    <a:pt x="1798145" y="1648139"/>
                  </a:lnTo>
                  <a:lnTo>
                    <a:pt x="1797179" y="1648139"/>
                  </a:lnTo>
                  <a:lnTo>
                    <a:pt x="1796242" y="1648139"/>
                  </a:lnTo>
                  <a:lnTo>
                    <a:pt x="1793379" y="1646242"/>
                  </a:lnTo>
                  <a:lnTo>
                    <a:pt x="1790550" y="1645291"/>
                  </a:lnTo>
                  <a:lnTo>
                    <a:pt x="1787681" y="1644340"/>
                  </a:lnTo>
                  <a:lnTo>
                    <a:pt x="1786750" y="1644340"/>
                  </a:lnTo>
                  <a:lnTo>
                    <a:pt x="1785784" y="1644340"/>
                  </a:lnTo>
                  <a:lnTo>
                    <a:pt x="1783881" y="1644340"/>
                  </a:lnTo>
                  <a:lnTo>
                    <a:pt x="1757302" y="1648139"/>
                  </a:lnTo>
                  <a:lnTo>
                    <a:pt x="1753502" y="1638642"/>
                  </a:lnTo>
                  <a:lnTo>
                    <a:pt x="1752570" y="1638642"/>
                  </a:lnTo>
                  <a:lnTo>
                    <a:pt x="1749707" y="1633896"/>
                  </a:lnTo>
                  <a:lnTo>
                    <a:pt x="1746878" y="1631052"/>
                  </a:lnTo>
                  <a:lnTo>
                    <a:pt x="1744976" y="1630101"/>
                  </a:lnTo>
                  <a:lnTo>
                    <a:pt x="1742112" y="1628199"/>
                  </a:lnTo>
                  <a:lnTo>
                    <a:pt x="1741176" y="1625355"/>
                  </a:lnTo>
                  <a:lnTo>
                    <a:pt x="1738312" y="1622506"/>
                  </a:lnTo>
                  <a:lnTo>
                    <a:pt x="1738312" y="1620604"/>
                  </a:lnTo>
                  <a:lnTo>
                    <a:pt x="1733581" y="1618706"/>
                  </a:lnTo>
                  <a:lnTo>
                    <a:pt x="1730717" y="1618706"/>
                  </a:lnTo>
                  <a:lnTo>
                    <a:pt x="1728815" y="1615858"/>
                  </a:lnTo>
                  <a:lnTo>
                    <a:pt x="1726917" y="1614906"/>
                  </a:lnTo>
                  <a:lnTo>
                    <a:pt x="1724088" y="1613009"/>
                  </a:lnTo>
                  <a:lnTo>
                    <a:pt x="1721220" y="1612063"/>
                  </a:lnTo>
                  <a:lnTo>
                    <a:pt x="1719322" y="1609219"/>
                  </a:lnTo>
                  <a:lnTo>
                    <a:pt x="1710791" y="1606375"/>
                  </a:lnTo>
                  <a:lnTo>
                    <a:pt x="1705099" y="1601624"/>
                  </a:lnTo>
                  <a:lnTo>
                    <a:pt x="1700333" y="1595926"/>
                  </a:lnTo>
                  <a:lnTo>
                    <a:pt x="1695601" y="1594980"/>
                  </a:lnTo>
                  <a:lnTo>
                    <a:pt x="1687075" y="1592132"/>
                  </a:lnTo>
                  <a:lnTo>
                    <a:pt x="1685178" y="1590229"/>
                  </a:lnTo>
                  <a:lnTo>
                    <a:pt x="1685178" y="1589283"/>
                  </a:lnTo>
                  <a:lnTo>
                    <a:pt x="1683280" y="1588332"/>
                  </a:lnTo>
                  <a:lnTo>
                    <a:pt x="1669022" y="1592132"/>
                  </a:lnTo>
                  <a:lnTo>
                    <a:pt x="1657627" y="1599726"/>
                  </a:lnTo>
                  <a:lnTo>
                    <a:pt x="1656691" y="1605424"/>
                  </a:lnTo>
                  <a:lnTo>
                    <a:pt x="1654798" y="1608273"/>
                  </a:lnTo>
                  <a:lnTo>
                    <a:pt x="1653827" y="1609219"/>
                  </a:lnTo>
                  <a:lnTo>
                    <a:pt x="1649096" y="1625355"/>
                  </a:lnTo>
                  <a:lnTo>
                    <a:pt x="1630106" y="1615858"/>
                  </a:lnTo>
                  <a:lnTo>
                    <a:pt x="1629140" y="1614906"/>
                  </a:lnTo>
                  <a:lnTo>
                    <a:pt x="1624414" y="1614906"/>
                  </a:lnTo>
                  <a:lnTo>
                    <a:pt x="1611116" y="1612063"/>
                  </a:lnTo>
                  <a:lnTo>
                    <a:pt x="1592127" y="1606375"/>
                  </a:lnTo>
                  <a:lnTo>
                    <a:pt x="1586434" y="1606375"/>
                  </a:lnTo>
                  <a:lnTo>
                    <a:pt x="1582634" y="1607321"/>
                  </a:lnTo>
                  <a:lnTo>
                    <a:pt x="1578839" y="1608273"/>
                  </a:lnTo>
                  <a:lnTo>
                    <a:pt x="1571239" y="1609219"/>
                  </a:lnTo>
                  <a:lnTo>
                    <a:pt x="1570273" y="1610170"/>
                  </a:lnTo>
                  <a:lnTo>
                    <a:pt x="1569347" y="1612063"/>
                  </a:lnTo>
                  <a:lnTo>
                    <a:pt x="1565547" y="1613009"/>
                  </a:lnTo>
                  <a:lnTo>
                    <a:pt x="1564581" y="1613960"/>
                  </a:lnTo>
                  <a:lnTo>
                    <a:pt x="1559854" y="1612063"/>
                  </a:lnTo>
                  <a:lnTo>
                    <a:pt x="1557952" y="1609219"/>
                  </a:lnTo>
                  <a:lnTo>
                    <a:pt x="1557952" y="1607321"/>
                  </a:lnTo>
                  <a:lnTo>
                    <a:pt x="1556981" y="1605424"/>
                  </a:lnTo>
                  <a:lnTo>
                    <a:pt x="1555084" y="1601624"/>
                  </a:lnTo>
                  <a:lnTo>
                    <a:pt x="1554152" y="1599726"/>
                  </a:lnTo>
                  <a:lnTo>
                    <a:pt x="1553186" y="1597829"/>
                  </a:lnTo>
                  <a:lnTo>
                    <a:pt x="1552250" y="1596878"/>
                  </a:lnTo>
                  <a:lnTo>
                    <a:pt x="1550357" y="1595926"/>
                  </a:lnTo>
                  <a:lnTo>
                    <a:pt x="1545591" y="1595926"/>
                  </a:lnTo>
                  <a:lnTo>
                    <a:pt x="1543689" y="1597829"/>
                  </a:lnTo>
                  <a:lnTo>
                    <a:pt x="1531367" y="1599726"/>
                  </a:lnTo>
                  <a:lnTo>
                    <a:pt x="1530397" y="1600678"/>
                  </a:lnTo>
                  <a:lnTo>
                    <a:pt x="1529465" y="1602575"/>
                  </a:lnTo>
                  <a:lnTo>
                    <a:pt x="1528494" y="1605424"/>
                  </a:lnTo>
                  <a:lnTo>
                    <a:pt x="1527568" y="1611121"/>
                  </a:lnTo>
                  <a:lnTo>
                    <a:pt x="1527568" y="1613009"/>
                  </a:lnTo>
                  <a:lnTo>
                    <a:pt x="1525665" y="1614906"/>
                  </a:lnTo>
                  <a:lnTo>
                    <a:pt x="1524699" y="1618706"/>
                  </a:lnTo>
                  <a:lnTo>
                    <a:pt x="1523768" y="1619657"/>
                  </a:lnTo>
                  <a:lnTo>
                    <a:pt x="1521870" y="1621555"/>
                  </a:lnTo>
                  <a:lnTo>
                    <a:pt x="1519973" y="1627252"/>
                  </a:lnTo>
                  <a:lnTo>
                    <a:pt x="1518070" y="1629150"/>
                  </a:lnTo>
                  <a:lnTo>
                    <a:pt x="1517104" y="1630101"/>
                  </a:lnTo>
                  <a:lnTo>
                    <a:pt x="1515207" y="1631999"/>
                  </a:lnTo>
                  <a:lnTo>
                    <a:pt x="1514270" y="1632945"/>
                  </a:lnTo>
                  <a:lnTo>
                    <a:pt x="1512373" y="1634847"/>
                  </a:lnTo>
                  <a:lnTo>
                    <a:pt x="1510475" y="1637696"/>
                  </a:lnTo>
                  <a:lnTo>
                    <a:pt x="1510475" y="1639593"/>
                  </a:lnTo>
                  <a:lnTo>
                    <a:pt x="1511407" y="1648139"/>
                  </a:lnTo>
                  <a:lnTo>
                    <a:pt x="1507612" y="1649091"/>
                  </a:lnTo>
                  <a:lnTo>
                    <a:pt x="1506676" y="1648139"/>
                  </a:lnTo>
                  <a:lnTo>
                    <a:pt x="1504778" y="1647188"/>
                  </a:lnTo>
                  <a:lnTo>
                    <a:pt x="1502880" y="1645291"/>
                  </a:lnTo>
                  <a:lnTo>
                    <a:pt x="1501910" y="1643393"/>
                  </a:lnTo>
                  <a:lnTo>
                    <a:pt x="1496217" y="1641496"/>
                  </a:lnTo>
                  <a:lnTo>
                    <a:pt x="1495281" y="1640545"/>
                  </a:lnTo>
                  <a:lnTo>
                    <a:pt x="1494315" y="1646242"/>
                  </a:lnTo>
                  <a:lnTo>
                    <a:pt x="1493383" y="1650037"/>
                  </a:lnTo>
                  <a:lnTo>
                    <a:pt x="1490515" y="1650037"/>
                  </a:lnTo>
                  <a:lnTo>
                    <a:pt x="1489588" y="1650037"/>
                  </a:lnTo>
                  <a:lnTo>
                    <a:pt x="1486720" y="1648139"/>
                  </a:lnTo>
                  <a:lnTo>
                    <a:pt x="1481993" y="1645291"/>
                  </a:lnTo>
                  <a:lnTo>
                    <a:pt x="1477227" y="1645291"/>
                  </a:lnTo>
                  <a:lnTo>
                    <a:pt x="1474393" y="1644340"/>
                  </a:lnTo>
                  <a:lnTo>
                    <a:pt x="1469632" y="1643393"/>
                  </a:lnTo>
                  <a:lnTo>
                    <a:pt x="1466799" y="1640545"/>
                  </a:lnTo>
                  <a:lnTo>
                    <a:pt x="1466799" y="1639593"/>
                  </a:lnTo>
                  <a:lnTo>
                    <a:pt x="1463935" y="1635798"/>
                  </a:lnTo>
                  <a:lnTo>
                    <a:pt x="1463935" y="1634847"/>
                  </a:lnTo>
                  <a:lnTo>
                    <a:pt x="1463004" y="1631999"/>
                  </a:lnTo>
                  <a:lnTo>
                    <a:pt x="1462033" y="1631052"/>
                  </a:lnTo>
                  <a:lnTo>
                    <a:pt x="1461106" y="1630101"/>
                  </a:lnTo>
                  <a:lnTo>
                    <a:pt x="1455404" y="1617760"/>
                  </a:lnTo>
                  <a:lnTo>
                    <a:pt x="1454438" y="1616809"/>
                  </a:lnTo>
                  <a:lnTo>
                    <a:pt x="1452575" y="1615858"/>
                  </a:lnTo>
                  <a:lnTo>
                    <a:pt x="1448780" y="1615858"/>
                  </a:lnTo>
                  <a:lnTo>
                    <a:pt x="1443083" y="1615858"/>
                  </a:lnTo>
                  <a:lnTo>
                    <a:pt x="1436409" y="1616809"/>
                  </a:lnTo>
                  <a:lnTo>
                    <a:pt x="1434522" y="1613960"/>
                  </a:lnTo>
                  <a:lnTo>
                    <a:pt x="1432619" y="1612063"/>
                  </a:lnTo>
                  <a:lnTo>
                    <a:pt x="1431688" y="1609219"/>
                  </a:lnTo>
                  <a:lnTo>
                    <a:pt x="1429790" y="1607321"/>
                  </a:lnTo>
                  <a:lnTo>
                    <a:pt x="1427893" y="1607321"/>
                  </a:lnTo>
                  <a:lnTo>
                    <a:pt x="1421224" y="1606375"/>
                  </a:lnTo>
                  <a:lnTo>
                    <a:pt x="1414596" y="1604473"/>
                  </a:lnTo>
                  <a:lnTo>
                    <a:pt x="1409830" y="1602575"/>
                  </a:lnTo>
                  <a:lnTo>
                    <a:pt x="1408903" y="1603526"/>
                  </a:lnTo>
                  <a:lnTo>
                    <a:pt x="1407932" y="1609219"/>
                  </a:lnTo>
                  <a:lnTo>
                    <a:pt x="1402235" y="1625355"/>
                  </a:lnTo>
                  <a:lnTo>
                    <a:pt x="1401308" y="1628199"/>
                  </a:lnTo>
                  <a:lnTo>
                    <a:pt x="1398430" y="1631052"/>
                  </a:lnTo>
                  <a:lnTo>
                    <a:pt x="1395611" y="1628199"/>
                  </a:lnTo>
                  <a:lnTo>
                    <a:pt x="1389913" y="1636745"/>
                  </a:lnTo>
                  <a:lnTo>
                    <a:pt x="1388942" y="1637696"/>
                  </a:lnTo>
                  <a:lnTo>
                    <a:pt x="1388942" y="1641496"/>
                  </a:lnTo>
                  <a:lnTo>
                    <a:pt x="1389913" y="1642442"/>
                  </a:lnTo>
                  <a:lnTo>
                    <a:pt x="1390840" y="1644340"/>
                  </a:lnTo>
                  <a:lnTo>
                    <a:pt x="1392742" y="1646242"/>
                  </a:lnTo>
                  <a:lnTo>
                    <a:pt x="1394640" y="1649091"/>
                  </a:lnTo>
                  <a:lnTo>
                    <a:pt x="1394640" y="1650988"/>
                  </a:lnTo>
                  <a:lnTo>
                    <a:pt x="1395611" y="1651939"/>
                  </a:lnTo>
                  <a:lnTo>
                    <a:pt x="1396542" y="1653837"/>
                  </a:lnTo>
                  <a:lnTo>
                    <a:pt x="1397508" y="1659534"/>
                  </a:lnTo>
                  <a:lnTo>
                    <a:pt x="1397508" y="1660486"/>
                  </a:lnTo>
                  <a:lnTo>
                    <a:pt x="1395611" y="1662383"/>
                  </a:lnTo>
                  <a:lnTo>
                    <a:pt x="1393708" y="1664280"/>
                  </a:lnTo>
                  <a:lnTo>
                    <a:pt x="1389913" y="1668081"/>
                  </a:lnTo>
                  <a:lnTo>
                    <a:pt x="1388942" y="1669027"/>
                  </a:lnTo>
                  <a:lnTo>
                    <a:pt x="1383250" y="1665232"/>
                  </a:lnTo>
                  <a:lnTo>
                    <a:pt x="1382324" y="1664280"/>
                  </a:lnTo>
                  <a:lnTo>
                    <a:pt x="1379450" y="1661432"/>
                  </a:lnTo>
                  <a:lnTo>
                    <a:pt x="1377552" y="1659534"/>
                  </a:lnTo>
                  <a:lnTo>
                    <a:pt x="1375655" y="1657632"/>
                  </a:lnTo>
                  <a:lnTo>
                    <a:pt x="1371855" y="1656686"/>
                  </a:lnTo>
                  <a:lnTo>
                    <a:pt x="1362358" y="1653837"/>
                  </a:lnTo>
                  <a:lnTo>
                    <a:pt x="1356665" y="1653837"/>
                  </a:lnTo>
                  <a:lnTo>
                    <a:pt x="1355729" y="1654788"/>
                  </a:lnTo>
                  <a:lnTo>
                    <a:pt x="1353837" y="1656686"/>
                  </a:lnTo>
                  <a:lnTo>
                    <a:pt x="1352865" y="1658583"/>
                  </a:lnTo>
                  <a:lnTo>
                    <a:pt x="1350037" y="1657632"/>
                  </a:lnTo>
                  <a:lnTo>
                    <a:pt x="1348134" y="1656686"/>
                  </a:lnTo>
                  <a:lnTo>
                    <a:pt x="1343368" y="1654788"/>
                  </a:lnTo>
                  <a:lnTo>
                    <a:pt x="1341471" y="1650988"/>
                  </a:lnTo>
                  <a:lnTo>
                    <a:pt x="1340539" y="1650037"/>
                  </a:lnTo>
                  <a:lnTo>
                    <a:pt x="1337676" y="1646242"/>
                  </a:lnTo>
                  <a:lnTo>
                    <a:pt x="1335773" y="1644340"/>
                  </a:lnTo>
                  <a:lnTo>
                    <a:pt x="1333876" y="1644340"/>
                  </a:lnTo>
                  <a:lnTo>
                    <a:pt x="1331973" y="1645291"/>
                  </a:lnTo>
                  <a:lnTo>
                    <a:pt x="1330081" y="1644340"/>
                  </a:lnTo>
                  <a:lnTo>
                    <a:pt x="1324378" y="1638642"/>
                  </a:lnTo>
                  <a:lnTo>
                    <a:pt x="1324378" y="1638642"/>
                  </a:lnTo>
                  <a:lnTo>
                    <a:pt x="1319652" y="1637696"/>
                  </a:lnTo>
                  <a:lnTo>
                    <a:pt x="1313955" y="1635798"/>
                  </a:lnTo>
                  <a:lnTo>
                    <a:pt x="1310155" y="1636745"/>
                  </a:lnTo>
                  <a:lnTo>
                    <a:pt x="1309189" y="1635798"/>
                  </a:lnTo>
                  <a:lnTo>
                    <a:pt x="1307291" y="1632945"/>
                  </a:lnTo>
                  <a:lnTo>
                    <a:pt x="1306360" y="1631999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EE082B1-6319-4A8F-8D70-CEA86565BD14}"/>
                </a:ext>
              </a:extLst>
            </p:cNvPr>
            <p:cNvSpPr/>
            <p:nvPr/>
          </p:nvSpPr>
          <p:spPr>
            <a:xfrm>
              <a:off x="3476213" y="1644957"/>
              <a:ext cx="1054704" cy="1388963"/>
            </a:xfrm>
            <a:custGeom>
              <a:avLst/>
              <a:gdLst>
                <a:gd name="connsiteX0" fmla="*/ 47472 w 1117423"/>
                <a:gd name="connsiteY0" fmla="*/ 741475 h 1471559"/>
                <a:gd name="connsiteX1" fmla="*/ 41774 w 1117423"/>
                <a:gd name="connsiteY1" fmla="*/ 743377 h 1471559"/>
                <a:gd name="connsiteX2" fmla="*/ 39877 w 1117423"/>
                <a:gd name="connsiteY2" fmla="*/ 742426 h 1471559"/>
                <a:gd name="connsiteX3" fmla="*/ 39877 w 1117423"/>
                <a:gd name="connsiteY3" fmla="*/ 740529 h 1471559"/>
                <a:gd name="connsiteX4" fmla="*/ 38926 w 1117423"/>
                <a:gd name="connsiteY4" fmla="*/ 739582 h 1471559"/>
                <a:gd name="connsiteX5" fmla="*/ 40823 w 1117423"/>
                <a:gd name="connsiteY5" fmla="*/ 736729 h 1471559"/>
                <a:gd name="connsiteX6" fmla="*/ 41774 w 1117423"/>
                <a:gd name="connsiteY6" fmla="*/ 734831 h 1471559"/>
                <a:gd name="connsiteX7" fmla="*/ 38926 w 1117423"/>
                <a:gd name="connsiteY7" fmla="*/ 731031 h 1471559"/>
                <a:gd name="connsiteX8" fmla="*/ 36077 w 1117423"/>
                <a:gd name="connsiteY8" fmla="*/ 727236 h 1471559"/>
                <a:gd name="connsiteX9" fmla="*/ 33228 w 1117423"/>
                <a:gd name="connsiteY9" fmla="*/ 722490 h 1471559"/>
                <a:gd name="connsiteX10" fmla="*/ 32282 w 1117423"/>
                <a:gd name="connsiteY10" fmla="*/ 718690 h 1471559"/>
                <a:gd name="connsiteX11" fmla="*/ 31331 w 1117423"/>
                <a:gd name="connsiteY11" fmla="*/ 709198 h 1471559"/>
                <a:gd name="connsiteX12" fmla="*/ 29433 w 1117423"/>
                <a:gd name="connsiteY12" fmla="*/ 702549 h 1471559"/>
                <a:gd name="connsiteX13" fmla="*/ 28482 w 1117423"/>
                <a:gd name="connsiteY13" fmla="*/ 699700 h 1471559"/>
                <a:gd name="connsiteX14" fmla="*/ 23736 w 1117423"/>
                <a:gd name="connsiteY14" fmla="*/ 694954 h 1471559"/>
                <a:gd name="connsiteX15" fmla="*/ 18038 w 1117423"/>
                <a:gd name="connsiteY15" fmla="*/ 689257 h 1471559"/>
                <a:gd name="connsiteX16" fmla="*/ 18038 w 1117423"/>
                <a:gd name="connsiteY16" fmla="*/ 687359 h 1471559"/>
                <a:gd name="connsiteX17" fmla="*/ 15190 w 1117423"/>
                <a:gd name="connsiteY17" fmla="*/ 684511 h 1471559"/>
                <a:gd name="connsiteX18" fmla="*/ 14239 w 1117423"/>
                <a:gd name="connsiteY18" fmla="*/ 680711 h 1471559"/>
                <a:gd name="connsiteX19" fmla="*/ 13292 w 1117423"/>
                <a:gd name="connsiteY19" fmla="*/ 678813 h 1471559"/>
                <a:gd name="connsiteX20" fmla="*/ 13292 w 1117423"/>
                <a:gd name="connsiteY20" fmla="*/ 677867 h 1471559"/>
                <a:gd name="connsiteX21" fmla="*/ 11395 w 1117423"/>
                <a:gd name="connsiteY21" fmla="*/ 672170 h 1471559"/>
                <a:gd name="connsiteX22" fmla="*/ 11395 w 1117423"/>
                <a:gd name="connsiteY22" fmla="*/ 669326 h 1471559"/>
                <a:gd name="connsiteX23" fmla="*/ 13292 w 1117423"/>
                <a:gd name="connsiteY23" fmla="*/ 667428 h 1471559"/>
                <a:gd name="connsiteX24" fmla="*/ 16141 w 1117423"/>
                <a:gd name="connsiteY24" fmla="*/ 665531 h 1471559"/>
                <a:gd name="connsiteX25" fmla="*/ 16141 w 1117423"/>
                <a:gd name="connsiteY25" fmla="*/ 663628 h 1471559"/>
                <a:gd name="connsiteX26" fmla="*/ 13292 w 1117423"/>
                <a:gd name="connsiteY26" fmla="*/ 656034 h 1471559"/>
                <a:gd name="connsiteX27" fmla="*/ 11395 w 1117423"/>
                <a:gd name="connsiteY27" fmla="*/ 654136 h 1471559"/>
                <a:gd name="connsiteX28" fmla="*/ 9492 w 1117423"/>
                <a:gd name="connsiteY28" fmla="*/ 653190 h 1471559"/>
                <a:gd name="connsiteX29" fmla="*/ 7595 w 1117423"/>
                <a:gd name="connsiteY29" fmla="*/ 652239 h 1471559"/>
                <a:gd name="connsiteX30" fmla="*/ 7595 w 1117423"/>
                <a:gd name="connsiteY30" fmla="*/ 651287 h 1471559"/>
                <a:gd name="connsiteX31" fmla="*/ 6644 w 1117423"/>
                <a:gd name="connsiteY31" fmla="*/ 649390 h 1471559"/>
                <a:gd name="connsiteX32" fmla="*/ 7595 w 1117423"/>
                <a:gd name="connsiteY32" fmla="*/ 641795 h 1471559"/>
                <a:gd name="connsiteX33" fmla="*/ 8541 w 1117423"/>
                <a:gd name="connsiteY33" fmla="*/ 636098 h 1471559"/>
                <a:gd name="connsiteX34" fmla="*/ 9492 w 1117423"/>
                <a:gd name="connsiteY34" fmla="*/ 619005 h 1471559"/>
                <a:gd name="connsiteX35" fmla="*/ 5697 w 1117423"/>
                <a:gd name="connsiteY35" fmla="*/ 614259 h 1471559"/>
                <a:gd name="connsiteX36" fmla="*/ 2844 w 1117423"/>
                <a:gd name="connsiteY36" fmla="*/ 610464 h 1471559"/>
                <a:gd name="connsiteX37" fmla="*/ 2844 w 1117423"/>
                <a:gd name="connsiteY37" fmla="*/ 609513 h 1471559"/>
                <a:gd name="connsiteX38" fmla="*/ 3795 w 1117423"/>
                <a:gd name="connsiteY38" fmla="*/ 595270 h 1471559"/>
                <a:gd name="connsiteX39" fmla="*/ 5697 w 1117423"/>
                <a:gd name="connsiteY39" fmla="*/ 589572 h 1471559"/>
                <a:gd name="connsiteX40" fmla="*/ 9492 w 1117423"/>
                <a:gd name="connsiteY40" fmla="*/ 582923 h 1471559"/>
                <a:gd name="connsiteX41" fmla="*/ 10444 w 1117423"/>
                <a:gd name="connsiteY41" fmla="*/ 577231 h 1471559"/>
                <a:gd name="connsiteX42" fmla="*/ 10444 w 1117423"/>
                <a:gd name="connsiteY42" fmla="*/ 571534 h 1471559"/>
                <a:gd name="connsiteX43" fmla="*/ 6644 w 1117423"/>
                <a:gd name="connsiteY43" fmla="*/ 565836 h 1471559"/>
                <a:gd name="connsiteX44" fmla="*/ 2844 w 1117423"/>
                <a:gd name="connsiteY44" fmla="*/ 559188 h 1471559"/>
                <a:gd name="connsiteX45" fmla="*/ 0 w 1117423"/>
                <a:gd name="connsiteY45" fmla="*/ 554441 h 1471559"/>
                <a:gd name="connsiteX46" fmla="*/ 6644 w 1117423"/>
                <a:gd name="connsiteY46" fmla="*/ 549695 h 1471559"/>
                <a:gd name="connsiteX47" fmla="*/ 12341 w 1117423"/>
                <a:gd name="connsiteY47" fmla="*/ 548749 h 1471559"/>
                <a:gd name="connsiteX48" fmla="*/ 13292 w 1117423"/>
                <a:gd name="connsiteY48" fmla="*/ 548749 h 1471559"/>
                <a:gd name="connsiteX49" fmla="*/ 16141 w 1117423"/>
                <a:gd name="connsiteY49" fmla="*/ 547798 h 1471559"/>
                <a:gd name="connsiteX50" fmla="*/ 21833 w 1117423"/>
                <a:gd name="connsiteY50" fmla="*/ 548749 h 1471559"/>
                <a:gd name="connsiteX51" fmla="*/ 25633 w 1117423"/>
                <a:gd name="connsiteY51" fmla="*/ 548749 h 1471559"/>
                <a:gd name="connsiteX52" fmla="*/ 31331 w 1117423"/>
                <a:gd name="connsiteY52" fmla="*/ 549695 h 1471559"/>
                <a:gd name="connsiteX53" fmla="*/ 37028 w 1117423"/>
                <a:gd name="connsiteY53" fmla="*/ 551593 h 1471559"/>
                <a:gd name="connsiteX54" fmla="*/ 38926 w 1117423"/>
                <a:gd name="connsiteY54" fmla="*/ 554441 h 1471559"/>
                <a:gd name="connsiteX55" fmla="*/ 38926 w 1117423"/>
                <a:gd name="connsiteY55" fmla="*/ 557290 h 1471559"/>
                <a:gd name="connsiteX56" fmla="*/ 39877 w 1117423"/>
                <a:gd name="connsiteY56" fmla="*/ 559188 h 1471559"/>
                <a:gd name="connsiteX57" fmla="*/ 39877 w 1117423"/>
                <a:gd name="connsiteY57" fmla="*/ 559188 h 1471559"/>
                <a:gd name="connsiteX58" fmla="*/ 40823 w 1117423"/>
                <a:gd name="connsiteY58" fmla="*/ 560139 h 1471559"/>
                <a:gd name="connsiteX59" fmla="*/ 41774 w 1117423"/>
                <a:gd name="connsiteY59" fmla="*/ 562041 h 1471559"/>
                <a:gd name="connsiteX60" fmla="*/ 43672 w 1117423"/>
                <a:gd name="connsiteY60" fmla="*/ 563939 h 1471559"/>
                <a:gd name="connsiteX61" fmla="*/ 44603 w 1117423"/>
                <a:gd name="connsiteY61" fmla="*/ 564885 h 1471559"/>
                <a:gd name="connsiteX62" fmla="*/ 48403 w 1117423"/>
                <a:gd name="connsiteY62" fmla="*/ 565836 h 1471559"/>
                <a:gd name="connsiteX63" fmla="*/ 58867 w 1117423"/>
                <a:gd name="connsiteY63" fmla="*/ 564885 h 1471559"/>
                <a:gd name="connsiteX64" fmla="*/ 59798 w 1117423"/>
                <a:gd name="connsiteY64" fmla="*/ 563939 h 1471559"/>
                <a:gd name="connsiteX65" fmla="*/ 61695 w 1117423"/>
                <a:gd name="connsiteY65" fmla="*/ 563939 h 1471559"/>
                <a:gd name="connsiteX66" fmla="*/ 71188 w 1117423"/>
                <a:gd name="connsiteY66" fmla="*/ 562988 h 1471559"/>
                <a:gd name="connsiteX67" fmla="*/ 72139 w 1117423"/>
                <a:gd name="connsiteY67" fmla="*/ 564885 h 1471559"/>
                <a:gd name="connsiteX68" fmla="*/ 72139 w 1117423"/>
                <a:gd name="connsiteY68" fmla="*/ 565836 h 1471559"/>
                <a:gd name="connsiteX69" fmla="*/ 74037 w 1117423"/>
                <a:gd name="connsiteY69" fmla="*/ 566788 h 1471559"/>
                <a:gd name="connsiteX70" fmla="*/ 80685 w 1117423"/>
                <a:gd name="connsiteY70" fmla="*/ 565836 h 1471559"/>
                <a:gd name="connsiteX71" fmla="*/ 89231 w 1117423"/>
                <a:gd name="connsiteY71" fmla="*/ 558241 h 1471559"/>
                <a:gd name="connsiteX72" fmla="*/ 91129 w 1117423"/>
                <a:gd name="connsiteY72" fmla="*/ 556344 h 1471559"/>
                <a:gd name="connsiteX73" fmla="*/ 93026 w 1117423"/>
                <a:gd name="connsiteY73" fmla="*/ 552544 h 1471559"/>
                <a:gd name="connsiteX74" fmla="*/ 93977 w 1117423"/>
                <a:gd name="connsiteY74" fmla="*/ 550646 h 1471559"/>
                <a:gd name="connsiteX75" fmla="*/ 93977 w 1117423"/>
                <a:gd name="connsiteY75" fmla="*/ 548749 h 1471559"/>
                <a:gd name="connsiteX76" fmla="*/ 96826 w 1117423"/>
                <a:gd name="connsiteY76" fmla="*/ 545895 h 1471559"/>
                <a:gd name="connsiteX77" fmla="*/ 103475 w 1117423"/>
                <a:gd name="connsiteY77" fmla="*/ 540208 h 1471559"/>
                <a:gd name="connsiteX78" fmla="*/ 105372 w 1117423"/>
                <a:gd name="connsiteY78" fmla="*/ 539262 h 1471559"/>
                <a:gd name="connsiteX79" fmla="*/ 109167 w 1117423"/>
                <a:gd name="connsiteY79" fmla="*/ 538310 h 1471559"/>
                <a:gd name="connsiteX80" fmla="*/ 112016 w 1117423"/>
                <a:gd name="connsiteY80" fmla="*/ 537364 h 1471559"/>
                <a:gd name="connsiteX81" fmla="*/ 114865 w 1117423"/>
                <a:gd name="connsiteY81" fmla="*/ 537364 h 1471559"/>
                <a:gd name="connsiteX82" fmla="*/ 127211 w 1117423"/>
                <a:gd name="connsiteY82" fmla="*/ 534510 h 1471559"/>
                <a:gd name="connsiteX83" fmla="*/ 124357 w 1117423"/>
                <a:gd name="connsiteY83" fmla="*/ 530715 h 1471559"/>
                <a:gd name="connsiteX84" fmla="*/ 123411 w 1117423"/>
                <a:gd name="connsiteY84" fmla="*/ 527867 h 1471559"/>
                <a:gd name="connsiteX85" fmla="*/ 125308 w 1117423"/>
                <a:gd name="connsiteY85" fmla="*/ 519321 h 1471559"/>
                <a:gd name="connsiteX86" fmla="*/ 126259 w 1117423"/>
                <a:gd name="connsiteY86" fmla="*/ 505082 h 1471559"/>
                <a:gd name="connsiteX87" fmla="*/ 127211 w 1117423"/>
                <a:gd name="connsiteY87" fmla="*/ 503180 h 1471559"/>
                <a:gd name="connsiteX88" fmla="*/ 131006 w 1117423"/>
                <a:gd name="connsiteY88" fmla="*/ 489887 h 1471559"/>
                <a:gd name="connsiteX89" fmla="*/ 131957 w 1117423"/>
                <a:gd name="connsiteY89" fmla="*/ 487990 h 1471559"/>
                <a:gd name="connsiteX90" fmla="*/ 132903 w 1117423"/>
                <a:gd name="connsiteY90" fmla="*/ 485141 h 1471559"/>
                <a:gd name="connsiteX91" fmla="*/ 131006 w 1117423"/>
                <a:gd name="connsiteY91" fmla="*/ 483244 h 1471559"/>
                <a:gd name="connsiteX92" fmla="*/ 140503 w 1117423"/>
                <a:gd name="connsiteY92" fmla="*/ 478493 h 1471559"/>
                <a:gd name="connsiteX93" fmla="*/ 142400 w 1117423"/>
                <a:gd name="connsiteY93" fmla="*/ 477546 h 1471559"/>
                <a:gd name="connsiteX94" fmla="*/ 149044 w 1117423"/>
                <a:gd name="connsiteY94" fmla="*/ 474698 h 1471559"/>
                <a:gd name="connsiteX95" fmla="*/ 158541 w 1117423"/>
                <a:gd name="connsiteY95" fmla="*/ 471849 h 1471559"/>
                <a:gd name="connsiteX96" fmla="*/ 161390 w 1117423"/>
                <a:gd name="connsiteY96" fmla="*/ 470898 h 1471559"/>
                <a:gd name="connsiteX97" fmla="*/ 164239 w 1117423"/>
                <a:gd name="connsiteY97" fmla="*/ 470898 h 1471559"/>
                <a:gd name="connsiteX98" fmla="*/ 166136 w 1117423"/>
                <a:gd name="connsiteY98" fmla="*/ 471849 h 1471559"/>
                <a:gd name="connsiteX99" fmla="*/ 178477 w 1117423"/>
                <a:gd name="connsiteY99" fmla="*/ 471849 h 1471559"/>
                <a:gd name="connsiteX100" fmla="*/ 183228 w 1117423"/>
                <a:gd name="connsiteY100" fmla="*/ 470898 h 1471559"/>
                <a:gd name="connsiteX101" fmla="*/ 190823 w 1117423"/>
                <a:gd name="connsiteY101" fmla="*/ 468049 h 1471559"/>
                <a:gd name="connsiteX102" fmla="*/ 198418 w 1117423"/>
                <a:gd name="connsiteY102" fmla="*/ 467103 h 1471559"/>
                <a:gd name="connsiteX103" fmla="*/ 200316 w 1117423"/>
                <a:gd name="connsiteY103" fmla="*/ 466152 h 1471559"/>
                <a:gd name="connsiteX104" fmla="*/ 203164 w 1117423"/>
                <a:gd name="connsiteY104" fmla="*/ 463303 h 1471559"/>
                <a:gd name="connsiteX105" fmla="*/ 203164 w 1117423"/>
                <a:gd name="connsiteY105" fmla="*/ 458557 h 1471559"/>
                <a:gd name="connsiteX106" fmla="*/ 202218 w 1117423"/>
                <a:gd name="connsiteY106" fmla="*/ 456659 h 1471559"/>
                <a:gd name="connsiteX107" fmla="*/ 198418 w 1117423"/>
                <a:gd name="connsiteY107" fmla="*/ 451908 h 1471559"/>
                <a:gd name="connsiteX108" fmla="*/ 198418 w 1117423"/>
                <a:gd name="connsiteY108" fmla="*/ 451908 h 1471559"/>
                <a:gd name="connsiteX109" fmla="*/ 195570 w 1117423"/>
                <a:gd name="connsiteY109" fmla="*/ 445264 h 1471559"/>
                <a:gd name="connsiteX110" fmla="*/ 193672 w 1117423"/>
                <a:gd name="connsiteY110" fmla="*/ 442416 h 1471559"/>
                <a:gd name="connsiteX111" fmla="*/ 189872 w 1117423"/>
                <a:gd name="connsiteY111" fmla="*/ 435777 h 1471559"/>
                <a:gd name="connsiteX112" fmla="*/ 187975 w 1117423"/>
                <a:gd name="connsiteY112" fmla="*/ 434831 h 1471559"/>
                <a:gd name="connsiteX113" fmla="*/ 187023 w 1117423"/>
                <a:gd name="connsiteY113" fmla="*/ 432928 h 1471559"/>
                <a:gd name="connsiteX114" fmla="*/ 185126 w 1117423"/>
                <a:gd name="connsiteY114" fmla="*/ 431031 h 1471559"/>
                <a:gd name="connsiteX115" fmla="*/ 183228 w 1117423"/>
                <a:gd name="connsiteY115" fmla="*/ 427236 h 1471559"/>
                <a:gd name="connsiteX116" fmla="*/ 183228 w 1117423"/>
                <a:gd name="connsiteY116" fmla="*/ 422485 h 1471559"/>
                <a:gd name="connsiteX117" fmla="*/ 179429 w 1117423"/>
                <a:gd name="connsiteY117" fmla="*/ 416787 h 1471559"/>
                <a:gd name="connsiteX118" fmla="*/ 177531 w 1117423"/>
                <a:gd name="connsiteY118" fmla="*/ 414890 h 1471559"/>
                <a:gd name="connsiteX119" fmla="*/ 175629 w 1117423"/>
                <a:gd name="connsiteY119" fmla="*/ 412992 h 1471559"/>
                <a:gd name="connsiteX120" fmla="*/ 171834 w 1117423"/>
                <a:gd name="connsiteY120" fmla="*/ 413943 h 1471559"/>
                <a:gd name="connsiteX121" fmla="*/ 169936 w 1117423"/>
                <a:gd name="connsiteY121" fmla="*/ 414890 h 1471559"/>
                <a:gd name="connsiteX122" fmla="*/ 165190 w 1117423"/>
                <a:gd name="connsiteY122" fmla="*/ 412992 h 1471559"/>
                <a:gd name="connsiteX123" fmla="*/ 167083 w 1117423"/>
                <a:gd name="connsiteY123" fmla="*/ 409192 h 1471559"/>
                <a:gd name="connsiteX124" fmla="*/ 166136 w 1117423"/>
                <a:gd name="connsiteY124" fmla="*/ 402549 h 1471559"/>
                <a:gd name="connsiteX125" fmla="*/ 163288 w 1117423"/>
                <a:gd name="connsiteY125" fmla="*/ 400646 h 1471559"/>
                <a:gd name="connsiteX126" fmla="*/ 160439 w 1117423"/>
                <a:gd name="connsiteY126" fmla="*/ 402549 h 1471559"/>
                <a:gd name="connsiteX127" fmla="*/ 158541 w 1117423"/>
                <a:gd name="connsiteY127" fmla="*/ 401598 h 1471559"/>
                <a:gd name="connsiteX128" fmla="*/ 156639 w 1117423"/>
                <a:gd name="connsiteY128" fmla="*/ 399700 h 1471559"/>
                <a:gd name="connsiteX129" fmla="*/ 154741 w 1117423"/>
                <a:gd name="connsiteY129" fmla="*/ 397798 h 1471559"/>
                <a:gd name="connsiteX130" fmla="*/ 152844 w 1117423"/>
                <a:gd name="connsiteY130" fmla="*/ 395900 h 1471559"/>
                <a:gd name="connsiteX131" fmla="*/ 152844 w 1117423"/>
                <a:gd name="connsiteY131" fmla="*/ 395900 h 1471559"/>
                <a:gd name="connsiteX132" fmla="*/ 148098 w 1117423"/>
                <a:gd name="connsiteY132" fmla="*/ 397798 h 1471559"/>
                <a:gd name="connsiteX133" fmla="*/ 147147 w 1117423"/>
                <a:gd name="connsiteY133" fmla="*/ 397798 h 1471559"/>
                <a:gd name="connsiteX134" fmla="*/ 144298 w 1117423"/>
                <a:gd name="connsiteY134" fmla="*/ 399700 h 1471559"/>
                <a:gd name="connsiteX135" fmla="*/ 144298 w 1117423"/>
                <a:gd name="connsiteY135" fmla="*/ 399700 h 1471559"/>
                <a:gd name="connsiteX136" fmla="*/ 142400 w 1117423"/>
                <a:gd name="connsiteY136" fmla="*/ 399700 h 1471559"/>
                <a:gd name="connsiteX137" fmla="*/ 140503 w 1117423"/>
                <a:gd name="connsiteY137" fmla="*/ 396851 h 1471559"/>
                <a:gd name="connsiteX138" fmla="*/ 137649 w 1117423"/>
                <a:gd name="connsiteY138" fmla="*/ 397798 h 1471559"/>
                <a:gd name="connsiteX139" fmla="*/ 133854 w 1117423"/>
                <a:gd name="connsiteY139" fmla="*/ 397798 h 1471559"/>
                <a:gd name="connsiteX140" fmla="*/ 130054 w 1117423"/>
                <a:gd name="connsiteY140" fmla="*/ 397798 h 1471559"/>
                <a:gd name="connsiteX141" fmla="*/ 130054 w 1117423"/>
                <a:gd name="connsiteY141" fmla="*/ 396851 h 1471559"/>
                <a:gd name="connsiteX142" fmla="*/ 128157 w 1117423"/>
                <a:gd name="connsiteY142" fmla="*/ 395900 h 1471559"/>
                <a:gd name="connsiteX143" fmla="*/ 127211 w 1117423"/>
                <a:gd name="connsiteY143" fmla="*/ 393051 h 1471559"/>
                <a:gd name="connsiteX144" fmla="*/ 127211 w 1117423"/>
                <a:gd name="connsiteY144" fmla="*/ 386403 h 1471559"/>
                <a:gd name="connsiteX145" fmla="*/ 128157 w 1117423"/>
                <a:gd name="connsiteY145" fmla="*/ 386403 h 1471559"/>
                <a:gd name="connsiteX146" fmla="*/ 129108 w 1117423"/>
                <a:gd name="connsiteY146" fmla="*/ 382608 h 1471559"/>
                <a:gd name="connsiteX147" fmla="*/ 128157 w 1117423"/>
                <a:gd name="connsiteY147" fmla="*/ 379759 h 1471559"/>
                <a:gd name="connsiteX148" fmla="*/ 130054 w 1117423"/>
                <a:gd name="connsiteY148" fmla="*/ 375013 h 1471559"/>
                <a:gd name="connsiteX149" fmla="*/ 131006 w 1117423"/>
                <a:gd name="connsiteY149" fmla="*/ 372164 h 1471559"/>
                <a:gd name="connsiteX150" fmla="*/ 130054 w 1117423"/>
                <a:gd name="connsiteY150" fmla="*/ 369316 h 1471559"/>
                <a:gd name="connsiteX151" fmla="*/ 131006 w 1117423"/>
                <a:gd name="connsiteY151" fmla="*/ 363618 h 1471559"/>
                <a:gd name="connsiteX152" fmla="*/ 131957 w 1117423"/>
                <a:gd name="connsiteY152" fmla="*/ 362667 h 1471559"/>
                <a:gd name="connsiteX153" fmla="*/ 131957 w 1117423"/>
                <a:gd name="connsiteY153" fmla="*/ 359823 h 1471559"/>
                <a:gd name="connsiteX154" fmla="*/ 131006 w 1117423"/>
                <a:gd name="connsiteY154" fmla="*/ 357921 h 1471559"/>
                <a:gd name="connsiteX155" fmla="*/ 131006 w 1117423"/>
                <a:gd name="connsiteY155" fmla="*/ 356023 h 1471559"/>
                <a:gd name="connsiteX156" fmla="*/ 131006 w 1117423"/>
                <a:gd name="connsiteY156" fmla="*/ 354126 h 1471559"/>
                <a:gd name="connsiteX157" fmla="*/ 134805 w 1117423"/>
                <a:gd name="connsiteY157" fmla="*/ 355072 h 1471559"/>
                <a:gd name="connsiteX158" fmla="*/ 135752 w 1117423"/>
                <a:gd name="connsiteY158" fmla="*/ 357921 h 1471559"/>
                <a:gd name="connsiteX159" fmla="*/ 138600 w 1117423"/>
                <a:gd name="connsiteY159" fmla="*/ 358872 h 1471559"/>
                <a:gd name="connsiteX160" fmla="*/ 140503 w 1117423"/>
                <a:gd name="connsiteY160" fmla="*/ 361721 h 1471559"/>
                <a:gd name="connsiteX161" fmla="*/ 141449 w 1117423"/>
                <a:gd name="connsiteY161" fmla="*/ 362667 h 1471559"/>
                <a:gd name="connsiteX162" fmla="*/ 144298 w 1117423"/>
                <a:gd name="connsiteY162" fmla="*/ 363618 h 1471559"/>
                <a:gd name="connsiteX163" fmla="*/ 147147 w 1117423"/>
                <a:gd name="connsiteY163" fmla="*/ 365521 h 1471559"/>
                <a:gd name="connsiteX164" fmla="*/ 150946 w 1117423"/>
                <a:gd name="connsiteY164" fmla="*/ 366467 h 1471559"/>
                <a:gd name="connsiteX165" fmla="*/ 153795 w 1117423"/>
                <a:gd name="connsiteY165" fmla="*/ 368364 h 1471559"/>
                <a:gd name="connsiteX166" fmla="*/ 155693 w 1117423"/>
                <a:gd name="connsiteY166" fmla="*/ 369316 h 1471559"/>
                <a:gd name="connsiteX167" fmla="*/ 160439 w 1117423"/>
                <a:gd name="connsiteY167" fmla="*/ 370267 h 1471559"/>
                <a:gd name="connsiteX168" fmla="*/ 167083 w 1117423"/>
                <a:gd name="connsiteY168" fmla="*/ 370267 h 1471559"/>
                <a:gd name="connsiteX169" fmla="*/ 168034 w 1117423"/>
                <a:gd name="connsiteY169" fmla="*/ 371218 h 1471559"/>
                <a:gd name="connsiteX170" fmla="*/ 168985 w 1117423"/>
                <a:gd name="connsiteY170" fmla="*/ 374062 h 1471559"/>
                <a:gd name="connsiteX171" fmla="*/ 171834 w 1117423"/>
                <a:gd name="connsiteY171" fmla="*/ 373115 h 1471559"/>
                <a:gd name="connsiteX172" fmla="*/ 172780 w 1117423"/>
                <a:gd name="connsiteY172" fmla="*/ 371218 h 1471559"/>
                <a:gd name="connsiteX173" fmla="*/ 172780 w 1117423"/>
                <a:gd name="connsiteY173" fmla="*/ 367418 h 1471559"/>
                <a:gd name="connsiteX174" fmla="*/ 174682 w 1117423"/>
                <a:gd name="connsiteY174" fmla="*/ 365521 h 1471559"/>
                <a:gd name="connsiteX175" fmla="*/ 174682 w 1117423"/>
                <a:gd name="connsiteY175" fmla="*/ 363618 h 1471559"/>
                <a:gd name="connsiteX176" fmla="*/ 175629 w 1117423"/>
                <a:gd name="connsiteY176" fmla="*/ 362667 h 1471559"/>
                <a:gd name="connsiteX177" fmla="*/ 181326 w 1117423"/>
                <a:gd name="connsiteY177" fmla="*/ 362667 h 1471559"/>
                <a:gd name="connsiteX178" fmla="*/ 182277 w 1117423"/>
                <a:gd name="connsiteY178" fmla="*/ 364569 h 1471559"/>
                <a:gd name="connsiteX179" fmla="*/ 183228 w 1117423"/>
                <a:gd name="connsiteY179" fmla="*/ 365521 h 1471559"/>
                <a:gd name="connsiteX180" fmla="*/ 187023 w 1117423"/>
                <a:gd name="connsiteY180" fmla="*/ 363618 h 1471559"/>
                <a:gd name="connsiteX181" fmla="*/ 188926 w 1117423"/>
                <a:gd name="connsiteY181" fmla="*/ 361721 h 1471559"/>
                <a:gd name="connsiteX182" fmla="*/ 189872 w 1117423"/>
                <a:gd name="connsiteY182" fmla="*/ 360769 h 1471559"/>
                <a:gd name="connsiteX183" fmla="*/ 190823 w 1117423"/>
                <a:gd name="connsiteY183" fmla="*/ 359823 h 1471559"/>
                <a:gd name="connsiteX184" fmla="*/ 192721 w 1117423"/>
                <a:gd name="connsiteY184" fmla="*/ 357921 h 1471559"/>
                <a:gd name="connsiteX185" fmla="*/ 192721 w 1117423"/>
                <a:gd name="connsiteY185" fmla="*/ 355072 h 1471559"/>
                <a:gd name="connsiteX186" fmla="*/ 192721 w 1117423"/>
                <a:gd name="connsiteY186" fmla="*/ 353175 h 1471559"/>
                <a:gd name="connsiteX187" fmla="*/ 189872 w 1117423"/>
                <a:gd name="connsiteY187" fmla="*/ 351277 h 1471559"/>
                <a:gd name="connsiteX188" fmla="*/ 187975 w 1117423"/>
                <a:gd name="connsiteY188" fmla="*/ 349375 h 1471559"/>
                <a:gd name="connsiteX189" fmla="*/ 187975 w 1117423"/>
                <a:gd name="connsiteY189" fmla="*/ 348428 h 1471559"/>
                <a:gd name="connsiteX190" fmla="*/ 187975 w 1117423"/>
                <a:gd name="connsiteY190" fmla="*/ 344628 h 1471559"/>
                <a:gd name="connsiteX191" fmla="*/ 186072 w 1117423"/>
                <a:gd name="connsiteY191" fmla="*/ 343677 h 1471559"/>
                <a:gd name="connsiteX192" fmla="*/ 187023 w 1117423"/>
                <a:gd name="connsiteY192" fmla="*/ 341785 h 1471559"/>
                <a:gd name="connsiteX193" fmla="*/ 187023 w 1117423"/>
                <a:gd name="connsiteY193" fmla="*/ 339882 h 1471559"/>
                <a:gd name="connsiteX194" fmla="*/ 188926 w 1117423"/>
                <a:gd name="connsiteY194" fmla="*/ 336082 h 1471559"/>
                <a:gd name="connsiteX195" fmla="*/ 189872 w 1117423"/>
                <a:gd name="connsiteY195" fmla="*/ 336082 h 1471559"/>
                <a:gd name="connsiteX196" fmla="*/ 192721 w 1117423"/>
                <a:gd name="connsiteY196" fmla="*/ 334185 h 1471559"/>
                <a:gd name="connsiteX197" fmla="*/ 194618 w 1117423"/>
                <a:gd name="connsiteY197" fmla="*/ 332287 h 1471559"/>
                <a:gd name="connsiteX198" fmla="*/ 196521 w 1117423"/>
                <a:gd name="connsiteY198" fmla="*/ 328492 h 1471559"/>
                <a:gd name="connsiteX199" fmla="*/ 197467 w 1117423"/>
                <a:gd name="connsiteY199" fmla="*/ 328492 h 1471559"/>
                <a:gd name="connsiteX200" fmla="*/ 199365 w 1117423"/>
                <a:gd name="connsiteY200" fmla="*/ 326590 h 1471559"/>
                <a:gd name="connsiteX201" fmla="*/ 202218 w 1117423"/>
                <a:gd name="connsiteY201" fmla="*/ 325639 h 1471559"/>
                <a:gd name="connsiteX202" fmla="*/ 204116 w 1117423"/>
                <a:gd name="connsiteY202" fmla="*/ 326590 h 1471559"/>
                <a:gd name="connsiteX203" fmla="*/ 204116 w 1117423"/>
                <a:gd name="connsiteY203" fmla="*/ 328492 h 1471559"/>
                <a:gd name="connsiteX204" fmla="*/ 205062 w 1117423"/>
                <a:gd name="connsiteY204" fmla="*/ 330390 h 1471559"/>
                <a:gd name="connsiteX205" fmla="*/ 206964 w 1117423"/>
                <a:gd name="connsiteY205" fmla="*/ 331336 h 1471559"/>
                <a:gd name="connsiteX206" fmla="*/ 208862 w 1117423"/>
                <a:gd name="connsiteY206" fmla="*/ 334185 h 1471559"/>
                <a:gd name="connsiteX207" fmla="*/ 211711 w 1117423"/>
                <a:gd name="connsiteY207" fmla="*/ 337034 h 1471559"/>
                <a:gd name="connsiteX208" fmla="*/ 214559 w 1117423"/>
                <a:gd name="connsiteY208" fmla="*/ 337034 h 1471559"/>
                <a:gd name="connsiteX209" fmla="*/ 214559 w 1117423"/>
                <a:gd name="connsiteY209" fmla="*/ 337034 h 1471559"/>
                <a:gd name="connsiteX210" fmla="*/ 213608 w 1117423"/>
                <a:gd name="connsiteY210" fmla="*/ 339882 h 1471559"/>
                <a:gd name="connsiteX211" fmla="*/ 213608 w 1117423"/>
                <a:gd name="connsiteY211" fmla="*/ 341785 h 1471559"/>
                <a:gd name="connsiteX212" fmla="*/ 212662 w 1117423"/>
                <a:gd name="connsiteY212" fmla="*/ 344628 h 1471559"/>
                <a:gd name="connsiteX213" fmla="*/ 212662 w 1117423"/>
                <a:gd name="connsiteY213" fmla="*/ 346531 h 1471559"/>
                <a:gd name="connsiteX214" fmla="*/ 211711 w 1117423"/>
                <a:gd name="connsiteY214" fmla="*/ 348428 h 1471559"/>
                <a:gd name="connsiteX215" fmla="*/ 211711 w 1117423"/>
                <a:gd name="connsiteY215" fmla="*/ 349375 h 1471559"/>
                <a:gd name="connsiteX216" fmla="*/ 210759 w 1117423"/>
                <a:gd name="connsiteY216" fmla="*/ 352228 h 1471559"/>
                <a:gd name="connsiteX217" fmla="*/ 211711 w 1117423"/>
                <a:gd name="connsiteY217" fmla="*/ 355072 h 1471559"/>
                <a:gd name="connsiteX218" fmla="*/ 212662 w 1117423"/>
                <a:gd name="connsiteY218" fmla="*/ 360769 h 1471559"/>
                <a:gd name="connsiteX219" fmla="*/ 211711 w 1117423"/>
                <a:gd name="connsiteY219" fmla="*/ 367418 h 1471559"/>
                <a:gd name="connsiteX220" fmla="*/ 215510 w 1117423"/>
                <a:gd name="connsiteY220" fmla="*/ 368364 h 1471559"/>
                <a:gd name="connsiteX221" fmla="*/ 216457 w 1117423"/>
                <a:gd name="connsiteY221" fmla="*/ 373115 h 1471559"/>
                <a:gd name="connsiteX222" fmla="*/ 216457 w 1117423"/>
                <a:gd name="connsiteY222" fmla="*/ 375964 h 1471559"/>
                <a:gd name="connsiteX223" fmla="*/ 214559 w 1117423"/>
                <a:gd name="connsiteY223" fmla="*/ 378813 h 1471559"/>
                <a:gd name="connsiteX224" fmla="*/ 215510 w 1117423"/>
                <a:gd name="connsiteY224" fmla="*/ 382608 h 1471559"/>
                <a:gd name="connsiteX225" fmla="*/ 212662 w 1117423"/>
                <a:gd name="connsiteY225" fmla="*/ 387354 h 1471559"/>
                <a:gd name="connsiteX226" fmla="*/ 212662 w 1117423"/>
                <a:gd name="connsiteY226" fmla="*/ 387354 h 1471559"/>
                <a:gd name="connsiteX227" fmla="*/ 213608 w 1117423"/>
                <a:gd name="connsiteY227" fmla="*/ 390203 h 1471559"/>
                <a:gd name="connsiteX228" fmla="*/ 214559 w 1117423"/>
                <a:gd name="connsiteY228" fmla="*/ 391154 h 1471559"/>
                <a:gd name="connsiteX229" fmla="*/ 215510 w 1117423"/>
                <a:gd name="connsiteY229" fmla="*/ 395900 h 1471559"/>
                <a:gd name="connsiteX230" fmla="*/ 215510 w 1117423"/>
                <a:gd name="connsiteY230" fmla="*/ 396851 h 1471559"/>
                <a:gd name="connsiteX231" fmla="*/ 219305 w 1117423"/>
                <a:gd name="connsiteY231" fmla="*/ 397798 h 1471559"/>
                <a:gd name="connsiteX232" fmla="*/ 222154 w 1117423"/>
                <a:gd name="connsiteY232" fmla="*/ 396851 h 1471559"/>
                <a:gd name="connsiteX233" fmla="*/ 225954 w 1117423"/>
                <a:gd name="connsiteY233" fmla="*/ 394954 h 1471559"/>
                <a:gd name="connsiteX234" fmla="*/ 228798 w 1117423"/>
                <a:gd name="connsiteY234" fmla="*/ 394954 h 1471559"/>
                <a:gd name="connsiteX235" fmla="*/ 230700 w 1117423"/>
                <a:gd name="connsiteY235" fmla="*/ 396851 h 1471559"/>
                <a:gd name="connsiteX236" fmla="*/ 232598 w 1117423"/>
                <a:gd name="connsiteY236" fmla="*/ 412992 h 1471559"/>
                <a:gd name="connsiteX237" fmla="*/ 233549 w 1117423"/>
                <a:gd name="connsiteY237" fmla="*/ 415841 h 1471559"/>
                <a:gd name="connsiteX238" fmla="*/ 234495 w 1117423"/>
                <a:gd name="connsiteY238" fmla="*/ 417738 h 1471559"/>
                <a:gd name="connsiteX239" fmla="*/ 237344 w 1117423"/>
                <a:gd name="connsiteY239" fmla="*/ 420587 h 1471559"/>
                <a:gd name="connsiteX240" fmla="*/ 243041 w 1117423"/>
                <a:gd name="connsiteY240" fmla="*/ 422485 h 1471559"/>
                <a:gd name="connsiteX241" fmla="*/ 248739 w 1117423"/>
                <a:gd name="connsiteY241" fmla="*/ 419636 h 1471559"/>
                <a:gd name="connsiteX242" fmla="*/ 249690 w 1117423"/>
                <a:gd name="connsiteY242" fmla="*/ 417738 h 1471559"/>
                <a:gd name="connsiteX243" fmla="*/ 250641 w 1117423"/>
                <a:gd name="connsiteY243" fmla="*/ 416787 h 1471559"/>
                <a:gd name="connsiteX244" fmla="*/ 254436 w 1117423"/>
                <a:gd name="connsiteY244" fmla="*/ 412041 h 1471559"/>
                <a:gd name="connsiteX245" fmla="*/ 255387 w 1117423"/>
                <a:gd name="connsiteY245" fmla="*/ 409192 h 1471559"/>
                <a:gd name="connsiteX246" fmla="*/ 258236 w 1117423"/>
                <a:gd name="connsiteY246" fmla="*/ 402549 h 1471559"/>
                <a:gd name="connsiteX247" fmla="*/ 260133 w 1117423"/>
                <a:gd name="connsiteY247" fmla="*/ 397798 h 1471559"/>
                <a:gd name="connsiteX248" fmla="*/ 261085 w 1117423"/>
                <a:gd name="connsiteY248" fmla="*/ 394003 h 1471559"/>
                <a:gd name="connsiteX249" fmla="*/ 262031 w 1117423"/>
                <a:gd name="connsiteY249" fmla="*/ 386403 h 1471559"/>
                <a:gd name="connsiteX250" fmla="*/ 262982 w 1117423"/>
                <a:gd name="connsiteY250" fmla="*/ 377862 h 1471559"/>
                <a:gd name="connsiteX251" fmla="*/ 263933 w 1117423"/>
                <a:gd name="connsiteY251" fmla="*/ 371218 h 1471559"/>
                <a:gd name="connsiteX252" fmla="*/ 264880 w 1117423"/>
                <a:gd name="connsiteY252" fmla="*/ 367418 h 1471559"/>
                <a:gd name="connsiteX253" fmla="*/ 265831 w 1117423"/>
                <a:gd name="connsiteY253" fmla="*/ 363618 h 1471559"/>
                <a:gd name="connsiteX254" fmla="*/ 266777 w 1117423"/>
                <a:gd name="connsiteY254" fmla="*/ 353175 h 1471559"/>
                <a:gd name="connsiteX255" fmla="*/ 268680 w 1117423"/>
                <a:gd name="connsiteY255" fmla="*/ 348428 h 1471559"/>
                <a:gd name="connsiteX256" fmla="*/ 269626 w 1117423"/>
                <a:gd name="connsiteY256" fmla="*/ 345580 h 1471559"/>
                <a:gd name="connsiteX257" fmla="*/ 265831 w 1117423"/>
                <a:gd name="connsiteY257" fmla="*/ 345580 h 1471559"/>
                <a:gd name="connsiteX258" fmla="*/ 264880 w 1117423"/>
                <a:gd name="connsiteY258" fmla="*/ 345580 h 1471559"/>
                <a:gd name="connsiteX259" fmla="*/ 263933 w 1117423"/>
                <a:gd name="connsiteY259" fmla="*/ 344628 h 1471559"/>
                <a:gd name="connsiteX260" fmla="*/ 262031 w 1117423"/>
                <a:gd name="connsiteY260" fmla="*/ 342731 h 1471559"/>
                <a:gd name="connsiteX261" fmla="*/ 261085 w 1117423"/>
                <a:gd name="connsiteY261" fmla="*/ 344628 h 1471559"/>
                <a:gd name="connsiteX262" fmla="*/ 255387 w 1117423"/>
                <a:gd name="connsiteY262" fmla="*/ 341785 h 1471559"/>
                <a:gd name="connsiteX263" fmla="*/ 254436 w 1117423"/>
                <a:gd name="connsiteY263" fmla="*/ 341785 h 1471559"/>
                <a:gd name="connsiteX264" fmla="*/ 253485 w 1117423"/>
                <a:gd name="connsiteY264" fmla="*/ 343677 h 1471559"/>
                <a:gd name="connsiteX265" fmla="*/ 252539 w 1117423"/>
                <a:gd name="connsiteY265" fmla="*/ 344628 h 1471559"/>
                <a:gd name="connsiteX266" fmla="*/ 251587 w 1117423"/>
                <a:gd name="connsiteY266" fmla="*/ 344628 h 1471559"/>
                <a:gd name="connsiteX267" fmla="*/ 249690 w 1117423"/>
                <a:gd name="connsiteY267" fmla="*/ 345580 h 1471559"/>
                <a:gd name="connsiteX268" fmla="*/ 247787 w 1117423"/>
                <a:gd name="connsiteY268" fmla="*/ 343677 h 1471559"/>
                <a:gd name="connsiteX269" fmla="*/ 245890 w 1117423"/>
                <a:gd name="connsiteY269" fmla="*/ 337985 h 1471559"/>
                <a:gd name="connsiteX270" fmla="*/ 243041 w 1117423"/>
                <a:gd name="connsiteY270" fmla="*/ 337034 h 1471559"/>
                <a:gd name="connsiteX271" fmla="*/ 244944 w 1117423"/>
                <a:gd name="connsiteY271" fmla="*/ 326590 h 1471559"/>
                <a:gd name="connsiteX272" fmla="*/ 245890 w 1117423"/>
                <a:gd name="connsiteY272" fmla="*/ 326590 h 1471559"/>
                <a:gd name="connsiteX273" fmla="*/ 245890 w 1117423"/>
                <a:gd name="connsiteY273" fmla="*/ 325639 h 1471559"/>
                <a:gd name="connsiteX274" fmla="*/ 242090 w 1117423"/>
                <a:gd name="connsiteY274" fmla="*/ 324692 h 1471559"/>
                <a:gd name="connsiteX275" fmla="*/ 242090 w 1117423"/>
                <a:gd name="connsiteY275" fmla="*/ 317098 h 1471559"/>
                <a:gd name="connsiteX276" fmla="*/ 242090 w 1117423"/>
                <a:gd name="connsiteY276" fmla="*/ 315195 h 1471559"/>
                <a:gd name="connsiteX277" fmla="*/ 243041 w 1117423"/>
                <a:gd name="connsiteY277" fmla="*/ 315195 h 1471559"/>
                <a:gd name="connsiteX278" fmla="*/ 244944 w 1117423"/>
                <a:gd name="connsiteY278" fmla="*/ 314249 h 1471559"/>
                <a:gd name="connsiteX279" fmla="*/ 245890 w 1117423"/>
                <a:gd name="connsiteY279" fmla="*/ 314249 h 1471559"/>
                <a:gd name="connsiteX280" fmla="*/ 254436 w 1117423"/>
                <a:gd name="connsiteY280" fmla="*/ 314249 h 1471559"/>
                <a:gd name="connsiteX281" fmla="*/ 255387 w 1117423"/>
                <a:gd name="connsiteY281" fmla="*/ 314249 h 1471559"/>
                <a:gd name="connsiteX282" fmla="*/ 257285 w 1117423"/>
                <a:gd name="connsiteY282" fmla="*/ 315195 h 1471559"/>
                <a:gd name="connsiteX283" fmla="*/ 259182 w 1117423"/>
                <a:gd name="connsiteY283" fmla="*/ 315195 h 1471559"/>
                <a:gd name="connsiteX284" fmla="*/ 261085 w 1117423"/>
                <a:gd name="connsiteY284" fmla="*/ 315195 h 1471559"/>
                <a:gd name="connsiteX285" fmla="*/ 262031 w 1117423"/>
                <a:gd name="connsiteY285" fmla="*/ 315195 h 1471559"/>
                <a:gd name="connsiteX286" fmla="*/ 263933 w 1117423"/>
                <a:gd name="connsiteY286" fmla="*/ 314249 h 1471559"/>
                <a:gd name="connsiteX287" fmla="*/ 259182 w 1117423"/>
                <a:gd name="connsiteY287" fmla="*/ 299064 h 1471559"/>
                <a:gd name="connsiteX288" fmla="*/ 262031 w 1117423"/>
                <a:gd name="connsiteY288" fmla="*/ 287669 h 1471559"/>
                <a:gd name="connsiteX289" fmla="*/ 266777 w 1117423"/>
                <a:gd name="connsiteY289" fmla="*/ 287669 h 1471559"/>
                <a:gd name="connsiteX290" fmla="*/ 268680 w 1117423"/>
                <a:gd name="connsiteY290" fmla="*/ 288621 h 1471559"/>
                <a:gd name="connsiteX291" fmla="*/ 269626 w 1117423"/>
                <a:gd name="connsiteY291" fmla="*/ 290518 h 1471559"/>
                <a:gd name="connsiteX292" fmla="*/ 269626 w 1117423"/>
                <a:gd name="connsiteY292" fmla="*/ 289572 h 1471559"/>
                <a:gd name="connsiteX293" fmla="*/ 268680 w 1117423"/>
                <a:gd name="connsiteY293" fmla="*/ 288621 h 1471559"/>
                <a:gd name="connsiteX294" fmla="*/ 267728 w 1117423"/>
                <a:gd name="connsiteY294" fmla="*/ 285772 h 1471559"/>
                <a:gd name="connsiteX295" fmla="*/ 266777 w 1117423"/>
                <a:gd name="connsiteY295" fmla="*/ 284826 h 1471559"/>
                <a:gd name="connsiteX296" fmla="*/ 266777 w 1117423"/>
                <a:gd name="connsiteY296" fmla="*/ 283874 h 1471559"/>
                <a:gd name="connsiteX297" fmla="*/ 266777 w 1117423"/>
                <a:gd name="connsiteY297" fmla="*/ 281026 h 1471559"/>
                <a:gd name="connsiteX298" fmla="*/ 264880 w 1117423"/>
                <a:gd name="connsiteY298" fmla="*/ 277226 h 1471559"/>
                <a:gd name="connsiteX299" fmla="*/ 264880 w 1117423"/>
                <a:gd name="connsiteY299" fmla="*/ 276279 h 1471559"/>
                <a:gd name="connsiteX300" fmla="*/ 265831 w 1117423"/>
                <a:gd name="connsiteY300" fmla="*/ 271528 h 1471559"/>
                <a:gd name="connsiteX301" fmla="*/ 284801 w 1117423"/>
                <a:gd name="connsiteY301" fmla="*/ 276279 h 1471559"/>
                <a:gd name="connsiteX302" fmla="*/ 286698 w 1117423"/>
                <a:gd name="connsiteY302" fmla="*/ 277226 h 1471559"/>
                <a:gd name="connsiteX303" fmla="*/ 287669 w 1117423"/>
                <a:gd name="connsiteY303" fmla="*/ 279128 h 1471559"/>
                <a:gd name="connsiteX304" fmla="*/ 288601 w 1117423"/>
                <a:gd name="connsiteY304" fmla="*/ 280074 h 1471559"/>
                <a:gd name="connsiteX305" fmla="*/ 289567 w 1117423"/>
                <a:gd name="connsiteY305" fmla="*/ 280074 h 1471559"/>
                <a:gd name="connsiteX306" fmla="*/ 292396 w 1117423"/>
                <a:gd name="connsiteY306" fmla="*/ 282923 h 1471559"/>
                <a:gd name="connsiteX307" fmla="*/ 293367 w 1117423"/>
                <a:gd name="connsiteY307" fmla="*/ 283874 h 1471559"/>
                <a:gd name="connsiteX308" fmla="*/ 296196 w 1117423"/>
                <a:gd name="connsiteY308" fmla="*/ 284826 h 1471559"/>
                <a:gd name="connsiteX309" fmla="*/ 297162 w 1117423"/>
                <a:gd name="connsiteY309" fmla="*/ 284826 h 1471559"/>
                <a:gd name="connsiteX310" fmla="*/ 298093 w 1117423"/>
                <a:gd name="connsiteY310" fmla="*/ 285772 h 1471559"/>
                <a:gd name="connsiteX311" fmla="*/ 299064 w 1117423"/>
                <a:gd name="connsiteY311" fmla="*/ 287669 h 1471559"/>
                <a:gd name="connsiteX312" fmla="*/ 301888 w 1117423"/>
                <a:gd name="connsiteY312" fmla="*/ 284826 h 1471559"/>
                <a:gd name="connsiteX313" fmla="*/ 305688 w 1117423"/>
                <a:gd name="connsiteY313" fmla="*/ 280074 h 1471559"/>
                <a:gd name="connsiteX314" fmla="*/ 306659 w 1117423"/>
                <a:gd name="connsiteY314" fmla="*/ 278177 h 1471559"/>
                <a:gd name="connsiteX315" fmla="*/ 307585 w 1117423"/>
                <a:gd name="connsiteY315" fmla="*/ 274377 h 1471559"/>
                <a:gd name="connsiteX316" fmla="*/ 309488 w 1117423"/>
                <a:gd name="connsiteY316" fmla="*/ 271528 h 1471559"/>
                <a:gd name="connsiteX317" fmla="*/ 309488 w 1117423"/>
                <a:gd name="connsiteY317" fmla="*/ 270582 h 1471559"/>
                <a:gd name="connsiteX318" fmla="*/ 307585 w 1117423"/>
                <a:gd name="connsiteY318" fmla="*/ 269631 h 1471559"/>
                <a:gd name="connsiteX319" fmla="*/ 306659 w 1117423"/>
                <a:gd name="connsiteY319" fmla="*/ 268685 h 1471559"/>
                <a:gd name="connsiteX320" fmla="*/ 305688 w 1117423"/>
                <a:gd name="connsiteY320" fmla="*/ 266782 h 1471559"/>
                <a:gd name="connsiteX321" fmla="*/ 306659 w 1117423"/>
                <a:gd name="connsiteY321" fmla="*/ 264885 h 1471559"/>
                <a:gd name="connsiteX322" fmla="*/ 309488 w 1117423"/>
                <a:gd name="connsiteY322" fmla="*/ 262036 h 1471559"/>
                <a:gd name="connsiteX323" fmla="*/ 314234 w 1117423"/>
                <a:gd name="connsiteY323" fmla="*/ 256338 h 1471559"/>
                <a:gd name="connsiteX324" fmla="*/ 315180 w 1117423"/>
                <a:gd name="connsiteY324" fmla="*/ 255392 h 1471559"/>
                <a:gd name="connsiteX325" fmla="*/ 315180 w 1117423"/>
                <a:gd name="connsiteY325" fmla="*/ 248744 h 1471559"/>
                <a:gd name="connsiteX326" fmla="*/ 315180 w 1117423"/>
                <a:gd name="connsiteY326" fmla="*/ 246846 h 1471559"/>
                <a:gd name="connsiteX327" fmla="*/ 315180 w 1117423"/>
                <a:gd name="connsiteY327" fmla="*/ 241149 h 1471559"/>
                <a:gd name="connsiteX328" fmla="*/ 315180 w 1117423"/>
                <a:gd name="connsiteY328" fmla="*/ 234500 h 1471559"/>
                <a:gd name="connsiteX329" fmla="*/ 317083 w 1117423"/>
                <a:gd name="connsiteY329" fmla="*/ 228803 h 1471559"/>
                <a:gd name="connsiteX330" fmla="*/ 315180 w 1117423"/>
                <a:gd name="connsiteY330" fmla="*/ 228803 h 1471559"/>
                <a:gd name="connsiteX331" fmla="*/ 312337 w 1117423"/>
                <a:gd name="connsiteY331" fmla="*/ 227856 h 1471559"/>
                <a:gd name="connsiteX332" fmla="*/ 306659 w 1117423"/>
                <a:gd name="connsiteY332" fmla="*/ 226905 h 1471559"/>
                <a:gd name="connsiteX333" fmla="*/ 299991 w 1117423"/>
                <a:gd name="connsiteY333" fmla="*/ 224057 h 1471559"/>
                <a:gd name="connsiteX334" fmla="*/ 292396 w 1117423"/>
                <a:gd name="connsiteY334" fmla="*/ 219310 h 1471559"/>
                <a:gd name="connsiteX335" fmla="*/ 288601 w 1117423"/>
                <a:gd name="connsiteY335" fmla="*/ 214564 h 1471559"/>
                <a:gd name="connsiteX336" fmla="*/ 281972 w 1117423"/>
                <a:gd name="connsiteY336" fmla="*/ 208867 h 1471559"/>
                <a:gd name="connsiteX337" fmla="*/ 281001 w 1117423"/>
                <a:gd name="connsiteY337" fmla="*/ 207916 h 1471559"/>
                <a:gd name="connsiteX338" fmla="*/ 278172 w 1117423"/>
                <a:gd name="connsiteY338" fmla="*/ 207916 h 1471559"/>
                <a:gd name="connsiteX339" fmla="*/ 275323 w 1117423"/>
                <a:gd name="connsiteY339" fmla="*/ 209813 h 1471559"/>
                <a:gd name="connsiteX340" fmla="*/ 274377 w 1117423"/>
                <a:gd name="connsiteY340" fmla="*/ 209813 h 1471559"/>
                <a:gd name="connsiteX341" fmla="*/ 273426 w 1117423"/>
                <a:gd name="connsiteY341" fmla="*/ 211715 h 1471559"/>
                <a:gd name="connsiteX342" fmla="*/ 274377 w 1117423"/>
                <a:gd name="connsiteY342" fmla="*/ 212662 h 1471559"/>
                <a:gd name="connsiteX343" fmla="*/ 271523 w 1117423"/>
                <a:gd name="connsiteY343" fmla="*/ 213613 h 1471559"/>
                <a:gd name="connsiteX344" fmla="*/ 270577 w 1117423"/>
                <a:gd name="connsiteY344" fmla="*/ 216462 h 1471559"/>
                <a:gd name="connsiteX345" fmla="*/ 270577 w 1117423"/>
                <a:gd name="connsiteY345" fmla="*/ 217413 h 1471559"/>
                <a:gd name="connsiteX346" fmla="*/ 274377 w 1117423"/>
                <a:gd name="connsiteY346" fmla="*/ 223110 h 1471559"/>
                <a:gd name="connsiteX347" fmla="*/ 275323 w 1117423"/>
                <a:gd name="connsiteY347" fmla="*/ 224057 h 1471559"/>
                <a:gd name="connsiteX348" fmla="*/ 277221 w 1117423"/>
                <a:gd name="connsiteY348" fmla="*/ 226905 h 1471559"/>
                <a:gd name="connsiteX349" fmla="*/ 278172 w 1117423"/>
                <a:gd name="connsiteY349" fmla="*/ 230705 h 1471559"/>
                <a:gd name="connsiteX350" fmla="*/ 276274 w 1117423"/>
                <a:gd name="connsiteY350" fmla="*/ 227856 h 1471559"/>
                <a:gd name="connsiteX351" fmla="*/ 274377 w 1117423"/>
                <a:gd name="connsiteY351" fmla="*/ 226905 h 1471559"/>
                <a:gd name="connsiteX352" fmla="*/ 274377 w 1117423"/>
                <a:gd name="connsiteY352" fmla="*/ 226905 h 1471559"/>
                <a:gd name="connsiteX353" fmla="*/ 272475 w 1117423"/>
                <a:gd name="connsiteY353" fmla="*/ 225008 h 1471559"/>
                <a:gd name="connsiteX354" fmla="*/ 272475 w 1117423"/>
                <a:gd name="connsiteY354" fmla="*/ 224057 h 1471559"/>
                <a:gd name="connsiteX355" fmla="*/ 271523 w 1117423"/>
                <a:gd name="connsiteY355" fmla="*/ 222159 h 1471559"/>
                <a:gd name="connsiteX356" fmla="*/ 270577 w 1117423"/>
                <a:gd name="connsiteY356" fmla="*/ 221208 h 1471559"/>
                <a:gd name="connsiteX357" fmla="*/ 266777 w 1117423"/>
                <a:gd name="connsiteY357" fmla="*/ 221208 h 1471559"/>
                <a:gd name="connsiteX358" fmla="*/ 264880 w 1117423"/>
                <a:gd name="connsiteY358" fmla="*/ 223110 h 1471559"/>
                <a:gd name="connsiteX359" fmla="*/ 263933 w 1117423"/>
                <a:gd name="connsiteY359" fmla="*/ 223110 h 1471559"/>
                <a:gd name="connsiteX360" fmla="*/ 262031 w 1117423"/>
                <a:gd name="connsiteY360" fmla="*/ 225008 h 1471559"/>
                <a:gd name="connsiteX361" fmla="*/ 260133 w 1117423"/>
                <a:gd name="connsiteY361" fmla="*/ 225008 h 1471559"/>
                <a:gd name="connsiteX362" fmla="*/ 258236 w 1117423"/>
                <a:gd name="connsiteY362" fmla="*/ 225008 h 1471559"/>
                <a:gd name="connsiteX363" fmla="*/ 257285 w 1117423"/>
                <a:gd name="connsiteY363" fmla="*/ 223110 h 1471559"/>
                <a:gd name="connsiteX364" fmla="*/ 257285 w 1117423"/>
                <a:gd name="connsiteY364" fmla="*/ 217413 h 1471559"/>
                <a:gd name="connsiteX365" fmla="*/ 256334 w 1117423"/>
                <a:gd name="connsiteY365" fmla="*/ 213613 h 1471559"/>
                <a:gd name="connsiteX366" fmla="*/ 250641 w 1117423"/>
                <a:gd name="connsiteY366" fmla="*/ 215510 h 1471559"/>
                <a:gd name="connsiteX367" fmla="*/ 249690 w 1117423"/>
                <a:gd name="connsiteY367" fmla="*/ 215510 h 1471559"/>
                <a:gd name="connsiteX368" fmla="*/ 244944 w 1117423"/>
                <a:gd name="connsiteY368" fmla="*/ 215510 h 1471559"/>
                <a:gd name="connsiteX369" fmla="*/ 242090 w 1117423"/>
                <a:gd name="connsiteY369" fmla="*/ 217413 h 1471559"/>
                <a:gd name="connsiteX370" fmla="*/ 241144 w 1117423"/>
                <a:gd name="connsiteY370" fmla="*/ 218364 h 1471559"/>
                <a:gd name="connsiteX371" fmla="*/ 240193 w 1117423"/>
                <a:gd name="connsiteY371" fmla="*/ 218364 h 1471559"/>
                <a:gd name="connsiteX372" fmla="*/ 238295 w 1117423"/>
                <a:gd name="connsiteY372" fmla="*/ 219310 h 1471559"/>
                <a:gd name="connsiteX373" fmla="*/ 235446 w 1117423"/>
                <a:gd name="connsiteY373" fmla="*/ 221208 h 1471559"/>
                <a:gd name="connsiteX374" fmla="*/ 234495 w 1117423"/>
                <a:gd name="connsiteY374" fmla="*/ 221208 h 1471559"/>
                <a:gd name="connsiteX375" fmla="*/ 228798 w 1117423"/>
                <a:gd name="connsiteY375" fmla="*/ 221208 h 1471559"/>
                <a:gd name="connsiteX376" fmla="*/ 225003 w 1117423"/>
                <a:gd name="connsiteY376" fmla="*/ 220257 h 1471559"/>
                <a:gd name="connsiteX377" fmla="*/ 224052 w 1117423"/>
                <a:gd name="connsiteY377" fmla="*/ 219310 h 1471559"/>
                <a:gd name="connsiteX378" fmla="*/ 223100 w 1117423"/>
                <a:gd name="connsiteY378" fmla="*/ 218364 h 1471559"/>
                <a:gd name="connsiteX379" fmla="*/ 223100 w 1117423"/>
                <a:gd name="connsiteY379" fmla="*/ 213613 h 1471559"/>
                <a:gd name="connsiteX380" fmla="*/ 224052 w 1117423"/>
                <a:gd name="connsiteY380" fmla="*/ 208867 h 1471559"/>
                <a:gd name="connsiteX381" fmla="*/ 225003 w 1117423"/>
                <a:gd name="connsiteY381" fmla="*/ 208867 h 1471559"/>
                <a:gd name="connsiteX382" fmla="*/ 226900 w 1117423"/>
                <a:gd name="connsiteY382" fmla="*/ 203169 h 1471559"/>
                <a:gd name="connsiteX383" fmla="*/ 225003 w 1117423"/>
                <a:gd name="connsiteY383" fmla="*/ 202218 h 1471559"/>
                <a:gd name="connsiteX384" fmla="*/ 224052 w 1117423"/>
                <a:gd name="connsiteY384" fmla="*/ 201272 h 1471559"/>
                <a:gd name="connsiteX385" fmla="*/ 218354 w 1117423"/>
                <a:gd name="connsiteY385" fmla="*/ 197482 h 1471559"/>
                <a:gd name="connsiteX386" fmla="*/ 215510 w 1117423"/>
                <a:gd name="connsiteY386" fmla="*/ 196531 h 1471559"/>
                <a:gd name="connsiteX387" fmla="*/ 214559 w 1117423"/>
                <a:gd name="connsiteY387" fmla="*/ 194633 h 1471559"/>
                <a:gd name="connsiteX388" fmla="*/ 215510 w 1117423"/>
                <a:gd name="connsiteY388" fmla="*/ 191784 h 1471559"/>
                <a:gd name="connsiteX389" fmla="*/ 214559 w 1117423"/>
                <a:gd name="connsiteY389" fmla="*/ 189887 h 1471559"/>
                <a:gd name="connsiteX390" fmla="*/ 213608 w 1117423"/>
                <a:gd name="connsiteY390" fmla="*/ 188936 h 1471559"/>
                <a:gd name="connsiteX391" fmla="*/ 212662 w 1117423"/>
                <a:gd name="connsiteY391" fmla="*/ 187989 h 1471559"/>
                <a:gd name="connsiteX392" fmla="*/ 209813 w 1117423"/>
                <a:gd name="connsiteY392" fmla="*/ 186087 h 1471559"/>
                <a:gd name="connsiteX393" fmla="*/ 208862 w 1117423"/>
                <a:gd name="connsiteY393" fmla="*/ 185136 h 1471559"/>
                <a:gd name="connsiteX394" fmla="*/ 207916 w 1117423"/>
                <a:gd name="connsiteY394" fmla="*/ 184190 h 1471559"/>
                <a:gd name="connsiteX395" fmla="*/ 201267 w 1117423"/>
                <a:gd name="connsiteY395" fmla="*/ 183238 h 1471559"/>
                <a:gd name="connsiteX396" fmla="*/ 200316 w 1117423"/>
                <a:gd name="connsiteY396" fmla="*/ 182292 h 1471559"/>
                <a:gd name="connsiteX397" fmla="*/ 195570 w 1117423"/>
                <a:gd name="connsiteY397" fmla="*/ 180390 h 1471559"/>
                <a:gd name="connsiteX398" fmla="*/ 214559 w 1117423"/>
                <a:gd name="connsiteY398" fmla="*/ 144313 h 1471559"/>
                <a:gd name="connsiteX399" fmla="*/ 240193 w 1117423"/>
                <a:gd name="connsiteY399" fmla="*/ 116777 h 1471559"/>
                <a:gd name="connsiteX400" fmla="*/ 261085 w 1117423"/>
                <a:gd name="connsiteY400" fmla="*/ 98738 h 1471559"/>
                <a:gd name="connsiteX401" fmla="*/ 299991 w 1117423"/>
                <a:gd name="connsiteY401" fmla="*/ 72154 h 1471559"/>
                <a:gd name="connsiteX402" fmla="*/ 303790 w 1117423"/>
                <a:gd name="connsiteY402" fmla="*/ 77851 h 1471559"/>
                <a:gd name="connsiteX403" fmla="*/ 305688 w 1117423"/>
                <a:gd name="connsiteY403" fmla="*/ 80695 h 1471559"/>
                <a:gd name="connsiteX404" fmla="*/ 308556 w 1117423"/>
                <a:gd name="connsiteY404" fmla="*/ 83549 h 1471559"/>
                <a:gd name="connsiteX405" fmla="*/ 310434 w 1117423"/>
                <a:gd name="connsiteY405" fmla="*/ 86392 h 1471559"/>
                <a:gd name="connsiteX406" fmla="*/ 314234 w 1117423"/>
                <a:gd name="connsiteY406" fmla="*/ 89246 h 1471559"/>
                <a:gd name="connsiteX407" fmla="*/ 317083 w 1117423"/>
                <a:gd name="connsiteY407" fmla="*/ 92090 h 1471559"/>
                <a:gd name="connsiteX408" fmla="*/ 332273 w 1117423"/>
                <a:gd name="connsiteY408" fmla="*/ 93041 h 1471559"/>
                <a:gd name="connsiteX409" fmla="*/ 343667 w 1117423"/>
                <a:gd name="connsiteY409" fmla="*/ 93041 h 1471559"/>
                <a:gd name="connsiteX410" fmla="*/ 346516 w 1117423"/>
                <a:gd name="connsiteY410" fmla="*/ 96836 h 1471559"/>
                <a:gd name="connsiteX411" fmla="*/ 346516 w 1117423"/>
                <a:gd name="connsiteY411" fmla="*/ 92090 h 1471559"/>
                <a:gd name="connsiteX412" fmla="*/ 349365 w 1117423"/>
                <a:gd name="connsiteY412" fmla="*/ 89246 h 1471559"/>
                <a:gd name="connsiteX413" fmla="*/ 353160 w 1117423"/>
                <a:gd name="connsiteY413" fmla="*/ 87344 h 1471559"/>
                <a:gd name="connsiteX414" fmla="*/ 355062 w 1117423"/>
                <a:gd name="connsiteY414" fmla="*/ 86392 h 1471559"/>
                <a:gd name="connsiteX415" fmla="*/ 356960 w 1117423"/>
                <a:gd name="connsiteY415" fmla="*/ 86392 h 1471559"/>
                <a:gd name="connsiteX416" fmla="*/ 362657 w 1117423"/>
                <a:gd name="connsiteY416" fmla="*/ 86392 h 1471559"/>
                <a:gd name="connsiteX417" fmla="*/ 366457 w 1117423"/>
                <a:gd name="connsiteY417" fmla="*/ 85446 h 1471559"/>
                <a:gd name="connsiteX418" fmla="*/ 367403 w 1117423"/>
                <a:gd name="connsiteY418" fmla="*/ 87344 h 1471559"/>
                <a:gd name="connsiteX419" fmla="*/ 368354 w 1117423"/>
                <a:gd name="connsiteY419" fmla="*/ 88295 h 1471559"/>
                <a:gd name="connsiteX420" fmla="*/ 369301 w 1117423"/>
                <a:gd name="connsiteY420" fmla="*/ 89246 h 1471559"/>
                <a:gd name="connsiteX421" fmla="*/ 371203 w 1117423"/>
                <a:gd name="connsiteY421" fmla="*/ 90192 h 1471559"/>
                <a:gd name="connsiteX422" fmla="*/ 373101 w 1117423"/>
                <a:gd name="connsiteY422" fmla="*/ 91144 h 1471559"/>
                <a:gd name="connsiteX423" fmla="*/ 374052 w 1117423"/>
                <a:gd name="connsiteY423" fmla="*/ 93041 h 1471559"/>
                <a:gd name="connsiteX424" fmla="*/ 370252 w 1117423"/>
                <a:gd name="connsiteY424" fmla="*/ 94939 h 1471559"/>
                <a:gd name="connsiteX425" fmla="*/ 368354 w 1117423"/>
                <a:gd name="connsiteY425" fmla="*/ 96836 h 1471559"/>
                <a:gd name="connsiteX426" fmla="*/ 367403 w 1117423"/>
                <a:gd name="connsiteY426" fmla="*/ 97787 h 1471559"/>
                <a:gd name="connsiteX427" fmla="*/ 369301 w 1117423"/>
                <a:gd name="connsiteY427" fmla="*/ 99685 h 1471559"/>
                <a:gd name="connsiteX428" fmla="*/ 370252 w 1117423"/>
                <a:gd name="connsiteY428" fmla="*/ 100636 h 1471559"/>
                <a:gd name="connsiteX429" fmla="*/ 371203 w 1117423"/>
                <a:gd name="connsiteY429" fmla="*/ 101587 h 1471559"/>
                <a:gd name="connsiteX430" fmla="*/ 371203 w 1117423"/>
                <a:gd name="connsiteY430" fmla="*/ 104431 h 1471559"/>
                <a:gd name="connsiteX431" fmla="*/ 370252 w 1117423"/>
                <a:gd name="connsiteY431" fmla="*/ 109182 h 1471559"/>
                <a:gd name="connsiteX432" fmla="*/ 372149 w 1117423"/>
                <a:gd name="connsiteY432" fmla="*/ 109182 h 1471559"/>
                <a:gd name="connsiteX433" fmla="*/ 374052 w 1117423"/>
                <a:gd name="connsiteY433" fmla="*/ 107285 h 1471559"/>
                <a:gd name="connsiteX434" fmla="*/ 374052 w 1117423"/>
                <a:gd name="connsiteY434" fmla="*/ 106333 h 1471559"/>
                <a:gd name="connsiteX435" fmla="*/ 375949 w 1117423"/>
                <a:gd name="connsiteY435" fmla="*/ 101587 h 1471559"/>
                <a:gd name="connsiteX436" fmla="*/ 376896 w 1117423"/>
                <a:gd name="connsiteY436" fmla="*/ 99685 h 1471559"/>
                <a:gd name="connsiteX437" fmla="*/ 377847 w 1117423"/>
                <a:gd name="connsiteY437" fmla="*/ 97787 h 1471559"/>
                <a:gd name="connsiteX438" fmla="*/ 378798 w 1117423"/>
                <a:gd name="connsiteY438" fmla="*/ 97787 h 1471559"/>
                <a:gd name="connsiteX439" fmla="*/ 383544 w 1117423"/>
                <a:gd name="connsiteY439" fmla="*/ 97787 h 1471559"/>
                <a:gd name="connsiteX440" fmla="*/ 384495 w 1117423"/>
                <a:gd name="connsiteY440" fmla="*/ 97787 h 1471559"/>
                <a:gd name="connsiteX441" fmla="*/ 385447 w 1117423"/>
                <a:gd name="connsiteY441" fmla="*/ 92090 h 1471559"/>
                <a:gd name="connsiteX442" fmla="*/ 387344 w 1117423"/>
                <a:gd name="connsiteY442" fmla="*/ 90192 h 1471559"/>
                <a:gd name="connsiteX443" fmla="*/ 388290 w 1117423"/>
                <a:gd name="connsiteY443" fmla="*/ 89246 h 1471559"/>
                <a:gd name="connsiteX444" fmla="*/ 390193 w 1117423"/>
                <a:gd name="connsiteY444" fmla="*/ 88295 h 1471559"/>
                <a:gd name="connsiteX445" fmla="*/ 392090 w 1117423"/>
                <a:gd name="connsiteY445" fmla="*/ 85446 h 1471559"/>
                <a:gd name="connsiteX446" fmla="*/ 392090 w 1117423"/>
                <a:gd name="connsiteY446" fmla="*/ 85446 h 1471559"/>
                <a:gd name="connsiteX447" fmla="*/ 392090 w 1117423"/>
                <a:gd name="connsiteY447" fmla="*/ 83549 h 1471559"/>
                <a:gd name="connsiteX448" fmla="*/ 390193 w 1117423"/>
                <a:gd name="connsiteY448" fmla="*/ 80695 h 1471559"/>
                <a:gd name="connsiteX449" fmla="*/ 389242 w 1117423"/>
                <a:gd name="connsiteY449" fmla="*/ 79749 h 1471559"/>
                <a:gd name="connsiteX450" fmla="*/ 388290 w 1117423"/>
                <a:gd name="connsiteY450" fmla="*/ 77851 h 1471559"/>
                <a:gd name="connsiteX451" fmla="*/ 387344 w 1117423"/>
                <a:gd name="connsiteY451" fmla="*/ 76900 h 1471559"/>
                <a:gd name="connsiteX452" fmla="*/ 386393 w 1117423"/>
                <a:gd name="connsiteY452" fmla="*/ 75003 h 1471559"/>
                <a:gd name="connsiteX453" fmla="*/ 386393 w 1117423"/>
                <a:gd name="connsiteY453" fmla="*/ 74051 h 1471559"/>
                <a:gd name="connsiteX454" fmla="*/ 387344 w 1117423"/>
                <a:gd name="connsiteY454" fmla="*/ 73100 h 1471559"/>
                <a:gd name="connsiteX455" fmla="*/ 388290 w 1117423"/>
                <a:gd name="connsiteY455" fmla="*/ 71203 h 1471559"/>
                <a:gd name="connsiteX456" fmla="*/ 389242 w 1117423"/>
                <a:gd name="connsiteY456" fmla="*/ 69305 h 1471559"/>
                <a:gd name="connsiteX457" fmla="*/ 389242 w 1117423"/>
                <a:gd name="connsiteY457" fmla="*/ 67403 h 1471559"/>
                <a:gd name="connsiteX458" fmla="*/ 388290 w 1117423"/>
                <a:gd name="connsiteY458" fmla="*/ 66456 h 1471559"/>
                <a:gd name="connsiteX459" fmla="*/ 386393 w 1117423"/>
                <a:gd name="connsiteY459" fmla="*/ 62666 h 1471559"/>
                <a:gd name="connsiteX460" fmla="*/ 385447 w 1117423"/>
                <a:gd name="connsiteY460" fmla="*/ 60769 h 1471559"/>
                <a:gd name="connsiteX461" fmla="*/ 385447 w 1117423"/>
                <a:gd name="connsiteY461" fmla="*/ 60769 h 1471559"/>
                <a:gd name="connsiteX462" fmla="*/ 393041 w 1117423"/>
                <a:gd name="connsiteY462" fmla="*/ 59818 h 1471559"/>
                <a:gd name="connsiteX463" fmla="*/ 396836 w 1117423"/>
                <a:gd name="connsiteY463" fmla="*/ 58872 h 1471559"/>
                <a:gd name="connsiteX464" fmla="*/ 400636 w 1117423"/>
                <a:gd name="connsiteY464" fmla="*/ 59818 h 1471559"/>
                <a:gd name="connsiteX465" fmla="*/ 402534 w 1117423"/>
                <a:gd name="connsiteY465" fmla="*/ 59818 h 1471559"/>
                <a:gd name="connsiteX466" fmla="*/ 403485 w 1117423"/>
                <a:gd name="connsiteY466" fmla="*/ 64569 h 1471559"/>
                <a:gd name="connsiteX467" fmla="*/ 427221 w 1117423"/>
                <a:gd name="connsiteY467" fmla="*/ 36082 h 1471559"/>
                <a:gd name="connsiteX468" fmla="*/ 442411 w 1117423"/>
                <a:gd name="connsiteY468" fmla="*/ 30385 h 1471559"/>
                <a:gd name="connsiteX469" fmla="*/ 464249 w 1117423"/>
                <a:gd name="connsiteY469" fmla="*/ 22790 h 1471559"/>
                <a:gd name="connsiteX470" fmla="*/ 474693 w 1117423"/>
                <a:gd name="connsiteY470" fmla="*/ 14244 h 1471559"/>
                <a:gd name="connsiteX471" fmla="*/ 484190 w 1117423"/>
                <a:gd name="connsiteY471" fmla="*/ 7600 h 1471559"/>
                <a:gd name="connsiteX472" fmla="*/ 489887 w 1117423"/>
                <a:gd name="connsiteY472" fmla="*/ 2854 h 1471559"/>
                <a:gd name="connsiteX473" fmla="*/ 496531 w 1117423"/>
                <a:gd name="connsiteY473" fmla="*/ 0 h 1471559"/>
                <a:gd name="connsiteX474" fmla="*/ 500331 w 1117423"/>
                <a:gd name="connsiteY474" fmla="*/ 28487 h 1471559"/>
                <a:gd name="connsiteX475" fmla="*/ 497482 w 1117423"/>
                <a:gd name="connsiteY475" fmla="*/ 40828 h 1471559"/>
                <a:gd name="connsiteX476" fmla="*/ 497482 w 1117423"/>
                <a:gd name="connsiteY476" fmla="*/ 49374 h 1471559"/>
                <a:gd name="connsiteX477" fmla="*/ 497482 w 1117423"/>
                <a:gd name="connsiteY477" fmla="*/ 53174 h 1471559"/>
                <a:gd name="connsiteX478" fmla="*/ 498429 w 1117423"/>
                <a:gd name="connsiteY478" fmla="*/ 54120 h 1471559"/>
                <a:gd name="connsiteX479" fmla="*/ 499380 w 1117423"/>
                <a:gd name="connsiteY479" fmla="*/ 56969 h 1471559"/>
                <a:gd name="connsiteX480" fmla="*/ 504126 w 1117423"/>
                <a:gd name="connsiteY480" fmla="*/ 58872 h 1471559"/>
                <a:gd name="connsiteX481" fmla="*/ 505077 w 1117423"/>
                <a:gd name="connsiteY481" fmla="*/ 59818 h 1471559"/>
                <a:gd name="connsiteX482" fmla="*/ 506975 w 1117423"/>
                <a:gd name="connsiteY482" fmla="*/ 61715 h 1471559"/>
                <a:gd name="connsiteX483" fmla="*/ 507926 w 1117423"/>
                <a:gd name="connsiteY483" fmla="*/ 62666 h 1471559"/>
                <a:gd name="connsiteX484" fmla="*/ 509823 w 1117423"/>
                <a:gd name="connsiteY484" fmla="*/ 61715 h 1471559"/>
                <a:gd name="connsiteX485" fmla="*/ 513623 w 1117423"/>
                <a:gd name="connsiteY485" fmla="*/ 61715 h 1471559"/>
                <a:gd name="connsiteX486" fmla="*/ 517418 w 1117423"/>
                <a:gd name="connsiteY486" fmla="*/ 60769 h 1471559"/>
                <a:gd name="connsiteX487" fmla="*/ 522164 w 1117423"/>
                <a:gd name="connsiteY487" fmla="*/ 56969 h 1471559"/>
                <a:gd name="connsiteX488" fmla="*/ 524067 w 1117423"/>
                <a:gd name="connsiteY488" fmla="*/ 57920 h 1471559"/>
                <a:gd name="connsiteX489" fmla="*/ 527862 w 1117423"/>
                <a:gd name="connsiteY489" fmla="*/ 55072 h 1471559"/>
                <a:gd name="connsiteX490" fmla="*/ 528793 w 1117423"/>
                <a:gd name="connsiteY490" fmla="*/ 53174 h 1471559"/>
                <a:gd name="connsiteX491" fmla="*/ 528793 w 1117423"/>
                <a:gd name="connsiteY491" fmla="*/ 52223 h 1471559"/>
                <a:gd name="connsiteX492" fmla="*/ 531662 w 1117423"/>
                <a:gd name="connsiteY492" fmla="*/ 52223 h 1471559"/>
                <a:gd name="connsiteX493" fmla="*/ 533559 w 1117423"/>
                <a:gd name="connsiteY493" fmla="*/ 54120 h 1471559"/>
                <a:gd name="connsiteX494" fmla="*/ 536388 w 1117423"/>
                <a:gd name="connsiteY494" fmla="*/ 55072 h 1471559"/>
                <a:gd name="connsiteX495" fmla="*/ 537359 w 1117423"/>
                <a:gd name="connsiteY495" fmla="*/ 56018 h 1471559"/>
                <a:gd name="connsiteX496" fmla="*/ 538291 w 1117423"/>
                <a:gd name="connsiteY496" fmla="*/ 56969 h 1471559"/>
                <a:gd name="connsiteX497" fmla="*/ 539257 w 1117423"/>
                <a:gd name="connsiteY497" fmla="*/ 58872 h 1471559"/>
                <a:gd name="connsiteX498" fmla="*/ 541154 w 1117423"/>
                <a:gd name="connsiteY498" fmla="*/ 62666 h 1471559"/>
                <a:gd name="connsiteX499" fmla="*/ 540188 w 1117423"/>
                <a:gd name="connsiteY499" fmla="*/ 63618 h 1471559"/>
                <a:gd name="connsiteX500" fmla="*/ 539257 w 1117423"/>
                <a:gd name="connsiteY500" fmla="*/ 67403 h 1471559"/>
                <a:gd name="connsiteX501" fmla="*/ 539257 w 1117423"/>
                <a:gd name="connsiteY501" fmla="*/ 71203 h 1471559"/>
                <a:gd name="connsiteX502" fmla="*/ 539257 w 1117423"/>
                <a:gd name="connsiteY502" fmla="*/ 75949 h 1471559"/>
                <a:gd name="connsiteX503" fmla="*/ 538291 w 1117423"/>
                <a:gd name="connsiteY503" fmla="*/ 75949 h 1471559"/>
                <a:gd name="connsiteX504" fmla="*/ 538291 w 1117423"/>
                <a:gd name="connsiteY504" fmla="*/ 76900 h 1471559"/>
                <a:gd name="connsiteX505" fmla="*/ 540188 w 1117423"/>
                <a:gd name="connsiteY505" fmla="*/ 78798 h 1471559"/>
                <a:gd name="connsiteX506" fmla="*/ 540188 w 1117423"/>
                <a:gd name="connsiteY506" fmla="*/ 78798 h 1471559"/>
                <a:gd name="connsiteX507" fmla="*/ 543988 w 1117423"/>
                <a:gd name="connsiteY507" fmla="*/ 80695 h 1471559"/>
                <a:gd name="connsiteX508" fmla="*/ 544954 w 1117423"/>
                <a:gd name="connsiteY508" fmla="*/ 81646 h 1471559"/>
                <a:gd name="connsiteX509" fmla="*/ 545885 w 1117423"/>
                <a:gd name="connsiteY509" fmla="*/ 81646 h 1471559"/>
                <a:gd name="connsiteX510" fmla="*/ 547783 w 1117423"/>
                <a:gd name="connsiteY510" fmla="*/ 82597 h 1471559"/>
                <a:gd name="connsiteX511" fmla="*/ 547783 w 1117423"/>
                <a:gd name="connsiteY511" fmla="*/ 83549 h 1471559"/>
                <a:gd name="connsiteX512" fmla="*/ 548749 w 1117423"/>
                <a:gd name="connsiteY512" fmla="*/ 85446 h 1471559"/>
                <a:gd name="connsiteX513" fmla="*/ 547783 w 1117423"/>
                <a:gd name="connsiteY513" fmla="*/ 92090 h 1471559"/>
                <a:gd name="connsiteX514" fmla="*/ 546852 w 1117423"/>
                <a:gd name="connsiteY514" fmla="*/ 93992 h 1471559"/>
                <a:gd name="connsiteX515" fmla="*/ 544954 w 1117423"/>
                <a:gd name="connsiteY515" fmla="*/ 95890 h 1471559"/>
                <a:gd name="connsiteX516" fmla="*/ 543988 w 1117423"/>
                <a:gd name="connsiteY516" fmla="*/ 98738 h 1471559"/>
                <a:gd name="connsiteX517" fmla="*/ 545885 w 1117423"/>
                <a:gd name="connsiteY517" fmla="*/ 99685 h 1471559"/>
                <a:gd name="connsiteX518" fmla="*/ 548749 w 1117423"/>
                <a:gd name="connsiteY518" fmla="*/ 103485 h 1471559"/>
                <a:gd name="connsiteX519" fmla="*/ 548749 w 1117423"/>
                <a:gd name="connsiteY519" fmla="*/ 104431 h 1471559"/>
                <a:gd name="connsiteX520" fmla="*/ 550632 w 1117423"/>
                <a:gd name="connsiteY520" fmla="*/ 105382 h 1471559"/>
                <a:gd name="connsiteX521" fmla="*/ 550632 w 1117423"/>
                <a:gd name="connsiteY521" fmla="*/ 107285 h 1471559"/>
                <a:gd name="connsiteX522" fmla="*/ 551583 w 1117423"/>
                <a:gd name="connsiteY522" fmla="*/ 109182 h 1471559"/>
                <a:gd name="connsiteX523" fmla="*/ 552529 w 1117423"/>
                <a:gd name="connsiteY523" fmla="*/ 111080 h 1471559"/>
                <a:gd name="connsiteX524" fmla="*/ 554427 w 1117423"/>
                <a:gd name="connsiteY524" fmla="*/ 112982 h 1471559"/>
                <a:gd name="connsiteX525" fmla="*/ 563924 w 1117423"/>
                <a:gd name="connsiteY525" fmla="*/ 109182 h 1471559"/>
                <a:gd name="connsiteX526" fmla="*/ 561075 w 1117423"/>
                <a:gd name="connsiteY526" fmla="*/ 120577 h 1471559"/>
                <a:gd name="connsiteX527" fmla="*/ 561075 w 1117423"/>
                <a:gd name="connsiteY527" fmla="*/ 128172 h 1471559"/>
                <a:gd name="connsiteX528" fmla="*/ 562026 w 1117423"/>
                <a:gd name="connsiteY528" fmla="*/ 131972 h 1471559"/>
                <a:gd name="connsiteX529" fmla="*/ 562978 w 1117423"/>
                <a:gd name="connsiteY529" fmla="*/ 135767 h 1471559"/>
                <a:gd name="connsiteX530" fmla="*/ 566773 w 1117423"/>
                <a:gd name="connsiteY530" fmla="*/ 140513 h 1471559"/>
                <a:gd name="connsiteX531" fmla="*/ 567724 w 1117423"/>
                <a:gd name="connsiteY531" fmla="*/ 141464 h 1471559"/>
                <a:gd name="connsiteX532" fmla="*/ 572470 w 1117423"/>
                <a:gd name="connsiteY532" fmla="*/ 145264 h 1471559"/>
                <a:gd name="connsiteX533" fmla="*/ 575319 w 1117423"/>
                <a:gd name="connsiteY533" fmla="*/ 148108 h 1471559"/>
                <a:gd name="connsiteX534" fmla="*/ 576270 w 1117423"/>
                <a:gd name="connsiteY534" fmla="*/ 149059 h 1471559"/>
                <a:gd name="connsiteX535" fmla="*/ 577216 w 1117423"/>
                <a:gd name="connsiteY535" fmla="*/ 150010 h 1471559"/>
                <a:gd name="connsiteX536" fmla="*/ 584811 w 1117423"/>
                <a:gd name="connsiteY536" fmla="*/ 157605 h 1471559"/>
                <a:gd name="connsiteX537" fmla="*/ 587660 w 1117423"/>
                <a:gd name="connsiteY537" fmla="*/ 160454 h 1471559"/>
                <a:gd name="connsiteX538" fmla="*/ 589557 w 1117423"/>
                <a:gd name="connsiteY538" fmla="*/ 161400 h 1471559"/>
                <a:gd name="connsiteX539" fmla="*/ 590508 w 1117423"/>
                <a:gd name="connsiteY539" fmla="*/ 160454 h 1471559"/>
                <a:gd name="connsiteX540" fmla="*/ 593357 w 1117423"/>
                <a:gd name="connsiteY540" fmla="*/ 150956 h 1471559"/>
                <a:gd name="connsiteX541" fmla="*/ 597152 w 1117423"/>
                <a:gd name="connsiteY541" fmla="*/ 151908 h 1471559"/>
                <a:gd name="connsiteX542" fmla="*/ 600952 w 1117423"/>
                <a:gd name="connsiteY542" fmla="*/ 150956 h 1471559"/>
                <a:gd name="connsiteX543" fmla="*/ 601903 w 1117423"/>
                <a:gd name="connsiteY543" fmla="*/ 150010 h 1471559"/>
                <a:gd name="connsiteX544" fmla="*/ 603801 w 1117423"/>
                <a:gd name="connsiteY544" fmla="*/ 147156 h 1471559"/>
                <a:gd name="connsiteX545" fmla="*/ 603801 w 1117423"/>
                <a:gd name="connsiteY545" fmla="*/ 147156 h 1471559"/>
                <a:gd name="connsiteX546" fmla="*/ 606649 w 1117423"/>
                <a:gd name="connsiteY546" fmla="*/ 143361 h 1471559"/>
                <a:gd name="connsiteX547" fmla="*/ 606649 w 1117423"/>
                <a:gd name="connsiteY547" fmla="*/ 142410 h 1471559"/>
                <a:gd name="connsiteX548" fmla="*/ 608547 w 1117423"/>
                <a:gd name="connsiteY548" fmla="*/ 142410 h 1471559"/>
                <a:gd name="connsiteX549" fmla="*/ 609498 w 1117423"/>
                <a:gd name="connsiteY549" fmla="*/ 141464 h 1471559"/>
                <a:gd name="connsiteX550" fmla="*/ 615196 w 1117423"/>
                <a:gd name="connsiteY550" fmla="*/ 136718 h 1471559"/>
                <a:gd name="connsiteX551" fmla="*/ 619942 w 1117423"/>
                <a:gd name="connsiteY551" fmla="*/ 131020 h 1471559"/>
                <a:gd name="connsiteX552" fmla="*/ 625639 w 1117423"/>
                <a:gd name="connsiteY552" fmla="*/ 125323 h 1471559"/>
                <a:gd name="connsiteX553" fmla="*/ 626590 w 1117423"/>
                <a:gd name="connsiteY553" fmla="*/ 123421 h 1471559"/>
                <a:gd name="connsiteX554" fmla="*/ 625639 w 1117423"/>
                <a:gd name="connsiteY554" fmla="*/ 119626 h 1471559"/>
                <a:gd name="connsiteX555" fmla="*/ 626590 w 1117423"/>
                <a:gd name="connsiteY555" fmla="*/ 117728 h 1471559"/>
                <a:gd name="connsiteX556" fmla="*/ 631337 w 1117423"/>
                <a:gd name="connsiteY556" fmla="*/ 115826 h 1471559"/>
                <a:gd name="connsiteX557" fmla="*/ 646526 w 1117423"/>
                <a:gd name="connsiteY557" fmla="*/ 120577 h 1471559"/>
                <a:gd name="connsiteX558" fmla="*/ 652224 w 1117423"/>
                <a:gd name="connsiteY558" fmla="*/ 121523 h 1471559"/>
                <a:gd name="connsiteX559" fmla="*/ 650326 w 1117423"/>
                <a:gd name="connsiteY559" fmla="*/ 125323 h 1471559"/>
                <a:gd name="connsiteX560" fmla="*/ 644629 w 1117423"/>
                <a:gd name="connsiteY560" fmla="*/ 130069 h 1471559"/>
                <a:gd name="connsiteX561" fmla="*/ 644629 w 1117423"/>
                <a:gd name="connsiteY561" fmla="*/ 131972 h 1471559"/>
                <a:gd name="connsiteX562" fmla="*/ 642731 w 1117423"/>
                <a:gd name="connsiteY562" fmla="*/ 139567 h 1471559"/>
                <a:gd name="connsiteX563" fmla="*/ 644629 w 1117423"/>
                <a:gd name="connsiteY563" fmla="*/ 147156 h 1471559"/>
                <a:gd name="connsiteX564" fmla="*/ 644629 w 1117423"/>
                <a:gd name="connsiteY564" fmla="*/ 148108 h 1471559"/>
                <a:gd name="connsiteX565" fmla="*/ 643678 w 1117423"/>
                <a:gd name="connsiteY565" fmla="*/ 149059 h 1471559"/>
                <a:gd name="connsiteX566" fmla="*/ 641780 w 1117423"/>
                <a:gd name="connsiteY566" fmla="*/ 154756 h 1471559"/>
                <a:gd name="connsiteX567" fmla="*/ 639878 w 1117423"/>
                <a:gd name="connsiteY567" fmla="*/ 156654 h 1471559"/>
                <a:gd name="connsiteX568" fmla="*/ 637985 w 1117423"/>
                <a:gd name="connsiteY568" fmla="*/ 158551 h 1471559"/>
                <a:gd name="connsiteX569" fmla="*/ 637034 w 1117423"/>
                <a:gd name="connsiteY569" fmla="*/ 161400 h 1471559"/>
                <a:gd name="connsiteX570" fmla="*/ 636083 w 1117423"/>
                <a:gd name="connsiteY570" fmla="*/ 174697 h 1471559"/>
                <a:gd name="connsiteX571" fmla="*/ 641780 w 1117423"/>
                <a:gd name="connsiteY571" fmla="*/ 177541 h 1471559"/>
                <a:gd name="connsiteX572" fmla="*/ 644629 w 1117423"/>
                <a:gd name="connsiteY572" fmla="*/ 184190 h 1471559"/>
                <a:gd name="connsiteX573" fmla="*/ 647478 w 1117423"/>
                <a:gd name="connsiteY573" fmla="*/ 185136 h 1471559"/>
                <a:gd name="connsiteX574" fmla="*/ 649375 w 1117423"/>
                <a:gd name="connsiteY574" fmla="*/ 187038 h 1471559"/>
                <a:gd name="connsiteX575" fmla="*/ 649375 w 1117423"/>
                <a:gd name="connsiteY575" fmla="*/ 187038 h 1471559"/>
                <a:gd name="connsiteX576" fmla="*/ 652224 w 1117423"/>
                <a:gd name="connsiteY576" fmla="*/ 185136 h 1471559"/>
                <a:gd name="connsiteX577" fmla="*/ 655072 w 1117423"/>
                <a:gd name="connsiteY577" fmla="*/ 185136 h 1471559"/>
                <a:gd name="connsiteX578" fmla="*/ 659819 w 1117423"/>
                <a:gd name="connsiteY578" fmla="*/ 184190 h 1471559"/>
                <a:gd name="connsiteX579" fmla="*/ 660770 w 1117423"/>
                <a:gd name="connsiteY579" fmla="*/ 183238 h 1471559"/>
                <a:gd name="connsiteX580" fmla="*/ 663619 w 1117423"/>
                <a:gd name="connsiteY580" fmla="*/ 183238 h 1471559"/>
                <a:gd name="connsiteX581" fmla="*/ 664565 w 1117423"/>
                <a:gd name="connsiteY581" fmla="*/ 185136 h 1471559"/>
                <a:gd name="connsiteX582" fmla="*/ 664565 w 1117423"/>
                <a:gd name="connsiteY582" fmla="*/ 187038 h 1471559"/>
                <a:gd name="connsiteX583" fmla="*/ 666467 w 1117423"/>
                <a:gd name="connsiteY583" fmla="*/ 195584 h 1471559"/>
                <a:gd name="connsiteX584" fmla="*/ 669316 w 1117423"/>
                <a:gd name="connsiteY584" fmla="*/ 201272 h 1471559"/>
                <a:gd name="connsiteX585" fmla="*/ 671213 w 1117423"/>
                <a:gd name="connsiteY585" fmla="*/ 203169 h 1471559"/>
                <a:gd name="connsiteX586" fmla="*/ 680711 w 1117423"/>
                <a:gd name="connsiteY586" fmla="*/ 207916 h 1471559"/>
                <a:gd name="connsiteX587" fmla="*/ 687354 w 1117423"/>
                <a:gd name="connsiteY587" fmla="*/ 203169 h 1471559"/>
                <a:gd name="connsiteX588" fmla="*/ 695900 w 1117423"/>
                <a:gd name="connsiteY588" fmla="*/ 196531 h 1471559"/>
                <a:gd name="connsiteX589" fmla="*/ 700647 w 1117423"/>
                <a:gd name="connsiteY589" fmla="*/ 196531 h 1471559"/>
                <a:gd name="connsiteX590" fmla="*/ 701598 w 1117423"/>
                <a:gd name="connsiteY590" fmla="*/ 195584 h 1471559"/>
                <a:gd name="connsiteX591" fmla="*/ 714890 w 1117423"/>
                <a:gd name="connsiteY591" fmla="*/ 190833 h 1471559"/>
                <a:gd name="connsiteX592" fmla="*/ 717739 w 1117423"/>
                <a:gd name="connsiteY592" fmla="*/ 185136 h 1471559"/>
                <a:gd name="connsiteX593" fmla="*/ 743372 w 1117423"/>
                <a:gd name="connsiteY593" fmla="*/ 193687 h 1471559"/>
                <a:gd name="connsiteX594" fmla="*/ 759498 w 1117423"/>
                <a:gd name="connsiteY594" fmla="*/ 189887 h 1471559"/>
                <a:gd name="connsiteX595" fmla="*/ 760464 w 1117423"/>
                <a:gd name="connsiteY595" fmla="*/ 188936 h 1471559"/>
                <a:gd name="connsiteX596" fmla="*/ 763293 w 1117423"/>
                <a:gd name="connsiteY596" fmla="*/ 186087 h 1471559"/>
                <a:gd name="connsiteX597" fmla="*/ 777557 w 1117423"/>
                <a:gd name="connsiteY597" fmla="*/ 248744 h 1471559"/>
                <a:gd name="connsiteX598" fmla="*/ 777557 w 1117423"/>
                <a:gd name="connsiteY598" fmla="*/ 253490 h 1471559"/>
                <a:gd name="connsiteX599" fmla="*/ 780381 w 1117423"/>
                <a:gd name="connsiteY599" fmla="*/ 255392 h 1471559"/>
                <a:gd name="connsiteX600" fmla="*/ 782283 w 1117423"/>
                <a:gd name="connsiteY600" fmla="*/ 256338 h 1471559"/>
                <a:gd name="connsiteX601" fmla="*/ 782283 w 1117423"/>
                <a:gd name="connsiteY601" fmla="*/ 262036 h 1471559"/>
                <a:gd name="connsiteX602" fmla="*/ 781352 w 1117423"/>
                <a:gd name="connsiteY602" fmla="*/ 265836 h 1471559"/>
                <a:gd name="connsiteX603" fmla="*/ 781352 w 1117423"/>
                <a:gd name="connsiteY603" fmla="*/ 266782 h 1471559"/>
                <a:gd name="connsiteX604" fmla="*/ 782283 w 1117423"/>
                <a:gd name="connsiteY604" fmla="*/ 269631 h 1471559"/>
                <a:gd name="connsiteX605" fmla="*/ 782283 w 1117423"/>
                <a:gd name="connsiteY605" fmla="*/ 270582 h 1471559"/>
                <a:gd name="connsiteX606" fmla="*/ 783249 w 1117423"/>
                <a:gd name="connsiteY606" fmla="*/ 272480 h 1471559"/>
                <a:gd name="connsiteX607" fmla="*/ 785152 w 1117423"/>
                <a:gd name="connsiteY607" fmla="*/ 275328 h 1471559"/>
                <a:gd name="connsiteX608" fmla="*/ 787049 w 1117423"/>
                <a:gd name="connsiteY608" fmla="*/ 288621 h 1471559"/>
                <a:gd name="connsiteX609" fmla="*/ 788927 w 1117423"/>
                <a:gd name="connsiteY609" fmla="*/ 291469 h 1471559"/>
                <a:gd name="connsiteX610" fmla="*/ 789878 w 1117423"/>
                <a:gd name="connsiteY610" fmla="*/ 292420 h 1471559"/>
                <a:gd name="connsiteX611" fmla="*/ 797473 w 1117423"/>
                <a:gd name="connsiteY611" fmla="*/ 298118 h 1471559"/>
                <a:gd name="connsiteX612" fmla="*/ 799370 w 1117423"/>
                <a:gd name="connsiteY612" fmla="*/ 300015 h 1471559"/>
                <a:gd name="connsiteX613" fmla="*/ 810765 w 1117423"/>
                <a:gd name="connsiteY613" fmla="*/ 301913 h 1471559"/>
                <a:gd name="connsiteX614" fmla="*/ 814565 w 1117423"/>
                <a:gd name="connsiteY614" fmla="*/ 300962 h 1471559"/>
                <a:gd name="connsiteX615" fmla="*/ 820262 w 1117423"/>
                <a:gd name="connsiteY615" fmla="*/ 302864 h 1471559"/>
                <a:gd name="connsiteX616" fmla="*/ 821214 w 1117423"/>
                <a:gd name="connsiteY616" fmla="*/ 305703 h 1471559"/>
                <a:gd name="connsiteX617" fmla="*/ 824057 w 1117423"/>
                <a:gd name="connsiteY617" fmla="*/ 306649 h 1471559"/>
                <a:gd name="connsiteX618" fmla="*/ 827857 w 1117423"/>
                <a:gd name="connsiteY618" fmla="*/ 305703 h 1471559"/>
                <a:gd name="connsiteX619" fmla="*/ 836398 w 1117423"/>
                <a:gd name="connsiteY619" fmla="*/ 305703 h 1471559"/>
                <a:gd name="connsiteX620" fmla="*/ 841150 w 1117423"/>
                <a:gd name="connsiteY620" fmla="*/ 304752 h 1471559"/>
                <a:gd name="connsiteX621" fmla="*/ 845896 w 1117423"/>
                <a:gd name="connsiteY621" fmla="*/ 305703 h 1471559"/>
                <a:gd name="connsiteX622" fmla="*/ 845896 w 1117423"/>
                <a:gd name="connsiteY622" fmla="*/ 306649 h 1471559"/>
                <a:gd name="connsiteX623" fmla="*/ 848744 w 1117423"/>
                <a:gd name="connsiteY623" fmla="*/ 307600 h 1471559"/>
                <a:gd name="connsiteX624" fmla="*/ 848744 w 1117423"/>
                <a:gd name="connsiteY624" fmla="*/ 309503 h 1471559"/>
                <a:gd name="connsiteX625" fmla="*/ 849696 w 1117423"/>
                <a:gd name="connsiteY625" fmla="*/ 311400 h 1471559"/>
                <a:gd name="connsiteX626" fmla="*/ 851593 w 1117423"/>
                <a:gd name="connsiteY626" fmla="*/ 316146 h 1471559"/>
                <a:gd name="connsiteX627" fmla="*/ 852544 w 1117423"/>
                <a:gd name="connsiteY627" fmla="*/ 321844 h 1471559"/>
                <a:gd name="connsiteX628" fmla="*/ 851593 w 1117423"/>
                <a:gd name="connsiteY628" fmla="*/ 323741 h 1471559"/>
                <a:gd name="connsiteX629" fmla="*/ 851593 w 1117423"/>
                <a:gd name="connsiteY629" fmla="*/ 325639 h 1471559"/>
                <a:gd name="connsiteX630" fmla="*/ 852544 w 1117423"/>
                <a:gd name="connsiteY630" fmla="*/ 332287 h 1471559"/>
                <a:gd name="connsiteX631" fmla="*/ 852544 w 1117423"/>
                <a:gd name="connsiteY631" fmla="*/ 334185 h 1471559"/>
                <a:gd name="connsiteX632" fmla="*/ 853491 w 1117423"/>
                <a:gd name="connsiteY632" fmla="*/ 338931 h 1471559"/>
                <a:gd name="connsiteX633" fmla="*/ 851593 w 1117423"/>
                <a:gd name="connsiteY633" fmla="*/ 340833 h 1471559"/>
                <a:gd name="connsiteX634" fmla="*/ 851593 w 1117423"/>
                <a:gd name="connsiteY634" fmla="*/ 343677 h 1471559"/>
                <a:gd name="connsiteX635" fmla="*/ 857291 w 1117423"/>
                <a:gd name="connsiteY635" fmla="*/ 346531 h 1471559"/>
                <a:gd name="connsiteX636" fmla="*/ 859188 w 1117423"/>
                <a:gd name="connsiteY636" fmla="*/ 346531 h 1471559"/>
                <a:gd name="connsiteX637" fmla="*/ 862988 w 1117423"/>
                <a:gd name="connsiteY637" fmla="*/ 344628 h 1471559"/>
                <a:gd name="connsiteX638" fmla="*/ 869632 w 1117423"/>
                <a:gd name="connsiteY638" fmla="*/ 347477 h 1471559"/>
                <a:gd name="connsiteX639" fmla="*/ 874378 w 1117423"/>
                <a:gd name="connsiteY639" fmla="*/ 345580 h 1471559"/>
                <a:gd name="connsiteX640" fmla="*/ 877227 w 1117423"/>
                <a:gd name="connsiteY640" fmla="*/ 344628 h 1471559"/>
                <a:gd name="connsiteX641" fmla="*/ 880075 w 1117423"/>
                <a:gd name="connsiteY641" fmla="*/ 344628 h 1471559"/>
                <a:gd name="connsiteX642" fmla="*/ 890519 w 1117423"/>
                <a:gd name="connsiteY642" fmla="*/ 345580 h 1471559"/>
                <a:gd name="connsiteX643" fmla="*/ 896216 w 1117423"/>
                <a:gd name="connsiteY643" fmla="*/ 346531 h 1471559"/>
                <a:gd name="connsiteX644" fmla="*/ 900967 w 1117423"/>
                <a:gd name="connsiteY644" fmla="*/ 351277 h 1471559"/>
                <a:gd name="connsiteX645" fmla="*/ 903811 w 1117423"/>
                <a:gd name="connsiteY645" fmla="*/ 353175 h 1471559"/>
                <a:gd name="connsiteX646" fmla="*/ 904762 w 1117423"/>
                <a:gd name="connsiteY646" fmla="*/ 357921 h 1471559"/>
                <a:gd name="connsiteX647" fmla="*/ 904762 w 1117423"/>
                <a:gd name="connsiteY647" fmla="*/ 367418 h 1471559"/>
                <a:gd name="connsiteX648" fmla="*/ 904762 w 1117423"/>
                <a:gd name="connsiteY648" fmla="*/ 372164 h 1471559"/>
                <a:gd name="connsiteX649" fmla="*/ 904762 w 1117423"/>
                <a:gd name="connsiteY649" fmla="*/ 376910 h 1471559"/>
                <a:gd name="connsiteX650" fmla="*/ 906665 w 1117423"/>
                <a:gd name="connsiteY650" fmla="*/ 382608 h 1471559"/>
                <a:gd name="connsiteX651" fmla="*/ 908562 w 1117423"/>
                <a:gd name="connsiteY651" fmla="*/ 383559 h 1471559"/>
                <a:gd name="connsiteX652" fmla="*/ 911411 w 1117423"/>
                <a:gd name="connsiteY652" fmla="*/ 385456 h 1471559"/>
                <a:gd name="connsiteX653" fmla="*/ 912362 w 1117423"/>
                <a:gd name="connsiteY653" fmla="*/ 388305 h 1471559"/>
                <a:gd name="connsiteX654" fmla="*/ 915206 w 1117423"/>
                <a:gd name="connsiteY654" fmla="*/ 389256 h 1471559"/>
                <a:gd name="connsiteX655" fmla="*/ 919957 w 1117423"/>
                <a:gd name="connsiteY655" fmla="*/ 400646 h 1471559"/>
                <a:gd name="connsiteX656" fmla="*/ 917108 w 1117423"/>
                <a:gd name="connsiteY656" fmla="*/ 407295 h 1471559"/>
                <a:gd name="connsiteX657" fmla="*/ 916157 w 1117423"/>
                <a:gd name="connsiteY657" fmla="*/ 409192 h 1471559"/>
                <a:gd name="connsiteX658" fmla="*/ 912362 w 1117423"/>
                <a:gd name="connsiteY658" fmla="*/ 410144 h 1471559"/>
                <a:gd name="connsiteX659" fmla="*/ 913308 w 1117423"/>
                <a:gd name="connsiteY659" fmla="*/ 412992 h 1471559"/>
                <a:gd name="connsiteX660" fmla="*/ 913308 w 1117423"/>
                <a:gd name="connsiteY660" fmla="*/ 413943 h 1471559"/>
                <a:gd name="connsiteX661" fmla="*/ 913308 w 1117423"/>
                <a:gd name="connsiteY661" fmla="*/ 416787 h 1471559"/>
                <a:gd name="connsiteX662" fmla="*/ 914260 w 1117423"/>
                <a:gd name="connsiteY662" fmla="*/ 417738 h 1471559"/>
                <a:gd name="connsiteX663" fmla="*/ 914260 w 1117423"/>
                <a:gd name="connsiteY663" fmla="*/ 419636 h 1471559"/>
                <a:gd name="connsiteX664" fmla="*/ 905714 w 1117423"/>
                <a:gd name="connsiteY664" fmla="*/ 437669 h 1471559"/>
                <a:gd name="connsiteX665" fmla="*/ 890519 w 1117423"/>
                <a:gd name="connsiteY665" fmla="*/ 438621 h 1471559"/>
                <a:gd name="connsiteX666" fmla="*/ 886724 w 1117423"/>
                <a:gd name="connsiteY666" fmla="*/ 440518 h 1471559"/>
                <a:gd name="connsiteX667" fmla="*/ 885773 w 1117423"/>
                <a:gd name="connsiteY667" fmla="*/ 441464 h 1471559"/>
                <a:gd name="connsiteX668" fmla="*/ 871534 w 1117423"/>
                <a:gd name="connsiteY668" fmla="*/ 460454 h 1471559"/>
                <a:gd name="connsiteX669" fmla="*/ 856339 w 1117423"/>
                <a:gd name="connsiteY669" fmla="*/ 469000 h 1471559"/>
                <a:gd name="connsiteX670" fmla="*/ 854442 w 1117423"/>
                <a:gd name="connsiteY670" fmla="*/ 469951 h 1471559"/>
                <a:gd name="connsiteX671" fmla="*/ 847793 w 1117423"/>
                <a:gd name="connsiteY671" fmla="*/ 494639 h 1471559"/>
                <a:gd name="connsiteX672" fmla="*/ 854442 w 1117423"/>
                <a:gd name="connsiteY672" fmla="*/ 501282 h 1471559"/>
                <a:gd name="connsiteX673" fmla="*/ 847793 w 1117423"/>
                <a:gd name="connsiteY673" fmla="*/ 513623 h 1471559"/>
                <a:gd name="connsiteX674" fmla="*/ 846847 w 1117423"/>
                <a:gd name="connsiteY674" fmla="*/ 515521 h 1471559"/>
                <a:gd name="connsiteX675" fmla="*/ 845896 w 1117423"/>
                <a:gd name="connsiteY675" fmla="*/ 517423 h 1471559"/>
                <a:gd name="connsiteX676" fmla="*/ 844950 w 1117423"/>
                <a:gd name="connsiteY676" fmla="*/ 518374 h 1471559"/>
                <a:gd name="connsiteX677" fmla="*/ 847793 w 1117423"/>
                <a:gd name="connsiteY677" fmla="*/ 534510 h 1471559"/>
                <a:gd name="connsiteX678" fmla="*/ 848744 w 1117423"/>
                <a:gd name="connsiteY678" fmla="*/ 535462 h 1471559"/>
                <a:gd name="connsiteX679" fmla="*/ 851593 w 1117423"/>
                <a:gd name="connsiteY679" fmla="*/ 539262 h 1471559"/>
                <a:gd name="connsiteX680" fmla="*/ 852544 w 1117423"/>
                <a:gd name="connsiteY680" fmla="*/ 540208 h 1471559"/>
                <a:gd name="connsiteX681" fmla="*/ 854442 w 1117423"/>
                <a:gd name="connsiteY681" fmla="*/ 543052 h 1471559"/>
                <a:gd name="connsiteX682" fmla="*/ 855388 w 1117423"/>
                <a:gd name="connsiteY682" fmla="*/ 543998 h 1471559"/>
                <a:gd name="connsiteX683" fmla="*/ 857291 w 1117423"/>
                <a:gd name="connsiteY683" fmla="*/ 546847 h 1471559"/>
                <a:gd name="connsiteX684" fmla="*/ 859188 w 1117423"/>
                <a:gd name="connsiteY684" fmla="*/ 550646 h 1471559"/>
                <a:gd name="connsiteX685" fmla="*/ 860139 w 1117423"/>
                <a:gd name="connsiteY685" fmla="*/ 552544 h 1471559"/>
                <a:gd name="connsiteX686" fmla="*/ 861086 w 1117423"/>
                <a:gd name="connsiteY686" fmla="*/ 560139 h 1471559"/>
                <a:gd name="connsiteX687" fmla="*/ 857291 w 1117423"/>
                <a:gd name="connsiteY687" fmla="*/ 566788 h 1471559"/>
                <a:gd name="connsiteX688" fmla="*/ 855388 w 1117423"/>
                <a:gd name="connsiteY688" fmla="*/ 568685 h 1471559"/>
                <a:gd name="connsiteX689" fmla="*/ 852544 w 1117423"/>
                <a:gd name="connsiteY689" fmla="*/ 570582 h 1471559"/>
                <a:gd name="connsiteX690" fmla="*/ 851593 w 1117423"/>
                <a:gd name="connsiteY690" fmla="*/ 571534 h 1471559"/>
                <a:gd name="connsiteX691" fmla="*/ 850642 w 1117423"/>
                <a:gd name="connsiteY691" fmla="*/ 572485 h 1471559"/>
                <a:gd name="connsiteX692" fmla="*/ 847793 w 1117423"/>
                <a:gd name="connsiteY692" fmla="*/ 574382 h 1471559"/>
                <a:gd name="connsiteX693" fmla="*/ 844950 w 1117423"/>
                <a:gd name="connsiteY693" fmla="*/ 576280 h 1471559"/>
                <a:gd name="connsiteX694" fmla="*/ 843047 w 1117423"/>
                <a:gd name="connsiteY694" fmla="*/ 577231 h 1471559"/>
                <a:gd name="connsiteX695" fmla="*/ 841150 w 1117423"/>
                <a:gd name="connsiteY695" fmla="*/ 578177 h 1471559"/>
                <a:gd name="connsiteX696" fmla="*/ 840198 w 1117423"/>
                <a:gd name="connsiteY696" fmla="*/ 579129 h 1471559"/>
                <a:gd name="connsiteX697" fmla="*/ 838301 w 1117423"/>
                <a:gd name="connsiteY697" fmla="*/ 580080 h 1471559"/>
                <a:gd name="connsiteX698" fmla="*/ 837350 w 1117423"/>
                <a:gd name="connsiteY698" fmla="*/ 581026 h 1471559"/>
                <a:gd name="connsiteX699" fmla="*/ 836398 w 1117423"/>
                <a:gd name="connsiteY699" fmla="*/ 581977 h 1471559"/>
                <a:gd name="connsiteX700" fmla="*/ 835452 w 1117423"/>
                <a:gd name="connsiteY700" fmla="*/ 582923 h 1471559"/>
                <a:gd name="connsiteX701" fmla="*/ 832603 w 1117423"/>
                <a:gd name="connsiteY701" fmla="*/ 585777 h 1471559"/>
                <a:gd name="connsiteX702" fmla="*/ 831652 w 1117423"/>
                <a:gd name="connsiteY702" fmla="*/ 586723 h 1471559"/>
                <a:gd name="connsiteX703" fmla="*/ 830706 w 1117423"/>
                <a:gd name="connsiteY703" fmla="*/ 589572 h 1471559"/>
                <a:gd name="connsiteX704" fmla="*/ 833555 w 1117423"/>
                <a:gd name="connsiteY704" fmla="*/ 603816 h 1471559"/>
                <a:gd name="connsiteX705" fmla="*/ 836398 w 1117423"/>
                <a:gd name="connsiteY705" fmla="*/ 601913 h 1471559"/>
                <a:gd name="connsiteX706" fmla="*/ 839252 w 1117423"/>
                <a:gd name="connsiteY706" fmla="*/ 600016 h 1471559"/>
                <a:gd name="connsiteX707" fmla="*/ 841150 w 1117423"/>
                <a:gd name="connsiteY707" fmla="*/ 598118 h 1471559"/>
                <a:gd name="connsiteX708" fmla="*/ 843998 w 1117423"/>
                <a:gd name="connsiteY708" fmla="*/ 595270 h 1471559"/>
                <a:gd name="connsiteX709" fmla="*/ 844950 w 1117423"/>
                <a:gd name="connsiteY709" fmla="*/ 594318 h 1471559"/>
                <a:gd name="connsiteX710" fmla="*/ 846847 w 1117423"/>
                <a:gd name="connsiteY710" fmla="*/ 594318 h 1471559"/>
                <a:gd name="connsiteX711" fmla="*/ 849696 w 1117423"/>
                <a:gd name="connsiteY711" fmla="*/ 596221 h 1471559"/>
                <a:gd name="connsiteX712" fmla="*/ 852544 w 1117423"/>
                <a:gd name="connsiteY712" fmla="*/ 599069 h 1471559"/>
                <a:gd name="connsiteX713" fmla="*/ 855388 w 1117423"/>
                <a:gd name="connsiteY713" fmla="*/ 600967 h 1471559"/>
                <a:gd name="connsiteX714" fmla="*/ 858242 w 1117423"/>
                <a:gd name="connsiteY714" fmla="*/ 601913 h 1471559"/>
                <a:gd name="connsiteX715" fmla="*/ 860139 w 1117423"/>
                <a:gd name="connsiteY715" fmla="*/ 601913 h 1471559"/>
                <a:gd name="connsiteX716" fmla="*/ 862037 w 1117423"/>
                <a:gd name="connsiteY716" fmla="*/ 600016 h 1471559"/>
                <a:gd name="connsiteX717" fmla="*/ 862988 w 1117423"/>
                <a:gd name="connsiteY717" fmla="*/ 598118 h 1471559"/>
                <a:gd name="connsiteX718" fmla="*/ 864885 w 1117423"/>
                <a:gd name="connsiteY718" fmla="*/ 598118 h 1471559"/>
                <a:gd name="connsiteX719" fmla="*/ 864885 w 1117423"/>
                <a:gd name="connsiteY719" fmla="*/ 596221 h 1471559"/>
                <a:gd name="connsiteX720" fmla="*/ 866783 w 1117423"/>
                <a:gd name="connsiteY720" fmla="*/ 594318 h 1471559"/>
                <a:gd name="connsiteX721" fmla="*/ 867734 w 1117423"/>
                <a:gd name="connsiteY721" fmla="*/ 592421 h 1471559"/>
                <a:gd name="connsiteX722" fmla="*/ 868685 w 1117423"/>
                <a:gd name="connsiteY722" fmla="*/ 592421 h 1471559"/>
                <a:gd name="connsiteX723" fmla="*/ 874378 w 1117423"/>
                <a:gd name="connsiteY723" fmla="*/ 598118 h 1471559"/>
                <a:gd name="connsiteX724" fmla="*/ 876280 w 1117423"/>
                <a:gd name="connsiteY724" fmla="*/ 600016 h 1471559"/>
                <a:gd name="connsiteX725" fmla="*/ 875329 w 1117423"/>
                <a:gd name="connsiteY725" fmla="*/ 600967 h 1471559"/>
                <a:gd name="connsiteX726" fmla="*/ 875329 w 1117423"/>
                <a:gd name="connsiteY726" fmla="*/ 602864 h 1471559"/>
                <a:gd name="connsiteX727" fmla="*/ 874378 w 1117423"/>
                <a:gd name="connsiteY727" fmla="*/ 604767 h 1471559"/>
                <a:gd name="connsiteX728" fmla="*/ 873432 w 1117423"/>
                <a:gd name="connsiteY728" fmla="*/ 610464 h 1471559"/>
                <a:gd name="connsiteX729" fmla="*/ 871534 w 1117423"/>
                <a:gd name="connsiteY729" fmla="*/ 619957 h 1471559"/>
                <a:gd name="connsiteX730" fmla="*/ 871534 w 1117423"/>
                <a:gd name="connsiteY730" fmla="*/ 620903 h 1471559"/>
                <a:gd name="connsiteX731" fmla="*/ 869632 w 1117423"/>
                <a:gd name="connsiteY731" fmla="*/ 625649 h 1471559"/>
                <a:gd name="connsiteX732" fmla="*/ 868685 w 1117423"/>
                <a:gd name="connsiteY732" fmla="*/ 630400 h 1471559"/>
                <a:gd name="connsiteX733" fmla="*/ 866783 w 1117423"/>
                <a:gd name="connsiteY733" fmla="*/ 634200 h 1471559"/>
                <a:gd name="connsiteX734" fmla="*/ 866783 w 1117423"/>
                <a:gd name="connsiteY734" fmla="*/ 635146 h 1471559"/>
                <a:gd name="connsiteX735" fmla="*/ 866783 w 1117423"/>
                <a:gd name="connsiteY735" fmla="*/ 639893 h 1471559"/>
                <a:gd name="connsiteX736" fmla="*/ 866783 w 1117423"/>
                <a:gd name="connsiteY736" fmla="*/ 641795 h 1471559"/>
                <a:gd name="connsiteX737" fmla="*/ 866783 w 1117423"/>
                <a:gd name="connsiteY737" fmla="*/ 644639 h 1471559"/>
                <a:gd name="connsiteX738" fmla="*/ 866783 w 1117423"/>
                <a:gd name="connsiteY738" fmla="*/ 646541 h 1471559"/>
                <a:gd name="connsiteX739" fmla="*/ 867734 w 1117423"/>
                <a:gd name="connsiteY739" fmla="*/ 658882 h 1471559"/>
                <a:gd name="connsiteX740" fmla="*/ 868685 w 1117423"/>
                <a:gd name="connsiteY740" fmla="*/ 662682 h 1471559"/>
                <a:gd name="connsiteX741" fmla="*/ 866783 w 1117423"/>
                <a:gd name="connsiteY741" fmla="*/ 664580 h 1471559"/>
                <a:gd name="connsiteX742" fmla="*/ 864885 w 1117423"/>
                <a:gd name="connsiteY742" fmla="*/ 665531 h 1471559"/>
                <a:gd name="connsiteX743" fmla="*/ 863939 w 1117423"/>
                <a:gd name="connsiteY743" fmla="*/ 667428 h 1471559"/>
                <a:gd name="connsiteX744" fmla="*/ 862037 w 1117423"/>
                <a:gd name="connsiteY744" fmla="*/ 669326 h 1471559"/>
                <a:gd name="connsiteX745" fmla="*/ 861086 w 1117423"/>
                <a:gd name="connsiteY745" fmla="*/ 672170 h 1471559"/>
                <a:gd name="connsiteX746" fmla="*/ 860139 w 1117423"/>
                <a:gd name="connsiteY746" fmla="*/ 674067 h 1471559"/>
                <a:gd name="connsiteX747" fmla="*/ 857291 w 1117423"/>
                <a:gd name="connsiteY747" fmla="*/ 674067 h 1471559"/>
                <a:gd name="connsiteX748" fmla="*/ 854442 w 1117423"/>
                <a:gd name="connsiteY748" fmla="*/ 675013 h 1471559"/>
                <a:gd name="connsiteX749" fmla="*/ 854442 w 1117423"/>
                <a:gd name="connsiteY749" fmla="*/ 675965 h 1471559"/>
                <a:gd name="connsiteX750" fmla="*/ 854442 w 1117423"/>
                <a:gd name="connsiteY750" fmla="*/ 675965 h 1471559"/>
                <a:gd name="connsiteX751" fmla="*/ 854442 w 1117423"/>
                <a:gd name="connsiteY751" fmla="*/ 677867 h 1471559"/>
                <a:gd name="connsiteX752" fmla="*/ 855388 w 1117423"/>
                <a:gd name="connsiteY752" fmla="*/ 681662 h 1471559"/>
                <a:gd name="connsiteX753" fmla="*/ 858242 w 1117423"/>
                <a:gd name="connsiteY753" fmla="*/ 684511 h 1471559"/>
                <a:gd name="connsiteX754" fmla="*/ 860139 w 1117423"/>
                <a:gd name="connsiteY754" fmla="*/ 686408 h 1471559"/>
                <a:gd name="connsiteX755" fmla="*/ 861086 w 1117423"/>
                <a:gd name="connsiteY755" fmla="*/ 687359 h 1471559"/>
                <a:gd name="connsiteX756" fmla="*/ 864885 w 1117423"/>
                <a:gd name="connsiteY756" fmla="*/ 693057 h 1471559"/>
                <a:gd name="connsiteX757" fmla="*/ 868685 w 1117423"/>
                <a:gd name="connsiteY757" fmla="*/ 694954 h 1471559"/>
                <a:gd name="connsiteX758" fmla="*/ 870583 w 1117423"/>
                <a:gd name="connsiteY758" fmla="*/ 694954 h 1471559"/>
                <a:gd name="connsiteX759" fmla="*/ 870583 w 1117423"/>
                <a:gd name="connsiteY759" fmla="*/ 695905 h 1471559"/>
                <a:gd name="connsiteX760" fmla="*/ 874378 w 1117423"/>
                <a:gd name="connsiteY760" fmla="*/ 697803 h 1471559"/>
                <a:gd name="connsiteX761" fmla="*/ 876280 w 1117423"/>
                <a:gd name="connsiteY761" fmla="*/ 695905 h 1471559"/>
                <a:gd name="connsiteX762" fmla="*/ 879129 w 1117423"/>
                <a:gd name="connsiteY762" fmla="*/ 693057 h 1471559"/>
                <a:gd name="connsiteX763" fmla="*/ 881978 w 1117423"/>
                <a:gd name="connsiteY763" fmla="*/ 694003 h 1471559"/>
                <a:gd name="connsiteX764" fmla="*/ 887675 w 1117423"/>
                <a:gd name="connsiteY764" fmla="*/ 692106 h 1471559"/>
                <a:gd name="connsiteX765" fmla="*/ 893372 w 1117423"/>
                <a:gd name="connsiteY765" fmla="*/ 692106 h 1471559"/>
                <a:gd name="connsiteX766" fmla="*/ 894319 w 1117423"/>
                <a:gd name="connsiteY766" fmla="*/ 690208 h 1471559"/>
                <a:gd name="connsiteX767" fmla="*/ 896216 w 1117423"/>
                <a:gd name="connsiteY767" fmla="*/ 683559 h 1471559"/>
                <a:gd name="connsiteX768" fmla="*/ 900967 w 1117423"/>
                <a:gd name="connsiteY768" fmla="*/ 681662 h 1471559"/>
                <a:gd name="connsiteX769" fmla="*/ 901914 w 1117423"/>
                <a:gd name="connsiteY769" fmla="*/ 680711 h 1471559"/>
                <a:gd name="connsiteX770" fmla="*/ 904762 w 1117423"/>
                <a:gd name="connsiteY770" fmla="*/ 679764 h 1471559"/>
                <a:gd name="connsiteX771" fmla="*/ 907611 w 1117423"/>
                <a:gd name="connsiteY771" fmla="*/ 677867 h 1471559"/>
                <a:gd name="connsiteX772" fmla="*/ 907611 w 1117423"/>
                <a:gd name="connsiteY772" fmla="*/ 677867 h 1471559"/>
                <a:gd name="connsiteX773" fmla="*/ 910460 w 1117423"/>
                <a:gd name="connsiteY773" fmla="*/ 675013 h 1471559"/>
                <a:gd name="connsiteX774" fmla="*/ 915206 w 1117423"/>
                <a:gd name="connsiteY774" fmla="*/ 675013 h 1471559"/>
                <a:gd name="connsiteX775" fmla="*/ 916157 w 1117423"/>
                <a:gd name="connsiteY775" fmla="*/ 676916 h 1471559"/>
                <a:gd name="connsiteX776" fmla="*/ 917108 w 1117423"/>
                <a:gd name="connsiteY776" fmla="*/ 677867 h 1471559"/>
                <a:gd name="connsiteX777" fmla="*/ 919957 w 1117423"/>
                <a:gd name="connsiteY777" fmla="*/ 678813 h 1471559"/>
                <a:gd name="connsiteX778" fmla="*/ 920903 w 1117423"/>
                <a:gd name="connsiteY778" fmla="*/ 677867 h 1471559"/>
                <a:gd name="connsiteX779" fmla="*/ 923752 w 1117423"/>
                <a:gd name="connsiteY779" fmla="*/ 679764 h 1471559"/>
                <a:gd name="connsiteX780" fmla="*/ 928498 w 1117423"/>
                <a:gd name="connsiteY780" fmla="*/ 683559 h 1471559"/>
                <a:gd name="connsiteX781" fmla="*/ 928498 w 1117423"/>
                <a:gd name="connsiteY781" fmla="*/ 682613 h 1471559"/>
                <a:gd name="connsiteX782" fmla="*/ 929449 w 1117423"/>
                <a:gd name="connsiteY782" fmla="*/ 682613 h 1471559"/>
                <a:gd name="connsiteX783" fmla="*/ 934196 w 1117423"/>
                <a:gd name="connsiteY783" fmla="*/ 685462 h 1471559"/>
                <a:gd name="connsiteX784" fmla="*/ 936098 w 1117423"/>
                <a:gd name="connsiteY784" fmla="*/ 685462 h 1471559"/>
                <a:gd name="connsiteX785" fmla="*/ 937044 w 1117423"/>
                <a:gd name="connsiteY785" fmla="*/ 685462 h 1471559"/>
                <a:gd name="connsiteX786" fmla="*/ 937044 w 1117423"/>
                <a:gd name="connsiteY786" fmla="*/ 687359 h 1471559"/>
                <a:gd name="connsiteX787" fmla="*/ 937044 w 1117423"/>
                <a:gd name="connsiteY787" fmla="*/ 689257 h 1471559"/>
                <a:gd name="connsiteX788" fmla="*/ 949390 w 1117423"/>
                <a:gd name="connsiteY788" fmla="*/ 697803 h 1471559"/>
                <a:gd name="connsiteX789" fmla="*/ 949390 w 1117423"/>
                <a:gd name="connsiteY789" fmla="*/ 698749 h 1471559"/>
                <a:gd name="connsiteX790" fmla="*/ 950337 w 1117423"/>
                <a:gd name="connsiteY790" fmla="*/ 701603 h 1471559"/>
                <a:gd name="connsiteX791" fmla="*/ 952234 w 1117423"/>
                <a:gd name="connsiteY791" fmla="*/ 702549 h 1471559"/>
                <a:gd name="connsiteX792" fmla="*/ 956985 w 1117423"/>
                <a:gd name="connsiteY792" fmla="*/ 703500 h 1471559"/>
                <a:gd name="connsiteX793" fmla="*/ 960780 w 1117423"/>
                <a:gd name="connsiteY793" fmla="*/ 701603 h 1471559"/>
                <a:gd name="connsiteX794" fmla="*/ 963629 w 1117423"/>
                <a:gd name="connsiteY794" fmla="*/ 706349 h 1471559"/>
                <a:gd name="connsiteX795" fmla="*/ 966478 w 1117423"/>
                <a:gd name="connsiteY795" fmla="*/ 709198 h 1471559"/>
                <a:gd name="connsiteX796" fmla="*/ 967429 w 1117423"/>
                <a:gd name="connsiteY796" fmla="*/ 710144 h 1471559"/>
                <a:gd name="connsiteX797" fmla="*/ 968380 w 1117423"/>
                <a:gd name="connsiteY797" fmla="*/ 711095 h 1471559"/>
                <a:gd name="connsiteX798" fmla="*/ 972175 w 1117423"/>
                <a:gd name="connsiteY798" fmla="*/ 713944 h 1471559"/>
                <a:gd name="connsiteX799" fmla="*/ 973126 w 1117423"/>
                <a:gd name="connsiteY799" fmla="*/ 714895 h 1471559"/>
                <a:gd name="connsiteX800" fmla="*/ 974077 w 1117423"/>
                <a:gd name="connsiteY800" fmla="*/ 715841 h 1471559"/>
                <a:gd name="connsiteX801" fmla="*/ 975024 w 1117423"/>
                <a:gd name="connsiteY801" fmla="*/ 716793 h 1471559"/>
                <a:gd name="connsiteX802" fmla="*/ 978824 w 1117423"/>
                <a:gd name="connsiteY802" fmla="*/ 718690 h 1471559"/>
                <a:gd name="connsiteX803" fmla="*/ 980721 w 1117423"/>
                <a:gd name="connsiteY803" fmla="*/ 719641 h 1471559"/>
                <a:gd name="connsiteX804" fmla="*/ 981667 w 1117423"/>
                <a:gd name="connsiteY804" fmla="*/ 722490 h 1471559"/>
                <a:gd name="connsiteX805" fmla="*/ 981667 w 1117423"/>
                <a:gd name="connsiteY805" fmla="*/ 722490 h 1471559"/>
                <a:gd name="connsiteX806" fmla="*/ 984516 w 1117423"/>
                <a:gd name="connsiteY806" fmla="*/ 724388 h 1471559"/>
                <a:gd name="connsiteX807" fmla="*/ 985467 w 1117423"/>
                <a:gd name="connsiteY807" fmla="*/ 725339 h 1471559"/>
                <a:gd name="connsiteX808" fmla="*/ 987365 w 1117423"/>
                <a:gd name="connsiteY808" fmla="*/ 726285 h 1471559"/>
                <a:gd name="connsiteX809" fmla="*/ 989262 w 1117423"/>
                <a:gd name="connsiteY809" fmla="*/ 726285 h 1471559"/>
                <a:gd name="connsiteX810" fmla="*/ 991165 w 1117423"/>
                <a:gd name="connsiteY810" fmla="*/ 729134 h 1471559"/>
                <a:gd name="connsiteX811" fmla="*/ 993062 w 1117423"/>
                <a:gd name="connsiteY811" fmla="*/ 730085 h 1471559"/>
                <a:gd name="connsiteX812" fmla="*/ 991165 w 1117423"/>
                <a:gd name="connsiteY812" fmla="*/ 732934 h 1471559"/>
                <a:gd name="connsiteX813" fmla="*/ 991165 w 1117423"/>
                <a:gd name="connsiteY813" fmla="*/ 734831 h 1471559"/>
                <a:gd name="connsiteX814" fmla="*/ 993062 w 1117423"/>
                <a:gd name="connsiteY814" fmla="*/ 737680 h 1471559"/>
                <a:gd name="connsiteX815" fmla="*/ 997794 w 1117423"/>
                <a:gd name="connsiteY815" fmla="*/ 738631 h 1471559"/>
                <a:gd name="connsiteX816" fmla="*/ 999691 w 1117423"/>
                <a:gd name="connsiteY816" fmla="*/ 741475 h 1471559"/>
                <a:gd name="connsiteX817" fmla="*/ 1000657 w 1117423"/>
                <a:gd name="connsiteY817" fmla="*/ 740529 h 1471559"/>
                <a:gd name="connsiteX818" fmla="*/ 1002559 w 1117423"/>
                <a:gd name="connsiteY818" fmla="*/ 739582 h 1471559"/>
                <a:gd name="connsiteX819" fmla="*/ 1007286 w 1117423"/>
                <a:gd name="connsiteY819" fmla="*/ 738631 h 1471559"/>
                <a:gd name="connsiteX820" fmla="*/ 1008252 w 1117423"/>
                <a:gd name="connsiteY820" fmla="*/ 737680 h 1471559"/>
                <a:gd name="connsiteX821" fmla="*/ 1012052 w 1117423"/>
                <a:gd name="connsiteY821" fmla="*/ 736729 h 1471559"/>
                <a:gd name="connsiteX822" fmla="*/ 1024378 w 1117423"/>
                <a:gd name="connsiteY822" fmla="*/ 739582 h 1471559"/>
                <a:gd name="connsiteX823" fmla="*/ 1027227 w 1117423"/>
                <a:gd name="connsiteY823" fmla="*/ 739582 h 1471559"/>
                <a:gd name="connsiteX824" fmla="*/ 1031022 w 1117423"/>
                <a:gd name="connsiteY824" fmla="*/ 738631 h 1471559"/>
                <a:gd name="connsiteX825" fmla="*/ 1032919 w 1117423"/>
                <a:gd name="connsiteY825" fmla="*/ 736729 h 1471559"/>
                <a:gd name="connsiteX826" fmla="*/ 1046216 w 1117423"/>
                <a:gd name="connsiteY826" fmla="*/ 740529 h 1471559"/>
                <a:gd name="connsiteX827" fmla="*/ 1047163 w 1117423"/>
                <a:gd name="connsiteY827" fmla="*/ 741475 h 1471559"/>
                <a:gd name="connsiteX828" fmla="*/ 1048114 w 1117423"/>
                <a:gd name="connsiteY828" fmla="*/ 744328 h 1471559"/>
                <a:gd name="connsiteX829" fmla="*/ 1052860 w 1117423"/>
                <a:gd name="connsiteY829" fmla="*/ 746226 h 1471559"/>
                <a:gd name="connsiteX830" fmla="*/ 1055709 w 1117423"/>
                <a:gd name="connsiteY830" fmla="*/ 747172 h 1471559"/>
                <a:gd name="connsiteX831" fmla="*/ 1062352 w 1117423"/>
                <a:gd name="connsiteY831" fmla="*/ 749075 h 1471559"/>
                <a:gd name="connsiteX832" fmla="*/ 1067104 w 1117423"/>
                <a:gd name="connsiteY832" fmla="*/ 748123 h 1471559"/>
                <a:gd name="connsiteX833" fmla="*/ 1069001 w 1117423"/>
                <a:gd name="connsiteY833" fmla="*/ 744328 h 1471559"/>
                <a:gd name="connsiteX834" fmla="*/ 1070899 w 1117423"/>
                <a:gd name="connsiteY834" fmla="*/ 741475 h 1471559"/>
                <a:gd name="connsiteX835" fmla="*/ 1073747 w 1117423"/>
                <a:gd name="connsiteY835" fmla="*/ 742426 h 1471559"/>
                <a:gd name="connsiteX836" fmla="*/ 1074698 w 1117423"/>
                <a:gd name="connsiteY836" fmla="*/ 743377 h 1471559"/>
                <a:gd name="connsiteX837" fmla="*/ 1075645 w 1117423"/>
                <a:gd name="connsiteY837" fmla="*/ 744328 h 1471559"/>
                <a:gd name="connsiteX838" fmla="*/ 1080396 w 1117423"/>
                <a:gd name="connsiteY838" fmla="*/ 748123 h 1471559"/>
                <a:gd name="connsiteX839" fmla="*/ 1080396 w 1117423"/>
                <a:gd name="connsiteY839" fmla="*/ 752870 h 1471559"/>
                <a:gd name="connsiteX840" fmla="*/ 1082293 w 1117423"/>
                <a:gd name="connsiteY840" fmla="*/ 753821 h 1471559"/>
                <a:gd name="connsiteX841" fmla="*/ 1085142 w 1117423"/>
                <a:gd name="connsiteY841" fmla="*/ 754767 h 1471559"/>
                <a:gd name="connsiteX842" fmla="*/ 1085142 w 1117423"/>
                <a:gd name="connsiteY842" fmla="*/ 754767 h 1471559"/>
                <a:gd name="connsiteX843" fmla="*/ 1085142 w 1117423"/>
                <a:gd name="connsiteY843" fmla="*/ 756670 h 1471559"/>
                <a:gd name="connsiteX844" fmla="*/ 1085142 w 1117423"/>
                <a:gd name="connsiteY844" fmla="*/ 757621 h 1471559"/>
                <a:gd name="connsiteX845" fmla="*/ 1091791 w 1117423"/>
                <a:gd name="connsiteY845" fmla="*/ 765216 h 1471559"/>
                <a:gd name="connsiteX846" fmla="*/ 1096537 w 1117423"/>
                <a:gd name="connsiteY846" fmla="*/ 766162 h 1471559"/>
                <a:gd name="connsiteX847" fmla="*/ 1099386 w 1117423"/>
                <a:gd name="connsiteY847" fmla="*/ 767113 h 1471559"/>
                <a:gd name="connsiteX848" fmla="*/ 1101283 w 1117423"/>
                <a:gd name="connsiteY848" fmla="*/ 767113 h 1471559"/>
                <a:gd name="connsiteX849" fmla="*/ 1106029 w 1117423"/>
                <a:gd name="connsiteY849" fmla="*/ 767113 h 1471559"/>
                <a:gd name="connsiteX850" fmla="*/ 1109829 w 1117423"/>
                <a:gd name="connsiteY850" fmla="*/ 769011 h 1471559"/>
                <a:gd name="connsiteX851" fmla="*/ 1111732 w 1117423"/>
                <a:gd name="connsiteY851" fmla="*/ 769962 h 1471559"/>
                <a:gd name="connsiteX852" fmla="*/ 1112678 w 1117423"/>
                <a:gd name="connsiteY852" fmla="*/ 771859 h 1471559"/>
                <a:gd name="connsiteX853" fmla="*/ 1113629 w 1117423"/>
                <a:gd name="connsiteY853" fmla="*/ 772810 h 1471559"/>
                <a:gd name="connsiteX854" fmla="*/ 1115522 w 1117423"/>
                <a:gd name="connsiteY854" fmla="*/ 774708 h 1471559"/>
                <a:gd name="connsiteX855" fmla="*/ 1117424 w 1117423"/>
                <a:gd name="connsiteY855" fmla="*/ 774708 h 1471559"/>
                <a:gd name="connsiteX856" fmla="*/ 1116473 w 1117423"/>
                <a:gd name="connsiteY856" fmla="*/ 780405 h 1471559"/>
                <a:gd name="connsiteX857" fmla="*/ 1106029 w 1117423"/>
                <a:gd name="connsiteY857" fmla="*/ 790839 h 1471559"/>
                <a:gd name="connsiteX858" fmla="*/ 1101283 w 1117423"/>
                <a:gd name="connsiteY858" fmla="*/ 792741 h 1471559"/>
                <a:gd name="connsiteX859" fmla="*/ 1097488 w 1117423"/>
                <a:gd name="connsiteY859" fmla="*/ 791790 h 1471559"/>
                <a:gd name="connsiteX860" fmla="*/ 1093688 w 1117423"/>
                <a:gd name="connsiteY860" fmla="*/ 791790 h 1471559"/>
                <a:gd name="connsiteX861" fmla="*/ 1089888 w 1117423"/>
                <a:gd name="connsiteY861" fmla="*/ 792741 h 1471559"/>
                <a:gd name="connsiteX862" fmla="*/ 1088942 w 1117423"/>
                <a:gd name="connsiteY862" fmla="*/ 792741 h 1471559"/>
                <a:gd name="connsiteX863" fmla="*/ 1085142 w 1117423"/>
                <a:gd name="connsiteY863" fmla="*/ 792741 h 1471559"/>
                <a:gd name="connsiteX864" fmla="*/ 1084196 w 1117423"/>
                <a:gd name="connsiteY864" fmla="*/ 793688 h 1471559"/>
                <a:gd name="connsiteX865" fmla="*/ 1082293 w 1117423"/>
                <a:gd name="connsiteY865" fmla="*/ 794639 h 1471559"/>
                <a:gd name="connsiteX866" fmla="*/ 1081342 w 1117423"/>
                <a:gd name="connsiteY866" fmla="*/ 799385 h 1471559"/>
                <a:gd name="connsiteX867" fmla="*/ 1077547 w 1117423"/>
                <a:gd name="connsiteY867" fmla="*/ 800336 h 1471559"/>
                <a:gd name="connsiteX868" fmla="*/ 1073747 w 1117423"/>
                <a:gd name="connsiteY868" fmla="*/ 801288 h 1471559"/>
                <a:gd name="connsiteX869" fmla="*/ 1072801 w 1117423"/>
                <a:gd name="connsiteY869" fmla="*/ 807931 h 1471559"/>
                <a:gd name="connsiteX870" fmla="*/ 1069001 w 1117423"/>
                <a:gd name="connsiteY870" fmla="*/ 811731 h 1471559"/>
                <a:gd name="connsiteX871" fmla="*/ 1067104 w 1117423"/>
                <a:gd name="connsiteY871" fmla="*/ 813629 h 1471559"/>
                <a:gd name="connsiteX872" fmla="*/ 1067104 w 1117423"/>
                <a:gd name="connsiteY872" fmla="*/ 815526 h 1471559"/>
                <a:gd name="connsiteX873" fmla="*/ 1066152 w 1117423"/>
                <a:gd name="connsiteY873" fmla="*/ 816477 h 1471559"/>
                <a:gd name="connsiteX874" fmla="*/ 1064255 w 1117423"/>
                <a:gd name="connsiteY874" fmla="*/ 818375 h 1471559"/>
                <a:gd name="connsiteX875" fmla="*/ 1063304 w 1117423"/>
                <a:gd name="connsiteY875" fmla="*/ 819326 h 1471559"/>
                <a:gd name="connsiteX876" fmla="*/ 1062352 w 1117423"/>
                <a:gd name="connsiteY876" fmla="*/ 818375 h 1471559"/>
                <a:gd name="connsiteX877" fmla="*/ 1060455 w 1117423"/>
                <a:gd name="connsiteY877" fmla="*/ 819326 h 1471559"/>
                <a:gd name="connsiteX878" fmla="*/ 1059509 w 1117423"/>
                <a:gd name="connsiteY878" fmla="*/ 822170 h 1471559"/>
                <a:gd name="connsiteX879" fmla="*/ 1057606 w 1117423"/>
                <a:gd name="connsiteY879" fmla="*/ 823121 h 1471559"/>
                <a:gd name="connsiteX880" fmla="*/ 1055709 w 1117423"/>
                <a:gd name="connsiteY880" fmla="*/ 825023 h 1471559"/>
                <a:gd name="connsiteX881" fmla="*/ 1053811 w 1117423"/>
                <a:gd name="connsiteY881" fmla="*/ 825970 h 1471559"/>
                <a:gd name="connsiteX882" fmla="*/ 1050963 w 1117423"/>
                <a:gd name="connsiteY882" fmla="*/ 826921 h 1471559"/>
                <a:gd name="connsiteX883" fmla="*/ 1050011 w 1117423"/>
                <a:gd name="connsiteY883" fmla="*/ 827867 h 1471559"/>
                <a:gd name="connsiteX884" fmla="*/ 1048114 w 1117423"/>
                <a:gd name="connsiteY884" fmla="*/ 828818 h 1471559"/>
                <a:gd name="connsiteX885" fmla="*/ 1043368 w 1117423"/>
                <a:gd name="connsiteY885" fmla="*/ 827867 h 1471559"/>
                <a:gd name="connsiteX886" fmla="*/ 1047163 w 1117423"/>
                <a:gd name="connsiteY886" fmla="*/ 840213 h 1471559"/>
                <a:gd name="connsiteX887" fmla="*/ 1048114 w 1117423"/>
                <a:gd name="connsiteY887" fmla="*/ 839262 h 1471559"/>
                <a:gd name="connsiteX888" fmla="*/ 1049065 w 1117423"/>
                <a:gd name="connsiteY888" fmla="*/ 839262 h 1471559"/>
                <a:gd name="connsiteX889" fmla="*/ 1052860 w 1117423"/>
                <a:gd name="connsiteY889" fmla="*/ 840213 h 1471559"/>
                <a:gd name="connsiteX890" fmla="*/ 1057606 w 1117423"/>
                <a:gd name="connsiteY890" fmla="*/ 844013 h 1471559"/>
                <a:gd name="connsiteX891" fmla="*/ 1061406 w 1117423"/>
                <a:gd name="connsiteY891" fmla="*/ 845911 h 1471559"/>
                <a:gd name="connsiteX892" fmla="*/ 1062352 w 1117423"/>
                <a:gd name="connsiteY892" fmla="*/ 851608 h 1471559"/>
                <a:gd name="connsiteX893" fmla="*/ 1065206 w 1117423"/>
                <a:gd name="connsiteY893" fmla="*/ 854457 h 1471559"/>
                <a:gd name="connsiteX894" fmla="*/ 1067104 w 1117423"/>
                <a:gd name="connsiteY894" fmla="*/ 855403 h 1471559"/>
                <a:gd name="connsiteX895" fmla="*/ 1068050 w 1117423"/>
                <a:gd name="connsiteY895" fmla="*/ 857300 h 1471559"/>
                <a:gd name="connsiteX896" fmla="*/ 1077547 w 1117423"/>
                <a:gd name="connsiteY896" fmla="*/ 865847 h 1471559"/>
                <a:gd name="connsiteX897" fmla="*/ 1074698 w 1117423"/>
                <a:gd name="connsiteY897" fmla="*/ 872495 h 1471559"/>
                <a:gd name="connsiteX898" fmla="*/ 1076596 w 1117423"/>
                <a:gd name="connsiteY898" fmla="*/ 892436 h 1471559"/>
                <a:gd name="connsiteX899" fmla="*/ 1078498 w 1117423"/>
                <a:gd name="connsiteY899" fmla="*/ 897182 h 1471559"/>
                <a:gd name="connsiteX900" fmla="*/ 1079445 w 1117423"/>
                <a:gd name="connsiteY900" fmla="*/ 900031 h 1471559"/>
                <a:gd name="connsiteX901" fmla="*/ 1072801 w 1117423"/>
                <a:gd name="connsiteY901" fmla="*/ 914260 h 1471559"/>
                <a:gd name="connsiteX902" fmla="*/ 1069952 w 1117423"/>
                <a:gd name="connsiteY902" fmla="*/ 926606 h 1471559"/>
                <a:gd name="connsiteX903" fmla="*/ 1068050 w 1117423"/>
                <a:gd name="connsiteY903" fmla="*/ 930401 h 1471559"/>
                <a:gd name="connsiteX904" fmla="*/ 1068050 w 1117423"/>
                <a:gd name="connsiteY904" fmla="*/ 931352 h 1471559"/>
                <a:gd name="connsiteX905" fmla="*/ 1066152 w 1117423"/>
                <a:gd name="connsiteY905" fmla="*/ 937049 h 1471559"/>
                <a:gd name="connsiteX906" fmla="*/ 1066152 w 1117423"/>
                <a:gd name="connsiteY906" fmla="*/ 937996 h 1471559"/>
                <a:gd name="connsiteX907" fmla="*/ 1064255 w 1117423"/>
                <a:gd name="connsiteY907" fmla="*/ 943693 h 1471559"/>
                <a:gd name="connsiteX908" fmla="*/ 1063304 w 1117423"/>
                <a:gd name="connsiteY908" fmla="*/ 945595 h 1471559"/>
                <a:gd name="connsiteX909" fmla="*/ 1061406 w 1117423"/>
                <a:gd name="connsiteY909" fmla="*/ 948444 h 1471559"/>
                <a:gd name="connsiteX910" fmla="*/ 1060455 w 1117423"/>
                <a:gd name="connsiteY910" fmla="*/ 948444 h 1471559"/>
                <a:gd name="connsiteX911" fmla="*/ 1059509 w 1117423"/>
                <a:gd name="connsiteY911" fmla="*/ 954142 h 1471559"/>
                <a:gd name="connsiteX912" fmla="*/ 1057606 w 1117423"/>
                <a:gd name="connsiteY912" fmla="*/ 958888 h 1471559"/>
                <a:gd name="connsiteX913" fmla="*/ 1059509 w 1117423"/>
                <a:gd name="connsiteY913" fmla="*/ 961736 h 1471559"/>
                <a:gd name="connsiteX914" fmla="*/ 1059509 w 1117423"/>
                <a:gd name="connsiteY914" fmla="*/ 965531 h 1471559"/>
                <a:gd name="connsiteX915" fmla="*/ 1060455 w 1117423"/>
                <a:gd name="connsiteY915" fmla="*/ 968380 h 1471559"/>
                <a:gd name="connsiteX916" fmla="*/ 1056660 w 1117423"/>
                <a:gd name="connsiteY916" fmla="*/ 968380 h 1471559"/>
                <a:gd name="connsiteX917" fmla="*/ 1052860 w 1117423"/>
                <a:gd name="connsiteY917" fmla="*/ 969331 h 1471559"/>
                <a:gd name="connsiteX918" fmla="*/ 1050963 w 1117423"/>
                <a:gd name="connsiteY918" fmla="*/ 969331 h 1471559"/>
                <a:gd name="connsiteX919" fmla="*/ 1047163 w 1117423"/>
                <a:gd name="connsiteY919" fmla="*/ 969331 h 1471559"/>
                <a:gd name="connsiteX920" fmla="*/ 1045265 w 1117423"/>
                <a:gd name="connsiteY920" fmla="*/ 971229 h 1471559"/>
                <a:gd name="connsiteX921" fmla="*/ 1044314 w 1117423"/>
                <a:gd name="connsiteY921" fmla="*/ 980721 h 1471559"/>
                <a:gd name="connsiteX922" fmla="*/ 1045265 w 1117423"/>
                <a:gd name="connsiteY922" fmla="*/ 986418 h 1471559"/>
                <a:gd name="connsiteX923" fmla="*/ 1044314 w 1117423"/>
                <a:gd name="connsiteY923" fmla="*/ 989267 h 1471559"/>
                <a:gd name="connsiteX924" fmla="*/ 1043368 w 1117423"/>
                <a:gd name="connsiteY924" fmla="*/ 993067 h 1471559"/>
                <a:gd name="connsiteX925" fmla="*/ 1043368 w 1117423"/>
                <a:gd name="connsiteY925" fmla="*/ 994965 h 1471559"/>
                <a:gd name="connsiteX926" fmla="*/ 1045265 w 1117423"/>
                <a:gd name="connsiteY926" fmla="*/ 999711 h 1471559"/>
                <a:gd name="connsiteX927" fmla="*/ 1046216 w 1117423"/>
                <a:gd name="connsiteY927" fmla="*/ 1007311 h 1471559"/>
                <a:gd name="connsiteX928" fmla="*/ 1051909 w 1117423"/>
                <a:gd name="connsiteY928" fmla="*/ 1031988 h 1471559"/>
                <a:gd name="connsiteX929" fmla="*/ 1051909 w 1117423"/>
                <a:gd name="connsiteY929" fmla="*/ 1035783 h 1471559"/>
                <a:gd name="connsiteX930" fmla="*/ 1050011 w 1117423"/>
                <a:gd name="connsiteY930" fmla="*/ 1040534 h 1471559"/>
                <a:gd name="connsiteX931" fmla="*/ 1049065 w 1117423"/>
                <a:gd name="connsiteY931" fmla="*/ 1040534 h 1471559"/>
                <a:gd name="connsiteX932" fmla="*/ 1042417 w 1117423"/>
                <a:gd name="connsiteY932" fmla="*/ 1048124 h 1471559"/>
                <a:gd name="connsiteX933" fmla="*/ 1041470 w 1117423"/>
                <a:gd name="connsiteY933" fmla="*/ 1051924 h 1471559"/>
                <a:gd name="connsiteX934" fmla="*/ 1040519 w 1117423"/>
                <a:gd name="connsiteY934" fmla="*/ 1054772 h 1471559"/>
                <a:gd name="connsiteX935" fmla="*/ 1040519 w 1117423"/>
                <a:gd name="connsiteY935" fmla="*/ 1055724 h 1471559"/>
                <a:gd name="connsiteX936" fmla="*/ 1042417 w 1117423"/>
                <a:gd name="connsiteY936" fmla="*/ 1060470 h 1471559"/>
                <a:gd name="connsiteX937" fmla="*/ 1041470 w 1117423"/>
                <a:gd name="connsiteY937" fmla="*/ 1065216 h 1471559"/>
                <a:gd name="connsiteX938" fmla="*/ 1041470 w 1117423"/>
                <a:gd name="connsiteY938" fmla="*/ 1066167 h 1471559"/>
                <a:gd name="connsiteX939" fmla="*/ 1043368 w 1117423"/>
                <a:gd name="connsiteY939" fmla="*/ 1079460 h 1471559"/>
                <a:gd name="connsiteX940" fmla="*/ 1044314 w 1117423"/>
                <a:gd name="connsiteY940" fmla="*/ 1087055 h 1471559"/>
                <a:gd name="connsiteX941" fmla="*/ 1043368 w 1117423"/>
                <a:gd name="connsiteY941" fmla="*/ 1088006 h 1471559"/>
                <a:gd name="connsiteX942" fmla="*/ 1043368 w 1117423"/>
                <a:gd name="connsiteY942" fmla="*/ 1088957 h 1471559"/>
                <a:gd name="connsiteX943" fmla="*/ 1042417 w 1117423"/>
                <a:gd name="connsiteY943" fmla="*/ 1091801 h 1471559"/>
                <a:gd name="connsiteX944" fmla="*/ 1041470 w 1117423"/>
                <a:gd name="connsiteY944" fmla="*/ 1092752 h 1471559"/>
                <a:gd name="connsiteX945" fmla="*/ 1040519 w 1117423"/>
                <a:gd name="connsiteY945" fmla="*/ 1093703 h 1471559"/>
                <a:gd name="connsiteX946" fmla="*/ 1037670 w 1117423"/>
                <a:gd name="connsiteY946" fmla="*/ 1096547 h 1471559"/>
                <a:gd name="connsiteX947" fmla="*/ 1036719 w 1117423"/>
                <a:gd name="connsiteY947" fmla="*/ 1098449 h 1471559"/>
                <a:gd name="connsiteX948" fmla="*/ 1035773 w 1117423"/>
                <a:gd name="connsiteY948" fmla="*/ 1102244 h 1471559"/>
                <a:gd name="connsiteX949" fmla="*/ 1034822 w 1117423"/>
                <a:gd name="connsiteY949" fmla="*/ 1111741 h 1471559"/>
                <a:gd name="connsiteX950" fmla="*/ 1034822 w 1117423"/>
                <a:gd name="connsiteY950" fmla="*/ 1114590 h 1471559"/>
                <a:gd name="connsiteX951" fmla="*/ 1034822 w 1117423"/>
                <a:gd name="connsiteY951" fmla="*/ 1116488 h 1471559"/>
                <a:gd name="connsiteX952" fmla="*/ 1035773 w 1117423"/>
                <a:gd name="connsiteY952" fmla="*/ 1129780 h 1471559"/>
                <a:gd name="connsiteX953" fmla="*/ 1033870 w 1117423"/>
                <a:gd name="connsiteY953" fmla="*/ 1131682 h 1471559"/>
                <a:gd name="connsiteX954" fmla="*/ 1018681 w 1117423"/>
                <a:gd name="connsiteY954" fmla="*/ 1164901 h 1471559"/>
                <a:gd name="connsiteX955" fmla="*/ 1006354 w 1117423"/>
                <a:gd name="connsiteY955" fmla="*/ 1172496 h 1471559"/>
                <a:gd name="connsiteX956" fmla="*/ 986418 w 1117423"/>
                <a:gd name="connsiteY956" fmla="*/ 1216172 h 1471559"/>
                <a:gd name="connsiteX957" fmla="*/ 957931 w 1117423"/>
                <a:gd name="connsiteY957" fmla="*/ 1205729 h 1471559"/>
                <a:gd name="connsiteX958" fmla="*/ 956985 w 1117423"/>
                <a:gd name="connsiteY958" fmla="*/ 1204778 h 1471559"/>
                <a:gd name="connsiteX959" fmla="*/ 954137 w 1117423"/>
                <a:gd name="connsiteY959" fmla="*/ 1202880 h 1471559"/>
                <a:gd name="connsiteX960" fmla="*/ 952234 w 1117423"/>
                <a:gd name="connsiteY960" fmla="*/ 1200983 h 1471559"/>
                <a:gd name="connsiteX961" fmla="*/ 936098 w 1117423"/>
                <a:gd name="connsiteY961" fmla="*/ 1198134 h 1471559"/>
                <a:gd name="connsiteX962" fmla="*/ 937044 w 1117423"/>
                <a:gd name="connsiteY962" fmla="*/ 1201929 h 1471559"/>
                <a:gd name="connsiteX963" fmla="*/ 937996 w 1117423"/>
                <a:gd name="connsiteY963" fmla="*/ 1202880 h 1471559"/>
                <a:gd name="connsiteX964" fmla="*/ 938942 w 1117423"/>
                <a:gd name="connsiteY964" fmla="*/ 1204778 h 1471559"/>
                <a:gd name="connsiteX965" fmla="*/ 940844 w 1117423"/>
                <a:gd name="connsiteY965" fmla="*/ 1207626 h 1471559"/>
                <a:gd name="connsiteX966" fmla="*/ 941790 w 1117423"/>
                <a:gd name="connsiteY966" fmla="*/ 1221870 h 1471559"/>
                <a:gd name="connsiteX967" fmla="*/ 940844 w 1117423"/>
                <a:gd name="connsiteY967" fmla="*/ 1228518 h 1471559"/>
                <a:gd name="connsiteX968" fmla="*/ 940844 w 1117423"/>
                <a:gd name="connsiteY968" fmla="*/ 1233265 h 1471559"/>
                <a:gd name="connsiteX969" fmla="*/ 940844 w 1117423"/>
                <a:gd name="connsiteY969" fmla="*/ 1244654 h 1471559"/>
                <a:gd name="connsiteX970" fmla="*/ 939893 w 1117423"/>
                <a:gd name="connsiteY970" fmla="*/ 1256049 h 1471559"/>
                <a:gd name="connsiteX971" fmla="*/ 939893 w 1117423"/>
                <a:gd name="connsiteY971" fmla="*/ 1257000 h 1471559"/>
                <a:gd name="connsiteX972" fmla="*/ 935147 w 1117423"/>
                <a:gd name="connsiteY972" fmla="*/ 1259849 h 1471559"/>
                <a:gd name="connsiteX973" fmla="*/ 935147 w 1117423"/>
                <a:gd name="connsiteY973" fmla="*/ 1259849 h 1471559"/>
                <a:gd name="connsiteX974" fmla="*/ 931347 w 1117423"/>
                <a:gd name="connsiteY974" fmla="*/ 1261737 h 1471559"/>
                <a:gd name="connsiteX975" fmla="*/ 930401 w 1117423"/>
                <a:gd name="connsiteY975" fmla="*/ 1262688 h 1471559"/>
                <a:gd name="connsiteX976" fmla="*/ 927547 w 1117423"/>
                <a:gd name="connsiteY976" fmla="*/ 1264585 h 1471559"/>
                <a:gd name="connsiteX977" fmla="*/ 924703 w 1117423"/>
                <a:gd name="connsiteY977" fmla="*/ 1267434 h 1471559"/>
                <a:gd name="connsiteX978" fmla="*/ 923752 w 1117423"/>
                <a:gd name="connsiteY978" fmla="*/ 1267434 h 1471559"/>
                <a:gd name="connsiteX979" fmla="*/ 920903 w 1117423"/>
                <a:gd name="connsiteY979" fmla="*/ 1269332 h 1471559"/>
                <a:gd name="connsiteX980" fmla="*/ 913308 w 1117423"/>
                <a:gd name="connsiteY980" fmla="*/ 1269332 h 1471559"/>
                <a:gd name="connsiteX981" fmla="*/ 912362 w 1117423"/>
                <a:gd name="connsiteY981" fmla="*/ 1271234 h 1471559"/>
                <a:gd name="connsiteX982" fmla="*/ 913308 w 1117423"/>
                <a:gd name="connsiteY982" fmla="*/ 1275029 h 1471559"/>
                <a:gd name="connsiteX983" fmla="*/ 913308 w 1117423"/>
                <a:gd name="connsiteY983" fmla="*/ 1275029 h 1471559"/>
                <a:gd name="connsiteX984" fmla="*/ 915206 w 1117423"/>
                <a:gd name="connsiteY984" fmla="*/ 1275980 h 1471559"/>
                <a:gd name="connsiteX985" fmla="*/ 915206 w 1117423"/>
                <a:gd name="connsiteY985" fmla="*/ 1276927 h 1471559"/>
                <a:gd name="connsiteX986" fmla="*/ 904762 w 1117423"/>
                <a:gd name="connsiteY986" fmla="*/ 1282624 h 1471559"/>
                <a:gd name="connsiteX987" fmla="*/ 896216 w 1117423"/>
                <a:gd name="connsiteY987" fmla="*/ 1280726 h 1471559"/>
                <a:gd name="connsiteX988" fmla="*/ 888621 w 1117423"/>
                <a:gd name="connsiteY988" fmla="*/ 1287370 h 1471559"/>
                <a:gd name="connsiteX989" fmla="*/ 881978 w 1117423"/>
                <a:gd name="connsiteY989" fmla="*/ 1312057 h 1471559"/>
                <a:gd name="connsiteX990" fmla="*/ 880075 w 1117423"/>
                <a:gd name="connsiteY990" fmla="*/ 1313960 h 1471559"/>
                <a:gd name="connsiteX991" fmla="*/ 868685 w 1117423"/>
                <a:gd name="connsiteY991" fmla="*/ 1311111 h 1471559"/>
                <a:gd name="connsiteX992" fmla="*/ 860139 w 1117423"/>
                <a:gd name="connsiteY992" fmla="*/ 1305414 h 1471559"/>
                <a:gd name="connsiteX993" fmla="*/ 854442 w 1117423"/>
                <a:gd name="connsiteY993" fmla="*/ 1301614 h 1471559"/>
                <a:gd name="connsiteX994" fmla="*/ 846847 w 1117423"/>
                <a:gd name="connsiteY994" fmla="*/ 1301614 h 1471559"/>
                <a:gd name="connsiteX995" fmla="*/ 844950 w 1117423"/>
                <a:gd name="connsiteY995" fmla="*/ 1300667 h 1471559"/>
                <a:gd name="connsiteX996" fmla="*/ 837350 w 1117423"/>
                <a:gd name="connsiteY996" fmla="*/ 1303516 h 1471559"/>
                <a:gd name="connsiteX997" fmla="*/ 823106 w 1117423"/>
                <a:gd name="connsiteY997" fmla="*/ 1307311 h 1471559"/>
                <a:gd name="connsiteX998" fmla="*/ 816463 w 1117423"/>
                <a:gd name="connsiteY998" fmla="*/ 1303516 h 1471559"/>
                <a:gd name="connsiteX999" fmla="*/ 806970 w 1117423"/>
                <a:gd name="connsiteY999" fmla="*/ 1304462 h 1471559"/>
                <a:gd name="connsiteX1000" fmla="*/ 799370 w 1117423"/>
                <a:gd name="connsiteY1000" fmla="*/ 1308262 h 1471559"/>
                <a:gd name="connsiteX1001" fmla="*/ 797473 w 1117423"/>
                <a:gd name="connsiteY1001" fmla="*/ 1309213 h 1471559"/>
                <a:gd name="connsiteX1002" fmla="*/ 796527 w 1117423"/>
                <a:gd name="connsiteY1002" fmla="*/ 1310160 h 1471559"/>
                <a:gd name="connsiteX1003" fmla="*/ 792727 w 1117423"/>
                <a:gd name="connsiteY1003" fmla="*/ 1318706 h 1471559"/>
                <a:gd name="connsiteX1004" fmla="*/ 793673 w 1117423"/>
                <a:gd name="connsiteY1004" fmla="*/ 1323452 h 1471559"/>
                <a:gd name="connsiteX1005" fmla="*/ 791775 w 1117423"/>
                <a:gd name="connsiteY1005" fmla="*/ 1327252 h 1471559"/>
                <a:gd name="connsiteX1006" fmla="*/ 790829 w 1117423"/>
                <a:gd name="connsiteY1006" fmla="*/ 1338647 h 1471559"/>
                <a:gd name="connsiteX1007" fmla="*/ 783249 w 1117423"/>
                <a:gd name="connsiteY1007" fmla="*/ 1349085 h 1471559"/>
                <a:gd name="connsiteX1008" fmla="*/ 778483 w 1117423"/>
                <a:gd name="connsiteY1008" fmla="*/ 1348139 h 1471559"/>
                <a:gd name="connsiteX1009" fmla="*/ 775654 w 1117423"/>
                <a:gd name="connsiteY1009" fmla="*/ 1350037 h 1471559"/>
                <a:gd name="connsiteX1010" fmla="*/ 774683 w 1117423"/>
                <a:gd name="connsiteY1010" fmla="*/ 1354783 h 1471559"/>
                <a:gd name="connsiteX1011" fmla="*/ 772786 w 1117423"/>
                <a:gd name="connsiteY1011" fmla="*/ 1354783 h 1471559"/>
                <a:gd name="connsiteX1012" fmla="*/ 768991 w 1117423"/>
                <a:gd name="connsiteY1012" fmla="*/ 1358583 h 1471559"/>
                <a:gd name="connsiteX1013" fmla="*/ 754767 w 1117423"/>
                <a:gd name="connsiteY1013" fmla="*/ 1360480 h 1471559"/>
                <a:gd name="connsiteX1014" fmla="*/ 744323 w 1117423"/>
                <a:gd name="connsiteY1014" fmla="*/ 1361431 h 1471559"/>
                <a:gd name="connsiteX1015" fmla="*/ 737675 w 1117423"/>
                <a:gd name="connsiteY1015" fmla="*/ 1364280 h 1471559"/>
                <a:gd name="connsiteX1016" fmla="*/ 736729 w 1117423"/>
                <a:gd name="connsiteY1016" fmla="*/ 1367129 h 1471559"/>
                <a:gd name="connsiteX1017" fmla="*/ 735777 w 1117423"/>
                <a:gd name="connsiteY1017" fmla="*/ 1369978 h 1471559"/>
                <a:gd name="connsiteX1018" fmla="*/ 734831 w 1117423"/>
                <a:gd name="connsiteY1018" fmla="*/ 1371875 h 1471559"/>
                <a:gd name="connsiteX1019" fmla="*/ 731977 w 1117423"/>
                <a:gd name="connsiteY1019" fmla="*/ 1375675 h 1471559"/>
                <a:gd name="connsiteX1020" fmla="*/ 731977 w 1117423"/>
                <a:gd name="connsiteY1020" fmla="*/ 1376626 h 1471559"/>
                <a:gd name="connsiteX1021" fmla="*/ 731031 w 1117423"/>
                <a:gd name="connsiteY1021" fmla="*/ 1377572 h 1471559"/>
                <a:gd name="connsiteX1022" fmla="*/ 731977 w 1117423"/>
                <a:gd name="connsiteY1022" fmla="*/ 1379470 h 1471559"/>
                <a:gd name="connsiteX1023" fmla="*/ 734831 w 1117423"/>
                <a:gd name="connsiteY1023" fmla="*/ 1381372 h 1471559"/>
                <a:gd name="connsiteX1024" fmla="*/ 735777 w 1117423"/>
                <a:gd name="connsiteY1024" fmla="*/ 1383270 h 1471559"/>
                <a:gd name="connsiteX1025" fmla="*/ 738626 w 1117423"/>
                <a:gd name="connsiteY1025" fmla="*/ 1384221 h 1471559"/>
                <a:gd name="connsiteX1026" fmla="*/ 739577 w 1117423"/>
                <a:gd name="connsiteY1026" fmla="*/ 1386119 h 1471559"/>
                <a:gd name="connsiteX1027" fmla="*/ 741475 w 1117423"/>
                <a:gd name="connsiteY1027" fmla="*/ 1389908 h 1471559"/>
                <a:gd name="connsiteX1028" fmla="*/ 742421 w 1117423"/>
                <a:gd name="connsiteY1028" fmla="*/ 1391806 h 1471559"/>
                <a:gd name="connsiteX1029" fmla="*/ 743372 w 1117423"/>
                <a:gd name="connsiteY1029" fmla="*/ 1391806 h 1471559"/>
                <a:gd name="connsiteX1030" fmla="*/ 745270 w 1117423"/>
                <a:gd name="connsiteY1030" fmla="*/ 1394655 h 1471559"/>
                <a:gd name="connsiteX1031" fmla="*/ 744323 w 1117423"/>
                <a:gd name="connsiteY1031" fmla="*/ 1395606 h 1471559"/>
                <a:gd name="connsiteX1032" fmla="*/ 742421 w 1117423"/>
                <a:gd name="connsiteY1032" fmla="*/ 1398450 h 1471559"/>
                <a:gd name="connsiteX1033" fmla="*/ 740524 w 1117423"/>
                <a:gd name="connsiteY1033" fmla="*/ 1398450 h 1471559"/>
                <a:gd name="connsiteX1034" fmla="*/ 740524 w 1117423"/>
                <a:gd name="connsiteY1034" fmla="*/ 1398450 h 1471559"/>
                <a:gd name="connsiteX1035" fmla="*/ 738626 w 1117423"/>
                <a:gd name="connsiteY1035" fmla="*/ 1398450 h 1471559"/>
                <a:gd name="connsiteX1036" fmla="*/ 738626 w 1117423"/>
                <a:gd name="connsiteY1036" fmla="*/ 1398450 h 1471559"/>
                <a:gd name="connsiteX1037" fmla="*/ 732929 w 1117423"/>
                <a:gd name="connsiteY1037" fmla="*/ 1398450 h 1471559"/>
                <a:gd name="connsiteX1038" fmla="*/ 731031 w 1117423"/>
                <a:gd name="connsiteY1038" fmla="*/ 1402249 h 1471559"/>
                <a:gd name="connsiteX1039" fmla="*/ 728183 w 1117423"/>
                <a:gd name="connsiteY1039" fmla="*/ 1404147 h 1471559"/>
                <a:gd name="connsiteX1040" fmla="*/ 726280 w 1117423"/>
                <a:gd name="connsiteY1040" fmla="*/ 1405098 h 1471559"/>
                <a:gd name="connsiteX1041" fmla="*/ 726280 w 1117423"/>
                <a:gd name="connsiteY1041" fmla="*/ 1408893 h 1471559"/>
                <a:gd name="connsiteX1042" fmla="*/ 726280 w 1117423"/>
                <a:gd name="connsiteY1042" fmla="*/ 1410796 h 1471559"/>
                <a:gd name="connsiteX1043" fmla="*/ 724383 w 1117423"/>
                <a:gd name="connsiteY1043" fmla="*/ 1412693 h 1471559"/>
                <a:gd name="connsiteX1044" fmla="*/ 724383 w 1117423"/>
                <a:gd name="connsiteY1044" fmla="*/ 1413644 h 1471559"/>
                <a:gd name="connsiteX1045" fmla="*/ 723436 w 1117423"/>
                <a:gd name="connsiteY1045" fmla="*/ 1415542 h 1471559"/>
                <a:gd name="connsiteX1046" fmla="*/ 716788 w 1117423"/>
                <a:gd name="connsiteY1046" fmla="*/ 1414591 h 1471559"/>
                <a:gd name="connsiteX1047" fmla="*/ 713939 w 1117423"/>
                <a:gd name="connsiteY1047" fmla="*/ 1414591 h 1471559"/>
                <a:gd name="connsiteX1048" fmla="*/ 712988 w 1117423"/>
                <a:gd name="connsiteY1048" fmla="*/ 1414591 h 1471559"/>
                <a:gd name="connsiteX1049" fmla="*/ 710144 w 1117423"/>
                <a:gd name="connsiteY1049" fmla="*/ 1414591 h 1471559"/>
                <a:gd name="connsiteX1050" fmla="*/ 709193 w 1117423"/>
                <a:gd name="connsiteY1050" fmla="*/ 1415542 h 1471559"/>
                <a:gd name="connsiteX1051" fmla="*/ 708242 w 1117423"/>
                <a:gd name="connsiteY1051" fmla="*/ 1415542 h 1471559"/>
                <a:gd name="connsiteX1052" fmla="*/ 706344 w 1117423"/>
                <a:gd name="connsiteY1052" fmla="*/ 1411742 h 1471559"/>
                <a:gd name="connsiteX1053" fmla="*/ 702544 w 1117423"/>
                <a:gd name="connsiteY1053" fmla="*/ 1410796 h 1471559"/>
                <a:gd name="connsiteX1054" fmla="*/ 700647 w 1117423"/>
                <a:gd name="connsiteY1054" fmla="*/ 1411742 h 1471559"/>
                <a:gd name="connsiteX1055" fmla="*/ 698749 w 1117423"/>
                <a:gd name="connsiteY1055" fmla="*/ 1413644 h 1471559"/>
                <a:gd name="connsiteX1056" fmla="*/ 698749 w 1117423"/>
                <a:gd name="connsiteY1056" fmla="*/ 1413644 h 1471559"/>
                <a:gd name="connsiteX1057" fmla="*/ 695900 w 1117423"/>
                <a:gd name="connsiteY1057" fmla="*/ 1415542 h 1471559"/>
                <a:gd name="connsiteX1058" fmla="*/ 695900 w 1117423"/>
                <a:gd name="connsiteY1058" fmla="*/ 1419342 h 1471559"/>
                <a:gd name="connsiteX1059" fmla="*/ 695900 w 1117423"/>
                <a:gd name="connsiteY1059" fmla="*/ 1420288 h 1471559"/>
                <a:gd name="connsiteX1060" fmla="*/ 691154 w 1117423"/>
                <a:gd name="connsiteY1060" fmla="*/ 1423137 h 1471559"/>
                <a:gd name="connsiteX1061" fmla="*/ 688306 w 1117423"/>
                <a:gd name="connsiteY1061" fmla="*/ 1423137 h 1471559"/>
                <a:gd name="connsiteX1062" fmla="*/ 687354 w 1117423"/>
                <a:gd name="connsiteY1062" fmla="*/ 1424088 h 1471559"/>
                <a:gd name="connsiteX1063" fmla="*/ 685457 w 1117423"/>
                <a:gd name="connsiteY1063" fmla="*/ 1426937 h 1471559"/>
                <a:gd name="connsiteX1064" fmla="*/ 683555 w 1117423"/>
                <a:gd name="connsiteY1064" fmla="*/ 1427883 h 1471559"/>
                <a:gd name="connsiteX1065" fmla="*/ 682608 w 1117423"/>
                <a:gd name="connsiteY1065" fmla="*/ 1428834 h 1471559"/>
                <a:gd name="connsiteX1066" fmla="*/ 678808 w 1117423"/>
                <a:gd name="connsiteY1066" fmla="*/ 1427883 h 1471559"/>
                <a:gd name="connsiteX1067" fmla="*/ 677862 w 1117423"/>
                <a:gd name="connsiteY1067" fmla="*/ 1428834 h 1471559"/>
                <a:gd name="connsiteX1068" fmla="*/ 677862 w 1117423"/>
                <a:gd name="connsiteY1068" fmla="*/ 1428834 h 1471559"/>
                <a:gd name="connsiteX1069" fmla="*/ 675960 w 1117423"/>
                <a:gd name="connsiteY1069" fmla="*/ 1429785 h 1471559"/>
                <a:gd name="connsiteX1070" fmla="*/ 674062 w 1117423"/>
                <a:gd name="connsiteY1070" fmla="*/ 1429785 h 1471559"/>
                <a:gd name="connsiteX1071" fmla="*/ 673111 w 1117423"/>
                <a:gd name="connsiteY1071" fmla="*/ 1430732 h 1471559"/>
                <a:gd name="connsiteX1072" fmla="*/ 672165 w 1117423"/>
                <a:gd name="connsiteY1072" fmla="*/ 1432634 h 1471559"/>
                <a:gd name="connsiteX1073" fmla="*/ 671213 w 1117423"/>
                <a:gd name="connsiteY1073" fmla="*/ 1433580 h 1471559"/>
                <a:gd name="connsiteX1074" fmla="*/ 668365 w 1117423"/>
                <a:gd name="connsiteY1074" fmla="*/ 1434532 h 1471559"/>
                <a:gd name="connsiteX1075" fmla="*/ 667418 w 1117423"/>
                <a:gd name="connsiteY1075" fmla="*/ 1435478 h 1471559"/>
                <a:gd name="connsiteX1076" fmla="*/ 664565 w 1117423"/>
                <a:gd name="connsiteY1076" fmla="*/ 1435478 h 1471559"/>
                <a:gd name="connsiteX1077" fmla="*/ 663619 w 1117423"/>
                <a:gd name="connsiteY1077" fmla="*/ 1435478 h 1471559"/>
                <a:gd name="connsiteX1078" fmla="*/ 659819 w 1117423"/>
                <a:gd name="connsiteY1078" fmla="*/ 1435478 h 1471559"/>
                <a:gd name="connsiteX1079" fmla="*/ 657921 w 1117423"/>
                <a:gd name="connsiteY1079" fmla="*/ 1434532 h 1471559"/>
                <a:gd name="connsiteX1080" fmla="*/ 656024 w 1117423"/>
                <a:gd name="connsiteY1080" fmla="*/ 1435478 h 1471559"/>
                <a:gd name="connsiteX1081" fmla="*/ 657921 w 1117423"/>
                <a:gd name="connsiteY1081" fmla="*/ 1441175 h 1471559"/>
                <a:gd name="connsiteX1082" fmla="*/ 658867 w 1117423"/>
                <a:gd name="connsiteY1082" fmla="*/ 1444029 h 1471559"/>
                <a:gd name="connsiteX1083" fmla="*/ 658867 w 1117423"/>
                <a:gd name="connsiteY1083" fmla="*/ 1444029 h 1471559"/>
                <a:gd name="connsiteX1084" fmla="*/ 659819 w 1117423"/>
                <a:gd name="connsiteY1084" fmla="*/ 1444975 h 1471559"/>
                <a:gd name="connsiteX1085" fmla="*/ 660770 w 1117423"/>
                <a:gd name="connsiteY1085" fmla="*/ 1446873 h 1471559"/>
                <a:gd name="connsiteX1086" fmla="*/ 660770 w 1117423"/>
                <a:gd name="connsiteY1086" fmla="*/ 1447824 h 1471559"/>
                <a:gd name="connsiteX1087" fmla="*/ 661721 w 1117423"/>
                <a:gd name="connsiteY1087" fmla="*/ 1448775 h 1471559"/>
                <a:gd name="connsiteX1088" fmla="*/ 662667 w 1117423"/>
                <a:gd name="connsiteY1088" fmla="*/ 1450673 h 1471559"/>
                <a:gd name="connsiteX1089" fmla="*/ 661721 w 1117423"/>
                <a:gd name="connsiteY1089" fmla="*/ 1453521 h 1471559"/>
                <a:gd name="connsiteX1090" fmla="*/ 660770 w 1117423"/>
                <a:gd name="connsiteY1090" fmla="*/ 1456370 h 1471559"/>
                <a:gd name="connsiteX1091" fmla="*/ 659819 w 1117423"/>
                <a:gd name="connsiteY1091" fmla="*/ 1457316 h 1471559"/>
                <a:gd name="connsiteX1092" fmla="*/ 658867 w 1117423"/>
                <a:gd name="connsiteY1092" fmla="*/ 1459214 h 1471559"/>
                <a:gd name="connsiteX1093" fmla="*/ 656970 w 1117423"/>
                <a:gd name="connsiteY1093" fmla="*/ 1464911 h 1471559"/>
                <a:gd name="connsiteX1094" fmla="*/ 656024 w 1117423"/>
                <a:gd name="connsiteY1094" fmla="*/ 1464911 h 1471559"/>
                <a:gd name="connsiteX1095" fmla="*/ 655072 w 1117423"/>
                <a:gd name="connsiteY1095" fmla="*/ 1465862 h 1471559"/>
                <a:gd name="connsiteX1096" fmla="*/ 653175 w 1117423"/>
                <a:gd name="connsiteY1096" fmla="*/ 1468711 h 1471559"/>
                <a:gd name="connsiteX1097" fmla="*/ 647478 w 1117423"/>
                <a:gd name="connsiteY1097" fmla="*/ 1471560 h 1471559"/>
                <a:gd name="connsiteX1098" fmla="*/ 645575 w 1117423"/>
                <a:gd name="connsiteY1098" fmla="*/ 1468711 h 1471559"/>
                <a:gd name="connsiteX1099" fmla="*/ 642731 w 1117423"/>
                <a:gd name="connsiteY1099" fmla="*/ 1463014 h 1471559"/>
                <a:gd name="connsiteX1100" fmla="*/ 639878 w 1117423"/>
                <a:gd name="connsiteY1100" fmla="*/ 1458267 h 1471559"/>
                <a:gd name="connsiteX1101" fmla="*/ 638931 w 1117423"/>
                <a:gd name="connsiteY1101" fmla="*/ 1458267 h 1471559"/>
                <a:gd name="connsiteX1102" fmla="*/ 637985 w 1117423"/>
                <a:gd name="connsiteY1102" fmla="*/ 1457316 h 1471559"/>
                <a:gd name="connsiteX1103" fmla="*/ 637034 w 1117423"/>
                <a:gd name="connsiteY1103" fmla="*/ 1454467 h 1471559"/>
                <a:gd name="connsiteX1104" fmla="*/ 637985 w 1117423"/>
                <a:gd name="connsiteY1104" fmla="*/ 1452570 h 1471559"/>
                <a:gd name="connsiteX1105" fmla="*/ 630385 w 1117423"/>
                <a:gd name="connsiteY1105" fmla="*/ 1450673 h 1471559"/>
                <a:gd name="connsiteX1106" fmla="*/ 629439 w 1117423"/>
                <a:gd name="connsiteY1106" fmla="*/ 1450673 h 1471559"/>
                <a:gd name="connsiteX1107" fmla="*/ 624693 w 1117423"/>
                <a:gd name="connsiteY1107" fmla="*/ 1449721 h 1471559"/>
                <a:gd name="connsiteX1108" fmla="*/ 623742 w 1117423"/>
                <a:gd name="connsiteY1108" fmla="*/ 1448775 h 1471559"/>
                <a:gd name="connsiteX1109" fmla="*/ 622791 w 1117423"/>
                <a:gd name="connsiteY1109" fmla="*/ 1446873 h 1471559"/>
                <a:gd name="connsiteX1110" fmla="*/ 621839 w 1117423"/>
                <a:gd name="connsiteY1110" fmla="*/ 1444975 h 1471559"/>
                <a:gd name="connsiteX1111" fmla="*/ 620893 w 1117423"/>
                <a:gd name="connsiteY1111" fmla="*/ 1444029 h 1471559"/>
                <a:gd name="connsiteX1112" fmla="*/ 619942 w 1117423"/>
                <a:gd name="connsiteY1112" fmla="*/ 1443078 h 1471559"/>
                <a:gd name="connsiteX1113" fmla="*/ 618996 w 1117423"/>
                <a:gd name="connsiteY1113" fmla="*/ 1443078 h 1471559"/>
                <a:gd name="connsiteX1114" fmla="*/ 616142 w 1117423"/>
                <a:gd name="connsiteY1114" fmla="*/ 1445926 h 1471559"/>
                <a:gd name="connsiteX1115" fmla="*/ 614244 w 1117423"/>
                <a:gd name="connsiteY1115" fmla="*/ 1446873 h 1471559"/>
                <a:gd name="connsiteX1116" fmla="*/ 612347 w 1117423"/>
                <a:gd name="connsiteY1116" fmla="*/ 1447824 h 1471559"/>
                <a:gd name="connsiteX1117" fmla="*/ 605703 w 1117423"/>
                <a:gd name="connsiteY1117" fmla="*/ 1442126 h 1471559"/>
                <a:gd name="connsiteX1118" fmla="*/ 604752 w 1117423"/>
                <a:gd name="connsiteY1118" fmla="*/ 1441175 h 1471559"/>
                <a:gd name="connsiteX1119" fmla="*/ 602850 w 1117423"/>
                <a:gd name="connsiteY1119" fmla="*/ 1441175 h 1471559"/>
                <a:gd name="connsiteX1120" fmla="*/ 597152 w 1117423"/>
                <a:gd name="connsiteY1120" fmla="*/ 1439278 h 1471559"/>
                <a:gd name="connsiteX1121" fmla="*/ 592406 w 1117423"/>
                <a:gd name="connsiteY1121" fmla="*/ 1435478 h 1471559"/>
                <a:gd name="connsiteX1122" fmla="*/ 589557 w 1117423"/>
                <a:gd name="connsiteY1122" fmla="*/ 1435478 h 1471559"/>
                <a:gd name="connsiteX1123" fmla="*/ 587660 w 1117423"/>
                <a:gd name="connsiteY1123" fmla="*/ 1434532 h 1471559"/>
                <a:gd name="connsiteX1124" fmla="*/ 582914 w 1117423"/>
                <a:gd name="connsiteY1124" fmla="*/ 1433580 h 1471559"/>
                <a:gd name="connsiteX1125" fmla="*/ 583865 w 1117423"/>
                <a:gd name="connsiteY1125" fmla="*/ 1429785 h 1471559"/>
                <a:gd name="connsiteX1126" fmla="*/ 584811 w 1117423"/>
                <a:gd name="connsiteY1126" fmla="*/ 1427883 h 1471559"/>
                <a:gd name="connsiteX1127" fmla="*/ 583865 w 1117423"/>
                <a:gd name="connsiteY1127" fmla="*/ 1425039 h 1471559"/>
                <a:gd name="connsiteX1128" fmla="*/ 581967 w 1117423"/>
                <a:gd name="connsiteY1128" fmla="*/ 1425039 h 1471559"/>
                <a:gd name="connsiteX1129" fmla="*/ 581967 w 1117423"/>
                <a:gd name="connsiteY1129" fmla="*/ 1424088 h 1471559"/>
                <a:gd name="connsiteX1130" fmla="*/ 581016 w 1117423"/>
                <a:gd name="connsiteY1130" fmla="*/ 1423137 h 1471559"/>
                <a:gd name="connsiteX1131" fmla="*/ 580065 w 1117423"/>
                <a:gd name="connsiteY1131" fmla="*/ 1421239 h 1471559"/>
                <a:gd name="connsiteX1132" fmla="*/ 581016 w 1117423"/>
                <a:gd name="connsiteY1132" fmla="*/ 1418391 h 1471559"/>
                <a:gd name="connsiteX1133" fmla="*/ 580065 w 1117423"/>
                <a:gd name="connsiteY1133" fmla="*/ 1417439 h 1471559"/>
                <a:gd name="connsiteX1134" fmla="*/ 577216 w 1117423"/>
                <a:gd name="connsiteY1134" fmla="*/ 1411742 h 1471559"/>
                <a:gd name="connsiteX1135" fmla="*/ 564875 w 1117423"/>
                <a:gd name="connsiteY1135" fmla="*/ 1409844 h 1471559"/>
                <a:gd name="connsiteX1136" fmla="*/ 564875 w 1117423"/>
                <a:gd name="connsiteY1136" fmla="*/ 1407947 h 1471559"/>
                <a:gd name="connsiteX1137" fmla="*/ 560124 w 1117423"/>
                <a:gd name="connsiteY1137" fmla="*/ 1406045 h 1471559"/>
                <a:gd name="connsiteX1138" fmla="*/ 558226 w 1117423"/>
                <a:gd name="connsiteY1138" fmla="*/ 1406996 h 1471559"/>
                <a:gd name="connsiteX1139" fmla="*/ 558226 w 1117423"/>
                <a:gd name="connsiteY1139" fmla="*/ 1406045 h 1471559"/>
                <a:gd name="connsiteX1140" fmla="*/ 554427 w 1117423"/>
                <a:gd name="connsiteY1140" fmla="*/ 1402249 h 1471559"/>
                <a:gd name="connsiteX1141" fmla="*/ 551583 w 1117423"/>
                <a:gd name="connsiteY1141" fmla="*/ 1400352 h 1471559"/>
                <a:gd name="connsiteX1142" fmla="*/ 549680 w 1117423"/>
                <a:gd name="connsiteY1142" fmla="*/ 1400352 h 1471559"/>
                <a:gd name="connsiteX1143" fmla="*/ 542086 w 1117423"/>
                <a:gd name="connsiteY1143" fmla="*/ 1399401 h 1471559"/>
                <a:gd name="connsiteX1144" fmla="*/ 542086 w 1117423"/>
                <a:gd name="connsiteY1144" fmla="*/ 1397498 h 1471559"/>
                <a:gd name="connsiteX1145" fmla="*/ 541154 w 1117423"/>
                <a:gd name="connsiteY1145" fmla="*/ 1396552 h 1471559"/>
                <a:gd name="connsiteX1146" fmla="*/ 536388 w 1117423"/>
                <a:gd name="connsiteY1146" fmla="*/ 1395606 h 1471559"/>
                <a:gd name="connsiteX1147" fmla="*/ 536388 w 1117423"/>
                <a:gd name="connsiteY1147" fmla="*/ 1394655 h 1471559"/>
                <a:gd name="connsiteX1148" fmla="*/ 529759 w 1117423"/>
                <a:gd name="connsiteY1148" fmla="*/ 1391806 h 1471559"/>
                <a:gd name="connsiteX1149" fmla="*/ 527862 w 1117423"/>
                <a:gd name="connsiteY1149" fmla="*/ 1390855 h 1471559"/>
                <a:gd name="connsiteX1150" fmla="*/ 525964 w 1117423"/>
                <a:gd name="connsiteY1150" fmla="*/ 1391806 h 1471559"/>
                <a:gd name="connsiteX1151" fmla="*/ 524067 w 1117423"/>
                <a:gd name="connsiteY1151" fmla="*/ 1392752 h 1471559"/>
                <a:gd name="connsiteX1152" fmla="*/ 523096 w 1117423"/>
                <a:gd name="connsiteY1152" fmla="*/ 1393704 h 1471559"/>
                <a:gd name="connsiteX1153" fmla="*/ 520267 w 1117423"/>
                <a:gd name="connsiteY1153" fmla="*/ 1395606 h 1471559"/>
                <a:gd name="connsiteX1154" fmla="*/ 519301 w 1117423"/>
                <a:gd name="connsiteY1154" fmla="*/ 1396552 h 1471559"/>
                <a:gd name="connsiteX1155" fmla="*/ 518369 w 1117423"/>
                <a:gd name="connsiteY1155" fmla="*/ 1397498 h 1471559"/>
                <a:gd name="connsiteX1156" fmla="*/ 514570 w 1117423"/>
                <a:gd name="connsiteY1156" fmla="*/ 1397498 h 1471559"/>
                <a:gd name="connsiteX1157" fmla="*/ 512672 w 1117423"/>
                <a:gd name="connsiteY1157" fmla="*/ 1395606 h 1471559"/>
                <a:gd name="connsiteX1158" fmla="*/ 509823 w 1117423"/>
                <a:gd name="connsiteY1158" fmla="*/ 1394655 h 1471559"/>
                <a:gd name="connsiteX1159" fmla="*/ 507926 w 1117423"/>
                <a:gd name="connsiteY1159" fmla="*/ 1394655 h 1471559"/>
                <a:gd name="connsiteX1160" fmla="*/ 505077 w 1117423"/>
                <a:gd name="connsiteY1160" fmla="*/ 1392752 h 1471559"/>
                <a:gd name="connsiteX1161" fmla="*/ 498429 w 1117423"/>
                <a:gd name="connsiteY1161" fmla="*/ 1392752 h 1471559"/>
                <a:gd name="connsiteX1162" fmla="*/ 498429 w 1117423"/>
                <a:gd name="connsiteY1162" fmla="*/ 1393704 h 1471559"/>
                <a:gd name="connsiteX1163" fmla="*/ 496531 w 1117423"/>
                <a:gd name="connsiteY1163" fmla="*/ 1395606 h 1471559"/>
                <a:gd name="connsiteX1164" fmla="*/ 494634 w 1117423"/>
                <a:gd name="connsiteY1164" fmla="*/ 1396552 h 1471559"/>
                <a:gd name="connsiteX1165" fmla="*/ 493682 w 1117423"/>
                <a:gd name="connsiteY1165" fmla="*/ 1396552 h 1471559"/>
                <a:gd name="connsiteX1166" fmla="*/ 492731 w 1117423"/>
                <a:gd name="connsiteY1166" fmla="*/ 1397498 h 1471559"/>
                <a:gd name="connsiteX1167" fmla="*/ 492731 w 1117423"/>
                <a:gd name="connsiteY1167" fmla="*/ 1399401 h 1471559"/>
                <a:gd name="connsiteX1168" fmla="*/ 490834 w 1117423"/>
                <a:gd name="connsiteY1168" fmla="*/ 1402249 h 1471559"/>
                <a:gd name="connsiteX1169" fmla="*/ 487034 w 1117423"/>
                <a:gd name="connsiteY1169" fmla="*/ 1407947 h 1471559"/>
                <a:gd name="connsiteX1170" fmla="*/ 488936 w 1117423"/>
                <a:gd name="connsiteY1170" fmla="*/ 1407947 h 1471559"/>
                <a:gd name="connsiteX1171" fmla="*/ 490834 w 1117423"/>
                <a:gd name="connsiteY1171" fmla="*/ 1407947 h 1471559"/>
                <a:gd name="connsiteX1172" fmla="*/ 491785 w 1117423"/>
                <a:gd name="connsiteY1172" fmla="*/ 1408893 h 1471559"/>
                <a:gd name="connsiteX1173" fmla="*/ 492731 w 1117423"/>
                <a:gd name="connsiteY1173" fmla="*/ 1410796 h 1471559"/>
                <a:gd name="connsiteX1174" fmla="*/ 492731 w 1117423"/>
                <a:gd name="connsiteY1174" fmla="*/ 1413644 h 1471559"/>
                <a:gd name="connsiteX1175" fmla="*/ 492731 w 1117423"/>
                <a:gd name="connsiteY1175" fmla="*/ 1414591 h 1471559"/>
                <a:gd name="connsiteX1176" fmla="*/ 490834 w 1117423"/>
                <a:gd name="connsiteY1176" fmla="*/ 1421239 h 1471559"/>
                <a:gd name="connsiteX1177" fmla="*/ 487985 w 1117423"/>
                <a:gd name="connsiteY1177" fmla="*/ 1425039 h 1471559"/>
                <a:gd name="connsiteX1178" fmla="*/ 487034 w 1117423"/>
                <a:gd name="connsiteY1178" fmla="*/ 1424088 h 1471559"/>
                <a:gd name="connsiteX1179" fmla="*/ 485136 w 1117423"/>
                <a:gd name="connsiteY1179" fmla="*/ 1422186 h 1471559"/>
                <a:gd name="connsiteX1180" fmla="*/ 483239 w 1117423"/>
                <a:gd name="connsiteY1180" fmla="*/ 1420288 h 1471559"/>
                <a:gd name="connsiteX1181" fmla="*/ 482288 w 1117423"/>
                <a:gd name="connsiteY1181" fmla="*/ 1419342 h 1471559"/>
                <a:gd name="connsiteX1182" fmla="*/ 479439 w 1117423"/>
                <a:gd name="connsiteY1182" fmla="*/ 1417439 h 1471559"/>
                <a:gd name="connsiteX1183" fmla="*/ 477541 w 1117423"/>
                <a:gd name="connsiteY1183" fmla="*/ 1416488 h 1471559"/>
                <a:gd name="connsiteX1184" fmla="*/ 476595 w 1117423"/>
                <a:gd name="connsiteY1184" fmla="*/ 1418391 h 1471559"/>
                <a:gd name="connsiteX1185" fmla="*/ 475644 w 1117423"/>
                <a:gd name="connsiteY1185" fmla="*/ 1419342 h 1471559"/>
                <a:gd name="connsiteX1186" fmla="*/ 473741 w 1117423"/>
                <a:gd name="connsiteY1186" fmla="*/ 1420288 h 1471559"/>
                <a:gd name="connsiteX1187" fmla="*/ 472795 w 1117423"/>
                <a:gd name="connsiteY1187" fmla="*/ 1421239 h 1471559"/>
                <a:gd name="connsiteX1188" fmla="*/ 469946 w 1117423"/>
                <a:gd name="connsiteY1188" fmla="*/ 1424088 h 1471559"/>
                <a:gd name="connsiteX1189" fmla="*/ 468044 w 1117423"/>
                <a:gd name="connsiteY1189" fmla="*/ 1425985 h 1471559"/>
                <a:gd name="connsiteX1190" fmla="*/ 468044 w 1117423"/>
                <a:gd name="connsiteY1190" fmla="*/ 1425985 h 1471559"/>
                <a:gd name="connsiteX1191" fmla="*/ 456654 w 1117423"/>
                <a:gd name="connsiteY1191" fmla="*/ 1425039 h 1471559"/>
                <a:gd name="connsiteX1192" fmla="*/ 454752 w 1117423"/>
                <a:gd name="connsiteY1192" fmla="*/ 1425985 h 1471559"/>
                <a:gd name="connsiteX1193" fmla="*/ 452854 w 1117423"/>
                <a:gd name="connsiteY1193" fmla="*/ 1426937 h 1471559"/>
                <a:gd name="connsiteX1194" fmla="*/ 449059 w 1117423"/>
                <a:gd name="connsiteY1194" fmla="*/ 1429785 h 1471559"/>
                <a:gd name="connsiteX1195" fmla="*/ 446211 w 1117423"/>
                <a:gd name="connsiteY1195" fmla="*/ 1430732 h 1471559"/>
                <a:gd name="connsiteX1196" fmla="*/ 441464 w 1117423"/>
                <a:gd name="connsiteY1196" fmla="*/ 1432634 h 1471559"/>
                <a:gd name="connsiteX1197" fmla="*/ 439562 w 1117423"/>
                <a:gd name="connsiteY1197" fmla="*/ 1432634 h 1471559"/>
                <a:gd name="connsiteX1198" fmla="*/ 437665 w 1117423"/>
                <a:gd name="connsiteY1198" fmla="*/ 1432634 h 1471559"/>
                <a:gd name="connsiteX1199" fmla="*/ 435767 w 1117423"/>
                <a:gd name="connsiteY1199" fmla="*/ 1433580 h 1471559"/>
                <a:gd name="connsiteX1200" fmla="*/ 434816 w 1117423"/>
                <a:gd name="connsiteY1200" fmla="*/ 1434532 h 1471559"/>
                <a:gd name="connsiteX1201" fmla="*/ 432918 w 1117423"/>
                <a:gd name="connsiteY1201" fmla="*/ 1436429 h 1471559"/>
                <a:gd name="connsiteX1202" fmla="*/ 430070 w 1117423"/>
                <a:gd name="connsiteY1202" fmla="*/ 1435478 h 1471559"/>
                <a:gd name="connsiteX1203" fmla="*/ 429118 w 1117423"/>
                <a:gd name="connsiteY1203" fmla="*/ 1435478 h 1471559"/>
                <a:gd name="connsiteX1204" fmla="*/ 427221 w 1117423"/>
                <a:gd name="connsiteY1204" fmla="*/ 1434532 h 1471559"/>
                <a:gd name="connsiteX1205" fmla="*/ 425318 w 1117423"/>
                <a:gd name="connsiteY1205" fmla="*/ 1433580 h 1471559"/>
                <a:gd name="connsiteX1206" fmla="*/ 423421 w 1117423"/>
                <a:gd name="connsiteY1206" fmla="*/ 1432634 h 1471559"/>
                <a:gd name="connsiteX1207" fmla="*/ 419621 w 1117423"/>
                <a:gd name="connsiteY1207" fmla="*/ 1430732 h 1471559"/>
                <a:gd name="connsiteX1208" fmla="*/ 418675 w 1117423"/>
                <a:gd name="connsiteY1208" fmla="*/ 1430732 h 1471559"/>
                <a:gd name="connsiteX1209" fmla="*/ 411080 w 1117423"/>
                <a:gd name="connsiteY1209" fmla="*/ 1429785 h 1471559"/>
                <a:gd name="connsiteX1210" fmla="*/ 410129 w 1117423"/>
                <a:gd name="connsiteY1210" fmla="*/ 1429785 h 1471559"/>
                <a:gd name="connsiteX1211" fmla="*/ 408231 w 1117423"/>
                <a:gd name="connsiteY1211" fmla="*/ 1429785 h 1471559"/>
                <a:gd name="connsiteX1212" fmla="*/ 407280 w 1117423"/>
                <a:gd name="connsiteY1212" fmla="*/ 1429785 h 1471559"/>
                <a:gd name="connsiteX1213" fmla="*/ 402534 w 1117423"/>
                <a:gd name="connsiteY1213" fmla="*/ 1429785 h 1471559"/>
                <a:gd name="connsiteX1214" fmla="*/ 400636 w 1117423"/>
                <a:gd name="connsiteY1214" fmla="*/ 1429785 h 1471559"/>
                <a:gd name="connsiteX1215" fmla="*/ 398739 w 1117423"/>
                <a:gd name="connsiteY1215" fmla="*/ 1430732 h 1471559"/>
                <a:gd name="connsiteX1216" fmla="*/ 393988 w 1117423"/>
                <a:gd name="connsiteY1216" fmla="*/ 1432634 h 1471559"/>
                <a:gd name="connsiteX1217" fmla="*/ 392090 w 1117423"/>
                <a:gd name="connsiteY1217" fmla="*/ 1433580 h 1471559"/>
                <a:gd name="connsiteX1218" fmla="*/ 384495 w 1117423"/>
                <a:gd name="connsiteY1218" fmla="*/ 1438331 h 1471559"/>
                <a:gd name="connsiteX1219" fmla="*/ 382593 w 1117423"/>
                <a:gd name="connsiteY1219" fmla="*/ 1439278 h 1471559"/>
                <a:gd name="connsiteX1220" fmla="*/ 374998 w 1117423"/>
                <a:gd name="connsiteY1220" fmla="*/ 1441175 h 1471559"/>
                <a:gd name="connsiteX1221" fmla="*/ 372149 w 1117423"/>
                <a:gd name="connsiteY1221" fmla="*/ 1442126 h 1471559"/>
                <a:gd name="connsiteX1222" fmla="*/ 367403 w 1117423"/>
                <a:gd name="connsiteY1222" fmla="*/ 1444029 h 1471559"/>
                <a:gd name="connsiteX1223" fmla="*/ 363603 w 1117423"/>
                <a:gd name="connsiteY1223" fmla="*/ 1444975 h 1471559"/>
                <a:gd name="connsiteX1224" fmla="*/ 357906 w 1117423"/>
                <a:gd name="connsiteY1224" fmla="*/ 1447824 h 1471559"/>
                <a:gd name="connsiteX1225" fmla="*/ 353160 w 1117423"/>
                <a:gd name="connsiteY1225" fmla="*/ 1450673 h 1471559"/>
                <a:gd name="connsiteX1226" fmla="*/ 348414 w 1117423"/>
                <a:gd name="connsiteY1226" fmla="*/ 1452570 h 1471559"/>
                <a:gd name="connsiteX1227" fmla="*/ 347467 w 1117423"/>
                <a:gd name="connsiteY1227" fmla="*/ 1453521 h 1471559"/>
                <a:gd name="connsiteX1228" fmla="*/ 341770 w 1117423"/>
                <a:gd name="connsiteY1228" fmla="*/ 1457316 h 1471559"/>
                <a:gd name="connsiteX1229" fmla="*/ 336072 w 1117423"/>
                <a:gd name="connsiteY1229" fmla="*/ 1461116 h 1471559"/>
                <a:gd name="connsiteX1230" fmla="*/ 331326 w 1117423"/>
                <a:gd name="connsiteY1230" fmla="*/ 1462067 h 1471559"/>
                <a:gd name="connsiteX1231" fmla="*/ 327526 w 1117423"/>
                <a:gd name="connsiteY1231" fmla="*/ 1456370 h 1471559"/>
                <a:gd name="connsiteX1232" fmla="*/ 322780 w 1117423"/>
                <a:gd name="connsiteY1232" fmla="*/ 1436429 h 1471559"/>
                <a:gd name="connsiteX1233" fmla="*/ 313283 w 1117423"/>
                <a:gd name="connsiteY1233" fmla="*/ 1428834 h 1471559"/>
                <a:gd name="connsiteX1234" fmla="*/ 311385 w 1117423"/>
                <a:gd name="connsiteY1234" fmla="*/ 1428834 h 1471559"/>
                <a:gd name="connsiteX1235" fmla="*/ 308556 w 1117423"/>
                <a:gd name="connsiteY1235" fmla="*/ 1426937 h 1471559"/>
                <a:gd name="connsiteX1236" fmla="*/ 307585 w 1117423"/>
                <a:gd name="connsiteY1236" fmla="*/ 1424088 h 1471559"/>
                <a:gd name="connsiteX1237" fmla="*/ 305688 w 1117423"/>
                <a:gd name="connsiteY1237" fmla="*/ 1425039 h 1471559"/>
                <a:gd name="connsiteX1238" fmla="*/ 299991 w 1117423"/>
                <a:gd name="connsiteY1238" fmla="*/ 1421239 h 1471559"/>
                <a:gd name="connsiteX1239" fmla="*/ 296196 w 1117423"/>
                <a:gd name="connsiteY1239" fmla="*/ 1419342 h 1471559"/>
                <a:gd name="connsiteX1240" fmla="*/ 294298 w 1117423"/>
                <a:gd name="connsiteY1240" fmla="*/ 1417439 h 1471559"/>
                <a:gd name="connsiteX1241" fmla="*/ 288601 w 1117423"/>
                <a:gd name="connsiteY1241" fmla="*/ 1413644 h 1471559"/>
                <a:gd name="connsiteX1242" fmla="*/ 286698 w 1117423"/>
                <a:gd name="connsiteY1242" fmla="*/ 1412693 h 1471559"/>
                <a:gd name="connsiteX1243" fmla="*/ 284801 w 1117423"/>
                <a:gd name="connsiteY1243" fmla="*/ 1414591 h 1471559"/>
                <a:gd name="connsiteX1244" fmla="*/ 279123 w 1117423"/>
                <a:gd name="connsiteY1244" fmla="*/ 1407947 h 1471559"/>
                <a:gd name="connsiteX1245" fmla="*/ 276274 w 1117423"/>
                <a:gd name="connsiteY1245" fmla="*/ 1408893 h 1471559"/>
                <a:gd name="connsiteX1246" fmla="*/ 274377 w 1117423"/>
                <a:gd name="connsiteY1246" fmla="*/ 1406045 h 1471559"/>
                <a:gd name="connsiteX1247" fmla="*/ 275323 w 1117423"/>
                <a:gd name="connsiteY1247" fmla="*/ 1404147 h 1471559"/>
                <a:gd name="connsiteX1248" fmla="*/ 273426 w 1117423"/>
                <a:gd name="connsiteY1248" fmla="*/ 1401298 h 1471559"/>
                <a:gd name="connsiteX1249" fmla="*/ 273426 w 1117423"/>
                <a:gd name="connsiteY1249" fmla="*/ 1399401 h 1471559"/>
                <a:gd name="connsiteX1250" fmla="*/ 262982 w 1117423"/>
                <a:gd name="connsiteY1250" fmla="*/ 1378524 h 1471559"/>
                <a:gd name="connsiteX1251" fmla="*/ 260133 w 1117423"/>
                <a:gd name="connsiteY1251" fmla="*/ 1374724 h 1471559"/>
                <a:gd name="connsiteX1252" fmla="*/ 257285 w 1117423"/>
                <a:gd name="connsiteY1252" fmla="*/ 1371875 h 1471559"/>
                <a:gd name="connsiteX1253" fmla="*/ 259182 w 1117423"/>
                <a:gd name="connsiteY1253" fmla="*/ 1369978 h 1471559"/>
                <a:gd name="connsiteX1254" fmla="*/ 260133 w 1117423"/>
                <a:gd name="connsiteY1254" fmla="*/ 1369026 h 1471559"/>
                <a:gd name="connsiteX1255" fmla="*/ 259182 w 1117423"/>
                <a:gd name="connsiteY1255" fmla="*/ 1367129 h 1471559"/>
                <a:gd name="connsiteX1256" fmla="*/ 257285 w 1117423"/>
                <a:gd name="connsiteY1256" fmla="*/ 1365231 h 1471559"/>
                <a:gd name="connsiteX1257" fmla="*/ 254436 w 1117423"/>
                <a:gd name="connsiteY1257" fmla="*/ 1366178 h 1471559"/>
                <a:gd name="connsiteX1258" fmla="*/ 253485 w 1117423"/>
                <a:gd name="connsiteY1258" fmla="*/ 1366178 h 1471559"/>
                <a:gd name="connsiteX1259" fmla="*/ 244944 w 1117423"/>
                <a:gd name="connsiteY1259" fmla="*/ 1363329 h 1471559"/>
                <a:gd name="connsiteX1260" fmla="*/ 240193 w 1117423"/>
                <a:gd name="connsiteY1260" fmla="*/ 1362383 h 1471559"/>
                <a:gd name="connsiteX1261" fmla="*/ 234495 w 1117423"/>
                <a:gd name="connsiteY1261" fmla="*/ 1363329 h 1471559"/>
                <a:gd name="connsiteX1262" fmla="*/ 234495 w 1117423"/>
                <a:gd name="connsiteY1262" fmla="*/ 1366178 h 1471559"/>
                <a:gd name="connsiteX1263" fmla="*/ 231651 w 1117423"/>
                <a:gd name="connsiteY1263" fmla="*/ 1366178 h 1471559"/>
                <a:gd name="connsiteX1264" fmla="*/ 231651 w 1117423"/>
                <a:gd name="connsiteY1264" fmla="*/ 1366178 h 1471559"/>
                <a:gd name="connsiteX1265" fmla="*/ 228798 w 1117423"/>
                <a:gd name="connsiteY1265" fmla="*/ 1367129 h 1471559"/>
                <a:gd name="connsiteX1266" fmla="*/ 225954 w 1117423"/>
                <a:gd name="connsiteY1266" fmla="*/ 1366178 h 1471559"/>
                <a:gd name="connsiteX1267" fmla="*/ 223100 w 1117423"/>
                <a:gd name="connsiteY1267" fmla="*/ 1363329 h 1471559"/>
                <a:gd name="connsiteX1268" fmla="*/ 225003 w 1117423"/>
                <a:gd name="connsiteY1268" fmla="*/ 1364280 h 1471559"/>
                <a:gd name="connsiteX1269" fmla="*/ 224052 w 1117423"/>
                <a:gd name="connsiteY1269" fmla="*/ 1361431 h 1471559"/>
                <a:gd name="connsiteX1270" fmla="*/ 222154 w 1117423"/>
                <a:gd name="connsiteY1270" fmla="*/ 1358583 h 1471559"/>
                <a:gd name="connsiteX1271" fmla="*/ 217408 w 1117423"/>
                <a:gd name="connsiteY1271" fmla="*/ 1359534 h 1471559"/>
                <a:gd name="connsiteX1272" fmla="*/ 221203 w 1117423"/>
                <a:gd name="connsiteY1272" fmla="*/ 1357636 h 1471559"/>
                <a:gd name="connsiteX1273" fmla="*/ 229749 w 1117423"/>
                <a:gd name="connsiteY1273" fmla="*/ 1355734 h 1471559"/>
                <a:gd name="connsiteX1274" fmla="*/ 232598 w 1117423"/>
                <a:gd name="connsiteY1274" fmla="*/ 1354783 h 1471559"/>
                <a:gd name="connsiteX1275" fmla="*/ 232598 w 1117423"/>
                <a:gd name="connsiteY1275" fmla="*/ 1354783 h 1471559"/>
                <a:gd name="connsiteX1276" fmla="*/ 232598 w 1117423"/>
                <a:gd name="connsiteY1276" fmla="*/ 1353837 h 1471559"/>
                <a:gd name="connsiteX1277" fmla="*/ 234495 w 1117423"/>
                <a:gd name="connsiteY1277" fmla="*/ 1352885 h 1471559"/>
                <a:gd name="connsiteX1278" fmla="*/ 234495 w 1117423"/>
                <a:gd name="connsiteY1278" fmla="*/ 1348139 h 1471559"/>
                <a:gd name="connsiteX1279" fmla="*/ 233549 w 1117423"/>
                <a:gd name="connsiteY1279" fmla="*/ 1343393 h 1471559"/>
                <a:gd name="connsiteX1280" fmla="*/ 232598 w 1117423"/>
                <a:gd name="connsiteY1280" fmla="*/ 1342442 h 1471559"/>
                <a:gd name="connsiteX1281" fmla="*/ 227852 w 1117423"/>
                <a:gd name="connsiteY1281" fmla="*/ 1330101 h 1471559"/>
                <a:gd name="connsiteX1282" fmla="*/ 194618 w 1117423"/>
                <a:gd name="connsiteY1282" fmla="*/ 1330101 h 1471559"/>
                <a:gd name="connsiteX1283" fmla="*/ 191770 w 1117423"/>
                <a:gd name="connsiteY1283" fmla="*/ 1326301 h 1471559"/>
                <a:gd name="connsiteX1284" fmla="*/ 189872 w 1117423"/>
                <a:gd name="connsiteY1284" fmla="*/ 1322506 h 1471559"/>
                <a:gd name="connsiteX1285" fmla="*/ 189872 w 1117423"/>
                <a:gd name="connsiteY1285" fmla="*/ 1319657 h 1471559"/>
                <a:gd name="connsiteX1286" fmla="*/ 189872 w 1117423"/>
                <a:gd name="connsiteY1286" fmla="*/ 1316808 h 1471559"/>
                <a:gd name="connsiteX1287" fmla="*/ 190823 w 1117423"/>
                <a:gd name="connsiteY1287" fmla="*/ 1313960 h 1471559"/>
                <a:gd name="connsiteX1288" fmla="*/ 192721 w 1117423"/>
                <a:gd name="connsiteY1288" fmla="*/ 1309213 h 1471559"/>
                <a:gd name="connsiteX1289" fmla="*/ 198418 w 1117423"/>
                <a:gd name="connsiteY1289" fmla="*/ 1303516 h 1471559"/>
                <a:gd name="connsiteX1290" fmla="*/ 200316 w 1117423"/>
                <a:gd name="connsiteY1290" fmla="*/ 1301614 h 1471559"/>
                <a:gd name="connsiteX1291" fmla="*/ 210759 w 1117423"/>
                <a:gd name="connsiteY1291" fmla="*/ 1297819 h 1471559"/>
                <a:gd name="connsiteX1292" fmla="*/ 210759 w 1117423"/>
                <a:gd name="connsiteY1292" fmla="*/ 1294019 h 1471559"/>
                <a:gd name="connsiteX1293" fmla="*/ 205062 w 1117423"/>
                <a:gd name="connsiteY1293" fmla="*/ 1294970 h 1471559"/>
                <a:gd name="connsiteX1294" fmla="*/ 204116 w 1117423"/>
                <a:gd name="connsiteY1294" fmla="*/ 1289273 h 1471559"/>
                <a:gd name="connsiteX1295" fmla="*/ 206964 w 1117423"/>
                <a:gd name="connsiteY1295" fmla="*/ 1288321 h 1471559"/>
                <a:gd name="connsiteX1296" fmla="*/ 206013 w 1117423"/>
                <a:gd name="connsiteY1296" fmla="*/ 1278829 h 1471559"/>
                <a:gd name="connsiteX1297" fmla="*/ 206964 w 1117423"/>
                <a:gd name="connsiteY1297" fmla="*/ 1268385 h 1471559"/>
                <a:gd name="connsiteX1298" fmla="*/ 208862 w 1117423"/>
                <a:gd name="connsiteY1298" fmla="*/ 1265537 h 1471559"/>
                <a:gd name="connsiteX1299" fmla="*/ 208862 w 1117423"/>
                <a:gd name="connsiteY1299" fmla="*/ 1263634 h 1471559"/>
                <a:gd name="connsiteX1300" fmla="*/ 210759 w 1117423"/>
                <a:gd name="connsiteY1300" fmla="*/ 1257000 h 1471559"/>
                <a:gd name="connsiteX1301" fmla="*/ 211711 w 1117423"/>
                <a:gd name="connsiteY1301" fmla="*/ 1254152 h 1471559"/>
                <a:gd name="connsiteX1302" fmla="*/ 211711 w 1117423"/>
                <a:gd name="connsiteY1302" fmla="*/ 1252254 h 1471559"/>
                <a:gd name="connsiteX1303" fmla="*/ 210759 w 1117423"/>
                <a:gd name="connsiteY1303" fmla="*/ 1252254 h 1471559"/>
                <a:gd name="connsiteX1304" fmla="*/ 208862 w 1117423"/>
                <a:gd name="connsiteY1304" fmla="*/ 1252254 h 1471559"/>
                <a:gd name="connsiteX1305" fmla="*/ 207916 w 1117423"/>
                <a:gd name="connsiteY1305" fmla="*/ 1251303 h 1471559"/>
                <a:gd name="connsiteX1306" fmla="*/ 204116 w 1117423"/>
                <a:gd name="connsiteY1306" fmla="*/ 1246557 h 1471559"/>
                <a:gd name="connsiteX1307" fmla="*/ 203164 w 1117423"/>
                <a:gd name="connsiteY1307" fmla="*/ 1245606 h 1471559"/>
                <a:gd name="connsiteX1308" fmla="*/ 203164 w 1117423"/>
                <a:gd name="connsiteY1308" fmla="*/ 1237060 h 1471559"/>
                <a:gd name="connsiteX1309" fmla="*/ 206013 w 1117423"/>
                <a:gd name="connsiteY1309" fmla="*/ 1232313 h 1471559"/>
                <a:gd name="connsiteX1310" fmla="*/ 206964 w 1117423"/>
                <a:gd name="connsiteY1310" fmla="*/ 1231362 h 1471559"/>
                <a:gd name="connsiteX1311" fmla="*/ 207916 w 1117423"/>
                <a:gd name="connsiteY1311" fmla="*/ 1230416 h 1471559"/>
                <a:gd name="connsiteX1312" fmla="*/ 209813 w 1117423"/>
                <a:gd name="connsiteY1312" fmla="*/ 1227567 h 1471559"/>
                <a:gd name="connsiteX1313" fmla="*/ 216457 w 1117423"/>
                <a:gd name="connsiteY1313" fmla="*/ 1222821 h 1471559"/>
                <a:gd name="connsiteX1314" fmla="*/ 218354 w 1117423"/>
                <a:gd name="connsiteY1314" fmla="*/ 1220919 h 1471559"/>
                <a:gd name="connsiteX1315" fmla="*/ 220257 w 1117423"/>
                <a:gd name="connsiteY1315" fmla="*/ 1219967 h 1471559"/>
                <a:gd name="connsiteX1316" fmla="*/ 225003 w 1117423"/>
                <a:gd name="connsiteY1316" fmla="*/ 1220919 h 1471559"/>
                <a:gd name="connsiteX1317" fmla="*/ 225954 w 1117423"/>
                <a:gd name="connsiteY1317" fmla="*/ 1221870 h 1471559"/>
                <a:gd name="connsiteX1318" fmla="*/ 228798 w 1117423"/>
                <a:gd name="connsiteY1318" fmla="*/ 1224719 h 1471559"/>
                <a:gd name="connsiteX1319" fmla="*/ 236398 w 1117423"/>
                <a:gd name="connsiteY1319" fmla="*/ 1217124 h 1471559"/>
                <a:gd name="connsiteX1320" fmla="*/ 237344 w 1117423"/>
                <a:gd name="connsiteY1320" fmla="*/ 1216172 h 1471559"/>
                <a:gd name="connsiteX1321" fmla="*/ 238295 w 1117423"/>
                <a:gd name="connsiteY1321" fmla="*/ 1215221 h 1471559"/>
                <a:gd name="connsiteX1322" fmla="*/ 242090 w 1117423"/>
                <a:gd name="connsiteY1322" fmla="*/ 1215221 h 1471559"/>
                <a:gd name="connsiteX1323" fmla="*/ 246841 w 1117423"/>
                <a:gd name="connsiteY1323" fmla="*/ 1214275 h 1471559"/>
                <a:gd name="connsiteX1324" fmla="*/ 248739 w 1117423"/>
                <a:gd name="connsiteY1324" fmla="*/ 1212372 h 1471559"/>
                <a:gd name="connsiteX1325" fmla="*/ 249690 w 1117423"/>
                <a:gd name="connsiteY1325" fmla="*/ 1211426 h 1471559"/>
                <a:gd name="connsiteX1326" fmla="*/ 243041 w 1117423"/>
                <a:gd name="connsiteY1326" fmla="*/ 1209529 h 1471559"/>
                <a:gd name="connsiteX1327" fmla="*/ 242090 w 1117423"/>
                <a:gd name="connsiteY1327" fmla="*/ 1203831 h 1471559"/>
                <a:gd name="connsiteX1328" fmla="*/ 241144 w 1117423"/>
                <a:gd name="connsiteY1328" fmla="*/ 1201929 h 1471559"/>
                <a:gd name="connsiteX1329" fmla="*/ 239246 w 1117423"/>
                <a:gd name="connsiteY1329" fmla="*/ 1200983 h 1471559"/>
                <a:gd name="connsiteX1330" fmla="*/ 238295 w 1117423"/>
                <a:gd name="connsiteY1330" fmla="*/ 1200031 h 1471559"/>
                <a:gd name="connsiteX1331" fmla="*/ 234495 w 1117423"/>
                <a:gd name="connsiteY1331" fmla="*/ 1200983 h 1471559"/>
                <a:gd name="connsiteX1332" fmla="*/ 233549 w 1117423"/>
                <a:gd name="connsiteY1332" fmla="*/ 1200983 h 1471559"/>
                <a:gd name="connsiteX1333" fmla="*/ 232598 w 1117423"/>
                <a:gd name="connsiteY1333" fmla="*/ 1201929 h 1471559"/>
                <a:gd name="connsiteX1334" fmla="*/ 227852 w 1117423"/>
                <a:gd name="connsiteY1334" fmla="*/ 1201929 h 1471559"/>
                <a:gd name="connsiteX1335" fmla="*/ 222154 w 1117423"/>
                <a:gd name="connsiteY1335" fmla="*/ 1201929 h 1471559"/>
                <a:gd name="connsiteX1336" fmla="*/ 221203 w 1117423"/>
                <a:gd name="connsiteY1336" fmla="*/ 1200983 h 1471559"/>
                <a:gd name="connsiteX1337" fmla="*/ 222154 w 1117423"/>
                <a:gd name="connsiteY1337" fmla="*/ 1200031 h 1471559"/>
                <a:gd name="connsiteX1338" fmla="*/ 223100 w 1117423"/>
                <a:gd name="connsiteY1338" fmla="*/ 1199085 h 1471559"/>
                <a:gd name="connsiteX1339" fmla="*/ 225003 w 1117423"/>
                <a:gd name="connsiteY1339" fmla="*/ 1198134 h 1471559"/>
                <a:gd name="connsiteX1340" fmla="*/ 227852 w 1117423"/>
                <a:gd name="connsiteY1340" fmla="*/ 1197183 h 1471559"/>
                <a:gd name="connsiteX1341" fmla="*/ 228798 w 1117423"/>
                <a:gd name="connsiteY1341" fmla="*/ 1196232 h 1471559"/>
                <a:gd name="connsiteX1342" fmla="*/ 232598 w 1117423"/>
                <a:gd name="connsiteY1342" fmla="*/ 1194334 h 1471559"/>
                <a:gd name="connsiteX1343" fmla="*/ 233549 w 1117423"/>
                <a:gd name="connsiteY1343" fmla="*/ 1193388 h 1471559"/>
                <a:gd name="connsiteX1344" fmla="*/ 233549 w 1117423"/>
                <a:gd name="connsiteY1344" fmla="*/ 1191485 h 1471559"/>
                <a:gd name="connsiteX1345" fmla="*/ 235446 w 1117423"/>
                <a:gd name="connsiteY1345" fmla="*/ 1190534 h 1471559"/>
                <a:gd name="connsiteX1346" fmla="*/ 236398 w 1117423"/>
                <a:gd name="connsiteY1346" fmla="*/ 1189588 h 1471559"/>
                <a:gd name="connsiteX1347" fmla="*/ 237344 w 1117423"/>
                <a:gd name="connsiteY1347" fmla="*/ 1188637 h 1471559"/>
                <a:gd name="connsiteX1348" fmla="*/ 233549 w 1117423"/>
                <a:gd name="connsiteY1348" fmla="*/ 1184842 h 1471559"/>
                <a:gd name="connsiteX1349" fmla="*/ 233549 w 1117423"/>
                <a:gd name="connsiteY1349" fmla="*/ 1183890 h 1471559"/>
                <a:gd name="connsiteX1350" fmla="*/ 233549 w 1117423"/>
                <a:gd name="connsiteY1350" fmla="*/ 1181993 h 1471559"/>
                <a:gd name="connsiteX1351" fmla="*/ 231651 w 1117423"/>
                <a:gd name="connsiteY1351" fmla="*/ 1180096 h 1471559"/>
                <a:gd name="connsiteX1352" fmla="*/ 230700 w 1117423"/>
                <a:gd name="connsiteY1352" fmla="*/ 1179144 h 1471559"/>
                <a:gd name="connsiteX1353" fmla="*/ 230700 w 1117423"/>
                <a:gd name="connsiteY1353" fmla="*/ 1175344 h 1471559"/>
                <a:gd name="connsiteX1354" fmla="*/ 233549 w 1117423"/>
                <a:gd name="connsiteY1354" fmla="*/ 1171544 h 1471559"/>
                <a:gd name="connsiteX1355" fmla="*/ 234495 w 1117423"/>
                <a:gd name="connsiteY1355" fmla="*/ 1171544 h 1471559"/>
                <a:gd name="connsiteX1356" fmla="*/ 234495 w 1117423"/>
                <a:gd name="connsiteY1356" fmla="*/ 1162052 h 1471559"/>
                <a:gd name="connsiteX1357" fmla="*/ 233549 w 1117423"/>
                <a:gd name="connsiteY1357" fmla="*/ 1169647 h 1471559"/>
                <a:gd name="connsiteX1358" fmla="*/ 231651 w 1117423"/>
                <a:gd name="connsiteY1358" fmla="*/ 1172496 h 1471559"/>
                <a:gd name="connsiteX1359" fmla="*/ 228798 w 1117423"/>
                <a:gd name="connsiteY1359" fmla="*/ 1176296 h 1471559"/>
                <a:gd name="connsiteX1360" fmla="*/ 227852 w 1117423"/>
                <a:gd name="connsiteY1360" fmla="*/ 1178193 h 1471559"/>
                <a:gd name="connsiteX1361" fmla="*/ 225954 w 1117423"/>
                <a:gd name="connsiteY1361" fmla="*/ 1180096 h 1471559"/>
                <a:gd name="connsiteX1362" fmla="*/ 224052 w 1117423"/>
                <a:gd name="connsiteY1362" fmla="*/ 1181993 h 1471559"/>
                <a:gd name="connsiteX1363" fmla="*/ 224052 w 1117423"/>
                <a:gd name="connsiteY1363" fmla="*/ 1182939 h 1471559"/>
                <a:gd name="connsiteX1364" fmla="*/ 222154 w 1117423"/>
                <a:gd name="connsiteY1364" fmla="*/ 1183890 h 1471559"/>
                <a:gd name="connsiteX1365" fmla="*/ 221203 w 1117423"/>
                <a:gd name="connsiteY1365" fmla="*/ 1185788 h 1471559"/>
                <a:gd name="connsiteX1366" fmla="*/ 218354 w 1117423"/>
                <a:gd name="connsiteY1366" fmla="*/ 1187690 h 1471559"/>
                <a:gd name="connsiteX1367" fmla="*/ 216457 w 1117423"/>
                <a:gd name="connsiteY1367" fmla="*/ 1187690 h 1471559"/>
                <a:gd name="connsiteX1368" fmla="*/ 205062 w 1117423"/>
                <a:gd name="connsiteY1368" fmla="*/ 1187690 h 1471559"/>
                <a:gd name="connsiteX1369" fmla="*/ 201267 w 1117423"/>
                <a:gd name="connsiteY1369" fmla="*/ 1186739 h 1471559"/>
                <a:gd name="connsiteX1370" fmla="*/ 197467 w 1117423"/>
                <a:gd name="connsiteY1370" fmla="*/ 1185788 h 1471559"/>
                <a:gd name="connsiteX1371" fmla="*/ 191770 w 1117423"/>
                <a:gd name="connsiteY1371" fmla="*/ 1186739 h 1471559"/>
                <a:gd name="connsiteX1372" fmla="*/ 191770 w 1117423"/>
                <a:gd name="connsiteY1372" fmla="*/ 1193388 h 1471559"/>
                <a:gd name="connsiteX1373" fmla="*/ 189872 w 1117423"/>
                <a:gd name="connsiteY1373" fmla="*/ 1196232 h 1471559"/>
                <a:gd name="connsiteX1374" fmla="*/ 188926 w 1117423"/>
                <a:gd name="connsiteY1374" fmla="*/ 1197183 h 1471559"/>
                <a:gd name="connsiteX1375" fmla="*/ 187975 w 1117423"/>
                <a:gd name="connsiteY1375" fmla="*/ 1200031 h 1471559"/>
                <a:gd name="connsiteX1376" fmla="*/ 187023 w 1117423"/>
                <a:gd name="connsiteY1376" fmla="*/ 1200983 h 1471559"/>
                <a:gd name="connsiteX1377" fmla="*/ 185126 w 1117423"/>
                <a:gd name="connsiteY1377" fmla="*/ 1202880 h 1471559"/>
                <a:gd name="connsiteX1378" fmla="*/ 178477 w 1117423"/>
                <a:gd name="connsiteY1378" fmla="*/ 1203831 h 1471559"/>
                <a:gd name="connsiteX1379" fmla="*/ 179429 w 1117423"/>
                <a:gd name="connsiteY1379" fmla="*/ 1206680 h 1471559"/>
                <a:gd name="connsiteX1380" fmla="*/ 177531 w 1117423"/>
                <a:gd name="connsiteY1380" fmla="*/ 1212372 h 1471559"/>
                <a:gd name="connsiteX1381" fmla="*/ 176580 w 1117423"/>
                <a:gd name="connsiteY1381" fmla="*/ 1215221 h 1471559"/>
                <a:gd name="connsiteX1382" fmla="*/ 174682 w 1117423"/>
                <a:gd name="connsiteY1382" fmla="*/ 1215221 h 1471559"/>
                <a:gd name="connsiteX1383" fmla="*/ 173731 w 1117423"/>
                <a:gd name="connsiteY1383" fmla="*/ 1216172 h 1471559"/>
                <a:gd name="connsiteX1384" fmla="*/ 169936 w 1117423"/>
                <a:gd name="connsiteY1384" fmla="*/ 1218070 h 1471559"/>
                <a:gd name="connsiteX1385" fmla="*/ 168985 w 1117423"/>
                <a:gd name="connsiteY1385" fmla="*/ 1221870 h 1471559"/>
                <a:gd name="connsiteX1386" fmla="*/ 165190 w 1117423"/>
                <a:gd name="connsiteY1386" fmla="*/ 1223767 h 1471559"/>
                <a:gd name="connsiteX1387" fmla="*/ 162336 w 1117423"/>
                <a:gd name="connsiteY1387" fmla="*/ 1222821 h 1471559"/>
                <a:gd name="connsiteX1388" fmla="*/ 160439 w 1117423"/>
                <a:gd name="connsiteY1388" fmla="*/ 1222821 h 1471559"/>
                <a:gd name="connsiteX1389" fmla="*/ 157590 w 1117423"/>
                <a:gd name="connsiteY1389" fmla="*/ 1222821 h 1471559"/>
                <a:gd name="connsiteX1390" fmla="*/ 154741 w 1117423"/>
                <a:gd name="connsiteY1390" fmla="*/ 1226616 h 1471559"/>
                <a:gd name="connsiteX1391" fmla="*/ 154741 w 1117423"/>
                <a:gd name="connsiteY1391" fmla="*/ 1226616 h 1471559"/>
                <a:gd name="connsiteX1392" fmla="*/ 154741 w 1117423"/>
                <a:gd name="connsiteY1392" fmla="*/ 1228518 h 1471559"/>
                <a:gd name="connsiteX1393" fmla="*/ 154741 w 1117423"/>
                <a:gd name="connsiteY1393" fmla="*/ 1229465 h 1471559"/>
                <a:gd name="connsiteX1394" fmla="*/ 152844 w 1117423"/>
                <a:gd name="connsiteY1394" fmla="*/ 1230416 h 1471559"/>
                <a:gd name="connsiteX1395" fmla="*/ 150946 w 1117423"/>
                <a:gd name="connsiteY1395" fmla="*/ 1232313 h 1471559"/>
                <a:gd name="connsiteX1396" fmla="*/ 149044 w 1117423"/>
                <a:gd name="connsiteY1396" fmla="*/ 1234211 h 1471559"/>
                <a:gd name="connsiteX1397" fmla="*/ 146200 w 1117423"/>
                <a:gd name="connsiteY1397" fmla="*/ 1235162 h 1471559"/>
                <a:gd name="connsiteX1398" fmla="*/ 145249 w 1117423"/>
                <a:gd name="connsiteY1398" fmla="*/ 1237060 h 1471559"/>
                <a:gd name="connsiteX1399" fmla="*/ 142400 w 1117423"/>
                <a:gd name="connsiteY1399" fmla="*/ 1238957 h 1471559"/>
                <a:gd name="connsiteX1400" fmla="*/ 142400 w 1117423"/>
                <a:gd name="connsiteY1400" fmla="*/ 1239908 h 1471559"/>
                <a:gd name="connsiteX1401" fmla="*/ 142400 w 1117423"/>
                <a:gd name="connsiteY1401" fmla="*/ 1240859 h 1471559"/>
                <a:gd name="connsiteX1402" fmla="*/ 141449 w 1117423"/>
                <a:gd name="connsiteY1402" fmla="*/ 1241811 h 1471559"/>
                <a:gd name="connsiteX1403" fmla="*/ 140503 w 1117423"/>
                <a:gd name="connsiteY1403" fmla="*/ 1242757 h 1471559"/>
                <a:gd name="connsiteX1404" fmla="*/ 137649 w 1117423"/>
                <a:gd name="connsiteY1404" fmla="*/ 1242757 h 1471559"/>
                <a:gd name="connsiteX1405" fmla="*/ 135752 w 1117423"/>
                <a:gd name="connsiteY1405" fmla="*/ 1240859 h 1471559"/>
                <a:gd name="connsiteX1406" fmla="*/ 137649 w 1117423"/>
                <a:gd name="connsiteY1406" fmla="*/ 1227567 h 1471559"/>
                <a:gd name="connsiteX1407" fmla="*/ 136703 w 1117423"/>
                <a:gd name="connsiteY1407" fmla="*/ 1223767 h 1471559"/>
                <a:gd name="connsiteX1408" fmla="*/ 135752 w 1117423"/>
                <a:gd name="connsiteY1408" fmla="*/ 1222821 h 1471559"/>
                <a:gd name="connsiteX1409" fmla="*/ 133854 w 1117423"/>
                <a:gd name="connsiteY1409" fmla="*/ 1219021 h 1471559"/>
                <a:gd name="connsiteX1410" fmla="*/ 132903 w 1117423"/>
                <a:gd name="connsiteY1410" fmla="*/ 1218070 h 1471559"/>
                <a:gd name="connsiteX1411" fmla="*/ 130054 w 1117423"/>
                <a:gd name="connsiteY1411" fmla="*/ 1216172 h 1471559"/>
                <a:gd name="connsiteX1412" fmla="*/ 131957 w 1117423"/>
                <a:gd name="connsiteY1412" fmla="*/ 1215221 h 1471559"/>
                <a:gd name="connsiteX1413" fmla="*/ 132903 w 1117423"/>
                <a:gd name="connsiteY1413" fmla="*/ 1214275 h 1471559"/>
                <a:gd name="connsiteX1414" fmla="*/ 137649 w 1117423"/>
                <a:gd name="connsiteY1414" fmla="*/ 1205729 h 1471559"/>
                <a:gd name="connsiteX1415" fmla="*/ 137649 w 1117423"/>
                <a:gd name="connsiteY1415" fmla="*/ 1203831 h 1471559"/>
                <a:gd name="connsiteX1416" fmla="*/ 138600 w 1117423"/>
                <a:gd name="connsiteY1416" fmla="*/ 1202880 h 1471559"/>
                <a:gd name="connsiteX1417" fmla="*/ 144298 w 1117423"/>
                <a:gd name="connsiteY1417" fmla="*/ 1201929 h 1471559"/>
                <a:gd name="connsiteX1418" fmla="*/ 148098 w 1117423"/>
                <a:gd name="connsiteY1418" fmla="*/ 1200031 h 1471559"/>
                <a:gd name="connsiteX1419" fmla="*/ 147147 w 1117423"/>
                <a:gd name="connsiteY1419" fmla="*/ 1199085 h 1471559"/>
                <a:gd name="connsiteX1420" fmla="*/ 145249 w 1117423"/>
                <a:gd name="connsiteY1420" fmla="*/ 1197183 h 1471559"/>
                <a:gd name="connsiteX1421" fmla="*/ 145249 w 1117423"/>
                <a:gd name="connsiteY1421" fmla="*/ 1195285 h 1471559"/>
                <a:gd name="connsiteX1422" fmla="*/ 139552 w 1117423"/>
                <a:gd name="connsiteY1422" fmla="*/ 1192437 h 1471559"/>
                <a:gd name="connsiteX1423" fmla="*/ 143347 w 1117423"/>
                <a:gd name="connsiteY1423" fmla="*/ 1184842 h 1471559"/>
                <a:gd name="connsiteX1424" fmla="*/ 138600 w 1117423"/>
                <a:gd name="connsiteY1424" fmla="*/ 1188637 h 1471559"/>
                <a:gd name="connsiteX1425" fmla="*/ 127211 w 1117423"/>
                <a:gd name="connsiteY1425" fmla="*/ 1197183 h 1471559"/>
                <a:gd name="connsiteX1426" fmla="*/ 122459 w 1117423"/>
                <a:gd name="connsiteY1426" fmla="*/ 1196232 h 1471559"/>
                <a:gd name="connsiteX1427" fmla="*/ 120562 w 1117423"/>
                <a:gd name="connsiteY1427" fmla="*/ 1197183 h 1471559"/>
                <a:gd name="connsiteX1428" fmla="*/ 119611 w 1117423"/>
                <a:gd name="connsiteY1428" fmla="*/ 1197183 h 1471559"/>
                <a:gd name="connsiteX1429" fmla="*/ 119611 w 1117423"/>
                <a:gd name="connsiteY1429" fmla="*/ 1198134 h 1471559"/>
                <a:gd name="connsiteX1430" fmla="*/ 118660 w 1117423"/>
                <a:gd name="connsiteY1430" fmla="*/ 1198134 h 1471559"/>
                <a:gd name="connsiteX1431" fmla="*/ 115816 w 1117423"/>
                <a:gd name="connsiteY1431" fmla="*/ 1199085 h 1471559"/>
                <a:gd name="connsiteX1432" fmla="*/ 110118 w 1117423"/>
                <a:gd name="connsiteY1432" fmla="*/ 1198134 h 1471559"/>
                <a:gd name="connsiteX1433" fmla="*/ 110118 w 1117423"/>
                <a:gd name="connsiteY1433" fmla="*/ 1196232 h 1471559"/>
                <a:gd name="connsiteX1434" fmla="*/ 110118 w 1117423"/>
                <a:gd name="connsiteY1434" fmla="*/ 1196232 h 1471559"/>
                <a:gd name="connsiteX1435" fmla="*/ 111070 w 1117423"/>
                <a:gd name="connsiteY1435" fmla="*/ 1195285 h 1471559"/>
                <a:gd name="connsiteX1436" fmla="*/ 112016 w 1117423"/>
                <a:gd name="connsiteY1436" fmla="*/ 1195285 h 1471559"/>
                <a:gd name="connsiteX1437" fmla="*/ 114865 w 1117423"/>
                <a:gd name="connsiteY1437" fmla="*/ 1194334 h 1471559"/>
                <a:gd name="connsiteX1438" fmla="*/ 115816 w 1117423"/>
                <a:gd name="connsiteY1438" fmla="*/ 1193388 h 1471559"/>
                <a:gd name="connsiteX1439" fmla="*/ 118660 w 1117423"/>
                <a:gd name="connsiteY1439" fmla="*/ 1191485 h 1471559"/>
                <a:gd name="connsiteX1440" fmla="*/ 119611 w 1117423"/>
                <a:gd name="connsiteY1440" fmla="*/ 1189588 h 1471559"/>
                <a:gd name="connsiteX1441" fmla="*/ 117713 w 1117423"/>
                <a:gd name="connsiteY1441" fmla="*/ 1186739 h 1471559"/>
                <a:gd name="connsiteX1442" fmla="*/ 116762 w 1117423"/>
                <a:gd name="connsiteY1442" fmla="*/ 1184842 h 1471559"/>
                <a:gd name="connsiteX1443" fmla="*/ 116762 w 1117423"/>
                <a:gd name="connsiteY1443" fmla="*/ 1181042 h 1471559"/>
                <a:gd name="connsiteX1444" fmla="*/ 115816 w 1117423"/>
                <a:gd name="connsiteY1444" fmla="*/ 1178193 h 1471559"/>
                <a:gd name="connsiteX1445" fmla="*/ 115816 w 1117423"/>
                <a:gd name="connsiteY1445" fmla="*/ 1175344 h 1471559"/>
                <a:gd name="connsiteX1446" fmla="*/ 114865 w 1117423"/>
                <a:gd name="connsiteY1446" fmla="*/ 1172496 h 1471559"/>
                <a:gd name="connsiteX1447" fmla="*/ 113913 w 1117423"/>
                <a:gd name="connsiteY1447" fmla="*/ 1171544 h 1471559"/>
                <a:gd name="connsiteX1448" fmla="*/ 116762 w 1117423"/>
                <a:gd name="connsiteY1448" fmla="*/ 1170598 h 1471559"/>
                <a:gd name="connsiteX1449" fmla="*/ 117713 w 1117423"/>
                <a:gd name="connsiteY1449" fmla="*/ 1172496 h 1471559"/>
                <a:gd name="connsiteX1450" fmla="*/ 120562 w 1117423"/>
                <a:gd name="connsiteY1450" fmla="*/ 1170598 h 1471559"/>
                <a:gd name="connsiteX1451" fmla="*/ 123411 w 1117423"/>
                <a:gd name="connsiteY1451" fmla="*/ 1168701 h 1471559"/>
                <a:gd name="connsiteX1452" fmla="*/ 123411 w 1117423"/>
                <a:gd name="connsiteY1452" fmla="*/ 1165852 h 1471559"/>
                <a:gd name="connsiteX1453" fmla="*/ 124357 w 1117423"/>
                <a:gd name="connsiteY1453" fmla="*/ 1162052 h 1471559"/>
                <a:gd name="connsiteX1454" fmla="*/ 125308 w 1117423"/>
                <a:gd name="connsiteY1454" fmla="*/ 1162052 h 1471559"/>
                <a:gd name="connsiteX1455" fmla="*/ 124357 w 1117423"/>
                <a:gd name="connsiteY1455" fmla="*/ 1160155 h 1471559"/>
                <a:gd name="connsiteX1456" fmla="*/ 123411 w 1117423"/>
                <a:gd name="connsiteY1456" fmla="*/ 1158257 h 1471559"/>
                <a:gd name="connsiteX1457" fmla="*/ 120562 w 1117423"/>
                <a:gd name="connsiteY1457" fmla="*/ 1160155 h 1471559"/>
                <a:gd name="connsiteX1458" fmla="*/ 118660 w 1117423"/>
                <a:gd name="connsiteY1458" fmla="*/ 1161106 h 1471559"/>
                <a:gd name="connsiteX1459" fmla="*/ 114865 w 1117423"/>
                <a:gd name="connsiteY1459" fmla="*/ 1164901 h 1471559"/>
                <a:gd name="connsiteX1460" fmla="*/ 113913 w 1117423"/>
                <a:gd name="connsiteY1460" fmla="*/ 1167750 h 1471559"/>
                <a:gd name="connsiteX1461" fmla="*/ 110118 w 1117423"/>
                <a:gd name="connsiteY1461" fmla="*/ 1166798 h 1471559"/>
                <a:gd name="connsiteX1462" fmla="*/ 111070 w 1117423"/>
                <a:gd name="connsiteY1462" fmla="*/ 1165852 h 1471559"/>
                <a:gd name="connsiteX1463" fmla="*/ 111070 w 1117423"/>
                <a:gd name="connsiteY1463" fmla="*/ 1165852 h 1471559"/>
                <a:gd name="connsiteX1464" fmla="*/ 112016 w 1117423"/>
                <a:gd name="connsiteY1464" fmla="*/ 1164901 h 1471559"/>
                <a:gd name="connsiteX1465" fmla="*/ 111070 w 1117423"/>
                <a:gd name="connsiteY1465" fmla="*/ 1163003 h 1471559"/>
                <a:gd name="connsiteX1466" fmla="*/ 111070 w 1117423"/>
                <a:gd name="connsiteY1466" fmla="*/ 1163003 h 1471559"/>
                <a:gd name="connsiteX1467" fmla="*/ 112967 w 1117423"/>
                <a:gd name="connsiteY1467" fmla="*/ 1163954 h 1471559"/>
                <a:gd name="connsiteX1468" fmla="*/ 114865 w 1117423"/>
                <a:gd name="connsiteY1468" fmla="*/ 1161106 h 1471559"/>
                <a:gd name="connsiteX1469" fmla="*/ 111070 w 1117423"/>
                <a:gd name="connsiteY1469" fmla="*/ 1159203 h 1471559"/>
                <a:gd name="connsiteX1470" fmla="*/ 115816 w 1117423"/>
                <a:gd name="connsiteY1470" fmla="*/ 1159203 h 1471559"/>
                <a:gd name="connsiteX1471" fmla="*/ 117713 w 1117423"/>
                <a:gd name="connsiteY1471" fmla="*/ 1156360 h 1471559"/>
                <a:gd name="connsiteX1472" fmla="*/ 126259 w 1117423"/>
                <a:gd name="connsiteY1472" fmla="*/ 1155408 h 1471559"/>
                <a:gd name="connsiteX1473" fmla="*/ 127211 w 1117423"/>
                <a:gd name="connsiteY1473" fmla="*/ 1153506 h 1471559"/>
                <a:gd name="connsiteX1474" fmla="*/ 139552 w 1117423"/>
                <a:gd name="connsiteY1474" fmla="*/ 1148760 h 1471559"/>
                <a:gd name="connsiteX1475" fmla="*/ 142400 w 1117423"/>
                <a:gd name="connsiteY1475" fmla="*/ 1147818 h 1471559"/>
                <a:gd name="connsiteX1476" fmla="*/ 145249 w 1117423"/>
                <a:gd name="connsiteY1476" fmla="*/ 1146872 h 1471559"/>
                <a:gd name="connsiteX1477" fmla="*/ 146200 w 1117423"/>
                <a:gd name="connsiteY1477" fmla="*/ 1144975 h 1471559"/>
                <a:gd name="connsiteX1478" fmla="*/ 148098 w 1117423"/>
                <a:gd name="connsiteY1478" fmla="*/ 1141175 h 1471559"/>
                <a:gd name="connsiteX1479" fmla="*/ 149995 w 1117423"/>
                <a:gd name="connsiteY1479" fmla="*/ 1139277 h 1471559"/>
                <a:gd name="connsiteX1480" fmla="*/ 150946 w 1117423"/>
                <a:gd name="connsiteY1480" fmla="*/ 1137380 h 1471559"/>
                <a:gd name="connsiteX1481" fmla="*/ 144298 w 1117423"/>
                <a:gd name="connsiteY1481" fmla="*/ 1136429 h 1471559"/>
                <a:gd name="connsiteX1482" fmla="*/ 143347 w 1117423"/>
                <a:gd name="connsiteY1482" fmla="*/ 1142126 h 1471559"/>
                <a:gd name="connsiteX1483" fmla="*/ 140503 w 1117423"/>
                <a:gd name="connsiteY1483" fmla="*/ 1141175 h 1471559"/>
                <a:gd name="connsiteX1484" fmla="*/ 139552 w 1117423"/>
                <a:gd name="connsiteY1484" fmla="*/ 1140224 h 1471559"/>
                <a:gd name="connsiteX1485" fmla="*/ 135752 w 1117423"/>
                <a:gd name="connsiteY1485" fmla="*/ 1143072 h 1471559"/>
                <a:gd name="connsiteX1486" fmla="*/ 133854 w 1117423"/>
                <a:gd name="connsiteY1486" fmla="*/ 1146872 h 1471559"/>
                <a:gd name="connsiteX1487" fmla="*/ 125308 w 1117423"/>
                <a:gd name="connsiteY1487" fmla="*/ 1142126 h 1471559"/>
                <a:gd name="connsiteX1488" fmla="*/ 125308 w 1117423"/>
                <a:gd name="connsiteY1488" fmla="*/ 1135477 h 1471559"/>
                <a:gd name="connsiteX1489" fmla="*/ 131006 w 1117423"/>
                <a:gd name="connsiteY1489" fmla="*/ 1127883 h 1471559"/>
                <a:gd name="connsiteX1490" fmla="*/ 131957 w 1117423"/>
                <a:gd name="connsiteY1490" fmla="*/ 1127883 h 1471559"/>
                <a:gd name="connsiteX1491" fmla="*/ 131957 w 1117423"/>
                <a:gd name="connsiteY1491" fmla="*/ 1122185 h 1471559"/>
                <a:gd name="connsiteX1492" fmla="*/ 131006 w 1117423"/>
                <a:gd name="connsiteY1492" fmla="*/ 1121234 h 1471559"/>
                <a:gd name="connsiteX1493" fmla="*/ 122459 w 1117423"/>
                <a:gd name="connsiteY1493" fmla="*/ 1110790 h 1471559"/>
                <a:gd name="connsiteX1494" fmla="*/ 120562 w 1117423"/>
                <a:gd name="connsiteY1494" fmla="*/ 1109839 h 1471559"/>
                <a:gd name="connsiteX1495" fmla="*/ 118660 w 1117423"/>
                <a:gd name="connsiteY1495" fmla="*/ 1110790 h 1471559"/>
                <a:gd name="connsiteX1496" fmla="*/ 120562 w 1117423"/>
                <a:gd name="connsiteY1496" fmla="*/ 1109839 h 1471559"/>
                <a:gd name="connsiteX1497" fmla="*/ 121513 w 1117423"/>
                <a:gd name="connsiteY1497" fmla="*/ 1107942 h 1471559"/>
                <a:gd name="connsiteX1498" fmla="*/ 123411 w 1117423"/>
                <a:gd name="connsiteY1498" fmla="*/ 1106044 h 1471559"/>
                <a:gd name="connsiteX1499" fmla="*/ 125308 w 1117423"/>
                <a:gd name="connsiteY1499" fmla="*/ 1102244 h 1471559"/>
                <a:gd name="connsiteX1500" fmla="*/ 125308 w 1117423"/>
                <a:gd name="connsiteY1500" fmla="*/ 1103195 h 1471559"/>
                <a:gd name="connsiteX1501" fmla="*/ 125308 w 1117423"/>
                <a:gd name="connsiteY1501" fmla="*/ 1103195 h 1471559"/>
                <a:gd name="connsiteX1502" fmla="*/ 127211 w 1117423"/>
                <a:gd name="connsiteY1502" fmla="*/ 1105093 h 1471559"/>
                <a:gd name="connsiteX1503" fmla="*/ 127211 w 1117423"/>
                <a:gd name="connsiteY1503" fmla="*/ 1105093 h 1471559"/>
                <a:gd name="connsiteX1504" fmla="*/ 129108 w 1117423"/>
                <a:gd name="connsiteY1504" fmla="*/ 1104147 h 1471559"/>
                <a:gd name="connsiteX1505" fmla="*/ 131006 w 1117423"/>
                <a:gd name="connsiteY1505" fmla="*/ 1102244 h 1471559"/>
                <a:gd name="connsiteX1506" fmla="*/ 132903 w 1117423"/>
                <a:gd name="connsiteY1506" fmla="*/ 1101298 h 1471559"/>
                <a:gd name="connsiteX1507" fmla="*/ 136703 w 1117423"/>
                <a:gd name="connsiteY1507" fmla="*/ 1090854 h 1471559"/>
                <a:gd name="connsiteX1508" fmla="*/ 134805 w 1117423"/>
                <a:gd name="connsiteY1508" fmla="*/ 1089903 h 1471559"/>
                <a:gd name="connsiteX1509" fmla="*/ 131957 w 1117423"/>
                <a:gd name="connsiteY1509" fmla="*/ 1089903 h 1471559"/>
                <a:gd name="connsiteX1510" fmla="*/ 133854 w 1117423"/>
                <a:gd name="connsiteY1510" fmla="*/ 1086103 h 1471559"/>
                <a:gd name="connsiteX1511" fmla="*/ 134805 w 1117423"/>
                <a:gd name="connsiteY1511" fmla="*/ 1085157 h 1471559"/>
                <a:gd name="connsiteX1512" fmla="*/ 135752 w 1117423"/>
                <a:gd name="connsiteY1512" fmla="*/ 1086103 h 1471559"/>
                <a:gd name="connsiteX1513" fmla="*/ 135752 w 1117423"/>
                <a:gd name="connsiteY1513" fmla="*/ 1088006 h 1471559"/>
                <a:gd name="connsiteX1514" fmla="*/ 135752 w 1117423"/>
                <a:gd name="connsiteY1514" fmla="*/ 1088957 h 1471559"/>
                <a:gd name="connsiteX1515" fmla="*/ 139552 w 1117423"/>
                <a:gd name="connsiteY1515" fmla="*/ 1088006 h 1471559"/>
                <a:gd name="connsiteX1516" fmla="*/ 140503 w 1117423"/>
                <a:gd name="connsiteY1516" fmla="*/ 1088006 h 1471559"/>
                <a:gd name="connsiteX1517" fmla="*/ 141449 w 1117423"/>
                <a:gd name="connsiteY1517" fmla="*/ 1085157 h 1471559"/>
                <a:gd name="connsiteX1518" fmla="*/ 141449 w 1117423"/>
                <a:gd name="connsiteY1518" fmla="*/ 1084206 h 1471559"/>
                <a:gd name="connsiteX1519" fmla="*/ 145249 w 1117423"/>
                <a:gd name="connsiteY1519" fmla="*/ 1084206 h 1471559"/>
                <a:gd name="connsiteX1520" fmla="*/ 147147 w 1117423"/>
                <a:gd name="connsiteY1520" fmla="*/ 1085157 h 1471559"/>
                <a:gd name="connsiteX1521" fmla="*/ 152844 w 1117423"/>
                <a:gd name="connsiteY1521" fmla="*/ 1086103 h 1471559"/>
                <a:gd name="connsiteX1522" fmla="*/ 154741 w 1117423"/>
                <a:gd name="connsiteY1522" fmla="*/ 1086103 h 1471559"/>
                <a:gd name="connsiteX1523" fmla="*/ 155693 w 1117423"/>
                <a:gd name="connsiteY1523" fmla="*/ 1087055 h 1471559"/>
                <a:gd name="connsiteX1524" fmla="*/ 155693 w 1117423"/>
                <a:gd name="connsiteY1524" fmla="*/ 1087055 h 1471559"/>
                <a:gd name="connsiteX1525" fmla="*/ 163288 w 1117423"/>
                <a:gd name="connsiteY1525" fmla="*/ 1089903 h 1471559"/>
                <a:gd name="connsiteX1526" fmla="*/ 165190 w 1117423"/>
                <a:gd name="connsiteY1526" fmla="*/ 1090854 h 1471559"/>
                <a:gd name="connsiteX1527" fmla="*/ 167083 w 1117423"/>
                <a:gd name="connsiteY1527" fmla="*/ 1090854 h 1471559"/>
                <a:gd name="connsiteX1528" fmla="*/ 170882 w 1117423"/>
                <a:gd name="connsiteY1528" fmla="*/ 1090854 h 1471559"/>
                <a:gd name="connsiteX1529" fmla="*/ 172780 w 1117423"/>
                <a:gd name="connsiteY1529" fmla="*/ 1089903 h 1471559"/>
                <a:gd name="connsiteX1530" fmla="*/ 175629 w 1117423"/>
                <a:gd name="connsiteY1530" fmla="*/ 1088957 h 1471559"/>
                <a:gd name="connsiteX1531" fmla="*/ 176580 w 1117423"/>
                <a:gd name="connsiteY1531" fmla="*/ 1092752 h 1471559"/>
                <a:gd name="connsiteX1532" fmla="*/ 181326 w 1117423"/>
                <a:gd name="connsiteY1532" fmla="*/ 1097498 h 1471559"/>
                <a:gd name="connsiteX1533" fmla="*/ 185126 w 1117423"/>
                <a:gd name="connsiteY1533" fmla="*/ 1093703 h 1471559"/>
                <a:gd name="connsiteX1534" fmla="*/ 187023 w 1117423"/>
                <a:gd name="connsiteY1534" fmla="*/ 1091801 h 1471559"/>
                <a:gd name="connsiteX1535" fmla="*/ 187975 w 1117423"/>
                <a:gd name="connsiteY1535" fmla="*/ 1093703 h 1471559"/>
                <a:gd name="connsiteX1536" fmla="*/ 190823 w 1117423"/>
                <a:gd name="connsiteY1536" fmla="*/ 1091801 h 1471559"/>
                <a:gd name="connsiteX1537" fmla="*/ 191770 w 1117423"/>
                <a:gd name="connsiteY1537" fmla="*/ 1092752 h 1471559"/>
                <a:gd name="connsiteX1538" fmla="*/ 194618 w 1117423"/>
                <a:gd name="connsiteY1538" fmla="*/ 1091801 h 1471559"/>
                <a:gd name="connsiteX1539" fmla="*/ 196521 w 1117423"/>
                <a:gd name="connsiteY1539" fmla="*/ 1091801 h 1471559"/>
                <a:gd name="connsiteX1540" fmla="*/ 202218 w 1117423"/>
                <a:gd name="connsiteY1540" fmla="*/ 1093703 h 1471559"/>
                <a:gd name="connsiteX1541" fmla="*/ 206964 w 1117423"/>
                <a:gd name="connsiteY1541" fmla="*/ 1094649 h 1471559"/>
                <a:gd name="connsiteX1542" fmla="*/ 209813 w 1117423"/>
                <a:gd name="connsiteY1542" fmla="*/ 1099400 h 1471559"/>
                <a:gd name="connsiteX1543" fmla="*/ 216457 w 1117423"/>
                <a:gd name="connsiteY1543" fmla="*/ 1101298 h 1471559"/>
                <a:gd name="connsiteX1544" fmla="*/ 217408 w 1117423"/>
                <a:gd name="connsiteY1544" fmla="*/ 1105093 h 1471559"/>
                <a:gd name="connsiteX1545" fmla="*/ 221203 w 1117423"/>
                <a:gd name="connsiteY1545" fmla="*/ 1112693 h 1471559"/>
                <a:gd name="connsiteX1546" fmla="*/ 222154 w 1117423"/>
                <a:gd name="connsiteY1546" fmla="*/ 1114590 h 1471559"/>
                <a:gd name="connsiteX1547" fmla="*/ 225003 w 1117423"/>
                <a:gd name="connsiteY1547" fmla="*/ 1115537 h 1471559"/>
                <a:gd name="connsiteX1548" fmla="*/ 225003 w 1117423"/>
                <a:gd name="connsiteY1548" fmla="*/ 1113639 h 1471559"/>
                <a:gd name="connsiteX1549" fmla="*/ 221203 w 1117423"/>
                <a:gd name="connsiteY1549" fmla="*/ 1112693 h 1471559"/>
                <a:gd name="connsiteX1550" fmla="*/ 220257 w 1117423"/>
                <a:gd name="connsiteY1550" fmla="*/ 1110790 h 1471559"/>
                <a:gd name="connsiteX1551" fmla="*/ 219305 w 1117423"/>
                <a:gd name="connsiteY1551" fmla="*/ 1108893 h 1471559"/>
                <a:gd name="connsiteX1552" fmla="*/ 222154 w 1117423"/>
                <a:gd name="connsiteY1552" fmla="*/ 1103195 h 1471559"/>
                <a:gd name="connsiteX1553" fmla="*/ 226900 w 1117423"/>
                <a:gd name="connsiteY1553" fmla="*/ 1103195 h 1471559"/>
                <a:gd name="connsiteX1554" fmla="*/ 227852 w 1117423"/>
                <a:gd name="connsiteY1554" fmla="*/ 1102244 h 1471559"/>
                <a:gd name="connsiteX1555" fmla="*/ 228798 w 1117423"/>
                <a:gd name="connsiteY1555" fmla="*/ 1100347 h 1471559"/>
                <a:gd name="connsiteX1556" fmla="*/ 226900 w 1117423"/>
                <a:gd name="connsiteY1556" fmla="*/ 1092752 h 1471559"/>
                <a:gd name="connsiteX1557" fmla="*/ 230700 w 1117423"/>
                <a:gd name="connsiteY1557" fmla="*/ 1088957 h 1471559"/>
                <a:gd name="connsiteX1558" fmla="*/ 230700 w 1117423"/>
                <a:gd name="connsiteY1558" fmla="*/ 1087055 h 1471559"/>
                <a:gd name="connsiteX1559" fmla="*/ 229749 w 1117423"/>
                <a:gd name="connsiteY1559" fmla="*/ 1081357 h 1471559"/>
                <a:gd name="connsiteX1560" fmla="*/ 229749 w 1117423"/>
                <a:gd name="connsiteY1560" fmla="*/ 1078508 h 1471559"/>
                <a:gd name="connsiteX1561" fmla="*/ 237344 w 1117423"/>
                <a:gd name="connsiteY1561" fmla="*/ 1076611 h 1471559"/>
                <a:gd name="connsiteX1562" fmla="*/ 240193 w 1117423"/>
                <a:gd name="connsiteY1562" fmla="*/ 1078508 h 1471559"/>
                <a:gd name="connsiteX1563" fmla="*/ 244944 w 1117423"/>
                <a:gd name="connsiteY1563" fmla="*/ 1079460 h 1471559"/>
                <a:gd name="connsiteX1564" fmla="*/ 244944 w 1117423"/>
                <a:gd name="connsiteY1564" fmla="*/ 1078508 h 1471559"/>
                <a:gd name="connsiteX1565" fmla="*/ 243992 w 1117423"/>
                <a:gd name="connsiteY1565" fmla="*/ 1076611 h 1471559"/>
                <a:gd name="connsiteX1566" fmla="*/ 242090 w 1117423"/>
                <a:gd name="connsiteY1566" fmla="*/ 1073762 h 1471559"/>
                <a:gd name="connsiteX1567" fmla="*/ 241144 w 1117423"/>
                <a:gd name="connsiteY1567" fmla="*/ 1071865 h 1471559"/>
                <a:gd name="connsiteX1568" fmla="*/ 240193 w 1117423"/>
                <a:gd name="connsiteY1568" fmla="*/ 1069967 h 1471559"/>
                <a:gd name="connsiteX1569" fmla="*/ 237344 w 1117423"/>
                <a:gd name="connsiteY1569" fmla="*/ 1068065 h 1471559"/>
                <a:gd name="connsiteX1570" fmla="*/ 236398 w 1117423"/>
                <a:gd name="connsiteY1570" fmla="*/ 1067113 h 1471559"/>
                <a:gd name="connsiteX1571" fmla="*/ 239246 w 1117423"/>
                <a:gd name="connsiteY1571" fmla="*/ 1063319 h 1471559"/>
                <a:gd name="connsiteX1572" fmla="*/ 240193 w 1117423"/>
                <a:gd name="connsiteY1572" fmla="*/ 1060470 h 1471559"/>
                <a:gd name="connsiteX1573" fmla="*/ 244944 w 1117423"/>
                <a:gd name="connsiteY1573" fmla="*/ 1058572 h 1471559"/>
                <a:gd name="connsiteX1574" fmla="*/ 247787 w 1117423"/>
                <a:gd name="connsiteY1574" fmla="*/ 1059519 h 1471559"/>
                <a:gd name="connsiteX1575" fmla="*/ 246841 w 1117423"/>
                <a:gd name="connsiteY1575" fmla="*/ 1061416 h 1471559"/>
                <a:gd name="connsiteX1576" fmla="*/ 245890 w 1117423"/>
                <a:gd name="connsiteY1576" fmla="*/ 1062367 h 1471559"/>
                <a:gd name="connsiteX1577" fmla="*/ 244944 w 1117423"/>
                <a:gd name="connsiteY1577" fmla="*/ 1064270 h 1471559"/>
                <a:gd name="connsiteX1578" fmla="*/ 245890 w 1117423"/>
                <a:gd name="connsiteY1578" fmla="*/ 1066167 h 1471559"/>
                <a:gd name="connsiteX1579" fmla="*/ 250641 w 1117423"/>
                <a:gd name="connsiteY1579" fmla="*/ 1068065 h 1471559"/>
                <a:gd name="connsiteX1580" fmla="*/ 252539 w 1117423"/>
                <a:gd name="connsiteY1580" fmla="*/ 1069016 h 1471559"/>
                <a:gd name="connsiteX1581" fmla="*/ 253485 w 1117423"/>
                <a:gd name="connsiteY1581" fmla="*/ 1069967 h 1471559"/>
                <a:gd name="connsiteX1582" fmla="*/ 255387 w 1117423"/>
                <a:gd name="connsiteY1582" fmla="*/ 1071865 h 1471559"/>
                <a:gd name="connsiteX1583" fmla="*/ 257285 w 1117423"/>
                <a:gd name="connsiteY1583" fmla="*/ 1073762 h 1471559"/>
                <a:gd name="connsiteX1584" fmla="*/ 260133 w 1117423"/>
                <a:gd name="connsiteY1584" fmla="*/ 1075660 h 1471559"/>
                <a:gd name="connsiteX1585" fmla="*/ 263933 w 1117423"/>
                <a:gd name="connsiteY1585" fmla="*/ 1072811 h 1471559"/>
                <a:gd name="connsiteX1586" fmla="*/ 266777 w 1117423"/>
                <a:gd name="connsiteY1586" fmla="*/ 1075660 h 1471559"/>
                <a:gd name="connsiteX1587" fmla="*/ 268680 w 1117423"/>
                <a:gd name="connsiteY1587" fmla="*/ 1075660 h 1471559"/>
                <a:gd name="connsiteX1588" fmla="*/ 272475 w 1117423"/>
                <a:gd name="connsiteY1588" fmla="*/ 1080406 h 1471559"/>
                <a:gd name="connsiteX1589" fmla="*/ 274377 w 1117423"/>
                <a:gd name="connsiteY1589" fmla="*/ 1082308 h 1471559"/>
                <a:gd name="connsiteX1590" fmla="*/ 275323 w 1117423"/>
                <a:gd name="connsiteY1590" fmla="*/ 1083259 h 1471559"/>
                <a:gd name="connsiteX1591" fmla="*/ 276274 w 1117423"/>
                <a:gd name="connsiteY1591" fmla="*/ 1086103 h 1471559"/>
                <a:gd name="connsiteX1592" fmla="*/ 279123 w 1117423"/>
                <a:gd name="connsiteY1592" fmla="*/ 1083259 h 1471559"/>
                <a:gd name="connsiteX1593" fmla="*/ 278172 w 1117423"/>
                <a:gd name="connsiteY1593" fmla="*/ 1079460 h 1471559"/>
                <a:gd name="connsiteX1594" fmla="*/ 275323 w 1117423"/>
                <a:gd name="connsiteY1594" fmla="*/ 1071865 h 1471559"/>
                <a:gd name="connsiteX1595" fmla="*/ 277221 w 1117423"/>
                <a:gd name="connsiteY1595" fmla="*/ 1069967 h 1471559"/>
                <a:gd name="connsiteX1596" fmla="*/ 276274 w 1117423"/>
                <a:gd name="connsiteY1596" fmla="*/ 1069016 h 1471559"/>
                <a:gd name="connsiteX1597" fmla="*/ 266777 w 1117423"/>
                <a:gd name="connsiteY1597" fmla="*/ 1064270 h 1471559"/>
                <a:gd name="connsiteX1598" fmla="*/ 264880 w 1117423"/>
                <a:gd name="connsiteY1598" fmla="*/ 1062367 h 1471559"/>
                <a:gd name="connsiteX1599" fmla="*/ 263933 w 1117423"/>
                <a:gd name="connsiteY1599" fmla="*/ 1061416 h 1471559"/>
                <a:gd name="connsiteX1600" fmla="*/ 262031 w 1117423"/>
                <a:gd name="connsiteY1600" fmla="*/ 1059519 h 1471559"/>
                <a:gd name="connsiteX1601" fmla="*/ 262031 w 1117423"/>
                <a:gd name="connsiteY1601" fmla="*/ 1059519 h 1471559"/>
                <a:gd name="connsiteX1602" fmla="*/ 261085 w 1117423"/>
                <a:gd name="connsiteY1602" fmla="*/ 1053821 h 1471559"/>
                <a:gd name="connsiteX1603" fmla="*/ 259182 w 1117423"/>
                <a:gd name="connsiteY1603" fmla="*/ 1048124 h 1471559"/>
                <a:gd name="connsiteX1604" fmla="*/ 260133 w 1117423"/>
                <a:gd name="connsiteY1604" fmla="*/ 1045280 h 1471559"/>
                <a:gd name="connsiteX1605" fmla="*/ 261085 w 1117423"/>
                <a:gd name="connsiteY1605" fmla="*/ 1043378 h 1471559"/>
                <a:gd name="connsiteX1606" fmla="*/ 257285 w 1117423"/>
                <a:gd name="connsiteY1606" fmla="*/ 1040534 h 1471559"/>
                <a:gd name="connsiteX1607" fmla="*/ 256334 w 1117423"/>
                <a:gd name="connsiteY1607" fmla="*/ 1040534 h 1471559"/>
                <a:gd name="connsiteX1608" fmla="*/ 255387 w 1117423"/>
                <a:gd name="connsiteY1608" fmla="*/ 1041480 h 1471559"/>
                <a:gd name="connsiteX1609" fmla="*/ 253485 w 1117423"/>
                <a:gd name="connsiteY1609" fmla="*/ 1043378 h 1471559"/>
                <a:gd name="connsiteX1610" fmla="*/ 251587 w 1117423"/>
                <a:gd name="connsiteY1610" fmla="*/ 1045280 h 1471559"/>
                <a:gd name="connsiteX1611" fmla="*/ 251587 w 1117423"/>
                <a:gd name="connsiteY1611" fmla="*/ 1047178 h 1471559"/>
                <a:gd name="connsiteX1612" fmla="*/ 246841 w 1117423"/>
                <a:gd name="connsiteY1612" fmla="*/ 1046226 h 1471559"/>
                <a:gd name="connsiteX1613" fmla="*/ 243041 w 1117423"/>
                <a:gd name="connsiteY1613" fmla="*/ 1046226 h 1471559"/>
                <a:gd name="connsiteX1614" fmla="*/ 243041 w 1117423"/>
                <a:gd name="connsiteY1614" fmla="*/ 1047178 h 1471559"/>
                <a:gd name="connsiteX1615" fmla="*/ 235446 w 1117423"/>
                <a:gd name="connsiteY1615" fmla="*/ 1049075 h 1471559"/>
                <a:gd name="connsiteX1616" fmla="*/ 225003 w 1117423"/>
                <a:gd name="connsiteY1616" fmla="*/ 1050978 h 1471559"/>
                <a:gd name="connsiteX1617" fmla="*/ 216457 w 1117423"/>
                <a:gd name="connsiteY1617" fmla="*/ 1048124 h 1471559"/>
                <a:gd name="connsiteX1618" fmla="*/ 216457 w 1117423"/>
                <a:gd name="connsiteY1618" fmla="*/ 1050026 h 1471559"/>
                <a:gd name="connsiteX1619" fmla="*/ 215510 w 1117423"/>
                <a:gd name="connsiteY1619" fmla="*/ 1048124 h 1471559"/>
                <a:gd name="connsiteX1620" fmla="*/ 204116 w 1117423"/>
                <a:gd name="connsiteY1620" fmla="*/ 1044329 h 1471559"/>
                <a:gd name="connsiteX1621" fmla="*/ 198418 w 1117423"/>
                <a:gd name="connsiteY1621" fmla="*/ 1041480 h 1471559"/>
                <a:gd name="connsiteX1622" fmla="*/ 195570 w 1117423"/>
                <a:gd name="connsiteY1622" fmla="*/ 1040534 h 1471559"/>
                <a:gd name="connsiteX1623" fmla="*/ 189872 w 1117423"/>
                <a:gd name="connsiteY1623" fmla="*/ 1038631 h 1471559"/>
                <a:gd name="connsiteX1624" fmla="*/ 180375 w 1117423"/>
                <a:gd name="connsiteY1624" fmla="*/ 1035783 h 1471559"/>
                <a:gd name="connsiteX1625" fmla="*/ 172780 w 1117423"/>
                <a:gd name="connsiteY1625" fmla="*/ 1029139 h 1471559"/>
                <a:gd name="connsiteX1626" fmla="*/ 175629 w 1117423"/>
                <a:gd name="connsiteY1626" fmla="*/ 1026290 h 1471559"/>
                <a:gd name="connsiteX1627" fmla="*/ 163288 w 1117423"/>
                <a:gd name="connsiteY1627" fmla="*/ 1021554 h 1471559"/>
                <a:gd name="connsiteX1628" fmla="*/ 154741 w 1117423"/>
                <a:gd name="connsiteY1628" fmla="*/ 1015857 h 1471559"/>
                <a:gd name="connsiteX1629" fmla="*/ 153795 w 1117423"/>
                <a:gd name="connsiteY1629" fmla="*/ 1014905 h 1471559"/>
                <a:gd name="connsiteX1630" fmla="*/ 150946 w 1117423"/>
                <a:gd name="connsiteY1630" fmla="*/ 1012057 h 1471559"/>
                <a:gd name="connsiteX1631" fmla="*/ 149995 w 1117423"/>
                <a:gd name="connsiteY1631" fmla="*/ 1012057 h 1471559"/>
                <a:gd name="connsiteX1632" fmla="*/ 147147 w 1117423"/>
                <a:gd name="connsiteY1632" fmla="*/ 1009208 h 1471559"/>
                <a:gd name="connsiteX1633" fmla="*/ 142400 w 1117423"/>
                <a:gd name="connsiteY1633" fmla="*/ 1009208 h 1471559"/>
                <a:gd name="connsiteX1634" fmla="*/ 144298 w 1117423"/>
                <a:gd name="connsiteY1634" fmla="*/ 1008262 h 1471559"/>
                <a:gd name="connsiteX1635" fmla="*/ 145249 w 1117423"/>
                <a:gd name="connsiteY1635" fmla="*/ 1006359 h 1471559"/>
                <a:gd name="connsiteX1636" fmla="*/ 144298 w 1117423"/>
                <a:gd name="connsiteY1636" fmla="*/ 1002564 h 1471559"/>
                <a:gd name="connsiteX1637" fmla="*/ 141449 w 1117423"/>
                <a:gd name="connsiteY1637" fmla="*/ 1001613 h 1471559"/>
                <a:gd name="connsiteX1638" fmla="*/ 142400 w 1117423"/>
                <a:gd name="connsiteY1638" fmla="*/ 997813 h 1471559"/>
                <a:gd name="connsiteX1639" fmla="*/ 143347 w 1117423"/>
                <a:gd name="connsiteY1639" fmla="*/ 993067 h 1471559"/>
                <a:gd name="connsiteX1640" fmla="*/ 150946 w 1117423"/>
                <a:gd name="connsiteY1640" fmla="*/ 993067 h 1471559"/>
                <a:gd name="connsiteX1641" fmla="*/ 154741 w 1117423"/>
                <a:gd name="connsiteY1641" fmla="*/ 991170 h 1471559"/>
                <a:gd name="connsiteX1642" fmla="*/ 153795 w 1117423"/>
                <a:gd name="connsiteY1642" fmla="*/ 988321 h 1471559"/>
                <a:gd name="connsiteX1643" fmla="*/ 153795 w 1117423"/>
                <a:gd name="connsiteY1643" fmla="*/ 987370 h 1471559"/>
                <a:gd name="connsiteX1644" fmla="*/ 155693 w 1117423"/>
                <a:gd name="connsiteY1644" fmla="*/ 984521 h 1471559"/>
                <a:gd name="connsiteX1645" fmla="*/ 160439 w 1117423"/>
                <a:gd name="connsiteY1645" fmla="*/ 978829 h 1471559"/>
                <a:gd name="connsiteX1646" fmla="*/ 160439 w 1117423"/>
                <a:gd name="connsiteY1646" fmla="*/ 977877 h 1471559"/>
                <a:gd name="connsiteX1647" fmla="*/ 162336 w 1117423"/>
                <a:gd name="connsiteY1647" fmla="*/ 975975 h 1471559"/>
                <a:gd name="connsiteX1648" fmla="*/ 165190 w 1117423"/>
                <a:gd name="connsiteY1648" fmla="*/ 971229 h 1471559"/>
                <a:gd name="connsiteX1649" fmla="*/ 166136 w 1117423"/>
                <a:gd name="connsiteY1649" fmla="*/ 971229 h 1471559"/>
                <a:gd name="connsiteX1650" fmla="*/ 166136 w 1117423"/>
                <a:gd name="connsiteY1650" fmla="*/ 970277 h 1471559"/>
                <a:gd name="connsiteX1651" fmla="*/ 168034 w 1117423"/>
                <a:gd name="connsiteY1651" fmla="*/ 967434 h 1471559"/>
                <a:gd name="connsiteX1652" fmla="*/ 178477 w 1117423"/>
                <a:gd name="connsiteY1652" fmla="*/ 954142 h 1471559"/>
                <a:gd name="connsiteX1653" fmla="*/ 179429 w 1117423"/>
                <a:gd name="connsiteY1653" fmla="*/ 953190 h 1471559"/>
                <a:gd name="connsiteX1654" fmla="*/ 188926 w 1117423"/>
                <a:gd name="connsiteY1654" fmla="*/ 956985 h 1471559"/>
                <a:gd name="connsiteX1655" fmla="*/ 187023 w 1117423"/>
                <a:gd name="connsiteY1655" fmla="*/ 955088 h 1471559"/>
                <a:gd name="connsiteX1656" fmla="*/ 187975 w 1117423"/>
                <a:gd name="connsiteY1656" fmla="*/ 953190 h 1471559"/>
                <a:gd name="connsiteX1657" fmla="*/ 185126 w 1117423"/>
                <a:gd name="connsiteY1657" fmla="*/ 952239 h 1471559"/>
                <a:gd name="connsiteX1658" fmla="*/ 183228 w 1117423"/>
                <a:gd name="connsiteY1658" fmla="*/ 953190 h 1471559"/>
                <a:gd name="connsiteX1659" fmla="*/ 183228 w 1117423"/>
                <a:gd name="connsiteY1659" fmla="*/ 953190 h 1471559"/>
                <a:gd name="connsiteX1660" fmla="*/ 182277 w 1117423"/>
                <a:gd name="connsiteY1660" fmla="*/ 947493 h 1471559"/>
                <a:gd name="connsiteX1661" fmla="*/ 184175 w 1117423"/>
                <a:gd name="connsiteY1661" fmla="*/ 945595 h 1471559"/>
                <a:gd name="connsiteX1662" fmla="*/ 186072 w 1117423"/>
                <a:gd name="connsiteY1662" fmla="*/ 942747 h 1471559"/>
                <a:gd name="connsiteX1663" fmla="*/ 187975 w 1117423"/>
                <a:gd name="connsiteY1663" fmla="*/ 940849 h 1471559"/>
                <a:gd name="connsiteX1664" fmla="*/ 187975 w 1117423"/>
                <a:gd name="connsiteY1664" fmla="*/ 940849 h 1471559"/>
                <a:gd name="connsiteX1665" fmla="*/ 188926 w 1117423"/>
                <a:gd name="connsiteY1665" fmla="*/ 939898 h 1471559"/>
                <a:gd name="connsiteX1666" fmla="*/ 190823 w 1117423"/>
                <a:gd name="connsiteY1666" fmla="*/ 938947 h 1471559"/>
                <a:gd name="connsiteX1667" fmla="*/ 193672 w 1117423"/>
                <a:gd name="connsiteY1667" fmla="*/ 935152 h 1471559"/>
                <a:gd name="connsiteX1668" fmla="*/ 194618 w 1117423"/>
                <a:gd name="connsiteY1668" fmla="*/ 933249 h 1471559"/>
                <a:gd name="connsiteX1669" fmla="*/ 195570 w 1117423"/>
                <a:gd name="connsiteY1669" fmla="*/ 929454 h 1471559"/>
                <a:gd name="connsiteX1670" fmla="*/ 196521 w 1117423"/>
                <a:gd name="connsiteY1670" fmla="*/ 928503 h 1471559"/>
                <a:gd name="connsiteX1671" fmla="*/ 197467 w 1117423"/>
                <a:gd name="connsiteY1671" fmla="*/ 923757 h 1471559"/>
                <a:gd name="connsiteX1672" fmla="*/ 198418 w 1117423"/>
                <a:gd name="connsiteY1672" fmla="*/ 921859 h 1471559"/>
                <a:gd name="connsiteX1673" fmla="*/ 199365 w 1117423"/>
                <a:gd name="connsiteY1673" fmla="*/ 916162 h 1471559"/>
                <a:gd name="connsiteX1674" fmla="*/ 206013 w 1117423"/>
                <a:gd name="connsiteY1674" fmla="*/ 913313 h 1471559"/>
                <a:gd name="connsiteX1675" fmla="*/ 207916 w 1117423"/>
                <a:gd name="connsiteY1675" fmla="*/ 912362 h 1471559"/>
                <a:gd name="connsiteX1676" fmla="*/ 210759 w 1117423"/>
                <a:gd name="connsiteY1676" fmla="*/ 911416 h 1471559"/>
                <a:gd name="connsiteX1677" fmla="*/ 212662 w 1117423"/>
                <a:gd name="connsiteY1677" fmla="*/ 909523 h 1471559"/>
                <a:gd name="connsiteX1678" fmla="*/ 211711 w 1117423"/>
                <a:gd name="connsiteY1678" fmla="*/ 905728 h 1471559"/>
                <a:gd name="connsiteX1679" fmla="*/ 211711 w 1117423"/>
                <a:gd name="connsiteY1679" fmla="*/ 892436 h 1471559"/>
                <a:gd name="connsiteX1680" fmla="*/ 213608 w 1117423"/>
                <a:gd name="connsiteY1680" fmla="*/ 890534 h 1471559"/>
                <a:gd name="connsiteX1681" fmla="*/ 220257 w 1117423"/>
                <a:gd name="connsiteY1681" fmla="*/ 882939 h 1471559"/>
                <a:gd name="connsiteX1682" fmla="*/ 219305 w 1117423"/>
                <a:gd name="connsiteY1682" fmla="*/ 880090 h 1471559"/>
                <a:gd name="connsiteX1683" fmla="*/ 219305 w 1117423"/>
                <a:gd name="connsiteY1683" fmla="*/ 877241 h 1471559"/>
                <a:gd name="connsiteX1684" fmla="*/ 219305 w 1117423"/>
                <a:gd name="connsiteY1684" fmla="*/ 864895 h 1471559"/>
                <a:gd name="connsiteX1685" fmla="*/ 219305 w 1117423"/>
                <a:gd name="connsiteY1685" fmla="*/ 863949 h 1471559"/>
                <a:gd name="connsiteX1686" fmla="*/ 211711 w 1117423"/>
                <a:gd name="connsiteY1686" fmla="*/ 863949 h 1471559"/>
                <a:gd name="connsiteX1687" fmla="*/ 206013 w 1117423"/>
                <a:gd name="connsiteY1687" fmla="*/ 860149 h 1471559"/>
                <a:gd name="connsiteX1688" fmla="*/ 203164 w 1117423"/>
                <a:gd name="connsiteY1688" fmla="*/ 858252 h 1471559"/>
                <a:gd name="connsiteX1689" fmla="*/ 200316 w 1117423"/>
                <a:gd name="connsiteY1689" fmla="*/ 852554 h 1471559"/>
                <a:gd name="connsiteX1690" fmla="*/ 199365 w 1117423"/>
                <a:gd name="connsiteY1690" fmla="*/ 851608 h 1471559"/>
                <a:gd name="connsiteX1691" fmla="*/ 189872 w 1117423"/>
                <a:gd name="connsiteY1691" fmla="*/ 848759 h 1471559"/>
                <a:gd name="connsiteX1692" fmla="*/ 189872 w 1117423"/>
                <a:gd name="connsiteY1692" fmla="*/ 835467 h 1471559"/>
                <a:gd name="connsiteX1693" fmla="*/ 190823 w 1117423"/>
                <a:gd name="connsiteY1693" fmla="*/ 832618 h 1471559"/>
                <a:gd name="connsiteX1694" fmla="*/ 188926 w 1117423"/>
                <a:gd name="connsiteY1694" fmla="*/ 825023 h 1471559"/>
                <a:gd name="connsiteX1695" fmla="*/ 190823 w 1117423"/>
                <a:gd name="connsiteY1695" fmla="*/ 823121 h 1471559"/>
                <a:gd name="connsiteX1696" fmla="*/ 190823 w 1117423"/>
                <a:gd name="connsiteY1696" fmla="*/ 822170 h 1471559"/>
                <a:gd name="connsiteX1697" fmla="*/ 191770 w 1117423"/>
                <a:gd name="connsiteY1697" fmla="*/ 818375 h 1471559"/>
                <a:gd name="connsiteX1698" fmla="*/ 197467 w 1117423"/>
                <a:gd name="connsiteY1698" fmla="*/ 818375 h 1471559"/>
                <a:gd name="connsiteX1699" fmla="*/ 197467 w 1117423"/>
                <a:gd name="connsiteY1699" fmla="*/ 817424 h 1471559"/>
                <a:gd name="connsiteX1700" fmla="*/ 205062 w 1117423"/>
                <a:gd name="connsiteY1700" fmla="*/ 794639 h 1471559"/>
                <a:gd name="connsiteX1701" fmla="*/ 206964 w 1117423"/>
                <a:gd name="connsiteY1701" fmla="*/ 788942 h 1471559"/>
                <a:gd name="connsiteX1702" fmla="*/ 206964 w 1117423"/>
                <a:gd name="connsiteY1702" fmla="*/ 787044 h 1471559"/>
                <a:gd name="connsiteX1703" fmla="*/ 207916 w 1117423"/>
                <a:gd name="connsiteY1703" fmla="*/ 782308 h 1471559"/>
                <a:gd name="connsiteX1704" fmla="*/ 210759 w 1117423"/>
                <a:gd name="connsiteY1704" fmla="*/ 777557 h 1471559"/>
                <a:gd name="connsiteX1705" fmla="*/ 211711 w 1117423"/>
                <a:gd name="connsiteY1705" fmla="*/ 780405 h 1471559"/>
                <a:gd name="connsiteX1706" fmla="*/ 212662 w 1117423"/>
                <a:gd name="connsiteY1706" fmla="*/ 781357 h 1471559"/>
                <a:gd name="connsiteX1707" fmla="*/ 213608 w 1117423"/>
                <a:gd name="connsiteY1707" fmla="*/ 783254 h 1471559"/>
                <a:gd name="connsiteX1708" fmla="*/ 221203 w 1117423"/>
                <a:gd name="connsiteY1708" fmla="*/ 785142 h 1471559"/>
                <a:gd name="connsiteX1709" fmla="*/ 226900 w 1117423"/>
                <a:gd name="connsiteY1709" fmla="*/ 786093 h 1471559"/>
                <a:gd name="connsiteX1710" fmla="*/ 228798 w 1117423"/>
                <a:gd name="connsiteY1710" fmla="*/ 787044 h 1471559"/>
                <a:gd name="connsiteX1711" fmla="*/ 229749 w 1117423"/>
                <a:gd name="connsiteY1711" fmla="*/ 787995 h 1471559"/>
                <a:gd name="connsiteX1712" fmla="*/ 234495 w 1117423"/>
                <a:gd name="connsiteY1712" fmla="*/ 795590 h 1471559"/>
                <a:gd name="connsiteX1713" fmla="*/ 235446 w 1117423"/>
                <a:gd name="connsiteY1713" fmla="*/ 795590 h 1471559"/>
                <a:gd name="connsiteX1714" fmla="*/ 237344 w 1117423"/>
                <a:gd name="connsiteY1714" fmla="*/ 792741 h 1471559"/>
                <a:gd name="connsiteX1715" fmla="*/ 239246 w 1117423"/>
                <a:gd name="connsiteY1715" fmla="*/ 790839 h 1471559"/>
                <a:gd name="connsiteX1716" fmla="*/ 242090 w 1117423"/>
                <a:gd name="connsiteY1716" fmla="*/ 788942 h 1471559"/>
                <a:gd name="connsiteX1717" fmla="*/ 245890 w 1117423"/>
                <a:gd name="connsiteY1717" fmla="*/ 788942 h 1471559"/>
                <a:gd name="connsiteX1718" fmla="*/ 250641 w 1117423"/>
                <a:gd name="connsiteY1718" fmla="*/ 789893 h 1471559"/>
                <a:gd name="connsiteX1719" fmla="*/ 256334 w 1117423"/>
                <a:gd name="connsiteY1719" fmla="*/ 791790 h 1471559"/>
                <a:gd name="connsiteX1720" fmla="*/ 258236 w 1117423"/>
                <a:gd name="connsiteY1720" fmla="*/ 801288 h 1471559"/>
                <a:gd name="connsiteX1721" fmla="*/ 259182 w 1117423"/>
                <a:gd name="connsiteY1721" fmla="*/ 813629 h 1471559"/>
                <a:gd name="connsiteX1722" fmla="*/ 258236 w 1117423"/>
                <a:gd name="connsiteY1722" fmla="*/ 820272 h 1471559"/>
                <a:gd name="connsiteX1723" fmla="*/ 258236 w 1117423"/>
                <a:gd name="connsiteY1723" fmla="*/ 824072 h 1471559"/>
                <a:gd name="connsiteX1724" fmla="*/ 258236 w 1117423"/>
                <a:gd name="connsiteY1724" fmla="*/ 825023 h 1471559"/>
                <a:gd name="connsiteX1725" fmla="*/ 257285 w 1117423"/>
                <a:gd name="connsiteY1725" fmla="*/ 825970 h 1471559"/>
                <a:gd name="connsiteX1726" fmla="*/ 256334 w 1117423"/>
                <a:gd name="connsiteY1726" fmla="*/ 830721 h 1471559"/>
                <a:gd name="connsiteX1727" fmla="*/ 254436 w 1117423"/>
                <a:gd name="connsiteY1727" fmla="*/ 833565 h 1471559"/>
                <a:gd name="connsiteX1728" fmla="*/ 248739 w 1117423"/>
                <a:gd name="connsiteY1728" fmla="*/ 836413 h 1471559"/>
                <a:gd name="connsiteX1729" fmla="*/ 249690 w 1117423"/>
                <a:gd name="connsiteY1729" fmla="*/ 841160 h 1471559"/>
                <a:gd name="connsiteX1730" fmla="*/ 252539 w 1117423"/>
                <a:gd name="connsiteY1730" fmla="*/ 843062 h 1471559"/>
                <a:gd name="connsiteX1731" fmla="*/ 254436 w 1117423"/>
                <a:gd name="connsiteY1731" fmla="*/ 844013 h 1471559"/>
                <a:gd name="connsiteX1732" fmla="*/ 257285 w 1117423"/>
                <a:gd name="connsiteY1732" fmla="*/ 846857 h 1471559"/>
                <a:gd name="connsiteX1733" fmla="*/ 254436 w 1117423"/>
                <a:gd name="connsiteY1733" fmla="*/ 851608 h 1471559"/>
                <a:gd name="connsiteX1734" fmla="*/ 254436 w 1117423"/>
                <a:gd name="connsiteY1734" fmla="*/ 854457 h 1471559"/>
                <a:gd name="connsiteX1735" fmla="*/ 255387 w 1117423"/>
                <a:gd name="connsiteY1735" fmla="*/ 859203 h 1471559"/>
                <a:gd name="connsiteX1736" fmla="*/ 265831 w 1117423"/>
                <a:gd name="connsiteY1736" fmla="*/ 859203 h 1471559"/>
                <a:gd name="connsiteX1737" fmla="*/ 270577 w 1117423"/>
                <a:gd name="connsiteY1737" fmla="*/ 860149 h 1471559"/>
                <a:gd name="connsiteX1738" fmla="*/ 275323 w 1117423"/>
                <a:gd name="connsiteY1738" fmla="*/ 862052 h 1471559"/>
                <a:gd name="connsiteX1739" fmla="*/ 276274 w 1117423"/>
                <a:gd name="connsiteY1739" fmla="*/ 857300 h 1471559"/>
                <a:gd name="connsiteX1740" fmla="*/ 277221 w 1117423"/>
                <a:gd name="connsiteY1740" fmla="*/ 853505 h 1471559"/>
                <a:gd name="connsiteX1741" fmla="*/ 279123 w 1117423"/>
                <a:gd name="connsiteY1741" fmla="*/ 853505 h 1471559"/>
                <a:gd name="connsiteX1742" fmla="*/ 286698 w 1117423"/>
                <a:gd name="connsiteY1742" fmla="*/ 848759 h 1471559"/>
                <a:gd name="connsiteX1743" fmla="*/ 288601 w 1117423"/>
                <a:gd name="connsiteY1743" fmla="*/ 845911 h 1471559"/>
                <a:gd name="connsiteX1744" fmla="*/ 288601 w 1117423"/>
                <a:gd name="connsiteY1744" fmla="*/ 844959 h 1471559"/>
                <a:gd name="connsiteX1745" fmla="*/ 293367 w 1117423"/>
                <a:gd name="connsiteY1745" fmla="*/ 842111 h 1471559"/>
                <a:gd name="connsiteX1746" fmla="*/ 296196 w 1117423"/>
                <a:gd name="connsiteY1746" fmla="*/ 842111 h 1471559"/>
                <a:gd name="connsiteX1747" fmla="*/ 302859 w 1117423"/>
                <a:gd name="connsiteY1747" fmla="*/ 846857 h 1471559"/>
                <a:gd name="connsiteX1748" fmla="*/ 299991 w 1117423"/>
                <a:gd name="connsiteY1748" fmla="*/ 853505 h 1471559"/>
                <a:gd name="connsiteX1749" fmla="*/ 300962 w 1117423"/>
                <a:gd name="connsiteY1749" fmla="*/ 856354 h 1471559"/>
                <a:gd name="connsiteX1750" fmla="*/ 302859 w 1117423"/>
                <a:gd name="connsiteY1750" fmla="*/ 860149 h 1471559"/>
                <a:gd name="connsiteX1751" fmla="*/ 303790 w 1117423"/>
                <a:gd name="connsiteY1751" fmla="*/ 862052 h 1471559"/>
                <a:gd name="connsiteX1752" fmla="*/ 304757 w 1117423"/>
                <a:gd name="connsiteY1752" fmla="*/ 862998 h 1471559"/>
                <a:gd name="connsiteX1753" fmla="*/ 305688 w 1117423"/>
                <a:gd name="connsiteY1753" fmla="*/ 864895 h 1471559"/>
                <a:gd name="connsiteX1754" fmla="*/ 306659 w 1117423"/>
                <a:gd name="connsiteY1754" fmla="*/ 865847 h 1471559"/>
                <a:gd name="connsiteX1755" fmla="*/ 307585 w 1117423"/>
                <a:gd name="connsiteY1755" fmla="*/ 867749 h 1471559"/>
                <a:gd name="connsiteX1756" fmla="*/ 308556 w 1117423"/>
                <a:gd name="connsiteY1756" fmla="*/ 868695 h 1471559"/>
                <a:gd name="connsiteX1757" fmla="*/ 310434 w 1117423"/>
                <a:gd name="connsiteY1757" fmla="*/ 871544 h 1471559"/>
                <a:gd name="connsiteX1758" fmla="*/ 309488 w 1117423"/>
                <a:gd name="connsiteY1758" fmla="*/ 876290 h 1471559"/>
                <a:gd name="connsiteX1759" fmla="*/ 317083 w 1117423"/>
                <a:gd name="connsiteY1759" fmla="*/ 885787 h 1471559"/>
                <a:gd name="connsiteX1760" fmla="*/ 320878 w 1117423"/>
                <a:gd name="connsiteY1760" fmla="*/ 896231 h 1471559"/>
                <a:gd name="connsiteX1761" fmla="*/ 320878 w 1117423"/>
                <a:gd name="connsiteY1761" fmla="*/ 898134 h 1471559"/>
                <a:gd name="connsiteX1762" fmla="*/ 320878 w 1117423"/>
                <a:gd name="connsiteY1762" fmla="*/ 899080 h 1471559"/>
                <a:gd name="connsiteX1763" fmla="*/ 321829 w 1117423"/>
                <a:gd name="connsiteY1763" fmla="*/ 900031 h 1471559"/>
                <a:gd name="connsiteX1764" fmla="*/ 322780 w 1117423"/>
                <a:gd name="connsiteY1764" fmla="*/ 900977 h 1471559"/>
                <a:gd name="connsiteX1765" fmla="*/ 333224 w 1117423"/>
                <a:gd name="connsiteY1765" fmla="*/ 898134 h 1471559"/>
                <a:gd name="connsiteX1766" fmla="*/ 338921 w 1117423"/>
                <a:gd name="connsiteY1766" fmla="*/ 894334 h 1471559"/>
                <a:gd name="connsiteX1767" fmla="*/ 341770 w 1117423"/>
                <a:gd name="connsiteY1767" fmla="*/ 890534 h 1471559"/>
                <a:gd name="connsiteX1768" fmla="*/ 347467 w 1117423"/>
                <a:gd name="connsiteY1768" fmla="*/ 889582 h 1471559"/>
                <a:gd name="connsiteX1769" fmla="*/ 350316 w 1117423"/>
                <a:gd name="connsiteY1769" fmla="*/ 893382 h 1471559"/>
                <a:gd name="connsiteX1770" fmla="*/ 352213 w 1117423"/>
                <a:gd name="connsiteY1770" fmla="*/ 895280 h 1471559"/>
                <a:gd name="connsiteX1771" fmla="*/ 353160 w 1117423"/>
                <a:gd name="connsiteY1771" fmla="*/ 896231 h 1471559"/>
                <a:gd name="connsiteX1772" fmla="*/ 355062 w 1117423"/>
                <a:gd name="connsiteY1772" fmla="*/ 901928 h 1471559"/>
                <a:gd name="connsiteX1773" fmla="*/ 384495 w 1117423"/>
                <a:gd name="connsiteY1773" fmla="*/ 887685 h 1471559"/>
                <a:gd name="connsiteX1774" fmla="*/ 390193 w 1117423"/>
                <a:gd name="connsiteY1774" fmla="*/ 882939 h 1471559"/>
                <a:gd name="connsiteX1775" fmla="*/ 394939 w 1117423"/>
                <a:gd name="connsiteY1775" fmla="*/ 879139 h 1471559"/>
                <a:gd name="connsiteX1776" fmla="*/ 396836 w 1117423"/>
                <a:gd name="connsiteY1776" fmla="*/ 878193 h 1471559"/>
                <a:gd name="connsiteX1777" fmla="*/ 399685 w 1117423"/>
                <a:gd name="connsiteY1777" fmla="*/ 875344 h 1471559"/>
                <a:gd name="connsiteX1778" fmla="*/ 402534 w 1117423"/>
                <a:gd name="connsiteY1778" fmla="*/ 874393 h 1471559"/>
                <a:gd name="connsiteX1779" fmla="*/ 409182 w 1117423"/>
                <a:gd name="connsiteY1779" fmla="*/ 870593 h 1471559"/>
                <a:gd name="connsiteX1780" fmla="*/ 409182 w 1117423"/>
                <a:gd name="connsiteY1780" fmla="*/ 871544 h 1471559"/>
                <a:gd name="connsiteX1781" fmla="*/ 410129 w 1117423"/>
                <a:gd name="connsiteY1781" fmla="*/ 872495 h 1471559"/>
                <a:gd name="connsiteX1782" fmla="*/ 411080 w 1117423"/>
                <a:gd name="connsiteY1782" fmla="*/ 875344 h 1471559"/>
                <a:gd name="connsiteX1783" fmla="*/ 413929 w 1117423"/>
                <a:gd name="connsiteY1783" fmla="*/ 880090 h 1471559"/>
                <a:gd name="connsiteX1784" fmla="*/ 414875 w 1117423"/>
                <a:gd name="connsiteY1784" fmla="*/ 881988 h 1471559"/>
                <a:gd name="connsiteX1785" fmla="*/ 422475 w 1117423"/>
                <a:gd name="connsiteY1785" fmla="*/ 881041 h 1471559"/>
                <a:gd name="connsiteX1786" fmla="*/ 424372 w 1117423"/>
                <a:gd name="connsiteY1786" fmla="*/ 880090 h 1471559"/>
                <a:gd name="connsiteX1787" fmla="*/ 426270 w 1117423"/>
                <a:gd name="connsiteY1787" fmla="*/ 879139 h 1471559"/>
                <a:gd name="connsiteX1788" fmla="*/ 428172 w 1117423"/>
                <a:gd name="connsiteY1788" fmla="*/ 877241 h 1471559"/>
                <a:gd name="connsiteX1789" fmla="*/ 430070 w 1117423"/>
                <a:gd name="connsiteY1789" fmla="*/ 874393 h 1471559"/>
                <a:gd name="connsiteX1790" fmla="*/ 431016 w 1117423"/>
                <a:gd name="connsiteY1790" fmla="*/ 873446 h 1471559"/>
                <a:gd name="connsiteX1791" fmla="*/ 431967 w 1117423"/>
                <a:gd name="connsiteY1791" fmla="*/ 870593 h 1471559"/>
                <a:gd name="connsiteX1792" fmla="*/ 432918 w 1117423"/>
                <a:gd name="connsiteY1792" fmla="*/ 870593 h 1471559"/>
                <a:gd name="connsiteX1793" fmla="*/ 434816 w 1117423"/>
                <a:gd name="connsiteY1793" fmla="*/ 872495 h 1471559"/>
                <a:gd name="connsiteX1794" fmla="*/ 443362 w 1117423"/>
                <a:gd name="connsiteY1794" fmla="*/ 903826 h 1471559"/>
                <a:gd name="connsiteX1795" fmla="*/ 449059 w 1117423"/>
                <a:gd name="connsiteY1795" fmla="*/ 909523 h 1471559"/>
                <a:gd name="connsiteX1796" fmla="*/ 458552 w 1117423"/>
                <a:gd name="connsiteY1796" fmla="*/ 908572 h 1471559"/>
                <a:gd name="connsiteX1797" fmla="*/ 461400 w 1117423"/>
                <a:gd name="connsiteY1797" fmla="*/ 908572 h 1471559"/>
                <a:gd name="connsiteX1798" fmla="*/ 463298 w 1117423"/>
                <a:gd name="connsiteY1798" fmla="*/ 907626 h 1471559"/>
                <a:gd name="connsiteX1799" fmla="*/ 464249 w 1117423"/>
                <a:gd name="connsiteY1799" fmla="*/ 907626 h 1471559"/>
                <a:gd name="connsiteX1800" fmla="*/ 465200 w 1117423"/>
                <a:gd name="connsiteY1800" fmla="*/ 903826 h 1471559"/>
                <a:gd name="connsiteX1801" fmla="*/ 467098 w 1117423"/>
                <a:gd name="connsiteY1801" fmla="*/ 900977 h 1471559"/>
                <a:gd name="connsiteX1802" fmla="*/ 467098 w 1117423"/>
                <a:gd name="connsiteY1802" fmla="*/ 898134 h 1471559"/>
                <a:gd name="connsiteX1803" fmla="*/ 466147 w 1117423"/>
                <a:gd name="connsiteY1803" fmla="*/ 895280 h 1471559"/>
                <a:gd name="connsiteX1804" fmla="*/ 468995 w 1117423"/>
                <a:gd name="connsiteY1804" fmla="*/ 895280 h 1471559"/>
                <a:gd name="connsiteX1805" fmla="*/ 472795 w 1117423"/>
                <a:gd name="connsiteY1805" fmla="*/ 896231 h 1471559"/>
                <a:gd name="connsiteX1806" fmla="*/ 476595 w 1117423"/>
                <a:gd name="connsiteY1806" fmla="*/ 893382 h 1471559"/>
                <a:gd name="connsiteX1807" fmla="*/ 477541 w 1117423"/>
                <a:gd name="connsiteY1807" fmla="*/ 892436 h 1471559"/>
                <a:gd name="connsiteX1808" fmla="*/ 478493 w 1117423"/>
                <a:gd name="connsiteY1808" fmla="*/ 892436 h 1471559"/>
                <a:gd name="connsiteX1809" fmla="*/ 481341 w 1117423"/>
                <a:gd name="connsiteY1809" fmla="*/ 885787 h 1471559"/>
                <a:gd name="connsiteX1810" fmla="*/ 484190 w 1117423"/>
                <a:gd name="connsiteY1810" fmla="*/ 881041 h 1471559"/>
                <a:gd name="connsiteX1811" fmla="*/ 491785 w 1117423"/>
                <a:gd name="connsiteY1811" fmla="*/ 877241 h 1471559"/>
                <a:gd name="connsiteX1812" fmla="*/ 493682 w 1117423"/>
                <a:gd name="connsiteY1812" fmla="*/ 875344 h 1471559"/>
                <a:gd name="connsiteX1813" fmla="*/ 497482 w 1117423"/>
                <a:gd name="connsiteY1813" fmla="*/ 874393 h 1471559"/>
                <a:gd name="connsiteX1814" fmla="*/ 500331 w 1117423"/>
                <a:gd name="connsiteY1814" fmla="*/ 875344 h 1471559"/>
                <a:gd name="connsiteX1815" fmla="*/ 502228 w 1117423"/>
                <a:gd name="connsiteY1815" fmla="*/ 878193 h 1471559"/>
                <a:gd name="connsiteX1816" fmla="*/ 504126 w 1117423"/>
                <a:gd name="connsiteY1816" fmla="*/ 874393 h 1471559"/>
                <a:gd name="connsiteX1817" fmla="*/ 507926 w 1117423"/>
                <a:gd name="connsiteY1817" fmla="*/ 871544 h 1471559"/>
                <a:gd name="connsiteX1818" fmla="*/ 509823 w 1117423"/>
                <a:gd name="connsiteY1818" fmla="*/ 869647 h 1471559"/>
                <a:gd name="connsiteX1819" fmla="*/ 510770 w 1117423"/>
                <a:gd name="connsiteY1819" fmla="*/ 866798 h 1471559"/>
                <a:gd name="connsiteX1820" fmla="*/ 513623 w 1117423"/>
                <a:gd name="connsiteY1820" fmla="*/ 868695 h 1471559"/>
                <a:gd name="connsiteX1821" fmla="*/ 519301 w 1117423"/>
                <a:gd name="connsiteY1821" fmla="*/ 866798 h 1471559"/>
                <a:gd name="connsiteX1822" fmla="*/ 517418 w 1117423"/>
                <a:gd name="connsiteY1822" fmla="*/ 865847 h 1471559"/>
                <a:gd name="connsiteX1823" fmla="*/ 515521 w 1117423"/>
                <a:gd name="connsiteY1823" fmla="*/ 860149 h 1471559"/>
                <a:gd name="connsiteX1824" fmla="*/ 517418 w 1117423"/>
                <a:gd name="connsiteY1824" fmla="*/ 860149 h 1471559"/>
                <a:gd name="connsiteX1825" fmla="*/ 522164 w 1117423"/>
                <a:gd name="connsiteY1825" fmla="*/ 862052 h 1471559"/>
                <a:gd name="connsiteX1826" fmla="*/ 528793 w 1117423"/>
                <a:gd name="connsiteY1826" fmla="*/ 859203 h 1471559"/>
                <a:gd name="connsiteX1827" fmla="*/ 530691 w 1117423"/>
                <a:gd name="connsiteY1827" fmla="*/ 857300 h 1471559"/>
                <a:gd name="connsiteX1828" fmla="*/ 531662 w 1117423"/>
                <a:gd name="connsiteY1828" fmla="*/ 852554 h 1471559"/>
                <a:gd name="connsiteX1829" fmla="*/ 532593 w 1117423"/>
                <a:gd name="connsiteY1829" fmla="*/ 849711 h 1471559"/>
                <a:gd name="connsiteX1830" fmla="*/ 537359 w 1117423"/>
                <a:gd name="connsiteY1830" fmla="*/ 845911 h 1471559"/>
                <a:gd name="connsiteX1831" fmla="*/ 540188 w 1117423"/>
                <a:gd name="connsiteY1831" fmla="*/ 837365 h 1471559"/>
                <a:gd name="connsiteX1832" fmla="*/ 540188 w 1117423"/>
                <a:gd name="connsiteY1832" fmla="*/ 833565 h 1471559"/>
                <a:gd name="connsiteX1833" fmla="*/ 537359 w 1117423"/>
                <a:gd name="connsiteY1833" fmla="*/ 832618 h 1471559"/>
                <a:gd name="connsiteX1834" fmla="*/ 535457 w 1117423"/>
                <a:gd name="connsiteY1834" fmla="*/ 831667 h 1471559"/>
                <a:gd name="connsiteX1835" fmla="*/ 530691 w 1117423"/>
                <a:gd name="connsiteY1835" fmla="*/ 829770 h 1471559"/>
                <a:gd name="connsiteX1836" fmla="*/ 529759 w 1117423"/>
                <a:gd name="connsiteY1836" fmla="*/ 830721 h 1471559"/>
                <a:gd name="connsiteX1837" fmla="*/ 527862 w 1117423"/>
                <a:gd name="connsiteY1837" fmla="*/ 830721 h 1471559"/>
                <a:gd name="connsiteX1838" fmla="*/ 524998 w 1117423"/>
                <a:gd name="connsiteY1838" fmla="*/ 828818 h 1471559"/>
                <a:gd name="connsiteX1839" fmla="*/ 524067 w 1117423"/>
                <a:gd name="connsiteY1839" fmla="*/ 826921 h 1471559"/>
                <a:gd name="connsiteX1840" fmla="*/ 524067 w 1117423"/>
                <a:gd name="connsiteY1840" fmla="*/ 825970 h 1471559"/>
                <a:gd name="connsiteX1841" fmla="*/ 524067 w 1117423"/>
                <a:gd name="connsiteY1841" fmla="*/ 823121 h 1471559"/>
                <a:gd name="connsiteX1842" fmla="*/ 524067 w 1117423"/>
                <a:gd name="connsiteY1842" fmla="*/ 822170 h 1471559"/>
                <a:gd name="connsiteX1843" fmla="*/ 523096 w 1117423"/>
                <a:gd name="connsiteY1843" fmla="*/ 818375 h 1471559"/>
                <a:gd name="connsiteX1844" fmla="*/ 527862 w 1117423"/>
                <a:gd name="connsiteY1844" fmla="*/ 811731 h 1471559"/>
                <a:gd name="connsiteX1845" fmla="*/ 529759 w 1117423"/>
                <a:gd name="connsiteY1845" fmla="*/ 810780 h 1471559"/>
                <a:gd name="connsiteX1846" fmla="*/ 534491 w 1117423"/>
                <a:gd name="connsiteY1846" fmla="*/ 801288 h 1471559"/>
                <a:gd name="connsiteX1847" fmla="*/ 534491 w 1117423"/>
                <a:gd name="connsiteY1847" fmla="*/ 800336 h 1471559"/>
                <a:gd name="connsiteX1848" fmla="*/ 534491 w 1117423"/>
                <a:gd name="connsiteY1848" fmla="*/ 799385 h 1471559"/>
                <a:gd name="connsiteX1849" fmla="*/ 535457 w 1117423"/>
                <a:gd name="connsiteY1849" fmla="*/ 797488 h 1471559"/>
                <a:gd name="connsiteX1850" fmla="*/ 538291 w 1117423"/>
                <a:gd name="connsiteY1850" fmla="*/ 792741 h 1471559"/>
                <a:gd name="connsiteX1851" fmla="*/ 539257 w 1117423"/>
                <a:gd name="connsiteY1851" fmla="*/ 791790 h 1471559"/>
                <a:gd name="connsiteX1852" fmla="*/ 540188 w 1117423"/>
                <a:gd name="connsiteY1852" fmla="*/ 790839 h 1471559"/>
                <a:gd name="connsiteX1853" fmla="*/ 543057 w 1117423"/>
                <a:gd name="connsiteY1853" fmla="*/ 787044 h 1471559"/>
                <a:gd name="connsiteX1854" fmla="*/ 547783 w 1117423"/>
                <a:gd name="connsiteY1854" fmla="*/ 787044 h 1471559"/>
                <a:gd name="connsiteX1855" fmla="*/ 548749 w 1117423"/>
                <a:gd name="connsiteY1855" fmla="*/ 787044 h 1471559"/>
                <a:gd name="connsiteX1856" fmla="*/ 554427 w 1117423"/>
                <a:gd name="connsiteY1856" fmla="*/ 786093 h 1471559"/>
                <a:gd name="connsiteX1857" fmla="*/ 558226 w 1117423"/>
                <a:gd name="connsiteY1857" fmla="*/ 772810 h 1471559"/>
                <a:gd name="connsiteX1858" fmla="*/ 558226 w 1117423"/>
                <a:gd name="connsiteY1858" fmla="*/ 769962 h 1471559"/>
                <a:gd name="connsiteX1859" fmla="*/ 556329 w 1117423"/>
                <a:gd name="connsiteY1859" fmla="*/ 765216 h 1471559"/>
                <a:gd name="connsiteX1860" fmla="*/ 555378 w 1117423"/>
                <a:gd name="connsiteY1860" fmla="*/ 760464 h 1471559"/>
                <a:gd name="connsiteX1861" fmla="*/ 552529 w 1117423"/>
                <a:gd name="connsiteY1861" fmla="*/ 750021 h 1471559"/>
                <a:gd name="connsiteX1862" fmla="*/ 542086 w 1117423"/>
                <a:gd name="connsiteY1862" fmla="*/ 751923 h 1471559"/>
                <a:gd name="connsiteX1863" fmla="*/ 538291 w 1117423"/>
                <a:gd name="connsiteY1863" fmla="*/ 753821 h 1471559"/>
                <a:gd name="connsiteX1864" fmla="*/ 533559 w 1117423"/>
                <a:gd name="connsiteY1864" fmla="*/ 756670 h 1471559"/>
                <a:gd name="connsiteX1865" fmla="*/ 528793 w 1117423"/>
                <a:gd name="connsiteY1865" fmla="*/ 758567 h 1471559"/>
                <a:gd name="connsiteX1866" fmla="*/ 525964 w 1117423"/>
                <a:gd name="connsiteY1866" fmla="*/ 759518 h 1471559"/>
                <a:gd name="connsiteX1867" fmla="*/ 518369 w 1117423"/>
                <a:gd name="connsiteY1867" fmla="*/ 762367 h 1471559"/>
                <a:gd name="connsiteX1868" fmla="*/ 507926 w 1117423"/>
                <a:gd name="connsiteY1868" fmla="*/ 767113 h 1471559"/>
                <a:gd name="connsiteX1869" fmla="*/ 506975 w 1117423"/>
                <a:gd name="connsiteY1869" fmla="*/ 767113 h 1471559"/>
                <a:gd name="connsiteX1870" fmla="*/ 506023 w 1117423"/>
                <a:gd name="connsiteY1870" fmla="*/ 768064 h 1471559"/>
                <a:gd name="connsiteX1871" fmla="*/ 504126 w 1117423"/>
                <a:gd name="connsiteY1871" fmla="*/ 769962 h 1471559"/>
                <a:gd name="connsiteX1872" fmla="*/ 500331 w 1117423"/>
                <a:gd name="connsiteY1872" fmla="*/ 770913 h 1471559"/>
                <a:gd name="connsiteX1873" fmla="*/ 499380 w 1117423"/>
                <a:gd name="connsiteY1873" fmla="*/ 770913 h 1471559"/>
                <a:gd name="connsiteX1874" fmla="*/ 491785 w 1117423"/>
                <a:gd name="connsiteY1874" fmla="*/ 750972 h 1471559"/>
                <a:gd name="connsiteX1875" fmla="*/ 491785 w 1117423"/>
                <a:gd name="connsiteY1875" fmla="*/ 750021 h 1471559"/>
                <a:gd name="connsiteX1876" fmla="*/ 489887 w 1117423"/>
                <a:gd name="connsiteY1876" fmla="*/ 747172 h 1471559"/>
                <a:gd name="connsiteX1877" fmla="*/ 499380 w 1117423"/>
                <a:gd name="connsiteY1877" fmla="*/ 738631 h 1471559"/>
                <a:gd name="connsiteX1878" fmla="*/ 503180 w 1117423"/>
                <a:gd name="connsiteY1878" fmla="*/ 735782 h 1471559"/>
                <a:gd name="connsiteX1879" fmla="*/ 503180 w 1117423"/>
                <a:gd name="connsiteY1879" fmla="*/ 732934 h 1471559"/>
                <a:gd name="connsiteX1880" fmla="*/ 503180 w 1117423"/>
                <a:gd name="connsiteY1880" fmla="*/ 731982 h 1471559"/>
                <a:gd name="connsiteX1881" fmla="*/ 501277 w 1117423"/>
                <a:gd name="connsiteY1881" fmla="*/ 730085 h 1471559"/>
                <a:gd name="connsiteX1882" fmla="*/ 501277 w 1117423"/>
                <a:gd name="connsiteY1882" fmla="*/ 729134 h 1471559"/>
                <a:gd name="connsiteX1883" fmla="*/ 502228 w 1117423"/>
                <a:gd name="connsiteY1883" fmla="*/ 727236 h 1471559"/>
                <a:gd name="connsiteX1884" fmla="*/ 504126 w 1117423"/>
                <a:gd name="connsiteY1884" fmla="*/ 716793 h 1471559"/>
                <a:gd name="connsiteX1885" fmla="*/ 497482 w 1117423"/>
                <a:gd name="connsiteY1885" fmla="*/ 707295 h 1471559"/>
                <a:gd name="connsiteX1886" fmla="*/ 499380 w 1117423"/>
                <a:gd name="connsiteY1886" fmla="*/ 694954 h 1471559"/>
                <a:gd name="connsiteX1887" fmla="*/ 499380 w 1117423"/>
                <a:gd name="connsiteY1887" fmla="*/ 694003 h 1471559"/>
                <a:gd name="connsiteX1888" fmla="*/ 499380 w 1117423"/>
                <a:gd name="connsiteY1888" fmla="*/ 689257 h 1471559"/>
                <a:gd name="connsiteX1889" fmla="*/ 482288 w 1117423"/>
                <a:gd name="connsiteY1889" fmla="*/ 670277 h 1471559"/>
                <a:gd name="connsiteX1890" fmla="*/ 480390 w 1117423"/>
                <a:gd name="connsiteY1890" fmla="*/ 671228 h 1471559"/>
                <a:gd name="connsiteX1891" fmla="*/ 483239 w 1117423"/>
                <a:gd name="connsiteY1891" fmla="*/ 668380 h 1471559"/>
                <a:gd name="connsiteX1892" fmla="*/ 486088 w 1117423"/>
                <a:gd name="connsiteY1892" fmla="*/ 666482 h 1471559"/>
                <a:gd name="connsiteX1893" fmla="*/ 487034 w 1117423"/>
                <a:gd name="connsiteY1893" fmla="*/ 664580 h 1471559"/>
                <a:gd name="connsiteX1894" fmla="*/ 484190 w 1117423"/>
                <a:gd name="connsiteY1894" fmla="*/ 663628 h 1471559"/>
                <a:gd name="connsiteX1895" fmla="*/ 485136 w 1117423"/>
                <a:gd name="connsiteY1895" fmla="*/ 661731 h 1471559"/>
                <a:gd name="connsiteX1896" fmla="*/ 485136 w 1117423"/>
                <a:gd name="connsiteY1896" fmla="*/ 657936 h 1471559"/>
                <a:gd name="connsiteX1897" fmla="*/ 486088 w 1117423"/>
                <a:gd name="connsiteY1897" fmla="*/ 637995 h 1471559"/>
                <a:gd name="connsiteX1898" fmla="*/ 486088 w 1117423"/>
                <a:gd name="connsiteY1898" fmla="*/ 637044 h 1471559"/>
                <a:gd name="connsiteX1899" fmla="*/ 461400 w 1117423"/>
                <a:gd name="connsiteY1899" fmla="*/ 633249 h 1471559"/>
                <a:gd name="connsiteX1900" fmla="*/ 460449 w 1117423"/>
                <a:gd name="connsiteY1900" fmla="*/ 634200 h 1471559"/>
                <a:gd name="connsiteX1901" fmla="*/ 458552 w 1117423"/>
                <a:gd name="connsiteY1901" fmla="*/ 635146 h 1471559"/>
                <a:gd name="connsiteX1902" fmla="*/ 447162 w 1117423"/>
                <a:gd name="connsiteY1902" fmla="*/ 631346 h 1471559"/>
                <a:gd name="connsiteX1903" fmla="*/ 430070 w 1117423"/>
                <a:gd name="connsiteY1903" fmla="*/ 624703 h 1471559"/>
                <a:gd name="connsiteX1904" fmla="*/ 423421 w 1117423"/>
                <a:gd name="connsiteY1904" fmla="*/ 623757 h 1471559"/>
                <a:gd name="connsiteX1905" fmla="*/ 414875 w 1117423"/>
                <a:gd name="connsiteY1905" fmla="*/ 626600 h 1471559"/>
                <a:gd name="connsiteX1906" fmla="*/ 412026 w 1117423"/>
                <a:gd name="connsiteY1906" fmla="*/ 639893 h 1471559"/>
                <a:gd name="connsiteX1907" fmla="*/ 399685 w 1117423"/>
                <a:gd name="connsiteY1907" fmla="*/ 649390 h 1471559"/>
                <a:gd name="connsiteX1908" fmla="*/ 400636 w 1117423"/>
                <a:gd name="connsiteY1908" fmla="*/ 653190 h 1471559"/>
                <a:gd name="connsiteX1909" fmla="*/ 396836 w 1117423"/>
                <a:gd name="connsiteY1909" fmla="*/ 661731 h 1471559"/>
                <a:gd name="connsiteX1910" fmla="*/ 393988 w 1117423"/>
                <a:gd name="connsiteY1910" fmla="*/ 665531 h 1471559"/>
                <a:gd name="connsiteX1911" fmla="*/ 391139 w 1117423"/>
                <a:gd name="connsiteY1911" fmla="*/ 668380 h 1471559"/>
                <a:gd name="connsiteX1912" fmla="*/ 389242 w 1117423"/>
                <a:gd name="connsiteY1912" fmla="*/ 672170 h 1471559"/>
                <a:gd name="connsiteX1913" fmla="*/ 391139 w 1117423"/>
                <a:gd name="connsiteY1913" fmla="*/ 675965 h 1471559"/>
                <a:gd name="connsiteX1914" fmla="*/ 392090 w 1117423"/>
                <a:gd name="connsiteY1914" fmla="*/ 682613 h 1471559"/>
                <a:gd name="connsiteX1915" fmla="*/ 384495 w 1117423"/>
                <a:gd name="connsiteY1915" fmla="*/ 695905 h 1471559"/>
                <a:gd name="connsiteX1916" fmla="*/ 380695 w 1117423"/>
                <a:gd name="connsiteY1916" fmla="*/ 692106 h 1471559"/>
                <a:gd name="connsiteX1917" fmla="*/ 379749 w 1117423"/>
                <a:gd name="connsiteY1917" fmla="*/ 691154 h 1471559"/>
                <a:gd name="connsiteX1918" fmla="*/ 374998 w 1117423"/>
                <a:gd name="connsiteY1918" fmla="*/ 683559 h 1471559"/>
                <a:gd name="connsiteX1919" fmla="*/ 373101 w 1117423"/>
                <a:gd name="connsiteY1919" fmla="*/ 680711 h 1471559"/>
                <a:gd name="connsiteX1920" fmla="*/ 371203 w 1117423"/>
                <a:gd name="connsiteY1920" fmla="*/ 677867 h 1471559"/>
                <a:gd name="connsiteX1921" fmla="*/ 361706 w 1117423"/>
                <a:gd name="connsiteY1921" fmla="*/ 667428 h 1471559"/>
                <a:gd name="connsiteX1922" fmla="*/ 356960 w 1117423"/>
                <a:gd name="connsiteY1922" fmla="*/ 668380 h 1471559"/>
                <a:gd name="connsiteX1923" fmla="*/ 356008 w 1117423"/>
                <a:gd name="connsiteY1923" fmla="*/ 669326 h 1471559"/>
                <a:gd name="connsiteX1924" fmla="*/ 354111 w 1117423"/>
                <a:gd name="connsiteY1924" fmla="*/ 673116 h 1471559"/>
                <a:gd name="connsiteX1925" fmla="*/ 353160 w 1117423"/>
                <a:gd name="connsiteY1925" fmla="*/ 674067 h 1471559"/>
                <a:gd name="connsiteX1926" fmla="*/ 352213 w 1117423"/>
                <a:gd name="connsiteY1926" fmla="*/ 675013 h 1471559"/>
                <a:gd name="connsiteX1927" fmla="*/ 344619 w 1117423"/>
                <a:gd name="connsiteY1927" fmla="*/ 677867 h 1471559"/>
                <a:gd name="connsiteX1928" fmla="*/ 340819 w 1117423"/>
                <a:gd name="connsiteY1928" fmla="*/ 680711 h 1471559"/>
                <a:gd name="connsiteX1929" fmla="*/ 333224 w 1117423"/>
                <a:gd name="connsiteY1929" fmla="*/ 681662 h 1471559"/>
                <a:gd name="connsiteX1930" fmla="*/ 331326 w 1117423"/>
                <a:gd name="connsiteY1930" fmla="*/ 680711 h 1471559"/>
                <a:gd name="connsiteX1931" fmla="*/ 329424 w 1117423"/>
                <a:gd name="connsiteY1931" fmla="*/ 679764 h 1471559"/>
                <a:gd name="connsiteX1932" fmla="*/ 327526 w 1117423"/>
                <a:gd name="connsiteY1932" fmla="*/ 677867 h 1471559"/>
                <a:gd name="connsiteX1933" fmla="*/ 326575 w 1117423"/>
                <a:gd name="connsiteY1933" fmla="*/ 677867 h 1471559"/>
                <a:gd name="connsiteX1934" fmla="*/ 326575 w 1117423"/>
                <a:gd name="connsiteY1934" fmla="*/ 677867 h 1471559"/>
                <a:gd name="connsiteX1935" fmla="*/ 330375 w 1117423"/>
                <a:gd name="connsiteY1935" fmla="*/ 681662 h 1471559"/>
                <a:gd name="connsiteX1936" fmla="*/ 332273 w 1117423"/>
                <a:gd name="connsiteY1936" fmla="*/ 683559 h 1471559"/>
                <a:gd name="connsiteX1937" fmla="*/ 332273 w 1117423"/>
                <a:gd name="connsiteY1937" fmla="*/ 685462 h 1471559"/>
                <a:gd name="connsiteX1938" fmla="*/ 330375 w 1117423"/>
                <a:gd name="connsiteY1938" fmla="*/ 692106 h 1471559"/>
                <a:gd name="connsiteX1939" fmla="*/ 327526 w 1117423"/>
                <a:gd name="connsiteY1939" fmla="*/ 695905 h 1471559"/>
                <a:gd name="connsiteX1940" fmla="*/ 329424 w 1117423"/>
                <a:gd name="connsiteY1940" fmla="*/ 700652 h 1471559"/>
                <a:gd name="connsiteX1941" fmla="*/ 328478 w 1117423"/>
                <a:gd name="connsiteY1941" fmla="*/ 702549 h 1471559"/>
                <a:gd name="connsiteX1942" fmla="*/ 327526 w 1117423"/>
                <a:gd name="connsiteY1942" fmla="*/ 703500 h 1471559"/>
                <a:gd name="connsiteX1943" fmla="*/ 327526 w 1117423"/>
                <a:gd name="connsiteY1943" fmla="*/ 704447 h 1471559"/>
                <a:gd name="connsiteX1944" fmla="*/ 327526 w 1117423"/>
                <a:gd name="connsiteY1944" fmla="*/ 706349 h 1471559"/>
                <a:gd name="connsiteX1945" fmla="*/ 326575 w 1117423"/>
                <a:gd name="connsiteY1945" fmla="*/ 707295 h 1471559"/>
                <a:gd name="connsiteX1946" fmla="*/ 322780 w 1117423"/>
                <a:gd name="connsiteY1946" fmla="*/ 734831 h 1471559"/>
                <a:gd name="connsiteX1947" fmla="*/ 316131 w 1117423"/>
                <a:gd name="connsiteY1947" fmla="*/ 740529 h 1471559"/>
                <a:gd name="connsiteX1948" fmla="*/ 305688 w 1117423"/>
                <a:gd name="connsiteY1948" fmla="*/ 739582 h 1471559"/>
                <a:gd name="connsiteX1949" fmla="*/ 304757 w 1117423"/>
                <a:gd name="connsiteY1949" fmla="*/ 741475 h 1471559"/>
                <a:gd name="connsiteX1950" fmla="*/ 302859 w 1117423"/>
                <a:gd name="connsiteY1950" fmla="*/ 745275 h 1471559"/>
                <a:gd name="connsiteX1951" fmla="*/ 301888 w 1117423"/>
                <a:gd name="connsiteY1951" fmla="*/ 750021 h 1471559"/>
                <a:gd name="connsiteX1952" fmla="*/ 299064 w 1117423"/>
                <a:gd name="connsiteY1952" fmla="*/ 750972 h 1471559"/>
                <a:gd name="connsiteX1953" fmla="*/ 298093 w 1117423"/>
                <a:gd name="connsiteY1953" fmla="*/ 751923 h 1471559"/>
                <a:gd name="connsiteX1954" fmla="*/ 295264 w 1117423"/>
                <a:gd name="connsiteY1954" fmla="*/ 752870 h 1471559"/>
                <a:gd name="connsiteX1955" fmla="*/ 294298 w 1117423"/>
                <a:gd name="connsiteY1955" fmla="*/ 753821 h 1471559"/>
                <a:gd name="connsiteX1956" fmla="*/ 291464 w 1117423"/>
                <a:gd name="connsiteY1956" fmla="*/ 753821 h 1471559"/>
                <a:gd name="connsiteX1957" fmla="*/ 289567 w 1117423"/>
                <a:gd name="connsiteY1957" fmla="*/ 754767 h 1471559"/>
                <a:gd name="connsiteX1958" fmla="*/ 283869 w 1117423"/>
                <a:gd name="connsiteY1958" fmla="*/ 755718 h 1471559"/>
                <a:gd name="connsiteX1959" fmla="*/ 281001 w 1117423"/>
                <a:gd name="connsiteY1959" fmla="*/ 754767 h 1471559"/>
                <a:gd name="connsiteX1960" fmla="*/ 279123 w 1117423"/>
                <a:gd name="connsiteY1960" fmla="*/ 753821 h 1471559"/>
                <a:gd name="connsiteX1961" fmla="*/ 274377 w 1117423"/>
                <a:gd name="connsiteY1961" fmla="*/ 750021 h 1471559"/>
                <a:gd name="connsiteX1962" fmla="*/ 273426 w 1117423"/>
                <a:gd name="connsiteY1962" fmla="*/ 750021 h 1471559"/>
                <a:gd name="connsiteX1963" fmla="*/ 270577 w 1117423"/>
                <a:gd name="connsiteY1963" fmla="*/ 748123 h 1471559"/>
                <a:gd name="connsiteX1964" fmla="*/ 260133 w 1117423"/>
                <a:gd name="connsiteY1964" fmla="*/ 741475 h 1471559"/>
                <a:gd name="connsiteX1965" fmla="*/ 258236 w 1117423"/>
                <a:gd name="connsiteY1965" fmla="*/ 740529 h 1471559"/>
                <a:gd name="connsiteX1966" fmla="*/ 255387 w 1117423"/>
                <a:gd name="connsiteY1966" fmla="*/ 738631 h 1471559"/>
                <a:gd name="connsiteX1967" fmla="*/ 253485 w 1117423"/>
                <a:gd name="connsiteY1967" fmla="*/ 736729 h 1471559"/>
                <a:gd name="connsiteX1968" fmla="*/ 251587 w 1117423"/>
                <a:gd name="connsiteY1968" fmla="*/ 735782 h 1471559"/>
                <a:gd name="connsiteX1969" fmla="*/ 248739 w 1117423"/>
                <a:gd name="connsiteY1969" fmla="*/ 731982 h 1471559"/>
                <a:gd name="connsiteX1970" fmla="*/ 247787 w 1117423"/>
                <a:gd name="connsiteY1970" fmla="*/ 730085 h 1471559"/>
                <a:gd name="connsiteX1971" fmla="*/ 245890 w 1117423"/>
                <a:gd name="connsiteY1971" fmla="*/ 729134 h 1471559"/>
                <a:gd name="connsiteX1972" fmla="*/ 243992 w 1117423"/>
                <a:gd name="connsiteY1972" fmla="*/ 726285 h 1471559"/>
                <a:gd name="connsiteX1973" fmla="*/ 243992 w 1117423"/>
                <a:gd name="connsiteY1973" fmla="*/ 726285 h 1471559"/>
                <a:gd name="connsiteX1974" fmla="*/ 243041 w 1117423"/>
                <a:gd name="connsiteY1974" fmla="*/ 725339 h 1471559"/>
                <a:gd name="connsiteX1975" fmla="*/ 238295 w 1117423"/>
                <a:gd name="connsiteY1975" fmla="*/ 725339 h 1471559"/>
                <a:gd name="connsiteX1976" fmla="*/ 237344 w 1117423"/>
                <a:gd name="connsiteY1976" fmla="*/ 735782 h 1471559"/>
                <a:gd name="connsiteX1977" fmla="*/ 237344 w 1117423"/>
                <a:gd name="connsiteY1977" fmla="*/ 738631 h 1471559"/>
                <a:gd name="connsiteX1978" fmla="*/ 238295 w 1117423"/>
                <a:gd name="connsiteY1978" fmla="*/ 740529 h 1471559"/>
                <a:gd name="connsiteX1979" fmla="*/ 237344 w 1117423"/>
                <a:gd name="connsiteY1979" fmla="*/ 741475 h 1471559"/>
                <a:gd name="connsiteX1980" fmla="*/ 235446 w 1117423"/>
                <a:gd name="connsiteY1980" fmla="*/ 745275 h 1471559"/>
                <a:gd name="connsiteX1981" fmla="*/ 234495 w 1117423"/>
                <a:gd name="connsiteY1981" fmla="*/ 745275 h 1471559"/>
                <a:gd name="connsiteX1982" fmla="*/ 233549 w 1117423"/>
                <a:gd name="connsiteY1982" fmla="*/ 746226 h 1471559"/>
                <a:gd name="connsiteX1983" fmla="*/ 231651 w 1117423"/>
                <a:gd name="connsiteY1983" fmla="*/ 748123 h 1471559"/>
                <a:gd name="connsiteX1984" fmla="*/ 226900 w 1117423"/>
                <a:gd name="connsiteY1984" fmla="*/ 744328 h 1471559"/>
                <a:gd name="connsiteX1985" fmla="*/ 225954 w 1117423"/>
                <a:gd name="connsiteY1985" fmla="*/ 745275 h 1471559"/>
                <a:gd name="connsiteX1986" fmla="*/ 225003 w 1117423"/>
                <a:gd name="connsiteY1986" fmla="*/ 745275 h 1471559"/>
                <a:gd name="connsiteX1987" fmla="*/ 224052 w 1117423"/>
                <a:gd name="connsiteY1987" fmla="*/ 745275 h 1471559"/>
                <a:gd name="connsiteX1988" fmla="*/ 221203 w 1117423"/>
                <a:gd name="connsiteY1988" fmla="*/ 745275 h 1471559"/>
                <a:gd name="connsiteX1989" fmla="*/ 220257 w 1117423"/>
                <a:gd name="connsiteY1989" fmla="*/ 745275 h 1471559"/>
                <a:gd name="connsiteX1990" fmla="*/ 214559 w 1117423"/>
                <a:gd name="connsiteY1990" fmla="*/ 744328 h 1471559"/>
                <a:gd name="connsiteX1991" fmla="*/ 212662 w 1117423"/>
                <a:gd name="connsiteY1991" fmla="*/ 742426 h 1471559"/>
                <a:gd name="connsiteX1992" fmla="*/ 207916 w 1117423"/>
                <a:gd name="connsiteY1992" fmla="*/ 743377 h 1471559"/>
                <a:gd name="connsiteX1993" fmla="*/ 200316 w 1117423"/>
                <a:gd name="connsiteY1993" fmla="*/ 747172 h 1471559"/>
                <a:gd name="connsiteX1994" fmla="*/ 198418 w 1117423"/>
                <a:gd name="connsiteY1994" fmla="*/ 750021 h 1471559"/>
                <a:gd name="connsiteX1995" fmla="*/ 197467 w 1117423"/>
                <a:gd name="connsiteY1995" fmla="*/ 750021 h 1471559"/>
                <a:gd name="connsiteX1996" fmla="*/ 195570 w 1117423"/>
                <a:gd name="connsiteY1996" fmla="*/ 749075 h 1471559"/>
                <a:gd name="connsiteX1997" fmla="*/ 195570 w 1117423"/>
                <a:gd name="connsiteY1997" fmla="*/ 745275 h 1471559"/>
                <a:gd name="connsiteX1998" fmla="*/ 194618 w 1117423"/>
                <a:gd name="connsiteY1998" fmla="*/ 744328 h 1471559"/>
                <a:gd name="connsiteX1999" fmla="*/ 191770 w 1117423"/>
                <a:gd name="connsiteY1999" fmla="*/ 737680 h 1471559"/>
                <a:gd name="connsiteX2000" fmla="*/ 190823 w 1117423"/>
                <a:gd name="connsiteY2000" fmla="*/ 735782 h 1471559"/>
                <a:gd name="connsiteX2001" fmla="*/ 183228 w 1117423"/>
                <a:gd name="connsiteY2001" fmla="*/ 738631 h 1471559"/>
                <a:gd name="connsiteX2002" fmla="*/ 181326 w 1117423"/>
                <a:gd name="connsiteY2002" fmla="*/ 737680 h 1471559"/>
                <a:gd name="connsiteX2003" fmla="*/ 175629 w 1117423"/>
                <a:gd name="connsiteY2003" fmla="*/ 736729 h 1471559"/>
                <a:gd name="connsiteX2004" fmla="*/ 172780 w 1117423"/>
                <a:gd name="connsiteY2004" fmla="*/ 732934 h 1471559"/>
                <a:gd name="connsiteX2005" fmla="*/ 170882 w 1117423"/>
                <a:gd name="connsiteY2005" fmla="*/ 731982 h 1471559"/>
                <a:gd name="connsiteX2006" fmla="*/ 164239 w 1117423"/>
                <a:gd name="connsiteY2006" fmla="*/ 723436 h 1471559"/>
                <a:gd name="connsiteX2007" fmla="*/ 162336 w 1117423"/>
                <a:gd name="connsiteY2007" fmla="*/ 723436 h 1471559"/>
                <a:gd name="connsiteX2008" fmla="*/ 161390 w 1117423"/>
                <a:gd name="connsiteY2008" fmla="*/ 723436 h 1471559"/>
                <a:gd name="connsiteX2009" fmla="*/ 159493 w 1117423"/>
                <a:gd name="connsiteY2009" fmla="*/ 725339 h 1471559"/>
                <a:gd name="connsiteX2010" fmla="*/ 158541 w 1117423"/>
                <a:gd name="connsiteY2010" fmla="*/ 725339 h 1471559"/>
                <a:gd name="connsiteX2011" fmla="*/ 157590 w 1117423"/>
                <a:gd name="connsiteY2011" fmla="*/ 724388 h 1471559"/>
                <a:gd name="connsiteX2012" fmla="*/ 157590 w 1117423"/>
                <a:gd name="connsiteY2012" fmla="*/ 722490 h 1471559"/>
                <a:gd name="connsiteX2013" fmla="*/ 160439 w 1117423"/>
                <a:gd name="connsiteY2013" fmla="*/ 718690 h 1471559"/>
                <a:gd name="connsiteX2014" fmla="*/ 159493 w 1117423"/>
                <a:gd name="connsiteY2014" fmla="*/ 717739 h 1471559"/>
                <a:gd name="connsiteX2015" fmla="*/ 156639 w 1117423"/>
                <a:gd name="connsiteY2015" fmla="*/ 714895 h 1471559"/>
                <a:gd name="connsiteX2016" fmla="*/ 153795 w 1117423"/>
                <a:gd name="connsiteY2016" fmla="*/ 711095 h 1471559"/>
                <a:gd name="connsiteX2017" fmla="*/ 152844 w 1117423"/>
                <a:gd name="connsiteY2017" fmla="*/ 710144 h 1471559"/>
                <a:gd name="connsiteX2018" fmla="*/ 147147 w 1117423"/>
                <a:gd name="connsiteY2018" fmla="*/ 706349 h 1471559"/>
                <a:gd name="connsiteX2019" fmla="*/ 145249 w 1117423"/>
                <a:gd name="connsiteY2019" fmla="*/ 705398 h 1471559"/>
                <a:gd name="connsiteX2020" fmla="*/ 141449 w 1117423"/>
                <a:gd name="connsiteY2020" fmla="*/ 703500 h 1471559"/>
                <a:gd name="connsiteX2021" fmla="*/ 140503 w 1117423"/>
                <a:gd name="connsiteY2021" fmla="*/ 701603 h 1471559"/>
                <a:gd name="connsiteX2022" fmla="*/ 138600 w 1117423"/>
                <a:gd name="connsiteY2022" fmla="*/ 699700 h 1471559"/>
                <a:gd name="connsiteX2023" fmla="*/ 137649 w 1117423"/>
                <a:gd name="connsiteY2023" fmla="*/ 697803 h 1471559"/>
                <a:gd name="connsiteX2024" fmla="*/ 132903 w 1117423"/>
                <a:gd name="connsiteY2024" fmla="*/ 696857 h 1471559"/>
                <a:gd name="connsiteX2025" fmla="*/ 130054 w 1117423"/>
                <a:gd name="connsiteY2025" fmla="*/ 692106 h 1471559"/>
                <a:gd name="connsiteX2026" fmla="*/ 128157 w 1117423"/>
                <a:gd name="connsiteY2026" fmla="*/ 691154 h 1471559"/>
                <a:gd name="connsiteX2027" fmla="*/ 125308 w 1117423"/>
                <a:gd name="connsiteY2027" fmla="*/ 690208 h 1471559"/>
                <a:gd name="connsiteX2028" fmla="*/ 124357 w 1117423"/>
                <a:gd name="connsiteY2028" fmla="*/ 690208 h 1471559"/>
                <a:gd name="connsiteX2029" fmla="*/ 119611 w 1117423"/>
                <a:gd name="connsiteY2029" fmla="*/ 687359 h 1471559"/>
                <a:gd name="connsiteX2030" fmla="*/ 118660 w 1117423"/>
                <a:gd name="connsiteY2030" fmla="*/ 688306 h 1471559"/>
                <a:gd name="connsiteX2031" fmla="*/ 114865 w 1117423"/>
                <a:gd name="connsiteY2031" fmla="*/ 686408 h 1471559"/>
                <a:gd name="connsiteX2032" fmla="*/ 113913 w 1117423"/>
                <a:gd name="connsiteY2032" fmla="*/ 688306 h 1471559"/>
                <a:gd name="connsiteX2033" fmla="*/ 112016 w 1117423"/>
                <a:gd name="connsiteY2033" fmla="*/ 694954 h 1471559"/>
                <a:gd name="connsiteX2034" fmla="*/ 111070 w 1117423"/>
                <a:gd name="connsiteY2034" fmla="*/ 695905 h 1471559"/>
                <a:gd name="connsiteX2035" fmla="*/ 111070 w 1117423"/>
                <a:gd name="connsiteY2035" fmla="*/ 697803 h 1471559"/>
                <a:gd name="connsiteX2036" fmla="*/ 110118 w 1117423"/>
                <a:gd name="connsiteY2036" fmla="*/ 698749 h 1471559"/>
                <a:gd name="connsiteX2037" fmla="*/ 108221 w 1117423"/>
                <a:gd name="connsiteY2037" fmla="*/ 698749 h 1471559"/>
                <a:gd name="connsiteX2038" fmla="*/ 107270 w 1117423"/>
                <a:gd name="connsiteY2038" fmla="*/ 698749 h 1471559"/>
                <a:gd name="connsiteX2039" fmla="*/ 101572 w 1117423"/>
                <a:gd name="connsiteY2039" fmla="*/ 701603 h 1471559"/>
                <a:gd name="connsiteX2040" fmla="*/ 100621 w 1117423"/>
                <a:gd name="connsiteY2040" fmla="*/ 707295 h 1471559"/>
                <a:gd name="connsiteX2041" fmla="*/ 97777 w 1117423"/>
                <a:gd name="connsiteY2041" fmla="*/ 711095 h 1471559"/>
                <a:gd name="connsiteX2042" fmla="*/ 97777 w 1117423"/>
                <a:gd name="connsiteY2042" fmla="*/ 711095 h 1471559"/>
                <a:gd name="connsiteX2043" fmla="*/ 96826 w 1117423"/>
                <a:gd name="connsiteY2043" fmla="*/ 713944 h 1471559"/>
                <a:gd name="connsiteX2044" fmla="*/ 94924 w 1117423"/>
                <a:gd name="connsiteY2044" fmla="*/ 717739 h 1471559"/>
                <a:gd name="connsiteX2045" fmla="*/ 94924 w 1117423"/>
                <a:gd name="connsiteY2045" fmla="*/ 718690 h 1471559"/>
                <a:gd name="connsiteX2046" fmla="*/ 93977 w 1117423"/>
                <a:gd name="connsiteY2046" fmla="*/ 721539 h 1471559"/>
                <a:gd name="connsiteX2047" fmla="*/ 91129 w 1117423"/>
                <a:gd name="connsiteY2047" fmla="*/ 725339 h 1471559"/>
                <a:gd name="connsiteX2048" fmla="*/ 90178 w 1117423"/>
                <a:gd name="connsiteY2048" fmla="*/ 727236 h 1471559"/>
                <a:gd name="connsiteX2049" fmla="*/ 84485 w 1117423"/>
                <a:gd name="connsiteY2049" fmla="*/ 724388 h 1471559"/>
                <a:gd name="connsiteX2050" fmla="*/ 81631 w 1117423"/>
                <a:gd name="connsiteY2050" fmla="*/ 722490 h 1471559"/>
                <a:gd name="connsiteX2051" fmla="*/ 77836 w 1117423"/>
                <a:gd name="connsiteY2051" fmla="*/ 724388 h 1471559"/>
                <a:gd name="connsiteX2052" fmla="*/ 76885 w 1117423"/>
                <a:gd name="connsiteY2052" fmla="*/ 726285 h 1471559"/>
                <a:gd name="connsiteX2053" fmla="*/ 74037 w 1117423"/>
                <a:gd name="connsiteY2053" fmla="*/ 729134 h 1471559"/>
                <a:gd name="connsiteX2054" fmla="*/ 74037 w 1117423"/>
                <a:gd name="connsiteY2054" fmla="*/ 730085 h 1471559"/>
                <a:gd name="connsiteX2055" fmla="*/ 73090 w 1117423"/>
                <a:gd name="connsiteY2055" fmla="*/ 730085 h 1471559"/>
                <a:gd name="connsiteX2056" fmla="*/ 71188 w 1117423"/>
                <a:gd name="connsiteY2056" fmla="*/ 731031 h 1471559"/>
                <a:gd name="connsiteX2057" fmla="*/ 68359 w 1117423"/>
                <a:gd name="connsiteY2057" fmla="*/ 732934 h 1471559"/>
                <a:gd name="connsiteX2058" fmla="*/ 67393 w 1117423"/>
                <a:gd name="connsiteY2058" fmla="*/ 733885 h 1471559"/>
                <a:gd name="connsiteX2059" fmla="*/ 64564 w 1117423"/>
                <a:gd name="connsiteY2059" fmla="*/ 735782 h 1471559"/>
                <a:gd name="connsiteX2060" fmla="*/ 51267 w 1117423"/>
                <a:gd name="connsiteY2060" fmla="*/ 739582 h 1471559"/>
                <a:gd name="connsiteX2061" fmla="*/ 47472 w 1117423"/>
                <a:gd name="connsiteY2061" fmla="*/ 741475 h 147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</a:cxnLst>
              <a:rect l="l" t="t" r="r" b="b"/>
              <a:pathLst>
                <a:path w="1117423" h="1471559">
                  <a:moveTo>
                    <a:pt x="47472" y="741475"/>
                  </a:moveTo>
                  <a:lnTo>
                    <a:pt x="41774" y="743377"/>
                  </a:lnTo>
                  <a:lnTo>
                    <a:pt x="39877" y="742426"/>
                  </a:lnTo>
                  <a:lnTo>
                    <a:pt x="39877" y="740529"/>
                  </a:lnTo>
                  <a:lnTo>
                    <a:pt x="38926" y="739582"/>
                  </a:lnTo>
                  <a:lnTo>
                    <a:pt x="40823" y="736729"/>
                  </a:lnTo>
                  <a:lnTo>
                    <a:pt x="41774" y="734831"/>
                  </a:lnTo>
                  <a:lnTo>
                    <a:pt x="38926" y="731031"/>
                  </a:lnTo>
                  <a:lnTo>
                    <a:pt x="36077" y="727236"/>
                  </a:lnTo>
                  <a:lnTo>
                    <a:pt x="33228" y="722490"/>
                  </a:lnTo>
                  <a:lnTo>
                    <a:pt x="32282" y="718690"/>
                  </a:lnTo>
                  <a:lnTo>
                    <a:pt x="31331" y="709198"/>
                  </a:lnTo>
                  <a:lnTo>
                    <a:pt x="29433" y="702549"/>
                  </a:lnTo>
                  <a:lnTo>
                    <a:pt x="28482" y="699700"/>
                  </a:lnTo>
                  <a:lnTo>
                    <a:pt x="23736" y="694954"/>
                  </a:lnTo>
                  <a:lnTo>
                    <a:pt x="18038" y="689257"/>
                  </a:lnTo>
                  <a:lnTo>
                    <a:pt x="18038" y="687359"/>
                  </a:lnTo>
                  <a:lnTo>
                    <a:pt x="15190" y="684511"/>
                  </a:lnTo>
                  <a:lnTo>
                    <a:pt x="14239" y="680711"/>
                  </a:lnTo>
                  <a:lnTo>
                    <a:pt x="13292" y="678813"/>
                  </a:lnTo>
                  <a:lnTo>
                    <a:pt x="13292" y="677867"/>
                  </a:lnTo>
                  <a:lnTo>
                    <a:pt x="11395" y="672170"/>
                  </a:lnTo>
                  <a:lnTo>
                    <a:pt x="11395" y="669326"/>
                  </a:lnTo>
                  <a:lnTo>
                    <a:pt x="13292" y="667428"/>
                  </a:lnTo>
                  <a:lnTo>
                    <a:pt x="16141" y="665531"/>
                  </a:lnTo>
                  <a:lnTo>
                    <a:pt x="16141" y="663628"/>
                  </a:lnTo>
                  <a:lnTo>
                    <a:pt x="13292" y="656034"/>
                  </a:lnTo>
                  <a:lnTo>
                    <a:pt x="11395" y="654136"/>
                  </a:lnTo>
                  <a:lnTo>
                    <a:pt x="9492" y="653190"/>
                  </a:lnTo>
                  <a:lnTo>
                    <a:pt x="7595" y="652239"/>
                  </a:lnTo>
                  <a:lnTo>
                    <a:pt x="7595" y="651287"/>
                  </a:lnTo>
                  <a:lnTo>
                    <a:pt x="6644" y="649390"/>
                  </a:lnTo>
                  <a:lnTo>
                    <a:pt x="7595" y="641795"/>
                  </a:lnTo>
                  <a:lnTo>
                    <a:pt x="8541" y="636098"/>
                  </a:lnTo>
                  <a:lnTo>
                    <a:pt x="9492" y="619005"/>
                  </a:lnTo>
                  <a:lnTo>
                    <a:pt x="5697" y="614259"/>
                  </a:lnTo>
                  <a:lnTo>
                    <a:pt x="2844" y="610464"/>
                  </a:lnTo>
                  <a:lnTo>
                    <a:pt x="2844" y="609513"/>
                  </a:lnTo>
                  <a:lnTo>
                    <a:pt x="3795" y="595270"/>
                  </a:lnTo>
                  <a:lnTo>
                    <a:pt x="5697" y="589572"/>
                  </a:lnTo>
                  <a:lnTo>
                    <a:pt x="9492" y="582923"/>
                  </a:lnTo>
                  <a:lnTo>
                    <a:pt x="10444" y="577231"/>
                  </a:lnTo>
                  <a:lnTo>
                    <a:pt x="10444" y="571534"/>
                  </a:lnTo>
                  <a:lnTo>
                    <a:pt x="6644" y="565836"/>
                  </a:lnTo>
                  <a:lnTo>
                    <a:pt x="2844" y="559188"/>
                  </a:lnTo>
                  <a:lnTo>
                    <a:pt x="0" y="554441"/>
                  </a:lnTo>
                  <a:lnTo>
                    <a:pt x="6644" y="549695"/>
                  </a:lnTo>
                  <a:lnTo>
                    <a:pt x="12341" y="548749"/>
                  </a:lnTo>
                  <a:lnTo>
                    <a:pt x="13292" y="548749"/>
                  </a:lnTo>
                  <a:lnTo>
                    <a:pt x="16141" y="547798"/>
                  </a:lnTo>
                  <a:lnTo>
                    <a:pt x="21833" y="548749"/>
                  </a:lnTo>
                  <a:lnTo>
                    <a:pt x="25633" y="548749"/>
                  </a:lnTo>
                  <a:lnTo>
                    <a:pt x="31331" y="549695"/>
                  </a:lnTo>
                  <a:lnTo>
                    <a:pt x="37028" y="551593"/>
                  </a:lnTo>
                  <a:lnTo>
                    <a:pt x="38926" y="554441"/>
                  </a:lnTo>
                  <a:lnTo>
                    <a:pt x="38926" y="557290"/>
                  </a:lnTo>
                  <a:lnTo>
                    <a:pt x="39877" y="559188"/>
                  </a:lnTo>
                  <a:lnTo>
                    <a:pt x="39877" y="559188"/>
                  </a:lnTo>
                  <a:lnTo>
                    <a:pt x="40823" y="560139"/>
                  </a:lnTo>
                  <a:lnTo>
                    <a:pt x="41774" y="562041"/>
                  </a:lnTo>
                  <a:lnTo>
                    <a:pt x="43672" y="563939"/>
                  </a:lnTo>
                  <a:lnTo>
                    <a:pt x="44603" y="564885"/>
                  </a:lnTo>
                  <a:lnTo>
                    <a:pt x="48403" y="565836"/>
                  </a:lnTo>
                  <a:lnTo>
                    <a:pt x="58867" y="564885"/>
                  </a:lnTo>
                  <a:lnTo>
                    <a:pt x="59798" y="563939"/>
                  </a:lnTo>
                  <a:lnTo>
                    <a:pt x="61695" y="563939"/>
                  </a:lnTo>
                  <a:lnTo>
                    <a:pt x="71188" y="562988"/>
                  </a:lnTo>
                  <a:lnTo>
                    <a:pt x="72139" y="564885"/>
                  </a:lnTo>
                  <a:lnTo>
                    <a:pt x="72139" y="565836"/>
                  </a:lnTo>
                  <a:lnTo>
                    <a:pt x="74037" y="566788"/>
                  </a:lnTo>
                  <a:lnTo>
                    <a:pt x="80685" y="565836"/>
                  </a:lnTo>
                  <a:lnTo>
                    <a:pt x="89231" y="558241"/>
                  </a:lnTo>
                  <a:lnTo>
                    <a:pt x="91129" y="556344"/>
                  </a:lnTo>
                  <a:lnTo>
                    <a:pt x="93026" y="552544"/>
                  </a:lnTo>
                  <a:lnTo>
                    <a:pt x="93977" y="550646"/>
                  </a:lnTo>
                  <a:lnTo>
                    <a:pt x="93977" y="548749"/>
                  </a:lnTo>
                  <a:lnTo>
                    <a:pt x="96826" y="545895"/>
                  </a:lnTo>
                  <a:lnTo>
                    <a:pt x="103475" y="540208"/>
                  </a:lnTo>
                  <a:lnTo>
                    <a:pt x="105372" y="539262"/>
                  </a:lnTo>
                  <a:lnTo>
                    <a:pt x="109167" y="538310"/>
                  </a:lnTo>
                  <a:lnTo>
                    <a:pt x="112016" y="537364"/>
                  </a:lnTo>
                  <a:lnTo>
                    <a:pt x="114865" y="537364"/>
                  </a:lnTo>
                  <a:lnTo>
                    <a:pt x="127211" y="534510"/>
                  </a:lnTo>
                  <a:lnTo>
                    <a:pt x="124357" y="530715"/>
                  </a:lnTo>
                  <a:lnTo>
                    <a:pt x="123411" y="527867"/>
                  </a:lnTo>
                  <a:lnTo>
                    <a:pt x="125308" y="519321"/>
                  </a:lnTo>
                  <a:lnTo>
                    <a:pt x="126259" y="505082"/>
                  </a:lnTo>
                  <a:lnTo>
                    <a:pt x="127211" y="503180"/>
                  </a:lnTo>
                  <a:lnTo>
                    <a:pt x="131006" y="489887"/>
                  </a:lnTo>
                  <a:lnTo>
                    <a:pt x="131957" y="487990"/>
                  </a:lnTo>
                  <a:lnTo>
                    <a:pt x="132903" y="485141"/>
                  </a:lnTo>
                  <a:lnTo>
                    <a:pt x="131006" y="483244"/>
                  </a:lnTo>
                  <a:lnTo>
                    <a:pt x="140503" y="478493"/>
                  </a:lnTo>
                  <a:lnTo>
                    <a:pt x="142400" y="477546"/>
                  </a:lnTo>
                  <a:lnTo>
                    <a:pt x="149044" y="474698"/>
                  </a:lnTo>
                  <a:lnTo>
                    <a:pt x="158541" y="471849"/>
                  </a:lnTo>
                  <a:lnTo>
                    <a:pt x="161390" y="470898"/>
                  </a:lnTo>
                  <a:lnTo>
                    <a:pt x="164239" y="470898"/>
                  </a:lnTo>
                  <a:lnTo>
                    <a:pt x="166136" y="471849"/>
                  </a:lnTo>
                  <a:lnTo>
                    <a:pt x="178477" y="471849"/>
                  </a:lnTo>
                  <a:lnTo>
                    <a:pt x="183228" y="470898"/>
                  </a:lnTo>
                  <a:lnTo>
                    <a:pt x="190823" y="468049"/>
                  </a:lnTo>
                  <a:lnTo>
                    <a:pt x="198418" y="467103"/>
                  </a:lnTo>
                  <a:lnTo>
                    <a:pt x="200316" y="466152"/>
                  </a:lnTo>
                  <a:lnTo>
                    <a:pt x="203164" y="463303"/>
                  </a:lnTo>
                  <a:lnTo>
                    <a:pt x="203164" y="458557"/>
                  </a:lnTo>
                  <a:lnTo>
                    <a:pt x="202218" y="456659"/>
                  </a:lnTo>
                  <a:lnTo>
                    <a:pt x="198418" y="451908"/>
                  </a:lnTo>
                  <a:lnTo>
                    <a:pt x="198418" y="451908"/>
                  </a:lnTo>
                  <a:lnTo>
                    <a:pt x="195570" y="445264"/>
                  </a:lnTo>
                  <a:lnTo>
                    <a:pt x="193672" y="442416"/>
                  </a:lnTo>
                  <a:lnTo>
                    <a:pt x="189872" y="435777"/>
                  </a:lnTo>
                  <a:lnTo>
                    <a:pt x="187975" y="434831"/>
                  </a:lnTo>
                  <a:lnTo>
                    <a:pt x="187023" y="432928"/>
                  </a:lnTo>
                  <a:lnTo>
                    <a:pt x="185126" y="431031"/>
                  </a:lnTo>
                  <a:lnTo>
                    <a:pt x="183228" y="427236"/>
                  </a:lnTo>
                  <a:lnTo>
                    <a:pt x="183228" y="422485"/>
                  </a:lnTo>
                  <a:lnTo>
                    <a:pt x="179429" y="416787"/>
                  </a:lnTo>
                  <a:lnTo>
                    <a:pt x="177531" y="414890"/>
                  </a:lnTo>
                  <a:lnTo>
                    <a:pt x="175629" y="412992"/>
                  </a:lnTo>
                  <a:lnTo>
                    <a:pt x="171834" y="413943"/>
                  </a:lnTo>
                  <a:lnTo>
                    <a:pt x="169936" y="414890"/>
                  </a:lnTo>
                  <a:lnTo>
                    <a:pt x="165190" y="412992"/>
                  </a:lnTo>
                  <a:lnTo>
                    <a:pt x="167083" y="409192"/>
                  </a:lnTo>
                  <a:lnTo>
                    <a:pt x="166136" y="402549"/>
                  </a:lnTo>
                  <a:lnTo>
                    <a:pt x="163288" y="400646"/>
                  </a:lnTo>
                  <a:lnTo>
                    <a:pt x="160439" y="402549"/>
                  </a:lnTo>
                  <a:lnTo>
                    <a:pt x="158541" y="401598"/>
                  </a:lnTo>
                  <a:lnTo>
                    <a:pt x="156639" y="399700"/>
                  </a:lnTo>
                  <a:lnTo>
                    <a:pt x="154741" y="397798"/>
                  </a:lnTo>
                  <a:lnTo>
                    <a:pt x="152844" y="395900"/>
                  </a:lnTo>
                  <a:lnTo>
                    <a:pt x="152844" y="395900"/>
                  </a:lnTo>
                  <a:lnTo>
                    <a:pt x="148098" y="397798"/>
                  </a:lnTo>
                  <a:lnTo>
                    <a:pt x="147147" y="397798"/>
                  </a:lnTo>
                  <a:lnTo>
                    <a:pt x="144298" y="399700"/>
                  </a:lnTo>
                  <a:lnTo>
                    <a:pt x="144298" y="399700"/>
                  </a:lnTo>
                  <a:lnTo>
                    <a:pt x="142400" y="399700"/>
                  </a:lnTo>
                  <a:lnTo>
                    <a:pt x="140503" y="396851"/>
                  </a:lnTo>
                  <a:lnTo>
                    <a:pt x="137649" y="397798"/>
                  </a:lnTo>
                  <a:lnTo>
                    <a:pt x="133854" y="397798"/>
                  </a:lnTo>
                  <a:lnTo>
                    <a:pt x="130054" y="397798"/>
                  </a:lnTo>
                  <a:lnTo>
                    <a:pt x="130054" y="396851"/>
                  </a:lnTo>
                  <a:lnTo>
                    <a:pt x="128157" y="395900"/>
                  </a:lnTo>
                  <a:lnTo>
                    <a:pt x="127211" y="393051"/>
                  </a:lnTo>
                  <a:lnTo>
                    <a:pt x="127211" y="386403"/>
                  </a:lnTo>
                  <a:lnTo>
                    <a:pt x="128157" y="386403"/>
                  </a:lnTo>
                  <a:lnTo>
                    <a:pt x="129108" y="382608"/>
                  </a:lnTo>
                  <a:lnTo>
                    <a:pt x="128157" y="379759"/>
                  </a:lnTo>
                  <a:lnTo>
                    <a:pt x="130054" y="375013"/>
                  </a:lnTo>
                  <a:lnTo>
                    <a:pt x="131006" y="372164"/>
                  </a:lnTo>
                  <a:lnTo>
                    <a:pt x="130054" y="369316"/>
                  </a:lnTo>
                  <a:lnTo>
                    <a:pt x="131006" y="363618"/>
                  </a:lnTo>
                  <a:lnTo>
                    <a:pt x="131957" y="362667"/>
                  </a:lnTo>
                  <a:lnTo>
                    <a:pt x="131957" y="359823"/>
                  </a:lnTo>
                  <a:lnTo>
                    <a:pt x="131006" y="357921"/>
                  </a:lnTo>
                  <a:lnTo>
                    <a:pt x="131006" y="356023"/>
                  </a:lnTo>
                  <a:lnTo>
                    <a:pt x="131006" y="354126"/>
                  </a:lnTo>
                  <a:lnTo>
                    <a:pt x="134805" y="355072"/>
                  </a:lnTo>
                  <a:lnTo>
                    <a:pt x="135752" y="357921"/>
                  </a:lnTo>
                  <a:lnTo>
                    <a:pt x="138600" y="358872"/>
                  </a:lnTo>
                  <a:lnTo>
                    <a:pt x="140503" y="361721"/>
                  </a:lnTo>
                  <a:lnTo>
                    <a:pt x="141449" y="362667"/>
                  </a:lnTo>
                  <a:lnTo>
                    <a:pt x="144298" y="363618"/>
                  </a:lnTo>
                  <a:lnTo>
                    <a:pt x="147147" y="365521"/>
                  </a:lnTo>
                  <a:lnTo>
                    <a:pt x="150946" y="366467"/>
                  </a:lnTo>
                  <a:lnTo>
                    <a:pt x="153795" y="368364"/>
                  </a:lnTo>
                  <a:lnTo>
                    <a:pt x="155693" y="369316"/>
                  </a:lnTo>
                  <a:lnTo>
                    <a:pt x="160439" y="370267"/>
                  </a:lnTo>
                  <a:lnTo>
                    <a:pt x="167083" y="370267"/>
                  </a:lnTo>
                  <a:lnTo>
                    <a:pt x="168034" y="371218"/>
                  </a:lnTo>
                  <a:lnTo>
                    <a:pt x="168985" y="374062"/>
                  </a:lnTo>
                  <a:lnTo>
                    <a:pt x="171834" y="373115"/>
                  </a:lnTo>
                  <a:lnTo>
                    <a:pt x="172780" y="371218"/>
                  </a:lnTo>
                  <a:lnTo>
                    <a:pt x="172780" y="367418"/>
                  </a:lnTo>
                  <a:lnTo>
                    <a:pt x="174682" y="365521"/>
                  </a:lnTo>
                  <a:lnTo>
                    <a:pt x="174682" y="363618"/>
                  </a:lnTo>
                  <a:lnTo>
                    <a:pt x="175629" y="362667"/>
                  </a:lnTo>
                  <a:lnTo>
                    <a:pt x="181326" y="362667"/>
                  </a:lnTo>
                  <a:lnTo>
                    <a:pt x="182277" y="364569"/>
                  </a:lnTo>
                  <a:lnTo>
                    <a:pt x="183228" y="365521"/>
                  </a:lnTo>
                  <a:lnTo>
                    <a:pt x="187023" y="363618"/>
                  </a:lnTo>
                  <a:lnTo>
                    <a:pt x="188926" y="361721"/>
                  </a:lnTo>
                  <a:lnTo>
                    <a:pt x="189872" y="360769"/>
                  </a:lnTo>
                  <a:lnTo>
                    <a:pt x="190823" y="359823"/>
                  </a:lnTo>
                  <a:lnTo>
                    <a:pt x="192721" y="357921"/>
                  </a:lnTo>
                  <a:lnTo>
                    <a:pt x="192721" y="355072"/>
                  </a:lnTo>
                  <a:lnTo>
                    <a:pt x="192721" y="353175"/>
                  </a:lnTo>
                  <a:lnTo>
                    <a:pt x="189872" y="351277"/>
                  </a:lnTo>
                  <a:lnTo>
                    <a:pt x="187975" y="349375"/>
                  </a:lnTo>
                  <a:lnTo>
                    <a:pt x="187975" y="348428"/>
                  </a:lnTo>
                  <a:lnTo>
                    <a:pt x="187975" y="344628"/>
                  </a:lnTo>
                  <a:lnTo>
                    <a:pt x="186072" y="343677"/>
                  </a:lnTo>
                  <a:lnTo>
                    <a:pt x="187023" y="341785"/>
                  </a:lnTo>
                  <a:lnTo>
                    <a:pt x="187023" y="339882"/>
                  </a:lnTo>
                  <a:lnTo>
                    <a:pt x="188926" y="336082"/>
                  </a:lnTo>
                  <a:lnTo>
                    <a:pt x="189872" y="336082"/>
                  </a:lnTo>
                  <a:lnTo>
                    <a:pt x="192721" y="334185"/>
                  </a:lnTo>
                  <a:lnTo>
                    <a:pt x="194618" y="332287"/>
                  </a:lnTo>
                  <a:lnTo>
                    <a:pt x="196521" y="328492"/>
                  </a:lnTo>
                  <a:lnTo>
                    <a:pt x="197467" y="328492"/>
                  </a:lnTo>
                  <a:lnTo>
                    <a:pt x="199365" y="326590"/>
                  </a:lnTo>
                  <a:lnTo>
                    <a:pt x="202218" y="325639"/>
                  </a:lnTo>
                  <a:lnTo>
                    <a:pt x="204116" y="326590"/>
                  </a:lnTo>
                  <a:lnTo>
                    <a:pt x="204116" y="328492"/>
                  </a:lnTo>
                  <a:lnTo>
                    <a:pt x="205062" y="330390"/>
                  </a:lnTo>
                  <a:lnTo>
                    <a:pt x="206964" y="331336"/>
                  </a:lnTo>
                  <a:lnTo>
                    <a:pt x="208862" y="334185"/>
                  </a:lnTo>
                  <a:lnTo>
                    <a:pt x="211711" y="337034"/>
                  </a:lnTo>
                  <a:lnTo>
                    <a:pt x="214559" y="337034"/>
                  </a:lnTo>
                  <a:lnTo>
                    <a:pt x="214559" y="337034"/>
                  </a:lnTo>
                  <a:lnTo>
                    <a:pt x="213608" y="339882"/>
                  </a:lnTo>
                  <a:lnTo>
                    <a:pt x="213608" y="341785"/>
                  </a:lnTo>
                  <a:lnTo>
                    <a:pt x="212662" y="344628"/>
                  </a:lnTo>
                  <a:lnTo>
                    <a:pt x="212662" y="346531"/>
                  </a:lnTo>
                  <a:lnTo>
                    <a:pt x="211711" y="348428"/>
                  </a:lnTo>
                  <a:lnTo>
                    <a:pt x="211711" y="349375"/>
                  </a:lnTo>
                  <a:lnTo>
                    <a:pt x="210759" y="352228"/>
                  </a:lnTo>
                  <a:lnTo>
                    <a:pt x="211711" y="355072"/>
                  </a:lnTo>
                  <a:lnTo>
                    <a:pt x="212662" y="360769"/>
                  </a:lnTo>
                  <a:lnTo>
                    <a:pt x="211711" y="367418"/>
                  </a:lnTo>
                  <a:lnTo>
                    <a:pt x="215510" y="368364"/>
                  </a:lnTo>
                  <a:lnTo>
                    <a:pt x="216457" y="373115"/>
                  </a:lnTo>
                  <a:lnTo>
                    <a:pt x="216457" y="375964"/>
                  </a:lnTo>
                  <a:lnTo>
                    <a:pt x="214559" y="378813"/>
                  </a:lnTo>
                  <a:lnTo>
                    <a:pt x="215510" y="382608"/>
                  </a:lnTo>
                  <a:lnTo>
                    <a:pt x="212662" y="387354"/>
                  </a:lnTo>
                  <a:lnTo>
                    <a:pt x="212662" y="387354"/>
                  </a:lnTo>
                  <a:lnTo>
                    <a:pt x="213608" y="390203"/>
                  </a:lnTo>
                  <a:lnTo>
                    <a:pt x="214559" y="391154"/>
                  </a:lnTo>
                  <a:lnTo>
                    <a:pt x="215510" y="395900"/>
                  </a:lnTo>
                  <a:lnTo>
                    <a:pt x="215510" y="396851"/>
                  </a:lnTo>
                  <a:lnTo>
                    <a:pt x="219305" y="397798"/>
                  </a:lnTo>
                  <a:lnTo>
                    <a:pt x="222154" y="396851"/>
                  </a:lnTo>
                  <a:lnTo>
                    <a:pt x="225954" y="394954"/>
                  </a:lnTo>
                  <a:lnTo>
                    <a:pt x="228798" y="394954"/>
                  </a:lnTo>
                  <a:lnTo>
                    <a:pt x="230700" y="396851"/>
                  </a:lnTo>
                  <a:lnTo>
                    <a:pt x="232598" y="412992"/>
                  </a:lnTo>
                  <a:lnTo>
                    <a:pt x="233549" y="415841"/>
                  </a:lnTo>
                  <a:lnTo>
                    <a:pt x="234495" y="417738"/>
                  </a:lnTo>
                  <a:lnTo>
                    <a:pt x="237344" y="420587"/>
                  </a:lnTo>
                  <a:lnTo>
                    <a:pt x="243041" y="422485"/>
                  </a:lnTo>
                  <a:lnTo>
                    <a:pt x="248739" y="419636"/>
                  </a:lnTo>
                  <a:lnTo>
                    <a:pt x="249690" y="417738"/>
                  </a:lnTo>
                  <a:lnTo>
                    <a:pt x="250641" y="416787"/>
                  </a:lnTo>
                  <a:lnTo>
                    <a:pt x="254436" y="412041"/>
                  </a:lnTo>
                  <a:lnTo>
                    <a:pt x="255387" y="409192"/>
                  </a:lnTo>
                  <a:lnTo>
                    <a:pt x="258236" y="402549"/>
                  </a:lnTo>
                  <a:lnTo>
                    <a:pt x="260133" y="397798"/>
                  </a:lnTo>
                  <a:lnTo>
                    <a:pt x="261085" y="394003"/>
                  </a:lnTo>
                  <a:lnTo>
                    <a:pt x="262031" y="386403"/>
                  </a:lnTo>
                  <a:lnTo>
                    <a:pt x="262982" y="377862"/>
                  </a:lnTo>
                  <a:lnTo>
                    <a:pt x="263933" y="371218"/>
                  </a:lnTo>
                  <a:lnTo>
                    <a:pt x="264880" y="367418"/>
                  </a:lnTo>
                  <a:lnTo>
                    <a:pt x="265831" y="363618"/>
                  </a:lnTo>
                  <a:lnTo>
                    <a:pt x="266777" y="353175"/>
                  </a:lnTo>
                  <a:lnTo>
                    <a:pt x="268680" y="348428"/>
                  </a:lnTo>
                  <a:lnTo>
                    <a:pt x="269626" y="345580"/>
                  </a:lnTo>
                  <a:lnTo>
                    <a:pt x="265831" y="345580"/>
                  </a:lnTo>
                  <a:lnTo>
                    <a:pt x="264880" y="345580"/>
                  </a:lnTo>
                  <a:lnTo>
                    <a:pt x="263933" y="344628"/>
                  </a:lnTo>
                  <a:lnTo>
                    <a:pt x="262031" y="342731"/>
                  </a:lnTo>
                  <a:lnTo>
                    <a:pt x="261085" y="344628"/>
                  </a:lnTo>
                  <a:lnTo>
                    <a:pt x="255387" y="341785"/>
                  </a:lnTo>
                  <a:lnTo>
                    <a:pt x="254436" y="341785"/>
                  </a:lnTo>
                  <a:lnTo>
                    <a:pt x="253485" y="343677"/>
                  </a:lnTo>
                  <a:lnTo>
                    <a:pt x="252539" y="344628"/>
                  </a:lnTo>
                  <a:lnTo>
                    <a:pt x="251587" y="344628"/>
                  </a:lnTo>
                  <a:lnTo>
                    <a:pt x="249690" y="345580"/>
                  </a:lnTo>
                  <a:lnTo>
                    <a:pt x="247787" y="343677"/>
                  </a:lnTo>
                  <a:lnTo>
                    <a:pt x="245890" y="337985"/>
                  </a:lnTo>
                  <a:lnTo>
                    <a:pt x="243041" y="337034"/>
                  </a:lnTo>
                  <a:lnTo>
                    <a:pt x="244944" y="326590"/>
                  </a:lnTo>
                  <a:lnTo>
                    <a:pt x="245890" y="326590"/>
                  </a:lnTo>
                  <a:lnTo>
                    <a:pt x="245890" y="325639"/>
                  </a:lnTo>
                  <a:lnTo>
                    <a:pt x="242090" y="324692"/>
                  </a:lnTo>
                  <a:lnTo>
                    <a:pt x="242090" y="317098"/>
                  </a:lnTo>
                  <a:lnTo>
                    <a:pt x="242090" y="315195"/>
                  </a:lnTo>
                  <a:lnTo>
                    <a:pt x="243041" y="315195"/>
                  </a:lnTo>
                  <a:lnTo>
                    <a:pt x="244944" y="314249"/>
                  </a:lnTo>
                  <a:lnTo>
                    <a:pt x="245890" y="314249"/>
                  </a:lnTo>
                  <a:lnTo>
                    <a:pt x="254436" y="314249"/>
                  </a:lnTo>
                  <a:lnTo>
                    <a:pt x="255387" y="314249"/>
                  </a:lnTo>
                  <a:lnTo>
                    <a:pt x="257285" y="315195"/>
                  </a:lnTo>
                  <a:lnTo>
                    <a:pt x="259182" y="315195"/>
                  </a:lnTo>
                  <a:lnTo>
                    <a:pt x="261085" y="315195"/>
                  </a:lnTo>
                  <a:lnTo>
                    <a:pt x="262031" y="315195"/>
                  </a:lnTo>
                  <a:lnTo>
                    <a:pt x="263933" y="314249"/>
                  </a:lnTo>
                  <a:lnTo>
                    <a:pt x="259182" y="299064"/>
                  </a:lnTo>
                  <a:lnTo>
                    <a:pt x="262031" y="287669"/>
                  </a:lnTo>
                  <a:lnTo>
                    <a:pt x="266777" y="287669"/>
                  </a:lnTo>
                  <a:lnTo>
                    <a:pt x="268680" y="288621"/>
                  </a:lnTo>
                  <a:lnTo>
                    <a:pt x="269626" y="290518"/>
                  </a:lnTo>
                  <a:lnTo>
                    <a:pt x="269626" y="289572"/>
                  </a:lnTo>
                  <a:lnTo>
                    <a:pt x="268680" y="288621"/>
                  </a:lnTo>
                  <a:lnTo>
                    <a:pt x="267728" y="285772"/>
                  </a:lnTo>
                  <a:lnTo>
                    <a:pt x="266777" y="284826"/>
                  </a:lnTo>
                  <a:lnTo>
                    <a:pt x="266777" y="283874"/>
                  </a:lnTo>
                  <a:lnTo>
                    <a:pt x="266777" y="281026"/>
                  </a:lnTo>
                  <a:lnTo>
                    <a:pt x="264880" y="277226"/>
                  </a:lnTo>
                  <a:lnTo>
                    <a:pt x="264880" y="276279"/>
                  </a:lnTo>
                  <a:lnTo>
                    <a:pt x="265831" y="271528"/>
                  </a:lnTo>
                  <a:lnTo>
                    <a:pt x="284801" y="276279"/>
                  </a:lnTo>
                  <a:lnTo>
                    <a:pt x="286698" y="277226"/>
                  </a:lnTo>
                  <a:lnTo>
                    <a:pt x="287669" y="279128"/>
                  </a:lnTo>
                  <a:lnTo>
                    <a:pt x="288601" y="280074"/>
                  </a:lnTo>
                  <a:lnTo>
                    <a:pt x="289567" y="280074"/>
                  </a:lnTo>
                  <a:lnTo>
                    <a:pt x="292396" y="282923"/>
                  </a:lnTo>
                  <a:lnTo>
                    <a:pt x="293367" y="283874"/>
                  </a:lnTo>
                  <a:lnTo>
                    <a:pt x="296196" y="284826"/>
                  </a:lnTo>
                  <a:lnTo>
                    <a:pt x="297162" y="284826"/>
                  </a:lnTo>
                  <a:lnTo>
                    <a:pt x="298093" y="285772"/>
                  </a:lnTo>
                  <a:lnTo>
                    <a:pt x="299064" y="287669"/>
                  </a:lnTo>
                  <a:lnTo>
                    <a:pt x="301888" y="284826"/>
                  </a:lnTo>
                  <a:lnTo>
                    <a:pt x="305688" y="280074"/>
                  </a:lnTo>
                  <a:lnTo>
                    <a:pt x="306659" y="278177"/>
                  </a:lnTo>
                  <a:lnTo>
                    <a:pt x="307585" y="274377"/>
                  </a:lnTo>
                  <a:lnTo>
                    <a:pt x="309488" y="271528"/>
                  </a:lnTo>
                  <a:lnTo>
                    <a:pt x="309488" y="270582"/>
                  </a:lnTo>
                  <a:lnTo>
                    <a:pt x="307585" y="269631"/>
                  </a:lnTo>
                  <a:lnTo>
                    <a:pt x="306659" y="268685"/>
                  </a:lnTo>
                  <a:lnTo>
                    <a:pt x="305688" y="266782"/>
                  </a:lnTo>
                  <a:lnTo>
                    <a:pt x="306659" y="264885"/>
                  </a:lnTo>
                  <a:lnTo>
                    <a:pt x="309488" y="262036"/>
                  </a:lnTo>
                  <a:lnTo>
                    <a:pt x="314234" y="256338"/>
                  </a:lnTo>
                  <a:lnTo>
                    <a:pt x="315180" y="255392"/>
                  </a:lnTo>
                  <a:lnTo>
                    <a:pt x="315180" y="248744"/>
                  </a:lnTo>
                  <a:lnTo>
                    <a:pt x="315180" y="246846"/>
                  </a:lnTo>
                  <a:lnTo>
                    <a:pt x="315180" y="241149"/>
                  </a:lnTo>
                  <a:lnTo>
                    <a:pt x="315180" y="234500"/>
                  </a:lnTo>
                  <a:lnTo>
                    <a:pt x="317083" y="228803"/>
                  </a:lnTo>
                  <a:lnTo>
                    <a:pt x="315180" y="228803"/>
                  </a:lnTo>
                  <a:lnTo>
                    <a:pt x="312337" y="227856"/>
                  </a:lnTo>
                  <a:lnTo>
                    <a:pt x="306659" y="226905"/>
                  </a:lnTo>
                  <a:lnTo>
                    <a:pt x="299991" y="224057"/>
                  </a:lnTo>
                  <a:lnTo>
                    <a:pt x="292396" y="219310"/>
                  </a:lnTo>
                  <a:lnTo>
                    <a:pt x="288601" y="214564"/>
                  </a:lnTo>
                  <a:lnTo>
                    <a:pt x="281972" y="208867"/>
                  </a:lnTo>
                  <a:lnTo>
                    <a:pt x="281001" y="207916"/>
                  </a:lnTo>
                  <a:lnTo>
                    <a:pt x="278172" y="207916"/>
                  </a:lnTo>
                  <a:lnTo>
                    <a:pt x="275323" y="209813"/>
                  </a:lnTo>
                  <a:lnTo>
                    <a:pt x="274377" y="209813"/>
                  </a:lnTo>
                  <a:lnTo>
                    <a:pt x="273426" y="211715"/>
                  </a:lnTo>
                  <a:lnTo>
                    <a:pt x="274377" y="212662"/>
                  </a:lnTo>
                  <a:lnTo>
                    <a:pt x="271523" y="213613"/>
                  </a:lnTo>
                  <a:lnTo>
                    <a:pt x="270577" y="216462"/>
                  </a:lnTo>
                  <a:lnTo>
                    <a:pt x="270577" y="217413"/>
                  </a:lnTo>
                  <a:lnTo>
                    <a:pt x="274377" y="223110"/>
                  </a:lnTo>
                  <a:lnTo>
                    <a:pt x="275323" y="224057"/>
                  </a:lnTo>
                  <a:lnTo>
                    <a:pt x="277221" y="226905"/>
                  </a:lnTo>
                  <a:lnTo>
                    <a:pt x="278172" y="230705"/>
                  </a:lnTo>
                  <a:lnTo>
                    <a:pt x="276274" y="227856"/>
                  </a:lnTo>
                  <a:lnTo>
                    <a:pt x="274377" y="226905"/>
                  </a:lnTo>
                  <a:lnTo>
                    <a:pt x="274377" y="226905"/>
                  </a:lnTo>
                  <a:lnTo>
                    <a:pt x="272475" y="225008"/>
                  </a:lnTo>
                  <a:lnTo>
                    <a:pt x="272475" y="224057"/>
                  </a:lnTo>
                  <a:lnTo>
                    <a:pt x="271523" y="222159"/>
                  </a:lnTo>
                  <a:lnTo>
                    <a:pt x="270577" y="221208"/>
                  </a:lnTo>
                  <a:lnTo>
                    <a:pt x="266777" y="221208"/>
                  </a:lnTo>
                  <a:lnTo>
                    <a:pt x="264880" y="223110"/>
                  </a:lnTo>
                  <a:lnTo>
                    <a:pt x="263933" y="223110"/>
                  </a:lnTo>
                  <a:lnTo>
                    <a:pt x="262031" y="225008"/>
                  </a:lnTo>
                  <a:lnTo>
                    <a:pt x="260133" y="225008"/>
                  </a:lnTo>
                  <a:lnTo>
                    <a:pt x="258236" y="225008"/>
                  </a:lnTo>
                  <a:lnTo>
                    <a:pt x="257285" y="223110"/>
                  </a:lnTo>
                  <a:lnTo>
                    <a:pt x="257285" y="217413"/>
                  </a:lnTo>
                  <a:lnTo>
                    <a:pt x="256334" y="213613"/>
                  </a:lnTo>
                  <a:lnTo>
                    <a:pt x="250641" y="215510"/>
                  </a:lnTo>
                  <a:lnTo>
                    <a:pt x="249690" y="215510"/>
                  </a:lnTo>
                  <a:lnTo>
                    <a:pt x="244944" y="215510"/>
                  </a:lnTo>
                  <a:lnTo>
                    <a:pt x="242090" y="217413"/>
                  </a:lnTo>
                  <a:lnTo>
                    <a:pt x="241144" y="218364"/>
                  </a:lnTo>
                  <a:lnTo>
                    <a:pt x="240193" y="218364"/>
                  </a:lnTo>
                  <a:lnTo>
                    <a:pt x="238295" y="219310"/>
                  </a:lnTo>
                  <a:lnTo>
                    <a:pt x="235446" y="221208"/>
                  </a:lnTo>
                  <a:lnTo>
                    <a:pt x="234495" y="221208"/>
                  </a:lnTo>
                  <a:lnTo>
                    <a:pt x="228798" y="221208"/>
                  </a:lnTo>
                  <a:lnTo>
                    <a:pt x="225003" y="220257"/>
                  </a:lnTo>
                  <a:lnTo>
                    <a:pt x="224052" y="219310"/>
                  </a:lnTo>
                  <a:lnTo>
                    <a:pt x="223100" y="218364"/>
                  </a:lnTo>
                  <a:lnTo>
                    <a:pt x="223100" y="213613"/>
                  </a:lnTo>
                  <a:lnTo>
                    <a:pt x="224052" y="208867"/>
                  </a:lnTo>
                  <a:lnTo>
                    <a:pt x="225003" y="208867"/>
                  </a:lnTo>
                  <a:lnTo>
                    <a:pt x="226900" y="203169"/>
                  </a:lnTo>
                  <a:lnTo>
                    <a:pt x="225003" y="202218"/>
                  </a:lnTo>
                  <a:lnTo>
                    <a:pt x="224052" y="201272"/>
                  </a:lnTo>
                  <a:lnTo>
                    <a:pt x="218354" y="197482"/>
                  </a:lnTo>
                  <a:lnTo>
                    <a:pt x="215510" y="196531"/>
                  </a:lnTo>
                  <a:lnTo>
                    <a:pt x="214559" y="194633"/>
                  </a:lnTo>
                  <a:lnTo>
                    <a:pt x="215510" y="191784"/>
                  </a:lnTo>
                  <a:lnTo>
                    <a:pt x="214559" y="189887"/>
                  </a:lnTo>
                  <a:lnTo>
                    <a:pt x="213608" y="188936"/>
                  </a:lnTo>
                  <a:lnTo>
                    <a:pt x="212662" y="187989"/>
                  </a:lnTo>
                  <a:lnTo>
                    <a:pt x="209813" y="186087"/>
                  </a:lnTo>
                  <a:lnTo>
                    <a:pt x="208862" y="185136"/>
                  </a:lnTo>
                  <a:lnTo>
                    <a:pt x="207916" y="184190"/>
                  </a:lnTo>
                  <a:lnTo>
                    <a:pt x="201267" y="183238"/>
                  </a:lnTo>
                  <a:lnTo>
                    <a:pt x="200316" y="182292"/>
                  </a:lnTo>
                  <a:lnTo>
                    <a:pt x="195570" y="180390"/>
                  </a:lnTo>
                  <a:lnTo>
                    <a:pt x="214559" y="144313"/>
                  </a:lnTo>
                  <a:lnTo>
                    <a:pt x="240193" y="116777"/>
                  </a:lnTo>
                  <a:lnTo>
                    <a:pt x="261085" y="98738"/>
                  </a:lnTo>
                  <a:lnTo>
                    <a:pt x="299991" y="72154"/>
                  </a:lnTo>
                  <a:lnTo>
                    <a:pt x="303790" y="77851"/>
                  </a:lnTo>
                  <a:lnTo>
                    <a:pt x="305688" y="80695"/>
                  </a:lnTo>
                  <a:lnTo>
                    <a:pt x="308556" y="83549"/>
                  </a:lnTo>
                  <a:lnTo>
                    <a:pt x="310434" y="86392"/>
                  </a:lnTo>
                  <a:lnTo>
                    <a:pt x="314234" y="89246"/>
                  </a:lnTo>
                  <a:lnTo>
                    <a:pt x="317083" y="92090"/>
                  </a:lnTo>
                  <a:lnTo>
                    <a:pt x="332273" y="93041"/>
                  </a:lnTo>
                  <a:lnTo>
                    <a:pt x="343667" y="93041"/>
                  </a:lnTo>
                  <a:lnTo>
                    <a:pt x="346516" y="96836"/>
                  </a:lnTo>
                  <a:lnTo>
                    <a:pt x="346516" y="92090"/>
                  </a:lnTo>
                  <a:lnTo>
                    <a:pt x="349365" y="89246"/>
                  </a:lnTo>
                  <a:lnTo>
                    <a:pt x="353160" y="87344"/>
                  </a:lnTo>
                  <a:lnTo>
                    <a:pt x="355062" y="86392"/>
                  </a:lnTo>
                  <a:lnTo>
                    <a:pt x="356960" y="86392"/>
                  </a:lnTo>
                  <a:lnTo>
                    <a:pt x="362657" y="86392"/>
                  </a:lnTo>
                  <a:lnTo>
                    <a:pt x="366457" y="85446"/>
                  </a:lnTo>
                  <a:lnTo>
                    <a:pt x="367403" y="87344"/>
                  </a:lnTo>
                  <a:lnTo>
                    <a:pt x="368354" y="88295"/>
                  </a:lnTo>
                  <a:lnTo>
                    <a:pt x="369301" y="89246"/>
                  </a:lnTo>
                  <a:lnTo>
                    <a:pt x="371203" y="90192"/>
                  </a:lnTo>
                  <a:lnTo>
                    <a:pt x="373101" y="91144"/>
                  </a:lnTo>
                  <a:lnTo>
                    <a:pt x="374052" y="93041"/>
                  </a:lnTo>
                  <a:lnTo>
                    <a:pt x="370252" y="94939"/>
                  </a:lnTo>
                  <a:lnTo>
                    <a:pt x="368354" y="96836"/>
                  </a:lnTo>
                  <a:lnTo>
                    <a:pt x="367403" y="97787"/>
                  </a:lnTo>
                  <a:lnTo>
                    <a:pt x="369301" y="99685"/>
                  </a:lnTo>
                  <a:lnTo>
                    <a:pt x="370252" y="100636"/>
                  </a:lnTo>
                  <a:lnTo>
                    <a:pt x="371203" y="101587"/>
                  </a:lnTo>
                  <a:lnTo>
                    <a:pt x="371203" y="104431"/>
                  </a:lnTo>
                  <a:lnTo>
                    <a:pt x="370252" y="109182"/>
                  </a:lnTo>
                  <a:lnTo>
                    <a:pt x="372149" y="109182"/>
                  </a:lnTo>
                  <a:lnTo>
                    <a:pt x="374052" y="107285"/>
                  </a:lnTo>
                  <a:lnTo>
                    <a:pt x="374052" y="106333"/>
                  </a:lnTo>
                  <a:lnTo>
                    <a:pt x="375949" y="101587"/>
                  </a:lnTo>
                  <a:lnTo>
                    <a:pt x="376896" y="99685"/>
                  </a:lnTo>
                  <a:lnTo>
                    <a:pt x="377847" y="97787"/>
                  </a:lnTo>
                  <a:lnTo>
                    <a:pt x="378798" y="97787"/>
                  </a:lnTo>
                  <a:lnTo>
                    <a:pt x="383544" y="97787"/>
                  </a:lnTo>
                  <a:lnTo>
                    <a:pt x="384495" y="97787"/>
                  </a:lnTo>
                  <a:lnTo>
                    <a:pt x="385447" y="92090"/>
                  </a:lnTo>
                  <a:lnTo>
                    <a:pt x="387344" y="90192"/>
                  </a:lnTo>
                  <a:lnTo>
                    <a:pt x="388290" y="89246"/>
                  </a:lnTo>
                  <a:lnTo>
                    <a:pt x="390193" y="88295"/>
                  </a:lnTo>
                  <a:lnTo>
                    <a:pt x="392090" y="85446"/>
                  </a:lnTo>
                  <a:lnTo>
                    <a:pt x="392090" y="85446"/>
                  </a:lnTo>
                  <a:lnTo>
                    <a:pt x="392090" y="83549"/>
                  </a:lnTo>
                  <a:lnTo>
                    <a:pt x="390193" y="80695"/>
                  </a:lnTo>
                  <a:lnTo>
                    <a:pt x="389242" y="79749"/>
                  </a:lnTo>
                  <a:lnTo>
                    <a:pt x="388290" y="77851"/>
                  </a:lnTo>
                  <a:lnTo>
                    <a:pt x="387344" y="76900"/>
                  </a:lnTo>
                  <a:lnTo>
                    <a:pt x="386393" y="75003"/>
                  </a:lnTo>
                  <a:lnTo>
                    <a:pt x="386393" y="74051"/>
                  </a:lnTo>
                  <a:lnTo>
                    <a:pt x="387344" y="73100"/>
                  </a:lnTo>
                  <a:lnTo>
                    <a:pt x="388290" y="71203"/>
                  </a:lnTo>
                  <a:lnTo>
                    <a:pt x="389242" y="69305"/>
                  </a:lnTo>
                  <a:lnTo>
                    <a:pt x="389242" y="67403"/>
                  </a:lnTo>
                  <a:lnTo>
                    <a:pt x="388290" y="66456"/>
                  </a:lnTo>
                  <a:lnTo>
                    <a:pt x="386393" y="62666"/>
                  </a:lnTo>
                  <a:lnTo>
                    <a:pt x="385447" y="60769"/>
                  </a:lnTo>
                  <a:lnTo>
                    <a:pt x="385447" y="60769"/>
                  </a:lnTo>
                  <a:lnTo>
                    <a:pt x="393041" y="59818"/>
                  </a:lnTo>
                  <a:lnTo>
                    <a:pt x="396836" y="58872"/>
                  </a:lnTo>
                  <a:lnTo>
                    <a:pt x="400636" y="59818"/>
                  </a:lnTo>
                  <a:lnTo>
                    <a:pt x="402534" y="59818"/>
                  </a:lnTo>
                  <a:lnTo>
                    <a:pt x="403485" y="64569"/>
                  </a:lnTo>
                  <a:lnTo>
                    <a:pt x="427221" y="36082"/>
                  </a:lnTo>
                  <a:lnTo>
                    <a:pt x="442411" y="30385"/>
                  </a:lnTo>
                  <a:lnTo>
                    <a:pt x="464249" y="22790"/>
                  </a:lnTo>
                  <a:lnTo>
                    <a:pt x="474693" y="14244"/>
                  </a:lnTo>
                  <a:lnTo>
                    <a:pt x="484190" y="7600"/>
                  </a:lnTo>
                  <a:lnTo>
                    <a:pt x="489887" y="2854"/>
                  </a:lnTo>
                  <a:lnTo>
                    <a:pt x="496531" y="0"/>
                  </a:lnTo>
                  <a:lnTo>
                    <a:pt x="500331" y="28487"/>
                  </a:lnTo>
                  <a:lnTo>
                    <a:pt x="497482" y="40828"/>
                  </a:lnTo>
                  <a:lnTo>
                    <a:pt x="497482" y="49374"/>
                  </a:lnTo>
                  <a:lnTo>
                    <a:pt x="497482" y="53174"/>
                  </a:lnTo>
                  <a:lnTo>
                    <a:pt x="498429" y="54120"/>
                  </a:lnTo>
                  <a:lnTo>
                    <a:pt x="499380" y="56969"/>
                  </a:lnTo>
                  <a:lnTo>
                    <a:pt x="504126" y="58872"/>
                  </a:lnTo>
                  <a:lnTo>
                    <a:pt x="505077" y="59818"/>
                  </a:lnTo>
                  <a:lnTo>
                    <a:pt x="506975" y="61715"/>
                  </a:lnTo>
                  <a:lnTo>
                    <a:pt x="507926" y="62666"/>
                  </a:lnTo>
                  <a:lnTo>
                    <a:pt x="509823" y="61715"/>
                  </a:lnTo>
                  <a:lnTo>
                    <a:pt x="513623" y="61715"/>
                  </a:lnTo>
                  <a:lnTo>
                    <a:pt x="517418" y="60769"/>
                  </a:lnTo>
                  <a:lnTo>
                    <a:pt x="522164" y="56969"/>
                  </a:lnTo>
                  <a:lnTo>
                    <a:pt x="524067" y="57920"/>
                  </a:lnTo>
                  <a:lnTo>
                    <a:pt x="527862" y="55072"/>
                  </a:lnTo>
                  <a:lnTo>
                    <a:pt x="528793" y="53174"/>
                  </a:lnTo>
                  <a:lnTo>
                    <a:pt x="528793" y="52223"/>
                  </a:lnTo>
                  <a:lnTo>
                    <a:pt x="531662" y="52223"/>
                  </a:lnTo>
                  <a:lnTo>
                    <a:pt x="533559" y="54120"/>
                  </a:lnTo>
                  <a:lnTo>
                    <a:pt x="536388" y="55072"/>
                  </a:lnTo>
                  <a:lnTo>
                    <a:pt x="537359" y="56018"/>
                  </a:lnTo>
                  <a:lnTo>
                    <a:pt x="538291" y="56969"/>
                  </a:lnTo>
                  <a:lnTo>
                    <a:pt x="539257" y="58872"/>
                  </a:lnTo>
                  <a:lnTo>
                    <a:pt x="541154" y="62666"/>
                  </a:lnTo>
                  <a:lnTo>
                    <a:pt x="540188" y="63618"/>
                  </a:lnTo>
                  <a:lnTo>
                    <a:pt x="539257" y="67403"/>
                  </a:lnTo>
                  <a:lnTo>
                    <a:pt x="539257" y="71203"/>
                  </a:lnTo>
                  <a:lnTo>
                    <a:pt x="539257" y="75949"/>
                  </a:lnTo>
                  <a:lnTo>
                    <a:pt x="538291" y="75949"/>
                  </a:lnTo>
                  <a:lnTo>
                    <a:pt x="538291" y="76900"/>
                  </a:lnTo>
                  <a:lnTo>
                    <a:pt x="540188" y="78798"/>
                  </a:lnTo>
                  <a:lnTo>
                    <a:pt x="540188" y="78798"/>
                  </a:lnTo>
                  <a:lnTo>
                    <a:pt x="543988" y="80695"/>
                  </a:lnTo>
                  <a:lnTo>
                    <a:pt x="544954" y="81646"/>
                  </a:lnTo>
                  <a:lnTo>
                    <a:pt x="545885" y="81646"/>
                  </a:lnTo>
                  <a:lnTo>
                    <a:pt x="547783" y="82597"/>
                  </a:lnTo>
                  <a:lnTo>
                    <a:pt x="547783" y="83549"/>
                  </a:lnTo>
                  <a:lnTo>
                    <a:pt x="548749" y="85446"/>
                  </a:lnTo>
                  <a:lnTo>
                    <a:pt x="547783" y="92090"/>
                  </a:lnTo>
                  <a:lnTo>
                    <a:pt x="546852" y="93992"/>
                  </a:lnTo>
                  <a:lnTo>
                    <a:pt x="544954" y="95890"/>
                  </a:lnTo>
                  <a:lnTo>
                    <a:pt x="543988" y="98738"/>
                  </a:lnTo>
                  <a:lnTo>
                    <a:pt x="545885" y="99685"/>
                  </a:lnTo>
                  <a:lnTo>
                    <a:pt x="548749" y="103485"/>
                  </a:lnTo>
                  <a:lnTo>
                    <a:pt x="548749" y="104431"/>
                  </a:lnTo>
                  <a:lnTo>
                    <a:pt x="550632" y="105382"/>
                  </a:lnTo>
                  <a:lnTo>
                    <a:pt x="550632" y="107285"/>
                  </a:lnTo>
                  <a:lnTo>
                    <a:pt x="551583" y="109182"/>
                  </a:lnTo>
                  <a:lnTo>
                    <a:pt x="552529" y="111080"/>
                  </a:lnTo>
                  <a:lnTo>
                    <a:pt x="554427" y="112982"/>
                  </a:lnTo>
                  <a:lnTo>
                    <a:pt x="563924" y="109182"/>
                  </a:lnTo>
                  <a:lnTo>
                    <a:pt x="561075" y="120577"/>
                  </a:lnTo>
                  <a:lnTo>
                    <a:pt x="561075" y="128172"/>
                  </a:lnTo>
                  <a:lnTo>
                    <a:pt x="562026" y="131972"/>
                  </a:lnTo>
                  <a:lnTo>
                    <a:pt x="562978" y="135767"/>
                  </a:lnTo>
                  <a:lnTo>
                    <a:pt x="566773" y="140513"/>
                  </a:lnTo>
                  <a:lnTo>
                    <a:pt x="567724" y="141464"/>
                  </a:lnTo>
                  <a:lnTo>
                    <a:pt x="572470" y="145264"/>
                  </a:lnTo>
                  <a:lnTo>
                    <a:pt x="575319" y="148108"/>
                  </a:lnTo>
                  <a:lnTo>
                    <a:pt x="576270" y="149059"/>
                  </a:lnTo>
                  <a:lnTo>
                    <a:pt x="577216" y="150010"/>
                  </a:lnTo>
                  <a:lnTo>
                    <a:pt x="584811" y="157605"/>
                  </a:lnTo>
                  <a:lnTo>
                    <a:pt x="587660" y="160454"/>
                  </a:lnTo>
                  <a:lnTo>
                    <a:pt x="589557" y="161400"/>
                  </a:lnTo>
                  <a:lnTo>
                    <a:pt x="590508" y="160454"/>
                  </a:lnTo>
                  <a:lnTo>
                    <a:pt x="593357" y="150956"/>
                  </a:lnTo>
                  <a:lnTo>
                    <a:pt x="597152" y="151908"/>
                  </a:lnTo>
                  <a:lnTo>
                    <a:pt x="600952" y="150956"/>
                  </a:lnTo>
                  <a:lnTo>
                    <a:pt x="601903" y="150010"/>
                  </a:lnTo>
                  <a:lnTo>
                    <a:pt x="603801" y="147156"/>
                  </a:lnTo>
                  <a:lnTo>
                    <a:pt x="603801" y="147156"/>
                  </a:lnTo>
                  <a:lnTo>
                    <a:pt x="606649" y="143361"/>
                  </a:lnTo>
                  <a:lnTo>
                    <a:pt x="606649" y="142410"/>
                  </a:lnTo>
                  <a:lnTo>
                    <a:pt x="608547" y="142410"/>
                  </a:lnTo>
                  <a:lnTo>
                    <a:pt x="609498" y="141464"/>
                  </a:lnTo>
                  <a:lnTo>
                    <a:pt x="615196" y="136718"/>
                  </a:lnTo>
                  <a:lnTo>
                    <a:pt x="619942" y="131020"/>
                  </a:lnTo>
                  <a:lnTo>
                    <a:pt x="625639" y="125323"/>
                  </a:lnTo>
                  <a:lnTo>
                    <a:pt x="626590" y="123421"/>
                  </a:lnTo>
                  <a:lnTo>
                    <a:pt x="625639" y="119626"/>
                  </a:lnTo>
                  <a:lnTo>
                    <a:pt x="626590" y="117728"/>
                  </a:lnTo>
                  <a:lnTo>
                    <a:pt x="631337" y="115826"/>
                  </a:lnTo>
                  <a:lnTo>
                    <a:pt x="646526" y="120577"/>
                  </a:lnTo>
                  <a:lnTo>
                    <a:pt x="652224" y="121523"/>
                  </a:lnTo>
                  <a:lnTo>
                    <a:pt x="650326" y="125323"/>
                  </a:lnTo>
                  <a:lnTo>
                    <a:pt x="644629" y="130069"/>
                  </a:lnTo>
                  <a:lnTo>
                    <a:pt x="644629" y="131972"/>
                  </a:lnTo>
                  <a:lnTo>
                    <a:pt x="642731" y="139567"/>
                  </a:lnTo>
                  <a:lnTo>
                    <a:pt x="644629" y="147156"/>
                  </a:lnTo>
                  <a:lnTo>
                    <a:pt x="644629" y="148108"/>
                  </a:lnTo>
                  <a:lnTo>
                    <a:pt x="643678" y="149059"/>
                  </a:lnTo>
                  <a:lnTo>
                    <a:pt x="641780" y="154756"/>
                  </a:lnTo>
                  <a:lnTo>
                    <a:pt x="639878" y="156654"/>
                  </a:lnTo>
                  <a:lnTo>
                    <a:pt x="637985" y="158551"/>
                  </a:lnTo>
                  <a:lnTo>
                    <a:pt x="637034" y="161400"/>
                  </a:lnTo>
                  <a:lnTo>
                    <a:pt x="636083" y="174697"/>
                  </a:lnTo>
                  <a:lnTo>
                    <a:pt x="641780" y="177541"/>
                  </a:lnTo>
                  <a:lnTo>
                    <a:pt x="644629" y="184190"/>
                  </a:lnTo>
                  <a:lnTo>
                    <a:pt x="647478" y="185136"/>
                  </a:lnTo>
                  <a:lnTo>
                    <a:pt x="649375" y="187038"/>
                  </a:lnTo>
                  <a:lnTo>
                    <a:pt x="649375" y="187038"/>
                  </a:lnTo>
                  <a:lnTo>
                    <a:pt x="652224" y="185136"/>
                  </a:lnTo>
                  <a:lnTo>
                    <a:pt x="655072" y="185136"/>
                  </a:lnTo>
                  <a:lnTo>
                    <a:pt x="659819" y="184190"/>
                  </a:lnTo>
                  <a:lnTo>
                    <a:pt x="660770" y="183238"/>
                  </a:lnTo>
                  <a:lnTo>
                    <a:pt x="663619" y="183238"/>
                  </a:lnTo>
                  <a:lnTo>
                    <a:pt x="664565" y="185136"/>
                  </a:lnTo>
                  <a:lnTo>
                    <a:pt x="664565" y="187038"/>
                  </a:lnTo>
                  <a:lnTo>
                    <a:pt x="666467" y="195584"/>
                  </a:lnTo>
                  <a:lnTo>
                    <a:pt x="669316" y="201272"/>
                  </a:lnTo>
                  <a:lnTo>
                    <a:pt x="671213" y="203169"/>
                  </a:lnTo>
                  <a:lnTo>
                    <a:pt x="680711" y="207916"/>
                  </a:lnTo>
                  <a:lnTo>
                    <a:pt x="687354" y="203169"/>
                  </a:lnTo>
                  <a:lnTo>
                    <a:pt x="695900" y="196531"/>
                  </a:lnTo>
                  <a:lnTo>
                    <a:pt x="700647" y="196531"/>
                  </a:lnTo>
                  <a:lnTo>
                    <a:pt x="701598" y="195584"/>
                  </a:lnTo>
                  <a:lnTo>
                    <a:pt x="714890" y="190833"/>
                  </a:lnTo>
                  <a:lnTo>
                    <a:pt x="717739" y="185136"/>
                  </a:lnTo>
                  <a:lnTo>
                    <a:pt x="743372" y="193687"/>
                  </a:lnTo>
                  <a:lnTo>
                    <a:pt x="759498" y="189887"/>
                  </a:lnTo>
                  <a:lnTo>
                    <a:pt x="760464" y="188936"/>
                  </a:lnTo>
                  <a:lnTo>
                    <a:pt x="763293" y="186087"/>
                  </a:lnTo>
                  <a:lnTo>
                    <a:pt x="777557" y="248744"/>
                  </a:lnTo>
                  <a:lnTo>
                    <a:pt x="777557" y="253490"/>
                  </a:lnTo>
                  <a:lnTo>
                    <a:pt x="780381" y="255392"/>
                  </a:lnTo>
                  <a:lnTo>
                    <a:pt x="782283" y="256338"/>
                  </a:lnTo>
                  <a:lnTo>
                    <a:pt x="782283" y="262036"/>
                  </a:lnTo>
                  <a:lnTo>
                    <a:pt x="781352" y="265836"/>
                  </a:lnTo>
                  <a:lnTo>
                    <a:pt x="781352" y="266782"/>
                  </a:lnTo>
                  <a:lnTo>
                    <a:pt x="782283" y="269631"/>
                  </a:lnTo>
                  <a:lnTo>
                    <a:pt x="782283" y="270582"/>
                  </a:lnTo>
                  <a:lnTo>
                    <a:pt x="783249" y="272480"/>
                  </a:lnTo>
                  <a:lnTo>
                    <a:pt x="785152" y="275328"/>
                  </a:lnTo>
                  <a:lnTo>
                    <a:pt x="787049" y="288621"/>
                  </a:lnTo>
                  <a:lnTo>
                    <a:pt x="788927" y="291469"/>
                  </a:lnTo>
                  <a:lnTo>
                    <a:pt x="789878" y="292420"/>
                  </a:lnTo>
                  <a:lnTo>
                    <a:pt x="797473" y="298118"/>
                  </a:lnTo>
                  <a:lnTo>
                    <a:pt x="799370" y="300015"/>
                  </a:lnTo>
                  <a:lnTo>
                    <a:pt x="810765" y="301913"/>
                  </a:lnTo>
                  <a:lnTo>
                    <a:pt x="814565" y="300962"/>
                  </a:lnTo>
                  <a:lnTo>
                    <a:pt x="820262" y="302864"/>
                  </a:lnTo>
                  <a:lnTo>
                    <a:pt x="821214" y="305703"/>
                  </a:lnTo>
                  <a:lnTo>
                    <a:pt x="824057" y="306649"/>
                  </a:lnTo>
                  <a:lnTo>
                    <a:pt x="827857" y="305703"/>
                  </a:lnTo>
                  <a:lnTo>
                    <a:pt x="836398" y="305703"/>
                  </a:lnTo>
                  <a:lnTo>
                    <a:pt x="841150" y="304752"/>
                  </a:lnTo>
                  <a:lnTo>
                    <a:pt x="845896" y="305703"/>
                  </a:lnTo>
                  <a:lnTo>
                    <a:pt x="845896" y="306649"/>
                  </a:lnTo>
                  <a:lnTo>
                    <a:pt x="848744" y="307600"/>
                  </a:lnTo>
                  <a:lnTo>
                    <a:pt x="848744" y="309503"/>
                  </a:lnTo>
                  <a:lnTo>
                    <a:pt x="849696" y="311400"/>
                  </a:lnTo>
                  <a:lnTo>
                    <a:pt x="851593" y="316146"/>
                  </a:lnTo>
                  <a:lnTo>
                    <a:pt x="852544" y="321844"/>
                  </a:lnTo>
                  <a:lnTo>
                    <a:pt x="851593" y="323741"/>
                  </a:lnTo>
                  <a:lnTo>
                    <a:pt x="851593" y="325639"/>
                  </a:lnTo>
                  <a:lnTo>
                    <a:pt x="852544" y="332287"/>
                  </a:lnTo>
                  <a:lnTo>
                    <a:pt x="852544" y="334185"/>
                  </a:lnTo>
                  <a:lnTo>
                    <a:pt x="853491" y="338931"/>
                  </a:lnTo>
                  <a:lnTo>
                    <a:pt x="851593" y="340833"/>
                  </a:lnTo>
                  <a:lnTo>
                    <a:pt x="851593" y="343677"/>
                  </a:lnTo>
                  <a:lnTo>
                    <a:pt x="857291" y="346531"/>
                  </a:lnTo>
                  <a:lnTo>
                    <a:pt x="859188" y="346531"/>
                  </a:lnTo>
                  <a:lnTo>
                    <a:pt x="862988" y="344628"/>
                  </a:lnTo>
                  <a:lnTo>
                    <a:pt x="869632" y="347477"/>
                  </a:lnTo>
                  <a:lnTo>
                    <a:pt x="874378" y="345580"/>
                  </a:lnTo>
                  <a:lnTo>
                    <a:pt x="877227" y="344628"/>
                  </a:lnTo>
                  <a:lnTo>
                    <a:pt x="880075" y="344628"/>
                  </a:lnTo>
                  <a:lnTo>
                    <a:pt x="890519" y="345580"/>
                  </a:lnTo>
                  <a:lnTo>
                    <a:pt x="896216" y="346531"/>
                  </a:lnTo>
                  <a:lnTo>
                    <a:pt x="900967" y="351277"/>
                  </a:lnTo>
                  <a:lnTo>
                    <a:pt x="903811" y="353175"/>
                  </a:lnTo>
                  <a:lnTo>
                    <a:pt x="904762" y="357921"/>
                  </a:lnTo>
                  <a:lnTo>
                    <a:pt x="904762" y="367418"/>
                  </a:lnTo>
                  <a:lnTo>
                    <a:pt x="904762" y="372164"/>
                  </a:lnTo>
                  <a:lnTo>
                    <a:pt x="904762" y="376910"/>
                  </a:lnTo>
                  <a:lnTo>
                    <a:pt x="906665" y="382608"/>
                  </a:lnTo>
                  <a:lnTo>
                    <a:pt x="908562" y="383559"/>
                  </a:lnTo>
                  <a:lnTo>
                    <a:pt x="911411" y="385456"/>
                  </a:lnTo>
                  <a:lnTo>
                    <a:pt x="912362" y="388305"/>
                  </a:lnTo>
                  <a:lnTo>
                    <a:pt x="915206" y="389256"/>
                  </a:lnTo>
                  <a:lnTo>
                    <a:pt x="919957" y="400646"/>
                  </a:lnTo>
                  <a:lnTo>
                    <a:pt x="917108" y="407295"/>
                  </a:lnTo>
                  <a:lnTo>
                    <a:pt x="916157" y="409192"/>
                  </a:lnTo>
                  <a:lnTo>
                    <a:pt x="912362" y="410144"/>
                  </a:lnTo>
                  <a:lnTo>
                    <a:pt x="913308" y="412992"/>
                  </a:lnTo>
                  <a:lnTo>
                    <a:pt x="913308" y="413943"/>
                  </a:lnTo>
                  <a:lnTo>
                    <a:pt x="913308" y="416787"/>
                  </a:lnTo>
                  <a:lnTo>
                    <a:pt x="914260" y="417738"/>
                  </a:lnTo>
                  <a:lnTo>
                    <a:pt x="914260" y="419636"/>
                  </a:lnTo>
                  <a:lnTo>
                    <a:pt x="905714" y="437669"/>
                  </a:lnTo>
                  <a:lnTo>
                    <a:pt x="890519" y="438621"/>
                  </a:lnTo>
                  <a:lnTo>
                    <a:pt x="886724" y="440518"/>
                  </a:lnTo>
                  <a:lnTo>
                    <a:pt x="885773" y="441464"/>
                  </a:lnTo>
                  <a:lnTo>
                    <a:pt x="871534" y="460454"/>
                  </a:lnTo>
                  <a:lnTo>
                    <a:pt x="856339" y="469000"/>
                  </a:lnTo>
                  <a:lnTo>
                    <a:pt x="854442" y="469951"/>
                  </a:lnTo>
                  <a:lnTo>
                    <a:pt x="847793" y="494639"/>
                  </a:lnTo>
                  <a:lnTo>
                    <a:pt x="854442" y="501282"/>
                  </a:lnTo>
                  <a:lnTo>
                    <a:pt x="847793" y="513623"/>
                  </a:lnTo>
                  <a:lnTo>
                    <a:pt x="846847" y="515521"/>
                  </a:lnTo>
                  <a:lnTo>
                    <a:pt x="845896" y="517423"/>
                  </a:lnTo>
                  <a:lnTo>
                    <a:pt x="844950" y="518374"/>
                  </a:lnTo>
                  <a:lnTo>
                    <a:pt x="847793" y="534510"/>
                  </a:lnTo>
                  <a:lnTo>
                    <a:pt x="848744" y="535462"/>
                  </a:lnTo>
                  <a:lnTo>
                    <a:pt x="851593" y="539262"/>
                  </a:lnTo>
                  <a:lnTo>
                    <a:pt x="852544" y="540208"/>
                  </a:lnTo>
                  <a:lnTo>
                    <a:pt x="854442" y="543052"/>
                  </a:lnTo>
                  <a:lnTo>
                    <a:pt x="855388" y="543998"/>
                  </a:lnTo>
                  <a:lnTo>
                    <a:pt x="857291" y="546847"/>
                  </a:lnTo>
                  <a:lnTo>
                    <a:pt x="859188" y="550646"/>
                  </a:lnTo>
                  <a:lnTo>
                    <a:pt x="860139" y="552544"/>
                  </a:lnTo>
                  <a:lnTo>
                    <a:pt x="861086" y="560139"/>
                  </a:lnTo>
                  <a:lnTo>
                    <a:pt x="857291" y="566788"/>
                  </a:lnTo>
                  <a:lnTo>
                    <a:pt x="855388" y="568685"/>
                  </a:lnTo>
                  <a:lnTo>
                    <a:pt x="852544" y="570582"/>
                  </a:lnTo>
                  <a:lnTo>
                    <a:pt x="851593" y="571534"/>
                  </a:lnTo>
                  <a:lnTo>
                    <a:pt x="850642" y="572485"/>
                  </a:lnTo>
                  <a:lnTo>
                    <a:pt x="847793" y="574382"/>
                  </a:lnTo>
                  <a:lnTo>
                    <a:pt x="844950" y="576280"/>
                  </a:lnTo>
                  <a:lnTo>
                    <a:pt x="843047" y="577231"/>
                  </a:lnTo>
                  <a:lnTo>
                    <a:pt x="841150" y="578177"/>
                  </a:lnTo>
                  <a:lnTo>
                    <a:pt x="840198" y="579129"/>
                  </a:lnTo>
                  <a:lnTo>
                    <a:pt x="838301" y="580080"/>
                  </a:lnTo>
                  <a:lnTo>
                    <a:pt x="837350" y="581026"/>
                  </a:lnTo>
                  <a:lnTo>
                    <a:pt x="836398" y="581977"/>
                  </a:lnTo>
                  <a:lnTo>
                    <a:pt x="835452" y="582923"/>
                  </a:lnTo>
                  <a:lnTo>
                    <a:pt x="832603" y="585777"/>
                  </a:lnTo>
                  <a:lnTo>
                    <a:pt x="831652" y="586723"/>
                  </a:lnTo>
                  <a:lnTo>
                    <a:pt x="830706" y="589572"/>
                  </a:lnTo>
                  <a:lnTo>
                    <a:pt x="833555" y="603816"/>
                  </a:lnTo>
                  <a:lnTo>
                    <a:pt x="836398" y="601913"/>
                  </a:lnTo>
                  <a:lnTo>
                    <a:pt x="839252" y="600016"/>
                  </a:lnTo>
                  <a:lnTo>
                    <a:pt x="841150" y="598118"/>
                  </a:lnTo>
                  <a:lnTo>
                    <a:pt x="843998" y="595270"/>
                  </a:lnTo>
                  <a:lnTo>
                    <a:pt x="844950" y="594318"/>
                  </a:lnTo>
                  <a:lnTo>
                    <a:pt x="846847" y="594318"/>
                  </a:lnTo>
                  <a:lnTo>
                    <a:pt x="849696" y="596221"/>
                  </a:lnTo>
                  <a:lnTo>
                    <a:pt x="852544" y="599069"/>
                  </a:lnTo>
                  <a:lnTo>
                    <a:pt x="855388" y="600967"/>
                  </a:lnTo>
                  <a:lnTo>
                    <a:pt x="858242" y="601913"/>
                  </a:lnTo>
                  <a:lnTo>
                    <a:pt x="860139" y="601913"/>
                  </a:lnTo>
                  <a:lnTo>
                    <a:pt x="862037" y="600016"/>
                  </a:lnTo>
                  <a:lnTo>
                    <a:pt x="862988" y="598118"/>
                  </a:lnTo>
                  <a:lnTo>
                    <a:pt x="864885" y="598118"/>
                  </a:lnTo>
                  <a:lnTo>
                    <a:pt x="864885" y="596221"/>
                  </a:lnTo>
                  <a:lnTo>
                    <a:pt x="866783" y="594318"/>
                  </a:lnTo>
                  <a:lnTo>
                    <a:pt x="867734" y="592421"/>
                  </a:lnTo>
                  <a:lnTo>
                    <a:pt x="868685" y="592421"/>
                  </a:lnTo>
                  <a:lnTo>
                    <a:pt x="874378" y="598118"/>
                  </a:lnTo>
                  <a:lnTo>
                    <a:pt x="876280" y="600016"/>
                  </a:lnTo>
                  <a:lnTo>
                    <a:pt x="875329" y="600967"/>
                  </a:lnTo>
                  <a:lnTo>
                    <a:pt x="875329" y="602864"/>
                  </a:lnTo>
                  <a:lnTo>
                    <a:pt x="874378" y="604767"/>
                  </a:lnTo>
                  <a:lnTo>
                    <a:pt x="873432" y="610464"/>
                  </a:lnTo>
                  <a:lnTo>
                    <a:pt x="871534" y="619957"/>
                  </a:lnTo>
                  <a:lnTo>
                    <a:pt x="871534" y="620903"/>
                  </a:lnTo>
                  <a:lnTo>
                    <a:pt x="869632" y="625649"/>
                  </a:lnTo>
                  <a:lnTo>
                    <a:pt x="868685" y="630400"/>
                  </a:lnTo>
                  <a:lnTo>
                    <a:pt x="866783" y="634200"/>
                  </a:lnTo>
                  <a:lnTo>
                    <a:pt x="866783" y="635146"/>
                  </a:lnTo>
                  <a:lnTo>
                    <a:pt x="866783" y="639893"/>
                  </a:lnTo>
                  <a:lnTo>
                    <a:pt x="866783" y="641795"/>
                  </a:lnTo>
                  <a:lnTo>
                    <a:pt x="866783" y="644639"/>
                  </a:lnTo>
                  <a:lnTo>
                    <a:pt x="866783" y="646541"/>
                  </a:lnTo>
                  <a:lnTo>
                    <a:pt x="867734" y="658882"/>
                  </a:lnTo>
                  <a:lnTo>
                    <a:pt x="868685" y="662682"/>
                  </a:lnTo>
                  <a:lnTo>
                    <a:pt x="866783" y="664580"/>
                  </a:lnTo>
                  <a:lnTo>
                    <a:pt x="864885" y="665531"/>
                  </a:lnTo>
                  <a:lnTo>
                    <a:pt x="863939" y="667428"/>
                  </a:lnTo>
                  <a:lnTo>
                    <a:pt x="862037" y="669326"/>
                  </a:lnTo>
                  <a:lnTo>
                    <a:pt x="861086" y="672170"/>
                  </a:lnTo>
                  <a:lnTo>
                    <a:pt x="860139" y="674067"/>
                  </a:lnTo>
                  <a:lnTo>
                    <a:pt x="857291" y="674067"/>
                  </a:lnTo>
                  <a:lnTo>
                    <a:pt x="854442" y="675013"/>
                  </a:lnTo>
                  <a:lnTo>
                    <a:pt x="854442" y="675965"/>
                  </a:lnTo>
                  <a:lnTo>
                    <a:pt x="854442" y="675965"/>
                  </a:lnTo>
                  <a:lnTo>
                    <a:pt x="854442" y="677867"/>
                  </a:lnTo>
                  <a:lnTo>
                    <a:pt x="855388" y="681662"/>
                  </a:lnTo>
                  <a:lnTo>
                    <a:pt x="858242" y="684511"/>
                  </a:lnTo>
                  <a:lnTo>
                    <a:pt x="860139" y="686408"/>
                  </a:lnTo>
                  <a:lnTo>
                    <a:pt x="861086" y="687359"/>
                  </a:lnTo>
                  <a:lnTo>
                    <a:pt x="864885" y="693057"/>
                  </a:lnTo>
                  <a:lnTo>
                    <a:pt x="868685" y="694954"/>
                  </a:lnTo>
                  <a:lnTo>
                    <a:pt x="870583" y="694954"/>
                  </a:lnTo>
                  <a:lnTo>
                    <a:pt x="870583" y="695905"/>
                  </a:lnTo>
                  <a:lnTo>
                    <a:pt x="874378" y="697803"/>
                  </a:lnTo>
                  <a:lnTo>
                    <a:pt x="876280" y="695905"/>
                  </a:lnTo>
                  <a:lnTo>
                    <a:pt x="879129" y="693057"/>
                  </a:lnTo>
                  <a:lnTo>
                    <a:pt x="881978" y="694003"/>
                  </a:lnTo>
                  <a:lnTo>
                    <a:pt x="887675" y="692106"/>
                  </a:lnTo>
                  <a:lnTo>
                    <a:pt x="893372" y="692106"/>
                  </a:lnTo>
                  <a:lnTo>
                    <a:pt x="894319" y="690208"/>
                  </a:lnTo>
                  <a:lnTo>
                    <a:pt x="896216" y="683559"/>
                  </a:lnTo>
                  <a:lnTo>
                    <a:pt x="900967" y="681662"/>
                  </a:lnTo>
                  <a:lnTo>
                    <a:pt x="901914" y="680711"/>
                  </a:lnTo>
                  <a:lnTo>
                    <a:pt x="904762" y="679764"/>
                  </a:lnTo>
                  <a:lnTo>
                    <a:pt x="907611" y="677867"/>
                  </a:lnTo>
                  <a:lnTo>
                    <a:pt x="907611" y="677867"/>
                  </a:lnTo>
                  <a:lnTo>
                    <a:pt x="910460" y="675013"/>
                  </a:lnTo>
                  <a:lnTo>
                    <a:pt x="915206" y="675013"/>
                  </a:lnTo>
                  <a:lnTo>
                    <a:pt x="916157" y="676916"/>
                  </a:lnTo>
                  <a:lnTo>
                    <a:pt x="917108" y="677867"/>
                  </a:lnTo>
                  <a:lnTo>
                    <a:pt x="919957" y="678813"/>
                  </a:lnTo>
                  <a:lnTo>
                    <a:pt x="920903" y="677867"/>
                  </a:lnTo>
                  <a:lnTo>
                    <a:pt x="923752" y="679764"/>
                  </a:lnTo>
                  <a:lnTo>
                    <a:pt x="928498" y="683559"/>
                  </a:lnTo>
                  <a:lnTo>
                    <a:pt x="928498" y="682613"/>
                  </a:lnTo>
                  <a:lnTo>
                    <a:pt x="929449" y="682613"/>
                  </a:lnTo>
                  <a:lnTo>
                    <a:pt x="934196" y="685462"/>
                  </a:lnTo>
                  <a:lnTo>
                    <a:pt x="936098" y="685462"/>
                  </a:lnTo>
                  <a:lnTo>
                    <a:pt x="937044" y="685462"/>
                  </a:lnTo>
                  <a:lnTo>
                    <a:pt x="937044" y="687359"/>
                  </a:lnTo>
                  <a:lnTo>
                    <a:pt x="937044" y="689257"/>
                  </a:lnTo>
                  <a:lnTo>
                    <a:pt x="949390" y="697803"/>
                  </a:lnTo>
                  <a:lnTo>
                    <a:pt x="949390" y="698749"/>
                  </a:lnTo>
                  <a:lnTo>
                    <a:pt x="950337" y="701603"/>
                  </a:lnTo>
                  <a:lnTo>
                    <a:pt x="952234" y="702549"/>
                  </a:lnTo>
                  <a:lnTo>
                    <a:pt x="956985" y="703500"/>
                  </a:lnTo>
                  <a:lnTo>
                    <a:pt x="960780" y="701603"/>
                  </a:lnTo>
                  <a:lnTo>
                    <a:pt x="963629" y="706349"/>
                  </a:lnTo>
                  <a:lnTo>
                    <a:pt x="966478" y="709198"/>
                  </a:lnTo>
                  <a:lnTo>
                    <a:pt x="967429" y="710144"/>
                  </a:lnTo>
                  <a:lnTo>
                    <a:pt x="968380" y="711095"/>
                  </a:lnTo>
                  <a:lnTo>
                    <a:pt x="972175" y="713944"/>
                  </a:lnTo>
                  <a:lnTo>
                    <a:pt x="973126" y="714895"/>
                  </a:lnTo>
                  <a:lnTo>
                    <a:pt x="974077" y="715841"/>
                  </a:lnTo>
                  <a:lnTo>
                    <a:pt x="975024" y="716793"/>
                  </a:lnTo>
                  <a:lnTo>
                    <a:pt x="978824" y="718690"/>
                  </a:lnTo>
                  <a:lnTo>
                    <a:pt x="980721" y="719641"/>
                  </a:lnTo>
                  <a:lnTo>
                    <a:pt x="981667" y="722490"/>
                  </a:lnTo>
                  <a:lnTo>
                    <a:pt x="981667" y="722490"/>
                  </a:lnTo>
                  <a:lnTo>
                    <a:pt x="984516" y="724388"/>
                  </a:lnTo>
                  <a:lnTo>
                    <a:pt x="985467" y="725339"/>
                  </a:lnTo>
                  <a:lnTo>
                    <a:pt x="987365" y="726285"/>
                  </a:lnTo>
                  <a:lnTo>
                    <a:pt x="989262" y="726285"/>
                  </a:lnTo>
                  <a:lnTo>
                    <a:pt x="991165" y="729134"/>
                  </a:lnTo>
                  <a:lnTo>
                    <a:pt x="993062" y="730085"/>
                  </a:lnTo>
                  <a:lnTo>
                    <a:pt x="991165" y="732934"/>
                  </a:lnTo>
                  <a:lnTo>
                    <a:pt x="991165" y="734831"/>
                  </a:lnTo>
                  <a:lnTo>
                    <a:pt x="993062" y="737680"/>
                  </a:lnTo>
                  <a:lnTo>
                    <a:pt x="997794" y="738631"/>
                  </a:lnTo>
                  <a:lnTo>
                    <a:pt x="999691" y="741475"/>
                  </a:lnTo>
                  <a:lnTo>
                    <a:pt x="1000657" y="740529"/>
                  </a:lnTo>
                  <a:lnTo>
                    <a:pt x="1002559" y="739582"/>
                  </a:lnTo>
                  <a:lnTo>
                    <a:pt x="1007286" y="738631"/>
                  </a:lnTo>
                  <a:lnTo>
                    <a:pt x="1008252" y="737680"/>
                  </a:lnTo>
                  <a:lnTo>
                    <a:pt x="1012052" y="736729"/>
                  </a:lnTo>
                  <a:lnTo>
                    <a:pt x="1024378" y="739582"/>
                  </a:lnTo>
                  <a:lnTo>
                    <a:pt x="1027227" y="739582"/>
                  </a:lnTo>
                  <a:lnTo>
                    <a:pt x="1031022" y="738631"/>
                  </a:lnTo>
                  <a:lnTo>
                    <a:pt x="1032919" y="736729"/>
                  </a:lnTo>
                  <a:lnTo>
                    <a:pt x="1046216" y="740529"/>
                  </a:lnTo>
                  <a:lnTo>
                    <a:pt x="1047163" y="741475"/>
                  </a:lnTo>
                  <a:lnTo>
                    <a:pt x="1048114" y="744328"/>
                  </a:lnTo>
                  <a:lnTo>
                    <a:pt x="1052860" y="746226"/>
                  </a:lnTo>
                  <a:lnTo>
                    <a:pt x="1055709" y="747172"/>
                  </a:lnTo>
                  <a:lnTo>
                    <a:pt x="1062352" y="749075"/>
                  </a:lnTo>
                  <a:lnTo>
                    <a:pt x="1067104" y="748123"/>
                  </a:lnTo>
                  <a:lnTo>
                    <a:pt x="1069001" y="744328"/>
                  </a:lnTo>
                  <a:lnTo>
                    <a:pt x="1070899" y="741475"/>
                  </a:lnTo>
                  <a:lnTo>
                    <a:pt x="1073747" y="742426"/>
                  </a:lnTo>
                  <a:lnTo>
                    <a:pt x="1074698" y="743377"/>
                  </a:lnTo>
                  <a:lnTo>
                    <a:pt x="1075645" y="744328"/>
                  </a:lnTo>
                  <a:lnTo>
                    <a:pt x="1080396" y="748123"/>
                  </a:lnTo>
                  <a:lnTo>
                    <a:pt x="1080396" y="752870"/>
                  </a:lnTo>
                  <a:lnTo>
                    <a:pt x="1082293" y="753821"/>
                  </a:lnTo>
                  <a:lnTo>
                    <a:pt x="1085142" y="754767"/>
                  </a:lnTo>
                  <a:lnTo>
                    <a:pt x="1085142" y="754767"/>
                  </a:lnTo>
                  <a:lnTo>
                    <a:pt x="1085142" y="756670"/>
                  </a:lnTo>
                  <a:lnTo>
                    <a:pt x="1085142" y="757621"/>
                  </a:lnTo>
                  <a:lnTo>
                    <a:pt x="1091791" y="765216"/>
                  </a:lnTo>
                  <a:lnTo>
                    <a:pt x="1096537" y="766162"/>
                  </a:lnTo>
                  <a:lnTo>
                    <a:pt x="1099386" y="767113"/>
                  </a:lnTo>
                  <a:lnTo>
                    <a:pt x="1101283" y="767113"/>
                  </a:lnTo>
                  <a:lnTo>
                    <a:pt x="1106029" y="767113"/>
                  </a:lnTo>
                  <a:lnTo>
                    <a:pt x="1109829" y="769011"/>
                  </a:lnTo>
                  <a:lnTo>
                    <a:pt x="1111732" y="769962"/>
                  </a:lnTo>
                  <a:lnTo>
                    <a:pt x="1112678" y="771859"/>
                  </a:lnTo>
                  <a:lnTo>
                    <a:pt x="1113629" y="772810"/>
                  </a:lnTo>
                  <a:lnTo>
                    <a:pt x="1115522" y="774708"/>
                  </a:lnTo>
                  <a:lnTo>
                    <a:pt x="1117424" y="774708"/>
                  </a:lnTo>
                  <a:lnTo>
                    <a:pt x="1116473" y="780405"/>
                  </a:lnTo>
                  <a:lnTo>
                    <a:pt x="1106029" y="790839"/>
                  </a:lnTo>
                  <a:lnTo>
                    <a:pt x="1101283" y="792741"/>
                  </a:lnTo>
                  <a:lnTo>
                    <a:pt x="1097488" y="791790"/>
                  </a:lnTo>
                  <a:lnTo>
                    <a:pt x="1093688" y="791790"/>
                  </a:lnTo>
                  <a:lnTo>
                    <a:pt x="1089888" y="792741"/>
                  </a:lnTo>
                  <a:lnTo>
                    <a:pt x="1088942" y="792741"/>
                  </a:lnTo>
                  <a:lnTo>
                    <a:pt x="1085142" y="792741"/>
                  </a:lnTo>
                  <a:lnTo>
                    <a:pt x="1084196" y="793688"/>
                  </a:lnTo>
                  <a:lnTo>
                    <a:pt x="1082293" y="794639"/>
                  </a:lnTo>
                  <a:lnTo>
                    <a:pt x="1081342" y="799385"/>
                  </a:lnTo>
                  <a:lnTo>
                    <a:pt x="1077547" y="800336"/>
                  </a:lnTo>
                  <a:lnTo>
                    <a:pt x="1073747" y="801288"/>
                  </a:lnTo>
                  <a:lnTo>
                    <a:pt x="1072801" y="807931"/>
                  </a:lnTo>
                  <a:lnTo>
                    <a:pt x="1069001" y="811731"/>
                  </a:lnTo>
                  <a:lnTo>
                    <a:pt x="1067104" y="813629"/>
                  </a:lnTo>
                  <a:lnTo>
                    <a:pt x="1067104" y="815526"/>
                  </a:lnTo>
                  <a:lnTo>
                    <a:pt x="1066152" y="816477"/>
                  </a:lnTo>
                  <a:lnTo>
                    <a:pt x="1064255" y="818375"/>
                  </a:lnTo>
                  <a:lnTo>
                    <a:pt x="1063304" y="819326"/>
                  </a:lnTo>
                  <a:lnTo>
                    <a:pt x="1062352" y="818375"/>
                  </a:lnTo>
                  <a:lnTo>
                    <a:pt x="1060455" y="819326"/>
                  </a:lnTo>
                  <a:lnTo>
                    <a:pt x="1059509" y="822170"/>
                  </a:lnTo>
                  <a:lnTo>
                    <a:pt x="1057606" y="823121"/>
                  </a:lnTo>
                  <a:lnTo>
                    <a:pt x="1055709" y="825023"/>
                  </a:lnTo>
                  <a:lnTo>
                    <a:pt x="1053811" y="825970"/>
                  </a:lnTo>
                  <a:lnTo>
                    <a:pt x="1050963" y="826921"/>
                  </a:lnTo>
                  <a:lnTo>
                    <a:pt x="1050011" y="827867"/>
                  </a:lnTo>
                  <a:lnTo>
                    <a:pt x="1048114" y="828818"/>
                  </a:lnTo>
                  <a:lnTo>
                    <a:pt x="1043368" y="827867"/>
                  </a:lnTo>
                  <a:lnTo>
                    <a:pt x="1047163" y="840213"/>
                  </a:lnTo>
                  <a:lnTo>
                    <a:pt x="1048114" y="839262"/>
                  </a:lnTo>
                  <a:lnTo>
                    <a:pt x="1049065" y="839262"/>
                  </a:lnTo>
                  <a:lnTo>
                    <a:pt x="1052860" y="840213"/>
                  </a:lnTo>
                  <a:lnTo>
                    <a:pt x="1057606" y="844013"/>
                  </a:lnTo>
                  <a:lnTo>
                    <a:pt x="1061406" y="845911"/>
                  </a:lnTo>
                  <a:lnTo>
                    <a:pt x="1062352" y="851608"/>
                  </a:lnTo>
                  <a:lnTo>
                    <a:pt x="1065206" y="854457"/>
                  </a:lnTo>
                  <a:lnTo>
                    <a:pt x="1067104" y="855403"/>
                  </a:lnTo>
                  <a:lnTo>
                    <a:pt x="1068050" y="857300"/>
                  </a:lnTo>
                  <a:lnTo>
                    <a:pt x="1077547" y="865847"/>
                  </a:lnTo>
                  <a:lnTo>
                    <a:pt x="1074698" y="872495"/>
                  </a:lnTo>
                  <a:lnTo>
                    <a:pt x="1076596" y="892436"/>
                  </a:lnTo>
                  <a:lnTo>
                    <a:pt x="1078498" y="897182"/>
                  </a:lnTo>
                  <a:lnTo>
                    <a:pt x="1079445" y="900031"/>
                  </a:lnTo>
                  <a:lnTo>
                    <a:pt x="1072801" y="914260"/>
                  </a:lnTo>
                  <a:lnTo>
                    <a:pt x="1069952" y="926606"/>
                  </a:lnTo>
                  <a:lnTo>
                    <a:pt x="1068050" y="930401"/>
                  </a:lnTo>
                  <a:lnTo>
                    <a:pt x="1068050" y="931352"/>
                  </a:lnTo>
                  <a:lnTo>
                    <a:pt x="1066152" y="937049"/>
                  </a:lnTo>
                  <a:lnTo>
                    <a:pt x="1066152" y="937996"/>
                  </a:lnTo>
                  <a:lnTo>
                    <a:pt x="1064255" y="943693"/>
                  </a:lnTo>
                  <a:lnTo>
                    <a:pt x="1063304" y="945595"/>
                  </a:lnTo>
                  <a:lnTo>
                    <a:pt x="1061406" y="948444"/>
                  </a:lnTo>
                  <a:lnTo>
                    <a:pt x="1060455" y="948444"/>
                  </a:lnTo>
                  <a:lnTo>
                    <a:pt x="1059509" y="954142"/>
                  </a:lnTo>
                  <a:lnTo>
                    <a:pt x="1057606" y="958888"/>
                  </a:lnTo>
                  <a:lnTo>
                    <a:pt x="1059509" y="961736"/>
                  </a:lnTo>
                  <a:lnTo>
                    <a:pt x="1059509" y="965531"/>
                  </a:lnTo>
                  <a:lnTo>
                    <a:pt x="1060455" y="968380"/>
                  </a:lnTo>
                  <a:lnTo>
                    <a:pt x="1056660" y="968380"/>
                  </a:lnTo>
                  <a:lnTo>
                    <a:pt x="1052860" y="969331"/>
                  </a:lnTo>
                  <a:lnTo>
                    <a:pt x="1050963" y="969331"/>
                  </a:lnTo>
                  <a:lnTo>
                    <a:pt x="1047163" y="969331"/>
                  </a:lnTo>
                  <a:lnTo>
                    <a:pt x="1045265" y="971229"/>
                  </a:lnTo>
                  <a:lnTo>
                    <a:pt x="1044314" y="980721"/>
                  </a:lnTo>
                  <a:lnTo>
                    <a:pt x="1045265" y="986418"/>
                  </a:lnTo>
                  <a:lnTo>
                    <a:pt x="1044314" y="989267"/>
                  </a:lnTo>
                  <a:lnTo>
                    <a:pt x="1043368" y="993067"/>
                  </a:lnTo>
                  <a:lnTo>
                    <a:pt x="1043368" y="994965"/>
                  </a:lnTo>
                  <a:lnTo>
                    <a:pt x="1045265" y="999711"/>
                  </a:lnTo>
                  <a:lnTo>
                    <a:pt x="1046216" y="1007311"/>
                  </a:lnTo>
                  <a:lnTo>
                    <a:pt x="1051909" y="1031988"/>
                  </a:lnTo>
                  <a:lnTo>
                    <a:pt x="1051909" y="1035783"/>
                  </a:lnTo>
                  <a:lnTo>
                    <a:pt x="1050011" y="1040534"/>
                  </a:lnTo>
                  <a:lnTo>
                    <a:pt x="1049065" y="1040534"/>
                  </a:lnTo>
                  <a:lnTo>
                    <a:pt x="1042417" y="1048124"/>
                  </a:lnTo>
                  <a:lnTo>
                    <a:pt x="1041470" y="1051924"/>
                  </a:lnTo>
                  <a:lnTo>
                    <a:pt x="1040519" y="1054772"/>
                  </a:lnTo>
                  <a:lnTo>
                    <a:pt x="1040519" y="1055724"/>
                  </a:lnTo>
                  <a:lnTo>
                    <a:pt x="1042417" y="1060470"/>
                  </a:lnTo>
                  <a:lnTo>
                    <a:pt x="1041470" y="1065216"/>
                  </a:lnTo>
                  <a:lnTo>
                    <a:pt x="1041470" y="1066167"/>
                  </a:lnTo>
                  <a:lnTo>
                    <a:pt x="1043368" y="1079460"/>
                  </a:lnTo>
                  <a:lnTo>
                    <a:pt x="1044314" y="1087055"/>
                  </a:lnTo>
                  <a:lnTo>
                    <a:pt x="1043368" y="1088006"/>
                  </a:lnTo>
                  <a:lnTo>
                    <a:pt x="1043368" y="1088957"/>
                  </a:lnTo>
                  <a:lnTo>
                    <a:pt x="1042417" y="1091801"/>
                  </a:lnTo>
                  <a:lnTo>
                    <a:pt x="1041470" y="1092752"/>
                  </a:lnTo>
                  <a:lnTo>
                    <a:pt x="1040519" y="1093703"/>
                  </a:lnTo>
                  <a:lnTo>
                    <a:pt x="1037670" y="1096547"/>
                  </a:lnTo>
                  <a:lnTo>
                    <a:pt x="1036719" y="1098449"/>
                  </a:lnTo>
                  <a:lnTo>
                    <a:pt x="1035773" y="1102244"/>
                  </a:lnTo>
                  <a:lnTo>
                    <a:pt x="1034822" y="1111741"/>
                  </a:lnTo>
                  <a:lnTo>
                    <a:pt x="1034822" y="1114590"/>
                  </a:lnTo>
                  <a:lnTo>
                    <a:pt x="1034822" y="1116488"/>
                  </a:lnTo>
                  <a:lnTo>
                    <a:pt x="1035773" y="1129780"/>
                  </a:lnTo>
                  <a:lnTo>
                    <a:pt x="1033870" y="1131682"/>
                  </a:lnTo>
                  <a:lnTo>
                    <a:pt x="1018681" y="1164901"/>
                  </a:lnTo>
                  <a:lnTo>
                    <a:pt x="1006354" y="1172496"/>
                  </a:lnTo>
                  <a:lnTo>
                    <a:pt x="986418" y="1216172"/>
                  </a:lnTo>
                  <a:lnTo>
                    <a:pt x="957931" y="1205729"/>
                  </a:lnTo>
                  <a:lnTo>
                    <a:pt x="956985" y="1204778"/>
                  </a:lnTo>
                  <a:lnTo>
                    <a:pt x="954137" y="1202880"/>
                  </a:lnTo>
                  <a:lnTo>
                    <a:pt x="952234" y="1200983"/>
                  </a:lnTo>
                  <a:lnTo>
                    <a:pt x="936098" y="1198134"/>
                  </a:lnTo>
                  <a:lnTo>
                    <a:pt x="937044" y="1201929"/>
                  </a:lnTo>
                  <a:lnTo>
                    <a:pt x="937996" y="1202880"/>
                  </a:lnTo>
                  <a:lnTo>
                    <a:pt x="938942" y="1204778"/>
                  </a:lnTo>
                  <a:lnTo>
                    <a:pt x="940844" y="1207626"/>
                  </a:lnTo>
                  <a:lnTo>
                    <a:pt x="941790" y="1221870"/>
                  </a:lnTo>
                  <a:lnTo>
                    <a:pt x="940844" y="1228518"/>
                  </a:lnTo>
                  <a:lnTo>
                    <a:pt x="940844" y="1233265"/>
                  </a:lnTo>
                  <a:lnTo>
                    <a:pt x="940844" y="1244654"/>
                  </a:lnTo>
                  <a:lnTo>
                    <a:pt x="939893" y="1256049"/>
                  </a:lnTo>
                  <a:lnTo>
                    <a:pt x="939893" y="1257000"/>
                  </a:lnTo>
                  <a:lnTo>
                    <a:pt x="935147" y="1259849"/>
                  </a:lnTo>
                  <a:lnTo>
                    <a:pt x="935147" y="1259849"/>
                  </a:lnTo>
                  <a:lnTo>
                    <a:pt x="931347" y="1261737"/>
                  </a:lnTo>
                  <a:lnTo>
                    <a:pt x="930401" y="1262688"/>
                  </a:lnTo>
                  <a:lnTo>
                    <a:pt x="927547" y="1264585"/>
                  </a:lnTo>
                  <a:lnTo>
                    <a:pt x="924703" y="1267434"/>
                  </a:lnTo>
                  <a:lnTo>
                    <a:pt x="923752" y="1267434"/>
                  </a:lnTo>
                  <a:lnTo>
                    <a:pt x="920903" y="1269332"/>
                  </a:lnTo>
                  <a:lnTo>
                    <a:pt x="913308" y="1269332"/>
                  </a:lnTo>
                  <a:lnTo>
                    <a:pt x="912362" y="1271234"/>
                  </a:lnTo>
                  <a:lnTo>
                    <a:pt x="913308" y="1275029"/>
                  </a:lnTo>
                  <a:lnTo>
                    <a:pt x="913308" y="1275029"/>
                  </a:lnTo>
                  <a:lnTo>
                    <a:pt x="915206" y="1275980"/>
                  </a:lnTo>
                  <a:lnTo>
                    <a:pt x="915206" y="1276927"/>
                  </a:lnTo>
                  <a:lnTo>
                    <a:pt x="904762" y="1282624"/>
                  </a:lnTo>
                  <a:lnTo>
                    <a:pt x="896216" y="1280726"/>
                  </a:lnTo>
                  <a:lnTo>
                    <a:pt x="888621" y="1287370"/>
                  </a:lnTo>
                  <a:lnTo>
                    <a:pt x="881978" y="1312057"/>
                  </a:lnTo>
                  <a:lnTo>
                    <a:pt x="880075" y="1313960"/>
                  </a:lnTo>
                  <a:lnTo>
                    <a:pt x="868685" y="1311111"/>
                  </a:lnTo>
                  <a:lnTo>
                    <a:pt x="860139" y="1305414"/>
                  </a:lnTo>
                  <a:lnTo>
                    <a:pt x="854442" y="1301614"/>
                  </a:lnTo>
                  <a:lnTo>
                    <a:pt x="846847" y="1301614"/>
                  </a:lnTo>
                  <a:lnTo>
                    <a:pt x="844950" y="1300667"/>
                  </a:lnTo>
                  <a:lnTo>
                    <a:pt x="837350" y="1303516"/>
                  </a:lnTo>
                  <a:lnTo>
                    <a:pt x="823106" y="1307311"/>
                  </a:lnTo>
                  <a:lnTo>
                    <a:pt x="816463" y="1303516"/>
                  </a:lnTo>
                  <a:lnTo>
                    <a:pt x="806970" y="1304462"/>
                  </a:lnTo>
                  <a:lnTo>
                    <a:pt x="799370" y="1308262"/>
                  </a:lnTo>
                  <a:lnTo>
                    <a:pt x="797473" y="1309213"/>
                  </a:lnTo>
                  <a:lnTo>
                    <a:pt x="796527" y="1310160"/>
                  </a:lnTo>
                  <a:lnTo>
                    <a:pt x="792727" y="1318706"/>
                  </a:lnTo>
                  <a:lnTo>
                    <a:pt x="793673" y="1323452"/>
                  </a:lnTo>
                  <a:lnTo>
                    <a:pt x="791775" y="1327252"/>
                  </a:lnTo>
                  <a:lnTo>
                    <a:pt x="790829" y="1338647"/>
                  </a:lnTo>
                  <a:lnTo>
                    <a:pt x="783249" y="1349085"/>
                  </a:lnTo>
                  <a:lnTo>
                    <a:pt x="778483" y="1348139"/>
                  </a:lnTo>
                  <a:lnTo>
                    <a:pt x="775654" y="1350037"/>
                  </a:lnTo>
                  <a:lnTo>
                    <a:pt x="774683" y="1354783"/>
                  </a:lnTo>
                  <a:lnTo>
                    <a:pt x="772786" y="1354783"/>
                  </a:lnTo>
                  <a:lnTo>
                    <a:pt x="768991" y="1358583"/>
                  </a:lnTo>
                  <a:lnTo>
                    <a:pt x="754767" y="1360480"/>
                  </a:lnTo>
                  <a:lnTo>
                    <a:pt x="744323" y="1361431"/>
                  </a:lnTo>
                  <a:lnTo>
                    <a:pt x="737675" y="1364280"/>
                  </a:lnTo>
                  <a:lnTo>
                    <a:pt x="736729" y="1367129"/>
                  </a:lnTo>
                  <a:lnTo>
                    <a:pt x="735777" y="1369978"/>
                  </a:lnTo>
                  <a:lnTo>
                    <a:pt x="734831" y="1371875"/>
                  </a:lnTo>
                  <a:lnTo>
                    <a:pt x="731977" y="1375675"/>
                  </a:lnTo>
                  <a:lnTo>
                    <a:pt x="731977" y="1376626"/>
                  </a:lnTo>
                  <a:lnTo>
                    <a:pt x="731031" y="1377572"/>
                  </a:lnTo>
                  <a:lnTo>
                    <a:pt x="731977" y="1379470"/>
                  </a:lnTo>
                  <a:lnTo>
                    <a:pt x="734831" y="1381372"/>
                  </a:lnTo>
                  <a:lnTo>
                    <a:pt x="735777" y="1383270"/>
                  </a:lnTo>
                  <a:lnTo>
                    <a:pt x="738626" y="1384221"/>
                  </a:lnTo>
                  <a:lnTo>
                    <a:pt x="739577" y="1386119"/>
                  </a:lnTo>
                  <a:lnTo>
                    <a:pt x="741475" y="1389908"/>
                  </a:lnTo>
                  <a:lnTo>
                    <a:pt x="742421" y="1391806"/>
                  </a:lnTo>
                  <a:lnTo>
                    <a:pt x="743372" y="1391806"/>
                  </a:lnTo>
                  <a:lnTo>
                    <a:pt x="745270" y="1394655"/>
                  </a:lnTo>
                  <a:lnTo>
                    <a:pt x="744323" y="1395606"/>
                  </a:lnTo>
                  <a:lnTo>
                    <a:pt x="742421" y="1398450"/>
                  </a:lnTo>
                  <a:lnTo>
                    <a:pt x="740524" y="1398450"/>
                  </a:lnTo>
                  <a:lnTo>
                    <a:pt x="740524" y="1398450"/>
                  </a:lnTo>
                  <a:lnTo>
                    <a:pt x="738626" y="1398450"/>
                  </a:lnTo>
                  <a:lnTo>
                    <a:pt x="738626" y="1398450"/>
                  </a:lnTo>
                  <a:lnTo>
                    <a:pt x="732929" y="1398450"/>
                  </a:lnTo>
                  <a:lnTo>
                    <a:pt x="731031" y="1402249"/>
                  </a:lnTo>
                  <a:lnTo>
                    <a:pt x="728183" y="1404147"/>
                  </a:lnTo>
                  <a:lnTo>
                    <a:pt x="726280" y="1405098"/>
                  </a:lnTo>
                  <a:lnTo>
                    <a:pt x="726280" y="1408893"/>
                  </a:lnTo>
                  <a:lnTo>
                    <a:pt x="726280" y="1410796"/>
                  </a:lnTo>
                  <a:lnTo>
                    <a:pt x="724383" y="1412693"/>
                  </a:lnTo>
                  <a:lnTo>
                    <a:pt x="724383" y="1413644"/>
                  </a:lnTo>
                  <a:lnTo>
                    <a:pt x="723436" y="1415542"/>
                  </a:lnTo>
                  <a:lnTo>
                    <a:pt x="716788" y="1414591"/>
                  </a:lnTo>
                  <a:lnTo>
                    <a:pt x="713939" y="1414591"/>
                  </a:lnTo>
                  <a:lnTo>
                    <a:pt x="712988" y="1414591"/>
                  </a:lnTo>
                  <a:lnTo>
                    <a:pt x="710144" y="1414591"/>
                  </a:lnTo>
                  <a:lnTo>
                    <a:pt x="709193" y="1415542"/>
                  </a:lnTo>
                  <a:lnTo>
                    <a:pt x="708242" y="1415542"/>
                  </a:lnTo>
                  <a:lnTo>
                    <a:pt x="706344" y="1411742"/>
                  </a:lnTo>
                  <a:lnTo>
                    <a:pt x="702544" y="1410796"/>
                  </a:lnTo>
                  <a:lnTo>
                    <a:pt x="700647" y="1411742"/>
                  </a:lnTo>
                  <a:lnTo>
                    <a:pt x="698749" y="1413644"/>
                  </a:lnTo>
                  <a:lnTo>
                    <a:pt x="698749" y="1413644"/>
                  </a:lnTo>
                  <a:lnTo>
                    <a:pt x="695900" y="1415542"/>
                  </a:lnTo>
                  <a:lnTo>
                    <a:pt x="695900" y="1419342"/>
                  </a:lnTo>
                  <a:lnTo>
                    <a:pt x="695900" y="1420288"/>
                  </a:lnTo>
                  <a:lnTo>
                    <a:pt x="691154" y="1423137"/>
                  </a:lnTo>
                  <a:lnTo>
                    <a:pt x="688306" y="1423137"/>
                  </a:lnTo>
                  <a:lnTo>
                    <a:pt x="687354" y="1424088"/>
                  </a:lnTo>
                  <a:lnTo>
                    <a:pt x="685457" y="1426937"/>
                  </a:lnTo>
                  <a:lnTo>
                    <a:pt x="683555" y="1427883"/>
                  </a:lnTo>
                  <a:lnTo>
                    <a:pt x="682608" y="1428834"/>
                  </a:lnTo>
                  <a:lnTo>
                    <a:pt x="678808" y="1427883"/>
                  </a:lnTo>
                  <a:lnTo>
                    <a:pt x="677862" y="1428834"/>
                  </a:lnTo>
                  <a:lnTo>
                    <a:pt x="677862" y="1428834"/>
                  </a:lnTo>
                  <a:lnTo>
                    <a:pt x="675960" y="1429785"/>
                  </a:lnTo>
                  <a:lnTo>
                    <a:pt x="674062" y="1429785"/>
                  </a:lnTo>
                  <a:lnTo>
                    <a:pt x="673111" y="1430732"/>
                  </a:lnTo>
                  <a:lnTo>
                    <a:pt x="672165" y="1432634"/>
                  </a:lnTo>
                  <a:lnTo>
                    <a:pt x="671213" y="1433580"/>
                  </a:lnTo>
                  <a:lnTo>
                    <a:pt x="668365" y="1434532"/>
                  </a:lnTo>
                  <a:lnTo>
                    <a:pt x="667418" y="1435478"/>
                  </a:lnTo>
                  <a:lnTo>
                    <a:pt x="664565" y="1435478"/>
                  </a:lnTo>
                  <a:lnTo>
                    <a:pt x="663619" y="1435478"/>
                  </a:lnTo>
                  <a:lnTo>
                    <a:pt x="659819" y="1435478"/>
                  </a:lnTo>
                  <a:lnTo>
                    <a:pt x="657921" y="1434532"/>
                  </a:lnTo>
                  <a:lnTo>
                    <a:pt x="656024" y="1435478"/>
                  </a:lnTo>
                  <a:lnTo>
                    <a:pt x="657921" y="1441175"/>
                  </a:lnTo>
                  <a:lnTo>
                    <a:pt x="658867" y="1444029"/>
                  </a:lnTo>
                  <a:lnTo>
                    <a:pt x="658867" y="1444029"/>
                  </a:lnTo>
                  <a:lnTo>
                    <a:pt x="659819" y="1444975"/>
                  </a:lnTo>
                  <a:lnTo>
                    <a:pt x="660770" y="1446873"/>
                  </a:lnTo>
                  <a:lnTo>
                    <a:pt x="660770" y="1447824"/>
                  </a:lnTo>
                  <a:lnTo>
                    <a:pt x="661721" y="1448775"/>
                  </a:lnTo>
                  <a:lnTo>
                    <a:pt x="662667" y="1450673"/>
                  </a:lnTo>
                  <a:lnTo>
                    <a:pt x="661721" y="1453521"/>
                  </a:lnTo>
                  <a:lnTo>
                    <a:pt x="660770" y="1456370"/>
                  </a:lnTo>
                  <a:lnTo>
                    <a:pt x="659819" y="1457316"/>
                  </a:lnTo>
                  <a:lnTo>
                    <a:pt x="658867" y="1459214"/>
                  </a:lnTo>
                  <a:lnTo>
                    <a:pt x="656970" y="1464911"/>
                  </a:lnTo>
                  <a:lnTo>
                    <a:pt x="656024" y="1464911"/>
                  </a:lnTo>
                  <a:lnTo>
                    <a:pt x="655072" y="1465862"/>
                  </a:lnTo>
                  <a:lnTo>
                    <a:pt x="653175" y="1468711"/>
                  </a:lnTo>
                  <a:lnTo>
                    <a:pt x="647478" y="1471560"/>
                  </a:lnTo>
                  <a:lnTo>
                    <a:pt x="645575" y="1468711"/>
                  </a:lnTo>
                  <a:lnTo>
                    <a:pt x="642731" y="1463014"/>
                  </a:lnTo>
                  <a:lnTo>
                    <a:pt x="639878" y="1458267"/>
                  </a:lnTo>
                  <a:lnTo>
                    <a:pt x="638931" y="1458267"/>
                  </a:lnTo>
                  <a:lnTo>
                    <a:pt x="637985" y="1457316"/>
                  </a:lnTo>
                  <a:lnTo>
                    <a:pt x="637034" y="1454467"/>
                  </a:lnTo>
                  <a:lnTo>
                    <a:pt x="637985" y="1452570"/>
                  </a:lnTo>
                  <a:lnTo>
                    <a:pt x="630385" y="1450673"/>
                  </a:lnTo>
                  <a:lnTo>
                    <a:pt x="629439" y="1450673"/>
                  </a:lnTo>
                  <a:lnTo>
                    <a:pt x="624693" y="1449721"/>
                  </a:lnTo>
                  <a:lnTo>
                    <a:pt x="623742" y="1448775"/>
                  </a:lnTo>
                  <a:lnTo>
                    <a:pt x="622791" y="1446873"/>
                  </a:lnTo>
                  <a:lnTo>
                    <a:pt x="621839" y="1444975"/>
                  </a:lnTo>
                  <a:lnTo>
                    <a:pt x="620893" y="1444029"/>
                  </a:lnTo>
                  <a:lnTo>
                    <a:pt x="619942" y="1443078"/>
                  </a:lnTo>
                  <a:lnTo>
                    <a:pt x="618996" y="1443078"/>
                  </a:lnTo>
                  <a:lnTo>
                    <a:pt x="616142" y="1445926"/>
                  </a:lnTo>
                  <a:lnTo>
                    <a:pt x="614244" y="1446873"/>
                  </a:lnTo>
                  <a:lnTo>
                    <a:pt x="612347" y="1447824"/>
                  </a:lnTo>
                  <a:lnTo>
                    <a:pt x="605703" y="1442126"/>
                  </a:lnTo>
                  <a:lnTo>
                    <a:pt x="604752" y="1441175"/>
                  </a:lnTo>
                  <a:lnTo>
                    <a:pt x="602850" y="1441175"/>
                  </a:lnTo>
                  <a:lnTo>
                    <a:pt x="597152" y="1439278"/>
                  </a:lnTo>
                  <a:lnTo>
                    <a:pt x="592406" y="1435478"/>
                  </a:lnTo>
                  <a:lnTo>
                    <a:pt x="589557" y="1435478"/>
                  </a:lnTo>
                  <a:lnTo>
                    <a:pt x="587660" y="1434532"/>
                  </a:lnTo>
                  <a:lnTo>
                    <a:pt x="582914" y="1433580"/>
                  </a:lnTo>
                  <a:lnTo>
                    <a:pt x="583865" y="1429785"/>
                  </a:lnTo>
                  <a:lnTo>
                    <a:pt x="584811" y="1427883"/>
                  </a:lnTo>
                  <a:lnTo>
                    <a:pt x="583865" y="1425039"/>
                  </a:lnTo>
                  <a:lnTo>
                    <a:pt x="581967" y="1425039"/>
                  </a:lnTo>
                  <a:lnTo>
                    <a:pt x="581967" y="1424088"/>
                  </a:lnTo>
                  <a:lnTo>
                    <a:pt x="581016" y="1423137"/>
                  </a:lnTo>
                  <a:lnTo>
                    <a:pt x="580065" y="1421239"/>
                  </a:lnTo>
                  <a:lnTo>
                    <a:pt x="581016" y="1418391"/>
                  </a:lnTo>
                  <a:lnTo>
                    <a:pt x="580065" y="1417439"/>
                  </a:lnTo>
                  <a:lnTo>
                    <a:pt x="577216" y="1411742"/>
                  </a:lnTo>
                  <a:lnTo>
                    <a:pt x="564875" y="1409844"/>
                  </a:lnTo>
                  <a:lnTo>
                    <a:pt x="564875" y="1407947"/>
                  </a:lnTo>
                  <a:lnTo>
                    <a:pt x="560124" y="1406045"/>
                  </a:lnTo>
                  <a:lnTo>
                    <a:pt x="558226" y="1406996"/>
                  </a:lnTo>
                  <a:lnTo>
                    <a:pt x="558226" y="1406045"/>
                  </a:lnTo>
                  <a:lnTo>
                    <a:pt x="554427" y="1402249"/>
                  </a:lnTo>
                  <a:lnTo>
                    <a:pt x="551583" y="1400352"/>
                  </a:lnTo>
                  <a:lnTo>
                    <a:pt x="549680" y="1400352"/>
                  </a:lnTo>
                  <a:lnTo>
                    <a:pt x="542086" y="1399401"/>
                  </a:lnTo>
                  <a:lnTo>
                    <a:pt x="542086" y="1397498"/>
                  </a:lnTo>
                  <a:lnTo>
                    <a:pt x="541154" y="1396552"/>
                  </a:lnTo>
                  <a:lnTo>
                    <a:pt x="536388" y="1395606"/>
                  </a:lnTo>
                  <a:lnTo>
                    <a:pt x="536388" y="1394655"/>
                  </a:lnTo>
                  <a:lnTo>
                    <a:pt x="529759" y="1391806"/>
                  </a:lnTo>
                  <a:lnTo>
                    <a:pt x="527862" y="1390855"/>
                  </a:lnTo>
                  <a:lnTo>
                    <a:pt x="525964" y="1391806"/>
                  </a:lnTo>
                  <a:lnTo>
                    <a:pt x="524067" y="1392752"/>
                  </a:lnTo>
                  <a:lnTo>
                    <a:pt x="523096" y="1393704"/>
                  </a:lnTo>
                  <a:lnTo>
                    <a:pt x="520267" y="1395606"/>
                  </a:lnTo>
                  <a:lnTo>
                    <a:pt x="519301" y="1396552"/>
                  </a:lnTo>
                  <a:lnTo>
                    <a:pt x="518369" y="1397498"/>
                  </a:lnTo>
                  <a:lnTo>
                    <a:pt x="514570" y="1397498"/>
                  </a:lnTo>
                  <a:lnTo>
                    <a:pt x="512672" y="1395606"/>
                  </a:lnTo>
                  <a:lnTo>
                    <a:pt x="509823" y="1394655"/>
                  </a:lnTo>
                  <a:lnTo>
                    <a:pt x="507926" y="1394655"/>
                  </a:lnTo>
                  <a:lnTo>
                    <a:pt x="505077" y="1392752"/>
                  </a:lnTo>
                  <a:lnTo>
                    <a:pt x="498429" y="1392752"/>
                  </a:lnTo>
                  <a:lnTo>
                    <a:pt x="498429" y="1393704"/>
                  </a:lnTo>
                  <a:lnTo>
                    <a:pt x="496531" y="1395606"/>
                  </a:lnTo>
                  <a:lnTo>
                    <a:pt x="494634" y="1396552"/>
                  </a:lnTo>
                  <a:lnTo>
                    <a:pt x="493682" y="1396552"/>
                  </a:lnTo>
                  <a:lnTo>
                    <a:pt x="492731" y="1397498"/>
                  </a:lnTo>
                  <a:lnTo>
                    <a:pt x="492731" y="1399401"/>
                  </a:lnTo>
                  <a:lnTo>
                    <a:pt x="490834" y="1402249"/>
                  </a:lnTo>
                  <a:lnTo>
                    <a:pt x="487034" y="1407947"/>
                  </a:lnTo>
                  <a:lnTo>
                    <a:pt x="488936" y="1407947"/>
                  </a:lnTo>
                  <a:lnTo>
                    <a:pt x="490834" y="1407947"/>
                  </a:lnTo>
                  <a:lnTo>
                    <a:pt x="491785" y="1408893"/>
                  </a:lnTo>
                  <a:lnTo>
                    <a:pt x="492731" y="1410796"/>
                  </a:lnTo>
                  <a:lnTo>
                    <a:pt x="492731" y="1413644"/>
                  </a:lnTo>
                  <a:lnTo>
                    <a:pt x="492731" y="1414591"/>
                  </a:lnTo>
                  <a:lnTo>
                    <a:pt x="490834" y="1421239"/>
                  </a:lnTo>
                  <a:lnTo>
                    <a:pt x="487985" y="1425039"/>
                  </a:lnTo>
                  <a:lnTo>
                    <a:pt x="487034" y="1424088"/>
                  </a:lnTo>
                  <a:lnTo>
                    <a:pt x="485136" y="1422186"/>
                  </a:lnTo>
                  <a:lnTo>
                    <a:pt x="483239" y="1420288"/>
                  </a:lnTo>
                  <a:lnTo>
                    <a:pt x="482288" y="1419342"/>
                  </a:lnTo>
                  <a:lnTo>
                    <a:pt x="479439" y="1417439"/>
                  </a:lnTo>
                  <a:lnTo>
                    <a:pt x="477541" y="1416488"/>
                  </a:lnTo>
                  <a:lnTo>
                    <a:pt x="476595" y="1418391"/>
                  </a:lnTo>
                  <a:lnTo>
                    <a:pt x="475644" y="1419342"/>
                  </a:lnTo>
                  <a:lnTo>
                    <a:pt x="473741" y="1420288"/>
                  </a:lnTo>
                  <a:lnTo>
                    <a:pt x="472795" y="1421239"/>
                  </a:lnTo>
                  <a:lnTo>
                    <a:pt x="469946" y="1424088"/>
                  </a:lnTo>
                  <a:lnTo>
                    <a:pt x="468044" y="1425985"/>
                  </a:lnTo>
                  <a:lnTo>
                    <a:pt x="468044" y="1425985"/>
                  </a:lnTo>
                  <a:lnTo>
                    <a:pt x="456654" y="1425039"/>
                  </a:lnTo>
                  <a:lnTo>
                    <a:pt x="454752" y="1425985"/>
                  </a:lnTo>
                  <a:lnTo>
                    <a:pt x="452854" y="1426937"/>
                  </a:lnTo>
                  <a:lnTo>
                    <a:pt x="449059" y="1429785"/>
                  </a:lnTo>
                  <a:lnTo>
                    <a:pt x="446211" y="1430732"/>
                  </a:lnTo>
                  <a:lnTo>
                    <a:pt x="441464" y="1432634"/>
                  </a:lnTo>
                  <a:lnTo>
                    <a:pt x="439562" y="1432634"/>
                  </a:lnTo>
                  <a:lnTo>
                    <a:pt x="437665" y="1432634"/>
                  </a:lnTo>
                  <a:lnTo>
                    <a:pt x="435767" y="1433580"/>
                  </a:lnTo>
                  <a:lnTo>
                    <a:pt x="434816" y="1434532"/>
                  </a:lnTo>
                  <a:lnTo>
                    <a:pt x="432918" y="1436429"/>
                  </a:lnTo>
                  <a:lnTo>
                    <a:pt x="430070" y="1435478"/>
                  </a:lnTo>
                  <a:lnTo>
                    <a:pt x="429118" y="1435478"/>
                  </a:lnTo>
                  <a:lnTo>
                    <a:pt x="427221" y="1434532"/>
                  </a:lnTo>
                  <a:lnTo>
                    <a:pt x="425318" y="1433580"/>
                  </a:lnTo>
                  <a:lnTo>
                    <a:pt x="423421" y="1432634"/>
                  </a:lnTo>
                  <a:lnTo>
                    <a:pt x="419621" y="1430732"/>
                  </a:lnTo>
                  <a:lnTo>
                    <a:pt x="418675" y="1430732"/>
                  </a:lnTo>
                  <a:lnTo>
                    <a:pt x="411080" y="1429785"/>
                  </a:lnTo>
                  <a:lnTo>
                    <a:pt x="410129" y="1429785"/>
                  </a:lnTo>
                  <a:lnTo>
                    <a:pt x="408231" y="1429785"/>
                  </a:lnTo>
                  <a:lnTo>
                    <a:pt x="407280" y="1429785"/>
                  </a:lnTo>
                  <a:lnTo>
                    <a:pt x="402534" y="1429785"/>
                  </a:lnTo>
                  <a:lnTo>
                    <a:pt x="400636" y="1429785"/>
                  </a:lnTo>
                  <a:lnTo>
                    <a:pt x="398739" y="1430732"/>
                  </a:lnTo>
                  <a:lnTo>
                    <a:pt x="393988" y="1432634"/>
                  </a:lnTo>
                  <a:lnTo>
                    <a:pt x="392090" y="1433580"/>
                  </a:lnTo>
                  <a:lnTo>
                    <a:pt x="384495" y="1438331"/>
                  </a:lnTo>
                  <a:lnTo>
                    <a:pt x="382593" y="1439278"/>
                  </a:lnTo>
                  <a:lnTo>
                    <a:pt x="374998" y="1441175"/>
                  </a:lnTo>
                  <a:lnTo>
                    <a:pt x="372149" y="1442126"/>
                  </a:lnTo>
                  <a:lnTo>
                    <a:pt x="367403" y="1444029"/>
                  </a:lnTo>
                  <a:lnTo>
                    <a:pt x="363603" y="1444975"/>
                  </a:lnTo>
                  <a:lnTo>
                    <a:pt x="357906" y="1447824"/>
                  </a:lnTo>
                  <a:lnTo>
                    <a:pt x="353160" y="1450673"/>
                  </a:lnTo>
                  <a:lnTo>
                    <a:pt x="348414" y="1452570"/>
                  </a:lnTo>
                  <a:lnTo>
                    <a:pt x="347467" y="1453521"/>
                  </a:lnTo>
                  <a:lnTo>
                    <a:pt x="341770" y="1457316"/>
                  </a:lnTo>
                  <a:lnTo>
                    <a:pt x="336072" y="1461116"/>
                  </a:lnTo>
                  <a:lnTo>
                    <a:pt x="331326" y="1462067"/>
                  </a:lnTo>
                  <a:lnTo>
                    <a:pt x="327526" y="1456370"/>
                  </a:lnTo>
                  <a:lnTo>
                    <a:pt x="322780" y="1436429"/>
                  </a:lnTo>
                  <a:lnTo>
                    <a:pt x="313283" y="1428834"/>
                  </a:lnTo>
                  <a:lnTo>
                    <a:pt x="311385" y="1428834"/>
                  </a:lnTo>
                  <a:lnTo>
                    <a:pt x="308556" y="1426937"/>
                  </a:lnTo>
                  <a:lnTo>
                    <a:pt x="307585" y="1424088"/>
                  </a:lnTo>
                  <a:lnTo>
                    <a:pt x="305688" y="1425039"/>
                  </a:lnTo>
                  <a:lnTo>
                    <a:pt x="299991" y="1421239"/>
                  </a:lnTo>
                  <a:lnTo>
                    <a:pt x="296196" y="1419342"/>
                  </a:lnTo>
                  <a:lnTo>
                    <a:pt x="294298" y="1417439"/>
                  </a:lnTo>
                  <a:lnTo>
                    <a:pt x="288601" y="1413644"/>
                  </a:lnTo>
                  <a:lnTo>
                    <a:pt x="286698" y="1412693"/>
                  </a:lnTo>
                  <a:lnTo>
                    <a:pt x="284801" y="1414591"/>
                  </a:lnTo>
                  <a:lnTo>
                    <a:pt x="279123" y="1407947"/>
                  </a:lnTo>
                  <a:lnTo>
                    <a:pt x="276274" y="1408893"/>
                  </a:lnTo>
                  <a:lnTo>
                    <a:pt x="274377" y="1406045"/>
                  </a:lnTo>
                  <a:lnTo>
                    <a:pt x="275323" y="1404147"/>
                  </a:lnTo>
                  <a:lnTo>
                    <a:pt x="273426" y="1401298"/>
                  </a:lnTo>
                  <a:lnTo>
                    <a:pt x="273426" y="1399401"/>
                  </a:lnTo>
                  <a:lnTo>
                    <a:pt x="262982" y="1378524"/>
                  </a:lnTo>
                  <a:lnTo>
                    <a:pt x="260133" y="1374724"/>
                  </a:lnTo>
                  <a:lnTo>
                    <a:pt x="257285" y="1371875"/>
                  </a:lnTo>
                  <a:lnTo>
                    <a:pt x="259182" y="1369978"/>
                  </a:lnTo>
                  <a:lnTo>
                    <a:pt x="260133" y="1369026"/>
                  </a:lnTo>
                  <a:lnTo>
                    <a:pt x="259182" y="1367129"/>
                  </a:lnTo>
                  <a:lnTo>
                    <a:pt x="257285" y="1365231"/>
                  </a:lnTo>
                  <a:lnTo>
                    <a:pt x="254436" y="1366178"/>
                  </a:lnTo>
                  <a:lnTo>
                    <a:pt x="253485" y="1366178"/>
                  </a:lnTo>
                  <a:lnTo>
                    <a:pt x="244944" y="1363329"/>
                  </a:lnTo>
                  <a:lnTo>
                    <a:pt x="240193" y="1362383"/>
                  </a:lnTo>
                  <a:lnTo>
                    <a:pt x="234495" y="1363329"/>
                  </a:lnTo>
                  <a:lnTo>
                    <a:pt x="234495" y="1366178"/>
                  </a:lnTo>
                  <a:lnTo>
                    <a:pt x="231651" y="1366178"/>
                  </a:lnTo>
                  <a:lnTo>
                    <a:pt x="231651" y="1366178"/>
                  </a:lnTo>
                  <a:lnTo>
                    <a:pt x="228798" y="1367129"/>
                  </a:lnTo>
                  <a:lnTo>
                    <a:pt x="225954" y="1366178"/>
                  </a:lnTo>
                  <a:lnTo>
                    <a:pt x="223100" y="1363329"/>
                  </a:lnTo>
                  <a:lnTo>
                    <a:pt x="225003" y="1364280"/>
                  </a:lnTo>
                  <a:lnTo>
                    <a:pt x="224052" y="1361431"/>
                  </a:lnTo>
                  <a:lnTo>
                    <a:pt x="222154" y="1358583"/>
                  </a:lnTo>
                  <a:lnTo>
                    <a:pt x="217408" y="1359534"/>
                  </a:lnTo>
                  <a:lnTo>
                    <a:pt x="221203" y="1357636"/>
                  </a:lnTo>
                  <a:lnTo>
                    <a:pt x="229749" y="1355734"/>
                  </a:lnTo>
                  <a:lnTo>
                    <a:pt x="232598" y="1354783"/>
                  </a:lnTo>
                  <a:lnTo>
                    <a:pt x="232598" y="1354783"/>
                  </a:lnTo>
                  <a:lnTo>
                    <a:pt x="232598" y="1353837"/>
                  </a:lnTo>
                  <a:lnTo>
                    <a:pt x="234495" y="1352885"/>
                  </a:lnTo>
                  <a:lnTo>
                    <a:pt x="234495" y="1348139"/>
                  </a:lnTo>
                  <a:lnTo>
                    <a:pt x="233549" y="1343393"/>
                  </a:lnTo>
                  <a:lnTo>
                    <a:pt x="232598" y="1342442"/>
                  </a:lnTo>
                  <a:lnTo>
                    <a:pt x="227852" y="1330101"/>
                  </a:lnTo>
                  <a:lnTo>
                    <a:pt x="194618" y="1330101"/>
                  </a:lnTo>
                  <a:lnTo>
                    <a:pt x="191770" y="1326301"/>
                  </a:lnTo>
                  <a:lnTo>
                    <a:pt x="189872" y="1322506"/>
                  </a:lnTo>
                  <a:lnTo>
                    <a:pt x="189872" y="1319657"/>
                  </a:lnTo>
                  <a:lnTo>
                    <a:pt x="189872" y="1316808"/>
                  </a:lnTo>
                  <a:lnTo>
                    <a:pt x="190823" y="1313960"/>
                  </a:lnTo>
                  <a:lnTo>
                    <a:pt x="192721" y="1309213"/>
                  </a:lnTo>
                  <a:lnTo>
                    <a:pt x="198418" y="1303516"/>
                  </a:lnTo>
                  <a:lnTo>
                    <a:pt x="200316" y="1301614"/>
                  </a:lnTo>
                  <a:lnTo>
                    <a:pt x="210759" y="1297819"/>
                  </a:lnTo>
                  <a:lnTo>
                    <a:pt x="210759" y="1294019"/>
                  </a:lnTo>
                  <a:lnTo>
                    <a:pt x="205062" y="1294970"/>
                  </a:lnTo>
                  <a:lnTo>
                    <a:pt x="204116" y="1289273"/>
                  </a:lnTo>
                  <a:lnTo>
                    <a:pt x="206964" y="1288321"/>
                  </a:lnTo>
                  <a:lnTo>
                    <a:pt x="206013" y="1278829"/>
                  </a:lnTo>
                  <a:lnTo>
                    <a:pt x="206964" y="1268385"/>
                  </a:lnTo>
                  <a:lnTo>
                    <a:pt x="208862" y="1265537"/>
                  </a:lnTo>
                  <a:lnTo>
                    <a:pt x="208862" y="1263634"/>
                  </a:lnTo>
                  <a:lnTo>
                    <a:pt x="210759" y="1257000"/>
                  </a:lnTo>
                  <a:lnTo>
                    <a:pt x="211711" y="1254152"/>
                  </a:lnTo>
                  <a:lnTo>
                    <a:pt x="211711" y="1252254"/>
                  </a:lnTo>
                  <a:lnTo>
                    <a:pt x="210759" y="1252254"/>
                  </a:lnTo>
                  <a:lnTo>
                    <a:pt x="208862" y="1252254"/>
                  </a:lnTo>
                  <a:lnTo>
                    <a:pt x="207916" y="1251303"/>
                  </a:lnTo>
                  <a:lnTo>
                    <a:pt x="204116" y="1246557"/>
                  </a:lnTo>
                  <a:lnTo>
                    <a:pt x="203164" y="1245606"/>
                  </a:lnTo>
                  <a:lnTo>
                    <a:pt x="203164" y="1237060"/>
                  </a:lnTo>
                  <a:lnTo>
                    <a:pt x="206013" y="1232313"/>
                  </a:lnTo>
                  <a:lnTo>
                    <a:pt x="206964" y="1231362"/>
                  </a:lnTo>
                  <a:lnTo>
                    <a:pt x="207916" y="1230416"/>
                  </a:lnTo>
                  <a:lnTo>
                    <a:pt x="209813" y="1227567"/>
                  </a:lnTo>
                  <a:lnTo>
                    <a:pt x="216457" y="1222821"/>
                  </a:lnTo>
                  <a:lnTo>
                    <a:pt x="218354" y="1220919"/>
                  </a:lnTo>
                  <a:lnTo>
                    <a:pt x="220257" y="1219967"/>
                  </a:lnTo>
                  <a:lnTo>
                    <a:pt x="225003" y="1220919"/>
                  </a:lnTo>
                  <a:lnTo>
                    <a:pt x="225954" y="1221870"/>
                  </a:lnTo>
                  <a:lnTo>
                    <a:pt x="228798" y="1224719"/>
                  </a:lnTo>
                  <a:lnTo>
                    <a:pt x="236398" y="1217124"/>
                  </a:lnTo>
                  <a:lnTo>
                    <a:pt x="237344" y="1216172"/>
                  </a:lnTo>
                  <a:lnTo>
                    <a:pt x="238295" y="1215221"/>
                  </a:lnTo>
                  <a:lnTo>
                    <a:pt x="242090" y="1215221"/>
                  </a:lnTo>
                  <a:lnTo>
                    <a:pt x="246841" y="1214275"/>
                  </a:lnTo>
                  <a:lnTo>
                    <a:pt x="248739" y="1212372"/>
                  </a:lnTo>
                  <a:lnTo>
                    <a:pt x="249690" y="1211426"/>
                  </a:lnTo>
                  <a:lnTo>
                    <a:pt x="243041" y="1209529"/>
                  </a:lnTo>
                  <a:lnTo>
                    <a:pt x="242090" y="1203831"/>
                  </a:lnTo>
                  <a:lnTo>
                    <a:pt x="241144" y="1201929"/>
                  </a:lnTo>
                  <a:lnTo>
                    <a:pt x="239246" y="1200983"/>
                  </a:lnTo>
                  <a:lnTo>
                    <a:pt x="238295" y="1200031"/>
                  </a:lnTo>
                  <a:lnTo>
                    <a:pt x="234495" y="1200983"/>
                  </a:lnTo>
                  <a:lnTo>
                    <a:pt x="233549" y="1200983"/>
                  </a:lnTo>
                  <a:lnTo>
                    <a:pt x="232598" y="1201929"/>
                  </a:lnTo>
                  <a:lnTo>
                    <a:pt x="227852" y="1201929"/>
                  </a:lnTo>
                  <a:lnTo>
                    <a:pt x="222154" y="1201929"/>
                  </a:lnTo>
                  <a:lnTo>
                    <a:pt x="221203" y="1200983"/>
                  </a:lnTo>
                  <a:lnTo>
                    <a:pt x="222154" y="1200031"/>
                  </a:lnTo>
                  <a:lnTo>
                    <a:pt x="223100" y="1199085"/>
                  </a:lnTo>
                  <a:lnTo>
                    <a:pt x="225003" y="1198134"/>
                  </a:lnTo>
                  <a:lnTo>
                    <a:pt x="227852" y="1197183"/>
                  </a:lnTo>
                  <a:lnTo>
                    <a:pt x="228798" y="1196232"/>
                  </a:lnTo>
                  <a:lnTo>
                    <a:pt x="232598" y="1194334"/>
                  </a:lnTo>
                  <a:lnTo>
                    <a:pt x="233549" y="1193388"/>
                  </a:lnTo>
                  <a:lnTo>
                    <a:pt x="233549" y="1191485"/>
                  </a:lnTo>
                  <a:lnTo>
                    <a:pt x="235446" y="1190534"/>
                  </a:lnTo>
                  <a:lnTo>
                    <a:pt x="236398" y="1189588"/>
                  </a:lnTo>
                  <a:lnTo>
                    <a:pt x="237344" y="1188637"/>
                  </a:lnTo>
                  <a:lnTo>
                    <a:pt x="233549" y="1184842"/>
                  </a:lnTo>
                  <a:lnTo>
                    <a:pt x="233549" y="1183890"/>
                  </a:lnTo>
                  <a:lnTo>
                    <a:pt x="233549" y="1181993"/>
                  </a:lnTo>
                  <a:lnTo>
                    <a:pt x="231651" y="1180096"/>
                  </a:lnTo>
                  <a:lnTo>
                    <a:pt x="230700" y="1179144"/>
                  </a:lnTo>
                  <a:lnTo>
                    <a:pt x="230700" y="1175344"/>
                  </a:lnTo>
                  <a:lnTo>
                    <a:pt x="233549" y="1171544"/>
                  </a:lnTo>
                  <a:lnTo>
                    <a:pt x="234495" y="1171544"/>
                  </a:lnTo>
                  <a:lnTo>
                    <a:pt x="234495" y="1162052"/>
                  </a:lnTo>
                  <a:lnTo>
                    <a:pt x="233549" y="1169647"/>
                  </a:lnTo>
                  <a:lnTo>
                    <a:pt x="231651" y="1172496"/>
                  </a:lnTo>
                  <a:lnTo>
                    <a:pt x="228798" y="1176296"/>
                  </a:lnTo>
                  <a:lnTo>
                    <a:pt x="227852" y="1178193"/>
                  </a:lnTo>
                  <a:lnTo>
                    <a:pt x="225954" y="1180096"/>
                  </a:lnTo>
                  <a:lnTo>
                    <a:pt x="224052" y="1181993"/>
                  </a:lnTo>
                  <a:lnTo>
                    <a:pt x="224052" y="1182939"/>
                  </a:lnTo>
                  <a:lnTo>
                    <a:pt x="222154" y="1183890"/>
                  </a:lnTo>
                  <a:lnTo>
                    <a:pt x="221203" y="1185788"/>
                  </a:lnTo>
                  <a:lnTo>
                    <a:pt x="218354" y="1187690"/>
                  </a:lnTo>
                  <a:lnTo>
                    <a:pt x="216457" y="1187690"/>
                  </a:lnTo>
                  <a:lnTo>
                    <a:pt x="205062" y="1187690"/>
                  </a:lnTo>
                  <a:lnTo>
                    <a:pt x="201267" y="1186739"/>
                  </a:lnTo>
                  <a:lnTo>
                    <a:pt x="197467" y="1185788"/>
                  </a:lnTo>
                  <a:lnTo>
                    <a:pt x="191770" y="1186739"/>
                  </a:lnTo>
                  <a:lnTo>
                    <a:pt x="191770" y="1193388"/>
                  </a:lnTo>
                  <a:lnTo>
                    <a:pt x="189872" y="1196232"/>
                  </a:lnTo>
                  <a:lnTo>
                    <a:pt x="188926" y="1197183"/>
                  </a:lnTo>
                  <a:lnTo>
                    <a:pt x="187975" y="1200031"/>
                  </a:lnTo>
                  <a:lnTo>
                    <a:pt x="187023" y="1200983"/>
                  </a:lnTo>
                  <a:lnTo>
                    <a:pt x="185126" y="1202880"/>
                  </a:lnTo>
                  <a:lnTo>
                    <a:pt x="178477" y="1203831"/>
                  </a:lnTo>
                  <a:lnTo>
                    <a:pt x="179429" y="1206680"/>
                  </a:lnTo>
                  <a:lnTo>
                    <a:pt x="177531" y="1212372"/>
                  </a:lnTo>
                  <a:lnTo>
                    <a:pt x="176580" y="1215221"/>
                  </a:lnTo>
                  <a:lnTo>
                    <a:pt x="174682" y="1215221"/>
                  </a:lnTo>
                  <a:lnTo>
                    <a:pt x="173731" y="1216172"/>
                  </a:lnTo>
                  <a:lnTo>
                    <a:pt x="169936" y="1218070"/>
                  </a:lnTo>
                  <a:lnTo>
                    <a:pt x="168985" y="1221870"/>
                  </a:lnTo>
                  <a:lnTo>
                    <a:pt x="165190" y="1223767"/>
                  </a:lnTo>
                  <a:lnTo>
                    <a:pt x="162336" y="1222821"/>
                  </a:lnTo>
                  <a:lnTo>
                    <a:pt x="160439" y="1222821"/>
                  </a:lnTo>
                  <a:lnTo>
                    <a:pt x="157590" y="1222821"/>
                  </a:lnTo>
                  <a:lnTo>
                    <a:pt x="154741" y="1226616"/>
                  </a:lnTo>
                  <a:lnTo>
                    <a:pt x="154741" y="1226616"/>
                  </a:lnTo>
                  <a:lnTo>
                    <a:pt x="154741" y="1228518"/>
                  </a:lnTo>
                  <a:lnTo>
                    <a:pt x="154741" y="1229465"/>
                  </a:lnTo>
                  <a:lnTo>
                    <a:pt x="152844" y="1230416"/>
                  </a:lnTo>
                  <a:lnTo>
                    <a:pt x="150946" y="1232313"/>
                  </a:lnTo>
                  <a:lnTo>
                    <a:pt x="149044" y="1234211"/>
                  </a:lnTo>
                  <a:lnTo>
                    <a:pt x="146200" y="1235162"/>
                  </a:lnTo>
                  <a:lnTo>
                    <a:pt x="145249" y="1237060"/>
                  </a:lnTo>
                  <a:lnTo>
                    <a:pt x="142400" y="1238957"/>
                  </a:lnTo>
                  <a:lnTo>
                    <a:pt x="142400" y="1239908"/>
                  </a:lnTo>
                  <a:lnTo>
                    <a:pt x="142400" y="1240859"/>
                  </a:lnTo>
                  <a:lnTo>
                    <a:pt x="141449" y="1241811"/>
                  </a:lnTo>
                  <a:lnTo>
                    <a:pt x="140503" y="1242757"/>
                  </a:lnTo>
                  <a:lnTo>
                    <a:pt x="137649" y="1242757"/>
                  </a:lnTo>
                  <a:lnTo>
                    <a:pt x="135752" y="1240859"/>
                  </a:lnTo>
                  <a:lnTo>
                    <a:pt x="137649" y="1227567"/>
                  </a:lnTo>
                  <a:lnTo>
                    <a:pt x="136703" y="1223767"/>
                  </a:lnTo>
                  <a:lnTo>
                    <a:pt x="135752" y="1222821"/>
                  </a:lnTo>
                  <a:lnTo>
                    <a:pt x="133854" y="1219021"/>
                  </a:lnTo>
                  <a:lnTo>
                    <a:pt x="132903" y="1218070"/>
                  </a:lnTo>
                  <a:lnTo>
                    <a:pt x="130054" y="1216172"/>
                  </a:lnTo>
                  <a:lnTo>
                    <a:pt x="131957" y="1215221"/>
                  </a:lnTo>
                  <a:lnTo>
                    <a:pt x="132903" y="1214275"/>
                  </a:lnTo>
                  <a:lnTo>
                    <a:pt x="137649" y="1205729"/>
                  </a:lnTo>
                  <a:lnTo>
                    <a:pt x="137649" y="1203831"/>
                  </a:lnTo>
                  <a:lnTo>
                    <a:pt x="138600" y="1202880"/>
                  </a:lnTo>
                  <a:lnTo>
                    <a:pt x="144298" y="1201929"/>
                  </a:lnTo>
                  <a:lnTo>
                    <a:pt x="148098" y="1200031"/>
                  </a:lnTo>
                  <a:lnTo>
                    <a:pt x="147147" y="1199085"/>
                  </a:lnTo>
                  <a:lnTo>
                    <a:pt x="145249" y="1197183"/>
                  </a:lnTo>
                  <a:lnTo>
                    <a:pt x="145249" y="1195285"/>
                  </a:lnTo>
                  <a:lnTo>
                    <a:pt x="139552" y="1192437"/>
                  </a:lnTo>
                  <a:lnTo>
                    <a:pt x="143347" y="1184842"/>
                  </a:lnTo>
                  <a:lnTo>
                    <a:pt x="138600" y="1188637"/>
                  </a:lnTo>
                  <a:lnTo>
                    <a:pt x="127211" y="1197183"/>
                  </a:lnTo>
                  <a:lnTo>
                    <a:pt x="122459" y="1196232"/>
                  </a:lnTo>
                  <a:lnTo>
                    <a:pt x="120562" y="1197183"/>
                  </a:lnTo>
                  <a:lnTo>
                    <a:pt x="119611" y="1197183"/>
                  </a:lnTo>
                  <a:lnTo>
                    <a:pt x="119611" y="1198134"/>
                  </a:lnTo>
                  <a:lnTo>
                    <a:pt x="118660" y="1198134"/>
                  </a:lnTo>
                  <a:lnTo>
                    <a:pt x="115816" y="1199085"/>
                  </a:lnTo>
                  <a:lnTo>
                    <a:pt x="110118" y="1198134"/>
                  </a:lnTo>
                  <a:lnTo>
                    <a:pt x="110118" y="1196232"/>
                  </a:lnTo>
                  <a:lnTo>
                    <a:pt x="110118" y="1196232"/>
                  </a:lnTo>
                  <a:lnTo>
                    <a:pt x="111070" y="1195285"/>
                  </a:lnTo>
                  <a:lnTo>
                    <a:pt x="112016" y="1195285"/>
                  </a:lnTo>
                  <a:lnTo>
                    <a:pt x="114865" y="1194334"/>
                  </a:lnTo>
                  <a:lnTo>
                    <a:pt x="115816" y="1193388"/>
                  </a:lnTo>
                  <a:lnTo>
                    <a:pt x="118660" y="1191485"/>
                  </a:lnTo>
                  <a:lnTo>
                    <a:pt x="119611" y="1189588"/>
                  </a:lnTo>
                  <a:lnTo>
                    <a:pt x="117713" y="1186739"/>
                  </a:lnTo>
                  <a:lnTo>
                    <a:pt x="116762" y="1184842"/>
                  </a:lnTo>
                  <a:lnTo>
                    <a:pt x="116762" y="1181042"/>
                  </a:lnTo>
                  <a:lnTo>
                    <a:pt x="115816" y="1178193"/>
                  </a:lnTo>
                  <a:lnTo>
                    <a:pt x="115816" y="1175344"/>
                  </a:lnTo>
                  <a:lnTo>
                    <a:pt x="114865" y="1172496"/>
                  </a:lnTo>
                  <a:lnTo>
                    <a:pt x="113913" y="1171544"/>
                  </a:lnTo>
                  <a:lnTo>
                    <a:pt x="116762" y="1170598"/>
                  </a:lnTo>
                  <a:lnTo>
                    <a:pt x="117713" y="1172496"/>
                  </a:lnTo>
                  <a:lnTo>
                    <a:pt x="120562" y="1170598"/>
                  </a:lnTo>
                  <a:lnTo>
                    <a:pt x="123411" y="1168701"/>
                  </a:lnTo>
                  <a:lnTo>
                    <a:pt x="123411" y="1165852"/>
                  </a:lnTo>
                  <a:lnTo>
                    <a:pt x="124357" y="1162052"/>
                  </a:lnTo>
                  <a:lnTo>
                    <a:pt x="125308" y="1162052"/>
                  </a:lnTo>
                  <a:lnTo>
                    <a:pt x="124357" y="1160155"/>
                  </a:lnTo>
                  <a:lnTo>
                    <a:pt x="123411" y="1158257"/>
                  </a:lnTo>
                  <a:lnTo>
                    <a:pt x="120562" y="1160155"/>
                  </a:lnTo>
                  <a:lnTo>
                    <a:pt x="118660" y="1161106"/>
                  </a:lnTo>
                  <a:lnTo>
                    <a:pt x="114865" y="1164901"/>
                  </a:lnTo>
                  <a:lnTo>
                    <a:pt x="113913" y="1167750"/>
                  </a:lnTo>
                  <a:lnTo>
                    <a:pt x="110118" y="1166798"/>
                  </a:lnTo>
                  <a:lnTo>
                    <a:pt x="111070" y="1165852"/>
                  </a:lnTo>
                  <a:lnTo>
                    <a:pt x="111070" y="1165852"/>
                  </a:lnTo>
                  <a:lnTo>
                    <a:pt x="112016" y="1164901"/>
                  </a:lnTo>
                  <a:lnTo>
                    <a:pt x="111070" y="1163003"/>
                  </a:lnTo>
                  <a:lnTo>
                    <a:pt x="111070" y="1163003"/>
                  </a:lnTo>
                  <a:lnTo>
                    <a:pt x="112967" y="1163954"/>
                  </a:lnTo>
                  <a:lnTo>
                    <a:pt x="114865" y="1161106"/>
                  </a:lnTo>
                  <a:lnTo>
                    <a:pt x="111070" y="1159203"/>
                  </a:lnTo>
                  <a:lnTo>
                    <a:pt x="115816" y="1159203"/>
                  </a:lnTo>
                  <a:lnTo>
                    <a:pt x="117713" y="1156360"/>
                  </a:lnTo>
                  <a:lnTo>
                    <a:pt x="126259" y="1155408"/>
                  </a:lnTo>
                  <a:lnTo>
                    <a:pt x="127211" y="1153506"/>
                  </a:lnTo>
                  <a:lnTo>
                    <a:pt x="139552" y="1148760"/>
                  </a:lnTo>
                  <a:lnTo>
                    <a:pt x="142400" y="1147818"/>
                  </a:lnTo>
                  <a:lnTo>
                    <a:pt x="145249" y="1146872"/>
                  </a:lnTo>
                  <a:lnTo>
                    <a:pt x="146200" y="1144975"/>
                  </a:lnTo>
                  <a:lnTo>
                    <a:pt x="148098" y="1141175"/>
                  </a:lnTo>
                  <a:lnTo>
                    <a:pt x="149995" y="1139277"/>
                  </a:lnTo>
                  <a:lnTo>
                    <a:pt x="150946" y="1137380"/>
                  </a:lnTo>
                  <a:lnTo>
                    <a:pt x="144298" y="1136429"/>
                  </a:lnTo>
                  <a:lnTo>
                    <a:pt x="143347" y="1142126"/>
                  </a:lnTo>
                  <a:lnTo>
                    <a:pt x="140503" y="1141175"/>
                  </a:lnTo>
                  <a:lnTo>
                    <a:pt x="139552" y="1140224"/>
                  </a:lnTo>
                  <a:lnTo>
                    <a:pt x="135752" y="1143072"/>
                  </a:lnTo>
                  <a:lnTo>
                    <a:pt x="133854" y="1146872"/>
                  </a:lnTo>
                  <a:lnTo>
                    <a:pt x="125308" y="1142126"/>
                  </a:lnTo>
                  <a:lnTo>
                    <a:pt x="125308" y="1135477"/>
                  </a:lnTo>
                  <a:lnTo>
                    <a:pt x="131006" y="1127883"/>
                  </a:lnTo>
                  <a:lnTo>
                    <a:pt x="131957" y="1127883"/>
                  </a:lnTo>
                  <a:lnTo>
                    <a:pt x="131957" y="1122185"/>
                  </a:lnTo>
                  <a:lnTo>
                    <a:pt x="131006" y="1121234"/>
                  </a:lnTo>
                  <a:lnTo>
                    <a:pt x="122459" y="1110790"/>
                  </a:lnTo>
                  <a:lnTo>
                    <a:pt x="120562" y="1109839"/>
                  </a:lnTo>
                  <a:lnTo>
                    <a:pt x="118660" y="1110790"/>
                  </a:lnTo>
                  <a:lnTo>
                    <a:pt x="120562" y="1109839"/>
                  </a:lnTo>
                  <a:lnTo>
                    <a:pt x="121513" y="1107942"/>
                  </a:lnTo>
                  <a:lnTo>
                    <a:pt x="123411" y="1106044"/>
                  </a:lnTo>
                  <a:lnTo>
                    <a:pt x="125308" y="1102244"/>
                  </a:lnTo>
                  <a:lnTo>
                    <a:pt x="125308" y="1103195"/>
                  </a:lnTo>
                  <a:lnTo>
                    <a:pt x="125308" y="1103195"/>
                  </a:lnTo>
                  <a:lnTo>
                    <a:pt x="127211" y="1105093"/>
                  </a:lnTo>
                  <a:lnTo>
                    <a:pt x="127211" y="1105093"/>
                  </a:lnTo>
                  <a:lnTo>
                    <a:pt x="129108" y="1104147"/>
                  </a:lnTo>
                  <a:lnTo>
                    <a:pt x="131006" y="1102244"/>
                  </a:lnTo>
                  <a:lnTo>
                    <a:pt x="132903" y="1101298"/>
                  </a:lnTo>
                  <a:lnTo>
                    <a:pt x="136703" y="1090854"/>
                  </a:lnTo>
                  <a:lnTo>
                    <a:pt x="134805" y="1089903"/>
                  </a:lnTo>
                  <a:lnTo>
                    <a:pt x="131957" y="1089903"/>
                  </a:lnTo>
                  <a:lnTo>
                    <a:pt x="133854" y="1086103"/>
                  </a:lnTo>
                  <a:lnTo>
                    <a:pt x="134805" y="1085157"/>
                  </a:lnTo>
                  <a:lnTo>
                    <a:pt x="135752" y="1086103"/>
                  </a:lnTo>
                  <a:lnTo>
                    <a:pt x="135752" y="1088006"/>
                  </a:lnTo>
                  <a:lnTo>
                    <a:pt x="135752" y="1088957"/>
                  </a:lnTo>
                  <a:lnTo>
                    <a:pt x="139552" y="1088006"/>
                  </a:lnTo>
                  <a:lnTo>
                    <a:pt x="140503" y="1088006"/>
                  </a:lnTo>
                  <a:lnTo>
                    <a:pt x="141449" y="1085157"/>
                  </a:lnTo>
                  <a:lnTo>
                    <a:pt x="141449" y="1084206"/>
                  </a:lnTo>
                  <a:lnTo>
                    <a:pt x="145249" y="1084206"/>
                  </a:lnTo>
                  <a:lnTo>
                    <a:pt x="147147" y="1085157"/>
                  </a:lnTo>
                  <a:lnTo>
                    <a:pt x="152844" y="1086103"/>
                  </a:lnTo>
                  <a:lnTo>
                    <a:pt x="154741" y="1086103"/>
                  </a:lnTo>
                  <a:lnTo>
                    <a:pt x="155693" y="1087055"/>
                  </a:lnTo>
                  <a:lnTo>
                    <a:pt x="155693" y="1087055"/>
                  </a:lnTo>
                  <a:lnTo>
                    <a:pt x="163288" y="1089903"/>
                  </a:lnTo>
                  <a:lnTo>
                    <a:pt x="165190" y="1090854"/>
                  </a:lnTo>
                  <a:lnTo>
                    <a:pt x="167083" y="1090854"/>
                  </a:lnTo>
                  <a:lnTo>
                    <a:pt x="170882" y="1090854"/>
                  </a:lnTo>
                  <a:lnTo>
                    <a:pt x="172780" y="1089903"/>
                  </a:lnTo>
                  <a:lnTo>
                    <a:pt x="175629" y="1088957"/>
                  </a:lnTo>
                  <a:lnTo>
                    <a:pt x="176580" y="1092752"/>
                  </a:lnTo>
                  <a:lnTo>
                    <a:pt x="181326" y="1097498"/>
                  </a:lnTo>
                  <a:lnTo>
                    <a:pt x="185126" y="1093703"/>
                  </a:lnTo>
                  <a:lnTo>
                    <a:pt x="187023" y="1091801"/>
                  </a:lnTo>
                  <a:lnTo>
                    <a:pt x="187975" y="1093703"/>
                  </a:lnTo>
                  <a:lnTo>
                    <a:pt x="190823" y="1091801"/>
                  </a:lnTo>
                  <a:lnTo>
                    <a:pt x="191770" y="1092752"/>
                  </a:lnTo>
                  <a:lnTo>
                    <a:pt x="194618" y="1091801"/>
                  </a:lnTo>
                  <a:lnTo>
                    <a:pt x="196521" y="1091801"/>
                  </a:lnTo>
                  <a:lnTo>
                    <a:pt x="202218" y="1093703"/>
                  </a:lnTo>
                  <a:lnTo>
                    <a:pt x="206964" y="1094649"/>
                  </a:lnTo>
                  <a:lnTo>
                    <a:pt x="209813" y="1099400"/>
                  </a:lnTo>
                  <a:lnTo>
                    <a:pt x="216457" y="1101298"/>
                  </a:lnTo>
                  <a:lnTo>
                    <a:pt x="217408" y="1105093"/>
                  </a:lnTo>
                  <a:lnTo>
                    <a:pt x="221203" y="1112693"/>
                  </a:lnTo>
                  <a:lnTo>
                    <a:pt x="222154" y="1114590"/>
                  </a:lnTo>
                  <a:lnTo>
                    <a:pt x="225003" y="1115537"/>
                  </a:lnTo>
                  <a:lnTo>
                    <a:pt x="225003" y="1113639"/>
                  </a:lnTo>
                  <a:lnTo>
                    <a:pt x="221203" y="1112693"/>
                  </a:lnTo>
                  <a:lnTo>
                    <a:pt x="220257" y="1110790"/>
                  </a:lnTo>
                  <a:lnTo>
                    <a:pt x="219305" y="1108893"/>
                  </a:lnTo>
                  <a:lnTo>
                    <a:pt x="222154" y="1103195"/>
                  </a:lnTo>
                  <a:lnTo>
                    <a:pt x="226900" y="1103195"/>
                  </a:lnTo>
                  <a:lnTo>
                    <a:pt x="227852" y="1102244"/>
                  </a:lnTo>
                  <a:lnTo>
                    <a:pt x="228798" y="1100347"/>
                  </a:lnTo>
                  <a:lnTo>
                    <a:pt x="226900" y="1092752"/>
                  </a:lnTo>
                  <a:lnTo>
                    <a:pt x="230700" y="1088957"/>
                  </a:lnTo>
                  <a:lnTo>
                    <a:pt x="230700" y="1087055"/>
                  </a:lnTo>
                  <a:lnTo>
                    <a:pt x="229749" y="1081357"/>
                  </a:lnTo>
                  <a:lnTo>
                    <a:pt x="229749" y="1078508"/>
                  </a:lnTo>
                  <a:lnTo>
                    <a:pt x="237344" y="1076611"/>
                  </a:lnTo>
                  <a:lnTo>
                    <a:pt x="240193" y="1078508"/>
                  </a:lnTo>
                  <a:lnTo>
                    <a:pt x="244944" y="1079460"/>
                  </a:lnTo>
                  <a:lnTo>
                    <a:pt x="244944" y="1078508"/>
                  </a:lnTo>
                  <a:lnTo>
                    <a:pt x="243992" y="1076611"/>
                  </a:lnTo>
                  <a:lnTo>
                    <a:pt x="242090" y="1073762"/>
                  </a:lnTo>
                  <a:lnTo>
                    <a:pt x="241144" y="1071865"/>
                  </a:lnTo>
                  <a:lnTo>
                    <a:pt x="240193" y="1069967"/>
                  </a:lnTo>
                  <a:lnTo>
                    <a:pt x="237344" y="1068065"/>
                  </a:lnTo>
                  <a:lnTo>
                    <a:pt x="236398" y="1067113"/>
                  </a:lnTo>
                  <a:lnTo>
                    <a:pt x="239246" y="1063319"/>
                  </a:lnTo>
                  <a:lnTo>
                    <a:pt x="240193" y="1060470"/>
                  </a:lnTo>
                  <a:lnTo>
                    <a:pt x="244944" y="1058572"/>
                  </a:lnTo>
                  <a:lnTo>
                    <a:pt x="247787" y="1059519"/>
                  </a:lnTo>
                  <a:lnTo>
                    <a:pt x="246841" y="1061416"/>
                  </a:lnTo>
                  <a:lnTo>
                    <a:pt x="245890" y="1062367"/>
                  </a:lnTo>
                  <a:lnTo>
                    <a:pt x="244944" y="1064270"/>
                  </a:lnTo>
                  <a:lnTo>
                    <a:pt x="245890" y="1066167"/>
                  </a:lnTo>
                  <a:lnTo>
                    <a:pt x="250641" y="1068065"/>
                  </a:lnTo>
                  <a:lnTo>
                    <a:pt x="252539" y="1069016"/>
                  </a:lnTo>
                  <a:lnTo>
                    <a:pt x="253485" y="1069967"/>
                  </a:lnTo>
                  <a:lnTo>
                    <a:pt x="255387" y="1071865"/>
                  </a:lnTo>
                  <a:lnTo>
                    <a:pt x="257285" y="1073762"/>
                  </a:lnTo>
                  <a:lnTo>
                    <a:pt x="260133" y="1075660"/>
                  </a:lnTo>
                  <a:lnTo>
                    <a:pt x="263933" y="1072811"/>
                  </a:lnTo>
                  <a:lnTo>
                    <a:pt x="266777" y="1075660"/>
                  </a:lnTo>
                  <a:lnTo>
                    <a:pt x="268680" y="1075660"/>
                  </a:lnTo>
                  <a:lnTo>
                    <a:pt x="272475" y="1080406"/>
                  </a:lnTo>
                  <a:lnTo>
                    <a:pt x="274377" y="1082308"/>
                  </a:lnTo>
                  <a:lnTo>
                    <a:pt x="275323" y="1083259"/>
                  </a:lnTo>
                  <a:lnTo>
                    <a:pt x="276274" y="1086103"/>
                  </a:lnTo>
                  <a:lnTo>
                    <a:pt x="279123" y="1083259"/>
                  </a:lnTo>
                  <a:lnTo>
                    <a:pt x="278172" y="1079460"/>
                  </a:lnTo>
                  <a:lnTo>
                    <a:pt x="275323" y="1071865"/>
                  </a:lnTo>
                  <a:lnTo>
                    <a:pt x="277221" y="1069967"/>
                  </a:lnTo>
                  <a:lnTo>
                    <a:pt x="276274" y="1069016"/>
                  </a:lnTo>
                  <a:lnTo>
                    <a:pt x="266777" y="1064270"/>
                  </a:lnTo>
                  <a:lnTo>
                    <a:pt x="264880" y="1062367"/>
                  </a:lnTo>
                  <a:lnTo>
                    <a:pt x="263933" y="1061416"/>
                  </a:lnTo>
                  <a:lnTo>
                    <a:pt x="262031" y="1059519"/>
                  </a:lnTo>
                  <a:lnTo>
                    <a:pt x="262031" y="1059519"/>
                  </a:lnTo>
                  <a:lnTo>
                    <a:pt x="261085" y="1053821"/>
                  </a:lnTo>
                  <a:lnTo>
                    <a:pt x="259182" y="1048124"/>
                  </a:lnTo>
                  <a:lnTo>
                    <a:pt x="260133" y="1045280"/>
                  </a:lnTo>
                  <a:lnTo>
                    <a:pt x="261085" y="1043378"/>
                  </a:lnTo>
                  <a:lnTo>
                    <a:pt x="257285" y="1040534"/>
                  </a:lnTo>
                  <a:lnTo>
                    <a:pt x="256334" y="1040534"/>
                  </a:lnTo>
                  <a:lnTo>
                    <a:pt x="255387" y="1041480"/>
                  </a:lnTo>
                  <a:lnTo>
                    <a:pt x="253485" y="1043378"/>
                  </a:lnTo>
                  <a:lnTo>
                    <a:pt x="251587" y="1045280"/>
                  </a:lnTo>
                  <a:lnTo>
                    <a:pt x="251587" y="1047178"/>
                  </a:lnTo>
                  <a:lnTo>
                    <a:pt x="246841" y="1046226"/>
                  </a:lnTo>
                  <a:lnTo>
                    <a:pt x="243041" y="1046226"/>
                  </a:lnTo>
                  <a:lnTo>
                    <a:pt x="243041" y="1047178"/>
                  </a:lnTo>
                  <a:lnTo>
                    <a:pt x="235446" y="1049075"/>
                  </a:lnTo>
                  <a:lnTo>
                    <a:pt x="225003" y="1050978"/>
                  </a:lnTo>
                  <a:lnTo>
                    <a:pt x="216457" y="1048124"/>
                  </a:lnTo>
                  <a:lnTo>
                    <a:pt x="216457" y="1050026"/>
                  </a:lnTo>
                  <a:lnTo>
                    <a:pt x="215510" y="1048124"/>
                  </a:lnTo>
                  <a:lnTo>
                    <a:pt x="204116" y="1044329"/>
                  </a:lnTo>
                  <a:lnTo>
                    <a:pt x="198418" y="1041480"/>
                  </a:lnTo>
                  <a:lnTo>
                    <a:pt x="195570" y="1040534"/>
                  </a:lnTo>
                  <a:lnTo>
                    <a:pt x="189872" y="1038631"/>
                  </a:lnTo>
                  <a:lnTo>
                    <a:pt x="180375" y="1035783"/>
                  </a:lnTo>
                  <a:lnTo>
                    <a:pt x="172780" y="1029139"/>
                  </a:lnTo>
                  <a:lnTo>
                    <a:pt x="175629" y="1026290"/>
                  </a:lnTo>
                  <a:lnTo>
                    <a:pt x="163288" y="1021554"/>
                  </a:lnTo>
                  <a:lnTo>
                    <a:pt x="154741" y="1015857"/>
                  </a:lnTo>
                  <a:lnTo>
                    <a:pt x="153795" y="1014905"/>
                  </a:lnTo>
                  <a:lnTo>
                    <a:pt x="150946" y="1012057"/>
                  </a:lnTo>
                  <a:lnTo>
                    <a:pt x="149995" y="1012057"/>
                  </a:lnTo>
                  <a:lnTo>
                    <a:pt x="147147" y="1009208"/>
                  </a:lnTo>
                  <a:lnTo>
                    <a:pt x="142400" y="1009208"/>
                  </a:lnTo>
                  <a:lnTo>
                    <a:pt x="144298" y="1008262"/>
                  </a:lnTo>
                  <a:lnTo>
                    <a:pt x="145249" y="1006359"/>
                  </a:lnTo>
                  <a:lnTo>
                    <a:pt x="144298" y="1002564"/>
                  </a:lnTo>
                  <a:lnTo>
                    <a:pt x="141449" y="1001613"/>
                  </a:lnTo>
                  <a:lnTo>
                    <a:pt x="142400" y="997813"/>
                  </a:lnTo>
                  <a:lnTo>
                    <a:pt x="143347" y="993067"/>
                  </a:lnTo>
                  <a:lnTo>
                    <a:pt x="150946" y="993067"/>
                  </a:lnTo>
                  <a:lnTo>
                    <a:pt x="154741" y="991170"/>
                  </a:lnTo>
                  <a:lnTo>
                    <a:pt x="153795" y="988321"/>
                  </a:lnTo>
                  <a:lnTo>
                    <a:pt x="153795" y="987370"/>
                  </a:lnTo>
                  <a:lnTo>
                    <a:pt x="155693" y="984521"/>
                  </a:lnTo>
                  <a:lnTo>
                    <a:pt x="160439" y="978829"/>
                  </a:lnTo>
                  <a:lnTo>
                    <a:pt x="160439" y="977877"/>
                  </a:lnTo>
                  <a:lnTo>
                    <a:pt x="162336" y="975975"/>
                  </a:lnTo>
                  <a:lnTo>
                    <a:pt x="165190" y="971229"/>
                  </a:lnTo>
                  <a:lnTo>
                    <a:pt x="166136" y="971229"/>
                  </a:lnTo>
                  <a:lnTo>
                    <a:pt x="166136" y="970277"/>
                  </a:lnTo>
                  <a:lnTo>
                    <a:pt x="168034" y="967434"/>
                  </a:lnTo>
                  <a:lnTo>
                    <a:pt x="178477" y="954142"/>
                  </a:lnTo>
                  <a:lnTo>
                    <a:pt x="179429" y="953190"/>
                  </a:lnTo>
                  <a:lnTo>
                    <a:pt x="188926" y="956985"/>
                  </a:lnTo>
                  <a:lnTo>
                    <a:pt x="187023" y="955088"/>
                  </a:lnTo>
                  <a:lnTo>
                    <a:pt x="187975" y="953190"/>
                  </a:lnTo>
                  <a:lnTo>
                    <a:pt x="185126" y="952239"/>
                  </a:lnTo>
                  <a:lnTo>
                    <a:pt x="183228" y="953190"/>
                  </a:lnTo>
                  <a:lnTo>
                    <a:pt x="183228" y="953190"/>
                  </a:lnTo>
                  <a:lnTo>
                    <a:pt x="182277" y="947493"/>
                  </a:lnTo>
                  <a:lnTo>
                    <a:pt x="184175" y="945595"/>
                  </a:lnTo>
                  <a:lnTo>
                    <a:pt x="186072" y="942747"/>
                  </a:lnTo>
                  <a:lnTo>
                    <a:pt x="187975" y="940849"/>
                  </a:lnTo>
                  <a:lnTo>
                    <a:pt x="187975" y="940849"/>
                  </a:lnTo>
                  <a:lnTo>
                    <a:pt x="188926" y="939898"/>
                  </a:lnTo>
                  <a:lnTo>
                    <a:pt x="190823" y="938947"/>
                  </a:lnTo>
                  <a:lnTo>
                    <a:pt x="193672" y="935152"/>
                  </a:lnTo>
                  <a:lnTo>
                    <a:pt x="194618" y="933249"/>
                  </a:lnTo>
                  <a:lnTo>
                    <a:pt x="195570" y="929454"/>
                  </a:lnTo>
                  <a:lnTo>
                    <a:pt x="196521" y="928503"/>
                  </a:lnTo>
                  <a:lnTo>
                    <a:pt x="197467" y="923757"/>
                  </a:lnTo>
                  <a:lnTo>
                    <a:pt x="198418" y="921859"/>
                  </a:lnTo>
                  <a:lnTo>
                    <a:pt x="199365" y="916162"/>
                  </a:lnTo>
                  <a:lnTo>
                    <a:pt x="206013" y="913313"/>
                  </a:lnTo>
                  <a:lnTo>
                    <a:pt x="207916" y="912362"/>
                  </a:lnTo>
                  <a:lnTo>
                    <a:pt x="210759" y="911416"/>
                  </a:lnTo>
                  <a:lnTo>
                    <a:pt x="212662" y="909523"/>
                  </a:lnTo>
                  <a:lnTo>
                    <a:pt x="211711" y="905728"/>
                  </a:lnTo>
                  <a:lnTo>
                    <a:pt x="211711" y="892436"/>
                  </a:lnTo>
                  <a:lnTo>
                    <a:pt x="213608" y="890534"/>
                  </a:lnTo>
                  <a:lnTo>
                    <a:pt x="220257" y="882939"/>
                  </a:lnTo>
                  <a:lnTo>
                    <a:pt x="219305" y="880090"/>
                  </a:lnTo>
                  <a:lnTo>
                    <a:pt x="219305" y="877241"/>
                  </a:lnTo>
                  <a:lnTo>
                    <a:pt x="219305" y="864895"/>
                  </a:lnTo>
                  <a:lnTo>
                    <a:pt x="219305" y="863949"/>
                  </a:lnTo>
                  <a:lnTo>
                    <a:pt x="211711" y="863949"/>
                  </a:lnTo>
                  <a:lnTo>
                    <a:pt x="206013" y="860149"/>
                  </a:lnTo>
                  <a:lnTo>
                    <a:pt x="203164" y="858252"/>
                  </a:lnTo>
                  <a:lnTo>
                    <a:pt x="200316" y="852554"/>
                  </a:lnTo>
                  <a:lnTo>
                    <a:pt x="199365" y="851608"/>
                  </a:lnTo>
                  <a:lnTo>
                    <a:pt x="189872" y="848759"/>
                  </a:lnTo>
                  <a:lnTo>
                    <a:pt x="189872" y="835467"/>
                  </a:lnTo>
                  <a:lnTo>
                    <a:pt x="190823" y="832618"/>
                  </a:lnTo>
                  <a:lnTo>
                    <a:pt x="188926" y="825023"/>
                  </a:lnTo>
                  <a:lnTo>
                    <a:pt x="190823" y="823121"/>
                  </a:lnTo>
                  <a:lnTo>
                    <a:pt x="190823" y="822170"/>
                  </a:lnTo>
                  <a:lnTo>
                    <a:pt x="191770" y="818375"/>
                  </a:lnTo>
                  <a:lnTo>
                    <a:pt x="197467" y="818375"/>
                  </a:lnTo>
                  <a:lnTo>
                    <a:pt x="197467" y="817424"/>
                  </a:lnTo>
                  <a:lnTo>
                    <a:pt x="205062" y="794639"/>
                  </a:lnTo>
                  <a:lnTo>
                    <a:pt x="206964" y="788942"/>
                  </a:lnTo>
                  <a:lnTo>
                    <a:pt x="206964" y="787044"/>
                  </a:lnTo>
                  <a:lnTo>
                    <a:pt x="207916" y="782308"/>
                  </a:lnTo>
                  <a:lnTo>
                    <a:pt x="210759" y="777557"/>
                  </a:lnTo>
                  <a:lnTo>
                    <a:pt x="211711" y="780405"/>
                  </a:lnTo>
                  <a:lnTo>
                    <a:pt x="212662" y="781357"/>
                  </a:lnTo>
                  <a:lnTo>
                    <a:pt x="213608" y="783254"/>
                  </a:lnTo>
                  <a:lnTo>
                    <a:pt x="221203" y="785142"/>
                  </a:lnTo>
                  <a:lnTo>
                    <a:pt x="226900" y="786093"/>
                  </a:lnTo>
                  <a:lnTo>
                    <a:pt x="228798" y="787044"/>
                  </a:lnTo>
                  <a:lnTo>
                    <a:pt x="229749" y="787995"/>
                  </a:lnTo>
                  <a:lnTo>
                    <a:pt x="234495" y="795590"/>
                  </a:lnTo>
                  <a:lnTo>
                    <a:pt x="235446" y="795590"/>
                  </a:lnTo>
                  <a:lnTo>
                    <a:pt x="237344" y="792741"/>
                  </a:lnTo>
                  <a:lnTo>
                    <a:pt x="239246" y="790839"/>
                  </a:lnTo>
                  <a:lnTo>
                    <a:pt x="242090" y="788942"/>
                  </a:lnTo>
                  <a:lnTo>
                    <a:pt x="245890" y="788942"/>
                  </a:lnTo>
                  <a:lnTo>
                    <a:pt x="250641" y="789893"/>
                  </a:lnTo>
                  <a:lnTo>
                    <a:pt x="256334" y="791790"/>
                  </a:lnTo>
                  <a:lnTo>
                    <a:pt x="258236" y="801288"/>
                  </a:lnTo>
                  <a:lnTo>
                    <a:pt x="259182" y="813629"/>
                  </a:lnTo>
                  <a:lnTo>
                    <a:pt x="258236" y="820272"/>
                  </a:lnTo>
                  <a:lnTo>
                    <a:pt x="258236" y="824072"/>
                  </a:lnTo>
                  <a:lnTo>
                    <a:pt x="258236" y="825023"/>
                  </a:lnTo>
                  <a:lnTo>
                    <a:pt x="257285" y="825970"/>
                  </a:lnTo>
                  <a:lnTo>
                    <a:pt x="256334" y="830721"/>
                  </a:lnTo>
                  <a:lnTo>
                    <a:pt x="254436" y="833565"/>
                  </a:lnTo>
                  <a:lnTo>
                    <a:pt x="248739" y="836413"/>
                  </a:lnTo>
                  <a:lnTo>
                    <a:pt x="249690" y="841160"/>
                  </a:lnTo>
                  <a:lnTo>
                    <a:pt x="252539" y="843062"/>
                  </a:lnTo>
                  <a:lnTo>
                    <a:pt x="254436" y="844013"/>
                  </a:lnTo>
                  <a:lnTo>
                    <a:pt x="257285" y="846857"/>
                  </a:lnTo>
                  <a:lnTo>
                    <a:pt x="254436" y="851608"/>
                  </a:lnTo>
                  <a:lnTo>
                    <a:pt x="254436" y="854457"/>
                  </a:lnTo>
                  <a:lnTo>
                    <a:pt x="255387" y="859203"/>
                  </a:lnTo>
                  <a:lnTo>
                    <a:pt x="265831" y="859203"/>
                  </a:lnTo>
                  <a:lnTo>
                    <a:pt x="270577" y="860149"/>
                  </a:lnTo>
                  <a:lnTo>
                    <a:pt x="275323" y="862052"/>
                  </a:lnTo>
                  <a:lnTo>
                    <a:pt x="276274" y="857300"/>
                  </a:lnTo>
                  <a:lnTo>
                    <a:pt x="277221" y="853505"/>
                  </a:lnTo>
                  <a:lnTo>
                    <a:pt x="279123" y="853505"/>
                  </a:lnTo>
                  <a:lnTo>
                    <a:pt x="286698" y="848759"/>
                  </a:lnTo>
                  <a:lnTo>
                    <a:pt x="288601" y="845911"/>
                  </a:lnTo>
                  <a:lnTo>
                    <a:pt x="288601" y="844959"/>
                  </a:lnTo>
                  <a:lnTo>
                    <a:pt x="293367" y="842111"/>
                  </a:lnTo>
                  <a:lnTo>
                    <a:pt x="296196" y="842111"/>
                  </a:lnTo>
                  <a:lnTo>
                    <a:pt x="302859" y="846857"/>
                  </a:lnTo>
                  <a:lnTo>
                    <a:pt x="299991" y="853505"/>
                  </a:lnTo>
                  <a:lnTo>
                    <a:pt x="300962" y="856354"/>
                  </a:lnTo>
                  <a:lnTo>
                    <a:pt x="302859" y="860149"/>
                  </a:lnTo>
                  <a:lnTo>
                    <a:pt x="303790" y="862052"/>
                  </a:lnTo>
                  <a:lnTo>
                    <a:pt x="304757" y="862998"/>
                  </a:lnTo>
                  <a:lnTo>
                    <a:pt x="305688" y="864895"/>
                  </a:lnTo>
                  <a:lnTo>
                    <a:pt x="306659" y="865847"/>
                  </a:lnTo>
                  <a:lnTo>
                    <a:pt x="307585" y="867749"/>
                  </a:lnTo>
                  <a:lnTo>
                    <a:pt x="308556" y="868695"/>
                  </a:lnTo>
                  <a:lnTo>
                    <a:pt x="310434" y="871544"/>
                  </a:lnTo>
                  <a:lnTo>
                    <a:pt x="309488" y="876290"/>
                  </a:lnTo>
                  <a:lnTo>
                    <a:pt x="317083" y="885787"/>
                  </a:lnTo>
                  <a:lnTo>
                    <a:pt x="320878" y="896231"/>
                  </a:lnTo>
                  <a:lnTo>
                    <a:pt x="320878" y="898134"/>
                  </a:lnTo>
                  <a:lnTo>
                    <a:pt x="320878" y="899080"/>
                  </a:lnTo>
                  <a:lnTo>
                    <a:pt x="321829" y="900031"/>
                  </a:lnTo>
                  <a:lnTo>
                    <a:pt x="322780" y="900977"/>
                  </a:lnTo>
                  <a:lnTo>
                    <a:pt x="333224" y="898134"/>
                  </a:lnTo>
                  <a:lnTo>
                    <a:pt x="338921" y="894334"/>
                  </a:lnTo>
                  <a:lnTo>
                    <a:pt x="341770" y="890534"/>
                  </a:lnTo>
                  <a:lnTo>
                    <a:pt x="347467" y="889582"/>
                  </a:lnTo>
                  <a:lnTo>
                    <a:pt x="350316" y="893382"/>
                  </a:lnTo>
                  <a:lnTo>
                    <a:pt x="352213" y="895280"/>
                  </a:lnTo>
                  <a:lnTo>
                    <a:pt x="353160" y="896231"/>
                  </a:lnTo>
                  <a:lnTo>
                    <a:pt x="355062" y="901928"/>
                  </a:lnTo>
                  <a:lnTo>
                    <a:pt x="384495" y="887685"/>
                  </a:lnTo>
                  <a:lnTo>
                    <a:pt x="390193" y="882939"/>
                  </a:lnTo>
                  <a:lnTo>
                    <a:pt x="394939" y="879139"/>
                  </a:lnTo>
                  <a:lnTo>
                    <a:pt x="396836" y="878193"/>
                  </a:lnTo>
                  <a:lnTo>
                    <a:pt x="399685" y="875344"/>
                  </a:lnTo>
                  <a:lnTo>
                    <a:pt x="402534" y="874393"/>
                  </a:lnTo>
                  <a:lnTo>
                    <a:pt x="409182" y="870593"/>
                  </a:lnTo>
                  <a:lnTo>
                    <a:pt x="409182" y="871544"/>
                  </a:lnTo>
                  <a:lnTo>
                    <a:pt x="410129" y="872495"/>
                  </a:lnTo>
                  <a:lnTo>
                    <a:pt x="411080" y="875344"/>
                  </a:lnTo>
                  <a:lnTo>
                    <a:pt x="413929" y="880090"/>
                  </a:lnTo>
                  <a:lnTo>
                    <a:pt x="414875" y="881988"/>
                  </a:lnTo>
                  <a:lnTo>
                    <a:pt x="422475" y="881041"/>
                  </a:lnTo>
                  <a:lnTo>
                    <a:pt x="424372" y="880090"/>
                  </a:lnTo>
                  <a:lnTo>
                    <a:pt x="426270" y="879139"/>
                  </a:lnTo>
                  <a:lnTo>
                    <a:pt x="428172" y="877241"/>
                  </a:lnTo>
                  <a:lnTo>
                    <a:pt x="430070" y="874393"/>
                  </a:lnTo>
                  <a:lnTo>
                    <a:pt x="431016" y="873446"/>
                  </a:lnTo>
                  <a:lnTo>
                    <a:pt x="431967" y="870593"/>
                  </a:lnTo>
                  <a:lnTo>
                    <a:pt x="432918" y="870593"/>
                  </a:lnTo>
                  <a:lnTo>
                    <a:pt x="434816" y="872495"/>
                  </a:lnTo>
                  <a:lnTo>
                    <a:pt x="443362" y="903826"/>
                  </a:lnTo>
                  <a:lnTo>
                    <a:pt x="449059" y="909523"/>
                  </a:lnTo>
                  <a:lnTo>
                    <a:pt x="458552" y="908572"/>
                  </a:lnTo>
                  <a:lnTo>
                    <a:pt x="461400" y="908572"/>
                  </a:lnTo>
                  <a:lnTo>
                    <a:pt x="463298" y="907626"/>
                  </a:lnTo>
                  <a:lnTo>
                    <a:pt x="464249" y="907626"/>
                  </a:lnTo>
                  <a:lnTo>
                    <a:pt x="465200" y="903826"/>
                  </a:lnTo>
                  <a:lnTo>
                    <a:pt x="467098" y="900977"/>
                  </a:lnTo>
                  <a:lnTo>
                    <a:pt x="467098" y="898134"/>
                  </a:lnTo>
                  <a:lnTo>
                    <a:pt x="466147" y="895280"/>
                  </a:lnTo>
                  <a:lnTo>
                    <a:pt x="468995" y="895280"/>
                  </a:lnTo>
                  <a:lnTo>
                    <a:pt x="472795" y="896231"/>
                  </a:lnTo>
                  <a:lnTo>
                    <a:pt x="476595" y="893382"/>
                  </a:lnTo>
                  <a:lnTo>
                    <a:pt x="477541" y="892436"/>
                  </a:lnTo>
                  <a:lnTo>
                    <a:pt x="478493" y="892436"/>
                  </a:lnTo>
                  <a:lnTo>
                    <a:pt x="481341" y="885787"/>
                  </a:lnTo>
                  <a:lnTo>
                    <a:pt x="484190" y="881041"/>
                  </a:lnTo>
                  <a:lnTo>
                    <a:pt x="491785" y="877241"/>
                  </a:lnTo>
                  <a:lnTo>
                    <a:pt x="493682" y="875344"/>
                  </a:lnTo>
                  <a:lnTo>
                    <a:pt x="497482" y="874393"/>
                  </a:lnTo>
                  <a:lnTo>
                    <a:pt x="500331" y="875344"/>
                  </a:lnTo>
                  <a:lnTo>
                    <a:pt x="502228" y="878193"/>
                  </a:lnTo>
                  <a:lnTo>
                    <a:pt x="504126" y="874393"/>
                  </a:lnTo>
                  <a:lnTo>
                    <a:pt x="507926" y="871544"/>
                  </a:lnTo>
                  <a:lnTo>
                    <a:pt x="509823" y="869647"/>
                  </a:lnTo>
                  <a:lnTo>
                    <a:pt x="510770" y="866798"/>
                  </a:lnTo>
                  <a:lnTo>
                    <a:pt x="513623" y="868695"/>
                  </a:lnTo>
                  <a:lnTo>
                    <a:pt x="519301" y="866798"/>
                  </a:lnTo>
                  <a:lnTo>
                    <a:pt x="517418" y="865847"/>
                  </a:lnTo>
                  <a:lnTo>
                    <a:pt x="515521" y="860149"/>
                  </a:lnTo>
                  <a:lnTo>
                    <a:pt x="517418" y="860149"/>
                  </a:lnTo>
                  <a:lnTo>
                    <a:pt x="522164" y="862052"/>
                  </a:lnTo>
                  <a:lnTo>
                    <a:pt x="528793" y="859203"/>
                  </a:lnTo>
                  <a:lnTo>
                    <a:pt x="530691" y="857300"/>
                  </a:lnTo>
                  <a:lnTo>
                    <a:pt x="531662" y="852554"/>
                  </a:lnTo>
                  <a:lnTo>
                    <a:pt x="532593" y="849711"/>
                  </a:lnTo>
                  <a:lnTo>
                    <a:pt x="537359" y="845911"/>
                  </a:lnTo>
                  <a:lnTo>
                    <a:pt x="540188" y="837365"/>
                  </a:lnTo>
                  <a:lnTo>
                    <a:pt x="540188" y="833565"/>
                  </a:lnTo>
                  <a:lnTo>
                    <a:pt x="537359" y="832618"/>
                  </a:lnTo>
                  <a:lnTo>
                    <a:pt x="535457" y="831667"/>
                  </a:lnTo>
                  <a:lnTo>
                    <a:pt x="530691" y="829770"/>
                  </a:lnTo>
                  <a:lnTo>
                    <a:pt x="529759" y="830721"/>
                  </a:lnTo>
                  <a:lnTo>
                    <a:pt x="527862" y="830721"/>
                  </a:lnTo>
                  <a:lnTo>
                    <a:pt x="524998" y="828818"/>
                  </a:lnTo>
                  <a:lnTo>
                    <a:pt x="524067" y="826921"/>
                  </a:lnTo>
                  <a:lnTo>
                    <a:pt x="524067" y="825970"/>
                  </a:lnTo>
                  <a:lnTo>
                    <a:pt x="524067" y="823121"/>
                  </a:lnTo>
                  <a:lnTo>
                    <a:pt x="524067" y="822170"/>
                  </a:lnTo>
                  <a:lnTo>
                    <a:pt x="523096" y="818375"/>
                  </a:lnTo>
                  <a:lnTo>
                    <a:pt x="527862" y="811731"/>
                  </a:lnTo>
                  <a:lnTo>
                    <a:pt x="529759" y="810780"/>
                  </a:lnTo>
                  <a:lnTo>
                    <a:pt x="534491" y="801288"/>
                  </a:lnTo>
                  <a:lnTo>
                    <a:pt x="534491" y="800336"/>
                  </a:lnTo>
                  <a:lnTo>
                    <a:pt x="534491" y="799385"/>
                  </a:lnTo>
                  <a:lnTo>
                    <a:pt x="535457" y="797488"/>
                  </a:lnTo>
                  <a:lnTo>
                    <a:pt x="538291" y="792741"/>
                  </a:lnTo>
                  <a:lnTo>
                    <a:pt x="539257" y="791790"/>
                  </a:lnTo>
                  <a:lnTo>
                    <a:pt x="540188" y="790839"/>
                  </a:lnTo>
                  <a:lnTo>
                    <a:pt x="543057" y="787044"/>
                  </a:lnTo>
                  <a:lnTo>
                    <a:pt x="547783" y="787044"/>
                  </a:lnTo>
                  <a:lnTo>
                    <a:pt x="548749" y="787044"/>
                  </a:lnTo>
                  <a:lnTo>
                    <a:pt x="554427" y="786093"/>
                  </a:lnTo>
                  <a:lnTo>
                    <a:pt x="558226" y="772810"/>
                  </a:lnTo>
                  <a:lnTo>
                    <a:pt x="558226" y="769962"/>
                  </a:lnTo>
                  <a:lnTo>
                    <a:pt x="556329" y="765216"/>
                  </a:lnTo>
                  <a:lnTo>
                    <a:pt x="555378" y="760464"/>
                  </a:lnTo>
                  <a:lnTo>
                    <a:pt x="552529" y="750021"/>
                  </a:lnTo>
                  <a:lnTo>
                    <a:pt x="542086" y="751923"/>
                  </a:lnTo>
                  <a:lnTo>
                    <a:pt x="538291" y="753821"/>
                  </a:lnTo>
                  <a:lnTo>
                    <a:pt x="533559" y="756670"/>
                  </a:lnTo>
                  <a:lnTo>
                    <a:pt x="528793" y="758567"/>
                  </a:lnTo>
                  <a:lnTo>
                    <a:pt x="525964" y="759518"/>
                  </a:lnTo>
                  <a:lnTo>
                    <a:pt x="518369" y="762367"/>
                  </a:lnTo>
                  <a:lnTo>
                    <a:pt x="507926" y="767113"/>
                  </a:lnTo>
                  <a:lnTo>
                    <a:pt x="506975" y="767113"/>
                  </a:lnTo>
                  <a:lnTo>
                    <a:pt x="506023" y="768064"/>
                  </a:lnTo>
                  <a:lnTo>
                    <a:pt x="504126" y="769962"/>
                  </a:lnTo>
                  <a:lnTo>
                    <a:pt x="500331" y="770913"/>
                  </a:lnTo>
                  <a:lnTo>
                    <a:pt x="499380" y="770913"/>
                  </a:lnTo>
                  <a:lnTo>
                    <a:pt x="491785" y="750972"/>
                  </a:lnTo>
                  <a:lnTo>
                    <a:pt x="491785" y="750021"/>
                  </a:lnTo>
                  <a:lnTo>
                    <a:pt x="489887" y="747172"/>
                  </a:lnTo>
                  <a:lnTo>
                    <a:pt x="499380" y="738631"/>
                  </a:lnTo>
                  <a:lnTo>
                    <a:pt x="503180" y="735782"/>
                  </a:lnTo>
                  <a:lnTo>
                    <a:pt x="503180" y="732934"/>
                  </a:lnTo>
                  <a:lnTo>
                    <a:pt x="503180" y="731982"/>
                  </a:lnTo>
                  <a:lnTo>
                    <a:pt x="501277" y="730085"/>
                  </a:lnTo>
                  <a:lnTo>
                    <a:pt x="501277" y="729134"/>
                  </a:lnTo>
                  <a:lnTo>
                    <a:pt x="502228" y="727236"/>
                  </a:lnTo>
                  <a:lnTo>
                    <a:pt x="504126" y="716793"/>
                  </a:lnTo>
                  <a:lnTo>
                    <a:pt x="497482" y="707295"/>
                  </a:lnTo>
                  <a:lnTo>
                    <a:pt x="499380" y="694954"/>
                  </a:lnTo>
                  <a:lnTo>
                    <a:pt x="499380" y="694003"/>
                  </a:lnTo>
                  <a:lnTo>
                    <a:pt x="499380" y="689257"/>
                  </a:lnTo>
                  <a:lnTo>
                    <a:pt x="482288" y="670277"/>
                  </a:lnTo>
                  <a:lnTo>
                    <a:pt x="480390" y="671228"/>
                  </a:lnTo>
                  <a:lnTo>
                    <a:pt x="483239" y="668380"/>
                  </a:lnTo>
                  <a:lnTo>
                    <a:pt x="486088" y="666482"/>
                  </a:lnTo>
                  <a:lnTo>
                    <a:pt x="487034" y="664580"/>
                  </a:lnTo>
                  <a:lnTo>
                    <a:pt x="484190" y="663628"/>
                  </a:lnTo>
                  <a:lnTo>
                    <a:pt x="485136" y="661731"/>
                  </a:lnTo>
                  <a:lnTo>
                    <a:pt x="485136" y="657936"/>
                  </a:lnTo>
                  <a:lnTo>
                    <a:pt x="486088" y="637995"/>
                  </a:lnTo>
                  <a:lnTo>
                    <a:pt x="486088" y="637044"/>
                  </a:lnTo>
                  <a:lnTo>
                    <a:pt x="461400" y="633249"/>
                  </a:lnTo>
                  <a:lnTo>
                    <a:pt x="460449" y="634200"/>
                  </a:lnTo>
                  <a:lnTo>
                    <a:pt x="458552" y="635146"/>
                  </a:lnTo>
                  <a:lnTo>
                    <a:pt x="447162" y="631346"/>
                  </a:lnTo>
                  <a:lnTo>
                    <a:pt x="430070" y="624703"/>
                  </a:lnTo>
                  <a:lnTo>
                    <a:pt x="423421" y="623757"/>
                  </a:lnTo>
                  <a:lnTo>
                    <a:pt x="414875" y="626600"/>
                  </a:lnTo>
                  <a:lnTo>
                    <a:pt x="412026" y="639893"/>
                  </a:lnTo>
                  <a:lnTo>
                    <a:pt x="399685" y="649390"/>
                  </a:lnTo>
                  <a:lnTo>
                    <a:pt x="400636" y="653190"/>
                  </a:lnTo>
                  <a:lnTo>
                    <a:pt x="396836" y="661731"/>
                  </a:lnTo>
                  <a:lnTo>
                    <a:pt x="393988" y="665531"/>
                  </a:lnTo>
                  <a:lnTo>
                    <a:pt x="391139" y="668380"/>
                  </a:lnTo>
                  <a:lnTo>
                    <a:pt x="389242" y="672170"/>
                  </a:lnTo>
                  <a:lnTo>
                    <a:pt x="391139" y="675965"/>
                  </a:lnTo>
                  <a:lnTo>
                    <a:pt x="392090" y="682613"/>
                  </a:lnTo>
                  <a:lnTo>
                    <a:pt x="384495" y="695905"/>
                  </a:lnTo>
                  <a:lnTo>
                    <a:pt x="380695" y="692106"/>
                  </a:lnTo>
                  <a:lnTo>
                    <a:pt x="379749" y="691154"/>
                  </a:lnTo>
                  <a:lnTo>
                    <a:pt x="374998" y="683559"/>
                  </a:lnTo>
                  <a:lnTo>
                    <a:pt x="373101" y="680711"/>
                  </a:lnTo>
                  <a:lnTo>
                    <a:pt x="371203" y="677867"/>
                  </a:lnTo>
                  <a:lnTo>
                    <a:pt x="361706" y="667428"/>
                  </a:lnTo>
                  <a:lnTo>
                    <a:pt x="356960" y="668380"/>
                  </a:lnTo>
                  <a:lnTo>
                    <a:pt x="356008" y="669326"/>
                  </a:lnTo>
                  <a:lnTo>
                    <a:pt x="354111" y="673116"/>
                  </a:lnTo>
                  <a:lnTo>
                    <a:pt x="353160" y="674067"/>
                  </a:lnTo>
                  <a:lnTo>
                    <a:pt x="352213" y="675013"/>
                  </a:lnTo>
                  <a:lnTo>
                    <a:pt x="344619" y="677867"/>
                  </a:lnTo>
                  <a:lnTo>
                    <a:pt x="340819" y="680711"/>
                  </a:lnTo>
                  <a:lnTo>
                    <a:pt x="333224" y="681662"/>
                  </a:lnTo>
                  <a:lnTo>
                    <a:pt x="331326" y="680711"/>
                  </a:lnTo>
                  <a:lnTo>
                    <a:pt x="329424" y="679764"/>
                  </a:lnTo>
                  <a:lnTo>
                    <a:pt x="327526" y="677867"/>
                  </a:lnTo>
                  <a:lnTo>
                    <a:pt x="326575" y="677867"/>
                  </a:lnTo>
                  <a:lnTo>
                    <a:pt x="326575" y="677867"/>
                  </a:lnTo>
                  <a:lnTo>
                    <a:pt x="330375" y="681662"/>
                  </a:lnTo>
                  <a:lnTo>
                    <a:pt x="332273" y="683559"/>
                  </a:lnTo>
                  <a:lnTo>
                    <a:pt x="332273" y="685462"/>
                  </a:lnTo>
                  <a:lnTo>
                    <a:pt x="330375" y="692106"/>
                  </a:lnTo>
                  <a:lnTo>
                    <a:pt x="327526" y="695905"/>
                  </a:lnTo>
                  <a:lnTo>
                    <a:pt x="329424" y="700652"/>
                  </a:lnTo>
                  <a:lnTo>
                    <a:pt x="328478" y="702549"/>
                  </a:lnTo>
                  <a:lnTo>
                    <a:pt x="327526" y="703500"/>
                  </a:lnTo>
                  <a:lnTo>
                    <a:pt x="327526" y="704447"/>
                  </a:lnTo>
                  <a:lnTo>
                    <a:pt x="327526" y="706349"/>
                  </a:lnTo>
                  <a:lnTo>
                    <a:pt x="326575" y="707295"/>
                  </a:lnTo>
                  <a:lnTo>
                    <a:pt x="322780" y="734831"/>
                  </a:lnTo>
                  <a:lnTo>
                    <a:pt x="316131" y="740529"/>
                  </a:lnTo>
                  <a:lnTo>
                    <a:pt x="305688" y="739582"/>
                  </a:lnTo>
                  <a:lnTo>
                    <a:pt x="304757" y="741475"/>
                  </a:lnTo>
                  <a:lnTo>
                    <a:pt x="302859" y="745275"/>
                  </a:lnTo>
                  <a:lnTo>
                    <a:pt x="301888" y="750021"/>
                  </a:lnTo>
                  <a:lnTo>
                    <a:pt x="299064" y="750972"/>
                  </a:lnTo>
                  <a:lnTo>
                    <a:pt x="298093" y="751923"/>
                  </a:lnTo>
                  <a:lnTo>
                    <a:pt x="295264" y="752870"/>
                  </a:lnTo>
                  <a:lnTo>
                    <a:pt x="294298" y="753821"/>
                  </a:lnTo>
                  <a:lnTo>
                    <a:pt x="291464" y="753821"/>
                  </a:lnTo>
                  <a:lnTo>
                    <a:pt x="289567" y="754767"/>
                  </a:lnTo>
                  <a:lnTo>
                    <a:pt x="283869" y="755718"/>
                  </a:lnTo>
                  <a:lnTo>
                    <a:pt x="281001" y="754767"/>
                  </a:lnTo>
                  <a:lnTo>
                    <a:pt x="279123" y="753821"/>
                  </a:lnTo>
                  <a:lnTo>
                    <a:pt x="274377" y="750021"/>
                  </a:lnTo>
                  <a:lnTo>
                    <a:pt x="273426" y="750021"/>
                  </a:lnTo>
                  <a:lnTo>
                    <a:pt x="270577" y="748123"/>
                  </a:lnTo>
                  <a:lnTo>
                    <a:pt x="260133" y="741475"/>
                  </a:lnTo>
                  <a:lnTo>
                    <a:pt x="258236" y="740529"/>
                  </a:lnTo>
                  <a:lnTo>
                    <a:pt x="255387" y="738631"/>
                  </a:lnTo>
                  <a:lnTo>
                    <a:pt x="253485" y="736729"/>
                  </a:lnTo>
                  <a:lnTo>
                    <a:pt x="251587" y="735782"/>
                  </a:lnTo>
                  <a:lnTo>
                    <a:pt x="248739" y="731982"/>
                  </a:lnTo>
                  <a:lnTo>
                    <a:pt x="247787" y="730085"/>
                  </a:lnTo>
                  <a:lnTo>
                    <a:pt x="245890" y="729134"/>
                  </a:lnTo>
                  <a:lnTo>
                    <a:pt x="243992" y="726285"/>
                  </a:lnTo>
                  <a:lnTo>
                    <a:pt x="243992" y="726285"/>
                  </a:lnTo>
                  <a:lnTo>
                    <a:pt x="243041" y="725339"/>
                  </a:lnTo>
                  <a:lnTo>
                    <a:pt x="238295" y="725339"/>
                  </a:lnTo>
                  <a:lnTo>
                    <a:pt x="237344" y="735782"/>
                  </a:lnTo>
                  <a:lnTo>
                    <a:pt x="237344" y="738631"/>
                  </a:lnTo>
                  <a:lnTo>
                    <a:pt x="238295" y="740529"/>
                  </a:lnTo>
                  <a:lnTo>
                    <a:pt x="237344" y="741475"/>
                  </a:lnTo>
                  <a:lnTo>
                    <a:pt x="235446" y="745275"/>
                  </a:lnTo>
                  <a:lnTo>
                    <a:pt x="234495" y="745275"/>
                  </a:lnTo>
                  <a:lnTo>
                    <a:pt x="233549" y="746226"/>
                  </a:lnTo>
                  <a:lnTo>
                    <a:pt x="231651" y="748123"/>
                  </a:lnTo>
                  <a:lnTo>
                    <a:pt x="226900" y="744328"/>
                  </a:lnTo>
                  <a:lnTo>
                    <a:pt x="225954" y="745275"/>
                  </a:lnTo>
                  <a:lnTo>
                    <a:pt x="225003" y="745275"/>
                  </a:lnTo>
                  <a:lnTo>
                    <a:pt x="224052" y="745275"/>
                  </a:lnTo>
                  <a:lnTo>
                    <a:pt x="221203" y="745275"/>
                  </a:lnTo>
                  <a:lnTo>
                    <a:pt x="220257" y="745275"/>
                  </a:lnTo>
                  <a:lnTo>
                    <a:pt x="214559" y="744328"/>
                  </a:lnTo>
                  <a:lnTo>
                    <a:pt x="212662" y="742426"/>
                  </a:lnTo>
                  <a:lnTo>
                    <a:pt x="207916" y="743377"/>
                  </a:lnTo>
                  <a:lnTo>
                    <a:pt x="200316" y="747172"/>
                  </a:lnTo>
                  <a:lnTo>
                    <a:pt x="198418" y="750021"/>
                  </a:lnTo>
                  <a:lnTo>
                    <a:pt x="197467" y="750021"/>
                  </a:lnTo>
                  <a:lnTo>
                    <a:pt x="195570" y="749075"/>
                  </a:lnTo>
                  <a:lnTo>
                    <a:pt x="195570" y="745275"/>
                  </a:lnTo>
                  <a:lnTo>
                    <a:pt x="194618" y="744328"/>
                  </a:lnTo>
                  <a:lnTo>
                    <a:pt x="191770" y="737680"/>
                  </a:lnTo>
                  <a:lnTo>
                    <a:pt x="190823" y="735782"/>
                  </a:lnTo>
                  <a:lnTo>
                    <a:pt x="183228" y="738631"/>
                  </a:lnTo>
                  <a:lnTo>
                    <a:pt x="181326" y="737680"/>
                  </a:lnTo>
                  <a:lnTo>
                    <a:pt x="175629" y="736729"/>
                  </a:lnTo>
                  <a:lnTo>
                    <a:pt x="172780" y="732934"/>
                  </a:lnTo>
                  <a:lnTo>
                    <a:pt x="170882" y="731982"/>
                  </a:lnTo>
                  <a:lnTo>
                    <a:pt x="164239" y="723436"/>
                  </a:lnTo>
                  <a:lnTo>
                    <a:pt x="162336" y="723436"/>
                  </a:lnTo>
                  <a:lnTo>
                    <a:pt x="161390" y="723436"/>
                  </a:lnTo>
                  <a:lnTo>
                    <a:pt x="159493" y="725339"/>
                  </a:lnTo>
                  <a:lnTo>
                    <a:pt x="158541" y="725339"/>
                  </a:lnTo>
                  <a:lnTo>
                    <a:pt x="157590" y="724388"/>
                  </a:lnTo>
                  <a:lnTo>
                    <a:pt x="157590" y="722490"/>
                  </a:lnTo>
                  <a:lnTo>
                    <a:pt x="160439" y="718690"/>
                  </a:lnTo>
                  <a:lnTo>
                    <a:pt x="159493" y="717739"/>
                  </a:lnTo>
                  <a:lnTo>
                    <a:pt x="156639" y="714895"/>
                  </a:lnTo>
                  <a:lnTo>
                    <a:pt x="153795" y="711095"/>
                  </a:lnTo>
                  <a:lnTo>
                    <a:pt x="152844" y="710144"/>
                  </a:lnTo>
                  <a:lnTo>
                    <a:pt x="147147" y="706349"/>
                  </a:lnTo>
                  <a:lnTo>
                    <a:pt x="145249" y="705398"/>
                  </a:lnTo>
                  <a:lnTo>
                    <a:pt x="141449" y="703500"/>
                  </a:lnTo>
                  <a:lnTo>
                    <a:pt x="140503" y="701603"/>
                  </a:lnTo>
                  <a:lnTo>
                    <a:pt x="138600" y="699700"/>
                  </a:lnTo>
                  <a:lnTo>
                    <a:pt x="137649" y="697803"/>
                  </a:lnTo>
                  <a:lnTo>
                    <a:pt x="132903" y="696857"/>
                  </a:lnTo>
                  <a:lnTo>
                    <a:pt x="130054" y="692106"/>
                  </a:lnTo>
                  <a:lnTo>
                    <a:pt x="128157" y="691154"/>
                  </a:lnTo>
                  <a:lnTo>
                    <a:pt x="125308" y="690208"/>
                  </a:lnTo>
                  <a:lnTo>
                    <a:pt x="124357" y="690208"/>
                  </a:lnTo>
                  <a:lnTo>
                    <a:pt x="119611" y="687359"/>
                  </a:lnTo>
                  <a:lnTo>
                    <a:pt x="118660" y="688306"/>
                  </a:lnTo>
                  <a:lnTo>
                    <a:pt x="114865" y="686408"/>
                  </a:lnTo>
                  <a:lnTo>
                    <a:pt x="113913" y="688306"/>
                  </a:lnTo>
                  <a:lnTo>
                    <a:pt x="112016" y="694954"/>
                  </a:lnTo>
                  <a:lnTo>
                    <a:pt x="111070" y="695905"/>
                  </a:lnTo>
                  <a:lnTo>
                    <a:pt x="111070" y="697803"/>
                  </a:lnTo>
                  <a:lnTo>
                    <a:pt x="110118" y="698749"/>
                  </a:lnTo>
                  <a:lnTo>
                    <a:pt x="108221" y="698749"/>
                  </a:lnTo>
                  <a:lnTo>
                    <a:pt x="107270" y="698749"/>
                  </a:lnTo>
                  <a:lnTo>
                    <a:pt x="101572" y="701603"/>
                  </a:lnTo>
                  <a:lnTo>
                    <a:pt x="100621" y="707295"/>
                  </a:lnTo>
                  <a:lnTo>
                    <a:pt x="97777" y="711095"/>
                  </a:lnTo>
                  <a:lnTo>
                    <a:pt x="97777" y="711095"/>
                  </a:lnTo>
                  <a:lnTo>
                    <a:pt x="96826" y="713944"/>
                  </a:lnTo>
                  <a:lnTo>
                    <a:pt x="94924" y="717739"/>
                  </a:lnTo>
                  <a:lnTo>
                    <a:pt x="94924" y="718690"/>
                  </a:lnTo>
                  <a:lnTo>
                    <a:pt x="93977" y="721539"/>
                  </a:lnTo>
                  <a:lnTo>
                    <a:pt x="91129" y="725339"/>
                  </a:lnTo>
                  <a:lnTo>
                    <a:pt x="90178" y="727236"/>
                  </a:lnTo>
                  <a:lnTo>
                    <a:pt x="84485" y="724388"/>
                  </a:lnTo>
                  <a:lnTo>
                    <a:pt x="81631" y="722490"/>
                  </a:lnTo>
                  <a:lnTo>
                    <a:pt x="77836" y="724388"/>
                  </a:lnTo>
                  <a:lnTo>
                    <a:pt x="76885" y="726285"/>
                  </a:lnTo>
                  <a:lnTo>
                    <a:pt x="74037" y="729134"/>
                  </a:lnTo>
                  <a:lnTo>
                    <a:pt x="74037" y="730085"/>
                  </a:lnTo>
                  <a:lnTo>
                    <a:pt x="73090" y="730085"/>
                  </a:lnTo>
                  <a:lnTo>
                    <a:pt x="71188" y="731031"/>
                  </a:lnTo>
                  <a:lnTo>
                    <a:pt x="68359" y="732934"/>
                  </a:lnTo>
                  <a:lnTo>
                    <a:pt x="67393" y="733885"/>
                  </a:lnTo>
                  <a:lnTo>
                    <a:pt x="64564" y="735782"/>
                  </a:lnTo>
                  <a:lnTo>
                    <a:pt x="51267" y="739582"/>
                  </a:lnTo>
                  <a:lnTo>
                    <a:pt x="47472" y="741475"/>
                  </a:lnTo>
                </a:path>
              </a:pathLst>
            </a:custGeom>
            <a:solidFill>
              <a:srgbClr val="FFC000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55191CA-E869-4393-B6DE-76A0729FDBB0}"/>
                </a:ext>
              </a:extLst>
            </p:cNvPr>
            <p:cNvSpPr/>
            <p:nvPr/>
          </p:nvSpPr>
          <p:spPr>
            <a:xfrm>
              <a:off x="3170634" y="4435422"/>
              <a:ext cx="1331605" cy="1191820"/>
            </a:xfrm>
            <a:custGeom>
              <a:avLst/>
              <a:gdLst>
                <a:gd name="connsiteX0" fmla="*/ 437665 w 1410790"/>
                <a:gd name="connsiteY0" fmla="*/ 1115526 h 1262692"/>
                <a:gd name="connsiteX1" fmla="*/ 432918 w 1410790"/>
                <a:gd name="connsiteY1" fmla="*/ 1118395 h 1262692"/>
                <a:gd name="connsiteX2" fmla="*/ 435767 w 1410790"/>
                <a:gd name="connsiteY2" fmla="*/ 1120292 h 1262692"/>
                <a:gd name="connsiteX3" fmla="*/ 431972 w 1410790"/>
                <a:gd name="connsiteY3" fmla="*/ 1121224 h 1262692"/>
                <a:gd name="connsiteX4" fmla="*/ 431972 w 1410790"/>
                <a:gd name="connsiteY4" fmla="*/ 1121224 h 1262692"/>
                <a:gd name="connsiteX5" fmla="*/ 425323 w 1410790"/>
                <a:gd name="connsiteY5" fmla="*/ 1120292 h 1262692"/>
                <a:gd name="connsiteX6" fmla="*/ 425323 w 1410790"/>
                <a:gd name="connsiteY6" fmla="*/ 1119321 h 1262692"/>
                <a:gd name="connsiteX7" fmla="*/ 425323 w 1410790"/>
                <a:gd name="connsiteY7" fmla="*/ 1125024 h 1262692"/>
                <a:gd name="connsiteX8" fmla="*/ 424372 w 1410790"/>
                <a:gd name="connsiteY8" fmla="*/ 1125024 h 1262692"/>
                <a:gd name="connsiteX9" fmla="*/ 421528 w 1410790"/>
                <a:gd name="connsiteY9" fmla="*/ 1125024 h 1262692"/>
                <a:gd name="connsiteX10" fmla="*/ 421528 w 1410790"/>
                <a:gd name="connsiteY10" fmla="*/ 1125990 h 1262692"/>
                <a:gd name="connsiteX11" fmla="*/ 419626 w 1410790"/>
                <a:gd name="connsiteY11" fmla="*/ 1131682 h 1262692"/>
                <a:gd name="connsiteX12" fmla="*/ 416777 w 1410790"/>
                <a:gd name="connsiteY12" fmla="*/ 1133585 h 1262692"/>
                <a:gd name="connsiteX13" fmla="*/ 414880 w 1410790"/>
                <a:gd name="connsiteY13" fmla="*/ 1132619 h 1262692"/>
                <a:gd name="connsiteX14" fmla="*/ 413929 w 1410790"/>
                <a:gd name="connsiteY14" fmla="*/ 1131682 h 1262692"/>
                <a:gd name="connsiteX15" fmla="*/ 412031 w 1410790"/>
                <a:gd name="connsiteY15" fmla="*/ 1131682 h 1262692"/>
                <a:gd name="connsiteX16" fmla="*/ 412031 w 1410790"/>
                <a:gd name="connsiteY16" fmla="*/ 1131682 h 1262692"/>
                <a:gd name="connsiteX17" fmla="*/ 409182 w 1410790"/>
                <a:gd name="connsiteY17" fmla="*/ 1133585 h 1262692"/>
                <a:gd name="connsiteX18" fmla="*/ 410134 w 1410790"/>
                <a:gd name="connsiteY18" fmla="*/ 1134516 h 1262692"/>
                <a:gd name="connsiteX19" fmla="*/ 408236 w 1410790"/>
                <a:gd name="connsiteY19" fmla="*/ 1136414 h 1262692"/>
                <a:gd name="connsiteX20" fmla="*/ 406334 w 1410790"/>
                <a:gd name="connsiteY20" fmla="*/ 1138311 h 1262692"/>
                <a:gd name="connsiteX21" fmla="*/ 405383 w 1410790"/>
                <a:gd name="connsiteY21" fmla="*/ 1141180 h 1262692"/>
                <a:gd name="connsiteX22" fmla="*/ 405383 w 1410790"/>
                <a:gd name="connsiteY22" fmla="*/ 1141180 h 1262692"/>
                <a:gd name="connsiteX23" fmla="*/ 406334 w 1410790"/>
                <a:gd name="connsiteY23" fmla="*/ 1142111 h 1262692"/>
                <a:gd name="connsiteX24" fmla="*/ 411080 w 1410790"/>
                <a:gd name="connsiteY24" fmla="*/ 1143077 h 1262692"/>
                <a:gd name="connsiteX25" fmla="*/ 415831 w 1410790"/>
                <a:gd name="connsiteY25" fmla="*/ 1144980 h 1262692"/>
                <a:gd name="connsiteX26" fmla="*/ 417729 w 1410790"/>
                <a:gd name="connsiteY26" fmla="*/ 1144980 h 1262692"/>
                <a:gd name="connsiteX27" fmla="*/ 421528 w 1410790"/>
                <a:gd name="connsiteY27" fmla="*/ 1149706 h 1262692"/>
                <a:gd name="connsiteX28" fmla="*/ 430070 w 1410790"/>
                <a:gd name="connsiteY28" fmla="*/ 1149706 h 1262692"/>
                <a:gd name="connsiteX29" fmla="*/ 432918 w 1410790"/>
                <a:gd name="connsiteY29" fmla="*/ 1148779 h 1262692"/>
                <a:gd name="connsiteX30" fmla="*/ 434821 w 1410790"/>
                <a:gd name="connsiteY30" fmla="*/ 1147808 h 1262692"/>
                <a:gd name="connsiteX31" fmla="*/ 443362 w 1410790"/>
                <a:gd name="connsiteY31" fmla="*/ 1146877 h 1262692"/>
                <a:gd name="connsiteX32" fmla="*/ 442411 w 1410790"/>
                <a:gd name="connsiteY32" fmla="*/ 1144013 h 1262692"/>
                <a:gd name="connsiteX33" fmla="*/ 440513 w 1410790"/>
                <a:gd name="connsiteY33" fmla="*/ 1140213 h 1262692"/>
                <a:gd name="connsiteX34" fmla="*/ 442411 w 1410790"/>
                <a:gd name="connsiteY34" fmla="*/ 1143077 h 1262692"/>
                <a:gd name="connsiteX35" fmla="*/ 451908 w 1410790"/>
                <a:gd name="connsiteY35" fmla="*/ 1142111 h 1262692"/>
                <a:gd name="connsiteX36" fmla="*/ 453805 w 1410790"/>
                <a:gd name="connsiteY36" fmla="*/ 1139282 h 1262692"/>
                <a:gd name="connsiteX37" fmla="*/ 455708 w 1410790"/>
                <a:gd name="connsiteY37" fmla="*/ 1140213 h 1262692"/>
                <a:gd name="connsiteX38" fmla="*/ 457605 w 1410790"/>
                <a:gd name="connsiteY38" fmla="*/ 1143077 h 1262692"/>
                <a:gd name="connsiteX39" fmla="*/ 459503 w 1410790"/>
                <a:gd name="connsiteY39" fmla="*/ 1144980 h 1262692"/>
                <a:gd name="connsiteX40" fmla="*/ 462352 w 1410790"/>
                <a:gd name="connsiteY40" fmla="*/ 1145906 h 1262692"/>
                <a:gd name="connsiteX41" fmla="*/ 470898 w 1410790"/>
                <a:gd name="connsiteY41" fmla="*/ 1144980 h 1262692"/>
                <a:gd name="connsiteX42" fmla="*/ 470898 w 1410790"/>
                <a:gd name="connsiteY42" fmla="*/ 1145906 h 1262692"/>
                <a:gd name="connsiteX43" fmla="*/ 470898 w 1410790"/>
                <a:gd name="connsiteY43" fmla="*/ 1145906 h 1262692"/>
                <a:gd name="connsiteX44" fmla="*/ 473746 w 1410790"/>
                <a:gd name="connsiteY44" fmla="*/ 1149706 h 1262692"/>
                <a:gd name="connsiteX45" fmla="*/ 473746 w 1410790"/>
                <a:gd name="connsiteY45" fmla="*/ 1149706 h 1262692"/>
                <a:gd name="connsiteX46" fmla="*/ 476595 w 1410790"/>
                <a:gd name="connsiteY46" fmla="*/ 1149706 h 1262692"/>
                <a:gd name="connsiteX47" fmla="*/ 476595 w 1410790"/>
                <a:gd name="connsiteY47" fmla="*/ 1150672 h 1262692"/>
                <a:gd name="connsiteX48" fmla="*/ 477546 w 1410790"/>
                <a:gd name="connsiteY48" fmla="*/ 1151608 h 1262692"/>
                <a:gd name="connsiteX49" fmla="*/ 486087 w 1410790"/>
                <a:gd name="connsiteY49" fmla="*/ 1159198 h 1262692"/>
                <a:gd name="connsiteX50" fmla="*/ 486087 w 1410790"/>
                <a:gd name="connsiteY50" fmla="*/ 1159198 h 1262692"/>
                <a:gd name="connsiteX51" fmla="*/ 487039 w 1410790"/>
                <a:gd name="connsiteY51" fmla="*/ 1160169 h 1262692"/>
                <a:gd name="connsiteX52" fmla="*/ 493687 w 1410790"/>
                <a:gd name="connsiteY52" fmla="*/ 1166793 h 1262692"/>
                <a:gd name="connsiteX53" fmla="*/ 494634 w 1410790"/>
                <a:gd name="connsiteY53" fmla="*/ 1167749 h 1262692"/>
                <a:gd name="connsiteX54" fmla="*/ 496531 w 1410790"/>
                <a:gd name="connsiteY54" fmla="*/ 1177242 h 1262692"/>
                <a:gd name="connsiteX55" fmla="*/ 494634 w 1410790"/>
                <a:gd name="connsiteY55" fmla="*/ 1180090 h 1262692"/>
                <a:gd name="connsiteX56" fmla="*/ 495585 w 1410790"/>
                <a:gd name="connsiteY56" fmla="*/ 1187685 h 1262692"/>
                <a:gd name="connsiteX57" fmla="*/ 495585 w 1410790"/>
                <a:gd name="connsiteY57" fmla="*/ 1187685 h 1262692"/>
                <a:gd name="connsiteX58" fmla="*/ 494634 w 1410790"/>
                <a:gd name="connsiteY58" fmla="*/ 1190534 h 1262692"/>
                <a:gd name="connsiteX59" fmla="*/ 494634 w 1410790"/>
                <a:gd name="connsiteY59" fmla="*/ 1193378 h 1262692"/>
                <a:gd name="connsiteX60" fmla="*/ 499380 w 1410790"/>
                <a:gd name="connsiteY60" fmla="*/ 1204772 h 1262692"/>
                <a:gd name="connsiteX61" fmla="*/ 498434 w 1410790"/>
                <a:gd name="connsiteY61" fmla="*/ 1203826 h 1262692"/>
                <a:gd name="connsiteX62" fmla="*/ 500331 w 1410790"/>
                <a:gd name="connsiteY62" fmla="*/ 1205724 h 1262692"/>
                <a:gd name="connsiteX63" fmla="*/ 501282 w 1410790"/>
                <a:gd name="connsiteY63" fmla="*/ 1208573 h 1262692"/>
                <a:gd name="connsiteX64" fmla="*/ 503180 w 1410790"/>
                <a:gd name="connsiteY64" fmla="*/ 1210475 h 1262692"/>
                <a:gd name="connsiteX65" fmla="*/ 504126 w 1410790"/>
                <a:gd name="connsiteY65" fmla="*/ 1210475 h 1262692"/>
                <a:gd name="connsiteX66" fmla="*/ 510775 w 1410790"/>
                <a:gd name="connsiteY66" fmla="*/ 1219967 h 1262692"/>
                <a:gd name="connsiteX67" fmla="*/ 512677 w 1410790"/>
                <a:gd name="connsiteY67" fmla="*/ 1221865 h 1262692"/>
                <a:gd name="connsiteX68" fmla="*/ 511726 w 1410790"/>
                <a:gd name="connsiteY68" fmla="*/ 1221865 h 1262692"/>
                <a:gd name="connsiteX69" fmla="*/ 509823 w 1410790"/>
                <a:gd name="connsiteY69" fmla="*/ 1223762 h 1262692"/>
                <a:gd name="connsiteX70" fmla="*/ 511726 w 1410790"/>
                <a:gd name="connsiteY70" fmla="*/ 1229465 h 1262692"/>
                <a:gd name="connsiteX71" fmla="*/ 513623 w 1410790"/>
                <a:gd name="connsiteY71" fmla="*/ 1231362 h 1262692"/>
                <a:gd name="connsiteX72" fmla="*/ 514574 w 1410790"/>
                <a:gd name="connsiteY72" fmla="*/ 1231362 h 1262692"/>
                <a:gd name="connsiteX73" fmla="*/ 515521 w 1410790"/>
                <a:gd name="connsiteY73" fmla="*/ 1233259 h 1262692"/>
                <a:gd name="connsiteX74" fmla="*/ 517423 w 1410790"/>
                <a:gd name="connsiteY74" fmla="*/ 1233259 h 1262692"/>
                <a:gd name="connsiteX75" fmla="*/ 521218 w 1410790"/>
                <a:gd name="connsiteY75" fmla="*/ 1230411 h 1262692"/>
                <a:gd name="connsiteX76" fmla="*/ 523116 w 1410790"/>
                <a:gd name="connsiteY76" fmla="*/ 1229465 h 1262692"/>
                <a:gd name="connsiteX77" fmla="*/ 527867 w 1410790"/>
                <a:gd name="connsiteY77" fmla="*/ 1233259 h 1262692"/>
                <a:gd name="connsiteX78" fmla="*/ 528813 w 1410790"/>
                <a:gd name="connsiteY78" fmla="*/ 1235157 h 1262692"/>
                <a:gd name="connsiteX79" fmla="*/ 527867 w 1410790"/>
                <a:gd name="connsiteY79" fmla="*/ 1239903 h 1262692"/>
                <a:gd name="connsiteX80" fmla="*/ 526916 w 1410790"/>
                <a:gd name="connsiteY80" fmla="*/ 1240854 h 1262692"/>
                <a:gd name="connsiteX81" fmla="*/ 524067 w 1410790"/>
                <a:gd name="connsiteY81" fmla="*/ 1244654 h 1262692"/>
                <a:gd name="connsiteX82" fmla="*/ 525018 w 1410790"/>
                <a:gd name="connsiteY82" fmla="*/ 1251298 h 1262692"/>
                <a:gd name="connsiteX83" fmla="*/ 526916 w 1410790"/>
                <a:gd name="connsiteY83" fmla="*/ 1253200 h 1262692"/>
                <a:gd name="connsiteX84" fmla="*/ 532613 w 1410790"/>
                <a:gd name="connsiteY84" fmla="*/ 1258893 h 1262692"/>
                <a:gd name="connsiteX85" fmla="*/ 533564 w 1410790"/>
                <a:gd name="connsiteY85" fmla="*/ 1260795 h 1262692"/>
                <a:gd name="connsiteX86" fmla="*/ 532613 w 1410790"/>
                <a:gd name="connsiteY86" fmla="*/ 1261742 h 1262692"/>
                <a:gd name="connsiteX87" fmla="*/ 532613 w 1410790"/>
                <a:gd name="connsiteY87" fmla="*/ 1261742 h 1262692"/>
                <a:gd name="connsiteX88" fmla="*/ 526916 w 1410790"/>
                <a:gd name="connsiteY88" fmla="*/ 1262693 h 1262692"/>
                <a:gd name="connsiteX89" fmla="*/ 523116 w 1410790"/>
                <a:gd name="connsiteY89" fmla="*/ 1257947 h 1262692"/>
                <a:gd name="connsiteX90" fmla="*/ 518369 w 1410790"/>
                <a:gd name="connsiteY90" fmla="*/ 1257947 h 1262692"/>
                <a:gd name="connsiteX91" fmla="*/ 517423 w 1410790"/>
                <a:gd name="connsiteY91" fmla="*/ 1258893 h 1262692"/>
                <a:gd name="connsiteX92" fmla="*/ 514574 w 1410790"/>
                <a:gd name="connsiteY92" fmla="*/ 1257947 h 1262692"/>
                <a:gd name="connsiteX93" fmla="*/ 510775 w 1410790"/>
                <a:gd name="connsiteY93" fmla="*/ 1256995 h 1262692"/>
                <a:gd name="connsiteX94" fmla="*/ 508877 w 1410790"/>
                <a:gd name="connsiteY94" fmla="*/ 1257947 h 1262692"/>
                <a:gd name="connsiteX95" fmla="*/ 506980 w 1410790"/>
                <a:gd name="connsiteY95" fmla="*/ 1256049 h 1262692"/>
                <a:gd name="connsiteX96" fmla="*/ 504126 w 1410790"/>
                <a:gd name="connsiteY96" fmla="*/ 1252249 h 1262692"/>
                <a:gd name="connsiteX97" fmla="*/ 505077 w 1410790"/>
                <a:gd name="connsiteY97" fmla="*/ 1251298 h 1262692"/>
                <a:gd name="connsiteX98" fmla="*/ 500331 w 1410790"/>
                <a:gd name="connsiteY98" fmla="*/ 1248454 h 1262692"/>
                <a:gd name="connsiteX99" fmla="*/ 498434 w 1410790"/>
                <a:gd name="connsiteY99" fmla="*/ 1247498 h 1262692"/>
                <a:gd name="connsiteX100" fmla="*/ 498434 w 1410790"/>
                <a:gd name="connsiteY100" fmla="*/ 1245605 h 1262692"/>
                <a:gd name="connsiteX101" fmla="*/ 498434 w 1410790"/>
                <a:gd name="connsiteY101" fmla="*/ 1244654 h 1262692"/>
                <a:gd name="connsiteX102" fmla="*/ 497482 w 1410790"/>
                <a:gd name="connsiteY102" fmla="*/ 1249400 h 1262692"/>
                <a:gd name="connsiteX103" fmla="*/ 498434 w 1410790"/>
                <a:gd name="connsiteY103" fmla="*/ 1254147 h 1262692"/>
                <a:gd name="connsiteX104" fmla="*/ 493687 w 1410790"/>
                <a:gd name="connsiteY104" fmla="*/ 1261742 h 1262692"/>
                <a:gd name="connsiteX105" fmla="*/ 492736 w 1410790"/>
                <a:gd name="connsiteY105" fmla="*/ 1260795 h 1262692"/>
                <a:gd name="connsiteX106" fmla="*/ 491785 w 1410790"/>
                <a:gd name="connsiteY106" fmla="*/ 1259844 h 1262692"/>
                <a:gd name="connsiteX107" fmla="*/ 485141 w 1410790"/>
                <a:gd name="connsiteY107" fmla="*/ 1254147 h 1262692"/>
                <a:gd name="connsiteX108" fmla="*/ 484190 w 1410790"/>
                <a:gd name="connsiteY108" fmla="*/ 1253200 h 1262692"/>
                <a:gd name="connsiteX109" fmla="*/ 467098 w 1410790"/>
                <a:gd name="connsiteY109" fmla="*/ 1253200 h 1262692"/>
                <a:gd name="connsiteX110" fmla="*/ 463303 w 1410790"/>
                <a:gd name="connsiteY110" fmla="*/ 1255098 h 1262692"/>
                <a:gd name="connsiteX111" fmla="*/ 460454 w 1410790"/>
                <a:gd name="connsiteY111" fmla="*/ 1254147 h 1262692"/>
                <a:gd name="connsiteX112" fmla="*/ 459503 w 1410790"/>
                <a:gd name="connsiteY112" fmla="*/ 1253200 h 1262692"/>
                <a:gd name="connsiteX113" fmla="*/ 454757 w 1410790"/>
                <a:gd name="connsiteY113" fmla="*/ 1246552 h 1262692"/>
                <a:gd name="connsiteX114" fmla="*/ 451908 w 1410790"/>
                <a:gd name="connsiteY114" fmla="*/ 1245605 h 1262692"/>
                <a:gd name="connsiteX115" fmla="*/ 448108 w 1410790"/>
                <a:gd name="connsiteY115" fmla="*/ 1243703 h 1262692"/>
                <a:gd name="connsiteX116" fmla="*/ 449059 w 1410790"/>
                <a:gd name="connsiteY116" fmla="*/ 1241806 h 1262692"/>
                <a:gd name="connsiteX117" fmla="*/ 450962 w 1410790"/>
                <a:gd name="connsiteY117" fmla="*/ 1240854 h 1262692"/>
                <a:gd name="connsiteX118" fmla="*/ 449059 w 1410790"/>
                <a:gd name="connsiteY118" fmla="*/ 1236108 h 1262692"/>
                <a:gd name="connsiteX119" fmla="*/ 447162 w 1410790"/>
                <a:gd name="connsiteY119" fmla="*/ 1233259 h 1262692"/>
                <a:gd name="connsiteX120" fmla="*/ 447162 w 1410790"/>
                <a:gd name="connsiteY120" fmla="*/ 1233259 h 1262692"/>
                <a:gd name="connsiteX121" fmla="*/ 441464 w 1410790"/>
                <a:gd name="connsiteY121" fmla="*/ 1232308 h 1262692"/>
                <a:gd name="connsiteX122" fmla="*/ 440513 w 1410790"/>
                <a:gd name="connsiteY122" fmla="*/ 1223762 h 1262692"/>
                <a:gd name="connsiteX123" fmla="*/ 435767 w 1410790"/>
                <a:gd name="connsiteY123" fmla="*/ 1222816 h 1262692"/>
                <a:gd name="connsiteX124" fmla="*/ 432918 w 1410790"/>
                <a:gd name="connsiteY124" fmla="*/ 1220913 h 1262692"/>
                <a:gd name="connsiteX125" fmla="*/ 427226 w 1410790"/>
                <a:gd name="connsiteY125" fmla="*/ 1219967 h 1262692"/>
                <a:gd name="connsiteX126" fmla="*/ 427226 w 1410790"/>
                <a:gd name="connsiteY126" fmla="*/ 1218070 h 1262692"/>
                <a:gd name="connsiteX127" fmla="*/ 427226 w 1410790"/>
                <a:gd name="connsiteY127" fmla="*/ 1218070 h 1262692"/>
                <a:gd name="connsiteX128" fmla="*/ 424372 w 1410790"/>
                <a:gd name="connsiteY128" fmla="*/ 1217118 h 1262692"/>
                <a:gd name="connsiteX129" fmla="*/ 426275 w 1410790"/>
                <a:gd name="connsiteY129" fmla="*/ 1218070 h 1262692"/>
                <a:gd name="connsiteX130" fmla="*/ 419626 w 1410790"/>
                <a:gd name="connsiteY130" fmla="*/ 1219016 h 1262692"/>
                <a:gd name="connsiteX131" fmla="*/ 421528 w 1410790"/>
                <a:gd name="connsiteY131" fmla="*/ 1216167 h 1262692"/>
                <a:gd name="connsiteX132" fmla="*/ 422475 w 1410790"/>
                <a:gd name="connsiteY132" fmla="*/ 1214270 h 1262692"/>
                <a:gd name="connsiteX133" fmla="*/ 422475 w 1410790"/>
                <a:gd name="connsiteY133" fmla="*/ 1212367 h 1262692"/>
                <a:gd name="connsiteX134" fmla="*/ 421528 w 1410790"/>
                <a:gd name="connsiteY134" fmla="*/ 1209519 h 1262692"/>
                <a:gd name="connsiteX135" fmla="*/ 416777 w 1410790"/>
                <a:gd name="connsiteY135" fmla="*/ 1205724 h 1262692"/>
                <a:gd name="connsiteX136" fmla="*/ 417729 w 1410790"/>
                <a:gd name="connsiteY136" fmla="*/ 1203826 h 1262692"/>
                <a:gd name="connsiteX137" fmla="*/ 418675 w 1410790"/>
                <a:gd name="connsiteY137" fmla="*/ 1199080 h 1262692"/>
                <a:gd name="connsiteX138" fmla="*/ 418675 w 1410790"/>
                <a:gd name="connsiteY138" fmla="*/ 1198124 h 1262692"/>
                <a:gd name="connsiteX139" fmla="*/ 418675 w 1410790"/>
                <a:gd name="connsiteY139" fmla="*/ 1196231 h 1262692"/>
                <a:gd name="connsiteX140" fmla="*/ 418675 w 1410790"/>
                <a:gd name="connsiteY140" fmla="*/ 1194334 h 1262692"/>
                <a:gd name="connsiteX141" fmla="*/ 418675 w 1410790"/>
                <a:gd name="connsiteY141" fmla="*/ 1190534 h 1262692"/>
                <a:gd name="connsiteX142" fmla="*/ 417729 w 1410790"/>
                <a:gd name="connsiteY142" fmla="*/ 1188631 h 1262692"/>
                <a:gd name="connsiteX143" fmla="*/ 415831 w 1410790"/>
                <a:gd name="connsiteY143" fmla="*/ 1180090 h 1262692"/>
                <a:gd name="connsiteX144" fmla="*/ 417729 w 1410790"/>
                <a:gd name="connsiteY144" fmla="*/ 1178188 h 1262692"/>
                <a:gd name="connsiteX145" fmla="*/ 419626 w 1410790"/>
                <a:gd name="connsiteY145" fmla="*/ 1176291 h 1262692"/>
                <a:gd name="connsiteX146" fmla="*/ 418675 w 1410790"/>
                <a:gd name="connsiteY146" fmla="*/ 1175344 h 1262692"/>
                <a:gd name="connsiteX147" fmla="*/ 416777 w 1410790"/>
                <a:gd name="connsiteY147" fmla="*/ 1173442 h 1262692"/>
                <a:gd name="connsiteX148" fmla="*/ 416777 w 1410790"/>
                <a:gd name="connsiteY148" fmla="*/ 1172496 h 1262692"/>
                <a:gd name="connsiteX149" fmla="*/ 415831 w 1410790"/>
                <a:gd name="connsiteY149" fmla="*/ 1171544 h 1262692"/>
                <a:gd name="connsiteX150" fmla="*/ 415831 w 1410790"/>
                <a:gd name="connsiteY150" fmla="*/ 1170593 h 1262692"/>
                <a:gd name="connsiteX151" fmla="*/ 414880 w 1410790"/>
                <a:gd name="connsiteY151" fmla="*/ 1169637 h 1262692"/>
                <a:gd name="connsiteX152" fmla="*/ 414880 w 1410790"/>
                <a:gd name="connsiteY152" fmla="*/ 1169637 h 1262692"/>
                <a:gd name="connsiteX153" fmla="*/ 415831 w 1410790"/>
                <a:gd name="connsiteY153" fmla="*/ 1168696 h 1262692"/>
                <a:gd name="connsiteX154" fmla="*/ 412031 w 1410790"/>
                <a:gd name="connsiteY154" fmla="*/ 1164896 h 1262692"/>
                <a:gd name="connsiteX155" fmla="*/ 413929 w 1410790"/>
                <a:gd name="connsiteY155" fmla="*/ 1162067 h 1262692"/>
                <a:gd name="connsiteX156" fmla="*/ 415831 w 1410790"/>
                <a:gd name="connsiteY156" fmla="*/ 1159198 h 1262692"/>
                <a:gd name="connsiteX157" fmla="*/ 415831 w 1410790"/>
                <a:gd name="connsiteY157" fmla="*/ 1159198 h 1262692"/>
                <a:gd name="connsiteX158" fmla="*/ 416777 w 1410790"/>
                <a:gd name="connsiteY158" fmla="*/ 1158272 h 1262692"/>
                <a:gd name="connsiteX159" fmla="*/ 417729 w 1410790"/>
                <a:gd name="connsiteY159" fmla="*/ 1157301 h 1262692"/>
                <a:gd name="connsiteX160" fmla="*/ 420577 w 1410790"/>
                <a:gd name="connsiteY160" fmla="*/ 1155403 h 1262692"/>
                <a:gd name="connsiteX161" fmla="*/ 420577 w 1410790"/>
                <a:gd name="connsiteY161" fmla="*/ 1154472 h 1262692"/>
                <a:gd name="connsiteX162" fmla="*/ 421528 w 1410790"/>
                <a:gd name="connsiteY162" fmla="*/ 1152574 h 1262692"/>
                <a:gd name="connsiteX163" fmla="*/ 421528 w 1410790"/>
                <a:gd name="connsiteY163" fmla="*/ 1150672 h 1262692"/>
                <a:gd name="connsiteX164" fmla="*/ 419626 w 1410790"/>
                <a:gd name="connsiteY164" fmla="*/ 1149706 h 1262692"/>
                <a:gd name="connsiteX165" fmla="*/ 415831 w 1410790"/>
                <a:gd name="connsiteY165" fmla="*/ 1153506 h 1262692"/>
                <a:gd name="connsiteX166" fmla="*/ 413929 w 1410790"/>
                <a:gd name="connsiteY166" fmla="*/ 1155403 h 1262692"/>
                <a:gd name="connsiteX167" fmla="*/ 412982 w 1410790"/>
                <a:gd name="connsiteY167" fmla="*/ 1156374 h 1262692"/>
                <a:gd name="connsiteX168" fmla="*/ 412031 w 1410790"/>
                <a:gd name="connsiteY168" fmla="*/ 1154472 h 1262692"/>
                <a:gd name="connsiteX169" fmla="*/ 413929 w 1410790"/>
                <a:gd name="connsiteY169" fmla="*/ 1149706 h 1262692"/>
                <a:gd name="connsiteX170" fmla="*/ 413929 w 1410790"/>
                <a:gd name="connsiteY170" fmla="*/ 1149706 h 1262692"/>
                <a:gd name="connsiteX171" fmla="*/ 408236 w 1410790"/>
                <a:gd name="connsiteY171" fmla="*/ 1149706 h 1262692"/>
                <a:gd name="connsiteX172" fmla="*/ 404436 w 1410790"/>
                <a:gd name="connsiteY172" fmla="*/ 1148779 h 1262692"/>
                <a:gd name="connsiteX173" fmla="*/ 402539 w 1410790"/>
                <a:gd name="connsiteY173" fmla="*/ 1145906 h 1262692"/>
                <a:gd name="connsiteX174" fmla="*/ 401588 w 1410790"/>
                <a:gd name="connsiteY174" fmla="*/ 1143077 h 1262692"/>
                <a:gd name="connsiteX175" fmla="*/ 402539 w 1410790"/>
                <a:gd name="connsiteY175" fmla="*/ 1138311 h 1262692"/>
                <a:gd name="connsiteX176" fmla="*/ 401588 w 1410790"/>
                <a:gd name="connsiteY176" fmla="*/ 1135482 h 1262692"/>
                <a:gd name="connsiteX177" fmla="*/ 399685 w 1410790"/>
                <a:gd name="connsiteY177" fmla="*/ 1135482 h 1262692"/>
                <a:gd name="connsiteX178" fmla="*/ 398739 w 1410790"/>
                <a:gd name="connsiteY178" fmla="*/ 1137385 h 1262692"/>
                <a:gd name="connsiteX179" fmla="*/ 396841 w 1410790"/>
                <a:gd name="connsiteY179" fmla="*/ 1139282 h 1262692"/>
                <a:gd name="connsiteX180" fmla="*/ 396841 w 1410790"/>
                <a:gd name="connsiteY180" fmla="*/ 1140213 h 1262692"/>
                <a:gd name="connsiteX181" fmla="*/ 397788 w 1410790"/>
                <a:gd name="connsiteY181" fmla="*/ 1143077 h 1262692"/>
                <a:gd name="connsiteX182" fmla="*/ 398739 w 1410790"/>
                <a:gd name="connsiteY182" fmla="*/ 1144013 h 1262692"/>
                <a:gd name="connsiteX183" fmla="*/ 398739 w 1410790"/>
                <a:gd name="connsiteY183" fmla="*/ 1144980 h 1262692"/>
                <a:gd name="connsiteX184" fmla="*/ 398739 w 1410790"/>
                <a:gd name="connsiteY184" fmla="*/ 1145906 h 1262692"/>
                <a:gd name="connsiteX185" fmla="*/ 399685 w 1410790"/>
                <a:gd name="connsiteY185" fmla="*/ 1146877 h 1262692"/>
                <a:gd name="connsiteX186" fmla="*/ 398739 w 1410790"/>
                <a:gd name="connsiteY186" fmla="*/ 1148779 h 1262692"/>
                <a:gd name="connsiteX187" fmla="*/ 397788 w 1410790"/>
                <a:gd name="connsiteY187" fmla="*/ 1151608 h 1262692"/>
                <a:gd name="connsiteX188" fmla="*/ 394939 w 1410790"/>
                <a:gd name="connsiteY188" fmla="*/ 1153506 h 1262692"/>
                <a:gd name="connsiteX189" fmla="*/ 394008 w 1410790"/>
                <a:gd name="connsiteY189" fmla="*/ 1155403 h 1262692"/>
                <a:gd name="connsiteX190" fmla="*/ 392110 w 1410790"/>
                <a:gd name="connsiteY190" fmla="*/ 1156374 h 1262692"/>
                <a:gd name="connsiteX191" fmla="*/ 391144 w 1410790"/>
                <a:gd name="connsiteY191" fmla="*/ 1157301 h 1262692"/>
                <a:gd name="connsiteX192" fmla="*/ 393041 w 1410790"/>
                <a:gd name="connsiteY192" fmla="*/ 1162067 h 1262692"/>
                <a:gd name="connsiteX193" fmla="*/ 398739 w 1410790"/>
                <a:gd name="connsiteY193" fmla="*/ 1165847 h 1262692"/>
                <a:gd name="connsiteX194" fmla="*/ 396841 w 1410790"/>
                <a:gd name="connsiteY194" fmla="*/ 1168696 h 1262692"/>
                <a:gd name="connsiteX195" fmla="*/ 397788 w 1410790"/>
                <a:gd name="connsiteY195" fmla="*/ 1173442 h 1262692"/>
                <a:gd name="connsiteX196" fmla="*/ 399685 w 1410790"/>
                <a:gd name="connsiteY196" fmla="*/ 1173442 h 1262692"/>
                <a:gd name="connsiteX197" fmla="*/ 397788 w 1410790"/>
                <a:gd name="connsiteY197" fmla="*/ 1177242 h 1262692"/>
                <a:gd name="connsiteX198" fmla="*/ 396841 w 1410790"/>
                <a:gd name="connsiteY198" fmla="*/ 1179139 h 1262692"/>
                <a:gd name="connsiteX199" fmla="*/ 396841 w 1410790"/>
                <a:gd name="connsiteY199" fmla="*/ 1180090 h 1262692"/>
                <a:gd name="connsiteX200" fmla="*/ 397788 w 1410790"/>
                <a:gd name="connsiteY200" fmla="*/ 1183880 h 1262692"/>
                <a:gd name="connsiteX201" fmla="*/ 394008 w 1410790"/>
                <a:gd name="connsiteY201" fmla="*/ 1188631 h 1262692"/>
                <a:gd name="connsiteX202" fmla="*/ 392110 w 1410790"/>
                <a:gd name="connsiteY202" fmla="*/ 1192432 h 1262692"/>
                <a:gd name="connsiteX203" fmla="*/ 391144 w 1410790"/>
                <a:gd name="connsiteY203" fmla="*/ 1192432 h 1262692"/>
                <a:gd name="connsiteX204" fmla="*/ 387344 w 1410790"/>
                <a:gd name="connsiteY204" fmla="*/ 1195280 h 1262692"/>
                <a:gd name="connsiteX205" fmla="*/ 383549 w 1410790"/>
                <a:gd name="connsiteY205" fmla="*/ 1196231 h 1262692"/>
                <a:gd name="connsiteX206" fmla="*/ 382618 w 1410790"/>
                <a:gd name="connsiteY206" fmla="*/ 1196231 h 1262692"/>
                <a:gd name="connsiteX207" fmla="*/ 382618 w 1410790"/>
                <a:gd name="connsiteY207" fmla="*/ 1198124 h 1262692"/>
                <a:gd name="connsiteX208" fmla="*/ 385447 w 1410790"/>
                <a:gd name="connsiteY208" fmla="*/ 1200026 h 1262692"/>
                <a:gd name="connsiteX209" fmla="*/ 388315 w 1410790"/>
                <a:gd name="connsiteY209" fmla="*/ 1201929 h 1262692"/>
                <a:gd name="connsiteX210" fmla="*/ 388315 w 1410790"/>
                <a:gd name="connsiteY210" fmla="*/ 1202875 h 1262692"/>
                <a:gd name="connsiteX211" fmla="*/ 389242 w 1410790"/>
                <a:gd name="connsiteY211" fmla="*/ 1204772 h 1262692"/>
                <a:gd name="connsiteX212" fmla="*/ 387344 w 1410790"/>
                <a:gd name="connsiteY212" fmla="*/ 1205724 h 1262692"/>
                <a:gd name="connsiteX213" fmla="*/ 383549 w 1410790"/>
                <a:gd name="connsiteY213" fmla="*/ 1207621 h 1262692"/>
                <a:gd name="connsiteX214" fmla="*/ 384515 w 1410790"/>
                <a:gd name="connsiteY214" fmla="*/ 1209519 h 1262692"/>
                <a:gd name="connsiteX215" fmla="*/ 383549 w 1410790"/>
                <a:gd name="connsiteY215" fmla="*/ 1211421 h 1262692"/>
                <a:gd name="connsiteX216" fmla="*/ 384515 w 1410790"/>
                <a:gd name="connsiteY216" fmla="*/ 1213319 h 1262692"/>
                <a:gd name="connsiteX217" fmla="*/ 382618 w 1410790"/>
                <a:gd name="connsiteY217" fmla="*/ 1217118 h 1262692"/>
                <a:gd name="connsiteX218" fmla="*/ 381647 w 1410790"/>
                <a:gd name="connsiteY218" fmla="*/ 1220913 h 1262692"/>
                <a:gd name="connsiteX219" fmla="*/ 382618 w 1410790"/>
                <a:gd name="connsiteY219" fmla="*/ 1222816 h 1262692"/>
                <a:gd name="connsiteX220" fmla="*/ 381647 w 1410790"/>
                <a:gd name="connsiteY220" fmla="*/ 1227562 h 1262692"/>
                <a:gd name="connsiteX221" fmla="*/ 381647 w 1410790"/>
                <a:gd name="connsiteY221" fmla="*/ 1228508 h 1262692"/>
                <a:gd name="connsiteX222" fmla="*/ 382618 w 1410790"/>
                <a:gd name="connsiteY222" fmla="*/ 1228508 h 1262692"/>
                <a:gd name="connsiteX223" fmla="*/ 384515 w 1410790"/>
                <a:gd name="connsiteY223" fmla="*/ 1229465 h 1262692"/>
                <a:gd name="connsiteX224" fmla="*/ 384515 w 1410790"/>
                <a:gd name="connsiteY224" fmla="*/ 1230411 h 1262692"/>
                <a:gd name="connsiteX225" fmla="*/ 385447 w 1410790"/>
                <a:gd name="connsiteY225" fmla="*/ 1232308 h 1262692"/>
                <a:gd name="connsiteX226" fmla="*/ 384515 w 1410790"/>
                <a:gd name="connsiteY226" fmla="*/ 1233259 h 1262692"/>
                <a:gd name="connsiteX227" fmla="*/ 383549 w 1410790"/>
                <a:gd name="connsiteY227" fmla="*/ 1232308 h 1262692"/>
                <a:gd name="connsiteX228" fmla="*/ 379749 w 1410790"/>
                <a:gd name="connsiteY228" fmla="*/ 1234211 h 1262692"/>
                <a:gd name="connsiteX229" fmla="*/ 379749 w 1410790"/>
                <a:gd name="connsiteY229" fmla="*/ 1235157 h 1262692"/>
                <a:gd name="connsiteX230" fmla="*/ 371223 w 1410790"/>
                <a:gd name="connsiteY230" fmla="*/ 1231362 h 1262692"/>
                <a:gd name="connsiteX231" fmla="*/ 350336 w 1410790"/>
                <a:gd name="connsiteY231" fmla="*/ 1226611 h 1262692"/>
                <a:gd name="connsiteX232" fmla="*/ 318054 w 1410790"/>
                <a:gd name="connsiteY232" fmla="*/ 1247498 h 1262692"/>
                <a:gd name="connsiteX233" fmla="*/ 317103 w 1410790"/>
                <a:gd name="connsiteY233" fmla="*/ 1252249 h 1262692"/>
                <a:gd name="connsiteX234" fmla="*/ 317103 w 1410790"/>
                <a:gd name="connsiteY234" fmla="*/ 1255098 h 1262692"/>
                <a:gd name="connsiteX235" fmla="*/ 306659 w 1410790"/>
                <a:gd name="connsiteY235" fmla="*/ 1224713 h 1262692"/>
                <a:gd name="connsiteX236" fmla="*/ 311405 w 1410790"/>
                <a:gd name="connsiteY236" fmla="*/ 1219967 h 1262692"/>
                <a:gd name="connsiteX237" fmla="*/ 314254 w 1410790"/>
                <a:gd name="connsiteY237" fmla="*/ 1217118 h 1262692"/>
                <a:gd name="connsiteX238" fmla="*/ 315205 w 1410790"/>
                <a:gd name="connsiteY238" fmla="*/ 1208573 h 1262692"/>
                <a:gd name="connsiteX239" fmla="*/ 314254 w 1410790"/>
                <a:gd name="connsiteY239" fmla="*/ 1206675 h 1262692"/>
                <a:gd name="connsiteX240" fmla="*/ 311405 w 1410790"/>
                <a:gd name="connsiteY240" fmla="*/ 1190534 h 1262692"/>
                <a:gd name="connsiteX241" fmla="*/ 310459 w 1410790"/>
                <a:gd name="connsiteY241" fmla="*/ 1186739 h 1262692"/>
                <a:gd name="connsiteX242" fmla="*/ 310459 w 1410790"/>
                <a:gd name="connsiteY242" fmla="*/ 1184837 h 1262692"/>
                <a:gd name="connsiteX243" fmla="*/ 308556 w 1410790"/>
                <a:gd name="connsiteY243" fmla="*/ 1182939 h 1262692"/>
                <a:gd name="connsiteX244" fmla="*/ 305713 w 1410790"/>
                <a:gd name="connsiteY244" fmla="*/ 1181037 h 1262692"/>
                <a:gd name="connsiteX245" fmla="*/ 299064 w 1410790"/>
                <a:gd name="connsiteY245" fmla="*/ 1179139 h 1262692"/>
                <a:gd name="connsiteX246" fmla="*/ 297167 w 1410790"/>
                <a:gd name="connsiteY246" fmla="*/ 1179139 h 1262692"/>
                <a:gd name="connsiteX247" fmla="*/ 294318 w 1410790"/>
                <a:gd name="connsiteY247" fmla="*/ 1180090 h 1262692"/>
                <a:gd name="connsiteX248" fmla="*/ 287669 w 1410790"/>
                <a:gd name="connsiteY248" fmla="*/ 1186739 h 1262692"/>
                <a:gd name="connsiteX249" fmla="*/ 273431 w 1410790"/>
                <a:gd name="connsiteY249" fmla="*/ 1196231 h 1262692"/>
                <a:gd name="connsiteX250" fmla="*/ 272479 w 1410790"/>
                <a:gd name="connsiteY250" fmla="*/ 1196231 h 1262692"/>
                <a:gd name="connsiteX251" fmla="*/ 262036 w 1410790"/>
                <a:gd name="connsiteY251" fmla="*/ 1182939 h 1262692"/>
                <a:gd name="connsiteX252" fmla="*/ 262982 w 1410790"/>
                <a:gd name="connsiteY252" fmla="*/ 1181988 h 1262692"/>
                <a:gd name="connsiteX253" fmla="*/ 270577 w 1410790"/>
                <a:gd name="connsiteY253" fmla="*/ 1187685 h 1262692"/>
                <a:gd name="connsiteX254" fmla="*/ 275328 w 1410790"/>
                <a:gd name="connsiteY254" fmla="*/ 1184837 h 1262692"/>
                <a:gd name="connsiteX255" fmla="*/ 279123 w 1410790"/>
                <a:gd name="connsiteY255" fmla="*/ 1178188 h 1262692"/>
                <a:gd name="connsiteX256" fmla="*/ 275328 w 1410790"/>
                <a:gd name="connsiteY256" fmla="*/ 1175344 h 1262692"/>
                <a:gd name="connsiteX257" fmla="*/ 269631 w 1410790"/>
                <a:gd name="connsiteY257" fmla="*/ 1165847 h 1262692"/>
                <a:gd name="connsiteX258" fmla="*/ 269631 w 1410790"/>
                <a:gd name="connsiteY258" fmla="*/ 1164896 h 1262692"/>
                <a:gd name="connsiteX259" fmla="*/ 275328 w 1410790"/>
                <a:gd name="connsiteY259" fmla="*/ 1162067 h 1262692"/>
                <a:gd name="connsiteX260" fmla="*/ 269631 w 1410790"/>
                <a:gd name="connsiteY260" fmla="*/ 1161101 h 1262692"/>
                <a:gd name="connsiteX261" fmla="*/ 268680 w 1410790"/>
                <a:gd name="connsiteY261" fmla="*/ 1159198 h 1262692"/>
                <a:gd name="connsiteX262" fmla="*/ 270577 w 1410790"/>
                <a:gd name="connsiteY262" fmla="*/ 1160169 h 1262692"/>
                <a:gd name="connsiteX263" fmla="*/ 273431 w 1410790"/>
                <a:gd name="connsiteY263" fmla="*/ 1156374 h 1262692"/>
                <a:gd name="connsiteX264" fmla="*/ 275328 w 1410790"/>
                <a:gd name="connsiteY264" fmla="*/ 1157301 h 1262692"/>
                <a:gd name="connsiteX265" fmla="*/ 278177 w 1410790"/>
                <a:gd name="connsiteY265" fmla="*/ 1157301 h 1262692"/>
                <a:gd name="connsiteX266" fmla="*/ 278177 w 1410790"/>
                <a:gd name="connsiteY266" fmla="*/ 1154472 h 1262692"/>
                <a:gd name="connsiteX267" fmla="*/ 280074 w 1410790"/>
                <a:gd name="connsiteY267" fmla="*/ 1155403 h 1262692"/>
                <a:gd name="connsiteX268" fmla="*/ 281972 w 1410790"/>
                <a:gd name="connsiteY268" fmla="*/ 1157301 h 1262692"/>
                <a:gd name="connsiteX269" fmla="*/ 286723 w 1410790"/>
                <a:gd name="connsiteY269" fmla="*/ 1158272 h 1262692"/>
                <a:gd name="connsiteX270" fmla="*/ 288621 w 1410790"/>
                <a:gd name="connsiteY270" fmla="*/ 1158272 h 1262692"/>
                <a:gd name="connsiteX271" fmla="*/ 287669 w 1410790"/>
                <a:gd name="connsiteY271" fmla="*/ 1152574 h 1262692"/>
                <a:gd name="connsiteX272" fmla="*/ 286723 w 1410790"/>
                <a:gd name="connsiteY272" fmla="*/ 1151608 h 1262692"/>
                <a:gd name="connsiteX273" fmla="*/ 286723 w 1410790"/>
                <a:gd name="connsiteY273" fmla="*/ 1148779 h 1262692"/>
                <a:gd name="connsiteX274" fmla="*/ 283869 w 1410790"/>
                <a:gd name="connsiteY274" fmla="*/ 1147808 h 1262692"/>
                <a:gd name="connsiteX275" fmla="*/ 281972 w 1410790"/>
                <a:gd name="connsiteY275" fmla="*/ 1140213 h 1262692"/>
                <a:gd name="connsiteX276" fmla="*/ 283869 w 1410790"/>
                <a:gd name="connsiteY276" fmla="*/ 1139282 h 1262692"/>
                <a:gd name="connsiteX277" fmla="*/ 281972 w 1410790"/>
                <a:gd name="connsiteY277" fmla="*/ 1135482 h 1262692"/>
                <a:gd name="connsiteX278" fmla="*/ 281972 w 1410790"/>
                <a:gd name="connsiteY278" fmla="*/ 1134516 h 1262692"/>
                <a:gd name="connsiteX279" fmla="*/ 281972 w 1410790"/>
                <a:gd name="connsiteY279" fmla="*/ 1133585 h 1262692"/>
                <a:gd name="connsiteX280" fmla="*/ 300015 w 1410790"/>
                <a:gd name="connsiteY280" fmla="*/ 1135482 h 1262692"/>
                <a:gd name="connsiteX281" fmla="*/ 303810 w 1410790"/>
                <a:gd name="connsiteY281" fmla="*/ 1130716 h 1262692"/>
                <a:gd name="connsiteX282" fmla="*/ 305713 w 1410790"/>
                <a:gd name="connsiteY282" fmla="*/ 1128819 h 1262692"/>
                <a:gd name="connsiteX283" fmla="*/ 301913 w 1410790"/>
                <a:gd name="connsiteY283" fmla="*/ 1116493 h 1262692"/>
                <a:gd name="connsiteX284" fmla="*/ 300962 w 1410790"/>
                <a:gd name="connsiteY284" fmla="*/ 1116493 h 1262692"/>
                <a:gd name="connsiteX285" fmla="*/ 301913 w 1410790"/>
                <a:gd name="connsiteY285" fmla="*/ 1109829 h 1262692"/>
                <a:gd name="connsiteX286" fmla="*/ 303810 w 1410790"/>
                <a:gd name="connsiteY286" fmla="*/ 1108898 h 1262692"/>
                <a:gd name="connsiteX287" fmla="*/ 304761 w 1410790"/>
                <a:gd name="connsiteY287" fmla="*/ 1107927 h 1262692"/>
                <a:gd name="connsiteX288" fmla="*/ 304761 w 1410790"/>
                <a:gd name="connsiteY288" fmla="*/ 1106034 h 1262692"/>
                <a:gd name="connsiteX289" fmla="*/ 303810 w 1410790"/>
                <a:gd name="connsiteY289" fmla="*/ 1104132 h 1262692"/>
                <a:gd name="connsiteX290" fmla="*/ 302859 w 1410790"/>
                <a:gd name="connsiteY290" fmla="*/ 1103200 h 1262692"/>
                <a:gd name="connsiteX291" fmla="*/ 300015 w 1410790"/>
                <a:gd name="connsiteY291" fmla="*/ 1101303 h 1262692"/>
                <a:gd name="connsiteX292" fmla="*/ 296215 w 1410790"/>
                <a:gd name="connsiteY292" fmla="*/ 1102234 h 1262692"/>
                <a:gd name="connsiteX293" fmla="*/ 295264 w 1410790"/>
                <a:gd name="connsiteY293" fmla="*/ 1103200 h 1262692"/>
                <a:gd name="connsiteX294" fmla="*/ 293367 w 1410790"/>
                <a:gd name="connsiteY294" fmla="*/ 1104132 h 1262692"/>
                <a:gd name="connsiteX295" fmla="*/ 292420 w 1410790"/>
                <a:gd name="connsiteY295" fmla="*/ 1105098 h 1262692"/>
                <a:gd name="connsiteX296" fmla="*/ 286723 w 1410790"/>
                <a:gd name="connsiteY296" fmla="*/ 1108898 h 1262692"/>
                <a:gd name="connsiteX297" fmla="*/ 286723 w 1410790"/>
                <a:gd name="connsiteY297" fmla="*/ 1107927 h 1262692"/>
                <a:gd name="connsiteX298" fmla="*/ 279123 w 1410790"/>
                <a:gd name="connsiteY298" fmla="*/ 1107000 h 1262692"/>
                <a:gd name="connsiteX299" fmla="*/ 278177 w 1410790"/>
                <a:gd name="connsiteY299" fmla="*/ 1107927 h 1262692"/>
                <a:gd name="connsiteX300" fmla="*/ 277226 w 1410790"/>
                <a:gd name="connsiteY300" fmla="*/ 1109829 h 1262692"/>
                <a:gd name="connsiteX301" fmla="*/ 278177 w 1410790"/>
                <a:gd name="connsiteY301" fmla="*/ 1111726 h 1262692"/>
                <a:gd name="connsiteX302" fmla="*/ 279123 w 1410790"/>
                <a:gd name="connsiteY302" fmla="*/ 1114595 h 1262692"/>
                <a:gd name="connsiteX303" fmla="*/ 277226 w 1410790"/>
                <a:gd name="connsiteY303" fmla="*/ 1115526 h 1262692"/>
                <a:gd name="connsiteX304" fmla="*/ 275328 w 1410790"/>
                <a:gd name="connsiteY304" fmla="*/ 1115526 h 1262692"/>
                <a:gd name="connsiteX305" fmla="*/ 274377 w 1410790"/>
                <a:gd name="connsiteY305" fmla="*/ 1114595 h 1262692"/>
                <a:gd name="connsiteX306" fmla="*/ 268680 w 1410790"/>
                <a:gd name="connsiteY306" fmla="*/ 1107927 h 1262692"/>
                <a:gd name="connsiteX307" fmla="*/ 267733 w 1410790"/>
                <a:gd name="connsiteY307" fmla="*/ 1106034 h 1262692"/>
                <a:gd name="connsiteX308" fmla="*/ 265831 w 1410790"/>
                <a:gd name="connsiteY308" fmla="*/ 1103200 h 1262692"/>
                <a:gd name="connsiteX309" fmla="*/ 265831 w 1410790"/>
                <a:gd name="connsiteY309" fmla="*/ 1101303 h 1262692"/>
                <a:gd name="connsiteX310" fmla="*/ 263933 w 1410790"/>
                <a:gd name="connsiteY310" fmla="*/ 1099405 h 1262692"/>
                <a:gd name="connsiteX311" fmla="*/ 262036 w 1410790"/>
                <a:gd name="connsiteY311" fmla="*/ 1097503 h 1262692"/>
                <a:gd name="connsiteX312" fmla="*/ 261085 w 1410790"/>
                <a:gd name="connsiteY312" fmla="*/ 1096537 h 1262692"/>
                <a:gd name="connsiteX313" fmla="*/ 260133 w 1410790"/>
                <a:gd name="connsiteY313" fmla="*/ 1095605 h 1262692"/>
                <a:gd name="connsiteX314" fmla="*/ 255387 w 1410790"/>
                <a:gd name="connsiteY314" fmla="*/ 1092737 h 1262692"/>
                <a:gd name="connsiteX315" fmla="*/ 255387 w 1410790"/>
                <a:gd name="connsiteY315" fmla="*/ 1089908 h 1262692"/>
                <a:gd name="connsiteX316" fmla="*/ 259187 w 1410790"/>
                <a:gd name="connsiteY316" fmla="*/ 1088937 h 1262692"/>
                <a:gd name="connsiteX317" fmla="*/ 260133 w 1410790"/>
                <a:gd name="connsiteY317" fmla="*/ 1088010 h 1262692"/>
                <a:gd name="connsiteX318" fmla="*/ 261085 w 1410790"/>
                <a:gd name="connsiteY318" fmla="*/ 1086108 h 1262692"/>
                <a:gd name="connsiteX319" fmla="*/ 262036 w 1410790"/>
                <a:gd name="connsiteY319" fmla="*/ 1085142 h 1262692"/>
                <a:gd name="connsiteX320" fmla="*/ 263933 w 1410790"/>
                <a:gd name="connsiteY320" fmla="*/ 1087044 h 1262692"/>
                <a:gd name="connsiteX321" fmla="*/ 264880 w 1410790"/>
                <a:gd name="connsiteY321" fmla="*/ 1088937 h 1262692"/>
                <a:gd name="connsiteX322" fmla="*/ 265831 w 1410790"/>
                <a:gd name="connsiteY322" fmla="*/ 1090839 h 1262692"/>
                <a:gd name="connsiteX323" fmla="*/ 267733 w 1410790"/>
                <a:gd name="connsiteY323" fmla="*/ 1091815 h 1262692"/>
                <a:gd name="connsiteX324" fmla="*/ 272479 w 1410790"/>
                <a:gd name="connsiteY324" fmla="*/ 1090839 h 1262692"/>
                <a:gd name="connsiteX325" fmla="*/ 272479 w 1410790"/>
                <a:gd name="connsiteY325" fmla="*/ 1089908 h 1262692"/>
                <a:gd name="connsiteX326" fmla="*/ 271528 w 1410790"/>
                <a:gd name="connsiteY326" fmla="*/ 1088010 h 1262692"/>
                <a:gd name="connsiteX327" fmla="*/ 268680 w 1410790"/>
                <a:gd name="connsiteY327" fmla="*/ 1086108 h 1262692"/>
                <a:gd name="connsiteX328" fmla="*/ 265831 w 1410790"/>
                <a:gd name="connsiteY328" fmla="*/ 1083245 h 1262692"/>
                <a:gd name="connsiteX329" fmla="*/ 264880 w 1410790"/>
                <a:gd name="connsiteY329" fmla="*/ 1083245 h 1262692"/>
                <a:gd name="connsiteX330" fmla="*/ 265831 w 1410790"/>
                <a:gd name="connsiteY330" fmla="*/ 1076616 h 1262692"/>
                <a:gd name="connsiteX331" fmla="*/ 268680 w 1410790"/>
                <a:gd name="connsiteY331" fmla="*/ 1070923 h 1262692"/>
                <a:gd name="connsiteX332" fmla="*/ 265831 w 1410790"/>
                <a:gd name="connsiteY332" fmla="*/ 1068055 h 1262692"/>
                <a:gd name="connsiteX333" fmla="*/ 264880 w 1410790"/>
                <a:gd name="connsiteY333" fmla="*/ 1068055 h 1262692"/>
                <a:gd name="connsiteX334" fmla="*/ 264880 w 1410790"/>
                <a:gd name="connsiteY334" fmla="*/ 1068055 h 1262692"/>
                <a:gd name="connsiteX335" fmla="*/ 262982 w 1410790"/>
                <a:gd name="connsiteY335" fmla="*/ 1069947 h 1262692"/>
                <a:gd name="connsiteX336" fmla="*/ 261085 w 1410790"/>
                <a:gd name="connsiteY336" fmla="*/ 1070923 h 1262692"/>
                <a:gd name="connsiteX337" fmla="*/ 259187 w 1410790"/>
                <a:gd name="connsiteY337" fmla="*/ 1069947 h 1262692"/>
                <a:gd name="connsiteX338" fmla="*/ 257285 w 1410790"/>
                <a:gd name="connsiteY338" fmla="*/ 1067123 h 1262692"/>
                <a:gd name="connsiteX339" fmla="*/ 254441 w 1410790"/>
                <a:gd name="connsiteY339" fmla="*/ 1061426 h 1262692"/>
                <a:gd name="connsiteX340" fmla="*/ 254441 w 1410790"/>
                <a:gd name="connsiteY340" fmla="*/ 1060455 h 1262692"/>
                <a:gd name="connsiteX341" fmla="*/ 254441 w 1410790"/>
                <a:gd name="connsiteY341" fmla="*/ 1055728 h 1262692"/>
                <a:gd name="connsiteX342" fmla="*/ 262982 w 1410790"/>
                <a:gd name="connsiteY342" fmla="*/ 1053831 h 1262692"/>
                <a:gd name="connsiteX343" fmla="*/ 262036 w 1410790"/>
                <a:gd name="connsiteY343" fmla="*/ 1052880 h 1262692"/>
                <a:gd name="connsiteX344" fmla="*/ 261085 w 1410790"/>
                <a:gd name="connsiteY344" fmla="*/ 1050031 h 1262692"/>
                <a:gd name="connsiteX345" fmla="*/ 260133 w 1410790"/>
                <a:gd name="connsiteY345" fmla="*/ 1049085 h 1262692"/>
                <a:gd name="connsiteX346" fmla="*/ 259187 w 1410790"/>
                <a:gd name="connsiteY346" fmla="*/ 1048133 h 1262692"/>
                <a:gd name="connsiteX347" fmla="*/ 255387 w 1410790"/>
                <a:gd name="connsiteY347" fmla="*/ 1049085 h 1262692"/>
                <a:gd name="connsiteX348" fmla="*/ 255387 w 1410790"/>
                <a:gd name="connsiteY348" fmla="*/ 1049085 h 1262692"/>
                <a:gd name="connsiteX349" fmla="*/ 257285 w 1410790"/>
                <a:gd name="connsiteY349" fmla="*/ 1047182 h 1262692"/>
                <a:gd name="connsiteX350" fmla="*/ 258236 w 1410790"/>
                <a:gd name="connsiteY350" fmla="*/ 1046231 h 1262692"/>
                <a:gd name="connsiteX351" fmla="*/ 260133 w 1410790"/>
                <a:gd name="connsiteY351" fmla="*/ 1042436 h 1262692"/>
                <a:gd name="connsiteX352" fmla="*/ 262036 w 1410790"/>
                <a:gd name="connsiteY352" fmla="*/ 1040539 h 1262692"/>
                <a:gd name="connsiteX353" fmla="*/ 259187 w 1410790"/>
                <a:gd name="connsiteY353" fmla="*/ 1041485 h 1262692"/>
                <a:gd name="connsiteX354" fmla="*/ 255387 w 1410790"/>
                <a:gd name="connsiteY354" fmla="*/ 1037690 h 1262692"/>
                <a:gd name="connsiteX355" fmla="*/ 254441 w 1410790"/>
                <a:gd name="connsiteY355" fmla="*/ 1035787 h 1262692"/>
                <a:gd name="connsiteX356" fmla="*/ 255387 w 1410790"/>
                <a:gd name="connsiteY356" fmla="*/ 1034841 h 1262692"/>
                <a:gd name="connsiteX357" fmla="*/ 259187 w 1410790"/>
                <a:gd name="connsiteY357" fmla="*/ 1032944 h 1262692"/>
                <a:gd name="connsiteX358" fmla="*/ 264880 w 1410790"/>
                <a:gd name="connsiteY358" fmla="*/ 1031988 h 1262692"/>
                <a:gd name="connsiteX359" fmla="*/ 267733 w 1410790"/>
                <a:gd name="connsiteY359" fmla="*/ 1030095 h 1262692"/>
                <a:gd name="connsiteX360" fmla="*/ 262036 w 1410790"/>
                <a:gd name="connsiteY360" fmla="*/ 1017749 h 1262692"/>
                <a:gd name="connsiteX361" fmla="*/ 261085 w 1410790"/>
                <a:gd name="connsiteY361" fmla="*/ 1016803 h 1262692"/>
                <a:gd name="connsiteX362" fmla="*/ 253490 w 1410790"/>
                <a:gd name="connsiteY362" fmla="*/ 1013954 h 1262692"/>
                <a:gd name="connsiteX363" fmla="*/ 253490 w 1410790"/>
                <a:gd name="connsiteY363" fmla="*/ 1014900 h 1262692"/>
                <a:gd name="connsiteX364" fmla="*/ 243997 w 1410790"/>
                <a:gd name="connsiteY364" fmla="*/ 1008252 h 1262692"/>
                <a:gd name="connsiteX365" fmla="*/ 244944 w 1410790"/>
                <a:gd name="connsiteY365" fmla="*/ 1007306 h 1262692"/>
                <a:gd name="connsiteX366" fmla="*/ 249695 w 1410790"/>
                <a:gd name="connsiteY366" fmla="*/ 1007306 h 1262692"/>
                <a:gd name="connsiteX367" fmla="*/ 251592 w 1410790"/>
                <a:gd name="connsiteY367" fmla="*/ 1007306 h 1262692"/>
                <a:gd name="connsiteX368" fmla="*/ 253490 w 1410790"/>
                <a:gd name="connsiteY368" fmla="*/ 1006354 h 1262692"/>
                <a:gd name="connsiteX369" fmla="*/ 258236 w 1410790"/>
                <a:gd name="connsiteY369" fmla="*/ 1003505 h 1262692"/>
                <a:gd name="connsiteX370" fmla="*/ 254441 w 1410790"/>
                <a:gd name="connsiteY370" fmla="*/ 999711 h 1262692"/>
                <a:gd name="connsiteX371" fmla="*/ 252539 w 1410790"/>
                <a:gd name="connsiteY371" fmla="*/ 1000657 h 1262692"/>
                <a:gd name="connsiteX372" fmla="*/ 250641 w 1410790"/>
                <a:gd name="connsiteY372" fmla="*/ 998759 h 1262692"/>
                <a:gd name="connsiteX373" fmla="*/ 236398 w 1410790"/>
                <a:gd name="connsiteY373" fmla="*/ 995911 h 1262692"/>
                <a:gd name="connsiteX374" fmla="*/ 236398 w 1410790"/>
                <a:gd name="connsiteY374" fmla="*/ 983570 h 1262692"/>
                <a:gd name="connsiteX375" fmla="*/ 233549 w 1410790"/>
                <a:gd name="connsiteY375" fmla="*/ 981667 h 1262692"/>
                <a:gd name="connsiteX376" fmla="*/ 223105 w 1410790"/>
                <a:gd name="connsiteY376" fmla="*/ 980721 h 1262692"/>
                <a:gd name="connsiteX377" fmla="*/ 220257 w 1410790"/>
                <a:gd name="connsiteY377" fmla="*/ 988316 h 1262692"/>
                <a:gd name="connsiteX378" fmla="*/ 216462 w 1410790"/>
                <a:gd name="connsiteY378" fmla="*/ 986418 h 1262692"/>
                <a:gd name="connsiteX379" fmla="*/ 206964 w 1410790"/>
                <a:gd name="connsiteY379" fmla="*/ 997813 h 1262692"/>
                <a:gd name="connsiteX380" fmla="*/ 204116 w 1410790"/>
                <a:gd name="connsiteY380" fmla="*/ 998759 h 1262692"/>
                <a:gd name="connsiteX381" fmla="*/ 198418 w 1410790"/>
                <a:gd name="connsiteY381" fmla="*/ 1002559 h 1262692"/>
                <a:gd name="connsiteX382" fmla="*/ 193672 w 1410790"/>
                <a:gd name="connsiteY382" fmla="*/ 1001608 h 1262692"/>
                <a:gd name="connsiteX383" fmla="*/ 192726 w 1410790"/>
                <a:gd name="connsiteY383" fmla="*/ 974072 h 1262692"/>
                <a:gd name="connsiteX384" fmla="*/ 185126 w 1410790"/>
                <a:gd name="connsiteY384" fmla="*/ 975024 h 1262692"/>
                <a:gd name="connsiteX385" fmla="*/ 171834 w 1410790"/>
                <a:gd name="connsiteY385" fmla="*/ 969326 h 1262692"/>
                <a:gd name="connsiteX386" fmla="*/ 168039 w 1410790"/>
                <a:gd name="connsiteY386" fmla="*/ 967429 h 1262692"/>
                <a:gd name="connsiteX387" fmla="*/ 166136 w 1410790"/>
                <a:gd name="connsiteY387" fmla="*/ 968370 h 1262692"/>
                <a:gd name="connsiteX388" fmla="*/ 166136 w 1410790"/>
                <a:gd name="connsiteY388" fmla="*/ 968370 h 1262692"/>
                <a:gd name="connsiteX389" fmla="*/ 166136 w 1410790"/>
                <a:gd name="connsiteY389" fmla="*/ 962682 h 1262692"/>
                <a:gd name="connsiteX390" fmla="*/ 153815 w 1410790"/>
                <a:gd name="connsiteY390" fmla="*/ 961731 h 1262692"/>
                <a:gd name="connsiteX391" fmla="*/ 150946 w 1410790"/>
                <a:gd name="connsiteY391" fmla="*/ 960780 h 1262692"/>
                <a:gd name="connsiteX392" fmla="*/ 149049 w 1410790"/>
                <a:gd name="connsiteY392" fmla="*/ 959834 h 1262692"/>
                <a:gd name="connsiteX393" fmla="*/ 149049 w 1410790"/>
                <a:gd name="connsiteY393" fmla="*/ 959834 h 1262692"/>
                <a:gd name="connsiteX394" fmla="*/ 124382 w 1410790"/>
                <a:gd name="connsiteY394" fmla="*/ 958883 h 1262692"/>
                <a:gd name="connsiteX395" fmla="*/ 127230 w 1410790"/>
                <a:gd name="connsiteY395" fmla="*/ 956034 h 1262692"/>
                <a:gd name="connsiteX396" fmla="*/ 125328 w 1410790"/>
                <a:gd name="connsiteY396" fmla="*/ 940844 h 1262692"/>
                <a:gd name="connsiteX397" fmla="*/ 118684 w 1410790"/>
                <a:gd name="connsiteY397" fmla="*/ 940844 h 1262692"/>
                <a:gd name="connsiteX398" fmla="*/ 116787 w 1410790"/>
                <a:gd name="connsiteY398" fmla="*/ 938942 h 1262692"/>
                <a:gd name="connsiteX399" fmla="*/ 116787 w 1410790"/>
                <a:gd name="connsiteY399" fmla="*/ 930396 h 1262692"/>
                <a:gd name="connsiteX400" fmla="*/ 115836 w 1410790"/>
                <a:gd name="connsiteY400" fmla="*/ 930396 h 1262692"/>
                <a:gd name="connsiteX401" fmla="*/ 114889 w 1410790"/>
                <a:gd name="connsiteY401" fmla="*/ 931347 h 1262692"/>
                <a:gd name="connsiteX402" fmla="*/ 113938 w 1410790"/>
                <a:gd name="connsiteY402" fmla="*/ 936098 h 1262692"/>
                <a:gd name="connsiteX403" fmla="*/ 103495 w 1410790"/>
                <a:gd name="connsiteY403" fmla="*/ 931347 h 1262692"/>
                <a:gd name="connsiteX404" fmla="*/ 104441 w 1410790"/>
                <a:gd name="connsiteY404" fmla="*/ 931347 h 1262692"/>
                <a:gd name="connsiteX405" fmla="*/ 105392 w 1410790"/>
                <a:gd name="connsiteY405" fmla="*/ 921874 h 1262692"/>
                <a:gd name="connsiteX406" fmla="*/ 95900 w 1410790"/>
                <a:gd name="connsiteY406" fmla="*/ 919972 h 1262692"/>
                <a:gd name="connsiteX407" fmla="*/ 93046 w 1410790"/>
                <a:gd name="connsiteY407" fmla="*/ 919972 h 1262692"/>
                <a:gd name="connsiteX408" fmla="*/ 86402 w 1410790"/>
                <a:gd name="connsiteY408" fmla="*/ 919972 h 1262692"/>
                <a:gd name="connsiteX409" fmla="*/ 87349 w 1410790"/>
                <a:gd name="connsiteY409" fmla="*/ 918074 h 1262692"/>
                <a:gd name="connsiteX410" fmla="*/ 91149 w 1410790"/>
                <a:gd name="connsiteY410" fmla="*/ 916172 h 1262692"/>
                <a:gd name="connsiteX411" fmla="*/ 92100 w 1410790"/>
                <a:gd name="connsiteY411" fmla="*/ 915206 h 1262692"/>
                <a:gd name="connsiteX412" fmla="*/ 96846 w 1410790"/>
                <a:gd name="connsiteY412" fmla="*/ 917108 h 1262692"/>
                <a:gd name="connsiteX413" fmla="*/ 100646 w 1410790"/>
                <a:gd name="connsiteY413" fmla="*/ 917108 h 1262692"/>
                <a:gd name="connsiteX414" fmla="*/ 101592 w 1410790"/>
                <a:gd name="connsiteY414" fmla="*/ 918074 h 1262692"/>
                <a:gd name="connsiteX415" fmla="*/ 103495 w 1410790"/>
                <a:gd name="connsiteY415" fmla="*/ 916172 h 1262692"/>
                <a:gd name="connsiteX416" fmla="*/ 104441 w 1410790"/>
                <a:gd name="connsiteY416" fmla="*/ 914279 h 1262692"/>
                <a:gd name="connsiteX417" fmla="*/ 104441 w 1410790"/>
                <a:gd name="connsiteY417" fmla="*/ 909513 h 1262692"/>
                <a:gd name="connsiteX418" fmla="*/ 102543 w 1410790"/>
                <a:gd name="connsiteY418" fmla="*/ 908577 h 1262692"/>
                <a:gd name="connsiteX419" fmla="*/ 107290 w 1410790"/>
                <a:gd name="connsiteY419" fmla="*/ 906679 h 1262692"/>
                <a:gd name="connsiteX420" fmla="*/ 110138 w 1410790"/>
                <a:gd name="connsiteY420" fmla="*/ 906679 h 1262692"/>
                <a:gd name="connsiteX421" fmla="*/ 109192 w 1410790"/>
                <a:gd name="connsiteY421" fmla="*/ 904782 h 1262692"/>
                <a:gd name="connsiteX422" fmla="*/ 110138 w 1410790"/>
                <a:gd name="connsiteY422" fmla="*/ 902884 h 1262692"/>
                <a:gd name="connsiteX423" fmla="*/ 113938 w 1410790"/>
                <a:gd name="connsiteY423" fmla="*/ 900016 h 1262692"/>
                <a:gd name="connsiteX424" fmla="*/ 113938 w 1410790"/>
                <a:gd name="connsiteY424" fmla="*/ 898119 h 1262692"/>
                <a:gd name="connsiteX425" fmla="*/ 112987 w 1410790"/>
                <a:gd name="connsiteY425" fmla="*/ 896216 h 1262692"/>
                <a:gd name="connsiteX426" fmla="*/ 112036 w 1410790"/>
                <a:gd name="connsiteY426" fmla="*/ 895290 h 1262692"/>
                <a:gd name="connsiteX427" fmla="*/ 108241 w 1410790"/>
                <a:gd name="connsiteY427" fmla="*/ 894318 h 1262692"/>
                <a:gd name="connsiteX428" fmla="*/ 107290 w 1410790"/>
                <a:gd name="connsiteY428" fmla="*/ 899085 h 1262692"/>
                <a:gd name="connsiteX429" fmla="*/ 100646 w 1410790"/>
                <a:gd name="connsiteY429" fmla="*/ 899085 h 1262692"/>
                <a:gd name="connsiteX430" fmla="*/ 96846 w 1410790"/>
                <a:gd name="connsiteY430" fmla="*/ 897182 h 1262692"/>
                <a:gd name="connsiteX431" fmla="*/ 93997 w 1410790"/>
                <a:gd name="connsiteY431" fmla="*/ 894318 h 1262692"/>
                <a:gd name="connsiteX432" fmla="*/ 91149 w 1410790"/>
                <a:gd name="connsiteY432" fmla="*/ 892416 h 1262692"/>
                <a:gd name="connsiteX433" fmla="*/ 90202 w 1410790"/>
                <a:gd name="connsiteY433" fmla="*/ 891490 h 1262692"/>
                <a:gd name="connsiteX434" fmla="*/ 88300 w 1410790"/>
                <a:gd name="connsiteY434" fmla="*/ 890524 h 1262692"/>
                <a:gd name="connsiteX435" fmla="*/ 87349 w 1410790"/>
                <a:gd name="connsiteY435" fmla="*/ 889587 h 1262692"/>
                <a:gd name="connsiteX436" fmla="*/ 85451 w 1410790"/>
                <a:gd name="connsiteY436" fmla="*/ 888621 h 1262692"/>
                <a:gd name="connsiteX437" fmla="*/ 84505 w 1410790"/>
                <a:gd name="connsiteY437" fmla="*/ 887690 h 1262692"/>
                <a:gd name="connsiteX438" fmla="*/ 85451 w 1410790"/>
                <a:gd name="connsiteY438" fmla="*/ 882924 h 1262692"/>
                <a:gd name="connsiteX439" fmla="*/ 87349 w 1410790"/>
                <a:gd name="connsiteY439" fmla="*/ 882924 h 1262692"/>
                <a:gd name="connsiteX440" fmla="*/ 89251 w 1410790"/>
                <a:gd name="connsiteY440" fmla="*/ 883895 h 1262692"/>
                <a:gd name="connsiteX441" fmla="*/ 90202 w 1410790"/>
                <a:gd name="connsiteY441" fmla="*/ 884821 h 1262692"/>
                <a:gd name="connsiteX442" fmla="*/ 92100 w 1410790"/>
                <a:gd name="connsiteY442" fmla="*/ 881026 h 1262692"/>
                <a:gd name="connsiteX443" fmla="*/ 91149 w 1410790"/>
                <a:gd name="connsiteY443" fmla="*/ 879129 h 1262692"/>
                <a:gd name="connsiteX444" fmla="*/ 88300 w 1410790"/>
                <a:gd name="connsiteY444" fmla="*/ 876305 h 1262692"/>
                <a:gd name="connsiteX445" fmla="*/ 85451 w 1410790"/>
                <a:gd name="connsiteY445" fmla="*/ 872500 h 1262692"/>
                <a:gd name="connsiteX446" fmla="*/ 87349 w 1410790"/>
                <a:gd name="connsiteY446" fmla="*/ 871534 h 1262692"/>
                <a:gd name="connsiteX447" fmla="*/ 85451 w 1410790"/>
                <a:gd name="connsiteY447" fmla="*/ 867734 h 1262692"/>
                <a:gd name="connsiteX448" fmla="*/ 84505 w 1410790"/>
                <a:gd name="connsiteY448" fmla="*/ 864905 h 1262692"/>
                <a:gd name="connsiteX449" fmla="*/ 83554 w 1410790"/>
                <a:gd name="connsiteY449" fmla="*/ 866808 h 1262692"/>
                <a:gd name="connsiteX450" fmla="*/ 84505 w 1410790"/>
                <a:gd name="connsiteY450" fmla="*/ 858242 h 1262692"/>
                <a:gd name="connsiteX451" fmla="*/ 85451 w 1410790"/>
                <a:gd name="connsiteY451" fmla="*/ 854442 h 1262692"/>
                <a:gd name="connsiteX452" fmla="*/ 85451 w 1410790"/>
                <a:gd name="connsiteY452" fmla="*/ 853510 h 1262692"/>
                <a:gd name="connsiteX453" fmla="*/ 83554 w 1410790"/>
                <a:gd name="connsiteY453" fmla="*/ 851613 h 1262692"/>
                <a:gd name="connsiteX454" fmla="*/ 84505 w 1410790"/>
                <a:gd name="connsiteY454" fmla="*/ 849710 h 1262692"/>
                <a:gd name="connsiteX455" fmla="*/ 81656 w 1410790"/>
                <a:gd name="connsiteY455" fmla="*/ 845916 h 1262692"/>
                <a:gd name="connsiteX456" fmla="*/ 83554 w 1410790"/>
                <a:gd name="connsiteY456" fmla="*/ 843052 h 1262692"/>
                <a:gd name="connsiteX457" fmla="*/ 86402 w 1410790"/>
                <a:gd name="connsiteY457" fmla="*/ 843052 h 1262692"/>
                <a:gd name="connsiteX458" fmla="*/ 86402 w 1410790"/>
                <a:gd name="connsiteY458" fmla="*/ 843052 h 1262692"/>
                <a:gd name="connsiteX459" fmla="*/ 86402 w 1410790"/>
                <a:gd name="connsiteY459" fmla="*/ 838321 h 1262692"/>
                <a:gd name="connsiteX460" fmla="*/ 85451 w 1410790"/>
                <a:gd name="connsiteY460" fmla="*/ 828828 h 1262692"/>
                <a:gd name="connsiteX461" fmla="*/ 85451 w 1410790"/>
                <a:gd name="connsiteY461" fmla="*/ 822160 h 1262692"/>
                <a:gd name="connsiteX462" fmla="*/ 88300 w 1410790"/>
                <a:gd name="connsiteY462" fmla="*/ 817433 h 1262692"/>
                <a:gd name="connsiteX463" fmla="*/ 92100 w 1410790"/>
                <a:gd name="connsiteY463" fmla="*/ 821228 h 1262692"/>
                <a:gd name="connsiteX464" fmla="*/ 93997 w 1410790"/>
                <a:gd name="connsiteY464" fmla="*/ 818360 h 1262692"/>
                <a:gd name="connsiteX465" fmla="*/ 94948 w 1410790"/>
                <a:gd name="connsiteY465" fmla="*/ 817433 h 1262692"/>
                <a:gd name="connsiteX466" fmla="*/ 95900 w 1410790"/>
                <a:gd name="connsiteY466" fmla="*/ 815531 h 1262692"/>
                <a:gd name="connsiteX467" fmla="*/ 96846 w 1410790"/>
                <a:gd name="connsiteY467" fmla="*/ 813633 h 1262692"/>
                <a:gd name="connsiteX468" fmla="*/ 97797 w 1410790"/>
                <a:gd name="connsiteY468" fmla="*/ 812687 h 1262692"/>
                <a:gd name="connsiteX469" fmla="*/ 99695 w 1410790"/>
                <a:gd name="connsiteY469" fmla="*/ 806039 h 1262692"/>
                <a:gd name="connsiteX470" fmla="*/ 100646 w 1410790"/>
                <a:gd name="connsiteY470" fmla="*/ 805087 h 1262692"/>
                <a:gd name="connsiteX471" fmla="*/ 103495 w 1410790"/>
                <a:gd name="connsiteY471" fmla="*/ 806985 h 1262692"/>
                <a:gd name="connsiteX472" fmla="*/ 102543 w 1410790"/>
                <a:gd name="connsiteY472" fmla="*/ 803190 h 1262692"/>
                <a:gd name="connsiteX473" fmla="*/ 98743 w 1410790"/>
                <a:gd name="connsiteY473" fmla="*/ 802239 h 1262692"/>
                <a:gd name="connsiteX474" fmla="*/ 98743 w 1410790"/>
                <a:gd name="connsiteY474" fmla="*/ 799390 h 1262692"/>
                <a:gd name="connsiteX475" fmla="*/ 98743 w 1410790"/>
                <a:gd name="connsiteY475" fmla="*/ 794644 h 1262692"/>
                <a:gd name="connsiteX476" fmla="*/ 101592 w 1410790"/>
                <a:gd name="connsiteY476" fmla="*/ 790844 h 1262692"/>
                <a:gd name="connsiteX477" fmla="*/ 102543 w 1410790"/>
                <a:gd name="connsiteY477" fmla="*/ 786098 h 1262692"/>
                <a:gd name="connsiteX478" fmla="*/ 103495 w 1410790"/>
                <a:gd name="connsiteY478" fmla="*/ 781347 h 1262692"/>
                <a:gd name="connsiteX479" fmla="*/ 105392 w 1410790"/>
                <a:gd name="connsiteY479" fmla="*/ 779454 h 1262692"/>
                <a:gd name="connsiteX480" fmla="*/ 107290 w 1410790"/>
                <a:gd name="connsiteY480" fmla="*/ 774708 h 1262692"/>
                <a:gd name="connsiteX481" fmla="*/ 107290 w 1410790"/>
                <a:gd name="connsiteY481" fmla="*/ 770908 h 1262692"/>
                <a:gd name="connsiteX482" fmla="*/ 108241 w 1410790"/>
                <a:gd name="connsiteY482" fmla="*/ 764259 h 1262692"/>
                <a:gd name="connsiteX483" fmla="*/ 111089 w 1410790"/>
                <a:gd name="connsiteY483" fmla="*/ 762362 h 1262692"/>
                <a:gd name="connsiteX484" fmla="*/ 114889 w 1410790"/>
                <a:gd name="connsiteY484" fmla="*/ 760464 h 1262692"/>
                <a:gd name="connsiteX485" fmla="*/ 117733 w 1410790"/>
                <a:gd name="connsiteY485" fmla="*/ 759513 h 1262692"/>
                <a:gd name="connsiteX486" fmla="*/ 122479 w 1410790"/>
                <a:gd name="connsiteY486" fmla="*/ 761411 h 1262692"/>
                <a:gd name="connsiteX487" fmla="*/ 124382 w 1410790"/>
                <a:gd name="connsiteY487" fmla="*/ 763313 h 1262692"/>
                <a:gd name="connsiteX488" fmla="*/ 126279 w 1410790"/>
                <a:gd name="connsiteY488" fmla="*/ 764259 h 1262692"/>
                <a:gd name="connsiteX489" fmla="*/ 128162 w 1410790"/>
                <a:gd name="connsiteY489" fmla="*/ 766162 h 1262692"/>
                <a:gd name="connsiteX490" fmla="*/ 129128 w 1410790"/>
                <a:gd name="connsiteY490" fmla="*/ 767103 h 1262692"/>
                <a:gd name="connsiteX491" fmla="*/ 130059 w 1410790"/>
                <a:gd name="connsiteY491" fmla="*/ 769005 h 1262692"/>
                <a:gd name="connsiteX492" fmla="*/ 130059 w 1410790"/>
                <a:gd name="connsiteY492" fmla="*/ 769962 h 1262692"/>
                <a:gd name="connsiteX493" fmla="*/ 131025 w 1410790"/>
                <a:gd name="connsiteY493" fmla="*/ 771854 h 1262692"/>
                <a:gd name="connsiteX494" fmla="*/ 133859 w 1410790"/>
                <a:gd name="connsiteY494" fmla="*/ 773757 h 1262692"/>
                <a:gd name="connsiteX495" fmla="*/ 134825 w 1410790"/>
                <a:gd name="connsiteY495" fmla="*/ 774708 h 1262692"/>
                <a:gd name="connsiteX496" fmla="*/ 137654 w 1410790"/>
                <a:gd name="connsiteY496" fmla="*/ 772805 h 1262692"/>
                <a:gd name="connsiteX497" fmla="*/ 139557 w 1410790"/>
                <a:gd name="connsiteY497" fmla="*/ 774708 h 1262692"/>
                <a:gd name="connsiteX498" fmla="*/ 140523 w 1410790"/>
                <a:gd name="connsiteY498" fmla="*/ 776600 h 1262692"/>
                <a:gd name="connsiteX499" fmla="*/ 142420 w 1410790"/>
                <a:gd name="connsiteY499" fmla="*/ 780400 h 1262692"/>
                <a:gd name="connsiteX500" fmla="*/ 145249 w 1410790"/>
                <a:gd name="connsiteY500" fmla="*/ 780400 h 1262692"/>
                <a:gd name="connsiteX501" fmla="*/ 147152 w 1410790"/>
                <a:gd name="connsiteY501" fmla="*/ 782303 h 1262692"/>
                <a:gd name="connsiteX502" fmla="*/ 149049 w 1410790"/>
                <a:gd name="connsiteY502" fmla="*/ 782303 h 1262692"/>
                <a:gd name="connsiteX503" fmla="*/ 150015 w 1410790"/>
                <a:gd name="connsiteY503" fmla="*/ 784200 h 1262692"/>
                <a:gd name="connsiteX504" fmla="*/ 150946 w 1410790"/>
                <a:gd name="connsiteY504" fmla="*/ 785151 h 1262692"/>
                <a:gd name="connsiteX505" fmla="*/ 150946 w 1410790"/>
                <a:gd name="connsiteY505" fmla="*/ 787049 h 1262692"/>
                <a:gd name="connsiteX506" fmla="*/ 150946 w 1410790"/>
                <a:gd name="connsiteY506" fmla="*/ 790844 h 1262692"/>
                <a:gd name="connsiteX507" fmla="*/ 150015 w 1410790"/>
                <a:gd name="connsiteY507" fmla="*/ 794644 h 1262692"/>
                <a:gd name="connsiteX508" fmla="*/ 148118 w 1410790"/>
                <a:gd name="connsiteY508" fmla="*/ 796541 h 1262692"/>
                <a:gd name="connsiteX509" fmla="*/ 149049 w 1410790"/>
                <a:gd name="connsiteY509" fmla="*/ 799390 h 1262692"/>
                <a:gd name="connsiteX510" fmla="*/ 148118 w 1410790"/>
                <a:gd name="connsiteY510" fmla="*/ 803190 h 1262692"/>
                <a:gd name="connsiteX511" fmla="*/ 149049 w 1410790"/>
                <a:gd name="connsiteY511" fmla="*/ 805087 h 1262692"/>
                <a:gd name="connsiteX512" fmla="*/ 150015 w 1410790"/>
                <a:gd name="connsiteY512" fmla="*/ 805087 h 1262692"/>
                <a:gd name="connsiteX513" fmla="*/ 156644 w 1410790"/>
                <a:gd name="connsiteY513" fmla="*/ 807936 h 1262692"/>
                <a:gd name="connsiteX514" fmla="*/ 158541 w 1410790"/>
                <a:gd name="connsiteY514" fmla="*/ 809834 h 1262692"/>
                <a:gd name="connsiteX515" fmla="*/ 159493 w 1410790"/>
                <a:gd name="connsiteY515" fmla="*/ 811731 h 1262692"/>
                <a:gd name="connsiteX516" fmla="*/ 161390 w 1410790"/>
                <a:gd name="connsiteY516" fmla="*/ 813633 h 1262692"/>
                <a:gd name="connsiteX517" fmla="*/ 162341 w 1410790"/>
                <a:gd name="connsiteY517" fmla="*/ 814585 h 1262692"/>
                <a:gd name="connsiteX518" fmla="*/ 163293 w 1410790"/>
                <a:gd name="connsiteY518" fmla="*/ 816462 h 1262692"/>
                <a:gd name="connsiteX519" fmla="*/ 164239 w 1410790"/>
                <a:gd name="connsiteY519" fmla="*/ 820262 h 1262692"/>
                <a:gd name="connsiteX520" fmla="*/ 163293 w 1410790"/>
                <a:gd name="connsiteY520" fmla="*/ 824062 h 1262692"/>
                <a:gd name="connsiteX521" fmla="*/ 162341 w 1410790"/>
                <a:gd name="connsiteY521" fmla="*/ 825955 h 1262692"/>
                <a:gd name="connsiteX522" fmla="*/ 162341 w 1410790"/>
                <a:gd name="connsiteY522" fmla="*/ 826926 h 1262692"/>
                <a:gd name="connsiteX523" fmla="*/ 158541 w 1410790"/>
                <a:gd name="connsiteY523" fmla="*/ 828828 h 1262692"/>
                <a:gd name="connsiteX524" fmla="*/ 156644 w 1410790"/>
                <a:gd name="connsiteY524" fmla="*/ 829755 h 1262692"/>
                <a:gd name="connsiteX525" fmla="*/ 155712 w 1410790"/>
                <a:gd name="connsiteY525" fmla="*/ 831657 h 1262692"/>
                <a:gd name="connsiteX526" fmla="*/ 153815 w 1410790"/>
                <a:gd name="connsiteY526" fmla="*/ 833555 h 1262692"/>
                <a:gd name="connsiteX527" fmla="*/ 153815 w 1410790"/>
                <a:gd name="connsiteY527" fmla="*/ 835452 h 1262692"/>
                <a:gd name="connsiteX528" fmla="*/ 154741 w 1410790"/>
                <a:gd name="connsiteY528" fmla="*/ 846847 h 1262692"/>
                <a:gd name="connsiteX529" fmla="*/ 155712 w 1410790"/>
                <a:gd name="connsiteY529" fmla="*/ 849710 h 1262692"/>
                <a:gd name="connsiteX530" fmla="*/ 156644 w 1410790"/>
                <a:gd name="connsiteY530" fmla="*/ 853510 h 1262692"/>
                <a:gd name="connsiteX531" fmla="*/ 158541 w 1410790"/>
                <a:gd name="connsiteY531" fmla="*/ 855413 h 1262692"/>
                <a:gd name="connsiteX532" fmla="*/ 160439 w 1410790"/>
                <a:gd name="connsiteY532" fmla="*/ 857310 h 1262692"/>
                <a:gd name="connsiteX533" fmla="*/ 161390 w 1410790"/>
                <a:gd name="connsiteY533" fmla="*/ 859208 h 1262692"/>
                <a:gd name="connsiteX534" fmla="*/ 163293 w 1410790"/>
                <a:gd name="connsiteY534" fmla="*/ 861105 h 1262692"/>
                <a:gd name="connsiteX535" fmla="*/ 166136 w 1410790"/>
                <a:gd name="connsiteY535" fmla="*/ 864905 h 1262692"/>
                <a:gd name="connsiteX536" fmla="*/ 168039 w 1410790"/>
                <a:gd name="connsiteY536" fmla="*/ 868700 h 1262692"/>
                <a:gd name="connsiteX537" fmla="*/ 169936 w 1410790"/>
                <a:gd name="connsiteY537" fmla="*/ 871534 h 1262692"/>
                <a:gd name="connsiteX538" fmla="*/ 172785 w 1410790"/>
                <a:gd name="connsiteY538" fmla="*/ 879129 h 1262692"/>
                <a:gd name="connsiteX539" fmla="*/ 172785 w 1410790"/>
                <a:gd name="connsiteY539" fmla="*/ 887690 h 1262692"/>
                <a:gd name="connsiteX540" fmla="*/ 168039 w 1410790"/>
                <a:gd name="connsiteY540" fmla="*/ 891490 h 1262692"/>
                <a:gd name="connsiteX541" fmla="*/ 168039 w 1410790"/>
                <a:gd name="connsiteY541" fmla="*/ 900016 h 1262692"/>
                <a:gd name="connsiteX542" fmla="*/ 167087 w 1410790"/>
                <a:gd name="connsiteY542" fmla="*/ 902884 h 1262692"/>
                <a:gd name="connsiteX543" fmla="*/ 167087 w 1410790"/>
                <a:gd name="connsiteY543" fmla="*/ 903811 h 1262692"/>
                <a:gd name="connsiteX544" fmla="*/ 171834 w 1410790"/>
                <a:gd name="connsiteY544" fmla="*/ 904782 h 1262692"/>
                <a:gd name="connsiteX545" fmla="*/ 172785 w 1410790"/>
                <a:gd name="connsiteY545" fmla="*/ 906679 h 1262692"/>
                <a:gd name="connsiteX546" fmla="*/ 176585 w 1410790"/>
                <a:gd name="connsiteY546" fmla="*/ 908577 h 1262692"/>
                <a:gd name="connsiteX547" fmla="*/ 178482 w 1410790"/>
                <a:gd name="connsiteY547" fmla="*/ 910479 h 1262692"/>
                <a:gd name="connsiteX548" fmla="*/ 176585 w 1410790"/>
                <a:gd name="connsiteY548" fmla="*/ 912377 h 1262692"/>
                <a:gd name="connsiteX549" fmla="*/ 178482 w 1410790"/>
                <a:gd name="connsiteY549" fmla="*/ 913308 h 1262692"/>
                <a:gd name="connsiteX550" fmla="*/ 180380 w 1410790"/>
                <a:gd name="connsiteY550" fmla="*/ 912377 h 1262692"/>
                <a:gd name="connsiteX551" fmla="*/ 181331 w 1410790"/>
                <a:gd name="connsiteY551" fmla="*/ 912377 h 1262692"/>
                <a:gd name="connsiteX552" fmla="*/ 181331 w 1410790"/>
                <a:gd name="connsiteY552" fmla="*/ 914279 h 1262692"/>
                <a:gd name="connsiteX553" fmla="*/ 179429 w 1410790"/>
                <a:gd name="connsiteY553" fmla="*/ 916172 h 1262692"/>
                <a:gd name="connsiteX554" fmla="*/ 180380 w 1410790"/>
                <a:gd name="connsiteY554" fmla="*/ 919972 h 1262692"/>
                <a:gd name="connsiteX555" fmla="*/ 180380 w 1410790"/>
                <a:gd name="connsiteY555" fmla="*/ 925669 h 1262692"/>
                <a:gd name="connsiteX556" fmla="*/ 180380 w 1410790"/>
                <a:gd name="connsiteY556" fmla="*/ 926600 h 1262692"/>
                <a:gd name="connsiteX557" fmla="*/ 183228 w 1410790"/>
                <a:gd name="connsiteY557" fmla="*/ 925669 h 1262692"/>
                <a:gd name="connsiteX558" fmla="*/ 184180 w 1410790"/>
                <a:gd name="connsiteY558" fmla="*/ 920903 h 1262692"/>
                <a:gd name="connsiteX559" fmla="*/ 185126 w 1410790"/>
                <a:gd name="connsiteY559" fmla="*/ 913308 h 1262692"/>
                <a:gd name="connsiteX560" fmla="*/ 187028 w 1410790"/>
                <a:gd name="connsiteY560" fmla="*/ 912377 h 1262692"/>
                <a:gd name="connsiteX561" fmla="*/ 188926 w 1410790"/>
                <a:gd name="connsiteY561" fmla="*/ 912377 h 1262692"/>
                <a:gd name="connsiteX562" fmla="*/ 190823 w 1410790"/>
                <a:gd name="connsiteY562" fmla="*/ 914279 h 1262692"/>
                <a:gd name="connsiteX563" fmla="*/ 192726 w 1410790"/>
                <a:gd name="connsiteY563" fmla="*/ 915206 h 1262692"/>
                <a:gd name="connsiteX564" fmla="*/ 195574 w 1410790"/>
                <a:gd name="connsiteY564" fmla="*/ 917108 h 1262692"/>
                <a:gd name="connsiteX565" fmla="*/ 196521 w 1410790"/>
                <a:gd name="connsiteY565" fmla="*/ 918074 h 1262692"/>
                <a:gd name="connsiteX566" fmla="*/ 196521 w 1410790"/>
                <a:gd name="connsiteY566" fmla="*/ 919006 h 1262692"/>
                <a:gd name="connsiteX567" fmla="*/ 206018 w 1410790"/>
                <a:gd name="connsiteY567" fmla="*/ 923772 h 1262692"/>
                <a:gd name="connsiteX568" fmla="*/ 206964 w 1410790"/>
                <a:gd name="connsiteY568" fmla="*/ 924703 h 1262692"/>
                <a:gd name="connsiteX569" fmla="*/ 208862 w 1410790"/>
                <a:gd name="connsiteY569" fmla="*/ 925669 h 1262692"/>
                <a:gd name="connsiteX570" fmla="*/ 211715 w 1410790"/>
                <a:gd name="connsiteY570" fmla="*/ 923772 h 1262692"/>
                <a:gd name="connsiteX571" fmla="*/ 213613 w 1410790"/>
                <a:gd name="connsiteY571" fmla="*/ 923772 h 1262692"/>
                <a:gd name="connsiteX572" fmla="*/ 214559 w 1410790"/>
                <a:gd name="connsiteY572" fmla="*/ 923772 h 1262692"/>
                <a:gd name="connsiteX573" fmla="*/ 216462 w 1410790"/>
                <a:gd name="connsiteY573" fmla="*/ 925669 h 1262692"/>
                <a:gd name="connsiteX574" fmla="*/ 216462 w 1410790"/>
                <a:gd name="connsiteY574" fmla="*/ 927547 h 1262692"/>
                <a:gd name="connsiteX575" fmla="*/ 214559 w 1410790"/>
                <a:gd name="connsiteY575" fmla="*/ 929449 h 1262692"/>
                <a:gd name="connsiteX576" fmla="*/ 215510 w 1410790"/>
                <a:gd name="connsiteY576" fmla="*/ 930396 h 1262692"/>
                <a:gd name="connsiteX577" fmla="*/ 220257 w 1410790"/>
                <a:gd name="connsiteY577" fmla="*/ 933249 h 1262692"/>
                <a:gd name="connsiteX578" fmla="*/ 220257 w 1410790"/>
                <a:gd name="connsiteY578" fmla="*/ 934195 h 1262692"/>
                <a:gd name="connsiteX579" fmla="*/ 221208 w 1410790"/>
                <a:gd name="connsiteY579" fmla="*/ 932298 h 1262692"/>
                <a:gd name="connsiteX580" fmla="*/ 222154 w 1410790"/>
                <a:gd name="connsiteY580" fmla="*/ 933249 h 1262692"/>
                <a:gd name="connsiteX581" fmla="*/ 232603 w 1410790"/>
                <a:gd name="connsiteY581" fmla="*/ 938942 h 1262692"/>
                <a:gd name="connsiteX582" fmla="*/ 234500 w 1410790"/>
                <a:gd name="connsiteY582" fmla="*/ 938942 h 1262692"/>
                <a:gd name="connsiteX583" fmla="*/ 236398 w 1410790"/>
                <a:gd name="connsiteY583" fmla="*/ 941790 h 1262692"/>
                <a:gd name="connsiteX584" fmla="*/ 246841 w 1410790"/>
                <a:gd name="connsiteY584" fmla="*/ 945590 h 1262692"/>
                <a:gd name="connsiteX585" fmla="*/ 247792 w 1410790"/>
                <a:gd name="connsiteY585" fmla="*/ 946537 h 1262692"/>
                <a:gd name="connsiteX586" fmla="*/ 263933 w 1410790"/>
                <a:gd name="connsiteY586" fmla="*/ 937044 h 1262692"/>
                <a:gd name="connsiteX587" fmla="*/ 267733 w 1410790"/>
                <a:gd name="connsiteY587" fmla="*/ 932298 h 1262692"/>
                <a:gd name="connsiteX588" fmla="*/ 266782 w 1410790"/>
                <a:gd name="connsiteY588" fmla="*/ 929449 h 1262692"/>
                <a:gd name="connsiteX589" fmla="*/ 266782 w 1410790"/>
                <a:gd name="connsiteY589" fmla="*/ 930396 h 1262692"/>
                <a:gd name="connsiteX590" fmla="*/ 267733 w 1410790"/>
                <a:gd name="connsiteY590" fmla="*/ 932298 h 1262692"/>
                <a:gd name="connsiteX591" fmla="*/ 272479 w 1410790"/>
                <a:gd name="connsiteY591" fmla="*/ 932298 h 1262692"/>
                <a:gd name="connsiteX592" fmla="*/ 280074 w 1410790"/>
                <a:gd name="connsiteY592" fmla="*/ 919972 h 1262692"/>
                <a:gd name="connsiteX593" fmla="*/ 281026 w 1410790"/>
                <a:gd name="connsiteY593" fmla="*/ 918074 h 1262692"/>
                <a:gd name="connsiteX594" fmla="*/ 273431 w 1410790"/>
                <a:gd name="connsiteY594" fmla="*/ 915206 h 1262692"/>
                <a:gd name="connsiteX595" fmla="*/ 270577 w 1410790"/>
                <a:gd name="connsiteY595" fmla="*/ 917108 h 1262692"/>
                <a:gd name="connsiteX596" fmla="*/ 269631 w 1410790"/>
                <a:gd name="connsiteY596" fmla="*/ 918074 h 1262692"/>
                <a:gd name="connsiteX597" fmla="*/ 268680 w 1410790"/>
                <a:gd name="connsiteY597" fmla="*/ 919972 h 1262692"/>
                <a:gd name="connsiteX598" fmla="*/ 266782 w 1410790"/>
                <a:gd name="connsiteY598" fmla="*/ 920903 h 1262692"/>
                <a:gd name="connsiteX599" fmla="*/ 262982 w 1410790"/>
                <a:gd name="connsiteY599" fmla="*/ 919006 h 1262692"/>
                <a:gd name="connsiteX600" fmla="*/ 259187 w 1410790"/>
                <a:gd name="connsiteY600" fmla="*/ 921874 h 1262692"/>
                <a:gd name="connsiteX601" fmla="*/ 257285 w 1410790"/>
                <a:gd name="connsiteY601" fmla="*/ 923772 h 1262692"/>
                <a:gd name="connsiteX602" fmla="*/ 257285 w 1410790"/>
                <a:gd name="connsiteY602" fmla="*/ 923772 h 1262692"/>
                <a:gd name="connsiteX603" fmla="*/ 254441 w 1410790"/>
                <a:gd name="connsiteY603" fmla="*/ 922801 h 1262692"/>
                <a:gd name="connsiteX604" fmla="*/ 253490 w 1410790"/>
                <a:gd name="connsiteY604" fmla="*/ 922801 h 1262692"/>
                <a:gd name="connsiteX605" fmla="*/ 252539 w 1410790"/>
                <a:gd name="connsiteY605" fmla="*/ 920903 h 1262692"/>
                <a:gd name="connsiteX606" fmla="*/ 251592 w 1410790"/>
                <a:gd name="connsiteY606" fmla="*/ 917108 h 1262692"/>
                <a:gd name="connsiteX607" fmla="*/ 250641 w 1410790"/>
                <a:gd name="connsiteY607" fmla="*/ 913308 h 1262692"/>
                <a:gd name="connsiteX608" fmla="*/ 251592 w 1410790"/>
                <a:gd name="connsiteY608" fmla="*/ 910479 h 1262692"/>
                <a:gd name="connsiteX609" fmla="*/ 252539 w 1410790"/>
                <a:gd name="connsiteY609" fmla="*/ 909513 h 1262692"/>
                <a:gd name="connsiteX610" fmla="*/ 250641 w 1410790"/>
                <a:gd name="connsiteY610" fmla="*/ 906679 h 1262692"/>
                <a:gd name="connsiteX611" fmla="*/ 250641 w 1410790"/>
                <a:gd name="connsiteY611" fmla="*/ 899085 h 1262692"/>
                <a:gd name="connsiteX612" fmla="*/ 248744 w 1410790"/>
                <a:gd name="connsiteY612" fmla="*/ 897182 h 1262692"/>
                <a:gd name="connsiteX613" fmla="*/ 247792 w 1410790"/>
                <a:gd name="connsiteY613" fmla="*/ 898119 h 1262692"/>
                <a:gd name="connsiteX614" fmla="*/ 246841 w 1410790"/>
                <a:gd name="connsiteY614" fmla="*/ 900982 h 1262692"/>
                <a:gd name="connsiteX615" fmla="*/ 244944 w 1410790"/>
                <a:gd name="connsiteY615" fmla="*/ 901913 h 1262692"/>
                <a:gd name="connsiteX616" fmla="*/ 244944 w 1410790"/>
                <a:gd name="connsiteY616" fmla="*/ 904782 h 1262692"/>
                <a:gd name="connsiteX617" fmla="*/ 243046 w 1410790"/>
                <a:gd name="connsiteY617" fmla="*/ 905713 h 1262692"/>
                <a:gd name="connsiteX618" fmla="*/ 237349 w 1410790"/>
                <a:gd name="connsiteY618" fmla="*/ 904782 h 1262692"/>
                <a:gd name="connsiteX619" fmla="*/ 234500 w 1410790"/>
                <a:gd name="connsiteY619" fmla="*/ 896216 h 1262692"/>
                <a:gd name="connsiteX620" fmla="*/ 234500 w 1410790"/>
                <a:gd name="connsiteY620" fmla="*/ 893387 h 1262692"/>
                <a:gd name="connsiteX621" fmla="*/ 232603 w 1410790"/>
                <a:gd name="connsiteY621" fmla="*/ 886724 h 1262692"/>
                <a:gd name="connsiteX622" fmla="*/ 230705 w 1410790"/>
                <a:gd name="connsiteY622" fmla="*/ 885797 h 1262692"/>
                <a:gd name="connsiteX623" fmla="*/ 228803 w 1410790"/>
                <a:gd name="connsiteY623" fmla="*/ 886724 h 1262692"/>
                <a:gd name="connsiteX624" fmla="*/ 226905 w 1410790"/>
                <a:gd name="connsiteY624" fmla="*/ 887690 h 1262692"/>
                <a:gd name="connsiteX625" fmla="*/ 223105 w 1410790"/>
                <a:gd name="connsiteY625" fmla="*/ 888621 h 1262692"/>
                <a:gd name="connsiteX626" fmla="*/ 222154 w 1410790"/>
                <a:gd name="connsiteY626" fmla="*/ 888621 h 1262692"/>
                <a:gd name="connsiteX627" fmla="*/ 223105 w 1410790"/>
                <a:gd name="connsiteY627" fmla="*/ 874403 h 1262692"/>
                <a:gd name="connsiteX628" fmla="*/ 224057 w 1410790"/>
                <a:gd name="connsiteY628" fmla="*/ 872500 h 1262692"/>
                <a:gd name="connsiteX629" fmla="*/ 225008 w 1410790"/>
                <a:gd name="connsiteY629" fmla="*/ 871534 h 1262692"/>
                <a:gd name="connsiteX630" fmla="*/ 225954 w 1410790"/>
                <a:gd name="connsiteY630" fmla="*/ 870603 h 1262692"/>
                <a:gd name="connsiteX631" fmla="*/ 224057 w 1410790"/>
                <a:gd name="connsiteY631" fmla="*/ 868700 h 1262692"/>
                <a:gd name="connsiteX632" fmla="*/ 222154 w 1410790"/>
                <a:gd name="connsiteY632" fmla="*/ 869632 h 1262692"/>
                <a:gd name="connsiteX633" fmla="*/ 219310 w 1410790"/>
                <a:gd name="connsiteY633" fmla="*/ 868700 h 1262692"/>
                <a:gd name="connsiteX634" fmla="*/ 219310 w 1410790"/>
                <a:gd name="connsiteY634" fmla="*/ 864905 h 1262692"/>
                <a:gd name="connsiteX635" fmla="*/ 220257 w 1410790"/>
                <a:gd name="connsiteY635" fmla="*/ 863008 h 1262692"/>
                <a:gd name="connsiteX636" fmla="*/ 221208 w 1410790"/>
                <a:gd name="connsiteY636" fmla="*/ 863008 h 1262692"/>
                <a:gd name="connsiteX637" fmla="*/ 216462 w 1410790"/>
                <a:gd name="connsiteY637" fmla="*/ 863008 h 1262692"/>
                <a:gd name="connsiteX638" fmla="*/ 213613 w 1410790"/>
                <a:gd name="connsiteY638" fmla="*/ 863934 h 1262692"/>
                <a:gd name="connsiteX639" fmla="*/ 213613 w 1410790"/>
                <a:gd name="connsiteY639" fmla="*/ 866808 h 1262692"/>
                <a:gd name="connsiteX640" fmla="*/ 212662 w 1410790"/>
                <a:gd name="connsiteY640" fmla="*/ 868700 h 1262692"/>
                <a:gd name="connsiteX641" fmla="*/ 211715 w 1410790"/>
                <a:gd name="connsiteY641" fmla="*/ 869632 h 1262692"/>
                <a:gd name="connsiteX642" fmla="*/ 210764 w 1410790"/>
                <a:gd name="connsiteY642" fmla="*/ 874403 h 1262692"/>
                <a:gd name="connsiteX643" fmla="*/ 208862 w 1410790"/>
                <a:gd name="connsiteY643" fmla="*/ 874403 h 1262692"/>
                <a:gd name="connsiteX644" fmla="*/ 206018 w 1410790"/>
                <a:gd name="connsiteY644" fmla="*/ 874403 h 1262692"/>
                <a:gd name="connsiteX645" fmla="*/ 205067 w 1410790"/>
                <a:gd name="connsiteY645" fmla="*/ 872500 h 1262692"/>
                <a:gd name="connsiteX646" fmla="*/ 205067 w 1410790"/>
                <a:gd name="connsiteY646" fmla="*/ 873426 h 1262692"/>
                <a:gd name="connsiteX647" fmla="*/ 204116 w 1410790"/>
                <a:gd name="connsiteY647" fmla="*/ 875329 h 1262692"/>
                <a:gd name="connsiteX648" fmla="*/ 202218 w 1410790"/>
                <a:gd name="connsiteY648" fmla="*/ 876305 h 1262692"/>
                <a:gd name="connsiteX649" fmla="*/ 200321 w 1410790"/>
                <a:gd name="connsiteY649" fmla="*/ 880095 h 1262692"/>
                <a:gd name="connsiteX650" fmla="*/ 199369 w 1410790"/>
                <a:gd name="connsiteY650" fmla="*/ 881026 h 1262692"/>
                <a:gd name="connsiteX651" fmla="*/ 197472 w 1410790"/>
                <a:gd name="connsiteY651" fmla="*/ 882924 h 1262692"/>
                <a:gd name="connsiteX652" fmla="*/ 196521 w 1410790"/>
                <a:gd name="connsiteY652" fmla="*/ 882924 h 1262692"/>
                <a:gd name="connsiteX653" fmla="*/ 194623 w 1410790"/>
                <a:gd name="connsiteY653" fmla="*/ 881997 h 1262692"/>
                <a:gd name="connsiteX654" fmla="*/ 193672 w 1410790"/>
                <a:gd name="connsiteY654" fmla="*/ 879129 h 1262692"/>
                <a:gd name="connsiteX655" fmla="*/ 191775 w 1410790"/>
                <a:gd name="connsiteY655" fmla="*/ 877226 h 1262692"/>
                <a:gd name="connsiteX656" fmla="*/ 190823 w 1410790"/>
                <a:gd name="connsiteY656" fmla="*/ 875329 h 1262692"/>
                <a:gd name="connsiteX657" fmla="*/ 190823 w 1410790"/>
                <a:gd name="connsiteY657" fmla="*/ 874403 h 1262692"/>
                <a:gd name="connsiteX658" fmla="*/ 186077 w 1410790"/>
                <a:gd name="connsiteY658" fmla="*/ 873426 h 1262692"/>
                <a:gd name="connsiteX659" fmla="*/ 186077 w 1410790"/>
                <a:gd name="connsiteY659" fmla="*/ 869632 h 1262692"/>
                <a:gd name="connsiteX660" fmla="*/ 187975 w 1410790"/>
                <a:gd name="connsiteY660" fmla="*/ 869632 h 1262692"/>
                <a:gd name="connsiteX661" fmla="*/ 188926 w 1410790"/>
                <a:gd name="connsiteY661" fmla="*/ 869632 h 1262692"/>
                <a:gd name="connsiteX662" fmla="*/ 187028 w 1410790"/>
                <a:gd name="connsiteY662" fmla="*/ 855413 h 1262692"/>
                <a:gd name="connsiteX663" fmla="*/ 185126 w 1410790"/>
                <a:gd name="connsiteY663" fmla="*/ 848744 h 1262692"/>
                <a:gd name="connsiteX664" fmla="*/ 184180 w 1410790"/>
                <a:gd name="connsiteY664" fmla="*/ 845916 h 1262692"/>
                <a:gd name="connsiteX665" fmla="*/ 184180 w 1410790"/>
                <a:gd name="connsiteY665" fmla="*/ 844018 h 1262692"/>
                <a:gd name="connsiteX666" fmla="*/ 186077 w 1410790"/>
                <a:gd name="connsiteY666" fmla="*/ 843052 h 1262692"/>
                <a:gd name="connsiteX667" fmla="*/ 187975 w 1410790"/>
                <a:gd name="connsiteY667" fmla="*/ 844944 h 1262692"/>
                <a:gd name="connsiteX668" fmla="*/ 188926 w 1410790"/>
                <a:gd name="connsiteY668" fmla="*/ 847818 h 1262692"/>
                <a:gd name="connsiteX669" fmla="*/ 191775 w 1410790"/>
                <a:gd name="connsiteY669" fmla="*/ 845916 h 1262692"/>
                <a:gd name="connsiteX670" fmla="*/ 191775 w 1410790"/>
                <a:gd name="connsiteY670" fmla="*/ 844944 h 1262692"/>
                <a:gd name="connsiteX671" fmla="*/ 193672 w 1410790"/>
                <a:gd name="connsiteY671" fmla="*/ 844944 h 1262692"/>
                <a:gd name="connsiteX672" fmla="*/ 193672 w 1410790"/>
                <a:gd name="connsiteY672" fmla="*/ 849710 h 1262692"/>
                <a:gd name="connsiteX673" fmla="*/ 191775 w 1410790"/>
                <a:gd name="connsiteY673" fmla="*/ 851613 h 1262692"/>
                <a:gd name="connsiteX674" fmla="*/ 188926 w 1410790"/>
                <a:gd name="connsiteY674" fmla="*/ 853510 h 1262692"/>
                <a:gd name="connsiteX675" fmla="*/ 190823 w 1410790"/>
                <a:gd name="connsiteY675" fmla="*/ 854442 h 1262692"/>
                <a:gd name="connsiteX676" fmla="*/ 190823 w 1410790"/>
                <a:gd name="connsiteY676" fmla="*/ 855413 h 1262692"/>
                <a:gd name="connsiteX677" fmla="*/ 195574 w 1410790"/>
                <a:gd name="connsiteY677" fmla="*/ 858242 h 1262692"/>
                <a:gd name="connsiteX678" fmla="*/ 199369 w 1410790"/>
                <a:gd name="connsiteY678" fmla="*/ 858242 h 1262692"/>
                <a:gd name="connsiteX679" fmla="*/ 200321 w 1410790"/>
                <a:gd name="connsiteY679" fmla="*/ 858242 h 1262692"/>
                <a:gd name="connsiteX680" fmla="*/ 201272 w 1410790"/>
                <a:gd name="connsiteY680" fmla="*/ 855413 h 1262692"/>
                <a:gd name="connsiteX681" fmla="*/ 200321 w 1410790"/>
                <a:gd name="connsiteY681" fmla="*/ 844944 h 1262692"/>
                <a:gd name="connsiteX682" fmla="*/ 201272 w 1410790"/>
                <a:gd name="connsiteY682" fmla="*/ 839252 h 1262692"/>
                <a:gd name="connsiteX683" fmla="*/ 201272 w 1410790"/>
                <a:gd name="connsiteY683" fmla="*/ 838321 h 1262692"/>
                <a:gd name="connsiteX684" fmla="*/ 200321 w 1410790"/>
                <a:gd name="connsiteY684" fmla="*/ 836423 h 1262692"/>
                <a:gd name="connsiteX685" fmla="*/ 197472 w 1410790"/>
                <a:gd name="connsiteY685" fmla="*/ 833555 h 1262692"/>
                <a:gd name="connsiteX686" fmla="*/ 195574 w 1410790"/>
                <a:gd name="connsiteY686" fmla="*/ 831657 h 1262692"/>
                <a:gd name="connsiteX687" fmla="*/ 195574 w 1410790"/>
                <a:gd name="connsiteY687" fmla="*/ 830721 h 1262692"/>
                <a:gd name="connsiteX688" fmla="*/ 195574 w 1410790"/>
                <a:gd name="connsiteY688" fmla="*/ 829755 h 1262692"/>
                <a:gd name="connsiteX689" fmla="*/ 198418 w 1410790"/>
                <a:gd name="connsiteY689" fmla="*/ 830721 h 1262692"/>
                <a:gd name="connsiteX690" fmla="*/ 201272 w 1410790"/>
                <a:gd name="connsiteY690" fmla="*/ 832623 h 1262692"/>
                <a:gd name="connsiteX691" fmla="*/ 204116 w 1410790"/>
                <a:gd name="connsiteY691" fmla="*/ 834521 h 1262692"/>
                <a:gd name="connsiteX692" fmla="*/ 205067 w 1410790"/>
                <a:gd name="connsiteY692" fmla="*/ 836423 h 1262692"/>
                <a:gd name="connsiteX693" fmla="*/ 206018 w 1410790"/>
                <a:gd name="connsiteY693" fmla="*/ 838321 h 1262692"/>
                <a:gd name="connsiteX694" fmla="*/ 206018 w 1410790"/>
                <a:gd name="connsiteY694" fmla="*/ 838321 h 1262692"/>
                <a:gd name="connsiteX695" fmla="*/ 207916 w 1410790"/>
                <a:gd name="connsiteY695" fmla="*/ 837350 h 1262692"/>
                <a:gd name="connsiteX696" fmla="*/ 208862 w 1410790"/>
                <a:gd name="connsiteY696" fmla="*/ 834521 h 1262692"/>
                <a:gd name="connsiteX697" fmla="*/ 208862 w 1410790"/>
                <a:gd name="connsiteY697" fmla="*/ 833555 h 1262692"/>
                <a:gd name="connsiteX698" fmla="*/ 206964 w 1410790"/>
                <a:gd name="connsiteY698" fmla="*/ 829755 h 1262692"/>
                <a:gd name="connsiteX699" fmla="*/ 204116 w 1410790"/>
                <a:gd name="connsiteY699" fmla="*/ 828828 h 1262692"/>
                <a:gd name="connsiteX700" fmla="*/ 202218 w 1410790"/>
                <a:gd name="connsiteY700" fmla="*/ 824062 h 1262692"/>
                <a:gd name="connsiteX701" fmla="*/ 201272 w 1410790"/>
                <a:gd name="connsiteY701" fmla="*/ 824062 h 1262692"/>
                <a:gd name="connsiteX702" fmla="*/ 194623 w 1410790"/>
                <a:gd name="connsiteY702" fmla="*/ 822160 h 1262692"/>
                <a:gd name="connsiteX703" fmla="*/ 192726 w 1410790"/>
                <a:gd name="connsiteY703" fmla="*/ 821228 h 1262692"/>
                <a:gd name="connsiteX704" fmla="*/ 191775 w 1410790"/>
                <a:gd name="connsiteY704" fmla="*/ 819331 h 1262692"/>
                <a:gd name="connsiteX705" fmla="*/ 189877 w 1410790"/>
                <a:gd name="connsiteY705" fmla="*/ 816462 h 1262692"/>
                <a:gd name="connsiteX706" fmla="*/ 187975 w 1410790"/>
                <a:gd name="connsiteY706" fmla="*/ 817433 h 1262692"/>
                <a:gd name="connsiteX707" fmla="*/ 184180 w 1410790"/>
                <a:gd name="connsiteY707" fmla="*/ 819331 h 1262692"/>
                <a:gd name="connsiteX708" fmla="*/ 183228 w 1410790"/>
                <a:gd name="connsiteY708" fmla="*/ 822160 h 1262692"/>
                <a:gd name="connsiteX709" fmla="*/ 182282 w 1410790"/>
                <a:gd name="connsiteY709" fmla="*/ 825028 h 1262692"/>
                <a:gd name="connsiteX710" fmla="*/ 181331 w 1410790"/>
                <a:gd name="connsiteY710" fmla="*/ 828828 h 1262692"/>
                <a:gd name="connsiteX711" fmla="*/ 185126 w 1410790"/>
                <a:gd name="connsiteY711" fmla="*/ 839252 h 1262692"/>
                <a:gd name="connsiteX712" fmla="*/ 170887 w 1410790"/>
                <a:gd name="connsiteY712" fmla="*/ 850647 h 1262692"/>
                <a:gd name="connsiteX713" fmla="*/ 160439 w 1410790"/>
                <a:gd name="connsiteY713" fmla="*/ 832623 h 1262692"/>
                <a:gd name="connsiteX714" fmla="*/ 174682 w 1410790"/>
                <a:gd name="connsiteY714" fmla="*/ 828828 h 1262692"/>
                <a:gd name="connsiteX715" fmla="*/ 181331 w 1410790"/>
                <a:gd name="connsiteY715" fmla="*/ 823126 h 1262692"/>
                <a:gd name="connsiteX716" fmla="*/ 182282 w 1410790"/>
                <a:gd name="connsiteY716" fmla="*/ 818360 h 1262692"/>
                <a:gd name="connsiteX717" fmla="*/ 183228 w 1410790"/>
                <a:gd name="connsiteY717" fmla="*/ 817433 h 1262692"/>
                <a:gd name="connsiteX718" fmla="*/ 184180 w 1410790"/>
                <a:gd name="connsiteY718" fmla="*/ 814585 h 1262692"/>
                <a:gd name="connsiteX719" fmla="*/ 186077 w 1410790"/>
                <a:gd name="connsiteY719" fmla="*/ 810785 h 1262692"/>
                <a:gd name="connsiteX720" fmla="*/ 195574 w 1410790"/>
                <a:gd name="connsiteY720" fmla="*/ 810785 h 1262692"/>
                <a:gd name="connsiteX721" fmla="*/ 196521 w 1410790"/>
                <a:gd name="connsiteY721" fmla="*/ 812687 h 1262692"/>
                <a:gd name="connsiteX722" fmla="*/ 200321 w 1410790"/>
                <a:gd name="connsiteY722" fmla="*/ 813633 h 1262692"/>
                <a:gd name="connsiteX723" fmla="*/ 200321 w 1410790"/>
                <a:gd name="connsiteY723" fmla="*/ 814585 h 1262692"/>
                <a:gd name="connsiteX724" fmla="*/ 201272 w 1410790"/>
                <a:gd name="connsiteY724" fmla="*/ 815531 h 1262692"/>
                <a:gd name="connsiteX725" fmla="*/ 203164 w 1410790"/>
                <a:gd name="connsiteY725" fmla="*/ 815531 h 1262692"/>
                <a:gd name="connsiteX726" fmla="*/ 205067 w 1410790"/>
                <a:gd name="connsiteY726" fmla="*/ 809834 h 1262692"/>
                <a:gd name="connsiteX727" fmla="*/ 206018 w 1410790"/>
                <a:gd name="connsiteY727" fmla="*/ 809834 h 1262692"/>
                <a:gd name="connsiteX728" fmla="*/ 207916 w 1410790"/>
                <a:gd name="connsiteY728" fmla="*/ 814585 h 1262692"/>
                <a:gd name="connsiteX729" fmla="*/ 209813 w 1410790"/>
                <a:gd name="connsiteY729" fmla="*/ 817433 h 1262692"/>
                <a:gd name="connsiteX730" fmla="*/ 210764 w 1410790"/>
                <a:gd name="connsiteY730" fmla="*/ 819331 h 1262692"/>
                <a:gd name="connsiteX731" fmla="*/ 210764 w 1410790"/>
                <a:gd name="connsiteY731" fmla="*/ 821228 h 1262692"/>
                <a:gd name="connsiteX732" fmla="*/ 211715 w 1410790"/>
                <a:gd name="connsiteY732" fmla="*/ 819331 h 1262692"/>
                <a:gd name="connsiteX733" fmla="*/ 212662 w 1410790"/>
                <a:gd name="connsiteY733" fmla="*/ 820262 h 1262692"/>
                <a:gd name="connsiteX734" fmla="*/ 213613 w 1410790"/>
                <a:gd name="connsiteY734" fmla="*/ 821228 h 1262692"/>
                <a:gd name="connsiteX735" fmla="*/ 214559 w 1410790"/>
                <a:gd name="connsiteY735" fmla="*/ 823126 h 1262692"/>
                <a:gd name="connsiteX736" fmla="*/ 215510 w 1410790"/>
                <a:gd name="connsiteY736" fmla="*/ 827857 h 1262692"/>
                <a:gd name="connsiteX737" fmla="*/ 219310 w 1410790"/>
                <a:gd name="connsiteY737" fmla="*/ 830721 h 1262692"/>
                <a:gd name="connsiteX738" fmla="*/ 217408 w 1410790"/>
                <a:gd name="connsiteY738" fmla="*/ 837350 h 1262692"/>
                <a:gd name="connsiteX739" fmla="*/ 218359 w 1410790"/>
                <a:gd name="connsiteY739" fmla="*/ 839252 h 1262692"/>
                <a:gd name="connsiteX740" fmla="*/ 219310 w 1410790"/>
                <a:gd name="connsiteY740" fmla="*/ 842115 h 1262692"/>
                <a:gd name="connsiteX741" fmla="*/ 220257 w 1410790"/>
                <a:gd name="connsiteY741" fmla="*/ 841149 h 1262692"/>
                <a:gd name="connsiteX742" fmla="*/ 224057 w 1410790"/>
                <a:gd name="connsiteY742" fmla="*/ 840218 h 1262692"/>
                <a:gd name="connsiteX743" fmla="*/ 225954 w 1410790"/>
                <a:gd name="connsiteY743" fmla="*/ 840218 h 1262692"/>
                <a:gd name="connsiteX744" fmla="*/ 226905 w 1410790"/>
                <a:gd name="connsiteY744" fmla="*/ 838321 h 1262692"/>
                <a:gd name="connsiteX745" fmla="*/ 229754 w 1410790"/>
                <a:gd name="connsiteY745" fmla="*/ 839252 h 1262692"/>
                <a:gd name="connsiteX746" fmla="*/ 231651 w 1410790"/>
                <a:gd name="connsiteY746" fmla="*/ 841149 h 1262692"/>
                <a:gd name="connsiteX747" fmla="*/ 231651 w 1410790"/>
                <a:gd name="connsiteY747" fmla="*/ 838321 h 1262692"/>
                <a:gd name="connsiteX748" fmla="*/ 229754 w 1410790"/>
                <a:gd name="connsiteY748" fmla="*/ 835452 h 1262692"/>
                <a:gd name="connsiteX749" fmla="*/ 231651 w 1410790"/>
                <a:gd name="connsiteY749" fmla="*/ 831657 h 1262692"/>
                <a:gd name="connsiteX750" fmla="*/ 235451 w 1410790"/>
                <a:gd name="connsiteY750" fmla="*/ 826926 h 1262692"/>
                <a:gd name="connsiteX751" fmla="*/ 235451 w 1410790"/>
                <a:gd name="connsiteY751" fmla="*/ 824062 h 1262692"/>
                <a:gd name="connsiteX752" fmla="*/ 238300 w 1410790"/>
                <a:gd name="connsiteY752" fmla="*/ 824062 h 1262692"/>
                <a:gd name="connsiteX753" fmla="*/ 239246 w 1410790"/>
                <a:gd name="connsiteY753" fmla="*/ 825028 h 1262692"/>
                <a:gd name="connsiteX754" fmla="*/ 240198 w 1410790"/>
                <a:gd name="connsiteY754" fmla="*/ 825955 h 1262692"/>
                <a:gd name="connsiteX755" fmla="*/ 240198 w 1410790"/>
                <a:gd name="connsiteY755" fmla="*/ 827857 h 1262692"/>
                <a:gd name="connsiteX756" fmla="*/ 241144 w 1410790"/>
                <a:gd name="connsiteY756" fmla="*/ 830721 h 1262692"/>
                <a:gd name="connsiteX757" fmla="*/ 243046 w 1410790"/>
                <a:gd name="connsiteY757" fmla="*/ 827857 h 1262692"/>
                <a:gd name="connsiteX758" fmla="*/ 243046 w 1410790"/>
                <a:gd name="connsiteY758" fmla="*/ 825955 h 1262692"/>
                <a:gd name="connsiteX759" fmla="*/ 244944 w 1410790"/>
                <a:gd name="connsiteY759" fmla="*/ 823126 h 1262692"/>
                <a:gd name="connsiteX760" fmla="*/ 245895 w 1410790"/>
                <a:gd name="connsiteY760" fmla="*/ 822160 h 1262692"/>
                <a:gd name="connsiteX761" fmla="*/ 248744 w 1410790"/>
                <a:gd name="connsiteY761" fmla="*/ 823126 h 1262692"/>
                <a:gd name="connsiteX762" fmla="*/ 249695 w 1410790"/>
                <a:gd name="connsiteY762" fmla="*/ 824062 h 1262692"/>
                <a:gd name="connsiteX763" fmla="*/ 251592 w 1410790"/>
                <a:gd name="connsiteY763" fmla="*/ 825955 h 1262692"/>
                <a:gd name="connsiteX764" fmla="*/ 254441 w 1410790"/>
                <a:gd name="connsiteY764" fmla="*/ 825955 h 1262692"/>
                <a:gd name="connsiteX765" fmla="*/ 256339 w 1410790"/>
                <a:gd name="connsiteY765" fmla="*/ 825955 h 1262692"/>
                <a:gd name="connsiteX766" fmla="*/ 257285 w 1410790"/>
                <a:gd name="connsiteY766" fmla="*/ 826926 h 1262692"/>
                <a:gd name="connsiteX767" fmla="*/ 257285 w 1410790"/>
                <a:gd name="connsiteY767" fmla="*/ 829755 h 1262692"/>
                <a:gd name="connsiteX768" fmla="*/ 256339 w 1410790"/>
                <a:gd name="connsiteY768" fmla="*/ 834521 h 1262692"/>
                <a:gd name="connsiteX769" fmla="*/ 254441 w 1410790"/>
                <a:gd name="connsiteY769" fmla="*/ 834521 h 1262692"/>
                <a:gd name="connsiteX770" fmla="*/ 253490 w 1410790"/>
                <a:gd name="connsiteY770" fmla="*/ 834521 h 1262692"/>
                <a:gd name="connsiteX771" fmla="*/ 251592 w 1410790"/>
                <a:gd name="connsiteY771" fmla="*/ 835452 h 1262692"/>
                <a:gd name="connsiteX772" fmla="*/ 247792 w 1410790"/>
                <a:gd name="connsiteY772" fmla="*/ 838321 h 1262692"/>
                <a:gd name="connsiteX773" fmla="*/ 245895 w 1410790"/>
                <a:gd name="connsiteY773" fmla="*/ 842115 h 1262692"/>
                <a:gd name="connsiteX774" fmla="*/ 244944 w 1410790"/>
                <a:gd name="connsiteY774" fmla="*/ 842115 h 1262692"/>
                <a:gd name="connsiteX775" fmla="*/ 244944 w 1410790"/>
                <a:gd name="connsiteY775" fmla="*/ 842115 h 1262692"/>
                <a:gd name="connsiteX776" fmla="*/ 243046 w 1410790"/>
                <a:gd name="connsiteY776" fmla="*/ 844018 h 1262692"/>
                <a:gd name="connsiteX777" fmla="*/ 243046 w 1410790"/>
                <a:gd name="connsiteY777" fmla="*/ 845916 h 1262692"/>
                <a:gd name="connsiteX778" fmla="*/ 244944 w 1410790"/>
                <a:gd name="connsiteY778" fmla="*/ 847818 h 1262692"/>
                <a:gd name="connsiteX779" fmla="*/ 245895 w 1410790"/>
                <a:gd name="connsiteY779" fmla="*/ 848744 h 1262692"/>
                <a:gd name="connsiteX780" fmla="*/ 244944 w 1410790"/>
                <a:gd name="connsiteY780" fmla="*/ 855413 h 1262692"/>
                <a:gd name="connsiteX781" fmla="*/ 243997 w 1410790"/>
                <a:gd name="connsiteY781" fmla="*/ 855413 h 1262692"/>
                <a:gd name="connsiteX782" fmla="*/ 242095 w 1410790"/>
                <a:gd name="connsiteY782" fmla="*/ 854442 h 1262692"/>
                <a:gd name="connsiteX783" fmla="*/ 240198 w 1410790"/>
                <a:gd name="connsiteY783" fmla="*/ 855413 h 1262692"/>
                <a:gd name="connsiteX784" fmla="*/ 236398 w 1410790"/>
                <a:gd name="connsiteY784" fmla="*/ 860139 h 1262692"/>
                <a:gd name="connsiteX785" fmla="*/ 234500 w 1410790"/>
                <a:gd name="connsiteY785" fmla="*/ 861105 h 1262692"/>
                <a:gd name="connsiteX786" fmla="*/ 236398 w 1410790"/>
                <a:gd name="connsiteY786" fmla="*/ 863934 h 1262692"/>
                <a:gd name="connsiteX787" fmla="*/ 237349 w 1410790"/>
                <a:gd name="connsiteY787" fmla="*/ 866808 h 1262692"/>
                <a:gd name="connsiteX788" fmla="*/ 239246 w 1410790"/>
                <a:gd name="connsiteY788" fmla="*/ 867734 h 1262692"/>
                <a:gd name="connsiteX789" fmla="*/ 242095 w 1410790"/>
                <a:gd name="connsiteY789" fmla="*/ 870603 h 1262692"/>
                <a:gd name="connsiteX790" fmla="*/ 243997 w 1410790"/>
                <a:gd name="connsiteY790" fmla="*/ 871534 h 1262692"/>
                <a:gd name="connsiteX791" fmla="*/ 246841 w 1410790"/>
                <a:gd name="connsiteY791" fmla="*/ 871534 h 1262692"/>
                <a:gd name="connsiteX792" fmla="*/ 248744 w 1410790"/>
                <a:gd name="connsiteY792" fmla="*/ 868700 h 1262692"/>
                <a:gd name="connsiteX793" fmla="*/ 250641 w 1410790"/>
                <a:gd name="connsiteY793" fmla="*/ 867734 h 1262692"/>
                <a:gd name="connsiteX794" fmla="*/ 253490 w 1410790"/>
                <a:gd name="connsiteY794" fmla="*/ 868700 h 1262692"/>
                <a:gd name="connsiteX795" fmla="*/ 253490 w 1410790"/>
                <a:gd name="connsiteY795" fmla="*/ 872500 h 1262692"/>
                <a:gd name="connsiteX796" fmla="*/ 252539 w 1410790"/>
                <a:gd name="connsiteY796" fmla="*/ 874403 h 1262692"/>
                <a:gd name="connsiteX797" fmla="*/ 254441 w 1410790"/>
                <a:gd name="connsiteY797" fmla="*/ 878197 h 1262692"/>
                <a:gd name="connsiteX798" fmla="*/ 261085 w 1410790"/>
                <a:gd name="connsiteY798" fmla="*/ 878197 h 1262692"/>
                <a:gd name="connsiteX799" fmla="*/ 261085 w 1410790"/>
                <a:gd name="connsiteY799" fmla="*/ 879129 h 1262692"/>
                <a:gd name="connsiteX800" fmla="*/ 262036 w 1410790"/>
                <a:gd name="connsiteY800" fmla="*/ 883895 h 1262692"/>
                <a:gd name="connsiteX801" fmla="*/ 264880 w 1410790"/>
                <a:gd name="connsiteY801" fmla="*/ 884821 h 1262692"/>
                <a:gd name="connsiteX802" fmla="*/ 266782 w 1410790"/>
                <a:gd name="connsiteY802" fmla="*/ 885797 h 1262692"/>
                <a:gd name="connsiteX803" fmla="*/ 267733 w 1410790"/>
                <a:gd name="connsiteY803" fmla="*/ 886724 h 1262692"/>
                <a:gd name="connsiteX804" fmla="*/ 270577 w 1410790"/>
                <a:gd name="connsiteY804" fmla="*/ 885797 h 1262692"/>
                <a:gd name="connsiteX805" fmla="*/ 274377 w 1410790"/>
                <a:gd name="connsiteY805" fmla="*/ 888621 h 1262692"/>
                <a:gd name="connsiteX806" fmla="*/ 276274 w 1410790"/>
                <a:gd name="connsiteY806" fmla="*/ 888621 h 1262692"/>
                <a:gd name="connsiteX807" fmla="*/ 289567 w 1410790"/>
                <a:gd name="connsiteY807" fmla="*/ 890524 h 1262692"/>
                <a:gd name="connsiteX808" fmla="*/ 290518 w 1410790"/>
                <a:gd name="connsiteY808" fmla="*/ 891490 h 1262692"/>
                <a:gd name="connsiteX809" fmla="*/ 292420 w 1410790"/>
                <a:gd name="connsiteY809" fmla="*/ 892416 h 1262692"/>
                <a:gd name="connsiteX810" fmla="*/ 296215 w 1410790"/>
                <a:gd name="connsiteY810" fmla="*/ 894318 h 1262692"/>
                <a:gd name="connsiteX811" fmla="*/ 300962 w 1410790"/>
                <a:gd name="connsiteY811" fmla="*/ 892416 h 1262692"/>
                <a:gd name="connsiteX812" fmla="*/ 301913 w 1410790"/>
                <a:gd name="connsiteY812" fmla="*/ 892416 h 1262692"/>
                <a:gd name="connsiteX813" fmla="*/ 304761 w 1410790"/>
                <a:gd name="connsiteY813" fmla="*/ 896216 h 1262692"/>
                <a:gd name="connsiteX814" fmla="*/ 306659 w 1410790"/>
                <a:gd name="connsiteY814" fmla="*/ 898119 h 1262692"/>
                <a:gd name="connsiteX815" fmla="*/ 310459 w 1410790"/>
                <a:gd name="connsiteY815" fmla="*/ 898119 h 1262692"/>
                <a:gd name="connsiteX816" fmla="*/ 314254 w 1410790"/>
                <a:gd name="connsiteY816" fmla="*/ 901913 h 1262692"/>
                <a:gd name="connsiteX817" fmla="*/ 314254 w 1410790"/>
                <a:gd name="connsiteY817" fmla="*/ 902884 h 1262692"/>
                <a:gd name="connsiteX818" fmla="*/ 314254 w 1410790"/>
                <a:gd name="connsiteY818" fmla="*/ 903811 h 1262692"/>
                <a:gd name="connsiteX819" fmla="*/ 320902 w 1410790"/>
                <a:gd name="connsiteY819" fmla="*/ 902884 h 1262692"/>
                <a:gd name="connsiteX820" fmla="*/ 321849 w 1410790"/>
                <a:gd name="connsiteY820" fmla="*/ 900982 h 1262692"/>
                <a:gd name="connsiteX821" fmla="*/ 323751 w 1410790"/>
                <a:gd name="connsiteY821" fmla="*/ 897182 h 1262692"/>
                <a:gd name="connsiteX822" fmla="*/ 325649 w 1410790"/>
                <a:gd name="connsiteY822" fmla="*/ 896216 h 1262692"/>
                <a:gd name="connsiteX823" fmla="*/ 326595 w 1410790"/>
                <a:gd name="connsiteY823" fmla="*/ 894318 h 1262692"/>
                <a:gd name="connsiteX824" fmla="*/ 325649 w 1410790"/>
                <a:gd name="connsiteY824" fmla="*/ 892416 h 1262692"/>
                <a:gd name="connsiteX825" fmla="*/ 325649 w 1410790"/>
                <a:gd name="connsiteY825" fmla="*/ 892416 h 1262692"/>
                <a:gd name="connsiteX826" fmla="*/ 324697 w 1410790"/>
                <a:gd name="connsiteY826" fmla="*/ 890524 h 1262692"/>
                <a:gd name="connsiteX827" fmla="*/ 323751 w 1410790"/>
                <a:gd name="connsiteY827" fmla="*/ 891490 h 1262692"/>
                <a:gd name="connsiteX828" fmla="*/ 322800 w 1410790"/>
                <a:gd name="connsiteY828" fmla="*/ 892416 h 1262692"/>
                <a:gd name="connsiteX829" fmla="*/ 319951 w 1410790"/>
                <a:gd name="connsiteY829" fmla="*/ 893387 h 1262692"/>
                <a:gd name="connsiteX830" fmla="*/ 315205 w 1410790"/>
                <a:gd name="connsiteY830" fmla="*/ 891490 h 1262692"/>
                <a:gd name="connsiteX831" fmla="*/ 315205 w 1410790"/>
                <a:gd name="connsiteY831" fmla="*/ 890524 h 1262692"/>
                <a:gd name="connsiteX832" fmla="*/ 314254 w 1410790"/>
                <a:gd name="connsiteY832" fmla="*/ 885797 h 1262692"/>
                <a:gd name="connsiteX833" fmla="*/ 313303 w 1410790"/>
                <a:gd name="connsiteY833" fmla="*/ 881026 h 1262692"/>
                <a:gd name="connsiteX834" fmla="*/ 313303 w 1410790"/>
                <a:gd name="connsiteY834" fmla="*/ 879129 h 1262692"/>
                <a:gd name="connsiteX835" fmla="*/ 321849 w 1410790"/>
                <a:gd name="connsiteY835" fmla="*/ 879129 h 1262692"/>
                <a:gd name="connsiteX836" fmla="*/ 337990 w 1410790"/>
                <a:gd name="connsiteY836" fmla="*/ 881026 h 1262692"/>
                <a:gd name="connsiteX837" fmla="*/ 337990 w 1410790"/>
                <a:gd name="connsiteY837" fmla="*/ 888621 h 1262692"/>
                <a:gd name="connsiteX838" fmla="*/ 337043 w 1410790"/>
                <a:gd name="connsiteY838" fmla="*/ 891490 h 1262692"/>
                <a:gd name="connsiteX839" fmla="*/ 341790 w 1410790"/>
                <a:gd name="connsiteY839" fmla="*/ 891490 h 1262692"/>
                <a:gd name="connsiteX840" fmla="*/ 344638 w 1410790"/>
                <a:gd name="connsiteY840" fmla="*/ 891490 h 1262692"/>
                <a:gd name="connsiteX841" fmla="*/ 345585 w 1410790"/>
                <a:gd name="connsiteY841" fmla="*/ 891490 h 1262692"/>
                <a:gd name="connsiteX842" fmla="*/ 347487 w 1410790"/>
                <a:gd name="connsiteY842" fmla="*/ 892416 h 1262692"/>
                <a:gd name="connsiteX843" fmla="*/ 349385 w 1410790"/>
                <a:gd name="connsiteY843" fmla="*/ 893387 h 1262692"/>
                <a:gd name="connsiteX844" fmla="*/ 351282 w 1410790"/>
                <a:gd name="connsiteY844" fmla="*/ 893387 h 1262692"/>
                <a:gd name="connsiteX845" fmla="*/ 353184 w 1410790"/>
                <a:gd name="connsiteY845" fmla="*/ 894318 h 1262692"/>
                <a:gd name="connsiteX846" fmla="*/ 355082 w 1410790"/>
                <a:gd name="connsiteY846" fmla="*/ 895290 h 1262692"/>
                <a:gd name="connsiteX847" fmla="*/ 357931 w 1410790"/>
                <a:gd name="connsiteY847" fmla="*/ 895290 h 1262692"/>
                <a:gd name="connsiteX848" fmla="*/ 366457 w 1410790"/>
                <a:gd name="connsiteY848" fmla="*/ 900016 h 1262692"/>
                <a:gd name="connsiteX849" fmla="*/ 366457 w 1410790"/>
                <a:gd name="connsiteY849" fmla="*/ 900982 h 1262692"/>
                <a:gd name="connsiteX850" fmla="*/ 370252 w 1410790"/>
                <a:gd name="connsiteY850" fmla="*/ 900982 h 1262692"/>
                <a:gd name="connsiteX851" fmla="*/ 375018 w 1410790"/>
                <a:gd name="connsiteY851" fmla="*/ 900982 h 1262692"/>
                <a:gd name="connsiteX852" fmla="*/ 383549 w 1410790"/>
                <a:gd name="connsiteY852" fmla="*/ 900016 h 1262692"/>
                <a:gd name="connsiteX853" fmla="*/ 384515 w 1410790"/>
                <a:gd name="connsiteY853" fmla="*/ 900016 h 1262692"/>
                <a:gd name="connsiteX854" fmla="*/ 386413 w 1410790"/>
                <a:gd name="connsiteY854" fmla="*/ 900982 h 1262692"/>
                <a:gd name="connsiteX855" fmla="*/ 391144 w 1410790"/>
                <a:gd name="connsiteY855" fmla="*/ 900982 h 1262692"/>
                <a:gd name="connsiteX856" fmla="*/ 393041 w 1410790"/>
                <a:gd name="connsiteY856" fmla="*/ 900982 h 1262692"/>
                <a:gd name="connsiteX857" fmla="*/ 394008 w 1410790"/>
                <a:gd name="connsiteY857" fmla="*/ 902884 h 1262692"/>
                <a:gd name="connsiteX858" fmla="*/ 394939 w 1410790"/>
                <a:gd name="connsiteY858" fmla="*/ 902884 h 1262692"/>
                <a:gd name="connsiteX859" fmla="*/ 400636 w 1410790"/>
                <a:gd name="connsiteY859" fmla="*/ 898119 h 1262692"/>
                <a:gd name="connsiteX860" fmla="*/ 398739 w 1410790"/>
                <a:gd name="connsiteY860" fmla="*/ 897182 h 1262692"/>
                <a:gd name="connsiteX861" fmla="*/ 396841 w 1410790"/>
                <a:gd name="connsiteY861" fmla="*/ 892416 h 1262692"/>
                <a:gd name="connsiteX862" fmla="*/ 395890 w 1410790"/>
                <a:gd name="connsiteY862" fmla="*/ 892416 h 1262692"/>
                <a:gd name="connsiteX863" fmla="*/ 395890 w 1410790"/>
                <a:gd name="connsiteY863" fmla="*/ 891490 h 1262692"/>
                <a:gd name="connsiteX864" fmla="*/ 392110 w 1410790"/>
                <a:gd name="connsiteY864" fmla="*/ 889587 h 1262692"/>
                <a:gd name="connsiteX865" fmla="*/ 392110 w 1410790"/>
                <a:gd name="connsiteY865" fmla="*/ 889587 h 1262692"/>
                <a:gd name="connsiteX866" fmla="*/ 390213 w 1410790"/>
                <a:gd name="connsiteY866" fmla="*/ 891490 h 1262692"/>
                <a:gd name="connsiteX867" fmla="*/ 387344 w 1410790"/>
                <a:gd name="connsiteY867" fmla="*/ 892416 h 1262692"/>
                <a:gd name="connsiteX868" fmla="*/ 385447 w 1410790"/>
                <a:gd name="connsiteY868" fmla="*/ 892416 h 1262692"/>
                <a:gd name="connsiteX869" fmla="*/ 378818 w 1410790"/>
                <a:gd name="connsiteY869" fmla="*/ 892416 h 1262692"/>
                <a:gd name="connsiteX870" fmla="*/ 375018 w 1410790"/>
                <a:gd name="connsiteY870" fmla="*/ 891490 h 1262692"/>
                <a:gd name="connsiteX871" fmla="*/ 374052 w 1410790"/>
                <a:gd name="connsiteY871" fmla="*/ 890524 h 1262692"/>
                <a:gd name="connsiteX872" fmla="*/ 374052 w 1410790"/>
                <a:gd name="connsiteY872" fmla="*/ 889587 h 1262692"/>
                <a:gd name="connsiteX873" fmla="*/ 370252 w 1410790"/>
                <a:gd name="connsiteY873" fmla="*/ 887690 h 1262692"/>
                <a:gd name="connsiteX874" fmla="*/ 367423 w 1410790"/>
                <a:gd name="connsiteY874" fmla="*/ 886724 h 1262692"/>
                <a:gd name="connsiteX875" fmla="*/ 366457 w 1410790"/>
                <a:gd name="connsiteY875" fmla="*/ 885797 h 1262692"/>
                <a:gd name="connsiteX876" fmla="*/ 366457 w 1410790"/>
                <a:gd name="connsiteY876" fmla="*/ 884821 h 1262692"/>
                <a:gd name="connsiteX877" fmla="*/ 364574 w 1410790"/>
                <a:gd name="connsiteY877" fmla="*/ 883895 h 1262692"/>
                <a:gd name="connsiteX878" fmla="*/ 363628 w 1410790"/>
                <a:gd name="connsiteY878" fmla="*/ 881997 h 1262692"/>
                <a:gd name="connsiteX879" fmla="*/ 362677 w 1410790"/>
                <a:gd name="connsiteY879" fmla="*/ 878197 h 1262692"/>
                <a:gd name="connsiteX880" fmla="*/ 360779 w 1410790"/>
                <a:gd name="connsiteY880" fmla="*/ 877226 h 1262692"/>
                <a:gd name="connsiteX881" fmla="*/ 356033 w 1410790"/>
                <a:gd name="connsiteY881" fmla="*/ 877226 h 1262692"/>
                <a:gd name="connsiteX882" fmla="*/ 355082 w 1410790"/>
                <a:gd name="connsiteY882" fmla="*/ 877226 h 1262692"/>
                <a:gd name="connsiteX883" fmla="*/ 352233 w 1410790"/>
                <a:gd name="connsiteY883" fmla="*/ 877226 h 1262692"/>
                <a:gd name="connsiteX884" fmla="*/ 350336 w 1410790"/>
                <a:gd name="connsiteY884" fmla="*/ 875329 h 1262692"/>
                <a:gd name="connsiteX885" fmla="*/ 348438 w 1410790"/>
                <a:gd name="connsiteY885" fmla="*/ 873426 h 1262692"/>
                <a:gd name="connsiteX886" fmla="*/ 347487 w 1410790"/>
                <a:gd name="connsiteY886" fmla="*/ 869632 h 1262692"/>
                <a:gd name="connsiteX887" fmla="*/ 345585 w 1410790"/>
                <a:gd name="connsiteY887" fmla="*/ 867734 h 1262692"/>
                <a:gd name="connsiteX888" fmla="*/ 345585 w 1410790"/>
                <a:gd name="connsiteY888" fmla="*/ 866808 h 1262692"/>
                <a:gd name="connsiteX889" fmla="*/ 344638 w 1410790"/>
                <a:gd name="connsiteY889" fmla="*/ 863934 h 1262692"/>
                <a:gd name="connsiteX890" fmla="*/ 344638 w 1410790"/>
                <a:gd name="connsiteY890" fmla="*/ 858242 h 1262692"/>
                <a:gd name="connsiteX891" fmla="*/ 332292 w 1410790"/>
                <a:gd name="connsiteY891" fmla="*/ 844944 h 1262692"/>
                <a:gd name="connsiteX892" fmla="*/ 324697 w 1410790"/>
                <a:gd name="connsiteY892" fmla="*/ 829755 h 1262692"/>
                <a:gd name="connsiteX893" fmla="*/ 311405 w 1410790"/>
                <a:gd name="connsiteY893" fmla="*/ 812687 h 1262692"/>
                <a:gd name="connsiteX894" fmla="*/ 299064 w 1410790"/>
                <a:gd name="connsiteY894" fmla="*/ 797492 h 1262692"/>
                <a:gd name="connsiteX895" fmla="*/ 291469 w 1410790"/>
                <a:gd name="connsiteY895" fmla="*/ 787995 h 1262692"/>
                <a:gd name="connsiteX896" fmla="*/ 277226 w 1410790"/>
                <a:gd name="connsiteY896" fmla="*/ 792741 h 1262692"/>
                <a:gd name="connsiteX897" fmla="*/ 276274 w 1410790"/>
                <a:gd name="connsiteY897" fmla="*/ 795590 h 1262692"/>
                <a:gd name="connsiteX898" fmla="*/ 273431 w 1410790"/>
                <a:gd name="connsiteY898" fmla="*/ 789898 h 1262692"/>
                <a:gd name="connsiteX899" fmla="*/ 270577 w 1410790"/>
                <a:gd name="connsiteY899" fmla="*/ 787049 h 1262692"/>
                <a:gd name="connsiteX900" fmla="*/ 269631 w 1410790"/>
                <a:gd name="connsiteY900" fmla="*/ 786098 h 1262692"/>
                <a:gd name="connsiteX901" fmla="*/ 244944 w 1410790"/>
                <a:gd name="connsiteY901" fmla="*/ 791795 h 1262692"/>
                <a:gd name="connsiteX902" fmla="*/ 244944 w 1410790"/>
                <a:gd name="connsiteY902" fmla="*/ 794644 h 1262692"/>
                <a:gd name="connsiteX903" fmla="*/ 243997 w 1410790"/>
                <a:gd name="connsiteY903" fmla="*/ 796541 h 1262692"/>
                <a:gd name="connsiteX904" fmla="*/ 237349 w 1410790"/>
                <a:gd name="connsiteY904" fmla="*/ 798444 h 1262692"/>
                <a:gd name="connsiteX905" fmla="*/ 235451 w 1410790"/>
                <a:gd name="connsiteY905" fmla="*/ 799390 h 1262692"/>
                <a:gd name="connsiteX906" fmla="*/ 232603 w 1410790"/>
                <a:gd name="connsiteY906" fmla="*/ 799390 h 1262692"/>
                <a:gd name="connsiteX907" fmla="*/ 228803 w 1410790"/>
                <a:gd name="connsiteY907" fmla="*/ 799390 h 1262692"/>
                <a:gd name="connsiteX908" fmla="*/ 232603 w 1410790"/>
                <a:gd name="connsiteY908" fmla="*/ 790844 h 1262692"/>
                <a:gd name="connsiteX909" fmla="*/ 236398 w 1410790"/>
                <a:gd name="connsiteY909" fmla="*/ 791795 h 1262692"/>
                <a:gd name="connsiteX910" fmla="*/ 238300 w 1410790"/>
                <a:gd name="connsiteY910" fmla="*/ 793697 h 1262692"/>
                <a:gd name="connsiteX911" fmla="*/ 238300 w 1410790"/>
                <a:gd name="connsiteY911" fmla="*/ 793697 h 1262692"/>
                <a:gd name="connsiteX912" fmla="*/ 239246 w 1410790"/>
                <a:gd name="connsiteY912" fmla="*/ 792741 h 1262692"/>
                <a:gd name="connsiteX913" fmla="*/ 243046 w 1410790"/>
                <a:gd name="connsiteY913" fmla="*/ 788946 h 1262692"/>
                <a:gd name="connsiteX914" fmla="*/ 246841 w 1410790"/>
                <a:gd name="connsiteY914" fmla="*/ 786098 h 1262692"/>
                <a:gd name="connsiteX915" fmla="*/ 248744 w 1410790"/>
                <a:gd name="connsiteY915" fmla="*/ 781347 h 1262692"/>
                <a:gd name="connsiteX916" fmla="*/ 233549 w 1410790"/>
                <a:gd name="connsiteY916" fmla="*/ 782303 h 1262692"/>
                <a:gd name="connsiteX917" fmla="*/ 223105 w 1410790"/>
                <a:gd name="connsiteY917" fmla="*/ 787049 h 1262692"/>
                <a:gd name="connsiteX918" fmla="*/ 221208 w 1410790"/>
                <a:gd name="connsiteY918" fmla="*/ 783249 h 1262692"/>
                <a:gd name="connsiteX919" fmla="*/ 219310 w 1410790"/>
                <a:gd name="connsiteY919" fmla="*/ 783249 h 1262692"/>
                <a:gd name="connsiteX920" fmla="*/ 217408 w 1410790"/>
                <a:gd name="connsiteY920" fmla="*/ 782303 h 1262692"/>
                <a:gd name="connsiteX921" fmla="*/ 203164 w 1410790"/>
                <a:gd name="connsiteY921" fmla="*/ 791795 h 1262692"/>
                <a:gd name="connsiteX922" fmla="*/ 191775 w 1410790"/>
                <a:gd name="connsiteY922" fmla="*/ 791795 h 1262692"/>
                <a:gd name="connsiteX923" fmla="*/ 175634 w 1410790"/>
                <a:gd name="connsiteY923" fmla="*/ 779454 h 1262692"/>
                <a:gd name="connsiteX924" fmla="*/ 178482 w 1410790"/>
                <a:gd name="connsiteY924" fmla="*/ 776600 h 1262692"/>
                <a:gd name="connsiteX925" fmla="*/ 177531 w 1410790"/>
                <a:gd name="connsiteY925" fmla="*/ 774708 h 1262692"/>
                <a:gd name="connsiteX926" fmla="*/ 178482 w 1410790"/>
                <a:gd name="connsiteY926" fmla="*/ 774708 h 1262692"/>
                <a:gd name="connsiteX927" fmla="*/ 181331 w 1410790"/>
                <a:gd name="connsiteY927" fmla="*/ 775654 h 1262692"/>
                <a:gd name="connsiteX928" fmla="*/ 181331 w 1410790"/>
                <a:gd name="connsiteY928" fmla="*/ 774708 h 1262692"/>
                <a:gd name="connsiteX929" fmla="*/ 183228 w 1410790"/>
                <a:gd name="connsiteY929" fmla="*/ 774708 h 1262692"/>
                <a:gd name="connsiteX930" fmla="*/ 187975 w 1410790"/>
                <a:gd name="connsiteY930" fmla="*/ 771854 h 1262692"/>
                <a:gd name="connsiteX931" fmla="*/ 187028 w 1410790"/>
                <a:gd name="connsiteY931" fmla="*/ 769005 h 1262692"/>
                <a:gd name="connsiteX932" fmla="*/ 186077 w 1410790"/>
                <a:gd name="connsiteY932" fmla="*/ 767103 h 1262692"/>
                <a:gd name="connsiteX933" fmla="*/ 188926 w 1410790"/>
                <a:gd name="connsiteY933" fmla="*/ 764259 h 1262692"/>
                <a:gd name="connsiteX934" fmla="*/ 191775 w 1410790"/>
                <a:gd name="connsiteY934" fmla="*/ 758567 h 1262692"/>
                <a:gd name="connsiteX935" fmla="*/ 189877 w 1410790"/>
                <a:gd name="connsiteY935" fmla="*/ 758567 h 1262692"/>
                <a:gd name="connsiteX936" fmla="*/ 190823 w 1410790"/>
                <a:gd name="connsiteY936" fmla="*/ 753816 h 1262692"/>
                <a:gd name="connsiteX937" fmla="*/ 191775 w 1410790"/>
                <a:gd name="connsiteY937" fmla="*/ 752860 h 1262692"/>
                <a:gd name="connsiteX938" fmla="*/ 196521 w 1410790"/>
                <a:gd name="connsiteY938" fmla="*/ 751918 h 1262692"/>
                <a:gd name="connsiteX939" fmla="*/ 197472 w 1410790"/>
                <a:gd name="connsiteY939" fmla="*/ 751918 h 1262692"/>
                <a:gd name="connsiteX940" fmla="*/ 200321 w 1410790"/>
                <a:gd name="connsiteY940" fmla="*/ 750972 h 1262692"/>
                <a:gd name="connsiteX941" fmla="*/ 203164 w 1410790"/>
                <a:gd name="connsiteY941" fmla="*/ 750016 h 1262692"/>
                <a:gd name="connsiteX942" fmla="*/ 205067 w 1410790"/>
                <a:gd name="connsiteY942" fmla="*/ 749069 h 1262692"/>
                <a:gd name="connsiteX943" fmla="*/ 219310 w 1410790"/>
                <a:gd name="connsiteY943" fmla="*/ 748118 h 1262692"/>
                <a:gd name="connsiteX944" fmla="*/ 223105 w 1410790"/>
                <a:gd name="connsiteY944" fmla="*/ 746221 h 1262692"/>
                <a:gd name="connsiteX945" fmla="*/ 225954 w 1410790"/>
                <a:gd name="connsiteY945" fmla="*/ 745270 h 1262692"/>
                <a:gd name="connsiteX946" fmla="*/ 226905 w 1410790"/>
                <a:gd name="connsiteY946" fmla="*/ 745270 h 1262692"/>
                <a:gd name="connsiteX947" fmla="*/ 229754 w 1410790"/>
                <a:gd name="connsiteY947" fmla="*/ 743372 h 1262692"/>
                <a:gd name="connsiteX948" fmla="*/ 230705 w 1410790"/>
                <a:gd name="connsiteY948" fmla="*/ 743372 h 1262692"/>
                <a:gd name="connsiteX949" fmla="*/ 236398 w 1410790"/>
                <a:gd name="connsiteY949" fmla="*/ 744323 h 1262692"/>
                <a:gd name="connsiteX950" fmla="*/ 239246 w 1410790"/>
                <a:gd name="connsiteY950" fmla="*/ 744323 h 1262692"/>
                <a:gd name="connsiteX951" fmla="*/ 242095 w 1410790"/>
                <a:gd name="connsiteY951" fmla="*/ 743372 h 1262692"/>
                <a:gd name="connsiteX952" fmla="*/ 249695 w 1410790"/>
                <a:gd name="connsiteY952" fmla="*/ 736729 h 1262692"/>
                <a:gd name="connsiteX953" fmla="*/ 249695 w 1410790"/>
                <a:gd name="connsiteY953" fmla="*/ 734826 h 1262692"/>
                <a:gd name="connsiteX954" fmla="*/ 246841 w 1410790"/>
                <a:gd name="connsiteY954" fmla="*/ 729129 h 1262692"/>
                <a:gd name="connsiteX955" fmla="*/ 246841 w 1410790"/>
                <a:gd name="connsiteY955" fmla="*/ 727236 h 1262692"/>
                <a:gd name="connsiteX956" fmla="*/ 245895 w 1410790"/>
                <a:gd name="connsiteY956" fmla="*/ 725334 h 1262692"/>
                <a:gd name="connsiteX957" fmla="*/ 244944 w 1410790"/>
                <a:gd name="connsiteY957" fmla="*/ 722485 h 1262692"/>
                <a:gd name="connsiteX958" fmla="*/ 240198 w 1410790"/>
                <a:gd name="connsiteY958" fmla="*/ 724383 h 1262692"/>
                <a:gd name="connsiteX959" fmla="*/ 236398 w 1410790"/>
                <a:gd name="connsiteY959" fmla="*/ 726280 h 1262692"/>
                <a:gd name="connsiteX960" fmla="*/ 234500 w 1410790"/>
                <a:gd name="connsiteY960" fmla="*/ 727236 h 1262692"/>
                <a:gd name="connsiteX961" fmla="*/ 229754 w 1410790"/>
                <a:gd name="connsiteY961" fmla="*/ 728182 h 1262692"/>
                <a:gd name="connsiteX962" fmla="*/ 225954 w 1410790"/>
                <a:gd name="connsiteY962" fmla="*/ 730080 h 1262692"/>
                <a:gd name="connsiteX963" fmla="*/ 222154 w 1410790"/>
                <a:gd name="connsiteY963" fmla="*/ 730080 h 1262692"/>
                <a:gd name="connsiteX964" fmla="*/ 219310 w 1410790"/>
                <a:gd name="connsiteY964" fmla="*/ 729129 h 1262692"/>
                <a:gd name="connsiteX965" fmla="*/ 219310 w 1410790"/>
                <a:gd name="connsiteY965" fmla="*/ 730080 h 1262692"/>
                <a:gd name="connsiteX966" fmla="*/ 214559 w 1410790"/>
                <a:gd name="connsiteY966" fmla="*/ 732928 h 1262692"/>
                <a:gd name="connsiteX967" fmla="*/ 211715 w 1410790"/>
                <a:gd name="connsiteY967" fmla="*/ 733875 h 1262692"/>
                <a:gd name="connsiteX968" fmla="*/ 209813 w 1410790"/>
                <a:gd name="connsiteY968" fmla="*/ 735777 h 1262692"/>
                <a:gd name="connsiteX969" fmla="*/ 208862 w 1410790"/>
                <a:gd name="connsiteY969" fmla="*/ 738616 h 1262692"/>
                <a:gd name="connsiteX970" fmla="*/ 204116 w 1410790"/>
                <a:gd name="connsiteY970" fmla="*/ 739577 h 1262692"/>
                <a:gd name="connsiteX971" fmla="*/ 197472 w 1410790"/>
                <a:gd name="connsiteY971" fmla="*/ 741475 h 1262692"/>
                <a:gd name="connsiteX972" fmla="*/ 199369 w 1410790"/>
                <a:gd name="connsiteY972" fmla="*/ 736729 h 1262692"/>
                <a:gd name="connsiteX973" fmla="*/ 199369 w 1410790"/>
                <a:gd name="connsiteY973" fmla="*/ 734826 h 1262692"/>
                <a:gd name="connsiteX974" fmla="*/ 197472 w 1410790"/>
                <a:gd name="connsiteY974" fmla="*/ 735777 h 1262692"/>
                <a:gd name="connsiteX975" fmla="*/ 195574 w 1410790"/>
                <a:gd name="connsiteY975" fmla="*/ 739577 h 1262692"/>
                <a:gd name="connsiteX976" fmla="*/ 194623 w 1410790"/>
                <a:gd name="connsiteY976" fmla="*/ 741475 h 1262692"/>
                <a:gd name="connsiteX977" fmla="*/ 192726 w 1410790"/>
                <a:gd name="connsiteY977" fmla="*/ 742421 h 1262692"/>
                <a:gd name="connsiteX978" fmla="*/ 189877 w 1410790"/>
                <a:gd name="connsiteY978" fmla="*/ 741475 h 1262692"/>
                <a:gd name="connsiteX979" fmla="*/ 179429 w 1410790"/>
                <a:gd name="connsiteY979" fmla="*/ 733875 h 1262692"/>
                <a:gd name="connsiteX980" fmla="*/ 178482 w 1410790"/>
                <a:gd name="connsiteY980" fmla="*/ 732928 h 1262692"/>
                <a:gd name="connsiteX981" fmla="*/ 178482 w 1410790"/>
                <a:gd name="connsiteY981" fmla="*/ 732928 h 1262692"/>
                <a:gd name="connsiteX982" fmla="*/ 178482 w 1410790"/>
                <a:gd name="connsiteY982" fmla="*/ 731982 h 1262692"/>
                <a:gd name="connsiteX983" fmla="*/ 175634 w 1410790"/>
                <a:gd name="connsiteY983" fmla="*/ 730080 h 1262692"/>
                <a:gd name="connsiteX984" fmla="*/ 173731 w 1410790"/>
                <a:gd name="connsiteY984" fmla="*/ 727236 h 1262692"/>
                <a:gd name="connsiteX985" fmla="*/ 171834 w 1410790"/>
                <a:gd name="connsiteY985" fmla="*/ 726280 h 1262692"/>
                <a:gd name="connsiteX986" fmla="*/ 172785 w 1410790"/>
                <a:gd name="connsiteY986" fmla="*/ 726280 h 1262692"/>
                <a:gd name="connsiteX987" fmla="*/ 174682 w 1410790"/>
                <a:gd name="connsiteY987" fmla="*/ 725334 h 1262692"/>
                <a:gd name="connsiteX988" fmla="*/ 176585 w 1410790"/>
                <a:gd name="connsiteY988" fmla="*/ 721534 h 1262692"/>
                <a:gd name="connsiteX989" fmla="*/ 176585 w 1410790"/>
                <a:gd name="connsiteY989" fmla="*/ 717739 h 1262692"/>
                <a:gd name="connsiteX990" fmla="*/ 178482 w 1410790"/>
                <a:gd name="connsiteY990" fmla="*/ 716788 h 1262692"/>
                <a:gd name="connsiteX991" fmla="*/ 177531 w 1410790"/>
                <a:gd name="connsiteY991" fmla="*/ 715841 h 1262692"/>
                <a:gd name="connsiteX992" fmla="*/ 180380 w 1410790"/>
                <a:gd name="connsiteY992" fmla="*/ 712041 h 1262692"/>
                <a:gd name="connsiteX993" fmla="*/ 181331 w 1410790"/>
                <a:gd name="connsiteY993" fmla="*/ 710139 h 1262692"/>
                <a:gd name="connsiteX994" fmla="*/ 180380 w 1410790"/>
                <a:gd name="connsiteY994" fmla="*/ 709193 h 1262692"/>
                <a:gd name="connsiteX995" fmla="*/ 182282 w 1410790"/>
                <a:gd name="connsiteY995" fmla="*/ 706344 h 1262692"/>
                <a:gd name="connsiteX996" fmla="*/ 182282 w 1410790"/>
                <a:gd name="connsiteY996" fmla="*/ 704446 h 1262692"/>
                <a:gd name="connsiteX997" fmla="*/ 185126 w 1410790"/>
                <a:gd name="connsiteY997" fmla="*/ 701598 h 1262692"/>
                <a:gd name="connsiteX998" fmla="*/ 187028 w 1410790"/>
                <a:gd name="connsiteY998" fmla="*/ 698749 h 1262692"/>
                <a:gd name="connsiteX999" fmla="*/ 187028 w 1410790"/>
                <a:gd name="connsiteY999" fmla="*/ 697798 h 1262692"/>
                <a:gd name="connsiteX1000" fmla="*/ 187028 w 1410790"/>
                <a:gd name="connsiteY1000" fmla="*/ 696852 h 1262692"/>
                <a:gd name="connsiteX1001" fmla="*/ 187975 w 1410790"/>
                <a:gd name="connsiteY1001" fmla="*/ 696852 h 1262692"/>
                <a:gd name="connsiteX1002" fmla="*/ 190823 w 1410790"/>
                <a:gd name="connsiteY1002" fmla="*/ 694003 h 1262692"/>
                <a:gd name="connsiteX1003" fmla="*/ 192726 w 1410790"/>
                <a:gd name="connsiteY1003" fmla="*/ 691149 h 1262692"/>
                <a:gd name="connsiteX1004" fmla="*/ 198418 w 1410790"/>
                <a:gd name="connsiteY1004" fmla="*/ 685477 h 1262692"/>
                <a:gd name="connsiteX1005" fmla="*/ 203164 w 1410790"/>
                <a:gd name="connsiteY1005" fmla="*/ 681677 h 1262692"/>
                <a:gd name="connsiteX1006" fmla="*/ 206018 w 1410790"/>
                <a:gd name="connsiteY1006" fmla="*/ 679779 h 1262692"/>
                <a:gd name="connsiteX1007" fmla="*/ 206964 w 1410790"/>
                <a:gd name="connsiteY1007" fmla="*/ 678808 h 1262692"/>
                <a:gd name="connsiteX1008" fmla="*/ 208862 w 1410790"/>
                <a:gd name="connsiteY1008" fmla="*/ 676911 h 1262692"/>
                <a:gd name="connsiteX1009" fmla="*/ 210764 w 1410790"/>
                <a:gd name="connsiteY1009" fmla="*/ 675979 h 1262692"/>
                <a:gd name="connsiteX1010" fmla="*/ 214559 w 1410790"/>
                <a:gd name="connsiteY1010" fmla="*/ 675979 h 1262692"/>
                <a:gd name="connsiteX1011" fmla="*/ 214559 w 1410790"/>
                <a:gd name="connsiteY1011" fmla="*/ 671213 h 1262692"/>
                <a:gd name="connsiteX1012" fmla="*/ 212662 w 1410790"/>
                <a:gd name="connsiteY1012" fmla="*/ 670287 h 1262692"/>
                <a:gd name="connsiteX1013" fmla="*/ 212662 w 1410790"/>
                <a:gd name="connsiteY1013" fmla="*/ 669316 h 1262692"/>
                <a:gd name="connsiteX1014" fmla="*/ 213613 w 1410790"/>
                <a:gd name="connsiteY1014" fmla="*/ 667413 h 1262692"/>
                <a:gd name="connsiteX1015" fmla="*/ 213613 w 1410790"/>
                <a:gd name="connsiteY1015" fmla="*/ 664585 h 1262692"/>
                <a:gd name="connsiteX1016" fmla="*/ 211715 w 1410790"/>
                <a:gd name="connsiteY1016" fmla="*/ 660794 h 1262692"/>
                <a:gd name="connsiteX1017" fmla="*/ 209813 w 1410790"/>
                <a:gd name="connsiteY1017" fmla="*/ 656990 h 1262692"/>
                <a:gd name="connsiteX1018" fmla="*/ 209813 w 1410790"/>
                <a:gd name="connsiteY1018" fmla="*/ 656023 h 1262692"/>
                <a:gd name="connsiteX1019" fmla="*/ 210764 w 1410790"/>
                <a:gd name="connsiteY1019" fmla="*/ 654126 h 1262692"/>
                <a:gd name="connsiteX1020" fmla="*/ 209813 w 1410790"/>
                <a:gd name="connsiteY1020" fmla="*/ 652224 h 1262692"/>
                <a:gd name="connsiteX1021" fmla="*/ 209813 w 1410790"/>
                <a:gd name="connsiteY1021" fmla="*/ 653190 h 1262692"/>
                <a:gd name="connsiteX1022" fmla="*/ 207916 w 1410790"/>
                <a:gd name="connsiteY1022" fmla="*/ 653190 h 1262692"/>
                <a:gd name="connsiteX1023" fmla="*/ 205067 w 1410790"/>
                <a:gd name="connsiteY1023" fmla="*/ 651297 h 1262692"/>
                <a:gd name="connsiteX1024" fmla="*/ 205067 w 1410790"/>
                <a:gd name="connsiteY1024" fmla="*/ 650326 h 1262692"/>
                <a:gd name="connsiteX1025" fmla="*/ 204116 w 1410790"/>
                <a:gd name="connsiteY1025" fmla="*/ 646531 h 1262692"/>
                <a:gd name="connsiteX1026" fmla="*/ 206018 w 1410790"/>
                <a:gd name="connsiteY1026" fmla="*/ 642731 h 1262692"/>
                <a:gd name="connsiteX1027" fmla="*/ 206964 w 1410790"/>
                <a:gd name="connsiteY1027" fmla="*/ 640829 h 1262692"/>
                <a:gd name="connsiteX1028" fmla="*/ 207916 w 1410790"/>
                <a:gd name="connsiteY1028" fmla="*/ 639902 h 1262692"/>
                <a:gd name="connsiteX1029" fmla="*/ 209813 w 1410790"/>
                <a:gd name="connsiteY1029" fmla="*/ 638000 h 1262692"/>
                <a:gd name="connsiteX1030" fmla="*/ 203164 w 1410790"/>
                <a:gd name="connsiteY1030" fmla="*/ 634200 h 1262692"/>
                <a:gd name="connsiteX1031" fmla="*/ 201272 w 1410790"/>
                <a:gd name="connsiteY1031" fmla="*/ 634200 h 1262692"/>
                <a:gd name="connsiteX1032" fmla="*/ 201272 w 1410790"/>
                <a:gd name="connsiteY1032" fmla="*/ 635136 h 1262692"/>
                <a:gd name="connsiteX1033" fmla="*/ 199369 w 1410790"/>
                <a:gd name="connsiteY1033" fmla="*/ 635136 h 1262692"/>
                <a:gd name="connsiteX1034" fmla="*/ 199369 w 1410790"/>
                <a:gd name="connsiteY1034" fmla="*/ 636102 h 1262692"/>
                <a:gd name="connsiteX1035" fmla="*/ 199369 w 1410790"/>
                <a:gd name="connsiteY1035" fmla="*/ 638931 h 1262692"/>
                <a:gd name="connsiteX1036" fmla="*/ 197472 w 1410790"/>
                <a:gd name="connsiteY1036" fmla="*/ 636102 h 1262692"/>
                <a:gd name="connsiteX1037" fmla="*/ 198418 w 1410790"/>
                <a:gd name="connsiteY1037" fmla="*/ 634200 h 1262692"/>
                <a:gd name="connsiteX1038" fmla="*/ 200321 w 1410790"/>
                <a:gd name="connsiteY1038" fmla="*/ 631336 h 1262692"/>
                <a:gd name="connsiteX1039" fmla="*/ 199369 w 1410790"/>
                <a:gd name="connsiteY1039" fmla="*/ 627542 h 1262692"/>
                <a:gd name="connsiteX1040" fmla="*/ 199369 w 1410790"/>
                <a:gd name="connsiteY1040" fmla="*/ 625639 h 1262692"/>
                <a:gd name="connsiteX1041" fmla="*/ 201272 w 1410790"/>
                <a:gd name="connsiteY1041" fmla="*/ 624708 h 1262692"/>
                <a:gd name="connsiteX1042" fmla="*/ 202218 w 1410790"/>
                <a:gd name="connsiteY1042" fmla="*/ 622810 h 1262692"/>
                <a:gd name="connsiteX1043" fmla="*/ 203164 w 1410790"/>
                <a:gd name="connsiteY1043" fmla="*/ 620913 h 1262692"/>
                <a:gd name="connsiteX1044" fmla="*/ 202218 w 1410790"/>
                <a:gd name="connsiteY1044" fmla="*/ 618044 h 1262692"/>
                <a:gd name="connsiteX1045" fmla="*/ 203164 w 1410790"/>
                <a:gd name="connsiteY1045" fmla="*/ 616147 h 1262692"/>
                <a:gd name="connsiteX1046" fmla="*/ 206018 w 1410790"/>
                <a:gd name="connsiteY1046" fmla="*/ 618044 h 1262692"/>
                <a:gd name="connsiteX1047" fmla="*/ 209813 w 1410790"/>
                <a:gd name="connsiteY1047" fmla="*/ 615210 h 1262692"/>
                <a:gd name="connsiteX1048" fmla="*/ 208862 w 1410790"/>
                <a:gd name="connsiteY1048" fmla="*/ 613318 h 1262692"/>
                <a:gd name="connsiteX1049" fmla="*/ 209813 w 1410790"/>
                <a:gd name="connsiteY1049" fmla="*/ 612347 h 1262692"/>
                <a:gd name="connsiteX1050" fmla="*/ 210764 w 1410790"/>
                <a:gd name="connsiteY1050" fmla="*/ 610444 h 1262692"/>
                <a:gd name="connsiteX1051" fmla="*/ 210764 w 1410790"/>
                <a:gd name="connsiteY1051" fmla="*/ 609518 h 1262692"/>
                <a:gd name="connsiteX1052" fmla="*/ 211715 w 1410790"/>
                <a:gd name="connsiteY1052" fmla="*/ 607615 h 1262692"/>
                <a:gd name="connsiteX1053" fmla="*/ 212662 w 1410790"/>
                <a:gd name="connsiteY1053" fmla="*/ 604752 h 1262692"/>
                <a:gd name="connsiteX1054" fmla="*/ 212662 w 1410790"/>
                <a:gd name="connsiteY1054" fmla="*/ 602849 h 1262692"/>
                <a:gd name="connsiteX1055" fmla="*/ 209813 w 1410790"/>
                <a:gd name="connsiteY1055" fmla="*/ 600026 h 1262692"/>
                <a:gd name="connsiteX1056" fmla="*/ 207916 w 1410790"/>
                <a:gd name="connsiteY1056" fmla="*/ 598123 h 1262692"/>
                <a:gd name="connsiteX1057" fmla="*/ 206018 w 1410790"/>
                <a:gd name="connsiteY1057" fmla="*/ 596225 h 1262692"/>
                <a:gd name="connsiteX1058" fmla="*/ 205067 w 1410790"/>
                <a:gd name="connsiteY1058" fmla="*/ 596225 h 1262692"/>
                <a:gd name="connsiteX1059" fmla="*/ 203164 w 1410790"/>
                <a:gd name="connsiteY1059" fmla="*/ 596225 h 1262692"/>
                <a:gd name="connsiteX1060" fmla="*/ 200321 w 1410790"/>
                <a:gd name="connsiteY1060" fmla="*/ 584831 h 1262692"/>
                <a:gd name="connsiteX1061" fmla="*/ 202218 w 1410790"/>
                <a:gd name="connsiteY1061" fmla="*/ 582933 h 1262692"/>
                <a:gd name="connsiteX1062" fmla="*/ 203164 w 1410790"/>
                <a:gd name="connsiteY1062" fmla="*/ 582933 h 1262692"/>
                <a:gd name="connsiteX1063" fmla="*/ 205067 w 1410790"/>
                <a:gd name="connsiteY1063" fmla="*/ 581962 h 1262692"/>
                <a:gd name="connsiteX1064" fmla="*/ 206018 w 1410790"/>
                <a:gd name="connsiteY1064" fmla="*/ 581036 h 1262692"/>
                <a:gd name="connsiteX1065" fmla="*/ 207916 w 1410790"/>
                <a:gd name="connsiteY1065" fmla="*/ 579133 h 1262692"/>
                <a:gd name="connsiteX1066" fmla="*/ 206018 w 1410790"/>
                <a:gd name="connsiteY1066" fmla="*/ 576270 h 1262692"/>
                <a:gd name="connsiteX1067" fmla="*/ 202218 w 1410790"/>
                <a:gd name="connsiteY1067" fmla="*/ 575333 h 1262692"/>
                <a:gd name="connsiteX1068" fmla="*/ 200321 w 1410790"/>
                <a:gd name="connsiteY1068" fmla="*/ 574387 h 1262692"/>
                <a:gd name="connsiteX1069" fmla="*/ 199369 w 1410790"/>
                <a:gd name="connsiteY1069" fmla="*/ 573441 h 1262692"/>
                <a:gd name="connsiteX1070" fmla="*/ 199369 w 1410790"/>
                <a:gd name="connsiteY1070" fmla="*/ 572485 h 1262692"/>
                <a:gd name="connsiteX1071" fmla="*/ 198418 w 1410790"/>
                <a:gd name="connsiteY1071" fmla="*/ 568690 h 1262692"/>
                <a:gd name="connsiteX1072" fmla="*/ 201272 w 1410790"/>
                <a:gd name="connsiteY1072" fmla="*/ 557295 h 1262692"/>
                <a:gd name="connsiteX1073" fmla="*/ 204116 w 1410790"/>
                <a:gd name="connsiteY1073" fmla="*/ 550651 h 1262692"/>
                <a:gd name="connsiteX1074" fmla="*/ 203164 w 1410790"/>
                <a:gd name="connsiteY1074" fmla="*/ 547803 h 1262692"/>
                <a:gd name="connsiteX1075" fmla="*/ 202218 w 1410790"/>
                <a:gd name="connsiteY1075" fmla="*/ 545905 h 1262692"/>
                <a:gd name="connsiteX1076" fmla="*/ 200321 w 1410790"/>
                <a:gd name="connsiteY1076" fmla="*/ 544954 h 1262692"/>
                <a:gd name="connsiteX1077" fmla="*/ 199369 w 1410790"/>
                <a:gd name="connsiteY1077" fmla="*/ 544954 h 1262692"/>
                <a:gd name="connsiteX1078" fmla="*/ 199369 w 1410790"/>
                <a:gd name="connsiteY1078" fmla="*/ 544954 h 1262692"/>
                <a:gd name="connsiteX1079" fmla="*/ 197472 w 1410790"/>
                <a:gd name="connsiteY1079" fmla="*/ 544003 h 1262692"/>
                <a:gd name="connsiteX1080" fmla="*/ 193672 w 1410790"/>
                <a:gd name="connsiteY1080" fmla="*/ 543056 h 1262692"/>
                <a:gd name="connsiteX1081" fmla="*/ 192726 w 1410790"/>
                <a:gd name="connsiteY1081" fmla="*/ 541154 h 1262692"/>
                <a:gd name="connsiteX1082" fmla="*/ 190823 w 1410790"/>
                <a:gd name="connsiteY1082" fmla="*/ 539257 h 1262692"/>
                <a:gd name="connsiteX1083" fmla="*/ 190823 w 1410790"/>
                <a:gd name="connsiteY1083" fmla="*/ 538310 h 1262692"/>
                <a:gd name="connsiteX1084" fmla="*/ 190823 w 1410790"/>
                <a:gd name="connsiteY1084" fmla="*/ 537349 h 1262692"/>
                <a:gd name="connsiteX1085" fmla="*/ 191775 w 1410790"/>
                <a:gd name="connsiteY1085" fmla="*/ 531662 h 1262692"/>
                <a:gd name="connsiteX1086" fmla="*/ 191775 w 1410790"/>
                <a:gd name="connsiteY1086" fmla="*/ 529759 h 1262692"/>
                <a:gd name="connsiteX1087" fmla="*/ 191775 w 1410790"/>
                <a:gd name="connsiteY1087" fmla="*/ 523116 h 1262692"/>
                <a:gd name="connsiteX1088" fmla="*/ 188926 w 1410790"/>
                <a:gd name="connsiteY1088" fmla="*/ 521218 h 1262692"/>
                <a:gd name="connsiteX1089" fmla="*/ 184180 w 1410790"/>
                <a:gd name="connsiteY1089" fmla="*/ 511726 h 1262692"/>
                <a:gd name="connsiteX1090" fmla="*/ 184180 w 1410790"/>
                <a:gd name="connsiteY1090" fmla="*/ 512672 h 1262692"/>
                <a:gd name="connsiteX1091" fmla="*/ 181331 w 1410790"/>
                <a:gd name="connsiteY1091" fmla="*/ 519321 h 1262692"/>
                <a:gd name="connsiteX1092" fmla="*/ 180380 w 1410790"/>
                <a:gd name="connsiteY1092" fmla="*/ 527862 h 1262692"/>
                <a:gd name="connsiteX1093" fmla="*/ 180380 w 1410790"/>
                <a:gd name="connsiteY1093" fmla="*/ 528813 h 1262692"/>
                <a:gd name="connsiteX1094" fmla="*/ 182282 w 1410790"/>
                <a:gd name="connsiteY1094" fmla="*/ 531662 h 1262692"/>
                <a:gd name="connsiteX1095" fmla="*/ 183228 w 1410790"/>
                <a:gd name="connsiteY1095" fmla="*/ 533559 h 1262692"/>
                <a:gd name="connsiteX1096" fmla="*/ 183228 w 1410790"/>
                <a:gd name="connsiteY1096" fmla="*/ 535462 h 1262692"/>
                <a:gd name="connsiteX1097" fmla="*/ 179429 w 1410790"/>
                <a:gd name="connsiteY1097" fmla="*/ 539257 h 1262692"/>
                <a:gd name="connsiteX1098" fmla="*/ 175634 w 1410790"/>
                <a:gd name="connsiteY1098" fmla="*/ 540208 h 1262692"/>
                <a:gd name="connsiteX1099" fmla="*/ 174682 w 1410790"/>
                <a:gd name="connsiteY1099" fmla="*/ 542105 h 1262692"/>
                <a:gd name="connsiteX1100" fmla="*/ 174682 w 1410790"/>
                <a:gd name="connsiteY1100" fmla="*/ 544003 h 1262692"/>
                <a:gd name="connsiteX1101" fmla="*/ 175634 w 1410790"/>
                <a:gd name="connsiteY1101" fmla="*/ 545905 h 1262692"/>
                <a:gd name="connsiteX1102" fmla="*/ 174682 w 1410790"/>
                <a:gd name="connsiteY1102" fmla="*/ 549700 h 1262692"/>
                <a:gd name="connsiteX1103" fmla="*/ 176585 w 1410790"/>
                <a:gd name="connsiteY1103" fmla="*/ 549700 h 1262692"/>
                <a:gd name="connsiteX1104" fmla="*/ 182282 w 1410790"/>
                <a:gd name="connsiteY1104" fmla="*/ 549700 h 1262692"/>
                <a:gd name="connsiteX1105" fmla="*/ 183228 w 1410790"/>
                <a:gd name="connsiteY1105" fmla="*/ 551593 h 1262692"/>
                <a:gd name="connsiteX1106" fmla="*/ 185126 w 1410790"/>
                <a:gd name="connsiteY1106" fmla="*/ 553495 h 1262692"/>
                <a:gd name="connsiteX1107" fmla="*/ 186077 w 1410790"/>
                <a:gd name="connsiteY1107" fmla="*/ 554451 h 1262692"/>
                <a:gd name="connsiteX1108" fmla="*/ 185126 w 1410790"/>
                <a:gd name="connsiteY1108" fmla="*/ 558246 h 1262692"/>
                <a:gd name="connsiteX1109" fmla="*/ 185126 w 1410790"/>
                <a:gd name="connsiteY1109" fmla="*/ 563944 h 1262692"/>
                <a:gd name="connsiteX1110" fmla="*/ 185126 w 1410790"/>
                <a:gd name="connsiteY1110" fmla="*/ 564890 h 1262692"/>
                <a:gd name="connsiteX1111" fmla="*/ 183228 w 1410790"/>
                <a:gd name="connsiteY1111" fmla="*/ 565836 h 1262692"/>
                <a:gd name="connsiteX1112" fmla="*/ 185126 w 1410790"/>
                <a:gd name="connsiteY1112" fmla="*/ 571538 h 1262692"/>
                <a:gd name="connsiteX1113" fmla="*/ 186077 w 1410790"/>
                <a:gd name="connsiteY1113" fmla="*/ 570587 h 1262692"/>
                <a:gd name="connsiteX1114" fmla="*/ 187028 w 1410790"/>
                <a:gd name="connsiteY1114" fmla="*/ 571538 h 1262692"/>
                <a:gd name="connsiteX1115" fmla="*/ 184180 w 1410790"/>
                <a:gd name="connsiteY1115" fmla="*/ 575333 h 1262692"/>
                <a:gd name="connsiteX1116" fmla="*/ 183228 w 1410790"/>
                <a:gd name="connsiteY1116" fmla="*/ 576270 h 1262692"/>
                <a:gd name="connsiteX1117" fmla="*/ 180380 w 1410790"/>
                <a:gd name="connsiteY1117" fmla="*/ 581036 h 1262692"/>
                <a:gd name="connsiteX1118" fmla="*/ 180380 w 1410790"/>
                <a:gd name="connsiteY1118" fmla="*/ 586728 h 1262692"/>
                <a:gd name="connsiteX1119" fmla="*/ 181331 w 1410790"/>
                <a:gd name="connsiteY1119" fmla="*/ 588631 h 1262692"/>
                <a:gd name="connsiteX1120" fmla="*/ 182282 w 1410790"/>
                <a:gd name="connsiteY1120" fmla="*/ 589562 h 1262692"/>
                <a:gd name="connsiteX1121" fmla="*/ 184180 w 1410790"/>
                <a:gd name="connsiteY1121" fmla="*/ 590528 h 1262692"/>
                <a:gd name="connsiteX1122" fmla="*/ 183228 w 1410790"/>
                <a:gd name="connsiteY1122" fmla="*/ 590528 h 1262692"/>
                <a:gd name="connsiteX1123" fmla="*/ 182282 w 1410790"/>
                <a:gd name="connsiteY1123" fmla="*/ 592431 h 1262692"/>
                <a:gd name="connsiteX1124" fmla="*/ 178482 w 1410790"/>
                <a:gd name="connsiteY1124" fmla="*/ 594323 h 1262692"/>
                <a:gd name="connsiteX1125" fmla="*/ 174682 w 1410790"/>
                <a:gd name="connsiteY1125" fmla="*/ 593357 h 1262692"/>
                <a:gd name="connsiteX1126" fmla="*/ 173731 w 1410790"/>
                <a:gd name="connsiteY1126" fmla="*/ 592431 h 1262692"/>
                <a:gd name="connsiteX1127" fmla="*/ 171834 w 1410790"/>
                <a:gd name="connsiteY1127" fmla="*/ 592431 h 1262692"/>
                <a:gd name="connsiteX1128" fmla="*/ 168039 w 1410790"/>
                <a:gd name="connsiteY1128" fmla="*/ 592431 h 1262692"/>
                <a:gd name="connsiteX1129" fmla="*/ 167087 w 1410790"/>
                <a:gd name="connsiteY1129" fmla="*/ 592431 h 1262692"/>
                <a:gd name="connsiteX1130" fmla="*/ 167087 w 1410790"/>
                <a:gd name="connsiteY1130" fmla="*/ 595254 h 1262692"/>
                <a:gd name="connsiteX1131" fmla="*/ 161390 w 1410790"/>
                <a:gd name="connsiteY1131" fmla="*/ 599055 h 1262692"/>
                <a:gd name="connsiteX1132" fmla="*/ 147152 w 1410790"/>
                <a:gd name="connsiteY1132" fmla="*/ 596225 h 1262692"/>
                <a:gd name="connsiteX1133" fmla="*/ 147152 w 1410790"/>
                <a:gd name="connsiteY1133" fmla="*/ 591455 h 1262692"/>
                <a:gd name="connsiteX1134" fmla="*/ 147152 w 1410790"/>
                <a:gd name="connsiteY1134" fmla="*/ 584831 h 1262692"/>
                <a:gd name="connsiteX1135" fmla="*/ 145249 w 1410790"/>
                <a:gd name="connsiteY1135" fmla="*/ 582933 h 1262692"/>
                <a:gd name="connsiteX1136" fmla="*/ 133859 w 1410790"/>
                <a:gd name="connsiteY1136" fmla="*/ 585762 h 1262692"/>
                <a:gd name="connsiteX1137" fmla="*/ 132928 w 1410790"/>
                <a:gd name="connsiteY1137" fmla="*/ 586728 h 1262692"/>
                <a:gd name="connsiteX1138" fmla="*/ 130059 w 1410790"/>
                <a:gd name="connsiteY1138" fmla="*/ 585762 h 1262692"/>
                <a:gd name="connsiteX1139" fmla="*/ 130059 w 1410790"/>
                <a:gd name="connsiteY1139" fmla="*/ 580070 h 1262692"/>
                <a:gd name="connsiteX1140" fmla="*/ 131957 w 1410790"/>
                <a:gd name="connsiteY1140" fmla="*/ 577236 h 1262692"/>
                <a:gd name="connsiteX1141" fmla="*/ 134825 w 1410790"/>
                <a:gd name="connsiteY1141" fmla="*/ 576270 h 1262692"/>
                <a:gd name="connsiteX1142" fmla="*/ 137654 w 1410790"/>
                <a:gd name="connsiteY1142" fmla="*/ 571538 h 1262692"/>
                <a:gd name="connsiteX1143" fmla="*/ 138625 w 1410790"/>
                <a:gd name="connsiteY1143" fmla="*/ 570587 h 1262692"/>
                <a:gd name="connsiteX1144" fmla="*/ 140523 w 1410790"/>
                <a:gd name="connsiteY1144" fmla="*/ 569641 h 1262692"/>
                <a:gd name="connsiteX1145" fmla="*/ 134825 w 1410790"/>
                <a:gd name="connsiteY1145" fmla="*/ 565836 h 1262692"/>
                <a:gd name="connsiteX1146" fmla="*/ 132928 w 1410790"/>
                <a:gd name="connsiteY1146" fmla="*/ 565836 h 1262692"/>
                <a:gd name="connsiteX1147" fmla="*/ 131025 w 1410790"/>
                <a:gd name="connsiteY1147" fmla="*/ 564890 h 1262692"/>
                <a:gd name="connsiteX1148" fmla="*/ 130059 w 1410790"/>
                <a:gd name="connsiteY1148" fmla="*/ 563944 h 1262692"/>
                <a:gd name="connsiteX1149" fmla="*/ 128162 w 1410790"/>
                <a:gd name="connsiteY1149" fmla="*/ 556344 h 1262692"/>
                <a:gd name="connsiteX1150" fmla="*/ 128162 w 1410790"/>
                <a:gd name="connsiteY1150" fmla="*/ 556344 h 1262692"/>
                <a:gd name="connsiteX1151" fmla="*/ 125328 w 1410790"/>
                <a:gd name="connsiteY1151" fmla="*/ 555398 h 1262692"/>
                <a:gd name="connsiteX1152" fmla="*/ 122479 w 1410790"/>
                <a:gd name="connsiteY1152" fmla="*/ 554451 h 1262692"/>
                <a:gd name="connsiteX1153" fmla="*/ 121533 w 1410790"/>
                <a:gd name="connsiteY1153" fmla="*/ 551593 h 1262692"/>
                <a:gd name="connsiteX1154" fmla="*/ 120582 w 1410790"/>
                <a:gd name="connsiteY1154" fmla="*/ 550651 h 1262692"/>
                <a:gd name="connsiteX1155" fmla="*/ 119636 w 1410790"/>
                <a:gd name="connsiteY1155" fmla="*/ 550651 h 1262692"/>
                <a:gd name="connsiteX1156" fmla="*/ 118684 w 1410790"/>
                <a:gd name="connsiteY1156" fmla="*/ 544954 h 1262692"/>
                <a:gd name="connsiteX1157" fmla="*/ 118684 w 1410790"/>
                <a:gd name="connsiteY1157" fmla="*/ 543056 h 1262692"/>
                <a:gd name="connsiteX1158" fmla="*/ 119636 w 1410790"/>
                <a:gd name="connsiteY1158" fmla="*/ 540208 h 1262692"/>
                <a:gd name="connsiteX1159" fmla="*/ 120582 w 1410790"/>
                <a:gd name="connsiteY1159" fmla="*/ 534510 h 1262692"/>
                <a:gd name="connsiteX1160" fmla="*/ 133859 w 1410790"/>
                <a:gd name="connsiteY1160" fmla="*/ 525964 h 1262692"/>
                <a:gd name="connsiteX1161" fmla="*/ 132928 w 1410790"/>
                <a:gd name="connsiteY1161" fmla="*/ 527862 h 1262692"/>
                <a:gd name="connsiteX1162" fmla="*/ 131957 w 1410790"/>
                <a:gd name="connsiteY1162" fmla="*/ 530715 h 1262692"/>
                <a:gd name="connsiteX1163" fmla="*/ 131957 w 1410790"/>
                <a:gd name="connsiteY1163" fmla="*/ 532608 h 1262692"/>
                <a:gd name="connsiteX1164" fmla="*/ 131957 w 1410790"/>
                <a:gd name="connsiteY1164" fmla="*/ 535462 h 1262692"/>
                <a:gd name="connsiteX1165" fmla="*/ 136723 w 1410790"/>
                <a:gd name="connsiteY1165" fmla="*/ 535462 h 1262692"/>
                <a:gd name="connsiteX1166" fmla="*/ 137654 w 1410790"/>
                <a:gd name="connsiteY1166" fmla="*/ 531662 h 1262692"/>
                <a:gd name="connsiteX1167" fmla="*/ 140523 w 1410790"/>
                <a:gd name="connsiteY1167" fmla="*/ 531662 h 1262692"/>
                <a:gd name="connsiteX1168" fmla="*/ 141454 w 1410790"/>
                <a:gd name="connsiteY1168" fmla="*/ 534510 h 1262692"/>
                <a:gd name="connsiteX1169" fmla="*/ 141454 w 1410790"/>
                <a:gd name="connsiteY1169" fmla="*/ 536408 h 1262692"/>
                <a:gd name="connsiteX1170" fmla="*/ 141454 w 1410790"/>
                <a:gd name="connsiteY1170" fmla="*/ 538310 h 1262692"/>
                <a:gd name="connsiteX1171" fmla="*/ 142420 w 1410790"/>
                <a:gd name="connsiteY1171" fmla="*/ 539257 h 1262692"/>
                <a:gd name="connsiteX1172" fmla="*/ 144318 w 1410790"/>
                <a:gd name="connsiteY1172" fmla="*/ 538310 h 1262692"/>
                <a:gd name="connsiteX1173" fmla="*/ 146220 w 1410790"/>
                <a:gd name="connsiteY1173" fmla="*/ 542105 h 1262692"/>
                <a:gd name="connsiteX1174" fmla="*/ 150946 w 1410790"/>
                <a:gd name="connsiteY1174" fmla="*/ 540208 h 1262692"/>
                <a:gd name="connsiteX1175" fmla="*/ 152844 w 1410790"/>
                <a:gd name="connsiteY1175" fmla="*/ 539257 h 1262692"/>
                <a:gd name="connsiteX1176" fmla="*/ 154741 w 1410790"/>
                <a:gd name="connsiteY1176" fmla="*/ 539257 h 1262692"/>
                <a:gd name="connsiteX1177" fmla="*/ 161390 w 1410790"/>
                <a:gd name="connsiteY1177" fmla="*/ 537349 h 1262692"/>
                <a:gd name="connsiteX1178" fmla="*/ 163293 w 1410790"/>
                <a:gd name="connsiteY1178" fmla="*/ 535462 h 1262692"/>
                <a:gd name="connsiteX1179" fmla="*/ 164239 w 1410790"/>
                <a:gd name="connsiteY1179" fmla="*/ 534510 h 1262692"/>
                <a:gd name="connsiteX1180" fmla="*/ 165190 w 1410790"/>
                <a:gd name="connsiteY1180" fmla="*/ 532608 h 1262692"/>
                <a:gd name="connsiteX1181" fmla="*/ 166136 w 1410790"/>
                <a:gd name="connsiteY1181" fmla="*/ 528813 h 1262692"/>
                <a:gd name="connsiteX1182" fmla="*/ 168039 w 1410790"/>
                <a:gd name="connsiteY1182" fmla="*/ 526915 h 1262692"/>
                <a:gd name="connsiteX1183" fmla="*/ 168985 w 1410790"/>
                <a:gd name="connsiteY1183" fmla="*/ 526915 h 1262692"/>
                <a:gd name="connsiteX1184" fmla="*/ 171834 w 1410790"/>
                <a:gd name="connsiteY1184" fmla="*/ 526915 h 1262692"/>
                <a:gd name="connsiteX1185" fmla="*/ 173731 w 1410790"/>
                <a:gd name="connsiteY1185" fmla="*/ 525013 h 1262692"/>
                <a:gd name="connsiteX1186" fmla="*/ 171834 w 1410790"/>
                <a:gd name="connsiteY1186" fmla="*/ 517418 h 1262692"/>
                <a:gd name="connsiteX1187" fmla="*/ 171834 w 1410790"/>
                <a:gd name="connsiteY1187" fmla="*/ 517418 h 1262692"/>
                <a:gd name="connsiteX1188" fmla="*/ 168039 w 1410790"/>
                <a:gd name="connsiteY1188" fmla="*/ 516472 h 1262692"/>
                <a:gd name="connsiteX1189" fmla="*/ 167087 w 1410790"/>
                <a:gd name="connsiteY1189" fmla="*/ 516472 h 1262692"/>
                <a:gd name="connsiteX1190" fmla="*/ 160439 w 1410790"/>
                <a:gd name="connsiteY1190" fmla="*/ 514569 h 1262692"/>
                <a:gd name="connsiteX1191" fmla="*/ 158541 w 1410790"/>
                <a:gd name="connsiteY1191" fmla="*/ 513618 h 1262692"/>
                <a:gd name="connsiteX1192" fmla="*/ 154741 w 1410790"/>
                <a:gd name="connsiteY1192" fmla="*/ 514569 h 1262692"/>
                <a:gd name="connsiteX1193" fmla="*/ 152844 w 1410790"/>
                <a:gd name="connsiteY1193" fmla="*/ 516472 h 1262692"/>
                <a:gd name="connsiteX1194" fmla="*/ 152844 w 1410790"/>
                <a:gd name="connsiteY1194" fmla="*/ 518364 h 1262692"/>
                <a:gd name="connsiteX1195" fmla="*/ 154741 w 1410790"/>
                <a:gd name="connsiteY1195" fmla="*/ 513618 h 1262692"/>
                <a:gd name="connsiteX1196" fmla="*/ 160439 w 1410790"/>
                <a:gd name="connsiteY1196" fmla="*/ 508872 h 1262692"/>
                <a:gd name="connsiteX1197" fmla="*/ 161390 w 1410790"/>
                <a:gd name="connsiteY1197" fmla="*/ 506975 h 1262692"/>
                <a:gd name="connsiteX1198" fmla="*/ 165190 w 1410790"/>
                <a:gd name="connsiteY1198" fmla="*/ 506023 h 1262692"/>
                <a:gd name="connsiteX1199" fmla="*/ 172785 w 1410790"/>
                <a:gd name="connsiteY1199" fmla="*/ 502228 h 1262692"/>
                <a:gd name="connsiteX1200" fmla="*/ 176585 w 1410790"/>
                <a:gd name="connsiteY1200" fmla="*/ 500331 h 1262692"/>
                <a:gd name="connsiteX1201" fmla="*/ 179429 w 1410790"/>
                <a:gd name="connsiteY1201" fmla="*/ 496531 h 1262692"/>
                <a:gd name="connsiteX1202" fmla="*/ 186077 w 1410790"/>
                <a:gd name="connsiteY1202" fmla="*/ 492736 h 1262692"/>
                <a:gd name="connsiteX1203" fmla="*/ 187975 w 1410790"/>
                <a:gd name="connsiteY1203" fmla="*/ 490834 h 1262692"/>
                <a:gd name="connsiteX1204" fmla="*/ 190823 w 1410790"/>
                <a:gd name="connsiteY1204" fmla="*/ 489882 h 1262692"/>
                <a:gd name="connsiteX1205" fmla="*/ 192726 w 1410790"/>
                <a:gd name="connsiteY1205" fmla="*/ 488936 h 1262692"/>
                <a:gd name="connsiteX1206" fmla="*/ 194623 w 1410790"/>
                <a:gd name="connsiteY1206" fmla="*/ 487990 h 1262692"/>
                <a:gd name="connsiteX1207" fmla="*/ 198418 w 1410790"/>
                <a:gd name="connsiteY1207" fmla="*/ 484190 h 1262692"/>
                <a:gd name="connsiteX1208" fmla="*/ 200321 w 1410790"/>
                <a:gd name="connsiteY1208" fmla="*/ 479439 h 1262692"/>
                <a:gd name="connsiteX1209" fmla="*/ 200321 w 1410790"/>
                <a:gd name="connsiteY1209" fmla="*/ 474692 h 1262692"/>
                <a:gd name="connsiteX1210" fmla="*/ 199369 w 1410790"/>
                <a:gd name="connsiteY1210" fmla="*/ 471844 h 1262692"/>
                <a:gd name="connsiteX1211" fmla="*/ 196521 w 1410790"/>
                <a:gd name="connsiteY1211" fmla="*/ 466146 h 1262692"/>
                <a:gd name="connsiteX1212" fmla="*/ 194623 w 1410790"/>
                <a:gd name="connsiteY1212" fmla="*/ 463298 h 1262692"/>
                <a:gd name="connsiteX1213" fmla="*/ 193672 w 1410790"/>
                <a:gd name="connsiteY1213" fmla="*/ 460449 h 1262692"/>
                <a:gd name="connsiteX1214" fmla="*/ 192726 w 1410790"/>
                <a:gd name="connsiteY1214" fmla="*/ 459503 h 1262692"/>
                <a:gd name="connsiteX1215" fmla="*/ 192726 w 1410790"/>
                <a:gd name="connsiteY1215" fmla="*/ 459503 h 1262692"/>
                <a:gd name="connsiteX1216" fmla="*/ 189877 w 1410790"/>
                <a:gd name="connsiteY1216" fmla="*/ 460449 h 1262692"/>
                <a:gd name="connsiteX1217" fmla="*/ 188926 w 1410790"/>
                <a:gd name="connsiteY1217" fmla="*/ 461400 h 1262692"/>
                <a:gd name="connsiteX1218" fmla="*/ 188926 w 1410790"/>
                <a:gd name="connsiteY1218" fmla="*/ 462351 h 1262692"/>
                <a:gd name="connsiteX1219" fmla="*/ 185126 w 1410790"/>
                <a:gd name="connsiteY1219" fmla="*/ 461400 h 1262692"/>
                <a:gd name="connsiteX1220" fmla="*/ 181331 w 1410790"/>
                <a:gd name="connsiteY1220" fmla="*/ 462351 h 1262692"/>
                <a:gd name="connsiteX1221" fmla="*/ 181331 w 1410790"/>
                <a:gd name="connsiteY1221" fmla="*/ 462351 h 1262692"/>
                <a:gd name="connsiteX1222" fmla="*/ 179429 w 1410790"/>
                <a:gd name="connsiteY1222" fmla="*/ 463298 h 1262692"/>
                <a:gd name="connsiteX1223" fmla="*/ 178482 w 1410790"/>
                <a:gd name="connsiteY1223" fmla="*/ 464249 h 1262692"/>
                <a:gd name="connsiteX1224" fmla="*/ 176585 w 1410790"/>
                <a:gd name="connsiteY1224" fmla="*/ 465200 h 1262692"/>
                <a:gd name="connsiteX1225" fmla="*/ 173731 w 1410790"/>
                <a:gd name="connsiteY1225" fmla="*/ 466146 h 1262692"/>
                <a:gd name="connsiteX1226" fmla="*/ 173731 w 1410790"/>
                <a:gd name="connsiteY1226" fmla="*/ 469000 h 1262692"/>
                <a:gd name="connsiteX1227" fmla="*/ 171834 w 1410790"/>
                <a:gd name="connsiteY1227" fmla="*/ 469946 h 1262692"/>
                <a:gd name="connsiteX1228" fmla="*/ 168985 w 1410790"/>
                <a:gd name="connsiteY1228" fmla="*/ 469946 h 1262692"/>
                <a:gd name="connsiteX1229" fmla="*/ 166136 w 1410790"/>
                <a:gd name="connsiteY1229" fmla="*/ 465200 h 1262692"/>
                <a:gd name="connsiteX1230" fmla="*/ 165190 w 1410790"/>
                <a:gd name="connsiteY1230" fmla="*/ 463298 h 1262692"/>
                <a:gd name="connsiteX1231" fmla="*/ 166136 w 1410790"/>
                <a:gd name="connsiteY1231" fmla="*/ 452854 h 1262692"/>
                <a:gd name="connsiteX1232" fmla="*/ 164239 w 1410790"/>
                <a:gd name="connsiteY1232" fmla="*/ 450010 h 1262692"/>
                <a:gd name="connsiteX1233" fmla="*/ 163293 w 1410790"/>
                <a:gd name="connsiteY1233" fmla="*/ 448108 h 1262692"/>
                <a:gd name="connsiteX1234" fmla="*/ 159493 w 1410790"/>
                <a:gd name="connsiteY1234" fmla="*/ 447177 h 1262692"/>
                <a:gd name="connsiteX1235" fmla="*/ 155712 w 1410790"/>
                <a:gd name="connsiteY1235" fmla="*/ 446211 h 1262692"/>
                <a:gd name="connsiteX1236" fmla="*/ 151918 w 1410790"/>
                <a:gd name="connsiteY1236" fmla="*/ 448108 h 1262692"/>
                <a:gd name="connsiteX1237" fmla="*/ 150946 w 1410790"/>
                <a:gd name="connsiteY1237" fmla="*/ 443382 h 1262692"/>
                <a:gd name="connsiteX1238" fmla="*/ 151918 w 1410790"/>
                <a:gd name="connsiteY1238" fmla="*/ 442410 h 1262692"/>
                <a:gd name="connsiteX1239" fmla="*/ 153815 w 1410790"/>
                <a:gd name="connsiteY1239" fmla="*/ 444308 h 1262692"/>
                <a:gd name="connsiteX1240" fmla="*/ 155712 w 1410790"/>
                <a:gd name="connsiteY1240" fmla="*/ 443382 h 1262692"/>
                <a:gd name="connsiteX1241" fmla="*/ 157595 w 1410790"/>
                <a:gd name="connsiteY1241" fmla="*/ 441479 h 1262692"/>
                <a:gd name="connsiteX1242" fmla="*/ 160439 w 1410790"/>
                <a:gd name="connsiteY1242" fmla="*/ 438616 h 1262692"/>
                <a:gd name="connsiteX1243" fmla="*/ 156644 w 1410790"/>
                <a:gd name="connsiteY1243" fmla="*/ 429118 h 1262692"/>
                <a:gd name="connsiteX1244" fmla="*/ 155712 w 1410790"/>
                <a:gd name="connsiteY1244" fmla="*/ 427221 h 1262692"/>
                <a:gd name="connsiteX1245" fmla="*/ 155712 w 1410790"/>
                <a:gd name="connsiteY1245" fmla="*/ 424392 h 1262692"/>
                <a:gd name="connsiteX1246" fmla="*/ 154741 w 1410790"/>
                <a:gd name="connsiteY1246" fmla="*/ 422489 h 1262692"/>
                <a:gd name="connsiteX1247" fmla="*/ 152844 w 1410790"/>
                <a:gd name="connsiteY1247" fmla="*/ 420592 h 1262692"/>
                <a:gd name="connsiteX1248" fmla="*/ 151918 w 1410790"/>
                <a:gd name="connsiteY1248" fmla="*/ 419626 h 1262692"/>
                <a:gd name="connsiteX1249" fmla="*/ 151918 w 1410790"/>
                <a:gd name="connsiteY1249" fmla="*/ 419626 h 1262692"/>
                <a:gd name="connsiteX1250" fmla="*/ 151918 w 1410790"/>
                <a:gd name="connsiteY1250" fmla="*/ 417724 h 1262692"/>
                <a:gd name="connsiteX1251" fmla="*/ 146220 w 1410790"/>
                <a:gd name="connsiteY1251" fmla="*/ 416797 h 1262692"/>
                <a:gd name="connsiteX1252" fmla="*/ 136723 w 1410790"/>
                <a:gd name="connsiteY1252" fmla="*/ 436713 h 1262692"/>
                <a:gd name="connsiteX1253" fmla="*/ 129128 w 1410790"/>
                <a:gd name="connsiteY1253" fmla="*/ 458551 h 1262692"/>
                <a:gd name="connsiteX1254" fmla="*/ 123431 w 1410790"/>
                <a:gd name="connsiteY1254" fmla="*/ 462351 h 1262692"/>
                <a:gd name="connsiteX1255" fmla="*/ 116787 w 1410790"/>
                <a:gd name="connsiteY1255" fmla="*/ 455703 h 1262692"/>
                <a:gd name="connsiteX1256" fmla="*/ 118684 w 1410790"/>
                <a:gd name="connsiteY1256" fmla="*/ 451903 h 1262692"/>
                <a:gd name="connsiteX1257" fmla="*/ 111089 w 1410790"/>
                <a:gd name="connsiteY1257" fmla="*/ 445284 h 1262692"/>
                <a:gd name="connsiteX1258" fmla="*/ 107290 w 1410790"/>
                <a:gd name="connsiteY1258" fmla="*/ 445284 h 1262692"/>
                <a:gd name="connsiteX1259" fmla="*/ 107290 w 1410790"/>
                <a:gd name="connsiteY1259" fmla="*/ 449074 h 1262692"/>
                <a:gd name="connsiteX1260" fmla="*/ 104441 w 1410790"/>
                <a:gd name="connsiteY1260" fmla="*/ 451903 h 1262692"/>
                <a:gd name="connsiteX1261" fmla="*/ 102543 w 1410790"/>
                <a:gd name="connsiteY1261" fmla="*/ 452854 h 1262692"/>
                <a:gd name="connsiteX1262" fmla="*/ 98743 w 1410790"/>
                <a:gd name="connsiteY1262" fmla="*/ 452854 h 1262692"/>
                <a:gd name="connsiteX1263" fmla="*/ 95900 w 1410790"/>
                <a:gd name="connsiteY1263" fmla="*/ 452854 h 1262692"/>
                <a:gd name="connsiteX1264" fmla="*/ 90202 w 1410790"/>
                <a:gd name="connsiteY1264" fmla="*/ 452854 h 1262692"/>
                <a:gd name="connsiteX1265" fmla="*/ 91149 w 1410790"/>
                <a:gd name="connsiteY1265" fmla="*/ 461400 h 1262692"/>
                <a:gd name="connsiteX1266" fmla="*/ 92100 w 1410790"/>
                <a:gd name="connsiteY1266" fmla="*/ 465200 h 1262692"/>
                <a:gd name="connsiteX1267" fmla="*/ 93046 w 1410790"/>
                <a:gd name="connsiteY1267" fmla="*/ 465200 h 1262692"/>
                <a:gd name="connsiteX1268" fmla="*/ 94948 w 1410790"/>
                <a:gd name="connsiteY1268" fmla="*/ 467098 h 1262692"/>
                <a:gd name="connsiteX1269" fmla="*/ 97797 w 1410790"/>
                <a:gd name="connsiteY1269" fmla="*/ 468044 h 1262692"/>
                <a:gd name="connsiteX1270" fmla="*/ 97797 w 1410790"/>
                <a:gd name="connsiteY1270" fmla="*/ 468044 h 1262692"/>
                <a:gd name="connsiteX1271" fmla="*/ 100646 w 1410790"/>
                <a:gd name="connsiteY1271" fmla="*/ 469946 h 1262692"/>
                <a:gd name="connsiteX1272" fmla="*/ 98743 w 1410790"/>
                <a:gd name="connsiteY1272" fmla="*/ 474692 h 1262692"/>
                <a:gd name="connsiteX1273" fmla="*/ 97797 w 1410790"/>
                <a:gd name="connsiteY1273" fmla="*/ 475639 h 1262692"/>
                <a:gd name="connsiteX1274" fmla="*/ 95900 w 1410790"/>
                <a:gd name="connsiteY1274" fmla="*/ 476595 h 1262692"/>
                <a:gd name="connsiteX1275" fmla="*/ 94948 w 1410790"/>
                <a:gd name="connsiteY1275" fmla="*/ 478492 h 1262692"/>
                <a:gd name="connsiteX1276" fmla="*/ 94948 w 1410790"/>
                <a:gd name="connsiteY1276" fmla="*/ 478492 h 1262692"/>
                <a:gd name="connsiteX1277" fmla="*/ 94948 w 1410790"/>
                <a:gd name="connsiteY1277" fmla="*/ 483239 h 1262692"/>
                <a:gd name="connsiteX1278" fmla="*/ 93046 w 1410790"/>
                <a:gd name="connsiteY1278" fmla="*/ 486087 h 1262692"/>
                <a:gd name="connsiteX1279" fmla="*/ 92100 w 1410790"/>
                <a:gd name="connsiteY1279" fmla="*/ 487034 h 1262692"/>
                <a:gd name="connsiteX1280" fmla="*/ 91149 w 1410790"/>
                <a:gd name="connsiteY1280" fmla="*/ 487034 h 1262692"/>
                <a:gd name="connsiteX1281" fmla="*/ 90202 w 1410790"/>
                <a:gd name="connsiteY1281" fmla="*/ 487990 h 1262692"/>
                <a:gd name="connsiteX1282" fmla="*/ 85451 w 1410790"/>
                <a:gd name="connsiteY1282" fmla="*/ 487034 h 1262692"/>
                <a:gd name="connsiteX1283" fmla="*/ 85451 w 1410790"/>
                <a:gd name="connsiteY1283" fmla="*/ 487034 h 1262692"/>
                <a:gd name="connsiteX1284" fmla="*/ 85451 w 1410790"/>
                <a:gd name="connsiteY1284" fmla="*/ 492736 h 1262692"/>
                <a:gd name="connsiteX1285" fmla="*/ 85451 w 1410790"/>
                <a:gd name="connsiteY1285" fmla="*/ 492736 h 1262692"/>
                <a:gd name="connsiteX1286" fmla="*/ 85451 w 1410790"/>
                <a:gd name="connsiteY1286" fmla="*/ 494629 h 1262692"/>
                <a:gd name="connsiteX1287" fmla="*/ 80705 w 1410790"/>
                <a:gd name="connsiteY1287" fmla="*/ 496531 h 1262692"/>
                <a:gd name="connsiteX1288" fmla="*/ 79754 w 1410790"/>
                <a:gd name="connsiteY1288" fmla="*/ 496531 h 1262692"/>
                <a:gd name="connsiteX1289" fmla="*/ 78807 w 1410790"/>
                <a:gd name="connsiteY1289" fmla="*/ 496531 h 1262692"/>
                <a:gd name="connsiteX1290" fmla="*/ 77856 w 1410790"/>
                <a:gd name="connsiteY1290" fmla="*/ 495585 h 1262692"/>
                <a:gd name="connsiteX1291" fmla="*/ 75959 w 1410790"/>
                <a:gd name="connsiteY1291" fmla="*/ 487034 h 1262692"/>
                <a:gd name="connsiteX1292" fmla="*/ 74056 w 1410790"/>
                <a:gd name="connsiteY1292" fmla="*/ 480390 h 1262692"/>
                <a:gd name="connsiteX1293" fmla="*/ 73110 w 1410790"/>
                <a:gd name="connsiteY1293" fmla="*/ 480390 h 1262692"/>
                <a:gd name="connsiteX1294" fmla="*/ 70261 w 1410790"/>
                <a:gd name="connsiteY1294" fmla="*/ 486087 h 1262692"/>
                <a:gd name="connsiteX1295" fmla="*/ 72159 w 1410790"/>
                <a:gd name="connsiteY1295" fmla="*/ 488936 h 1262692"/>
                <a:gd name="connsiteX1296" fmla="*/ 65515 w 1410790"/>
                <a:gd name="connsiteY1296" fmla="*/ 490834 h 1262692"/>
                <a:gd name="connsiteX1297" fmla="*/ 60769 w 1410790"/>
                <a:gd name="connsiteY1297" fmla="*/ 490834 h 1262692"/>
                <a:gd name="connsiteX1298" fmla="*/ 59818 w 1410790"/>
                <a:gd name="connsiteY1298" fmla="*/ 488936 h 1262692"/>
                <a:gd name="connsiteX1299" fmla="*/ 60769 w 1410790"/>
                <a:gd name="connsiteY1299" fmla="*/ 484190 h 1262692"/>
                <a:gd name="connsiteX1300" fmla="*/ 60769 w 1410790"/>
                <a:gd name="connsiteY1300" fmla="*/ 480390 h 1262692"/>
                <a:gd name="connsiteX1301" fmla="*/ 61715 w 1410790"/>
                <a:gd name="connsiteY1301" fmla="*/ 477541 h 1262692"/>
                <a:gd name="connsiteX1302" fmla="*/ 62666 w 1410790"/>
                <a:gd name="connsiteY1302" fmla="*/ 473746 h 1262692"/>
                <a:gd name="connsiteX1303" fmla="*/ 62666 w 1410790"/>
                <a:gd name="connsiteY1303" fmla="*/ 470893 h 1262692"/>
                <a:gd name="connsiteX1304" fmla="*/ 59818 w 1410790"/>
                <a:gd name="connsiteY1304" fmla="*/ 469000 h 1262692"/>
                <a:gd name="connsiteX1305" fmla="*/ 62666 w 1410790"/>
                <a:gd name="connsiteY1305" fmla="*/ 467098 h 1262692"/>
                <a:gd name="connsiteX1306" fmla="*/ 63613 w 1410790"/>
                <a:gd name="connsiteY1306" fmla="*/ 464249 h 1262692"/>
                <a:gd name="connsiteX1307" fmla="*/ 64564 w 1410790"/>
                <a:gd name="connsiteY1307" fmla="*/ 463298 h 1262692"/>
                <a:gd name="connsiteX1308" fmla="*/ 64564 w 1410790"/>
                <a:gd name="connsiteY1308" fmla="*/ 453806 h 1262692"/>
                <a:gd name="connsiteX1309" fmla="*/ 61715 w 1410790"/>
                <a:gd name="connsiteY1309" fmla="*/ 452854 h 1262692"/>
                <a:gd name="connsiteX1310" fmla="*/ 60769 w 1410790"/>
                <a:gd name="connsiteY1310" fmla="*/ 451903 h 1262692"/>
                <a:gd name="connsiteX1311" fmla="*/ 56018 w 1410790"/>
                <a:gd name="connsiteY1311" fmla="*/ 448108 h 1262692"/>
                <a:gd name="connsiteX1312" fmla="*/ 54120 w 1410790"/>
                <a:gd name="connsiteY1312" fmla="*/ 449074 h 1262692"/>
                <a:gd name="connsiteX1313" fmla="*/ 48423 w 1410790"/>
                <a:gd name="connsiteY1313" fmla="*/ 450010 h 1262692"/>
                <a:gd name="connsiteX1314" fmla="*/ 46525 w 1410790"/>
                <a:gd name="connsiteY1314" fmla="*/ 449074 h 1262692"/>
                <a:gd name="connsiteX1315" fmla="*/ 44623 w 1410790"/>
                <a:gd name="connsiteY1315" fmla="*/ 450010 h 1262692"/>
                <a:gd name="connsiteX1316" fmla="*/ 42726 w 1410790"/>
                <a:gd name="connsiteY1316" fmla="*/ 451903 h 1262692"/>
                <a:gd name="connsiteX1317" fmla="*/ 42726 w 1410790"/>
                <a:gd name="connsiteY1317" fmla="*/ 451903 h 1262692"/>
                <a:gd name="connsiteX1318" fmla="*/ 41779 w 1410790"/>
                <a:gd name="connsiteY1318" fmla="*/ 450010 h 1262692"/>
                <a:gd name="connsiteX1319" fmla="*/ 40828 w 1410790"/>
                <a:gd name="connsiteY1319" fmla="*/ 449074 h 1262692"/>
                <a:gd name="connsiteX1320" fmla="*/ 41779 w 1410790"/>
                <a:gd name="connsiteY1320" fmla="*/ 452854 h 1262692"/>
                <a:gd name="connsiteX1321" fmla="*/ 42726 w 1410790"/>
                <a:gd name="connsiteY1321" fmla="*/ 453806 h 1262692"/>
                <a:gd name="connsiteX1322" fmla="*/ 39877 w 1410790"/>
                <a:gd name="connsiteY1322" fmla="*/ 465200 h 1262692"/>
                <a:gd name="connsiteX1323" fmla="*/ 37028 w 1410790"/>
                <a:gd name="connsiteY1323" fmla="*/ 457605 h 1262692"/>
                <a:gd name="connsiteX1324" fmla="*/ 36082 w 1410790"/>
                <a:gd name="connsiteY1324" fmla="*/ 456649 h 1262692"/>
                <a:gd name="connsiteX1325" fmla="*/ 33233 w 1410790"/>
                <a:gd name="connsiteY1325" fmla="*/ 453806 h 1262692"/>
                <a:gd name="connsiteX1326" fmla="*/ 31331 w 1410790"/>
                <a:gd name="connsiteY1326" fmla="*/ 450010 h 1262692"/>
                <a:gd name="connsiteX1327" fmla="*/ 39877 w 1410790"/>
                <a:gd name="connsiteY1327" fmla="*/ 447177 h 1262692"/>
                <a:gd name="connsiteX1328" fmla="*/ 38931 w 1410790"/>
                <a:gd name="connsiteY1328" fmla="*/ 445284 h 1262692"/>
                <a:gd name="connsiteX1329" fmla="*/ 36082 w 1410790"/>
                <a:gd name="connsiteY1329" fmla="*/ 443382 h 1262692"/>
                <a:gd name="connsiteX1330" fmla="*/ 32282 w 1410790"/>
                <a:gd name="connsiteY1330" fmla="*/ 444308 h 1262692"/>
                <a:gd name="connsiteX1331" fmla="*/ 30384 w 1410790"/>
                <a:gd name="connsiteY1331" fmla="*/ 444308 h 1262692"/>
                <a:gd name="connsiteX1332" fmla="*/ 29433 w 1410790"/>
                <a:gd name="connsiteY1332" fmla="*/ 445284 h 1262692"/>
                <a:gd name="connsiteX1333" fmla="*/ 25633 w 1410790"/>
                <a:gd name="connsiteY1333" fmla="*/ 446211 h 1262692"/>
                <a:gd name="connsiteX1334" fmla="*/ 23736 w 1410790"/>
                <a:gd name="connsiteY1334" fmla="*/ 448108 h 1262692"/>
                <a:gd name="connsiteX1335" fmla="*/ 20887 w 1410790"/>
                <a:gd name="connsiteY1335" fmla="*/ 448108 h 1262692"/>
                <a:gd name="connsiteX1336" fmla="*/ 19941 w 1410790"/>
                <a:gd name="connsiteY1336" fmla="*/ 441479 h 1262692"/>
                <a:gd name="connsiteX1337" fmla="*/ 17092 w 1410790"/>
                <a:gd name="connsiteY1337" fmla="*/ 438616 h 1262692"/>
                <a:gd name="connsiteX1338" fmla="*/ 10449 w 1410790"/>
                <a:gd name="connsiteY1338" fmla="*/ 438616 h 1262692"/>
                <a:gd name="connsiteX1339" fmla="*/ 9497 w 1410790"/>
                <a:gd name="connsiteY1339" fmla="*/ 436713 h 1262692"/>
                <a:gd name="connsiteX1340" fmla="*/ 9497 w 1410790"/>
                <a:gd name="connsiteY1340" fmla="*/ 435787 h 1262692"/>
                <a:gd name="connsiteX1341" fmla="*/ 9497 w 1410790"/>
                <a:gd name="connsiteY1341" fmla="*/ 433884 h 1262692"/>
                <a:gd name="connsiteX1342" fmla="*/ 7595 w 1410790"/>
                <a:gd name="connsiteY1342" fmla="*/ 435787 h 1262692"/>
                <a:gd name="connsiteX1343" fmla="*/ 6649 w 1410790"/>
                <a:gd name="connsiteY1343" fmla="*/ 437679 h 1262692"/>
                <a:gd name="connsiteX1344" fmla="*/ 3800 w 1410790"/>
                <a:gd name="connsiteY1344" fmla="*/ 438616 h 1262692"/>
                <a:gd name="connsiteX1345" fmla="*/ 2849 w 1410790"/>
                <a:gd name="connsiteY1345" fmla="*/ 436713 h 1262692"/>
                <a:gd name="connsiteX1346" fmla="*/ 2849 w 1410790"/>
                <a:gd name="connsiteY1346" fmla="*/ 436713 h 1262692"/>
                <a:gd name="connsiteX1347" fmla="*/ 2849 w 1410790"/>
                <a:gd name="connsiteY1347" fmla="*/ 435787 h 1262692"/>
                <a:gd name="connsiteX1348" fmla="*/ 1897 w 1410790"/>
                <a:gd name="connsiteY1348" fmla="*/ 432913 h 1262692"/>
                <a:gd name="connsiteX1349" fmla="*/ 4751 w 1410790"/>
                <a:gd name="connsiteY1349" fmla="*/ 431021 h 1262692"/>
                <a:gd name="connsiteX1350" fmla="*/ 6649 w 1410790"/>
                <a:gd name="connsiteY1350" fmla="*/ 420592 h 1262692"/>
                <a:gd name="connsiteX1351" fmla="*/ 3800 w 1410790"/>
                <a:gd name="connsiteY1351" fmla="*/ 418690 h 1262692"/>
                <a:gd name="connsiteX1352" fmla="*/ 1897 w 1410790"/>
                <a:gd name="connsiteY1352" fmla="*/ 417724 h 1262692"/>
                <a:gd name="connsiteX1353" fmla="*/ 0 w 1410790"/>
                <a:gd name="connsiteY1353" fmla="*/ 414900 h 1262692"/>
                <a:gd name="connsiteX1354" fmla="*/ 0 w 1410790"/>
                <a:gd name="connsiteY1354" fmla="*/ 412997 h 1262692"/>
                <a:gd name="connsiteX1355" fmla="*/ 951 w 1410790"/>
                <a:gd name="connsiteY1355" fmla="*/ 406329 h 1262692"/>
                <a:gd name="connsiteX1356" fmla="*/ 951 w 1410790"/>
                <a:gd name="connsiteY1356" fmla="*/ 404431 h 1262692"/>
                <a:gd name="connsiteX1357" fmla="*/ 1897 w 1410790"/>
                <a:gd name="connsiteY1357" fmla="*/ 404431 h 1262692"/>
                <a:gd name="connsiteX1358" fmla="*/ 3800 w 1410790"/>
                <a:gd name="connsiteY1358" fmla="*/ 403505 h 1262692"/>
                <a:gd name="connsiteX1359" fmla="*/ 5697 w 1410790"/>
                <a:gd name="connsiteY1359" fmla="*/ 402534 h 1262692"/>
                <a:gd name="connsiteX1360" fmla="*/ 7595 w 1410790"/>
                <a:gd name="connsiteY1360" fmla="*/ 401602 h 1262692"/>
                <a:gd name="connsiteX1361" fmla="*/ 10449 w 1410790"/>
                <a:gd name="connsiteY1361" fmla="*/ 398734 h 1262692"/>
                <a:gd name="connsiteX1362" fmla="*/ 12346 w 1410790"/>
                <a:gd name="connsiteY1362" fmla="*/ 396836 h 1262692"/>
                <a:gd name="connsiteX1363" fmla="*/ 19941 w 1410790"/>
                <a:gd name="connsiteY1363" fmla="*/ 394939 h 1262692"/>
                <a:gd name="connsiteX1364" fmla="*/ 25633 w 1410790"/>
                <a:gd name="connsiteY1364" fmla="*/ 392110 h 1262692"/>
                <a:gd name="connsiteX1365" fmla="*/ 28487 w 1410790"/>
                <a:gd name="connsiteY1365" fmla="*/ 390207 h 1262692"/>
                <a:gd name="connsiteX1366" fmla="*/ 30384 w 1410790"/>
                <a:gd name="connsiteY1366" fmla="*/ 391144 h 1262692"/>
                <a:gd name="connsiteX1367" fmla="*/ 37028 w 1410790"/>
                <a:gd name="connsiteY1367" fmla="*/ 394939 h 1262692"/>
                <a:gd name="connsiteX1368" fmla="*/ 41779 w 1410790"/>
                <a:gd name="connsiteY1368" fmla="*/ 397807 h 1262692"/>
                <a:gd name="connsiteX1369" fmla="*/ 44623 w 1410790"/>
                <a:gd name="connsiteY1369" fmla="*/ 399705 h 1262692"/>
                <a:gd name="connsiteX1370" fmla="*/ 46525 w 1410790"/>
                <a:gd name="connsiteY1370" fmla="*/ 398734 h 1262692"/>
                <a:gd name="connsiteX1371" fmla="*/ 48423 w 1410790"/>
                <a:gd name="connsiteY1371" fmla="*/ 397807 h 1262692"/>
                <a:gd name="connsiteX1372" fmla="*/ 63613 w 1410790"/>
                <a:gd name="connsiteY1372" fmla="*/ 404431 h 1262692"/>
                <a:gd name="connsiteX1373" fmla="*/ 75959 w 1410790"/>
                <a:gd name="connsiteY1373" fmla="*/ 406329 h 1262692"/>
                <a:gd name="connsiteX1374" fmla="*/ 79754 w 1410790"/>
                <a:gd name="connsiteY1374" fmla="*/ 405402 h 1262692"/>
                <a:gd name="connsiteX1375" fmla="*/ 77856 w 1410790"/>
                <a:gd name="connsiteY1375" fmla="*/ 404431 h 1262692"/>
                <a:gd name="connsiteX1376" fmla="*/ 75959 w 1410790"/>
                <a:gd name="connsiteY1376" fmla="*/ 400636 h 1262692"/>
                <a:gd name="connsiteX1377" fmla="*/ 73110 w 1410790"/>
                <a:gd name="connsiteY1377" fmla="*/ 398734 h 1262692"/>
                <a:gd name="connsiteX1378" fmla="*/ 75008 w 1410790"/>
                <a:gd name="connsiteY1378" fmla="*/ 394008 h 1262692"/>
                <a:gd name="connsiteX1379" fmla="*/ 75959 w 1410790"/>
                <a:gd name="connsiteY1379" fmla="*/ 394008 h 1262692"/>
                <a:gd name="connsiteX1380" fmla="*/ 77856 w 1410790"/>
                <a:gd name="connsiteY1380" fmla="*/ 394008 h 1262692"/>
                <a:gd name="connsiteX1381" fmla="*/ 77856 w 1410790"/>
                <a:gd name="connsiteY1381" fmla="*/ 394939 h 1262692"/>
                <a:gd name="connsiteX1382" fmla="*/ 75008 w 1410790"/>
                <a:gd name="connsiteY1382" fmla="*/ 392110 h 1262692"/>
                <a:gd name="connsiteX1383" fmla="*/ 71213 w 1410790"/>
                <a:gd name="connsiteY1383" fmla="*/ 395910 h 1262692"/>
                <a:gd name="connsiteX1384" fmla="*/ 73110 w 1410790"/>
                <a:gd name="connsiteY1384" fmla="*/ 392110 h 1262692"/>
                <a:gd name="connsiteX1385" fmla="*/ 73110 w 1410790"/>
                <a:gd name="connsiteY1385" fmla="*/ 391144 h 1262692"/>
                <a:gd name="connsiteX1386" fmla="*/ 75959 w 1410790"/>
                <a:gd name="connsiteY1386" fmla="*/ 387344 h 1262692"/>
                <a:gd name="connsiteX1387" fmla="*/ 76910 w 1410790"/>
                <a:gd name="connsiteY1387" fmla="*/ 384515 h 1262692"/>
                <a:gd name="connsiteX1388" fmla="*/ 77856 w 1410790"/>
                <a:gd name="connsiteY1388" fmla="*/ 379749 h 1262692"/>
                <a:gd name="connsiteX1389" fmla="*/ 78807 w 1410790"/>
                <a:gd name="connsiteY1389" fmla="*/ 377847 h 1262692"/>
                <a:gd name="connsiteX1390" fmla="*/ 79754 w 1410790"/>
                <a:gd name="connsiteY1390" fmla="*/ 375949 h 1262692"/>
                <a:gd name="connsiteX1391" fmla="*/ 80705 w 1410790"/>
                <a:gd name="connsiteY1391" fmla="*/ 374052 h 1262692"/>
                <a:gd name="connsiteX1392" fmla="*/ 82602 w 1410790"/>
                <a:gd name="connsiteY1392" fmla="*/ 372154 h 1262692"/>
                <a:gd name="connsiteX1393" fmla="*/ 81656 w 1410790"/>
                <a:gd name="connsiteY1393" fmla="*/ 370252 h 1262692"/>
                <a:gd name="connsiteX1394" fmla="*/ 84505 w 1410790"/>
                <a:gd name="connsiteY1394" fmla="*/ 367423 h 1262692"/>
                <a:gd name="connsiteX1395" fmla="*/ 85451 w 1410790"/>
                <a:gd name="connsiteY1395" fmla="*/ 367423 h 1262692"/>
                <a:gd name="connsiteX1396" fmla="*/ 86402 w 1410790"/>
                <a:gd name="connsiteY1396" fmla="*/ 360759 h 1262692"/>
                <a:gd name="connsiteX1397" fmla="*/ 89251 w 1410790"/>
                <a:gd name="connsiteY1397" fmla="*/ 358857 h 1262692"/>
                <a:gd name="connsiteX1398" fmla="*/ 94948 w 1410790"/>
                <a:gd name="connsiteY1398" fmla="*/ 356959 h 1262692"/>
                <a:gd name="connsiteX1399" fmla="*/ 95900 w 1410790"/>
                <a:gd name="connsiteY1399" fmla="*/ 356959 h 1262692"/>
                <a:gd name="connsiteX1400" fmla="*/ 97797 w 1410790"/>
                <a:gd name="connsiteY1400" fmla="*/ 353164 h 1262692"/>
                <a:gd name="connsiteX1401" fmla="*/ 101592 w 1410790"/>
                <a:gd name="connsiteY1401" fmla="*/ 356028 h 1262692"/>
                <a:gd name="connsiteX1402" fmla="*/ 103495 w 1410790"/>
                <a:gd name="connsiteY1402" fmla="*/ 357930 h 1262692"/>
                <a:gd name="connsiteX1403" fmla="*/ 105392 w 1410790"/>
                <a:gd name="connsiteY1403" fmla="*/ 365525 h 1262692"/>
                <a:gd name="connsiteX1404" fmla="*/ 106338 w 1410790"/>
                <a:gd name="connsiteY1404" fmla="*/ 366452 h 1262692"/>
                <a:gd name="connsiteX1405" fmla="*/ 108241 w 1410790"/>
                <a:gd name="connsiteY1405" fmla="*/ 367423 h 1262692"/>
                <a:gd name="connsiteX1406" fmla="*/ 112036 w 1410790"/>
                <a:gd name="connsiteY1406" fmla="*/ 367423 h 1262692"/>
                <a:gd name="connsiteX1407" fmla="*/ 113938 w 1410790"/>
                <a:gd name="connsiteY1407" fmla="*/ 365525 h 1262692"/>
                <a:gd name="connsiteX1408" fmla="*/ 114889 w 1410790"/>
                <a:gd name="connsiteY1408" fmla="*/ 365525 h 1262692"/>
                <a:gd name="connsiteX1409" fmla="*/ 115836 w 1410790"/>
                <a:gd name="connsiteY1409" fmla="*/ 364559 h 1262692"/>
                <a:gd name="connsiteX1410" fmla="*/ 115836 w 1410790"/>
                <a:gd name="connsiteY1410" fmla="*/ 360759 h 1262692"/>
                <a:gd name="connsiteX1411" fmla="*/ 116787 w 1410790"/>
                <a:gd name="connsiteY1411" fmla="*/ 360759 h 1262692"/>
                <a:gd name="connsiteX1412" fmla="*/ 123431 w 1410790"/>
                <a:gd name="connsiteY1412" fmla="*/ 363623 h 1262692"/>
                <a:gd name="connsiteX1413" fmla="*/ 131957 w 1410790"/>
                <a:gd name="connsiteY1413" fmla="*/ 365525 h 1262692"/>
                <a:gd name="connsiteX1414" fmla="*/ 133859 w 1410790"/>
                <a:gd name="connsiteY1414" fmla="*/ 370252 h 1262692"/>
                <a:gd name="connsiteX1415" fmla="*/ 133859 w 1410790"/>
                <a:gd name="connsiteY1415" fmla="*/ 370252 h 1262692"/>
                <a:gd name="connsiteX1416" fmla="*/ 135757 w 1410790"/>
                <a:gd name="connsiteY1416" fmla="*/ 369320 h 1262692"/>
                <a:gd name="connsiteX1417" fmla="*/ 138625 w 1410790"/>
                <a:gd name="connsiteY1417" fmla="*/ 371218 h 1262692"/>
                <a:gd name="connsiteX1418" fmla="*/ 142420 w 1410790"/>
                <a:gd name="connsiteY1418" fmla="*/ 370252 h 1262692"/>
                <a:gd name="connsiteX1419" fmla="*/ 145249 w 1410790"/>
                <a:gd name="connsiteY1419" fmla="*/ 368354 h 1262692"/>
                <a:gd name="connsiteX1420" fmla="*/ 146220 w 1410790"/>
                <a:gd name="connsiteY1420" fmla="*/ 367423 h 1262692"/>
                <a:gd name="connsiteX1421" fmla="*/ 148118 w 1410790"/>
                <a:gd name="connsiteY1421" fmla="*/ 365525 h 1262692"/>
                <a:gd name="connsiteX1422" fmla="*/ 148118 w 1410790"/>
                <a:gd name="connsiteY1422" fmla="*/ 364559 h 1262692"/>
                <a:gd name="connsiteX1423" fmla="*/ 150015 w 1410790"/>
                <a:gd name="connsiteY1423" fmla="*/ 361726 h 1262692"/>
                <a:gd name="connsiteX1424" fmla="*/ 150015 w 1410790"/>
                <a:gd name="connsiteY1424" fmla="*/ 360759 h 1262692"/>
                <a:gd name="connsiteX1425" fmla="*/ 150015 w 1410790"/>
                <a:gd name="connsiteY1425" fmla="*/ 357930 h 1262692"/>
                <a:gd name="connsiteX1426" fmla="*/ 148118 w 1410790"/>
                <a:gd name="connsiteY1426" fmla="*/ 356959 h 1262692"/>
                <a:gd name="connsiteX1427" fmla="*/ 147152 w 1410790"/>
                <a:gd name="connsiteY1427" fmla="*/ 356959 h 1262692"/>
                <a:gd name="connsiteX1428" fmla="*/ 145249 w 1410790"/>
                <a:gd name="connsiteY1428" fmla="*/ 356028 h 1262692"/>
                <a:gd name="connsiteX1429" fmla="*/ 147152 w 1410790"/>
                <a:gd name="connsiteY1429" fmla="*/ 351262 h 1262692"/>
                <a:gd name="connsiteX1430" fmla="*/ 150946 w 1410790"/>
                <a:gd name="connsiteY1430" fmla="*/ 353164 h 1262692"/>
                <a:gd name="connsiteX1431" fmla="*/ 151918 w 1410790"/>
                <a:gd name="connsiteY1431" fmla="*/ 353164 h 1262692"/>
                <a:gd name="connsiteX1432" fmla="*/ 153815 w 1410790"/>
                <a:gd name="connsiteY1432" fmla="*/ 351262 h 1262692"/>
                <a:gd name="connsiteX1433" fmla="*/ 154741 w 1410790"/>
                <a:gd name="connsiteY1433" fmla="*/ 351262 h 1262692"/>
                <a:gd name="connsiteX1434" fmla="*/ 163293 w 1410790"/>
                <a:gd name="connsiteY1434" fmla="*/ 353164 h 1262692"/>
                <a:gd name="connsiteX1435" fmla="*/ 160439 w 1410790"/>
                <a:gd name="connsiteY1435" fmla="*/ 375949 h 1262692"/>
                <a:gd name="connsiteX1436" fmla="*/ 160439 w 1410790"/>
                <a:gd name="connsiteY1436" fmla="*/ 381647 h 1262692"/>
                <a:gd name="connsiteX1437" fmla="*/ 161390 w 1410790"/>
                <a:gd name="connsiteY1437" fmla="*/ 384515 h 1262692"/>
                <a:gd name="connsiteX1438" fmla="*/ 162341 w 1410790"/>
                <a:gd name="connsiteY1438" fmla="*/ 385442 h 1262692"/>
                <a:gd name="connsiteX1439" fmla="*/ 160439 w 1410790"/>
                <a:gd name="connsiteY1439" fmla="*/ 390207 h 1262692"/>
                <a:gd name="connsiteX1440" fmla="*/ 158541 w 1410790"/>
                <a:gd name="connsiteY1440" fmla="*/ 392110 h 1262692"/>
                <a:gd name="connsiteX1441" fmla="*/ 158541 w 1410790"/>
                <a:gd name="connsiteY1441" fmla="*/ 394008 h 1262692"/>
                <a:gd name="connsiteX1442" fmla="*/ 155712 w 1410790"/>
                <a:gd name="connsiteY1442" fmla="*/ 399705 h 1262692"/>
                <a:gd name="connsiteX1443" fmla="*/ 153815 w 1410790"/>
                <a:gd name="connsiteY1443" fmla="*/ 401602 h 1262692"/>
                <a:gd name="connsiteX1444" fmla="*/ 150946 w 1410790"/>
                <a:gd name="connsiteY1444" fmla="*/ 412031 h 1262692"/>
                <a:gd name="connsiteX1445" fmla="*/ 156644 w 1410790"/>
                <a:gd name="connsiteY1445" fmla="*/ 412997 h 1262692"/>
                <a:gd name="connsiteX1446" fmla="*/ 159493 w 1410790"/>
                <a:gd name="connsiteY1446" fmla="*/ 412997 h 1262692"/>
                <a:gd name="connsiteX1447" fmla="*/ 161390 w 1410790"/>
                <a:gd name="connsiteY1447" fmla="*/ 412031 h 1262692"/>
                <a:gd name="connsiteX1448" fmla="*/ 162341 w 1410790"/>
                <a:gd name="connsiteY1448" fmla="*/ 411099 h 1262692"/>
                <a:gd name="connsiteX1449" fmla="*/ 166136 w 1410790"/>
                <a:gd name="connsiteY1449" fmla="*/ 409197 h 1262692"/>
                <a:gd name="connsiteX1450" fmla="*/ 168985 w 1410790"/>
                <a:gd name="connsiteY1450" fmla="*/ 404431 h 1262692"/>
                <a:gd name="connsiteX1451" fmla="*/ 169936 w 1410790"/>
                <a:gd name="connsiteY1451" fmla="*/ 406329 h 1262692"/>
                <a:gd name="connsiteX1452" fmla="*/ 169936 w 1410790"/>
                <a:gd name="connsiteY1452" fmla="*/ 407300 h 1262692"/>
                <a:gd name="connsiteX1453" fmla="*/ 168039 w 1410790"/>
                <a:gd name="connsiteY1453" fmla="*/ 409197 h 1262692"/>
                <a:gd name="connsiteX1454" fmla="*/ 168039 w 1410790"/>
                <a:gd name="connsiteY1454" fmla="*/ 414900 h 1262692"/>
                <a:gd name="connsiteX1455" fmla="*/ 168985 w 1410790"/>
                <a:gd name="connsiteY1455" fmla="*/ 416797 h 1262692"/>
                <a:gd name="connsiteX1456" fmla="*/ 168039 w 1410790"/>
                <a:gd name="connsiteY1456" fmla="*/ 418690 h 1262692"/>
                <a:gd name="connsiteX1457" fmla="*/ 167087 w 1410790"/>
                <a:gd name="connsiteY1457" fmla="*/ 420592 h 1262692"/>
                <a:gd name="connsiteX1458" fmla="*/ 166136 w 1410790"/>
                <a:gd name="connsiteY1458" fmla="*/ 420592 h 1262692"/>
                <a:gd name="connsiteX1459" fmla="*/ 166136 w 1410790"/>
                <a:gd name="connsiteY1459" fmla="*/ 417724 h 1262692"/>
                <a:gd name="connsiteX1460" fmla="*/ 165190 w 1410790"/>
                <a:gd name="connsiteY1460" fmla="*/ 417724 h 1262692"/>
                <a:gd name="connsiteX1461" fmla="*/ 163293 w 1410790"/>
                <a:gd name="connsiteY1461" fmla="*/ 417724 h 1262692"/>
                <a:gd name="connsiteX1462" fmla="*/ 160439 w 1410790"/>
                <a:gd name="connsiteY1462" fmla="*/ 419626 h 1262692"/>
                <a:gd name="connsiteX1463" fmla="*/ 163293 w 1410790"/>
                <a:gd name="connsiteY1463" fmla="*/ 422489 h 1262692"/>
                <a:gd name="connsiteX1464" fmla="*/ 162341 w 1410790"/>
                <a:gd name="connsiteY1464" fmla="*/ 424392 h 1262692"/>
                <a:gd name="connsiteX1465" fmla="*/ 162341 w 1410790"/>
                <a:gd name="connsiteY1465" fmla="*/ 425318 h 1262692"/>
                <a:gd name="connsiteX1466" fmla="*/ 162341 w 1410790"/>
                <a:gd name="connsiteY1466" fmla="*/ 428187 h 1262692"/>
                <a:gd name="connsiteX1467" fmla="*/ 162341 w 1410790"/>
                <a:gd name="connsiteY1467" fmla="*/ 429118 h 1262692"/>
                <a:gd name="connsiteX1468" fmla="*/ 166136 w 1410790"/>
                <a:gd name="connsiteY1468" fmla="*/ 430084 h 1262692"/>
                <a:gd name="connsiteX1469" fmla="*/ 166136 w 1410790"/>
                <a:gd name="connsiteY1469" fmla="*/ 428187 h 1262692"/>
                <a:gd name="connsiteX1470" fmla="*/ 169936 w 1410790"/>
                <a:gd name="connsiteY1470" fmla="*/ 426289 h 1262692"/>
                <a:gd name="connsiteX1471" fmla="*/ 169936 w 1410790"/>
                <a:gd name="connsiteY1471" fmla="*/ 427221 h 1262692"/>
                <a:gd name="connsiteX1472" fmla="*/ 172785 w 1410790"/>
                <a:gd name="connsiteY1472" fmla="*/ 429118 h 1262692"/>
                <a:gd name="connsiteX1473" fmla="*/ 173731 w 1410790"/>
                <a:gd name="connsiteY1473" fmla="*/ 431021 h 1262692"/>
                <a:gd name="connsiteX1474" fmla="*/ 176585 w 1410790"/>
                <a:gd name="connsiteY1474" fmla="*/ 427221 h 1262692"/>
                <a:gd name="connsiteX1475" fmla="*/ 177531 w 1410790"/>
                <a:gd name="connsiteY1475" fmla="*/ 426289 h 1262692"/>
                <a:gd name="connsiteX1476" fmla="*/ 180380 w 1410790"/>
                <a:gd name="connsiteY1476" fmla="*/ 427221 h 1262692"/>
                <a:gd name="connsiteX1477" fmla="*/ 181331 w 1410790"/>
                <a:gd name="connsiteY1477" fmla="*/ 427221 h 1262692"/>
                <a:gd name="connsiteX1478" fmla="*/ 182282 w 1410790"/>
                <a:gd name="connsiteY1478" fmla="*/ 428187 h 1262692"/>
                <a:gd name="connsiteX1479" fmla="*/ 182282 w 1410790"/>
                <a:gd name="connsiteY1479" fmla="*/ 429118 h 1262692"/>
                <a:gd name="connsiteX1480" fmla="*/ 179429 w 1410790"/>
                <a:gd name="connsiteY1480" fmla="*/ 431021 h 1262692"/>
                <a:gd name="connsiteX1481" fmla="*/ 179429 w 1410790"/>
                <a:gd name="connsiteY1481" fmla="*/ 431987 h 1262692"/>
                <a:gd name="connsiteX1482" fmla="*/ 181331 w 1410790"/>
                <a:gd name="connsiteY1482" fmla="*/ 433884 h 1262692"/>
                <a:gd name="connsiteX1483" fmla="*/ 182282 w 1410790"/>
                <a:gd name="connsiteY1483" fmla="*/ 434816 h 1262692"/>
                <a:gd name="connsiteX1484" fmla="*/ 180380 w 1410790"/>
                <a:gd name="connsiteY1484" fmla="*/ 441479 h 1262692"/>
                <a:gd name="connsiteX1485" fmla="*/ 181331 w 1410790"/>
                <a:gd name="connsiteY1485" fmla="*/ 442410 h 1262692"/>
                <a:gd name="connsiteX1486" fmla="*/ 184180 w 1410790"/>
                <a:gd name="connsiteY1486" fmla="*/ 445284 h 1262692"/>
                <a:gd name="connsiteX1487" fmla="*/ 186077 w 1410790"/>
                <a:gd name="connsiteY1487" fmla="*/ 443382 h 1262692"/>
                <a:gd name="connsiteX1488" fmla="*/ 187975 w 1410790"/>
                <a:gd name="connsiteY1488" fmla="*/ 436713 h 1262692"/>
                <a:gd name="connsiteX1489" fmla="*/ 188926 w 1410790"/>
                <a:gd name="connsiteY1489" fmla="*/ 435787 h 1262692"/>
                <a:gd name="connsiteX1490" fmla="*/ 189877 w 1410790"/>
                <a:gd name="connsiteY1490" fmla="*/ 433884 h 1262692"/>
                <a:gd name="connsiteX1491" fmla="*/ 191775 w 1410790"/>
                <a:gd name="connsiteY1491" fmla="*/ 431987 h 1262692"/>
                <a:gd name="connsiteX1492" fmla="*/ 192726 w 1410790"/>
                <a:gd name="connsiteY1492" fmla="*/ 431021 h 1262692"/>
                <a:gd name="connsiteX1493" fmla="*/ 193672 w 1410790"/>
                <a:gd name="connsiteY1493" fmla="*/ 429118 h 1262692"/>
                <a:gd name="connsiteX1494" fmla="*/ 192726 w 1410790"/>
                <a:gd name="connsiteY1494" fmla="*/ 424392 h 1262692"/>
                <a:gd name="connsiteX1495" fmla="*/ 196521 w 1410790"/>
                <a:gd name="connsiteY1495" fmla="*/ 421523 h 1262692"/>
                <a:gd name="connsiteX1496" fmla="*/ 199369 w 1410790"/>
                <a:gd name="connsiteY1496" fmla="*/ 419626 h 1262692"/>
                <a:gd name="connsiteX1497" fmla="*/ 200321 w 1410790"/>
                <a:gd name="connsiteY1497" fmla="*/ 418690 h 1262692"/>
                <a:gd name="connsiteX1498" fmla="*/ 203164 w 1410790"/>
                <a:gd name="connsiteY1498" fmla="*/ 420592 h 1262692"/>
                <a:gd name="connsiteX1499" fmla="*/ 203164 w 1410790"/>
                <a:gd name="connsiteY1499" fmla="*/ 421523 h 1262692"/>
                <a:gd name="connsiteX1500" fmla="*/ 200321 w 1410790"/>
                <a:gd name="connsiteY1500" fmla="*/ 426289 h 1262692"/>
                <a:gd name="connsiteX1501" fmla="*/ 199369 w 1410790"/>
                <a:gd name="connsiteY1501" fmla="*/ 430084 h 1262692"/>
                <a:gd name="connsiteX1502" fmla="*/ 198418 w 1410790"/>
                <a:gd name="connsiteY1502" fmla="*/ 431021 h 1262692"/>
                <a:gd name="connsiteX1503" fmla="*/ 198418 w 1410790"/>
                <a:gd name="connsiteY1503" fmla="*/ 433884 h 1262692"/>
                <a:gd name="connsiteX1504" fmla="*/ 197472 w 1410790"/>
                <a:gd name="connsiteY1504" fmla="*/ 434816 h 1262692"/>
                <a:gd name="connsiteX1505" fmla="*/ 197472 w 1410790"/>
                <a:gd name="connsiteY1505" fmla="*/ 440513 h 1262692"/>
                <a:gd name="connsiteX1506" fmla="*/ 201272 w 1410790"/>
                <a:gd name="connsiteY1506" fmla="*/ 441479 h 1262692"/>
                <a:gd name="connsiteX1507" fmla="*/ 202218 w 1410790"/>
                <a:gd name="connsiteY1507" fmla="*/ 440513 h 1262692"/>
                <a:gd name="connsiteX1508" fmla="*/ 204116 w 1410790"/>
                <a:gd name="connsiteY1508" fmla="*/ 433884 h 1262692"/>
                <a:gd name="connsiteX1509" fmla="*/ 205067 w 1410790"/>
                <a:gd name="connsiteY1509" fmla="*/ 431987 h 1262692"/>
                <a:gd name="connsiteX1510" fmla="*/ 206964 w 1410790"/>
                <a:gd name="connsiteY1510" fmla="*/ 429118 h 1262692"/>
                <a:gd name="connsiteX1511" fmla="*/ 209813 w 1410790"/>
                <a:gd name="connsiteY1511" fmla="*/ 432913 h 1262692"/>
                <a:gd name="connsiteX1512" fmla="*/ 213613 w 1410790"/>
                <a:gd name="connsiteY1512" fmla="*/ 435787 h 1262692"/>
                <a:gd name="connsiteX1513" fmla="*/ 213613 w 1410790"/>
                <a:gd name="connsiteY1513" fmla="*/ 437679 h 1262692"/>
                <a:gd name="connsiteX1514" fmla="*/ 213613 w 1410790"/>
                <a:gd name="connsiteY1514" fmla="*/ 438616 h 1262692"/>
                <a:gd name="connsiteX1515" fmla="*/ 212662 w 1410790"/>
                <a:gd name="connsiteY1515" fmla="*/ 439582 h 1262692"/>
                <a:gd name="connsiteX1516" fmla="*/ 212662 w 1410790"/>
                <a:gd name="connsiteY1516" fmla="*/ 440513 h 1262692"/>
                <a:gd name="connsiteX1517" fmla="*/ 215510 w 1410790"/>
                <a:gd name="connsiteY1517" fmla="*/ 443382 h 1262692"/>
                <a:gd name="connsiteX1518" fmla="*/ 215510 w 1410790"/>
                <a:gd name="connsiteY1518" fmla="*/ 450010 h 1262692"/>
                <a:gd name="connsiteX1519" fmla="*/ 212662 w 1410790"/>
                <a:gd name="connsiteY1519" fmla="*/ 450957 h 1262692"/>
                <a:gd name="connsiteX1520" fmla="*/ 210764 w 1410790"/>
                <a:gd name="connsiteY1520" fmla="*/ 451903 h 1262692"/>
                <a:gd name="connsiteX1521" fmla="*/ 208862 w 1410790"/>
                <a:gd name="connsiteY1521" fmla="*/ 454756 h 1262692"/>
                <a:gd name="connsiteX1522" fmla="*/ 210764 w 1410790"/>
                <a:gd name="connsiteY1522" fmla="*/ 455703 h 1262692"/>
                <a:gd name="connsiteX1523" fmla="*/ 207916 w 1410790"/>
                <a:gd name="connsiteY1523" fmla="*/ 459503 h 1262692"/>
                <a:gd name="connsiteX1524" fmla="*/ 206964 w 1410790"/>
                <a:gd name="connsiteY1524" fmla="*/ 459503 h 1262692"/>
                <a:gd name="connsiteX1525" fmla="*/ 204116 w 1410790"/>
                <a:gd name="connsiteY1525" fmla="*/ 459503 h 1262692"/>
                <a:gd name="connsiteX1526" fmla="*/ 204116 w 1410790"/>
                <a:gd name="connsiteY1526" fmla="*/ 461400 h 1262692"/>
                <a:gd name="connsiteX1527" fmla="*/ 202218 w 1410790"/>
                <a:gd name="connsiteY1527" fmla="*/ 464249 h 1262692"/>
                <a:gd name="connsiteX1528" fmla="*/ 203164 w 1410790"/>
                <a:gd name="connsiteY1528" fmla="*/ 465200 h 1262692"/>
                <a:gd name="connsiteX1529" fmla="*/ 205067 w 1410790"/>
                <a:gd name="connsiteY1529" fmla="*/ 466146 h 1262692"/>
                <a:gd name="connsiteX1530" fmla="*/ 206018 w 1410790"/>
                <a:gd name="connsiteY1530" fmla="*/ 465200 h 1262692"/>
                <a:gd name="connsiteX1531" fmla="*/ 207916 w 1410790"/>
                <a:gd name="connsiteY1531" fmla="*/ 464249 h 1262692"/>
                <a:gd name="connsiteX1532" fmla="*/ 209813 w 1410790"/>
                <a:gd name="connsiteY1532" fmla="*/ 464249 h 1262692"/>
                <a:gd name="connsiteX1533" fmla="*/ 210764 w 1410790"/>
                <a:gd name="connsiteY1533" fmla="*/ 467098 h 1262692"/>
                <a:gd name="connsiteX1534" fmla="*/ 210764 w 1410790"/>
                <a:gd name="connsiteY1534" fmla="*/ 472795 h 1262692"/>
                <a:gd name="connsiteX1535" fmla="*/ 209813 w 1410790"/>
                <a:gd name="connsiteY1535" fmla="*/ 473746 h 1262692"/>
                <a:gd name="connsiteX1536" fmla="*/ 208862 w 1410790"/>
                <a:gd name="connsiteY1536" fmla="*/ 474692 h 1262692"/>
                <a:gd name="connsiteX1537" fmla="*/ 209813 w 1410790"/>
                <a:gd name="connsiteY1537" fmla="*/ 476595 h 1262692"/>
                <a:gd name="connsiteX1538" fmla="*/ 210764 w 1410790"/>
                <a:gd name="connsiteY1538" fmla="*/ 477541 h 1262692"/>
                <a:gd name="connsiteX1539" fmla="*/ 210764 w 1410790"/>
                <a:gd name="connsiteY1539" fmla="*/ 479439 h 1262692"/>
                <a:gd name="connsiteX1540" fmla="*/ 213613 w 1410790"/>
                <a:gd name="connsiteY1540" fmla="*/ 481341 h 1262692"/>
                <a:gd name="connsiteX1541" fmla="*/ 216462 w 1410790"/>
                <a:gd name="connsiteY1541" fmla="*/ 479439 h 1262692"/>
                <a:gd name="connsiteX1542" fmla="*/ 220257 w 1410790"/>
                <a:gd name="connsiteY1542" fmla="*/ 479439 h 1262692"/>
                <a:gd name="connsiteX1543" fmla="*/ 221208 w 1410790"/>
                <a:gd name="connsiteY1543" fmla="*/ 480390 h 1262692"/>
                <a:gd name="connsiteX1544" fmla="*/ 223105 w 1410790"/>
                <a:gd name="connsiteY1544" fmla="*/ 481341 h 1262692"/>
                <a:gd name="connsiteX1545" fmla="*/ 227851 w 1410790"/>
                <a:gd name="connsiteY1545" fmla="*/ 481341 h 1262692"/>
                <a:gd name="connsiteX1546" fmla="*/ 232603 w 1410790"/>
                <a:gd name="connsiteY1546" fmla="*/ 481341 h 1262692"/>
                <a:gd name="connsiteX1547" fmla="*/ 230705 w 1410790"/>
                <a:gd name="connsiteY1547" fmla="*/ 476595 h 1262692"/>
                <a:gd name="connsiteX1548" fmla="*/ 227851 w 1410790"/>
                <a:gd name="connsiteY1548" fmla="*/ 471844 h 1262692"/>
                <a:gd name="connsiteX1549" fmla="*/ 226905 w 1410790"/>
                <a:gd name="connsiteY1549" fmla="*/ 469946 h 1262692"/>
                <a:gd name="connsiteX1550" fmla="*/ 225954 w 1410790"/>
                <a:gd name="connsiteY1550" fmla="*/ 469946 h 1262692"/>
                <a:gd name="connsiteX1551" fmla="*/ 225008 w 1410790"/>
                <a:gd name="connsiteY1551" fmla="*/ 469000 h 1262692"/>
                <a:gd name="connsiteX1552" fmla="*/ 225008 w 1410790"/>
                <a:gd name="connsiteY1552" fmla="*/ 466146 h 1262692"/>
                <a:gd name="connsiteX1553" fmla="*/ 227851 w 1410790"/>
                <a:gd name="connsiteY1553" fmla="*/ 462351 h 1262692"/>
                <a:gd name="connsiteX1554" fmla="*/ 227851 w 1410790"/>
                <a:gd name="connsiteY1554" fmla="*/ 461400 h 1262692"/>
                <a:gd name="connsiteX1555" fmla="*/ 229754 w 1410790"/>
                <a:gd name="connsiteY1555" fmla="*/ 459503 h 1262692"/>
                <a:gd name="connsiteX1556" fmla="*/ 233549 w 1410790"/>
                <a:gd name="connsiteY1556" fmla="*/ 456649 h 1262692"/>
                <a:gd name="connsiteX1557" fmla="*/ 235451 w 1410790"/>
                <a:gd name="connsiteY1557" fmla="*/ 454756 h 1262692"/>
                <a:gd name="connsiteX1558" fmla="*/ 240198 w 1410790"/>
                <a:gd name="connsiteY1558" fmla="*/ 453806 h 1262692"/>
                <a:gd name="connsiteX1559" fmla="*/ 241144 w 1410790"/>
                <a:gd name="connsiteY1559" fmla="*/ 453806 h 1262692"/>
                <a:gd name="connsiteX1560" fmla="*/ 243997 w 1410790"/>
                <a:gd name="connsiteY1560" fmla="*/ 451903 h 1262692"/>
                <a:gd name="connsiteX1561" fmla="*/ 244944 w 1410790"/>
                <a:gd name="connsiteY1561" fmla="*/ 451903 h 1262692"/>
                <a:gd name="connsiteX1562" fmla="*/ 245895 w 1410790"/>
                <a:gd name="connsiteY1562" fmla="*/ 450957 h 1262692"/>
                <a:gd name="connsiteX1563" fmla="*/ 247792 w 1410790"/>
                <a:gd name="connsiteY1563" fmla="*/ 449074 h 1262692"/>
                <a:gd name="connsiteX1564" fmla="*/ 251592 w 1410790"/>
                <a:gd name="connsiteY1564" fmla="*/ 441479 h 1262692"/>
                <a:gd name="connsiteX1565" fmla="*/ 254441 w 1410790"/>
                <a:gd name="connsiteY1565" fmla="*/ 435787 h 1262692"/>
                <a:gd name="connsiteX1566" fmla="*/ 254441 w 1410790"/>
                <a:gd name="connsiteY1566" fmla="*/ 433884 h 1262692"/>
                <a:gd name="connsiteX1567" fmla="*/ 255387 w 1410790"/>
                <a:gd name="connsiteY1567" fmla="*/ 432913 h 1262692"/>
                <a:gd name="connsiteX1568" fmla="*/ 257285 w 1410790"/>
                <a:gd name="connsiteY1568" fmla="*/ 432913 h 1262692"/>
                <a:gd name="connsiteX1569" fmla="*/ 259187 w 1410790"/>
                <a:gd name="connsiteY1569" fmla="*/ 431987 h 1262692"/>
                <a:gd name="connsiteX1570" fmla="*/ 254441 w 1410790"/>
                <a:gd name="connsiteY1570" fmla="*/ 428187 h 1262692"/>
                <a:gd name="connsiteX1571" fmla="*/ 252539 w 1410790"/>
                <a:gd name="connsiteY1571" fmla="*/ 427221 h 1262692"/>
                <a:gd name="connsiteX1572" fmla="*/ 249695 w 1410790"/>
                <a:gd name="connsiteY1572" fmla="*/ 417724 h 1262692"/>
                <a:gd name="connsiteX1573" fmla="*/ 253490 w 1410790"/>
                <a:gd name="connsiteY1573" fmla="*/ 417724 h 1262692"/>
                <a:gd name="connsiteX1574" fmla="*/ 256339 w 1410790"/>
                <a:gd name="connsiteY1574" fmla="*/ 415826 h 1262692"/>
                <a:gd name="connsiteX1575" fmla="*/ 257285 w 1410790"/>
                <a:gd name="connsiteY1575" fmla="*/ 415826 h 1262692"/>
                <a:gd name="connsiteX1576" fmla="*/ 260133 w 1410790"/>
                <a:gd name="connsiteY1576" fmla="*/ 414900 h 1262692"/>
                <a:gd name="connsiteX1577" fmla="*/ 262036 w 1410790"/>
                <a:gd name="connsiteY1577" fmla="*/ 413923 h 1262692"/>
                <a:gd name="connsiteX1578" fmla="*/ 263933 w 1410790"/>
                <a:gd name="connsiteY1578" fmla="*/ 410129 h 1262692"/>
                <a:gd name="connsiteX1579" fmla="*/ 265831 w 1410790"/>
                <a:gd name="connsiteY1579" fmla="*/ 405402 h 1262692"/>
                <a:gd name="connsiteX1580" fmla="*/ 264880 w 1410790"/>
                <a:gd name="connsiteY1580" fmla="*/ 404431 h 1262692"/>
                <a:gd name="connsiteX1581" fmla="*/ 264880 w 1410790"/>
                <a:gd name="connsiteY1581" fmla="*/ 404431 h 1262692"/>
                <a:gd name="connsiteX1582" fmla="*/ 263933 w 1410790"/>
                <a:gd name="connsiteY1582" fmla="*/ 403505 h 1262692"/>
                <a:gd name="connsiteX1583" fmla="*/ 262036 w 1410790"/>
                <a:gd name="connsiteY1583" fmla="*/ 403505 h 1262692"/>
                <a:gd name="connsiteX1584" fmla="*/ 258236 w 1410790"/>
                <a:gd name="connsiteY1584" fmla="*/ 403505 h 1262692"/>
                <a:gd name="connsiteX1585" fmla="*/ 255387 w 1410790"/>
                <a:gd name="connsiteY1585" fmla="*/ 401602 h 1262692"/>
                <a:gd name="connsiteX1586" fmla="*/ 251592 w 1410790"/>
                <a:gd name="connsiteY1586" fmla="*/ 400636 h 1262692"/>
                <a:gd name="connsiteX1587" fmla="*/ 250641 w 1410790"/>
                <a:gd name="connsiteY1587" fmla="*/ 400636 h 1262692"/>
                <a:gd name="connsiteX1588" fmla="*/ 243046 w 1410790"/>
                <a:gd name="connsiteY1588" fmla="*/ 399705 h 1262692"/>
                <a:gd name="connsiteX1589" fmla="*/ 240198 w 1410790"/>
                <a:gd name="connsiteY1589" fmla="*/ 399705 h 1262692"/>
                <a:gd name="connsiteX1590" fmla="*/ 237349 w 1410790"/>
                <a:gd name="connsiteY1590" fmla="*/ 398734 h 1262692"/>
                <a:gd name="connsiteX1591" fmla="*/ 236398 w 1410790"/>
                <a:gd name="connsiteY1591" fmla="*/ 397807 h 1262692"/>
                <a:gd name="connsiteX1592" fmla="*/ 232603 w 1410790"/>
                <a:gd name="connsiteY1592" fmla="*/ 397807 h 1262692"/>
                <a:gd name="connsiteX1593" fmla="*/ 230705 w 1410790"/>
                <a:gd name="connsiteY1593" fmla="*/ 398734 h 1262692"/>
                <a:gd name="connsiteX1594" fmla="*/ 227851 w 1410790"/>
                <a:gd name="connsiteY1594" fmla="*/ 397807 h 1262692"/>
                <a:gd name="connsiteX1595" fmla="*/ 226905 w 1410790"/>
                <a:gd name="connsiteY1595" fmla="*/ 396836 h 1262692"/>
                <a:gd name="connsiteX1596" fmla="*/ 226905 w 1410790"/>
                <a:gd name="connsiteY1596" fmla="*/ 395910 h 1262692"/>
                <a:gd name="connsiteX1597" fmla="*/ 225954 w 1410790"/>
                <a:gd name="connsiteY1597" fmla="*/ 394939 h 1262692"/>
                <a:gd name="connsiteX1598" fmla="*/ 224057 w 1410790"/>
                <a:gd name="connsiteY1598" fmla="*/ 392110 h 1262692"/>
                <a:gd name="connsiteX1599" fmla="*/ 223105 w 1410790"/>
                <a:gd name="connsiteY1599" fmla="*/ 389241 h 1262692"/>
                <a:gd name="connsiteX1600" fmla="*/ 216462 w 1410790"/>
                <a:gd name="connsiteY1600" fmla="*/ 375018 h 1262692"/>
                <a:gd name="connsiteX1601" fmla="*/ 212662 w 1410790"/>
                <a:gd name="connsiteY1601" fmla="*/ 367423 h 1262692"/>
                <a:gd name="connsiteX1602" fmla="*/ 211715 w 1410790"/>
                <a:gd name="connsiteY1602" fmla="*/ 367423 h 1262692"/>
                <a:gd name="connsiteX1603" fmla="*/ 209813 w 1410790"/>
                <a:gd name="connsiteY1603" fmla="*/ 367423 h 1262692"/>
                <a:gd name="connsiteX1604" fmla="*/ 207916 w 1410790"/>
                <a:gd name="connsiteY1604" fmla="*/ 368354 h 1262692"/>
                <a:gd name="connsiteX1605" fmla="*/ 206018 w 1410790"/>
                <a:gd name="connsiteY1605" fmla="*/ 367423 h 1262692"/>
                <a:gd name="connsiteX1606" fmla="*/ 204116 w 1410790"/>
                <a:gd name="connsiteY1606" fmla="*/ 366452 h 1262692"/>
                <a:gd name="connsiteX1607" fmla="*/ 203164 w 1410790"/>
                <a:gd name="connsiteY1607" fmla="*/ 365525 h 1262692"/>
                <a:gd name="connsiteX1608" fmla="*/ 200321 w 1410790"/>
                <a:gd name="connsiteY1608" fmla="*/ 361726 h 1262692"/>
                <a:gd name="connsiteX1609" fmla="*/ 200321 w 1410790"/>
                <a:gd name="connsiteY1609" fmla="*/ 360759 h 1262692"/>
                <a:gd name="connsiteX1610" fmla="*/ 199369 w 1410790"/>
                <a:gd name="connsiteY1610" fmla="*/ 359823 h 1262692"/>
                <a:gd name="connsiteX1611" fmla="*/ 197472 w 1410790"/>
                <a:gd name="connsiteY1611" fmla="*/ 355062 h 1262692"/>
                <a:gd name="connsiteX1612" fmla="*/ 195574 w 1410790"/>
                <a:gd name="connsiteY1612" fmla="*/ 353164 h 1262692"/>
                <a:gd name="connsiteX1613" fmla="*/ 195574 w 1410790"/>
                <a:gd name="connsiteY1613" fmla="*/ 352228 h 1262692"/>
                <a:gd name="connsiteX1614" fmla="*/ 192726 w 1410790"/>
                <a:gd name="connsiteY1614" fmla="*/ 348433 h 1262692"/>
                <a:gd name="connsiteX1615" fmla="*/ 190823 w 1410790"/>
                <a:gd name="connsiteY1615" fmla="*/ 346536 h 1262692"/>
                <a:gd name="connsiteX1616" fmla="*/ 189877 w 1410790"/>
                <a:gd name="connsiteY1616" fmla="*/ 345570 h 1262692"/>
                <a:gd name="connsiteX1617" fmla="*/ 188926 w 1410790"/>
                <a:gd name="connsiteY1617" fmla="*/ 345570 h 1262692"/>
                <a:gd name="connsiteX1618" fmla="*/ 187975 w 1410790"/>
                <a:gd name="connsiteY1618" fmla="*/ 344633 h 1262692"/>
                <a:gd name="connsiteX1619" fmla="*/ 187028 w 1410790"/>
                <a:gd name="connsiteY1619" fmla="*/ 343667 h 1262692"/>
                <a:gd name="connsiteX1620" fmla="*/ 186077 w 1410790"/>
                <a:gd name="connsiteY1620" fmla="*/ 339867 h 1262692"/>
                <a:gd name="connsiteX1621" fmla="*/ 183228 w 1410790"/>
                <a:gd name="connsiteY1621" fmla="*/ 336082 h 1262692"/>
                <a:gd name="connsiteX1622" fmla="*/ 181331 w 1410790"/>
                <a:gd name="connsiteY1622" fmla="*/ 333239 h 1262692"/>
                <a:gd name="connsiteX1623" fmla="*/ 175634 w 1410790"/>
                <a:gd name="connsiteY1623" fmla="*/ 332292 h 1262692"/>
                <a:gd name="connsiteX1624" fmla="*/ 174682 w 1410790"/>
                <a:gd name="connsiteY1624" fmla="*/ 328492 h 1262692"/>
                <a:gd name="connsiteX1625" fmla="*/ 173731 w 1410790"/>
                <a:gd name="connsiteY1625" fmla="*/ 327546 h 1262692"/>
                <a:gd name="connsiteX1626" fmla="*/ 171834 w 1410790"/>
                <a:gd name="connsiteY1626" fmla="*/ 322800 h 1262692"/>
                <a:gd name="connsiteX1627" fmla="*/ 168039 w 1410790"/>
                <a:gd name="connsiteY1627" fmla="*/ 318049 h 1262692"/>
                <a:gd name="connsiteX1628" fmla="*/ 160439 w 1410790"/>
                <a:gd name="connsiteY1628" fmla="*/ 315205 h 1262692"/>
                <a:gd name="connsiteX1629" fmla="*/ 158541 w 1410790"/>
                <a:gd name="connsiteY1629" fmla="*/ 312351 h 1262692"/>
                <a:gd name="connsiteX1630" fmla="*/ 160439 w 1410790"/>
                <a:gd name="connsiteY1630" fmla="*/ 310459 h 1262692"/>
                <a:gd name="connsiteX1631" fmla="*/ 163293 w 1410790"/>
                <a:gd name="connsiteY1631" fmla="*/ 309503 h 1262692"/>
                <a:gd name="connsiteX1632" fmla="*/ 164239 w 1410790"/>
                <a:gd name="connsiteY1632" fmla="*/ 309503 h 1262692"/>
                <a:gd name="connsiteX1633" fmla="*/ 165190 w 1410790"/>
                <a:gd name="connsiteY1633" fmla="*/ 309503 h 1262692"/>
                <a:gd name="connsiteX1634" fmla="*/ 166136 w 1410790"/>
                <a:gd name="connsiteY1634" fmla="*/ 309503 h 1262692"/>
                <a:gd name="connsiteX1635" fmla="*/ 172785 w 1410790"/>
                <a:gd name="connsiteY1635" fmla="*/ 309503 h 1262692"/>
                <a:gd name="connsiteX1636" fmla="*/ 177531 w 1410790"/>
                <a:gd name="connsiteY1636" fmla="*/ 307605 h 1262692"/>
                <a:gd name="connsiteX1637" fmla="*/ 178482 w 1410790"/>
                <a:gd name="connsiteY1637" fmla="*/ 306659 h 1262692"/>
                <a:gd name="connsiteX1638" fmla="*/ 180380 w 1410790"/>
                <a:gd name="connsiteY1638" fmla="*/ 305708 h 1262692"/>
                <a:gd name="connsiteX1639" fmla="*/ 182282 w 1410790"/>
                <a:gd name="connsiteY1639" fmla="*/ 301908 h 1262692"/>
                <a:gd name="connsiteX1640" fmla="*/ 185126 w 1410790"/>
                <a:gd name="connsiteY1640" fmla="*/ 300961 h 1262692"/>
                <a:gd name="connsiteX1641" fmla="*/ 191775 w 1410790"/>
                <a:gd name="connsiteY1641" fmla="*/ 290513 h 1262692"/>
                <a:gd name="connsiteX1642" fmla="*/ 190823 w 1410790"/>
                <a:gd name="connsiteY1642" fmla="*/ 287669 h 1262692"/>
                <a:gd name="connsiteX1643" fmla="*/ 187975 w 1410790"/>
                <a:gd name="connsiteY1643" fmla="*/ 289567 h 1262692"/>
                <a:gd name="connsiteX1644" fmla="*/ 187028 w 1410790"/>
                <a:gd name="connsiteY1644" fmla="*/ 290513 h 1262692"/>
                <a:gd name="connsiteX1645" fmla="*/ 184180 w 1410790"/>
                <a:gd name="connsiteY1645" fmla="*/ 294313 h 1262692"/>
                <a:gd name="connsiteX1646" fmla="*/ 183228 w 1410790"/>
                <a:gd name="connsiteY1646" fmla="*/ 297161 h 1262692"/>
                <a:gd name="connsiteX1647" fmla="*/ 181331 w 1410790"/>
                <a:gd name="connsiteY1647" fmla="*/ 300010 h 1262692"/>
                <a:gd name="connsiteX1648" fmla="*/ 179429 w 1410790"/>
                <a:gd name="connsiteY1648" fmla="*/ 300961 h 1262692"/>
                <a:gd name="connsiteX1649" fmla="*/ 177531 w 1410790"/>
                <a:gd name="connsiteY1649" fmla="*/ 302859 h 1262692"/>
                <a:gd name="connsiteX1650" fmla="*/ 176585 w 1410790"/>
                <a:gd name="connsiteY1650" fmla="*/ 303810 h 1262692"/>
                <a:gd name="connsiteX1651" fmla="*/ 174682 w 1410790"/>
                <a:gd name="connsiteY1651" fmla="*/ 303810 h 1262692"/>
                <a:gd name="connsiteX1652" fmla="*/ 168985 w 1410790"/>
                <a:gd name="connsiteY1652" fmla="*/ 304756 h 1262692"/>
                <a:gd name="connsiteX1653" fmla="*/ 166136 w 1410790"/>
                <a:gd name="connsiteY1653" fmla="*/ 305708 h 1262692"/>
                <a:gd name="connsiteX1654" fmla="*/ 165190 w 1410790"/>
                <a:gd name="connsiteY1654" fmla="*/ 305708 h 1262692"/>
                <a:gd name="connsiteX1655" fmla="*/ 159493 w 1410790"/>
                <a:gd name="connsiteY1655" fmla="*/ 306659 h 1262692"/>
                <a:gd name="connsiteX1656" fmla="*/ 158541 w 1410790"/>
                <a:gd name="connsiteY1656" fmla="*/ 307605 h 1262692"/>
                <a:gd name="connsiteX1657" fmla="*/ 157595 w 1410790"/>
                <a:gd name="connsiteY1657" fmla="*/ 308556 h 1262692"/>
                <a:gd name="connsiteX1658" fmla="*/ 154741 w 1410790"/>
                <a:gd name="connsiteY1658" fmla="*/ 308556 h 1262692"/>
                <a:gd name="connsiteX1659" fmla="*/ 153815 w 1410790"/>
                <a:gd name="connsiteY1659" fmla="*/ 308556 h 1262692"/>
                <a:gd name="connsiteX1660" fmla="*/ 152844 w 1410790"/>
                <a:gd name="connsiteY1660" fmla="*/ 310459 h 1262692"/>
                <a:gd name="connsiteX1661" fmla="*/ 150946 w 1410790"/>
                <a:gd name="connsiteY1661" fmla="*/ 312351 h 1262692"/>
                <a:gd name="connsiteX1662" fmla="*/ 150015 w 1410790"/>
                <a:gd name="connsiteY1662" fmla="*/ 312351 h 1262692"/>
                <a:gd name="connsiteX1663" fmla="*/ 147152 w 1410790"/>
                <a:gd name="connsiteY1663" fmla="*/ 314249 h 1262692"/>
                <a:gd name="connsiteX1664" fmla="*/ 144318 w 1410790"/>
                <a:gd name="connsiteY1664" fmla="*/ 316151 h 1262692"/>
                <a:gd name="connsiteX1665" fmla="*/ 143352 w 1410790"/>
                <a:gd name="connsiteY1665" fmla="*/ 318049 h 1262692"/>
                <a:gd name="connsiteX1666" fmla="*/ 139557 w 1410790"/>
                <a:gd name="connsiteY1666" fmla="*/ 319000 h 1262692"/>
                <a:gd name="connsiteX1667" fmla="*/ 136723 w 1410790"/>
                <a:gd name="connsiteY1667" fmla="*/ 320897 h 1262692"/>
                <a:gd name="connsiteX1668" fmla="*/ 133859 w 1410790"/>
                <a:gd name="connsiteY1668" fmla="*/ 320897 h 1262692"/>
                <a:gd name="connsiteX1669" fmla="*/ 130059 w 1410790"/>
                <a:gd name="connsiteY1669" fmla="*/ 321839 h 1262692"/>
                <a:gd name="connsiteX1670" fmla="*/ 129128 w 1410790"/>
                <a:gd name="connsiteY1670" fmla="*/ 321839 h 1262692"/>
                <a:gd name="connsiteX1671" fmla="*/ 127230 w 1410790"/>
                <a:gd name="connsiteY1671" fmla="*/ 318049 h 1262692"/>
                <a:gd name="connsiteX1672" fmla="*/ 127230 w 1410790"/>
                <a:gd name="connsiteY1672" fmla="*/ 313302 h 1262692"/>
                <a:gd name="connsiteX1673" fmla="*/ 125328 w 1410790"/>
                <a:gd name="connsiteY1673" fmla="*/ 312351 h 1262692"/>
                <a:gd name="connsiteX1674" fmla="*/ 124382 w 1410790"/>
                <a:gd name="connsiteY1674" fmla="*/ 313302 h 1262692"/>
                <a:gd name="connsiteX1675" fmla="*/ 123431 w 1410790"/>
                <a:gd name="connsiteY1675" fmla="*/ 313302 h 1262692"/>
                <a:gd name="connsiteX1676" fmla="*/ 123431 w 1410790"/>
                <a:gd name="connsiteY1676" fmla="*/ 308556 h 1262692"/>
                <a:gd name="connsiteX1677" fmla="*/ 123431 w 1410790"/>
                <a:gd name="connsiteY1677" fmla="*/ 308556 h 1262692"/>
                <a:gd name="connsiteX1678" fmla="*/ 124382 w 1410790"/>
                <a:gd name="connsiteY1678" fmla="*/ 305708 h 1262692"/>
                <a:gd name="connsiteX1679" fmla="*/ 126279 w 1410790"/>
                <a:gd name="connsiteY1679" fmla="*/ 300010 h 1262692"/>
                <a:gd name="connsiteX1680" fmla="*/ 127230 w 1410790"/>
                <a:gd name="connsiteY1680" fmla="*/ 299064 h 1262692"/>
                <a:gd name="connsiteX1681" fmla="*/ 129128 w 1410790"/>
                <a:gd name="connsiteY1681" fmla="*/ 297161 h 1262692"/>
                <a:gd name="connsiteX1682" fmla="*/ 130059 w 1410790"/>
                <a:gd name="connsiteY1682" fmla="*/ 295264 h 1262692"/>
                <a:gd name="connsiteX1683" fmla="*/ 131025 w 1410790"/>
                <a:gd name="connsiteY1683" fmla="*/ 294313 h 1262692"/>
                <a:gd name="connsiteX1684" fmla="*/ 131957 w 1410790"/>
                <a:gd name="connsiteY1684" fmla="*/ 293362 h 1262692"/>
                <a:gd name="connsiteX1685" fmla="*/ 132928 w 1410790"/>
                <a:gd name="connsiteY1685" fmla="*/ 292415 h 1262692"/>
                <a:gd name="connsiteX1686" fmla="*/ 133859 w 1410790"/>
                <a:gd name="connsiteY1686" fmla="*/ 291469 h 1262692"/>
                <a:gd name="connsiteX1687" fmla="*/ 135757 w 1410790"/>
                <a:gd name="connsiteY1687" fmla="*/ 288615 h 1262692"/>
                <a:gd name="connsiteX1688" fmla="*/ 133859 w 1410790"/>
                <a:gd name="connsiteY1688" fmla="*/ 288615 h 1262692"/>
                <a:gd name="connsiteX1689" fmla="*/ 132928 w 1410790"/>
                <a:gd name="connsiteY1689" fmla="*/ 287669 h 1262692"/>
                <a:gd name="connsiteX1690" fmla="*/ 131025 w 1410790"/>
                <a:gd name="connsiteY1690" fmla="*/ 287669 h 1262692"/>
                <a:gd name="connsiteX1691" fmla="*/ 129128 w 1410790"/>
                <a:gd name="connsiteY1691" fmla="*/ 287669 h 1262692"/>
                <a:gd name="connsiteX1692" fmla="*/ 123431 w 1410790"/>
                <a:gd name="connsiteY1692" fmla="*/ 287669 h 1262692"/>
                <a:gd name="connsiteX1693" fmla="*/ 123431 w 1410790"/>
                <a:gd name="connsiteY1693" fmla="*/ 286718 h 1262692"/>
                <a:gd name="connsiteX1694" fmla="*/ 123431 w 1410790"/>
                <a:gd name="connsiteY1694" fmla="*/ 278172 h 1262692"/>
                <a:gd name="connsiteX1695" fmla="*/ 122479 w 1410790"/>
                <a:gd name="connsiteY1695" fmla="*/ 272479 h 1262692"/>
                <a:gd name="connsiteX1696" fmla="*/ 123431 w 1410790"/>
                <a:gd name="connsiteY1696" fmla="*/ 267728 h 1262692"/>
                <a:gd name="connsiteX1697" fmla="*/ 123431 w 1410790"/>
                <a:gd name="connsiteY1697" fmla="*/ 265831 h 1262692"/>
                <a:gd name="connsiteX1698" fmla="*/ 124382 w 1410790"/>
                <a:gd name="connsiteY1698" fmla="*/ 262982 h 1262692"/>
                <a:gd name="connsiteX1699" fmla="*/ 125328 w 1410790"/>
                <a:gd name="connsiteY1699" fmla="*/ 261085 h 1262692"/>
                <a:gd name="connsiteX1700" fmla="*/ 126279 w 1410790"/>
                <a:gd name="connsiteY1700" fmla="*/ 260133 h 1262692"/>
                <a:gd name="connsiteX1701" fmla="*/ 127230 w 1410790"/>
                <a:gd name="connsiteY1701" fmla="*/ 255382 h 1262692"/>
                <a:gd name="connsiteX1702" fmla="*/ 128162 w 1410790"/>
                <a:gd name="connsiteY1702" fmla="*/ 254436 h 1262692"/>
                <a:gd name="connsiteX1703" fmla="*/ 128162 w 1410790"/>
                <a:gd name="connsiteY1703" fmla="*/ 253490 h 1262692"/>
                <a:gd name="connsiteX1704" fmla="*/ 129128 w 1410790"/>
                <a:gd name="connsiteY1704" fmla="*/ 249690 h 1262692"/>
                <a:gd name="connsiteX1705" fmla="*/ 130059 w 1410790"/>
                <a:gd name="connsiteY1705" fmla="*/ 247787 h 1262692"/>
                <a:gd name="connsiteX1706" fmla="*/ 131025 w 1410790"/>
                <a:gd name="connsiteY1706" fmla="*/ 244944 h 1262692"/>
                <a:gd name="connsiteX1707" fmla="*/ 131957 w 1410790"/>
                <a:gd name="connsiteY1707" fmla="*/ 243992 h 1262692"/>
                <a:gd name="connsiteX1708" fmla="*/ 132928 w 1410790"/>
                <a:gd name="connsiteY1708" fmla="*/ 243041 h 1262692"/>
                <a:gd name="connsiteX1709" fmla="*/ 133859 w 1410790"/>
                <a:gd name="connsiteY1709" fmla="*/ 241144 h 1262692"/>
                <a:gd name="connsiteX1710" fmla="*/ 134825 w 1410790"/>
                <a:gd name="connsiteY1710" fmla="*/ 242095 h 1262692"/>
                <a:gd name="connsiteX1711" fmla="*/ 135757 w 1410790"/>
                <a:gd name="connsiteY1711" fmla="*/ 243041 h 1262692"/>
                <a:gd name="connsiteX1712" fmla="*/ 137654 w 1410790"/>
                <a:gd name="connsiteY1712" fmla="*/ 245890 h 1262692"/>
                <a:gd name="connsiteX1713" fmla="*/ 139557 w 1410790"/>
                <a:gd name="connsiteY1713" fmla="*/ 247787 h 1262692"/>
                <a:gd name="connsiteX1714" fmla="*/ 140523 w 1410790"/>
                <a:gd name="connsiteY1714" fmla="*/ 248743 h 1262692"/>
                <a:gd name="connsiteX1715" fmla="*/ 144318 w 1410790"/>
                <a:gd name="connsiteY1715" fmla="*/ 251587 h 1262692"/>
                <a:gd name="connsiteX1716" fmla="*/ 145249 w 1410790"/>
                <a:gd name="connsiteY1716" fmla="*/ 252539 h 1262692"/>
                <a:gd name="connsiteX1717" fmla="*/ 146220 w 1410790"/>
                <a:gd name="connsiteY1717" fmla="*/ 253490 h 1262692"/>
                <a:gd name="connsiteX1718" fmla="*/ 151918 w 1410790"/>
                <a:gd name="connsiteY1718" fmla="*/ 251587 h 1262692"/>
                <a:gd name="connsiteX1719" fmla="*/ 153815 w 1410790"/>
                <a:gd name="connsiteY1719" fmla="*/ 249690 h 1262692"/>
                <a:gd name="connsiteX1720" fmla="*/ 151918 w 1410790"/>
                <a:gd name="connsiteY1720" fmla="*/ 247787 h 1262692"/>
                <a:gd name="connsiteX1721" fmla="*/ 151918 w 1410790"/>
                <a:gd name="connsiteY1721" fmla="*/ 247787 h 1262692"/>
                <a:gd name="connsiteX1722" fmla="*/ 148118 w 1410790"/>
                <a:gd name="connsiteY1722" fmla="*/ 248743 h 1262692"/>
                <a:gd name="connsiteX1723" fmla="*/ 146220 w 1410790"/>
                <a:gd name="connsiteY1723" fmla="*/ 241144 h 1262692"/>
                <a:gd name="connsiteX1724" fmla="*/ 148118 w 1410790"/>
                <a:gd name="connsiteY1724" fmla="*/ 238295 h 1262692"/>
                <a:gd name="connsiteX1725" fmla="*/ 149049 w 1410790"/>
                <a:gd name="connsiteY1725" fmla="*/ 237349 h 1262692"/>
                <a:gd name="connsiteX1726" fmla="*/ 146220 w 1410790"/>
                <a:gd name="connsiteY1726" fmla="*/ 233549 h 1262692"/>
                <a:gd name="connsiteX1727" fmla="*/ 148118 w 1410790"/>
                <a:gd name="connsiteY1727" fmla="*/ 231646 h 1262692"/>
                <a:gd name="connsiteX1728" fmla="*/ 152844 w 1410790"/>
                <a:gd name="connsiteY1728" fmla="*/ 227851 h 1262692"/>
                <a:gd name="connsiteX1729" fmla="*/ 150015 w 1410790"/>
                <a:gd name="connsiteY1729" fmla="*/ 225954 h 1262692"/>
                <a:gd name="connsiteX1730" fmla="*/ 145249 w 1410790"/>
                <a:gd name="connsiteY1730" fmla="*/ 215510 h 1262692"/>
                <a:gd name="connsiteX1731" fmla="*/ 145249 w 1410790"/>
                <a:gd name="connsiteY1731" fmla="*/ 206018 h 1262692"/>
                <a:gd name="connsiteX1732" fmla="*/ 150015 w 1410790"/>
                <a:gd name="connsiteY1732" fmla="*/ 204115 h 1262692"/>
                <a:gd name="connsiteX1733" fmla="*/ 154741 w 1410790"/>
                <a:gd name="connsiteY1733" fmla="*/ 203184 h 1262692"/>
                <a:gd name="connsiteX1734" fmla="*/ 158541 w 1410790"/>
                <a:gd name="connsiteY1734" fmla="*/ 202218 h 1262692"/>
                <a:gd name="connsiteX1735" fmla="*/ 162341 w 1410790"/>
                <a:gd name="connsiteY1735" fmla="*/ 201287 h 1262692"/>
                <a:gd name="connsiteX1736" fmla="*/ 168985 w 1410790"/>
                <a:gd name="connsiteY1736" fmla="*/ 203184 h 1262692"/>
                <a:gd name="connsiteX1737" fmla="*/ 172785 w 1410790"/>
                <a:gd name="connsiteY1737" fmla="*/ 204115 h 1262692"/>
                <a:gd name="connsiteX1738" fmla="*/ 175634 w 1410790"/>
                <a:gd name="connsiteY1738" fmla="*/ 205081 h 1262692"/>
                <a:gd name="connsiteX1739" fmla="*/ 177531 w 1410790"/>
                <a:gd name="connsiteY1739" fmla="*/ 204115 h 1262692"/>
                <a:gd name="connsiteX1740" fmla="*/ 180380 w 1410790"/>
                <a:gd name="connsiteY1740" fmla="*/ 199389 h 1262692"/>
                <a:gd name="connsiteX1741" fmla="*/ 183228 w 1410790"/>
                <a:gd name="connsiteY1741" fmla="*/ 197487 h 1262692"/>
                <a:gd name="connsiteX1742" fmla="*/ 185126 w 1410790"/>
                <a:gd name="connsiteY1742" fmla="*/ 198418 h 1262692"/>
                <a:gd name="connsiteX1743" fmla="*/ 187975 w 1410790"/>
                <a:gd name="connsiteY1743" fmla="*/ 193687 h 1262692"/>
                <a:gd name="connsiteX1744" fmla="*/ 188926 w 1410790"/>
                <a:gd name="connsiteY1744" fmla="*/ 192721 h 1262692"/>
                <a:gd name="connsiteX1745" fmla="*/ 191775 w 1410790"/>
                <a:gd name="connsiteY1745" fmla="*/ 187994 h 1262692"/>
                <a:gd name="connsiteX1746" fmla="*/ 191775 w 1410790"/>
                <a:gd name="connsiteY1746" fmla="*/ 187028 h 1262692"/>
                <a:gd name="connsiteX1747" fmla="*/ 191775 w 1410790"/>
                <a:gd name="connsiteY1747" fmla="*/ 178497 h 1262692"/>
                <a:gd name="connsiteX1748" fmla="*/ 191775 w 1410790"/>
                <a:gd name="connsiteY1748" fmla="*/ 174697 h 1262692"/>
                <a:gd name="connsiteX1749" fmla="*/ 192726 w 1410790"/>
                <a:gd name="connsiteY1749" fmla="*/ 169931 h 1262692"/>
                <a:gd name="connsiteX1750" fmla="*/ 192726 w 1410790"/>
                <a:gd name="connsiteY1750" fmla="*/ 163302 h 1262692"/>
                <a:gd name="connsiteX1751" fmla="*/ 195574 w 1410790"/>
                <a:gd name="connsiteY1751" fmla="*/ 158541 h 1262692"/>
                <a:gd name="connsiteX1752" fmla="*/ 197472 w 1410790"/>
                <a:gd name="connsiteY1752" fmla="*/ 153810 h 1262692"/>
                <a:gd name="connsiteX1753" fmla="*/ 200321 w 1410790"/>
                <a:gd name="connsiteY1753" fmla="*/ 149049 h 1262692"/>
                <a:gd name="connsiteX1754" fmla="*/ 200321 w 1410790"/>
                <a:gd name="connsiteY1754" fmla="*/ 144313 h 1262692"/>
                <a:gd name="connsiteX1755" fmla="*/ 200321 w 1410790"/>
                <a:gd name="connsiteY1755" fmla="*/ 138620 h 1262692"/>
                <a:gd name="connsiteX1756" fmla="*/ 202218 w 1410790"/>
                <a:gd name="connsiteY1756" fmla="*/ 136718 h 1262692"/>
                <a:gd name="connsiteX1757" fmla="*/ 205067 w 1410790"/>
                <a:gd name="connsiteY1757" fmla="*/ 131952 h 1262692"/>
                <a:gd name="connsiteX1758" fmla="*/ 206964 w 1410790"/>
                <a:gd name="connsiteY1758" fmla="*/ 127225 h 1262692"/>
                <a:gd name="connsiteX1759" fmla="*/ 207916 w 1410790"/>
                <a:gd name="connsiteY1759" fmla="*/ 125328 h 1262692"/>
                <a:gd name="connsiteX1760" fmla="*/ 209813 w 1410790"/>
                <a:gd name="connsiteY1760" fmla="*/ 121533 h 1262692"/>
                <a:gd name="connsiteX1761" fmla="*/ 217408 w 1410790"/>
                <a:gd name="connsiteY1761" fmla="*/ 125328 h 1262692"/>
                <a:gd name="connsiteX1762" fmla="*/ 219310 w 1410790"/>
                <a:gd name="connsiteY1762" fmla="*/ 126259 h 1262692"/>
                <a:gd name="connsiteX1763" fmla="*/ 225008 w 1410790"/>
                <a:gd name="connsiteY1763" fmla="*/ 127225 h 1262692"/>
                <a:gd name="connsiteX1764" fmla="*/ 226905 w 1410790"/>
                <a:gd name="connsiteY1764" fmla="*/ 125328 h 1262692"/>
                <a:gd name="connsiteX1765" fmla="*/ 232603 w 1410790"/>
                <a:gd name="connsiteY1765" fmla="*/ 130059 h 1262692"/>
                <a:gd name="connsiteX1766" fmla="*/ 235451 w 1410790"/>
                <a:gd name="connsiteY1766" fmla="*/ 132923 h 1262692"/>
                <a:gd name="connsiteX1767" fmla="*/ 238300 w 1410790"/>
                <a:gd name="connsiteY1767" fmla="*/ 133854 h 1262692"/>
                <a:gd name="connsiteX1768" fmla="*/ 243046 w 1410790"/>
                <a:gd name="connsiteY1768" fmla="*/ 134815 h 1262692"/>
                <a:gd name="connsiteX1769" fmla="*/ 249695 w 1410790"/>
                <a:gd name="connsiteY1769" fmla="*/ 135752 h 1262692"/>
                <a:gd name="connsiteX1770" fmla="*/ 252539 w 1410790"/>
                <a:gd name="connsiteY1770" fmla="*/ 142420 h 1262692"/>
                <a:gd name="connsiteX1771" fmla="*/ 255387 w 1410790"/>
                <a:gd name="connsiteY1771" fmla="*/ 137654 h 1262692"/>
                <a:gd name="connsiteX1772" fmla="*/ 255387 w 1410790"/>
                <a:gd name="connsiteY1772" fmla="*/ 136718 h 1262692"/>
                <a:gd name="connsiteX1773" fmla="*/ 253490 w 1410790"/>
                <a:gd name="connsiteY1773" fmla="*/ 137654 h 1262692"/>
                <a:gd name="connsiteX1774" fmla="*/ 249695 w 1410790"/>
                <a:gd name="connsiteY1774" fmla="*/ 130059 h 1262692"/>
                <a:gd name="connsiteX1775" fmla="*/ 240198 w 1410790"/>
                <a:gd name="connsiteY1775" fmla="*/ 131025 h 1262692"/>
                <a:gd name="connsiteX1776" fmla="*/ 237349 w 1410790"/>
                <a:gd name="connsiteY1776" fmla="*/ 129128 h 1262692"/>
                <a:gd name="connsiteX1777" fmla="*/ 233549 w 1410790"/>
                <a:gd name="connsiteY1777" fmla="*/ 121533 h 1262692"/>
                <a:gd name="connsiteX1778" fmla="*/ 232603 w 1410790"/>
                <a:gd name="connsiteY1778" fmla="*/ 121533 h 1262692"/>
                <a:gd name="connsiteX1779" fmla="*/ 226905 w 1410790"/>
                <a:gd name="connsiteY1779" fmla="*/ 119630 h 1262692"/>
                <a:gd name="connsiteX1780" fmla="*/ 226905 w 1410790"/>
                <a:gd name="connsiteY1780" fmla="*/ 116762 h 1262692"/>
                <a:gd name="connsiteX1781" fmla="*/ 221208 w 1410790"/>
                <a:gd name="connsiteY1781" fmla="*/ 114865 h 1262692"/>
                <a:gd name="connsiteX1782" fmla="*/ 222154 w 1410790"/>
                <a:gd name="connsiteY1782" fmla="*/ 111069 h 1262692"/>
                <a:gd name="connsiteX1783" fmla="*/ 225008 w 1410790"/>
                <a:gd name="connsiteY1783" fmla="*/ 112035 h 1262692"/>
                <a:gd name="connsiteX1784" fmla="*/ 225954 w 1410790"/>
                <a:gd name="connsiteY1784" fmla="*/ 111069 h 1262692"/>
                <a:gd name="connsiteX1785" fmla="*/ 227851 w 1410790"/>
                <a:gd name="connsiteY1785" fmla="*/ 106338 h 1262692"/>
                <a:gd name="connsiteX1786" fmla="*/ 219310 w 1410790"/>
                <a:gd name="connsiteY1786" fmla="*/ 105372 h 1262692"/>
                <a:gd name="connsiteX1787" fmla="*/ 214559 w 1410790"/>
                <a:gd name="connsiteY1787" fmla="*/ 94948 h 1262692"/>
                <a:gd name="connsiteX1788" fmla="*/ 213613 w 1410790"/>
                <a:gd name="connsiteY1788" fmla="*/ 93046 h 1262692"/>
                <a:gd name="connsiteX1789" fmla="*/ 214559 w 1410790"/>
                <a:gd name="connsiteY1789" fmla="*/ 91148 h 1262692"/>
                <a:gd name="connsiteX1790" fmla="*/ 215510 w 1410790"/>
                <a:gd name="connsiteY1790" fmla="*/ 91148 h 1262692"/>
                <a:gd name="connsiteX1791" fmla="*/ 218359 w 1410790"/>
                <a:gd name="connsiteY1791" fmla="*/ 89246 h 1262692"/>
                <a:gd name="connsiteX1792" fmla="*/ 218359 w 1410790"/>
                <a:gd name="connsiteY1792" fmla="*/ 86397 h 1262692"/>
                <a:gd name="connsiteX1793" fmla="*/ 216462 w 1410790"/>
                <a:gd name="connsiteY1793" fmla="*/ 86397 h 1262692"/>
                <a:gd name="connsiteX1794" fmla="*/ 216462 w 1410790"/>
                <a:gd name="connsiteY1794" fmla="*/ 85451 h 1262692"/>
                <a:gd name="connsiteX1795" fmla="*/ 219310 w 1410790"/>
                <a:gd name="connsiteY1795" fmla="*/ 84500 h 1262692"/>
                <a:gd name="connsiteX1796" fmla="*/ 222154 w 1410790"/>
                <a:gd name="connsiteY1796" fmla="*/ 82597 h 1262692"/>
                <a:gd name="connsiteX1797" fmla="*/ 219310 w 1410790"/>
                <a:gd name="connsiteY1797" fmla="*/ 83554 h 1262692"/>
                <a:gd name="connsiteX1798" fmla="*/ 214559 w 1410790"/>
                <a:gd name="connsiteY1798" fmla="*/ 84500 h 1262692"/>
                <a:gd name="connsiteX1799" fmla="*/ 215510 w 1410790"/>
                <a:gd name="connsiteY1799" fmla="*/ 83554 h 1262692"/>
                <a:gd name="connsiteX1800" fmla="*/ 216462 w 1410790"/>
                <a:gd name="connsiteY1800" fmla="*/ 79754 h 1262692"/>
                <a:gd name="connsiteX1801" fmla="*/ 217408 w 1410790"/>
                <a:gd name="connsiteY1801" fmla="*/ 78802 h 1262692"/>
                <a:gd name="connsiteX1802" fmla="*/ 218359 w 1410790"/>
                <a:gd name="connsiteY1802" fmla="*/ 77851 h 1262692"/>
                <a:gd name="connsiteX1803" fmla="*/ 223105 w 1410790"/>
                <a:gd name="connsiteY1803" fmla="*/ 71212 h 1262692"/>
                <a:gd name="connsiteX1804" fmla="*/ 224057 w 1410790"/>
                <a:gd name="connsiteY1804" fmla="*/ 71212 h 1262692"/>
                <a:gd name="connsiteX1805" fmla="*/ 226905 w 1410790"/>
                <a:gd name="connsiteY1805" fmla="*/ 64564 h 1262692"/>
                <a:gd name="connsiteX1806" fmla="*/ 228803 w 1410790"/>
                <a:gd name="connsiteY1806" fmla="*/ 61715 h 1262692"/>
                <a:gd name="connsiteX1807" fmla="*/ 228803 w 1410790"/>
                <a:gd name="connsiteY1807" fmla="*/ 60764 h 1262692"/>
                <a:gd name="connsiteX1808" fmla="*/ 230705 w 1410790"/>
                <a:gd name="connsiteY1808" fmla="*/ 58862 h 1262692"/>
                <a:gd name="connsiteX1809" fmla="*/ 232603 w 1410790"/>
                <a:gd name="connsiteY1809" fmla="*/ 56969 h 1262692"/>
                <a:gd name="connsiteX1810" fmla="*/ 235451 w 1410790"/>
                <a:gd name="connsiteY1810" fmla="*/ 60764 h 1262692"/>
                <a:gd name="connsiteX1811" fmla="*/ 235451 w 1410790"/>
                <a:gd name="connsiteY1811" fmla="*/ 61715 h 1262692"/>
                <a:gd name="connsiteX1812" fmla="*/ 239246 w 1410790"/>
                <a:gd name="connsiteY1812" fmla="*/ 59818 h 1262692"/>
                <a:gd name="connsiteX1813" fmla="*/ 240198 w 1410790"/>
                <a:gd name="connsiteY1813" fmla="*/ 58862 h 1262692"/>
                <a:gd name="connsiteX1814" fmla="*/ 243046 w 1410790"/>
                <a:gd name="connsiteY1814" fmla="*/ 57915 h 1262692"/>
                <a:gd name="connsiteX1815" fmla="*/ 246841 w 1410790"/>
                <a:gd name="connsiteY1815" fmla="*/ 57915 h 1262692"/>
                <a:gd name="connsiteX1816" fmla="*/ 248744 w 1410790"/>
                <a:gd name="connsiteY1816" fmla="*/ 57915 h 1262692"/>
                <a:gd name="connsiteX1817" fmla="*/ 249695 w 1410790"/>
                <a:gd name="connsiteY1817" fmla="*/ 56969 h 1262692"/>
                <a:gd name="connsiteX1818" fmla="*/ 252539 w 1410790"/>
                <a:gd name="connsiteY1818" fmla="*/ 57915 h 1262692"/>
                <a:gd name="connsiteX1819" fmla="*/ 256339 w 1410790"/>
                <a:gd name="connsiteY1819" fmla="*/ 59818 h 1262692"/>
                <a:gd name="connsiteX1820" fmla="*/ 264880 w 1410790"/>
                <a:gd name="connsiteY1820" fmla="*/ 61715 h 1262692"/>
                <a:gd name="connsiteX1821" fmla="*/ 268680 w 1410790"/>
                <a:gd name="connsiteY1821" fmla="*/ 62661 h 1262692"/>
                <a:gd name="connsiteX1822" fmla="*/ 275328 w 1410790"/>
                <a:gd name="connsiteY1822" fmla="*/ 62661 h 1262692"/>
                <a:gd name="connsiteX1823" fmla="*/ 280074 w 1410790"/>
                <a:gd name="connsiteY1823" fmla="*/ 63613 h 1262692"/>
                <a:gd name="connsiteX1824" fmla="*/ 280074 w 1410790"/>
                <a:gd name="connsiteY1824" fmla="*/ 64564 h 1262692"/>
                <a:gd name="connsiteX1825" fmla="*/ 281972 w 1410790"/>
                <a:gd name="connsiteY1825" fmla="*/ 68359 h 1262692"/>
                <a:gd name="connsiteX1826" fmla="*/ 282923 w 1410790"/>
                <a:gd name="connsiteY1826" fmla="*/ 69310 h 1262692"/>
                <a:gd name="connsiteX1827" fmla="*/ 283869 w 1410790"/>
                <a:gd name="connsiteY1827" fmla="*/ 71212 h 1262692"/>
                <a:gd name="connsiteX1828" fmla="*/ 284821 w 1410790"/>
                <a:gd name="connsiteY1828" fmla="*/ 72159 h 1262692"/>
                <a:gd name="connsiteX1829" fmla="*/ 286723 w 1410790"/>
                <a:gd name="connsiteY1829" fmla="*/ 73105 h 1262692"/>
                <a:gd name="connsiteX1830" fmla="*/ 288621 w 1410790"/>
                <a:gd name="connsiteY1830" fmla="*/ 77851 h 1262692"/>
                <a:gd name="connsiteX1831" fmla="*/ 288621 w 1410790"/>
                <a:gd name="connsiteY1831" fmla="*/ 78802 h 1262692"/>
                <a:gd name="connsiteX1832" fmla="*/ 289567 w 1410790"/>
                <a:gd name="connsiteY1832" fmla="*/ 90197 h 1262692"/>
                <a:gd name="connsiteX1833" fmla="*/ 289567 w 1410790"/>
                <a:gd name="connsiteY1833" fmla="*/ 92095 h 1262692"/>
                <a:gd name="connsiteX1834" fmla="*/ 286723 w 1410790"/>
                <a:gd name="connsiteY1834" fmla="*/ 97792 h 1262692"/>
                <a:gd name="connsiteX1835" fmla="*/ 285772 w 1410790"/>
                <a:gd name="connsiteY1835" fmla="*/ 98743 h 1262692"/>
                <a:gd name="connsiteX1836" fmla="*/ 284821 w 1410790"/>
                <a:gd name="connsiteY1836" fmla="*/ 99675 h 1262692"/>
                <a:gd name="connsiteX1837" fmla="*/ 283869 w 1410790"/>
                <a:gd name="connsiteY1837" fmla="*/ 99675 h 1262692"/>
                <a:gd name="connsiteX1838" fmla="*/ 279123 w 1410790"/>
                <a:gd name="connsiteY1838" fmla="*/ 103470 h 1262692"/>
                <a:gd name="connsiteX1839" fmla="*/ 279123 w 1410790"/>
                <a:gd name="connsiteY1839" fmla="*/ 103470 h 1262692"/>
                <a:gd name="connsiteX1840" fmla="*/ 281972 w 1410790"/>
                <a:gd name="connsiteY1840" fmla="*/ 104441 h 1262692"/>
                <a:gd name="connsiteX1841" fmla="*/ 283869 w 1410790"/>
                <a:gd name="connsiteY1841" fmla="*/ 110138 h 1262692"/>
                <a:gd name="connsiteX1842" fmla="*/ 284821 w 1410790"/>
                <a:gd name="connsiteY1842" fmla="*/ 111069 h 1262692"/>
                <a:gd name="connsiteX1843" fmla="*/ 289567 w 1410790"/>
                <a:gd name="connsiteY1843" fmla="*/ 114865 h 1262692"/>
                <a:gd name="connsiteX1844" fmla="*/ 294318 w 1410790"/>
                <a:gd name="connsiteY1844" fmla="*/ 128157 h 1262692"/>
                <a:gd name="connsiteX1845" fmla="*/ 292420 w 1410790"/>
                <a:gd name="connsiteY1845" fmla="*/ 141449 h 1262692"/>
                <a:gd name="connsiteX1846" fmla="*/ 297167 w 1410790"/>
                <a:gd name="connsiteY1846" fmla="*/ 137654 h 1262692"/>
                <a:gd name="connsiteX1847" fmla="*/ 300015 w 1410790"/>
                <a:gd name="connsiteY1847" fmla="*/ 134815 h 1262692"/>
                <a:gd name="connsiteX1848" fmla="*/ 302859 w 1410790"/>
                <a:gd name="connsiteY1848" fmla="*/ 131952 h 1262692"/>
                <a:gd name="connsiteX1849" fmla="*/ 304761 w 1410790"/>
                <a:gd name="connsiteY1849" fmla="*/ 130059 h 1262692"/>
                <a:gd name="connsiteX1850" fmla="*/ 309508 w 1410790"/>
                <a:gd name="connsiteY1850" fmla="*/ 133854 h 1262692"/>
                <a:gd name="connsiteX1851" fmla="*/ 311405 w 1410790"/>
                <a:gd name="connsiteY1851" fmla="*/ 138620 h 1262692"/>
                <a:gd name="connsiteX1852" fmla="*/ 311405 w 1410790"/>
                <a:gd name="connsiteY1852" fmla="*/ 161410 h 1262692"/>
                <a:gd name="connsiteX1853" fmla="*/ 314254 w 1410790"/>
                <a:gd name="connsiteY1853" fmla="*/ 168039 h 1262692"/>
                <a:gd name="connsiteX1854" fmla="*/ 318054 w 1410790"/>
                <a:gd name="connsiteY1854" fmla="*/ 173731 h 1262692"/>
                <a:gd name="connsiteX1855" fmla="*/ 318054 w 1410790"/>
                <a:gd name="connsiteY1855" fmla="*/ 175634 h 1262692"/>
                <a:gd name="connsiteX1856" fmla="*/ 320902 w 1410790"/>
                <a:gd name="connsiteY1856" fmla="*/ 181326 h 1262692"/>
                <a:gd name="connsiteX1857" fmla="*/ 323751 w 1410790"/>
                <a:gd name="connsiteY1857" fmla="*/ 186092 h 1262692"/>
                <a:gd name="connsiteX1858" fmla="*/ 324697 w 1410790"/>
                <a:gd name="connsiteY1858" fmla="*/ 187028 h 1262692"/>
                <a:gd name="connsiteX1859" fmla="*/ 330395 w 1410790"/>
                <a:gd name="connsiteY1859" fmla="*/ 185126 h 1262692"/>
                <a:gd name="connsiteX1860" fmla="*/ 336092 w 1410790"/>
                <a:gd name="connsiteY1860" fmla="*/ 184194 h 1262692"/>
                <a:gd name="connsiteX1861" fmla="*/ 337043 w 1410790"/>
                <a:gd name="connsiteY1861" fmla="*/ 183228 h 1262692"/>
                <a:gd name="connsiteX1862" fmla="*/ 366457 w 1410790"/>
                <a:gd name="connsiteY1862" fmla="*/ 191789 h 1262692"/>
                <a:gd name="connsiteX1863" fmla="*/ 369325 w 1410790"/>
                <a:gd name="connsiteY1863" fmla="*/ 192721 h 1262692"/>
                <a:gd name="connsiteX1864" fmla="*/ 372154 w 1410790"/>
                <a:gd name="connsiteY1864" fmla="*/ 194623 h 1262692"/>
                <a:gd name="connsiteX1865" fmla="*/ 376920 w 1410790"/>
                <a:gd name="connsiteY1865" fmla="*/ 189892 h 1262692"/>
                <a:gd name="connsiteX1866" fmla="*/ 375018 w 1410790"/>
                <a:gd name="connsiteY1866" fmla="*/ 182297 h 1262692"/>
                <a:gd name="connsiteX1867" fmla="*/ 368354 w 1410790"/>
                <a:gd name="connsiteY1867" fmla="*/ 171833 h 1262692"/>
                <a:gd name="connsiteX1868" fmla="*/ 370252 w 1410790"/>
                <a:gd name="connsiteY1868" fmla="*/ 164239 h 1262692"/>
                <a:gd name="connsiteX1869" fmla="*/ 371223 w 1410790"/>
                <a:gd name="connsiteY1869" fmla="*/ 163302 h 1262692"/>
                <a:gd name="connsiteX1870" fmla="*/ 373120 w 1410790"/>
                <a:gd name="connsiteY1870" fmla="*/ 163302 h 1262692"/>
                <a:gd name="connsiteX1871" fmla="*/ 377852 w 1410790"/>
                <a:gd name="connsiteY1871" fmla="*/ 163302 h 1262692"/>
                <a:gd name="connsiteX1872" fmla="*/ 385447 w 1410790"/>
                <a:gd name="connsiteY1872" fmla="*/ 159507 h 1262692"/>
                <a:gd name="connsiteX1873" fmla="*/ 386413 w 1410790"/>
                <a:gd name="connsiteY1873" fmla="*/ 158541 h 1262692"/>
                <a:gd name="connsiteX1874" fmla="*/ 390213 w 1410790"/>
                <a:gd name="connsiteY1874" fmla="*/ 160439 h 1262692"/>
                <a:gd name="connsiteX1875" fmla="*/ 399685 w 1410790"/>
                <a:gd name="connsiteY1875" fmla="*/ 168039 h 1262692"/>
                <a:gd name="connsiteX1876" fmla="*/ 402539 w 1410790"/>
                <a:gd name="connsiteY1876" fmla="*/ 169931 h 1262692"/>
                <a:gd name="connsiteX1877" fmla="*/ 409182 w 1410790"/>
                <a:gd name="connsiteY1877" fmla="*/ 173731 h 1262692"/>
                <a:gd name="connsiteX1878" fmla="*/ 414880 w 1410790"/>
                <a:gd name="connsiteY1878" fmla="*/ 173731 h 1262692"/>
                <a:gd name="connsiteX1879" fmla="*/ 421528 w 1410790"/>
                <a:gd name="connsiteY1879" fmla="*/ 173731 h 1262692"/>
                <a:gd name="connsiteX1880" fmla="*/ 424372 w 1410790"/>
                <a:gd name="connsiteY1880" fmla="*/ 169005 h 1262692"/>
                <a:gd name="connsiteX1881" fmla="*/ 422475 w 1410790"/>
                <a:gd name="connsiteY1881" fmla="*/ 167102 h 1262692"/>
                <a:gd name="connsiteX1882" fmla="*/ 434821 w 1410790"/>
                <a:gd name="connsiteY1882" fmla="*/ 159507 h 1262692"/>
                <a:gd name="connsiteX1883" fmla="*/ 435767 w 1410790"/>
                <a:gd name="connsiteY1883" fmla="*/ 153810 h 1262692"/>
                <a:gd name="connsiteX1884" fmla="*/ 436718 w 1410790"/>
                <a:gd name="connsiteY1884" fmla="*/ 148113 h 1262692"/>
                <a:gd name="connsiteX1885" fmla="*/ 444313 w 1410790"/>
                <a:gd name="connsiteY1885" fmla="*/ 141449 h 1262692"/>
                <a:gd name="connsiteX1886" fmla="*/ 446211 w 1410790"/>
                <a:gd name="connsiteY1886" fmla="*/ 142420 h 1262692"/>
                <a:gd name="connsiteX1887" fmla="*/ 450011 w 1410790"/>
                <a:gd name="connsiteY1887" fmla="*/ 144313 h 1262692"/>
                <a:gd name="connsiteX1888" fmla="*/ 455708 w 1410790"/>
                <a:gd name="connsiteY1888" fmla="*/ 147147 h 1262692"/>
                <a:gd name="connsiteX1889" fmla="*/ 466152 w 1410790"/>
                <a:gd name="connsiteY1889" fmla="*/ 142420 h 1262692"/>
                <a:gd name="connsiteX1890" fmla="*/ 469951 w 1410790"/>
                <a:gd name="connsiteY1890" fmla="*/ 142420 h 1262692"/>
                <a:gd name="connsiteX1891" fmla="*/ 470898 w 1410790"/>
                <a:gd name="connsiteY1891" fmla="*/ 140518 h 1262692"/>
                <a:gd name="connsiteX1892" fmla="*/ 483244 w 1410790"/>
                <a:gd name="connsiteY1892" fmla="*/ 127225 h 1262692"/>
                <a:gd name="connsiteX1893" fmla="*/ 487990 w 1410790"/>
                <a:gd name="connsiteY1893" fmla="*/ 126259 h 1262692"/>
                <a:gd name="connsiteX1894" fmla="*/ 491785 w 1410790"/>
                <a:gd name="connsiteY1894" fmla="*/ 122459 h 1262692"/>
                <a:gd name="connsiteX1895" fmla="*/ 493687 w 1410790"/>
                <a:gd name="connsiteY1895" fmla="*/ 119630 h 1262692"/>
                <a:gd name="connsiteX1896" fmla="*/ 494634 w 1410790"/>
                <a:gd name="connsiteY1896" fmla="*/ 117733 h 1262692"/>
                <a:gd name="connsiteX1897" fmla="*/ 497482 w 1410790"/>
                <a:gd name="connsiteY1897" fmla="*/ 113938 h 1262692"/>
                <a:gd name="connsiteX1898" fmla="*/ 497482 w 1410790"/>
                <a:gd name="connsiteY1898" fmla="*/ 112035 h 1262692"/>
                <a:gd name="connsiteX1899" fmla="*/ 497482 w 1410790"/>
                <a:gd name="connsiteY1899" fmla="*/ 109167 h 1262692"/>
                <a:gd name="connsiteX1900" fmla="*/ 497482 w 1410790"/>
                <a:gd name="connsiteY1900" fmla="*/ 102543 h 1262692"/>
                <a:gd name="connsiteX1901" fmla="*/ 492736 w 1410790"/>
                <a:gd name="connsiteY1901" fmla="*/ 93046 h 1262692"/>
                <a:gd name="connsiteX1902" fmla="*/ 490834 w 1410790"/>
                <a:gd name="connsiteY1902" fmla="*/ 93046 h 1262692"/>
                <a:gd name="connsiteX1903" fmla="*/ 499380 w 1410790"/>
                <a:gd name="connsiteY1903" fmla="*/ 87349 h 1262692"/>
                <a:gd name="connsiteX1904" fmla="*/ 512677 w 1410790"/>
                <a:gd name="connsiteY1904" fmla="*/ 74056 h 1262692"/>
                <a:gd name="connsiteX1905" fmla="*/ 517423 w 1410790"/>
                <a:gd name="connsiteY1905" fmla="*/ 72159 h 1262692"/>
                <a:gd name="connsiteX1906" fmla="*/ 517423 w 1410790"/>
                <a:gd name="connsiteY1906" fmla="*/ 69310 h 1262692"/>
                <a:gd name="connsiteX1907" fmla="*/ 515521 w 1410790"/>
                <a:gd name="connsiteY1907" fmla="*/ 66461 h 1262692"/>
                <a:gd name="connsiteX1908" fmla="*/ 515521 w 1410790"/>
                <a:gd name="connsiteY1908" fmla="*/ 57915 h 1262692"/>
                <a:gd name="connsiteX1909" fmla="*/ 509823 w 1410790"/>
                <a:gd name="connsiteY1909" fmla="*/ 47472 h 1262692"/>
                <a:gd name="connsiteX1910" fmla="*/ 506980 w 1410790"/>
                <a:gd name="connsiteY1910" fmla="*/ 43672 h 1262692"/>
                <a:gd name="connsiteX1911" fmla="*/ 504126 w 1410790"/>
                <a:gd name="connsiteY1911" fmla="*/ 37979 h 1262692"/>
                <a:gd name="connsiteX1912" fmla="*/ 506028 w 1410790"/>
                <a:gd name="connsiteY1912" fmla="*/ 35126 h 1262692"/>
                <a:gd name="connsiteX1913" fmla="*/ 514574 w 1410790"/>
                <a:gd name="connsiteY1913" fmla="*/ 35126 h 1262692"/>
                <a:gd name="connsiteX1914" fmla="*/ 515521 w 1410790"/>
                <a:gd name="connsiteY1914" fmla="*/ 34179 h 1262692"/>
                <a:gd name="connsiteX1915" fmla="*/ 517423 w 1410790"/>
                <a:gd name="connsiteY1915" fmla="*/ 32277 h 1262692"/>
                <a:gd name="connsiteX1916" fmla="*/ 520272 w 1410790"/>
                <a:gd name="connsiteY1916" fmla="*/ 25633 h 1262692"/>
                <a:gd name="connsiteX1917" fmla="*/ 524067 w 1410790"/>
                <a:gd name="connsiteY1917" fmla="*/ 21838 h 1262692"/>
                <a:gd name="connsiteX1918" fmla="*/ 538310 w 1410790"/>
                <a:gd name="connsiteY1918" fmla="*/ 18038 h 1262692"/>
                <a:gd name="connsiteX1919" fmla="*/ 540208 w 1410790"/>
                <a:gd name="connsiteY1919" fmla="*/ 17092 h 1262692"/>
                <a:gd name="connsiteX1920" fmla="*/ 544008 w 1410790"/>
                <a:gd name="connsiteY1920" fmla="*/ 18038 h 1262692"/>
                <a:gd name="connsiteX1921" fmla="*/ 544954 w 1410790"/>
                <a:gd name="connsiteY1921" fmla="*/ 18038 h 1262692"/>
                <a:gd name="connsiteX1922" fmla="*/ 546852 w 1410790"/>
                <a:gd name="connsiteY1922" fmla="*/ 18989 h 1262692"/>
                <a:gd name="connsiteX1923" fmla="*/ 552549 w 1410790"/>
                <a:gd name="connsiteY1923" fmla="*/ 18989 h 1262692"/>
                <a:gd name="connsiteX1924" fmla="*/ 555403 w 1410790"/>
                <a:gd name="connsiteY1924" fmla="*/ 18989 h 1262692"/>
                <a:gd name="connsiteX1925" fmla="*/ 557300 w 1410790"/>
                <a:gd name="connsiteY1925" fmla="*/ 18989 h 1262692"/>
                <a:gd name="connsiteX1926" fmla="*/ 563944 w 1410790"/>
                <a:gd name="connsiteY1926" fmla="*/ 18989 h 1262692"/>
                <a:gd name="connsiteX1927" fmla="*/ 564895 w 1410790"/>
                <a:gd name="connsiteY1927" fmla="*/ 18038 h 1262692"/>
                <a:gd name="connsiteX1928" fmla="*/ 565841 w 1410790"/>
                <a:gd name="connsiteY1928" fmla="*/ 18038 h 1262692"/>
                <a:gd name="connsiteX1929" fmla="*/ 568695 w 1410790"/>
                <a:gd name="connsiteY1929" fmla="*/ 11390 h 1262692"/>
                <a:gd name="connsiteX1930" fmla="*/ 568695 w 1410790"/>
                <a:gd name="connsiteY1930" fmla="*/ 10443 h 1262692"/>
                <a:gd name="connsiteX1931" fmla="*/ 569641 w 1410790"/>
                <a:gd name="connsiteY1931" fmla="*/ 7595 h 1262692"/>
                <a:gd name="connsiteX1932" fmla="*/ 570592 w 1410790"/>
                <a:gd name="connsiteY1932" fmla="*/ 1897 h 1262692"/>
                <a:gd name="connsiteX1933" fmla="*/ 573441 w 1410790"/>
                <a:gd name="connsiteY1933" fmla="*/ 0 h 1262692"/>
                <a:gd name="connsiteX1934" fmla="*/ 577236 w 1410790"/>
                <a:gd name="connsiteY1934" fmla="*/ 0 h 1262692"/>
                <a:gd name="connsiteX1935" fmla="*/ 580085 w 1410790"/>
                <a:gd name="connsiteY1935" fmla="*/ 0 h 1262692"/>
                <a:gd name="connsiteX1936" fmla="*/ 585782 w 1410790"/>
                <a:gd name="connsiteY1936" fmla="*/ 5697 h 1262692"/>
                <a:gd name="connsiteX1937" fmla="*/ 588631 w 1410790"/>
                <a:gd name="connsiteY1937" fmla="*/ 4746 h 1262692"/>
                <a:gd name="connsiteX1938" fmla="*/ 590528 w 1410790"/>
                <a:gd name="connsiteY1938" fmla="*/ 2848 h 1262692"/>
                <a:gd name="connsiteX1939" fmla="*/ 593377 w 1410790"/>
                <a:gd name="connsiteY1939" fmla="*/ 5697 h 1262692"/>
                <a:gd name="connsiteX1940" fmla="*/ 593377 w 1410790"/>
                <a:gd name="connsiteY1940" fmla="*/ 12341 h 1262692"/>
                <a:gd name="connsiteX1941" fmla="*/ 592431 w 1410790"/>
                <a:gd name="connsiteY1941" fmla="*/ 18989 h 1262692"/>
                <a:gd name="connsiteX1942" fmla="*/ 591480 w 1410790"/>
                <a:gd name="connsiteY1942" fmla="*/ 20887 h 1262692"/>
                <a:gd name="connsiteX1943" fmla="*/ 590528 w 1410790"/>
                <a:gd name="connsiteY1943" fmla="*/ 21838 h 1262692"/>
                <a:gd name="connsiteX1944" fmla="*/ 607621 w 1410790"/>
                <a:gd name="connsiteY1944" fmla="*/ 24687 h 1262692"/>
                <a:gd name="connsiteX1945" fmla="*/ 617118 w 1410790"/>
                <a:gd name="connsiteY1945" fmla="*/ 26584 h 1262692"/>
                <a:gd name="connsiteX1946" fmla="*/ 622815 w 1410790"/>
                <a:gd name="connsiteY1946" fmla="*/ 31331 h 1262692"/>
                <a:gd name="connsiteX1947" fmla="*/ 641785 w 1410790"/>
                <a:gd name="connsiteY1947" fmla="*/ 42725 h 1262692"/>
                <a:gd name="connsiteX1948" fmla="*/ 644629 w 1410790"/>
                <a:gd name="connsiteY1948" fmla="*/ 46520 h 1262692"/>
                <a:gd name="connsiteX1949" fmla="*/ 646531 w 1410790"/>
                <a:gd name="connsiteY1949" fmla="*/ 48423 h 1262692"/>
                <a:gd name="connsiteX1950" fmla="*/ 642731 w 1410790"/>
                <a:gd name="connsiteY1950" fmla="*/ 56969 h 1262692"/>
                <a:gd name="connsiteX1951" fmla="*/ 657921 w 1410790"/>
                <a:gd name="connsiteY1951" fmla="*/ 84500 h 1262692"/>
                <a:gd name="connsiteX1952" fmla="*/ 663619 w 1410790"/>
                <a:gd name="connsiteY1952" fmla="*/ 86397 h 1262692"/>
                <a:gd name="connsiteX1953" fmla="*/ 685457 w 1410790"/>
                <a:gd name="connsiteY1953" fmla="*/ 94948 h 1262692"/>
                <a:gd name="connsiteX1954" fmla="*/ 690208 w 1410790"/>
                <a:gd name="connsiteY1954" fmla="*/ 93992 h 1262692"/>
                <a:gd name="connsiteX1955" fmla="*/ 705398 w 1410790"/>
                <a:gd name="connsiteY1955" fmla="*/ 76905 h 1262692"/>
                <a:gd name="connsiteX1956" fmla="*/ 703500 w 1410790"/>
                <a:gd name="connsiteY1956" fmla="*/ 65510 h 1262692"/>
                <a:gd name="connsiteX1957" fmla="*/ 703500 w 1410790"/>
                <a:gd name="connsiteY1957" fmla="*/ 63613 h 1262692"/>
                <a:gd name="connsiteX1958" fmla="*/ 706344 w 1410790"/>
                <a:gd name="connsiteY1958" fmla="*/ 60764 h 1262692"/>
                <a:gd name="connsiteX1959" fmla="*/ 706344 w 1410790"/>
                <a:gd name="connsiteY1959" fmla="*/ 60764 h 1262692"/>
                <a:gd name="connsiteX1960" fmla="*/ 713944 w 1410790"/>
                <a:gd name="connsiteY1960" fmla="*/ 59818 h 1262692"/>
                <a:gd name="connsiteX1961" fmla="*/ 715841 w 1410790"/>
                <a:gd name="connsiteY1961" fmla="*/ 56018 h 1262692"/>
                <a:gd name="connsiteX1962" fmla="*/ 715841 w 1410790"/>
                <a:gd name="connsiteY1962" fmla="*/ 53169 h 1262692"/>
                <a:gd name="connsiteX1963" fmla="*/ 719636 w 1410790"/>
                <a:gd name="connsiteY1963" fmla="*/ 50320 h 1262692"/>
                <a:gd name="connsiteX1964" fmla="*/ 724388 w 1410790"/>
                <a:gd name="connsiteY1964" fmla="*/ 48423 h 1262692"/>
                <a:gd name="connsiteX1965" fmla="*/ 727236 w 1410790"/>
                <a:gd name="connsiteY1965" fmla="*/ 42725 h 1262692"/>
                <a:gd name="connsiteX1966" fmla="*/ 728182 w 1410790"/>
                <a:gd name="connsiteY1966" fmla="*/ 37979 h 1262692"/>
                <a:gd name="connsiteX1967" fmla="*/ 728182 w 1410790"/>
                <a:gd name="connsiteY1967" fmla="*/ 35126 h 1262692"/>
                <a:gd name="connsiteX1968" fmla="*/ 728182 w 1410790"/>
                <a:gd name="connsiteY1968" fmla="*/ 35126 h 1262692"/>
                <a:gd name="connsiteX1969" fmla="*/ 728182 w 1410790"/>
                <a:gd name="connsiteY1969" fmla="*/ 33233 h 1262692"/>
                <a:gd name="connsiteX1970" fmla="*/ 728182 w 1410790"/>
                <a:gd name="connsiteY1970" fmla="*/ 30379 h 1262692"/>
                <a:gd name="connsiteX1971" fmla="*/ 730080 w 1410790"/>
                <a:gd name="connsiteY1971" fmla="*/ 24687 h 1262692"/>
                <a:gd name="connsiteX1972" fmla="*/ 731031 w 1410790"/>
                <a:gd name="connsiteY1972" fmla="*/ 23736 h 1262692"/>
                <a:gd name="connsiteX1973" fmla="*/ 733880 w 1410790"/>
                <a:gd name="connsiteY1973" fmla="*/ 25633 h 1262692"/>
                <a:gd name="connsiteX1974" fmla="*/ 734831 w 1410790"/>
                <a:gd name="connsiteY1974" fmla="*/ 26584 h 1262692"/>
                <a:gd name="connsiteX1975" fmla="*/ 736729 w 1410790"/>
                <a:gd name="connsiteY1975" fmla="*/ 26584 h 1262692"/>
                <a:gd name="connsiteX1976" fmla="*/ 739577 w 1410790"/>
                <a:gd name="connsiteY1976" fmla="*/ 27531 h 1262692"/>
                <a:gd name="connsiteX1977" fmla="*/ 740529 w 1410790"/>
                <a:gd name="connsiteY1977" fmla="*/ 29433 h 1262692"/>
                <a:gd name="connsiteX1978" fmla="*/ 742426 w 1410790"/>
                <a:gd name="connsiteY1978" fmla="*/ 29433 h 1262692"/>
                <a:gd name="connsiteX1979" fmla="*/ 746226 w 1410790"/>
                <a:gd name="connsiteY1979" fmla="*/ 26584 h 1262692"/>
                <a:gd name="connsiteX1980" fmla="*/ 748123 w 1410790"/>
                <a:gd name="connsiteY1980" fmla="*/ 25633 h 1262692"/>
                <a:gd name="connsiteX1981" fmla="*/ 752870 w 1410790"/>
                <a:gd name="connsiteY1981" fmla="*/ 23736 h 1262692"/>
                <a:gd name="connsiteX1982" fmla="*/ 755718 w 1410790"/>
                <a:gd name="connsiteY1982" fmla="*/ 22785 h 1262692"/>
                <a:gd name="connsiteX1983" fmla="*/ 756669 w 1410790"/>
                <a:gd name="connsiteY1983" fmla="*/ 21838 h 1262692"/>
                <a:gd name="connsiteX1984" fmla="*/ 759518 w 1410790"/>
                <a:gd name="connsiteY1984" fmla="*/ 24687 h 1262692"/>
                <a:gd name="connsiteX1985" fmla="*/ 760464 w 1410790"/>
                <a:gd name="connsiteY1985" fmla="*/ 25633 h 1262692"/>
                <a:gd name="connsiteX1986" fmla="*/ 760464 w 1410790"/>
                <a:gd name="connsiteY1986" fmla="*/ 28482 h 1262692"/>
                <a:gd name="connsiteX1987" fmla="*/ 759518 w 1410790"/>
                <a:gd name="connsiteY1987" fmla="*/ 31331 h 1262692"/>
                <a:gd name="connsiteX1988" fmla="*/ 759518 w 1410790"/>
                <a:gd name="connsiteY1988" fmla="*/ 31331 h 1262692"/>
                <a:gd name="connsiteX1989" fmla="*/ 759518 w 1410790"/>
                <a:gd name="connsiteY1989" fmla="*/ 39872 h 1262692"/>
                <a:gd name="connsiteX1990" fmla="*/ 759518 w 1410790"/>
                <a:gd name="connsiteY1990" fmla="*/ 40828 h 1262692"/>
                <a:gd name="connsiteX1991" fmla="*/ 760464 w 1410790"/>
                <a:gd name="connsiteY1991" fmla="*/ 42725 h 1262692"/>
                <a:gd name="connsiteX1992" fmla="*/ 761416 w 1410790"/>
                <a:gd name="connsiteY1992" fmla="*/ 47472 h 1262692"/>
                <a:gd name="connsiteX1993" fmla="*/ 761416 w 1410790"/>
                <a:gd name="connsiteY1993" fmla="*/ 48423 h 1262692"/>
                <a:gd name="connsiteX1994" fmla="*/ 761416 w 1410790"/>
                <a:gd name="connsiteY1994" fmla="*/ 50320 h 1262692"/>
                <a:gd name="connsiteX1995" fmla="*/ 761416 w 1410790"/>
                <a:gd name="connsiteY1995" fmla="*/ 55067 h 1262692"/>
                <a:gd name="connsiteX1996" fmla="*/ 766162 w 1410790"/>
                <a:gd name="connsiteY1996" fmla="*/ 55067 h 1262692"/>
                <a:gd name="connsiteX1997" fmla="*/ 767113 w 1410790"/>
                <a:gd name="connsiteY1997" fmla="*/ 55067 h 1262692"/>
                <a:gd name="connsiteX1998" fmla="*/ 772811 w 1410790"/>
                <a:gd name="connsiteY1998" fmla="*/ 59818 h 1262692"/>
                <a:gd name="connsiteX1999" fmla="*/ 773757 w 1410790"/>
                <a:gd name="connsiteY1999" fmla="*/ 61715 h 1262692"/>
                <a:gd name="connsiteX2000" fmla="*/ 774708 w 1410790"/>
                <a:gd name="connsiteY2000" fmla="*/ 62661 h 1262692"/>
                <a:gd name="connsiteX2001" fmla="*/ 773757 w 1410790"/>
                <a:gd name="connsiteY2001" fmla="*/ 64564 h 1262692"/>
                <a:gd name="connsiteX2002" fmla="*/ 771859 w 1410790"/>
                <a:gd name="connsiteY2002" fmla="*/ 67413 h 1262692"/>
                <a:gd name="connsiteX2003" fmla="*/ 770913 w 1410790"/>
                <a:gd name="connsiteY2003" fmla="*/ 71212 h 1262692"/>
                <a:gd name="connsiteX2004" fmla="*/ 769962 w 1410790"/>
                <a:gd name="connsiteY2004" fmla="*/ 77851 h 1262692"/>
                <a:gd name="connsiteX2005" fmla="*/ 769011 w 1410790"/>
                <a:gd name="connsiteY2005" fmla="*/ 81651 h 1262692"/>
                <a:gd name="connsiteX2006" fmla="*/ 769011 w 1410790"/>
                <a:gd name="connsiteY2006" fmla="*/ 82597 h 1262692"/>
                <a:gd name="connsiteX2007" fmla="*/ 770913 w 1410790"/>
                <a:gd name="connsiteY2007" fmla="*/ 84500 h 1262692"/>
                <a:gd name="connsiteX2008" fmla="*/ 769011 w 1410790"/>
                <a:gd name="connsiteY2008" fmla="*/ 88300 h 1262692"/>
                <a:gd name="connsiteX2009" fmla="*/ 767113 w 1410790"/>
                <a:gd name="connsiteY2009" fmla="*/ 91148 h 1262692"/>
                <a:gd name="connsiteX2010" fmla="*/ 766162 w 1410790"/>
                <a:gd name="connsiteY2010" fmla="*/ 92095 h 1262692"/>
                <a:gd name="connsiteX2011" fmla="*/ 763313 w 1410790"/>
                <a:gd name="connsiteY2011" fmla="*/ 90197 h 1262692"/>
                <a:gd name="connsiteX2012" fmla="*/ 757616 w 1410790"/>
                <a:gd name="connsiteY2012" fmla="*/ 89246 h 1262692"/>
                <a:gd name="connsiteX2013" fmla="*/ 754767 w 1410790"/>
                <a:gd name="connsiteY2013" fmla="*/ 90197 h 1262692"/>
                <a:gd name="connsiteX2014" fmla="*/ 752870 w 1410790"/>
                <a:gd name="connsiteY2014" fmla="*/ 92095 h 1262692"/>
                <a:gd name="connsiteX2015" fmla="*/ 753821 w 1410790"/>
                <a:gd name="connsiteY2015" fmla="*/ 97792 h 1262692"/>
                <a:gd name="connsiteX2016" fmla="*/ 757616 w 1410790"/>
                <a:gd name="connsiteY2016" fmla="*/ 101582 h 1262692"/>
                <a:gd name="connsiteX2017" fmla="*/ 759518 w 1410790"/>
                <a:gd name="connsiteY2017" fmla="*/ 104441 h 1262692"/>
                <a:gd name="connsiteX2018" fmla="*/ 763313 w 1410790"/>
                <a:gd name="connsiteY2018" fmla="*/ 108236 h 1262692"/>
                <a:gd name="connsiteX2019" fmla="*/ 763313 w 1410790"/>
                <a:gd name="connsiteY2019" fmla="*/ 111069 h 1262692"/>
                <a:gd name="connsiteX2020" fmla="*/ 767113 w 1410790"/>
                <a:gd name="connsiteY2020" fmla="*/ 113938 h 1262692"/>
                <a:gd name="connsiteX2021" fmla="*/ 771859 w 1410790"/>
                <a:gd name="connsiteY2021" fmla="*/ 113938 h 1262692"/>
                <a:gd name="connsiteX2022" fmla="*/ 773757 w 1410790"/>
                <a:gd name="connsiteY2022" fmla="*/ 112035 h 1262692"/>
                <a:gd name="connsiteX2023" fmla="*/ 775659 w 1410790"/>
                <a:gd name="connsiteY2023" fmla="*/ 111069 h 1262692"/>
                <a:gd name="connsiteX2024" fmla="*/ 775659 w 1410790"/>
                <a:gd name="connsiteY2024" fmla="*/ 109167 h 1262692"/>
                <a:gd name="connsiteX2025" fmla="*/ 776605 w 1410790"/>
                <a:gd name="connsiteY2025" fmla="*/ 109167 h 1262692"/>
                <a:gd name="connsiteX2026" fmla="*/ 777557 w 1410790"/>
                <a:gd name="connsiteY2026" fmla="*/ 107270 h 1262692"/>
                <a:gd name="connsiteX2027" fmla="*/ 779454 w 1410790"/>
                <a:gd name="connsiteY2027" fmla="*/ 109167 h 1262692"/>
                <a:gd name="connsiteX2028" fmla="*/ 780405 w 1410790"/>
                <a:gd name="connsiteY2028" fmla="*/ 111069 h 1262692"/>
                <a:gd name="connsiteX2029" fmla="*/ 782303 w 1410790"/>
                <a:gd name="connsiteY2029" fmla="*/ 113938 h 1262692"/>
                <a:gd name="connsiteX2030" fmla="*/ 785152 w 1410790"/>
                <a:gd name="connsiteY2030" fmla="*/ 117733 h 1262692"/>
                <a:gd name="connsiteX2031" fmla="*/ 788000 w 1410790"/>
                <a:gd name="connsiteY2031" fmla="*/ 125328 h 1262692"/>
                <a:gd name="connsiteX2032" fmla="*/ 786103 w 1410790"/>
                <a:gd name="connsiteY2032" fmla="*/ 136718 h 1262692"/>
                <a:gd name="connsiteX2033" fmla="*/ 788951 w 1410790"/>
                <a:gd name="connsiteY2033" fmla="*/ 140518 h 1262692"/>
                <a:gd name="connsiteX2034" fmla="*/ 789898 w 1410790"/>
                <a:gd name="connsiteY2034" fmla="*/ 151912 h 1262692"/>
                <a:gd name="connsiteX2035" fmla="*/ 786103 w 1410790"/>
                <a:gd name="connsiteY2035" fmla="*/ 156644 h 1262692"/>
                <a:gd name="connsiteX2036" fmla="*/ 783254 w 1410790"/>
                <a:gd name="connsiteY2036" fmla="*/ 157610 h 1262692"/>
                <a:gd name="connsiteX2037" fmla="*/ 782303 w 1410790"/>
                <a:gd name="connsiteY2037" fmla="*/ 157610 h 1262692"/>
                <a:gd name="connsiteX2038" fmla="*/ 779454 w 1410790"/>
                <a:gd name="connsiteY2038" fmla="*/ 155707 h 1262692"/>
                <a:gd name="connsiteX2039" fmla="*/ 778503 w 1410790"/>
                <a:gd name="connsiteY2039" fmla="*/ 153810 h 1262692"/>
                <a:gd name="connsiteX2040" fmla="*/ 785152 w 1410790"/>
                <a:gd name="connsiteY2040" fmla="*/ 181326 h 1262692"/>
                <a:gd name="connsiteX2041" fmla="*/ 787049 w 1410790"/>
                <a:gd name="connsiteY2041" fmla="*/ 184194 h 1262692"/>
                <a:gd name="connsiteX2042" fmla="*/ 820282 w 1410790"/>
                <a:gd name="connsiteY2042" fmla="*/ 196521 h 1262692"/>
                <a:gd name="connsiteX2043" fmla="*/ 839272 w 1410790"/>
                <a:gd name="connsiteY2043" fmla="*/ 187994 h 1262692"/>
                <a:gd name="connsiteX2044" fmla="*/ 847818 w 1410790"/>
                <a:gd name="connsiteY2044" fmla="*/ 186092 h 1262692"/>
                <a:gd name="connsiteX2045" fmla="*/ 850647 w 1410790"/>
                <a:gd name="connsiteY2045" fmla="*/ 186092 h 1262692"/>
                <a:gd name="connsiteX2046" fmla="*/ 855413 w 1410790"/>
                <a:gd name="connsiteY2046" fmla="*/ 185126 h 1262692"/>
                <a:gd name="connsiteX2047" fmla="*/ 857310 w 1410790"/>
                <a:gd name="connsiteY2047" fmla="*/ 178497 h 1262692"/>
                <a:gd name="connsiteX2048" fmla="*/ 863939 w 1410790"/>
                <a:gd name="connsiteY2048" fmla="*/ 171833 h 1262692"/>
                <a:gd name="connsiteX2049" fmla="*/ 865837 w 1410790"/>
                <a:gd name="connsiteY2049" fmla="*/ 169005 h 1262692"/>
                <a:gd name="connsiteX2050" fmla="*/ 866808 w 1410790"/>
                <a:gd name="connsiteY2050" fmla="*/ 168039 h 1262692"/>
                <a:gd name="connsiteX2051" fmla="*/ 867739 w 1410790"/>
                <a:gd name="connsiteY2051" fmla="*/ 167102 h 1262692"/>
                <a:gd name="connsiteX2052" fmla="*/ 871534 w 1410790"/>
                <a:gd name="connsiteY2052" fmla="*/ 165205 h 1262692"/>
                <a:gd name="connsiteX2053" fmla="*/ 873432 w 1410790"/>
                <a:gd name="connsiteY2053" fmla="*/ 163302 h 1262692"/>
                <a:gd name="connsiteX2054" fmla="*/ 876280 w 1410790"/>
                <a:gd name="connsiteY2054" fmla="*/ 161410 h 1262692"/>
                <a:gd name="connsiteX2055" fmla="*/ 878178 w 1410790"/>
                <a:gd name="connsiteY2055" fmla="*/ 162336 h 1262692"/>
                <a:gd name="connsiteX2056" fmla="*/ 880080 w 1410790"/>
                <a:gd name="connsiteY2056" fmla="*/ 164239 h 1262692"/>
                <a:gd name="connsiteX2057" fmla="*/ 882929 w 1410790"/>
                <a:gd name="connsiteY2057" fmla="*/ 164239 h 1262692"/>
                <a:gd name="connsiteX2058" fmla="*/ 883875 w 1410790"/>
                <a:gd name="connsiteY2058" fmla="*/ 162336 h 1262692"/>
                <a:gd name="connsiteX2059" fmla="*/ 884826 w 1410790"/>
                <a:gd name="connsiteY2059" fmla="*/ 159507 h 1262692"/>
                <a:gd name="connsiteX2060" fmla="*/ 884826 w 1410790"/>
                <a:gd name="connsiteY2060" fmla="*/ 158541 h 1262692"/>
                <a:gd name="connsiteX2061" fmla="*/ 885778 w 1410790"/>
                <a:gd name="connsiteY2061" fmla="*/ 155707 h 1262692"/>
                <a:gd name="connsiteX2062" fmla="*/ 888626 w 1410790"/>
                <a:gd name="connsiteY2062" fmla="*/ 159507 h 1262692"/>
                <a:gd name="connsiteX2063" fmla="*/ 887675 w 1410790"/>
                <a:gd name="connsiteY2063" fmla="*/ 164239 h 1262692"/>
                <a:gd name="connsiteX2064" fmla="*/ 887675 w 1410790"/>
                <a:gd name="connsiteY2064" fmla="*/ 166136 h 1262692"/>
                <a:gd name="connsiteX2065" fmla="*/ 890524 w 1410790"/>
                <a:gd name="connsiteY2065" fmla="*/ 170902 h 1262692"/>
                <a:gd name="connsiteX2066" fmla="*/ 890524 w 1410790"/>
                <a:gd name="connsiteY2066" fmla="*/ 171833 h 1262692"/>
                <a:gd name="connsiteX2067" fmla="*/ 892421 w 1410790"/>
                <a:gd name="connsiteY2067" fmla="*/ 172800 h 1262692"/>
                <a:gd name="connsiteX2068" fmla="*/ 897167 w 1410790"/>
                <a:gd name="connsiteY2068" fmla="*/ 174697 h 1262692"/>
                <a:gd name="connsiteX2069" fmla="*/ 900967 w 1410790"/>
                <a:gd name="connsiteY2069" fmla="*/ 177531 h 1262692"/>
                <a:gd name="connsiteX2070" fmla="*/ 902865 w 1410790"/>
                <a:gd name="connsiteY2070" fmla="*/ 179428 h 1262692"/>
                <a:gd name="connsiteX2071" fmla="*/ 910465 w 1410790"/>
                <a:gd name="connsiteY2071" fmla="*/ 179428 h 1262692"/>
                <a:gd name="connsiteX2072" fmla="*/ 911411 w 1410790"/>
                <a:gd name="connsiteY2072" fmla="*/ 179428 h 1262692"/>
                <a:gd name="connsiteX2073" fmla="*/ 915211 w 1410790"/>
                <a:gd name="connsiteY2073" fmla="*/ 178497 h 1262692"/>
                <a:gd name="connsiteX2074" fmla="*/ 916157 w 1410790"/>
                <a:gd name="connsiteY2074" fmla="*/ 177531 h 1262692"/>
                <a:gd name="connsiteX2075" fmla="*/ 916157 w 1410790"/>
                <a:gd name="connsiteY2075" fmla="*/ 166136 h 1262692"/>
                <a:gd name="connsiteX2076" fmla="*/ 917108 w 1410790"/>
                <a:gd name="connsiteY2076" fmla="*/ 162336 h 1262692"/>
                <a:gd name="connsiteX2077" fmla="*/ 919957 w 1410790"/>
                <a:gd name="connsiteY2077" fmla="*/ 157610 h 1262692"/>
                <a:gd name="connsiteX2078" fmla="*/ 926601 w 1410790"/>
                <a:gd name="connsiteY2078" fmla="*/ 157610 h 1262692"/>
                <a:gd name="connsiteX2079" fmla="*/ 931352 w 1410790"/>
                <a:gd name="connsiteY2079" fmla="*/ 161410 h 1262692"/>
                <a:gd name="connsiteX2080" fmla="*/ 933249 w 1410790"/>
                <a:gd name="connsiteY2080" fmla="*/ 165205 h 1262692"/>
                <a:gd name="connsiteX2081" fmla="*/ 937049 w 1410790"/>
                <a:gd name="connsiteY2081" fmla="*/ 169005 h 1262692"/>
                <a:gd name="connsiteX2082" fmla="*/ 937996 w 1410790"/>
                <a:gd name="connsiteY2082" fmla="*/ 169931 h 1262692"/>
                <a:gd name="connsiteX2083" fmla="*/ 938947 w 1410790"/>
                <a:gd name="connsiteY2083" fmla="*/ 170902 h 1262692"/>
                <a:gd name="connsiteX2084" fmla="*/ 941795 w 1410790"/>
                <a:gd name="connsiteY2084" fmla="*/ 172800 h 1262692"/>
                <a:gd name="connsiteX2085" fmla="*/ 942747 w 1410790"/>
                <a:gd name="connsiteY2085" fmla="*/ 174697 h 1262692"/>
                <a:gd name="connsiteX2086" fmla="*/ 948444 w 1410790"/>
                <a:gd name="connsiteY2086" fmla="*/ 180399 h 1262692"/>
                <a:gd name="connsiteX2087" fmla="*/ 956039 w 1410790"/>
                <a:gd name="connsiteY2087" fmla="*/ 182297 h 1262692"/>
                <a:gd name="connsiteX2088" fmla="*/ 982619 w 1410790"/>
                <a:gd name="connsiteY2088" fmla="*/ 182297 h 1262692"/>
                <a:gd name="connsiteX2089" fmla="*/ 1000662 w 1410790"/>
                <a:gd name="connsiteY2089" fmla="*/ 190823 h 1262692"/>
                <a:gd name="connsiteX2090" fmla="*/ 1008257 w 1410790"/>
                <a:gd name="connsiteY2090" fmla="*/ 188921 h 1262692"/>
                <a:gd name="connsiteX2091" fmla="*/ 1009208 w 1410790"/>
                <a:gd name="connsiteY2091" fmla="*/ 187028 h 1262692"/>
                <a:gd name="connsiteX2092" fmla="*/ 1013003 w 1410790"/>
                <a:gd name="connsiteY2092" fmla="*/ 184194 h 1262692"/>
                <a:gd name="connsiteX2093" fmla="*/ 1026295 w 1410790"/>
                <a:gd name="connsiteY2093" fmla="*/ 176600 h 1262692"/>
                <a:gd name="connsiteX2094" fmla="*/ 1031042 w 1410790"/>
                <a:gd name="connsiteY2094" fmla="*/ 174697 h 1262692"/>
                <a:gd name="connsiteX2095" fmla="*/ 1039593 w 1410790"/>
                <a:gd name="connsiteY2095" fmla="*/ 173731 h 1262692"/>
                <a:gd name="connsiteX2096" fmla="*/ 1040539 w 1410790"/>
                <a:gd name="connsiteY2096" fmla="*/ 175634 h 1262692"/>
                <a:gd name="connsiteX2097" fmla="*/ 1041490 w 1410790"/>
                <a:gd name="connsiteY2097" fmla="*/ 176600 h 1262692"/>
                <a:gd name="connsiteX2098" fmla="*/ 1051934 w 1410790"/>
                <a:gd name="connsiteY2098" fmla="*/ 181326 h 1262692"/>
                <a:gd name="connsiteX2099" fmla="*/ 1066172 w 1410790"/>
                <a:gd name="connsiteY2099" fmla="*/ 187028 h 1262692"/>
                <a:gd name="connsiteX2100" fmla="*/ 1068075 w 1410790"/>
                <a:gd name="connsiteY2100" fmla="*/ 186092 h 1262692"/>
                <a:gd name="connsiteX2101" fmla="*/ 1085147 w 1410790"/>
                <a:gd name="connsiteY2101" fmla="*/ 158541 h 1262692"/>
                <a:gd name="connsiteX2102" fmla="*/ 1086113 w 1410790"/>
                <a:gd name="connsiteY2102" fmla="*/ 157610 h 1262692"/>
                <a:gd name="connsiteX2103" fmla="*/ 1090844 w 1410790"/>
                <a:gd name="connsiteY2103" fmla="*/ 150015 h 1262692"/>
                <a:gd name="connsiteX2104" fmla="*/ 1090844 w 1410790"/>
                <a:gd name="connsiteY2104" fmla="*/ 149049 h 1262692"/>
                <a:gd name="connsiteX2105" fmla="*/ 1091811 w 1410790"/>
                <a:gd name="connsiteY2105" fmla="*/ 148113 h 1262692"/>
                <a:gd name="connsiteX2106" fmla="*/ 1094639 w 1410790"/>
                <a:gd name="connsiteY2106" fmla="*/ 141449 h 1262692"/>
                <a:gd name="connsiteX2107" fmla="*/ 1096537 w 1410790"/>
                <a:gd name="connsiteY2107" fmla="*/ 137654 h 1262692"/>
                <a:gd name="connsiteX2108" fmla="*/ 1100337 w 1410790"/>
                <a:gd name="connsiteY2108" fmla="*/ 133854 h 1262692"/>
                <a:gd name="connsiteX2109" fmla="*/ 1101308 w 1410790"/>
                <a:gd name="connsiteY2109" fmla="*/ 131952 h 1262692"/>
                <a:gd name="connsiteX2110" fmla="*/ 1102234 w 1410790"/>
                <a:gd name="connsiteY2110" fmla="*/ 131952 h 1262692"/>
                <a:gd name="connsiteX2111" fmla="*/ 1104132 w 1410790"/>
                <a:gd name="connsiteY2111" fmla="*/ 130059 h 1262692"/>
                <a:gd name="connsiteX2112" fmla="*/ 1107000 w 1410790"/>
                <a:gd name="connsiteY2112" fmla="*/ 128157 h 1262692"/>
                <a:gd name="connsiteX2113" fmla="*/ 1108903 w 1410790"/>
                <a:gd name="connsiteY2113" fmla="*/ 128157 h 1262692"/>
                <a:gd name="connsiteX2114" fmla="*/ 1109829 w 1410790"/>
                <a:gd name="connsiteY2114" fmla="*/ 127225 h 1262692"/>
                <a:gd name="connsiteX2115" fmla="*/ 1110800 w 1410790"/>
                <a:gd name="connsiteY2115" fmla="*/ 129128 h 1262692"/>
                <a:gd name="connsiteX2116" fmla="*/ 1114580 w 1410790"/>
                <a:gd name="connsiteY2116" fmla="*/ 131025 h 1262692"/>
                <a:gd name="connsiteX2117" fmla="*/ 1117424 w 1410790"/>
                <a:gd name="connsiteY2117" fmla="*/ 130059 h 1262692"/>
                <a:gd name="connsiteX2118" fmla="*/ 1122175 w 1410790"/>
                <a:gd name="connsiteY2118" fmla="*/ 130059 h 1262692"/>
                <a:gd name="connsiteX2119" fmla="*/ 1131668 w 1410790"/>
                <a:gd name="connsiteY2119" fmla="*/ 127225 h 1262692"/>
                <a:gd name="connsiteX2120" fmla="*/ 1135467 w 1410790"/>
                <a:gd name="connsiteY2120" fmla="*/ 125328 h 1262692"/>
                <a:gd name="connsiteX2121" fmla="*/ 1139267 w 1410790"/>
                <a:gd name="connsiteY2121" fmla="*/ 125328 h 1262692"/>
                <a:gd name="connsiteX2122" fmla="*/ 1141165 w 1410790"/>
                <a:gd name="connsiteY2122" fmla="*/ 126259 h 1262692"/>
                <a:gd name="connsiteX2123" fmla="*/ 1142111 w 1410790"/>
                <a:gd name="connsiteY2123" fmla="*/ 127225 h 1262692"/>
                <a:gd name="connsiteX2124" fmla="*/ 1146857 w 1410790"/>
                <a:gd name="connsiteY2124" fmla="*/ 131952 h 1262692"/>
                <a:gd name="connsiteX2125" fmla="*/ 1148760 w 1410790"/>
                <a:gd name="connsiteY2125" fmla="*/ 132923 h 1262692"/>
                <a:gd name="connsiteX2126" fmla="*/ 1149711 w 1410790"/>
                <a:gd name="connsiteY2126" fmla="*/ 132923 h 1262692"/>
                <a:gd name="connsiteX2127" fmla="*/ 1153506 w 1410790"/>
                <a:gd name="connsiteY2127" fmla="*/ 132923 h 1262692"/>
                <a:gd name="connsiteX2128" fmla="*/ 1155403 w 1410790"/>
                <a:gd name="connsiteY2128" fmla="*/ 131952 h 1262692"/>
                <a:gd name="connsiteX2129" fmla="*/ 1157306 w 1410790"/>
                <a:gd name="connsiteY2129" fmla="*/ 131025 h 1262692"/>
                <a:gd name="connsiteX2130" fmla="*/ 1158252 w 1410790"/>
                <a:gd name="connsiteY2130" fmla="*/ 131025 h 1262692"/>
                <a:gd name="connsiteX2131" fmla="*/ 1161101 w 1410790"/>
                <a:gd name="connsiteY2131" fmla="*/ 131952 h 1262692"/>
                <a:gd name="connsiteX2132" fmla="*/ 1163950 w 1410790"/>
                <a:gd name="connsiteY2132" fmla="*/ 133854 h 1262692"/>
                <a:gd name="connsiteX2133" fmla="*/ 1165847 w 1410790"/>
                <a:gd name="connsiteY2133" fmla="*/ 136718 h 1262692"/>
                <a:gd name="connsiteX2134" fmla="*/ 1166798 w 1410790"/>
                <a:gd name="connsiteY2134" fmla="*/ 137654 h 1262692"/>
                <a:gd name="connsiteX2135" fmla="*/ 1167749 w 1410790"/>
                <a:gd name="connsiteY2135" fmla="*/ 138620 h 1262692"/>
                <a:gd name="connsiteX2136" fmla="*/ 1168701 w 1410790"/>
                <a:gd name="connsiteY2136" fmla="*/ 138620 h 1262692"/>
                <a:gd name="connsiteX2137" fmla="*/ 1171544 w 1410790"/>
                <a:gd name="connsiteY2137" fmla="*/ 139552 h 1262692"/>
                <a:gd name="connsiteX2138" fmla="*/ 1173447 w 1410790"/>
                <a:gd name="connsiteY2138" fmla="*/ 140518 h 1262692"/>
                <a:gd name="connsiteX2139" fmla="*/ 1174393 w 1410790"/>
                <a:gd name="connsiteY2139" fmla="*/ 143346 h 1262692"/>
                <a:gd name="connsiteX2140" fmla="*/ 1176296 w 1410790"/>
                <a:gd name="connsiteY2140" fmla="*/ 145249 h 1262692"/>
                <a:gd name="connsiteX2141" fmla="*/ 1181042 w 1410790"/>
                <a:gd name="connsiteY2141" fmla="*/ 146215 h 1262692"/>
                <a:gd name="connsiteX2142" fmla="*/ 1181993 w 1410790"/>
                <a:gd name="connsiteY2142" fmla="*/ 147147 h 1262692"/>
                <a:gd name="connsiteX2143" fmla="*/ 1182939 w 1410790"/>
                <a:gd name="connsiteY2143" fmla="*/ 148113 h 1262692"/>
                <a:gd name="connsiteX2144" fmla="*/ 1183890 w 1410790"/>
                <a:gd name="connsiteY2144" fmla="*/ 150015 h 1262692"/>
                <a:gd name="connsiteX2145" fmla="*/ 1184837 w 1410790"/>
                <a:gd name="connsiteY2145" fmla="*/ 152844 h 1262692"/>
                <a:gd name="connsiteX2146" fmla="*/ 1186739 w 1410790"/>
                <a:gd name="connsiteY2146" fmla="*/ 154741 h 1262692"/>
                <a:gd name="connsiteX2147" fmla="*/ 1187690 w 1410790"/>
                <a:gd name="connsiteY2147" fmla="*/ 155707 h 1262692"/>
                <a:gd name="connsiteX2148" fmla="*/ 1187690 w 1410790"/>
                <a:gd name="connsiteY2148" fmla="*/ 155707 h 1262692"/>
                <a:gd name="connsiteX2149" fmla="*/ 1189588 w 1410790"/>
                <a:gd name="connsiteY2149" fmla="*/ 156644 h 1262692"/>
                <a:gd name="connsiteX2150" fmla="*/ 1193383 w 1410790"/>
                <a:gd name="connsiteY2150" fmla="*/ 157610 h 1262692"/>
                <a:gd name="connsiteX2151" fmla="*/ 1196231 w 1410790"/>
                <a:gd name="connsiteY2151" fmla="*/ 158541 h 1262692"/>
                <a:gd name="connsiteX2152" fmla="*/ 1197183 w 1410790"/>
                <a:gd name="connsiteY2152" fmla="*/ 161410 h 1262692"/>
                <a:gd name="connsiteX2153" fmla="*/ 1199080 w 1410790"/>
                <a:gd name="connsiteY2153" fmla="*/ 165205 h 1262692"/>
                <a:gd name="connsiteX2154" fmla="*/ 1200978 w 1410790"/>
                <a:gd name="connsiteY2154" fmla="*/ 166136 h 1262692"/>
                <a:gd name="connsiteX2155" fmla="*/ 1204778 w 1410790"/>
                <a:gd name="connsiteY2155" fmla="*/ 167102 h 1262692"/>
                <a:gd name="connsiteX2156" fmla="*/ 1208573 w 1410790"/>
                <a:gd name="connsiteY2156" fmla="*/ 170902 h 1262692"/>
                <a:gd name="connsiteX2157" fmla="*/ 1213324 w 1410790"/>
                <a:gd name="connsiteY2157" fmla="*/ 171833 h 1262692"/>
                <a:gd name="connsiteX2158" fmla="*/ 1214270 w 1410790"/>
                <a:gd name="connsiteY2158" fmla="*/ 172800 h 1262692"/>
                <a:gd name="connsiteX2159" fmla="*/ 1217124 w 1410790"/>
                <a:gd name="connsiteY2159" fmla="*/ 173731 h 1262692"/>
                <a:gd name="connsiteX2160" fmla="*/ 1220919 w 1410790"/>
                <a:gd name="connsiteY2160" fmla="*/ 177531 h 1262692"/>
                <a:gd name="connsiteX2161" fmla="*/ 1221870 w 1410790"/>
                <a:gd name="connsiteY2161" fmla="*/ 179428 h 1262692"/>
                <a:gd name="connsiteX2162" fmla="*/ 1222816 w 1410790"/>
                <a:gd name="connsiteY2162" fmla="*/ 179428 h 1262692"/>
                <a:gd name="connsiteX2163" fmla="*/ 1225665 w 1410790"/>
                <a:gd name="connsiteY2163" fmla="*/ 183228 h 1262692"/>
                <a:gd name="connsiteX2164" fmla="*/ 1226616 w 1410790"/>
                <a:gd name="connsiteY2164" fmla="*/ 184194 h 1262692"/>
                <a:gd name="connsiteX2165" fmla="*/ 1229465 w 1410790"/>
                <a:gd name="connsiteY2165" fmla="*/ 200316 h 1262692"/>
                <a:gd name="connsiteX2166" fmla="*/ 1230416 w 1410790"/>
                <a:gd name="connsiteY2166" fmla="*/ 201287 h 1262692"/>
                <a:gd name="connsiteX2167" fmla="*/ 1232313 w 1410790"/>
                <a:gd name="connsiteY2167" fmla="*/ 202218 h 1262692"/>
                <a:gd name="connsiteX2168" fmla="*/ 1232313 w 1410790"/>
                <a:gd name="connsiteY2168" fmla="*/ 203184 h 1262692"/>
                <a:gd name="connsiteX2169" fmla="*/ 1233260 w 1410790"/>
                <a:gd name="connsiteY2169" fmla="*/ 206018 h 1262692"/>
                <a:gd name="connsiteX2170" fmla="*/ 1235162 w 1410790"/>
                <a:gd name="connsiteY2170" fmla="*/ 207910 h 1262692"/>
                <a:gd name="connsiteX2171" fmla="*/ 1236113 w 1410790"/>
                <a:gd name="connsiteY2171" fmla="*/ 210784 h 1262692"/>
                <a:gd name="connsiteX2172" fmla="*/ 1238011 w 1410790"/>
                <a:gd name="connsiteY2172" fmla="*/ 213608 h 1262692"/>
                <a:gd name="connsiteX2173" fmla="*/ 1238957 w 1410790"/>
                <a:gd name="connsiteY2173" fmla="*/ 214559 h 1262692"/>
                <a:gd name="connsiteX2174" fmla="*/ 1239908 w 1410790"/>
                <a:gd name="connsiteY2174" fmla="*/ 216457 h 1262692"/>
                <a:gd name="connsiteX2175" fmla="*/ 1240860 w 1410790"/>
                <a:gd name="connsiteY2175" fmla="*/ 222154 h 1262692"/>
                <a:gd name="connsiteX2176" fmla="*/ 1242757 w 1410790"/>
                <a:gd name="connsiteY2176" fmla="*/ 224052 h 1262692"/>
                <a:gd name="connsiteX2177" fmla="*/ 1243708 w 1410790"/>
                <a:gd name="connsiteY2177" fmla="*/ 225954 h 1262692"/>
                <a:gd name="connsiteX2178" fmla="*/ 1248454 w 1410790"/>
                <a:gd name="connsiteY2178" fmla="*/ 228797 h 1262692"/>
                <a:gd name="connsiteX2179" fmla="*/ 1249401 w 1410790"/>
                <a:gd name="connsiteY2179" fmla="*/ 229754 h 1262692"/>
                <a:gd name="connsiteX2180" fmla="*/ 1251298 w 1410790"/>
                <a:gd name="connsiteY2180" fmla="*/ 231646 h 1262692"/>
                <a:gd name="connsiteX2181" fmla="*/ 1251298 w 1410790"/>
                <a:gd name="connsiteY2181" fmla="*/ 231646 h 1262692"/>
                <a:gd name="connsiteX2182" fmla="*/ 1253201 w 1410790"/>
                <a:gd name="connsiteY2182" fmla="*/ 232598 h 1262692"/>
                <a:gd name="connsiteX2183" fmla="*/ 1255098 w 1410790"/>
                <a:gd name="connsiteY2183" fmla="*/ 233549 h 1262692"/>
                <a:gd name="connsiteX2184" fmla="*/ 1257947 w 1410790"/>
                <a:gd name="connsiteY2184" fmla="*/ 237349 h 1262692"/>
                <a:gd name="connsiteX2185" fmla="*/ 1257947 w 1410790"/>
                <a:gd name="connsiteY2185" fmla="*/ 241144 h 1262692"/>
                <a:gd name="connsiteX2186" fmla="*/ 1258898 w 1410790"/>
                <a:gd name="connsiteY2186" fmla="*/ 243992 h 1262692"/>
                <a:gd name="connsiteX2187" fmla="*/ 1258898 w 1410790"/>
                <a:gd name="connsiteY2187" fmla="*/ 251587 h 1262692"/>
                <a:gd name="connsiteX2188" fmla="*/ 1260795 w 1410790"/>
                <a:gd name="connsiteY2188" fmla="*/ 257284 h 1262692"/>
                <a:gd name="connsiteX2189" fmla="*/ 1261747 w 1410790"/>
                <a:gd name="connsiteY2189" fmla="*/ 258236 h 1262692"/>
                <a:gd name="connsiteX2190" fmla="*/ 1263644 w 1410790"/>
                <a:gd name="connsiteY2190" fmla="*/ 260133 h 1262692"/>
                <a:gd name="connsiteX2191" fmla="*/ 1263644 w 1410790"/>
                <a:gd name="connsiteY2191" fmla="*/ 260133 h 1262692"/>
                <a:gd name="connsiteX2192" fmla="*/ 1265542 w 1410790"/>
                <a:gd name="connsiteY2192" fmla="*/ 270577 h 1262692"/>
                <a:gd name="connsiteX2193" fmla="*/ 1265542 w 1410790"/>
                <a:gd name="connsiteY2193" fmla="*/ 272479 h 1262692"/>
                <a:gd name="connsiteX2194" fmla="*/ 1265542 w 1410790"/>
                <a:gd name="connsiteY2194" fmla="*/ 277226 h 1262692"/>
                <a:gd name="connsiteX2195" fmla="*/ 1263644 w 1410790"/>
                <a:gd name="connsiteY2195" fmla="*/ 288615 h 1262692"/>
                <a:gd name="connsiteX2196" fmla="*/ 1263644 w 1410790"/>
                <a:gd name="connsiteY2196" fmla="*/ 297161 h 1262692"/>
                <a:gd name="connsiteX2197" fmla="*/ 1264595 w 1410790"/>
                <a:gd name="connsiteY2197" fmla="*/ 300961 h 1262692"/>
                <a:gd name="connsiteX2198" fmla="*/ 1265542 w 1410790"/>
                <a:gd name="connsiteY2198" fmla="*/ 305708 h 1262692"/>
                <a:gd name="connsiteX2199" fmla="*/ 1269342 w 1410790"/>
                <a:gd name="connsiteY2199" fmla="*/ 316151 h 1262692"/>
                <a:gd name="connsiteX2200" fmla="*/ 1271239 w 1410790"/>
                <a:gd name="connsiteY2200" fmla="*/ 318049 h 1262692"/>
                <a:gd name="connsiteX2201" fmla="*/ 1274088 w 1410790"/>
                <a:gd name="connsiteY2201" fmla="*/ 319951 h 1262692"/>
                <a:gd name="connsiteX2202" fmla="*/ 1274088 w 1410790"/>
                <a:gd name="connsiteY2202" fmla="*/ 320897 h 1262692"/>
                <a:gd name="connsiteX2203" fmla="*/ 1275985 w 1410790"/>
                <a:gd name="connsiteY2203" fmla="*/ 324697 h 1262692"/>
                <a:gd name="connsiteX2204" fmla="*/ 1277888 w 1410790"/>
                <a:gd name="connsiteY2204" fmla="*/ 326595 h 1262692"/>
                <a:gd name="connsiteX2205" fmla="*/ 1277888 w 1410790"/>
                <a:gd name="connsiteY2205" fmla="*/ 326595 h 1262692"/>
                <a:gd name="connsiteX2206" fmla="*/ 1283585 w 1410790"/>
                <a:gd name="connsiteY2206" fmla="*/ 330395 h 1262692"/>
                <a:gd name="connsiteX2207" fmla="*/ 1284531 w 1410790"/>
                <a:gd name="connsiteY2207" fmla="*/ 331341 h 1262692"/>
                <a:gd name="connsiteX2208" fmla="*/ 1285483 w 1410790"/>
                <a:gd name="connsiteY2208" fmla="*/ 333239 h 1262692"/>
                <a:gd name="connsiteX2209" fmla="*/ 1286434 w 1410790"/>
                <a:gd name="connsiteY2209" fmla="*/ 337970 h 1262692"/>
                <a:gd name="connsiteX2210" fmla="*/ 1287380 w 1410790"/>
                <a:gd name="connsiteY2210" fmla="*/ 339867 h 1262692"/>
                <a:gd name="connsiteX2211" fmla="*/ 1288331 w 1410790"/>
                <a:gd name="connsiteY2211" fmla="*/ 340833 h 1262692"/>
                <a:gd name="connsiteX2212" fmla="*/ 1290229 w 1410790"/>
                <a:gd name="connsiteY2212" fmla="*/ 341770 h 1262692"/>
                <a:gd name="connsiteX2213" fmla="*/ 1292131 w 1410790"/>
                <a:gd name="connsiteY2213" fmla="*/ 342736 h 1262692"/>
                <a:gd name="connsiteX2214" fmla="*/ 1294975 w 1410790"/>
                <a:gd name="connsiteY2214" fmla="*/ 341770 h 1262692"/>
                <a:gd name="connsiteX2215" fmla="*/ 1300672 w 1410790"/>
                <a:gd name="connsiteY2215" fmla="*/ 343667 h 1262692"/>
                <a:gd name="connsiteX2216" fmla="*/ 1301623 w 1410790"/>
                <a:gd name="connsiteY2216" fmla="*/ 345570 h 1262692"/>
                <a:gd name="connsiteX2217" fmla="*/ 1303521 w 1410790"/>
                <a:gd name="connsiteY2217" fmla="*/ 346536 h 1262692"/>
                <a:gd name="connsiteX2218" fmla="*/ 1304472 w 1410790"/>
                <a:gd name="connsiteY2218" fmla="*/ 347462 h 1262692"/>
                <a:gd name="connsiteX2219" fmla="*/ 1305419 w 1410790"/>
                <a:gd name="connsiteY2219" fmla="*/ 348433 h 1262692"/>
                <a:gd name="connsiteX2220" fmla="*/ 1307321 w 1410790"/>
                <a:gd name="connsiteY2220" fmla="*/ 349364 h 1262692"/>
                <a:gd name="connsiteX2221" fmla="*/ 1309218 w 1410790"/>
                <a:gd name="connsiteY2221" fmla="*/ 350326 h 1262692"/>
                <a:gd name="connsiteX2222" fmla="*/ 1310170 w 1410790"/>
                <a:gd name="connsiteY2222" fmla="*/ 351262 h 1262692"/>
                <a:gd name="connsiteX2223" fmla="*/ 1313013 w 1410790"/>
                <a:gd name="connsiteY2223" fmla="*/ 353164 h 1262692"/>
                <a:gd name="connsiteX2224" fmla="*/ 1313965 w 1410790"/>
                <a:gd name="connsiteY2224" fmla="*/ 355062 h 1262692"/>
                <a:gd name="connsiteX2225" fmla="*/ 1316813 w 1410790"/>
                <a:gd name="connsiteY2225" fmla="*/ 356959 h 1262692"/>
                <a:gd name="connsiteX2226" fmla="*/ 1318711 w 1410790"/>
                <a:gd name="connsiteY2226" fmla="*/ 360759 h 1262692"/>
                <a:gd name="connsiteX2227" fmla="*/ 1320613 w 1410790"/>
                <a:gd name="connsiteY2227" fmla="*/ 363623 h 1262692"/>
                <a:gd name="connsiteX2228" fmla="*/ 1321545 w 1410790"/>
                <a:gd name="connsiteY2228" fmla="*/ 365525 h 1262692"/>
                <a:gd name="connsiteX2229" fmla="*/ 1323442 w 1410790"/>
                <a:gd name="connsiteY2229" fmla="*/ 366452 h 1262692"/>
                <a:gd name="connsiteX2230" fmla="*/ 1326311 w 1410790"/>
                <a:gd name="connsiteY2230" fmla="*/ 368354 h 1262692"/>
                <a:gd name="connsiteX2231" fmla="*/ 1329140 w 1410790"/>
                <a:gd name="connsiteY2231" fmla="*/ 370252 h 1262692"/>
                <a:gd name="connsiteX2232" fmla="*/ 1330106 w 1410790"/>
                <a:gd name="connsiteY2232" fmla="*/ 371218 h 1262692"/>
                <a:gd name="connsiteX2233" fmla="*/ 1331037 w 1410790"/>
                <a:gd name="connsiteY2233" fmla="*/ 375949 h 1262692"/>
                <a:gd name="connsiteX2234" fmla="*/ 1331037 w 1410790"/>
                <a:gd name="connsiteY2234" fmla="*/ 379749 h 1262692"/>
                <a:gd name="connsiteX2235" fmla="*/ 1330106 w 1410790"/>
                <a:gd name="connsiteY2235" fmla="*/ 400636 h 1262692"/>
                <a:gd name="connsiteX2236" fmla="*/ 1335803 w 1410790"/>
                <a:gd name="connsiteY2236" fmla="*/ 404431 h 1262692"/>
                <a:gd name="connsiteX2237" fmla="*/ 1339603 w 1410790"/>
                <a:gd name="connsiteY2237" fmla="*/ 407300 h 1262692"/>
                <a:gd name="connsiteX2238" fmla="*/ 1342432 w 1410790"/>
                <a:gd name="connsiteY2238" fmla="*/ 411099 h 1262692"/>
                <a:gd name="connsiteX2239" fmla="*/ 1342432 w 1410790"/>
                <a:gd name="connsiteY2239" fmla="*/ 411099 h 1262692"/>
                <a:gd name="connsiteX2240" fmla="*/ 1344329 w 1410790"/>
                <a:gd name="connsiteY2240" fmla="*/ 414900 h 1262692"/>
                <a:gd name="connsiteX2241" fmla="*/ 1347198 w 1410790"/>
                <a:gd name="connsiteY2241" fmla="*/ 417724 h 1262692"/>
                <a:gd name="connsiteX2242" fmla="*/ 1348129 w 1410790"/>
                <a:gd name="connsiteY2242" fmla="*/ 419626 h 1262692"/>
                <a:gd name="connsiteX2243" fmla="*/ 1350027 w 1410790"/>
                <a:gd name="connsiteY2243" fmla="*/ 421523 h 1262692"/>
                <a:gd name="connsiteX2244" fmla="*/ 1357622 w 1410790"/>
                <a:gd name="connsiteY2244" fmla="*/ 425318 h 1262692"/>
                <a:gd name="connsiteX2245" fmla="*/ 1368065 w 1410790"/>
                <a:gd name="connsiteY2245" fmla="*/ 427221 h 1262692"/>
                <a:gd name="connsiteX2246" fmla="*/ 1369016 w 1410790"/>
                <a:gd name="connsiteY2246" fmla="*/ 433884 h 1262692"/>
                <a:gd name="connsiteX2247" fmla="*/ 1369968 w 1410790"/>
                <a:gd name="connsiteY2247" fmla="*/ 442410 h 1262692"/>
                <a:gd name="connsiteX2248" fmla="*/ 1370914 w 1410790"/>
                <a:gd name="connsiteY2248" fmla="*/ 445284 h 1262692"/>
                <a:gd name="connsiteX2249" fmla="*/ 1374714 w 1410790"/>
                <a:gd name="connsiteY2249" fmla="*/ 447177 h 1262692"/>
                <a:gd name="connsiteX2250" fmla="*/ 1376611 w 1410790"/>
                <a:gd name="connsiteY2250" fmla="*/ 448108 h 1262692"/>
                <a:gd name="connsiteX2251" fmla="*/ 1379460 w 1410790"/>
                <a:gd name="connsiteY2251" fmla="*/ 449074 h 1262692"/>
                <a:gd name="connsiteX2252" fmla="*/ 1386104 w 1410790"/>
                <a:gd name="connsiteY2252" fmla="*/ 449074 h 1262692"/>
                <a:gd name="connsiteX2253" fmla="*/ 1390855 w 1410790"/>
                <a:gd name="connsiteY2253" fmla="*/ 449074 h 1262692"/>
                <a:gd name="connsiteX2254" fmla="*/ 1392752 w 1410790"/>
                <a:gd name="connsiteY2254" fmla="*/ 450957 h 1262692"/>
                <a:gd name="connsiteX2255" fmla="*/ 1394650 w 1410790"/>
                <a:gd name="connsiteY2255" fmla="*/ 453806 h 1262692"/>
                <a:gd name="connsiteX2256" fmla="*/ 1395601 w 1410790"/>
                <a:gd name="connsiteY2256" fmla="*/ 455703 h 1262692"/>
                <a:gd name="connsiteX2257" fmla="*/ 1395601 w 1410790"/>
                <a:gd name="connsiteY2257" fmla="*/ 464249 h 1262692"/>
                <a:gd name="connsiteX2258" fmla="*/ 1395601 w 1410790"/>
                <a:gd name="connsiteY2258" fmla="*/ 466146 h 1262692"/>
                <a:gd name="connsiteX2259" fmla="*/ 1395601 w 1410790"/>
                <a:gd name="connsiteY2259" fmla="*/ 473746 h 1262692"/>
                <a:gd name="connsiteX2260" fmla="*/ 1397498 w 1410790"/>
                <a:gd name="connsiteY2260" fmla="*/ 476595 h 1262692"/>
                <a:gd name="connsiteX2261" fmla="*/ 1398450 w 1410790"/>
                <a:gd name="connsiteY2261" fmla="*/ 478492 h 1262692"/>
                <a:gd name="connsiteX2262" fmla="*/ 1400347 w 1410790"/>
                <a:gd name="connsiteY2262" fmla="*/ 480390 h 1262692"/>
                <a:gd name="connsiteX2263" fmla="*/ 1401298 w 1410790"/>
                <a:gd name="connsiteY2263" fmla="*/ 481341 h 1262692"/>
                <a:gd name="connsiteX2264" fmla="*/ 1403196 w 1410790"/>
                <a:gd name="connsiteY2264" fmla="*/ 482287 h 1262692"/>
                <a:gd name="connsiteX2265" fmla="*/ 1407947 w 1410790"/>
                <a:gd name="connsiteY2265" fmla="*/ 485136 h 1262692"/>
                <a:gd name="connsiteX2266" fmla="*/ 1408893 w 1410790"/>
                <a:gd name="connsiteY2266" fmla="*/ 487034 h 1262692"/>
                <a:gd name="connsiteX2267" fmla="*/ 1409845 w 1410790"/>
                <a:gd name="connsiteY2267" fmla="*/ 487990 h 1262692"/>
                <a:gd name="connsiteX2268" fmla="*/ 1410791 w 1410790"/>
                <a:gd name="connsiteY2268" fmla="*/ 489882 h 1262692"/>
                <a:gd name="connsiteX2269" fmla="*/ 1410791 w 1410790"/>
                <a:gd name="connsiteY2269" fmla="*/ 501277 h 1262692"/>
                <a:gd name="connsiteX2270" fmla="*/ 1408893 w 1410790"/>
                <a:gd name="connsiteY2270" fmla="*/ 505077 h 1262692"/>
                <a:gd name="connsiteX2271" fmla="*/ 1407947 w 1410790"/>
                <a:gd name="connsiteY2271" fmla="*/ 507926 h 1262692"/>
                <a:gd name="connsiteX2272" fmla="*/ 1407947 w 1410790"/>
                <a:gd name="connsiteY2272" fmla="*/ 509823 h 1262692"/>
                <a:gd name="connsiteX2273" fmla="*/ 1406045 w 1410790"/>
                <a:gd name="connsiteY2273" fmla="*/ 513618 h 1262692"/>
                <a:gd name="connsiteX2274" fmla="*/ 1406045 w 1410790"/>
                <a:gd name="connsiteY2274" fmla="*/ 516472 h 1262692"/>
                <a:gd name="connsiteX2275" fmla="*/ 1405093 w 1410790"/>
                <a:gd name="connsiteY2275" fmla="*/ 519321 h 1262692"/>
                <a:gd name="connsiteX2276" fmla="*/ 1404147 w 1410790"/>
                <a:gd name="connsiteY2276" fmla="*/ 521218 h 1262692"/>
                <a:gd name="connsiteX2277" fmla="*/ 1403196 w 1410790"/>
                <a:gd name="connsiteY2277" fmla="*/ 523116 h 1262692"/>
                <a:gd name="connsiteX2278" fmla="*/ 1402250 w 1410790"/>
                <a:gd name="connsiteY2278" fmla="*/ 524067 h 1262692"/>
                <a:gd name="connsiteX2279" fmla="*/ 1401298 w 1410790"/>
                <a:gd name="connsiteY2279" fmla="*/ 525013 h 1262692"/>
                <a:gd name="connsiteX2280" fmla="*/ 1400347 w 1410790"/>
                <a:gd name="connsiteY2280" fmla="*/ 525964 h 1262692"/>
                <a:gd name="connsiteX2281" fmla="*/ 1398450 w 1410790"/>
                <a:gd name="connsiteY2281" fmla="*/ 527862 h 1262692"/>
                <a:gd name="connsiteX2282" fmla="*/ 1396552 w 1410790"/>
                <a:gd name="connsiteY2282" fmla="*/ 527862 h 1262692"/>
                <a:gd name="connsiteX2283" fmla="*/ 1394650 w 1410790"/>
                <a:gd name="connsiteY2283" fmla="*/ 529759 h 1262692"/>
                <a:gd name="connsiteX2284" fmla="*/ 1393703 w 1410790"/>
                <a:gd name="connsiteY2284" fmla="*/ 530715 h 1262692"/>
                <a:gd name="connsiteX2285" fmla="*/ 1392752 w 1410790"/>
                <a:gd name="connsiteY2285" fmla="*/ 531662 h 1262692"/>
                <a:gd name="connsiteX2286" fmla="*/ 1391801 w 1410790"/>
                <a:gd name="connsiteY2286" fmla="*/ 533559 h 1262692"/>
                <a:gd name="connsiteX2287" fmla="*/ 1390855 w 1410790"/>
                <a:gd name="connsiteY2287" fmla="*/ 536408 h 1262692"/>
                <a:gd name="connsiteX2288" fmla="*/ 1389903 w 1410790"/>
                <a:gd name="connsiteY2288" fmla="*/ 540208 h 1262692"/>
                <a:gd name="connsiteX2289" fmla="*/ 1388957 w 1410790"/>
                <a:gd name="connsiteY2289" fmla="*/ 543056 h 1262692"/>
                <a:gd name="connsiteX2290" fmla="*/ 1385157 w 1410790"/>
                <a:gd name="connsiteY2290" fmla="*/ 546851 h 1262692"/>
                <a:gd name="connsiteX2291" fmla="*/ 1384206 w 1410790"/>
                <a:gd name="connsiteY2291" fmla="*/ 547803 h 1262692"/>
                <a:gd name="connsiteX2292" fmla="*/ 1383260 w 1410790"/>
                <a:gd name="connsiteY2292" fmla="*/ 548749 h 1262692"/>
                <a:gd name="connsiteX2293" fmla="*/ 1380411 w 1410790"/>
                <a:gd name="connsiteY2293" fmla="*/ 549700 h 1262692"/>
                <a:gd name="connsiteX2294" fmla="*/ 1378514 w 1410790"/>
                <a:gd name="connsiteY2294" fmla="*/ 550651 h 1262692"/>
                <a:gd name="connsiteX2295" fmla="*/ 1375660 w 1410790"/>
                <a:gd name="connsiteY2295" fmla="*/ 551593 h 1262692"/>
                <a:gd name="connsiteX2296" fmla="*/ 1373763 w 1410790"/>
                <a:gd name="connsiteY2296" fmla="*/ 552549 h 1262692"/>
                <a:gd name="connsiteX2297" fmla="*/ 1371865 w 1410790"/>
                <a:gd name="connsiteY2297" fmla="*/ 554451 h 1262692"/>
                <a:gd name="connsiteX2298" fmla="*/ 1369016 w 1410790"/>
                <a:gd name="connsiteY2298" fmla="*/ 556344 h 1262692"/>
                <a:gd name="connsiteX2299" fmla="*/ 1369016 w 1410790"/>
                <a:gd name="connsiteY2299" fmla="*/ 556344 h 1262692"/>
                <a:gd name="connsiteX2300" fmla="*/ 1363319 w 1410790"/>
                <a:gd name="connsiteY2300" fmla="*/ 551593 h 1262692"/>
                <a:gd name="connsiteX2301" fmla="*/ 1362368 w 1410790"/>
                <a:gd name="connsiteY2301" fmla="*/ 548749 h 1262692"/>
                <a:gd name="connsiteX2302" fmla="*/ 1363319 w 1410790"/>
                <a:gd name="connsiteY2302" fmla="*/ 555398 h 1262692"/>
                <a:gd name="connsiteX2303" fmla="*/ 1363319 w 1410790"/>
                <a:gd name="connsiteY2303" fmla="*/ 557295 h 1262692"/>
                <a:gd name="connsiteX2304" fmla="*/ 1360470 w 1410790"/>
                <a:gd name="connsiteY2304" fmla="*/ 559197 h 1262692"/>
                <a:gd name="connsiteX2305" fmla="*/ 1358573 w 1410790"/>
                <a:gd name="connsiteY2305" fmla="*/ 562046 h 1262692"/>
                <a:gd name="connsiteX2306" fmla="*/ 1353827 w 1410790"/>
                <a:gd name="connsiteY2306" fmla="*/ 564890 h 1262692"/>
                <a:gd name="connsiteX2307" fmla="*/ 1351924 w 1410790"/>
                <a:gd name="connsiteY2307" fmla="*/ 566792 h 1262692"/>
                <a:gd name="connsiteX2308" fmla="*/ 1349095 w 1410790"/>
                <a:gd name="connsiteY2308" fmla="*/ 571538 h 1262692"/>
                <a:gd name="connsiteX2309" fmla="*/ 1344329 w 1410790"/>
                <a:gd name="connsiteY2309" fmla="*/ 575333 h 1262692"/>
                <a:gd name="connsiteX2310" fmla="*/ 1344329 w 1410790"/>
                <a:gd name="connsiteY2310" fmla="*/ 576270 h 1262692"/>
                <a:gd name="connsiteX2311" fmla="*/ 1342432 w 1410790"/>
                <a:gd name="connsiteY2311" fmla="*/ 575333 h 1262692"/>
                <a:gd name="connsiteX2312" fmla="*/ 1342432 w 1410790"/>
                <a:gd name="connsiteY2312" fmla="*/ 575333 h 1262692"/>
                <a:gd name="connsiteX2313" fmla="*/ 1339603 w 1410790"/>
                <a:gd name="connsiteY2313" fmla="*/ 576270 h 1262692"/>
                <a:gd name="connsiteX2314" fmla="*/ 1338632 w 1410790"/>
                <a:gd name="connsiteY2314" fmla="*/ 578167 h 1262692"/>
                <a:gd name="connsiteX2315" fmla="*/ 1335803 w 1410790"/>
                <a:gd name="connsiteY2315" fmla="*/ 581962 h 1262692"/>
                <a:gd name="connsiteX2316" fmla="*/ 1336734 w 1410790"/>
                <a:gd name="connsiteY2316" fmla="*/ 582933 h 1262692"/>
                <a:gd name="connsiteX2317" fmla="*/ 1339603 w 1410790"/>
                <a:gd name="connsiteY2317" fmla="*/ 584831 h 1262692"/>
                <a:gd name="connsiteX2318" fmla="*/ 1336734 w 1410790"/>
                <a:gd name="connsiteY2318" fmla="*/ 584831 h 1262692"/>
                <a:gd name="connsiteX2319" fmla="*/ 1328208 w 1410790"/>
                <a:gd name="connsiteY2319" fmla="*/ 585762 h 1262692"/>
                <a:gd name="connsiteX2320" fmla="*/ 1325340 w 1410790"/>
                <a:gd name="connsiteY2320" fmla="*/ 590528 h 1262692"/>
                <a:gd name="connsiteX2321" fmla="*/ 1326311 w 1410790"/>
                <a:gd name="connsiteY2321" fmla="*/ 590528 h 1262692"/>
                <a:gd name="connsiteX2322" fmla="*/ 1331037 w 1410790"/>
                <a:gd name="connsiteY2322" fmla="*/ 597157 h 1262692"/>
                <a:gd name="connsiteX2323" fmla="*/ 1329140 w 1410790"/>
                <a:gd name="connsiteY2323" fmla="*/ 596225 h 1262692"/>
                <a:gd name="connsiteX2324" fmla="*/ 1320613 w 1410790"/>
                <a:gd name="connsiteY2324" fmla="*/ 602849 h 1262692"/>
                <a:gd name="connsiteX2325" fmla="*/ 1313965 w 1410790"/>
                <a:gd name="connsiteY2325" fmla="*/ 608552 h 1262692"/>
                <a:gd name="connsiteX2326" fmla="*/ 1312067 w 1410790"/>
                <a:gd name="connsiteY2326" fmla="*/ 605718 h 1262692"/>
                <a:gd name="connsiteX2327" fmla="*/ 1310170 w 1410790"/>
                <a:gd name="connsiteY2327" fmla="*/ 606649 h 1262692"/>
                <a:gd name="connsiteX2328" fmla="*/ 1310170 w 1410790"/>
                <a:gd name="connsiteY2328" fmla="*/ 608552 h 1262692"/>
                <a:gd name="connsiteX2329" fmla="*/ 1306370 w 1410790"/>
                <a:gd name="connsiteY2329" fmla="*/ 607615 h 1262692"/>
                <a:gd name="connsiteX2330" fmla="*/ 1302575 w 1410790"/>
                <a:gd name="connsiteY2330" fmla="*/ 610444 h 1262692"/>
                <a:gd name="connsiteX2331" fmla="*/ 1301623 w 1410790"/>
                <a:gd name="connsiteY2331" fmla="*/ 607615 h 1262692"/>
                <a:gd name="connsiteX2332" fmla="*/ 1295926 w 1410790"/>
                <a:gd name="connsiteY2332" fmla="*/ 606649 h 1262692"/>
                <a:gd name="connsiteX2333" fmla="*/ 1293078 w 1410790"/>
                <a:gd name="connsiteY2333" fmla="*/ 606649 h 1262692"/>
                <a:gd name="connsiteX2334" fmla="*/ 1290229 w 1410790"/>
                <a:gd name="connsiteY2334" fmla="*/ 607615 h 1262692"/>
                <a:gd name="connsiteX2335" fmla="*/ 1289278 w 1410790"/>
                <a:gd name="connsiteY2335" fmla="*/ 607615 h 1262692"/>
                <a:gd name="connsiteX2336" fmla="*/ 1289278 w 1410790"/>
                <a:gd name="connsiteY2336" fmla="*/ 610444 h 1262692"/>
                <a:gd name="connsiteX2337" fmla="*/ 1287380 w 1410790"/>
                <a:gd name="connsiteY2337" fmla="*/ 608552 h 1262692"/>
                <a:gd name="connsiteX2338" fmla="*/ 1284531 w 1410790"/>
                <a:gd name="connsiteY2338" fmla="*/ 608552 h 1262692"/>
                <a:gd name="connsiteX2339" fmla="*/ 1282634 w 1410790"/>
                <a:gd name="connsiteY2339" fmla="*/ 608552 h 1262692"/>
                <a:gd name="connsiteX2340" fmla="*/ 1281683 w 1410790"/>
                <a:gd name="connsiteY2340" fmla="*/ 608552 h 1262692"/>
                <a:gd name="connsiteX2341" fmla="*/ 1277888 w 1410790"/>
                <a:gd name="connsiteY2341" fmla="*/ 608552 h 1262692"/>
                <a:gd name="connsiteX2342" fmla="*/ 1277888 w 1410790"/>
                <a:gd name="connsiteY2342" fmla="*/ 608552 h 1262692"/>
                <a:gd name="connsiteX2343" fmla="*/ 1275039 w 1410790"/>
                <a:gd name="connsiteY2343" fmla="*/ 609518 h 1262692"/>
                <a:gd name="connsiteX2344" fmla="*/ 1272190 w 1410790"/>
                <a:gd name="connsiteY2344" fmla="*/ 609518 h 1262692"/>
                <a:gd name="connsiteX2345" fmla="*/ 1267444 w 1410790"/>
                <a:gd name="connsiteY2345" fmla="*/ 604752 h 1262692"/>
                <a:gd name="connsiteX2346" fmla="*/ 1267444 w 1410790"/>
                <a:gd name="connsiteY2346" fmla="*/ 603820 h 1262692"/>
                <a:gd name="connsiteX2347" fmla="*/ 1265542 w 1410790"/>
                <a:gd name="connsiteY2347" fmla="*/ 598123 h 1262692"/>
                <a:gd name="connsiteX2348" fmla="*/ 1259849 w 1410790"/>
                <a:gd name="connsiteY2348" fmla="*/ 593357 h 1262692"/>
                <a:gd name="connsiteX2349" fmla="*/ 1257947 w 1410790"/>
                <a:gd name="connsiteY2349" fmla="*/ 593357 h 1262692"/>
                <a:gd name="connsiteX2350" fmla="*/ 1256049 w 1410790"/>
                <a:gd name="connsiteY2350" fmla="*/ 591455 h 1262692"/>
                <a:gd name="connsiteX2351" fmla="*/ 1254152 w 1410790"/>
                <a:gd name="connsiteY2351" fmla="*/ 585762 h 1262692"/>
                <a:gd name="connsiteX2352" fmla="*/ 1254152 w 1410790"/>
                <a:gd name="connsiteY2352" fmla="*/ 575333 h 1262692"/>
                <a:gd name="connsiteX2353" fmla="*/ 1254152 w 1410790"/>
                <a:gd name="connsiteY2353" fmla="*/ 575333 h 1262692"/>
                <a:gd name="connsiteX2354" fmla="*/ 1249401 w 1410790"/>
                <a:gd name="connsiteY2354" fmla="*/ 587660 h 1262692"/>
                <a:gd name="connsiteX2355" fmla="*/ 1248454 w 1410790"/>
                <a:gd name="connsiteY2355" fmla="*/ 588631 h 1262692"/>
                <a:gd name="connsiteX2356" fmla="*/ 1232313 w 1410790"/>
                <a:gd name="connsiteY2356" fmla="*/ 592431 h 1262692"/>
                <a:gd name="connsiteX2357" fmla="*/ 1231362 w 1410790"/>
                <a:gd name="connsiteY2357" fmla="*/ 596225 h 1262692"/>
                <a:gd name="connsiteX2358" fmla="*/ 1238011 w 1410790"/>
                <a:gd name="connsiteY2358" fmla="*/ 600952 h 1262692"/>
                <a:gd name="connsiteX2359" fmla="*/ 1238011 w 1410790"/>
                <a:gd name="connsiteY2359" fmla="*/ 601923 h 1262692"/>
                <a:gd name="connsiteX2360" fmla="*/ 1237060 w 1410790"/>
                <a:gd name="connsiteY2360" fmla="*/ 604752 h 1262692"/>
                <a:gd name="connsiteX2361" fmla="*/ 1236113 w 1410790"/>
                <a:gd name="connsiteY2361" fmla="*/ 605718 h 1262692"/>
                <a:gd name="connsiteX2362" fmla="*/ 1236113 w 1410790"/>
                <a:gd name="connsiteY2362" fmla="*/ 610444 h 1262692"/>
                <a:gd name="connsiteX2363" fmla="*/ 1234211 w 1410790"/>
                <a:gd name="connsiteY2363" fmla="*/ 611415 h 1262692"/>
                <a:gd name="connsiteX2364" fmla="*/ 1231362 w 1410790"/>
                <a:gd name="connsiteY2364" fmla="*/ 612347 h 1262692"/>
                <a:gd name="connsiteX2365" fmla="*/ 1227562 w 1410790"/>
                <a:gd name="connsiteY2365" fmla="*/ 615210 h 1262692"/>
                <a:gd name="connsiteX2366" fmla="*/ 1238957 w 1410790"/>
                <a:gd name="connsiteY2366" fmla="*/ 627542 h 1262692"/>
                <a:gd name="connsiteX2367" fmla="*/ 1238957 w 1410790"/>
                <a:gd name="connsiteY2367" fmla="*/ 627542 h 1262692"/>
                <a:gd name="connsiteX2368" fmla="*/ 1229465 w 1410790"/>
                <a:gd name="connsiteY2368" fmla="*/ 618044 h 1262692"/>
                <a:gd name="connsiteX2369" fmla="*/ 1229465 w 1410790"/>
                <a:gd name="connsiteY2369" fmla="*/ 619010 h 1262692"/>
                <a:gd name="connsiteX2370" fmla="*/ 1227562 w 1410790"/>
                <a:gd name="connsiteY2370" fmla="*/ 624708 h 1262692"/>
                <a:gd name="connsiteX2371" fmla="*/ 1232313 w 1410790"/>
                <a:gd name="connsiteY2371" fmla="*/ 626605 h 1262692"/>
                <a:gd name="connsiteX2372" fmla="*/ 1235162 w 1410790"/>
                <a:gd name="connsiteY2372" fmla="*/ 627542 h 1262692"/>
                <a:gd name="connsiteX2373" fmla="*/ 1238957 w 1410790"/>
                <a:gd name="connsiteY2373" fmla="*/ 629434 h 1262692"/>
                <a:gd name="connsiteX2374" fmla="*/ 1242757 w 1410790"/>
                <a:gd name="connsiteY2374" fmla="*/ 643697 h 1262692"/>
                <a:gd name="connsiteX2375" fmla="*/ 1246552 w 1410790"/>
                <a:gd name="connsiteY2375" fmla="*/ 651297 h 1262692"/>
                <a:gd name="connsiteX2376" fmla="*/ 1253201 w 1410790"/>
                <a:gd name="connsiteY2376" fmla="*/ 656023 h 1262692"/>
                <a:gd name="connsiteX2377" fmla="*/ 1254152 w 1410790"/>
                <a:gd name="connsiteY2377" fmla="*/ 656990 h 1262692"/>
                <a:gd name="connsiteX2378" fmla="*/ 1254152 w 1410790"/>
                <a:gd name="connsiteY2378" fmla="*/ 657921 h 1262692"/>
                <a:gd name="connsiteX2379" fmla="*/ 1255098 w 1410790"/>
                <a:gd name="connsiteY2379" fmla="*/ 665521 h 1262692"/>
                <a:gd name="connsiteX2380" fmla="*/ 1256996 w 1410790"/>
                <a:gd name="connsiteY2380" fmla="*/ 667413 h 1262692"/>
                <a:gd name="connsiteX2381" fmla="*/ 1259849 w 1410790"/>
                <a:gd name="connsiteY2381" fmla="*/ 668384 h 1262692"/>
                <a:gd name="connsiteX2382" fmla="*/ 1266493 w 1410790"/>
                <a:gd name="connsiteY2382" fmla="*/ 670287 h 1262692"/>
                <a:gd name="connsiteX2383" fmla="*/ 1269342 w 1410790"/>
                <a:gd name="connsiteY2383" fmla="*/ 673116 h 1262692"/>
                <a:gd name="connsiteX2384" fmla="*/ 1275985 w 1410790"/>
                <a:gd name="connsiteY2384" fmla="*/ 672179 h 1262692"/>
                <a:gd name="connsiteX2385" fmla="*/ 1276936 w 1410790"/>
                <a:gd name="connsiteY2385" fmla="*/ 679779 h 1262692"/>
                <a:gd name="connsiteX2386" fmla="*/ 1274088 w 1410790"/>
                <a:gd name="connsiteY2386" fmla="*/ 684506 h 1262692"/>
                <a:gd name="connsiteX2387" fmla="*/ 1274088 w 1410790"/>
                <a:gd name="connsiteY2387" fmla="*/ 686403 h 1262692"/>
                <a:gd name="connsiteX2388" fmla="*/ 1277888 w 1410790"/>
                <a:gd name="connsiteY2388" fmla="*/ 690203 h 1262692"/>
                <a:gd name="connsiteX2389" fmla="*/ 1280736 w 1410790"/>
                <a:gd name="connsiteY2389" fmla="*/ 694003 h 1262692"/>
                <a:gd name="connsiteX2390" fmla="*/ 1281683 w 1410790"/>
                <a:gd name="connsiteY2390" fmla="*/ 694949 h 1262692"/>
                <a:gd name="connsiteX2391" fmla="*/ 1283585 w 1410790"/>
                <a:gd name="connsiteY2391" fmla="*/ 697798 h 1262692"/>
                <a:gd name="connsiteX2392" fmla="*/ 1284531 w 1410790"/>
                <a:gd name="connsiteY2392" fmla="*/ 692101 h 1262692"/>
                <a:gd name="connsiteX2393" fmla="*/ 1285483 w 1410790"/>
                <a:gd name="connsiteY2393" fmla="*/ 690203 h 1262692"/>
                <a:gd name="connsiteX2394" fmla="*/ 1290229 w 1410790"/>
                <a:gd name="connsiteY2394" fmla="*/ 691149 h 1262692"/>
                <a:gd name="connsiteX2395" fmla="*/ 1293078 w 1410790"/>
                <a:gd name="connsiteY2395" fmla="*/ 690203 h 1262692"/>
                <a:gd name="connsiteX2396" fmla="*/ 1291180 w 1410790"/>
                <a:gd name="connsiteY2396" fmla="*/ 688301 h 1262692"/>
                <a:gd name="connsiteX2397" fmla="*/ 1294029 w 1410790"/>
                <a:gd name="connsiteY2397" fmla="*/ 689257 h 1262692"/>
                <a:gd name="connsiteX2398" fmla="*/ 1298775 w 1410790"/>
                <a:gd name="connsiteY2398" fmla="*/ 689257 h 1262692"/>
                <a:gd name="connsiteX2399" fmla="*/ 1301623 w 1410790"/>
                <a:gd name="connsiteY2399" fmla="*/ 694003 h 1262692"/>
                <a:gd name="connsiteX2400" fmla="*/ 1304472 w 1410790"/>
                <a:gd name="connsiteY2400" fmla="*/ 694003 h 1262692"/>
                <a:gd name="connsiteX2401" fmla="*/ 1309218 w 1410790"/>
                <a:gd name="connsiteY2401" fmla="*/ 691149 h 1262692"/>
                <a:gd name="connsiteX2402" fmla="*/ 1309218 w 1410790"/>
                <a:gd name="connsiteY2402" fmla="*/ 689257 h 1262692"/>
                <a:gd name="connsiteX2403" fmla="*/ 1310170 w 1410790"/>
                <a:gd name="connsiteY2403" fmla="*/ 690203 h 1262692"/>
                <a:gd name="connsiteX2404" fmla="*/ 1314916 w 1410790"/>
                <a:gd name="connsiteY2404" fmla="*/ 685477 h 1262692"/>
                <a:gd name="connsiteX2405" fmla="*/ 1309218 w 1410790"/>
                <a:gd name="connsiteY2405" fmla="*/ 683574 h 1262692"/>
                <a:gd name="connsiteX2406" fmla="*/ 1314916 w 1410790"/>
                <a:gd name="connsiteY2406" fmla="*/ 678808 h 1262692"/>
                <a:gd name="connsiteX2407" fmla="*/ 1314916 w 1410790"/>
                <a:gd name="connsiteY2407" fmla="*/ 675013 h 1262692"/>
                <a:gd name="connsiteX2408" fmla="*/ 1314916 w 1410790"/>
                <a:gd name="connsiteY2408" fmla="*/ 677882 h 1262692"/>
                <a:gd name="connsiteX2409" fmla="*/ 1319642 w 1410790"/>
                <a:gd name="connsiteY2409" fmla="*/ 673116 h 1262692"/>
                <a:gd name="connsiteX2410" fmla="*/ 1325340 w 1410790"/>
                <a:gd name="connsiteY2410" fmla="*/ 679779 h 1262692"/>
                <a:gd name="connsiteX2411" fmla="*/ 1326311 w 1410790"/>
                <a:gd name="connsiteY2411" fmla="*/ 680711 h 1262692"/>
                <a:gd name="connsiteX2412" fmla="*/ 1332003 w 1410790"/>
                <a:gd name="connsiteY2412" fmla="*/ 675013 h 1262692"/>
                <a:gd name="connsiteX2413" fmla="*/ 1332003 w 1410790"/>
                <a:gd name="connsiteY2413" fmla="*/ 675979 h 1262692"/>
                <a:gd name="connsiteX2414" fmla="*/ 1332934 w 1410790"/>
                <a:gd name="connsiteY2414" fmla="*/ 674082 h 1262692"/>
                <a:gd name="connsiteX2415" fmla="*/ 1332934 w 1410790"/>
                <a:gd name="connsiteY2415" fmla="*/ 673116 h 1262692"/>
                <a:gd name="connsiteX2416" fmla="*/ 1332934 w 1410790"/>
                <a:gd name="connsiteY2416" fmla="*/ 673116 h 1262692"/>
                <a:gd name="connsiteX2417" fmla="*/ 1333906 w 1410790"/>
                <a:gd name="connsiteY2417" fmla="*/ 670287 h 1262692"/>
                <a:gd name="connsiteX2418" fmla="*/ 1335803 w 1410790"/>
                <a:gd name="connsiteY2418" fmla="*/ 667413 h 1262692"/>
                <a:gd name="connsiteX2419" fmla="*/ 1336734 w 1410790"/>
                <a:gd name="connsiteY2419" fmla="*/ 665521 h 1262692"/>
                <a:gd name="connsiteX2420" fmla="*/ 1333906 w 1410790"/>
                <a:gd name="connsiteY2420" fmla="*/ 660794 h 1262692"/>
                <a:gd name="connsiteX2421" fmla="*/ 1333906 w 1410790"/>
                <a:gd name="connsiteY2421" fmla="*/ 654126 h 1262692"/>
                <a:gd name="connsiteX2422" fmla="*/ 1333906 w 1410790"/>
                <a:gd name="connsiteY2422" fmla="*/ 656023 h 1262692"/>
                <a:gd name="connsiteX2423" fmla="*/ 1334837 w 1410790"/>
                <a:gd name="connsiteY2423" fmla="*/ 656023 h 1262692"/>
                <a:gd name="connsiteX2424" fmla="*/ 1335803 w 1410790"/>
                <a:gd name="connsiteY2424" fmla="*/ 656990 h 1262692"/>
                <a:gd name="connsiteX2425" fmla="*/ 1347198 w 1410790"/>
                <a:gd name="connsiteY2425" fmla="*/ 658892 h 1262692"/>
                <a:gd name="connsiteX2426" fmla="*/ 1351924 w 1410790"/>
                <a:gd name="connsiteY2426" fmla="*/ 658892 h 1262692"/>
                <a:gd name="connsiteX2427" fmla="*/ 1352875 w 1410790"/>
                <a:gd name="connsiteY2427" fmla="*/ 658892 h 1262692"/>
                <a:gd name="connsiteX2428" fmla="*/ 1356670 w 1410790"/>
                <a:gd name="connsiteY2428" fmla="*/ 657921 h 1262692"/>
                <a:gd name="connsiteX2429" fmla="*/ 1358573 w 1410790"/>
                <a:gd name="connsiteY2429" fmla="*/ 656023 h 1262692"/>
                <a:gd name="connsiteX2430" fmla="*/ 1364270 w 1410790"/>
                <a:gd name="connsiteY2430" fmla="*/ 653190 h 1262692"/>
                <a:gd name="connsiteX2431" fmla="*/ 1362368 w 1410790"/>
                <a:gd name="connsiteY2431" fmla="*/ 654126 h 1262692"/>
                <a:gd name="connsiteX2432" fmla="*/ 1366168 w 1410790"/>
                <a:gd name="connsiteY2432" fmla="*/ 655092 h 1262692"/>
                <a:gd name="connsiteX2433" fmla="*/ 1361421 w 1410790"/>
                <a:gd name="connsiteY2433" fmla="*/ 656990 h 1262692"/>
                <a:gd name="connsiteX2434" fmla="*/ 1366168 w 1410790"/>
                <a:gd name="connsiteY2434" fmla="*/ 658892 h 1262692"/>
                <a:gd name="connsiteX2435" fmla="*/ 1369016 w 1410790"/>
                <a:gd name="connsiteY2435" fmla="*/ 662687 h 1262692"/>
                <a:gd name="connsiteX2436" fmla="*/ 1369968 w 1410790"/>
                <a:gd name="connsiteY2436" fmla="*/ 663618 h 1262692"/>
                <a:gd name="connsiteX2437" fmla="*/ 1372816 w 1410790"/>
                <a:gd name="connsiteY2437" fmla="*/ 664585 h 1262692"/>
                <a:gd name="connsiteX2438" fmla="*/ 1374714 w 1410790"/>
                <a:gd name="connsiteY2438" fmla="*/ 666487 h 1262692"/>
                <a:gd name="connsiteX2439" fmla="*/ 1373763 w 1410790"/>
                <a:gd name="connsiteY2439" fmla="*/ 660794 h 1262692"/>
                <a:gd name="connsiteX2440" fmla="*/ 1384206 w 1410790"/>
                <a:gd name="connsiteY2440" fmla="*/ 655092 h 1262692"/>
                <a:gd name="connsiteX2441" fmla="*/ 1390855 w 1410790"/>
                <a:gd name="connsiteY2441" fmla="*/ 651297 h 1262692"/>
                <a:gd name="connsiteX2442" fmla="*/ 1390855 w 1410790"/>
                <a:gd name="connsiteY2442" fmla="*/ 652224 h 1262692"/>
                <a:gd name="connsiteX2443" fmla="*/ 1392752 w 1410790"/>
                <a:gd name="connsiteY2443" fmla="*/ 653190 h 1262692"/>
                <a:gd name="connsiteX2444" fmla="*/ 1395601 w 1410790"/>
                <a:gd name="connsiteY2444" fmla="*/ 656023 h 1262692"/>
                <a:gd name="connsiteX2445" fmla="*/ 1398450 w 1410790"/>
                <a:gd name="connsiteY2445" fmla="*/ 655092 h 1262692"/>
                <a:gd name="connsiteX2446" fmla="*/ 1401298 w 1410790"/>
                <a:gd name="connsiteY2446" fmla="*/ 656023 h 1262692"/>
                <a:gd name="connsiteX2447" fmla="*/ 1402250 w 1410790"/>
                <a:gd name="connsiteY2447" fmla="*/ 659818 h 1262692"/>
                <a:gd name="connsiteX2448" fmla="*/ 1404147 w 1410790"/>
                <a:gd name="connsiteY2448" fmla="*/ 658892 h 1262692"/>
                <a:gd name="connsiteX2449" fmla="*/ 1404147 w 1410790"/>
                <a:gd name="connsiteY2449" fmla="*/ 659818 h 1262692"/>
                <a:gd name="connsiteX2450" fmla="*/ 1405093 w 1410790"/>
                <a:gd name="connsiteY2450" fmla="*/ 660794 h 1262692"/>
                <a:gd name="connsiteX2451" fmla="*/ 1406045 w 1410790"/>
                <a:gd name="connsiteY2451" fmla="*/ 663618 h 1262692"/>
                <a:gd name="connsiteX2452" fmla="*/ 1406996 w 1410790"/>
                <a:gd name="connsiteY2452" fmla="*/ 665521 h 1262692"/>
                <a:gd name="connsiteX2453" fmla="*/ 1406045 w 1410790"/>
                <a:gd name="connsiteY2453" fmla="*/ 662687 h 1262692"/>
                <a:gd name="connsiteX2454" fmla="*/ 1403196 w 1410790"/>
                <a:gd name="connsiteY2454" fmla="*/ 662687 h 1262692"/>
                <a:gd name="connsiteX2455" fmla="*/ 1403196 w 1410790"/>
                <a:gd name="connsiteY2455" fmla="*/ 663618 h 1262692"/>
                <a:gd name="connsiteX2456" fmla="*/ 1403196 w 1410790"/>
                <a:gd name="connsiteY2456" fmla="*/ 663618 h 1262692"/>
                <a:gd name="connsiteX2457" fmla="*/ 1403196 w 1410790"/>
                <a:gd name="connsiteY2457" fmla="*/ 664585 h 1262692"/>
                <a:gd name="connsiteX2458" fmla="*/ 1401298 w 1410790"/>
                <a:gd name="connsiteY2458" fmla="*/ 664585 h 1262692"/>
                <a:gd name="connsiteX2459" fmla="*/ 1402250 w 1410790"/>
                <a:gd name="connsiteY2459" fmla="*/ 670287 h 1262692"/>
                <a:gd name="connsiteX2460" fmla="*/ 1402250 w 1410790"/>
                <a:gd name="connsiteY2460" fmla="*/ 680711 h 1262692"/>
                <a:gd name="connsiteX2461" fmla="*/ 1402250 w 1410790"/>
                <a:gd name="connsiteY2461" fmla="*/ 680711 h 1262692"/>
                <a:gd name="connsiteX2462" fmla="*/ 1399396 w 1410790"/>
                <a:gd name="connsiteY2462" fmla="*/ 684506 h 1262692"/>
                <a:gd name="connsiteX2463" fmla="*/ 1397498 w 1410790"/>
                <a:gd name="connsiteY2463" fmla="*/ 685477 h 1262692"/>
                <a:gd name="connsiteX2464" fmla="*/ 1396552 w 1410790"/>
                <a:gd name="connsiteY2464" fmla="*/ 686403 h 1262692"/>
                <a:gd name="connsiteX2465" fmla="*/ 1393703 w 1410790"/>
                <a:gd name="connsiteY2465" fmla="*/ 690203 h 1262692"/>
                <a:gd name="connsiteX2466" fmla="*/ 1397498 w 1410790"/>
                <a:gd name="connsiteY2466" fmla="*/ 694949 h 1262692"/>
                <a:gd name="connsiteX2467" fmla="*/ 1396552 w 1410790"/>
                <a:gd name="connsiteY2467" fmla="*/ 695896 h 1262692"/>
                <a:gd name="connsiteX2468" fmla="*/ 1397498 w 1410790"/>
                <a:gd name="connsiteY2468" fmla="*/ 696852 h 1262692"/>
                <a:gd name="connsiteX2469" fmla="*/ 1401298 w 1410790"/>
                <a:gd name="connsiteY2469" fmla="*/ 698749 h 1262692"/>
                <a:gd name="connsiteX2470" fmla="*/ 1396552 w 1410790"/>
                <a:gd name="connsiteY2470" fmla="*/ 702544 h 1262692"/>
                <a:gd name="connsiteX2471" fmla="*/ 1396552 w 1410790"/>
                <a:gd name="connsiteY2471" fmla="*/ 707290 h 1262692"/>
                <a:gd name="connsiteX2472" fmla="*/ 1397498 w 1410790"/>
                <a:gd name="connsiteY2472" fmla="*/ 716788 h 1262692"/>
                <a:gd name="connsiteX2473" fmla="*/ 1393703 w 1410790"/>
                <a:gd name="connsiteY2473" fmla="*/ 718685 h 1262692"/>
                <a:gd name="connsiteX2474" fmla="*/ 1388957 w 1410790"/>
                <a:gd name="connsiteY2474" fmla="*/ 719636 h 1262692"/>
                <a:gd name="connsiteX2475" fmla="*/ 1387055 w 1410790"/>
                <a:gd name="connsiteY2475" fmla="*/ 722485 h 1262692"/>
                <a:gd name="connsiteX2476" fmla="*/ 1388006 w 1410790"/>
                <a:gd name="connsiteY2476" fmla="*/ 724383 h 1262692"/>
                <a:gd name="connsiteX2477" fmla="*/ 1386104 w 1410790"/>
                <a:gd name="connsiteY2477" fmla="*/ 726280 h 1262692"/>
                <a:gd name="connsiteX2478" fmla="*/ 1386104 w 1410790"/>
                <a:gd name="connsiteY2478" fmla="*/ 728182 h 1262692"/>
                <a:gd name="connsiteX2479" fmla="*/ 1387055 w 1410790"/>
                <a:gd name="connsiteY2479" fmla="*/ 734826 h 1262692"/>
                <a:gd name="connsiteX2480" fmla="*/ 1381358 w 1410790"/>
                <a:gd name="connsiteY2480" fmla="*/ 740523 h 1262692"/>
                <a:gd name="connsiteX2481" fmla="*/ 1380411 w 1410790"/>
                <a:gd name="connsiteY2481" fmla="*/ 740523 h 1262692"/>
                <a:gd name="connsiteX2482" fmla="*/ 1378514 w 1410790"/>
                <a:gd name="connsiteY2482" fmla="*/ 741475 h 1262692"/>
                <a:gd name="connsiteX2483" fmla="*/ 1377562 w 1410790"/>
                <a:gd name="connsiteY2483" fmla="*/ 742421 h 1262692"/>
                <a:gd name="connsiteX2484" fmla="*/ 1382309 w 1410790"/>
                <a:gd name="connsiteY2484" fmla="*/ 768059 h 1262692"/>
                <a:gd name="connsiteX2485" fmla="*/ 1383260 w 1410790"/>
                <a:gd name="connsiteY2485" fmla="*/ 764259 h 1262692"/>
                <a:gd name="connsiteX2486" fmla="*/ 1383260 w 1410790"/>
                <a:gd name="connsiteY2486" fmla="*/ 768059 h 1262692"/>
                <a:gd name="connsiteX2487" fmla="*/ 1384206 w 1410790"/>
                <a:gd name="connsiteY2487" fmla="*/ 769005 h 1262692"/>
                <a:gd name="connsiteX2488" fmla="*/ 1382309 w 1410790"/>
                <a:gd name="connsiteY2488" fmla="*/ 770908 h 1262692"/>
                <a:gd name="connsiteX2489" fmla="*/ 1380411 w 1410790"/>
                <a:gd name="connsiteY2489" fmla="*/ 772805 h 1262692"/>
                <a:gd name="connsiteX2490" fmla="*/ 1379460 w 1410790"/>
                <a:gd name="connsiteY2490" fmla="*/ 775654 h 1262692"/>
                <a:gd name="connsiteX2491" fmla="*/ 1387055 w 1410790"/>
                <a:gd name="connsiteY2491" fmla="*/ 780400 h 1262692"/>
                <a:gd name="connsiteX2492" fmla="*/ 1388957 w 1410790"/>
                <a:gd name="connsiteY2492" fmla="*/ 780400 h 1262692"/>
                <a:gd name="connsiteX2493" fmla="*/ 1392752 w 1410790"/>
                <a:gd name="connsiteY2493" fmla="*/ 778503 h 1262692"/>
                <a:gd name="connsiteX2494" fmla="*/ 1394650 w 1410790"/>
                <a:gd name="connsiteY2494" fmla="*/ 777556 h 1262692"/>
                <a:gd name="connsiteX2495" fmla="*/ 1396552 w 1410790"/>
                <a:gd name="connsiteY2495" fmla="*/ 772805 h 1262692"/>
                <a:gd name="connsiteX2496" fmla="*/ 1396552 w 1410790"/>
                <a:gd name="connsiteY2496" fmla="*/ 779454 h 1262692"/>
                <a:gd name="connsiteX2497" fmla="*/ 1390855 w 1410790"/>
                <a:gd name="connsiteY2497" fmla="*/ 779454 h 1262692"/>
                <a:gd name="connsiteX2498" fmla="*/ 1388957 w 1410790"/>
                <a:gd name="connsiteY2498" fmla="*/ 780400 h 1262692"/>
                <a:gd name="connsiteX2499" fmla="*/ 1387055 w 1410790"/>
                <a:gd name="connsiteY2499" fmla="*/ 782303 h 1262692"/>
                <a:gd name="connsiteX2500" fmla="*/ 1378514 w 1410790"/>
                <a:gd name="connsiteY2500" fmla="*/ 786098 h 1262692"/>
                <a:gd name="connsiteX2501" fmla="*/ 1376611 w 1410790"/>
                <a:gd name="connsiteY2501" fmla="*/ 785151 h 1262692"/>
                <a:gd name="connsiteX2502" fmla="*/ 1370914 w 1410790"/>
                <a:gd name="connsiteY2502" fmla="*/ 789898 h 1262692"/>
                <a:gd name="connsiteX2503" fmla="*/ 1369968 w 1410790"/>
                <a:gd name="connsiteY2503" fmla="*/ 791795 h 1262692"/>
                <a:gd name="connsiteX2504" fmla="*/ 1369016 w 1410790"/>
                <a:gd name="connsiteY2504" fmla="*/ 793697 h 1262692"/>
                <a:gd name="connsiteX2505" fmla="*/ 1368065 w 1410790"/>
                <a:gd name="connsiteY2505" fmla="*/ 800341 h 1262692"/>
                <a:gd name="connsiteX2506" fmla="*/ 1369016 w 1410790"/>
                <a:gd name="connsiteY2506" fmla="*/ 802239 h 1262692"/>
                <a:gd name="connsiteX2507" fmla="*/ 1360470 w 1410790"/>
                <a:gd name="connsiteY2507" fmla="*/ 798444 h 1262692"/>
                <a:gd name="connsiteX2508" fmla="*/ 1356670 w 1410790"/>
                <a:gd name="connsiteY2508" fmla="*/ 798444 h 1262692"/>
                <a:gd name="connsiteX2509" fmla="*/ 1353827 w 1410790"/>
                <a:gd name="connsiteY2509" fmla="*/ 799390 h 1262692"/>
                <a:gd name="connsiteX2510" fmla="*/ 1350027 w 1410790"/>
                <a:gd name="connsiteY2510" fmla="*/ 801292 h 1262692"/>
                <a:gd name="connsiteX2511" fmla="*/ 1347198 w 1410790"/>
                <a:gd name="connsiteY2511" fmla="*/ 800341 h 1262692"/>
                <a:gd name="connsiteX2512" fmla="*/ 1345300 w 1410790"/>
                <a:gd name="connsiteY2512" fmla="*/ 801292 h 1262692"/>
                <a:gd name="connsiteX2513" fmla="*/ 1343398 w 1410790"/>
                <a:gd name="connsiteY2513" fmla="*/ 802239 h 1262692"/>
                <a:gd name="connsiteX2514" fmla="*/ 1342432 w 1410790"/>
                <a:gd name="connsiteY2514" fmla="*/ 803190 h 1262692"/>
                <a:gd name="connsiteX2515" fmla="*/ 1340534 w 1410790"/>
                <a:gd name="connsiteY2515" fmla="*/ 804136 h 1262692"/>
                <a:gd name="connsiteX2516" fmla="*/ 1336734 w 1410790"/>
                <a:gd name="connsiteY2516" fmla="*/ 799390 h 1262692"/>
                <a:gd name="connsiteX2517" fmla="*/ 1332003 w 1410790"/>
                <a:gd name="connsiteY2517" fmla="*/ 795590 h 1262692"/>
                <a:gd name="connsiteX2518" fmla="*/ 1330106 w 1410790"/>
                <a:gd name="connsiteY2518" fmla="*/ 794644 h 1262692"/>
                <a:gd name="connsiteX2519" fmla="*/ 1324408 w 1410790"/>
                <a:gd name="connsiteY2519" fmla="*/ 789898 h 1262692"/>
                <a:gd name="connsiteX2520" fmla="*/ 1322511 w 1410790"/>
                <a:gd name="connsiteY2520" fmla="*/ 789898 h 1262692"/>
                <a:gd name="connsiteX2521" fmla="*/ 1320613 w 1410790"/>
                <a:gd name="connsiteY2521" fmla="*/ 788946 h 1262692"/>
                <a:gd name="connsiteX2522" fmla="*/ 1322511 w 1410790"/>
                <a:gd name="connsiteY2522" fmla="*/ 785151 h 1262692"/>
                <a:gd name="connsiteX2523" fmla="*/ 1320613 w 1410790"/>
                <a:gd name="connsiteY2523" fmla="*/ 782303 h 1262692"/>
                <a:gd name="connsiteX2524" fmla="*/ 1317765 w 1410790"/>
                <a:gd name="connsiteY2524" fmla="*/ 781347 h 1262692"/>
                <a:gd name="connsiteX2525" fmla="*/ 1315867 w 1410790"/>
                <a:gd name="connsiteY2525" fmla="*/ 777556 h 1262692"/>
                <a:gd name="connsiteX2526" fmla="*/ 1312067 w 1410790"/>
                <a:gd name="connsiteY2526" fmla="*/ 774708 h 1262692"/>
                <a:gd name="connsiteX2527" fmla="*/ 1308267 w 1410790"/>
                <a:gd name="connsiteY2527" fmla="*/ 775654 h 1262692"/>
                <a:gd name="connsiteX2528" fmla="*/ 1306370 w 1410790"/>
                <a:gd name="connsiteY2528" fmla="*/ 778503 h 1262692"/>
                <a:gd name="connsiteX2529" fmla="*/ 1307321 w 1410790"/>
                <a:gd name="connsiteY2529" fmla="*/ 777556 h 1262692"/>
                <a:gd name="connsiteX2530" fmla="*/ 1306370 w 1410790"/>
                <a:gd name="connsiteY2530" fmla="*/ 773757 h 1262692"/>
                <a:gd name="connsiteX2531" fmla="*/ 1304472 w 1410790"/>
                <a:gd name="connsiteY2531" fmla="*/ 769005 h 1262692"/>
                <a:gd name="connsiteX2532" fmla="*/ 1304472 w 1410790"/>
                <a:gd name="connsiteY2532" fmla="*/ 768059 h 1262692"/>
                <a:gd name="connsiteX2533" fmla="*/ 1299721 w 1410790"/>
                <a:gd name="connsiteY2533" fmla="*/ 772805 h 1262692"/>
                <a:gd name="connsiteX2534" fmla="*/ 1301623 w 1410790"/>
                <a:gd name="connsiteY2534" fmla="*/ 777556 h 1262692"/>
                <a:gd name="connsiteX2535" fmla="*/ 1300672 w 1410790"/>
                <a:gd name="connsiteY2535" fmla="*/ 777556 h 1262692"/>
                <a:gd name="connsiteX2536" fmla="*/ 1298775 w 1410790"/>
                <a:gd name="connsiteY2536" fmla="*/ 777556 h 1262692"/>
                <a:gd name="connsiteX2537" fmla="*/ 1294029 w 1410790"/>
                <a:gd name="connsiteY2537" fmla="*/ 787995 h 1262692"/>
                <a:gd name="connsiteX2538" fmla="*/ 1290229 w 1410790"/>
                <a:gd name="connsiteY2538" fmla="*/ 793697 h 1262692"/>
                <a:gd name="connsiteX2539" fmla="*/ 1289278 w 1410790"/>
                <a:gd name="connsiteY2539" fmla="*/ 794644 h 1262692"/>
                <a:gd name="connsiteX2540" fmla="*/ 1288331 w 1410790"/>
                <a:gd name="connsiteY2540" fmla="*/ 796541 h 1262692"/>
                <a:gd name="connsiteX2541" fmla="*/ 1287380 w 1410790"/>
                <a:gd name="connsiteY2541" fmla="*/ 797492 h 1262692"/>
                <a:gd name="connsiteX2542" fmla="*/ 1286434 w 1410790"/>
                <a:gd name="connsiteY2542" fmla="*/ 800341 h 1262692"/>
                <a:gd name="connsiteX2543" fmla="*/ 1285483 w 1410790"/>
                <a:gd name="connsiteY2543" fmla="*/ 806039 h 1262692"/>
                <a:gd name="connsiteX2544" fmla="*/ 1276936 w 1410790"/>
                <a:gd name="connsiteY2544" fmla="*/ 814585 h 1262692"/>
                <a:gd name="connsiteX2545" fmla="*/ 1274088 w 1410790"/>
                <a:gd name="connsiteY2545" fmla="*/ 813633 h 1262692"/>
                <a:gd name="connsiteX2546" fmla="*/ 1271239 w 1410790"/>
                <a:gd name="connsiteY2546" fmla="*/ 808887 h 1262692"/>
                <a:gd name="connsiteX2547" fmla="*/ 1271239 w 1410790"/>
                <a:gd name="connsiteY2547" fmla="*/ 809834 h 1262692"/>
                <a:gd name="connsiteX2548" fmla="*/ 1267444 w 1410790"/>
                <a:gd name="connsiteY2548" fmla="*/ 816462 h 1262692"/>
                <a:gd name="connsiteX2549" fmla="*/ 1265542 w 1410790"/>
                <a:gd name="connsiteY2549" fmla="*/ 816462 h 1262692"/>
                <a:gd name="connsiteX2550" fmla="*/ 1271239 w 1410790"/>
                <a:gd name="connsiteY2550" fmla="*/ 825028 h 1262692"/>
                <a:gd name="connsiteX2551" fmla="*/ 1274088 w 1410790"/>
                <a:gd name="connsiteY2551" fmla="*/ 827857 h 1262692"/>
                <a:gd name="connsiteX2552" fmla="*/ 1274088 w 1410790"/>
                <a:gd name="connsiteY2552" fmla="*/ 831657 h 1262692"/>
                <a:gd name="connsiteX2553" fmla="*/ 1280736 w 1410790"/>
                <a:gd name="connsiteY2553" fmla="*/ 844944 h 1262692"/>
                <a:gd name="connsiteX2554" fmla="*/ 1270288 w 1410790"/>
                <a:gd name="connsiteY2554" fmla="*/ 850647 h 1262692"/>
                <a:gd name="connsiteX2555" fmla="*/ 1271239 w 1410790"/>
                <a:gd name="connsiteY2555" fmla="*/ 850647 h 1262692"/>
                <a:gd name="connsiteX2556" fmla="*/ 1280736 w 1410790"/>
                <a:gd name="connsiteY2556" fmla="*/ 868700 h 1262692"/>
                <a:gd name="connsiteX2557" fmla="*/ 1287380 w 1410790"/>
                <a:gd name="connsiteY2557" fmla="*/ 876305 h 1262692"/>
                <a:gd name="connsiteX2558" fmla="*/ 1286434 w 1410790"/>
                <a:gd name="connsiteY2558" fmla="*/ 892416 h 1262692"/>
                <a:gd name="connsiteX2559" fmla="*/ 1287380 w 1410790"/>
                <a:gd name="connsiteY2559" fmla="*/ 893387 h 1262692"/>
                <a:gd name="connsiteX2560" fmla="*/ 1241806 w 1410790"/>
                <a:gd name="connsiteY2560" fmla="*/ 877226 h 1262692"/>
                <a:gd name="connsiteX2561" fmla="*/ 1235162 w 1410790"/>
                <a:gd name="connsiteY2561" fmla="*/ 878197 h 1262692"/>
                <a:gd name="connsiteX2562" fmla="*/ 1233260 w 1410790"/>
                <a:gd name="connsiteY2562" fmla="*/ 878197 h 1262692"/>
                <a:gd name="connsiteX2563" fmla="*/ 1230416 w 1410790"/>
                <a:gd name="connsiteY2563" fmla="*/ 880095 h 1262692"/>
                <a:gd name="connsiteX2564" fmla="*/ 1231362 w 1410790"/>
                <a:gd name="connsiteY2564" fmla="*/ 890524 h 1262692"/>
                <a:gd name="connsiteX2565" fmla="*/ 1225665 w 1410790"/>
                <a:gd name="connsiteY2565" fmla="*/ 885797 h 1262692"/>
                <a:gd name="connsiteX2566" fmla="*/ 1223767 w 1410790"/>
                <a:gd name="connsiteY2566" fmla="*/ 880095 h 1262692"/>
                <a:gd name="connsiteX2567" fmla="*/ 1220919 w 1410790"/>
                <a:gd name="connsiteY2567" fmla="*/ 875329 h 1262692"/>
                <a:gd name="connsiteX2568" fmla="*/ 1219021 w 1410790"/>
                <a:gd name="connsiteY2568" fmla="*/ 873426 h 1262692"/>
                <a:gd name="connsiteX2569" fmla="*/ 1217124 w 1410790"/>
                <a:gd name="connsiteY2569" fmla="*/ 871534 h 1262692"/>
                <a:gd name="connsiteX2570" fmla="*/ 1209524 w 1410790"/>
                <a:gd name="connsiteY2570" fmla="*/ 862042 h 1262692"/>
                <a:gd name="connsiteX2571" fmla="*/ 1218070 w 1410790"/>
                <a:gd name="connsiteY2571" fmla="*/ 855413 h 1262692"/>
                <a:gd name="connsiteX2572" fmla="*/ 1219021 w 1410790"/>
                <a:gd name="connsiteY2572" fmla="*/ 853510 h 1262692"/>
                <a:gd name="connsiteX2573" fmla="*/ 1233260 w 1410790"/>
                <a:gd name="connsiteY2573" fmla="*/ 831657 h 1262692"/>
                <a:gd name="connsiteX2574" fmla="*/ 1231362 w 1410790"/>
                <a:gd name="connsiteY2574" fmla="*/ 826926 h 1262692"/>
                <a:gd name="connsiteX2575" fmla="*/ 1218070 w 1410790"/>
                <a:gd name="connsiteY2575" fmla="*/ 797492 h 1262692"/>
                <a:gd name="connsiteX2576" fmla="*/ 1219967 w 1410790"/>
                <a:gd name="connsiteY2576" fmla="*/ 793697 h 1262692"/>
                <a:gd name="connsiteX2577" fmla="*/ 1225665 w 1410790"/>
                <a:gd name="connsiteY2577" fmla="*/ 794644 h 1262692"/>
                <a:gd name="connsiteX2578" fmla="*/ 1231362 w 1410790"/>
                <a:gd name="connsiteY2578" fmla="*/ 787995 h 1262692"/>
                <a:gd name="connsiteX2579" fmla="*/ 1245606 w 1410790"/>
                <a:gd name="connsiteY2579" fmla="*/ 780400 h 1262692"/>
                <a:gd name="connsiteX2580" fmla="*/ 1254152 w 1410790"/>
                <a:gd name="connsiteY2580" fmla="*/ 780400 h 1262692"/>
                <a:gd name="connsiteX2581" fmla="*/ 1254152 w 1410790"/>
                <a:gd name="connsiteY2581" fmla="*/ 779454 h 1262692"/>
                <a:gd name="connsiteX2582" fmla="*/ 1250352 w 1410790"/>
                <a:gd name="connsiteY2582" fmla="*/ 777556 h 1262692"/>
                <a:gd name="connsiteX2583" fmla="*/ 1242757 w 1410790"/>
                <a:gd name="connsiteY2583" fmla="*/ 772805 h 1262692"/>
                <a:gd name="connsiteX2584" fmla="*/ 1239908 w 1410790"/>
                <a:gd name="connsiteY2584" fmla="*/ 770908 h 1262692"/>
                <a:gd name="connsiteX2585" fmla="*/ 1241806 w 1410790"/>
                <a:gd name="connsiteY2585" fmla="*/ 769962 h 1262692"/>
                <a:gd name="connsiteX2586" fmla="*/ 1238011 w 1410790"/>
                <a:gd name="connsiteY2586" fmla="*/ 755718 h 1262692"/>
                <a:gd name="connsiteX2587" fmla="*/ 1236113 w 1410790"/>
                <a:gd name="connsiteY2587" fmla="*/ 753816 h 1262692"/>
                <a:gd name="connsiteX2588" fmla="*/ 1214270 w 1410790"/>
                <a:gd name="connsiteY2588" fmla="*/ 723436 h 1262692"/>
                <a:gd name="connsiteX2589" fmla="*/ 1216172 w 1410790"/>
                <a:gd name="connsiteY2589" fmla="*/ 717739 h 1262692"/>
                <a:gd name="connsiteX2590" fmla="*/ 1212373 w 1410790"/>
                <a:gd name="connsiteY2590" fmla="*/ 712993 h 1262692"/>
                <a:gd name="connsiteX2591" fmla="*/ 1211426 w 1410790"/>
                <a:gd name="connsiteY2591" fmla="*/ 712993 h 1262692"/>
                <a:gd name="connsiteX2592" fmla="*/ 1208573 w 1410790"/>
                <a:gd name="connsiteY2592" fmla="*/ 712993 h 1262692"/>
                <a:gd name="connsiteX2593" fmla="*/ 1207626 w 1410790"/>
                <a:gd name="connsiteY2593" fmla="*/ 712993 h 1262692"/>
                <a:gd name="connsiteX2594" fmla="*/ 1201929 w 1410790"/>
                <a:gd name="connsiteY2594" fmla="*/ 714885 h 1262692"/>
                <a:gd name="connsiteX2595" fmla="*/ 1195285 w 1410790"/>
                <a:gd name="connsiteY2595" fmla="*/ 714885 h 1262692"/>
                <a:gd name="connsiteX2596" fmla="*/ 1193383 w 1410790"/>
                <a:gd name="connsiteY2596" fmla="*/ 713939 h 1262692"/>
                <a:gd name="connsiteX2597" fmla="*/ 1191485 w 1410790"/>
                <a:gd name="connsiteY2597" fmla="*/ 715841 h 1262692"/>
                <a:gd name="connsiteX2598" fmla="*/ 1191485 w 1410790"/>
                <a:gd name="connsiteY2598" fmla="*/ 715841 h 1262692"/>
                <a:gd name="connsiteX2599" fmla="*/ 1189588 w 1410790"/>
                <a:gd name="connsiteY2599" fmla="*/ 712993 h 1262692"/>
                <a:gd name="connsiteX2600" fmla="*/ 1188637 w 1410790"/>
                <a:gd name="connsiteY2600" fmla="*/ 711090 h 1262692"/>
                <a:gd name="connsiteX2601" fmla="*/ 1186739 w 1410790"/>
                <a:gd name="connsiteY2601" fmla="*/ 710139 h 1262692"/>
                <a:gd name="connsiteX2602" fmla="*/ 1183890 w 1410790"/>
                <a:gd name="connsiteY2602" fmla="*/ 709193 h 1262692"/>
                <a:gd name="connsiteX2603" fmla="*/ 1184837 w 1410790"/>
                <a:gd name="connsiteY2603" fmla="*/ 700647 h 1262692"/>
                <a:gd name="connsiteX2604" fmla="*/ 1185788 w 1410790"/>
                <a:gd name="connsiteY2604" fmla="*/ 697798 h 1262692"/>
                <a:gd name="connsiteX2605" fmla="*/ 1187690 w 1410790"/>
                <a:gd name="connsiteY2605" fmla="*/ 695896 h 1262692"/>
                <a:gd name="connsiteX2606" fmla="*/ 1189588 w 1410790"/>
                <a:gd name="connsiteY2606" fmla="*/ 694949 h 1262692"/>
                <a:gd name="connsiteX2607" fmla="*/ 1190534 w 1410790"/>
                <a:gd name="connsiteY2607" fmla="*/ 693052 h 1262692"/>
                <a:gd name="connsiteX2608" fmla="*/ 1192437 w 1410790"/>
                <a:gd name="connsiteY2608" fmla="*/ 692101 h 1262692"/>
                <a:gd name="connsiteX2609" fmla="*/ 1192437 w 1410790"/>
                <a:gd name="connsiteY2609" fmla="*/ 691149 h 1262692"/>
                <a:gd name="connsiteX2610" fmla="*/ 1195285 w 1410790"/>
                <a:gd name="connsiteY2610" fmla="*/ 689257 h 1262692"/>
                <a:gd name="connsiteX2611" fmla="*/ 1196231 w 1410790"/>
                <a:gd name="connsiteY2611" fmla="*/ 688301 h 1262692"/>
                <a:gd name="connsiteX2612" fmla="*/ 1197183 w 1410790"/>
                <a:gd name="connsiteY2612" fmla="*/ 684506 h 1262692"/>
                <a:gd name="connsiteX2613" fmla="*/ 1200978 w 1410790"/>
                <a:gd name="connsiteY2613" fmla="*/ 681677 h 1262692"/>
                <a:gd name="connsiteX2614" fmla="*/ 1200978 w 1410790"/>
                <a:gd name="connsiteY2614" fmla="*/ 677882 h 1262692"/>
                <a:gd name="connsiteX2615" fmla="*/ 1199080 w 1410790"/>
                <a:gd name="connsiteY2615" fmla="*/ 676911 h 1262692"/>
                <a:gd name="connsiteX2616" fmla="*/ 1191485 w 1410790"/>
                <a:gd name="connsiteY2616" fmla="*/ 679779 h 1262692"/>
                <a:gd name="connsiteX2617" fmla="*/ 1191485 w 1410790"/>
                <a:gd name="connsiteY2617" fmla="*/ 677882 h 1262692"/>
                <a:gd name="connsiteX2618" fmla="*/ 1190534 w 1410790"/>
                <a:gd name="connsiteY2618" fmla="*/ 676911 h 1262692"/>
                <a:gd name="connsiteX2619" fmla="*/ 1188637 w 1410790"/>
                <a:gd name="connsiteY2619" fmla="*/ 675979 h 1262692"/>
                <a:gd name="connsiteX2620" fmla="*/ 1186739 w 1410790"/>
                <a:gd name="connsiteY2620" fmla="*/ 675013 h 1262692"/>
                <a:gd name="connsiteX2621" fmla="*/ 1184837 w 1410790"/>
                <a:gd name="connsiteY2621" fmla="*/ 671213 h 1262692"/>
                <a:gd name="connsiteX2622" fmla="*/ 1182939 w 1410790"/>
                <a:gd name="connsiteY2622" fmla="*/ 658892 h 1262692"/>
                <a:gd name="connsiteX2623" fmla="*/ 1181042 w 1410790"/>
                <a:gd name="connsiteY2623" fmla="*/ 658892 h 1262692"/>
                <a:gd name="connsiteX2624" fmla="*/ 1180091 w 1410790"/>
                <a:gd name="connsiteY2624" fmla="*/ 656023 h 1262692"/>
                <a:gd name="connsiteX2625" fmla="*/ 1177242 w 1410790"/>
                <a:gd name="connsiteY2625" fmla="*/ 651297 h 1262692"/>
                <a:gd name="connsiteX2626" fmla="*/ 1178193 w 1410790"/>
                <a:gd name="connsiteY2626" fmla="*/ 651297 h 1262692"/>
                <a:gd name="connsiteX2627" fmla="*/ 1176296 w 1410790"/>
                <a:gd name="connsiteY2627" fmla="*/ 648424 h 1262692"/>
                <a:gd name="connsiteX2628" fmla="*/ 1177242 w 1410790"/>
                <a:gd name="connsiteY2628" fmla="*/ 645595 h 1262692"/>
                <a:gd name="connsiteX2629" fmla="*/ 1178193 w 1410790"/>
                <a:gd name="connsiteY2629" fmla="*/ 646531 h 1262692"/>
                <a:gd name="connsiteX2630" fmla="*/ 1178193 w 1410790"/>
                <a:gd name="connsiteY2630" fmla="*/ 645595 h 1262692"/>
                <a:gd name="connsiteX2631" fmla="*/ 1178193 w 1410790"/>
                <a:gd name="connsiteY2631" fmla="*/ 642731 h 1262692"/>
                <a:gd name="connsiteX2632" fmla="*/ 1179139 w 1410790"/>
                <a:gd name="connsiteY2632" fmla="*/ 637034 h 1262692"/>
                <a:gd name="connsiteX2633" fmla="*/ 1179139 w 1410790"/>
                <a:gd name="connsiteY2633" fmla="*/ 636102 h 1262692"/>
                <a:gd name="connsiteX2634" fmla="*/ 1177242 w 1410790"/>
                <a:gd name="connsiteY2634" fmla="*/ 636102 h 1262692"/>
                <a:gd name="connsiteX2635" fmla="*/ 1174393 w 1410790"/>
                <a:gd name="connsiteY2635" fmla="*/ 636102 h 1262692"/>
                <a:gd name="connsiteX2636" fmla="*/ 1175344 w 1410790"/>
                <a:gd name="connsiteY2636" fmla="*/ 638000 h 1262692"/>
                <a:gd name="connsiteX2637" fmla="*/ 1171544 w 1410790"/>
                <a:gd name="connsiteY2637" fmla="*/ 640829 h 1262692"/>
                <a:gd name="connsiteX2638" fmla="*/ 1167749 w 1410790"/>
                <a:gd name="connsiteY2638" fmla="*/ 642731 h 1262692"/>
                <a:gd name="connsiteX2639" fmla="*/ 1163950 w 1410790"/>
                <a:gd name="connsiteY2639" fmla="*/ 639902 h 1262692"/>
                <a:gd name="connsiteX2640" fmla="*/ 1161101 w 1410790"/>
                <a:gd name="connsiteY2640" fmla="*/ 642731 h 1262692"/>
                <a:gd name="connsiteX2641" fmla="*/ 1158252 w 1410790"/>
                <a:gd name="connsiteY2641" fmla="*/ 642731 h 1262692"/>
                <a:gd name="connsiteX2642" fmla="*/ 1156355 w 1410790"/>
                <a:gd name="connsiteY2642" fmla="*/ 641800 h 1262692"/>
                <a:gd name="connsiteX2643" fmla="*/ 1155403 w 1410790"/>
                <a:gd name="connsiteY2643" fmla="*/ 642731 h 1262692"/>
                <a:gd name="connsiteX2644" fmla="*/ 1158252 w 1410790"/>
                <a:gd name="connsiteY2644" fmla="*/ 650326 h 1262692"/>
                <a:gd name="connsiteX2645" fmla="*/ 1158252 w 1410790"/>
                <a:gd name="connsiteY2645" fmla="*/ 654126 h 1262692"/>
                <a:gd name="connsiteX2646" fmla="*/ 1158252 w 1410790"/>
                <a:gd name="connsiteY2646" fmla="*/ 654126 h 1262692"/>
                <a:gd name="connsiteX2647" fmla="*/ 1158252 w 1410790"/>
                <a:gd name="connsiteY2647" fmla="*/ 656990 h 1262692"/>
                <a:gd name="connsiteX2648" fmla="*/ 1159203 w 1410790"/>
                <a:gd name="connsiteY2648" fmla="*/ 656990 h 1262692"/>
                <a:gd name="connsiteX2649" fmla="*/ 1154457 w 1410790"/>
                <a:gd name="connsiteY2649" fmla="*/ 660794 h 1262692"/>
                <a:gd name="connsiteX2650" fmla="*/ 1157306 w 1410790"/>
                <a:gd name="connsiteY2650" fmla="*/ 672179 h 1262692"/>
                <a:gd name="connsiteX2651" fmla="*/ 1155403 w 1410790"/>
                <a:gd name="connsiteY2651" fmla="*/ 674082 h 1262692"/>
                <a:gd name="connsiteX2652" fmla="*/ 1154457 w 1410790"/>
                <a:gd name="connsiteY2652" fmla="*/ 675979 h 1262692"/>
                <a:gd name="connsiteX2653" fmla="*/ 1153506 w 1410790"/>
                <a:gd name="connsiteY2653" fmla="*/ 675979 h 1262692"/>
                <a:gd name="connsiteX2654" fmla="*/ 1143062 w 1410790"/>
                <a:gd name="connsiteY2654" fmla="*/ 675979 h 1262692"/>
                <a:gd name="connsiteX2655" fmla="*/ 1139267 w 1410790"/>
                <a:gd name="connsiteY2655" fmla="*/ 674082 h 1262692"/>
                <a:gd name="connsiteX2656" fmla="*/ 1132619 w 1410790"/>
                <a:gd name="connsiteY2656" fmla="*/ 675979 h 1262692"/>
                <a:gd name="connsiteX2657" fmla="*/ 1132619 w 1410790"/>
                <a:gd name="connsiteY2657" fmla="*/ 676911 h 1262692"/>
                <a:gd name="connsiteX2658" fmla="*/ 1130721 w 1410790"/>
                <a:gd name="connsiteY2658" fmla="*/ 677882 h 1262692"/>
                <a:gd name="connsiteX2659" fmla="*/ 1123121 w 1410790"/>
                <a:gd name="connsiteY2659" fmla="*/ 678808 h 1262692"/>
                <a:gd name="connsiteX2660" fmla="*/ 1119326 w 1410790"/>
                <a:gd name="connsiteY2660" fmla="*/ 684506 h 1262692"/>
                <a:gd name="connsiteX2661" fmla="*/ 1105103 w 1410790"/>
                <a:gd name="connsiteY2661" fmla="*/ 683574 h 1262692"/>
                <a:gd name="connsiteX2662" fmla="*/ 1106034 w 1410790"/>
                <a:gd name="connsiteY2662" fmla="*/ 684506 h 1262692"/>
                <a:gd name="connsiteX2663" fmla="*/ 1103205 w 1410790"/>
                <a:gd name="connsiteY2663" fmla="*/ 684506 h 1262692"/>
                <a:gd name="connsiteX2664" fmla="*/ 1099405 w 1410790"/>
                <a:gd name="connsiteY2664" fmla="*/ 684506 h 1262692"/>
                <a:gd name="connsiteX2665" fmla="*/ 1097508 w 1410790"/>
                <a:gd name="connsiteY2665" fmla="*/ 686403 h 1262692"/>
                <a:gd name="connsiteX2666" fmla="*/ 1095610 w 1410790"/>
                <a:gd name="connsiteY2666" fmla="*/ 688301 h 1262692"/>
                <a:gd name="connsiteX2667" fmla="*/ 1086113 w 1410790"/>
                <a:gd name="connsiteY2667" fmla="*/ 691149 h 1262692"/>
                <a:gd name="connsiteX2668" fmla="*/ 1059529 w 1410790"/>
                <a:gd name="connsiteY2668" fmla="*/ 683574 h 1262692"/>
                <a:gd name="connsiteX2669" fmla="*/ 1053831 w 1410790"/>
                <a:gd name="connsiteY2669" fmla="*/ 683574 h 1262692"/>
                <a:gd name="connsiteX2670" fmla="*/ 1050982 w 1410790"/>
                <a:gd name="connsiteY2670" fmla="*/ 684506 h 1262692"/>
                <a:gd name="connsiteX2671" fmla="*/ 1041490 w 1410790"/>
                <a:gd name="connsiteY2671" fmla="*/ 682608 h 1262692"/>
                <a:gd name="connsiteX2672" fmla="*/ 1039593 w 1410790"/>
                <a:gd name="connsiteY2672" fmla="*/ 681677 h 1262692"/>
                <a:gd name="connsiteX2673" fmla="*/ 1036739 w 1410790"/>
                <a:gd name="connsiteY2673" fmla="*/ 680711 h 1262692"/>
                <a:gd name="connsiteX2674" fmla="*/ 1038641 w 1410790"/>
                <a:gd name="connsiteY2674" fmla="*/ 683574 h 1262692"/>
                <a:gd name="connsiteX2675" fmla="*/ 1042436 w 1410790"/>
                <a:gd name="connsiteY2675" fmla="*/ 685477 h 1262692"/>
                <a:gd name="connsiteX2676" fmla="*/ 1043388 w 1410790"/>
                <a:gd name="connsiteY2676" fmla="*/ 686403 h 1262692"/>
                <a:gd name="connsiteX2677" fmla="*/ 1063328 w 1410790"/>
                <a:gd name="connsiteY2677" fmla="*/ 695896 h 1262692"/>
                <a:gd name="connsiteX2678" fmla="*/ 1066172 w 1410790"/>
                <a:gd name="connsiteY2678" fmla="*/ 699695 h 1262692"/>
                <a:gd name="connsiteX2679" fmla="*/ 1067123 w 1410790"/>
                <a:gd name="connsiteY2679" fmla="*/ 701598 h 1262692"/>
                <a:gd name="connsiteX2680" fmla="*/ 1069021 w 1410790"/>
                <a:gd name="connsiteY2680" fmla="*/ 702544 h 1262692"/>
                <a:gd name="connsiteX2681" fmla="*/ 1069021 w 1410790"/>
                <a:gd name="connsiteY2681" fmla="*/ 704446 h 1262692"/>
                <a:gd name="connsiteX2682" fmla="*/ 1074718 w 1410790"/>
                <a:gd name="connsiteY2682" fmla="*/ 704446 h 1262692"/>
                <a:gd name="connsiteX2683" fmla="*/ 1077567 w 1410790"/>
                <a:gd name="connsiteY2683" fmla="*/ 704446 h 1262692"/>
                <a:gd name="connsiteX2684" fmla="*/ 1079464 w 1410790"/>
                <a:gd name="connsiteY2684" fmla="*/ 705393 h 1262692"/>
                <a:gd name="connsiteX2685" fmla="*/ 1086113 w 1410790"/>
                <a:gd name="connsiteY2685" fmla="*/ 706344 h 1262692"/>
                <a:gd name="connsiteX2686" fmla="*/ 1096537 w 1410790"/>
                <a:gd name="connsiteY2686" fmla="*/ 711090 h 1262692"/>
                <a:gd name="connsiteX2687" fmla="*/ 1079464 w 1410790"/>
                <a:gd name="connsiteY2687" fmla="*/ 723436 h 1262692"/>
                <a:gd name="connsiteX2688" fmla="*/ 1069021 w 1410790"/>
                <a:gd name="connsiteY2688" fmla="*/ 731031 h 1262692"/>
                <a:gd name="connsiteX2689" fmla="*/ 1066172 w 1410790"/>
                <a:gd name="connsiteY2689" fmla="*/ 743372 h 1262692"/>
                <a:gd name="connsiteX2690" fmla="*/ 1054782 w 1410790"/>
                <a:gd name="connsiteY2690" fmla="*/ 743372 h 1262692"/>
                <a:gd name="connsiteX2691" fmla="*/ 1052885 w 1410790"/>
                <a:gd name="connsiteY2691" fmla="*/ 743372 h 1262692"/>
                <a:gd name="connsiteX2692" fmla="*/ 1050031 w 1410790"/>
                <a:gd name="connsiteY2692" fmla="*/ 746221 h 1262692"/>
                <a:gd name="connsiteX2693" fmla="*/ 1052885 w 1410790"/>
                <a:gd name="connsiteY2693" fmla="*/ 745270 h 1262692"/>
                <a:gd name="connsiteX2694" fmla="*/ 1057631 w 1410790"/>
                <a:gd name="connsiteY2694" fmla="*/ 745270 h 1262692"/>
                <a:gd name="connsiteX2695" fmla="*/ 1058582 w 1410790"/>
                <a:gd name="connsiteY2695" fmla="*/ 746221 h 1262692"/>
                <a:gd name="connsiteX2696" fmla="*/ 1064275 w 1410790"/>
                <a:gd name="connsiteY2696" fmla="*/ 748118 h 1262692"/>
                <a:gd name="connsiteX2697" fmla="*/ 1066172 w 1410790"/>
                <a:gd name="connsiteY2697" fmla="*/ 748118 h 1262692"/>
                <a:gd name="connsiteX2698" fmla="*/ 1068075 w 1410790"/>
                <a:gd name="connsiteY2698" fmla="*/ 748118 h 1262692"/>
                <a:gd name="connsiteX2699" fmla="*/ 1071870 w 1410790"/>
                <a:gd name="connsiteY2699" fmla="*/ 747172 h 1262692"/>
                <a:gd name="connsiteX2700" fmla="*/ 1072821 w 1410790"/>
                <a:gd name="connsiteY2700" fmla="*/ 750016 h 1262692"/>
                <a:gd name="connsiteX2701" fmla="*/ 1074718 w 1410790"/>
                <a:gd name="connsiteY2701" fmla="*/ 750972 h 1262692"/>
                <a:gd name="connsiteX2702" fmla="*/ 1075670 w 1410790"/>
                <a:gd name="connsiteY2702" fmla="*/ 751918 h 1262692"/>
                <a:gd name="connsiteX2703" fmla="*/ 1075670 w 1410790"/>
                <a:gd name="connsiteY2703" fmla="*/ 752860 h 1262692"/>
                <a:gd name="connsiteX2704" fmla="*/ 1077567 w 1410790"/>
                <a:gd name="connsiteY2704" fmla="*/ 754767 h 1262692"/>
                <a:gd name="connsiteX2705" fmla="*/ 1077567 w 1410790"/>
                <a:gd name="connsiteY2705" fmla="*/ 761411 h 1262692"/>
                <a:gd name="connsiteX2706" fmla="*/ 1076621 w 1410790"/>
                <a:gd name="connsiteY2706" fmla="*/ 762362 h 1262692"/>
                <a:gd name="connsiteX2707" fmla="*/ 1076621 w 1410790"/>
                <a:gd name="connsiteY2707" fmla="*/ 764259 h 1262692"/>
                <a:gd name="connsiteX2708" fmla="*/ 1074718 w 1410790"/>
                <a:gd name="connsiteY2708" fmla="*/ 767103 h 1262692"/>
                <a:gd name="connsiteX2709" fmla="*/ 1072821 w 1410790"/>
                <a:gd name="connsiteY2709" fmla="*/ 769005 h 1262692"/>
                <a:gd name="connsiteX2710" fmla="*/ 1069021 w 1410790"/>
                <a:gd name="connsiteY2710" fmla="*/ 771854 h 1262692"/>
                <a:gd name="connsiteX2711" fmla="*/ 1068075 w 1410790"/>
                <a:gd name="connsiteY2711" fmla="*/ 772805 h 1262692"/>
                <a:gd name="connsiteX2712" fmla="*/ 1065226 w 1410790"/>
                <a:gd name="connsiteY2712" fmla="*/ 773757 h 1262692"/>
                <a:gd name="connsiteX2713" fmla="*/ 1060480 w 1410790"/>
                <a:gd name="connsiteY2713" fmla="*/ 773757 h 1262692"/>
                <a:gd name="connsiteX2714" fmla="*/ 1059529 w 1410790"/>
                <a:gd name="connsiteY2714" fmla="*/ 775654 h 1262692"/>
                <a:gd name="connsiteX2715" fmla="*/ 1057631 w 1410790"/>
                <a:gd name="connsiteY2715" fmla="*/ 778503 h 1262692"/>
                <a:gd name="connsiteX2716" fmla="*/ 1053831 w 1410790"/>
                <a:gd name="connsiteY2716" fmla="*/ 783249 h 1262692"/>
                <a:gd name="connsiteX2717" fmla="*/ 1054782 w 1410790"/>
                <a:gd name="connsiteY2717" fmla="*/ 786098 h 1262692"/>
                <a:gd name="connsiteX2718" fmla="*/ 1055729 w 1410790"/>
                <a:gd name="connsiteY2718" fmla="*/ 787995 h 1262692"/>
                <a:gd name="connsiteX2719" fmla="*/ 1057631 w 1410790"/>
                <a:gd name="connsiteY2719" fmla="*/ 788946 h 1262692"/>
                <a:gd name="connsiteX2720" fmla="*/ 1059529 w 1410790"/>
                <a:gd name="connsiteY2720" fmla="*/ 791795 h 1262692"/>
                <a:gd name="connsiteX2721" fmla="*/ 1059529 w 1410790"/>
                <a:gd name="connsiteY2721" fmla="*/ 794644 h 1262692"/>
                <a:gd name="connsiteX2722" fmla="*/ 1058582 w 1410790"/>
                <a:gd name="connsiteY2722" fmla="*/ 798444 h 1262692"/>
                <a:gd name="connsiteX2723" fmla="*/ 1062377 w 1410790"/>
                <a:gd name="connsiteY2723" fmla="*/ 802239 h 1262692"/>
                <a:gd name="connsiteX2724" fmla="*/ 1069972 w 1410790"/>
                <a:gd name="connsiteY2724" fmla="*/ 806039 h 1262692"/>
                <a:gd name="connsiteX2725" fmla="*/ 1069972 w 1410790"/>
                <a:gd name="connsiteY2725" fmla="*/ 806985 h 1262692"/>
                <a:gd name="connsiteX2726" fmla="*/ 1070923 w 1410790"/>
                <a:gd name="connsiteY2726" fmla="*/ 806985 h 1262692"/>
                <a:gd name="connsiteX2727" fmla="*/ 1066172 w 1410790"/>
                <a:gd name="connsiteY2727" fmla="*/ 810785 h 1262692"/>
                <a:gd name="connsiteX2728" fmla="*/ 1069021 w 1410790"/>
                <a:gd name="connsiteY2728" fmla="*/ 812687 h 1262692"/>
                <a:gd name="connsiteX2729" fmla="*/ 1069972 w 1410790"/>
                <a:gd name="connsiteY2729" fmla="*/ 815531 h 1262692"/>
                <a:gd name="connsiteX2730" fmla="*/ 1073767 w 1410790"/>
                <a:gd name="connsiteY2730" fmla="*/ 819331 h 1262692"/>
                <a:gd name="connsiteX2731" fmla="*/ 1075670 w 1410790"/>
                <a:gd name="connsiteY2731" fmla="*/ 819331 h 1262692"/>
                <a:gd name="connsiteX2732" fmla="*/ 1079464 w 1410790"/>
                <a:gd name="connsiteY2732" fmla="*/ 820262 h 1262692"/>
                <a:gd name="connsiteX2733" fmla="*/ 1085147 w 1410790"/>
                <a:gd name="connsiteY2733" fmla="*/ 822160 h 1262692"/>
                <a:gd name="connsiteX2734" fmla="*/ 1090844 w 1410790"/>
                <a:gd name="connsiteY2734" fmla="*/ 820262 h 1262692"/>
                <a:gd name="connsiteX2735" fmla="*/ 1095610 w 1410790"/>
                <a:gd name="connsiteY2735" fmla="*/ 824062 h 1262692"/>
                <a:gd name="connsiteX2736" fmla="*/ 1096537 w 1410790"/>
                <a:gd name="connsiteY2736" fmla="*/ 825028 h 1262692"/>
                <a:gd name="connsiteX2737" fmla="*/ 1121224 w 1410790"/>
                <a:gd name="connsiteY2737" fmla="*/ 830721 h 1262692"/>
                <a:gd name="connsiteX2738" fmla="*/ 1123121 w 1410790"/>
                <a:gd name="connsiteY2738" fmla="*/ 833555 h 1262692"/>
                <a:gd name="connsiteX2739" fmla="*/ 1120278 w 1410790"/>
                <a:gd name="connsiteY2739" fmla="*/ 839252 h 1262692"/>
                <a:gd name="connsiteX2740" fmla="*/ 1111732 w 1410790"/>
                <a:gd name="connsiteY2740" fmla="*/ 843052 h 1262692"/>
                <a:gd name="connsiteX2741" fmla="*/ 1110800 w 1410790"/>
                <a:gd name="connsiteY2741" fmla="*/ 841149 h 1262692"/>
                <a:gd name="connsiteX2742" fmla="*/ 1107932 w 1410790"/>
                <a:gd name="connsiteY2742" fmla="*/ 841149 h 1262692"/>
                <a:gd name="connsiteX2743" fmla="*/ 1107000 w 1410790"/>
                <a:gd name="connsiteY2743" fmla="*/ 840218 h 1262692"/>
                <a:gd name="connsiteX2744" fmla="*/ 1095610 w 1410790"/>
                <a:gd name="connsiteY2744" fmla="*/ 825955 h 1262692"/>
                <a:gd name="connsiteX2745" fmla="*/ 1092742 w 1410790"/>
                <a:gd name="connsiteY2745" fmla="*/ 825955 h 1262692"/>
                <a:gd name="connsiteX2746" fmla="*/ 1082318 w 1410790"/>
                <a:gd name="connsiteY2746" fmla="*/ 825028 h 1262692"/>
                <a:gd name="connsiteX2747" fmla="*/ 1079464 w 1410790"/>
                <a:gd name="connsiteY2747" fmla="*/ 824062 h 1262692"/>
                <a:gd name="connsiteX2748" fmla="*/ 1081347 w 1410790"/>
                <a:gd name="connsiteY2748" fmla="*/ 826926 h 1262692"/>
                <a:gd name="connsiteX2749" fmla="*/ 1084216 w 1410790"/>
                <a:gd name="connsiteY2749" fmla="*/ 827857 h 1262692"/>
                <a:gd name="connsiteX2750" fmla="*/ 1085147 w 1410790"/>
                <a:gd name="connsiteY2750" fmla="*/ 829755 h 1262692"/>
                <a:gd name="connsiteX2751" fmla="*/ 1092742 w 1410790"/>
                <a:gd name="connsiteY2751" fmla="*/ 833555 h 1262692"/>
                <a:gd name="connsiteX2752" fmla="*/ 1098434 w 1410790"/>
                <a:gd name="connsiteY2752" fmla="*/ 835452 h 1262692"/>
                <a:gd name="connsiteX2753" fmla="*/ 1098434 w 1410790"/>
                <a:gd name="connsiteY2753" fmla="*/ 837350 h 1262692"/>
                <a:gd name="connsiteX2754" fmla="*/ 1098434 w 1410790"/>
                <a:gd name="connsiteY2754" fmla="*/ 840218 h 1262692"/>
                <a:gd name="connsiteX2755" fmla="*/ 1099405 w 1410790"/>
                <a:gd name="connsiteY2755" fmla="*/ 841149 h 1262692"/>
                <a:gd name="connsiteX2756" fmla="*/ 1099405 w 1410790"/>
                <a:gd name="connsiteY2756" fmla="*/ 842115 h 1262692"/>
                <a:gd name="connsiteX2757" fmla="*/ 1104132 w 1410790"/>
                <a:gd name="connsiteY2757" fmla="*/ 847818 h 1262692"/>
                <a:gd name="connsiteX2758" fmla="*/ 1106034 w 1410790"/>
                <a:gd name="connsiteY2758" fmla="*/ 847818 h 1262692"/>
                <a:gd name="connsiteX2759" fmla="*/ 1103205 w 1410790"/>
                <a:gd name="connsiteY2759" fmla="*/ 851613 h 1262692"/>
                <a:gd name="connsiteX2760" fmla="*/ 1101308 w 1410790"/>
                <a:gd name="connsiteY2760" fmla="*/ 852544 h 1262692"/>
                <a:gd name="connsiteX2761" fmla="*/ 1103205 w 1410790"/>
                <a:gd name="connsiteY2761" fmla="*/ 853510 h 1262692"/>
                <a:gd name="connsiteX2762" fmla="*/ 1112678 w 1410790"/>
                <a:gd name="connsiteY2762" fmla="*/ 850647 h 1262692"/>
                <a:gd name="connsiteX2763" fmla="*/ 1120278 w 1410790"/>
                <a:gd name="connsiteY2763" fmla="*/ 857310 h 1262692"/>
                <a:gd name="connsiteX2764" fmla="*/ 1120278 w 1410790"/>
                <a:gd name="connsiteY2764" fmla="*/ 858242 h 1262692"/>
                <a:gd name="connsiteX2765" fmla="*/ 1115527 w 1410790"/>
                <a:gd name="connsiteY2765" fmla="*/ 861105 h 1262692"/>
                <a:gd name="connsiteX2766" fmla="*/ 1119326 w 1410790"/>
                <a:gd name="connsiteY2766" fmla="*/ 863008 h 1262692"/>
                <a:gd name="connsiteX2767" fmla="*/ 1123121 w 1410790"/>
                <a:gd name="connsiteY2767" fmla="*/ 863934 h 1262692"/>
                <a:gd name="connsiteX2768" fmla="*/ 1124073 w 1410790"/>
                <a:gd name="connsiteY2768" fmla="*/ 862042 h 1262692"/>
                <a:gd name="connsiteX2769" fmla="*/ 1127873 w 1410790"/>
                <a:gd name="connsiteY2769" fmla="*/ 861105 h 1262692"/>
                <a:gd name="connsiteX2770" fmla="*/ 1129770 w 1410790"/>
                <a:gd name="connsiteY2770" fmla="*/ 863934 h 1262692"/>
                <a:gd name="connsiteX2771" fmla="*/ 1130721 w 1410790"/>
                <a:gd name="connsiteY2771" fmla="*/ 863934 h 1262692"/>
                <a:gd name="connsiteX2772" fmla="*/ 1133570 w 1410790"/>
                <a:gd name="connsiteY2772" fmla="*/ 865837 h 1262692"/>
                <a:gd name="connsiteX2773" fmla="*/ 1136414 w 1410790"/>
                <a:gd name="connsiteY2773" fmla="*/ 866808 h 1262692"/>
                <a:gd name="connsiteX2774" fmla="*/ 1134516 w 1410790"/>
                <a:gd name="connsiteY2774" fmla="*/ 863008 h 1262692"/>
                <a:gd name="connsiteX2775" fmla="*/ 1143062 w 1410790"/>
                <a:gd name="connsiteY2775" fmla="*/ 860139 h 1262692"/>
                <a:gd name="connsiteX2776" fmla="*/ 1141165 w 1410790"/>
                <a:gd name="connsiteY2776" fmla="*/ 864905 h 1262692"/>
                <a:gd name="connsiteX2777" fmla="*/ 1143062 w 1410790"/>
                <a:gd name="connsiteY2777" fmla="*/ 866808 h 1262692"/>
                <a:gd name="connsiteX2778" fmla="*/ 1143062 w 1410790"/>
                <a:gd name="connsiteY2778" fmla="*/ 867734 h 1262692"/>
                <a:gd name="connsiteX2779" fmla="*/ 1142111 w 1410790"/>
                <a:gd name="connsiteY2779" fmla="*/ 866808 h 1262692"/>
                <a:gd name="connsiteX2780" fmla="*/ 1139267 w 1410790"/>
                <a:gd name="connsiteY2780" fmla="*/ 865837 h 1262692"/>
                <a:gd name="connsiteX2781" fmla="*/ 1138316 w 1410790"/>
                <a:gd name="connsiteY2781" fmla="*/ 867734 h 1262692"/>
                <a:gd name="connsiteX2782" fmla="*/ 1143062 w 1410790"/>
                <a:gd name="connsiteY2782" fmla="*/ 871534 h 1262692"/>
                <a:gd name="connsiteX2783" fmla="*/ 1151608 w 1410790"/>
                <a:gd name="connsiteY2783" fmla="*/ 877226 h 1262692"/>
                <a:gd name="connsiteX2784" fmla="*/ 1156355 w 1410790"/>
                <a:gd name="connsiteY2784" fmla="*/ 881026 h 1262692"/>
                <a:gd name="connsiteX2785" fmla="*/ 1157306 w 1410790"/>
                <a:gd name="connsiteY2785" fmla="*/ 883895 h 1262692"/>
                <a:gd name="connsiteX2786" fmla="*/ 1153506 w 1410790"/>
                <a:gd name="connsiteY2786" fmla="*/ 887690 h 1262692"/>
                <a:gd name="connsiteX2787" fmla="*/ 1151608 w 1410790"/>
                <a:gd name="connsiteY2787" fmla="*/ 886724 h 1262692"/>
                <a:gd name="connsiteX2788" fmla="*/ 1144965 w 1410790"/>
                <a:gd name="connsiteY2788" fmla="*/ 881997 h 1262692"/>
                <a:gd name="connsiteX2789" fmla="*/ 1143062 w 1410790"/>
                <a:gd name="connsiteY2789" fmla="*/ 887690 h 1262692"/>
                <a:gd name="connsiteX2790" fmla="*/ 1137365 w 1410790"/>
                <a:gd name="connsiteY2790" fmla="*/ 888621 h 1262692"/>
                <a:gd name="connsiteX2791" fmla="*/ 1128819 w 1410790"/>
                <a:gd name="connsiteY2791" fmla="*/ 881997 h 1262692"/>
                <a:gd name="connsiteX2792" fmla="*/ 1130721 w 1410790"/>
                <a:gd name="connsiteY2792" fmla="*/ 885797 h 1262692"/>
                <a:gd name="connsiteX2793" fmla="*/ 1132619 w 1410790"/>
                <a:gd name="connsiteY2793" fmla="*/ 889587 h 1262692"/>
                <a:gd name="connsiteX2794" fmla="*/ 1134516 w 1410790"/>
                <a:gd name="connsiteY2794" fmla="*/ 890524 h 1262692"/>
                <a:gd name="connsiteX2795" fmla="*/ 1149711 w 1410790"/>
                <a:gd name="connsiteY2795" fmla="*/ 893387 h 1262692"/>
                <a:gd name="connsiteX2796" fmla="*/ 1150657 w 1410790"/>
                <a:gd name="connsiteY2796" fmla="*/ 893387 h 1262692"/>
                <a:gd name="connsiteX2797" fmla="*/ 1152555 w 1410790"/>
                <a:gd name="connsiteY2797" fmla="*/ 894318 h 1262692"/>
                <a:gd name="connsiteX2798" fmla="*/ 1152555 w 1410790"/>
                <a:gd name="connsiteY2798" fmla="*/ 895290 h 1262692"/>
                <a:gd name="connsiteX2799" fmla="*/ 1156355 w 1410790"/>
                <a:gd name="connsiteY2799" fmla="*/ 897182 h 1262692"/>
                <a:gd name="connsiteX2800" fmla="*/ 1157306 w 1410790"/>
                <a:gd name="connsiteY2800" fmla="*/ 894318 h 1262692"/>
                <a:gd name="connsiteX2801" fmla="*/ 1163003 w 1410790"/>
                <a:gd name="connsiteY2801" fmla="*/ 910479 h 1262692"/>
                <a:gd name="connsiteX2802" fmla="*/ 1170598 w 1410790"/>
                <a:gd name="connsiteY2802" fmla="*/ 937995 h 1262692"/>
                <a:gd name="connsiteX2803" fmla="*/ 1162052 w 1410790"/>
                <a:gd name="connsiteY2803" fmla="*/ 942742 h 1262692"/>
                <a:gd name="connsiteX2804" fmla="*/ 1161101 w 1410790"/>
                <a:gd name="connsiteY2804" fmla="*/ 944639 h 1262692"/>
                <a:gd name="connsiteX2805" fmla="*/ 1161101 w 1410790"/>
                <a:gd name="connsiteY2805" fmla="*/ 945590 h 1262692"/>
                <a:gd name="connsiteX2806" fmla="*/ 1161101 w 1410790"/>
                <a:gd name="connsiteY2806" fmla="*/ 947493 h 1262692"/>
                <a:gd name="connsiteX2807" fmla="*/ 1159203 w 1410790"/>
                <a:gd name="connsiteY2807" fmla="*/ 949385 h 1262692"/>
                <a:gd name="connsiteX2808" fmla="*/ 1153506 w 1410790"/>
                <a:gd name="connsiteY2808" fmla="*/ 954126 h 1262692"/>
                <a:gd name="connsiteX2809" fmla="*/ 1154457 w 1410790"/>
                <a:gd name="connsiteY2809" fmla="*/ 959834 h 1262692"/>
                <a:gd name="connsiteX2810" fmla="*/ 1153506 w 1410790"/>
                <a:gd name="connsiteY2810" fmla="*/ 959834 h 1262692"/>
                <a:gd name="connsiteX2811" fmla="*/ 1150657 w 1410790"/>
                <a:gd name="connsiteY2811" fmla="*/ 958883 h 1262692"/>
                <a:gd name="connsiteX2812" fmla="*/ 1149711 w 1410790"/>
                <a:gd name="connsiteY2812" fmla="*/ 957931 h 1262692"/>
                <a:gd name="connsiteX2813" fmla="*/ 1148760 w 1410790"/>
                <a:gd name="connsiteY2813" fmla="*/ 955087 h 1262692"/>
                <a:gd name="connsiteX2814" fmla="*/ 1138316 w 1410790"/>
                <a:gd name="connsiteY2814" fmla="*/ 956034 h 1262692"/>
                <a:gd name="connsiteX2815" fmla="*/ 1130721 w 1410790"/>
                <a:gd name="connsiteY2815" fmla="*/ 952239 h 1262692"/>
                <a:gd name="connsiteX2816" fmla="*/ 1129770 w 1410790"/>
                <a:gd name="connsiteY2816" fmla="*/ 943693 h 1262692"/>
                <a:gd name="connsiteX2817" fmla="*/ 1129770 w 1410790"/>
                <a:gd name="connsiteY2817" fmla="*/ 941790 h 1262692"/>
                <a:gd name="connsiteX2818" fmla="*/ 1126921 w 1410790"/>
                <a:gd name="connsiteY2818" fmla="*/ 941790 h 1262692"/>
                <a:gd name="connsiteX2819" fmla="*/ 1125024 w 1410790"/>
                <a:gd name="connsiteY2819" fmla="*/ 944639 h 1262692"/>
                <a:gd name="connsiteX2820" fmla="*/ 1121224 w 1410790"/>
                <a:gd name="connsiteY2820" fmla="*/ 954126 h 1262692"/>
                <a:gd name="connsiteX2821" fmla="*/ 1107000 w 1410790"/>
                <a:gd name="connsiteY2821" fmla="*/ 945590 h 1262692"/>
                <a:gd name="connsiteX2822" fmla="*/ 1100337 w 1410790"/>
                <a:gd name="connsiteY2822" fmla="*/ 948439 h 1262692"/>
                <a:gd name="connsiteX2823" fmla="*/ 1097508 w 1410790"/>
                <a:gd name="connsiteY2823" fmla="*/ 947493 h 1262692"/>
                <a:gd name="connsiteX2824" fmla="*/ 1095610 w 1410790"/>
                <a:gd name="connsiteY2824" fmla="*/ 950336 h 1262692"/>
                <a:gd name="connsiteX2825" fmla="*/ 1091811 w 1410790"/>
                <a:gd name="connsiteY2825" fmla="*/ 950336 h 1262692"/>
                <a:gd name="connsiteX2826" fmla="*/ 1089913 w 1410790"/>
                <a:gd name="connsiteY2826" fmla="*/ 944639 h 1262692"/>
                <a:gd name="connsiteX2827" fmla="*/ 1088011 w 1410790"/>
                <a:gd name="connsiteY2827" fmla="*/ 942742 h 1262692"/>
                <a:gd name="connsiteX2828" fmla="*/ 1077567 w 1410790"/>
                <a:gd name="connsiteY2828" fmla="*/ 943693 h 1262692"/>
                <a:gd name="connsiteX2829" fmla="*/ 1075670 w 1410790"/>
                <a:gd name="connsiteY2829" fmla="*/ 944639 h 1262692"/>
                <a:gd name="connsiteX2830" fmla="*/ 1074718 w 1410790"/>
                <a:gd name="connsiteY2830" fmla="*/ 945590 h 1262692"/>
                <a:gd name="connsiteX2831" fmla="*/ 1073767 w 1410790"/>
                <a:gd name="connsiteY2831" fmla="*/ 947493 h 1262692"/>
                <a:gd name="connsiteX2832" fmla="*/ 1072821 w 1410790"/>
                <a:gd name="connsiteY2832" fmla="*/ 951288 h 1262692"/>
                <a:gd name="connsiteX2833" fmla="*/ 1072821 w 1410790"/>
                <a:gd name="connsiteY2833" fmla="*/ 952239 h 1262692"/>
                <a:gd name="connsiteX2834" fmla="*/ 1073767 w 1410790"/>
                <a:gd name="connsiteY2834" fmla="*/ 955087 h 1262692"/>
                <a:gd name="connsiteX2835" fmla="*/ 1075670 w 1410790"/>
                <a:gd name="connsiteY2835" fmla="*/ 956034 h 1262692"/>
                <a:gd name="connsiteX2836" fmla="*/ 1076621 w 1410790"/>
                <a:gd name="connsiteY2836" fmla="*/ 956985 h 1262692"/>
                <a:gd name="connsiteX2837" fmla="*/ 1077567 w 1410790"/>
                <a:gd name="connsiteY2837" fmla="*/ 956985 h 1262692"/>
                <a:gd name="connsiteX2838" fmla="*/ 1081347 w 1410790"/>
                <a:gd name="connsiteY2838" fmla="*/ 954126 h 1262692"/>
                <a:gd name="connsiteX2839" fmla="*/ 1085147 w 1410790"/>
                <a:gd name="connsiteY2839" fmla="*/ 953185 h 1262692"/>
                <a:gd name="connsiteX2840" fmla="*/ 1082318 w 1410790"/>
                <a:gd name="connsiteY2840" fmla="*/ 959834 h 1262692"/>
                <a:gd name="connsiteX2841" fmla="*/ 1091811 w 1410790"/>
                <a:gd name="connsiteY2841" fmla="*/ 964580 h 1262692"/>
                <a:gd name="connsiteX2842" fmla="*/ 1092742 w 1410790"/>
                <a:gd name="connsiteY2842" fmla="*/ 958883 h 1262692"/>
                <a:gd name="connsiteX2843" fmla="*/ 1095610 w 1410790"/>
                <a:gd name="connsiteY2843" fmla="*/ 960780 h 1262692"/>
                <a:gd name="connsiteX2844" fmla="*/ 1103205 w 1410790"/>
                <a:gd name="connsiteY2844" fmla="*/ 967429 h 1262692"/>
                <a:gd name="connsiteX2845" fmla="*/ 1093708 w 1410790"/>
                <a:gd name="connsiteY2845" fmla="*/ 971229 h 1262692"/>
                <a:gd name="connsiteX2846" fmla="*/ 1082318 w 1410790"/>
                <a:gd name="connsiteY2846" fmla="*/ 973121 h 1262692"/>
                <a:gd name="connsiteX2847" fmla="*/ 1081347 w 1410790"/>
                <a:gd name="connsiteY2847" fmla="*/ 970277 h 1262692"/>
                <a:gd name="connsiteX2848" fmla="*/ 1083250 w 1410790"/>
                <a:gd name="connsiteY2848" fmla="*/ 966482 h 1262692"/>
                <a:gd name="connsiteX2849" fmla="*/ 1080416 w 1410790"/>
                <a:gd name="connsiteY2849" fmla="*/ 966482 h 1262692"/>
                <a:gd name="connsiteX2850" fmla="*/ 1077567 w 1410790"/>
                <a:gd name="connsiteY2850" fmla="*/ 968370 h 1262692"/>
                <a:gd name="connsiteX2851" fmla="*/ 1076621 w 1410790"/>
                <a:gd name="connsiteY2851" fmla="*/ 969326 h 1262692"/>
                <a:gd name="connsiteX2852" fmla="*/ 1074718 w 1410790"/>
                <a:gd name="connsiteY2852" fmla="*/ 973121 h 1262692"/>
                <a:gd name="connsiteX2853" fmla="*/ 1086113 w 1410790"/>
                <a:gd name="connsiteY2853" fmla="*/ 978823 h 1262692"/>
                <a:gd name="connsiteX2854" fmla="*/ 1092742 w 1410790"/>
                <a:gd name="connsiteY2854" fmla="*/ 976921 h 1262692"/>
                <a:gd name="connsiteX2855" fmla="*/ 1095610 w 1410790"/>
                <a:gd name="connsiteY2855" fmla="*/ 977867 h 1262692"/>
                <a:gd name="connsiteX2856" fmla="*/ 1092742 w 1410790"/>
                <a:gd name="connsiteY2856" fmla="*/ 981667 h 1262692"/>
                <a:gd name="connsiteX2857" fmla="*/ 1102234 w 1410790"/>
                <a:gd name="connsiteY2857" fmla="*/ 983570 h 1262692"/>
                <a:gd name="connsiteX2858" fmla="*/ 1101308 w 1410790"/>
                <a:gd name="connsiteY2858" fmla="*/ 987365 h 1262692"/>
                <a:gd name="connsiteX2859" fmla="*/ 1102234 w 1410790"/>
                <a:gd name="connsiteY2859" fmla="*/ 986418 h 1262692"/>
                <a:gd name="connsiteX2860" fmla="*/ 1105103 w 1410790"/>
                <a:gd name="connsiteY2860" fmla="*/ 983570 h 1262692"/>
                <a:gd name="connsiteX2861" fmla="*/ 1106034 w 1410790"/>
                <a:gd name="connsiteY2861" fmla="*/ 982613 h 1262692"/>
                <a:gd name="connsiteX2862" fmla="*/ 1108903 w 1410790"/>
                <a:gd name="connsiteY2862" fmla="*/ 984516 h 1262692"/>
                <a:gd name="connsiteX2863" fmla="*/ 1109829 w 1410790"/>
                <a:gd name="connsiteY2863" fmla="*/ 988316 h 1262692"/>
                <a:gd name="connsiteX2864" fmla="*/ 1102234 w 1410790"/>
                <a:gd name="connsiteY2864" fmla="*/ 992111 h 1262692"/>
                <a:gd name="connsiteX2865" fmla="*/ 1102234 w 1410790"/>
                <a:gd name="connsiteY2865" fmla="*/ 995911 h 1262692"/>
                <a:gd name="connsiteX2866" fmla="*/ 1103205 w 1410790"/>
                <a:gd name="connsiteY2866" fmla="*/ 994013 h 1262692"/>
                <a:gd name="connsiteX2867" fmla="*/ 1104132 w 1410790"/>
                <a:gd name="connsiteY2867" fmla="*/ 994013 h 1262692"/>
                <a:gd name="connsiteX2868" fmla="*/ 1107000 w 1410790"/>
                <a:gd name="connsiteY2868" fmla="*/ 994964 h 1262692"/>
                <a:gd name="connsiteX2869" fmla="*/ 1107000 w 1410790"/>
                <a:gd name="connsiteY2869" fmla="*/ 999711 h 1262692"/>
                <a:gd name="connsiteX2870" fmla="*/ 1102234 w 1410790"/>
                <a:gd name="connsiteY2870" fmla="*/ 1000657 h 1262692"/>
                <a:gd name="connsiteX2871" fmla="*/ 1101308 w 1410790"/>
                <a:gd name="connsiteY2871" fmla="*/ 1003505 h 1262692"/>
                <a:gd name="connsiteX2872" fmla="*/ 1101308 w 1410790"/>
                <a:gd name="connsiteY2872" fmla="*/ 1005408 h 1262692"/>
                <a:gd name="connsiteX2873" fmla="*/ 1099405 w 1410790"/>
                <a:gd name="connsiteY2873" fmla="*/ 1005408 h 1262692"/>
                <a:gd name="connsiteX2874" fmla="*/ 1097508 w 1410790"/>
                <a:gd name="connsiteY2874" fmla="*/ 1005408 h 1262692"/>
                <a:gd name="connsiteX2875" fmla="*/ 1098434 w 1410790"/>
                <a:gd name="connsiteY2875" fmla="*/ 1007306 h 1262692"/>
                <a:gd name="connsiteX2876" fmla="*/ 1099405 w 1410790"/>
                <a:gd name="connsiteY2876" fmla="*/ 1011100 h 1262692"/>
                <a:gd name="connsiteX2877" fmla="*/ 1103205 w 1410790"/>
                <a:gd name="connsiteY2877" fmla="*/ 1018700 h 1262692"/>
                <a:gd name="connsiteX2878" fmla="*/ 1097508 w 1410790"/>
                <a:gd name="connsiteY2878" fmla="*/ 1017749 h 1262692"/>
                <a:gd name="connsiteX2879" fmla="*/ 1100337 w 1410790"/>
                <a:gd name="connsiteY2879" fmla="*/ 1019646 h 1262692"/>
                <a:gd name="connsiteX2880" fmla="*/ 1102234 w 1410790"/>
                <a:gd name="connsiteY2880" fmla="*/ 1021549 h 1262692"/>
                <a:gd name="connsiteX2881" fmla="*/ 1102234 w 1410790"/>
                <a:gd name="connsiteY2881" fmla="*/ 1025344 h 1262692"/>
                <a:gd name="connsiteX2882" fmla="*/ 1100337 w 1410790"/>
                <a:gd name="connsiteY2882" fmla="*/ 1024393 h 1262692"/>
                <a:gd name="connsiteX2883" fmla="*/ 1095610 w 1410790"/>
                <a:gd name="connsiteY2883" fmla="*/ 1022495 h 1262692"/>
                <a:gd name="connsiteX2884" fmla="*/ 1093708 w 1410790"/>
                <a:gd name="connsiteY2884" fmla="*/ 1019646 h 1262692"/>
                <a:gd name="connsiteX2885" fmla="*/ 1092742 w 1410790"/>
                <a:gd name="connsiteY2885" fmla="*/ 1017749 h 1262692"/>
                <a:gd name="connsiteX2886" fmla="*/ 1091811 w 1410790"/>
                <a:gd name="connsiteY2886" fmla="*/ 1016803 h 1262692"/>
                <a:gd name="connsiteX2887" fmla="*/ 1090844 w 1410790"/>
                <a:gd name="connsiteY2887" fmla="*/ 1015852 h 1262692"/>
                <a:gd name="connsiteX2888" fmla="*/ 1089913 w 1410790"/>
                <a:gd name="connsiteY2888" fmla="*/ 1015852 h 1262692"/>
                <a:gd name="connsiteX2889" fmla="*/ 1089913 w 1410790"/>
                <a:gd name="connsiteY2889" fmla="*/ 1016803 h 1262692"/>
                <a:gd name="connsiteX2890" fmla="*/ 1085147 w 1410790"/>
                <a:gd name="connsiteY2890" fmla="*/ 1016803 h 1262692"/>
                <a:gd name="connsiteX2891" fmla="*/ 1083250 w 1410790"/>
                <a:gd name="connsiteY2891" fmla="*/ 1017749 h 1262692"/>
                <a:gd name="connsiteX2892" fmla="*/ 1082318 w 1410790"/>
                <a:gd name="connsiteY2892" fmla="*/ 1020598 h 1262692"/>
                <a:gd name="connsiteX2893" fmla="*/ 1084216 w 1410790"/>
                <a:gd name="connsiteY2893" fmla="*/ 1026295 h 1262692"/>
                <a:gd name="connsiteX2894" fmla="*/ 1082318 w 1410790"/>
                <a:gd name="connsiteY2894" fmla="*/ 1029144 h 1262692"/>
                <a:gd name="connsiteX2895" fmla="*/ 1082318 w 1410790"/>
                <a:gd name="connsiteY2895" fmla="*/ 1030095 h 1262692"/>
                <a:gd name="connsiteX2896" fmla="*/ 1077567 w 1410790"/>
                <a:gd name="connsiteY2896" fmla="*/ 1032944 h 1262692"/>
                <a:gd name="connsiteX2897" fmla="*/ 1071870 w 1410790"/>
                <a:gd name="connsiteY2897" fmla="*/ 1031988 h 1262692"/>
                <a:gd name="connsiteX2898" fmla="*/ 1059529 w 1410790"/>
                <a:gd name="connsiteY2898" fmla="*/ 1034841 h 1262692"/>
                <a:gd name="connsiteX2899" fmla="*/ 1060480 w 1410790"/>
                <a:gd name="connsiteY2899" fmla="*/ 1035787 h 1262692"/>
                <a:gd name="connsiteX2900" fmla="*/ 1061426 w 1410790"/>
                <a:gd name="connsiteY2900" fmla="*/ 1036739 h 1262692"/>
                <a:gd name="connsiteX2901" fmla="*/ 1065226 w 1410790"/>
                <a:gd name="connsiteY2901" fmla="*/ 1041485 h 1262692"/>
                <a:gd name="connsiteX2902" fmla="*/ 1069021 w 1410790"/>
                <a:gd name="connsiteY2902" fmla="*/ 1050977 h 1262692"/>
                <a:gd name="connsiteX2903" fmla="*/ 1069021 w 1410790"/>
                <a:gd name="connsiteY2903" fmla="*/ 1051934 h 1262692"/>
                <a:gd name="connsiteX2904" fmla="*/ 1068075 w 1410790"/>
                <a:gd name="connsiteY2904" fmla="*/ 1053831 h 1262692"/>
                <a:gd name="connsiteX2905" fmla="*/ 1061426 w 1410790"/>
                <a:gd name="connsiteY2905" fmla="*/ 1058557 h 1262692"/>
                <a:gd name="connsiteX2906" fmla="*/ 1061426 w 1410790"/>
                <a:gd name="connsiteY2906" fmla="*/ 1056660 h 1262692"/>
                <a:gd name="connsiteX2907" fmla="*/ 1058582 w 1410790"/>
                <a:gd name="connsiteY2907" fmla="*/ 1051934 h 1262692"/>
                <a:gd name="connsiteX2908" fmla="*/ 1055729 w 1410790"/>
                <a:gd name="connsiteY2908" fmla="*/ 1057626 h 1262692"/>
                <a:gd name="connsiteX2909" fmla="*/ 1050982 w 1410790"/>
                <a:gd name="connsiteY2909" fmla="*/ 1058557 h 1262692"/>
                <a:gd name="connsiteX2910" fmla="*/ 1049085 w 1410790"/>
                <a:gd name="connsiteY2910" fmla="*/ 1056660 h 1262692"/>
                <a:gd name="connsiteX2911" fmla="*/ 1049085 w 1410790"/>
                <a:gd name="connsiteY2911" fmla="*/ 1056660 h 1262692"/>
                <a:gd name="connsiteX2912" fmla="*/ 1048134 w 1410790"/>
                <a:gd name="connsiteY2912" fmla="*/ 1055728 h 1262692"/>
                <a:gd name="connsiteX2913" fmla="*/ 1046236 w 1410790"/>
                <a:gd name="connsiteY2913" fmla="*/ 1050031 h 1262692"/>
                <a:gd name="connsiteX2914" fmla="*/ 1040539 w 1410790"/>
                <a:gd name="connsiteY2914" fmla="*/ 1047182 h 1262692"/>
                <a:gd name="connsiteX2915" fmla="*/ 1038641 w 1410790"/>
                <a:gd name="connsiteY2915" fmla="*/ 1048133 h 1262692"/>
                <a:gd name="connsiteX2916" fmla="*/ 1036739 w 1410790"/>
                <a:gd name="connsiteY2916" fmla="*/ 1057626 h 1262692"/>
                <a:gd name="connsiteX2917" fmla="*/ 1036739 w 1410790"/>
                <a:gd name="connsiteY2917" fmla="*/ 1057626 h 1262692"/>
                <a:gd name="connsiteX2918" fmla="*/ 1032944 w 1410790"/>
                <a:gd name="connsiteY2918" fmla="*/ 1056660 h 1262692"/>
                <a:gd name="connsiteX2919" fmla="*/ 1028198 w 1410790"/>
                <a:gd name="connsiteY2919" fmla="*/ 1050031 h 1262692"/>
                <a:gd name="connsiteX2920" fmla="*/ 1025349 w 1410790"/>
                <a:gd name="connsiteY2920" fmla="*/ 1054758 h 1262692"/>
                <a:gd name="connsiteX2921" fmla="*/ 1025349 w 1410790"/>
                <a:gd name="connsiteY2921" fmla="*/ 1055728 h 1262692"/>
                <a:gd name="connsiteX2922" fmla="*/ 1026295 w 1410790"/>
                <a:gd name="connsiteY2922" fmla="*/ 1056660 h 1262692"/>
                <a:gd name="connsiteX2923" fmla="*/ 1027247 w 1410790"/>
                <a:gd name="connsiteY2923" fmla="*/ 1057626 h 1262692"/>
                <a:gd name="connsiteX2924" fmla="*/ 1028198 w 1410790"/>
                <a:gd name="connsiteY2924" fmla="*/ 1057626 h 1262692"/>
                <a:gd name="connsiteX2925" fmla="*/ 1027247 w 1410790"/>
                <a:gd name="connsiteY2925" fmla="*/ 1058557 h 1262692"/>
                <a:gd name="connsiteX2926" fmla="*/ 1021549 w 1410790"/>
                <a:gd name="connsiteY2926" fmla="*/ 1059529 h 1262692"/>
                <a:gd name="connsiteX2927" fmla="*/ 1019652 w 1410790"/>
                <a:gd name="connsiteY2927" fmla="*/ 1062352 h 1262692"/>
                <a:gd name="connsiteX2928" fmla="*/ 1018700 w 1410790"/>
                <a:gd name="connsiteY2928" fmla="*/ 1063328 h 1262692"/>
                <a:gd name="connsiteX2929" fmla="*/ 1021549 w 1410790"/>
                <a:gd name="connsiteY2929" fmla="*/ 1068055 h 1262692"/>
                <a:gd name="connsiteX2930" fmla="*/ 1023447 w 1410790"/>
                <a:gd name="connsiteY2930" fmla="*/ 1071850 h 1262692"/>
                <a:gd name="connsiteX2931" fmla="*/ 1023447 w 1410790"/>
                <a:gd name="connsiteY2931" fmla="*/ 1072821 h 1262692"/>
                <a:gd name="connsiteX2932" fmla="*/ 1020603 w 1410790"/>
                <a:gd name="connsiteY2932" fmla="*/ 1073747 h 1262692"/>
                <a:gd name="connsiteX2933" fmla="*/ 1020603 w 1410790"/>
                <a:gd name="connsiteY2933" fmla="*/ 1074713 h 1262692"/>
                <a:gd name="connsiteX2934" fmla="*/ 1020603 w 1410790"/>
                <a:gd name="connsiteY2934" fmla="*/ 1075650 h 1262692"/>
                <a:gd name="connsiteX2935" fmla="*/ 1017749 w 1410790"/>
                <a:gd name="connsiteY2935" fmla="*/ 1071850 h 1262692"/>
                <a:gd name="connsiteX2936" fmla="*/ 1016803 w 1410790"/>
                <a:gd name="connsiteY2936" fmla="*/ 1072821 h 1262692"/>
                <a:gd name="connsiteX2937" fmla="*/ 1015852 w 1410790"/>
                <a:gd name="connsiteY2937" fmla="*/ 1073747 h 1262692"/>
                <a:gd name="connsiteX2938" fmla="*/ 1013954 w 1410790"/>
                <a:gd name="connsiteY2938" fmla="*/ 1070923 h 1262692"/>
                <a:gd name="connsiteX2939" fmla="*/ 1010159 w 1410790"/>
                <a:gd name="connsiteY2939" fmla="*/ 1070923 h 1262692"/>
                <a:gd name="connsiteX2940" fmla="*/ 1007306 w 1410790"/>
                <a:gd name="connsiteY2940" fmla="*/ 1071850 h 1262692"/>
                <a:gd name="connsiteX2941" fmla="*/ 1009208 w 1410790"/>
                <a:gd name="connsiteY2941" fmla="*/ 1074713 h 1262692"/>
                <a:gd name="connsiteX2942" fmla="*/ 1009208 w 1410790"/>
                <a:gd name="connsiteY2942" fmla="*/ 1075650 h 1262692"/>
                <a:gd name="connsiteX2943" fmla="*/ 1005408 w 1410790"/>
                <a:gd name="connsiteY2943" fmla="*/ 1076616 h 1262692"/>
                <a:gd name="connsiteX2944" fmla="*/ 1008257 w 1410790"/>
                <a:gd name="connsiteY2944" fmla="*/ 1079444 h 1262692"/>
                <a:gd name="connsiteX2945" fmla="*/ 1014905 w 1410790"/>
                <a:gd name="connsiteY2945" fmla="*/ 1078513 h 1262692"/>
                <a:gd name="connsiteX2946" fmla="*/ 1024398 w 1410790"/>
                <a:gd name="connsiteY2946" fmla="*/ 1088010 h 1262692"/>
                <a:gd name="connsiteX2947" fmla="*/ 1022500 w 1410790"/>
                <a:gd name="connsiteY2947" fmla="*/ 1089908 h 1262692"/>
                <a:gd name="connsiteX2948" fmla="*/ 1026295 w 1410790"/>
                <a:gd name="connsiteY2948" fmla="*/ 1090839 h 1262692"/>
                <a:gd name="connsiteX2949" fmla="*/ 1026295 w 1410790"/>
                <a:gd name="connsiteY2949" fmla="*/ 1093703 h 1262692"/>
                <a:gd name="connsiteX2950" fmla="*/ 1025349 w 1410790"/>
                <a:gd name="connsiteY2950" fmla="*/ 1094639 h 1262692"/>
                <a:gd name="connsiteX2951" fmla="*/ 1024398 w 1410790"/>
                <a:gd name="connsiteY2951" fmla="*/ 1095605 h 1262692"/>
                <a:gd name="connsiteX2952" fmla="*/ 1015852 w 1410790"/>
                <a:gd name="connsiteY2952" fmla="*/ 1099405 h 1262692"/>
                <a:gd name="connsiteX2953" fmla="*/ 1014905 w 1410790"/>
                <a:gd name="connsiteY2953" fmla="*/ 1099405 h 1262692"/>
                <a:gd name="connsiteX2954" fmla="*/ 1013954 w 1410790"/>
                <a:gd name="connsiteY2954" fmla="*/ 1097503 h 1262692"/>
                <a:gd name="connsiteX2955" fmla="*/ 1013003 w 1410790"/>
                <a:gd name="connsiteY2955" fmla="*/ 1095605 h 1262692"/>
                <a:gd name="connsiteX2956" fmla="*/ 1013003 w 1410790"/>
                <a:gd name="connsiteY2956" fmla="*/ 1098434 h 1262692"/>
                <a:gd name="connsiteX2957" fmla="*/ 1011106 w 1410790"/>
                <a:gd name="connsiteY2957" fmla="*/ 1099405 h 1262692"/>
                <a:gd name="connsiteX2958" fmla="*/ 1008257 w 1410790"/>
                <a:gd name="connsiteY2958" fmla="*/ 1097503 h 1262692"/>
                <a:gd name="connsiteX2959" fmla="*/ 1007306 w 1410790"/>
                <a:gd name="connsiteY2959" fmla="*/ 1095605 h 1262692"/>
                <a:gd name="connsiteX2960" fmla="*/ 1003511 w 1410790"/>
                <a:gd name="connsiteY2960" fmla="*/ 1096537 h 1262692"/>
                <a:gd name="connsiteX2961" fmla="*/ 997813 w 1410790"/>
                <a:gd name="connsiteY2961" fmla="*/ 1091815 h 1262692"/>
                <a:gd name="connsiteX2962" fmla="*/ 995916 w 1410790"/>
                <a:gd name="connsiteY2962" fmla="*/ 1091815 h 1262692"/>
                <a:gd name="connsiteX2963" fmla="*/ 994965 w 1410790"/>
                <a:gd name="connsiteY2963" fmla="*/ 1090839 h 1262692"/>
                <a:gd name="connsiteX2964" fmla="*/ 994965 w 1410790"/>
                <a:gd name="connsiteY2964" fmla="*/ 1088937 h 1262692"/>
                <a:gd name="connsiteX2965" fmla="*/ 995916 w 1410790"/>
                <a:gd name="connsiteY2965" fmla="*/ 1086108 h 1262692"/>
                <a:gd name="connsiteX2966" fmla="*/ 997813 w 1410790"/>
                <a:gd name="connsiteY2966" fmla="*/ 1085142 h 1262692"/>
                <a:gd name="connsiteX2967" fmla="*/ 1001613 w 1410790"/>
                <a:gd name="connsiteY2967" fmla="*/ 1086108 h 1262692"/>
                <a:gd name="connsiteX2968" fmla="*/ 996862 w 1410790"/>
                <a:gd name="connsiteY2968" fmla="*/ 1081342 h 1262692"/>
                <a:gd name="connsiteX2969" fmla="*/ 994965 w 1410790"/>
                <a:gd name="connsiteY2969" fmla="*/ 1080415 h 1262692"/>
                <a:gd name="connsiteX2970" fmla="*/ 993067 w 1410790"/>
                <a:gd name="connsiteY2970" fmla="*/ 1080415 h 1262692"/>
                <a:gd name="connsiteX2971" fmla="*/ 994965 w 1410790"/>
                <a:gd name="connsiteY2971" fmla="*/ 1077547 h 1262692"/>
                <a:gd name="connsiteX2972" fmla="*/ 991170 w 1410790"/>
                <a:gd name="connsiteY2972" fmla="*/ 1076616 h 1262692"/>
                <a:gd name="connsiteX2973" fmla="*/ 985472 w 1410790"/>
                <a:gd name="connsiteY2973" fmla="*/ 1069021 h 1262692"/>
                <a:gd name="connsiteX2974" fmla="*/ 983570 w 1410790"/>
                <a:gd name="connsiteY2974" fmla="*/ 1067123 h 1262692"/>
                <a:gd name="connsiteX2975" fmla="*/ 974077 w 1410790"/>
                <a:gd name="connsiteY2975" fmla="*/ 1059529 h 1262692"/>
                <a:gd name="connsiteX2976" fmla="*/ 974077 w 1410790"/>
                <a:gd name="connsiteY2976" fmla="*/ 1058557 h 1262692"/>
                <a:gd name="connsiteX2977" fmla="*/ 973126 w 1410790"/>
                <a:gd name="connsiteY2977" fmla="*/ 1058557 h 1262692"/>
                <a:gd name="connsiteX2978" fmla="*/ 971229 w 1410790"/>
                <a:gd name="connsiteY2978" fmla="*/ 1059529 h 1262692"/>
                <a:gd name="connsiteX2979" fmla="*/ 971229 w 1410790"/>
                <a:gd name="connsiteY2979" fmla="*/ 1060455 h 1262692"/>
                <a:gd name="connsiteX2980" fmla="*/ 968380 w 1410790"/>
                <a:gd name="connsiteY2980" fmla="*/ 1060455 h 1262692"/>
                <a:gd name="connsiteX2981" fmla="*/ 966483 w 1410790"/>
                <a:gd name="connsiteY2981" fmla="*/ 1059529 h 1262692"/>
                <a:gd name="connsiteX2982" fmla="*/ 962683 w 1410790"/>
                <a:gd name="connsiteY2982" fmla="*/ 1056660 h 1262692"/>
                <a:gd name="connsiteX2983" fmla="*/ 962683 w 1410790"/>
                <a:gd name="connsiteY2983" fmla="*/ 1055728 h 1262692"/>
                <a:gd name="connsiteX2984" fmla="*/ 964580 w 1410790"/>
                <a:gd name="connsiteY2984" fmla="*/ 1053831 h 1262692"/>
                <a:gd name="connsiteX2985" fmla="*/ 964580 w 1410790"/>
                <a:gd name="connsiteY2985" fmla="*/ 1052880 h 1262692"/>
                <a:gd name="connsiteX2986" fmla="*/ 967429 w 1410790"/>
                <a:gd name="connsiteY2986" fmla="*/ 1048133 h 1262692"/>
                <a:gd name="connsiteX2987" fmla="*/ 972180 w 1410790"/>
                <a:gd name="connsiteY2987" fmla="*/ 1047182 h 1262692"/>
                <a:gd name="connsiteX2988" fmla="*/ 975024 w 1410790"/>
                <a:gd name="connsiteY2988" fmla="*/ 1042436 h 1262692"/>
                <a:gd name="connsiteX2989" fmla="*/ 975024 w 1410790"/>
                <a:gd name="connsiteY2989" fmla="*/ 1042436 h 1262692"/>
                <a:gd name="connsiteX2990" fmla="*/ 975975 w 1410790"/>
                <a:gd name="connsiteY2990" fmla="*/ 1040539 h 1262692"/>
                <a:gd name="connsiteX2991" fmla="*/ 975024 w 1410790"/>
                <a:gd name="connsiteY2991" fmla="*/ 1039587 h 1262692"/>
                <a:gd name="connsiteX2992" fmla="*/ 975024 w 1410790"/>
                <a:gd name="connsiteY2992" fmla="*/ 1038636 h 1262692"/>
                <a:gd name="connsiteX2993" fmla="*/ 969326 w 1410790"/>
                <a:gd name="connsiteY2993" fmla="*/ 1035787 h 1262692"/>
                <a:gd name="connsiteX2994" fmla="*/ 963629 w 1410790"/>
                <a:gd name="connsiteY2994" fmla="*/ 1027241 h 1262692"/>
                <a:gd name="connsiteX2995" fmla="*/ 959834 w 1410790"/>
                <a:gd name="connsiteY2995" fmla="*/ 1025344 h 1262692"/>
                <a:gd name="connsiteX2996" fmla="*/ 955088 w 1410790"/>
                <a:gd name="connsiteY2996" fmla="*/ 1024393 h 1262692"/>
                <a:gd name="connsiteX2997" fmla="*/ 954136 w 1410790"/>
                <a:gd name="connsiteY2997" fmla="*/ 1018700 h 1262692"/>
                <a:gd name="connsiteX2998" fmla="*/ 953190 w 1410790"/>
                <a:gd name="connsiteY2998" fmla="*/ 1017749 h 1262692"/>
                <a:gd name="connsiteX2999" fmla="*/ 952239 w 1410790"/>
                <a:gd name="connsiteY2999" fmla="*/ 1016803 h 1262692"/>
                <a:gd name="connsiteX3000" fmla="*/ 948444 w 1410790"/>
                <a:gd name="connsiteY3000" fmla="*/ 1014900 h 1262692"/>
                <a:gd name="connsiteX3001" fmla="*/ 942747 w 1410790"/>
                <a:gd name="connsiteY3001" fmla="*/ 1015852 h 1262692"/>
                <a:gd name="connsiteX3002" fmla="*/ 940844 w 1410790"/>
                <a:gd name="connsiteY3002" fmla="*/ 1017749 h 1262692"/>
                <a:gd name="connsiteX3003" fmla="*/ 938947 w 1410790"/>
                <a:gd name="connsiteY3003" fmla="*/ 1020598 h 1262692"/>
                <a:gd name="connsiteX3004" fmla="*/ 931352 w 1410790"/>
                <a:gd name="connsiteY3004" fmla="*/ 1015852 h 1262692"/>
                <a:gd name="connsiteX3005" fmla="*/ 933249 w 1410790"/>
                <a:gd name="connsiteY3005" fmla="*/ 1013954 h 1262692"/>
                <a:gd name="connsiteX3006" fmla="*/ 929454 w 1410790"/>
                <a:gd name="connsiteY3006" fmla="*/ 1010154 h 1262692"/>
                <a:gd name="connsiteX3007" fmla="*/ 925654 w 1410790"/>
                <a:gd name="connsiteY3007" fmla="*/ 1009208 h 1262692"/>
                <a:gd name="connsiteX3008" fmla="*/ 923757 w 1410790"/>
                <a:gd name="connsiteY3008" fmla="*/ 1007306 h 1262692"/>
                <a:gd name="connsiteX3009" fmla="*/ 922806 w 1410790"/>
                <a:gd name="connsiteY3009" fmla="*/ 1005408 h 1262692"/>
                <a:gd name="connsiteX3010" fmla="*/ 919006 w 1410790"/>
                <a:gd name="connsiteY3010" fmla="*/ 1005408 h 1262692"/>
                <a:gd name="connsiteX3011" fmla="*/ 918060 w 1410790"/>
                <a:gd name="connsiteY3011" fmla="*/ 1007306 h 1262692"/>
                <a:gd name="connsiteX3012" fmla="*/ 918060 w 1410790"/>
                <a:gd name="connsiteY3012" fmla="*/ 1009208 h 1262692"/>
                <a:gd name="connsiteX3013" fmla="*/ 916157 w 1410790"/>
                <a:gd name="connsiteY3013" fmla="*/ 1010154 h 1262692"/>
                <a:gd name="connsiteX3014" fmla="*/ 912362 w 1410790"/>
                <a:gd name="connsiteY3014" fmla="*/ 1013003 h 1262692"/>
                <a:gd name="connsiteX3015" fmla="*/ 912362 w 1410790"/>
                <a:gd name="connsiteY3015" fmla="*/ 1016803 h 1262692"/>
                <a:gd name="connsiteX3016" fmla="*/ 914260 w 1410790"/>
                <a:gd name="connsiteY3016" fmla="*/ 1018700 h 1262692"/>
                <a:gd name="connsiteX3017" fmla="*/ 909513 w 1410790"/>
                <a:gd name="connsiteY3017" fmla="*/ 1015852 h 1262692"/>
                <a:gd name="connsiteX3018" fmla="*/ 907616 w 1410790"/>
                <a:gd name="connsiteY3018" fmla="*/ 1014900 h 1262692"/>
                <a:gd name="connsiteX3019" fmla="*/ 901919 w 1410790"/>
                <a:gd name="connsiteY3019" fmla="*/ 1008252 h 1262692"/>
                <a:gd name="connsiteX3020" fmla="*/ 900967 w 1410790"/>
                <a:gd name="connsiteY3020" fmla="*/ 1007306 h 1262692"/>
                <a:gd name="connsiteX3021" fmla="*/ 900021 w 1410790"/>
                <a:gd name="connsiteY3021" fmla="*/ 1005408 h 1262692"/>
                <a:gd name="connsiteX3022" fmla="*/ 899070 w 1410790"/>
                <a:gd name="connsiteY3022" fmla="*/ 1004457 h 1262692"/>
                <a:gd name="connsiteX3023" fmla="*/ 889573 w 1410790"/>
                <a:gd name="connsiteY3023" fmla="*/ 1005408 h 1262692"/>
                <a:gd name="connsiteX3024" fmla="*/ 884826 w 1410790"/>
                <a:gd name="connsiteY3024" fmla="*/ 1005408 h 1262692"/>
                <a:gd name="connsiteX3025" fmla="*/ 883875 w 1410790"/>
                <a:gd name="connsiteY3025" fmla="*/ 1007306 h 1262692"/>
                <a:gd name="connsiteX3026" fmla="*/ 882929 w 1410790"/>
                <a:gd name="connsiteY3026" fmla="*/ 1008252 h 1262692"/>
                <a:gd name="connsiteX3027" fmla="*/ 881978 w 1410790"/>
                <a:gd name="connsiteY3027" fmla="*/ 1009208 h 1262692"/>
                <a:gd name="connsiteX3028" fmla="*/ 881031 w 1410790"/>
                <a:gd name="connsiteY3028" fmla="*/ 1010154 h 1262692"/>
                <a:gd name="connsiteX3029" fmla="*/ 882929 w 1410790"/>
                <a:gd name="connsiteY3029" fmla="*/ 1013003 h 1262692"/>
                <a:gd name="connsiteX3030" fmla="*/ 881978 w 1410790"/>
                <a:gd name="connsiteY3030" fmla="*/ 1013954 h 1262692"/>
                <a:gd name="connsiteX3031" fmla="*/ 881031 w 1410790"/>
                <a:gd name="connsiteY3031" fmla="*/ 1016803 h 1262692"/>
                <a:gd name="connsiteX3032" fmla="*/ 876280 w 1410790"/>
                <a:gd name="connsiteY3032" fmla="*/ 1012052 h 1262692"/>
                <a:gd name="connsiteX3033" fmla="*/ 874383 w 1410790"/>
                <a:gd name="connsiteY3033" fmla="*/ 1011100 h 1262692"/>
                <a:gd name="connsiteX3034" fmla="*/ 872500 w 1410790"/>
                <a:gd name="connsiteY3034" fmla="*/ 1012052 h 1262692"/>
                <a:gd name="connsiteX3035" fmla="*/ 870603 w 1410790"/>
                <a:gd name="connsiteY3035" fmla="*/ 1013003 h 1262692"/>
                <a:gd name="connsiteX3036" fmla="*/ 863008 w 1410790"/>
                <a:gd name="connsiteY3036" fmla="*/ 1013003 h 1262692"/>
                <a:gd name="connsiteX3037" fmla="*/ 862042 w 1410790"/>
                <a:gd name="connsiteY3037" fmla="*/ 1011100 h 1262692"/>
                <a:gd name="connsiteX3038" fmla="*/ 861110 w 1410790"/>
                <a:gd name="connsiteY3038" fmla="*/ 1012052 h 1262692"/>
                <a:gd name="connsiteX3039" fmla="*/ 859208 w 1410790"/>
                <a:gd name="connsiteY3039" fmla="*/ 1013003 h 1262692"/>
                <a:gd name="connsiteX3040" fmla="*/ 849716 w 1410790"/>
                <a:gd name="connsiteY3040" fmla="*/ 1013954 h 1262692"/>
                <a:gd name="connsiteX3041" fmla="*/ 847818 w 1410790"/>
                <a:gd name="connsiteY3041" fmla="*/ 1013954 h 1262692"/>
                <a:gd name="connsiteX3042" fmla="*/ 845916 w 1410790"/>
                <a:gd name="connsiteY3042" fmla="*/ 1010154 h 1262692"/>
                <a:gd name="connsiteX3043" fmla="*/ 844018 w 1410790"/>
                <a:gd name="connsiteY3043" fmla="*/ 1010154 h 1262692"/>
                <a:gd name="connsiteX3044" fmla="*/ 838321 w 1410790"/>
                <a:gd name="connsiteY3044" fmla="*/ 1008252 h 1262692"/>
                <a:gd name="connsiteX3045" fmla="*/ 835472 w 1410790"/>
                <a:gd name="connsiteY3045" fmla="*/ 1007306 h 1262692"/>
                <a:gd name="connsiteX3046" fmla="*/ 835472 w 1410790"/>
                <a:gd name="connsiteY3046" fmla="*/ 996857 h 1262692"/>
                <a:gd name="connsiteX3047" fmla="*/ 835472 w 1410790"/>
                <a:gd name="connsiteY3047" fmla="*/ 994964 h 1262692"/>
                <a:gd name="connsiteX3048" fmla="*/ 833575 w 1410790"/>
                <a:gd name="connsiteY3048" fmla="*/ 994013 h 1262692"/>
                <a:gd name="connsiteX3049" fmla="*/ 831677 w 1410790"/>
                <a:gd name="connsiteY3049" fmla="*/ 992111 h 1262692"/>
                <a:gd name="connsiteX3050" fmla="*/ 830726 w 1410790"/>
                <a:gd name="connsiteY3050" fmla="*/ 992111 h 1262692"/>
                <a:gd name="connsiteX3051" fmla="*/ 829775 w 1410790"/>
                <a:gd name="connsiteY3051" fmla="*/ 990218 h 1262692"/>
                <a:gd name="connsiteX3052" fmla="*/ 827877 w 1410790"/>
                <a:gd name="connsiteY3052" fmla="*/ 986418 h 1262692"/>
                <a:gd name="connsiteX3053" fmla="*/ 828828 w 1410790"/>
                <a:gd name="connsiteY3053" fmla="*/ 982613 h 1262692"/>
                <a:gd name="connsiteX3054" fmla="*/ 828828 w 1410790"/>
                <a:gd name="connsiteY3054" fmla="*/ 977867 h 1262692"/>
                <a:gd name="connsiteX3055" fmla="*/ 830726 w 1410790"/>
                <a:gd name="connsiteY3055" fmla="*/ 973121 h 1262692"/>
                <a:gd name="connsiteX3056" fmla="*/ 832623 w 1410790"/>
                <a:gd name="connsiteY3056" fmla="*/ 972175 h 1262692"/>
                <a:gd name="connsiteX3057" fmla="*/ 833575 w 1410790"/>
                <a:gd name="connsiteY3057" fmla="*/ 969326 h 1262692"/>
                <a:gd name="connsiteX3058" fmla="*/ 836423 w 1410790"/>
                <a:gd name="connsiteY3058" fmla="*/ 965526 h 1262692"/>
                <a:gd name="connsiteX3059" fmla="*/ 839272 w 1410790"/>
                <a:gd name="connsiteY3059" fmla="*/ 963629 h 1262692"/>
                <a:gd name="connsiteX3060" fmla="*/ 840218 w 1410790"/>
                <a:gd name="connsiteY3060" fmla="*/ 962682 h 1262692"/>
                <a:gd name="connsiteX3061" fmla="*/ 841169 w 1410790"/>
                <a:gd name="connsiteY3061" fmla="*/ 960780 h 1262692"/>
                <a:gd name="connsiteX3062" fmla="*/ 845916 w 1410790"/>
                <a:gd name="connsiteY3062" fmla="*/ 961731 h 1262692"/>
                <a:gd name="connsiteX3063" fmla="*/ 846847 w 1410790"/>
                <a:gd name="connsiteY3063" fmla="*/ 961731 h 1262692"/>
                <a:gd name="connsiteX3064" fmla="*/ 847818 w 1410790"/>
                <a:gd name="connsiteY3064" fmla="*/ 959834 h 1262692"/>
                <a:gd name="connsiteX3065" fmla="*/ 846847 w 1410790"/>
                <a:gd name="connsiteY3065" fmla="*/ 958883 h 1262692"/>
                <a:gd name="connsiteX3066" fmla="*/ 850647 w 1410790"/>
                <a:gd name="connsiteY3066" fmla="*/ 954126 h 1262692"/>
                <a:gd name="connsiteX3067" fmla="*/ 855413 w 1410790"/>
                <a:gd name="connsiteY3067" fmla="*/ 948439 h 1262692"/>
                <a:gd name="connsiteX3068" fmla="*/ 854442 w 1410790"/>
                <a:gd name="connsiteY3068" fmla="*/ 947493 h 1262692"/>
                <a:gd name="connsiteX3069" fmla="*/ 853510 w 1410790"/>
                <a:gd name="connsiteY3069" fmla="*/ 943693 h 1262692"/>
                <a:gd name="connsiteX3070" fmla="*/ 854442 w 1410790"/>
                <a:gd name="connsiteY3070" fmla="*/ 942742 h 1262692"/>
                <a:gd name="connsiteX3071" fmla="*/ 856344 w 1410790"/>
                <a:gd name="connsiteY3071" fmla="*/ 937044 h 1262692"/>
                <a:gd name="connsiteX3072" fmla="*/ 860139 w 1410790"/>
                <a:gd name="connsiteY3072" fmla="*/ 934195 h 1262692"/>
                <a:gd name="connsiteX3073" fmla="*/ 862042 w 1410790"/>
                <a:gd name="connsiteY3073" fmla="*/ 939893 h 1262692"/>
                <a:gd name="connsiteX3074" fmla="*/ 865837 w 1410790"/>
                <a:gd name="connsiteY3074" fmla="*/ 940844 h 1262692"/>
                <a:gd name="connsiteX3075" fmla="*/ 868705 w 1410790"/>
                <a:gd name="connsiteY3075" fmla="*/ 941790 h 1262692"/>
                <a:gd name="connsiteX3076" fmla="*/ 871534 w 1410790"/>
                <a:gd name="connsiteY3076" fmla="*/ 942742 h 1262692"/>
                <a:gd name="connsiteX3077" fmla="*/ 875334 w 1410790"/>
                <a:gd name="connsiteY3077" fmla="*/ 940844 h 1262692"/>
                <a:gd name="connsiteX3078" fmla="*/ 877231 w 1410790"/>
                <a:gd name="connsiteY3078" fmla="*/ 939893 h 1262692"/>
                <a:gd name="connsiteX3079" fmla="*/ 879129 w 1410790"/>
                <a:gd name="connsiteY3079" fmla="*/ 937995 h 1262692"/>
                <a:gd name="connsiteX3080" fmla="*/ 878178 w 1410790"/>
                <a:gd name="connsiteY3080" fmla="*/ 936098 h 1262692"/>
                <a:gd name="connsiteX3081" fmla="*/ 876280 w 1410790"/>
                <a:gd name="connsiteY3081" fmla="*/ 928503 h 1262692"/>
                <a:gd name="connsiteX3082" fmla="*/ 877231 w 1410790"/>
                <a:gd name="connsiteY3082" fmla="*/ 928503 h 1262692"/>
                <a:gd name="connsiteX3083" fmla="*/ 879129 w 1410790"/>
                <a:gd name="connsiteY3083" fmla="*/ 927547 h 1262692"/>
                <a:gd name="connsiteX3084" fmla="*/ 879129 w 1410790"/>
                <a:gd name="connsiteY3084" fmla="*/ 920903 h 1262692"/>
                <a:gd name="connsiteX3085" fmla="*/ 879129 w 1410790"/>
                <a:gd name="connsiteY3085" fmla="*/ 919972 h 1262692"/>
                <a:gd name="connsiteX3086" fmla="*/ 879129 w 1410790"/>
                <a:gd name="connsiteY3086" fmla="*/ 918074 h 1262692"/>
                <a:gd name="connsiteX3087" fmla="*/ 878178 w 1410790"/>
                <a:gd name="connsiteY3087" fmla="*/ 916172 h 1262692"/>
                <a:gd name="connsiteX3088" fmla="*/ 880080 w 1410790"/>
                <a:gd name="connsiteY3088" fmla="*/ 912377 h 1262692"/>
                <a:gd name="connsiteX3089" fmla="*/ 879129 w 1410790"/>
                <a:gd name="connsiteY3089" fmla="*/ 905713 h 1262692"/>
                <a:gd name="connsiteX3090" fmla="*/ 881978 w 1410790"/>
                <a:gd name="connsiteY3090" fmla="*/ 902884 h 1262692"/>
                <a:gd name="connsiteX3091" fmla="*/ 884826 w 1410790"/>
                <a:gd name="connsiteY3091" fmla="*/ 901913 h 1262692"/>
                <a:gd name="connsiteX3092" fmla="*/ 887675 w 1410790"/>
                <a:gd name="connsiteY3092" fmla="*/ 896216 h 1262692"/>
                <a:gd name="connsiteX3093" fmla="*/ 888626 w 1410790"/>
                <a:gd name="connsiteY3093" fmla="*/ 894318 h 1262692"/>
                <a:gd name="connsiteX3094" fmla="*/ 890524 w 1410790"/>
                <a:gd name="connsiteY3094" fmla="*/ 892416 h 1262692"/>
                <a:gd name="connsiteX3095" fmla="*/ 890524 w 1410790"/>
                <a:gd name="connsiteY3095" fmla="*/ 891490 h 1262692"/>
                <a:gd name="connsiteX3096" fmla="*/ 891475 w 1410790"/>
                <a:gd name="connsiteY3096" fmla="*/ 889587 h 1262692"/>
                <a:gd name="connsiteX3097" fmla="*/ 893372 w 1410790"/>
                <a:gd name="connsiteY3097" fmla="*/ 888621 h 1262692"/>
                <a:gd name="connsiteX3098" fmla="*/ 900967 w 1410790"/>
                <a:gd name="connsiteY3098" fmla="*/ 887690 h 1262692"/>
                <a:gd name="connsiteX3099" fmla="*/ 902865 w 1410790"/>
                <a:gd name="connsiteY3099" fmla="*/ 886724 h 1262692"/>
                <a:gd name="connsiteX3100" fmla="*/ 904767 w 1410790"/>
                <a:gd name="connsiteY3100" fmla="*/ 884821 h 1262692"/>
                <a:gd name="connsiteX3101" fmla="*/ 905718 w 1410790"/>
                <a:gd name="connsiteY3101" fmla="*/ 881026 h 1262692"/>
                <a:gd name="connsiteX3102" fmla="*/ 906665 w 1410790"/>
                <a:gd name="connsiteY3102" fmla="*/ 878197 h 1262692"/>
                <a:gd name="connsiteX3103" fmla="*/ 908562 w 1410790"/>
                <a:gd name="connsiteY3103" fmla="*/ 878197 h 1262692"/>
                <a:gd name="connsiteX3104" fmla="*/ 909513 w 1410790"/>
                <a:gd name="connsiteY3104" fmla="*/ 880095 h 1262692"/>
                <a:gd name="connsiteX3105" fmla="*/ 909513 w 1410790"/>
                <a:gd name="connsiteY3105" fmla="*/ 881026 h 1262692"/>
                <a:gd name="connsiteX3106" fmla="*/ 909513 w 1410790"/>
                <a:gd name="connsiteY3106" fmla="*/ 888621 h 1262692"/>
                <a:gd name="connsiteX3107" fmla="*/ 908562 w 1410790"/>
                <a:gd name="connsiteY3107" fmla="*/ 890524 h 1262692"/>
                <a:gd name="connsiteX3108" fmla="*/ 906665 w 1410790"/>
                <a:gd name="connsiteY3108" fmla="*/ 897182 h 1262692"/>
                <a:gd name="connsiteX3109" fmla="*/ 904767 w 1410790"/>
                <a:gd name="connsiteY3109" fmla="*/ 899085 h 1262692"/>
                <a:gd name="connsiteX3110" fmla="*/ 904767 w 1410790"/>
                <a:gd name="connsiteY3110" fmla="*/ 900982 h 1262692"/>
                <a:gd name="connsiteX3111" fmla="*/ 902865 w 1410790"/>
                <a:gd name="connsiteY3111" fmla="*/ 902884 h 1262692"/>
                <a:gd name="connsiteX3112" fmla="*/ 901919 w 1410790"/>
                <a:gd name="connsiteY3112" fmla="*/ 904782 h 1262692"/>
                <a:gd name="connsiteX3113" fmla="*/ 900967 w 1410790"/>
                <a:gd name="connsiteY3113" fmla="*/ 906679 h 1262692"/>
                <a:gd name="connsiteX3114" fmla="*/ 900021 w 1410790"/>
                <a:gd name="connsiteY3114" fmla="*/ 909513 h 1262692"/>
                <a:gd name="connsiteX3115" fmla="*/ 898119 w 1410790"/>
                <a:gd name="connsiteY3115" fmla="*/ 912377 h 1262692"/>
                <a:gd name="connsiteX3116" fmla="*/ 899070 w 1410790"/>
                <a:gd name="connsiteY3116" fmla="*/ 916172 h 1262692"/>
                <a:gd name="connsiteX3117" fmla="*/ 899070 w 1410790"/>
                <a:gd name="connsiteY3117" fmla="*/ 916172 h 1262692"/>
                <a:gd name="connsiteX3118" fmla="*/ 899070 w 1410790"/>
                <a:gd name="connsiteY3118" fmla="*/ 917108 h 1262692"/>
                <a:gd name="connsiteX3119" fmla="*/ 898119 w 1410790"/>
                <a:gd name="connsiteY3119" fmla="*/ 919006 h 1262692"/>
                <a:gd name="connsiteX3120" fmla="*/ 899070 w 1410790"/>
                <a:gd name="connsiteY3120" fmla="*/ 919006 h 1262692"/>
                <a:gd name="connsiteX3121" fmla="*/ 895270 w 1410790"/>
                <a:gd name="connsiteY3121" fmla="*/ 924703 h 1262692"/>
                <a:gd name="connsiteX3122" fmla="*/ 895270 w 1410790"/>
                <a:gd name="connsiteY3122" fmla="*/ 925669 h 1262692"/>
                <a:gd name="connsiteX3123" fmla="*/ 893372 w 1410790"/>
                <a:gd name="connsiteY3123" fmla="*/ 928503 h 1262692"/>
                <a:gd name="connsiteX3124" fmla="*/ 892421 w 1410790"/>
                <a:gd name="connsiteY3124" fmla="*/ 928503 h 1262692"/>
                <a:gd name="connsiteX3125" fmla="*/ 891475 w 1410790"/>
                <a:gd name="connsiteY3125" fmla="*/ 929449 h 1262692"/>
                <a:gd name="connsiteX3126" fmla="*/ 891475 w 1410790"/>
                <a:gd name="connsiteY3126" fmla="*/ 933249 h 1262692"/>
                <a:gd name="connsiteX3127" fmla="*/ 891475 w 1410790"/>
                <a:gd name="connsiteY3127" fmla="*/ 936098 h 1262692"/>
                <a:gd name="connsiteX3128" fmla="*/ 908562 w 1410790"/>
                <a:gd name="connsiteY3128" fmla="*/ 941790 h 1262692"/>
                <a:gd name="connsiteX3129" fmla="*/ 891475 w 1410790"/>
                <a:gd name="connsiteY3129" fmla="*/ 937044 h 1262692"/>
                <a:gd name="connsiteX3130" fmla="*/ 896221 w 1410790"/>
                <a:gd name="connsiteY3130" fmla="*/ 952239 h 1262692"/>
                <a:gd name="connsiteX3131" fmla="*/ 900021 w 1410790"/>
                <a:gd name="connsiteY3131" fmla="*/ 953185 h 1262692"/>
                <a:gd name="connsiteX3132" fmla="*/ 900967 w 1410790"/>
                <a:gd name="connsiteY3132" fmla="*/ 952239 h 1262692"/>
                <a:gd name="connsiteX3133" fmla="*/ 903816 w 1410790"/>
                <a:gd name="connsiteY3133" fmla="*/ 952239 h 1262692"/>
                <a:gd name="connsiteX3134" fmla="*/ 906665 w 1410790"/>
                <a:gd name="connsiteY3134" fmla="*/ 951288 h 1262692"/>
                <a:gd name="connsiteX3135" fmla="*/ 909513 w 1410790"/>
                <a:gd name="connsiteY3135" fmla="*/ 949385 h 1262692"/>
                <a:gd name="connsiteX3136" fmla="*/ 913308 w 1410790"/>
                <a:gd name="connsiteY3136" fmla="*/ 944639 h 1262692"/>
                <a:gd name="connsiteX3137" fmla="*/ 917108 w 1410790"/>
                <a:gd name="connsiteY3137" fmla="*/ 942742 h 1262692"/>
                <a:gd name="connsiteX3138" fmla="*/ 918060 w 1410790"/>
                <a:gd name="connsiteY3138" fmla="*/ 943693 h 1262692"/>
                <a:gd name="connsiteX3139" fmla="*/ 919006 w 1410790"/>
                <a:gd name="connsiteY3139" fmla="*/ 946537 h 1262692"/>
                <a:gd name="connsiteX3140" fmla="*/ 922806 w 1410790"/>
                <a:gd name="connsiteY3140" fmla="*/ 947493 h 1262692"/>
                <a:gd name="connsiteX3141" fmla="*/ 924703 w 1410790"/>
                <a:gd name="connsiteY3141" fmla="*/ 947493 h 1262692"/>
                <a:gd name="connsiteX3142" fmla="*/ 925654 w 1410790"/>
                <a:gd name="connsiteY3142" fmla="*/ 949385 h 1262692"/>
                <a:gd name="connsiteX3143" fmla="*/ 925654 w 1410790"/>
                <a:gd name="connsiteY3143" fmla="*/ 946537 h 1262692"/>
                <a:gd name="connsiteX3144" fmla="*/ 923757 w 1410790"/>
                <a:gd name="connsiteY3144" fmla="*/ 946537 h 1262692"/>
                <a:gd name="connsiteX3145" fmla="*/ 924703 w 1410790"/>
                <a:gd name="connsiteY3145" fmla="*/ 942742 h 1262692"/>
                <a:gd name="connsiteX3146" fmla="*/ 926601 w 1410790"/>
                <a:gd name="connsiteY3146" fmla="*/ 941790 h 1262692"/>
                <a:gd name="connsiteX3147" fmla="*/ 927552 w 1410790"/>
                <a:gd name="connsiteY3147" fmla="*/ 938942 h 1262692"/>
                <a:gd name="connsiteX3148" fmla="*/ 928503 w 1410790"/>
                <a:gd name="connsiteY3148" fmla="*/ 938942 h 1262692"/>
                <a:gd name="connsiteX3149" fmla="*/ 929454 w 1410790"/>
                <a:gd name="connsiteY3149" fmla="*/ 937995 h 1262692"/>
                <a:gd name="connsiteX3150" fmla="*/ 930401 w 1410790"/>
                <a:gd name="connsiteY3150" fmla="*/ 936098 h 1262692"/>
                <a:gd name="connsiteX3151" fmla="*/ 931352 w 1410790"/>
                <a:gd name="connsiteY3151" fmla="*/ 933249 h 1262692"/>
                <a:gd name="connsiteX3152" fmla="*/ 932298 w 1410790"/>
                <a:gd name="connsiteY3152" fmla="*/ 932298 h 1262692"/>
                <a:gd name="connsiteX3153" fmla="*/ 934201 w 1410790"/>
                <a:gd name="connsiteY3153" fmla="*/ 924703 h 1262692"/>
                <a:gd name="connsiteX3154" fmla="*/ 934201 w 1410790"/>
                <a:gd name="connsiteY3154" fmla="*/ 923772 h 1262692"/>
                <a:gd name="connsiteX3155" fmla="*/ 937049 w 1410790"/>
                <a:gd name="connsiteY3155" fmla="*/ 918074 h 1262692"/>
                <a:gd name="connsiteX3156" fmla="*/ 939893 w 1410790"/>
                <a:gd name="connsiteY3156" fmla="*/ 915206 h 1262692"/>
                <a:gd name="connsiteX3157" fmla="*/ 940844 w 1410790"/>
                <a:gd name="connsiteY3157" fmla="*/ 914279 h 1262692"/>
                <a:gd name="connsiteX3158" fmla="*/ 942747 w 1410790"/>
                <a:gd name="connsiteY3158" fmla="*/ 912377 h 1262692"/>
                <a:gd name="connsiteX3159" fmla="*/ 942747 w 1410790"/>
                <a:gd name="connsiteY3159" fmla="*/ 898119 h 1262692"/>
                <a:gd name="connsiteX3160" fmla="*/ 933249 w 1410790"/>
                <a:gd name="connsiteY3160" fmla="*/ 878197 h 1262692"/>
                <a:gd name="connsiteX3161" fmla="*/ 928503 w 1410790"/>
                <a:gd name="connsiteY3161" fmla="*/ 865837 h 1262692"/>
                <a:gd name="connsiteX3162" fmla="*/ 936098 w 1410790"/>
                <a:gd name="connsiteY3162" fmla="*/ 847818 h 1262692"/>
                <a:gd name="connsiteX3163" fmla="*/ 936098 w 1410790"/>
                <a:gd name="connsiteY3163" fmla="*/ 837350 h 1262692"/>
                <a:gd name="connsiteX3164" fmla="*/ 938947 w 1410790"/>
                <a:gd name="connsiteY3164" fmla="*/ 832623 h 1262692"/>
                <a:gd name="connsiteX3165" fmla="*/ 938947 w 1410790"/>
                <a:gd name="connsiteY3165" fmla="*/ 826926 h 1262692"/>
                <a:gd name="connsiteX3166" fmla="*/ 943693 w 1410790"/>
                <a:gd name="connsiteY3166" fmla="*/ 825955 h 1262692"/>
                <a:gd name="connsiteX3167" fmla="*/ 944644 w 1410790"/>
                <a:gd name="connsiteY3167" fmla="*/ 821228 h 1262692"/>
                <a:gd name="connsiteX3168" fmla="*/ 947493 w 1410790"/>
                <a:gd name="connsiteY3168" fmla="*/ 817433 h 1262692"/>
                <a:gd name="connsiteX3169" fmla="*/ 947493 w 1410790"/>
                <a:gd name="connsiteY3169" fmla="*/ 816462 h 1262692"/>
                <a:gd name="connsiteX3170" fmla="*/ 954136 w 1410790"/>
                <a:gd name="connsiteY3170" fmla="*/ 814585 h 1262692"/>
                <a:gd name="connsiteX3171" fmla="*/ 958883 w 1410790"/>
                <a:gd name="connsiteY3171" fmla="*/ 809834 h 1262692"/>
                <a:gd name="connsiteX3172" fmla="*/ 964580 w 1410790"/>
                <a:gd name="connsiteY3172" fmla="*/ 813633 h 1262692"/>
                <a:gd name="connsiteX3173" fmla="*/ 966483 w 1410790"/>
                <a:gd name="connsiteY3173" fmla="*/ 811731 h 1262692"/>
                <a:gd name="connsiteX3174" fmla="*/ 967429 w 1410790"/>
                <a:gd name="connsiteY3174" fmla="*/ 810785 h 1262692"/>
                <a:gd name="connsiteX3175" fmla="*/ 968380 w 1410790"/>
                <a:gd name="connsiteY3175" fmla="*/ 808887 h 1262692"/>
                <a:gd name="connsiteX3176" fmla="*/ 968380 w 1410790"/>
                <a:gd name="connsiteY3176" fmla="*/ 806985 h 1262692"/>
                <a:gd name="connsiteX3177" fmla="*/ 974077 w 1410790"/>
                <a:gd name="connsiteY3177" fmla="*/ 808887 h 1262692"/>
                <a:gd name="connsiteX3178" fmla="*/ 973126 w 1410790"/>
                <a:gd name="connsiteY3178" fmla="*/ 809834 h 1262692"/>
                <a:gd name="connsiteX3179" fmla="*/ 970278 w 1410790"/>
                <a:gd name="connsiteY3179" fmla="*/ 815531 h 1262692"/>
                <a:gd name="connsiteX3180" fmla="*/ 974077 w 1410790"/>
                <a:gd name="connsiteY3180" fmla="*/ 818360 h 1262692"/>
                <a:gd name="connsiteX3181" fmla="*/ 975024 w 1410790"/>
                <a:gd name="connsiteY3181" fmla="*/ 823126 h 1262692"/>
                <a:gd name="connsiteX3182" fmla="*/ 975024 w 1410790"/>
                <a:gd name="connsiteY3182" fmla="*/ 824062 h 1262692"/>
                <a:gd name="connsiteX3183" fmla="*/ 973126 w 1410790"/>
                <a:gd name="connsiteY3183" fmla="*/ 827857 h 1262692"/>
                <a:gd name="connsiteX3184" fmla="*/ 977872 w 1410790"/>
                <a:gd name="connsiteY3184" fmla="*/ 837350 h 1262692"/>
                <a:gd name="connsiteX3185" fmla="*/ 973126 w 1410790"/>
                <a:gd name="connsiteY3185" fmla="*/ 841149 h 1262692"/>
                <a:gd name="connsiteX3186" fmla="*/ 975024 w 1410790"/>
                <a:gd name="connsiteY3186" fmla="*/ 844018 h 1262692"/>
                <a:gd name="connsiteX3187" fmla="*/ 973126 w 1410790"/>
                <a:gd name="connsiteY3187" fmla="*/ 846847 h 1262692"/>
                <a:gd name="connsiteX3188" fmla="*/ 973126 w 1410790"/>
                <a:gd name="connsiteY3188" fmla="*/ 852544 h 1262692"/>
                <a:gd name="connsiteX3189" fmla="*/ 972180 w 1410790"/>
                <a:gd name="connsiteY3189" fmla="*/ 854442 h 1262692"/>
                <a:gd name="connsiteX3190" fmla="*/ 972180 w 1410790"/>
                <a:gd name="connsiteY3190" fmla="*/ 856339 h 1262692"/>
                <a:gd name="connsiteX3191" fmla="*/ 974077 w 1410790"/>
                <a:gd name="connsiteY3191" fmla="*/ 856339 h 1262692"/>
                <a:gd name="connsiteX3192" fmla="*/ 978824 w 1410790"/>
                <a:gd name="connsiteY3192" fmla="*/ 858242 h 1262692"/>
                <a:gd name="connsiteX3193" fmla="*/ 982619 w 1410790"/>
                <a:gd name="connsiteY3193" fmla="*/ 861105 h 1262692"/>
                <a:gd name="connsiteX3194" fmla="*/ 984521 w 1410790"/>
                <a:gd name="connsiteY3194" fmla="*/ 861105 h 1262692"/>
                <a:gd name="connsiteX3195" fmla="*/ 987370 w 1410790"/>
                <a:gd name="connsiteY3195" fmla="*/ 860139 h 1262692"/>
                <a:gd name="connsiteX3196" fmla="*/ 988316 w 1410790"/>
                <a:gd name="connsiteY3196" fmla="*/ 860139 h 1262692"/>
                <a:gd name="connsiteX3197" fmla="*/ 989267 w 1410790"/>
                <a:gd name="connsiteY3197" fmla="*/ 860139 h 1262692"/>
                <a:gd name="connsiteX3198" fmla="*/ 994013 w 1410790"/>
                <a:gd name="connsiteY3198" fmla="*/ 862042 h 1262692"/>
                <a:gd name="connsiteX3199" fmla="*/ 995916 w 1410790"/>
                <a:gd name="connsiteY3199" fmla="*/ 862042 h 1262692"/>
                <a:gd name="connsiteX3200" fmla="*/ 1002559 w 1410790"/>
                <a:gd name="connsiteY3200" fmla="*/ 863008 h 1262692"/>
                <a:gd name="connsiteX3201" fmla="*/ 1003511 w 1410790"/>
                <a:gd name="connsiteY3201" fmla="*/ 863934 h 1262692"/>
                <a:gd name="connsiteX3202" fmla="*/ 1007306 w 1410790"/>
                <a:gd name="connsiteY3202" fmla="*/ 858242 h 1262692"/>
                <a:gd name="connsiteX3203" fmla="*/ 1007306 w 1410790"/>
                <a:gd name="connsiteY3203" fmla="*/ 847818 h 1262692"/>
                <a:gd name="connsiteX3204" fmla="*/ 1005408 w 1410790"/>
                <a:gd name="connsiteY3204" fmla="*/ 846847 h 1262692"/>
                <a:gd name="connsiteX3205" fmla="*/ 1008257 w 1410790"/>
                <a:gd name="connsiteY3205" fmla="*/ 844018 h 1262692"/>
                <a:gd name="connsiteX3206" fmla="*/ 1009208 w 1410790"/>
                <a:gd name="connsiteY3206" fmla="*/ 842115 h 1262692"/>
                <a:gd name="connsiteX3207" fmla="*/ 1013954 w 1410790"/>
                <a:gd name="connsiteY3207" fmla="*/ 838321 h 1262692"/>
                <a:gd name="connsiteX3208" fmla="*/ 1013954 w 1410790"/>
                <a:gd name="connsiteY3208" fmla="*/ 836423 h 1262692"/>
                <a:gd name="connsiteX3209" fmla="*/ 1013003 w 1410790"/>
                <a:gd name="connsiteY3209" fmla="*/ 835452 h 1262692"/>
                <a:gd name="connsiteX3210" fmla="*/ 1014905 w 1410790"/>
                <a:gd name="connsiteY3210" fmla="*/ 831657 h 1262692"/>
                <a:gd name="connsiteX3211" fmla="*/ 1015852 w 1410790"/>
                <a:gd name="connsiteY3211" fmla="*/ 829755 h 1262692"/>
                <a:gd name="connsiteX3212" fmla="*/ 1015852 w 1410790"/>
                <a:gd name="connsiteY3212" fmla="*/ 827857 h 1262692"/>
                <a:gd name="connsiteX3213" fmla="*/ 1016803 w 1410790"/>
                <a:gd name="connsiteY3213" fmla="*/ 825955 h 1262692"/>
                <a:gd name="connsiteX3214" fmla="*/ 1016803 w 1410790"/>
                <a:gd name="connsiteY3214" fmla="*/ 823126 h 1262692"/>
                <a:gd name="connsiteX3215" fmla="*/ 1017749 w 1410790"/>
                <a:gd name="connsiteY3215" fmla="*/ 821228 h 1262692"/>
                <a:gd name="connsiteX3216" fmla="*/ 1020603 w 1410790"/>
                <a:gd name="connsiteY3216" fmla="*/ 818360 h 1262692"/>
                <a:gd name="connsiteX3217" fmla="*/ 1025349 w 1410790"/>
                <a:gd name="connsiteY3217" fmla="*/ 817433 h 1262692"/>
                <a:gd name="connsiteX3218" fmla="*/ 1026295 w 1410790"/>
                <a:gd name="connsiteY3218" fmla="*/ 817433 h 1262692"/>
                <a:gd name="connsiteX3219" fmla="*/ 1028198 w 1410790"/>
                <a:gd name="connsiteY3219" fmla="*/ 817433 h 1262692"/>
                <a:gd name="connsiteX3220" fmla="*/ 1028198 w 1410790"/>
                <a:gd name="connsiteY3220" fmla="*/ 814585 h 1262692"/>
                <a:gd name="connsiteX3221" fmla="*/ 1028198 w 1410790"/>
                <a:gd name="connsiteY3221" fmla="*/ 811731 h 1262692"/>
                <a:gd name="connsiteX3222" fmla="*/ 1028198 w 1410790"/>
                <a:gd name="connsiteY3222" fmla="*/ 810785 h 1262692"/>
                <a:gd name="connsiteX3223" fmla="*/ 1026295 w 1410790"/>
                <a:gd name="connsiteY3223" fmla="*/ 810785 h 1262692"/>
                <a:gd name="connsiteX3224" fmla="*/ 1025349 w 1410790"/>
                <a:gd name="connsiteY3224" fmla="*/ 810785 h 1262692"/>
                <a:gd name="connsiteX3225" fmla="*/ 1018700 w 1410790"/>
                <a:gd name="connsiteY3225" fmla="*/ 811731 h 1262692"/>
                <a:gd name="connsiteX3226" fmla="*/ 1018700 w 1410790"/>
                <a:gd name="connsiteY3226" fmla="*/ 810785 h 1262692"/>
                <a:gd name="connsiteX3227" fmla="*/ 1018700 w 1410790"/>
                <a:gd name="connsiteY3227" fmla="*/ 809834 h 1262692"/>
                <a:gd name="connsiteX3228" fmla="*/ 1017749 w 1410790"/>
                <a:gd name="connsiteY3228" fmla="*/ 806985 h 1262692"/>
                <a:gd name="connsiteX3229" fmla="*/ 1014905 w 1410790"/>
                <a:gd name="connsiteY3229" fmla="*/ 799390 h 1262692"/>
                <a:gd name="connsiteX3230" fmla="*/ 1014905 w 1410790"/>
                <a:gd name="connsiteY3230" fmla="*/ 794644 h 1262692"/>
                <a:gd name="connsiteX3231" fmla="*/ 1013003 w 1410790"/>
                <a:gd name="connsiteY3231" fmla="*/ 788946 h 1262692"/>
                <a:gd name="connsiteX3232" fmla="*/ 1013954 w 1410790"/>
                <a:gd name="connsiteY3232" fmla="*/ 773757 h 1262692"/>
                <a:gd name="connsiteX3233" fmla="*/ 1011106 w 1410790"/>
                <a:gd name="connsiteY3233" fmla="*/ 772805 h 1262692"/>
                <a:gd name="connsiteX3234" fmla="*/ 1004462 w 1410790"/>
                <a:gd name="connsiteY3234" fmla="*/ 771854 h 1262692"/>
                <a:gd name="connsiteX3235" fmla="*/ 1001613 w 1410790"/>
                <a:gd name="connsiteY3235" fmla="*/ 772805 h 1262692"/>
                <a:gd name="connsiteX3236" fmla="*/ 997813 w 1410790"/>
                <a:gd name="connsiteY3236" fmla="*/ 772805 h 1262692"/>
                <a:gd name="connsiteX3237" fmla="*/ 993067 w 1410790"/>
                <a:gd name="connsiteY3237" fmla="*/ 776600 h 1262692"/>
                <a:gd name="connsiteX3238" fmla="*/ 992116 w 1410790"/>
                <a:gd name="connsiteY3238" fmla="*/ 778503 h 1262692"/>
                <a:gd name="connsiteX3239" fmla="*/ 990218 w 1410790"/>
                <a:gd name="connsiteY3239" fmla="*/ 782303 h 1262692"/>
                <a:gd name="connsiteX3240" fmla="*/ 989267 w 1410790"/>
                <a:gd name="connsiteY3240" fmla="*/ 782303 h 1262692"/>
                <a:gd name="connsiteX3241" fmla="*/ 987370 w 1410790"/>
                <a:gd name="connsiteY3241" fmla="*/ 784200 h 1262692"/>
                <a:gd name="connsiteX3242" fmla="*/ 986418 w 1410790"/>
                <a:gd name="connsiteY3242" fmla="*/ 786098 h 1262692"/>
                <a:gd name="connsiteX3243" fmla="*/ 984521 w 1410790"/>
                <a:gd name="connsiteY3243" fmla="*/ 794644 h 1262692"/>
                <a:gd name="connsiteX3244" fmla="*/ 980721 w 1410790"/>
                <a:gd name="connsiteY3244" fmla="*/ 794644 h 1262692"/>
                <a:gd name="connsiteX3245" fmla="*/ 971229 w 1410790"/>
                <a:gd name="connsiteY3245" fmla="*/ 787995 h 1262692"/>
                <a:gd name="connsiteX3246" fmla="*/ 969326 w 1410790"/>
                <a:gd name="connsiteY3246" fmla="*/ 785151 h 1262692"/>
                <a:gd name="connsiteX3247" fmla="*/ 964580 w 1410790"/>
                <a:gd name="connsiteY3247" fmla="*/ 784200 h 1262692"/>
                <a:gd name="connsiteX3248" fmla="*/ 959834 w 1410790"/>
                <a:gd name="connsiteY3248" fmla="*/ 792741 h 1262692"/>
                <a:gd name="connsiteX3249" fmla="*/ 955088 w 1410790"/>
                <a:gd name="connsiteY3249" fmla="*/ 792741 h 1262692"/>
                <a:gd name="connsiteX3250" fmla="*/ 954136 w 1410790"/>
                <a:gd name="connsiteY3250" fmla="*/ 790844 h 1262692"/>
                <a:gd name="connsiteX3251" fmla="*/ 952239 w 1410790"/>
                <a:gd name="connsiteY3251" fmla="*/ 789898 h 1262692"/>
                <a:gd name="connsiteX3252" fmla="*/ 952239 w 1410790"/>
                <a:gd name="connsiteY3252" fmla="*/ 788946 h 1262692"/>
                <a:gd name="connsiteX3253" fmla="*/ 951288 w 1410790"/>
                <a:gd name="connsiteY3253" fmla="*/ 787995 h 1262692"/>
                <a:gd name="connsiteX3254" fmla="*/ 950342 w 1410790"/>
                <a:gd name="connsiteY3254" fmla="*/ 785151 h 1262692"/>
                <a:gd name="connsiteX3255" fmla="*/ 949390 w 1410790"/>
                <a:gd name="connsiteY3255" fmla="*/ 784200 h 1262692"/>
                <a:gd name="connsiteX3256" fmla="*/ 947493 w 1410790"/>
                <a:gd name="connsiteY3256" fmla="*/ 775654 h 1262692"/>
                <a:gd name="connsiteX3257" fmla="*/ 946542 w 1410790"/>
                <a:gd name="connsiteY3257" fmla="*/ 774708 h 1262692"/>
                <a:gd name="connsiteX3258" fmla="*/ 945590 w 1410790"/>
                <a:gd name="connsiteY3258" fmla="*/ 771854 h 1262692"/>
                <a:gd name="connsiteX3259" fmla="*/ 943693 w 1410790"/>
                <a:gd name="connsiteY3259" fmla="*/ 769962 h 1262692"/>
                <a:gd name="connsiteX3260" fmla="*/ 942747 w 1410790"/>
                <a:gd name="connsiteY3260" fmla="*/ 769005 h 1262692"/>
                <a:gd name="connsiteX3261" fmla="*/ 941795 w 1410790"/>
                <a:gd name="connsiteY3261" fmla="*/ 768059 h 1262692"/>
                <a:gd name="connsiteX3262" fmla="*/ 942747 w 1410790"/>
                <a:gd name="connsiteY3262" fmla="*/ 767103 h 1262692"/>
                <a:gd name="connsiteX3263" fmla="*/ 942747 w 1410790"/>
                <a:gd name="connsiteY3263" fmla="*/ 765210 h 1262692"/>
                <a:gd name="connsiteX3264" fmla="*/ 936098 w 1410790"/>
                <a:gd name="connsiteY3264" fmla="*/ 765210 h 1262692"/>
                <a:gd name="connsiteX3265" fmla="*/ 940844 w 1410790"/>
                <a:gd name="connsiteY3265" fmla="*/ 763313 h 1262692"/>
                <a:gd name="connsiteX3266" fmla="*/ 940844 w 1410790"/>
                <a:gd name="connsiteY3266" fmla="*/ 752860 h 1262692"/>
                <a:gd name="connsiteX3267" fmla="*/ 937996 w 1410790"/>
                <a:gd name="connsiteY3267" fmla="*/ 749069 h 1262692"/>
                <a:gd name="connsiteX3268" fmla="*/ 930401 w 1410790"/>
                <a:gd name="connsiteY3268" fmla="*/ 761411 h 1262692"/>
                <a:gd name="connsiteX3269" fmla="*/ 928503 w 1410790"/>
                <a:gd name="connsiteY3269" fmla="*/ 761411 h 1262692"/>
                <a:gd name="connsiteX3270" fmla="*/ 928503 w 1410790"/>
                <a:gd name="connsiteY3270" fmla="*/ 764259 h 1262692"/>
                <a:gd name="connsiteX3271" fmla="*/ 927552 w 1410790"/>
                <a:gd name="connsiteY3271" fmla="*/ 766162 h 1262692"/>
                <a:gd name="connsiteX3272" fmla="*/ 934201 w 1410790"/>
                <a:gd name="connsiteY3272" fmla="*/ 766162 h 1262692"/>
                <a:gd name="connsiteX3273" fmla="*/ 932298 w 1410790"/>
                <a:gd name="connsiteY3273" fmla="*/ 766162 h 1262692"/>
                <a:gd name="connsiteX3274" fmla="*/ 930401 w 1410790"/>
                <a:gd name="connsiteY3274" fmla="*/ 766162 h 1262692"/>
                <a:gd name="connsiteX3275" fmla="*/ 926601 w 1410790"/>
                <a:gd name="connsiteY3275" fmla="*/ 769962 h 1262692"/>
                <a:gd name="connsiteX3276" fmla="*/ 924703 w 1410790"/>
                <a:gd name="connsiteY3276" fmla="*/ 771854 h 1262692"/>
                <a:gd name="connsiteX3277" fmla="*/ 924703 w 1410790"/>
                <a:gd name="connsiteY3277" fmla="*/ 771854 h 1262692"/>
                <a:gd name="connsiteX3278" fmla="*/ 921855 w 1410790"/>
                <a:gd name="connsiteY3278" fmla="*/ 775654 h 1262692"/>
                <a:gd name="connsiteX3279" fmla="*/ 920903 w 1410790"/>
                <a:gd name="connsiteY3279" fmla="*/ 776600 h 1262692"/>
                <a:gd name="connsiteX3280" fmla="*/ 919957 w 1410790"/>
                <a:gd name="connsiteY3280" fmla="*/ 778503 h 1262692"/>
                <a:gd name="connsiteX3281" fmla="*/ 919006 w 1410790"/>
                <a:gd name="connsiteY3281" fmla="*/ 779454 h 1262692"/>
                <a:gd name="connsiteX3282" fmla="*/ 917108 w 1410790"/>
                <a:gd name="connsiteY3282" fmla="*/ 781347 h 1262692"/>
                <a:gd name="connsiteX3283" fmla="*/ 916157 w 1410790"/>
                <a:gd name="connsiteY3283" fmla="*/ 783249 h 1262692"/>
                <a:gd name="connsiteX3284" fmla="*/ 914260 w 1410790"/>
                <a:gd name="connsiteY3284" fmla="*/ 784200 h 1262692"/>
                <a:gd name="connsiteX3285" fmla="*/ 913308 w 1410790"/>
                <a:gd name="connsiteY3285" fmla="*/ 786098 h 1262692"/>
                <a:gd name="connsiteX3286" fmla="*/ 912362 w 1410790"/>
                <a:gd name="connsiteY3286" fmla="*/ 787049 h 1262692"/>
                <a:gd name="connsiteX3287" fmla="*/ 913308 w 1410790"/>
                <a:gd name="connsiteY3287" fmla="*/ 792741 h 1262692"/>
                <a:gd name="connsiteX3288" fmla="*/ 912362 w 1410790"/>
                <a:gd name="connsiteY3288" fmla="*/ 797492 h 1262692"/>
                <a:gd name="connsiteX3289" fmla="*/ 909513 w 1410790"/>
                <a:gd name="connsiteY3289" fmla="*/ 803190 h 1262692"/>
                <a:gd name="connsiteX3290" fmla="*/ 909513 w 1410790"/>
                <a:gd name="connsiteY3290" fmla="*/ 803190 h 1262692"/>
                <a:gd name="connsiteX3291" fmla="*/ 908562 w 1410790"/>
                <a:gd name="connsiteY3291" fmla="*/ 805087 h 1262692"/>
                <a:gd name="connsiteX3292" fmla="*/ 908562 w 1410790"/>
                <a:gd name="connsiteY3292" fmla="*/ 808887 h 1262692"/>
                <a:gd name="connsiteX3293" fmla="*/ 905718 w 1410790"/>
                <a:gd name="connsiteY3293" fmla="*/ 811731 h 1262692"/>
                <a:gd name="connsiteX3294" fmla="*/ 903816 w 1410790"/>
                <a:gd name="connsiteY3294" fmla="*/ 812687 h 1262692"/>
                <a:gd name="connsiteX3295" fmla="*/ 902865 w 1410790"/>
                <a:gd name="connsiteY3295" fmla="*/ 815531 h 1262692"/>
                <a:gd name="connsiteX3296" fmla="*/ 901919 w 1410790"/>
                <a:gd name="connsiteY3296" fmla="*/ 820262 h 1262692"/>
                <a:gd name="connsiteX3297" fmla="*/ 884826 w 1410790"/>
                <a:gd name="connsiteY3297" fmla="*/ 836423 h 1262692"/>
                <a:gd name="connsiteX3298" fmla="*/ 875334 w 1410790"/>
                <a:gd name="connsiteY3298" fmla="*/ 836423 h 1262692"/>
                <a:gd name="connsiteX3299" fmla="*/ 874383 w 1410790"/>
                <a:gd name="connsiteY3299" fmla="*/ 837350 h 1262692"/>
                <a:gd name="connsiteX3300" fmla="*/ 865837 w 1410790"/>
                <a:gd name="connsiteY3300" fmla="*/ 836423 h 1262692"/>
                <a:gd name="connsiteX3301" fmla="*/ 861110 w 1410790"/>
                <a:gd name="connsiteY3301" fmla="*/ 835452 h 1262692"/>
                <a:gd name="connsiteX3302" fmla="*/ 857310 w 1410790"/>
                <a:gd name="connsiteY3302" fmla="*/ 834521 h 1262692"/>
                <a:gd name="connsiteX3303" fmla="*/ 857310 w 1410790"/>
                <a:gd name="connsiteY3303" fmla="*/ 834521 h 1262692"/>
                <a:gd name="connsiteX3304" fmla="*/ 856344 w 1410790"/>
                <a:gd name="connsiteY3304" fmla="*/ 835452 h 1262692"/>
                <a:gd name="connsiteX3305" fmla="*/ 855413 w 1410790"/>
                <a:gd name="connsiteY3305" fmla="*/ 835452 h 1262692"/>
                <a:gd name="connsiteX3306" fmla="*/ 852544 w 1410790"/>
                <a:gd name="connsiteY3306" fmla="*/ 834521 h 1262692"/>
                <a:gd name="connsiteX3307" fmla="*/ 851613 w 1410790"/>
                <a:gd name="connsiteY3307" fmla="*/ 832623 h 1262692"/>
                <a:gd name="connsiteX3308" fmla="*/ 849716 w 1410790"/>
                <a:gd name="connsiteY3308" fmla="*/ 830721 h 1262692"/>
                <a:gd name="connsiteX3309" fmla="*/ 847818 w 1410790"/>
                <a:gd name="connsiteY3309" fmla="*/ 828828 h 1262692"/>
                <a:gd name="connsiteX3310" fmla="*/ 844018 w 1410790"/>
                <a:gd name="connsiteY3310" fmla="*/ 825955 h 1262692"/>
                <a:gd name="connsiteX3311" fmla="*/ 842121 w 1410790"/>
                <a:gd name="connsiteY3311" fmla="*/ 823126 h 1262692"/>
                <a:gd name="connsiteX3312" fmla="*/ 841169 w 1410790"/>
                <a:gd name="connsiteY3312" fmla="*/ 823126 h 1262692"/>
                <a:gd name="connsiteX3313" fmla="*/ 837374 w 1410790"/>
                <a:gd name="connsiteY3313" fmla="*/ 826926 h 1262692"/>
                <a:gd name="connsiteX3314" fmla="*/ 835472 w 1410790"/>
                <a:gd name="connsiteY3314" fmla="*/ 828828 h 1262692"/>
                <a:gd name="connsiteX3315" fmla="*/ 831677 w 1410790"/>
                <a:gd name="connsiteY3315" fmla="*/ 833555 h 1262692"/>
                <a:gd name="connsiteX3316" fmla="*/ 828828 w 1410790"/>
                <a:gd name="connsiteY3316" fmla="*/ 835452 h 1262692"/>
                <a:gd name="connsiteX3317" fmla="*/ 827877 w 1410790"/>
                <a:gd name="connsiteY3317" fmla="*/ 839252 h 1262692"/>
                <a:gd name="connsiteX3318" fmla="*/ 825980 w 1410790"/>
                <a:gd name="connsiteY3318" fmla="*/ 842115 h 1262692"/>
                <a:gd name="connsiteX3319" fmla="*/ 825980 w 1410790"/>
                <a:gd name="connsiteY3319" fmla="*/ 844018 h 1262692"/>
                <a:gd name="connsiteX3320" fmla="*/ 825028 w 1410790"/>
                <a:gd name="connsiteY3320" fmla="*/ 849710 h 1262692"/>
                <a:gd name="connsiteX3321" fmla="*/ 823131 w 1410790"/>
                <a:gd name="connsiteY3321" fmla="*/ 850647 h 1262692"/>
                <a:gd name="connsiteX3322" fmla="*/ 821233 w 1410790"/>
                <a:gd name="connsiteY3322" fmla="*/ 852544 h 1262692"/>
                <a:gd name="connsiteX3323" fmla="*/ 815536 w 1410790"/>
                <a:gd name="connsiteY3323" fmla="*/ 855413 h 1262692"/>
                <a:gd name="connsiteX3324" fmla="*/ 813639 w 1410790"/>
                <a:gd name="connsiteY3324" fmla="*/ 858242 h 1262692"/>
                <a:gd name="connsiteX3325" fmla="*/ 812687 w 1410790"/>
                <a:gd name="connsiteY3325" fmla="*/ 860139 h 1262692"/>
                <a:gd name="connsiteX3326" fmla="*/ 806039 w 1410790"/>
                <a:gd name="connsiteY3326" fmla="*/ 860139 h 1262692"/>
                <a:gd name="connsiteX3327" fmla="*/ 805092 w 1410790"/>
                <a:gd name="connsiteY3327" fmla="*/ 860139 h 1262692"/>
                <a:gd name="connsiteX3328" fmla="*/ 803190 w 1410790"/>
                <a:gd name="connsiteY3328" fmla="*/ 862042 h 1262692"/>
                <a:gd name="connsiteX3329" fmla="*/ 803190 w 1410790"/>
                <a:gd name="connsiteY3329" fmla="*/ 862042 h 1262692"/>
                <a:gd name="connsiteX3330" fmla="*/ 801293 w 1410790"/>
                <a:gd name="connsiteY3330" fmla="*/ 863934 h 1262692"/>
                <a:gd name="connsiteX3331" fmla="*/ 799395 w 1410790"/>
                <a:gd name="connsiteY3331" fmla="*/ 864905 h 1262692"/>
                <a:gd name="connsiteX3332" fmla="*/ 796546 w 1410790"/>
                <a:gd name="connsiteY3332" fmla="*/ 864905 h 1262692"/>
                <a:gd name="connsiteX3333" fmla="*/ 794649 w 1410790"/>
                <a:gd name="connsiteY3333" fmla="*/ 865837 h 1262692"/>
                <a:gd name="connsiteX3334" fmla="*/ 792746 w 1410790"/>
                <a:gd name="connsiteY3334" fmla="*/ 868700 h 1262692"/>
                <a:gd name="connsiteX3335" fmla="*/ 789898 w 1410790"/>
                <a:gd name="connsiteY3335" fmla="*/ 867734 h 1262692"/>
                <a:gd name="connsiteX3336" fmla="*/ 788000 w 1410790"/>
                <a:gd name="connsiteY3336" fmla="*/ 866808 h 1262692"/>
                <a:gd name="connsiteX3337" fmla="*/ 788000 w 1410790"/>
                <a:gd name="connsiteY3337" fmla="*/ 867734 h 1262692"/>
                <a:gd name="connsiteX3338" fmla="*/ 786103 w 1410790"/>
                <a:gd name="connsiteY3338" fmla="*/ 869632 h 1262692"/>
                <a:gd name="connsiteX3339" fmla="*/ 783254 w 1410790"/>
                <a:gd name="connsiteY3339" fmla="*/ 873426 h 1262692"/>
                <a:gd name="connsiteX3340" fmla="*/ 783254 w 1410790"/>
                <a:gd name="connsiteY3340" fmla="*/ 875329 h 1262692"/>
                <a:gd name="connsiteX3341" fmla="*/ 783254 w 1410790"/>
                <a:gd name="connsiteY3341" fmla="*/ 877226 h 1262692"/>
                <a:gd name="connsiteX3342" fmla="*/ 785152 w 1410790"/>
                <a:gd name="connsiteY3342" fmla="*/ 878197 h 1262692"/>
                <a:gd name="connsiteX3343" fmla="*/ 784200 w 1410790"/>
                <a:gd name="connsiteY3343" fmla="*/ 879129 h 1262692"/>
                <a:gd name="connsiteX3344" fmla="*/ 778503 w 1410790"/>
                <a:gd name="connsiteY3344" fmla="*/ 883895 h 1262692"/>
                <a:gd name="connsiteX3345" fmla="*/ 776605 w 1410790"/>
                <a:gd name="connsiteY3345" fmla="*/ 887690 h 1262692"/>
                <a:gd name="connsiteX3346" fmla="*/ 774708 w 1410790"/>
                <a:gd name="connsiteY3346" fmla="*/ 887690 h 1262692"/>
                <a:gd name="connsiteX3347" fmla="*/ 774708 w 1410790"/>
                <a:gd name="connsiteY3347" fmla="*/ 887690 h 1262692"/>
                <a:gd name="connsiteX3348" fmla="*/ 772811 w 1410790"/>
                <a:gd name="connsiteY3348" fmla="*/ 886724 h 1262692"/>
                <a:gd name="connsiteX3349" fmla="*/ 769962 w 1410790"/>
                <a:gd name="connsiteY3349" fmla="*/ 886724 h 1262692"/>
                <a:gd name="connsiteX3350" fmla="*/ 769011 w 1410790"/>
                <a:gd name="connsiteY3350" fmla="*/ 892416 h 1262692"/>
                <a:gd name="connsiteX3351" fmla="*/ 768059 w 1410790"/>
                <a:gd name="connsiteY3351" fmla="*/ 896216 h 1262692"/>
                <a:gd name="connsiteX3352" fmla="*/ 767113 w 1410790"/>
                <a:gd name="connsiteY3352" fmla="*/ 894318 h 1262692"/>
                <a:gd name="connsiteX3353" fmla="*/ 763313 w 1410790"/>
                <a:gd name="connsiteY3353" fmla="*/ 896216 h 1262692"/>
                <a:gd name="connsiteX3354" fmla="*/ 759518 w 1410790"/>
                <a:gd name="connsiteY3354" fmla="*/ 897182 h 1262692"/>
                <a:gd name="connsiteX3355" fmla="*/ 758567 w 1410790"/>
                <a:gd name="connsiteY3355" fmla="*/ 898119 h 1262692"/>
                <a:gd name="connsiteX3356" fmla="*/ 757616 w 1410790"/>
                <a:gd name="connsiteY3356" fmla="*/ 899085 h 1262692"/>
                <a:gd name="connsiteX3357" fmla="*/ 757616 w 1410790"/>
                <a:gd name="connsiteY3357" fmla="*/ 900016 h 1262692"/>
                <a:gd name="connsiteX3358" fmla="*/ 754767 w 1410790"/>
                <a:gd name="connsiteY3358" fmla="*/ 902884 h 1262692"/>
                <a:gd name="connsiteX3359" fmla="*/ 754767 w 1410790"/>
                <a:gd name="connsiteY3359" fmla="*/ 903811 h 1262692"/>
                <a:gd name="connsiteX3360" fmla="*/ 749070 w 1410790"/>
                <a:gd name="connsiteY3360" fmla="*/ 903811 h 1262692"/>
                <a:gd name="connsiteX3361" fmla="*/ 747172 w 1410790"/>
                <a:gd name="connsiteY3361" fmla="*/ 904782 h 1262692"/>
                <a:gd name="connsiteX3362" fmla="*/ 745275 w 1410790"/>
                <a:gd name="connsiteY3362" fmla="*/ 906679 h 1262692"/>
                <a:gd name="connsiteX3363" fmla="*/ 744324 w 1410790"/>
                <a:gd name="connsiteY3363" fmla="*/ 906679 h 1262692"/>
                <a:gd name="connsiteX3364" fmla="*/ 742426 w 1410790"/>
                <a:gd name="connsiteY3364" fmla="*/ 906679 h 1262692"/>
                <a:gd name="connsiteX3365" fmla="*/ 740529 w 1410790"/>
                <a:gd name="connsiteY3365" fmla="*/ 907611 h 1262692"/>
                <a:gd name="connsiteX3366" fmla="*/ 727236 w 1410790"/>
                <a:gd name="connsiteY3366" fmla="*/ 905713 h 1262692"/>
                <a:gd name="connsiteX3367" fmla="*/ 725334 w 1410790"/>
                <a:gd name="connsiteY3367" fmla="*/ 904782 h 1262692"/>
                <a:gd name="connsiteX3368" fmla="*/ 713944 w 1410790"/>
                <a:gd name="connsiteY3368" fmla="*/ 903811 h 1262692"/>
                <a:gd name="connsiteX3369" fmla="*/ 707295 w 1410790"/>
                <a:gd name="connsiteY3369" fmla="*/ 904782 h 1262692"/>
                <a:gd name="connsiteX3370" fmla="*/ 701598 w 1410790"/>
                <a:gd name="connsiteY3370" fmla="*/ 906679 h 1262692"/>
                <a:gd name="connsiteX3371" fmla="*/ 697803 w 1410790"/>
                <a:gd name="connsiteY3371" fmla="*/ 905713 h 1262692"/>
                <a:gd name="connsiteX3372" fmla="*/ 700647 w 1410790"/>
                <a:gd name="connsiteY3372" fmla="*/ 908577 h 1262692"/>
                <a:gd name="connsiteX3373" fmla="*/ 711095 w 1410790"/>
                <a:gd name="connsiteY3373" fmla="*/ 906679 h 1262692"/>
                <a:gd name="connsiteX3374" fmla="*/ 716793 w 1410790"/>
                <a:gd name="connsiteY3374" fmla="*/ 907611 h 1262692"/>
                <a:gd name="connsiteX3375" fmla="*/ 718690 w 1410790"/>
                <a:gd name="connsiteY3375" fmla="*/ 909513 h 1262692"/>
                <a:gd name="connsiteX3376" fmla="*/ 724388 w 1410790"/>
                <a:gd name="connsiteY3376" fmla="*/ 907611 h 1262692"/>
                <a:gd name="connsiteX3377" fmla="*/ 725334 w 1410790"/>
                <a:gd name="connsiteY3377" fmla="*/ 914279 h 1262692"/>
                <a:gd name="connsiteX3378" fmla="*/ 725334 w 1410790"/>
                <a:gd name="connsiteY3378" fmla="*/ 915206 h 1262692"/>
                <a:gd name="connsiteX3379" fmla="*/ 727236 w 1410790"/>
                <a:gd name="connsiteY3379" fmla="*/ 919006 h 1262692"/>
                <a:gd name="connsiteX3380" fmla="*/ 730080 w 1410790"/>
                <a:gd name="connsiteY3380" fmla="*/ 920903 h 1262692"/>
                <a:gd name="connsiteX3381" fmla="*/ 731031 w 1410790"/>
                <a:gd name="connsiteY3381" fmla="*/ 921874 h 1262692"/>
                <a:gd name="connsiteX3382" fmla="*/ 731982 w 1410790"/>
                <a:gd name="connsiteY3382" fmla="*/ 921874 h 1262692"/>
                <a:gd name="connsiteX3383" fmla="*/ 736729 w 1410790"/>
                <a:gd name="connsiteY3383" fmla="*/ 922801 h 1262692"/>
                <a:gd name="connsiteX3384" fmla="*/ 736729 w 1410790"/>
                <a:gd name="connsiteY3384" fmla="*/ 927547 h 1262692"/>
                <a:gd name="connsiteX3385" fmla="*/ 733880 w 1410790"/>
                <a:gd name="connsiteY3385" fmla="*/ 928503 h 1262692"/>
                <a:gd name="connsiteX3386" fmla="*/ 731031 w 1410790"/>
                <a:gd name="connsiteY3386" fmla="*/ 930396 h 1262692"/>
                <a:gd name="connsiteX3387" fmla="*/ 730080 w 1410790"/>
                <a:gd name="connsiteY3387" fmla="*/ 928503 h 1262692"/>
                <a:gd name="connsiteX3388" fmla="*/ 729134 w 1410790"/>
                <a:gd name="connsiteY3388" fmla="*/ 929449 h 1262692"/>
                <a:gd name="connsiteX3389" fmla="*/ 730080 w 1410790"/>
                <a:gd name="connsiteY3389" fmla="*/ 932298 h 1262692"/>
                <a:gd name="connsiteX3390" fmla="*/ 729134 w 1410790"/>
                <a:gd name="connsiteY3390" fmla="*/ 934195 h 1262692"/>
                <a:gd name="connsiteX3391" fmla="*/ 729134 w 1410790"/>
                <a:gd name="connsiteY3391" fmla="*/ 935142 h 1262692"/>
                <a:gd name="connsiteX3392" fmla="*/ 727236 w 1410790"/>
                <a:gd name="connsiteY3392" fmla="*/ 937044 h 1262692"/>
                <a:gd name="connsiteX3393" fmla="*/ 725334 w 1410790"/>
                <a:gd name="connsiteY3393" fmla="*/ 937995 h 1262692"/>
                <a:gd name="connsiteX3394" fmla="*/ 723436 w 1410790"/>
                <a:gd name="connsiteY3394" fmla="*/ 938942 h 1262692"/>
                <a:gd name="connsiteX3395" fmla="*/ 722490 w 1410790"/>
                <a:gd name="connsiteY3395" fmla="*/ 952239 h 1262692"/>
                <a:gd name="connsiteX3396" fmla="*/ 719636 w 1410790"/>
                <a:gd name="connsiteY3396" fmla="*/ 955087 h 1262692"/>
                <a:gd name="connsiteX3397" fmla="*/ 714890 w 1410790"/>
                <a:gd name="connsiteY3397" fmla="*/ 958883 h 1262692"/>
                <a:gd name="connsiteX3398" fmla="*/ 712993 w 1410790"/>
                <a:gd name="connsiteY3398" fmla="*/ 962682 h 1262692"/>
                <a:gd name="connsiteX3399" fmla="*/ 713944 w 1410790"/>
                <a:gd name="connsiteY3399" fmla="*/ 963629 h 1262692"/>
                <a:gd name="connsiteX3400" fmla="*/ 715841 w 1410790"/>
                <a:gd name="connsiteY3400" fmla="*/ 965526 h 1262692"/>
                <a:gd name="connsiteX3401" fmla="*/ 718690 w 1410790"/>
                <a:gd name="connsiteY3401" fmla="*/ 965526 h 1262692"/>
                <a:gd name="connsiteX3402" fmla="*/ 724388 w 1410790"/>
                <a:gd name="connsiteY3402" fmla="*/ 965526 h 1262692"/>
                <a:gd name="connsiteX3403" fmla="*/ 725334 w 1410790"/>
                <a:gd name="connsiteY3403" fmla="*/ 965526 h 1262692"/>
                <a:gd name="connsiteX3404" fmla="*/ 729134 w 1410790"/>
                <a:gd name="connsiteY3404" fmla="*/ 967429 h 1262692"/>
                <a:gd name="connsiteX3405" fmla="*/ 730080 w 1410790"/>
                <a:gd name="connsiteY3405" fmla="*/ 966482 h 1262692"/>
                <a:gd name="connsiteX3406" fmla="*/ 732934 w 1410790"/>
                <a:gd name="connsiteY3406" fmla="*/ 964580 h 1262692"/>
                <a:gd name="connsiteX3407" fmla="*/ 733880 w 1410790"/>
                <a:gd name="connsiteY3407" fmla="*/ 967429 h 1262692"/>
                <a:gd name="connsiteX3408" fmla="*/ 734831 w 1410790"/>
                <a:gd name="connsiteY3408" fmla="*/ 969326 h 1262692"/>
                <a:gd name="connsiteX3409" fmla="*/ 734831 w 1410790"/>
                <a:gd name="connsiteY3409" fmla="*/ 970277 h 1262692"/>
                <a:gd name="connsiteX3410" fmla="*/ 732934 w 1410790"/>
                <a:gd name="connsiteY3410" fmla="*/ 975975 h 1262692"/>
                <a:gd name="connsiteX3411" fmla="*/ 732934 w 1410790"/>
                <a:gd name="connsiteY3411" fmla="*/ 979770 h 1262692"/>
                <a:gd name="connsiteX3412" fmla="*/ 721539 w 1410790"/>
                <a:gd name="connsiteY3412" fmla="*/ 973121 h 1262692"/>
                <a:gd name="connsiteX3413" fmla="*/ 719636 w 1410790"/>
                <a:gd name="connsiteY3413" fmla="*/ 974072 h 1262692"/>
                <a:gd name="connsiteX3414" fmla="*/ 720588 w 1410790"/>
                <a:gd name="connsiteY3414" fmla="*/ 983570 h 1262692"/>
                <a:gd name="connsiteX3415" fmla="*/ 717739 w 1410790"/>
                <a:gd name="connsiteY3415" fmla="*/ 987365 h 1262692"/>
                <a:gd name="connsiteX3416" fmla="*/ 719636 w 1410790"/>
                <a:gd name="connsiteY3416" fmla="*/ 992111 h 1262692"/>
                <a:gd name="connsiteX3417" fmla="*/ 712041 w 1410790"/>
                <a:gd name="connsiteY3417" fmla="*/ 994964 h 1262692"/>
                <a:gd name="connsiteX3418" fmla="*/ 711095 w 1410790"/>
                <a:gd name="connsiteY3418" fmla="*/ 994013 h 1262692"/>
                <a:gd name="connsiteX3419" fmla="*/ 710144 w 1410790"/>
                <a:gd name="connsiteY3419" fmla="*/ 993062 h 1262692"/>
                <a:gd name="connsiteX3420" fmla="*/ 705398 w 1410790"/>
                <a:gd name="connsiteY3420" fmla="*/ 993062 h 1262692"/>
                <a:gd name="connsiteX3421" fmla="*/ 700647 w 1410790"/>
                <a:gd name="connsiteY3421" fmla="*/ 996857 h 1262692"/>
                <a:gd name="connsiteX3422" fmla="*/ 699700 w 1410790"/>
                <a:gd name="connsiteY3422" fmla="*/ 998759 h 1262692"/>
                <a:gd name="connsiteX3423" fmla="*/ 697803 w 1410790"/>
                <a:gd name="connsiteY3423" fmla="*/ 1000657 h 1262692"/>
                <a:gd name="connsiteX3424" fmla="*/ 695901 w 1410790"/>
                <a:gd name="connsiteY3424" fmla="*/ 1003505 h 1262692"/>
                <a:gd name="connsiteX3425" fmla="*/ 694954 w 1410790"/>
                <a:gd name="connsiteY3425" fmla="*/ 1004457 h 1262692"/>
                <a:gd name="connsiteX3426" fmla="*/ 694003 w 1410790"/>
                <a:gd name="connsiteY3426" fmla="*/ 1005408 h 1262692"/>
                <a:gd name="connsiteX3427" fmla="*/ 697803 w 1410790"/>
                <a:gd name="connsiteY3427" fmla="*/ 1012052 h 1262692"/>
                <a:gd name="connsiteX3428" fmla="*/ 698749 w 1410790"/>
                <a:gd name="connsiteY3428" fmla="*/ 1013954 h 1262692"/>
                <a:gd name="connsiteX3429" fmla="*/ 705398 w 1410790"/>
                <a:gd name="connsiteY3429" fmla="*/ 1013003 h 1262692"/>
                <a:gd name="connsiteX3430" fmla="*/ 705398 w 1410790"/>
                <a:gd name="connsiteY3430" fmla="*/ 1018700 h 1262692"/>
                <a:gd name="connsiteX3431" fmla="*/ 706344 w 1410790"/>
                <a:gd name="connsiteY3431" fmla="*/ 1022495 h 1262692"/>
                <a:gd name="connsiteX3432" fmla="*/ 707295 w 1410790"/>
                <a:gd name="connsiteY3432" fmla="*/ 1023447 h 1262692"/>
                <a:gd name="connsiteX3433" fmla="*/ 701598 w 1410790"/>
                <a:gd name="connsiteY3433" fmla="*/ 1028193 h 1262692"/>
                <a:gd name="connsiteX3434" fmla="*/ 697803 w 1410790"/>
                <a:gd name="connsiteY3434" fmla="*/ 1034841 h 1262692"/>
                <a:gd name="connsiteX3435" fmla="*/ 696852 w 1410790"/>
                <a:gd name="connsiteY3435" fmla="*/ 1036739 h 1262692"/>
                <a:gd name="connsiteX3436" fmla="*/ 698749 w 1410790"/>
                <a:gd name="connsiteY3436" fmla="*/ 1040539 h 1262692"/>
                <a:gd name="connsiteX3437" fmla="*/ 697803 w 1410790"/>
                <a:gd name="connsiteY3437" fmla="*/ 1042436 h 1262692"/>
                <a:gd name="connsiteX3438" fmla="*/ 698749 w 1410790"/>
                <a:gd name="connsiteY3438" fmla="*/ 1043382 h 1262692"/>
                <a:gd name="connsiteX3439" fmla="*/ 698749 w 1410790"/>
                <a:gd name="connsiteY3439" fmla="*/ 1045285 h 1262692"/>
                <a:gd name="connsiteX3440" fmla="*/ 699700 w 1410790"/>
                <a:gd name="connsiteY3440" fmla="*/ 1046231 h 1262692"/>
                <a:gd name="connsiteX3441" fmla="*/ 702549 w 1410790"/>
                <a:gd name="connsiteY3441" fmla="*/ 1047182 h 1262692"/>
                <a:gd name="connsiteX3442" fmla="*/ 704447 w 1410790"/>
                <a:gd name="connsiteY3442" fmla="*/ 1050031 h 1262692"/>
                <a:gd name="connsiteX3443" fmla="*/ 709198 w 1410790"/>
                <a:gd name="connsiteY3443" fmla="*/ 1052880 h 1262692"/>
                <a:gd name="connsiteX3444" fmla="*/ 710144 w 1410790"/>
                <a:gd name="connsiteY3444" fmla="*/ 1056660 h 1262692"/>
                <a:gd name="connsiteX3445" fmla="*/ 711095 w 1410790"/>
                <a:gd name="connsiteY3445" fmla="*/ 1062352 h 1262692"/>
                <a:gd name="connsiteX3446" fmla="*/ 709198 w 1410790"/>
                <a:gd name="connsiteY3446" fmla="*/ 1067123 h 1262692"/>
                <a:gd name="connsiteX3447" fmla="*/ 710144 w 1410790"/>
                <a:gd name="connsiteY3447" fmla="*/ 1069947 h 1262692"/>
                <a:gd name="connsiteX3448" fmla="*/ 703500 w 1410790"/>
                <a:gd name="connsiteY3448" fmla="*/ 1063328 h 1262692"/>
                <a:gd name="connsiteX3449" fmla="*/ 702549 w 1410790"/>
                <a:gd name="connsiteY3449" fmla="*/ 1061426 h 1262692"/>
                <a:gd name="connsiteX3450" fmla="*/ 701598 w 1410790"/>
                <a:gd name="connsiteY3450" fmla="*/ 1061426 h 1262692"/>
                <a:gd name="connsiteX3451" fmla="*/ 700647 w 1410790"/>
                <a:gd name="connsiteY3451" fmla="*/ 1063328 h 1262692"/>
                <a:gd name="connsiteX3452" fmla="*/ 698749 w 1410790"/>
                <a:gd name="connsiteY3452" fmla="*/ 1065221 h 1262692"/>
                <a:gd name="connsiteX3453" fmla="*/ 698749 w 1410790"/>
                <a:gd name="connsiteY3453" fmla="*/ 1066152 h 1262692"/>
                <a:gd name="connsiteX3454" fmla="*/ 696852 w 1410790"/>
                <a:gd name="connsiteY3454" fmla="*/ 1067123 h 1262692"/>
                <a:gd name="connsiteX3455" fmla="*/ 696852 w 1410790"/>
                <a:gd name="connsiteY3455" fmla="*/ 1068055 h 1262692"/>
                <a:gd name="connsiteX3456" fmla="*/ 695901 w 1410790"/>
                <a:gd name="connsiteY3456" fmla="*/ 1069021 h 1262692"/>
                <a:gd name="connsiteX3457" fmla="*/ 693052 w 1410790"/>
                <a:gd name="connsiteY3457" fmla="*/ 1069947 h 1262692"/>
                <a:gd name="connsiteX3458" fmla="*/ 691154 w 1410790"/>
                <a:gd name="connsiteY3458" fmla="*/ 1070923 h 1262692"/>
                <a:gd name="connsiteX3459" fmla="*/ 685457 w 1410790"/>
                <a:gd name="connsiteY3459" fmla="*/ 1063328 h 1262692"/>
                <a:gd name="connsiteX3460" fmla="*/ 675013 w 1410790"/>
                <a:gd name="connsiteY3460" fmla="*/ 1063328 h 1262692"/>
                <a:gd name="connsiteX3461" fmla="*/ 675965 w 1410790"/>
                <a:gd name="connsiteY3461" fmla="*/ 1065221 h 1262692"/>
                <a:gd name="connsiteX3462" fmla="*/ 676911 w 1410790"/>
                <a:gd name="connsiteY3462" fmla="*/ 1068055 h 1262692"/>
                <a:gd name="connsiteX3463" fmla="*/ 677862 w 1410790"/>
                <a:gd name="connsiteY3463" fmla="*/ 1071850 h 1262692"/>
                <a:gd name="connsiteX3464" fmla="*/ 681657 w 1410790"/>
                <a:gd name="connsiteY3464" fmla="*/ 1079444 h 1262692"/>
                <a:gd name="connsiteX3465" fmla="*/ 682608 w 1410790"/>
                <a:gd name="connsiteY3465" fmla="*/ 1081342 h 1262692"/>
                <a:gd name="connsiteX3466" fmla="*/ 681657 w 1410790"/>
                <a:gd name="connsiteY3466" fmla="*/ 1085142 h 1262692"/>
                <a:gd name="connsiteX3467" fmla="*/ 679760 w 1410790"/>
                <a:gd name="connsiteY3467" fmla="*/ 1087044 h 1262692"/>
                <a:gd name="connsiteX3468" fmla="*/ 679760 w 1410790"/>
                <a:gd name="connsiteY3468" fmla="*/ 1087044 h 1262692"/>
                <a:gd name="connsiteX3469" fmla="*/ 676911 w 1410790"/>
                <a:gd name="connsiteY3469" fmla="*/ 1088937 h 1262692"/>
                <a:gd name="connsiteX3470" fmla="*/ 672165 w 1410790"/>
                <a:gd name="connsiteY3470" fmla="*/ 1093703 h 1262692"/>
                <a:gd name="connsiteX3471" fmla="*/ 641785 w 1410790"/>
                <a:gd name="connsiteY3471" fmla="*/ 1085142 h 1262692"/>
                <a:gd name="connsiteX3472" fmla="*/ 637034 w 1410790"/>
                <a:gd name="connsiteY3472" fmla="*/ 1085142 h 1262692"/>
                <a:gd name="connsiteX3473" fmla="*/ 625639 w 1410790"/>
                <a:gd name="connsiteY3473" fmla="*/ 1084211 h 1262692"/>
                <a:gd name="connsiteX3474" fmla="*/ 622815 w 1410790"/>
                <a:gd name="connsiteY3474" fmla="*/ 1084211 h 1262692"/>
                <a:gd name="connsiteX3475" fmla="*/ 621844 w 1410790"/>
                <a:gd name="connsiteY3475" fmla="*/ 1084211 h 1262692"/>
                <a:gd name="connsiteX3476" fmla="*/ 619015 w 1410790"/>
                <a:gd name="connsiteY3476" fmla="*/ 1084211 h 1262692"/>
                <a:gd name="connsiteX3477" fmla="*/ 620913 w 1410790"/>
                <a:gd name="connsiteY3477" fmla="*/ 1088937 h 1262692"/>
                <a:gd name="connsiteX3478" fmla="*/ 622815 w 1410790"/>
                <a:gd name="connsiteY3478" fmla="*/ 1090839 h 1262692"/>
                <a:gd name="connsiteX3479" fmla="*/ 623742 w 1410790"/>
                <a:gd name="connsiteY3479" fmla="*/ 1092737 h 1262692"/>
                <a:gd name="connsiteX3480" fmla="*/ 627542 w 1410790"/>
                <a:gd name="connsiteY3480" fmla="*/ 1103200 h 1262692"/>
                <a:gd name="connsiteX3481" fmla="*/ 628508 w 1410790"/>
                <a:gd name="connsiteY3481" fmla="*/ 1114595 h 1262692"/>
                <a:gd name="connsiteX3482" fmla="*/ 629439 w 1410790"/>
                <a:gd name="connsiteY3482" fmla="*/ 1119321 h 1262692"/>
                <a:gd name="connsiteX3483" fmla="*/ 629439 w 1410790"/>
                <a:gd name="connsiteY3483" fmla="*/ 1120292 h 1262692"/>
                <a:gd name="connsiteX3484" fmla="*/ 625639 w 1410790"/>
                <a:gd name="connsiteY3484" fmla="*/ 1116493 h 1262692"/>
                <a:gd name="connsiteX3485" fmla="*/ 623742 w 1410790"/>
                <a:gd name="connsiteY3485" fmla="*/ 1110800 h 1262692"/>
                <a:gd name="connsiteX3486" fmla="*/ 621844 w 1410790"/>
                <a:gd name="connsiteY3486" fmla="*/ 1107927 h 1262692"/>
                <a:gd name="connsiteX3487" fmla="*/ 619947 w 1410790"/>
                <a:gd name="connsiteY3487" fmla="*/ 1106034 h 1262692"/>
                <a:gd name="connsiteX3488" fmla="*/ 619947 w 1410790"/>
                <a:gd name="connsiteY3488" fmla="*/ 1106034 h 1262692"/>
                <a:gd name="connsiteX3489" fmla="*/ 610449 w 1410790"/>
                <a:gd name="connsiteY3489" fmla="*/ 1106034 h 1262692"/>
                <a:gd name="connsiteX3490" fmla="*/ 609518 w 1410790"/>
                <a:gd name="connsiteY3490" fmla="*/ 1104132 h 1262692"/>
                <a:gd name="connsiteX3491" fmla="*/ 609518 w 1410790"/>
                <a:gd name="connsiteY3491" fmla="*/ 1103200 h 1262692"/>
                <a:gd name="connsiteX3492" fmla="*/ 605723 w 1410790"/>
                <a:gd name="connsiteY3492" fmla="*/ 1099405 h 1262692"/>
                <a:gd name="connsiteX3493" fmla="*/ 601923 w 1410790"/>
                <a:gd name="connsiteY3493" fmla="*/ 1097503 h 1262692"/>
                <a:gd name="connsiteX3494" fmla="*/ 600026 w 1410790"/>
                <a:gd name="connsiteY3494" fmla="*/ 1095605 h 1262692"/>
                <a:gd name="connsiteX3495" fmla="*/ 594328 w 1410790"/>
                <a:gd name="connsiteY3495" fmla="*/ 1089908 h 1262692"/>
                <a:gd name="connsiteX3496" fmla="*/ 593377 w 1410790"/>
                <a:gd name="connsiteY3496" fmla="*/ 1091815 h 1262692"/>
                <a:gd name="connsiteX3497" fmla="*/ 591480 w 1410790"/>
                <a:gd name="connsiteY3497" fmla="*/ 1092737 h 1262692"/>
                <a:gd name="connsiteX3498" fmla="*/ 587685 w 1410790"/>
                <a:gd name="connsiteY3498" fmla="*/ 1088937 h 1262692"/>
                <a:gd name="connsiteX3499" fmla="*/ 582933 w 1410790"/>
                <a:gd name="connsiteY3499" fmla="*/ 1091815 h 1262692"/>
                <a:gd name="connsiteX3500" fmla="*/ 578187 w 1410790"/>
                <a:gd name="connsiteY3500" fmla="*/ 1091815 h 1262692"/>
                <a:gd name="connsiteX3501" fmla="*/ 578187 w 1410790"/>
                <a:gd name="connsiteY3501" fmla="*/ 1091815 h 1262692"/>
                <a:gd name="connsiteX3502" fmla="*/ 577236 w 1410790"/>
                <a:gd name="connsiteY3502" fmla="*/ 1091815 h 1262692"/>
                <a:gd name="connsiteX3503" fmla="*/ 568695 w 1410790"/>
                <a:gd name="connsiteY3503" fmla="*/ 1090839 h 1262692"/>
                <a:gd name="connsiteX3504" fmla="*/ 566792 w 1410790"/>
                <a:gd name="connsiteY3504" fmla="*/ 1088010 h 1262692"/>
                <a:gd name="connsiteX3505" fmla="*/ 564895 w 1410790"/>
                <a:gd name="connsiteY3505" fmla="*/ 1086108 h 1262692"/>
                <a:gd name="connsiteX3506" fmla="*/ 560149 w 1410790"/>
                <a:gd name="connsiteY3506" fmla="*/ 1088937 h 1262692"/>
                <a:gd name="connsiteX3507" fmla="*/ 561095 w 1410790"/>
                <a:gd name="connsiteY3507" fmla="*/ 1087044 h 1262692"/>
                <a:gd name="connsiteX3508" fmla="*/ 561095 w 1410790"/>
                <a:gd name="connsiteY3508" fmla="*/ 1085142 h 1262692"/>
                <a:gd name="connsiteX3509" fmla="*/ 559198 w 1410790"/>
                <a:gd name="connsiteY3509" fmla="*/ 1081342 h 1262692"/>
                <a:gd name="connsiteX3510" fmla="*/ 561095 w 1410790"/>
                <a:gd name="connsiteY3510" fmla="*/ 1074713 h 1262692"/>
                <a:gd name="connsiteX3511" fmla="*/ 562046 w 1410790"/>
                <a:gd name="connsiteY3511" fmla="*/ 1072821 h 1262692"/>
                <a:gd name="connsiteX3512" fmla="*/ 561095 w 1410790"/>
                <a:gd name="connsiteY3512" fmla="*/ 1070923 h 1262692"/>
                <a:gd name="connsiteX3513" fmla="*/ 559198 w 1410790"/>
                <a:gd name="connsiteY3513" fmla="*/ 1071850 h 1262692"/>
                <a:gd name="connsiteX3514" fmla="*/ 556349 w 1410790"/>
                <a:gd name="connsiteY3514" fmla="*/ 1070923 h 1262692"/>
                <a:gd name="connsiteX3515" fmla="*/ 544008 w 1410790"/>
                <a:gd name="connsiteY3515" fmla="*/ 1071850 h 1262692"/>
                <a:gd name="connsiteX3516" fmla="*/ 543057 w 1410790"/>
                <a:gd name="connsiteY3516" fmla="*/ 1063328 h 1262692"/>
                <a:gd name="connsiteX3517" fmla="*/ 547803 w 1410790"/>
                <a:gd name="connsiteY3517" fmla="*/ 1060455 h 1262692"/>
                <a:gd name="connsiteX3518" fmla="*/ 551603 w 1410790"/>
                <a:gd name="connsiteY3518" fmla="*/ 1059529 h 1262692"/>
                <a:gd name="connsiteX3519" fmla="*/ 551603 w 1410790"/>
                <a:gd name="connsiteY3519" fmla="*/ 1052880 h 1262692"/>
                <a:gd name="connsiteX3520" fmla="*/ 550651 w 1410790"/>
                <a:gd name="connsiteY3520" fmla="*/ 1050977 h 1262692"/>
                <a:gd name="connsiteX3521" fmla="*/ 549705 w 1410790"/>
                <a:gd name="connsiteY3521" fmla="*/ 1050031 h 1262692"/>
                <a:gd name="connsiteX3522" fmla="*/ 547803 w 1410790"/>
                <a:gd name="connsiteY3522" fmla="*/ 1047182 h 1262692"/>
                <a:gd name="connsiteX3523" fmla="*/ 546852 w 1410790"/>
                <a:gd name="connsiteY3523" fmla="*/ 1032944 h 1262692"/>
                <a:gd name="connsiteX3524" fmla="*/ 545905 w 1410790"/>
                <a:gd name="connsiteY3524" fmla="*/ 1031988 h 1262692"/>
                <a:gd name="connsiteX3525" fmla="*/ 545905 w 1410790"/>
                <a:gd name="connsiteY3525" fmla="*/ 1030095 h 1262692"/>
                <a:gd name="connsiteX3526" fmla="*/ 544954 w 1410790"/>
                <a:gd name="connsiteY3526" fmla="*/ 1020598 h 1262692"/>
                <a:gd name="connsiteX3527" fmla="*/ 546852 w 1410790"/>
                <a:gd name="connsiteY3527" fmla="*/ 1009208 h 1262692"/>
                <a:gd name="connsiteX3528" fmla="*/ 546852 w 1410790"/>
                <a:gd name="connsiteY3528" fmla="*/ 1002559 h 1262692"/>
                <a:gd name="connsiteX3529" fmla="*/ 547803 w 1410790"/>
                <a:gd name="connsiteY3529" fmla="*/ 993062 h 1262692"/>
                <a:gd name="connsiteX3530" fmla="*/ 549705 w 1410790"/>
                <a:gd name="connsiteY3530" fmla="*/ 990218 h 1262692"/>
                <a:gd name="connsiteX3531" fmla="*/ 550651 w 1410790"/>
                <a:gd name="connsiteY3531" fmla="*/ 988316 h 1262692"/>
                <a:gd name="connsiteX3532" fmla="*/ 547803 w 1410790"/>
                <a:gd name="connsiteY3532" fmla="*/ 988316 h 1262692"/>
                <a:gd name="connsiteX3533" fmla="*/ 546852 w 1410790"/>
                <a:gd name="connsiteY3533" fmla="*/ 983570 h 1262692"/>
                <a:gd name="connsiteX3534" fmla="*/ 544954 w 1410790"/>
                <a:gd name="connsiteY3534" fmla="*/ 981667 h 1262692"/>
                <a:gd name="connsiteX3535" fmla="*/ 545905 w 1410790"/>
                <a:gd name="connsiteY3535" fmla="*/ 980721 h 1262692"/>
                <a:gd name="connsiteX3536" fmla="*/ 546852 w 1410790"/>
                <a:gd name="connsiteY3536" fmla="*/ 979770 h 1262692"/>
                <a:gd name="connsiteX3537" fmla="*/ 544954 w 1410790"/>
                <a:gd name="connsiteY3537" fmla="*/ 976921 h 1262692"/>
                <a:gd name="connsiteX3538" fmla="*/ 545905 w 1410790"/>
                <a:gd name="connsiteY3538" fmla="*/ 974072 h 1262692"/>
                <a:gd name="connsiteX3539" fmla="*/ 547803 w 1410790"/>
                <a:gd name="connsiteY3539" fmla="*/ 973121 h 1262692"/>
                <a:gd name="connsiteX3540" fmla="*/ 549705 w 1410790"/>
                <a:gd name="connsiteY3540" fmla="*/ 970277 h 1262692"/>
                <a:gd name="connsiteX3541" fmla="*/ 550651 w 1410790"/>
                <a:gd name="connsiteY3541" fmla="*/ 967429 h 1262692"/>
                <a:gd name="connsiteX3542" fmla="*/ 549705 w 1410790"/>
                <a:gd name="connsiteY3542" fmla="*/ 965526 h 1262692"/>
                <a:gd name="connsiteX3543" fmla="*/ 546852 w 1410790"/>
                <a:gd name="connsiteY3543" fmla="*/ 963629 h 1262692"/>
                <a:gd name="connsiteX3544" fmla="*/ 544954 w 1410790"/>
                <a:gd name="connsiteY3544" fmla="*/ 962682 h 1262692"/>
                <a:gd name="connsiteX3545" fmla="*/ 544008 w 1410790"/>
                <a:gd name="connsiteY3545" fmla="*/ 960780 h 1262692"/>
                <a:gd name="connsiteX3546" fmla="*/ 544008 w 1410790"/>
                <a:gd name="connsiteY3546" fmla="*/ 959834 h 1262692"/>
                <a:gd name="connsiteX3547" fmla="*/ 543057 w 1410790"/>
                <a:gd name="connsiteY3547" fmla="*/ 956985 h 1262692"/>
                <a:gd name="connsiteX3548" fmla="*/ 544954 w 1410790"/>
                <a:gd name="connsiteY3548" fmla="*/ 955087 h 1262692"/>
                <a:gd name="connsiteX3549" fmla="*/ 545905 w 1410790"/>
                <a:gd name="connsiteY3549" fmla="*/ 952239 h 1262692"/>
                <a:gd name="connsiteX3550" fmla="*/ 545905 w 1410790"/>
                <a:gd name="connsiteY3550" fmla="*/ 950336 h 1262692"/>
                <a:gd name="connsiteX3551" fmla="*/ 544008 w 1410790"/>
                <a:gd name="connsiteY3551" fmla="*/ 945590 h 1262692"/>
                <a:gd name="connsiteX3552" fmla="*/ 542105 w 1410790"/>
                <a:gd name="connsiteY3552" fmla="*/ 944639 h 1262692"/>
                <a:gd name="connsiteX3553" fmla="*/ 538310 w 1410790"/>
                <a:gd name="connsiteY3553" fmla="*/ 943693 h 1262692"/>
                <a:gd name="connsiteX3554" fmla="*/ 537359 w 1410790"/>
                <a:gd name="connsiteY3554" fmla="*/ 940844 h 1262692"/>
                <a:gd name="connsiteX3555" fmla="*/ 535462 w 1410790"/>
                <a:gd name="connsiteY3555" fmla="*/ 937995 h 1262692"/>
                <a:gd name="connsiteX3556" fmla="*/ 536413 w 1410790"/>
                <a:gd name="connsiteY3556" fmla="*/ 936098 h 1262692"/>
                <a:gd name="connsiteX3557" fmla="*/ 538310 w 1410790"/>
                <a:gd name="connsiteY3557" fmla="*/ 935142 h 1262692"/>
                <a:gd name="connsiteX3558" fmla="*/ 538310 w 1410790"/>
                <a:gd name="connsiteY3558" fmla="*/ 932298 h 1262692"/>
                <a:gd name="connsiteX3559" fmla="*/ 537359 w 1410790"/>
                <a:gd name="connsiteY3559" fmla="*/ 928503 h 1262692"/>
                <a:gd name="connsiteX3560" fmla="*/ 536413 w 1410790"/>
                <a:gd name="connsiteY3560" fmla="*/ 914279 h 1262692"/>
                <a:gd name="connsiteX3561" fmla="*/ 536413 w 1410790"/>
                <a:gd name="connsiteY3561" fmla="*/ 913308 h 1262692"/>
                <a:gd name="connsiteX3562" fmla="*/ 538310 w 1410790"/>
                <a:gd name="connsiteY3562" fmla="*/ 910479 h 1262692"/>
                <a:gd name="connsiteX3563" fmla="*/ 539262 w 1410790"/>
                <a:gd name="connsiteY3563" fmla="*/ 902884 h 1262692"/>
                <a:gd name="connsiteX3564" fmla="*/ 538310 w 1410790"/>
                <a:gd name="connsiteY3564" fmla="*/ 900982 h 1262692"/>
                <a:gd name="connsiteX3565" fmla="*/ 537359 w 1410790"/>
                <a:gd name="connsiteY3565" fmla="*/ 907611 h 1262692"/>
                <a:gd name="connsiteX3566" fmla="*/ 535462 w 1410790"/>
                <a:gd name="connsiteY3566" fmla="*/ 910479 h 1262692"/>
                <a:gd name="connsiteX3567" fmla="*/ 532613 w 1410790"/>
                <a:gd name="connsiteY3567" fmla="*/ 912377 h 1262692"/>
                <a:gd name="connsiteX3568" fmla="*/ 531667 w 1410790"/>
                <a:gd name="connsiteY3568" fmla="*/ 914279 h 1262692"/>
                <a:gd name="connsiteX3569" fmla="*/ 530715 w 1410790"/>
                <a:gd name="connsiteY3569" fmla="*/ 925669 h 1262692"/>
                <a:gd name="connsiteX3570" fmla="*/ 528813 w 1410790"/>
                <a:gd name="connsiteY3570" fmla="*/ 940844 h 1262692"/>
                <a:gd name="connsiteX3571" fmla="*/ 527867 w 1410790"/>
                <a:gd name="connsiteY3571" fmla="*/ 952239 h 1262692"/>
                <a:gd name="connsiteX3572" fmla="*/ 526916 w 1410790"/>
                <a:gd name="connsiteY3572" fmla="*/ 962682 h 1262692"/>
                <a:gd name="connsiteX3573" fmla="*/ 525018 w 1410790"/>
                <a:gd name="connsiteY3573" fmla="*/ 971229 h 1262692"/>
                <a:gd name="connsiteX3574" fmla="*/ 526916 w 1410790"/>
                <a:gd name="connsiteY3574" fmla="*/ 983570 h 1262692"/>
                <a:gd name="connsiteX3575" fmla="*/ 525018 w 1410790"/>
                <a:gd name="connsiteY3575" fmla="*/ 986418 h 1262692"/>
                <a:gd name="connsiteX3576" fmla="*/ 525018 w 1410790"/>
                <a:gd name="connsiteY3576" fmla="*/ 986418 h 1262692"/>
                <a:gd name="connsiteX3577" fmla="*/ 524067 w 1410790"/>
                <a:gd name="connsiteY3577" fmla="*/ 989262 h 1262692"/>
                <a:gd name="connsiteX3578" fmla="*/ 525018 w 1410790"/>
                <a:gd name="connsiteY3578" fmla="*/ 992111 h 1262692"/>
                <a:gd name="connsiteX3579" fmla="*/ 524067 w 1410790"/>
                <a:gd name="connsiteY3579" fmla="*/ 996857 h 1262692"/>
                <a:gd name="connsiteX3580" fmla="*/ 524067 w 1410790"/>
                <a:gd name="connsiteY3580" fmla="*/ 1001608 h 1262692"/>
                <a:gd name="connsiteX3581" fmla="*/ 524067 w 1410790"/>
                <a:gd name="connsiteY3581" fmla="*/ 1002559 h 1262692"/>
                <a:gd name="connsiteX3582" fmla="*/ 524067 w 1410790"/>
                <a:gd name="connsiteY3582" fmla="*/ 1003505 h 1262692"/>
                <a:gd name="connsiteX3583" fmla="*/ 525969 w 1410790"/>
                <a:gd name="connsiteY3583" fmla="*/ 1006354 h 1262692"/>
                <a:gd name="connsiteX3584" fmla="*/ 526916 w 1410790"/>
                <a:gd name="connsiteY3584" fmla="*/ 1007306 h 1262692"/>
                <a:gd name="connsiteX3585" fmla="*/ 528813 w 1410790"/>
                <a:gd name="connsiteY3585" fmla="*/ 1008252 h 1262692"/>
                <a:gd name="connsiteX3586" fmla="*/ 531667 w 1410790"/>
                <a:gd name="connsiteY3586" fmla="*/ 1011100 h 1262692"/>
                <a:gd name="connsiteX3587" fmla="*/ 529764 w 1410790"/>
                <a:gd name="connsiteY3587" fmla="*/ 1011100 h 1262692"/>
                <a:gd name="connsiteX3588" fmla="*/ 521218 w 1410790"/>
                <a:gd name="connsiteY3588" fmla="*/ 1010154 h 1262692"/>
                <a:gd name="connsiteX3589" fmla="*/ 521218 w 1410790"/>
                <a:gd name="connsiteY3589" fmla="*/ 1010154 h 1262692"/>
                <a:gd name="connsiteX3590" fmla="*/ 520272 w 1410790"/>
                <a:gd name="connsiteY3590" fmla="*/ 1025344 h 1262692"/>
                <a:gd name="connsiteX3591" fmla="*/ 521218 w 1410790"/>
                <a:gd name="connsiteY3591" fmla="*/ 1034841 h 1262692"/>
                <a:gd name="connsiteX3592" fmla="*/ 525018 w 1410790"/>
                <a:gd name="connsiteY3592" fmla="*/ 1036739 h 1262692"/>
                <a:gd name="connsiteX3593" fmla="*/ 522169 w 1410790"/>
                <a:gd name="connsiteY3593" fmla="*/ 1040539 h 1262692"/>
                <a:gd name="connsiteX3594" fmla="*/ 520272 w 1410790"/>
                <a:gd name="connsiteY3594" fmla="*/ 1041485 h 1262692"/>
                <a:gd name="connsiteX3595" fmla="*/ 519321 w 1410790"/>
                <a:gd name="connsiteY3595" fmla="*/ 1043382 h 1262692"/>
                <a:gd name="connsiteX3596" fmla="*/ 518369 w 1410790"/>
                <a:gd name="connsiteY3596" fmla="*/ 1044339 h 1262692"/>
                <a:gd name="connsiteX3597" fmla="*/ 518369 w 1410790"/>
                <a:gd name="connsiteY3597" fmla="*/ 1044339 h 1262692"/>
                <a:gd name="connsiteX3598" fmla="*/ 516472 w 1410790"/>
                <a:gd name="connsiteY3598" fmla="*/ 1047182 h 1262692"/>
                <a:gd name="connsiteX3599" fmla="*/ 512677 w 1410790"/>
                <a:gd name="connsiteY3599" fmla="*/ 1047182 h 1262692"/>
                <a:gd name="connsiteX3600" fmla="*/ 510775 w 1410790"/>
                <a:gd name="connsiteY3600" fmla="*/ 1047182 h 1262692"/>
                <a:gd name="connsiteX3601" fmla="*/ 509823 w 1410790"/>
                <a:gd name="connsiteY3601" fmla="*/ 1048133 h 1262692"/>
                <a:gd name="connsiteX3602" fmla="*/ 506028 w 1410790"/>
                <a:gd name="connsiteY3602" fmla="*/ 1049085 h 1262692"/>
                <a:gd name="connsiteX3603" fmla="*/ 503180 w 1410790"/>
                <a:gd name="connsiteY3603" fmla="*/ 1050977 h 1262692"/>
                <a:gd name="connsiteX3604" fmla="*/ 501282 w 1410790"/>
                <a:gd name="connsiteY3604" fmla="*/ 1051934 h 1262692"/>
                <a:gd name="connsiteX3605" fmla="*/ 502228 w 1410790"/>
                <a:gd name="connsiteY3605" fmla="*/ 1055728 h 1262692"/>
                <a:gd name="connsiteX3606" fmla="*/ 504126 w 1410790"/>
                <a:gd name="connsiteY3606" fmla="*/ 1058557 h 1262692"/>
                <a:gd name="connsiteX3607" fmla="*/ 505077 w 1410790"/>
                <a:gd name="connsiteY3607" fmla="*/ 1059529 h 1262692"/>
                <a:gd name="connsiteX3608" fmla="*/ 507926 w 1410790"/>
                <a:gd name="connsiteY3608" fmla="*/ 1058557 h 1262692"/>
                <a:gd name="connsiteX3609" fmla="*/ 507926 w 1410790"/>
                <a:gd name="connsiteY3609" fmla="*/ 1058557 h 1262692"/>
                <a:gd name="connsiteX3610" fmla="*/ 506980 w 1410790"/>
                <a:gd name="connsiteY3610" fmla="*/ 1060455 h 1262692"/>
                <a:gd name="connsiteX3611" fmla="*/ 509823 w 1410790"/>
                <a:gd name="connsiteY3611" fmla="*/ 1062352 h 1262692"/>
                <a:gd name="connsiteX3612" fmla="*/ 509823 w 1410790"/>
                <a:gd name="connsiteY3612" fmla="*/ 1065221 h 1262692"/>
                <a:gd name="connsiteX3613" fmla="*/ 510775 w 1410790"/>
                <a:gd name="connsiteY3613" fmla="*/ 1066152 h 1262692"/>
                <a:gd name="connsiteX3614" fmla="*/ 513623 w 1410790"/>
                <a:gd name="connsiteY3614" fmla="*/ 1063328 h 1262692"/>
                <a:gd name="connsiteX3615" fmla="*/ 515521 w 1410790"/>
                <a:gd name="connsiteY3615" fmla="*/ 1063328 h 1262692"/>
                <a:gd name="connsiteX3616" fmla="*/ 513623 w 1410790"/>
                <a:gd name="connsiteY3616" fmla="*/ 1066152 h 1262692"/>
                <a:gd name="connsiteX3617" fmla="*/ 513623 w 1410790"/>
                <a:gd name="connsiteY3617" fmla="*/ 1069021 h 1262692"/>
                <a:gd name="connsiteX3618" fmla="*/ 512677 w 1410790"/>
                <a:gd name="connsiteY3618" fmla="*/ 1069021 h 1262692"/>
                <a:gd name="connsiteX3619" fmla="*/ 511726 w 1410790"/>
                <a:gd name="connsiteY3619" fmla="*/ 1068055 h 1262692"/>
                <a:gd name="connsiteX3620" fmla="*/ 505077 w 1410790"/>
                <a:gd name="connsiteY3620" fmla="*/ 1074713 h 1262692"/>
                <a:gd name="connsiteX3621" fmla="*/ 498434 w 1410790"/>
                <a:gd name="connsiteY3621" fmla="*/ 1086108 h 1262692"/>
                <a:gd name="connsiteX3622" fmla="*/ 494634 w 1410790"/>
                <a:gd name="connsiteY3622" fmla="*/ 1090839 h 1262692"/>
                <a:gd name="connsiteX3623" fmla="*/ 493687 w 1410790"/>
                <a:gd name="connsiteY3623" fmla="*/ 1092737 h 1262692"/>
                <a:gd name="connsiteX3624" fmla="*/ 493687 w 1410790"/>
                <a:gd name="connsiteY3624" fmla="*/ 1093703 h 1262692"/>
                <a:gd name="connsiteX3625" fmla="*/ 493687 w 1410790"/>
                <a:gd name="connsiteY3625" fmla="*/ 1095605 h 1262692"/>
                <a:gd name="connsiteX3626" fmla="*/ 492736 w 1410790"/>
                <a:gd name="connsiteY3626" fmla="*/ 1095605 h 1262692"/>
                <a:gd name="connsiteX3627" fmla="*/ 487990 w 1410790"/>
                <a:gd name="connsiteY3627" fmla="*/ 1098434 h 1262692"/>
                <a:gd name="connsiteX3628" fmla="*/ 485141 w 1410790"/>
                <a:gd name="connsiteY3628" fmla="*/ 1096537 h 1262692"/>
                <a:gd name="connsiteX3629" fmla="*/ 482293 w 1410790"/>
                <a:gd name="connsiteY3629" fmla="*/ 1096537 h 1262692"/>
                <a:gd name="connsiteX3630" fmla="*/ 479444 w 1410790"/>
                <a:gd name="connsiteY3630" fmla="*/ 1098434 h 1262692"/>
                <a:gd name="connsiteX3631" fmla="*/ 479444 w 1410790"/>
                <a:gd name="connsiteY3631" fmla="*/ 1098434 h 1262692"/>
                <a:gd name="connsiteX3632" fmla="*/ 478493 w 1410790"/>
                <a:gd name="connsiteY3632" fmla="*/ 1099405 h 1262692"/>
                <a:gd name="connsiteX3633" fmla="*/ 479444 w 1410790"/>
                <a:gd name="connsiteY3633" fmla="*/ 1101303 h 1262692"/>
                <a:gd name="connsiteX3634" fmla="*/ 479444 w 1410790"/>
                <a:gd name="connsiteY3634" fmla="*/ 1102234 h 1262692"/>
                <a:gd name="connsiteX3635" fmla="*/ 477546 w 1410790"/>
                <a:gd name="connsiteY3635" fmla="*/ 1101303 h 1262692"/>
                <a:gd name="connsiteX3636" fmla="*/ 476595 w 1410790"/>
                <a:gd name="connsiteY3636" fmla="*/ 1102234 h 1262692"/>
                <a:gd name="connsiteX3637" fmla="*/ 471849 w 1410790"/>
                <a:gd name="connsiteY3637" fmla="*/ 1102234 h 1262692"/>
                <a:gd name="connsiteX3638" fmla="*/ 466152 w 1410790"/>
                <a:gd name="connsiteY3638" fmla="*/ 1101303 h 1262692"/>
                <a:gd name="connsiteX3639" fmla="*/ 465200 w 1410790"/>
                <a:gd name="connsiteY3639" fmla="*/ 1103200 h 1262692"/>
                <a:gd name="connsiteX3640" fmla="*/ 460454 w 1410790"/>
                <a:gd name="connsiteY3640" fmla="*/ 1105098 h 1262692"/>
                <a:gd name="connsiteX3641" fmla="*/ 458557 w 1410790"/>
                <a:gd name="connsiteY3641" fmla="*/ 1107000 h 1262692"/>
                <a:gd name="connsiteX3642" fmla="*/ 458557 w 1410790"/>
                <a:gd name="connsiteY3642" fmla="*/ 1107927 h 1262692"/>
                <a:gd name="connsiteX3643" fmla="*/ 458557 w 1410790"/>
                <a:gd name="connsiteY3643" fmla="*/ 1110800 h 1262692"/>
                <a:gd name="connsiteX3644" fmla="*/ 457605 w 1410790"/>
                <a:gd name="connsiteY3644" fmla="*/ 1110800 h 1262692"/>
                <a:gd name="connsiteX3645" fmla="*/ 452859 w 1410790"/>
                <a:gd name="connsiteY3645" fmla="*/ 1113629 h 1262692"/>
                <a:gd name="connsiteX3646" fmla="*/ 450962 w 1410790"/>
                <a:gd name="connsiteY3646" fmla="*/ 1115526 h 1262692"/>
                <a:gd name="connsiteX3647" fmla="*/ 448108 w 1410790"/>
                <a:gd name="connsiteY3647" fmla="*/ 1115526 h 1262692"/>
                <a:gd name="connsiteX3648" fmla="*/ 445264 w 1410790"/>
                <a:gd name="connsiteY3648" fmla="*/ 1114595 h 1262692"/>
                <a:gd name="connsiteX3649" fmla="*/ 448108 w 1410790"/>
                <a:gd name="connsiteY3649" fmla="*/ 1123121 h 1262692"/>
                <a:gd name="connsiteX3650" fmla="*/ 447162 w 1410790"/>
                <a:gd name="connsiteY3650" fmla="*/ 1123121 h 1262692"/>
                <a:gd name="connsiteX3651" fmla="*/ 448108 w 1410790"/>
                <a:gd name="connsiteY3651" fmla="*/ 1123121 h 1262692"/>
                <a:gd name="connsiteX3652" fmla="*/ 448108 w 1410790"/>
                <a:gd name="connsiteY3652" fmla="*/ 1125990 h 1262692"/>
                <a:gd name="connsiteX3653" fmla="*/ 443362 w 1410790"/>
                <a:gd name="connsiteY3653" fmla="*/ 1122190 h 1262692"/>
                <a:gd name="connsiteX3654" fmla="*/ 441464 w 1410790"/>
                <a:gd name="connsiteY3654" fmla="*/ 1121224 h 1262692"/>
                <a:gd name="connsiteX3655" fmla="*/ 438616 w 1410790"/>
                <a:gd name="connsiteY3655" fmla="*/ 1119321 h 1262692"/>
                <a:gd name="connsiteX3656" fmla="*/ 437665 w 1410790"/>
                <a:gd name="connsiteY3656" fmla="*/ 1116493 h 126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</a:cxnLst>
              <a:rect l="l" t="t" r="r" b="b"/>
              <a:pathLst>
                <a:path w="1410790" h="1262692">
                  <a:moveTo>
                    <a:pt x="437665" y="1115526"/>
                  </a:moveTo>
                  <a:lnTo>
                    <a:pt x="432918" y="1118395"/>
                  </a:lnTo>
                  <a:lnTo>
                    <a:pt x="435767" y="1120292"/>
                  </a:lnTo>
                  <a:lnTo>
                    <a:pt x="431972" y="1121224"/>
                  </a:lnTo>
                  <a:lnTo>
                    <a:pt x="431972" y="1121224"/>
                  </a:lnTo>
                  <a:lnTo>
                    <a:pt x="425323" y="1120292"/>
                  </a:lnTo>
                  <a:lnTo>
                    <a:pt x="425323" y="1119321"/>
                  </a:lnTo>
                  <a:lnTo>
                    <a:pt x="425323" y="1125024"/>
                  </a:lnTo>
                  <a:lnTo>
                    <a:pt x="424372" y="1125024"/>
                  </a:lnTo>
                  <a:lnTo>
                    <a:pt x="421528" y="1125024"/>
                  </a:lnTo>
                  <a:lnTo>
                    <a:pt x="421528" y="1125990"/>
                  </a:lnTo>
                  <a:lnTo>
                    <a:pt x="419626" y="1131682"/>
                  </a:lnTo>
                  <a:lnTo>
                    <a:pt x="416777" y="1133585"/>
                  </a:lnTo>
                  <a:lnTo>
                    <a:pt x="414880" y="1132619"/>
                  </a:lnTo>
                  <a:lnTo>
                    <a:pt x="413929" y="1131682"/>
                  </a:lnTo>
                  <a:lnTo>
                    <a:pt x="412031" y="1131682"/>
                  </a:lnTo>
                  <a:lnTo>
                    <a:pt x="412031" y="1131682"/>
                  </a:lnTo>
                  <a:lnTo>
                    <a:pt x="409182" y="1133585"/>
                  </a:lnTo>
                  <a:lnTo>
                    <a:pt x="410134" y="1134516"/>
                  </a:lnTo>
                  <a:lnTo>
                    <a:pt x="408236" y="1136414"/>
                  </a:lnTo>
                  <a:lnTo>
                    <a:pt x="406334" y="1138311"/>
                  </a:lnTo>
                  <a:lnTo>
                    <a:pt x="405383" y="1141180"/>
                  </a:lnTo>
                  <a:lnTo>
                    <a:pt x="405383" y="1141180"/>
                  </a:lnTo>
                  <a:lnTo>
                    <a:pt x="406334" y="1142111"/>
                  </a:lnTo>
                  <a:lnTo>
                    <a:pt x="411080" y="1143077"/>
                  </a:lnTo>
                  <a:lnTo>
                    <a:pt x="415831" y="1144980"/>
                  </a:lnTo>
                  <a:lnTo>
                    <a:pt x="417729" y="1144980"/>
                  </a:lnTo>
                  <a:lnTo>
                    <a:pt x="421528" y="1149706"/>
                  </a:lnTo>
                  <a:lnTo>
                    <a:pt x="430070" y="1149706"/>
                  </a:lnTo>
                  <a:lnTo>
                    <a:pt x="432918" y="1148779"/>
                  </a:lnTo>
                  <a:lnTo>
                    <a:pt x="434821" y="1147808"/>
                  </a:lnTo>
                  <a:lnTo>
                    <a:pt x="443362" y="1146877"/>
                  </a:lnTo>
                  <a:lnTo>
                    <a:pt x="442411" y="1144013"/>
                  </a:lnTo>
                  <a:lnTo>
                    <a:pt x="440513" y="1140213"/>
                  </a:lnTo>
                  <a:lnTo>
                    <a:pt x="442411" y="1143077"/>
                  </a:lnTo>
                  <a:lnTo>
                    <a:pt x="451908" y="1142111"/>
                  </a:lnTo>
                  <a:lnTo>
                    <a:pt x="453805" y="1139282"/>
                  </a:lnTo>
                  <a:lnTo>
                    <a:pt x="455708" y="1140213"/>
                  </a:lnTo>
                  <a:lnTo>
                    <a:pt x="457605" y="1143077"/>
                  </a:lnTo>
                  <a:lnTo>
                    <a:pt x="459503" y="1144980"/>
                  </a:lnTo>
                  <a:lnTo>
                    <a:pt x="462352" y="1145906"/>
                  </a:lnTo>
                  <a:lnTo>
                    <a:pt x="470898" y="1144980"/>
                  </a:lnTo>
                  <a:lnTo>
                    <a:pt x="470898" y="1145906"/>
                  </a:lnTo>
                  <a:lnTo>
                    <a:pt x="470898" y="1145906"/>
                  </a:lnTo>
                  <a:lnTo>
                    <a:pt x="473746" y="1149706"/>
                  </a:lnTo>
                  <a:lnTo>
                    <a:pt x="473746" y="1149706"/>
                  </a:lnTo>
                  <a:lnTo>
                    <a:pt x="476595" y="1149706"/>
                  </a:lnTo>
                  <a:lnTo>
                    <a:pt x="476595" y="1150672"/>
                  </a:lnTo>
                  <a:lnTo>
                    <a:pt x="477546" y="1151608"/>
                  </a:lnTo>
                  <a:lnTo>
                    <a:pt x="486087" y="1159198"/>
                  </a:lnTo>
                  <a:lnTo>
                    <a:pt x="486087" y="1159198"/>
                  </a:lnTo>
                  <a:lnTo>
                    <a:pt x="487039" y="1160169"/>
                  </a:lnTo>
                  <a:lnTo>
                    <a:pt x="493687" y="1166793"/>
                  </a:lnTo>
                  <a:lnTo>
                    <a:pt x="494634" y="1167749"/>
                  </a:lnTo>
                  <a:lnTo>
                    <a:pt x="496531" y="1177242"/>
                  </a:lnTo>
                  <a:lnTo>
                    <a:pt x="494634" y="1180090"/>
                  </a:lnTo>
                  <a:lnTo>
                    <a:pt x="495585" y="1187685"/>
                  </a:lnTo>
                  <a:lnTo>
                    <a:pt x="495585" y="1187685"/>
                  </a:lnTo>
                  <a:lnTo>
                    <a:pt x="494634" y="1190534"/>
                  </a:lnTo>
                  <a:lnTo>
                    <a:pt x="494634" y="1193378"/>
                  </a:lnTo>
                  <a:lnTo>
                    <a:pt x="499380" y="1204772"/>
                  </a:lnTo>
                  <a:lnTo>
                    <a:pt x="498434" y="1203826"/>
                  </a:lnTo>
                  <a:lnTo>
                    <a:pt x="500331" y="1205724"/>
                  </a:lnTo>
                  <a:lnTo>
                    <a:pt x="501282" y="1208573"/>
                  </a:lnTo>
                  <a:lnTo>
                    <a:pt x="503180" y="1210475"/>
                  </a:lnTo>
                  <a:lnTo>
                    <a:pt x="504126" y="1210475"/>
                  </a:lnTo>
                  <a:lnTo>
                    <a:pt x="510775" y="1219967"/>
                  </a:lnTo>
                  <a:lnTo>
                    <a:pt x="512677" y="1221865"/>
                  </a:lnTo>
                  <a:lnTo>
                    <a:pt x="511726" y="1221865"/>
                  </a:lnTo>
                  <a:lnTo>
                    <a:pt x="509823" y="1223762"/>
                  </a:lnTo>
                  <a:lnTo>
                    <a:pt x="511726" y="1229465"/>
                  </a:lnTo>
                  <a:lnTo>
                    <a:pt x="513623" y="1231362"/>
                  </a:lnTo>
                  <a:lnTo>
                    <a:pt x="514574" y="1231362"/>
                  </a:lnTo>
                  <a:lnTo>
                    <a:pt x="515521" y="1233259"/>
                  </a:lnTo>
                  <a:lnTo>
                    <a:pt x="517423" y="1233259"/>
                  </a:lnTo>
                  <a:lnTo>
                    <a:pt x="521218" y="1230411"/>
                  </a:lnTo>
                  <a:lnTo>
                    <a:pt x="523116" y="1229465"/>
                  </a:lnTo>
                  <a:lnTo>
                    <a:pt x="527867" y="1233259"/>
                  </a:lnTo>
                  <a:lnTo>
                    <a:pt x="528813" y="1235157"/>
                  </a:lnTo>
                  <a:lnTo>
                    <a:pt x="527867" y="1239903"/>
                  </a:lnTo>
                  <a:lnTo>
                    <a:pt x="526916" y="1240854"/>
                  </a:lnTo>
                  <a:lnTo>
                    <a:pt x="524067" y="1244654"/>
                  </a:lnTo>
                  <a:lnTo>
                    <a:pt x="525018" y="1251298"/>
                  </a:lnTo>
                  <a:lnTo>
                    <a:pt x="526916" y="1253200"/>
                  </a:lnTo>
                  <a:lnTo>
                    <a:pt x="532613" y="1258893"/>
                  </a:lnTo>
                  <a:lnTo>
                    <a:pt x="533564" y="1260795"/>
                  </a:lnTo>
                  <a:lnTo>
                    <a:pt x="532613" y="1261742"/>
                  </a:lnTo>
                  <a:lnTo>
                    <a:pt x="532613" y="1261742"/>
                  </a:lnTo>
                  <a:lnTo>
                    <a:pt x="526916" y="1262693"/>
                  </a:lnTo>
                  <a:lnTo>
                    <a:pt x="523116" y="1257947"/>
                  </a:lnTo>
                  <a:lnTo>
                    <a:pt x="518369" y="1257947"/>
                  </a:lnTo>
                  <a:lnTo>
                    <a:pt x="517423" y="1258893"/>
                  </a:lnTo>
                  <a:lnTo>
                    <a:pt x="514574" y="1257947"/>
                  </a:lnTo>
                  <a:lnTo>
                    <a:pt x="510775" y="1256995"/>
                  </a:lnTo>
                  <a:lnTo>
                    <a:pt x="508877" y="1257947"/>
                  </a:lnTo>
                  <a:lnTo>
                    <a:pt x="506980" y="1256049"/>
                  </a:lnTo>
                  <a:lnTo>
                    <a:pt x="504126" y="1252249"/>
                  </a:lnTo>
                  <a:lnTo>
                    <a:pt x="505077" y="1251298"/>
                  </a:lnTo>
                  <a:lnTo>
                    <a:pt x="500331" y="1248454"/>
                  </a:lnTo>
                  <a:lnTo>
                    <a:pt x="498434" y="1247498"/>
                  </a:lnTo>
                  <a:lnTo>
                    <a:pt x="498434" y="1245605"/>
                  </a:lnTo>
                  <a:lnTo>
                    <a:pt x="498434" y="1244654"/>
                  </a:lnTo>
                  <a:lnTo>
                    <a:pt x="497482" y="1249400"/>
                  </a:lnTo>
                  <a:lnTo>
                    <a:pt x="498434" y="1254147"/>
                  </a:lnTo>
                  <a:lnTo>
                    <a:pt x="493687" y="1261742"/>
                  </a:lnTo>
                  <a:lnTo>
                    <a:pt x="492736" y="1260795"/>
                  </a:lnTo>
                  <a:lnTo>
                    <a:pt x="491785" y="1259844"/>
                  </a:lnTo>
                  <a:lnTo>
                    <a:pt x="485141" y="1254147"/>
                  </a:lnTo>
                  <a:lnTo>
                    <a:pt x="484190" y="1253200"/>
                  </a:lnTo>
                  <a:lnTo>
                    <a:pt x="467098" y="1253200"/>
                  </a:lnTo>
                  <a:lnTo>
                    <a:pt x="463303" y="1255098"/>
                  </a:lnTo>
                  <a:lnTo>
                    <a:pt x="460454" y="1254147"/>
                  </a:lnTo>
                  <a:lnTo>
                    <a:pt x="459503" y="1253200"/>
                  </a:lnTo>
                  <a:lnTo>
                    <a:pt x="454757" y="1246552"/>
                  </a:lnTo>
                  <a:lnTo>
                    <a:pt x="451908" y="1245605"/>
                  </a:lnTo>
                  <a:lnTo>
                    <a:pt x="448108" y="1243703"/>
                  </a:lnTo>
                  <a:lnTo>
                    <a:pt x="449059" y="1241806"/>
                  </a:lnTo>
                  <a:lnTo>
                    <a:pt x="450962" y="1240854"/>
                  </a:lnTo>
                  <a:lnTo>
                    <a:pt x="449059" y="1236108"/>
                  </a:lnTo>
                  <a:lnTo>
                    <a:pt x="447162" y="1233259"/>
                  </a:lnTo>
                  <a:lnTo>
                    <a:pt x="447162" y="1233259"/>
                  </a:lnTo>
                  <a:lnTo>
                    <a:pt x="441464" y="1232308"/>
                  </a:lnTo>
                  <a:lnTo>
                    <a:pt x="440513" y="1223762"/>
                  </a:lnTo>
                  <a:lnTo>
                    <a:pt x="435767" y="1222816"/>
                  </a:lnTo>
                  <a:lnTo>
                    <a:pt x="432918" y="1220913"/>
                  </a:lnTo>
                  <a:lnTo>
                    <a:pt x="427226" y="1219967"/>
                  </a:lnTo>
                  <a:lnTo>
                    <a:pt x="427226" y="1218070"/>
                  </a:lnTo>
                  <a:lnTo>
                    <a:pt x="427226" y="1218070"/>
                  </a:lnTo>
                  <a:lnTo>
                    <a:pt x="424372" y="1217118"/>
                  </a:lnTo>
                  <a:lnTo>
                    <a:pt x="426275" y="1218070"/>
                  </a:lnTo>
                  <a:lnTo>
                    <a:pt x="419626" y="1219016"/>
                  </a:lnTo>
                  <a:lnTo>
                    <a:pt x="421528" y="1216167"/>
                  </a:lnTo>
                  <a:lnTo>
                    <a:pt x="422475" y="1214270"/>
                  </a:lnTo>
                  <a:lnTo>
                    <a:pt x="422475" y="1212367"/>
                  </a:lnTo>
                  <a:lnTo>
                    <a:pt x="421528" y="1209519"/>
                  </a:lnTo>
                  <a:lnTo>
                    <a:pt x="416777" y="1205724"/>
                  </a:lnTo>
                  <a:lnTo>
                    <a:pt x="417729" y="1203826"/>
                  </a:lnTo>
                  <a:lnTo>
                    <a:pt x="418675" y="1199080"/>
                  </a:lnTo>
                  <a:lnTo>
                    <a:pt x="418675" y="1198124"/>
                  </a:lnTo>
                  <a:lnTo>
                    <a:pt x="418675" y="1196231"/>
                  </a:lnTo>
                  <a:lnTo>
                    <a:pt x="418675" y="1194334"/>
                  </a:lnTo>
                  <a:lnTo>
                    <a:pt x="418675" y="1190534"/>
                  </a:lnTo>
                  <a:lnTo>
                    <a:pt x="417729" y="1188631"/>
                  </a:lnTo>
                  <a:lnTo>
                    <a:pt x="415831" y="1180090"/>
                  </a:lnTo>
                  <a:lnTo>
                    <a:pt x="417729" y="1178188"/>
                  </a:lnTo>
                  <a:lnTo>
                    <a:pt x="419626" y="1176291"/>
                  </a:lnTo>
                  <a:lnTo>
                    <a:pt x="418675" y="1175344"/>
                  </a:lnTo>
                  <a:lnTo>
                    <a:pt x="416777" y="1173442"/>
                  </a:lnTo>
                  <a:lnTo>
                    <a:pt x="416777" y="1172496"/>
                  </a:lnTo>
                  <a:lnTo>
                    <a:pt x="415831" y="1171544"/>
                  </a:lnTo>
                  <a:lnTo>
                    <a:pt x="415831" y="1170593"/>
                  </a:lnTo>
                  <a:lnTo>
                    <a:pt x="414880" y="1169637"/>
                  </a:lnTo>
                  <a:lnTo>
                    <a:pt x="414880" y="1169637"/>
                  </a:lnTo>
                  <a:lnTo>
                    <a:pt x="415831" y="1168696"/>
                  </a:lnTo>
                  <a:lnTo>
                    <a:pt x="412031" y="1164896"/>
                  </a:lnTo>
                  <a:lnTo>
                    <a:pt x="413929" y="1162067"/>
                  </a:lnTo>
                  <a:lnTo>
                    <a:pt x="415831" y="1159198"/>
                  </a:lnTo>
                  <a:lnTo>
                    <a:pt x="415831" y="1159198"/>
                  </a:lnTo>
                  <a:lnTo>
                    <a:pt x="416777" y="1158272"/>
                  </a:lnTo>
                  <a:lnTo>
                    <a:pt x="417729" y="1157301"/>
                  </a:lnTo>
                  <a:lnTo>
                    <a:pt x="420577" y="1155403"/>
                  </a:lnTo>
                  <a:lnTo>
                    <a:pt x="420577" y="1154472"/>
                  </a:lnTo>
                  <a:lnTo>
                    <a:pt x="421528" y="1152574"/>
                  </a:lnTo>
                  <a:lnTo>
                    <a:pt x="421528" y="1150672"/>
                  </a:lnTo>
                  <a:lnTo>
                    <a:pt x="419626" y="1149706"/>
                  </a:lnTo>
                  <a:lnTo>
                    <a:pt x="415831" y="1153506"/>
                  </a:lnTo>
                  <a:lnTo>
                    <a:pt x="413929" y="1155403"/>
                  </a:lnTo>
                  <a:lnTo>
                    <a:pt x="412982" y="1156374"/>
                  </a:lnTo>
                  <a:lnTo>
                    <a:pt x="412031" y="1154472"/>
                  </a:lnTo>
                  <a:lnTo>
                    <a:pt x="413929" y="1149706"/>
                  </a:lnTo>
                  <a:lnTo>
                    <a:pt x="413929" y="1149706"/>
                  </a:lnTo>
                  <a:lnTo>
                    <a:pt x="408236" y="1149706"/>
                  </a:lnTo>
                  <a:lnTo>
                    <a:pt x="404436" y="1148779"/>
                  </a:lnTo>
                  <a:lnTo>
                    <a:pt x="402539" y="1145906"/>
                  </a:lnTo>
                  <a:lnTo>
                    <a:pt x="401588" y="1143077"/>
                  </a:lnTo>
                  <a:lnTo>
                    <a:pt x="402539" y="1138311"/>
                  </a:lnTo>
                  <a:lnTo>
                    <a:pt x="401588" y="1135482"/>
                  </a:lnTo>
                  <a:lnTo>
                    <a:pt x="399685" y="1135482"/>
                  </a:lnTo>
                  <a:lnTo>
                    <a:pt x="398739" y="1137385"/>
                  </a:lnTo>
                  <a:lnTo>
                    <a:pt x="396841" y="1139282"/>
                  </a:lnTo>
                  <a:lnTo>
                    <a:pt x="396841" y="1140213"/>
                  </a:lnTo>
                  <a:lnTo>
                    <a:pt x="397788" y="1143077"/>
                  </a:lnTo>
                  <a:lnTo>
                    <a:pt x="398739" y="1144013"/>
                  </a:lnTo>
                  <a:lnTo>
                    <a:pt x="398739" y="1144980"/>
                  </a:lnTo>
                  <a:lnTo>
                    <a:pt x="398739" y="1145906"/>
                  </a:lnTo>
                  <a:lnTo>
                    <a:pt x="399685" y="1146877"/>
                  </a:lnTo>
                  <a:lnTo>
                    <a:pt x="398739" y="1148779"/>
                  </a:lnTo>
                  <a:lnTo>
                    <a:pt x="397788" y="1151608"/>
                  </a:lnTo>
                  <a:lnTo>
                    <a:pt x="394939" y="1153506"/>
                  </a:lnTo>
                  <a:lnTo>
                    <a:pt x="394008" y="1155403"/>
                  </a:lnTo>
                  <a:lnTo>
                    <a:pt x="392110" y="1156374"/>
                  </a:lnTo>
                  <a:lnTo>
                    <a:pt x="391144" y="1157301"/>
                  </a:lnTo>
                  <a:lnTo>
                    <a:pt x="393041" y="1162067"/>
                  </a:lnTo>
                  <a:lnTo>
                    <a:pt x="398739" y="1165847"/>
                  </a:lnTo>
                  <a:lnTo>
                    <a:pt x="396841" y="1168696"/>
                  </a:lnTo>
                  <a:lnTo>
                    <a:pt x="397788" y="1173442"/>
                  </a:lnTo>
                  <a:lnTo>
                    <a:pt x="399685" y="1173442"/>
                  </a:lnTo>
                  <a:lnTo>
                    <a:pt x="397788" y="1177242"/>
                  </a:lnTo>
                  <a:lnTo>
                    <a:pt x="396841" y="1179139"/>
                  </a:lnTo>
                  <a:lnTo>
                    <a:pt x="396841" y="1180090"/>
                  </a:lnTo>
                  <a:lnTo>
                    <a:pt x="397788" y="1183880"/>
                  </a:lnTo>
                  <a:lnTo>
                    <a:pt x="394008" y="1188631"/>
                  </a:lnTo>
                  <a:lnTo>
                    <a:pt x="392110" y="1192432"/>
                  </a:lnTo>
                  <a:lnTo>
                    <a:pt x="391144" y="1192432"/>
                  </a:lnTo>
                  <a:lnTo>
                    <a:pt x="387344" y="1195280"/>
                  </a:lnTo>
                  <a:lnTo>
                    <a:pt x="383549" y="1196231"/>
                  </a:lnTo>
                  <a:lnTo>
                    <a:pt x="382618" y="1196231"/>
                  </a:lnTo>
                  <a:lnTo>
                    <a:pt x="382618" y="1198124"/>
                  </a:lnTo>
                  <a:lnTo>
                    <a:pt x="385447" y="1200026"/>
                  </a:lnTo>
                  <a:lnTo>
                    <a:pt x="388315" y="1201929"/>
                  </a:lnTo>
                  <a:lnTo>
                    <a:pt x="388315" y="1202875"/>
                  </a:lnTo>
                  <a:lnTo>
                    <a:pt x="389242" y="1204772"/>
                  </a:lnTo>
                  <a:lnTo>
                    <a:pt x="387344" y="1205724"/>
                  </a:lnTo>
                  <a:lnTo>
                    <a:pt x="383549" y="1207621"/>
                  </a:lnTo>
                  <a:lnTo>
                    <a:pt x="384515" y="1209519"/>
                  </a:lnTo>
                  <a:lnTo>
                    <a:pt x="383549" y="1211421"/>
                  </a:lnTo>
                  <a:lnTo>
                    <a:pt x="384515" y="1213319"/>
                  </a:lnTo>
                  <a:lnTo>
                    <a:pt x="382618" y="1217118"/>
                  </a:lnTo>
                  <a:lnTo>
                    <a:pt x="381647" y="1220913"/>
                  </a:lnTo>
                  <a:lnTo>
                    <a:pt x="382618" y="1222816"/>
                  </a:lnTo>
                  <a:lnTo>
                    <a:pt x="381647" y="1227562"/>
                  </a:lnTo>
                  <a:lnTo>
                    <a:pt x="381647" y="1228508"/>
                  </a:lnTo>
                  <a:lnTo>
                    <a:pt x="382618" y="1228508"/>
                  </a:lnTo>
                  <a:lnTo>
                    <a:pt x="384515" y="1229465"/>
                  </a:lnTo>
                  <a:lnTo>
                    <a:pt x="384515" y="1230411"/>
                  </a:lnTo>
                  <a:lnTo>
                    <a:pt x="385447" y="1232308"/>
                  </a:lnTo>
                  <a:lnTo>
                    <a:pt x="384515" y="1233259"/>
                  </a:lnTo>
                  <a:lnTo>
                    <a:pt x="383549" y="1232308"/>
                  </a:lnTo>
                  <a:lnTo>
                    <a:pt x="379749" y="1234211"/>
                  </a:lnTo>
                  <a:lnTo>
                    <a:pt x="379749" y="1235157"/>
                  </a:lnTo>
                  <a:lnTo>
                    <a:pt x="371223" y="1231362"/>
                  </a:lnTo>
                  <a:lnTo>
                    <a:pt x="350336" y="1226611"/>
                  </a:lnTo>
                  <a:lnTo>
                    <a:pt x="318054" y="1247498"/>
                  </a:lnTo>
                  <a:lnTo>
                    <a:pt x="317103" y="1252249"/>
                  </a:lnTo>
                  <a:lnTo>
                    <a:pt x="317103" y="1255098"/>
                  </a:lnTo>
                  <a:lnTo>
                    <a:pt x="306659" y="1224713"/>
                  </a:lnTo>
                  <a:lnTo>
                    <a:pt x="311405" y="1219967"/>
                  </a:lnTo>
                  <a:lnTo>
                    <a:pt x="314254" y="1217118"/>
                  </a:lnTo>
                  <a:lnTo>
                    <a:pt x="315205" y="1208573"/>
                  </a:lnTo>
                  <a:lnTo>
                    <a:pt x="314254" y="1206675"/>
                  </a:lnTo>
                  <a:lnTo>
                    <a:pt x="311405" y="1190534"/>
                  </a:lnTo>
                  <a:lnTo>
                    <a:pt x="310459" y="1186739"/>
                  </a:lnTo>
                  <a:lnTo>
                    <a:pt x="310459" y="1184837"/>
                  </a:lnTo>
                  <a:lnTo>
                    <a:pt x="308556" y="1182939"/>
                  </a:lnTo>
                  <a:lnTo>
                    <a:pt x="305713" y="1181037"/>
                  </a:lnTo>
                  <a:lnTo>
                    <a:pt x="299064" y="1179139"/>
                  </a:lnTo>
                  <a:lnTo>
                    <a:pt x="297167" y="1179139"/>
                  </a:lnTo>
                  <a:lnTo>
                    <a:pt x="294318" y="1180090"/>
                  </a:lnTo>
                  <a:lnTo>
                    <a:pt x="287669" y="1186739"/>
                  </a:lnTo>
                  <a:lnTo>
                    <a:pt x="273431" y="1196231"/>
                  </a:lnTo>
                  <a:lnTo>
                    <a:pt x="272479" y="1196231"/>
                  </a:lnTo>
                  <a:lnTo>
                    <a:pt x="262036" y="1182939"/>
                  </a:lnTo>
                  <a:lnTo>
                    <a:pt x="262982" y="1181988"/>
                  </a:lnTo>
                  <a:lnTo>
                    <a:pt x="270577" y="1187685"/>
                  </a:lnTo>
                  <a:lnTo>
                    <a:pt x="275328" y="1184837"/>
                  </a:lnTo>
                  <a:lnTo>
                    <a:pt x="279123" y="1178188"/>
                  </a:lnTo>
                  <a:lnTo>
                    <a:pt x="275328" y="1175344"/>
                  </a:lnTo>
                  <a:lnTo>
                    <a:pt x="269631" y="1165847"/>
                  </a:lnTo>
                  <a:lnTo>
                    <a:pt x="269631" y="1164896"/>
                  </a:lnTo>
                  <a:lnTo>
                    <a:pt x="275328" y="1162067"/>
                  </a:lnTo>
                  <a:lnTo>
                    <a:pt x="269631" y="1161101"/>
                  </a:lnTo>
                  <a:lnTo>
                    <a:pt x="268680" y="1159198"/>
                  </a:lnTo>
                  <a:lnTo>
                    <a:pt x="270577" y="1160169"/>
                  </a:lnTo>
                  <a:lnTo>
                    <a:pt x="273431" y="1156374"/>
                  </a:lnTo>
                  <a:lnTo>
                    <a:pt x="275328" y="1157301"/>
                  </a:lnTo>
                  <a:lnTo>
                    <a:pt x="278177" y="1157301"/>
                  </a:lnTo>
                  <a:lnTo>
                    <a:pt x="278177" y="1154472"/>
                  </a:lnTo>
                  <a:lnTo>
                    <a:pt x="280074" y="1155403"/>
                  </a:lnTo>
                  <a:lnTo>
                    <a:pt x="281972" y="1157301"/>
                  </a:lnTo>
                  <a:lnTo>
                    <a:pt x="286723" y="1158272"/>
                  </a:lnTo>
                  <a:lnTo>
                    <a:pt x="288621" y="1158272"/>
                  </a:lnTo>
                  <a:lnTo>
                    <a:pt x="287669" y="1152574"/>
                  </a:lnTo>
                  <a:lnTo>
                    <a:pt x="286723" y="1151608"/>
                  </a:lnTo>
                  <a:lnTo>
                    <a:pt x="286723" y="1148779"/>
                  </a:lnTo>
                  <a:lnTo>
                    <a:pt x="283869" y="1147808"/>
                  </a:lnTo>
                  <a:lnTo>
                    <a:pt x="281972" y="1140213"/>
                  </a:lnTo>
                  <a:lnTo>
                    <a:pt x="283869" y="1139282"/>
                  </a:lnTo>
                  <a:lnTo>
                    <a:pt x="281972" y="1135482"/>
                  </a:lnTo>
                  <a:lnTo>
                    <a:pt x="281972" y="1134516"/>
                  </a:lnTo>
                  <a:lnTo>
                    <a:pt x="281972" y="1133585"/>
                  </a:lnTo>
                  <a:lnTo>
                    <a:pt x="300015" y="1135482"/>
                  </a:lnTo>
                  <a:lnTo>
                    <a:pt x="303810" y="1130716"/>
                  </a:lnTo>
                  <a:lnTo>
                    <a:pt x="305713" y="1128819"/>
                  </a:lnTo>
                  <a:lnTo>
                    <a:pt x="301913" y="1116493"/>
                  </a:lnTo>
                  <a:lnTo>
                    <a:pt x="300962" y="1116493"/>
                  </a:lnTo>
                  <a:lnTo>
                    <a:pt x="301913" y="1109829"/>
                  </a:lnTo>
                  <a:lnTo>
                    <a:pt x="303810" y="1108898"/>
                  </a:lnTo>
                  <a:lnTo>
                    <a:pt x="304761" y="1107927"/>
                  </a:lnTo>
                  <a:lnTo>
                    <a:pt x="304761" y="1106034"/>
                  </a:lnTo>
                  <a:lnTo>
                    <a:pt x="303810" y="1104132"/>
                  </a:lnTo>
                  <a:lnTo>
                    <a:pt x="302859" y="1103200"/>
                  </a:lnTo>
                  <a:lnTo>
                    <a:pt x="300015" y="1101303"/>
                  </a:lnTo>
                  <a:lnTo>
                    <a:pt x="296215" y="1102234"/>
                  </a:lnTo>
                  <a:lnTo>
                    <a:pt x="295264" y="1103200"/>
                  </a:lnTo>
                  <a:lnTo>
                    <a:pt x="293367" y="1104132"/>
                  </a:lnTo>
                  <a:lnTo>
                    <a:pt x="292420" y="1105098"/>
                  </a:lnTo>
                  <a:lnTo>
                    <a:pt x="286723" y="1108898"/>
                  </a:lnTo>
                  <a:lnTo>
                    <a:pt x="286723" y="1107927"/>
                  </a:lnTo>
                  <a:lnTo>
                    <a:pt x="279123" y="1107000"/>
                  </a:lnTo>
                  <a:lnTo>
                    <a:pt x="278177" y="1107927"/>
                  </a:lnTo>
                  <a:lnTo>
                    <a:pt x="277226" y="1109829"/>
                  </a:lnTo>
                  <a:lnTo>
                    <a:pt x="278177" y="1111726"/>
                  </a:lnTo>
                  <a:lnTo>
                    <a:pt x="279123" y="1114595"/>
                  </a:lnTo>
                  <a:lnTo>
                    <a:pt x="277226" y="1115526"/>
                  </a:lnTo>
                  <a:lnTo>
                    <a:pt x="275328" y="1115526"/>
                  </a:lnTo>
                  <a:lnTo>
                    <a:pt x="274377" y="1114595"/>
                  </a:lnTo>
                  <a:lnTo>
                    <a:pt x="268680" y="1107927"/>
                  </a:lnTo>
                  <a:lnTo>
                    <a:pt x="267733" y="1106034"/>
                  </a:lnTo>
                  <a:lnTo>
                    <a:pt x="265831" y="1103200"/>
                  </a:lnTo>
                  <a:lnTo>
                    <a:pt x="265831" y="1101303"/>
                  </a:lnTo>
                  <a:lnTo>
                    <a:pt x="263933" y="1099405"/>
                  </a:lnTo>
                  <a:lnTo>
                    <a:pt x="262036" y="1097503"/>
                  </a:lnTo>
                  <a:lnTo>
                    <a:pt x="261085" y="1096537"/>
                  </a:lnTo>
                  <a:lnTo>
                    <a:pt x="260133" y="1095605"/>
                  </a:lnTo>
                  <a:lnTo>
                    <a:pt x="255387" y="1092737"/>
                  </a:lnTo>
                  <a:lnTo>
                    <a:pt x="255387" y="1089908"/>
                  </a:lnTo>
                  <a:lnTo>
                    <a:pt x="259187" y="1088937"/>
                  </a:lnTo>
                  <a:lnTo>
                    <a:pt x="260133" y="1088010"/>
                  </a:lnTo>
                  <a:lnTo>
                    <a:pt x="261085" y="1086108"/>
                  </a:lnTo>
                  <a:lnTo>
                    <a:pt x="262036" y="1085142"/>
                  </a:lnTo>
                  <a:lnTo>
                    <a:pt x="263933" y="1087044"/>
                  </a:lnTo>
                  <a:lnTo>
                    <a:pt x="264880" y="1088937"/>
                  </a:lnTo>
                  <a:lnTo>
                    <a:pt x="265831" y="1090839"/>
                  </a:lnTo>
                  <a:lnTo>
                    <a:pt x="267733" y="1091815"/>
                  </a:lnTo>
                  <a:lnTo>
                    <a:pt x="272479" y="1090839"/>
                  </a:lnTo>
                  <a:lnTo>
                    <a:pt x="272479" y="1089908"/>
                  </a:lnTo>
                  <a:lnTo>
                    <a:pt x="271528" y="1088010"/>
                  </a:lnTo>
                  <a:lnTo>
                    <a:pt x="268680" y="1086108"/>
                  </a:lnTo>
                  <a:lnTo>
                    <a:pt x="265831" y="1083245"/>
                  </a:lnTo>
                  <a:lnTo>
                    <a:pt x="264880" y="1083245"/>
                  </a:lnTo>
                  <a:lnTo>
                    <a:pt x="265831" y="1076616"/>
                  </a:lnTo>
                  <a:lnTo>
                    <a:pt x="268680" y="1070923"/>
                  </a:lnTo>
                  <a:lnTo>
                    <a:pt x="265831" y="1068055"/>
                  </a:lnTo>
                  <a:lnTo>
                    <a:pt x="264880" y="1068055"/>
                  </a:lnTo>
                  <a:lnTo>
                    <a:pt x="264880" y="1068055"/>
                  </a:lnTo>
                  <a:lnTo>
                    <a:pt x="262982" y="1069947"/>
                  </a:lnTo>
                  <a:lnTo>
                    <a:pt x="261085" y="1070923"/>
                  </a:lnTo>
                  <a:lnTo>
                    <a:pt x="259187" y="1069947"/>
                  </a:lnTo>
                  <a:lnTo>
                    <a:pt x="257285" y="1067123"/>
                  </a:lnTo>
                  <a:lnTo>
                    <a:pt x="254441" y="1061426"/>
                  </a:lnTo>
                  <a:lnTo>
                    <a:pt x="254441" y="1060455"/>
                  </a:lnTo>
                  <a:lnTo>
                    <a:pt x="254441" y="1055728"/>
                  </a:lnTo>
                  <a:lnTo>
                    <a:pt x="262982" y="1053831"/>
                  </a:lnTo>
                  <a:lnTo>
                    <a:pt x="262036" y="1052880"/>
                  </a:lnTo>
                  <a:lnTo>
                    <a:pt x="261085" y="1050031"/>
                  </a:lnTo>
                  <a:lnTo>
                    <a:pt x="260133" y="1049085"/>
                  </a:lnTo>
                  <a:lnTo>
                    <a:pt x="259187" y="1048133"/>
                  </a:lnTo>
                  <a:lnTo>
                    <a:pt x="255387" y="1049085"/>
                  </a:lnTo>
                  <a:lnTo>
                    <a:pt x="255387" y="1049085"/>
                  </a:lnTo>
                  <a:lnTo>
                    <a:pt x="257285" y="1047182"/>
                  </a:lnTo>
                  <a:lnTo>
                    <a:pt x="258236" y="1046231"/>
                  </a:lnTo>
                  <a:lnTo>
                    <a:pt x="260133" y="1042436"/>
                  </a:lnTo>
                  <a:lnTo>
                    <a:pt x="262036" y="1040539"/>
                  </a:lnTo>
                  <a:lnTo>
                    <a:pt x="259187" y="1041485"/>
                  </a:lnTo>
                  <a:lnTo>
                    <a:pt x="255387" y="1037690"/>
                  </a:lnTo>
                  <a:lnTo>
                    <a:pt x="254441" y="1035787"/>
                  </a:lnTo>
                  <a:lnTo>
                    <a:pt x="255387" y="1034841"/>
                  </a:lnTo>
                  <a:lnTo>
                    <a:pt x="259187" y="1032944"/>
                  </a:lnTo>
                  <a:lnTo>
                    <a:pt x="264880" y="1031988"/>
                  </a:lnTo>
                  <a:lnTo>
                    <a:pt x="267733" y="1030095"/>
                  </a:lnTo>
                  <a:lnTo>
                    <a:pt x="262036" y="1017749"/>
                  </a:lnTo>
                  <a:lnTo>
                    <a:pt x="261085" y="1016803"/>
                  </a:lnTo>
                  <a:lnTo>
                    <a:pt x="253490" y="1013954"/>
                  </a:lnTo>
                  <a:lnTo>
                    <a:pt x="253490" y="1014900"/>
                  </a:lnTo>
                  <a:lnTo>
                    <a:pt x="243997" y="1008252"/>
                  </a:lnTo>
                  <a:lnTo>
                    <a:pt x="244944" y="1007306"/>
                  </a:lnTo>
                  <a:lnTo>
                    <a:pt x="249695" y="1007306"/>
                  </a:lnTo>
                  <a:lnTo>
                    <a:pt x="251592" y="1007306"/>
                  </a:lnTo>
                  <a:lnTo>
                    <a:pt x="253490" y="1006354"/>
                  </a:lnTo>
                  <a:lnTo>
                    <a:pt x="258236" y="1003505"/>
                  </a:lnTo>
                  <a:lnTo>
                    <a:pt x="254441" y="999711"/>
                  </a:lnTo>
                  <a:lnTo>
                    <a:pt x="252539" y="1000657"/>
                  </a:lnTo>
                  <a:lnTo>
                    <a:pt x="250641" y="998759"/>
                  </a:lnTo>
                  <a:lnTo>
                    <a:pt x="236398" y="995911"/>
                  </a:lnTo>
                  <a:lnTo>
                    <a:pt x="236398" y="983570"/>
                  </a:lnTo>
                  <a:lnTo>
                    <a:pt x="233549" y="981667"/>
                  </a:lnTo>
                  <a:lnTo>
                    <a:pt x="223105" y="980721"/>
                  </a:lnTo>
                  <a:lnTo>
                    <a:pt x="220257" y="988316"/>
                  </a:lnTo>
                  <a:lnTo>
                    <a:pt x="216462" y="986418"/>
                  </a:lnTo>
                  <a:lnTo>
                    <a:pt x="206964" y="997813"/>
                  </a:lnTo>
                  <a:lnTo>
                    <a:pt x="204116" y="998759"/>
                  </a:lnTo>
                  <a:lnTo>
                    <a:pt x="198418" y="1002559"/>
                  </a:lnTo>
                  <a:lnTo>
                    <a:pt x="193672" y="1001608"/>
                  </a:lnTo>
                  <a:lnTo>
                    <a:pt x="192726" y="974072"/>
                  </a:lnTo>
                  <a:lnTo>
                    <a:pt x="185126" y="975024"/>
                  </a:lnTo>
                  <a:lnTo>
                    <a:pt x="171834" y="969326"/>
                  </a:lnTo>
                  <a:lnTo>
                    <a:pt x="168039" y="967429"/>
                  </a:lnTo>
                  <a:lnTo>
                    <a:pt x="166136" y="968370"/>
                  </a:lnTo>
                  <a:lnTo>
                    <a:pt x="166136" y="968370"/>
                  </a:lnTo>
                  <a:lnTo>
                    <a:pt x="166136" y="962682"/>
                  </a:lnTo>
                  <a:lnTo>
                    <a:pt x="153815" y="961731"/>
                  </a:lnTo>
                  <a:lnTo>
                    <a:pt x="150946" y="960780"/>
                  </a:lnTo>
                  <a:lnTo>
                    <a:pt x="149049" y="959834"/>
                  </a:lnTo>
                  <a:lnTo>
                    <a:pt x="149049" y="959834"/>
                  </a:lnTo>
                  <a:lnTo>
                    <a:pt x="124382" y="958883"/>
                  </a:lnTo>
                  <a:lnTo>
                    <a:pt x="127230" y="956034"/>
                  </a:lnTo>
                  <a:lnTo>
                    <a:pt x="125328" y="940844"/>
                  </a:lnTo>
                  <a:lnTo>
                    <a:pt x="118684" y="940844"/>
                  </a:lnTo>
                  <a:lnTo>
                    <a:pt x="116787" y="938942"/>
                  </a:lnTo>
                  <a:lnTo>
                    <a:pt x="116787" y="930396"/>
                  </a:lnTo>
                  <a:lnTo>
                    <a:pt x="115836" y="930396"/>
                  </a:lnTo>
                  <a:lnTo>
                    <a:pt x="114889" y="931347"/>
                  </a:lnTo>
                  <a:lnTo>
                    <a:pt x="113938" y="936098"/>
                  </a:lnTo>
                  <a:lnTo>
                    <a:pt x="103495" y="931347"/>
                  </a:lnTo>
                  <a:lnTo>
                    <a:pt x="104441" y="931347"/>
                  </a:lnTo>
                  <a:lnTo>
                    <a:pt x="105392" y="921874"/>
                  </a:lnTo>
                  <a:lnTo>
                    <a:pt x="95900" y="919972"/>
                  </a:lnTo>
                  <a:lnTo>
                    <a:pt x="93046" y="919972"/>
                  </a:lnTo>
                  <a:lnTo>
                    <a:pt x="86402" y="919972"/>
                  </a:lnTo>
                  <a:lnTo>
                    <a:pt x="87349" y="918074"/>
                  </a:lnTo>
                  <a:lnTo>
                    <a:pt x="91149" y="916172"/>
                  </a:lnTo>
                  <a:lnTo>
                    <a:pt x="92100" y="915206"/>
                  </a:lnTo>
                  <a:lnTo>
                    <a:pt x="96846" y="917108"/>
                  </a:lnTo>
                  <a:lnTo>
                    <a:pt x="100646" y="917108"/>
                  </a:lnTo>
                  <a:lnTo>
                    <a:pt x="101592" y="918074"/>
                  </a:lnTo>
                  <a:lnTo>
                    <a:pt x="103495" y="916172"/>
                  </a:lnTo>
                  <a:lnTo>
                    <a:pt x="104441" y="914279"/>
                  </a:lnTo>
                  <a:lnTo>
                    <a:pt x="104441" y="909513"/>
                  </a:lnTo>
                  <a:lnTo>
                    <a:pt x="102543" y="908577"/>
                  </a:lnTo>
                  <a:lnTo>
                    <a:pt x="107290" y="906679"/>
                  </a:lnTo>
                  <a:lnTo>
                    <a:pt x="110138" y="906679"/>
                  </a:lnTo>
                  <a:lnTo>
                    <a:pt x="109192" y="904782"/>
                  </a:lnTo>
                  <a:lnTo>
                    <a:pt x="110138" y="902884"/>
                  </a:lnTo>
                  <a:lnTo>
                    <a:pt x="113938" y="900016"/>
                  </a:lnTo>
                  <a:lnTo>
                    <a:pt x="113938" y="898119"/>
                  </a:lnTo>
                  <a:lnTo>
                    <a:pt x="112987" y="896216"/>
                  </a:lnTo>
                  <a:lnTo>
                    <a:pt x="112036" y="895290"/>
                  </a:lnTo>
                  <a:lnTo>
                    <a:pt x="108241" y="894318"/>
                  </a:lnTo>
                  <a:lnTo>
                    <a:pt x="107290" y="899085"/>
                  </a:lnTo>
                  <a:lnTo>
                    <a:pt x="100646" y="899085"/>
                  </a:lnTo>
                  <a:lnTo>
                    <a:pt x="96846" y="897182"/>
                  </a:lnTo>
                  <a:lnTo>
                    <a:pt x="93997" y="894318"/>
                  </a:lnTo>
                  <a:lnTo>
                    <a:pt x="91149" y="892416"/>
                  </a:lnTo>
                  <a:lnTo>
                    <a:pt x="90202" y="891490"/>
                  </a:lnTo>
                  <a:lnTo>
                    <a:pt x="88300" y="890524"/>
                  </a:lnTo>
                  <a:lnTo>
                    <a:pt x="87349" y="889587"/>
                  </a:lnTo>
                  <a:lnTo>
                    <a:pt x="85451" y="888621"/>
                  </a:lnTo>
                  <a:lnTo>
                    <a:pt x="84505" y="887690"/>
                  </a:lnTo>
                  <a:lnTo>
                    <a:pt x="85451" y="882924"/>
                  </a:lnTo>
                  <a:lnTo>
                    <a:pt x="87349" y="882924"/>
                  </a:lnTo>
                  <a:lnTo>
                    <a:pt x="89251" y="883895"/>
                  </a:lnTo>
                  <a:lnTo>
                    <a:pt x="90202" y="884821"/>
                  </a:lnTo>
                  <a:lnTo>
                    <a:pt x="92100" y="881026"/>
                  </a:lnTo>
                  <a:lnTo>
                    <a:pt x="91149" y="879129"/>
                  </a:lnTo>
                  <a:lnTo>
                    <a:pt x="88300" y="876305"/>
                  </a:lnTo>
                  <a:lnTo>
                    <a:pt x="85451" y="872500"/>
                  </a:lnTo>
                  <a:lnTo>
                    <a:pt x="87349" y="871534"/>
                  </a:lnTo>
                  <a:lnTo>
                    <a:pt x="85451" y="867734"/>
                  </a:lnTo>
                  <a:lnTo>
                    <a:pt x="84505" y="864905"/>
                  </a:lnTo>
                  <a:lnTo>
                    <a:pt x="83554" y="866808"/>
                  </a:lnTo>
                  <a:lnTo>
                    <a:pt x="84505" y="858242"/>
                  </a:lnTo>
                  <a:lnTo>
                    <a:pt x="85451" y="854442"/>
                  </a:lnTo>
                  <a:lnTo>
                    <a:pt x="85451" y="853510"/>
                  </a:lnTo>
                  <a:lnTo>
                    <a:pt x="83554" y="851613"/>
                  </a:lnTo>
                  <a:lnTo>
                    <a:pt x="84505" y="849710"/>
                  </a:lnTo>
                  <a:lnTo>
                    <a:pt x="81656" y="845916"/>
                  </a:lnTo>
                  <a:lnTo>
                    <a:pt x="83554" y="843052"/>
                  </a:lnTo>
                  <a:lnTo>
                    <a:pt x="86402" y="843052"/>
                  </a:lnTo>
                  <a:lnTo>
                    <a:pt x="86402" y="843052"/>
                  </a:lnTo>
                  <a:lnTo>
                    <a:pt x="86402" y="838321"/>
                  </a:lnTo>
                  <a:lnTo>
                    <a:pt x="85451" y="828828"/>
                  </a:lnTo>
                  <a:lnTo>
                    <a:pt x="85451" y="822160"/>
                  </a:lnTo>
                  <a:lnTo>
                    <a:pt x="88300" y="817433"/>
                  </a:lnTo>
                  <a:lnTo>
                    <a:pt x="92100" y="821228"/>
                  </a:lnTo>
                  <a:lnTo>
                    <a:pt x="93997" y="818360"/>
                  </a:lnTo>
                  <a:lnTo>
                    <a:pt x="94948" y="817433"/>
                  </a:lnTo>
                  <a:lnTo>
                    <a:pt x="95900" y="815531"/>
                  </a:lnTo>
                  <a:lnTo>
                    <a:pt x="96846" y="813633"/>
                  </a:lnTo>
                  <a:lnTo>
                    <a:pt x="97797" y="812687"/>
                  </a:lnTo>
                  <a:lnTo>
                    <a:pt x="99695" y="806039"/>
                  </a:lnTo>
                  <a:lnTo>
                    <a:pt x="100646" y="805087"/>
                  </a:lnTo>
                  <a:lnTo>
                    <a:pt x="103495" y="806985"/>
                  </a:lnTo>
                  <a:lnTo>
                    <a:pt x="102543" y="803190"/>
                  </a:lnTo>
                  <a:lnTo>
                    <a:pt x="98743" y="802239"/>
                  </a:lnTo>
                  <a:lnTo>
                    <a:pt x="98743" y="799390"/>
                  </a:lnTo>
                  <a:lnTo>
                    <a:pt x="98743" y="794644"/>
                  </a:lnTo>
                  <a:lnTo>
                    <a:pt x="101592" y="790844"/>
                  </a:lnTo>
                  <a:lnTo>
                    <a:pt x="102543" y="786098"/>
                  </a:lnTo>
                  <a:lnTo>
                    <a:pt x="103495" y="781347"/>
                  </a:lnTo>
                  <a:lnTo>
                    <a:pt x="105392" y="779454"/>
                  </a:lnTo>
                  <a:lnTo>
                    <a:pt x="107290" y="774708"/>
                  </a:lnTo>
                  <a:lnTo>
                    <a:pt x="107290" y="770908"/>
                  </a:lnTo>
                  <a:lnTo>
                    <a:pt x="108241" y="764259"/>
                  </a:lnTo>
                  <a:lnTo>
                    <a:pt x="111089" y="762362"/>
                  </a:lnTo>
                  <a:lnTo>
                    <a:pt x="114889" y="760464"/>
                  </a:lnTo>
                  <a:lnTo>
                    <a:pt x="117733" y="759513"/>
                  </a:lnTo>
                  <a:lnTo>
                    <a:pt x="122479" y="761411"/>
                  </a:lnTo>
                  <a:lnTo>
                    <a:pt x="124382" y="763313"/>
                  </a:lnTo>
                  <a:lnTo>
                    <a:pt x="126279" y="764259"/>
                  </a:lnTo>
                  <a:lnTo>
                    <a:pt x="128162" y="766162"/>
                  </a:lnTo>
                  <a:lnTo>
                    <a:pt x="129128" y="767103"/>
                  </a:lnTo>
                  <a:lnTo>
                    <a:pt x="130059" y="769005"/>
                  </a:lnTo>
                  <a:lnTo>
                    <a:pt x="130059" y="769962"/>
                  </a:lnTo>
                  <a:lnTo>
                    <a:pt x="131025" y="771854"/>
                  </a:lnTo>
                  <a:lnTo>
                    <a:pt x="133859" y="773757"/>
                  </a:lnTo>
                  <a:lnTo>
                    <a:pt x="134825" y="774708"/>
                  </a:lnTo>
                  <a:lnTo>
                    <a:pt x="137654" y="772805"/>
                  </a:lnTo>
                  <a:lnTo>
                    <a:pt x="139557" y="774708"/>
                  </a:lnTo>
                  <a:lnTo>
                    <a:pt x="140523" y="776600"/>
                  </a:lnTo>
                  <a:lnTo>
                    <a:pt x="142420" y="780400"/>
                  </a:lnTo>
                  <a:lnTo>
                    <a:pt x="145249" y="780400"/>
                  </a:lnTo>
                  <a:lnTo>
                    <a:pt x="147152" y="782303"/>
                  </a:lnTo>
                  <a:lnTo>
                    <a:pt x="149049" y="782303"/>
                  </a:lnTo>
                  <a:lnTo>
                    <a:pt x="150015" y="784200"/>
                  </a:lnTo>
                  <a:lnTo>
                    <a:pt x="150946" y="785151"/>
                  </a:lnTo>
                  <a:lnTo>
                    <a:pt x="150946" y="787049"/>
                  </a:lnTo>
                  <a:lnTo>
                    <a:pt x="150946" y="790844"/>
                  </a:lnTo>
                  <a:lnTo>
                    <a:pt x="150015" y="794644"/>
                  </a:lnTo>
                  <a:lnTo>
                    <a:pt x="148118" y="796541"/>
                  </a:lnTo>
                  <a:lnTo>
                    <a:pt x="149049" y="799390"/>
                  </a:lnTo>
                  <a:lnTo>
                    <a:pt x="148118" y="803190"/>
                  </a:lnTo>
                  <a:lnTo>
                    <a:pt x="149049" y="805087"/>
                  </a:lnTo>
                  <a:lnTo>
                    <a:pt x="150015" y="805087"/>
                  </a:lnTo>
                  <a:lnTo>
                    <a:pt x="156644" y="807936"/>
                  </a:lnTo>
                  <a:lnTo>
                    <a:pt x="158541" y="809834"/>
                  </a:lnTo>
                  <a:lnTo>
                    <a:pt x="159493" y="811731"/>
                  </a:lnTo>
                  <a:lnTo>
                    <a:pt x="161390" y="813633"/>
                  </a:lnTo>
                  <a:lnTo>
                    <a:pt x="162341" y="814585"/>
                  </a:lnTo>
                  <a:lnTo>
                    <a:pt x="163293" y="816462"/>
                  </a:lnTo>
                  <a:lnTo>
                    <a:pt x="164239" y="820262"/>
                  </a:lnTo>
                  <a:lnTo>
                    <a:pt x="163293" y="824062"/>
                  </a:lnTo>
                  <a:lnTo>
                    <a:pt x="162341" y="825955"/>
                  </a:lnTo>
                  <a:lnTo>
                    <a:pt x="162341" y="826926"/>
                  </a:lnTo>
                  <a:lnTo>
                    <a:pt x="158541" y="828828"/>
                  </a:lnTo>
                  <a:lnTo>
                    <a:pt x="156644" y="829755"/>
                  </a:lnTo>
                  <a:lnTo>
                    <a:pt x="155712" y="831657"/>
                  </a:lnTo>
                  <a:lnTo>
                    <a:pt x="153815" y="833555"/>
                  </a:lnTo>
                  <a:lnTo>
                    <a:pt x="153815" y="835452"/>
                  </a:lnTo>
                  <a:lnTo>
                    <a:pt x="154741" y="846847"/>
                  </a:lnTo>
                  <a:lnTo>
                    <a:pt x="155712" y="849710"/>
                  </a:lnTo>
                  <a:lnTo>
                    <a:pt x="156644" y="853510"/>
                  </a:lnTo>
                  <a:lnTo>
                    <a:pt x="158541" y="855413"/>
                  </a:lnTo>
                  <a:lnTo>
                    <a:pt x="160439" y="857310"/>
                  </a:lnTo>
                  <a:lnTo>
                    <a:pt x="161390" y="859208"/>
                  </a:lnTo>
                  <a:lnTo>
                    <a:pt x="163293" y="861105"/>
                  </a:lnTo>
                  <a:lnTo>
                    <a:pt x="166136" y="864905"/>
                  </a:lnTo>
                  <a:lnTo>
                    <a:pt x="168039" y="868700"/>
                  </a:lnTo>
                  <a:lnTo>
                    <a:pt x="169936" y="871534"/>
                  </a:lnTo>
                  <a:lnTo>
                    <a:pt x="172785" y="879129"/>
                  </a:lnTo>
                  <a:lnTo>
                    <a:pt x="172785" y="887690"/>
                  </a:lnTo>
                  <a:lnTo>
                    <a:pt x="168039" y="891490"/>
                  </a:lnTo>
                  <a:lnTo>
                    <a:pt x="168039" y="900016"/>
                  </a:lnTo>
                  <a:lnTo>
                    <a:pt x="167087" y="902884"/>
                  </a:lnTo>
                  <a:lnTo>
                    <a:pt x="167087" y="903811"/>
                  </a:lnTo>
                  <a:lnTo>
                    <a:pt x="171834" y="904782"/>
                  </a:lnTo>
                  <a:lnTo>
                    <a:pt x="172785" y="906679"/>
                  </a:lnTo>
                  <a:lnTo>
                    <a:pt x="176585" y="908577"/>
                  </a:lnTo>
                  <a:lnTo>
                    <a:pt x="178482" y="910479"/>
                  </a:lnTo>
                  <a:lnTo>
                    <a:pt x="176585" y="912377"/>
                  </a:lnTo>
                  <a:lnTo>
                    <a:pt x="178482" y="913308"/>
                  </a:lnTo>
                  <a:lnTo>
                    <a:pt x="180380" y="912377"/>
                  </a:lnTo>
                  <a:lnTo>
                    <a:pt x="181331" y="912377"/>
                  </a:lnTo>
                  <a:lnTo>
                    <a:pt x="181331" y="914279"/>
                  </a:lnTo>
                  <a:lnTo>
                    <a:pt x="179429" y="916172"/>
                  </a:lnTo>
                  <a:lnTo>
                    <a:pt x="180380" y="919972"/>
                  </a:lnTo>
                  <a:lnTo>
                    <a:pt x="180380" y="925669"/>
                  </a:lnTo>
                  <a:lnTo>
                    <a:pt x="180380" y="926600"/>
                  </a:lnTo>
                  <a:lnTo>
                    <a:pt x="183228" y="925669"/>
                  </a:lnTo>
                  <a:lnTo>
                    <a:pt x="184180" y="920903"/>
                  </a:lnTo>
                  <a:lnTo>
                    <a:pt x="185126" y="913308"/>
                  </a:lnTo>
                  <a:lnTo>
                    <a:pt x="187028" y="912377"/>
                  </a:lnTo>
                  <a:lnTo>
                    <a:pt x="188926" y="912377"/>
                  </a:lnTo>
                  <a:lnTo>
                    <a:pt x="190823" y="914279"/>
                  </a:lnTo>
                  <a:lnTo>
                    <a:pt x="192726" y="915206"/>
                  </a:lnTo>
                  <a:lnTo>
                    <a:pt x="195574" y="917108"/>
                  </a:lnTo>
                  <a:lnTo>
                    <a:pt x="196521" y="918074"/>
                  </a:lnTo>
                  <a:lnTo>
                    <a:pt x="196521" y="919006"/>
                  </a:lnTo>
                  <a:lnTo>
                    <a:pt x="206018" y="923772"/>
                  </a:lnTo>
                  <a:lnTo>
                    <a:pt x="206964" y="924703"/>
                  </a:lnTo>
                  <a:lnTo>
                    <a:pt x="208862" y="925669"/>
                  </a:lnTo>
                  <a:lnTo>
                    <a:pt x="211715" y="923772"/>
                  </a:lnTo>
                  <a:lnTo>
                    <a:pt x="213613" y="923772"/>
                  </a:lnTo>
                  <a:lnTo>
                    <a:pt x="214559" y="923772"/>
                  </a:lnTo>
                  <a:lnTo>
                    <a:pt x="216462" y="925669"/>
                  </a:lnTo>
                  <a:lnTo>
                    <a:pt x="216462" y="927547"/>
                  </a:lnTo>
                  <a:lnTo>
                    <a:pt x="214559" y="929449"/>
                  </a:lnTo>
                  <a:lnTo>
                    <a:pt x="215510" y="930396"/>
                  </a:lnTo>
                  <a:lnTo>
                    <a:pt x="220257" y="933249"/>
                  </a:lnTo>
                  <a:lnTo>
                    <a:pt x="220257" y="934195"/>
                  </a:lnTo>
                  <a:lnTo>
                    <a:pt x="221208" y="932298"/>
                  </a:lnTo>
                  <a:lnTo>
                    <a:pt x="222154" y="933249"/>
                  </a:lnTo>
                  <a:lnTo>
                    <a:pt x="232603" y="938942"/>
                  </a:lnTo>
                  <a:lnTo>
                    <a:pt x="234500" y="938942"/>
                  </a:lnTo>
                  <a:lnTo>
                    <a:pt x="236398" y="941790"/>
                  </a:lnTo>
                  <a:lnTo>
                    <a:pt x="246841" y="945590"/>
                  </a:lnTo>
                  <a:lnTo>
                    <a:pt x="247792" y="946537"/>
                  </a:lnTo>
                  <a:lnTo>
                    <a:pt x="263933" y="937044"/>
                  </a:lnTo>
                  <a:lnTo>
                    <a:pt x="267733" y="932298"/>
                  </a:lnTo>
                  <a:lnTo>
                    <a:pt x="266782" y="929449"/>
                  </a:lnTo>
                  <a:lnTo>
                    <a:pt x="266782" y="930396"/>
                  </a:lnTo>
                  <a:lnTo>
                    <a:pt x="267733" y="932298"/>
                  </a:lnTo>
                  <a:lnTo>
                    <a:pt x="272479" y="932298"/>
                  </a:lnTo>
                  <a:lnTo>
                    <a:pt x="280074" y="919972"/>
                  </a:lnTo>
                  <a:lnTo>
                    <a:pt x="281026" y="918074"/>
                  </a:lnTo>
                  <a:lnTo>
                    <a:pt x="273431" y="915206"/>
                  </a:lnTo>
                  <a:lnTo>
                    <a:pt x="270577" y="917108"/>
                  </a:lnTo>
                  <a:lnTo>
                    <a:pt x="269631" y="918074"/>
                  </a:lnTo>
                  <a:lnTo>
                    <a:pt x="268680" y="919972"/>
                  </a:lnTo>
                  <a:lnTo>
                    <a:pt x="266782" y="920903"/>
                  </a:lnTo>
                  <a:lnTo>
                    <a:pt x="262982" y="919006"/>
                  </a:lnTo>
                  <a:lnTo>
                    <a:pt x="259187" y="921874"/>
                  </a:lnTo>
                  <a:lnTo>
                    <a:pt x="257285" y="923772"/>
                  </a:lnTo>
                  <a:lnTo>
                    <a:pt x="257285" y="923772"/>
                  </a:lnTo>
                  <a:lnTo>
                    <a:pt x="254441" y="922801"/>
                  </a:lnTo>
                  <a:lnTo>
                    <a:pt x="253490" y="922801"/>
                  </a:lnTo>
                  <a:lnTo>
                    <a:pt x="252539" y="920903"/>
                  </a:lnTo>
                  <a:lnTo>
                    <a:pt x="251592" y="917108"/>
                  </a:lnTo>
                  <a:lnTo>
                    <a:pt x="250641" y="913308"/>
                  </a:lnTo>
                  <a:lnTo>
                    <a:pt x="251592" y="910479"/>
                  </a:lnTo>
                  <a:lnTo>
                    <a:pt x="252539" y="909513"/>
                  </a:lnTo>
                  <a:lnTo>
                    <a:pt x="250641" y="906679"/>
                  </a:lnTo>
                  <a:lnTo>
                    <a:pt x="250641" y="899085"/>
                  </a:lnTo>
                  <a:lnTo>
                    <a:pt x="248744" y="897182"/>
                  </a:lnTo>
                  <a:lnTo>
                    <a:pt x="247792" y="898119"/>
                  </a:lnTo>
                  <a:lnTo>
                    <a:pt x="246841" y="900982"/>
                  </a:lnTo>
                  <a:lnTo>
                    <a:pt x="244944" y="901913"/>
                  </a:lnTo>
                  <a:lnTo>
                    <a:pt x="244944" y="904782"/>
                  </a:lnTo>
                  <a:lnTo>
                    <a:pt x="243046" y="905713"/>
                  </a:lnTo>
                  <a:lnTo>
                    <a:pt x="237349" y="904782"/>
                  </a:lnTo>
                  <a:lnTo>
                    <a:pt x="234500" y="896216"/>
                  </a:lnTo>
                  <a:lnTo>
                    <a:pt x="234500" y="893387"/>
                  </a:lnTo>
                  <a:lnTo>
                    <a:pt x="232603" y="886724"/>
                  </a:lnTo>
                  <a:lnTo>
                    <a:pt x="230705" y="885797"/>
                  </a:lnTo>
                  <a:lnTo>
                    <a:pt x="228803" y="886724"/>
                  </a:lnTo>
                  <a:lnTo>
                    <a:pt x="226905" y="887690"/>
                  </a:lnTo>
                  <a:lnTo>
                    <a:pt x="223105" y="888621"/>
                  </a:lnTo>
                  <a:lnTo>
                    <a:pt x="222154" y="888621"/>
                  </a:lnTo>
                  <a:lnTo>
                    <a:pt x="223105" y="874403"/>
                  </a:lnTo>
                  <a:lnTo>
                    <a:pt x="224057" y="872500"/>
                  </a:lnTo>
                  <a:lnTo>
                    <a:pt x="225008" y="871534"/>
                  </a:lnTo>
                  <a:lnTo>
                    <a:pt x="225954" y="870603"/>
                  </a:lnTo>
                  <a:lnTo>
                    <a:pt x="224057" y="868700"/>
                  </a:lnTo>
                  <a:lnTo>
                    <a:pt x="222154" y="869632"/>
                  </a:lnTo>
                  <a:lnTo>
                    <a:pt x="219310" y="868700"/>
                  </a:lnTo>
                  <a:lnTo>
                    <a:pt x="219310" y="864905"/>
                  </a:lnTo>
                  <a:lnTo>
                    <a:pt x="220257" y="863008"/>
                  </a:lnTo>
                  <a:lnTo>
                    <a:pt x="221208" y="863008"/>
                  </a:lnTo>
                  <a:lnTo>
                    <a:pt x="216462" y="863008"/>
                  </a:lnTo>
                  <a:lnTo>
                    <a:pt x="213613" y="863934"/>
                  </a:lnTo>
                  <a:lnTo>
                    <a:pt x="213613" y="866808"/>
                  </a:lnTo>
                  <a:lnTo>
                    <a:pt x="212662" y="868700"/>
                  </a:lnTo>
                  <a:lnTo>
                    <a:pt x="211715" y="869632"/>
                  </a:lnTo>
                  <a:lnTo>
                    <a:pt x="210764" y="874403"/>
                  </a:lnTo>
                  <a:lnTo>
                    <a:pt x="208862" y="874403"/>
                  </a:lnTo>
                  <a:lnTo>
                    <a:pt x="206018" y="874403"/>
                  </a:lnTo>
                  <a:lnTo>
                    <a:pt x="205067" y="872500"/>
                  </a:lnTo>
                  <a:lnTo>
                    <a:pt x="205067" y="873426"/>
                  </a:lnTo>
                  <a:lnTo>
                    <a:pt x="204116" y="875329"/>
                  </a:lnTo>
                  <a:lnTo>
                    <a:pt x="202218" y="876305"/>
                  </a:lnTo>
                  <a:lnTo>
                    <a:pt x="200321" y="880095"/>
                  </a:lnTo>
                  <a:lnTo>
                    <a:pt x="199369" y="881026"/>
                  </a:lnTo>
                  <a:lnTo>
                    <a:pt x="197472" y="882924"/>
                  </a:lnTo>
                  <a:lnTo>
                    <a:pt x="196521" y="882924"/>
                  </a:lnTo>
                  <a:lnTo>
                    <a:pt x="194623" y="881997"/>
                  </a:lnTo>
                  <a:lnTo>
                    <a:pt x="193672" y="879129"/>
                  </a:lnTo>
                  <a:lnTo>
                    <a:pt x="191775" y="877226"/>
                  </a:lnTo>
                  <a:lnTo>
                    <a:pt x="190823" y="875329"/>
                  </a:lnTo>
                  <a:lnTo>
                    <a:pt x="190823" y="874403"/>
                  </a:lnTo>
                  <a:lnTo>
                    <a:pt x="186077" y="873426"/>
                  </a:lnTo>
                  <a:lnTo>
                    <a:pt x="186077" y="869632"/>
                  </a:lnTo>
                  <a:lnTo>
                    <a:pt x="187975" y="869632"/>
                  </a:lnTo>
                  <a:lnTo>
                    <a:pt x="188926" y="869632"/>
                  </a:lnTo>
                  <a:lnTo>
                    <a:pt x="187028" y="855413"/>
                  </a:lnTo>
                  <a:lnTo>
                    <a:pt x="185126" y="848744"/>
                  </a:lnTo>
                  <a:lnTo>
                    <a:pt x="184180" y="845916"/>
                  </a:lnTo>
                  <a:lnTo>
                    <a:pt x="184180" y="844018"/>
                  </a:lnTo>
                  <a:lnTo>
                    <a:pt x="186077" y="843052"/>
                  </a:lnTo>
                  <a:lnTo>
                    <a:pt x="187975" y="844944"/>
                  </a:lnTo>
                  <a:lnTo>
                    <a:pt x="188926" y="847818"/>
                  </a:lnTo>
                  <a:lnTo>
                    <a:pt x="191775" y="845916"/>
                  </a:lnTo>
                  <a:lnTo>
                    <a:pt x="191775" y="844944"/>
                  </a:lnTo>
                  <a:lnTo>
                    <a:pt x="193672" y="844944"/>
                  </a:lnTo>
                  <a:lnTo>
                    <a:pt x="193672" y="849710"/>
                  </a:lnTo>
                  <a:lnTo>
                    <a:pt x="191775" y="851613"/>
                  </a:lnTo>
                  <a:lnTo>
                    <a:pt x="188926" y="853510"/>
                  </a:lnTo>
                  <a:lnTo>
                    <a:pt x="190823" y="854442"/>
                  </a:lnTo>
                  <a:lnTo>
                    <a:pt x="190823" y="855413"/>
                  </a:lnTo>
                  <a:lnTo>
                    <a:pt x="195574" y="858242"/>
                  </a:lnTo>
                  <a:lnTo>
                    <a:pt x="199369" y="858242"/>
                  </a:lnTo>
                  <a:lnTo>
                    <a:pt x="200321" y="858242"/>
                  </a:lnTo>
                  <a:lnTo>
                    <a:pt x="201272" y="855413"/>
                  </a:lnTo>
                  <a:lnTo>
                    <a:pt x="200321" y="844944"/>
                  </a:lnTo>
                  <a:lnTo>
                    <a:pt x="201272" y="839252"/>
                  </a:lnTo>
                  <a:lnTo>
                    <a:pt x="201272" y="838321"/>
                  </a:lnTo>
                  <a:lnTo>
                    <a:pt x="200321" y="836423"/>
                  </a:lnTo>
                  <a:lnTo>
                    <a:pt x="197472" y="833555"/>
                  </a:lnTo>
                  <a:lnTo>
                    <a:pt x="195574" y="831657"/>
                  </a:lnTo>
                  <a:lnTo>
                    <a:pt x="195574" y="830721"/>
                  </a:lnTo>
                  <a:lnTo>
                    <a:pt x="195574" y="829755"/>
                  </a:lnTo>
                  <a:lnTo>
                    <a:pt x="198418" y="830721"/>
                  </a:lnTo>
                  <a:lnTo>
                    <a:pt x="201272" y="832623"/>
                  </a:lnTo>
                  <a:lnTo>
                    <a:pt x="204116" y="834521"/>
                  </a:lnTo>
                  <a:lnTo>
                    <a:pt x="205067" y="836423"/>
                  </a:lnTo>
                  <a:lnTo>
                    <a:pt x="206018" y="838321"/>
                  </a:lnTo>
                  <a:lnTo>
                    <a:pt x="206018" y="838321"/>
                  </a:lnTo>
                  <a:lnTo>
                    <a:pt x="207916" y="837350"/>
                  </a:lnTo>
                  <a:lnTo>
                    <a:pt x="208862" y="834521"/>
                  </a:lnTo>
                  <a:lnTo>
                    <a:pt x="208862" y="833555"/>
                  </a:lnTo>
                  <a:lnTo>
                    <a:pt x="206964" y="829755"/>
                  </a:lnTo>
                  <a:lnTo>
                    <a:pt x="204116" y="828828"/>
                  </a:lnTo>
                  <a:lnTo>
                    <a:pt x="202218" y="824062"/>
                  </a:lnTo>
                  <a:lnTo>
                    <a:pt x="201272" y="824062"/>
                  </a:lnTo>
                  <a:lnTo>
                    <a:pt x="194623" y="822160"/>
                  </a:lnTo>
                  <a:lnTo>
                    <a:pt x="192726" y="821228"/>
                  </a:lnTo>
                  <a:lnTo>
                    <a:pt x="191775" y="819331"/>
                  </a:lnTo>
                  <a:lnTo>
                    <a:pt x="189877" y="816462"/>
                  </a:lnTo>
                  <a:lnTo>
                    <a:pt x="187975" y="817433"/>
                  </a:lnTo>
                  <a:lnTo>
                    <a:pt x="184180" y="819331"/>
                  </a:lnTo>
                  <a:lnTo>
                    <a:pt x="183228" y="822160"/>
                  </a:lnTo>
                  <a:lnTo>
                    <a:pt x="182282" y="825028"/>
                  </a:lnTo>
                  <a:lnTo>
                    <a:pt x="181331" y="828828"/>
                  </a:lnTo>
                  <a:lnTo>
                    <a:pt x="185126" y="839252"/>
                  </a:lnTo>
                  <a:lnTo>
                    <a:pt x="170887" y="850647"/>
                  </a:lnTo>
                  <a:lnTo>
                    <a:pt x="160439" y="832623"/>
                  </a:lnTo>
                  <a:lnTo>
                    <a:pt x="174682" y="828828"/>
                  </a:lnTo>
                  <a:lnTo>
                    <a:pt x="181331" y="823126"/>
                  </a:lnTo>
                  <a:lnTo>
                    <a:pt x="182282" y="818360"/>
                  </a:lnTo>
                  <a:lnTo>
                    <a:pt x="183228" y="817433"/>
                  </a:lnTo>
                  <a:lnTo>
                    <a:pt x="184180" y="814585"/>
                  </a:lnTo>
                  <a:lnTo>
                    <a:pt x="186077" y="810785"/>
                  </a:lnTo>
                  <a:lnTo>
                    <a:pt x="195574" y="810785"/>
                  </a:lnTo>
                  <a:lnTo>
                    <a:pt x="196521" y="812687"/>
                  </a:lnTo>
                  <a:lnTo>
                    <a:pt x="200321" y="813633"/>
                  </a:lnTo>
                  <a:lnTo>
                    <a:pt x="200321" y="814585"/>
                  </a:lnTo>
                  <a:lnTo>
                    <a:pt x="201272" y="815531"/>
                  </a:lnTo>
                  <a:lnTo>
                    <a:pt x="203164" y="815531"/>
                  </a:lnTo>
                  <a:lnTo>
                    <a:pt x="205067" y="809834"/>
                  </a:lnTo>
                  <a:lnTo>
                    <a:pt x="206018" y="809834"/>
                  </a:lnTo>
                  <a:lnTo>
                    <a:pt x="207916" y="814585"/>
                  </a:lnTo>
                  <a:lnTo>
                    <a:pt x="209813" y="817433"/>
                  </a:lnTo>
                  <a:lnTo>
                    <a:pt x="210764" y="819331"/>
                  </a:lnTo>
                  <a:lnTo>
                    <a:pt x="210764" y="821228"/>
                  </a:lnTo>
                  <a:lnTo>
                    <a:pt x="211715" y="819331"/>
                  </a:lnTo>
                  <a:lnTo>
                    <a:pt x="212662" y="820262"/>
                  </a:lnTo>
                  <a:lnTo>
                    <a:pt x="213613" y="821228"/>
                  </a:lnTo>
                  <a:lnTo>
                    <a:pt x="214559" y="823126"/>
                  </a:lnTo>
                  <a:lnTo>
                    <a:pt x="215510" y="827857"/>
                  </a:lnTo>
                  <a:lnTo>
                    <a:pt x="219310" y="830721"/>
                  </a:lnTo>
                  <a:lnTo>
                    <a:pt x="217408" y="837350"/>
                  </a:lnTo>
                  <a:lnTo>
                    <a:pt x="218359" y="839252"/>
                  </a:lnTo>
                  <a:lnTo>
                    <a:pt x="219310" y="842115"/>
                  </a:lnTo>
                  <a:lnTo>
                    <a:pt x="220257" y="841149"/>
                  </a:lnTo>
                  <a:lnTo>
                    <a:pt x="224057" y="840218"/>
                  </a:lnTo>
                  <a:lnTo>
                    <a:pt x="225954" y="840218"/>
                  </a:lnTo>
                  <a:lnTo>
                    <a:pt x="226905" y="838321"/>
                  </a:lnTo>
                  <a:lnTo>
                    <a:pt x="229754" y="839252"/>
                  </a:lnTo>
                  <a:lnTo>
                    <a:pt x="231651" y="841149"/>
                  </a:lnTo>
                  <a:lnTo>
                    <a:pt x="231651" y="838321"/>
                  </a:lnTo>
                  <a:lnTo>
                    <a:pt x="229754" y="835452"/>
                  </a:lnTo>
                  <a:lnTo>
                    <a:pt x="231651" y="831657"/>
                  </a:lnTo>
                  <a:lnTo>
                    <a:pt x="235451" y="826926"/>
                  </a:lnTo>
                  <a:lnTo>
                    <a:pt x="235451" y="824062"/>
                  </a:lnTo>
                  <a:lnTo>
                    <a:pt x="238300" y="824062"/>
                  </a:lnTo>
                  <a:lnTo>
                    <a:pt x="239246" y="825028"/>
                  </a:lnTo>
                  <a:lnTo>
                    <a:pt x="240198" y="825955"/>
                  </a:lnTo>
                  <a:lnTo>
                    <a:pt x="240198" y="827857"/>
                  </a:lnTo>
                  <a:lnTo>
                    <a:pt x="241144" y="830721"/>
                  </a:lnTo>
                  <a:lnTo>
                    <a:pt x="243046" y="827857"/>
                  </a:lnTo>
                  <a:lnTo>
                    <a:pt x="243046" y="825955"/>
                  </a:lnTo>
                  <a:lnTo>
                    <a:pt x="244944" y="823126"/>
                  </a:lnTo>
                  <a:lnTo>
                    <a:pt x="245895" y="822160"/>
                  </a:lnTo>
                  <a:lnTo>
                    <a:pt x="248744" y="823126"/>
                  </a:lnTo>
                  <a:lnTo>
                    <a:pt x="249695" y="824062"/>
                  </a:lnTo>
                  <a:lnTo>
                    <a:pt x="251592" y="825955"/>
                  </a:lnTo>
                  <a:lnTo>
                    <a:pt x="254441" y="825955"/>
                  </a:lnTo>
                  <a:lnTo>
                    <a:pt x="256339" y="825955"/>
                  </a:lnTo>
                  <a:lnTo>
                    <a:pt x="257285" y="826926"/>
                  </a:lnTo>
                  <a:lnTo>
                    <a:pt x="257285" y="829755"/>
                  </a:lnTo>
                  <a:lnTo>
                    <a:pt x="256339" y="834521"/>
                  </a:lnTo>
                  <a:lnTo>
                    <a:pt x="254441" y="834521"/>
                  </a:lnTo>
                  <a:lnTo>
                    <a:pt x="253490" y="834521"/>
                  </a:lnTo>
                  <a:lnTo>
                    <a:pt x="251592" y="835452"/>
                  </a:lnTo>
                  <a:lnTo>
                    <a:pt x="247792" y="838321"/>
                  </a:lnTo>
                  <a:lnTo>
                    <a:pt x="245895" y="842115"/>
                  </a:lnTo>
                  <a:lnTo>
                    <a:pt x="244944" y="842115"/>
                  </a:lnTo>
                  <a:lnTo>
                    <a:pt x="244944" y="842115"/>
                  </a:lnTo>
                  <a:lnTo>
                    <a:pt x="243046" y="844018"/>
                  </a:lnTo>
                  <a:lnTo>
                    <a:pt x="243046" y="845916"/>
                  </a:lnTo>
                  <a:lnTo>
                    <a:pt x="244944" y="847818"/>
                  </a:lnTo>
                  <a:lnTo>
                    <a:pt x="245895" y="848744"/>
                  </a:lnTo>
                  <a:lnTo>
                    <a:pt x="244944" y="855413"/>
                  </a:lnTo>
                  <a:lnTo>
                    <a:pt x="243997" y="855413"/>
                  </a:lnTo>
                  <a:lnTo>
                    <a:pt x="242095" y="854442"/>
                  </a:lnTo>
                  <a:lnTo>
                    <a:pt x="240198" y="855413"/>
                  </a:lnTo>
                  <a:lnTo>
                    <a:pt x="236398" y="860139"/>
                  </a:lnTo>
                  <a:lnTo>
                    <a:pt x="234500" y="861105"/>
                  </a:lnTo>
                  <a:lnTo>
                    <a:pt x="236398" y="863934"/>
                  </a:lnTo>
                  <a:lnTo>
                    <a:pt x="237349" y="866808"/>
                  </a:lnTo>
                  <a:lnTo>
                    <a:pt x="239246" y="867734"/>
                  </a:lnTo>
                  <a:lnTo>
                    <a:pt x="242095" y="870603"/>
                  </a:lnTo>
                  <a:lnTo>
                    <a:pt x="243997" y="871534"/>
                  </a:lnTo>
                  <a:lnTo>
                    <a:pt x="246841" y="871534"/>
                  </a:lnTo>
                  <a:lnTo>
                    <a:pt x="248744" y="868700"/>
                  </a:lnTo>
                  <a:lnTo>
                    <a:pt x="250641" y="867734"/>
                  </a:lnTo>
                  <a:lnTo>
                    <a:pt x="253490" y="868700"/>
                  </a:lnTo>
                  <a:lnTo>
                    <a:pt x="253490" y="872500"/>
                  </a:lnTo>
                  <a:lnTo>
                    <a:pt x="252539" y="874403"/>
                  </a:lnTo>
                  <a:lnTo>
                    <a:pt x="254441" y="878197"/>
                  </a:lnTo>
                  <a:lnTo>
                    <a:pt x="261085" y="878197"/>
                  </a:lnTo>
                  <a:lnTo>
                    <a:pt x="261085" y="879129"/>
                  </a:lnTo>
                  <a:lnTo>
                    <a:pt x="262036" y="883895"/>
                  </a:lnTo>
                  <a:lnTo>
                    <a:pt x="264880" y="884821"/>
                  </a:lnTo>
                  <a:lnTo>
                    <a:pt x="266782" y="885797"/>
                  </a:lnTo>
                  <a:lnTo>
                    <a:pt x="267733" y="886724"/>
                  </a:lnTo>
                  <a:lnTo>
                    <a:pt x="270577" y="885797"/>
                  </a:lnTo>
                  <a:lnTo>
                    <a:pt x="274377" y="888621"/>
                  </a:lnTo>
                  <a:lnTo>
                    <a:pt x="276274" y="888621"/>
                  </a:lnTo>
                  <a:lnTo>
                    <a:pt x="289567" y="890524"/>
                  </a:lnTo>
                  <a:lnTo>
                    <a:pt x="290518" y="891490"/>
                  </a:lnTo>
                  <a:lnTo>
                    <a:pt x="292420" y="892416"/>
                  </a:lnTo>
                  <a:lnTo>
                    <a:pt x="296215" y="894318"/>
                  </a:lnTo>
                  <a:lnTo>
                    <a:pt x="300962" y="892416"/>
                  </a:lnTo>
                  <a:lnTo>
                    <a:pt x="301913" y="892416"/>
                  </a:lnTo>
                  <a:lnTo>
                    <a:pt x="304761" y="896216"/>
                  </a:lnTo>
                  <a:lnTo>
                    <a:pt x="306659" y="898119"/>
                  </a:lnTo>
                  <a:lnTo>
                    <a:pt x="310459" y="898119"/>
                  </a:lnTo>
                  <a:lnTo>
                    <a:pt x="314254" y="901913"/>
                  </a:lnTo>
                  <a:lnTo>
                    <a:pt x="314254" y="902884"/>
                  </a:lnTo>
                  <a:lnTo>
                    <a:pt x="314254" y="903811"/>
                  </a:lnTo>
                  <a:lnTo>
                    <a:pt x="320902" y="902884"/>
                  </a:lnTo>
                  <a:lnTo>
                    <a:pt x="321849" y="900982"/>
                  </a:lnTo>
                  <a:lnTo>
                    <a:pt x="323751" y="897182"/>
                  </a:lnTo>
                  <a:lnTo>
                    <a:pt x="325649" y="896216"/>
                  </a:lnTo>
                  <a:lnTo>
                    <a:pt x="326595" y="894318"/>
                  </a:lnTo>
                  <a:lnTo>
                    <a:pt x="325649" y="892416"/>
                  </a:lnTo>
                  <a:lnTo>
                    <a:pt x="325649" y="892416"/>
                  </a:lnTo>
                  <a:lnTo>
                    <a:pt x="324697" y="890524"/>
                  </a:lnTo>
                  <a:lnTo>
                    <a:pt x="323751" y="891490"/>
                  </a:lnTo>
                  <a:lnTo>
                    <a:pt x="322800" y="892416"/>
                  </a:lnTo>
                  <a:lnTo>
                    <a:pt x="319951" y="893387"/>
                  </a:lnTo>
                  <a:lnTo>
                    <a:pt x="315205" y="891490"/>
                  </a:lnTo>
                  <a:lnTo>
                    <a:pt x="315205" y="890524"/>
                  </a:lnTo>
                  <a:lnTo>
                    <a:pt x="314254" y="885797"/>
                  </a:lnTo>
                  <a:lnTo>
                    <a:pt x="313303" y="881026"/>
                  </a:lnTo>
                  <a:lnTo>
                    <a:pt x="313303" y="879129"/>
                  </a:lnTo>
                  <a:lnTo>
                    <a:pt x="321849" y="879129"/>
                  </a:lnTo>
                  <a:lnTo>
                    <a:pt x="337990" y="881026"/>
                  </a:lnTo>
                  <a:lnTo>
                    <a:pt x="337990" y="888621"/>
                  </a:lnTo>
                  <a:lnTo>
                    <a:pt x="337043" y="891490"/>
                  </a:lnTo>
                  <a:lnTo>
                    <a:pt x="341790" y="891490"/>
                  </a:lnTo>
                  <a:lnTo>
                    <a:pt x="344638" y="891490"/>
                  </a:lnTo>
                  <a:lnTo>
                    <a:pt x="345585" y="891490"/>
                  </a:lnTo>
                  <a:lnTo>
                    <a:pt x="347487" y="892416"/>
                  </a:lnTo>
                  <a:lnTo>
                    <a:pt x="349385" y="893387"/>
                  </a:lnTo>
                  <a:lnTo>
                    <a:pt x="351282" y="893387"/>
                  </a:lnTo>
                  <a:lnTo>
                    <a:pt x="353184" y="894318"/>
                  </a:lnTo>
                  <a:lnTo>
                    <a:pt x="355082" y="895290"/>
                  </a:lnTo>
                  <a:lnTo>
                    <a:pt x="357931" y="895290"/>
                  </a:lnTo>
                  <a:lnTo>
                    <a:pt x="366457" y="900016"/>
                  </a:lnTo>
                  <a:lnTo>
                    <a:pt x="366457" y="900982"/>
                  </a:lnTo>
                  <a:lnTo>
                    <a:pt x="370252" y="900982"/>
                  </a:lnTo>
                  <a:lnTo>
                    <a:pt x="375018" y="900982"/>
                  </a:lnTo>
                  <a:lnTo>
                    <a:pt x="383549" y="900016"/>
                  </a:lnTo>
                  <a:lnTo>
                    <a:pt x="384515" y="900016"/>
                  </a:lnTo>
                  <a:lnTo>
                    <a:pt x="386413" y="900982"/>
                  </a:lnTo>
                  <a:lnTo>
                    <a:pt x="391144" y="900982"/>
                  </a:lnTo>
                  <a:lnTo>
                    <a:pt x="393041" y="900982"/>
                  </a:lnTo>
                  <a:lnTo>
                    <a:pt x="394008" y="902884"/>
                  </a:lnTo>
                  <a:lnTo>
                    <a:pt x="394939" y="902884"/>
                  </a:lnTo>
                  <a:lnTo>
                    <a:pt x="400636" y="898119"/>
                  </a:lnTo>
                  <a:lnTo>
                    <a:pt x="398739" y="897182"/>
                  </a:lnTo>
                  <a:lnTo>
                    <a:pt x="396841" y="892416"/>
                  </a:lnTo>
                  <a:lnTo>
                    <a:pt x="395890" y="892416"/>
                  </a:lnTo>
                  <a:lnTo>
                    <a:pt x="395890" y="891490"/>
                  </a:lnTo>
                  <a:lnTo>
                    <a:pt x="392110" y="889587"/>
                  </a:lnTo>
                  <a:lnTo>
                    <a:pt x="392110" y="889587"/>
                  </a:lnTo>
                  <a:lnTo>
                    <a:pt x="390213" y="891490"/>
                  </a:lnTo>
                  <a:lnTo>
                    <a:pt x="387344" y="892416"/>
                  </a:lnTo>
                  <a:lnTo>
                    <a:pt x="385447" y="892416"/>
                  </a:lnTo>
                  <a:lnTo>
                    <a:pt x="378818" y="892416"/>
                  </a:lnTo>
                  <a:lnTo>
                    <a:pt x="375018" y="891490"/>
                  </a:lnTo>
                  <a:lnTo>
                    <a:pt x="374052" y="890524"/>
                  </a:lnTo>
                  <a:lnTo>
                    <a:pt x="374052" y="889587"/>
                  </a:lnTo>
                  <a:lnTo>
                    <a:pt x="370252" y="887690"/>
                  </a:lnTo>
                  <a:lnTo>
                    <a:pt x="367423" y="886724"/>
                  </a:lnTo>
                  <a:lnTo>
                    <a:pt x="366457" y="885797"/>
                  </a:lnTo>
                  <a:lnTo>
                    <a:pt x="366457" y="884821"/>
                  </a:lnTo>
                  <a:lnTo>
                    <a:pt x="364574" y="883895"/>
                  </a:lnTo>
                  <a:lnTo>
                    <a:pt x="363628" y="881997"/>
                  </a:lnTo>
                  <a:lnTo>
                    <a:pt x="362677" y="878197"/>
                  </a:lnTo>
                  <a:lnTo>
                    <a:pt x="360779" y="877226"/>
                  </a:lnTo>
                  <a:lnTo>
                    <a:pt x="356033" y="877226"/>
                  </a:lnTo>
                  <a:lnTo>
                    <a:pt x="355082" y="877226"/>
                  </a:lnTo>
                  <a:lnTo>
                    <a:pt x="352233" y="877226"/>
                  </a:lnTo>
                  <a:lnTo>
                    <a:pt x="350336" y="875329"/>
                  </a:lnTo>
                  <a:lnTo>
                    <a:pt x="348438" y="873426"/>
                  </a:lnTo>
                  <a:lnTo>
                    <a:pt x="347487" y="869632"/>
                  </a:lnTo>
                  <a:lnTo>
                    <a:pt x="345585" y="867734"/>
                  </a:lnTo>
                  <a:lnTo>
                    <a:pt x="345585" y="866808"/>
                  </a:lnTo>
                  <a:lnTo>
                    <a:pt x="344638" y="863934"/>
                  </a:lnTo>
                  <a:lnTo>
                    <a:pt x="344638" y="858242"/>
                  </a:lnTo>
                  <a:lnTo>
                    <a:pt x="332292" y="844944"/>
                  </a:lnTo>
                  <a:lnTo>
                    <a:pt x="324697" y="829755"/>
                  </a:lnTo>
                  <a:lnTo>
                    <a:pt x="311405" y="812687"/>
                  </a:lnTo>
                  <a:lnTo>
                    <a:pt x="299064" y="797492"/>
                  </a:lnTo>
                  <a:lnTo>
                    <a:pt x="291469" y="787995"/>
                  </a:lnTo>
                  <a:lnTo>
                    <a:pt x="277226" y="792741"/>
                  </a:lnTo>
                  <a:lnTo>
                    <a:pt x="276274" y="795590"/>
                  </a:lnTo>
                  <a:lnTo>
                    <a:pt x="273431" y="789898"/>
                  </a:lnTo>
                  <a:lnTo>
                    <a:pt x="270577" y="787049"/>
                  </a:lnTo>
                  <a:lnTo>
                    <a:pt x="269631" y="786098"/>
                  </a:lnTo>
                  <a:lnTo>
                    <a:pt x="244944" y="791795"/>
                  </a:lnTo>
                  <a:lnTo>
                    <a:pt x="244944" y="794644"/>
                  </a:lnTo>
                  <a:lnTo>
                    <a:pt x="243997" y="796541"/>
                  </a:lnTo>
                  <a:lnTo>
                    <a:pt x="237349" y="798444"/>
                  </a:lnTo>
                  <a:lnTo>
                    <a:pt x="235451" y="799390"/>
                  </a:lnTo>
                  <a:lnTo>
                    <a:pt x="232603" y="799390"/>
                  </a:lnTo>
                  <a:lnTo>
                    <a:pt x="228803" y="799390"/>
                  </a:lnTo>
                  <a:lnTo>
                    <a:pt x="232603" y="790844"/>
                  </a:lnTo>
                  <a:lnTo>
                    <a:pt x="236398" y="791795"/>
                  </a:lnTo>
                  <a:lnTo>
                    <a:pt x="238300" y="793697"/>
                  </a:lnTo>
                  <a:lnTo>
                    <a:pt x="238300" y="793697"/>
                  </a:lnTo>
                  <a:lnTo>
                    <a:pt x="239246" y="792741"/>
                  </a:lnTo>
                  <a:lnTo>
                    <a:pt x="243046" y="788946"/>
                  </a:lnTo>
                  <a:lnTo>
                    <a:pt x="246841" y="786098"/>
                  </a:lnTo>
                  <a:lnTo>
                    <a:pt x="248744" y="781347"/>
                  </a:lnTo>
                  <a:lnTo>
                    <a:pt x="233549" y="782303"/>
                  </a:lnTo>
                  <a:lnTo>
                    <a:pt x="223105" y="787049"/>
                  </a:lnTo>
                  <a:lnTo>
                    <a:pt x="221208" y="783249"/>
                  </a:lnTo>
                  <a:lnTo>
                    <a:pt x="219310" y="783249"/>
                  </a:lnTo>
                  <a:lnTo>
                    <a:pt x="217408" y="782303"/>
                  </a:lnTo>
                  <a:lnTo>
                    <a:pt x="203164" y="791795"/>
                  </a:lnTo>
                  <a:lnTo>
                    <a:pt x="191775" y="791795"/>
                  </a:lnTo>
                  <a:lnTo>
                    <a:pt x="175634" y="779454"/>
                  </a:lnTo>
                  <a:lnTo>
                    <a:pt x="178482" y="776600"/>
                  </a:lnTo>
                  <a:lnTo>
                    <a:pt x="177531" y="774708"/>
                  </a:lnTo>
                  <a:lnTo>
                    <a:pt x="178482" y="774708"/>
                  </a:lnTo>
                  <a:lnTo>
                    <a:pt x="181331" y="775654"/>
                  </a:lnTo>
                  <a:lnTo>
                    <a:pt x="181331" y="774708"/>
                  </a:lnTo>
                  <a:lnTo>
                    <a:pt x="183228" y="774708"/>
                  </a:lnTo>
                  <a:lnTo>
                    <a:pt x="187975" y="771854"/>
                  </a:lnTo>
                  <a:lnTo>
                    <a:pt x="187028" y="769005"/>
                  </a:lnTo>
                  <a:lnTo>
                    <a:pt x="186077" y="767103"/>
                  </a:lnTo>
                  <a:lnTo>
                    <a:pt x="188926" y="764259"/>
                  </a:lnTo>
                  <a:lnTo>
                    <a:pt x="191775" y="758567"/>
                  </a:lnTo>
                  <a:lnTo>
                    <a:pt x="189877" y="758567"/>
                  </a:lnTo>
                  <a:lnTo>
                    <a:pt x="190823" y="753816"/>
                  </a:lnTo>
                  <a:lnTo>
                    <a:pt x="191775" y="752860"/>
                  </a:lnTo>
                  <a:lnTo>
                    <a:pt x="196521" y="751918"/>
                  </a:lnTo>
                  <a:lnTo>
                    <a:pt x="197472" y="751918"/>
                  </a:lnTo>
                  <a:lnTo>
                    <a:pt x="200321" y="750972"/>
                  </a:lnTo>
                  <a:lnTo>
                    <a:pt x="203164" y="750016"/>
                  </a:lnTo>
                  <a:lnTo>
                    <a:pt x="205067" y="749069"/>
                  </a:lnTo>
                  <a:lnTo>
                    <a:pt x="219310" y="748118"/>
                  </a:lnTo>
                  <a:lnTo>
                    <a:pt x="223105" y="746221"/>
                  </a:lnTo>
                  <a:lnTo>
                    <a:pt x="225954" y="745270"/>
                  </a:lnTo>
                  <a:lnTo>
                    <a:pt x="226905" y="745270"/>
                  </a:lnTo>
                  <a:lnTo>
                    <a:pt x="229754" y="743372"/>
                  </a:lnTo>
                  <a:lnTo>
                    <a:pt x="230705" y="743372"/>
                  </a:lnTo>
                  <a:lnTo>
                    <a:pt x="236398" y="744323"/>
                  </a:lnTo>
                  <a:lnTo>
                    <a:pt x="239246" y="744323"/>
                  </a:lnTo>
                  <a:lnTo>
                    <a:pt x="242095" y="743372"/>
                  </a:lnTo>
                  <a:lnTo>
                    <a:pt x="249695" y="736729"/>
                  </a:lnTo>
                  <a:lnTo>
                    <a:pt x="249695" y="734826"/>
                  </a:lnTo>
                  <a:lnTo>
                    <a:pt x="246841" y="729129"/>
                  </a:lnTo>
                  <a:lnTo>
                    <a:pt x="246841" y="727236"/>
                  </a:lnTo>
                  <a:lnTo>
                    <a:pt x="245895" y="725334"/>
                  </a:lnTo>
                  <a:lnTo>
                    <a:pt x="244944" y="722485"/>
                  </a:lnTo>
                  <a:lnTo>
                    <a:pt x="240198" y="724383"/>
                  </a:lnTo>
                  <a:lnTo>
                    <a:pt x="236398" y="726280"/>
                  </a:lnTo>
                  <a:lnTo>
                    <a:pt x="234500" y="727236"/>
                  </a:lnTo>
                  <a:lnTo>
                    <a:pt x="229754" y="728182"/>
                  </a:lnTo>
                  <a:lnTo>
                    <a:pt x="225954" y="730080"/>
                  </a:lnTo>
                  <a:lnTo>
                    <a:pt x="222154" y="730080"/>
                  </a:lnTo>
                  <a:lnTo>
                    <a:pt x="219310" y="729129"/>
                  </a:lnTo>
                  <a:lnTo>
                    <a:pt x="219310" y="730080"/>
                  </a:lnTo>
                  <a:lnTo>
                    <a:pt x="214559" y="732928"/>
                  </a:lnTo>
                  <a:lnTo>
                    <a:pt x="211715" y="733875"/>
                  </a:lnTo>
                  <a:lnTo>
                    <a:pt x="209813" y="735777"/>
                  </a:lnTo>
                  <a:lnTo>
                    <a:pt x="208862" y="738616"/>
                  </a:lnTo>
                  <a:lnTo>
                    <a:pt x="204116" y="739577"/>
                  </a:lnTo>
                  <a:lnTo>
                    <a:pt x="197472" y="741475"/>
                  </a:lnTo>
                  <a:lnTo>
                    <a:pt x="199369" y="736729"/>
                  </a:lnTo>
                  <a:lnTo>
                    <a:pt x="199369" y="734826"/>
                  </a:lnTo>
                  <a:lnTo>
                    <a:pt x="197472" y="735777"/>
                  </a:lnTo>
                  <a:lnTo>
                    <a:pt x="195574" y="739577"/>
                  </a:lnTo>
                  <a:lnTo>
                    <a:pt x="194623" y="741475"/>
                  </a:lnTo>
                  <a:lnTo>
                    <a:pt x="192726" y="742421"/>
                  </a:lnTo>
                  <a:lnTo>
                    <a:pt x="189877" y="741475"/>
                  </a:lnTo>
                  <a:lnTo>
                    <a:pt x="179429" y="733875"/>
                  </a:lnTo>
                  <a:lnTo>
                    <a:pt x="178482" y="732928"/>
                  </a:lnTo>
                  <a:lnTo>
                    <a:pt x="178482" y="732928"/>
                  </a:lnTo>
                  <a:lnTo>
                    <a:pt x="178482" y="731982"/>
                  </a:lnTo>
                  <a:lnTo>
                    <a:pt x="175634" y="730080"/>
                  </a:lnTo>
                  <a:lnTo>
                    <a:pt x="173731" y="727236"/>
                  </a:lnTo>
                  <a:lnTo>
                    <a:pt x="171834" y="726280"/>
                  </a:lnTo>
                  <a:lnTo>
                    <a:pt x="172785" y="726280"/>
                  </a:lnTo>
                  <a:lnTo>
                    <a:pt x="174682" y="725334"/>
                  </a:lnTo>
                  <a:lnTo>
                    <a:pt x="176585" y="721534"/>
                  </a:lnTo>
                  <a:lnTo>
                    <a:pt x="176585" y="717739"/>
                  </a:lnTo>
                  <a:lnTo>
                    <a:pt x="178482" y="716788"/>
                  </a:lnTo>
                  <a:lnTo>
                    <a:pt x="177531" y="715841"/>
                  </a:lnTo>
                  <a:lnTo>
                    <a:pt x="180380" y="712041"/>
                  </a:lnTo>
                  <a:lnTo>
                    <a:pt x="181331" y="710139"/>
                  </a:lnTo>
                  <a:lnTo>
                    <a:pt x="180380" y="709193"/>
                  </a:lnTo>
                  <a:lnTo>
                    <a:pt x="182282" y="706344"/>
                  </a:lnTo>
                  <a:lnTo>
                    <a:pt x="182282" y="704446"/>
                  </a:lnTo>
                  <a:lnTo>
                    <a:pt x="185126" y="701598"/>
                  </a:lnTo>
                  <a:lnTo>
                    <a:pt x="187028" y="698749"/>
                  </a:lnTo>
                  <a:lnTo>
                    <a:pt x="187028" y="697798"/>
                  </a:lnTo>
                  <a:lnTo>
                    <a:pt x="187028" y="696852"/>
                  </a:lnTo>
                  <a:lnTo>
                    <a:pt x="187975" y="696852"/>
                  </a:lnTo>
                  <a:lnTo>
                    <a:pt x="190823" y="694003"/>
                  </a:lnTo>
                  <a:lnTo>
                    <a:pt x="192726" y="691149"/>
                  </a:lnTo>
                  <a:lnTo>
                    <a:pt x="198418" y="685477"/>
                  </a:lnTo>
                  <a:lnTo>
                    <a:pt x="203164" y="681677"/>
                  </a:lnTo>
                  <a:lnTo>
                    <a:pt x="206018" y="679779"/>
                  </a:lnTo>
                  <a:lnTo>
                    <a:pt x="206964" y="678808"/>
                  </a:lnTo>
                  <a:lnTo>
                    <a:pt x="208862" y="676911"/>
                  </a:lnTo>
                  <a:lnTo>
                    <a:pt x="210764" y="675979"/>
                  </a:lnTo>
                  <a:lnTo>
                    <a:pt x="214559" y="675979"/>
                  </a:lnTo>
                  <a:lnTo>
                    <a:pt x="214559" y="671213"/>
                  </a:lnTo>
                  <a:lnTo>
                    <a:pt x="212662" y="670287"/>
                  </a:lnTo>
                  <a:lnTo>
                    <a:pt x="212662" y="669316"/>
                  </a:lnTo>
                  <a:lnTo>
                    <a:pt x="213613" y="667413"/>
                  </a:lnTo>
                  <a:lnTo>
                    <a:pt x="213613" y="664585"/>
                  </a:lnTo>
                  <a:lnTo>
                    <a:pt x="211715" y="660794"/>
                  </a:lnTo>
                  <a:lnTo>
                    <a:pt x="209813" y="656990"/>
                  </a:lnTo>
                  <a:lnTo>
                    <a:pt x="209813" y="656023"/>
                  </a:lnTo>
                  <a:lnTo>
                    <a:pt x="210764" y="654126"/>
                  </a:lnTo>
                  <a:lnTo>
                    <a:pt x="209813" y="652224"/>
                  </a:lnTo>
                  <a:lnTo>
                    <a:pt x="209813" y="653190"/>
                  </a:lnTo>
                  <a:lnTo>
                    <a:pt x="207916" y="653190"/>
                  </a:lnTo>
                  <a:lnTo>
                    <a:pt x="205067" y="651297"/>
                  </a:lnTo>
                  <a:lnTo>
                    <a:pt x="205067" y="650326"/>
                  </a:lnTo>
                  <a:lnTo>
                    <a:pt x="204116" y="646531"/>
                  </a:lnTo>
                  <a:lnTo>
                    <a:pt x="206018" y="642731"/>
                  </a:lnTo>
                  <a:lnTo>
                    <a:pt x="206964" y="640829"/>
                  </a:lnTo>
                  <a:lnTo>
                    <a:pt x="207916" y="639902"/>
                  </a:lnTo>
                  <a:lnTo>
                    <a:pt x="209813" y="638000"/>
                  </a:lnTo>
                  <a:lnTo>
                    <a:pt x="203164" y="634200"/>
                  </a:lnTo>
                  <a:lnTo>
                    <a:pt x="201272" y="634200"/>
                  </a:lnTo>
                  <a:lnTo>
                    <a:pt x="201272" y="635136"/>
                  </a:lnTo>
                  <a:lnTo>
                    <a:pt x="199369" y="635136"/>
                  </a:lnTo>
                  <a:lnTo>
                    <a:pt x="199369" y="636102"/>
                  </a:lnTo>
                  <a:lnTo>
                    <a:pt x="199369" y="638931"/>
                  </a:lnTo>
                  <a:lnTo>
                    <a:pt x="197472" y="636102"/>
                  </a:lnTo>
                  <a:lnTo>
                    <a:pt x="198418" y="634200"/>
                  </a:lnTo>
                  <a:lnTo>
                    <a:pt x="200321" y="631336"/>
                  </a:lnTo>
                  <a:lnTo>
                    <a:pt x="199369" y="627542"/>
                  </a:lnTo>
                  <a:lnTo>
                    <a:pt x="199369" y="625639"/>
                  </a:lnTo>
                  <a:lnTo>
                    <a:pt x="201272" y="624708"/>
                  </a:lnTo>
                  <a:lnTo>
                    <a:pt x="202218" y="622810"/>
                  </a:lnTo>
                  <a:lnTo>
                    <a:pt x="203164" y="620913"/>
                  </a:lnTo>
                  <a:lnTo>
                    <a:pt x="202218" y="618044"/>
                  </a:lnTo>
                  <a:lnTo>
                    <a:pt x="203164" y="616147"/>
                  </a:lnTo>
                  <a:lnTo>
                    <a:pt x="206018" y="618044"/>
                  </a:lnTo>
                  <a:lnTo>
                    <a:pt x="209813" y="615210"/>
                  </a:lnTo>
                  <a:lnTo>
                    <a:pt x="208862" y="613318"/>
                  </a:lnTo>
                  <a:lnTo>
                    <a:pt x="209813" y="612347"/>
                  </a:lnTo>
                  <a:lnTo>
                    <a:pt x="210764" y="610444"/>
                  </a:lnTo>
                  <a:lnTo>
                    <a:pt x="210764" y="609518"/>
                  </a:lnTo>
                  <a:lnTo>
                    <a:pt x="211715" y="607615"/>
                  </a:lnTo>
                  <a:lnTo>
                    <a:pt x="212662" y="604752"/>
                  </a:lnTo>
                  <a:lnTo>
                    <a:pt x="212662" y="602849"/>
                  </a:lnTo>
                  <a:lnTo>
                    <a:pt x="209813" y="600026"/>
                  </a:lnTo>
                  <a:lnTo>
                    <a:pt x="207916" y="598123"/>
                  </a:lnTo>
                  <a:lnTo>
                    <a:pt x="206018" y="596225"/>
                  </a:lnTo>
                  <a:lnTo>
                    <a:pt x="205067" y="596225"/>
                  </a:lnTo>
                  <a:lnTo>
                    <a:pt x="203164" y="596225"/>
                  </a:lnTo>
                  <a:lnTo>
                    <a:pt x="200321" y="584831"/>
                  </a:lnTo>
                  <a:lnTo>
                    <a:pt x="202218" y="582933"/>
                  </a:lnTo>
                  <a:lnTo>
                    <a:pt x="203164" y="582933"/>
                  </a:lnTo>
                  <a:lnTo>
                    <a:pt x="205067" y="581962"/>
                  </a:lnTo>
                  <a:lnTo>
                    <a:pt x="206018" y="581036"/>
                  </a:lnTo>
                  <a:lnTo>
                    <a:pt x="207916" y="579133"/>
                  </a:lnTo>
                  <a:lnTo>
                    <a:pt x="206018" y="576270"/>
                  </a:lnTo>
                  <a:lnTo>
                    <a:pt x="202218" y="575333"/>
                  </a:lnTo>
                  <a:lnTo>
                    <a:pt x="200321" y="574387"/>
                  </a:lnTo>
                  <a:lnTo>
                    <a:pt x="199369" y="573441"/>
                  </a:lnTo>
                  <a:lnTo>
                    <a:pt x="199369" y="572485"/>
                  </a:lnTo>
                  <a:lnTo>
                    <a:pt x="198418" y="568690"/>
                  </a:lnTo>
                  <a:lnTo>
                    <a:pt x="201272" y="557295"/>
                  </a:lnTo>
                  <a:lnTo>
                    <a:pt x="204116" y="550651"/>
                  </a:lnTo>
                  <a:lnTo>
                    <a:pt x="203164" y="547803"/>
                  </a:lnTo>
                  <a:lnTo>
                    <a:pt x="202218" y="545905"/>
                  </a:lnTo>
                  <a:lnTo>
                    <a:pt x="200321" y="544954"/>
                  </a:lnTo>
                  <a:lnTo>
                    <a:pt x="199369" y="544954"/>
                  </a:lnTo>
                  <a:lnTo>
                    <a:pt x="199369" y="544954"/>
                  </a:lnTo>
                  <a:lnTo>
                    <a:pt x="197472" y="544003"/>
                  </a:lnTo>
                  <a:lnTo>
                    <a:pt x="193672" y="543056"/>
                  </a:lnTo>
                  <a:lnTo>
                    <a:pt x="192726" y="541154"/>
                  </a:lnTo>
                  <a:lnTo>
                    <a:pt x="190823" y="539257"/>
                  </a:lnTo>
                  <a:lnTo>
                    <a:pt x="190823" y="538310"/>
                  </a:lnTo>
                  <a:lnTo>
                    <a:pt x="190823" y="537349"/>
                  </a:lnTo>
                  <a:lnTo>
                    <a:pt x="191775" y="531662"/>
                  </a:lnTo>
                  <a:lnTo>
                    <a:pt x="191775" y="529759"/>
                  </a:lnTo>
                  <a:lnTo>
                    <a:pt x="191775" y="523116"/>
                  </a:lnTo>
                  <a:lnTo>
                    <a:pt x="188926" y="521218"/>
                  </a:lnTo>
                  <a:lnTo>
                    <a:pt x="184180" y="511726"/>
                  </a:lnTo>
                  <a:lnTo>
                    <a:pt x="184180" y="512672"/>
                  </a:lnTo>
                  <a:lnTo>
                    <a:pt x="181331" y="519321"/>
                  </a:lnTo>
                  <a:lnTo>
                    <a:pt x="180380" y="527862"/>
                  </a:lnTo>
                  <a:lnTo>
                    <a:pt x="180380" y="528813"/>
                  </a:lnTo>
                  <a:lnTo>
                    <a:pt x="182282" y="531662"/>
                  </a:lnTo>
                  <a:lnTo>
                    <a:pt x="183228" y="533559"/>
                  </a:lnTo>
                  <a:lnTo>
                    <a:pt x="183228" y="535462"/>
                  </a:lnTo>
                  <a:lnTo>
                    <a:pt x="179429" y="539257"/>
                  </a:lnTo>
                  <a:lnTo>
                    <a:pt x="175634" y="540208"/>
                  </a:lnTo>
                  <a:lnTo>
                    <a:pt x="174682" y="542105"/>
                  </a:lnTo>
                  <a:lnTo>
                    <a:pt x="174682" y="544003"/>
                  </a:lnTo>
                  <a:lnTo>
                    <a:pt x="175634" y="545905"/>
                  </a:lnTo>
                  <a:lnTo>
                    <a:pt x="174682" y="549700"/>
                  </a:lnTo>
                  <a:lnTo>
                    <a:pt x="176585" y="549700"/>
                  </a:lnTo>
                  <a:lnTo>
                    <a:pt x="182282" y="549700"/>
                  </a:lnTo>
                  <a:lnTo>
                    <a:pt x="183228" y="551593"/>
                  </a:lnTo>
                  <a:lnTo>
                    <a:pt x="185126" y="553495"/>
                  </a:lnTo>
                  <a:lnTo>
                    <a:pt x="186077" y="554451"/>
                  </a:lnTo>
                  <a:lnTo>
                    <a:pt x="185126" y="558246"/>
                  </a:lnTo>
                  <a:lnTo>
                    <a:pt x="185126" y="563944"/>
                  </a:lnTo>
                  <a:lnTo>
                    <a:pt x="185126" y="564890"/>
                  </a:lnTo>
                  <a:lnTo>
                    <a:pt x="183228" y="565836"/>
                  </a:lnTo>
                  <a:lnTo>
                    <a:pt x="185126" y="571538"/>
                  </a:lnTo>
                  <a:lnTo>
                    <a:pt x="186077" y="570587"/>
                  </a:lnTo>
                  <a:lnTo>
                    <a:pt x="187028" y="571538"/>
                  </a:lnTo>
                  <a:lnTo>
                    <a:pt x="184180" y="575333"/>
                  </a:lnTo>
                  <a:lnTo>
                    <a:pt x="183228" y="576270"/>
                  </a:lnTo>
                  <a:lnTo>
                    <a:pt x="180380" y="581036"/>
                  </a:lnTo>
                  <a:lnTo>
                    <a:pt x="180380" y="586728"/>
                  </a:lnTo>
                  <a:lnTo>
                    <a:pt x="181331" y="588631"/>
                  </a:lnTo>
                  <a:lnTo>
                    <a:pt x="182282" y="589562"/>
                  </a:lnTo>
                  <a:lnTo>
                    <a:pt x="184180" y="590528"/>
                  </a:lnTo>
                  <a:lnTo>
                    <a:pt x="183228" y="590528"/>
                  </a:lnTo>
                  <a:lnTo>
                    <a:pt x="182282" y="592431"/>
                  </a:lnTo>
                  <a:lnTo>
                    <a:pt x="178482" y="594323"/>
                  </a:lnTo>
                  <a:lnTo>
                    <a:pt x="174682" y="593357"/>
                  </a:lnTo>
                  <a:lnTo>
                    <a:pt x="173731" y="592431"/>
                  </a:lnTo>
                  <a:lnTo>
                    <a:pt x="171834" y="592431"/>
                  </a:lnTo>
                  <a:lnTo>
                    <a:pt x="168039" y="592431"/>
                  </a:lnTo>
                  <a:lnTo>
                    <a:pt x="167087" y="592431"/>
                  </a:lnTo>
                  <a:lnTo>
                    <a:pt x="167087" y="595254"/>
                  </a:lnTo>
                  <a:lnTo>
                    <a:pt x="161390" y="599055"/>
                  </a:lnTo>
                  <a:lnTo>
                    <a:pt x="147152" y="596225"/>
                  </a:lnTo>
                  <a:lnTo>
                    <a:pt x="147152" y="591455"/>
                  </a:lnTo>
                  <a:lnTo>
                    <a:pt x="147152" y="584831"/>
                  </a:lnTo>
                  <a:lnTo>
                    <a:pt x="145249" y="582933"/>
                  </a:lnTo>
                  <a:lnTo>
                    <a:pt x="133859" y="585762"/>
                  </a:lnTo>
                  <a:lnTo>
                    <a:pt x="132928" y="586728"/>
                  </a:lnTo>
                  <a:lnTo>
                    <a:pt x="130059" y="585762"/>
                  </a:lnTo>
                  <a:lnTo>
                    <a:pt x="130059" y="580070"/>
                  </a:lnTo>
                  <a:lnTo>
                    <a:pt x="131957" y="577236"/>
                  </a:lnTo>
                  <a:lnTo>
                    <a:pt x="134825" y="576270"/>
                  </a:lnTo>
                  <a:lnTo>
                    <a:pt x="137654" y="571538"/>
                  </a:lnTo>
                  <a:lnTo>
                    <a:pt x="138625" y="570587"/>
                  </a:lnTo>
                  <a:lnTo>
                    <a:pt x="140523" y="569641"/>
                  </a:lnTo>
                  <a:lnTo>
                    <a:pt x="134825" y="565836"/>
                  </a:lnTo>
                  <a:lnTo>
                    <a:pt x="132928" y="565836"/>
                  </a:lnTo>
                  <a:lnTo>
                    <a:pt x="131025" y="564890"/>
                  </a:lnTo>
                  <a:lnTo>
                    <a:pt x="130059" y="563944"/>
                  </a:lnTo>
                  <a:lnTo>
                    <a:pt x="128162" y="556344"/>
                  </a:lnTo>
                  <a:lnTo>
                    <a:pt x="128162" y="556344"/>
                  </a:lnTo>
                  <a:lnTo>
                    <a:pt x="125328" y="555398"/>
                  </a:lnTo>
                  <a:lnTo>
                    <a:pt x="122479" y="554451"/>
                  </a:lnTo>
                  <a:lnTo>
                    <a:pt x="121533" y="551593"/>
                  </a:lnTo>
                  <a:lnTo>
                    <a:pt x="120582" y="550651"/>
                  </a:lnTo>
                  <a:lnTo>
                    <a:pt x="119636" y="550651"/>
                  </a:lnTo>
                  <a:lnTo>
                    <a:pt x="118684" y="544954"/>
                  </a:lnTo>
                  <a:lnTo>
                    <a:pt x="118684" y="543056"/>
                  </a:lnTo>
                  <a:lnTo>
                    <a:pt x="119636" y="540208"/>
                  </a:lnTo>
                  <a:lnTo>
                    <a:pt x="120582" y="534510"/>
                  </a:lnTo>
                  <a:lnTo>
                    <a:pt x="133859" y="525964"/>
                  </a:lnTo>
                  <a:lnTo>
                    <a:pt x="132928" y="527862"/>
                  </a:lnTo>
                  <a:lnTo>
                    <a:pt x="131957" y="530715"/>
                  </a:lnTo>
                  <a:lnTo>
                    <a:pt x="131957" y="532608"/>
                  </a:lnTo>
                  <a:lnTo>
                    <a:pt x="131957" y="535462"/>
                  </a:lnTo>
                  <a:lnTo>
                    <a:pt x="136723" y="535462"/>
                  </a:lnTo>
                  <a:lnTo>
                    <a:pt x="137654" y="531662"/>
                  </a:lnTo>
                  <a:lnTo>
                    <a:pt x="140523" y="531662"/>
                  </a:lnTo>
                  <a:lnTo>
                    <a:pt x="141454" y="534510"/>
                  </a:lnTo>
                  <a:lnTo>
                    <a:pt x="141454" y="536408"/>
                  </a:lnTo>
                  <a:lnTo>
                    <a:pt x="141454" y="538310"/>
                  </a:lnTo>
                  <a:lnTo>
                    <a:pt x="142420" y="539257"/>
                  </a:lnTo>
                  <a:lnTo>
                    <a:pt x="144318" y="538310"/>
                  </a:lnTo>
                  <a:lnTo>
                    <a:pt x="146220" y="542105"/>
                  </a:lnTo>
                  <a:lnTo>
                    <a:pt x="150946" y="540208"/>
                  </a:lnTo>
                  <a:lnTo>
                    <a:pt x="152844" y="539257"/>
                  </a:lnTo>
                  <a:lnTo>
                    <a:pt x="154741" y="539257"/>
                  </a:lnTo>
                  <a:lnTo>
                    <a:pt x="161390" y="537349"/>
                  </a:lnTo>
                  <a:lnTo>
                    <a:pt x="163293" y="535462"/>
                  </a:lnTo>
                  <a:lnTo>
                    <a:pt x="164239" y="534510"/>
                  </a:lnTo>
                  <a:lnTo>
                    <a:pt x="165190" y="532608"/>
                  </a:lnTo>
                  <a:lnTo>
                    <a:pt x="166136" y="528813"/>
                  </a:lnTo>
                  <a:lnTo>
                    <a:pt x="168039" y="526915"/>
                  </a:lnTo>
                  <a:lnTo>
                    <a:pt x="168985" y="526915"/>
                  </a:lnTo>
                  <a:lnTo>
                    <a:pt x="171834" y="526915"/>
                  </a:lnTo>
                  <a:lnTo>
                    <a:pt x="173731" y="525013"/>
                  </a:lnTo>
                  <a:lnTo>
                    <a:pt x="171834" y="517418"/>
                  </a:lnTo>
                  <a:lnTo>
                    <a:pt x="171834" y="517418"/>
                  </a:lnTo>
                  <a:lnTo>
                    <a:pt x="168039" y="516472"/>
                  </a:lnTo>
                  <a:lnTo>
                    <a:pt x="167087" y="516472"/>
                  </a:lnTo>
                  <a:lnTo>
                    <a:pt x="160439" y="514569"/>
                  </a:lnTo>
                  <a:lnTo>
                    <a:pt x="158541" y="513618"/>
                  </a:lnTo>
                  <a:lnTo>
                    <a:pt x="154741" y="514569"/>
                  </a:lnTo>
                  <a:lnTo>
                    <a:pt x="152844" y="516472"/>
                  </a:lnTo>
                  <a:lnTo>
                    <a:pt x="152844" y="518364"/>
                  </a:lnTo>
                  <a:lnTo>
                    <a:pt x="154741" y="513618"/>
                  </a:lnTo>
                  <a:lnTo>
                    <a:pt x="160439" y="508872"/>
                  </a:lnTo>
                  <a:lnTo>
                    <a:pt x="161390" y="506975"/>
                  </a:lnTo>
                  <a:lnTo>
                    <a:pt x="165190" y="506023"/>
                  </a:lnTo>
                  <a:lnTo>
                    <a:pt x="172785" y="502228"/>
                  </a:lnTo>
                  <a:lnTo>
                    <a:pt x="176585" y="500331"/>
                  </a:lnTo>
                  <a:lnTo>
                    <a:pt x="179429" y="496531"/>
                  </a:lnTo>
                  <a:lnTo>
                    <a:pt x="186077" y="492736"/>
                  </a:lnTo>
                  <a:lnTo>
                    <a:pt x="187975" y="490834"/>
                  </a:lnTo>
                  <a:lnTo>
                    <a:pt x="190823" y="489882"/>
                  </a:lnTo>
                  <a:lnTo>
                    <a:pt x="192726" y="488936"/>
                  </a:lnTo>
                  <a:lnTo>
                    <a:pt x="194623" y="487990"/>
                  </a:lnTo>
                  <a:lnTo>
                    <a:pt x="198418" y="484190"/>
                  </a:lnTo>
                  <a:lnTo>
                    <a:pt x="200321" y="479439"/>
                  </a:lnTo>
                  <a:lnTo>
                    <a:pt x="200321" y="474692"/>
                  </a:lnTo>
                  <a:lnTo>
                    <a:pt x="199369" y="471844"/>
                  </a:lnTo>
                  <a:lnTo>
                    <a:pt x="196521" y="466146"/>
                  </a:lnTo>
                  <a:lnTo>
                    <a:pt x="194623" y="463298"/>
                  </a:lnTo>
                  <a:lnTo>
                    <a:pt x="193672" y="460449"/>
                  </a:lnTo>
                  <a:lnTo>
                    <a:pt x="192726" y="459503"/>
                  </a:lnTo>
                  <a:lnTo>
                    <a:pt x="192726" y="459503"/>
                  </a:lnTo>
                  <a:lnTo>
                    <a:pt x="189877" y="460449"/>
                  </a:lnTo>
                  <a:lnTo>
                    <a:pt x="188926" y="461400"/>
                  </a:lnTo>
                  <a:lnTo>
                    <a:pt x="188926" y="462351"/>
                  </a:lnTo>
                  <a:lnTo>
                    <a:pt x="185126" y="461400"/>
                  </a:lnTo>
                  <a:lnTo>
                    <a:pt x="181331" y="462351"/>
                  </a:lnTo>
                  <a:lnTo>
                    <a:pt x="181331" y="462351"/>
                  </a:lnTo>
                  <a:lnTo>
                    <a:pt x="179429" y="463298"/>
                  </a:lnTo>
                  <a:lnTo>
                    <a:pt x="178482" y="464249"/>
                  </a:lnTo>
                  <a:lnTo>
                    <a:pt x="176585" y="465200"/>
                  </a:lnTo>
                  <a:lnTo>
                    <a:pt x="173731" y="466146"/>
                  </a:lnTo>
                  <a:lnTo>
                    <a:pt x="173731" y="469000"/>
                  </a:lnTo>
                  <a:lnTo>
                    <a:pt x="171834" y="469946"/>
                  </a:lnTo>
                  <a:lnTo>
                    <a:pt x="168985" y="469946"/>
                  </a:lnTo>
                  <a:lnTo>
                    <a:pt x="166136" y="465200"/>
                  </a:lnTo>
                  <a:lnTo>
                    <a:pt x="165190" y="463298"/>
                  </a:lnTo>
                  <a:lnTo>
                    <a:pt x="166136" y="452854"/>
                  </a:lnTo>
                  <a:lnTo>
                    <a:pt x="164239" y="450010"/>
                  </a:lnTo>
                  <a:lnTo>
                    <a:pt x="163293" y="448108"/>
                  </a:lnTo>
                  <a:lnTo>
                    <a:pt x="159493" y="447177"/>
                  </a:lnTo>
                  <a:lnTo>
                    <a:pt x="155712" y="446211"/>
                  </a:lnTo>
                  <a:lnTo>
                    <a:pt x="151918" y="448108"/>
                  </a:lnTo>
                  <a:lnTo>
                    <a:pt x="150946" y="443382"/>
                  </a:lnTo>
                  <a:lnTo>
                    <a:pt x="151918" y="442410"/>
                  </a:lnTo>
                  <a:lnTo>
                    <a:pt x="153815" y="444308"/>
                  </a:lnTo>
                  <a:lnTo>
                    <a:pt x="155712" y="443382"/>
                  </a:lnTo>
                  <a:lnTo>
                    <a:pt x="157595" y="441479"/>
                  </a:lnTo>
                  <a:lnTo>
                    <a:pt x="160439" y="438616"/>
                  </a:lnTo>
                  <a:lnTo>
                    <a:pt x="156644" y="429118"/>
                  </a:lnTo>
                  <a:lnTo>
                    <a:pt x="155712" y="427221"/>
                  </a:lnTo>
                  <a:lnTo>
                    <a:pt x="155712" y="424392"/>
                  </a:lnTo>
                  <a:lnTo>
                    <a:pt x="154741" y="422489"/>
                  </a:lnTo>
                  <a:lnTo>
                    <a:pt x="152844" y="420592"/>
                  </a:lnTo>
                  <a:lnTo>
                    <a:pt x="151918" y="419626"/>
                  </a:lnTo>
                  <a:lnTo>
                    <a:pt x="151918" y="419626"/>
                  </a:lnTo>
                  <a:lnTo>
                    <a:pt x="151918" y="417724"/>
                  </a:lnTo>
                  <a:lnTo>
                    <a:pt x="146220" y="416797"/>
                  </a:lnTo>
                  <a:lnTo>
                    <a:pt x="136723" y="436713"/>
                  </a:lnTo>
                  <a:lnTo>
                    <a:pt x="129128" y="458551"/>
                  </a:lnTo>
                  <a:lnTo>
                    <a:pt x="123431" y="462351"/>
                  </a:lnTo>
                  <a:lnTo>
                    <a:pt x="116787" y="455703"/>
                  </a:lnTo>
                  <a:lnTo>
                    <a:pt x="118684" y="451903"/>
                  </a:lnTo>
                  <a:lnTo>
                    <a:pt x="111089" y="445284"/>
                  </a:lnTo>
                  <a:lnTo>
                    <a:pt x="107290" y="445284"/>
                  </a:lnTo>
                  <a:lnTo>
                    <a:pt x="107290" y="449074"/>
                  </a:lnTo>
                  <a:lnTo>
                    <a:pt x="104441" y="451903"/>
                  </a:lnTo>
                  <a:lnTo>
                    <a:pt x="102543" y="452854"/>
                  </a:lnTo>
                  <a:lnTo>
                    <a:pt x="98743" y="452854"/>
                  </a:lnTo>
                  <a:lnTo>
                    <a:pt x="95900" y="452854"/>
                  </a:lnTo>
                  <a:lnTo>
                    <a:pt x="90202" y="452854"/>
                  </a:lnTo>
                  <a:lnTo>
                    <a:pt x="91149" y="461400"/>
                  </a:lnTo>
                  <a:lnTo>
                    <a:pt x="92100" y="465200"/>
                  </a:lnTo>
                  <a:lnTo>
                    <a:pt x="93046" y="465200"/>
                  </a:lnTo>
                  <a:lnTo>
                    <a:pt x="94948" y="467098"/>
                  </a:lnTo>
                  <a:lnTo>
                    <a:pt x="97797" y="468044"/>
                  </a:lnTo>
                  <a:lnTo>
                    <a:pt x="97797" y="468044"/>
                  </a:lnTo>
                  <a:lnTo>
                    <a:pt x="100646" y="469946"/>
                  </a:lnTo>
                  <a:lnTo>
                    <a:pt x="98743" y="474692"/>
                  </a:lnTo>
                  <a:lnTo>
                    <a:pt x="97797" y="475639"/>
                  </a:lnTo>
                  <a:lnTo>
                    <a:pt x="95900" y="476595"/>
                  </a:lnTo>
                  <a:lnTo>
                    <a:pt x="94948" y="478492"/>
                  </a:lnTo>
                  <a:lnTo>
                    <a:pt x="94948" y="478492"/>
                  </a:lnTo>
                  <a:lnTo>
                    <a:pt x="94948" y="483239"/>
                  </a:lnTo>
                  <a:lnTo>
                    <a:pt x="93046" y="486087"/>
                  </a:lnTo>
                  <a:lnTo>
                    <a:pt x="92100" y="487034"/>
                  </a:lnTo>
                  <a:lnTo>
                    <a:pt x="91149" y="487034"/>
                  </a:lnTo>
                  <a:lnTo>
                    <a:pt x="90202" y="487990"/>
                  </a:lnTo>
                  <a:lnTo>
                    <a:pt x="85451" y="487034"/>
                  </a:lnTo>
                  <a:lnTo>
                    <a:pt x="85451" y="487034"/>
                  </a:lnTo>
                  <a:lnTo>
                    <a:pt x="85451" y="492736"/>
                  </a:lnTo>
                  <a:lnTo>
                    <a:pt x="85451" y="492736"/>
                  </a:lnTo>
                  <a:lnTo>
                    <a:pt x="85451" y="494629"/>
                  </a:lnTo>
                  <a:lnTo>
                    <a:pt x="80705" y="496531"/>
                  </a:lnTo>
                  <a:lnTo>
                    <a:pt x="79754" y="496531"/>
                  </a:lnTo>
                  <a:lnTo>
                    <a:pt x="78807" y="496531"/>
                  </a:lnTo>
                  <a:lnTo>
                    <a:pt x="77856" y="495585"/>
                  </a:lnTo>
                  <a:lnTo>
                    <a:pt x="75959" y="487034"/>
                  </a:lnTo>
                  <a:lnTo>
                    <a:pt x="74056" y="480390"/>
                  </a:lnTo>
                  <a:lnTo>
                    <a:pt x="73110" y="480390"/>
                  </a:lnTo>
                  <a:lnTo>
                    <a:pt x="70261" y="486087"/>
                  </a:lnTo>
                  <a:lnTo>
                    <a:pt x="72159" y="488936"/>
                  </a:lnTo>
                  <a:lnTo>
                    <a:pt x="65515" y="490834"/>
                  </a:lnTo>
                  <a:lnTo>
                    <a:pt x="60769" y="490834"/>
                  </a:lnTo>
                  <a:lnTo>
                    <a:pt x="59818" y="488936"/>
                  </a:lnTo>
                  <a:lnTo>
                    <a:pt x="60769" y="484190"/>
                  </a:lnTo>
                  <a:lnTo>
                    <a:pt x="60769" y="480390"/>
                  </a:lnTo>
                  <a:lnTo>
                    <a:pt x="61715" y="477541"/>
                  </a:lnTo>
                  <a:lnTo>
                    <a:pt x="62666" y="473746"/>
                  </a:lnTo>
                  <a:lnTo>
                    <a:pt x="62666" y="470893"/>
                  </a:lnTo>
                  <a:lnTo>
                    <a:pt x="59818" y="469000"/>
                  </a:lnTo>
                  <a:lnTo>
                    <a:pt x="62666" y="467098"/>
                  </a:lnTo>
                  <a:lnTo>
                    <a:pt x="63613" y="464249"/>
                  </a:lnTo>
                  <a:lnTo>
                    <a:pt x="64564" y="463298"/>
                  </a:lnTo>
                  <a:lnTo>
                    <a:pt x="64564" y="453806"/>
                  </a:lnTo>
                  <a:lnTo>
                    <a:pt x="61715" y="452854"/>
                  </a:lnTo>
                  <a:lnTo>
                    <a:pt x="60769" y="451903"/>
                  </a:lnTo>
                  <a:lnTo>
                    <a:pt x="56018" y="448108"/>
                  </a:lnTo>
                  <a:lnTo>
                    <a:pt x="54120" y="449074"/>
                  </a:lnTo>
                  <a:lnTo>
                    <a:pt x="48423" y="450010"/>
                  </a:lnTo>
                  <a:lnTo>
                    <a:pt x="46525" y="449074"/>
                  </a:lnTo>
                  <a:lnTo>
                    <a:pt x="44623" y="450010"/>
                  </a:lnTo>
                  <a:lnTo>
                    <a:pt x="42726" y="451903"/>
                  </a:lnTo>
                  <a:lnTo>
                    <a:pt x="42726" y="451903"/>
                  </a:lnTo>
                  <a:lnTo>
                    <a:pt x="41779" y="450010"/>
                  </a:lnTo>
                  <a:lnTo>
                    <a:pt x="40828" y="449074"/>
                  </a:lnTo>
                  <a:lnTo>
                    <a:pt x="41779" y="452854"/>
                  </a:lnTo>
                  <a:lnTo>
                    <a:pt x="42726" y="453806"/>
                  </a:lnTo>
                  <a:lnTo>
                    <a:pt x="39877" y="465200"/>
                  </a:lnTo>
                  <a:lnTo>
                    <a:pt x="37028" y="457605"/>
                  </a:lnTo>
                  <a:lnTo>
                    <a:pt x="36082" y="456649"/>
                  </a:lnTo>
                  <a:lnTo>
                    <a:pt x="33233" y="453806"/>
                  </a:lnTo>
                  <a:lnTo>
                    <a:pt x="31331" y="450010"/>
                  </a:lnTo>
                  <a:lnTo>
                    <a:pt x="39877" y="447177"/>
                  </a:lnTo>
                  <a:lnTo>
                    <a:pt x="38931" y="445284"/>
                  </a:lnTo>
                  <a:lnTo>
                    <a:pt x="36082" y="443382"/>
                  </a:lnTo>
                  <a:lnTo>
                    <a:pt x="32282" y="444308"/>
                  </a:lnTo>
                  <a:lnTo>
                    <a:pt x="30384" y="444308"/>
                  </a:lnTo>
                  <a:lnTo>
                    <a:pt x="29433" y="445284"/>
                  </a:lnTo>
                  <a:lnTo>
                    <a:pt x="25633" y="446211"/>
                  </a:lnTo>
                  <a:lnTo>
                    <a:pt x="23736" y="448108"/>
                  </a:lnTo>
                  <a:lnTo>
                    <a:pt x="20887" y="448108"/>
                  </a:lnTo>
                  <a:lnTo>
                    <a:pt x="19941" y="441479"/>
                  </a:lnTo>
                  <a:lnTo>
                    <a:pt x="17092" y="438616"/>
                  </a:lnTo>
                  <a:lnTo>
                    <a:pt x="10449" y="438616"/>
                  </a:lnTo>
                  <a:lnTo>
                    <a:pt x="9497" y="436713"/>
                  </a:lnTo>
                  <a:lnTo>
                    <a:pt x="9497" y="435787"/>
                  </a:lnTo>
                  <a:lnTo>
                    <a:pt x="9497" y="433884"/>
                  </a:lnTo>
                  <a:lnTo>
                    <a:pt x="7595" y="435787"/>
                  </a:lnTo>
                  <a:lnTo>
                    <a:pt x="6649" y="437679"/>
                  </a:lnTo>
                  <a:lnTo>
                    <a:pt x="3800" y="438616"/>
                  </a:lnTo>
                  <a:lnTo>
                    <a:pt x="2849" y="436713"/>
                  </a:lnTo>
                  <a:lnTo>
                    <a:pt x="2849" y="436713"/>
                  </a:lnTo>
                  <a:lnTo>
                    <a:pt x="2849" y="435787"/>
                  </a:lnTo>
                  <a:lnTo>
                    <a:pt x="1897" y="432913"/>
                  </a:lnTo>
                  <a:lnTo>
                    <a:pt x="4751" y="431021"/>
                  </a:lnTo>
                  <a:lnTo>
                    <a:pt x="6649" y="420592"/>
                  </a:lnTo>
                  <a:lnTo>
                    <a:pt x="3800" y="418690"/>
                  </a:lnTo>
                  <a:lnTo>
                    <a:pt x="1897" y="417724"/>
                  </a:lnTo>
                  <a:lnTo>
                    <a:pt x="0" y="414900"/>
                  </a:lnTo>
                  <a:lnTo>
                    <a:pt x="0" y="412997"/>
                  </a:lnTo>
                  <a:lnTo>
                    <a:pt x="951" y="406329"/>
                  </a:lnTo>
                  <a:lnTo>
                    <a:pt x="951" y="404431"/>
                  </a:lnTo>
                  <a:lnTo>
                    <a:pt x="1897" y="404431"/>
                  </a:lnTo>
                  <a:lnTo>
                    <a:pt x="3800" y="403505"/>
                  </a:lnTo>
                  <a:lnTo>
                    <a:pt x="5697" y="402534"/>
                  </a:lnTo>
                  <a:lnTo>
                    <a:pt x="7595" y="401602"/>
                  </a:lnTo>
                  <a:lnTo>
                    <a:pt x="10449" y="398734"/>
                  </a:lnTo>
                  <a:lnTo>
                    <a:pt x="12346" y="396836"/>
                  </a:lnTo>
                  <a:lnTo>
                    <a:pt x="19941" y="394939"/>
                  </a:lnTo>
                  <a:lnTo>
                    <a:pt x="25633" y="392110"/>
                  </a:lnTo>
                  <a:lnTo>
                    <a:pt x="28487" y="390207"/>
                  </a:lnTo>
                  <a:lnTo>
                    <a:pt x="30384" y="391144"/>
                  </a:lnTo>
                  <a:lnTo>
                    <a:pt x="37028" y="394939"/>
                  </a:lnTo>
                  <a:lnTo>
                    <a:pt x="41779" y="397807"/>
                  </a:lnTo>
                  <a:lnTo>
                    <a:pt x="44623" y="399705"/>
                  </a:lnTo>
                  <a:lnTo>
                    <a:pt x="46525" y="398734"/>
                  </a:lnTo>
                  <a:lnTo>
                    <a:pt x="48423" y="397807"/>
                  </a:lnTo>
                  <a:lnTo>
                    <a:pt x="63613" y="404431"/>
                  </a:lnTo>
                  <a:lnTo>
                    <a:pt x="75959" y="406329"/>
                  </a:lnTo>
                  <a:lnTo>
                    <a:pt x="79754" y="405402"/>
                  </a:lnTo>
                  <a:lnTo>
                    <a:pt x="77856" y="404431"/>
                  </a:lnTo>
                  <a:lnTo>
                    <a:pt x="75959" y="400636"/>
                  </a:lnTo>
                  <a:lnTo>
                    <a:pt x="73110" y="398734"/>
                  </a:lnTo>
                  <a:lnTo>
                    <a:pt x="75008" y="394008"/>
                  </a:lnTo>
                  <a:lnTo>
                    <a:pt x="75959" y="394008"/>
                  </a:lnTo>
                  <a:lnTo>
                    <a:pt x="77856" y="394008"/>
                  </a:lnTo>
                  <a:lnTo>
                    <a:pt x="77856" y="394939"/>
                  </a:lnTo>
                  <a:lnTo>
                    <a:pt x="75008" y="392110"/>
                  </a:lnTo>
                  <a:lnTo>
                    <a:pt x="71213" y="395910"/>
                  </a:lnTo>
                  <a:lnTo>
                    <a:pt x="73110" y="392110"/>
                  </a:lnTo>
                  <a:lnTo>
                    <a:pt x="73110" y="391144"/>
                  </a:lnTo>
                  <a:lnTo>
                    <a:pt x="75959" y="387344"/>
                  </a:lnTo>
                  <a:lnTo>
                    <a:pt x="76910" y="384515"/>
                  </a:lnTo>
                  <a:lnTo>
                    <a:pt x="77856" y="379749"/>
                  </a:lnTo>
                  <a:lnTo>
                    <a:pt x="78807" y="377847"/>
                  </a:lnTo>
                  <a:lnTo>
                    <a:pt x="79754" y="375949"/>
                  </a:lnTo>
                  <a:lnTo>
                    <a:pt x="80705" y="374052"/>
                  </a:lnTo>
                  <a:lnTo>
                    <a:pt x="82602" y="372154"/>
                  </a:lnTo>
                  <a:lnTo>
                    <a:pt x="81656" y="370252"/>
                  </a:lnTo>
                  <a:lnTo>
                    <a:pt x="84505" y="367423"/>
                  </a:lnTo>
                  <a:lnTo>
                    <a:pt x="85451" y="367423"/>
                  </a:lnTo>
                  <a:lnTo>
                    <a:pt x="86402" y="360759"/>
                  </a:lnTo>
                  <a:lnTo>
                    <a:pt x="89251" y="358857"/>
                  </a:lnTo>
                  <a:lnTo>
                    <a:pt x="94948" y="356959"/>
                  </a:lnTo>
                  <a:lnTo>
                    <a:pt x="95900" y="356959"/>
                  </a:lnTo>
                  <a:lnTo>
                    <a:pt x="97797" y="353164"/>
                  </a:lnTo>
                  <a:lnTo>
                    <a:pt x="101592" y="356028"/>
                  </a:lnTo>
                  <a:lnTo>
                    <a:pt x="103495" y="357930"/>
                  </a:lnTo>
                  <a:lnTo>
                    <a:pt x="105392" y="365525"/>
                  </a:lnTo>
                  <a:lnTo>
                    <a:pt x="106338" y="366452"/>
                  </a:lnTo>
                  <a:lnTo>
                    <a:pt x="108241" y="367423"/>
                  </a:lnTo>
                  <a:lnTo>
                    <a:pt x="112036" y="367423"/>
                  </a:lnTo>
                  <a:lnTo>
                    <a:pt x="113938" y="365525"/>
                  </a:lnTo>
                  <a:lnTo>
                    <a:pt x="114889" y="365525"/>
                  </a:lnTo>
                  <a:lnTo>
                    <a:pt x="115836" y="364559"/>
                  </a:lnTo>
                  <a:lnTo>
                    <a:pt x="115836" y="360759"/>
                  </a:lnTo>
                  <a:lnTo>
                    <a:pt x="116787" y="360759"/>
                  </a:lnTo>
                  <a:lnTo>
                    <a:pt x="123431" y="363623"/>
                  </a:lnTo>
                  <a:lnTo>
                    <a:pt x="131957" y="365525"/>
                  </a:lnTo>
                  <a:lnTo>
                    <a:pt x="133859" y="370252"/>
                  </a:lnTo>
                  <a:lnTo>
                    <a:pt x="133859" y="370252"/>
                  </a:lnTo>
                  <a:lnTo>
                    <a:pt x="135757" y="369320"/>
                  </a:lnTo>
                  <a:lnTo>
                    <a:pt x="138625" y="371218"/>
                  </a:lnTo>
                  <a:lnTo>
                    <a:pt x="142420" y="370252"/>
                  </a:lnTo>
                  <a:lnTo>
                    <a:pt x="145249" y="368354"/>
                  </a:lnTo>
                  <a:lnTo>
                    <a:pt x="146220" y="367423"/>
                  </a:lnTo>
                  <a:lnTo>
                    <a:pt x="148118" y="365525"/>
                  </a:lnTo>
                  <a:lnTo>
                    <a:pt x="148118" y="364559"/>
                  </a:lnTo>
                  <a:lnTo>
                    <a:pt x="150015" y="361726"/>
                  </a:lnTo>
                  <a:lnTo>
                    <a:pt x="150015" y="360759"/>
                  </a:lnTo>
                  <a:lnTo>
                    <a:pt x="150015" y="357930"/>
                  </a:lnTo>
                  <a:lnTo>
                    <a:pt x="148118" y="356959"/>
                  </a:lnTo>
                  <a:lnTo>
                    <a:pt x="147152" y="356959"/>
                  </a:lnTo>
                  <a:lnTo>
                    <a:pt x="145249" y="356028"/>
                  </a:lnTo>
                  <a:lnTo>
                    <a:pt x="147152" y="351262"/>
                  </a:lnTo>
                  <a:lnTo>
                    <a:pt x="150946" y="353164"/>
                  </a:lnTo>
                  <a:lnTo>
                    <a:pt x="151918" y="353164"/>
                  </a:lnTo>
                  <a:lnTo>
                    <a:pt x="153815" y="351262"/>
                  </a:lnTo>
                  <a:lnTo>
                    <a:pt x="154741" y="351262"/>
                  </a:lnTo>
                  <a:lnTo>
                    <a:pt x="163293" y="353164"/>
                  </a:lnTo>
                  <a:lnTo>
                    <a:pt x="160439" y="375949"/>
                  </a:lnTo>
                  <a:lnTo>
                    <a:pt x="160439" y="381647"/>
                  </a:lnTo>
                  <a:lnTo>
                    <a:pt x="161390" y="384515"/>
                  </a:lnTo>
                  <a:lnTo>
                    <a:pt x="162341" y="385442"/>
                  </a:lnTo>
                  <a:lnTo>
                    <a:pt x="160439" y="390207"/>
                  </a:lnTo>
                  <a:lnTo>
                    <a:pt x="158541" y="392110"/>
                  </a:lnTo>
                  <a:lnTo>
                    <a:pt x="158541" y="394008"/>
                  </a:lnTo>
                  <a:lnTo>
                    <a:pt x="155712" y="399705"/>
                  </a:lnTo>
                  <a:lnTo>
                    <a:pt x="153815" y="401602"/>
                  </a:lnTo>
                  <a:lnTo>
                    <a:pt x="150946" y="412031"/>
                  </a:lnTo>
                  <a:lnTo>
                    <a:pt x="156644" y="412997"/>
                  </a:lnTo>
                  <a:lnTo>
                    <a:pt x="159493" y="412997"/>
                  </a:lnTo>
                  <a:lnTo>
                    <a:pt x="161390" y="412031"/>
                  </a:lnTo>
                  <a:lnTo>
                    <a:pt x="162341" y="411099"/>
                  </a:lnTo>
                  <a:lnTo>
                    <a:pt x="166136" y="409197"/>
                  </a:lnTo>
                  <a:lnTo>
                    <a:pt x="168985" y="404431"/>
                  </a:lnTo>
                  <a:lnTo>
                    <a:pt x="169936" y="406329"/>
                  </a:lnTo>
                  <a:lnTo>
                    <a:pt x="169936" y="407300"/>
                  </a:lnTo>
                  <a:lnTo>
                    <a:pt x="168039" y="409197"/>
                  </a:lnTo>
                  <a:lnTo>
                    <a:pt x="168039" y="414900"/>
                  </a:lnTo>
                  <a:lnTo>
                    <a:pt x="168985" y="416797"/>
                  </a:lnTo>
                  <a:lnTo>
                    <a:pt x="168039" y="418690"/>
                  </a:lnTo>
                  <a:lnTo>
                    <a:pt x="167087" y="420592"/>
                  </a:lnTo>
                  <a:lnTo>
                    <a:pt x="166136" y="420592"/>
                  </a:lnTo>
                  <a:lnTo>
                    <a:pt x="166136" y="417724"/>
                  </a:lnTo>
                  <a:lnTo>
                    <a:pt x="165190" y="417724"/>
                  </a:lnTo>
                  <a:lnTo>
                    <a:pt x="163293" y="417724"/>
                  </a:lnTo>
                  <a:lnTo>
                    <a:pt x="160439" y="419626"/>
                  </a:lnTo>
                  <a:lnTo>
                    <a:pt x="163293" y="422489"/>
                  </a:lnTo>
                  <a:lnTo>
                    <a:pt x="162341" y="424392"/>
                  </a:lnTo>
                  <a:lnTo>
                    <a:pt x="162341" y="425318"/>
                  </a:lnTo>
                  <a:lnTo>
                    <a:pt x="162341" y="428187"/>
                  </a:lnTo>
                  <a:lnTo>
                    <a:pt x="162341" y="429118"/>
                  </a:lnTo>
                  <a:lnTo>
                    <a:pt x="166136" y="430084"/>
                  </a:lnTo>
                  <a:lnTo>
                    <a:pt x="166136" y="428187"/>
                  </a:lnTo>
                  <a:lnTo>
                    <a:pt x="169936" y="426289"/>
                  </a:lnTo>
                  <a:lnTo>
                    <a:pt x="169936" y="427221"/>
                  </a:lnTo>
                  <a:lnTo>
                    <a:pt x="172785" y="429118"/>
                  </a:lnTo>
                  <a:lnTo>
                    <a:pt x="173731" y="431021"/>
                  </a:lnTo>
                  <a:lnTo>
                    <a:pt x="176585" y="427221"/>
                  </a:lnTo>
                  <a:lnTo>
                    <a:pt x="177531" y="426289"/>
                  </a:lnTo>
                  <a:lnTo>
                    <a:pt x="180380" y="427221"/>
                  </a:lnTo>
                  <a:lnTo>
                    <a:pt x="181331" y="427221"/>
                  </a:lnTo>
                  <a:lnTo>
                    <a:pt x="182282" y="428187"/>
                  </a:lnTo>
                  <a:lnTo>
                    <a:pt x="182282" y="429118"/>
                  </a:lnTo>
                  <a:lnTo>
                    <a:pt x="179429" y="431021"/>
                  </a:lnTo>
                  <a:lnTo>
                    <a:pt x="179429" y="431987"/>
                  </a:lnTo>
                  <a:lnTo>
                    <a:pt x="181331" y="433884"/>
                  </a:lnTo>
                  <a:lnTo>
                    <a:pt x="182282" y="434816"/>
                  </a:lnTo>
                  <a:lnTo>
                    <a:pt x="180380" y="441479"/>
                  </a:lnTo>
                  <a:lnTo>
                    <a:pt x="181331" y="442410"/>
                  </a:lnTo>
                  <a:lnTo>
                    <a:pt x="184180" y="445284"/>
                  </a:lnTo>
                  <a:lnTo>
                    <a:pt x="186077" y="443382"/>
                  </a:lnTo>
                  <a:lnTo>
                    <a:pt x="187975" y="436713"/>
                  </a:lnTo>
                  <a:lnTo>
                    <a:pt x="188926" y="435787"/>
                  </a:lnTo>
                  <a:lnTo>
                    <a:pt x="189877" y="433884"/>
                  </a:lnTo>
                  <a:lnTo>
                    <a:pt x="191775" y="431987"/>
                  </a:lnTo>
                  <a:lnTo>
                    <a:pt x="192726" y="431021"/>
                  </a:lnTo>
                  <a:lnTo>
                    <a:pt x="193672" y="429118"/>
                  </a:lnTo>
                  <a:lnTo>
                    <a:pt x="192726" y="424392"/>
                  </a:lnTo>
                  <a:lnTo>
                    <a:pt x="196521" y="421523"/>
                  </a:lnTo>
                  <a:lnTo>
                    <a:pt x="199369" y="419626"/>
                  </a:lnTo>
                  <a:lnTo>
                    <a:pt x="200321" y="418690"/>
                  </a:lnTo>
                  <a:lnTo>
                    <a:pt x="203164" y="420592"/>
                  </a:lnTo>
                  <a:lnTo>
                    <a:pt x="203164" y="421523"/>
                  </a:lnTo>
                  <a:lnTo>
                    <a:pt x="200321" y="426289"/>
                  </a:lnTo>
                  <a:lnTo>
                    <a:pt x="199369" y="430084"/>
                  </a:lnTo>
                  <a:lnTo>
                    <a:pt x="198418" y="431021"/>
                  </a:lnTo>
                  <a:lnTo>
                    <a:pt x="198418" y="433884"/>
                  </a:lnTo>
                  <a:lnTo>
                    <a:pt x="197472" y="434816"/>
                  </a:lnTo>
                  <a:lnTo>
                    <a:pt x="197472" y="440513"/>
                  </a:lnTo>
                  <a:lnTo>
                    <a:pt x="201272" y="441479"/>
                  </a:lnTo>
                  <a:lnTo>
                    <a:pt x="202218" y="440513"/>
                  </a:lnTo>
                  <a:lnTo>
                    <a:pt x="204116" y="433884"/>
                  </a:lnTo>
                  <a:lnTo>
                    <a:pt x="205067" y="431987"/>
                  </a:lnTo>
                  <a:lnTo>
                    <a:pt x="206964" y="429118"/>
                  </a:lnTo>
                  <a:lnTo>
                    <a:pt x="209813" y="432913"/>
                  </a:lnTo>
                  <a:lnTo>
                    <a:pt x="213613" y="435787"/>
                  </a:lnTo>
                  <a:lnTo>
                    <a:pt x="213613" y="437679"/>
                  </a:lnTo>
                  <a:lnTo>
                    <a:pt x="213613" y="438616"/>
                  </a:lnTo>
                  <a:lnTo>
                    <a:pt x="212662" y="439582"/>
                  </a:lnTo>
                  <a:lnTo>
                    <a:pt x="212662" y="440513"/>
                  </a:lnTo>
                  <a:lnTo>
                    <a:pt x="215510" y="443382"/>
                  </a:lnTo>
                  <a:lnTo>
                    <a:pt x="215510" y="450010"/>
                  </a:lnTo>
                  <a:lnTo>
                    <a:pt x="212662" y="450957"/>
                  </a:lnTo>
                  <a:lnTo>
                    <a:pt x="210764" y="451903"/>
                  </a:lnTo>
                  <a:lnTo>
                    <a:pt x="208862" y="454756"/>
                  </a:lnTo>
                  <a:lnTo>
                    <a:pt x="210764" y="455703"/>
                  </a:lnTo>
                  <a:lnTo>
                    <a:pt x="207916" y="459503"/>
                  </a:lnTo>
                  <a:lnTo>
                    <a:pt x="206964" y="459503"/>
                  </a:lnTo>
                  <a:lnTo>
                    <a:pt x="204116" y="459503"/>
                  </a:lnTo>
                  <a:lnTo>
                    <a:pt x="204116" y="461400"/>
                  </a:lnTo>
                  <a:lnTo>
                    <a:pt x="202218" y="464249"/>
                  </a:lnTo>
                  <a:lnTo>
                    <a:pt x="203164" y="465200"/>
                  </a:lnTo>
                  <a:lnTo>
                    <a:pt x="205067" y="466146"/>
                  </a:lnTo>
                  <a:lnTo>
                    <a:pt x="206018" y="465200"/>
                  </a:lnTo>
                  <a:lnTo>
                    <a:pt x="207916" y="464249"/>
                  </a:lnTo>
                  <a:lnTo>
                    <a:pt x="209813" y="464249"/>
                  </a:lnTo>
                  <a:lnTo>
                    <a:pt x="210764" y="467098"/>
                  </a:lnTo>
                  <a:lnTo>
                    <a:pt x="210764" y="472795"/>
                  </a:lnTo>
                  <a:lnTo>
                    <a:pt x="209813" y="473746"/>
                  </a:lnTo>
                  <a:lnTo>
                    <a:pt x="208862" y="474692"/>
                  </a:lnTo>
                  <a:lnTo>
                    <a:pt x="209813" y="476595"/>
                  </a:lnTo>
                  <a:lnTo>
                    <a:pt x="210764" y="477541"/>
                  </a:lnTo>
                  <a:lnTo>
                    <a:pt x="210764" y="479439"/>
                  </a:lnTo>
                  <a:lnTo>
                    <a:pt x="213613" y="481341"/>
                  </a:lnTo>
                  <a:lnTo>
                    <a:pt x="216462" y="479439"/>
                  </a:lnTo>
                  <a:lnTo>
                    <a:pt x="220257" y="479439"/>
                  </a:lnTo>
                  <a:lnTo>
                    <a:pt x="221208" y="480390"/>
                  </a:lnTo>
                  <a:lnTo>
                    <a:pt x="223105" y="481341"/>
                  </a:lnTo>
                  <a:lnTo>
                    <a:pt x="227851" y="481341"/>
                  </a:lnTo>
                  <a:lnTo>
                    <a:pt x="232603" y="481341"/>
                  </a:lnTo>
                  <a:lnTo>
                    <a:pt x="230705" y="476595"/>
                  </a:lnTo>
                  <a:lnTo>
                    <a:pt x="227851" y="471844"/>
                  </a:lnTo>
                  <a:lnTo>
                    <a:pt x="226905" y="469946"/>
                  </a:lnTo>
                  <a:lnTo>
                    <a:pt x="225954" y="469946"/>
                  </a:lnTo>
                  <a:lnTo>
                    <a:pt x="225008" y="469000"/>
                  </a:lnTo>
                  <a:lnTo>
                    <a:pt x="225008" y="466146"/>
                  </a:lnTo>
                  <a:lnTo>
                    <a:pt x="227851" y="462351"/>
                  </a:lnTo>
                  <a:lnTo>
                    <a:pt x="227851" y="461400"/>
                  </a:lnTo>
                  <a:lnTo>
                    <a:pt x="229754" y="459503"/>
                  </a:lnTo>
                  <a:lnTo>
                    <a:pt x="233549" y="456649"/>
                  </a:lnTo>
                  <a:lnTo>
                    <a:pt x="235451" y="454756"/>
                  </a:lnTo>
                  <a:lnTo>
                    <a:pt x="240198" y="453806"/>
                  </a:lnTo>
                  <a:lnTo>
                    <a:pt x="241144" y="453806"/>
                  </a:lnTo>
                  <a:lnTo>
                    <a:pt x="243997" y="451903"/>
                  </a:lnTo>
                  <a:lnTo>
                    <a:pt x="244944" y="451903"/>
                  </a:lnTo>
                  <a:lnTo>
                    <a:pt x="245895" y="450957"/>
                  </a:lnTo>
                  <a:lnTo>
                    <a:pt x="247792" y="449074"/>
                  </a:lnTo>
                  <a:lnTo>
                    <a:pt x="251592" y="441479"/>
                  </a:lnTo>
                  <a:lnTo>
                    <a:pt x="254441" y="435787"/>
                  </a:lnTo>
                  <a:lnTo>
                    <a:pt x="254441" y="433884"/>
                  </a:lnTo>
                  <a:lnTo>
                    <a:pt x="255387" y="432913"/>
                  </a:lnTo>
                  <a:lnTo>
                    <a:pt x="257285" y="432913"/>
                  </a:lnTo>
                  <a:lnTo>
                    <a:pt x="259187" y="431987"/>
                  </a:lnTo>
                  <a:lnTo>
                    <a:pt x="254441" y="428187"/>
                  </a:lnTo>
                  <a:lnTo>
                    <a:pt x="252539" y="427221"/>
                  </a:lnTo>
                  <a:lnTo>
                    <a:pt x="249695" y="417724"/>
                  </a:lnTo>
                  <a:lnTo>
                    <a:pt x="253490" y="417724"/>
                  </a:lnTo>
                  <a:lnTo>
                    <a:pt x="256339" y="415826"/>
                  </a:lnTo>
                  <a:lnTo>
                    <a:pt x="257285" y="415826"/>
                  </a:lnTo>
                  <a:lnTo>
                    <a:pt x="260133" y="414900"/>
                  </a:lnTo>
                  <a:lnTo>
                    <a:pt x="262036" y="413923"/>
                  </a:lnTo>
                  <a:lnTo>
                    <a:pt x="263933" y="410129"/>
                  </a:lnTo>
                  <a:lnTo>
                    <a:pt x="265831" y="405402"/>
                  </a:lnTo>
                  <a:lnTo>
                    <a:pt x="264880" y="404431"/>
                  </a:lnTo>
                  <a:lnTo>
                    <a:pt x="264880" y="404431"/>
                  </a:lnTo>
                  <a:lnTo>
                    <a:pt x="263933" y="403505"/>
                  </a:lnTo>
                  <a:lnTo>
                    <a:pt x="262036" y="403505"/>
                  </a:lnTo>
                  <a:lnTo>
                    <a:pt x="258236" y="403505"/>
                  </a:lnTo>
                  <a:lnTo>
                    <a:pt x="255387" y="401602"/>
                  </a:lnTo>
                  <a:lnTo>
                    <a:pt x="251592" y="400636"/>
                  </a:lnTo>
                  <a:lnTo>
                    <a:pt x="250641" y="400636"/>
                  </a:lnTo>
                  <a:lnTo>
                    <a:pt x="243046" y="399705"/>
                  </a:lnTo>
                  <a:lnTo>
                    <a:pt x="240198" y="399705"/>
                  </a:lnTo>
                  <a:lnTo>
                    <a:pt x="237349" y="398734"/>
                  </a:lnTo>
                  <a:lnTo>
                    <a:pt x="236398" y="397807"/>
                  </a:lnTo>
                  <a:lnTo>
                    <a:pt x="232603" y="397807"/>
                  </a:lnTo>
                  <a:lnTo>
                    <a:pt x="230705" y="398734"/>
                  </a:lnTo>
                  <a:lnTo>
                    <a:pt x="227851" y="397807"/>
                  </a:lnTo>
                  <a:lnTo>
                    <a:pt x="226905" y="396836"/>
                  </a:lnTo>
                  <a:lnTo>
                    <a:pt x="226905" y="395910"/>
                  </a:lnTo>
                  <a:lnTo>
                    <a:pt x="225954" y="394939"/>
                  </a:lnTo>
                  <a:lnTo>
                    <a:pt x="224057" y="392110"/>
                  </a:lnTo>
                  <a:lnTo>
                    <a:pt x="223105" y="389241"/>
                  </a:lnTo>
                  <a:lnTo>
                    <a:pt x="216462" y="375018"/>
                  </a:lnTo>
                  <a:lnTo>
                    <a:pt x="212662" y="367423"/>
                  </a:lnTo>
                  <a:lnTo>
                    <a:pt x="211715" y="367423"/>
                  </a:lnTo>
                  <a:lnTo>
                    <a:pt x="209813" y="367423"/>
                  </a:lnTo>
                  <a:lnTo>
                    <a:pt x="207916" y="368354"/>
                  </a:lnTo>
                  <a:lnTo>
                    <a:pt x="206018" y="367423"/>
                  </a:lnTo>
                  <a:lnTo>
                    <a:pt x="204116" y="366452"/>
                  </a:lnTo>
                  <a:lnTo>
                    <a:pt x="203164" y="365525"/>
                  </a:lnTo>
                  <a:lnTo>
                    <a:pt x="200321" y="361726"/>
                  </a:lnTo>
                  <a:lnTo>
                    <a:pt x="200321" y="360759"/>
                  </a:lnTo>
                  <a:lnTo>
                    <a:pt x="199369" y="359823"/>
                  </a:lnTo>
                  <a:lnTo>
                    <a:pt x="197472" y="355062"/>
                  </a:lnTo>
                  <a:lnTo>
                    <a:pt x="195574" y="353164"/>
                  </a:lnTo>
                  <a:lnTo>
                    <a:pt x="195574" y="352228"/>
                  </a:lnTo>
                  <a:lnTo>
                    <a:pt x="192726" y="348433"/>
                  </a:lnTo>
                  <a:lnTo>
                    <a:pt x="190823" y="346536"/>
                  </a:lnTo>
                  <a:lnTo>
                    <a:pt x="189877" y="345570"/>
                  </a:lnTo>
                  <a:lnTo>
                    <a:pt x="188926" y="345570"/>
                  </a:lnTo>
                  <a:lnTo>
                    <a:pt x="187975" y="344633"/>
                  </a:lnTo>
                  <a:lnTo>
                    <a:pt x="187028" y="343667"/>
                  </a:lnTo>
                  <a:lnTo>
                    <a:pt x="186077" y="339867"/>
                  </a:lnTo>
                  <a:lnTo>
                    <a:pt x="183228" y="336082"/>
                  </a:lnTo>
                  <a:lnTo>
                    <a:pt x="181331" y="333239"/>
                  </a:lnTo>
                  <a:lnTo>
                    <a:pt x="175634" y="332292"/>
                  </a:lnTo>
                  <a:lnTo>
                    <a:pt x="174682" y="328492"/>
                  </a:lnTo>
                  <a:lnTo>
                    <a:pt x="173731" y="327546"/>
                  </a:lnTo>
                  <a:lnTo>
                    <a:pt x="171834" y="322800"/>
                  </a:lnTo>
                  <a:lnTo>
                    <a:pt x="168039" y="318049"/>
                  </a:lnTo>
                  <a:lnTo>
                    <a:pt x="160439" y="315205"/>
                  </a:lnTo>
                  <a:lnTo>
                    <a:pt x="158541" y="312351"/>
                  </a:lnTo>
                  <a:lnTo>
                    <a:pt x="160439" y="310459"/>
                  </a:lnTo>
                  <a:lnTo>
                    <a:pt x="163293" y="309503"/>
                  </a:lnTo>
                  <a:lnTo>
                    <a:pt x="164239" y="309503"/>
                  </a:lnTo>
                  <a:lnTo>
                    <a:pt x="165190" y="309503"/>
                  </a:lnTo>
                  <a:lnTo>
                    <a:pt x="166136" y="309503"/>
                  </a:lnTo>
                  <a:lnTo>
                    <a:pt x="172785" y="309503"/>
                  </a:lnTo>
                  <a:lnTo>
                    <a:pt x="177531" y="307605"/>
                  </a:lnTo>
                  <a:lnTo>
                    <a:pt x="178482" y="306659"/>
                  </a:lnTo>
                  <a:lnTo>
                    <a:pt x="180380" y="305708"/>
                  </a:lnTo>
                  <a:lnTo>
                    <a:pt x="182282" y="301908"/>
                  </a:lnTo>
                  <a:lnTo>
                    <a:pt x="185126" y="300961"/>
                  </a:lnTo>
                  <a:lnTo>
                    <a:pt x="191775" y="290513"/>
                  </a:lnTo>
                  <a:lnTo>
                    <a:pt x="190823" y="287669"/>
                  </a:lnTo>
                  <a:lnTo>
                    <a:pt x="187975" y="289567"/>
                  </a:lnTo>
                  <a:lnTo>
                    <a:pt x="187028" y="290513"/>
                  </a:lnTo>
                  <a:lnTo>
                    <a:pt x="184180" y="294313"/>
                  </a:lnTo>
                  <a:lnTo>
                    <a:pt x="183228" y="297161"/>
                  </a:lnTo>
                  <a:lnTo>
                    <a:pt x="181331" y="300010"/>
                  </a:lnTo>
                  <a:lnTo>
                    <a:pt x="179429" y="300961"/>
                  </a:lnTo>
                  <a:lnTo>
                    <a:pt x="177531" y="302859"/>
                  </a:lnTo>
                  <a:lnTo>
                    <a:pt x="176585" y="303810"/>
                  </a:lnTo>
                  <a:lnTo>
                    <a:pt x="174682" y="303810"/>
                  </a:lnTo>
                  <a:lnTo>
                    <a:pt x="168985" y="304756"/>
                  </a:lnTo>
                  <a:lnTo>
                    <a:pt x="166136" y="305708"/>
                  </a:lnTo>
                  <a:lnTo>
                    <a:pt x="165190" y="305708"/>
                  </a:lnTo>
                  <a:lnTo>
                    <a:pt x="159493" y="306659"/>
                  </a:lnTo>
                  <a:lnTo>
                    <a:pt x="158541" y="307605"/>
                  </a:lnTo>
                  <a:lnTo>
                    <a:pt x="157595" y="308556"/>
                  </a:lnTo>
                  <a:lnTo>
                    <a:pt x="154741" y="308556"/>
                  </a:lnTo>
                  <a:lnTo>
                    <a:pt x="153815" y="308556"/>
                  </a:lnTo>
                  <a:lnTo>
                    <a:pt x="152844" y="310459"/>
                  </a:lnTo>
                  <a:lnTo>
                    <a:pt x="150946" y="312351"/>
                  </a:lnTo>
                  <a:lnTo>
                    <a:pt x="150015" y="312351"/>
                  </a:lnTo>
                  <a:lnTo>
                    <a:pt x="147152" y="314249"/>
                  </a:lnTo>
                  <a:lnTo>
                    <a:pt x="144318" y="316151"/>
                  </a:lnTo>
                  <a:lnTo>
                    <a:pt x="143352" y="318049"/>
                  </a:lnTo>
                  <a:lnTo>
                    <a:pt x="139557" y="319000"/>
                  </a:lnTo>
                  <a:lnTo>
                    <a:pt x="136723" y="320897"/>
                  </a:lnTo>
                  <a:lnTo>
                    <a:pt x="133859" y="320897"/>
                  </a:lnTo>
                  <a:lnTo>
                    <a:pt x="130059" y="321839"/>
                  </a:lnTo>
                  <a:lnTo>
                    <a:pt x="129128" y="321839"/>
                  </a:lnTo>
                  <a:lnTo>
                    <a:pt x="127230" y="318049"/>
                  </a:lnTo>
                  <a:lnTo>
                    <a:pt x="127230" y="313302"/>
                  </a:lnTo>
                  <a:lnTo>
                    <a:pt x="125328" y="312351"/>
                  </a:lnTo>
                  <a:lnTo>
                    <a:pt x="124382" y="313302"/>
                  </a:lnTo>
                  <a:lnTo>
                    <a:pt x="123431" y="313302"/>
                  </a:lnTo>
                  <a:lnTo>
                    <a:pt x="123431" y="308556"/>
                  </a:lnTo>
                  <a:lnTo>
                    <a:pt x="123431" y="308556"/>
                  </a:lnTo>
                  <a:lnTo>
                    <a:pt x="124382" y="305708"/>
                  </a:lnTo>
                  <a:lnTo>
                    <a:pt x="126279" y="300010"/>
                  </a:lnTo>
                  <a:lnTo>
                    <a:pt x="127230" y="299064"/>
                  </a:lnTo>
                  <a:lnTo>
                    <a:pt x="129128" y="297161"/>
                  </a:lnTo>
                  <a:lnTo>
                    <a:pt x="130059" y="295264"/>
                  </a:lnTo>
                  <a:lnTo>
                    <a:pt x="131025" y="294313"/>
                  </a:lnTo>
                  <a:lnTo>
                    <a:pt x="131957" y="293362"/>
                  </a:lnTo>
                  <a:lnTo>
                    <a:pt x="132928" y="292415"/>
                  </a:lnTo>
                  <a:lnTo>
                    <a:pt x="133859" y="291469"/>
                  </a:lnTo>
                  <a:lnTo>
                    <a:pt x="135757" y="288615"/>
                  </a:lnTo>
                  <a:lnTo>
                    <a:pt x="133859" y="288615"/>
                  </a:lnTo>
                  <a:lnTo>
                    <a:pt x="132928" y="287669"/>
                  </a:lnTo>
                  <a:lnTo>
                    <a:pt x="131025" y="287669"/>
                  </a:lnTo>
                  <a:lnTo>
                    <a:pt x="129128" y="287669"/>
                  </a:lnTo>
                  <a:lnTo>
                    <a:pt x="123431" y="287669"/>
                  </a:lnTo>
                  <a:lnTo>
                    <a:pt x="123431" y="286718"/>
                  </a:lnTo>
                  <a:lnTo>
                    <a:pt x="123431" y="278172"/>
                  </a:lnTo>
                  <a:lnTo>
                    <a:pt x="122479" y="272479"/>
                  </a:lnTo>
                  <a:lnTo>
                    <a:pt x="123431" y="267728"/>
                  </a:lnTo>
                  <a:lnTo>
                    <a:pt x="123431" y="265831"/>
                  </a:lnTo>
                  <a:lnTo>
                    <a:pt x="124382" y="262982"/>
                  </a:lnTo>
                  <a:lnTo>
                    <a:pt x="125328" y="261085"/>
                  </a:lnTo>
                  <a:lnTo>
                    <a:pt x="126279" y="260133"/>
                  </a:lnTo>
                  <a:lnTo>
                    <a:pt x="127230" y="255382"/>
                  </a:lnTo>
                  <a:lnTo>
                    <a:pt x="128162" y="254436"/>
                  </a:lnTo>
                  <a:lnTo>
                    <a:pt x="128162" y="253490"/>
                  </a:lnTo>
                  <a:lnTo>
                    <a:pt x="129128" y="249690"/>
                  </a:lnTo>
                  <a:lnTo>
                    <a:pt x="130059" y="247787"/>
                  </a:lnTo>
                  <a:lnTo>
                    <a:pt x="131025" y="244944"/>
                  </a:lnTo>
                  <a:lnTo>
                    <a:pt x="131957" y="243992"/>
                  </a:lnTo>
                  <a:lnTo>
                    <a:pt x="132928" y="243041"/>
                  </a:lnTo>
                  <a:lnTo>
                    <a:pt x="133859" y="241144"/>
                  </a:lnTo>
                  <a:lnTo>
                    <a:pt x="134825" y="242095"/>
                  </a:lnTo>
                  <a:lnTo>
                    <a:pt x="135757" y="243041"/>
                  </a:lnTo>
                  <a:lnTo>
                    <a:pt x="137654" y="245890"/>
                  </a:lnTo>
                  <a:lnTo>
                    <a:pt x="139557" y="247787"/>
                  </a:lnTo>
                  <a:lnTo>
                    <a:pt x="140523" y="248743"/>
                  </a:lnTo>
                  <a:lnTo>
                    <a:pt x="144318" y="251587"/>
                  </a:lnTo>
                  <a:lnTo>
                    <a:pt x="145249" y="252539"/>
                  </a:lnTo>
                  <a:lnTo>
                    <a:pt x="146220" y="253490"/>
                  </a:lnTo>
                  <a:lnTo>
                    <a:pt x="151918" y="251587"/>
                  </a:lnTo>
                  <a:lnTo>
                    <a:pt x="153815" y="249690"/>
                  </a:lnTo>
                  <a:lnTo>
                    <a:pt x="151918" y="247787"/>
                  </a:lnTo>
                  <a:lnTo>
                    <a:pt x="151918" y="247787"/>
                  </a:lnTo>
                  <a:lnTo>
                    <a:pt x="148118" y="248743"/>
                  </a:lnTo>
                  <a:lnTo>
                    <a:pt x="146220" y="241144"/>
                  </a:lnTo>
                  <a:lnTo>
                    <a:pt x="148118" y="238295"/>
                  </a:lnTo>
                  <a:lnTo>
                    <a:pt x="149049" y="237349"/>
                  </a:lnTo>
                  <a:lnTo>
                    <a:pt x="146220" y="233549"/>
                  </a:lnTo>
                  <a:lnTo>
                    <a:pt x="148118" y="231646"/>
                  </a:lnTo>
                  <a:lnTo>
                    <a:pt x="152844" y="227851"/>
                  </a:lnTo>
                  <a:lnTo>
                    <a:pt x="150015" y="225954"/>
                  </a:lnTo>
                  <a:lnTo>
                    <a:pt x="145249" y="215510"/>
                  </a:lnTo>
                  <a:lnTo>
                    <a:pt x="145249" y="206018"/>
                  </a:lnTo>
                  <a:lnTo>
                    <a:pt x="150015" y="204115"/>
                  </a:lnTo>
                  <a:lnTo>
                    <a:pt x="154741" y="203184"/>
                  </a:lnTo>
                  <a:lnTo>
                    <a:pt x="158541" y="202218"/>
                  </a:lnTo>
                  <a:lnTo>
                    <a:pt x="162341" y="201287"/>
                  </a:lnTo>
                  <a:lnTo>
                    <a:pt x="168985" y="203184"/>
                  </a:lnTo>
                  <a:lnTo>
                    <a:pt x="172785" y="204115"/>
                  </a:lnTo>
                  <a:lnTo>
                    <a:pt x="175634" y="205081"/>
                  </a:lnTo>
                  <a:lnTo>
                    <a:pt x="177531" y="204115"/>
                  </a:lnTo>
                  <a:lnTo>
                    <a:pt x="180380" y="199389"/>
                  </a:lnTo>
                  <a:lnTo>
                    <a:pt x="183228" y="197487"/>
                  </a:lnTo>
                  <a:lnTo>
                    <a:pt x="185126" y="198418"/>
                  </a:lnTo>
                  <a:lnTo>
                    <a:pt x="187975" y="193687"/>
                  </a:lnTo>
                  <a:lnTo>
                    <a:pt x="188926" y="192721"/>
                  </a:lnTo>
                  <a:lnTo>
                    <a:pt x="191775" y="187994"/>
                  </a:lnTo>
                  <a:lnTo>
                    <a:pt x="191775" y="187028"/>
                  </a:lnTo>
                  <a:lnTo>
                    <a:pt x="191775" y="178497"/>
                  </a:lnTo>
                  <a:lnTo>
                    <a:pt x="191775" y="174697"/>
                  </a:lnTo>
                  <a:lnTo>
                    <a:pt x="192726" y="169931"/>
                  </a:lnTo>
                  <a:lnTo>
                    <a:pt x="192726" y="163302"/>
                  </a:lnTo>
                  <a:lnTo>
                    <a:pt x="195574" y="158541"/>
                  </a:lnTo>
                  <a:lnTo>
                    <a:pt x="197472" y="153810"/>
                  </a:lnTo>
                  <a:lnTo>
                    <a:pt x="200321" y="149049"/>
                  </a:lnTo>
                  <a:lnTo>
                    <a:pt x="200321" y="144313"/>
                  </a:lnTo>
                  <a:lnTo>
                    <a:pt x="200321" y="138620"/>
                  </a:lnTo>
                  <a:lnTo>
                    <a:pt x="202218" y="136718"/>
                  </a:lnTo>
                  <a:lnTo>
                    <a:pt x="205067" y="131952"/>
                  </a:lnTo>
                  <a:lnTo>
                    <a:pt x="206964" y="127225"/>
                  </a:lnTo>
                  <a:lnTo>
                    <a:pt x="207916" y="125328"/>
                  </a:lnTo>
                  <a:lnTo>
                    <a:pt x="209813" y="121533"/>
                  </a:lnTo>
                  <a:lnTo>
                    <a:pt x="217408" y="125328"/>
                  </a:lnTo>
                  <a:lnTo>
                    <a:pt x="219310" y="126259"/>
                  </a:lnTo>
                  <a:lnTo>
                    <a:pt x="225008" y="127225"/>
                  </a:lnTo>
                  <a:lnTo>
                    <a:pt x="226905" y="125328"/>
                  </a:lnTo>
                  <a:lnTo>
                    <a:pt x="232603" y="130059"/>
                  </a:lnTo>
                  <a:lnTo>
                    <a:pt x="235451" y="132923"/>
                  </a:lnTo>
                  <a:lnTo>
                    <a:pt x="238300" y="133854"/>
                  </a:lnTo>
                  <a:lnTo>
                    <a:pt x="243046" y="134815"/>
                  </a:lnTo>
                  <a:lnTo>
                    <a:pt x="249695" y="135752"/>
                  </a:lnTo>
                  <a:lnTo>
                    <a:pt x="252539" y="142420"/>
                  </a:lnTo>
                  <a:lnTo>
                    <a:pt x="255387" y="137654"/>
                  </a:lnTo>
                  <a:lnTo>
                    <a:pt x="255387" y="136718"/>
                  </a:lnTo>
                  <a:lnTo>
                    <a:pt x="253490" y="137654"/>
                  </a:lnTo>
                  <a:lnTo>
                    <a:pt x="249695" y="130059"/>
                  </a:lnTo>
                  <a:lnTo>
                    <a:pt x="240198" y="131025"/>
                  </a:lnTo>
                  <a:lnTo>
                    <a:pt x="237349" y="129128"/>
                  </a:lnTo>
                  <a:lnTo>
                    <a:pt x="233549" y="121533"/>
                  </a:lnTo>
                  <a:lnTo>
                    <a:pt x="232603" y="121533"/>
                  </a:lnTo>
                  <a:lnTo>
                    <a:pt x="226905" y="119630"/>
                  </a:lnTo>
                  <a:lnTo>
                    <a:pt x="226905" y="116762"/>
                  </a:lnTo>
                  <a:lnTo>
                    <a:pt x="221208" y="114865"/>
                  </a:lnTo>
                  <a:lnTo>
                    <a:pt x="222154" y="111069"/>
                  </a:lnTo>
                  <a:lnTo>
                    <a:pt x="225008" y="112035"/>
                  </a:lnTo>
                  <a:lnTo>
                    <a:pt x="225954" y="111069"/>
                  </a:lnTo>
                  <a:lnTo>
                    <a:pt x="227851" y="106338"/>
                  </a:lnTo>
                  <a:lnTo>
                    <a:pt x="219310" y="105372"/>
                  </a:lnTo>
                  <a:lnTo>
                    <a:pt x="214559" y="94948"/>
                  </a:lnTo>
                  <a:lnTo>
                    <a:pt x="213613" y="93046"/>
                  </a:lnTo>
                  <a:lnTo>
                    <a:pt x="214559" y="91148"/>
                  </a:lnTo>
                  <a:lnTo>
                    <a:pt x="215510" y="91148"/>
                  </a:lnTo>
                  <a:lnTo>
                    <a:pt x="218359" y="89246"/>
                  </a:lnTo>
                  <a:lnTo>
                    <a:pt x="218359" y="86397"/>
                  </a:lnTo>
                  <a:lnTo>
                    <a:pt x="216462" y="86397"/>
                  </a:lnTo>
                  <a:lnTo>
                    <a:pt x="216462" y="85451"/>
                  </a:lnTo>
                  <a:lnTo>
                    <a:pt x="219310" y="84500"/>
                  </a:lnTo>
                  <a:lnTo>
                    <a:pt x="222154" y="82597"/>
                  </a:lnTo>
                  <a:lnTo>
                    <a:pt x="219310" y="83554"/>
                  </a:lnTo>
                  <a:lnTo>
                    <a:pt x="214559" y="84500"/>
                  </a:lnTo>
                  <a:lnTo>
                    <a:pt x="215510" y="83554"/>
                  </a:lnTo>
                  <a:lnTo>
                    <a:pt x="216462" y="79754"/>
                  </a:lnTo>
                  <a:lnTo>
                    <a:pt x="217408" y="78802"/>
                  </a:lnTo>
                  <a:lnTo>
                    <a:pt x="218359" y="77851"/>
                  </a:lnTo>
                  <a:lnTo>
                    <a:pt x="223105" y="71212"/>
                  </a:lnTo>
                  <a:lnTo>
                    <a:pt x="224057" y="71212"/>
                  </a:lnTo>
                  <a:lnTo>
                    <a:pt x="226905" y="64564"/>
                  </a:lnTo>
                  <a:lnTo>
                    <a:pt x="228803" y="61715"/>
                  </a:lnTo>
                  <a:lnTo>
                    <a:pt x="228803" y="60764"/>
                  </a:lnTo>
                  <a:lnTo>
                    <a:pt x="230705" y="58862"/>
                  </a:lnTo>
                  <a:lnTo>
                    <a:pt x="232603" y="56969"/>
                  </a:lnTo>
                  <a:lnTo>
                    <a:pt x="235451" y="60764"/>
                  </a:lnTo>
                  <a:lnTo>
                    <a:pt x="235451" y="61715"/>
                  </a:lnTo>
                  <a:lnTo>
                    <a:pt x="239246" y="59818"/>
                  </a:lnTo>
                  <a:lnTo>
                    <a:pt x="240198" y="58862"/>
                  </a:lnTo>
                  <a:lnTo>
                    <a:pt x="243046" y="57915"/>
                  </a:lnTo>
                  <a:lnTo>
                    <a:pt x="246841" y="57915"/>
                  </a:lnTo>
                  <a:lnTo>
                    <a:pt x="248744" y="57915"/>
                  </a:lnTo>
                  <a:lnTo>
                    <a:pt x="249695" y="56969"/>
                  </a:lnTo>
                  <a:lnTo>
                    <a:pt x="252539" y="57915"/>
                  </a:lnTo>
                  <a:lnTo>
                    <a:pt x="256339" y="59818"/>
                  </a:lnTo>
                  <a:lnTo>
                    <a:pt x="264880" y="61715"/>
                  </a:lnTo>
                  <a:lnTo>
                    <a:pt x="268680" y="62661"/>
                  </a:lnTo>
                  <a:lnTo>
                    <a:pt x="275328" y="62661"/>
                  </a:lnTo>
                  <a:lnTo>
                    <a:pt x="280074" y="63613"/>
                  </a:lnTo>
                  <a:lnTo>
                    <a:pt x="280074" y="64564"/>
                  </a:lnTo>
                  <a:lnTo>
                    <a:pt x="281972" y="68359"/>
                  </a:lnTo>
                  <a:lnTo>
                    <a:pt x="282923" y="69310"/>
                  </a:lnTo>
                  <a:lnTo>
                    <a:pt x="283869" y="71212"/>
                  </a:lnTo>
                  <a:lnTo>
                    <a:pt x="284821" y="72159"/>
                  </a:lnTo>
                  <a:lnTo>
                    <a:pt x="286723" y="73105"/>
                  </a:lnTo>
                  <a:lnTo>
                    <a:pt x="288621" y="77851"/>
                  </a:lnTo>
                  <a:lnTo>
                    <a:pt x="288621" y="78802"/>
                  </a:lnTo>
                  <a:lnTo>
                    <a:pt x="289567" y="90197"/>
                  </a:lnTo>
                  <a:lnTo>
                    <a:pt x="289567" y="92095"/>
                  </a:lnTo>
                  <a:lnTo>
                    <a:pt x="286723" y="97792"/>
                  </a:lnTo>
                  <a:lnTo>
                    <a:pt x="285772" y="98743"/>
                  </a:lnTo>
                  <a:lnTo>
                    <a:pt x="284821" y="99675"/>
                  </a:lnTo>
                  <a:lnTo>
                    <a:pt x="283869" y="99675"/>
                  </a:lnTo>
                  <a:lnTo>
                    <a:pt x="279123" y="103470"/>
                  </a:lnTo>
                  <a:lnTo>
                    <a:pt x="279123" y="103470"/>
                  </a:lnTo>
                  <a:lnTo>
                    <a:pt x="281972" y="104441"/>
                  </a:lnTo>
                  <a:lnTo>
                    <a:pt x="283869" y="110138"/>
                  </a:lnTo>
                  <a:lnTo>
                    <a:pt x="284821" y="111069"/>
                  </a:lnTo>
                  <a:lnTo>
                    <a:pt x="289567" y="114865"/>
                  </a:lnTo>
                  <a:lnTo>
                    <a:pt x="294318" y="128157"/>
                  </a:lnTo>
                  <a:lnTo>
                    <a:pt x="292420" y="141449"/>
                  </a:lnTo>
                  <a:lnTo>
                    <a:pt x="297167" y="137654"/>
                  </a:lnTo>
                  <a:lnTo>
                    <a:pt x="300015" y="134815"/>
                  </a:lnTo>
                  <a:lnTo>
                    <a:pt x="302859" y="131952"/>
                  </a:lnTo>
                  <a:lnTo>
                    <a:pt x="304761" y="130059"/>
                  </a:lnTo>
                  <a:lnTo>
                    <a:pt x="309508" y="133854"/>
                  </a:lnTo>
                  <a:lnTo>
                    <a:pt x="311405" y="138620"/>
                  </a:lnTo>
                  <a:lnTo>
                    <a:pt x="311405" y="161410"/>
                  </a:lnTo>
                  <a:lnTo>
                    <a:pt x="314254" y="168039"/>
                  </a:lnTo>
                  <a:lnTo>
                    <a:pt x="318054" y="173731"/>
                  </a:lnTo>
                  <a:lnTo>
                    <a:pt x="318054" y="175634"/>
                  </a:lnTo>
                  <a:lnTo>
                    <a:pt x="320902" y="181326"/>
                  </a:lnTo>
                  <a:lnTo>
                    <a:pt x="323751" y="186092"/>
                  </a:lnTo>
                  <a:lnTo>
                    <a:pt x="324697" y="187028"/>
                  </a:lnTo>
                  <a:lnTo>
                    <a:pt x="330395" y="185126"/>
                  </a:lnTo>
                  <a:lnTo>
                    <a:pt x="336092" y="184194"/>
                  </a:lnTo>
                  <a:lnTo>
                    <a:pt x="337043" y="183228"/>
                  </a:lnTo>
                  <a:lnTo>
                    <a:pt x="366457" y="191789"/>
                  </a:lnTo>
                  <a:lnTo>
                    <a:pt x="369325" y="192721"/>
                  </a:lnTo>
                  <a:lnTo>
                    <a:pt x="372154" y="194623"/>
                  </a:lnTo>
                  <a:lnTo>
                    <a:pt x="376920" y="189892"/>
                  </a:lnTo>
                  <a:lnTo>
                    <a:pt x="375018" y="182297"/>
                  </a:lnTo>
                  <a:lnTo>
                    <a:pt x="368354" y="171833"/>
                  </a:lnTo>
                  <a:lnTo>
                    <a:pt x="370252" y="164239"/>
                  </a:lnTo>
                  <a:lnTo>
                    <a:pt x="371223" y="163302"/>
                  </a:lnTo>
                  <a:lnTo>
                    <a:pt x="373120" y="163302"/>
                  </a:lnTo>
                  <a:lnTo>
                    <a:pt x="377852" y="163302"/>
                  </a:lnTo>
                  <a:lnTo>
                    <a:pt x="385447" y="159507"/>
                  </a:lnTo>
                  <a:lnTo>
                    <a:pt x="386413" y="158541"/>
                  </a:lnTo>
                  <a:lnTo>
                    <a:pt x="390213" y="160439"/>
                  </a:lnTo>
                  <a:lnTo>
                    <a:pt x="399685" y="168039"/>
                  </a:lnTo>
                  <a:lnTo>
                    <a:pt x="402539" y="169931"/>
                  </a:lnTo>
                  <a:lnTo>
                    <a:pt x="409182" y="173731"/>
                  </a:lnTo>
                  <a:lnTo>
                    <a:pt x="414880" y="173731"/>
                  </a:lnTo>
                  <a:lnTo>
                    <a:pt x="421528" y="173731"/>
                  </a:lnTo>
                  <a:lnTo>
                    <a:pt x="424372" y="169005"/>
                  </a:lnTo>
                  <a:lnTo>
                    <a:pt x="422475" y="167102"/>
                  </a:lnTo>
                  <a:lnTo>
                    <a:pt x="434821" y="159507"/>
                  </a:lnTo>
                  <a:lnTo>
                    <a:pt x="435767" y="153810"/>
                  </a:lnTo>
                  <a:lnTo>
                    <a:pt x="436718" y="148113"/>
                  </a:lnTo>
                  <a:lnTo>
                    <a:pt x="444313" y="141449"/>
                  </a:lnTo>
                  <a:lnTo>
                    <a:pt x="446211" y="142420"/>
                  </a:lnTo>
                  <a:lnTo>
                    <a:pt x="450011" y="144313"/>
                  </a:lnTo>
                  <a:lnTo>
                    <a:pt x="455708" y="147147"/>
                  </a:lnTo>
                  <a:lnTo>
                    <a:pt x="466152" y="142420"/>
                  </a:lnTo>
                  <a:lnTo>
                    <a:pt x="469951" y="142420"/>
                  </a:lnTo>
                  <a:lnTo>
                    <a:pt x="470898" y="140518"/>
                  </a:lnTo>
                  <a:lnTo>
                    <a:pt x="483244" y="127225"/>
                  </a:lnTo>
                  <a:lnTo>
                    <a:pt x="487990" y="126259"/>
                  </a:lnTo>
                  <a:lnTo>
                    <a:pt x="491785" y="122459"/>
                  </a:lnTo>
                  <a:lnTo>
                    <a:pt x="493687" y="119630"/>
                  </a:lnTo>
                  <a:lnTo>
                    <a:pt x="494634" y="117733"/>
                  </a:lnTo>
                  <a:lnTo>
                    <a:pt x="497482" y="113938"/>
                  </a:lnTo>
                  <a:lnTo>
                    <a:pt x="497482" y="112035"/>
                  </a:lnTo>
                  <a:lnTo>
                    <a:pt x="497482" y="109167"/>
                  </a:lnTo>
                  <a:lnTo>
                    <a:pt x="497482" y="102543"/>
                  </a:lnTo>
                  <a:lnTo>
                    <a:pt x="492736" y="93046"/>
                  </a:lnTo>
                  <a:lnTo>
                    <a:pt x="490834" y="93046"/>
                  </a:lnTo>
                  <a:lnTo>
                    <a:pt x="499380" y="87349"/>
                  </a:lnTo>
                  <a:lnTo>
                    <a:pt x="512677" y="74056"/>
                  </a:lnTo>
                  <a:lnTo>
                    <a:pt x="517423" y="72159"/>
                  </a:lnTo>
                  <a:lnTo>
                    <a:pt x="517423" y="69310"/>
                  </a:lnTo>
                  <a:lnTo>
                    <a:pt x="515521" y="66461"/>
                  </a:lnTo>
                  <a:lnTo>
                    <a:pt x="515521" y="57915"/>
                  </a:lnTo>
                  <a:lnTo>
                    <a:pt x="509823" y="47472"/>
                  </a:lnTo>
                  <a:lnTo>
                    <a:pt x="506980" y="43672"/>
                  </a:lnTo>
                  <a:lnTo>
                    <a:pt x="504126" y="37979"/>
                  </a:lnTo>
                  <a:lnTo>
                    <a:pt x="506028" y="35126"/>
                  </a:lnTo>
                  <a:lnTo>
                    <a:pt x="514574" y="35126"/>
                  </a:lnTo>
                  <a:lnTo>
                    <a:pt x="515521" y="34179"/>
                  </a:lnTo>
                  <a:lnTo>
                    <a:pt x="517423" y="32277"/>
                  </a:lnTo>
                  <a:lnTo>
                    <a:pt x="520272" y="25633"/>
                  </a:lnTo>
                  <a:lnTo>
                    <a:pt x="524067" y="21838"/>
                  </a:lnTo>
                  <a:lnTo>
                    <a:pt x="538310" y="18038"/>
                  </a:lnTo>
                  <a:lnTo>
                    <a:pt x="540208" y="17092"/>
                  </a:lnTo>
                  <a:lnTo>
                    <a:pt x="544008" y="18038"/>
                  </a:lnTo>
                  <a:lnTo>
                    <a:pt x="544954" y="18038"/>
                  </a:lnTo>
                  <a:lnTo>
                    <a:pt x="546852" y="18989"/>
                  </a:lnTo>
                  <a:lnTo>
                    <a:pt x="552549" y="18989"/>
                  </a:lnTo>
                  <a:lnTo>
                    <a:pt x="555403" y="18989"/>
                  </a:lnTo>
                  <a:lnTo>
                    <a:pt x="557300" y="18989"/>
                  </a:lnTo>
                  <a:lnTo>
                    <a:pt x="563944" y="18989"/>
                  </a:lnTo>
                  <a:lnTo>
                    <a:pt x="564895" y="18038"/>
                  </a:lnTo>
                  <a:lnTo>
                    <a:pt x="565841" y="18038"/>
                  </a:lnTo>
                  <a:lnTo>
                    <a:pt x="568695" y="11390"/>
                  </a:lnTo>
                  <a:lnTo>
                    <a:pt x="568695" y="10443"/>
                  </a:lnTo>
                  <a:lnTo>
                    <a:pt x="569641" y="7595"/>
                  </a:lnTo>
                  <a:lnTo>
                    <a:pt x="570592" y="1897"/>
                  </a:lnTo>
                  <a:lnTo>
                    <a:pt x="573441" y="0"/>
                  </a:lnTo>
                  <a:lnTo>
                    <a:pt x="577236" y="0"/>
                  </a:lnTo>
                  <a:lnTo>
                    <a:pt x="580085" y="0"/>
                  </a:lnTo>
                  <a:lnTo>
                    <a:pt x="585782" y="5697"/>
                  </a:lnTo>
                  <a:lnTo>
                    <a:pt x="588631" y="4746"/>
                  </a:lnTo>
                  <a:lnTo>
                    <a:pt x="590528" y="2848"/>
                  </a:lnTo>
                  <a:lnTo>
                    <a:pt x="593377" y="5697"/>
                  </a:lnTo>
                  <a:lnTo>
                    <a:pt x="593377" y="12341"/>
                  </a:lnTo>
                  <a:lnTo>
                    <a:pt x="592431" y="18989"/>
                  </a:lnTo>
                  <a:lnTo>
                    <a:pt x="591480" y="20887"/>
                  </a:lnTo>
                  <a:lnTo>
                    <a:pt x="590528" y="21838"/>
                  </a:lnTo>
                  <a:lnTo>
                    <a:pt x="607621" y="24687"/>
                  </a:lnTo>
                  <a:lnTo>
                    <a:pt x="617118" y="26584"/>
                  </a:lnTo>
                  <a:lnTo>
                    <a:pt x="622815" y="31331"/>
                  </a:lnTo>
                  <a:lnTo>
                    <a:pt x="641785" y="42725"/>
                  </a:lnTo>
                  <a:lnTo>
                    <a:pt x="644629" y="46520"/>
                  </a:lnTo>
                  <a:lnTo>
                    <a:pt x="646531" y="48423"/>
                  </a:lnTo>
                  <a:lnTo>
                    <a:pt x="642731" y="56969"/>
                  </a:lnTo>
                  <a:lnTo>
                    <a:pt x="657921" y="84500"/>
                  </a:lnTo>
                  <a:lnTo>
                    <a:pt x="663619" y="86397"/>
                  </a:lnTo>
                  <a:lnTo>
                    <a:pt x="685457" y="94948"/>
                  </a:lnTo>
                  <a:lnTo>
                    <a:pt x="690208" y="93992"/>
                  </a:lnTo>
                  <a:lnTo>
                    <a:pt x="705398" y="76905"/>
                  </a:lnTo>
                  <a:lnTo>
                    <a:pt x="703500" y="65510"/>
                  </a:lnTo>
                  <a:lnTo>
                    <a:pt x="703500" y="63613"/>
                  </a:lnTo>
                  <a:lnTo>
                    <a:pt x="706344" y="60764"/>
                  </a:lnTo>
                  <a:lnTo>
                    <a:pt x="706344" y="60764"/>
                  </a:lnTo>
                  <a:lnTo>
                    <a:pt x="713944" y="59818"/>
                  </a:lnTo>
                  <a:lnTo>
                    <a:pt x="715841" y="56018"/>
                  </a:lnTo>
                  <a:lnTo>
                    <a:pt x="715841" y="53169"/>
                  </a:lnTo>
                  <a:lnTo>
                    <a:pt x="719636" y="50320"/>
                  </a:lnTo>
                  <a:lnTo>
                    <a:pt x="724388" y="48423"/>
                  </a:lnTo>
                  <a:lnTo>
                    <a:pt x="727236" y="42725"/>
                  </a:lnTo>
                  <a:lnTo>
                    <a:pt x="728182" y="37979"/>
                  </a:lnTo>
                  <a:lnTo>
                    <a:pt x="728182" y="35126"/>
                  </a:lnTo>
                  <a:lnTo>
                    <a:pt x="728182" y="35126"/>
                  </a:lnTo>
                  <a:lnTo>
                    <a:pt x="728182" y="33233"/>
                  </a:lnTo>
                  <a:lnTo>
                    <a:pt x="728182" y="30379"/>
                  </a:lnTo>
                  <a:lnTo>
                    <a:pt x="730080" y="24687"/>
                  </a:lnTo>
                  <a:lnTo>
                    <a:pt x="731031" y="23736"/>
                  </a:lnTo>
                  <a:lnTo>
                    <a:pt x="733880" y="25633"/>
                  </a:lnTo>
                  <a:lnTo>
                    <a:pt x="734831" y="26584"/>
                  </a:lnTo>
                  <a:lnTo>
                    <a:pt x="736729" y="26584"/>
                  </a:lnTo>
                  <a:lnTo>
                    <a:pt x="739577" y="27531"/>
                  </a:lnTo>
                  <a:lnTo>
                    <a:pt x="740529" y="29433"/>
                  </a:lnTo>
                  <a:lnTo>
                    <a:pt x="742426" y="29433"/>
                  </a:lnTo>
                  <a:lnTo>
                    <a:pt x="746226" y="26584"/>
                  </a:lnTo>
                  <a:lnTo>
                    <a:pt x="748123" y="25633"/>
                  </a:lnTo>
                  <a:lnTo>
                    <a:pt x="752870" y="23736"/>
                  </a:lnTo>
                  <a:lnTo>
                    <a:pt x="755718" y="22785"/>
                  </a:lnTo>
                  <a:lnTo>
                    <a:pt x="756669" y="21838"/>
                  </a:lnTo>
                  <a:lnTo>
                    <a:pt x="759518" y="24687"/>
                  </a:lnTo>
                  <a:lnTo>
                    <a:pt x="760464" y="25633"/>
                  </a:lnTo>
                  <a:lnTo>
                    <a:pt x="760464" y="28482"/>
                  </a:lnTo>
                  <a:lnTo>
                    <a:pt x="759518" y="31331"/>
                  </a:lnTo>
                  <a:lnTo>
                    <a:pt x="759518" y="31331"/>
                  </a:lnTo>
                  <a:lnTo>
                    <a:pt x="759518" y="39872"/>
                  </a:lnTo>
                  <a:lnTo>
                    <a:pt x="759518" y="40828"/>
                  </a:lnTo>
                  <a:lnTo>
                    <a:pt x="760464" y="42725"/>
                  </a:lnTo>
                  <a:lnTo>
                    <a:pt x="761416" y="47472"/>
                  </a:lnTo>
                  <a:lnTo>
                    <a:pt x="761416" y="48423"/>
                  </a:lnTo>
                  <a:lnTo>
                    <a:pt x="761416" y="50320"/>
                  </a:lnTo>
                  <a:lnTo>
                    <a:pt x="761416" y="55067"/>
                  </a:lnTo>
                  <a:lnTo>
                    <a:pt x="766162" y="55067"/>
                  </a:lnTo>
                  <a:lnTo>
                    <a:pt x="767113" y="55067"/>
                  </a:lnTo>
                  <a:lnTo>
                    <a:pt x="772811" y="59818"/>
                  </a:lnTo>
                  <a:lnTo>
                    <a:pt x="773757" y="61715"/>
                  </a:lnTo>
                  <a:lnTo>
                    <a:pt x="774708" y="62661"/>
                  </a:lnTo>
                  <a:lnTo>
                    <a:pt x="773757" y="64564"/>
                  </a:lnTo>
                  <a:lnTo>
                    <a:pt x="771859" y="67413"/>
                  </a:lnTo>
                  <a:lnTo>
                    <a:pt x="770913" y="71212"/>
                  </a:lnTo>
                  <a:lnTo>
                    <a:pt x="769962" y="77851"/>
                  </a:lnTo>
                  <a:lnTo>
                    <a:pt x="769011" y="81651"/>
                  </a:lnTo>
                  <a:lnTo>
                    <a:pt x="769011" y="82597"/>
                  </a:lnTo>
                  <a:lnTo>
                    <a:pt x="770913" y="84500"/>
                  </a:lnTo>
                  <a:lnTo>
                    <a:pt x="769011" y="88300"/>
                  </a:lnTo>
                  <a:lnTo>
                    <a:pt x="767113" y="91148"/>
                  </a:lnTo>
                  <a:lnTo>
                    <a:pt x="766162" y="92095"/>
                  </a:lnTo>
                  <a:lnTo>
                    <a:pt x="763313" y="90197"/>
                  </a:lnTo>
                  <a:lnTo>
                    <a:pt x="757616" y="89246"/>
                  </a:lnTo>
                  <a:lnTo>
                    <a:pt x="754767" y="90197"/>
                  </a:lnTo>
                  <a:lnTo>
                    <a:pt x="752870" y="92095"/>
                  </a:lnTo>
                  <a:lnTo>
                    <a:pt x="753821" y="97792"/>
                  </a:lnTo>
                  <a:lnTo>
                    <a:pt x="757616" y="101582"/>
                  </a:lnTo>
                  <a:lnTo>
                    <a:pt x="759518" y="104441"/>
                  </a:lnTo>
                  <a:lnTo>
                    <a:pt x="763313" y="108236"/>
                  </a:lnTo>
                  <a:lnTo>
                    <a:pt x="763313" y="111069"/>
                  </a:lnTo>
                  <a:lnTo>
                    <a:pt x="767113" y="113938"/>
                  </a:lnTo>
                  <a:lnTo>
                    <a:pt x="771859" y="113938"/>
                  </a:lnTo>
                  <a:lnTo>
                    <a:pt x="773757" y="112035"/>
                  </a:lnTo>
                  <a:lnTo>
                    <a:pt x="775659" y="111069"/>
                  </a:lnTo>
                  <a:lnTo>
                    <a:pt x="775659" y="109167"/>
                  </a:lnTo>
                  <a:lnTo>
                    <a:pt x="776605" y="109167"/>
                  </a:lnTo>
                  <a:lnTo>
                    <a:pt x="777557" y="107270"/>
                  </a:lnTo>
                  <a:lnTo>
                    <a:pt x="779454" y="109167"/>
                  </a:lnTo>
                  <a:lnTo>
                    <a:pt x="780405" y="111069"/>
                  </a:lnTo>
                  <a:lnTo>
                    <a:pt x="782303" y="113938"/>
                  </a:lnTo>
                  <a:lnTo>
                    <a:pt x="785152" y="117733"/>
                  </a:lnTo>
                  <a:lnTo>
                    <a:pt x="788000" y="125328"/>
                  </a:lnTo>
                  <a:lnTo>
                    <a:pt x="786103" y="136718"/>
                  </a:lnTo>
                  <a:lnTo>
                    <a:pt x="788951" y="140518"/>
                  </a:lnTo>
                  <a:lnTo>
                    <a:pt x="789898" y="151912"/>
                  </a:lnTo>
                  <a:lnTo>
                    <a:pt x="786103" y="156644"/>
                  </a:lnTo>
                  <a:lnTo>
                    <a:pt x="783254" y="157610"/>
                  </a:lnTo>
                  <a:lnTo>
                    <a:pt x="782303" y="157610"/>
                  </a:lnTo>
                  <a:lnTo>
                    <a:pt x="779454" y="155707"/>
                  </a:lnTo>
                  <a:lnTo>
                    <a:pt x="778503" y="153810"/>
                  </a:lnTo>
                  <a:lnTo>
                    <a:pt x="785152" y="181326"/>
                  </a:lnTo>
                  <a:lnTo>
                    <a:pt x="787049" y="184194"/>
                  </a:lnTo>
                  <a:lnTo>
                    <a:pt x="820282" y="196521"/>
                  </a:lnTo>
                  <a:lnTo>
                    <a:pt x="839272" y="187994"/>
                  </a:lnTo>
                  <a:lnTo>
                    <a:pt x="847818" y="186092"/>
                  </a:lnTo>
                  <a:lnTo>
                    <a:pt x="850647" y="186092"/>
                  </a:lnTo>
                  <a:lnTo>
                    <a:pt x="855413" y="185126"/>
                  </a:lnTo>
                  <a:lnTo>
                    <a:pt x="857310" y="178497"/>
                  </a:lnTo>
                  <a:lnTo>
                    <a:pt x="863939" y="171833"/>
                  </a:lnTo>
                  <a:lnTo>
                    <a:pt x="865837" y="169005"/>
                  </a:lnTo>
                  <a:lnTo>
                    <a:pt x="866808" y="168039"/>
                  </a:lnTo>
                  <a:lnTo>
                    <a:pt x="867739" y="167102"/>
                  </a:lnTo>
                  <a:lnTo>
                    <a:pt x="871534" y="165205"/>
                  </a:lnTo>
                  <a:lnTo>
                    <a:pt x="873432" y="163302"/>
                  </a:lnTo>
                  <a:lnTo>
                    <a:pt x="876280" y="161410"/>
                  </a:lnTo>
                  <a:lnTo>
                    <a:pt x="878178" y="162336"/>
                  </a:lnTo>
                  <a:lnTo>
                    <a:pt x="880080" y="164239"/>
                  </a:lnTo>
                  <a:lnTo>
                    <a:pt x="882929" y="164239"/>
                  </a:lnTo>
                  <a:lnTo>
                    <a:pt x="883875" y="162336"/>
                  </a:lnTo>
                  <a:lnTo>
                    <a:pt x="884826" y="159507"/>
                  </a:lnTo>
                  <a:lnTo>
                    <a:pt x="884826" y="158541"/>
                  </a:lnTo>
                  <a:lnTo>
                    <a:pt x="885778" y="155707"/>
                  </a:lnTo>
                  <a:lnTo>
                    <a:pt x="888626" y="159507"/>
                  </a:lnTo>
                  <a:lnTo>
                    <a:pt x="887675" y="164239"/>
                  </a:lnTo>
                  <a:lnTo>
                    <a:pt x="887675" y="166136"/>
                  </a:lnTo>
                  <a:lnTo>
                    <a:pt x="890524" y="170902"/>
                  </a:lnTo>
                  <a:lnTo>
                    <a:pt x="890524" y="171833"/>
                  </a:lnTo>
                  <a:lnTo>
                    <a:pt x="892421" y="172800"/>
                  </a:lnTo>
                  <a:lnTo>
                    <a:pt x="897167" y="174697"/>
                  </a:lnTo>
                  <a:lnTo>
                    <a:pt x="900967" y="177531"/>
                  </a:lnTo>
                  <a:lnTo>
                    <a:pt x="902865" y="179428"/>
                  </a:lnTo>
                  <a:lnTo>
                    <a:pt x="910465" y="179428"/>
                  </a:lnTo>
                  <a:lnTo>
                    <a:pt x="911411" y="179428"/>
                  </a:lnTo>
                  <a:lnTo>
                    <a:pt x="915211" y="178497"/>
                  </a:lnTo>
                  <a:lnTo>
                    <a:pt x="916157" y="177531"/>
                  </a:lnTo>
                  <a:lnTo>
                    <a:pt x="916157" y="166136"/>
                  </a:lnTo>
                  <a:lnTo>
                    <a:pt x="917108" y="162336"/>
                  </a:lnTo>
                  <a:lnTo>
                    <a:pt x="919957" y="157610"/>
                  </a:lnTo>
                  <a:lnTo>
                    <a:pt x="926601" y="157610"/>
                  </a:lnTo>
                  <a:lnTo>
                    <a:pt x="931352" y="161410"/>
                  </a:lnTo>
                  <a:lnTo>
                    <a:pt x="933249" y="165205"/>
                  </a:lnTo>
                  <a:lnTo>
                    <a:pt x="937049" y="169005"/>
                  </a:lnTo>
                  <a:lnTo>
                    <a:pt x="937996" y="169931"/>
                  </a:lnTo>
                  <a:lnTo>
                    <a:pt x="938947" y="170902"/>
                  </a:lnTo>
                  <a:lnTo>
                    <a:pt x="941795" y="172800"/>
                  </a:lnTo>
                  <a:lnTo>
                    <a:pt x="942747" y="174697"/>
                  </a:lnTo>
                  <a:lnTo>
                    <a:pt x="948444" y="180399"/>
                  </a:lnTo>
                  <a:lnTo>
                    <a:pt x="956039" y="182297"/>
                  </a:lnTo>
                  <a:lnTo>
                    <a:pt x="982619" y="182297"/>
                  </a:lnTo>
                  <a:lnTo>
                    <a:pt x="1000662" y="190823"/>
                  </a:lnTo>
                  <a:lnTo>
                    <a:pt x="1008257" y="188921"/>
                  </a:lnTo>
                  <a:lnTo>
                    <a:pt x="1009208" y="187028"/>
                  </a:lnTo>
                  <a:lnTo>
                    <a:pt x="1013003" y="184194"/>
                  </a:lnTo>
                  <a:lnTo>
                    <a:pt x="1026295" y="176600"/>
                  </a:lnTo>
                  <a:lnTo>
                    <a:pt x="1031042" y="174697"/>
                  </a:lnTo>
                  <a:lnTo>
                    <a:pt x="1039593" y="173731"/>
                  </a:lnTo>
                  <a:lnTo>
                    <a:pt x="1040539" y="175634"/>
                  </a:lnTo>
                  <a:lnTo>
                    <a:pt x="1041490" y="176600"/>
                  </a:lnTo>
                  <a:lnTo>
                    <a:pt x="1051934" y="181326"/>
                  </a:lnTo>
                  <a:lnTo>
                    <a:pt x="1066172" y="187028"/>
                  </a:lnTo>
                  <a:lnTo>
                    <a:pt x="1068075" y="186092"/>
                  </a:lnTo>
                  <a:lnTo>
                    <a:pt x="1085147" y="158541"/>
                  </a:lnTo>
                  <a:lnTo>
                    <a:pt x="1086113" y="157610"/>
                  </a:lnTo>
                  <a:lnTo>
                    <a:pt x="1090844" y="150015"/>
                  </a:lnTo>
                  <a:lnTo>
                    <a:pt x="1090844" y="149049"/>
                  </a:lnTo>
                  <a:lnTo>
                    <a:pt x="1091811" y="148113"/>
                  </a:lnTo>
                  <a:lnTo>
                    <a:pt x="1094639" y="141449"/>
                  </a:lnTo>
                  <a:lnTo>
                    <a:pt x="1096537" y="137654"/>
                  </a:lnTo>
                  <a:lnTo>
                    <a:pt x="1100337" y="133854"/>
                  </a:lnTo>
                  <a:lnTo>
                    <a:pt x="1101308" y="131952"/>
                  </a:lnTo>
                  <a:lnTo>
                    <a:pt x="1102234" y="131952"/>
                  </a:lnTo>
                  <a:lnTo>
                    <a:pt x="1104132" y="130059"/>
                  </a:lnTo>
                  <a:lnTo>
                    <a:pt x="1107000" y="128157"/>
                  </a:lnTo>
                  <a:lnTo>
                    <a:pt x="1108903" y="128157"/>
                  </a:lnTo>
                  <a:lnTo>
                    <a:pt x="1109829" y="127225"/>
                  </a:lnTo>
                  <a:lnTo>
                    <a:pt x="1110800" y="129128"/>
                  </a:lnTo>
                  <a:lnTo>
                    <a:pt x="1114580" y="131025"/>
                  </a:lnTo>
                  <a:lnTo>
                    <a:pt x="1117424" y="130059"/>
                  </a:lnTo>
                  <a:lnTo>
                    <a:pt x="1122175" y="130059"/>
                  </a:lnTo>
                  <a:lnTo>
                    <a:pt x="1131668" y="127225"/>
                  </a:lnTo>
                  <a:lnTo>
                    <a:pt x="1135467" y="125328"/>
                  </a:lnTo>
                  <a:lnTo>
                    <a:pt x="1139267" y="125328"/>
                  </a:lnTo>
                  <a:lnTo>
                    <a:pt x="1141165" y="126259"/>
                  </a:lnTo>
                  <a:lnTo>
                    <a:pt x="1142111" y="127225"/>
                  </a:lnTo>
                  <a:lnTo>
                    <a:pt x="1146857" y="131952"/>
                  </a:lnTo>
                  <a:lnTo>
                    <a:pt x="1148760" y="132923"/>
                  </a:lnTo>
                  <a:lnTo>
                    <a:pt x="1149711" y="132923"/>
                  </a:lnTo>
                  <a:lnTo>
                    <a:pt x="1153506" y="132923"/>
                  </a:lnTo>
                  <a:lnTo>
                    <a:pt x="1155403" y="131952"/>
                  </a:lnTo>
                  <a:lnTo>
                    <a:pt x="1157306" y="131025"/>
                  </a:lnTo>
                  <a:lnTo>
                    <a:pt x="1158252" y="131025"/>
                  </a:lnTo>
                  <a:lnTo>
                    <a:pt x="1161101" y="131952"/>
                  </a:lnTo>
                  <a:lnTo>
                    <a:pt x="1163950" y="133854"/>
                  </a:lnTo>
                  <a:lnTo>
                    <a:pt x="1165847" y="136718"/>
                  </a:lnTo>
                  <a:lnTo>
                    <a:pt x="1166798" y="137654"/>
                  </a:lnTo>
                  <a:lnTo>
                    <a:pt x="1167749" y="138620"/>
                  </a:lnTo>
                  <a:lnTo>
                    <a:pt x="1168701" y="138620"/>
                  </a:lnTo>
                  <a:lnTo>
                    <a:pt x="1171544" y="139552"/>
                  </a:lnTo>
                  <a:lnTo>
                    <a:pt x="1173447" y="140518"/>
                  </a:lnTo>
                  <a:lnTo>
                    <a:pt x="1174393" y="143346"/>
                  </a:lnTo>
                  <a:lnTo>
                    <a:pt x="1176296" y="145249"/>
                  </a:lnTo>
                  <a:lnTo>
                    <a:pt x="1181042" y="146215"/>
                  </a:lnTo>
                  <a:lnTo>
                    <a:pt x="1181993" y="147147"/>
                  </a:lnTo>
                  <a:lnTo>
                    <a:pt x="1182939" y="148113"/>
                  </a:lnTo>
                  <a:lnTo>
                    <a:pt x="1183890" y="150015"/>
                  </a:lnTo>
                  <a:lnTo>
                    <a:pt x="1184837" y="152844"/>
                  </a:lnTo>
                  <a:lnTo>
                    <a:pt x="1186739" y="154741"/>
                  </a:lnTo>
                  <a:lnTo>
                    <a:pt x="1187690" y="155707"/>
                  </a:lnTo>
                  <a:lnTo>
                    <a:pt x="1187690" y="155707"/>
                  </a:lnTo>
                  <a:lnTo>
                    <a:pt x="1189588" y="156644"/>
                  </a:lnTo>
                  <a:lnTo>
                    <a:pt x="1193383" y="157610"/>
                  </a:lnTo>
                  <a:lnTo>
                    <a:pt x="1196231" y="158541"/>
                  </a:lnTo>
                  <a:lnTo>
                    <a:pt x="1197183" y="161410"/>
                  </a:lnTo>
                  <a:lnTo>
                    <a:pt x="1199080" y="165205"/>
                  </a:lnTo>
                  <a:lnTo>
                    <a:pt x="1200978" y="166136"/>
                  </a:lnTo>
                  <a:lnTo>
                    <a:pt x="1204778" y="167102"/>
                  </a:lnTo>
                  <a:lnTo>
                    <a:pt x="1208573" y="170902"/>
                  </a:lnTo>
                  <a:lnTo>
                    <a:pt x="1213324" y="171833"/>
                  </a:lnTo>
                  <a:lnTo>
                    <a:pt x="1214270" y="172800"/>
                  </a:lnTo>
                  <a:lnTo>
                    <a:pt x="1217124" y="173731"/>
                  </a:lnTo>
                  <a:lnTo>
                    <a:pt x="1220919" y="177531"/>
                  </a:lnTo>
                  <a:lnTo>
                    <a:pt x="1221870" y="179428"/>
                  </a:lnTo>
                  <a:lnTo>
                    <a:pt x="1222816" y="179428"/>
                  </a:lnTo>
                  <a:lnTo>
                    <a:pt x="1225665" y="183228"/>
                  </a:lnTo>
                  <a:lnTo>
                    <a:pt x="1226616" y="184194"/>
                  </a:lnTo>
                  <a:lnTo>
                    <a:pt x="1229465" y="200316"/>
                  </a:lnTo>
                  <a:lnTo>
                    <a:pt x="1230416" y="201287"/>
                  </a:lnTo>
                  <a:lnTo>
                    <a:pt x="1232313" y="202218"/>
                  </a:lnTo>
                  <a:lnTo>
                    <a:pt x="1232313" y="203184"/>
                  </a:lnTo>
                  <a:lnTo>
                    <a:pt x="1233260" y="206018"/>
                  </a:lnTo>
                  <a:lnTo>
                    <a:pt x="1235162" y="207910"/>
                  </a:lnTo>
                  <a:lnTo>
                    <a:pt x="1236113" y="210784"/>
                  </a:lnTo>
                  <a:lnTo>
                    <a:pt x="1238011" y="213608"/>
                  </a:lnTo>
                  <a:lnTo>
                    <a:pt x="1238957" y="214559"/>
                  </a:lnTo>
                  <a:lnTo>
                    <a:pt x="1239908" y="216457"/>
                  </a:lnTo>
                  <a:lnTo>
                    <a:pt x="1240860" y="222154"/>
                  </a:lnTo>
                  <a:lnTo>
                    <a:pt x="1242757" y="224052"/>
                  </a:lnTo>
                  <a:lnTo>
                    <a:pt x="1243708" y="225954"/>
                  </a:lnTo>
                  <a:lnTo>
                    <a:pt x="1248454" y="228797"/>
                  </a:lnTo>
                  <a:lnTo>
                    <a:pt x="1249401" y="229754"/>
                  </a:lnTo>
                  <a:lnTo>
                    <a:pt x="1251298" y="231646"/>
                  </a:lnTo>
                  <a:lnTo>
                    <a:pt x="1251298" y="231646"/>
                  </a:lnTo>
                  <a:lnTo>
                    <a:pt x="1253201" y="232598"/>
                  </a:lnTo>
                  <a:lnTo>
                    <a:pt x="1255098" y="233549"/>
                  </a:lnTo>
                  <a:lnTo>
                    <a:pt x="1257947" y="237349"/>
                  </a:lnTo>
                  <a:lnTo>
                    <a:pt x="1257947" y="241144"/>
                  </a:lnTo>
                  <a:lnTo>
                    <a:pt x="1258898" y="243992"/>
                  </a:lnTo>
                  <a:lnTo>
                    <a:pt x="1258898" y="251587"/>
                  </a:lnTo>
                  <a:lnTo>
                    <a:pt x="1260795" y="257284"/>
                  </a:lnTo>
                  <a:lnTo>
                    <a:pt x="1261747" y="258236"/>
                  </a:lnTo>
                  <a:lnTo>
                    <a:pt x="1263644" y="260133"/>
                  </a:lnTo>
                  <a:lnTo>
                    <a:pt x="1263644" y="260133"/>
                  </a:lnTo>
                  <a:lnTo>
                    <a:pt x="1265542" y="270577"/>
                  </a:lnTo>
                  <a:lnTo>
                    <a:pt x="1265542" y="272479"/>
                  </a:lnTo>
                  <a:lnTo>
                    <a:pt x="1265542" y="277226"/>
                  </a:lnTo>
                  <a:lnTo>
                    <a:pt x="1263644" y="288615"/>
                  </a:lnTo>
                  <a:lnTo>
                    <a:pt x="1263644" y="297161"/>
                  </a:lnTo>
                  <a:lnTo>
                    <a:pt x="1264595" y="300961"/>
                  </a:lnTo>
                  <a:lnTo>
                    <a:pt x="1265542" y="305708"/>
                  </a:lnTo>
                  <a:lnTo>
                    <a:pt x="1269342" y="316151"/>
                  </a:lnTo>
                  <a:lnTo>
                    <a:pt x="1271239" y="318049"/>
                  </a:lnTo>
                  <a:lnTo>
                    <a:pt x="1274088" y="319951"/>
                  </a:lnTo>
                  <a:lnTo>
                    <a:pt x="1274088" y="320897"/>
                  </a:lnTo>
                  <a:lnTo>
                    <a:pt x="1275985" y="324697"/>
                  </a:lnTo>
                  <a:lnTo>
                    <a:pt x="1277888" y="326595"/>
                  </a:lnTo>
                  <a:lnTo>
                    <a:pt x="1277888" y="326595"/>
                  </a:lnTo>
                  <a:lnTo>
                    <a:pt x="1283585" y="330395"/>
                  </a:lnTo>
                  <a:lnTo>
                    <a:pt x="1284531" y="331341"/>
                  </a:lnTo>
                  <a:lnTo>
                    <a:pt x="1285483" y="333239"/>
                  </a:lnTo>
                  <a:lnTo>
                    <a:pt x="1286434" y="337970"/>
                  </a:lnTo>
                  <a:lnTo>
                    <a:pt x="1287380" y="339867"/>
                  </a:lnTo>
                  <a:lnTo>
                    <a:pt x="1288331" y="340833"/>
                  </a:lnTo>
                  <a:lnTo>
                    <a:pt x="1290229" y="341770"/>
                  </a:lnTo>
                  <a:lnTo>
                    <a:pt x="1292131" y="342736"/>
                  </a:lnTo>
                  <a:lnTo>
                    <a:pt x="1294975" y="341770"/>
                  </a:lnTo>
                  <a:lnTo>
                    <a:pt x="1300672" y="343667"/>
                  </a:lnTo>
                  <a:lnTo>
                    <a:pt x="1301623" y="345570"/>
                  </a:lnTo>
                  <a:lnTo>
                    <a:pt x="1303521" y="346536"/>
                  </a:lnTo>
                  <a:lnTo>
                    <a:pt x="1304472" y="347462"/>
                  </a:lnTo>
                  <a:lnTo>
                    <a:pt x="1305419" y="348433"/>
                  </a:lnTo>
                  <a:lnTo>
                    <a:pt x="1307321" y="349364"/>
                  </a:lnTo>
                  <a:lnTo>
                    <a:pt x="1309218" y="350326"/>
                  </a:lnTo>
                  <a:lnTo>
                    <a:pt x="1310170" y="351262"/>
                  </a:lnTo>
                  <a:lnTo>
                    <a:pt x="1313013" y="353164"/>
                  </a:lnTo>
                  <a:lnTo>
                    <a:pt x="1313965" y="355062"/>
                  </a:lnTo>
                  <a:lnTo>
                    <a:pt x="1316813" y="356959"/>
                  </a:lnTo>
                  <a:lnTo>
                    <a:pt x="1318711" y="360759"/>
                  </a:lnTo>
                  <a:lnTo>
                    <a:pt x="1320613" y="363623"/>
                  </a:lnTo>
                  <a:lnTo>
                    <a:pt x="1321545" y="365525"/>
                  </a:lnTo>
                  <a:lnTo>
                    <a:pt x="1323442" y="366452"/>
                  </a:lnTo>
                  <a:lnTo>
                    <a:pt x="1326311" y="368354"/>
                  </a:lnTo>
                  <a:lnTo>
                    <a:pt x="1329140" y="370252"/>
                  </a:lnTo>
                  <a:lnTo>
                    <a:pt x="1330106" y="371218"/>
                  </a:lnTo>
                  <a:lnTo>
                    <a:pt x="1331037" y="375949"/>
                  </a:lnTo>
                  <a:lnTo>
                    <a:pt x="1331037" y="379749"/>
                  </a:lnTo>
                  <a:lnTo>
                    <a:pt x="1330106" y="400636"/>
                  </a:lnTo>
                  <a:lnTo>
                    <a:pt x="1335803" y="404431"/>
                  </a:lnTo>
                  <a:lnTo>
                    <a:pt x="1339603" y="407300"/>
                  </a:lnTo>
                  <a:lnTo>
                    <a:pt x="1342432" y="411099"/>
                  </a:lnTo>
                  <a:lnTo>
                    <a:pt x="1342432" y="411099"/>
                  </a:lnTo>
                  <a:lnTo>
                    <a:pt x="1344329" y="414900"/>
                  </a:lnTo>
                  <a:lnTo>
                    <a:pt x="1347198" y="417724"/>
                  </a:lnTo>
                  <a:lnTo>
                    <a:pt x="1348129" y="419626"/>
                  </a:lnTo>
                  <a:lnTo>
                    <a:pt x="1350027" y="421523"/>
                  </a:lnTo>
                  <a:lnTo>
                    <a:pt x="1357622" y="425318"/>
                  </a:lnTo>
                  <a:lnTo>
                    <a:pt x="1368065" y="427221"/>
                  </a:lnTo>
                  <a:lnTo>
                    <a:pt x="1369016" y="433884"/>
                  </a:lnTo>
                  <a:lnTo>
                    <a:pt x="1369968" y="442410"/>
                  </a:lnTo>
                  <a:lnTo>
                    <a:pt x="1370914" y="445284"/>
                  </a:lnTo>
                  <a:lnTo>
                    <a:pt x="1374714" y="447177"/>
                  </a:lnTo>
                  <a:lnTo>
                    <a:pt x="1376611" y="448108"/>
                  </a:lnTo>
                  <a:lnTo>
                    <a:pt x="1379460" y="449074"/>
                  </a:lnTo>
                  <a:lnTo>
                    <a:pt x="1386104" y="449074"/>
                  </a:lnTo>
                  <a:lnTo>
                    <a:pt x="1390855" y="449074"/>
                  </a:lnTo>
                  <a:lnTo>
                    <a:pt x="1392752" y="450957"/>
                  </a:lnTo>
                  <a:lnTo>
                    <a:pt x="1394650" y="453806"/>
                  </a:lnTo>
                  <a:lnTo>
                    <a:pt x="1395601" y="455703"/>
                  </a:lnTo>
                  <a:lnTo>
                    <a:pt x="1395601" y="464249"/>
                  </a:lnTo>
                  <a:lnTo>
                    <a:pt x="1395601" y="466146"/>
                  </a:lnTo>
                  <a:lnTo>
                    <a:pt x="1395601" y="473746"/>
                  </a:lnTo>
                  <a:lnTo>
                    <a:pt x="1397498" y="476595"/>
                  </a:lnTo>
                  <a:lnTo>
                    <a:pt x="1398450" y="478492"/>
                  </a:lnTo>
                  <a:lnTo>
                    <a:pt x="1400347" y="480390"/>
                  </a:lnTo>
                  <a:lnTo>
                    <a:pt x="1401298" y="481341"/>
                  </a:lnTo>
                  <a:lnTo>
                    <a:pt x="1403196" y="482287"/>
                  </a:lnTo>
                  <a:lnTo>
                    <a:pt x="1407947" y="485136"/>
                  </a:lnTo>
                  <a:lnTo>
                    <a:pt x="1408893" y="487034"/>
                  </a:lnTo>
                  <a:lnTo>
                    <a:pt x="1409845" y="487990"/>
                  </a:lnTo>
                  <a:lnTo>
                    <a:pt x="1410791" y="489882"/>
                  </a:lnTo>
                  <a:lnTo>
                    <a:pt x="1410791" y="501277"/>
                  </a:lnTo>
                  <a:lnTo>
                    <a:pt x="1408893" y="505077"/>
                  </a:lnTo>
                  <a:lnTo>
                    <a:pt x="1407947" y="507926"/>
                  </a:lnTo>
                  <a:lnTo>
                    <a:pt x="1407947" y="509823"/>
                  </a:lnTo>
                  <a:lnTo>
                    <a:pt x="1406045" y="513618"/>
                  </a:lnTo>
                  <a:lnTo>
                    <a:pt x="1406045" y="516472"/>
                  </a:lnTo>
                  <a:lnTo>
                    <a:pt x="1405093" y="519321"/>
                  </a:lnTo>
                  <a:lnTo>
                    <a:pt x="1404147" y="521218"/>
                  </a:lnTo>
                  <a:lnTo>
                    <a:pt x="1403196" y="523116"/>
                  </a:lnTo>
                  <a:lnTo>
                    <a:pt x="1402250" y="524067"/>
                  </a:lnTo>
                  <a:lnTo>
                    <a:pt x="1401298" y="525013"/>
                  </a:lnTo>
                  <a:lnTo>
                    <a:pt x="1400347" y="525964"/>
                  </a:lnTo>
                  <a:lnTo>
                    <a:pt x="1398450" y="527862"/>
                  </a:lnTo>
                  <a:lnTo>
                    <a:pt x="1396552" y="527862"/>
                  </a:lnTo>
                  <a:lnTo>
                    <a:pt x="1394650" y="529759"/>
                  </a:lnTo>
                  <a:lnTo>
                    <a:pt x="1393703" y="530715"/>
                  </a:lnTo>
                  <a:lnTo>
                    <a:pt x="1392752" y="531662"/>
                  </a:lnTo>
                  <a:lnTo>
                    <a:pt x="1391801" y="533559"/>
                  </a:lnTo>
                  <a:lnTo>
                    <a:pt x="1390855" y="536408"/>
                  </a:lnTo>
                  <a:lnTo>
                    <a:pt x="1389903" y="540208"/>
                  </a:lnTo>
                  <a:lnTo>
                    <a:pt x="1388957" y="543056"/>
                  </a:lnTo>
                  <a:lnTo>
                    <a:pt x="1385157" y="546851"/>
                  </a:lnTo>
                  <a:lnTo>
                    <a:pt x="1384206" y="547803"/>
                  </a:lnTo>
                  <a:lnTo>
                    <a:pt x="1383260" y="548749"/>
                  </a:lnTo>
                  <a:lnTo>
                    <a:pt x="1380411" y="549700"/>
                  </a:lnTo>
                  <a:lnTo>
                    <a:pt x="1378514" y="550651"/>
                  </a:lnTo>
                  <a:lnTo>
                    <a:pt x="1375660" y="551593"/>
                  </a:lnTo>
                  <a:lnTo>
                    <a:pt x="1373763" y="552549"/>
                  </a:lnTo>
                  <a:lnTo>
                    <a:pt x="1371865" y="554451"/>
                  </a:lnTo>
                  <a:lnTo>
                    <a:pt x="1369016" y="556344"/>
                  </a:lnTo>
                  <a:lnTo>
                    <a:pt x="1369016" y="556344"/>
                  </a:lnTo>
                  <a:lnTo>
                    <a:pt x="1363319" y="551593"/>
                  </a:lnTo>
                  <a:lnTo>
                    <a:pt x="1362368" y="548749"/>
                  </a:lnTo>
                  <a:lnTo>
                    <a:pt x="1363319" y="555398"/>
                  </a:lnTo>
                  <a:lnTo>
                    <a:pt x="1363319" y="557295"/>
                  </a:lnTo>
                  <a:lnTo>
                    <a:pt x="1360470" y="559197"/>
                  </a:lnTo>
                  <a:lnTo>
                    <a:pt x="1358573" y="562046"/>
                  </a:lnTo>
                  <a:lnTo>
                    <a:pt x="1353827" y="564890"/>
                  </a:lnTo>
                  <a:lnTo>
                    <a:pt x="1351924" y="566792"/>
                  </a:lnTo>
                  <a:lnTo>
                    <a:pt x="1349095" y="571538"/>
                  </a:lnTo>
                  <a:lnTo>
                    <a:pt x="1344329" y="575333"/>
                  </a:lnTo>
                  <a:lnTo>
                    <a:pt x="1344329" y="576270"/>
                  </a:lnTo>
                  <a:lnTo>
                    <a:pt x="1342432" y="575333"/>
                  </a:lnTo>
                  <a:lnTo>
                    <a:pt x="1342432" y="575333"/>
                  </a:lnTo>
                  <a:lnTo>
                    <a:pt x="1339603" y="576270"/>
                  </a:lnTo>
                  <a:lnTo>
                    <a:pt x="1338632" y="578167"/>
                  </a:lnTo>
                  <a:lnTo>
                    <a:pt x="1335803" y="581962"/>
                  </a:lnTo>
                  <a:lnTo>
                    <a:pt x="1336734" y="582933"/>
                  </a:lnTo>
                  <a:lnTo>
                    <a:pt x="1339603" y="584831"/>
                  </a:lnTo>
                  <a:lnTo>
                    <a:pt x="1336734" y="584831"/>
                  </a:lnTo>
                  <a:lnTo>
                    <a:pt x="1328208" y="585762"/>
                  </a:lnTo>
                  <a:lnTo>
                    <a:pt x="1325340" y="590528"/>
                  </a:lnTo>
                  <a:lnTo>
                    <a:pt x="1326311" y="590528"/>
                  </a:lnTo>
                  <a:lnTo>
                    <a:pt x="1331037" y="597157"/>
                  </a:lnTo>
                  <a:lnTo>
                    <a:pt x="1329140" y="596225"/>
                  </a:lnTo>
                  <a:lnTo>
                    <a:pt x="1320613" y="602849"/>
                  </a:lnTo>
                  <a:lnTo>
                    <a:pt x="1313965" y="608552"/>
                  </a:lnTo>
                  <a:lnTo>
                    <a:pt x="1312067" y="605718"/>
                  </a:lnTo>
                  <a:lnTo>
                    <a:pt x="1310170" y="606649"/>
                  </a:lnTo>
                  <a:lnTo>
                    <a:pt x="1310170" y="608552"/>
                  </a:lnTo>
                  <a:lnTo>
                    <a:pt x="1306370" y="607615"/>
                  </a:lnTo>
                  <a:lnTo>
                    <a:pt x="1302575" y="610444"/>
                  </a:lnTo>
                  <a:lnTo>
                    <a:pt x="1301623" y="607615"/>
                  </a:lnTo>
                  <a:lnTo>
                    <a:pt x="1295926" y="606649"/>
                  </a:lnTo>
                  <a:lnTo>
                    <a:pt x="1293078" y="606649"/>
                  </a:lnTo>
                  <a:lnTo>
                    <a:pt x="1290229" y="607615"/>
                  </a:lnTo>
                  <a:lnTo>
                    <a:pt x="1289278" y="607615"/>
                  </a:lnTo>
                  <a:lnTo>
                    <a:pt x="1289278" y="610444"/>
                  </a:lnTo>
                  <a:lnTo>
                    <a:pt x="1287380" y="608552"/>
                  </a:lnTo>
                  <a:lnTo>
                    <a:pt x="1284531" y="608552"/>
                  </a:lnTo>
                  <a:lnTo>
                    <a:pt x="1282634" y="608552"/>
                  </a:lnTo>
                  <a:lnTo>
                    <a:pt x="1281683" y="608552"/>
                  </a:lnTo>
                  <a:lnTo>
                    <a:pt x="1277888" y="608552"/>
                  </a:lnTo>
                  <a:lnTo>
                    <a:pt x="1277888" y="608552"/>
                  </a:lnTo>
                  <a:lnTo>
                    <a:pt x="1275039" y="609518"/>
                  </a:lnTo>
                  <a:lnTo>
                    <a:pt x="1272190" y="609518"/>
                  </a:lnTo>
                  <a:lnTo>
                    <a:pt x="1267444" y="604752"/>
                  </a:lnTo>
                  <a:lnTo>
                    <a:pt x="1267444" y="603820"/>
                  </a:lnTo>
                  <a:lnTo>
                    <a:pt x="1265542" y="598123"/>
                  </a:lnTo>
                  <a:lnTo>
                    <a:pt x="1259849" y="593357"/>
                  </a:lnTo>
                  <a:lnTo>
                    <a:pt x="1257947" y="593357"/>
                  </a:lnTo>
                  <a:lnTo>
                    <a:pt x="1256049" y="591455"/>
                  </a:lnTo>
                  <a:lnTo>
                    <a:pt x="1254152" y="585762"/>
                  </a:lnTo>
                  <a:lnTo>
                    <a:pt x="1254152" y="575333"/>
                  </a:lnTo>
                  <a:lnTo>
                    <a:pt x="1254152" y="575333"/>
                  </a:lnTo>
                  <a:lnTo>
                    <a:pt x="1249401" y="587660"/>
                  </a:lnTo>
                  <a:lnTo>
                    <a:pt x="1248454" y="588631"/>
                  </a:lnTo>
                  <a:lnTo>
                    <a:pt x="1232313" y="592431"/>
                  </a:lnTo>
                  <a:lnTo>
                    <a:pt x="1231362" y="596225"/>
                  </a:lnTo>
                  <a:lnTo>
                    <a:pt x="1238011" y="600952"/>
                  </a:lnTo>
                  <a:lnTo>
                    <a:pt x="1238011" y="601923"/>
                  </a:lnTo>
                  <a:lnTo>
                    <a:pt x="1237060" y="604752"/>
                  </a:lnTo>
                  <a:lnTo>
                    <a:pt x="1236113" y="605718"/>
                  </a:lnTo>
                  <a:lnTo>
                    <a:pt x="1236113" y="610444"/>
                  </a:lnTo>
                  <a:lnTo>
                    <a:pt x="1234211" y="611415"/>
                  </a:lnTo>
                  <a:lnTo>
                    <a:pt x="1231362" y="612347"/>
                  </a:lnTo>
                  <a:lnTo>
                    <a:pt x="1227562" y="615210"/>
                  </a:lnTo>
                  <a:lnTo>
                    <a:pt x="1238957" y="627542"/>
                  </a:lnTo>
                  <a:lnTo>
                    <a:pt x="1238957" y="627542"/>
                  </a:lnTo>
                  <a:lnTo>
                    <a:pt x="1229465" y="618044"/>
                  </a:lnTo>
                  <a:lnTo>
                    <a:pt x="1229465" y="619010"/>
                  </a:lnTo>
                  <a:lnTo>
                    <a:pt x="1227562" y="624708"/>
                  </a:lnTo>
                  <a:lnTo>
                    <a:pt x="1232313" y="626605"/>
                  </a:lnTo>
                  <a:lnTo>
                    <a:pt x="1235162" y="627542"/>
                  </a:lnTo>
                  <a:lnTo>
                    <a:pt x="1238957" y="629434"/>
                  </a:lnTo>
                  <a:lnTo>
                    <a:pt x="1242757" y="643697"/>
                  </a:lnTo>
                  <a:lnTo>
                    <a:pt x="1246552" y="651297"/>
                  </a:lnTo>
                  <a:lnTo>
                    <a:pt x="1253201" y="656023"/>
                  </a:lnTo>
                  <a:lnTo>
                    <a:pt x="1254152" y="656990"/>
                  </a:lnTo>
                  <a:lnTo>
                    <a:pt x="1254152" y="657921"/>
                  </a:lnTo>
                  <a:lnTo>
                    <a:pt x="1255098" y="665521"/>
                  </a:lnTo>
                  <a:lnTo>
                    <a:pt x="1256996" y="667413"/>
                  </a:lnTo>
                  <a:lnTo>
                    <a:pt x="1259849" y="668384"/>
                  </a:lnTo>
                  <a:lnTo>
                    <a:pt x="1266493" y="670287"/>
                  </a:lnTo>
                  <a:lnTo>
                    <a:pt x="1269342" y="673116"/>
                  </a:lnTo>
                  <a:lnTo>
                    <a:pt x="1275985" y="672179"/>
                  </a:lnTo>
                  <a:lnTo>
                    <a:pt x="1276936" y="679779"/>
                  </a:lnTo>
                  <a:lnTo>
                    <a:pt x="1274088" y="684506"/>
                  </a:lnTo>
                  <a:lnTo>
                    <a:pt x="1274088" y="686403"/>
                  </a:lnTo>
                  <a:lnTo>
                    <a:pt x="1277888" y="690203"/>
                  </a:lnTo>
                  <a:lnTo>
                    <a:pt x="1280736" y="694003"/>
                  </a:lnTo>
                  <a:lnTo>
                    <a:pt x="1281683" y="694949"/>
                  </a:lnTo>
                  <a:lnTo>
                    <a:pt x="1283585" y="697798"/>
                  </a:lnTo>
                  <a:lnTo>
                    <a:pt x="1284531" y="692101"/>
                  </a:lnTo>
                  <a:lnTo>
                    <a:pt x="1285483" y="690203"/>
                  </a:lnTo>
                  <a:lnTo>
                    <a:pt x="1290229" y="691149"/>
                  </a:lnTo>
                  <a:lnTo>
                    <a:pt x="1293078" y="690203"/>
                  </a:lnTo>
                  <a:lnTo>
                    <a:pt x="1291180" y="688301"/>
                  </a:lnTo>
                  <a:lnTo>
                    <a:pt x="1294029" y="689257"/>
                  </a:lnTo>
                  <a:lnTo>
                    <a:pt x="1298775" y="689257"/>
                  </a:lnTo>
                  <a:lnTo>
                    <a:pt x="1301623" y="694003"/>
                  </a:lnTo>
                  <a:lnTo>
                    <a:pt x="1304472" y="694003"/>
                  </a:lnTo>
                  <a:lnTo>
                    <a:pt x="1309218" y="691149"/>
                  </a:lnTo>
                  <a:lnTo>
                    <a:pt x="1309218" y="689257"/>
                  </a:lnTo>
                  <a:lnTo>
                    <a:pt x="1310170" y="690203"/>
                  </a:lnTo>
                  <a:lnTo>
                    <a:pt x="1314916" y="685477"/>
                  </a:lnTo>
                  <a:lnTo>
                    <a:pt x="1309218" y="683574"/>
                  </a:lnTo>
                  <a:lnTo>
                    <a:pt x="1314916" y="678808"/>
                  </a:lnTo>
                  <a:lnTo>
                    <a:pt x="1314916" y="675013"/>
                  </a:lnTo>
                  <a:lnTo>
                    <a:pt x="1314916" y="677882"/>
                  </a:lnTo>
                  <a:lnTo>
                    <a:pt x="1319642" y="673116"/>
                  </a:lnTo>
                  <a:lnTo>
                    <a:pt x="1325340" y="679779"/>
                  </a:lnTo>
                  <a:lnTo>
                    <a:pt x="1326311" y="680711"/>
                  </a:lnTo>
                  <a:lnTo>
                    <a:pt x="1332003" y="675013"/>
                  </a:lnTo>
                  <a:lnTo>
                    <a:pt x="1332003" y="675979"/>
                  </a:lnTo>
                  <a:lnTo>
                    <a:pt x="1332934" y="674082"/>
                  </a:lnTo>
                  <a:lnTo>
                    <a:pt x="1332934" y="673116"/>
                  </a:lnTo>
                  <a:lnTo>
                    <a:pt x="1332934" y="673116"/>
                  </a:lnTo>
                  <a:lnTo>
                    <a:pt x="1333906" y="670287"/>
                  </a:lnTo>
                  <a:lnTo>
                    <a:pt x="1335803" y="667413"/>
                  </a:lnTo>
                  <a:lnTo>
                    <a:pt x="1336734" y="665521"/>
                  </a:lnTo>
                  <a:lnTo>
                    <a:pt x="1333906" y="660794"/>
                  </a:lnTo>
                  <a:lnTo>
                    <a:pt x="1333906" y="654126"/>
                  </a:lnTo>
                  <a:lnTo>
                    <a:pt x="1333906" y="656023"/>
                  </a:lnTo>
                  <a:lnTo>
                    <a:pt x="1334837" y="656023"/>
                  </a:lnTo>
                  <a:lnTo>
                    <a:pt x="1335803" y="656990"/>
                  </a:lnTo>
                  <a:lnTo>
                    <a:pt x="1347198" y="658892"/>
                  </a:lnTo>
                  <a:lnTo>
                    <a:pt x="1351924" y="658892"/>
                  </a:lnTo>
                  <a:lnTo>
                    <a:pt x="1352875" y="658892"/>
                  </a:lnTo>
                  <a:lnTo>
                    <a:pt x="1356670" y="657921"/>
                  </a:lnTo>
                  <a:lnTo>
                    <a:pt x="1358573" y="656023"/>
                  </a:lnTo>
                  <a:lnTo>
                    <a:pt x="1364270" y="653190"/>
                  </a:lnTo>
                  <a:lnTo>
                    <a:pt x="1362368" y="654126"/>
                  </a:lnTo>
                  <a:lnTo>
                    <a:pt x="1366168" y="655092"/>
                  </a:lnTo>
                  <a:lnTo>
                    <a:pt x="1361421" y="656990"/>
                  </a:lnTo>
                  <a:lnTo>
                    <a:pt x="1366168" y="658892"/>
                  </a:lnTo>
                  <a:lnTo>
                    <a:pt x="1369016" y="662687"/>
                  </a:lnTo>
                  <a:lnTo>
                    <a:pt x="1369968" y="663618"/>
                  </a:lnTo>
                  <a:lnTo>
                    <a:pt x="1372816" y="664585"/>
                  </a:lnTo>
                  <a:lnTo>
                    <a:pt x="1374714" y="666487"/>
                  </a:lnTo>
                  <a:lnTo>
                    <a:pt x="1373763" y="660794"/>
                  </a:lnTo>
                  <a:lnTo>
                    <a:pt x="1384206" y="655092"/>
                  </a:lnTo>
                  <a:lnTo>
                    <a:pt x="1390855" y="651297"/>
                  </a:lnTo>
                  <a:lnTo>
                    <a:pt x="1390855" y="652224"/>
                  </a:lnTo>
                  <a:lnTo>
                    <a:pt x="1392752" y="653190"/>
                  </a:lnTo>
                  <a:lnTo>
                    <a:pt x="1395601" y="656023"/>
                  </a:lnTo>
                  <a:lnTo>
                    <a:pt x="1398450" y="655092"/>
                  </a:lnTo>
                  <a:lnTo>
                    <a:pt x="1401298" y="656023"/>
                  </a:lnTo>
                  <a:lnTo>
                    <a:pt x="1402250" y="659818"/>
                  </a:lnTo>
                  <a:lnTo>
                    <a:pt x="1404147" y="658892"/>
                  </a:lnTo>
                  <a:lnTo>
                    <a:pt x="1404147" y="659818"/>
                  </a:lnTo>
                  <a:lnTo>
                    <a:pt x="1405093" y="660794"/>
                  </a:lnTo>
                  <a:lnTo>
                    <a:pt x="1406045" y="663618"/>
                  </a:lnTo>
                  <a:lnTo>
                    <a:pt x="1406996" y="665521"/>
                  </a:lnTo>
                  <a:lnTo>
                    <a:pt x="1406045" y="662687"/>
                  </a:lnTo>
                  <a:lnTo>
                    <a:pt x="1403196" y="662687"/>
                  </a:lnTo>
                  <a:lnTo>
                    <a:pt x="1403196" y="663618"/>
                  </a:lnTo>
                  <a:lnTo>
                    <a:pt x="1403196" y="663618"/>
                  </a:lnTo>
                  <a:lnTo>
                    <a:pt x="1403196" y="664585"/>
                  </a:lnTo>
                  <a:lnTo>
                    <a:pt x="1401298" y="664585"/>
                  </a:lnTo>
                  <a:lnTo>
                    <a:pt x="1402250" y="670287"/>
                  </a:lnTo>
                  <a:lnTo>
                    <a:pt x="1402250" y="680711"/>
                  </a:lnTo>
                  <a:lnTo>
                    <a:pt x="1402250" y="680711"/>
                  </a:lnTo>
                  <a:lnTo>
                    <a:pt x="1399396" y="684506"/>
                  </a:lnTo>
                  <a:lnTo>
                    <a:pt x="1397498" y="685477"/>
                  </a:lnTo>
                  <a:lnTo>
                    <a:pt x="1396552" y="686403"/>
                  </a:lnTo>
                  <a:lnTo>
                    <a:pt x="1393703" y="690203"/>
                  </a:lnTo>
                  <a:lnTo>
                    <a:pt x="1397498" y="694949"/>
                  </a:lnTo>
                  <a:lnTo>
                    <a:pt x="1396552" y="695896"/>
                  </a:lnTo>
                  <a:lnTo>
                    <a:pt x="1397498" y="696852"/>
                  </a:lnTo>
                  <a:lnTo>
                    <a:pt x="1401298" y="698749"/>
                  </a:lnTo>
                  <a:lnTo>
                    <a:pt x="1396552" y="702544"/>
                  </a:lnTo>
                  <a:lnTo>
                    <a:pt x="1396552" y="707290"/>
                  </a:lnTo>
                  <a:lnTo>
                    <a:pt x="1397498" y="716788"/>
                  </a:lnTo>
                  <a:lnTo>
                    <a:pt x="1393703" y="718685"/>
                  </a:lnTo>
                  <a:lnTo>
                    <a:pt x="1388957" y="719636"/>
                  </a:lnTo>
                  <a:lnTo>
                    <a:pt x="1387055" y="722485"/>
                  </a:lnTo>
                  <a:lnTo>
                    <a:pt x="1388006" y="724383"/>
                  </a:lnTo>
                  <a:lnTo>
                    <a:pt x="1386104" y="726280"/>
                  </a:lnTo>
                  <a:lnTo>
                    <a:pt x="1386104" y="728182"/>
                  </a:lnTo>
                  <a:lnTo>
                    <a:pt x="1387055" y="734826"/>
                  </a:lnTo>
                  <a:lnTo>
                    <a:pt x="1381358" y="740523"/>
                  </a:lnTo>
                  <a:lnTo>
                    <a:pt x="1380411" y="740523"/>
                  </a:lnTo>
                  <a:lnTo>
                    <a:pt x="1378514" y="741475"/>
                  </a:lnTo>
                  <a:lnTo>
                    <a:pt x="1377562" y="742421"/>
                  </a:lnTo>
                  <a:lnTo>
                    <a:pt x="1382309" y="768059"/>
                  </a:lnTo>
                  <a:lnTo>
                    <a:pt x="1383260" y="764259"/>
                  </a:lnTo>
                  <a:lnTo>
                    <a:pt x="1383260" y="768059"/>
                  </a:lnTo>
                  <a:lnTo>
                    <a:pt x="1384206" y="769005"/>
                  </a:lnTo>
                  <a:lnTo>
                    <a:pt x="1382309" y="770908"/>
                  </a:lnTo>
                  <a:lnTo>
                    <a:pt x="1380411" y="772805"/>
                  </a:lnTo>
                  <a:lnTo>
                    <a:pt x="1379460" y="775654"/>
                  </a:lnTo>
                  <a:lnTo>
                    <a:pt x="1387055" y="780400"/>
                  </a:lnTo>
                  <a:lnTo>
                    <a:pt x="1388957" y="780400"/>
                  </a:lnTo>
                  <a:lnTo>
                    <a:pt x="1392752" y="778503"/>
                  </a:lnTo>
                  <a:lnTo>
                    <a:pt x="1394650" y="777556"/>
                  </a:lnTo>
                  <a:lnTo>
                    <a:pt x="1396552" y="772805"/>
                  </a:lnTo>
                  <a:lnTo>
                    <a:pt x="1396552" y="779454"/>
                  </a:lnTo>
                  <a:lnTo>
                    <a:pt x="1390855" y="779454"/>
                  </a:lnTo>
                  <a:lnTo>
                    <a:pt x="1388957" y="780400"/>
                  </a:lnTo>
                  <a:lnTo>
                    <a:pt x="1387055" y="782303"/>
                  </a:lnTo>
                  <a:lnTo>
                    <a:pt x="1378514" y="786098"/>
                  </a:lnTo>
                  <a:lnTo>
                    <a:pt x="1376611" y="785151"/>
                  </a:lnTo>
                  <a:lnTo>
                    <a:pt x="1370914" y="789898"/>
                  </a:lnTo>
                  <a:lnTo>
                    <a:pt x="1369968" y="791795"/>
                  </a:lnTo>
                  <a:lnTo>
                    <a:pt x="1369016" y="793697"/>
                  </a:lnTo>
                  <a:lnTo>
                    <a:pt x="1368065" y="800341"/>
                  </a:lnTo>
                  <a:lnTo>
                    <a:pt x="1369016" y="802239"/>
                  </a:lnTo>
                  <a:lnTo>
                    <a:pt x="1360470" y="798444"/>
                  </a:lnTo>
                  <a:lnTo>
                    <a:pt x="1356670" y="798444"/>
                  </a:lnTo>
                  <a:lnTo>
                    <a:pt x="1353827" y="799390"/>
                  </a:lnTo>
                  <a:lnTo>
                    <a:pt x="1350027" y="801292"/>
                  </a:lnTo>
                  <a:lnTo>
                    <a:pt x="1347198" y="800341"/>
                  </a:lnTo>
                  <a:lnTo>
                    <a:pt x="1345300" y="801292"/>
                  </a:lnTo>
                  <a:lnTo>
                    <a:pt x="1343398" y="802239"/>
                  </a:lnTo>
                  <a:lnTo>
                    <a:pt x="1342432" y="803190"/>
                  </a:lnTo>
                  <a:lnTo>
                    <a:pt x="1340534" y="804136"/>
                  </a:lnTo>
                  <a:lnTo>
                    <a:pt x="1336734" y="799390"/>
                  </a:lnTo>
                  <a:lnTo>
                    <a:pt x="1332003" y="795590"/>
                  </a:lnTo>
                  <a:lnTo>
                    <a:pt x="1330106" y="794644"/>
                  </a:lnTo>
                  <a:lnTo>
                    <a:pt x="1324408" y="789898"/>
                  </a:lnTo>
                  <a:lnTo>
                    <a:pt x="1322511" y="789898"/>
                  </a:lnTo>
                  <a:lnTo>
                    <a:pt x="1320613" y="788946"/>
                  </a:lnTo>
                  <a:lnTo>
                    <a:pt x="1322511" y="785151"/>
                  </a:lnTo>
                  <a:lnTo>
                    <a:pt x="1320613" y="782303"/>
                  </a:lnTo>
                  <a:lnTo>
                    <a:pt x="1317765" y="781347"/>
                  </a:lnTo>
                  <a:lnTo>
                    <a:pt x="1315867" y="777556"/>
                  </a:lnTo>
                  <a:lnTo>
                    <a:pt x="1312067" y="774708"/>
                  </a:lnTo>
                  <a:lnTo>
                    <a:pt x="1308267" y="775654"/>
                  </a:lnTo>
                  <a:lnTo>
                    <a:pt x="1306370" y="778503"/>
                  </a:lnTo>
                  <a:lnTo>
                    <a:pt x="1307321" y="777556"/>
                  </a:lnTo>
                  <a:lnTo>
                    <a:pt x="1306370" y="773757"/>
                  </a:lnTo>
                  <a:lnTo>
                    <a:pt x="1304472" y="769005"/>
                  </a:lnTo>
                  <a:lnTo>
                    <a:pt x="1304472" y="768059"/>
                  </a:lnTo>
                  <a:lnTo>
                    <a:pt x="1299721" y="772805"/>
                  </a:lnTo>
                  <a:lnTo>
                    <a:pt x="1301623" y="777556"/>
                  </a:lnTo>
                  <a:lnTo>
                    <a:pt x="1300672" y="777556"/>
                  </a:lnTo>
                  <a:lnTo>
                    <a:pt x="1298775" y="777556"/>
                  </a:lnTo>
                  <a:lnTo>
                    <a:pt x="1294029" y="787995"/>
                  </a:lnTo>
                  <a:lnTo>
                    <a:pt x="1290229" y="793697"/>
                  </a:lnTo>
                  <a:lnTo>
                    <a:pt x="1289278" y="794644"/>
                  </a:lnTo>
                  <a:lnTo>
                    <a:pt x="1288331" y="796541"/>
                  </a:lnTo>
                  <a:lnTo>
                    <a:pt x="1287380" y="797492"/>
                  </a:lnTo>
                  <a:lnTo>
                    <a:pt x="1286434" y="800341"/>
                  </a:lnTo>
                  <a:lnTo>
                    <a:pt x="1285483" y="806039"/>
                  </a:lnTo>
                  <a:lnTo>
                    <a:pt x="1276936" y="814585"/>
                  </a:lnTo>
                  <a:lnTo>
                    <a:pt x="1274088" y="813633"/>
                  </a:lnTo>
                  <a:lnTo>
                    <a:pt x="1271239" y="808887"/>
                  </a:lnTo>
                  <a:lnTo>
                    <a:pt x="1271239" y="809834"/>
                  </a:lnTo>
                  <a:lnTo>
                    <a:pt x="1267444" y="816462"/>
                  </a:lnTo>
                  <a:lnTo>
                    <a:pt x="1265542" y="816462"/>
                  </a:lnTo>
                  <a:lnTo>
                    <a:pt x="1271239" y="825028"/>
                  </a:lnTo>
                  <a:lnTo>
                    <a:pt x="1274088" y="827857"/>
                  </a:lnTo>
                  <a:lnTo>
                    <a:pt x="1274088" y="831657"/>
                  </a:lnTo>
                  <a:lnTo>
                    <a:pt x="1280736" y="844944"/>
                  </a:lnTo>
                  <a:lnTo>
                    <a:pt x="1270288" y="850647"/>
                  </a:lnTo>
                  <a:lnTo>
                    <a:pt x="1271239" y="850647"/>
                  </a:lnTo>
                  <a:lnTo>
                    <a:pt x="1280736" y="868700"/>
                  </a:lnTo>
                  <a:lnTo>
                    <a:pt x="1287380" y="876305"/>
                  </a:lnTo>
                  <a:lnTo>
                    <a:pt x="1286434" y="892416"/>
                  </a:lnTo>
                  <a:lnTo>
                    <a:pt x="1287380" y="893387"/>
                  </a:lnTo>
                  <a:lnTo>
                    <a:pt x="1241806" y="877226"/>
                  </a:lnTo>
                  <a:lnTo>
                    <a:pt x="1235162" y="878197"/>
                  </a:lnTo>
                  <a:lnTo>
                    <a:pt x="1233260" y="878197"/>
                  </a:lnTo>
                  <a:lnTo>
                    <a:pt x="1230416" y="880095"/>
                  </a:lnTo>
                  <a:lnTo>
                    <a:pt x="1231362" y="890524"/>
                  </a:lnTo>
                  <a:lnTo>
                    <a:pt x="1225665" y="885797"/>
                  </a:lnTo>
                  <a:lnTo>
                    <a:pt x="1223767" y="880095"/>
                  </a:lnTo>
                  <a:lnTo>
                    <a:pt x="1220919" y="875329"/>
                  </a:lnTo>
                  <a:lnTo>
                    <a:pt x="1219021" y="873426"/>
                  </a:lnTo>
                  <a:lnTo>
                    <a:pt x="1217124" y="871534"/>
                  </a:lnTo>
                  <a:lnTo>
                    <a:pt x="1209524" y="862042"/>
                  </a:lnTo>
                  <a:lnTo>
                    <a:pt x="1218070" y="855413"/>
                  </a:lnTo>
                  <a:lnTo>
                    <a:pt x="1219021" y="853510"/>
                  </a:lnTo>
                  <a:lnTo>
                    <a:pt x="1233260" y="831657"/>
                  </a:lnTo>
                  <a:lnTo>
                    <a:pt x="1231362" y="826926"/>
                  </a:lnTo>
                  <a:lnTo>
                    <a:pt x="1218070" y="797492"/>
                  </a:lnTo>
                  <a:lnTo>
                    <a:pt x="1219967" y="793697"/>
                  </a:lnTo>
                  <a:lnTo>
                    <a:pt x="1225665" y="794644"/>
                  </a:lnTo>
                  <a:lnTo>
                    <a:pt x="1231362" y="787995"/>
                  </a:lnTo>
                  <a:lnTo>
                    <a:pt x="1245606" y="780400"/>
                  </a:lnTo>
                  <a:lnTo>
                    <a:pt x="1254152" y="780400"/>
                  </a:lnTo>
                  <a:lnTo>
                    <a:pt x="1254152" y="779454"/>
                  </a:lnTo>
                  <a:lnTo>
                    <a:pt x="1250352" y="777556"/>
                  </a:lnTo>
                  <a:lnTo>
                    <a:pt x="1242757" y="772805"/>
                  </a:lnTo>
                  <a:lnTo>
                    <a:pt x="1239908" y="770908"/>
                  </a:lnTo>
                  <a:lnTo>
                    <a:pt x="1241806" y="769962"/>
                  </a:lnTo>
                  <a:lnTo>
                    <a:pt x="1238011" y="755718"/>
                  </a:lnTo>
                  <a:lnTo>
                    <a:pt x="1236113" y="753816"/>
                  </a:lnTo>
                  <a:lnTo>
                    <a:pt x="1214270" y="723436"/>
                  </a:lnTo>
                  <a:lnTo>
                    <a:pt x="1216172" y="717739"/>
                  </a:lnTo>
                  <a:lnTo>
                    <a:pt x="1212373" y="712993"/>
                  </a:lnTo>
                  <a:lnTo>
                    <a:pt x="1211426" y="712993"/>
                  </a:lnTo>
                  <a:lnTo>
                    <a:pt x="1208573" y="712993"/>
                  </a:lnTo>
                  <a:lnTo>
                    <a:pt x="1207626" y="712993"/>
                  </a:lnTo>
                  <a:lnTo>
                    <a:pt x="1201929" y="714885"/>
                  </a:lnTo>
                  <a:lnTo>
                    <a:pt x="1195285" y="714885"/>
                  </a:lnTo>
                  <a:lnTo>
                    <a:pt x="1193383" y="713939"/>
                  </a:lnTo>
                  <a:lnTo>
                    <a:pt x="1191485" y="715841"/>
                  </a:lnTo>
                  <a:lnTo>
                    <a:pt x="1191485" y="715841"/>
                  </a:lnTo>
                  <a:lnTo>
                    <a:pt x="1189588" y="712993"/>
                  </a:lnTo>
                  <a:lnTo>
                    <a:pt x="1188637" y="711090"/>
                  </a:lnTo>
                  <a:lnTo>
                    <a:pt x="1186739" y="710139"/>
                  </a:lnTo>
                  <a:lnTo>
                    <a:pt x="1183890" y="709193"/>
                  </a:lnTo>
                  <a:lnTo>
                    <a:pt x="1184837" y="700647"/>
                  </a:lnTo>
                  <a:lnTo>
                    <a:pt x="1185788" y="697798"/>
                  </a:lnTo>
                  <a:lnTo>
                    <a:pt x="1187690" y="695896"/>
                  </a:lnTo>
                  <a:lnTo>
                    <a:pt x="1189588" y="694949"/>
                  </a:lnTo>
                  <a:lnTo>
                    <a:pt x="1190534" y="693052"/>
                  </a:lnTo>
                  <a:lnTo>
                    <a:pt x="1192437" y="692101"/>
                  </a:lnTo>
                  <a:lnTo>
                    <a:pt x="1192437" y="691149"/>
                  </a:lnTo>
                  <a:lnTo>
                    <a:pt x="1195285" y="689257"/>
                  </a:lnTo>
                  <a:lnTo>
                    <a:pt x="1196231" y="688301"/>
                  </a:lnTo>
                  <a:lnTo>
                    <a:pt x="1197183" y="684506"/>
                  </a:lnTo>
                  <a:lnTo>
                    <a:pt x="1200978" y="681677"/>
                  </a:lnTo>
                  <a:lnTo>
                    <a:pt x="1200978" y="677882"/>
                  </a:lnTo>
                  <a:lnTo>
                    <a:pt x="1199080" y="676911"/>
                  </a:lnTo>
                  <a:lnTo>
                    <a:pt x="1191485" y="679779"/>
                  </a:lnTo>
                  <a:lnTo>
                    <a:pt x="1191485" y="677882"/>
                  </a:lnTo>
                  <a:lnTo>
                    <a:pt x="1190534" y="676911"/>
                  </a:lnTo>
                  <a:lnTo>
                    <a:pt x="1188637" y="675979"/>
                  </a:lnTo>
                  <a:lnTo>
                    <a:pt x="1186739" y="675013"/>
                  </a:lnTo>
                  <a:lnTo>
                    <a:pt x="1184837" y="671213"/>
                  </a:lnTo>
                  <a:lnTo>
                    <a:pt x="1182939" y="658892"/>
                  </a:lnTo>
                  <a:lnTo>
                    <a:pt x="1181042" y="658892"/>
                  </a:lnTo>
                  <a:lnTo>
                    <a:pt x="1180091" y="656023"/>
                  </a:lnTo>
                  <a:lnTo>
                    <a:pt x="1177242" y="651297"/>
                  </a:lnTo>
                  <a:lnTo>
                    <a:pt x="1178193" y="651297"/>
                  </a:lnTo>
                  <a:lnTo>
                    <a:pt x="1176296" y="648424"/>
                  </a:lnTo>
                  <a:lnTo>
                    <a:pt x="1177242" y="645595"/>
                  </a:lnTo>
                  <a:lnTo>
                    <a:pt x="1178193" y="646531"/>
                  </a:lnTo>
                  <a:lnTo>
                    <a:pt x="1178193" y="645595"/>
                  </a:lnTo>
                  <a:lnTo>
                    <a:pt x="1178193" y="642731"/>
                  </a:lnTo>
                  <a:lnTo>
                    <a:pt x="1179139" y="637034"/>
                  </a:lnTo>
                  <a:lnTo>
                    <a:pt x="1179139" y="636102"/>
                  </a:lnTo>
                  <a:lnTo>
                    <a:pt x="1177242" y="636102"/>
                  </a:lnTo>
                  <a:lnTo>
                    <a:pt x="1174393" y="636102"/>
                  </a:lnTo>
                  <a:lnTo>
                    <a:pt x="1175344" y="638000"/>
                  </a:lnTo>
                  <a:lnTo>
                    <a:pt x="1171544" y="640829"/>
                  </a:lnTo>
                  <a:lnTo>
                    <a:pt x="1167749" y="642731"/>
                  </a:lnTo>
                  <a:lnTo>
                    <a:pt x="1163950" y="639902"/>
                  </a:lnTo>
                  <a:lnTo>
                    <a:pt x="1161101" y="642731"/>
                  </a:lnTo>
                  <a:lnTo>
                    <a:pt x="1158252" y="642731"/>
                  </a:lnTo>
                  <a:lnTo>
                    <a:pt x="1156355" y="641800"/>
                  </a:lnTo>
                  <a:lnTo>
                    <a:pt x="1155403" y="642731"/>
                  </a:lnTo>
                  <a:lnTo>
                    <a:pt x="1158252" y="650326"/>
                  </a:lnTo>
                  <a:lnTo>
                    <a:pt x="1158252" y="654126"/>
                  </a:lnTo>
                  <a:lnTo>
                    <a:pt x="1158252" y="654126"/>
                  </a:lnTo>
                  <a:lnTo>
                    <a:pt x="1158252" y="656990"/>
                  </a:lnTo>
                  <a:lnTo>
                    <a:pt x="1159203" y="656990"/>
                  </a:lnTo>
                  <a:lnTo>
                    <a:pt x="1154457" y="660794"/>
                  </a:lnTo>
                  <a:lnTo>
                    <a:pt x="1157306" y="672179"/>
                  </a:lnTo>
                  <a:lnTo>
                    <a:pt x="1155403" y="674082"/>
                  </a:lnTo>
                  <a:lnTo>
                    <a:pt x="1154457" y="675979"/>
                  </a:lnTo>
                  <a:lnTo>
                    <a:pt x="1153506" y="675979"/>
                  </a:lnTo>
                  <a:lnTo>
                    <a:pt x="1143062" y="675979"/>
                  </a:lnTo>
                  <a:lnTo>
                    <a:pt x="1139267" y="674082"/>
                  </a:lnTo>
                  <a:lnTo>
                    <a:pt x="1132619" y="675979"/>
                  </a:lnTo>
                  <a:lnTo>
                    <a:pt x="1132619" y="676911"/>
                  </a:lnTo>
                  <a:lnTo>
                    <a:pt x="1130721" y="677882"/>
                  </a:lnTo>
                  <a:lnTo>
                    <a:pt x="1123121" y="678808"/>
                  </a:lnTo>
                  <a:lnTo>
                    <a:pt x="1119326" y="684506"/>
                  </a:lnTo>
                  <a:lnTo>
                    <a:pt x="1105103" y="683574"/>
                  </a:lnTo>
                  <a:lnTo>
                    <a:pt x="1106034" y="684506"/>
                  </a:lnTo>
                  <a:lnTo>
                    <a:pt x="1103205" y="684506"/>
                  </a:lnTo>
                  <a:lnTo>
                    <a:pt x="1099405" y="684506"/>
                  </a:lnTo>
                  <a:lnTo>
                    <a:pt x="1097508" y="686403"/>
                  </a:lnTo>
                  <a:lnTo>
                    <a:pt x="1095610" y="688301"/>
                  </a:lnTo>
                  <a:lnTo>
                    <a:pt x="1086113" y="691149"/>
                  </a:lnTo>
                  <a:lnTo>
                    <a:pt x="1059529" y="683574"/>
                  </a:lnTo>
                  <a:lnTo>
                    <a:pt x="1053831" y="683574"/>
                  </a:lnTo>
                  <a:lnTo>
                    <a:pt x="1050982" y="684506"/>
                  </a:lnTo>
                  <a:lnTo>
                    <a:pt x="1041490" y="682608"/>
                  </a:lnTo>
                  <a:lnTo>
                    <a:pt x="1039593" y="681677"/>
                  </a:lnTo>
                  <a:lnTo>
                    <a:pt x="1036739" y="680711"/>
                  </a:lnTo>
                  <a:lnTo>
                    <a:pt x="1038641" y="683574"/>
                  </a:lnTo>
                  <a:lnTo>
                    <a:pt x="1042436" y="685477"/>
                  </a:lnTo>
                  <a:lnTo>
                    <a:pt x="1043388" y="686403"/>
                  </a:lnTo>
                  <a:lnTo>
                    <a:pt x="1063328" y="695896"/>
                  </a:lnTo>
                  <a:lnTo>
                    <a:pt x="1066172" y="699695"/>
                  </a:lnTo>
                  <a:lnTo>
                    <a:pt x="1067123" y="701598"/>
                  </a:lnTo>
                  <a:lnTo>
                    <a:pt x="1069021" y="702544"/>
                  </a:lnTo>
                  <a:lnTo>
                    <a:pt x="1069021" y="704446"/>
                  </a:lnTo>
                  <a:lnTo>
                    <a:pt x="1074718" y="704446"/>
                  </a:lnTo>
                  <a:lnTo>
                    <a:pt x="1077567" y="704446"/>
                  </a:lnTo>
                  <a:lnTo>
                    <a:pt x="1079464" y="705393"/>
                  </a:lnTo>
                  <a:lnTo>
                    <a:pt x="1086113" y="706344"/>
                  </a:lnTo>
                  <a:lnTo>
                    <a:pt x="1096537" y="711090"/>
                  </a:lnTo>
                  <a:lnTo>
                    <a:pt x="1079464" y="723436"/>
                  </a:lnTo>
                  <a:lnTo>
                    <a:pt x="1069021" y="731031"/>
                  </a:lnTo>
                  <a:lnTo>
                    <a:pt x="1066172" y="743372"/>
                  </a:lnTo>
                  <a:lnTo>
                    <a:pt x="1054782" y="743372"/>
                  </a:lnTo>
                  <a:lnTo>
                    <a:pt x="1052885" y="743372"/>
                  </a:lnTo>
                  <a:lnTo>
                    <a:pt x="1050031" y="746221"/>
                  </a:lnTo>
                  <a:lnTo>
                    <a:pt x="1052885" y="745270"/>
                  </a:lnTo>
                  <a:lnTo>
                    <a:pt x="1057631" y="745270"/>
                  </a:lnTo>
                  <a:lnTo>
                    <a:pt x="1058582" y="746221"/>
                  </a:lnTo>
                  <a:lnTo>
                    <a:pt x="1064275" y="748118"/>
                  </a:lnTo>
                  <a:lnTo>
                    <a:pt x="1066172" y="748118"/>
                  </a:lnTo>
                  <a:lnTo>
                    <a:pt x="1068075" y="748118"/>
                  </a:lnTo>
                  <a:lnTo>
                    <a:pt x="1071870" y="747172"/>
                  </a:lnTo>
                  <a:lnTo>
                    <a:pt x="1072821" y="750016"/>
                  </a:lnTo>
                  <a:lnTo>
                    <a:pt x="1074718" y="750972"/>
                  </a:lnTo>
                  <a:lnTo>
                    <a:pt x="1075670" y="751918"/>
                  </a:lnTo>
                  <a:lnTo>
                    <a:pt x="1075670" y="752860"/>
                  </a:lnTo>
                  <a:lnTo>
                    <a:pt x="1077567" y="754767"/>
                  </a:lnTo>
                  <a:lnTo>
                    <a:pt x="1077567" y="761411"/>
                  </a:lnTo>
                  <a:lnTo>
                    <a:pt x="1076621" y="762362"/>
                  </a:lnTo>
                  <a:lnTo>
                    <a:pt x="1076621" y="764259"/>
                  </a:lnTo>
                  <a:lnTo>
                    <a:pt x="1074718" y="767103"/>
                  </a:lnTo>
                  <a:lnTo>
                    <a:pt x="1072821" y="769005"/>
                  </a:lnTo>
                  <a:lnTo>
                    <a:pt x="1069021" y="771854"/>
                  </a:lnTo>
                  <a:lnTo>
                    <a:pt x="1068075" y="772805"/>
                  </a:lnTo>
                  <a:lnTo>
                    <a:pt x="1065226" y="773757"/>
                  </a:lnTo>
                  <a:lnTo>
                    <a:pt x="1060480" y="773757"/>
                  </a:lnTo>
                  <a:lnTo>
                    <a:pt x="1059529" y="775654"/>
                  </a:lnTo>
                  <a:lnTo>
                    <a:pt x="1057631" y="778503"/>
                  </a:lnTo>
                  <a:lnTo>
                    <a:pt x="1053831" y="783249"/>
                  </a:lnTo>
                  <a:lnTo>
                    <a:pt x="1054782" y="786098"/>
                  </a:lnTo>
                  <a:lnTo>
                    <a:pt x="1055729" y="787995"/>
                  </a:lnTo>
                  <a:lnTo>
                    <a:pt x="1057631" y="788946"/>
                  </a:lnTo>
                  <a:lnTo>
                    <a:pt x="1059529" y="791795"/>
                  </a:lnTo>
                  <a:lnTo>
                    <a:pt x="1059529" y="794644"/>
                  </a:lnTo>
                  <a:lnTo>
                    <a:pt x="1058582" y="798444"/>
                  </a:lnTo>
                  <a:lnTo>
                    <a:pt x="1062377" y="802239"/>
                  </a:lnTo>
                  <a:lnTo>
                    <a:pt x="1069972" y="806039"/>
                  </a:lnTo>
                  <a:lnTo>
                    <a:pt x="1069972" y="806985"/>
                  </a:lnTo>
                  <a:lnTo>
                    <a:pt x="1070923" y="806985"/>
                  </a:lnTo>
                  <a:lnTo>
                    <a:pt x="1066172" y="810785"/>
                  </a:lnTo>
                  <a:lnTo>
                    <a:pt x="1069021" y="812687"/>
                  </a:lnTo>
                  <a:lnTo>
                    <a:pt x="1069972" y="815531"/>
                  </a:lnTo>
                  <a:lnTo>
                    <a:pt x="1073767" y="819331"/>
                  </a:lnTo>
                  <a:lnTo>
                    <a:pt x="1075670" y="819331"/>
                  </a:lnTo>
                  <a:lnTo>
                    <a:pt x="1079464" y="820262"/>
                  </a:lnTo>
                  <a:lnTo>
                    <a:pt x="1085147" y="822160"/>
                  </a:lnTo>
                  <a:lnTo>
                    <a:pt x="1090844" y="820262"/>
                  </a:lnTo>
                  <a:lnTo>
                    <a:pt x="1095610" y="824062"/>
                  </a:lnTo>
                  <a:lnTo>
                    <a:pt x="1096537" y="825028"/>
                  </a:lnTo>
                  <a:lnTo>
                    <a:pt x="1121224" y="830721"/>
                  </a:lnTo>
                  <a:lnTo>
                    <a:pt x="1123121" y="833555"/>
                  </a:lnTo>
                  <a:lnTo>
                    <a:pt x="1120278" y="839252"/>
                  </a:lnTo>
                  <a:lnTo>
                    <a:pt x="1111732" y="843052"/>
                  </a:lnTo>
                  <a:lnTo>
                    <a:pt x="1110800" y="841149"/>
                  </a:lnTo>
                  <a:lnTo>
                    <a:pt x="1107932" y="841149"/>
                  </a:lnTo>
                  <a:lnTo>
                    <a:pt x="1107000" y="840218"/>
                  </a:lnTo>
                  <a:lnTo>
                    <a:pt x="1095610" y="825955"/>
                  </a:lnTo>
                  <a:lnTo>
                    <a:pt x="1092742" y="825955"/>
                  </a:lnTo>
                  <a:lnTo>
                    <a:pt x="1082318" y="825028"/>
                  </a:lnTo>
                  <a:lnTo>
                    <a:pt x="1079464" y="824062"/>
                  </a:lnTo>
                  <a:lnTo>
                    <a:pt x="1081347" y="826926"/>
                  </a:lnTo>
                  <a:lnTo>
                    <a:pt x="1084216" y="827857"/>
                  </a:lnTo>
                  <a:lnTo>
                    <a:pt x="1085147" y="829755"/>
                  </a:lnTo>
                  <a:lnTo>
                    <a:pt x="1092742" y="833555"/>
                  </a:lnTo>
                  <a:lnTo>
                    <a:pt x="1098434" y="835452"/>
                  </a:lnTo>
                  <a:lnTo>
                    <a:pt x="1098434" y="837350"/>
                  </a:lnTo>
                  <a:lnTo>
                    <a:pt x="1098434" y="840218"/>
                  </a:lnTo>
                  <a:lnTo>
                    <a:pt x="1099405" y="841149"/>
                  </a:lnTo>
                  <a:lnTo>
                    <a:pt x="1099405" y="842115"/>
                  </a:lnTo>
                  <a:lnTo>
                    <a:pt x="1104132" y="847818"/>
                  </a:lnTo>
                  <a:lnTo>
                    <a:pt x="1106034" y="847818"/>
                  </a:lnTo>
                  <a:lnTo>
                    <a:pt x="1103205" y="851613"/>
                  </a:lnTo>
                  <a:lnTo>
                    <a:pt x="1101308" y="852544"/>
                  </a:lnTo>
                  <a:lnTo>
                    <a:pt x="1103205" y="853510"/>
                  </a:lnTo>
                  <a:lnTo>
                    <a:pt x="1112678" y="850647"/>
                  </a:lnTo>
                  <a:lnTo>
                    <a:pt x="1120278" y="857310"/>
                  </a:lnTo>
                  <a:lnTo>
                    <a:pt x="1120278" y="858242"/>
                  </a:lnTo>
                  <a:lnTo>
                    <a:pt x="1115527" y="861105"/>
                  </a:lnTo>
                  <a:lnTo>
                    <a:pt x="1119326" y="863008"/>
                  </a:lnTo>
                  <a:lnTo>
                    <a:pt x="1123121" y="863934"/>
                  </a:lnTo>
                  <a:lnTo>
                    <a:pt x="1124073" y="862042"/>
                  </a:lnTo>
                  <a:lnTo>
                    <a:pt x="1127873" y="861105"/>
                  </a:lnTo>
                  <a:lnTo>
                    <a:pt x="1129770" y="863934"/>
                  </a:lnTo>
                  <a:lnTo>
                    <a:pt x="1130721" y="863934"/>
                  </a:lnTo>
                  <a:lnTo>
                    <a:pt x="1133570" y="865837"/>
                  </a:lnTo>
                  <a:lnTo>
                    <a:pt x="1136414" y="866808"/>
                  </a:lnTo>
                  <a:lnTo>
                    <a:pt x="1134516" y="863008"/>
                  </a:lnTo>
                  <a:lnTo>
                    <a:pt x="1143062" y="860139"/>
                  </a:lnTo>
                  <a:lnTo>
                    <a:pt x="1141165" y="864905"/>
                  </a:lnTo>
                  <a:lnTo>
                    <a:pt x="1143062" y="866808"/>
                  </a:lnTo>
                  <a:lnTo>
                    <a:pt x="1143062" y="867734"/>
                  </a:lnTo>
                  <a:lnTo>
                    <a:pt x="1142111" y="866808"/>
                  </a:lnTo>
                  <a:lnTo>
                    <a:pt x="1139267" y="865837"/>
                  </a:lnTo>
                  <a:lnTo>
                    <a:pt x="1138316" y="867734"/>
                  </a:lnTo>
                  <a:lnTo>
                    <a:pt x="1143062" y="871534"/>
                  </a:lnTo>
                  <a:lnTo>
                    <a:pt x="1151608" y="877226"/>
                  </a:lnTo>
                  <a:lnTo>
                    <a:pt x="1156355" y="881026"/>
                  </a:lnTo>
                  <a:lnTo>
                    <a:pt x="1157306" y="883895"/>
                  </a:lnTo>
                  <a:lnTo>
                    <a:pt x="1153506" y="887690"/>
                  </a:lnTo>
                  <a:lnTo>
                    <a:pt x="1151608" y="886724"/>
                  </a:lnTo>
                  <a:lnTo>
                    <a:pt x="1144965" y="881997"/>
                  </a:lnTo>
                  <a:lnTo>
                    <a:pt x="1143062" y="887690"/>
                  </a:lnTo>
                  <a:lnTo>
                    <a:pt x="1137365" y="888621"/>
                  </a:lnTo>
                  <a:lnTo>
                    <a:pt x="1128819" y="881997"/>
                  </a:lnTo>
                  <a:lnTo>
                    <a:pt x="1130721" y="885797"/>
                  </a:lnTo>
                  <a:lnTo>
                    <a:pt x="1132619" y="889587"/>
                  </a:lnTo>
                  <a:lnTo>
                    <a:pt x="1134516" y="890524"/>
                  </a:lnTo>
                  <a:lnTo>
                    <a:pt x="1149711" y="893387"/>
                  </a:lnTo>
                  <a:lnTo>
                    <a:pt x="1150657" y="893387"/>
                  </a:lnTo>
                  <a:lnTo>
                    <a:pt x="1152555" y="894318"/>
                  </a:lnTo>
                  <a:lnTo>
                    <a:pt x="1152555" y="895290"/>
                  </a:lnTo>
                  <a:lnTo>
                    <a:pt x="1156355" y="897182"/>
                  </a:lnTo>
                  <a:lnTo>
                    <a:pt x="1157306" y="894318"/>
                  </a:lnTo>
                  <a:lnTo>
                    <a:pt x="1163003" y="910479"/>
                  </a:lnTo>
                  <a:lnTo>
                    <a:pt x="1170598" y="937995"/>
                  </a:lnTo>
                  <a:lnTo>
                    <a:pt x="1162052" y="942742"/>
                  </a:lnTo>
                  <a:lnTo>
                    <a:pt x="1161101" y="944639"/>
                  </a:lnTo>
                  <a:lnTo>
                    <a:pt x="1161101" y="945590"/>
                  </a:lnTo>
                  <a:lnTo>
                    <a:pt x="1161101" y="947493"/>
                  </a:lnTo>
                  <a:lnTo>
                    <a:pt x="1159203" y="949385"/>
                  </a:lnTo>
                  <a:lnTo>
                    <a:pt x="1153506" y="954126"/>
                  </a:lnTo>
                  <a:lnTo>
                    <a:pt x="1154457" y="959834"/>
                  </a:lnTo>
                  <a:lnTo>
                    <a:pt x="1153506" y="959834"/>
                  </a:lnTo>
                  <a:lnTo>
                    <a:pt x="1150657" y="958883"/>
                  </a:lnTo>
                  <a:lnTo>
                    <a:pt x="1149711" y="957931"/>
                  </a:lnTo>
                  <a:lnTo>
                    <a:pt x="1148760" y="955087"/>
                  </a:lnTo>
                  <a:lnTo>
                    <a:pt x="1138316" y="956034"/>
                  </a:lnTo>
                  <a:lnTo>
                    <a:pt x="1130721" y="952239"/>
                  </a:lnTo>
                  <a:lnTo>
                    <a:pt x="1129770" y="943693"/>
                  </a:lnTo>
                  <a:lnTo>
                    <a:pt x="1129770" y="941790"/>
                  </a:lnTo>
                  <a:lnTo>
                    <a:pt x="1126921" y="941790"/>
                  </a:lnTo>
                  <a:lnTo>
                    <a:pt x="1125024" y="944639"/>
                  </a:lnTo>
                  <a:lnTo>
                    <a:pt x="1121224" y="954126"/>
                  </a:lnTo>
                  <a:lnTo>
                    <a:pt x="1107000" y="945590"/>
                  </a:lnTo>
                  <a:lnTo>
                    <a:pt x="1100337" y="948439"/>
                  </a:lnTo>
                  <a:lnTo>
                    <a:pt x="1097508" y="947493"/>
                  </a:lnTo>
                  <a:lnTo>
                    <a:pt x="1095610" y="950336"/>
                  </a:lnTo>
                  <a:lnTo>
                    <a:pt x="1091811" y="950336"/>
                  </a:lnTo>
                  <a:lnTo>
                    <a:pt x="1089913" y="944639"/>
                  </a:lnTo>
                  <a:lnTo>
                    <a:pt x="1088011" y="942742"/>
                  </a:lnTo>
                  <a:lnTo>
                    <a:pt x="1077567" y="943693"/>
                  </a:lnTo>
                  <a:lnTo>
                    <a:pt x="1075670" y="944639"/>
                  </a:lnTo>
                  <a:lnTo>
                    <a:pt x="1074718" y="945590"/>
                  </a:lnTo>
                  <a:lnTo>
                    <a:pt x="1073767" y="947493"/>
                  </a:lnTo>
                  <a:lnTo>
                    <a:pt x="1072821" y="951288"/>
                  </a:lnTo>
                  <a:lnTo>
                    <a:pt x="1072821" y="952239"/>
                  </a:lnTo>
                  <a:lnTo>
                    <a:pt x="1073767" y="955087"/>
                  </a:lnTo>
                  <a:lnTo>
                    <a:pt x="1075670" y="956034"/>
                  </a:lnTo>
                  <a:lnTo>
                    <a:pt x="1076621" y="956985"/>
                  </a:lnTo>
                  <a:lnTo>
                    <a:pt x="1077567" y="956985"/>
                  </a:lnTo>
                  <a:lnTo>
                    <a:pt x="1081347" y="954126"/>
                  </a:lnTo>
                  <a:lnTo>
                    <a:pt x="1085147" y="953185"/>
                  </a:lnTo>
                  <a:lnTo>
                    <a:pt x="1082318" y="959834"/>
                  </a:lnTo>
                  <a:lnTo>
                    <a:pt x="1091811" y="964580"/>
                  </a:lnTo>
                  <a:lnTo>
                    <a:pt x="1092742" y="958883"/>
                  </a:lnTo>
                  <a:lnTo>
                    <a:pt x="1095610" y="960780"/>
                  </a:lnTo>
                  <a:lnTo>
                    <a:pt x="1103205" y="967429"/>
                  </a:lnTo>
                  <a:lnTo>
                    <a:pt x="1093708" y="971229"/>
                  </a:lnTo>
                  <a:lnTo>
                    <a:pt x="1082318" y="973121"/>
                  </a:lnTo>
                  <a:lnTo>
                    <a:pt x="1081347" y="970277"/>
                  </a:lnTo>
                  <a:lnTo>
                    <a:pt x="1083250" y="966482"/>
                  </a:lnTo>
                  <a:lnTo>
                    <a:pt x="1080416" y="966482"/>
                  </a:lnTo>
                  <a:lnTo>
                    <a:pt x="1077567" y="968370"/>
                  </a:lnTo>
                  <a:lnTo>
                    <a:pt x="1076621" y="969326"/>
                  </a:lnTo>
                  <a:lnTo>
                    <a:pt x="1074718" y="973121"/>
                  </a:lnTo>
                  <a:lnTo>
                    <a:pt x="1086113" y="978823"/>
                  </a:lnTo>
                  <a:lnTo>
                    <a:pt x="1092742" y="976921"/>
                  </a:lnTo>
                  <a:lnTo>
                    <a:pt x="1095610" y="977867"/>
                  </a:lnTo>
                  <a:lnTo>
                    <a:pt x="1092742" y="981667"/>
                  </a:lnTo>
                  <a:lnTo>
                    <a:pt x="1102234" y="983570"/>
                  </a:lnTo>
                  <a:lnTo>
                    <a:pt x="1101308" y="987365"/>
                  </a:lnTo>
                  <a:lnTo>
                    <a:pt x="1102234" y="986418"/>
                  </a:lnTo>
                  <a:lnTo>
                    <a:pt x="1105103" y="983570"/>
                  </a:lnTo>
                  <a:lnTo>
                    <a:pt x="1106034" y="982613"/>
                  </a:lnTo>
                  <a:lnTo>
                    <a:pt x="1108903" y="984516"/>
                  </a:lnTo>
                  <a:lnTo>
                    <a:pt x="1109829" y="988316"/>
                  </a:lnTo>
                  <a:lnTo>
                    <a:pt x="1102234" y="992111"/>
                  </a:lnTo>
                  <a:lnTo>
                    <a:pt x="1102234" y="995911"/>
                  </a:lnTo>
                  <a:lnTo>
                    <a:pt x="1103205" y="994013"/>
                  </a:lnTo>
                  <a:lnTo>
                    <a:pt x="1104132" y="994013"/>
                  </a:lnTo>
                  <a:lnTo>
                    <a:pt x="1107000" y="994964"/>
                  </a:lnTo>
                  <a:lnTo>
                    <a:pt x="1107000" y="999711"/>
                  </a:lnTo>
                  <a:lnTo>
                    <a:pt x="1102234" y="1000657"/>
                  </a:lnTo>
                  <a:lnTo>
                    <a:pt x="1101308" y="1003505"/>
                  </a:lnTo>
                  <a:lnTo>
                    <a:pt x="1101308" y="1005408"/>
                  </a:lnTo>
                  <a:lnTo>
                    <a:pt x="1099405" y="1005408"/>
                  </a:lnTo>
                  <a:lnTo>
                    <a:pt x="1097508" y="1005408"/>
                  </a:lnTo>
                  <a:lnTo>
                    <a:pt x="1098434" y="1007306"/>
                  </a:lnTo>
                  <a:lnTo>
                    <a:pt x="1099405" y="1011100"/>
                  </a:lnTo>
                  <a:lnTo>
                    <a:pt x="1103205" y="1018700"/>
                  </a:lnTo>
                  <a:lnTo>
                    <a:pt x="1097508" y="1017749"/>
                  </a:lnTo>
                  <a:lnTo>
                    <a:pt x="1100337" y="1019646"/>
                  </a:lnTo>
                  <a:lnTo>
                    <a:pt x="1102234" y="1021549"/>
                  </a:lnTo>
                  <a:lnTo>
                    <a:pt x="1102234" y="1025344"/>
                  </a:lnTo>
                  <a:lnTo>
                    <a:pt x="1100337" y="1024393"/>
                  </a:lnTo>
                  <a:lnTo>
                    <a:pt x="1095610" y="1022495"/>
                  </a:lnTo>
                  <a:lnTo>
                    <a:pt x="1093708" y="1019646"/>
                  </a:lnTo>
                  <a:lnTo>
                    <a:pt x="1092742" y="1017749"/>
                  </a:lnTo>
                  <a:lnTo>
                    <a:pt x="1091811" y="1016803"/>
                  </a:lnTo>
                  <a:lnTo>
                    <a:pt x="1090844" y="1015852"/>
                  </a:lnTo>
                  <a:lnTo>
                    <a:pt x="1089913" y="1015852"/>
                  </a:lnTo>
                  <a:lnTo>
                    <a:pt x="1089913" y="1016803"/>
                  </a:lnTo>
                  <a:lnTo>
                    <a:pt x="1085147" y="1016803"/>
                  </a:lnTo>
                  <a:lnTo>
                    <a:pt x="1083250" y="1017749"/>
                  </a:lnTo>
                  <a:lnTo>
                    <a:pt x="1082318" y="1020598"/>
                  </a:lnTo>
                  <a:lnTo>
                    <a:pt x="1084216" y="1026295"/>
                  </a:lnTo>
                  <a:lnTo>
                    <a:pt x="1082318" y="1029144"/>
                  </a:lnTo>
                  <a:lnTo>
                    <a:pt x="1082318" y="1030095"/>
                  </a:lnTo>
                  <a:lnTo>
                    <a:pt x="1077567" y="1032944"/>
                  </a:lnTo>
                  <a:lnTo>
                    <a:pt x="1071870" y="1031988"/>
                  </a:lnTo>
                  <a:lnTo>
                    <a:pt x="1059529" y="1034841"/>
                  </a:lnTo>
                  <a:lnTo>
                    <a:pt x="1060480" y="1035787"/>
                  </a:lnTo>
                  <a:lnTo>
                    <a:pt x="1061426" y="1036739"/>
                  </a:lnTo>
                  <a:lnTo>
                    <a:pt x="1065226" y="1041485"/>
                  </a:lnTo>
                  <a:lnTo>
                    <a:pt x="1069021" y="1050977"/>
                  </a:lnTo>
                  <a:lnTo>
                    <a:pt x="1069021" y="1051934"/>
                  </a:lnTo>
                  <a:lnTo>
                    <a:pt x="1068075" y="1053831"/>
                  </a:lnTo>
                  <a:lnTo>
                    <a:pt x="1061426" y="1058557"/>
                  </a:lnTo>
                  <a:lnTo>
                    <a:pt x="1061426" y="1056660"/>
                  </a:lnTo>
                  <a:lnTo>
                    <a:pt x="1058582" y="1051934"/>
                  </a:lnTo>
                  <a:lnTo>
                    <a:pt x="1055729" y="1057626"/>
                  </a:lnTo>
                  <a:lnTo>
                    <a:pt x="1050982" y="1058557"/>
                  </a:lnTo>
                  <a:lnTo>
                    <a:pt x="1049085" y="1056660"/>
                  </a:lnTo>
                  <a:lnTo>
                    <a:pt x="1049085" y="1056660"/>
                  </a:lnTo>
                  <a:lnTo>
                    <a:pt x="1048134" y="1055728"/>
                  </a:lnTo>
                  <a:lnTo>
                    <a:pt x="1046236" y="1050031"/>
                  </a:lnTo>
                  <a:lnTo>
                    <a:pt x="1040539" y="1047182"/>
                  </a:lnTo>
                  <a:lnTo>
                    <a:pt x="1038641" y="1048133"/>
                  </a:lnTo>
                  <a:lnTo>
                    <a:pt x="1036739" y="1057626"/>
                  </a:lnTo>
                  <a:lnTo>
                    <a:pt x="1036739" y="1057626"/>
                  </a:lnTo>
                  <a:lnTo>
                    <a:pt x="1032944" y="1056660"/>
                  </a:lnTo>
                  <a:lnTo>
                    <a:pt x="1028198" y="1050031"/>
                  </a:lnTo>
                  <a:lnTo>
                    <a:pt x="1025349" y="1054758"/>
                  </a:lnTo>
                  <a:lnTo>
                    <a:pt x="1025349" y="1055728"/>
                  </a:lnTo>
                  <a:lnTo>
                    <a:pt x="1026295" y="1056660"/>
                  </a:lnTo>
                  <a:lnTo>
                    <a:pt x="1027247" y="1057626"/>
                  </a:lnTo>
                  <a:lnTo>
                    <a:pt x="1028198" y="1057626"/>
                  </a:lnTo>
                  <a:lnTo>
                    <a:pt x="1027247" y="1058557"/>
                  </a:lnTo>
                  <a:lnTo>
                    <a:pt x="1021549" y="1059529"/>
                  </a:lnTo>
                  <a:lnTo>
                    <a:pt x="1019652" y="1062352"/>
                  </a:lnTo>
                  <a:lnTo>
                    <a:pt x="1018700" y="1063328"/>
                  </a:lnTo>
                  <a:lnTo>
                    <a:pt x="1021549" y="1068055"/>
                  </a:lnTo>
                  <a:lnTo>
                    <a:pt x="1023447" y="1071850"/>
                  </a:lnTo>
                  <a:lnTo>
                    <a:pt x="1023447" y="1072821"/>
                  </a:lnTo>
                  <a:lnTo>
                    <a:pt x="1020603" y="1073747"/>
                  </a:lnTo>
                  <a:lnTo>
                    <a:pt x="1020603" y="1074713"/>
                  </a:lnTo>
                  <a:lnTo>
                    <a:pt x="1020603" y="1075650"/>
                  </a:lnTo>
                  <a:lnTo>
                    <a:pt x="1017749" y="1071850"/>
                  </a:lnTo>
                  <a:lnTo>
                    <a:pt x="1016803" y="1072821"/>
                  </a:lnTo>
                  <a:lnTo>
                    <a:pt x="1015852" y="1073747"/>
                  </a:lnTo>
                  <a:lnTo>
                    <a:pt x="1013954" y="1070923"/>
                  </a:lnTo>
                  <a:lnTo>
                    <a:pt x="1010159" y="1070923"/>
                  </a:lnTo>
                  <a:lnTo>
                    <a:pt x="1007306" y="1071850"/>
                  </a:lnTo>
                  <a:lnTo>
                    <a:pt x="1009208" y="1074713"/>
                  </a:lnTo>
                  <a:lnTo>
                    <a:pt x="1009208" y="1075650"/>
                  </a:lnTo>
                  <a:lnTo>
                    <a:pt x="1005408" y="1076616"/>
                  </a:lnTo>
                  <a:lnTo>
                    <a:pt x="1008257" y="1079444"/>
                  </a:lnTo>
                  <a:lnTo>
                    <a:pt x="1014905" y="1078513"/>
                  </a:lnTo>
                  <a:lnTo>
                    <a:pt x="1024398" y="1088010"/>
                  </a:lnTo>
                  <a:lnTo>
                    <a:pt x="1022500" y="1089908"/>
                  </a:lnTo>
                  <a:lnTo>
                    <a:pt x="1026295" y="1090839"/>
                  </a:lnTo>
                  <a:lnTo>
                    <a:pt x="1026295" y="1093703"/>
                  </a:lnTo>
                  <a:lnTo>
                    <a:pt x="1025349" y="1094639"/>
                  </a:lnTo>
                  <a:lnTo>
                    <a:pt x="1024398" y="1095605"/>
                  </a:lnTo>
                  <a:lnTo>
                    <a:pt x="1015852" y="1099405"/>
                  </a:lnTo>
                  <a:lnTo>
                    <a:pt x="1014905" y="1099405"/>
                  </a:lnTo>
                  <a:lnTo>
                    <a:pt x="1013954" y="1097503"/>
                  </a:lnTo>
                  <a:lnTo>
                    <a:pt x="1013003" y="1095605"/>
                  </a:lnTo>
                  <a:lnTo>
                    <a:pt x="1013003" y="1098434"/>
                  </a:lnTo>
                  <a:lnTo>
                    <a:pt x="1011106" y="1099405"/>
                  </a:lnTo>
                  <a:lnTo>
                    <a:pt x="1008257" y="1097503"/>
                  </a:lnTo>
                  <a:lnTo>
                    <a:pt x="1007306" y="1095605"/>
                  </a:lnTo>
                  <a:lnTo>
                    <a:pt x="1003511" y="1096537"/>
                  </a:lnTo>
                  <a:lnTo>
                    <a:pt x="997813" y="1091815"/>
                  </a:lnTo>
                  <a:lnTo>
                    <a:pt x="995916" y="1091815"/>
                  </a:lnTo>
                  <a:lnTo>
                    <a:pt x="994965" y="1090839"/>
                  </a:lnTo>
                  <a:lnTo>
                    <a:pt x="994965" y="1088937"/>
                  </a:lnTo>
                  <a:lnTo>
                    <a:pt x="995916" y="1086108"/>
                  </a:lnTo>
                  <a:lnTo>
                    <a:pt x="997813" y="1085142"/>
                  </a:lnTo>
                  <a:lnTo>
                    <a:pt x="1001613" y="1086108"/>
                  </a:lnTo>
                  <a:lnTo>
                    <a:pt x="996862" y="1081342"/>
                  </a:lnTo>
                  <a:lnTo>
                    <a:pt x="994965" y="1080415"/>
                  </a:lnTo>
                  <a:lnTo>
                    <a:pt x="993067" y="1080415"/>
                  </a:lnTo>
                  <a:lnTo>
                    <a:pt x="994965" y="1077547"/>
                  </a:lnTo>
                  <a:lnTo>
                    <a:pt x="991170" y="1076616"/>
                  </a:lnTo>
                  <a:lnTo>
                    <a:pt x="985472" y="1069021"/>
                  </a:lnTo>
                  <a:lnTo>
                    <a:pt x="983570" y="1067123"/>
                  </a:lnTo>
                  <a:lnTo>
                    <a:pt x="974077" y="1059529"/>
                  </a:lnTo>
                  <a:lnTo>
                    <a:pt x="974077" y="1058557"/>
                  </a:lnTo>
                  <a:lnTo>
                    <a:pt x="973126" y="1058557"/>
                  </a:lnTo>
                  <a:lnTo>
                    <a:pt x="971229" y="1059529"/>
                  </a:lnTo>
                  <a:lnTo>
                    <a:pt x="971229" y="1060455"/>
                  </a:lnTo>
                  <a:lnTo>
                    <a:pt x="968380" y="1060455"/>
                  </a:lnTo>
                  <a:lnTo>
                    <a:pt x="966483" y="1059529"/>
                  </a:lnTo>
                  <a:lnTo>
                    <a:pt x="962683" y="1056660"/>
                  </a:lnTo>
                  <a:lnTo>
                    <a:pt x="962683" y="1055728"/>
                  </a:lnTo>
                  <a:lnTo>
                    <a:pt x="964580" y="1053831"/>
                  </a:lnTo>
                  <a:lnTo>
                    <a:pt x="964580" y="1052880"/>
                  </a:lnTo>
                  <a:lnTo>
                    <a:pt x="967429" y="1048133"/>
                  </a:lnTo>
                  <a:lnTo>
                    <a:pt x="972180" y="1047182"/>
                  </a:lnTo>
                  <a:lnTo>
                    <a:pt x="975024" y="1042436"/>
                  </a:lnTo>
                  <a:lnTo>
                    <a:pt x="975024" y="1042436"/>
                  </a:lnTo>
                  <a:lnTo>
                    <a:pt x="975975" y="1040539"/>
                  </a:lnTo>
                  <a:lnTo>
                    <a:pt x="975024" y="1039587"/>
                  </a:lnTo>
                  <a:lnTo>
                    <a:pt x="975024" y="1038636"/>
                  </a:lnTo>
                  <a:lnTo>
                    <a:pt x="969326" y="1035787"/>
                  </a:lnTo>
                  <a:lnTo>
                    <a:pt x="963629" y="1027241"/>
                  </a:lnTo>
                  <a:lnTo>
                    <a:pt x="959834" y="1025344"/>
                  </a:lnTo>
                  <a:lnTo>
                    <a:pt x="955088" y="1024393"/>
                  </a:lnTo>
                  <a:lnTo>
                    <a:pt x="954136" y="1018700"/>
                  </a:lnTo>
                  <a:lnTo>
                    <a:pt x="953190" y="1017749"/>
                  </a:lnTo>
                  <a:lnTo>
                    <a:pt x="952239" y="1016803"/>
                  </a:lnTo>
                  <a:lnTo>
                    <a:pt x="948444" y="1014900"/>
                  </a:lnTo>
                  <a:lnTo>
                    <a:pt x="942747" y="1015852"/>
                  </a:lnTo>
                  <a:lnTo>
                    <a:pt x="940844" y="1017749"/>
                  </a:lnTo>
                  <a:lnTo>
                    <a:pt x="938947" y="1020598"/>
                  </a:lnTo>
                  <a:lnTo>
                    <a:pt x="931352" y="1015852"/>
                  </a:lnTo>
                  <a:lnTo>
                    <a:pt x="933249" y="1013954"/>
                  </a:lnTo>
                  <a:lnTo>
                    <a:pt x="929454" y="1010154"/>
                  </a:lnTo>
                  <a:lnTo>
                    <a:pt x="925654" y="1009208"/>
                  </a:lnTo>
                  <a:lnTo>
                    <a:pt x="923757" y="1007306"/>
                  </a:lnTo>
                  <a:lnTo>
                    <a:pt x="922806" y="1005408"/>
                  </a:lnTo>
                  <a:lnTo>
                    <a:pt x="919006" y="1005408"/>
                  </a:lnTo>
                  <a:lnTo>
                    <a:pt x="918060" y="1007306"/>
                  </a:lnTo>
                  <a:lnTo>
                    <a:pt x="918060" y="1009208"/>
                  </a:lnTo>
                  <a:lnTo>
                    <a:pt x="916157" y="1010154"/>
                  </a:lnTo>
                  <a:lnTo>
                    <a:pt x="912362" y="1013003"/>
                  </a:lnTo>
                  <a:lnTo>
                    <a:pt x="912362" y="1016803"/>
                  </a:lnTo>
                  <a:lnTo>
                    <a:pt x="914260" y="1018700"/>
                  </a:lnTo>
                  <a:lnTo>
                    <a:pt x="909513" y="1015852"/>
                  </a:lnTo>
                  <a:lnTo>
                    <a:pt x="907616" y="1014900"/>
                  </a:lnTo>
                  <a:lnTo>
                    <a:pt x="901919" y="1008252"/>
                  </a:lnTo>
                  <a:lnTo>
                    <a:pt x="900967" y="1007306"/>
                  </a:lnTo>
                  <a:lnTo>
                    <a:pt x="900021" y="1005408"/>
                  </a:lnTo>
                  <a:lnTo>
                    <a:pt x="899070" y="1004457"/>
                  </a:lnTo>
                  <a:lnTo>
                    <a:pt x="889573" y="1005408"/>
                  </a:lnTo>
                  <a:lnTo>
                    <a:pt x="884826" y="1005408"/>
                  </a:lnTo>
                  <a:lnTo>
                    <a:pt x="883875" y="1007306"/>
                  </a:lnTo>
                  <a:lnTo>
                    <a:pt x="882929" y="1008252"/>
                  </a:lnTo>
                  <a:lnTo>
                    <a:pt x="881978" y="1009208"/>
                  </a:lnTo>
                  <a:lnTo>
                    <a:pt x="881031" y="1010154"/>
                  </a:lnTo>
                  <a:lnTo>
                    <a:pt x="882929" y="1013003"/>
                  </a:lnTo>
                  <a:lnTo>
                    <a:pt x="881978" y="1013954"/>
                  </a:lnTo>
                  <a:lnTo>
                    <a:pt x="881031" y="1016803"/>
                  </a:lnTo>
                  <a:lnTo>
                    <a:pt x="876280" y="1012052"/>
                  </a:lnTo>
                  <a:lnTo>
                    <a:pt x="874383" y="1011100"/>
                  </a:lnTo>
                  <a:lnTo>
                    <a:pt x="872500" y="1012052"/>
                  </a:lnTo>
                  <a:lnTo>
                    <a:pt x="870603" y="1013003"/>
                  </a:lnTo>
                  <a:lnTo>
                    <a:pt x="863008" y="1013003"/>
                  </a:lnTo>
                  <a:lnTo>
                    <a:pt x="862042" y="1011100"/>
                  </a:lnTo>
                  <a:lnTo>
                    <a:pt x="861110" y="1012052"/>
                  </a:lnTo>
                  <a:lnTo>
                    <a:pt x="859208" y="1013003"/>
                  </a:lnTo>
                  <a:lnTo>
                    <a:pt x="849716" y="1013954"/>
                  </a:lnTo>
                  <a:lnTo>
                    <a:pt x="847818" y="1013954"/>
                  </a:lnTo>
                  <a:lnTo>
                    <a:pt x="845916" y="1010154"/>
                  </a:lnTo>
                  <a:lnTo>
                    <a:pt x="844018" y="1010154"/>
                  </a:lnTo>
                  <a:lnTo>
                    <a:pt x="838321" y="1008252"/>
                  </a:lnTo>
                  <a:lnTo>
                    <a:pt x="835472" y="1007306"/>
                  </a:lnTo>
                  <a:lnTo>
                    <a:pt x="835472" y="996857"/>
                  </a:lnTo>
                  <a:lnTo>
                    <a:pt x="835472" y="994964"/>
                  </a:lnTo>
                  <a:lnTo>
                    <a:pt x="833575" y="994013"/>
                  </a:lnTo>
                  <a:lnTo>
                    <a:pt x="831677" y="992111"/>
                  </a:lnTo>
                  <a:lnTo>
                    <a:pt x="830726" y="992111"/>
                  </a:lnTo>
                  <a:lnTo>
                    <a:pt x="829775" y="990218"/>
                  </a:lnTo>
                  <a:lnTo>
                    <a:pt x="827877" y="986418"/>
                  </a:lnTo>
                  <a:lnTo>
                    <a:pt x="828828" y="982613"/>
                  </a:lnTo>
                  <a:lnTo>
                    <a:pt x="828828" y="977867"/>
                  </a:lnTo>
                  <a:lnTo>
                    <a:pt x="830726" y="973121"/>
                  </a:lnTo>
                  <a:lnTo>
                    <a:pt x="832623" y="972175"/>
                  </a:lnTo>
                  <a:lnTo>
                    <a:pt x="833575" y="969326"/>
                  </a:lnTo>
                  <a:lnTo>
                    <a:pt x="836423" y="965526"/>
                  </a:lnTo>
                  <a:lnTo>
                    <a:pt x="839272" y="963629"/>
                  </a:lnTo>
                  <a:lnTo>
                    <a:pt x="840218" y="962682"/>
                  </a:lnTo>
                  <a:lnTo>
                    <a:pt x="841169" y="960780"/>
                  </a:lnTo>
                  <a:lnTo>
                    <a:pt x="845916" y="961731"/>
                  </a:lnTo>
                  <a:lnTo>
                    <a:pt x="846847" y="961731"/>
                  </a:lnTo>
                  <a:lnTo>
                    <a:pt x="847818" y="959834"/>
                  </a:lnTo>
                  <a:lnTo>
                    <a:pt x="846847" y="958883"/>
                  </a:lnTo>
                  <a:lnTo>
                    <a:pt x="850647" y="954126"/>
                  </a:lnTo>
                  <a:lnTo>
                    <a:pt x="855413" y="948439"/>
                  </a:lnTo>
                  <a:lnTo>
                    <a:pt x="854442" y="947493"/>
                  </a:lnTo>
                  <a:lnTo>
                    <a:pt x="853510" y="943693"/>
                  </a:lnTo>
                  <a:lnTo>
                    <a:pt x="854442" y="942742"/>
                  </a:lnTo>
                  <a:lnTo>
                    <a:pt x="856344" y="937044"/>
                  </a:lnTo>
                  <a:lnTo>
                    <a:pt x="860139" y="934195"/>
                  </a:lnTo>
                  <a:lnTo>
                    <a:pt x="862042" y="939893"/>
                  </a:lnTo>
                  <a:lnTo>
                    <a:pt x="865837" y="940844"/>
                  </a:lnTo>
                  <a:lnTo>
                    <a:pt x="868705" y="941790"/>
                  </a:lnTo>
                  <a:lnTo>
                    <a:pt x="871534" y="942742"/>
                  </a:lnTo>
                  <a:lnTo>
                    <a:pt x="875334" y="940844"/>
                  </a:lnTo>
                  <a:lnTo>
                    <a:pt x="877231" y="939893"/>
                  </a:lnTo>
                  <a:lnTo>
                    <a:pt x="879129" y="937995"/>
                  </a:lnTo>
                  <a:lnTo>
                    <a:pt x="878178" y="936098"/>
                  </a:lnTo>
                  <a:lnTo>
                    <a:pt x="876280" y="928503"/>
                  </a:lnTo>
                  <a:lnTo>
                    <a:pt x="877231" y="928503"/>
                  </a:lnTo>
                  <a:lnTo>
                    <a:pt x="879129" y="927547"/>
                  </a:lnTo>
                  <a:lnTo>
                    <a:pt x="879129" y="920903"/>
                  </a:lnTo>
                  <a:lnTo>
                    <a:pt x="879129" y="919972"/>
                  </a:lnTo>
                  <a:lnTo>
                    <a:pt x="879129" y="918074"/>
                  </a:lnTo>
                  <a:lnTo>
                    <a:pt x="878178" y="916172"/>
                  </a:lnTo>
                  <a:lnTo>
                    <a:pt x="880080" y="912377"/>
                  </a:lnTo>
                  <a:lnTo>
                    <a:pt x="879129" y="905713"/>
                  </a:lnTo>
                  <a:lnTo>
                    <a:pt x="881978" y="902884"/>
                  </a:lnTo>
                  <a:lnTo>
                    <a:pt x="884826" y="901913"/>
                  </a:lnTo>
                  <a:lnTo>
                    <a:pt x="887675" y="896216"/>
                  </a:lnTo>
                  <a:lnTo>
                    <a:pt x="888626" y="894318"/>
                  </a:lnTo>
                  <a:lnTo>
                    <a:pt x="890524" y="892416"/>
                  </a:lnTo>
                  <a:lnTo>
                    <a:pt x="890524" y="891490"/>
                  </a:lnTo>
                  <a:lnTo>
                    <a:pt x="891475" y="889587"/>
                  </a:lnTo>
                  <a:lnTo>
                    <a:pt x="893372" y="888621"/>
                  </a:lnTo>
                  <a:lnTo>
                    <a:pt x="900967" y="887690"/>
                  </a:lnTo>
                  <a:lnTo>
                    <a:pt x="902865" y="886724"/>
                  </a:lnTo>
                  <a:lnTo>
                    <a:pt x="904767" y="884821"/>
                  </a:lnTo>
                  <a:lnTo>
                    <a:pt x="905718" y="881026"/>
                  </a:lnTo>
                  <a:lnTo>
                    <a:pt x="906665" y="878197"/>
                  </a:lnTo>
                  <a:lnTo>
                    <a:pt x="908562" y="878197"/>
                  </a:lnTo>
                  <a:lnTo>
                    <a:pt x="909513" y="880095"/>
                  </a:lnTo>
                  <a:lnTo>
                    <a:pt x="909513" y="881026"/>
                  </a:lnTo>
                  <a:lnTo>
                    <a:pt x="909513" y="888621"/>
                  </a:lnTo>
                  <a:lnTo>
                    <a:pt x="908562" y="890524"/>
                  </a:lnTo>
                  <a:lnTo>
                    <a:pt x="906665" y="897182"/>
                  </a:lnTo>
                  <a:lnTo>
                    <a:pt x="904767" y="899085"/>
                  </a:lnTo>
                  <a:lnTo>
                    <a:pt x="904767" y="900982"/>
                  </a:lnTo>
                  <a:lnTo>
                    <a:pt x="902865" y="902884"/>
                  </a:lnTo>
                  <a:lnTo>
                    <a:pt x="901919" y="904782"/>
                  </a:lnTo>
                  <a:lnTo>
                    <a:pt x="900967" y="906679"/>
                  </a:lnTo>
                  <a:lnTo>
                    <a:pt x="900021" y="909513"/>
                  </a:lnTo>
                  <a:lnTo>
                    <a:pt x="898119" y="912377"/>
                  </a:lnTo>
                  <a:lnTo>
                    <a:pt x="899070" y="916172"/>
                  </a:lnTo>
                  <a:lnTo>
                    <a:pt x="899070" y="916172"/>
                  </a:lnTo>
                  <a:lnTo>
                    <a:pt x="899070" y="917108"/>
                  </a:lnTo>
                  <a:lnTo>
                    <a:pt x="898119" y="919006"/>
                  </a:lnTo>
                  <a:lnTo>
                    <a:pt x="899070" y="919006"/>
                  </a:lnTo>
                  <a:lnTo>
                    <a:pt x="895270" y="924703"/>
                  </a:lnTo>
                  <a:lnTo>
                    <a:pt x="895270" y="925669"/>
                  </a:lnTo>
                  <a:lnTo>
                    <a:pt x="893372" y="928503"/>
                  </a:lnTo>
                  <a:lnTo>
                    <a:pt x="892421" y="928503"/>
                  </a:lnTo>
                  <a:lnTo>
                    <a:pt x="891475" y="929449"/>
                  </a:lnTo>
                  <a:lnTo>
                    <a:pt x="891475" y="933249"/>
                  </a:lnTo>
                  <a:lnTo>
                    <a:pt x="891475" y="936098"/>
                  </a:lnTo>
                  <a:lnTo>
                    <a:pt x="908562" y="941790"/>
                  </a:lnTo>
                  <a:lnTo>
                    <a:pt x="891475" y="937044"/>
                  </a:lnTo>
                  <a:lnTo>
                    <a:pt x="896221" y="952239"/>
                  </a:lnTo>
                  <a:lnTo>
                    <a:pt x="900021" y="953185"/>
                  </a:lnTo>
                  <a:lnTo>
                    <a:pt x="900967" y="952239"/>
                  </a:lnTo>
                  <a:lnTo>
                    <a:pt x="903816" y="952239"/>
                  </a:lnTo>
                  <a:lnTo>
                    <a:pt x="906665" y="951288"/>
                  </a:lnTo>
                  <a:lnTo>
                    <a:pt x="909513" y="949385"/>
                  </a:lnTo>
                  <a:lnTo>
                    <a:pt x="913308" y="944639"/>
                  </a:lnTo>
                  <a:lnTo>
                    <a:pt x="917108" y="942742"/>
                  </a:lnTo>
                  <a:lnTo>
                    <a:pt x="918060" y="943693"/>
                  </a:lnTo>
                  <a:lnTo>
                    <a:pt x="919006" y="946537"/>
                  </a:lnTo>
                  <a:lnTo>
                    <a:pt x="922806" y="947493"/>
                  </a:lnTo>
                  <a:lnTo>
                    <a:pt x="924703" y="947493"/>
                  </a:lnTo>
                  <a:lnTo>
                    <a:pt x="925654" y="949385"/>
                  </a:lnTo>
                  <a:lnTo>
                    <a:pt x="925654" y="946537"/>
                  </a:lnTo>
                  <a:lnTo>
                    <a:pt x="923757" y="946537"/>
                  </a:lnTo>
                  <a:lnTo>
                    <a:pt x="924703" y="942742"/>
                  </a:lnTo>
                  <a:lnTo>
                    <a:pt x="926601" y="941790"/>
                  </a:lnTo>
                  <a:lnTo>
                    <a:pt x="927552" y="938942"/>
                  </a:lnTo>
                  <a:lnTo>
                    <a:pt x="928503" y="938942"/>
                  </a:lnTo>
                  <a:lnTo>
                    <a:pt x="929454" y="937995"/>
                  </a:lnTo>
                  <a:lnTo>
                    <a:pt x="930401" y="936098"/>
                  </a:lnTo>
                  <a:lnTo>
                    <a:pt x="931352" y="933249"/>
                  </a:lnTo>
                  <a:lnTo>
                    <a:pt x="932298" y="932298"/>
                  </a:lnTo>
                  <a:lnTo>
                    <a:pt x="934201" y="924703"/>
                  </a:lnTo>
                  <a:lnTo>
                    <a:pt x="934201" y="923772"/>
                  </a:lnTo>
                  <a:lnTo>
                    <a:pt x="937049" y="918074"/>
                  </a:lnTo>
                  <a:lnTo>
                    <a:pt x="939893" y="915206"/>
                  </a:lnTo>
                  <a:lnTo>
                    <a:pt x="940844" y="914279"/>
                  </a:lnTo>
                  <a:lnTo>
                    <a:pt x="942747" y="912377"/>
                  </a:lnTo>
                  <a:lnTo>
                    <a:pt x="942747" y="898119"/>
                  </a:lnTo>
                  <a:lnTo>
                    <a:pt x="933249" y="878197"/>
                  </a:lnTo>
                  <a:lnTo>
                    <a:pt x="928503" y="865837"/>
                  </a:lnTo>
                  <a:lnTo>
                    <a:pt x="936098" y="847818"/>
                  </a:lnTo>
                  <a:lnTo>
                    <a:pt x="936098" y="837350"/>
                  </a:lnTo>
                  <a:lnTo>
                    <a:pt x="938947" y="832623"/>
                  </a:lnTo>
                  <a:lnTo>
                    <a:pt x="938947" y="826926"/>
                  </a:lnTo>
                  <a:lnTo>
                    <a:pt x="943693" y="825955"/>
                  </a:lnTo>
                  <a:lnTo>
                    <a:pt x="944644" y="821228"/>
                  </a:lnTo>
                  <a:lnTo>
                    <a:pt x="947493" y="817433"/>
                  </a:lnTo>
                  <a:lnTo>
                    <a:pt x="947493" y="816462"/>
                  </a:lnTo>
                  <a:lnTo>
                    <a:pt x="954136" y="814585"/>
                  </a:lnTo>
                  <a:lnTo>
                    <a:pt x="958883" y="809834"/>
                  </a:lnTo>
                  <a:lnTo>
                    <a:pt x="964580" y="813633"/>
                  </a:lnTo>
                  <a:lnTo>
                    <a:pt x="966483" y="811731"/>
                  </a:lnTo>
                  <a:lnTo>
                    <a:pt x="967429" y="810785"/>
                  </a:lnTo>
                  <a:lnTo>
                    <a:pt x="968380" y="808887"/>
                  </a:lnTo>
                  <a:lnTo>
                    <a:pt x="968380" y="806985"/>
                  </a:lnTo>
                  <a:lnTo>
                    <a:pt x="974077" y="808887"/>
                  </a:lnTo>
                  <a:lnTo>
                    <a:pt x="973126" y="809834"/>
                  </a:lnTo>
                  <a:lnTo>
                    <a:pt x="970278" y="815531"/>
                  </a:lnTo>
                  <a:lnTo>
                    <a:pt x="974077" y="818360"/>
                  </a:lnTo>
                  <a:lnTo>
                    <a:pt x="975024" y="823126"/>
                  </a:lnTo>
                  <a:lnTo>
                    <a:pt x="975024" y="824062"/>
                  </a:lnTo>
                  <a:lnTo>
                    <a:pt x="973126" y="827857"/>
                  </a:lnTo>
                  <a:lnTo>
                    <a:pt x="977872" y="837350"/>
                  </a:lnTo>
                  <a:lnTo>
                    <a:pt x="973126" y="841149"/>
                  </a:lnTo>
                  <a:lnTo>
                    <a:pt x="975024" y="844018"/>
                  </a:lnTo>
                  <a:lnTo>
                    <a:pt x="973126" y="846847"/>
                  </a:lnTo>
                  <a:lnTo>
                    <a:pt x="973126" y="852544"/>
                  </a:lnTo>
                  <a:lnTo>
                    <a:pt x="972180" y="854442"/>
                  </a:lnTo>
                  <a:lnTo>
                    <a:pt x="972180" y="856339"/>
                  </a:lnTo>
                  <a:lnTo>
                    <a:pt x="974077" y="856339"/>
                  </a:lnTo>
                  <a:lnTo>
                    <a:pt x="978824" y="858242"/>
                  </a:lnTo>
                  <a:lnTo>
                    <a:pt x="982619" y="861105"/>
                  </a:lnTo>
                  <a:lnTo>
                    <a:pt x="984521" y="861105"/>
                  </a:lnTo>
                  <a:lnTo>
                    <a:pt x="987370" y="860139"/>
                  </a:lnTo>
                  <a:lnTo>
                    <a:pt x="988316" y="860139"/>
                  </a:lnTo>
                  <a:lnTo>
                    <a:pt x="989267" y="860139"/>
                  </a:lnTo>
                  <a:lnTo>
                    <a:pt x="994013" y="862042"/>
                  </a:lnTo>
                  <a:lnTo>
                    <a:pt x="995916" y="862042"/>
                  </a:lnTo>
                  <a:lnTo>
                    <a:pt x="1002559" y="863008"/>
                  </a:lnTo>
                  <a:lnTo>
                    <a:pt x="1003511" y="863934"/>
                  </a:lnTo>
                  <a:lnTo>
                    <a:pt x="1007306" y="858242"/>
                  </a:lnTo>
                  <a:lnTo>
                    <a:pt x="1007306" y="847818"/>
                  </a:lnTo>
                  <a:lnTo>
                    <a:pt x="1005408" y="846847"/>
                  </a:lnTo>
                  <a:lnTo>
                    <a:pt x="1008257" y="844018"/>
                  </a:lnTo>
                  <a:lnTo>
                    <a:pt x="1009208" y="842115"/>
                  </a:lnTo>
                  <a:lnTo>
                    <a:pt x="1013954" y="838321"/>
                  </a:lnTo>
                  <a:lnTo>
                    <a:pt x="1013954" y="836423"/>
                  </a:lnTo>
                  <a:lnTo>
                    <a:pt x="1013003" y="835452"/>
                  </a:lnTo>
                  <a:lnTo>
                    <a:pt x="1014905" y="831657"/>
                  </a:lnTo>
                  <a:lnTo>
                    <a:pt x="1015852" y="829755"/>
                  </a:lnTo>
                  <a:lnTo>
                    <a:pt x="1015852" y="827857"/>
                  </a:lnTo>
                  <a:lnTo>
                    <a:pt x="1016803" y="825955"/>
                  </a:lnTo>
                  <a:lnTo>
                    <a:pt x="1016803" y="823126"/>
                  </a:lnTo>
                  <a:lnTo>
                    <a:pt x="1017749" y="821228"/>
                  </a:lnTo>
                  <a:lnTo>
                    <a:pt x="1020603" y="818360"/>
                  </a:lnTo>
                  <a:lnTo>
                    <a:pt x="1025349" y="817433"/>
                  </a:lnTo>
                  <a:lnTo>
                    <a:pt x="1026295" y="817433"/>
                  </a:lnTo>
                  <a:lnTo>
                    <a:pt x="1028198" y="817433"/>
                  </a:lnTo>
                  <a:lnTo>
                    <a:pt x="1028198" y="814585"/>
                  </a:lnTo>
                  <a:lnTo>
                    <a:pt x="1028198" y="811731"/>
                  </a:lnTo>
                  <a:lnTo>
                    <a:pt x="1028198" y="810785"/>
                  </a:lnTo>
                  <a:lnTo>
                    <a:pt x="1026295" y="810785"/>
                  </a:lnTo>
                  <a:lnTo>
                    <a:pt x="1025349" y="810785"/>
                  </a:lnTo>
                  <a:lnTo>
                    <a:pt x="1018700" y="811731"/>
                  </a:lnTo>
                  <a:lnTo>
                    <a:pt x="1018700" y="810785"/>
                  </a:lnTo>
                  <a:lnTo>
                    <a:pt x="1018700" y="809834"/>
                  </a:lnTo>
                  <a:lnTo>
                    <a:pt x="1017749" y="806985"/>
                  </a:lnTo>
                  <a:lnTo>
                    <a:pt x="1014905" y="799390"/>
                  </a:lnTo>
                  <a:lnTo>
                    <a:pt x="1014905" y="794644"/>
                  </a:lnTo>
                  <a:lnTo>
                    <a:pt x="1013003" y="788946"/>
                  </a:lnTo>
                  <a:lnTo>
                    <a:pt x="1013954" y="773757"/>
                  </a:lnTo>
                  <a:lnTo>
                    <a:pt x="1011106" y="772805"/>
                  </a:lnTo>
                  <a:lnTo>
                    <a:pt x="1004462" y="771854"/>
                  </a:lnTo>
                  <a:lnTo>
                    <a:pt x="1001613" y="772805"/>
                  </a:lnTo>
                  <a:lnTo>
                    <a:pt x="997813" y="772805"/>
                  </a:lnTo>
                  <a:lnTo>
                    <a:pt x="993067" y="776600"/>
                  </a:lnTo>
                  <a:lnTo>
                    <a:pt x="992116" y="778503"/>
                  </a:lnTo>
                  <a:lnTo>
                    <a:pt x="990218" y="782303"/>
                  </a:lnTo>
                  <a:lnTo>
                    <a:pt x="989267" y="782303"/>
                  </a:lnTo>
                  <a:lnTo>
                    <a:pt x="987370" y="784200"/>
                  </a:lnTo>
                  <a:lnTo>
                    <a:pt x="986418" y="786098"/>
                  </a:lnTo>
                  <a:lnTo>
                    <a:pt x="984521" y="794644"/>
                  </a:lnTo>
                  <a:lnTo>
                    <a:pt x="980721" y="794644"/>
                  </a:lnTo>
                  <a:lnTo>
                    <a:pt x="971229" y="787995"/>
                  </a:lnTo>
                  <a:lnTo>
                    <a:pt x="969326" y="785151"/>
                  </a:lnTo>
                  <a:lnTo>
                    <a:pt x="964580" y="784200"/>
                  </a:lnTo>
                  <a:lnTo>
                    <a:pt x="959834" y="792741"/>
                  </a:lnTo>
                  <a:lnTo>
                    <a:pt x="955088" y="792741"/>
                  </a:lnTo>
                  <a:lnTo>
                    <a:pt x="954136" y="790844"/>
                  </a:lnTo>
                  <a:lnTo>
                    <a:pt x="952239" y="789898"/>
                  </a:lnTo>
                  <a:lnTo>
                    <a:pt x="952239" y="788946"/>
                  </a:lnTo>
                  <a:lnTo>
                    <a:pt x="951288" y="787995"/>
                  </a:lnTo>
                  <a:lnTo>
                    <a:pt x="950342" y="785151"/>
                  </a:lnTo>
                  <a:lnTo>
                    <a:pt x="949390" y="784200"/>
                  </a:lnTo>
                  <a:lnTo>
                    <a:pt x="947493" y="775654"/>
                  </a:lnTo>
                  <a:lnTo>
                    <a:pt x="946542" y="774708"/>
                  </a:lnTo>
                  <a:lnTo>
                    <a:pt x="945590" y="771854"/>
                  </a:lnTo>
                  <a:lnTo>
                    <a:pt x="943693" y="769962"/>
                  </a:lnTo>
                  <a:lnTo>
                    <a:pt x="942747" y="769005"/>
                  </a:lnTo>
                  <a:lnTo>
                    <a:pt x="941795" y="768059"/>
                  </a:lnTo>
                  <a:lnTo>
                    <a:pt x="942747" y="767103"/>
                  </a:lnTo>
                  <a:lnTo>
                    <a:pt x="942747" y="765210"/>
                  </a:lnTo>
                  <a:lnTo>
                    <a:pt x="936098" y="765210"/>
                  </a:lnTo>
                  <a:lnTo>
                    <a:pt x="940844" y="763313"/>
                  </a:lnTo>
                  <a:lnTo>
                    <a:pt x="940844" y="752860"/>
                  </a:lnTo>
                  <a:lnTo>
                    <a:pt x="937996" y="749069"/>
                  </a:lnTo>
                  <a:lnTo>
                    <a:pt x="930401" y="761411"/>
                  </a:lnTo>
                  <a:lnTo>
                    <a:pt x="928503" y="761411"/>
                  </a:lnTo>
                  <a:lnTo>
                    <a:pt x="928503" y="764259"/>
                  </a:lnTo>
                  <a:lnTo>
                    <a:pt x="927552" y="766162"/>
                  </a:lnTo>
                  <a:lnTo>
                    <a:pt x="934201" y="766162"/>
                  </a:lnTo>
                  <a:lnTo>
                    <a:pt x="932298" y="766162"/>
                  </a:lnTo>
                  <a:lnTo>
                    <a:pt x="930401" y="766162"/>
                  </a:lnTo>
                  <a:lnTo>
                    <a:pt x="926601" y="769962"/>
                  </a:lnTo>
                  <a:lnTo>
                    <a:pt x="924703" y="771854"/>
                  </a:lnTo>
                  <a:lnTo>
                    <a:pt x="924703" y="771854"/>
                  </a:lnTo>
                  <a:lnTo>
                    <a:pt x="921855" y="775654"/>
                  </a:lnTo>
                  <a:lnTo>
                    <a:pt x="920903" y="776600"/>
                  </a:lnTo>
                  <a:lnTo>
                    <a:pt x="919957" y="778503"/>
                  </a:lnTo>
                  <a:lnTo>
                    <a:pt x="919006" y="779454"/>
                  </a:lnTo>
                  <a:lnTo>
                    <a:pt x="917108" y="781347"/>
                  </a:lnTo>
                  <a:lnTo>
                    <a:pt x="916157" y="783249"/>
                  </a:lnTo>
                  <a:lnTo>
                    <a:pt x="914260" y="784200"/>
                  </a:lnTo>
                  <a:lnTo>
                    <a:pt x="913308" y="786098"/>
                  </a:lnTo>
                  <a:lnTo>
                    <a:pt x="912362" y="787049"/>
                  </a:lnTo>
                  <a:lnTo>
                    <a:pt x="913308" y="792741"/>
                  </a:lnTo>
                  <a:lnTo>
                    <a:pt x="912362" y="797492"/>
                  </a:lnTo>
                  <a:lnTo>
                    <a:pt x="909513" y="803190"/>
                  </a:lnTo>
                  <a:lnTo>
                    <a:pt x="909513" y="803190"/>
                  </a:lnTo>
                  <a:lnTo>
                    <a:pt x="908562" y="805087"/>
                  </a:lnTo>
                  <a:lnTo>
                    <a:pt x="908562" y="808887"/>
                  </a:lnTo>
                  <a:lnTo>
                    <a:pt x="905718" y="811731"/>
                  </a:lnTo>
                  <a:lnTo>
                    <a:pt x="903816" y="812687"/>
                  </a:lnTo>
                  <a:lnTo>
                    <a:pt x="902865" y="815531"/>
                  </a:lnTo>
                  <a:lnTo>
                    <a:pt x="901919" y="820262"/>
                  </a:lnTo>
                  <a:lnTo>
                    <a:pt x="884826" y="836423"/>
                  </a:lnTo>
                  <a:lnTo>
                    <a:pt x="875334" y="836423"/>
                  </a:lnTo>
                  <a:lnTo>
                    <a:pt x="874383" y="837350"/>
                  </a:lnTo>
                  <a:lnTo>
                    <a:pt x="865837" y="836423"/>
                  </a:lnTo>
                  <a:lnTo>
                    <a:pt x="861110" y="835452"/>
                  </a:lnTo>
                  <a:lnTo>
                    <a:pt x="857310" y="834521"/>
                  </a:lnTo>
                  <a:lnTo>
                    <a:pt x="857310" y="834521"/>
                  </a:lnTo>
                  <a:lnTo>
                    <a:pt x="856344" y="835452"/>
                  </a:lnTo>
                  <a:lnTo>
                    <a:pt x="855413" y="835452"/>
                  </a:lnTo>
                  <a:lnTo>
                    <a:pt x="852544" y="834521"/>
                  </a:lnTo>
                  <a:lnTo>
                    <a:pt x="851613" y="832623"/>
                  </a:lnTo>
                  <a:lnTo>
                    <a:pt x="849716" y="830721"/>
                  </a:lnTo>
                  <a:lnTo>
                    <a:pt x="847818" y="828828"/>
                  </a:lnTo>
                  <a:lnTo>
                    <a:pt x="844018" y="825955"/>
                  </a:lnTo>
                  <a:lnTo>
                    <a:pt x="842121" y="823126"/>
                  </a:lnTo>
                  <a:lnTo>
                    <a:pt x="841169" y="823126"/>
                  </a:lnTo>
                  <a:lnTo>
                    <a:pt x="837374" y="826926"/>
                  </a:lnTo>
                  <a:lnTo>
                    <a:pt x="835472" y="828828"/>
                  </a:lnTo>
                  <a:lnTo>
                    <a:pt x="831677" y="833555"/>
                  </a:lnTo>
                  <a:lnTo>
                    <a:pt x="828828" y="835452"/>
                  </a:lnTo>
                  <a:lnTo>
                    <a:pt x="827877" y="839252"/>
                  </a:lnTo>
                  <a:lnTo>
                    <a:pt x="825980" y="842115"/>
                  </a:lnTo>
                  <a:lnTo>
                    <a:pt x="825980" y="844018"/>
                  </a:lnTo>
                  <a:lnTo>
                    <a:pt x="825028" y="849710"/>
                  </a:lnTo>
                  <a:lnTo>
                    <a:pt x="823131" y="850647"/>
                  </a:lnTo>
                  <a:lnTo>
                    <a:pt x="821233" y="852544"/>
                  </a:lnTo>
                  <a:lnTo>
                    <a:pt x="815536" y="855413"/>
                  </a:lnTo>
                  <a:lnTo>
                    <a:pt x="813639" y="858242"/>
                  </a:lnTo>
                  <a:lnTo>
                    <a:pt x="812687" y="860139"/>
                  </a:lnTo>
                  <a:lnTo>
                    <a:pt x="806039" y="860139"/>
                  </a:lnTo>
                  <a:lnTo>
                    <a:pt x="805092" y="860139"/>
                  </a:lnTo>
                  <a:lnTo>
                    <a:pt x="803190" y="862042"/>
                  </a:lnTo>
                  <a:lnTo>
                    <a:pt x="803190" y="862042"/>
                  </a:lnTo>
                  <a:lnTo>
                    <a:pt x="801293" y="863934"/>
                  </a:lnTo>
                  <a:lnTo>
                    <a:pt x="799395" y="864905"/>
                  </a:lnTo>
                  <a:lnTo>
                    <a:pt x="796546" y="864905"/>
                  </a:lnTo>
                  <a:lnTo>
                    <a:pt x="794649" y="865837"/>
                  </a:lnTo>
                  <a:lnTo>
                    <a:pt x="792746" y="868700"/>
                  </a:lnTo>
                  <a:lnTo>
                    <a:pt x="789898" y="867734"/>
                  </a:lnTo>
                  <a:lnTo>
                    <a:pt x="788000" y="866808"/>
                  </a:lnTo>
                  <a:lnTo>
                    <a:pt x="788000" y="867734"/>
                  </a:lnTo>
                  <a:lnTo>
                    <a:pt x="786103" y="869632"/>
                  </a:lnTo>
                  <a:lnTo>
                    <a:pt x="783254" y="873426"/>
                  </a:lnTo>
                  <a:lnTo>
                    <a:pt x="783254" y="875329"/>
                  </a:lnTo>
                  <a:lnTo>
                    <a:pt x="783254" y="877226"/>
                  </a:lnTo>
                  <a:lnTo>
                    <a:pt x="785152" y="878197"/>
                  </a:lnTo>
                  <a:lnTo>
                    <a:pt x="784200" y="879129"/>
                  </a:lnTo>
                  <a:lnTo>
                    <a:pt x="778503" y="883895"/>
                  </a:lnTo>
                  <a:lnTo>
                    <a:pt x="776605" y="887690"/>
                  </a:lnTo>
                  <a:lnTo>
                    <a:pt x="774708" y="887690"/>
                  </a:lnTo>
                  <a:lnTo>
                    <a:pt x="774708" y="887690"/>
                  </a:lnTo>
                  <a:lnTo>
                    <a:pt x="772811" y="886724"/>
                  </a:lnTo>
                  <a:lnTo>
                    <a:pt x="769962" y="886724"/>
                  </a:lnTo>
                  <a:lnTo>
                    <a:pt x="769011" y="892416"/>
                  </a:lnTo>
                  <a:lnTo>
                    <a:pt x="768059" y="896216"/>
                  </a:lnTo>
                  <a:lnTo>
                    <a:pt x="767113" y="894318"/>
                  </a:lnTo>
                  <a:lnTo>
                    <a:pt x="763313" y="896216"/>
                  </a:lnTo>
                  <a:lnTo>
                    <a:pt x="759518" y="897182"/>
                  </a:lnTo>
                  <a:lnTo>
                    <a:pt x="758567" y="898119"/>
                  </a:lnTo>
                  <a:lnTo>
                    <a:pt x="757616" y="899085"/>
                  </a:lnTo>
                  <a:lnTo>
                    <a:pt x="757616" y="900016"/>
                  </a:lnTo>
                  <a:lnTo>
                    <a:pt x="754767" y="902884"/>
                  </a:lnTo>
                  <a:lnTo>
                    <a:pt x="754767" y="903811"/>
                  </a:lnTo>
                  <a:lnTo>
                    <a:pt x="749070" y="903811"/>
                  </a:lnTo>
                  <a:lnTo>
                    <a:pt x="747172" y="904782"/>
                  </a:lnTo>
                  <a:lnTo>
                    <a:pt x="745275" y="906679"/>
                  </a:lnTo>
                  <a:lnTo>
                    <a:pt x="744324" y="906679"/>
                  </a:lnTo>
                  <a:lnTo>
                    <a:pt x="742426" y="906679"/>
                  </a:lnTo>
                  <a:lnTo>
                    <a:pt x="740529" y="907611"/>
                  </a:lnTo>
                  <a:lnTo>
                    <a:pt x="727236" y="905713"/>
                  </a:lnTo>
                  <a:lnTo>
                    <a:pt x="725334" y="904782"/>
                  </a:lnTo>
                  <a:lnTo>
                    <a:pt x="713944" y="903811"/>
                  </a:lnTo>
                  <a:lnTo>
                    <a:pt x="707295" y="904782"/>
                  </a:lnTo>
                  <a:lnTo>
                    <a:pt x="701598" y="906679"/>
                  </a:lnTo>
                  <a:lnTo>
                    <a:pt x="697803" y="905713"/>
                  </a:lnTo>
                  <a:lnTo>
                    <a:pt x="700647" y="908577"/>
                  </a:lnTo>
                  <a:lnTo>
                    <a:pt x="711095" y="906679"/>
                  </a:lnTo>
                  <a:lnTo>
                    <a:pt x="716793" y="907611"/>
                  </a:lnTo>
                  <a:lnTo>
                    <a:pt x="718690" y="909513"/>
                  </a:lnTo>
                  <a:lnTo>
                    <a:pt x="724388" y="907611"/>
                  </a:lnTo>
                  <a:lnTo>
                    <a:pt x="725334" y="914279"/>
                  </a:lnTo>
                  <a:lnTo>
                    <a:pt x="725334" y="915206"/>
                  </a:lnTo>
                  <a:lnTo>
                    <a:pt x="727236" y="919006"/>
                  </a:lnTo>
                  <a:lnTo>
                    <a:pt x="730080" y="920903"/>
                  </a:lnTo>
                  <a:lnTo>
                    <a:pt x="731031" y="921874"/>
                  </a:lnTo>
                  <a:lnTo>
                    <a:pt x="731982" y="921874"/>
                  </a:lnTo>
                  <a:lnTo>
                    <a:pt x="736729" y="922801"/>
                  </a:lnTo>
                  <a:lnTo>
                    <a:pt x="736729" y="927547"/>
                  </a:lnTo>
                  <a:lnTo>
                    <a:pt x="733880" y="928503"/>
                  </a:lnTo>
                  <a:lnTo>
                    <a:pt x="731031" y="930396"/>
                  </a:lnTo>
                  <a:lnTo>
                    <a:pt x="730080" y="928503"/>
                  </a:lnTo>
                  <a:lnTo>
                    <a:pt x="729134" y="929449"/>
                  </a:lnTo>
                  <a:lnTo>
                    <a:pt x="730080" y="932298"/>
                  </a:lnTo>
                  <a:lnTo>
                    <a:pt x="729134" y="934195"/>
                  </a:lnTo>
                  <a:lnTo>
                    <a:pt x="729134" y="935142"/>
                  </a:lnTo>
                  <a:lnTo>
                    <a:pt x="727236" y="937044"/>
                  </a:lnTo>
                  <a:lnTo>
                    <a:pt x="725334" y="937995"/>
                  </a:lnTo>
                  <a:lnTo>
                    <a:pt x="723436" y="938942"/>
                  </a:lnTo>
                  <a:lnTo>
                    <a:pt x="722490" y="952239"/>
                  </a:lnTo>
                  <a:lnTo>
                    <a:pt x="719636" y="955087"/>
                  </a:lnTo>
                  <a:lnTo>
                    <a:pt x="714890" y="958883"/>
                  </a:lnTo>
                  <a:lnTo>
                    <a:pt x="712993" y="962682"/>
                  </a:lnTo>
                  <a:lnTo>
                    <a:pt x="713944" y="963629"/>
                  </a:lnTo>
                  <a:lnTo>
                    <a:pt x="715841" y="965526"/>
                  </a:lnTo>
                  <a:lnTo>
                    <a:pt x="718690" y="965526"/>
                  </a:lnTo>
                  <a:lnTo>
                    <a:pt x="724388" y="965526"/>
                  </a:lnTo>
                  <a:lnTo>
                    <a:pt x="725334" y="965526"/>
                  </a:lnTo>
                  <a:lnTo>
                    <a:pt x="729134" y="967429"/>
                  </a:lnTo>
                  <a:lnTo>
                    <a:pt x="730080" y="966482"/>
                  </a:lnTo>
                  <a:lnTo>
                    <a:pt x="732934" y="964580"/>
                  </a:lnTo>
                  <a:lnTo>
                    <a:pt x="733880" y="967429"/>
                  </a:lnTo>
                  <a:lnTo>
                    <a:pt x="734831" y="969326"/>
                  </a:lnTo>
                  <a:lnTo>
                    <a:pt x="734831" y="970277"/>
                  </a:lnTo>
                  <a:lnTo>
                    <a:pt x="732934" y="975975"/>
                  </a:lnTo>
                  <a:lnTo>
                    <a:pt x="732934" y="979770"/>
                  </a:lnTo>
                  <a:lnTo>
                    <a:pt x="721539" y="973121"/>
                  </a:lnTo>
                  <a:lnTo>
                    <a:pt x="719636" y="974072"/>
                  </a:lnTo>
                  <a:lnTo>
                    <a:pt x="720588" y="983570"/>
                  </a:lnTo>
                  <a:lnTo>
                    <a:pt x="717739" y="987365"/>
                  </a:lnTo>
                  <a:lnTo>
                    <a:pt x="719636" y="992111"/>
                  </a:lnTo>
                  <a:lnTo>
                    <a:pt x="712041" y="994964"/>
                  </a:lnTo>
                  <a:lnTo>
                    <a:pt x="711095" y="994013"/>
                  </a:lnTo>
                  <a:lnTo>
                    <a:pt x="710144" y="993062"/>
                  </a:lnTo>
                  <a:lnTo>
                    <a:pt x="705398" y="993062"/>
                  </a:lnTo>
                  <a:lnTo>
                    <a:pt x="700647" y="996857"/>
                  </a:lnTo>
                  <a:lnTo>
                    <a:pt x="699700" y="998759"/>
                  </a:lnTo>
                  <a:lnTo>
                    <a:pt x="697803" y="1000657"/>
                  </a:lnTo>
                  <a:lnTo>
                    <a:pt x="695901" y="1003505"/>
                  </a:lnTo>
                  <a:lnTo>
                    <a:pt x="694954" y="1004457"/>
                  </a:lnTo>
                  <a:lnTo>
                    <a:pt x="694003" y="1005408"/>
                  </a:lnTo>
                  <a:lnTo>
                    <a:pt x="697803" y="1012052"/>
                  </a:lnTo>
                  <a:lnTo>
                    <a:pt x="698749" y="1013954"/>
                  </a:lnTo>
                  <a:lnTo>
                    <a:pt x="705398" y="1013003"/>
                  </a:lnTo>
                  <a:lnTo>
                    <a:pt x="705398" y="1018700"/>
                  </a:lnTo>
                  <a:lnTo>
                    <a:pt x="706344" y="1022495"/>
                  </a:lnTo>
                  <a:lnTo>
                    <a:pt x="707295" y="1023447"/>
                  </a:lnTo>
                  <a:lnTo>
                    <a:pt x="701598" y="1028193"/>
                  </a:lnTo>
                  <a:lnTo>
                    <a:pt x="697803" y="1034841"/>
                  </a:lnTo>
                  <a:lnTo>
                    <a:pt x="696852" y="1036739"/>
                  </a:lnTo>
                  <a:lnTo>
                    <a:pt x="698749" y="1040539"/>
                  </a:lnTo>
                  <a:lnTo>
                    <a:pt x="697803" y="1042436"/>
                  </a:lnTo>
                  <a:lnTo>
                    <a:pt x="698749" y="1043382"/>
                  </a:lnTo>
                  <a:lnTo>
                    <a:pt x="698749" y="1045285"/>
                  </a:lnTo>
                  <a:lnTo>
                    <a:pt x="699700" y="1046231"/>
                  </a:lnTo>
                  <a:lnTo>
                    <a:pt x="702549" y="1047182"/>
                  </a:lnTo>
                  <a:lnTo>
                    <a:pt x="704447" y="1050031"/>
                  </a:lnTo>
                  <a:lnTo>
                    <a:pt x="709198" y="1052880"/>
                  </a:lnTo>
                  <a:lnTo>
                    <a:pt x="710144" y="1056660"/>
                  </a:lnTo>
                  <a:lnTo>
                    <a:pt x="711095" y="1062352"/>
                  </a:lnTo>
                  <a:lnTo>
                    <a:pt x="709198" y="1067123"/>
                  </a:lnTo>
                  <a:lnTo>
                    <a:pt x="710144" y="1069947"/>
                  </a:lnTo>
                  <a:lnTo>
                    <a:pt x="703500" y="1063328"/>
                  </a:lnTo>
                  <a:lnTo>
                    <a:pt x="702549" y="1061426"/>
                  </a:lnTo>
                  <a:lnTo>
                    <a:pt x="701598" y="1061426"/>
                  </a:lnTo>
                  <a:lnTo>
                    <a:pt x="700647" y="1063328"/>
                  </a:lnTo>
                  <a:lnTo>
                    <a:pt x="698749" y="1065221"/>
                  </a:lnTo>
                  <a:lnTo>
                    <a:pt x="698749" y="1066152"/>
                  </a:lnTo>
                  <a:lnTo>
                    <a:pt x="696852" y="1067123"/>
                  </a:lnTo>
                  <a:lnTo>
                    <a:pt x="696852" y="1068055"/>
                  </a:lnTo>
                  <a:lnTo>
                    <a:pt x="695901" y="1069021"/>
                  </a:lnTo>
                  <a:lnTo>
                    <a:pt x="693052" y="1069947"/>
                  </a:lnTo>
                  <a:lnTo>
                    <a:pt x="691154" y="1070923"/>
                  </a:lnTo>
                  <a:lnTo>
                    <a:pt x="685457" y="1063328"/>
                  </a:lnTo>
                  <a:lnTo>
                    <a:pt x="675013" y="1063328"/>
                  </a:lnTo>
                  <a:lnTo>
                    <a:pt x="675965" y="1065221"/>
                  </a:lnTo>
                  <a:lnTo>
                    <a:pt x="676911" y="1068055"/>
                  </a:lnTo>
                  <a:lnTo>
                    <a:pt x="677862" y="1071850"/>
                  </a:lnTo>
                  <a:lnTo>
                    <a:pt x="681657" y="1079444"/>
                  </a:lnTo>
                  <a:lnTo>
                    <a:pt x="682608" y="1081342"/>
                  </a:lnTo>
                  <a:lnTo>
                    <a:pt x="681657" y="1085142"/>
                  </a:lnTo>
                  <a:lnTo>
                    <a:pt x="679760" y="1087044"/>
                  </a:lnTo>
                  <a:lnTo>
                    <a:pt x="679760" y="1087044"/>
                  </a:lnTo>
                  <a:lnTo>
                    <a:pt x="676911" y="1088937"/>
                  </a:lnTo>
                  <a:lnTo>
                    <a:pt x="672165" y="1093703"/>
                  </a:lnTo>
                  <a:lnTo>
                    <a:pt x="641785" y="1085142"/>
                  </a:lnTo>
                  <a:lnTo>
                    <a:pt x="637034" y="1085142"/>
                  </a:lnTo>
                  <a:lnTo>
                    <a:pt x="625639" y="1084211"/>
                  </a:lnTo>
                  <a:lnTo>
                    <a:pt x="622815" y="1084211"/>
                  </a:lnTo>
                  <a:lnTo>
                    <a:pt x="621844" y="1084211"/>
                  </a:lnTo>
                  <a:lnTo>
                    <a:pt x="619015" y="1084211"/>
                  </a:lnTo>
                  <a:lnTo>
                    <a:pt x="620913" y="1088937"/>
                  </a:lnTo>
                  <a:lnTo>
                    <a:pt x="622815" y="1090839"/>
                  </a:lnTo>
                  <a:lnTo>
                    <a:pt x="623742" y="1092737"/>
                  </a:lnTo>
                  <a:lnTo>
                    <a:pt x="627542" y="1103200"/>
                  </a:lnTo>
                  <a:lnTo>
                    <a:pt x="628508" y="1114595"/>
                  </a:lnTo>
                  <a:lnTo>
                    <a:pt x="629439" y="1119321"/>
                  </a:lnTo>
                  <a:lnTo>
                    <a:pt x="629439" y="1120292"/>
                  </a:lnTo>
                  <a:lnTo>
                    <a:pt x="625639" y="1116493"/>
                  </a:lnTo>
                  <a:lnTo>
                    <a:pt x="623742" y="1110800"/>
                  </a:lnTo>
                  <a:lnTo>
                    <a:pt x="621844" y="1107927"/>
                  </a:lnTo>
                  <a:lnTo>
                    <a:pt x="619947" y="1106034"/>
                  </a:lnTo>
                  <a:lnTo>
                    <a:pt x="619947" y="1106034"/>
                  </a:lnTo>
                  <a:lnTo>
                    <a:pt x="610449" y="1106034"/>
                  </a:lnTo>
                  <a:lnTo>
                    <a:pt x="609518" y="1104132"/>
                  </a:lnTo>
                  <a:lnTo>
                    <a:pt x="609518" y="1103200"/>
                  </a:lnTo>
                  <a:lnTo>
                    <a:pt x="605723" y="1099405"/>
                  </a:lnTo>
                  <a:lnTo>
                    <a:pt x="601923" y="1097503"/>
                  </a:lnTo>
                  <a:lnTo>
                    <a:pt x="600026" y="1095605"/>
                  </a:lnTo>
                  <a:lnTo>
                    <a:pt x="594328" y="1089908"/>
                  </a:lnTo>
                  <a:lnTo>
                    <a:pt x="593377" y="1091815"/>
                  </a:lnTo>
                  <a:lnTo>
                    <a:pt x="591480" y="1092737"/>
                  </a:lnTo>
                  <a:lnTo>
                    <a:pt x="587685" y="1088937"/>
                  </a:lnTo>
                  <a:lnTo>
                    <a:pt x="582933" y="1091815"/>
                  </a:lnTo>
                  <a:lnTo>
                    <a:pt x="578187" y="1091815"/>
                  </a:lnTo>
                  <a:lnTo>
                    <a:pt x="578187" y="1091815"/>
                  </a:lnTo>
                  <a:lnTo>
                    <a:pt x="577236" y="1091815"/>
                  </a:lnTo>
                  <a:lnTo>
                    <a:pt x="568695" y="1090839"/>
                  </a:lnTo>
                  <a:lnTo>
                    <a:pt x="566792" y="1088010"/>
                  </a:lnTo>
                  <a:lnTo>
                    <a:pt x="564895" y="1086108"/>
                  </a:lnTo>
                  <a:lnTo>
                    <a:pt x="560149" y="1088937"/>
                  </a:lnTo>
                  <a:lnTo>
                    <a:pt x="561095" y="1087044"/>
                  </a:lnTo>
                  <a:lnTo>
                    <a:pt x="561095" y="1085142"/>
                  </a:lnTo>
                  <a:lnTo>
                    <a:pt x="559198" y="1081342"/>
                  </a:lnTo>
                  <a:lnTo>
                    <a:pt x="561095" y="1074713"/>
                  </a:lnTo>
                  <a:lnTo>
                    <a:pt x="562046" y="1072821"/>
                  </a:lnTo>
                  <a:lnTo>
                    <a:pt x="561095" y="1070923"/>
                  </a:lnTo>
                  <a:lnTo>
                    <a:pt x="559198" y="1071850"/>
                  </a:lnTo>
                  <a:lnTo>
                    <a:pt x="556349" y="1070923"/>
                  </a:lnTo>
                  <a:lnTo>
                    <a:pt x="544008" y="1071850"/>
                  </a:lnTo>
                  <a:lnTo>
                    <a:pt x="543057" y="1063328"/>
                  </a:lnTo>
                  <a:lnTo>
                    <a:pt x="547803" y="1060455"/>
                  </a:lnTo>
                  <a:lnTo>
                    <a:pt x="551603" y="1059529"/>
                  </a:lnTo>
                  <a:lnTo>
                    <a:pt x="551603" y="1052880"/>
                  </a:lnTo>
                  <a:lnTo>
                    <a:pt x="550651" y="1050977"/>
                  </a:lnTo>
                  <a:lnTo>
                    <a:pt x="549705" y="1050031"/>
                  </a:lnTo>
                  <a:lnTo>
                    <a:pt x="547803" y="1047182"/>
                  </a:lnTo>
                  <a:lnTo>
                    <a:pt x="546852" y="1032944"/>
                  </a:lnTo>
                  <a:lnTo>
                    <a:pt x="545905" y="1031988"/>
                  </a:lnTo>
                  <a:lnTo>
                    <a:pt x="545905" y="1030095"/>
                  </a:lnTo>
                  <a:lnTo>
                    <a:pt x="544954" y="1020598"/>
                  </a:lnTo>
                  <a:lnTo>
                    <a:pt x="546852" y="1009208"/>
                  </a:lnTo>
                  <a:lnTo>
                    <a:pt x="546852" y="1002559"/>
                  </a:lnTo>
                  <a:lnTo>
                    <a:pt x="547803" y="993062"/>
                  </a:lnTo>
                  <a:lnTo>
                    <a:pt x="549705" y="990218"/>
                  </a:lnTo>
                  <a:lnTo>
                    <a:pt x="550651" y="988316"/>
                  </a:lnTo>
                  <a:lnTo>
                    <a:pt x="547803" y="988316"/>
                  </a:lnTo>
                  <a:lnTo>
                    <a:pt x="546852" y="983570"/>
                  </a:lnTo>
                  <a:lnTo>
                    <a:pt x="544954" y="981667"/>
                  </a:lnTo>
                  <a:lnTo>
                    <a:pt x="545905" y="980721"/>
                  </a:lnTo>
                  <a:lnTo>
                    <a:pt x="546852" y="979770"/>
                  </a:lnTo>
                  <a:lnTo>
                    <a:pt x="544954" y="976921"/>
                  </a:lnTo>
                  <a:lnTo>
                    <a:pt x="545905" y="974072"/>
                  </a:lnTo>
                  <a:lnTo>
                    <a:pt x="547803" y="973121"/>
                  </a:lnTo>
                  <a:lnTo>
                    <a:pt x="549705" y="970277"/>
                  </a:lnTo>
                  <a:lnTo>
                    <a:pt x="550651" y="967429"/>
                  </a:lnTo>
                  <a:lnTo>
                    <a:pt x="549705" y="965526"/>
                  </a:lnTo>
                  <a:lnTo>
                    <a:pt x="546852" y="963629"/>
                  </a:lnTo>
                  <a:lnTo>
                    <a:pt x="544954" y="962682"/>
                  </a:lnTo>
                  <a:lnTo>
                    <a:pt x="544008" y="960780"/>
                  </a:lnTo>
                  <a:lnTo>
                    <a:pt x="544008" y="959834"/>
                  </a:lnTo>
                  <a:lnTo>
                    <a:pt x="543057" y="956985"/>
                  </a:lnTo>
                  <a:lnTo>
                    <a:pt x="544954" y="955087"/>
                  </a:lnTo>
                  <a:lnTo>
                    <a:pt x="545905" y="952239"/>
                  </a:lnTo>
                  <a:lnTo>
                    <a:pt x="545905" y="950336"/>
                  </a:lnTo>
                  <a:lnTo>
                    <a:pt x="544008" y="945590"/>
                  </a:lnTo>
                  <a:lnTo>
                    <a:pt x="542105" y="944639"/>
                  </a:lnTo>
                  <a:lnTo>
                    <a:pt x="538310" y="943693"/>
                  </a:lnTo>
                  <a:lnTo>
                    <a:pt x="537359" y="940844"/>
                  </a:lnTo>
                  <a:lnTo>
                    <a:pt x="535462" y="937995"/>
                  </a:lnTo>
                  <a:lnTo>
                    <a:pt x="536413" y="936098"/>
                  </a:lnTo>
                  <a:lnTo>
                    <a:pt x="538310" y="935142"/>
                  </a:lnTo>
                  <a:lnTo>
                    <a:pt x="538310" y="932298"/>
                  </a:lnTo>
                  <a:lnTo>
                    <a:pt x="537359" y="928503"/>
                  </a:lnTo>
                  <a:lnTo>
                    <a:pt x="536413" y="914279"/>
                  </a:lnTo>
                  <a:lnTo>
                    <a:pt x="536413" y="913308"/>
                  </a:lnTo>
                  <a:lnTo>
                    <a:pt x="538310" y="910479"/>
                  </a:lnTo>
                  <a:lnTo>
                    <a:pt x="539262" y="902884"/>
                  </a:lnTo>
                  <a:lnTo>
                    <a:pt x="538310" y="900982"/>
                  </a:lnTo>
                  <a:lnTo>
                    <a:pt x="537359" y="907611"/>
                  </a:lnTo>
                  <a:lnTo>
                    <a:pt x="535462" y="910479"/>
                  </a:lnTo>
                  <a:lnTo>
                    <a:pt x="532613" y="912377"/>
                  </a:lnTo>
                  <a:lnTo>
                    <a:pt x="531667" y="914279"/>
                  </a:lnTo>
                  <a:lnTo>
                    <a:pt x="530715" y="925669"/>
                  </a:lnTo>
                  <a:lnTo>
                    <a:pt x="528813" y="940844"/>
                  </a:lnTo>
                  <a:lnTo>
                    <a:pt x="527867" y="952239"/>
                  </a:lnTo>
                  <a:lnTo>
                    <a:pt x="526916" y="962682"/>
                  </a:lnTo>
                  <a:lnTo>
                    <a:pt x="525018" y="971229"/>
                  </a:lnTo>
                  <a:lnTo>
                    <a:pt x="526916" y="983570"/>
                  </a:lnTo>
                  <a:lnTo>
                    <a:pt x="525018" y="986418"/>
                  </a:lnTo>
                  <a:lnTo>
                    <a:pt x="525018" y="986418"/>
                  </a:lnTo>
                  <a:lnTo>
                    <a:pt x="524067" y="989262"/>
                  </a:lnTo>
                  <a:lnTo>
                    <a:pt x="525018" y="992111"/>
                  </a:lnTo>
                  <a:lnTo>
                    <a:pt x="524067" y="996857"/>
                  </a:lnTo>
                  <a:lnTo>
                    <a:pt x="524067" y="1001608"/>
                  </a:lnTo>
                  <a:lnTo>
                    <a:pt x="524067" y="1002559"/>
                  </a:lnTo>
                  <a:lnTo>
                    <a:pt x="524067" y="1003505"/>
                  </a:lnTo>
                  <a:lnTo>
                    <a:pt x="525969" y="1006354"/>
                  </a:lnTo>
                  <a:lnTo>
                    <a:pt x="526916" y="1007306"/>
                  </a:lnTo>
                  <a:lnTo>
                    <a:pt x="528813" y="1008252"/>
                  </a:lnTo>
                  <a:lnTo>
                    <a:pt x="531667" y="1011100"/>
                  </a:lnTo>
                  <a:lnTo>
                    <a:pt x="529764" y="1011100"/>
                  </a:lnTo>
                  <a:lnTo>
                    <a:pt x="521218" y="1010154"/>
                  </a:lnTo>
                  <a:lnTo>
                    <a:pt x="521218" y="1010154"/>
                  </a:lnTo>
                  <a:lnTo>
                    <a:pt x="520272" y="1025344"/>
                  </a:lnTo>
                  <a:lnTo>
                    <a:pt x="521218" y="1034841"/>
                  </a:lnTo>
                  <a:lnTo>
                    <a:pt x="525018" y="1036739"/>
                  </a:lnTo>
                  <a:lnTo>
                    <a:pt x="522169" y="1040539"/>
                  </a:lnTo>
                  <a:lnTo>
                    <a:pt x="520272" y="1041485"/>
                  </a:lnTo>
                  <a:lnTo>
                    <a:pt x="519321" y="1043382"/>
                  </a:lnTo>
                  <a:lnTo>
                    <a:pt x="518369" y="1044339"/>
                  </a:lnTo>
                  <a:lnTo>
                    <a:pt x="518369" y="1044339"/>
                  </a:lnTo>
                  <a:lnTo>
                    <a:pt x="516472" y="1047182"/>
                  </a:lnTo>
                  <a:lnTo>
                    <a:pt x="512677" y="1047182"/>
                  </a:lnTo>
                  <a:lnTo>
                    <a:pt x="510775" y="1047182"/>
                  </a:lnTo>
                  <a:lnTo>
                    <a:pt x="509823" y="1048133"/>
                  </a:lnTo>
                  <a:lnTo>
                    <a:pt x="506028" y="1049085"/>
                  </a:lnTo>
                  <a:lnTo>
                    <a:pt x="503180" y="1050977"/>
                  </a:lnTo>
                  <a:lnTo>
                    <a:pt x="501282" y="1051934"/>
                  </a:lnTo>
                  <a:lnTo>
                    <a:pt x="502228" y="1055728"/>
                  </a:lnTo>
                  <a:lnTo>
                    <a:pt x="504126" y="1058557"/>
                  </a:lnTo>
                  <a:lnTo>
                    <a:pt x="505077" y="1059529"/>
                  </a:lnTo>
                  <a:lnTo>
                    <a:pt x="507926" y="1058557"/>
                  </a:lnTo>
                  <a:lnTo>
                    <a:pt x="507926" y="1058557"/>
                  </a:lnTo>
                  <a:lnTo>
                    <a:pt x="506980" y="1060455"/>
                  </a:lnTo>
                  <a:lnTo>
                    <a:pt x="509823" y="1062352"/>
                  </a:lnTo>
                  <a:lnTo>
                    <a:pt x="509823" y="1065221"/>
                  </a:lnTo>
                  <a:lnTo>
                    <a:pt x="510775" y="1066152"/>
                  </a:lnTo>
                  <a:lnTo>
                    <a:pt x="513623" y="1063328"/>
                  </a:lnTo>
                  <a:lnTo>
                    <a:pt x="515521" y="1063328"/>
                  </a:lnTo>
                  <a:lnTo>
                    <a:pt x="513623" y="1066152"/>
                  </a:lnTo>
                  <a:lnTo>
                    <a:pt x="513623" y="1069021"/>
                  </a:lnTo>
                  <a:lnTo>
                    <a:pt x="512677" y="1069021"/>
                  </a:lnTo>
                  <a:lnTo>
                    <a:pt x="511726" y="1068055"/>
                  </a:lnTo>
                  <a:lnTo>
                    <a:pt x="505077" y="1074713"/>
                  </a:lnTo>
                  <a:lnTo>
                    <a:pt x="498434" y="1086108"/>
                  </a:lnTo>
                  <a:lnTo>
                    <a:pt x="494634" y="1090839"/>
                  </a:lnTo>
                  <a:lnTo>
                    <a:pt x="493687" y="1092737"/>
                  </a:lnTo>
                  <a:lnTo>
                    <a:pt x="493687" y="1093703"/>
                  </a:lnTo>
                  <a:lnTo>
                    <a:pt x="493687" y="1095605"/>
                  </a:lnTo>
                  <a:lnTo>
                    <a:pt x="492736" y="1095605"/>
                  </a:lnTo>
                  <a:lnTo>
                    <a:pt x="487990" y="1098434"/>
                  </a:lnTo>
                  <a:lnTo>
                    <a:pt x="485141" y="1096537"/>
                  </a:lnTo>
                  <a:lnTo>
                    <a:pt x="482293" y="1096537"/>
                  </a:lnTo>
                  <a:lnTo>
                    <a:pt x="479444" y="1098434"/>
                  </a:lnTo>
                  <a:lnTo>
                    <a:pt x="479444" y="1098434"/>
                  </a:lnTo>
                  <a:lnTo>
                    <a:pt x="478493" y="1099405"/>
                  </a:lnTo>
                  <a:lnTo>
                    <a:pt x="479444" y="1101303"/>
                  </a:lnTo>
                  <a:lnTo>
                    <a:pt x="479444" y="1102234"/>
                  </a:lnTo>
                  <a:lnTo>
                    <a:pt x="477546" y="1101303"/>
                  </a:lnTo>
                  <a:lnTo>
                    <a:pt x="476595" y="1102234"/>
                  </a:lnTo>
                  <a:lnTo>
                    <a:pt x="471849" y="1102234"/>
                  </a:lnTo>
                  <a:lnTo>
                    <a:pt x="466152" y="1101303"/>
                  </a:lnTo>
                  <a:lnTo>
                    <a:pt x="465200" y="1103200"/>
                  </a:lnTo>
                  <a:lnTo>
                    <a:pt x="460454" y="1105098"/>
                  </a:lnTo>
                  <a:lnTo>
                    <a:pt x="458557" y="1107000"/>
                  </a:lnTo>
                  <a:lnTo>
                    <a:pt x="458557" y="1107927"/>
                  </a:lnTo>
                  <a:lnTo>
                    <a:pt x="458557" y="1110800"/>
                  </a:lnTo>
                  <a:lnTo>
                    <a:pt x="457605" y="1110800"/>
                  </a:lnTo>
                  <a:lnTo>
                    <a:pt x="452859" y="1113629"/>
                  </a:lnTo>
                  <a:lnTo>
                    <a:pt x="450962" y="1115526"/>
                  </a:lnTo>
                  <a:lnTo>
                    <a:pt x="448108" y="1115526"/>
                  </a:lnTo>
                  <a:lnTo>
                    <a:pt x="445264" y="1114595"/>
                  </a:lnTo>
                  <a:lnTo>
                    <a:pt x="448108" y="1123121"/>
                  </a:lnTo>
                  <a:lnTo>
                    <a:pt x="447162" y="1123121"/>
                  </a:lnTo>
                  <a:lnTo>
                    <a:pt x="448108" y="1123121"/>
                  </a:lnTo>
                  <a:lnTo>
                    <a:pt x="448108" y="1125990"/>
                  </a:lnTo>
                  <a:lnTo>
                    <a:pt x="443362" y="1122190"/>
                  </a:lnTo>
                  <a:lnTo>
                    <a:pt x="441464" y="1121224"/>
                  </a:lnTo>
                  <a:lnTo>
                    <a:pt x="438616" y="1119321"/>
                  </a:lnTo>
                  <a:lnTo>
                    <a:pt x="437665" y="1116493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8E71C9A-FF97-4EDF-B2BD-24F3CA834D9A}"/>
                </a:ext>
              </a:extLst>
            </p:cNvPr>
            <p:cNvSpPr/>
            <p:nvPr/>
          </p:nvSpPr>
          <p:spPr>
            <a:xfrm>
              <a:off x="5463772" y="4179153"/>
              <a:ext cx="395161" cy="387988"/>
            </a:xfrm>
            <a:custGeom>
              <a:avLst/>
              <a:gdLst>
                <a:gd name="connsiteX0" fmla="*/ 22790 w 418659"/>
                <a:gd name="connsiteY0" fmla="*/ 112967 h 411060"/>
                <a:gd name="connsiteX1" fmla="*/ 24687 w 418659"/>
                <a:gd name="connsiteY1" fmla="*/ 110114 h 411060"/>
                <a:gd name="connsiteX2" fmla="*/ 25618 w 418659"/>
                <a:gd name="connsiteY2" fmla="*/ 108221 h 411060"/>
                <a:gd name="connsiteX3" fmla="*/ 26594 w 418659"/>
                <a:gd name="connsiteY3" fmla="*/ 105367 h 411060"/>
                <a:gd name="connsiteX4" fmla="*/ 28482 w 418659"/>
                <a:gd name="connsiteY4" fmla="*/ 103475 h 411060"/>
                <a:gd name="connsiteX5" fmla="*/ 29418 w 418659"/>
                <a:gd name="connsiteY5" fmla="*/ 103475 h 411060"/>
                <a:gd name="connsiteX6" fmla="*/ 33208 w 418659"/>
                <a:gd name="connsiteY6" fmla="*/ 102519 h 411060"/>
                <a:gd name="connsiteX7" fmla="*/ 36082 w 418659"/>
                <a:gd name="connsiteY7" fmla="*/ 100621 h 411060"/>
                <a:gd name="connsiteX8" fmla="*/ 36082 w 418659"/>
                <a:gd name="connsiteY8" fmla="*/ 99675 h 411060"/>
                <a:gd name="connsiteX9" fmla="*/ 37013 w 418659"/>
                <a:gd name="connsiteY9" fmla="*/ 97772 h 411060"/>
                <a:gd name="connsiteX10" fmla="*/ 40813 w 418659"/>
                <a:gd name="connsiteY10" fmla="*/ 95875 h 411060"/>
                <a:gd name="connsiteX11" fmla="*/ 45579 w 418659"/>
                <a:gd name="connsiteY11" fmla="*/ 96826 h 411060"/>
                <a:gd name="connsiteX12" fmla="*/ 48408 w 418659"/>
                <a:gd name="connsiteY12" fmla="*/ 97772 h 411060"/>
                <a:gd name="connsiteX13" fmla="*/ 50306 w 418659"/>
                <a:gd name="connsiteY13" fmla="*/ 99675 h 411060"/>
                <a:gd name="connsiteX14" fmla="*/ 51272 w 418659"/>
                <a:gd name="connsiteY14" fmla="*/ 99675 h 411060"/>
                <a:gd name="connsiteX15" fmla="*/ 51272 w 418659"/>
                <a:gd name="connsiteY15" fmla="*/ 99675 h 411060"/>
                <a:gd name="connsiteX16" fmla="*/ 52203 w 418659"/>
                <a:gd name="connsiteY16" fmla="*/ 97772 h 411060"/>
                <a:gd name="connsiteX17" fmla="*/ 54100 w 418659"/>
                <a:gd name="connsiteY17" fmla="*/ 94924 h 411060"/>
                <a:gd name="connsiteX18" fmla="*/ 56003 w 418659"/>
                <a:gd name="connsiteY18" fmla="*/ 92080 h 411060"/>
                <a:gd name="connsiteX19" fmla="*/ 56003 w 418659"/>
                <a:gd name="connsiteY19" fmla="*/ 92080 h 411060"/>
                <a:gd name="connsiteX20" fmla="*/ 57900 w 418659"/>
                <a:gd name="connsiteY20" fmla="*/ 89231 h 411060"/>
                <a:gd name="connsiteX21" fmla="*/ 57900 w 418659"/>
                <a:gd name="connsiteY21" fmla="*/ 87329 h 411060"/>
                <a:gd name="connsiteX22" fmla="*/ 59803 w 418659"/>
                <a:gd name="connsiteY22" fmla="*/ 81631 h 411060"/>
                <a:gd name="connsiteX23" fmla="*/ 59803 w 418659"/>
                <a:gd name="connsiteY23" fmla="*/ 80685 h 411060"/>
                <a:gd name="connsiteX24" fmla="*/ 64569 w 418659"/>
                <a:gd name="connsiteY24" fmla="*/ 81631 h 411060"/>
                <a:gd name="connsiteX25" fmla="*/ 66461 w 418659"/>
                <a:gd name="connsiteY25" fmla="*/ 81631 h 411060"/>
                <a:gd name="connsiteX26" fmla="*/ 74061 w 418659"/>
                <a:gd name="connsiteY26" fmla="*/ 83529 h 411060"/>
                <a:gd name="connsiteX27" fmla="*/ 77856 w 418659"/>
                <a:gd name="connsiteY27" fmla="*/ 85431 h 411060"/>
                <a:gd name="connsiteX28" fmla="*/ 79759 w 418659"/>
                <a:gd name="connsiteY28" fmla="*/ 87329 h 411060"/>
                <a:gd name="connsiteX29" fmla="*/ 81656 w 418659"/>
                <a:gd name="connsiteY29" fmla="*/ 89231 h 411060"/>
                <a:gd name="connsiteX30" fmla="*/ 82582 w 418659"/>
                <a:gd name="connsiteY30" fmla="*/ 89231 h 411060"/>
                <a:gd name="connsiteX31" fmla="*/ 86383 w 418659"/>
                <a:gd name="connsiteY31" fmla="*/ 88280 h 411060"/>
                <a:gd name="connsiteX32" fmla="*/ 87314 w 418659"/>
                <a:gd name="connsiteY32" fmla="*/ 88280 h 411060"/>
                <a:gd name="connsiteX33" fmla="*/ 89211 w 418659"/>
                <a:gd name="connsiteY33" fmla="*/ 87329 h 411060"/>
                <a:gd name="connsiteX34" fmla="*/ 88285 w 418659"/>
                <a:gd name="connsiteY34" fmla="*/ 80685 h 411060"/>
                <a:gd name="connsiteX35" fmla="*/ 85416 w 418659"/>
                <a:gd name="connsiteY35" fmla="*/ 78783 h 411060"/>
                <a:gd name="connsiteX36" fmla="*/ 82582 w 418659"/>
                <a:gd name="connsiteY36" fmla="*/ 74988 h 411060"/>
                <a:gd name="connsiteX37" fmla="*/ 81656 w 418659"/>
                <a:gd name="connsiteY37" fmla="*/ 74037 h 411060"/>
                <a:gd name="connsiteX38" fmla="*/ 80685 w 418659"/>
                <a:gd name="connsiteY38" fmla="*/ 73090 h 411060"/>
                <a:gd name="connsiteX39" fmla="*/ 80685 w 418659"/>
                <a:gd name="connsiteY39" fmla="*/ 73090 h 411060"/>
                <a:gd name="connsiteX40" fmla="*/ 79759 w 418659"/>
                <a:gd name="connsiteY40" fmla="*/ 72134 h 411060"/>
                <a:gd name="connsiteX41" fmla="*/ 77856 w 418659"/>
                <a:gd name="connsiteY41" fmla="*/ 70242 h 411060"/>
                <a:gd name="connsiteX42" fmla="*/ 77856 w 418659"/>
                <a:gd name="connsiteY42" fmla="*/ 66442 h 411060"/>
                <a:gd name="connsiteX43" fmla="*/ 78788 w 418659"/>
                <a:gd name="connsiteY43" fmla="*/ 59793 h 411060"/>
                <a:gd name="connsiteX44" fmla="*/ 76890 w 418659"/>
                <a:gd name="connsiteY44" fmla="*/ 57896 h 411060"/>
                <a:gd name="connsiteX45" fmla="*/ 78788 w 418659"/>
                <a:gd name="connsiteY45" fmla="*/ 55047 h 411060"/>
                <a:gd name="connsiteX46" fmla="*/ 81656 w 418659"/>
                <a:gd name="connsiteY46" fmla="*/ 52198 h 411060"/>
                <a:gd name="connsiteX47" fmla="*/ 81656 w 418659"/>
                <a:gd name="connsiteY47" fmla="*/ 50301 h 411060"/>
                <a:gd name="connsiteX48" fmla="*/ 79759 w 418659"/>
                <a:gd name="connsiteY48" fmla="*/ 49355 h 411060"/>
                <a:gd name="connsiteX49" fmla="*/ 78788 w 418659"/>
                <a:gd name="connsiteY49" fmla="*/ 48398 h 411060"/>
                <a:gd name="connsiteX50" fmla="*/ 78788 w 418659"/>
                <a:gd name="connsiteY50" fmla="*/ 47452 h 411060"/>
                <a:gd name="connsiteX51" fmla="*/ 81656 w 418659"/>
                <a:gd name="connsiteY51" fmla="*/ 42706 h 411060"/>
                <a:gd name="connsiteX52" fmla="*/ 82582 w 418659"/>
                <a:gd name="connsiteY52" fmla="*/ 39857 h 411060"/>
                <a:gd name="connsiteX53" fmla="*/ 83519 w 418659"/>
                <a:gd name="connsiteY53" fmla="*/ 38906 h 411060"/>
                <a:gd name="connsiteX54" fmla="*/ 85416 w 418659"/>
                <a:gd name="connsiteY54" fmla="*/ 34160 h 411060"/>
                <a:gd name="connsiteX55" fmla="*/ 87314 w 418659"/>
                <a:gd name="connsiteY55" fmla="*/ 31311 h 411060"/>
                <a:gd name="connsiteX56" fmla="*/ 89211 w 418659"/>
                <a:gd name="connsiteY56" fmla="*/ 29409 h 411060"/>
                <a:gd name="connsiteX57" fmla="*/ 90177 w 418659"/>
                <a:gd name="connsiteY57" fmla="*/ 28462 h 411060"/>
                <a:gd name="connsiteX58" fmla="*/ 92080 w 418659"/>
                <a:gd name="connsiteY58" fmla="*/ 26565 h 411060"/>
                <a:gd name="connsiteX59" fmla="*/ 93977 w 418659"/>
                <a:gd name="connsiteY59" fmla="*/ 25613 h 411060"/>
                <a:gd name="connsiteX60" fmla="*/ 96806 w 418659"/>
                <a:gd name="connsiteY60" fmla="*/ 24662 h 411060"/>
                <a:gd name="connsiteX61" fmla="*/ 99675 w 418659"/>
                <a:gd name="connsiteY61" fmla="*/ 23716 h 411060"/>
                <a:gd name="connsiteX62" fmla="*/ 103475 w 418659"/>
                <a:gd name="connsiteY62" fmla="*/ 21814 h 411060"/>
                <a:gd name="connsiteX63" fmla="*/ 105372 w 418659"/>
                <a:gd name="connsiteY63" fmla="*/ 19916 h 411060"/>
                <a:gd name="connsiteX64" fmla="*/ 112001 w 418659"/>
                <a:gd name="connsiteY64" fmla="*/ 19916 h 411060"/>
                <a:gd name="connsiteX65" fmla="*/ 113903 w 418659"/>
                <a:gd name="connsiteY65" fmla="*/ 18970 h 411060"/>
                <a:gd name="connsiteX66" fmla="*/ 113903 w 418659"/>
                <a:gd name="connsiteY66" fmla="*/ 18970 h 411060"/>
                <a:gd name="connsiteX67" fmla="*/ 114870 w 418659"/>
                <a:gd name="connsiteY67" fmla="*/ 18019 h 411060"/>
                <a:gd name="connsiteX68" fmla="*/ 117698 w 418659"/>
                <a:gd name="connsiteY68" fmla="*/ 18019 h 411060"/>
                <a:gd name="connsiteX69" fmla="*/ 119596 w 418659"/>
                <a:gd name="connsiteY69" fmla="*/ 18970 h 411060"/>
                <a:gd name="connsiteX70" fmla="*/ 121498 w 418659"/>
                <a:gd name="connsiteY70" fmla="*/ 18970 h 411060"/>
                <a:gd name="connsiteX71" fmla="*/ 125293 w 418659"/>
                <a:gd name="connsiteY71" fmla="*/ 18019 h 411060"/>
                <a:gd name="connsiteX72" fmla="*/ 126264 w 418659"/>
                <a:gd name="connsiteY72" fmla="*/ 15170 h 411060"/>
                <a:gd name="connsiteX73" fmla="*/ 126264 w 418659"/>
                <a:gd name="connsiteY73" fmla="*/ 13273 h 411060"/>
                <a:gd name="connsiteX74" fmla="*/ 128162 w 418659"/>
                <a:gd name="connsiteY74" fmla="*/ 12321 h 411060"/>
                <a:gd name="connsiteX75" fmla="*/ 129093 w 418659"/>
                <a:gd name="connsiteY75" fmla="*/ 12321 h 411060"/>
                <a:gd name="connsiteX76" fmla="*/ 134785 w 418659"/>
                <a:gd name="connsiteY76" fmla="*/ 13273 h 411060"/>
                <a:gd name="connsiteX77" fmla="*/ 135757 w 418659"/>
                <a:gd name="connsiteY77" fmla="*/ 12321 h 411060"/>
                <a:gd name="connsiteX78" fmla="*/ 134785 w 418659"/>
                <a:gd name="connsiteY78" fmla="*/ 12321 h 411060"/>
                <a:gd name="connsiteX79" fmla="*/ 136688 w 418659"/>
                <a:gd name="connsiteY79" fmla="*/ 8526 h 411060"/>
                <a:gd name="connsiteX80" fmla="*/ 138586 w 418659"/>
                <a:gd name="connsiteY80" fmla="*/ 6629 h 411060"/>
                <a:gd name="connsiteX81" fmla="*/ 136688 w 418659"/>
                <a:gd name="connsiteY81" fmla="*/ 3790 h 411060"/>
                <a:gd name="connsiteX82" fmla="*/ 138586 w 418659"/>
                <a:gd name="connsiteY82" fmla="*/ 2829 h 411060"/>
                <a:gd name="connsiteX83" fmla="*/ 140488 w 418659"/>
                <a:gd name="connsiteY83" fmla="*/ 927 h 411060"/>
                <a:gd name="connsiteX84" fmla="*/ 143351 w 418659"/>
                <a:gd name="connsiteY84" fmla="*/ 0 h 411060"/>
                <a:gd name="connsiteX85" fmla="*/ 146181 w 418659"/>
                <a:gd name="connsiteY85" fmla="*/ 927 h 411060"/>
                <a:gd name="connsiteX86" fmla="*/ 148083 w 418659"/>
                <a:gd name="connsiteY86" fmla="*/ 2829 h 411060"/>
                <a:gd name="connsiteX87" fmla="*/ 150946 w 418659"/>
                <a:gd name="connsiteY87" fmla="*/ 2829 h 411060"/>
                <a:gd name="connsiteX88" fmla="*/ 151878 w 418659"/>
                <a:gd name="connsiteY88" fmla="*/ 4727 h 411060"/>
                <a:gd name="connsiteX89" fmla="*/ 152849 w 418659"/>
                <a:gd name="connsiteY89" fmla="*/ 5692 h 411060"/>
                <a:gd name="connsiteX90" fmla="*/ 153775 w 418659"/>
                <a:gd name="connsiteY90" fmla="*/ 6629 h 411060"/>
                <a:gd name="connsiteX91" fmla="*/ 155673 w 418659"/>
                <a:gd name="connsiteY91" fmla="*/ 8526 h 411060"/>
                <a:gd name="connsiteX92" fmla="*/ 156649 w 418659"/>
                <a:gd name="connsiteY92" fmla="*/ 9472 h 411060"/>
                <a:gd name="connsiteX93" fmla="*/ 161375 w 418659"/>
                <a:gd name="connsiteY93" fmla="*/ 9472 h 411060"/>
                <a:gd name="connsiteX94" fmla="*/ 165170 w 418659"/>
                <a:gd name="connsiteY94" fmla="*/ 10419 h 411060"/>
                <a:gd name="connsiteX95" fmla="*/ 166146 w 418659"/>
                <a:gd name="connsiteY95" fmla="*/ 10419 h 411060"/>
                <a:gd name="connsiteX96" fmla="*/ 167068 w 418659"/>
                <a:gd name="connsiteY96" fmla="*/ 10419 h 411060"/>
                <a:gd name="connsiteX97" fmla="*/ 168970 w 418659"/>
                <a:gd name="connsiteY97" fmla="*/ 8526 h 411060"/>
                <a:gd name="connsiteX98" fmla="*/ 171834 w 418659"/>
                <a:gd name="connsiteY98" fmla="*/ 6629 h 411060"/>
                <a:gd name="connsiteX99" fmla="*/ 171834 w 418659"/>
                <a:gd name="connsiteY99" fmla="*/ 5692 h 411060"/>
                <a:gd name="connsiteX100" fmla="*/ 173736 w 418659"/>
                <a:gd name="connsiteY100" fmla="*/ 3790 h 411060"/>
                <a:gd name="connsiteX101" fmla="*/ 173736 w 418659"/>
                <a:gd name="connsiteY101" fmla="*/ 1897 h 411060"/>
                <a:gd name="connsiteX102" fmla="*/ 174662 w 418659"/>
                <a:gd name="connsiteY102" fmla="*/ 927 h 411060"/>
                <a:gd name="connsiteX103" fmla="*/ 177531 w 418659"/>
                <a:gd name="connsiteY103" fmla="*/ 1897 h 411060"/>
                <a:gd name="connsiteX104" fmla="*/ 178462 w 418659"/>
                <a:gd name="connsiteY104" fmla="*/ 3790 h 411060"/>
                <a:gd name="connsiteX105" fmla="*/ 184160 w 418659"/>
                <a:gd name="connsiteY105" fmla="*/ 5692 h 411060"/>
                <a:gd name="connsiteX106" fmla="*/ 187960 w 418659"/>
                <a:gd name="connsiteY106" fmla="*/ 6629 h 411060"/>
                <a:gd name="connsiteX107" fmla="*/ 191755 w 418659"/>
                <a:gd name="connsiteY107" fmla="*/ 4727 h 411060"/>
                <a:gd name="connsiteX108" fmla="*/ 196521 w 418659"/>
                <a:gd name="connsiteY108" fmla="*/ 1897 h 411060"/>
                <a:gd name="connsiteX109" fmla="*/ 197452 w 418659"/>
                <a:gd name="connsiteY109" fmla="*/ 2829 h 411060"/>
                <a:gd name="connsiteX110" fmla="*/ 198418 w 418659"/>
                <a:gd name="connsiteY110" fmla="*/ 3790 h 411060"/>
                <a:gd name="connsiteX111" fmla="*/ 198418 w 418659"/>
                <a:gd name="connsiteY111" fmla="*/ 5692 h 411060"/>
                <a:gd name="connsiteX112" fmla="*/ 200321 w 418659"/>
                <a:gd name="connsiteY112" fmla="*/ 6629 h 411060"/>
                <a:gd name="connsiteX113" fmla="*/ 202218 w 418659"/>
                <a:gd name="connsiteY113" fmla="*/ 8526 h 411060"/>
                <a:gd name="connsiteX114" fmla="*/ 203149 w 418659"/>
                <a:gd name="connsiteY114" fmla="*/ 8526 h 411060"/>
                <a:gd name="connsiteX115" fmla="*/ 205047 w 418659"/>
                <a:gd name="connsiteY115" fmla="*/ 10419 h 411060"/>
                <a:gd name="connsiteX116" fmla="*/ 208847 w 418659"/>
                <a:gd name="connsiteY116" fmla="*/ 10419 h 411060"/>
                <a:gd name="connsiteX117" fmla="*/ 208847 w 418659"/>
                <a:gd name="connsiteY117" fmla="*/ 12321 h 411060"/>
                <a:gd name="connsiteX118" fmla="*/ 210744 w 418659"/>
                <a:gd name="connsiteY118" fmla="*/ 13273 h 411060"/>
                <a:gd name="connsiteX119" fmla="*/ 212642 w 418659"/>
                <a:gd name="connsiteY119" fmla="*/ 15170 h 411060"/>
                <a:gd name="connsiteX120" fmla="*/ 213613 w 418659"/>
                <a:gd name="connsiteY120" fmla="*/ 15170 h 411060"/>
                <a:gd name="connsiteX121" fmla="*/ 217408 w 418659"/>
                <a:gd name="connsiteY121" fmla="*/ 15170 h 411060"/>
                <a:gd name="connsiteX122" fmla="*/ 219310 w 418659"/>
                <a:gd name="connsiteY122" fmla="*/ 17067 h 411060"/>
                <a:gd name="connsiteX123" fmla="*/ 219310 w 418659"/>
                <a:gd name="connsiteY123" fmla="*/ 18019 h 411060"/>
                <a:gd name="connsiteX124" fmla="*/ 219310 w 418659"/>
                <a:gd name="connsiteY124" fmla="*/ 18970 h 411060"/>
                <a:gd name="connsiteX125" fmla="*/ 219310 w 418659"/>
                <a:gd name="connsiteY125" fmla="*/ 19916 h 411060"/>
                <a:gd name="connsiteX126" fmla="*/ 222139 w 418659"/>
                <a:gd name="connsiteY126" fmla="*/ 20868 h 411060"/>
                <a:gd name="connsiteX127" fmla="*/ 240198 w 418659"/>
                <a:gd name="connsiteY127" fmla="*/ 24662 h 411060"/>
                <a:gd name="connsiteX128" fmla="*/ 243992 w 418659"/>
                <a:gd name="connsiteY128" fmla="*/ 31311 h 411060"/>
                <a:gd name="connsiteX129" fmla="*/ 243026 w 418659"/>
                <a:gd name="connsiteY129" fmla="*/ 39857 h 411060"/>
                <a:gd name="connsiteX130" fmla="*/ 240198 w 418659"/>
                <a:gd name="connsiteY130" fmla="*/ 55047 h 411060"/>
                <a:gd name="connsiteX131" fmla="*/ 238300 w 418659"/>
                <a:gd name="connsiteY131" fmla="*/ 61695 h 411060"/>
                <a:gd name="connsiteX132" fmla="*/ 240198 w 418659"/>
                <a:gd name="connsiteY132" fmla="*/ 66442 h 411060"/>
                <a:gd name="connsiteX133" fmla="*/ 241129 w 418659"/>
                <a:gd name="connsiteY133" fmla="*/ 68339 h 411060"/>
                <a:gd name="connsiteX134" fmla="*/ 242100 w 418659"/>
                <a:gd name="connsiteY134" fmla="*/ 70242 h 411060"/>
                <a:gd name="connsiteX135" fmla="*/ 245895 w 418659"/>
                <a:gd name="connsiteY135" fmla="*/ 72134 h 411060"/>
                <a:gd name="connsiteX136" fmla="*/ 255387 w 418659"/>
                <a:gd name="connsiteY136" fmla="*/ 73090 h 411060"/>
                <a:gd name="connsiteX137" fmla="*/ 259187 w 418659"/>
                <a:gd name="connsiteY137" fmla="*/ 74988 h 411060"/>
                <a:gd name="connsiteX138" fmla="*/ 261090 w 418659"/>
                <a:gd name="connsiteY138" fmla="*/ 75934 h 411060"/>
                <a:gd name="connsiteX139" fmla="*/ 267708 w 418659"/>
                <a:gd name="connsiteY139" fmla="*/ 76885 h 411060"/>
                <a:gd name="connsiteX140" fmla="*/ 270582 w 418659"/>
                <a:gd name="connsiteY140" fmla="*/ 80685 h 411060"/>
                <a:gd name="connsiteX141" fmla="*/ 281972 w 418659"/>
                <a:gd name="connsiteY141" fmla="*/ 67388 h 411060"/>
                <a:gd name="connsiteX142" fmla="*/ 285772 w 418659"/>
                <a:gd name="connsiteY142" fmla="*/ 65496 h 411060"/>
                <a:gd name="connsiteX143" fmla="*/ 289572 w 418659"/>
                <a:gd name="connsiteY143" fmla="*/ 65496 h 411060"/>
                <a:gd name="connsiteX144" fmla="*/ 292401 w 418659"/>
                <a:gd name="connsiteY144" fmla="*/ 65496 h 411060"/>
                <a:gd name="connsiteX145" fmla="*/ 295264 w 418659"/>
                <a:gd name="connsiteY145" fmla="*/ 66442 h 411060"/>
                <a:gd name="connsiteX146" fmla="*/ 302859 w 418659"/>
                <a:gd name="connsiteY146" fmla="*/ 59793 h 411060"/>
                <a:gd name="connsiteX147" fmla="*/ 306659 w 418659"/>
                <a:gd name="connsiteY147" fmla="*/ 55998 h 411060"/>
                <a:gd name="connsiteX148" fmla="*/ 308561 w 418659"/>
                <a:gd name="connsiteY148" fmla="*/ 55047 h 411060"/>
                <a:gd name="connsiteX149" fmla="*/ 314254 w 418659"/>
                <a:gd name="connsiteY149" fmla="*/ 51252 h 411060"/>
                <a:gd name="connsiteX150" fmla="*/ 316156 w 418659"/>
                <a:gd name="connsiteY150" fmla="*/ 49355 h 411060"/>
                <a:gd name="connsiteX151" fmla="*/ 317083 w 418659"/>
                <a:gd name="connsiteY151" fmla="*/ 48398 h 411060"/>
                <a:gd name="connsiteX152" fmla="*/ 318985 w 418659"/>
                <a:gd name="connsiteY152" fmla="*/ 45554 h 411060"/>
                <a:gd name="connsiteX153" fmla="*/ 320883 w 418659"/>
                <a:gd name="connsiteY153" fmla="*/ 44603 h 411060"/>
                <a:gd name="connsiteX154" fmla="*/ 332277 w 418659"/>
                <a:gd name="connsiteY154" fmla="*/ 45554 h 411060"/>
                <a:gd name="connsiteX155" fmla="*/ 333209 w 418659"/>
                <a:gd name="connsiteY155" fmla="*/ 46506 h 411060"/>
                <a:gd name="connsiteX156" fmla="*/ 364555 w 418659"/>
                <a:gd name="connsiteY156" fmla="*/ 56949 h 411060"/>
                <a:gd name="connsiteX157" fmla="*/ 392075 w 418659"/>
                <a:gd name="connsiteY157" fmla="*/ 67388 h 411060"/>
                <a:gd name="connsiteX158" fmla="*/ 397768 w 418659"/>
                <a:gd name="connsiteY158" fmla="*/ 68339 h 411060"/>
                <a:gd name="connsiteX159" fmla="*/ 400641 w 418659"/>
                <a:gd name="connsiteY159" fmla="*/ 95875 h 411060"/>
                <a:gd name="connsiteX160" fmla="*/ 401568 w 418659"/>
                <a:gd name="connsiteY160" fmla="*/ 98724 h 411060"/>
                <a:gd name="connsiteX161" fmla="*/ 407265 w 418659"/>
                <a:gd name="connsiteY161" fmla="*/ 107270 h 411060"/>
                <a:gd name="connsiteX162" fmla="*/ 408236 w 418659"/>
                <a:gd name="connsiteY162" fmla="*/ 110114 h 411060"/>
                <a:gd name="connsiteX163" fmla="*/ 409163 w 418659"/>
                <a:gd name="connsiteY163" fmla="*/ 109167 h 411060"/>
                <a:gd name="connsiteX164" fmla="*/ 418660 w 418659"/>
                <a:gd name="connsiteY164" fmla="*/ 120562 h 411060"/>
                <a:gd name="connsiteX165" fmla="*/ 411065 w 418659"/>
                <a:gd name="connsiteY165" fmla="*/ 154741 h 411060"/>
                <a:gd name="connsiteX166" fmla="*/ 413929 w 418659"/>
                <a:gd name="connsiteY166" fmla="*/ 161370 h 411060"/>
                <a:gd name="connsiteX167" fmla="*/ 415831 w 418659"/>
                <a:gd name="connsiteY167" fmla="*/ 165170 h 411060"/>
                <a:gd name="connsiteX168" fmla="*/ 415831 w 418659"/>
                <a:gd name="connsiteY168" fmla="*/ 170863 h 411060"/>
                <a:gd name="connsiteX169" fmla="*/ 413929 w 418659"/>
                <a:gd name="connsiteY169" fmla="*/ 180360 h 411060"/>
                <a:gd name="connsiteX170" fmla="*/ 412031 w 418659"/>
                <a:gd name="connsiteY170" fmla="*/ 185126 h 411060"/>
                <a:gd name="connsiteX171" fmla="*/ 411065 w 418659"/>
                <a:gd name="connsiteY171" fmla="*/ 189852 h 411060"/>
                <a:gd name="connsiteX172" fmla="*/ 411065 w 418659"/>
                <a:gd name="connsiteY172" fmla="*/ 191755 h 411060"/>
                <a:gd name="connsiteX173" fmla="*/ 411065 w 418659"/>
                <a:gd name="connsiteY173" fmla="*/ 194618 h 411060"/>
                <a:gd name="connsiteX174" fmla="*/ 410134 w 418659"/>
                <a:gd name="connsiteY174" fmla="*/ 199345 h 411060"/>
                <a:gd name="connsiteX175" fmla="*/ 410134 w 418659"/>
                <a:gd name="connsiteY175" fmla="*/ 200316 h 411060"/>
                <a:gd name="connsiteX176" fmla="*/ 401568 w 418659"/>
                <a:gd name="connsiteY176" fmla="*/ 200316 h 411060"/>
                <a:gd name="connsiteX177" fmla="*/ 400641 w 418659"/>
                <a:gd name="connsiteY177" fmla="*/ 199345 h 411060"/>
                <a:gd name="connsiteX178" fmla="*/ 399670 w 418659"/>
                <a:gd name="connsiteY178" fmla="*/ 200316 h 411060"/>
                <a:gd name="connsiteX179" fmla="*/ 406334 w 418659"/>
                <a:gd name="connsiteY179" fmla="*/ 206940 h 411060"/>
                <a:gd name="connsiteX180" fmla="*/ 407265 w 418659"/>
                <a:gd name="connsiteY180" fmla="*/ 205047 h 411060"/>
                <a:gd name="connsiteX181" fmla="*/ 404436 w 418659"/>
                <a:gd name="connsiteY181" fmla="*/ 204116 h 411060"/>
                <a:gd name="connsiteX182" fmla="*/ 407265 w 418659"/>
                <a:gd name="connsiteY182" fmla="*/ 204116 h 411060"/>
                <a:gd name="connsiteX183" fmla="*/ 407265 w 418659"/>
                <a:gd name="connsiteY183" fmla="*/ 203145 h 411060"/>
                <a:gd name="connsiteX184" fmla="*/ 408236 w 418659"/>
                <a:gd name="connsiteY184" fmla="*/ 203145 h 411060"/>
                <a:gd name="connsiteX185" fmla="*/ 407265 w 418659"/>
                <a:gd name="connsiteY185" fmla="*/ 207916 h 411060"/>
                <a:gd name="connsiteX186" fmla="*/ 407265 w 418659"/>
                <a:gd name="connsiteY186" fmla="*/ 209808 h 411060"/>
                <a:gd name="connsiteX187" fmla="*/ 406334 w 418659"/>
                <a:gd name="connsiteY187" fmla="*/ 219301 h 411060"/>
                <a:gd name="connsiteX188" fmla="*/ 403470 w 418659"/>
                <a:gd name="connsiteY188" fmla="*/ 221203 h 411060"/>
                <a:gd name="connsiteX189" fmla="*/ 395875 w 418659"/>
                <a:gd name="connsiteY189" fmla="*/ 219301 h 411060"/>
                <a:gd name="connsiteX190" fmla="*/ 394939 w 418659"/>
                <a:gd name="connsiteY190" fmla="*/ 225003 h 411060"/>
                <a:gd name="connsiteX191" fmla="*/ 395875 w 418659"/>
                <a:gd name="connsiteY191" fmla="*/ 225929 h 411060"/>
                <a:gd name="connsiteX192" fmla="*/ 399670 w 418659"/>
                <a:gd name="connsiteY192" fmla="*/ 224037 h 411060"/>
                <a:gd name="connsiteX193" fmla="*/ 403470 w 418659"/>
                <a:gd name="connsiteY193" fmla="*/ 224037 h 411060"/>
                <a:gd name="connsiteX194" fmla="*/ 403470 w 418659"/>
                <a:gd name="connsiteY194" fmla="*/ 229729 h 411060"/>
                <a:gd name="connsiteX195" fmla="*/ 402534 w 418659"/>
                <a:gd name="connsiteY195" fmla="*/ 229729 h 411060"/>
                <a:gd name="connsiteX196" fmla="*/ 400641 w 418659"/>
                <a:gd name="connsiteY196" fmla="*/ 230695 h 411060"/>
                <a:gd name="connsiteX197" fmla="*/ 400641 w 418659"/>
                <a:gd name="connsiteY197" fmla="*/ 230695 h 411060"/>
                <a:gd name="connsiteX198" fmla="*/ 396841 w 418659"/>
                <a:gd name="connsiteY198" fmla="*/ 230695 h 411060"/>
                <a:gd name="connsiteX199" fmla="*/ 395875 w 418659"/>
                <a:gd name="connsiteY199" fmla="*/ 230695 h 411060"/>
                <a:gd name="connsiteX200" fmla="*/ 394939 w 418659"/>
                <a:gd name="connsiteY200" fmla="*/ 232598 h 411060"/>
                <a:gd name="connsiteX201" fmla="*/ 394939 w 418659"/>
                <a:gd name="connsiteY201" fmla="*/ 237324 h 411060"/>
                <a:gd name="connsiteX202" fmla="*/ 395875 w 418659"/>
                <a:gd name="connsiteY202" fmla="*/ 238295 h 411060"/>
                <a:gd name="connsiteX203" fmla="*/ 399670 w 418659"/>
                <a:gd name="connsiteY203" fmla="*/ 238295 h 411060"/>
                <a:gd name="connsiteX204" fmla="*/ 402534 w 418659"/>
                <a:gd name="connsiteY204" fmla="*/ 235427 h 411060"/>
                <a:gd name="connsiteX205" fmla="*/ 407265 w 418659"/>
                <a:gd name="connsiteY205" fmla="*/ 239226 h 411060"/>
                <a:gd name="connsiteX206" fmla="*/ 402534 w 418659"/>
                <a:gd name="connsiteY206" fmla="*/ 243993 h 411060"/>
                <a:gd name="connsiteX207" fmla="*/ 398739 w 418659"/>
                <a:gd name="connsiteY207" fmla="*/ 248719 h 411060"/>
                <a:gd name="connsiteX208" fmla="*/ 397768 w 418659"/>
                <a:gd name="connsiteY208" fmla="*/ 250621 h 411060"/>
                <a:gd name="connsiteX209" fmla="*/ 394939 w 418659"/>
                <a:gd name="connsiteY209" fmla="*/ 254416 h 411060"/>
                <a:gd name="connsiteX210" fmla="*/ 394939 w 418659"/>
                <a:gd name="connsiteY210" fmla="*/ 251568 h 411060"/>
                <a:gd name="connsiteX211" fmla="*/ 393042 w 418659"/>
                <a:gd name="connsiteY211" fmla="*/ 247773 h 411060"/>
                <a:gd name="connsiteX212" fmla="*/ 390173 w 418659"/>
                <a:gd name="connsiteY212" fmla="*/ 248719 h 411060"/>
                <a:gd name="connsiteX213" fmla="*/ 389246 w 418659"/>
                <a:gd name="connsiteY213" fmla="*/ 250621 h 411060"/>
                <a:gd name="connsiteX214" fmla="*/ 392075 w 418659"/>
                <a:gd name="connsiteY214" fmla="*/ 250621 h 411060"/>
                <a:gd name="connsiteX215" fmla="*/ 393042 w 418659"/>
                <a:gd name="connsiteY215" fmla="*/ 252519 h 411060"/>
                <a:gd name="connsiteX216" fmla="*/ 391149 w 418659"/>
                <a:gd name="connsiteY216" fmla="*/ 251568 h 411060"/>
                <a:gd name="connsiteX217" fmla="*/ 387344 w 418659"/>
                <a:gd name="connsiteY217" fmla="*/ 251568 h 411060"/>
                <a:gd name="connsiteX218" fmla="*/ 386378 w 418659"/>
                <a:gd name="connsiteY218" fmla="*/ 251568 h 411060"/>
                <a:gd name="connsiteX219" fmla="*/ 385447 w 418659"/>
                <a:gd name="connsiteY219" fmla="*/ 250621 h 411060"/>
                <a:gd name="connsiteX220" fmla="*/ 383544 w 418659"/>
                <a:gd name="connsiteY220" fmla="*/ 250621 h 411060"/>
                <a:gd name="connsiteX221" fmla="*/ 381656 w 418659"/>
                <a:gd name="connsiteY221" fmla="*/ 251568 h 411060"/>
                <a:gd name="connsiteX222" fmla="*/ 381656 w 418659"/>
                <a:gd name="connsiteY222" fmla="*/ 252519 h 411060"/>
                <a:gd name="connsiteX223" fmla="*/ 381656 w 418659"/>
                <a:gd name="connsiteY223" fmla="*/ 255367 h 411060"/>
                <a:gd name="connsiteX224" fmla="*/ 377852 w 418659"/>
                <a:gd name="connsiteY224" fmla="*/ 261060 h 411060"/>
                <a:gd name="connsiteX225" fmla="*/ 373086 w 418659"/>
                <a:gd name="connsiteY225" fmla="*/ 261060 h 411060"/>
                <a:gd name="connsiteX226" fmla="*/ 374052 w 418659"/>
                <a:gd name="connsiteY226" fmla="*/ 260114 h 411060"/>
                <a:gd name="connsiteX227" fmla="*/ 372154 w 418659"/>
                <a:gd name="connsiteY227" fmla="*/ 256314 h 411060"/>
                <a:gd name="connsiteX228" fmla="*/ 370257 w 418659"/>
                <a:gd name="connsiteY228" fmla="*/ 255367 h 411060"/>
                <a:gd name="connsiteX229" fmla="*/ 371183 w 418659"/>
                <a:gd name="connsiteY229" fmla="*/ 255367 h 411060"/>
                <a:gd name="connsiteX230" fmla="*/ 371183 w 418659"/>
                <a:gd name="connsiteY230" fmla="*/ 245875 h 411060"/>
                <a:gd name="connsiteX231" fmla="*/ 374052 w 418659"/>
                <a:gd name="connsiteY231" fmla="*/ 238295 h 411060"/>
                <a:gd name="connsiteX232" fmla="*/ 370257 w 418659"/>
                <a:gd name="connsiteY232" fmla="*/ 231632 h 411060"/>
                <a:gd name="connsiteX233" fmla="*/ 362662 w 418659"/>
                <a:gd name="connsiteY233" fmla="*/ 230695 h 411060"/>
                <a:gd name="connsiteX234" fmla="*/ 359788 w 418659"/>
                <a:gd name="connsiteY234" fmla="*/ 232598 h 411060"/>
                <a:gd name="connsiteX235" fmla="*/ 354096 w 418659"/>
                <a:gd name="connsiteY235" fmla="*/ 230695 h 411060"/>
                <a:gd name="connsiteX236" fmla="*/ 350296 w 418659"/>
                <a:gd name="connsiteY236" fmla="*/ 230695 h 411060"/>
                <a:gd name="connsiteX237" fmla="*/ 347467 w 418659"/>
                <a:gd name="connsiteY237" fmla="*/ 230695 h 411060"/>
                <a:gd name="connsiteX238" fmla="*/ 341775 w 418659"/>
                <a:gd name="connsiteY238" fmla="*/ 232598 h 411060"/>
                <a:gd name="connsiteX239" fmla="*/ 339872 w 418659"/>
                <a:gd name="connsiteY239" fmla="*/ 231632 h 411060"/>
                <a:gd name="connsiteX240" fmla="*/ 338906 w 418659"/>
                <a:gd name="connsiteY240" fmla="*/ 230695 h 411060"/>
                <a:gd name="connsiteX241" fmla="*/ 337004 w 418659"/>
                <a:gd name="connsiteY241" fmla="*/ 227832 h 411060"/>
                <a:gd name="connsiteX242" fmla="*/ 335106 w 418659"/>
                <a:gd name="connsiteY242" fmla="*/ 226900 h 411060"/>
                <a:gd name="connsiteX243" fmla="*/ 335106 w 418659"/>
                <a:gd name="connsiteY243" fmla="*/ 227832 h 411060"/>
                <a:gd name="connsiteX244" fmla="*/ 336072 w 418659"/>
                <a:gd name="connsiteY244" fmla="*/ 228798 h 411060"/>
                <a:gd name="connsiteX245" fmla="*/ 337975 w 418659"/>
                <a:gd name="connsiteY245" fmla="*/ 230695 h 411060"/>
                <a:gd name="connsiteX246" fmla="*/ 339872 w 418659"/>
                <a:gd name="connsiteY246" fmla="*/ 234495 h 411060"/>
                <a:gd name="connsiteX247" fmla="*/ 344599 w 418659"/>
                <a:gd name="connsiteY247" fmla="*/ 233529 h 411060"/>
                <a:gd name="connsiteX248" fmla="*/ 345570 w 418659"/>
                <a:gd name="connsiteY248" fmla="*/ 233529 h 411060"/>
                <a:gd name="connsiteX249" fmla="*/ 352194 w 418659"/>
                <a:gd name="connsiteY249" fmla="*/ 235427 h 411060"/>
                <a:gd name="connsiteX250" fmla="*/ 354096 w 418659"/>
                <a:gd name="connsiteY250" fmla="*/ 239226 h 411060"/>
                <a:gd name="connsiteX251" fmla="*/ 357896 w 418659"/>
                <a:gd name="connsiteY251" fmla="*/ 241124 h 411060"/>
                <a:gd name="connsiteX252" fmla="*/ 355062 w 418659"/>
                <a:gd name="connsiteY252" fmla="*/ 240193 h 411060"/>
                <a:gd name="connsiteX253" fmla="*/ 356960 w 418659"/>
                <a:gd name="connsiteY253" fmla="*/ 243026 h 411060"/>
                <a:gd name="connsiteX254" fmla="*/ 358862 w 418659"/>
                <a:gd name="connsiteY254" fmla="*/ 244919 h 411060"/>
                <a:gd name="connsiteX255" fmla="*/ 354096 w 418659"/>
                <a:gd name="connsiteY255" fmla="*/ 249665 h 411060"/>
                <a:gd name="connsiteX256" fmla="*/ 354096 w 418659"/>
                <a:gd name="connsiteY256" fmla="*/ 251568 h 411060"/>
                <a:gd name="connsiteX257" fmla="*/ 355062 w 418659"/>
                <a:gd name="connsiteY257" fmla="*/ 251568 h 411060"/>
                <a:gd name="connsiteX258" fmla="*/ 354096 w 418659"/>
                <a:gd name="connsiteY258" fmla="*/ 252519 h 411060"/>
                <a:gd name="connsiteX259" fmla="*/ 351267 w 418659"/>
                <a:gd name="connsiteY259" fmla="*/ 262016 h 411060"/>
                <a:gd name="connsiteX260" fmla="*/ 349370 w 418659"/>
                <a:gd name="connsiteY260" fmla="*/ 261060 h 411060"/>
                <a:gd name="connsiteX261" fmla="*/ 348398 w 418659"/>
                <a:gd name="connsiteY261" fmla="*/ 262962 h 411060"/>
                <a:gd name="connsiteX262" fmla="*/ 346501 w 418659"/>
                <a:gd name="connsiteY262" fmla="*/ 264860 h 411060"/>
                <a:gd name="connsiteX263" fmla="*/ 346501 w 418659"/>
                <a:gd name="connsiteY263" fmla="*/ 265811 h 411060"/>
                <a:gd name="connsiteX264" fmla="*/ 344599 w 418659"/>
                <a:gd name="connsiteY264" fmla="*/ 266762 h 411060"/>
                <a:gd name="connsiteX265" fmla="*/ 336072 w 418659"/>
                <a:gd name="connsiteY265" fmla="*/ 274357 h 411060"/>
                <a:gd name="connsiteX266" fmla="*/ 338906 w 418659"/>
                <a:gd name="connsiteY266" fmla="*/ 277206 h 411060"/>
                <a:gd name="connsiteX267" fmla="*/ 335106 w 418659"/>
                <a:gd name="connsiteY267" fmla="*/ 275304 h 411060"/>
                <a:gd name="connsiteX268" fmla="*/ 330380 w 418659"/>
                <a:gd name="connsiteY268" fmla="*/ 275304 h 411060"/>
                <a:gd name="connsiteX269" fmla="*/ 327511 w 418659"/>
                <a:gd name="connsiteY269" fmla="*/ 271509 h 411060"/>
                <a:gd name="connsiteX270" fmla="*/ 327511 w 418659"/>
                <a:gd name="connsiteY270" fmla="*/ 268655 h 411060"/>
                <a:gd name="connsiteX271" fmla="*/ 325614 w 418659"/>
                <a:gd name="connsiteY271" fmla="*/ 266762 h 411060"/>
                <a:gd name="connsiteX272" fmla="*/ 324682 w 418659"/>
                <a:gd name="connsiteY272" fmla="*/ 264860 h 411060"/>
                <a:gd name="connsiteX273" fmla="*/ 321814 w 418659"/>
                <a:gd name="connsiteY273" fmla="*/ 263909 h 411060"/>
                <a:gd name="connsiteX274" fmla="*/ 317083 w 418659"/>
                <a:gd name="connsiteY274" fmla="*/ 260114 h 411060"/>
                <a:gd name="connsiteX275" fmla="*/ 316156 w 418659"/>
                <a:gd name="connsiteY275" fmla="*/ 259163 h 411060"/>
                <a:gd name="connsiteX276" fmla="*/ 314254 w 418659"/>
                <a:gd name="connsiteY276" fmla="*/ 252519 h 411060"/>
                <a:gd name="connsiteX277" fmla="*/ 313288 w 418659"/>
                <a:gd name="connsiteY277" fmla="*/ 251568 h 411060"/>
                <a:gd name="connsiteX278" fmla="*/ 316156 w 418659"/>
                <a:gd name="connsiteY278" fmla="*/ 260114 h 411060"/>
                <a:gd name="connsiteX279" fmla="*/ 316156 w 418659"/>
                <a:gd name="connsiteY279" fmla="*/ 261060 h 411060"/>
                <a:gd name="connsiteX280" fmla="*/ 317083 w 418659"/>
                <a:gd name="connsiteY280" fmla="*/ 262962 h 411060"/>
                <a:gd name="connsiteX281" fmla="*/ 318054 w 418659"/>
                <a:gd name="connsiteY281" fmla="*/ 264860 h 411060"/>
                <a:gd name="connsiteX282" fmla="*/ 319951 w 418659"/>
                <a:gd name="connsiteY282" fmla="*/ 265811 h 411060"/>
                <a:gd name="connsiteX283" fmla="*/ 320883 w 418659"/>
                <a:gd name="connsiteY283" fmla="*/ 267709 h 411060"/>
                <a:gd name="connsiteX284" fmla="*/ 321814 w 418659"/>
                <a:gd name="connsiteY284" fmla="*/ 269611 h 411060"/>
                <a:gd name="connsiteX285" fmla="*/ 324682 w 418659"/>
                <a:gd name="connsiteY285" fmla="*/ 280050 h 411060"/>
                <a:gd name="connsiteX286" fmla="*/ 327511 w 418659"/>
                <a:gd name="connsiteY286" fmla="*/ 281006 h 411060"/>
                <a:gd name="connsiteX287" fmla="*/ 324682 w 418659"/>
                <a:gd name="connsiteY287" fmla="*/ 282898 h 411060"/>
                <a:gd name="connsiteX288" fmla="*/ 324682 w 418659"/>
                <a:gd name="connsiteY288" fmla="*/ 286698 h 411060"/>
                <a:gd name="connsiteX289" fmla="*/ 324682 w 418659"/>
                <a:gd name="connsiteY289" fmla="*/ 289547 h 411060"/>
                <a:gd name="connsiteX290" fmla="*/ 326580 w 418659"/>
                <a:gd name="connsiteY290" fmla="*/ 290498 h 411060"/>
                <a:gd name="connsiteX291" fmla="*/ 327511 w 418659"/>
                <a:gd name="connsiteY291" fmla="*/ 289547 h 411060"/>
                <a:gd name="connsiteX292" fmla="*/ 328477 w 418659"/>
                <a:gd name="connsiteY292" fmla="*/ 288601 h 411060"/>
                <a:gd name="connsiteX293" fmla="*/ 329414 w 418659"/>
                <a:gd name="connsiteY293" fmla="*/ 288601 h 411060"/>
                <a:gd name="connsiteX294" fmla="*/ 333209 w 418659"/>
                <a:gd name="connsiteY294" fmla="*/ 286698 h 411060"/>
                <a:gd name="connsiteX295" fmla="*/ 332277 w 418659"/>
                <a:gd name="connsiteY295" fmla="*/ 291445 h 411060"/>
                <a:gd name="connsiteX296" fmla="*/ 333209 w 418659"/>
                <a:gd name="connsiteY296" fmla="*/ 292396 h 411060"/>
                <a:gd name="connsiteX297" fmla="*/ 327511 w 418659"/>
                <a:gd name="connsiteY297" fmla="*/ 296196 h 411060"/>
                <a:gd name="connsiteX298" fmla="*/ 330380 w 418659"/>
                <a:gd name="connsiteY298" fmla="*/ 298093 h 411060"/>
                <a:gd name="connsiteX299" fmla="*/ 337975 w 418659"/>
                <a:gd name="connsiteY299" fmla="*/ 294293 h 411060"/>
                <a:gd name="connsiteX300" fmla="*/ 338906 w 418659"/>
                <a:gd name="connsiteY300" fmla="*/ 292396 h 411060"/>
                <a:gd name="connsiteX301" fmla="*/ 338906 w 418659"/>
                <a:gd name="connsiteY301" fmla="*/ 295244 h 411060"/>
                <a:gd name="connsiteX302" fmla="*/ 337975 w 418659"/>
                <a:gd name="connsiteY302" fmla="*/ 296196 h 411060"/>
                <a:gd name="connsiteX303" fmla="*/ 337004 w 418659"/>
                <a:gd name="connsiteY303" fmla="*/ 296196 h 411060"/>
                <a:gd name="connsiteX304" fmla="*/ 337975 w 418659"/>
                <a:gd name="connsiteY304" fmla="*/ 298093 h 411060"/>
                <a:gd name="connsiteX305" fmla="*/ 338906 w 418659"/>
                <a:gd name="connsiteY305" fmla="*/ 299991 h 411060"/>
                <a:gd name="connsiteX306" fmla="*/ 338906 w 418659"/>
                <a:gd name="connsiteY306" fmla="*/ 300942 h 411060"/>
                <a:gd name="connsiteX307" fmla="*/ 337975 w 418659"/>
                <a:gd name="connsiteY307" fmla="*/ 301888 h 411060"/>
                <a:gd name="connsiteX308" fmla="*/ 341775 w 418659"/>
                <a:gd name="connsiteY308" fmla="*/ 304742 h 411060"/>
                <a:gd name="connsiteX309" fmla="*/ 336072 w 418659"/>
                <a:gd name="connsiteY309" fmla="*/ 308537 h 411060"/>
                <a:gd name="connsiteX310" fmla="*/ 328477 w 418659"/>
                <a:gd name="connsiteY310" fmla="*/ 314234 h 411060"/>
                <a:gd name="connsiteX311" fmla="*/ 328477 w 418659"/>
                <a:gd name="connsiteY311" fmla="*/ 318980 h 411060"/>
                <a:gd name="connsiteX312" fmla="*/ 328477 w 418659"/>
                <a:gd name="connsiteY312" fmla="*/ 319932 h 411060"/>
                <a:gd name="connsiteX313" fmla="*/ 329414 w 418659"/>
                <a:gd name="connsiteY313" fmla="*/ 320878 h 411060"/>
                <a:gd name="connsiteX314" fmla="*/ 330380 w 418659"/>
                <a:gd name="connsiteY314" fmla="*/ 320878 h 411060"/>
                <a:gd name="connsiteX315" fmla="*/ 332277 w 418659"/>
                <a:gd name="connsiteY315" fmla="*/ 320878 h 411060"/>
                <a:gd name="connsiteX316" fmla="*/ 336072 w 418659"/>
                <a:gd name="connsiteY316" fmla="*/ 325624 h 411060"/>
                <a:gd name="connsiteX317" fmla="*/ 336072 w 418659"/>
                <a:gd name="connsiteY317" fmla="*/ 332272 h 411060"/>
                <a:gd name="connsiteX318" fmla="*/ 333209 w 418659"/>
                <a:gd name="connsiteY318" fmla="*/ 334170 h 411060"/>
                <a:gd name="connsiteX319" fmla="*/ 331306 w 418659"/>
                <a:gd name="connsiteY319" fmla="*/ 337019 h 411060"/>
                <a:gd name="connsiteX320" fmla="*/ 333209 w 418659"/>
                <a:gd name="connsiteY320" fmla="*/ 337970 h 411060"/>
                <a:gd name="connsiteX321" fmla="*/ 331306 w 418659"/>
                <a:gd name="connsiteY321" fmla="*/ 338921 h 411060"/>
                <a:gd name="connsiteX322" fmla="*/ 332277 w 418659"/>
                <a:gd name="connsiteY322" fmla="*/ 345565 h 411060"/>
                <a:gd name="connsiteX323" fmla="*/ 329414 w 418659"/>
                <a:gd name="connsiteY323" fmla="*/ 346516 h 411060"/>
                <a:gd name="connsiteX324" fmla="*/ 326580 w 418659"/>
                <a:gd name="connsiteY324" fmla="*/ 347467 h 411060"/>
                <a:gd name="connsiteX325" fmla="*/ 325614 w 418659"/>
                <a:gd name="connsiteY325" fmla="*/ 348413 h 411060"/>
                <a:gd name="connsiteX326" fmla="*/ 325614 w 418659"/>
                <a:gd name="connsiteY326" fmla="*/ 352213 h 411060"/>
                <a:gd name="connsiteX327" fmla="*/ 327511 w 418659"/>
                <a:gd name="connsiteY327" fmla="*/ 352213 h 411060"/>
                <a:gd name="connsiteX328" fmla="*/ 328477 w 418659"/>
                <a:gd name="connsiteY328" fmla="*/ 355062 h 411060"/>
                <a:gd name="connsiteX329" fmla="*/ 328477 w 418659"/>
                <a:gd name="connsiteY329" fmla="*/ 355062 h 411060"/>
                <a:gd name="connsiteX330" fmla="*/ 327511 w 418659"/>
                <a:gd name="connsiteY330" fmla="*/ 355062 h 411060"/>
                <a:gd name="connsiteX331" fmla="*/ 326580 w 418659"/>
                <a:gd name="connsiteY331" fmla="*/ 354106 h 411060"/>
                <a:gd name="connsiteX332" fmla="*/ 324682 w 418659"/>
                <a:gd name="connsiteY332" fmla="*/ 355062 h 411060"/>
                <a:gd name="connsiteX333" fmla="*/ 324682 w 418659"/>
                <a:gd name="connsiteY333" fmla="*/ 356008 h 411060"/>
                <a:gd name="connsiteX334" fmla="*/ 323712 w 418659"/>
                <a:gd name="connsiteY334" fmla="*/ 357906 h 411060"/>
                <a:gd name="connsiteX335" fmla="*/ 323712 w 418659"/>
                <a:gd name="connsiteY335" fmla="*/ 361706 h 411060"/>
                <a:gd name="connsiteX336" fmla="*/ 329414 w 418659"/>
                <a:gd name="connsiteY336" fmla="*/ 364554 h 411060"/>
                <a:gd name="connsiteX337" fmla="*/ 332277 w 418659"/>
                <a:gd name="connsiteY337" fmla="*/ 370252 h 411060"/>
                <a:gd name="connsiteX338" fmla="*/ 337975 w 418659"/>
                <a:gd name="connsiteY338" fmla="*/ 373091 h 411060"/>
                <a:gd name="connsiteX339" fmla="*/ 337004 w 418659"/>
                <a:gd name="connsiteY339" fmla="*/ 375949 h 411060"/>
                <a:gd name="connsiteX340" fmla="*/ 338906 w 418659"/>
                <a:gd name="connsiteY340" fmla="*/ 376881 h 411060"/>
                <a:gd name="connsiteX341" fmla="*/ 338906 w 418659"/>
                <a:gd name="connsiteY341" fmla="*/ 377847 h 411060"/>
                <a:gd name="connsiteX342" fmla="*/ 338906 w 418659"/>
                <a:gd name="connsiteY342" fmla="*/ 379744 h 411060"/>
                <a:gd name="connsiteX343" fmla="*/ 337975 w 418659"/>
                <a:gd name="connsiteY343" fmla="*/ 381647 h 411060"/>
                <a:gd name="connsiteX344" fmla="*/ 335106 w 418659"/>
                <a:gd name="connsiteY344" fmla="*/ 383544 h 411060"/>
                <a:gd name="connsiteX345" fmla="*/ 328477 w 418659"/>
                <a:gd name="connsiteY345" fmla="*/ 384471 h 411060"/>
                <a:gd name="connsiteX346" fmla="*/ 326580 w 418659"/>
                <a:gd name="connsiteY346" fmla="*/ 386373 h 411060"/>
                <a:gd name="connsiteX347" fmla="*/ 324682 w 418659"/>
                <a:gd name="connsiteY347" fmla="*/ 388271 h 411060"/>
                <a:gd name="connsiteX348" fmla="*/ 322785 w 418659"/>
                <a:gd name="connsiteY348" fmla="*/ 387339 h 411060"/>
                <a:gd name="connsiteX349" fmla="*/ 320883 w 418659"/>
                <a:gd name="connsiteY349" fmla="*/ 386373 h 411060"/>
                <a:gd name="connsiteX350" fmla="*/ 320883 w 418659"/>
                <a:gd name="connsiteY350" fmla="*/ 384471 h 411060"/>
                <a:gd name="connsiteX351" fmla="*/ 315185 w 418659"/>
                <a:gd name="connsiteY351" fmla="*/ 384471 h 411060"/>
                <a:gd name="connsiteX352" fmla="*/ 314254 w 418659"/>
                <a:gd name="connsiteY352" fmla="*/ 385447 h 411060"/>
                <a:gd name="connsiteX353" fmla="*/ 314254 w 418659"/>
                <a:gd name="connsiteY353" fmla="*/ 390173 h 411060"/>
                <a:gd name="connsiteX354" fmla="*/ 309488 w 418659"/>
                <a:gd name="connsiteY354" fmla="*/ 393968 h 411060"/>
                <a:gd name="connsiteX355" fmla="*/ 309488 w 418659"/>
                <a:gd name="connsiteY355" fmla="*/ 393041 h 411060"/>
                <a:gd name="connsiteX356" fmla="*/ 307590 w 418659"/>
                <a:gd name="connsiteY356" fmla="*/ 393041 h 411060"/>
                <a:gd name="connsiteX357" fmla="*/ 304761 w 418659"/>
                <a:gd name="connsiteY357" fmla="*/ 393968 h 411060"/>
                <a:gd name="connsiteX358" fmla="*/ 304761 w 418659"/>
                <a:gd name="connsiteY358" fmla="*/ 395865 h 411060"/>
                <a:gd name="connsiteX359" fmla="*/ 304761 w 418659"/>
                <a:gd name="connsiteY359" fmla="*/ 398734 h 411060"/>
                <a:gd name="connsiteX360" fmla="*/ 302859 w 418659"/>
                <a:gd name="connsiteY360" fmla="*/ 403460 h 411060"/>
                <a:gd name="connsiteX361" fmla="*/ 299064 w 418659"/>
                <a:gd name="connsiteY361" fmla="*/ 407260 h 411060"/>
                <a:gd name="connsiteX362" fmla="*/ 298093 w 418659"/>
                <a:gd name="connsiteY362" fmla="*/ 410129 h 411060"/>
                <a:gd name="connsiteX363" fmla="*/ 292401 w 418659"/>
                <a:gd name="connsiteY363" fmla="*/ 411060 h 411060"/>
                <a:gd name="connsiteX364" fmla="*/ 291464 w 418659"/>
                <a:gd name="connsiteY364" fmla="*/ 411060 h 411060"/>
                <a:gd name="connsiteX365" fmla="*/ 288601 w 418659"/>
                <a:gd name="connsiteY365" fmla="*/ 411060 h 411060"/>
                <a:gd name="connsiteX366" fmla="*/ 286698 w 418659"/>
                <a:gd name="connsiteY366" fmla="*/ 409163 h 411060"/>
                <a:gd name="connsiteX367" fmla="*/ 284806 w 418659"/>
                <a:gd name="connsiteY367" fmla="*/ 407260 h 411060"/>
                <a:gd name="connsiteX368" fmla="*/ 282903 w 418659"/>
                <a:gd name="connsiteY368" fmla="*/ 407260 h 411060"/>
                <a:gd name="connsiteX369" fmla="*/ 278177 w 418659"/>
                <a:gd name="connsiteY369" fmla="*/ 406324 h 411060"/>
                <a:gd name="connsiteX370" fmla="*/ 276274 w 418659"/>
                <a:gd name="connsiteY370" fmla="*/ 403460 h 411060"/>
                <a:gd name="connsiteX371" fmla="*/ 276274 w 418659"/>
                <a:gd name="connsiteY371" fmla="*/ 402534 h 411060"/>
                <a:gd name="connsiteX372" fmla="*/ 274377 w 418659"/>
                <a:gd name="connsiteY372" fmla="*/ 401568 h 411060"/>
                <a:gd name="connsiteX373" fmla="*/ 273411 w 418659"/>
                <a:gd name="connsiteY373" fmla="*/ 401568 h 411060"/>
                <a:gd name="connsiteX374" fmla="*/ 273411 w 418659"/>
                <a:gd name="connsiteY374" fmla="*/ 403460 h 411060"/>
                <a:gd name="connsiteX375" fmla="*/ 268679 w 418659"/>
                <a:gd name="connsiteY375" fmla="*/ 401568 h 411060"/>
                <a:gd name="connsiteX376" fmla="*/ 268679 w 418659"/>
                <a:gd name="connsiteY376" fmla="*/ 401568 h 411060"/>
                <a:gd name="connsiteX377" fmla="*/ 269611 w 418659"/>
                <a:gd name="connsiteY377" fmla="*/ 398734 h 411060"/>
                <a:gd name="connsiteX378" fmla="*/ 270582 w 418659"/>
                <a:gd name="connsiteY378" fmla="*/ 388271 h 411060"/>
                <a:gd name="connsiteX379" fmla="*/ 267708 w 418659"/>
                <a:gd name="connsiteY379" fmla="*/ 385447 h 411060"/>
                <a:gd name="connsiteX380" fmla="*/ 269611 w 418659"/>
                <a:gd name="connsiteY380" fmla="*/ 379744 h 411060"/>
                <a:gd name="connsiteX381" fmla="*/ 267708 w 418659"/>
                <a:gd name="connsiteY381" fmla="*/ 375949 h 411060"/>
                <a:gd name="connsiteX382" fmla="*/ 265816 w 418659"/>
                <a:gd name="connsiteY382" fmla="*/ 373091 h 411060"/>
                <a:gd name="connsiteX383" fmla="*/ 265816 w 418659"/>
                <a:gd name="connsiteY383" fmla="*/ 372149 h 411060"/>
                <a:gd name="connsiteX384" fmla="*/ 264884 w 418659"/>
                <a:gd name="connsiteY384" fmla="*/ 369301 h 411060"/>
                <a:gd name="connsiteX385" fmla="*/ 262982 w 418659"/>
                <a:gd name="connsiteY385" fmla="*/ 367403 h 411060"/>
                <a:gd name="connsiteX386" fmla="*/ 261090 w 418659"/>
                <a:gd name="connsiteY386" fmla="*/ 366457 h 411060"/>
                <a:gd name="connsiteX387" fmla="*/ 260114 w 418659"/>
                <a:gd name="connsiteY387" fmla="*/ 362657 h 411060"/>
                <a:gd name="connsiteX388" fmla="*/ 258211 w 418659"/>
                <a:gd name="connsiteY388" fmla="*/ 361706 h 411060"/>
                <a:gd name="connsiteX389" fmla="*/ 256319 w 418659"/>
                <a:gd name="connsiteY389" fmla="*/ 358857 h 411060"/>
                <a:gd name="connsiteX390" fmla="*/ 255387 w 418659"/>
                <a:gd name="connsiteY390" fmla="*/ 356960 h 411060"/>
                <a:gd name="connsiteX391" fmla="*/ 253490 w 418659"/>
                <a:gd name="connsiteY391" fmla="*/ 354106 h 411060"/>
                <a:gd name="connsiteX392" fmla="*/ 250621 w 418659"/>
                <a:gd name="connsiteY392" fmla="*/ 355062 h 411060"/>
                <a:gd name="connsiteX393" fmla="*/ 240198 w 418659"/>
                <a:gd name="connsiteY393" fmla="*/ 356008 h 411060"/>
                <a:gd name="connsiteX394" fmla="*/ 228803 w 418659"/>
                <a:gd name="connsiteY394" fmla="*/ 360755 h 411060"/>
                <a:gd name="connsiteX395" fmla="*/ 225003 w 418659"/>
                <a:gd name="connsiteY395" fmla="*/ 359808 h 411060"/>
                <a:gd name="connsiteX396" fmla="*/ 223110 w 418659"/>
                <a:gd name="connsiteY396" fmla="*/ 360755 h 411060"/>
                <a:gd name="connsiteX397" fmla="*/ 221208 w 418659"/>
                <a:gd name="connsiteY397" fmla="*/ 360755 h 411060"/>
                <a:gd name="connsiteX398" fmla="*/ 218344 w 418659"/>
                <a:gd name="connsiteY398" fmla="*/ 361706 h 411060"/>
                <a:gd name="connsiteX399" fmla="*/ 211715 w 418659"/>
                <a:gd name="connsiteY399" fmla="*/ 362657 h 411060"/>
                <a:gd name="connsiteX400" fmla="*/ 209813 w 418659"/>
                <a:gd name="connsiteY400" fmla="*/ 361706 h 411060"/>
                <a:gd name="connsiteX401" fmla="*/ 202218 w 418659"/>
                <a:gd name="connsiteY401" fmla="*/ 357906 h 411060"/>
                <a:gd name="connsiteX402" fmla="*/ 201247 w 418659"/>
                <a:gd name="connsiteY402" fmla="*/ 356960 h 411060"/>
                <a:gd name="connsiteX403" fmla="*/ 203149 w 418659"/>
                <a:gd name="connsiteY403" fmla="*/ 347467 h 411060"/>
                <a:gd name="connsiteX404" fmla="*/ 207916 w 418659"/>
                <a:gd name="connsiteY404" fmla="*/ 338921 h 411060"/>
                <a:gd name="connsiteX405" fmla="*/ 211715 w 418659"/>
                <a:gd name="connsiteY405" fmla="*/ 334170 h 411060"/>
                <a:gd name="connsiteX406" fmla="*/ 212642 w 418659"/>
                <a:gd name="connsiteY406" fmla="*/ 327526 h 411060"/>
                <a:gd name="connsiteX407" fmla="*/ 209813 w 418659"/>
                <a:gd name="connsiteY407" fmla="*/ 325624 h 411060"/>
                <a:gd name="connsiteX408" fmla="*/ 201247 w 418659"/>
                <a:gd name="connsiteY408" fmla="*/ 318980 h 411060"/>
                <a:gd name="connsiteX409" fmla="*/ 197452 w 418659"/>
                <a:gd name="connsiteY409" fmla="*/ 316131 h 411060"/>
                <a:gd name="connsiteX410" fmla="*/ 197452 w 418659"/>
                <a:gd name="connsiteY410" fmla="*/ 313283 h 411060"/>
                <a:gd name="connsiteX411" fmla="*/ 197452 w 418659"/>
                <a:gd name="connsiteY411" fmla="*/ 305688 h 411060"/>
                <a:gd name="connsiteX412" fmla="*/ 191755 w 418659"/>
                <a:gd name="connsiteY412" fmla="*/ 299991 h 411060"/>
                <a:gd name="connsiteX413" fmla="*/ 190823 w 418659"/>
                <a:gd name="connsiteY413" fmla="*/ 300942 h 411060"/>
                <a:gd name="connsiteX414" fmla="*/ 189857 w 418659"/>
                <a:gd name="connsiteY414" fmla="*/ 301888 h 411060"/>
                <a:gd name="connsiteX415" fmla="*/ 179429 w 418659"/>
                <a:gd name="connsiteY415" fmla="*/ 306634 h 411060"/>
                <a:gd name="connsiteX416" fmla="*/ 160444 w 418659"/>
                <a:gd name="connsiteY416" fmla="*/ 302839 h 411060"/>
                <a:gd name="connsiteX417" fmla="*/ 159473 w 418659"/>
                <a:gd name="connsiteY417" fmla="*/ 301888 h 411060"/>
                <a:gd name="connsiteX418" fmla="*/ 156649 w 418659"/>
                <a:gd name="connsiteY418" fmla="*/ 299991 h 411060"/>
                <a:gd name="connsiteX419" fmla="*/ 155673 w 418659"/>
                <a:gd name="connsiteY419" fmla="*/ 299039 h 411060"/>
                <a:gd name="connsiteX420" fmla="*/ 152849 w 418659"/>
                <a:gd name="connsiteY420" fmla="*/ 296196 h 411060"/>
                <a:gd name="connsiteX421" fmla="*/ 151878 w 418659"/>
                <a:gd name="connsiteY421" fmla="*/ 296196 h 411060"/>
                <a:gd name="connsiteX422" fmla="*/ 149049 w 418659"/>
                <a:gd name="connsiteY422" fmla="*/ 294293 h 411060"/>
                <a:gd name="connsiteX423" fmla="*/ 146181 w 418659"/>
                <a:gd name="connsiteY423" fmla="*/ 292396 h 411060"/>
                <a:gd name="connsiteX424" fmla="*/ 143351 w 418659"/>
                <a:gd name="connsiteY424" fmla="*/ 288601 h 411060"/>
                <a:gd name="connsiteX425" fmla="*/ 138586 w 418659"/>
                <a:gd name="connsiteY425" fmla="*/ 281952 h 411060"/>
                <a:gd name="connsiteX426" fmla="*/ 134785 w 418659"/>
                <a:gd name="connsiteY426" fmla="*/ 280050 h 411060"/>
                <a:gd name="connsiteX427" fmla="*/ 130991 w 418659"/>
                <a:gd name="connsiteY427" fmla="*/ 275304 h 411060"/>
                <a:gd name="connsiteX428" fmla="*/ 125293 w 418659"/>
                <a:gd name="connsiteY428" fmla="*/ 265811 h 411060"/>
                <a:gd name="connsiteX429" fmla="*/ 121498 w 418659"/>
                <a:gd name="connsiteY429" fmla="*/ 261060 h 411060"/>
                <a:gd name="connsiteX430" fmla="*/ 108201 w 418659"/>
                <a:gd name="connsiteY430" fmla="*/ 241124 h 411060"/>
                <a:gd name="connsiteX431" fmla="*/ 104406 w 418659"/>
                <a:gd name="connsiteY431" fmla="*/ 239226 h 411060"/>
                <a:gd name="connsiteX432" fmla="*/ 99675 w 418659"/>
                <a:gd name="connsiteY432" fmla="*/ 238295 h 411060"/>
                <a:gd name="connsiteX433" fmla="*/ 93977 w 418659"/>
                <a:gd name="connsiteY433" fmla="*/ 236398 h 411060"/>
                <a:gd name="connsiteX434" fmla="*/ 93011 w 418659"/>
                <a:gd name="connsiteY434" fmla="*/ 235427 h 411060"/>
                <a:gd name="connsiteX435" fmla="*/ 83519 w 418659"/>
                <a:gd name="connsiteY435" fmla="*/ 231632 h 411060"/>
                <a:gd name="connsiteX436" fmla="*/ 81656 w 418659"/>
                <a:gd name="connsiteY436" fmla="*/ 230695 h 411060"/>
                <a:gd name="connsiteX437" fmla="*/ 80685 w 418659"/>
                <a:gd name="connsiteY437" fmla="*/ 229729 h 411060"/>
                <a:gd name="connsiteX438" fmla="*/ 79759 w 418659"/>
                <a:gd name="connsiteY438" fmla="*/ 228798 h 411060"/>
                <a:gd name="connsiteX439" fmla="*/ 71188 w 418659"/>
                <a:gd name="connsiteY439" fmla="*/ 221203 h 411060"/>
                <a:gd name="connsiteX440" fmla="*/ 60769 w 418659"/>
                <a:gd name="connsiteY440" fmla="*/ 222134 h 411060"/>
                <a:gd name="connsiteX441" fmla="*/ 44608 w 418659"/>
                <a:gd name="connsiteY441" fmla="*/ 216437 h 411060"/>
                <a:gd name="connsiteX442" fmla="*/ 43677 w 418659"/>
                <a:gd name="connsiteY442" fmla="*/ 215510 h 411060"/>
                <a:gd name="connsiteX443" fmla="*/ 41779 w 418659"/>
                <a:gd name="connsiteY443" fmla="*/ 212642 h 411060"/>
                <a:gd name="connsiteX444" fmla="*/ 35111 w 418659"/>
                <a:gd name="connsiteY444" fmla="*/ 213608 h 411060"/>
                <a:gd name="connsiteX445" fmla="*/ 30384 w 418659"/>
                <a:gd name="connsiteY445" fmla="*/ 209808 h 411060"/>
                <a:gd name="connsiteX446" fmla="*/ 18024 w 418659"/>
                <a:gd name="connsiteY446" fmla="*/ 208842 h 411060"/>
                <a:gd name="connsiteX447" fmla="*/ 18024 w 418659"/>
                <a:gd name="connsiteY447" fmla="*/ 202213 h 411060"/>
                <a:gd name="connsiteX448" fmla="*/ 18024 w 418659"/>
                <a:gd name="connsiteY448" fmla="*/ 201247 h 411060"/>
                <a:gd name="connsiteX449" fmla="*/ 19921 w 418659"/>
                <a:gd name="connsiteY449" fmla="*/ 198418 h 411060"/>
                <a:gd name="connsiteX450" fmla="*/ 19921 w 418659"/>
                <a:gd name="connsiteY450" fmla="*/ 195550 h 411060"/>
                <a:gd name="connsiteX451" fmla="*/ 17092 w 418659"/>
                <a:gd name="connsiteY451" fmla="*/ 190814 h 411060"/>
                <a:gd name="connsiteX452" fmla="*/ 6629 w 418659"/>
                <a:gd name="connsiteY452" fmla="*/ 190814 h 411060"/>
                <a:gd name="connsiteX453" fmla="*/ 0 w 418659"/>
                <a:gd name="connsiteY453" fmla="*/ 173731 h 411060"/>
                <a:gd name="connsiteX454" fmla="*/ 931 w 418659"/>
                <a:gd name="connsiteY454" fmla="*/ 172765 h 411060"/>
                <a:gd name="connsiteX455" fmla="*/ 3800 w 418659"/>
                <a:gd name="connsiteY455" fmla="*/ 171829 h 411060"/>
                <a:gd name="connsiteX456" fmla="*/ 5697 w 418659"/>
                <a:gd name="connsiteY456" fmla="*/ 170863 h 411060"/>
                <a:gd name="connsiteX457" fmla="*/ 10429 w 418659"/>
                <a:gd name="connsiteY457" fmla="*/ 169936 h 411060"/>
                <a:gd name="connsiteX458" fmla="*/ 11395 w 418659"/>
                <a:gd name="connsiteY458" fmla="*/ 168965 h 411060"/>
                <a:gd name="connsiteX459" fmla="*/ 13292 w 418659"/>
                <a:gd name="connsiteY459" fmla="*/ 168034 h 411060"/>
                <a:gd name="connsiteX460" fmla="*/ 23716 w 418659"/>
                <a:gd name="connsiteY460" fmla="*/ 160439 h 411060"/>
                <a:gd name="connsiteX461" fmla="*/ 31316 w 418659"/>
                <a:gd name="connsiteY461" fmla="*/ 152839 h 411060"/>
                <a:gd name="connsiteX462" fmla="*/ 26594 w 418659"/>
                <a:gd name="connsiteY462" fmla="*/ 116762 h 41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</a:cxnLst>
              <a:rect l="l" t="t" r="r" b="b"/>
              <a:pathLst>
                <a:path w="418659" h="411060">
                  <a:moveTo>
                    <a:pt x="22790" y="112967"/>
                  </a:moveTo>
                  <a:lnTo>
                    <a:pt x="24687" y="110114"/>
                  </a:lnTo>
                  <a:lnTo>
                    <a:pt x="25618" y="108221"/>
                  </a:lnTo>
                  <a:lnTo>
                    <a:pt x="26594" y="105367"/>
                  </a:lnTo>
                  <a:lnTo>
                    <a:pt x="28482" y="103475"/>
                  </a:lnTo>
                  <a:lnTo>
                    <a:pt x="29418" y="103475"/>
                  </a:lnTo>
                  <a:lnTo>
                    <a:pt x="33208" y="102519"/>
                  </a:lnTo>
                  <a:lnTo>
                    <a:pt x="36082" y="100621"/>
                  </a:lnTo>
                  <a:lnTo>
                    <a:pt x="36082" y="99675"/>
                  </a:lnTo>
                  <a:lnTo>
                    <a:pt x="37013" y="97772"/>
                  </a:lnTo>
                  <a:lnTo>
                    <a:pt x="40813" y="95875"/>
                  </a:lnTo>
                  <a:lnTo>
                    <a:pt x="45579" y="96826"/>
                  </a:lnTo>
                  <a:lnTo>
                    <a:pt x="48408" y="97772"/>
                  </a:lnTo>
                  <a:lnTo>
                    <a:pt x="50306" y="99675"/>
                  </a:lnTo>
                  <a:lnTo>
                    <a:pt x="51272" y="99675"/>
                  </a:lnTo>
                  <a:lnTo>
                    <a:pt x="51272" y="99675"/>
                  </a:lnTo>
                  <a:lnTo>
                    <a:pt x="52203" y="97772"/>
                  </a:lnTo>
                  <a:lnTo>
                    <a:pt x="54100" y="94924"/>
                  </a:lnTo>
                  <a:lnTo>
                    <a:pt x="56003" y="92080"/>
                  </a:lnTo>
                  <a:lnTo>
                    <a:pt x="56003" y="92080"/>
                  </a:lnTo>
                  <a:lnTo>
                    <a:pt x="57900" y="89231"/>
                  </a:lnTo>
                  <a:lnTo>
                    <a:pt x="57900" y="87329"/>
                  </a:lnTo>
                  <a:lnTo>
                    <a:pt x="59803" y="81631"/>
                  </a:lnTo>
                  <a:lnTo>
                    <a:pt x="59803" y="80685"/>
                  </a:lnTo>
                  <a:lnTo>
                    <a:pt x="64569" y="81631"/>
                  </a:lnTo>
                  <a:lnTo>
                    <a:pt x="66461" y="81631"/>
                  </a:lnTo>
                  <a:lnTo>
                    <a:pt x="74061" y="83529"/>
                  </a:lnTo>
                  <a:lnTo>
                    <a:pt x="77856" y="85431"/>
                  </a:lnTo>
                  <a:lnTo>
                    <a:pt x="79759" y="87329"/>
                  </a:lnTo>
                  <a:lnTo>
                    <a:pt x="81656" y="89231"/>
                  </a:lnTo>
                  <a:lnTo>
                    <a:pt x="82582" y="89231"/>
                  </a:lnTo>
                  <a:lnTo>
                    <a:pt x="86383" y="88280"/>
                  </a:lnTo>
                  <a:lnTo>
                    <a:pt x="87314" y="88280"/>
                  </a:lnTo>
                  <a:lnTo>
                    <a:pt x="89211" y="87329"/>
                  </a:lnTo>
                  <a:lnTo>
                    <a:pt x="88285" y="80685"/>
                  </a:lnTo>
                  <a:lnTo>
                    <a:pt x="85416" y="78783"/>
                  </a:lnTo>
                  <a:lnTo>
                    <a:pt x="82582" y="74988"/>
                  </a:lnTo>
                  <a:lnTo>
                    <a:pt x="81656" y="74037"/>
                  </a:lnTo>
                  <a:lnTo>
                    <a:pt x="80685" y="73090"/>
                  </a:lnTo>
                  <a:lnTo>
                    <a:pt x="80685" y="73090"/>
                  </a:lnTo>
                  <a:lnTo>
                    <a:pt x="79759" y="72134"/>
                  </a:lnTo>
                  <a:lnTo>
                    <a:pt x="77856" y="70242"/>
                  </a:lnTo>
                  <a:lnTo>
                    <a:pt x="77856" y="66442"/>
                  </a:lnTo>
                  <a:lnTo>
                    <a:pt x="78788" y="59793"/>
                  </a:lnTo>
                  <a:lnTo>
                    <a:pt x="76890" y="57896"/>
                  </a:lnTo>
                  <a:lnTo>
                    <a:pt x="78788" y="55047"/>
                  </a:lnTo>
                  <a:lnTo>
                    <a:pt x="81656" y="52198"/>
                  </a:lnTo>
                  <a:lnTo>
                    <a:pt x="81656" y="50301"/>
                  </a:lnTo>
                  <a:lnTo>
                    <a:pt x="79759" y="49355"/>
                  </a:lnTo>
                  <a:lnTo>
                    <a:pt x="78788" y="48398"/>
                  </a:lnTo>
                  <a:lnTo>
                    <a:pt x="78788" y="47452"/>
                  </a:lnTo>
                  <a:lnTo>
                    <a:pt x="81656" y="42706"/>
                  </a:lnTo>
                  <a:lnTo>
                    <a:pt x="82582" y="39857"/>
                  </a:lnTo>
                  <a:lnTo>
                    <a:pt x="83519" y="38906"/>
                  </a:lnTo>
                  <a:lnTo>
                    <a:pt x="85416" y="34160"/>
                  </a:lnTo>
                  <a:lnTo>
                    <a:pt x="87314" y="31311"/>
                  </a:lnTo>
                  <a:lnTo>
                    <a:pt x="89211" y="29409"/>
                  </a:lnTo>
                  <a:lnTo>
                    <a:pt x="90177" y="28462"/>
                  </a:lnTo>
                  <a:lnTo>
                    <a:pt x="92080" y="26565"/>
                  </a:lnTo>
                  <a:lnTo>
                    <a:pt x="93977" y="25613"/>
                  </a:lnTo>
                  <a:lnTo>
                    <a:pt x="96806" y="24662"/>
                  </a:lnTo>
                  <a:lnTo>
                    <a:pt x="99675" y="23716"/>
                  </a:lnTo>
                  <a:lnTo>
                    <a:pt x="103475" y="21814"/>
                  </a:lnTo>
                  <a:lnTo>
                    <a:pt x="105372" y="19916"/>
                  </a:lnTo>
                  <a:lnTo>
                    <a:pt x="112001" y="19916"/>
                  </a:lnTo>
                  <a:lnTo>
                    <a:pt x="113903" y="18970"/>
                  </a:lnTo>
                  <a:lnTo>
                    <a:pt x="113903" y="18970"/>
                  </a:lnTo>
                  <a:lnTo>
                    <a:pt x="114870" y="18019"/>
                  </a:lnTo>
                  <a:lnTo>
                    <a:pt x="117698" y="18019"/>
                  </a:lnTo>
                  <a:lnTo>
                    <a:pt x="119596" y="18970"/>
                  </a:lnTo>
                  <a:lnTo>
                    <a:pt x="121498" y="18970"/>
                  </a:lnTo>
                  <a:lnTo>
                    <a:pt x="125293" y="18019"/>
                  </a:lnTo>
                  <a:lnTo>
                    <a:pt x="126264" y="15170"/>
                  </a:lnTo>
                  <a:lnTo>
                    <a:pt x="126264" y="13273"/>
                  </a:lnTo>
                  <a:lnTo>
                    <a:pt x="128162" y="12321"/>
                  </a:lnTo>
                  <a:lnTo>
                    <a:pt x="129093" y="12321"/>
                  </a:lnTo>
                  <a:lnTo>
                    <a:pt x="134785" y="13273"/>
                  </a:lnTo>
                  <a:lnTo>
                    <a:pt x="135757" y="12321"/>
                  </a:lnTo>
                  <a:lnTo>
                    <a:pt x="134785" y="12321"/>
                  </a:lnTo>
                  <a:lnTo>
                    <a:pt x="136688" y="8526"/>
                  </a:lnTo>
                  <a:lnTo>
                    <a:pt x="138586" y="6629"/>
                  </a:lnTo>
                  <a:lnTo>
                    <a:pt x="136688" y="3790"/>
                  </a:lnTo>
                  <a:lnTo>
                    <a:pt x="138586" y="2829"/>
                  </a:lnTo>
                  <a:lnTo>
                    <a:pt x="140488" y="927"/>
                  </a:lnTo>
                  <a:lnTo>
                    <a:pt x="143351" y="0"/>
                  </a:lnTo>
                  <a:lnTo>
                    <a:pt x="146181" y="927"/>
                  </a:lnTo>
                  <a:lnTo>
                    <a:pt x="148083" y="2829"/>
                  </a:lnTo>
                  <a:lnTo>
                    <a:pt x="150946" y="2829"/>
                  </a:lnTo>
                  <a:lnTo>
                    <a:pt x="151878" y="4727"/>
                  </a:lnTo>
                  <a:lnTo>
                    <a:pt x="152849" y="5692"/>
                  </a:lnTo>
                  <a:lnTo>
                    <a:pt x="153775" y="6629"/>
                  </a:lnTo>
                  <a:lnTo>
                    <a:pt x="155673" y="8526"/>
                  </a:lnTo>
                  <a:lnTo>
                    <a:pt x="156649" y="9472"/>
                  </a:lnTo>
                  <a:lnTo>
                    <a:pt x="161375" y="9472"/>
                  </a:lnTo>
                  <a:lnTo>
                    <a:pt x="165170" y="10419"/>
                  </a:lnTo>
                  <a:lnTo>
                    <a:pt x="166146" y="10419"/>
                  </a:lnTo>
                  <a:lnTo>
                    <a:pt x="167068" y="10419"/>
                  </a:lnTo>
                  <a:lnTo>
                    <a:pt x="168970" y="8526"/>
                  </a:lnTo>
                  <a:lnTo>
                    <a:pt x="171834" y="6629"/>
                  </a:lnTo>
                  <a:lnTo>
                    <a:pt x="171834" y="5692"/>
                  </a:lnTo>
                  <a:lnTo>
                    <a:pt x="173736" y="3790"/>
                  </a:lnTo>
                  <a:lnTo>
                    <a:pt x="173736" y="1897"/>
                  </a:lnTo>
                  <a:lnTo>
                    <a:pt x="174662" y="927"/>
                  </a:lnTo>
                  <a:lnTo>
                    <a:pt x="177531" y="1897"/>
                  </a:lnTo>
                  <a:lnTo>
                    <a:pt x="178462" y="3790"/>
                  </a:lnTo>
                  <a:lnTo>
                    <a:pt x="184160" y="5692"/>
                  </a:lnTo>
                  <a:lnTo>
                    <a:pt x="187960" y="6629"/>
                  </a:lnTo>
                  <a:lnTo>
                    <a:pt x="191755" y="4727"/>
                  </a:lnTo>
                  <a:lnTo>
                    <a:pt x="196521" y="1897"/>
                  </a:lnTo>
                  <a:lnTo>
                    <a:pt x="197452" y="2829"/>
                  </a:lnTo>
                  <a:lnTo>
                    <a:pt x="198418" y="3790"/>
                  </a:lnTo>
                  <a:lnTo>
                    <a:pt x="198418" y="5692"/>
                  </a:lnTo>
                  <a:lnTo>
                    <a:pt x="200321" y="6629"/>
                  </a:lnTo>
                  <a:lnTo>
                    <a:pt x="202218" y="8526"/>
                  </a:lnTo>
                  <a:lnTo>
                    <a:pt x="203149" y="8526"/>
                  </a:lnTo>
                  <a:lnTo>
                    <a:pt x="205047" y="10419"/>
                  </a:lnTo>
                  <a:lnTo>
                    <a:pt x="208847" y="10419"/>
                  </a:lnTo>
                  <a:lnTo>
                    <a:pt x="208847" y="12321"/>
                  </a:lnTo>
                  <a:lnTo>
                    <a:pt x="210744" y="13273"/>
                  </a:lnTo>
                  <a:lnTo>
                    <a:pt x="212642" y="15170"/>
                  </a:lnTo>
                  <a:lnTo>
                    <a:pt x="213613" y="15170"/>
                  </a:lnTo>
                  <a:lnTo>
                    <a:pt x="217408" y="15170"/>
                  </a:lnTo>
                  <a:lnTo>
                    <a:pt x="219310" y="17067"/>
                  </a:lnTo>
                  <a:lnTo>
                    <a:pt x="219310" y="18019"/>
                  </a:lnTo>
                  <a:lnTo>
                    <a:pt x="219310" y="18970"/>
                  </a:lnTo>
                  <a:lnTo>
                    <a:pt x="219310" y="19916"/>
                  </a:lnTo>
                  <a:lnTo>
                    <a:pt x="222139" y="20868"/>
                  </a:lnTo>
                  <a:lnTo>
                    <a:pt x="240198" y="24662"/>
                  </a:lnTo>
                  <a:lnTo>
                    <a:pt x="243992" y="31311"/>
                  </a:lnTo>
                  <a:lnTo>
                    <a:pt x="243026" y="39857"/>
                  </a:lnTo>
                  <a:lnTo>
                    <a:pt x="240198" y="55047"/>
                  </a:lnTo>
                  <a:lnTo>
                    <a:pt x="238300" y="61695"/>
                  </a:lnTo>
                  <a:lnTo>
                    <a:pt x="240198" y="66442"/>
                  </a:lnTo>
                  <a:lnTo>
                    <a:pt x="241129" y="68339"/>
                  </a:lnTo>
                  <a:lnTo>
                    <a:pt x="242100" y="70242"/>
                  </a:lnTo>
                  <a:lnTo>
                    <a:pt x="245895" y="72134"/>
                  </a:lnTo>
                  <a:lnTo>
                    <a:pt x="255387" y="73090"/>
                  </a:lnTo>
                  <a:lnTo>
                    <a:pt x="259187" y="74988"/>
                  </a:lnTo>
                  <a:lnTo>
                    <a:pt x="261090" y="75934"/>
                  </a:lnTo>
                  <a:lnTo>
                    <a:pt x="267708" y="76885"/>
                  </a:lnTo>
                  <a:lnTo>
                    <a:pt x="270582" y="80685"/>
                  </a:lnTo>
                  <a:lnTo>
                    <a:pt x="281972" y="67388"/>
                  </a:lnTo>
                  <a:lnTo>
                    <a:pt x="285772" y="65496"/>
                  </a:lnTo>
                  <a:lnTo>
                    <a:pt x="289572" y="65496"/>
                  </a:lnTo>
                  <a:lnTo>
                    <a:pt x="292401" y="65496"/>
                  </a:lnTo>
                  <a:lnTo>
                    <a:pt x="295264" y="66442"/>
                  </a:lnTo>
                  <a:lnTo>
                    <a:pt x="302859" y="59793"/>
                  </a:lnTo>
                  <a:lnTo>
                    <a:pt x="306659" y="55998"/>
                  </a:lnTo>
                  <a:lnTo>
                    <a:pt x="308561" y="55047"/>
                  </a:lnTo>
                  <a:lnTo>
                    <a:pt x="314254" y="51252"/>
                  </a:lnTo>
                  <a:lnTo>
                    <a:pt x="316156" y="49355"/>
                  </a:lnTo>
                  <a:lnTo>
                    <a:pt x="317083" y="48398"/>
                  </a:lnTo>
                  <a:lnTo>
                    <a:pt x="318985" y="45554"/>
                  </a:lnTo>
                  <a:lnTo>
                    <a:pt x="320883" y="44603"/>
                  </a:lnTo>
                  <a:lnTo>
                    <a:pt x="332277" y="45554"/>
                  </a:lnTo>
                  <a:lnTo>
                    <a:pt x="333209" y="46506"/>
                  </a:lnTo>
                  <a:lnTo>
                    <a:pt x="364555" y="56949"/>
                  </a:lnTo>
                  <a:lnTo>
                    <a:pt x="392075" y="67388"/>
                  </a:lnTo>
                  <a:lnTo>
                    <a:pt x="397768" y="68339"/>
                  </a:lnTo>
                  <a:lnTo>
                    <a:pt x="400641" y="95875"/>
                  </a:lnTo>
                  <a:lnTo>
                    <a:pt x="401568" y="98724"/>
                  </a:lnTo>
                  <a:lnTo>
                    <a:pt x="407265" y="107270"/>
                  </a:lnTo>
                  <a:lnTo>
                    <a:pt x="408236" y="110114"/>
                  </a:lnTo>
                  <a:lnTo>
                    <a:pt x="409163" y="109167"/>
                  </a:lnTo>
                  <a:lnTo>
                    <a:pt x="418660" y="120562"/>
                  </a:lnTo>
                  <a:lnTo>
                    <a:pt x="411065" y="154741"/>
                  </a:lnTo>
                  <a:lnTo>
                    <a:pt x="413929" y="161370"/>
                  </a:lnTo>
                  <a:lnTo>
                    <a:pt x="415831" y="165170"/>
                  </a:lnTo>
                  <a:lnTo>
                    <a:pt x="415831" y="170863"/>
                  </a:lnTo>
                  <a:lnTo>
                    <a:pt x="413929" y="180360"/>
                  </a:lnTo>
                  <a:lnTo>
                    <a:pt x="412031" y="185126"/>
                  </a:lnTo>
                  <a:lnTo>
                    <a:pt x="411065" y="189852"/>
                  </a:lnTo>
                  <a:lnTo>
                    <a:pt x="411065" y="191755"/>
                  </a:lnTo>
                  <a:lnTo>
                    <a:pt x="411065" y="194618"/>
                  </a:lnTo>
                  <a:lnTo>
                    <a:pt x="410134" y="199345"/>
                  </a:lnTo>
                  <a:lnTo>
                    <a:pt x="410134" y="200316"/>
                  </a:lnTo>
                  <a:lnTo>
                    <a:pt x="401568" y="200316"/>
                  </a:lnTo>
                  <a:lnTo>
                    <a:pt x="400641" y="199345"/>
                  </a:lnTo>
                  <a:lnTo>
                    <a:pt x="399670" y="200316"/>
                  </a:lnTo>
                  <a:lnTo>
                    <a:pt x="406334" y="206940"/>
                  </a:lnTo>
                  <a:lnTo>
                    <a:pt x="407265" y="205047"/>
                  </a:lnTo>
                  <a:lnTo>
                    <a:pt x="404436" y="204116"/>
                  </a:lnTo>
                  <a:lnTo>
                    <a:pt x="407265" y="204116"/>
                  </a:lnTo>
                  <a:lnTo>
                    <a:pt x="407265" y="203145"/>
                  </a:lnTo>
                  <a:lnTo>
                    <a:pt x="408236" y="203145"/>
                  </a:lnTo>
                  <a:lnTo>
                    <a:pt x="407265" y="207916"/>
                  </a:lnTo>
                  <a:lnTo>
                    <a:pt x="407265" y="209808"/>
                  </a:lnTo>
                  <a:lnTo>
                    <a:pt x="406334" y="219301"/>
                  </a:lnTo>
                  <a:lnTo>
                    <a:pt x="403470" y="221203"/>
                  </a:lnTo>
                  <a:lnTo>
                    <a:pt x="395875" y="219301"/>
                  </a:lnTo>
                  <a:lnTo>
                    <a:pt x="394939" y="225003"/>
                  </a:lnTo>
                  <a:lnTo>
                    <a:pt x="395875" y="225929"/>
                  </a:lnTo>
                  <a:lnTo>
                    <a:pt x="399670" y="224037"/>
                  </a:lnTo>
                  <a:lnTo>
                    <a:pt x="403470" y="224037"/>
                  </a:lnTo>
                  <a:lnTo>
                    <a:pt x="403470" y="229729"/>
                  </a:lnTo>
                  <a:lnTo>
                    <a:pt x="402534" y="229729"/>
                  </a:lnTo>
                  <a:lnTo>
                    <a:pt x="400641" y="230695"/>
                  </a:lnTo>
                  <a:lnTo>
                    <a:pt x="400641" y="230695"/>
                  </a:lnTo>
                  <a:lnTo>
                    <a:pt x="396841" y="230695"/>
                  </a:lnTo>
                  <a:lnTo>
                    <a:pt x="395875" y="230695"/>
                  </a:lnTo>
                  <a:lnTo>
                    <a:pt x="394939" y="232598"/>
                  </a:lnTo>
                  <a:lnTo>
                    <a:pt x="394939" y="237324"/>
                  </a:lnTo>
                  <a:lnTo>
                    <a:pt x="395875" y="238295"/>
                  </a:lnTo>
                  <a:lnTo>
                    <a:pt x="399670" y="238295"/>
                  </a:lnTo>
                  <a:lnTo>
                    <a:pt x="402534" y="235427"/>
                  </a:lnTo>
                  <a:lnTo>
                    <a:pt x="407265" y="239226"/>
                  </a:lnTo>
                  <a:lnTo>
                    <a:pt x="402534" y="243993"/>
                  </a:lnTo>
                  <a:lnTo>
                    <a:pt x="398739" y="248719"/>
                  </a:lnTo>
                  <a:lnTo>
                    <a:pt x="397768" y="250621"/>
                  </a:lnTo>
                  <a:lnTo>
                    <a:pt x="394939" y="254416"/>
                  </a:lnTo>
                  <a:lnTo>
                    <a:pt x="394939" y="251568"/>
                  </a:lnTo>
                  <a:lnTo>
                    <a:pt x="393042" y="247773"/>
                  </a:lnTo>
                  <a:lnTo>
                    <a:pt x="390173" y="248719"/>
                  </a:lnTo>
                  <a:lnTo>
                    <a:pt x="389246" y="250621"/>
                  </a:lnTo>
                  <a:lnTo>
                    <a:pt x="392075" y="250621"/>
                  </a:lnTo>
                  <a:lnTo>
                    <a:pt x="393042" y="252519"/>
                  </a:lnTo>
                  <a:lnTo>
                    <a:pt x="391149" y="251568"/>
                  </a:lnTo>
                  <a:lnTo>
                    <a:pt x="387344" y="251568"/>
                  </a:lnTo>
                  <a:lnTo>
                    <a:pt x="386378" y="251568"/>
                  </a:lnTo>
                  <a:lnTo>
                    <a:pt x="385447" y="250621"/>
                  </a:lnTo>
                  <a:lnTo>
                    <a:pt x="383544" y="250621"/>
                  </a:lnTo>
                  <a:lnTo>
                    <a:pt x="381656" y="251568"/>
                  </a:lnTo>
                  <a:lnTo>
                    <a:pt x="381656" y="252519"/>
                  </a:lnTo>
                  <a:lnTo>
                    <a:pt x="381656" y="255367"/>
                  </a:lnTo>
                  <a:lnTo>
                    <a:pt x="377852" y="261060"/>
                  </a:lnTo>
                  <a:lnTo>
                    <a:pt x="373086" y="261060"/>
                  </a:lnTo>
                  <a:lnTo>
                    <a:pt x="374052" y="260114"/>
                  </a:lnTo>
                  <a:lnTo>
                    <a:pt x="372154" y="256314"/>
                  </a:lnTo>
                  <a:lnTo>
                    <a:pt x="370257" y="255367"/>
                  </a:lnTo>
                  <a:lnTo>
                    <a:pt x="371183" y="255367"/>
                  </a:lnTo>
                  <a:lnTo>
                    <a:pt x="371183" y="245875"/>
                  </a:lnTo>
                  <a:lnTo>
                    <a:pt x="374052" y="238295"/>
                  </a:lnTo>
                  <a:lnTo>
                    <a:pt x="370257" y="231632"/>
                  </a:lnTo>
                  <a:lnTo>
                    <a:pt x="362662" y="230695"/>
                  </a:lnTo>
                  <a:lnTo>
                    <a:pt x="359788" y="232598"/>
                  </a:lnTo>
                  <a:lnTo>
                    <a:pt x="354096" y="230695"/>
                  </a:lnTo>
                  <a:lnTo>
                    <a:pt x="350296" y="230695"/>
                  </a:lnTo>
                  <a:lnTo>
                    <a:pt x="347467" y="230695"/>
                  </a:lnTo>
                  <a:lnTo>
                    <a:pt x="341775" y="232598"/>
                  </a:lnTo>
                  <a:lnTo>
                    <a:pt x="339872" y="231632"/>
                  </a:lnTo>
                  <a:lnTo>
                    <a:pt x="338906" y="230695"/>
                  </a:lnTo>
                  <a:lnTo>
                    <a:pt x="337004" y="227832"/>
                  </a:lnTo>
                  <a:lnTo>
                    <a:pt x="335106" y="226900"/>
                  </a:lnTo>
                  <a:lnTo>
                    <a:pt x="335106" y="227832"/>
                  </a:lnTo>
                  <a:lnTo>
                    <a:pt x="336072" y="228798"/>
                  </a:lnTo>
                  <a:lnTo>
                    <a:pt x="337975" y="230695"/>
                  </a:lnTo>
                  <a:lnTo>
                    <a:pt x="339872" y="234495"/>
                  </a:lnTo>
                  <a:lnTo>
                    <a:pt x="344599" y="233529"/>
                  </a:lnTo>
                  <a:lnTo>
                    <a:pt x="345570" y="233529"/>
                  </a:lnTo>
                  <a:lnTo>
                    <a:pt x="352194" y="235427"/>
                  </a:lnTo>
                  <a:lnTo>
                    <a:pt x="354096" y="239226"/>
                  </a:lnTo>
                  <a:lnTo>
                    <a:pt x="357896" y="241124"/>
                  </a:lnTo>
                  <a:lnTo>
                    <a:pt x="355062" y="240193"/>
                  </a:lnTo>
                  <a:lnTo>
                    <a:pt x="356960" y="243026"/>
                  </a:lnTo>
                  <a:lnTo>
                    <a:pt x="358862" y="244919"/>
                  </a:lnTo>
                  <a:lnTo>
                    <a:pt x="354096" y="249665"/>
                  </a:lnTo>
                  <a:lnTo>
                    <a:pt x="354096" y="251568"/>
                  </a:lnTo>
                  <a:lnTo>
                    <a:pt x="355062" y="251568"/>
                  </a:lnTo>
                  <a:lnTo>
                    <a:pt x="354096" y="252519"/>
                  </a:lnTo>
                  <a:lnTo>
                    <a:pt x="351267" y="262016"/>
                  </a:lnTo>
                  <a:lnTo>
                    <a:pt x="349370" y="261060"/>
                  </a:lnTo>
                  <a:lnTo>
                    <a:pt x="348398" y="262962"/>
                  </a:lnTo>
                  <a:lnTo>
                    <a:pt x="346501" y="264860"/>
                  </a:lnTo>
                  <a:lnTo>
                    <a:pt x="346501" y="265811"/>
                  </a:lnTo>
                  <a:lnTo>
                    <a:pt x="344599" y="266762"/>
                  </a:lnTo>
                  <a:lnTo>
                    <a:pt x="336072" y="274357"/>
                  </a:lnTo>
                  <a:lnTo>
                    <a:pt x="338906" y="277206"/>
                  </a:lnTo>
                  <a:lnTo>
                    <a:pt x="335106" y="275304"/>
                  </a:lnTo>
                  <a:lnTo>
                    <a:pt x="330380" y="275304"/>
                  </a:lnTo>
                  <a:lnTo>
                    <a:pt x="327511" y="271509"/>
                  </a:lnTo>
                  <a:lnTo>
                    <a:pt x="327511" y="268655"/>
                  </a:lnTo>
                  <a:lnTo>
                    <a:pt x="325614" y="266762"/>
                  </a:lnTo>
                  <a:lnTo>
                    <a:pt x="324682" y="264860"/>
                  </a:lnTo>
                  <a:lnTo>
                    <a:pt x="321814" y="263909"/>
                  </a:lnTo>
                  <a:lnTo>
                    <a:pt x="317083" y="260114"/>
                  </a:lnTo>
                  <a:lnTo>
                    <a:pt x="316156" y="259163"/>
                  </a:lnTo>
                  <a:lnTo>
                    <a:pt x="314254" y="252519"/>
                  </a:lnTo>
                  <a:lnTo>
                    <a:pt x="313288" y="251568"/>
                  </a:lnTo>
                  <a:lnTo>
                    <a:pt x="316156" y="260114"/>
                  </a:lnTo>
                  <a:lnTo>
                    <a:pt x="316156" y="261060"/>
                  </a:lnTo>
                  <a:lnTo>
                    <a:pt x="317083" y="262962"/>
                  </a:lnTo>
                  <a:lnTo>
                    <a:pt x="318054" y="264860"/>
                  </a:lnTo>
                  <a:lnTo>
                    <a:pt x="319951" y="265811"/>
                  </a:lnTo>
                  <a:lnTo>
                    <a:pt x="320883" y="267709"/>
                  </a:lnTo>
                  <a:lnTo>
                    <a:pt x="321814" y="269611"/>
                  </a:lnTo>
                  <a:lnTo>
                    <a:pt x="324682" y="280050"/>
                  </a:lnTo>
                  <a:lnTo>
                    <a:pt x="327511" y="281006"/>
                  </a:lnTo>
                  <a:lnTo>
                    <a:pt x="324682" y="282898"/>
                  </a:lnTo>
                  <a:lnTo>
                    <a:pt x="324682" y="286698"/>
                  </a:lnTo>
                  <a:lnTo>
                    <a:pt x="324682" y="289547"/>
                  </a:lnTo>
                  <a:lnTo>
                    <a:pt x="326580" y="290498"/>
                  </a:lnTo>
                  <a:lnTo>
                    <a:pt x="327511" y="289547"/>
                  </a:lnTo>
                  <a:lnTo>
                    <a:pt x="328477" y="288601"/>
                  </a:lnTo>
                  <a:lnTo>
                    <a:pt x="329414" y="288601"/>
                  </a:lnTo>
                  <a:lnTo>
                    <a:pt x="333209" y="286698"/>
                  </a:lnTo>
                  <a:lnTo>
                    <a:pt x="332277" y="291445"/>
                  </a:lnTo>
                  <a:lnTo>
                    <a:pt x="333209" y="292396"/>
                  </a:lnTo>
                  <a:lnTo>
                    <a:pt x="327511" y="296196"/>
                  </a:lnTo>
                  <a:lnTo>
                    <a:pt x="330380" y="298093"/>
                  </a:lnTo>
                  <a:lnTo>
                    <a:pt x="337975" y="294293"/>
                  </a:lnTo>
                  <a:lnTo>
                    <a:pt x="338906" y="292396"/>
                  </a:lnTo>
                  <a:lnTo>
                    <a:pt x="338906" y="295244"/>
                  </a:lnTo>
                  <a:lnTo>
                    <a:pt x="337975" y="296196"/>
                  </a:lnTo>
                  <a:lnTo>
                    <a:pt x="337004" y="296196"/>
                  </a:lnTo>
                  <a:lnTo>
                    <a:pt x="337975" y="298093"/>
                  </a:lnTo>
                  <a:lnTo>
                    <a:pt x="338906" y="299991"/>
                  </a:lnTo>
                  <a:lnTo>
                    <a:pt x="338906" y="300942"/>
                  </a:lnTo>
                  <a:lnTo>
                    <a:pt x="337975" y="301888"/>
                  </a:lnTo>
                  <a:lnTo>
                    <a:pt x="341775" y="304742"/>
                  </a:lnTo>
                  <a:lnTo>
                    <a:pt x="336072" y="308537"/>
                  </a:lnTo>
                  <a:lnTo>
                    <a:pt x="328477" y="314234"/>
                  </a:lnTo>
                  <a:lnTo>
                    <a:pt x="328477" y="318980"/>
                  </a:lnTo>
                  <a:lnTo>
                    <a:pt x="328477" y="319932"/>
                  </a:lnTo>
                  <a:lnTo>
                    <a:pt x="329414" y="320878"/>
                  </a:lnTo>
                  <a:lnTo>
                    <a:pt x="330380" y="320878"/>
                  </a:lnTo>
                  <a:lnTo>
                    <a:pt x="332277" y="320878"/>
                  </a:lnTo>
                  <a:lnTo>
                    <a:pt x="336072" y="325624"/>
                  </a:lnTo>
                  <a:lnTo>
                    <a:pt x="336072" y="332272"/>
                  </a:lnTo>
                  <a:lnTo>
                    <a:pt x="333209" y="334170"/>
                  </a:lnTo>
                  <a:lnTo>
                    <a:pt x="331306" y="337019"/>
                  </a:lnTo>
                  <a:lnTo>
                    <a:pt x="333209" y="337970"/>
                  </a:lnTo>
                  <a:lnTo>
                    <a:pt x="331306" y="338921"/>
                  </a:lnTo>
                  <a:lnTo>
                    <a:pt x="332277" y="345565"/>
                  </a:lnTo>
                  <a:lnTo>
                    <a:pt x="329414" y="346516"/>
                  </a:lnTo>
                  <a:lnTo>
                    <a:pt x="326580" y="347467"/>
                  </a:lnTo>
                  <a:lnTo>
                    <a:pt x="325614" y="348413"/>
                  </a:lnTo>
                  <a:lnTo>
                    <a:pt x="325614" y="352213"/>
                  </a:lnTo>
                  <a:lnTo>
                    <a:pt x="327511" y="352213"/>
                  </a:lnTo>
                  <a:lnTo>
                    <a:pt x="328477" y="355062"/>
                  </a:lnTo>
                  <a:lnTo>
                    <a:pt x="328477" y="355062"/>
                  </a:lnTo>
                  <a:lnTo>
                    <a:pt x="327511" y="355062"/>
                  </a:lnTo>
                  <a:lnTo>
                    <a:pt x="326580" y="354106"/>
                  </a:lnTo>
                  <a:lnTo>
                    <a:pt x="324682" y="355062"/>
                  </a:lnTo>
                  <a:lnTo>
                    <a:pt x="324682" y="356008"/>
                  </a:lnTo>
                  <a:lnTo>
                    <a:pt x="323712" y="357906"/>
                  </a:lnTo>
                  <a:lnTo>
                    <a:pt x="323712" y="361706"/>
                  </a:lnTo>
                  <a:lnTo>
                    <a:pt x="329414" y="364554"/>
                  </a:lnTo>
                  <a:lnTo>
                    <a:pt x="332277" y="370252"/>
                  </a:lnTo>
                  <a:lnTo>
                    <a:pt x="337975" y="373091"/>
                  </a:lnTo>
                  <a:lnTo>
                    <a:pt x="337004" y="375949"/>
                  </a:lnTo>
                  <a:lnTo>
                    <a:pt x="338906" y="376881"/>
                  </a:lnTo>
                  <a:lnTo>
                    <a:pt x="338906" y="377847"/>
                  </a:lnTo>
                  <a:lnTo>
                    <a:pt x="338906" y="379744"/>
                  </a:lnTo>
                  <a:lnTo>
                    <a:pt x="337975" y="381647"/>
                  </a:lnTo>
                  <a:lnTo>
                    <a:pt x="335106" y="383544"/>
                  </a:lnTo>
                  <a:lnTo>
                    <a:pt x="328477" y="384471"/>
                  </a:lnTo>
                  <a:lnTo>
                    <a:pt x="326580" y="386373"/>
                  </a:lnTo>
                  <a:lnTo>
                    <a:pt x="324682" y="388271"/>
                  </a:lnTo>
                  <a:lnTo>
                    <a:pt x="322785" y="387339"/>
                  </a:lnTo>
                  <a:lnTo>
                    <a:pt x="320883" y="386373"/>
                  </a:lnTo>
                  <a:lnTo>
                    <a:pt x="320883" y="384471"/>
                  </a:lnTo>
                  <a:lnTo>
                    <a:pt x="315185" y="384471"/>
                  </a:lnTo>
                  <a:lnTo>
                    <a:pt x="314254" y="385447"/>
                  </a:lnTo>
                  <a:lnTo>
                    <a:pt x="314254" y="390173"/>
                  </a:lnTo>
                  <a:lnTo>
                    <a:pt x="309488" y="393968"/>
                  </a:lnTo>
                  <a:lnTo>
                    <a:pt x="309488" y="393041"/>
                  </a:lnTo>
                  <a:lnTo>
                    <a:pt x="307590" y="393041"/>
                  </a:lnTo>
                  <a:lnTo>
                    <a:pt x="304761" y="393968"/>
                  </a:lnTo>
                  <a:lnTo>
                    <a:pt x="304761" y="395865"/>
                  </a:lnTo>
                  <a:lnTo>
                    <a:pt x="304761" y="398734"/>
                  </a:lnTo>
                  <a:lnTo>
                    <a:pt x="302859" y="403460"/>
                  </a:lnTo>
                  <a:lnTo>
                    <a:pt x="299064" y="407260"/>
                  </a:lnTo>
                  <a:lnTo>
                    <a:pt x="298093" y="410129"/>
                  </a:lnTo>
                  <a:lnTo>
                    <a:pt x="292401" y="411060"/>
                  </a:lnTo>
                  <a:lnTo>
                    <a:pt x="291464" y="411060"/>
                  </a:lnTo>
                  <a:lnTo>
                    <a:pt x="288601" y="411060"/>
                  </a:lnTo>
                  <a:lnTo>
                    <a:pt x="286698" y="409163"/>
                  </a:lnTo>
                  <a:lnTo>
                    <a:pt x="284806" y="407260"/>
                  </a:lnTo>
                  <a:lnTo>
                    <a:pt x="282903" y="407260"/>
                  </a:lnTo>
                  <a:lnTo>
                    <a:pt x="278177" y="406324"/>
                  </a:lnTo>
                  <a:lnTo>
                    <a:pt x="276274" y="403460"/>
                  </a:lnTo>
                  <a:lnTo>
                    <a:pt x="276274" y="402534"/>
                  </a:lnTo>
                  <a:lnTo>
                    <a:pt x="274377" y="401568"/>
                  </a:lnTo>
                  <a:lnTo>
                    <a:pt x="273411" y="401568"/>
                  </a:lnTo>
                  <a:lnTo>
                    <a:pt x="273411" y="403460"/>
                  </a:lnTo>
                  <a:lnTo>
                    <a:pt x="268679" y="401568"/>
                  </a:lnTo>
                  <a:lnTo>
                    <a:pt x="268679" y="401568"/>
                  </a:lnTo>
                  <a:lnTo>
                    <a:pt x="269611" y="398734"/>
                  </a:lnTo>
                  <a:lnTo>
                    <a:pt x="270582" y="388271"/>
                  </a:lnTo>
                  <a:lnTo>
                    <a:pt x="267708" y="385447"/>
                  </a:lnTo>
                  <a:lnTo>
                    <a:pt x="269611" y="379744"/>
                  </a:lnTo>
                  <a:lnTo>
                    <a:pt x="267708" y="375949"/>
                  </a:lnTo>
                  <a:lnTo>
                    <a:pt x="265816" y="373091"/>
                  </a:lnTo>
                  <a:lnTo>
                    <a:pt x="265816" y="372149"/>
                  </a:lnTo>
                  <a:lnTo>
                    <a:pt x="264884" y="369301"/>
                  </a:lnTo>
                  <a:lnTo>
                    <a:pt x="262982" y="367403"/>
                  </a:lnTo>
                  <a:lnTo>
                    <a:pt x="261090" y="366457"/>
                  </a:lnTo>
                  <a:lnTo>
                    <a:pt x="260114" y="362657"/>
                  </a:lnTo>
                  <a:lnTo>
                    <a:pt x="258211" y="361706"/>
                  </a:lnTo>
                  <a:lnTo>
                    <a:pt x="256319" y="358857"/>
                  </a:lnTo>
                  <a:lnTo>
                    <a:pt x="255387" y="356960"/>
                  </a:lnTo>
                  <a:lnTo>
                    <a:pt x="253490" y="354106"/>
                  </a:lnTo>
                  <a:lnTo>
                    <a:pt x="250621" y="355062"/>
                  </a:lnTo>
                  <a:lnTo>
                    <a:pt x="240198" y="356008"/>
                  </a:lnTo>
                  <a:lnTo>
                    <a:pt x="228803" y="360755"/>
                  </a:lnTo>
                  <a:lnTo>
                    <a:pt x="225003" y="359808"/>
                  </a:lnTo>
                  <a:lnTo>
                    <a:pt x="223110" y="360755"/>
                  </a:lnTo>
                  <a:lnTo>
                    <a:pt x="221208" y="360755"/>
                  </a:lnTo>
                  <a:lnTo>
                    <a:pt x="218344" y="361706"/>
                  </a:lnTo>
                  <a:lnTo>
                    <a:pt x="211715" y="362657"/>
                  </a:lnTo>
                  <a:lnTo>
                    <a:pt x="209813" y="361706"/>
                  </a:lnTo>
                  <a:lnTo>
                    <a:pt x="202218" y="357906"/>
                  </a:lnTo>
                  <a:lnTo>
                    <a:pt x="201247" y="356960"/>
                  </a:lnTo>
                  <a:lnTo>
                    <a:pt x="203149" y="347467"/>
                  </a:lnTo>
                  <a:lnTo>
                    <a:pt x="207916" y="338921"/>
                  </a:lnTo>
                  <a:lnTo>
                    <a:pt x="211715" y="334170"/>
                  </a:lnTo>
                  <a:lnTo>
                    <a:pt x="212642" y="327526"/>
                  </a:lnTo>
                  <a:lnTo>
                    <a:pt x="209813" y="325624"/>
                  </a:lnTo>
                  <a:lnTo>
                    <a:pt x="201247" y="318980"/>
                  </a:lnTo>
                  <a:lnTo>
                    <a:pt x="197452" y="316131"/>
                  </a:lnTo>
                  <a:lnTo>
                    <a:pt x="197452" y="313283"/>
                  </a:lnTo>
                  <a:lnTo>
                    <a:pt x="197452" y="305688"/>
                  </a:lnTo>
                  <a:lnTo>
                    <a:pt x="191755" y="299991"/>
                  </a:lnTo>
                  <a:lnTo>
                    <a:pt x="190823" y="300942"/>
                  </a:lnTo>
                  <a:lnTo>
                    <a:pt x="189857" y="301888"/>
                  </a:lnTo>
                  <a:lnTo>
                    <a:pt x="179429" y="306634"/>
                  </a:lnTo>
                  <a:lnTo>
                    <a:pt x="160444" y="302839"/>
                  </a:lnTo>
                  <a:lnTo>
                    <a:pt x="159473" y="301888"/>
                  </a:lnTo>
                  <a:lnTo>
                    <a:pt x="156649" y="299991"/>
                  </a:lnTo>
                  <a:lnTo>
                    <a:pt x="155673" y="299039"/>
                  </a:lnTo>
                  <a:lnTo>
                    <a:pt x="152849" y="296196"/>
                  </a:lnTo>
                  <a:lnTo>
                    <a:pt x="151878" y="296196"/>
                  </a:lnTo>
                  <a:lnTo>
                    <a:pt x="149049" y="294293"/>
                  </a:lnTo>
                  <a:lnTo>
                    <a:pt x="146181" y="292396"/>
                  </a:lnTo>
                  <a:lnTo>
                    <a:pt x="143351" y="288601"/>
                  </a:lnTo>
                  <a:lnTo>
                    <a:pt x="138586" y="281952"/>
                  </a:lnTo>
                  <a:lnTo>
                    <a:pt x="134785" y="280050"/>
                  </a:lnTo>
                  <a:lnTo>
                    <a:pt x="130991" y="275304"/>
                  </a:lnTo>
                  <a:lnTo>
                    <a:pt x="125293" y="265811"/>
                  </a:lnTo>
                  <a:lnTo>
                    <a:pt x="121498" y="261060"/>
                  </a:lnTo>
                  <a:lnTo>
                    <a:pt x="108201" y="241124"/>
                  </a:lnTo>
                  <a:lnTo>
                    <a:pt x="104406" y="239226"/>
                  </a:lnTo>
                  <a:lnTo>
                    <a:pt x="99675" y="238295"/>
                  </a:lnTo>
                  <a:lnTo>
                    <a:pt x="93977" y="236398"/>
                  </a:lnTo>
                  <a:lnTo>
                    <a:pt x="93011" y="235427"/>
                  </a:lnTo>
                  <a:lnTo>
                    <a:pt x="83519" y="231632"/>
                  </a:lnTo>
                  <a:lnTo>
                    <a:pt x="81656" y="230695"/>
                  </a:lnTo>
                  <a:lnTo>
                    <a:pt x="80685" y="229729"/>
                  </a:lnTo>
                  <a:lnTo>
                    <a:pt x="79759" y="228798"/>
                  </a:lnTo>
                  <a:lnTo>
                    <a:pt x="71188" y="221203"/>
                  </a:lnTo>
                  <a:lnTo>
                    <a:pt x="60769" y="222134"/>
                  </a:lnTo>
                  <a:lnTo>
                    <a:pt x="44608" y="216437"/>
                  </a:lnTo>
                  <a:lnTo>
                    <a:pt x="43677" y="215510"/>
                  </a:lnTo>
                  <a:lnTo>
                    <a:pt x="41779" y="212642"/>
                  </a:lnTo>
                  <a:lnTo>
                    <a:pt x="35111" y="213608"/>
                  </a:lnTo>
                  <a:lnTo>
                    <a:pt x="30384" y="209808"/>
                  </a:lnTo>
                  <a:lnTo>
                    <a:pt x="18024" y="208842"/>
                  </a:lnTo>
                  <a:lnTo>
                    <a:pt x="18024" y="202213"/>
                  </a:lnTo>
                  <a:lnTo>
                    <a:pt x="18024" y="201247"/>
                  </a:lnTo>
                  <a:lnTo>
                    <a:pt x="19921" y="198418"/>
                  </a:lnTo>
                  <a:lnTo>
                    <a:pt x="19921" y="195550"/>
                  </a:lnTo>
                  <a:lnTo>
                    <a:pt x="17092" y="190814"/>
                  </a:lnTo>
                  <a:lnTo>
                    <a:pt x="6629" y="190814"/>
                  </a:lnTo>
                  <a:lnTo>
                    <a:pt x="0" y="173731"/>
                  </a:lnTo>
                  <a:lnTo>
                    <a:pt x="931" y="172765"/>
                  </a:lnTo>
                  <a:lnTo>
                    <a:pt x="3800" y="171829"/>
                  </a:lnTo>
                  <a:lnTo>
                    <a:pt x="5697" y="170863"/>
                  </a:lnTo>
                  <a:lnTo>
                    <a:pt x="10429" y="169936"/>
                  </a:lnTo>
                  <a:lnTo>
                    <a:pt x="11395" y="168965"/>
                  </a:lnTo>
                  <a:lnTo>
                    <a:pt x="13292" y="168034"/>
                  </a:lnTo>
                  <a:lnTo>
                    <a:pt x="23716" y="160439"/>
                  </a:lnTo>
                  <a:lnTo>
                    <a:pt x="31316" y="152839"/>
                  </a:lnTo>
                  <a:lnTo>
                    <a:pt x="26594" y="11676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8C569DA-E6F6-4AAA-AA87-3379DA425166}"/>
                </a:ext>
              </a:extLst>
            </p:cNvPr>
            <p:cNvSpPr/>
            <p:nvPr/>
          </p:nvSpPr>
          <p:spPr>
            <a:xfrm>
              <a:off x="5324847" y="4513384"/>
              <a:ext cx="412243" cy="353056"/>
            </a:xfrm>
            <a:custGeom>
              <a:avLst/>
              <a:gdLst>
                <a:gd name="connsiteX0" fmla="*/ 436758 w 436757"/>
                <a:gd name="connsiteY0" fmla="*/ 58852 h 374051"/>
                <a:gd name="connsiteX1" fmla="*/ 434855 w 436757"/>
                <a:gd name="connsiteY1" fmla="*/ 60749 h 374051"/>
                <a:gd name="connsiteX2" fmla="*/ 432958 w 436757"/>
                <a:gd name="connsiteY2" fmla="*/ 66451 h 374051"/>
                <a:gd name="connsiteX3" fmla="*/ 434855 w 436757"/>
                <a:gd name="connsiteY3" fmla="*/ 68344 h 374051"/>
                <a:gd name="connsiteX4" fmla="*/ 431992 w 436757"/>
                <a:gd name="connsiteY4" fmla="*/ 71212 h 374051"/>
                <a:gd name="connsiteX5" fmla="*/ 424392 w 436757"/>
                <a:gd name="connsiteY5" fmla="*/ 71212 h 374051"/>
                <a:gd name="connsiteX6" fmla="*/ 423461 w 436757"/>
                <a:gd name="connsiteY6" fmla="*/ 71212 h 374051"/>
                <a:gd name="connsiteX7" fmla="*/ 416797 w 436757"/>
                <a:gd name="connsiteY7" fmla="*/ 62652 h 374051"/>
                <a:gd name="connsiteX8" fmla="*/ 413002 w 436757"/>
                <a:gd name="connsiteY8" fmla="*/ 63618 h 374051"/>
                <a:gd name="connsiteX9" fmla="*/ 413002 w 436757"/>
                <a:gd name="connsiteY9" fmla="*/ 64549 h 374051"/>
                <a:gd name="connsiteX10" fmla="*/ 410168 w 436757"/>
                <a:gd name="connsiteY10" fmla="*/ 66451 h 374051"/>
                <a:gd name="connsiteX11" fmla="*/ 408276 w 436757"/>
                <a:gd name="connsiteY11" fmla="*/ 66451 h 374051"/>
                <a:gd name="connsiteX12" fmla="*/ 407300 w 436757"/>
                <a:gd name="connsiteY12" fmla="*/ 67417 h 374051"/>
                <a:gd name="connsiteX13" fmla="*/ 402573 w 436757"/>
                <a:gd name="connsiteY13" fmla="*/ 71212 h 374051"/>
                <a:gd name="connsiteX14" fmla="*/ 400676 w 436757"/>
                <a:gd name="connsiteY14" fmla="*/ 75012 h 374051"/>
                <a:gd name="connsiteX15" fmla="*/ 400676 w 436757"/>
                <a:gd name="connsiteY15" fmla="*/ 79739 h 374051"/>
                <a:gd name="connsiteX16" fmla="*/ 398779 w 436757"/>
                <a:gd name="connsiteY16" fmla="*/ 81641 h 374051"/>
                <a:gd name="connsiteX17" fmla="*/ 398779 w 436757"/>
                <a:gd name="connsiteY17" fmla="*/ 83539 h 374051"/>
                <a:gd name="connsiteX18" fmla="*/ 397808 w 436757"/>
                <a:gd name="connsiteY18" fmla="*/ 86407 h 374051"/>
                <a:gd name="connsiteX19" fmla="*/ 398779 w 436757"/>
                <a:gd name="connsiteY19" fmla="*/ 87334 h 374051"/>
                <a:gd name="connsiteX20" fmla="*/ 399705 w 436757"/>
                <a:gd name="connsiteY20" fmla="*/ 88305 h 374051"/>
                <a:gd name="connsiteX21" fmla="*/ 401607 w 436757"/>
                <a:gd name="connsiteY21" fmla="*/ 92100 h 374051"/>
                <a:gd name="connsiteX22" fmla="*/ 398779 w 436757"/>
                <a:gd name="connsiteY22" fmla="*/ 102528 h 374051"/>
                <a:gd name="connsiteX23" fmla="*/ 395910 w 436757"/>
                <a:gd name="connsiteY23" fmla="*/ 112026 h 374051"/>
                <a:gd name="connsiteX24" fmla="*/ 395910 w 436757"/>
                <a:gd name="connsiteY24" fmla="*/ 112992 h 374051"/>
                <a:gd name="connsiteX25" fmla="*/ 394979 w 436757"/>
                <a:gd name="connsiteY25" fmla="*/ 119620 h 374051"/>
                <a:gd name="connsiteX26" fmla="*/ 393081 w 436757"/>
                <a:gd name="connsiteY26" fmla="*/ 121518 h 374051"/>
                <a:gd name="connsiteX27" fmla="*/ 386413 w 436757"/>
                <a:gd name="connsiteY27" fmla="*/ 121518 h 374051"/>
                <a:gd name="connsiteX28" fmla="*/ 385486 w 436757"/>
                <a:gd name="connsiteY28" fmla="*/ 129113 h 374051"/>
                <a:gd name="connsiteX29" fmla="*/ 380720 w 436757"/>
                <a:gd name="connsiteY29" fmla="*/ 129113 h 374051"/>
                <a:gd name="connsiteX30" fmla="*/ 376920 w 436757"/>
                <a:gd name="connsiteY30" fmla="*/ 131010 h 374051"/>
                <a:gd name="connsiteX31" fmla="*/ 378818 w 436757"/>
                <a:gd name="connsiteY31" fmla="*/ 135761 h 374051"/>
                <a:gd name="connsiteX32" fmla="*/ 379789 w 436757"/>
                <a:gd name="connsiteY32" fmla="*/ 135761 h 374051"/>
                <a:gd name="connsiteX33" fmla="*/ 381686 w 436757"/>
                <a:gd name="connsiteY33" fmla="*/ 135761 h 374051"/>
                <a:gd name="connsiteX34" fmla="*/ 383584 w 436757"/>
                <a:gd name="connsiteY34" fmla="*/ 134805 h 374051"/>
                <a:gd name="connsiteX35" fmla="*/ 386413 w 436757"/>
                <a:gd name="connsiteY35" fmla="*/ 133859 h 374051"/>
                <a:gd name="connsiteX36" fmla="*/ 388315 w 436757"/>
                <a:gd name="connsiteY36" fmla="*/ 134805 h 374051"/>
                <a:gd name="connsiteX37" fmla="*/ 389286 w 436757"/>
                <a:gd name="connsiteY37" fmla="*/ 133859 h 374051"/>
                <a:gd name="connsiteX38" fmla="*/ 393081 w 436757"/>
                <a:gd name="connsiteY38" fmla="*/ 135761 h 374051"/>
                <a:gd name="connsiteX39" fmla="*/ 393081 w 436757"/>
                <a:gd name="connsiteY39" fmla="*/ 138605 h 374051"/>
                <a:gd name="connsiteX40" fmla="*/ 391179 w 436757"/>
                <a:gd name="connsiteY40" fmla="*/ 140508 h 374051"/>
                <a:gd name="connsiteX41" fmla="*/ 390213 w 436757"/>
                <a:gd name="connsiteY41" fmla="*/ 152849 h 374051"/>
                <a:gd name="connsiteX42" fmla="*/ 390213 w 436757"/>
                <a:gd name="connsiteY42" fmla="*/ 154751 h 374051"/>
                <a:gd name="connsiteX43" fmla="*/ 389286 w 436757"/>
                <a:gd name="connsiteY43" fmla="*/ 155698 h 374051"/>
                <a:gd name="connsiteX44" fmla="*/ 388315 w 436757"/>
                <a:gd name="connsiteY44" fmla="*/ 157595 h 374051"/>
                <a:gd name="connsiteX45" fmla="*/ 387384 w 436757"/>
                <a:gd name="connsiteY45" fmla="*/ 159497 h 374051"/>
                <a:gd name="connsiteX46" fmla="*/ 384520 w 436757"/>
                <a:gd name="connsiteY46" fmla="*/ 166146 h 374051"/>
                <a:gd name="connsiteX47" fmla="*/ 384520 w 436757"/>
                <a:gd name="connsiteY47" fmla="*/ 167092 h 374051"/>
                <a:gd name="connsiteX48" fmla="*/ 385486 w 436757"/>
                <a:gd name="connsiteY48" fmla="*/ 168039 h 374051"/>
                <a:gd name="connsiteX49" fmla="*/ 384520 w 436757"/>
                <a:gd name="connsiteY49" fmla="*/ 170892 h 374051"/>
                <a:gd name="connsiteX50" fmla="*/ 382618 w 436757"/>
                <a:gd name="connsiteY50" fmla="*/ 175638 h 374051"/>
                <a:gd name="connsiteX51" fmla="*/ 380720 w 436757"/>
                <a:gd name="connsiteY51" fmla="*/ 176585 h 374051"/>
                <a:gd name="connsiteX52" fmla="*/ 375989 w 436757"/>
                <a:gd name="connsiteY52" fmla="*/ 174687 h 374051"/>
                <a:gd name="connsiteX53" fmla="*/ 375989 w 436757"/>
                <a:gd name="connsiteY53" fmla="*/ 173741 h 374051"/>
                <a:gd name="connsiteX54" fmla="*/ 373125 w 436757"/>
                <a:gd name="connsiteY54" fmla="*/ 175638 h 374051"/>
                <a:gd name="connsiteX55" fmla="*/ 377891 w 436757"/>
                <a:gd name="connsiteY55" fmla="*/ 181331 h 374051"/>
                <a:gd name="connsiteX56" fmla="*/ 375023 w 436757"/>
                <a:gd name="connsiteY56" fmla="*/ 192726 h 374051"/>
                <a:gd name="connsiteX57" fmla="*/ 376920 w 436757"/>
                <a:gd name="connsiteY57" fmla="*/ 194628 h 374051"/>
                <a:gd name="connsiteX58" fmla="*/ 375989 w 436757"/>
                <a:gd name="connsiteY58" fmla="*/ 196521 h 374051"/>
                <a:gd name="connsiteX59" fmla="*/ 373125 w 436757"/>
                <a:gd name="connsiteY59" fmla="*/ 205072 h 374051"/>
                <a:gd name="connsiteX60" fmla="*/ 372189 w 436757"/>
                <a:gd name="connsiteY60" fmla="*/ 206018 h 374051"/>
                <a:gd name="connsiteX61" fmla="*/ 370296 w 436757"/>
                <a:gd name="connsiteY61" fmla="*/ 207915 h 374051"/>
                <a:gd name="connsiteX62" fmla="*/ 370296 w 436757"/>
                <a:gd name="connsiteY62" fmla="*/ 208872 h 374051"/>
                <a:gd name="connsiteX63" fmla="*/ 371223 w 436757"/>
                <a:gd name="connsiteY63" fmla="*/ 211715 h 374051"/>
                <a:gd name="connsiteX64" fmla="*/ 370296 w 436757"/>
                <a:gd name="connsiteY64" fmla="*/ 212667 h 374051"/>
                <a:gd name="connsiteX65" fmla="*/ 363628 w 436757"/>
                <a:gd name="connsiteY65" fmla="*/ 211715 h 374051"/>
                <a:gd name="connsiteX66" fmla="*/ 362697 w 436757"/>
                <a:gd name="connsiteY66" fmla="*/ 211715 h 374051"/>
                <a:gd name="connsiteX67" fmla="*/ 360799 w 436757"/>
                <a:gd name="connsiteY67" fmla="*/ 212667 h 374051"/>
                <a:gd name="connsiteX68" fmla="*/ 359828 w 436757"/>
                <a:gd name="connsiteY68" fmla="*/ 217413 h 374051"/>
                <a:gd name="connsiteX69" fmla="*/ 355102 w 436757"/>
                <a:gd name="connsiteY69" fmla="*/ 216467 h 374051"/>
                <a:gd name="connsiteX70" fmla="*/ 356033 w 436757"/>
                <a:gd name="connsiteY70" fmla="*/ 217413 h 374051"/>
                <a:gd name="connsiteX71" fmla="*/ 355102 w 436757"/>
                <a:gd name="connsiteY71" fmla="*/ 219310 h 374051"/>
                <a:gd name="connsiteX72" fmla="*/ 354136 w 436757"/>
                <a:gd name="connsiteY72" fmla="*/ 218364 h 374051"/>
                <a:gd name="connsiteX73" fmla="*/ 349404 w 436757"/>
                <a:gd name="connsiteY73" fmla="*/ 219310 h 374051"/>
                <a:gd name="connsiteX74" fmla="*/ 348433 w 436757"/>
                <a:gd name="connsiteY74" fmla="*/ 220261 h 374051"/>
                <a:gd name="connsiteX75" fmla="*/ 348433 w 436757"/>
                <a:gd name="connsiteY75" fmla="*/ 221213 h 374051"/>
                <a:gd name="connsiteX76" fmla="*/ 347507 w 436757"/>
                <a:gd name="connsiteY76" fmla="*/ 228807 h 374051"/>
                <a:gd name="connsiteX77" fmla="*/ 344638 w 436757"/>
                <a:gd name="connsiteY77" fmla="*/ 235451 h 374051"/>
                <a:gd name="connsiteX78" fmla="*/ 345605 w 436757"/>
                <a:gd name="connsiteY78" fmla="*/ 236402 h 374051"/>
                <a:gd name="connsiteX79" fmla="*/ 344638 w 436757"/>
                <a:gd name="connsiteY79" fmla="*/ 239241 h 374051"/>
                <a:gd name="connsiteX80" fmla="*/ 339912 w 436757"/>
                <a:gd name="connsiteY80" fmla="*/ 240202 h 374051"/>
                <a:gd name="connsiteX81" fmla="*/ 337043 w 436757"/>
                <a:gd name="connsiteY81" fmla="*/ 243046 h 374051"/>
                <a:gd name="connsiteX82" fmla="*/ 337043 w 436757"/>
                <a:gd name="connsiteY82" fmla="*/ 243046 h 374051"/>
                <a:gd name="connsiteX83" fmla="*/ 335146 w 436757"/>
                <a:gd name="connsiteY83" fmla="*/ 244948 h 374051"/>
                <a:gd name="connsiteX84" fmla="*/ 326615 w 436757"/>
                <a:gd name="connsiteY84" fmla="*/ 243046 h 374051"/>
                <a:gd name="connsiteX85" fmla="*/ 325649 w 436757"/>
                <a:gd name="connsiteY85" fmla="*/ 242100 h 374051"/>
                <a:gd name="connsiteX86" fmla="*/ 322825 w 436757"/>
                <a:gd name="connsiteY86" fmla="*/ 241149 h 374051"/>
                <a:gd name="connsiteX87" fmla="*/ 319951 w 436757"/>
                <a:gd name="connsiteY87" fmla="*/ 241149 h 374051"/>
                <a:gd name="connsiteX88" fmla="*/ 315220 w 436757"/>
                <a:gd name="connsiteY88" fmla="*/ 242100 h 374051"/>
                <a:gd name="connsiteX89" fmla="*/ 313332 w 436757"/>
                <a:gd name="connsiteY89" fmla="*/ 243046 h 374051"/>
                <a:gd name="connsiteX90" fmla="*/ 311430 w 436757"/>
                <a:gd name="connsiteY90" fmla="*/ 243997 h 374051"/>
                <a:gd name="connsiteX91" fmla="*/ 310454 w 436757"/>
                <a:gd name="connsiteY91" fmla="*/ 246846 h 374051"/>
                <a:gd name="connsiteX92" fmla="*/ 309527 w 436757"/>
                <a:gd name="connsiteY92" fmla="*/ 243046 h 374051"/>
                <a:gd name="connsiteX93" fmla="*/ 305728 w 436757"/>
                <a:gd name="connsiteY93" fmla="*/ 243997 h 374051"/>
                <a:gd name="connsiteX94" fmla="*/ 300035 w 436757"/>
                <a:gd name="connsiteY94" fmla="*/ 246846 h 374051"/>
                <a:gd name="connsiteX95" fmla="*/ 296235 w 436757"/>
                <a:gd name="connsiteY95" fmla="*/ 241149 h 374051"/>
                <a:gd name="connsiteX96" fmla="*/ 295269 w 436757"/>
                <a:gd name="connsiteY96" fmla="*/ 242100 h 374051"/>
                <a:gd name="connsiteX97" fmla="*/ 294338 w 436757"/>
                <a:gd name="connsiteY97" fmla="*/ 241149 h 374051"/>
                <a:gd name="connsiteX98" fmla="*/ 292440 w 436757"/>
                <a:gd name="connsiteY98" fmla="*/ 240202 h 374051"/>
                <a:gd name="connsiteX99" fmla="*/ 290538 w 436757"/>
                <a:gd name="connsiteY99" fmla="*/ 240202 h 374051"/>
                <a:gd name="connsiteX100" fmla="*/ 292440 w 436757"/>
                <a:gd name="connsiteY100" fmla="*/ 242100 h 374051"/>
                <a:gd name="connsiteX101" fmla="*/ 293367 w 436757"/>
                <a:gd name="connsiteY101" fmla="*/ 243997 h 374051"/>
                <a:gd name="connsiteX102" fmla="*/ 290538 w 436757"/>
                <a:gd name="connsiteY102" fmla="*/ 246846 h 374051"/>
                <a:gd name="connsiteX103" fmla="*/ 289572 w 436757"/>
                <a:gd name="connsiteY103" fmla="*/ 248743 h 374051"/>
                <a:gd name="connsiteX104" fmla="*/ 290538 w 436757"/>
                <a:gd name="connsiteY104" fmla="*/ 247797 h 374051"/>
                <a:gd name="connsiteX105" fmla="*/ 287674 w 436757"/>
                <a:gd name="connsiteY105" fmla="*/ 247797 h 374051"/>
                <a:gd name="connsiteX106" fmla="*/ 287674 w 436757"/>
                <a:gd name="connsiteY106" fmla="*/ 248743 h 374051"/>
                <a:gd name="connsiteX107" fmla="*/ 284845 w 436757"/>
                <a:gd name="connsiteY107" fmla="*/ 248743 h 374051"/>
                <a:gd name="connsiteX108" fmla="*/ 283874 w 436757"/>
                <a:gd name="connsiteY108" fmla="*/ 246846 h 374051"/>
                <a:gd name="connsiteX109" fmla="*/ 280079 w 436757"/>
                <a:gd name="connsiteY109" fmla="*/ 247797 h 374051"/>
                <a:gd name="connsiteX110" fmla="*/ 280079 w 436757"/>
                <a:gd name="connsiteY110" fmla="*/ 248743 h 374051"/>
                <a:gd name="connsiteX111" fmla="*/ 277245 w 436757"/>
                <a:gd name="connsiteY111" fmla="*/ 252543 h 374051"/>
                <a:gd name="connsiteX112" fmla="*/ 277245 w 436757"/>
                <a:gd name="connsiteY112" fmla="*/ 253485 h 374051"/>
                <a:gd name="connsiteX113" fmla="*/ 277245 w 436757"/>
                <a:gd name="connsiteY113" fmla="*/ 255372 h 374051"/>
                <a:gd name="connsiteX114" fmla="*/ 276279 w 436757"/>
                <a:gd name="connsiteY114" fmla="*/ 264865 h 374051"/>
                <a:gd name="connsiteX115" fmla="*/ 276279 w 436757"/>
                <a:gd name="connsiteY115" fmla="*/ 264865 h 374051"/>
                <a:gd name="connsiteX116" fmla="*/ 274377 w 436757"/>
                <a:gd name="connsiteY116" fmla="*/ 265836 h 374051"/>
                <a:gd name="connsiteX117" fmla="*/ 274377 w 436757"/>
                <a:gd name="connsiteY117" fmla="*/ 266767 h 374051"/>
                <a:gd name="connsiteX118" fmla="*/ 276279 w 436757"/>
                <a:gd name="connsiteY118" fmla="*/ 267728 h 374051"/>
                <a:gd name="connsiteX119" fmla="*/ 277245 w 436757"/>
                <a:gd name="connsiteY119" fmla="*/ 268665 h 374051"/>
                <a:gd name="connsiteX120" fmla="*/ 279143 w 436757"/>
                <a:gd name="connsiteY120" fmla="*/ 269631 h 374051"/>
                <a:gd name="connsiteX121" fmla="*/ 277245 w 436757"/>
                <a:gd name="connsiteY121" fmla="*/ 271533 h 374051"/>
                <a:gd name="connsiteX122" fmla="*/ 279143 w 436757"/>
                <a:gd name="connsiteY122" fmla="*/ 272464 h 374051"/>
                <a:gd name="connsiteX123" fmla="*/ 280079 w 436757"/>
                <a:gd name="connsiteY123" fmla="*/ 271533 h 374051"/>
                <a:gd name="connsiteX124" fmla="*/ 281972 w 436757"/>
                <a:gd name="connsiteY124" fmla="*/ 268665 h 374051"/>
                <a:gd name="connsiteX125" fmla="*/ 282943 w 436757"/>
                <a:gd name="connsiteY125" fmla="*/ 271533 h 374051"/>
                <a:gd name="connsiteX126" fmla="*/ 285772 w 436757"/>
                <a:gd name="connsiteY126" fmla="*/ 281026 h 374051"/>
                <a:gd name="connsiteX127" fmla="*/ 287674 w 436757"/>
                <a:gd name="connsiteY127" fmla="*/ 283854 h 374051"/>
                <a:gd name="connsiteX128" fmla="*/ 288640 w 436757"/>
                <a:gd name="connsiteY128" fmla="*/ 292420 h 374051"/>
                <a:gd name="connsiteX129" fmla="*/ 288640 w 436757"/>
                <a:gd name="connsiteY129" fmla="*/ 294323 h 374051"/>
                <a:gd name="connsiteX130" fmla="*/ 286738 w 436757"/>
                <a:gd name="connsiteY130" fmla="*/ 299049 h 374051"/>
                <a:gd name="connsiteX131" fmla="*/ 285772 w 436757"/>
                <a:gd name="connsiteY131" fmla="*/ 300952 h 374051"/>
                <a:gd name="connsiteX132" fmla="*/ 285772 w 436757"/>
                <a:gd name="connsiteY132" fmla="*/ 301918 h 374051"/>
                <a:gd name="connsiteX133" fmla="*/ 285772 w 436757"/>
                <a:gd name="connsiteY133" fmla="*/ 302844 h 374051"/>
                <a:gd name="connsiteX134" fmla="*/ 284845 w 436757"/>
                <a:gd name="connsiteY134" fmla="*/ 304746 h 374051"/>
                <a:gd name="connsiteX135" fmla="*/ 281046 w 436757"/>
                <a:gd name="connsiteY135" fmla="*/ 304746 h 374051"/>
                <a:gd name="connsiteX136" fmla="*/ 275348 w 436757"/>
                <a:gd name="connsiteY136" fmla="*/ 301918 h 374051"/>
                <a:gd name="connsiteX137" fmla="*/ 274377 w 436757"/>
                <a:gd name="connsiteY137" fmla="*/ 303815 h 374051"/>
                <a:gd name="connsiteX138" fmla="*/ 271548 w 436757"/>
                <a:gd name="connsiteY138" fmla="*/ 300952 h 374051"/>
                <a:gd name="connsiteX139" fmla="*/ 260153 w 436757"/>
                <a:gd name="connsiteY139" fmla="*/ 305713 h 374051"/>
                <a:gd name="connsiteX140" fmla="*/ 259187 w 436757"/>
                <a:gd name="connsiteY140" fmla="*/ 297152 h 374051"/>
                <a:gd name="connsiteX141" fmla="*/ 239266 w 436757"/>
                <a:gd name="connsiteY141" fmla="*/ 298118 h 374051"/>
                <a:gd name="connsiteX142" fmla="*/ 242100 w 436757"/>
                <a:gd name="connsiteY142" fmla="*/ 296215 h 374051"/>
                <a:gd name="connsiteX143" fmla="*/ 239266 w 436757"/>
                <a:gd name="connsiteY143" fmla="*/ 293352 h 374051"/>
                <a:gd name="connsiteX144" fmla="*/ 236398 w 436757"/>
                <a:gd name="connsiteY144" fmla="*/ 297152 h 374051"/>
                <a:gd name="connsiteX145" fmla="*/ 238300 w 436757"/>
                <a:gd name="connsiteY145" fmla="*/ 293352 h 374051"/>
                <a:gd name="connsiteX146" fmla="*/ 238300 w 436757"/>
                <a:gd name="connsiteY146" fmla="*/ 293352 h 374051"/>
                <a:gd name="connsiteX147" fmla="*/ 238300 w 436757"/>
                <a:gd name="connsiteY147" fmla="*/ 290523 h 374051"/>
                <a:gd name="connsiteX148" fmla="*/ 240198 w 436757"/>
                <a:gd name="connsiteY148" fmla="*/ 288620 h 374051"/>
                <a:gd name="connsiteX149" fmla="*/ 242100 w 436757"/>
                <a:gd name="connsiteY149" fmla="*/ 287654 h 374051"/>
                <a:gd name="connsiteX150" fmla="*/ 240198 w 436757"/>
                <a:gd name="connsiteY150" fmla="*/ 285757 h 374051"/>
                <a:gd name="connsiteX151" fmla="*/ 240198 w 436757"/>
                <a:gd name="connsiteY151" fmla="*/ 286723 h 374051"/>
                <a:gd name="connsiteX152" fmla="*/ 238300 w 436757"/>
                <a:gd name="connsiteY152" fmla="*/ 285757 h 374051"/>
                <a:gd name="connsiteX153" fmla="*/ 241163 w 436757"/>
                <a:gd name="connsiteY153" fmla="*/ 281962 h 374051"/>
                <a:gd name="connsiteX154" fmla="*/ 238300 w 436757"/>
                <a:gd name="connsiteY154" fmla="*/ 281962 h 374051"/>
                <a:gd name="connsiteX155" fmla="*/ 236398 w 436757"/>
                <a:gd name="connsiteY155" fmla="*/ 281962 h 374051"/>
                <a:gd name="connsiteX156" fmla="*/ 235471 w 436757"/>
                <a:gd name="connsiteY156" fmla="*/ 279128 h 374051"/>
                <a:gd name="connsiteX157" fmla="*/ 233569 w 436757"/>
                <a:gd name="connsiteY157" fmla="*/ 275333 h 374051"/>
                <a:gd name="connsiteX158" fmla="*/ 231671 w 436757"/>
                <a:gd name="connsiteY158" fmla="*/ 280059 h 374051"/>
                <a:gd name="connsiteX159" fmla="*/ 227871 w 436757"/>
                <a:gd name="connsiteY159" fmla="*/ 284825 h 374051"/>
                <a:gd name="connsiteX160" fmla="*/ 226945 w 436757"/>
                <a:gd name="connsiteY160" fmla="*/ 286723 h 374051"/>
                <a:gd name="connsiteX161" fmla="*/ 224076 w 436757"/>
                <a:gd name="connsiteY161" fmla="*/ 284825 h 374051"/>
                <a:gd name="connsiteX162" fmla="*/ 225974 w 436757"/>
                <a:gd name="connsiteY162" fmla="*/ 281026 h 374051"/>
                <a:gd name="connsiteX163" fmla="*/ 221248 w 436757"/>
                <a:gd name="connsiteY163" fmla="*/ 281026 h 374051"/>
                <a:gd name="connsiteX164" fmla="*/ 221248 w 436757"/>
                <a:gd name="connsiteY164" fmla="*/ 281962 h 374051"/>
                <a:gd name="connsiteX165" fmla="*/ 220276 w 436757"/>
                <a:gd name="connsiteY165" fmla="*/ 283854 h 374051"/>
                <a:gd name="connsiteX166" fmla="*/ 222174 w 436757"/>
                <a:gd name="connsiteY166" fmla="*/ 284825 h 374051"/>
                <a:gd name="connsiteX167" fmla="*/ 224076 w 436757"/>
                <a:gd name="connsiteY167" fmla="*/ 286723 h 374051"/>
                <a:gd name="connsiteX168" fmla="*/ 219350 w 436757"/>
                <a:gd name="connsiteY168" fmla="*/ 285757 h 374051"/>
                <a:gd name="connsiteX169" fmla="*/ 218374 w 436757"/>
                <a:gd name="connsiteY169" fmla="*/ 288620 h 374051"/>
                <a:gd name="connsiteX170" fmla="*/ 222174 w 436757"/>
                <a:gd name="connsiteY170" fmla="*/ 290523 h 374051"/>
                <a:gd name="connsiteX171" fmla="*/ 221248 w 436757"/>
                <a:gd name="connsiteY171" fmla="*/ 292420 h 374051"/>
                <a:gd name="connsiteX172" fmla="*/ 217448 w 436757"/>
                <a:gd name="connsiteY172" fmla="*/ 289557 h 374051"/>
                <a:gd name="connsiteX173" fmla="*/ 215550 w 436757"/>
                <a:gd name="connsiteY173" fmla="*/ 294323 h 374051"/>
                <a:gd name="connsiteX174" fmla="*/ 216482 w 436757"/>
                <a:gd name="connsiteY174" fmla="*/ 300015 h 374051"/>
                <a:gd name="connsiteX175" fmla="*/ 216482 w 436757"/>
                <a:gd name="connsiteY175" fmla="*/ 300952 h 374051"/>
                <a:gd name="connsiteX176" fmla="*/ 213648 w 436757"/>
                <a:gd name="connsiteY176" fmla="*/ 298118 h 374051"/>
                <a:gd name="connsiteX177" fmla="*/ 216482 w 436757"/>
                <a:gd name="connsiteY177" fmla="*/ 301918 h 374051"/>
                <a:gd name="connsiteX178" fmla="*/ 214579 w 436757"/>
                <a:gd name="connsiteY178" fmla="*/ 303815 h 374051"/>
                <a:gd name="connsiteX179" fmla="*/ 213648 w 436757"/>
                <a:gd name="connsiteY179" fmla="*/ 302844 h 374051"/>
                <a:gd name="connsiteX180" fmla="*/ 212682 w 436757"/>
                <a:gd name="connsiteY180" fmla="*/ 300952 h 374051"/>
                <a:gd name="connsiteX181" fmla="*/ 211755 w 436757"/>
                <a:gd name="connsiteY181" fmla="*/ 305713 h 374051"/>
                <a:gd name="connsiteX182" fmla="*/ 211755 w 436757"/>
                <a:gd name="connsiteY182" fmla="*/ 306644 h 374051"/>
                <a:gd name="connsiteX183" fmla="*/ 212682 w 436757"/>
                <a:gd name="connsiteY183" fmla="*/ 309513 h 374051"/>
                <a:gd name="connsiteX184" fmla="*/ 211755 w 436757"/>
                <a:gd name="connsiteY184" fmla="*/ 308546 h 374051"/>
                <a:gd name="connsiteX185" fmla="*/ 209853 w 436757"/>
                <a:gd name="connsiteY185" fmla="*/ 309513 h 374051"/>
                <a:gd name="connsiteX186" fmla="*/ 201287 w 436757"/>
                <a:gd name="connsiteY186" fmla="*/ 317107 h 374051"/>
                <a:gd name="connsiteX187" fmla="*/ 201287 w 436757"/>
                <a:gd name="connsiteY187" fmla="*/ 320907 h 374051"/>
                <a:gd name="connsiteX188" fmla="*/ 201287 w 436757"/>
                <a:gd name="connsiteY188" fmla="*/ 324702 h 374051"/>
                <a:gd name="connsiteX189" fmla="*/ 197492 w 436757"/>
                <a:gd name="connsiteY189" fmla="*/ 330400 h 374051"/>
                <a:gd name="connsiteX190" fmla="*/ 192765 w 436757"/>
                <a:gd name="connsiteY190" fmla="*/ 332302 h 374051"/>
                <a:gd name="connsiteX191" fmla="*/ 193692 w 436757"/>
                <a:gd name="connsiteY191" fmla="*/ 336092 h 374051"/>
                <a:gd name="connsiteX192" fmla="*/ 195594 w 436757"/>
                <a:gd name="connsiteY192" fmla="*/ 336092 h 374051"/>
                <a:gd name="connsiteX193" fmla="*/ 196560 w 436757"/>
                <a:gd name="connsiteY193" fmla="*/ 337994 h 374051"/>
                <a:gd name="connsiteX194" fmla="*/ 198458 w 436757"/>
                <a:gd name="connsiteY194" fmla="*/ 345589 h 374051"/>
                <a:gd name="connsiteX195" fmla="*/ 199389 w 436757"/>
                <a:gd name="connsiteY195" fmla="*/ 346521 h 374051"/>
                <a:gd name="connsiteX196" fmla="*/ 196560 w 436757"/>
                <a:gd name="connsiteY196" fmla="*/ 348423 h 374051"/>
                <a:gd name="connsiteX197" fmla="*/ 195594 w 436757"/>
                <a:gd name="connsiteY197" fmla="*/ 349389 h 374051"/>
                <a:gd name="connsiteX198" fmla="*/ 195594 w 436757"/>
                <a:gd name="connsiteY198" fmla="*/ 350316 h 374051"/>
                <a:gd name="connsiteX199" fmla="*/ 192765 w 436757"/>
                <a:gd name="connsiteY199" fmla="*/ 356018 h 374051"/>
                <a:gd name="connsiteX200" fmla="*/ 187063 w 436757"/>
                <a:gd name="connsiteY200" fmla="*/ 358882 h 374051"/>
                <a:gd name="connsiteX201" fmla="*/ 190863 w 436757"/>
                <a:gd name="connsiteY201" fmla="*/ 356018 h 374051"/>
                <a:gd name="connsiteX202" fmla="*/ 188965 w 436757"/>
                <a:gd name="connsiteY202" fmla="*/ 353189 h 374051"/>
                <a:gd name="connsiteX203" fmla="*/ 188000 w 436757"/>
                <a:gd name="connsiteY203" fmla="*/ 347487 h 374051"/>
                <a:gd name="connsiteX204" fmla="*/ 190863 w 436757"/>
                <a:gd name="connsiteY204" fmla="*/ 345589 h 374051"/>
                <a:gd name="connsiteX205" fmla="*/ 188965 w 436757"/>
                <a:gd name="connsiteY205" fmla="*/ 342721 h 374051"/>
                <a:gd name="connsiteX206" fmla="*/ 187063 w 436757"/>
                <a:gd name="connsiteY206" fmla="*/ 341795 h 374051"/>
                <a:gd name="connsiteX207" fmla="*/ 186097 w 436757"/>
                <a:gd name="connsiteY207" fmla="*/ 339892 h 374051"/>
                <a:gd name="connsiteX208" fmla="*/ 185166 w 436757"/>
                <a:gd name="connsiteY208" fmla="*/ 337994 h 374051"/>
                <a:gd name="connsiteX209" fmla="*/ 184199 w 436757"/>
                <a:gd name="connsiteY209" fmla="*/ 337028 h 374051"/>
                <a:gd name="connsiteX210" fmla="*/ 183268 w 436757"/>
                <a:gd name="connsiteY210" fmla="*/ 332302 h 374051"/>
                <a:gd name="connsiteX211" fmla="*/ 182297 w 436757"/>
                <a:gd name="connsiteY211" fmla="*/ 326600 h 374051"/>
                <a:gd name="connsiteX212" fmla="*/ 183268 w 436757"/>
                <a:gd name="connsiteY212" fmla="*/ 322805 h 374051"/>
                <a:gd name="connsiteX213" fmla="*/ 182297 w 436757"/>
                <a:gd name="connsiteY213" fmla="*/ 320907 h 374051"/>
                <a:gd name="connsiteX214" fmla="*/ 179468 w 436757"/>
                <a:gd name="connsiteY214" fmla="*/ 322805 h 374051"/>
                <a:gd name="connsiteX215" fmla="*/ 178502 w 436757"/>
                <a:gd name="connsiteY215" fmla="*/ 323731 h 374051"/>
                <a:gd name="connsiteX216" fmla="*/ 178502 w 436757"/>
                <a:gd name="connsiteY216" fmla="*/ 325634 h 374051"/>
                <a:gd name="connsiteX217" fmla="*/ 176605 w 436757"/>
                <a:gd name="connsiteY217" fmla="*/ 324702 h 374051"/>
                <a:gd name="connsiteX218" fmla="*/ 172805 w 436757"/>
                <a:gd name="connsiteY218" fmla="*/ 323731 h 374051"/>
                <a:gd name="connsiteX219" fmla="*/ 172805 w 436757"/>
                <a:gd name="connsiteY219" fmla="*/ 327531 h 374051"/>
                <a:gd name="connsiteX220" fmla="*/ 172805 w 436757"/>
                <a:gd name="connsiteY220" fmla="*/ 328502 h 374051"/>
                <a:gd name="connsiteX221" fmla="*/ 174702 w 436757"/>
                <a:gd name="connsiteY221" fmla="*/ 332302 h 374051"/>
                <a:gd name="connsiteX222" fmla="*/ 174702 w 436757"/>
                <a:gd name="connsiteY222" fmla="*/ 333229 h 374051"/>
                <a:gd name="connsiteX223" fmla="*/ 173781 w 436757"/>
                <a:gd name="connsiteY223" fmla="*/ 334200 h 374051"/>
                <a:gd name="connsiteX224" fmla="*/ 176605 w 436757"/>
                <a:gd name="connsiteY224" fmla="*/ 348423 h 374051"/>
                <a:gd name="connsiteX225" fmla="*/ 179468 w 436757"/>
                <a:gd name="connsiteY225" fmla="*/ 356018 h 374051"/>
                <a:gd name="connsiteX226" fmla="*/ 178502 w 436757"/>
                <a:gd name="connsiteY226" fmla="*/ 360784 h 374051"/>
                <a:gd name="connsiteX227" fmla="*/ 176605 w 436757"/>
                <a:gd name="connsiteY227" fmla="*/ 360784 h 374051"/>
                <a:gd name="connsiteX228" fmla="*/ 173781 w 436757"/>
                <a:gd name="connsiteY228" fmla="*/ 360784 h 374051"/>
                <a:gd name="connsiteX229" fmla="*/ 170902 w 436757"/>
                <a:gd name="connsiteY229" fmla="*/ 358882 h 374051"/>
                <a:gd name="connsiteX230" fmla="*/ 169010 w 436757"/>
                <a:gd name="connsiteY230" fmla="*/ 351287 h 374051"/>
                <a:gd name="connsiteX231" fmla="*/ 167107 w 436757"/>
                <a:gd name="connsiteY231" fmla="*/ 350316 h 374051"/>
                <a:gd name="connsiteX232" fmla="*/ 166176 w 436757"/>
                <a:gd name="connsiteY232" fmla="*/ 349389 h 374051"/>
                <a:gd name="connsiteX233" fmla="*/ 162381 w 436757"/>
                <a:gd name="connsiteY233" fmla="*/ 351287 h 374051"/>
                <a:gd name="connsiteX234" fmla="*/ 159513 w 436757"/>
                <a:gd name="connsiteY234" fmla="*/ 352218 h 374051"/>
                <a:gd name="connsiteX235" fmla="*/ 156679 w 436757"/>
                <a:gd name="connsiteY235" fmla="*/ 356018 h 374051"/>
                <a:gd name="connsiteX236" fmla="*/ 164278 w 436757"/>
                <a:gd name="connsiteY236" fmla="*/ 357916 h 374051"/>
                <a:gd name="connsiteX237" fmla="*/ 164278 w 436757"/>
                <a:gd name="connsiteY237" fmla="*/ 358882 h 374051"/>
                <a:gd name="connsiteX238" fmla="*/ 158581 w 436757"/>
                <a:gd name="connsiteY238" fmla="*/ 360784 h 374051"/>
                <a:gd name="connsiteX239" fmla="*/ 155712 w 436757"/>
                <a:gd name="connsiteY239" fmla="*/ 360784 h 374051"/>
                <a:gd name="connsiteX240" fmla="*/ 156679 w 436757"/>
                <a:gd name="connsiteY240" fmla="*/ 361710 h 374051"/>
                <a:gd name="connsiteX241" fmla="*/ 155712 w 436757"/>
                <a:gd name="connsiteY241" fmla="*/ 360784 h 374051"/>
                <a:gd name="connsiteX242" fmla="*/ 153815 w 436757"/>
                <a:gd name="connsiteY242" fmla="*/ 361710 h 374051"/>
                <a:gd name="connsiteX243" fmla="*/ 152884 w 436757"/>
                <a:gd name="connsiteY243" fmla="*/ 363613 h 374051"/>
                <a:gd name="connsiteX244" fmla="*/ 152884 w 436757"/>
                <a:gd name="connsiteY244" fmla="*/ 365511 h 374051"/>
                <a:gd name="connsiteX245" fmla="*/ 154786 w 436757"/>
                <a:gd name="connsiteY245" fmla="*/ 365511 h 374051"/>
                <a:gd name="connsiteX246" fmla="*/ 155712 w 436757"/>
                <a:gd name="connsiteY246" fmla="*/ 366477 h 374051"/>
                <a:gd name="connsiteX247" fmla="*/ 153815 w 436757"/>
                <a:gd name="connsiteY247" fmla="*/ 370257 h 374051"/>
                <a:gd name="connsiteX248" fmla="*/ 150020 w 436757"/>
                <a:gd name="connsiteY248" fmla="*/ 372159 h 374051"/>
                <a:gd name="connsiteX249" fmla="*/ 150020 w 436757"/>
                <a:gd name="connsiteY249" fmla="*/ 373106 h 374051"/>
                <a:gd name="connsiteX250" fmla="*/ 150020 w 436757"/>
                <a:gd name="connsiteY250" fmla="*/ 374052 h 374051"/>
                <a:gd name="connsiteX251" fmla="*/ 148118 w 436757"/>
                <a:gd name="connsiteY251" fmla="*/ 374052 h 374051"/>
                <a:gd name="connsiteX252" fmla="*/ 149084 w 436757"/>
                <a:gd name="connsiteY252" fmla="*/ 368359 h 374051"/>
                <a:gd name="connsiteX253" fmla="*/ 146220 w 436757"/>
                <a:gd name="connsiteY253" fmla="*/ 362687 h 374051"/>
                <a:gd name="connsiteX254" fmla="*/ 144318 w 436757"/>
                <a:gd name="connsiteY254" fmla="*/ 362687 h 374051"/>
                <a:gd name="connsiteX255" fmla="*/ 142420 w 436757"/>
                <a:gd name="connsiteY255" fmla="*/ 359813 h 374051"/>
                <a:gd name="connsiteX256" fmla="*/ 141489 w 436757"/>
                <a:gd name="connsiteY256" fmla="*/ 356984 h 374051"/>
                <a:gd name="connsiteX257" fmla="*/ 142420 w 436757"/>
                <a:gd name="connsiteY257" fmla="*/ 355082 h 374051"/>
                <a:gd name="connsiteX258" fmla="*/ 140523 w 436757"/>
                <a:gd name="connsiteY258" fmla="*/ 349389 h 374051"/>
                <a:gd name="connsiteX259" fmla="*/ 138625 w 436757"/>
                <a:gd name="connsiteY259" fmla="*/ 339892 h 374051"/>
                <a:gd name="connsiteX260" fmla="*/ 136723 w 436757"/>
                <a:gd name="connsiteY260" fmla="*/ 330400 h 374051"/>
                <a:gd name="connsiteX261" fmla="*/ 137689 w 436757"/>
                <a:gd name="connsiteY261" fmla="*/ 319936 h 374051"/>
                <a:gd name="connsiteX262" fmla="*/ 138625 w 436757"/>
                <a:gd name="connsiteY262" fmla="*/ 318039 h 374051"/>
                <a:gd name="connsiteX263" fmla="*/ 139591 w 436757"/>
                <a:gd name="connsiteY263" fmla="*/ 313312 h 374051"/>
                <a:gd name="connsiteX264" fmla="*/ 139591 w 436757"/>
                <a:gd name="connsiteY264" fmla="*/ 312341 h 374051"/>
                <a:gd name="connsiteX265" fmla="*/ 132923 w 436757"/>
                <a:gd name="connsiteY265" fmla="*/ 309513 h 374051"/>
                <a:gd name="connsiteX266" fmla="*/ 132923 w 436757"/>
                <a:gd name="connsiteY266" fmla="*/ 312341 h 374051"/>
                <a:gd name="connsiteX267" fmla="*/ 132923 w 436757"/>
                <a:gd name="connsiteY267" fmla="*/ 316136 h 374051"/>
                <a:gd name="connsiteX268" fmla="*/ 131030 w 436757"/>
                <a:gd name="connsiteY268" fmla="*/ 319936 h 374051"/>
                <a:gd name="connsiteX269" fmla="*/ 128197 w 436757"/>
                <a:gd name="connsiteY269" fmla="*/ 323731 h 374051"/>
                <a:gd name="connsiteX270" fmla="*/ 127230 w 436757"/>
                <a:gd name="connsiteY270" fmla="*/ 323731 h 374051"/>
                <a:gd name="connsiteX271" fmla="*/ 128197 w 436757"/>
                <a:gd name="connsiteY271" fmla="*/ 320907 h 374051"/>
                <a:gd name="connsiteX272" fmla="*/ 125328 w 436757"/>
                <a:gd name="connsiteY272" fmla="*/ 321834 h 374051"/>
                <a:gd name="connsiteX273" fmla="*/ 122504 w 436757"/>
                <a:gd name="connsiteY273" fmla="*/ 323731 h 374051"/>
                <a:gd name="connsiteX274" fmla="*/ 121533 w 436757"/>
                <a:gd name="connsiteY274" fmla="*/ 321834 h 374051"/>
                <a:gd name="connsiteX275" fmla="*/ 119636 w 436757"/>
                <a:gd name="connsiteY275" fmla="*/ 317107 h 374051"/>
                <a:gd name="connsiteX276" fmla="*/ 122504 w 436757"/>
                <a:gd name="connsiteY276" fmla="*/ 305713 h 374051"/>
                <a:gd name="connsiteX277" fmla="*/ 122504 w 436757"/>
                <a:gd name="connsiteY277" fmla="*/ 300952 h 374051"/>
                <a:gd name="connsiteX278" fmla="*/ 124402 w 436757"/>
                <a:gd name="connsiteY278" fmla="*/ 299049 h 374051"/>
                <a:gd name="connsiteX279" fmla="*/ 123431 w 436757"/>
                <a:gd name="connsiteY279" fmla="*/ 298118 h 374051"/>
                <a:gd name="connsiteX280" fmla="*/ 120602 w 436757"/>
                <a:gd name="connsiteY280" fmla="*/ 297152 h 374051"/>
                <a:gd name="connsiteX281" fmla="*/ 119636 w 436757"/>
                <a:gd name="connsiteY281" fmla="*/ 300015 h 374051"/>
                <a:gd name="connsiteX282" fmla="*/ 118704 w 436757"/>
                <a:gd name="connsiteY282" fmla="*/ 301918 h 374051"/>
                <a:gd name="connsiteX283" fmla="*/ 117733 w 436757"/>
                <a:gd name="connsiteY283" fmla="*/ 305713 h 374051"/>
                <a:gd name="connsiteX284" fmla="*/ 117733 w 436757"/>
                <a:gd name="connsiteY284" fmla="*/ 308546 h 374051"/>
                <a:gd name="connsiteX285" fmla="*/ 113007 w 436757"/>
                <a:gd name="connsiteY285" fmla="*/ 318039 h 374051"/>
                <a:gd name="connsiteX286" fmla="*/ 112041 w 436757"/>
                <a:gd name="connsiteY286" fmla="*/ 321834 h 374051"/>
                <a:gd name="connsiteX287" fmla="*/ 106343 w 436757"/>
                <a:gd name="connsiteY287" fmla="*/ 323731 h 374051"/>
                <a:gd name="connsiteX288" fmla="*/ 98748 w 436757"/>
                <a:gd name="connsiteY288" fmla="*/ 326600 h 374051"/>
                <a:gd name="connsiteX289" fmla="*/ 94017 w 436757"/>
                <a:gd name="connsiteY289" fmla="*/ 322805 h 374051"/>
                <a:gd name="connsiteX290" fmla="*/ 90217 w 436757"/>
                <a:gd name="connsiteY290" fmla="*/ 316136 h 374051"/>
                <a:gd name="connsiteX291" fmla="*/ 91154 w 436757"/>
                <a:gd name="connsiteY291" fmla="*/ 308546 h 374051"/>
                <a:gd name="connsiteX292" fmla="*/ 92120 w 436757"/>
                <a:gd name="connsiteY292" fmla="*/ 300952 h 374051"/>
                <a:gd name="connsiteX293" fmla="*/ 92120 w 436757"/>
                <a:gd name="connsiteY293" fmla="*/ 297152 h 374051"/>
                <a:gd name="connsiteX294" fmla="*/ 92120 w 436757"/>
                <a:gd name="connsiteY294" fmla="*/ 296215 h 374051"/>
                <a:gd name="connsiteX295" fmla="*/ 93051 w 436757"/>
                <a:gd name="connsiteY295" fmla="*/ 293352 h 374051"/>
                <a:gd name="connsiteX296" fmla="*/ 94948 w 436757"/>
                <a:gd name="connsiteY296" fmla="*/ 292420 h 374051"/>
                <a:gd name="connsiteX297" fmla="*/ 95919 w 436757"/>
                <a:gd name="connsiteY297" fmla="*/ 291454 h 374051"/>
                <a:gd name="connsiteX298" fmla="*/ 95919 w 436757"/>
                <a:gd name="connsiteY298" fmla="*/ 289557 h 374051"/>
                <a:gd name="connsiteX299" fmla="*/ 94017 w 436757"/>
                <a:gd name="connsiteY299" fmla="*/ 288620 h 374051"/>
                <a:gd name="connsiteX300" fmla="*/ 94017 w 436757"/>
                <a:gd name="connsiteY300" fmla="*/ 289557 h 374051"/>
                <a:gd name="connsiteX301" fmla="*/ 92120 w 436757"/>
                <a:gd name="connsiteY301" fmla="*/ 288620 h 374051"/>
                <a:gd name="connsiteX302" fmla="*/ 91154 w 436757"/>
                <a:gd name="connsiteY302" fmla="*/ 293352 h 374051"/>
                <a:gd name="connsiteX303" fmla="*/ 90217 w 436757"/>
                <a:gd name="connsiteY303" fmla="*/ 297152 h 374051"/>
                <a:gd name="connsiteX304" fmla="*/ 88325 w 436757"/>
                <a:gd name="connsiteY304" fmla="*/ 303815 h 374051"/>
                <a:gd name="connsiteX305" fmla="*/ 85451 w 436757"/>
                <a:gd name="connsiteY305" fmla="*/ 314239 h 374051"/>
                <a:gd name="connsiteX306" fmla="*/ 81656 w 436757"/>
                <a:gd name="connsiteY306" fmla="*/ 326600 h 374051"/>
                <a:gd name="connsiteX307" fmla="*/ 80725 w 436757"/>
                <a:gd name="connsiteY307" fmla="*/ 330400 h 374051"/>
                <a:gd name="connsiteX308" fmla="*/ 79759 w 436757"/>
                <a:gd name="connsiteY308" fmla="*/ 346521 h 374051"/>
                <a:gd name="connsiteX309" fmla="*/ 77856 w 436757"/>
                <a:gd name="connsiteY309" fmla="*/ 348423 h 374051"/>
                <a:gd name="connsiteX310" fmla="*/ 76930 w 436757"/>
                <a:gd name="connsiteY310" fmla="*/ 350316 h 374051"/>
                <a:gd name="connsiteX311" fmla="*/ 69335 w 436757"/>
                <a:gd name="connsiteY311" fmla="*/ 349389 h 374051"/>
                <a:gd name="connsiteX312" fmla="*/ 57940 w 436757"/>
                <a:gd name="connsiteY312" fmla="*/ 341795 h 374051"/>
                <a:gd name="connsiteX313" fmla="*/ 56969 w 436757"/>
                <a:gd name="connsiteY313" fmla="*/ 340823 h 374051"/>
                <a:gd name="connsiteX314" fmla="*/ 57940 w 436757"/>
                <a:gd name="connsiteY314" fmla="*/ 338926 h 374051"/>
                <a:gd name="connsiteX315" fmla="*/ 60769 w 436757"/>
                <a:gd name="connsiteY315" fmla="*/ 340823 h 374051"/>
                <a:gd name="connsiteX316" fmla="*/ 77856 w 436757"/>
                <a:gd name="connsiteY316" fmla="*/ 341795 h 374051"/>
                <a:gd name="connsiteX317" fmla="*/ 78827 w 436757"/>
                <a:gd name="connsiteY317" fmla="*/ 339892 h 374051"/>
                <a:gd name="connsiteX318" fmla="*/ 74061 w 436757"/>
                <a:gd name="connsiteY318" fmla="*/ 331326 h 374051"/>
                <a:gd name="connsiteX319" fmla="*/ 68364 w 436757"/>
                <a:gd name="connsiteY319" fmla="*/ 329434 h 374051"/>
                <a:gd name="connsiteX320" fmla="*/ 35151 w 436757"/>
                <a:gd name="connsiteY320" fmla="*/ 330400 h 374051"/>
                <a:gd name="connsiteX321" fmla="*/ 37048 w 436757"/>
                <a:gd name="connsiteY321" fmla="*/ 328502 h 374051"/>
                <a:gd name="connsiteX322" fmla="*/ 34184 w 436757"/>
                <a:gd name="connsiteY322" fmla="*/ 327531 h 374051"/>
                <a:gd name="connsiteX323" fmla="*/ 34184 w 436757"/>
                <a:gd name="connsiteY323" fmla="*/ 325634 h 374051"/>
                <a:gd name="connsiteX324" fmla="*/ 34184 w 436757"/>
                <a:gd name="connsiteY324" fmla="*/ 322805 h 374051"/>
                <a:gd name="connsiteX325" fmla="*/ 34184 w 436757"/>
                <a:gd name="connsiteY325" fmla="*/ 319936 h 374051"/>
                <a:gd name="connsiteX326" fmla="*/ 24687 w 436757"/>
                <a:gd name="connsiteY326" fmla="*/ 312341 h 374051"/>
                <a:gd name="connsiteX327" fmla="*/ 25658 w 436757"/>
                <a:gd name="connsiteY327" fmla="*/ 307610 h 374051"/>
                <a:gd name="connsiteX328" fmla="*/ 34184 w 436757"/>
                <a:gd name="connsiteY328" fmla="*/ 307610 h 374051"/>
                <a:gd name="connsiteX329" fmla="*/ 37048 w 436757"/>
                <a:gd name="connsiteY329" fmla="*/ 307610 h 374051"/>
                <a:gd name="connsiteX330" fmla="*/ 37979 w 436757"/>
                <a:gd name="connsiteY330" fmla="*/ 305713 h 374051"/>
                <a:gd name="connsiteX331" fmla="*/ 39877 w 436757"/>
                <a:gd name="connsiteY331" fmla="*/ 303815 h 374051"/>
                <a:gd name="connsiteX332" fmla="*/ 40848 w 436757"/>
                <a:gd name="connsiteY332" fmla="*/ 302844 h 374051"/>
                <a:gd name="connsiteX333" fmla="*/ 35151 w 436757"/>
                <a:gd name="connsiteY333" fmla="*/ 282928 h 374051"/>
                <a:gd name="connsiteX334" fmla="*/ 34184 w 436757"/>
                <a:gd name="connsiteY334" fmla="*/ 279128 h 374051"/>
                <a:gd name="connsiteX335" fmla="*/ 31351 w 436757"/>
                <a:gd name="connsiteY335" fmla="*/ 279128 h 374051"/>
                <a:gd name="connsiteX336" fmla="*/ 18063 w 436757"/>
                <a:gd name="connsiteY336" fmla="*/ 275333 h 374051"/>
                <a:gd name="connsiteX337" fmla="*/ 17092 w 436757"/>
                <a:gd name="connsiteY337" fmla="*/ 274362 h 374051"/>
                <a:gd name="connsiteX338" fmla="*/ 16161 w 436757"/>
                <a:gd name="connsiteY338" fmla="*/ 273431 h 374051"/>
                <a:gd name="connsiteX339" fmla="*/ 15195 w 436757"/>
                <a:gd name="connsiteY339" fmla="*/ 272464 h 374051"/>
                <a:gd name="connsiteX340" fmla="*/ 971 w 436757"/>
                <a:gd name="connsiteY340" fmla="*/ 254441 h 374051"/>
                <a:gd name="connsiteX341" fmla="*/ 0 w 436757"/>
                <a:gd name="connsiteY341" fmla="*/ 248743 h 374051"/>
                <a:gd name="connsiteX342" fmla="*/ 2864 w 436757"/>
                <a:gd name="connsiteY342" fmla="*/ 248743 h 374051"/>
                <a:gd name="connsiteX343" fmla="*/ 4766 w 436757"/>
                <a:gd name="connsiteY343" fmla="*/ 248743 h 374051"/>
                <a:gd name="connsiteX344" fmla="*/ 5697 w 436757"/>
                <a:gd name="connsiteY344" fmla="*/ 247797 h 374051"/>
                <a:gd name="connsiteX345" fmla="*/ 10468 w 436757"/>
                <a:gd name="connsiteY345" fmla="*/ 246846 h 374051"/>
                <a:gd name="connsiteX346" fmla="*/ 15195 w 436757"/>
                <a:gd name="connsiteY346" fmla="*/ 246846 h 374051"/>
                <a:gd name="connsiteX347" fmla="*/ 17092 w 436757"/>
                <a:gd name="connsiteY347" fmla="*/ 245895 h 374051"/>
                <a:gd name="connsiteX348" fmla="*/ 18990 w 436757"/>
                <a:gd name="connsiteY348" fmla="*/ 246846 h 374051"/>
                <a:gd name="connsiteX349" fmla="*/ 19961 w 436757"/>
                <a:gd name="connsiteY349" fmla="*/ 248743 h 374051"/>
                <a:gd name="connsiteX350" fmla="*/ 21858 w 436757"/>
                <a:gd name="connsiteY350" fmla="*/ 248743 h 374051"/>
                <a:gd name="connsiteX351" fmla="*/ 23756 w 436757"/>
                <a:gd name="connsiteY351" fmla="*/ 248743 h 374051"/>
                <a:gd name="connsiteX352" fmla="*/ 23756 w 436757"/>
                <a:gd name="connsiteY352" fmla="*/ 249695 h 374051"/>
                <a:gd name="connsiteX353" fmla="*/ 26590 w 436757"/>
                <a:gd name="connsiteY353" fmla="*/ 250641 h 374051"/>
                <a:gd name="connsiteX354" fmla="*/ 28482 w 436757"/>
                <a:gd name="connsiteY354" fmla="*/ 249695 h 374051"/>
                <a:gd name="connsiteX355" fmla="*/ 29453 w 436757"/>
                <a:gd name="connsiteY355" fmla="*/ 249695 h 374051"/>
                <a:gd name="connsiteX356" fmla="*/ 41779 w 436757"/>
                <a:gd name="connsiteY356" fmla="*/ 247797 h 374051"/>
                <a:gd name="connsiteX357" fmla="*/ 41779 w 436757"/>
                <a:gd name="connsiteY357" fmla="*/ 247797 h 374051"/>
                <a:gd name="connsiteX358" fmla="*/ 44643 w 436757"/>
                <a:gd name="connsiteY358" fmla="*/ 240202 h 374051"/>
                <a:gd name="connsiteX359" fmla="*/ 45579 w 436757"/>
                <a:gd name="connsiteY359" fmla="*/ 240202 h 374051"/>
                <a:gd name="connsiteX360" fmla="*/ 47472 w 436757"/>
                <a:gd name="connsiteY360" fmla="*/ 240202 h 374051"/>
                <a:gd name="connsiteX361" fmla="*/ 48443 w 436757"/>
                <a:gd name="connsiteY361" fmla="*/ 239241 h 374051"/>
                <a:gd name="connsiteX362" fmla="*/ 50340 w 436757"/>
                <a:gd name="connsiteY362" fmla="*/ 239241 h 374051"/>
                <a:gd name="connsiteX363" fmla="*/ 51272 w 436757"/>
                <a:gd name="connsiteY363" fmla="*/ 239241 h 374051"/>
                <a:gd name="connsiteX364" fmla="*/ 55072 w 436757"/>
                <a:gd name="connsiteY364" fmla="*/ 237354 h 374051"/>
                <a:gd name="connsiteX365" fmla="*/ 56038 w 436757"/>
                <a:gd name="connsiteY365" fmla="*/ 237354 h 374051"/>
                <a:gd name="connsiteX366" fmla="*/ 60769 w 436757"/>
                <a:gd name="connsiteY366" fmla="*/ 245895 h 374051"/>
                <a:gd name="connsiteX367" fmla="*/ 63633 w 436757"/>
                <a:gd name="connsiteY367" fmla="*/ 255372 h 374051"/>
                <a:gd name="connsiteX368" fmla="*/ 68364 w 436757"/>
                <a:gd name="connsiteY368" fmla="*/ 246846 h 374051"/>
                <a:gd name="connsiteX369" fmla="*/ 68364 w 436757"/>
                <a:gd name="connsiteY369" fmla="*/ 237354 h 374051"/>
                <a:gd name="connsiteX370" fmla="*/ 67432 w 436757"/>
                <a:gd name="connsiteY370" fmla="*/ 235451 h 374051"/>
                <a:gd name="connsiteX371" fmla="*/ 65535 w 436757"/>
                <a:gd name="connsiteY371" fmla="*/ 232608 h 374051"/>
                <a:gd name="connsiteX372" fmla="*/ 66461 w 436757"/>
                <a:gd name="connsiteY372" fmla="*/ 229754 h 374051"/>
                <a:gd name="connsiteX373" fmla="*/ 70261 w 436757"/>
                <a:gd name="connsiteY373" fmla="*/ 231651 h 374051"/>
                <a:gd name="connsiteX374" fmla="*/ 73130 w 436757"/>
                <a:gd name="connsiteY374" fmla="*/ 232608 h 374051"/>
                <a:gd name="connsiteX375" fmla="*/ 73130 w 436757"/>
                <a:gd name="connsiteY375" fmla="*/ 225959 h 374051"/>
                <a:gd name="connsiteX376" fmla="*/ 73130 w 436757"/>
                <a:gd name="connsiteY376" fmla="*/ 223110 h 374051"/>
                <a:gd name="connsiteX377" fmla="*/ 72164 w 436757"/>
                <a:gd name="connsiteY377" fmla="*/ 218364 h 374051"/>
                <a:gd name="connsiteX378" fmla="*/ 71228 w 436757"/>
                <a:gd name="connsiteY378" fmla="*/ 217413 h 374051"/>
                <a:gd name="connsiteX379" fmla="*/ 69335 w 436757"/>
                <a:gd name="connsiteY379" fmla="*/ 216467 h 374051"/>
                <a:gd name="connsiteX380" fmla="*/ 69335 w 436757"/>
                <a:gd name="connsiteY380" fmla="*/ 215510 h 374051"/>
                <a:gd name="connsiteX381" fmla="*/ 69335 w 436757"/>
                <a:gd name="connsiteY381" fmla="*/ 210764 h 374051"/>
                <a:gd name="connsiteX382" fmla="*/ 69335 w 436757"/>
                <a:gd name="connsiteY382" fmla="*/ 210764 h 374051"/>
                <a:gd name="connsiteX383" fmla="*/ 68364 w 436757"/>
                <a:gd name="connsiteY383" fmla="*/ 208872 h 374051"/>
                <a:gd name="connsiteX384" fmla="*/ 66461 w 436757"/>
                <a:gd name="connsiteY384" fmla="*/ 205072 h 374051"/>
                <a:gd name="connsiteX385" fmla="*/ 64569 w 436757"/>
                <a:gd name="connsiteY385" fmla="*/ 201272 h 374051"/>
                <a:gd name="connsiteX386" fmla="*/ 64569 w 436757"/>
                <a:gd name="connsiteY386" fmla="*/ 201272 h 374051"/>
                <a:gd name="connsiteX387" fmla="*/ 66461 w 436757"/>
                <a:gd name="connsiteY387" fmla="*/ 199374 h 374051"/>
                <a:gd name="connsiteX388" fmla="*/ 68364 w 436757"/>
                <a:gd name="connsiteY388" fmla="*/ 197477 h 374051"/>
                <a:gd name="connsiteX389" fmla="*/ 70261 w 436757"/>
                <a:gd name="connsiteY389" fmla="*/ 194628 h 374051"/>
                <a:gd name="connsiteX390" fmla="*/ 70261 w 436757"/>
                <a:gd name="connsiteY390" fmla="*/ 194628 h 374051"/>
                <a:gd name="connsiteX391" fmla="*/ 71228 w 436757"/>
                <a:gd name="connsiteY391" fmla="*/ 192726 h 374051"/>
                <a:gd name="connsiteX392" fmla="*/ 74061 w 436757"/>
                <a:gd name="connsiteY392" fmla="*/ 190828 h 374051"/>
                <a:gd name="connsiteX393" fmla="*/ 75959 w 436757"/>
                <a:gd name="connsiteY393" fmla="*/ 190828 h 374051"/>
                <a:gd name="connsiteX394" fmla="*/ 75959 w 436757"/>
                <a:gd name="connsiteY394" fmla="*/ 188926 h 374051"/>
                <a:gd name="connsiteX395" fmla="*/ 84525 w 436757"/>
                <a:gd name="connsiteY395" fmla="*/ 188926 h 374051"/>
                <a:gd name="connsiteX396" fmla="*/ 86422 w 436757"/>
                <a:gd name="connsiteY396" fmla="*/ 188926 h 374051"/>
                <a:gd name="connsiteX397" fmla="*/ 94017 w 436757"/>
                <a:gd name="connsiteY397" fmla="*/ 187028 h 374051"/>
                <a:gd name="connsiteX398" fmla="*/ 96846 w 436757"/>
                <a:gd name="connsiteY398" fmla="*/ 187028 h 374051"/>
                <a:gd name="connsiteX399" fmla="*/ 97822 w 436757"/>
                <a:gd name="connsiteY399" fmla="*/ 187028 h 374051"/>
                <a:gd name="connsiteX400" fmla="*/ 94017 w 436757"/>
                <a:gd name="connsiteY400" fmla="*/ 181331 h 374051"/>
                <a:gd name="connsiteX401" fmla="*/ 97822 w 436757"/>
                <a:gd name="connsiteY401" fmla="*/ 178487 h 374051"/>
                <a:gd name="connsiteX402" fmla="*/ 102548 w 436757"/>
                <a:gd name="connsiteY402" fmla="*/ 183233 h 374051"/>
                <a:gd name="connsiteX403" fmla="*/ 103514 w 436757"/>
                <a:gd name="connsiteY403" fmla="*/ 184179 h 374051"/>
                <a:gd name="connsiteX404" fmla="*/ 104441 w 436757"/>
                <a:gd name="connsiteY404" fmla="*/ 186082 h 374051"/>
                <a:gd name="connsiteX405" fmla="*/ 106343 w 436757"/>
                <a:gd name="connsiteY405" fmla="*/ 186082 h 374051"/>
                <a:gd name="connsiteX406" fmla="*/ 107314 w 436757"/>
                <a:gd name="connsiteY406" fmla="*/ 187980 h 374051"/>
                <a:gd name="connsiteX407" fmla="*/ 109207 w 436757"/>
                <a:gd name="connsiteY407" fmla="*/ 187028 h 374051"/>
                <a:gd name="connsiteX408" fmla="*/ 111109 w 436757"/>
                <a:gd name="connsiteY408" fmla="*/ 185131 h 374051"/>
                <a:gd name="connsiteX409" fmla="*/ 112041 w 436757"/>
                <a:gd name="connsiteY409" fmla="*/ 183233 h 374051"/>
                <a:gd name="connsiteX410" fmla="*/ 113007 w 436757"/>
                <a:gd name="connsiteY410" fmla="*/ 183233 h 374051"/>
                <a:gd name="connsiteX411" fmla="*/ 113933 w 436757"/>
                <a:gd name="connsiteY411" fmla="*/ 181331 h 374051"/>
                <a:gd name="connsiteX412" fmla="*/ 115836 w 436757"/>
                <a:gd name="connsiteY412" fmla="*/ 180385 h 374051"/>
                <a:gd name="connsiteX413" fmla="*/ 116807 w 436757"/>
                <a:gd name="connsiteY413" fmla="*/ 179433 h 374051"/>
                <a:gd name="connsiteX414" fmla="*/ 121533 w 436757"/>
                <a:gd name="connsiteY414" fmla="*/ 175638 h 374051"/>
                <a:gd name="connsiteX415" fmla="*/ 124402 w 436757"/>
                <a:gd name="connsiteY415" fmla="*/ 173741 h 374051"/>
                <a:gd name="connsiteX416" fmla="*/ 128197 w 436757"/>
                <a:gd name="connsiteY416" fmla="*/ 172785 h 374051"/>
                <a:gd name="connsiteX417" fmla="*/ 129128 w 436757"/>
                <a:gd name="connsiteY417" fmla="*/ 173741 h 374051"/>
                <a:gd name="connsiteX418" fmla="*/ 130094 w 436757"/>
                <a:gd name="connsiteY418" fmla="*/ 173741 h 374051"/>
                <a:gd name="connsiteX419" fmla="*/ 131030 w 436757"/>
                <a:gd name="connsiteY419" fmla="*/ 174687 h 374051"/>
                <a:gd name="connsiteX420" fmla="*/ 132923 w 436757"/>
                <a:gd name="connsiteY420" fmla="*/ 175638 h 374051"/>
                <a:gd name="connsiteX421" fmla="*/ 140523 w 436757"/>
                <a:gd name="connsiteY421" fmla="*/ 175638 h 374051"/>
                <a:gd name="connsiteX422" fmla="*/ 144318 w 436757"/>
                <a:gd name="connsiteY422" fmla="*/ 174687 h 374051"/>
                <a:gd name="connsiteX423" fmla="*/ 150020 w 436757"/>
                <a:gd name="connsiteY423" fmla="*/ 172785 h 374051"/>
                <a:gd name="connsiteX424" fmla="*/ 155712 w 436757"/>
                <a:gd name="connsiteY424" fmla="*/ 171839 h 374051"/>
                <a:gd name="connsiteX425" fmla="*/ 159513 w 436757"/>
                <a:gd name="connsiteY425" fmla="*/ 171839 h 374051"/>
                <a:gd name="connsiteX426" fmla="*/ 163307 w 436757"/>
                <a:gd name="connsiteY426" fmla="*/ 169941 h 374051"/>
                <a:gd name="connsiteX427" fmla="*/ 166176 w 436757"/>
                <a:gd name="connsiteY427" fmla="*/ 168990 h 374051"/>
                <a:gd name="connsiteX428" fmla="*/ 169010 w 436757"/>
                <a:gd name="connsiteY428" fmla="*/ 167092 h 374051"/>
                <a:gd name="connsiteX429" fmla="*/ 169010 w 436757"/>
                <a:gd name="connsiteY429" fmla="*/ 167092 h 374051"/>
                <a:gd name="connsiteX430" fmla="*/ 173781 w 436757"/>
                <a:gd name="connsiteY430" fmla="*/ 165190 h 374051"/>
                <a:gd name="connsiteX431" fmla="*/ 174702 w 436757"/>
                <a:gd name="connsiteY431" fmla="*/ 161395 h 374051"/>
                <a:gd name="connsiteX432" fmla="*/ 175668 w 436757"/>
                <a:gd name="connsiteY432" fmla="*/ 159497 h 374051"/>
                <a:gd name="connsiteX433" fmla="*/ 176605 w 436757"/>
                <a:gd name="connsiteY433" fmla="*/ 155698 h 374051"/>
                <a:gd name="connsiteX434" fmla="*/ 177571 w 436757"/>
                <a:gd name="connsiteY434" fmla="*/ 154751 h 374051"/>
                <a:gd name="connsiteX435" fmla="*/ 178502 w 436757"/>
                <a:gd name="connsiteY435" fmla="*/ 150951 h 374051"/>
                <a:gd name="connsiteX436" fmla="*/ 179468 w 436757"/>
                <a:gd name="connsiteY436" fmla="*/ 149049 h 374051"/>
                <a:gd name="connsiteX437" fmla="*/ 185166 w 436757"/>
                <a:gd name="connsiteY437" fmla="*/ 132913 h 374051"/>
                <a:gd name="connsiteX438" fmla="*/ 186097 w 436757"/>
                <a:gd name="connsiteY438" fmla="*/ 123421 h 374051"/>
                <a:gd name="connsiteX439" fmla="*/ 195594 w 436757"/>
                <a:gd name="connsiteY439" fmla="*/ 119620 h 374051"/>
                <a:gd name="connsiteX440" fmla="*/ 196560 w 436757"/>
                <a:gd name="connsiteY440" fmla="*/ 118689 h 374051"/>
                <a:gd name="connsiteX441" fmla="*/ 202258 w 436757"/>
                <a:gd name="connsiteY441" fmla="*/ 118689 h 374051"/>
                <a:gd name="connsiteX442" fmla="*/ 204155 w 436757"/>
                <a:gd name="connsiteY442" fmla="*/ 119620 h 374051"/>
                <a:gd name="connsiteX443" fmla="*/ 210784 w 436757"/>
                <a:gd name="connsiteY443" fmla="*/ 117718 h 374051"/>
                <a:gd name="connsiteX444" fmla="*/ 210784 w 436757"/>
                <a:gd name="connsiteY444" fmla="*/ 117718 h 374051"/>
                <a:gd name="connsiteX445" fmla="*/ 212682 w 436757"/>
                <a:gd name="connsiteY445" fmla="*/ 115821 h 374051"/>
                <a:gd name="connsiteX446" fmla="*/ 225974 w 436757"/>
                <a:gd name="connsiteY446" fmla="*/ 99699 h 374051"/>
                <a:gd name="connsiteX447" fmla="*/ 228842 w 436757"/>
                <a:gd name="connsiteY447" fmla="*/ 102528 h 374051"/>
                <a:gd name="connsiteX448" fmla="*/ 238300 w 436757"/>
                <a:gd name="connsiteY448" fmla="*/ 104431 h 374051"/>
                <a:gd name="connsiteX449" fmla="*/ 241163 w 436757"/>
                <a:gd name="connsiteY449" fmla="*/ 101597 h 374051"/>
                <a:gd name="connsiteX450" fmla="*/ 242100 w 436757"/>
                <a:gd name="connsiteY450" fmla="*/ 100631 h 374051"/>
                <a:gd name="connsiteX451" fmla="*/ 243993 w 436757"/>
                <a:gd name="connsiteY451" fmla="*/ 97802 h 374051"/>
                <a:gd name="connsiteX452" fmla="*/ 248758 w 436757"/>
                <a:gd name="connsiteY452" fmla="*/ 93036 h 374051"/>
                <a:gd name="connsiteX453" fmla="*/ 249695 w 436757"/>
                <a:gd name="connsiteY453" fmla="*/ 92100 h 374051"/>
                <a:gd name="connsiteX454" fmla="*/ 258256 w 436757"/>
                <a:gd name="connsiteY454" fmla="*/ 90202 h 374051"/>
                <a:gd name="connsiteX455" fmla="*/ 262056 w 436757"/>
                <a:gd name="connsiteY455" fmla="*/ 88305 h 374051"/>
                <a:gd name="connsiteX456" fmla="*/ 268685 w 436757"/>
                <a:gd name="connsiteY456" fmla="*/ 88305 h 374051"/>
                <a:gd name="connsiteX457" fmla="*/ 269651 w 436757"/>
                <a:gd name="connsiteY457" fmla="*/ 87334 h 374051"/>
                <a:gd name="connsiteX458" fmla="*/ 270582 w 436757"/>
                <a:gd name="connsiteY458" fmla="*/ 81641 h 374051"/>
                <a:gd name="connsiteX459" fmla="*/ 270582 w 436757"/>
                <a:gd name="connsiteY459" fmla="*/ 76910 h 374051"/>
                <a:gd name="connsiteX460" fmla="*/ 271548 w 436757"/>
                <a:gd name="connsiteY460" fmla="*/ 73110 h 374051"/>
                <a:gd name="connsiteX461" fmla="*/ 275348 w 436757"/>
                <a:gd name="connsiteY461" fmla="*/ 70246 h 374051"/>
                <a:gd name="connsiteX462" fmla="*/ 276279 w 436757"/>
                <a:gd name="connsiteY462" fmla="*/ 69315 h 374051"/>
                <a:gd name="connsiteX463" fmla="*/ 277245 w 436757"/>
                <a:gd name="connsiteY463" fmla="*/ 64549 h 374051"/>
                <a:gd name="connsiteX464" fmla="*/ 281046 w 436757"/>
                <a:gd name="connsiteY464" fmla="*/ 61715 h 374051"/>
                <a:gd name="connsiteX465" fmla="*/ 283874 w 436757"/>
                <a:gd name="connsiteY465" fmla="*/ 44628 h 374051"/>
                <a:gd name="connsiteX466" fmla="*/ 285772 w 436757"/>
                <a:gd name="connsiteY466" fmla="*/ 41759 h 374051"/>
                <a:gd name="connsiteX467" fmla="*/ 288640 w 436757"/>
                <a:gd name="connsiteY467" fmla="*/ 37033 h 374051"/>
                <a:gd name="connsiteX468" fmla="*/ 286738 w 436757"/>
                <a:gd name="connsiteY468" fmla="*/ 33233 h 374051"/>
                <a:gd name="connsiteX469" fmla="*/ 285772 w 436757"/>
                <a:gd name="connsiteY469" fmla="*/ 32267 h 374051"/>
                <a:gd name="connsiteX470" fmla="*/ 294338 w 436757"/>
                <a:gd name="connsiteY470" fmla="*/ 24672 h 374051"/>
                <a:gd name="connsiteX471" fmla="*/ 300961 w 436757"/>
                <a:gd name="connsiteY471" fmla="*/ 25638 h 374051"/>
                <a:gd name="connsiteX472" fmla="*/ 320922 w 436757"/>
                <a:gd name="connsiteY472" fmla="*/ 37033 h 374051"/>
                <a:gd name="connsiteX473" fmla="*/ 330415 w 436757"/>
                <a:gd name="connsiteY473" fmla="*/ 34165 h 374051"/>
                <a:gd name="connsiteX474" fmla="*/ 339912 w 436757"/>
                <a:gd name="connsiteY474" fmla="*/ 5702 h 374051"/>
                <a:gd name="connsiteX475" fmla="*/ 348433 w 436757"/>
                <a:gd name="connsiteY475" fmla="*/ 2854 h 374051"/>
                <a:gd name="connsiteX476" fmla="*/ 350336 w 436757"/>
                <a:gd name="connsiteY476" fmla="*/ 3800 h 374051"/>
                <a:gd name="connsiteX477" fmla="*/ 356999 w 436757"/>
                <a:gd name="connsiteY477" fmla="*/ 7600 h 374051"/>
                <a:gd name="connsiteX478" fmla="*/ 358902 w 436757"/>
                <a:gd name="connsiteY478" fmla="*/ 8551 h 374051"/>
                <a:gd name="connsiteX479" fmla="*/ 365530 w 436757"/>
                <a:gd name="connsiteY479" fmla="*/ 7600 h 374051"/>
                <a:gd name="connsiteX480" fmla="*/ 369325 w 436757"/>
                <a:gd name="connsiteY480" fmla="*/ 6649 h 374051"/>
                <a:gd name="connsiteX481" fmla="*/ 370296 w 436757"/>
                <a:gd name="connsiteY481" fmla="*/ 6649 h 374051"/>
                <a:gd name="connsiteX482" fmla="*/ 372189 w 436757"/>
                <a:gd name="connsiteY482" fmla="*/ 5702 h 374051"/>
                <a:gd name="connsiteX483" fmla="*/ 375989 w 436757"/>
                <a:gd name="connsiteY483" fmla="*/ 6649 h 374051"/>
                <a:gd name="connsiteX484" fmla="*/ 387384 w 436757"/>
                <a:gd name="connsiteY484" fmla="*/ 2854 h 374051"/>
                <a:gd name="connsiteX485" fmla="*/ 398779 w 436757"/>
                <a:gd name="connsiteY485" fmla="*/ 956 h 374051"/>
                <a:gd name="connsiteX486" fmla="*/ 401607 w 436757"/>
                <a:gd name="connsiteY486" fmla="*/ 0 h 374051"/>
                <a:gd name="connsiteX487" fmla="*/ 402573 w 436757"/>
                <a:gd name="connsiteY487" fmla="*/ 2854 h 374051"/>
                <a:gd name="connsiteX488" fmla="*/ 404476 w 436757"/>
                <a:gd name="connsiteY488" fmla="*/ 5702 h 374051"/>
                <a:gd name="connsiteX489" fmla="*/ 406374 w 436757"/>
                <a:gd name="connsiteY489" fmla="*/ 8551 h 374051"/>
                <a:gd name="connsiteX490" fmla="*/ 407300 w 436757"/>
                <a:gd name="connsiteY490" fmla="*/ 9497 h 374051"/>
                <a:gd name="connsiteX491" fmla="*/ 409202 w 436757"/>
                <a:gd name="connsiteY491" fmla="*/ 13297 h 374051"/>
                <a:gd name="connsiteX492" fmla="*/ 411100 w 436757"/>
                <a:gd name="connsiteY492" fmla="*/ 14244 h 374051"/>
                <a:gd name="connsiteX493" fmla="*/ 412071 w 436757"/>
                <a:gd name="connsiteY493" fmla="*/ 17077 h 374051"/>
                <a:gd name="connsiteX494" fmla="*/ 413002 w 436757"/>
                <a:gd name="connsiteY494" fmla="*/ 18985 h 374051"/>
                <a:gd name="connsiteX495" fmla="*/ 413968 w 436757"/>
                <a:gd name="connsiteY495" fmla="*/ 20872 h 374051"/>
                <a:gd name="connsiteX496" fmla="*/ 416797 w 436757"/>
                <a:gd name="connsiteY496" fmla="*/ 21843 h 374051"/>
                <a:gd name="connsiteX497" fmla="*/ 415866 w 436757"/>
                <a:gd name="connsiteY497" fmla="*/ 26570 h 374051"/>
                <a:gd name="connsiteX498" fmla="*/ 415866 w 436757"/>
                <a:gd name="connsiteY498" fmla="*/ 32267 h 374051"/>
                <a:gd name="connsiteX499" fmla="*/ 418695 w 436757"/>
                <a:gd name="connsiteY499" fmla="*/ 35136 h 374051"/>
                <a:gd name="connsiteX500" fmla="*/ 416797 w 436757"/>
                <a:gd name="connsiteY500" fmla="*/ 44628 h 374051"/>
                <a:gd name="connsiteX501" fmla="*/ 415866 w 436757"/>
                <a:gd name="connsiteY501" fmla="*/ 47462 h 374051"/>
                <a:gd name="connsiteX502" fmla="*/ 416797 w 436757"/>
                <a:gd name="connsiteY502" fmla="*/ 48428 h 374051"/>
                <a:gd name="connsiteX503" fmla="*/ 420597 w 436757"/>
                <a:gd name="connsiteY503" fmla="*/ 48428 h 374051"/>
                <a:gd name="connsiteX504" fmla="*/ 421563 w 436757"/>
                <a:gd name="connsiteY504" fmla="*/ 47462 h 374051"/>
                <a:gd name="connsiteX505" fmla="*/ 422495 w 436757"/>
                <a:gd name="connsiteY505" fmla="*/ 48428 h 374051"/>
                <a:gd name="connsiteX506" fmla="*/ 423461 w 436757"/>
                <a:gd name="connsiteY506" fmla="*/ 48428 h 374051"/>
                <a:gd name="connsiteX507" fmla="*/ 424392 w 436757"/>
                <a:gd name="connsiteY507" fmla="*/ 49354 h 374051"/>
                <a:gd name="connsiteX508" fmla="*/ 426289 w 436757"/>
                <a:gd name="connsiteY508" fmla="*/ 52218 h 374051"/>
                <a:gd name="connsiteX509" fmla="*/ 431992 w 436757"/>
                <a:gd name="connsiteY509" fmla="*/ 53154 h 374051"/>
                <a:gd name="connsiteX510" fmla="*/ 432958 w 436757"/>
                <a:gd name="connsiteY510" fmla="*/ 54120 h 374051"/>
                <a:gd name="connsiteX511" fmla="*/ 435787 w 436757"/>
                <a:gd name="connsiteY511" fmla="*/ 56954 h 374051"/>
                <a:gd name="connsiteX512" fmla="*/ 435787 w 436757"/>
                <a:gd name="connsiteY512" fmla="*/ 57920 h 37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</a:cxnLst>
              <a:rect l="l" t="t" r="r" b="b"/>
              <a:pathLst>
                <a:path w="436757" h="374051">
                  <a:moveTo>
                    <a:pt x="436758" y="58852"/>
                  </a:moveTo>
                  <a:lnTo>
                    <a:pt x="434855" y="60749"/>
                  </a:lnTo>
                  <a:lnTo>
                    <a:pt x="432958" y="66451"/>
                  </a:lnTo>
                  <a:lnTo>
                    <a:pt x="434855" y="68344"/>
                  </a:lnTo>
                  <a:lnTo>
                    <a:pt x="431992" y="71212"/>
                  </a:lnTo>
                  <a:lnTo>
                    <a:pt x="424392" y="71212"/>
                  </a:lnTo>
                  <a:lnTo>
                    <a:pt x="423461" y="71212"/>
                  </a:lnTo>
                  <a:lnTo>
                    <a:pt x="416797" y="62652"/>
                  </a:lnTo>
                  <a:lnTo>
                    <a:pt x="413002" y="63618"/>
                  </a:lnTo>
                  <a:lnTo>
                    <a:pt x="413002" y="64549"/>
                  </a:lnTo>
                  <a:lnTo>
                    <a:pt x="410168" y="66451"/>
                  </a:lnTo>
                  <a:lnTo>
                    <a:pt x="408276" y="66451"/>
                  </a:lnTo>
                  <a:lnTo>
                    <a:pt x="407300" y="67417"/>
                  </a:lnTo>
                  <a:lnTo>
                    <a:pt x="402573" y="71212"/>
                  </a:lnTo>
                  <a:lnTo>
                    <a:pt x="400676" y="75012"/>
                  </a:lnTo>
                  <a:lnTo>
                    <a:pt x="400676" y="79739"/>
                  </a:lnTo>
                  <a:lnTo>
                    <a:pt x="398779" y="81641"/>
                  </a:lnTo>
                  <a:lnTo>
                    <a:pt x="398779" y="83539"/>
                  </a:lnTo>
                  <a:lnTo>
                    <a:pt x="397808" y="86407"/>
                  </a:lnTo>
                  <a:lnTo>
                    <a:pt x="398779" y="87334"/>
                  </a:lnTo>
                  <a:lnTo>
                    <a:pt x="399705" y="88305"/>
                  </a:lnTo>
                  <a:lnTo>
                    <a:pt x="401607" y="92100"/>
                  </a:lnTo>
                  <a:lnTo>
                    <a:pt x="398779" y="102528"/>
                  </a:lnTo>
                  <a:lnTo>
                    <a:pt x="395910" y="112026"/>
                  </a:lnTo>
                  <a:lnTo>
                    <a:pt x="395910" y="112992"/>
                  </a:lnTo>
                  <a:lnTo>
                    <a:pt x="394979" y="119620"/>
                  </a:lnTo>
                  <a:lnTo>
                    <a:pt x="393081" y="121518"/>
                  </a:lnTo>
                  <a:lnTo>
                    <a:pt x="386413" y="121518"/>
                  </a:lnTo>
                  <a:lnTo>
                    <a:pt x="385486" y="129113"/>
                  </a:lnTo>
                  <a:lnTo>
                    <a:pt x="380720" y="129113"/>
                  </a:lnTo>
                  <a:lnTo>
                    <a:pt x="376920" y="131010"/>
                  </a:lnTo>
                  <a:lnTo>
                    <a:pt x="378818" y="135761"/>
                  </a:lnTo>
                  <a:lnTo>
                    <a:pt x="379789" y="135761"/>
                  </a:lnTo>
                  <a:lnTo>
                    <a:pt x="381686" y="135761"/>
                  </a:lnTo>
                  <a:lnTo>
                    <a:pt x="383584" y="134805"/>
                  </a:lnTo>
                  <a:lnTo>
                    <a:pt x="386413" y="133859"/>
                  </a:lnTo>
                  <a:lnTo>
                    <a:pt x="388315" y="134805"/>
                  </a:lnTo>
                  <a:lnTo>
                    <a:pt x="389286" y="133859"/>
                  </a:lnTo>
                  <a:lnTo>
                    <a:pt x="393081" y="135761"/>
                  </a:lnTo>
                  <a:lnTo>
                    <a:pt x="393081" y="138605"/>
                  </a:lnTo>
                  <a:lnTo>
                    <a:pt x="391179" y="140508"/>
                  </a:lnTo>
                  <a:lnTo>
                    <a:pt x="390213" y="152849"/>
                  </a:lnTo>
                  <a:lnTo>
                    <a:pt x="390213" y="154751"/>
                  </a:lnTo>
                  <a:lnTo>
                    <a:pt x="389286" y="155698"/>
                  </a:lnTo>
                  <a:lnTo>
                    <a:pt x="388315" y="157595"/>
                  </a:lnTo>
                  <a:lnTo>
                    <a:pt x="387384" y="159497"/>
                  </a:lnTo>
                  <a:lnTo>
                    <a:pt x="384520" y="166146"/>
                  </a:lnTo>
                  <a:lnTo>
                    <a:pt x="384520" y="167092"/>
                  </a:lnTo>
                  <a:lnTo>
                    <a:pt x="385486" y="168039"/>
                  </a:lnTo>
                  <a:lnTo>
                    <a:pt x="384520" y="170892"/>
                  </a:lnTo>
                  <a:lnTo>
                    <a:pt x="382618" y="175638"/>
                  </a:lnTo>
                  <a:lnTo>
                    <a:pt x="380720" y="176585"/>
                  </a:lnTo>
                  <a:lnTo>
                    <a:pt x="375989" y="174687"/>
                  </a:lnTo>
                  <a:lnTo>
                    <a:pt x="375989" y="173741"/>
                  </a:lnTo>
                  <a:lnTo>
                    <a:pt x="373125" y="175638"/>
                  </a:lnTo>
                  <a:lnTo>
                    <a:pt x="377891" y="181331"/>
                  </a:lnTo>
                  <a:lnTo>
                    <a:pt x="375023" y="192726"/>
                  </a:lnTo>
                  <a:lnTo>
                    <a:pt x="376920" y="194628"/>
                  </a:lnTo>
                  <a:lnTo>
                    <a:pt x="375989" y="196521"/>
                  </a:lnTo>
                  <a:lnTo>
                    <a:pt x="373125" y="205072"/>
                  </a:lnTo>
                  <a:lnTo>
                    <a:pt x="372189" y="206018"/>
                  </a:lnTo>
                  <a:lnTo>
                    <a:pt x="370296" y="207915"/>
                  </a:lnTo>
                  <a:lnTo>
                    <a:pt x="370296" y="208872"/>
                  </a:lnTo>
                  <a:lnTo>
                    <a:pt x="371223" y="211715"/>
                  </a:lnTo>
                  <a:lnTo>
                    <a:pt x="370296" y="212667"/>
                  </a:lnTo>
                  <a:lnTo>
                    <a:pt x="363628" y="211715"/>
                  </a:lnTo>
                  <a:lnTo>
                    <a:pt x="362697" y="211715"/>
                  </a:lnTo>
                  <a:lnTo>
                    <a:pt x="360799" y="212667"/>
                  </a:lnTo>
                  <a:lnTo>
                    <a:pt x="359828" y="217413"/>
                  </a:lnTo>
                  <a:lnTo>
                    <a:pt x="355102" y="216467"/>
                  </a:lnTo>
                  <a:lnTo>
                    <a:pt x="356033" y="217413"/>
                  </a:lnTo>
                  <a:lnTo>
                    <a:pt x="355102" y="219310"/>
                  </a:lnTo>
                  <a:lnTo>
                    <a:pt x="354136" y="218364"/>
                  </a:lnTo>
                  <a:lnTo>
                    <a:pt x="349404" y="219310"/>
                  </a:lnTo>
                  <a:lnTo>
                    <a:pt x="348433" y="220261"/>
                  </a:lnTo>
                  <a:lnTo>
                    <a:pt x="348433" y="221213"/>
                  </a:lnTo>
                  <a:lnTo>
                    <a:pt x="347507" y="228807"/>
                  </a:lnTo>
                  <a:lnTo>
                    <a:pt x="344638" y="235451"/>
                  </a:lnTo>
                  <a:lnTo>
                    <a:pt x="345605" y="236402"/>
                  </a:lnTo>
                  <a:lnTo>
                    <a:pt x="344638" y="239241"/>
                  </a:lnTo>
                  <a:lnTo>
                    <a:pt x="339912" y="240202"/>
                  </a:lnTo>
                  <a:lnTo>
                    <a:pt x="337043" y="243046"/>
                  </a:lnTo>
                  <a:lnTo>
                    <a:pt x="337043" y="243046"/>
                  </a:lnTo>
                  <a:lnTo>
                    <a:pt x="335146" y="244948"/>
                  </a:lnTo>
                  <a:lnTo>
                    <a:pt x="326615" y="243046"/>
                  </a:lnTo>
                  <a:lnTo>
                    <a:pt x="325649" y="242100"/>
                  </a:lnTo>
                  <a:lnTo>
                    <a:pt x="322825" y="241149"/>
                  </a:lnTo>
                  <a:lnTo>
                    <a:pt x="319951" y="241149"/>
                  </a:lnTo>
                  <a:lnTo>
                    <a:pt x="315220" y="242100"/>
                  </a:lnTo>
                  <a:lnTo>
                    <a:pt x="313332" y="243046"/>
                  </a:lnTo>
                  <a:lnTo>
                    <a:pt x="311430" y="243997"/>
                  </a:lnTo>
                  <a:lnTo>
                    <a:pt x="310454" y="246846"/>
                  </a:lnTo>
                  <a:lnTo>
                    <a:pt x="309527" y="243046"/>
                  </a:lnTo>
                  <a:lnTo>
                    <a:pt x="305728" y="243997"/>
                  </a:lnTo>
                  <a:lnTo>
                    <a:pt x="300035" y="246846"/>
                  </a:lnTo>
                  <a:lnTo>
                    <a:pt x="296235" y="241149"/>
                  </a:lnTo>
                  <a:lnTo>
                    <a:pt x="295269" y="242100"/>
                  </a:lnTo>
                  <a:lnTo>
                    <a:pt x="294338" y="241149"/>
                  </a:lnTo>
                  <a:lnTo>
                    <a:pt x="292440" y="240202"/>
                  </a:lnTo>
                  <a:lnTo>
                    <a:pt x="290538" y="240202"/>
                  </a:lnTo>
                  <a:lnTo>
                    <a:pt x="292440" y="242100"/>
                  </a:lnTo>
                  <a:lnTo>
                    <a:pt x="293367" y="243997"/>
                  </a:lnTo>
                  <a:lnTo>
                    <a:pt x="290538" y="246846"/>
                  </a:lnTo>
                  <a:lnTo>
                    <a:pt x="289572" y="248743"/>
                  </a:lnTo>
                  <a:lnTo>
                    <a:pt x="290538" y="247797"/>
                  </a:lnTo>
                  <a:lnTo>
                    <a:pt x="287674" y="247797"/>
                  </a:lnTo>
                  <a:lnTo>
                    <a:pt x="287674" y="248743"/>
                  </a:lnTo>
                  <a:lnTo>
                    <a:pt x="284845" y="248743"/>
                  </a:lnTo>
                  <a:lnTo>
                    <a:pt x="283874" y="246846"/>
                  </a:lnTo>
                  <a:lnTo>
                    <a:pt x="280079" y="247797"/>
                  </a:lnTo>
                  <a:lnTo>
                    <a:pt x="280079" y="248743"/>
                  </a:lnTo>
                  <a:lnTo>
                    <a:pt x="277245" y="252543"/>
                  </a:lnTo>
                  <a:lnTo>
                    <a:pt x="277245" y="253485"/>
                  </a:lnTo>
                  <a:lnTo>
                    <a:pt x="277245" y="255372"/>
                  </a:lnTo>
                  <a:lnTo>
                    <a:pt x="276279" y="264865"/>
                  </a:lnTo>
                  <a:lnTo>
                    <a:pt x="276279" y="264865"/>
                  </a:lnTo>
                  <a:lnTo>
                    <a:pt x="274377" y="265836"/>
                  </a:lnTo>
                  <a:lnTo>
                    <a:pt x="274377" y="266767"/>
                  </a:lnTo>
                  <a:lnTo>
                    <a:pt x="276279" y="267728"/>
                  </a:lnTo>
                  <a:lnTo>
                    <a:pt x="277245" y="268665"/>
                  </a:lnTo>
                  <a:lnTo>
                    <a:pt x="279143" y="269631"/>
                  </a:lnTo>
                  <a:lnTo>
                    <a:pt x="277245" y="271533"/>
                  </a:lnTo>
                  <a:lnTo>
                    <a:pt x="279143" y="272464"/>
                  </a:lnTo>
                  <a:lnTo>
                    <a:pt x="280079" y="271533"/>
                  </a:lnTo>
                  <a:lnTo>
                    <a:pt x="281972" y="268665"/>
                  </a:lnTo>
                  <a:lnTo>
                    <a:pt x="282943" y="271533"/>
                  </a:lnTo>
                  <a:lnTo>
                    <a:pt x="285772" y="281026"/>
                  </a:lnTo>
                  <a:lnTo>
                    <a:pt x="287674" y="283854"/>
                  </a:lnTo>
                  <a:lnTo>
                    <a:pt x="288640" y="292420"/>
                  </a:lnTo>
                  <a:lnTo>
                    <a:pt x="288640" y="294323"/>
                  </a:lnTo>
                  <a:lnTo>
                    <a:pt x="286738" y="299049"/>
                  </a:lnTo>
                  <a:lnTo>
                    <a:pt x="285772" y="300952"/>
                  </a:lnTo>
                  <a:lnTo>
                    <a:pt x="285772" y="301918"/>
                  </a:lnTo>
                  <a:lnTo>
                    <a:pt x="285772" y="302844"/>
                  </a:lnTo>
                  <a:lnTo>
                    <a:pt x="284845" y="304746"/>
                  </a:lnTo>
                  <a:lnTo>
                    <a:pt x="281046" y="304746"/>
                  </a:lnTo>
                  <a:lnTo>
                    <a:pt x="275348" y="301918"/>
                  </a:lnTo>
                  <a:lnTo>
                    <a:pt x="274377" y="303815"/>
                  </a:lnTo>
                  <a:lnTo>
                    <a:pt x="271548" y="300952"/>
                  </a:lnTo>
                  <a:lnTo>
                    <a:pt x="260153" y="305713"/>
                  </a:lnTo>
                  <a:lnTo>
                    <a:pt x="259187" y="297152"/>
                  </a:lnTo>
                  <a:lnTo>
                    <a:pt x="239266" y="298118"/>
                  </a:lnTo>
                  <a:lnTo>
                    <a:pt x="242100" y="296215"/>
                  </a:lnTo>
                  <a:lnTo>
                    <a:pt x="239266" y="293352"/>
                  </a:lnTo>
                  <a:lnTo>
                    <a:pt x="236398" y="297152"/>
                  </a:lnTo>
                  <a:lnTo>
                    <a:pt x="238300" y="293352"/>
                  </a:lnTo>
                  <a:lnTo>
                    <a:pt x="238300" y="293352"/>
                  </a:lnTo>
                  <a:lnTo>
                    <a:pt x="238300" y="290523"/>
                  </a:lnTo>
                  <a:lnTo>
                    <a:pt x="240198" y="288620"/>
                  </a:lnTo>
                  <a:lnTo>
                    <a:pt x="242100" y="287654"/>
                  </a:lnTo>
                  <a:lnTo>
                    <a:pt x="240198" y="285757"/>
                  </a:lnTo>
                  <a:lnTo>
                    <a:pt x="240198" y="286723"/>
                  </a:lnTo>
                  <a:lnTo>
                    <a:pt x="238300" y="285757"/>
                  </a:lnTo>
                  <a:lnTo>
                    <a:pt x="241163" y="281962"/>
                  </a:lnTo>
                  <a:lnTo>
                    <a:pt x="238300" y="281962"/>
                  </a:lnTo>
                  <a:lnTo>
                    <a:pt x="236398" y="281962"/>
                  </a:lnTo>
                  <a:lnTo>
                    <a:pt x="235471" y="279128"/>
                  </a:lnTo>
                  <a:lnTo>
                    <a:pt x="233569" y="275333"/>
                  </a:lnTo>
                  <a:lnTo>
                    <a:pt x="231671" y="280059"/>
                  </a:lnTo>
                  <a:lnTo>
                    <a:pt x="227871" y="284825"/>
                  </a:lnTo>
                  <a:lnTo>
                    <a:pt x="226945" y="286723"/>
                  </a:lnTo>
                  <a:lnTo>
                    <a:pt x="224076" y="284825"/>
                  </a:lnTo>
                  <a:lnTo>
                    <a:pt x="225974" y="281026"/>
                  </a:lnTo>
                  <a:lnTo>
                    <a:pt x="221248" y="281026"/>
                  </a:lnTo>
                  <a:lnTo>
                    <a:pt x="221248" y="281962"/>
                  </a:lnTo>
                  <a:lnTo>
                    <a:pt x="220276" y="283854"/>
                  </a:lnTo>
                  <a:lnTo>
                    <a:pt x="222174" y="284825"/>
                  </a:lnTo>
                  <a:lnTo>
                    <a:pt x="224076" y="286723"/>
                  </a:lnTo>
                  <a:lnTo>
                    <a:pt x="219350" y="285757"/>
                  </a:lnTo>
                  <a:lnTo>
                    <a:pt x="218374" y="288620"/>
                  </a:lnTo>
                  <a:lnTo>
                    <a:pt x="222174" y="290523"/>
                  </a:lnTo>
                  <a:lnTo>
                    <a:pt x="221248" y="292420"/>
                  </a:lnTo>
                  <a:lnTo>
                    <a:pt x="217448" y="289557"/>
                  </a:lnTo>
                  <a:lnTo>
                    <a:pt x="215550" y="294323"/>
                  </a:lnTo>
                  <a:lnTo>
                    <a:pt x="216482" y="300015"/>
                  </a:lnTo>
                  <a:lnTo>
                    <a:pt x="216482" y="300952"/>
                  </a:lnTo>
                  <a:lnTo>
                    <a:pt x="213648" y="298118"/>
                  </a:lnTo>
                  <a:lnTo>
                    <a:pt x="216482" y="301918"/>
                  </a:lnTo>
                  <a:lnTo>
                    <a:pt x="214579" y="303815"/>
                  </a:lnTo>
                  <a:lnTo>
                    <a:pt x="213648" y="302844"/>
                  </a:lnTo>
                  <a:lnTo>
                    <a:pt x="212682" y="300952"/>
                  </a:lnTo>
                  <a:lnTo>
                    <a:pt x="211755" y="305713"/>
                  </a:lnTo>
                  <a:lnTo>
                    <a:pt x="211755" y="306644"/>
                  </a:lnTo>
                  <a:lnTo>
                    <a:pt x="212682" y="309513"/>
                  </a:lnTo>
                  <a:lnTo>
                    <a:pt x="211755" y="308546"/>
                  </a:lnTo>
                  <a:lnTo>
                    <a:pt x="209853" y="309513"/>
                  </a:lnTo>
                  <a:lnTo>
                    <a:pt x="201287" y="317107"/>
                  </a:lnTo>
                  <a:lnTo>
                    <a:pt x="201287" y="320907"/>
                  </a:lnTo>
                  <a:lnTo>
                    <a:pt x="201287" y="324702"/>
                  </a:lnTo>
                  <a:lnTo>
                    <a:pt x="197492" y="330400"/>
                  </a:lnTo>
                  <a:lnTo>
                    <a:pt x="192765" y="332302"/>
                  </a:lnTo>
                  <a:lnTo>
                    <a:pt x="193692" y="336092"/>
                  </a:lnTo>
                  <a:lnTo>
                    <a:pt x="195594" y="336092"/>
                  </a:lnTo>
                  <a:lnTo>
                    <a:pt x="196560" y="337994"/>
                  </a:lnTo>
                  <a:lnTo>
                    <a:pt x="198458" y="345589"/>
                  </a:lnTo>
                  <a:lnTo>
                    <a:pt x="199389" y="346521"/>
                  </a:lnTo>
                  <a:lnTo>
                    <a:pt x="196560" y="348423"/>
                  </a:lnTo>
                  <a:lnTo>
                    <a:pt x="195594" y="349389"/>
                  </a:lnTo>
                  <a:lnTo>
                    <a:pt x="195594" y="350316"/>
                  </a:lnTo>
                  <a:lnTo>
                    <a:pt x="192765" y="356018"/>
                  </a:lnTo>
                  <a:lnTo>
                    <a:pt x="187063" y="358882"/>
                  </a:lnTo>
                  <a:lnTo>
                    <a:pt x="190863" y="356018"/>
                  </a:lnTo>
                  <a:lnTo>
                    <a:pt x="188965" y="353189"/>
                  </a:lnTo>
                  <a:lnTo>
                    <a:pt x="188000" y="347487"/>
                  </a:lnTo>
                  <a:lnTo>
                    <a:pt x="190863" y="345589"/>
                  </a:lnTo>
                  <a:lnTo>
                    <a:pt x="188965" y="342721"/>
                  </a:lnTo>
                  <a:lnTo>
                    <a:pt x="187063" y="341795"/>
                  </a:lnTo>
                  <a:lnTo>
                    <a:pt x="186097" y="339892"/>
                  </a:lnTo>
                  <a:lnTo>
                    <a:pt x="185166" y="337994"/>
                  </a:lnTo>
                  <a:lnTo>
                    <a:pt x="184199" y="337028"/>
                  </a:lnTo>
                  <a:lnTo>
                    <a:pt x="183268" y="332302"/>
                  </a:lnTo>
                  <a:lnTo>
                    <a:pt x="182297" y="326600"/>
                  </a:lnTo>
                  <a:lnTo>
                    <a:pt x="183268" y="322805"/>
                  </a:lnTo>
                  <a:lnTo>
                    <a:pt x="182297" y="320907"/>
                  </a:lnTo>
                  <a:lnTo>
                    <a:pt x="179468" y="322805"/>
                  </a:lnTo>
                  <a:lnTo>
                    <a:pt x="178502" y="323731"/>
                  </a:lnTo>
                  <a:lnTo>
                    <a:pt x="178502" y="325634"/>
                  </a:lnTo>
                  <a:lnTo>
                    <a:pt x="176605" y="324702"/>
                  </a:lnTo>
                  <a:lnTo>
                    <a:pt x="172805" y="323731"/>
                  </a:lnTo>
                  <a:lnTo>
                    <a:pt x="172805" y="327531"/>
                  </a:lnTo>
                  <a:lnTo>
                    <a:pt x="172805" y="328502"/>
                  </a:lnTo>
                  <a:lnTo>
                    <a:pt x="174702" y="332302"/>
                  </a:lnTo>
                  <a:lnTo>
                    <a:pt x="174702" y="333229"/>
                  </a:lnTo>
                  <a:lnTo>
                    <a:pt x="173781" y="334200"/>
                  </a:lnTo>
                  <a:lnTo>
                    <a:pt x="176605" y="348423"/>
                  </a:lnTo>
                  <a:lnTo>
                    <a:pt x="179468" y="356018"/>
                  </a:lnTo>
                  <a:lnTo>
                    <a:pt x="178502" y="360784"/>
                  </a:lnTo>
                  <a:lnTo>
                    <a:pt x="176605" y="360784"/>
                  </a:lnTo>
                  <a:lnTo>
                    <a:pt x="173781" y="360784"/>
                  </a:lnTo>
                  <a:lnTo>
                    <a:pt x="170902" y="358882"/>
                  </a:lnTo>
                  <a:lnTo>
                    <a:pt x="169010" y="351287"/>
                  </a:lnTo>
                  <a:lnTo>
                    <a:pt x="167107" y="350316"/>
                  </a:lnTo>
                  <a:lnTo>
                    <a:pt x="166176" y="349389"/>
                  </a:lnTo>
                  <a:lnTo>
                    <a:pt x="162381" y="351287"/>
                  </a:lnTo>
                  <a:lnTo>
                    <a:pt x="159513" y="352218"/>
                  </a:lnTo>
                  <a:lnTo>
                    <a:pt x="156679" y="356018"/>
                  </a:lnTo>
                  <a:lnTo>
                    <a:pt x="164278" y="357916"/>
                  </a:lnTo>
                  <a:lnTo>
                    <a:pt x="164278" y="358882"/>
                  </a:lnTo>
                  <a:lnTo>
                    <a:pt x="158581" y="360784"/>
                  </a:lnTo>
                  <a:lnTo>
                    <a:pt x="155712" y="360784"/>
                  </a:lnTo>
                  <a:lnTo>
                    <a:pt x="156679" y="361710"/>
                  </a:lnTo>
                  <a:lnTo>
                    <a:pt x="155712" y="360784"/>
                  </a:lnTo>
                  <a:lnTo>
                    <a:pt x="153815" y="361710"/>
                  </a:lnTo>
                  <a:lnTo>
                    <a:pt x="152884" y="363613"/>
                  </a:lnTo>
                  <a:lnTo>
                    <a:pt x="152884" y="365511"/>
                  </a:lnTo>
                  <a:lnTo>
                    <a:pt x="154786" y="365511"/>
                  </a:lnTo>
                  <a:lnTo>
                    <a:pt x="155712" y="366477"/>
                  </a:lnTo>
                  <a:lnTo>
                    <a:pt x="153815" y="370257"/>
                  </a:lnTo>
                  <a:lnTo>
                    <a:pt x="150020" y="372159"/>
                  </a:lnTo>
                  <a:lnTo>
                    <a:pt x="150020" y="373106"/>
                  </a:lnTo>
                  <a:lnTo>
                    <a:pt x="150020" y="374052"/>
                  </a:lnTo>
                  <a:lnTo>
                    <a:pt x="148118" y="374052"/>
                  </a:lnTo>
                  <a:lnTo>
                    <a:pt x="149084" y="368359"/>
                  </a:lnTo>
                  <a:lnTo>
                    <a:pt x="146220" y="362687"/>
                  </a:lnTo>
                  <a:lnTo>
                    <a:pt x="144318" y="362687"/>
                  </a:lnTo>
                  <a:lnTo>
                    <a:pt x="142420" y="359813"/>
                  </a:lnTo>
                  <a:lnTo>
                    <a:pt x="141489" y="356984"/>
                  </a:lnTo>
                  <a:lnTo>
                    <a:pt x="142420" y="355082"/>
                  </a:lnTo>
                  <a:lnTo>
                    <a:pt x="140523" y="349389"/>
                  </a:lnTo>
                  <a:lnTo>
                    <a:pt x="138625" y="339892"/>
                  </a:lnTo>
                  <a:lnTo>
                    <a:pt x="136723" y="330400"/>
                  </a:lnTo>
                  <a:lnTo>
                    <a:pt x="137689" y="319936"/>
                  </a:lnTo>
                  <a:lnTo>
                    <a:pt x="138625" y="318039"/>
                  </a:lnTo>
                  <a:lnTo>
                    <a:pt x="139591" y="313312"/>
                  </a:lnTo>
                  <a:lnTo>
                    <a:pt x="139591" y="312341"/>
                  </a:lnTo>
                  <a:lnTo>
                    <a:pt x="132923" y="309513"/>
                  </a:lnTo>
                  <a:lnTo>
                    <a:pt x="132923" y="312341"/>
                  </a:lnTo>
                  <a:lnTo>
                    <a:pt x="132923" y="316136"/>
                  </a:lnTo>
                  <a:lnTo>
                    <a:pt x="131030" y="319936"/>
                  </a:lnTo>
                  <a:lnTo>
                    <a:pt x="128197" y="323731"/>
                  </a:lnTo>
                  <a:lnTo>
                    <a:pt x="127230" y="323731"/>
                  </a:lnTo>
                  <a:lnTo>
                    <a:pt x="128197" y="320907"/>
                  </a:lnTo>
                  <a:lnTo>
                    <a:pt x="125328" y="321834"/>
                  </a:lnTo>
                  <a:lnTo>
                    <a:pt x="122504" y="323731"/>
                  </a:lnTo>
                  <a:lnTo>
                    <a:pt x="121533" y="321834"/>
                  </a:lnTo>
                  <a:lnTo>
                    <a:pt x="119636" y="317107"/>
                  </a:lnTo>
                  <a:lnTo>
                    <a:pt x="122504" y="305713"/>
                  </a:lnTo>
                  <a:lnTo>
                    <a:pt x="122504" y="300952"/>
                  </a:lnTo>
                  <a:lnTo>
                    <a:pt x="124402" y="299049"/>
                  </a:lnTo>
                  <a:lnTo>
                    <a:pt x="123431" y="298118"/>
                  </a:lnTo>
                  <a:lnTo>
                    <a:pt x="120602" y="297152"/>
                  </a:lnTo>
                  <a:lnTo>
                    <a:pt x="119636" y="300015"/>
                  </a:lnTo>
                  <a:lnTo>
                    <a:pt x="118704" y="301918"/>
                  </a:lnTo>
                  <a:lnTo>
                    <a:pt x="117733" y="305713"/>
                  </a:lnTo>
                  <a:lnTo>
                    <a:pt x="117733" y="308546"/>
                  </a:lnTo>
                  <a:lnTo>
                    <a:pt x="113007" y="318039"/>
                  </a:lnTo>
                  <a:lnTo>
                    <a:pt x="112041" y="321834"/>
                  </a:lnTo>
                  <a:lnTo>
                    <a:pt x="106343" y="323731"/>
                  </a:lnTo>
                  <a:lnTo>
                    <a:pt x="98748" y="326600"/>
                  </a:lnTo>
                  <a:lnTo>
                    <a:pt x="94017" y="322805"/>
                  </a:lnTo>
                  <a:lnTo>
                    <a:pt x="90217" y="316136"/>
                  </a:lnTo>
                  <a:lnTo>
                    <a:pt x="91154" y="308546"/>
                  </a:lnTo>
                  <a:lnTo>
                    <a:pt x="92120" y="300952"/>
                  </a:lnTo>
                  <a:lnTo>
                    <a:pt x="92120" y="297152"/>
                  </a:lnTo>
                  <a:lnTo>
                    <a:pt x="92120" y="296215"/>
                  </a:lnTo>
                  <a:lnTo>
                    <a:pt x="93051" y="293352"/>
                  </a:lnTo>
                  <a:lnTo>
                    <a:pt x="94948" y="292420"/>
                  </a:lnTo>
                  <a:lnTo>
                    <a:pt x="95919" y="291454"/>
                  </a:lnTo>
                  <a:lnTo>
                    <a:pt x="95919" y="289557"/>
                  </a:lnTo>
                  <a:lnTo>
                    <a:pt x="94017" y="288620"/>
                  </a:lnTo>
                  <a:lnTo>
                    <a:pt x="94017" y="289557"/>
                  </a:lnTo>
                  <a:lnTo>
                    <a:pt x="92120" y="288620"/>
                  </a:lnTo>
                  <a:lnTo>
                    <a:pt x="91154" y="293352"/>
                  </a:lnTo>
                  <a:lnTo>
                    <a:pt x="90217" y="297152"/>
                  </a:lnTo>
                  <a:lnTo>
                    <a:pt x="88325" y="303815"/>
                  </a:lnTo>
                  <a:lnTo>
                    <a:pt x="85451" y="314239"/>
                  </a:lnTo>
                  <a:lnTo>
                    <a:pt x="81656" y="326600"/>
                  </a:lnTo>
                  <a:lnTo>
                    <a:pt x="80725" y="330400"/>
                  </a:lnTo>
                  <a:lnTo>
                    <a:pt x="79759" y="346521"/>
                  </a:lnTo>
                  <a:lnTo>
                    <a:pt x="77856" y="348423"/>
                  </a:lnTo>
                  <a:lnTo>
                    <a:pt x="76930" y="350316"/>
                  </a:lnTo>
                  <a:lnTo>
                    <a:pt x="69335" y="349389"/>
                  </a:lnTo>
                  <a:lnTo>
                    <a:pt x="57940" y="341795"/>
                  </a:lnTo>
                  <a:lnTo>
                    <a:pt x="56969" y="340823"/>
                  </a:lnTo>
                  <a:lnTo>
                    <a:pt x="57940" y="338926"/>
                  </a:lnTo>
                  <a:lnTo>
                    <a:pt x="60769" y="340823"/>
                  </a:lnTo>
                  <a:lnTo>
                    <a:pt x="77856" y="341795"/>
                  </a:lnTo>
                  <a:lnTo>
                    <a:pt x="78827" y="339892"/>
                  </a:lnTo>
                  <a:lnTo>
                    <a:pt x="74061" y="331326"/>
                  </a:lnTo>
                  <a:lnTo>
                    <a:pt x="68364" y="329434"/>
                  </a:lnTo>
                  <a:lnTo>
                    <a:pt x="35151" y="330400"/>
                  </a:lnTo>
                  <a:lnTo>
                    <a:pt x="37048" y="328502"/>
                  </a:lnTo>
                  <a:lnTo>
                    <a:pt x="34184" y="327531"/>
                  </a:lnTo>
                  <a:lnTo>
                    <a:pt x="34184" y="325634"/>
                  </a:lnTo>
                  <a:lnTo>
                    <a:pt x="34184" y="322805"/>
                  </a:lnTo>
                  <a:lnTo>
                    <a:pt x="34184" y="319936"/>
                  </a:lnTo>
                  <a:lnTo>
                    <a:pt x="24687" y="312341"/>
                  </a:lnTo>
                  <a:lnTo>
                    <a:pt x="25658" y="307610"/>
                  </a:lnTo>
                  <a:lnTo>
                    <a:pt x="34184" y="307610"/>
                  </a:lnTo>
                  <a:lnTo>
                    <a:pt x="37048" y="307610"/>
                  </a:lnTo>
                  <a:lnTo>
                    <a:pt x="37979" y="305713"/>
                  </a:lnTo>
                  <a:lnTo>
                    <a:pt x="39877" y="303815"/>
                  </a:lnTo>
                  <a:lnTo>
                    <a:pt x="40848" y="302844"/>
                  </a:lnTo>
                  <a:lnTo>
                    <a:pt x="35151" y="282928"/>
                  </a:lnTo>
                  <a:lnTo>
                    <a:pt x="34184" y="279128"/>
                  </a:lnTo>
                  <a:lnTo>
                    <a:pt x="31351" y="279128"/>
                  </a:lnTo>
                  <a:lnTo>
                    <a:pt x="18063" y="275333"/>
                  </a:lnTo>
                  <a:lnTo>
                    <a:pt x="17092" y="274362"/>
                  </a:lnTo>
                  <a:lnTo>
                    <a:pt x="16161" y="273431"/>
                  </a:lnTo>
                  <a:lnTo>
                    <a:pt x="15195" y="272464"/>
                  </a:lnTo>
                  <a:lnTo>
                    <a:pt x="971" y="254441"/>
                  </a:lnTo>
                  <a:lnTo>
                    <a:pt x="0" y="248743"/>
                  </a:lnTo>
                  <a:lnTo>
                    <a:pt x="2864" y="248743"/>
                  </a:lnTo>
                  <a:lnTo>
                    <a:pt x="4766" y="248743"/>
                  </a:lnTo>
                  <a:lnTo>
                    <a:pt x="5697" y="247797"/>
                  </a:lnTo>
                  <a:lnTo>
                    <a:pt x="10468" y="246846"/>
                  </a:lnTo>
                  <a:lnTo>
                    <a:pt x="15195" y="246846"/>
                  </a:lnTo>
                  <a:lnTo>
                    <a:pt x="17092" y="245895"/>
                  </a:lnTo>
                  <a:lnTo>
                    <a:pt x="18990" y="246846"/>
                  </a:lnTo>
                  <a:lnTo>
                    <a:pt x="19961" y="248743"/>
                  </a:lnTo>
                  <a:lnTo>
                    <a:pt x="21858" y="248743"/>
                  </a:lnTo>
                  <a:lnTo>
                    <a:pt x="23756" y="248743"/>
                  </a:lnTo>
                  <a:lnTo>
                    <a:pt x="23756" y="249695"/>
                  </a:lnTo>
                  <a:lnTo>
                    <a:pt x="26590" y="250641"/>
                  </a:lnTo>
                  <a:lnTo>
                    <a:pt x="28482" y="249695"/>
                  </a:lnTo>
                  <a:lnTo>
                    <a:pt x="29453" y="249695"/>
                  </a:lnTo>
                  <a:lnTo>
                    <a:pt x="41779" y="247797"/>
                  </a:lnTo>
                  <a:lnTo>
                    <a:pt x="41779" y="247797"/>
                  </a:lnTo>
                  <a:lnTo>
                    <a:pt x="44643" y="240202"/>
                  </a:lnTo>
                  <a:lnTo>
                    <a:pt x="45579" y="240202"/>
                  </a:lnTo>
                  <a:lnTo>
                    <a:pt x="47472" y="240202"/>
                  </a:lnTo>
                  <a:lnTo>
                    <a:pt x="48443" y="239241"/>
                  </a:lnTo>
                  <a:lnTo>
                    <a:pt x="50340" y="239241"/>
                  </a:lnTo>
                  <a:lnTo>
                    <a:pt x="51272" y="239241"/>
                  </a:lnTo>
                  <a:lnTo>
                    <a:pt x="55072" y="237354"/>
                  </a:lnTo>
                  <a:lnTo>
                    <a:pt x="56038" y="237354"/>
                  </a:lnTo>
                  <a:lnTo>
                    <a:pt x="60769" y="245895"/>
                  </a:lnTo>
                  <a:lnTo>
                    <a:pt x="63633" y="255372"/>
                  </a:lnTo>
                  <a:lnTo>
                    <a:pt x="68364" y="246846"/>
                  </a:lnTo>
                  <a:lnTo>
                    <a:pt x="68364" y="237354"/>
                  </a:lnTo>
                  <a:lnTo>
                    <a:pt x="67432" y="235451"/>
                  </a:lnTo>
                  <a:lnTo>
                    <a:pt x="65535" y="232608"/>
                  </a:lnTo>
                  <a:lnTo>
                    <a:pt x="66461" y="229754"/>
                  </a:lnTo>
                  <a:lnTo>
                    <a:pt x="70261" y="231651"/>
                  </a:lnTo>
                  <a:lnTo>
                    <a:pt x="73130" y="232608"/>
                  </a:lnTo>
                  <a:lnTo>
                    <a:pt x="73130" y="225959"/>
                  </a:lnTo>
                  <a:lnTo>
                    <a:pt x="73130" y="223110"/>
                  </a:lnTo>
                  <a:lnTo>
                    <a:pt x="72164" y="218364"/>
                  </a:lnTo>
                  <a:lnTo>
                    <a:pt x="71228" y="217413"/>
                  </a:lnTo>
                  <a:lnTo>
                    <a:pt x="69335" y="216467"/>
                  </a:lnTo>
                  <a:lnTo>
                    <a:pt x="69335" y="215510"/>
                  </a:lnTo>
                  <a:lnTo>
                    <a:pt x="69335" y="210764"/>
                  </a:lnTo>
                  <a:lnTo>
                    <a:pt x="69335" y="210764"/>
                  </a:lnTo>
                  <a:lnTo>
                    <a:pt x="68364" y="208872"/>
                  </a:lnTo>
                  <a:lnTo>
                    <a:pt x="66461" y="205072"/>
                  </a:lnTo>
                  <a:lnTo>
                    <a:pt x="64569" y="201272"/>
                  </a:lnTo>
                  <a:lnTo>
                    <a:pt x="64569" y="201272"/>
                  </a:lnTo>
                  <a:lnTo>
                    <a:pt x="66461" y="199374"/>
                  </a:lnTo>
                  <a:lnTo>
                    <a:pt x="68364" y="197477"/>
                  </a:lnTo>
                  <a:lnTo>
                    <a:pt x="70261" y="194628"/>
                  </a:lnTo>
                  <a:lnTo>
                    <a:pt x="70261" y="194628"/>
                  </a:lnTo>
                  <a:lnTo>
                    <a:pt x="71228" y="192726"/>
                  </a:lnTo>
                  <a:lnTo>
                    <a:pt x="74061" y="190828"/>
                  </a:lnTo>
                  <a:lnTo>
                    <a:pt x="75959" y="190828"/>
                  </a:lnTo>
                  <a:lnTo>
                    <a:pt x="75959" y="188926"/>
                  </a:lnTo>
                  <a:lnTo>
                    <a:pt x="84525" y="188926"/>
                  </a:lnTo>
                  <a:lnTo>
                    <a:pt x="86422" y="188926"/>
                  </a:lnTo>
                  <a:lnTo>
                    <a:pt x="94017" y="187028"/>
                  </a:lnTo>
                  <a:lnTo>
                    <a:pt x="96846" y="187028"/>
                  </a:lnTo>
                  <a:lnTo>
                    <a:pt x="97822" y="187028"/>
                  </a:lnTo>
                  <a:lnTo>
                    <a:pt x="94017" y="181331"/>
                  </a:lnTo>
                  <a:lnTo>
                    <a:pt x="97822" y="178487"/>
                  </a:lnTo>
                  <a:lnTo>
                    <a:pt x="102548" y="183233"/>
                  </a:lnTo>
                  <a:lnTo>
                    <a:pt x="103514" y="184179"/>
                  </a:lnTo>
                  <a:lnTo>
                    <a:pt x="104441" y="186082"/>
                  </a:lnTo>
                  <a:lnTo>
                    <a:pt x="106343" y="186082"/>
                  </a:lnTo>
                  <a:lnTo>
                    <a:pt x="107314" y="187980"/>
                  </a:lnTo>
                  <a:lnTo>
                    <a:pt x="109207" y="187028"/>
                  </a:lnTo>
                  <a:lnTo>
                    <a:pt x="111109" y="185131"/>
                  </a:lnTo>
                  <a:lnTo>
                    <a:pt x="112041" y="183233"/>
                  </a:lnTo>
                  <a:lnTo>
                    <a:pt x="113007" y="183233"/>
                  </a:lnTo>
                  <a:lnTo>
                    <a:pt x="113933" y="181331"/>
                  </a:lnTo>
                  <a:lnTo>
                    <a:pt x="115836" y="180385"/>
                  </a:lnTo>
                  <a:lnTo>
                    <a:pt x="116807" y="179433"/>
                  </a:lnTo>
                  <a:lnTo>
                    <a:pt x="121533" y="175638"/>
                  </a:lnTo>
                  <a:lnTo>
                    <a:pt x="124402" y="173741"/>
                  </a:lnTo>
                  <a:lnTo>
                    <a:pt x="128197" y="172785"/>
                  </a:lnTo>
                  <a:lnTo>
                    <a:pt x="129128" y="173741"/>
                  </a:lnTo>
                  <a:lnTo>
                    <a:pt x="130094" y="173741"/>
                  </a:lnTo>
                  <a:lnTo>
                    <a:pt x="131030" y="174687"/>
                  </a:lnTo>
                  <a:lnTo>
                    <a:pt x="132923" y="175638"/>
                  </a:lnTo>
                  <a:lnTo>
                    <a:pt x="140523" y="175638"/>
                  </a:lnTo>
                  <a:lnTo>
                    <a:pt x="144318" y="174687"/>
                  </a:lnTo>
                  <a:lnTo>
                    <a:pt x="150020" y="172785"/>
                  </a:lnTo>
                  <a:lnTo>
                    <a:pt x="155712" y="171839"/>
                  </a:lnTo>
                  <a:lnTo>
                    <a:pt x="159513" y="171839"/>
                  </a:lnTo>
                  <a:lnTo>
                    <a:pt x="163307" y="169941"/>
                  </a:lnTo>
                  <a:lnTo>
                    <a:pt x="166176" y="168990"/>
                  </a:lnTo>
                  <a:lnTo>
                    <a:pt x="169010" y="167092"/>
                  </a:lnTo>
                  <a:lnTo>
                    <a:pt x="169010" y="167092"/>
                  </a:lnTo>
                  <a:lnTo>
                    <a:pt x="173781" y="165190"/>
                  </a:lnTo>
                  <a:lnTo>
                    <a:pt x="174702" y="161395"/>
                  </a:lnTo>
                  <a:lnTo>
                    <a:pt x="175668" y="159497"/>
                  </a:lnTo>
                  <a:lnTo>
                    <a:pt x="176605" y="155698"/>
                  </a:lnTo>
                  <a:lnTo>
                    <a:pt x="177571" y="154751"/>
                  </a:lnTo>
                  <a:lnTo>
                    <a:pt x="178502" y="150951"/>
                  </a:lnTo>
                  <a:lnTo>
                    <a:pt x="179468" y="149049"/>
                  </a:lnTo>
                  <a:lnTo>
                    <a:pt x="185166" y="132913"/>
                  </a:lnTo>
                  <a:lnTo>
                    <a:pt x="186097" y="123421"/>
                  </a:lnTo>
                  <a:lnTo>
                    <a:pt x="195594" y="119620"/>
                  </a:lnTo>
                  <a:lnTo>
                    <a:pt x="196560" y="118689"/>
                  </a:lnTo>
                  <a:lnTo>
                    <a:pt x="202258" y="118689"/>
                  </a:lnTo>
                  <a:lnTo>
                    <a:pt x="204155" y="119620"/>
                  </a:lnTo>
                  <a:lnTo>
                    <a:pt x="210784" y="117718"/>
                  </a:lnTo>
                  <a:lnTo>
                    <a:pt x="210784" y="117718"/>
                  </a:lnTo>
                  <a:lnTo>
                    <a:pt x="212682" y="115821"/>
                  </a:lnTo>
                  <a:lnTo>
                    <a:pt x="225974" y="99699"/>
                  </a:lnTo>
                  <a:lnTo>
                    <a:pt x="228842" y="102528"/>
                  </a:lnTo>
                  <a:lnTo>
                    <a:pt x="238300" y="104431"/>
                  </a:lnTo>
                  <a:lnTo>
                    <a:pt x="241163" y="101597"/>
                  </a:lnTo>
                  <a:lnTo>
                    <a:pt x="242100" y="100631"/>
                  </a:lnTo>
                  <a:lnTo>
                    <a:pt x="243993" y="97802"/>
                  </a:lnTo>
                  <a:lnTo>
                    <a:pt x="248758" y="93036"/>
                  </a:lnTo>
                  <a:lnTo>
                    <a:pt x="249695" y="92100"/>
                  </a:lnTo>
                  <a:lnTo>
                    <a:pt x="258256" y="90202"/>
                  </a:lnTo>
                  <a:lnTo>
                    <a:pt x="262056" y="88305"/>
                  </a:lnTo>
                  <a:lnTo>
                    <a:pt x="268685" y="88305"/>
                  </a:lnTo>
                  <a:lnTo>
                    <a:pt x="269651" y="87334"/>
                  </a:lnTo>
                  <a:lnTo>
                    <a:pt x="270582" y="81641"/>
                  </a:lnTo>
                  <a:lnTo>
                    <a:pt x="270582" y="76910"/>
                  </a:lnTo>
                  <a:lnTo>
                    <a:pt x="271548" y="73110"/>
                  </a:lnTo>
                  <a:lnTo>
                    <a:pt x="275348" y="70246"/>
                  </a:lnTo>
                  <a:lnTo>
                    <a:pt x="276279" y="69315"/>
                  </a:lnTo>
                  <a:lnTo>
                    <a:pt x="277245" y="64549"/>
                  </a:lnTo>
                  <a:lnTo>
                    <a:pt x="281046" y="61715"/>
                  </a:lnTo>
                  <a:lnTo>
                    <a:pt x="283874" y="44628"/>
                  </a:lnTo>
                  <a:lnTo>
                    <a:pt x="285772" y="41759"/>
                  </a:lnTo>
                  <a:lnTo>
                    <a:pt x="288640" y="37033"/>
                  </a:lnTo>
                  <a:lnTo>
                    <a:pt x="286738" y="33233"/>
                  </a:lnTo>
                  <a:lnTo>
                    <a:pt x="285772" y="32267"/>
                  </a:lnTo>
                  <a:lnTo>
                    <a:pt x="294338" y="24672"/>
                  </a:lnTo>
                  <a:lnTo>
                    <a:pt x="300961" y="25638"/>
                  </a:lnTo>
                  <a:lnTo>
                    <a:pt x="320922" y="37033"/>
                  </a:lnTo>
                  <a:lnTo>
                    <a:pt x="330415" y="34165"/>
                  </a:lnTo>
                  <a:lnTo>
                    <a:pt x="339912" y="5702"/>
                  </a:lnTo>
                  <a:lnTo>
                    <a:pt x="348433" y="2854"/>
                  </a:lnTo>
                  <a:lnTo>
                    <a:pt x="350336" y="3800"/>
                  </a:lnTo>
                  <a:lnTo>
                    <a:pt x="356999" y="7600"/>
                  </a:lnTo>
                  <a:lnTo>
                    <a:pt x="358902" y="8551"/>
                  </a:lnTo>
                  <a:lnTo>
                    <a:pt x="365530" y="7600"/>
                  </a:lnTo>
                  <a:lnTo>
                    <a:pt x="369325" y="6649"/>
                  </a:lnTo>
                  <a:lnTo>
                    <a:pt x="370296" y="6649"/>
                  </a:lnTo>
                  <a:lnTo>
                    <a:pt x="372189" y="5702"/>
                  </a:lnTo>
                  <a:lnTo>
                    <a:pt x="375989" y="6649"/>
                  </a:lnTo>
                  <a:lnTo>
                    <a:pt x="387384" y="2854"/>
                  </a:lnTo>
                  <a:lnTo>
                    <a:pt x="398779" y="956"/>
                  </a:lnTo>
                  <a:lnTo>
                    <a:pt x="401607" y="0"/>
                  </a:lnTo>
                  <a:lnTo>
                    <a:pt x="402573" y="2854"/>
                  </a:lnTo>
                  <a:lnTo>
                    <a:pt x="404476" y="5702"/>
                  </a:lnTo>
                  <a:lnTo>
                    <a:pt x="406374" y="8551"/>
                  </a:lnTo>
                  <a:lnTo>
                    <a:pt x="407300" y="9497"/>
                  </a:lnTo>
                  <a:lnTo>
                    <a:pt x="409202" y="13297"/>
                  </a:lnTo>
                  <a:lnTo>
                    <a:pt x="411100" y="14244"/>
                  </a:lnTo>
                  <a:lnTo>
                    <a:pt x="412071" y="17077"/>
                  </a:lnTo>
                  <a:lnTo>
                    <a:pt x="413002" y="18985"/>
                  </a:lnTo>
                  <a:lnTo>
                    <a:pt x="413968" y="20872"/>
                  </a:lnTo>
                  <a:lnTo>
                    <a:pt x="416797" y="21843"/>
                  </a:lnTo>
                  <a:lnTo>
                    <a:pt x="415866" y="26570"/>
                  </a:lnTo>
                  <a:lnTo>
                    <a:pt x="415866" y="32267"/>
                  </a:lnTo>
                  <a:lnTo>
                    <a:pt x="418695" y="35136"/>
                  </a:lnTo>
                  <a:lnTo>
                    <a:pt x="416797" y="44628"/>
                  </a:lnTo>
                  <a:lnTo>
                    <a:pt x="415866" y="47462"/>
                  </a:lnTo>
                  <a:lnTo>
                    <a:pt x="416797" y="48428"/>
                  </a:lnTo>
                  <a:lnTo>
                    <a:pt x="420597" y="48428"/>
                  </a:lnTo>
                  <a:lnTo>
                    <a:pt x="421563" y="47462"/>
                  </a:lnTo>
                  <a:lnTo>
                    <a:pt x="422495" y="48428"/>
                  </a:lnTo>
                  <a:lnTo>
                    <a:pt x="423461" y="48428"/>
                  </a:lnTo>
                  <a:lnTo>
                    <a:pt x="424392" y="49354"/>
                  </a:lnTo>
                  <a:lnTo>
                    <a:pt x="426289" y="52218"/>
                  </a:lnTo>
                  <a:lnTo>
                    <a:pt x="431992" y="53154"/>
                  </a:lnTo>
                  <a:lnTo>
                    <a:pt x="432958" y="54120"/>
                  </a:lnTo>
                  <a:lnTo>
                    <a:pt x="435787" y="56954"/>
                  </a:lnTo>
                  <a:lnTo>
                    <a:pt x="435787" y="57920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88520CD-2713-42DA-8424-268316B4B6D4}"/>
                </a:ext>
              </a:extLst>
            </p:cNvPr>
            <p:cNvSpPr/>
            <p:nvPr/>
          </p:nvSpPr>
          <p:spPr>
            <a:xfrm>
              <a:off x="4058670" y="3426408"/>
              <a:ext cx="248221" cy="314529"/>
            </a:xfrm>
            <a:custGeom>
              <a:avLst/>
              <a:gdLst>
                <a:gd name="connsiteX0" fmla="*/ 95895 w 262982"/>
                <a:gd name="connsiteY0" fmla="*/ 9497 h 333233"/>
                <a:gd name="connsiteX1" fmla="*/ 100646 w 262982"/>
                <a:gd name="connsiteY1" fmla="*/ 10449 h 333233"/>
                <a:gd name="connsiteX2" fmla="*/ 104441 w 262982"/>
                <a:gd name="connsiteY2" fmla="*/ 10449 h 333233"/>
                <a:gd name="connsiteX3" fmla="*/ 106343 w 262982"/>
                <a:gd name="connsiteY3" fmla="*/ 8546 h 333233"/>
                <a:gd name="connsiteX4" fmla="*/ 108241 w 262982"/>
                <a:gd name="connsiteY4" fmla="*/ 6649 h 333233"/>
                <a:gd name="connsiteX5" fmla="*/ 109187 w 262982"/>
                <a:gd name="connsiteY5" fmla="*/ 4751 h 333233"/>
                <a:gd name="connsiteX6" fmla="*/ 111089 w 262982"/>
                <a:gd name="connsiteY6" fmla="*/ 1902 h 333233"/>
                <a:gd name="connsiteX7" fmla="*/ 112041 w 262982"/>
                <a:gd name="connsiteY7" fmla="*/ 951 h 333233"/>
                <a:gd name="connsiteX8" fmla="*/ 113938 w 262982"/>
                <a:gd name="connsiteY8" fmla="*/ 0 h 333233"/>
                <a:gd name="connsiteX9" fmla="*/ 117738 w 262982"/>
                <a:gd name="connsiteY9" fmla="*/ 951 h 333233"/>
                <a:gd name="connsiteX10" fmla="*/ 118684 w 262982"/>
                <a:gd name="connsiteY10" fmla="*/ 1902 h 333233"/>
                <a:gd name="connsiteX11" fmla="*/ 119636 w 262982"/>
                <a:gd name="connsiteY11" fmla="*/ 3800 h 333233"/>
                <a:gd name="connsiteX12" fmla="*/ 121533 w 262982"/>
                <a:gd name="connsiteY12" fmla="*/ 6649 h 333233"/>
                <a:gd name="connsiteX13" fmla="*/ 123431 w 262982"/>
                <a:gd name="connsiteY13" fmla="*/ 7595 h 333233"/>
                <a:gd name="connsiteX14" fmla="*/ 125328 w 262982"/>
                <a:gd name="connsiteY14" fmla="*/ 8546 h 333233"/>
                <a:gd name="connsiteX15" fmla="*/ 126279 w 262982"/>
                <a:gd name="connsiteY15" fmla="*/ 9497 h 333233"/>
                <a:gd name="connsiteX16" fmla="*/ 127230 w 262982"/>
                <a:gd name="connsiteY16" fmla="*/ 11395 h 333233"/>
                <a:gd name="connsiteX17" fmla="*/ 130079 w 262982"/>
                <a:gd name="connsiteY17" fmla="*/ 13292 h 333233"/>
                <a:gd name="connsiteX18" fmla="*/ 131025 w 262982"/>
                <a:gd name="connsiteY18" fmla="*/ 15195 h 333233"/>
                <a:gd name="connsiteX19" fmla="*/ 132923 w 262982"/>
                <a:gd name="connsiteY19" fmla="*/ 18043 h 333233"/>
                <a:gd name="connsiteX20" fmla="*/ 131977 w 262982"/>
                <a:gd name="connsiteY20" fmla="*/ 25638 h 333233"/>
                <a:gd name="connsiteX21" fmla="*/ 130079 w 262982"/>
                <a:gd name="connsiteY21" fmla="*/ 29438 h 333233"/>
                <a:gd name="connsiteX22" fmla="*/ 130079 w 262982"/>
                <a:gd name="connsiteY22" fmla="*/ 45569 h 333233"/>
                <a:gd name="connsiteX23" fmla="*/ 131025 w 262982"/>
                <a:gd name="connsiteY23" fmla="*/ 46526 h 333233"/>
                <a:gd name="connsiteX24" fmla="*/ 133874 w 262982"/>
                <a:gd name="connsiteY24" fmla="*/ 47477 h 333233"/>
                <a:gd name="connsiteX25" fmla="*/ 143371 w 262982"/>
                <a:gd name="connsiteY25" fmla="*/ 47477 h 333233"/>
                <a:gd name="connsiteX26" fmla="*/ 149069 w 262982"/>
                <a:gd name="connsiteY26" fmla="*/ 46526 h 333233"/>
                <a:gd name="connsiteX27" fmla="*/ 159493 w 262982"/>
                <a:gd name="connsiteY27" fmla="*/ 45569 h 333233"/>
                <a:gd name="connsiteX28" fmla="*/ 160464 w 262982"/>
                <a:gd name="connsiteY28" fmla="*/ 46526 h 333233"/>
                <a:gd name="connsiteX29" fmla="*/ 162361 w 262982"/>
                <a:gd name="connsiteY29" fmla="*/ 48423 h 333233"/>
                <a:gd name="connsiteX30" fmla="*/ 163288 w 262982"/>
                <a:gd name="connsiteY30" fmla="*/ 49374 h 333233"/>
                <a:gd name="connsiteX31" fmla="*/ 166156 w 262982"/>
                <a:gd name="connsiteY31" fmla="*/ 52223 h 333233"/>
                <a:gd name="connsiteX32" fmla="*/ 174682 w 262982"/>
                <a:gd name="connsiteY32" fmla="*/ 52223 h 333233"/>
                <a:gd name="connsiteX33" fmla="*/ 176580 w 262982"/>
                <a:gd name="connsiteY33" fmla="*/ 51272 h 333233"/>
                <a:gd name="connsiteX34" fmla="*/ 178482 w 262982"/>
                <a:gd name="connsiteY34" fmla="*/ 49374 h 333233"/>
                <a:gd name="connsiteX35" fmla="*/ 179433 w 262982"/>
                <a:gd name="connsiteY35" fmla="*/ 49374 h 333233"/>
                <a:gd name="connsiteX36" fmla="*/ 181331 w 262982"/>
                <a:gd name="connsiteY36" fmla="*/ 47477 h 333233"/>
                <a:gd name="connsiteX37" fmla="*/ 183228 w 262982"/>
                <a:gd name="connsiteY37" fmla="*/ 45569 h 333233"/>
                <a:gd name="connsiteX38" fmla="*/ 184180 w 262982"/>
                <a:gd name="connsiteY38" fmla="*/ 34185 h 333233"/>
                <a:gd name="connsiteX39" fmla="*/ 185131 w 262982"/>
                <a:gd name="connsiteY39" fmla="*/ 32282 h 333233"/>
                <a:gd name="connsiteX40" fmla="*/ 186077 w 262982"/>
                <a:gd name="connsiteY40" fmla="*/ 30384 h 333233"/>
                <a:gd name="connsiteX41" fmla="*/ 187028 w 262982"/>
                <a:gd name="connsiteY41" fmla="*/ 29438 h 333233"/>
                <a:gd name="connsiteX42" fmla="*/ 187975 w 262982"/>
                <a:gd name="connsiteY42" fmla="*/ 28487 h 333233"/>
                <a:gd name="connsiteX43" fmla="*/ 189877 w 262982"/>
                <a:gd name="connsiteY43" fmla="*/ 26585 h 333233"/>
                <a:gd name="connsiteX44" fmla="*/ 191775 w 262982"/>
                <a:gd name="connsiteY44" fmla="*/ 25638 h 333233"/>
                <a:gd name="connsiteX45" fmla="*/ 193672 w 262982"/>
                <a:gd name="connsiteY45" fmla="*/ 24687 h 333233"/>
                <a:gd name="connsiteX46" fmla="*/ 196521 w 262982"/>
                <a:gd name="connsiteY46" fmla="*/ 23741 h 333233"/>
                <a:gd name="connsiteX47" fmla="*/ 199369 w 262982"/>
                <a:gd name="connsiteY47" fmla="*/ 31326 h 333233"/>
                <a:gd name="connsiteX48" fmla="*/ 196521 w 262982"/>
                <a:gd name="connsiteY48" fmla="*/ 40828 h 333233"/>
                <a:gd name="connsiteX49" fmla="*/ 199369 w 262982"/>
                <a:gd name="connsiteY49" fmla="*/ 46526 h 333233"/>
                <a:gd name="connsiteX50" fmla="*/ 203169 w 262982"/>
                <a:gd name="connsiteY50" fmla="*/ 47477 h 333233"/>
                <a:gd name="connsiteX51" fmla="*/ 209813 w 262982"/>
                <a:gd name="connsiteY51" fmla="*/ 47477 h 333233"/>
                <a:gd name="connsiteX52" fmla="*/ 213613 w 262982"/>
                <a:gd name="connsiteY52" fmla="*/ 46526 h 333233"/>
                <a:gd name="connsiteX53" fmla="*/ 215510 w 262982"/>
                <a:gd name="connsiteY53" fmla="*/ 46526 h 333233"/>
                <a:gd name="connsiteX54" fmla="*/ 215510 w 262982"/>
                <a:gd name="connsiteY54" fmla="*/ 47477 h 333233"/>
                <a:gd name="connsiteX55" fmla="*/ 216462 w 262982"/>
                <a:gd name="connsiteY55" fmla="*/ 48423 h 333233"/>
                <a:gd name="connsiteX56" fmla="*/ 215510 w 262982"/>
                <a:gd name="connsiteY56" fmla="*/ 55072 h 333233"/>
                <a:gd name="connsiteX57" fmla="*/ 213613 w 262982"/>
                <a:gd name="connsiteY57" fmla="*/ 56969 h 333233"/>
                <a:gd name="connsiteX58" fmla="*/ 212662 w 262982"/>
                <a:gd name="connsiteY58" fmla="*/ 56969 h 333233"/>
                <a:gd name="connsiteX59" fmla="*/ 211711 w 262982"/>
                <a:gd name="connsiteY59" fmla="*/ 57920 h 333233"/>
                <a:gd name="connsiteX60" fmla="*/ 210764 w 262982"/>
                <a:gd name="connsiteY60" fmla="*/ 58871 h 333233"/>
                <a:gd name="connsiteX61" fmla="*/ 208867 w 262982"/>
                <a:gd name="connsiteY61" fmla="*/ 60769 h 333233"/>
                <a:gd name="connsiteX62" fmla="*/ 206964 w 262982"/>
                <a:gd name="connsiteY62" fmla="*/ 63618 h 333233"/>
                <a:gd name="connsiteX63" fmla="*/ 206013 w 262982"/>
                <a:gd name="connsiteY63" fmla="*/ 66466 h 333233"/>
                <a:gd name="connsiteX64" fmla="*/ 205067 w 262982"/>
                <a:gd name="connsiteY64" fmla="*/ 69305 h 333233"/>
                <a:gd name="connsiteX65" fmla="*/ 205067 w 262982"/>
                <a:gd name="connsiteY65" fmla="*/ 71213 h 333233"/>
                <a:gd name="connsiteX66" fmla="*/ 208867 w 262982"/>
                <a:gd name="connsiteY66" fmla="*/ 77861 h 333233"/>
                <a:gd name="connsiteX67" fmla="*/ 212662 w 262982"/>
                <a:gd name="connsiteY67" fmla="*/ 85451 h 333233"/>
                <a:gd name="connsiteX68" fmla="*/ 213613 w 262982"/>
                <a:gd name="connsiteY68" fmla="*/ 89241 h 333233"/>
                <a:gd name="connsiteX69" fmla="*/ 216462 w 262982"/>
                <a:gd name="connsiteY69" fmla="*/ 94939 h 333233"/>
                <a:gd name="connsiteX70" fmla="*/ 216462 w 262982"/>
                <a:gd name="connsiteY70" fmla="*/ 95890 h 333233"/>
                <a:gd name="connsiteX71" fmla="*/ 222159 w 262982"/>
                <a:gd name="connsiteY71" fmla="*/ 99685 h 333233"/>
                <a:gd name="connsiteX72" fmla="*/ 223105 w 262982"/>
                <a:gd name="connsiteY72" fmla="*/ 101587 h 333233"/>
                <a:gd name="connsiteX73" fmla="*/ 224057 w 262982"/>
                <a:gd name="connsiteY73" fmla="*/ 97787 h 333233"/>
                <a:gd name="connsiteX74" fmla="*/ 226905 w 262982"/>
                <a:gd name="connsiteY74" fmla="*/ 86402 h 333233"/>
                <a:gd name="connsiteX75" fmla="*/ 227856 w 262982"/>
                <a:gd name="connsiteY75" fmla="*/ 81656 h 333233"/>
                <a:gd name="connsiteX76" fmla="*/ 228803 w 262982"/>
                <a:gd name="connsiteY76" fmla="*/ 81656 h 333233"/>
                <a:gd name="connsiteX77" fmla="*/ 229754 w 262982"/>
                <a:gd name="connsiteY77" fmla="*/ 82607 h 333233"/>
                <a:gd name="connsiteX78" fmla="*/ 230700 w 262982"/>
                <a:gd name="connsiteY78" fmla="*/ 83549 h 333233"/>
                <a:gd name="connsiteX79" fmla="*/ 232603 w 262982"/>
                <a:gd name="connsiteY79" fmla="*/ 82607 h 333233"/>
                <a:gd name="connsiteX80" fmla="*/ 233549 w 262982"/>
                <a:gd name="connsiteY80" fmla="*/ 80705 h 333233"/>
                <a:gd name="connsiteX81" fmla="*/ 234500 w 262982"/>
                <a:gd name="connsiteY81" fmla="*/ 80705 h 333233"/>
                <a:gd name="connsiteX82" fmla="*/ 235451 w 262982"/>
                <a:gd name="connsiteY82" fmla="*/ 80705 h 333233"/>
                <a:gd name="connsiteX83" fmla="*/ 236398 w 262982"/>
                <a:gd name="connsiteY83" fmla="*/ 82607 h 333233"/>
                <a:gd name="connsiteX84" fmla="*/ 239246 w 262982"/>
                <a:gd name="connsiteY84" fmla="*/ 84505 h 333233"/>
                <a:gd name="connsiteX85" fmla="*/ 242095 w 262982"/>
                <a:gd name="connsiteY85" fmla="*/ 84505 h 333233"/>
                <a:gd name="connsiteX86" fmla="*/ 243046 w 262982"/>
                <a:gd name="connsiteY86" fmla="*/ 85451 h 333233"/>
                <a:gd name="connsiteX87" fmla="*/ 245895 w 262982"/>
                <a:gd name="connsiteY87" fmla="*/ 83549 h 333233"/>
                <a:gd name="connsiteX88" fmla="*/ 247792 w 262982"/>
                <a:gd name="connsiteY88" fmla="*/ 83549 h 333233"/>
                <a:gd name="connsiteX89" fmla="*/ 251592 w 262982"/>
                <a:gd name="connsiteY89" fmla="*/ 83549 h 333233"/>
                <a:gd name="connsiteX90" fmla="*/ 250641 w 262982"/>
                <a:gd name="connsiteY90" fmla="*/ 87354 h 333233"/>
                <a:gd name="connsiteX91" fmla="*/ 252539 w 262982"/>
                <a:gd name="connsiteY91" fmla="*/ 93046 h 333233"/>
                <a:gd name="connsiteX92" fmla="*/ 254441 w 262982"/>
                <a:gd name="connsiteY92" fmla="*/ 94939 h 333233"/>
                <a:gd name="connsiteX93" fmla="*/ 257285 w 262982"/>
                <a:gd name="connsiteY93" fmla="*/ 97787 h 333233"/>
                <a:gd name="connsiteX94" fmla="*/ 258236 w 262982"/>
                <a:gd name="connsiteY94" fmla="*/ 98739 h 333233"/>
                <a:gd name="connsiteX95" fmla="*/ 260133 w 262982"/>
                <a:gd name="connsiteY95" fmla="*/ 101587 h 333233"/>
                <a:gd name="connsiteX96" fmla="*/ 261085 w 262982"/>
                <a:gd name="connsiteY96" fmla="*/ 105382 h 333233"/>
                <a:gd name="connsiteX97" fmla="*/ 262036 w 262982"/>
                <a:gd name="connsiteY97" fmla="*/ 107290 h 333233"/>
                <a:gd name="connsiteX98" fmla="*/ 262982 w 262982"/>
                <a:gd name="connsiteY98" fmla="*/ 107290 h 333233"/>
                <a:gd name="connsiteX99" fmla="*/ 262036 w 262982"/>
                <a:gd name="connsiteY99" fmla="*/ 109182 h 333233"/>
                <a:gd name="connsiteX100" fmla="*/ 260133 w 262982"/>
                <a:gd name="connsiteY100" fmla="*/ 110128 h 333233"/>
                <a:gd name="connsiteX101" fmla="*/ 258236 w 262982"/>
                <a:gd name="connsiteY101" fmla="*/ 110128 h 333233"/>
                <a:gd name="connsiteX102" fmla="*/ 257285 w 262982"/>
                <a:gd name="connsiteY102" fmla="*/ 109182 h 333233"/>
                <a:gd name="connsiteX103" fmla="*/ 253490 w 262982"/>
                <a:gd name="connsiteY103" fmla="*/ 109182 h 333233"/>
                <a:gd name="connsiteX104" fmla="*/ 251592 w 262982"/>
                <a:gd name="connsiteY104" fmla="*/ 110128 h 333233"/>
                <a:gd name="connsiteX105" fmla="*/ 247792 w 262982"/>
                <a:gd name="connsiteY105" fmla="*/ 109182 h 333233"/>
                <a:gd name="connsiteX106" fmla="*/ 243046 w 262982"/>
                <a:gd name="connsiteY106" fmla="*/ 111080 h 333233"/>
                <a:gd name="connsiteX107" fmla="*/ 243046 w 262982"/>
                <a:gd name="connsiteY107" fmla="*/ 113928 h 333233"/>
                <a:gd name="connsiteX108" fmla="*/ 242095 w 262982"/>
                <a:gd name="connsiteY108" fmla="*/ 114880 h 333233"/>
                <a:gd name="connsiteX109" fmla="*/ 238295 w 262982"/>
                <a:gd name="connsiteY109" fmla="*/ 116782 h 333233"/>
                <a:gd name="connsiteX110" fmla="*/ 236398 w 262982"/>
                <a:gd name="connsiteY110" fmla="*/ 118674 h 333233"/>
                <a:gd name="connsiteX111" fmla="*/ 236398 w 262982"/>
                <a:gd name="connsiteY111" fmla="*/ 120577 h 333233"/>
                <a:gd name="connsiteX112" fmla="*/ 236398 w 262982"/>
                <a:gd name="connsiteY112" fmla="*/ 121523 h 333233"/>
                <a:gd name="connsiteX113" fmla="*/ 236398 w 262982"/>
                <a:gd name="connsiteY113" fmla="*/ 131967 h 333233"/>
                <a:gd name="connsiteX114" fmla="*/ 237349 w 262982"/>
                <a:gd name="connsiteY114" fmla="*/ 137664 h 333233"/>
                <a:gd name="connsiteX115" fmla="*/ 236398 w 262982"/>
                <a:gd name="connsiteY115" fmla="*/ 138615 h 333233"/>
                <a:gd name="connsiteX116" fmla="*/ 236398 w 262982"/>
                <a:gd name="connsiteY116" fmla="*/ 140513 h 333233"/>
                <a:gd name="connsiteX117" fmla="*/ 235451 w 262982"/>
                <a:gd name="connsiteY117" fmla="*/ 145269 h 333233"/>
                <a:gd name="connsiteX118" fmla="*/ 234500 w 262982"/>
                <a:gd name="connsiteY118" fmla="*/ 150010 h 333233"/>
                <a:gd name="connsiteX119" fmla="*/ 232603 w 262982"/>
                <a:gd name="connsiteY119" fmla="*/ 153805 h 333233"/>
                <a:gd name="connsiteX120" fmla="*/ 223105 w 262982"/>
                <a:gd name="connsiteY120" fmla="*/ 156654 h 333233"/>
                <a:gd name="connsiteX121" fmla="*/ 223105 w 262982"/>
                <a:gd name="connsiteY121" fmla="*/ 157605 h 333233"/>
                <a:gd name="connsiteX122" fmla="*/ 222159 w 262982"/>
                <a:gd name="connsiteY122" fmla="*/ 159503 h 333233"/>
                <a:gd name="connsiteX123" fmla="*/ 222159 w 262982"/>
                <a:gd name="connsiteY123" fmla="*/ 160449 h 333233"/>
                <a:gd name="connsiteX124" fmla="*/ 223105 w 262982"/>
                <a:gd name="connsiteY124" fmla="*/ 165200 h 333233"/>
                <a:gd name="connsiteX125" fmla="*/ 222159 w 262982"/>
                <a:gd name="connsiteY125" fmla="*/ 166146 h 333233"/>
                <a:gd name="connsiteX126" fmla="*/ 221208 w 262982"/>
                <a:gd name="connsiteY126" fmla="*/ 166146 h 333233"/>
                <a:gd name="connsiteX127" fmla="*/ 216462 w 262982"/>
                <a:gd name="connsiteY127" fmla="*/ 168049 h 333233"/>
                <a:gd name="connsiteX128" fmla="*/ 215510 w 262982"/>
                <a:gd name="connsiteY128" fmla="*/ 169946 h 333233"/>
                <a:gd name="connsiteX129" fmla="*/ 217408 w 262982"/>
                <a:gd name="connsiteY129" fmla="*/ 182292 h 333233"/>
                <a:gd name="connsiteX130" fmla="*/ 217408 w 262982"/>
                <a:gd name="connsiteY130" fmla="*/ 184190 h 333233"/>
                <a:gd name="connsiteX131" fmla="*/ 215510 w 262982"/>
                <a:gd name="connsiteY131" fmla="*/ 186087 h 333233"/>
                <a:gd name="connsiteX132" fmla="*/ 215510 w 262982"/>
                <a:gd name="connsiteY132" fmla="*/ 187990 h 333233"/>
                <a:gd name="connsiteX133" fmla="*/ 213613 w 262982"/>
                <a:gd name="connsiteY133" fmla="*/ 189887 h 333233"/>
                <a:gd name="connsiteX134" fmla="*/ 214559 w 262982"/>
                <a:gd name="connsiteY134" fmla="*/ 193682 h 333233"/>
                <a:gd name="connsiteX135" fmla="*/ 211711 w 262982"/>
                <a:gd name="connsiteY135" fmla="*/ 196531 h 333233"/>
                <a:gd name="connsiteX136" fmla="*/ 210764 w 262982"/>
                <a:gd name="connsiteY136" fmla="*/ 197482 h 333233"/>
                <a:gd name="connsiteX137" fmla="*/ 210764 w 262982"/>
                <a:gd name="connsiteY137" fmla="*/ 198428 h 333233"/>
                <a:gd name="connsiteX138" fmla="*/ 212662 w 262982"/>
                <a:gd name="connsiteY138" fmla="*/ 203179 h 333233"/>
                <a:gd name="connsiteX139" fmla="*/ 213613 w 262982"/>
                <a:gd name="connsiteY139" fmla="*/ 203179 h 333233"/>
                <a:gd name="connsiteX140" fmla="*/ 211711 w 262982"/>
                <a:gd name="connsiteY140" fmla="*/ 206974 h 333233"/>
                <a:gd name="connsiteX141" fmla="*/ 208867 w 262982"/>
                <a:gd name="connsiteY141" fmla="*/ 210774 h 333233"/>
                <a:gd name="connsiteX142" fmla="*/ 206013 w 262982"/>
                <a:gd name="connsiteY142" fmla="*/ 209823 h 333233"/>
                <a:gd name="connsiteX143" fmla="*/ 207916 w 262982"/>
                <a:gd name="connsiteY143" fmla="*/ 210774 h 333233"/>
                <a:gd name="connsiteX144" fmla="*/ 207916 w 262982"/>
                <a:gd name="connsiteY144" fmla="*/ 214569 h 333233"/>
                <a:gd name="connsiteX145" fmla="*/ 208867 w 262982"/>
                <a:gd name="connsiteY145" fmla="*/ 216462 h 333233"/>
                <a:gd name="connsiteX146" fmla="*/ 212662 w 262982"/>
                <a:gd name="connsiteY146" fmla="*/ 224057 h 333233"/>
                <a:gd name="connsiteX147" fmla="*/ 212662 w 262982"/>
                <a:gd name="connsiteY147" fmla="*/ 230705 h 333233"/>
                <a:gd name="connsiteX148" fmla="*/ 210764 w 262982"/>
                <a:gd name="connsiteY148" fmla="*/ 233549 h 333233"/>
                <a:gd name="connsiteX149" fmla="*/ 210764 w 262982"/>
                <a:gd name="connsiteY149" fmla="*/ 233549 h 333233"/>
                <a:gd name="connsiteX150" fmla="*/ 209813 w 262982"/>
                <a:gd name="connsiteY150" fmla="*/ 234500 h 333233"/>
                <a:gd name="connsiteX151" fmla="*/ 208867 w 262982"/>
                <a:gd name="connsiteY151" fmla="*/ 235451 h 333233"/>
                <a:gd name="connsiteX152" fmla="*/ 207916 w 262982"/>
                <a:gd name="connsiteY152" fmla="*/ 236403 h 333233"/>
                <a:gd name="connsiteX153" fmla="*/ 206013 w 262982"/>
                <a:gd name="connsiteY153" fmla="*/ 243997 h 333233"/>
                <a:gd name="connsiteX154" fmla="*/ 205067 w 262982"/>
                <a:gd name="connsiteY154" fmla="*/ 262987 h 333233"/>
                <a:gd name="connsiteX155" fmla="*/ 208867 w 262982"/>
                <a:gd name="connsiteY155" fmla="*/ 269631 h 333233"/>
                <a:gd name="connsiteX156" fmla="*/ 208867 w 262982"/>
                <a:gd name="connsiteY156" fmla="*/ 271528 h 333233"/>
                <a:gd name="connsiteX157" fmla="*/ 206964 w 262982"/>
                <a:gd name="connsiteY157" fmla="*/ 276275 h 333233"/>
                <a:gd name="connsiteX158" fmla="*/ 203169 w 262982"/>
                <a:gd name="connsiteY158" fmla="*/ 281026 h 333233"/>
                <a:gd name="connsiteX159" fmla="*/ 202218 w 262982"/>
                <a:gd name="connsiteY159" fmla="*/ 282923 h 333233"/>
                <a:gd name="connsiteX160" fmla="*/ 196521 w 262982"/>
                <a:gd name="connsiteY160" fmla="*/ 285772 h 333233"/>
                <a:gd name="connsiteX161" fmla="*/ 196521 w 262982"/>
                <a:gd name="connsiteY161" fmla="*/ 286723 h 333233"/>
                <a:gd name="connsiteX162" fmla="*/ 190823 w 262982"/>
                <a:gd name="connsiteY162" fmla="*/ 289567 h 333233"/>
                <a:gd name="connsiteX163" fmla="*/ 187975 w 262982"/>
                <a:gd name="connsiteY163" fmla="*/ 298118 h 333233"/>
                <a:gd name="connsiteX164" fmla="*/ 188926 w 262982"/>
                <a:gd name="connsiteY164" fmla="*/ 300015 h 333233"/>
                <a:gd name="connsiteX165" fmla="*/ 182277 w 262982"/>
                <a:gd name="connsiteY165" fmla="*/ 301913 h 333233"/>
                <a:gd name="connsiteX166" fmla="*/ 179433 w 262982"/>
                <a:gd name="connsiteY166" fmla="*/ 306659 h 333233"/>
                <a:gd name="connsiteX167" fmla="*/ 175634 w 262982"/>
                <a:gd name="connsiteY167" fmla="*/ 308556 h 333233"/>
                <a:gd name="connsiteX168" fmla="*/ 175634 w 262982"/>
                <a:gd name="connsiteY168" fmla="*/ 309508 h 333233"/>
                <a:gd name="connsiteX169" fmla="*/ 176580 w 262982"/>
                <a:gd name="connsiteY169" fmla="*/ 315205 h 333233"/>
                <a:gd name="connsiteX170" fmla="*/ 172785 w 262982"/>
                <a:gd name="connsiteY170" fmla="*/ 318054 h 333233"/>
                <a:gd name="connsiteX171" fmla="*/ 169956 w 262982"/>
                <a:gd name="connsiteY171" fmla="*/ 319951 h 333233"/>
                <a:gd name="connsiteX172" fmla="*/ 167087 w 262982"/>
                <a:gd name="connsiteY172" fmla="*/ 321854 h 333233"/>
                <a:gd name="connsiteX173" fmla="*/ 165190 w 262982"/>
                <a:gd name="connsiteY173" fmla="*/ 321854 h 333233"/>
                <a:gd name="connsiteX174" fmla="*/ 158561 w 262982"/>
                <a:gd name="connsiteY174" fmla="*/ 316156 h 333233"/>
                <a:gd name="connsiteX175" fmla="*/ 157590 w 262982"/>
                <a:gd name="connsiteY175" fmla="*/ 314254 h 333233"/>
                <a:gd name="connsiteX176" fmla="*/ 156664 w 262982"/>
                <a:gd name="connsiteY176" fmla="*/ 312357 h 333233"/>
                <a:gd name="connsiteX177" fmla="*/ 155693 w 262982"/>
                <a:gd name="connsiteY177" fmla="*/ 311410 h 333233"/>
                <a:gd name="connsiteX178" fmla="*/ 145269 w 262982"/>
                <a:gd name="connsiteY178" fmla="*/ 307610 h 333233"/>
                <a:gd name="connsiteX179" fmla="*/ 143371 w 262982"/>
                <a:gd name="connsiteY179" fmla="*/ 306659 h 333233"/>
                <a:gd name="connsiteX180" fmla="*/ 142405 w 262982"/>
                <a:gd name="connsiteY180" fmla="*/ 305713 h 333233"/>
                <a:gd name="connsiteX181" fmla="*/ 141474 w 262982"/>
                <a:gd name="connsiteY181" fmla="*/ 304762 h 333233"/>
                <a:gd name="connsiteX182" fmla="*/ 139571 w 262982"/>
                <a:gd name="connsiteY182" fmla="*/ 303810 h 333233"/>
                <a:gd name="connsiteX183" fmla="*/ 138620 w 262982"/>
                <a:gd name="connsiteY183" fmla="*/ 297167 h 333233"/>
                <a:gd name="connsiteX184" fmla="*/ 134825 w 262982"/>
                <a:gd name="connsiteY184" fmla="*/ 293367 h 333233"/>
                <a:gd name="connsiteX185" fmla="*/ 132923 w 262982"/>
                <a:gd name="connsiteY185" fmla="*/ 289567 h 333233"/>
                <a:gd name="connsiteX186" fmla="*/ 131977 w 262982"/>
                <a:gd name="connsiteY186" fmla="*/ 287669 h 333233"/>
                <a:gd name="connsiteX187" fmla="*/ 131025 w 262982"/>
                <a:gd name="connsiteY187" fmla="*/ 284821 h 333233"/>
                <a:gd name="connsiteX188" fmla="*/ 128177 w 262982"/>
                <a:gd name="connsiteY188" fmla="*/ 281026 h 333233"/>
                <a:gd name="connsiteX189" fmla="*/ 123431 w 262982"/>
                <a:gd name="connsiteY189" fmla="*/ 280074 h 333233"/>
                <a:gd name="connsiteX190" fmla="*/ 121533 w 262982"/>
                <a:gd name="connsiteY190" fmla="*/ 275323 h 333233"/>
                <a:gd name="connsiteX191" fmla="*/ 119636 w 262982"/>
                <a:gd name="connsiteY191" fmla="*/ 266782 h 333233"/>
                <a:gd name="connsiteX192" fmla="*/ 118684 w 262982"/>
                <a:gd name="connsiteY192" fmla="*/ 260138 h 333233"/>
                <a:gd name="connsiteX193" fmla="*/ 121533 w 262982"/>
                <a:gd name="connsiteY193" fmla="*/ 252539 h 333233"/>
                <a:gd name="connsiteX194" fmla="*/ 121533 w 262982"/>
                <a:gd name="connsiteY194" fmla="*/ 250641 h 333233"/>
                <a:gd name="connsiteX195" fmla="*/ 120582 w 262982"/>
                <a:gd name="connsiteY195" fmla="*/ 247793 h 333233"/>
                <a:gd name="connsiteX196" fmla="*/ 117738 w 262982"/>
                <a:gd name="connsiteY196" fmla="*/ 244944 h 333233"/>
                <a:gd name="connsiteX197" fmla="*/ 115836 w 262982"/>
                <a:gd name="connsiteY197" fmla="*/ 243997 h 333233"/>
                <a:gd name="connsiteX198" fmla="*/ 113938 w 262982"/>
                <a:gd name="connsiteY198" fmla="*/ 243046 h 333233"/>
                <a:gd name="connsiteX199" fmla="*/ 112041 w 262982"/>
                <a:gd name="connsiteY199" fmla="*/ 242095 h 333233"/>
                <a:gd name="connsiteX200" fmla="*/ 111089 w 262982"/>
                <a:gd name="connsiteY200" fmla="*/ 241149 h 333233"/>
                <a:gd name="connsiteX201" fmla="*/ 106343 w 262982"/>
                <a:gd name="connsiteY201" fmla="*/ 240198 h 333233"/>
                <a:gd name="connsiteX202" fmla="*/ 105392 w 262982"/>
                <a:gd name="connsiteY202" fmla="*/ 242095 h 333233"/>
                <a:gd name="connsiteX203" fmla="*/ 97797 w 262982"/>
                <a:gd name="connsiteY203" fmla="*/ 244944 h 333233"/>
                <a:gd name="connsiteX204" fmla="*/ 96846 w 262982"/>
                <a:gd name="connsiteY204" fmla="*/ 248744 h 333233"/>
                <a:gd name="connsiteX205" fmla="*/ 95895 w 262982"/>
                <a:gd name="connsiteY205" fmla="*/ 250641 h 333233"/>
                <a:gd name="connsiteX206" fmla="*/ 95895 w 262982"/>
                <a:gd name="connsiteY206" fmla="*/ 254441 h 333233"/>
                <a:gd name="connsiteX207" fmla="*/ 99695 w 262982"/>
                <a:gd name="connsiteY207" fmla="*/ 267733 h 333233"/>
                <a:gd name="connsiteX208" fmla="*/ 98748 w 262982"/>
                <a:gd name="connsiteY208" fmla="*/ 273431 h 333233"/>
                <a:gd name="connsiteX209" fmla="*/ 96846 w 262982"/>
                <a:gd name="connsiteY209" fmla="*/ 280074 h 333233"/>
                <a:gd name="connsiteX210" fmla="*/ 95895 w 262982"/>
                <a:gd name="connsiteY210" fmla="*/ 288621 h 333233"/>
                <a:gd name="connsiteX211" fmla="*/ 97797 w 262982"/>
                <a:gd name="connsiteY211" fmla="*/ 290518 h 333233"/>
                <a:gd name="connsiteX212" fmla="*/ 99695 w 262982"/>
                <a:gd name="connsiteY212" fmla="*/ 294318 h 333233"/>
                <a:gd name="connsiteX213" fmla="*/ 99695 w 262982"/>
                <a:gd name="connsiteY213" fmla="*/ 296215 h 333233"/>
                <a:gd name="connsiteX214" fmla="*/ 95895 w 262982"/>
                <a:gd name="connsiteY214" fmla="*/ 298118 h 333233"/>
                <a:gd name="connsiteX215" fmla="*/ 93997 w 262982"/>
                <a:gd name="connsiteY215" fmla="*/ 301913 h 333233"/>
                <a:gd name="connsiteX216" fmla="*/ 92100 w 262982"/>
                <a:gd name="connsiteY216" fmla="*/ 302864 h 333233"/>
                <a:gd name="connsiteX217" fmla="*/ 90197 w 262982"/>
                <a:gd name="connsiteY217" fmla="*/ 303810 h 333233"/>
                <a:gd name="connsiteX218" fmla="*/ 87354 w 262982"/>
                <a:gd name="connsiteY218" fmla="*/ 306659 h 333233"/>
                <a:gd name="connsiteX219" fmla="*/ 86402 w 262982"/>
                <a:gd name="connsiteY219" fmla="*/ 309508 h 333233"/>
                <a:gd name="connsiteX220" fmla="*/ 85451 w 262982"/>
                <a:gd name="connsiteY220" fmla="*/ 312357 h 333233"/>
                <a:gd name="connsiteX221" fmla="*/ 85451 w 262982"/>
                <a:gd name="connsiteY221" fmla="*/ 319005 h 333233"/>
                <a:gd name="connsiteX222" fmla="*/ 83554 w 262982"/>
                <a:gd name="connsiteY222" fmla="*/ 319005 h 333233"/>
                <a:gd name="connsiteX223" fmla="*/ 80705 w 262982"/>
                <a:gd name="connsiteY223" fmla="*/ 323751 h 333233"/>
                <a:gd name="connsiteX224" fmla="*/ 79759 w 262982"/>
                <a:gd name="connsiteY224" fmla="*/ 327541 h 333233"/>
                <a:gd name="connsiteX225" fmla="*/ 76905 w 262982"/>
                <a:gd name="connsiteY225" fmla="*/ 330390 h 333233"/>
                <a:gd name="connsiteX226" fmla="*/ 75008 w 262982"/>
                <a:gd name="connsiteY226" fmla="*/ 333234 h 333233"/>
                <a:gd name="connsiteX227" fmla="*/ 72159 w 262982"/>
                <a:gd name="connsiteY227" fmla="*/ 333234 h 333233"/>
                <a:gd name="connsiteX228" fmla="*/ 70261 w 262982"/>
                <a:gd name="connsiteY228" fmla="*/ 322800 h 333233"/>
                <a:gd name="connsiteX229" fmla="*/ 58867 w 262982"/>
                <a:gd name="connsiteY229" fmla="*/ 296215 h 333233"/>
                <a:gd name="connsiteX230" fmla="*/ 57920 w 262982"/>
                <a:gd name="connsiteY230" fmla="*/ 294318 h 333233"/>
                <a:gd name="connsiteX231" fmla="*/ 54120 w 262982"/>
                <a:gd name="connsiteY231" fmla="*/ 291469 h 333233"/>
                <a:gd name="connsiteX232" fmla="*/ 51272 w 262982"/>
                <a:gd name="connsiteY232" fmla="*/ 289567 h 333233"/>
                <a:gd name="connsiteX233" fmla="*/ 50325 w 262982"/>
                <a:gd name="connsiteY233" fmla="*/ 288621 h 333233"/>
                <a:gd name="connsiteX234" fmla="*/ 47472 w 262982"/>
                <a:gd name="connsiteY234" fmla="*/ 290518 h 333233"/>
                <a:gd name="connsiteX235" fmla="*/ 47472 w 262982"/>
                <a:gd name="connsiteY235" fmla="*/ 293367 h 333233"/>
                <a:gd name="connsiteX236" fmla="*/ 38931 w 262982"/>
                <a:gd name="connsiteY236" fmla="*/ 290518 h 333233"/>
                <a:gd name="connsiteX237" fmla="*/ 36082 w 262982"/>
                <a:gd name="connsiteY237" fmla="*/ 283874 h 333233"/>
                <a:gd name="connsiteX238" fmla="*/ 28482 w 262982"/>
                <a:gd name="connsiteY238" fmla="*/ 271528 h 333233"/>
                <a:gd name="connsiteX239" fmla="*/ 26585 w 262982"/>
                <a:gd name="connsiteY239" fmla="*/ 267733 h 333233"/>
                <a:gd name="connsiteX240" fmla="*/ 26585 w 262982"/>
                <a:gd name="connsiteY240" fmla="*/ 260138 h 333233"/>
                <a:gd name="connsiteX241" fmla="*/ 27536 w 262982"/>
                <a:gd name="connsiteY241" fmla="*/ 260138 h 333233"/>
                <a:gd name="connsiteX242" fmla="*/ 29433 w 262982"/>
                <a:gd name="connsiteY242" fmla="*/ 255392 h 333233"/>
                <a:gd name="connsiteX243" fmla="*/ 32282 w 262982"/>
                <a:gd name="connsiteY243" fmla="*/ 252539 h 333233"/>
                <a:gd name="connsiteX244" fmla="*/ 34179 w 262982"/>
                <a:gd name="connsiteY244" fmla="*/ 251592 h 333233"/>
                <a:gd name="connsiteX245" fmla="*/ 37028 w 262982"/>
                <a:gd name="connsiteY245" fmla="*/ 249695 h 333233"/>
                <a:gd name="connsiteX246" fmla="*/ 37028 w 262982"/>
                <a:gd name="connsiteY246" fmla="*/ 248744 h 333233"/>
                <a:gd name="connsiteX247" fmla="*/ 31336 w 262982"/>
                <a:gd name="connsiteY247" fmla="*/ 247793 h 333233"/>
                <a:gd name="connsiteX248" fmla="*/ 28482 w 262982"/>
                <a:gd name="connsiteY248" fmla="*/ 247793 h 333233"/>
                <a:gd name="connsiteX249" fmla="*/ 26585 w 262982"/>
                <a:gd name="connsiteY249" fmla="*/ 245895 h 333233"/>
                <a:gd name="connsiteX250" fmla="*/ 23736 w 262982"/>
                <a:gd name="connsiteY250" fmla="*/ 244944 h 333233"/>
                <a:gd name="connsiteX251" fmla="*/ 21838 w 262982"/>
                <a:gd name="connsiteY251" fmla="*/ 243997 h 333233"/>
                <a:gd name="connsiteX252" fmla="*/ 18990 w 262982"/>
                <a:gd name="connsiteY252" fmla="*/ 242095 h 333233"/>
                <a:gd name="connsiteX253" fmla="*/ 18039 w 262982"/>
                <a:gd name="connsiteY253" fmla="*/ 240198 h 333233"/>
                <a:gd name="connsiteX254" fmla="*/ 16141 w 262982"/>
                <a:gd name="connsiteY254" fmla="*/ 238300 h 333233"/>
                <a:gd name="connsiteX255" fmla="*/ 15195 w 262982"/>
                <a:gd name="connsiteY255" fmla="*/ 238300 h 333233"/>
                <a:gd name="connsiteX256" fmla="*/ 12346 w 262982"/>
                <a:gd name="connsiteY256" fmla="*/ 236403 h 333233"/>
                <a:gd name="connsiteX257" fmla="*/ 9497 w 262982"/>
                <a:gd name="connsiteY257" fmla="*/ 235451 h 333233"/>
                <a:gd name="connsiteX258" fmla="*/ 7600 w 262982"/>
                <a:gd name="connsiteY258" fmla="*/ 234500 h 333233"/>
                <a:gd name="connsiteX259" fmla="*/ 3800 w 262982"/>
                <a:gd name="connsiteY259" fmla="*/ 229754 h 333233"/>
                <a:gd name="connsiteX260" fmla="*/ 2849 w 262982"/>
                <a:gd name="connsiteY260" fmla="*/ 229754 h 333233"/>
                <a:gd name="connsiteX261" fmla="*/ 1902 w 262982"/>
                <a:gd name="connsiteY261" fmla="*/ 228803 h 333233"/>
                <a:gd name="connsiteX262" fmla="*/ 951 w 262982"/>
                <a:gd name="connsiteY262" fmla="*/ 226905 h 333233"/>
                <a:gd name="connsiteX263" fmla="*/ 0 w 262982"/>
                <a:gd name="connsiteY263" fmla="*/ 222159 h 333233"/>
                <a:gd name="connsiteX264" fmla="*/ 951 w 262982"/>
                <a:gd name="connsiteY264" fmla="*/ 218359 h 333233"/>
                <a:gd name="connsiteX265" fmla="*/ 8546 w 262982"/>
                <a:gd name="connsiteY265" fmla="*/ 191784 h 333233"/>
                <a:gd name="connsiteX266" fmla="*/ 13292 w 262982"/>
                <a:gd name="connsiteY266" fmla="*/ 182292 h 333233"/>
                <a:gd name="connsiteX267" fmla="*/ 15195 w 262982"/>
                <a:gd name="connsiteY267" fmla="*/ 181341 h 333233"/>
                <a:gd name="connsiteX268" fmla="*/ 16141 w 262982"/>
                <a:gd name="connsiteY268" fmla="*/ 179439 h 333233"/>
                <a:gd name="connsiteX269" fmla="*/ 23736 w 262982"/>
                <a:gd name="connsiteY269" fmla="*/ 163302 h 333233"/>
                <a:gd name="connsiteX270" fmla="*/ 24687 w 262982"/>
                <a:gd name="connsiteY270" fmla="*/ 158551 h 333233"/>
                <a:gd name="connsiteX271" fmla="*/ 25638 w 262982"/>
                <a:gd name="connsiteY271" fmla="*/ 138615 h 333233"/>
                <a:gd name="connsiteX272" fmla="*/ 26585 w 262982"/>
                <a:gd name="connsiteY272" fmla="*/ 135767 h 333233"/>
                <a:gd name="connsiteX273" fmla="*/ 29433 w 262982"/>
                <a:gd name="connsiteY273" fmla="*/ 90192 h 333233"/>
                <a:gd name="connsiteX274" fmla="*/ 34179 w 262982"/>
                <a:gd name="connsiteY274" fmla="*/ 89241 h 333233"/>
                <a:gd name="connsiteX275" fmla="*/ 35131 w 262982"/>
                <a:gd name="connsiteY275" fmla="*/ 85451 h 333233"/>
                <a:gd name="connsiteX276" fmla="*/ 38931 w 262982"/>
                <a:gd name="connsiteY276" fmla="*/ 83549 h 333233"/>
                <a:gd name="connsiteX277" fmla="*/ 41774 w 262982"/>
                <a:gd name="connsiteY277" fmla="*/ 81656 h 333233"/>
                <a:gd name="connsiteX278" fmla="*/ 43677 w 262982"/>
                <a:gd name="connsiteY278" fmla="*/ 81656 h 333233"/>
                <a:gd name="connsiteX279" fmla="*/ 46526 w 262982"/>
                <a:gd name="connsiteY279" fmla="*/ 80705 h 333233"/>
                <a:gd name="connsiteX280" fmla="*/ 48423 w 262982"/>
                <a:gd name="connsiteY280" fmla="*/ 79759 h 333233"/>
                <a:gd name="connsiteX281" fmla="*/ 53169 w 262982"/>
                <a:gd name="connsiteY281" fmla="*/ 79759 h 333233"/>
                <a:gd name="connsiteX282" fmla="*/ 54120 w 262982"/>
                <a:gd name="connsiteY282" fmla="*/ 80705 h 333233"/>
                <a:gd name="connsiteX283" fmla="*/ 56969 w 262982"/>
                <a:gd name="connsiteY283" fmla="*/ 82607 h 333233"/>
                <a:gd name="connsiteX284" fmla="*/ 57920 w 262982"/>
                <a:gd name="connsiteY284" fmla="*/ 83549 h 333233"/>
                <a:gd name="connsiteX285" fmla="*/ 60769 w 262982"/>
                <a:gd name="connsiteY285" fmla="*/ 83549 h 333233"/>
                <a:gd name="connsiteX286" fmla="*/ 60769 w 262982"/>
                <a:gd name="connsiteY286" fmla="*/ 82607 h 333233"/>
                <a:gd name="connsiteX287" fmla="*/ 61715 w 262982"/>
                <a:gd name="connsiteY287" fmla="*/ 80705 h 333233"/>
                <a:gd name="connsiteX288" fmla="*/ 63618 w 262982"/>
                <a:gd name="connsiteY288" fmla="*/ 81656 h 333233"/>
                <a:gd name="connsiteX289" fmla="*/ 68364 w 262982"/>
                <a:gd name="connsiteY289" fmla="*/ 81656 h 333233"/>
                <a:gd name="connsiteX290" fmla="*/ 69315 w 262982"/>
                <a:gd name="connsiteY290" fmla="*/ 80705 h 333233"/>
                <a:gd name="connsiteX291" fmla="*/ 70261 w 262982"/>
                <a:gd name="connsiteY291" fmla="*/ 79759 h 333233"/>
                <a:gd name="connsiteX292" fmla="*/ 71213 w 262982"/>
                <a:gd name="connsiteY292" fmla="*/ 78808 h 333233"/>
                <a:gd name="connsiteX293" fmla="*/ 75008 w 262982"/>
                <a:gd name="connsiteY293" fmla="*/ 75959 h 333233"/>
                <a:gd name="connsiteX294" fmla="*/ 75959 w 262982"/>
                <a:gd name="connsiteY294" fmla="*/ 75959 h 333233"/>
                <a:gd name="connsiteX295" fmla="*/ 76905 w 262982"/>
                <a:gd name="connsiteY295" fmla="*/ 75008 h 333233"/>
                <a:gd name="connsiteX296" fmla="*/ 78807 w 262982"/>
                <a:gd name="connsiteY296" fmla="*/ 73110 h 333233"/>
                <a:gd name="connsiteX297" fmla="*/ 79759 w 262982"/>
                <a:gd name="connsiteY297" fmla="*/ 65515 h 333233"/>
                <a:gd name="connsiteX298" fmla="*/ 79759 w 262982"/>
                <a:gd name="connsiteY298" fmla="*/ 65515 h 333233"/>
                <a:gd name="connsiteX299" fmla="*/ 80705 w 262982"/>
                <a:gd name="connsiteY299" fmla="*/ 62667 h 333233"/>
                <a:gd name="connsiteX300" fmla="*/ 81656 w 262982"/>
                <a:gd name="connsiteY300" fmla="*/ 58871 h 333233"/>
                <a:gd name="connsiteX301" fmla="*/ 85451 w 262982"/>
                <a:gd name="connsiteY301" fmla="*/ 56018 h 333233"/>
                <a:gd name="connsiteX302" fmla="*/ 88300 w 262982"/>
                <a:gd name="connsiteY302" fmla="*/ 55072 h 333233"/>
                <a:gd name="connsiteX303" fmla="*/ 89251 w 262982"/>
                <a:gd name="connsiteY303" fmla="*/ 54120 h 333233"/>
                <a:gd name="connsiteX304" fmla="*/ 90197 w 262982"/>
                <a:gd name="connsiteY304" fmla="*/ 53174 h 333233"/>
                <a:gd name="connsiteX305" fmla="*/ 93051 w 262982"/>
                <a:gd name="connsiteY305" fmla="*/ 47477 h 333233"/>
                <a:gd name="connsiteX306" fmla="*/ 92100 w 262982"/>
                <a:gd name="connsiteY306" fmla="*/ 43677 h 333233"/>
                <a:gd name="connsiteX307" fmla="*/ 92100 w 262982"/>
                <a:gd name="connsiteY307" fmla="*/ 38931 h 333233"/>
                <a:gd name="connsiteX308" fmla="*/ 93997 w 262982"/>
                <a:gd name="connsiteY308" fmla="*/ 37033 h 333233"/>
                <a:gd name="connsiteX309" fmla="*/ 94948 w 262982"/>
                <a:gd name="connsiteY309" fmla="*/ 36082 h 333233"/>
                <a:gd name="connsiteX310" fmla="*/ 97797 w 262982"/>
                <a:gd name="connsiteY310" fmla="*/ 31326 h 333233"/>
                <a:gd name="connsiteX311" fmla="*/ 95895 w 262982"/>
                <a:gd name="connsiteY311" fmla="*/ 21838 h 333233"/>
                <a:gd name="connsiteX312" fmla="*/ 94948 w 262982"/>
                <a:gd name="connsiteY312" fmla="*/ 19941 h 333233"/>
                <a:gd name="connsiteX313" fmla="*/ 94948 w 262982"/>
                <a:gd name="connsiteY313" fmla="*/ 12346 h 333233"/>
                <a:gd name="connsiteX314" fmla="*/ 95895 w 262982"/>
                <a:gd name="connsiteY314" fmla="*/ 9497 h 33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262982" h="333233">
                  <a:moveTo>
                    <a:pt x="95895" y="9497"/>
                  </a:moveTo>
                  <a:lnTo>
                    <a:pt x="100646" y="10449"/>
                  </a:lnTo>
                  <a:lnTo>
                    <a:pt x="104441" y="10449"/>
                  </a:lnTo>
                  <a:lnTo>
                    <a:pt x="106343" y="8546"/>
                  </a:lnTo>
                  <a:lnTo>
                    <a:pt x="108241" y="6649"/>
                  </a:lnTo>
                  <a:lnTo>
                    <a:pt x="109187" y="4751"/>
                  </a:lnTo>
                  <a:lnTo>
                    <a:pt x="111089" y="1902"/>
                  </a:lnTo>
                  <a:lnTo>
                    <a:pt x="112041" y="951"/>
                  </a:lnTo>
                  <a:lnTo>
                    <a:pt x="113938" y="0"/>
                  </a:lnTo>
                  <a:lnTo>
                    <a:pt x="117738" y="951"/>
                  </a:lnTo>
                  <a:lnTo>
                    <a:pt x="118684" y="1902"/>
                  </a:lnTo>
                  <a:lnTo>
                    <a:pt x="119636" y="3800"/>
                  </a:lnTo>
                  <a:lnTo>
                    <a:pt x="121533" y="6649"/>
                  </a:lnTo>
                  <a:lnTo>
                    <a:pt x="123431" y="7595"/>
                  </a:lnTo>
                  <a:lnTo>
                    <a:pt x="125328" y="8546"/>
                  </a:lnTo>
                  <a:lnTo>
                    <a:pt x="126279" y="9497"/>
                  </a:lnTo>
                  <a:lnTo>
                    <a:pt x="127230" y="11395"/>
                  </a:lnTo>
                  <a:lnTo>
                    <a:pt x="130079" y="13292"/>
                  </a:lnTo>
                  <a:lnTo>
                    <a:pt x="131025" y="15195"/>
                  </a:lnTo>
                  <a:lnTo>
                    <a:pt x="132923" y="18043"/>
                  </a:lnTo>
                  <a:lnTo>
                    <a:pt x="131977" y="25638"/>
                  </a:lnTo>
                  <a:lnTo>
                    <a:pt x="130079" y="29438"/>
                  </a:lnTo>
                  <a:lnTo>
                    <a:pt x="130079" y="45569"/>
                  </a:lnTo>
                  <a:lnTo>
                    <a:pt x="131025" y="46526"/>
                  </a:lnTo>
                  <a:lnTo>
                    <a:pt x="133874" y="47477"/>
                  </a:lnTo>
                  <a:lnTo>
                    <a:pt x="143371" y="47477"/>
                  </a:lnTo>
                  <a:lnTo>
                    <a:pt x="149069" y="46526"/>
                  </a:lnTo>
                  <a:lnTo>
                    <a:pt x="159493" y="45569"/>
                  </a:lnTo>
                  <a:lnTo>
                    <a:pt x="160464" y="46526"/>
                  </a:lnTo>
                  <a:lnTo>
                    <a:pt x="162361" y="48423"/>
                  </a:lnTo>
                  <a:lnTo>
                    <a:pt x="163288" y="49374"/>
                  </a:lnTo>
                  <a:lnTo>
                    <a:pt x="166156" y="52223"/>
                  </a:lnTo>
                  <a:lnTo>
                    <a:pt x="174682" y="52223"/>
                  </a:lnTo>
                  <a:lnTo>
                    <a:pt x="176580" y="51272"/>
                  </a:lnTo>
                  <a:lnTo>
                    <a:pt x="178482" y="49374"/>
                  </a:lnTo>
                  <a:lnTo>
                    <a:pt x="179433" y="49374"/>
                  </a:lnTo>
                  <a:lnTo>
                    <a:pt x="181331" y="47477"/>
                  </a:lnTo>
                  <a:lnTo>
                    <a:pt x="183228" y="45569"/>
                  </a:lnTo>
                  <a:lnTo>
                    <a:pt x="184180" y="34185"/>
                  </a:lnTo>
                  <a:lnTo>
                    <a:pt x="185131" y="32282"/>
                  </a:lnTo>
                  <a:lnTo>
                    <a:pt x="186077" y="30384"/>
                  </a:lnTo>
                  <a:lnTo>
                    <a:pt x="187028" y="29438"/>
                  </a:lnTo>
                  <a:lnTo>
                    <a:pt x="187975" y="28487"/>
                  </a:lnTo>
                  <a:lnTo>
                    <a:pt x="189877" y="26585"/>
                  </a:lnTo>
                  <a:lnTo>
                    <a:pt x="191775" y="25638"/>
                  </a:lnTo>
                  <a:lnTo>
                    <a:pt x="193672" y="24687"/>
                  </a:lnTo>
                  <a:lnTo>
                    <a:pt x="196521" y="23741"/>
                  </a:lnTo>
                  <a:lnTo>
                    <a:pt x="199369" y="31326"/>
                  </a:lnTo>
                  <a:lnTo>
                    <a:pt x="196521" y="40828"/>
                  </a:lnTo>
                  <a:lnTo>
                    <a:pt x="199369" y="46526"/>
                  </a:lnTo>
                  <a:lnTo>
                    <a:pt x="203169" y="47477"/>
                  </a:lnTo>
                  <a:lnTo>
                    <a:pt x="209813" y="47477"/>
                  </a:lnTo>
                  <a:lnTo>
                    <a:pt x="213613" y="46526"/>
                  </a:lnTo>
                  <a:lnTo>
                    <a:pt x="215510" y="46526"/>
                  </a:lnTo>
                  <a:lnTo>
                    <a:pt x="215510" y="47477"/>
                  </a:lnTo>
                  <a:lnTo>
                    <a:pt x="216462" y="48423"/>
                  </a:lnTo>
                  <a:lnTo>
                    <a:pt x="215510" y="55072"/>
                  </a:lnTo>
                  <a:lnTo>
                    <a:pt x="213613" y="56969"/>
                  </a:lnTo>
                  <a:lnTo>
                    <a:pt x="212662" y="56969"/>
                  </a:lnTo>
                  <a:lnTo>
                    <a:pt x="211711" y="57920"/>
                  </a:lnTo>
                  <a:lnTo>
                    <a:pt x="210764" y="58871"/>
                  </a:lnTo>
                  <a:lnTo>
                    <a:pt x="208867" y="60769"/>
                  </a:lnTo>
                  <a:lnTo>
                    <a:pt x="206964" y="63618"/>
                  </a:lnTo>
                  <a:lnTo>
                    <a:pt x="206013" y="66466"/>
                  </a:lnTo>
                  <a:lnTo>
                    <a:pt x="205067" y="69305"/>
                  </a:lnTo>
                  <a:lnTo>
                    <a:pt x="205067" y="71213"/>
                  </a:lnTo>
                  <a:lnTo>
                    <a:pt x="208867" y="77861"/>
                  </a:lnTo>
                  <a:lnTo>
                    <a:pt x="212662" y="85451"/>
                  </a:lnTo>
                  <a:lnTo>
                    <a:pt x="213613" y="89241"/>
                  </a:lnTo>
                  <a:lnTo>
                    <a:pt x="216462" y="94939"/>
                  </a:lnTo>
                  <a:lnTo>
                    <a:pt x="216462" y="95890"/>
                  </a:lnTo>
                  <a:lnTo>
                    <a:pt x="222159" y="99685"/>
                  </a:lnTo>
                  <a:lnTo>
                    <a:pt x="223105" y="101587"/>
                  </a:lnTo>
                  <a:lnTo>
                    <a:pt x="224057" y="97787"/>
                  </a:lnTo>
                  <a:lnTo>
                    <a:pt x="226905" y="86402"/>
                  </a:lnTo>
                  <a:lnTo>
                    <a:pt x="227856" y="81656"/>
                  </a:lnTo>
                  <a:lnTo>
                    <a:pt x="228803" y="81656"/>
                  </a:lnTo>
                  <a:lnTo>
                    <a:pt x="229754" y="82607"/>
                  </a:lnTo>
                  <a:lnTo>
                    <a:pt x="230700" y="83549"/>
                  </a:lnTo>
                  <a:lnTo>
                    <a:pt x="232603" y="82607"/>
                  </a:lnTo>
                  <a:lnTo>
                    <a:pt x="233549" y="80705"/>
                  </a:lnTo>
                  <a:lnTo>
                    <a:pt x="234500" y="80705"/>
                  </a:lnTo>
                  <a:lnTo>
                    <a:pt x="235451" y="80705"/>
                  </a:lnTo>
                  <a:lnTo>
                    <a:pt x="236398" y="82607"/>
                  </a:lnTo>
                  <a:lnTo>
                    <a:pt x="239246" y="84505"/>
                  </a:lnTo>
                  <a:lnTo>
                    <a:pt x="242095" y="84505"/>
                  </a:lnTo>
                  <a:lnTo>
                    <a:pt x="243046" y="85451"/>
                  </a:lnTo>
                  <a:lnTo>
                    <a:pt x="245895" y="83549"/>
                  </a:lnTo>
                  <a:lnTo>
                    <a:pt x="247792" y="83549"/>
                  </a:lnTo>
                  <a:lnTo>
                    <a:pt x="251592" y="83549"/>
                  </a:lnTo>
                  <a:lnTo>
                    <a:pt x="250641" y="87354"/>
                  </a:lnTo>
                  <a:lnTo>
                    <a:pt x="252539" y="93046"/>
                  </a:lnTo>
                  <a:lnTo>
                    <a:pt x="254441" y="94939"/>
                  </a:lnTo>
                  <a:lnTo>
                    <a:pt x="257285" y="97787"/>
                  </a:lnTo>
                  <a:lnTo>
                    <a:pt x="258236" y="98739"/>
                  </a:lnTo>
                  <a:lnTo>
                    <a:pt x="260133" y="101587"/>
                  </a:lnTo>
                  <a:lnTo>
                    <a:pt x="261085" y="105382"/>
                  </a:lnTo>
                  <a:lnTo>
                    <a:pt x="262036" y="107290"/>
                  </a:lnTo>
                  <a:lnTo>
                    <a:pt x="262982" y="107290"/>
                  </a:lnTo>
                  <a:lnTo>
                    <a:pt x="262036" y="109182"/>
                  </a:lnTo>
                  <a:lnTo>
                    <a:pt x="260133" y="110128"/>
                  </a:lnTo>
                  <a:lnTo>
                    <a:pt x="258236" y="110128"/>
                  </a:lnTo>
                  <a:lnTo>
                    <a:pt x="257285" y="109182"/>
                  </a:lnTo>
                  <a:lnTo>
                    <a:pt x="253490" y="109182"/>
                  </a:lnTo>
                  <a:lnTo>
                    <a:pt x="251592" y="110128"/>
                  </a:lnTo>
                  <a:lnTo>
                    <a:pt x="247792" y="109182"/>
                  </a:lnTo>
                  <a:lnTo>
                    <a:pt x="243046" y="111080"/>
                  </a:lnTo>
                  <a:lnTo>
                    <a:pt x="243046" y="113928"/>
                  </a:lnTo>
                  <a:lnTo>
                    <a:pt x="242095" y="114880"/>
                  </a:lnTo>
                  <a:lnTo>
                    <a:pt x="238295" y="116782"/>
                  </a:lnTo>
                  <a:lnTo>
                    <a:pt x="236398" y="118674"/>
                  </a:lnTo>
                  <a:lnTo>
                    <a:pt x="236398" y="120577"/>
                  </a:lnTo>
                  <a:lnTo>
                    <a:pt x="236398" y="121523"/>
                  </a:lnTo>
                  <a:lnTo>
                    <a:pt x="236398" y="131967"/>
                  </a:lnTo>
                  <a:lnTo>
                    <a:pt x="237349" y="137664"/>
                  </a:lnTo>
                  <a:lnTo>
                    <a:pt x="236398" y="138615"/>
                  </a:lnTo>
                  <a:lnTo>
                    <a:pt x="236398" y="140513"/>
                  </a:lnTo>
                  <a:lnTo>
                    <a:pt x="235451" y="145269"/>
                  </a:lnTo>
                  <a:lnTo>
                    <a:pt x="234500" y="150010"/>
                  </a:lnTo>
                  <a:lnTo>
                    <a:pt x="232603" y="153805"/>
                  </a:lnTo>
                  <a:lnTo>
                    <a:pt x="223105" y="156654"/>
                  </a:lnTo>
                  <a:lnTo>
                    <a:pt x="223105" y="157605"/>
                  </a:lnTo>
                  <a:lnTo>
                    <a:pt x="222159" y="159503"/>
                  </a:lnTo>
                  <a:lnTo>
                    <a:pt x="222159" y="160449"/>
                  </a:lnTo>
                  <a:lnTo>
                    <a:pt x="223105" y="165200"/>
                  </a:lnTo>
                  <a:lnTo>
                    <a:pt x="222159" y="166146"/>
                  </a:lnTo>
                  <a:lnTo>
                    <a:pt x="221208" y="166146"/>
                  </a:lnTo>
                  <a:lnTo>
                    <a:pt x="216462" y="168049"/>
                  </a:lnTo>
                  <a:lnTo>
                    <a:pt x="215510" y="169946"/>
                  </a:lnTo>
                  <a:lnTo>
                    <a:pt x="217408" y="182292"/>
                  </a:lnTo>
                  <a:lnTo>
                    <a:pt x="217408" y="184190"/>
                  </a:lnTo>
                  <a:lnTo>
                    <a:pt x="215510" y="186087"/>
                  </a:lnTo>
                  <a:lnTo>
                    <a:pt x="215510" y="187990"/>
                  </a:lnTo>
                  <a:lnTo>
                    <a:pt x="213613" y="189887"/>
                  </a:lnTo>
                  <a:lnTo>
                    <a:pt x="214559" y="193682"/>
                  </a:lnTo>
                  <a:lnTo>
                    <a:pt x="211711" y="196531"/>
                  </a:lnTo>
                  <a:lnTo>
                    <a:pt x="210764" y="197482"/>
                  </a:lnTo>
                  <a:lnTo>
                    <a:pt x="210764" y="198428"/>
                  </a:lnTo>
                  <a:lnTo>
                    <a:pt x="212662" y="203179"/>
                  </a:lnTo>
                  <a:lnTo>
                    <a:pt x="213613" y="203179"/>
                  </a:lnTo>
                  <a:lnTo>
                    <a:pt x="211711" y="206974"/>
                  </a:lnTo>
                  <a:lnTo>
                    <a:pt x="208867" y="210774"/>
                  </a:lnTo>
                  <a:lnTo>
                    <a:pt x="206013" y="209823"/>
                  </a:lnTo>
                  <a:lnTo>
                    <a:pt x="207916" y="210774"/>
                  </a:lnTo>
                  <a:lnTo>
                    <a:pt x="207916" y="214569"/>
                  </a:lnTo>
                  <a:lnTo>
                    <a:pt x="208867" y="216462"/>
                  </a:lnTo>
                  <a:lnTo>
                    <a:pt x="212662" y="224057"/>
                  </a:lnTo>
                  <a:lnTo>
                    <a:pt x="212662" y="230705"/>
                  </a:lnTo>
                  <a:lnTo>
                    <a:pt x="210764" y="233549"/>
                  </a:lnTo>
                  <a:lnTo>
                    <a:pt x="210764" y="233549"/>
                  </a:lnTo>
                  <a:lnTo>
                    <a:pt x="209813" y="234500"/>
                  </a:lnTo>
                  <a:lnTo>
                    <a:pt x="208867" y="235451"/>
                  </a:lnTo>
                  <a:lnTo>
                    <a:pt x="207916" y="236403"/>
                  </a:lnTo>
                  <a:lnTo>
                    <a:pt x="206013" y="243997"/>
                  </a:lnTo>
                  <a:lnTo>
                    <a:pt x="205067" y="262987"/>
                  </a:lnTo>
                  <a:lnTo>
                    <a:pt x="208867" y="269631"/>
                  </a:lnTo>
                  <a:lnTo>
                    <a:pt x="208867" y="271528"/>
                  </a:lnTo>
                  <a:lnTo>
                    <a:pt x="206964" y="276275"/>
                  </a:lnTo>
                  <a:lnTo>
                    <a:pt x="203169" y="281026"/>
                  </a:lnTo>
                  <a:lnTo>
                    <a:pt x="202218" y="282923"/>
                  </a:lnTo>
                  <a:lnTo>
                    <a:pt x="196521" y="285772"/>
                  </a:lnTo>
                  <a:lnTo>
                    <a:pt x="196521" y="286723"/>
                  </a:lnTo>
                  <a:lnTo>
                    <a:pt x="190823" y="289567"/>
                  </a:lnTo>
                  <a:lnTo>
                    <a:pt x="187975" y="298118"/>
                  </a:lnTo>
                  <a:lnTo>
                    <a:pt x="188926" y="300015"/>
                  </a:lnTo>
                  <a:lnTo>
                    <a:pt x="182277" y="301913"/>
                  </a:lnTo>
                  <a:lnTo>
                    <a:pt x="179433" y="306659"/>
                  </a:lnTo>
                  <a:lnTo>
                    <a:pt x="175634" y="308556"/>
                  </a:lnTo>
                  <a:lnTo>
                    <a:pt x="175634" y="309508"/>
                  </a:lnTo>
                  <a:lnTo>
                    <a:pt x="176580" y="315205"/>
                  </a:lnTo>
                  <a:lnTo>
                    <a:pt x="172785" y="318054"/>
                  </a:lnTo>
                  <a:lnTo>
                    <a:pt x="169956" y="319951"/>
                  </a:lnTo>
                  <a:lnTo>
                    <a:pt x="167087" y="321854"/>
                  </a:lnTo>
                  <a:lnTo>
                    <a:pt x="165190" y="321854"/>
                  </a:lnTo>
                  <a:lnTo>
                    <a:pt x="158561" y="316156"/>
                  </a:lnTo>
                  <a:lnTo>
                    <a:pt x="157590" y="314254"/>
                  </a:lnTo>
                  <a:lnTo>
                    <a:pt x="156664" y="312357"/>
                  </a:lnTo>
                  <a:lnTo>
                    <a:pt x="155693" y="311410"/>
                  </a:lnTo>
                  <a:lnTo>
                    <a:pt x="145269" y="307610"/>
                  </a:lnTo>
                  <a:lnTo>
                    <a:pt x="143371" y="306659"/>
                  </a:lnTo>
                  <a:lnTo>
                    <a:pt x="142405" y="305713"/>
                  </a:lnTo>
                  <a:lnTo>
                    <a:pt x="141474" y="304762"/>
                  </a:lnTo>
                  <a:lnTo>
                    <a:pt x="139571" y="303810"/>
                  </a:lnTo>
                  <a:lnTo>
                    <a:pt x="138620" y="297167"/>
                  </a:lnTo>
                  <a:lnTo>
                    <a:pt x="134825" y="293367"/>
                  </a:lnTo>
                  <a:lnTo>
                    <a:pt x="132923" y="289567"/>
                  </a:lnTo>
                  <a:lnTo>
                    <a:pt x="131977" y="287669"/>
                  </a:lnTo>
                  <a:lnTo>
                    <a:pt x="131025" y="284821"/>
                  </a:lnTo>
                  <a:lnTo>
                    <a:pt x="128177" y="281026"/>
                  </a:lnTo>
                  <a:lnTo>
                    <a:pt x="123431" y="280074"/>
                  </a:lnTo>
                  <a:lnTo>
                    <a:pt x="121533" y="275323"/>
                  </a:lnTo>
                  <a:lnTo>
                    <a:pt x="119636" y="266782"/>
                  </a:lnTo>
                  <a:lnTo>
                    <a:pt x="118684" y="260138"/>
                  </a:lnTo>
                  <a:lnTo>
                    <a:pt x="121533" y="252539"/>
                  </a:lnTo>
                  <a:lnTo>
                    <a:pt x="121533" y="250641"/>
                  </a:lnTo>
                  <a:lnTo>
                    <a:pt x="120582" y="247793"/>
                  </a:lnTo>
                  <a:lnTo>
                    <a:pt x="117738" y="244944"/>
                  </a:lnTo>
                  <a:lnTo>
                    <a:pt x="115836" y="243997"/>
                  </a:lnTo>
                  <a:lnTo>
                    <a:pt x="113938" y="243046"/>
                  </a:lnTo>
                  <a:lnTo>
                    <a:pt x="112041" y="242095"/>
                  </a:lnTo>
                  <a:lnTo>
                    <a:pt x="111089" y="241149"/>
                  </a:lnTo>
                  <a:lnTo>
                    <a:pt x="106343" y="240198"/>
                  </a:lnTo>
                  <a:lnTo>
                    <a:pt x="105392" y="242095"/>
                  </a:lnTo>
                  <a:lnTo>
                    <a:pt x="97797" y="244944"/>
                  </a:lnTo>
                  <a:lnTo>
                    <a:pt x="96846" y="248744"/>
                  </a:lnTo>
                  <a:lnTo>
                    <a:pt x="95895" y="250641"/>
                  </a:lnTo>
                  <a:lnTo>
                    <a:pt x="95895" y="254441"/>
                  </a:lnTo>
                  <a:lnTo>
                    <a:pt x="99695" y="267733"/>
                  </a:lnTo>
                  <a:lnTo>
                    <a:pt x="98748" y="273431"/>
                  </a:lnTo>
                  <a:lnTo>
                    <a:pt x="96846" y="280074"/>
                  </a:lnTo>
                  <a:lnTo>
                    <a:pt x="95895" y="288621"/>
                  </a:lnTo>
                  <a:lnTo>
                    <a:pt x="97797" y="290518"/>
                  </a:lnTo>
                  <a:lnTo>
                    <a:pt x="99695" y="294318"/>
                  </a:lnTo>
                  <a:lnTo>
                    <a:pt x="99695" y="296215"/>
                  </a:lnTo>
                  <a:lnTo>
                    <a:pt x="95895" y="298118"/>
                  </a:lnTo>
                  <a:lnTo>
                    <a:pt x="93997" y="301913"/>
                  </a:lnTo>
                  <a:lnTo>
                    <a:pt x="92100" y="302864"/>
                  </a:lnTo>
                  <a:lnTo>
                    <a:pt x="90197" y="303810"/>
                  </a:lnTo>
                  <a:lnTo>
                    <a:pt x="87354" y="306659"/>
                  </a:lnTo>
                  <a:lnTo>
                    <a:pt x="86402" y="309508"/>
                  </a:lnTo>
                  <a:lnTo>
                    <a:pt x="85451" y="312357"/>
                  </a:lnTo>
                  <a:lnTo>
                    <a:pt x="85451" y="319005"/>
                  </a:lnTo>
                  <a:lnTo>
                    <a:pt x="83554" y="319005"/>
                  </a:lnTo>
                  <a:lnTo>
                    <a:pt x="80705" y="323751"/>
                  </a:lnTo>
                  <a:lnTo>
                    <a:pt x="79759" y="327541"/>
                  </a:lnTo>
                  <a:lnTo>
                    <a:pt x="76905" y="330390"/>
                  </a:lnTo>
                  <a:lnTo>
                    <a:pt x="75008" y="333234"/>
                  </a:lnTo>
                  <a:lnTo>
                    <a:pt x="72159" y="333234"/>
                  </a:lnTo>
                  <a:lnTo>
                    <a:pt x="70261" y="322800"/>
                  </a:lnTo>
                  <a:lnTo>
                    <a:pt x="58867" y="296215"/>
                  </a:lnTo>
                  <a:lnTo>
                    <a:pt x="57920" y="294318"/>
                  </a:lnTo>
                  <a:lnTo>
                    <a:pt x="54120" y="291469"/>
                  </a:lnTo>
                  <a:lnTo>
                    <a:pt x="51272" y="289567"/>
                  </a:lnTo>
                  <a:lnTo>
                    <a:pt x="50325" y="288621"/>
                  </a:lnTo>
                  <a:lnTo>
                    <a:pt x="47472" y="290518"/>
                  </a:lnTo>
                  <a:lnTo>
                    <a:pt x="47472" y="293367"/>
                  </a:lnTo>
                  <a:lnTo>
                    <a:pt x="38931" y="290518"/>
                  </a:lnTo>
                  <a:lnTo>
                    <a:pt x="36082" y="283874"/>
                  </a:lnTo>
                  <a:lnTo>
                    <a:pt x="28482" y="271528"/>
                  </a:lnTo>
                  <a:lnTo>
                    <a:pt x="26585" y="267733"/>
                  </a:lnTo>
                  <a:lnTo>
                    <a:pt x="26585" y="260138"/>
                  </a:lnTo>
                  <a:lnTo>
                    <a:pt x="27536" y="260138"/>
                  </a:lnTo>
                  <a:lnTo>
                    <a:pt x="29433" y="255392"/>
                  </a:lnTo>
                  <a:lnTo>
                    <a:pt x="32282" y="252539"/>
                  </a:lnTo>
                  <a:lnTo>
                    <a:pt x="34179" y="251592"/>
                  </a:lnTo>
                  <a:lnTo>
                    <a:pt x="37028" y="249695"/>
                  </a:lnTo>
                  <a:lnTo>
                    <a:pt x="37028" y="248744"/>
                  </a:lnTo>
                  <a:lnTo>
                    <a:pt x="31336" y="247793"/>
                  </a:lnTo>
                  <a:lnTo>
                    <a:pt x="28482" y="247793"/>
                  </a:lnTo>
                  <a:lnTo>
                    <a:pt x="26585" y="245895"/>
                  </a:lnTo>
                  <a:lnTo>
                    <a:pt x="23736" y="244944"/>
                  </a:lnTo>
                  <a:lnTo>
                    <a:pt x="21838" y="243997"/>
                  </a:lnTo>
                  <a:lnTo>
                    <a:pt x="18990" y="242095"/>
                  </a:lnTo>
                  <a:lnTo>
                    <a:pt x="18039" y="240198"/>
                  </a:lnTo>
                  <a:lnTo>
                    <a:pt x="16141" y="238300"/>
                  </a:lnTo>
                  <a:lnTo>
                    <a:pt x="15195" y="238300"/>
                  </a:lnTo>
                  <a:lnTo>
                    <a:pt x="12346" y="236403"/>
                  </a:lnTo>
                  <a:lnTo>
                    <a:pt x="9497" y="235451"/>
                  </a:lnTo>
                  <a:lnTo>
                    <a:pt x="7600" y="234500"/>
                  </a:lnTo>
                  <a:lnTo>
                    <a:pt x="3800" y="229754"/>
                  </a:lnTo>
                  <a:lnTo>
                    <a:pt x="2849" y="229754"/>
                  </a:lnTo>
                  <a:lnTo>
                    <a:pt x="1902" y="228803"/>
                  </a:lnTo>
                  <a:lnTo>
                    <a:pt x="951" y="226905"/>
                  </a:lnTo>
                  <a:lnTo>
                    <a:pt x="0" y="222159"/>
                  </a:lnTo>
                  <a:lnTo>
                    <a:pt x="951" y="218359"/>
                  </a:lnTo>
                  <a:lnTo>
                    <a:pt x="8546" y="191784"/>
                  </a:lnTo>
                  <a:lnTo>
                    <a:pt x="13292" y="182292"/>
                  </a:lnTo>
                  <a:lnTo>
                    <a:pt x="15195" y="181341"/>
                  </a:lnTo>
                  <a:lnTo>
                    <a:pt x="16141" y="179439"/>
                  </a:lnTo>
                  <a:lnTo>
                    <a:pt x="23736" y="163302"/>
                  </a:lnTo>
                  <a:lnTo>
                    <a:pt x="24687" y="158551"/>
                  </a:lnTo>
                  <a:lnTo>
                    <a:pt x="25638" y="138615"/>
                  </a:lnTo>
                  <a:lnTo>
                    <a:pt x="26585" y="135767"/>
                  </a:lnTo>
                  <a:lnTo>
                    <a:pt x="29433" y="90192"/>
                  </a:lnTo>
                  <a:lnTo>
                    <a:pt x="34179" y="89241"/>
                  </a:lnTo>
                  <a:lnTo>
                    <a:pt x="35131" y="85451"/>
                  </a:lnTo>
                  <a:lnTo>
                    <a:pt x="38931" y="83549"/>
                  </a:lnTo>
                  <a:lnTo>
                    <a:pt x="41774" y="81656"/>
                  </a:lnTo>
                  <a:lnTo>
                    <a:pt x="43677" y="81656"/>
                  </a:lnTo>
                  <a:lnTo>
                    <a:pt x="46526" y="80705"/>
                  </a:lnTo>
                  <a:lnTo>
                    <a:pt x="48423" y="79759"/>
                  </a:lnTo>
                  <a:lnTo>
                    <a:pt x="53169" y="79759"/>
                  </a:lnTo>
                  <a:lnTo>
                    <a:pt x="54120" y="80705"/>
                  </a:lnTo>
                  <a:lnTo>
                    <a:pt x="56969" y="82607"/>
                  </a:lnTo>
                  <a:lnTo>
                    <a:pt x="57920" y="83549"/>
                  </a:lnTo>
                  <a:lnTo>
                    <a:pt x="60769" y="83549"/>
                  </a:lnTo>
                  <a:lnTo>
                    <a:pt x="60769" y="82607"/>
                  </a:lnTo>
                  <a:lnTo>
                    <a:pt x="61715" y="80705"/>
                  </a:lnTo>
                  <a:lnTo>
                    <a:pt x="63618" y="81656"/>
                  </a:lnTo>
                  <a:lnTo>
                    <a:pt x="68364" y="81656"/>
                  </a:lnTo>
                  <a:lnTo>
                    <a:pt x="69315" y="80705"/>
                  </a:lnTo>
                  <a:lnTo>
                    <a:pt x="70261" y="79759"/>
                  </a:lnTo>
                  <a:lnTo>
                    <a:pt x="71213" y="78808"/>
                  </a:lnTo>
                  <a:lnTo>
                    <a:pt x="75008" y="75959"/>
                  </a:lnTo>
                  <a:lnTo>
                    <a:pt x="75959" y="75959"/>
                  </a:lnTo>
                  <a:lnTo>
                    <a:pt x="76905" y="75008"/>
                  </a:lnTo>
                  <a:lnTo>
                    <a:pt x="78807" y="73110"/>
                  </a:lnTo>
                  <a:lnTo>
                    <a:pt x="79759" y="65515"/>
                  </a:lnTo>
                  <a:lnTo>
                    <a:pt x="79759" y="65515"/>
                  </a:lnTo>
                  <a:lnTo>
                    <a:pt x="80705" y="62667"/>
                  </a:lnTo>
                  <a:lnTo>
                    <a:pt x="81656" y="58871"/>
                  </a:lnTo>
                  <a:lnTo>
                    <a:pt x="85451" y="56018"/>
                  </a:lnTo>
                  <a:lnTo>
                    <a:pt x="88300" y="55072"/>
                  </a:lnTo>
                  <a:lnTo>
                    <a:pt x="89251" y="54120"/>
                  </a:lnTo>
                  <a:lnTo>
                    <a:pt x="90197" y="53174"/>
                  </a:lnTo>
                  <a:lnTo>
                    <a:pt x="93051" y="47477"/>
                  </a:lnTo>
                  <a:lnTo>
                    <a:pt x="92100" y="43677"/>
                  </a:lnTo>
                  <a:lnTo>
                    <a:pt x="92100" y="38931"/>
                  </a:lnTo>
                  <a:lnTo>
                    <a:pt x="93997" y="37033"/>
                  </a:lnTo>
                  <a:lnTo>
                    <a:pt x="94948" y="36082"/>
                  </a:lnTo>
                  <a:lnTo>
                    <a:pt x="97797" y="31326"/>
                  </a:lnTo>
                  <a:lnTo>
                    <a:pt x="95895" y="21838"/>
                  </a:lnTo>
                  <a:lnTo>
                    <a:pt x="94948" y="19941"/>
                  </a:lnTo>
                  <a:lnTo>
                    <a:pt x="94948" y="12346"/>
                  </a:lnTo>
                  <a:lnTo>
                    <a:pt x="95895" y="9497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5118954-4B5B-4CD7-9B04-FDA3C53C0704}"/>
                </a:ext>
              </a:extLst>
            </p:cNvPr>
            <p:cNvSpPr/>
            <p:nvPr/>
          </p:nvSpPr>
          <p:spPr>
            <a:xfrm>
              <a:off x="3521021" y="2292838"/>
              <a:ext cx="174734" cy="258083"/>
            </a:xfrm>
            <a:custGeom>
              <a:avLst/>
              <a:gdLst>
                <a:gd name="connsiteX0" fmla="*/ 185126 w 185125"/>
                <a:gd name="connsiteY0" fmla="*/ 61715 h 273430"/>
                <a:gd name="connsiteX1" fmla="*/ 185126 w 185125"/>
                <a:gd name="connsiteY1" fmla="*/ 62666 h 273430"/>
                <a:gd name="connsiteX2" fmla="*/ 180380 w 185125"/>
                <a:gd name="connsiteY2" fmla="*/ 67413 h 273430"/>
                <a:gd name="connsiteX3" fmla="*/ 177531 w 185125"/>
                <a:gd name="connsiteY3" fmla="*/ 69310 h 273430"/>
                <a:gd name="connsiteX4" fmla="*/ 175629 w 185125"/>
                <a:gd name="connsiteY4" fmla="*/ 72159 h 273430"/>
                <a:gd name="connsiteX5" fmla="*/ 173731 w 185125"/>
                <a:gd name="connsiteY5" fmla="*/ 76910 h 273430"/>
                <a:gd name="connsiteX6" fmla="*/ 170882 w 185125"/>
                <a:gd name="connsiteY6" fmla="*/ 78807 h 273430"/>
                <a:gd name="connsiteX7" fmla="*/ 170882 w 185125"/>
                <a:gd name="connsiteY7" fmla="*/ 79754 h 273430"/>
                <a:gd name="connsiteX8" fmla="*/ 171834 w 185125"/>
                <a:gd name="connsiteY8" fmla="*/ 83554 h 273430"/>
                <a:gd name="connsiteX9" fmla="*/ 171834 w 185125"/>
                <a:gd name="connsiteY9" fmla="*/ 84505 h 273430"/>
                <a:gd name="connsiteX10" fmla="*/ 169936 w 185125"/>
                <a:gd name="connsiteY10" fmla="*/ 82602 h 273430"/>
                <a:gd name="connsiteX11" fmla="*/ 168039 w 185125"/>
                <a:gd name="connsiteY11" fmla="*/ 87349 h 273430"/>
                <a:gd name="connsiteX12" fmla="*/ 164239 w 185125"/>
                <a:gd name="connsiteY12" fmla="*/ 89251 h 273430"/>
                <a:gd name="connsiteX13" fmla="*/ 163288 w 185125"/>
                <a:gd name="connsiteY13" fmla="*/ 89251 h 273430"/>
                <a:gd name="connsiteX14" fmla="*/ 160444 w 185125"/>
                <a:gd name="connsiteY14" fmla="*/ 93997 h 273430"/>
                <a:gd name="connsiteX15" fmla="*/ 159493 w 185125"/>
                <a:gd name="connsiteY15" fmla="*/ 98734 h 273430"/>
                <a:gd name="connsiteX16" fmla="*/ 159493 w 185125"/>
                <a:gd name="connsiteY16" fmla="*/ 102533 h 273430"/>
                <a:gd name="connsiteX17" fmla="*/ 158541 w 185125"/>
                <a:gd name="connsiteY17" fmla="*/ 105382 h 273430"/>
                <a:gd name="connsiteX18" fmla="*/ 157590 w 185125"/>
                <a:gd name="connsiteY18" fmla="*/ 109182 h 273430"/>
                <a:gd name="connsiteX19" fmla="*/ 149995 w 185125"/>
                <a:gd name="connsiteY19" fmla="*/ 131967 h 273430"/>
                <a:gd name="connsiteX20" fmla="*/ 149049 w 185125"/>
                <a:gd name="connsiteY20" fmla="*/ 131967 h 273430"/>
                <a:gd name="connsiteX21" fmla="*/ 144298 w 185125"/>
                <a:gd name="connsiteY21" fmla="*/ 132918 h 273430"/>
                <a:gd name="connsiteX22" fmla="*/ 143352 w 185125"/>
                <a:gd name="connsiteY22" fmla="*/ 135762 h 273430"/>
                <a:gd name="connsiteX23" fmla="*/ 142400 w 185125"/>
                <a:gd name="connsiteY23" fmla="*/ 137664 h 273430"/>
                <a:gd name="connsiteX24" fmla="*/ 141454 w 185125"/>
                <a:gd name="connsiteY24" fmla="*/ 138615 h 273430"/>
                <a:gd name="connsiteX25" fmla="*/ 143352 w 185125"/>
                <a:gd name="connsiteY25" fmla="*/ 146210 h 273430"/>
                <a:gd name="connsiteX26" fmla="*/ 142400 w 185125"/>
                <a:gd name="connsiteY26" fmla="*/ 150005 h 273430"/>
                <a:gd name="connsiteX27" fmla="*/ 145249 w 185125"/>
                <a:gd name="connsiteY27" fmla="*/ 162351 h 273430"/>
                <a:gd name="connsiteX28" fmla="*/ 151893 w 185125"/>
                <a:gd name="connsiteY28" fmla="*/ 165200 h 273430"/>
                <a:gd name="connsiteX29" fmla="*/ 152844 w 185125"/>
                <a:gd name="connsiteY29" fmla="*/ 166146 h 273430"/>
                <a:gd name="connsiteX30" fmla="*/ 155693 w 185125"/>
                <a:gd name="connsiteY30" fmla="*/ 171844 h 273430"/>
                <a:gd name="connsiteX31" fmla="*/ 159493 w 185125"/>
                <a:gd name="connsiteY31" fmla="*/ 173741 h 273430"/>
                <a:gd name="connsiteX32" fmla="*/ 165190 w 185125"/>
                <a:gd name="connsiteY32" fmla="*/ 177541 h 273430"/>
                <a:gd name="connsiteX33" fmla="*/ 171834 w 185125"/>
                <a:gd name="connsiteY33" fmla="*/ 177541 h 273430"/>
                <a:gd name="connsiteX34" fmla="*/ 171834 w 185125"/>
                <a:gd name="connsiteY34" fmla="*/ 178487 h 273430"/>
                <a:gd name="connsiteX35" fmla="*/ 171834 w 185125"/>
                <a:gd name="connsiteY35" fmla="*/ 190833 h 273430"/>
                <a:gd name="connsiteX36" fmla="*/ 171834 w 185125"/>
                <a:gd name="connsiteY36" fmla="*/ 193682 h 273430"/>
                <a:gd name="connsiteX37" fmla="*/ 172785 w 185125"/>
                <a:gd name="connsiteY37" fmla="*/ 196531 h 273430"/>
                <a:gd name="connsiteX38" fmla="*/ 164239 w 185125"/>
                <a:gd name="connsiteY38" fmla="*/ 206028 h 273430"/>
                <a:gd name="connsiteX39" fmla="*/ 164239 w 185125"/>
                <a:gd name="connsiteY39" fmla="*/ 206974 h 273430"/>
                <a:gd name="connsiteX40" fmla="*/ 164239 w 185125"/>
                <a:gd name="connsiteY40" fmla="*/ 219320 h 273430"/>
                <a:gd name="connsiteX41" fmla="*/ 165190 w 185125"/>
                <a:gd name="connsiteY41" fmla="*/ 223115 h 273430"/>
                <a:gd name="connsiteX42" fmla="*/ 163288 w 185125"/>
                <a:gd name="connsiteY42" fmla="*/ 225008 h 273430"/>
                <a:gd name="connsiteX43" fmla="*/ 160444 w 185125"/>
                <a:gd name="connsiteY43" fmla="*/ 225954 h 273430"/>
                <a:gd name="connsiteX44" fmla="*/ 158541 w 185125"/>
                <a:gd name="connsiteY44" fmla="*/ 225954 h 273430"/>
                <a:gd name="connsiteX45" fmla="*/ 151893 w 185125"/>
                <a:gd name="connsiteY45" fmla="*/ 229754 h 273430"/>
                <a:gd name="connsiteX46" fmla="*/ 150946 w 185125"/>
                <a:gd name="connsiteY46" fmla="*/ 235451 h 273430"/>
                <a:gd name="connsiteX47" fmla="*/ 149995 w 185125"/>
                <a:gd name="connsiteY47" fmla="*/ 238300 h 273430"/>
                <a:gd name="connsiteX48" fmla="*/ 149049 w 185125"/>
                <a:gd name="connsiteY48" fmla="*/ 242095 h 273430"/>
                <a:gd name="connsiteX49" fmla="*/ 148098 w 185125"/>
                <a:gd name="connsiteY49" fmla="*/ 243992 h 273430"/>
                <a:gd name="connsiteX50" fmla="*/ 147147 w 185125"/>
                <a:gd name="connsiteY50" fmla="*/ 246841 h 273430"/>
                <a:gd name="connsiteX51" fmla="*/ 146200 w 185125"/>
                <a:gd name="connsiteY51" fmla="*/ 248744 h 273430"/>
                <a:gd name="connsiteX52" fmla="*/ 143352 w 185125"/>
                <a:gd name="connsiteY52" fmla="*/ 252539 h 273430"/>
                <a:gd name="connsiteX53" fmla="*/ 141454 w 185125"/>
                <a:gd name="connsiteY53" fmla="*/ 253490 h 273430"/>
                <a:gd name="connsiteX54" fmla="*/ 140503 w 185125"/>
                <a:gd name="connsiteY54" fmla="*/ 254441 h 273430"/>
                <a:gd name="connsiteX55" fmla="*/ 138600 w 185125"/>
                <a:gd name="connsiteY55" fmla="*/ 256338 h 273430"/>
                <a:gd name="connsiteX56" fmla="*/ 136703 w 185125"/>
                <a:gd name="connsiteY56" fmla="*/ 258236 h 273430"/>
                <a:gd name="connsiteX57" fmla="*/ 134805 w 185125"/>
                <a:gd name="connsiteY57" fmla="*/ 261085 h 273430"/>
                <a:gd name="connsiteX58" fmla="*/ 131957 w 185125"/>
                <a:gd name="connsiteY58" fmla="*/ 263933 h 273430"/>
                <a:gd name="connsiteX59" fmla="*/ 131006 w 185125"/>
                <a:gd name="connsiteY59" fmla="*/ 265831 h 273430"/>
                <a:gd name="connsiteX60" fmla="*/ 127211 w 185125"/>
                <a:gd name="connsiteY60" fmla="*/ 268680 h 273430"/>
                <a:gd name="connsiteX61" fmla="*/ 124362 w 185125"/>
                <a:gd name="connsiteY61" fmla="*/ 271528 h 273430"/>
                <a:gd name="connsiteX62" fmla="*/ 123411 w 185125"/>
                <a:gd name="connsiteY62" fmla="*/ 273431 h 273430"/>
                <a:gd name="connsiteX63" fmla="*/ 113918 w 185125"/>
                <a:gd name="connsiteY63" fmla="*/ 272479 h 273430"/>
                <a:gd name="connsiteX64" fmla="*/ 94929 w 185125"/>
                <a:gd name="connsiteY64" fmla="*/ 266782 h 273430"/>
                <a:gd name="connsiteX65" fmla="*/ 93031 w 185125"/>
                <a:gd name="connsiteY65" fmla="*/ 267733 h 273430"/>
                <a:gd name="connsiteX66" fmla="*/ 82583 w 185125"/>
                <a:gd name="connsiteY66" fmla="*/ 264880 h 273430"/>
                <a:gd name="connsiteX67" fmla="*/ 78788 w 185125"/>
                <a:gd name="connsiteY67" fmla="*/ 262036 h 273430"/>
                <a:gd name="connsiteX68" fmla="*/ 77836 w 185125"/>
                <a:gd name="connsiteY68" fmla="*/ 261085 h 273430"/>
                <a:gd name="connsiteX69" fmla="*/ 74988 w 185125"/>
                <a:gd name="connsiteY69" fmla="*/ 259187 h 273430"/>
                <a:gd name="connsiteX70" fmla="*/ 74041 w 185125"/>
                <a:gd name="connsiteY70" fmla="*/ 258236 h 273430"/>
                <a:gd name="connsiteX71" fmla="*/ 64544 w 185125"/>
                <a:gd name="connsiteY71" fmla="*/ 249690 h 273430"/>
                <a:gd name="connsiteX72" fmla="*/ 63598 w 185125"/>
                <a:gd name="connsiteY72" fmla="*/ 248744 h 273430"/>
                <a:gd name="connsiteX73" fmla="*/ 61695 w 185125"/>
                <a:gd name="connsiteY73" fmla="*/ 246841 h 273430"/>
                <a:gd name="connsiteX74" fmla="*/ 58847 w 185125"/>
                <a:gd name="connsiteY74" fmla="*/ 243992 h 273430"/>
                <a:gd name="connsiteX75" fmla="*/ 60749 w 185125"/>
                <a:gd name="connsiteY75" fmla="*/ 243992 h 273430"/>
                <a:gd name="connsiteX76" fmla="*/ 56949 w 185125"/>
                <a:gd name="connsiteY76" fmla="*/ 240198 h 273430"/>
                <a:gd name="connsiteX77" fmla="*/ 56949 w 185125"/>
                <a:gd name="connsiteY77" fmla="*/ 239246 h 273430"/>
                <a:gd name="connsiteX78" fmla="*/ 55052 w 185125"/>
                <a:gd name="connsiteY78" fmla="*/ 240198 h 273430"/>
                <a:gd name="connsiteX79" fmla="*/ 53149 w 185125"/>
                <a:gd name="connsiteY79" fmla="*/ 238300 h 273430"/>
                <a:gd name="connsiteX80" fmla="*/ 51252 w 185125"/>
                <a:gd name="connsiteY80" fmla="*/ 234500 h 273430"/>
                <a:gd name="connsiteX81" fmla="*/ 50306 w 185125"/>
                <a:gd name="connsiteY81" fmla="*/ 230705 h 273430"/>
                <a:gd name="connsiteX82" fmla="*/ 49354 w 185125"/>
                <a:gd name="connsiteY82" fmla="*/ 223115 h 273430"/>
                <a:gd name="connsiteX83" fmla="*/ 51252 w 185125"/>
                <a:gd name="connsiteY83" fmla="*/ 221218 h 273430"/>
                <a:gd name="connsiteX84" fmla="*/ 50306 w 185125"/>
                <a:gd name="connsiteY84" fmla="*/ 213623 h 273430"/>
                <a:gd name="connsiteX85" fmla="*/ 47452 w 185125"/>
                <a:gd name="connsiteY85" fmla="*/ 208872 h 273430"/>
                <a:gd name="connsiteX86" fmla="*/ 46506 w 185125"/>
                <a:gd name="connsiteY86" fmla="*/ 210774 h 273430"/>
                <a:gd name="connsiteX87" fmla="*/ 44608 w 185125"/>
                <a:gd name="connsiteY87" fmla="*/ 213623 h 273430"/>
                <a:gd name="connsiteX88" fmla="*/ 43657 w 185125"/>
                <a:gd name="connsiteY88" fmla="*/ 216472 h 273430"/>
                <a:gd name="connsiteX89" fmla="*/ 36062 w 185125"/>
                <a:gd name="connsiteY89" fmla="*/ 214569 h 273430"/>
                <a:gd name="connsiteX90" fmla="*/ 34160 w 185125"/>
                <a:gd name="connsiteY90" fmla="*/ 213623 h 273430"/>
                <a:gd name="connsiteX91" fmla="*/ 29413 w 185125"/>
                <a:gd name="connsiteY91" fmla="*/ 209823 h 273430"/>
                <a:gd name="connsiteX92" fmla="*/ 31316 w 185125"/>
                <a:gd name="connsiteY92" fmla="*/ 206028 h 273430"/>
                <a:gd name="connsiteX93" fmla="*/ 36062 w 185125"/>
                <a:gd name="connsiteY93" fmla="*/ 208872 h 273430"/>
                <a:gd name="connsiteX94" fmla="*/ 37013 w 185125"/>
                <a:gd name="connsiteY94" fmla="*/ 206028 h 273430"/>
                <a:gd name="connsiteX95" fmla="*/ 30365 w 185125"/>
                <a:gd name="connsiteY95" fmla="*/ 202228 h 273430"/>
                <a:gd name="connsiteX96" fmla="*/ 33213 w 185125"/>
                <a:gd name="connsiteY96" fmla="*/ 197482 h 273430"/>
                <a:gd name="connsiteX97" fmla="*/ 31316 w 185125"/>
                <a:gd name="connsiteY97" fmla="*/ 196531 h 273430"/>
                <a:gd name="connsiteX98" fmla="*/ 24667 w 185125"/>
                <a:gd name="connsiteY98" fmla="*/ 208872 h 273430"/>
                <a:gd name="connsiteX99" fmla="*/ 18990 w 185125"/>
                <a:gd name="connsiteY99" fmla="*/ 199379 h 273430"/>
                <a:gd name="connsiteX100" fmla="*/ 18019 w 185125"/>
                <a:gd name="connsiteY100" fmla="*/ 197482 h 273430"/>
                <a:gd name="connsiteX101" fmla="*/ 16121 w 185125"/>
                <a:gd name="connsiteY101" fmla="*/ 194633 h 273430"/>
                <a:gd name="connsiteX102" fmla="*/ 17092 w 185125"/>
                <a:gd name="connsiteY102" fmla="*/ 194633 h 273430"/>
                <a:gd name="connsiteX103" fmla="*/ 19921 w 185125"/>
                <a:gd name="connsiteY103" fmla="*/ 194633 h 273430"/>
                <a:gd name="connsiteX104" fmla="*/ 23716 w 185125"/>
                <a:gd name="connsiteY104" fmla="*/ 192731 h 273430"/>
                <a:gd name="connsiteX105" fmla="*/ 21819 w 185125"/>
                <a:gd name="connsiteY105" fmla="*/ 190833 h 273430"/>
                <a:gd name="connsiteX106" fmla="*/ 19921 w 185125"/>
                <a:gd name="connsiteY106" fmla="*/ 192731 h 273430"/>
                <a:gd name="connsiteX107" fmla="*/ 18019 w 185125"/>
                <a:gd name="connsiteY107" fmla="*/ 193682 h 273430"/>
                <a:gd name="connsiteX108" fmla="*/ 16121 w 185125"/>
                <a:gd name="connsiteY108" fmla="*/ 191784 h 273430"/>
                <a:gd name="connsiteX109" fmla="*/ 17092 w 185125"/>
                <a:gd name="connsiteY109" fmla="*/ 190833 h 273430"/>
                <a:gd name="connsiteX110" fmla="*/ 16121 w 185125"/>
                <a:gd name="connsiteY110" fmla="*/ 184185 h 273430"/>
                <a:gd name="connsiteX111" fmla="*/ 17092 w 185125"/>
                <a:gd name="connsiteY111" fmla="*/ 184185 h 273430"/>
                <a:gd name="connsiteX112" fmla="*/ 18990 w 185125"/>
                <a:gd name="connsiteY112" fmla="*/ 185136 h 273430"/>
                <a:gd name="connsiteX113" fmla="*/ 21819 w 185125"/>
                <a:gd name="connsiteY113" fmla="*/ 184185 h 273430"/>
                <a:gd name="connsiteX114" fmla="*/ 24667 w 185125"/>
                <a:gd name="connsiteY114" fmla="*/ 184185 h 273430"/>
                <a:gd name="connsiteX115" fmla="*/ 25618 w 185125"/>
                <a:gd name="connsiteY115" fmla="*/ 187038 h 273430"/>
                <a:gd name="connsiteX116" fmla="*/ 24667 w 185125"/>
                <a:gd name="connsiteY116" fmla="*/ 188936 h 273430"/>
                <a:gd name="connsiteX117" fmla="*/ 26565 w 185125"/>
                <a:gd name="connsiteY117" fmla="*/ 188936 h 273430"/>
                <a:gd name="connsiteX118" fmla="*/ 30365 w 185125"/>
                <a:gd name="connsiteY118" fmla="*/ 187985 h 273430"/>
                <a:gd name="connsiteX119" fmla="*/ 37013 w 185125"/>
                <a:gd name="connsiteY119" fmla="*/ 189882 h 273430"/>
                <a:gd name="connsiteX120" fmla="*/ 39857 w 185125"/>
                <a:gd name="connsiteY120" fmla="*/ 190833 h 273430"/>
                <a:gd name="connsiteX121" fmla="*/ 40808 w 185125"/>
                <a:gd name="connsiteY121" fmla="*/ 190833 h 273430"/>
                <a:gd name="connsiteX122" fmla="*/ 42706 w 185125"/>
                <a:gd name="connsiteY122" fmla="*/ 191784 h 273430"/>
                <a:gd name="connsiteX123" fmla="*/ 42706 w 185125"/>
                <a:gd name="connsiteY123" fmla="*/ 191784 h 273430"/>
                <a:gd name="connsiteX124" fmla="*/ 41759 w 185125"/>
                <a:gd name="connsiteY124" fmla="*/ 189882 h 273430"/>
                <a:gd name="connsiteX125" fmla="*/ 38911 w 185125"/>
                <a:gd name="connsiteY125" fmla="*/ 187985 h 273430"/>
                <a:gd name="connsiteX126" fmla="*/ 36062 w 185125"/>
                <a:gd name="connsiteY126" fmla="*/ 186087 h 273430"/>
                <a:gd name="connsiteX127" fmla="*/ 34160 w 185125"/>
                <a:gd name="connsiteY127" fmla="*/ 185136 h 273430"/>
                <a:gd name="connsiteX128" fmla="*/ 34160 w 185125"/>
                <a:gd name="connsiteY128" fmla="*/ 181341 h 273430"/>
                <a:gd name="connsiteX129" fmla="*/ 36062 w 185125"/>
                <a:gd name="connsiteY129" fmla="*/ 179438 h 273430"/>
                <a:gd name="connsiteX130" fmla="*/ 32262 w 185125"/>
                <a:gd name="connsiteY130" fmla="*/ 171844 h 273430"/>
                <a:gd name="connsiteX131" fmla="*/ 30365 w 185125"/>
                <a:gd name="connsiteY131" fmla="*/ 172795 h 273430"/>
                <a:gd name="connsiteX132" fmla="*/ 31316 w 185125"/>
                <a:gd name="connsiteY132" fmla="*/ 174692 h 273430"/>
                <a:gd name="connsiteX133" fmla="*/ 29413 w 185125"/>
                <a:gd name="connsiteY133" fmla="*/ 172795 h 273430"/>
                <a:gd name="connsiteX134" fmla="*/ 28462 w 185125"/>
                <a:gd name="connsiteY134" fmla="*/ 172795 h 273430"/>
                <a:gd name="connsiteX135" fmla="*/ 30365 w 185125"/>
                <a:gd name="connsiteY135" fmla="*/ 180390 h 273430"/>
                <a:gd name="connsiteX136" fmla="*/ 29413 w 185125"/>
                <a:gd name="connsiteY136" fmla="*/ 182287 h 273430"/>
                <a:gd name="connsiteX137" fmla="*/ 26565 w 185125"/>
                <a:gd name="connsiteY137" fmla="*/ 183238 h 273430"/>
                <a:gd name="connsiteX138" fmla="*/ 21819 w 185125"/>
                <a:gd name="connsiteY138" fmla="*/ 183238 h 273430"/>
                <a:gd name="connsiteX139" fmla="*/ 21819 w 185125"/>
                <a:gd name="connsiteY139" fmla="*/ 182287 h 273430"/>
                <a:gd name="connsiteX140" fmla="*/ 19921 w 185125"/>
                <a:gd name="connsiteY140" fmla="*/ 179438 h 273430"/>
                <a:gd name="connsiteX141" fmla="*/ 18019 w 185125"/>
                <a:gd name="connsiteY141" fmla="*/ 180390 h 273430"/>
                <a:gd name="connsiteX142" fmla="*/ 18990 w 185125"/>
                <a:gd name="connsiteY142" fmla="*/ 178487 h 273430"/>
                <a:gd name="connsiteX143" fmla="*/ 18990 w 185125"/>
                <a:gd name="connsiteY143" fmla="*/ 175643 h 273430"/>
                <a:gd name="connsiteX144" fmla="*/ 20887 w 185125"/>
                <a:gd name="connsiteY144" fmla="*/ 170892 h 273430"/>
                <a:gd name="connsiteX145" fmla="*/ 21819 w 185125"/>
                <a:gd name="connsiteY145" fmla="*/ 168995 h 273430"/>
                <a:gd name="connsiteX146" fmla="*/ 21819 w 185125"/>
                <a:gd name="connsiteY146" fmla="*/ 168049 h 273430"/>
                <a:gd name="connsiteX147" fmla="*/ 24667 w 185125"/>
                <a:gd name="connsiteY147" fmla="*/ 166146 h 273430"/>
                <a:gd name="connsiteX148" fmla="*/ 24667 w 185125"/>
                <a:gd name="connsiteY148" fmla="*/ 164249 h 273430"/>
                <a:gd name="connsiteX149" fmla="*/ 27516 w 185125"/>
                <a:gd name="connsiteY149" fmla="*/ 165200 h 273430"/>
                <a:gd name="connsiteX150" fmla="*/ 27516 w 185125"/>
                <a:gd name="connsiteY150" fmla="*/ 161400 h 273430"/>
                <a:gd name="connsiteX151" fmla="*/ 29413 w 185125"/>
                <a:gd name="connsiteY151" fmla="*/ 161400 h 273430"/>
                <a:gd name="connsiteX152" fmla="*/ 30365 w 185125"/>
                <a:gd name="connsiteY152" fmla="*/ 165200 h 273430"/>
                <a:gd name="connsiteX153" fmla="*/ 26565 w 185125"/>
                <a:gd name="connsiteY153" fmla="*/ 167097 h 273430"/>
                <a:gd name="connsiteX154" fmla="*/ 26565 w 185125"/>
                <a:gd name="connsiteY154" fmla="*/ 168049 h 273430"/>
                <a:gd name="connsiteX155" fmla="*/ 32262 w 185125"/>
                <a:gd name="connsiteY155" fmla="*/ 166146 h 273430"/>
                <a:gd name="connsiteX156" fmla="*/ 33213 w 185125"/>
                <a:gd name="connsiteY156" fmla="*/ 169946 h 273430"/>
                <a:gd name="connsiteX157" fmla="*/ 33213 w 185125"/>
                <a:gd name="connsiteY157" fmla="*/ 166146 h 273430"/>
                <a:gd name="connsiteX158" fmla="*/ 36062 w 185125"/>
                <a:gd name="connsiteY158" fmla="*/ 165200 h 273430"/>
                <a:gd name="connsiteX159" fmla="*/ 37013 w 185125"/>
                <a:gd name="connsiteY159" fmla="*/ 163302 h 273430"/>
                <a:gd name="connsiteX160" fmla="*/ 37960 w 185125"/>
                <a:gd name="connsiteY160" fmla="*/ 162351 h 273430"/>
                <a:gd name="connsiteX161" fmla="*/ 32262 w 185125"/>
                <a:gd name="connsiteY161" fmla="*/ 165200 h 273430"/>
                <a:gd name="connsiteX162" fmla="*/ 30365 w 185125"/>
                <a:gd name="connsiteY162" fmla="*/ 160449 h 273430"/>
                <a:gd name="connsiteX163" fmla="*/ 32262 w 185125"/>
                <a:gd name="connsiteY163" fmla="*/ 160449 h 273430"/>
                <a:gd name="connsiteX164" fmla="*/ 33213 w 185125"/>
                <a:gd name="connsiteY164" fmla="*/ 162351 h 273430"/>
                <a:gd name="connsiteX165" fmla="*/ 33213 w 185125"/>
                <a:gd name="connsiteY165" fmla="*/ 160449 h 273430"/>
                <a:gd name="connsiteX166" fmla="*/ 35111 w 185125"/>
                <a:gd name="connsiteY166" fmla="*/ 158551 h 273430"/>
                <a:gd name="connsiteX167" fmla="*/ 36062 w 185125"/>
                <a:gd name="connsiteY167" fmla="*/ 158551 h 273430"/>
                <a:gd name="connsiteX168" fmla="*/ 37960 w 185125"/>
                <a:gd name="connsiteY168" fmla="*/ 157605 h 273430"/>
                <a:gd name="connsiteX169" fmla="*/ 40808 w 185125"/>
                <a:gd name="connsiteY169" fmla="*/ 156654 h 273430"/>
                <a:gd name="connsiteX170" fmla="*/ 42706 w 185125"/>
                <a:gd name="connsiteY170" fmla="*/ 157605 h 273430"/>
                <a:gd name="connsiteX171" fmla="*/ 42706 w 185125"/>
                <a:gd name="connsiteY171" fmla="*/ 155703 h 273430"/>
                <a:gd name="connsiteX172" fmla="*/ 44608 w 185125"/>
                <a:gd name="connsiteY172" fmla="*/ 155703 h 273430"/>
                <a:gd name="connsiteX173" fmla="*/ 45554 w 185125"/>
                <a:gd name="connsiteY173" fmla="*/ 156654 h 273430"/>
                <a:gd name="connsiteX174" fmla="*/ 46506 w 185125"/>
                <a:gd name="connsiteY174" fmla="*/ 158551 h 273430"/>
                <a:gd name="connsiteX175" fmla="*/ 48403 w 185125"/>
                <a:gd name="connsiteY175" fmla="*/ 159503 h 273430"/>
                <a:gd name="connsiteX176" fmla="*/ 49354 w 185125"/>
                <a:gd name="connsiteY176" fmla="*/ 160449 h 273430"/>
                <a:gd name="connsiteX177" fmla="*/ 48403 w 185125"/>
                <a:gd name="connsiteY177" fmla="*/ 157605 h 273430"/>
                <a:gd name="connsiteX178" fmla="*/ 56003 w 185125"/>
                <a:gd name="connsiteY178" fmla="*/ 151908 h 273430"/>
                <a:gd name="connsiteX179" fmla="*/ 58847 w 185125"/>
                <a:gd name="connsiteY179" fmla="*/ 152854 h 273430"/>
                <a:gd name="connsiteX180" fmla="*/ 59798 w 185125"/>
                <a:gd name="connsiteY180" fmla="*/ 153805 h 273430"/>
                <a:gd name="connsiteX181" fmla="*/ 57900 w 185125"/>
                <a:gd name="connsiteY181" fmla="*/ 140513 h 273430"/>
                <a:gd name="connsiteX182" fmla="*/ 56949 w 185125"/>
                <a:gd name="connsiteY182" fmla="*/ 142410 h 273430"/>
                <a:gd name="connsiteX183" fmla="*/ 51252 w 185125"/>
                <a:gd name="connsiteY183" fmla="*/ 145259 h 273430"/>
                <a:gd name="connsiteX184" fmla="*/ 36062 w 185125"/>
                <a:gd name="connsiteY184" fmla="*/ 140513 h 273430"/>
                <a:gd name="connsiteX185" fmla="*/ 37960 w 185125"/>
                <a:gd name="connsiteY185" fmla="*/ 120572 h 273430"/>
                <a:gd name="connsiteX186" fmla="*/ 40808 w 185125"/>
                <a:gd name="connsiteY186" fmla="*/ 120572 h 273430"/>
                <a:gd name="connsiteX187" fmla="*/ 47452 w 185125"/>
                <a:gd name="connsiteY187" fmla="*/ 123421 h 273430"/>
                <a:gd name="connsiteX188" fmla="*/ 52203 w 185125"/>
                <a:gd name="connsiteY188" fmla="*/ 123421 h 273430"/>
                <a:gd name="connsiteX189" fmla="*/ 56003 w 185125"/>
                <a:gd name="connsiteY189" fmla="*/ 119626 h 273430"/>
                <a:gd name="connsiteX190" fmla="*/ 77836 w 185125"/>
                <a:gd name="connsiteY190" fmla="*/ 111080 h 273430"/>
                <a:gd name="connsiteX191" fmla="*/ 75939 w 185125"/>
                <a:gd name="connsiteY191" fmla="*/ 108231 h 273430"/>
                <a:gd name="connsiteX192" fmla="*/ 72139 w 185125"/>
                <a:gd name="connsiteY192" fmla="*/ 106333 h 273430"/>
                <a:gd name="connsiteX193" fmla="*/ 62647 w 185125"/>
                <a:gd name="connsiteY193" fmla="*/ 114879 h 273430"/>
                <a:gd name="connsiteX194" fmla="*/ 58847 w 185125"/>
                <a:gd name="connsiteY194" fmla="*/ 115826 h 273430"/>
                <a:gd name="connsiteX195" fmla="*/ 24667 w 185125"/>
                <a:gd name="connsiteY195" fmla="*/ 114879 h 273430"/>
                <a:gd name="connsiteX196" fmla="*/ 27516 w 185125"/>
                <a:gd name="connsiteY196" fmla="*/ 90202 h 273430"/>
                <a:gd name="connsiteX197" fmla="*/ 26565 w 185125"/>
                <a:gd name="connsiteY197" fmla="*/ 89251 h 273430"/>
                <a:gd name="connsiteX198" fmla="*/ 21819 w 185125"/>
                <a:gd name="connsiteY198" fmla="*/ 90202 h 273430"/>
                <a:gd name="connsiteX199" fmla="*/ 17092 w 185125"/>
                <a:gd name="connsiteY199" fmla="*/ 90202 h 273430"/>
                <a:gd name="connsiteX200" fmla="*/ 17092 w 185125"/>
                <a:gd name="connsiteY200" fmla="*/ 84505 h 273430"/>
                <a:gd name="connsiteX201" fmla="*/ 7595 w 185125"/>
                <a:gd name="connsiteY201" fmla="*/ 72159 h 273430"/>
                <a:gd name="connsiteX202" fmla="*/ 1897 w 185125"/>
                <a:gd name="connsiteY202" fmla="*/ 59818 h 273430"/>
                <a:gd name="connsiteX203" fmla="*/ 0 w 185125"/>
                <a:gd name="connsiteY203" fmla="*/ 55067 h 273430"/>
                <a:gd name="connsiteX204" fmla="*/ 3795 w 185125"/>
                <a:gd name="connsiteY204" fmla="*/ 53174 h 273430"/>
                <a:gd name="connsiteX205" fmla="*/ 14224 w 185125"/>
                <a:gd name="connsiteY205" fmla="*/ 50320 h 273430"/>
                <a:gd name="connsiteX206" fmla="*/ 19921 w 185125"/>
                <a:gd name="connsiteY206" fmla="*/ 47477 h 273430"/>
                <a:gd name="connsiteX207" fmla="*/ 20887 w 185125"/>
                <a:gd name="connsiteY207" fmla="*/ 46526 h 273430"/>
                <a:gd name="connsiteX208" fmla="*/ 23716 w 185125"/>
                <a:gd name="connsiteY208" fmla="*/ 44623 h 273430"/>
                <a:gd name="connsiteX209" fmla="*/ 25618 w 185125"/>
                <a:gd name="connsiteY209" fmla="*/ 43677 h 273430"/>
                <a:gd name="connsiteX210" fmla="*/ 26565 w 185125"/>
                <a:gd name="connsiteY210" fmla="*/ 43677 h 273430"/>
                <a:gd name="connsiteX211" fmla="*/ 26565 w 185125"/>
                <a:gd name="connsiteY211" fmla="*/ 42726 h 273430"/>
                <a:gd name="connsiteX212" fmla="*/ 28462 w 185125"/>
                <a:gd name="connsiteY212" fmla="*/ 41779 h 273430"/>
                <a:gd name="connsiteX213" fmla="*/ 29413 w 185125"/>
                <a:gd name="connsiteY213" fmla="*/ 38931 h 273430"/>
                <a:gd name="connsiteX214" fmla="*/ 30365 w 185125"/>
                <a:gd name="connsiteY214" fmla="*/ 37979 h 273430"/>
                <a:gd name="connsiteX215" fmla="*/ 34160 w 185125"/>
                <a:gd name="connsiteY215" fmla="*/ 36082 h 273430"/>
                <a:gd name="connsiteX216" fmla="*/ 37013 w 185125"/>
                <a:gd name="connsiteY216" fmla="*/ 37979 h 273430"/>
                <a:gd name="connsiteX217" fmla="*/ 43657 w 185125"/>
                <a:gd name="connsiteY217" fmla="*/ 39877 h 273430"/>
                <a:gd name="connsiteX218" fmla="*/ 43657 w 185125"/>
                <a:gd name="connsiteY218" fmla="*/ 37979 h 273430"/>
                <a:gd name="connsiteX219" fmla="*/ 46506 w 185125"/>
                <a:gd name="connsiteY219" fmla="*/ 34184 h 273430"/>
                <a:gd name="connsiteX220" fmla="*/ 47452 w 185125"/>
                <a:gd name="connsiteY220" fmla="*/ 32282 h 273430"/>
                <a:gd name="connsiteX221" fmla="*/ 47452 w 185125"/>
                <a:gd name="connsiteY221" fmla="*/ 30385 h 273430"/>
                <a:gd name="connsiteX222" fmla="*/ 49354 w 185125"/>
                <a:gd name="connsiteY222" fmla="*/ 27536 h 273430"/>
                <a:gd name="connsiteX223" fmla="*/ 50306 w 185125"/>
                <a:gd name="connsiteY223" fmla="*/ 24687 h 273430"/>
                <a:gd name="connsiteX224" fmla="*/ 50306 w 185125"/>
                <a:gd name="connsiteY224" fmla="*/ 23736 h 273430"/>
                <a:gd name="connsiteX225" fmla="*/ 53149 w 185125"/>
                <a:gd name="connsiteY225" fmla="*/ 20887 h 273430"/>
                <a:gd name="connsiteX226" fmla="*/ 54101 w 185125"/>
                <a:gd name="connsiteY226" fmla="*/ 14244 h 273430"/>
                <a:gd name="connsiteX227" fmla="*/ 60749 w 185125"/>
                <a:gd name="connsiteY227" fmla="*/ 12341 h 273430"/>
                <a:gd name="connsiteX228" fmla="*/ 61695 w 185125"/>
                <a:gd name="connsiteY228" fmla="*/ 12341 h 273430"/>
                <a:gd name="connsiteX229" fmla="*/ 62647 w 185125"/>
                <a:gd name="connsiteY229" fmla="*/ 12341 h 273430"/>
                <a:gd name="connsiteX230" fmla="*/ 63598 w 185125"/>
                <a:gd name="connsiteY230" fmla="*/ 9497 h 273430"/>
                <a:gd name="connsiteX231" fmla="*/ 64544 w 185125"/>
                <a:gd name="connsiteY231" fmla="*/ 8546 h 273430"/>
                <a:gd name="connsiteX232" fmla="*/ 66442 w 185125"/>
                <a:gd name="connsiteY232" fmla="*/ 4746 h 273430"/>
                <a:gd name="connsiteX233" fmla="*/ 67393 w 185125"/>
                <a:gd name="connsiteY233" fmla="*/ 0 h 273430"/>
                <a:gd name="connsiteX234" fmla="*/ 67393 w 185125"/>
                <a:gd name="connsiteY234" fmla="*/ 1898 h 273430"/>
                <a:gd name="connsiteX235" fmla="*/ 72139 w 185125"/>
                <a:gd name="connsiteY235" fmla="*/ 951 h 273430"/>
                <a:gd name="connsiteX236" fmla="*/ 74041 w 185125"/>
                <a:gd name="connsiteY236" fmla="*/ 3800 h 273430"/>
                <a:gd name="connsiteX237" fmla="*/ 77836 w 185125"/>
                <a:gd name="connsiteY237" fmla="*/ 3800 h 273430"/>
                <a:gd name="connsiteX238" fmla="*/ 80685 w 185125"/>
                <a:gd name="connsiteY238" fmla="*/ 4746 h 273430"/>
                <a:gd name="connsiteX239" fmla="*/ 82583 w 185125"/>
                <a:gd name="connsiteY239" fmla="*/ 5697 h 273430"/>
                <a:gd name="connsiteX240" fmla="*/ 85431 w 185125"/>
                <a:gd name="connsiteY240" fmla="*/ 8546 h 273430"/>
                <a:gd name="connsiteX241" fmla="*/ 86383 w 185125"/>
                <a:gd name="connsiteY241" fmla="*/ 10449 h 273430"/>
                <a:gd name="connsiteX242" fmla="*/ 90178 w 185125"/>
                <a:gd name="connsiteY242" fmla="*/ 12341 h 273430"/>
                <a:gd name="connsiteX243" fmla="*/ 91129 w 185125"/>
                <a:gd name="connsiteY243" fmla="*/ 14244 h 273430"/>
                <a:gd name="connsiteX244" fmla="*/ 93977 w 185125"/>
                <a:gd name="connsiteY244" fmla="*/ 17092 h 273430"/>
                <a:gd name="connsiteX245" fmla="*/ 96826 w 185125"/>
                <a:gd name="connsiteY245" fmla="*/ 18990 h 273430"/>
                <a:gd name="connsiteX246" fmla="*/ 98729 w 185125"/>
                <a:gd name="connsiteY246" fmla="*/ 18990 h 273430"/>
                <a:gd name="connsiteX247" fmla="*/ 101572 w 185125"/>
                <a:gd name="connsiteY247" fmla="*/ 20887 h 273430"/>
                <a:gd name="connsiteX248" fmla="*/ 105372 w 185125"/>
                <a:gd name="connsiteY248" fmla="*/ 23736 h 273430"/>
                <a:gd name="connsiteX249" fmla="*/ 107270 w 185125"/>
                <a:gd name="connsiteY249" fmla="*/ 27536 h 273430"/>
                <a:gd name="connsiteX250" fmla="*/ 110118 w 185125"/>
                <a:gd name="connsiteY250" fmla="*/ 29433 h 273430"/>
                <a:gd name="connsiteX251" fmla="*/ 112967 w 185125"/>
                <a:gd name="connsiteY251" fmla="*/ 32282 h 273430"/>
                <a:gd name="connsiteX252" fmla="*/ 112021 w 185125"/>
                <a:gd name="connsiteY252" fmla="*/ 34184 h 273430"/>
                <a:gd name="connsiteX253" fmla="*/ 110118 w 185125"/>
                <a:gd name="connsiteY253" fmla="*/ 37979 h 273430"/>
                <a:gd name="connsiteX254" fmla="*/ 110118 w 185125"/>
                <a:gd name="connsiteY254" fmla="*/ 39877 h 273430"/>
                <a:gd name="connsiteX255" fmla="*/ 112021 w 185125"/>
                <a:gd name="connsiteY255" fmla="*/ 38931 h 273430"/>
                <a:gd name="connsiteX256" fmla="*/ 113918 w 185125"/>
                <a:gd name="connsiteY256" fmla="*/ 37028 h 273430"/>
                <a:gd name="connsiteX257" fmla="*/ 114865 w 185125"/>
                <a:gd name="connsiteY257" fmla="*/ 37028 h 273430"/>
                <a:gd name="connsiteX258" fmla="*/ 116767 w 185125"/>
                <a:gd name="connsiteY258" fmla="*/ 37028 h 273430"/>
                <a:gd name="connsiteX259" fmla="*/ 116767 w 185125"/>
                <a:gd name="connsiteY259" fmla="*/ 37979 h 273430"/>
                <a:gd name="connsiteX260" fmla="*/ 124362 w 185125"/>
                <a:gd name="connsiteY260" fmla="*/ 46526 h 273430"/>
                <a:gd name="connsiteX261" fmla="*/ 127211 w 185125"/>
                <a:gd name="connsiteY261" fmla="*/ 49374 h 273430"/>
                <a:gd name="connsiteX262" fmla="*/ 129108 w 185125"/>
                <a:gd name="connsiteY262" fmla="*/ 50320 h 273430"/>
                <a:gd name="connsiteX263" fmla="*/ 134805 w 185125"/>
                <a:gd name="connsiteY263" fmla="*/ 51272 h 273430"/>
                <a:gd name="connsiteX264" fmla="*/ 135757 w 185125"/>
                <a:gd name="connsiteY264" fmla="*/ 52223 h 273430"/>
                <a:gd name="connsiteX265" fmla="*/ 143352 w 185125"/>
                <a:gd name="connsiteY265" fmla="*/ 51272 h 273430"/>
                <a:gd name="connsiteX266" fmla="*/ 144298 w 185125"/>
                <a:gd name="connsiteY266" fmla="*/ 53174 h 273430"/>
                <a:gd name="connsiteX267" fmla="*/ 147147 w 185125"/>
                <a:gd name="connsiteY267" fmla="*/ 57920 h 273430"/>
                <a:gd name="connsiteX268" fmla="*/ 148098 w 185125"/>
                <a:gd name="connsiteY268" fmla="*/ 58867 h 273430"/>
                <a:gd name="connsiteX269" fmla="*/ 149995 w 185125"/>
                <a:gd name="connsiteY269" fmla="*/ 62666 h 273430"/>
                <a:gd name="connsiteX270" fmla="*/ 149995 w 185125"/>
                <a:gd name="connsiteY270" fmla="*/ 63613 h 273430"/>
                <a:gd name="connsiteX271" fmla="*/ 151893 w 185125"/>
                <a:gd name="connsiteY271" fmla="*/ 62666 h 273430"/>
                <a:gd name="connsiteX272" fmla="*/ 154746 w 185125"/>
                <a:gd name="connsiteY272" fmla="*/ 58867 h 273430"/>
                <a:gd name="connsiteX273" fmla="*/ 162341 w 185125"/>
                <a:gd name="connsiteY273" fmla="*/ 56018 h 273430"/>
                <a:gd name="connsiteX274" fmla="*/ 166136 w 185125"/>
                <a:gd name="connsiteY274" fmla="*/ 56969 h 273430"/>
                <a:gd name="connsiteX275" fmla="*/ 168039 w 185125"/>
                <a:gd name="connsiteY275" fmla="*/ 57920 h 273430"/>
                <a:gd name="connsiteX276" fmla="*/ 172785 w 185125"/>
                <a:gd name="connsiteY276" fmla="*/ 58867 h 273430"/>
                <a:gd name="connsiteX277" fmla="*/ 173731 w 185125"/>
                <a:gd name="connsiteY277" fmla="*/ 58867 h 273430"/>
                <a:gd name="connsiteX278" fmla="*/ 177531 w 185125"/>
                <a:gd name="connsiteY278" fmla="*/ 58867 h 273430"/>
                <a:gd name="connsiteX279" fmla="*/ 178482 w 185125"/>
                <a:gd name="connsiteY279" fmla="*/ 58867 h 273430"/>
                <a:gd name="connsiteX280" fmla="*/ 179429 w 185125"/>
                <a:gd name="connsiteY280" fmla="*/ 57920 h 273430"/>
                <a:gd name="connsiteX281" fmla="*/ 184180 w 185125"/>
                <a:gd name="connsiteY281" fmla="*/ 60764 h 273430"/>
                <a:gd name="connsiteX282" fmla="*/ 185126 w 185125"/>
                <a:gd name="connsiteY282" fmla="*/ 61715 h 27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</a:cxnLst>
              <a:rect l="l" t="t" r="r" b="b"/>
              <a:pathLst>
                <a:path w="185125" h="273430">
                  <a:moveTo>
                    <a:pt x="185126" y="61715"/>
                  </a:moveTo>
                  <a:lnTo>
                    <a:pt x="185126" y="62666"/>
                  </a:lnTo>
                  <a:lnTo>
                    <a:pt x="180380" y="67413"/>
                  </a:lnTo>
                  <a:lnTo>
                    <a:pt x="177531" y="69310"/>
                  </a:lnTo>
                  <a:lnTo>
                    <a:pt x="175629" y="72159"/>
                  </a:lnTo>
                  <a:lnTo>
                    <a:pt x="173731" y="76910"/>
                  </a:lnTo>
                  <a:lnTo>
                    <a:pt x="170882" y="78807"/>
                  </a:lnTo>
                  <a:lnTo>
                    <a:pt x="170882" y="79754"/>
                  </a:lnTo>
                  <a:lnTo>
                    <a:pt x="171834" y="83554"/>
                  </a:lnTo>
                  <a:lnTo>
                    <a:pt x="171834" y="84505"/>
                  </a:lnTo>
                  <a:lnTo>
                    <a:pt x="169936" y="82602"/>
                  </a:lnTo>
                  <a:lnTo>
                    <a:pt x="168039" y="87349"/>
                  </a:lnTo>
                  <a:lnTo>
                    <a:pt x="164239" y="89251"/>
                  </a:lnTo>
                  <a:lnTo>
                    <a:pt x="163288" y="89251"/>
                  </a:lnTo>
                  <a:lnTo>
                    <a:pt x="160444" y="93997"/>
                  </a:lnTo>
                  <a:lnTo>
                    <a:pt x="159493" y="98734"/>
                  </a:lnTo>
                  <a:lnTo>
                    <a:pt x="159493" y="102533"/>
                  </a:lnTo>
                  <a:lnTo>
                    <a:pt x="158541" y="105382"/>
                  </a:lnTo>
                  <a:lnTo>
                    <a:pt x="157590" y="109182"/>
                  </a:lnTo>
                  <a:lnTo>
                    <a:pt x="149995" y="131967"/>
                  </a:lnTo>
                  <a:lnTo>
                    <a:pt x="149049" y="131967"/>
                  </a:lnTo>
                  <a:lnTo>
                    <a:pt x="144298" y="132918"/>
                  </a:lnTo>
                  <a:lnTo>
                    <a:pt x="143352" y="135762"/>
                  </a:lnTo>
                  <a:lnTo>
                    <a:pt x="142400" y="137664"/>
                  </a:lnTo>
                  <a:lnTo>
                    <a:pt x="141454" y="138615"/>
                  </a:lnTo>
                  <a:lnTo>
                    <a:pt x="143352" y="146210"/>
                  </a:lnTo>
                  <a:lnTo>
                    <a:pt x="142400" y="150005"/>
                  </a:lnTo>
                  <a:lnTo>
                    <a:pt x="145249" y="162351"/>
                  </a:lnTo>
                  <a:lnTo>
                    <a:pt x="151893" y="165200"/>
                  </a:lnTo>
                  <a:lnTo>
                    <a:pt x="152844" y="166146"/>
                  </a:lnTo>
                  <a:lnTo>
                    <a:pt x="155693" y="171844"/>
                  </a:lnTo>
                  <a:lnTo>
                    <a:pt x="159493" y="173741"/>
                  </a:lnTo>
                  <a:lnTo>
                    <a:pt x="165190" y="177541"/>
                  </a:lnTo>
                  <a:lnTo>
                    <a:pt x="171834" y="177541"/>
                  </a:lnTo>
                  <a:lnTo>
                    <a:pt x="171834" y="178487"/>
                  </a:lnTo>
                  <a:lnTo>
                    <a:pt x="171834" y="190833"/>
                  </a:lnTo>
                  <a:lnTo>
                    <a:pt x="171834" y="193682"/>
                  </a:lnTo>
                  <a:lnTo>
                    <a:pt x="172785" y="196531"/>
                  </a:lnTo>
                  <a:lnTo>
                    <a:pt x="164239" y="206028"/>
                  </a:lnTo>
                  <a:lnTo>
                    <a:pt x="164239" y="206974"/>
                  </a:lnTo>
                  <a:lnTo>
                    <a:pt x="164239" y="219320"/>
                  </a:lnTo>
                  <a:lnTo>
                    <a:pt x="165190" y="223115"/>
                  </a:lnTo>
                  <a:lnTo>
                    <a:pt x="163288" y="225008"/>
                  </a:lnTo>
                  <a:lnTo>
                    <a:pt x="160444" y="225954"/>
                  </a:lnTo>
                  <a:lnTo>
                    <a:pt x="158541" y="225954"/>
                  </a:lnTo>
                  <a:lnTo>
                    <a:pt x="151893" y="229754"/>
                  </a:lnTo>
                  <a:lnTo>
                    <a:pt x="150946" y="235451"/>
                  </a:lnTo>
                  <a:lnTo>
                    <a:pt x="149995" y="238300"/>
                  </a:lnTo>
                  <a:lnTo>
                    <a:pt x="149049" y="242095"/>
                  </a:lnTo>
                  <a:lnTo>
                    <a:pt x="148098" y="243992"/>
                  </a:lnTo>
                  <a:lnTo>
                    <a:pt x="147147" y="246841"/>
                  </a:lnTo>
                  <a:lnTo>
                    <a:pt x="146200" y="248744"/>
                  </a:lnTo>
                  <a:lnTo>
                    <a:pt x="143352" y="252539"/>
                  </a:lnTo>
                  <a:lnTo>
                    <a:pt x="141454" y="253490"/>
                  </a:lnTo>
                  <a:lnTo>
                    <a:pt x="140503" y="254441"/>
                  </a:lnTo>
                  <a:lnTo>
                    <a:pt x="138600" y="256338"/>
                  </a:lnTo>
                  <a:lnTo>
                    <a:pt x="136703" y="258236"/>
                  </a:lnTo>
                  <a:lnTo>
                    <a:pt x="134805" y="261085"/>
                  </a:lnTo>
                  <a:lnTo>
                    <a:pt x="131957" y="263933"/>
                  </a:lnTo>
                  <a:lnTo>
                    <a:pt x="131006" y="265831"/>
                  </a:lnTo>
                  <a:lnTo>
                    <a:pt x="127211" y="268680"/>
                  </a:lnTo>
                  <a:lnTo>
                    <a:pt x="124362" y="271528"/>
                  </a:lnTo>
                  <a:lnTo>
                    <a:pt x="123411" y="273431"/>
                  </a:lnTo>
                  <a:lnTo>
                    <a:pt x="113918" y="272479"/>
                  </a:lnTo>
                  <a:lnTo>
                    <a:pt x="94929" y="266782"/>
                  </a:lnTo>
                  <a:lnTo>
                    <a:pt x="93031" y="267733"/>
                  </a:lnTo>
                  <a:lnTo>
                    <a:pt x="82583" y="264880"/>
                  </a:lnTo>
                  <a:lnTo>
                    <a:pt x="78788" y="262036"/>
                  </a:lnTo>
                  <a:lnTo>
                    <a:pt x="77836" y="261085"/>
                  </a:lnTo>
                  <a:lnTo>
                    <a:pt x="74988" y="259187"/>
                  </a:lnTo>
                  <a:lnTo>
                    <a:pt x="74041" y="258236"/>
                  </a:lnTo>
                  <a:lnTo>
                    <a:pt x="64544" y="249690"/>
                  </a:lnTo>
                  <a:lnTo>
                    <a:pt x="63598" y="248744"/>
                  </a:lnTo>
                  <a:lnTo>
                    <a:pt x="61695" y="246841"/>
                  </a:lnTo>
                  <a:lnTo>
                    <a:pt x="58847" y="243992"/>
                  </a:lnTo>
                  <a:lnTo>
                    <a:pt x="60749" y="243992"/>
                  </a:lnTo>
                  <a:lnTo>
                    <a:pt x="56949" y="240198"/>
                  </a:lnTo>
                  <a:lnTo>
                    <a:pt x="56949" y="239246"/>
                  </a:lnTo>
                  <a:lnTo>
                    <a:pt x="55052" y="240198"/>
                  </a:lnTo>
                  <a:lnTo>
                    <a:pt x="53149" y="238300"/>
                  </a:lnTo>
                  <a:lnTo>
                    <a:pt x="51252" y="234500"/>
                  </a:lnTo>
                  <a:lnTo>
                    <a:pt x="50306" y="230705"/>
                  </a:lnTo>
                  <a:lnTo>
                    <a:pt x="49354" y="223115"/>
                  </a:lnTo>
                  <a:lnTo>
                    <a:pt x="51252" y="221218"/>
                  </a:lnTo>
                  <a:lnTo>
                    <a:pt x="50306" y="213623"/>
                  </a:lnTo>
                  <a:lnTo>
                    <a:pt x="47452" y="208872"/>
                  </a:lnTo>
                  <a:lnTo>
                    <a:pt x="46506" y="210774"/>
                  </a:lnTo>
                  <a:lnTo>
                    <a:pt x="44608" y="213623"/>
                  </a:lnTo>
                  <a:lnTo>
                    <a:pt x="43657" y="216472"/>
                  </a:lnTo>
                  <a:lnTo>
                    <a:pt x="36062" y="214569"/>
                  </a:lnTo>
                  <a:lnTo>
                    <a:pt x="34160" y="213623"/>
                  </a:lnTo>
                  <a:lnTo>
                    <a:pt x="29413" y="209823"/>
                  </a:lnTo>
                  <a:lnTo>
                    <a:pt x="31316" y="206028"/>
                  </a:lnTo>
                  <a:lnTo>
                    <a:pt x="36062" y="208872"/>
                  </a:lnTo>
                  <a:lnTo>
                    <a:pt x="37013" y="206028"/>
                  </a:lnTo>
                  <a:lnTo>
                    <a:pt x="30365" y="202228"/>
                  </a:lnTo>
                  <a:lnTo>
                    <a:pt x="33213" y="197482"/>
                  </a:lnTo>
                  <a:lnTo>
                    <a:pt x="31316" y="196531"/>
                  </a:lnTo>
                  <a:lnTo>
                    <a:pt x="24667" y="208872"/>
                  </a:lnTo>
                  <a:lnTo>
                    <a:pt x="18990" y="199379"/>
                  </a:lnTo>
                  <a:lnTo>
                    <a:pt x="18019" y="197482"/>
                  </a:lnTo>
                  <a:lnTo>
                    <a:pt x="16121" y="194633"/>
                  </a:lnTo>
                  <a:lnTo>
                    <a:pt x="17092" y="194633"/>
                  </a:lnTo>
                  <a:lnTo>
                    <a:pt x="19921" y="194633"/>
                  </a:lnTo>
                  <a:lnTo>
                    <a:pt x="23716" y="192731"/>
                  </a:lnTo>
                  <a:lnTo>
                    <a:pt x="21819" y="190833"/>
                  </a:lnTo>
                  <a:lnTo>
                    <a:pt x="19921" y="192731"/>
                  </a:lnTo>
                  <a:lnTo>
                    <a:pt x="18019" y="193682"/>
                  </a:lnTo>
                  <a:lnTo>
                    <a:pt x="16121" y="191784"/>
                  </a:lnTo>
                  <a:lnTo>
                    <a:pt x="17092" y="190833"/>
                  </a:lnTo>
                  <a:lnTo>
                    <a:pt x="16121" y="184185"/>
                  </a:lnTo>
                  <a:lnTo>
                    <a:pt x="17092" y="184185"/>
                  </a:lnTo>
                  <a:lnTo>
                    <a:pt x="18990" y="185136"/>
                  </a:lnTo>
                  <a:lnTo>
                    <a:pt x="21819" y="184185"/>
                  </a:lnTo>
                  <a:lnTo>
                    <a:pt x="24667" y="184185"/>
                  </a:lnTo>
                  <a:lnTo>
                    <a:pt x="25618" y="187038"/>
                  </a:lnTo>
                  <a:lnTo>
                    <a:pt x="24667" y="188936"/>
                  </a:lnTo>
                  <a:lnTo>
                    <a:pt x="26565" y="188936"/>
                  </a:lnTo>
                  <a:lnTo>
                    <a:pt x="30365" y="187985"/>
                  </a:lnTo>
                  <a:lnTo>
                    <a:pt x="37013" y="189882"/>
                  </a:lnTo>
                  <a:lnTo>
                    <a:pt x="39857" y="190833"/>
                  </a:lnTo>
                  <a:lnTo>
                    <a:pt x="40808" y="190833"/>
                  </a:lnTo>
                  <a:lnTo>
                    <a:pt x="42706" y="191784"/>
                  </a:lnTo>
                  <a:lnTo>
                    <a:pt x="42706" y="191784"/>
                  </a:lnTo>
                  <a:lnTo>
                    <a:pt x="41759" y="189882"/>
                  </a:lnTo>
                  <a:lnTo>
                    <a:pt x="38911" y="187985"/>
                  </a:lnTo>
                  <a:lnTo>
                    <a:pt x="36062" y="186087"/>
                  </a:lnTo>
                  <a:lnTo>
                    <a:pt x="34160" y="185136"/>
                  </a:lnTo>
                  <a:lnTo>
                    <a:pt x="34160" y="181341"/>
                  </a:lnTo>
                  <a:lnTo>
                    <a:pt x="36062" y="179438"/>
                  </a:lnTo>
                  <a:lnTo>
                    <a:pt x="32262" y="171844"/>
                  </a:lnTo>
                  <a:lnTo>
                    <a:pt x="30365" y="172795"/>
                  </a:lnTo>
                  <a:lnTo>
                    <a:pt x="31316" y="174692"/>
                  </a:lnTo>
                  <a:lnTo>
                    <a:pt x="29413" y="172795"/>
                  </a:lnTo>
                  <a:lnTo>
                    <a:pt x="28462" y="172795"/>
                  </a:lnTo>
                  <a:lnTo>
                    <a:pt x="30365" y="180390"/>
                  </a:lnTo>
                  <a:lnTo>
                    <a:pt x="29413" y="182287"/>
                  </a:lnTo>
                  <a:lnTo>
                    <a:pt x="26565" y="183238"/>
                  </a:lnTo>
                  <a:lnTo>
                    <a:pt x="21819" y="183238"/>
                  </a:lnTo>
                  <a:lnTo>
                    <a:pt x="21819" y="182287"/>
                  </a:lnTo>
                  <a:lnTo>
                    <a:pt x="19921" y="179438"/>
                  </a:lnTo>
                  <a:lnTo>
                    <a:pt x="18019" y="180390"/>
                  </a:lnTo>
                  <a:lnTo>
                    <a:pt x="18990" y="178487"/>
                  </a:lnTo>
                  <a:lnTo>
                    <a:pt x="18990" y="175643"/>
                  </a:lnTo>
                  <a:lnTo>
                    <a:pt x="20887" y="170892"/>
                  </a:lnTo>
                  <a:lnTo>
                    <a:pt x="21819" y="168995"/>
                  </a:lnTo>
                  <a:lnTo>
                    <a:pt x="21819" y="168049"/>
                  </a:lnTo>
                  <a:lnTo>
                    <a:pt x="24667" y="166146"/>
                  </a:lnTo>
                  <a:lnTo>
                    <a:pt x="24667" y="164249"/>
                  </a:lnTo>
                  <a:lnTo>
                    <a:pt x="27516" y="165200"/>
                  </a:lnTo>
                  <a:lnTo>
                    <a:pt x="27516" y="161400"/>
                  </a:lnTo>
                  <a:lnTo>
                    <a:pt x="29413" y="161400"/>
                  </a:lnTo>
                  <a:lnTo>
                    <a:pt x="30365" y="165200"/>
                  </a:lnTo>
                  <a:lnTo>
                    <a:pt x="26565" y="167097"/>
                  </a:lnTo>
                  <a:lnTo>
                    <a:pt x="26565" y="168049"/>
                  </a:lnTo>
                  <a:lnTo>
                    <a:pt x="32262" y="166146"/>
                  </a:lnTo>
                  <a:lnTo>
                    <a:pt x="33213" y="169946"/>
                  </a:lnTo>
                  <a:lnTo>
                    <a:pt x="33213" y="166146"/>
                  </a:lnTo>
                  <a:lnTo>
                    <a:pt x="36062" y="165200"/>
                  </a:lnTo>
                  <a:lnTo>
                    <a:pt x="37013" y="163302"/>
                  </a:lnTo>
                  <a:lnTo>
                    <a:pt x="37960" y="162351"/>
                  </a:lnTo>
                  <a:lnTo>
                    <a:pt x="32262" y="165200"/>
                  </a:lnTo>
                  <a:lnTo>
                    <a:pt x="30365" y="160449"/>
                  </a:lnTo>
                  <a:lnTo>
                    <a:pt x="32262" y="160449"/>
                  </a:lnTo>
                  <a:lnTo>
                    <a:pt x="33213" y="162351"/>
                  </a:lnTo>
                  <a:lnTo>
                    <a:pt x="33213" y="160449"/>
                  </a:lnTo>
                  <a:lnTo>
                    <a:pt x="35111" y="158551"/>
                  </a:lnTo>
                  <a:lnTo>
                    <a:pt x="36062" y="158551"/>
                  </a:lnTo>
                  <a:lnTo>
                    <a:pt x="37960" y="157605"/>
                  </a:lnTo>
                  <a:lnTo>
                    <a:pt x="40808" y="156654"/>
                  </a:lnTo>
                  <a:lnTo>
                    <a:pt x="42706" y="157605"/>
                  </a:lnTo>
                  <a:lnTo>
                    <a:pt x="42706" y="155703"/>
                  </a:lnTo>
                  <a:lnTo>
                    <a:pt x="44608" y="155703"/>
                  </a:lnTo>
                  <a:lnTo>
                    <a:pt x="45554" y="156654"/>
                  </a:lnTo>
                  <a:lnTo>
                    <a:pt x="46506" y="158551"/>
                  </a:lnTo>
                  <a:lnTo>
                    <a:pt x="48403" y="159503"/>
                  </a:lnTo>
                  <a:lnTo>
                    <a:pt x="49354" y="160449"/>
                  </a:lnTo>
                  <a:lnTo>
                    <a:pt x="48403" y="157605"/>
                  </a:lnTo>
                  <a:lnTo>
                    <a:pt x="56003" y="151908"/>
                  </a:lnTo>
                  <a:lnTo>
                    <a:pt x="58847" y="152854"/>
                  </a:lnTo>
                  <a:lnTo>
                    <a:pt x="59798" y="153805"/>
                  </a:lnTo>
                  <a:lnTo>
                    <a:pt x="57900" y="140513"/>
                  </a:lnTo>
                  <a:lnTo>
                    <a:pt x="56949" y="142410"/>
                  </a:lnTo>
                  <a:lnTo>
                    <a:pt x="51252" y="145259"/>
                  </a:lnTo>
                  <a:lnTo>
                    <a:pt x="36062" y="140513"/>
                  </a:lnTo>
                  <a:lnTo>
                    <a:pt x="37960" y="120572"/>
                  </a:lnTo>
                  <a:lnTo>
                    <a:pt x="40808" y="120572"/>
                  </a:lnTo>
                  <a:lnTo>
                    <a:pt x="47452" y="123421"/>
                  </a:lnTo>
                  <a:lnTo>
                    <a:pt x="52203" y="123421"/>
                  </a:lnTo>
                  <a:lnTo>
                    <a:pt x="56003" y="119626"/>
                  </a:lnTo>
                  <a:lnTo>
                    <a:pt x="77836" y="111080"/>
                  </a:lnTo>
                  <a:lnTo>
                    <a:pt x="75939" y="108231"/>
                  </a:lnTo>
                  <a:lnTo>
                    <a:pt x="72139" y="106333"/>
                  </a:lnTo>
                  <a:lnTo>
                    <a:pt x="62647" y="114879"/>
                  </a:lnTo>
                  <a:lnTo>
                    <a:pt x="58847" y="115826"/>
                  </a:lnTo>
                  <a:lnTo>
                    <a:pt x="24667" y="114879"/>
                  </a:lnTo>
                  <a:lnTo>
                    <a:pt x="27516" y="90202"/>
                  </a:lnTo>
                  <a:lnTo>
                    <a:pt x="26565" y="89251"/>
                  </a:lnTo>
                  <a:lnTo>
                    <a:pt x="21819" y="90202"/>
                  </a:lnTo>
                  <a:lnTo>
                    <a:pt x="17092" y="90202"/>
                  </a:lnTo>
                  <a:lnTo>
                    <a:pt x="17092" y="84505"/>
                  </a:lnTo>
                  <a:lnTo>
                    <a:pt x="7595" y="72159"/>
                  </a:lnTo>
                  <a:lnTo>
                    <a:pt x="1897" y="59818"/>
                  </a:lnTo>
                  <a:lnTo>
                    <a:pt x="0" y="55067"/>
                  </a:lnTo>
                  <a:lnTo>
                    <a:pt x="3795" y="53174"/>
                  </a:lnTo>
                  <a:lnTo>
                    <a:pt x="14224" y="50320"/>
                  </a:lnTo>
                  <a:lnTo>
                    <a:pt x="19921" y="47477"/>
                  </a:lnTo>
                  <a:lnTo>
                    <a:pt x="20887" y="46526"/>
                  </a:lnTo>
                  <a:lnTo>
                    <a:pt x="23716" y="44623"/>
                  </a:lnTo>
                  <a:lnTo>
                    <a:pt x="25618" y="43677"/>
                  </a:lnTo>
                  <a:lnTo>
                    <a:pt x="26565" y="43677"/>
                  </a:lnTo>
                  <a:lnTo>
                    <a:pt x="26565" y="42726"/>
                  </a:lnTo>
                  <a:lnTo>
                    <a:pt x="28462" y="41779"/>
                  </a:lnTo>
                  <a:lnTo>
                    <a:pt x="29413" y="38931"/>
                  </a:lnTo>
                  <a:lnTo>
                    <a:pt x="30365" y="37979"/>
                  </a:lnTo>
                  <a:lnTo>
                    <a:pt x="34160" y="36082"/>
                  </a:lnTo>
                  <a:lnTo>
                    <a:pt x="37013" y="37979"/>
                  </a:lnTo>
                  <a:lnTo>
                    <a:pt x="43657" y="39877"/>
                  </a:lnTo>
                  <a:lnTo>
                    <a:pt x="43657" y="37979"/>
                  </a:lnTo>
                  <a:lnTo>
                    <a:pt x="46506" y="34184"/>
                  </a:lnTo>
                  <a:lnTo>
                    <a:pt x="47452" y="32282"/>
                  </a:lnTo>
                  <a:lnTo>
                    <a:pt x="47452" y="30385"/>
                  </a:lnTo>
                  <a:lnTo>
                    <a:pt x="49354" y="27536"/>
                  </a:lnTo>
                  <a:lnTo>
                    <a:pt x="50306" y="24687"/>
                  </a:lnTo>
                  <a:lnTo>
                    <a:pt x="50306" y="23736"/>
                  </a:lnTo>
                  <a:lnTo>
                    <a:pt x="53149" y="20887"/>
                  </a:lnTo>
                  <a:lnTo>
                    <a:pt x="54101" y="14244"/>
                  </a:lnTo>
                  <a:lnTo>
                    <a:pt x="60749" y="12341"/>
                  </a:lnTo>
                  <a:lnTo>
                    <a:pt x="61695" y="12341"/>
                  </a:lnTo>
                  <a:lnTo>
                    <a:pt x="62647" y="12341"/>
                  </a:lnTo>
                  <a:lnTo>
                    <a:pt x="63598" y="9497"/>
                  </a:lnTo>
                  <a:lnTo>
                    <a:pt x="64544" y="8546"/>
                  </a:lnTo>
                  <a:lnTo>
                    <a:pt x="66442" y="4746"/>
                  </a:lnTo>
                  <a:lnTo>
                    <a:pt x="67393" y="0"/>
                  </a:lnTo>
                  <a:lnTo>
                    <a:pt x="67393" y="1898"/>
                  </a:lnTo>
                  <a:lnTo>
                    <a:pt x="72139" y="951"/>
                  </a:lnTo>
                  <a:lnTo>
                    <a:pt x="74041" y="3800"/>
                  </a:lnTo>
                  <a:lnTo>
                    <a:pt x="77836" y="3800"/>
                  </a:lnTo>
                  <a:lnTo>
                    <a:pt x="80685" y="4746"/>
                  </a:lnTo>
                  <a:lnTo>
                    <a:pt x="82583" y="5697"/>
                  </a:lnTo>
                  <a:lnTo>
                    <a:pt x="85431" y="8546"/>
                  </a:lnTo>
                  <a:lnTo>
                    <a:pt x="86383" y="10449"/>
                  </a:lnTo>
                  <a:lnTo>
                    <a:pt x="90178" y="12341"/>
                  </a:lnTo>
                  <a:lnTo>
                    <a:pt x="91129" y="14244"/>
                  </a:lnTo>
                  <a:lnTo>
                    <a:pt x="93977" y="17092"/>
                  </a:lnTo>
                  <a:lnTo>
                    <a:pt x="96826" y="18990"/>
                  </a:lnTo>
                  <a:lnTo>
                    <a:pt x="98729" y="18990"/>
                  </a:lnTo>
                  <a:lnTo>
                    <a:pt x="101572" y="20887"/>
                  </a:lnTo>
                  <a:lnTo>
                    <a:pt x="105372" y="23736"/>
                  </a:lnTo>
                  <a:lnTo>
                    <a:pt x="107270" y="27536"/>
                  </a:lnTo>
                  <a:lnTo>
                    <a:pt x="110118" y="29433"/>
                  </a:lnTo>
                  <a:lnTo>
                    <a:pt x="112967" y="32282"/>
                  </a:lnTo>
                  <a:lnTo>
                    <a:pt x="112021" y="34184"/>
                  </a:lnTo>
                  <a:lnTo>
                    <a:pt x="110118" y="37979"/>
                  </a:lnTo>
                  <a:lnTo>
                    <a:pt x="110118" y="39877"/>
                  </a:lnTo>
                  <a:lnTo>
                    <a:pt x="112021" y="38931"/>
                  </a:lnTo>
                  <a:lnTo>
                    <a:pt x="113918" y="37028"/>
                  </a:lnTo>
                  <a:lnTo>
                    <a:pt x="114865" y="37028"/>
                  </a:lnTo>
                  <a:lnTo>
                    <a:pt x="116767" y="37028"/>
                  </a:lnTo>
                  <a:lnTo>
                    <a:pt x="116767" y="37979"/>
                  </a:lnTo>
                  <a:lnTo>
                    <a:pt x="124362" y="46526"/>
                  </a:lnTo>
                  <a:lnTo>
                    <a:pt x="127211" y="49374"/>
                  </a:lnTo>
                  <a:lnTo>
                    <a:pt x="129108" y="50320"/>
                  </a:lnTo>
                  <a:lnTo>
                    <a:pt x="134805" y="51272"/>
                  </a:lnTo>
                  <a:lnTo>
                    <a:pt x="135757" y="52223"/>
                  </a:lnTo>
                  <a:lnTo>
                    <a:pt x="143352" y="51272"/>
                  </a:lnTo>
                  <a:lnTo>
                    <a:pt x="144298" y="53174"/>
                  </a:lnTo>
                  <a:lnTo>
                    <a:pt x="147147" y="57920"/>
                  </a:lnTo>
                  <a:lnTo>
                    <a:pt x="148098" y="58867"/>
                  </a:lnTo>
                  <a:lnTo>
                    <a:pt x="149995" y="62666"/>
                  </a:lnTo>
                  <a:lnTo>
                    <a:pt x="149995" y="63613"/>
                  </a:lnTo>
                  <a:lnTo>
                    <a:pt x="151893" y="62666"/>
                  </a:lnTo>
                  <a:lnTo>
                    <a:pt x="154746" y="58867"/>
                  </a:lnTo>
                  <a:lnTo>
                    <a:pt x="162341" y="56018"/>
                  </a:lnTo>
                  <a:lnTo>
                    <a:pt x="166136" y="56969"/>
                  </a:lnTo>
                  <a:lnTo>
                    <a:pt x="168039" y="57920"/>
                  </a:lnTo>
                  <a:lnTo>
                    <a:pt x="172785" y="58867"/>
                  </a:lnTo>
                  <a:lnTo>
                    <a:pt x="173731" y="58867"/>
                  </a:lnTo>
                  <a:lnTo>
                    <a:pt x="177531" y="58867"/>
                  </a:lnTo>
                  <a:lnTo>
                    <a:pt x="178482" y="58867"/>
                  </a:lnTo>
                  <a:lnTo>
                    <a:pt x="179429" y="57920"/>
                  </a:lnTo>
                  <a:lnTo>
                    <a:pt x="184180" y="60764"/>
                  </a:lnTo>
                  <a:lnTo>
                    <a:pt x="185126" y="61715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1D58829-2630-4B06-8993-F83F1DD4BCDA}"/>
                </a:ext>
              </a:extLst>
            </p:cNvPr>
            <p:cNvSpPr/>
            <p:nvPr/>
          </p:nvSpPr>
          <p:spPr>
            <a:xfrm>
              <a:off x="3571187" y="4661240"/>
              <a:ext cx="305580" cy="205201"/>
            </a:xfrm>
            <a:custGeom>
              <a:avLst/>
              <a:gdLst>
                <a:gd name="connsiteX0" fmla="*/ 120582 w 323751"/>
                <a:gd name="connsiteY0" fmla="*/ 37979 h 217403"/>
                <a:gd name="connsiteX1" fmla="*/ 121533 w 323751"/>
                <a:gd name="connsiteY1" fmla="*/ 37028 h 217403"/>
                <a:gd name="connsiteX2" fmla="*/ 124382 w 323751"/>
                <a:gd name="connsiteY2" fmla="*/ 37979 h 217403"/>
                <a:gd name="connsiteX3" fmla="*/ 126279 w 323751"/>
                <a:gd name="connsiteY3" fmla="*/ 39872 h 217403"/>
                <a:gd name="connsiteX4" fmla="*/ 127230 w 323751"/>
                <a:gd name="connsiteY4" fmla="*/ 40828 h 217403"/>
                <a:gd name="connsiteX5" fmla="*/ 129128 w 323751"/>
                <a:gd name="connsiteY5" fmla="*/ 40828 h 217403"/>
                <a:gd name="connsiteX6" fmla="*/ 133874 w 323751"/>
                <a:gd name="connsiteY6" fmla="*/ 39872 h 217403"/>
                <a:gd name="connsiteX7" fmla="*/ 136723 w 323751"/>
                <a:gd name="connsiteY7" fmla="*/ 42726 h 217403"/>
                <a:gd name="connsiteX8" fmla="*/ 138625 w 323751"/>
                <a:gd name="connsiteY8" fmla="*/ 40828 h 217403"/>
                <a:gd name="connsiteX9" fmla="*/ 139571 w 323751"/>
                <a:gd name="connsiteY9" fmla="*/ 38926 h 217403"/>
                <a:gd name="connsiteX10" fmla="*/ 143371 w 323751"/>
                <a:gd name="connsiteY10" fmla="*/ 37979 h 217403"/>
                <a:gd name="connsiteX11" fmla="*/ 148118 w 323751"/>
                <a:gd name="connsiteY11" fmla="*/ 36077 h 217403"/>
                <a:gd name="connsiteX12" fmla="*/ 154766 w 323751"/>
                <a:gd name="connsiteY12" fmla="*/ 28482 h 217403"/>
                <a:gd name="connsiteX13" fmla="*/ 157615 w 323751"/>
                <a:gd name="connsiteY13" fmla="*/ 29433 h 217403"/>
                <a:gd name="connsiteX14" fmla="*/ 158561 w 323751"/>
                <a:gd name="connsiteY14" fmla="*/ 30380 h 217403"/>
                <a:gd name="connsiteX15" fmla="*/ 159512 w 323751"/>
                <a:gd name="connsiteY15" fmla="*/ 31331 h 217403"/>
                <a:gd name="connsiteX16" fmla="*/ 160464 w 323751"/>
                <a:gd name="connsiteY16" fmla="*/ 31331 h 217403"/>
                <a:gd name="connsiteX17" fmla="*/ 163312 w 323751"/>
                <a:gd name="connsiteY17" fmla="*/ 31331 h 217403"/>
                <a:gd name="connsiteX18" fmla="*/ 167107 w 323751"/>
                <a:gd name="connsiteY18" fmla="*/ 29433 h 217403"/>
                <a:gd name="connsiteX19" fmla="*/ 166156 w 323751"/>
                <a:gd name="connsiteY19" fmla="*/ 28482 h 217403"/>
                <a:gd name="connsiteX20" fmla="*/ 167107 w 323751"/>
                <a:gd name="connsiteY20" fmla="*/ 26585 h 217403"/>
                <a:gd name="connsiteX21" fmla="*/ 169956 w 323751"/>
                <a:gd name="connsiteY21" fmla="*/ 24682 h 217403"/>
                <a:gd name="connsiteX22" fmla="*/ 170902 w 323751"/>
                <a:gd name="connsiteY22" fmla="*/ 22785 h 217403"/>
                <a:gd name="connsiteX23" fmla="*/ 171853 w 323751"/>
                <a:gd name="connsiteY23" fmla="*/ 22785 h 217403"/>
                <a:gd name="connsiteX24" fmla="*/ 174702 w 323751"/>
                <a:gd name="connsiteY24" fmla="*/ 23736 h 217403"/>
                <a:gd name="connsiteX25" fmla="*/ 175653 w 323751"/>
                <a:gd name="connsiteY25" fmla="*/ 22785 h 217403"/>
                <a:gd name="connsiteX26" fmla="*/ 176600 w 323751"/>
                <a:gd name="connsiteY26" fmla="*/ 21838 h 217403"/>
                <a:gd name="connsiteX27" fmla="*/ 178502 w 323751"/>
                <a:gd name="connsiteY27" fmla="*/ 20887 h 217403"/>
                <a:gd name="connsiteX28" fmla="*/ 179453 w 323751"/>
                <a:gd name="connsiteY28" fmla="*/ 21838 h 217403"/>
                <a:gd name="connsiteX29" fmla="*/ 182282 w 323751"/>
                <a:gd name="connsiteY29" fmla="*/ 19936 h 217403"/>
                <a:gd name="connsiteX30" fmla="*/ 183248 w 323751"/>
                <a:gd name="connsiteY30" fmla="*/ 19936 h 217403"/>
                <a:gd name="connsiteX31" fmla="*/ 184180 w 323751"/>
                <a:gd name="connsiteY31" fmla="*/ 18038 h 217403"/>
                <a:gd name="connsiteX32" fmla="*/ 185146 w 323751"/>
                <a:gd name="connsiteY32" fmla="*/ 15190 h 217403"/>
                <a:gd name="connsiteX33" fmla="*/ 188946 w 323751"/>
                <a:gd name="connsiteY33" fmla="*/ 13293 h 217403"/>
                <a:gd name="connsiteX34" fmla="*/ 193677 w 323751"/>
                <a:gd name="connsiteY34" fmla="*/ 12341 h 217403"/>
                <a:gd name="connsiteX35" fmla="*/ 195574 w 323751"/>
                <a:gd name="connsiteY35" fmla="*/ 10444 h 217403"/>
                <a:gd name="connsiteX36" fmla="*/ 198443 w 323751"/>
                <a:gd name="connsiteY36" fmla="*/ 8541 h 217403"/>
                <a:gd name="connsiteX37" fmla="*/ 200340 w 323751"/>
                <a:gd name="connsiteY37" fmla="*/ 9497 h 217403"/>
                <a:gd name="connsiteX38" fmla="*/ 205067 w 323751"/>
                <a:gd name="connsiteY38" fmla="*/ 12341 h 217403"/>
                <a:gd name="connsiteX39" fmla="*/ 209813 w 323751"/>
                <a:gd name="connsiteY39" fmla="*/ 11390 h 217403"/>
                <a:gd name="connsiteX40" fmla="*/ 210764 w 323751"/>
                <a:gd name="connsiteY40" fmla="*/ 10444 h 217403"/>
                <a:gd name="connsiteX41" fmla="*/ 213613 w 323751"/>
                <a:gd name="connsiteY41" fmla="*/ 8541 h 217403"/>
                <a:gd name="connsiteX42" fmla="*/ 214559 w 323751"/>
                <a:gd name="connsiteY42" fmla="*/ 7595 h 217403"/>
                <a:gd name="connsiteX43" fmla="*/ 218359 w 323751"/>
                <a:gd name="connsiteY43" fmla="*/ 3795 h 217403"/>
                <a:gd name="connsiteX44" fmla="*/ 220257 w 323751"/>
                <a:gd name="connsiteY44" fmla="*/ 2849 h 217403"/>
                <a:gd name="connsiteX45" fmla="*/ 223110 w 323751"/>
                <a:gd name="connsiteY45" fmla="*/ 0 h 217403"/>
                <a:gd name="connsiteX46" fmla="*/ 223110 w 323751"/>
                <a:gd name="connsiteY46" fmla="*/ 0 h 217403"/>
                <a:gd name="connsiteX47" fmla="*/ 227856 w 323751"/>
                <a:gd name="connsiteY47" fmla="*/ 0 h 217403"/>
                <a:gd name="connsiteX48" fmla="*/ 229754 w 323751"/>
                <a:gd name="connsiteY48" fmla="*/ 946 h 217403"/>
                <a:gd name="connsiteX49" fmla="*/ 230705 w 323751"/>
                <a:gd name="connsiteY49" fmla="*/ 2849 h 217403"/>
                <a:gd name="connsiteX50" fmla="*/ 231651 w 323751"/>
                <a:gd name="connsiteY50" fmla="*/ 2849 h 217403"/>
                <a:gd name="connsiteX51" fmla="*/ 234500 w 323751"/>
                <a:gd name="connsiteY51" fmla="*/ 4746 h 217403"/>
                <a:gd name="connsiteX52" fmla="*/ 236403 w 323751"/>
                <a:gd name="connsiteY52" fmla="*/ 4746 h 217403"/>
                <a:gd name="connsiteX53" fmla="*/ 244944 w 323751"/>
                <a:gd name="connsiteY53" fmla="*/ 7595 h 217403"/>
                <a:gd name="connsiteX54" fmla="*/ 245895 w 323751"/>
                <a:gd name="connsiteY54" fmla="*/ 8541 h 217403"/>
                <a:gd name="connsiteX55" fmla="*/ 246846 w 323751"/>
                <a:gd name="connsiteY55" fmla="*/ 11390 h 217403"/>
                <a:gd name="connsiteX56" fmla="*/ 250641 w 323751"/>
                <a:gd name="connsiteY56" fmla="*/ 20887 h 217403"/>
                <a:gd name="connsiteX57" fmla="*/ 251592 w 323751"/>
                <a:gd name="connsiteY57" fmla="*/ 21838 h 217403"/>
                <a:gd name="connsiteX58" fmla="*/ 254441 w 323751"/>
                <a:gd name="connsiteY58" fmla="*/ 23736 h 217403"/>
                <a:gd name="connsiteX59" fmla="*/ 256338 w 323751"/>
                <a:gd name="connsiteY59" fmla="*/ 29433 h 217403"/>
                <a:gd name="connsiteX60" fmla="*/ 260138 w 323751"/>
                <a:gd name="connsiteY60" fmla="*/ 29433 h 217403"/>
                <a:gd name="connsiteX61" fmla="*/ 260138 w 323751"/>
                <a:gd name="connsiteY61" fmla="*/ 30380 h 217403"/>
                <a:gd name="connsiteX62" fmla="*/ 261085 w 323751"/>
                <a:gd name="connsiteY62" fmla="*/ 33233 h 217403"/>
                <a:gd name="connsiteX63" fmla="*/ 262982 w 323751"/>
                <a:gd name="connsiteY63" fmla="*/ 35126 h 217403"/>
                <a:gd name="connsiteX64" fmla="*/ 261085 w 323751"/>
                <a:gd name="connsiteY64" fmla="*/ 37979 h 217403"/>
                <a:gd name="connsiteX65" fmla="*/ 261085 w 323751"/>
                <a:gd name="connsiteY65" fmla="*/ 40828 h 217403"/>
                <a:gd name="connsiteX66" fmla="*/ 261085 w 323751"/>
                <a:gd name="connsiteY66" fmla="*/ 42726 h 217403"/>
                <a:gd name="connsiteX67" fmla="*/ 262982 w 323751"/>
                <a:gd name="connsiteY67" fmla="*/ 45574 h 217403"/>
                <a:gd name="connsiteX68" fmla="*/ 263933 w 323751"/>
                <a:gd name="connsiteY68" fmla="*/ 46521 h 217403"/>
                <a:gd name="connsiteX69" fmla="*/ 263933 w 323751"/>
                <a:gd name="connsiteY69" fmla="*/ 48423 h 217403"/>
                <a:gd name="connsiteX70" fmla="*/ 264885 w 323751"/>
                <a:gd name="connsiteY70" fmla="*/ 49369 h 217403"/>
                <a:gd name="connsiteX71" fmla="*/ 266782 w 323751"/>
                <a:gd name="connsiteY71" fmla="*/ 53169 h 217403"/>
                <a:gd name="connsiteX72" fmla="*/ 269631 w 323751"/>
                <a:gd name="connsiteY72" fmla="*/ 55067 h 217403"/>
                <a:gd name="connsiteX73" fmla="*/ 270582 w 323751"/>
                <a:gd name="connsiteY73" fmla="*/ 56969 h 217403"/>
                <a:gd name="connsiteX74" fmla="*/ 273431 w 323751"/>
                <a:gd name="connsiteY74" fmla="*/ 57915 h 217403"/>
                <a:gd name="connsiteX75" fmla="*/ 275328 w 323751"/>
                <a:gd name="connsiteY75" fmla="*/ 58862 h 217403"/>
                <a:gd name="connsiteX76" fmla="*/ 274377 w 323751"/>
                <a:gd name="connsiteY76" fmla="*/ 62662 h 217403"/>
                <a:gd name="connsiteX77" fmla="*/ 271528 w 323751"/>
                <a:gd name="connsiteY77" fmla="*/ 65510 h 217403"/>
                <a:gd name="connsiteX78" fmla="*/ 271528 w 323751"/>
                <a:gd name="connsiteY78" fmla="*/ 67413 h 217403"/>
                <a:gd name="connsiteX79" fmla="*/ 269631 w 323751"/>
                <a:gd name="connsiteY79" fmla="*/ 67413 h 217403"/>
                <a:gd name="connsiteX80" fmla="*/ 271528 w 323751"/>
                <a:gd name="connsiteY80" fmla="*/ 73105 h 217403"/>
                <a:gd name="connsiteX81" fmla="*/ 271528 w 323751"/>
                <a:gd name="connsiteY81" fmla="*/ 74056 h 217403"/>
                <a:gd name="connsiteX82" fmla="*/ 272480 w 323751"/>
                <a:gd name="connsiteY82" fmla="*/ 74056 h 217403"/>
                <a:gd name="connsiteX83" fmla="*/ 274377 w 323751"/>
                <a:gd name="connsiteY83" fmla="*/ 75959 h 217403"/>
                <a:gd name="connsiteX84" fmla="*/ 275328 w 323751"/>
                <a:gd name="connsiteY84" fmla="*/ 77851 h 217403"/>
                <a:gd name="connsiteX85" fmla="*/ 276274 w 323751"/>
                <a:gd name="connsiteY85" fmla="*/ 79754 h 217403"/>
                <a:gd name="connsiteX86" fmla="*/ 278177 w 323751"/>
                <a:gd name="connsiteY86" fmla="*/ 81651 h 217403"/>
                <a:gd name="connsiteX87" fmla="*/ 279128 w 323751"/>
                <a:gd name="connsiteY87" fmla="*/ 82593 h 217403"/>
                <a:gd name="connsiteX88" fmla="*/ 281026 w 323751"/>
                <a:gd name="connsiteY88" fmla="*/ 78803 h 217403"/>
                <a:gd name="connsiteX89" fmla="*/ 281026 w 323751"/>
                <a:gd name="connsiteY89" fmla="*/ 77851 h 217403"/>
                <a:gd name="connsiteX90" fmla="*/ 282923 w 323751"/>
                <a:gd name="connsiteY90" fmla="*/ 75959 h 217403"/>
                <a:gd name="connsiteX91" fmla="*/ 285772 w 323751"/>
                <a:gd name="connsiteY91" fmla="*/ 76905 h 217403"/>
                <a:gd name="connsiteX92" fmla="*/ 289572 w 323751"/>
                <a:gd name="connsiteY92" fmla="*/ 78803 h 217403"/>
                <a:gd name="connsiteX93" fmla="*/ 290518 w 323751"/>
                <a:gd name="connsiteY93" fmla="*/ 78803 h 217403"/>
                <a:gd name="connsiteX94" fmla="*/ 291469 w 323751"/>
                <a:gd name="connsiteY94" fmla="*/ 76905 h 217403"/>
                <a:gd name="connsiteX95" fmla="*/ 290518 w 323751"/>
                <a:gd name="connsiteY95" fmla="*/ 75003 h 217403"/>
                <a:gd name="connsiteX96" fmla="*/ 291469 w 323751"/>
                <a:gd name="connsiteY96" fmla="*/ 74056 h 217403"/>
                <a:gd name="connsiteX97" fmla="*/ 293367 w 323751"/>
                <a:gd name="connsiteY97" fmla="*/ 74056 h 217403"/>
                <a:gd name="connsiteX98" fmla="*/ 295264 w 323751"/>
                <a:gd name="connsiteY98" fmla="*/ 74056 h 217403"/>
                <a:gd name="connsiteX99" fmla="*/ 307610 w 323751"/>
                <a:gd name="connsiteY99" fmla="*/ 75959 h 217403"/>
                <a:gd name="connsiteX100" fmla="*/ 311405 w 323751"/>
                <a:gd name="connsiteY100" fmla="*/ 77851 h 217403"/>
                <a:gd name="connsiteX101" fmla="*/ 312356 w 323751"/>
                <a:gd name="connsiteY101" fmla="*/ 78803 h 217403"/>
                <a:gd name="connsiteX102" fmla="*/ 313308 w 323751"/>
                <a:gd name="connsiteY102" fmla="*/ 79754 h 217403"/>
                <a:gd name="connsiteX103" fmla="*/ 315205 w 323751"/>
                <a:gd name="connsiteY103" fmla="*/ 82593 h 217403"/>
                <a:gd name="connsiteX104" fmla="*/ 319000 w 323751"/>
                <a:gd name="connsiteY104" fmla="*/ 83554 h 217403"/>
                <a:gd name="connsiteX105" fmla="*/ 319951 w 323751"/>
                <a:gd name="connsiteY105" fmla="*/ 85451 h 217403"/>
                <a:gd name="connsiteX106" fmla="*/ 320902 w 323751"/>
                <a:gd name="connsiteY106" fmla="*/ 88300 h 217403"/>
                <a:gd name="connsiteX107" fmla="*/ 322800 w 323751"/>
                <a:gd name="connsiteY107" fmla="*/ 89246 h 217403"/>
                <a:gd name="connsiteX108" fmla="*/ 323751 w 323751"/>
                <a:gd name="connsiteY108" fmla="*/ 95895 h 217403"/>
                <a:gd name="connsiteX109" fmla="*/ 320902 w 323751"/>
                <a:gd name="connsiteY109" fmla="*/ 97792 h 217403"/>
                <a:gd name="connsiteX110" fmla="*/ 318054 w 323751"/>
                <a:gd name="connsiteY110" fmla="*/ 98724 h 217403"/>
                <a:gd name="connsiteX111" fmla="*/ 317102 w 323751"/>
                <a:gd name="connsiteY111" fmla="*/ 98724 h 217403"/>
                <a:gd name="connsiteX112" fmla="*/ 316156 w 323751"/>
                <a:gd name="connsiteY112" fmla="*/ 99695 h 217403"/>
                <a:gd name="connsiteX113" fmla="*/ 316156 w 323751"/>
                <a:gd name="connsiteY113" fmla="*/ 102524 h 217403"/>
                <a:gd name="connsiteX114" fmla="*/ 316156 w 323751"/>
                <a:gd name="connsiteY114" fmla="*/ 103490 h 217403"/>
                <a:gd name="connsiteX115" fmla="*/ 313308 w 323751"/>
                <a:gd name="connsiteY115" fmla="*/ 107290 h 217403"/>
                <a:gd name="connsiteX116" fmla="*/ 312356 w 323751"/>
                <a:gd name="connsiteY116" fmla="*/ 109187 h 217403"/>
                <a:gd name="connsiteX117" fmla="*/ 313308 w 323751"/>
                <a:gd name="connsiteY117" fmla="*/ 113918 h 217403"/>
                <a:gd name="connsiteX118" fmla="*/ 314254 w 323751"/>
                <a:gd name="connsiteY118" fmla="*/ 114885 h 217403"/>
                <a:gd name="connsiteX119" fmla="*/ 313308 w 323751"/>
                <a:gd name="connsiteY119" fmla="*/ 115816 h 217403"/>
                <a:gd name="connsiteX120" fmla="*/ 312356 w 323751"/>
                <a:gd name="connsiteY120" fmla="*/ 116782 h 217403"/>
                <a:gd name="connsiteX121" fmla="*/ 312356 w 323751"/>
                <a:gd name="connsiteY121" fmla="*/ 122480 h 217403"/>
                <a:gd name="connsiteX122" fmla="*/ 313308 w 323751"/>
                <a:gd name="connsiteY122" fmla="*/ 123411 h 217403"/>
                <a:gd name="connsiteX123" fmla="*/ 314254 w 323751"/>
                <a:gd name="connsiteY123" fmla="*/ 126279 h 217403"/>
                <a:gd name="connsiteX124" fmla="*/ 314254 w 323751"/>
                <a:gd name="connsiteY124" fmla="*/ 128177 h 217403"/>
                <a:gd name="connsiteX125" fmla="*/ 313308 w 323751"/>
                <a:gd name="connsiteY125" fmla="*/ 141469 h 217403"/>
                <a:gd name="connsiteX126" fmla="*/ 310459 w 323751"/>
                <a:gd name="connsiteY126" fmla="*/ 142401 h 217403"/>
                <a:gd name="connsiteX127" fmla="*/ 308561 w 323751"/>
                <a:gd name="connsiteY127" fmla="*/ 144303 h 217403"/>
                <a:gd name="connsiteX128" fmla="*/ 307610 w 323751"/>
                <a:gd name="connsiteY128" fmla="*/ 146196 h 217403"/>
                <a:gd name="connsiteX129" fmla="*/ 307610 w 323751"/>
                <a:gd name="connsiteY129" fmla="*/ 147166 h 217403"/>
                <a:gd name="connsiteX130" fmla="*/ 304761 w 323751"/>
                <a:gd name="connsiteY130" fmla="*/ 149064 h 217403"/>
                <a:gd name="connsiteX131" fmla="*/ 303810 w 323751"/>
                <a:gd name="connsiteY131" fmla="*/ 150961 h 217403"/>
                <a:gd name="connsiteX132" fmla="*/ 300962 w 323751"/>
                <a:gd name="connsiteY132" fmla="*/ 157590 h 217403"/>
                <a:gd name="connsiteX133" fmla="*/ 300015 w 323751"/>
                <a:gd name="connsiteY133" fmla="*/ 159488 h 217403"/>
                <a:gd name="connsiteX134" fmla="*/ 298118 w 323751"/>
                <a:gd name="connsiteY134" fmla="*/ 162356 h 217403"/>
                <a:gd name="connsiteX135" fmla="*/ 287669 w 323751"/>
                <a:gd name="connsiteY135" fmla="*/ 175653 h 217403"/>
                <a:gd name="connsiteX136" fmla="*/ 278177 w 323751"/>
                <a:gd name="connsiteY136" fmla="*/ 177551 h 217403"/>
                <a:gd name="connsiteX137" fmla="*/ 270582 w 323751"/>
                <a:gd name="connsiteY137" fmla="*/ 183243 h 217403"/>
                <a:gd name="connsiteX138" fmla="*/ 269631 w 323751"/>
                <a:gd name="connsiteY138" fmla="*/ 187043 h 217403"/>
                <a:gd name="connsiteX139" fmla="*/ 263933 w 323751"/>
                <a:gd name="connsiteY139" fmla="*/ 194638 h 217403"/>
                <a:gd name="connsiteX140" fmla="*/ 256338 w 323751"/>
                <a:gd name="connsiteY140" fmla="*/ 195570 h 217403"/>
                <a:gd name="connsiteX141" fmla="*/ 254441 w 323751"/>
                <a:gd name="connsiteY141" fmla="*/ 195570 h 217403"/>
                <a:gd name="connsiteX142" fmla="*/ 244944 w 323751"/>
                <a:gd name="connsiteY142" fmla="*/ 189872 h 217403"/>
                <a:gd name="connsiteX143" fmla="*/ 232603 w 323751"/>
                <a:gd name="connsiteY143" fmla="*/ 176580 h 217403"/>
                <a:gd name="connsiteX144" fmla="*/ 231651 w 323751"/>
                <a:gd name="connsiteY144" fmla="*/ 177551 h 217403"/>
                <a:gd name="connsiteX145" fmla="*/ 228803 w 323751"/>
                <a:gd name="connsiteY145" fmla="*/ 178477 h 217403"/>
                <a:gd name="connsiteX146" fmla="*/ 225954 w 323751"/>
                <a:gd name="connsiteY146" fmla="*/ 182277 h 217403"/>
                <a:gd name="connsiteX147" fmla="*/ 225008 w 323751"/>
                <a:gd name="connsiteY147" fmla="*/ 183243 h 217403"/>
                <a:gd name="connsiteX148" fmla="*/ 212662 w 323751"/>
                <a:gd name="connsiteY148" fmla="*/ 189872 h 217403"/>
                <a:gd name="connsiteX149" fmla="*/ 211715 w 323751"/>
                <a:gd name="connsiteY149" fmla="*/ 189872 h 217403"/>
                <a:gd name="connsiteX150" fmla="*/ 207935 w 323751"/>
                <a:gd name="connsiteY150" fmla="*/ 187975 h 217403"/>
                <a:gd name="connsiteX151" fmla="*/ 205067 w 323751"/>
                <a:gd name="connsiteY151" fmla="*/ 187043 h 217403"/>
                <a:gd name="connsiteX152" fmla="*/ 204135 w 323751"/>
                <a:gd name="connsiteY152" fmla="*/ 187975 h 217403"/>
                <a:gd name="connsiteX153" fmla="*/ 202238 w 323751"/>
                <a:gd name="connsiteY153" fmla="*/ 189872 h 217403"/>
                <a:gd name="connsiteX154" fmla="*/ 200340 w 323751"/>
                <a:gd name="connsiteY154" fmla="*/ 189872 h 217403"/>
                <a:gd name="connsiteX155" fmla="*/ 198443 w 323751"/>
                <a:gd name="connsiteY155" fmla="*/ 190838 h 217403"/>
                <a:gd name="connsiteX156" fmla="*/ 193677 w 323751"/>
                <a:gd name="connsiteY156" fmla="*/ 194638 h 217403"/>
                <a:gd name="connsiteX157" fmla="*/ 190843 w 323751"/>
                <a:gd name="connsiteY157" fmla="*/ 192741 h 217403"/>
                <a:gd name="connsiteX158" fmla="*/ 188946 w 323751"/>
                <a:gd name="connsiteY158" fmla="*/ 192741 h 217403"/>
                <a:gd name="connsiteX159" fmla="*/ 187980 w 323751"/>
                <a:gd name="connsiteY159" fmla="*/ 193667 h 217403"/>
                <a:gd name="connsiteX160" fmla="*/ 186077 w 323751"/>
                <a:gd name="connsiteY160" fmla="*/ 191775 h 217403"/>
                <a:gd name="connsiteX161" fmla="*/ 184180 w 323751"/>
                <a:gd name="connsiteY161" fmla="*/ 189872 h 217403"/>
                <a:gd name="connsiteX162" fmla="*/ 182282 w 323751"/>
                <a:gd name="connsiteY162" fmla="*/ 189872 h 217403"/>
                <a:gd name="connsiteX163" fmla="*/ 179453 w 323751"/>
                <a:gd name="connsiteY163" fmla="*/ 191775 h 217403"/>
                <a:gd name="connsiteX164" fmla="*/ 177551 w 323751"/>
                <a:gd name="connsiteY164" fmla="*/ 194638 h 217403"/>
                <a:gd name="connsiteX165" fmla="*/ 174702 w 323751"/>
                <a:gd name="connsiteY165" fmla="*/ 195570 h 217403"/>
                <a:gd name="connsiteX166" fmla="*/ 173756 w 323751"/>
                <a:gd name="connsiteY166" fmla="*/ 196541 h 217403"/>
                <a:gd name="connsiteX167" fmla="*/ 172805 w 323751"/>
                <a:gd name="connsiteY167" fmla="*/ 199369 h 217403"/>
                <a:gd name="connsiteX168" fmla="*/ 171853 w 323751"/>
                <a:gd name="connsiteY168" fmla="*/ 200336 h 217403"/>
                <a:gd name="connsiteX169" fmla="*/ 169005 w 323751"/>
                <a:gd name="connsiteY169" fmla="*/ 202233 h 217403"/>
                <a:gd name="connsiteX170" fmla="*/ 169005 w 323751"/>
                <a:gd name="connsiteY170" fmla="*/ 204136 h 217403"/>
                <a:gd name="connsiteX171" fmla="*/ 158561 w 323751"/>
                <a:gd name="connsiteY171" fmla="*/ 206038 h 217403"/>
                <a:gd name="connsiteX172" fmla="*/ 157615 w 323751"/>
                <a:gd name="connsiteY172" fmla="*/ 206964 h 217403"/>
                <a:gd name="connsiteX173" fmla="*/ 154766 w 323751"/>
                <a:gd name="connsiteY173" fmla="*/ 206964 h 217403"/>
                <a:gd name="connsiteX174" fmla="*/ 152864 w 323751"/>
                <a:gd name="connsiteY174" fmla="*/ 208862 h 217403"/>
                <a:gd name="connsiteX175" fmla="*/ 150966 w 323751"/>
                <a:gd name="connsiteY175" fmla="*/ 208862 h 217403"/>
                <a:gd name="connsiteX176" fmla="*/ 150966 w 323751"/>
                <a:gd name="connsiteY176" fmla="*/ 209828 h 217403"/>
                <a:gd name="connsiteX177" fmla="*/ 149069 w 323751"/>
                <a:gd name="connsiteY177" fmla="*/ 214559 h 217403"/>
                <a:gd name="connsiteX178" fmla="*/ 146220 w 323751"/>
                <a:gd name="connsiteY178" fmla="*/ 217403 h 217403"/>
                <a:gd name="connsiteX179" fmla="*/ 146220 w 323751"/>
                <a:gd name="connsiteY179" fmla="*/ 216457 h 217403"/>
                <a:gd name="connsiteX180" fmla="*/ 145269 w 323751"/>
                <a:gd name="connsiteY180" fmla="*/ 216457 h 217403"/>
                <a:gd name="connsiteX181" fmla="*/ 139571 w 323751"/>
                <a:gd name="connsiteY181" fmla="*/ 217403 h 217403"/>
                <a:gd name="connsiteX182" fmla="*/ 134825 w 323751"/>
                <a:gd name="connsiteY182" fmla="*/ 215510 h 217403"/>
                <a:gd name="connsiteX183" fmla="*/ 133874 w 323751"/>
                <a:gd name="connsiteY183" fmla="*/ 213608 h 217403"/>
                <a:gd name="connsiteX184" fmla="*/ 132928 w 323751"/>
                <a:gd name="connsiteY184" fmla="*/ 211711 h 217403"/>
                <a:gd name="connsiteX185" fmla="*/ 131030 w 323751"/>
                <a:gd name="connsiteY185" fmla="*/ 210764 h 217403"/>
                <a:gd name="connsiteX186" fmla="*/ 130079 w 323751"/>
                <a:gd name="connsiteY186" fmla="*/ 209828 h 217403"/>
                <a:gd name="connsiteX187" fmla="*/ 121533 w 323751"/>
                <a:gd name="connsiteY187" fmla="*/ 211711 h 217403"/>
                <a:gd name="connsiteX188" fmla="*/ 120582 w 323751"/>
                <a:gd name="connsiteY188" fmla="*/ 211711 h 217403"/>
                <a:gd name="connsiteX189" fmla="*/ 119636 w 323751"/>
                <a:gd name="connsiteY189" fmla="*/ 212657 h 217403"/>
                <a:gd name="connsiteX190" fmla="*/ 114889 w 323751"/>
                <a:gd name="connsiteY190" fmla="*/ 216457 h 217403"/>
                <a:gd name="connsiteX191" fmla="*/ 108241 w 323751"/>
                <a:gd name="connsiteY191" fmla="*/ 215510 h 217403"/>
                <a:gd name="connsiteX192" fmla="*/ 104441 w 323751"/>
                <a:gd name="connsiteY192" fmla="*/ 214559 h 217403"/>
                <a:gd name="connsiteX193" fmla="*/ 104441 w 323751"/>
                <a:gd name="connsiteY193" fmla="*/ 213608 h 217403"/>
                <a:gd name="connsiteX194" fmla="*/ 103495 w 323751"/>
                <a:gd name="connsiteY194" fmla="*/ 212657 h 217403"/>
                <a:gd name="connsiteX195" fmla="*/ 103495 w 323751"/>
                <a:gd name="connsiteY195" fmla="*/ 209828 h 217403"/>
                <a:gd name="connsiteX196" fmla="*/ 104441 w 323751"/>
                <a:gd name="connsiteY196" fmla="*/ 207931 h 217403"/>
                <a:gd name="connsiteX197" fmla="*/ 100646 w 323751"/>
                <a:gd name="connsiteY197" fmla="*/ 205062 h 217403"/>
                <a:gd name="connsiteX198" fmla="*/ 100646 w 323751"/>
                <a:gd name="connsiteY198" fmla="*/ 205062 h 217403"/>
                <a:gd name="connsiteX199" fmla="*/ 95900 w 323751"/>
                <a:gd name="connsiteY199" fmla="*/ 207931 h 217403"/>
                <a:gd name="connsiteX200" fmla="*/ 94948 w 323751"/>
                <a:gd name="connsiteY200" fmla="*/ 209828 h 217403"/>
                <a:gd name="connsiteX201" fmla="*/ 93997 w 323751"/>
                <a:gd name="connsiteY201" fmla="*/ 207931 h 217403"/>
                <a:gd name="connsiteX202" fmla="*/ 92100 w 323751"/>
                <a:gd name="connsiteY202" fmla="*/ 205062 h 217403"/>
                <a:gd name="connsiteX203" fmla="*/ 91149 w 323751"/>
                <a:gd name="connsiteY203" fmla="*/ 205062 h 217403"/>
                <a:gd name="connsiteX204" fmla="*/ 91149 w 323751"/>
                <a:gd name="connsiteY204" fmla="*/ 202233 h 217403"/>
                <a:gd name="connsiteX205" fmla="*/ 92100 w 323751"/>
                <a:gd name="connsiteY205" fmla="*/ 201267 h 217403"/>
                <a:gd name="connsiteX206" fmla="*/ 93997 w 323751"/>
                <a:gd name="connsiteY206" fmla="*/ 200336 h 217403"/>
                <a:gd name="connsiteX207" fmla="*/ 94948 w 323751"/>
                <a:gd name="connsiteY207" fmla="*/ 200336 h 217403"/>
                <a:gd name="connsiteX208" fmla="*/ 101597 w 323751"/>
                <a:gd name="connsiteY208" fmla="*/ 201267 h 217403"/>
                <a:gd name="connsiteX209" fmla="*/ 104441 w 323751"/>
                <a:gd name="connsiteY209" fmla="*/ 200336 h 217403"/>
                <a:gd name="connsiteX210" fmla="*/ 106343 w 323751"/>
                <a:gd name="connsiteY210" fmla="*/ 198433 h 217403"/>
                <a:gd name="connsiteX211" fmla="*/ 106343 w 323751"/>
                <a:gd name="connsiteY211" fmla="*/ 195570 h 217403"/>
                <a:gd name="connsiteX212" fmla="*/ 104441 w 323751"/>
                <a:gd name="connsiteY212" fmla="*/ 193667 h 217403"/>
                <a:gd name="connsiteX213" fmla="*/ 103495 w 323751"/>
                <a:gd name="connsiteY213" fmla="*/ 192741 h 217403"/>
                <a:gd name="connsiteX214" fmla="*/ 102543 w 323751"/>
                <a:gd name="connsiteY214" fmla="*/ 190838 h 217403"/>
                <a:gd name="connsiteX215" fmla="*/ 101597 w 323751"/>
                <a:gd name="connsiteY215" fmla="*/ 187975 h 217403"/>
                <a:gd name="connsiteX216" fmla="*/ 102543 w 323751"/>
                <a:gd name="connsiteY216" fmla="*/ 186072 h 217403"/>
                <a:gd name="connsiteX217" fmla="*/ 102543 w 323751"/>
                <a:gd name="connsiteY217" fmla="*/ 185146 h 217403"/>
                <a:gd name="connsiteX218" fmla="*/ 92100 w 323751"/>
                <a:gd name="connsiteY218" fmla="*/ 175653 h 217403"/>
                <a:gd name="connsiteX219" fmla="*/ 91149 w 323751"/>
                <a:gd name="connsiteY219" fmla="*/ 171853 h 217403"/>
                <a:gd name="connsiteX220" fmla="*/ 89251 w 323751"/>
                <a:gd name="connsiteY220" fmla="*/ 168985 h 217403"/>
                <a:gd name="connsiteX221" fmla="*/ 84505 w 323751"/>
                <a:gd name="connsiteY221" fmla="*/ 163288 h 217403"/>
                <a:gd name="connsiteX222" fmla="*/ 84505 w 323751"/>
                <a:gd name="connsiteY222" fmla="*/ 163288 h 217403"/>
                <a:gd name="connsiteX223" fmla="*/ 83554 w 323751"/>
                <a:gd name="connsiteY223" fmla="*/ 162356 h 217403"/>
                <a:gd name="connsiteX224" fmla="*/ 81656 w 323751"/>
                <a:gd name="connsiteY224" fmla="*/ 161390 h 217403"/>
                <a:gd name="connsiteX225" fmla="*/ 76910 w 323751"/>
                <a:gd name="connsiteY225" fmla="*/ 158561 h 217403"/>
                <a:gd name="connsiteX226" fmla="*/ 75008 w 323751"/>
                <a:gd name="connsiteY226" fmla="*/ 157590 h 217403"/>
                <a:gd name="connsiteX227" fmla="*/ 74061 w 323751"/>
                <a:gd name="connsiteY227" fmla="*/ 156664 h 217403"/>
                <a:gd name="connsiteX228" fmla="*/ 72159 w 323751"/>
                <a:gd name="connsiteY228" fmla="*/ 153795 h 217403"/>
                <a:gd name="connsiteX229" fmla="*/ 72159 w 323751"/>
                <a:gd name="connsiteY229" fmla="*/ 156664 h 217403"/>
                <a:gd name="connsiteX230" fmla="*/ 60769 w 323751"/>
                <a:gd name="connsiteY230" fmla="*/ 157590 h 217403"/>
                <a:gd name="connsiteX231" fmla="*/ 60769 w 323751"/>
                <a:gd name="connsiteY231" fmla="*/ 156664 h 217403"/>
                <a:gd name="connsiteX232" fmla="*/ 58871 w 323751"/>
                <a:gd name="connsiteY232" fmla="*/ 155693 h 217403"/>
                <a:gd name="connsiteX233" fmla="*/ 51272 w 323751"/>
                <a:gd name="connsiteY233" fmla="*/ 154761 h 217403"/>
                <a:gd name="connsiteX234" fmla="*/ 46525 w 323751"/>
                <a:gd name="connsiteY234" fmla="*/ 153795 h 217403"/>
                <a:gd name="connsiteX235" fmla="*/ 45579 w 323751"/>
                <a:gd name="connsiteY235" fmla="*/ 155693 h 217403"/>
                <a:gd name="connsiteX236" fmla="*/ 45579 w 323751"/>
                <a:gd name="connsiteY236" fmla="*/ 157590 h 217403"/>
                <a:gd name="connsiteX237" fmla="*/ 43677 w 323751"/>
                <a:gd name="connsiteY237" fmla="*/ 157590 h 217403"/>
                <a:gd name="connsiteX238" fmla="*/ 39882 w 323751"/>
                <a:gd name="connsiteY238" fmla="*/ 157590 h 217403"/>
                <a:gd name="connsiteX239" fmla="*/ 34184 w 323751"/>
                <a:gd name="connsiteY239" fmla="*/ 154761 h 217403"/>
                <a:gd name="connsiteX240" fmla="*/ 32282 w 323751"/>
                <a:gd name="connsiteY240" fmla="*/ 156664 h 217403"/>
                <a:gd name="connsiteX241" fmla="*/ 32282 w 323751"/>
                <a:gd name="connsiteY241" fmla="*/ 156664 h 217403"/>
                <a:gd name="connsiteX242" fmla="*/ 31336 w 323751"/>
                <a:gd name="connsiteY242" fmla="*/ 158561 h 217403"/>
                <a:gd name="connsiteX243" fmla="*/ 28487 w 323751"/>
                <a:gd name="connsiteY243" fmla="*/ 159488 h 217403"/>
                <a:gd name="connsiteX244" fmla="*/ 26590 w 323751"/>
                <a:gd name="connsiteY244" fmla="*/ 160459 h 217403"/>
                <a:gd name="connsiteX245" fmla="*/ 22790 w 323751"/>
                <a:gd name="connsiteY245" fmla="*/ 160459 h 217403"/>
                <a:gd name="connsiteX246" fmla="*/ 20892 w 323751"/>
                <a:gd name="connsiteY246" fmla="*/ 161390 h 217403"/>
                <a:gd name="connsiteX247" fmla="*/ 18990 w 323751"/>
                <a:gd name="connsiteY247" fmla="*/ 161390 h 217403"/>
                <a:gd name="connsiteX248" fmla="*/ 18990 w 323751"/>
                <a:gd name="connsiteY248" fmla="*/ 157590 h 217403"/>
                <a:gd name="connsiteX249" fmla="*/ 16141 w 323751"/>
                <a:gd name="connsiteY249" fmla="*/ 153795 h 217403"/>
                <a:gd name="connsiteX250" fmla="*/ 16141 w 323751"/>
                <a:gd name="connsiteY250" fmla="*/ 152864 h 217403"/>
                <a:gd name="connsiteX251" fmla="*/ 15195 w 323751"/>
                <a:gd name="connsiteY251" fmla="*/ 151898 h 217403"/>
                <a:gd name="connsiteX252" fmla="*/ 11395 w 323751"/>
                <a:gd name="connsiteY252" fmla="*/ 151898 h 217403"/>
                <a:gd name="connsiteX253" fmla="*/ 6649 w 323751"/>
                <a:gd name="connsiteY253" fmla="*/ 150961 h 217403"/>
                <a:gd name="connsiteX254" fmla="*/ 6649 w 323751"/>
                <a:gd name="connsiteY254" fmla="*/ 149064 h 217403"/>
                <a:gd name="connsiteX255" fmla="*/ 6649 w 323751"/>
                <a:gd name="connsiteY255" fmla="*/ 148098 h 217403"/>
                <a:gd name="connsiteX256" fmla="*/ 4751 w 323751"/>
                <a:gd name="connsiteY256" fmla="*/ 147166 h 217403"/>
                <a:gd name="connsiteX257" fmla="*/ 3800 w 323751"/>
                <a:gd name="connsiteY257" fmla="*/ 146196 h 217403"/>
                <a:gd name="connsiteX258" fmla="*/ 3800 w 323751"/>
                <a:gd name="connsiteY258" fmla="*/ 143366 h 217403"/>
                <a:gd name="connsiteX259" fmla="*/ 3800 w 323751"/>
                <a:gd name="connsiteY259" fmla="*/ 140503 h 217403"/>
                <a:gd name="connsiteX260" fmla="*/ 4751 w 323751"/>
                <a:gd name="connsiteY260" fmla="*/ 138601 h 217403"/>
                <a:gd name="connsiteX261" fmla="*/ 5697 w 323751"/>
                <a:gd name="connsiteY261" fmla="*/ 131006 h 217403"/>
                <a:gd name="connsiteX262" fmla="*/ 5697 w 323751"/>
                <a:gd name="connsiteY262" fmla="*/ 126279 h 217403"/>
                <a:gd name="connsiteX263" fmla="*/ 4751 w 323751"/>
                <a:gd name="connsiteY263" fmla="*/ 123411 h 217403"/>
                <a:gd name="connsiteX264" fmla="*/ 4751 w 323751"/>
                <a:gd name="connsiteY264" fmla="*/ 122480 h 217403"/>
                <a:gd name="connsiteX265" fmla="*/ 4751 w 323751"/>
                <a:gd name="connsiteY265" fmla="*/ 119611 h 217403"/>
                <a:gd name="connsiteX266" fmla="*/ 3800 w 323751"/>
                <a:gd name="connsiteY266" fmla="*/ 118684 h 217403"/>
                <a:gd name="connsiteX267" fmla="*/ 1902 w 323751"/>
                <a:gd name="connsiteY267" fmla="*/ 118684 h 217403"/>
                <a:gd name="connsiteX268" fmla="*/ 0 w 323751"/>
                <a:gd name="connsiteY268" fmla="*/ 119611 h 217403"/>
                <a:gd name="connsiteX269" fmla="*/ 0 w 323751"/>
                <a:gd name="connsiteY269" fmla="*/ 116782 h 217403"/>
                <a:gd name="connsiteX270" fmla="*/ 1902 w 323751"/>
                <a:gd name="connsiteY270" fmla="*/ 114885 h 217403"/>
                <a:gd name="connsiteX271" fmla="*/ 2854 w 323751"/>
                <a:gd name="connsiteY271" fmla="*/ 112982 h 217403"/>
                <a:gd name="connsiteX272" fmla="*/ 3800 w 323751"/>
                <a:gd name="connsiteY272" fmla="*/ 112982 h 217403"/>
                <a:gd name="connsiteX273" fmla="*/ 4751 w 323751"/>
                <a:gd name="connsiteY273" fmla="*/ 112016 h 217403"/>
                <a:gd name="connsiteX274" fmla="*/ 2854 w 323751"/>
                <a:gd name="connsiteY274" fmla="*/ 109187 h 217403"/>
                <a:gd name="connsiteX275" fmla="*/ 4751 w 323751"/>
                <a:gd name="connsiteY275" fmla="*/ 107290 h 217403"/>
                <a:gd name="connsiteX276" fmla="*/ 5697 w 323751"/>
                <a:gd name="connsiteY276" fmla="*/ 106323 h 217403"/>
                <a:gd name="connsiteX277" fmla="*/ 6649 w 323751"/>
                <a:gd name="connsiteY277" fmla="*/ 105387 h 217403"/>
                <a:gd name="connsiteX278" fmla="*/ 5697 w 323751"/>
                <a:gd name="connsiteY278" fmla="*/ 103490 h 217403"/>
                <a:gd name="connsiteX279" fmla="*/ 5697 w 323751"/>
                <a:gd name="connsiteY279" fmla="*/ 101587 h 217403"/>
                <a:gd name="connsiteX280" fmla="*/ 5697 w 323751"/>
                <a:gd name="connsiteY280" fmla="*/ 98724 h 217403"/>
                <a:gd name="connsiteX281" fmla="*/ 7600 w 323751"/>
                <a:gd name="connsiteY281" fmla="*/ 97792 h 217403"/>
                <a:gd name="connsiteX282" fmla="*/ 8546 w 323751"/>
                <a:gd name="connsiteY282" fmla="*/ 96836 h 217403"/>
                <a:gd name="connsiteX283" fmla="*/ 12346 w 323751"/>
                <a:gd name="connsiteY283" fmla="*/ 97792 h 217403"/>
                <a:gd name="connsiteX284" fmla="*/ 15195 w 323751"/>
                <a:gd name="connsiteY284" fmla="*/ 96836 h 217403"/>
                <a:gd name="connsiteX285" fmla="*/ 20892 w 323751"/>
                <a:gd name="connsiteY285" fmla="*/ 88300 h 217403"/>
                <a:gd name="connsiteX286" fmla="*/ 17092 w 323751"/>
                <a:gd name="connsiteY286" fmla="*/ 85451 h 217403"/>
                <a:gd name="connsiteX287" fmla="*/ 16141 w 323751"/>
                <a:gd name="connsiteY287" fmla="*/ 84500 h 217403"/>
                <a:gd name="connsiteX288" fmla="*/ 13292 w 323751"/>
                <a:gd name="connsiteY288" fmla="*/ 81651 h 217403"/>
                <a:gd name="connsiteX289" fmla="*/ 13292 w 323751"/>
                <a:gd name="connsiteY289" fmla="*/ 78803 h 217403"/>
                <a:gd name="connsiteX290" fmla="*/ 12346 w 323751"/>
                <a:gd name="connsiteY290" fmla="*/ 76905 h 217403"/>
                <a:gd name="connsiteX291" fmla="*/ 11395 w 323751"/>
                <a:gd name="connsiteY291" fmla="*/ 76905 h 217403"/>
                <a:gd name="connsiteX292" fmla="*/ 8546 w 323751"/>
                <a:gd name="connsiteY292" fmla="*/ 74056 h 217403"/>
                <a:gd name="connsiteX293" fmla="*/ 6649 w 323751"/>
                <a:gd name="connsiteY293" fmla="*/ 72159 h 217403"/>
                <a:gd name="connsiteX294" fmla="*/ 6649 w 323751"/>
                <a:gd name="connsiteY294" fmla="*/ 68359 h 217403"/>
                <a:gd name="connsiteX295" fmla="*/ 7600 w 323751"/>
                <a:gd name="connsiteY295" fmla="*/ 67413 h 217403"/>
                <a:gd name="connsiteX296" fmla="*/ 10449 w 323751"/>
                <a:gd name="connsiteY296" fmla="*/ 70257 h 217403"/>
                <a:gd name="connsiteX297" fmla="*/ 12346 w 323751"/>
                <a:gd name="connsiteY297" fmla="*/ 68359 h 217403"/>
                <a:gd name="connsiteX298" fmla="*/ 12346 w 323751"/>
                <a:gd name="connsiteY298" fmla="*/ 68359 h 217403"/>
                <a:gd name="connsiteX299" fmla="*/ 15195 w 323751"/>
                <a:gd name="connsiteY299" fmla="*/ 69310 h 217403"/>
                <a:gd name="connsiteX300" fmla="*/ 18990 w 323751"/>
                <a:gd name="connsiteY300" fmla="*/ 67413 h 217403"/>
                <a:gd name="connsiteX301" fmla="*/ 19941 w 323751"/>
                <a:gd name="connsiteY301" fmla="*/ 67413 h 217403"/>
                <a:gd name="connsiteX302" fmla="*/ 25638 w 323751"/>
                <a:gd name="connsiteY302" fmla="*/ 67413 h 217403"/>
                <a:gd name="connsiteX303" fmla="*/ 25638 w 323751"/>
                <a:gd name="connsiteY303" fmla="*/ 64564 h 217403"/>
                <a:gd name="connsiteX304" fmla="*/ 26590 w 323751"/>
                <a:gd name="connsiteY304" fmla="*/ 60764 h 217403"/>
                <a:gd name="connsiteX305" fmla="*/ 26590 w 323751"/>
                <a:gd name="connsiteY305" fmla="*/ 57915 h 217403"/>
                <a:gd name="connsiteX306" fmla="*/ 28487 w 323751"/>
                <a:gd name="connsiteY306" fmla="*/ 56018 h 217403"/>
                <a:gd name="connsiteX307" fmla="*/ 32282 w 323751"/>
                <a:gd name="connsiteY307" fmla="*/ 50321 h 217403"/>
                <a:gd name="connsiteX308" fmla="*/ 33233 w 323751"/>
                <a:gd name="connsiteY308" fmla="*/ 47472 h 217403"/>
                <a:gd name="connsiteX309" fmla="*/ 34184 w 323751"/>
                <a:gd name="connsiteY309" fmla="*/ 45574 h 217403"/>
                <a:gd name="connsiteX310" fmla="*/ 39882 w 323751"/>
                <a:gd name="connsiteY310" fmla="*/ 48423 h 217403"/>
                <a:gd name="connsiteX311" fmla="*/ 40828 w 323751"/>
                <a:gd name="connsiteY311" fmla="*/ 49369 h 217403"/>
                <a:gd name="connsiteX312" fmla="*/ 45579 w 323751"/>
                <a:gd name="connsiteY312" fmla="*/ 52223 h 217403"/>
                <a:gd name="connsiteX313" fmla="*/ 48423 w 323751"/>
                <a:gd name="connsiteY313" fmla="*/ 53169 h 217403"/>
                <a:gd name="connsiteX314" fmla="*/ 51272 w 323751"/>
                <a:gd name="connsiteY314" fmla="*/ 51267 h 217403"/>
                <a:gd name="connsiteX315" fmla="*/ 53174 w 323751"/>
                <a:gd name="connsiteY315" fmla="*/ 50321 h 217403"/>
                <a:gd name="connsiteX316" fmla="*/ 54120 w 323751"/>
                <a:gd name="connsiteY316" fmla="*/ 49369 h 217403"/>
                <a:gd name="connsiteX317" fmla="*/ 61715 w 323751"/>
                <a:gd name="connsiteY317" fmla="*/ 47472 h 217403"/>
                <a:gd name="connsiteX318" fmla="*/ 61715 w 323751"/>
                <a:gd name="connsiteY318" fmla="*/ 45574 h 217403"/>
                <a:gd name="connsiteX319" fmla="*/ 63618 w 323751"/>
                <a:gd name="connsiteY319" fmla="*/ 41774 h 217403"/>
                <a:gd name="connsiteX320" fmla="*/ 62666 w 323751"/>
                <a:gd name="connsiteY320" fmla="*/ 40828 h 217403"/>
                <a:gd name="connsiteX321" fmla="*/ 62666 w 323751"/>
                <a:gd name="connsiteY321" fmla="*/ 38926 h 217403"/>
                <a:gd name="connsiteX322" fmla="*/ 62666 w 323751"/>
                <a:gd name="connsiteY322" fmla="*/ 36077 h 217403"/>
                <a:gd name="connsiteX323" fmla="*/ 65515 w 323751"/>
                <a:gd name="connsiteY323" fmla="*/ 31331 h 217403"/>
                <a:gd name="connsiteX324" fmla="*/ 66461 w 323751"/>
                <a:gd name="connsiteY324" fmla="*/ 28482 h 217403"/>
                <a:gd name="connsiteX325" fmla="*/ 67413 w 323751"/>
                <a:gd name="connsiteY325" fmla="*/ 24682 h 217403"/>
                <a:gd name="connsiteX326" fmla="*/ 71213 w 323751"/>
                <a:gd name="connsiteY326" fmla="*/ 21838 h 217403"/>
                <a:gd name="connsiteX327" fmla="*/ 72159 w 323751"/>
                <a:gd name="connsiteY327" fmla="*/ 19936 h 217403"/>
                <a:gd name="connsiteX328" fmla="*/ 72159 w 323751"/>
                <a:gd name="connsiteY328" fmla="*/ 15190 h 217403"/>
                <a:gd name="connsiteX329" fmla="*/ 75959 w 323751"/>
                <a:gd name="connsiteY329" fmla="*/ 9497 h 217403"/>
                <a:gd name="connsiteX330" fmla="*/ 75959 w 323751"/>
                <a:gd name="connsiteY330" fmla="*/ 9497 h 217403"/>
                <a:gd name="connsiteX331" fmla="*/ 78807 w 323751"/>
                <a:gd name="connsiteY331" fmla="*/ 6644 h 217403"/>
                <a:gd name="connsiteX332" fmla="*/ 81656 w 323751"/>
                <a:gd name="connsiteY332" fmla="*/ 7595 h 217403"/>
                <a:gd name="connsiteX333" fmla="*/ 82607 w 323751"/>
                <a:gd name="connsiteY333" fmla="*/ 7595 h 217403"/>
                <a:gd name="connsiteX334" fmla="*/ 84505 w 323751"/>
                <a:gd name="connsiteY334" fmla="*/ 6644 h 217403"/>
                <a:gd name="connsiteX335" fmla="*/ 85451 w 323751"/>
                <a:gd name="connsiteY335" fmla="*/ 3795 h 217403"/>
                <a:gd name="connsiteX336" fmla="*/ 92100 w 323751"/>
                <a:gd name="connsiteY336" fmla="*/ 3795 h 217403"/>
                <a:gd name="connsiteX337" fmla="*/ 93051 w 323751"/>
                <a:gd name="connsiteY337" fmla="*/ 2849 h 217403"/>
                <a:gd name="connsiteX338" fmla="*/ 94948 w 323751"/>
                <a:gd name="connsiteY338" fmla="*/ 946 h 217403"/>
                <a:gd name="connsiteX339" fmla="*/ 97797 w 323751"/>
                <a:gd name="connsiteY339" fmla="*/ 0 h 217403"/>
                <a:gd name="connsiteX340" fmla="*/ 99695 w 323751"/>
                <a:gd name="connsiteY340" fmla="*/ 946 h 217403"/>
                <a:gd name="connsiteX341" fmla="*/ 100646 w 323751"/>
                <a:gd name="connsiteY341" fmla="*/ 3795 h 217403"/>
                <a:gd name="connsiteX342" fmla="*/ 100646 w 323751"/>
                <a:gd name="connsiteY342" fmla="*/ 5698 h 217403"/>
                <a:gd name="connsiteX343" fmla="*/ 98743 w 323751"/>
                <a:gd name="connsiteY343" fmla="*/ 7595 h 217403"/>
                <a:gd name="connsiteX344" fmla="*/ 98743 w 323751"/>
                <a:gd name="connsiteY344" fmla="*/ 11390 h 217403"/>
                <a:gd name="connsiteX345" fmla="*/ 96846 w 323751"/>
                <a:gd name="connsiteY345" fmla="*/ 13293 h 217403"/>
                <a:gd name="connsiteX346" fmla="*/ 95900 w 323751"/>
                <a:gd name="connsiteY346" fmla="*/ 14244 h 217403"/>
                <a:gd name="connsiteX347" fmla="*/ 94948 w 323751"/>
                <a:gd name="connsiteY347" fmla="*/ 15190 h 217403"/>
                <a:gd name="connsiteX348" fmla="*/ 93051 w 323751"/>
                <a:gd name="connsiteY348" fmla="*/ 20887 h 217403"/>
                <a:gd name="connsiteX349" fmla="*/ 93997 w 323751"/>
                <a:gd name="connsiteY349" fmla="*/ 25633 h 217403"/>
                <a:gd name="connsiteX350" fmla="*/ 95900 w 323751"/>
                <a:gd name="connsiteY350" fmla="*/ 26585 h 217403"/>
                <a:gd name="connsiteX351" fmla="*/ 100646 w 323751"/>
                <a:gd name="connsiteY351" fmla="*/ 26585 h 217403"/>
                <a:gd name="connsiteX352" fmla="*/ 103495 w 323751"/>
                <a:gd name="connsiteY352" fmla="*/ 27531 h 217403"/>
                <a:gd name="connsiteX353" fmla="*/ 104441 w 323751"/>
                <a:gd name="connsiteY353" fmla="*/ 28482 h 217403"/>
                <a:gd name="connsiteX354" fmla="*/ 106343 w 323751"/>
                <a:gd name="connsiteY354" fmla="*/ 27531 h 217403"/>
                <a:gd name="connsiteX355" fmla="*/ 107294 w 323751"/>
                <a:gd name="connsiteY355" fmla="*/ 28482 h 217403"/>
                <a:gd name="connsiteX356" fmla="*/ 109192 w 323751"/>
                <a:gd name="connsiteY356" fmla="*/ 29433 h 217403"/>
                <a:gd name="connsiteX357" fmla="*/ 109192 w 323751"/>
                <a:gd name="connsiteY357" fmla="*/ 31331 h 217403"/>
                <a:gd name="connsiteX358" fmla="*/ 110138 w 323751"/>
                <a:gd name="connsiteY358" fmla="*/ 32277 h 217403"/>
                <a:gd name="connsiteX359" fmla="*/ 116787 w 323751"/>
                <a:gd name="connsiteY359" fmla="*/ 35126 h 217403"/>
                <a:gd name="connsiteX360" fmla="*/ 118684 w 323751"/>
                <a:gd name="connsiteY360" fmla="*/ 36077 h 217403"/>
                <a:gd name="connsiteX361" fmla="*/ 120582 w 323751"/>
                <a:gd name="connsiteY361" fmla="*/ 37979 h 21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</a:cxnLst>
              <a:rect l="l" t="t" r="r" b="b"/>
              <a:pathLst>
                <a:path w="323751" h="217403">
                  <a:moveTo>
                    <a:pt x="120582" y="37979"/>
                  </a:moveTo>
                  <a:lnTo>
                    <a:pt x="121533" y="37028"/>
                  </a:lnTo>
                  <a:lnTo>
                    <a:pt x="124382" y="37979"/>
                  </a:lnTo>
                  <a:lnTo>
                    <a:pt x="126279" y="39872"/>
                  </a:lnTo>
                  <a:lnTo>
                    <a:pt x="127230" y="40828"/>
                  </a:lnTo>
                  <a:lnTo>
                    <a:pt x="129128" y="40828"/>
                  </a:lnTo>
                  <a:lnTo>
                    <a:pt x="133874" y="39872"/>
                  </a:lnTo>
                  <a:lnTo>
                    <a:pt x="136723" y="42726"/>
                  </a:lnTo>
                  <a:lnTo>
                    <a:pt x="138625" y="40828"/>
                  </a:lnTo>
                  <a:lnTo>
                    <a:pt x="139571" y="38926"/>
                  </a:lnTo>
                  <a:lnTo>
                    <a:pt x="143371" y="37979"/>
                  </a:lnTo>
                  <a:lnTo>
                    <a:pt x="148118" y="36077"/>
                  </a:lnTo>
                  <a:lnTo>
                    <a:pt x="154766" y="28482"/>
                  </a:lnTo>
                  <a:lnTo>
                    <a:pt x="157615" y="29433"/>
                  </a:lnTo>
                  <a:lnTo>
                    <a:pt x="158561" y="30380"/>
                  </a:lnTo>
                  <a:lnTo>
                    <a:pt x="159512" y="31331"/>
                  </a:lnTo>
                  <a:lnTo>
                    <a:pt x="160464" y="31331"/>
                  </a:lnTo>
                  <a:lnTo>
                    <a:pt x="163312" y="31331"/>
                  </a:lnTo>
                  <a:lnTo>
                    <a:pt x="167107" y="29433"/>
                  </a:lnTo>
                  <a:lnTo>
                    <a:pt x="166156" y="28482"/>
                  </a:lnTo>
                  <a:lnTo>
                    <a:pt x="167107" y="26585"/>
                  </a:lnTo>
                  <a:lnTo>
                    <a:pt x="169956" y="24682"/>
                  </a:lnTo>
                  <a:lnTo>
                    <a:pt x="170902" y="22785"/>
                  </a:lnTo>
                  <a:lnTo>
                    <a:pt x="171853" y="22785"/>
                  </a:lnTo>
                  <a:lnTo>
                    <a:pt x="174702" y="23736"/>
                  </a:lnTo>
                  <a:lnTo>
                    <a:pt x="175653" y="22785"/>
                  </a:lnTo>
                  <a:lnTo>
                    <a:pt x="176600" y="21838"/>
                  </a:lnTo>
                  <a:lnTo>
                    <a:pt x="178502" y="20887"/>
                  </a:lnTo>
                  <a:lnTo>
                    <a:pt x="179453" y="21838"/>
                  </a:lnTo>
                  <a:lnTo>
                    <a:pt x="182282" y="19936"/>
                  </a:lnTo>
                  <a:lnTo>
                    <a:pt x="183248" y="19936"/>
                  </a:lnTo>
                  <a:lnTo>
                    <a:pt x="184180" y="18038"/>
                  </a:lnTo>
                  <a:lnTo>
                    <a:pt x="185146" y="15190"/>
                  </a:lnTo>
                  <a:lnTo>
                    <a:pt x="188946" y="13293"/>
                  </a:lnTo>
                  <a:lnTo>
                    <a:pt x="193677" y="12341"/>
                  </a:lnTo>
                  <a:lnTo>
                    <a:pt x="195574" y="10444"/>
                  </a:lnTo>
                  <a:lnTo>
                    <a:pt x="198443" y="8541"/>
                  </a:lnTo>
                  <a:lnTo>
                    <a:pt x="200340" y="9497"/>
                  </a:lnTo>
                  <a:lnTo>
                    <a:pt x="205067" y="12341"/>
                  </a:lnTo>
                  <a:lnTo>
                    <a:pt x="209813" y="11390"/>
                  </a:lnTo>
                  <a:lnTo>
                    <a:pt x="210764" y="10444"/>
                  </a:lnTo>
                  <a:lnTo>
                    <a:pt x="213613" y="8541"/>
                  </a:lnTo>
                  <a:lnTo>
                    <a:pt x="214559" y="7595"/>
                  </a:lnTo>
                  <a:lnTo>
                    <a:pt x="218359" y="3795"/>
                  </a:lnTo>
                  <a:lnTo>
                    <a:pt x="220257" y="2849"/>
                  </a:lnTo>
                  <a:lnTo>
                    <a:pt x="223110" y="0"/>
                  </a:lnTo>
                  <a:lnTo>
                    <a:pt x="223110" y="0"/>
                  </a:lnTo>
                  <a:lnTo>
                    <a:pt x="227856" y="0"/>
                  </a:lnTo>
                  <a:lnTo>
                    <a:pt x="229754" y="946"/>
                  </a:lnTo>
                  <a:lnTo>
                    <a:pt x="230705" y="2849"/>
                  </a:lnTo>
                  <a:lnTo>
                    <a:pt x="231651" y="2849"/>
                  </a:lnTo>
                  <a:lnTo>
                    <a:pt x="234500" y="4746"/>
                  </a:lnTo>
                  <a:lnTo>
                    <a:pt x="236403" y="4746"/>
                  </a:lnTo>
                  <a:lnTo>
                    <a:pt x="244944" y="7595"/>
                  </a:lnTo>
                  <a:lnTo>
                    <a:pt x="245895" y="8541"/>
                  </a:lnTo>
                  <a:lnTo>
                    <a:pt x="246846" y="11390"/>
                  </a:lnTo>
                  <a:lnTo>
                    <a:pt x="250641" y="20887"/>
                  </a:lnTo>
                  <a:lnTo>
                    <a:pt x="251592" y="21838"/>
                  </a:lnTo>
                  <a:lnTo>
                    <a:pt x="254441" y="23736"/>
                  </a:lnTo>
                  <a:lnTo>
                    <a:pt x="256338" y="29433"/>
                  </a:lnTo>
                  <a:lnTo>
                    <a:pt x="260138" y="29433"/>
                  </a:lnTo>
                  <a:lnTo>
                    <a:pt x="260138" y="30380"/>
                  </a:lnTo>
                  <a:lnTo>
                    <a:pt x="261085" y="33233"/>
                  </a:lnTo>
                  <a:lnTo>
                    <a:pt x="262982" y="35126"/>
                  </a:lnTo>
                  <a:lnTo>
                    <a:pt x="261085" y="37979"/>
                  </a:lnTo>
                  <a:lnTo>
                    <a:pt x="261085" y="40828"/>
                  </a:lnTo>
                  <a:lnTo>
                    <a:pt x="261085" y="42726"/>
                  </a:lnTo>
                  <a:lnTo>
                    <a:pt x="262982" y="45574"/>
                  </a:lnTo>
                  <a:lnTo>
                    <a:pt x="263933" y="46521"/>
                  </a:lnTo>
                  <a:lnTo>
                    <a:pt x="263933" y="48423"/>
                  </a:lnTo>
                  <a:lnTo>
                    <a:pt x="264885" y="49369"/>
                  </a:lnTo>
                  <a:lnTo>
                    <a:pt x="266782" y="53169"/>
                  </a:lnTo>
                  <a:lnTo>
                    <a:pt x="269631" y="55067"/>
                  </a:lnTo>
                  <a:lnTo>
                    <a:pt x="270582" y="56969"/>
                  </a:lnTo>
                  <a:lnTo>
                    <a:pt x="273431" y="57915"/>
                  </a:lnTo>
                  <a:lnTo>
                    <a:pt x="275328" y="58862"/>
                  </a:lnTo>
                  <a:lnTo>
                    <a:pt x="274377" y="62662"/>
                  </a:lnTo>
                  <a:lnTo>
                    <a:pt x="271528" y="65510"/>
                  </a:lnTo>
                  <a:lnTo>
                    <a:pt x="271528" y="67413"/>
                  </a:lnTo>
                  <a:lnTo>
                    <a:pt x="269631" y="67413"/>
                  </a:lnTo>
                  <a:lnTo>
                    <a:pt x="271528" y="73105"/>
                  </a:lnTo>
                  <a:lnTo>
                    <a:pt x="271528" y="74056"/>
                  </a:lnTo>
                  <a:lnTo>
                    <a:pt x="272480" y="74056"/>
                  </a:lnTo>
                  <a:lnTo>
                    <a:pt x="274377" y="75959"/>
                  </a:lnTo>
                  <a:lnTo>
                    <a:pt x="275328" y="77851"/>
                  </a:lnTo>
                  <a:lnTo>
                    <a:pt x="276274" y="79754"/>
                  </a:lnTo>
                  <a:lnTo>
                    <a:pt x="278177" y="81651"/>
                  </a:lnTo>
                  <a:lnTo>
                    <a:pt x="279128" y="82593"/>
                  </a:lnTo>
                  <a:lnTo>
                    <a:pt x="281026" y="78803"/>
                  </a:lnTo>
                  <a:lnTo>
                    <a:pt x="281026" y="77851"/>
                  </a:lnTo>
                  <a:lnTo>
                    <a:pt x="282923" y="75959"/>
                  </a:lnTo>
                  <a:lnTo>
                    <a:pt x="285772" y="76905"/>
                  </a:lnTo>
                  <a:lnTo>
                    <a:pt x="289572" y="78803"/>
                  </a:lnTo>
                  <a:lnTo>
                    <a:pt x="290518" y="78803"/>
                  </a:lnTo>
                  <a:lnTo>
                    <a:pt x="291469" y="76905"/>
                  </a:lnTo>
                  <a:lnTo>
                    <a:pt x="290518" y="75003"/>
                  </a:lnTo>
                  <a:lnTo>
                    <a:pt x="291469" y="74056"/>
                  </a:lnTo>
                  <a:lnTo>
                    <a:pt x="293367" y="74056"/>
                  </a:lnTo>
                  <a:lnTo>
                    <a:pt x="295264" y="74056"/>
                  </a:lnTo>
                  <a:lnTo>
                    <a:pt x="307610" y="75959"/>
                  </a:lnTo>
                  <a:lnTo>
                    <a:pt x="311405" y="77851"/>
                  </a:lnTo>
                  <a:lnTo>
                    <a:pt x="312356" y="78803"/>
                  </a:lnTo>
                  <a:lnTo>
                    <a:pt x="313308" y="79754"/>
                  </a:lnTo>
                  <a:lnTo>
                    <a:pt x="315205" y="82593"/>
                  </a:lnTo>
                  <a:lnTo>
                    <a:pt x="319000" y="83554"/>
                  </a:lnTo>
                  <a:lnTo>
                    <a:pt x="319951" y="85451"/>
                  </a:lnTo>
                  <a:lnTo>
                    <a:pt x="320902" y="88300"/>
                  </a:lnTo>
                  <a:lnTo>
                    <a:pt x="322800" y="89246"/>
                  </a:lnTo>
                  <a:lnTo>
                    <a:pt x="323751" y="95895"/>
                  </a:lnTo>
                  <a:lnTo>
                    <a:pt x="320902" y="97792"/>
                  </a:lnTo>
                  <a:lnTo>
                    <a:pt x="318054" y="98724"/>
                  </a:lnTo>
                  <a:lnTo>
                    <a:pt x="317102" y="98724"/>
                  </a:lnTo>
                  <a:lnTo>
                    <a:pt x="316156" y="99695"/>
                  </a:lnTo>
                  <a:lnTo>
                    <a:pt x="316156" y="102524"/>
                  </a:lnTo>
                  <a:lnTo>
                    <a:pt x="316156" y="103490"/>
                  </a:lnTo>
                  <a:lnTo>
                    <a:pt x="313308" y="107290"/>
                  </a:lnTo>
                  <a:lnTo>
                    <a:pt x="312356" y="109187"/>
                  </a:lnTo>
                  <a:lnTo>
                    <a:pt x="313308" y="113918"/>
                  </a:lnTo>
                  <a:lnTo>
                    <a:pt x="314254" y="114885"/>
                  </a:lnTo>
                  <a:lnTo>
                    <a:pt x="313308" y="115816"/>
                  </a:lnTo>
                  <a:lnTo>
                    <a:pt x="312356" y="116782"/>
                  </a:lnTo>
                  <a:lnTo>
                    <a:pt x="312356" y="122480"/>
                  </a:lnTo>
                  <a:lnTo>
                    <a:pt x="313308" y="123411"/>
                  </a:lnTo>
                  <a:lnTo>
                    <a:pt x="314254" y="126279"/>
                  </a:lnTo>
                  <a:lnTo>
                    <a:pt x="314254" y="128177"/>
                  </a:lnTo>
                  <a:lnTo>
                    <a:pt x="313308" y="141469"/>
                  </a:lnTo>
                  <a:lnTo>
                    <a:pt x="310459" y="142401"/>
                  </a:lnTo>
                  <a:lnTo>
                    <a:pt x="308561" y="144303"/>
                  </a:lnTo>
                  <a:lnTo>
                    <a:pt x="307610" y="146196"/>
                  </a:lnTo>
                  <a:lnTo>
                    <a:pt x="307610" y="147166"/>
                  </a:lnTo>
                  <a:lnTo>
                    <a:pt x="304761" y="149064"/>
                  </a:lnTo>
                  <a:lnTo>
                    <a:pt x="303810" y="150961"/>
                  </a:lnTo>
                  <a:lnTo>
                    <a:pt x="300962" y="157590"/>
                  </a:lnTo>
                  <a:lnTo>
                    <a:pt x="300015" y="159488"/>
                  </a:lnTo>
                  <a:lnTo>
                    <a:pt x="298118" y="162356"/>
                  </a:lnTo>
                  <a:lnTo>
                    <a:pt x="287669" y="175653"/>
                  </a:lnTo>
                  <a:lnTo>
                    <a:pt x="278177" y="177551"/>
                  </a:lnTo>
                  <a:lnTo>
                    <a:pt x="270582" y="183243"/>
                  </a:lnTo>
                  <a:lnTo>
                    <a:pt x="269631" y="187043"/>
                  </a:lnTo>
                  <a:lnTo>
                    <a:pt x="263933" y="194638"/>
                  </a:lnTo>
                  <a:lnTo>
                    <a:pt x="256338" y="195570"/>
                  </a:lnTo>
                  <a:lnTo>
                    <a:pt x="254441" y="195570"/>
                  </a:lnTo>
                  <a:lnTo>
                    <a:pt x="244944" y="189872"/>
                  </a:lnTo>
                  <a:lnTo>
                    <a:pt x="232603" y="176580"/>
                  </a:lnTo>
                  <a:lnTo>
                    <a:pt x="231651" y="177551"/>
                  </a:lnTo>
                  <a:lnTo>
                    <a:pt x="228803" y="178477"/>
                  </a:lnTo>
                  <a:lnTo>
                    <a:pt x="225954" y="182277"/>
                  </a:lnTo>
                  <a:lnTo>
                    <a:pt x="225008" y="183243"/>
                  </a:lnTo>
                  <a:lnTo>
                    <a:pt x="212662" y="189872"/>
                  </a:lnTo>
                  <a:lnTo>
                    <a:pt x="211715" y="189872"/>
                  </a:lnTo>
                  <a:lnTo>
                    <a:pt x="207935" y="187975"/>
                  </a:lnTo>
                  <a:lnTo>
                    <a:pt x="205067" y="187043"/>
                  </a:lnTo>
                  <a:lnTo>
                    <a:pt x="204135" y="187975"/>
                  </a:lnTo>
                  <a:lnTo>
                    <a:pt x="202238" y="189872"/>
                  </a:lnTo>
                  <a:lnTo>
                    <a:pt x="200340" y="189872"/>
                  </a:lnTo>
                  <a:lnTo>
                    <a:pt x="198443" y="190838"/>
                  </a:lnTo>
                  <a:lnTo>
                    <a:pt x="193677" y="194638"/>
                  </a:lnTo>
                  <a:lnTo>
                    <a:pt x="190843" y="192741"/>
                  </a:lnTo>
                  <a:lnTo>
                    <a:pt x="188946" y="192741"/>
                  </a:lnTo>
                  <a:lnTo>
                    <a:pt x="187980" y="193667"/>
                  </a:lnTo>
                  <a:lnTo>
                    <a:pt x="186077" y="191775"/>
                  </a:lnTo>
                  <a:lnTo>
                    <a:pt x="184180" y="189872"/>
                  </a:lnTo>
                  <a:lnTo>
                    <a:pt x="182282" y="189872"/>
                  </a:lnTo>
                  <a:lnTo>
                    <a:pt x="179453" y="191775"/>
                  </a:lnTo>
                  <a:lnTo>
                    <a:pt x="177551" y="194638"/>
                  </a:lnTo>
                  <a:lnTo>
                    <a:pt x="174702" y="195570"/>
                  </a:lnTo>
                  <a:lnTo>
                    <a:pt x="173756" y="196541"/>
                  </a:lnTo>
                  <a:lnTo>
                    <a:pt x="172805" y="199369"/>
                  </a:lnTo>
                  <a:lnTo>
                    <a:pt x="171853" y="200336"/>
                  </a:lnTo>
                  <a:lnTo>
                    <a:pt x="169005" y="202233"/>
                  </a:lnTo>
                  <a:lnTo>
                    <a:pt x="169005" y="204136"/>
                  </a:lnTo>
                  <a:lnTo>
                    <a:pt x="158561" y="206038"/>
                  </a:lnTo>
                  <a:lnTo>
                    <a:pt x="157615" y="206964"/>
                  </a:lnTo>
                  <a:lnTo>
                    <a:pt x="154766" y="206964"/>
                  </a:lnTo>
                  <a:lnTo>
                    <a:pt x="152864" y="208862"/>
                  </a:lnTo>
                  <a:lnTo>
                    <a:pt x="150966" y="208862"/>
                  </a:lnTo>
                  <a:lnTo>
                    <a:pt x="150966" y="209828"/>
                  </a:lnTo>
                  <a:lnTo>
                    <a:pt x="149069" y="214559"/>
                  </a:lnTo>
                  <a:lnTo>
                    <a:pt x="146220" y="217403"/>
                  </a:lnTo>
                  <a:lnTo>
                    <a:pt x="146220" y="216457"/>
                  </a:lnTo>
                  <a:lnTo>
                    <a:pt x="145269" y="216457"/>
                  </a:lnTo>
                  <a:lnTo>
                    <a:pt x="139571" y="217403"/>
                  </a:lnTo>
                  <a:lnTo>
                    <a:pt x="134825" y="215510"/>
                  </a:lnTo>
                  <a:lnTo>
                    <a:pt x="133874" y="213608"/>
                  </a:lnTo>
                  <a:lnTo>
                    <a:pt x="132928" y="211711"/>
                  </a:lnTo>
                  <a:lnTo>
                    <a:pt x="131030" y="210764"/>
                  </a:lnTo>
                  <a:lnTo>
                    <a:pt x="130079" y="209828"/>
                  </a:lnTo>
                  <a:lnTo>
                    <a:pt x="121533" y="211711"/>
                  </a:lnTo>
                  <a:lnTo>
                    <a:pt x="120582" y="211711"/>
                  </a:lnTo>
                  <a:lnTo>
                    <a:pt x="119636" y="212657"/>
                  </a:lnTo>
                  <a:lnTo>
                    <a:pt x="114889" y="216457"/>
                  </a:lnTo>
                  <a:lnTo>
                    <a:pt x="108241" y="215510"/>
                  </a:lnTo>
                  <a:lnTo>
                    <a:pt x="104441" y="214559"/>
                  </a:lnTo>
                  <a:lnTo>
                    <a:pt x="104441" y="213608"/>
                  </a:lnTo>
                  <a:lnTo>
                    <a:pt x="103495" y="212657"/>
                  </a:lnTo>
                  <a:lnTo>
                    <a:pt x="103495" y="209828"/>
                  </a:lnTo>
                  <a:lnTo>
                    <a:pt x="104441" y="207931"/>
                  </a:lnTo>
                  <a:lnTo>
                    <a:pt x="100646" y="205062"/>
                  </a:lnTo>
                  <a:lnTo>
                    <a:pt x="100646" y="205062"/>
                  </a:lnTo>
                  <a:lnTo>
                    <a:pt x="95900" y="207931"/>
                  </a:lnTo>
                  <a:lnTo>
                    <a:pt x="94948" y="209828"/>
                  </a:lnTo>
                  <a:lnTo>
                    <a:pt x="93997" y="207931"/>
                  </a:lnTo>
                  <a:lnTo>
                    <a:pt x="92100" y="205062"/>
                  </a:lnTo>
                  <a:lnTo>
                    <a:pt x="91149" y="205062"/>
                  </a:lnTo>
                  <a:lnTo>
                    <a:pt x="91149" y="202233"/>
                  </a:lnTo>
                  <a:lnTo>
                    <a:pt x="92100" y="201267"/>
                  </a:lnTo>
                  <a:lnTo>
                    <a:pt x="93997" y="200336"/>
                  </a:lnTo>
                  <a:lnTo>
                    <a:pt x="94948" y="200336"/>
                  </a:lnTo>
                  <a:lnTo>
                    <a:pt x="101597" y="201267"/>
                  </a:lnTo>
                  <a:lnTo>
                    <a:pt x="104441" y="200336"/>
                  </a:lnTo>
                  <a:lnTo>
                    <a:pt x="106343" y="198433"/>
                  </a:lnTo>
                  <a:lnTo>
                    <a:pt x="106343" y="195570"/>
                  </a:lnTo>
                  <a:lnTo>
                    <a:pt x="104441" y="193667"/>
                  </a:lnTo>
                  <a:lnTo>
                    <a:pt x="103495" y="192741"/>
                  </a:lnTo>
                  <a:lnTo>
                    <a:pt x="102543" y="190838"/>
                  </a:lnTo>
                  <a:lnTo>
                    <a:pt x="101597" y="187975"/>
                  </a:lnTo>
                  <a:lnTo>
                    <a:pt x="102543" y="186072"/>
                  </a:lnTo>
                  <a:lnTo>
                    <a:pt x="102543" y="185146"/>
                  </a:lnTo>
                  <a:lnTo>
                    <a:pt x="92100" y="175653"/>
                  </a:lnTo>
                  <a:lnTo>
                    <a:pt x="91149" y="171853"/>
                  </a:lnTo>
                  <a:lnTo>
                    <a:pt x="89251" y="168985"/>
                  </a:lnTo>
                  <a:lnTo>
                    <a:pt x="84505" y="163288"/>
                  </a:lnTo>
                  <a:lnTo>
                    <a:pt x="84505" y="163288"/>
                  </a:lnTo>
                  <a:lnTo>
                    <a:pt x="83554" y="162356"/>
                  </a:lnTo>
                  <a:lnTo>
                    <a:pt x="81656" y="161390"/>
                  </a:lnTo>
                  <a:lnTo>
                    <a:pt x="76910" y="158561"/>
                  </a:lnTo>
                  <a:lnTo>
                    <a:pt x="75008" y="157590"/>
                  </a:lnTo>
                  <a:lnTo>
                    <a:pt x="74061" y="156664"/>
                  </a:lnTo>
                  <a:lnTo>
                    <a:pt x="72159" y="153795"/>
                  </a:lnTo>
                  <a:lnTo>
                    <a:pt x="72159" y="156664"/>
                  </a:lnTo>
                  <a:lnTo>
                    <a:pt x="60769" y="157590"/>
                  </a:lnTo>
                  <a:lnTo>
                    <a:pt x="60769" y="156664"/>
                  </a:lnTo>
                  <a:lnTo>
                    <a:pt x="58871" y="155693"/>
                  </a:lnTo>
                  <a:lnTo>
                    <a:pt x="51272" y="154761"/>
                  </a:lnTo>
                  <a:lnTo>
                    <a:pt x="46525" y="153795"/>
                  </a:lnTo>
                  <a:lnTo>
                    <a:pt x="45579" y="155693"/>
                  </a:lnTo>
                  <a:lnTo>
                    <a:pt x="45579" y="157590"/>
                  </a:lnTo>
                  <a:lnTo>
                    <a:pt x="43677" y="157590"/>
                  </a:lnTo>
                  <a:lnTo>
                    <a:pt x="39882" y="157590"/>
                  </a:lnTo>
                  <a:lnTo>
                    <a:pt x="34184" y="154761"/>
                  </a:lnTo>
                  <a:lnTo>
                    <a:pt x="32282" y="156664"/>
                  </a:lnTo>
                  <a:lnTo>
                    <a:pt x="32282" y="156664"/>
                  </a:lnTo>
                  <a:lnTo>
                    <a:pt x="31336" y="158561"/>
                  </a:lnTo>
                  <a:lnTo>
                    <a:pt x="28487" y="159488"/>
                  </a:lnTo>
                  <a:lnTo>
                    <a:pt x="26590" y="160459"/>
                  </a:lnTo>
                  <a:lnTo>
                    <a:pt x="22790" y="160459"/>
                  </a:lnTo>
                  <a:lnTo>
                    <a:pt x="20892" y="161390"/>
                  </a:lnTo>
                  <a:lnTo>
                    <a:pt x="18990" y="161390"/>
                  </a:lnTo>
                  <a:lnTo>
                    <a:pt x="18990" y="157590"/>
                  </a:lnTo>
                  <a:lnTo>
                    <a:pt x="16141" y="153795"/>
                  </a:lnTo>
                  <a:lnTo>
                    <a:pt x="16141" y="152864"/>
                  </a:lnTo>
                  <a:lnTo>
                    <a:pt x="15195" y="151898"/>
                  </a:lnTo>
                  <a:lnTo>
                    <a:pt x="11395" y="151898"/>
                  </a:lnTo>
                  <a:lnTo>
                    <a:pt x="6649" y="150961"/>
                  </a:lnTo>
                  <a:lnTo>
                    <a:pt x="6649" y="149064"/>
                  </a:lnTo>
                  <a:lnTo>
                    <a:pt x="6649" y="148098"/>
                  </a:lnTo>
                  <a:lnTo>
                    <a:pt x="4751" y="147166"/>
                  </a:lnTo>
                  <a:lnTo>
                    <a:pt x="3800" y="146196"/>
                  </a:lnTo>
                  <a:lnTo>
                    <a:pt x="3800" y="143366"/>
                  </a:lnTo>
                  <a:lnTo>
                    <a:pt x="3800" y="140503"/>
                  </a:lnTo>
                  <a:lnTo>
                    <a:pt x="4751" y="138601"/>
                  </a:lnTo>
                  <a:lnTo>
                    <a:pt x="5697" y="131006"/>
                  </a:lnTo>
                  <a:lnTo>
                    <a:pt x="5697" y="126279"/>
                  </a:lnTo>
                  <a:lnTo>
                    <a:pt x="4751" y="123411"/>
                  </a:lnTo>
                  <a:lnTo>
                    <a:pt x="4751" y="122480"/>
                  </a:lnTo>
                  <a:lnTo>
                    <a:pt x="4751" y="119611"/>
                  </a:lnTo>
                  <a:lnTo>
                    <a:pt x="3800" y="118684"/>
                  </a:lnTo>
                  <a:lnTo>
                    <a:pt x="1902" y="118684"/>
                  </a:lnTo>
                  <a:lnTo>
                    <a:pt x="0" y="119611"/>
                  </a:lnTo>
                  <a:lnTo>
                    <a:pt x="0" y="116782"/>
                  </a:lnTo>
                  <a:lnTo>
                    <a:pt x="1902" y="114885"/>
                  </a:lnTo>
                  <a:lnTo>
                    <a:pt x="2854" y="112982"/>
                  </a:lnTo>
                  <a:lnTo>
                    <a:pt x="3800" y="112982"/>
                  </a:lnTo>
                  <a:lnTo>
                    <a:pt x="4751" y="112016"/>
                  </a:lnTo>
                  <a:lnTo>
                    <a:pt x="2854" y="109187"/>
                  </a:lnTo>
                  <a:lnTo>
                    <a:pt x="4751" y="107290"/>
                  </a:lnTo>
                  <a:lnTo>
                    <a:pt x="5697" y="106323"/>
                  </a:lnTo>
                  <a:lnTo>
                    <a:pt x="6649" y="105387"/>
                  </a:lnTo>
                  <a:lnTo>
                    <a:pt x="5697" y="103490"/>
                  </a:lnTo>
                  <a:lnTo>
                    <a:pt x="5697" y="101587"/>
                  </a:lnTo>
                  <a:lnTo>
                    <a:pt x="5697" y="98724"/>
                  </a:lnTo>
                  <a:lnTo>
                    <a:pt x="7600" y="97792"/>
                  </a:lnTo>
                  <a:lnTo>
                    <a:pt x="8546" y="96836"/>
                  </a:lnTo>
                  <a:lnTo>
                    <a:pt x="12346" y="97792"/>
                  </a:lnTo>
                  <a:lnTo>
                    <a:pt x="15195" y="96836"/>
                  </a:lnTo>
                  <a:lnTo>
                    <a:pt x="20892" y="88300"/>
                  </a:lnTo>
                  <a:lnTo>
                    <a:pt x="17092" y="85451"/>
                  </a:lnTo>
                  <a:lnTo>
                    <a:pt x="16141" y="84500"/>
                  </a:lnTo>
                  <a:lnTo>
                    <a:pt x="13292" y="81651"/>
                  </a:lnTo>
                  <a:lnTo>
                    <a:pt x="13292" y="78803"/>
                  </a:lnTo>
                  <a:lnTo>
                    <a:pt x="12346" y="76905"/>
                  </a:lnTo>
                  <a:lnTo>
                    <a:pt x="11395" y="76905"/>
                  </a:lnTo>
                  <a:lnTo>
                    <a:pt x="8546" y="74056"/>
                  </a:lnTo>
                  <a:lnTo>
                    <a:pt x="6649" y="72159"/>
                  </a:lnTo>
                  <a:lnTo>
                    <a:pt x="6649" y="68359"/>
                  </a:lnTo>
                  <a:lnTo>
                    <a:pt x="7600" y="67413"/>
                  </a:lnTo>
                  <a:lnTo>
                    <a:pt x="10449" y="70257"/>
                  </a:lnTo>
                  <a:lnTo>
                    <a:pt x="12346" y="68359"/>
                  </a:lnTo>
                  <a:lnTo>
                    <a:pt x="12346" y="68359"/>
                  </a:lnTo>
                  <a:lnTo>
                    <a:pt x="15195" y="69310"/>
                  </a:lnTo>
                  <a:lnTo>
                    <a:pt x="18990" y="67413"/>
                  </a:lnTo>
                  <a:lnTo>
                    <a:pt x="19941" y="67413"/>
                  </a:lnTo>
                  <a:lnTo>
                    <a:pt x="25638" y="67413"/>
                  </a:lnTo>
                  <a:lnTo>
                    <a:pt x="25638" y="64564"/>
                  </a:lnTo>
                  <a:lnTo>
                    <a:pt x="26590" y="60764"/>
                  </a:lnTo>
                  <a:lnTo>
                    <a:pt x="26590" y="57915"/>
                  </a:lnTo>
                  <a:lnTo>
                    <a:pt x="28487" y="56018"/>
                  </a:lnTo>
                  <a:lnTo>
                    <a:pt x="32282" y="50321"/>
                  </a:lnTo>
                  <a:lnTo>
                    <a:pt x="33233" y="47472"/>
                  </a:lnTo>
                  <a:lnTo>
                    <a:pt x="34184" y="45574"/>
                  </a:lnTo>
                  <a:lnTo>
                    <a:pt x="39882" y="48423"/>
                  </a:lnTo>
                  <a:lnTo>
                    <a:pt x="40828" y="49369"/>
                  </a:lnTo>
                  <a:lnTo>
                    <a:pt x="45579" y="52223"/>
                  </a:lnTo>
                  <a:lnTo>
                    <a:pt x="48423" y="53169"/>
                  </a:lnTo>
                  <a:lnTo>
                    <a:pt x="51272" y="51267"/>
                  </a:lnTo>
                  <a:lnTo>
                    <a:pt x="53174" y="50321"/>
                  </a:lnTo>
                  <a:lnTo>
                    <a:pt x="54120" y="49369"/>
                  </a:lnTo>
                  <a:lnTo>
                    <a:pt x="61715" y="47472"/>
                  </a:lnTo>
                  <a:lnTo>
                    <a:pt x="61715" y="45574"/>
                  </a:lnTo>
                  <a:lnTo>
                    <a:pt x="63618" y="41774"/>
                  </a:lnTo>
                  <a:lnTo>
                    <a:pt x="62666" y="40828"/>
                  </a:lnTo>
                  <a:lnTo>
                    <a:pt x="62666" y="38926"/>
                  </a:lnTo>
                  <a:lnTo>
                    <a:pt x="62666" y="36077"/>
                  </a:lnTo>
                  <a:lnTo>
                    <a:pt x="65515" y="31331"/>
                  </a:lnTo>
                  <a:lnTo>
                    <a:pt x="66461" y="28482"/>
                  </a:lnTo>
                  <a:lnTo>
                    <a:pt x="67413" y="24682"/>
                  </a:lnTo>
                  <a:lnTo>
                    <a:pt x="71213" y="21838"/>
                  </a:lnTo>
                  <a:lnTo>
                    <a:pt x="72159" y="19936"/>
                  </a:lnTo>
                  <a:lnTo>
                    <a:pt x="72159" y="15190"/>
                  </a:lnTo>
                  <a:lnTo>
                    <a:pt x="75959" y="9497"/>
                  </a:lnTo>
                  <a:lnTo>
                    <a:pt x="75959" y="9497"/>
                  </a:lnTo>
                  <a:lnTo>
                    <a:pt x="78807" y="6644"/>
                  </a:lnTo>
                  <a:lnTo>
                    <a:pt x="81656" y="7595"/>
                  </a:lnTo>
                  <a:lnTo>
                    <a:pt x="82607" y="7595"/>
                  </a:lnTo>
                  <a:lnTo>
                    <a:pt x="84505" y="6644"/>
                  </a:lnTo>
                  <a:lnTo>
                    <a:pt x="85451" y="3795"/>
                  </a:lnTo>
                  <a:lnTo>
                    <a:pt x="92100" y="3795"/>
                  </a:lnTo>
                  <a:lnTo>
                    <a:pt x="93051" y="2849"/>
                  </a:lnTo>
                  <a:lnTo>
                    <a:pt x="94948" y="946"/>
                  </a:lnTo>
                  <a:lnTo>
                    <a:pt x="97797" y="0"/>
                  </a:lnTo>
                  <a:lnTo>
                    <a:pt x="99695" y="946"/>
                  </a:lnTo>
                  <a:lnTo>
                    <a:pt x="100646" y="3795"/>
                  </a:lnTo>
                  <a:lnTo>
                    <a:pt x="100646" y="5698"/>
                  </a:lnTo>
                  <a:lnTo>
                    <a:pt x="98743" y="7595"/>
                  </a:lnTo>
                  <a:lnTo>
                    <a:pt x="98743" y="11390"/>
                  </a:lnTo>
                  <a:lnTo>
                    <a:pt x="96846" y="13293"/>
                  </a:lnTo>
                  <a:lnTo>
                    <a:pt x="95900" y="14244"/>
                  </a:lnTo>
                  <a:lnTo>
                    <a:pt x="94948" y="15190"/>
                  </a:lnTo>
                  <a:lnTo>
                    <a:pt x="93051" y="20887"/>
                  </a:lnTo>
                  <a:lnTo>
                    <a:pt x="93997" y="25633"/>
                  </a:lnTo>
                  <a:lnTo>
                    <a:pt x="95900" y="26585"/>
                  </a:lnTo>
                  <a:lnTo>
                    <a:pt x="100646" y="26585"/>
                  </a:lnTo>
                  <a:lnTo>
                    <a:pt x="103495" y="27531"/>
                  </a:lnTo>
                  <a:lnTo>
                    <a:pt x="104441" y="28482"/>
                  </a:lnTo>
                  <a:lnTo>
                    <a:pt x="106343" y="27531"/>
                  </a:lnTo>
                  <a:lnTo>
                    <a:pt x="107294" y="28482"/>
                  </a:lnTo>
                  <a:lnTo>
                    <a:pt x="109192" y="29433"/>
                  </a:lnTo>
                  <a:lnTo>
                    <a:pt x="109192" y="31331"/>
                  </a:lnTo>
                  <a:lnTo>
                    <a:pt x="110138" y="32277"/>
                  </a:lnTo>
                  <a:lnTo>
                    <a:pt x="116787" y="35126"/>
                  </a:lnTo>
                  <a:lnTo>
                    <a:pt x="118684" y="36077"/>
                  </a:lnTo>
                  <a:lnTo>
                    <a:pt x="120582" y="37979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356F3BF-AA9F-45D0-9B62-D6B3465217E4}"/>
                </a:ext>
              </a:extLst>
            </p:cNvPr>
            <p:cNvSpPr/>
            <p:nvPr/>
          </p:nvSpPr>
          <p:spPr>
            <a:xfrm>
              <a:off x="3972712" y="3190751"/>
              <a:ext cx="190624" cy="312907"/>
            </a:xfrm>
            <a:custGeom>
              <a:avLst/>
              <a:gdLst>
                <a:gd name="connsiteX0" fmla="*/ 119076 w 201960"/>
                <a:gd name="connsiteY0" fmla="*/ 321210 h 331514"/>
                <a:gd name="connsiteX1" fmla="*/ 84247 w 201960"/>
                <a:gd name="connsiteY1" fmla="*/ 297375 h 331514"/>
                <a:gd name="connsiteX2" fmla="*/ 69260 w 201960"/>
                <a:gd name="connsiteY2" fmla="*/ 273971 h 331514"/>
                <a:gd name="connsiteX3" fmla="*/ 61562 w 201960"/>
                <a:gd name="connsiteY3" fmla="*/ 240113 h 331514"/>
                <a:gd name="connsiteX4" fmla="*/ 65609 w 201960"/>
                <a:gd name="connsiteY4" fmla="*/ 203546 h 331514"/>
                <a:gd name="connsiteX5" fmla="*/ 69256 w 201960"/>
                <a:gd name="connsiteY5" fmla="*/ 161098 h 331514"/>
                <a:gd name="connsiteX6" fmla="*/ 42929 w 201960"/>
                <a:gd name="connsiteY6" fmla="*/ 146859 h 331514"/>
                <a:gd name="connsiteX7" fmla="*/ 12148 w 201960"/>
                <a:gd name="connsiteY7" fmla="*/ 105635 h 331514"/>
                <a:gd name="connsiteX8" fmla="*/ 21060 w 201960"/>
                <a:gd name="connsiteY8" fmla="*/ 78154 h 331514"/>
                <a:gd name="connsiteX9" fmla="*/ 17013 w 201960"/>
                <a:gd name="connsiteY9" fmla="*/ 41224 h 331514"/>
                <a:gd name="connsiteX10" fmla="*/ 0 w 201960"/>
                <a:gd name="connsiteY10" fmla="*/ 24048 h 331514"/>
                <a:gd name="connsiteX11" fmla="*/ 11340 w 201960"/>
                <a:gd name="connsiteY11" fmla="*/ 1719 h 331514"/>
                <a:gd name="connsiteX12" fmla="*/ 41309 w 201960"/>
                <a:gd name="connsiteY12" fmla="*/ 0 h 331514"/>
                <a:gd name="connsiteX13" fmla="*/ 98818 w 201960"/>
                <a:gd name="connsiteY13" fmla="*/ 36072 h 331514"/>
                <a:gd name="connsiteX14" fmla="*/ 127166 w 201960"/>
                <a:gd name="connsiteY14" fmla="*/ 35215 h 331514"/>
                <a:gd name="connsiteX15" fmla="*/ 130406 w 201960"/>
                <a:gd name="connsiteY15" fmla="*/ 49815 h 331514"/>
                <a:gd name="connsiteX16" fmla="*/ 140939 w 201960"/>
                <a:gd name="connsiteY16" fmla="*/ 49815 h 331514"/>
                <a:gd name="connsiteX17" fmla="*/ 137699 w 201960"/>
                <a:gd name="connsiteY17" fmla="*/ 76439 h 331514"/>
                <a:gd name="connsiteX18" fmla="*/ 119878 w 201960"/>
                <a:gd name="connsiteY18" fmla="*/ 89321 h 331514"/>
                <a:gd name="connsiteX19" fmla="*/ 127979 w 201960"/>
                <a:gd name="connsiteY19" fmla="*/ 109935 h 331514"/>
                <a:gd name="connsiteX20" fmla="*/ 140939 w 201960"/>
                <a:gd name="connsiteY20" fmla="*/ 126254 h 331514"/>
                <a:gd name="connsiteX21" fmla="*/ 140939 w 201960"/>
                <a:gd name="connsiteY21" fmla="*/ 153736 h 331514"/>
                <a:gd name="connsiteX22" fmla="*/ 162807 w 201960"/>
                <a:gd name="connsiteY22" fmla="*/ 163184 h 331514"/>
                <a:gd name="connsiteX23" fmla="*/ 190709 w 201960"/>
                <a:gd name="connsiteY23" fmla="*/ 175609 h 331514"/>
                <a:gd name="connsiteX24" fmla="*/ 201960 w 201960"/>
                <a:gd name="connsiteY24" fmla="*/ 189729 h 331514"/>
                <a:gd name="connsiteX25" fmla="*/ 196020 w 201960"/>
                <a:gd name="connsiteY25" fmla="*/ 225236 h 331514"/>
                <a:gd name="connsiteX26" fmla="*/ 201960 w 201960"/>
                <a:gd name="connsiteY26" fmla="*/ 238974 h 331514"/>
                <a:gd name="connsiteX27" fmla="*/ 188416 w 201960"/>
                <a:gd name="connsiteY27" fmla="*/ 247020 h 331514"/>
                <a:gd name="connsiteX28" fmla="*/ 191765 w 201960"/>
                <a:gd name="connsiteY28" fmla="*/ 275234 h 331514"/>
                <a:gd name="connsiteX29" fmla="*/ 180632 w 201960"/>
                <a:gd name="connsiteY29" fmla="*/ 304033 h 331514"/>
                <a:gd name="connsiteX30" fmla="*/ 156332 w 201960"/>
                <a:gd name="connsiteY30" fmla="*/ 330657 h 331514"/>
                <a:gd name="connsiteX31" fmla="*/ 131224 w 201960"/>
                <a:gd name="connsiteY31" fmla="*/ 331515 h 331514"/>
                <a:gd name="connsiteX32" fmla="*/ 119076 w 201960"/>
                <a:gd name="connsiteY32" fmla="*/ 321210 h 331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960" h="331514">
                  <a:moveTo>
                    <a:pt x="119076" y="321210"/>
                  </a:moveTo>
                  <a:lnTo>
                    <a:pt x="84247" y="297375"/>
                  </a:lnTo>
                  <a:lnTo>
                    <a:pt x="69260" y="273971"/>
                  </a:lnTo>
                  <a:lnTo>
                    <a:pt x="61562" y="240113"/>
                  </a:lnTo>
                  <a:lnTo>
                    <a:pt x="65609" y="203546"/>
                  </a:lnTo>
                  <a:lnTo>
                    <a:pt x="69256" y="161098"/>
                  </a:lnTo>
                  <a:lnTo>
                    <a:pt x="42929" y="146859"/>
                  </a:lnTo>
                  <a:lnTo>
                    <a:pt x="12148" y="105635"/>
                  </a:lnTo>
                  <a:lnTo>
                    <a:pt x="21060" y="78154"/>
                  </a:lnTo>
                  <a:lnTo>
                    <a:pt x="17013" y="41224"/>
                  </a:lnTo>
                  <a:lnTo>
                    <a:pt x="0" y="24048"/>
                  </a:lnTo>
                  <a:lnTo>
                    <a:pt x="11340" y="1719"/>
                  </a:lnTo>
                  <a:lnTo>
                    <a:pt x="41309" y="0"/>
                  </a:lnTo>
                  <a:lnTo>
                    <a:pt x="98818" y="36072"/>
                  </a:lnTo>
                  <a:lnTo>
                    <a:pt x="127166" y="35215"/>
                  </a:lnTo>
                  <a:lnTo>
                    <a:pt x="130406" y="49815"/>
                  </a:lnTo>
                  <a:lnTo>
                    <a:pt x="140939" y="49815"/>
                  </a:lnTo>
                  <a:lnTo>
                    <a:pt x="137699" y="76439"/>
                  </a:lnTo>
                  <a:lnTo>
                    <a:pt x="119878" y="89321"/>
                  </a:lnTo>
                  <a:lnTo>
                    <a:pt x="127979" y="109935"/>
                  </a:lnTo>
                  <a:lnTo>
                    <a:pt x="140939" y="126254"/>
                  </a:lnTo>
                  <a:lnTo>
                    <a:pt x="140939" y="153736"/>
                  </a:lnTo>
                  <a:lnTo>
                    <a:pt x="162807" y="163184"/>
                  </a:lnTo>
                  <a:lnTo>
                    <a:pt x="190709" y="175609"/>
                  </a:lnTo>
                  <a:lnTo>
                    <a:pt x="201960" y="189729"/>
                  </a:lnTo>
                  <a:lnTo>
                    <a:pt x="196020" y="225236"/>
                  </a:lnTo>
                  <a:lnTo>
                    <a:pt x="201960" y="238974"/>
                  </a:lnTo>
                  <a:lnTo>
                    <a:pt x="188416" y="247020"/>
                  </a:lnTo>
                  <a:lnTo>
                    <a:pt x="191765" y="275234"/>
                  </a:lnTo>
                  <a:lnTo>
                    <a:pt x="180632" y="304033"/>
                  </a:lnTo>
                  <a:lnTo>
                    <a:pt x="156332" y="330657"/>
                  </a:lnTo>
                  <a:lnTo>
                    <a:pt x="131224" y="331515"/>
                  </a:lnTo>
                  <a:lnTo>
                    <a:pt x="119076" y="321210"/>
                  </a:lnTo>
                  <a:close/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322217D-132C-40CE-99D2-4ABBAAB13B55}"/>
                </a:ext>
              </a:extLst>
            </p:cNvPr>
            <p:cNvSpPr/>
            <p:nvPr/>
          </p:nvSpPr>
          <p:spPr>
            <a:xfrm>
              <a:off x="4802585" y="3631182"/>
              <a:ext cx="695165" cy="860950"/>
            </a:xfrm>
            <a:custGeom>
              <a:avLst/>
              <a:gdLst>
                <a:gd name="connsiteX0" fmla="*/ 18019 w 350340"/>
                <a:gd name="connsiteY0" fmla="*/ 429143 h 433889"/>
                <a:gd name="connsiteX1" fmla="*/ 22785 w 350340"/>
                <a:gd name="connsiteY1" fmla="*/ 430094 h 433889"/>
                <a:gd name="connsiteX2" fmla="*/ 25619 w 350340"/>
                <a:gd name="connsiteY2" fmla="*/ 430094 h 433889"/>
                <a:gd name="connsiteX3" fmla="*/ 31316 w 350340"/>
                <a:gd name="connsiteY3" fmla="*/ 428192 h 433889"/>
                <a:gd name="connsiteX4" fmla="*/ 32282 w 350340"/>
                <a:gd name="connsiteY4" fmla="*/ 427241 h 433889"/>
                <a:gd name="connsiteX5" fmla="*/ 33213 w 350340"/>
                <a:gd name="connsiteY5" fmla="*/ 425348 h 433889"/>
                <a:gd name="connsiteX6" fmla="*/ 34180 w 350340"/>
                <a:gd name="connsiteY6" fmla="*/ 422495 h 433889"/>
                <a:gd name="connsiteX7" fmla="*/ 35111 w 350340"/>
                <a:gd name="connsiteY7" fmla="*/ 419646 h 433889"/>
                <a:gd name="connsiteX8" fmla="*/ 37008 w 350340"/>
                <a:gd name="connsiteY8" fmla="*/ 416797 h 433889"/>
                <a:gd name="connsiteX9" fmla="*/ 37008 w 350340"/>
                <a:gd name="connsiteY9" fmla="*/ 415851 h 433889"/>
                <a:gd name="connsiteX10" fmla="*/ 38906 w 350340"/>
                <a:gd name="connsiteY10" fmla="*/ 413953 h 433889"/>
                <a:gd name="connsiteX11" fmla="*/ 39877 w 350340"/>
                <a:gd name="connsiteY11" fmla="*/ 412051 h 433889"/>
                <a:gd name="connsiteX12" fmla="*/ 39877 w 350340"/>
                <a:gd name="connsiteY12" fmla="*/ 412051 h 433889"/>
                <a:gd name="connsiteX13" fmla="*/ 40808 w 350340"/>
                <a:gd name="connsiteY13" fmla="*/ 411105 h 433889"/>
                <a:gd name="connsiteX14" fmla="*/ 41774 w 350340"/>
                <a:gd name="connsiteY14" fmla="*/ 409207 h 433889"/>
                <a:gd name="connsiteX15" fmla="*/ 42706 w 350340"/>
                <a:gd name="connsiteY15" fmla="*/ 409207 h 433889"/>
                <a:gd name="connsiteX16" fmla="*/ 43677 w 350340"/>
                <a:gd name="connsiteY16" fmla="*/ 408251 h 433889"/>
                <a:gd name="connsiteX17" fmla="*/ 44608 w 350340"/>
                <a:gd name="connsiteY17" fmla="*/ 406358 h 433889"/>
                <a:gd name="connsiteX18" fmla="*/ 43677 w 350340"/>
                <a:gd name="connsiteY18" fmla="*/ 394012 h 433889"/>
                <a:gd name="connsiteX19" fmla="*/ 43677 w 350340"/>
                <a:gd name="connsiteY19" fmla="*/ 394012 h 433889"/>
                <a:gd name="connsiteX20" fmla="*/ 41774 w 350340"/>
                <a:gd name="connsiteY20" fmla="*/ 392115 h 433889"/>
                <a:gd name="connsiteX21" fmla="*/ 39877 w 350340"/>
                <a:gd name="connsiteY21" fmla="*/ 390217 h 433889"/>
                <a:gd name="connsiteX22" fmla="*/ 36082 w 350340"/>
                <a:gd name="connsiteY22" fmla="*/ 388315 h 433889"/>
                <a:gd name="connsiteX23" fmla="*/ 32282 w 350340"/>
                <a:gd name="connsiteY23" fmla="*/ 386418 h 433889"/>
                <a:gd name="connsiteX24" fmla="*/ 31316 w 350340"/>
                <a:gd name="connsiteY24" fmla="*/ 385466 h 433889"/>
                <a:gd name="connsiteX25" fmla="*/ 30384 w 350340"/>
                <a:gd name="connsiteY25" fmla="*/ 385466 h 433889"/>
                <a:gd name="connsiteX26" fmla="*/ 29414 w 350340"/>
                <a:gd name="connsiteY26" fmla="*/ 384515 h 433889"/>
                <a:gd name="connsiteX27" fmla="*/ 27516 w 350340"/>
                <a:gd name="connsiteY27" fmla="*/ 383569 h 433889"/>
                <a:gd name="connsiteX28" fmla="*/ 26585 w 350340"/>
                <a:gd name="connsiteY28" fmla="*/ 382623 h 433889"/>
                <a:gd name="connsiteX29" fmla="*/ 25619 w 350340"/>
                <a:gd name="connsiteY29" fmla="*/ 381666 h 433889"/>
                <a:gd name="connsiteX30" fmla="*/ 23721 w 350340"/>
                <a:gd name="connsiteY30" fmla="*/ 379769 h 433889"/>
                <a:gd name="connsiteX31" fmla="*/ 22785 w 350340"/>
                <a:gd name="connsiteY31" fmla="*/ 378823 h 433889"/>
                <a:gd name="connsiteX32" fmla="*/ 21819 w 350340"/>
                <a:gd name="connsiteY32" fmla="*/ 377871 h 433889"/>
                <a:gd name="connsiteX33" fmla="*/ 20887 w 350340"/>
                <a:gd name="connsiteY33" fmla="*/ 376920 h 433889"/>
                <a:gd name="connsiteX34" fmla="*/ 19921 w 350340"/>
                <a:gd name="connsiteY34" fmla="*/ 375974 h 433889"/>
                <a:gd name="connsiteX35" fmla="*/ 18019 w 350340"/>
                <a:gd name="connsiteY35" fmla="*/ 373125 h 433889"/>
                <a:gd name="connsiteX36" fmla="*/ 16126 w 350340"/>
                <a:gd name="connsiteY36" fmla="*/ 371228 h 433889"/>
                <a:gd name="connsiteX37" fmla="*/ 13292 w 350340"/>
                <a:gd name="connsiteY37" fmla="*/ 369325 h 433889"/>
                <a:gd name="connsiteX38" fmla="*/ 12326 w 350340"/>
                <a:gd name="connsiteY38" fmla="*/ 368379 h 433889"/>
                <a:gd name="connsiteX39" fmla="*/ 11390 w 350340"/>
                <a:gd name="connsiteY39" fmla="*/ 367428 h 433889"/>
                <a:gd name="connsiteX40" fmla="*/ 9497 w 350340"/>
                <a:gd name="connsiteY40" fmla="*/ 364579 h 433889"/>
                <a:gd name="connsiteX41" fmla="*/ 7595 w 350340"/>
                <a:gd name="connsiteY41" fmla="*/ 361730 h 433889"/>
                <a:gd name="connsiteX42" fmla="*/ 6629 w 350340"/>
                <a:gd name="connsiteY42" fmla="*/ 359833 h 433889"/>
                <a:gd name="connsiteX43" fmla="*/ 3795 w 350340"/>
                <a:gd name="connsiteY43" fmla="*/ 356033 h 433889"/>
                <a:gd name="connsiteX44" fmla="*/ 3795 w 350340"/>
                <a:gd name="connsiteY44" fmla="*/ 355087 h 433889"/>
                <a:gd name="connsiteX45" fmla="*/ 2829 w 350340"/>
                <a:gd name="connsiteY45" fmla="*/ 352238 h 433889"/>
                <a:gd name="connsiteX46" fmla="*/ 931 w 350340"/>
                <a:gd name="connsiteY46" fmla="*/ 346536 h 433889"/>
                <a:gd name="connsiteX47" fmla="*/ 931 w 350340"/>
                <a:gd name="connsiteY47" fmla="*/ 345589 h 433889"/>
                <a:gd name="connsiteX48" fmla="*/ 0 w 350340"/>
                <a:gd name="connsiteY48" fmla="*/ 342741 h 433889"/>
                <a:gd name="connsiteX49" fmla="*/ 0 w 350340"/>
                <a:gd name="connsiteY49" fmla="*/ 335146 h 433889"/>
                <a:gd name="connsiteX50" fmla="*/ 931 w 350340"/>
                <a:gd name="connsiteY50" fmla="*/ 331346 h 433889"/>
                <a:gd name="connsiteX51" fmla="*/ 1897 w 350340"/>
                <a:gd name="connsiteY51" fmla="*/ 330400 h 433889"/>
                <a:gd name="connsiteX52" fmla="*/ 4731 w 350340"/>
                <a:gd name="connsiteY52" fmla="*/ 328502 h 433889"/>
                <a:gd name="connsiteX53" fmla="*/ 4731 w 350340"/>
                <a:gd name="connsiteY53" fmla="*/ 328502 h 433889"/>
                <a:gd name="connsiteX54" fmla="*/ 9497 w 350340"/>
                <a:gd name="connsiteY54" fmla="*/ 328502 h 433889"/>
                <a:gd name="connsiteX55" fmla="*/ 11390 w 350340"/>
                <a:gd name="connsiteY55" fmla="*/ 329448 h 433889"/>
                <a:gd name="connsiteX56" fmla="*/ 13292 w 350340"/>
                <a:gd name="connsiteY56" fmla="*/ 330400 h 433889"/>
                <a:gd name="connsiteX57" fmla="*/ 16126 w 350340"/>
                <a:gd name="connsiteY57" fmla="*/ 331346 h 433889"/>
                <a:gd name="connsiteX58" fmla="*/ 23721 w 350340"/>
                <a:gd name="connsiteY58" fmla="*/ 334195 h 433889"/>
                <a:gd name="connsiteX59" fmla="*/ 35111 w 350340"/>
                <a:gd name="connsiteY59" fmla="*/ 336097 h 433889"/>
                <a:gd name="connsiteX60" fmla="*/ 38906 w 350340"/>
                <a:gd name="connsiteY60" fmla="*/ 337994 h 433889"/>
                <a:gd name="connsiteX61" fmla="*/ 44608 w 350340"/>
                <a:gd name="connsiteY61" fmla="*/ 339897 h 433889"/>
                <a:gd name="connsiteX62" fmla="*/ 48403 w 350340"/>
                <a:gd name="connsiteY62" fmla="*/ 340843 h 433889"/>
                <a:gd name="connsiteX63" fmla="*/ 59798 w 350340"/>
                <a:gd name="connsiteY63" fmla="*/ 341790 h 433889"/>
                <a:gd name="connsiteX64" fmla="*/ 63598 w 350340"/>
                <a:gd name="connsiteY64" fmla="*/ 338941 h 433889"/>
                <a:gd name="connsiteX65" fmla="*/ 64564 w 350340"/>
                <a:gd name="connsiteY65" fmla="*/ 337994 h 433889"/>
                <a:gd name="connsiteX66" fmla="*/ 65490 w 350340"/>
                <a:gd name="connsiteY66" fmla="*/ 336097 h 433889"/>
                <a:gd name="connsiteX67" fmla="*/ 66461 w 350340"/>
                <a:gd name="connsiteY67" fmla="*/ 336097 h 433889"/>
                <a:gd name="connsiteX68" fmla="*/ 68364 w 350340"/>
                <a:gd name="connsiteY68" fmla="*/ 334195 h 433889"/>
                <a:gd name="connsiteX69" fmla="*/ 69290 w 350340"/>
                <a:gd name="connsiteY69" fmla="*/ 333249 h 433889"/>
                <a:gd name="connsiteX70" fmla="*/ 70256 w 350340"/>
                <a:gd name="connsiteY70" fmla="*/ 332297 h 433889"/>
                <a:gd name="connsiteX71" fmla="*/ 71193 w 350340"/>
                <a:gd name="connsiteY71" fmla="*/ 330400 h 433889"/>
                <a:gd name="connsiteX72" fmla="*/ 70256 w 350340"/>
                <a:gd name="connsiteY72" fmla="*/ 310459 h 433889"/>
                <a:gd name="connsiteX73" fmla="*/ 69290 w 350340"/>
                <a:gd name="connsiteY73" fmla="*/ 307610 h 433889"/>
                <a:gd name="connsiteX74" fmla="*/ 68364 w 350340"/>
                <a:gd name="connsiteY74" fmla="*/ 305713 h 433889"/>
                <a:gd name="connsiteX75" fmla="*/ 63598 w 350340"/>
                <a:gd name="connsiteY75" fmla="*/ 302864 h 433889"/>
                <a:gd name="connsiteX76" fmla="*/ 61695 w 350340"/>
                <a:gd name="connsiteY76" fmla="*/ 301928 h 433889"/>
                <a:gd name="connsiteX77" fmla="*/ 59798 w 350340"/>
                <a:gd name="connsiteY77" fmla="*/ 300966 h 433889"/>
                <a:gd name="connsiteX78" fmla="*/ 58871 w 350340"/>
                <a:gd name="connsiteY78" fmla="*/ 300035 h 433889"/>
                <a:gd name="connsiteX79" fmla="*/ 57896 w 350340"/>
                <a:gd name="connsiteY79" fmla="*/ 299064 h 433889"/>
                <a:gd name="connsiteX80" fmla="*/ 56969 w 350340"/>
                <a:gd name="connsiteY80" fmla="*/ 298138 h 433889"/>
                <a:gd name="connsiteX81" fmla="*/ 47477 w 350340"/>
                <a:gd name="connsiteY81" fmla="*/ 294338 h 433889"/>
                <a:gd name="connsiteX82" fmla="*/ 46501 w 350340"/>
                <a:gd name="connsiteY82" fmla="*/ 294338 h 433889"/>
                <a:gd name="connsiteX83" fmla="*/ 44608 w 350340"/>
                <a:gd name="connsiteY83" fmla="*/ 293372 h 433889"/>
                <a:gd name="connsiteX84" fmla="*/ 42706 w 350340"/>
                <a:gd name="connsiteY84" fmla="*/ 292435 h 433889"/>
                <a:gd name="connsiteX85" fmla="*/ 40808 w 350340"/>
                <a:gd name="connsiteY85" fmla="*/ 290543 h 433889"/>
                <a:gd name="connsiteX86" fmla="*/ 37979 w 350340"/>
                <a:gd name="connsiteY86" fmla="*/ 289572 h 433889"/>
                <a:gd name="connsiteX87" fmla="*/ 36082 w 350340"/>
                <a:gd name="connsiteY87" fmla="*/ 288640 h 433889"/>
                <a:gd name="connsiteX88" fmla="*/ 34180 w 350340"/>
                <a:gd name="connsiteY88" fmla="*/ 286743 h 433889"/>
                <a:gd name="connsiteX89" fmla="*/ 32282 w 350340"/>
                <a:gd name="connsiteY89" fmla="*/ 284840 h 433889"/>
                <a:gd name="connsiteX90" fmla="*/ 32282 w 350340"/>
                <a:gd name="connsiteY90" fmla="*/ 282943 h 433889"/>
                <a:gd name="connsiteX91" fmla="*/ 31316 w 350340"/>
                <a:gd name="connsiteY91" fmla="*/ 281977 h 433889"/>
                <a:gd name="connsiteX92" fmla="*/ 29414 w 350340"/>
                <a:gd name="connsiteY92" fmla="*/ 278182 h 433889"/>
                <a:gd name="connsiteX93" fmla="*/ 28487 w 350340"/>
                <a:gd name="connsiteY93" fmla="*/ 273441 h 433889"/>
                <a:gd name="connsiteX94" fmla="*/ 28487 w 350340"/>
                <a:gd name="connsiteY94" fmla="*/ 272479 h 433889"/>
                <a:gd name="connsiteX95" fmla="*/ 29414 w 350340"/>
                <a:gd name="connsiteY95" fmla="*/ 268684 h 433889"/>
                <a:gd name="connsiteX96" fmla="*/ 30384 w 350340"/>
                <a:gd name="connsiteY96" fmla="*/ 266787 h 433889"/>
                <a:gd name="connsiteX97" fmla="*/ 31316 w 350340"/>
                <a:gd name="connsiteY97" fmla="*/ 266787 h 433889"/>
                <a:gd name="connsiteX98" fmla="*/ 32282 w 350340"/>
                <a:gd name="connsiteY98" fmla="*/ 264885 h 433889"/>
                <a:gd name="connsiteX99" fmla="*/ 33213 w 350340"/>
                <a:gd name="connsiteY99" fmla="*/ 263953 h 433889"/>
                <a:gd name="connsiteX100" fmla="*/ 35111 w 350340"/>
                <a:gd name="connsiteY100" fmla="*/ 261085 h 433889"/>
                <a:gd name="connsiteX101" fmla="*/ 36082 w 350340"/>
                <a:gd name="connsiteY101" fmla="*/ 260158 h 433889"/>
                <a:gd name="connsiteX102" fmla="*/ 37979 w 350340"/>
                <a:gd name="connsiteY102" fmla="*/ 256358 h 433889"/>
                <a:gd name="connsiteX103" fmla="*/ 38906 w 350340"/>
                <a:gd name="connsiteY103" fmla="*/ 255392 h 433889"/>
                <a:gd name="connsiteX104" fmla="*/ 41774 w 350340"/>
                <a:gd name="connsiteY104" fmla="*/ 248763 h 433889"/>
                <a:gd name="connsiteX105" fmla="*/ 42706 w 350340"/>
                <a:gd name="connsiteY105" fmla="*/ 246861 h 433889"/>
                <a:gd name="connsiteX106" fmla="*/ 43677 w 350340"/>
                <a:gd name="connsiteY106" fmla="*/ 243066 h 433889"/>
                <a:gd name="connsiteX107" fmla="*/ 44608 w 350340"/>
                <a:gd name="connsiteY107" fmla="*/ 240207 h 433889"/>
                <a:gd name="connsiteX108" fmla="*/ 45574 w 350340"/>
                <a:gd name="connsiteY108" fmla="*/ 236402 h 433889"/>
                <a:gd name="connsiteX109" fmla="*/ 46501 w 350340"/>
                <a:gd name="connsiteY109" fmla="*/ 235466 h 433889"/>
                <a:gd name="connsiteX110" fmla="*/ 47477 w 350340"/>
                <a:gd name="connsiteY110" fmla="*/ 232603 h 433889"/>
                <a:gd name="connsiteX111" fmla="*/ 49374 w 350340"/>
                <a:gd name="connsiteY111" fmla="*/ 230705 h 433889"/>
                <a:gd name="connsiteX112" fmla="*/ 50301 w 350340"/>
                <a:gd name="connsiteY112" fmla="*/ 229774 h 433889"/>
                <a:gd name="connsiteX113" fmla="*/ 51267 w 350340"/>
                <a:gd name="connsiteY113" fmla="*/ 228807 h 433889"/>
                <a:gd name="connsiteX114" fmla="*/ 52203 w 350340"/>
                <a:gd name="connsiteY114" fmla="*/ 227876 h 433889"/>
                <a:gd name="connsiteX115" fmla="*/ 54101 w 350340"/>
                <a:gd name="connsiteY115" fmla="*/ 225008 h 433889"/>
                <a:gd name="connsiteX116" fmla="*/ 55998 w 350340"/>
                <a:gd name="connsiteY116" fmla="*/ 223105 h 433889"/>
                <a:gd name="connsiteX117" fmla="*/ 56969 w 350340"/>
                <a:gd name="connsiteY117" fmla="*/ 222179 h 433889"/>
                <a:gd name="connsiteX118" fmla="*/ 56969 w 350340"/>
                <a:gd name="connsiteY118" fmla="*/ 221213 h 433889"/>
                <a:gd name="connsiteX119" fmla="*/ 70256 w 350340"/>
                <a:gd name="connsiteY119" fmla="*/ 220281 h 433889"/>
                <a:gd name="connsiteX120" fmla="*/ 83554 w 350340"/>
                <a:gd name="connsiteY120" fmla="*/ 220281 h 433889"/>
                <a:gd name="connsiteX121" fmla="*/ 94948 w 350340"/>
                <a:gd name="connsiteY121" fmla="*/ 220281 h 433889"/>
                <a:gd name="connsiteX122" fmla="*/ 100641 w 350340"/>
                <a:gd name="connsiteY122" fmla="*/ 220281 h 433889"/>
                <a:gd name="connsiteX123" fmla="*/ 102543 w 350340"/>
                <a:gd name="connsiteY123" fmla="*/ 219310 h 433889"/>
                <a:gd name="connsiteX124" fmla="*/ 106343 w 350340"/>
                <a:gd name="connsiteY124" fmla="*/ 215510 h 433889"/>
                <a:gd name="connsiteX125" fmla="*/ 109172 w 350340"/>
                <a:gd name="connsiteY125" fmla="*/ 211720 h 433889"/>
                <a:gd name="connsiteX126" fmla="*/ 109172 w 350340"/>
                <a:gd name="connsiteY126" fmla="*/ 210784 h 433889"/>
                <a:gd name="connsiteX127" fmla="*/ 109172 w 350340"/>
                <a:gd name="connsiteY127" fmla="*/ 204121 h 433889"/>
                <a:gd name="connsiteX128" fmla="*/ 108236 w 350340"/>
                <a:gd name="connsiteY128" fmla="*/ 203189 h 433889"/>
                <a:gd name="connsiteX129" fmla="*/ 103470 w 350340"/>
                <a:gd name="connsiteY129" fmla="*/ 197492 h 433889"/>
                <a:gd name="connsiteX130" fmla="*/ 103470 w 350340"/>
                <a:gd name="connsiteY130" fmla="*/ 197492 h 433889"/>
                <a:gd name="connsiteX131" fmla="*/ 101577 w 350340"/>
                <a:gd name="connsiteY131" fmla="*/ 194623 h 433889"/>
                <a:gd name="connsiteX132" fmla="*/ 97777 w 350340"/>
                <a:gd name="connsiteY132" fmla="*/ 191794 h 433889"/>
                <a:gd name="connsiteX133" fmla="*/ 96846 w 350340"/>
                <a:gd name="connsiteY133" fmla="*/ 191794 h 433889"/>
                <a:gd name="connsiteX134" fmla="*/ 95875 w 350340"/>
                <a:gd name="connsiteY134" fmla="*/ 189897 h 433889"/>
                <a:gd name="connsiteX135" fmla="*/ 93046 w 350340"/>
                <a:gd name="connsiteY135" fmla="*/ 187994 h 433889"/>
                <a:gd name="connsiteX136" fmla="*/ 93046 w 350340"/>
                <a:gd name="connsiteY136" fmla="*/ 187048 h 433889"/>
                <a:gd name="connsiteX137" fmla="*/ 89246 w 350340"/>
                <a:gd name="connsiteY137" fmla="*/ 185146 h 433889"/>
                <a:gd name="connsiteX138" fmla="*/ 80685 w 350340"/>
                <a:gd name="connsiteY138" fmla="*/ 182302 h 433889"/>
                <a:gd name="connsiteX139" fmla="*/ 77856 w 350340"/>
                <a:gd name="connsiteY139" fmla="*/ 181351 h 433889"/>
                <a:gd name="connsiteX140" fmla="*/ 73090 w 350340"/>
                <a:gd name="connsiteY140" fmla="*/ 180399 h 433889"/>
                <a:gd name="connsiteX141" fmla="*/ 59798 w 350340"/>
                <a:gd name="connsiteY141" fmla="*/ 175653 h 433889"/>
                <a:gd name="connsiteX142" fmla="*/ 50301 w 350340"/>
                <a:gd name="connsiteY142" fmla="*/ 176604 h 433889"/>
                <a:gd name="connsiteX143" fmla="*/ 39877 w 350340"/>
                <a:gd name="connsiteY143" fmla="*/ 177551 h 433889"/>
                <a:gd name="connsiteX144" fmla="*/ 28487 w 350340"/>
                <a:gd name="connsiteY144" fmla="*/ 170907 h 433889"/>
                <a:gd name="connsiteX145" fmla="*/ 28487 w 350340"/>
                <a:gd name="connsiteY145" fmla="*/ 169005 h 433889"/>
                <a:gd name="connsiteX146" fmla="*/ 27516 w 350340"/>
                <a:gd name="connsiteY146" fmla="*/ 160464 h 433889"/>
                <a:gd name="connsiteX147" fmla="*/ 28487 w 350340"/>
                <a:gd name="connsiteY147" fmla="*/ 155717 h 433889"/>
                <a:gd name="connsiteX148" fmla="*/ 29414 w 350340"/>
                <a:gd name="connsiteY148" fmla="*/ 152869 h 433889"/>
                <a:gd name="connsiteX149" fmla="*/ 30384 w 350340"/>
                <a:gd name="connsiteY149" fmla="*/ 150971 h 433889"/>
                <a:gd name="connsiteX150" fmla="*/ 31316 w 350340"/>
                <a:gd name="connsiteY150" fmla="*/ 150015 h 433889"/>
                <a:gd name="connsiteX151" fmla="*/ 32282 w 350340"/>
                <a:gd name="connsiteY151" fmla="*/ 146220 h 433889"/>
                <a:gd name="connsiteX152" fmla="*/ 36082 w 350340"/>
                <a:gd name="connsiteY152" fmla="*/ 142420 h 433889"/>
                <a:gd name="connsiteX153" fmla="*/ 38906 w 350340"/>
                <a:gd name="connsiteY153" fmla="*/ 139576 h 433889"/>
                <a:gd name="connsiteX154" fmla="*/ 39877 w 350340"/>
                <a:gd name="connsiteY154" fmla="*/ 138625 h 433889"/>
                <a:gd name="connsiteX155" fmla="*/ 55998 w 350340"/>
                <a:gd name="connsiteY155" fmla="*/ 101597 h 433889"/>
                <a:gd name="connsiteX156" fmla="*/ 58871 w 350340"/>
                <a:gd name="connsiteY156" fmla="*/ 100646 h 433889"/>
                <a:gd name="connsiteX157" fmla="*/ 59798 w 350340"/>
                <a:gd name="connsiteY157" fmla="*/ 96851 h 433889"/>
                <a:gd name="connsiteX158" fmla="*/ 60764 w 350340"/>
                <a:gd name="connsiteY158" fmla="*/ 94002 h 433889"/>
                <a:gd name="connsiteX159" fmla="*/ 66461 w 350340"/>
                <a:gd name="connsiteY159" fmla="*/ 92100 h 433889"/>
                <a:gd name="connsiteX160" fmla="*/ 70256 w 350340"/>
                <a:gd name="connsiteY160" fmla="*/ 91153 h 433889"/>
                <a:gd name="connsiteX161" fmla="*/ 72159 w 350340"/>
                <a:gd name="connsiteY161" fmla="*/ 90202 h 433889"/>
                <a:gd name="connsiteX162" fmla="*/ 76885 w 350340"/>
                <a:gd name="connsiteY162" fmla="*/ 87354 h 433889"/>
                <a:gd name="connsiteX163" fmla="*/ 79754 w 350340"/>
                <a:gd name="connsiteY163" fmla="*/ 87354 h 433889"/>
                <a:gd name="connsiteX164" fmla="*/ 86383 w 350340"/>
                <a:gd name="connsiteY164" fmla="*/ 79759 h 433889"/>
                <a:gd name="connsiteX165" fmla="*/ 88280 w 350340"/>
                <a:gd name="connsiteY165" fmla="*/ 81661 h 433889"/>
                <a:gd name="connsiteX166" fmla="*/ 89246 w 350340"/>
                <a:gd name="connsiteY166" fmla="*/ 82607 h 433889"/>
                <a:gd name="connsiteX167" fmla="*/ 94948 w 350340"/>
                <a:gd name="connsiteY167" fmla="*/ 83554 h 433889"/>
                <a:gd name="connsiteX168" fmla="*/ 103470 w 350340"/>
                <a:gd name="connsiteY168" fmla="*/ 87354 h 433889"/>
                <a:gd name="connsiteX169" fmla="*/ 103470 w 350340"/>
                <a:gd name="connsiteY169" fmla="*/ 95904 h 433889"/>
                <a:gd name="connsiteX170" fmla="*/ 102543 w 350340"/>
                <a:gd name="connsiteY170" fmla="*/ 96851 h 433889"/>
                <a:gd name="connsiteX171" fmla="*/ 94948 w 350340"/>
                <a:gd name="connsiteY171" fmla="*/ 114889 h 433889"/>
                <a:gd name="connsiteX172" fmla="*/ 95875 w 350340"/>
                <a:gd name="connsiteY172" fmla="*/ 115836 h 433889"/>
                <a:gd name="connsiteX173" fmla="*/ 96846 w 350340"/>
                <a:gd name="connsiteY173" fmla="*/ 117738 h 433889"/>
                <a:gd name="connsiteX174" fmla="*/ 96846 w 350340"/>
                <a:gd name="connsiteY174" fmla="*/ 118689 h 433889"/>
                <a:gd name="connsiteX175" fmla="*/ 96846 w 350340"/>
                <a:gd name="connsiteY175" fmla="*/ 119640 h 433889"/>
                <a:gd name="connsiteX176" fmla="*/ 99675 w 350340"/>
                <a:gd name="connsiteY176" fmla="*/ 126279 h 433889"/>
                <a:gd name="connsiteX177" fmla="*/ 100641 w 350340"/>
                <a:gd name="connsiteY177" fmla="*/ 127230 h 433889"/>
                <a:gd name="connsiteX178" fmla="*/ 102543 w 350340"/>
                <a:gd name="connsiteY178" fmla="*/ 128182 h 433889"/>
                <a:gd name="connsiteX179" fmla="*/ 104441 w 350340"/>
                <a:gd name="connsiteY179" fmla="*/ 128182 h 433889"/>
                <a:gd name="connsiteX180" fmla="*/ 107270 w 350340"/>
                <a:gd name="connsiteY180" fmla="*/ 126279 h 433889"/>
                <a:gd name="connsiteX181" fmla="*/ 108236 w 350340"/>
                <a:gd name="connsiteY181" fmla="*/ 127230 h 433889"/>
                <a:gd name="connsiteX182" fmla="*/ 111070 w 350340"/>
                <a:gd name="connsiteY182" fmla="*/ 129133 h 433889"/>
                <a:gd name="connsiteX183" fmla="*/ 116767 w 350340"/>
                <a:gd name="connsiteY183" fmla="*/ 126279 h 433889"/>
                <a:gd name="connsiteX184" fmla="*/ 117733 w 350340"/>
                <a:gd name="connsiteY184" fmla="*/ 127230 h 433889"/>
                <a:gd name="connsiteX185" fmla="*/ 121533 w 350340"/>
                <a:gd name="connsiteY185" fmla="*/ 133879 h 433889"/>
                <a:gd name="connsiteX186" fmla="*/ 125338 w 350340"/>
                <a:gd name="connsiteY186" fmla="*/ 137674 h 433889"/>
                <a:gd name="connsiteX187" fmla="*/ 128162 w 350340"/>
                <a:gd name="connsiteY187" fmla="*/ 135777 h 433889"/>
                <a:gd name="connsiteX188" fmla="*/ 129128 w 350340"/>
                <a:gd name="connsiteY188" fmla="*/ 134825 h 433889"/>
                <a:gd name="connsiteX189" fmla="*/ 129128 w 350340"/>
                <a:gd name="connsiteY189" fmla="*/ 129133 h 433889"/>
                <a:gd name="connsiteX190" fmla="*/ 158541 w 350340"/>
                <a:gd name="connsiteY190" fmla="*/ 43682 h 433889"/>
                <a:gd name="connsiteX191" fmla="*/ 161370 w 350340"/>
                <a:gd name="connsiteY191" fmla="*/ 47477 h 433889"/>
                <a:gd name="connsiteX192" fmla="*/ 162336 w 350340"/>
                <a:gd name="connsiteY192" fmla="*/ 49379 h 433889"/>
                <a:gd name="connsiteX193" fmla="*/ 164239 w 350340"/>
                <a:gd name="connsiteY193" fmla="*/ 55071 h 433889"/>
                <a:gd name="connsiteX194" fmla="*/ 167068 w 350340"/>
                <a:gd name="connsiteY194" fmla="*/ 57940 h 433889"/>
                <a:gd name="connsiteX195" fmla="*/ 168965 w 350340"/>
                <a:gd name="connsiteY195" fmla="*/ 56974 h 433889"/>
                <a:gd name="connsiteX196" fmla="*/ 176560 w 350340"/>
                <a:gd name="connsiteY196" fmla="*/ 46545 h 433889"/>
                <a:gd name="connsiteX197" fmla="*/ 185126 w 350340"/>
                <a:gd name="connsiteY197" fmla="*/ 40848 h 433889"/>
                <a:gd name="connsiteX198" fmla="*/ 192721 w 350340"/>
                <a:gd name="connsiteY198" fmla="*/ 40848 h 433889"/>
                <a:gd name="connsiteX199" fmla="*/ 194623 w 350340"/>
                <a:gd name="connsiteY199" fmla="*/ 40848 h 433889"/>
                <a:gd name="connsiteX200" fmla="*/ 211711 w 350340"/>
                <a:gd name="connsiteY200" fmla="*/ 31351 h 433889"/>
                <a:gd name="connsiteX201" fmla="*/ 237329 w 350340"/>
                <a:gd name="connsiteY201" fmla="*/ 7595 h 433889"/>
                <a:gd name="connsiteX202" fmla="*/ 251587 w 350340"/>
                <a:gd name="connsiteY202" fmla="*/ 7595 h 433889"/>
                <a:gd name="connsiteX203" fmla="*/ 253490 w 350340"/>
                <a:gd name="connsiteY203" fmla="*/ 7595 h 433889"/>
                <a:gd name="connsiteX204" fmla="*/ 286703 w 350340"/>
                <a:gd name="connsiteY204" fmla="*/ 0 h 433889"/>
                <a:gd name="connsiteX205" fmla="*/ 291469 w 350340"/>
                <a:gd name="connsiteY205" fmla="*/ 0 h 433889"/>
                <a:gd name="connsiteX206" fmla="*/ 291469 w 350340"/>
                <a:gd name="connsiteY206" fmla="*/ 966 h 433889"/>
                <a:gd name="connsiteX207" fmla="*/ 294298 w 350340"/>
                <a:gd name="connsiteY207" fmla="*/ 3805 h 433889"/>
                <a:gd name="connsiteX208" fmla="*/ 297162 w 350340"/>
                <a:gd name="connsiteY208" fmla="*/ 3805 h 433889"/>
                <a:gd name="connsiteX209" fmla="*/ 301893 w 350340"/>
                <a:gd name="connsiteY209" fmla="*/ 5702 h 433889"/>
                <a:gd name="connsiteX210" fmla="*/ 303790 w 350340"/>
                <a:gd name="connsiteY210" fmla="*/ 5702 h 433889"/>
                <a:gd name="connsiteX211" fmla="*/ 307590 w 350340"/>
                <a:gd name="connsiteY211" fmla="*/ 6668 h 433889"/>
                <a:gd name="connsiteX212" fmla="*/ 308556 w 350340"/>
                <a:gd name="connsiteY212" fmla="*/ 6668 h 433889"/>
                <a:gd name="connsiteX213" fmla="*/ 310459 w 350340"/>
                <a:gd name="connsiteY213" fmla="*/ 6668 h 433889"/>
                <a:gd name="connsiteX214" fmla="*/ 312361 w 350340"/>
                <a:gd name="connsiteY214" fmla="*/ 7595 h 433889"/>
                <a:gd name="connsiteX215" fmla="*/ 314254 w 350340"/>
                <a:gd name="connsiteY215" fmla="*/ 8566 h 433889"/>
                <a:gd name="connsiteX216" fmla="*/ 321854 w 350340"/>
                <a:gd name="connsiteY216" fmla="*/ 29453 h 433889"/>
                <a:gd name="connsiteX217" fmla="*/ 325649 w 350340"/>
                <a:gd name="connsiteY217" fmla="*/ 34189 h 433889"/>
                <a:gd name="connsiteX218" fmla="*/ 332272 w 350340"/>
                <a:gd name="connsiteY218" fmla="*/ 41784 h 433889"/>
                <a:gd name="connsiteX219" fmla="*/ 334175 w 350340"/>
                <a:gd name="connsiteY219" fmla="*/ 46545 h 433889"/>
                <a:gd name="connsiteX220" fmla="*/ 331346 w 350340"/>
                <a:gd name="connsiteY220" fmla="*/ 79759 h 433889"/>
                <a:gd name="connsiteX221" fmla="*/ 328468 w 350340"/>
                <a:gd name="connsiteY221" fmla="*/ 88305 h 433889"/>
                <a:gd name="connsiteX222" fmla="*/ 343667 w 350340"/>
                <a:gd name="connsiteY222" fmla="*/ 103499 h 433889"/>
                <a:gd name="connsiteX223" fmla="*/ 344633 w 350340"/>
                <a:gd name="connsiteY223" fmla="*/ 104446 h 433889"/>
                <a:gd name="connsiteX224" fmla="*/ 345570 w 350340"/>
                <a:gd name="connsiteY224" fmla="*/ 106343 h 433889"/>
                <a:gd name="connsiteX225" fmla="*/ 347462 w 350340"/>
                <a:gd name="connsiteY225" fmla="*/ 111094 h 433889"/>
                <a:gd name="connsiteX226" fmla="*/ 346536 w 350340"/>
                <a:gd name="connsiteY226" fmla="*/ 125333 h 433889"/>
                <a:gd name="connsiteX227" fmla="*/ 347462 w 350340"/>
                <a:gd name="connsiteY227" fmla="*/ 128182 h 433889"/>
                <a:gd name="connsiteX228" fmla="*/ 348433 w 350340"/>
                <a:gd name="connsiteY228" fmla="*/ 131025 h 433889"/>
                <a:gd name="connsiteX229" fmla="*/ 350341 w 350340"/>
                <a:gd name="connsiteY229" fmla="*/ 135777 h 433889"/>
                <a:gd name="connsiteX230" fmla="*/ 348433 w 350340"/>
                <a:gd name="connsiteY230" fmla="*/ 138625 h 433889"/>
                <a:gd name="connsiteX231" fmla="*/ 348433 w 350340"/>
                <a:gd name="connsiteY231" fmla="*/ 146220 h 433889"/>
                <a:gd name="connsiteX232" fmla="*/ 349365 w 350340"/>
                <a:gd name="connsiteY232" fmla="*/ 154766 h 433889"/>
                <a:gd name="connsiteX233" fmla="*/ 346536 w 350340"/>
                <a:gd name="connsiteY233" fmla="*/ 156664 h 433889"/>
                <a:gd name="connsiteX234" fmla="*/ 343667 w 350340"/>
                <a:gd name="connsiteY234" fmla="*/ 157615 h 433889"/>
                <a:gd name="connsiteX235" fmla="*/ 333244 w 350340"/>
                <a:gd name="connsiteY235" fmla="*/ 169005 h 433889"/>
                <a:gd name="connsiteX236" fmla="*/ 330375 w 350340"/>
                <a:gd name="connsiteY236" fmla="*/ 171858 h 433889"/>
                <a:gd name="connsiteX237" fmla="*/ 327546 w 350340"/>
                <a:gd name="connsiteY237" fmla="*/ 170907 h 433889"/>
                <a:gd name="connsiteX238" fmla="*/ 325649 w 350340"/>
                <a:gd name="connsiteY238" fmla="*/ 170907 h 433889"/>
                <a:gd name="connsiteX239" fmla="*/ 319951 w 350340"/>
                <a:gd name="connsiteY239" fmla="*/ 165210 h 433889"/>
                <a:gd name="connsiteX240" fmla="*/ 318980 w 350340"/>
                <a:gd name="connsiteY240" fmla="*/ 169961 h 433889"/>
                <a:gd name="connsiteX241" fmla="*/ 318054 w 350340"/>
                <a:gd name="connsiteY241" fmla="*/ 170907 h 433889"/>
                <a:gd name="connsiteX242" fmla="*/ 318980 w 350340"/>
                <a:gd name="connsiteY242" fmla="*/ 172805 h 433889"/>
                <a:gd name="connsiteX243" fmla="*/ 309488 w 350340"/>
                <a:gd name="connsiteY243" fmla="*/ 192731 h 433889"/>
                <a:gd name="connsiteX244" fmla="*/ 306659 w 350340"/>
                <a:gd name="connsiteY244" fmla="*/ 195594 h 433889"/>
                <a:gd name="connsiteX245" fmla="*/ 297162 w 350340"/>
                <a:gd name="connsiteY245" fmla="*/ 231671 h 433889"/>
                <a:gd name="connsiteX246" fmla="*/ 288601 w 350340"/>
                <a:gd name="connsiteY246" fmla="*/ 234500 h 433889"/>
                <a:gd name="connsiteX247" fmla="*/ 282903 w 350340"/>
                <a:gd name="connsiteY247" fmla="*/ 239266 h 433889"/>
                <a:gd name="connsiteX248" fmla="*/ 291469 w 350340"/>
                <a:gd name="connsiteY248" fmla="*/ 264885 h 433889"/>
                <a:gd name="connsiteX249" fmla="*/ 292396 w 350340"/>
                <a:gd name="connsiteY249" fmla="*/ 268684 h 433889"/>
                <a:gd name="connsiteX250" fmla="*/ 293367 w 350340"/>
                <a:gd name="connsiteY250" fmla="*/ 283874 h 433889"/>
                <a:gd name="connsiteX251" fmla="*/ 293367 w 350340"/>
                <a:gd name="connsiteY251" fmla="*/ 286743 h 433889"/>
                <a:gd name="connsiteX252" fmla="*/ 289567 w 350340"/>
                <a:gd name="connsiteY252" fmla="*/ 292435 h 433889"/>
                <a:gd name="connsiteX253" fmla="*/ 291469 w 350340"/>
                <a:gd name="connsiteY253" fmla="*/ 293372 h 433889"/>
                <a:gd name="connsiteX254" fmla="*/ 289567 w 350340"/>
                <a:gd name="connsiteY254" fmla="*/ 300966 h 433889"/>
                <a:gd name="connsiteX255" fmla="*/ 286703 w 350340"/>
                <a:gd name="connsiteY255" fmla="*/ 302864 h 433889"/>
                <a:gd name="connsiteX256" fmla="*/ 285767 w 350340"/>
                <a:gd name="connsiteY256" fmla="*/ 303830 h 433889"/>
                <a:gd name="connsiteX257" fmla="*/ 262011 w 350340"/>
                <a:gd name="connsiteY257" fmla="*/ 314259 h 433889"/>
                <a:gd name="connsiteX258" fmla="*/ 261085 w 350340"/>
                <a:gd name="connsiteY258" fmla="*/ 316156 h 433889"/>
                <a:gd name="connsiteX259" fmla="*/ 260119 w 350340"/>
                <a:gd name="connsiteY259" fmla="*/ 317108 h 433889"/>
                <a:gd name="connsiteX260" fmla="*/ 254416 w 350340"/>
                <a:gd name="connsiteY260" fmla="*/ 320907 h 433889"/>
                <a:gd name="connsiteX261" fmla="*/ 252519 w 350340"/>
                <a:gd name="connsiteY261" fmla="*/ 323751 h 433889"/>
                <a:gd name="connsiteX262" fmla="*/ 251587 w 350340"/>
                <a:gd name="connsiteY262" fmla="*/ 324702 h 433889"/>
                <a:gd name="connsiteX263" fmla="*/ 248724 w 350340"/>
                <a:gd name="connsiteY263" fmla="*/ 325654 h 433889"/>
                <a:gd name="connsiteX264" fmla="*/ 243992 w 350340"/>
                <a:gd name="connsiteY264" fmla="*/ 325654 h 433889"/>
                <a:gd name="connsiteX265" fmla="*/ 232603 w 350340"/>
                <a:gd name="connsiteY265" fmla="*/ 328502 h 433889"/>
                <a:gd name="connsiteX266" fmla="*/ 228803 w 350340"/>
                <a:gd name="connsiteY266" fmla="*/ 324702 h 433889"/>
                <a:gd name="connsiteX267" fmla="*/ 226900 w 350340"/>
                <a:gd name="connsiteY267" fmla="*/ 310459 h 433889"/>
                <a:gd name="connsiteX268" fmla="*/ 224032 w 350340"/>
                <a:gd name="connsiteY268" fmla="*/ 302864 h 433889"/>
                <a:gd name="connsiteX269" fmla="*/ 225008 w 350340"/>
                <a:gd name="connsiteY269" fmla="*/ 301928 h 433889"/>
                <a:gd name="connsiteX270" fmla="*/ 224032 w 350340"/>
                <a:gd name="connsiteY270" fmla="*/ 292435 h 433889"/>
                <a:gd name="connsiteX271" fmla="*/ 213613 w 350340"/>
                <a:gd name="connsiteY271" fmla="*/ 294338 h 433889"/>
                <a:gd name="connsiteX272" fmla="*/ 206944 w 350340"/>
                <a:gd name="connsiteY272" fmla="*/ 297171 h 433889"/>
                <a:gd name="connsiteX273" fmla="*/ 195550 w 350340"/>
                <a:gd name="connsiteY273" fmla="*/ 293372 h 433889"/>
                <a:gd name="connsiteX274" fmla="*/ 194623 w 350340"/>
                <a:gd name="connsiteY274" fmla="*/ 293372 h 433889"/>
                <a:gd name="connsiteX275" fmla="*/ 190823 w 350340"/>
                <a:gd name="connsiteY275" fmla="*/ 295269 h 433889"/>
                <a:gd name="connsiteX276" fmla="*/ 170868 w 350340"/>
                <a:gd name="connsiteY276" fmla="*/ 307610 h 433889"/>
                <a:gd name="connsiteX277" fmla="*/ 167068 w 350340"/>
                <a:gd name="connsiteY277" fmla="*/ 310459 h 433889"/>
                <a:gd name="connsiteX278" fmla="*/ 154741 w 350340"/>
                <a:gd name="connsiteY278" fmla="*/ 318054 h 433889"/>
                <a:gd name="connsiteX279" fmla="*/ 153775 w 350340"/>
                <a:gd name="connsiteY279" fmla="*/ 324702 h 433889"/>
                <a:gd name="connsiteX280" fmla="*/ 154741 w 350340"/>
                <a:gd name="connsiteY280" fmla="*/ 326600 h 433889"/>
                <a:gd name="connsiteX281" fmla="*/ 155683 w 350340"/>
                <a:gd name="connsiteY281" fmla="*/ 332297 h 433889"/>
                <a:gd name="connsiteX282" fmla="*/ 155683 w 350340"/>
                <a:gd name="connsiteY282" fmla="*/ 336097 h 433889"/>
                <a:gd name="connsiteX283" fmla="*/ 156644 w 350340"/>
                <a:gd name="connsiteY283" fmla="*/ 337994 h 433889"/>
                <a:gd name="connsiteX284" fmla="*/ 156644 w 350340"/>
                <a:gd name="connsiteY284" fmla="*/ 338941 h 433889"/>
                <a:gd name="connsiteX285" fmla="*/ 157570 w 350340"/>
                <a:gd name="connsiteY285" fmla="*/ 340843 h 433889"/>
                <a:gd name="connsiteX286" fmla="*/ 149049 w 350340"/>
                <a:gd name="connsiteY286" fmla="*/ 353184 h 433889"/>
                <a:gd name="connsiteX287" fmla="*/ 146181 w 350340"/>
                <a:gd name="connsiteY287" fmla="*/ 355087 h 433889"/>
                <a:gd name="connsiteX288" fmla="*/ 144323 w 350340"/>
                <a:gd name="connsiteY288" fmla="*/ 356033 h 433889"/>
                <a:gd name="connsiteX289" fmla="*/ 136723 w 350340"/>
                <a:gd name="connsiteY289" fmla="*/ 360779 h 433889"/>
                <a:gd name="connsiteX290" fmla="*/ 135752 w 350340"/>
                <a:gd name="connsiteY290" fmla="*/ 372174 h 433889"/>
                <a:gd name="connsiteX291" fmla="*/ 135752 w 350340"/>
                <a:gd name="connsiteY291" fmla="*/ 374072 h 433889"/>
                <a:gd name="connsiteX292" fmla="*/ 135752 w 350340"/>
                <a:gd name="connsiteY292" fmla="*/ 375023 h 433889"/>
                <a:gd name="connsiteX293" fmla="*/ 136723 w 350340"/>
                <a:gd name="connsiteY293" fmla="*/ 381666 h 433889"/>
                <a:gd name="connsiteX294" fmla="*/ 138620 w 350340"/>
                <a:gd name="connsiteY294" fmla="*/ 393061 h 433889"/>
                <a:gd name="connsiteX295" fmla="*/ 131957 w 350340"/>
                <a:gd name="connsiteY295" fmla="*/ 398759 h 433889"/>
                <a:gd name="connsiteX296" fmla="*/ 130059 w 350340"/>
                <a:gd name="connsiteY296" fmla="*/ 398759 h 433889"/>
                <a:gd name="connsiteX297" fmla="*/ 125338 w 350340"/>
                <a:gd name="connsiteY297" fmla="*/ 399710 h 433889"/>
                <a:gd name="connsiteX298" fmla="*/ 113938 w 350340"/>
                <a:gd name="connsiteY298" fmla="*/ 400656 h 433889"/>
                <a:gd name="connsiteX299" fmla="*/ 112967 w 350340"/>
                <a:gd name="connsiteY299" fmla="*/ 398759 h 433889"/>
                <a:gd name="connsiteX300" fmla="*/ 112036 w 350340"/>
                <a:gd name="connsiteY300" fmla="*/ 397812 h 433889"/>
                <a:gd name="connsiteX301" fmla="*/ 107270 w 350340"/>
                <a:gd name="connsiteY301" fmla="*/ 398759 h 433889"/>
                <a:gd name="connsiteX302" fmla="*/ 106343 w 350340"/>
                <a:gd name="connsiteY302" fmla="*/ 398759 h 433889"/>
                <a:gd name="connsiteX303" fmla="*/ 105372 w 350340"/>
                <a:gd name="connsiteY303" fmla="*/ 399710 h 433889"/>
                <a:gd name="connsiteX304" fmla="*/ 103470 w 350340"/>
                <a:gd name="connsiteY304" fmla="*/ 401612 h 433889"/>
                <a:gd name="connsiteX305" fmla="*/ 98743 w 350340"/>
                <a:gd name="connsiteY305" fmla="*/ 400656 h 433889"/>
                <a:gd name="connsiteX306" fmla="*/ 97777 w 350340"/>
                <a:gd name="connsiteY306" fmla="*/ 399710 h 433889"/>
                <a:gd name="connsiteX307" fmla="*/ 95875 w 350340"/>
                <a:gd name="connsiteY307" fmla="*/ 397812 h 433889"/>
                <a:gd name="connsiteX308" fmla="*/ 95875 w 350340"/>
                <a:gd name="connsiteY308" fmla="*/ 397812 h 433889"/>
                <a:gd name="connsiteX309" fmla="*/ 91149 w 350340"/>
                <a:gd name="connsiteY309" fmla="*/ 400656 h 433889"/>
                <a:gd name="connsiteX310" fmla="*/ 88280 w 350340"/>
                <a:gd name="connsiteY310" fmla="*/ 400656 h 433889"/>
                <a:gd name="connsiteX311" fmla="*/ 79754 w 350340"/>
                <a:gd name="connsiteY311" fmla="*/ 403505 h 433889"/>
                <a:gd name="connsiteX312" fmla="*/ 78788 w 350340"/>
                <a:gd name="connsiteY312" fmla="*/ 404456 h 433889"/>
                <a:gd name="connsiteX313" fmla="*/ 76885 w 350340"/>
                <a:gd name="connsiteY313" fmla="*/ 406358 h 433889"/>
                <a:gd name="connsiteX314" fmla="*/ 75959 w 350340"/>
                <a:gd name="connsiteY314" fmla="*/ 407305 h 433889"/>
                <a:gd name="connsiteX315" fmla="*/ 73090 w 350340"/>
                <a:gd name="connsiteY315" fmla="*/ 412051 h 433889"/>
                <a:gd name="connsiteX316" fmla="*/ 71193 w 350340"/>
                <a:gd name="connsiteY316" fmla="*/ 414900 h 433889"/>
                <a:gd name="connsiteX317" fmla="*/ 66461 w 350340"/>
                <a:gd name="connsiteY317" fmla="*/ 415851 h 433889"/>
                <a:gd name="connsiteX318" fmla="*/ 54101 w 350340"/>
                <a:gd name="connsiteY318" fmla="*/ 423446 h 433889"/>
                <a:gd name="connsiteX319" fmla="*/ 49374 w 350340"/>
                <a:gd name="connsiteY319" fmla="*/ 425348 h 433889"/>
                <a:gd name="connsiteX320" fmla="*/ 39877 w 350340"/>
                <a:gd name="connsiteY320" fmla="*/ 425348 h 433889"/>
                <a:gd name="connsiteX321" fmla="*/ 34180 w 350340"/>
                <a:gd name="connsiteY321" fmla="*/ 429143 h 433889"/>
                <a:gd name="connsiteX322" fmla="*/ 29414 w 350340"/>
                <a:gd name="connsiteY322" fmla="*/ 431987 h 433889"/>
                <a:gd name="connsiteX323" fmla="*/ 27516 w 350340"/>
                <a:gd name="connsiteY323" fmla="*/ 433889 h 433889"/>
                <a:gd name="connsiteX324" fmla="*/ 25619 w 350340"/>
                <a:gd name="connsiteY324" fmla="*/ 432923 h 433889"/>
                <a:gd name="connsiteX325" fmla="*/ 23721 w 350340"/>
                <a:gd name="connsiteY325" fmla="*/ 433889 h 433889"/>
                <a:gd name="connsiteX326" fmla="*/ 21819 w 350340"/>
                <a:gd name="connsiteY326" fmla="*/ 432923 h 433889"/>
                <a:gd name="connsiteX327" fmla="*/ 18990 w 350340"/>
                <a:gd name="connsiteY327" fmla="*/ 431021 h 4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350340" h="433889">
                  <a:moveTo>
                    <a:pt x="18019" y="429143"/>
                  </a:moveTo>
                  <a:lnTo>
                    <a:pt x="22785" y="430094"/>
                  </a:lnTo>
                  <a:lnTo>
                    <a:pt x="25619" y="430094"/>
                  </a:lnTo>
                  <a:lnTo>
                    <a:pt x="31316" y="428192"/>
                  </a:lnTo>
                  <a:lnTo>
                    <a:pt x="32282" y="427241"/>
                  </a:lnTo>
                  <a:lnTo>
                    <a:pt x="33213" y="425348"/>
                  </a:lnTo>
                  <a:lnTo>
                    <a:pt x="34180" y="422495"/>
                  </a:lnTo>
                  <a:lnTo>
                    <a:pt x="35111" y="419646"/>
                  </a:lnTo>
                  <a:lnTo>
                    <a:pt x="37008" y="416797"/>
                  </a:lnTo>
                  <a:lnTo>
                    <a:pt x="37008" y="415851"/>
                  </a:lnTo>
                  <a:lnTo>
                    <a:pt x="38906" y="413953"/>
                  </a:lnTo>
                  <a:lnTo>
                    <a:pt x="39877" y="412051"/>
                  </a:lnTo>
                  <a:lnTo>
                    <a:pt x="39877" y="412051"/>
                  </a:lnTo>
                  <a:lnTo>
                    <a:pt x="40808" y="411105"/>
                  </a:lnTo>
                  <a:lnTo>
                    <a:pt x="41774" y="409207"/>
                  </a:lnTo>
                  <a:lnTo>
                    <a:pt x="42706" y="409207"/>
                  </a:lnTo>
                  <a:lnTo>
                    <a:pt x="43677" y="408251"/>
                  </a:lnTo>
                  <a:lnTo>
                    <a:pt x="44608" y="406358"/>
                  </a:lnTo>
                  <a:lnTo>
                    <a:pt x="43677" y="394012"/>
                  </a:lnTo>
                  <a:lnTo>
                    <a:pt x="43677" y="394012"/>
                  </a:lnTo>
                  <a:lnTo>
                    <a:pt x="41774" y="392115"/>
                  </a:lnTo>
                  <a:lnTo>
                    <a:pt x="39877" y="390217"/>
                  </a:lnTo>
                  <a:lnTo>
                    <a:pt x="36082" y="388315"/>
                  </a:lnTo>
                  <a:lnTo>
                    <a:pt x="32282" y="386418"/>
                  </a:lnTo>
                  <a:lnTo>
                    <a:pt x="31316" y="385466"/>
                  </a:lnTo>
                  <a:lnTo>
                    <a:pt x="30384" y="385466"/>
                  </a:lnTo>
                  <a:lnTo>
                    <a:pt x="29414" y="384515"/>
                  </a:lnTo>
                  <a:lnTo>
                    <a:pt x="27516" y="383569"/>
                  </a:lnTo>
                  <a:lnTo>
                    <a:pt x="26585" y="382623"/>
                  </a:lnTo>
                  <a:lnTo>
                    <a:pt x="25619" y="381666"/>
                  </a:lnTo>
                  <a:lnTo>
                    <a:pt x="23721" y="379769"/>
                  </a:lnTo>
                  <a:lnTo>
                    <a:pt x="22785" y="378823"/>
                  </a:lnTo>
                  <a:lnTo>
                    <a:pt x="21819" y="377871"/>
                  </a:lnTo>
                  <a:lnTo>
                    <a:pt x="20887" y="376920"/>
                  </a:lnTo>
                  <a:lnTo>
                    <a:pt x="19921" y="375974"/>
                  </a:lnTo>
                  <a:lnTo>
                    <a:pt x="18019" y="373125"/>
                  </a:lnTo>
                  <a:lnTo>
                    <a:pt x="16126" y="371228"/>
                  </a:lnTo>
                  <a:lnTo>
                    <a:pt x="13292" y="369325"/>
                  </a:lnTo>
                  <a:lnTo>
                    <a:pt x="12326" y="368379"/>
                  </a:lnTo>
                  <a:lnTo>
                    <a:pt x="11390" y="367428"/>
                  </a:lnTo>
                  <a:lnTo>
                    <a:pt x="9497" y="364579"/>
                  </a:lnTo>
                  <a:lnTo>
                    <a:pt x="7595" y="361730"/>
                  </a:lnTo>
                  <a:lnTo>
                    <a:pt x="6629" y="359833"/>
                  </a:lnTo>
                  <a:lnTo>
                    <a:pt x="3795" y="356033"/>
                  </a:lnTo>
                  <a:lnTo>
                    <a:pt x="3795" y="355087"/>
                  </a:lnTo>
                  <a:lnTo>
                    <a:pt x="2829" y="352238"/>
                  </a:lnTo>
                  <a:lnTo>
                    <a:pt x="931" y="346536"/>
                  </a:lnTo>
                  <a:lnTo>
                    <a:pt x="931" y="345589"/>
                  </a:lnTo>
                  <a:lnTo>
                    <a:pt x="0" y="342741"/>
                  </a:lnTo>
                  <a:lnTo>
                    <a:pt x="0" y="335146"/>
                  </a:lnTo>
                  <a:lnTo>
                    <a:pt x="931" y="331346"/>
                  </a:lnTo>
                  <a:lnTo>
                    <a:pt x="1897" y="330400"/>
                  </a:lnTo>
                  <a:lnTo>
                    <a:pt x="4731" y="328502"/>
                  </a:lnTo>
                  <a:lnTo>
                    <a:pt x="4731" y="328502"/>
                  </a:lnTo>
                  <a:lnTo>
                    <a:pt x="9497" y="328502"/>
                  </a:lnTo>
                  <a:lnTo>
                    <a:pt x="11390" y="329448"/>
                  </a:lnTo>
                  <a:lnTo>
                    <a:pt x="13292" y="330400"/>
                  </a:lnTo>
                  <a:lnTo>
                    <a:pt x="16126" y="331346"/>
                  </a:lnTo>
                  <a:lnTo>
                    <a:pt x="23721" y="334195"/>
                  </a:lnTo>
                  <a:lnTo>
                    <a:pt x="35111" y="336097"/>
                  </a:lnTo>
                  <a:lnTo>
                    <a:pt x="38906" y="337994"/>
                  </a:lnTo>
                  <a:lnTo>
                    <a:pt x="44608" y="339897"/>
                  </a:lnTo>
                  <a:lnTo>
                    <a:pt x="48403" y="340843"/>
                  </a:lnTo>
                  <a:lnTo>
                    <a:pt x="59798" y="341790"/>
                  </a:lnTo>
                  <a:lnTo>
                    <a:pt x="63598" y="338941"/>
                  </a:lnTo>
                  <a:lnTo>
                    <a:pt x="64564" y="337994"/>
                  </a:lnTo>
                  <a:lnTo>
                    <a:pt x="65490" y="336097"/>
                  </a:lnTo>
                  <a:lnTo>
                    <a:pt x="66461" y="336097"/>
                  </a:lnTo>
                  <a:lnTo>
                    <a:pt x="68364" y="334195"/>
                  </a:lnTo>
                  <a:lnTo>
                    <a:pt x="69290" y="333249"/>
                  </a:lnTo>
                  <a:lnTo>
                    <a:pt x="70256" y="332297"/>
                  </a:lnTo>
                  <a:lnTo>
                    <a:pt x="71193" y="330400"/>
                  </a:lnTo>
                  <a:lnTo>
                    <a:pt x="70256" y="310459"/>
                  </a:lnTo>
                  <a:lnTo>
                    <a:pt x="69290" y="307610"/>
                  </a:lnTo>
                  <a:lnTo>
                    <a:pt x="68364" y="305713"/>
                  </a:lnTo>
                  <a:lnTo>
                    <a:pt x="63598" y="302864"/>
                  </a:lnTo>
                  <a:lnTo>
                    <a:pt x="61695" y="301928"/>
                  </a:lnTo>
                  <a:lnTo>
                    <a:pt x="59798" y="300966"/>
                  </a:lnTo>
                  <a:lnTo>
                    <a:pt x="58871" y="300035"/>
                  </a:lnTo>
                  <a:lnTo>
                    <a:pt x="57896" y="299064"/>
                  </a:lnTo>
                  <a:lnTo>
                    <a:pt x="56969" y="298138"/>
                  </a:lnTo>
                  <a:lnTo>
                    <a:pt x="47477" y="294338"/>
                  </a:lnTo>
                  <a:lnTo>
                    <a:pt x="46501" y="294338"/>
                  </a:lnTo>
                  <a:lnTo>
                    <a:pt x="44608" y="293372"/>
                  </a:lnTo>
                  <a:lnTo>
                    <a:pt x="42706" y="292435"/>
                  </a:lnTo>
                  <a:lnTo>
                    <a:pt x="40808" y="290543"/>
                  </a:lnTo>
                  <a:lnTo>
                    <a:pt x="37979" y="289572"/>
                  </a:lnTo>
                  <a:lnTo>
                    <a:pt x="36082" y="288640"/>
                  </a:lnTo>
                  <a:lnTo>
                    <a:pt x="34180" y="286743"/>
                  </a:lnTo>
                  <a:lnTo>
                    <a:pt x="32282" y="284840"/>
                  </a:lnTo>
                  <a:lnTo>
                    <a:pt x="32282" y="282943"/>
                  </a:lnTo>
                  <a:lnTo>
                    <a:pt x="31316" y="281977"/>
                  </a:lnTo>
                  <a:lnTo>
                    <a:pt x="29414" y="278182"/>
                  </a:lnTo>
                  <a:lnTo>
                    <a:pt x="28487" y="273441"/>
                  </a:lnTo>
                  <a:lnTo>
                    <a:pt x="28487" y="272479"/>
                  </a:lnTo>
                  <a:lnTo>
                    <a:pt x="29414" y="268684"/>
                  </a:lnTo>
                  <a:lnTo>
                    <a:pt x="30384" y="266787"/>
                  </a:lnTo>
                  <a:lnTo>
                    <a:pt x="31316" y="266787"/>
                  </a:lnTo>
                  <a:lnTo>
                    <a:pt x="32282" y="264885"/>
                  </a:lnTo>
                  <a:lnTo>
                    <a:pt x="33213" y="263953"/>
                  </a:lnTo>
                  <a:lnTo>
                    <a:pt x="35111" y="261085"/>
                  </a:lnTo>
                  <a:lnTo>
                    <a:pt x="36082" y="260158"/>
                  </a:lnTo>
                  <a:lnTo>
                    <a:pt x="37979" y="256358"/>
                  </a:lnTo>
                  <a:lnTo>
                    <a:pt x="38906" y="255392"/>
                  </a:lnTo>
                  <a:lnTo>
                    <a:pt x="41774" y="248763"/>
                  </a:lnTo>
                  <a:lnTo>
                    <a:pt x="42706" y="246861"/>
                  </a:lnTo>
                  <a:lnTo>
                    <a:pt x="43677" y="243066"/>
                  </a:lnTo>
                  <a:lnTo>
                    <a:pt x="44608" y="240207"/>
                  </a:lnTo>
                  <a:lnTo>
                    <a:pt x="45574" y="236402"/>
                  </a:lnTo>
                  <a:lnTo>
                    <a:pt x="46501" y="235466"/>
                  </a:lnTo>
                  <a:lnTo>
                    <a:pt x="47477" y="232603"/>
                  </a:lnTo>
                  <a:lnTo>
                    <a:pt x="49374" y="230705"/>
                  </a:lnTo>
                  <a:lnTo>
                    <a:pt x="50301" y="229774"/>
                  </a:lnTo>
                  <a:lnTo>
                    <a:pt x="51267" y="228807"/>
                  </a:lnTo>
                  <a:lnTo>
                    <a:pt x="52203" y="227876"/>
                  </a:lnTo>
                  <a:lnTo>
                    <a:pt x="54101" y="225008"/>
                  </a:lnTo>
                  <a:lnTo>
                    <a:pt x="55998" y="223105"/>
                  </a:lnTo>
                  <a:lnTo>
                    <a:pt x="56969" y="222179"/>
                  </a:lnTo>
                  <a:lnTo>
                    <a:pt x="56969" y="221213"/>
                  </a:lnTo>
                  <a:lnTo>
                    <a:pt x="70256" y="220281"/>
                  </a:lnTo>
                  <a:lnTo>
                    <a:pt x="83554" y="220281"/>
                  </a:lnTo>
                  <a:lnTo>
                    <a:pt x="94948" y="220281"/>
                  </a:lnTo>
                  <a:lnTo>
                    <a:pt x="100641" y="220281"/>
                  </a:lnTo>
                  <a:lnTo>
                    <a:pt x="102543" y="219310"/>
                  </a:lnTo>
                  <a:lnTo>
                    <a:pt x="106343" y="215510"/>
                  </a:lnTo>
                  <a:lnTo>
                    <a:pt x="109172" y="211720"/>
                  </a:lnTo>
                  <a:lnTo>
                    <a:pt x="109172" y="210784"/>
                  </a:lnTo>
                  <a:lnTo>
                    <a:pt x="109172" y="204121"/>
                  </a:lnTo>
                  <a:lnTo>
                    <a:pt x="108236" y="203189"/>
                  </a:lnTo>
                  <a:lnTo>
                    <a:pt x="103470" y="197492"/>
                  </a:lnTo>
                  <a:lnTo>
                    <a:pt x="103470" y="197492"/>
                  </a:lnTo>
                  <a:lnTo>
                    <a:pt x="101577" y="194623"/>
                  </a:lnTo>
                  <a:lnTo>
                    <a:pt x="97777" y="191794"/>
                  </a:lnTo>
                  <a:lnTo>
                    <a:pt x="96846" y="191794"/>
                  </a:lnTo>
                  <a:lnTo>
                    <a:pt x="95875" y="189897"/>
                  </a:lnTo>
                  <a:lnTo>
                    <a:pt x="93046" y="187994"/>
                  </a:lnTo>
                  <a:lnTo>
                    <a:pt x="93046" y="187048"/>
                  </a:lnTo>
                  <a:lnTo>
                    <a:pt x="89246" y="185146"/>
                  </a:lnTo>
                  <a:lnTo>
                    <a:pt x="80685" y="182302"/>
                  </a:lnTo>
                  <a:lnTo>
                    <a:pt x="77856" y="181351"/>
                  </a:lnTo>
                  <a:lnTo>
                    <a:pt x="73090" y="180399"/>
                  </a:lnTo>
                  <a:lnTo>
                    <a:pt x="59798" y="175653"/>
                  </a:lnTo>
                  <a:lnTo>
                    <a:pt x="50301" y="176604"/>
                  </a:lnTo>
                  <a:lnTo>
                    <a:pt x="39877" y="177551"/>
                  </a:lnTo>
                  <a:lnTo>
                    <a:pt x="28487" y="170907"/>
                  </a:lnTo>
                  <a:lnTo>
                    <a:pt x="28487" y="169005"/>
                  </a:lnTo>
                  <a:lnTo>
                    <a:pt x="27516" y="160464"/>
                  </a:lnTo>
                  <a:lnTo>
                    <a:pt x="28487" y="155717"/>
                  </a:lnTo>
                  <a:lnTo>
                    <a:pt x="29414" y="152869"/>
                  </a:lnTo>
                  <a:lnTo>
                    <a:pt x="30384" y="150971"/>
                  </a:lnTo>
                  <a:lnTo>
                    <a:pt x="31316" y="150015"/>
                  </a:lnTo>
                  <a:lnTo>
                    <a:pt x="32282" y="146220"/>
                  </a:lnTo>
                  <a:lnTo>
                    <a:pt x="36082" y="142420"/>
                  </a:lnTo>
                  <a:lnTo>
                    <a:pt x="38906" y="139576"/>
                  </a:lnTo>
                  <a:lnTo>
                    <a:pt x="39877" y="138625"/>
                  </a:lnTo>
                  <a:lnTo>
                    <a:pt x="55998" y="101597"/>
                  </a:lnTo>
                  <a:lnTo>
                    <a:pt x="58871" y="100646"/>
                  </a:lnTo>
                  <a:lnTo>
                    <a:pt x="59798" y="96851"/>
                  </a:lnTo>
                  <a:lnTo>
                    <a:pt x="60764" y="94002"/>
                  </a:lnTo>
                  <a:lnTo>
                    <a:pt x="66461" y="92100"/>
                  </a:lnTo>
                  <a:lnTo>
                    <a:pt x="70256" y="91153"/>
                  </a:lnTo>
                  <a:lnTo>
                    <a:pt x="72159" y="90202"/>
                  </a:lnTo>
                  <a:lnTo>
                    <a:pt x="76885" y="87354"/>
                  </a:lnTo>
                  <a:lnTo>
                    <a:pt x="79754" y="87354"/>
                  </a:lnTo>
                  <a:lnTo>
                    <a:pt x="86383" y="79759"/>
                  </a:lnTo>
                  <a:lnTo>
                    <a:pt x="88280" y="81661"/>
                  </a:lnTo>
                  <a:lnTo>
                    <a:pt x="89246" y="82607"/>
                  </a:lnTo>
                  <a:lnTo>
                    <a:pt x="94948" y="83554"/>
                  </a:lnTo>
                  <a:lnTo>
                    <a:pt x="103470" y="87354"/>
                  </a:lnTo>
                  <a:lnTo>
                    <a:pt x="103470" y="95904"/>
                  </a:lnTo>
                  <a:lnTo>
                    <a:pt x="102543" y="96851"/>
                  </a:lnTo>
                  <a:lnTo>
                    <a:pt x="94948" y="114889"/>
                  </a:lnTo>
                  <a:lnTo>
                    <a:pt x="95875" y="115836"/>
                  </a:lnTo>
                  <a:lnTo>
                    <a:pt x="96846" y="117738"/>
                  </a:lnTo>
                  <a:lnTo>
                    <a:pt x="96846" y="118689"/>
                  </a:lnTo>
                  <a:lnTo>
                    <a:pt x="96846" y="119640"/>
                  </a:lnTo>
                  <a:lnTo>
                    <a:pt x="99675" y="126279"/>
                  </a:lnTo>
                  <a:lnTo>
                    <a:pt x="100641" y="127230"/>
                  </a:lnTo>
                  <a:lnTo>
                    <a:pt x="102543" y="128182"/>
                  </a:lnTo>
                  <a:lnTo>
                    <a:pt x="104441" y="128182"/>
                  </a:lnTo>
                  <a:lnTo>
                    <a:pt x="107270" y="126279"/>
                  </a:lnTo>
                  <a:lnTo>
                    <a:pt x="108236" y="127230"/>
                  </a:lnTo>
                  <a:lnTo>
                    <a:pt x="111070" y="129133"/>
                  </a:lnTo>
                  <a:lnTo>
                    <a:pt x="116767" y="126279"/>
                  </a:lnTo>
                  <a:lnTo>
                    <a:pt x="117733" y="127230"/>
                  </a:lnTo>
                  <a:lnTo>
                    <a:pt x="121533" y="133879"/>
                  </a:lnTo>
                  <a:lnTo>
                    <a:pt x="125338" y="137674"/>
                  </a:lnTo>
                  <a:lnTo>
                    <a:pt x="128162" y="135777"/>
                  </a:lnTo>
                  <a:lnTo>
                    <a:pt x="129128" y="134825"/>
                  </a:lnTo>
                  <a:lnTo>
                    <a:pt x="129128" y="129133"/>
                  </a:lnTo>
                  <a:lnTo>
                    <a:pt x="158541" y="43682"/>
                  </a:lnTo>
                  <a:lnTo>
                    <a:pt x="161370" y="47477"/>
                  </a:lnTo>
                  <a:lnTo>
                    <a:pt x="162336" y="49379"/>
                  </a:lnTo>
                  <a:lnTo>
                    <a:pt x="164239" y="55071"/>
                  </a:lnTo>
                  <a:lnTo>
                    <a:pt x="167068" y="57940"/>
                  </a:lnTo>
                  <a:lnTo>
                    <a:pt x="168965" y="56974"/>
                  </a:lnTo>
                  <a:lnTo>
                    <a:pt x="176560" y="46545"/>
                  </a:lnTo>
                  <a:lnTo>
                    <a:pt x="185126" y="40848"/>
                  </a:lnTo>
                  <a:lnTo>
                    <a:pt x="192721" y="40848"/>
                  </a:lnTo>
                  <a:lnTo>
                    <a:pt x="194623" y="40848"/>
                  </a:lnTo>
                  <a:lnTo>
                    <a:pt x="211711" y="31351"/>
                  </a:lnTo>
                  <a:lnTo>
                    <a:pt x="237329" y="7595"/>
                  </a:lnTo>
                  <a:lnTo>
                    <a:pt x="251587" y="7595"/>
                  </a:lnTo>
                  <a:lnTo>
                    <a:pt x="253490" y="7595"/>
                  </a:lnTo>
                  <a:lnTo>
                    <a:pt x="286703" y="0"/>
                  </a:lnTo>
                  <a:lnTo>
                    <a:pt x="291469" y="0"/>
                  </a:lnTo>
                  <a:lnTo>
                    <a:pt x="291469" y="966"/>
                  </a:lnTo>
                  <a:lnTo>
                    <a:pt x="294298" y="3805"/>
                  </a:lnTo>
                  <a:lnTo>
                    <a:pt x="297162" y="3805"/>
                  </a:lnTo>
                  <a:lnTo>
                    <a:pt x="301893" y="5702"/>
                  </a:lnTo>
                  <a:lnTo>
                    <a:pt x="303790" y="5702"/>
                  </a:lnTo>
                  <a:lnTo>
                    <a:pt x="307590" y="6668"/>
                  </a:lnTo>
                  <a:lnTo>
                    <a:pt x="308556" y="6668"/>
                  </a:lnTo>
                  <a:lnTo>
                    <a:pt x="310459" y="6668"/>
                  </a:lnTo>
                  <a:lnTo>
                    <a:pt x="312361" y="7595"/>
                  </a:lnTo>
                  <a:lnTo>
                    <a:pt x="314254" y="8566"/>
                  </a:lnTo>
                  <a:lnTo>
                    <a:pt x="321854" y="29453"/>
                  </a:lnTo>
                  <a:lnTo>
                    <a:pt x="325649" y="34189"/>
                  </a:lnTo>
                  <a:lnTo>
                    <a:pt x="332272" y="41784"/>
                  </a:lnTo>
                  <a:lnTo>
                    <a:pt x="334175" y="46545"/>
                  </a:lnTo>
                  <a:lnTo>
                    <a:pt x="331346" y="79759"/>
                  </a:lnTo>
                  <a:lnTo>
                    <a:pt x="328468" y="88305"/>
                  </a:lnTo>
                  <a:lnTo>
                    <a:pt x="343667" y="103499"/>
                  </a:lnTo>
                  <a:lnTo>
                    <a:pt x="344633" y="104446"/>
                  </a:lnTo>
                  <a:lnTo>
                    <a:pt x="345570" y="106343"/>
                  </a:lnTo>
                  <a:lnTo>
                    <a:pt x="347462" y="111094"/>
                  </a:lnTo>
                  <a:lnTo>
                    <a:pt x="346536" y="125333"/>
                  </a:lnTo>
                  <a:lnTo>
                    <a:pt x="347462" y="128182"/>
                  </a:lnTo>
                  <a:lnTo>
                    <a:pt x="348433" y="131025"/>
                  </a:lnTo>
                  <a:lnTo>
                    <a:pt x="350341" y="135777"/>
                  </a:lnTo>
                  <a:lnTo>
                    <a:pt x="348433" y="138625"/>
                  </a:lnTo>
                  <a:lnTo>
                    <a:pt x="348433" y="146220"/>
                  </a:lnTo>
                  <a:lnTo>
                    <a:pt x="349365" y="154766"/>
                  </a:lnTo>
                  <a:lnTo>
                    <a:pt x="346536" y="156664"/>
                  </a:lnTo>
                  <a:lnTo>
                    <a:pt x="343667" y="157615"/>
                  </a:lnTo>
                  <a:lnTo>
                    <a:pt x="333244" y="169005"/>
                  </a:lnTo>
                  <a:lnTo>
                    <a:pt x="330375" y="171858"/>
                  </a:lnTo>
                  <a:lnTo>
                    <a:pt x="327546" y="170907"/>
                  </a:lnTo>
                  <a:lnTo>
                    <a:pt x="325649" y="170907"/>
                  </a:lnTo>
                  <a:lnTo>
                    <a:pt x="319951" y="165210"/>
                  </a:lnTo>
                  <a:lnTo>
                    <a:pt x="318980" y="169961"/>
                  </a:lnTo>
                  <a:lnTo>
                    <a:pt x="318054" y="170907"/>
                  </a:lnTo>
                  <a:lnTo>
                    <a:pt x="318980" y="172805"/>
                  </a:lnTo>
                  <a:lnTo>
                    <a:pt x="309488" y="192731"/>
                  </a:lnTo>
                  <a:lnTo>
                    <a:pt x="306659" y="195594"/>
                  </a:lnTo>
                  <a:lnTo>
                    <a:pt x="297162" y="231671"/>
                  </a:lnTo>
                  <a:lnTo>
                    <a:pt x="288601" y="234500"/>
                  </a:lnTo>
                  <a:lnTo>
                    <a:pt x="282903" y="239266"/>
                  </a:lnTo>
                  <a:lnTo>
                    <a:pt x="291469" y="264885"/>
                  </a:lnTo>
                  <a:lnTo>
                    <a:pt x="292396" y="268684"/>
                  </a:lnTo>
                  <a:lnTo>
                    <a:pt x="293367" y="283874"/>
                  </a:lnTo>
                  <a:lnTo>
                    <a:pt x="293367" y="286743"/>
                  </a:lnTo>
                  <a:lnTo>
                    <a:pt x="289567" y="292435"/>
                  </a:lnTo>
                  <a:lnTo>
                    <a:pt x="291469" y="293372"/>
                  </a:lnTo>
                  <a:lnTo>
                    <a:pt x="289567" y="300966"/>
                  </a:lnTo>
                  <a:lnTo>
                    <a:pt x="286703" y="302864"/>
                  </a:lnTo>
                  <a:lnTo>
                    <a:pt x="285767" y="303830"/>
                  </a:lnTo>
                  <a:lnTo>
                    <a:pt x="262011" y="314259"/>
                  </a:lnTo>
                  <a:lnTo>
                    <a:pt x="261085" y="316156"/>
                  </a:lnTo>
                  <a:lnTo>
                    <a:pt x="260119" y="317108"/>
                  </a:lnTo>
                  <a:lnTo>
                    <a:pt x="254416" y="320907"/>
                  </a:lnTo>
                  <a:lnTo>
                    <a:pt x="252519" y="323751"/>
                  </a:lnTo>
                  <a:lnTo>
                    <a:pt x="251587" y="324702"/>
                  </a:lnTo>
                  <a:lnTo>
                    <a:pt x="248724" y="325654"/>
                  </a:lnTo>
                  <a:lnTo>
                    <a:pt x="243992" y="325654"/>
                  </a:lnTo>
                  <a:lnTo>
                    <a:pt x="232603" y="328502"/>
                  </a:lnTo>
                  <a:lnTo>
                    <a:pt x="228803" y="324702"/>
                  </a:lnTo>
                  <a:lnTo>
                    <a:pt x="226900" y="310459"/>
                  </a:lnTo>
                  <a:lnTo>
                    <a:pt x="224032" y="302864"/>
                  </a:lnTo>
                  <a:lnTo>
                    <a:pt x="225008" y="301928"/>
                  </a:lnTo>
                  <a:lnTo>
                    <a:pt x="224032" y="292435"/>
                  </a:lnTo>
                  <a:lnTo>
                    <a:pt x="213613" y="294338"/>
                  </a:lnTo>
                  <a:lnTo>
                    <a:pt x="206944" y="297171"/>
                  </a:lnTo>
                  <a:lnTo>
                    <a:pt x="195550" y="293372"/>
                  </a:lnTo>
                  <a:lnTo>
                    <a:pt x="194623" y="293372"/>
                  </a:lnTo>
                  <a:lnTo>
                    <a:pt x="190823" y="295269"/>
                  </a:lnTo>
                  <a:lnTo>
                    <a:pt x="170868" y="307610"/>
                  </a:lnTo>
                  <a:lnTo>
                    <a:pt x="167068" y="310459"/>
                  </a:lnTo>
                  <a:lnTo>
                    <a:pt x="154741" y="318054"/>
                  </a:lnTo>
                  <a:lnTo>
                    <a:pt x="153775" y="324702"/>
                  </a:lnTo>
                  <a:lnTo>
                    <a:pt x="154741" y="326600"/>
                  </a:lnTo>
                  <a:lnTo>
                    <a:pt x="155683" y="332297"/>
                  </a:lnTo>
                  <a:lnTo>
                    <a:pt x="155683" y="336097"/>
                  </a:lnTo>
                  <a:lnTo>
                    <a:pt x="156644" y="337994"/>
                  </a:lnTo>
                  <a:lnTo>
                    <a:pt x="156644" y="338941"/>
                  </a:lnTo>
                  <a:lnTo>
                    <a:pt x="157570" y="340843"/>
                  </a:lnTo>
                  <a:lnTo>
                    <a:pt x="149049" y="353184"/>
                  </a:lnTo>
                  <a:lnTo>
                    <a:pt x="146181" y="355087"/>
                  </a:lnTo>
                  <a:lnTo>
                    <a:pt x="144323" y="356033"/>
                  </a:lnTo>
                  <a:lnTo>
                    <a:pt x="136723" y="360779"/>
                  </a:lnTo>
                  <a:lnTo>
                    <a:pt x="135752" y="372174"/>
                  </a:lnTo>
                  <a:lnTo>
                    <a:pt x="135752" y="374072"/>
                  </a:lnTo>
                  <a:lnTo>
                    <a:pt x="135752" y="375023"/>
                  </a:lnTo>
                  <a:lnTo>
                    <a:pt x="136723" y="381666"/>
                  </a:lnTo>
                  <a:lnTo>
                    <a:pt x="138620" y="393061"/>
                  </a:lnTo>
                  <a:lnTo>
                    <a:pt x="131957" y="398759"/>
                  </a:lnTo>
                  <a:lnTo>
                    <a:pt x="130059" y="398759"/>
                  </a:lnTo>
                  <a:lnTo>
                    <a:pt x="125338" y="399710"/>
                  </a:lnTo>
                  <a:lnTo>
                    <a:pt x="113938" y="400656"/>
                  </a:lnTo>
                  <a:lnTo>
                    <a:pt x="112967" y="398759"/>
                  </a:lnTo>
                  <a:lnTo>
                    <a:pt x="112036" y="397812"/>
                  </a:lnTo>
                  <a:lnTo>
                    <a:pt x="107270" y="398759"/>
                  </a:lnTo>
                  <a:lnTo>
                    <a:pt x="106343" y="398759"/>
                  </a:lnTo>
                  <a:lnTo>
                    <a:pt x="105372" y="399710"/>
                  </a:lnTo>
                  <a:lnTo>
                    <a:pt x="103470" y="401612"/>
                  </a:lnTo>
                  <a:lnTo>
                    <a:pt x="98743" y="400656"/>
                  </a:lnTo>
                  <a:lnTo>
                    <a:pt x="97777" y="399710"/>
                  </a:lnTo>
                  <a:lnTo>
                    <a:pt x="95875" y="397812"/>
                  </a:lnTo>
                  <a:lnTo>
                    <a:pt x="95875" y="397812"/>
                  </a:lnTo>
                  <a:lnTo>
                    <a:pt x="91149" y="400656"/>
                  </a:lnTo>
                  <a:lnTo>
                    <a:pt x="88280" y="400656"/>
                  </a:lnTo>
                  <a:lnTo>
                    <a:pt x="79754" y="403505"/>
                  </a:lnTo>
                  <a:lnTo>
                    <a:pt x="78788" y="404456"/>
                  </a:lnTo>
                  <a:lnTo>
                    <a:pt x="76885" y="406358"/>
                  </a:lnTo>
                  <a:lnTo>
                    <a:pt x="75959" y="407305"/>
                  </a:lnTo>
                  <a:lnTo>
                    <a:pt x="73090" y="412051"/>
                  </a:lnTo>
                  <a:lnTo>
                    <a:pt x="71193" y="414900"/>
                  </a:lnTo>
                  <a:lnTo>
                    <a:pt x="66461" y="415851"/>
                  </a:lnTo>
                  <a:lnTo>
                    <a:pt x="54101" y="423446"/>
                  </a:lnTo>
                  <a:lnTo>
                    <a:pt x="49374" y="425348"/>
                  </a:lnTo>
                  <a:lnTo>
                    <a:pt x="39877" y="425348"/>
                  </a:lnTo>
                  <a:lnTo>
                    <a:pt x="34180" y="429143"/>
                  </a:lnTo>
                  <a:lnTo>
                    <a:pt x="29414" y="431987"/>
                  </a:lnTo>
                  <a:lnTo>
                    <a:pt x="27516" y="433889"/>
                  </a:lnTo>
                  <a:lnTo>
                    <a:pt x="25619" y="432923"/>
                  </a:lnTo>
                  <a:lnTo>
                    <a:pt x="23721" y="433889"/>
                  </a:lnTo>
                  <a:lnTo>
                    <a:pt x="21819" y="432923"/>
                  </a:lnTo>
                  <a:lnTo>
                    <a:pt x="18990" y="431021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4C4C84"/>
              </a:solidFill>
            </a:ln>
            <a:effectLst>
              <a:outerShdw blurRad="25400" dist="38100" dir="2700000" algn="tl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6D8BBFB-F6E9-44D7-8504-BCB13D26FEB0}"/>
                </a:ext>
              </a:extLst>
            </p:cNvPr>
            <p:cNvSpPr/>
            <p:nvPr/>
          </p:nvSpPr>
          <p:spPr>
            <a:xfrm>
              <a:off x="3574577" y="2138733"/>
              <a:ext cx="523718" cy="431903"/>
            </a:xfrm>
            <a:custGeom>
              <a:avLst/>
              <a:gdLst>
                <a:gd name="connsiteX0" fmla="*/ 20887 w 346515"/>
                <a:gd name="connsiteY0" fmla="*/ 124367 h 285766"/>
                <a:gd name="connsiteX1" fmla="*/ 21838 w 346515"/>
                <a:gd name="connsiteY1" fmla="*/ 121518 h 285766"/>
                <a:gd name="connsiteX2" fmla="*/ 22785 w 346515"/>
                <a:gd name="connsiteY2" fmla="*/ 123416 h 285766"/>
                <a:gd name="connsiteX3" fmla="*/ 23736 w 346515"/>
                <a:gd name="connsiteY3" fmla="*/ 120572 h 285766"/>
                <a:gd name="connsiteX4" fmla="*/ 26585 w 346515"/>
                <a:gd name="connsiteY4" fmla="*/ 117718 h 285766"/>
                <a:gd name="connsiteX5" fmla="*/ 25633 w 346515"/>
                <a:gd name="connsiteY5" fmla="*/ 114874 h 285766"/>
                <a:gd name="connsiteX6" fmla="*/ 25633 w 346515"/>
                <a:gd name="connsiteY6" fmla="*/ 114874 h 285766"/>
                <a:gd name="connsiteX7" fmla="*/ 24687 w 346515"/>
                <a:gd name="connsiteY7" fmla="*/ 110128 h 285766"/>
                <a:gd name="connsiteX8" fmla="*/ 26585 w 346515"/>
                <a:gd name="connsiteY8" fmla="*/ 101582 h 285766"/>
                <a:gd name="connsiteX9" fmla="*/ 32282 w 346515"/>
                <a:gd name="connsiteY9" fmla="*/ 102529 h 285766"/>
                <a:gd name="connsiteX10" fmla="*/ 32282 w 346515"/>
                <a:gd name="connsiteY10" fmla="*/ 102529 h 285766"/>
                <a:gd name="connsiteX11" fmla="*/ 34179 w 346515"/>
                <a:gd name="connsiteY11" fmla="*/ 104431 h 285766"/>
                <a:gd name="connsiteX12" fmla="*/ 35131 w 346515"/>
                <a:gd name="connsiteY12" fmla="*/ 106328 h 285766"/>
                <a:gd name="connsiteX13" fmla="*/ 37028 w 346515"/>
                <a:gd name="connsiteY13" fmla="*/ 108226 h 285766"/>
                <a:gd name="connsiteX14" fmla="*/ 39877 w 346515"/>
                <a:gd name="connsiteY14" fmla="*/ 111075 h 285766"/>
                <a:gd name="connsiteX15" fmla="*/ 40828 w 346515"/>
                <a:gd name="connsiteY15" fmla="*/ 112972 h 285766"/>
                <a:gd name="connsiteX16" fmla="*/ 43677 w 346515"/>
                <a:gd name="connsiteY16" fmla="*/ 114874 h 285766"/>
                <a:gd name="connsiteX17" fmla="*/ 44623 w 346515"/>
                <a:gd name="connsiteY17" fmla="*/ 115826 h 285766"/>
                <a:gd name="connsiteX18" fmla="*/ 48423 w 346515"/>
                <a:gd name="connsiteY18" fmla="*/ 117718 h 285766"/>
                <a:gd name="connsiteX19" fmla="*/ 58867 w 346515"/>
                <a:gd name="connsiteY19" fmla="*/ 124367 h 285766"/>
                <a:gd name="connsiteX20" fmla="*/ 61715 w 346515"/>
                <a:gd name="connsiteY20" fmla="*/ 126264 h 285766"/>
                <a:gd name="connsiteX21" fmla="*/ 62666 w 346515"/>
                <a:gd name="connsiteY21" fmla="*/ 126264 h 285766"/>
                <a:gd name="connsiteX22" fmla="*/ 66461 w 346515"/>
                <a:gd name="connsiteY22" fmla="*/ 129113 h 285766"/>
                <a:gd name="connsiteX23" fmla="*/ 68364 w 346515"/>
                <a:gd name="connsiteY23" fmla="*/ 131011 h 285766"/>
                <a:gd name="connsiteX24" fmla="*/ 72159 w 346515"/>
                <a:gd name="connsiteY24" fmla="*/ 131962 h 285766"/>
                <a:gd name="connsiteX25" fmla="*/ 74988 w 346515"/>
                <a:gd name="connsiteY25" fmla="*/ 131962 h 285766"/>
                <a:gd name="connsiteX26" fmla="*/ 79754 w 346515"/>
                <a:gd name="connsiteY26" fmla="*/ 130064 h 285766"/>
                <a:gd name="connsiteX27" fmla="*/ 81656 w 346515"/>
                <a:gd name="connsiteY27" fmla="*/ 131011 h 285766"/>
                <a:gd name="connsiteX28" fmla="*/ 83554 w 346515"/>
                <a:gd name="connsiteY28" fmla="*/ 129113 h 285766"/>
                <a:gd name="connsiteX29" fmla="*/ 85451 w 346515"/>
                <a:gd name="connsiteY29" fmla="*/ 129113 h 285766"/>
                <a:gd name="connsiteX30" fmla="*/ 87354 w 346515"/>
                <a:gd name="connsiteY30" fmla="*/ 127216 h 285766"/>
                <a:gd name="connsiteX31" fmla="*/ 89251 w 346515"/>
                <a:gd name="connsiteY31" fmla="*/ 127216 h 285766"/>
                <a:gd name="connsiteX32" fmla="*/ 90177 w 346515"/>
                <a:gd name="connsiteY32" fmla="*/ 126264 h 285766"/>
                <a:gd name="connsiteX33" fmla="*/ 91149 w 346515"/>
                <a:gd name="connsiteY33" fmla="*/ 120572 h 285766"/>
                <a:gd name="connsiteX34" fmla="*/ 93046 w 346515"/>
                <a:gd name="connsiteY34" fmla="*/ 117718 h 285766"/>
                <a:gd name="connsiteX35" fmla="*/ 94948 w 346515"/>
                <a:gd name="connsiteY35" fmla="*/ 114874 h 285766"/>
                <a:gd name="connsiteX36" fmla="*/ 104421 w 346515"/>
                <a:gd name="connsiteY36" fmla="*/ 116772 h 285766"/>
                <a:gd name="connsiteX37" fmla="*/ 111070 w 346515"/>
                <a:gd name="connsiteY37" fmla="*/ 111075 h 285766"/>
                <a:gd name="connsiteX38" fmla="*/ 114865 w 346515"/>
                <a:gd name="connsiteY38" fmla="*/ 83539 h 285766"/>
                <a:gd name="connsiteX39" fmla="*/ 115816 w 346515"/>
                <a:gd name="connsiteY39" fmla="*/ 82593 h 285766"/>
                <a:gd name="connsiteX40" fmla="*/ 115816 w 346515"/>
                <a:gd name="connsiteY40" fmla="*/ 80690 h 285766"/>
                <a:gd name="connsiteX41" fmla="*/ 115816 w 346515"/>
                <a:gd name="connsiteY41" fmla="*/ 79744 h 285766"/>
                <a:gd name="connsiteX42" fmla="*/ 116767 w 346515"/>
                <a:gd name="connsiteY42" fmla="*/ 78793 h 285766"/>
                <a:gd name="connsiteX43" fmla="*/ 117713 w 346515"/>
                <a:gd name="connsiteY43" fmla="*/ 75944 h 285766"/>
                <a:gd name="connsiteX44" fmla="*/ 115816 w 346515"/>
                <a:gd name="connsiteY44" fmla="*/ 72149 h 285766"/>
                <a:gd name="connsiteX45" fmla="*/ 118664 w 346515"/>
                <a:gd name="connsiteY45" fmla="*/ 68349 h 285766"/>
                <a:gd name="connsiteX46" fmla="*/ 120562 w 346515"/>
                <a:gd name="connsiteY46" fmla="*/ 60754 h 285766"/>
                <a:gd name="connsiteX47" fmla="*/ 120562 w 346515"/>
                <a:gd name="connsiteY47" fmla="*/ 58857 h 285766"/>
                <a:gd name="connsiteX48" fmla="*/ 116767 w 346515"/>
                <a:gd name="connsiteY48" fmla="*/ 56954 h 285766"/>
                <a:gd name="connsiteX49" fmla="*/ 114865 w 346515"/>
                <a:gd name="connsiteY49" fmla="*/ 54110 h 285766"/>
                <a:gd name="connsiteX50" fmla="*/ 115816 w 346515"/>
                <a:gd name="connsiteY50" fmla="*/ 54110 h 285766"/>
                <a:gd name="connsiteX51" fmla="*/ 116767 w 346515"/>
                <a:gd name="connsiteY51" fmla="*/ 55057 h 285766"/>
                <a:gd name="connsiteX52" fmla="*/ 117713 w 346515"/>
                <a:gd name="connsiteY52" fmla="*/ 56008 h 285766"/>
                <a:gd name="connsiteX53" fmla="*/ 119616 w 346515"/>
                <a:gd name="connsiteY53" fmla="*/ 56954 h 285766"/>
                <a:gd name="connsiteX54" fmla="*/ 121513 w 346515"/>
                <a:gd name="connsiteY54" fmla="*/ 57905 h 285766"/>
                <a:gd name="connsiteX55" fmla="*/ 129108 w 346515"/>
                <a:gd name="connsiteY55" fmla="*/ 56954 h 285766"/>
                <a:gd name="connsiteX56" fmla="*/ 133854 w 346515"/>
                <a:gd name="connsiteY56" fmla="*/ 53159 h 285766"/>
                <a:gd name="connsiteX57" fmla="*/ 141449 w 346515"/>
                <a:gd name="connsiteY57" fmla="*/ 50311 h 285766"/>
                <a:gd name="connsiteX58" fmla="*/ 142400 w 346515"/>
                <a:gd name="connsiteY58" fmla="*/ 49359 h 285766"/>
                <a:gd name="connsiteX59" fmla="*/ 142400 w 346515"/>
                <a:gd name="connsiteY59" fmla="*/ 48413 h 285766"/>
                <a:gd name="connsiteX60" fmla="*/ 144298 w 346515"/>
                <a:gd name="connsiteY60" fmla="*/ 45569 h 285766"/>
                <a:gd name="connsiteX61" fmla="*/ 146195 w 346515"/>
                <a:gd name="connsiteY61" fmla="*/ 44623 h 285766"/>
                <a:gd name="connsiteX62" fmla="*/ 149995 w 346515"/>
                <a:gd name="connsiteY62" fmla="*/ 43672 h 285766"/>
                <a:gd name="connsiteX63" fmla="*/ 160439 w 346515"/>
                <a:gd name="connsiteY63" fmla="*/ 54110 h 285766"/>
                <a:gd name="connsiteX64" fmla="*/ 161390 w 346515"/>
                <a:gd name="connsiteY64" fmla="*/ 56954 h 285766"/>
                <a:gd name="connsiteX65" fmla="*/ 163288 w 346515"/>
                <a:gd name="connsiteY65" fmla="*/ 59803 h 285766"/>
                <a:gd name="connsiteX66" fmla="*/ 168039 w 346515"/>
                <a:gd name="connsiteY66" fmla="*/ 67398 h 285766"/>
                <a:gd name="connsiteX67" fmla="*/ 168985 w 346515"/>
                <a:gd name="connsiteY67" fmla="*/ 69300 h 285766"/>
                <a:gd name="connsiteX68" fmla="*/ 172785 w 346515"/>
                <a:gd name="connsiteY68" fmla="*/ 72149 h 285766"/>
                <a:gd name="connsiteX69" fmla="*/ 180380 w 346515"/>
                <a:gd name="connsiteY69" fmla="*/ 58857 h 285766"/>
                <a:gd name="connsiteX70" fmla="*/ 179429 w 346515"/>
                <a:gd name="connsiteY70" fmla="*/ 52208 h 285766"/>
                <a:gd name="connsiteX71" fmla="*/ 177531 w 346515"/>
                <a:gd name="connsiteY71" fmla="*/ 48413 h 285766"/>
                <a:gd name="connsiteX72" fmla="*/ 179429 w 346515"/>
                <a:gd name="connsiteY72" fmla="*/ 44623 h 285766"/>
                <a:gd name="connsiteX73" fmla="*/ 182277 w 346515"/>
                <a:gd name="connsiteY73" fmla="*/ 41774 h 285766"/>
                <a:gd name="connsiteX74" fmla="*/ 186077 w 346515"/>
                <a:gd name="connsiteY74" fmla="*/ 37974 h 285766"/>
                <a:gd name="connsiteX75" fmla="*/ 188926 w 346515"/>
                <a:gd name="connsiteY75" fmla="*/ 29433 h 285766"/>
                <a:gd name="connsiteX76" fmla="*/ 187975 w 346515"/>
                <a:gd name="connsiteY76" fmla="*/ 24682 h 285766"/>
                <a:gd name="connsiteX77" fmla="*/ 200316 w 346515"/>
                <a:gd name="connsiteY77" fmla="*/ 16136 h 285766"/>
                <a:gd name="connsiteX78" fmla="*/ 203164 w 346515"/>
                <a:gd name="connsiteY78" fmla="*/ 2844 h 285766"/>
                <a:gd name="connsiteX79" fmla="*/ 211711 w 346515"/>
                <a:gd name="connsiteY79" fmla="*/ 0 h 285766"/>
                <a:gd name="connsiteX80" fmla="*/ 218359 w 346515"/>
                <a:gd name="connsiteY80" fmla="*/ 946 h 285766"/>
                <a:gd name="connsiteX81" fmla="*/ 235451 w 346515"/>
                <a:gd name="connsiteY81" fmla="*/ 9492 h 285766"/>
                <a:gd name="connsiteX82" fmla="*/ 246841 w 346515"/>
                <a:gd name="connsiteY82" fmla="*/ 11390 h 285766"/>
                <a:gd name="connsiteX83" fmla="*/ 248739 w 346515"/>
                <a:gd name="connsiteY83" fmla="*/ 10444 h 285766"/>
                <a:gd name="connsiteX84" fmla="*/ 249690 w 346515"/>
                <a:gd name="connsiteY84" fmla="*/ 8541 h 285766"/>
                <a:gd name="connsiteX85" fmla="*/ 274377 w 346515"/>
                <a:gd name="connsiteY85" fmla="*/ 13287 h 285766"/>
                <a:gd name="connsiteX86" fmla="*/ 274377 w 346515"/>
                <a:gd name="connsiteY86" fmla="*/ 14239 h 285766"/>
                <a:gd name="connsiteX87" fmla="*/ 273426 w 346515"/>
                <a:gd name="connsiteY87" fmla="*/ 35126 h 285766"/>
                <a:gd name="connsiteX88" fmla="*/ 273426 w 346515"/>
                <a:gd name="connsiteY88" fmla="*/ 37974 h 285766"/>
                <a:gd name="connsiteX89" fmla="*/ 274377 w 346515"/>
                <a:gd name="connsiteY89" fmla="*/ 39872 h 285766"/>
                <a:gd name="connsiteX90" fmla="*/ 274377 w 346515"/>
                <a:gd name="connsiteY90" fmla="*/ 42726 h 285766"/>
                <a:gd name="connsiteX91" fmla="*/ 271528 w 346515"/>
                <a:gd name="connsiteY91" fmla="*/ 44623 h 285766"/>
                <a:gd name="connsiteX92" fmla="*/ 267728 w 346515"/>
                <a:gd name="connsiteY92" fmla="*/ 45569 h 285766"/>
                <a:gd name="connsiteX93" fmla="*/ 269631 w 346515"/>
                <a:gd name="connsiteY93" fmla="*/ 47472 h 285766"/>
                <a:gd name="connsiteX94" fmla="*/ 270577 w 346515"/>
                <a:gd name="connsiteY94" fmla="*/ 46521 h 285766"/>
                <a:gd name="connsiteX95" fmla="*/ 287669 w 346515"/>
                <a:gd name="connsiteY95" fmla="*/ 65500 h 285766"/>
                <a:gd name="connsiteX96" fmla="*/ 287669 w 346515"/>
                <a:gd name="connsiteY96" fmla="*/ 71198 h 285766"/>
                <a:gd name="connsiteX97" fmla="*/ 287669 w 346515"/>
                <a:gd name="connsiteY97" fmla="*/ 71198 h 285766"/>
                <a:gd name="connsiteX98" fmla="*/ 285772 w 346515"/>
                <a:gd name="connsiteY98" fmla="*/ 83539 h 285766"/>
                <a:gd name="connsiteX99" fmla="*/ 292415 w 346515"/>
                <a:gd name="connsiteY99" fmla="*/ 93036 h 285766"/>
                <a:gd name="connsiteX100" fmla="*/ 290518 w 346515"/>
                <a:gd name="connsiteY100" fmla="*/ 104431 h 285766"/>
                <a:gd name="connsiteX101" fmla="*/ 289567 w 346515"/>
                <a:gd name="connsiteY101" fmla="*/ 105377 h 285766"/>
                <a:gd name="connsiteX102" fmla="*/ 289567 w 346515"/>
                <a:gd name="connsiteY102" fmla="*/ 106328 h 285766"/>
                <a:gd name="connsiteX103" fmla="*/ 291469 w 346515"/>
                <a:gd name="connsiteY103" fmla="*/ 109177 h 285766"/>
                <a:gd name="connsiteX104" fmla="*/ 293367 w 346515"/>
                <a:gd name="connsiteY104" fmla="*/ 110128 h 285766"/>
                <a:gd name="connsiteX105" fmla="*/ 290518 w 346515"/>
                <a:gd name="connsiteY105" fmla="*/ 112026 h 285766"/>
                <a:gd name="connsiteX106" fmla="*/ 287669 w 346515"/>
                <a:gd name="connsiteY106" fmla="*/ 114874 h 285766"/>
                <a:gd name="connsiteX107" fmla="*/ 280074 w 346515"/>
                <a:gd name="connsiteY107" fmla="*/ 124367 h 285766"/>
                <a:gd name="connsiteX108" fmla="*/ 280074 w 346515"/>
                <a:gd name="connsiteY108" fmla="*/ 127216 h 285766"/>
                <a:gd name="connsiteX109" fmla="*/ 280074 w 346515"/>
                <a:gd name="connsiteY109" fmla="*/ 128167 h 285766"/>
                <a:gd name="connsiteX110" fmla="*/ 287669 w 346515"/>
                <a:gd name="connsiteY110" fmla="*/ 147156 h 285766"/>
                <a:gd name="connsiteX111" fmla="*/ 290518 w 346515"/>
                <a:gd name="connsiteY111" fmla="*/ 148103 h 285766"/>
                <a:gd name="connsiteX112" fmla="*/ 293367 w 346515"/>
                <a:gd name="connsiteY112" fmla="*/ 145254 h 285766"/>
                <a:gd name="connsiteX113" fmla="*/ 295264 w 346515"/>
                <a:gd name="connsiteY113" fmla="*/ 143357 h 285766"/>
                <a:gd name="connsiteX114" fmla="*/ 296215 w 346515"/>
                <a:gd name="connsiteY114" fmla="*/ 143357 h 285766"/>
                <a:gd name="connsiteX115" fmla="*/ 303810 w 346515"/>
                <a:gd name="connsiteY115" fmla="*/ 139562 h 285766"/>
                <a:gd name="connsiteX116" fmla="*/ 312356 w 346515"/>
                <a:gd name="connsiteY116" fmla="*/ 136708 h 285766"/>
                <a:gd name="connsiteX117" fmla="*/ 317083 w 346515"/>
                <a:gd name="connsiteY117" fmla="*/ 134810 h 285766"/>
                <a:gd name="connsiteX118" fmla="*/ 321849 w 346515"/>
                <a:gd name="connsiteY118" fmla="*/ 132913 h 285766"/>
                <a:gd name="connsiteX119" fmla="*/ 326580 w 346515"/>
                <a:gd name="connsiteY119" fmla="*/ 130064 h 285766"/>
                <a:gd name="connsiteX120" fmla="*/ 329444 w 346515"/>
                <a:gd name="connsiteY120" fmla="*/ 129113 h 285766"/>
                <a:gd name="connsiteX121" fmla="*/ 332277 w 346515"/>
                <a:gd name="connsiteY121" fmla="*/ 127216 h 285766"/>
                <a:gd name="connsiteX122" fmla="*/ 342716 w 346515"/>
                <a:gd name="connsiteY122" fmla="*/ 125318 h 285766"/>
                <a:gd name="connsiteX123" fmla="*/ 343667 w 346515"/>
                <a:gd name="connsiteY123" fmla="*/ 136708 h 285766"/>
                <a:gd name="connsiteX124" fmla="*/ 344619 w 346515"/>
                <a:gd name="connsiteY124" fmla="*/ 142405 h 285766"/>
                <a:gd name="connsiteX125" fmla="*/ 346516 w 346515"/>
                <a:gd name="connsiteY125" fmla="*/ 146205 h 285766"/>
                <a:gd name="connsiteX126" fmla="*/ 346516 w 346515"/>
                <a:gd name="connsiteY126" fmla="*/ 149054 h 285766"/>
                <a:gd name="connsiteX127" fmla="*/ 340819 w 346515"/>
                <a:gd name="connsiteY127" fmla="*/ 163288 h 285766"/>
                <a:gd name="connsiteX128" fmla="*/ 337038 w 346515"/>
                <a:gd name="connsiteY128" fmla="*/ 163288 h 285766"/>
                <a:gd name="connsiteX129" fmla="*/ 336072 w 346515"/>
                <a:gd name="connsiteY129" fmla="*/ 163288 h 285766"/>
                <a:gd name="connsiteX130" fmla="*/ 331346 w 346515"/>
                <a:gd name="connsiteY130" fmla="*/ 163288 h 285766"/>
                <a:gd name="connsiteX131" fmla="*/ 328478 w 346515"/>
                <a:gd name="connsiteY131" fmla="*/ 167083 h 285766"/>
                <a:gd name="connsiteX132" fmla="*/ 327546 w 346515"/>
                <a:gd name="connsiteY132" fmla="*/ 168034 h 285766"/>
                <a:gd name="connsiteX133" fmla="*/ 326580 w 346515"/>
                <a:gd name="connsiteY133" fmla="*/ 168985 h 285766"/>
                <a:gd name="connsiteX134" fmla="*/ 323746 w 346515"/>
                <a:gd name="connsiteY134" fmla="*/ 173731 h 285766"/>
                <a:gd name="connsiteX135" fmla="*/ 322780 w 346515"/>
                <a:gd name="connsiteY135" fmla="*/ 176580 h 285766"/>
                <a:gd name="connsiteX136" fmla="*/ 322780 w 346515"/>
                <a:gd name="connsiteY136" fmla="*/ 177531 h 285766"/>
                <a:gd name="connsiteX137" fmla="*/ 322780 w 346515"/>
                <a:gd name="connsiteY137" fmla="*/ 178477 h 285766"/>
                <a:gd name="connsiteX138" fmla="*/ 318049 w 346515"/>
                <a:gd name="connsiteY138" fmla="*/ 187023 h 285766"/>
                <a:gd name="connsiteX139" fmla="*/ 316151 w 346515"/>
                <a:gd name="connsiteY139" fmla="*/ 188921 h 285766"/>
                <a:gd name="connsiteX140" fmla="*/ 311385 w 346515"/>
                <a:gd name="connsiteY140" fmla="*/ 194618 h 285766"/>
                <a:gd name="connsiteX141" fmla="*/ 312356 w 346515"/>
                <a:gd name="connsiteY141" fmla="*/ 198413 h 285766"/>
                <a:gd name="connsiteX142" fmla="*/ 312356 w 346515"/>
                <a:gd name="connsiteY142" fmla="*/ 199364 h 285766"/>
                <a:gd name="connsiteX143" fmla="*/ 312356 w 346515"/>
                <a:gd name="connsiteY143" fmla="*/ 203164 h 285766"/>
                <a:gd name="connsiteX144" fmla="*/ 312356 w 346515"/>
                <a:gd name="connsiteY144" fmla="*/ 204111 h 285766"/>
                <a:gd name="connsiteX145" fmla="*/ 313288 w 346515"/>
                <a:gd name="connsiteY145" fmla="*/ 205062 h 285766"/>
                <a:gd name="connsiteX146" fmla="*/ 316151 w 346515"/>
                <a:gd name="connsiteY146" fmla="*/ 206964 h 285766"/>
                <a:gd name="connsiteX147" fmla="*/ 318049 w 346515"/>
                <a:gd name="connsiteY147" fmla="*/ 206964 h 285766"/>
                <a:gd name="connsiteX148" fmla="*/ 319951 w 346515"/>
                <a:gd name="connsiteY148" fmla="*/ 206013 h 285766"/>
                <a:gd name="connsiteX149" fmla="*/ 324678 w 346515"/>
                <a:gd name="connsiteY149" fmla="*/ 207911 h 285766"/>
                <a:gd name="connsiteX150" fmla="*/ 326580 w 346515"/>
                <a:gd name="connsiteY150" fmla="*/ 206964 h 285766"/>
                <a:gd name="connsiteX151" fmla="*/ 329444 w 346515"/>
                <a:gd name="connsiteY151" fmla="*/ 210759 h 285766"/>
                <a:gd name="connsiteX152" fmla="*/ 328478 w 346515"/>
                <a:gd name="connsiteY152" fmla="*/ 213608 h 285766"/>
                <a:gd name="connsiteX153" fmla="*/ 325649 w 346515"/>
                <a:gd name="connsiteY153" fmla="*/ 222154 h 285766"/>
                <a:gd name="connsiteX154" fmla="*/ 320883 w 346515"/>
                <a:gd name="connsiteY154" fmla="*/ 226900 h 285766"/>
                <a:gd name="connsiteX155" fmla="*/ 319951 w 346515"/>
                <a:gd name="connsiteY155" fmla="*/ 229749 h 285766"/>
                <a:gd name="connsiteX156" fmla="*/ 318049 w 346515"/>
                <a:gd name="connsiteY156" fmla="*/ 234495 h 285766"/>
                <a:gd name="connsiteX157" fmla="*/ 313288 w 346515"/>
                <a:gd name="connsiteY157" fmla="*/ 235446 h 285766"/>
                <a:gd name="connsiteX158" fmla="*/ 306659 w 346515"/>
                <a:gd name="connsiteY158" fmla="*/ 237344 h 285766"/>
                <a:gd name="connsiteX159" fmla="*/ 303810 w 346515"/>
                <a:gd name="connsiteY159" fmla="*/ 236393 h 285766"/>
                <a:gd name="connsiteX160" fmla="*/ 303810 w 346515"/>
                <a:gd name="connsiteY160" fmla="*/ 240193 h 285766"/>
                <a:gd name="connsiteX161" fmla="*/ 307590 w 346515"/>
                <a:gd name="connsiteY161" fmla="*/ 243041 h 285766"/>
                <a:gd name="connsiteX162" fmla="*/ 305708 w 346515"/>
                <a:gd name="connsiteY162" fmla="*/ 244939 h 285766"/>
                <a:gd name="connsiteX163" fmla="*/ 300010 w 346515"/>
                <a:gd name="connsiteY163" fmla="*/ 243992 h 285766"/>
                <a:gd name="connsiteX164" fmla="*/ 299059 w 346515"/>
                <a:gd name="connsiteY164" fmla="*/ 245890 h 285766"/>
                <a:gd name="connsiteX165" fmla="*/ 296215 w 346515"/>
                <a:gd name="connsiteY165" fmla="*/ 247787 h 285766"/>
                <a:gd name="connsiteX166" fmla="*/ 296215 w 346515"/>
                <a:gd name="connsiteY166" fmla="*/ 248739 h 285766"/>
                <a:gd name="connsiteX167" fmla="*/ 292415 w 346515"/>
                <a:gd name="connsiteY167" fmla="*/ 250636 h 285766"/>
                <a:gd name="connsiteX168" fmla="*/ 289567 w 346515"/>
                <a:gd name="connsiteY168" fmla="*/ 253485 h 285766"/>
                <a:gd name="connsiteX169" fmla="*/ 287669 w 346515"/>
                <a:gd name="connsiteY169" fmla="*/ 251587 h 285766"/>
                <a:gd name="connsiteX170" fmla="*/ 284821 w 346515"/>
                <a:gd name="connsiteY170" fmla="*/ 250636 h 285766"/>
                <a:gd name="connsiteX171" fmla="*/ 281972 w 346515"/>
                <a:gd name="connsiteY171" fmla="*/ 251587 h 285766"/>
                <a:gd name="connsiteX172" fmla="*/ 279123 w 346515"/>
                <a:gd name="connsiteY172" fmla="*/ 253485 h 285766"/>
                <a:gd name="connsiteX173" fmla="*/ 272479 w 346515"/>
                <a:gd name="connsiteY173" fmla="*/ 257285 h 285766"/>
                <a:gd name="connsiteX174" fmla="*/ 269631 w 346515"/>
                <a:gd name="connsiteY174" fmla="*/ 262031 h 285766"/>
                <a:gd name="connsiteX175" fmla="*/ 265831 w 346515"/>
                <a:gd name="connsiteY175" fmla="*/ 268680 h 285766"/>
                <a:gd name="connsiteX176" fmla="*/ 265831 w 346515"/>
                <a:gd name="connsiteY176" fmla="*/ 268680 h 285766"/>
                <a:gd name="connsiteX177" fmla="*/ 264885 w 346515"/>
                <a:gd name="connsiteY177" fmla="*/ 269626 h 285766"/>
                <a:gd name="connsiteX178" fmla="*/ 261085 w 346515"/>
                <a:gd name="connsiteY178" fmla="*/ 272475 h 285766"/>
                <a:gd name="connsiteX179" fmla="*/ 256334 w 346515"/>
                <a:gd name="connsiteY179" fmla="*/ 271523 h 285766"/>
                <a:gd name="connsiteX180" fmla="*/ 254436 w 346515"/>
                <a:gd name="connsiteY180" fmla="*/ 271523 h 285766"/>
                <a:gd name="connsiteX181" fmla="*/ 255387 w 346515"/>
                <a:gd name="connsiteY181" fmla="*/ 274377 h 285766"/>
                <a:gd name="connsiteX182" fmla="*/ 255387 w 346515"/>
                <a:gd name="connsiteY182" fmla="*/ 277221 h 285766"/>
                <a:gd name="connsiteX183" fmla="*/ 253490 w 346515"/>
                <a:gd name="connsiteY183" fmla="*/ 281021 h 285766"/>
                <a:gd name="connsiteX184" fmla="*/ 252539 w 346515"/>
                <a:gd name="connsiteY184" fmla="*/ 283869 h 285766"/>
                <a:gd name="connsiteX185" fmla="*/ 251587 w 346515"/>
                <a:gd name="connsiteY185" fmla="*/ 283869 h 285766"/>
                <a:gd name="connsiteX186" fmla="*/ 249690 w 346515"/>
                <a:gd name="connsiteY186" fmla="*/ 284816 h 285766"/>
                <a:gd name="connsiteX187" fmla="*/ 246841 w 346515"/>
                <a:gd name="connsiteY187" fmla="*/ 284816 h 285766"/>
                <a:gd name="connsiteX188" fmla="*/ 237349 w 346515"/>
                <a:gd name="connsiteY188" fmla="*/ 285767 h 285766"/>
                <a:gd name="connsiteX189" fmla="*/ 231651 w 346515"/>
                <a:gd name="connsiteY189" fmla="*/ 280069 h 285766"/>
                <a:gd name="connsiteX190" fmla="*/ 223105 w 346515"/>
                <a:gd name="connsiteY190" fmla="*/ 248739 h 285766"/>
                <a:gd name="connsiteX191" fmla="*/ 220257 w 346515"/>
                <a:gd name="connsiteY191" fmla="*/ 246836 h 285766"/>
                <a:gd name="connsiteX192" fmla="*/ 219305 w 346515"/>
                <a:gd name="connsiteY192" fmla="*/ 246836 h 285766"/>
                <a:gd name="connsiteX193" fmla="*/ 218359 w 346515"/>
                <a:gd name="connsiteY193" fmla="*/ 250636 h 285766"/>
                <a:gd name="connsiteX194" fmla="*/ 217408 w 346515"/>
                <a:gd name="connsiteY194" fmla="*/ 251587 h 285766"/>
                <a:gd name="connsiteX195" fmla="*/ 215510 w 346515"/>
                <a:gd name="connsiteY195" fmla="*/ 254436 h 285766"/>
                <a:gd name="connsiteX196" fmla="*/ 212662 w 346515"/>
                <a:gd name="connsiteY196" fmla="*/ 256334 h 285766"/>
                <a:gd name="connsiteX197" fmla="*/ 212662 w 346515"/>
                <a:gd name="connsiteY197" fmla="*/ 256334 h 285766"/>
                <a:gd name="connsiteX198" fmla="*/ 208862 w 346515"/>
                <a:gd name="connsiteY198" fmla="*/ 257285 h 285766"/>
                <a:gd name="connsiteX199" fmla="*/ 203164 w 346515"/>
                <a:gd name="connsiteY199" fmla="*/ 257285 h 285766"/>
                <a:gd name="connsiteX200" fmla="*/ 202218 w 346515"/>
                <a:gd name="connsiteY200" fmla="*/ 256334 h 285766"/>
                <a:gd name="connsiteX201" fmla="*/ 199369 w 346515"/>
                <a:gd name="connsiteY201" fmla="*/ 250636 h 285766"/>
                <a:gd name="connsiteX202" fmla="*/ 197472 w 346515"/>
                <a:gd name="connsiteY202" fmla="*/ 247787 h 285766"/>
                <a:gd name="connsiteX203" fmla="*/ 197472 w 346515"/>
                <a:gd name="connsiteY203" fmla="*/ 246836 h 285766"/>
                <a:gd name="connsiteX204" fmla="*/ 197472 w 346515"/>
                <a:gd name="connsiteY204" fmla="*/ 246836 h 285766"/>
                <a:gd name="connsiteX205" fmla="*/ 189872 w 346515"/>
                <a:gd name="connsiteY205" fmla="*/ 251587 h 285766"/>
                <a:gd name="connsiteX206" fmla="*/ 187975 w 346515"/>
                <a:gd name="connsiteY206" fmla="*/ 252534 h 285766"/>
                <a:gd name="connsiteX207" fmla="*/ 185126 w 346515"/>
                <a:gd name="connsiteY207" fmla="*/ 254436 h 285766"/>
                <a:gd name="connsiteX208" fmla="*/ 183228 w 346515"/>
                <a:gd name="connsiteY208" fmla="*/ 255382 h 285766"/>
                <a:gd name="connsiteX209" fmla="*/ 178482 w 346515"/>
                <a:gd name="connsiteY209" fmla="*/ 259182 h 285766"/>
                <a:gd name="connsiteX210" fmla="*/ 172785 w 346515"/>
                <a:gd name="connsiteY210" fmla="*/ 264880 h 285766"/>
                <a:gd name="connsiteX211" fmla="*/ 143352 w 346515"/>
                <a:gd name="connsiteY211" fmla="*/ 278172 h 285766"/>
                <a:gd name="connsiteX212" fmla="*/ 141449 w 346515"/>
                <a:gd name="connsiteY212" fmla="*/ 272475 h 285766"/>
                <a:gd name="connsiteX213" fmla="*/ 140503 w 346515"/>
                <a:gd name="connsiteY213" fmla="*/ 271523 h 285766"/>
                <a:gd name="connsiteX214" fmla="*/ 138605 w 346515"/>
                <a:gd name="connsiteY214" fmla="*/ 269626 h 285766"/>
                <a:gd name="connsiteX215" fmla="*/ 135757 w 346515"/>
                <a:gd name="connsiteY215" fmla="*/ 264880 h 285766"/>
                <a:gd name="connsiteX216" fmla="*/ 130059 w 346515"/>
                <a:gd name="connsiteY216" fmla="*/ 266777 h 285766"/>
                <a:gd name="connsiteX217" fmla="*/ 127211 w 346515"/>
                <a:gd name="connsiteY217" fmla="*/ 270577 h 285766"/>
                <a:gd name="connsiteX218" fmla="*/ 121513 w 346515"/>
                <a:gd name="connsiteY218" fmla="*/ 274377 h 285766"/>
                <a:gd name="connsiteX219" fmla="*/ 111070 w 346515"/>
                <a:gd name="connsiteY219" fmla="*/ 277221 h 285766"/>
                <a:gd name="connsiteX220" fmla="*/ 110118 w 346515"/>
                <a:gd name="connsiteY220" fmla="*/ 276274 h 285766"/>
                <a:gd name="connsiteX221" fmla="*/ 109167 w 346515"/>
                <a:gd name="connsiteY221" fmla="*/ 275323 h 285766"/>
                <a:gd name="connsiteX222" fmla="*/ 109167 w 346515"/>
                <a:gd name="connsiteY222" fmla="*/ 274377 h 285766"/>
                <a:gd name="connsiteX223" fmla="*/ 109167 w 346515"/>
                <a:gd name="connsiteY223" fmla="*/ 271523 h 285766"/>
                <a:gd name="connsiteX224" fmla="*/ 105372 w 346515"/>
                <a:gd name="connsiteY224" fmla="*/ 262031 h 285766"/>
                <a:gd name="connsiteX225" fmla="*/ 98724 w 346515"/>
                <a:gd name="connsiteY225" fmla="*/ 252534 h 285766"/>
                <a:gd name="connsiteX226" fmla="*/ 98724 w 346515"/>
                <a:gd name="connsiteY226" fmla="*/ 246836 h 285766"/>
                <a:gd name="connsiteX227" fmla="*/ 95875 w 346515"/>
                <a:gd name="connsiteY227" fmla="*/ 243992 h 285766"/>
                <a:gd name="connsiteX228" fmla="*/ 95875 w 346515"/>
                <a:gd name="connsiteY228" fmla="*/ 243041 h 285766"/>
                <a:gd name="connsiteX229" fmla="*/ 93977 w 346515"/>
                <a:gd name="connsiteY229" fmla="*/ 241139 h 285766"/>
                <a:gd name="connsiteX230" fmla="*/ 93977 w 346515"/>
                <a:gd name="connsiteY230" fmla="*/ 240193 h 285766"/>
                <a:gd name="connsiteX231" fmla="*/ 92080 w 346515"/>
                <a:gd name="connsiteY231" fmla="*/ 238295 h 285766"/>
                <a:gd name="connsiteX232" fmla="*/ 92080 w 346515"/>
                <a:gd name="connsiteY232" fmla="*/ 237344 h 285766"/>
                <a:gd name="connsiteX233" fmla="*/ 91149 w 346515"/>
                <a:gd name="connsiteY233" fmla="*/ 235446 h 285766"/>
                <a:gd name="connsiteX234" fmla="*/ 89251 w 346515"/>
                <a:gd name="connsiteY234" fmla="*/ 231646 h 285766"/>
                <a:gd name="connsiteX235" fmla="*/ 88280 w 346515"/>
                <a:gd name="connsiteY235" fmla="*/ 227851 h 285766"/>
                <a:gd name="connsiteX236" fmla="*/ 90177 w 346515"/>
                <a:gd name="connsiteY236" fmla="*/ 222154 h 285766"/>
                <a:gd name="connsiteX237" fmla="*/ 84485 w 346515"/>
                <a:gd name="connsiteY237" fmla="*/ 217403 h 285766"/>
                <a:gd name="connsiteX238" fmla="*/ 81656 w 346515"/>
                <a:gd name="connsiteY238" fmla="*/ 218354 h 285766"/>
                <a:gd name="connsiteX239" fmla="*/ 76890 w 346515"/>
                <a:gd name="connsiteY239" fmla="*/ 222154 h 285766"/>
                <a:gd name="connsiteX240" fmla="*/ 76890 w 346515"/>
                <a:gd name="connsiteY240" fmla="*/ 222154 h 285766"/>
                <a:gd name="connsiteX241" fmla="*/ 74988 w 346515"/>
                <a:gd name="connsiteY241" fmla="*/ 225003 h 285766"/>
                <a:gd name="connsiteX242" fmla="*/ 67413 w 346515"/>
                <a:gd name="connsiteY242" fmla="*/ 229749 h 285766"/>
                <a:gd name="connsiteX243" fmla="*/ 65510 w 346515"/>
                <a:gd name="connsiteY243" fmla="*/ 229749 h 285766"/>
                <a:gd name="connsiteX244" fmla="*/ 64564 w 346515"/>
                <a:gd name="connsiteY244" fmla="*/ 234495 h 285766"/>
                <a:gd name="connsiteX245" fmla="*/ 63613 w 346515"/>
                <a:gd name="connsiteY245" fmla="*/ 238295 h 285766"/>
                <a:gd name="connsiteX246" fmla="*/ 58867 w 346515"/>
                <a:gd name="connsiteY246" fmla="*/ 236393 h 285766"/>
                <a:gd name="connsiteX247" fmla="*/ 53169 w 346515"/>
                <a:gd name="connsiteY247" fmla="*/ 234495 h 285766"/>
                <a:gd name="connsiteX248" fmla="*/ 42726 w 346515"/>
                <a:gd name="connsiteY248" fmla="*/ 233544 h 285766"/>
                <a:gd name="connsiteX249" fmla="*/ 42726 w 346515"/>
                <a:gd name="connsiteY249" fmla="*/ 229749 h 285766"/>
                <a:gd name="connsiteX250" fmla="*/ 42726 w 346515"/>
                <a:gd name="connsiteY250" fmla="*/ 226900 h 285766"/>
                <a:gd name="connsiteX251" fmla="*/ 45574 w 346515"/>
                <a:gd name="connsiteY251" fmla="*/ 223100 h 285766"/>
                <a:gd name="connsiteX252" fmla="*/ 42726 w 346515"/>
                <a:gd name="connsiteY252" fmla="*/ 220257 h 285766"/>
                <a:gd name="connsiteX253" fmla="*/ 39877 w 346515"/>
                <a:gd name="connsiteY253" fmla="*/ 218354 h 285766"/>
                <a:gd name="connsiteX254" fmla="*/ 37979 w 346515"/>
                <a:gd name="connsiteY254" fmla="*/ 217403 h 285766"/>
                <a:gd name="connsiteX255" fmla="*/ 37979 w 346515"/>
                <a:gd name="connsiteY255" fmla="*/ 212657 h 285766"/>
                <a:gd name="connsiteX256" fmla="*/ 42726 w 346515"/>
                <a:gd name="connsiteY256" fmla="*/ 209808 h 285766"/>
                <a:gd name="connsiteX257" fmla="*/ 44623 w 346515"/>
                <a:gd name="connsiteY257" fmla="*/ 206964 h 285766"/>
                <a:gd name="connsiteX258" fmla="*/ 46525 w 346515"/>
                <a:gd name="connsiteY258" fmla="*/ 202213 h 285766"/>
                <a:gd name="connsiteX259" fmla="*/ 46525 w 346515"/>
                <a:gd name="connsiteY259" fmla="*/ 201267 h 285766"/>
                <a:gd name="connsiteX260" fmla="*/ 46525 w 346515"/>
                <a:gd name="connsiteY260" fmla="*/ 199364 h 285766"/>
                <a:gd name="connsiteX261" fmla="*/ 46525 w 346515"/>
                <a:gd name="connsiteY261" fmla="*/ 195570 h 285766"/>
                <a:gd name="connsiteX262" fmla="*/ 47472 w 346515"/>
                <a:gd name="connsiteY262" fmla="*/ 189872 h 285766"/>
                <a:gd name="connsiteX263" fmla="*/ 46525 w 346515"/>
                <a:gd name="connsiteY263" fmla="*/ 177531 h 285766"/>
                <a:gd name="connsiteX264" fmla="*/ 44623 w 346515"/>
                <a:gd name="connsiteY264" fmla="*/ 168034 h 285766"/>
                <a:gd name="connsiteX265" fmla="*/ 37979 w 346515"/>
                <a:gd name="connsiteY265" fmla="*/ 166136 h 285766"/>
                <a:gd name="connsiteX266" fmla="*/ 34179 w 346515"/>
                <a:gd name="connsiteY266" fmla="*/ 165185 h 285766"/>
                <a:gd name="connsiteX267" fmla="*/ 29433 w 346515"/>
                <a:gd name="connsiteY267" fmla="*/ 165185 h 285766"/>
                <a:gd name="connsiteX268" fmla="*/ 27536 w 346515"/>
                <a:gd name="connsiteY268" fmla="*/ 167083 h 285766"/>
                <a:gd name="connsiteX269" fmla="*/ 25633 w 346515"/>
                <a:gd name="connsiteY269" fmla="*/ 168985 h 285766"/>
                <a:gd name="connsiteX270" fmla="*/ 22785 w 346515"/>
                <a:gd name="connsiteY270" fmla="*/ 171834 h 285766"/>
                <a:gd name="connsiteX271" fmla="*/ 21838 w 346515"/>
                <a:gd name="connsiteY271" fmla="*/ 172780 h 285766"/>
                <a:gd name="connsiteX272" fmla="*/ 17087 w 346515"/>
                <a:gd name="connsiteY272" fmla="*/ 164239 h 285766"/>
                <a:gd name="connsiteX273" fmla="*/ 16141 w 346515"/>
                <a:gd name="connsiteY273" fmla="*/ 163288 h 285766"/>
                <a:gd name="connsiteX274" fmla="*/ 15190 w 346515"/>
                <a:gd name="connsiteY274" fmla="*/ 161385 h 285766"/>
                <a:gd name="connsiteX275" fmla="*/ 6644 w 346515"/>
                <a:gd name="connsiteY275" fmla="*/ 159498 h 285766"/>
                <a:gd name="connsiteX276" fmla="*/ 951 w 346515"/>
                <a:gd name="connsiteY276" fmla="*/ 157600 h 285766"/>
                <a:gd name="connsiteX277" fmla="*/ 0 w 346515"/>
                <a:gd name="connsiteY277" fmla="*/ 156649 h 285766"/>
                <a:gd name="connsiteX278" fmla="*/ 0 w 346515"/>
                <a:gd name="connsiteY278" fmla="*/ 155698 h 285766"/>
                <a:gd name="connsiteX279" fmla="*/ 0 w 346515"/>
                <a:gd name="connsiteY279" fmla="*/ 151903 h 285766"/>
                <a:gd name="connsiteX280" fmla="*/ 0 w 346515"/>
                <a:gd name="connsiteY280" fmla="*/ 150951 h 285766"/>
                <a:gd name="connsiteX281" fmla="*/ 2849 w 346515"/>
                <a:gd name="connsiteY281" fmla="*/ 149054 h 285766"/>
                <a:gd name="connsiteX282" fmla="*/ 6644 w 346515"/>
                <a:gd name="connsiteY282" fmla="*/ 146205 h 285766"/>
                <a:gd name="connsiteX283" fmla="*/ 7595 w 346515"/>
                <a:gd name="connsiteY283" fmla="*/ 147156 h 285766"/>
                <a:gd name="connsiteX284" fmla="*/ 7595 w 346515"/>
                <a:gd name="connsiteY284" fmla="*/ 145254 h 285766"/>
                <a:gd name="connsiteX285" fmla="*/ 5697 w 346515"/>
                <a:gd name="connsiteY285" fmla="*/ 141459 h 285766"/>
                <a:gd name="connsiteX286" fmla="*/ 7595 w 346515"/>
                <a:gd name="connsiteY286" fmla="*/ 140508 h 285766"/>
                <a:gd name="connsiteX287" fmla="*/ 9492 w 346515"/>
                <a:gd name="connsiteY287" fmla="*/ 139562 h 285766"/>
                <a:gd name="connsiteX288" fmla="*/ 11390 w 346515"/>
                <a:gd name="connsiteY288" fmla="*/ 133864 h 285766"/>
                <a:gd name="connsiteX289" fmla="*/ 13292 w 346515"/>
                <a:gd name="connsiteY289" fmla="*/ 131962 h 285766"/>
                <a:gd name="connsiteX290" fmla="*/ 16141 w 346515"/>
                <a:gd name="connsiteY290" fmla="*/ 130064 h 285766"/>
                <a:gd name="connsiteX291" fmla="*/ 20887 w 346515"/>
                <a:gd name="connsiteY291" fmla="*/ 124367 h 2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</a:cxnLst>
              <a:rect l="l" t="t" r="r" b="b"/>
              <a:pathLst>
                <a:path w="346515" h="285766">
                  <a:moveTo>
                    <a:pt x="20887" y="124367"/>
                  </a:moveTo>
                  <a:lnTo>
                    <a:pt x="21838" y="121518"/>
                  </a:lnTo>
                  <a:lnTo>
                    <a:pt x="22785" y="123416"/>
                  </a:lnTo>
                  <a:lnTo>
                    <a:pt x="23736" y="120572"/>
                  </a:lnTo>
                  <a:lnTo>
                    <a:pt x="26585" y="117718"/>
                  </a:lnTo>
                  <a:lnTo>
                    <a:pt x="25633" y="114874"/>
                  </a:lnTo>
                  <a:lnTo>
                    <a:pt x="25633" y="114874"/>
                  </a:lnTo>
                  <a:lnTo>
                    <a:pt x="24687" y="110128"/>
                  </a:lnTo>
                  <a:lnTo>
                    <a:pt x="26585" y="101582"/>
                  </a:lnTo>
                  <a:lnTo>
                    <a:pt x="32282" y="102529"/>
                  </a:lnTo>
                  <a:lnTo>
                    <a:pt x="32282" y="102529"/>
                  </a:lnTo>
                  <a:lnTo>
                    <a:pt x="34179" y="104431"/>
                  </a:lnTo>
                  <a:lnTo>
                    <a:pt x="35131" y="106328"/>
                  </a:lnTo>
                  <a:lnTo>
                    <a:pt x="37028" y="108226"/>
                  </a:lnTo>
                  <a:lnTo>
                    <a:pt x="39877" y="111075"/>
                  </a:lnTo>
                  <a:lnTo>
                    <a:pt x="40828" y="112972"/>
                  </a:lnTo>
                  <a:lnTo>
                    <a:pt x="43677" y="114874"/>
                  </a:lnTo>
                  <a:lnTo>
                    <a:pt x="44623" y="115826"/>
                  </a:lnTo>
                  <a:lnTo>
                    <a:pt x="48423" y="117718"/>
                  </a:lnTo>
                  <a:lnTo>
                    <a:pt x="58867" y="124367"/>
                  </a:lnTo>
                  <a:lnTo>
                    <a:pt x="61715" y="126264"/>
                  </a:lnTo>
                  <a:lnTo>
                    <a:pt x="62666" y="126264"/>
                  </a:lnTo>
                  <a:lnTo>
                    <a:pt x="66461" y="129113"/>
                  </a:lnTo>
                  <a:lnTo>
                    <a:pt x="68364" y="131011"/>
                  </a:lnTo>
                  <a:lnTo>
                    <a:pt x="72159" y="131962"/>
                  </a:lnTo>
                  <a:lnTo>
                    <a:pt x="74988" y="131962"/>
                  </a:lnTo>
                  <a:lnTo>
                    <a:pt x="79754" y="130064"/>
                  </a:lnTo>
                  <a:lnTo>
                    <a:pt x="81656" y="131011"/>
                  </a:lnTo>
                  <a:lnTo>
                    <a:pt x="83554" y="129113"/>
                  </a:lnTo>
                  <a:lnTo>
                    <a:pt x="85451" y="129113"/>
                  </a:lnTo>
                  <a:lnTo>
                    <a:pt x="87354" y="127216"/>
                  </a:lnTo>
                  <a:lnTo>
                    <a:pt x="89251" y="127216"/>
                  </a:lnTo>
                  <a:lnTo>
                    <a:pt x="90177" y="126264"/>
                  </a:lnTo>
                  <a:lnTo>
                    <a:pt x="91149" y="120572"/>
                  </a:lnTo>
                  <a:lnTo>
                    <a:pt x="93046" y="117718"/>
                  </a:lnTo>
                  <a:lnTo>
                    <a:pt x="94948" y="114874"/>
                  </a:lnTo>
                  <a:lnTo>
                    <a:pt x="104421" y="116772"/>
                  </a:lnTo>
                  <a:lnTo>
                    <a:pt x="111070" y="111075"/>
                  </a:lnTo>
                  <a:lnTo>
                    <a:pt x="114865" y="83539"/>
                  </a:lnTo>
                  <a:lnTo>
                    <a:pt x="115816" y="82593"/>
                  </a:lnTo>
                  <a:lnTo>
                    <a:pt x="115816" y="80690"/>
                  </a:lnTo>
                  <a:lnTo>
                    <a:pt x="115816" y="79744"/>
                  </a:lnTo>
                  <a:lnTo>
                    <a:pt x="116767" y="78793"/>
                  </a:lnTo>
                  <a:lnTo>
                    <a:pt x="117713" y="75944"/>
                  </a:lnTo>
                  <a:lnTo>
                    <a:pt x="115816" y="72149"/>
                  </a:lnTo>
                  <a:lnTo>
                    <a:pt x="118664" y="68349"/>
                  </a:lnTo>
                  <a:lnTo>
                    <a:pt x="120562" y="60754"/>
                  </a:lnTo>
                  <a:lnTo>
                    <a:pt x="120562" y="58857"/>
                  </a:lnTo>
                  <a:lnTo>
                    <a:pt x="116767" y="56954"/>
                  </a:lnTo>
                  <a:lnTo>
                    <a:pt x="114865" y="54110"/>
                  </a:lnTo>
                  <a:lnTo>
                    <a:pt x="115816" y="54110"/>
                  </a:lnTo>
                  <a:lnTo>
                    <a:pt x="116767" y="55057"/>
                  </a:lnTo>
                  <a:lnTo>
                    <a:pt x="117713" y="56008"/>
                  </a:lnTo>
                  <a:lnTo>
                    <a:pt x="119616" y="56954"/>
                  </a:lnTo>
                  <a:lnTo>
                    <a:pt x="121513" y="57905"/>
                  </a:lnTo>
                  <a:lnTo>
                    <a:pt x="129108" y="56954"/>
                  </a:lnTo>
                  <a:lnTo>
                    <a:pt x="133854" y="53159"/>
                  </a:lnTo>
                  <a:lnTo>
                    <a:pt x="141449" y="50311"/>
                  </a:lnTo>
                  <a:lnTo>
                    <a:pt x="142400" y="49359"/>
                  </a:lnTo>
                  <a:lnTo>
                    <a:pt x="142400" y="48413"/>
                  </a:lnTo>
                  <a:lnTo>
                    <a:pt x="144298" y="45569"/>
                  </a:lnTo>
                  <a:lnTo>
                    <a:pt x="146195" y="44623"/>
                  </a:lnTo>
                  <a:lnTo>
                    <a:pt x="149995" y="43672"/>
                  </a:lnTo>
                  <a:lnTo>
                    <a:pt x="160439" y="54110"/>
                  </a:lnTo>
                  <a:lnTo>
                    <a:pt x="161390" y="56954"/>
                  </a:lnTo>
                  <a:lnTo>
                    <a:pt x="163288" y="59803"/>
                  </a:lnTo>
                  <a:lnTo>
                    <a:pt x="168039" y="67398"/>
                  </a:lnTo>
                  <a:lnTo>
                    <a:pt x="168985" y="69300"/>
                  </a:lnTo>
                  <a:lnTo>
                    <a:pt x="172785" y="72149"/>
                  </a:lnTo>
                  <a:lnTo>
                    <a:pt x="180380" y="58857"/>
                  </a:lnTo>
                  <a:lnTo>
                    <a:pt x="179429" y="52208"/>
                  </a:lnTo>
                  <a:lnTo>
                    <a:pt x="177531" y="48413"/>
                  </a:lnTo>
                  <a:lnTo>
                    <a:pt x="179429" y="44623"/>
                  </a:lnTo>
                  <a:lnTo>
                    <a:pt x="182277" y="41774"/>
                  </a:lnTo>
                  <a:lnTo>
                    <a:pt x="186077" y="37974"/>
                  </a:lnTo>
                  <a:lnTo>
                    <a:pt x="188926" y="29433"/>
                  </a:lnTo>
                  <a:lnTo>
                    <a:pt x="187975" y="24682"/>
                  </a:lnTo>
                  <a:lnTo>
                    <a:pt x="200316" y="16136"/>
                  </a:lnTo>
                  <a:lnTo>
                    <a:pt x="203164" y="2844"/>
                  </a:lnTo>
                  <a:lnTo>
                    <a:pt x="211711" y="0"/>
                  </a:lnTo>
                  <a:lnTo>
                    <a:pt x="218359" y="946"/>
                  </a:lnTo>
                  <a:lnTo>
                    <a:pt x="235451" y="9492"/>
                  </a:lnTo>
                  <a:lnTo>
                    <a:pt x="246841" y="11390"/>
                  </a:lnTo>
                  <a:lnTo>
                    <a:pt x="248739" y="10444"/>
                  </a:lnTo>
                  <a:lnTo>
                    <a:pt x="249690" y="8541"/>
                  </a:lnTo>
                  <a:lnTo>
                    <a:pt x="274377" y="13287"/>
                  </a:lnTo>
                  <a:lnTo>
                    <a:pt x="274377" y="14239"/>
                  </a:lnTo>
                  <a:lnTo>
                    <a:pt x="273426" y="35126"/>
                  </a:lnTo>
                  <a:lnTo>
                    <a:pt x="273426" y="37974"/>
                  </a:lnTo>
                  <a:lnTo>
                    <a:pt x="274377" y="39872"/>
                  </a:lnTo>
                  <a:lnTo>
                    <a:pt x="274377" y="42726"/>
                  </a:lnTo>
                  <a:lnTo>
                    <a:pt x="271528" y="44623"/>
                  </a:lnTo>
                  <a:lnTo>
                    <a:pt x="267728" y="45569"/>
                  </a:lnTo>
                  <a:lnTo>
                    <a:pt x="269631" y="47472"/>
                  </a:lnTo>
                  <a:lnTo>
                    <a:pt x="270577" y="46521"/>
                  </a:lnTo>
                  <a:lnTo>
                    <a:pt x="287669" y="65500"/>
                  </a:lnTo>
                  <a:lnTo>
                    <a:pt x="287669" y="71198"/>
                  </a:lnTo>
                  <a:lnTo>
                    <a:pt x="287669" y="71198"/>
                  </a:lnTo>
                  <a:lnTo>
                    <a:pt x="285772" y="83539"/>
                  </a:lnTo>
                  <a:lnTo>
                    <a:pt x="292415" y="93036"/>
                  </a:lnTo>
                  <a:lnTo>
                    <a:pt x="290518" y="104431"/>
                  </a:lnTo>
                  <a:lnTo>
                    <a:pt x="289567" y="105377"/>
                  </a:lnTo>
                  <a:lnTo>
                    <a:pt x="289567" y="106328"/>
                  </a:lnTo>
                  <a:lnTo>
                    <a:pt x="291469" y="109177"/>
                  </a:lnTo>
                  <a:lnTo>
                    <a:pt x="293367" y="110128"/>
                  </a:lnTo>
                  <a:lnTo>
                    <a:pt x="290518" y="112026"/>
                  </a:lnTo>
                  <a:lnTo>
                    <a:pt x="287669" y="114874"/>
                  </a:lnTo>
                  <a:lnTo>
                    <a:pt x="280074" y="124367"/>
                  </a:lnTo>
                  <a:lnTo>
                    <a:pt x="280074" y="127216"/>
                  </a:lnTo>
                  <a:lnTo>
                    <a:pt x="280074" y="128167"/>
                  </a:lnTo>
                  <a:lnTo>
                    <a:pt x="287669" y="147156"/>
                  </a:lnTo>
                  <a:lnTo>
                    <a:pt x="290518" y="148103"/>
                  </a:lnTo>
                  <a:lnTo>
                    <a:pt x="293367" y="145254"/>
                  </a:lnTo>
                  <a:lnTo>
                    <a:pt x="295264" y="143357"/>
                  </a:lnTo>
                  <a:lnTo>
                    <a:pt x="296215" y="143357"/>
                  </a:lnTo>
                  <a:lnTo>
                    <a:pt x="303810" y="139562"/>
                  </a:lnTo>
                  <a:lnTo>
                    <a:pt x="312356" y="136708"/>
                  </a:lnTo>
                  <a:lnTo>
                    <a:pt x="317083" y="134810"/>
                  </a:lnTo>
                  <a:lnTo>
                    <a:pt x="321849" y="132913"/>
                  </a:lnTo>
                  <a:lnTo>
                    <a:pt x="326580" y="130064"/>
                  </a:lnTo>
                  <a:lnTo>
                    <a:pt x="329444" y="129113"/>
                  </a:lnTo>
                  <a:lnTo>
                    <a:pt x="332277" y="127216"/>
                  </a:lnTo>
                  <a:lnTo>
                    <a:pt x="342716" y="125318"/>
                  </a:lnTo>
                  <a:lnTo>
                    <a:pt x="343667" y="136708"/>
                  </a:lnTo>
                  <a:lnTo>
                    <a:pt x="344619" y="142405"/>
                  </a:lnTo>
                  <a:lnTo>
                    <a:pt x="346516" y="146205"/>
                  </a:lnTo>
                  <a:lnTo>
                    <a:pt x="346516" y="149054"/>
                  </a:lnTo>
                  <a:lnTo>
                    <a:pt x="340819" y="163288"/>
                  </a:lnTo>
                  <a:lnTo>
                    <a:pt x="337038" y="163288"/>
                  </a:lnTo>
                  <a:lnTo>
                    <a:pt x="336072" y="163288"/>
                  </a:lnTo>
                  <a:lnTo>
                    <a:pt x="331346" y="163288"/>
                  </a:lnTo>
                  <a:lnTo>
                    <a:pt x="328478" y="167083"/>
                  </a:lnTo>
                  <a:lnTo>
                    <a:pt x="327546" y="168034"/>
                  </a:lnTo>
                  <a:lnTo>
                    <a:pt x="326580" y="168985"/>
                  </a:lnTo>
                  <a:lnTo>
                    <a:pt x="323746" y="173731"/>
                  </a:lnTo>
                  <a:lnTo>
                    <a:pt x="322780" y="176580"/>
                  </a:lnTo>
                  <a:lnTo>
                    <a:pt x="322780" y="177531"/>
                  </a:lnTo>
                  <a:lnTo>
                    <a:pt x="322780" y="178477"/>
                  </a:lnTo>
                  <a:lnTo>
                    <a:pt x="318049" y="187023"/>
                  </a:lnTo>
                  <a:lnTo>
                    <a:pt x="316151" y="188921"/>
                  </a:lnTo>
                  <a:lnTo>
                    <a:pt x="311385" y="194618"/>
                  </a:lnTo>
                  <a:lnTo>
                    <a:pt x="312356" y="198413"/>
                  </a:lnTo>
                  <a:lnTo>
                    <a:pt x="312356" y="199364"/>
                  </a:lnTo>
                  <a:lnTo>
                    <a:pt x="312356" y="203164"/>
                  </a:lnTo>
                  <a:lnTo>
                    <a:pt x="312356" y="204111"/>
                  </a:lnTo>
                  <a:lnTo>
                    <a:pt x="313288" y="205062"/>
                  </a:lnTo>
                  <a:lnTo>
                    <a:pt x="316151" y="206964"/>
                  </a:lnTo>
                  <a:lnTo>
                    <a:pt x="318049" y="206964"/>
                  </a:lnTo>
                  <a:lnTo>
                    <a:pt x="319951" y="206013"/>
                  </a:lnTo>
                  <a:lnTo>
                    <a:pt x="324678" y="207911"/>
                  </a:lnTo>
                  <a:lnTo>
                    <a:pt x="326580" y="206964"/>
                  </a:lnTo>
                  <a:lnTo>
                    <a:pt x="329444" y="210759"/>
                  </a:lnTo>
                  <a:lnTo>
                    <a:pt x="328478" y="213608"/>
                  </a:lnTo>
                  <a:lnTo>
                    <a:pt x="325649" y="222154"/>
                  </a:lnTo>
                  <a:lnTo>
                    <a:pt x="320883" y="226900"/>
                  </a:lnTo>
                  <a:lnTo>
                    <a:pt x="319951" y="229749"/>
                  </a:lnTo>
                  <a:lnTo>
                    <a:pt x="318049" y="234495"/>
                  </a:lnTo>
                  <a:lnTo>
                    <a:pt x="313288" y="235446"/>
                  </a:lnTo>
                  <a:lnTo>
                    <a:pt x="306659" y="237344"/>
                  </a:lnTo>
                  <a:lnTo>
                    <a:pt x="303810" y="236393"/>
                  </a:lnTo>
                  <a:lnTo>
                    <a:pt x="303810" y="240193"/>
                  </a:lnTo>
                  <a:lnTo>
                    <a:pt x="307590" y="243041"/>
                  </a:lnTo>
                  <a:lnTo>
                    <a:pt x="305708" y="244939"/>
                  </a:lnTo>
                  <a:lnTo>
                    <a:pt x="300010" y="243992"/>
                  </a:lnTo>
                  <a:lnTo>
                    <a:pt x="299059" y="245890"/>
                  </a:lnTo>
                  <a:lnTo>
                    <a:pt x="296215" y="247787"/>
                  </a:lnTo>
                  <a:lnTo>
                    <a:pt x="296215" y="248739"/>
                  </a:lnTo>
                  <a:lnTo>
                    <a:pt x="292415" y="250636"/>
                  </a:lnTo>
                  <a:lnTo>
                    <a:pt x="289567" y="253485"/>
                  </a:lnTo>
                  <a:lnTo>
                    <a:pt x="287669" y="251587"/>
                  </a:lnTo>
                  <a:lnTo>
                    <a:pt x="284821" y="250636"/>
                  </a:lnTo>
                  <a:lnTo>
                    <a:pt x="281972" y="251587"/>
                  </a:lnTo>
                  <a:lnTo>
                    <a:pt x="279123" y="253485"/>
                  </a:lnTo>
                  <a:lnTo>
                    <a:pt x="272479" y="257285"/>
                  </a:lnTo>
                  <a:lnTo>
                    <a:pt x="269631" y="262031"/>
                  </a:lnTo>
                  <a:lnTo>
                    <a:pt x="265831" y="268680"/>
                  </a:lnTo>
                  <a:lnTo>
                    <a:pt x="265831" y="268680"/>
                  </a:lnTo>
                  <a:lnTo>
                    <a:pt x="264885" y="269626"/>
                  </a:lnTo>
                  <a:lnTo>
                    <a:pt x="261085" y="272475"/>
                  </a:lnTo>
                  <a:lnTo>
                    <a:pt x="256334" y="271523"/>
                  </a:lnTo>
                  <a:lnTo>
                    <a:pt x="254436" y="271523"/>
                  </a:lnTo>
                  <a:lnTo>
                    <a:pt x="255387" y="274377"/>
                  </a:lnTo>
                  <a:lnTo>
                    <a:pt x="255387" y="277221"/>
                  </a:lnTo>
                  <a:lnTo>
                    <a:pt x="253490" y="281021"/>
                  </a:lnTo>
                  <a:lnTo>
                    <a:pt x="252539" y="283869"/>
                  </a:lnTo>
                  <a:lnTo>
                    <a:pt x="251587" y="283869"/>
                  </a:lnTo>
                  <a:lnTo>
                    <a:pt x="249690" y="284816"/>
                  </a:lnTo>
                  <a:lnTo>
                    <a:pt x="246841" y="284816"/>
                  </a:lnTo>
                  <a:lnTo>
                    <a:pt x="237349" y="285767"/>
                  </a:lnTo>
                  <a:lnTo>
                    <a:pt x="231651" y="280069"/>
                  </a:lnTo>
                  <a:lnTo>
                    <a:pt x="223105" y="248739"/>
                  </a:lnTo>
                  <a:lnTo>
                    <a:pt x="220257" y="246836"/>
                  </a:lnTo>
                  <a:lnTo>
                    <a:pt x="219305" y="246836"/>
                  </a:lnTo>
                  <a:lnTo>
                    <a:pt x="218359" y="250636"/>
                  </a:lnTo>
                  <a:lnTo>
                    <a:pt x="217408" y="251587"/>
                  </a:lnTo>
                  <a:lnTo>
                    <a:pt x="215510" y="254436"/>
                  </a:lnTo>
                  <a:lnTo>
                    <a:pt x="212662" y="256334"/>
                  </a:lnTo>
                  <a:lnTo>
                    <a:pt x="212662" y="256334"/>
                  </a:lnTo>
                  <a:lnTo>
                    <a:pt x="208862" y="257285"/>
                  </a:lnTo>
                  <a:lnTo>
                    <a:pt x="203164" y="257285"/>
                  </a:lnTo>
                  <a:lnTo>
                    <a:pt x="202218" y="256334"/>
                  </a:lnTo>
                  <a:lnTo>
                    <a:pt x="199369" y="250636"/>
                  </a:lnTo>
                  <a:lnTo>
                    <a:pt x="197472" y="247787"/>
                  </a:lnTo>
                  <a:lnTo>
                    <a:pt x="197472" y="246836"/>
                  </a:lnTo>
                  <a:lnTo>
                    <a:pt x="197472" y="246836"/>
                  </a:lnTo>
                  <a:lnTo>
                    <a:pt x="189872" y="251587"/>
                  </a:lnTo>
                  <a:lnTo>
                    <a:pt x="187975" y="252534"/>
                  </a:lnTo>
                  <a:lnTo>
                    <a:pt x="185126" y="254436"/>
                  </a:lnTo>
                  <a:lnTo>
                    <a:pt x="183228" y="255382"/>
                  </a:lnTo>
                  <a:lnTo>
                    <a:pt x="178482" y="259182"/>
                  </a:lnTo>
                  <a:lnTo>
                    <a:pt x="172785" y="264880"/>
                  </a:lnTo>
                  <a:lnTo>
                    <a:pt x="143352" y="278172"/>
                  </a:lnTo>
                  <a:lnTo>
                    <a:pt x="141449" y="272475"/>
                  </a:lnTo>
                  <a:lnTo>
                    <a:pt x="140503" y="271523"/>
                  </a:lnTo>
                  <a:lnTo>
                    <a:pt x="138605" y="269626"/>
                  </a:lnTo>
                  <a:lnTo>
                    <a:pt x="135757" y="264880"/>
                  </a:lnTo>
                  <a:lnTo>
                    <a:pt x="130059" y="266777"/>
                  </a:lnTo>
                  <a:lnTo>
                    <a:pt x="127211" y="270577"/>
                  </a:lnTo>
                  <a:lnTo>
                    <a:pt x="121513" y="274377"/>
                  </a:lnTo>
                  <a:lnTo>
                    <a:pt x="111070" y="277221"/>
                  </a:lnTo>
                  <a:lnTo>
                    <a:pt x="110118" y="276274"/>
                  </a:lnTo>
                  <a:lnTo>
                    <a:pt x="109167" y="275323"/>
                  </a:lnTo>
                  <a:lnTo>
                    <a:pt x="109167" y="274377"/>
                  </a:lnTo>
                  <a:lnTo>
                    <a:pt x="109167" y="271523"/>
                  </a:lnTo>
                  <a:lnTo>
                    <a:pt x="105372" y="262031"/>
                  </a:lnTo>
                  <a:lnTo>
                    <a:pt x="98724" y="252534"/>
                  </a:lnTo>
                  <a:lnTo>
                    <a:pt x="98724" y="246836"/>
                  </a:lnTo>
                  <a:lnTo>
                    <a:pt x="95875" y="243992"/>
                  </a:lnTo>
                  <a:lnTo>
                    <a:pt x="95875" y="243041"/>
                  </a:lnTo>
                  <a:lnTo>
                    <a:pt x="93977" y="241139"/>
                  </a:lnTo>
                  <a:lnTo>
                    <a:pt x="93977" y="240193"/>
                  </a:lnTo>
                  <a:lnTo>
                    <a:pt x="92080" y="238295"/>
                  </a:lnTo>
                  <a:lnTo>
                    <a:pt x="92080" y="237344"/>
                  </a:lnTo>
                  <a:lnTo>
                    <a:pt x="91149" y="235446"/>
                  </a:lnTo>
                  <a:lnTo>
                    <a:pt x="89251" y="231646"/>
                  </a:lnTo>
                  <a:lnTo>
                    <a:pt x="88280" y="227851"/>
                  </a:lnTo>
                  <a:lnTo>
                    <a:pt x="90177" y="222154"/>
                  </a:lnTo>
                  <a:lnTo>
                    <a:pt x="84485" y="217403"/>
                  </a:lnTo>
                  <a:lnTo>
                    <a:pt x="81656" y="218354"/>
                  </a:lnTo>
                  <a:lnTo>
                    <a:pt x="76890" y="222154"/>
                  </a:lnTo>
                  <a:lnTo>
                    <a:pt x="76890" y="222154"/>
                  </a:lnTo>
                  <a:lnTo>
                    <a:pt x="74988" y="225003"/>
                  </a:lnTo>
                  <a:lnTo>
                    <a:pt x="67413" y="229749"/>
                  </a:lnTo>
                  <a:lnTo>
                    <a:pt x="65510" y="229749"/>
                  </a:lnTo>
                  <a:lnTo>
                    <a:pt x="64564" y="234495"/>
                  </a:lnTo>
                  <a:lnTo>
                    <a:pt x="63613" y="238295"/>
                  </a:lnTo>
                  <a:lnTo>
                    <a:pt x="58867" y="236393"/>
                  </a:lnTo>
                  <a:lnTo>
                    <a:pt x="53169" y="234495"/>
                  </a:lnTo>
                  <a:lnTo>
                    <a:pt x="42726" y="233544"/>
                  </a:lnTo>
                  <a:lnTo>
                    <a:pt x="42726" y="229749"/>
                  </a:lnTo>
                  <a:lnTo>
                    <a:pt x="42726" y="226900"/>
                  </a:lnTo>
                  <a:lnTo>
                    <a:pt x="45574" y="223100"/>
                  </a:lnTo>
                  <a:lnTo>
                    <a:pt x="42726" y="220257"/>
                  </a:lnTo>
                  <a:lnTo>
                    <a:pt x="39877" y="218354"/>
                  </a:lnTo>
                  <a:lnTo>
                    <a:pt x="37979" y="217403"/>
                  </a:lnTo>
                  <a:lnTo>
                    <a:pt x="37979" y="212657"/>
                  </a:lnTo>
                  <a:lnTo>
                    <a:pt x="42726" y="209808"/>
                  </a:lnTo>
                  <a:lnTo>
                    <a:pt x="44623" y="206964"/>
                  </a:lnTo>
                  <a:lnTo>
                    <a:pt x="46525" y="202213"/>
                  </a:lnTo>
                  <a:lnTo>
                    <a:pt x="46525" y="201267"/>
                  </a:lnTo>
                  <a:lnTo>
                    <a:pt x="46525" y="199364"/>
                  </a:lnTo>
                  <a:lnTo>
                    <a:pt x="46525" y="195570"/>
                  </a:lnTo>
                  <a:lnTo>
                    <a:pt x="47472" y="189872"/>
                  </a:lnTo>
                  <a:lnTo>
                    <a:pt x="46525" y="177531"/>
                  </a:lnTo>
                  <a:lnTo>
                    <a:pt x="44623" y="168034"/>
                  </a:lnTo>
                  <a:lnTo>
                    <a:pt x="37979" y="166136"/>
                  </a:lnTo>
                  <a:lnTo>
                    <a:pt x="34179" y="165185"/>
                  </a:lnTo>
                  <a:lnTo>
                    <a:pt x="29433" y="165185"/>
                  </a:lnTo>
                  <a:lnTo>
                    <a:pt x="27536" y="167083"/>
                  </a:lnTo>
                  <a:lnTo>
                    <a:pt x="25633" y="168985"/>
                  </a:lnTo>
                  <a:lnTo>
                    <a:pt x="22785" y="171834"/>
                  </a:lnTo>
                  <a:lnTo>
                    <a:pt x="21838" y="172780"/>
                  </a:lnTo>
                  <a:lnTo>
                    <a:pt x="17087" y="164239"/>
                  </a:lnTo>
                  <a:lnTo>
                    <a:pt x="16141" y="163288"/>
                  </a:lnTo>
                  <a:lnTo>
                    <a:pt x="15190" y="161385"/>
                  </a:lnTo>
                  <a:lnTo>
                    <a:pt x="6644" y="159498"/>
                  </a:lnTo>
                  <a:lnTo>
                    <a:pt x="951" y="157600"/>
                  </a:lnTo>
                  <a:lnTo>
                    <a:pt x="0" y="156649"/>
                  </a:lnTo>
                  <a:lnTo>
                    <a:pt x="0" y="155698"/>
                  </a:lnTo>
                  <a:lnTo>
                    <a:pt x="0" y="151903"/>
                  </a:lnTo>
                  <a:lnTo>
                    <a:pt x="0" y="150951"/>
                  </a:lnTo>
                  <a:lnTo>
                    <a:pt x="2849" y="149054"/>
                  </a:lnTo>
                  <a:lnTo>
                    <a:pt x="6644" y="146205"/>
                  </a:lnTo>
                  <a:lnTo>
                    <a:pt x="7595" y="147156"/>
                  </a:lnTo>
                  <a:lnTo>
                    <a:pt x="7595" y="145254"/>
                  </a:lnTo>
                  <a:lnTo>
                    <a:pt x="5697" y="141459"/>
                  </a:lnTo>
                  <a:lnTo>
                    <a:pt x="7595" y="140508"/>
                  </a:lnTo>
                  <a:lnTo>
                    <a:pt x="9492" y="139562"/>
                  </a:lnTo>
                  <a:lnTo>
                    <a:pt x="11390" y="133864"/>
                  </a:lnTo>
                  <a:lnTo>
                    <a:pt x="13292" y="131962"/>
                  </a:lnTo>
                  <a:lnTo>
                    <a:pt x="16141" y="130064"/>
                  </a:lnTo>
                  <a:lnTo>
                    <a:pt x="20887" y="124367"/>
                  </a:lnTo>
                </a:path>
              </a:pathLst>
            </a:custGeom>
            <a:solidFill>
              <a:srgbClr val="FEC132"/>
            </a:solidFill>
            <a:ln>
              <a:solidFill>
                <a:srgbClr val="FEC132"/>
              </a:solidFill>
            </a:ln>
            <a:effectLst>
              <a:outerShdw blurRad="25400" dist="38100" dir="2700000" algn="tl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03AD9575-9003-4DD6-91F2-35F1849DA0DA}"/>
              </a:ext>
            </a:extLst>
          </p:cNvPr>
          <p:cNvSpPr/>
          <p:nvPr/>
        </p:nvSpPr>
        <p:spPr>
          <a:xfrm>
            <a:off x="5371635" y="2505241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11E7A93-2717-4DE6-A4FC-6AD76412D977}"/>
              </a:ext>
            </a:extLst>
          </p:cNvPr>
          <p:cNvSpPr/>
          <p:nvPr/>
        </p:nvSpPr>
        <p:spPr>
          <a:xfrm>
            <a:off x="5271460" y="2515098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12311ED-7DFF-4D23-BDC5-3C40E6D922A3}"/>
              </a:ext>
            </a:extLst>
          </p:cNvPr>
          <p:cNvSpPr/>
          <p:nvPr/>
        </p:nvSpPr>
        <p:spPr>
          <a:xfrm>
            <a:off x="5390391" y="2601914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1F86A01-2B0B-4583-B757-656DB8A14B5B}"/>
              </a:ext>
            </a:extLst>
          </p:cNvPr>
          <p:cNvSpPr/>
          <p:nvPr/>
        </p:nvSpPr>
        <p:spPr>
          <a:xfrm>
            <a:off x="5294982" y="2591063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9C22224-0013-469F-A767-57F3BECE4BD0}"/>
              </a:ext>
            </a:extLst>
          </p:cNvPr>
          <p:cNvSpPr/>
          <p:nvPr/>
        </p:nvSpPr>
        <p:spPr>
          <a:xfrm>
            <a:off x="5517132" y="2395251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194F00-D79F-473C-8360-B9F2B08C369F}"/>
              </a:ext>
            </a:extLst>
          </p:cNvPr>
          <p:cNvSpPr/>
          <p:nvPr/>
        </p:nvSpPr>
        <p:spPr>
          <a:xfrm>
            <a:off x="5591610" y="2259418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BCBFB0-71D2-4E7D-900E-B20B4597609C}"/>
              </a:ext>
            </a:extLst>
          </p:cNvPr>
          <p:cNvGrpSpPr/>
          <p:nvPr/>
        </p:nvGrpSpPr>
        <p:grpSpPr>
          <a:xfrm>
            <a:off x="7434547" y="5330184"/>
            <a:ext cx="1170704" cy="885604"/>
            <a:chOff x="7434547" y="5330184"/>
            <a:chExt cx="1170704" cy="88560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599CB80-2B93-4115-9798-A8F23C2E971B}"/>
                </a:ext>
              </a:extLst>
            </p:cNvPr>
            <p:cNvGrpSpPr/>
            <p:nvPr/>
          </p:nvGrpSpPr>
          <p:grpSpPr>
            <a:xfrm>
              <a:off x="7434547" y="5627242"/>
              <a:ext cx="1170704" cy="588546"/>
              <a:chOff x="7315937" y="5735428"/>
              <a:chExt cx="1170704" cy="58854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3AC2AA7-E308-4B87-9421-8AB554DB0957}"/>
                  </a:ext>
                </a:extLst>
              </p:cNvPr>
              <p:cNvSpPr/>
              <p:nvPr/>
            </p:nvSpPr>
            <p:spPr>
              <a:xfrm>
                <a:off x="7315937" y="5818476"/>
                <a:ext cx="152400" cy="1524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25400" dist="38100" dir="2700000" algn="tl" rotWithShape="0">
                  <a:prstClr val="black">
                    <a:alpha val="6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2917D72-5BC4-4139-8C20-C6461357B792}"/>
                  </a:ext>
                </a:extLst>
              </p:cNvPr>
              <p:cNvSpPr/>
              <p:nvPr/>
            </p:nvSpPr>
            <p:spPr>
              <a:xfrm>
                <a:off x="7315937" y="6086780"/>
                <a:ext cx="152400" cy="152400"/>
              </a:xfrm>
              <a:prstGeom prst="rect">
                <a:avLst/>
              </a:prstGeom>
              <a:solidFill>
                <a:srgbClr val="4C4C84"/>
              </a:solidFill>
              <a:ln>
                <a:noFill/>
              </a:ln>
              <a:effectLst>
                <a:outerShdw blurRad="25400" dist="38100" dir="2700000" algn="tl" rotWithShape="0">
                  <a:prstClr val="black">
                    <a:alpha val="6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777D53-5287-4D84-9115-4D826D355409}"/>
                  </a:ext>
                </a:extLst>
              </p:cNvPr>
              <p:cNvSpPr txBox="1"/>
              <p:nvPr/>
            </p:nvSpPr>
            <p:spPr>
              <a:xfrm>
                <a:off x="7465208" y="573542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9F3E7">
                        <a:alpha val="69000"/>
                      </a:srgbClr>
                    </a:solidFill>
                    <a:latin typeface="HY견고딕" panose="02020603020101020101" pitchFamily="18" charset="-127"/>
                    <a:ea typeface="HY견고딕" panose="02020603020101020101" pitchFamily="18" charset="-127"/>
                  </a:rPr>
                  <a:t>수도권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733F987-99DD-45FF-AD3E-12FAE95AC9A9}"/>
                  </a:ext>
                </a:extLst>
              </p:cNvPr>
              <p:cNvSpPr txBox="1"/>
              <p:nvPr/>
            </p:nvSpPr>
            <p:spPr>
              <a:xfrm>
                <a:off x="7465208" y="6016197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9F3E7">
                        <a:alpha val="69000"/>
                      </a:srgbClr>
                    </a:solidFill>
                    <a:latin typeface="HY견고딕" panose="02020603020101020101" pitchFamily="18" charset="-127"/>
                    <a:ea typeface="HY견고딕" panose="02020603020101020101" pitchFamily="18" charset="-127"/>
                  </a:rPr>
                  <a:t>그 외 지역</a:t>
                </a:r>
              </a:p>
            </p:txBody>
          </p: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B586404-693F-478F-9EA0-BA11A30FD725}"/>
                </a:ext>
              </a:extLst>
            </p:cNvPr>
            <p:cNvSpPr/>
            <p:nvPr/>
          </p:nvSpPr>
          <p:spPr>
            <a:xfrm>
              <a:off x="7447376" y="5442549"/>
              <a:ext cx="126741" cy="126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EC20675-53E5-4A7B-AF64-CE674CD25318}"/>
                </a:ext>
              </a:extLst>
            </p:cNvPr>
            <p:cNvSpPr txBox="1"/>
            <p:nvPr/>
          </p:nvSpPr>
          <p:spPr>
            <a:xfrm>
              <a:off x="7574117" y="5330184"/>
              <a:ext cx="663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9F3E7">
                      <a:alpha val="69000"/>
                    </a:srgbClr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Top6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9F3E7">
                    <a:alpha val="69000"/>
                  </a:srgbClr>
                </a:solidFill>
                <a:latin typeface="HY견고딕" panose="02020603020101020101" pitchFamily="18" charset="-127"/>
                <a:ea typeface="HY견고딕" panose="02020603020101020101" pitchFamily="18" charset="-127"/>
              </a:endParaRPr>
            </a:p>
          </p:txBody>
        </p:sp>
      </p:grpSp>
      <p:pic>
        <p:nvPicPr>
          <p:cNvPr id="73" name="그림 72" descr="지도이(가) 표시된 사진&#10;&#10;자동 생성된 설명">
            <a:extLst>
              <a:ext uri="{FF2B5EF4-FFF2-40B4-BE49-F238E27FC236}">
                <a16:creationId xmlns:a16="http://schemas.microsoft.com/office/drawing/2014/main" id="{40587B09-5E81-4ED9-AA4B-8F0699EFF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9" y="1700952"/>
            <a:ext cx="3403726" cy="433556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7D9FE79-BD22-4D5E-8371-25759243EE31}"/>
              </a:ext>
            </a:extLst>
          </p:cNvPr>
          <p:cNvCxnSpPr>
            <a:cxnSpLocks/>
          </p:cNvCxnSpPr>
          <p:nvPr/>
        </p:nvCxnSpPr>
        <p:spPr>
          <a:xfrm flipH="1" flipV="1">
            <a:off x="4004830" y="1814547"/>
            <a:ext cx="1366805" cy="28544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97BD62D-62EA-47D6-A89C-A5EE34DA7825}"/>
              </a:ext>
            </a:extLst>
          </p:cNvPr>
          <p:cNvCxnSpPr>
            <a:cxnSpLocks/>
          </p:cNvCxnSpPr>
          <p:nvPr/>
        </p:nvCxnSpPr>
        <p:spPr>
          <a:xfrm flipH="1">
            <a:off x="4056782" y="3363675"/>
            <a:ext cx="1559237" cy="261491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82DC86F-B711-473A-B63C-01F6808042D5}"/>
              </a:ext>
            </a:extLst>
          </p:cNvPr>
          <p:cNvSpPr txBox="1"/>
          <p:nvPr/>
        </p:nvSpPr>
        <p:spPr>
          <a:xfrm>
            <a:off x="775645" y="6111403"/>
            <a:ext cx="4653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&lt;figure 6&gt; </a:t>
            </a:r>
            <a:r>
              <a:rPr lang="ko-KR" altLang="en-US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폐업 수와 </a:t>
            </a:r>
            <a:r>
              <a:rPr lang="en-US" altLang="ko-KR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인 가구 위치 시각화 지도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6939A56-0B68-4A07-95B4-061AE46CBC9D}"/>
              </a:ext>
            </a:extLst>
          </p:cNvPr>
          <p:cNvSpPr/>
          <p:nvPr/>
        </p:nvSpPr>
        <p:spPr>
          <a:xfrm>
            <a:off x="187617" y="3335695"/>
            <a:ext cx="8768766" cy="1525664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이러한 요인들을 확인함으로써 창업하기전 </a:t>
            </a:r>
            <a:r>
              <a:rPr lang="ko-KR" altLang="en-US" sz="1600" b="1" dirty="0">
                <a:solidFill>
                  <a:srgbClr val="FF0000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폐업 요인에 대한 분석을 통해 창업 위치 선정</a:t>
            </a:r>
            <a:r>
              <a:rPr lang="ko-KR" altLang="en-US" sz="1400" dirty="0"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에 도움을 줄 수 있다</a:t>
            </a:r>
            <a:r>
              <a:rPr lang="en-US" altLang="ko-KR" sz="1400" dirty="0"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</a:t>
            </a:r>
          </a:p>
          <a:p>
            <a:pPr algn="ctr"/>
            <a:r>
              <a:rPr lang="ko-KR" altLang="en-US" sz="1400" dirty="0"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또 배달이용건수 요인과 함께 분석하였기 때문에 </a:t>
            </a:r>
            <a:r>
              <a:rPr lang="ko-KR" altLang="en-US" sz="1600" b="1" dirty="0">
                <a:solidFill>
                  <a:srgbClr val="FF0000"/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배달 집중현상을 완화</a:t>
            </a:r>
            <a:r>
              <a:rPr lang="ko-KR" altLang="en-US" sz="1400" dirty="0"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하는데 도움이 될 수 있다</a:t>
            </a:r>
            <a:r>
              <a:rPr lang="en-US" altLang="ko-KR" sz="1400" dirty="0"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</a:t>
            </a:r>
            <a:endParaRPr lang="ko-KR" altLang="en-US" sz="1400" dirty="0"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1811C2-6F13-4D62-9B5F-F7CEE5E7F5DC}"/>
              </a:ext>
            </a:extLst>
          </p:cNvPr>
          <p:cNvSpPr txBox="1"/>
          <p:nvPr/>
        </p:nvSpPr>
        <p:spPr>
          <a:xfrm>
            <a:off x="101064" y="122072"/>
            <a:ext cx="146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C4C84"/>
                </a:solidFill>
                <a:latin typeface="Arial Black" panose="020B0A04020102020204" pitchFamily="34" charset="0"/>
              </a:rPr>
              <a:t>Suggestion</a:t>
            </a:r>
            <a:endParaRPr lang="ko-KR" altLang="en-US" b="1" dirty="0">
              <a:solidFill>
                <a:srgbClr val="4C4C8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307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60C3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C3EF9A1-3369-4D73-95FF-18355A463C8A}"/>
              </a:ext>
            </a:extLst>
          </p:cNvPr>
          <p:cNvSpPr/>
          <p:nvPr/>
        </p:nvSpPr>
        <p:spPr>
          <a:xfrm>
            <a:off x="2714932" y="-24039"/>
            <a:ext cx="3578224" cy="146111"/>
          </a:xfrm>
          <a:prstGeom prst="rect">
            <a:avLst/>
          </a:prstGeom>
          <a:solidFill>
            <a:srgbClr val="4C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CA488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B38064E-3296-4D9B-96E5-6A4627D1AC0B}"/>
              </a:ext>
            </a:extLst>
          </p:cNvPr>
          <p:cNvSpPr txBox="1"/>
          <p:nvPr/>
        </p:nvSpPr>
        <p:spPr>
          <a:xfrm>
            <a:off x="2842254" y="2971708"/>
            <a:ext cx="371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solidFill>
                  <a:srgbClr val="F9F3E7"/>
                </a:solidFill>
                <a:latin typeface="HY견고딕" panose="02020603020101020101" pitchFamily="18" charset="-127"/>
                <a:ea typeface="HY견고딕" panose="02020603020101020101" pitchFamily="18" charset="-127"/>
              </a:rPr>
              <a:t>감사합니다</a:t>
            </a:r>
            <a:r>
              <a:rPr lang="en-US" altLang="ko-KR" sz="3600" dirty="0">
                <a:solidFill>
                  <a:srgbClr val="F9F3E7"/>
                </a:solidFill>
                <a:latin typeface="HY견고딕" panose="02020603020101020101" pitchFamily="18" charset="-127"/>
                <a:ea typeface="HY견고딕" panose="02020603020101020101" pitchFamily="18" charset="-127"/>
              </a:rPr>
              <a:t>:)</a:t>
            </a:r>
            <a:endParaRPr lang="ko-KR" altLang="en-US" sz="3600" dirty="0">
              <a:solidFill>
                <a:srgbClr val="F9F3E7"/>
              </a:solidFill>
              <a:latin typeface="HY견고딕" panose="02020603020101020101" pitchFamily="18" charset="-127"/>
              <a:ea typeface="HY견고딕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66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60C3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C3EF9A1-3369-4D73-95FF-18355A463C8A}"/>
              </a:ext>
            </a:extLst>
          </p:cNvPr>
          <p:cNvSpPr/>
          <p:nvPr/>
        </p:nvSpPr>
        <p:spPr>
          <a:xfrm>
            <a:off x="2714932" y="-24039"/>
            <a:ext cx="3578224" cy="146111"/>
          </a:xfrm>
          <a:prstGeom prst="rect">
            <a:avLst/>
          </a:prstGeom>
          <a:solidFill>
            <a:srgbClr val="4C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CA488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B38064E-3296-4D9B-96E5-6A4627D1AC0B}"/>
              </a:ext>
            </a:extLst>
          </p:cNvPr>
          <p:cNvSpPr txBox="1"/>
          <p:nvPr/>
        </p:nvSpPr>
        <p:spPr>
          <a:xfrm>
            <a:off x="2714932" y="1309175"/>
            <a:ext cx="371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solidFill>
                  <a:srgbClr val="F9F3E7"/>
                </a:solidFill>
                <a:latin typeface="HY견고딕" panose="02020603020101020101" pitchFamily="18" charset="-127"/>
                <a:ea typeface="HY견고딕" panose="02020603020101020101" pitchFamily="18" charset="-127"/>
              </a:rPr>
              <a:t>contents</a:t>
            </a:r>
            <a:endParaRPr lang="ko-KR" altLang="en-US" sz="3600" dirty="0">
              <a:solidFill>
                <a:srgbClr val="F9F3E7"/>
              </a:solidFill>
              <a:latin typeface="HY견고딕" panose="02020603020101020101" pitchFamily="18" charset="-127"/>
              <a:ea typeface="HY견고딕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D4A954-0C64-4D6D-9238-866E6CF468CA}"/>
              </a:ext>
            </a:extLst>
          </p:cNvPr>
          <p:cNvGrpSpPr/>
          <p:nvPr/>
        </p:nvGrpSpPr>
        <p:grpSpPr>
          <a:xfrm>
            <a:off x="680721" y="2801145"/>
            <a:ext cx="8087999" cy="1276864"/>
            <a:chOff x="624840" y="2055616"/>
            <a:chExt cx="8087999" cy="1276864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4A0A601-72FD-4BD9-B8DD-56A14C584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460" y="2326643"/>
              <a:ext cx="901061" cy="1005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DB0FC7D-1A60-400A-8B93-A43838E22494}"/>
                </a:ext>
              </a:extLst>
            </p:cNvPr>
            <p:cNvGrpSpPr/>
            <p:nvPr/>
          </p:nvGrpSpPr>
          <p:grpSpPr>
            <a:xfrm>
              <a:off x="624840" y="2055616"/>
              <a:ext cx="8087999" cy="1276864"/>
              <a:chOff x="624840" y="2055616"/>
              <a:chExt cx="8087999" cy="127686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4AD9D3-3EC9-4F1C-ACF7-7DFDB6EB5D16}"/>
                  </a:ext>
                </a:extLst>
              </p:cNvPr>
              <p:cNvSpPr txBox="1"/>
              <p:nvPr/>
            </p:nvSpPr>
            <p:spPr>
              <a:xfrm>
                <a:off x="7087239" y="2055616"/>
                <a:ext cx="162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2"/>
                    </a:solidFill>
                    <a:latin typeface="Arial Black" panose="020B0A04020102020204" pitchFamily="34" charset="0"/>
                  </a:rPr>
                  <a:t>Suggestion</a:t>
                </a:r>
                <a:endParaRPr lang="ko-KR" altLang="en-US" dirty="0">
                  <a:solidFill>
                    <a:schemeClr val="bg2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6F8A387-2F45-41E3-B97E-FC2A2B5AD748}"/>
                  </a:ext>
                </a:extLst>
              </p:cNvPr>
              <p:cNvGrpSpPr/>
              <p:nvPr/>
            </p:nvGrpSpPr>
            <p:grpSpPr>
              <a:xfrm>
                <a:off x="624840" y="2055616"/>
                <a:ext cx="7894320" cy="1276864"/>
                <a:chOff x="624840" y="2055616"/>
                <a:chExt cx="7894320" cy="1276864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834AAD9-B17F-49F6-938F-BA355BB2A47C}"/>
                    </a:ext>
                  </a:extLst>
                </p:cNvPr>
                <p:cNvSpPr txBox="1"/>
                <p:nvPr/>
              </p:nvSpPr>
              <p:spPr>
                <a:xfrm>
                  <a:off x="3922399" y="2058912"/>
                  <a:ext cx="1625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2"/>
                      </a:solidFill>
                      <a:latin typeface="Arial Black" panose="020B0A04020102020204" pitchFamily="34" charset="0"/>
                    </a:rPr>
                    <a:t>Analysis</a:t>
                  </a:r>
                  <a:endParaRPr lang="ko-KR" altLang="en-US" dirty="0">
                    <a:solidFill>
                      <a:schemeClr val="bg2"/>
                    </a:solidFill>
                    <a:latin typeface="Arial Black" panose="020B0A04020102020204" pitchFamily="34" charset="0"/>
                  </a:endParaRP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55ECE2C-425C-4E1D-B851-7B78C01225EF}"/>
                    </a:ext>
                  </a:extLst>
                </p:cNvPr>
                <p:cNvGrpSpPr/>
                <p:nvPr/>
              </p:nvGrpSpPr>
              <p:grpSpPr>
                <a:xfrm>
                  <a:off x="624840" y="2055616"/>
                  <a:ext cx="7894320" cy="1276864"/>
                  <a:chOff x="624840" y="2055616"/>
                  <a:chExt cx="7894320" cy="1276864"/>
                </a:xfrm>
              </p:grpSpPr>
              <p:pic>
                <p:nvPicPr>
                  <p:cNvPr id="13" name="Picture 2">
                    <a:extLst>
                      <a:ext uri="{FF2B5EF4-FFF2-40B4-BE49-F238E27FC236}">
                        <a16:creationId xmlns:a16="http://schemas.microsoft.com/office/drawing/2014/main" id="{B95D0580-4E7E-4E79-9D33-AD30A2E360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98620" y="2326643"/>
                    <a:ext cx="901061" cy="100583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1F2E7F10-3989-4C3B-9FCE-371B4A993CF9}"/>
                      </a:ext>
                    </a:extLst>
                  </p:cNvPr>
                  <p:cNvGrpSpPr/>
                  <p:nvPr/>
                </p:nvGrpSpPr>
                <p:grpSpPr>
                  <a:xfrm>
                    <a:off x="624840" y="2055616"/>
                    <a:ext cx="7894320" cy="1276864"/>
                    <a:chOff x="624840" y="2055616"/>
                    <a:chExt cx="7894320" cy="1276864"/>
                  </a:xfrm>
                </p:grpSpPr>
                <p:cxnSp>
                  <p:nvCxnSpPr>
                    <p:cNvPr id="15" name="직선 연결선 14">
                      <a:extLst>
                        <a:ext uri="{FF2B5EF4-FFF2-40B4-BE49-F238E27FC236}">
                          <a16:creationId xmlns:a16="http://schemas.microsoft.com/office/drawing/2014/main" id="{203A5A40-73C6-4B6A-876C-F989BEEE6E6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4840" y="3210560"/>
                      <a:ext cx="7894320" cy="0"/>
                    </a:xfrm>
                    <a:prstGeom prst="line">
                      <a:avLst/>
                    </a:prstGeom>
                    <a:ln w="76200">
                      <a:solidFill>
                        <a:srgbClr val="4C4C8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383B5239-1EEE-44AF-89D9-5FD30F6D87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602" y="2055616"/>
                      <a:ext cx="1839599" cy="1276864"/>
                      <a:chOff x="669602" y="2055616"/>
                      <a:chExt cx="1839599" cy="1276864"/>
                    </a:xfrm>
                  </p:grpSpPr>
                  <p:pic>
                    <p:nvPicPr>
                      <p:cNvPr id="17" name="Picture 2">
                        <a:extLst>
                          <a:ext uri="{FF2B5EF4-FFF2-40B4-BE49-F238E27FC236}">
                            <a16:creationId xmlns:a16="http://schemas.microsoft.com/office/drawing/2014/main" id="{8101EAD5-DAF7-4153-B26D-D84DFC4FCE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780" y="2326645"/>
                        <a:ext cx="901061" cy="10058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E163B3B4-4372-488E-93C1-3FCECCB9F7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9602" y="2055616"/>
                        <a:ext cx="183959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b="1" dirty="0">
                            <a:solidFill>
                              <a:schemeClr val="bg2"/>
                            </a:solidFill>
                            <a:latin typeface="Arial Black" panose="020B0A04020102020204" pitchFamily="34" charset="0"/>
                          </a:rPr>
                          <a:t>Introduction</a:t>
                        </a:r>
                        <a:endParaRPr lang="ko-KR" altLang="en-US" b="1" dirty="0">
                          <a:solidFill>
                            <a:schemeClr val="bg2"/>
                          </a:solidFill>
                          <a:latin typeface="Arial Black" panose="020B0A04020102020204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01818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0" y="2"/>
            <a:ext cx="9144000" cy="6858000"/>
          </a:xfrm>
          <a:prstGeom prst="rect">
            <a:avLst/>
          </a:prstGeom>
          <a:solidFill>
            <a:srgbClr val="060C3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C3EF9A1-3369-4D73-95FF-18355A463C8A}"/>
              </a:ext>
            </a:extLst>
          </p:cNvPr>
          <p:cNvSpPr/>
          <p:nvPr/>
        </p:nvSpPr>
        <p:spPr>
          <a:xfrm>
            <a:off x="2714932" y="-24039"/>
            <a:ext cx="3578224" cy="146111"/>
          </a:xfrm>
          <a:prstGeom prst="rect">
            <a:avLst/>
          </a:prstGeom>
          <a:solidFill>
            <a:srgbClr val="4C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CA488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077457-2E38-49D7-934F-D317428D5733}"/>
              </a:ext>
            </a:extLst>
          </p:cNvPr>
          <p:cNvGrpSpPr/>
          <p:nvPr/>
        </p:nvGrpSpPr>
        <p:grpSpPr>
          <a:xfrm>
            <a:off x="1561854" y="1902792"/>
            <a:ext cx="6020292" cy="2641269"/>
            <a:chOff x="816567" y="3594432"/>
            <a:chExt cx="6020292" cy="2641269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46902CA-00A4-462B-AD03-7ED50E78E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67" y="3594432"/>
              <a:ext cx="2981150" cy="2641269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3E5EFD3E-A3FD-4DD2-8AC2-1B95EB2D4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711" y="3594432"/>
              <a:ext cx="2981148" cy="2641269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616EC77-E53B-4CBF-9920-BAF54C28FB81}"/>
              </a:ext>
            </a:extLst>
          </p:cNvPr>
          <p:cNvSpPr txBox="1"/>
          <p:nvPr/>
        </p:nvSpPr>
        <p:spPr>
          <a:xfrm>
            <a:off x="101064" y="122072"/>
            <a:ext cx="146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C4C84"/>
                </a:solidFill>
                <a:latin typeface="Arial Black" panose="020B0A04020102020204" pitchFamily="34" charset="0"/>
              </a:rPr>
              <a:t>Introduction</a:t>
            </a:r>
            <a:endParaRPr lang="ko-KR" altLang="en-US" b="1" dirty="0">
              <a:solidFill>
                <a:srgbClr val="4C4C84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AA9FB7-9763-4B92-A884-3BD9A4D98F76}"/>
              </a:ext>
            </a:extLst>
          </p:cNvPr>
          <p:cNvSpPr txBox="1"/>
          <p:nvPr/>
        </p:nvSpPr>
        <p:spPr>
          <a:xfrm>
            <a:off x="-538223" y="5220096"/>
            <a:ext cx="1022044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2020</a:t>
            </a: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년 세계가 잠시 멈추었다</a:t>
            </a: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</a:t>
            </a: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모든 사람들과 처음만난 바이러스와의 전쟁</a:t>
            </a: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</a:t>
            </a: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이 전쟁은 세상에 많은 변화를 주기 시작했다</a:t>
            </a: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COVID-19</a:t>
            </a: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는 사람 대 사람과의 만남을 어렵게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하였으며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,</a:t>
            </a: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</a:t>
            </a: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이러한 상황은 소상공인들에게 바로 타격감을 주었다</a:t>
            </a: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 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effectLst/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그와 반대로 코로나 이후 배달이용건수 상승하였다</a:t>
            </a: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 </a:t>
            </a: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이는 지속적인 ‘사회적 거리두기’ 연장으로 피해를 보았던 </a:t>
            </a:r>
            <a:endParaRPr lang="en-US" altLang="ko-KR" sz="1100" b="0" i="0" u="none" strike="noStrike" dirty="0">
              <a:solidFill>
                <a:schemeClr val="bg1">
                  <a:lumMod val="85000"/>
                </a:schemeClr>
              </a:solidFill>
              <a:effectLst/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배달을 안 하는 가게도 배달을 시작하게 하였다</a:t>
            </a: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</a:t>
            </a: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하지만 지속되는 </a:t>
            </a: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COVID-19</a:t>
            </a: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는 매출에 영향을 미쳤으며 그로인한 피해는 가게들을 문을 닫게 하였다</a:t>
            </a: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 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effectLst/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이러한 문제점을 파악하여 </a:t>
            </a: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COVID-19 </a:t>
            </a:r>
            <a:r>
              <a:rPr lang="ko-KR" altLang="en-US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시대의 폐업 요인을 파악하여 창업 위치 추천 및 폐업 예측을 하고자 한다</a:t>
            </a:r>
            <a:r>
              <a:rPr lang="en-US" altLang="ko-KR" sz="11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9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60C3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자유형: 도형 193">
            <a:extLst>
              <a:ext uri="{FF2B5EF4-FFF2-40B4-BE49-F238E27FC236}">
                <a16:creationId xmlns:a16="http://schemas.microsoft.com/office/drawing/2014/main" id="{FA05E373-3E8B-4744-A463-F15704740FE9}"/>
              </a:ext>
            </a:extLst>
          </p:cNvPr>
          <p:cNvSpPr/>
          <p:nvPr/>
        </p:nvSpPr>
        <p:spPr>
          <a:xfrm>
            <a:off x="1474205" y="1800925"/>
            <a:ext cx="6067425" cy="3819525"/>
          </a:xfrm>
          <a:custGeom>
            <a:avLst/>
            <a:gdLst>
              <a:gd name="connsiteX0" fmla="*/ 0 w 6067425"/>
              <a:gd name="connsiteY0" fmla="*/ 3819525 h 3819525"/>
              <a:gd name="connsiteX1" fmla="*/ 1057275 w 6067425"/>
              <a:gd name="connsiteY1" fmla="*/ 3638550 h 3819525"/>
              <a:gd name="connsiteX2" fmla="*/ 2057400 w 6067425"/>
              <a:gd name="connsiteY2" fmla="*/ 3409950 h 3819525"/>
              <a:gd name="connsiteX3" fmla="*/ 3095625 w 6067425"/>
              <a:gd name="connsiteY3" fmla="*/ 2971800 h 3819525"/>
              <a:gd name="connsiteX4" fmla="*/ 4086225 w 6067425"/>
              <a:gd name="connsiteY4" fmla="*/ 2181225 h 3819525"/>
              <a:gd name="connsiteX5" fmla="*/ 5133975 w 6067425"/>
              <a:gd name="connsiteY5" fmla="*/ 1038225 h 3819525"/>
              <a:gd name="connsiteX6" fmla="*/ 6067425 w 6067425"/>
              <a:gd name="connsiteY6" fmla="*/ 0 h 381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425" h="3819525">
                <a:moveTo>
                  <a:pt x="0" y="3819525"/>
                </a:moveTo>
                <a:lnTo>
                  <a:pt x="1057275" y="3638550"/>
                </a:lnTo>
                <a:lnTo>
                  <a:pt x="2057400" y="3409950"/>
                </a:lnTo>
                <a:lnTo>
                  <a:pt x="3095625" y="2971800"/>
                </a:lnTo>
                <a:lnTo>
                  <a:pt x="4086225" y="2181225"/>
                </a:lnTo>
                <a:lnTo>
                  <a:pt x="5133975" y="1038225"/>
                </a:lnTo>
                <a:lnTo>
                  <a:pt x="6067425" y="0"/>
                </a:lnTo>
              </a:path>
            </a:pathLst>
          </a:custGeom>
          <a:noFill/>
          <a:ln w="73025">
            <a:gradFill flip="none" rotWithShape="1">
              <a:gsLst>
                <a:gs pos="0">
                  <a:srgbClr val="37A985"/>
                </a:gs>
                <a:gs pos="100000">
                  <a:srgbClr val="FD8B8A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FD808F-1B84-47DD-B169-A31F65F7D139}"/>
              </a:ext>
            </a:extLst>
          </p:cNvPr>
          <p:cNvSpPr/>
          <p:nvPr/>
        </p:nvSpPr>
        <p:spPr>
          <a:xfrm>
            <a:off x="2877164" y="-5063"/>
            <a:ext cx="3389672" cy="146111"/>
          </a:xfrm>
          <a:prstGeom prst="rect">
            <a:avLst/>
          </a:prstGeom>
          <a:solidFill>
            <a:srgbClr val="4C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CA488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A908EF-ADFD-4A0F-9B36-6D17990133CD}"/>
              </a:ext>
            </a:extLst>
          </p:cNvPr>
          <p:cNvSpPr txBox="1"/>
          <p:nvPr/>
        </p:nvSpPr>
        <p:spPr>
          <a:xfrm>
            <a:off x="2877164" y="297956"/>
            <a:ext cx="338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배달 업종별 </a:t>
            </a:r>
            <a:r>
              <a:rPr lang="ko-KR" altLang="en-US" sz="3600" dirty="0" err="1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배달량</a:t>
            </a:r>
            <a:endParaRPr lang="ko-KR" altLang="en-US" sz="3600" dirty="0">
              <a:solidFill>
                <a:srgbClr val="F9F3E7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F566C7-AC6A-4890-9B7C-E4EEA3F9877E}"/>
              </a:ext>
            </a:extLst>
          </p:cNvPr>
          <p:cNvSpPr txBox="1"/>
          <p:nvPr/>
        </p:nvSpPr>
        <p:spPr>
          <a:xfrm>
            <a:off x="1625288" y="6069947"/>
            <a:ext cx="118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패스트</a:t>
            </a:r>
            <a:r>
              <a:rPr lang="en-US" altLang="ko-KR" sz="1600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</a:t>
            </a:r>
            <a:r>
              <a:rPr lang="ko-KR" altLang="en-US" sz="1600" dirty="0" err="1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푸드</a:t>
            </a:r>
            <a:endParaRPr lang="ko-KR" altLang="en-US" sz="1600" dirty="0">
              <a:gradFill flip="none" rotWithShape="1">
                <a:gsLst>
                  <a:gs pos="0">
                    <a:srgbClr val="F9F3E7"/>
                  </a:gs>
                  <a:gs pos="100000">
                    <a:srgbClr val="F9F3E7">
                      <a:alpha val="62000"/>
                    </a:srgbClr>
                  </a:gs>
                </a:gsLst>
                <a:lin ang="5400000" scaled="1"/>
                <a:tileRect/>
              </a:gra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44F0D6D-6431-418B-B4AB-C23DC736C2B7}"/>
              </a:ext>
            </a:extLst>
          </p:cNvPr>
          <p:cNvSpPr txBox="1"/>
          <p:nvPr/>
        </p:nvSpPr>
        <p:spPr>
          <a:xfrm flipH="1">
            <a:off x="753393" y="5487649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7A985"/>
                </a:solidFill>
                <a:latin typeface="HY견고딕" panose="020B0600000101010101" pitchFamily="50" charset="-127"/>
                <a:ea typeface="HY견고딕" panose="020B0600000101010101" pitchFamily="50" charset="-127"/>
              </a:rPr>
              <a:t>0</a:t>
            </a:r>
            <a:endParaRPr lang="ko-KR" altLang="en-US" sz="2400" dirty="0">
              <a:solidFill>
                <a:srgbClr val="37A985"/>
              </a:solidFill>
              <a:latin typeface="HY견고딕" panose="020B0600000101010101" pitchFamily="50" charset="-127"/>
              <a:ea typeface="HY견고딕" panose="020B0600000101010101" pitchFamily="50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E1839BD-07BE-4FC0-AC78-9C2C6C09E46D}"/>
              </a:ext>
            </a:extLst>
          </p:cNvPr>
          <p:cNvSpPr txBox="1"/>
          <p:nvPr/>
        </p:nvSpPr>
        <p:spPr>
          <a:xfrm flipH="1">
            <a:off x="7185722" y="1284650"/>
            <a:ext cx="880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C8F8A"/>
                </a:solidFill>
                <a:latin typeface="HY견고딕" panose="020B0600000101010101" pitchFamily="50" charset="-127"/>
                <a:ea typeface="HY견고딕" panose="020B0600000101010101" pitchFamily="50" charset="-127"/>
              </a:rPr>
              <a:t>1.0</a:t>
            </a:r>
            <a:endParaRPr lang="ko-KR" altLang="en-US" sz="2400" dirty="0">
              <a:solidFill>
                <a:srgbClr val="FC8F8A"/>
              </a:solidFill>
              <a:latin typeface="HY견고딕" panose="020B0600000101010101" pitchFamily="50" charset="-127"/>
              <a:ea typeface="HY견고딕" panose="020B0600000101010101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9513528-5A55-4CC5-8BA7-C6B0714B8EE0}"/>
              </a:ext>
            </a:extLst>
          </p:cNvPr>
          <p:cNvGrpSpPr/>
          <p:nvPr/>
        </p:nvGrpSpPr>
        <p:grpSpPr>
          <a:xfrm>
            <a:off x="1051183" y="2234735"/>
            <a:ext cx="3490512" cy="837788"/>
            <a:chOff x="1123694" y="1828298"/>
            <a:chExt cx="3490512" cy="837788"/>
          </a:xfrm>
        </p:grpSpPr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E64DF96-9647-4C1C-BDFF-5450580A5D65}"/>
                </a:ext>
              </a:extLst>
            </p:cNvPr>
            <p:cNvGrpSpPr/>
            <p:nvPr/>
          </p:nvGrpSpPr>
          <p:grpSpPr>
            <a:xfrm>
              <a:off x="1123694" y="1864029"/>
              <a:ext cx="3456735" cy="802057"/>
              <a:chOff x="1123694" y="1864029"/>
              <a:chExt cx="3456735" cy="802057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B5AB65D4-E1F8-497B-B6DA-A54D85CA9DFC}"/>
                  </a:ext>
                </a:extLst>
              </p:cNvPr>
              <p:cNvSpPr txBox="1"/>
              <p:nvPr/>
            </p:nvSpPr>
            <p:spPr>
              <a:xfrm>
                <a:off x="1123694" y="2327532"/>
                <a:ext cx="27590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gradFill flip="none" rotWithShape="1">
                      <a:gsLst>
                        <a:gs pos="0">
                          <a:srgbClr val="F9F3E7">
                            <a:alpha val="72000"/>
                          </a:srgbClr>
                        </a:gs>
                        <a:gs pos="100000">
                          <a:srgbClr val="F9F3E7">
                            <a:alpha val="48000"/>
                          </a:srgbClr>
                        </a:gs>
                      </a:gsLst>
                      <a:lin ang="5400000" scaled="1"/>
                      <a:tileRect/>
                    </a:gradFill>
                    <a:latin typeface="HY견고딕" panose="02020603020101020101" pitchFamily="18" charset="-127"/>
                    <a:ea typeface="HY견고딕" panose="02020603020101020101" pitchFamily="18" charset="-127"/>
                  </a:rPr>
                  <a:t>*</a:t>
                </a:r>
                <a:r>
                  <a:rPr lang="ko-KR" altLang="en-US" sz="1600" dirty="0">
                    <a:gradFill flip="none" rotWithShape="1">
                      <a:gsLst>
                        <a:gs pos="0">
                          <a:srgbClr val="F9F3E7">
                            <a:alpha val="72000"/>
                          </a:srgbClr>
                        </a:gs>
                        <a:gs pos="100000">
                          <a:srgbClr val="F9F3E7">
                            <a:alpha val="48000"/>
                          </a:srgbClr>
                        </a:gs>
                      </a:gsLst>
                      <a:lin ang="5400000" scaled="1"/>
                      <a:tileRect/>
                    </a:gradFill>
                    <a:latin typeface="HY견고딕" panose="02020603020101020101" pitchFamily="18" charset="-127"/>
                    <a:ea typeface="HY견고딕" panose="02020603020101020101" pitchFamily="18" charset="-127"/>
                  </a:rPr>
                  <a:t>수도권 배달 업종별 </a:t>
                </a:r>
                <a:r>
                  <a:rPr lang="ko-KR" altLang="en-US" sz="1600" dirty="0" err="1">
                    <a:gradFill flip="none" rotWithShape="1">
                      <a:gsLst>
                        <a:gs pos="0">
                          <a:srgbClr val="F9F3E7">
                            <a:alpha val="72000"/>
                          </a:srgbClr>
                        </a:gs>
                        <a:gs pos="100000">
                          <a:srgbClr val="F9F3E7">
                            <a:alpha val="48000"/>
                          </a:srgbClr>
                        </a:gs>
                      </a:gsLst>
                      <a:lin ang="5400000" scaled="1"/>
                      <a:tileRect/>
                    </a:gradFill>
                    <a:latin typeface="HY견고딕" panose="02020603020101020101" pitchFamily="18" charset="-127"/>
                    <a:ea typeface="HY견고딕" panose="02020603020101020101" pitchFamily="18" charset="-127"/>
                  </a:rPr>
                  <a:t>배달량</a:t>
                </a:r>
                <a:endParaRPr lang="ko-KR" altLang="en-US" sz="1600" dirty="0">
                  <a:gradFill flip="none" rotWithShape="1">
                    <a:gsLst>
                      <a:gs pos="0">
                        <a:srgbClr val="F9F3E7">
                          <a:alpha val="72000"/>
                        </a:srgbClr>
                      </a:gs>
                      <a:gs pos="100000">
                        <a:srgbClr val="F9F3E7">
                          <a:alpha val="48000"/>
                        </a:srgbClr>
                      </a:gs>
                    </a:gsLst>
                    <a:lin ang="5400000" scaled="1"/>
                    <a:tileRect/>
                  </a:gradFill>
                  <a:latin typeface="HY견고딕" panose="02020603020101020101" pitchFamily="18" charset="-127"/>
                  <a:ea typeface="HY견고딕" panose="02020603020101020101" pitchFamily="18" charset="-127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9264A21-1274-4D6B-A5CC-57134679F4F7}"/>
                  </a:ext>
                </a:extLst>
              </p:cNvPr>
              <p:cNvSpPr/>
              <p:nvPr/>
            </p:nvSpPr>
            <p:spPr>
              <a:xfrm>
                <a:off x="1228606" y="1864029"/>
                <a:ext cx="3351823" cy="313111"/>
              </a:xfrm>
              <a:prstGeom prst="rect">
                <a:avLst/>
              </a:prstGeom>
              <a:gradFill>
                <a:gsLst>
                  <a:gs pos="0">
                    <a:srgbClr val="3EA985"/>
                  </a:gs>
                  <a:gs pos="49000">
                    <a:srgbClr val="3EA9A0"/>
                  </a:gs>
                  <a:gs pos="100000">
                    <a:srgbClr val="3EA9C8">
                      <a:alpha val="74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6CEE847-5B7E-4AFD-9755-4479B4080A04}"/>
                </a:ext>
              </a:extLst>
            </p:cNvPr>
            <p:cNvSpPr txBox="1"/>
            <p:nvPr/>
          </p:nvSpPr>
          <p:spPr>
            <a:xfrm>
              <a:off x="1224534" y="1828298"/>
              <a:ext cx="3389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2020</a:t>
              </a:r>
              <a:r>
                <a:rPr lang="ko-KR" altLang="en-US" dirty="0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년 </a:t>
              </a:r>
              <a:r>
                <a:rPr lang="en-US" altLang="ko-KR" dirty="0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1</a:t>
              </a:r>
              <a:r>
                <a:rPr lang="ko-KR" altLang="en-US" dirty="0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월 </a:t>
              </a:r>
              <a:r>
                <a:rPr lang="en-US" altLang="ko-KR" dirty="0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~ 2020</a:t>
              </a:r>
              <a:r>
                <a:rPr lang="ko-KR" altLang="en-US" dirty="0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년 </a:t>
              </a:r>
              <a:r>
                <a:rPr lang="en-US" altLang="ko-KR" dirty="0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5</a:t>
              </a:r>
              <a:r>
                <a:rPr lang="ko-KR" altLang="en-US" dirty="0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월 </a:t>
              </a:r>
            </a:p>
          </p:txBody>
        </p:sp>
      </p:grpSp>
      <p:pic>
        <p:nvPicPr>
          <p:cNvPr id="4" name="그래픽 3">
            <a:extLst>
              <a:ext uri="{FF2B5EF4-FFF2-40B4-BE49-F238E27FC236}">
                <a16:creationId xmlns:a16="http://schemas.microsoft.com/office/drawing/2014/main" id="{0DA1E4D8-D265-45FA-ACB4-C82C50E37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88901">
            <a:off x="6956158" y="1831848"/>
            <a:ext cx="655117" cy="655117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2E9758A5-279A-49D6-BCC8-201A03652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3302" y="2599600"/>
            <a:ext cx="632700" cy="6327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3978B8B-1A83-452A-8711-2D3DECE95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7553" y="3429000"/>
            <a:ext cx="680444" cy="680444"/>
          </a:xfrm>
          <a:prstGeom prst="rect">
            <a:avLst/>
          </a:prstGeom>
        </p:spPr>
      </p:pic>
      <p:pic>
        <p:nvPicPr>
          <p:cNvPr id="125" name="그래픽 124">
            <a:extLst>
              <a:ext uri="{FF2B5EF4-FFF2-40B4-BE49-F238E27FC236}">
                <a16:creationId xmlns:a16="http://schemas.microsoft.com/office/drawing/2014/main" id="{39F65A0E-760A-496B-BEF2-01F38DC17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4562" y="4342349"/>
            <a:ext cx="661702" cy="66170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DF86E01-0747-4895-9224-8E2E898F9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92728" y="4703782"/>
            <a:ext cx="831773" cy="83177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3548C56-0FE5-4D38-8482-959EE3A97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86661" y="4925388"/>
            <a:ext cx="863349" cy="86334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0A05D42A-180E-448F-A39D-977CBD0FA9D0}"/>
              </a:ext>
            </a:extLst>
          </p:cNvPr>
          <p:cNvSpPr txBox="1"/>
          <p:nvPr/>
        </p:nvSpPr>
        <p:spPr>
          <a:xfrm>
            <a:off x="2704121" y="6077817"/>
            <a:ext cx="1559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카페</a:t>
            </a:r>
            <a:r>
              <a:rPr lang="en-US" altLang="ko-KR" sz="1600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/</a:t>
            </a:r>
            <a:r>
              <a:rPr lang="ko-KR" altLang="en-US" sz="1600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디저트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B562E63-BB79-428F-9064-A952D6832C05}"/>
              </a:ext>
            </a:extLst>
          </p:cNvPr>
          <p:cNvSpPr txBox="1"/>
          <p:nvPr/>
        </p:nvSpPr>
        <p:spPr>
          <a:xfrm>
            <a:off x="4039844" y="6047039"/>
            <a:ext cx="118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족발</a:t>
            </a:r>
            <a:r>
              <a:rPr lang="en-US" altLang="ko-KR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/</a:t>
            </a:r>
            <a:r>
              <a:rPr lang="ko-KR" altLang="en-US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보쌈</a:t>
            </a:r>
            <a:endParaRPr lang="en-US" altLang="ko-KR" dirty="0">
              <a:gradFill flip="none" rotWithShape="1">
                <a:gsLst>
                  <a:gs pos="0">
                    <a:srgbClr val="F9F3E7"/>
                  </a:gs>
                  <a:gs pos="100000">
                    <a:srgbClr val="F9F3E7">
                      <a:alpha val="62000"/>
                    </a:srgbClr>
                  </a:gs>
                </a:gsLst>
                <a:lin ang="5400000" scaled="1"/>
                <a:tileRect/>
              </a:gra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2C00B19-62E9-44B6-BCFC-242FBFC9A8B4}"/>
              </a:ext>
            </a:extLst>
          </p:cNvPr>
          <p:cNvSpPr txBox="1"/>
          <p:nvPr/>
        </p:nvSpPr>
        <p:spPr>
          <a:xfrm>
            <a:off x="5225937" y="6056398"/>
            <a:ext cx="118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분식</a:t>
            </a:r>
            <a:endParaRPr lang="en-US" altLang="ko-KR" dirty="0">
              <a:gradFill flip="none" rotWithShape="1">
                <a:gsLst>
                  <a:gs pos="0">
                    <a:srgbClr val="F9F3E7"/>
                  </a:gs>
                  <a:gs pos="100000">
                    <a:srgbClr val="F9F3E7">
                      <a:alpha val="62000"/>
                    </a:srgbClr>
                  </a:gs>
                </a:gsLst>
                <a:lin ang="5400000" scaled="1"/>
                <a:tileRect/>
              </a:gra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60D52E7-CE46-4653-85D9-7E7E440445A5}"/>
              </a:ext>
            </a:extLst>
          </p:cNvPr>
          <p:cNvSpPr txBox="1"/>
          <p:nvPr/>
        </p:nvSpPr>
        <p:spPr>
          <a:xfrm>
            <a:off x="6093219" y="6047039"/>
            <a:ext cx="118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한식</a:t>
            </a:r>
            <a:endParaRPr lang="en-US" altLang="ko-KR" dirty="0">
              <a:gradFill flip="none" rotWithShape="1">
                <a:gsLst>
                  <a:gs pos="0">
                    <a:srgbClr val="F9F3E7"/>
                  </a:gs>
                  <a:gs pos="100000">
                    <a:srgbClr val="F9F3E7">
                      <a:alpha val="62000"/>
                    </a:srgbClr>
                  </a:gs>
                </a:gsLst>
                <a:lin ang="5400000" scaled="1"/>
                <a:tileRect/>
              </a:gra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9473A3E-0877-4BF8-A671-AB78ABBDF28D}"/>
              </a:ext>
            </a:extLst>
          </p:cNvPr>
          <p:cNvSpPr txBox="1"/>
          <p:nvPr/>
        </p:nvSpPr>
        <p:spPr>
          <a:xfrm>
            <a:off x="6765712" y="6047039"/>
            <a:ext cx="118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치킨</a:t>
            </a:r>
            <a:endParaRPr lang="en-US" altLang="ko-KR" dirty="0">
              <a:gradFill flip="none" rotWithShape="1">
                <a:gsLst>
                  <a:gs pos="0">
                    <a:srgbClr val="F9F3E7"/>
                  </a:gs>
                  <a:gs pos="100000">
                    <a:srgbClr val="F9F3E7">
                      <a:alpha val="62000"/>
                    </a:srgbClr>
                  </a:gs>
                </a:gsLst>
                <a:lin ang="5400000" scaled="1"/>
                <a:tileRect/>
              </a:gra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38923-68EC-4460-A750-5949E229A50F}"/>
              </a:ext>
            </a:extLst>
          </p:cNvPr>
          <p:cNvSpPr txBox="1"/>
          <p:nvPr/>
        </p:nvSpPr>
        <p:spPr>
          <a:xfrm>
            <a:off x="101064" y="122072"/>
            <a:ext cx="146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C4C84"/>
                </a:solidFill>
                <a:latin typeface="Arial Black" panose="020B0A04020102020204" pitchFamily="34" charset="0"/>
              </a:rPr>
              <a:t>Introduction</a:t>
            </a:r>
            <a:endParaRPr lang="ko-KR" altLang="en-US" b="1" dirty="0">
              <a:solidFill>
                <a:srgbClr val="4C4C8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53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60C3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FD808F-1B84-47DD-B169-A31F65F7D139}"/>
              </a:ext>
            </a:extLst>
          </p:cNvPr>
          <p:cNvSpPr/>
          <p:nvPr/>
        </p:nvSpPr>
        <p:spPr>
          <a:xfrm>
            <a:off x="2505721" y="-5063"/>
            <a:ext cx="4132553" cy="146111"/>
          </a:xfrm>
          <a:prstGeom prst="rect">
            <a:avLst/>
          </a:prstGeom>
          <a:solidFill>
            <a:srgbClr val="776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80DFFA-4369-4501-9995-6A596F8D9647}"/>
              </a:ext>
            </a:extLst>
          </p:cNvPr>
          <p:cNvGrpSpPr/>
          <p:nvPr/>
        </p:nvGrpSpPr>
        <p:grpSpPr>
          <a:xfrm>
            <a:off x="4878246" y="1678475"/>
            <a:ext cx="2806882" cy="4856685"/>
            <a:chOff x="3138995" y="1313401"/>
            <a:chExt cx="2806882" cy="4856685"/>
          </a:xfrm>
          <a:effectLst>
            <a:outerShdw blurRad="25400" dist="38100" dir="2700000" algn="tl" rotWithShape="0">
              <a:prstClr val="black">
                <a:alpha val="78000"/>
              </a:prstClr>
            </a:outerShdw>
          </a:effectLst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DCFE9DF-289A-4B91-9017-9A03E0CC96DA}"/>
                </a:ext>
              </a:extLst>
            </p:cNvPr>
            <p:cNvSpPr/>
            <p:nvPr/>
          </p:nvSpPr>
          <p:spPr>
            <a:xfrm>
              <a:off x="3138995" y="2866345"/>
              <a:ext cx="1233943" cy="1078010"/>
            </a:xfrm>
            <a:custGeom>
              <a:avLst/>
              <a:gdLst>
                <a:gd name="connsiteX0" fmla="*/ 1012057 w 1307320"/>
                <a:gd name="connsiteY0" fmla="*/ 676916 h 1142115"/>
                <a:gd name="connsiteX1" fmla="*/ 1007306 w 1307320"/>
                <a:gd name="connsiteY1" fmla="*/ 682608 h 1142115"/>
                <a:gd name="connsiteX2" fmla="*/ 1002559 w 1307320"/>
                <a:gd name="connsiteY2" fmla="*/ 683559 h 1142115"/>
                <a:gd name="connsiteX3" fmla="*/ 999711 w 1307320"/>
                <a:gd name="connsiteY3" fmla="*/ 729134 h 1142115"/>
                <a:gd name="connsiteX4" fmla="*/ 998764 w 1307320"/>
                <a:gd name="connsiteY4" fmla="*/ 731982 h 1142115"/>
                <a:gd name="connsiteX5" fmla="*/ 997813 w 1307320"/>
                <a:gd name="connsiteY5" fmla="*/ 751918 h 1142115"/>
                <a:gd name="connsiteX6" fmla="*/ 996862 w 1307320"/>
                <a:gd name="connsiteY6" fmla="*/ 756669 h 1142115"/>
                <a:gd name="connsiteX7" fmla="*/ 989267 w 1307320"/>
                <a:gd name="connsiteY7" fmla="*/ 772806 h 1142115"/>
                <a:gd name="connsiteX8" fmla="*/ 988321 w 1307320"/>
                <a:gd name="connsiteY8" fmla="*/ 774708 h 1142115"/>
                <a:gd name="connsiteX9" fmla="*/ 986418 w 1307320"/>
                <a:gd name="connsiteY9" fmla="*/ 775659 h 1142115"/>
                <a:gd name="connsiteX10" fmla="*/ 981672 w 1307320"/>
                <a:gd name="connsiteY10" fmla="*/ 785151 h 1142115"/>
                <a:gd name="connsiteX11" fmla="*/ 974077 w 1307320"/>
                <a:gd name="connsiteY11" fmla="*/ 811726 h 1142115"/>
                <a:gd name="connsiteX12" fmla="*/ 973126 w 1307320"/>
                <a:gd name="connsiteY12" fmla="*/ 816472 h 1142115"/>
                <a:gd name="connsiteX13" fmla="*/ 974077 w 1307320"/>
                <a:gd name="connsiteY13" fmla="*/ 822170 h 1142115"/>
                <a:gd name="connsiteX14" fmla="*/ 975975 w 1307320"/>
                <a:gd name="connsiteY14" fmla="*/ 823121 h 1142115"/>
                <a:gd name="connsiteX15" fmla="*/ 976926 w 1307320"/>
                <a:gd name="connsiteY15" fmla="*/ 823121 h 1142115"/>
                <a:gd name="connsiteX16" fmla="*/ 978824 w 1307320"/>
                <a:gd name="connsiteY16" fmla="*/ 825970 h 1142115"/>
                <a:gd name="connsiteX17" fmla="*/ 982624 w 1307320"/>
                <a:gd name="connsiteY17" fmla="*/ 828818 h 1142115"/>
                <a:gd name="connsiteX18" fmla="*/ 983570 w 1307320"/>
                <a:gd name="connsiteY18" fmla="*/ 829770 h 1142115"/>
                <a:gd name="connsiteX19" fmla="*/ 987370 w 1307320"/>
                <a:gd name="connsiteY19" fmla="*/ 830716 h 1142115"/>
                <a:gd name="connsiteX20" fmla="*/ 989267 w 1307320"/>
                <a:gd name="connsiteY20" fmla="*/ 831667 h 1142115"/>
                <a:gd name="connsiteX21" fmla="*/ 991165 w 1307320"/>
                <a:gd name="connsiteY21" fmla="*/ 833565 h 1142115"/>
                <a:gd name="connsiteX22" fmla="*/ 992116 w 1307320"/>
                <a:gd name="connsiteY22" fmla="*/ 835462 h 1142115"/>
                <a:gd name="connsiteX23" fmla="*/ 994018 w 1307320"/>
                <a:gd name="connsiteY23" fmla="*/ 836413 h 1142115"/>
                <a:gd name="connsiteX24" fmla="*/ 996862 w 1307320"/>
                <a:gd name="connsiteY24" fmla="*/ 838311 h 1142115"/>
                <a:gd name="connsiteX25" fmla="*/ 999711 w 1307320"/>
                <a:gd name="connsiteY25" fmla="*/ 839262 h 1142115"/>
                <a:gd name="connsiteX26" fmla="*/ 1001608 w 1307320"/>
                <a:gd name="connsiteY26" fmla="*/ 841160 h 1142115"/>
                <a:gd name="connsiteX27" fmla="*/ 1003511 w 1307320"/>
                <a:gd name="connsiteY27" fmla="*/ 841160 h 1142115"/>
                <a:gd name="connsiteX28" fmla="*/ 1006359 w 1307320"/>
                <a:gd name="connsiteY28" fmla="*/ 841160 h 1142115"/>
                <a:gd name="connsiteX29" fmla="*/ 1010154 w 1307320"/>
                <a:gd name="connsiteY29" fmla="*/ 843062 h 1142115"/>
                <a:gd name="connsiteX30" fmla="*/ 1007306 w 1307320"/>
                <a:gd name="connsiteY30" fmla="*/ 844959 h 1142115"/>
                <a:gd name="connsiteX31" fmla="*/ 1005408 w 1307320"/>
                <a:gd name="connsiteY31" fmla="*/ 845906 h 1142115"/>
                <a:gd name="connsiteX32" fmla="*/ 1004462 w 1307320"/>
                <a:gd name="connsiteY32" fmla="*/ 846857 h 1142115"/>
                <a:gd name="connsiteX33" fmla="*/ 1002559 w 1307320"/>
                <a:gd name="connsiteY33" fmla="*/ 848759 h 1142115"/>
                <a:gd name="connsiteX34" fmla="*/ 999711 w 1307320"/>
                <a:gd name="connsiteY34" fmla="*/ 853505 h 1142115"/>
                <a:gd name="connsiteX35" fmla="*/ 1000662 w 1307320"/>
                <a:gd name="connsiteY35" fmla="*/ 856354 h 1142115"/>
                <a:gd name="connsiteX36" fmla="*/ 998764 w 1307320"/>
                <a:gd name="connsiteY36" fmla="*/ 862998 h 1142115"/>
                <a:gd name="connsiteX37" fmla="*/ 1001608 w 1307320"/>
                <a:gd name="connsiteY37" fmla="*/ 864895 h 1142115"/>
                <a:gd name="connsiteX38" fmla="*/ 1009208 w 1307320"/>
                <a:gd name="connsiteY38" fmla="*/ 877241 h 1142115"/>
                <a:gd name="connsiteX39" fmla="*/ 1012057 w 1307320"/>
                <a:gd name="connsiteY39" fmla="*/ 883885 h 1142115"/>
                <a:gd name="connsiteX40" fmla="*/ 1020598 w 1307320"/>
                <a:gd name="connsiteY40" fmla="*/ 886734 h 1142115"/>
                <a:gd name="connsiteX41" fmla="*/ 1020598 w 1307320"/>
                <a:gd name="connsiteY41" fmla="*/ 883885 h 1142115"/>
                <a:gd name="connsiteX42" fmla="*/ 1023452 w 1307320"/>
                <a:gd name="connsiteY42" fmla="*/ 881988 h 1142115"/>
                <a:gd name="connsiteX43" fmla="*/ 1024398 w 1307320"/>
                <a:gd name="connsiteY43" fmla="*/ 882934 h 1142115"/>
                <a:gd name="connsiteX44" fmla="*/ 1027247 w 1307320"/>
                <a:gd name="connsiteY44" fmla="*/ 884836 h 1142115"/>
                <a:gd name="connsiteX45" fmla="*/ 1031046 w 1307320"/>
                <a:gd name="connsiteY45" fmla="*/ 887685 h 1142115"/>
                <a:gd name="connsiteX46" fmla="*/ 1031993 w 1307320"/>
                <a:gd name="connsiteY46" fmla="*/ 889582 h 1142115"/>
                <a:gd name="connsiteX47" fmla="*/ 1043388 w 1307320"/>
                <a:gd name="connsiteY47" fmla="*/ 916167 h 1142115"/>
                <a:gd name="connsiteX48" fmla="*/ 1046236 w 1307320"/>
                <a:gd name="connsiteY48" fmla="*/ 926601 h 1142115"/>
                <a:gd name="connsiteX49" fmla="*/ 1049085 w 1307320"/>
                <a:gd name="connsiteY49" fmla="*/ 925654 h 1142115"/>
                <a:gd name="connsiteX50" fmla="*/ 1050031 w 1307320"/>
                <a:gd name="connsiteY50" fmla="*/ 922806 h 1142115"/>
                <a:gd name="connsiteX51" fmla="*/ 1052885 w 1307320"/>
                <a:gd name="connsiteY51" fmla="*/ 919967 h 1142115"/>
                <a:gd name="connsiteX52" fmla="*/ 1053831 w 1307320"/>
                <a:gd name="connsiteY52" fmla="*/ 916167 h 1142115"/>
                <a:gd name="connsiteX53" fmla="*/ 1057631 w 1307320"/>
                <a:gd name="connsiteY53" fmla="*/ 912372 h 1142115"/>
                <a:gd name="connsiteX54" fmla="*/ 1058577 w 1307320"/>
                <a:gd name="connsiteY54" fmla="*/ 911421 h 1142115"/>
                <a:gd name="connsiteX55" fmla="*/ 1058577 w 1307320"/>
                <a:gd name="connsiteY55" fmla="*/ 904777 h 1142115"/>
                <a:gd name="connsiteX56" fmla="*/ 1060480 w 1307320"/>
                <a:gd name="connsiteY56" fmla="*/ 901923 h 1142115"/>
                <a:gd name="connsiteX57" fmla="*/ 1061426 w 1307320"/>
                <a:gd name="connsiteY57" fmla="*/ 900026 h 1142115"/>
                <a:gd name="connsiteX58" fmla="*/ 1064275 w 1307320"/>
                <a:gd name="connsiteY58" fmla="*/ 896231 h 1142115"/>
                <a:gd name="connsiteX59" fmla="*/ 1065226 w 1307320"/>
                <a:gd name="connsiteY59" fmla="*/ 896231 h 1142115"/>
                <a:gd name="connsiteX60" fmla="*/ 1067123 w 1307320"/>
                <a:gd name="connsiteY60" fmla="*/ 895280 h 1142115"/>
                <a:gd name="connsiteX61" fmla="*/ 1069021 w 1307320"/>
                <a:gd name="connsiteY61" fmla="*/ 890534 h 1142115"/>
                <a:gd name="connsiteX62" fmla="*/ 1072821 w 1307320"/>
                <a:gd name="connsiteY62" fmla="*/ 888631 h 1142115"/>
                <a:gd name="connsiteX63" fmla="*/ 1072821 w 1307320"/>
                <a:gd name="connsiteY63" fmla="*/ 887685 h 1142115"/>
                <a:gd name="connsiteX64" fmla="*/ 1070923 w 1307320"/>
                <a:gd name="connsiteY64" fmla="*/ 883885 h 1142115"/>
                <a:gd name="connsiteX65" fmla="*/ 1069021 w 1307320"/>
                <a:gd name="connsiteY65" fmla="*/ 881036 h 1142115"/>
                <a:gd name="connsiteX66" fmla="*/ 1069972 w 1307320"/>
                <a:gd name="connsiteY66" fmla="*/ 873441 h 1142115"/>
                <a:gd name="connsiteX67" fmla="*/ 1071875 w 1307320"/>
                <a:gd name="connsiteY67" fmla="*/ 866798 h 1142115"/>
                <a:gd name="connsiteX68" fmla="*/ 1072821 w 1307320"/>
                <a:gd name="connsiteY68" fmla="*/ 861100 h 1142115"/>
                <a:gd name="connsiteX69" fmla="*/ 1069021 w 1307320"/>
                <a:gd name="connsiteY69" fmla="*/ 847808 h 1142115"/>
                <a:gd name="connsiteX70" fmla="*/ 1069021 w 1307320"/>
                <a:gd name="connsiteY70" fmla="*/ 844008 h 1142115"/>
                <a:gd name="connsiteX71" fmla="*/ 1069972 w 1307320"/>
                <a:gd name="connsiteY71" fmla="*/ 841160 h 1142115"/>
                <a:gd name="connsiteX72" fmla="*/ 1070923 w 1307320"/>
                <a:gd name="connsiteY72" fmla="*/ 838311 h 1142115"/>
                <a:gd name="connsiteX73" fmla="*/ 1078518 w 1307320"/>
                <a:gd name="connsiteY73" fmla="*/ 835462 h 1142115"/>
                <a:gd name="connsiteX74" fmla="*/ 1080416 w 1307320"/>
                <a:gd name="connsiteY74" fmla="*/ 833565 h 1142115"/>
                <a:gd name="connsiteX75" fmla="*/ 1084216 w 1307320"/>
                <a:gd name="connsiteY75" fmla="*/ 834516 h 1142115"/>
                <a:gd name="connsiteX76" fmla="*/ 1086113 w 1307320"/>
                <a:gd name="connsiteY76" fmla="*/ 835462 h 1142115"/>
                <a:gd name="connsiteX77" fmla="*/ 1087064 w 1307320"/>
                <a:gd name="connsiteY77" fmla="*/ 836413 h 1142115"/>
                <a:gd name="connsiteX78" fmla="*/ 1089913 w 1307320"/>
                <a:gd name="connsiteY78" fmla="*/ 837364 h 1142115"/>
                <a:gd name="connsiteX79" fmla="*/ 1091811 w 1307320"/>
                <a:gd name="connsiteY79" fmla="*/ 839262 h 1142115"/>
                <a:gd name="connsiteX80" fmla="*/ 1093708 w 1307320"/>
                <a:gd name="connsiteY80" fmla="*/ 841160 h 1142115"/>
                <a:gd name="connsiteX81" fmla="*/ 1094659 w 1307320"/>
                <a:gd name="connsiteY81" fmla="*/ 844008 h 1142115"/>
                <a:gd name="connsiteX82" fmla="*/ 1094659 w 1307320"/>
                <a:gd name="connsiteY82" fmla="*/ 845906 h 1142115"/>
                <a:gd name="connsiteX83" fmla="*/ 1091811 w 1307320"/>
                <a:gd name="connsiteY83" fmla="*/ 853505 h 1142115"/>
                <a:gd name="connsiteX84" fmla="*/ 1092762 w 1307320"/>
                <a:gd name="connsiteY84" fmla="*/ 860149 h 1142115"/>
                <a:gd name="connsiteX85" fmla="*/ 1093708 w 1307320"/>
                <a:gd name="connsiteY85" fmla="*/ 869642 h 1142115"/>
                <a:gd name="connsiteX86" fmla="*/ 1096557 w 1307320"/>
                <a:gd name="connsiteY86" fmla="*/ 873441 h 1142115"/>
                <a:gd name="connsiteX87" fmla="*/ 1101303 w 1307320"/>
                <a:gd name="connsiteY87" fmla="*/ 874393 h 1142115"/>
                <a:gd name="connsiteX88" fmla="*/ 1104152 w 1307320"/>
                <a:gd name="connsiteY88" fmla="*/ 878188 h 1142115"/>
                <a:gd name="connsiteX89" fmla="*/ 1106049 w 1307320"/>
                <a:gd name="connsiteY89" fmla="*/ 882934 h 1142115"/>
                <a:gd name="connsiteX90" fmla="*/ 1106049 w 1307320"/>
                <a:gd name="connsiteY90" fmla="*/ 883885 h 1142115"/>
                <a:gd name="connsiteX91" fmla="*/ 1107952 w 1307320"/>
                <a:gd name="connsiteY91" fmla="*/ 886734 h 1142115"/>
                <a:gd name="connsiteX92" fmla="*/ 1111746 w 1307320"/>
                <a:gd name="connsiteY92" fmla="*/ 890534 h 1142115"/>
                <a:gd name="connsiteX93" fmla="*/ 1112698 w 1307320"/>
                <a:gd name="connsiteY93" fmla="*/ 897177 h 1142115"/>
                <a:gd name="connsiteX94" fmla="*/ 1114600 w 1307320"/>
                <a:gd name="connsiteY94" fmla="*/ 898129 h 1142115"/>
                <a:gd name="connsiteX95" fmla="*/ 1115532 w 1307320"/>
                <a:gd name="connsiteY95" fmla="*/ 899080 h 1142115"/>
                <a:gd name="connsiteX96" fmla="*/ 1116498 w 1307320"/>
                <a:gd name="connsiteY96" fmla="*/ 900026 h 1142115"/>
                <a:gd name="connsiteX97" fmla="*/ 1118395 w 1307320"/>
                <a:gd name="connsiteY97" fmla="*/ 900977 h 1142115"/>
                <a:gd name="connsiteX98" fmla="*/ 1128819 w 1307320"/>
                <a:gd name="connsiteY98" fmla="*/ 904777 h 1142115"/>
                <a:gd name="connsiteX99" fmla="*/ 1129790 w 1307320"/>
                <a:gd name="connsiteY99" fmla="*/ 905724 h 1142115"/>
                <a:gd name="connsiteX100" fmla="*/ 1130716 w 1307320"/>
                <a:gd name="connsiteY100" fmla="*/ 907621 h 1142115"/>
                <a:gd name="connsiteX101" fmla="*/ 1131687 w 1307320"/>
                <a:gd name="connsiteY101" fmla="*/ 909523 h 1142115"/>
                <a:gd name="connsiteX102" fmla="*/ 1139282 w 1307320"/>
                <a:gd name="connsiteY102" fmla="*/ 915221 h 1142115"/>
                <a:gd name="connsiteX103" fmla="*/ 1141185 w 1307320"/>
                <a:gd name="connsiteY103" fmla="*/ 914270 h 1142115"/>
                <a:gd name="connsiteX104" fmla="*/ 1144014 w 1307320"/>
                <a:gd name="connsiteY104" fmla="*/ 913318 h 1142115"/>
                <a:gd name="connsiteX105" fmla="*/ 1145911 w 1307320"/>
                <a:gd name="connsiteY105" fmla="*/ 910475 h 1142115"/>
                <a:gd name="connsiteX106" fmla="*/ 1149706 w 1307320"/>
                <a:gd name="connsiteY106" fmla="*/ 908572 h 1142115"/>
                <a:gd name="connsiteX107" fmla="*/ 1148760 w 1307320"/>
                <a:gd name="connsiteY107" fmla="*/ 902875 h 1142115"/>
                <a:gd name="connsiteX108" fmla="*/ 1149706 w 1307320"/>
                <a:gd name="connsiteY108" fmla="*/ 901923 h 1142115"/>
                <a:gd name="connsiteX109" fmla="*/ 1153506 w 1307320"/>
                <a:gd name="connsiteY109" fmla="*/ 899080 h 1142115"/>
                <a:gd name="connsiteX110" fmla="*/ 1156355 w 1307320"/>
                <a:gd name="connsiteY110" fmla="*/ 895280 h 1142115"/>
                <a:gd name="connsiteX111" fmla="*/ 1162052 w 1307320"/>
                <a:gd name="connsiteY111" fmla="*/ 893382 h 1142115"/>
                <a:gd name="connsiteX112" fmla="*/ 1161101 w 1307320"/>
                <a:gd name="connsiteY112" fmla="*/ 891485 h 1142115"/>
                <a:gd name="connsiteX113" fmla="*/ 1164901 w 1307320"/>
                <a:gd name="connsiteY113" fmla="*/ 882934 h 1142115"/>
                <a:gd name="connsiteX114" fmla="*/ 1169647 w 1307320"/>
                <a:gd name="connsiteY114" fmla="*/ 880090 h 1142115"/>
                <a:gd name="connsiteX115" fmla="*/ 1169647 w 1307320"/>
                <a:gd name="connsiteY115" fmla="*/ 879139 h 1142115"/>
                <a:gd name="connsiteX116" fmla="*/ 1175344 w 1307320"/>
                <a:gd name="connsiteY116" fmla="*/ 875339 h 1142115"/>
                <a:gd name="connsiteX117" fmla="*/ 1177247 w 1307320"/>
                <a:gd name="connsiteY117" fmla="*/ 874393 h 1142115"/>
                <a:gd name="connsiteX118" fmla="*/ 1180091 w 1307320"/>
                <a:gd name="connsiteY118" fmla="*/ 869642 h 1142115"/>
                <a:gd name="connsiteX119" fmla="*/ 1184837 w 1307320"/>
                <a:gd name="connsiteY119" fmla="*/ 868690 h 1142115"/>
                <a:gd name="connsiteX120" fmla="*/ 1188637 w 1307320"/>
                <a:gd name="connsiteY120" fmla="*/ 868690 h 1142115"/>
                <a:gd name="connsiteX121" fmla="*/ 1198129 w 1307320"/>
                <a:gd name="connsiteY121" fmla="*/ 866798 h 1142115"/>
                <a:gd name="connsiteX122" fmla="*/ 1200983 w 1307320"/>
                <a:gd name="connsiteY122" fmla="*/ 865847 h 1142115"/>
                <a:gd name="connsiteX123" fmla="*/ 1204778 w 1307320"/>
                <a:gd name="connsiteY123" fmla="*/ 864895 h 1142115"/>
                <a:gd name="connsiteX124" fmla="*/ 1205729 w 1307320"/>
                <a:gd name="connsiteY124" fmla="*/ 862998 h 1142115"/>
                <a:gd name="connsiteX125" fmla="*/ 1208578 w 1307320"/>
                <a:gd name="connsiteY125" fmla="*/ 860149 h 1142115"/>
                <a:gd name="connsiteX126" fmla="*/ 1215221 w 1307320"/>
                <a:gd name="connsiteY126" fmla="*/ 857300 h 1142115"/>
                <a:gd name="connsiteX127" fmla="*/ 1216172 w 1307320"/>
                <a:gd name="connsiteY127" fmla="*/ 855403 h 1142115"/>
                <a:gd name="connsiteX128" fmla="*/ 1219021 w 1307320"/>
                <a:gd name="connsiteY128" fmla="*/ 857300 h 1142115"/>
                <a:gd name="connsiteX129" fmla="*/ 1219021 w 1307320"/>
                <a:gd name="connsiteY129" fmla="*/ 860149 h 1142115"/>
                <a:gd name="connsiteX130" fmla="*/ 1219972 w 1307320"/>
                <a:gd name="connsiteY130" fmla="*/ 862052 h 1142115"/>
                <a:gd name="connsiteX131" fmla="*/ 1223767 w 1307320"/>
                <a:gd name="connsiteY131" fmla="*/ 864895 h 1142115"/>
                <a:gd name="connsiteX132" fmla="*/ 1224719 w 1307320"/>
                <a:gd name="connsiteY132" fmla="*/ 864895 h 1142115"/>
                <a:gd name="connsiteX133" fmla="*/ 1225665 w 1307320"/>
                <a:gd name="connsiteY133" fmla="*/ 864895 h 1142115"/>
                <a:gd name="connsiteX134" fmla="*/ 1227567 w 1307320"/>
                <a:gd name="connsiteY134" fmla="*/ 865847 h 1142115"/>
                <a:gd name="connsiteX135" fmla="*/ 1228513 w 1307320"/>
                <a:gd name="connsiteY135" fmla="*/ 866798 h 1142115"/>
                <a:gd name="connsiteX136" fmla="*/ 1228513 w 1307320"/>
                <a:gd name="connsiteY136" fmla="*/ 866798 h 1142115"/>
                <a:gd name="connsiteX137" fmla="*/ 1230411 w 1307320"/>
                <a:gd name="connsiteY137" fmla="*/ 867744 h 1142115"/>
                <a:gd name="connsiteX138" fmla="*/ 1229465 w 1307320"/>
                <a:gd name="connsiteY138" fmla="*/ 873441 h 1142115"/>
                <a:gd name="connsiteX139" fmla="*/ 1228513 w 1307320"/>
                <a:gd name="connsiteY139" fmla="*/ 876290 h 1142115"/>
                <a:gd name="connsiteX140" fmla="*/ 1246552 w 1307320"/>
                <a:gd name="connsiteY140" fmla="*/ 876290 h 1142115"/>
                <a:gd name="connsiteX141" fmla="*/ 1248454 w 1307320"/>
                <a:gd name="connsiteY141" fmla="*/ 874393 h 1142115"/>
                <a:gd name="connsiteX142" fmla="*/ 1251303 w 1307320"/>
                <a:gd name="connsiteY142" fmla="*/ 874393 h 1142115"/>
                <a:gd name="connsiteX143" fmla="*/ 1254152 w 1307320"/>
                <a:gd name="connsiteY143" fmla="*/ 874393 h 1142115"/>
                <a:gd name="connsiteX144" fmla="*/ 1257000 w 1307320"/>
                <a:gd name="connsiteY144" fmla="*/ 874393 h 1142115"/>
                <a:gd name="connsiteX145" fmla="*/ 1262698 w 1307320"/>
                <a:gd name="connsiteY145" fmla="*/ 881988 h 1142115"/>
                <a:gd name="connsiteX146" fmla="*/ 1265542 w 1307320"/>
                <a:gd name="connsiteY146" fmla="*/ 881988 h 1142115"/>
                <a:gd name="connsiteX147" fmla="*/ 1266493 w 1307320"/>
                <a:gd name="connsiteY147" fmla="*/ 885787 h 1142115"/>
                <a:gd name="connsiteX148" fmla="*/ 1270293 w 1307320"/>
                <a:gd name="connsiteY148" fmla="*/ 888631 h 1142115"/>
                <a:gd name="connsiteX149" fmla="*/ 1271239 w 1307320"/>
                <a:gd name="connsiteY149" fmla="*/ 889582 h 1142115"/>
                <a:gd name="connsiteX150" fmla="*/ 1271239 w 1307320"/>
                <a:gd name="connsiteY150" fmla="*/ 895280 h 1142115"/>
                <a:gd name="connsiteX151" fmla="*/ 1272190 w 1307320"/>
                <a:gd name="connsiteY151" fmla="*/ 907621 h 1142115"/>
                <a:gd name="connsiteX152" fmla="*/ 1271239 w 1307320"/>
                <a:gd name="connsiteY152" fmla="*/ 909523 h 1142115"/>
                <a:gd name="connsiteX153" fmla="*/ 1270293 w 1307320"/>
                <a:gd name="connsiteY153" fmla="*/ 910475 h 1142115"/>
                <a:gd name="connsiteX154" fmla="*/ 1269342 w 1307320"/>
                <a:gd name="connsiteY154" fmla="*/ 912372 h 1142115"/>
                <a:gd name="connsiteX155" fmla="*/ 1268395 w 1307320"/>
                <a:gd name="connsiteY155" fmla="*/ 914270 h 1142115"/>
                <a:gd name="connsiteX156" fmla="*/ 1268395 w 1307320"/>
                <a:gd name="connsiteY156" fmla="*/ 917118 h 1142115"/>
                <a:gd name="connsiteX157" fmla="*/ 1269342 w 1307320"/>
                <a:gd name="connsiteY157" fmla="*/ 918064 h 1142115"/>
                <a:gd name="connsiteX158" fmla="*/ 1272190 w 1307320"/>
                <a:gd name="connsiteY158" fmla="*/ 924703 h 1142115"/>
                <a:gd name="connsiteX159" fmla="*/ 1270293 w 1307320"/>
                <a:gd name="connsiteY159" fmla="*/ 935147 h 1142115"/>
                <a:gd name="connsiteX160" fmla="*/ 1273142 w 1307320"/>
                <a:gd name="connsiteY160" fmla="*/ 937044 h 1142115"/>
                <a:gd name="connsiteX161" fmla="*/ 1274088 w 1307320"/>
                <a:gd name="connsiteY161" fmla="*/ 938947 h 1142115"/>
                <a:gd name="connsiteX162" fmla="*/ 1275039 w 1307320"/>
                <a:gd name="connsiteY162" fmla="*/ 951288 h 1142115"/>
                <a:gd name="connsiteX163" fmla="*/ 1271239 w 1307320"/>
                <a:gd name="connsiteY163" fmla="*/ 956034 h 1142115"/>
                <a:gd name="connsiteX164" fmla="*/ 1269342 w 1307320"/>
                <a:gd name="connsiteY164" fmla="*/ 956985 h 1142115"/>
                <a:gd name="connsiteX165" fmla="*/ 1268395 w 1307320"/>
                <a:gd name="connsiteY165" fmla="*/ 957937 h 1142115"/>
                <a:gd name="connsiteX166" fmla="*/ 1268395 w 1307320"/>
                <a:gd name="connsiteY166" fmla="*/ 962682 h 1142115"/>
                <a:gd name="connsiteX167" fmla="*/ 1267444 w 1307320"/>
                <a:gd name="connsiteY167" fmla="*/ 964580 h 1142115"/>
                <a:gd name="connsiteX168" fmla="*/ 1266493 w 1307320"/>
                <a:gd name="connsiteY168" fmla="*/ 968380 h 1142115"/>
                <a:gd name="connsiteX169" fmla="*/ 1266493 w 1307320"/>
                <a:gd name="connsiteY169" fmla="*/ 971229 h 1142115"/>
                <a:gd name="connsiteX170" fmla="*/ 1266493 w 1307320"/>
                <a:gd name="connsiteY170" fmla="*/ 975024 h 1142115"/>
                <a:gd name="connsiteX171" fmla="*/ 1266493 w 1307320"/>
                <a:gd name="connsiteY171" fmla="*/ 975975 h 1142115"/>
                <a:gd name="connsiteX172" fmla="*/ 1267444 w 1307320"/>
                <a:gd name="connsiteY172" fmla="*/ 979770 h 1142115"/>
                <a:gd name="connsiteX173" fmla="*/ 1268395 w 1307320"/>
                <a:gd name="connsiteY173" fmla="*/ 982623 h 1142115"/>
                <a:gd name="connsiteX174" fmla="*/ 1274088 w 1307320"/>
                <a:gd name="connsiteY174" fmla="*/ 989267 h 1142115"/>
                <a:gd name="connsiteX175" fmla="*/ 1274088 w 1307320"/>
                <a:gd name="connsiteY175" fmla="*/ 990218 h 1142115"/>
                <a:gd name="connsiteX176" fmla="*/ 1275990 w 1307320"/>
                <a:gd name="connsiteY176" fmla="*/ 992116 h 1142115"/>
                <a:gd name="connsiteX177" fmla="*/ 1275990 w 1307320"/>
                <a:gd name="connsiteY177" fmla="*/ 994013 h 1142115"/>
                <a:gd name="connsiteX178" fmla="*/ 1276936 w 1307320"/>
                <a:gd name="connsiteY178" fmla="*/ 994965 h 1142115"/>
                <a:gd name="connsiteX179" fmla="*/ 1279785 w 1307320"/>
                <a:gd name="connsiteY179" fmla="*/ 995916 h 1142115"/>
                <a:gd name="connsiteX180" fmla="*/ 1284531 w 1307320"/>
                <a:gd name="connsiteY180" fmla="*/ 997813 h 1142115"/>
                <a:gd name="connsiteX181" fmla="*/ 1285483 w 1307320"/>
                <a:gd name="connsiteY181" fmla="*/ 1000662 h 1142115"/>
                <a:gd name="connsiteX182" fmla="*/ 1288331 w 1307320"/>
                <a:gd name="connsiteY182" fmla="*/ 1001613 h 1142115"/>
                <a:gd name="connsiteX183" fmla="*/ 1290229 w 1307320"/>
                <a:gd name="connsiteY183" fmla="*/ 1003511 h 1142115"/>
                <a:gd name="connsiteX184" fmla="*/ 1290229 w 1307320"/>
                <a:gd name="connsiteY184" fmla="*/ 1003511 h 1142115"/>
                <a:gd name="connsiteX185" fmla="*/ 1290229 w 1307320"/>
                <a:gd name="connsiteY185" fmla="*/ 1006359 h 1142115"/>
                <a:gd name="connsiteX186" fmla="*/ 1290229 w 1307320"/>
                <a:gd name="connsiteY186" fmla="*/ 1007306 h 1142115"/>
                <a:gd name="connsiteX187" fmla="*/ 1290229 w 1307320"/>
                <a:gd name="connsiteY187" fmla="*/ 1013003 h 1142115"/>
                <a:gd name="connsiteX188" fmla="*/ 1290229 w 1307320"/>
                <a:gd name="connsiteY188" fmla="*/ 1015852 h 1142115"/>
                <a:gd name="connsiteX189" fmla="*/ 1290229 w 1307320"/>
                <a:gd name="connsiteY189" fmla="*/ 1020603 h 1142115"/>
                <a:gd name="connsiteX190" fmla="*/ 1291180 w 1307320"/>
                <a:gd name="connsiteY190" fmla="*/ 1022500 h 1142115"/>
                <a:gd name="connsiteX191" fmla="*/ 1300672 w 1307320"/>
                <a:gd name="connsiteY191" fmla="*/ 1031042 h 1142115"/>
                <a:gd name="connsiteX192" fmla="*/ 1301624 w 1307320"/>
                <a:gd name="connsiteY192" fmla="*/ 1031993 h 1142115"/>
                <a:gd name="connsiteX193" fmla="*/ 1302570 w 1307320"/>
                <a:gd name="connsiteY193" fmla="*/ 1032944 h 1142115"/>
                <a:gd name="connsiteX194" fmla="*/ 1302570 w 1307320"/>
                <a:gd name="connsiteY194" fmla="*/ 1034841 h 1142115"/>
                <a:gd name="connsiteX195" fmla="*/ 1305423 w 1307320"/>
                <a:gd name="connsiteY195" fmla="*/ 1048124 h 1142115"/>
                <a:gd name="connsiteX196" fmla="*/ 1303521 w 1307320"/>
                <a:gd name="connsiteY196" fmla="*/ 1048124 h 1142115"/>
                <a:gd name="connsiteX197" fmla="*/ 1293077 w 1307320"/>
                <a:gd name="connsiteY197" fmla="*/ 1051924 h 1142115"/>
                <a:gd name="connsiteX198" fmla="*/ 1292131 w 1307320"/>
                <a:gd name="connsiteY198" fmla="*/ 1053831 h 1142115"/>
                <a:gd name="connsiteX199" fmla="*/ 1291180 w 1307320"/>
                <a:gd name="connsiteY199" fmla="*/ 1061426 h 1142115"/>
                <a:gd name="connsiteX200" fmla="*/ 1307321 w 1307320"/>
                <a:gd name="connsiteY200" fmla="*/ 1085142 h 1142115"/>
                <a:gd name="connsiteX201" fmla="*/ 1303521 w 1307320"/>
                <a:gd name="connsiteY201" fmla="*/ 1086108 h 1142115"/>
                <a:gd name="connsiteX202" fmla="*/ 1298775 w 1307320"/>
                <a:gd name="connsiteY202" fmla="*/ 1088010 h 1142115"/>
                <a:gd name="connsiteX203" fmla="*/ 1297824 w 1307320"/>
                <a:gd name="connsiteY203" fmla="*/ 1091810 h 1142115"/>
                <a:gd name="connsiteX204" fmla="*/ 1296877 w 1307320"/>
                <a:gd name="connsiteY204" fmla="*/ 1092737 h 1142115"/>
                <a:gd name="connsiteX205" fmla="*/ 1286434 w 1307320"/>
                <a:gd name="connsiteY205" fmla="*/ 1096542 h 1142115"/>
                <a:gd name="connsiteX206" fmla="*/ 1290229 w 1307320"/>
                <a:gd name="connsiteY206" fmla="*/ 1112698 h 1142115"/>
                <a:gd name="connsiteX207" fmla="*/ 1273142 w 1307320"/>
                <a:gd name="connsiteY207" fmla="*/ 1101303 h 1142115"/>
                <a:gd name="connsiteX208" fmla="*/ 1272190 w 1307320"/>
                <a:gd name="connsiteY208" fmla="*/ 1100332 h 1142115"/>
                <a:gd name="connsiteX209" fmla="*/ 1271239 w 1307320"/>
                <a:gd name="connsiteY209" fmla="*/ 1099405 h 1142115"/>
                <a:gd name="connsiteX210" fmla="*/ 1257947 w 1307320"/>
                <a:gd name="connsiteY210" fmla="*/ 1093703 h 1142115"/>
                <a:gd name="connsiteX211" fmla="*/ 1257000 w 1307320"/>
                <a:gd name="connsiteY211" fmla="*/ 1094639 h 1142115"/>
                <a:gd name="connsiteX212" fmla="*/ 1255098 w 1307320"/>
                <a:gd name="connsiteY212" fmla="*/ 1095605 h 1142115"/>
                <a:gd name="connsiteX213" fmla="*/ 1248454 w 1307320"/>
                <a:gd name="connsiteY213" fmla="*/ 1088947 h 1142115"/>
                <a:gd name="connsiteX214" fmla="*/ 1246552 w 1307320"/>
                <a:gd name="connsiteY214" fmla="*/ 1087045 h 1142115"/>
                <a:gd name="connsiteX215" fmla="*/ 1241806 w 1307320"/>
                <a:gd name="connsiteY215" fmla="*/ 1086108 h 1142115"/>
                <a:gd name="connsiteX216" fmla="*/ 1240855 w 1307320"/>
                <a:gd name="connsiteY216" fmla="*/ 1085142 h 1142115"/>
                <a:gd name="connsiteX217" fmla="*/ 1221870 w 1307320"/>
                <a:gd name="connsiteY217" fmla="*/ 1077547 h 1142115"/>
                <a:gd name="connsiteX218" fmla="*/ 1218070 w 1307320"/>
                <a:gd name="connsiteY218" fmla="*/ 1076621 h 1142115"/>
                <a:gd name="connsiteX219" fmla="*/ 1216172 w 1307320"/>
                <a:gd name="connsiteY219" fmla="*/ 1080416 h 1142115"/>
                <a:gd name="connsiteX220" fmla="*/ 1219972 w 1307320"/>
                <a:gd name="connsiteY220" fmla="*/ 1083245 h 1142115"/>
                <a:gd name="connsiteX221" fmla="*/ 1221870 w 1307320"/>
                <a:gd name="connsiteY221" fmla="*/ 1085142 h 1142115"/>
                <a:gd name="connsiteX222" fmla="*/ 1221870 w 1307320"/>
                <a:gd name="connsiteY222" fmla="*/ 1088010 h 1142115"/>
                <a:gd name="connsiteX223" fmla="*/ 1222816 w 1307320"/>
                <a:gd name="connsiteY223" fmla="*/ 1090840 h 1142115"/>
                <a:gd name="connsiteX224" fmla="*/ 1222816 w 1307320"/>
                <a:gd name="connsiteY224" fmla="*/ 1094639 h 1142115"/>
                <a:gd name="connsiteX225" fmla="*/ 1220919 w 1307320"/>
                <a:gd name="connsiteY225" fmla="*/ 1095605 h 1142115"/>
                <a:gd name="connsiteX226" fmla="*/ 1220919 w 1307320"/>
                <a:gd name="connsiteY226" fmla="*/ 1098439 h 1142115"/>
                <a:gd name="connsiteX227" fmla="*/ 1223767 w 1307320"/>
                <a:gd name="connsiteY227" fmla="*/ 1107000 h 1142115"/>
                <a:gd name="connsiteX228" fmla="*/ 1219972 w 1307320"/>
                <a:gd name="connsiteY228" fmla="*/ 1109829 h 1142115"/>
                <a:gd name="connsiteX229" fmla="*/ 1218070 w 1307320"/>
                <a:gd name="connsiteY229" fmla="*/ 1112698 h 1142115"/>
                <a:gd name="connsiteX230" fmla="*/ 1219972 w 1307320"/>
                <a:gd name="connsiteY230" fmla="*/ 1116493 h 1142115"/>
                <a:gd name="connsiteX231" fmla="*/ 1219972 w 1307320"/>
                <a:gd name="connsiteY231" fmla="*/ 1117434 h 1142115"/>
                <a:gd name="connsiteX232" fmla="*/ 1219021 w 1307320"/>
                <a:gd name="connsiteY232" fmla="*/ 1127892 h 1142115"/>
                <a:gd name="connsiteX233" fmla="*/ 1216172 w 1307320"/>
                <a:gd name="connsiteY233" fmla="*/ 1129790 h 1142115"/>
                <a:gd name="connsiteX234" fmla="*/ 1214275 w 1307320"/>
                <a:gd name="connsiteY234" fmla="*/ 1129790 h 1142115"/>
                <a:gd name="connsiteX235" fmla="*/ 1212372 w 1307320"/>
                <a:gd name="connsiteY235" fmla="*/ 1132619 h 1142115"/>
                <a:gd name="connsiteX236" fmla="*/ 1212372 w 1307320"/>
                <a:gd name="connsiteY236" fmla="*/ 1132619 h 1142115"/>
                <a:gd name="connsiteX237" fmla="*/ 1211421 w 1307320"/>
                <a:gd name="connsiteY237" fmla="*/ 1134521 h 1142115"/>
                <a:gd name="connsiteX238" fmla="*/ 1207626 w 1307320"/>
                <a:gd name="connsiteY238" fmla="*/ 1135487 h 1142115"/>
                <a:gd name="connsiteX239" fmla="*/ 1206675 w 1307320"/>
                <a:gd name="connsiteY239" fmla="*/ 1136419 h 1142115"/>
                <a:gd name="connsiteX240" fmla="*/ 1200031 w 1307320"/>
                <a:gd name="connsiteY240" fmla="*/ 1138311 h 1142115"/>
                <a:gd name="connsiteX241" fmla="*/ 1198129 w 1307320"/>
                <a:gd name="connsiteY241" fmla="*/ 1140214 h 1142115"/>
                <a:gd name="connsiteX242" fmla="*/ 1197183 w 1307320"/>
                <a:gd name="connsiteY242" fmla="*/ 1141180 h 1142115"/>
                <a:gd name="connsiteX243" fmla="*/ 1194334 w 1307320"/>
                <a:gd name="connsiteY243" fmla="*/ 1139282 h 1142115"/>
                <a:gd name="connsiteX244" fmla="*/ 1191485 w 1307320"/>
                <a:gd name="connsiteY244" fmla="*/ 1136419 h 1142115"/>
                <a:gd name="connsiteX245" fmla="*/ 1191485 w 1307320"/>
                <a:gd name="connsiteY245" fmla="*/ 1133585 h 1142115"/>
                <a:gd name="connsiteX246" fmla="*/ 1189588 w 1307320"/>
                <a:gd name="connsiteY246" fmla="*/ 1133585 h 1142115"/>
                <a:gd name="connsiteX247" fmla="*/ 1187685 w 1307320"/>
                <a:gd name="connsiteY247" fmla="*/ 1133585 h 1142115"/>
                <a:gd name="connsiteX248" fmla="*/ 1184837 w 1307320"/>
                <a:gd name="connsiteY248" fmla="*/ 1135487 h 1142115"/>
                <a:gd name="connsiteX249" fmla="*/ 1181042 w 1307320"/>
                <a:gd name="connsiteY249" fmla="*/ 1138311 h 1142115"/>
                <a:gd name="connsiteX250" fmla="*/ 1181042 w 1307320"/>
                <a:gd name="connsiteY250" fmla="*/ 1141180 h 1142115"/>
                <a:gd name="connsiteX251" fmla="*/ 1178193 w 1307320"/>
                <a:gd name="connsiteY251" fmla="*/ 1142116 h 1142115"/>
                <a:gd name="connsiteX252" fmla="*/ 1174393 w 1307320"/>
                <a:gd name="connsiteY252" fmla="*/ 1141180 h 1142115"/>
                <a:gd name="connsiteX253" fmla="*/ 1167749 w 1307320"/>
                <a:gd name="connsiteY253" fmla="*/ 1139282 h 1142115"/>
                <a:gd name="connsiteX254" fmla="*/ 1165852 w 1307320"/>
                <a:gd name="connsiteY254" fmla="*/ 1137385 h 1142115"/>
                <a:gd name="connsiteX255" fmla="*/ 1165852 w 1307320"/>
                <a:gd name="connsiteY255" fmla="*/ 1136419 h 1142115"/>
                <a:gd name="connsiteX256" fmla="*/ 1164901 w 1307320"/>
                <a:gd name="connsiteY256" fmla="*/ 1135487 h 1142115"/>
                <a:gd name="connsiteX257" fmla="*/ 1163003 w 1307320"/>
                <a:gd name="connsiteY257" fmla="*/ 1134521 h 1142115"/>
                <a:gd name="connsiteX258" fmla="*/ 1163003 w 1307320"/>
                <a:gd name="connsiteY258" fmla="*/ 1132619 h 1142115"/>
                <a:gd name="connsiteX259" fmla="*/ 1160155 w 1307320"/>
                <a:gd name="connsiteY259" fmla="*/ 1132619 h 1142115"/>
                <a:gd name="connsiteX260" fmla="*/ 1159203 w 1307320"/>
                <a:gd name="connsiteY260" fmla="*/ 1134521 h 1142115"/>
                <a:gd name="connsiteX261" fmla="*/ 1156355 w 1307320"/>
                <a:gd name="connsiteY261" fmla="*/ 1136419 h 1142115"/>
                <a:gd name="connsiteX262" fmla="*/ 1154457 w 1307320"/>
                <a:gd name="connsiteY262" fmla="*/ 1136419 h 1142115"/>
                <a:gd name="connsiteX263" fmla="*/ 1151608 w 1307320"/>
                <a:gd name="connsiteY263" fmla="*/ 1137385 h 1142115"/>
                <a:gd name="connsiteX264" fmla="*/ 1151608 w 1307320"/>
                <a:gd name="connsiteY264" fmla="*/ 1135487 h 1142115"/>
                <a:gd name="connsiteX265" fmla="*/ 1149706 w 1307320"/>
                <a:gd name="connsiteY265" fmla="*/ 1132619 h 1142115"/>
                <a:gd name="connsiteX266" fmla="*/ 1149706 w 1307320"/>
                <a:gd name="connsiteY266" fmla="*/ 1131682 h 1142115"/>
                <a:gd name="connsiteX267" fmla="*/ 1147809 w 1307320"/>
                <a:gd name="connsiteY267" fmla="*/ 1131682 h 1142115"/>
                <a:gd name="connsiteX268" fmla="*/ 1147809 w 1307320"/>
                <a:gd name="connsiteY268" fmla="*/ 1129790 h 1142115"/>
                <a:gd name="connsiteX269" fmla="*/ 1144960 w 1307320"/>
                <a:gd name="connsiteY269" fmla="*/ 1126926 h 1142115"/>
                <a:gd name="connsiteX270" fmla="*/ 1144960 w 1307320"/>
                <a:gd name="connsiteY270" fmla="*/ 1123121 h 1142115"/>
                <a:gd name="connsiteX271" fmla="*/ 1144960 w 1307320"/>
                <a:gd name="connsiteY271" fmla="*/ 1121224 h 1142115"/>
                <a:gd name="connsiteX272" fmla="*/ 1143082 w 1307320"/>
                <a:gd name="connsiteY272" fmla="*/ 1117434 h 1142115"/>
                <a:gd name="connsiteX273" fmla="*/ 1142111 w 1307320"/>
                <a:gd name="connsiteY273" fmla="*/ 1116493 h 1142115"/>
                <a:gd name="connsiteX274" fmla="*/ 1142111 w 1307320"/>
                <a:gd name="connsiteY274" fmla="*/ 1112698 h 1142115"/>
                <a:gd name="connsiteX275" fmla="*/ 1141185 w 1307320"/>
                <a:gd name="connsiteY275" fmla="*/ 1111732 h 1142115"/>
                <a:gd name="connsiteX276" fmla="*/ 1136414 w 1307320"/>
                <a:gd name="connsiteY276" fmla="*/ 1110800 h 1142115"/>
                <a:gd name="connsiteX277" fmla="*/ 1134516 w 1307320"/>
                <a:gd name="connsiteY277" fmla="*/ 1105103 h 1142115"/>
                <a:gd name="connsiteX278" fmla="*/ 1135487 w 1307320"/>
                <a:gd name="connsiteY278" fmla="*/ 1100332 h 1142115"/>
                <a:gd name="connsiteX279" fmla="*/ 1135487 w 1307320"/>
                <a:gd name="connsiteY279" fmla="*/ 1096542 h 1142115"/>
                <a:gd name="connsiteX280" fmla="*/ 1133590 w 1307320"/>
                <a:gd name="connsiteY280" fmla="*/ 1094639 h 1142115"/>
                <a:gd name="connsiteX281" fmla="*/ 1133590 w 1307320"/>
                <a:gd name="connsiteY281" fmla="*/ 1090840 h 1142115"/>
                <a:gd name="connsiteX282" fmla="*/ 1133590 w 1307320"/>
                <a:gd name="connsiteY282" fmla="*/ 1088947 h 1142115"/>
                <a:gd name="connsiteX283" fmla="*/ 1130716 w 1307320"/>
                <a:gd name="connsiteY283" fmla="*/ 1091810 h 1142115"/>
                <a:gd name="connsiteX284" fmla="*/ 1125990 w 1307320"/>
                <a:gd name="connsiteY284" fmla="*/ 1091810 h 1142115"/>
                <a:gd name="connsiteX285" fmla="*/ 1125990 w 1307320"/>
                <a:gd name="connsiteY285" fmla="*/ 1093703 h 1142115"/>
                <a:gd name="connsiteX286" fmla="*/ 1124092 w 1307320"/>
                <a:gd name="connsiteY286" fmla="*/ 1095605 h 1142115"/>
                <a:gd name="connsiteX287" fmla="*/ 1122195 w 1307320"/>
                <a:gd name="connsiteY287" fmla="*/ 1096542 h 1142115"/>
                <a:gd name="connsiteX288" fmla="*/ 1119327 w 1307320"/>
                <a:gd name="connsiteY288" fmla="*/ 1097508 h 1142115"/>
                <a:gd name="connsiteX289" fmla="*/ 1117429 w 1307320"/>
                <a:gd name="connsiteY289" fmla="*/ 1100332 h 1142115"/>
                <a:gd name="connsiteX290" fmla="*/ 1115532 w 1307320"/>
                <a:gd name="connsiteY290" fmla="*/ 1104137 h 1142115"/>
                <a:gd name="connsiteX291" fmla="*/ 1113629 w 1307320"/>
                <a:gd name="connsiteY291" fmla="*/ 1105103 h 1142115"/>
                <a:gd name="connsiteX292" fmla="*/ 1111746 w 1307320"/>
                <a:gd name="connsiteY292" fmla="*/ 1106034 h 1142115"/>
                <a:gd name="connsiteX293" fmla="*/ 1107952 w 1307320"/>
                <a:gd name="connsiteY293" fmla="*/ 1107932 h 1142115"/>
                <a:gd name="connsiteX294" fmla="*/ 1107000 w 1307320"/>
                <a:gd name="connsiteY294" fmla="*/ 1109829 h 1142115"/>
                <a:gd name="connsiteX295" fmla="*/ 1105103 w 1307320"/>
                <a:gd name="connsiteY295" fmla="*/ 1111732 h 1142115"/>
                <a:gd name="connsiteX296" fmla="*/ 1104152 w 1307320"/>
                <a:gd name="connsiteY296" fmla="*/ 1110800 h 1142115"/>
                <a:gd name="connsiteX297" fmla="*/ 1103205 w 1307320"/>
                <a:gd name="connsiteY297" fmla="*/ 1109829 h 1142115"/>
                <a:gd name="connsiteX298" fmla="*/ 1102254 w 1307320"/>
                <a:gd name="connsiteY298" fmla="*/ 1109829 h 1142115"/>
                <a:gd name="connsiteX299" fmla="*/ 1101303 w 1307320"/>
                <a:gd name="connsiteY299" fmla="*/ 1109829 h 1142115"/>
                <a:gd name="connsiteX300" fmla="*/ 1099405 w 1307320"/>
                <a:gd name="connsiteY300" fmla="*/ 1107000 h 1142115"/>
                <a:gd name="connsiteX301" fmla="*/ 1097508 w 1307320"/>
                <a:gd name="connsiteY301" fmla="*/ 1103200 h 1142115"/>
                <a:gd name="connsiteX302" fmla="*/ 1097508 w 1307320"/>
                <a:gd name="connsiteY302" fmla="*/ 1102234 h 1142115"/>
                <a:gd name="connsiteX303" fmla="*/ 1095610 w 1307320"/>
                <a:gd name="connsiteY303" fmla="*/ 1103200 h 1142115"/>
                <a:gd name="connsiteX304" fmla="*/ 1093708 w 1307320"/>
                <a:gd name="connsiteY304" fmla="*/ 1100332 h 1142115"/>
                <a:gd name="connsiteX305" fmla="*/ 1090864 w 1307320"/>
                <a:gd name="connsiteY305" fmla="*/ 1097508 h 1142115"/>
                <a:gd name="connsiteX306" fmla="*/ 1085167 w 1307320"/>
                <a:gd name="connsiteY306" fmla="*/ 1096542 h 1142115"/>
                <a:gd name="connsiteX307" fmla="*/ 1086113 w 1307320"/>
                <a:gd name="connsiteY307" fmla="*/ 1088947 h 1142115"/>
                <a:gd name="connsiteX308" fmla="*/ 1086113 w 1307320"/>
                <a:gd name="connsiteY308" fmla="*/ 1088010 h 1142115"/>
                <a:gd name="connsiteX309" fmla="*/ 1085167 w 1307320"/>
                <a:gd name="connsiteY309" fmla="*/ 1088010 h 1142115"/>
                <a:gd name="connsiteX310" fmla="*/ 1083264 w 1307320"/>
                <a:gd name="connsiteY310" fmla="*/ 1085142 h 1142115"/>
                <a:gd name="connsiteX311" fmla="*/ 1082313 w 1307320"/>
                <a:gd name="connsiteY311" fmla="*/ 1084211 h 1142115"/>
                <a:gd name="connsiteX312" fmla="*/ 1081367 w 1307320"/>
                <a:gd name="connsiteY312" fmla="*/ 1080416 h 1142115"/>
                <a:gd name="connsiteX313" fmla="*/ 1082313 w 1307320"/>
                <a:gd name="connsiteY313" fmla="*/ 1078518 h 1142115"/>
                <a:gd name="connsiteX314" fmla="*/ 1080416 w 1307320"/>
                <a:gd name="connsiteY314" fmla="*/ 1076621 h 1142115"/>
                <a:gd name="connsiteX315" fmla="*/ 1077567 w 1307320"/>
                <a:gd name="connsiteY315" fmla="*/ 1071850 h 1142115"/>
                <a:gd name="connsiteX316" fmla="*/ 1075670 w 1307320"/>
                <a:gd name="connsiteY316" fmla="*/ 1069952 h 1142115"/>
                <a:gd name="connsiteX317" fmla="*/ 1075670 w 1307320"/>
                <a:gd name="connsiteY317" fmla="*/ 1069952 h 1142115"/>
                <a:gd name="connsiteX318" fmla="*/ 1074718 w 1307320"/>
                <a:gd name="connsiteY318" fmla="*/ 1066152 h 1142115"/>
                <a:gd name="connsiteX319" fmla="*/ 1071875 w 1307320"/>
                <a:gd name="connsiteY319" fmla="*/ 1064255 h 1142115"/>
                <a:gd name="connsiteX320" fmla="*/ 1070923 w 1307320"/>
                <a:gd name="connsiteY320" fmla="*/ 1064255 h 1142115"/>
                <a:gd name="connsiteX321" fmla="*/ 1070923 w 1307320"/>
                <a:gd name="connsiteY321" fmla="*/ 1058562 h 1142115"/>
                <a:gd name="connsiteX322" fmla="*/ 1070923 w 1307320"/>
                <a:gd name="connsiteY322" fmla="*/ 1057631 h 1142115"/>
                <a:gd name="connsiteX323" fmla="*/ 1071875 w 1307320"/>
                <a:gd name="connsiteY323" fmla="*/ 1052865 h 1142115"/>
                <a:gd name="connsiteX324" fmla="*/ 1072821 w 1307320"/>
                <a:gd name="connsiteY324" fmla="*/ 1051924 h 1142115"/>
                <a:gd name="connsiteX325" fmla="*/ 1069972 w 1307320"/>
                <a:gd name="connsiteY325" fmla="*/ 1048124 h 1142115"/>
                <a:gd name="connsiteX326" fmla="*/ 1069021 w 1307320"/>
                <a:gd name="connsiteY326" fmla="*/ 1046236 h 1142115"/>
                <a:gd name="connsiteX327" fmla="*/ 1069021 w 1307320"/>
                <a:gd name="connsiteY327" fmla="*/ 1045285 h 1142115"/>
                <a:gd name="connsiteX328" fmla="*/ 1070923 w 1307320"/>
                <a:gd name="connsiteY328" fmla="*/ 1039587 h 1142115"/>
                <a:gd name="connsiteX329" fmla="*/ 1070923 w 1307320"/>
                <a:gd name="connsiteY329" fmla="*/ 1038641 h 1142115"/>
                <a:gd name="connsiteX330" fmla="*/ 1069021 w 1307320"/>
                <a:gd name="connsiteY330" fmla="*/ 1036739 h 1142115"/>
                <a:gd name="connsiteX331" fmla="*/ 1069021 w 1307320"/>
                <a:gd name="connsiteY331" fmla="*/ 1035793 h 1142115"/>
                <a:gd name="connsiteX332" fmla="*/ 1068075 w 1307320"/>
                <a:gd name="connsiteY332" fmla="*/ 1034841 h 1142115"/>
                <a:gd name="connsiteX333" fmla="*/ 1067123 w 1307320"/>
                <a:gd name="connsiteY333" fmla="*/ 1032944 h 1142115"/>
                <a:gd name="connsiteX334" fmla="*/ 1067123 w 1307320"/>
                <a:gd name="connsiteY334" fmla="*/ 1029144 h 1142115"/>
                <a:gd name="connsiteX335" fmla="*/ 1069021 w 1307320"/>
                <a:gd name="connsiteY335" fmla="*/ 1027247 h 1142115"/>
                <a:gd name="connsiteX336" fmla="*/ 1069021 w 1307320"/>
                <a:gd name="connsiteY336" fmla="*/ 1025349 h 1142115"/>
                <a:gd name="connsiteX337" fmla="*/ 1066177 w 1307320"/>
                <a:gd name="connsiteY337" fmla="*/ 1022500 h 1142115"/>
                <a:gd name="connsiteX338" fmla="*/ 1064275 w 1307320"/>
                <a:gd name="connsiteY338" fmla="*/ 1022500 h 1142115"/>
                <a:gd name="connsiteX339" fmla="*/ 1061426 w 1307320"/>
                <a:gd name="connsiteY339" fmla="*/ 1020603 h 1142115"/>
                <a:gd name="connsiteX340" fmla="*/ 1060480 w 1307320"/>
                <a:gd name="connsiteY340" fmla="*/ 1019652 h 1142115"/>
                <a:gd name="connsiteX341" fmla="*/ 1059529 w 1307320"/>
                <a:gd name="connsiteY341" fmla="*/ 1016803 h 1142115"/>
                <a:gd name="connsiteX342" fmla="*/ 1060480 w 1307320"/>
                <a:gd name="connsiteY342" fmla="*/ 1015852 h 1142115"/>
                <a:gd name="connsiteX343" fmla="*/ 1060480 w 1307320"/>
                <a:gd name="connsiteY343" fmla="*/ 1014905 h 1142115"/>
                <a:gd name="connsiteX344" fmla="*/ 1062377 w 1307320"/>
                <a:gd name="connsiteY344" fmla="*/ 1009208 h 1142115"/>
                <a:gd name="connsiteX345" fmla="*/ 1063324 w 1307320"/>
                <a:gd name="connsiteY345" fmla="*/ 1000662 h 1142115"/>
                <a:gd name="connsiteX346" fmla="*/ 1055729 w 1307320"/>
                <a:gd name="connsiteY346" fmla="*/ 995916 h 1142115"/>
                <a:gd name="connsiteX347" fmla="*/ 1055729 w 1307320"/>
                <a:gd name="connsiteY347" fmla="*/ 994013 h 1142115"/>
                <a:gd name="connsiteX348" fmla="*/ 1054782 w 1307320"/>
                <a:gd name="connsiteY348" fmla="*/ 991165 h 1142115"/>
                <a:gd name="connsiteX349" fmla="*/ 1052885 w 1307320"/>
                <a:gd name="connsiteY349" fmla="*/ 989267 h 1142115"/>
                <a:gd name="connsiteX350" fmla="*/ 1052885 w 1307320"/>
                <a:gd name="connsiteY350" fmla="*/ 988316 h 1142115"/>
                <a:gd name="connsiteX351" fmla="*/ 1051934 w 1307320"/>
                <a:gd name="connsiteY351" fmla="*/ 983570 h 1142115"/>
                <a:gd name="connsiteX352" fmla="*/ 1042441 w 1307320"/>
                <a:gd name="connsiteY352" fmla="*/ 983570 h 1142115"/>
                <a:gd name="connsiteX353" fmla="*/ 1024398 w 1307320"/>
                <a:gd name="connsiteY353" fmla="*/ 989267 h 1142115"/>
                <a:gd name="connsiteX354" fmla="*/ 1014901 w 1307320"/>
                <a:gd name="connsiteY354" fmla="*/ 992116 h 1142115"/>
                <a:gd name="connsiteX355" fmla="*/ 1014901 w 1307320"/>
                <a:gd name="connsiteY355" fmla="*/ 995916 h 1142115"/>
                <a:gd name="connsiteX356" fmla="*/ 1013954 w 1307320"/>
                <a:gd name="connsiteY356" fmla="*/ 998760 h 1142115"/>
                <a:gd name="connsiteX357" fmla="*/ 1003511 w 1307320"/>
                <a:gd name="connsiteY357" fmla="*/ 1003511 h 1142115"/>
                <a:gd name="connsiteX358" fmla="*/ 1002559 w 1307320"/>
                <a:gd name="connsiteY358" fmla="*/ 1004457 h 1142115"/>
                <a:gd name="connsiteX359" fmla="*/ 991165 w 1307320"/>
                <a:gd name="connsiteY359" fmla="*/ 1006359 h 1142115"/>
                <a:gd name="connsiteX360" fmla="*/ 987370 w 1307320"/>
                <a:gd name="connsiteY360" fmla="*/ 1005408 h 1142115"/>
                <a:gd name="connsiteX361" fmla="*/ 984521 w 1307320"/>
                <a:gd name="connsiteY361" fmla="*/ 1003511 h 1142115"/>
                <a:gd name="connsiteX362" fmla="*/ 983570 w 1307320"/>
                <a:gd name="connsiteY362" fmla="*/ 1001613 h 1142115"/>
                <a:gd name="connsiteX363" fmla="*/ 979775 w 1307320"/>
                <a:gd name="connsiteY363" fmla="*/ 1001613 h 1142115"/>
                <a:gd name="connsiteX364" fmla="*/ 976926 w 1307320"/>
                <a:gd name="connsiteY364" fmla="*/ 1001613 h 1142115"/>
                <a:gd name="connsiteX365" fmla="*/ 976926 w 1307320"/>
                <a:gd name="connsiteY365" fmla="*/ 1025349 h 1142115"/>
                <a:gd name="connsiteX366" fmla="*/ 974077 w 1307320"/>
                <a:gd name="connsiteY366" fmla="*/ 1032944 h 1142115"/>
                <a:gd name="connsiteX367" fmla="*/ 969331 w 1307320"/>
                <a:gd name="connsiteY367" fmla="*/ 1031042 h 1142115"/>
                <a:gd name="connsiteX368" fmla="*/ 962683 w 1307320"/>
                <a:gd name="connsiteY368" fmla="*/ 1021549 h 1142115"/>
                <a:gd name="connsiteX369" fmla="*/ 946542 w 1307320"/>
                <a:gd name="connsiteY369" fmla="*/ 1017749 h 1142115"/>
                <a:gd name="connsiteX370" fmla="*/ 936098 w 1307320"/>
                <a:gd name="connsiteY370" fmla="*/ 1018700 h 1142115"/>
                <a:gd name="connsiteX371" fmla="*/ 933249 w 1307320"/>
                <a:gd name="connsiteY371" fmla="*/ 1023447 h 1142115"/>
                <a:gd name="connsiteX372" fmla="*/ 933249 w 1307320"/>
                <a:gd name="connsiteY372" fmla="*/ 1029144 h 1142115"/>
                <a:gd name="connsiteX373" fmla="*/ 929449 w 1307320"/>
                <a:gd name="connsiteY373" fmla="*/ 1030095 h 1142115"/>
                <a:gd name="connsiteX374" fmla="*/ 928503 w 1307320"/>
                <a:gd name="connsiteY374" fmla="*/ 1029144 h 1142115"/>
                <a:gd name="connsiteX375" fmla="*/ 913313 w 1307320"/>
                <a:gd name="connsiteY375" fmla="*/ 1025349 h 1142115"/>
                <a:gd name="connsiteX376" fmla="*/ 908562 w 1307320"/>
                <a:gd name="connsiteY376" fmla="*/ 1029144 h 1142115"/>
                <a:gd name="connsiteX377" fmla="*/ 895290 w 1307320"/>
                <a:gd name="connsiteY377" fmla="*/ 1031993 h 1142115"/>
                <a:gd name="connsiteX378" fmla="*/ 887695 w 1307320"/>
                <a:gd name="connsiteY378" fmla="*/ 1027247 h 1142115"/>
                <a:gd name="connsiteX379" fmla="*/ 882929 w 1307320"/>
                <a:gd name="connsiteY379" fmla="*/ 1030095 h 1142115"/>
                <a:gd name="connsiteX380" fmla="*/ 877231 w 1307320"/>
                <a:gd name="connsiteY380" fmla="*/ 1032944 h 1142115"/>
                <a:gd name="connsiteX381" fmla="*/ 876300 w 1307320"/>
                <a:gd name="connsiteY381" fmla="*/ 1033890 h 1142115"/>
                <a:gd name="connsiteX382" fmla="*/ 876300 w 1307320"/>
                <a:gd name="connsiteY382" fmla="*/ 1034841 h 1142115"/>
                <a:gd name="connsiteX383" fmla="*/ 876300 w 1307320"/>
                <a:gd name="connsiteY383" fmla="*/ 1038641 h 1142115"/>
                <a:gd name="connsiteX384" fmla="*/ 876300 w 1307320"/>
                <a:gd name="connsiteY384" fmla="*/ 1041485 h 1142115"/>
                <a:gd name="connsiteX385" fmla="*/ 876300 w 1307320"/>
                <a:gd name="connsiteY385" fmla="*/ 1042436 h 1142115"/>
                <a:gd name="connsiteX386" fmla="*/ 876300 w 1307320"/>
                <a:gd name="connsiteY386" fmla="*/ 1046236 h 1142115"/>
                <a:gd name="connsiteX387" fmla="*/ 874403 w 1307320"/>
                <a:gd name="connsiteY387" fmla="*/ 1050026 h 1142115"/>
                <a:gd name="connsiteX388" fmla="*/ 874403 w 1307320"/>
                <a:gd name="connsiteY388" fmla="*/ 1050973 h 1142115"/>
                <a:gd name="connsiteX389" fmla="*/ 871554 w 1307320"/>
                <a:gd name="connsiteY389" fmla="*/ 1051924 h 1142115"/>
                <a:gd name="connsiteX390" fmla="*/ 868705 w 1307320"/>
                <a:gd name="connsiteY390" fmla="*/ 1052865 h 1142115"/>
                <a:gd name="connsiteX391" fmla="*/ 866803 w 1307320"/>
                <a:gd name="connsiteY391" fmla="*/ 1053831 h 1142115"/>
                <a:gd name="connsiteX392" fmla="*/ 865857 w 1307320"/>
                <a:gd name="connsiteY392" fmla="*/ 1052865 h 1142115"/>
                <a:gd name="connsiteX393" fmla="*/ 863008 w 1307320"/>
                <a:gd name="connsiteY393" fmla="*/ 1050026 h 1142115"/>
                <a:gd name="connsiteX394" fmla="*/ 858262 w 1307320"/>
                <a:gd name="connsiteY394" fmla="*/ 1048124 h 1142115"/>
                <a:gd name="connsiteX395" fmla="*/ 856364 w 1307320"/>
                <a:gd name="connsiteY395" fmla="*/ 1046236 h 1142115"/>
                <a:gd name="connsiteX396" fmla="*/ 854462 w 1307320"/>
                <a:gd name="connsiteY396" fmla="*/ 1044339 h 1142115"/>
                <a:gd name="connsiteX397" fmla="*/ 848764 w 1307320"/>
                <a:gd name="connsiteY397" fmla="*/ 1041485 h 1142115"/>
                <a:gd name="connsiteX398" fmla="*/ 844018 w 1307320"/>
                <a:gd name="connsiteY398" fmla="*/ 1042436 h 1142115"/>
                <a:gd name="connsiteX399" fmla="*/ 843067 w 1307320"/>
                <a:gd name="connsiteY399" fmla="*/ 1042436 h 1142115"/>
                <a:gd name="connsiteX400" fmla="*/ 842121 w 1307320"/>
                <a:gd name="connsiteY400" fmla="*/ 1041485 h 1142115"/>
                <a:gd name="connsiteX401" fmla="*/ 838321 w 1307320"/>
                <a:gd name="connsiteY401" fmla="*/ 1043388 h 1142115"/>
                <a:gd name="connsiteX402" fmla="*/ 837374 w 1307320"/>
                <a:gd name="connsiteY402" fmla="*/ 1042436 h 1142115"/>
                <a:gd name="connsiteX403" fmla="*/ 835472 w 1307320"/>
                <a:gd name="connsiteY403" fmla="*/ 1040539 h 1142115"/>
                <a:gd name="connsiteX404" fmla="*/ 833575 w 1307320"/>
                <a:gd name="connsiteY404" fmla="*/ 1039587 h 1142115"/>
                <a:gd name="connsiteX405" fmla="*/ 829775 w 1307320"/>
                <a:gd name="connsiteY405" fmla="*/ 1037690 h 1142115"/>
                <a:gd name="connsiteX406" fmla="*/ 829775 w 1307320"/>
                <a:gd name="connsiteY406" fmla="*/ 1036739 h 1142115"/>
                <a:gd name="connsiteX407" fmla="*/ 827877 w 1307320"/>
                <a:gd name="connsiteY407" fmla="*/ 1033890 h 1142115"/>
                <a:gd name="connsiteX408" fmla="*/ 826931 w 1307320"/>
                <a:gd name="connsiteY408" fmla="*/ 1033890 h 1142115"/>
                <a:gd name="connsiteX409" fmla="*/ 824077 w 1307320"/>
                <a:gd name="connsiteY409" fmla="*/ 1030095 h 1142115"/>
                <a:gd name="connsiteX410" fmla="*/ 821233 w 1307320"/>
                <a:gd name="connsiteY410" fmla="*/ 1028198 h 1142115"/>
                <a:gd name="connsiteX411" fmla="*/ 819331 w 1307320"/>
                <a:gd name="connsiteY411" fmla="*/ 1028198 h 1142115"/>
                <a:gd name="connsiteX412" fmla="*/ 817434 w 1307320"/>
                <a:gd name="connsiteY412" fmla="*/ 1026295 h 1142115"/>
                <a:gd name="connsiteX413" fmla="*/ 815536 w 1307320"/>
                <a:gd name="connsiteY413" fmla="*/ 1023447 h 1142115"/>
                <a:gd name="connsiteX414" fmla="*/ 814585 w 1307320"/>
                <a:gd name="connsiteY414" fmla="*/ 1022500 h 1142115"/>
                <a:gd name="connsiteX415" fmla="*/ 813634 w 1307320"/>
                <a:gd name="connsiteY415" fmla="*/ 1016803 h 1142115"/>
                <a:gd name="connsiteX416" fmla="*/ 813634 w 1307320"/>
                <a:gd name="connsiteY416" fmla="*/ 1011106 h 1142115"/>
                <a:gd name="connsiteX417" fmla="*/ 812687 w 1307320"/>
                <a:gd name="connsiteY417" fmla="*/ 1009208 h 1142115"/>
                <a:gd name="connsiteX418" fmla="*/ 811736 w 1307320"/>
                <a:gd name="connsiteY418" fmla="*/ 1001613 h 1142115"/>
                <a:gd name="connsiteX419" fmla="*/ 813634 w 1307320"/>
                <a:gd name="connsiteY419" fmla="*/ 989267 h 1142115"/>
                <a:gd name="connsiteX420" fmla="*/ 809839 w 1307320"/>
                <a:gd name="connsiteY420" fmla="*/ 985467 h 1142115"/>
                <a:gd name="connsiteX421" fmla="*/ 805092 w 1307320"/>
                <a:gd name="connsiteY421" fmla="*/ 982623 h 1142115"/>
                <a:gd name="connsiteX422" fmla="*/ 804141 w 1307320"/>
                <a:gd name="connsiteY422" fmla="*/ 972180 h 1142115"/>
                <a:gd name="connsiteX423" fmla="*/ 804141 w 1307320"/>
                <a:gd name="connsiteY423" fmla="*/ 971229 h 1142115"/>
                <a:gd name="connsiteX424" fmla="*/ 799395 w 1307320"/>
                <a:gd name="connsiteY424" fmla="*/ 966482 h 1142115"/>
                <a:gd name="connsiteX425" fmla="*/ 798444 w 1307320"/>
                <a:gd name="connsiteY425" fmla="*/ 966482 h 1142115"/>
                <a:gd name="connsiteX426" fmla="*/ 795595 w 1307320"/>
                <a:gd name="connsiteY426" fmla="*/ 970277 h 1142115"/>
                <a:gd name="connsiteX427" fmla="*/ 795595 w 1307320"/>
                <a:gd name="connsiteY427" fmla="*/ 974077 h 1142115"/>
                <a:gd name="connsiteX428" fmla="*/ 795595 w 1307320"/>
                <a:gd name="connsiteY428" fmla="*/ 974077 h 1142115"/>
                <a:gd name="connsiteX429" fmla="*/ 788000 w 1307320"/>
                <a:gd name="connsiteY429" fmla="*/ 975975 h 1142115"/>
                <a:gd name="connsiteX430" fmla="*/ 787049 w 1307320"/>
                <a:gd name="connsiteY430" fmla="*/ 976926 h 1142115"/>
                <a:gd name="connsiteX431" fmla="*/ 775654 w 1307320"/>
                <a:gd name="connsiteY431" fmla="*/ 965531 h 1142115"/>
                <a:gd name="connsiteX432" fmla="*/ 773757 w 1307320"/>
                <a:gd name="connsiteY432" fmla="*/ 965531 h 1142115"/>
                <a:gd name="connsiteX433" fmla="*/ 771859 w 1307320"/>
                <a:gd name="connsiteY433" fmla="*/ 966482 h 1142115"/>
                <a:gd name="connsiteX434" fmla="*/ 764264 w 1307320"/>
                <a:gd name="connsiteY434" fmla="*/ 963634 h 1142115"/>
                <a:gd name="connsiteX435" fmla="*/ 762362 w 1307320"/>
                <a:gd name="connsiteY435" fmla="*/ 966482 h 1142115"/>
                <a:gd name="connsiteX436" fmla="*/ 758567 w 1307320"/>
                <a:gd name="connsiteY436" fmla="*/ 967429 h 1142115"/>
                <a:gd name="connsiteX437" fmla="*/ 752870 w 1307320"/>
                <a:gd name="connsiteY437" fmla="*/ 968380 h 1142115"/>
                <a:gd name="connsiteX438" fmla="*/ 747172 w 1307320"/>
                <a:gd name="connsiteY438" fmla="*/ 966482 h 1142115"/>
                <a:gd name="connsiteX439" fmla="*/ 740529 w 1307320"/>
                <a:gd name="connsiteY439" fmla="*/ 964580 h 1142115"/>
                <a:gd name="connsiteX440" fmla="*/ 734831 w 1307320"/>
                <a:gd name="connsiteY440" fmla="*/ 961731 h 1142115"/>
                <a:gd name="connsiteX441" fmla="*/ 731031 w 1307320"/>
                <a:gd name="connsiteY441" fmla="*/ 957937 h 1142115"/>
                <a:gd name="connsiteX442" fmla="*/ 726285 w 1307320"/>
                <a:gd name="connsiteY442" fmla="*/ 956034 h 1142115"/>
                <a:gd name="connsiteX443" fmla="*/ 720588 w 1307320"/>
                <a:gd name="connsiteY443" fmla="*/ 956985 h 1142115"/>
                <a:gd name="connsiteX444" fmla="*/ 713939 w 1307320"/>
                <a:gd name="connsiteY444" fmla="*/ 958887 h 1142115"/>
                <a:gd name="connsiteX445" fmla="*/ 710144 w 1307320"/>
                <a:gd name="connsiteY445" fmla="*/ 961731 h 1142115"/>
                <a:gd name="connsiteX446" fmla="*/ 708247 w 1307320"/>
                <a:gd name="connsiteY446" fmla="*/ 962682 h 1142115"/>
                <a:gd name="connsiteX447" fmla="*/ 706349 w 1307320"/>
                <a:gd name="connsiteY447" fmla="*/ 963634 h 1142115"/>
                <a:gd name="connsiteX448" fmla="*/ 703500 w 1307320"/>
                <a:gd name="connsiteY448" fmla="*/ 966482 h 1142115"/>
                <a:gd name="connsiteX449" fmla="*/ 699700 w 1307320"/>
                <a:gd name="connsiteY449" fmla="*/ 970277 h 1142115"/>
                <a:gd name="connsiteX450" fmla="*/ 695900 w 1307320"/>
                <a:gd name="connsiteY450" fmla="*/ 974077 h 1142115"/>
                <a:gd name="connsiteX451" fmla="*/ 693057 w 1307320"/>
                <a:gd name="connsiteY451" fmla="*/ 974077 h 1142115"/>
                <a:gd name="connsiteX452" fmla="*/ 688306 w 1307320"/>
                <a:gd name="connsiteY452" fmla="*/ 972180 h 1142115"/>
                <a:gd name="connsiteX453" fmla="*/ 686408 w 1307320"/>
                <a:gd name="connsiteY453" fmla="*/ 970277 h 1142115"/>
                <a:gd name="connsiteX454" fmla="*/ 683559 w 1307320"/>
                <a:gd name="connsiteY454" fmla="*/ 969326 h 1142115"/>
                <a:gd name="connsiteX455" fmla="*/ 677862 w 1307320"/>
                <a:gd name="connsiteY455" fmla="*/ 970277 h 1142115"/>
                <a:gd name="connsiteX456" fmla="*/ 673116 w 1307320"/>
                <a:gd name="connsiteY456" fmla="*/ 971229 h 1142115"/>
                <a:gd name="connsiteX457" fmla="*/ 669316 w 1307320"/>
                <a:gd name="connsiteY457" fmla="*/ 972180 h 1142115"/>
                <a:gd name="connsiteX458" fmla="*/ 668370 w 1307320"/>
                <a:gd name="connsiteY458" fmla="*/ 974077 h 1142115"/>
                <a:gd name="connsiteX459" fmla="*/ 666467 w 1307320"/>
                <a:gd name="connsiteY459" fmla="*/ 975975 h 1142115"/>
                <a:gd name="connsiteX460" fmla="*/ 664590 w 1307320"/>
                <a:gd name="connsiteY460" fmla="*/ 977877 h 1142115"/>
                <a:gd name="connsiteX461" fmla="*/ 664590 w 1307320"/>
                <a:gd name="connsiteY461" fmla="*/ 978824 h 1142115"/>
                <a:gd name="connsiteX462" fmla="*/ 662692 w 1307320"/>
                <a:gd name="connsiteY462" fmla="*/ 980721 h 1142115"/>
                <a:gd name="connsiteX463" fmla="*/ 660790 w 1307320"/>
                <a:gd name="connsiteY463" fmla="*/ 984521 h 1142115"/>
                <a:gd name="connsiteX464" fmla="*/ 660790 w 1307320"/>
                <a:gd name="connsiteY464" fmla="*/ 986418 h 1142115"/>
                <a:gd name="connsiteX465" fmla="*/ 658892 w 1307320"/>
                <a:gd name="connsiteY465" fmla="*/ 989267 h 1142115"/>
                <a:gd name="connsiteX466" fmla="*/ 657921 w 1307320"/>
                <a:gd name="connsiteY466" fmla="*/ 992116 h 1142115"/>
                <a:gd name="connsiteX467" fmla="*/ 656024 w 1307320"/>
                <a:gd name="connsiteY467" fmla="*/ 994965 h 1142115"/>
                <a:gd name="connsiteX468" fmla="*/ 656024 w 1307320"/>
                <a:gd name="connsiteY468" fmla="*/ 995916 h 1142115"/>
                <a:gd name="connsiteX469" fmla="*/ 654126 w 1307320"/>
                <a:gd name="connsiteY469" fmla="*/ 999711 h 1142115"/>
                <a:gd name="connsiteX470" fmla="*/ 653195 w 1307320"/>
                <a:gd name="connsiteY470" fmla="*/ 1001613 h 1142115"/>
                <a:gd name="connsiteX471" fmla="*/ 653195 w 1307320"/>
                <a:gd name="connsiteY471" fmla="*/ 1004457 h 1142115"/>
                <a:gd name="connsiteX472" fmla="*/ 654126 w 1307320"/>
                <a:gd name="connsiteY472" fmla="*/ 1014905 h 1142115"/>
                <a:gd name="connsiteX473" fmla="*/ 654126 w 1307320"/>
                <a:gd name="connsiteY473" fmla="*/ 1017749 h 1142115"/>
                <a:gd name="connsiteX474" fmla="*/ 654126 w 1307320"/>
                <a:gd name="connsiteY474" fmla="*/ 1033890 h 1142115"/>
                <a:gd name="connsiteX475" fmla="*/ 653195 w 1307320"/>
                <a:gd name="connsiteY475" fmla="*/ 1038641 h 1142115"/>
                <a:gd name="connsiteX476" fmla="*/ 652229 w 1307320"/>
                <a:gd name="connsiteY476" fmla="*/ 1041485 h 1142115"/>
                <a:gd name="connsiteX477" fmla="*/ 650331 w 1307320"/>
                <a:gd name="connsiteY477" fmla="*/ 1048124 h 1142115"/>
                <a:gd name="connsiteX478" fmla="*/ 650331 w 1307320"/>
                <a:gd name="connsiteY478" fmla="*/ 1049075 h 1142115"/>
                <a:gd name="connsiteX479" fmla="*/ 649400 w 1307320"/>
                <a:gd name="connsiteY479" fmla="*/ 1050973 h 1142115"/>
                <a:gd name="connsiteX480" fmla="*/ 647497 w 1307320"/>
                <a:gd name="connsiteY480" fmla="*/ 1054762 h 1142115"/>
                <a:gd name="connsiteX481" fmla="*/ 644634 w 1307320"/>
                <a:gd name="connsiteY481" fmla="*/ 1056660 h 1142115"/>
                <a:gd name="connsiteX482" fmla="*/ 631356 w 1307320"/>
                <a:gd name="connsiteY482" fmla="*/ 1063328 h 1142115"/>
                <a:gd name="connsiteX483" fmla="*/ 631356 w 1307320"/>
                <a:gd name="connsiteY483" fmla="*/ 1063328 h 1142115"/>
                <a:gd name="connsiteX484" fmla="*/ 627556 w 1307320"/>
                <a:gd name="connsiteY484" fmla="*/ 1065226 h 1142115"/>
                <a:gd name="connsiteX485" fmla="*/ 625659 w 1307320"/>
                <a:gd name="connsiteY485" fmla="*/ 1067124 h 1142115"/>
                <a:gd name="connsiteX486" fmla="*/ 623761 w 1307320"/>
                <a:gd name="connsiteY486" fmla="*/ 1067124 h 1142115"/>
                <a:gd name="connsiteX487" fmla="*/ 621864 w 1307320"/>
                <a:gd name="connsiteY487" fmla="*/ 1068055 h 1142115"/>
                <a:gd name="connsiteX488" fmla="*/ 618064 w 1307320"/>
                <a:gd name="connsiteY488" fmla="*/ 1069952 h 1142115"/>
                <a:gd name="connsiteX489" fmla="*/ 616167 w 1307320"/>
                <a:gd name="connsiteY489" fmla="*/ 1070923 h 1142115"/>
                <a:gd name="connsiteX490" fmla="*/ 614269 w 1307320"/>
                <a:gd name="connsiteY490" fmla="*/ 1072821 h 1142115"/>
                <a:gd name="connsiteX491" fmla="*/ 611420 w 1307320"/>
                <a:gd name="connsiteY491" fmla="*/ 1074718 h 1142115"/>
                <a:gd name="connsiteX492" fmla="*/ 610469 w 1307320"/>
                <a:gd name="connsiteY492" fmla="*/ 1075650 h 1142115"/>
                <a:gd name="connsiteX493" fmla="*/ 608572 w 1307320"/>
                <a:gd name="connsiteY493" fmla="*/ 1077547 h 1142115"/>
                <a:gd name="connsiteX494" fmla="*/ 608572 w 1307320"/>
                <a:gd name="connsiteY494" fmla="*/ 1077547 h 1142115"/>
                <a:gd name="connsiteX495" fmla="*/ 607621 w 1307320"/>
                <a:gd name="connsiteY495" fmla="*/ 1078518 h 1142115"/>
                <a:gd name="connsiteX496" fmla="*/ 606674 w 1307320"/>
                <a:gd name="connsiteY496" fmla="*/ 1079450 h 1142115"/>
                <a:gd name="connsiteX497" fmla="*/ 604772 w 1307320"/>
                <a:gd name="connsiteY497" fmla="*/ 1080416 h 1142115"/>
                <a:gd name="connsiteX498" fmla="*/ 602874 w 1307320"/>
                <a:gd name="connsiteY498" fmla="*/ 1082318 h 1142115"/>
                <a:gd name="connsiteX499" fmla="*/ 599074 w 1307320"/>
                <a:gd name="connsiteY499" fmla="*/ 1085142 h 1142115"/>
                <a:gd name="connsiteX500" fmla="*/ 596226 w 1307320"/>
                <a:gd name="connsiteY500" fmla="*/ 1086108 h 1142115"/>
                <a:gd name="connsiteX501" fmla="*/ 592431 w 1307320"/>
                <a:gd name="connsiteY501" fmla="*/ 1087045 h 1142115"/>
                <a:gd name="connsiteX502" fmla="*/ 576290 w 1307320"/>
                <a:gd name="connsiteY502" fmla="*/ 1088010 h 1142115"/>
                <a:gd name="connsiteX503" fmla="*/ 563949 w 1307320"/>
                <a:gd name="connsiteY503" fmla="*/ 1088010 h 1142115"/>
                <a:gd name="connsiteX504" fmla="*/ 562046 w 1307320"/>
                <a:gd name="connsiteY504" fmla="*/ 1088947 h 1142115"/>
                <a:gd name="connsiteX505" fmla="*/ 558251 w 1307320"/>
                <a:gd name="connsiteY505" fmla="*/ 1090840 h 1142115"/>
                <a:gd name="connsiteX506" fmla="*/ 557300 w 1307320"/>
                <a:gd name="connsiteY506" fmla="*/ 1091810 h 1142115"/>
                <a:gd name="connsiteX507" fmla="*/ 552554 w 1307320"/>
                <a:gd name="connsiteY507" fmla="*/ 1093703 h 1142115"/>
                <a:gd name="connsiteX508" fmla="*/ 546856 w 1307320"/>
                <a:gd name="connsiteY508" fmla="*/ 1095605 h 1142115"/>
                <a:gd name="connsiteX509" fmla="*/ 543057 w 1307320"/>
                <a:gd name="connsiteY509" fmla="*/ 1101303 h 1142115"/>
                <a:gd name="connsiteX510" fmla="*/ 541159 w 1307320"/>
                <a:gd name="connsiteY510" fmla="*/ 1106034 h 1142115"/>
                <a:gd name="connsiteX511" fmla="*/ 539262 w 1307320"/>
                <a:gd name="connsiteY511" fmla="*/ 1110800 h 1142115"/>
                <a:gd name="connsiteX512" fmla="*/ 534510 w 1307320"/>
                <a:gd name="connsiteY512" fmla="*/ 1119327 h 1142115"/>
                <a:gd name="connsiteX513" fmla="*/ 530715 w 1307320"/>
                <a:gd name="connsiteY513" fmla="*/ 1121224 h 1142115"/>
                <a:gd name="connsiteX514" fmla="*/ 527867 w 1307320"/>
                <a:gd name="connsiteY514" fmla="*/ 1120297 h 1142115"/>
                <a:gd name="connsiteX515" fmla="*/ 526916 w 1307320"/>
                <a:gd name="connsiteY515" fmla="*/ 1120297 h 1142115"/>
                <a:gd name="connsiteX516" fmla="*/ 524067 w 1307320"/>
                <a:gd name="connsiteY516" fmla="*/ 1120297 h 1142115"/>
                <a:gd name="connsiteX517" fmla="*/ 517423 w 1307320"/>
                <a:gd name="connsiteY517" fmla="*/ 1117434 h 1142115"/>
                <a:gd name="connsiteX518" fmla="*/ 514574 w 1307320"/>
                <a:gd name="connsiteY518" fmla="*/ 1116493 h 1142115"/>
                <a:gd name="connsiteX519" fmla="*/ 512672 w 1307320"/>
                <a:gd name="connsiteY519" fmla="*/ 1115526 h 1142115"/>
                <a:gd name="connsiteX520" fmla="*/ 499380 w 1307320"/>
                <a:gd name="connsiteY520" fmla="*/ 1113629 h 1142115"/>
                <a:gd name="connsiteX521" fmla="*/ 493682 w 1307320"/>
                <a:gd name="connsiteY521" fmla="*/ 1113629 h 1142115"/>
                <a:gd name="connsiteX522" fmla="*/ 484190 w 1307320"/>
                <a:gd name="connsiteY522" fmla="*/ 1111732 h 1142115"/>
                <a:gd name="connsiteX523" fmla="*/ 481341 w 1307320"/>
                <a:gd name="connsiteY523" fmla="*/ 1114595 h 1142115"/>
                <a:gd name="connsiteX524" fmla="*/ 479444 w 1307320"/>
                <a:gd name="connsiteY524" fmla="*/ 1115526 h 1142115"/>
                <a:gd name="connsiteX525" fmla="*/ 478493 w 1307320"/>
                <a:gd name="connsiteY525" fmla="*/ 1115526 h 1142115"/>
                <a:gd name="connsiteX526" fmla="*/ 473746 w 1307320"/>
                <a:gd name="connsiteY526" fmla="*/ 1112698 h 1142115"/>
                <a:gd name="connsiteX527" fmla="*/ 471849 w 1307320"/>
                <a:gd name="connsiteY527" fmla="*/ 1109829 h 1142115"/>
                <a:gd name="connsiteX528" fmla="*/ 471849 w 1307320"/>
                <a:gd name="connsiteY528" fmla="*/ 1106034 h 1142115"/>
                <a:gd name="connsiteX529" fmla="*/ 473746 w 1307320"/>
                <a:gd name="connsiteY529" fmla="*/ 1103200 h 1142115"/>
                <a:gd name="connsiteX530" fmla="*/ 472795 w 1307320"/>
                <a:gd name="connsiteY530" fmla="*/ 1092737 h 1142115"/>
                <a:gd name="connsiteX531" fmla="*/ 469947 w 1307320"/>
                <a:gd name="connsiteY531" fmla="*/ 1088947 h 1142115"/>
                <a:gd name="connsiteX532" fmla="*/ 476595 w 1307320"/>
                <a:gd name="connsiteY532" fmla="*/ 1088010 h 1142115"/>
                <a:gd name="connsiteX533" fmla="*/ 475644 w 1307320"/>
                <a:gd name="connsiteY533" fmla="*/ 1085142 h 1142115"/>
                <a:gd name="connsiteX534" fmla="*/ 474693 w 1307320"/>
                <a:gd name="connsiteY534" fmla="*/ 1084211 h 1142115"/>
                <a:gd name="connsiteX535" fmla="*/ 473746 w 1307320"/>
                <a:gd name="connsiteY535" fmla="*/ 1082318 h 1142115"/>
                <a:gd name="connsiteX536" fmla="*/ 471849 w 1307320"/>
                <a:gd name="connsiteY536" fmla="*/ 1080416 h 1142115"/>
                <a:gd name="connsiteX537" fmla="*/ 470898 w 1307320"/>
                <a:gd name="connsiteY537" fmla="*/ 1078518 h 1142115"/>
                <a:gd name="connsiteX538" fmla="*/ 469947 w 1307320"/>
                <a:gd name="connsiteY538" fmla="*/ 1075650 h 1142115"/>
                <a:gd name="connsiteX539" fmla="*/ 469947 w 1307320"/>
                <a:gd name="connsiteY539" fmla="*/ 1074718 h 1142115"/>
                <a:gd name="connsiteX540" fmla="*/ 469000 w 1307320"/>
                <a:gd name="connsiteY540" fmla="*/ 1072821 h 1142115"/>
                <a:gd name="connsiteX541" fmla="*/ 467103 w 1307320"/>
                <a:gd name="connsiteY541" fmla="*/ 1071850 h 1142115"/>
                <a:gd name="connsiteX542" fmla="*/ 461405 w 1307320"/>
                <a:gd name="connsiteY542" fmla="*/ 1070923 h 1142115"/>
                <a:gd name="connsiteX543" fmla="*/ 460454 w 1307320"/>
                <a:gd name="connsiteY543" fmla="*/ 1067124 h 1142115"/>
                <a:gd name="connsiteX544" fmla="*/ 460454 w 1307320"/>
                <a:gd name="connsiteY544" fmla="*/ 1067124 h 1142115"/>
                <a:gd name="connsiteX545" fmla="*/ 457605 w 1307320"/>
                <a:gd name="connsiteY545" fmla="*/ 1061426 h 1142115"/>
                <a:gd name="connsiteX546" fmla="*/ 453810 w 1307320"/>
                <a:gd name="connsiteY546" fmla="*/ 1061426 h 1142115"/>
                <a:gd name="connsiteX547" fmla="*/ 452859 w 1307320"/>
                <a:gd name="connsiteY547" fmla="*/ 1061426 h 1142115"/>
                <a:gd name="connsiteX548" fmla="*/ 446211 w 1307320"/>
                <a:gd name="connsiteY548" fmla="*/ 1064255 h 1142115"/>
                <a:gd name="connsiteX549" fmla="*/ 444313 w 1307320"/>
                <a:gd name="connsiteY549" fmla="*/ 1063328 h 1142115"/>
                <a:gd name="connsiteX550" fmla="*/ 447162 w 1307320"/>
                <a:gd name="connsiteY550" fmla="*/ 1061426 h 1142115"/>
                <a:gd name="connsiteX551" fmla="*/ 447162 w 1307320"/>
                <a:gd name="connsiteY551" fmla="*/ 1058562 h 1142115"/>
                <a:gd name="connsiteX552" fmla="*/ 446211 w 1307320"/>
                <a:gd name="connsiteY552" fmla="*/ 1039587 h 1142115"/>
                <a:gd name="connsiteX553" fmla="*/ 445264 w 1307320"/>
                <a:gd name="connsiteY553" fmla="*/ 1037690 h 1142115"/>
                <a:gd name="connsiteX554" fmla="*/ 444313 w 1307320"/>
                <a:gd name="connsiteY554" fmla="*/ 1036739 h 1142115"/>
                <a:gd name="connsiteX555" fmla="*/ 441464 w 1307320"/>
                <a:gd name="connsiteY555" fmla="*/ 1035793 h 1142115"/>
                <a:gd name="connsiteX556" fmla="*/ 439567 w 1307320"/>
                <a:gd name="connsiteY556" fmla="*/ 1036739 h 1142115"/>
                <a:gd name="connsiteX557" fmla="*/ 437665 w 1307320"/>
                <a:gd name="connsiteY557" fmla="*/ 1038641 h 1142115"/>
                <a:gd name="connsiteX558" fmla="*/ 437665 w 1307320"/>
                <a:gd name="connsiteY558" fmla="*/ 1040539 h 1142115"/>
                <a:gd name="connsiteX559" fmla="*/ 438616 w 1307320"/>
                <a:gd name="connsiteY559" fmla="*/ 1034841 h 1142115"/>
                <a:gd name="connsiteX560" fmla="*/ 439567 w 1307320"/>
                <a:gd name="connsiteY560" fmla="*/ 1031993 h 1142115"/>
                <a:gd name="connsiteX561" fmla="*/ 445264 w 1307320"/>
                <a:gd name="connsiteY561" fmla="*/ 1032944 h 1142115"/>
                <a:gd name="connsiteX562" fmla="*/ 446211 w 1307320"/>
                <a:gd name="connsiteY562" fmla="*/ 1033890 h 1142115"/>
                <a:gd name="connsiteX563" fmla="*/ 448113 w 1307320"/>
                <a:gd name="connsiteY563" fmla="*/ 1033890 h 1142115"/>
                <a:gd name="connsiteX564" fmla="*/ 450011 w 1307320"/>
                <a:gd name="connsiteY564" fmla="*/ 1031993 h 1142115"/>
                <a:gd name="connsiteX565" fmla="*/ 452859 w 1307320"/>
                <a:gd name="connsiteY565" fmla="*/ 1030095 h 1142115"/>
                <a:gd name="connsiteX566" fmla="*/ 456654 w 1307320"/>
                <a:gd name="connsiteY566" fmla="*/ 1027247 h 1142115"/>
                <a:gd name="connsiteX567" fmla="*/ 458557 w 1307320"/>
                <a:gd name="connsiteY567" fmla="*/ 1023447 h 1142115"/>
                <a:gd name="connsiteX568" fmla="*/ 456654 w 1307320"/>
                <a:gd name="connsiteY568" fmla="*/ 1021549 h 1142115"/>
                <a:gd name="connsiteX569" fmla="*/ 454757 w 1307320"/>
                <a:gd name="connsiteY569" fmla="*/ 1023447 h 1142115"/>
                <a:gd name="connsiteX570" fmla="*/ 451908 w 1307320"/>
                <a:gd name="connsiteY570" fmla="*/ 1023447 h 1142115"/>
                <a:gd name="connsiteX571" fmla="*/ 450957 w 1307320"/>
                <a:gd name="connsiteY571" fmla="*/ 1022500 h 1142115"/>
                <a:gd name="connsiteX572" fmla="*/ 448113 w 1307320"/>
                <a:gd name="connsiteY572" fmla="*/ 1023447 h 1142115"/>
                <a:gd name="connsiteX573" fmla="*/ 447162 w 1307320"/>
                <a:gd name="connsiteY573" fmla="*/ 1020603 h 1142115"/>
                <a:gd name="connsiteX574" fmla="*/ 447162 w 1307320"/>
                <a:gd name="connsiteY574" fmla="*/ 1019652 h 1142115"/>
                <a:gd name="connsiteX575" fmla="*/ 447162 w 1307320"/>
                <a:gd name="connsiteY575" fmla="*/ 1016803 h 1142115"/>
                <a:gd name="connsiteX576" fmla="*/ 441464 w 1307320"/>
                <a:gd name="connsiteY576" fmla="*/ 1013954 h 1142115"/>
                <a:gd name="connsiteX577" fmla="*/ 432918 w 1307320"/>
                <a:gd name="connsiteY577" fmla="*/ 1015852 h 1142115"/>
                <a:gd name="connsiteX578" fmla="*/ 431967 w 1307320"/>
                <a:gd name="connsiteY578" fmla="*/ 1017749 h 1142115"/>
                <a:gd name="connsiteX579" fmla="*/ 426290 w 1307320"/>
                <a:gd name="connsiteY579" fmla="*/ 1013003 h 1142115"/>
                <a:gd name="connsiteX580" fmla="*/ 426290 w 1307320"/>
                <a:gd name="connsiteY580" fmla="*/ 1009208 h 1142115"/>
                <a:gd name="connsiteX581" fmla="*/ 421524 w 1307320"/>
                <a:gd name="connsiteY581" fmla="*/ 1002559 h 1142115"/>
                <a:gd name="connsiteX582" fmla="*/ 420597 w 1307320"/>
                <a:gd name="connsiteY582" fmla="*/ 998760 h 1142115"/>
                <a:gd name="connsiteX583" fmla="*/ 418695 w 1307320"/>
                <a:gd name="connsiteY583" fmla="*/ 994965 h 1142115"/>
                <a:gd name="connsiteX584" fmla="*/ 417729 w 1307320"/>
                <a:gd name="connsiteY584" fmla="*/ 993062 h 1142115"/>
                <a:gd name="connsiteX585" fmla="*/ 416797 w 1307320"/>
                <a:gd name="connsiteY585" fmla="*/ 992116 h 1142115"/>
                <a:gd name="connsiteX586" fmla="*/ 414900 w 1307320"/>
                <a:gd name="connsiteY586" fmla="*/ 990218 h 1142115"/>
                <a:gd name="connsiteX587" fmla="*/ 413929 w 1307320"/>
                <a:gd name="connsiteY587" fmla="*/ 988316 h 1142115"/>
                <a:gd name="connsiteX588" fmla="*/ 412997 w 1307320"/>
                <a:gd name="connsiteY588" fmla="*/ 985467 h 1142115"/>
                <a:gd name="connsiteX589" fmla="*/ 410134 w 1307320"/>
                <a:gd name="connsiteY589" fmla="*/ 983570 h 1142115"/>
                <a:gd name="connsiteX590" fmla="*/ 406334 w 1307320"/>
                <a:gd name="connsiteY590" fmla="*/ 981672 h 1142115"/>
                <a:gd name="connsiteX591" fmla="*/ 404436 w 1307320"/>
                <a:gd name="connsiteY591" fmla="*/ 979770 h 1142115"/>
                <a:gd name="connsiteX592" fmla="*/ 402534 w 1307320"/>
                <a:gd name="connsiteY592" fmla="*/ 977877 h 1142115"/>
                <a:gd name="connsiteX593" fmla="*/ 400636 w 1307320"/>
                <a:gd name="connsiteY593" fmla="*/ 975024 h 1142115"/>
                <a:gd name="connsiteX594" fmla="*/ 396856 w 1307320"/>
                <a:gd name="connsiteY594" fmla="*/ 973126 h 1142115"/>
                <a:gd name="connsiteX595" fmla="*/ 395910 w 1307320"/>
                <a:gd name="connsiteY595" fmla="*/ 973126 h 1142115"/>
                <a:gd name="connsiteX596" fmla="*/ 394008 w 1307320"/>
                <a:gd name="connsiteY596" fmla="*/ 972180 h 1142115"/>
                <a:gd name="connsiteX597" fmla="*/ 392110 w 1307320"/>
                <a:gd name="connsiteY597" fmla="*/ 973126 h 1142115"/>
                <a:gd name="connsiteX598" fmla="*/ 386418 w 1307320"/>
                <a:gd name="connsiteY598" fmla="*/ 980721 h 1142115"/>
                <a:gd name="connsiteX599" fmla="*/ 383564 w 1307320"/>
                <a:gd name="connsiteY599" fmla="*/ 983570 h 1142115"/>
                <a:gd name="connsiteX600" fmla="*/ 381667 w 1307320"/>
                <a:gd name="connsiteY600" fmla="*/ 981672 h 1142115"/>
                <a:gd name="connsiteX601" fmla="*/ 379769 w 1307320"/>
                <a:gd name="connsiteY601" fmla="*/ 975024 h 1142115"/>
                <a:gd name="connsiteX602" fmla="*/ 373120 w 1307320"/>
                <a:gd name="connsiteY602" fmla="*/ 968380 h 1142115"/>
                <a:gd name="connsiteX603" fmla="*/ 371223 w 1307320"/>
                <a:gd name="connsiteY603" fmla="*/ 966482 h 1142115"/>
                <a:gd name="connsiteX604" fmla="*/ 367428 w 1307320"/>
                <a:gd name="connsiteY604" fmla="*/ 964580 h 1142115"/>
                <a:gd name="connsiteX605" fmla="*/ 362677 w 1307320"/>
                <a:gd name="connsiteY605" fmla="*/ 962682 h 1142115"/>
                <a:gd name="connsiteX606" fmla="*/ 356033 w 1307320"/>
                <a:gd name="connsiteY606" fmla="*/ 960785 h 1142115"/>
                <a:gd name="connsiteX607" fmla="*/ 349385 w 1307320"/>
                <a:gd name="connsiteY607" fmla="*/ 959834 h 1142115"/>
                <a:gd name="connsiteX608" fmla="*/ 349385 w 1307320"/>
                <a:gd name="connsiteY608" fmla="*/ 959834 h 1142115"/>
                <a:gd name="connsiteX609" fmla="*/ 342741 w 1307320"/>
                <a:gd name="connsiteY609" fmla="*/ 960785 h 1142115"/>
                <a:gd name="connsiteX610" fmla="*/ 339887 w 1307320"/>
                <a:gd name="connsiteY610" fmla="*/ 962682 h 1142115"/>
                <a:gd name="connsiteX611" fmla="*/ 338941 w 1307320"/>
                <a:gd name="connsiteY611" fmla="*/ 965531 h 1142115"/>
                <a:gd name="connsiteX612" fmla="*/ 337995 w 1307320"/>
                <a:gd name="connsiteY612" fmla="*/ 966482 h 1142115"/>
                <a:gd name="connsiteX613" fmla="*/ 337043 w 1307320"/>
                <a:gd name="connsiteY613" fmla="*/ 968380 h 1142115"/>
                <a:gd name="connsiteX614" fmla="*/ 336092 w 1307320"/>
                <a:gd name="connsiteY614" fmla="*/ 976926 h 1142115"/>
                <a:gd name="connsiteX615" fmla="*/ 330395 w 1307320"/>
                <a:gd name="connsiteY615" fmla="*/ 974077 h 1142115"/>
                <a:gd name="connsiteX616" fmla="*/ 331346 w 1307320"/>
                <a:gd name="connsiteY616" fmla="*/ 973126 h 1142115"/>
                <a:gd name="connsiteX617" fmla="*/ 332297 w 1307320"/>
                <a:gd name="connsiteY617" fmla="*/ 968380 h 1142115"/>
                <a:gd name="connsiteX618" fmla="*/ 332297 w 1307320"/>
                <a:gd name="connsiteY618" fmla="*/ 963634 h 1142115"/>
                <a:gd name="connsiteX619" fmla="*/ 333244 w 1307320"/>
                <a:gd name="connsiteY619" fmla="*/ 960785 h 1142115"/>
                <a:gd name="connsiteX620" fmla="*/ 333244 w 1307320"/>
                <a:gd name="connsiteY620" fmla="*/ 956985 h 1142115"/>
                <a:gd name="connsiteX621" fmla="*/ 331346 w 1307320"/>
                <a:gd name="connsiteY621" fmla="*/ 954136 h 1142115"/>
                <a:gd name="connsiteX622" fmla="*/ 331346 w 1307320"/>
                <a:gd name="connsiteY622" fmla="*/ 952239 h 1142115"/>
                <a:gd name="connsiteX623" fmla="*/ 332297 w 1307320"/>
                <a:gd name="connsiteY623" fmla="*/ 952239 h 1142115"/>
                <a:gd name="connsiteX624" fmla="*/ 332297 w 1307320"/>
                <a:gd name="connsiteY624" fmla="*/ 951288 h 1142115"/>
                <a:gd name="connsiteX625" fmla="*/ 334195 w 1307320"/>
                <a:gd name="connsiteY625" fmla="*/ 951288 h 1142115"/>
                <a:gd name="connsiteX626" fmla="*/ 336092 w 1307320"/>
                <a:gd name="connsiteY626" fmla="*/ 951288 h 1142115"/>
                <a:gd name="connsiteX627" fmla="*/ 337995 w 1307320"/>
                <a:gd name="connsiteY627" fmla="*/ 951288 h 1142115"/>
                <a:gd name="connsiteX628" fmla="*/ 340838 w 1307320"/>
                <a:gd name="connsiteY628" fmla="*/ 950337 h 1142115"/>
                <a:gd name="connsiteX629" fmla="*/ 344638 w 1307320"/>
                <a:gd name="connsiteY629" fmla="*/ 950337 h 1142115"/>
                <a:gd name="connsiteX630" fmla="*/ 345585 w 1307320"/>
                <a:gd name="connsiteY630" fmla="*/ 949390 h 1142115"/>
                <a:gd name="connsiteX631" fmla="*/ 348438 w 1307320"/>
                <a:gd name="connsiteY631" fmla="*/ 948439 h 1142115"/>
                <a:gd name="connsiteX632" fmla="*/ 351282 w 1307320"/>
                <a:gd name="connsiteY632" fmla="*/ 945590 h 1142115"/>
                <a:gd name="connsiteX633" fmla="*/ 352233 w 1307320"/>
                <a:gd name="connsiteY633" fmla="*/ 944644 h 1142115"/>
                <a:gd name="connsiteX634" fmla="*/ 355082 w 1307320"/>
                <a:gd name="connsiteY634" fmla="*/ 940844 h 1142115"/>
                <a:gd name="connsiteX635" fmla="*/ 356033 w 1307320"/>
                <a:gd name="connsiteY635" fmla="*/ 937044 h 1142115"/>
                <a:gd name="connsiteX636" fmla="*/ 356979 w 1307320"/>
                <a:gd name="connsiteY636" fmla="*/ 936098 h 1142115"/>
                <a:gd name="connsiteX637" fmla="*/ 357931 w 1307320"/>
                <a:gd name="connsiteY637" fmla="*/ 934201 h 1142115"/>
                <a:gd name="connsiteX638" fmla="*/ 356033 w 1307320"/>
                <a:gd name="connsiteY638" fmla="*/ 930400 h 1142115"/>
                <a:gd name="connsiteX639" fmla="*/ 355082 w 1307320"/>
                <a:gd name="connsiteY639" fmla="*/ 926601 h 1142115"/>
                <a:gd name="connsiteX640" fmla="*/ 355082 w 1307320"/>
                <a:gd name="connsiteY640" fmla="*/ 924703 h 1142115"/>
                <a:gd name="connsiteX641" fmla="*/ 356979 w 1307320"/>
                <a:gd name="connsiteY641" fmla="*/ 920908 h 1142115"/>
                <a:gd name="connsiteX642" fmla="*/ 360779 w 1307320"/>
                <a:gd name="connsiteY642" fmla="*/ 915221 h 1142115"/>
                <a:gd name="connsiteX643" fmla="*/ 367428 w 1307320"/>
                <a:gd name="connsiteY643" fmla="*/ 917118 h 1142115"/>
                <a:gd name="connsiteX644" fmla="*/ 369325 w 1307320"/>
                <a:gd name="connsiteY644" fmla="*/ 918064 h 1142115"/>
                <a:gd name="connsiteX645" fmla="*/ 376920 w 1307320"/>
                <a:gd name="connsiteY645" fmla="*/ 919967 h 1142115"/>
                <a:gd name="connsiteX646" fmla="*/ 391164 w 1307320"/>
                <a:gd name="connsiteY646" fmla="*/ 921855 h 1142115"/>
                <a:gd name="connsiteX647" fmla="*/ 391164 w 1307320"/>
                <a:gd name="connsiteY647" fmla="*/ 920908 h 1142115"/>
                <a:gd name="connsiteX648" fmla="*/ 392110 w 1307320"/>
                <a:gd name="connsiteY648" fmla="*/ 916167 h 1142115"/>
                <a:gd name="connsiteX649" fmla="*/ 390213 w 1307320"/>
                <a:gd name="connsiteY649" fmla="*/ 912372 h 1142115"/>
                <a:gd name="connsiteX650" fmla="*/ 386418 w 1307320"/>
                <a:gd name="connsiteY650" fmla="*/ 912372 h 1142115"/>
                <a:gd name="connsiteX651" fmla="*/ 382618 w 1307320"/>
                <a:gd name="connsiteY651" fmla="*/ 912372 h 1142115"/>
                <a:gd name="connsiteX652" fmla="*/ 381667 w 1307320"/>
                <a:gd name="connsiteY652" fmla="*/ 913318 h 1142115"/>
                <a:gd name="connsiteX653" fmla="*/ 379769 w 1307320"/>
                <a:gd name="connsiteY653" fmla="*/ 915221 h 1142115"/>
                <a:gd name="connsiteX654" fmla="*/ 377867 w 1307320"/>
                <a:gd name="connsiteY654" fmla="*/ 913318 h 1142115"/>
                <a:gd name="connsiteX655" fmla="*/ 375969 w 1307320"/>
                <a:gd name="connsiteY655" fmla="*/ 912372 h 1142115"/>
                <a:gd name="connsiteX656" fmla="*/ 375023 w 1307320"/>
                <a:gd name="connsiteY656" fmla="*/ 912372 h 1142115"/>
                <a:gd name="connsiteX657" fmla="*/ 370272 w 1307320"/>
                <a:gd name="connsiteY657" fmla="*/ 911421 h 1142115"/>
                <a:gd name="connsiteX658" fmla="*/ 369325 w 1307320"/>
                <a:gd name="connsiteY658" fmla="*/ 910475 h 1142115"/>
                <a:gd name="connsiteX659" fmla="*/ 367428 w 1307320"/>
                <a:gd name="connsiteY659" fmla="*/ 910475 h 1142115"/>
                <a:gd name="connsiteX660" fmla="*/ 367428 w 1307320"/>
                <a:gd name="connsiteY660" fmla="*/ 900977 h 1142115"/>
                <a:gd name="connsiteX661" fmla="*/ 366477 w 1307320"/>
                <a:gd name="connsiteY661" fmla="*/ 897177 h 1142115"/>
                <a:gd name="connsiteX662" fmla="*/ 365525 w 1307320"/>
                <a:gd name="connsiteY662" fmla="*/ 896231 h 1142115"/>
                <a:gd name="connsiteX663" fmla="*/ 363628 w 1307320"/>
                <a:gd name="connsiteY663" fmla="*/ 892426 h 1142115"/>
                <a:gd name="connsiteX664" fmla="*/ 362677 w 1307320"/>
                <a:gd name="connsiteY664" fmla="*/ 890534 h 1142115"/>
                <a:gd name="connsiteX665" fmla="*/ 358877 w 1307320"/>
                <a:gd name="connsiteY665" fmla="*/ 889582 h 1142115"/>
                <a:gd name="connsiteX666" fmla="*/ 356979 w 1307320"/>
                <a:gd name="connsiteY666" fmla="*/ 888631 h 1142115"/>
                <a:gd name="connsiteX667" fmla="*/ 356979 w 1307320"/>
                <a:gd name="connsiteY667" fmla="*/ 888631 h 1142115"/>
                <a:gd name="connsiteX668" fmla="*/ 357931 w 1307320"/>
                <a:gd name="connsiteY668" fmla="*/ 886734 h 1142115"/>
                <a:gd name="connsiteX669" fmla="*/ 359828 w 1307320"/>
                <a:gd name="connsiteY669" fmla="*/ 886734 h 1142115"/>
                <a:gd name="connsiteX670" fmla="*/ 360779 w 1307320"/>
                <a:gd name="connsiteY670" fmla="*/ 882934 h 1142115"/>
                <a:gd name="connsiteX671" fmla="*/ 360779 w 1307320"/>
                <a:gd name="connsiteY671" fmla="*/ 876290 h 1142115"/>
                <a:gd name="connsiteX672" fmla="*/ 360779 w 1307320"/>
                <a:gd name="connsiteY672" fmla="*/ 869642 h 1142115"/>
                <a:gd name="connsiteX673" fmla="*/ 361731 w 1307320"/>
                <a:gd name="connsiteY673" fmla="*/ 865847 h 1142115"/>
                <a:gd name="connsiteX674" fmla="*/ 363628 w 1307320"/>
                <a:gd name="connsiteY674" fmla="*/ 864895 h 1142115"/>
                <a:gd name="connsiteX675" fmla="*/ 365525 w 1307320"/>
                <a:gd name="connsiteY675" fmla="*/ 862052 h 1142115"/>
                <a:gd name="connsiteX676" fmla="*/ 366477 w 1307320"/>
                <a:gd name="connsiteY676" fmla="*/ 861100 h 1142115"/>
                <a:gd name="connsiteX677" fmla="*/ 366477 w 1307320"/>
                <a:gd name="connsiteY677" fmla="*/ 859198 h 1142115"/>
                <a:gd name="connsiteX678" fmla="*/ 371223 w 1307320"/>
                <a:gd name="connsiteY678" fmla="*/ 847808 h 1142115"/>
                <a:gd name="connsiteX679" fmla="*/ 373120 w 1307320"/>
                <a:gd name="connsiteY679" fmla="*/ 844959 h 1142115"/>
                <a:gd name="connsiteX680" fmla="*/ 374072 w 1307320"/>
                <a:gd name="connsiteY680" fmla="*/ 844008 h 1142115"/>
                <a:gd name="connsiteX681" fmla="*/ 375023 w 1307320"/>
                <a:gd name="connsiteY681" fmla="*/ 842111 h 1142115"/>
                <a:gd name="connsiteX682" fmla="*/ 375023 w 1307320"/>
                <a:gd name="connsiteY682" fmla="*/ 839262 h 1142115"/>
                <a:gd name="connsiteX683" fmla="*/ 369325 w 1307320"/>
                <a:gd name="connsiteY683" fmla="*/ 826916 h 1142115"/>
                <a:gd name="connsiteX684" fmla="*/ 368374 w 1307320"/>
                <a:gd name="connsiteY684" fmla="*/ 828818 h 1142115"/>
                <a:gd name="connsiteX685" fmla="*/ 368374 w 1307320"/>
                <a:gd name="connsiteY685" fmla="*/ 829770 h 1142115"/>
                <a:gd name="connsiteX686" fmla="*/ 369325 w 1307320"/>
                <a:gd name="connsiteY686" fmla="*/ 825970 h 1142115"/>
                <a:gd name="connsiteX687" fmla="*/ 364574 w 1307320"/>
                <a:gd name="connsiteY687" fmla="*/ 817424 h 1142115"/>
                <a:gd name="connsiteX688" fmla="*/ 359828 w 1307320"/>
                <a:gd name="connsiteY688" fmla="*/ 808877 h 1142115"/>
                <a:gd name="connsiteX689" fmla="*/ 358877 w 1307320"/>
                <a:gd name="connsiteY689" fmla="*/ 806990 h 1142115"/>
                <a:gd name="connsiteX690" fmla="*/ 356979 w 1307320"/>
                <a:gd name="connsiteY690" fmla="*/ 806039 h 1142115"/>
                <a:gd name="connsiteX691" fmla="*/ 354131 w 1307320"/>
                <a:gd name="connsiteY691" fmla="*/ 805092 h 1142115"/>
                <a:gd name="connsiteX692" fmla="*/ 351282 w 1307320"/>
                <a:gd name="connsiteY692" fmla="*/ 806039 h 1142115"/>
                <a:gd name="connsiteX693" fmla="*/ 349385 w 1307320"/>
                <a:gd name="connsiteY693" fmla="*/ 801293 h 1142115"/>
                <a:gd name="connsiteX694" fmla="*/ 348438 w 1307320"/>
                <a:gd name="connsiteY694" fmla="*/ 798444 h 1142115"/>
                <a:gd name="connsiteX695" fmla="*/ 347487 w 1307320"/>
                <a:gd name="connsiteY695" fmla="*/ 794649 h 1142115"/>
                <a:gd name="connsiteX696" fmla="*/ 345585 w 1307320"/>
                <a:gd name="connsiteY696" fmla="*/ 791795 h 1142115"/>
                <a:gd name="connsiteX697" fmla="*/ 345585 w 1307320"/>
                <a:gd name="connsiteY697" fmla="*/ 790849 h 1142115"/>
                <a:gd name="connsiteX698" fmla="*/ 344638 w 1307320"/>
                <a:gd name="connsiteY698" fmla="*/ 789898 h 1142115"/>
                <a:gd name="connsiteX699" fmla="*/ 342741 w 1307320"/>
                <a:gd name="connsiteY699" fmla="*/ 787049 h 1142115"/>
                <a:gd name="connsiteX700" fmla="*/ 340838 w 1307320"/>
                <a:gd name="connsiteY700" fmla="*/ 783254 h 1142115"/>
                <a:gd name="connsiteX701" fmla="*/ 339887 w 1307320"/>
                <a:gd name="connsiteY701" fmla="*/ 781357 h 1142115"/>
                <a:gd name="connsiteX702" fmla="*/ 338941 w 1307320"/>
                <a:gd name="connsiteY702" fmla="*/ 780405 h 1142115"/>
                <a:gd name="connsiteX703" fmla="*/ 337043 w 1307320"/>
                <a:gd name="connsiteY703" fmla="*/ 779454 h 1142115"/>
                <a:gd name="connsiteX704" fmla="*/ 337995 w 1307320"/>
                <a:gd name="connsiteY704" fmla="*/ 777557 h 1142115"/>
                <a:gd name="connsiteX705" fmla="*/ 337995 w 1307320"/>
                <a:gd name="connsiteY705" fmla="*/ 777557 h 1142115"/>
                <a:gd name="connsiteX706" fmla="*/ 340838 w 1307320"/>
                <a:gd name="connsiteY706" fmla="*/ 773757 h 1142115"/>
                <a:gd name="connsiteX707" fmla="*/ 342741 w 1307320"/>
                <a:gd name="connsiteY707" fmla="*/ 774708 h 1142115"/>
                <a:gd name="connsiteX708" fmla="*/ 352233 w 1307320"/>
                <a:gd name="connsiteY708" fmla="*/ 770908 h 1142115"/>
                <a:gd name="connsiteX709" fmla="*/ 355082 w 1307320"/>
                <a:gd name="connsiteY709" fmla="*/ 769010 h 1142115"/>
                <a:gd name="connsiteX710" fmla="*/ 358877 w 1307320"/>
                <a:gd name="connsiteY710" fmla="*/ 767113 h 1142115"/>
                <a:gd name="connsiteX711" fmla="*/ 361731 w 1307320"/>
                <a:gd name="connsiteY711" fmla="*/ 765211 h 1142115"/>
                <a:gd name="connsiteX712" fmla="*/ 363628 w 1307320"/>
                <a:gd name="connsiteY712" fmla="*/ 764264 h 1142115"/>
                <a:gd name="connsiteX713" fmla="*/ 366477 w 1307320"/>
                <a:gd name="connsiteY713" fmla="*/ 763313 h 1142115"/>
                <a:gd name="connsiteX714" fmla="*/ 373120 w 1307320"/>
                <a:gd name="connsiteY714" fmla="*/ 762367 h 1142115"/>
                <a:gd name="connsiteX715" fmla="*/ 375023 w 1307320"/>
                <a:gd name="connsiteY715" fmla="*/ 759513 h 1142115"/>
                <a:gd name="connsiteX716" fmla="*/ 375969 w 1307320"/>
                <a:gd name="connsiteY716" fmla="*/ 757616 h 1142115"/>
                <a:gd name="connsiteX717" fmla="*/ 375969 w 1307320"/>
                <a:gd name="connsiteY717" fmla="*/ 756669 h 1142115"/>
                <a:gd name="connsiteX718" fmla="*/ 378818 w 1307320"/>
                <a:gd name="connsiteY718" fmla="*/ 753816 h 1142115"/>
                <a:gd name="connsiteX719" fmla="*/ 378818 w 1307320"/>
                <a:gd name="connsiteY719" fmla="*/ 753816 h 1142115"/>
                <a:gd name="connsiteX720" fmla="*/ 387364 w 1307320"/>
                <a:gd name="connsiteY720" fmla="*/ 750021 h 1142115"/>
                <a:gd name="connsiteX721" fmla="*/ 377867 w 1307320"/>
                <a:gd name="connsiteY721" fmla="*/ 747172 h 1142115"/>
                <a:gd name="connsiteX722" fmla="*/ 375023 w 1307320"/>
                <a:gd name="connsiteY722" fmla="*/ 747172 h 1142115"/>
                <a:gd name="connsiteX723" fmla="*/ 370272 w 1307320"/>
                <a:gd name="connsiteY723" fmla="*/ 743377 h 1142115"/>
                <a:gd name="connsiteX724" fmla="*/ 364574 w 1307320"/>
                <a:gd name="connsiteY724" fmla="*/ 738636 h 1142115"/>
                <a:gd name="connsiteX725" fmla="*/ 363628 w 1307320"/>
                <a:gd name="connsiteY725" fmla="*/ 737680 h 1142115"/>
                <a:gd name="connsiteX726" fmla="*/ 361731 w 1307320"/>
                <a:gd name="connsiteY726" fmla="*/ 735777 h 1142115"/>
                <a:gd name="connsiteX727" fmla="*/ 358877 w 1307320"/>
                <a:gd name="connsiteY727" fmla="*/ 734831 h 1142115"/>
                <a:gd name="connsiteX728" fmla="*/ 356979 w 1307320"/>
                <a:gd name="connsiteY728" fmla="*/ 731982 h 1142115"/>
                <a:gd name="connsiteX729" fmla="*/ 355082 w 1307320"/>
                <a:gd name="connsiteY729" fmla="*/ 730080 h 1142115"/>
                <a:gd name="connsiteX730" fmla="*/ 353184 w 1307320"/>
                <a:gd name="connsiteY730" fmla="*/ 727236 h 1142115"/>
                <a:gd name="connsiteX731" fmla="*/ 343687 w 1307320"/>
                <a:gd name="connsiteY731" fmla="*/ 719641 h 1142115"/>
                <a:gd name="connsiteX732" fmla="*/ 338941 w 1307320"/>
                <a:gd name="connsiteY732" fmla="*/ 719641 h 1142115"/>
                <a:gd name="connsiteX733" fmla="*/ 337995 w 1307320"/>
                <a:gd name="connsiteY733" fmla="*/ 719641 h 1142115"/>
                <a:gd name="connsiteX734" fmla="*/ 333244 w 1307320"/>
                <a:gd name="connsiteY734" fmla="*/ 716788 h 1142115"/>
                <a:gd name="connsiteX735" fmla="*/ 327546 w 1307320"/>
                <a:gd name="connsiteY735" fmla="*/ 717739 h 1142115"/>
                <a:gd name="connsiteX736" fmla="*/ 324702 w 1307320"/>
                <a:gd name="connsiteY736" fmla="*/ 717739 h 1142115"/>
                <a:gd name="connsiteX737" fmla="*/ 320902 w 1307320"/>
                <a:gd name="connsiteY737" fmla="*/ 717739 h 1142115"/>
                <a:gd name="connsiteX738" fmla="*/ 319005 w 1307320"/>
                <a:gd name="connsiteY738" fmla="*/ 715841 h 1142115"/>
                <a:gd name="connsiteX739" fmla="*/ 318054 w 1307320"/>
                <a:gd name="connsiteY739" fmla="*/ 713944 h 1142115"/>
                <a:gd name="connsiteX740" fmla="*/ 318054 w 1307320"/>
                <a:gd name="connsiteY740" fmla="*/ 712993 h 1142115"/>
                <a:gd name="connsiteX741" fmla="*/ 319951 w 1307320"/>
                <a:gd name="connsiteY741" fmla="*/ 710149 h 1142115"/>
                <a:gd name="connsiteX742" fmla="*/ 319951 w 1307320"/>
                <a:gd name="connsiteY742" fmla="*/ 709193 h 1142115"/>
                <a:gd name="connsiteX743" fmla="*/ 320902 w 1307320"/>
                <a:gd name="connsiteY743" fmla="*/ 704447 h 1142115"/>
                <a:gd name="connsiteX744" fmla="*/ 320902 w 1307320"/>
                <a:gd name="connsiteY744" fmla="*/ 704447 h 1142115"/>
                <a:gd name="connsiteX745" fmla="*/ 319951 w 1307320"/>
                <a:gd name="connsiteY745" fmla="*/ 703495 h 1142115"/>
                <a:gd name="connsiteX746" fmla="*/ 320902 w 1307320"/>
                <a:gd name="connsiteY746" fmla="*/ 701598 h 1142115"/>
                <a:gd name="connsiteX747" fmla="*/ 321849 w 1307320"/>
                <a:gd name="connsiteY747" fmla="*/ 700657 h 1142115"/>
                <a:gd name="connsiteX748" fmla="*/ 323751 w 1307320"/>
                <a:gd name="connsiteY748" fmla="*/ 697798 h 1142115"/>
                <a:gd name="connsiteX749" fmla="*/ 325649 w 1307320"/>
                <a:gd name="connsiteY749" fmla="*/ 689257 h 1142115"/>
                <a:gd name="connsiteX750" fmla="*/ 326600 w 1307320"/>
                <a:gd name="connsiteY750" fmla="*/ 681662 h 1142115"/>
                <a:gd name="connsiteX751" fmla="*/ 327546 w 1307320"/>
                <a:gd name="connsiteY751" fmla="*/ 680721 h 1142115"/>
                <a:gd name="connsiteX752" fmla="*/ 329449 w 1307320"/>
                <a:gd name="connsiteY752" fmla="*/ 678818 h 1142115"/>
                <a:gd name="connsiteX753" fmla="*/ 329449 w 1307320"/>
                <a:gd name="connsiteY753" fmla="*/ 675023 h 1142115"/>
                <a:gd name="connsiteX754" fmla="*/ 330395 w 1307320"/>
                <a:gd name="connsiteY754" fmla="*/ 673126 h 1142115"/>
                <a:gd name="connsiteX755" fmla="*/ 331346 w 1307320"/>
                <a:gd name="connsiteY755" fmla="*/ 671228 h 1142115"/>
                <a:gd name="connsiteX756" fmla="*/ 332297 w 1307320"/>
                <a:gd name="connsiteY756" fmla="*/ 670277 h 1142115"/>
                <a:gd name="connsiteX757" fmla="*/ 332297 w 1307320"/>
                <a:gd name="connsiteY757" fmla="*/ 663628 h 1142115"/>
                <a:gd name="connsiteX758" fmla="*/ 331346 w 1307320"/>
                <a:gd name="connsiteY758" fmla="*/ 661731 h 1142115"/>
                <a:gd name="connsiteX759" fmla="*/ 331346 w 1307320"/>
                <a:gd name="connsiteY759" fmla="*/ 658882 h 1142115"/>
                <a:gd name="connsiteX760" fmla="*/ 331346 w 1307320"/>
                <a:gd name="connsiteY760" fmla="*/ 656034 h 1142115"/>
                <a:gd name="connsiteX761" fmla="*/ 329449 w 1307320"/>
                <a:gd name="connsiteY761" fmla="*/ 652238 h 1142115"/>
                <a:gd name="connsiteX762" fmla="*/ 329449 w 1307320"/>
                <a:gd name="connsiteY762" fmla="*/ 651287 h 1142115"/>
                <a:gd name="connsiteX763" fmla="*/ 328497 w 1307320"/>
                <a:gd name="connsiteY763" fmla="*/ 650336 h 1142115"/>
                <a:gd name="connsiteX764" fmla="*/ 325649 w 1307320"/>
                <a:gd name="connsiteY764" fmla="*/ 646541 h 1142115"/>
                <a:gd name="connsiteX765" fmla="*/ 324702 w 1307320"/>
                <a:gd name="connsiteY765" fmla="*/ 645590 h 1142115"/>
                <a:gd name="connsiteX766" fmla="*/ 322800 w 1307320"/>
                <a:gd name="connsiteY766" fmla="*/ 644639 h 1142115"/>
                <a:gd name="connsiteX767" fmla="*/ 321849 w 1307320"/>
                <a:gd name="connsiteY767" fmla="*/ 643688 h 1142115"/>
                <a:gd name="connsiteX768" fmla="*/ 321849 w 1307320"/>
                <a:gd name="connsiteY768" fmla="*/ 639893 h 1142115"/>
                <a:gd name="connsiteX769" fmla="*/ 321849 w 1307320"/>
                <a:gd name="connsiteY769" fmla="*/ 630400 h 1142115"/>
                <a:gd name="connsiteX770" fmla="*/ 320902 w 1307320"/>
                <a:gd name="connsiteY770" fmla="*/ 628498 h 1142115"/>
                <a:gd name="connsiteX771" fmla="*/ 318054 w 1307320"/>
                <a:gd name="connsiteY771" fmla="*/ 626600 h 1142115"/>
                <a:gd name="connsiteX772" fmla="*/ 318054 w 1307320"/>
                <a:gd name="connsiteY772" fmla="*/ 625649 h 1142115"/>
                <a:gd name="connsiteX773" fmla="*/ 317103 w 1307320"/>
                <a:gd name="connsiteY773" fmla="*/ 619952 h 1142115"/>
                <a:gd name="connsiteX774" fmla="*/ 316151 w 1307320"/>
                <a:gd name="connsiteY774" fmla="*/ 609513 h 1142115"/>
                <a:gd name="connsiteX775" fmla="*/ 315205 w 1307320"/>
                <a:gd name="connsiteY775" fmla="*/ 598118 h 1142115"/>
                <a:gd name="connsiteX776" fmla="*/ 314254 w 1307320"/>
                <a:gd name="connsiteY776" fmla="*/ 590523 h 1142115"/>
                <a:gd name="connsiteX777" fmla="*/ 315205 w 1307320"/>
                <a:gd name="connsiteY777" fmla="*/ 587670 h 1142115"/>
                <a:gd name="connsiteX778" fmla="*/ 317103 w 1307320"/>
                <a:gd name="connsiteY778" fmla="*/ 581972 h 1142115"/>
                <a:gd name="connsiteX779" fmla="*/ 319005 w 1307320"/>
                <a:gd name="connsiteY779" fmla="*/ 580075 h 1142115"/>
                <a:gd name="connsiteX780" fmla="*/ 327546 w 1307320"/>
                <a:gd name="connsiteY780" fmla="*/ 574377 h 1142115"/>
                <a:gd name="connsiteX781" fmla="*/ 325649 w 1307320"/>
                <a:gd name="connsiteY781" fmla="*/ 573431 h 1142115"/>
                <a:gd name="connsiteX782" fmla="*/ 323751 w 1307320"/>
                <a:gd name="connsiteY782" fmla="*/ 575329 h 1142115"/>
                <a:gd name="connsiteX783" fmla="*/ 320902 w 1307320"/>
                <a:gd name="connsiteY783" fmla="*/ 573431 h 1142115"/>
                <a:gd name="connsiteX784" fmla="*/ 318054 w 1307320"/>
                <a:gd name="connsiteY784" fmla="*/ 571534 h 1142115"/>
                <a:gd name="connsiteX785" fmla="*/ 316151 w 1307320"/>
                <a:gd name="connsiteY785" fmla="*/ 569641 h 1142115"/>
                <a:gd name="connsiteX786" fmla="*/ 316151 w 1307320"/>
                <a:gd name="connsiteY786" fmla="*/ 568690 h 1142115"/>
                <a:gd name="connsiteX787" fmla="*/ 315205 w 1307320"/>
                <a:gd name="connsiteY787" fmla="*/ 568690 h 1142115"/>
                <a:gd name="connsiteX788" fmla="*/ 314254 w 1307320"/>
                <a:gd name="connsiteY788" fmla="*/ 564895 h 1142115"/>
                <a:gd name="connsiteX789" fmla="*/ 313308 w 1307320"/>
                <a:gd name="connsiteY789" fmla="*/ 562993 h 1142115"/>
                <a:gd name="connsiteX790" fmla="*/ 312356 w 1307320"/>
                <a:gd name="connsiteY790" fmla="*/ 562046 h 1142115"/>
                <a:gd name="connsiteX791" fmla="*/ 311405 w 1307320"/>
                <a:gd name="connsiteY791" fmla="*/ 560149 h 1142115"/>
                <a:gd name="connsiteX792" fmla="*/ 309508 w 1307320"/>
                <a:gd name="connsiteY792" fmla="*/ 557300 h 1142115"/>
                <a:gd name="connsiteX793" fmla="*/ 308556 w 1307320"/>
                <a:gd name="connsiteY793" fmla="*/ 556349 h 1142115"/>
                <a:gd name="connsiteX794" fmla="*/ 305713 w 1307320"/>
                <a:gd name="connsiteY794" fmla="*/ 553500 h 1142115"/>
                <a:gd name="connsiteX795" fmla="*/ 304761 w 1307320"/>
                <a:gd name="connsiteY795" fmla="*/ 552549 h 1142115"/>
                <a:gd name="connsiteX796" fmla="*/ 301913 w 1307320"/>
                <a:gd name="connsiteY796" fmla="*/ 546856 h 1142115"/>
                <a:gd name="connsiteX797" fmla="*/ 300962 w 1307320"/>
                <a:gd name="connsiteY797" fmla="*/ 544954 h 1142115"/>
                <a:gd name="connsiteX798" fmla="*/ 300015 w 1307320"/>
                <a:gd name="connsiteY798" fmla="*/ 541159 h 1142115"/>
                <a:gd name="connsiteX799" fmla="*/ 298113 w 1307320"/>
                <a:gd name="connsiteY799" fmla="*/ 540208 h 1142115"/>
                <a:gd name="connsiteX800" fmla="*/ 298113 w 1307320"/>
                <a:gd name="connsiteY800" fmla="*/ 539257 h 1142115"/>
                <a:gd name="connsiteX801" fmla="*/ 297162 w 1307320"/>
                <a:gd name="connsiteY801" fmla="*/ 537359 h 1142115"/>
                <a:gd name="connsiteX802" fmla="*/ 297162 w 1307320"/>
                <a:gd name="connsiteY802" fmla="*/ 532613 h 1142115"/>
                <a:gd name="connsiteX803" fmla="*/ 297162 w 1307320"/>
                <a:gd name="connsiteY803" fmla="*/ 519321 h 1142115"/>
                <a:gd name="connsiteX804" fmla="*/ 296215 w 1307320"/>
                <a:gd name="connsiteY804" fmla="*/ 515521 h 1142115"/>
                <a:gd name="connsiteX805" fmla="*/ 294318 w 1307320"/>
                <a:gd name="connsiteY805" fmla="*/ 508882 h 1142115"/>
                <a:gd name="connsiteX806" fmla="*/ 292415 w 1307320"/>
                <a:gd name="connsiteY806" fmla="*/ 505077 h 1142115"/>
                <a:gd name="connsiteX807" fmla="*/ 291469 w 1307320"/>
                <a:gd name="connsiteY807" fmla="*/ 504131 h 1142115"/>
                <a:gd name="connsiteX808" fmla="*/ 293367 w 1307320"/>
                <a:gd name="connsiteY808" fmla="*/ 498433 h 1142115"/>
                <a:gd name="connsiteX809" fmla="*/ 295264 w 1307320"/>
                <a:gd name="connsiteY809" fmla="*/ 493687 h 1142115"/>
                <a:gd name="connsiteX810" fmla="*/ 287669 w 1307320"/>
                <a:gd name="connsiteY810" fmla="*/ 487039 h 1142115"/>
                <a:gd name="connsiteX811" fmla="*/ 287669 w 1307320"/>
                <a:gd name="connsiteY811" fmla="*/ 487039 h 1142115"/>
                <a:gd name="connsiteX812" fmla="*/ 296215 w 1307320"/>
                <a:gd name="connsiteY812" fmla="*/ 490834 h 1142115"/>
                <a:gd name="connsiteX813" fmla="*/ 303810 w 1307320"/>
                <a:gd name="connsiteY813" fmla="*/ 489887 h 1142115"/>
                <a:gd name="connsiteX814" fmla="*/ 308556 w 1307320"/>
                <a:gd name="connsiteY814" fmla="*/ 487990 h 1142115"/>
                <a:gd name="connsiteX815" fmla="*/ 310459 w 1307320"/>
                <a:gd name="connsiteY815" fmla="*/ 486087 h 1142115"/>
                <a:gd name="connsiteX816" fmla="*/ 317103 w 1307320"/>
                <a:gd name="connsiteY816" fmla="*/ 481341 h 1142115"/>
                <a:gd name="connsiteX817" fmla="*/ 317103 w 1307320"/>
                <a:gd name="connsiteY817" fmla="*/ 481341 h 1142115"/>
                <a:gd name="connsiteX818" fmla="*/ 319005 w 1307320"/>
                <a:gd name="connsiteY818" fmla="*/ 478493 h 1142115"/>
                <a:gd name="connsiteX819" fmla="*/ 317103 w 1307320"/>
                <a:gd name="connsiteY819" fmla="*/ 473746 h 1142115"/>
                <a:gd name="connsiteX820" fmla="*/ 315205 w 1307320"/>
                <a:gd name="connsiteY820" fmla="*/ 469000 h 1142115"/>
                <a:gd name="connsiteX821" fmla="*/ 300015 w 1307320"/>
                <a:gd name="connsiteY821" fmla="*/ 459503 h 1142115"/>
                <a:gd name="connsiteX822" fmla="*/ 306659 w 1307320"/>
                <a:gd name="connsiteY822" fmla="*/ 445264 h 1142115"/>
                <a:gd name="connsiteX823" fmla="*/ 308556 w 1307320"/>
                <a:gd name="connsiteY823" fmla="*/ 441474 h 1142115"/>
                <a:gd name="connsiteX824" fmla="*/ 310459 w 1307320"/>
                <a:gd name="connsiteY824" fmla="*/ 431031 h 1142115"/>
                <a:gd name="connsiteX825" fmla="*/ 309508 w 1307320"/>
                <a:gd name="connsiteY825" fmla="*/ 429128 h 1142115"/>
                <a:gd name="connsiteX826" fmla="*/ 305713 w 1307320"/>
                <a:gd name="connsiteY826" fmla="*/ 425333 h 1142115"/>
                <a:gd name="connsiteX827" fmla="*/ 304761 w 1307320"/>
                <a:gd name="connsiteY827" fmla="*/ 419636 h 1142115"/>
                <a:gd name="connsiteX828" fmla="*/ 306659 w 1307320"/>
                <a:gd name="connsiteY828" fmla="*/ 411090 h 1142115"/>
                <a:gd name="connsiteX829" fmla="*/ 305713 w 1307320"/>
                <a:gd name="connsiteY829" fmla="*/ 397798 h 1142115"/>
                <a:gd name="connsiteX830" fmla="*/ 298113 w 1307320"/>
                <a:gd name="connsiteY830" fmla="*/ 389251 h 1142115"/>
                <a:gd name="connsiteX831" fmla="*/ 294318 w 1307320"/>
                <a:gd name="connsiteY831" fmla="*/ 402544 h 1142115"/>
                <a:gd name="connsiteX832" fmla="*/ 292415 w 1307320"/>
                <a:gd name="connsiteY832" fmla="*/ 407295 h 1142115"/>
                <a:gd name="connsiteX833" fmla="*/ 291469 w 1307320"/>
                <a:gd name="connsiteY833" fmla="*/ 409192 h 1142115"/>
                <a:gd name="connsiteX834" fmla="*/ 290518 w 1307320"/>
                <a:gd name="connsiteY834" fmla="*/ 412041 h 1142115"/>
                <a:gd name="connsiteX835" fmla="*/ 288620 w 1307320"/>
                <a:gd name="connsiteY835" fmla="*/ 414890 h 1142115"/>
                <a:gd name="connsiteX836" fmla="*/ 287669 w 1307320"/>
                <a:gd name="connsiteY836" fmla="*/ 416787 h 1142115"/>
                <a:gd name="connsiteX837" fmla="*/ 288620 w 1307320"/>
                <a:gd name="connsiteY837" fmla="*/ 429128 h 1142115"/>
                <a:gd name="connsiteX838" fmla="*/ 288620 w 1307320"/>
                <a:gd name="connsiteY838" fmla="*/ 431982 h 1142115"/>
                <a:gd name="connsiteX839" fmla="*/ 289567 w 1307320"/>
                <a:gd name="connsiteY839" fmla="*/ 440523 h 1142115"/>
                <a:gd name="connsiteX840" fmla="*/ 289567 w 1307320"/>
                <a:gd name="connsiteY840" fmla="*/ 441474 h 1142115"/>
                <a:gd name="connsiteX841" fmla="*/ 289567 w 1307320"/>
                <a:gd name="connsiteY841" fmla="*/ 448108 h 1142115"/>
                <a:gd name="connsiteX842" fmla="*/ 289567 w 1307320"/>
                <a:gd name="connsiteY842" fmla="*/ 450010 h 1142115"/>
                <a:gd name="connsiteX843" fmla="*/ 287669 w 1307320"/>
                <a:gd name="connsiteY843" fmla="*/ 451908 h 1142115"/>
                <a:gd name="connsiteX844" fmla="*/ 285772 w 1307320"/>
                <a:gd name="connsiteY844" fmla="*/ 453806 h 1142115"/>
                <a:gd name="connsiteX845" fmla="*/ 284821 w 1307320"/>
                <a:gd name="connsiteY845" fmla="*/ 456659 h 1142115"/>
                <a:gd name="connsiteX846" fmla="*/ 282923 w 1307320"/>
                <a:gd name="connsiteY846" fmla="*/ 461405 h 1142115"/>
                <a:gd name="connsiteX847" fmla="*/ 281026 w 1307320"/>
                <a:gd name="connsiteY847" fmla="*/ 464249 h 1142115"/>
                <a:gd name="connsiteX848" fmla="*/ 280074 w 1307320"/>
                <a:gd name="connsiteY848" fmla="*/ 470903 h 1142115"/>
                <a:gd name="connsiteX849" fmla="*/ 278177 w 1307320"/>
                <a:gd name="connsiteY849" fmla="*/ 474698 h 1142115"/>
                <a:gd name="connsiteX850" fmla="*/ 277226 w 1307320"/>
                <a:gd name="connsiteY850" fmla="*/ 478493 h 1142115"/>
                <a:gd name="connsiteX851" fmla="*/ 275328 w 1307320"/>
                <a:gd name="connsiteY851" fmla="*/ 480395 h 1142115"/>
                <a:gd name="connsiteX852" fmla="*/ 274377 w 1307320"/>
                <a:gd name="connsiteY852" fmla="*/ 482293 h 1142115"/>
                <a:gd name="connsiteX853" fmla="*/ 272480 w 1307320"/>
                <a:gd name="connsiteY853" fmla="*/ 485146 h 1142115"/>
                <a:gd name="connsiteX854" fmla="*/ 272480 w 1307320"/>
                <a:gd name="connsiteY854" fmla="*/ 487039 h 1142115"/>
                <a:gd name="connsiteX855" fmla="*/ 271528 w 1307320"/>
                <a:gd name="connsiteY855" fmla="*/ 487990 h 1142115"/>
                <a:gd name="connsiteX856" fmla="*/ 267733 w 1307320"/>
                <a:gd name="connsiteY856" fmla="*/ 487990 h 1142115"/>
                <a:gd name="connsiteX857" fmla="*/ 264885 w 1307320"/>
                <a:gd name="connsiteY857" fmla="*/ 487990 h 1142115"/>
                <a:gd name="connsiteX858" fmla="*/ 263933 w 1307320"/>
                <a:gd name="connsiteY858" fmla="*/ 486087 h 1142115"/>
                <a:gd name="connsiteX859" fmla="*/ 261085 w 1307320"/>
                <a:gd name="connsiteY859" fmla="*/ 484190 h 1142115"/>
                <a:gd name="connsiteX860" fmla="*/ 260133 w 1307320"/>
                <a:gd name="connsiteY860" fmla="*/ 483239 h 1142115"/>
                <a:gd name="connsiteX861" fmla="*/ 260133 w 1307320"/>
                <a:gd name="connsiteY861" fmla="*/ 481341 h 1142115"/>
                <a:gd name="connsiteX862" fmla="*/ 256339 w 1307320"/>
                <a:gd name="connsiteY862" fmla="*/ 475644 h 1142115"/>
                <a:gd name="connsiteX863" fmla="*/ 254436 w 1307320"/>
                <a:gd name="connsiteY863" fmla="*/ 474698 h 1142115"/>
                <a:gd name="connsiteX864" fmla="*/ 249690 w 1307320"/>
                <a:gd name="connsiteY864" fmla="*/ 469946 h 1142115"/>
                <a:gd name="connsiteX865" fmla="*/ 247792 w 1307320"/>
                <a:gd name="connsiteY865" fmla="*/ 468049 h 1142115"/>
                <a:gd name="connsiteX866" fmla="*/ 237349 w 1307320"/>
                <a:gd name="connsiteY866" fmla="*/ 467098 h 1142115"/>
                <a:gd name="connsiteX867" fmla="*/ 234500 w 1307320"/>
                <a:gd name="connsiteY867" fmla="*/ 467098 h 1142115"/>
                <a:gd name="connsiteX868" fmla="*/ 232603 w 1307320"/>
                <a:gd name="connsiteY868" fmla="*/ 467098 h 1142115"/>
                <a:gd name="connsiteX869" fmla="*/ 232603 w 1307320"/>
                <a:gd name="connsiteY869" fmla="*/ 468049 h 1142115"/>
                <a:gd name="connsiteX870" fmla="*/ 229754 w 1307320"/>
                <a:gd name="connsiteY870" fmla="*/ 469000 h 1142115"/>
                <a:gd name="connsiteX871" fmla="*/ 227856 w 1307320"/>
                <a:gd name="connsiteY871" fmla="*/ 466152 h 1142115"/>
                <a:gd name="connsiteX872" fmla="*/ 225008 w 1307320"/>
                <a:gd name="connsiteY872" fmla="*/ 463303 h 1142115"/>
                <a:gd name="connsiteX873" fmla="*/ 224057 w 1307320"/>
                <a:gd name="connsiteY873" fmla="*/ 461405 h 1142115"/>
                <a:gd name="connsiteX874" fmla="*/ 222159 w 1307320"/>
                <a:gd name="connsiteY874" fmla="*/ 458552 h 1142115"/>
                <a:gd name="connsiteX875" fmla="*/ 221208 w 1307320"/>
                <a:gd name="connsiteY875" fmla="*/ 453806 h 1142115"/>
                <a:gd name="connsiteX876" fmla="*/ 220257 w 1307320"/>
                <a:gd name="connsiteY876" fmla="*/ 449059 h 1142115"/>
                <a:gd name="connsiteX877" fmla="*/ 220257 w 1307320"/>
                <a:gd name="connsiteY877" fmla="*/ 447162 h 1142115"/>
                <a:gd name="connsiteX878" fmla="*/ 220257 w 1307320"/>
                <a:gd name="connsiteY878" fmla="*/ 431982 h 1142115"/>
                <a:gd name="connsiteX879" fmla="*/ 219310 w 1307320"/>
                <a:gd name="connsiteY879" fmla="*/ 413939 h 1142115"/>
                <a:gd name="connsiteX880" fmla="*/ 217408 w 1307320"/>
                <a:gd name="connsiteY880" fmla="*/ 412041 h 1142115"/>
                <a:gd name="connsiteX881" fmla="*/ 215510 w 1307320"/>
                <a:gd name="connsiteY881" fmla="*/ 410139 h 1142115"/>
                <a:gd name="connsiteX882" fmla="*/ 208867 w 1307320"/>
                <a:gd name="connsiteY882" fmla="*/ 408241 h 1142115"/>
                <a:gd name="connsiteX883" fmla="*/ 206964 w 1307320"/>
                <a:gd name="connsiteY883" fmla="*/ 376910 h 1142115"/>
                <a:gd name="connsiteX884" fmla="*/ 206964 w 1307320"/>
                <a:gd name="connsiteY884" fmla="*/ 370267 h 1142115"/>
                <a:gd name="connsiteX885" fmla="*/ 206964 w 1307320"/>
                <a:gd name="connsiteY885" fmla="*/ 364569 h 1142115"/>
                <a:gd name="connsiteX886" fmla="*/ 206013 w 1307320"/>
                <a:gd name="connsiteY886" fmla="*/ 367413 h 1142115"/>
                <a:gd name="connsiteX887" fmla="*/ 204116 w 1307320"/>
                <a:gd name="connsiteY887" fmla="*/ 375959 h 1142115"/>
                <a:gd name="connsiteX888" fmla="*/ 202218 w 1307320"/>
                <a:gd name="connsiteY888" fmla="*/ 378808 h 1142115"/>
                <a:gd name="connsiteX889" fmla="*/ 201267 w 1307320"/>
                <a:gd name="connsiteY889" fmla="*/ 380705 h 1142115"/>
                <a:gd name="connsiteX890" fmla="*/ 201267 w 1307320"/>
                <a:gd name="connsiteY890" fmla="*/ 388305 h 1142115"/>
                <a:gd name="connsiteX891" fmla="*/ 201267 w 1307320"/>
                <a:gd name="connsiteY891" fmla="*/ 411090 h 1142115"/>
                <a:gd name="connsiteX892" fmla="*/ 205067 w 1307320"/>
                <a:gd name="connsiteY892" fmla="*/ 423431 h 1142115"/>
                <a:gd name="connsiteX893" fmla="*/ 206964 w 1307320"/>
                <a:gd name="connsiteY893" fmla="*/ 435777 h 1142115"/>
                <a:gd name="connsiteX894" fmla="*/ 209813 w 1307320"/>
                <a:gd name="connsiteY894" fmla="*/ 452859 h 1142115"/>
                <a:gd name="connsiteX895" fmla="*/ 210764 w 1307320"/>
                <a:gd name="connsiteY895" fmla="*/ 453806 h 1142115"/>
                <a:gd name="connsiteX896" fmla="*/ 211711 w 1307320"/>
                <a:gd name="connsiteY896" fmla="*/ 454757 h 1142115"/>
                <a:gd name="connsiteX897" fmla="*/ 213613 w 1307320"/>
                <a:gd name="connsiteY897" fmla="*/ 456659 h 1142115"/>
                <a:gd name="connsiteX898" fmla="*/ 215510 w 1307320"/>
                <a:gd name="connsiteY898" fmla="*/ 462352 h 1142115"/>
                <a:gd name="connsiteX899" fmla="*/ 213613 w 1307320"/>
                <a:gd name="connsiteY899" fmla="*/ 463303 h 1142115"/>
                <a:gd name="connsiteX900" fmla="*/ 208867 w 1307320"/>
                <a:gd name="connsiteY900" fmla="*/ 468049 h 1142115"/>
                <a:gd name="connsiteX901" fmla="*/ 206013 w 1307320"/>
                <a:gd name="connsiteY901" fmla="*/ 468049 h 1142115"/>
                <a:gd name="connsiteX902" fmla="*/ 200321 w 1307320"/>
                <a:gd name="connsiteY902" fmla="*/ 467098 h 1142115"/>
                <a:gd name="connsiteX903" fmla="*/ 199369 w 1307320"/>
                <a:gd name="connsiteY903" fmla="*/ 466152 h 1142115"/>
                <a:gd name="connsiteX904" fmla="*/ 195574 w 1307320"/>
                <a:gd name="connsiteY904" fmla="*/ 469946 h 1142115"/>
                <a:gd name="connsiteX905" fmla="*/ 197472 w 1307320"/>
                <a:gd name="connsiteY905" fmla="*/ 475644 h 1142115"/>
                <a:gd name="connsiteX906" fmla="*/ 196521 w 1307320"/>
                <a:gd name="connsiteY906" fmla="*/ 475644 h 1142115"/>
                <a:gd name="connsiteX907" fmla="*/ 193672 w 1307320"/>
                <a:gd name="connsiteY907" fmla="*/ 477541 h 1142115"/>
                <a:gd name="connsiteX908" fmla="*/ 191775 w 1307320"/>
                <a:gd name="connsiteY908" fmla="*/ 479444 h 1142115"/>
                <a:gd name="connsiteX909" fmla="*/ 188926 w 1307320"/>
                <a:gd name="connsiteY909" fmla="*/ 485146 h 1142115"/>
                <a:gd name="connsiteX910" fmla="*/ 186097 w 1307320"/>
                <a:gd name="connsiteY910" fmla="*/ 487990 h 1142115"/>
                <a:gd name="connsiteX911" fmla="*/ 186097 w 1307320"/>
                <a:gd name="connsiteY911" fmla="*/ 487990 h 1142115"/>
                <a:gd name="connsiteX912" fmla="*/ 184199 w 1307320"/>
                <a:gd name="connsiteY912" fmla="*/ 489887 h 1142115"/>
                <a:gd name="connsiteX913" fmla="*/ 181331 w 1307320"/>
                <a:gd name="connsiteY913" fmla="*/ 496531 h 1142115"/>
                <a:gd name="connsiteX914" fmla="*/ 176600 w 1307320"/>
                <a:gd name="connsiteY914" fmla="*/ 497482 h 1142115"/>
                <a:gd name="connsiteX915" fmla="*/ 176600 w 1307320"/>
                <a:gd name="connsiteY915" fmla="*/ 493687 h 1142115"/>
                <a:gd name="connsiteX916" fmla="*/ 175634 w 1307320"/>
                <a:gd name="connsiteY916" fmla="*/ 492736 h 1142115"/>
                <a:gd name="connsiteX917" fmla="*/ 171839 w 1307320"/>
                <a:gd name="connsiteY917" fmla="*/ 491785 h 1142115"/>
                <a:gd name="connsiteX918" fmla="*/ 167107 w 1307320"/>
                <a:gd name="connsiteY918" fmla="*/ 499390 h 1142115"/>
                <a:gd name="connsiteX919" fmla="*/ 159512 w 1307320"/>
                <a:gd name="connsiteY919" fmla="*/ 502228 h 1142115"/>
                <a:gd name="connsiteX920" fmla="*/ 157610 w 1307320"/>
                <a:gd name="connsiteY920" fmla="*/ 496531 h 1142115"/>
                <a:gd name="connsiteX921" fmla="*/ 156664 w 1307320"/>
                <a:gd name="connsiteY921" fmla="*/ 495585 h 1142115"/>
                <a:gd name="connsiteX922" fmla="*/ 151918 w 1307320"/>
                <a:gd name="connsiteY922" fmla="*/ 494639 h 1142115"/>
                <a:gd name="connsiteX923" fmla="*/ 151918 w 1307320"/>
                <a:gd name="connsiteY923" fmla="*/ 490834 h 1142115"/>
                <a:gd name="connsiteX924" fmla="*/ 152864 w 1307320"/>
                <a:gd name="connsiteY924" fmla="*/ 488936 h 1142115"/>
                <a:gd name="connsiteX925" fmla="*/ 153815 w 1307320"/>
                <a:gd name="connsiteY925" fmla="*/ 488936 h 1142115"/>
                <a:gd name="connsiteX926" fmla="*/ 153815 w 1307320"/>
                <a:gd name="connsiteY926" fmla="*/ 487039 h 1142115"/>
                <a:gd name="connsiteX927" fmla="*/ 154761 w 1307320"/>
                <a:gd name="connsiteY927" fmla="*/ 483239 h 1142115"/>
                <a:gd name="connsiteX928" fmla="*/ 154761 w 1307320"/>
                <a:gd name="connsiteY928" fmla="*/ 478493 h 1142115"/>
                <a:gd name="connsiteX929" fmla="*/ 153815 w 1307320"/>
                <a:gd name="connsiteY929" fmla="*/ 467098 h 1142115"/>
                <a:gd name="connsiteX930" fmla="*/ 159512 w 1307320"/>
                <a:gd name="connsiteY930" fmla="*/ 461405 h 1142115"/>
                <a:gd name="connsiteX931" fmla="*/ 161410 w 1307320"/>
                <a:gd name="connsiteY931" fmla="*/ 459503 h 1142115"/>
                <a:gd name="connsiteX932" fmla="*/ 162341 w 1307320"/>
                <a:gd name="connsiteY932" fmla="*/ 457605 h 1142115"/>
                <a:gd name="connsiteX933" fmla="*/ 163307 w 1307320"/>
                <a:gd name="connsiteY933" fmla="*/ 456659 h 1142115"/>
                <a:gd name="connsiteX934" fmla="*/ 164239 w 1307320"/>
                <a:gd name="connsiteY934" fmla="*/ 452859 h 1142115"/>
                <a:gd name="connsiteX935" fmla="*/ 164239 w 1307320"/>
                <a:gd name="connsiteY935" fmla="*/ 445264 h 1142115"/>
                <a:gd name="connsiteX936" fmla="*/ 163307 w 1307320"/>
                <a:gd name="connsiteY936" fmla="*/ 437674 h 1142115"/>
                <a:gd name="connsiteX937" fmla="*/ 160444 w 1307320"/>
                <a:gd name="connsiteY937" fmla="*/ 431982 h 1142115"/>
                <a:gd name="connsiteX938" fmla="*/ 159512 w 1307320"/>
                <a:gd name="connsiteY938" fmla="*/ 430080 h 1142115"/>
                <a:gd name="connsiteX939" fmla="*/ 158561 w 1307320"/>
                <a:gd name="connsiteY939" fmla="*/ 426285 h 1142115"/>
                <a:gd name="connsiteX940" fmla="*/ 155712 w 1307320"/>
                <a:gd name="connsiteY940" fmla="*/ 420587 h 1142115"/>
                <a:gd name="connsiteX941" fmla="*/ 153815 w 1307320"/>
                <a:gd name="connsiteY941" fmla="*/ 417738 h 1142115"/>
                <a:gd name="connsiteX942" fmla="*/ 151918 w 1307320"/>
                <a:gd name="connsiteY942" fmla="*/ 415836 h 1142115"/>
                <a:gd name="connsiteX943" fmla="*/ 151918 w 1307320"/>
                <a:gd name="connsiteY943" fmla="*/ 414890 h 1142115"/>
                <a:gd name="connsiteX944" fmla="*/ 150015 w 1307320"/>
                <a:gd name="connsiteY944" fmla="*/ 412992 h 1142115"/>
                <a:gd name="connsiteX945" fmla="*/ 149069 w 1307320"/>
                <a:gd name="connsiteY945" fmla="*/ 412992 h 1142115"/>
                <a:gd name="connsiteX946" fmla="*/ 146220 w 1307320"/>
                <a:gd name="connsiteY946" fmla="*/ 412041 h 1142115"/>
                <a:gd name="connsiteX947" fmla="*/ 145269 w 1307320"/>
                <a:gd name="connsiteY947" fmla="*/ 412041 h 1142115"/>
                <a:gd name="connsiteX948" fmla="*/ 140523 w 1307320"/>
                <a:gd name="connsiteY948" fmla="*/ 412041 h 1142115"/>
                <a:gd name="connsiteX949" fmla="*/ 138620 w 1307320"/>
                <a:gd name="connsiteY949" fmla="*/ 412041 h 1142115"/>
                <a:gd name="connsiteX950" fmla="*/ 137674 w 1307320"/>
                <a:gd name="connsiteY950" fmla="*/ 411090 h 1142115"/>
                <a:gd name="connsiteX951" fmla="*/ 136723 w 1307320"/>
                <a:gd name="connsiteY951" fmla="*/ 408241 h 1142115"/>
                <a:gd name="connsiteX952" fmla="*/ 139571 w 1307320"/>
                <a:gd name="connsiteY952" fmla="*/ 400646 h 1142115"/>
                <a:gd name="connsiteX953" fmla="*/ 139571 w 1307320"/>
                <a:gd name="connsiteY953" fmla="*/ 398749 h 1142115"/>
                <a:gd name="connsiteX954" fmla="*/ 135777 w 1307320"/>
                <a:gd name="connsiteY954" fmla="*/ 397798 h 1142115"/>
                <a:gd name="connsiteX955" fmla="*/ 136723 w 1307320"/>
                <a:gd name="connsiteY955" fmla="*/ 395900 h 1142115"/>
                <a:gd name="connsiteX956" fmla="*/ 134825 w 1307320"/>
                <a:gd name="connsiteY956" fmla="*/ 384505 h 1142115"/>
                <a:gd name="connsiteX957" fmla="*/ 137674 w 1307320"/>
                <a:gd name="connsiteY957" fmla="*/ 381656 h 1142115"/>
                <a:gd name="connsiteX958" fmla="*/ 139571 w 1307320"/>
                <a:gd name="connsiteY958" fmla="*/ 379759 h 1142115"/>
                <a:gd name="connsiteX959" fmla="*/ 141474 w 1307320"/>
                <a:gd name="connsiteY959" fmla="*/ 378808 h 1142115"/>
                <a:gd name="connsiteX960" fmla="*/ 143371 w 1307320"/>
                <a:gd name="connsiteY960" fmla="*/ 376910 h 1142115"/>
                <a:gd name="connsiteX961" fmla="*/ 144318 w 1307320"/>
                <a:gd name="connsiteY961" fmla="*/ 375013 h 1142115"/>
                <a:gd name="connsiteX962" fmla="*/ 144318 w 1307320"/>
                <a:gd name="connsiteY962" fmla="*/ 373111 h 1142115"/>
                <a:gd name="connsiteX963" fmla="*/ 143371 w 1307320"/>
                <a:gd name="connsiteY963" fmla="*/ 369315 h 1142115"/>
                <a:gd name="connsiteX964" fmla="*/ 143371 w 1307320"/>
                <a:gd name="connsiteY964" fmla="*/ 364569 h 1142115"/>
                <a:gd name="connsiteX965" fmla="*/ 145269 w 1307320"/>
                <a:gd name="connsiteY965" fmla="*/ 362667 h 1142115"/>
                <a:gd name="connsiteX966" fmla="*/ 143371 w 1307320"/>
                <a:gd name="connsiteY966" fmla="*/ 355072 h 1142115"/>
                <a:gd name="connsiteX967" fmla="*/ 143371 w 1307320"/>
                <a:gd name="connsiteY967" fmla="*/ 354121 h 1142115"/>
                <a:gd name="connsiteX968" fmla="*/ 143371 w 1307320"/>
                <a:gd name="connsiteY968" fmla="*/ 350326 h 1142115"/>
                <a:gd name="connsiteX969" fmla="*/ 140523 w 1307320"/>
                <a:gd name="connsiteY969" fmla="*/ 352223 h 1142115"/>
                <a:gd name="connsiteX970" fmla="*/ 138620 w 1307320"/>
                <a:gd name="connsiteY970" fmla="*/ 355072 h 1142115"/>
                <a:gd name="connsiteX971" fmla="*/ 137674 w 1307320"/>
                <a:gd name="connsiteY971" fmla="*/ 356969 h 1142115"/>
                <a:gd name="connsiteX972" fmla="*/ 136723 w 1307320"/>
                <a:gd name="connsiteY972" fmla="*/ 358872 h 1142115"/>
                <a:gd name="connsiteX973" fmla="*/ 135777 w 1307320"/>
                <a:gd name="connsiteY973" fmla="*/ 359818 h 1142115"/>
                <a:gd name="connsiteX974" fmla="*/ 132928 w 1307320"/>
                <a:gd name="connsiteY974" fmla="*/ 362667 h 1142115"/>
                <a:gd name="connsiteX975" fmla="*/ 131025 w 1307320"/>
                <a:gd name="connsiteY975" fmla="*/ 362667 h 1142115"/>
                <a:gd name="connsiteX976" fmla="*/ 127230 w 1307320"/>
                <a:gd name="connsiteY976" fmla="*/ 366467 h 1142115"/>
                <a:gd name="connsiteX977" fmla="*/ 127230 w 1307320"/>
                <a:gd name="connsiteY977" fmla="*/ 367413 h 1142115"/>
                <a:gd name="connsiteX978" fmla="*/ 125328 w 1307320"/>
                <a:gd name="connsiteY978" fmla="*/ 365516 h 1142115"/>
                <a:gd name="connsiteX979" fmla="*/ 124382 w 1307320"/>
                <a:gd name="connsiteY979" fmla="*/ 364569 h 1142115"/>
                <a:gd name="connsiteX980" fmla="*/ 123430 w 1307320"/>
                <a:gd name="connsiteY980" fmla="*/ 362667 h 1142115"/>
                <a:gd name="connsiteX981" fmla="*/ 118684 w 1307320"/>
                <a:gd name="connsiteY981" fmla="*/ 362667 h 1142115"/>
                <a:gd name="connsiteX982" fmla="*/ 117733 w 1307320"/>
                <a:gd name="connsiteY982" fmla="*/ 366467 h 1142115"/>
                <a:gd name="connsiteX983" fmla="*/ 116787 w 1307320"/>
                <a:gd name="connsiteY983" fmla="*/ 365516 h 1142115"/>
                <a:gd name="connsiteX984" fmla="*/ 115836 w 1307320"/>
                <a:gd name="connsiteY984" fmla="*/ 363618 h 1142115"/>
                <a:gd name="connsiteX985" fmla="*/ 113938 w 1307320"/>
                <a:gd name="connsiteY985" fmla="*/ 362667 h 1142115"/>
                <a:gd name="connsiteX986" fmla="*/ 112987 w 1307320"/>
                <a:gd name="connsiteY986" fmla="*/ 366467 h 1142115"/>
                <a:gd name="connsiteX987" fmla="*/ 118684 w 1307320"/>
                <a:gd name="connsiteY987" fmla="*/ 375013 h 1142115"/>
                <a:gd name="connsiteX988" fmla="*/ 118684 w 1307320"/>
                <a:gd name="connsiteY988" fmla="*/ 377862 h 1142115"/>
                <a:gd name="connsiteX989" fmla="*/ 117733 w 1307320"/>
                <a:gd name="connsiteY989" fmla="*/ 378808 h 1142115"/>
                <a:gd name="connsiteX990" fmla="*/ 115836 w 1307320"/>
                <a:gd name="connsiteY990" fmla="*/ 380705 h 1142115"/>
                <a:gd name="connsiteX991" fmla="*/ 112987 w 1307320"/>
                <a:gd name="connsiteY991" fmla="*/ 382608 h 1142115"/>
                <a:gd name="connsiteX992" fmla="*/ 112036 w 1307320"/>
                <a:gd name="connsiteY992" fmla="*/ 384505 h 1142115"/>
                <a:gd name="connsiteX993" fmla="*/ 111089 w 1307320"/>
                <a:gd name="connsiteY993" fmla="*/ 386403 h 1142115"/>
                <a:gd name="connsiteX994" fmla="*/ 109192 w 1307320"/>
                <a:gd name="connsiteY994" fmla="*/ 386403 h 1142115"/>
                <a:gd name="connsiteX995" fmla="*/ 107290 w 1307320"/>
                <a:gd name="connsiteY995" fmla="*/ 388305 h 1142115"/>
                <a:gd name="connsiteX996" fmla="*/ 106338 w 1307320"/>
                <a:gd name="connsiteY996" fmla="*/ 388305 h 1142115"/>
                <a:gd name="connsiteX997" fmla="*/ 103495 w 1307320"/>
                <a:gd name="connsiteY997" fmla="*/ 389251 h 1142115"/>
                <a:gd name="connsiteX998" fmla="*/ 92100 w 1307320"/>
                <a:gd name="connsiteY998" fmla="*/ 389251 h 1142115"/>
                <a:gd name="connsiteX999" fmla="*/ 92100 w 1307320"/>
                <a:gd name="connsiteY999" fmla="*/ 392100 h 1142115"/>
                <a:gd name="connsiteX1000" fmla="*/ 92100 w 1307320"/>
                <a:gd name="connsiteY1000" fmla="*/ 393051 h 1142115"/>
                <a:gd name="connsiteX1001" fmla="*/ 88300 w 1307320"/>
                <a:gd name="connsiteY1001" fmla="*/ 395900 h 1142115"/>
                <a:gd name="connsiteX1002" fmla="*/ 84505 w 1307320"/>
                <a:gd name="connsiteY1002" fmla="*/ 398749 h 1142115"/>
                <a:gd name="connsiteX1003" fmla="*/ 82602 w 1307320"/>
                <a:gd name="connsiteY1003" fmla="*/ 400646 h 1142115"/>
                <a:gd name="connsiteX1004" fmla="*/ 81656 w 1307320"/>
                <a:gd name="connsiteY1004" fmla="*/ 405392 h 1142115"/>
                <a:gd name="connsiteX1005" fmla="*/ 80705 w 1307320"/>
                <a:gd name="connsiteY1005" fmla="*/ 407295 h 1142115"/>
                <a:gd name="connsiteX1006" fmla="*/ 76905 w 1307320"/>
                <a:gd name="connsiteY1006" fmla="*/ 407295 h 1142115"/>
                <a:gd name="connsiteX1007" fmla="*/ 73110 w 1307320"/>
                <a:gd name="connsiteY1007" fmla="*/ 408241 h 1142115"/>
                <a:gd name="connsiteX1008" fmla="*/ 72159 w 1307320"/>
                <a:gd name="connsiteY1008" fmla="*/ 410139 h 1142115"/>
                <a:gd name="connsiteX1009" fmla="*/ 70261 w 1307320"/>
                <a:gd name="connsiteY1009" fmla="*/ 406344 h 1142115"/>
                <a:gd name="connsiteX1010" fmla="*/ 69310 w 1307320"/>
                <a:gd name="connsiteY1010" fmla="*/ 406344 h 1142115"/>
                <a:gd name="connsiteX1011" fmla="*/ 67413 w 1307320"/>
                <a:gd name="connsiteY1011" fmla="*/ 405392 h 1142115"/>
                <a:gd name="connsiteX1012" fmla="*/ 59818 w 1307320"/>
                <a:gd name="connsiteY1012" fmla="*/ 407295 h 1142115"/>
                <a:gd name="connsiteX1013" fmla="*/ 60769 w 1307320"/>
                <a:gd name="connsiteY1013" fmla="*/ 405392 h 1142115"/>
                <a:gd name="connsiteX1014" fmla="*/ 59818 w 1307320"/>
                <a:gd name="connsiteY1014" fmla="*/ 403495 h 1142115"/>
                <a:gd name="connsiteX1015" fmla="*/ 54120 w 1307320"/>
                <a:gd name="connsiteY1015" fmla="*/ 404441 h 1142115"/>
                <a:gd name="connsiteX1016" fmla="*/ 50320 w 1307320"/>
                <a:gd name="connsiteY1016" fmla="*/ 404441 h 1142115"/>
                <a:gd name="connsiteX1017" fmla="*/ 48423 w 1307320"/>
                <a:gd name="connsiteY1017" fmla="*/ 404441 h 1142115"/>
                <a:gd name="connsiteX1018" fmla="*/ 46525 w 1307320"/>
                <a:gd name="connsiteY1018" fmla="*/ 405392 h 1142115"/>
                <a:gd name="connsiteX1019" fmla="*/ 46525 w 1307320"/>
                <a:gd name="connsiteY1019" fmla="*/ 405392 h 1142115"/>
                <a:gd name="connsiteX1020" fmla="*/ 42731 w 1307320"/>
                <a:gd name="connsiteY1020" fmla="*/ 406344 h 1142115"/>
                <a:gd name="connsiteX1021" fmla="*/ 42731 w 1307320"/>
                <a:gd name="connsiteY1021" fmla="*/ 406344 h 1142115"/>
                <a:gd name="connsiteX1022" fmla="*/ 41779 w 1307320"/>
                <a:gd name="connsiteY1022" fmla="*/ 410139 h 1142115"/>
                <a:gd name="connsiteX1023" fmla="*/ 26585 w 1307320"/>
                <a:gd name="connsiteY1023" fmla="*/ 412992 h 1142115"/>
                <a:gd name="connsiteX1024" fmla="*/ 22790 w 1307320"/>
                <a:gd name="connsiteY1024" fmla="*/ 410139 h 1142115"/>
                <a:gd name="connsiteX1025" fmla="*/ 23741 w 1307320"/>
                <a:gd name="connsiteY1025" fmla="*/ 409192 h 1142115"/>
                <a:gd name="connsiteX1026" fmla="*/ 20887 w 1307320"/>
                <a:gd name="connsiteY1026" fmla="*/ 405392 h 1142115"/>
                <a:gd name="connsiteX1027" fmla="*/ 19941 w 1307320"/>
                <a:gd name="connsiteY1027" fmla="*/ 403495 h 1142115"/>
                <a:gd name="connsiteX1028" fmla="*/ 18043 w 1307320"/>
                <a:gd name="connsiteY1028" fmla="*/ 400646 h 1142115"/>
                <a:gd name="connsiteX1029" fmla="*/ 18990 w 1307320"/>
                <a:gd name="connsiteY1029" fmla="*/ 397798 h 1142115"/>
                <a:gd name="connsiteX1030" fmla="*/ 20887 w 1307320"/>
                <a:gd name="connsiteY1030" fmla="*/ 396846 h 1142115"/>
                <a:gd name="connsiteX1031" fmla="*/ 21838 w 1307320"/>
                <a:gd name="connsiteY1031" fmla="*/ 395900 h 1142115"/>
                <a:gd name="connsiteX1032" fmla="*/ 22790 w 1307320"/>
                <a:gd name="connsiteY1032" fmla="*/ 394003 h 1142115"/>
                <a:gd name="connsiteX1033" fmla="*/ 24687 w 1307320"/>
                <a:gd name="connsiteY1033" fmla="*/ 392100 h 1142115"/>
                <a:gd name="connsiteX1034" fmla="*/ 27536 w 1307320"/>
                <a:gd name="connsiteY1034" fmla="*/ 392100 h 1142115"/>
                <a:gd name="connsiteX1035" fmla="*/ 30384 w 1307320"/>
                <a:gd name="connsiteY1035" fmla="*/ 395900 h 1142115"/>
                <a:gd name="connsiteX1036" fmla="*/ 31336 w 1307320"/>
                <a:gd name="connsiteY1036" fmla="*/ 394949 h 1142115"/>
                <a:gd name="connsiteX1037" fmla="*/ 36082 w 1307320"/>
                <a:gd name="connsiteY1037" fmla="*/ 394003 h 1142115"/>
                <a:gd name="connsiteX1038" fmla="*/ 38931 w 1307320"/>
                <a:gd name="connsiteY1038" fmla="*/ 394003 h 1142115"/>
                <a:gd name="connsiteX1039" fmla="*/ 39877 w 1307320"/>
                <a:gd name="connsiteY1039" fmla="*/ 392100 h 1142115"/>
                <a:gd name="connsiteX1040" fmla="*/ 39877 w 1307320"/>
                <a:gd name="connsiteY1040" fmla="*/ 387354 h 1142115"/>
                <a:gd name="connsiteX1041" fmla="*/ 39877 w 1307320"/>
                <a:gd name="connsiteY1041" fmla="*/ 383559 h 1142115"/>
                <a:gd name="connsiteX1042" fmla="*/ 39877 w 1307320"/>
                <a:gd name="connsiteY1042" fmla="*/ 380705 h 1142115"/>
                <a:gd name="connsiteX1043" fmla="*/ 37979 w 1307320"/>
                <a:gd name="connsiteY1043" fmla="*/ 375959 h 1142115"/>
                <a:gd name="connsiteX1044" fmla="*/ 39877 w 1307320"/>
                <a:gd name="connsiteY1044" fmla="*/ 375013 h 1142115"/>
                <a:gd name="connsiteX1045" fmla="*/ 40828 w 1307320"/>
                <a:gd name="connsiteY1045" fmla="*/ 374062 h 1142115"/>
                <a:gd name="connsiteX1046" fmla="*/ 47477 w 1307320"/>
                <a:gd name="connsiteY1046" fmla="*/ 373111 h 1142115"/>
                <a:gd name="connsiteX1047" fmla="*/ 48423 w 1307320"/>
                <a:gd name="connsiteY1047" fmla="*/ 373111 h 1142115"/>
                <a:gd name="connsiteX1048" fmla="*/ 49374 w 1307320"/>
                <a:gd name="connsiteY1048" fmla="*/ 367413 h 1142115"/>
                <a:gd name="connsiteX1049" fmla="*/ 51272 w 1307320"/>
                <a:gd name="connsiteY1049" fmla="*/ 366467 h 1142115"/>
                <a:gd name="connsiteX1050" fmla="*/ 51272 w 1307320"/>
                <a:gd name="connsiteY1050" fmla="*/ 365516 h 1142115"/>
                <a:gd name="connsiteX1051" fmla="*/ 53169 w 1307320"/>
                <a:gd name="connsiteY1051" fmla="*/ 363618 h 1142115"/>
                <a:gd name="connsiteX1052" fmla="*/ 55072 w 1307320"/>
                <a:gd name="connsiteY1052" fmla="*/ 361716 h 1142115"/>
                <a:gd name="connsiteX1053" fmla="*/ 63613 w 1307320"/>
                <a:gd name="connsiteY1053" fmla="*/ 361716 h 1142115"/>
                <a:gd name="connsiteX1054" fmla="*/ 71213 w 1307320"/>
                <a:gd name="connsiteY1054" fmla="*/ 363618 h 1142115"/>
                <a:gd name="connsiteX1055" fmla="*/ 72159 w 1307320"/>
                <a:gd name="connsiteY1055" fmla="*/ 365516 h 1142115"/>
                <a:gd name="connsiteX1056" fmla="*/ 74061 w 1307320"/>
                <a:gd name="connsiteY1056" fmla="*/ 367413 h 1142115"/>
                <a:gd name="connsiteX1057" fmla="*/ 75959 w 1307320"/>
                <a:gd name="connsiteY1057" fmla="*/ 368364 h 1142115"/>
                <a:gd name="connsiteX1058" fmla="*/ 76905 w 1307320"/>
                <a:gd name="connsiteY1058" fmla="*/ 370267 h 1142115"/>
                <a:gd name="connsiteX1059" fmla="*/ 78807 w 1307320"/>
                <a:gd name="connsiteY1059" fmla="*/ 372164 h 1142115"/>
                <a:gd name="connsiteX1060" fmla="*/ 80705 w 1307320"/>
                <a:gd name="connsiteY1060" fmla="*/ 373111 h 1142115"/>
                <a:gd name="connsiteX1061" fmla="*/ 90202 w 1307320"/>
                <a:gd name="connsiteY1061" fmla="*/ 373111 h 1142115"/>
                <a:gd name="connsiteX1062" fmla="*/ 92100 w 1307320"/>
                <a:gd name="connsiteY1062" fmla="*/ 372164 h 1142115"/>
                <a:gd name="connsiteX1063" fmla="*/ 93997 w 1307320"/>
                <a:gd name="connsiteY1063" fmla="*/ 371213 h 1142115"/>
                <a:gd name="connsiteX1064" fmla="*/ 94948 w 1307320"/>
                <a:gd name="connsiteY1064" fmla="*/ 370267 h 1142115"/>
                <a:gd name="connsiteX1065" fmla="*/ 99695 w 1307320"/>
                <a:gd name="connsiteY1065" fmla="*/ 364569 h 1142115"/>
                <a:gd name="connsiteX1066" fmla="*/ 100641 w 1307320"/>
                <a:gd name="connsiteY1066" fmla="*/ 362667 h 1142115"/>
                <a:gd name="connsiteX1067" fmla="*/ 100641 w 1307320"/>
                <a:gd name="connsiteY1067" fmla="*/ 356969 h 1142115"/>
                <a:gd name="connsiteX1068" fmla="*/ 99695 w 1307320"/>
                <a:gd name="connsiteY1068" fmla="*/ 356023 h 1142115"/>
                <a:gd name="connsiteX1069" fmla="*/ 97797 w 1307320"/>
                <a:gd name="connsiteY1069" fmla="*/ 355072 h 1142115"/>
                <a:gd name="connsiteX1070" fmla="*/ 96846 w 1307320"/>
                <a:gd name="connsiteY1070" fmla="*/ 354121 h 1142115"/>
                <a:gd name="connsiteX1071" fmla="*/ 93997 w 1307320"/>
                <a:gd name="connsiteY1071" fmla="*/ 354121 h 1142115"/>
                <a:gd name="connsiteX1072" fmla="*/ 93051 w 1307320"/>
                <a:gd name="connsiteY1072" fmla="*/ 355072 h 1142115"/>
                <a:gd name="connsiteX1073" fmla="*/ 91149 w 1307320"/>
                <a:gd name="connsiteY1073" fmla="*/ 356023 h 1142115"/>
                <a:gd name="connsiteX1074" fmla="*/ 89251 w 1307320"/>
                <a:gd name="connsiteY1074" fmla="*/ 356969 h 1142115"/>
                <a:gd name="connsiteX1075" fmla="*/ 87354 w 1307320"/>
                <a:gd name="connsiteY1075" fmla="*/ 357921 h 1142115"/>
                <a:gd name="connsiteX1076" fmla="*/ 84505 w 1307320"/>
                <a:gd name="connsiteY1076" fmla="*/ 356023 h 1142115"/>
                <a:gd name="connsiteX1077" fmla="*/ 85456 w 1307320"/>
                <a:gd name="connsiteY1077" fmla="*/ 353174 h 1142115"/>
                <a:gd name="connsiteX1078" fmla="*/ 87354 w 1307320"/>
                <a:gd name="connsiteY1078" fmla="*/ 351277 h 1142115"/>
                <a:gd name="connsiteX1079" fmla="*/ 89251 w 1307320"/>
                <a:gd name="connsiteY1079" fmla="*/ 350326 h 1142115"/>
                <a:gd name="connsiteX1080" fmla="*/ 92100 w 1307320"/>
                <a:gd name="connsiteY1080" fmla="*/ 345580 h 1142115"/>
                <a:gd name="connsiteX1081" fmla="*/ 92100 w 1307320"/>
                <a:gd name="connsiteY1081" fmla="*/ 345580 h 1142115"/>
                <a:gd name="connsiteX1082" fmla="*/ 93051 w 1307320"/>
                <a:gd name="connsiteY1082" fmla="*/ 342726 h 1142115"/>
                <a:gd name="connsiteX1083" fmla="*/ 93051 w 1307320"/>
                <a:gd name="connsiteY1083" fmla="*/ 337980 h 1142115"/>
                <a:gd name="connsiteX1084" fmla="*/ 91149 w 1307320"/>
                <a:gd name="connsiteY1084" fmla="*/ 339882 h 1142115"/>
                <a:gd name="connsiteX1085" fmla="*/ 90202 w 1307320"/>
                <a:gd name="connsiteY1085" fmla="*/ 341780 h 1142115"/>
                <a:gd name="connsiteX1086" fmla="*/ 80705 w 1307320"/>
                <a:gd name="connsiteY1086" fmla="*/ 340833 h 1142115"/>
                <a:gd name="connsiteX1087" fmla="*/ 79759 w 1307320"/>
                <a:gd name="connsiteY1087" fmla="*/ 339882 h 1142115"/>
                <a:gd name="connsiteX1088" fmla="*/ 78807 w 1307320"/>
                <a:gd name="connsiteY1088" fmla="*/ 338931 h 1142115"/>
                <a:gd name="connsiteX1089" fmla="*/ 75959 w 1307320"/>
                <a:gd name="connsiteY1089" fmla="*/ 336082 h 1142115"/>
                <a:gd name="connsiteX1090" fmla="*/ 75008 w 1307320"/>
                <a:gd name="connsiteY1090" fmla="*/ 335136 h 1142115"/>
                <a:gd name="connsiteX1091" fmla="*/ 73110 w 1307320"/>
                <a:gd name="connsiteY1091" fmla="*/ 333234 h 1142115"/>
                <a:gd name="connsiteX1092" fmla="*/ 71213 w 1307320"/>
                <a:gd name="connsiteY1092" fmla="*/ 333234 h 1142115"/>
                <a:gd name="connsiteX1093" fmla="*/ 70261 w 1307320"/>
                <a:gd name="connsiteY1093" fmla="*/ 333234 h 1142115"/>
                <a:gd name="connsiteX1094" fmla="*/ 69310 w 1307320"/>
                <a:gd name="connsiteY1094" fmla="*/ 333234 h 1142115"/>
                <a:gd name="connsiteX1095" fmla="*/ 68364 w 1307320"/>
                <a:gd name="connsiteY1095" fmla="*/ 332287 h 1142115"/>
                <a:gd name="connsiteX1096" fmla="*/ 71213 w 1307320"/>
                <a:gd name="connsiteY1096" fmla="*/ 329444 h 1142115"/>
                <a:gd name="connsiteX1097" fmla="*/ 70261 w 1307320"/>
                <a:gd name="connsiteY1097" fmla="*/ 324697 h 1142115"/>
                <a:gd name="connsiteX1098" fmla="*/ 62666 w 1307320"/>
                <a:gd name="connsiteY1098" fmla="*/ 323746 h 1142115"/>
                <a:gd name="connsiteX1099" fmla="*/ 59818 w 1307320"/>
                <a:gd name="connsiteY1099" fmla="*/ 321854 h 1142115"/>
                <a:gd name="connsiteX1100" fmla="*/ 59818 w 1307320"/>
                <a:gd name="connsiteY1100" fmla="*/ 319951 h 1142115"/>
                <a:gd name="connsiteX1101" fmla="*/ 57915 w 1307320"/>
                <a:gd name="connsiteY1101" fmla="*/ 320902 h 1142115"/>
                <a:gd name="connsiteX1102" fmla="*/ 56018 w 1307320"/>
                <a:gd name="connsiteY1102" fmla="*/ 319951 h 1142115"/>
                <a:gd name="connsiteX1103" fmla="*/ 52223 w 1307320"/>
                <a:gd name="connsiteY1103" fmla="*/ 321854 h 1142115"/>
                <a:gd name="connsiteX1104" fmla="*/ 51272 w 1307320"/>
                <a:gd name="connsiteY1104" fmla="*/ 324697 h 1142115"/>
                <a:gd name="connsiteX1105" fmla="*/ 49374 w 1307320"/>
                <a:gd name="connsiteY1105" fmla="*/ 322800 h 1142115"/>
                <a:gd name="connsiteX1106" fmla="*/ 48423 w 1307320"/>
                <a:gd name="connsiteY1106" fmla="*/ 321854 h 1142115"/>
                <a:gd name="connsiteX1107" fmla="*/ 34179 w 1307320"/>
                <a:gd name="connsiteY1107" fmla="*/ 323746 h 1142115"/>
                <a:gd name="connsiteX1108" fmla="*/ 34179 w 1307320"/>
                <a:gd name="connsiteY1108" fmla="*/ 323746 h 1142115"/>
                <a:gd name="connsiteX1109" fmla="*/ 37033 w 1307320"/>
                <a:gd name="connsiteY1109" fmla="*/ 326600 h 1142115"/>
                <a:gd name="connsiteX1110" fmla="*/ 38931 w 1307320"/>
                <a:gd name="connsiteY1110" fmla="*/ 327546 h 1142115"/>
                <a:gd name="connsiteX1111" fmla="*/ 39877 w 1307320"/>
                <a:gd name="connsiteY1111" fmla="*/ 328497 h 1142115"/>
                <a:gd name="connsiteX1112" fmla="*/ 40828 w 1307320"/>
                <a:gd name="connsiteY1112" fmla="*/ 332287 h 1142115"/>
                <a:gd name="connsiteX1113" fmla="*/ 41779 w 1307320"/>
                <a:gd name="connsiteY1113" fmla="*/ 335136 h 1142115"/>
                <a:gd name="connsiteX1114" fmla="*/ 42731 w 1307320"/>
                <a:gd name="connsiteY1114" fmla="*/ 337980 h 1142115"/>
                <a:gd name="connsiteX1115" fmla="*/ 42731 w 1307320"/>
                <a:gd name="connsiteY1115" fmla="*/ 338931 h 1142115"/>
                <a:gd name="connsiteX1116" fmla="*/ 42731 w 1307320"/>
                <a:gd name="connsiteY1116" fmla="*/ 340833 h 1142115"/>
                <a:gd name="connsiteX1117" fmla="*/ 42731 w 1307320"/>
                <a:gd name="connsiteY1117" fmla="*/ 348423 h 1142115"/>
                <a:gd name="connsiteX1118" fmla="*/ 38931 w 1307320"/>
                <a:gd name="connsiteY1118" fmla="*/ 350326 h 1142115"/>
                <a:gd name="connsiteX1119" fmla="*/ 37033 w 1307320"/>
                <a:gd name="connsiteY1119" fmla="*/ 350326 h 1142115"/>
                <a:gd name="connsiteX1120" fmla="*/ 35131 w 1307320"/>
                <a:gd name="connsiteY1120" fmla="*/ 353174 h 1142115"/>
                <a:gd name="connsiteX1121" fmla="*/ 34179 w 1307320"/>
                <a:gd name="connsiteY1121" fmla="*/ 355072 h 1142115"/>
                <a:gd name="connsiteX1122" fmla="*/ 34179 w 1307320"/>
                <a:gd name="connsiteY1122" fmla="*/ 356969 h 1142115"/>
                <a:gd name="connsiteX1123" fmla="*/ 32282 w 1307320"/>
                <a:gd name="connsiteY1123" fmla="*/ 356969 h 1142115"/>
                <a:gd name="connsiteX1124" fmla="*/ 32282 w 1307320"/>
                <a:gd name="connsiteY1124" fmla="*/ 356023 h 1142115"/>
                <a:gd name="connsiteX1125" fmla="*/ 31336 w 1307320"/>
                <a:gd name="connsiteY1125" fmla="*/ 356969 h 1142115"/>
                <a:gd name="connsiteX1126" fmla="*/ 30384 w 1307320"/>
                <a:gd name="connsiteY1126" fmla="*/ 358872 h 1142115"/>
                <a:gd name="connsiteX1127" fmla="*/ 30384 w 1307320"/>
                <a:gd name="connsiteY1127" fmla="*/ 359818 h 1142115"/>
                <a:gd name="connsiteX1128" fmla="*/ 27536 w 1307320"/>
                <a:gd name="connsiteY1128" fmla="*/ 361716 h 1142115"/>
                <a:gd name="connsiteX1129" fmla="*/ 25638 w 1307320"/>
                <a:gd name="connsiteY1129" fmla="*/ 363618 h 1142115"/>
                <a:gd name="connsiteX1130" fmla="*/ 23741 w 1307320"/>
                <a:gd name="connsiteY1130" fmla="*/ 363618 h 1142115"/>
                <a:gd name="connsiteX1131" fmla="*/ 21838 w 1307320"/>
                <a:gd name="connsiteY1131" fmla="*/ 366467 h 1142115"/>
                <a:gd name="connsiteX1132" fmla="*/ 21838 w 1307320"/>
                <a:gd name="connsiteY1132" fmla="*/ 367413 h 1142115"/>
                <a:gd name="connsiteX1133" fmla="*/ 20887 w 1307320"/>
                <a:gd name="connsiteY1133" fmla="*/ 368364 h 1142115"/>
                <a:gd name="connsiteX1134" fmla="*/ 18990 w 1307320"/>
                <a:gd name="connsiteY1134" fmla="*/ 370267 h 1142115"/>
                <a:gd name="connsiteX1135" fmla="*/ 18990 w 1307320"/>
                <a:gd name="connsiteY1135" fmla="*/ 371213 h 1142115"/>
                <a:gd name="connsiteX1136" fmla="*/ 17092 w 1307320"/>
                <a:gd name="connsiteY1136" fmla="*/ 373111 h 1142115"/>
                <a:gd name="connsiteX1137" fmla="*/ 16141 w 1307320"/>
                <a:gd name="connsiteY1137" fmla="*/ 371213 h 1142115"/>
                <a:gd name="connsiteX1138" fmla="*/ 16141 w 1307320"/>
                <a:gd name="connsiteY1138" fmla="*/ 367413 h 1142115"/>
                <a:gd name="connsiteX1139" fmla="*/ 17092 w 1307320"/>
                <a:gd name="connsiteY1139" fmla="*/ 364569 h 1142115"/>
                <a:gd name="connsiteX1140" fmla="*/ 18990 w 1307320"/>
                <a:gd name="connsiteY1140" fmla="*/ 362667 h 1142115"/>
                <a:gd name="connsiteX1141" fmla="*/ 20887 w 1307320"/>
                <a:gd name="connsiteY1141" fmla="*/ 360769 h 1142115"/>
                <a:gd name="connsiteX1142" fmla="*/ 18043 w 1307320"/>
                <a:gd name="connsiteY1142" fmla="*/ 358872 h 1142115"/>
                <a:gd name="connsiteX1143" fmla="*/ 18043 w 1307320"/>
                <a:gd name="connsiteY1143" fmla="*/ 356969 h 1142115"/>
                <a:gd name="connsiteX1144" fmla="*/ 17092 w 1307320"/>
                <a:gd name="connsiteY1144" fmla="*/ 356023 h 1142115"/>
                <a:gd name="connsiteX1145" fmla="*/ 17092 w 1307320"/>
                <a:gd name="connsiteY1145" fmla="*/ 351277 h 1142115"/>
                <a:gd name="connsiteX1146" fmla="*/ 18990 w 1307320"/>
                <a:gd name="connsiteY1146" fmla="*/ 351277 h 1142115"/>
                <a:gd name="connsiteX1147" fmla="*/ 18990 w 1307320"/>
                <a:gd name="connsiteY1147" fmla="*/ 350326 h 1142115"/>
                <a:gd name="connsiteX1148" fmla="*/ 19941 w 1307320"/>
                <a:gd name="connsiteY1148" fmla="*/ 347477 h 1142115"/>
                <a:gd name="connsiteX1149" fmla="*/ 21838 w 1307320"/>
                <a:gd name="connsiteY1149" fmla="*/ 344628 h 1142115"/>
                <a:gd name="connsiteX1150" fmla="*/ 22790 w 1307320"/>
                <a:gd name="connsiteY1150" fmla="*/ 341780 h 1142115"/>
                <a:gd name="connsiteX1151" fmla="*/ 24687 w 1307320"/>
                <a:gd name="connsiteY1151" fmla="*/ 339882 h 1142115"/>
                <a:gd name="connsiteX1152" fmla="*/ 26585 w 1307320"/>
                <a:gd name="connsiteY1152" fmla="*/ 338931 h 1142115"/>
                <a:gd name="connsiteX1153" fmla="*/ 26585 w 1307320"/>
                <a:gd name="connsiteY1153" fmla="*/ 337033 h 1142115"/>
                <a:gd name="connsiteX1154" fmla="*/ 25638 w 1307320"/>
                <a:gd name="connsiteY1154" fmla="*/ 334185 h 1142115"/>
                <a:gd name="connsiteX1155" fmla="*/ 24687 w 1307320"/>
                <a:gd name="connsiteY1155" fmla="*/ 331346 h 1142115"/>
                <a:gd name="connsiteX1156" fmla="*/ 24687 w 1307320"/>
                <a:gd name="connsiteY1156" fmla="*/ 330395 h 1142115"/>
                <a:gd name="connsiteX1157" fmla="*/ 25638 w 1307320"/>
                <a:gd name="connsiteY1157" fmla="*/ 330395 h 1142115"/>
                <a:gd name="connsiteX1158" fmla="*/ 25638 w 1307320"/>
                <a:gd name="connsiteY1158" fmla="*/ 327546 h 1142115"/>
                <a:gd name="connsiteX1159" fmla="*/ 22790 w 1307320"/>
                <a:gd name="connsiteY1159" fmla="*/ 325649 h 1142115"/>
                <a:gd name="connsiteX1160" fmla="*/ 13292 w 1307320"/>
                <a:gd name="connsiteY1160" fmla="*/ 320902 h 1142115"/>
                <a:gd name="connsiteX1161" fmla="*/ 10444 w 1307320"/>
                <a:gd name="connsiteY1161" fmla="*/ 318054 h 1142115"/>
                <a:gd name="connsiteX1162" fmla="*/ 9497 w 1307320"/>
                <a:gd name="connsiteY1162" fmla="*/ 312356 h 1142115"/>
                <a:gd name="connsiteX1163" fmla="*/ 0 w 1307320"/>
                <a:gd name="connsiteY1163" fmla="*/ 302864 h 1142115"/>
                <a:gd name="connsiteX1164" fmla="*/ 2849 w 1307320"/>
                <a:gd name="connsiteY1164" fmla="*/ 300010 h 1142115"/>
                <a:gd name="connsiteX1165" fmla="*/ 5697 w 1307320"/>
                <a:gd name="connsiteY1165" fmla="*/ 301913 h 1142115"/>
                <a:gd name="connsiteX1166" fmla="*/ 16141 w 1307320"/>
                <a:gd name="connsiteY1166" fmla="*/ 303810 h 1142115"/>
                <a:gd name="connsiteX1167" fmla="*/ 17092 w 1307320"/>
                <a:gd name="connsiteY1167" fmla="*/ 300961 h 1142115"/>
                <a:gd name="connsiteX1168" fmla="*/ 21838 w 1307320"/>
                <a:gd name="connsiteY1168" fmla="*/ 300961 h 1142115"/>
                <a:gd name="connsiteX1169" fmla="*/ 24687 w 1307320"/>
                <a:gd name="connsiteY1169" fmla="*/ 300961 h 1142115"/>
                <a:gd name="connsiteX1170" fmla="*/ 25638 w 1307320"/>
                <a:gd name="connsiteY1170" fmla="*/ 299064 h 1142115"/>
                <a:gd name="connsiteX1171" fmla="*/ 27536 w 1307320"/>
                <a:gd name="connsiteY1171" fmla="*/ 299064 h 1142115"/>
                <a:gd name="connsiteX1172" fmla="*/ 24687 w 1307320"/>
                <a:gd name="connsiteY1172" fmla="*/ 297167 h 1142115"/>
                <a:gd name="connsiteX1173" fmla="*/ 23741 w 1307320"/>
                <a:gd name="connsiteY1173" fmla="*/ 295264 h 1142115"/>
                <a:gd name="connsiteX1174" fmla="*/ 24687 w 1307320"/>
                <a:gd name="connsiteY1174" fmla="*/ 294313 h 1142115"/>
                <a:gd name="connsiteX1175" fmla="*/ 24687 w 1307320"/>
                <a:gd name="connsiteY1175" fmla="*/ 293367 h 1142115"/>
                <a:gd name="connsiteX1176" fmla="*/ 28487 w 1307320"/>
                <a:gd name="connsiteY1176" fmla="*/ 288620 h 1142115"/>
                <a:gd name="connsiteX1177" fmla="*/ 28487 w 1307320"/>
                <a:gd name="connsiteY1177" fmla="*/ 289567 h 1142115"/>
                <a:gd name="connsiteX1178" fmla="*/ 30384 w 1307320"/>
                <a:gd name="connsiteY1178" fmla="*/ 290518 h 1142115"/>
                <a:gd name="connsiteX1179" fmla="*/ 32282 w 1307320"/>
                <a:gd name="connsiteY1179" fmla="*/ 288620 h 1142115"/>
                <a:gd name="connsiteX1180" fmla="*/ 35131 w 1307320"/>
                <a:gd name="connsiteY1180" fmla="*/ 286718 h 1142115"/>
                <a:gd name="connsiteX1181" fmla="*/ 36082 w 1307320"/>
                <a:gd name="connsiteY1181" fmla="*/ 283874 h 1142115"/>
                <a:gd name="connsiteX1182" fmla="*/ 37033 w 1307320"/>
                <a:gd name="connsiteY1182" fmla="*/ 281972 h 1142115"/>
                <a:gd name="connsiteX1183" fmla="*/ 36082 w 1307320"/>
                <a:gd name="connsiteY1183" fmla="*/ 281021 h 1142115"/>
                <a:gd name="connsiteX1184" fmla="*/ 35131 w 1307320"/>
                <a:gd name="connsiteY1184" fmla="*/ 280074 h 1142115"/>
                <a:gd name="connsiteX1185" fmla="*/ 35131 w 1307320"/>
                <a:gd name="connsiteY1185" fmla="*/ 278177 h 1142115"/>
                <a:gd name="connsiteX1186" fmla="*/ 37979 w 1307320"/>
                <a:gd name="connsiteY1186" fmla="*/ 279123 h 1142115"/>
                <a:gd name="connsiteX1187" fmla="*/ 38931 w 1307320"/>
                <a:gd name="connsiteY1187" fmla="*/ 279123 h 1142115"/>
                <a:gd name="connsiteX1188" fmla="*/ 39877 w 1307320"/>
                <a:gd name="connsiteY1188" fmla="*/ 275328 h 1142115"/>
                <a:gd name="connsiteX1189" fmla="*/ 40828 w 1307320"/>
                <a:gd name="connsiteY1189" fmla="*/ 273426 h 1142115"/>
                <a:gd name="connsiteX1190" fmla="*/ 38931 w 1307320"/>
                <a:gd name="connsiteY1190" fmla="*/ 271528 h 1142115"/>
                <a:gd name="connsiteX1191" fmla="*/ 37979 w 1307320"/>
                <a:gd name="connsiteY1191" fmla="*/ 270577 h 1142115"/>
                <a:gd name="connsiteX1192" fmla="*/ 37979 w 1307320"/>
                <a:gd name="connsiteY1192" fmla="*/ 268680 h 1142115"/>
                <a:gd name="connsiteX1193" fmla="*/ 38931 w 1307320"/>
                <a:gd name="connsiteY1193" fmla="*/ 267733 h 1142115"/>
                <a:gd name="connsiteX1194" fmla="*/ 35131 w 1307320"/>
                <a:gd name="connsiteY1194" fmla="*/ 265831 h 1142115"/>
                <a:gd name="connsiteX1195" fmla="*/ 36082 w 1307320"/>
                <a:gd name="connsiteY1195" fmla="*/ 264885 h 1142115"/>
                <a:gd name="connsiteX1196" fmla="*/ 37979 w 1307320"/>
                <a:gd name="connsiteY1196" fmla="*/ 263933 h 1142115"/>
                <a:gd name="connsiteX1197" fmla="*/ 39877 w 1307320"/>
                <a:gd name="connsiteY1197" fmla="*/ 262982 h 1142115"/>
                <a:gd name="connsiteX1198" fmla="*/ 43677 w 1307320"/>
                <a:gd name="connsiteY1198" fmla="*/ 262036 h 1142115"/>
                <a:gd name="connsiteX1199" fmla="*/ 42731 w 1307320"/>
                <a:gd name="connsiteY1199" fmla="*/ 260138 h 1142115"/>
                <a:gd name="connsiteX1200" fmla="*/ 40828 w 1307320"/>
                <a:gd name="connsiteY1200" fmla="*/ 258236 h 1142115"/>
                <a:gd name="connsiteX1201" fmla="*/ 41779 w 1307320"/>
                <a:gd name="connsiteY1201" fmla="*/ 256338 h 1142115"/>
                <a:gd name="connsiteX1202" fmla="*/ 42731 w 1307320"/>
                <a:gd name="connsiteY1202" fmla="*/ 256338 h 1142115"/>
                <a:gd name="connsiteX1203" fmla="*/ 44628 w 1307320"/>
                <a:gd name="connsiteY1203" fmla="*/ 256338 h 1142115"/>
                <a:gd name="connsiteX1204" fmla="*/ 46525 w 1307320"/>
                <a:gd name="connsiteY1204" fmla="*/ 255387 h 1142115"/>
                <a:gd name="connsiteX1205" fmla="*/ 45574 w 1307320"/>
                <a:gd name="connsiteY1205" fmla="*/ 252539 h 1142115"/>
                <a:gd name="connsiteX1206" fmla="*/ 45574 w 1307320"/>
                <a:gd name="connsiteY1206" fmla="*/ 250641 h 1142115"/>
                <a:gd name="connsiteX1207" fmla="*/ 47477 w 1307320"/>
                <a:gd name="connsiteY1207" fmla="*/ 249690 h 1142115"/>
                <a:gd name="connsiteX1208" fmla="*/ 47477 w 1307320"/>
                <a:gd name="connsiteY1208" fmla="*/ 248744 h 1142115"/>
                <a:gd name="connsiteX1209" fmla="*/ 48423 w 1307320"/>
                <a:gd name="connsiteY1209" fmla="*/ 247792 h 1142115"/>
                <a:gd name="connsiteX1210" fmla="*/ 48423 w 1307320"/>
                <a:gd name="connsiteY1210" fmla="*/ 244944 h 1142115"/>
                <a:gd name="connsiteX1211" fmla="*/ 45574 w 1307320"/>
                <a:gd name="connsiteY1211" fmla="*/ 243046 h 1142115"/>
                <a:gd name="connsiteX1212" fmla="*/ 44628 w 1307320"/>
                <a:gd name="connsiteY1212" fmla="*/ 242095 h 1142115"/>
                <a:gd name="connsiteX1213" fmla="*/ 44628 w 1307320"/>
                <a:gd name="connsiteY1213" fmla="*/ 241149 h 1142115"/>
                <a:gd name="connsiteX1214" fmla="*/ 41779 w 1307320"/>
                <a:gd name="connsiteY1214" fmla="*/ 240198 h 1142115"/>
                <a:gd name="connsiteX1215" fmla="*/ 40828 w 1307320"/>
                <a:gd name="connsiteY1215" fmla="*/ 238295 h 1142115"/>
                <a:gd name="connsiteX1216" fmla="*/ 37979 w 1307320"/>
                <a:gd name="connsiteY1216" fmla="*/ 236398 h 1142115"/>
                <a:gd name="connsiteX1217" fmla="*/ 37979 w 1307320"/>
                <a:gd name="connsiteY1217" fmla="*/ 234500 h 1142115"/>
                <a:gd name="connsiteX1218" fmla="*/ 37979 w 1307320"/>
                <a:gd name="connsiteY1218" fmla="*/ 233549 h 1142115"/>
                <a:gd name="connsiteX1219" fmla="*/ 40828 w 1307320"/>
                <a:gd name="connsiteY1219" fmla="*/ 232598 h 1142115"/>
                <a:gd name="connsiteX1220" fmla="*/ 42731 w 1307320"/>
                <a:gd name="connsiteY1220" fmla="*/ 233549 h 1142115"/>
                <a:gd name="connsiteX1221" fmla="*/ 43677 w 1307320"/>
                <a:gd name="connsiteY1221" fmla="*/ 232598 h 1142115"/>
                <a:gd name="connsiteX1222" fmla="*/ 43677 w 1307320"/>
                <a:gd name="connsiteY1222" fmla="*/ 231651 h 1142115"/>
                <a:gd name="connsiteX1223" fmla="*/ 43677 w 1307320"/>
                <a:gd name="connsiteY1223" fmla="*/ 230700 h 1142115"/>
                <a:gd name="connsiteX1224" fmla="*/ 42731 w 1307320"/>
                <a:gd name="connsiteY1224" fmla="*/ 229754 h 1142115"/>
                <a:gd name="connsiteX1225" fmla="*/ 41779 w 1307320"/>
                <a:gd name="connsiteY1225" fmla="*/ 228803 h 1142115"/>
                <a:gd name="connsiteX1226" fmla="*/ 40828 w 1307320"/>
                <a:gd name="connsiteY1226" fmla="*/ 226905 h 1142115"/>
                <a:gd name="connsiteX1227" fmla="*/ 40828 w 1307320"/>
                <a:gd name="connsiteY1227" fmla="*/ 225954 h 1142115"/>
                <a:gd name="connsiteX1228" fmla="*/ 44628 w 1307320"/>
                <a:gd name="connsiteY1228" fmla="*/ 226905 h 1142115"/>
                <a:gd name="connsiteX1229" fmla="*/ 45574 w 1307320"/>
                <a:gd name="connsiteY1229" fmla="*/ 227851 h 1142115"/>
                <a:gd name="connsiteX1230" fmla="*/ 47477 w 1307320"/>
                <a:gd name="connsiteY1230" fmla="*/ 225008 h 1142115"/>
                <a:gd name="connsiteX1231" fmla="*/ 47477 w 1307320"/>
                <a:gd name="connsiteY1231" fmla="*/ 223105 h 1142115"/>
                <a:gd name="connsiteX1232" fmla="*/ 50320 w 1307320"/>
                <a:gd name="connsiteY1232" fmla="*/ 222159 h 1142115"/>
                <a:gd name="connsiteX1233" fmla="*/ 51272 w 1307320"/>
                <a:gd name="connsiteY1233" fmla="*/ 222159 h 1142115"/>
                <a:gd name="connsiteX1234" fmla="*/ 51272 w 1307320"/>
                <a:gd name="connsiteY1234" fmla="*/ 224057 h 1142115"/>
                <a:gd name="connsiteX1235" fmla="*/ 53169 w 1307320"/>
                <a:gd name="connsiteY1235" fmla="*/ 226905 h 1142115"/>
                <a:gd name="connsiteX1236" fmla="*/ 53169 w 1307320"/>
                <a:gd name="connsiteY1236" fmla="*/ 230700 h 1142115"/>
                <a:gd name="connsiteX1237" fmla="*/ 57915 w 1307320"/>
                <a:gd name="connsiteY1237" fmla="*/ 229754 h 1142115"/>
                <a:gd name="connsiteX1238" fmla="*/ 59818 w 1307320"/>
                <a:gd name="connsiteY1238" fmla="*/ 230700 h 1142115"/>
                <a:gd name="connsiteX1239" fmla="*/ 62666 w 1307320"/>
                <a:gd name="connsiteY1239" fmla="*/ 232598 h 1142115"/>
                <a:gd name="connsiteX1240" fmla="*/ 60769 w 1307320"/>
                <a:gd name="connsiteY1240" fmla="*/ 234500 h 1142115"/>
                <a:gd name="connsiteX1241" fmla="*/ 60769 w 1307320"/>
                <a:gd name="connsiteY1241" fmla="*/ 238295 h 1142115"/>
                <a:gd name="connsiteX1242" fmla="*/ 59818 w 1307320"/>
                <a:gd name="connsiteY1242" fmla="*/ 240198 h 1142115"/>
                <a:gd name="connsiteX1243" fmla="*/ 59818 w 1307320"/>
                <a:gd name="connsiteY1243" fmla="*/ 243046 h 1142115"/>
                <a:gd name="connsiteX1244" fmla="*/ 59818 w 1307320"/>
                <a:gd name="connsiteY1244" fmla="*/ 245895 h 1142115"/>
                <a:gd name="connsiteX1245" fmla="*/ 62666 w 1307320"/>
                <a:gd name="connsiteY1245" fmla="*/ 247792 h 1142115"/>
                <a:gd name="connsiteX1246" fmla="*/ 63613 w 1307320"/>
                <a:gd name="connsiteY1246" fmla="*/ 248744 h 1142115"/>
                <a:gd name="connsiteX1247" fmla="*/ 59818 w 1307320"/>
                <a:gd name="connsiteY1247" fmla="*/ 255387 h 1142115"/>
                <a:gd name="connsiteX1248" fmla="*/ 60769 w 1307320"/>
                <a:gd name="connsiteY1248" fmla="*/ 257285 h 1142115"/>
                <a:gd name="connsiteX1249" fmla="*/ 60769 w 1307320"/>
                <a:gd name="connsiteY1249" fmla="*/ 259187 h 1142115"/>
                <a:gd name="connsiteX1250" fmla="*/ 60769 w 1307320"/>
                <a:gd name="connsiteY1250" fmla="*/ 260138 h 1142115"/>
                <a:gd name="connsiteX1251" fmla="*/ 63613 w 1307320"/>
                <a:gd name="connsiteY1251" fmla="*/ 263933 h 1142115"/>
                <a:gd name="connsiteX1252" fmla="*/ 64564 w 1307320"/>
                <a:gd name="connsiteY1252" fmla="*/ 262036 h 1142115"/>
                <a:gd name="connsiteX1253" fmla="*/ 70261 w 1307320"/>
                <a:gd name="connsiteY1253" fmla="*/ 260138 h 1142115"/>
                <a:gd name="connsiteX1254" fmla="*/ 70261 w 1307320"/>
                <a:gd name="connsiteY1254" fmla="*/ 258236 h 1142115"/>
                <a:gd name="connsiteX1255" fmla="*/ 70261 w 1307320"/>
                <a:gd name="connsiteY1255" fmla="*/ 258236 h 1142115"/>
                <a:gd name="connsiteX1256" fmla="*/ 69310 w 1307320"/>
                <a:gd name="connsiteY1256" fmla="*/ 256338 h 1142115"/>
                <a:gd name="connsiteX1257" fmla="*/ 69310 w 1307320"/>
                <a:gd name="connsiteY1257" fmla="*/ 256338 h 1142115"/>
                <a:gd name="connsiteX1258" fmla="*/ 67413 w 1307320"/>
                <a:gd name="connsiteY1258" fmla="*/ 255387 h 1142115"/>
                <a:gd name="connsiteX1259" fmla="*/ 67413 w 1307320"/>
                <a:gd name="connsiteY1259" fmla="*/ 254441 h 1142115"/>
                <a:gd name="connsiteX1260" fmla="*/ 68364 w 1307320"/>
                <a:gd name="connsiteY1260" fmla="*/ 253490 h 1142115"/>
                <a:gd name="connsiteX1261" fmla="*/ 69310 w 1307320"/>
                <a:gd name="connsiteY1261" fmla="*/ 252539 h 1142115"/>
                <a:gd name="connsiteX1262" fmla="*/ 72159 w 1307320"/>
                <a:gd name="connsiteY1262" fmla="*/ 250641 h 1142115"/>
                <a:gd name="connsiteX1263" fmla="*/ 68364 w 1307320"/>
                <a:gd name="connsiteY1263" fmla="*/ 248744 h 1142115"/>
                <a:gd name="connsiteX1264" fmla="*/ 67413 w 1307320"/>
                <a:gd name="connsiteY1264" fmla="*/ 247792 h 1142115"/>
                <a:gd name="connsiteX1265" fmla="*/ 66466 w 1307320"/>
                <a:gd name="connsiteY1265" fmla="*/ 246841 h 1142115"/>
                <a:gd name="connsiteX1266" fmla="*/ 64564 w 1307320"/>
                <a:gd name="connsiteY1266" fmla="*/ 245895 h 1142115"/>
                <a:gd name="connsiteX1267" fmla="*/ 63613 w 1307320"/>
                <a:gd name="connsiteY1267" fmla="*/ 244944 h 1142115"/>
                <a:gd name="connsiteX1268" fmla="*/ 65515 w 1307320"/>
                <a:gd name="connsiteY1268" fmla="*/ 235451 h 1142115"/>
                <a:gd name="connsiteX1269" fmla="*/ 67413 w 1307320"/>
                <a:gd name="connsiteY1269" fmla="*/ 234500 h 1142115"/>
                <a:gd name="connsiteX1270" fmla="*/ 69310 w 1307320"/>
                <a:gd name="connsiteY1270" fmla="*/ 233549 h 1142115"/>
                <a:gd name="connsiteX1271" fmla="*/ 71213 w 1307320"/>
                <a:gd name="connsiteY1271" fmla="*/ 232598 h 1142115"/>
                <a:gd name="connsiteX1272" fmla="*/ 73110 w 1307320"/>
                <a:gd name="connsiteY1272" fmla="*/ 231651 h 1142115"/>
                <a:gd name="connsiteX1273" fmla="*/ 75008 w 1307320"/>
                <a:gd name="connsiteY1273" fmla="*/ 229754 h 1142115"/>
                <a:gd name="connsiteX1274" fmla="*/ 76905 w 1307320"/>
                <a:gd name="connsiteY1274" fmla="*/ 225954 h 1142115"/>
                <a:gd name="connsiteX1275" fmla="*/ 78807 w 1307320"/>
                <a:gd name="connsiteY1275" fmla="*/ 223105 h 1142115"/>
                <a:gd name="connsiteX1276" fmla="*/ 79759 w 1307320"/>
                <a:gd name="connsiteY1276" fmla="*/ 221208 h 1142115"/>
                <a:gd name="connsiteX1277" fmla="*/ 79759 w 1307320"/>
                <a:gd name="connsiteY1277" fmla="*/ 218359 h 1142115"/>
                <a:gd name="connsiteX1278" fmla="*/ 75959 w 1307320"/>
                <a:gd name="connsiteY1278" fmla="*/ 215510 h 1142115"/>
                <a:gd name="connsiteX1279" fmla="*/ 75959 w 1307320"/>
                <a:gd name="connsiteY1279" fmla="*/ 214559 h 1142115"/>
                <a:gd name="connsiteX1280" fmla="*/ 75959 w 1307320"/>
                <a:gd name="connsiteY1280" fmla="*/ 213613 h 1142115"/>
                <a:gd name="connsiteX1281" fmla="*/ 76905 w 1307320"/>
                <a:gd name="connsiteY1281" fmla="*/ 212662 h 1142115"/>
                <a:gd name="connsiteX1282" fmla="*/ 76905 w 1307320"/>
                <a:gd name="connsiteY1282" fmla="*/ 206964 h 1142115"/>
                <a:gd name="connsiteX1283" fmla="*/ 75959 w 1307320"/>
                <a:gd name="connsiteY1283" fmla="*/ 205067 h 1142115"/>
                <a:gd name="connsiteX1284" fmla="*/ 75008 w 1307320"/>
                <a:gd name="connsiteY1284" fmla="*/ 204126 h 1142115"/>
                <a:gd name="connsiteX1285" fmla="*/ 70261 w 1307320"/>
                <a:gd name="connsiteY1285" fmla="*/ 201277 h 1142115"/>
                <a:gd name="connsiteX1286" fmla="*/ 72159 w 1307320"/>
                <a:gd name="connsiteY1286" fmla="*/ 201277 h 1142115"/>
                <a:gd name="connsiteX1287" fmla="*/ 74061 w 1307320"/>
                <a:gd name="connsiteY1287" fmla="*/ 201277 h 1142115"/>
                <a:gd name="connsiteX1288" fmla="*/ 75008 w 1307320"/>
                <a:gd name="connsiteY1288" fmla="*/ 199379 h 1142115"/>
                <a:gd name="connsiteX1289" fmla="*/ 75008 w 1307320"/>
                <a:gd name="connsiteY1289" fmla="*/ 191784 h 1142115"/>
                <a:gd name="connsiteX1290" fmla="*/ 74061 w 1307320"/>
                <a:gd name="connsiteY1290" fmla="*/ 189882 h 1142115"/>
                <a:gd name="connsiteX1291" fmla="*/ 72159 w 1307320"/>
                <a:gd name="connsiteY1291" fmla="*/ 188936 h 1142115"/>
                <a:gd name="connsiteX1292" fmla="*/ 72159 w 1307320"/>
                <a:gd name="connsiteY1292" fmla="*/ 188936 h 1142115"/>
                <a:gd name="connsiteX1293" fmla="*/ 71213 w 1307320"/>
                <a:gd name="connsiteY1293" fmla="*/ 189882 h 1142115"/>
                <a:gd name="connsiteX1294" fmla="*/ 69310 w 1307320"/>
                <a:gd name="connsiteY1294" fmla="*/ 187985 h 1142115"/>
                <a:gd name="connsiteX1295" fmla="*/ 68364 w 1307320"/>
                <a:gd name="connsiteY1295" fmla="*/ 187038 h 1142115"/>
                <a:gd name="connsiteX1296" fmla="*/ 65515 w 1307320"/>
                <a:gd name="connsiteY1296" fmla="*/ 186087 h 1142115"/>
                <a:gd name="connsiteX1297" fmla="*/ 66466 w 1307320"/>
                <a:gd name="connsiteY1297" fmla="*/ 183238 h 1142115"/>
                <a:gd name="connsiteX1298" fmla="*/ 68364 w 1307320"/>
                <a:gd name="connsiteY1298" fmla="*/ 181341 h 1142115"/>
                <a:gd name="connsiteX1299" fmla="*/ 74061 w 1307320"/>
                <a:gd name="connsiteY1299" fmla="*/ 181341 h 1142115"/>
                <a:gd name="connsiteX1300" fmla="*/ 76905 w 1307320"/>
                <a:gd name="connsiteY1300" fmla="*/ 182287 h 1142115"/>
                <a:gd name="connsiteX1301" fmla="*/ 82602 w 1307320"/>
                <a:gd name="connsiteY1301" fmla="*/ 179438 h 1142115"/>
                <a:gd name="connsiteX1302" fmla="*/ 84505 w 1307320"/>
                <a:gd name="connsiteY1302" fmla="*/ 169946 h 1142115"/>
                <a:gd name="connsiteX1303" fmla="*/ 82602 w 1307320"/>
                <a:gd name="connsiteY1303" fmla="*/ 169946 h 1142115"/>
                <a:gd name="connsiteX1304" fmla="*/ 81656 w 1307320"/>
                <a:gd name="connsiteY1304" fmla="*/ 168995 h 1142115"/>
                <a:gd name="connsiteX1305" fmla="*/ 83554 w 1307320"/>
                <a:gd name="connsiteY1305" fmla="*/ 168995 h 1142115"/>
                <a:gd name="connsiteX1306" fmla="*/ 87354 w 1307320"/>
                <a:gd name="connsiteY1306" fmla="*/ 168049 h 1142115"/>
                <a:gd name="connsiteX1307" fmla="*/ 86402 w 1307320"/>
                <a:gd name="connsiteY1307" fmla="*/ 167097 h 1142115"/>
                <a:gd name="connsiteX1308" fmla="*/ 86402 w 1307320"/>
                <a:gd name="connsiteY1308" fmla="*/ 165195 h 1142115"/>
                <a:gd name="connsiteX1309" fmla="*/ 90202 w 1307320"/>
                <a:gd name="connsiteY1309" fmla="*/ 166146 h 1142115"/>
                <a:gd name="connsiteX1310" fmla="*/ 92100 w 1307320"/>
                <a:gd name="connsiteY1310" fmla="*/ 169946 h 1142115"/>
                <a:gd name="connsiteX1311" fmla="*/ 97797 w 1307320"/>
                <a:gd name="connsiteY1311" fmla="*/ 168049 h 1142115"/>
                <a:gd name="connsiteX1312" fmla="*/ 99695 w 1307320"/>
                <a:gd name="connsiteY1312" fmla="*/ 165195 h 1142115"/>
                <a:gd name="connsiteX1313" fmla="*/ 101592 w 1307320"/>
                <a:gd name="connsiteY1313" fmla="*/ 164249 h 1142115"/>
                <a:gd name="connsiteX1314" fmla="*/ 106338 w 1307320"/>
                <a:gd name="connsiteY1314" fmla="*/ 163297 h 1142115"/>
                <a:gd name="connsiteX1315" fmla="*/ 109192 w 1307320"/>
                <a:gd name="connsiteY1315" fmla="*/ 164249 h 1142115"/>
                <a:gd name="connsiteX1316" fmla="*/ 112036 w 1307320"/>
                <a:gd name="connsiteY1316" fmla="*/ 164249 h 1142115"/>
                <a:gd name="connsiteX1317" fmla="*/ 112987 w 1307320"/>
                <a:gd name="connsiteY1317" fmla="*/ 162351 h 1142115"/>
                <a:gd name="connsiteX1318" fmla="*/ 113938 w 1307320"/>
                <a:gd name="connsiteY1318" fmla="*/ 159502 h 1142115"/>
                <a:gd name="connsiteX1319" fmla="*/ 116787 w 1307320"/>
                <a:gd name="connsiteY1319" fmla="*/ 159502 h 1142115"/>
                <a:gd name="connsiteX1320" fmla="*/ 121533 w 1307320"/>
                <a:gd name="connsiteY1320" fmla="*/ 159502 h 1142115"/>
                <a:gd name="connsiteX1321" fmla="*/ 121533 w 1307320"/>
                <a:gd name="connsiteY1321" fmla="*/ 157600 h 1142115"/>
                <a:gd name="connsiteX1322" fmla="*/ 122484 w 1307320"/>
                <a:gd name="connsiteY1322" fmla="*/ 156654 h 1142115"/>
                <a:gd name="connsiteX1323" fmla="*/ 124382 w 1307320"/>
                <a:gd name="connsiteY1323" fmla="*/ 154756 h 1142115"/>
                <a:gd name="connsiteX1324" fmla="*/ 126279 w 1307320"/>
                <a:gd name="connsiteY1324" fmla="*/ 153805 h 1142115"/>
                <a:gd name="connsiteX1325" fmla="*/ 130079 w 1307320"/>
                <a:gd name="connsiteY1325" fmla="*/ 154756 h 1142115"/>
                <a:gd name="connsiteX1326" fmla="*/ 129128 w 1307320"/>
                <a:gd name="connsiteY1326" fmla="*/ 156654 h 1142115"/>
                <a:gd name="connsiteX1327" fmla="*/ 124382 w 1307320"/>
                <a:gd name="connsiteY1327" fmla="*/ 161400 h 1142115"/>
                <a:gd name="connsiteX1328" fmla="*/ 122484 w 1307320"/>
                <a:gd name="connsiteY1328" fmla="*/ 166146 h 1142115"/>
                <a:gd name="connsiteX1329" fmla="*/ 121533 w 1307320"/>
                <a:gd name="connsiteY1329" fmla="*/ 167097 h 1142115"/>
                <a:gd name="connsiteX1330" fmla="*/ 119631 w 1307320"/>
                <a:gd name="connsiteY1330" fmla="*/ 169946 h 1142115"/>
                <a:gd name="connsiteX1331" fmla="*/ 117733 w 1307320"/>
                <a:gd name="connsiteY1331" fmla="*/ 172795 h 1142115"/>
                <a:gd name="connsiteX1332" fmla="*/ 115836 w 1307320"/>
                <a:gd name="connsiteY1332" fmla="*/ 174692 h 1142115"/>
                <a:gd name="connsiteX1333" fmla="*/ 114884 w 1307320"/>
                <a:gd name="connsiteY1333" fmla="*/ 175643 h 1142115"/>
                <a:gd name="connsiteX1334" fmla="*/ 113938 w 1307320"/>
                <a:gd name="connsiteY1334" fmla="*/ 175643 h 1142115"/>
                <a:gd name="connsiteX1335" fmla="*/ 112036 w 1307320"/>
                <a:gd name="connsiteY1335" fmla="*/ 176590 h 1142115"/>
                <a:gd name="connsiteX1336" fmla="*/ 112036 w 1307320"/>
                <a:gd name="connsiteY1336" fmla="*/ 177541 h 1142115"/>
                <a:gd name="connsiteX1337" fmla="*/ 112987 w 1307320"/>
                <a:gd name="connsiteY1337" fmla="*/ 178492 h 1142115"/>
                <a:gd name="connsiteX1338" fmla="*/ 112036 w 1307320"/>
                <a:gd name="connsiteY1338" fmla="*/ 181341 h 1142115"/>
                <a:gd name="connsiteX1339" fmla="*/ 105392 w 1307320"/>
                <a:gd name="connsiteY1339" fmla="*/ 185136 h 1142115"/>
                <a:gd name="connsiteX1340" fmla="*/ 103495 w 1307320"/>
                <a:gd name="connsiteY1340" fmla="*/ 186087 h 1142115"/>
                <a:gd name="connsiteX1341" fmla="*/ 101592 w 1307320"/>
                <a:gd name="connsiteY1341" fmla="*/ 187985 h 1142115"/>
                <a:gd name="connsiteX1342" fmla="*/ 99695 w 1307320"/>
                <a:gd name="connsiteY1342" fmla="*/ 190833 h 1142115"/>
                <a:gd name="connsiteX1343" fmla="*/ 102543 w 1307320"/>
                <a:gd name="connsiteY1343" fmla="*/ 190833 h 1142115"/>
                <a:gd name="connsiteX1344" fmla="*/ 106338 w 1307320"/>
                <a:gd name="connsiteY1344" fmla="*/ 194633 h 1142115"/>
                <a:gd name="connsiteX1345" fmla="*/ 111089 w 1307320"/>
                <a:gd name="connsiteY1345" fmla="*/ 198428 h 1142115"/>
                <a:gd name="connsiteX1346" fmla="*/ 114884 w 1307320"/>
                <a:gd name="connsiteY1346" fmla="*/ 199379 h 1142115"/>
                <a:gd name="connsiteX1347" fmla="*/ 120582 w 1307320"/>
                <a:gd name="connsiteY1347" fmla="*/ 207915 h 1142115"/>
                <a:gd name="connsiteX1348" fmla="*/ 121533 w 1307320"/>
                <a:gd name="connsiteY1348" fmla="*/ 207915 h 1142115"/>
                <a:gd name="connsiteX1349" fmla="*/ 122484 w 1307320"/>
                <a:gd name="connsiteY1349" fmla="*/ 206018 h 1142115"/>
                <a:gd name="connsiteX1350" fmla="*/ 127230 w 1307320"/>
                <a:gd name="connsiteY1350" fmla="*/ 202228 h 1142115"/>
                <a:gd name="connsiteX1351" fmla="*/ 127230 w 1307320"/>
                <a:gd name="connsiteY1351" fmla="*/ 197482 h 1142115"/>
                <a:gd name="connsiteX1352" fmla="*/ 130079 w 1307320"/>
                <a:gd name="connsiteY1352" fmla="*/ 191784 h 1142115"/>
                <a:gd name="connsiteX1353" fmla="*/ 131977 w 1307320"/>
                <a:gd name="connsiteY1353" fmla="*/ 191784 h 1142115"/>
                <a:gd name="connsiteX1354" fmla="*/ 145269 w 1307320"/>
                <a:gd name="connsiteY1354" fmla="*/ 193682 h 1142115"/>
                <a:gd name="connsiteX1355" fmla="*/ 144318 w 1307320"/>
                <a:gd name="connsiteY1355" fmla="*/ 184185 h 1142115"/>
                <a:gd name="connsiteX1356" fmla="*/ 149069 w 1307320"/>
                <a:gd name="connsiteY1356" fmla="*/ 179438 h 1142115"/>
                <a:gd name="connsiteX1357" fmla="*/ 150015 w 1307320"/>
                <a:gd name="connsiteY1357" fmla="*/ 179438 h 1142115"/>
                <a:gd name="connsiteX1358" fmla="*/ 150015 w 1307320"/>
                <a:gd name="connsiteY1358" fmla="*/ 176590 h 1142115"/>
                <a:gd name="connsiteX1359" fmla="*/ 149069 w 1307320"/>
                <a:gd name="connsiteY1359" fmla="*/ 171844 h 1142115"/>
                <a:gd name="connsiteX1360" fmla="*/ 155712 w 1307320"/>
                <a:gd name="connsiteY1360" fmla="*/ 169946 h 1142115"/>
                <a:gd name="connsiteX1361" fmla="*/ 156664 w 1307320"/>
                <a:gd name="connsiteY1361" fmla="*/ 169946 h 1142115"/>
                <a:gd name="connsiteX1362" fmla="*/ 160444 w 1307320"/>
                <a:gd name="connsiteY1362" fmla="*/ 169946 h 1142115"/>
                <a:gd name="connsiteX1363" fmla="*/ 158561 w 1307320"/>
                <a:gd name="connsiteY1363" fmla="*/ 168995 h 1142115"/>
                <a:gd name="connsiteX1364" fmla="*/ 155712 w 1307320"/>
                <a:gd name="connsiteY1364" fmla="*/ 159502 h 1142115"/>
                <a:gd name="connsiteX1365" fmla="*/ 161410 w 1307320"/>
                <a:gd name="connsiteY1365" fmla="*/ 149059 h 1142115"/>
                <a:gd name="connsiteX1366" fmla="*/ 160444 w 1307320"/>
                <a:gd name="connsiteY1366" fmla="*/ 145259 h 1142115"/>
                <a:gd name="connsiteX1367" fmla="*/ 161410 w 1307320"/>
                <a:gd name="connsiteY1367" fmla="*/ 143361 h 1142115"/>
                <a:gd name="connsiteX1368" fmla="*/ 162341 w 1307320"/>
                <a:gd name="connsiteY1368" fmla="*/ 142410 h 1142115"/>
                <a:gd name="connsiteX1369" fmla="*/ 162341 w 1307320"/>
                <a:gd name="connsiteY1369" fmla="*/ 137664 h 1142115"/>
                <a:gd name="connsiteX1370" fmla="*/ 160444 w 1307320"/>
                <a:gd name="connsiteY1370" fmla="*/ 128167 h 1142115"/>
                <a:gd name="connsiteX1371" fmla="*/ 160444 w 1307320"/>
                <a:gd name="connsiteY1371" fmla="*/ 114874 h 1142115"/>
                <a:gd name="connsiteX1372" fmla="*/ 158561 w 1307320"/>
                <a:gd name="connsiteY1372" fmla="*/ 109177 h 1142115"/>
                <a:gd name="connsiteX1373" fmla="*/ 156664 w 1307320"/>
                <a:gd name="connsiteY1373" fmla="*/ 103480 h 1142115"/>
                <a:gd name="connsiteX1374" fmla="*/ 156664 w 1307320"/>
                <a:gd name="connsiteY1374" fmla="*/ 101587 h 1142115"/>
                <a:gd name="connsiteX1375" fmla="*/ 155712 w 1307320"/>
                <a:gd name="connsiteY1375" fmla="*/ 97787 h 1142115"/>
                <a:gd name="connsiteX1376" fmla="*/ 156664 w 1307320"/>
                <a:gd name="connsiteY1376" fmla="*/ 95890 h 1142115"/>
                <a:gd name="connsiteX1377" fmla="*/ 160444 w 1307320"/>
                <a:gd name="connsiteY1377" fmla="*/ 96836 h 1142115"/>
                <a:gd name="connsiteX1378" fmla="*/ 162341 w 1307320"/>
                <a:gd name="connsiteY1378" fmla="*/ 95890 h 1142115"/>
                <a:gd name="connsiteX1379" fmla="*/ 164239 w 1307320"/>
                <a:gd name="connsiteY1379" fmla="*/ 96836 h 1142115"/>
                <a:gd name="connsiteX1380" fmla="*/ 167107 w 1307320"/>
                <a:gd name="connsiteY1380" fmla="*/ 93987 h 1142115"/>
                <a:gd name="connsiteX1381" fmla="*/ 168039 w 1307320"/>
                <a:gd name="connsiteY1381" fmla="*/ 92100 h 1142115"/>
                <a:gd name="connsiteX1382" fmla="*/ 169936 w 1307320"/>
                <a:gd name="connsiteY1382" fmla="*/ 89251 h 1142115"/>
                <a:gd name="connsiteX1383" fmla="*/ 170907 w 1307320"/>
                <a:gd name="connsiteY1383" fmla="*/ 88300 h 1142115"/>
                <a:gd name="connsiteX1384" fmla="*/ 172805 w 1307320"/>
                <a:gd name="connsiteY1384" fmla="*/ 87354 h 1142115"/>
                <a:gd name="connsiteX1385" fmla="*/ 174702 w 1307320"/>
                <a:gd name="connsiteY1385" fmla="*/ 90202 h 1142115"/>
                <a:gd name="connsiteX1386" fmla="*/ 175634 w 1307320"/>
                <a:gd name="connsiteY1386" fmla="*/ 92100 h 1142115"/>
                <a:gd name="connsiteX1387" fmla="*/ 176600 w 1307320"/>
                <a:gd name="connsiteY1387" fmla="*/ 92100 h 1142115"/>
                <a:gd name="connsiteX1388" fmla="*/ 175634 w 1307320"/>
                <a:gd name="connsiteY1388" fmla="*/ 97787 h 1142115"/>
                <a:gd name="connsiteX1389" fmla="*/ 175634 w 1307320"/>
                <a:gd name="connsiteY1389" fmla="*/ 104431 h 1142115"/>
                <a:gd name="connsiteX1390" fmla="*/ 181331 w 1307320"/>
                <a:gd name="connsiteY1390" fmla="*/ 111079 h 1142115"/>
                <a:gd name="connsiteX1391" fmla="*/ 181331 w 1307320"/>
                <a:gd name="connsiteY1391" fmla="*/ 112977 h 1142115"/>
                <a:gd name="connsiteX1392" fmla="*/ 181331 w 1307320"/>
                <a:gd name="connsiteY1392" fmla="*/ 112977 h 1142115"/>
                <a:gd name="connsiteX1393" fmla="*/ 179433 w 1307320"/>
                <a:gd name="connsiteY1393" fmla="*/ 113928 h 1142115"/>
                <a:gd name="connsiteX1394" fmla="*/ 178502 w 1307320"/>
                <a:gd name="connsiteY1394" fmla="*/ 114874 h 1142115"/>
                <a:gd name="connsiteX1395" fmla="*/ 177531 w 1307320"/>
                <a:gd name="connsiteY1395" fmla="*/ 115826 h 1142115"/>
                <a:gd name="connsiteX1396" fmla="*/ 176600 w 1307320"/>
                <a:gd name="connsiteY1396" fmla="*/ 121523 h 1142115"/>
                <a:gd name="connsiteX1397" fmla="*/ 174702 w 1307320"/>
                <a:gd name="connsiteY1397" fmla="*/ 122469 h 1142115"/>
                <a:gd name="connsiteX1398" fmla="*/ 173736 w 1307320"/>
                <a:gd name="connsiteY1398" fmla="*/ 129118 h 1142115"/>
                <a:gd name="connsiteX1399" fmla="*/ 173736 w 1307320"/>
                <a:gd name="connsiteY1399" fmla="*/ 131020 h 1142115"/>
                <a:gd name="connsiteX1400" fmla="*/ 176600 w 1307320"/>
                <a:gd name="connsiteY1400" fmla="*/ 137664 h 1142115"/>
                <a:gd name="connsiteX1401" fmla="*/ 177531 w 1307320"/>
                <a:gd name="connsiteY1401" fmla="*/ 140513 h 1142115"/>
                <a:gd name="connsiteX1402" fmla="*/ 172805 w 1307320"/>
                <a:gd name="connsiteY1402" fmla="*/ 144313 h 1142115"/>
                <a:gd name="connsiteX1403" fmla="*/ 174702 w 1307320"/>
                <a:gd name="connsiteY1403" fmla="*/ 154756 h 1142115"/>
                <a:gd name="connsiteX1404" fmla="*/ 175634 w 1307320"/>
                <a:gd name="connsiteY1404" fmla="*/ 154756 h 1142115"/>
                <a:gd name="connsiteX1405" fmla="*/ 176600 w 1307320"/>
                <a:gd name="connsiteY1405" fmla="*/ 155702 h 1142115"/>
                <a:gd name="connsiteX1406" fmla="*/ 177531 w 1307320"/>
                <a:gd name="connsiteY1406" fmla="*/ 157600 h 1142115"/>
                <a:gd name="connsiteX1407" fmla="*/ 177531 w 1307320"/>
                <a:gd name="connsiteY1407" fmla="*/ 157600 h 1142115"/>
                <a:gd name="connsiteX1408" fmla="*/ 183228 w 1307320"/>
                <a:gd name="connsiteY1408" fmla="*/ 165195 h 1142115"/>
                <a:gd name="connsiteX1409" fmla="*/ 183228 w 1307320"/>
                <a:gd name="connsiteY1409" fmla="*/ 165195 h 1142115"/>
                <a:gd name="connsiteX1410" fmla="*/ 187023 w 1307320"/>
                <a:gd name="connsiteY1410" fmla="*/ 176590 h 1142115"/>
                <a:gd name="connsiteX1411" fmla="*/ 187994 w 1307320"/>
                <a:gd name="connsiteY1411" fmla="*/ 179438 h 1142115"/>
                <a:gd name="connsiteX1412" fmla="*/ 193672 w 1307320"/>
                <a:gd name="connsiteY1412" fmla="*/ 179438 h 1142115"/>
                <a:gd name="connsiteX1413" fmla="*/ 196521 w 1307320"/>
                <a:gd name="connsiteY1413" fmla="*/ 178492 h 1142115"/>
                <a:gd name="connsiteX1414" fmla="*/ 196521 w 1307320"/>
                <a:gd name="connsiteY1414" fmla="*/ 178492 h 1142115"/>
                <a:gd name="connsiteX1415" fmla="*/ 196521 w 1307320"/>
                <a:gd name="connsiteY1415" fmla="*/ 180390 h 1142115"/>
                <a:gd name="connsiteX1416" fmla="*/ 193672 w 1307320"/>
                <a:gd name="connsiteY1416" fmla="*/ 186087 h 1142115"/>
                <a:gd name="connsiteX1417" fmla="*/ 184199 w 1307320"/>
                <a:gd name="connsiteY1417" fmla="*/ 186087 h 1142115"/>
                <a:gd name="connsiteX1418" fmla="*/ 180400 w 1307320"/>
                <a:gd name="connsiteY1418" fmla="*/ 193682 h 1142115"/>
                <a:gd name="connsiteX1419" fmla="*/ 177531 w 1307320"/>
                <a:gd name="connsiteY1419" fmla="*/ 201277 h 1142115"/>
                <a:gd name="connsiteX1420" fmla="*/ 176600 w 1307320"/>
                <a:gd name="connsiteY1420" fmla="*/ 202228 h 1142115"/>
                <a:gd name="connsiteX1421" fmla="*/ 175634 w 1307320"/>
                <a:gd name="connsiteY1421" fmla="*/ 206018 h 1142115"/>
                <a:gd name="connsiteX1422" fmla="*/ 171839 w 1307320"/>
                <a:gd name="connsiteY1422" fmla="*/ 209813 h 1142115"/>
                <a:gd name="connsiteX1423" fmla="*/ 171839 w 1307320"/>
                <a:gd name="connsiteY1423" fmla="*/ 209813 h 1142115"/>
                <a:gd name="connsiteX1424" fmla="*/ 172805 w 1307320"/>
                <a:gd name="connsiteY1424" fmla="*/ 211715 h 1142115"/>
                <a:gd name="connsiteX1425" fmla="*/ 173736 w 1307320"/>
                <a:gd name="connsiteY1425" fmla="*/ 212662 h 1142115"/>
                <a:gd name="connsiteX1426" fmla="*/ 167107 w 1307320"/>
                <a:gd name="connsiteY1426" fmla="*/ 219305 h 1142115"/>
                <a:gd name="connsiteX1427" fmla="*/ 166141 w 1307320"/>
                <a:gd name="connsiteY1427" fmla="*/ 220256 h 1142115"/>
                <a:gd name="connsiteX1428" fmla="*/ 166141 w 1307320"/>
                <a:gd name="connsiteY1428" fmla="*/ 222159 h 1142115"/>
                <a:gd name="connsiteX1429" fmla="*/ 166141 w 1307320"/>
                <a:gd name="connsiteY1429" fmla="*/ 223105 h 1142115"/>
                <a:gd name="connsiteX1430" fmla="*/ 166141 w 1307320"/>
                <a:gd name="connsiteY1430" fmla="*/ 224057 h 1142115"/>
                <a:gd name="connsiteX1431" fmla="*/ 166141 w 1307320"/>
                <a:gd name="connsiteY1431" fmla="*/ 225008 h 1142115"/>
                <a:gd name="connsiteX1432" fmla="*/ 165210 w 1307320"/>
                <a:gd name="connsiteY1432" fmla="*/ 226905 h 1142115"/>
                <a:gd name="connsiteX1433" fmla="*/ 164239 w 1307320"/>
                <a:gd name="connsiteY1433" fmla="*/ 230700 h 1142115"/>
                <a:gd name="connsiteX1434" fmla="*/ 167107 w 1307320"/>
                <a:gd name="connsiteY1434" fmla="*/ 230700 h 1142115"/>
                <a:gd name="connsiteX1435" fmla="*/ 172805 w 1307320"/>
                <a:gd name="connsiteY1435" fmla="*/ 231651 h 1142115"/>
                <a:gd name="connsiteX1436" fmla="*/ 178502 w 1307320"/>
                <a:gd name="connsiteY1436" fmla="*/ 234500 h 1142115"/>
                <a:gd name="connsiteX1437" fmla="*/ 182297 w 1307320"/>
                <a:gd name="connsiteY1437" fmla="*/ 241149 h 1142115"/>
                <a:gd name="connsiteX1438" fmla="*/ 179433 w 1307320"/>
                <a:gd name="connsiteY1438" fmla="*/ 243046 h 1142115"/>
                <a:gd name="connsiteX1439" fmla="*/ 175634 w 1307320"/>
                <a:gd name="connsiteY1439" fmla="*/ 243046 h 1142115"/>
                <a:gd name="connsiteX1440" fmla="*/ 171839 w 1307320"/>
                <a:gd name="connsiteY1440" fmla="*/ 245895 h 1142115"/>
                <a:gd name="connsiteX1441" fmla="*/ 167107 w 1307320"/>
                <a:gd name="connsiteY1441" fmla="*/ 247792 h 1142115"/>
                <a:gd name="connsiteX1442" fmla="*/ 166141 w 1307320"/>
                <a:gd name="connsiteY1442" fmla="*/ 248744 h 1142115"/>
                <a:gd name="connsiteX1443" fmla="*/ 165210 w 1307320"/>
                <a:gd name="connsiteY1443" fmla="*/ 249690 h 1142115"/>
                <a:gd name="connsiteX1444" fmla="*/ 154761 w 1307320"/>
                <a:gd name="connsiteY1444" fmla="*/ 249690 h 1142115"/>
                <a:gd name="connsiteX1445" fmla="*/ 153815 w 1307320"/>
                <a:gd name="connsiteY1445" fmla="*/ 249690 h 1142115"/>
                <a:gd name="connsiteX1446" fmla="*/ 153815 w 1307320"/>
                <a:gd name="connsiteY1446" fmla="*/ 251587 h 1142115"/>
                <a:gd name="connsiteX1447" fmla="*/ 153815 w 1307320"/>
                <a:gd name="connsiteY1447" fmla="*/ 253490 h 1142115"/>
                <a:gd name="connsiteX1448" fmla="*/ 152864 w 1307320"/>
                <a:gd name="connsiteY1448" fmla="*/ 257285 h 1142115"/>
                <a:gd name="connsiteX1449" fmla="*/ 153815 w 1307320"/>
                <a:gd name="connsiteY1449" fmla="*/ 257285 h 1142115"/>
                <a:gd name="connsiteX1450" fmla="*/ 155712 w 1307320"/>
                <a:gd name="connsiteY1450" fmla="*/ 258236 h 1142115"/>
                <a:gd name="connsiteX1451" fmla="*/ 155712 w 1307320"/>
                <a:gd name="connsiteY1451" fmla="*/ 258236 h 1142115"/>
                <a:gd name="connsiteX1452" fmla="*/ 158561 w 1307320"/>
                <a:gd name="connsiteY1452" fmla="*/ 260138 h 1142115"/>
                <a:gd name="connsiteX1453" fmla="*/ 159512 w 1307320"/>
                <a:gd name="connsiteY1453" fmla="*/ 261085 h 1142115"/>
                <a:gd name="connsiteX1454" fmla="*/ 157610 w 1307320"/>
                <a:gd name="connsiteY1454" fmla="*/ 267733 h 1142115"/>
                <a:gd name="connsiteX1455" fmla="*/ 157610 w 1307320"/>
                <a:gd name="connsiteY1455" fmla="*/ 274377 h 1142115"/>
                <a:gd name="connsiteX1456" fmla="*/ 158561 w 1307320"/>
                <a:gd name="connsiteY1456" fmla="*/ 277226 h 1142115"/>
                <a:gd name="connsiteX1457" fmla="*/ 161410 w 1307320"/>
                <a:gd name="connsiteY1457" fmla="*/ 277226 h 1142115"/>
                <a:gd name="connsiteX1458" fmla="*/ 164239 w 1307320"/>
                <a:gd name="connsiteY1458" fmla="*/ 275328 h 1142115"/>
                <a:gd name="connsiteX1459" fmla="*/ 166141 w 1307320"/>
                <a:gd name="connsiteY1459" fmla="*/ 272479 h 1142115"/>
                <a:gd name="connsiteX1460" fmla="*/ 164239 w 1307320"/>
                <a:gd name="connsiteY1460" fmla="*/ 269631 h 1142115"/>
                <a:gd name="connsiteX1461" fmla="*/ 164239 w 1307320"/>
                <a:gd name="connsiteY1461" fmla="*/ 268680 h 1142115"/>
                <a:gd name="connsiteX1462" fmla="*/ 166141 w 1307320"/>
                <a:gd name="connsiteY1462" fmla="*/ 266782 h 1142115"/>
                <a:gd name="connsiteX1463" fmla="*/ 168039 w 1307320"/>
                <a:gd name="connsiteY1463" fmla="*/ 264885 h 1142115"/>
                <a:gd name="connsiteX1464" fmla="*/ 169936 w 1307320"/>
                <a:gd name="connsiteY1464" fmla="*/ 262982 h 1142115"/>
                <a:gd name="connsiteX1465" fmla="*/ 172805 w 1307320"/>
                <a:gd name="connsiteY1465" fmla="*/ 260138 h 1142115"/>
                <a:gd name="connsiteX1466" fmla="*/ 173736 w 1307320"/>
                <a:gd name="connsiteY1466" fmla="*/ 260138 h 1142115"/>
                <a:gd name="connsiteX1467" fmla="*/ 175634 w 1307320"/>
                <a:gd name="connsiteY1467" fmla="*/ 261085 h 1142115"/>
                <a:gd name="connsiteX1468" fmla="*/ 177531 w 1307320"/>
                <a:gd name="connsiteY1468" fmla="*/ 261085 h 1142115"/>
                <a:gd name="connsiteX1469" fmla="*/ 184199 w 1307320"/>
                <a:gd name="connsiteY1469" fmla="*/ 261085 h 1142115"/>
                <a:gd name="connsiteX1470" fmla="*/ 187023 w 1307320"/>
                <a:gd name="connsiteY1470" fmla="*/ 257285 h 1142115"/>
                <a:gd name="connsiteX1471" fmla="*/ 187023 w 1307320"/>
                <a:gd name="connsiteY1471" fmla="*/ 255387 h 1142115"/>
                <a:gd name="connsiteX1472" fmla="*/ 188926 w 1307320"/>
                <a:gd name="connsiteY1472" fmla="*/ 257285 h 1142115"/>
                <a:gd name="connsiteX1473" fmla="*/ 190823 w 1307320"/>
                <a:gd name="connsiteY1473" fmla="*/ 260138 h 1142115"/>
                <a:gd name="connsiteX1474" fmla="*/ 190823 w 1307320"/>
                <a:gd name="connsiteY1474" fmla="*/ 259187 h 1142115"/>
                <a:gd name="connsiteX1475" fmla="*/ 191775 w 1307320"/>
                <a:gd name="connsiteY1475" fmla="*/ 259187 h 1142115"/>
                <a:gd name="connsiteX1476" fmla="*/ 194623 w 1307320"/>
                <a:gd name="connsiteY1476" fmla="*/ 261085 h 1142115"/>
                <a:gd name="connsiteX1477" fmla="*/ 200321 w 1307320"/>
                <a:gd name="connsiteY1477" fmla="*/ 259187 h 1142115"/>
                <a:gd name="connsiteX1478" fmla="*/ 193672 w 1307320"/>
                <a:gd name="connsiteY1478" fmla="*/ 249690 h 1142115"/>
                <a:gd name="connsiteX1479" fmla="*/ 188926 w 1307320"/>
                <a:gd name="connsiteY1479" fmla="*/ 237349 h 1142115"/>
                <a:gd name="connsiteX1480" fmla="*/ 189877 w 1307320"/>
                <a:gd name="connsiteY1480" fmla="*/ 224057 h 1142115"/>
                <a:gd name="connsiteX1481" fmla="*/ 187994 w 1307320"/>
                <a:gd name="connsiteY1481" fmla="*/ 221208 h 1142115"/>
                <a:gd name="connsiteX1482" fmla="*/ 189877 w 1307320"/>
                <a:gd name="connsiteY1482" fmla="*/ 221208 h 1142115"/>
                <a:gd name="connsiteX1483" fmla="*/ 204116 w 1307320"/>
                <a:gd name="connsiteY1483" fmla="*/ 212662 h 1142115"/>
                <a:gd name="connsiteX1484" fmla="*/ 206013 w 1307320"/>
                <a:gd name="connsiteY1484" fmla="*/ 220256 h 1142115"/>
                <a:gd name="connsiteX1485" fmla="*/ 229754 w 1307320"/>
                <a:gd name="connsiteY1485" fmla="*/ 207915 h 1142115"/>
                <a:gd name="connsiteX1486" fmla="*/ 227856 w 1307320"/>
                <a:gd name="connsiteY1486" fmla="*/ 202228 h 1142115"/>
                <a:gd name="connsiteX1487" fmla="*/ 226905 w 1307320"/>
                <a:gd name="connsiteY1487" fmla="*/ 200331 h 1142115"/>
                <a:gd name="connsiteX1488" fmla="*/ 225008 w 1307320"/>
                <a:gd name="connsiteY1488" fmla="*/ 200331 h 1142115"/>
                <a:gd name="connsiteX1489" fmla="*/ 224057 w 1307320"/>
                <a:gd name="connsiteY1489" fmla="*/ 197482 h 1142115"/>
                <a:gd name="connsiteX1490" fmla="*/ 223105 w 1307320"/>
                <a:gd name="connsiteY1490" fmla="*/ 196531 h 1142115"/>
                <a:gd name="connsiteX1491" fmla="*/ 227856 w 1307320"/>
                <a:gd name="connsiteY1491" fmla="*/ 192736 h 1142115"/>
                <a:gd name="connsiteX1492" fmla="*/ 228803 w 1307320"/>
                <a:gd name="connsiteY1492" fmla="*/ 192736 h 1142115"/>
                <a:gd name="connsiteX1493" fmla="*/ 230700 w 1307320"/>
                <a:gd name="connsiteY1493" fmla="*/ 192736 h 1142115"/>
                <a:gd name="connsiteX1494" fmla="*/ 231651 w 1307320"/>
                <a:gd name="connsiteY1494" fmla="*/ 192736 h 1142115"/>
                <a:gd name="connsiteX1495" fmla="*/ 232603 w 1307320"/>
                <a:gd name="connsiteY1495" fmla="*/ 189882 h 1142115"/>
                <a:gd name="connsiteX1496" fmla="*/ 240198 w 1307320"/>
                <a:gd name="connsiteY1496" fmla="*/ 189882 h 1142115"/>
                <a:gd name="connsiteX1497" fmla="*/ 243046 w 1307320"/>
                <a:gd name="connsiteY1497" fmla="*/ 190833 h 1142115"/>
                <a:gd name="connsiteX1498" fmla="*/ 247792 w 1307320"/>
                <a:gd name="connsiteY1498" fmla="*/ 190833 h 1142115"/>
                <a:gd name="connsiteX1499" fmla="*/ 250641 w 1307320"/>
                <a:gd name="connsiteY1499" fmla="*/ 190833 h 1142115"/>
                <a:gd name="connsiteX1500" fmla="*/ 252539 w 1307320"/>
                <a:gd name="connsiteY1500" fmla="*/ 188936 h 1142115"/>
                <a:gd name="connsiteX1501" fmla="*/ 250641 w 1307320"/>
                <a:gd name="connsiteY1501" fmla="*/ 185136 h 1142115"/>
                <a:gd name="connsiteX1502" fmla="*/ 256339 w 1307320"/>
                <a:gd name="connsiteY1502" fmla="*/ 180390 h 1142115"/>
                <a:gd name="connsiteX1503" fmla="*/ 260133 w 1307320"/>
                <a:gd name="connsiteY1503" fmla="*/ 173746 h 1142115"/>
                <a:gd name="connsiteX1504" fmla="*/ 263933 w 1307320"/>
                <a:gd name="connsiteY1504" fmla="*/ 176590 h 1142115"/>
                <a:gd name="connsiteX1505" fmla="*/ 268680 w 1307320"/>
                <a:gd name="connsiteY1505" fmla="*/ 174692 h 1142115"/>
                <a:gd name="connsiteX1506" fmla="*/ 270582 w 1307320"/>
                <a:gd name="connsiteY1506" fmla="*/ 173746 h 1142115"/>
                <a:gd name="connsiteX1507" fmla="*/ 277226 w 1307320"/>
                <a:gd name="connsiteY1507" fmla="*/ 166146 h 1142115"/>
                <a:gd name="connsiteX1508" fmla="*/ 269631 w 1307320"/>
                <a:gd name="connsiteY1508" fmla="*/ 165195 h 1142115"/>
                <a:gd name="connsiteX1509" fmla="*/ 267733 w 1307320"/>
                <a:gd name="connsiteY1509" fmla="*/ 164249 h 1142115"/>
                <a:gd name="connsiteX1510" fmla="*/ 263933 w 1307320"/>
                <a:gd name="connsiteY1510" fmla="*/ 163297 h 1142115"/>
                <a:gd name="connsiteX1511" fmla="*/ 262036 w 1307320"/>
                <a:gd name="connsiteY1511" fmla="*/ 163297 h 1142115"/>
                <a:gd name="connsiteX1512" fmla="*/ 261085 w 1307320"/>
                <a:gd name="connsiteY1512" fmla="*/ 161400 h 1142115"/>
                <a:gd name="connsiteX1513" fmla="*/ 261085 w 1307320"/>
                <a:gd name="connsiteY1513" fmla="*/ 160449 h 1142115"/>
                <a:gd name="connsiteX1514" fmla="*/ 262036 w 1307320"/>
                <a:gd name="connsiteY1514" fmla="*/ 159502 h 1142115"/>
                <a:gd name="connsiteX1515" fmla="*/ 262036 w 1307320"/>
                <a:gd name="connsiteY1515" fmla="*/ 153805 h 1142115"/>
                <a:gd name="connsiteX1516" fmla="*/ 261085 w 1307320"/>
                <a:gd name="connsiteY1516" fmla="*/ 152854 h 1142115"/>
                <a:gd name="connsiteX1517" fmla="*/ 260133 w 1307320"/>
                <a:gd name="connsiteY1517" fmla="*/ 151908 h 1142115"/>
                <a:gd name="connsiteX1518" fmla="*/ 257290 w 1307320"/>
                <a:gd name="connsiteY1518" fmla="*/ 150010 h 1142115"/>
                <a:gd name="connsiteX1519" fmla="*/ 258236 w 1307320"/>
                <a:gd name="connsiteY1519" fmla="*/ 146210 h 1142115"/>
                <a:gd name="connsiteX1520" fmla="*/ 262987 w 1307320"/>
                <a:gd name="connsiteY1520" fmla="*/ 146210 h 1142115"/>
                <a:gd name="connsiteX1521" fmla="*/ 264885 w 1307320"/>
                <a:gd name="connsiteY1521" fmla="*/ 144313 h 1142115"/>
                <a:gd name="connsiteX1522" fmla="*/ 268680 w 1307320"/>
                <a:gd name="connsiteY1522" fmla="*/ 139561 h 1142115"/>
                <a:gd name="connsiteX1523" fmla="*/ 262987 w 1307320"/>
                <a:gd name="connsiteY1523" fmla="*/ 134815 h 1142115"/>
                <a:gd name="connsiteX1524" fmla="*/ 262036 w 1307320"/>
                <a:gd name="connsiteY1524" fmla="*/ 135767 h 1142115"/>
                <a:gd name="connsiteX1525" fmla="*/ 258236 w 1307320"/>
                <a:gd name="connsiteY1525" fmla="*/ 136713 h 1142115"/>
                <a:gd name="connsiteX1526" fmla="*/ 249690 w 1307320"/>
                <a:gd name="connsiteY1526" fmla="*/ 135767 h 1142115"/>
                <a:gd name="connsiteX1527" fmla="*/ 248744 w 1307320"/>
                <a:gd name="connsiteY1527" fmla="*/ 136713 h 1142115"/>
                <a:gd name="connsiteX1528" fmla="*/ 248744 w 1307320"/>
                <a:gd name="connsiteY1528" fmla="*/ 137664 h 1142115"/>
                <a:gd name="connsiteX1529" fmla="*/ 247792 w 1307320"/>
                <a:gd name="connsiteY1529" fmla="*/ 139561 h 1142115"/>
                <a:gd name="connsiteX1530" fmla="*/ 240198 w 1307320"/>
                <a:gd name="connsiteY1530" fmla="*/ 136713 h 1142115"/>
                <a:gd name="connsiteX1531" fmla="*/ 238300 w 1307320"/>
                <a:gd name="connsiteY1531" fmla="*/ 130069 h 1142115"/>
                <a:gd name="connsiteX1532" fmla="*/ 238300 w 1307320"/>
                <a:gd name="connsiteY1532" fmla="*/ 125323 h 1142115"/>
                <a:gd name="connsiteX1533" fmla="*/ 233554 w 1307320"/>
                <a:gd name="connsiteY1533" fmla="*/ 125323 h 1142115"/>
                <a:gd name="connsiteX1534" fmla="*/ 232603 w 1307320"/>
                <a:gd name="connsiteY1534" fmla="*/ 123421 h 1142115"/>
                <a:gd name="connsiteX1535" fmla="*/ 226905 w 1307320"/>
                <a:gd name="connsiteY1535" fmla="*/ 122469 h 1142115"/>
                <a:gd name="connsiteX1536" fmla="*/ 221208 w 1307320"/>
                <a:gd name="connsiteY1536" fmla="*/ 130069 h 1142115"/>
                <a:gd name="connsiteX1537" fmla="*/ 219310 w 1307320"/>
                <a:gd name="connsiteY1537" fmla="*/ 130069 h 1142115"/>
                <a:gd name="connsiteX1538" fmla="*/ 218359 w 1307320"/>
                <a:gd name="connsiteY1538" fmla="*/ 128167 h 1142115"/>
                <a:gd name="connsiteX1539" fmla="*/ 217408 w 1307320"/>
                <a:gd name="connsiteY1539" fmla="*/ 127220 h 1142115"/>
                <a:gd name="connsiteX1540" fmla="*/ 218359 w 1307320"/>
                <a:gd name="connsiteY1540" fmla="*/ 123421 h 1142115"/>
                <a:gd name="connsiteX1541" fmla="*/ 219310 w 1307320"/>
                <a:gd name="connsiteY1541" fmla="*/ 121523 h 1142115"/>
                <a:gd name="connsiteX1542" fmla="*/ 221208 w 1307320"/>
                <a:gd name="connsiteY1542" fmla="*/ 117723 h 1142115"/>
                <a:gd name="connsiteX1543" fmla="*/ 219310 w 1307320"/>
                <a:gd name="connsiteY1543" fmla="*/ 115826 h 1142115"/>
                <a:gd name="connsiteX1544" fmla="*/ 212662 w 1307320"/>
                <a:gd name="connsiteY1544" fmla="*/ 112026 h 1142115"/>
                <a:gd name="connsiteX1545" fmla="*/ 212662 w 1307320"/>
                <a:gd name="connsiteY1545" fmla="*/ 108231 h 1142115"/>
                <a:gd name="connsiteX1546" fmla="*/ 198418 w 1307320"/>
                <a:gd name="connsiteY1546" fmla="*/ 106333 h 1142115"/>
                <a:gd name="connsiteX1547" fmla="*/ 198418 w 1307320"/>
                <a:gd name="connsiteY1547" fmla="*/ 101587 h 1142115"/>
                <a:gd name="connsiteX1548" fmla="*/ 200321 w 1307320"/>
                <a:gd name="connsiteY1548" fmla="*/ 98733 h 1142115"/>
                <a:gd name="connsiteX1549" fmla="*/ 200321 w 1307320"/>
                <a:gd name="connsiteY1549" fmla="*/ 97787 h 1142115"/>
                <a:gd name="connsiteX1550" fmla="*/ 199369 w 1307320"/>
                <a:gd name="connsiteY1550" fmla="*/ 91148 h 1142115"/>
                <a:gd name="connsiteX1551" fmla="*/ 202218 w 1307320"/>
                <a:gd name="connsiteY1551" fmla="*/ 92100 h 1142115"/>
                <a:gd name="connsiteX1552" fmla="*/ 202218 w 1307320"/>
                <a:gd name="connsiteY1552" fmla="*/ 92100 h 1142115"/>
                <a:gd name="connsiteX1553" fmla="*/ 199369 w 1307320"/>
                <a:gd name="connsiteY1553" fmla="*/ 84505 h 1142115"/>
                <a:gd name="connsiteX1554" fmla="*/ 196521 w 1307320"/>
                <a:gd name="connsiteY1554" fmla="*/ 83554 h 1142115"/>
                <a:gd name="connsiteX1555" fmla="*/ 193672 w 1307320"/>
                <a:gd name="connsiteY1555" fmla="*/ 78807 h 1142115"/>
                <a:gd name="connsiteX1556" fmla="*/ 192721 w 1307320"/>
                <a:gd name="connsiteY1556" fmla="*/ 76910 h 1142115"/>
                <a:gd name="connsiteX1557" fmla="*/ 191775 w 1307320"/>
                <a:gd name="connsiteY1557" fmla="*/ 72159 h 1142115"/>
                <a:gd name="connsiteX1558" fmla="*/ 191775 w 1307320"/>
                <a:gd name="connsiteY1558" fmla="*/ 70261 h 1142115"/>
                <a:gd name="connsiteX1559" fmla="*/ 191775 w 1307320"/>
                <a:gd name="connsiteY1559" fmla="*/ 69310 h 1142115"/>
                <a:gd name="connsiteX1560" fmla="*/ 192721 w 1307320"/>
                <a:gd name="connsiteY1560" fmla="*/ 66461 h 1142115"/>
                <a:gd name="connsiteX1561" fmla="*/ 193672 w 1307320"/>
                <a:gd name="connsiteY1561" fmla="*/ 64564 h 1142115"/>
                <a:gd name="connsiteX1562" fmla="*/ 197472 w 1307320"/>
                <a:gd name="connsiteY1562" fmla="*/ 67413 h 1142115"/>
                <a:gd name="connsiteX1563" fmla="*/ 204116 w 1307320"/>
                <a:gd name="connsiteY1563" fmla="*/ 64564 h 1142115"/>
                <a:gd name="connsiteX1564" fmla="*/ 201267 w 1307320"/>
                <a:gd name="connsiteY1564" fmla="*/ 61715 h 1142115"/>
                <a:gd name="connsiteX1565" fmla="*/ 199369 w 1307320"/>
                <a:gd name="connsiteY1565" fmla="*/ 58866 h 1142115"/>
                <a:gd name="connsiteX1566" fmla="*/ 201267 w 1307320"/>
                <a:gd name="connsiteY1566" fmla="*/ 57920 h 1142115"/>
                <a:gd name="connsiteX1567" fmla="*/ 202218 w 1307320"/>
                <a:gd name="connsiteY1567" fmla="*/ 56018 h 1142115"/>
                <a:gd name="connsiteX1568" fmla="*/ 202218 w 1307320"/>
                <a:gd name="connsiteY1568" fmla="*/ 55067 h 1142115"/>
                <a:gd name="connsiteX1569" fmla="*/ 204116 w 1307320"/>
                <a:gd name="connsiteY1569" fmla="*/ 52223 h 1142115"/>
                <a:gd name="connsiteX1570" fmla="*/ 207916 w 1307320"/>
                <a:gd name="connsiteY1570" fmla="*/ 55067 h 1142115"/>
                <a:gd name="connsiteX1571" fmla="*/ 209813 w 1307320"/>
                <a:gd name="connsiteY1571" fmla="*/ 59818 h 1142115"/>
                <a:gd name="connsiteX1572" fmla="*/ 211711 w 1307320"/>
                <a:gd name="connsiteY1572" fmla="*/ 60764 h 1142115"/>
                <a:gd name="connsiteX1573" fmla="*/ 217408 w 1307320"/>
                <a:gd name="connsiteY1573" fmla="*/ 66461 h 1142115"/>
                <a:gd name="connsiteX1574" fmla="*/ 219310 w 1307320"/>
                <a:gd name="connsiteY1574" fmla="*/ 61715 h 1142115"/>
                <a:gd name="connsiteX1575" fmla="*/ 222159 w 1307320"/>
                <a:gd name="connsiteY1575" fmla="*/ 59818 h 1142115"/>
                <a:gd name="connsiteX1576" fmla="*/ 224057 w 1307320"/>
                <a:gd name="connsiteY1576" fmla="*/ 58866 h 1142115"/>
                <a:gd name="connsiteX1577" fmla="*/ 225008 w 1307320"/>
                <a:gd name="connsiteY1577" fmla="*/ 56969 h 1142115"/>
                <a:gd name="connsiteX1578" fmla="*/ 225954 w 1307320"/>
                <a:gd name="connsiteY1578" fmla="*/ 54120 h 1142115"/>
                <a:gd name="connsiteX1579" fmla="*/ 233554 w 1307320"/>
                <a:gd name="connsiteY1579" fmla="*/ 53169 h 1142115"/>
                <a:gd name="connsiteX1580" fmla="*/ 252539 w 1307320"/>
                <a:gd name="connsiteY1580" fmla="*/ 53169 h 1142115"/>
                <a:gd name="connsiteX1581" fmla="*/ 254436 w 1307320"/>
                <a:gd name="connsiteY1581" fmla="*/ 56969 h 1142115"/>
                <a:gd name="connsiteX1582" fmla="*/ 261085 w 1307320"/>
                <a:gd name="connsiteY1582" fmla="*/ 59818 h 1142115"/>
                <a:gd name="connsiteX1583" fmla="*/ 262987 w 1307320"/>
                <a:gd name="connsiteY1583" fmla="*/ 58866 h 1142115"/>
                <a:gd name="connsiteX1584" fmla="*/ 264885 w 1307320"/>
                <a:gd name="connsiteY1584" fmla="*/ 56969 h 1142115"/>
                <a:gd name="connsiteX1585" fmla="*/ 281026 w 1307320"/>
                <a:gd name="connsiteY1585" fmla="*/ 57920 h 1142115"/>
                <a:gd name="connsiteX1586" fmla="*/ 283874 w 1307320"/>
                <a:gd name="connsiteY1586" fmla="*/ 59818 h 1142115"/>
                <a:gd name="connsiteX1587" fmla="*/ 288620 w 1307320"/>
                <a:gd name="connsiteY1587" fmla="*/ 61715 h 1142115"/>
                <a:gd name="connsiteX1588" fmla="*/ 292415 w 1307320"/>
                <a:gd name="connsiteY1588" fmla="*/ 61715 h 1142115"/>
                <a:gd name="connsiteX1589" fmla="*/ 296215 w 1307320"/>
                <a:gd name="connsiteY1589" fmla="*/ 59818 h 1142115"/>
                <a:gd name="connsiteX1590" fmla="*/ 297162 w 1307320"/>
                <a:gd name="connsiteY1590" fmla="*/ 59818 h 1142115"/>
                <a:gd name="connsiteX1591" fmla="*/ 299064 w 1307320"/>
                <a:gd name="connsiteY1591" fmla="*/ 60764 h 1142115"/>
                <a:gd name="connsiteX1592" fmla="*/ 300015 w 1307320"/>
                <a:gd name="connsiteY1592" fmla="*/ 62666 h 1142115"/>
                <a:gd name="connsiteX1593" fmla="*/ 300962 w 1307320"/>
                <a:gd name="connsiteY1593" fmla="*/ 67413 h 1142115"/>
                <a:gd name="connsiteX1594" fmla="*/ 302859 w 1307320"/>
                <a:gd name="connsiteY1594" fmla="*/ 68364 h 1142115"/>
                <a:gd name="connsiteX1595" fmla="*/ 307610 w 1307320"/>
                <a:gd name="connsiteY1595" fmla="*/ 73110 h 1142115"/>
                <a:gd name="connsiteX1596" fmla="*/ 316151 w 1307320"/>
                <a:gd name="connsiteY1596" fmla="*/ 91148 h 1142115"/>
                <a:gd name="connsiteX1597" fmla="*/ 319951 w 1307320"/>
                <a:gd name="connsiteY1597" fmla="*/ 98733 h 1142115"/>
                <a:gd name="connsiteX1598" fmla="*/ 324702 w 1307320"/>
                <a:gd name="connsiteY1598" fmla="*/ 115826 h 1142115"/>
                <a:gd name="connsiteX1599" fmla="*/ 327546 w 1307320"/>
                <a:gd name="connsiteY1599" fmla="*/ 125323 h 1142115"/>
                <a:gd name="connsiteX1600" fmla="*/ 325649 w 1307320"/>
                <a:gd name="connsiteY1600" fmla="*/ 142410 h 1142115"/>
                <a:gd name="connsiteX1601" fmla="*/ 321849 w 1307320"/>
                <a:gd name="connsiteY1601" fmla="*/ 151908 h 1142115"/>
                <a:gd name="connsiteX1602" fmla="*/ 319951 w 1307320"/>
                <a:gd name="connsiteY1602" fmla="*/ 160449 h 1142115"/>
                <a:gd name="connsiteX1603" fmla="*/ 319005 w 1307320"/>
                <a:gd name="connsiteY1603" fmla="*/ 166146 h 1142115"/>
                <a:gd name="connsiteX1604" fmla="*/ 319951 w 1307320"/>
                <a:gd name="connsiteY1604" fmla="*/ 162351 h 1142115"/>
                <a:gd name="connsiteX1605" fmla="*/ 321849 w 1307320"/>
                <a:gd name="connsiteY1605" fmla="*/ 157600 h 1142115"/>
                <a:gd name="connsiteX1606" fmla="*/ 322800 w 1307320"/>
                <a:gd name="connsiteY1606" fmla="*/ 154756 h 1142115"/>
                <a:gd name="connsiteX1607" fmla="*/ 324702 w 1307320"/>
                <a:gd name="connsiteY1607" fmla="*/ 150010 h 1142115"/>
                <a:gd name="connsiteX1608" fmla="*/ 325649 w 1307320"/>
                <a:gd name="connsiteY1608" fmla="*/ 148108 h 1142115"/>
                <a:gd name="connsiteX1609" fmla="*/ 326600 w 1307320"/>
                <a:gd name="connsiteY1609" fmla="*/ 145259 h 1142115"/>
                <a:gd name="connsiteX1610" fmla="*/ 326600 w 1307320"/>
                <a:gd name="connsiteY1610" fmla="*/ 143361 h 1142115"/>
                <a:gd name="connsiteX1611" fmla="*/ 327546 w 1307320"/>
                <a:gd name="connsiteY1611" fmla="*/ 141459 h 1142115"/>
                <a:gd name="connsiteX1612" fmla="*/ 330395 w 1307320"/>
                <a:gd name="connsiteY1612" fmla="*/ 131020 h 1142115"/>
                <a:gd name="connsiteX1613" fmla="*/ 330395 w 1307320"/>
                <a:gd name="connsiteY1613" fmla="*/ 123421 h 1142115"/>
                <a:gd name="connsiteX1614" fmla="*/ 328497 w 1307320"/>
                <a:gd name="connsiteY1614" fmla="*/ 115826 h 1142115"/>
                <a:gd name="connsiteX1615" fmla="*/ 326600 w 1307320"/>
                <a:gd name="connsiteY1615" fmla="*/ 108231 h 1142115"/>
                <a:gd name="connsiteX1616" fmla="*/ 325649 w 1307320"/>
                <a:gd name="connsiteY1616" fmla="*/ 103480 h 1142115"/>
                <a:gd name="connsiteX1617" fmla="*/ 324702 w 1307320"/>
                <a:gd name="connsiteY1617" fmla="*/ 97787 h 1142115"/>
                <a:gd name="connsiteX1618" fmla="*/ 327546 w 1307320"/>
                <a:gd name="connsiteY1618" fmla="*/ 84505 h 1142115"/>
                <a:gd name="connsiteX1619" fmla="*/ 325649 w 1307320"/>
                <a:gd name="connsiteY1619" fmla="*/ 79754 h 1142115"/>
                <a:gd name="connsiteX1620" fmla="*/ 323751 w 1307320"/>
                <a:gd name="connsiteY1620" fmla="*/ 75959 h 1142115"/>
                <a:gd name="connsiteX1621" fmla="*/ 321849 w 1307320"/>
                <a:gd name="connsiteY1621" fmla="*/ 69310 h 1142115"/>
                <a:gd name="connsiteX1622" fmla="*/ 318054 w 1307320"/>
                <a:gd name="connsiteY1622" fmla="*/ 63618 h 1142115"/>
                <a:gd name="connsiteX1623" fmla="*/ 315205 w 1307320"/>
                <a:gd name="connsiteY1623" fmla="*/ 60764 h 1142115"/>
                <a:gd name="connsiteX1624" fmla="*/ 310459 w 1307320"/>
                <a:gd name="connsiteY1624" fmla="*/ 56969 h 1142115"/>
                <a:gd name="connsiteX1625" fmla="*/ 307610 w 1307320"/>
                <a:gd name="connsiteY1625" fmla="*/ 54120 h 1142115"/>
                <a:gd name="connsiteX1626" fmla="*/ 308556 w 1307320"/>
                <a:gd name="connsiteY1626" fmla="*/ 53169 h 1142115"/>
                <a:gd name="connsiteX1627" fmla="*/ 303810 w 1307320"/>
                <a:gd name="connsiteY1627" fmla="*/ 43677 h 1142115"/>
                <a:gd name="connsiteX1628" fmla="*/ 302859 w 1307320"/>
                <a:gd name="connsiteY1628" fmla="*/ 42726 h 1142115"/>
                <a:gd name="connsiteX1629" fmla="*/ 300962 w 1307320"/>
                <a:gd name="connsiteY1629" fmla="*/ 41774 h 1142115"/>
                <a:gd name="connsiteX1630" fmla="*/ 300015 w 1307320"/>
                <a:gd name="connsiteY1630" fmla="*/ 38931 h 1142115"/>
                <a:gd name="connsiteX1631" fmla="*/ 301913 w 1307320"/>
                <a:gd name="connsiteY1631" fmla="*/ 37028 h 1142115"/>
                <a:gd name="connsiteX1632" fmla="*/ 305713 w 1307320"/>
                <a:gd name="connsiteY1632" fmla="*/ 34184 h 1142115"/>
                <a:gd name="connsiteX1633" fmla="*/ 328497 w 1307320"/>
                <a:gd name="connsiteY1633" fmla="*/ 10444 h 1142115"/>
                <a:gd name="connsiteX1634" fmla="*/ 327546 w 1307320"/>
                <a:gd name="connsiteY1634" fmla="*/ 9497 h 1142115"/>
                <a:gd name="connsiteX1635" fmla="*/ 326600 w 1307320"/>
                <a:gd name="connsiteY1635" fmla="*/ 8546 h 1142115"/>
                <a:gd name="connsiteX1636" fmla="*/ 325649 w 1307320"/>
                <a:gd name="connsiteY1636" fmla="*/ 8546 h 1142115"/>
                <a:gd name="connsiteX1637" fmla="*/ 324702 w 1307320"/>
                <a:gd name="connsiteY1637" fmla="*/ 5697 h 1142115"/>
                <a:gd name="connsiteX1638" fmla="*/ 324702 w 1307320"/>
                <a:gd name="connsiteY1638" fmla="*/ 0 h 1142115"/>
                <a:gd name="connsiteX1639" fmla="*/ 325649 w 1307320"/>
                <a:gd name="connsiteY1639" fmla="*/ 0 h 1142115"/>
                <a:gd name="connsiteX1640" fmla="*/ 328497 w 1307320"/>
                <a:gd name="connsiteY1640" fmla="*/ 1897 h 1142115"/>
                <a:gd name="connsiteX1641" fmla="*/ 341790 w 1307320"/>
                <a:gd name="connsiteY1641" fmla="*/ 3800 h 1142115"/>
                <a:gd name="connsiteX1642" fmla="*/ 355082 w 1307320"/>
                <a:gd name="connsiteY1642" fmla="*/ 5697 h 1142115"/>
                <a:gd name="connsiteX1643" fmla="*/ 358877 w 1307320"/>
                <a:gd name="connsiteY1643" fmla="*/ 6649 h 1142115"/>
                <a:gd name="connsiteX1644" fmla="*/ 363628 w 1307320"/>
                <a:gd name="connsiteY1644" fmla="*/ 11395 h 1142115"/>
                <a:gd name="connsiteX1645" fmla="*/ 364574 w 1307320"/>
                <a:gd name="connsiteY1645" fmla="*/ 16141 h 1142115"/>
                <a:gd name="connsiteX1646" fmla="*/ 367428 w 1307320"/>
                <a:gd name="connsiteY1646" fmla="*/ 18038 h 1142115"/>
                <a:gd name="connsiteX1647" fmla="*/ 369325 w 1307320"/>
                <a:gd name="connsiteY1647" fmla="*/ 20892 h 1142115"/>
                <a:gd name="connsiteX1648" fmla="*/ 372174 w 1307320"/>
                <a:gd name="connsiteY1648" fmla="*/ 21838 h 1142115"/>
                <a:gd name="connsiteX1649" fmla="*/ 375969 w 1307320"/>
                <a:gd name="connsiteY1649" fmla="*/ 23736 h 1142115"/>
                <a:gd name="connsiteX1650" fmla="*/ 381667 w 1307320"/>
                <a:gd name="connsiteY1650" fmla="*/ 24687 h 1142115"/>
                <a:gd name="connsiteX1651" fmla="*/ 389261 w 1307320"/>
                <a:gd name="connsiteY1651" fmla="*/ 26585 h 1142115"/>
                <a:gd name="connsiteX1652" fmla="*/ 393061 w 1307320"/>
                <a:gd name="connsiteY1652" fmla="*/ 36082 h 1142115"/>
                <a:gd name="connsiteX1653" fmla="*/ 394008 w 1307320"/>
                <a:gd name="connsiteY1653" fmla="*/ 37028 h 1142115"/>
                <a:gd name="connsiteX1654" fmla="*/ 394959 w 1307320"/>
                <a:gd name="connsiteY1654" fmla="*/ 37028 h 1142115"/>
                <a:gd name="connsiteX1655" fmla="*/ 402534 w 1307320"/>
                <a:gd name="connsiteY1655" fmla="*/ 39882 h 1142115"/>
                <a:gd name="connsiteX1656" fmla="*/ 402534 w 1307320"/>
                <a:gd name="connsiteY1656" fmla="*/ 39882 h 1142115"/>
                <a:gd name="connsiteX1657" fmla="*/ 416797 w 1307320"/>
                <a:gd name="connsiteY1657" fmla="*/ 52223 h 1142115"/>
                <a:gd name="connsiteX1658" fmla="*/ 439567 w 1307320"/>
                <a:gd name="connsiteY1658" fmla="*/ 61715 h 1142115"/>
                <a:gd name="connsiteX1659" fmla="*/ 456654 w 1307320"/>
                <a:gd name="connsiteY1659" fmla="*/ 68364 h 1142115"/>
                <a:gd name="connsiteX1660" fmla="*/ 499380 w 1307320"/>
                <a:gd name="connsiteY1660" fmla="*/ 67413 h 1142115"/>
                <a:gd name="connsiteX1661" fmla="*/ 506028 w 1307320"/>
                <a:gd name="connsiteY1661" fmla="*/ 71213 h 1142115"/>
                <a:gd name="connsiteX1662" fmla="*/ 506028 w 1307320"/>
                <a:gd name="connsiteY1662" fmla="*/ 81656 h 1142115"/>
                <a:gd name="connsiteX1663" fmla="*/ 507926 w 1307320"/>
                <a:gd name="connsiteY1663" fmla="*/ 83554 h 1142115"/>
                <a:gd name="connsiteX1664" fmla="*/ 510775 w 1307320"/>
                <a:gd name="connsiteY1664" fmla="*/ 84505 h 1142115"/>
                <a:gd name="connsiteX1665" fmla="*/ 518369 w 1307320"/>
                <a:gd name="connsiteY1665" fmla="*/ 73110 h 1142115"/>
                <a:gd name="connsiteX1666" fmla="*/ 524067 w 1307320"/>
                <a:gd name="connsiteY1666" fmla="*/ 75007 h 1142115"/>
                <a:gd name="connsiteX1667" fmla="*/ 533564 w 1307320"/>
                <a:gd name="connsiteY1667" fmla="*/ 77856 h 1142115"/>
                <a:gd name="connsiteX1668" fmla="*/ 537359 w 1307320"/>
                <a:gd name="connsiteY1668" fmla="*/ 79754 h 1142115"/>
                <a:gd name="connsiteX1669" fmla="*/ 541159 w 1307320"/>
                <a:gd name="connsiteY1669" fmla="*/ 79754 h 1142115"/>
                <a:gd name="connsiteX1670" fmla="*/ 541159 w 1307320"/>
                <a:gd name="connsiteY1670" fmla="*/ 79754 h 1142115"/>
                <a:gd name="connsiteX1671" fmla="*/ 541159 w 1307320"/>
                <a:gd name="connsiteY1671" fmla="*/ 80705 h 1142115"/>
                <a:gd name="connsiteX1672" fmla="*/ 542105 w 1307320"/>
                <a:gd name="connsiteY1672" fmla="*/ 81656 h 1142115"/>
                <a:gd name="connsiteX1673" fmla="*/ 544008 w 1307320"/>
                <a:gd name="connsiteY1673" fmla="*/ 82607 h 1142115"/>
                <a:gd name="connsiteX1674" fmla="*/ 576290 w 1307320"/>
                <a:gd name="connsiteY1674" fmla="*/ 92100 h 1142115"/>
                <a:gd name="connsiteX1675" fmla="*/ 578187 w 1307320"/>
                <a:gd name="connsiteY1675" fmla="*/ 93046 h 1142115"/>
                <a:gd name="connsiteX1676" fmla="*/ 579134 w 1307320"/>
                <a:gd name="connsiteY1676" fmla="*/ 93987 h 1142115"/>
                <a:gd name="connsiteX1677" fmla="*/ 576290 w 1307320"/>
                <a:gd name="connsiteY1677" fmla="*/ 100636 h 1142115"/>
                <a:gd name="connsiteX1678" fmla="*/ 576290 w 1307320"/>
                <a:gd name="connsiteY1678" fmla="*/ 101587 h 1142115"/>
                <a:gd name="connsiteX1679" fmla="*/ 586733 w 1307320"/>
                <a:gd name="connsiteY1679" fmla="*/ 125323 h 1142115"/>
                <a:gd name="connsiteX1680" fmla="*/ 588631 w 1307320"/>
                <a:gd name="connsiteY1680" fmla="*/ 127220 h 1142115"/>
                <a:gd name="connsiteX1681" fmla="*/ 586733 w 1307320"/>
                <a:gd name="connsiteY1681" fmla="*/ 131967 h 1142115"/>
                <a:gd name="connsiteX1682" fmla="*/ 585782 w 1307320"/>
                <a:gd name="connsiteY1682" fmla="*/ 133864 h 1142115"/>
                <a:gd name="connsiteX1683" fmla="*/ 586733 w 1307320"/>
                <a:gd name="connsiteY1683" fmla="*/ 134815 h 1142115"/>
                <a:gd name="connsiteX1684" fmla="*/ 593377 w 1307320"/>
                <a:gd name="connsiteY1684" fmla="*/ 145259 h 1142115"/>
                <a:gd name="connsiteX1685" fmla="*/ 594328 w 1307320"/>
                <a:gd name="connsiteY1685" fmla="*/ 147156 h 1142115"/>
                <a:gd name="connsiteX1686" fmla="*/ 595279 w 1307320"/>
                <a:gd name="connsiteY1686" fmla="*/ 146210 h 1142115"/>
                <a:gd name="connsiteX1687" fmla="*/ 597177 w 1307320"/>
                <a:gd name="connsiteY1687" fmla="*/ 140513 h 1142115"/>
                <a:gd name="connsiteX1688" fmla="*/ 599074 w 1307320"/>
                <a:gd name="connsiteY1688" fmla="*/ 140513 h 1142115"/>
                <a:gd name="connsiteX1689" fmla="*/ 600026 w 1307320"/>
                <a:gd name="connsiteY1689" fmla="*/ 142410 h 1142115"/>
                <a:gd name="connsiteX1690" fmla="*/ 601923 w 1307320"/>
                <a:gd name="connsiteY1690" fmla="*/ 144313 h 1142115"/>
                <a:gd name="connsiteX1691" fmla="*/ 602874 w 1307320"/>
                <a:gd name="connsiteY1691" fmla="*/ 146210 h 1142115"/>
                <a:gd name="connsiteX1692" fmla="*/ 603821 w 1307320"/>
                <a:gd name="connsiteY1692" fmla="*/ 154756 h 1142115"/>
                <a:gd name="connsiteX1693" fmla="*/ 603821 w 1307320"/>
                <a:gd name="connsiteY1693" fmla="*/ 156654 h 1142115"/>
                <a:gd name="connsiteX1694" fmla="*/ 603821 w 1307320"/>
                <a:gd name="connsiteY1694" fmla="*/ 157600 h 1142115"/>
                <a:gd name="connsiteX1695" fmla="*/ 605723 w 1307320"/>
                <a:gd name="connsiteY1695" fmla="*/ 162351 h 1142115"/>
                <a:gd name="connsiteX1696" fmla="*/ 604772 w 1307320"/>
                <a:gd name="connsiteY1696" fmla="*/ 166146 h 1142115"/>
                <a:gd name="connsiteX1697" fmla="*/ 604772 w 1307320"/>
                <a:gd name="connsiteY1697" fmla="*/ 167097 h 1142115"/>
                <a:gd name="connsiteX1698" fmla="*/ 605723 w 1307320"/>
                <a:gd name="connsiteY1698" fmla="*/ 170892 h 1142115"/>
                <a:gd name="connsiteX1699" fmla="*/ 606674 w 1307320"/>
                <a:gd name="connsiteY1699" fmla="*/ 173746 h 1142115"/>
                <a:gd name="connsiteX1700" fmla="*/ 609518 w 1307320"/>
                <a:gd name="connsiteY1700" fmla="*/ 179438 h 1142115"/>
                <a:gd name="connsiteX1701" fmla="*/ 611420 w 1307320"/>
                <a:gd name="connsiteY1701" fmla="*/ 180390 h 1142115"/>
                <a:gd name="connsiteX1702" fmla="*/ 612367 w 1307320"/>
                <a:gd name="connsiteY1702" fmla="*/ 182287 h 1142115"/>
                <a:gd name="connsiteX1703" fmla="*/ 614269 w 1307320"/>
                <a:gd name="connsiteY1703" fmla="*/ 182287 h 1142115"/>
                <a:gd name="connsiteX1704" fmla="*/ 615215 w 1307320"/>
                <a:gd name="connsiteY1704" fmla="*/ 185136 h 1142115"/>
                <a:gd name="connsiteX1705" fmla="*/ 616167 w 1307320"/>
                <a:gd name="connsiteY1705" fmla="*/ 187985 h 1142115"/>
                <a:gd name="connsiteX1706" fmla="*/ 611420 w 1307320"/>
                <a:gd name="connsiteY1706" fmla="*/ 195579 h 1142115"/>
                <a:gd name="connsiteX1707" fmla="*/ 614269 w 1307320"/>
                <a:gd name="connsiteY1707" fmla="*/ 198428 h 1142115"/>
                <a:gd name="connsiteX1708" fmla="*/ 616167 w 1307320"/>
                <a:gd name="connsiteY1708" fmla="*/ 198428 h 1142115"/>
                <a:gd name="connsiteX1709" fmla="*/ 618064 w 1307320"/>
                <a:gd name="connsiteY1709" fmla="*/ 206964 h 1142115"/>
                <a:gd name="connsiteX1710" fmla="*/ 619015 w 1307320"/>
                <a:gd name="connsiteY1710" fmla="*/ 212662 h 1142115"/>
                <a:gd name="connsiteX1711" fmla="*/ 632308 w 1307320"/>
                <a:gd name="connsiteY1711" fmla="*/ 211715 h 1142115"/>
                <a:gd name="connsiteX1712" fmla="*/ 637034 w 1307320"/>
                <a:gd name="connsiteY1712" fmla="*/ 190833 h 1142115"/>
                <a:gd name="connsiteX1713" fmla="*/ 644634 w 1307320"/>
                <a:gd name="connsiteY1713" fmla="*/ 193682 h 1142115"/>
                <a:gd name="connsiteX1714" fmla="*/ 648429 w 1307320"/>
                <a:gd name="connsiteY1714" fmla="*/ 190833 h 1142115"/>
                <a:gd name="connsiteX1715" fmla="*/ 660790 w 1307320"/>
                <a:gd name="connsiteY1715" fmla="*/ 185136 h 1142115"/>
                <a:gd name="connsiteX1716" fmla="*/ 687359 w 1307320"/>
                <a:gd name="connsiteY1716" fmla="*/ 183238 h 1142115"/>
                <a:gd name="connsiteX1717" fmla="*/ 684511 w 1307320"/>
                <a:gd name="connsiteY1717" fmla="*/ 167097 h 1142115"/>
                <a:gd name="connsiteX1718" fmla="*/ 691154 w 1307320"/>
                <a:gd name="connsiteY1718" fmla="*/ 167097 h 1142115"/>
                <a:gd name="connsiteX1719" fmla="*/ 697803 w 1307320"/>
                <a:gd name="connsiteY1719" fmla="*/ 163297 h 1142115"/>
                <a:gd name="connsiteX1720" fmla="*/ 703500 w 1307320"/>
                <a:gd name="connsiteY1720" fmla="*/ 159502 h 1142115"/>
                <a:gd name="connsiteX1721" fmla="*/ 704447 w 1307320"/>
                <a:gd name="connsiteY1721" fmla="*/ 158551 h 1142115"/>
                <a:gd name="connsiteX1722" fmla="*/ 709193 w 1307320"/>
                <a:gd name="connsiteY1722" fmla="*/ 156654 h 1142115"/>
                <a:gd name="connsiteX1723" fmla="*/ 713939 w 1307320"/>
                <a:gd name="connsiteY1723" fmla="*/ 153805 h 1142115"/>
                <a:gd name="connsiteX1724" fmla="*/ 719636 w 1307320"/>
                <a:gd name="connsiteY1724" fmla="*/ 150956 h 1142115"/>
                <a:gd name="connsiteX1725" fmla="*/ 723436 w 1307320"/>
                <a:gd name="connsiteY1725" fmla="*/ 150010 h 1142115"/>
                <a:gd name="connsiteX1726" fmla="*/ 728183 w 1307320"/>
                <a:gd name="connsiteY1726" fmla="*/ 148108 h 1142115"/>
                <a:gd name="connsiteX1727" fmla="*/ 731031 w 1307320"/>
                <a:gd name="connsiteY1727" fmla="*/ 147156 h 1142115"/>
                <a:gd name="connsiteX1728" fmla="*/ 738626 w 1307320"/>
                <a:gd name="connsiteY1728" fmla="*/ 145259 h 1142115"/>
                <a:gd name="connsiteX1729" fmla="*/ 740529 w 1307320"/>
                <a:gd name="connsiteY1729" fmla="*/ 144313 h 1142115"/>
                <a:gd name="connsiteX1730" fmla="*/ 748123 w 1307320"/>
                <a:gd name="connsiteY1730" fmla="*/ 139561 h 1142115"/>
                <a:gd name="connsiteX1731" fmla="*/ 749075 w 1307320"/>
                <a:gd name="connsiteY1731" fmla="*/ 138615 h 1142115"/>
                <a:gd name="connsiteX1732" fmla="*/ 752870 w 1307320"/>
                <a:gd name="connsiteY1732" fmla="*/ 137664 h 1142115"/>
                <a:gd name="connsiteX1733" fmla="*/ 756670 w 1307320"/>
                <a:gd name="connsiteY1733" fmla="*/ 135767 h 1142115"/>
                <a:gd name="connsiteX1734" fmla="*/ 756670 w 1307320"/>
                <a:gd name="connsiteY1734" fmla="*/ 135767 h 1142115"/>
                <a:gd name="connsiteX1735" fmla="*/ 760464 w 1307320"/>
                <a:gd name="connsiteY1735" fmla="*/ 135767 h 1142115"/>
                <a:gd name="connsiteX1736" fmla="*/ 764264 w 1307320"/>
                <a:gd name="connsiteY1736" fmla="*/ 135767 h 1142115"/>
                <a:gd name="connsiteX1737" fmla="*/ 765216 w 1307320"/>
                <a:gd name="connsiteY1737" fmla="*/ 135767 h 1142115"/>
                <a:gd name="connsiteX1738" fmla="*/ 766162 w 1307320"/>
                <a:gd name="connsiteY1738" fmla="*/ 135767 h 1142115"/>
                <a:gd name="connsiteX1739" fmla="*/ 768059 w 1307320"/>
                <a:gd name="connsiteY1739" fmla="*/ 135767 h 1142115"/>
                <a:gd name="connsiteX1740" fmla="*/ 775654 w 1307320"/>
                <a:gd name="connsiteY1740" fmla="*/ 136713 h 1142115"/>
                <a:gd name="connsiteX1741" fmla="*/ 777557 w 1307320"/>
                <a:gd name="connsiteY1741" fmla="*/ 137664 h 1142115"/>
                <a:gd name="connsiteX1742" fmla="*/ 780405 w 1307320"/>
                <a:gd name="connsiteY1742" fmla="*/ 138615 h 1142115"/>
                <a:gd name="connsiteX1743" fmla="*/ 783254 w 1307320"/>
                <a:gd name="connsiteY1743" fmla="*/ 140513 h 1142115"/>
                <a:gd name="connsiteX1744" fmla="*/ 784205 w 1307320"/>
                <a:gd name="connsiteY1744" fmla="*/ 140513 h 1142115"/>
                <a:gd name="connsiteX1745" fmla="*/ 786103 w 1307320"/>
                <a:gd name="connsiteY1745" fmla="*/ 141459 h 1142115"/>
                <a:gd name="connsiteX1746" fmla="*/ 787049 w 1307320"/>
                <a:gd name="connsiteY1746" fmla="*/ 142410 h 1142115"/>
                <a:gd name="connsiteX1747" fmla="*/ 790849 w 1307320"/>
                <a:gd name="connsiteY1747" fmla="*/ 141459 h 1142115"/>
                <a:gd name="connsiteX1748" fmla="*/ 791800 w 1307320"/>
                <a:gd name="connsiteY1748" fmla="*/ 139561 h 1142115"/>
                <a:gd name="connsiteX1749" fmla="*/ 793698 w 1307320"/>
                <a:gd name="connsiteY1749" fmla="*/ 138615 h 1142115"/>
                <a:gd name="connsiteX1750" fmla="*/ 795595 w 1307320"/>
                <a:gd name="connsiteY1750" fmla="*/ 138615 h 1142115"/>
                <a:gd name="connsiteX1751" fmla="*/ 797498 w 1307320"/>
                <a:gd name="connsiteY1751" fmla="*/ 138615 h 1142115"/>
                <a:gd name="connsiteX1752" fmla="*/ 800341 w 1307320"/>
                <a:gd name="connsiteY1752" fmla="*/ 137664 h 1142115"/>
                <a:gd name="connsiteX1753" fmla="*/ 805092 w 1307320"/>
                <a:gd name="connsiteY1753" fmla="*/ 135767 h 1142115"/>
                <a:gd name="connsiteX1754" fmla="*/ 808887 w 1307320"/>
                <a:gd name="connsiteY1754" fmla="*/ 132918 h 1142115"/>
                <a:gd name="connsiteX1755" fmla="*/ 809839 w 1307320"/>
                <a:gd name="connsiteY1755" fmla="*/ 132918 h 1142115"/>
                <a:gd name="connsiteX1756" fmla="*/ 812687 w 1307320"/>
                <a:gd name="connsiteY1756" fmla="*/ 131020 h 1142115"/>
                <a:gd name="connsiteX1757" fmla="*/ 820282 w 1307320"/>
                <a:gd name="connsiteY1757" fmla="*/ 130069 h 1142115"/>
                <a:gd name="connsiteX1758" fmla="*/ 824077 w 1307320"/>
                <a:gd name="connsiteY1758" fmla="*/ 131967 h 1142115"/>
                <a:gd name="connsiteX1759" fmla="*/ 825028 w 1307320"/>
                <a:gd name="connsiteY1759" fmla="*/ 131020 h 1142115"/>
                <a:gd name="connsiteX1760" fmla="*/ 826931 w 1307320"/>
                <a:gd name="connsiteY1760" fmla="*/ 129118 h 1142115"/>
                <a:gd name="connsiteX1761" fmla="*/ 829775 w 1307320"/>
                <a:gd name="connsiteY1761" fmla="*/ 126269 h 1142115"/>
                <a:gd name="connsiteX1762" fmla="*/ 830726 w 1307320"/>
                <a:gd name="connsiteY1762" fmla="*/ 126269 h 1142115"/>
                <a:gd name="connsiteX1763" fmla="*/ 832628 w 1307320"/>
                <a:gd name="connsiteY1763" fmla="*/ 124372 h 1142115"/>
                <a:gd name="connsiteX1764" fmla="*/ 833575 w 1307320"/>
                <a:gd name="connsiteY1764" fmla="*/ 123421 h 1142115"/>
                <a:gd name="connsiteX1765" fmla="*/ 834526 w 1307320"/>
                <a:gd name="connsiteY1765" fmla="*/ 122469 h 1142115"/>
                <a:gd name="connsiteX1766" fmla="*/ 837374 w 1307320"/>
                <a:gd name="connsiteY1766" fmla="*/ 123421 h 1142115"/>
                <a:gd name="connsiteX1767" fmla="*/ 838321 w 1307320"/>
                <a:gd name="connsiteY1767" fmla="*/ 125323 h 1142115"/>
                <a:gd name="connsiteX1768" fmla="*/ 840223 w 1307320"/>
                <a:gd name="connsiteY1768" fmla="*/ 127220 h 1142115"/>
                <a:gd name="connsiteX1769" fmla="*/ 842121 w 1307320"/>
                <a:gd name="connsiteY1769" fmla="*/ 128167 h 1142115"/>
                <a:gd name="connsiteX1770" fmla="*/ 843067 w 1307320"/>
                <a:gd name="connsiteY1770" fmla="*/ 130069 h 1142115"/>
                <a:gd name="connsiteX1771" fmla="*/ 844969 w 1307320"/>
                <a:gd name="connsiteY1771" fmla="*/ 131020 h 1142115"/>
                <a:gd name="connsiteX1772" fmla="*/ 846867 w 1307320"/>
                <a:gd name="connsiteY1772" fmla="*/ 126269 h 1142115"/>
                <a:gd name="connsiteX1773" fmla="*/ 848764 w 1307320"/>
                <a:gd name="connsiteY1773" fmla="*/ 120572 h 1142115"/>
                <a:gd name="connsiteX1774" fmla="*/ 848764 w 1307320"/>
                <a:gd name="connsiteY1774" fmla="*/ 119626 h 1142115"/>
                <a:gd name="connsiteX1775" fmla="*/ 848764 w 1307320"/>
                <a:gd name="connsiteY1775" fmla="*/ 116777 h 1142115"/>
                <a:gd name="connsiteX1776" fmla="*/ 847818 w 1307320"/>
                <a:gd name="connsiteY1776" fmla="*/ 114874 h 1142115"/>
                <a:gd name="connsiteX1777" fmla="*/ 846867 w 1307320"/>
                <a:gd name="connsiteY1777" fmla="*/ 113928 h 1142115"/>
                <a:gd name="connsiteX1778" fmla="*/ 844969 w 1307320"/>
                <a:gd name="connsiteY1778" fmla="*/ 114874 h 1142115"/>
                <a:gd name="connsiteX1779" fmla="*/ 843067 w 1307320"/>
                <a:gd name="connsiteY1779" fmla="*/ 113928 h 1142115"/>
                <a:gd name="connsiteX1780" fmla="*/ 846867 w 1307320"/>
                <a:gd name="connsiteY1780" fmla="*/ 107280 h 1142115"/>
                <a:gd name="connsiteX1781" fmla="*/ 849715 w 1307320"/>
                <a:gd name="connsiteY1781" fmla="*/ 104431 h 1142115"/>
                <a:gd name="connsiteX1782" fmla="*/ 849715 w 1307320"/>
                <a:gd name="connsiteY1782" fmla="*/ 102533 h 1142115"/>
                <a:gd name="connsiteX1783" fmla="*/ 850667 w 1307320"/>
                <a:gd name="connsiteY1783" fmla="*/ 102533 h 1142115"/>
                <a:gd name="connsiteX1784" fmla="*/ 852564 w 1307320"/>
                <a:gd name="connsiteY1784" fmla="*/ 101587 h 1142115"/>
                <a:gd name="connsiteX1785" fmla="*/ 853515 w 1307320"/>
                <a:gd name="connsiteY1785" fmla="*/ 100636 h 1142115"/>
                <a:gd name="connsiteX1786" fmla="*/ 854462 w 1307320"/>
                <a:gd name="connsiteY1786" fmla="*/ 98733 h 1142115"/>
                <a:gd name="connsiteX1787" fmla="*/ 855413 w 1307320"/>
                <a:gd name="connsiteY1787" fmla="*/ 98733 h 1142115"/>
                <a:gd name="connsiteX1788" fmla="*/ 862057 w 1307320"/>
                <a:gd name="connsiteY1788" fmla="*/ 98733 h 1142115"/>
                <a:gd name="connsiteX1789" fmla="*/ 865857 w 1307320"/>
                <a:gd name="connsiteY1789" fmla="*/ 100636 h 1142115"/>
                <a:gd name="connsiteX1790" fmla="*/ 867754 w 1307320"/>
                <a:gd name="connsiteY1790" fmla="*/ 101587 h 1142115"/>
                <a:gd name="connsiteX1791" fmla="*/ 870603 w 1307320"/>
                <a:gd name="connsiteY1791" fmla="*/ 103480 h 1142115"/>
                <a:gd name="connsiteX1792" fmla="*/ 871554 w 1307320"/>
                <a:gd name="connsiteY1792" fmla="*/ 103480 h 1142115"/>
                <a:gd name="connsiteX1793" fmla="*/ 875334 w 1307320"/>
                <a:gd name="connsiteY1793" fmla="*/ 102533 h 1142115"/>
                <a:gd name="connsiteX1794" fmla="*/ 876300 w 1307320"/>
                <a:gd name="connsiteY1794" fmla="*/ 101587 h 1142115"/>
                <a:gd name="connsiteX1795" fmla="*/ 879129 w 1307320"/>
                <a:gd name="connsiteY1795" fmla="*/ 99685 h 1142115"/>
                <a:gd name="connsiteX1796" fmla="*/ 880100 w 1307320"/>
                <a:gd name="connsiteY1796" fmla="*/ 99685 h 1142115"/>
                <a:gd name="connsiteX1797" fmla="*/ 881997 w 1307320"/>
                <a:gd name="connsiteY1797" fmla="*/ 97787 h 1142115"/>
                <a:gd name="connsiteX1798" fmla="*/ 883895 w 1307320"/>
                <a:gd name="connsiteY1798" fmla="*/ 96836 h 1142115"/>
                <a:gd name="connsiteX1799" fmla="*/ 885792 w 1307320"/>
                <a:gd name="connsiteY1799" fmla="*/ 97787 h 1142115"/>
                <a:gd name="connsiteX1800" fmla="*/ 887695 w 1307320"/>
                <a:gd name="connsiteY1800" fmla="*/ 98733 h 1142115"/>
                <a:gd name="connsiteX1801" fmla="*/ 892421 w 1307320"/>
                <a:gd name="connsiteY1801" fmla="*/ 100636 h 1142115"/>
                <a:gd name="connsiteX1802" fmla="*/ 894324 w 1307320"/>
                <a:gd name="connsiteY1802" fmla="*/ 101587 h 1142115"/>
                <a:gd name="connsiteX1803" fmla="*/ 898119 w 1307320"/>
                <a:gd name="connsiteY1803" fmla="*/ 102533 h 1142115"/>
                <a:gd name="connsiteX1804" fmla="*/ 898119 w 1307320"/>
                <a:gd name="connsiteY1804" fmla="*/ 103480 h 1142115"/>
                <a:gd name="connsiteX1805" fmla="*/ 900021 w 1307320"/>
                <a:gd name="connsiteY1805" fmla="*/ 106333 h 1142115"/>
                <a:gd name="connsiteX1806" fmla="*/ 906665 w 1307320"/>
                <a:gd name="connsiteY1806" fmla="*/ 106333 h 1142115"/>
                <a:gd name="connsiteX1807" fmla="*/ 908562 w 1307320"/>
                <a:gd name="connsiteY1807" fmla="*/ 106333 h 1142115"/>
                <a:gd name="connsiteX1808" fmla="*/ 911411 w 1307320"/>
                <a:gd name="connsiteY1808" fmla="*/ 108231 h 1142115"/>
                <a:gd name="connsiteX1809" fmla="*/ 914260 w 1307320"/>
                <a:gd name="connsiteY1809" fmla="*/ 112977 h 1142115"/>
                <a:gd name="connsiteX1810" fmla="*/ 915211 w 1307320"/>
                <a:gd name="connsiteY1810" fmla="*/ 112026 h 1142115"/>
                <a:gd name="connsiteX1811" fmla="*/ 917108 w 1307320"/>
                <a:gd name="connsiteY1811" fmla="*/ 112977 h 1142115"/>
                <a:gd name="connsiteX1812" fmla="*/ 920908 w 1307320"/>
                <a:gd name="connsiteY1812" fmla="*/ 114874 h 1142115"/>
                <a:gd name="connsiteX1813" fmla="*/ 921855 w 1307320"/>
                <a:gd name="connsiteY1813" fmla="*/ 116777 h 1142115"/>
                <a:gd name="connsiteX1814" fmla="*/ 934201 w 1307320"/>
                <a:gd name="connsiteY1814" fmla="*/ 119626 h 1142115"/>
                <a:gd name="connsiteX1815" fmla="*/ 936098 w 1307320"/>
                <a:gd name="connsiteY1815" fmla="*/ 123421 h 1142115"/>
                <a:gd name="connsiteX1816" fmla="*/ 936098 w 1307320"/>
                <a:gd name="connsiteY1816" fmla="*/ 126269 h 1142115"/>
                <a:gd name="connsiteX1817" fmla="*/ 936098 w 1307320"/>
                <a:gd name="connsiteY1817" fmla="*/ 127220 h 1142115"/>
                <a:gd name="connsiteX1818" fmla="*/ 938000 w 1307320"/>
                <a:gd name="connsiteY1818" fmla="*/ 130069 h 1142115"/>
                <a:gd name="connsiteX1819" fmla="*/ 938000 w 1307320"/>
                <a:gd name="connsiteY1819" fmla="*/ 131020 h 1142115"/>
                <a:gd name="connsiteX1820" fmla="*/ 939898 w 1307320"/>
                <a:gd name="connsiteY1820" fmla="*/ 131020 h 1142115"/>
                <a:gd name="connsiteX1821" fmla="*/ 940844 w 1307320"/>
                <a:gd name="connsiteY1821" fmla="*/ 131967 h 1142115"/>
                <a:gd name="connsiteX1822" fmla="*/ 940844 w 1307320"/>
                <a:gd name="connsiteY1822" fmla="*/ 133864 h 1142115"/>
                <a:gd name="connsiteX1823" fmla="*/ 939898 w 1307320"/>
                <a:gd name="connsiteY1823" fmla="*/ 136713 h 1142115"/>
                <a:gd name="connsiteX1824" fmla="*/ 939898 w 1307320"/>
                <a:gd name="connsiteY1824" fmla="*/ 140513 h 1142115"/>
                <a:gd name="connsiteX1825" fmla="*/ 944644 w 1307320"/>
                <a:gd name="connsiteY1825" fmla="*/ 140513 h 1142115"/>
                <a:gd name="connsiteX1826" fmla="*/ 945590 w 1307320"/>
                <a:gd name="connsiteY1826" fmla="*/ 141459 h 1142115"/>
                <a:gd name="connsiteX1827" fmla="*/ 949390 w 1307320"/>
                <a:gd name="connsiteY1827" fmla="*/ 142410 h 1142115"/>
                <a:gd name="connsiteX1828" fmla="*/ 954137 w 1307320"/>
                <a:gd name="connsiteY1828" fmla="*/ 145259 h 1142115"/>
                <a:gd name="connsiteX1829" fmla="*/ 958883 w 1307320"/>
                <a:gd name="connsiteY1829" fmla="*/ 147156 h 1142115"/>
                <a:gd name="connsiteX1830" fmla="*/ 960785 w 1307320"/>
                <a:gd name="connsiteY1830" fmla="*/ 147156 h 1142115"/>
                <a:gd name="connsiteX1831" fmla="*/ 961736 w 1307320"/>
                <a:gd name="connsiteY1831" fmla="*/ 148108 h 1142115"/>
                <a:gd name="connsiteX1832" fmla="*/ 970277 w 1307320"/>
                <a:gd name="connsiteY1832" fmla="*/ 153805 h 1142115"/>
                <a:gd name="connsiteX1833" fmla="*/ 971229 w 1307320"/>
                <a:gd name="connsiteY1833" fmla="*/ 152854 h 1142115"/>
                <a:gd name="connsiteX1834" fmla="*/ 972175 w 1307320"/>
                <a:gd name="connsiteY1834" fmla="*/ 150010 h 1142115"/>
                <a:gd name="connsiteX1835" fmla="*/ 975975 w 1307320"/>
                <a:gd name="connsiteY1835" fmla="*/ 149059 h 1142115"/>
                <a:gd name="connsiteX1836" fmla="*/ 975975 w 1307320"/>
                <a:gd name="connsiteY1836" fmla="*/ 149059 h 1142115"/>
                <a:gd name="connsiteX1837" fmla="*/ 976926 w 1307320"/>
                <a:gd name="connsiteY1837" fmla="*/ 150956 h 1142115"/>
                <a:gd name="connsiteX1838" fmla="*/ 978824 w 1307320"/>
                <a:gd name="connsiteY1838" fmla="*/ 152854 h 1142115"/>
                <a:gd name="connsiteX1839" fmla="*/ 978824 w 1307320"/>
                <a:gd name="connsiteY1839" fmla="*/ 153805 h 1142115"/>
                <a:gd name="connsiteX1840" fmla="*/ 980726 w 1307320"/>
                <a:gd name="connsiteY1840" fmla="*/ 155702 h 1142115"/>
                <a:gd name="connsiteX1841" fmla="*/ 982624 w 1307320"/>
                <a:gd name="connsiteY1841" fmla="*/ 156654 h 1142115"/>
                <a:gd name="connsiteX1842" fmla="*/ 985472 w 1307320"/>
                <a:gd name="connsiteY1842" fmla="*/ 156654 h 1142115"/>
                <a:gd name="connsiteX1843" fmla="*/ 986418 w 1307320"/>
                <a:gd name="connsiteY1843" fmla="*/ 156654 h 1142115"/>
                <a:gd name="connsiteX1844" fmla="*/ 993067 w 1307320"/>
                <a:gd name="connsiteY1844" fmla="*/ 159502 h 1142115"/>
                <a:gd name="connsiteX1845" fmla="*/ 993067 w 1307320"/>
                <a:gd name="connsiteY1845" fmla="*/ 161400 h 1142115"/>
                <a:gd name="connsiteX1846" fmla="*/ 994018 w 1307320"/>
                <a:gd name="connsiteY1846" fmla="*/ 163297 h 1142115"/>
                <a:gd name="connsiteX1847" fmla="*/ 995911 w 1307320"/>
                <a:gd name="connsiteY1847" fmla="*/ 164249 h 1142115"/>
                <a:gd name="connsiteX1848" fmla="*/ 996862 w 1307320"/>
                <a:gd name="connsiteY1848" fmla="*/ 166146 h 1142115"/>
                <a:gd name="connsiteX1849" fmla="*/ 997813 w 1307320"/>
                <a:gd name="connsiteY1849" fmla="*/ 171844 h 1142115"/>
                <a:gd name="connsiteX1850" fmla="*/ 1001608 w 1307320"/>
                <a:gd name="connsiteY1850" fmla="*/ 175643 h 1142115"/>
                <a:gd name="connsiteX1851" fmla="*/ 1005408 w 1307320"/>
                <a:gd name="connsiteY1851" fmla="*/ 178492 h 1142115"/>
                <a:gd name="connsiteX1852" fmla="*/ 1007306 w 1307320"/>
                <a:gd name="connsiteY1852" fmla="*/ 180390 h 1142115"/>
                <a:gd name="connsiteX1853" fmla="*/ 1014901 w 1307320"/>
                <a:gd name="connsiteY1853" fmla="*/ 183238 h 1142115"/>
                <a:gd name="connsiteX1854" fmla="*/ 1015852 w 1307320"/>
                <a:gd name="connsiteY1854" fmla="*/ 184185 h 1142115"/>
                <a:gd name="connsiteX1855" fmla="*/ 1018700 w 1307320"/>
                <a:gd name="connsiteY1855" fmla="*/ 187038 h 1142115"/>
                <a:gd name="connsiteX1856" fmla="*/ 1022500 w 1307320"/>
                <a:gd name="connsiteY1856" fmla="*/ 188936 h 1142115"/>
                <a:gd name="connsiteX1857" fmla="*/ 1023452 w 1307320"/>
                <a:gd name="connsiteY1857" fmla="*/ 191784 h 1142115"/>
                <a:gd name="connsiteX1858" fmla="*/ 1024398 w 1307320"/>
                <a:gd name="connsiteY1858" fmla="*/ 199379 h 1142115"/>
                <a:gd name="connsiteX1859" fmla="*/ 1024398 w 1307320"/>
                <a:gd name="connsiteY1859" fmla="*/ 206018 h 1142115"/>
                <a:gd name="connsiteX1860" fmla="*/ 1023452 w 1307320"/>
                <a:gd name="connsiteY1860" fmla="*/ 206964 h 1142115"/>
                <a:gd name="connsiteX1861" fmla="*/ 1022500 w 1307320"/>
                <a:gd name="connsiteY1861" fmla="*/ 207915 h 1142115"/>
                <a:gd name="connsiteX1862" fmla="*/ 1025349 w 1307320"/>
                <a:gd name="connsiteY1862" fmla="*/ 216462 h 1142115"/>
                <a:gd name="connsiteX1863" fmla="*/ 1028198 w 1307320"/>
                <a:gd name="connsiteY1863" fmla="*/ 216462 h 1142115"/>
                <a:gd name="connsiteX1864" fmla="*/ 1031046 w 1307320"/>
                <a:gd name="connsiteY1864" fmla="*/ 215510 h 1142115"/>
                <a:gd name="connsiteX1865" fmla="*/ 1033895 w 1307320"/>
                <a:gd name="connsiteY1865" fmla="*/ 216462 h 1142115"/>
                <a:gd name="connsiteX1866" fmla="*/ 1038641 w 1307320"/>
                <a:gd name="connsiteY1866" fmla="*/ 216462 h 1142115"/>
                <a:gd name="connsiteX1867" fmla="*/ 1040539 w 1307320"/>
                <a:gd name="connsiteY1867" fmla="*/ 216462 h 1142115"/>
                <a:gd name="connsiteX1868" fmla="*/ 1042441 w 1307320"/>
                <a:gd name="connsiteY1868" fmla="*/ 217408 h 1142115"/>
                <a:gd name="connsiteX1869" fmla="*/ 1046236 w 1307320"/>
                <a:gd name="connsiteY1869" fmla="*/ 224057 h 1142115"/>
                <a:gd name="connsiteX1870" fmla="*/ 1046236 w 1307320"/>
                <a:gd name="connsiteY1870" fmla="*/ 225008 h 1142115"/>
                <a:gd name="connsiteX1871" fmla="*/ 1046236 w 1307320"/>
                <a:gd name="connsiteY1871" fmla="*/ 227851 h 1142115"/>
                <a:gd name="connsiteX1872" fmla="*/ 1046236 w 1307320"/>
                <a:gd name="connsiteY1872" fmla="*/ 230700 h 1142115"/>
                <a:gd name="connsiteX1873" fmla="*/ 1044339 w 1307320"/>
                <a:gd name="connsiteY1873" fmla="*/ 237349 h 1142115"/>
                <a:gd name="connsiteX1874" fmla="*/ 1045285 w 1307320"/>
                <a:gd name="connsiteY1874" fmla="*/ 238295 h 1142115"/>
                <a:gd name="connsiteX1875" fmla="*/ 1045285 w 1307320"/>
                <a:gd name="connsiteY1875" fmla="*/ 241149 h 1142115"/>
                <a:gd name="connsiteX1876" fmla="*/ 1044339 w 1307320"/>
                <a:gd name="connsiteY1876" fmla="*/ 243992 h 1142115"/>
                <a:gd name="connsiteX1877" fmla="*/ 1046236 w 1307320"/>
                <a:gd name="connsiteY1877" fmla="*/ 245895 h 1142115"/>
                <a:gd name="connsiteX1878" fmla="*/ 1047187 w 1307320"/>
                <a:gd name="connsiteY1878" fmla="*/ 245895 h 1142115"/>
                <a:gd name="connsiteX1879" fmla="*/ 1050982 w 1307320"/>
                <a:gd name="connsiteY1879" fmla="*/ 245895 h 1142115"/>
                <a:gd name="connsiteX1880" fmla="*/ 1053831 w 1307320"/>
                <a:gd name="connsiteY1880" fmla="*/ 246841 h 1142115"/>
                <a:gd name="connsiteX1881" fmla="*/ 1059529 w 1307320"/>
                <a:gd name="connsiteY1881" fmla="*/ 245895 h 1142115"/>
                <a:gd name="connsiteX1882" fmla="*/ 1062377 w 1307320"/>
                <a:gd name="connsiteY1882" fmla="*/ 246841 h 1142115"/>
                <a:gd name="connsiteX1883" fmla="*/ 1064275 w 1307320"/>
                <a:gd name="connsiteY1883" fmla="*/ 248744 h 1142115"/>
                <a:gd name="connsiteX1884" fmla="*/ 1064275 w 1307320"/>
                <a:gd name="connsiteY1884" fmla="*/ 250641 h 1142115"/>
                <a:gd name="connsiteX1885" fmla="*/ 1064275 w 1307320"/>
                <a:gd name="connsiteY1885" fmla="*/ 252539 h 1142115"/>
                <a:gd name="connsiteX1886" fmla="*/ 1082313 w 1307320"/>
                <a:gd name="connsiteY1886" fmla="*/ 262036 h 1142115"/>
                <a:gd name="connsiteX1887" fmla="*/ 1085167 w 1307320"/>
                <a:gd name="connsiteY1887" fmla="*/ 262982 h 1142115"/>
                <a:gd name="connsiteX1888" fmla="*/ 1088011 w 1307320"/>
                <a:gd name="connsiteY1888" fmla="*/ 265831 h 1142115"/>
                <a:gd name="connsiteX1889" fmla="*/ 1090864 w 1307320"/>
                <a:gd name="connsiteY1889" fmla="*/ 268680 h 1142115"/>
                <a:gd name="connsiteX1890" fmla="*/ 1092762 w 1307320"/>
                <a:gd name="connsiteY1890" fmla="*/ 269631 h 1142115"/>
                <a:gd name="connsiteX1891" fmla="*/ 1093708 w 1307320"/>
                <a:gd name="connsiteY1891" fmla="*/ 270577 h 1142115"/>
                <a:gd name="connsiteX1892" fmla="*/ 1098454 w 1307320"/>
                <a:gd name="connsiteY1892" fmla="*/ 277226 h 1142115"/>
                <a:gd name="connsiteX1893" fmla="*/ 1097508 w 1307320"/>
                <a:gd name="connsiteY1893" fmla="*/ 292415 h 1142115"/>
                <a:gd name="connsiteX1894" fmla="*/ 1096557 w 1307320"/>
                <a:gd name="connsiteY1894" fmla="*/ 294313 h 1142115"/>
                <a:gd name="connsiteX1895" fmla="*/ 1101303 w 1307320"/>
                <a:gd name="connsiteY1895" fmla="*/ 299064 h 1142115"/>
                <a:gd name="connsiteX1896" fmla="*/ 1109849 w 1307320"/>
                <a:gd name="connsiteY1896" fmla="*/ 305708 h 1142115"/>
                <a:gd name="connsiteX1897" fmla="*/ 1112698 w 1307320"/>
                <a:gd name="connsiteY1897" fmla="*/ 309508 h 1142115"/>
                <a:gd name="connsiteX1898" fmla="*/ 1114600 w 1307320"/>
                <a:gd name="connsiteY1898" fmla="*/ 312356 h 1142115"/>
                <a:gd name="connsiteX1899" fmla="*/ 1117429 w 1307320"/>
                <a:gd name="connsiteY1899" fmla="*/ 321854 h 1142115"/>
                <a:gd name="connsiteX1900" fmla="*/ 1110800 w 1307320"/>
                <a:gd name="connsiteY1900" fmla="*/ 322800 h 1142115"/>
                <a:gd name="connsiteX1901" fmla="*/ 1108903 w 1307320"/>
                <a:gd name="connsiteY1901" fmla="*/ 327546 h 1142115"/>
                <a:gd name="connsiteX1902" fmla="*/ 1107000 w 1307320"/>
                <a:gd name="connsiteY1902" fmla="*/ 328497 h 1142115"/>
                <a:gd name="connsiteX1903" fmla="*/ 1105103 w 1307320"/>
                <a:gd name="connsiteY1903" fmla="*/ 332287 h 1142115"/>
                <a:gd name="connsiteX1904" fmla="*/ 1102254 w 1307320"/>
                <a:gd name="connsiteY1904" fmla="*/ 334185 h 1142115"/>
                <a:gd name="connsiteX1905" fmla="*/ 1080416 w 1307320"/>
                <a:gd name="connsiteY1905" fmla="*/ 320902 h 1142115"/>
                <a:gd name="connsiteX1906" fmla="*/ 1074718 w 1307320"/>
                <a:gd name="connsiteY1906" fmla="*/ 318054 h 1142115"/>
                <a:gd name="connsiteX1907" fmla="*/ 1045285 w 1307320"/>
                <a:gd name="connsiteY1907" fmla="*/ 330395 h 1142115"/>
                <a:gd name="connsiteX1908" fmla="*/ 1045285 w 1307320"/>
                <a:gd name="connsiteY1908" fmla="*/ 331346 h 1142115"/>
                <a:gd name="connsiteX1909" fmla="*/ 1044339 w 1307320"/>
                <a:gd name="connsiteY1909" fmla="*/ 332287 h 1142115"/>
                <a:gd name="connsiteX1910" fmla="*/ 1047187 w 1307320"/>
                <a:gd name="connsiteY1910" fmla="*/ 336082 h 1142115"/>
                <a:gd name="connsiteX1911" fmla="*/ 1048134 w 1307320"/>
                <a:gd name="connsiteY1911" fmla="*/ 342726 h 1142115"/>
                <a:gd name="connsiteX1912" fmla="*/ 1050031 w 1307320"/>
                <a:gd name="connsiteY1912" fmla="*/ 346526 h 1142115"/>
                <a:gd name="connsiteX1913" fmla="*/ 1050031 w 1307320"/>
                <a:gd name="connsiteY1913" fmla="*/ 347477 h 1142115"/>
                <a:gd name="connsiteX1914" fmla="*/ 1050031 w 1307320"/>
                <a:gd name="connsiteY1914" fmla="*/ 349375 h 1142115"/>
                <a:gd name="connsiteX1915" fmla="*/ 1049085 w 1307320"/>
                <a:gd name="connsiteY1915" fmla="*/ 351277 h 1142115"/>
                <a:gd name="connsiteX1916" fmla="*/ 1043388 w 1307320"/>
                <a:gd name="connsiteY1916" fmla="*/ 351277 h 1142115"/>
                <a:gd name="connsiteX1917" fmla="*/ 1042441 w 1307320"/>
                <a:gd name="connsiteY1917" fmla="*/ 350326 h 1142115"/>
                <a:gd name="connsiteX1918" fmla="*/ 1041490 w 1307320"/>
                <a:gd name="connsiteY1918" fmla="*/ 348423 h 1142115"/>
                <a:gd name="connsiteX1919" fmla="*/ 1039588 w 1307320"/>
                <a:gd name="connsiteY1919" fmla="*/ 348423 h 1142115"/>
                <a:gd name="connsiteX1920" fmla="*/ 1036744 w 1307320"/>
                <a:gd name="connsiteY1920" fmla="*/ 349375 h 1142115"/>
                <a:gd name="connsiteX1921" fmla="*/ 1033895 w 1307320"/>
                <a:gd name="connsiteY1921" fmla="*/ 353174 h 1142115"/>
                <a:gd name="connsiteX1922" fmla="*/ 1032944 w 1307320"/>
                <a:gd name="connsiteY1922" fmla="*/ 354121 h 1142115"/>
                <a:gd name="connsiteX1923" fmla="*/ 1031993 w 1307320"/>
                <a:gd name="connsiteY1923" fmla="*/ 356023 h 1142115"/>
                <a:gd name="connsiteX1924" fmla="*/ 1031046 w 1307320"/>
                <a:gd name="connsiteY1924" fmla="*/ 356969 h 1142115"/>
                <a:gd name="connsiteX1925" fmla="*/ 1030095 w 1307320"/>
                <a:gd name="connsiteY1925" fmla="*/ 356969 h 1142115"/>
                <a:gd name="connsiteX1926" fmla="*/ 1028198 w 1307320"/>
                <a:gd name="connsiteY1926" fmla="*/ 357921 h 1142115"/>
                <a:gd name="connsiteX1927" fmla="*/ 1024398 w 1307320"/>
                <a:gd name="connsiteY1927" fmla="*/ 358872 h 1142115"/>
                <a:gd name="connsiteX1928" fmla="*/ 1021549 w 1307320"/>
                <a:gd name="connsiteY1928" fmla="*/ 373111 h 1142115"/>
                <a:gd name="connsiteX1929" fmla="*/ 1022500 w 1307320"/>
                <a:gd name="connsiteY1929" fmla="*/ 376910 h 1142115"/>
                <a:gd name="connsiteX1930" fmla="*/ 1020598 w 1307320"/>
                <a:gd name="connsiteY1930" fmla="*/ 379759 h 1142115"/>
                <a:gd name="connsiteX1931" fmla="*/ 1019652 w 1307320"/>
                <a:gd name="connsiteY1931" fmla="*/ 380705 h 1142115"/>
                <a:gd name="connsiteX1932" fmla="*/ 1018700 w 1307320"/>
                <a:gd name="connsiteY1932" fmla="*/ 381656 h 1142115"/>
                <a:gd name="connsiteX1933" fmla="*/ 1013954 w 1307320"/>
                <a:gd name="connsiteY1933" fmla="*/ 384505 h 1142115"/>
                <a:gd name="connsiteX1934" fmla="*/ 1009223 w 1307320"/>
                <a:gd name="connsiteY1934" fmla="*/ 378912 h 1142115"/>
                <a:gd name="connsiteX1935" fmla="*/ 996183 w 1307320"/>
                <a:gd name="connsiteY1935" fmla="*/ 379303 h 1142115"/>
                <a:gd name="connsiteX1936" fmla="*/ 980875 w 1307320"/>
                <a:gd name="connsiteY1936" fmla="*/ 379769 h 1142115"/>
                <a:gd name="connsiteX1937" fmla="*/ 963282 w 1307320"/>
                <a:gd name="connsiteY1937" fmla="*/ 368736 h 1142115"/>
                <a:gd name="connsiteX1938" fmla="*/ 957718 w 1307320"/>
                <a:gd name="connsiteY1938" fmla="*/ 365243 h 1142115"/>
                <a:gd name="connsiteX1939" fmla="*/ 957718 w 1307320"/>
                <a:gd name="connsiteY1939" fmla="*/ 365243 h 1142115"/>
                <a:gd name="connsiteX1940" fmla="*/ 936514 w 1307320"/>
                <a:gd name="connsiteY1940" fmla="*/ 351946 h 1142115"/>
                <a:gd name="connsiteX1941" fmla="*/ 923361 w 1307320"/>
                <a:gd name="connsiteY1941" fmla="*/ 343697 h 1142115"/>
                <a:gd name="connsiteX1942" fmla="*/ 900338 w 1307320"/>
                <a:gd name="connsiteY1942" fmla="*/ 345015 h 1142115"/>
                <a:gd name="connsiteX1943" fmla="*/ 893397 w 1307320"/>
                <a:gd name="connsiteY1943" fmla="*/ 345416 h 1142115"/>
                <a:gd name="connsiteX1944" fmla="*/ 888270 w 1307320"/>
                <a:gd name="connsiteY1944" fmla="*/ 355508 h 1142115"/>
                <a:gd name="connsiteX1945" fmla="*/ 882057 w 1307320"/>
                <a:gd name="connsiteY1945" fmla="*/ 367745 h 1142115"/>
                <a:gd name="connsiteX1946" fmla="*/ 899065 w 1307320"/>
                <a:gd name="connsiteY1946" fmla="*/ 384926 h 1142115"/>
                <a:gd name="connsiteX1947" fmla="*/ 900115 w 1307320"/>
                <a:gd name="connsiteY1947" fmla="*/ 394483 h 1142115"/>
                <a:gd name="connsiteX1948" fmla="*/ 901205 w 1307320"/>
                <a:gd name="connsiteY1948" fmla="*/ 404451 h 1142115"/>
                <a:gd name="connsiteX1949" fmla="*/ 902548 w 1307320"/>
                <a:gd name="connsiteY1949" fmla="*/ 416688 h 1142115"/>
                <a:gd name="connsiteX1950" fmla="*/ 901884 w 1307320"/>
                <a:gd name="connsiteY1950" fmla="*/ 425650 h 1142115"/>
                <a:gd name="connsiteX1951" fmla="*/ 897044 w 1307320"/>
                <a:gd name="connsiteY1951" fmla="*/ 440568 h 1142115"/>
                <a:gd name="connsiteX1952" fmla="*/ 894205 w 1307320"/>
                <a:gd name="connsiteY1952" fmla="*/ 449337 h 1142115"/>
                <a:gd name="connsiteX1953" fmla="*/ 898807 w 1307320"/>
                <a:gd name="connsiteY1953" fmla="*/ 455505 h 1142115"/>
                <a:gd name="connsiteX1954" fmla="*/ 907799 w 1307320"/>
                <a:gd name="connsiteY1954" fmla="*/ 467544 h 1142115"/>
                <a:gd name="connsiteX1955" fmla="*/ 916296 w 1307320"/>
                <a:gd name="connsiteY1955" fmla="*/ 478924 h 1142115"/>
                <a:gd name="connsiteX1956" fmla="*/ 924986 w 1307320"/>
                <a:gd name="connsiteY1956" fmla="*/ 490561 h 1142115"/>
                <a:gd name="connsiteX1957" fmla="*/ 942608 w 1307320"/>
                <a:gd name="connsiteY1957" fmla="*/ 500088 h 1142115"/>
                <a:gd name="connsiteX1958" fmla="*/ 951313 w 1307320"/>
                <a:gd name="connsiteY1958" fmla="*/ 504795 h 1142115"/>
                <a:gd name="connsiteX1959" fmla="*/ 950654 w 1307320"/>
                <a:gd name="connsiteY1959" fmla="*/ 512479 h 1142115"/>
                <a:gd name="connsiteX1960" fmla="*/ 950084 w 1307320"/>
                <a:gd name="connsiteY1960" fmla="*/ 519108 h 1142115"/>
                <a:gd name="connsiteX1961" fmla="*/ 949301 w 1307320"/>
                <a:gd name="connsiteY1961" fmla="*/ 528189 h 1142115"/>
                <a:gd name="connsiteX1962" fmla="*/ 948791 w 1307320"/>
                <a:gd name="connsiteY1962" fmla="*/ 534144 h 1142115"/>
                <a:gd name="connsiteX1963" fmla="*/ 947666 w 1307320"/>
                <a:gd name="connsiteY1963" fmla="*/ 547248 h 1142115"/>
                <a:gd name="connsiteX1964" fmla="*/ 946492 w 1307320"/>
                <a:gd name="connsiteY1964" fmla="*/ 557820 h 1142115"/>
                <a:gd name="connsiteX1965" fmla="*/ 945026 w 1307320"/>
                <a:gd name="connsiteY1965" fmla="*/ 571058 h 1142115"/>
                <a:gd name="connsiteX1966" fmla="*/ 943614 w 1307320"/>
                <a:gd name="connsiteY1966" fmla="*/ 583815 h 1142115"/>
                <a:gd name="connsiteX1967" fmla="*/ 945789 w 1307320"/>
                <a:gd name="connsiteY1967" fmla="*/ 593367 h 1142115"/>
                <a:gd name="connsiteX1968" fmla="*/ 952705 w 1307320"/>
                <a:gd name="connsiteY1968" fmla="*/ 602012 h 1142115"/>
                <a:gd name="connsiteX1969" fmla="*/ 951313 w 1307320"/>
                <a:gd name="connsiteY1969" fmla="*/ 617673 h 1142115"/>
                <a:gd name="connsiteX1970" fmla="*/ 957406 w 1307320"/>
                <a:gd name="connsiteY1970" fmla="*/ 627185 h 1142115"/>
                <a:gd name="connsiteX1971" fmla="*/ 963589 w 1307320"/>
                <a:gd name="connsiteY1971" fmla="*/ 636836 h 1142115"/>
                <a:gd name="connsiteX1972" fmla="*/ 973126 w 1307320"/>
                <a:gd name="connsiteY1972" fmla="*/ 645744 h 1142115"/>
                <a:gd name="connsiteX1973" fmla="*/ 983035 w 1307320"/>
                <a:gd name="connsiteY1973" fmla="*/ 652521 h 1142115"/>
                <a:gd name="connsiteX1974" fmla="*/ 991001 w 1307320"/>
                <a:gd name="connsiteY1974" fmla="*/ 657976 h 1142115"/>
                <a:gd name="connsiteX1975" fmla="*/ 1001133 w 1307320"/>
                <a:gd name="connsiteY1975" fmla="*/ 664907 h 1142115"/>
                <a:gd name="connsiteX1976" fmla="*/ 1005606 w 1307320"/>
                <a:gd name="connsiteY1976" fmla="*/ 668702 h 114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</a:cxnLst>
              <a:rect l="l" t="t" r="r" b="b"/>
              <a:pathLst>
                <a:path w="1307320" h="1142115">
                  <a:moveTo>
                    <a:pt x="1012057" y="676916"/>
                  </a:moveTo>
                  <a:lnTo>
                    <a:pt x="1007306" y="682608"/>
                  </a:lnTo>
                  <a:lnTo>
                    <a:pt x="1002559" y="683559"/>
                  </a:lnTo>
                  <a:lnTo>
                    <a:pt x="999711" y="729134"/>
                  </a:lnTo>
                  <a:lnTo>
                    <a:pt x="998764" y="731982"/>
                  </a:lnTo>
                  <a:lnTo>
                    <a:pt x="997813" y="751918"/>
                  </a:lnTo>
                  <a:lnTo>
                    <a:pt x="996862" y="756669"/>
                  </a:lnTo>
                  <a:lnTo>
                    <a:pt x="989267" y="772806"/>
                  </a:lnTo>
                  <a:lnTo>
                    <a:pt x="988321" y="774708"/>
                  </a:lnTo>
                  <a:lnTo>
                    <a:pt x="986418" y="775659"/>
                  </a:lnTo>
                  <a:lnTo>
                    <a:pt x="981672" y="785151"/>
                  </a:lnTo>
                  <a:lnTo>
                    <a:pt x="974077" y="811726"/>
                  </a:lnTo>
                  <a:lnTo>
                    <a:pt x="973126" y="816472"/>
                  </a:lnTo>
                  <a:lnTo>
                    <a:pt x="974077" y="822170"/>
                  </a:lnTo>
                  <a:lnTo>
                    <a:pt x="975975" y="823121"/>
                  </a:lnTo>
                  <a:lnTo>
                    <a:pt x="976926" y="823121"/>
                  </a:lnTo>
                  <a:lnTo>
                    <a:pt x="978824" y="825970"/>
                  </a:lnTo>
                  <a:lnTo>
                    <a:pt x="982624" y="828818"/>
                  </a:lnTo>
                  <a:lnTo>
                    <a:pt x="983570" y="829770"/>
                  </a:lnTo>
                  <a:lnTo>
                    <a:pt x="987370" y="830716"/>
                  </a:lnTo>
                  <a:lnTo>
                    <a:pt x="989267" y="831667"/>
                  </a:lnTo>
                  <a:lnTo>
                    <a:pt x="991165" y="833565"/>
                  </a:lnTo>
                  <a:lnTo>
                    <a:pt x="992116" y="835462"/>
                  </a:lnTo>
                  <a:lnTo>
                    <a:pt x="994018" y="836413"/>
                  </a:lnTo>
                  <a:lnTo>
                    <a:pt x="996862" y="838311"/>
                  </a:lnTo>
                  <a:lnTo>
                    <a:pt x="999711" y="839262"/>
                  </a:lnTo>
                  <a:lnTo>
                    <a:pt x="1001608" y="841160"/>
                  </a:lnTo>
                  <a:lnTo>
                    <a:pt x="1003511" y="841160"/>
                  </a:lnTo>
                  <a:lnTo>
                    <a:pt x="1006359" y="841160"/>
                  </a:lnTo>
                  <a:lnTo>
                    <a:pt x="1010154" y="843062"/>
                  </a:lnTo>
                  <a:lnTo>
                    <a:pt x="1007306" y="844959"/>
                  </a:lnTo>
                  <a:lnTo>
                    <a:pt x="1005408" y="845906"/>
                  </a:lnTo>
                  <a:lnTo>
                    <a:pt x="1004462" y="846857"/>
                  </a:lnTo>
                  <a:lnTo>
                    <a:pt x="1002559" y="848759"/>
                  </a:lnTo>
                  <a:lnTo>
                    <a:pt x="999711" y="853505"/>
                  </a:lnTo>
                  <a:lnTo>
                    <a:pt x="1000662" y="856354"/>
                  </a:lnTo>
                  <a:lnTo>
                    <a:pt x="998764" y="862998"/>
                  </a:lnTo>
                  <a:lnTo>
                    <a:pt x="1001608" y="864895"/>
                  </a:lnTo>
                  <a:lnTo>
                    <a:pt x="1009208" y="877241"/>
                  </a:lnTo>
                  <a:lnTo>
                    <a:pt x="1012057" y="883885"/>
                  </a:lnTo>
                  <a:lnTo>
                    <a:pt x="1020598" y="886734"/>
                  </a:lnTo>
                  <a:lnTo>
                    <a:pt x="1020598" y="883885"/>
                  </a:lnTo>
                  <a:lnTo>
                    <a:pt x="1023452" y="881988"/>
                  </a:lnTo>
                  <a:lnTo>
                    <a:pt x="1024398" y="882934"/>
                  </a:lnTo>
                  <a:lnTo>
                    <a:pt x="1027247" y="884836"/>
                  </a:lnTo>
                  <a:lnTo>
                    <a:pt x="1031046" y="887685"/>
                  </a:lnTo>
                  <a:lnTo>
                    <a:pt x="1031993" y="889582"/>
                  </a:lnTo>
                  <a:lnTo>
                    <a:pt x="1043388" y="916167"/>
                  </a:lnTo>
                  <a:lnTo>
                    <a:pt x="1046236" y="926601"/>
                  </a:lnTo>
                  <a:lnTo>
                    <a:pt x="1049085" y="925654"/>
                  </a:lnTo>
                  <a:lnTo>
                    <a:pt x="1050031" y="922806"/>
                  </a:lnTo>
                  <a:lnTo>
                    <a:pt x="1052885" y="919967"/>
                  </a:lnTo>
                  <a:lnTo>
                    <a:pt x="1053831" y="916167"/>
                  </a:lnTo>
                  <a:lnTo>
                    <a:pt x="1057631" y="912372"/>
                  </a:lnTo>
                  <a:lnTo>
                    <a:pt x="1058577" y="911421"/>
                  </a:lnTo>
                  <a:lnTo>
                    <a:pt x="1058577" y="904777"/>
                  </a:lnTo>
                  <a:lnTo>
                    <a:pt x="1060480" y="901923"/>
                  </a:lnTo>
                  <a:lnTo>
                    <a:pt x="1061426" y="900026"/>
                  </a:lnTo>
                  <a:lnTo>
                    <a:pt x="1064275" y="896231"/>
                  </a:lnTo>
                  <a:lnTo>
                    <a:pt x="1065226" y="896231"/>
                  </a:lnTo>
                  <a:lnTo>
                    <a:pt x="1067123" y="895280"/>
                  </a:lnTo>
                  <a:lnTo>
                    <a:pt x="1069021" y="890534"/>
                  </a:lnTo>
                  <a:lnTo>
                    <a:pt x="1072821" y="888631"/>
                  </a:lnTo>
                  <a:lnTo>
                    <a:pt x="1072821" y="887685"/>
                  </a:lnTo>
                  <a:lnTo>
                    <a:pt x="1070923" y="883885"/>
                  </a:lnTo>
                  <a:lnTo>
                    <a:pt x="1069021" y="881036"/>
                  </a:lnTo>
                  <a:lnTo>
                    <a:pt x="1069972" y="873441"/>
                  </a:lnTo>
                  <a:lnTo>
                    <a:pt x="1071875" y="866798"/>
                  </a:lnTo>
                  <a:lnTo>
                    <a:pt x="1072821" y="861100"/>
                  </a:lnTo>
                  <a:lnTo>
                    <a:pt x="1069021" y="847808"/>
                  </a:lnTo>
                  <a:lnTo>
                    <a:pt x="1069021" y="844008"/>
                  </a:lnTo>
                  <a:lnTo>
                    <a:pt x="1069972" y="841160"/>
                  </a:lnTo>
                  <a:lnTo>
                    <a:pt x="1070923" y="838311"/>
                  </a:lnTo>
                  <a:lnTo>
                    <a:pt x="1078518" y="835462"/>
                  </a:lnTo>
                  <a:lnTo>
                    <a:pt x="1080416" y="833565"/>
                  </a:lnTo>
                  <a:lnTo>
                    <a:pt x="1084216" y="834516"/>
                  </a:lnTo>
                  <a:lnTo>
                    <a:pt x="1086113" y="835462"/>
                  </a:lnTo>
                  <a:lnTo>
                    <a:pt x="1087064" y="836413"/>
                  </a:lnTo>
                  <a:lnTo>
                    <a:pt x="1089913" y="837364"/>
                  </a:lnTo>
                  <a:lnTo>
                    <a:pt x="1091811" y="839262"/>
                  </a:lnTo>
                  <a:lnTo>
                    <a:pt x="1093708" y="841160"/>
                  </a:lnTo>
                  <a:lnTo>
                    <a:pt x="1094659" y="844008"/>
                  </a:lnTo>
                  <a:lnTo>
                    <a:pt x="1094659" y="845906"/>
                  </a:lnTo>
                  <a:lnTo>
                    <a:pt x="1091811" y="853505"/>
                  </a:lnTo>
                  <a:lnTo>
                    <a:pt x="1092762" y="860149"/>
                  </a:lnTo>
                  <a:lnTo>
                    <a:pt x="1093708" y="869642"/>
                  </a:lnTo>
                  <a:lnTo>
                    <a:pt x="1096557" y="873441"/>
                  </a:lnTo>
                  <a:lnTo>
                    <a:pt x="1101303" y="874393"/>
                  </a:lnTo>
                  <a:lnTo>
                    <a:pt x="1104152" y="878188"/>
                  </a:lnTo>
                  <a:lnTo>
                    <a:pt x="1106049" y="882934"/>
                  </a:lnTo>
                  <a:lnTo>
                    <a:pt x="1106049" y="883885"/>
                  </a:lnTo>
                  <a:lnTo>
                    <a:pt x="1107952" y="886734"/>
                  </a:lnTo>
                  <a:lnTo>
                    <a:pt x="1111746" y="890534"/>
                  </a:lnTo>
                  <a:lnTo>
                    <a:pt x="1112698" y="897177"/>
                  </a:lnTo>
                  <a:lnTo>
                    <a:pt x="1114600" y="898129"/>
                  </a:lnTo>
                  <a:lnTo>
                    <a:pt x="1115532" y="899080"/>
                  </a:lnTo>
                  <a:lnTo>
                    <a:pt x="1116498" y="900026"/>
                  </a:lnTo>
                  <a:lnTo>
                    <a:pt x="1118395" y="900977"/>
                  </a:lnTo>
                  <a:lnTo>
                    <a:pt x="1128819" y="904777"/>
                  </a:lnTo>
                  <a:lnTo>
                    <a:pt x="1129790" y="905724"/>
                  </a:lnTo>
                  <a:lnTo>
                    <a:pt x="1130716" y="907621"/>
                  </a:lnTo>
                  <a:lnTo>
                    <a:pt x="1131687" y="909523"/>
                  </a:lnTo>
                  <a:lnTo>
                    <a:pt x="1139282" y="915221"/>
                  </a:lnTo>
                  <a:lnTo>
                    <a:pt x="1141185" y="914270"/>
                  </a:lnTo>
                  <a:lnTo>
                    <a:pt x="1144014" y="913318"/>
                  </a:lnTo>
                  <a:lnTo>
                    <a:pt x="1145911" y="910475"/>
                  </a:lnTo>
                  <a:lnTo>
                    <a:pt x="1149706" y="908572"/>
                  </a:lnTo>
                  <a:lnTo>
                    <a:pt x="1148760" y="902875"/>
                  </a:lnTo>
                  <a:lnTo>
                    <a:pt x="1149706" y="901923"/>
                  </a:lnTo>
                  <a:lnTo>
                    <a:pt x="1153506" y="899080"/>
                  </a:lnTo>
                  <a:lnTo>
                    <a:pt x="1156355" y="895280"/>
                  </a:lnTo>
                  <a:lnTo>
                    <a:pt x="1162052" y="893382"/>
                  </a:lnTo>
                  <a:lnTo>
                    <a:pt x="1161101" y="891485"/>
                  </a:lnTo>
                  <a:lnTo>
                    <a:pt x="1164901" y="882934"/>
                  </a:lnTo>
                  <a:lnTo>
                    <a:pt x="1169647" y="880090"/>
                  </a:lnTo>
                  <a:lnTo>
                    <a:pt x="1169647" y="879139"/>
                  </a:lnTo>
                  <a:lnTo>
                    <a:pt x="1175344" y="875339"/>
                  </a:lnTo>
                  <a:lnTo>
                    <a:pt x="1177247" y="874393"/>
                  </a:lnTo>
                  <a:lnTo>
                    <a:pt x="1180091" y="869642"/>
                  </a:lnTo>
                  <a:lnTo>
                    <a:pt x="1184837" y="868690"/>
                  </a:lnTo>
                  <a:lnTo>
                    <a:pt x="1188637" y="868690"/>
                  </a:lnTo>
                  <a:lnTo>
                    <a:pt x="1198129" y="866798"/>
                  </a:lnTo>
                  <a:lnTo>
                    <a:pt x="1200983" y="865847"/>
                  </a:lnTo>
                  <a:lnTo>
                    <a:pt x="1204778" y="864895"/>
                  </a:lnTo>
                  <a:lnTo>
                    <a:pt x="1205729" y="862998"/>
                  </a:lnTo>
                  <a:lnTo>
                    <a:pt x="1208578" y="860149"/>
                  </a:lnTo>
                  <a:lnTo>
                    <a:pt x="1215221" y="857300"/>
                  </a:lnTo>
                  <a:lnTo>
                    <a:pt x="1216172" y="855403"/>
                  </a:lnTo>
                  <a:lnTo>
                    <a:pt x="1219021" y="857300"/>
                  </a:lnTo>
                  <a:lnTo>
                    <a:pt x="1219021" y="860149"/>
                  </a:lnTo>
                  <a:lnTo>
                    <a:pt x="1219972" y="862052"/>
                  </a:lnTo>
                  <a:lnTo>
                    <a:pt x="1223767" y="864895"/>
                  </a:lnTo>
                  <a:lnTo>
                    <a:pt x="1224719" y="864895"/>
                  </a:lnTo>
                  <a:lnTo>
                    <a:pt x="1225665" y="864895"/>
                  </a:lnTo>
                  <a:lnTo>
                    <a:pt x="1227567" y="865847"/>
                  </a:lnTo>
                  <a:lnTo>
                    <a:pt x="1228513" y="866798"/>
                  </a:lnTo>
                  <a:lnTo>
                    <a:pt x="1228513" y="866798"/>
                  </a:lnTo>
                  <a:lnTo>
                    <a:pt x="1230411" y="867744"/>
                  </a:lnTo>
                  <a:lnTo>
                    <a:pt x="1229465" y="873441"/>
                  </a:lnTo>
                  <a:lnTo>
                    <a:pt x="1228513" y="876290"/>
                  </a:lnTo>
                  <a:lnTo>
                    <a:pt x="1246552" y="876290"/>
                  </a:lnTo>
                  <a:lnTo>
                    <a:pt x="1248454" y="874393"/>
                  </a:lnTo>
                  <a:lnTo>
                    <a:pt x="1251303" y="874393"/>
                  </a:lnTo>
                  <a:lnTo>
                    <a:pt x="1254152" y="874393"/>
                  </a:lnTo>
                  <a:lnTo>
                    <a:pt x="1257000" y="874393"/>
                  </a:lnTo>
                  <a:lnTo>
                    <a:pt x="1262698" y="881988"/>
                  </a:lnTo>
                  <a:lnTo>
                    <a:pt x="1265542" y="881988"/>
                  </a:lnTo>
                  <a:lnTo>
                    <a:pt x="1266493" y="885787"/>
                  </a:lnTo>
                  <a:lnTo>
                    <a:pt x="1270293" y="888631"/>
                  </a:lnTo>
                  <a:lnTo>
                    <a:pt x="1271239" y="889582"/>
                  </a:lnTo>
                  <a:lnTo>
                    <a:pt x="1271239" y="895280"/>
                  </a:lnTo>
                  <a:lnTo>
                    <a:pt x="1272190" y="907621"/>
                  </a:lnTo>
                  <a:lnTo>
                    <a:pt x="1271239" y="909523"/>
                  </a:lnTo>
                  <a:lnTo>
                    <a:pt x="1270293" y="910475"/>
                  </a:lnTo>
                  <a:lnTo>
                    <a:pt x="1269342" y="912372"/>
                  </a:lnTo>
                  <a:lnTo>
                    <a:pt x="1268395" y="914270"/>
                  </a:lnTo>
                  <a:lnTo>
                    <a:pt x="1268395" y="917118"/>
                  </a:lnTo>
                  <a:lnTo>
                    <a:pt x="1269342" y="918064"/>
                  </a:lnTo>
                  <a:lnTo>
                    <a:pt x="1272190" y="924703"/>
                  </a:lnTo>
                  <a:lnTo>
                    <a:pt x="1270293" y="935147"/>
                  </a:lnTo>
                  <a:lnTo>
                    <a:pt x="1273142" y="937044"/>
                  </a:lnTo>
                  <a:lnTo>
                    <a:pt x="1274088" y="938947"/>
                  </a:lnTo>
                  <a:lnTo>
                    <a:pt x="1275039" y="951288"/>
                  </a:lnTo>
                  <a:lnTo>
                    <a:pt x="1271239" y="956034"/>
                  </a:lnTo>
                  <a:lnTo>
                    <a:pt x="1269342" y="956985"/>
                  </a:lnTo>
                  <a:lnTo>
                    <a:pt x="1268395" y="957937"/>
                  </a:lnTo>
                  <a:lnTo>
                    <a:pt x="1268395" y="962682"/>
                  </a:lnTo>
                  <a:lnTo>
                    <a:pt x="1267444" y="964580"/>
                  </a:lnTo>
                  <a:lnTo>
                    <a:pt x="1266493" y="968380"/>
                  </a:lnTo>
                  <a:lnTo>
                    <a:pt x="1266493" y="971229"/>
                  </a:lnTo>
                  <a:lnTo>
                    <a:pt x="1266493" y="975024"/>
                  </a:lnTo>
                  <a:lnTo>
                    <a:pt x="1266493" y="975975"/>
                  </a:lnTo>
                  <a:lnTo>
                    <a:pt x="1267444" y="979770"/>
                  </a:lnTo>
                  <a:lnTo>
                    <a:pt x="1268395" y="982623"/>
                  </a:lnTo>
                  <a:lnTo>
                    <a:pt x="1274088" y="989267"/>
                  </a:lnTo>
                  <a:lnTo>
                    <a:pt x="1274088" y="990218"/>
                  </a:lnTo>
                  <a:lnTo>
                    <a:pt x="1275990" y="992116"/>
                  </a:lnTo>
                  <a:lnTo>
                    <a:pt x="1275990" y="994013"/>
                  </a:lnTo>
                  <a:lnTo>
                    <a:pt x="1276936" y="994965"/>
                  </a:lnTo>
                  <a:lnTo>
                    <a:pt x="1279785" y="995916"/>
                  </a:lnTo>
                  <a:lnTo>
                    <a:pt x="1284531" y="997813"/>
                  </a:lnTo>
                  <a:lnTo>
                    <a:pt x="1285483" y="1000662"/>
                  </a:lnTo>
                  <a:lnTo>
                    <a:pt x="1288331" y="1001613"/>
                  </a:lnTo>
                  <a:lnTo>
                    <a:pt x="1290229" y="1003511"/>
                  </a:lnTo>
                  <a:lnTo>
                    <a:pt x="1290229" y="1003511"/>
                  </a:lnTo>
                  <a:lnTo>
                    <a:pt x="1290229" y="1006359"/>
                  </a:lnTo>
                  <a:lnTo>
                    <a:pt x="1290229" y="1007306"/>
                  </a:lnTo>
                  <a:lnTo>
                    <a:pt x="1290229" y="1013003"/>
                  </a:lnTo>
                  <a:lnTo>
                    <a:pt x="1290229" y="1015852"/>
                  </a:lnTo>
                  <a:lnTo>
                    <a:pt x="1290229" y="1020603"/>
                  </a:lnTo>
                  <a:lnTo>
                    <a:pt x="1291180" y="1022500"/>
                  </a:lnTo>
                  <a:lnTo>
                    <a:pt x="1300672" y="1031042"/>
                  </a:lnTo>
                  <a:lnTo>
                    <a:pt x="1301624" y="1031993"/>
                  </a:lnTo>
                  <a:lnTo>
                    <a:pt x="1302570" y="1032944"/>
                  </a:lnTo>
                  <a:lnTo>
                    <a:pt x="1302570" y="1034841"/>
                  </a:lnTo>
                  <a:lnTo>
                    <a:pt x="1305423" y="1048124"/>
                  </a:lnTo>
                  <a:lnTo>
                    <a:pt x="1303521" y="1048124"/>
                  </a:lnTo>
                  <a:lnTo>
                    <a:pt x="1293077" y="1051924"/>
                  </a:lnTo>
                  <a:lnTo>
                    <a:pt x="1292131" y="1053831"/>
                  </a:lnTo>
                  <a:lnTo>
                    <a:pt x="1291180" y="1061426"/>
                  </a:lnTo>
                  <a:lnTo>
                    <a:pt x="1307321" y="1085142"/>
                  </a:lnTo>
                  <a:lnTo>
                    <a:pt x="1303521" y="1086108"/>
                  </a:lnTo>
                  <a:lnTo>
                    <a:pt x="1298775" y="1088010"/>
                  </a:lnTo>
                  <a:lnTo>
                    <a:pt x="1297824" y="1091810"/>
                  </a:lnTo>
                  <a:lnTo>
                    <a:pt x="1296877" y="1092737"/>
                  </a:lnTo>
                  <a:lnTo>
                    <a:pt x="1286434" y="1096542"/>
                  </a:lnTo>
                  <a:lnTo>
                    <a:pt x="1290229" y="1112698"/>
                  </a:lnTo>
                  <a:lnTo>
                    <a:pt x="1273142" y="1101303"/>
                  </a:lnTo>
                  <a:lnTo>
                    <a:pt x="1272190" y="1100332"/>
                  </a:lnTo>
                  <a:lnTo>
                    <a:pt x="1271239" y="1099405"/>
                  </a:lnTo>
                  <a:lnTo>
                    <a:pt x="1257947" y="1093703"/>
                  </a:lnTo>
                  <a:lnTo>
                    <a:pt x="1257000" y="1094639"/>
                  </a:lnTo>
                  <a:lnTo>
                    <a:pt x="1255098" y="1095605"/>
                  </a:lnTo>
                  <a:lnTo>
                    <a:pt x="1248454" y="1088947"/>
                  </a:lnTo>
                  <a:lnTo>
                    <a:pt x="1246552" y="1087045"/>
                  </a:lnTo>
                  <a:lnTo>
                    <a:pt x="1241806" y="1086108"/>
                  </a:lnTo>
                  <a:lnTo>
                    <a:pt x="1240855" y="1085142"/>
                  </a:lnTo>
                  <a:lnTo>
                    <a:pt x="1221870" y="1077547"/>
                  </a:lnTo>
                  <a:lnTo>
                    <a:pt x="1218070" y="1076621"/>
                  </a:lnTo>
                  <a:lnTo>
                    <a:pt x="1216172" y="1080416"/>
                  </a:lnTo>
                  <a:lnTo>
                    <a:pt x="1219972" y="1083245"/>
                  </a:lnTo>
                  <a:lnTo>
                    <a:pt x="1221870" y="1085142"/>
                  </a:lnTo>
                  <a:lnTo>
                    <a:pt x="1221870" y="1088010"/>
                  </a:lnTo>
                  <a:lnTo>
                    <a:pt x="1222816" y="1090840"/>
                  </a:lnTo>
                  <a:lnTo>
                    <a:pt x="1222816" y="1094639"/>
                  </a:lnTo>
                  <a:lnTo>
                    <a:pt x="1220919" y="1095605"/>
                  </a:lnTo>
                  <a:lnTo>
                    <a:pt x="1220919" y="1098439"/>
                  </a:lnTo>
                  <a:lnTo>
                    <a:pt x="1223767" y="1107000"/>
                  </a:lnTo>
                  <a:lnTo>
                    <a:pt x="1219972" y="1109829"/>
                  </a:lnTo>
                  <a:lnTo>
                    <a:pt x="1218070" y="1112698"/>
                  </a:lnTo>
                  <a:lnTo>
                    <a:pt x="1219972" y="1116493"/>
                  </a:lnTo>
                  <a:lnTo>
                    <a:pt x="1219972" y="1117434"/>
                  </a:lnTo>
                  <a:lnTo>
                    <a:pt x="1219021" y="1127892"/>
                  </a:lnTo>
                  <a:lnTo>
                    <a:pt x="1216172" y="1129790"/>
                  </a:lnTo>
                  <a:lnTo>
                    <a:pt x="1214275" y="1129790"/>
                  </a:lnTo>
                  <a:lnTo>
                    <a:pt x="1212372" y="1132619"/>
                  </a:lnTo>
                  <a:lnTo>
                    <a:pt x="1212372" y="1132619"/>
                  </a:lnTo>
                  <a:lnTo>
                    <a:pt x="1211421" y="1134521"/>
                  </a:lnTo>
                  <a:lnTo>
                    <a:pt x="1207626" y="1135487"/>
                  </a:lnTo>
                  <a:lnTo>
                    <a:pt x="1206675" y="1136419"/>
                  </a:lnTo>
                  <a:lnTo>
                    <a:pt x="1200031" y="1138311"/>
                  </a:lnTo>
                  <a:lnTo>
                    <a:pt x="1198129" y="1140214"/>
                  </a:lnTo>
                  <a:lnTo>
                    <a:pt x="1197183" y="1141180"/>
                  </a:lnTo>
                  <a:lnTo>
                    <a:pt x="1194334" y="1139282"/>
                  </a:lnTo>
                  <a:lnTo>
                    <a:pt x="1191485" y="1136419"/>
                  </a:lnTo>
                  <a:lnTo>
                    <a:pt x="1191485" y="1133585"/>
                  </a:lnTo>
                  <a:lnTo>
                    <a:pt x="1189588" y="1133585"/>
                  </a:lnTo>
                  <a:lnTo>
                    <a:pt x="1187685" y="1133585"/>
                  </a:lnTo>
                  <a:lnTo>
                    <a:pt x="1184837" y="1135487"/>
                  </a:lnTo>
                  <a:lnTo>
                    <a:pt x="1181042" y="1138311"/>
                  </a:lnTo>
                  <a:lnTo>
                    <a:pt x="1181042" y="1141180"/>
                  </a:lnTo>
                  <a:lnTo>
                    <a:pt x="1178193" y="1142116"/>
                  </a:lnTo>
                  <a:lnTo>
                    <a:pt x="1174393" y="1141180"/>
                  </a:lnTo>
                  <a:lnTo>
                    <a:pt x="1167749" y="1139282"/>
                  </a:lnTo>
                  <a:lnTo>
                    <a:pt x="1165852" y="1137385"/>
                  </a:lnTo>
                  <a:lnTo>
                    <a:pt x="1165852" y="1136419"/>
                  </a:lnTo>
                  <a:lnTo>
                    <a:pt x="1164901" y="1135487"/>
                  </a:lnTo>
                  <a:lnTo>
                    <a:pt x="1163003" y="1134521"/>
                  </a:lnTo>
                  <a:lnTo>
                    <a:pt x="1163003" y="1132619"/>
                  </a:lnTo>
                  <a:lnTo>
                    <a:pt x="1160155" y="1132619"/>
                  </a:lnTo>
                  <a:lnTo>
                    <a:pt x="1159203" y="1134521"/>
                  </a:lnTo>
                  <a:lnTo>
                    <a:pt x="1156355" y="1136419"/>
                  </a:lnTo>
                  <a:lnTo>
                    <a:pt x="1154457" y="1136419"/>
                  </a:lnTo>
                  <a:lnTo>
                    <a:pt x="1151608" y="1137385"/>
                  </a:lnTo>
                  <a:lnTo>
                    <a:pt x="1151608" y="1135487"/>
                  </a:lnTo>
                  <a:lnTo>
                    <a:pt x="1149706" y="1132619"/>
                  </a:lnTo>
                  <a:lnTo>
                    <a:pt x="1149706" y="1131682"/>
                  </a:lnTo>
                  <a:lnTo>
                    <a:pt x="1147809" y="1131682"/>
                  </a:lnTo>
                  <a:lnTo>
                    <a:pt x="1147809" y="1129790"/>
                  </a:lnTo>
                  <a:lnTo>
                    <a:pt x="1144960" y="1126926"/>
                  </a:lnTo>
                  <a:lnTo>
                    <a:pt x="1144960" y="1123121"/>
                  </a:lnTo>
                  <a:lnTo>
                    <a:pt x="1144960" y="1121224"/>
                  </a:lnTo>
                  <a:lnTo>
                    <a:pt x="1143082" y="1117434"/>
                  </a:lnTo>
                  <a:lnTo>
                    <a:pt x="1142111" y="1116493"/>
                  </a:lnTo>
                  <a:lnTo>
                    <a:pt x="1142111" y="1112698"/>
                  </a:lnTo>
                  <a:lnTo>
                    <a:pt x="1141185" y="1111732"/>
                  </a:lnTo>
                  <a:lnTo>
                    <a:pt x="1136414" y="1110800"/>
                  </a:lnTo>
                  <a:lnTo>
                    <a:pt x="1134516" y="1105103"/>
                  </a:lnTo>
                  <a:lnTo>
                    <a:pt x="1135487" y="1100332"/>
                  </a:lnTo>
                  <a:lnTo>
                    <a:pt x="1135487" y="1096542"/>
                  </a:lnTo>
                  <a:lnTo>
                    <a:pt x="1133590" y="1094639"/>
                  </a:lnTo>
                  <a:lnTo>
                    <a:pt x="1133590" y="1090840"/>
                  </a:lnTo>
                  <a:lnTo>
                    <a:pt x="1133590" y="1088947"/>
                  </a:lnTo>
                  <a:lnTo>
                    <a:pt x="1130716" y="1091810"/>
                  </a:lnTo>
                  <a:lnTo>
                    <a:pt x="1125990" y="1091810"/>
                  </a:lnTo>
                  <a:lnTo>
                    <a:pt x="1125990" y="1093703"/>
                  </a:lnTo>
                  <a:lnTo>
                    <a:pt x="1124092" y="1095605"/>
                  </a:lnTo>
                  <a:lnTo>
                    <a:pt x="1122195" y="1096542"/>
                  </a:lnTo>
                  <a:lnTo>
                    <a:pt x="1119327" y="1097508"/>
                  </a:lnTo>
                  <a:lnTo>
                    <a:pt x="1117429" y="1100332"/>
                  </a:lnTo>
                  <a:lnTo>
                    <a:pt x="1115532" y="1104137"/>
                  </a:lnTo>
                  <a:lnTo>
                    <a:pt x="1113629" y="1105103"/>
                  </a:lnTo>
                  <a:lnTo>
                    <a:pt x="1111746" y="1106034"/>
                  </a:lnTo>
                  <a:lnTo>
                    <a:pt x="1107952" y="1107932"/>
                  </a:lnTo>
                  <a:lnTo>
                    <a:pt x="1107000" y="1109829"/>
                  </a:lnTo>
                  <a:lnTo>
                    <a:pt x="1105103" y="1111732"/>
                  </a:lnTo>
                  <a:lnTo>
                    <a:pt x="1104152" y="1110800"/>
                  </a:lnTo>
                  <a:lnTo>
                    <a:pt x="1103205" y="1109829"/>
                  </a:lnTo>
                  <a:lnTo>
                    <a:pt x="1102254" y="1109829"/>
                  </a:lnTo>
                  <a:lnTo>
                    <a:pt x="1101303" y="1109829"/>
                  </a:lnTo>
                  <a:lnTo>
                    <a:pt x="1099405" y="1107000"/>
                  </a:lnTo>
                  <a:lnTo>
                    <a:pt x="1097508" y="1103200"/>
                  </a:lnTo>
                  <a:lnTo>
                    <a:pt x="1097508" y="1102234"/>
                  </a:lnTo>
                  <a:lnTo>
                    <a:pt x="1095610" y="1103200"/>
                  </a:lnTo>
                  <a:lnTo>
                    <a:pt x="1093708" y="1100332"/>
                  </a:lnTo>
                  <a:lnTo>
                    <a:pt x="1090864" y="1097508"/>
                  </a:lnTo>
                  <a:lnTo>
                    <a:pt x="1085167" y="1096542"/>
                  </a:lnTo>
                  <a:lnTo>
                    <a:pt x="1086113" y="1088947"/>
                  </a:lnTo>
                  <a:lnTo>
                    <a:pt x="1086113" y="1088010"/>
                  </a:lnTo>
                  <a:lnTo>
                    <a:pt x="1085167" y="1088010"/>
                  </a:lnTo>
                  <a:lnTo>
                    <a:pt x="1083264" y="1085142"/>
                  </a:lnTo>
                  <a:lnTo>
                    <a:pt x="1082313" y="1084211"/>
                  </a:lnTo>
                  <a:lnTo>
                    <a:pt x="1081367" y="1080416"/>
                  </a:lnTo>
                  <a:lnTo>
                    <a:pt x="1082313" y="1078518"/>
                  </a:lnTo>
                  <a:lnTo>
                    <a:pt x="1080416" y="1076621"/>
                  </a:lnTo>
                  <a:lnTo>
                    <a:pt x="1077567" y="1071850"/>
                  </a:lnTo>
                  <a:lnTo>
                    <a:pt x="1075670" y="1069952"/>
                  </a:lnTo>
                  <a:lnTo>
                    <a:pt x="1075670" y="1069952"/>
                  </a:lnTo>
                  <a:lnTo>
                    <a:pt x="1074718" y="1066152"/>
                  </a:lnTo>
                  <a:lnTo>
                    <a:pt x="1071875" y="1064255"/>
                  </a:lnTo>
                  <a:lnTo>
                    <a:pt x="1070923" y="1064255"/>
                  </a:lnTo>
                  <a:lnTo>
                    <a:pt x="1070923" y="1058562"/>
                  </a:lnTo>
                  <a:lnTo>
                    <a:pt x="1070923" y="1057631"/>
                  </a:lnTo>
                  <a:lnTo>
                    <a:pt x="1071875" y="1052865"/>
                  </a:lnTo>
                  <a:lnTo>
                    <a:pt x="1072821" y="1051924"/>
                  </a:lnTo>
                  <a:lnTo>
                    <a:pt x="1069972" y="1048124"/>
                  </a:lnTo>
                  <a:lnTo>
                    <a:pt x="1069021" y="1046236"/>
                  </a:lnTo>
                  <a:lnTo>
                    <a:pt x="1069021" y="1045285"/>
                  </a:lnTo>
                  <a:lnTo>
                    <a:pt x="1070923" y="1039587"/>
                  </a:lnTo>
                  <a:lnTo>
                    <a:pt x="1070923" y="1038641"/>
                  </a:lnTo>
                  <a:lnTo>
                    <a:pt x="1069021" y="1036739"/>
                  </a:lnTo>
                  <a:lnTo>
                    <a:pt x="1069021" y="1035793"/>
                  </a:lnTo>
                  <a:lnTo>
                    <a:pt x="1068075" y="1034841"/>
                  </a:lnTo>
                  <a:lnTo>
                    <a:pt x="1067123" y="1032944"/>
                  </a:lnTo>
                  <a:lnTo>
                    <a:pt x="1067123" y="1029144"/>
                  </a:lnTo>
                  <a:lnTo>
                    <a:pt x="1069021" y="1027247"/>
                  </a:lnTo>
                  <a:lnTo>
                    <a:pt x="1069021" y="1025349"/>
                  </a:lnTo>
                  <a:lnTo>
                    <a:pt x="1066177" y="1022500"/>
                  </a:lnTo>
                  <a:lnTo>
                    <a:pt x="1064275" y="1022500"/>
                  </a:lnTo>
                  <a:lnTo>
                    <a:pt x="1061426" y="1020603"/>
                  </a:lnTo>
                  <a:lnTo>
                    <a:pt x="1060480" y="1019652"/>
                  </a:lnTo>
                  <a:lnTo>
                    <a:pt x="1059529" y="1016803"/>
                  </a:lnTo>
                  <a:lnTo>
                    <a:pt x="1060480" y="1015852"/>
                  </a:lnTo>
                  <a:lnTo>
                    <a:pt x="1060480" y="1014905"/>
                  </a:lnTo>
                  <a:lnTo>
                    <a:pt x="1062377" y="1009208"/>
                  </a:lnTo>
                  <a:lnTo>
                    <a:pt x="1063324" y="1000662"/>
                  </a:lnTo>
                  <a:lnTo>
                    <a:pt x="1055729" y="995916"/>
                  </a:lnTo>
                  <a:lnTo>
                    <a:pt x="1055729" y="994013"/>
                  </a:lnTo>
                  <a:lnTo>
                    <a:pt x="1054782" y="991165"/>
                  </a:lnTo>
                  <a:lnTo>
                    <a:pt x="1052885" y="989267"/>
                  </a:lnTo>
                  <a:lnTo>
                    <a:pt x="1052885" y="988316"/>
                  </a:lnTo>
                  <a:lnTo>
                    <a:pt x="1051934" y="983570"/>
                  </a:lnTo>
                  <a:lnTo>
                    <a:pt x="1042441" y="983570"/>
                  </a:lnTo>
                  <a:lnTo>
                    <a:pt x="1024398" y="989267"/>
                  </a:lnTo>
                  <a:lnTo>
                    <a:pt x="1014901" y="992116"/>
                  </a:lnTo>
                  <a:lnTo>
                    <a:pt x="1014901" y="995916"/>
                  </a:lnTo>
                  <a:lnTo>
                    <a:pt x="1013954" y="998760"/>
                  </a:lnTo>
                  <a:lnTo>
                    <a:pt x="1003511" y="1003511"/>
                  </a:lnTo>
                  <a:lnTo>
                    <a:pt x="1002559" y="1004457"/>
                  </a:lnTo>
                  <a:lnTo>
                    <a:pt x="991165" y="1006359"/>
                  </a:lnTo>
                  <a:lnTo>
                    <a:pt x="987370" y="1005408"/>
                  </a:lnTo>
                  <a:lnTo>
                    <a:pt x="984521" y="1003511"/>
                  </a:lnTo>
                  <a:lnTo>
                    <a:pt x="983570" y="1001613"/>
                  </a:lnTo>
                  <a:lnTo>
                    <a:pt x="979775" y="1001613"/>
                  </a:lnTo>
                  <a:lnTo>
                    <a:pt x="976926" y="1001613"/>
                  </a:lnTo>
                  <a:lnTo>
                    <a:pt x="976926" y="1025349"/>
                  </a:lnTo>
                  <a:lnTo>
                    <a:pt x="974077" y="1032944"/>
                  </a:lnTo>
                  <a:lnTo>
                    <a:pt x="969331" y="1031042"/>
                  </a:lnTo>
                  <a:lnTo>
                    <a:pt x="962683" y="1021549"/>
                  </a:lnTo>
                  <a:lnTo>
                    <a:pt x="946542" y="1017749"/>
                  </a:lnTo>
                  <a:lnTo>
                    <a:pt x="936098" y="1018700"/>
                  </a:lnTo>
                  <a:lnTo>
                    <a:pt x="933249" y="1023447"/>
                  </a:lnTo>
                  <a:lnTo>
                    <a:pt x="933249" y="1029144"/>
                  </a:lnTo>
                  <a:lnTo>
                    <a:pt x="929449" y="1030095"/>
                  </a:lnTo>
                  <a:lnTo>
                    <a:pt x="928503" y="1029144"/>
                  </a:lnTo>
                  <a:lnTo>
                    <a:pt x="913313" y="1025349"/>
                  </a:lnTo>
                  <a:lnTo>
                    <a:pt x="908562" y="1029144"/>
                  </a:lnTo>
                  <a:lnTo>
                    <a:pt x="895290" y="1031993"/>
                  </a:lnTo>
                  <a:lnTo>
                    <a:pt x="887695" y="1027247"/>
                  </a:lnTo>
                  <a:lnTo>
                    <a:pt x="882929" y="1030095"/>
                  </a:lnTo>
                  <a:lnTo>
                    <a:pt x="877231" y="1032944"/>
                  </a:lnTo>
                  <a:lnTo>
                    <a:pt x="876300" y="1033890"/>
                  </a:lnTo>
                  <a:lnTo>
                    <a:pt x="876300" y="1034841"/>
                  </a:lnTo>
                  <a:lnTo>
                    <a:pt x="876300" y="1038641"/>
                  </a:lnTo>
                  <a:lnTo>
                    <a:pt x="876300" y="1041485"/>
                  </a:lnTo>
                  <a:lnTo>
                    <a:pt x="876300" y="1042436"/>
                  </a:lnTo>
                  <a:lnTo>
                    <a:pt x="876300" y="1046236"/>
                  </a:lnTo>
                  <a:lnTo>
                    <a:pt x="874403" y="1050026"/>
                  </a:lnTo>
                  <a:lnTo>
                    <a:pt x="874403" y="1050973"/>
                  </a:lnTo>
                  <a:lnTo>
                    <a:pt x="871554" y="1051924"/>
                  </a:lnTo>
                  <a:lnTo>
                    <a:pt x="868705" y="1052865"/>
                  </a:lnTo>
                  <a:lnTo>
                    <a:pt x="866803" y="1053831"/>
                  </a:lnTo>
                  <a:lnTo>
                    <a:pt x="865857" y="1052865"/>
                  </a:lnTo>
                  <a:lnTo>
                    <a:pt x="863008" y="1050026"/>
                  </a:lnTo>
                  <a:lnTo>
                    <a:pt x="858262" y="1048124"/>
                  </a:lnTo>
                  <a:lnTo>
                    <a:pt x="856364" y="1046236"/>
                  </a:lnTo>
                  <a:lnTo>
                    <a:pt x="854462" y="1044339"/>
                  </a:lnTo>
                  <a:lnTo>
                    <a:pt x="848764" y="1041485"/>
                  </a:lnTo>
                  <a:lnTo>
                    <a:pt x="844018" y="1042436"/>
                  </a:lnTo>
                  <a:lnTo>
                    <a:pt x="843067" y="1042436"/>
                  </a:lnTo>
                  <a:lnTo>
                    <a:pt x="842121" y="1041485"/>
                  </a:lnTo>
                  <a:lnTo>
                    <a:pt x="838321" y="1043388"/>
                  </a:lnTo>
                  <a:lnTo>
                    <a:pt x="837374" y="1042436"/>
                  </a:lnTo>
                  <a:lnTo>
                    <a:pt x="835472" y="1040539"/>
                  </a:lnTo>
                  <a:lnTo>
                    <a:pt x="833575" y="1039587"/>
                  </a:lnTo>
                  <a:lnTo>
                    <a:pt x="829775" y="1037690"/>
                  </a:lnTo>
                  <a:lnTo>
                    <a:pt x="829775" y="1036739"/>
                  </a:lnTo>
                  <a:lnTo>
                    <a:pt x="827877" y="1033890"/>
                  </a:lnTo>
                  <a:lnTo>
                    <a:pt x="826931" y="1033890"/>
                  </a:lnTo>
                  <a:lnTo>
                    <a:pt x="824077" y="1030095"/>
                  </a:lnTo>
                  <a:lnTo>
                    <a:pt x="821233" y="1028198"/>
                  </a:lnTo>
                  <a:lnTo>
                    <a:pt x="819331" y="1028198"/>
                  </a:lnTo>
                  <a:lnTo>
                    <a:pt x="817434" y="1026295"/>
                  </a:lnTo>
                  <a:lnTo>
                    <a:pt x="815536" y="1023447"/>
                  </a:lnTo>
                  <a:lnTo>
                    <a:pt x="814585" y="1022500"/>
                  </a:lnTo>
                  <a:lnTo>
                    <a:pt x="813634" y="1016803"/>
                  </a:lnTo>
                  <a:lnTo>
                    <a:pt x="813634" y="1011106"/>
                  </a:lnTo>
                  <a:lnTo>
                    <a:pt x="812687" y="1009208"/>
                  </a:lnTo>
                  <a:lnTo>
                    <a:pt x="811736" y="1001613"/>
                  </a:lnTo>
                  <a:lnTo>
                    <a:pt x="813634" y="989267"/>
                  </a:lnTo>
                  <a:lnTo>
                    <a:pt x="809839" y="985467"/>
                  </a:lnTo>
                  <a:lnTo>
                    <a:pt x="805092" y="982623"/>
                  </a:lnTo>
                  <a:lnTo>
                    <a:pt x="804141" y="972180"/>
                  </a:lnTo>
                  <a:lnTo>
                    <a:pt x="804141" y="971229"/>
                  </a:lnTo>
                  <a:lnTo>
                    <a:pt x="799395" y="966482"/>
                  </a:lnTo>
                  <a:lnTo>
                    <a:pt x="798444" y="966482"/>
                  </a:lnTo>
                  <a:lnTo>
                    <a:pt x="795595" y="970277"/>
                  </a:lnTo>
                  <a:lnTo>
                    <a:pt x="795595" y="974077"/>
                  </a:lnTo>
                  <a:lnTo>
                    <a:pt x="795595" y="974077"/>
                  </a:lnTo>
                  <a:lnTo>
                    <a:pt x="788000" y="975975"/>
                  </a:lnTo>
                  <a:lnTo>
                    <a:pt x="787049" y="976926"/>
                  </a:lnTo>
                  <a:lnTo>
                    <a:pt x="775654" y="965531"/>
                  </a:lnTo>
                  <a:lnTo>
                    <a:pt x="773757" y="965531"/>
                  </a:lnTo>
                  <a:lnTo>
                    <a:pt x="771859" y="966482"/>
                  </a:lnTo>
                  <a:lnTo>
                    <a:pt x="764264" y="963634"/>
                  </a:lnTo>
                  <a:lnTo>
                    <a:pt x="762362" y="966482"/>
                  </a:lnTo>
                  <a:lnTo>
                    <a:pt x="758567" y="967429"/>
                  </a:lnTo>
                  <a:lnTo>
                    <a:pt x="752870" y="968380"/>
                  </a:lnTo>
                  <a:lnTo>
                    <a:pt x="747172" y="966482"/>
                  </a:lnTo>
                  <a:lnTo>
                    <a:pt x="740529" y="964580"/>
                  </a:lnTo>
                  <a:lnTo>
                    <a:pt x="734831" y="961731"/>
                  </a:lnTo>
                  <a:lnTo>
                    <a:pt x="731031" y="957937"/>
                  </a:lnTo>
                  <a:lnTo>
                    <a:pt x="726285" y="956034"/>
                  </a:lnTo>
                  <a:lnTo>
                    <a:pt x="720588" y="956985"/>
                  </a:lnTo>
                  <a:lnTo>
                    <a:pt x="713939" y="958887"/>
                  </a:lnTo>
                  <a:lnTo>
                    <a:pt x="710144" y="961731"/>
                  </a:lnTo>
                  <a:lnTo>
                    <a:pt x="708247" y="962682"/>
                  </a:lnTo>
                  <a:lnTo>
                    <a:pt x="706349" y="963634"/>
                  </a:lnTo>
                  <a:lnTo>
                    <a:pt x="703500" y="966482"/>
                  </a:lnTo>
                  <a:lnTo>
                    <a:pt x="699700" y="970277"/>
                  </a:lnTo>
                  <a:lnTo>
                    <a:pt x="695900" y="974077"/>
                  </a:lnTo>
                  <a:lnTo>
                    <a:pt x="693057" y="974077"/>
                  </a:lnTo>
                  <a:lnTo>
                    <a:pt x="688306" y="972180"/>
                  </a:lnTo>
                  <a:lnTo>
                    <a:pt x="686408" y="970277"/>
                  </a:lnTo>
                  <a:lnTo>
                    <a:pt x="683559" y="969326"/>
                  </a:lnTo>
                  <a:lnTo>
                    <a:pt x="677862" y="970277"/>
                  </a:lnTo>
                  <a:lnTo>
                    <a:pt x="673116" y="971229"/>
                  </a:lnTo>
                  <a:lnTo>
                    <a:pt x="669316" y="972180"/>
                  </a:lnTo>
                  <a:lnTo>
                    <a:pt x="668370" y="974077"/>
                  </a:lnTo>
                  <a:lnTo>
                    <a:pt x="666467" y="975975"/>
                  </a:lnTo>
                  <a:lnTo>
                    <a:pt x="664590" y="977877"/>
                  </a:lnTo>
                  <a:lnTo>
                    <a:pt x="664590" y="978824"/>
                  </a:lnTo>
                  <a:lnTo>
                    <a:pt x="662692" y="980721"/>
                  </a:lnTo>
                  <a:lnTo>
                    <a:pt x="660790" y="984521"/>
                  </a:lnTo>
                  <a:lnTo>
                    <a:pt x="660790" y="986418"/>
                  </a:lnTo>
                  <a:lnTo>
                    <a:pt x="658892" y="989267"/>
                  </a:lnTo>
                  <a:lnTo>
                    <a:pt x="657921" y="992116"/>
                  </a:lnTo>
                  <a:lnTo>
                    <a:pt x="656024" y="994965"/>
                  </a:lnTo>
                  <a:lnTo>
                    <a:pt x="656024" y="995916"/>
                  </a:lnTo>
                  <a:lnTo>
                    <a:pt x="654126" y="999711"/>
                  </a:lnTo>
                  <a:lnTo>
                    <a:pt x="653195" y="1001613"/>
                  </a:lnTo>
                  <a:lnTo>
                    <a:pt x="653195" y="1004457"/>
                  </a:lnTo>
                  <a:lnTo>
                    <a:pt x="654126" y="1014905"/>
                  </a:lnTo>
                  <a:lnTo>
                    <a:pt x="654126" y="1017749"/>
                  </a:lnTo>
                  <a:lnTo>
                    <a:pt x="654126" y="1033890"/>
                  </a:lnTo>
                  <a:lnTo>
                    <a:pt x="653195" y="1038641"/>
                  </a:lnTo>
                  <a:lnTo>
                    <a:pt x="652229" y="1041485"/>
                  </a:lnTo>
                  <a:lnTo>
                    <a:pt x="650331" y="1048124"/>
                  </a:lnTo>
                  <a:lnTo>
                    <a:pt x="650331" y="1049075"/>
                  </a:lnTo>
                  <a:lnTo>
                    <a:pt x="649400" y="1050973"/>
                  </a:lnTo>
                  <a:lnTo>
                    <a:pt x="647497" y="1054762"/>
                  </a:lnTo>
                  <a:lnTo>
                    <a:pt x="644634" y="1056660"/>
                  </a:lnTo>
                  <a:lnTo>
                    <a:pt x="631356" y="1063328"/>
                  </a:lnTo>
                  <a:lnTo>
                    <a:pt x="631356" y="1063328"/>
                  </a:lnTo>
                  <a:lnTo>
                    <a:pt x="627556" y="1065226"/>
                  </a:lnTo>
                  <a:lnTo>
                    <a:pt x="625659" y="1067124"/>
                  </a:lnTo>
                  <a:lnTo>
                    <a:pt x="623761" y="1067124"/>
                  </a:lnTo>
                  <a:lnTo>
                    <a:pt x="621864" y="1068055"/>
                  </a:lnTo>
                  <a:lnTo>
                    <a:pt x="618064" y="1069952"/>
                  </a:lnTo>
                  <a:lnTo>
                    <a:pt x="616167" y="1070923"/>
                  </a:lnTo>
                  <a:lnTo>
                    <a:pt x="614269" y="1072821"/>
                  </a:lnTo>
                  <a:lnTo>
                    <a:pt x="611420" y="1074718"/>
                  </a:lnTo>
                  <a:lnTo>
                    <a:pt x="610469" y="1075650"/>
                  </a:lnTo>
                  <a:lnTo>
                    <a:pt x="608572" y="1077547"/>
                  </a:lnTo>
                  <a:lnTo>
                    <a:pt x="608572" y="1077547"/>
                  </a:lnTo>
                  <a:lnTo>
                    <a:pt x="607621" y="1078518"/>
                  </a:lnTo>
                  <a:lnTo>
                    <a:pt x="606674" y="1079450"/>
                  </a:lnTo>
                  <a:lnTo>
                    <a:pt x="604772" y="1080416"/>
                  </a:lnTo>
                  <a:lnTo>
                    <a:pt x="602874" y="1082318"/>
                  </a:lnTo>
                  <a:lnTo>
                    <a:pt x="599074" y="1085142"/>
                  </a:lnTo>
                  <a:lnTo>
                    <a:pt x="596226" y="1086108"/>
                  </a:lnTo>
                  <a:lnTo>
                    <a:pt x="592431" y="1087045"/>
                  </a:lnTo>
                  <a:lnTo>
                    <a:pt x="576290" y="1088010"/>
                  </a:lnTo>
                  <a:lnTo>
                    <a:pt x="563949" y="1088010"/>
                  </a:lnTo>
                  <a:lnTo>
                    <a:pt x="562046" y="1088947"/>
                  </a:lnTo>
                  <a:lnTo>
                    <a:pt x="558251" y="1090840"/>
                  </a:lnTo>
                  <a:lnTo>
                    <a:pt x="557300" y="1091810"/>
                  </a:lnTo>
                  <a:lnTo>
                    <a:pt x="552554" y="1093703"/>
                  </a:lnTo>
                  <a:lnTo>
                    <a:pt x="546856" y="1095605"/>
                  </a:lnTo>
                  <a:lnTo>
                    <a:pt x="543057" y="1101303"/>
                  </a:lnTo>
                  <a:lnTo>
                    <a:pt x="541159" y="1106034"/>
                  </a:lnTo>
                  <a:lnTo>
                    <a:pt x="539262" y="1110800"/>
                  </a:lnTo>
                  <a:lnTo>
                    <a:pt x="534510" y="1119327"/>
                  </a:lnTo>
                  <a:lnTo>
                    <a:pt x="530715" y="1121224"/>
                  </a:lnTo>
                  <a:lnTo>
                    <a:pt x="527867" y="1120297"/>
                  </a:lnTo>
                  <a:lnTo>
                    <a:pt x="526916" y="1120297"/>
                  </a:lnTo>
                  <a:lnTo>
                    <a:pt x="524067" y="1120297"/>
                  </a:lnTo>
                  <a:lnTo>
                    <a:pt x="517423" y="1117434"/>
                  </a:lnTo>
                  <a:lnTo>
                    <a:pt x="514574" y="1116493"/>
                  </a:lnTo>
                  <a:lnTo>
                    <a:pt x="512672" y="1115526"/>
                  </a:lnTo>
                  <a:lnTo>
                    <a:pt x="499380" y="1113629"/>
                  </a:lnTo>
                  <a:lnTo>
                    <a:pt x="493682" y="1113629"/>
                  </a:lnTo>
                  <a:lnTo>
                    <a:pt x="484190" y="1111732"/>
                  </a:lnTo>
                  <a:lnTo>
                    <a:pt x="481341" y="1114595"/>
                  </a:lnTo>
                  <a:lnTo>
                    <a:pt x="479444" y="1115526"/>
                  </a:lnTo>
                  <a:lnTo>
                    <a:pt x="478493" y="1115526"/>
                  </a:lnTo>
                  <a:lnTo>
                    <a:pt x="473746" y="1112698"/>
                  </a:lnTo>
                  <a:lnTo>
                    <a:pt x="471849" y="1109829"/>
                  </a:lnTo>
                  <a:lnTo>
                    <a:pt x="471849" y="1106034"/>
                  </a:lnTo>
                  <a:lnTo>
                    <a:pt x="473746" y="1103200"/>
                  </a:lnTo>
                  <a:lnTo>
                    <a:pt x="472795" y="1092737"/>
                  </a:lnTo>
                  <a:lnTo>
                    <a:pt x="469947" y="1088947"/>
                  </a:lnTo>
                  <a:lnTo>
                    <a:pt x="476595" y="1088010"/>
                  </a:lnTo>
                  <a:lnTo>
                    <a:pt x="475644" y="1085142"/>
                  </a:lnTo>
                  <a:lnTo>
                    <a:pt x="474693" y="1084211"/>
                  </a:lnTo>
                  <a:lnTo>
                    <a:pt x="473746" y="1082318"/>
                  </a:lnTo>
                  <a:lnTo>
                    <a:pt x="471849" y="1080416"/>
                  </a:lnTo>
                  <a:lnTo>
                    <a:pt x="470898" y="1078518"/>
                  </a:lnTo>
                  <a:lnTo>
                    <a:pt x="469947" y="1075650"/>
                  </a:lnTo>
                  <a:lnTo>
                    <a:pt x="469947" y="1074718"/>
                  </a:lnTo>
                  <a:lnTo>
                    <a:pt x="469000" y="1072821"/>
                  </a:lnTo>
                  <a:lnTo>
                    <a:pt x="467103" y="1071850"/>
                  </a:lnTo>
                  <a:lnTo>
                    <a:pt x="461405" y="1070923"/>
                  </a:lnTo>
                  <a:lnTo>
                    <a:pt x="460454" y="1067124"/>
                  </a:lnTo>
                  <a:lnTo>
                    <a:pt x="460454" y="1067124"/>
                  </a:lnTo>
                  <a:lnTo>
                    <a:pt x="457605" y="1061426"/>
                  </a:lnTo>
                  <a:lnTo>
                    <a:pt x="453810" y="1061426"/>
                  </a:lnTo>
                  <a:lnTo>
                    <a:pt x="452859" y="1061426"/>
                  </a:lnTo>
                  <a:lnTo>
                    <a:pt x="446211" y="1064255"/>
                  </a:lnTo>
                  <a:lnTo>
                    <a:pt x="444313" y="1063328"/>
                  </a:lnTo>
                  <a:lnTo>
                    <a:pt x="447162" y="1061426"/>
                  </a:lnTo>
                  <a:lnTo>
                    <a:pt x="447162" y="1058562"/>
                  </a:lnTo>
                  <a:lnTo>
                    <a:pt x="446211" y="1039587"/>
                  </a:lnTo>
                  <a:lnTo>
                    <a:pt x="445264" y="1037690"/>
                  </a:lnTo>
                  <a:lnTo>
                    <a:pt x="444313" y="1036739"/>
                  </a:lnTo>
                  <a:lnTo>
                    <a:pt x="441464" y="1035793"/>
                  </a:lnTo>
                  <a:lnTo>
                    <a:pt x="439567" y="1036739"/>
                  </a:lnTo>
                  <a:lnTo>
                    <a:pt x="437665" y="1038641"/>
                  </a:lnTo>
                  <a:lnTo>
                    <a:pt x="437665" y="1040539"/>
                  </a:lnTo>
                  <a:lnTo>
                    <a:pt x="438616" y="1034841"/>
                  </a:lnTo>
                  <a:lnTo>
                    <a:pt x="439567" y="1031993"/>
                  </a:lnTo>
                  <a:lnTo>
                    <a:pt x="445264" y="1032944"/>
                  </a:lnTo>
                  <a:lnTo>
                    <a:pt x="446211" y="1033890"/>
                  </a:lnTo>
                  <a:lnTo>
                    <a:pt x="448113" y="1033890"/>
                  </a:lnTo>
                  <a:lnTo>
                    <a:pt x="450011" y="1031993"/>
                  </a:lnTo>
                  <a:lnTo>
                    <a:pt x="452859" y="1030095"/>
                  </a:lnTo>
                  <a:lnTo>
                    <a:pt x="456654" y="1027247"/>
                  </a:lnTo>
                  <a:lnTo>
                    <a:pt x="458557" y="1023447"/>
                  </a:lnTo>
                  <a:lnTo>
                    <a:pt x="456654" y="1021549"/>
                  </a:lnTo>
                  <a:lnTo>
                    <a:pt x="454757" y="1023447"/>
                  </a:lnTo>
                  <a:lnTo>
                    <a:pt x="451908" y="1023447"/>
                  </a:lnTo>
                  <a:lnTo>
                    <a:pt x="450957" y="1022500"/>
                  </a:lnTo>
                  <a:lnTo>
                    <a:pt x="448113" y="1023447"/>
                  </a:lnTo>
                  <a:lnTo>
                    <a:pt x="447162" y="1020603"/>
                  </a:lnTo>
                  <a:lnTo>
                    <a:pt x="447162" y="1019652"/>
                  </a:lnTo>
                  <a:lnTo>
                    <a:pt x="447162" y="1016803"/>
                  </a:lnTo>
                  <a:lnTo>
                    <a:pt x="441464" y="1013954"/>
                  </a:lnTo>
                  <a:lnTo>
                    <a:pt x="432918" y="1015852"/>
                  </a:lnTo>
                  <a:lnTo>
                    <a:pt x="431967" y="1017749"/>
                  </a:lnTo>
                  <a:lnTo>
                    <a:pt x="426290" y="1013003"/>
                  </a:lnTo>
                  <a:lnTo>
                    <a:pt x="426290" y="1009208"/>
                  </a:lnTo>
                  <a:lnTo>
                    <a:pt x="421524" y="1002559"/>
                  </a:lnTo>
                  <a:lnTo>
                    <a:pt x="420597" y="998760"/>
                  </a:lnTo>
                  <a:lnTo>
                    <a:pt x="418695" y="994965"/>
                  </a:lnTo>
                  <a:lnTo>
                    <a:pt x="417729" y="993062"/>
                  </a:lnTo>
                  <a:lnTo>
                    <a:pt x="416797" y="992116"/>
                  </a:lnTo>
                  <a:lnTo>
                    <a:pt x="414900" y="990218"/>
                  </a:lnTo>
                  <a:lnTo>
                    <a:pt x="413929" y="988316"/>
                  </a:lnTo>
                  <a:lnTo>
                    <a:pt x="412997" y="985467"/>
                  </a:lnTo>
                  <a:lnTo>
                    <a:pt x="410134" y="983570"/>
                  </a:lnTo>
                  <a:lnTo>
                    <a:pt x="406334" y="981672"/>
                  </a:lnTo>
                  <a:lnTo>
                    <a:pt x="404436" y="979770"/>
                  </a:lnTo>
                  <a:lnTo>
                    <a:pt x="402534" y="977877"/>
                  </a:lnTo>
                  <a:lnTo>
                    <a:pt x="400636" y="975024"/>
                  </a:lnTo>
                  <a:lnTo>
                    <a:pt x="396856" y="973126"/>
                  </a:lnTo>
                  <a:lnTo>
                    <a:pt x="395910" y="973126"/>
                  </a:lnTo>
                  <a:lnTo>
                    <a:pt x="394008" y="972180"/>
                  </a:lnTo>
                  <a:lnTo>
                    <a:pt x="392110" y="973126"/>
                  </a:lnTo>
                  <a:lnTo>
                    <a:pt x="386418" y="980721"/>
                  </a:lnTo>
                  <a:lnTo>
                    <a:pt x="383564" y="983570"/>
                  </a:lnTo>
                  <a:lnTo>
                    <a:pt x="381667" y="981672"/>
                  </a:lnTo>
                  <a:lnTo>
                    <a:pt x="379769" y="975024"/>
                  </a:lnTo>
                  <a:lnTo>
                    <a:pt x="373120" y="968380"/>
                  </a:lnTo>
                  <a:lnTo>
                    <a:pt x="371223" y="966482"/>
                  </a:lnTo>
                  <a:lnTo>
                    <a:pt x="367428" y="964580"/>
                  </a:lnTo>
                  <a:lnTo>
                    <a:pt x="362677" y="962682"/>
                  </a:lnTo>
                  <a:lnTo>
                    <a:pt x="356033" y="960785"/>
                  </a:lnTo>
                  <a:lnTo>
                    <a:pt x="349385" y="959834"/>
                  </a:lnTo>
                  <a:lnTo>
                    <a:pt x="349385" y="959834"/>
                  </a:lnTo>
                  <a:lnTo>
                    <a:pt x="342741" y="960785"/>
                  </a:lnTo>
                  <a:lnTo>
                    <a:pt x="339887" y="962682"/>
                  </a:lnTo>
                  <a:lnTo>
                    <a:pt x="338941" y="965531"/>
                  </a:lnTo>
                  <a:lnTo>
                    <a:pt x="337995" y="966482"/>
                  </a:lnTo>
                  <a:lnTo>
                    <a:pt x="337043" y="968380"/>
                  </a:lnTo>
                  <a:lnTo>
                    <a:pt x="336092" y="976926"/>
                  </a:lnTo>
                  <a:lnTo>
                    <a:pt x="330395" y="974077"/>
                  </a:lnTo>
                  <a:lnTo>
                    <a:pt x="331346" y="973126"/>
                  </a:lnTo>
                  <a:lnTo>
                    <a:pt x="332297" y="968380"/>
                  </a:lnTo>
                  <a:lnTo>
                    <a:pt x="332297" y="963634"/>
                  </a:lnTo>
                  <a:lnTo>
                    <a:pt x="333244" y="960785"/>
                  </a:lnTo>
                  <a:lnTo>
                    <a:pt x="333244" y="956985"/>
                  </a:lnTo>
                  <a:lnTo>
                    <a:pt x="331346" y="954136"/>
                  </a:lnTo>
                  <a:lnTo>
                    <a:pt x="331346" y="952239"/>
                  </a:lnTo>
                  <a:lnTo>
                    <a:pt x="332297" y="952239"/>
                  </a:lnTo>
                  <a:lnTo>
                    <a:pt x="332297" y="951288"/>
                  </a:lnTo>
                  <a:lnTo>
                    <a:pt x="334195" y="951288"/>
                  </a:lnTo>
                  <a:lnTo>
                    <a:pt x="336092" y="951288"/>
                  </a:lnTo>
                  <a:lnTo>
                    <a:pt x="337995" y="951288"/>
                  </a:lnTo>
                  <a:lnTo>
                    <a:pt x="340838" y="950337"/>
                  </a:lnTo>
                  <a:lnTo>
                    <a:pt x="344638" y="950337"/>
                  </a:lnTo>
                  <a:lnTo>
                    <a:pt x="345585" y="949390"/>
                  </a:lnTo>
                  <a:lnTo>
                    <a:pt x="348438" y="948439"/>
                  </a:lnTo>
                  <a:lnTo>
                    <a:pt x="351282" y="945590"/>
                  </a:lnTo>
                  <a:lnTo>
                    <a:pt x="352233" y="944644"/>
                  </a:lnTo>
                  <a:lnTo>
                    <a:pt x="355082" y="940844"/>
                  </a:lnTo>
                  <a:lnTo>
                    <a:pt x="356033" y="937044"/>
                  </a:lnTo>
                  <a:lnTo>
                    <a:pt x="356979" y="936098"/>
                  </a:lnTo>
                  <a:lnTo>
                    <a:pt x="357931" y="934201"/>
                  </a:lnTo>
                  <a:lnTo>
                    <a:pt x="356033" y="930400"/>
                  </a:lnTo>
                  <a:lnTo>
                    <a:pt x="355082" y="926601"/>
                  </a:lnTo>
                  <a:lnTo>
                    <a:pt x="355082" y="924703"/>
                  </a:lnTo>
                  <a:lnTo>
                    <a:pt x="356979" y="920908"/>
                  </a:lnTo>
                  <a:lnTo>
                    <a:pt x="360779" y="915221"/>
                  </a:lnTo>
                  <a:lnTo>
                    <a:pt x="367428" y="917118"/>
                  </a:lnTo>
                  <a:lnTo>
                    <a:pt x="369325" y="918064"/>
                  </a:lnTo>
                  <a:lnTo>
                    <a:pt x="376920" y="919967"/>
                  </a:lnTo>
                  <a:lnTo>
                    <a:pt x="391164" y="921855"/>
                  </a:lnTo>
                  <a:lnTo>
                    <a:pt x="391164" y="920908"/>
                  </a:lnTo>
                  <a:lnTo>
                    <a:pt x="392110" y="916167"/>
                  </a:lnTo>
                  <a:lnTo>
                    <a:pt x="390213" y="912372"/>
                  </a:lnTo>
                  <a:lnTo>
                    <a:pt x="386418" y="912372"/>
                  </a:lnTo>
                  <a:lnTo>
                    <a:pt x="382618" y="912372"/>
                  </a:lnTo>
                  <a:lnTo>
                    <a:pt x="381667" y="913318"/>
                  </a:lnTo>
                  <a:lnTo>
                    <a:pt x="379769" y="915221"/>
                  </a:lnTo>
                  <a:lnTo>
                    <a:pt x="377867" y="913318"/>
                  </a:lnTo>
                  <a:lnTo>
                    <a:pt x="375969" y="912372"/>
                  </a:lnTo>
                  <a:lnTo>
                    <a:pt x="375023" y="912372"/>
                  </a:lnTo>
                  <a:lnTo>
                    <a:pt x="370272" y="911421"/>
                  </a:lnTo>
                  <a:lnTo>
                    <a:pt x="369325" y="910475"/>
                  </a:lnTo>
                  <a:lnTo>
                    <a:pt x="367428" y="910475"/>
                  </a:lnTo>
                  <a:lnTo>
                    <a:pt x="367428" y="900977"/>
                  </a:lnTo>
                  <a:lnTo>
                    <a:pt x="366477" y="897177"/>
                  </a:lnTo>
                  <a:lnTo>
                    <a:pt x="365525" y="896231"/>
                  </a:lnTo>
                  <a:lnTo>
                    <a:pt x="363628" y="892426"/>
                  </a:lnTo>
                  <a:lnTo>
                    <a:pt x="362677" y="890534"/>
                  </a:lnTo>
                  <a:lnTo>
                    <a:pt x="358877" y="889582"/>
                  </a:lnTo>
                  <a:lnTo>
                    <a:pt x="356979" y="888631"/>
                  </a:lnTo>
                  <a:lnTo>
                    <a:pt x="356979" y="888631"/>
                  </a:lnTo>
                  <a:lnTo>
                    <a:pt x="357931" y="886734"/>
                  </a:lnTo>
                  <a:lnTo>
                    <a:pt x="359828" y="886734"/>
                  </a:lnTo>
                  <a:lnTo>
                    <a:pt x="360779" y="882934"/>
                  </a:lnTo>
                  <a:lnTo>
                    <a:pt x="360779" y="876290"/>
                  </a:lnTo>
                  <a:lnTo>
                    <a:pt x="360779" y="869642"/>
                  </a:lnTo>
                  <a:lnTo>
                    <a:pt x="361731" y="865847"/>
                  </a:lnTo>
                  <a:lnTo>
                    <a:pt x="363628" y="864895"/>
                  </a:lnTo>
                  <a:lnTo>
                    <a:pt x="365525" y="862052"/>
                  </a:lnTo>
                  <a:lnTo>
                    <a:pt x="366477" y="861100"/>
                  </a:lnTo>
                  <a:lnTo>
                    <a:pt x="366477" y="859198"/>
                  </a:lnTo>
                  <a:lnTo>
                    <a:pt x="371223" y="847808"/>
                  </a:lnTo>
                  <a:lnTo>
                    <a:pt x="373120" y="844959"/>
                  </a:lnTo>
                  <a:lnTo>
                    <a:pt x="374072" y="844008"/>
                  </a:lnTo>
                  <a:lnTo>
                    <a:pt x="375023" y="842111"/>
                  </a:lnTo>
                  <a:lnTo>
                    <a:pt x="375023" y="839262"/>
                  </a:lnTo>
                  <a:lnTo>
                    <a:pt x="369325" y="826916"/>
                  </a:lnTo>
                  <a:lnTo>
                    <a:pt x="368374" y="828818"/>
                  </a:lnTo>
                  <a:lnTo>
                    <a:pt x="368374" y="829770"/>
                  </a:lnTo>
                  <a:lnTo>
                    <a:pt x="369325" y="825970"/>
                  </a:lnTo>
                  <a:lnTo>
                    <a:pt x="364574" y="817424"/>
                  </a:lnTo>
                  <a:lnTo>
                    <a:pt x="359828" y="808877"/>
                  </a:lnTo>
                  <a:lnTo>
                    <a:pt x="358877" y="806990"/>
                  </a:lnTo>
                  <a:lnTo>
                    <a:pt x="356979" y="806039"/>
                  </a:lnTo>
                  <a:lnTo>
                    <a:pt x="354131" y="805092"/>
                  </a:lnTo>
                  <a:lnTo>
                    <a:pt x="351282" y="806039"/>
                  </a:lnTo>
                  <a:lnTo>
                    <a:pt x="349385" y="801293"/>
                  </a:lnTo>
                  <a:lnTo>
                    <a:pt x="348438" y="798444"/>
                  </a:lnTo>
                  <a:lnTo>
                    <a:pt x="347487" y="794649"/>
                  </a:lnTo>
                  <a:lnTo>
                    <a:pt x="345585" y="791795"/>
                  </a:lnTo>
                  <a:lnTo>
                    <a:pt x="345585" y="790849"/>
                  </a:lnTo>
                  <a:lnTo>
                    <a:pt x="344638" y="789898"/>
                  </a:lnTo>
                  <a:lnTo>
                    <a:pt x="342741" y="787049"/>
                  </a:lnTo>
                  <a:lnTo>
                    <a:pt x="340838" y="783254"/>
                  </a:lnTo>
                  <a:lnTo>
                    <a:pt x="339887" y="781357"/>
                  </a:lnTo>
                  <a:lnTo>
                    <a:pt x="338941" y="780405"/>
                  </a:lnTo>
                  <a:lnTo>
                    <a:pt x="337043" y="779454"/>
                  </a:lnTo>
                  <a:lnTo>
                    <a:pt x="337995" y="777557"/>
                  </a:lnTo>
                  <a:lnTo>
                    <a:pt x="337995" y="777557"/>
                  </a:lnTo>
                  <a:lnTo>
                    <a:pt x="340838" y="773757"/>
                  </a:lnTo>
                  <a:lnTo>
                    <a:pt x="342741" y="774708"/>
                  </a:lnTo>
                  <a:lnTo>
                    <a:pt x="352233" y="770908"/>
                  </a:lnTo>
                  <a:lnTo>
                    <a:pt x="355082" y="769010"/>
                  </a:lnTo>
                  <a:lnTo>
                    <a:pt x="358877" y="767113"/>
                  </a:lnTo>
                  <a:lnTo>
                    <a:pt x="361731" y="765211"/>
                  </a:lnTo>
                  <a:lnTo>
                    <a:pt x="363628" y="764264"/>
                  </a:lnTo>
                  <a:lnTo>
                    <a:pt x="366477" y="763313"/>
                  </a:lnTo>
                  <a:lnTo>
                    <a:pt x="373120" y="762367"/>
                  </a:lnTo>
                  <a:lnTo>
                    <a:pt x="375023" y="759513"/>
                  </a:lnTo>
                  <a:lnTo>
                    <a:pt x="375969" y="757616"/>
                  </a:lnTo>
                  <a:lnTo>
                    <a:pt x="375969" y="756669"/>
                  </a:lnTo>
                  <a:lnTo>
                    <a:pt x="378818" y="753816"/>
                  </a:lnTo>
                  <a:lnTo>
                    <a:pt x="378818" y="753816"/>
                  </a:lnTo>
                  <a:lnTo>
                    <a:pt x="387364" y="750021"/>
                  </a:lnTo>
                  <a:lnTo>
                    <a:pt x="377867" y="747172"/>
                  </a:lnTo>
                  <a:lnTo>
                    <a:pt x="375023" y="747172"/>
                  </a:lnTo>
                  <a:lnTo>
                    <a:pt x="370272" y="743377"/>
                  </a:lnTo>
                  <a:lnTo>
                    <a:pt x="364574" y="738636"/>
                  </a:lnTo>
                  <a:lnTo>
                    <a:pt x="363628" y="737680"/>
                  </a:lnTo>
                  <a:lnTo>
                    <a:pt x="361731" y="735777"/>
                  </a:lnTo>
                  <a:lnTo>
                    <a:pt x="358877" y="734831"/>
                  </a:lnTo>
                  <a:lnTo>
                    <a:pt x="356979" y="731982"/>
                  </a:lnTo>
                  <a:lnTo>
                    <a:pt x="355082" y="730080"/>
                  </a:lnTo>
                  <a:lnTo>
                    <a:pt x="353184" y="727236"/>
                  </a:lnTo>
                  <a:lnTo>
                    <a:pt x="343687" y="719641"/>
                  </a:lnTo>
                  <a:lnTo>
                    <a:pt x="338941" y="719641"/>
                  </a:lnTo>
                  <a:lnTo>
                    <a:pt x="337995" y="719641"/>
                  </a:lnTo>
                  <a:lnTo>
                    <a:pt x="333244" y="716788"/>
                  </a:lnTo>
                  <a:lnTo>
                    <a:pt x="327546" y="717739"/>
                  </a:lnTo>
                  <a:lnTo>
                    <a:pt x="324702" y="717739"/>
                  </a:lnTo>
                  <a:lnTo>
                    <a:pt x="320902" y="717739"/>
                  </a:lnTo>
                  <a:lnTo>
                    <a:pt x="319005" y="715841"/>
                  </a:lnTo>
                  <a:lnTo>
                    <a:pt x="318054" y="713944"/>
                  </a:lnTo>
                  <a:lnTo>
                    <a:pt x="318054" y="712993"/>
                  </a:lnTo>
                  <a:lnTo>
                    <a:pt x="319951" y="710149"/>
                  </a:lnTo>
                  <a:lnTo>
                    <a:pt x="319951" y="709193"/>
                  </a:lnTo>
                  <a:lnTo>
                    <a:pt x="320902" y="704447"/>
                  </a:lnTo>
                  <a:lnTo>
                    <a:pt x="320902" y="704447"/>
                  </a:lnTo>
                  <a:lnTo>
                    <a:pt x="319951" y="703495"/>
                  </a:lnTo>
                  <a:lnTo>
                    <a:pt x="320902" y="701598"/>
                  </a:lnTo>
                  <a:lnTo>
                    <a:pt x="321849" y="700657"/>
                  </a:lnTo>
                  <a:lnTo>
                    <a:pt x="323751" y="697798"/>
                  </a:lnTo>
                  <a:lnTo>
                    <a:pt x="325649" y="689257"/>
                  </a:lnTo>
                  <a:lnTo>
                    <a:pt x="326600" y="681662"/>
                  </a:lnTo>
                  <a:lnTo>
                    <a:pt x="327546" y="680721"/>
                  </a:lnTo>
                  <a:lnTo>
                    <a:pt x="329449" y="678818"/>
                  </a:lnTo>
                  <a:lnTo>
                    <a:pt x="329449" y="675023"/>
                  </a:lnTo>
                  <a:lnTo>
                    <a:pt x="330395" y="673126"/>
                  </a:lnTo>
                  <a:lnTo>
                    <a:pt x="331346" y="671228"/>
                  </a:lnTo>
                  <a:lnTo>
                    <a:pt x="332297" y="670277"/>
                  </a:lnTo>
                  <a:lnTo>
                    <a:pt x="332297" y="663628"/>
                  </a:lnTo>
                  <a:lnTo>
                    <a:pt x="331346" y="661731"/>
                  </a:lnTo>
                  <a:lnTo>
                    <a:pt x="331346" y="658882"/>
                  </a:lnTo>
                  <a:lnTo>
                    <a:pt x="331346" y="656034"/>
                  </a:lnTo>
                  <a:lnTo>
                    <a:pt x="329449" y="652238"/>
                  </a:lnTo>
                  <a:lnTo>
                    <a:pt x="329449" y="651287"/>
                  </a:lnTo>
                  <a:lnTo>
                    <a:pt x="328497" y="650336"/>
                  </a:lnTo>
                  <a:lnTo>
                    <a:pt x="325649" y="646541"/>
                  </a:lnTo>
                  <a:lnTo>
                    <a:pt x="324702" y="645590"/>
                  </a:lnTo>
                  <a:lnTo>
                    <a:pt x="322800" y="644639"/>
                  </a:lnTo>
                  <a:lnTo>
                    <a:pt x="321849" y="643688"/>
                  </a:lnTo>
                  <a:lnTo>
                    <a:pt x="321849" y="639893"/>
                  </a:lnTo>
                  <a:lnTo>
                    <a:pt x="321849" y="630400"/>
                  </a:lnTo>
                  <a:lnTo>
                    <a:pt x="320902" y="628498"/>
                  </a:lnTo>
                  <a:lnTo>
                    <a:pt x="318054" y="626600"/>
                  </a:lnTo>
                  <a:lnTo>
                    <a:pt x="318054" y="625649"/>
                  </a:lnTo>
                  <a:lnTo>
                    <a:pt x="317103" y="619952"/>
                  </a:lnTo>
                  <a:lnTo>
                    <a:pt x="316151" y="609513"/>
                  </a:lnTo>
                  <a:lnTo>
                    <a:pt x="315205" y="598118"/>
                  </a:lnTo>
                  <a:lnTo>
                    <a:pt x="314254" y="590523"/>
                  </a:lnTo>
                  <a:lnTo>
                    <a:pt x="315205" y="587670"/>
                  </a:lnTo>
                  <a:lnTo>
                    <a:pt x="317103" y="581972"/>
                  </a:lnTo>
                  <a:lnTo>
                    <a:pt x="319005" y="580075"/>
                  </a:lnTo>
                  <a:lnTo>
                    <a:pt x="327546" y="574377"/>
                  </a:lnTo>
                  <a:lnTo>
                    <a:pt x="325649" y="573431"/>
                  </a:lnTo>
                  <a:lnTo>
                    <a:pt x="323751" y="575329"/>
                  </a:lnTo>
                  <a:lnTo>
                    <a:pt x="320902" y="573431"/>
                  </a:lnTo>
                  <a:lnTo>
                    <a:pt x="318054" y="571534"/>
                  </a:lnTo>
                  <a:lnTo>
                    <a:pt x="316151" y="569641"/>
                  </a:lnTo>
                  <a:lnTo>
                    <a:pt x="316151" y="568690"/>
                  </a:lnTo>
                  <a:lnTo>
                    <a:pt x="315205" y="568690"/>
                  </a:lnTo>
                  <a:lnTo>
                    <a:pt x="314254" y="564895"/>
                  </a:lnTo>
                  <a:lnTo>
                    <a:pt x="313308" y="562993"/>
                  </a:lnTo>
                  <a:lnTo>
                    <a:pt x="312356" y="562046"/>
                  </a:lnTo>
                  <a:lnTo>
                    <a:pt x="311405" y="560149"/>
                  </a:lnTo>
                  <a:lnTo>
                    <a:pt x="309508" y="557300"/>
                  </a:lnTo>
                  <a:lnTo>
                    <a:pt x="308556" y="556349"/>
                  </a:lnTo>
                  <a:lnTo>
                    <a:pt x="305713" y="553500"/>
                  </a:lnTo>
                  <a:lnTo>
                    <a:pt x="304761" y="552549"/>
                  </a:lnTo>
                  <a:lnTo>
                    <a:pt x="301913" y="546856"/>
                  </a:lnTo>
                  <a:lnTo>
                    <a:pt x="300962" y="544954"/>
                  </a:lnTo>
                  <a:lnTo>
                    <a:pt x="300015" y="541159"/>
                  </a:lnTo>
                  <a:lnTo>
                    <a:pt x="298113" y="540208"/>
                  </a:lnTo>
                  <a:lnTo>
                    <a:pt x="298113" y="539257"/>
                  </a:lnTo>
                  <a:lnTo>
                    <a:pt x="297162" y="537359"/>
                  </a:lnTo>
                  <a:lnTo>
                    <a:pt x="297162" y="532613"/>
                  </a:lnTo>
                  <a:lnTo>
                    <a:pt x="297162" y="519321"/>
                  </a:lnTo>
                  <a:lnTo>
                    <a:pt x="296215" y="515521"/>
                  </a:lnTo>
                  <a:lnTo>
                    <a:pt x="294318" y="508882"/>
                  </a:lnTo>
                  <a:lnTo>
                    <a:pt x="292415" y="505077"/>
                  </a:lnTo>
                  <a:lnTo>
                    <a:pt x="291469" y="504131"/>
                  </a:lnTo>
                  <a:lnTo>
                    <a:pt x="293367" y="498433"/>
                  </a:lnTo>
                  <a:lnTo>
                    <a:pt x="295264" y="493687"/>
                  </a:lnTo>
                  <a:lnTo>
                    <a:pt x="287669" y="487039"/>
                  </a:lnTo>
                  <a:lnTo>
                    <a:pt x="287669" y="487039"/>
                  </a:lnTo>
                  <a:lnTo>
                    <a:pt x="296215" y="490834"/>
                  </a:lnTo>
                  <a:lnTo>
                    <a:pt x="303810" y="489887"/>
                  </a:lnTo>
                  <a:lnTo>
                    <a:pt x="308556" y="487990"/>
                  </a:lnTo>
                  <a:lnTo>
                    <a:pt x="310459" y="486087"/>
                  </a:lnTo>
                  <a:lnTo>
                    <a:pt x="317103" y="481341"/>
                  </a:lnTo>
                  <a:lnTo>
                    <a:pt x="317103" y="481341"/>
                  </a:lnTo>
                  <a:lnTo>
                    <a:pt x="319005" y="478493"/>
                  </a:lnTo>
                  <a:lnTo>
                    <a:pt x="317103" y="473746"/>
                  </a:lnTo>
                  <a:lnTo>
                    <a:pt x="315205" y="469000"/>
                  </a:lnTo>
                  <a:lnTo>
                    <a:pt x="300015" y="459503"/>
                  </a:lnTo>
                  <a:lnTo>
                    <a:pt x="306659" y="445264"/>
                  </a:lnTo>
                  <a:lnTo>
                    <a:pt x="308556" y="441474"/>
                  </a:lnTo>
                  <a:lnTo>
                    <a:pt x="310459" y="431031"/>
                  </a:lnTo>
                  <a:lnTo>
                    <a:pt x="309508" y="429128"/>
                  </a:lnTo>
                  <a:lnTo>
                    <a:pt x="305713" y="425333"/>
                  </a:lnTo>
                  <a:lnTo>
                    <a:pt x="304761" y="419636"/>
                  </a:lnTo>
                  <a:lnTo>
                    <a:pt x="306659" y="411090"/>
                  </a:lnTo>
                  <a:lnTo>
                    <a:pt x="305713" y="397798"/>
                  </a:lnTo>
                  <a:lnTo>
                    <a:pt x="298113" y="389251"/>
                  </a:lnTo>
                  <a:lnTo>
                    <a:pt x="294318" y="402544"/>
                  </a:lnTo>
                  <a:lnTo>
                    <a:pt x="292415" y="407295"/>
                  </a:lnTo>
                  <a:lnTo>
                    <a:pt x="291469" y="409192"/>
                  </a:lnTo>
                  <a:lnTo>
                    <a:pt x="290518" y="412041"/>
                  </a:lnTo>
                  <a:lnTo>
                    <a:pt x="288620" y="414890"/>
                  </a:lnTo>
                  <a:lnTo>
                    <a:pt x="287669" y="416787"/>
                  </a:lnTo>
                  <a:lnTo>
                    <a:pt x="288620" y="429128"/>
                  </a:lnTo>
                  <a:lnTo>
                    <a:pt x="288620" y="431982"/>
                  </a:lnTo>
                  <a:lnTo>
                    <a:pt x="289567" y="440523"/>
                  </a:lnTo>
                  <a:lnTo>
                    <a:pt x="289567" y="441474"/>
                  </a:lnTo>
                  <a:lnTo>
                    <a:pt x="289567" y="448108"/>
                  </a:lnTo>
                  <a:lnTo>
                    <a:pt x="289567" y="450010"/>
                  </a:lnTo>
                  <a:lnTo>
                    <a:pt x="287669" y="451908"/>
                  </a:lnTo>
                  <a:lnTo>
                    <a:pt x="285772" y="453806"/>
                  </a:lnTo>
                  <a:lnTo>
                    <a:pt x="284821" y="456659"/>
                  </a:lnTo>
                  <a:lnTo>
                    <a:pt x="282923" y="461405"/>
                  </a:lnTo>
                  <a:lnTo>
                    <a:pt x="281026" y="464249"/>
                  </a:lnTo>
                  <a:lnTo>
                    <a:pt x="280074" y="470903"/>
                  </a:lnTo>
                  <a:lnTo>
                    <a:pt x="278177" y="474698"/>
                  </a:lnTo>
                  <a:lnTo>
                    <a:pt x="277226" y="478493"/>
                  </a:lnTo>
                  <a:lnTo>
                    <a:pt x="275328" y="480395"/>
                  </a:lnTo>
                  <a:lnTo>
                    <a:pt x="274377" y="482293"/>
                  </a:lnTo>
                  <a:lnTo>
                    <a:pt x="272480" y="485146"/>
                  </a:lnTo>
                  <a:lnTo>
                    <a:pt x="272480" y="487039"/>
                  </a:lnTo>
                  <a:lnTo>
                    <a:pt x="271528" y="487990"/>
                  </a:lnTo>
                  <a:lnTo>
                    <a:pt x="267733" y="487990"/>
                  </a:lnTo>
                  <a:lnTo>
                    <a:pt x="264885" y="487990"/>
                  </a:lnTo>
                  <a:lnTo>
                    <a:pt x="263933" y="486087"/>
                  </a:lnTo>
                  <a:lnTo>
                    <a:pt x="261085" y="484190"/>
                  </a:lnTo>
                  <a:lnTo>
                    <a:pt x="260133" y="483239"/>
                  </a:lnTo>
                  <a:lnTo>
                    <a:pt x="260133" y="481341"/>
                  </a:lnTo>
                  <a:lnTo>
                    <a:pt x="256339" y="475644"/>
                  </a:lnTo>
                  <a:lnTo>
                    <a:pt x="254436" y="474698"/>
                  </a:lnTo>
                  <a:lnTo>
                    <a:pt x="249690" y="469946"/>
                  </a:lnTo>
                  <a:lnTo>
                    <a:pt x="247792" y="468049"/>
                  </a:lnTo>
                  <a:lnTo>
                    <a:pt x="237349" y="467098"/>
                  </a:lnTo>
                  <a:lnTo>
                    <a:pt x="234500" y="467098"/>
                  </a:lnTo>
                  <a:lnTo>
                    <a:pt x="232603" y="467098"/>
                  </a:lnTo>
                  <a:lnTo>
                    <a:pt x="232603" y="468049"/>
                  </a:lnTo>
                  <a:lnTo>
                    <a:pt x="229754" y="469000"/>
                  </a:lnTo>
                  <a:lnTo>
                    <a:pt x="227856" y="466152"/>
                  </a:lnTo>
                  <a:lnTo>
                    <a:pt x="225008" y="463303"/>
                  </a:lnTo>
                  <a:lnTo>
                    <a:pt x="224057" y="461405"/>
                  </a:lnTo>
                  <a:lnTo>
                    <a:pt x="222159" y="458552"/>
                  </a:lnTo>
                  <a:lnTo>
                    <a:pt x="221208" y="453806"/>
                  </a:lnTo>
                  <a:lnTo>
                    <a:pt x="220257" y="449059"/>
                  </a:lnTo>
                  <a:lnTo>
                    <a:pt x="220257" y="447162"/>
                  </a:lnTo>
                  <a:lnTo>
                    <a:pt x="220257" y="431982"/>
                  </a:lnTo>
                  <a:lnTo>
                    <a:pt x="219310" y="413939"/>
                  </a:lnTo>
                  <a:lnTo>
                    <a:pt x="217408" y="412041"/>
                  </a:lnTo>
                  <a:lnTo>
                    <a:pt x="215510" y="410139"/>
                  </a:lnTo>
                  <a:lnTo>
                    <a:pt x="208867" y="408241"/>
                  </a:lnTo>
                  <a:lnTo>
                    <a:pt x="206964" y="376910"/>
                  </a:lnTo>
                  <a:lnTo>
                    <a:pt x="206964" y="370267"/>
                  </a:lnTo>
                  <a:lnTo>
                    <a:pt x="206964" y="364569"/>
                  </a:lnTo>
                  <a:lnTo>
                    <a:pt x="206013" y="367413"/>
                  </a:lnTo>
                  <a:lnTo>
                    <a:pt x="204116" y="375959"/>
                  </a:lnTo>
                  <a:lnTo>
                    <a:pt x="202218" y="378808"/>
                  </a:lnTo>
                  <a:lnTo>
                    <a:pt x="201267" y="380705"/>
                  </a:lnTo>
                  <a:lnTo>
                    <a:pt x="201267" y="388305"/>
                  </a:lnTo>
                  <a:lnTo>
                    <a:pt x="201267" y="411090"/>
                  </a:lnTo>
                  <a:lnTo>
                    <a:pt x="205067" y="423431"/>
                  </a:lnTo>
                  <a:lnTo>
                    <a:pt x="206964" y="435777"/>
                  </a:lnTo>
                  <a:lnTo>
                    <a:pt x="209813" y="452859"/>
                  </a:lnTo>
                  <a:lnTo>
                    <a:pt x="210764" y="453806"/>
                  </a:lnTo>
                  <a:lnTo>
                    <a:pt x="211711" y="454757"/>
                  </a:lnTo>
                  <a:lnTo>
                    <a:pt x="213613" y="456659"/>
                  </a:lnTo>
                  <a:lnTo>
                    <a:pt x="215510" y="462352"/>
                  </a:lnTo>
                  <a:lnTo>
                    <a:pt x="213613" y="463303"/>
                  </a:lnTo>
                  <a:lnTo>
                    <a:pt x="208867" y="468049"/>
                  </a:lnTo>
                  <a:lnTo>
                    <a:pt x="206013" y="468049"/>
                  </a:lnTo>
                  <a:lnTo>
                    <a:pt x="200321" y="467098"/>
                  </a:lnTo>
                  <a:lnTo>
                    <a:pt x="199369" y="466152"/>
                  </a:lnTo>
                  <a:lnTo>
                    <a:pt x="195574" y="469946"/>
                  </a:lnTo>
                  <a:lnTo>
                    <a:pt x="197472" y="475644"/>
                  </a:lnTo>
                  <a:lnTo>
                    <a:pt x="196521" y="475644"/>
                  </a:lnTo>
                  <a:lnTo>
                    <a:pt x="193672" y="477541"/>
                  </a:lnTo>
                  <a:lnTo>
                    <a:pt x="191775" y="479444"/>
                  </a:lnTo>
                  <a:lnTo>
                    <a:pt x="188926" y="485146"/>
                  </a:lnTo>
                  <a:lnTo>
                    <a:pt x="186097" y="487990"/>
                  </a:lnTo>
                  <a:lnTo>
                    <a:pt x="186097" y="487990"/>
                  </a:lnTo>
                  <a:lnTo>
                    <a:pt x="184199" y="489887"/>
                  </a:lnTo>
                  <a:lnTo>
                    <a:pt x="181331" y="496531"/>
                  </a:lnTo>
                  <a:lnTo>
                    <a:pt x="176600" y="497482"/>
                  </a:lnTo>
                  <a:lnTo>
                    <a:pt x="176600" y="493687"/>
                  </a:lnTo>
                  <a:lnTo>
                    <a:pt x="175634" y="492736"/>
                  </a:lnTo>
                  <a:lnTo>
                    <a:pt x="171839" y="491785"/>
                  </a:lnTo>
                  <a:lnTo>
                    <a:pt x="167107" y="499390"/>
                  </a:lnTo>
                  <a:lnTo>
                    <a:pt x="159512" y="502228"/>
                  </a:lnTo>
                  <a:lnTo>
                    <a:pt x="157610" y="496531"/>
                  </a:lnTo>
                  <a:lnTo>
                    <a:pt x="156664" y="495585"/>
                  </a:lnTo>
                  <a:lnTo>
                    <a:pt x="151918" y="494639"/>
                  </a:lnTo>
                  <a:lnTo>
                    <a:pt x="151918" y="490834"/>
                  </a:lnTo>
                  <a:lnTo>
                    <a:pt x="152864" y="488936"/>
                  </a:lnTo>
                  <a:lnTo>
                    <a:pt x="153815" y="488936"/>
                  </a:lnTo>
                  <a:lnTo>
                    <a:pt x="153815" y="487039"/>
                  </a:lnTo>
                  <a:lnTo>
                    <a:pt x="154761" y="483239"/>
                  </a:lnTo>
                  <a:lnTo>
                    <a:pt x="154761" y="478493"/>
                  </a:lnTo>
                  <a:lnTo>
                    <a:pt x="153815" y="467098"/>
                  </a:lnTo>
                  <a:lnTo>
                    <a:pt x="159512" y="461405"/>
                  </a:lnTo>
                  <a:lnTo>
                    <a:pt x="161410" y="459503"/>
                  </a:lnTo>
                  <a:lnTo>
                    <a:pt x="162341" y="457605"/>
                  </a:lnTo>
                  <a:lnTo>
                    <a:pt x="163307" y="456659"/>
                  </a:lnTo>
                  <a:lnTo>
                    <a:pt x="164239" y="452859"/>
                  </a:lnTo>
                  <a:lnTo>
                    <a:pt x="164239" y="445264"/>
                  </a:lnTo>
                  <a:lnTo>
                    <a:pt x="163307" y="437674"/>
                  </a:lnTo>
                  <a:lnTo>
                    <a:pt x="160444" y="431982"/>
                  </a:lnTo>
                  <a:lnTo>
                    <a:pt x="159512" y="430080"/>
                  </a:lnTo>
                  <a:lnTo>
                    <a:pt x="158561" y="426285"/>
                  </a:lnTo>
                  <a:lnTo>
                    <a:pt x="155712" y="420587"/>
                  </a:lnTo>
                  <a:lnTo>
                    <a:pt x="153815" y="417738"/>
                  </a:lnTo>
                  <a:lnTo>
                    <a:pt x="151918" y="415836"/>
                  </a:lnTo>
                  <a:lnTo>
                    <a:pt x="151918" y="414890"/>
                  </a:lnTo>
                  <a:lnTo>
                    <a:pt x="150015" y="412992"/>
                  </a:lnTo>
                  <a:lnTo>
                    <a:pt x="149069" y="412992"/>
                  </a:lnTo>
                  <a:lnTo>
                    <a:pt x="146220" y="412041"/>
                  </a:lnTo>
                  <a:lnTo>
                    <a:pt x="145269" y="412041"/>
                  </a:lnTo>
                  <a:lnTo>
                    <a:pt x="140523" y="412041"/>
                  </a:lnTo>
                  <a:lnTo>
                    <a:pt x="138620" y="412041"/>
                  </a:lnTo>
                  <a:lnTo>
                    <a:pt x="137674" y="411090"/>
                  </a:lnTo>
                  <a:lnTo>
                    <a:pt x="136723" y="408241"/>
                  </a:lnTo>
                  <a:lnTo>
                    <a:pt x="139571" y="400646"/>
                  </a:lnTo>
                  <a:lnTo>
                    <a:pt x="139571" y="398749"/>
                  </a:lnTo>
                  <a:lnTo>
                    <a:pt x="135777" y="397798"/>
                  </a:lnTo>
                  <a:lnTo>
                    <a:pt x="136723" y="395900"/>
                  </a:lnTo>
                  <a:lnTo>
                    <a:pt x="134825" y="384505"/>
                  </a:lnTo>
                  <a:lnTo>
                    <a:pt x="137674" y="381656"/>
                  </a:lnTo>
                  <a:lnTo>
                    <a:pt x="139571" y="379759"/>
                  </a:lnTo>
                  <a:lnTo>
                    <a:pt x="141474" y="378808"/>
                  </a:lnTo>
                  <a:lnTo>
                    <a:pt x="143371" y="376910"/>
                  </a:lnTo>
                  <a:lnTo>
                    <a:pt x="144318" y="375013"/>
                  </a:lnTo>
                  <a:lnTo>
                    <a:pt x="144318" y="373111"/>
                  </a:lnTo>
                  <a:lnTo>
                    <a:pt x="143371" y="369315"/>
                  </a:lnTo>
                  <a:lnTo>
                    <a:pt x="143371" y="364569"/>
                  </a:lnTo>
                  <a:lnTo>
                    <a:pt x="145269" y="362667"/>
                  </a:lnTo>
                  <a:lnTo>
                    <a:pt x="143371" y="355072"/>
                  </a:lnTo>
                  <a:lnTo>
                    <a:pt x="143371" y="354121"/>
                  </a:lnTo>
                  <a:lnTo>
                    <a:pt x="143371" y="350326"/>
                  </a:lnTo>
                  <a:lnTo>
                    <a:pt x="140523" y="352223"/>
                  </a:lnTo>
                  <a:lnTo>
                    <a:pt x="138620" y="355072"/>
                  </a:lnTo>
                  <a:lnTo>
                    <a:pt x="137674" y="356969"/>
                  </a:lnTo>
                  <a:lnTo>
                    <a:pt x="136723" y="358872"/>
                  </a:lnTo>
                  <a:lnTo>
                    <a:pt x="135777" y="359818"/>
                  </a:lnTo>
                  <a:lnTo>
                    <a:pt x="132928" y="362667"/>
                  </a:lnTo>
                  <a:lnTo>
                    <a:pt x="131025" y="362667"/>
                  </a:lnTo>
                  <a:lnTo>
                    <a:pt x="127230" y="366467"/>
                  </a:lnTo>
                  <a:lnTo>
                    <a:pt x="127230" y="367413"/>
                  </a:lnTo>
                  <a:lnTo>
                    <a:pt x="125328" y="365516"/>
                  </a:lnTo>
                  <a:lnTo>
                    <a:pt x="124382" y="364569"/>
                  </a:lnTo>
                  <a:lnTo>
                    <a:pt x="123430" y="362667"/>
                  </a:lnTo>
                  <a:lnTo>
                    <a:pt x="118684" y="362667"/>
                  </a:lnTo>
                  <a:lnTo>
                    <a:pt x="117733" y="366467"/>
                  </a:lnTo>
                  <a:lnTo>
                    <a:pt x="116787" y="365516"/>
                  </a:lnTo>
                  <a:lnTo>
                    <a:pt x="115836" y="363618"/>
                  </a:lnTo>
                  <a:lnTo>
                    <a:pt x="113938" y="362667"/>
                  </a:lnTo>
                  <a:lnTo>
                    <a:pt x="112987" y="366467"/>
                  </a:lnTo>
                  <a:lnTo>
                    <a:pt x="118684" y="375013"/>
                  </a:lnTo>
                  <a:lnTo>
                    <a:pt x="118684" y="377862"/>
                  </a:lnTo>
                  <a:lnTo>
                    <a:pt x="117733" y="378808"/>
                  </a:lnTo>
                  <a:lnTo>
                    <a:pt x="115836" y="380705"/>
                  </a:lnTo>
                  <a:lnTo>
                    <a:pt x="112987" y="382608"/>
                  </a:lnTo>
                  <a:lnTo>
                    <a:pt x="112036" y="384505"/>
                  </a:lnTo>
                  <a:lnTo>
                    <a:pt x="111089" y="386403"/>
                  </a:lnTo>
                  <a:lnTo>
                    <a:pt x="109192" y="386403"/>
                  </a:lnTo>
                  <a:lnTo>
                    <a:pt x="107290" y="388305"/>
                  </a:lnTo>
                  <a:lnTo>
                    <a:pt x="106338" y="388305"/>
                  </a:lnTo>
                  <a:lnTo>
                    <a:pt x="103495" y="389251"/>
                  </a:lnTo>
                  <a:lnTo>
                    <a:pt x="92100" y="389251"/>
                  </a:lnTo>
                  <a:lnTo>
                    <a:pt x="92100" y="392100"/>
                  </a:lnTo>
                  <a:lnTo>
                    <a:pt x="92100" y="393051"/>
                  </a:lnTo>
                  <a:lnTo>
                    <a:pt x="88300" y="395900"/>
                  </a:lnTo>
                  <a:lnTo>
                    <a:pt x="84505" y="398749"/>
                  </a:lnTo>
                  <a:lnTo>
                    <a:pt x="82602" y="400646"/>
                  </a:lnTo>
                  <a:lnTo>
                    <a:pt x="81656" y="405392"/>
                  </a:lnTo>
                  <a:lnTo>
                    <a:pt x="80705" y="407295"/>
                  </a:lnTo>
                  <a:lnTo>
                    <a:pt x="76905" y="407295"/>
                  </a:lnTo>
                  <a:lnTo>
                    <a:pt x="73110" y="408241"/>
                  </a:lnTo>
                  <a:lnTo>
                    <a:pt x="72159" y="410139"/>
                  </a:lnTo>
                  <a:lnTo>
                    <a:pt x="70261" y="406344"/>
                  </a:lnTo>
                  <a:lnTo>
                    <a:pt x="69310" y="406344"/>
                  </a:lnTo>
                  <a:lnTo>
                    <a:pt x="67413" y="405392"/>
                  </a:lnTo>
                  <a:lnTo>
                    <a:pt x="59818" y="407295"/>
                  </a:lnTo>
                  <a:lnTo>
                    <a:pt x="60769" y="405392"/>
                  </a:lnTo>
                  <a:lnTo>
                    <a:pt x="59818" y="403495"/>
                  </a:lnTo>
                  <a:lnTo>
                    <a:pt x="54120" y="404441"/>
                  </a:lnTo>
                  <a:lnTo>
                    <a:pt x="50320" y="404441"/>
                  </a:lnTo>
                  <a:lnTo>
                    <a:pt x="48423" y="404441"/>
                  </a:lnTo>
                  <a:lnTo>
                    <a:pt x="46525" y="405392"/>
                  </a:lnTo>
                  <a:lnTo>
                    <a:pt x="46525" y="405392"/>
                  </a:lnTo>
                  <a:lnTo>
                    <a:pt x="42731" y="406344"/>
                  </a:lnTo>
                  <a:lnTo>
                    <a:pt x="42731" y="406344"/>
                  </a:lnTo>
                  <a:lnTo>
                    <a:pt x="41779" y="410139"/>
                  </a:lnTo>
                  <a:lnTo>
                    <a:pt x="26585" y="412992"/>
                  </a:lnTo>
                  <a:lnTo>
                    <a:pt x="22790" y="410139"/>
                  </a:lnTo>
                  <a:lnTo>
                    <a:pt x="23741" y="409192"/>
                  </a:lnTo>
                  <a:lnTo>
                    <a:pt x="20887" y="405392"/>
                  </a:lnTo>
                  <a:lnTo>
                    <a:pt x="19941" y="403495"/>
                  </a:lnTo>
                  <a:lnTo>
                    <a:pt x="18043" y="400646"/>
                  </a:lnTo>
                  <a:lnTo>
                    <a:pt x="18990" y="397798"/>
                  </a:lnTo>
                  <a:lnTo>
                    <a:pt x="20887" y="396846"/>
                  </a:lnTo>
                  <a:lnTo>
                    <a:pt x="21838" y="395900"/>
                  </a:lnTo>
                  <a:lnTo>
                    <a:pt x="22790" y="394003"/>
                  </a:lnTo>
                  <a:lnTo>
                    <a:pt x="24687" y="392100"/>
                  </a:lnTo>
                  <a:lnTo>
                    <a:pt x="27536" y="392100"/>
                  </a:lnTo>
                  <a:lnTo>
                    <a:pt x="30384" y="395900"/>
                  </a:lnTo>
                  <a:lnTo>
                    <a:pt x="31336" y="394949"/>
                  </a:lnTo>
                  <a:lnTo>
                    <a:pt x="36082" y="394003"/>
                  </a:lnTo>
                  <a:lnTo>
                    <a:pt x="38931" y="394003"/>
                  </a:lnTo>
                  <a:lnTo>
                    <a:pt x="39877" y="392100"/>
                  </a:lnTo>
                  <a:lnTo>
                    <a:pt x="39877" y="387354"/>
                  </a:lnTo>
                  <a:lnTo>
                    <a:pt x="39877" y="383559"/>
                  </a:lnTo>
                  <a:lnTo>
                    <a:pt x="39877" y="380705"/>
                  </a:lnTo>
                  <a:lnTo>
                    <a:pt x="37979" y="375959"/>
                  </a:lnTo>
                  <a:lnTo>
                    <a:pt x="39877" y="375013"/>
                  </a:lnTo>
                  <a:lnTo>
                    <a:pt x="40828" y="374062"/>
                  </a:lnTo>
                  <a:lnTo>
                    <a:pt x="47477" y="373111"/>
                  </a:lnTo>
                  <a:lnTo>
                    <a:pt x="48423" y="373111"/>
                  </a:lnTo>
                  <a:lnTo>
                    <a:pt x="49374" y="367413"/>
                  </a:lnTo>
                  <a:lnTo>
                    <a:pt x="51272" y="366467"/>
                  </a:lnTo>
                  <a:lnTo>
                    <a:pt x="51272" y="365516"/>
                  </a:lnTo>
                  <a:lnTo>
                    <a:pt x="53169" y="363618"/>
                  </a:lnTo>
                  <a:lnTo>
                    <a:pt x="55072" y="361716"/>
                  </a:lnTo>
                  <a:lnTo>
                    <a:pt x="63613" y="361716"/>
                  </a:lnTo>
                  <a:lnTo>
                    <a:pt x="71213" y="363618"/>
                  </a:lnTo>
                  <a:lnTo>
                    <a:pt x="72159" y="365516"/>
                  </a:lnTo>
                  <a:lnTo>
                    <a:pt x="74061" y="367413"/>
                  </a:lnTo>
                  <a:lnTo>
                    <a:pt x="75959" y="368364"/>
                  </a:lnTo>
                  <a:lnTo>
                    <a:pt x="76905" y="370267"/>
                  </a:lnTo>
                  <a:lnTo>
                    <a:pt x="78807" y="372164"/>
                  </a:lnTo>
                  <a:lnTo>
                    <a:pt x="80705" y="373111"/>
                  </a:lnTo>
                  <a:lnTo>
                    <a:pt x="90202" y="373111"/>
                  </a:lnTo>
                  <a:lnTo>
                    <a:pt x="92100" y="372164"/>
                  </a:lnTo>
                  <a:lnTo>
                    <a:pt x="93997" y="371213"/>
                  </a:lnTo>
                  <a:lnTo>
                    <a:pt x="94948" y="370267"/>
                  </a:lnTo>
                  <a:lnTo>
                    <a:pt x="99695" y="364569"/>
                  </a:lnTo>
                  <a:lnTo>
                    <a:pt x="100641" y="362667"/>
                  </a:lnTo>
                  <a:lnTo>
                    <a:pt x="100641" y="356969"/>
                  </a:lnTo>
                  <a:lnTo>
                    <a:pt x="99695" y="356023"/>
                  </a:lnTo>
                  <a:lnTo>
                    <a:pt x="97797" y="355072"/>
                  </a:lnTo>
                  <a:lnTo>
                    <a:pt x="96846" y="354121"/>
                  </a:lnTo>
                  <a:lnTo>
                    <a:pt x="93997" y="354121"/>
                  </a:lnTo>
                  <a:lnTo>
                    <a:pt x="93051" y="355072"/>
                  </a:lnTo>
                  <a:lnTo>
                    <a:pt x="91149" y="356023"/>
                  </a:lnTo>
                  <a:lnTo>
                    <a:pt x="89251" y="356969"/>
                  </a:lnTo>
                  <a:lnTo>
                    <a:pt x="87354" y="357921"/>
                  </a:lnTo>
                  <a:lnTo>
                    <a:pt x="84505" y="356023"/>
                  </a:lnTo>
                  <a:lnTo>
                    <a:pt x="85456" y="353174"/>
                  </a:lnTo>
                  <a:lnTo>
                    <a:pt x="87354" y="351277"/>
                  </a:lnTo>
                  <a:lnTo>
                    <a:pt x="89251" y="350326"/>
                  </a:lnTo>
                  <a:lnTo>
                    <a:pt x="92100" y="345580"/>
                  </a:lnTo>
                  <a:lnTo>
                    <a:pt x="92100" y="345580"/>
                  </a:lnTo>
                  <a:lnTo>
                    <a:pt x="93051" y="342726"/>
                  </a:lnTo>
                  <a:lnTo>
                    <a:pt x="93051" y="337980"/>
                  </a:lnTo>
                  <a:lnTo>
                    <a:pt x="91149" y="339882"/>
                  </a:lnTo>
                  <a:lnTo>
                    <a:pt x="90202" y="341780"/>
                  </a:lnTo>
                  <a:lnTo>
                    <a:pt x="80705" y="340833"/>
                  </a:lnTo>
                  <a:lnTo>
                    <a:pt x="79759" y="339882"/>
                  </a:lnTo>
                  <a:lnTo>
                    <a:pt x="78807" y="338931"/>
                  </a:lnTo>
                  <a:lnTo>
                    <a:pt x="75959" y="336082"/>
                  </a:lnTo>
                  <a:lnTo>
                    <a:pt x="75008" y="335136"/>
                  </a:lnTo>
                  <a:lnTo>
                    <a:pt x="73110" y="333234"/>
                  </a:lnTo>
                  <a:lnTo>
                    <a:pt x="71213" y="333234"/>
                  </a:lnTo>
                  <a:lnTo>
                    <a:pt x="70261" y="333234"/>
                  </a:lnTo>
                  <a:lnTo>
                    <a:pt x="69310" y="333234"/>
                  </a:lnTo>
                  <a:lnTo>
                    <a:pt x="68364" y="332287"/>
                  </a:lnTo>
                  <a:lnTo>
                    <a:pt x="71213" y="329444"/>
                  </a:lnTo>
                  <a:lnTo>
                    <a:pt x="70261" y="324697"/>
                  </a:lnTo>
                  <a:lnTo>
                    <a:pt x="62666" y="323746"/>
                  </a:lnTo>
                  <a:lnTo>
                    <a:pt x="59818" y="321854"/>
                  </a:lnTo>
                  <a:lnTo>
                    <a:pt x="59818" y="319951"/>
                  </a:lnTo>
                  <a:lnTo>
                    <a:pt x="57915" y="320902"/>
                  </a:lnTo>
                  <a:lnTo>
                    <a:pt x="56018" y="319951"/>
                  </a:lnTo>
                  <a:lnTo>
                    <a:pt x="52223" y="321854"/>
                  </a:lnTo>
                  <a:lnTo>
                    <a:pt x="51272" y="324697"/>
                  </a:lnTo>
                  <a:lnTo>
                    <a:pt x="49374" y="322800"/>
                  </a:lnTo>
                  <a:lnTo>
                    <a:pt x="48423" y="321854"/>
                  </a:lnTo>
                  <a:lnTo>
                    <a:pt x="34179" y="323746"/>
                  </a:lnTo>
                  <a:lnTo>
                    <a:pt x="34179" y="323746"/>
                  </a:lnTo>
                  <a:lnTo>
                    <a:pt x="37033" y="326600"/>
                  </a:lnTo>
                  <a:lnTo>
                    <a:pt x="38931" y="327546"/>
                  </a:lnTo>
                  <a:lnTo>
                    <a:pt x="39877" y="328497"/>
                  </a:lnTo>
                  <a:lnTo>
                    <a:pt x="40828" y="332287"/>
                  </a:lnTo>
                  <a:lnTo>
                    <a:pt x="41779" y="335136"/>
                  </a:lnTo>
                  <a:lnTo>
                    <a:pt x="42731" y="337980"/>
                  </a:lnTo>
                  <a:lnTo>
                    <a:pt x="42731" y="338931"/>
                  </a:lnTo>
                  <a:lnTo>
                    <a:pt x="42731" y="340833"/>
                  </a:lnTo>
                  <a:lnTo>
                    <a:pt x="42731" y="348423"/>
                  </a:lnTo>
                  <a:lnTo>
                    <a:pt x="38931" y="350326"/>
                  </a:lnTo>
                  <a:lnTo>
                    <a:pt x="37033" y="350326"/>
                  </a:lnTo>
                  <a:lnTo>
                    <a:pt x="35131" y="353174"/>
                  </a:lnTo>
                  <a:lnTo>
                    <a:pt x="34179" y="355072"/>
                  </a:lnTo>
                  <a:lnTo>
                    <a:pt x="34179" y="356969"/>
                  </a:lnTo>
                  <a:lnTo>
                    <a:pt x="32282" y="356969"/>
                  </a:lnTo>
                  <a:lnTo>
                    <a:pt x="32282" y="356023"/>
                  </a:lnTo>
                  <a:lnTo>
                    <a:pt x="31336" y="356969"/>
                  </a:lnTo>
                  <a:lnTo>
                    <a:pt x="30384" y="358872"/>
                  </a:lnTo>
                  <a:lnTo>
                    <a:pt x="30384" y="359818"/>
                  </a:lnTo>
                  <a:lnTo>
                    <a:pt x="27536" y="361716"/>
                  </a:lnTo>
                  <a:lnTo>
                    <a:pt x="25638" y="363618"/>
                  </a:lnTo>
                  <a:lnTo>
                    <a:pt x="23741" y="363618"/>
                  </a:lnTo>
                  <a:lnTo>
                    <a:pt x="21838" y="366467"/>
                  </a:lnTo>
                  <a:lnTo>
                    <a:pt x="21838" y="367413"/>
                  </a:lnTo>
                  <a:lnTo>
                    <a:pt x="20887" y="368364"/>
                  </a:lnTo>
                  <a:lnTo>
                    <a:pt x="18990" y="370267"/>
                  </a:lnTo>
                  <a:lnTo>
                    <a:pt x="18990" y="371213"/>
                  </a:lnTo>
                  <a:lnTo>
                    <a:pt x="17092" y="373111"/>
                  </a:lnTo>
                  <a:lnTo>
                    <a:pt x="16141" y="371213"/>
                  </a:lnTo>
                  <a:lnTo>
                    <a:pt x="16141" y="367413"/>
                  </a:lnTo>
                  <a:lnTo>
                    <a:pt x="17092" y="364569"/>
                  </a:lnTo>
                  <a:lnTo>
                    <a:pt x="18990" y="362667"/>
                  </a:lnTo>
                  <a:lnTo>
                    <a:pt x="20887" y="360769"/>
                  </a:lnTo>
                  <a:lnTo>
                    <a:pt x="18043" y="358872"/>
                  </a:lnTo>
                  <a:lnTo>
                    <a:pt x="18043" y="356969"/>
                  </a:lnTo>
                  <a:lnTo>
                    <a:pt x="17092" y="356023"/>
                  </a:lnTo>
                  <a:lnTo>
                    <a:pt x="17092" y="351277"/>
                  </a:lnTo>
                  <a:lnTo>
                    <a:pt x="18990" y="351277"/>
                  </a:lnTo>
                  <a:lnTo>
                    <a:pt x="18990" y="350326"/>
                  </a:lnTo>
                  <a:lnTo>
                    <a:pt x="19941" y="347477"/>
                  </a:lnTo>
                  <a:lnTo>
                    <a:pt x="21838" y="344628"/>
                  </a:lnTo>
                  <a:lnTo>
                    <a:pt x="22790" y="341780"/>
                  </a:lnTo>
                  <a:lnTo>
                    <a:pt x="24687" y="339882"/>
                  </a:lnTo>
                  <a:lnTo>
                    <a:pt x="26585" y="338931"/>
                  </a:lnTo>
                  <a:lnTo>
                    <a:pt x="26585" y="337033"/>
                  </a:lnTo>
                  <a:lnTo>
                    <a:pt x="25638" y="334185"/>
                  </a:lnTo>
                  <a:lnTo>
                    <a:pt x="24687" y="331346"/>
                  </a:lnTo>
                  <a:lnTo>
                    <a:pt x="24687" y="330395"/>
                  </a:lnTo>
                  <a:lnTo>
                    <a:pt x="25638" y="330395"/>
                  </a:lnTo>
                  <a:lnTo>
                    <a:pt x="25638" y="327546"/>
                  </a:lnTo>
                  <a:lnTo>
                    <a:pt x="22790" y="325649"/>
                  </a:lnTo>
                  <a:lnTo>
                    <a:pt x="13292" y="320902"/>
                  </a:lnTo>
                  <a:lnTo>
                    <a:pt x="10444" y="318054"/>
                  </a:lnTo>
                  <a:lnTo>
                    <a:pt x="9497" y="312356"/>
                  </a:lnTo>
                  <a:lnTo>
                    <a:pt x="0" y="302864"/>
                  </a:lnTo>
                  <a:lnTo>
                    <a:pt x="2849" y="300010"/>
                  </a:lnTo>
                  <a:lnTo>
                    <a:pt x="5697" y="301913"/>
                  </a:lnTo>
                  <a:lnTo>
                    <a:pt x="16141" y="303810"/>
                  </a:lnTo>
                  <a:lnTo>
                    <a:pt x="17092" y="300961"/>
                  </a:lnTo>
                  <a:lnTo>
                    <a:pt x="21838" y="300961"/>
                  </a:lnTo>
                  <a:lnTo>
                    <a:pt x="24687" y="300961"/>
                  </a:lnTo>
                  <a:lnTo>
                    <a:pt x="25638" y="299064"/>
                  </a:lnTo>
                  <a:lnTo>
                    <a:pt x="27536" y="299064"/>
                  </a:lnTo>
                  <a:lnTo>
                    <a:pt x="24687" y="297167"/>
                  </a:lnTo>
                  <a:lnTo>
                    <a:pt x="23741" y="295264"/>
                  </a:lnTo>
                  <a:lnTo>
                    <a:pt x="24687" y="294313"/>
                  </a:lnTo>
                  <a:lnTo>
                    <a:pt x="24687" y="293367"/>
                  </a:lnTo>
                  <a:lnTo>
                    <a:pt x="28487" y="288620"/>
                  </a:lnTo>
                  <a:lnTo>
                    <a:pt x="28487" y="289567"/>
                  </a:lnTo>
                  <a:lnTo>
                    <a:pt x="30384" y="290518"/>
                  </a:lnTo>
                  <a:lnTo>
                    <a:pt x="32282" y="288620"/>
                  </a:lnTo>
                  <a:lnTo>
                    <a:pt x="35131" y="286718"/>
                  </a:lnTo>
                  <a:lnTo>
                    <a:pt x="36082" y="283874"/>
                  </a:lnTo>
                  <a:lnTo>
                    <a:pt x="37033" y="281972"/>
                  </a:lnTo>
                  <a:lnTo>
                    <a:pt x="36082" y="281021"/>
                  </a:lnTo>
                  <a:lnTo>
                    <a:pt x="35131" y="280074"/>
                  </a:lnTo>
                  <a:lnTo>
                    <a:pt x="35131" y="278177"/>
                  </a:lnTo>
                  <a:lnTo>
                    <a:pt x="37979" y="279123"/>
                  </a:lnTo>
                  <a:lnTo>
                    <a:pt x="38931" y="279123"/>
                  </a:lnTo>
                  <a:lnTo>
                    <a:pt x="39877" y="275328"/>
                  </a:lnTo>
                  <a:lnTo>
                    <a:pt x="40828" y="273426"/>
                  </a:lnTo>
                  <a:lnTo>
                    <a:pt x="38931" y="271528"/>
                  </a:lnTo>
                  <a:lnTo>
                    <a:pt x="37979" y="270577"/>
                  </a:lnTo>
                  <a:lnTo>
                    <a:pt x="37979" y="268680"/>
                  </a:lnTo>
                  <a:lnTo>
                    <a:pt x="38931" y="267733"/>
                  </a:lnTo>
                  <a:lnTo>
                    <a:pt x="35131" y="265831"/>
                  </a:lnTo>
                  <a:lnTo>
                    <a:pt x="36082" y="264885"/>
                  </a:lnTo>
                  <a:lnTo>
                    <a:pt x="37979" y="263933"/>
                  </a:lnTo>
                  <a:lnTo>
                    <a:pt x="39877" y="262982"/>
                  </a:lnTo>
                  <a:lnTo>
                    <a:pt x="43677" y="262036"/>
                  </a:lnTo>
                  <a:lnTo>
                    <a:pt x="42731" y="260138"/>
                  </a:lnTo>
                  <a:lnTo>
                    <a:pt x="40828" y="258236"/>
                  </a:lnTo>
                  <a:lnTo>
                    <a:pt x="41779" y="256338"/>
                  </a:lnTo>
                  <a:lnTo>
                    <a:pt x="42731" y="256338"/>
                  </a:lnTo>
                  <a:lnTo>
                    <a:pt x="44628" y="256338"/>
                  </a:lnTo>
                  <a:lnTo>
                    <a:pt x="46525" y="255387"/>
                  </a:lnTo>
                  <a:lnTo>
                    <a:pt x="45574" y="252539"/>
                  </a:lnTo>
                  <a:lnTo>
                    <a:pt x="45574" y="250641"/>
                  </a:lnTo>
                  <a:lnTo>
                    <a:pt x="47477" y="249690"/>
                  </a:lnTo>
                  <a:lnTo>
                    <a:pt x="47477" y="248744"/>
                  </a:lnTo>
                  <a:lnTo>
                    <a:pt x="48423" y="247792"/>
                  </a:lnTo>
                  <a:lnTo>
                    <a:pt x="48423" y="244944"/>
                  </a:lnTo>
                  <a:lnTo>
                    <a:pt x="45574" y="243046"/>
                  </a:lnTo>
                  <a:lnTo>
                    <a:pt x="44628" y="242095"/>
                  </a:lnTo>
                  <a:lnTo>
                    <a:pt x="44628" y="241149"/>
                  </a:lnTo>
                  <a:lnTo>
                    <a:pt x="41779" y="240198"/>
                  </a:lnTo>
                  <a:lnTo>
                    <a:pt x="40828" y="238295"/>
                  </a:lnTo>
                  <a:lnTo>
                    <a:pt x="37979" y="236398"/>
                  </a:lnTo>
                  <a:lnTo>
                    <a:pt x="37979" y="234500"/>
                  </a:lnTo>
                  <a:lnTo>
                    <a:pt x="37979" y="233549"/>
                  </a:lnTo>
                  <a:lnTo>
                    <a:pt x="40828" y="232598"/>
                  </a:lnTo>
                  <a:lnTo>
                    <a:pt x="42731" y="233549"/>
                  </a:lnTo>
                  <a:lnTo>
                    <a:pt x="43677" y="232598"/>
                  </a:lnTo>
                  <a:lnTo>
                    <a:pt x="43677" y="231651"/>
                  </a:lnTo>
                  <a:lnTo>
                    <a:pt x="43677" y="230700"/>
                  </a:lnTo>
                  <a:lnTo>
                    <a:pt x="42731" y="229754"/>
                  </a:lnTo>
                  <a:lnTo>
                    <a:pt x="41779" y="228803"/>
                  </a:lnTo>
                  <a:lnTo>
                    <a:pt x="40828" y="226905"/>
                  </a:lnTo>
                  <a:lnTo>
                    <a:pt x="40828" y="225954"/>
                  </a:lnTo>
                  <a:lnTo>
                    <a:pt x="44628" y="226905"/>
                  </a:lnTo>
                  <a:lnTo>
                    <a:pt x="45574" y="227851"/>
                  </a:lnTo>
                  <a:lnTo>
                    <a:pt x="47477" y="225008"/>
                  </a:lnTo>
                  <a:lnTo>
                    <a:pt x="47477" y="223105"/>
                  </a:lnTo>
                  <a:lnTo>
                    <a:pt x="50320" y="222159"/>
                  </a:lnTo>
                  <a:lnTo>
                    <a:pt x="51272" y="222159"/>
                  </a:lnTo>
                  <a:lnTo>
                    <a:pt x="51272" y="224057"/>
                  </a:lnTo>
                  <a:lnTo>
                    <a:pt x="53169" y="226905"/>
                  </a:lnTo>
                  <a:lnTo>
                    <a:pt x="53169" y="230700"/>
                  </a:lnTo>
                  <a:lnTo>
                    <a:pt x="57915" y="229754"/>
                  </a:lnTo>
                  <a:lnTo>
                    <a:pt x="59818" y="230700"/>
                  </a:lnTo>
                  <a:lnTo>
                    <a:pt x="62666" y="232598"/>
                  </a:lnTo>
                  <a:lnTo>
                    <a:pt x="60769" y="234500"/>
                  </a:lnTo>
                  <a:lnTo>
                    <a:pt x="60769" y="238295"/>
                  </a:lnTo>
                  <a:lnTo>
                    <a:pt x="59818" y="240198"/>
                  </a:lnTo>
                  <a:lnTo>
                    <a:pt x="59818" y="243046"/>
                  </a:lnTo>
                  <a:lnTo>
                    <a:pt x="59818" y="245895"/>
                  </a:lnTo>
                  <a:lnTo>
                    <a:pt x="62666" y="247792"/>
                  </a:lnTo>
                  <a:lnTo>
                    <a:pt x="63613" y="248744"/>
                  </a:lnTo>
                  <a:lnTo>
                    <a:pt x="59818" y="255387"/>
                  </a:lnTo>
                  <a:lnTo>
                    <a:pt x="60769" y="257285"/>
                  </a:lnTo>
                  <a:lnTo>
                    <a:pt x="60769" y="259187"/>
                  </a:lnTo>
                  <a:lnTo>
                    <a:pt x="60769" y="260138"/>
                  </a:lnTo>
                  <a:lnTo>
                    <a:pt x="63613" y="263933"/>
                  </a:lnTo>
                  <a:lnTo>
                    <a:pt x="64564" y="262036"/>
                  </a:lnTo>
                  <a:lnTo>
                    <a:pt x="70261" y="260138"/>
                  </a:lnTo>
                  <a:lnTo>
                    <a:pt x="70261" y="258236"/>
                  </a:lnTo>
                  <a:lnTo>
                    <a:pt x="70261" y="258236"/>
                  </a:lnTo>
                  <a:lnTo>
                    <a:pt x="69310" y="256338"/>
                  </a:lnTo>
                  <a:lnTo>
                    <a:pt x="69310" y="256338"/>
                  </a:lnTo>
                  <a:lnTo>
                    <a:pt x="67413" y="255387"/>
                  </a:lnTo>
                  <a:lnTo>
                    <a:pt x="67413" y="254441"/>
                  </a:lnTo>
                  <a:lnTo>
                    <a:pt x="68364" y="253490"/>
                  </a:lnTo>
                  <a:lnTo>
                    <a:pt x="69310" y="252539"/>
                  </a:lnTo>
                  <a:lnTo>
                    <a:pt x="72159" y="250641"/>
                  </a:lnTo>
                  <a:lnTo>
                    <a:pt x="68364" y="248744"/>
                  </a:lnTo>
                  <a:lnTo>
                    <a:pt x="67413" y="247792"/>
                  </a:lnTo>
                  <a:lnTo>
                    <a:pt x="66466" y="246841"/>
                  </a:lnTo>
                  <a:lnTo>
                    <a:pt x="64564" y="245895"/>
                  </a:lnTo>
                  <a:lnTo>
                    <a:pt x="63613" y="244944"/>
                  </a:lnTo>
                  <a:lnTo>
                    <a:pt x="65515" y="235451"/>
                  </a:lnTo>
                  <a:lnTo>
                    <a:pt x="67413" y="234500"/>
                  </a:lnTo>
                  <a:lnTo>
                    <a:pt x="69310" y="233549"/>
                  </a:lnTo>
                  <a:lnTo>
                    <a:pt x="71213" y="232598"/>
                  </a:lnTo>
                  <a:lnTo>
                    <a:pt x="73110" y="231651"/>
                  </a:lnTo>
                  <a:lnTo>
                    <a:pt x="75008" y="229754"/>
                  </a:lnTo>
                  <a:lnTo>
                    <a:pt x="76905" y="225954"/>
                  </a:lnTo>
                  <a:lnTo>
                    <a:pt x="78807" y="223105"/>
                  </a:lnTo>
                  <a:lnTo>
                    <a:pt x="79759" y="221208"/>
                  </a:lnTo>
                  <a:lnTo>
                    <a:pt x="79759" y="218359"/>
                  </a:lnTo>
                  <a:lnTo>
                    <a:pt x="75959" y="215510"/>
                  </a:lnTo>
                  <a:lnTo>
                    <a:pt x="75959" y="214559"/>
                  </a:lnTo>
                  <a:lnTo>
                    <a:pt x="75959" y="213613"/>
                  </a:lnTo>
                  <a:lnTo>
                    <a:pt x="76905" y="212662"/>
                  </a:lnTo>
                  <a:lnTo>
                    <a:pt x="76905" y="206964"/>
                  </a:lnTo>
                  <a:lnTo>
                    <a:pt x="75959" y="205067"/>
                  </a:lnTo>
                  <a:lnTo>
                    <a:pt x="75008" y="204126"/>
                  </a:lnTo>
                  <a:lnTo>
                    <a:pt x="70261" y="201277"/>
                  </a:lnTo>
                  <a:lnTo>
                    <a:pt x="72159" y="201277"/>
                  </a:lnTo>
                  <a:lnTo>
                    <a:pt x="74061" y="201277"/>
                  </a:lnTo>
                  <a:lnTo>
                    <a:pt x="75008" y="199379"/>
                  </a:lnTo>
                  <a:lnTo>
                    <a:pt x="75008" y="191784"/>
                  </a:lnTo>
                  <a:lnTo>
                    <a:pt x="74061" y="189882"/>
                  </a:lnTo>
                  <a:lnTo>
                    <a:pt x="72159" y="188936"/>
                  </a:lnTo>
                  <a:lnTo>
                    <a:pt x="72159" y="188936"/>
                  </a:lnTo>
                  <a:lnTo>
                    <a:pt x="71213" y="189882"/>
                  </a:lnTo>
                  <a:lnTo>
                    <a:pt x="69310" y="187985"/>
                  </a:lnTo>
                  <a:lnTo>
                    <a:pt x="68364" y="187038"/>
                  </a:lnTo>
                  <a:lnTo>
                    <a:pt x="65515" y="186087"/>
                  </a:lnTo>
                  <a:lnTo>
                    <a:pt x="66466" y="183238"/>
                  </a:lnTo>
                  <a:lnTo>
                    <a:pt x="68364" y="181341"/>
                  </a:lnTo>
                  <a:lnTo>
                    <a:pt x="74061" y="181341"/>
                  </a:lnTo>
                  <a:lnTo>
                    <a:pt x="76905" y="182287"/>
                  </a:lnTo>
                  <a:lnTo>
                    <a:pt x="82602" y="179438"/>
                  </a:lnTo>
                  <a:lnTo>
                    <a:pt x="84505" y="169946"/>
                  </a:lnTo>
                  <a:lnTo>
                    <a:pt x="82602" y="169946"/>
                  </a:lnTo>
                  <a:lnTo>
                    <a:pt x="81656" y="168995"/>
                  </a:lnTo>
                  <a:lnTo>
                    <a:pt x="83554" y="168995"/>
                  </a:lnTo>
                  <a:lnTo>
                    <a:pt x="87354" y="168049"/>
                  </a:lnTo>
                  <a:lnTo>
                    <a:pt x="86402" y="167097"/>
                  </a:lnTo>
                  <a:lnTo>
                    <a:pt x="86402" y="165195"/>
                  </a:lnTo>
                  <a:lnTo>
                    <a:pt x="90202" y="166146"/>
                  </a:lnTo>
                  <a:lnTo>
                    <a:pt x="92100" y="169946"/>
                  </a:lnTo>
                  <a:lnTo>
                    <a:pt x="97797" y="168049"/>
                  </a:lnTo>
                  <a:lnTo>
                    <a:pt x="99695" y="165195"/>
                  </a:lnTo>
                  <a:lnTo>
                    <a:pt x="101592" y="164249"/>
                  </a:lnTo>
                  <a:lnTo>
                    <a:pt x="106338" y="163297"/>
                  </a:lnTo>
                  <a:lnTo>
                    <a:pt x="109192" y="164249"/>
                  </a:lnTo>
                  <a:lnTo>
                    <a:pt x="112036" y="164249"/>
                  </a:lnTo>
                  <a:lnTo>
                    <a:pt x="112987" y="162351"/>
                  </a:lnTo>
                  <a:lnTo>
                    <a:pt x="113938" y="159502"/>
                  </a:lnTo>
                  <a:lnTo>
                    <a:pt x="116787" y="159502"/>
                  </a:lnTo>
                  <a:lnTo>
                    <a:pt x="121533" y="159502"/>
                  </a:lnTo>
                  <a:lnTo>
                    <a:pt x="121533" y="157600"/>
                  </a:lnTo>
                  <a:lnTo>
                    <a:pt x="122484" y="156654"/>
                  </a:lnTo>
                  <a:lnTo>
                    <a:pt x="124382" y="154756"/>
                  </a:lnTo>
                  <a:lnTo>
                    <a:pt x="126279" y="153805"/>
                  </a:lnTo>
                  <a:lnTo>
                    <a:pt x="130079" y="154756"/>
                  </a:lnTo>
                  <a:lnTo>
                    <a:pt x="129128" y="156654"/>
                  </a:lnTo>
                  <a:lnTo>
                    <a:pt x="124382" y="161400"/>
                  </a:lnTo>
                  <a:lnTo>
                    <a:pt x="122484" y="166146"/>
                  </a:lnTo>
                  <a:lnTo>
                    <a:pt x="121533" y="167097"/>
                  </a:lnTo>
                  <a:lnTo>
                    <a:pt x="119631" y="169946"/>
                  </a:lnTo>
                  <a:lnTo>
                    <a:pt x="117733" y="172795"/>
                  </a:lnTo>
                  <a:lnTo>
                    <a:pt x="115836" y="174692"/>
                  </a:lnTo>
                  <a:lnTo>
                    <a:pt x="114884" y="175643"/>
                  </a:lnTo>
                  <a:lnTo>
                    <a:pt x="113938" y="175643"/>
                  </a:lnTo>
                  <a:lnTo>
                    <a:pt x="112036" y="176590"/>
                  </a:lnTo>
                  <a:lnTo>
                    <a:pt x="112036" y="177541"/>
                  </a:lnTo>
                  <a:lnTo>
                    <a:pt x="112987" y="178492"/>
                  </a:lnTo>
                  <a:lnTo>
                    <a:pt x="112036" y="181341"/>
                  </a:lnTo>
                  <a:lnTo>
                    <a:pt x="105392" y="185136"/>
                  </a:lnTo>
                  <a:lnTo>
                    <a:pt x="103495" y="186087"/>
                  </a:lnTo>
                  <a:lnTo>
                    <a:pt x="101592" y="187985"/>
                  </a:lnTo>
                  <a:lnTo>
                    <a:pt x="99695" y="190833"/>
                  </a:lnTo>
                  <a:lnTo>
                    <a:pt x="102543" y="190833"/>
                  </a:lnTo>
                  <a:lnTo>
                    <a:pt x="106338" y="194633"/>
                  </a:lnTo>
                  <a:lnTo>
                    <a:pt x="111089" y="198428"/>
                  </a:lnTo>
                  <a:lnTo>
                    <a:pt x="114884" y="199379"/>
                  </a:lnTo>
                  <a:lnTo>
                    <a:pt x="120582" y="207915"/>
                  </a:lnTo>
                  <a:lnTo>
                    <a:pt x="121533" y="207915"/>
                  </a:lnTo>
                  <a:lnTo>
                    <a:pt x="122484" y="206018"/>
                  </a:lnTo>
                  <a:lnTo>
                    <a:pt x="127230" y="202228"/>
                  </a:lnTo>
                  <a:lnTo>
                    <a:pt x="127230" y="197482"/>
                  </a:lnTo>
                  <a:lnTo>
                    <a:pt x="130079" y="191784"/>
                  </a:lnTo>
                  <a:lnTo>
                    <a:pt x="131977" y="191784"/>
                  </a:lnTo>
                  <a:lnTo>
                    <a:pt x="145269" y="193682"/>
                  </a:lnTo>
                  <a:lnTo>
                    <a:pt x="144318" y="184185"/>
                  </a:lnTo>
                  <a:lnTo>
                    <a:pt x="149069" y="179438"/>
                  </a:lnTo>
                  <a:lnTo>
                    <a:pt x="150015" y="179438"/>
                  </a:lnTo>
                  <a:lnTo>
                    <a:pt x="150015" y="176590"/>
                  </a:lnTo>
                  <a:lnTo>
                    <a:pt x="149069" y="171844"/>
                  </a:lnTo>
                  <a:lnTo>
                    <a:pt x="155712" y="169946"/>
                  </a:lnTo>
                  <a:lnTo>
                    <a:pt x="156664" y="169946"/>
                  </a:lnTo>
                  <a:lnTo>
                    <a:pt x="160444" y="169946"/>
                  </a:lnTo>
                  <a:lnTo>
                    <a:pt x="158561" y="168995"/>
                  </a:lnTo>
                  <a:lnTo>
                    <a:pt x="155712" y="159502"/>
                  </a:lnTo>
                  <a:lnTo>
                    <a:pt x="161410" y="149059"/>
                  </a:lnTo>
                  <a:lnTo>
                    <a:pt x="160444" y="145259"/>
                  </a:lnTo>
                  <a:lnTo>
                    <a:pt x="161410" y="143361"/>
                  </a:lnTo>
                  <a:lnTo>
                    <a:pt x="162341" y="142410"/>
                  </a:lnTo>
                  <a:lnTo>
                    <a:pt x="162341" y="137664"/>
                  </a:lnTo>
                  <a:lnTo>
                    <a:pt x="160444" y="128167"/>
                  </a:lnTo>
                  <a:lnTo>
                    <a:pt x="160444" y="114874"/>
                  </a:lnTo>
                  <a:lnTo>
                    <a:pt x="158561" y="109177"/>
                  </a:lnTo>
                  <a:lnTo>
                    <a:pt x="156664" y="103480"/>
                  </a:lnTo>
                  <a:lnTo>
                    <a:pt x="156664" y="101587"/>
                  </a:lnTo>
                  <a:lnTo>
                    <a:pt x="155712" y="97787"/>
                  </a:lnTo>
                  <a:lnTo>
                    <a:pt x="156664" y="95890"/>
                  </a:lnTo>
                  <a:lnTo>
                    <a:pt x="160444" y="96836"/>
                  </a:lnTo>
                  <a:lnTo>
                    <a:pt x="162341" y="95890"/>
                  </a:lnTo>
                  <a:lnTo>
                    <a:pt x="164239" y="96836"/>
                  </a:lnTo>
                  <a:lnTo>
                    <a:pt x="167107" y="93987"/>
                  </a:lnTo>
                  <a:lnTo>
                    <a:pt x="168039" y="92100"/>
                  </a:lnTo>
                  <a:lnTo>
                    <a:pt x="169936" y="89251"/>
                  </a:lnTo>
                  <a:lnTo>
                    <a:pt x="170907" y="88300"/>
                  </a:lnTo>
                  <a:lnTo>
                    <a:pt x="172805" y="87354"/>
                  </a:lnTo>
                  <a:lnTo>
                    <a:pt x="174702" y="90202"/>
                  </a:lnTo>
                  <a:lnTo>
                    <a:pt x="175634" y="92100"/>
                  </a:lnTo>
                  <a:lnTo>
                    <a:pt x="176600" y="92100"/>
                  </a:lnTo>
                  <a:lnTo>
                    <a:pt x="175634" y="97787"/>
                  </a:lnTo>
                  <a:lnTo>
                    <a:pt x="175634" y="104431"/>
                  </a:lnTo>
                  <a:lnTo>
                    <a:pt x="181331" y="111079"/>
                  </a:lnTo>
                  <a:lnTo>
                    <a:pt x="181331" y="112977"/>
                  </a:lnTo>
                  <a:lnTo>
                    <a:pt x="181331" y="112977"/>
                  </a:lnTo>
                  <a:lnTo>
                    <a:pt x="179433" y="113928"/>
                  </a:lnTo>
                  <a:lnTo>
                    <a:pt x="178502" y="114874"/>
                  </a:lnTo>
                  <a:lnTo>
                    <a:pt x="177531" y="115826"/>
                  </a:lnTo>
                  <a:lnTo>
                    <a:pt x="176600" y="121523"/>
                  </a:lnTo>
                  <a:lnTo>
                    <a:pt x="174702" y="122469"/>
                  </a:lnTo>
                  <a:lnTo>
                    <a:pt x="173736" y="129118"/>
                  </a:lnTo>
                  <a:lnTo>
                    <a:pt x="173736" y="131020"/>
                  </a:lnTo>
                  <a:lnTo>
                    <a:pt x="176600" y="137664"/>
                  </a:lnTo>
                  <a:lnTo>
                    <a:pt x="177531" y="140513"/>
                  </a:lnTo>
                  <a:lnTo>
                    <a:pt x="172805" y="144313"/>
                  </a:lnTo>
                  <a:lnTo>
                    <a:pt x="174702" y="154756"/>
                  </a:lnTo>
                  <a:lnTo>
                    <a:pt x="175634" y="154756"/>
                  </a:lnTo>
                  <a:lnTo>
                    <a:pt x="176600" y="155702"/>
                  </a:lnTo>
                  <a:lnTo>
                    <a:pt x="177531" y="157600"/>
                  </a:lnTo>
                  <a:lnTo>
                    <a:pt x="177531" y="157600"/>
                  </a:lnTo>
                  <a:lnTo>
                    <a:pt x="183228" y="165195"/>
                  </a:lnTo>
                  <a:lnTo>
                    <a:pt x="183228" y="165195"/>
                  </a:lnTo>
                  <a:lnTo>
                    <a:pt x="187023" y="176590"/>
                  </a:lnTo>
                  <a:lnTo>
                    <a:pt x="187994" y="179438"/>
                  </a:lnTo>
                  <a:lnTo>
                    <a:pt x="193672" y="179438"/>
                  </a:lnTo>
                  <a:lnTo>
                    <a:pt x="196521" y="178492"/>
                  </a:lnTo>
                  <a:lnTo>
                    <a:pt x="196521" y="178492"/>
                  </a:lnTo>
                  <a:lnTo>
                    <a:pt x="196521" y="180390"/>
                  </a:lnTo>
                  <a:lnTo>
                    <a:pt x="193672" y="186087"/>
                  </a:lnTo>
                  <a:lnTo>
                    <a:pt x="184199" y="186087"/>
                  </a:lnTo>
                  <a:lnTo>
                    <a:pt x="180400" y="193682"/>
                  </a:lnTo>
                  <a:lnTo>
                    <a:pt x="177531" y="201277"/>
                  </a:lnTo>
                  <a:lnTo>
                    <a:pt x="176600" y="202228"/>
                  </a:lnTo>
                  <a:lnTo>
                    <a:pt x="175634" y="206018"/>
                  </a:lnTo>
                  <a:lnTo>
                    <a:pt x="171839" y="209813"/>
                  </a:lnTo>
                  <a:lnTo>
                    <a:pt x="171839" y="209813"/>
                  </a:lnTo>
                  <a:lnTo>
                    <a:pt x="172805" y="211715"/>
                  </a:lnTo>
                  <a:lnTo>
                    <a:pt x="173736" y="212662"/>
                  </a:lnTo>
                  <a:lnTo>
                    <a:pt x="167107" y="219305"/>
                  </a:lnTo>
                  <a:lnTo>
                    <a:pt x="166141" y="220256"/>
                  </a:lnTo>
                  <a:lnTo>
                    <a:pt x="166141" y="222159"/>
                  </a:lnTo>
                  <a:lnTo>
                    <a:pt x="166141" y="223105"/>
                  </a:lnTo>
                  <a:lnTo>
                    <a:pt x="166141" y="224057"/>
                  </a:lnTo>
                  <a:lnTo>
                    <a:pt x="166141" y="225008"/>
                  </a:lnTo>
                  <a:lnTo>
                    <a:pt x="165210" y="226905"/>
                  </a:lnTo>
                  <a:lnTo>
                    <a:pt x="164239" y="230700"/>
                  </a:lnTo>
                  <a:lnTo>
                    <a:pt x="167107" y="230700"/>
                  </a:lnTo>
                  <a:lnTo>
                    <a:pt x="172805" y="231651"/>
                  </a:lnTo>
                  <a:lnTo>
                    <a:pt x="178502" y="234500"/>
                  </a:lnTo>
                  <a:lnTo>
                    <a:pt x="182297" y="241149"/>
                  </a:lnTo>
                  <a:lnTo>
                    <a:pt x="179433" y="243046"/>
                  </a:lnTo>
                  <a:lnTo>
                    <a:pt x="175634" y="243046"/>
                  </a:lnTo>
                  <a:lnTo>
                    <a:pt x="171839" y="245895"/>
                  </a:lnTo>
                  <a:lnTo>
                    <a:pt x="167107" y="247792"/>
                  </a:lnTo>
                  <a:lnTo>
                    <a:pt x="166141" y="248744"/>
                  </a:lnTo>
                  <a:lnTo>
                    <a:pt x="165210" y="249690"/>
                  </a:lnTo>
                  <a:lnTo>
                    <a:pt x="154761" y="249690"/>
                  </a:lnTo>
                  <a:lnTo>
                    <a:pt x="153815" y="249690"/>
                  </a:lnTo>
                  <a:lnTo>
                    <a:pt x="153815" y="251587"/>
                  </a:lnTo>
                  <a:lnTo>
                    <a:pt x="153815" y="253490"/>
                  </a:lnTo>
                  <a:lnTo>
                    <a:pt x="152864" y="257285"/>
                  </a:lnTo>
                  <a:lnTo>
                    <a:pt x="153815" y="257285"/>
                  </a:lnTo>
                  <a:lnTo>
                    <a:pt x="155712" y="258236"/>
                  </a:lnTo>
                  <a:lnTo>
                    <a:pt x="155712" y="258236"/>
                  </a:lnTo>
                  <a:lnTo>
                    <a:pt x="158561" y="260138"/>
                  </a:lnTo>
                  <a:lnTo>
                    <a:pt x="159512" y="261085"/>
                  </a:lnTo>
                  <a:lnTo>
                    <a:pt x="157610" y="267733"/>
                  </a:lnTo>
                  <a:lnTo>
                    <a:pt x="157610" y="274377"/>
                  </a:lnTo>
                  <a:lnTo>
                    <a:pt x="158561" y="277226"/>
                  </a:lnTo>
                  <a:lnTo>
                    <a:pt x="161410" y="277226"/>
                  </a:lnTo>
                  <a:lnTo>
                    <a:pt x="164239" y="275328"/>
                  </a:lnTo>
                  <a:lnTo>
                    <a:pt x="166141" y="272479"/>
                  </a:lnTo>
                  <a:lnTo>
                    <a:pt x="164239" y="269631"/>
                  </a:lnTo>
                  <a:lnTo>
                    <a:pt x="164239" y="268680"/>
                  </a:lnTo>
                  <a:lnTo>
                    <a:pt x="166141" y="266782"/>
                  </a:lnTo>
                  <a:lnTo>
                    <a:pt x="168039" y="264885"/>
                  </a:lnTo>
                  <a:lnTo>
                    <a:pt x="169936" y="262982"/>
                  </a:lnTo>
                  <a:lnTo>
                    <a:pt x="172805" y="260138"/>
                  </a:lnTo>
                  <a:lnTo>
                    <a:pt x="173736" y="260138"/>
                  </a:lnTo>
                  <a:lnTo>
                    <a:pt x="175634" y="261085"/>
                  </a:lnTo>
                  <a:lnTo>
                    <a:pt x="177531" y="261085"/>
                  </a:lnTo>
                  <a:lnTo>
                    <a:pt x="184199" y="261085"/>
                  </a:lnTo>
                  <a:lnTo>
                    <a:pt x="187023" y="257285"/>
                  </a:lnTo>
                  <a:lnTo>
                    <a:pt x="187023" y="255387"/>
                  </a:lnTo>
                  <a:lnTo>
                    <a:pt x="188926" y="257285"/>
                  </a:lnTo>
                  <a:lnTo>
                    <a:pt x="190823" y="260138"/>
                  </a:lnTo>
                  <a:lnTo>
                    <a:pt x="190823" y="259187"/>
                  </a:lnTo>
                  <a:lnTo>
                    <a:pt x="191775" y="259187"/>
                  </a:lnTo>
                  <a:lnTo>
                    <a:pt x="194623" y="261085"/>
                  </a:lnTo>
                  <a:lnTo>
                    <a:pt x="200321" y="259187"/>
                  </a:lnTo>
                  <a:lnTo>
                    <a:pt x="193672" y="249690"/>
                  </a:lnTo>
                  <a:lnTo>
                    <a:pt x="188926" y="237349"/>
                  </a:lnTo>
                  <a:lnTo>
                    <a:pt x="189877" y="224057"/>
                  </a:lnTo>
                  <a:lnTo>
                    <a:pt x="187994" y="221208"/>
                  </a:lnTo>
                  <a:lnTo>
                    <a:pt x="189877" y="221208"/>
                  </a:lnTo>
                  <a:lnTo>
                    <a:pt x="204116" y="212662"/>
                  </a:lnTo>
                  <a:lnTo>
                    <a:pt x="206013" y="220256"/>
                  </a:lnTo>
                  <a:lnTo>
                    <a:pt x="229754" y="207915"/>
                  </a:lnTo>
                  <a:lnTo>
                    <a:pt x="227856" y="202228"/>
                  </a:lnTo>
                  <a:lnTo>
                    <a:pt x="226905" y="200331"/>
                  </a:lnTo>
                  <a:lnTo>
                    <a:pt x="225008" y="200331"/>
                  </a:lnTo>
                  <a:lnTo>
                    <a:pt x="224057" y="197482"/>
                  </a:lnTo>
                  <a:lnTo>
                    <a:pt x="223105" y="196531"/>
                  </a:lnTo>
                  <a:lnTo>
                    <a:pt x="227856" y="192736"/>
                  </a:lnTo>
                  <a:lnTo>
                    <a:pt x="228803" y="192736"/>
                  </a:lnTo>
                  <a:lnTo>
                    <a:pt x="230700" y="192736"/>
                  </a:lnTo>
                  <a:lnTo>
                    <a:pt x="231651" y="192736"/>
                  </a:lnTo>
                  <a:lnTo>
                    <a:pt x="232603" y="189882"/>
                  </a:lnTo>
                  <a:lnTo>
                    <a:pt x="240198" y="189882"/>
                  </a:lnTo>
                  <a:lnTo>
                    <a:pt x="243046" y="190833"/>
                  </a:lnTo>
                  <a:lnTo>
                    <a:pt x="247792" y="190833"/>
                  </a:lnTo>
                  <a:lnTo>
                    <a:pt x="250641" y="190833"/>
                  </a:lnTo>
                  <a:lnTo>
                    <a:pt x="252539" y="188936"/>
                  </a:lnTo>
                  <a:lnTo>
                    <a:pt x="250641" y="185136"/>
                  </a:lnTo>
                  <a:lnTo>
                    <a:pt x="256339" y="180390"/>
                  </a:lnTo>
                  <a:lnTo>
                    <a:pt x="260133" y="173746"/>
                  </a:lnTo>
                  <a:lnTo>
                    <a:pt x="263933" y="176590"/>
                  </a:lnTo>
                  <a:lnTo>
                    <a:pt x="268680" y="174692"/>
                  </a:lnTo>
                  <a:lnTo>
                    <a:pt x="270582" y="173746"/>
                  </a:lnTo>
                  <a:lnTo>
                    <a:pt x="277226" y="166146"/>
                  </a:lnTo>
                  <a:lnTo>
                    <a:pt x="269631" y="165195"/>
                  </a:lnTo>
                  <a:lnTo>
                    <a:pt x="267733" y="164249"/>
                  </a:lnTo>
                  <a:lnTo>
                    <a:pt x="263933" y="163297"/>
                  </a:lnTo>
                  <a:lnTo>
                    <a:pt x="262036" y="163297"/>
                  </a:lnTo>
                  <a:lnTo>
                    <a:pt x="261085" y="161400"/>
                  </a:lnTo>
                  <a:lnTo>
                    <a:pt x="261085" y="160449"/>
                  </a:lnTo>
                  <a:lnTo>
                    <a:pt x="262036" y="159502"/>
                  </a:lnTo>
                  <a:lnTo>
                    <a:pt x="262036" y="153805"/>
                  </a:lnTo>
                  <a:lnTo>
                    <a:pt x="261085" y="152854"/>
                  </a:lnTo>
                  <a:lnTo>
                    <a:pt x="260133" y="151908"/>
                  </a:lnTo>
                  <a:lnTo>
                    <a:pt x="257290" y="150010"/>
                  </a:lnTo>
                  <a:lnTo>
                    <a:pt x="258236" y="146210"/>
                  </a:lnTo>
                  <a:lnTo>
                    <a:pt x="262987" y="146210"/>
                  </a:lnTo>
                  <a:lnTo>
                    <a:pt x="264885" y="144313"/>
                  </a:lnTo>
                  <a:lnTo>
                    <a:pt x="268680" y="139561"/>
                  </a:lnTo>
                  <a:lnTo>
                    <a:pt x="262987" y="134815"/>
                  </a:lnTo>
                  <a:lnTo>
                    <a:pt x="262036" y="135767"/>
                  </a:lnTo>
                  <a:lnTo>
                    <a:pt x="258236" y="136713"/>
                  </a:lnTo>
                  <a:lnTo>
                    <a:pt x="249690" y="135767"/>
                  </a:lnTo>
                  <a:lnTo>
                    <a:pt x="248744" y="136713"/>
                  </a:lnTo>
                  <a:lnTo>
                    <a:pt x="248744" y="137664"/>
                  </a:lnTo>
                  <a:lnTo>
                    <a:pt x="247792" y="139561"/>
                  </a:lnTo>
                  <a:lnTo>
                    <a:pt x="240198" y="136713"/>
                  </a:lnTo>
                  <a:lnTo>
                    <a:pt x="238300" y="130069"/>
                  </a:lnTo>
                  <a:lnTo>
                    <a:pt x="238300" y="125323"/>
                  </a:lnTo>
                  <a:lnTo>
                    <a:pt x="233554" y="125323"/>
                  </a:lnTo>
                  <a:lnTo>
                    <a:pt x="232603" y="123421"/>
                  </a:lnTo>
                  <a:lnTo>
                    <a:pt x="226905" y="122469"/>
                  </a:lnTo>
                  <a:lnTo>
                    <a:pt x="221208" y="130069"/>
                  </a:lnTo>
                  <a:lnTo>
                    <a:pt x="219310" y="130069"/>
                  </a:lnTo>
                  <a:lnTo>
                    <a:pt x="218359" y="128167"/>
                  </a:lnTo>
                  <a:lnTo>
                    <a:pt x="217408" y="127220"/>
                  </a:lnTo>
                  <a:lnTo>
                    <a:pt x="218359" y="123421"/>
                  </a:lnTo>
                  <a:lnTo>
                    <a:pt x="219310" y="121523"/>
                  </a:lnTo>
                  <a:lnTo>
                    <a:pt x="221208" y="117723"/>
                  </a:lnTo>
                  <a:lnTo>
                    <a:pt x="219310" y="115826"/>
                  </a:lnTo>
                  <a:lnTo>
                    <a:pt x="212662" y="112026"/>
                  </a:lnTo>
                  <a:lnTo>
                    <a:pt x="212662" y="108231"/>
                  </a:lnTo>
                  <a:lnTo>
                    <a:pt x="198418" y="106333"/>
                  </a:lnTo>
                  <a:lnTo>
                    <a:pt x="198418" y="101587"/>
                  </a:lnTo>
                  <a:lnTo>
                    <a:pt x="200321" y="98733"/>
                  </a:lnTo>
                  <a:lnTo>
                    <a:pt x="200321" y="97787"/>
                  </a:lnTo>
                  <a:lnTo>
                    <a:pt x="199369" y="91148"/>
                  </a:lnTo>
                  <a:lnTo>
                    <a:pt x="202218" y="92100"/>
                  </a:lnTo>
                  <a:lnTo>
                    <a:pt x="202218" y="92100"/>
                  </a:lnTo>
                  <a:lnTo>
                    <a:pt x="199369" y="84505"/>
                  </a:lnTo>
                  <a:lnTo>
                    <a:pt x="196521" y="83554"/>
                  </a:lnTo>
                  <a:lnTo>
                    <a:pt x="193672" y="78807"/>
                  </a:lnTo>
                  <a:lnTo>
                    <a:pt x="192721" y="76910"/>
                  </a:lnTo>
                  <a:lnTo>
                    <a:pt x="191775" y="72159"/>
                  </a:lnTo>
                  <a:lnTo>
                    <a:pt x="191775" y="70261"/>
                  </a:lnTo>
                  <a:lnTo>
                    <a:pt x="191775" y="69310"/>
                  </a:lnTo>
                  <a:lnTo>
                    <a:pt x="192721" y="66461"/>
                  </a:lnTo>
                  <a:lnTo>
                    <a:pt x="193672" y="64564"/>
                  </a:lnTo>
                  <a:lnTo>
                    <a:pt x="197472" y="67413"/>
                  </a:lnTo>
                  <a:lnTo>
                    <a:pt x="204116" y="64564"/>
                  </a:lnTo>
                  <a:lnTo>
                    <a:pt x="201267" y="61715"/>
                  </a:lnTo>
                  <a:lnTo>
                    <a:pt x="199369" y="58866"/>
                  </a:lnTo>
                  <a:lnTo>
                    <a:pt x="201267" y="57920"/>
                  </a:lnTo>
                  <a:lnTo>
                    <a:pt x="202218" y="56018"/>
                  </a:lnTo>
                  <a:lnTo>
                    <a:pt x="202218" y="55067"/>
                  </a:lnTo>
                  <a:lnTo>
                    <a:pt x="204116" y="52223"/>
                  </a:lnTo>
                  <a:lnTo>
                    <a:pt x="207916" y="55067"/>
                  </a:lnTo>
                  <a:lnTo>
                    <a:pt x="209813" y="59818"/>
                  </a:lnTo>
                  <a:lnTo>
                    <a:pt x="211711" y="60764"/>
                  </a:lnTo>
                  <a:lnTo>
                    <a:pt x="217408" y="66461"/>
                  </a:lnTo>
                  <a:lnTo>
                    <a:pt x="219310" y="61715"/>
                  </a:lnTo>
                  <a:lnTo>
                    <a:pt x="222159" y="59818"/>
                  </a:lnTo>
                  <a:lnTo>
                    <a:pt x="224057" y="58866"/>
                  </a:lnTo>
                  <a:lnTo>
                    <a:pt x="225008" y="56969"/>
                  </a:lnTo>
                  <a:lnTo>
                    <a:pt x="225954" y="54120"/>
                  </a:lnTo>
                  <a:lnTo>
                    <a:pt x="233554" y="53169"/>
                  </a:lnTo>
                  <a:lnTo>
                    <a:pt x="252539" y="53169"/>
                  </a:lnTo>
                  <a:lnTo>
                    <a:pt x="254436" y="56969"/>
                  </a:lnTo>
                  <a:lnTo>
                    <a:pt x="261085" y="59818"/>
                  </a:lnTo>
                  <a:lnTo>
                    <a:pt x="262987" y="58866"/>
                  </a:lnTo>
                  <a:lnTo>
                    <a:pt x="264885" y="56969"/>
                  </a:lnTo>
                  <a:lnTo>
                    <a:pt x="281026" y="57920"/>
                  </a:lnTo>
                  <a:lnTo>
                    <a:pt x="283874" y="59818"/>
                  </a:lnTo>
                  <a:lnTo>
                    <a:pt x="288620" y="61715"/>
                  </a:lnTo>
                  <a:lnTo>
                    <a:pt x="292415" y="61715"/>
                  </a:lnTo>
                  <a:lnTo>
                    <a:pt x="296215" y="59818"/>
                  </a:lnTo>
                  <a:lnTo>
                    <a:pt x="297162" y="59818"/>
                  </a:lnTo>
                  <a:lnTo>
                    <a:pt x="299064" y="60764"/>
                  </a:lnTo>
                  <a:lnTo>
                    <a:pt x="300015" y="62666"/>
                  </a:lnTo>
                  <a:lnTo>
                    <a:pt x="300962" y="67413"/>
                  </a:lnTo>
                  <a:lnTo>
                    <a:pt x="302859" y="68364"/>
                  </a:lnTo>
                  <a:lnTo>
                    <a:pt x="307610" y="73110"/>
                  </a:lnTo>
                  <a:lnTo>
                    <a:pt x="316151" y="91148"/>
                  </a:lnTo>
                  <a:lnTo>
                    <a:pt x="319951" y="98733"/>
                  </a:lnTo>
                  <a:lnTo>
                    <a:pt x="324702" y="115826"/>
                  </a:lnTo>
                  <a:lnTo>
                    <a:pt x="327546" y="125323"/>
                  </a:lnTo>
                  <a:lnTo>
                    <a:pt x="325649" y="142410"/>
                  </a:lnTo>
                  <a:lnTo>
                    <a:pt x="321849" y="151908"/>
                  </a:lnTo>
                  <a:lnTo>
                    <a:pt x="319951" y="160449"/>
                  </a:lnTo>
                  <a:lnTo>
                    <a:pt x="319005" y="166146"/>
                  </a:lnTo>
                  <a:lnTo>
                    <a:pt x="319951" y="162351"/>
                  </a:lnTo>
                  <a:lnTo>
                    <a:pt x="321849" y="157600"/>
                  </a:lnTo>
                  <a:lnTo>
                    <a:pt x="322800" y="154756"/>
                  </a:lnTo>
                  <a:lnTo>
                    <a:pt x="324702" y="150010"/>
                  </a:lnTo>
                  <a:lnTo>
                    <a:pt x="325649" y="148108"/>
                  </a:lnTo>
                  <a:lnTo>
                    <a:pt x="326600" y="145259"/>
                  </a:lnTo>
                  <a:lnTo>
                    <a:pt x="326600" y="143361"/>
                  </a:lnTo>
                  <a:lnTo>
                    <a:pt x="327546" y="141459"/>
                  </a:lnTo>
                  <a:lnTo>
                    <a:pt x="330395" y="131020"/>
                  </a:lnTo>
                  <a:lnTo>
                    <a:pt x="330395" y="123421"/>
                  </a:lnTo>
                  <a:lnTo>
                    <a:pt x="328497" y="115826"/>
                  </a:lnTo>
                  <a:lnTo>
                    <a:pt x="326600" y="108231"/>
                  </a:lnTo>
                  <a:lnTo>
                    <a:pt x="325649" y="103480"/>
                  </a:lnTo>
                  <a:lnTo>
                    <a:pt x="324702" y="97787"/>
                  </a:lnTo>
                  <a:lnTo>
                    <a:pt x="327546" y="84505"/>
                  </a:lnTo>
                  <a:lnTo>
                    <a:pt x="325649" y="79754"/>
                  </a:lnTo>
                  <a:lnTo>
                    <a:pt x="323751" y="75959"/>
                  </a:lnTo>
                  <a:lnTo>
                    <a:pt x="321849" y="69310"/>
                  </a:lnTo>
                  <a:lnTo>
                    <a:pt x="318054" y="63618"/>
                  </a:lnTo>
                  <a:lnTo>
                    <a:pt x="315205" y="60764"/>
                  </a:lnTo>
                  <a:lnTo>
                    <a:pt x="310459" y="56969"/>
                  </a:lnTo>
                  <a:lnTo>
                    <a:pt x="307610" y="54120"/>
                  </a:lnTo>
                  <a:lnTo>
                    <a:pt x="308556" y="53169"/>
                  </a:lnTo>
                  <a:lnTo>
                    <a:pt x="303810" y="43677"/>
                  </a:lnTo>
                  <a:lnTo>
                    <a:pt x="302859" y="42726"/>
                  </a:lnTo>
                  <a:lnTo>
                    <a:pt x="300962" y="41774"/>
                  </a:lnTo>
                  <a:lnTo>
                    <a:pt x="300015" y="38931"/>
                  </a:lnTo>
                  <a:lnTo>
                    <a:pt x="301913" y="37028"/>
                  </a:lnTo>
                  <a:lnTo>
                    <a:pt x="305713" y="34184"/>
                  </a:lnTo>
                  <a:lnTo>
                    <a:pt x="328497" y="10444"/>
                  </a:lnTo>
                  <a:lnTo>
                    <a:pt x="327546" y="9497"/>
                  </a:lnTo>
                  <a:lnTo>
                    <a:pt x="326600" y="8546"/>
                  </a:lnTo>
                  <a:lnTo>
                    <a:pt x="325649" y="8546"/>
                  </a:lnTo>
                  <a:lnTo>
                    <a:pt x="324702" y="5697"/>
                  </a:lnTo>
                  <a:lnTo>
                    <a:pt x="324702" y="0"/>
                  </a:lnTo>
                  <a:lnTo>
                    <a:pt x="325649" y="0"/>
                  </a:lnTo>
                  <a:lnTo>
                    <a:pt x="328497" y="1897"/>
                  </a:lnTo>
                  <a:lnTo>
                    <a:pt x="341790" y="3800"/>
                  </a:lnTo>
                  <a:lnTo>
                    <a:pt x="355082" y="5697"/>
                  </a:lnTo>
                  <a:lnTo>
                    <a:pt x="358877" y="6649"/>
                  </a:lnTo>
                  <a:lnTo>
                    <a:pt x="363628" y="11395"/>
                  </a:lnTo>
                  <a:lnTo>
                    <a:pt x="364574" y="16141"/>
                  </a:lnTo>
                  <a:lnTo>
                    <a:pt x="367428" y="18038"/>
                  </a:lnTo>
                  <a:lnTo>
                    <a:pt x="369325" y="20892"/>
                  </a:lnTo>
                  <a:lnTo>
                    <a:pt x="372174" y="21838"/>
                  </a:lnTo>
                  <a:lnTo>
                    <a:pt x="375969" y="23736"/>
                  </a:lnTo>
                  <a:lnTo>
                    <a:pt x="381667" y="24687"/>
                  </a:lnTo>
                  <a:lnTo>
                    <a:pt x="389261" y="26585"/>
                  </a:lnTo>
                  <a:lnTo>
                    <a:pt x="393061" y="36082"/>
                  </a:lnTo>
                  <a:lnTo>
                    <a:pt x="394008" y="37028"/>
                  </a:lnTo>
                  <a:lnTo>
                    <a:pt x="394959" y="37028"/>
                  </a:lnTo>
                  <a:lnTo>
                    <a:pt x="402534" y="39882"/>
                  </a:lnTo>
                  <a:lnTo>
                    <a:pt x="402534" y="39882"/>
                  </a:lnTo>
                  <a:lnTo>
                    <a:pt x="416797" y="52223"/>
                  </a:lnTo>
                  <a:lnTo>
                    <a:pt x="439567" y="61715"/>
                  </a:lnTo>
                  <a:lnTo>
                    <a:pt x="456654" y="68364"/>
                  </a:lnTo>
                  <a:lnTo>
                    <a:pt x="499380" y="67413"/>
                  </a:lnTo>
                  <a:lnTo>
                    <a:pt x="506028" y="71213"/>
                  </a:lnTo>
                  <a:lnTo>
                    <a:pt x="506028" y="81656"/>
                  </a:lnTo>
                  <a:lnTo>
                    <a:pt x="507926" y="83554"/>
                  </a:lnTo>
                  <a:lnTo>
                    <a:pt x="510775" y="84505"/>
                  </a:lnTo>
                  <a:lnTo>
                    <a:pt x="518369" y="73110"/>
                  </a:lnTo>
                  <a:lnTo>
                    <a:pt x="524067" y="75007"/>
                  </a:lnTo>
                  <a:lnTo>
                    <a:pt x="533564" y="77856"/>
                  </a:lnTo>
                  <a:lnTo>
                    <a:pt x="537359" y="79754"/>
                  </a:lnTo>
                  <a:lnTo>
                    <a:pt x="541159" y="79754"/>
                  </a:lnTo>
                  <a:lnTo>
                    <a:pt x="541159" y="79754"/>
                  </a:lnTo>
                  <a:lnTo>
                    <a:pt x="541159" y="80705"/>
                  </a:lnTo>
                  <a:lnTo>
                    <a:pt x="542105" y="81656"/>
                  </a:lnTo>
                  <a:lnTo>
                    <a:pt x="544008" y="82607"/>
                  </a:lnTo>
                  <a:lnTo>
                    <a:pt x="576290" y="92100"/>
                  </a:lnTo>
                  <a:lnTo>
                    <a:pt x="578187" y="93046"/>
                  </a:lnTo>
                  <a:lnTo>
                    <a:pt x="579134" y="93987"/>
                  </a:lnTo>
                  <a:lnTo>
                    <a:pt x="576290" y="100636"/>
                  </a:lnTo>
                  <a:lnTo>
                    <a:pt x="576290" y="101587"/>
                  </a:lnTo>
                  <a:lnTo>
                    <a:pt x="586733" y="125323"/>
                  </a:lnTo>
                  <a:lnTo>
                    <a:pt x="588631" y="127220"/>
                  </a:lnTo>
                  <a:lnTo>
                    <a:pt x="586733" y="131967"/>
                  </a:lnTo>
                  <a:lnTo>
                    <a:pt x="585782" y="133864"/>
                  </a:lnTo>
                  <a:lnTo>
                    <a:pt x="586733" y="134815"/>
                  </a:lnTo>
                  <a:lnTo>
                    <a:pt x="593377" y="145259"/>
                  </a:lnTo>
                  <a:lnTo>
                    <a:pt x="594328" y="147156"/>
                  </a:lnTo>
                  <a:lnTo>
                    <a:pt x="595279" y="146210"/>
                  </a:lnTo>
                  <a:lnTo>
                    <a:pt x="597177" y="140513"/>
                  </a:lnTo>
                  <a:lnTo>
                    <a:pt x="599074" y="140513"/>
                  </a:lnTo>
                  <a:lnTo>
                    <a:pt x="600026" y="142410"/>
                  </a:lnTo>
                  <a:lnTo>
                    <a:pt x="601923" y="144313"/>
                  </a:lnTo>
                  <a:lnTo>
                    <a:pt x="602874" y="146210"/>
                  </a:lnTo>
                  <a:lnTo>
                    <a:pt x="603821" y="154756"/>
                  </a:lnTo>
                  <a:lnTo>
                    <a:pt x="603821" y="156654"/>
                  </a:lnTo>
                  <a:lnTo>
                    <a:pt x="603821" y="157600"/>
                  </a:lnTo>
                  <a:lnTo>
                    <a:pt x="605723" y="162351"/>
                  </a:lnTo>
                  <a:lnTo>
                    <a:pt x="604772" y="166146"/>
                  </a:lnTo>
                  <a:lnTo>
                    <a:pt x="604772" y="167097"/>
                  </a:lnTo>
                  <a:lnTo>
                    <a:pt x="605723" y="170892"/>
                  </a:lnTo>
                  <a:lnTo>
                    <a:pt x="606674" y="173746"/>
                  </a:lnTo>
                  <a:lnTo>
                    <a:pt x="609518" y="179438"/>
                  </a:lnTo>
                  <a:lnTo>
                    <a:pt x="611420" y="180390"/>
                  </a:lnTo>
                  <a:lnTo>
                    <a:pt x="612367" y="182287"/>
                  </a:lnTo>
                  <a:lnTo>
                    <a:pt x="614269" y="182287"/>
                  </a:lnTo>
                  <a:lnTo>
                    <a:pt x="615215" y="185136"/>
                  </a:lnTo>
                  <a:lnTo>
                    <a:pt x="616167" y="187985"/>
                  </a:lnTo>
                  <a:lnTo>
                    <a:pt x="611420" y="195579"/>
                  </a:lnTo>
                  <a:lnTo>
                    <a:pt x="614269" y="198428"/>
                  </a:lnTo>
                  <a:lnTo>
                    <a:pt x="616167" y="198428"/>
                  </a:lnTo>
                  <a:lnTo>
                    <a:pt x="618064" y="206964"/>
                  </a:lnTo>
                  <a:lnTo>
                    <a:pt x="619015" y="212662"/>
                  </a:lnTo>
                  <a:lnTo>
                    <a:pt x="632308" y="211715"/>
                  </a:lnTo>
                  <a:lnTo>
                    <a:pt x="637034" y="190833"/>
                  </a:lnTo>
                  <a:lnTo>
                    <a:pt x="644634" y="193682"/>
                  </a:lnTo>
                  <a:lnTo>
                    <a:pt x="648429" y="190833"/>
                  </a:lnTo>
                  <a:lnTo>
                    <a:pt x="660790" y="185136"/>
                  </a:lnTo>
                  <a:lnTo>
                    <a:pt x="687359" y="183238"/>
                  </a:lnTo>
                  <a:lnTo>
                    <a:pt x="684511" y="167097"/>
                  </a:lnTo>
                  <a:lnTo>
                    <a:pt x="691154" y="167097"/>
                  </a:lnTo>
                  <a:lnTo>
                    <a:pt x="697803" y="163297"/>
                  </a:lnTo>
                  <a:lnTo>
                    <a:pt x="703500" y="159502"/>
                  </a:lnTo>
                  <a:lnTo>
                    <a:pt x="704447" y="158551"/>
                  </a:lnTo>
                  <a:lnTo>
                    <a:pt x="709193" y="156654"/>
                  </a:lnTo>
                  <a:lnTo>
                    <a:pt x="713939" y="153805"/>
                  </a:lnTo>
                  <a:lnTo>
                    <a:pt x="719636" y="150956"/>
                  </a:lnTo>
                  <a:lnTo>
                    <a:pt x="723436" y="150010"/>
                  </a:lnTo>
                  <a:lnTo>
                    <a:pt x="728183" y="148108"/>
                  </a:lnTo>
                  <a:lnTo>
                    <a:pt x="731031" y="147156"/>
                  </a:lnTo>
                  <a:lnTo>
                    <a:pt x="738626" y="145259"/>
                  </a:lnTo>
                  <a:lnTo>
                    <a:pt x="740529" y="144313"/>
                  </a:lnTo>
                  <a:lnTo>
                    <a:pt x="748123" y="139561"/>
                  </a:lnTo>
                  <a:lnTo>
                    <a:pt x="749075" y="138615"/>
                  </a:lnTo>
                  <a:lnTo>
                    <a:pt x="752870" y="137664"/>
                  </a:lnTo>
                  <a:lnTo>
                    <a:pt x="756670" y="135767"/>
                  </a:lnTo>
                  <a:lnTo>
                    <a:pt x="756670" y="135767"/>
                  </a:lnTo>
                  <a:lnTo>
                    <a:pt x="760464" y="135767"/>
                  </a:lnTo>
                  <a:lnTo>
                    <a:pt x="764264" y="135767"/>
                  </a:lnTo>
                  <a:lnTo>
                    <a:pt x="765216" y="135767"/>
                  </a:lnTo>
                  <a:lnTo>
                    <a:pt x="766162" y="135767"/>
                  </a:lnTo>
                  <a:lnTo>
                    <a:pt x="768059" y="135767"/>
                  </a:lnTo>
                  <a:lnTo>
                    <a:pt x="775654" y="136713"/>
                  </a:lnTo>
                  <a:lnTo>
                    <a:pt x="777557" y="137664"/>
                  </a:lnTo>
                  <a:lnTo>
                    <a:pt x="780405" y="138615"/>
                  </a:lnTo>
                  <a:lnTo>
                    <a:pt x="783254" y="140513"/>
                  </a:lnTo>
                  <a:lnTo>
                    <a:pt x="784205" y="140513"/>
                  </a:lnTo>
                  <a:lnTo>
                    <a:pt x="786103" y="141459"/>
                  </a:lnTo>
                  <a:lnTo>
                    <a:pt x="787049" y="142410"/>
                  </a:lnTo>
                  <a:lnTo>
                    <a:pt x="790849" y="141459"/>
                  </a:lnTo>
                  <a:lnTo>
                    <a:pt x="791800" y="139561"/>
                  </a:lnTo>
                  <a:lnTo>
                    <a:pt x="793698" y="138615"/>
                  </a:lnTo>
                  <a:lnTo>
                    <a:pt x="795595" y="138615"/>
                  </a:lnTo>
                  <a:lnTo>
                    <a:pt x="797498" y="138615"/>
                  </a:lnTo>
                  <a:lnTo>
                    <a:pt x="800341" y="137664"/>
                  </a:lnTo>
                  <a:lnTo>
                    <a:pt x="805092" y="135767"/>
                  </a:lnTo>
                  <a:lnTo>
                    <a:pt x="808887" y="132918"/>
                  </a:lnTo>
                  <a:lnTo>
                    <a:pt x="809839" y="132918"/>
                  </a:lnTo>
                  <a:lnTo>
                    <a:pt x="812687" y="131020"/>
                  </a:lnTo>
                  <a:lnTo>
                    <a:pt x="820282" y="130069"/>
                  </a:lnTo>
                  <a:lnTo>
                    <a:pt x="824077" y="131967"/>
                  </a:lnTo>
                  <a:lnTo>
                    <a:pt x="825028" y="131020"/>
                  </a:lnTo>
                  <a:lnTo>
                    <a:pt x="826931" y="129118"/>
                  </a:lnTo>
                  <a:lnTo>
                    <a:pt x="829775" y="126269"/>
                  </a:lnTo>
                  <a:lnTo>
                    <a:pt x="830726" y="126269"/>
                  </a:lnTo>
                  <a:lnTo>
                    <a:pt x="832628" y="124372"/>
                  </a:lnTo>
                  <a:lnTo>
                    <a:pt x="833575" y="123421"/>
                  </a:lnTo>
                  <a:lnTo>
                    <a:pt x="834526" y="122469"/>
                  </a:lnTo>
                  <a:lnTo>
                    <a:pt x="837374" y="123421"/>
                  </a:lnTo>
                  <a:lnTo>
                    <a:pt x="838321" y="125323"/>
                  </a:lnTo>
                  <a:lnTo>
                    <a:pt x="840223" y="127220"/>
                  </a:lnTo>
                  <a:lnTo>
                    <a:pt x="842121" y="128167"/>
                  </a:lnTo>
                  <a:lnTo>
                    <a:pt x="843067" y="130069"/>
                  </a:lnTo>
                  <a:lnTo>
                    <a:pt x="844969" y="131020"/>
                  </a:lnTo>
                  <a:lnTo>
                    <a:pt x="846867" y="126269"/>
                  </a:lnTo>
                  <a:lnTo>
                    <a:pt x="848764" y="120572"/>
                  </a:lnTo>
                  <a:lnTo>
                    <a:pt x="848764" y="119626"/>
                  </a:lnTo>
                  <a:lnTo>
                    <a:pt x="848764" y="116777"/>
                  </a:lnTo>
                  <a:lnTo>
                    <a:pt x="847818" y="114874"/>
                  </a:lnTo>
                  <a:lnTo>
                    <a:pt x="846867" y="113928"/>
                  </a:lnTo>
                  <a:lnTo>
                    <a:pt x="844969" y="114874"/>
                  </a:lnTo>
                  <a:lnTo>
                    <a:pt x="843067" y="113928"/>
                  </a:lnTo>
                  <a:lnTo>
                    <a:pt x="846867" y="107280"/>
                  </a:lnTo>
                  <a:lnTo>
                    <a:pt x="849715" y="104431"/>
                  </a:lnTo>
                  <a:lnTo>
                    <a:pt x="849715" y="102533"/>
                  </a:lnTo>
                  <a:lnTo>
                    <a:pt x="850667" y="102533"/>
                  </a:lnTo>
                  <a:lnTo>
                    <a:pt x="852564" y="101587"/>
                  </a:lnTo>
                  <a:lnTo>
                    <a:pt x="853515" y="100636"/>
                  </a:lnTo>
                  <a:lnTo>
                    <a:pt x="854462" y="98733"/>
                  </a:lnTo>
                  <a:lnTo>
                    <a:pt x="855413" y="98733"/>
                  </a:lnTo>
                  <a:lnTo>
                    <a:pt x="862057" y="98733"/>
                  </a:lnTo>
                  <a:lnTo>
                    <a:pt x="865857" y="100636"/>
                  </a:lnTo>
                  <a:lnTo>
                    <a:pt x="867754" y="101587"/>
                  </a:lnTo>
                  <a:lnTo>
                    <a:pt x="870603" y="103480"/>
                  </a:lnTo>
                  <a:lnTo>
                    <a:pt x="871554" y="103480"/>
                  </a:lnTo>
                  <a:lnTo>
                    <a:pt x="875334" y="102533"/>
                  </a:lnTo>
                  <a:lnTo>
                    <a:pt x="876300" y="101587"/>
                  </a:lnTo>
                  <a:lnTo>
                    <a:pt x="879129" y="99685"/>
                  </a:lnTo>
                  <a:lnTo>
                    <a:pt x="880100" y="99685"/>
                  </a:lnTo>
                  <a:lnTo>
                    <a:pt x="881997" y="97787"/>
                  </a:lnTo>
                  <a:lnTo>
                    <a:pt x="883895" y="96836"/>
                  </a:lnTo>
                  <a:lnTo>
                    <a:pt x="885792" y="97787"/>
                  </a:lnTo>
                  <a:lnTo>
                    <a:pt x="887695" y="98733"/>
                  </a:lnTo>
                  <a:lnTo>
                    <a:pt x="892421" y="100636"/>
                  </a:lnTo>
                  <a:lnTo>
                    <a:pt x="894324" y="101587"/>
                  </a:lnTo>
                  <a:lnTo>
                    <a:pt x="898119" y="102533"/>
                  </a:lnTo>
                  <a:lnTo>
                    <a:pt x="898119" y="103480"/>
                  </a:lnTo>
                  <a:lnTo>
                    <a:pt x="900021" y="106333"/>
                  </a:lnTo>
                  <a:lnTo>
                    <a:pt x="906665" y="106333"/>
                  </a:lnTo>
                  <a:lnTo>
                    <a:pt x="908562" y="106333"/>
                  </a:lnTo>
                  <a:lnTo>
                    <a:pt x="911411" y="108231"/>
                  </a:lnTo>
                  <a:lnTo>
                    <a:pt x="914260" y="112977"/>
                  </a:lnTo>
                  <a:lnTo>
                    <a:pt x="915211" y="112026"/>
                  </a:lnTo>
                  <a:lnTo>
                    <a:pt x="917108" y="112977"/>
                  </a:lnTo>
                  <a:lnTo>
                    <a:pt x="920908" y="114874"/>
                  </a:lnTo>
                  <a:lnTo>
                    <a:pt x="921855" y="116777"/>
                  </a:lnTo>
                  <a:lnTo>
                    <a:pt x="934201" y="119626"/>
                  </a:lnTo>
                  <a:lnTo>
                    <a:pt x="936098" y="123421"/>
                  </a:lnTo>
                  <a:lnTo>
                    <a:pt x="936098" y="126269"/>
                  </a:lnTo>
                  <a:lnTo>
                    <a:pt x="936098" y="127220"/>
                  </a:lnTo>
                  <a:lnTo>
                    <a:pt x="938000" y="130069"/>
                  </a:lnTo>
                  <a:lnTo>
                    <a:pt x="938000" y="131020"/>
                  </a:lnTo>
                  <a:lnTo>
                    <a:pt x="939898" y="131020"/>
                  </a:lnTo>
                  <a:lnTo>
                    <a:pt x="940844" y="131967"/>
                  </a:lnTo>
                  <a:lnTo>
                    <a:pt x="940844" y="133864"/>
                  </a:lnTo>
                  <a:lnTo>
                    <a:pt x="939898" y="136713"/>
                  </a:lnTo>
                  <a:lnTo>
                    <a:pt x="939898" y="140513"/>
                  </a:lnTo>
                  <a:lnTo>
                    <a:pt x="944644" y="140513"/>
                  </a:lnTo>
                  <a:lnTo>
                    <a:pt x="945590" y="141459"/>
                  </a:lnTo>
                  <a:lnTo>
                    <a:pt x="949390" y="142410"/>
                  </a:lnTo>
                  <a:lnTo>
                    <a:pt x="954137" y="145259"/>
                  </a:lnTo>
                  <a:lnTo>
                    <a:pt x="958883" y="147156"/>
                  </a:lnTo>
                  <a:lnTo>
                    <a:pt x="960785" y="147156"/>
                  </a:lnTo>
                  <a:lnTo>
                    <a:pt x="961736" y="148108"/>
                  </a:lnTo>
                  <a:lnTo>
                    <a:pt x="970277" y="153805"/>
                  </a:lnTo>
                  <a:lnTo>
                    <a:pt x="971229" y="152854"/>
                  </a:lnTo>
                  <a:lnTo>
                    <a:pt x="972175" y="150010"/>
                  </a:lnTo>
                  <a:lnTo>
                    <a:pt x="975975" y="149059"/>
                  </a:lnTo>
                  <a:lnTo>
                    <a:pt x="975975" y="149059"/>
                  </a:lnTo>
                  <a:lnTo>
                    <a:pt x="976926" y="150956"/>
                  </a:lnTo>
                  <a:lnTo>
                    <a:pt x="978824" y="152854"/>
                  </a:lnTo>
                  <a:lnTo>
                    <a:pt x="978824" y="153805"/>
                  </a:lnTo>
                  <a:lnTo>
                    <a:pt x="980726" y="155702"/>
                  </a:lnTo>
                  <a:lnTo>
                    <a:pt x="982624" y="156654"/>
                  </a:lnTo>
                  <a:lnTo>
                    <a:pt x="985472" y="156654"/>
                  </a:lnTo>
                  <a:lnTo>
                    <a:pt x="986418" y="156654"/>
                  </a:lnTo>
                  <a:lnTo>
                    <a:pt x="993067" y="159502"/>
                  </a:lnTo>
                  <a:lnTo>
                    <a:pt x="993067" y="161400"/>
                  </a:lnTo>
                  <a:lnTo>
                    <a:pt x="994018" y="163297"/>
                  </a:lnTo>
                  <a:lnTo>
                    <a:pt x="995911" y="164249"/>
                  </a:lnTo>
                  <a:lnTo>
                    <a:pt x="996862" y="166146"/>
                  </a:lnTo>
                  <a:lnTo>
                    <a:pt x="997813" y="171844"/>
                  </a:lnTo>
                  <a:lnTo>
                    <a:pt x="1001608" y="175643"/>
                  </a:lnTo>
                  <a:lnTo>
                    <a:pt x="1005408" y="178492"/>
                  </a:lnTo>
                  <a:lnTo>
                    <a:pt x="1007306" y="180390"/>
                  </a:lnTo>
                  <a:lnTo>
                    <a:pt x="1014901" y="183238"/>
                  </a:lnTo>
                  <a:lnTo>
                    <a:pt x="1015852" y="184185"/>
                  </a:lnTo>
                  <a:lnTo>
                    <a:pt x="1018700" y="187038"/>
                  </a:lnTo>
                  <a:lnTo>
                    <a:pt x="1022500" y="188936"/>
                  </a:lnTo>
                  <a:lnTo>
                    <a:pt x="1023452" y="191784"/>
                  </a:lnTo>
                  <a:lnTo>
                    <a:pt x="1024398" y="199379"/>
                  </a:lnTo>
                  <a:lnTo>
                    <a:pt x="1024398" y="206018"/>
                  </a:lnTo>
                  <a:lnTo>
                    <a:pt x="1023452" y="206964"/>
                  </a:lnTo>
                  <a:lnTo>
                    <a:pt x="1022500" y="207915"/>
                  </a:lnTo>
                  <a:lnTo>
                    <a:pt x="1025349" y="216462"/>
                  </a:lnTo>
                  <a:lnTo>
                    <a:pt x="1028198" y="216462"/>
                  </a:lnTo>
                  <a:lnTo>
                    <a:pt x="1031046" y="215510"/>
                  </a:lnTo>
                  <a:lnTo>
                    <a:pt x="1033895" y="216462"/>
                  </a:lnTo>
                  <a:lnTo>
                    <a:pt x="1038641" y="216462"/>
                  </a:lnTo>
                  <a:lnTo>
                    <a:pt x="1040539" y="216462"/>
                  </a:lnTo>
                  <a:lnTo>
                    <a:pt x="1042441" y="217408"/>
                  </a:lnTo>
                  <a:lnTo>
                    <a:pt x="1046236" y="224057"/>
                  </a:lnTo>
                  <a:lnTo>
                    <a:pt x="1046236" y="225008"/>
                  </a:lnTo>
                  <a:lnTo>
                    <a:pt x="1046236" y="227851"/>
                  </a:lnTo>
                  <a:lnTo>
                    <a:pt x="1046236" y="230700"/>
                  </a:lnTo>
                  <a:lnTo>
                    <a:pt x="1044339" y="237349"/>
                  </a:lnTo>
                  <a:lnTo>
                    <a:pt x="1045285" y="238295"/>
                  </a:lnTo>
                  <a:lnTo>
                    <a:pt x="1045285" y="241149"/>
                  </a:lnTo>
                  <a:lnTo>
                    <a:pt x="1044339" y="243992"/>
                  </a:lnTo>
                  <a:lnTo>
                    <a:pt x="1046236" y="245895"/>
                  </a:lnTo>
                  <a:lnTo>
                    <a:pt x="1047187" y="245895"/>
                  </a:lnTo>
                  <a:lnTo>
                    <a:pt x="1050982" y="245895"/>
                  </a:lnTo>
                  <a:lnTo>
                    <a:pt x="1053831" y="246841"/>
                  </a:lnTo>
                  <a:lnTo>
                    <a:pt x="1059529" y="245895"/>
                  </a:lnTo>
                  <a:lnTo>
                    <a:pt x="1062377" y="246841"/>
                  </a:lnTo>
                  <a:lnTo>
                    <a:pt x="1064275" y="248744"/>
                  </a:lnTo>
                  <a:lnTo>
                    <a:pt x="1064275" y="250641"/>
                  </a:lnTo>
                  <a:lnTo>
                    <a:pt x="1064275" y="252539"/>
                  </a:lnTo>
                  <a:lnTo>
                    <a:pt x="1082313" y="262036"/>
                  </a:lnTo>
                  <a:lnTo>
                    <a:pt x="1085167" y="262982"/>
                  </a:lnTo>
                  <a:lnTo>
                    <a:pt x="1088011" y="265831"/>
                  </a:lnTo>
                  <a:lnTo>
                    <a:pt x="1090864" y="268680"/>
                  </a:lnTo>
                  <a:lnTo>
                    <a:pt x="1092762" y="269631"/>
                  </a:lnTo>
                  <a:lnTo>
                    <a:pt x="1093708" y="270577"/>
                  </a:lnTo>
                  <a:lnTo>
                    <a:pt x="1098454" y="277226"/>
                  </a:lnTo>
                  <a:lnTo>
                    <a:pt x="1097508" y="292415"/>
                  </a:lnTo>
                  <a:lnTo>
                    <a:pt x="1096557" y="294313"/>
                  </a:lnTo>
                  <a:lnTo>
                    <a:pt x="1101303" y="299064"/>
                  </a:lnTo>
                  <a:lnTo>
                    <a:pt x="1109849" y="305708"/>
                  </a:lnTo>
                  <a:lnTo>
                    <a:pt x="1112698" y="309508"/>
                  </a:lnTo>
                  <a:lnTo>
                    <a:pt x="1114600" y="312356"/>
                  </a:lnTo>
                  <a:lnTo>
                    <a:pt x="1117429" y="321854"/>
                  </a:lnTo>
                  <a:lnTo>
                    <a:pt x="1110800" y="322800"/>
                  </a:lnTo>
                  <a:lnTo>
                    <a:pt x="1108903" y="327546"/>
                  </a:lnTo>
                  <a:lnTo>
                    <a:pt x="1107000" y="328497"/>
                  </a:lnTo>
                  <a:lnTo>
                    <a:pt x="1105103" y="332287"/>
                  </a:lnTo>
                  <a:lnTo>
                    <a:pt x="1102254" y="334185"/>
                  </a:lnTo>
                  <a:lnTo>
                    <a:pt x="1080416" y="320902"/>
                  </a:lnTo>
                  <a:lnTo>
                    <a:pt x="1074718" y="318054"/>
                  </a:lnTo>
                  <a:lnTo>
                    <a:pt x="1045285" y="330395"/>
                  </a:lnTo>
                  <a:lnTo>
                    <a:pt x="1045285" y="331346"/>
                  </a:lnTo>
                  <a:lnTo>
                    <a:pt x="1044339" y="332287"/>
                  </a:lnTo>
                  <a:lnTo>
                    <a:pt x="1047187" y="336082"/>
                  </a:lnTo>
                  <a:lnTo>
                    <a:pt x="1048134" y="342726"/>
                  </a:lnTo>
                  <a:lnTo>
                    <a:pt x="1050031" y="346526"/>
                  </a:lnTo>
                  <a:lnTo>
                    <a:pt x="1050031" y="347477"/>
                  </a:lnTo>
                  <a:lnTo>
                    <a:pt x="1050031" y="349375"/>
                  </a:lnTo>
                  <a:lnTo>
                    <a:pt x="1049085" y="351277"/>
                  </a:lnTo>
                  <a:lnTo>
                    <a:pt x="1043388" y="351277"/>
                  </a:lnTo>
                  <a:lnTo>
                    <a:pt x="1042441" y="350326"/>
                  </a:lnTo>
                  <a:lnTo>
                    <a:pt x="1041490" y="348423"/>
                  </a:lnTo>
                  <a:lnTo>
                    <a:pt x="1039588" y="348423"/>
                  </a:lnTo>
                  <a:lnTo>
                    <a:pt x="1036744" y="349375"/>
                  </a:lnTo>
                  <a:lnTo>
                    <a:pt x="1033895" y="353174"/>
                  </a:lnTo>
                  <a:lnTo>
                    <a:pt x="1032944" y="354121"/>
                  </a:lnTo>
                  <a:lnTo>
                    <a:pt x="1031993" y="356023"/>
                  </a:lnTo>
                  <a:lnTo>
                    <a:pt x="1031046" y="356969"/>
                  </a:lnTo>
                  <a:lnTo>
                    <a:pt x="1030095" y="356969"/>
                  </a:lnTo>
                  <a:lnTo>
                    <a:pt x="1028198" y="357921"/>
                  </a:lnTo>
                  <a:lnTo>
                    <a:pt x="1024398" y="358872"/>
                  </a:lnTo>
                  <a:lnTo>
                    <a:pt x="1021549" y="373111"/>
                  </a:lnTo>
                  <a:lnTo>
                    <a:pt x="1022500" y="376910"/>
                  </a:lnTo>
                  <a:lnTo>
                    <a:pt x="1020598" y="379759"/>
                  </a:lnTo>
                  <a:lnTo>
                    <a:pt x="1019652" y="380705"/>
                  </a:lnTo>
                  <a:lnTo>
                    <a:pt x="1018700" y="381656"/>
                  </a:lnTo>
                  <a:lnTo>
                    <a:pt x="1013954" y="384505"/>
                  </a:lnTo>
                  <a:lnTo>
                    <a:pt x="1009223" y="378912"/>
                  </a:lnTo>
                  <a:lnTo>
                    <a:pt x="996183" y="379303"/>
                  </a:lnTo>
                  <a:lnTo>
                    <a:pt x="980875" y="379769"/>
                  </a:lnTo>
                  <a:lnTo>
                    <a:pt x="963282" y="368736"/>
                  </a:lnTo>
                  <a:lnTo>
                    <a:pt x="957718" y="365243"/>
                  </a:lnTo>
                  <a:lnTo>
                    <a:pt x="957718" y="365243"/>
                  </a:lnTo>
                  <a:lnTo>
                    <a:pt x="936514" y="351946"/>
                  </a:lnTo>
                  <a:lnTo>
                    <a:pt x="923361" y="343697"/>
                  </a:lnTo>
                  <a:lnTo>
                    <a:pt x="900338" y="345015"/>
                  </a:lnTo>
                  <a:lnTo>
                    <a:pt x="893397" y="345416"/>
                  </a:lnTo>
                  <a:lnTo>
                    <a:pt x="888270" y="355508"/>
                  </a:lnTo>
                  <a:lnTo>
                    <a:pt x="882057" y="367745"/>
                  </a:lnTo>
                  <a:lnTo>
                    <a:pt x="899065" y="384926"/>
                  </a:lnTo>
                  <a:lnTo>
                    <a:pt x="900115" y="394483"/>
                  </a:lnTo>
                  <a:lnTo>
                    <a:pt x="901205" y="404451"/>
                  </a:lnTo>
                  <a:lnTo>
                    <a:pt x="902548" y="416688"/>
                  </a:lnTo>
                  <a:lnTo>
                    <a:pt x="901884" y="425650"/>
                  </a:lnTo>
                  <a:lnTo>
                    <a:pt x="897044" y="440568"/>
                  </a:lnTo>
                  <a:lnTo>
                    <a:pt x="894205" y="449337"/>
                  </a:lnTo>
                  <a:lnTo>
                    <a:pt x="898807" y="455505"/>
                  </a:lnTo>
                  <a:lnTo>
                    <a:pt x="907799" y="467544"/>
                  </a:lnTo>
                  <a:lnTo>
                    <a:pt x="916296" y="478924"/>
                  </a:lnTo>
                  <a:lnTo>
                    <a:pt x="924986" y="490561"/>
                  </a:lnTo>
                  <a:lnTo>
                    <a:pt x="942608" y="500088"/>
                  </a:lnTo>
                  <a:lnTo>
                    <a:pt x="951313" y="504795"/>
                  </a:lnTo>
                  <a:lnTo>
                    <a:pt x="950654" y="512479"/>
                  </a:lnTo>
                  <a:lnTo>
                    <a:pt x="950084" y="519108"/>
                  </a:lnTo>
                  <a:lnTo>
                    <a:pt x="949301" y="528189"/>
                  </a:lnTo>
                  <a:lnTo>
                    <a:pt x="948791" y="534144"/>
                  </a:lnTo>
                  <a:lnTo>
                    <a:pt x="947666" y="547248"/>
                  </a:lnTo>
                  <a:lnTo>
                    <a:pt x="946492" y="557820"/>
                  </a:lnTo>
                  <a:lnTo>
                    <a:pt x="945026" y="571058"/>
                  </a:lnTo>
                  <a:lnTo>
                    <a:pt x="943614" y="583815"/>
                  </a:lnTo>
                  <a:lnTo>
                    <a:pt x="945789" y="593367"/>
                  </a:lnTo>
                  <a:lnTo>
                    <a:pt x="952705" y="602012"/>
                  </a:lnTo>
                  <a:lnTo>
                    <a:pt x="951313" y="617673"/>
                  </a:lnTo>
                  <a:lnTo>
                    <a:pt x="957406" y="627185"/>
                  </a:lnTo>
                  <a:lnTo>
                    <a:pt x="963589" y="636836"/>
                  </a:lnTo>
                  <a:lnTo>
                    <a:pt x="973126" y="645744"/>
                  </a:lnTo>
                  <a:lnTo>
                    <a:pt x="983035" y="652521"/>
                  </a:lnTo>
                  <a:lnTo>
                    <a:pt x="991001" y="657976"/>
                  </a:lnTo>
                  <a:lnTo>
                    <a:pt x="1001133" y="664907"/>
                  </a:lnTo>
                  <a:lnTo>
                    <a:pt x="1005606" y="66870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1B03192-50FB-431B-B176-D01E4E1F2EC2}"/>
                </a:ext>
              </a:extLst>
            </p:cNvPr>
            <p:cNvSpPr/>
            <p:nvPr/>
          </p:nvSpPr>
          <p:spPr>
            <a:xfrm>
              <a:off x="3328653" y="5801776"/>
              <a:ext cx="658631" cy="368310"/>
            </a:xfrm>
            <a:custGeom>
              <a:avLst/>
              <a:gdLst>
                <a:gd name="connsiteX0" fmla="*/ 231646 w 697797"/>
                <a:gd name="connsiteY0" fmla="*/ 76925 h 390212"/>
                <a:gd name="connsiteX1" fmla="*/ 247787 w 697797"/>
                <a:gd name="connsiteY1" fmla="*/ 73130 h 390212"/>
                <a:gd name="connsiteX2" fmla="*/ 248739 w 697797"/>
                <a:gd name="connsiteY2" fmla="*/ 73130 h 390212"/>
                <a:gd name="connsiteX3" fmla="*/ 255382 w 697797"/>
                <a:gd name="connsiteY3" fmla="*/ 70261 h 390212"/>
                <a:gd name="connsiteX4" fmla="*/ 258236 w 697797"/>
                <a:gd name="connsiteY4" fmla="*/ 70261 h 390212"/>
                <a:gd name="connsiteX5" fmla="*/ 260133 w 697797"/>
                <a:gd name="connsiteY5" fmla="*/ 71228 h 390212"/>
                <a:gd name="connsiteX6" fmla="*/ 261080 w 697797"/>
                <a:gd name="connsiteY6" fmla="*/ 70261 h 390212"/>
                <a:gd name="connsiteX7" fmla="*/ 261080 w 697797"/>
                <a:gd name="connsiteY7" fmla="*/ 69330 h 390212"/>
                <a:gd name="connsiteX8" fmla="*/ 261080 w 697797"/>
                <a:gd name="connsiteY8" fmla="*/ 67428 h 390212"/>
                <a:gd name="connsiteX9" fmla="*/ 262031 w 697797"/>
                <a:gd name="connsiteY9" fmla="*/ 68364 h 390212"/>
                <a:gd name="connsiteX10" fmla="*/ 265831 w 697797"/>
                <a:gd name="connsiteY10" fmla="*/ 64564 h 390212"/>
                <a:gd name="connsiteX11" fmla="*/ 268680 w 697797"/>
                <a:gd name="connsiteY11" fmla="*/ 64564 h 390212"/>
                <a:gd name="connsiteX12" fmla="*/ 277221 w 697797"/>
                <a:gd name="connsiteY12" fmla="*/ 58867 h 390212"/>
                <a:gd name="connsiteX13" fmla="*/ 281021 w 697797"/>
                <a:gd name="connsiteY13" fmla="*/ 58867 h 390212"/>
                <a:gd name="connsiteX14" fmla="*/ 287669 w 697797"/>
                <a:gd name="connsiteY14" fmla="*/ 54141 h 390212"/>
                <a:gd name="connsiteX15" fmla="*/ 290513 w 697797"/>
                <a:gd name="connsiteY15" fmla="*/ 49375 h 390212"/>
                <a:gd name="connsiteX16" fmla="*/ 296210 w 697797"/>
                <a:gd name="connsiteY16" fmla="*/ 47472 h 390212"/>
                <a:gd name="connsiteX17" fmla="*/ 301908 w 697797"/>
                <a:gd name="connsiteY17" fmla="*/ 47472 h 390212"/>
                <a:gd name="connsiteX18" fmla="*/ 303805 w 697797"/>
                <a:gd name="connsiteY18" fmla="*/ 49375 h 390212"/>
                <a:gd name="connsiteX19" fmla="*/ 310454 w 697797"/>
                <a:gd name="connsiteY19" fmla="*/ 51272 h 390212"/>
                <a:gd name="connsiteX20" fmla="*/ 319000 w 697797"/>
                <a:gd name="connsiteY20" fmla="*/ 48438 h 390212"/>
                <a:gd name="connsiteX21" fmla="*/ 326595 w 697797"/>
                <a:gd name="connsiteY21" fmla="*/ 49375 h 390212"/>
                <a:gd name="connsiteX22" fmla="*/ 332292 w 697797"/>
                <a:gd name="connsiteY22" fmla="*/ 44643 h 390212"/>
                <a:gd name="connsiteX23" fmla="*/ 360774 w 697797"/>
                <a:gd name="connsiteY23" fmla="*/ 42746 h 390212"/>
                <a:gd name="connsiteX24" fmla="*/ 361726 w 697797"/>
                <a:gd name="connsiteY24" fmla="*/ 42746 h 390212"/>
                <a:gd name="connsiteX25" fmla="*/ 366472 w 697797"/>
                <a:gd name="connsiteY25" fmla="*/ 40843 h 390212"/>
                <a:gd name="connsiteX26" fmla="*/ 367423 w 697797"/>
                <a:gd name="connsiteY26" fmla="*/ 38946 h 390212"/>
                <a:gd name="connsiteX27" fmla="*/ 368374 w 697797"/>
                <a:gd name="connsiteY27" fmla="*/ 38946 h 390212"/>
                <a:gd name="connsiteX28" fmla="*/ 375018 w 697797"/>
                <a:gd name="connsiteY28" fmla="*/ 40843 h 390212"/>
                <a:gd name="connsiteX29" fmla="*/ 377867 w 697797"/>
                <a:gd name="connsiteY29" fmla="*/ 39877 h 390212"/>
                <a:gd name="connsiteX30" fmla="*/ 378813 w 697797"/>
                <a:gd name="connsiteY30" fmla="*/ 38946 h 390212"/>
                <a:gd name="connsiteX31" fmla="*/ 378813 w 697797"/>
                <a:gd name="connsiteY31" fmla="*/ 37048 h 390212"/>
                <a:gd name="connsiteX32" fmla="*/ 381662 w 697797"/>
                <a:gd name="connsiteY32" fmla="*/ 34180 h 390212"/>
                <a:gd name="connsiteX33" fmla="*/ 388290 w 697797"/>
                <a:gd name="connsiteY33" fmla="*/ 29449 h 390212"/>
                <a:gd name="connsiteX34" fmla="*/ 389256 w 697797"/>
                <a:gd name="connsiteY34" fmla="*/ 30385 h 390212"/>
                <a:gd name="connsiteX35" fmla="*/ 393988 w 697797"/>
                <a:gd name="connsiteY35" fmla="*/ 32282 h 390212"/>
                <a:gd name="connsiteX36" fmla="*/ 400651 w 697797"/>
                <a:gd name="connsiteY36" fmla="*/ 30385 h 390212"/>
                <a:gd name="connsiteX37" fmla="*/ 407280 w 697797"/>
                <a:gd name="connsiteY37" fmla="*/ 28482 h 390212"/>
                <a:gd name="connsiteX38" fmla="*/ 409178 w 697797"/>
                <a:gd name="connsiteY38" fmla="*/ 28482 h 390212"/>
                <a:gd name="connsiteX39" fmla="*/ 410129 w 697797"/>
                <a:gd name="connsiteY39" fmla="*/ 27556 h 390212"/>
                <a:gd name="connsiteX40" fmla="*/ 412026 w 697797"/>
                <a:gd name="connsiteY40" fmla="*/ 27556 h 390212"/>
                <a:gd name="connsiteX41" fmla="*/ 412026 w 697797"/>
                <a:gd name="connsiteY41" fmla="*/ 28482 h 390212"/>
                <a:gd name="connsiteX42" fmla="*/ 416777 w 697797"/>
                <a:gd name="connsiteY42" fmla="*/ 27556 h 390212"/>
                <a:gd name="connsiteX43" fmla="*/ 419621 w 697797"/>
                <a:gd name="connsiteY43" fmla="*/ 30385 h 390212"/>
                <a:gd name="connsiteX44" fmla="*/ 420572 w 697797"/>
                <a:gd name="connsiteY44" fmla="*/ 28482 h 390212"/>
                <a:gd name="connsiteX45" fmla="*/ 420572 w 697797"/>
                <a:gd name="connsiteY45" fmla="*/ 27556 h 390212"/>
                <a:gd name="connsiteX46" fmla="*/ 420572 w 697797"/>
                <a:gd name="connsiteY46" fmla="*/ 25654 h 390212"/>
                <a:gd name="connsiteX47" fmla="*/ 419621 w 697797"/>
                <a:gd name="connsiteY47" fmla="*/ 25654 h 390212"/>
                <a:gd name="connsiteX48" fmla="*/ 420572 w 697797"/>
                <a:gd name="connsiteY48" fmla="*/ 21853 h 390212"/>
                <a:gd name="connsiteX49" fmla="*/ 427221 w 697797"/>
                <a:gd name="connsiteY49" fmla="*/ 14259 h 390212"/>
                <a:gd name="connsiteX50" fmla="*/ 427221 w 697797"/>
                <a:gd name="connsiteY50" fmla="*/ 13293 h 390212"/>
                <a:gd name="connsiteX51" fmla="*/ 429118 w 697797"/>
                <a:gd name="connsiteY51" fmla="*/ 10459 h 390212"/>
                <a:gd name="connsiteX52" fmla="*/ 431967 w 697797"/>
                <a:gd name="connsiteY52" fmla="*/ 10459 h 390212"/>
                <a:gd name="connsiteX53" fmla="*/ 435767 w 697797"/>
                <a:gd name="connsiteY53" fmla="*/ 12361 h 390212"/>
                <a:gd name="connsiteX54" fmla="*/ 434816 w 697797"/>
                <a:gd name="connsiteY54" fmla="*/ 15190 h 390212"/>
                <a:gd name="connsiteX55" fmla="*/ 434816 w 697797"/>
                <a:gd name="connsiteY55" fmla="*/ 17088 h 390212"/>
                <a:gd name="connsiteX56" fmla="*/ 435767 w 697797"/>
                <a:gd name="connsiteY56" fmla="*/ 17088 h 390212"/>
                <a:gd name="connsiteX57" fmla="*/ 438611 w 697797"/>
                <a:gd name="connsiteY57" fmla="*/ 13293 h 390212"/>
                <a:gd name="connsiteX58" fmla="*/ 442411 w 697797"/>
                <a:gd name="connsiteY58" fmla="*/ 16161 h 390212"/>
                <a:gd name="connsiteX59" fmla="*/ 443362 w 697797"/>
                <a:gd name="connsiteY59" fmla="*/ 19956 h 390212"/>
                <a:gd name="connsiteX60" fmla="*/ 444308 w 697797"/>
                <a:gd name="connsiteY60" fmla="*/ 19956 h 390212"/>
                <a:gd name="connsiteX61" fmla="*/ 445259 w 697797"/>
                <a:gd name="connsiteY61" fmla="*/ 18990 h 390212"/>
                <a:gd name="connsiteX62" fmla="*/ 446211 w 697797"/>
                <a:gd name="connsiteY62" fmla="*/ 19956 h 390212"/>
                <a:gd name="connsiteX63" fmla="*/ 448108 w 697797"/>
                <a:gd name="connsiteY63" fmla="*/ 23756 h 390212"/>
                <a:gd name="connsiteX64" fmla="*/ 449059 w 697797"/>
                <a:gd name="connsiteY64" fmla="*/ 22790 h 390212"/>
                <a:gd name="connsiteX65" fmla="*/ 450957 w 697797"/>
                <a:gd name="connsiteY65" fmla="*/ 20887 h 390212"/>
                <a:gd name="connsiteX66" fmla="*/ 455703 w 697797"/>
                <a:gd name="connsiteY66" fmla="*/ 18058 h 390212"/>
                <a:gd name="connsiteX67" fmla="*/ 456649 w 697797"/>
                <a:gd name="connsiteY67" fmla="*/ 16161 h 390212"/>
                <a:gd name="connsiteX68" fmla="*/ 458552 w 697797"/>
                <a:gd name="connsiteY68" fmla="*/ 14259 h 390212"/>
                <a:gd name="connsiteX69" fmla="*/ 463298 w 697797"/>
                <a:gd name="connsiteY69" fmla="*/ 15190 h 390212"/>
                <a:gd name="connsiteX70" fmla="*/ 464249 w 697797"/>
                <a:gd name="connsiteY70" fmla="*/ 16161 h 390212"/>
                <a:gd name="connsiteX71" fmla="*/ 466147 w 697797"/>
                <a:gd name="connsiteY71" fmla="*/ 16161 h 390212"/>
                <a:gd name="connsiteX72" fmla="*/ 468044 w 697797"/>
                <a:gd name="connsiteY72" fmla="*/ 17088 h 390212"/>
                <a:gd name="connsiteX73" fmla="*/ 471844 w 697797"/>
                <a:gd name="connsiteY73" fmla="*/ 14259 h 390212"/>
                <a:gd name="connsiteX74" fmla="*/ 475639 w 697797"/>
                <a:gd name="connsiteY74" fmla="*/ 14259 h 390212"/>
                <a:gd name="connsiteX75" fmla="*/ 488936 w 697797"/>
                <a:gd name="connsiteY75" fmla="*/ 11395 h 390212"/>
                <a:gd name="connsiteX76" fmla="*/ 491785 w 697797"/>
                <a:gd name="connsiteY76" fmla="*/ 10459 h 390212"/>
                <a:gd name="connsiteX77" fmla="*/ 492731 w 697797"/>
                <a:gd name="connsiteY77" fmla="*/ 12361 h 390212"/>
                <a:gd name="connsiteX78" fmla="*/ 494629 w 697797"/>
                <a:gd name="connsiteY78" fmla="*/ 9492 h 390212"/>
                <a:gd name="connsiteX79" fmla="*/ 499380 w 697797"/>
                <a:gd name="connsiteY79" fmla="*/ 6664 h 390212"/>
                <a:gd name="connsiteX80" fmla="*/ 502228 w 697797"/>
                <a:gd name="connsiteY80" fmla="*/ 5693 h 390212"/>
                <a:gd name="connsiteX81" fmla="*/ 506023 w 697797"/>
                <a:gd name="connsiteY81" fmla="*/ 2864 h 390212"/>
                <a:gd name="connsiteX82" fmla="*/ 506023 w 697797"/>
                <a:gd name="connsiteY82" fmla="*/ 4766 h 390212"/>
                <a:gd name="connsiteX83" fmla="*/ 508872 w 697797"/>
                <a:gd name="connsiteY83" fmla="*/ 6664 h 390212"/>
                <a:gd name="connsiteX84" fmla="*/ 511721 w 697797"/>
                <a:gd name="connsiteY84" fmla="*/ 6664 h 390212"/>
                <a:gd name="connsiteX85" fmla="*/ 514570 w 697797"/>
                <a:gd name="connsiteY85" fmla="*/ 5693 h 390212"/>
                <a:gd name="connsiteX86" fmla="*/ 515521 w 697797"/>
                <a:gd name="connsiteY86" fmla="*/ 9492 h 390212"/>
                <a:gd name="connsiteX87" fmla="*/ 515521 w 697797"/>
                <a:gd name="connsiteY87" fmla="*/ 9492 h 390212"/>
                <a:gd name="connsiteX88" fmla="*/ 516467 w 697797"/>
                <a:gd name="connsiteY88" fmla="*/ 6664 h 390212"/>
                <a:gd name="connsiteX89" fmla="*/ 517418 w 697797"/>
                <a:gd name="connsiteY89" fmla="*/ 6664 h 390212"/>
                <a:gd name="connsiteX90" fmla="*/ 519316 w 697797"/>
                <a:gd name="connsiteY90" fmla="*/ 6664 h 390212"/>
                <a:gd name="connsiteX91" fmla="*/ 519316 w 697797"/>
                <a:gd name="connsiteY91" fmla="*/ 6664 h 390212"/>
                <a:gd name="connsiteX92" fmla="*/ 522164 w 697797"/>
                <a:gd name="connsiteY92" fmla="*/ 5693 h 390212"/>
                <a:gd name="connsiteX93" fmla="*/ 525964 w 697797"/>
                <a:gd name="connsiteY93" fmla="*/ 6664 h 390212"/>
                <a:gd name="connsiteX94" fmla="*/ 526916 w 697797"/>
                <a:gd name="connsiteY94" fmla="*/ 6664 h 390212"/>
                <a:gd name="connsiteX95" fmla="*/ 528813 w 697797"/>
                <a:gd name="connsiteY95" fmla="*/ 8566 h 390212"/>
                <a:gd name="connsiteX96" fmla="*/ 532608 w 697797"/>
                <a:gd name="connsiteY96" fmla="*/ 4766 h 390212"/>
                <a:gd name="connsiteX97" fmla="*/ 533559 w 697797"/>
                <a:gd name="connsiteY97" fmla="*/ 966 h 390212"/>
                <a:gd name="connsiteX98" fmla="*/ 535457 w 697797"/>
                <a:gd name="connsiteY98" fmla="*/ 0 h 390212"/>
                <a:gd name="connsiteX99" fmla="*/ 536408 w 697797"/>
                <a:gd name="connsiteY99" fmla="*/ 0 h 390212"/>
                <a:gd name="connsiteX100" fmla="*/ 540208 w 697797"/>
                <a:gd name="connsiteY100" fmla="*/ 0 h 390212"/>
                <a:gd name="connsiteX101" fmla="*/ 545905 w 697797"/>
                <a:gd name="connsiteY101" fmla="*/ 1898 h 390212"/>
                <a:gd name="connsiteX102" fmla="*/ 551598 w 697797"/>
                <a:gd name="connsiteY102" fmla="*/ 0 h 390212"/>
                <a:gd name="connsiteX103" fmla="*/ 552549 w 697797"/>
                <a:gd name="connsiteY103" fmla="*/ 966 h 390212"/>
                <a:gd name="connsiteX104" fmla="*/ 554446 w 697797"/>
                <a:gd name="connsiteY104" fmla="*/ 1898 h 390212"/>
                <a:gd name="connsiteX105" fmla="*/ 558246 w 697797"/>
                <a:gd name="connsiteY105" fmla="*/ 5693 h 390212"/>
                <a:gd name="connsiteX106" fmla="*/ 562041 w 697797"/>
                <a:gd name="connsiteY106" fmla="*/ 6664 h 390212"/>
                <a:gd name="connsiteX107" fmla="*/ 562993 w 697797"/>
                <a:gd name="connsiteY107" fmla="*/ 7595 h 390212"/>
                <a:gd name="connsiteX108" fmla="*/ 563944 w 697797"/>
                <a:gd name="connsiteY108" fmla="*/ 10459 h 390212"/>
                <a:gd name="connsiteX109" fmla="*/ 564890 w 697797"/>
                <a:gd name="connsiteY109" fmla="*/ 10459 h 390212"/>
                <a:gd name="connsiteX110" fmla="*/ 566787 w 697797"/>
                <a:gd name="connsiteY110" fmla="*/ 10459 h 390212"/>
                <a:gd name="connsiteX111" fmla="*/ 567739 w 697797"/>
                <a:gd name="connsiteY111" fmla="*/ 8566 h 390212"/>
                <a:gd name="connsiteX112" fmla="*/ 574387 w 697797"/>
                <a:gd name="connsiteY112" fmla="*/ 8566 h 390212"/>
                <a:gd name="connsiteX113" fmla="*/ 581031 w 697797"/>
                <a:gd name="connsiteY113" fmla="*/ 4766 h 390212"/>
                <a:gd name="connsiteX114" fmla="*/ 590528 w 697797"/>
                <a:gd name="connsiteY114" fmla="*/ 6664 h 390212"/>
                <a:gd name="connsiteX115" fmla="*/ 591475 w 697797"/>
                <a:gd name="connsiteY115" fmla="*/ 9492 h 390212"/>
                <a:gd name="connsiteX116" fmla="*/ 591475 w 697797"/>
                <a:gd name="connsiteY116" fmla="*/ 11395 h 390212"/>
                <a:gd name="connsiteX117" fmla="*/ 592426 w 697797"/>
                <a:gd name="connsiteY117" fmla="*/ 12361 h 390212"/>
                <a:gd name="connsiteX118" fmla="*/ 592426 w 697797"/>
                <a:gd name="connsiteY118" fmla="*/ 13293 h 390212"/>
                <a:gd name="connsiteX119" fmla="*/ 594323 w 697797"/>
                <a:gd name="connsiteY119" fmla="*/ 21853 h 390212"/>
                <a:gd name="connsiteX120" fmla="*/ 594323 w 697797"/>
                <a:gd name="connsiteY120" fmla="*/ 22790 h 390212"/>
                <a:gd name="connsiteX121" fmla="*/ 596226 w 697797"/>
                <a:gd name="connsiteY121" fmla="*/ 23756 h 390212"/>
                <a:gd name="connsiteX122" fmla="*/ 596226 w 697797"/>
                <a:gd name="connsiteY122" fmla="*/ 26585 h 390212"/>
                <a:gd name="connsiteX123" fmla="*/ 600972 w 697797"/>
                <a:gd name="connsiteY123" fmla="*/ 28482 h 390212"/>
                <a:gd name="connsiteX124" fmla="*/ 601923 w 697797"/>
                <a:gd name="connsiteY124" fmla="*/ 29449 h 390212"/>
                <a:gd name="connsiteX125" fmla="*/ 603821 w 697797"/>
                <a:gd name="connsiteY125" fmla="*/ 29449 h 390212"/>
                <a:gd name="connsiteX126" fmla="*/ 604767 w 697797"/>
                <a:gd name="connsiteY126" fmla="*/ 30385 h 390212"/>
                <a:gd name="connsiteX127" fmla="*/ 604767 w 697797"/>
                <a:gd name="connsiteY127" fmla="*/ 31351 h 390212"/>
                <a:gd name="connsiteX128" fmla="*/ 603821 w 697797"/>
                <a:gd name="connsiteY128" fmla="*/ 33248 h 390212"/>
                <a:gd name="connsiteX129" fmla="*/ 604767 w 697797"/>
                <a:gd name="connsiteY129" fmla="*/ 32282 h 390212"/>
                <a:gd name="connsiteX130" fmla="*/ 608567 w 697797"/>
                <a:gd name="connsiteY130" fmla="*/ 34180 h 390212"/>
                <a:gd name="connsiteX131" fmla="*/ 608567 w 697797"/>
                <a:gd name="connsiteY131" fmla="*/ 34180 h 390212"/>
                <a:gd name="connsiteX132" fmla="*/ 612367 w 697797"/>
                <a:gd name="connsiteY132" fmla="*/ 34180 h 390212"/>
                <a:gd name="connsiteX133" fmla="*/ 613313 w 697797"/>
                <a:gd name="connsiteY133" fmla="*/ 37048 h 390212"/>
                <a:gd name="connsiteX134" fmla="*/ 613313 w 697797"/>
                <a:gd name="connsiteY134" fmla="*/ 37979 h 390212"/>
                <a:gd name="connsiteX135" fmla="*/ 614264 w 697797"/>
                <a:gd name="connsiteY135" fmla="*/ 37048 h 390212"/>
                <a:gd name="connsiteX136" fmla="*/ 617113 w 697797"/>
                <a:gd name="connsiteY136" fmla="*/ 37979 h 390212"/>
                <a:gd name="connsiteX137" fmla="*/ 618064 w 697797"/>
                <a:gd name="connsiteY137" fmla="*/ 37979 h 390212"/>
                <a:gd name="connsiteX138" fmla="*/ 618064 w 697797"/>
                <a:gd name="connsiteY138" fmla="*/ 39877 h 390212"/>
                <a:gd name="connsiteX139" fmla="*/ 618064 w 697797"/>
                <a:gd name="connsiteY139" fmla="*/ 41780 h 390212"/>
                <a:gd name="connsiteX140" fmla="*/ 618064 w 697797"/>
                <a:gd name="connsiteY140" fmla="*/ 41780 h 390212"/>
                <a:gd name="connsiteX141" fmla="*/ 618991 w 697797"/>
                <a:gd name="connsiteY141" fmla="*/ 42746 h 390212"/>
                <a:gd name="connsiteX142" fmla="*/ 619962 w 697797"/>
                <a:gd name="connsiteY142" fmla="*/ 42746 h 390212"/>
                <a:gd name="connsiteX143" fmla="*/ 621859 w 697797"/>
                <a:gd name="connsiteY143" fmla="*/ 41780 h 390212"/>
                <a:gd name="connsiteX144" fmla="*/ 623757 w 697797"/>
                <a:gd name="connsiteY144" fmla="*/ 42746 h 390212"/>
                <a:gd name="connsiteX145" fmla="*/ 624688 w 697797"/>
                <a:gd name="connsiteY145" fmla="*/ 40843 h 390212"/>
                <a:gd name="connsiteX146" fmla="*/ 626590 w 697797"/>
                <a:gd name="connsiteY146" fmla="*/ 37979 h 390212"/>
                <a:gd name="connsiteX147" fmla="*/ 628488 w 697797"/>
                <a:gd name="connsiteY147" fmla="*/ 37979 h 390212"/>
                <a:gd name="connsiteX148" fmla="*/ 632288 w 697797"/>
                <a:gd name="connsiteY148" fmla="*/ 37979 h 390212"/>
                <a:gd name="connsiteX149" fmla="*/ 633254 w 697797"/>
                <a:gd name="connsiteY149" fmla="*/ 37979 h 390212"/>
                <a:gd name="connsiteX150" fmla="*/ 638951 w 697797"/>
                <a:gd name="connsiteY150" fmla="*/ 37979 h 390212"/>
                <a:gd name="connsiteX151" fmla="*/ 639878 w 697797"/>
                <a:gd name="connsiteY151" fmla="*/ 37979 h 390212"/>
                <a:gd name="connsiteX152" fmla="*/ 644649 w 697797"/>
                <a:gd name="connsiteY152" fmla="*/ 40843 h 390212"/>
                <a:gd name="connsiteX153" fmla="*/ 646546 w 697797"/>
                <a:gd name="connsiteY153" fmla="*/ 39877 h 390212"/>
                <a:gd name="connsiteX154" fmla="*/ 649375 w 697797"/>
                <a:gd name="connsiteY154" fmla="*/ 40843 h 390212"/>
                <a:gd name="connsiteX155" fmla="*/ 651273 w 697797"/>
                <a:gd name="connsiteY155" fmla="*/ 42746 h 390212"/>
                <a:gd name="connsiteX156" fmla="*/ 652224 w 697797"/>
                <a:gd name="connsiteY156" fmla="*/ 43677 h 390212"/>
                <a:gd name="connsiteX157" fmla="*/ 653170 w 697797"/>
                <a:gd name="connsiteY157" fmla="*/ 43677 h 390212"/>
                <a:gd name="connsiteX158" fmla="*/ 655072 w 697797"/>
                <a:gd name="connsiteY158" fmla="*/ 43677 h 390212"/>
                <a:gd name="connsiteX159" fmla="*/ 655072 w 697797"/>
                <a:gd name="connsiteY159" fmla="*/ 44643 h 390212"/>
                <a:gd name="connsiteX160" fmla="*/ 657921 w 697797"/>
                <a:gd name="connsiteY160" fmla="*/ 42746 h 390212"/>
                <a:gd name="connsiteX161" fmla="*/ 658867 w 697797"/>
                <a:gd name="connsiteY161" fmla="*/ 44643 h 390212"/>
                <a:gd name="connsiteX162" fmla="*/ 661721 w 697797"/>
                <a:gd name="connsiteY162" fmla="*/ 50340 h 390212"/>
                <a:gd name="connsiteX163" fmla="*/ 660770 w 697797"/>
                <a:gd name="connsiteY163" fmla="*/ 51272 h 390212"/>
                <a:gd name="connsiteX164" fmla="*/ 656970 w 697797"/>
                <a:gd name="connsiteY164" fmla="*/ 52238 h 390212"/>
                <a:gd name="connsiteX165" fmla="*/ 658867 w 697797"/>
                <a:gd name="connsiteY165" fmla="*/ 53169 h 390212"/>
                <a:gd name="connsiteX166" fmla="*/ 655072 w 697797"/>
                <a:gd name="connsiteY166" fmla="*/ 57936 h 390212"/>
                <a:gd name="connsiteX167" fmla="*/ 655072 w 697797"/>
                <a:gd name="connsiteY167" fmla="*/ 57936 h 390212"/>
                <a:gd name="connsiteX168" fmla="*/ 663619 w 697797"/>
                <a:gd name="connsiteY168" fmla="*/ 59833 h 390212"/>
                <a:gd name="connsiteX169" fmla="*/ 666467 w 697797"/>
                <a:gd name="connsiteY169" fmla="*/ 61735 h 390212"/>
                <a:gd name="connsiteX170" fmla="*/ 667413 w 697797"/>
                <a:gd name="connsiteY170" fmla="*/ 61735 h 390212"/>
                <a:gd name="connsiteX171" fmla="*/ 668365 w 697797"/>
                <a:gd name="connsiteY171" fmla="*/ 63633 h 390212"/>
                <a:gd name="connsiteX172" fmla="*/ 668365 w 697797"/>
                <a:gd name="connsiteY172" fmla="*/ 66462 h 390212"/>
                <a:gd name="connsiteX173" fmla="*/ 669316 w 697797"/>
                <a:gd name="connsiteY173" fmla="*/ 68364 h 390212"/>
                <a:gd name="connsiteX174" fmla="*/ 668365 w 697797"/>
                <a:gd name="connsiteY174" fmla="*/ 70261 h 390212"/>
                <a:gd name="connsiteX175" fmla="*/ 666467 w 697797"/>
                <a:gd name="connsiteY175" fmla="*/ 78822 h 390212"/>
                <a:gd name="connsiteX176" fmla="*/ 668365 w 697797"/>
                <a:gd name="connsiteY176" fmla="*/ 80725 h 390212"/>
                <a:gd name="connsiteX177" fmla="*/ 669316 w 697797"/>
                <a:gd name="connsiteY177" fmla="*/ 80725 h 390212"/>
                <a:gd name="connsiteX178" fmla="*/ 670262 w 697797"/>
                <a:gd name="connsiteY178" fmla="*/ 81656 h 390212"/>
                <a:gd name="connsiteX179" fmla="*/ 670262 w 697797"/>
                <a:gd name="connsiteY179" fmla="*/ 82622 h 390212"/>
                <a:gd name="connsiteX180" fmla="*/ 671213 w 697797"/>
                <a:gd name="connsiteY180" fmla="*/ 84525 h 390212"/>
                <a:gd name="connsiteX181" fmla="*/ 669316 w 697797"/>
                <a:gd name="connsiteY181" fmla="*/ 85451 h 390212"/>
                <a:gd name="connsiteX182" fmla="*/ 668365 w 697797"/>
                <a:gd name="connsiteY182" fmla="*/ 85451 h 390212"/>
                <a:gd name="connsiteX183" fmla="*/ 665516 w 697797"/>
                <a:gd name="connsiteY183" fmla="*/ 84525 h 390212"/>
                <a:gd name="connsiteX184" fmla="*/ 664565 w 697797"/>
                <a:gd name="connsiteY184" fmla="*/ 85451 h 390212"/>
                <a:gd name="connsiteX185" fmla="*/ 663619 w 697797"/>
                <a:gd name="connsiteY185" fmla="*/ 85451 h 390212"/>
                <a:gd name="connsiteX186" fmla="*/ 662667 w 697797"/>
                <a:gd name="connsiteY186" fmla="*/ 84525 h 390212"/>
                <a:gd name="connsiteX187" fmla="*/ 661721 w 697797"/>
                <a:gd name="connsiteY187" fmla="*/ 85451 h 390212"/>
                <a:gd name="connsiteX188" fmla="*/ 660770 w 697797"/>
                <a:gd name="connsiteY188" fmla="*/ 84525 h 390212"/>
                <a:gd name="connsiteX189" fmla="*/ 659819 w 697797"/>
                <a:gd name="connsiteY189" fmla="*/ 83549 h 390212"/>
                <a:gd name="connsiteX190" fmla="*/ 658867 w 697797"/>
                <a:gd name="connsiteY190" fmla="*/ 85451 h 390212"/>
                <a:gd name="connsiteX191" fmla="*/ 656970 w 697797"/>
                <a:gd name="connsiteY191" fmla="*/ 90218 h 390212"/>
                <a:gd name="connsiteX192" fmla="*/ 662667 w 697797"/>
                <a:gd name="connsiteY192" fmla="*/ 92120 h 390212"/>
                <a:gd name="connsiteX193" fmla="*/ 667413 w 697797"/>
                <a:gd name="connsiteY193" fmla="*/ 98744 h 390212"/>
                <a:gd name="connsiteX194" fmla="*/ 669316 w 697797"/>
                <a:gd name="connsiteY194" fmla="*/ 97792 h 390212"/>
                <a:gd name="connsiteX195" fmla="*/ 671213 w 697797"/>
                <a:gd name="connsiteY195" fmla="*/ 97792 h 390212"/>
                <a:gd name="connsiteX196" fmla="*/ 672160 w 697797"/>
                <a:gd name="connsiteY196" fmla="*/ 96846 h 390212"/>
                <a:gd name="connsiteX197" fmla="*/ 676911 w 697797"/>
                <a:gd name="connsiteY197" fmla="*/ 99695 h 390212"/>
                <a:gd name="connsiteX198" fmla="*/ 677857 w 697797"/>
                <a:gd name="connsiteY198" fmla="*/ 97792 h 390212"/>
                <a:gd name="connsiteX199" fmla="*/ 678808 w 697797"/>
                <a:gd name="connsiteY199" fmla="*/ 97792 h 390212"/>
                <a:gd name="connsiteX200" fmla="*/ 679760 w 697797"/>
                <a:gd name="connsiteY200" fmla="*/ 97792 h 390212"/>
                <a:gd name="connsiteX201" fmla="*/ 676911 w 697797"/>
                <a:gd name="connsiteY201" fmla="*/ 101593 h 390212"/>
                <a:gd name="connsiteX202" fmla="*/ 679760 w 697797"/>
                <a:gd name="connsiteY202" fmla="*/ 102538 h 390212"/>
                <a:gd name="connsiteX203" fmla="*/ 680711 w 697797"/>
                <a:gd name="connsiteY203" fmla="*/ 99695 h 390212"/>
                <a:gd name="connsiteX204" fmla="*/ 680711 w 697797"/>
                <a:gd name="connsiteY204" fmla="*/ 99695 h 390212"/>
                <a:gd name="connsiteX205" fmla="*/ 686403 w 697797"/>
                <a:gd name="connsiteY205" fmla="*/ 97792 h 390212"/>
                <a:gd name="connsiteX206" fmla="*/ 687354 w 697797"/>
                <a:gd name="connsiteY206" fmla="*/ 97792 h 390212"/>
                <a:gd name="connsiteX207" fmla="*/ 686403 w 697797"/>
                <a:gd name="connsiteY207" fmla="*/ 99695 h 390212"/>
                <a:gd name="connsiteX208" fmla="*/ 688306 w 697797"/>
                <a:gd name="connsiteY208" fmla="*/ 102538 h 390212"/>
                <a:gd name="connsiteX209" fmla="*/ 690203 w 697797"/>
                <a:gd name="connsiteY209" fmla="*/ 108241 h 390212"/>
                <a:gd name="connsiteX210" fmla="*/ 693052 w 697797"/>
                <a:gd name="connsiteY210" fmla="*/ 110139 h 390212"/>
                <a:gd name="connsiteX211" fmla="*/ 694949 w 697797"/>
                <a:gd name="connsiteY211" fmla="*/ 112036 h 390212"/>
                <a:gd name="connsiteX212" fmla="*/ 695896 w 697797"/>
                <a:gd name="connsiteY212" fmla="*/ 112987 h 390212"/>
                <a:gd name="connsiteX213" fmla="*/ 697798 w 697797"/>
                <a:gd name="connsiteY213" fmla="*/ 115836 h 390212"/>
                <a:gd name="connsiteX214" fmla="*/ 695896 w 697797"/>
                <a:gd name="connsiteY214" fmla="*/ 117733 h 390212"/>
                <a:gd name="connsiteX215" fmla="*/ 689252 w 697797"/>
                <a:gd name="connsiteY215" fmla="*/ 116782 h 390212"/>
                <a:gd name="connsiteX216" fmla="*/ 688306 w 697797"/>
                <a:gd name="connsiteY216" fmla="*/ 115836 h 390212"/>
                <a:gd name="connsiteX217" fmla="*/ 687354 w 697797"/>
                <a:gd name="connsiteY217" fmla="*/ 113934 h 390212"/>
                <a:gd name="connsiteX218" fmla="*/ 683555 w 697797"/>
                <a:gd name="connsiteY218" fmla="*/ 113934 h 390212"/>
                <a:gd name="connsiteX219" fmla="*/ 682608 w 697797"/>
                <a:gd name="connsiteY219" fmla="*/ 113934 h 390212"/>
                <a:gd name="connsiteX220" fmla="*/ 680711 w 697797"/>
                <a:gd name="connsiteY220" fmla="*/ 118685 h 390212"/>
                <a:gd name="connsiteX221" fmla="*/ 680711 w 697797"/>
                <a:gd name="connsiteY221" fmla="*/ 120582 h 390212"/>
                <a:gd name="connsiteX222" fmla="*/ 677857 w 697797"/>
                <a:gd name="connsiteY222" fmla="*/ 123431 h 390212"/>
                <a:gd name="connsiteX223" fmla="*/ 675960 w 697797"/>
                <a:gd name="connsiteY223" fmla="*/ 124382 h 390212"/>
                <a:gd name="connsiteX224" fmla="*/ 677857 w 697797"/>
                <a:gd name="connsiteY224" fmla="*/ 127231 h 390212"/>
                <a:gd name="connsiteX225" fmla="*/ 675013 w 697797"/>
                <a:gd name="connsiteY225" fmla="*/ 128177 h 390212"/>
                <a:gd name="connsiteX226" fmla="*/ 675013 w 697797"/>
                <a:gd name="connsiteY226" fmla="*/ 130080 h 390212"/>
                <a:gd name="connsiteX227" fmla="*/ 675960 w 697797"/>
                <a:gd name="connsiteY227" fmla="*/ 130080 h 390212"/>
                <a:gd name="connsiteX228" fmla="*/ 677857 w 697797"/>
                <a:gd name="connsiteY228" fmla="*/ 130080 h 390212"/>
                <a:gd name="connsiteX229" fmla="*/ 677857 w 697797"/>
                <a:gd name="connsiteY229" fmla="*/ 138626 h 390212"/>
                <a:gd name="connsiteX230" fmla="*/ 686403 w 697797"/>
                <a:gd name="connsiteY230" fmla="*/ 143377 h 390212"/>
                <a:gd name="connsiteX231" fmla="*/ 688306 w 697797"/>
                <a:gd name="connsiteY231" fmla="*/ 143377 h 390212"/>
                <a:gd name="connsiteX232" fmla="*/ 687354 w 697797"/>
                <a:gd name="connsiteY232" fmla="*/ 145264 h 390212"/>
                <a:gd name="connsiteX233" fmla="*/ 686403 w 697797"/>
                <a:gd name="connsiteY233" fmla="*/ 146220 h 390212"/>
                <a:gd name="connsiteX234" fmla="*/ 684506 w 697797"/>
                <a:gd name="connsiteY234" fmla="*/ 148118 h 390212"/>
                <a:gd name="connsiteX235" fmla="*/ 684506 w 697797"/>
                <a:gd name="connsiteY235" fmla="*/ 150015 h 390212"/>
                <a:gd name="connsiteX236" fmla="*/ 680711 w 697797"/>
                <a:gd name="connsiteY236" fmla="*/ 151913 h 390212"/>
                <a:gd name="connsiteX237" fmla="*/ 677857 w 697797"/>
                <a:gd name="connsiteY237" fmla="*/ 150015 h 390212"/>
                <a:gd name="connsiteX238" fmla="*/ 676911 w 697797"/>
                <a:gd name="connsiteY238" fmla="*/ 150015 h 390212"/>
                <a:gd name="connsiteX239" fmla="*/ 675013 w 697797"/>
                <a:gd name="connsiteY239" fmla="*/ 147167 h 390212"/>
                <a:gd name="connsiteX240" fmla="*/ 675013 w 697797"/>
                <a:gd name="connsiteY240" fmla="*/ 145264 h 390212"/>
                <a:gd name="connsiteX241" fmla="*/ 676911 w 697797"/>
                <a:gd name="connsiteY241" fmla="*/ 142421 h 390212"/>
                <a:gd name="connsiteX242" fmla="*/ 675013 w 697797"/>
                <a:gd name="connsiteY242" fmla="*/ 139571 h 390212"/>
                <a:gd name="connsiteX243" fmla="*/ 670262 w 697797"/>
                <a:gd name="connsiteY243" fmla="*/ 141469 h 390212"/>
                <a:gd name="connsiteX244" fmla="*/ 671213 w 697797"/>
                <a:gd name="connsiteY244" fmla="*/ 144318 h 390212"/>
                <a:gd name="connsiteX245" fmla="*/ 671213 w 697797"/>
                <a:gd name="connsiteY245" fmla="*/ 146220 h 390212"/>
                <a:gd name="connsiteX246" fmla="*/ 670262 w 697797"/>
                <a:gd name="connsiteY246" fmla="*/ 148118 h 390212"/>
                <a:gd name="connsiteX247" fmla="*/ 669316 w 697797"/>
                <a:gd name="connsiteY247" fmla="*/ 149064 h 390212"/>
                <a:gd name="connsiteX248" fmla="*/ 669316 w 697797"/>
                <a:gd name="connsiteY248" fmla="*/ 150967 h 390212"/>
                <a:gd name="connsiteX249" fmla="*/ 668365 w 697797"/>
                <a:gd name="connsiteY249" fmla="*/ 153815 h 390212"/>
                <a:gd name="connsiteX250" fmla="*/ 664565 w 697797"/>
                <a:gd name="connsiteY250" fmla="*/ 163307 h 390212"/>
                <a:gd name="connsiteX251" fmla="*/ 663619 w 697797"/>
                <a:gd name="connsiteY251" fmla="*/ 163307 h 390212"/>
                <a:gd name="connsiteX252" fmla="*/ 662667 w 697797"/>
                <a:gd name="connsiteY252" fmla="*/ 169005 h 390212"/>
                <a:gd name="connsiteX253" fmla="*/ 659819 w 697797"/>
                <a:gd name="connsiteY253" fmla="*/ 170903 h 390212"/>
                <a:gd name="connsiteX254" fmla="*/ 658867 w 697797"/>
                <a:gd name="connsiteY254" fmla="*/ 171854 h 390212"/>
                <a:gd name="connsiteX255" fmla="*/ 658867 w 697797"/>
                <a:gd name="connsiteY255" fmla="*/ 172805 h 390212"/>
                <a:gd name="connsiteX256" fmla="*/ 659819 w 697797"/>
                <a:gd name="connsiteY256" fmla="*/ 172805 h 390212"/>
                <a:gd name="connsiteX257" fmla="*/ 659819 w 697797"/>
                <a:gd name="connsiteY257" fmla="*/ 173751 h 390212"/>
                <a:gd name="connsiteX258" fmla="*/ 659819 w 697797"/>
                <a:gd name="connsiteY258" fmla="*/ 175649 h 390212"/>
                <a:gd name="connsiteX259" fmla="*/ 660770 w 697797"/>
                <a:gd name="connsiteY259" fmla="*/ 176605 h 390212"/>
                <a:gd name="connsiteX260" fmla="*/ 661721 w 697797"/>
                <a:gd name="connsiteY260" fmla="*/ 181356 h 390212"/>
                <a:gd name="connsiteX261" fmla="*/ 661721 w 697797"/>
                <a:gd name="connsiteY261" fmla="*/ 183244 h 390212"/>
                <a:gd name="connsiteX262" fmla="*/ 660770 w 697797"/>
                <a:gd name="connsiteY262" fmla="*/ 185146 h 390212"/>
                <a:gd name="connsiteX263" fmla="*/ 654121 w 697797"/>
                <a:gd name="connsiteY263" fmla="*/ 187990 h 390212"/>
                <a:gd name="connsiteX264" fmla="*/ 647478 w 697797"/>
                <a:gd name="connsiteY264" fmla="*/ 188946 h 390212"/>
                <a:gd name="connsiteX265" fmla="*/ 646546 w 697797"/>
                <a:gd name="connsiteY265" fmla="*/ 190843 h 390212"/>
                <a:gd name="connsiteX266" fmla="*/ 645575 w 697797"/>
                <a:gd name="connsiteY266" fmla="*/ 191790 h 390212"/>
                <a:gd name="connsiteX267" fmla="*/ 640849 w 697797"/>
                <a:gd name="connsiteY267" fmla="*/ 192741 h 390212"/>
                <a:gd name="connsiteX268" fmla="*/ 633254 w 697797"/>
                <a:gd name="connsiteY268" fmla="*/ 204136 h 390212"/>
                <a:gd name="connsiteX269" fmla="*/ 626590 w 697797"/>
                <a:gd name="connsiteY269" fmla="*/ 213628 h 390212"/>
                <a:gd name="connsiteX270" fmla="*/ 628488 w 697797"/>
                <a:gd name="connsiteY270" fmla="*/ 216477 h 390212"/>
                <a:gd name="connsiteX271" fmla="*/ 627556 w 697797"/>
                <a:gd name="connsiteY271" fmla="*/ 217428 h 390212"/>
                <a:gd name="connsiteX272" fmla="*/ 628488 w 697797"/>
                <a:gd name="connsiteY272" fmla="*/ 223126 h 390212"/>
                <a:gd name="connsiteX273" fmla="*/ 625659 w 697797"/>
                <a:gd name="connsiteY273" fmla="*/ 226905 h 390212"/>
                <a:gd name="connsiteX274" fmla="*/ 617113 w 697797"/>
                <a:gd name="connsiteY274" fmla="*/ 237364 h 390212"/>
                <a:gd name="connsiteX275" fmla="*/ 617113 w 697797"/>
                <a:gd name="connsiteY275" fmla="*/ 239266 h 390212"/>
                <a:gd name="connsiteX276" fmla="*/ 615210 w 697797"/>
                <a:gd name="connsiteY276" fmla="*/ 241164 h 390212"/>
                <a:gd name="connsiteX277" fmla="*/ 612367 w 697797"/>
                <a:gd name="connsiteY277" fmla="*/ 243993 h 390212"/>
                <a:gd name="connsiteX278" fmla="*/ 610464 w 697797"/>
                <a:gd name="connsiteY278" fmla="*/ 243066 h 390212"/>
                <a:gd name="connsiteX279" fmla="*/ 608567 w 697797"/>
                <a:gd name="connsiteY279" fmla="*/ 243993 h 390212"/>
                <a:gd name="connsiteX280" fmla="*/ 605718 w 697797"/>
                <a:gd name="connsiteY280" fmla="*/ 251588 h 390212"/>
                <a:gd name="connsiteX281" fmla="*/ 608567 w 697797"/>
                <a:gd name="connsiteY281" fmla="*/ 253490 h 390212"/>
                <a:gd name="connsiteX282" fmla="*/ 608567 w 697797"/>
                <a:gd name="connsiteY282" fmla="*/ 253490 h 390212"/>
                <a:gd name="connsiteX283" fmla="*/ 602869 w 697797"/>
                <a:gd name="connsiteY283" fmla="*/ 264880 h 390212"/>
                <a:gd name="connsiteX284" fmla="*/ 600021 w 697797"/>
                <a:gd name="connsiteY284" fmla="*/ 268680 h 390212"/>
                <a:gd name="connsiteX285" fmla="*/ 588631 w 697797"/>
                <a:gd name="connsiteY285" fmla="*/ 275343 h 390212"/>
                <a:gd name="connsiteX286" fmla="*/ 569641 w 697797"/>
                <a:gd name="connsiteY286" fmla="*/ 277246 h 390212"/>
                <a:gd name="connsiteX287" fmla="*/ 565841 w 697797"/>
                <a:gd name="connsiteY287" fmla="*/ 278177 h 390212"/>
                <a:gd name="connsiteX288" fmla="*/ 543052 w 697797"/>
                <a:gd name="connsiteY288" fmla="*/ 280069 h 390212"/>
                <a:gd name="connsiteX289" fmla="*/ 539257 w 697797"/>
                <a:gd name="connsiteY289" fmla="*/ 281041 h 390212"/>
                <a:gd name="connsiteX290" fmla="*/ 537354 w 697797"/>
                <a:gd name="connsiteY290" fmla="*/ 282938 h 390212"/>
                <a:gd name="connsiteX291" fmla="*/ 536408 w 697797"/>
                <a:gd name="connsiteY291" fmla="*/ 285772 h 390212"/>
                <a:gd name="connsiteX292" fmla="*/ 536408 w 697797"/>
                <a:gd name="connsiteY292" fmla="*/ 290538 h 390212"/>
                <a:gd name="connsiteX293" fmla="*/ 528813 w 697797"/>
                <a:gd name="connsiteY293" fmla="*/ 294333 h 390212"/>
                <a:gd name="connsiteX294" fmla="*/ 528813 w 697797"/>
                <a:gd name="connsiteY294" fmla="*/ 294333 h 390212"/>
                <a:gd name="connsiteX295" fmla="*/ 526916 w 697797"/>
                <a:gd name="connsiteY295" fmla="*/ 295264 h 390212"/>
                <a:gd name="connsiteX296" fmla="*/ 525964 w 697797"/>
                <a:gd name="connsiteY296" fmla="*/ 296231 h 390212"/>
                <a:gd name="connsiteX297" fmla="*/ 525013 w 697797"/>
                <a:gd name="connsiteY297" fmla="*/ 296231 h 390212"/>
                <a:gd name="connsiteX298" fmla="*/ 522164 w 697797"/>
                <a:gd name="connsiteY298" fmla="*/ 297167 h 390212"/>
                <a:gd name="connsiteX299" fmla="*/ 522164 w 697797"/>
                <a:gd name="connsiteY299" fmla="*/ 300030 h 390212"/>
                <a:gd name="connsiteX300" fmla="*/ 522164 w 697797"/>
                <a:gd name="connsiteY300" fmla="*/ 300030 h 390212"/>
                <a:gd name="connsiteX301" fmla="*/ 521218 w 697797"/>
                <a:gd name="connsiteY301" fmla="*/ 301928 h 390212"/>
                <a:gd name="connsiteX302" fmla="*/ 518365 w 697797"/>
                <a:gd name="connsiteY302" fmla="*/ 302860 h 390212"/>
                <a:gd name="connsiteX303" fmla="*/ 517418 w 697797"/>
                <a:gd name="connsiteY303" fmla="*/ 303825 h 390212"/>
                <a:gd name="connsiteX304" fmla="*/ 517418 w 697797"/>
                <a:gd name="connsiteY304" fmla="*/ 303825 h 390212"/>
                <a:gd name="connsiteX305" fmla="*/ 512672 w 697797"/>
                <a:gd name="connsiteY305" fmla="*/ 304762 h 390212"/>
                <a:gd name="connsiteX306" fmla="*/ 511721 w 697797"/>
                <a:gd name="connsiteY306" fmla="*/ 303825 h 390212"/>
                <a:gd name="connsiteX307" fmla="*/ 508872 w 697797"/>
                <a:gd name="connsiteY307" fmla="*/ 301928 h 390212"/>
                <a:gd name="connsiteX308" fmla="*/ 507926 w 697797"/>
                <a:gd name="connsiteY308" fmla="*/ 300962 h 390212"/>
                <a:gd name="connsiteX309" fmla="*/ 507926 w 697797"/>
                <a:gd name="connsiteY309" fmla="*/ 300962 h 390212"/>
                <a:gd name="connsiteX310" fmla="*/ 506975 w 697797"/>
                <a:gd name="connsiteY310" fmla="*/ 302860 h 390212"/>
                <a:gd name="connsiteX311" fmla="*/ 501277 w 697797"/>
                <a:gd name="connsiteY311" fmla="*/ 302860 h 390212"/>
                <a:gd name="connsiteX312" fmla="*/ 501277 w 697797"/>
                <a:gd name="connsiteY312" fmla="*/ 302860 h 390212"/>
                <a:gd name="connsiteX313" fmla="*/ 498429 w 697797"/>
                <a:gd name="connsiteY313" fmla="*/ 305728 h 390212"/>
                <a:gd name="connsiteX314" fmla="*/ 496531 w 697797"/>
                <a:gd name="connsiteY314" fmla="*/ 304762 h 390212"/>
                <a:gd name="connsiteX315" fmla="*/ 495580 w 697797"/>
                <a:gd name="connsiteY315" fmla="*/ 304762 h 390212"/>
                <a:gd name="connsiteX316" fmla="*/ 494629 w 697797"/>
                <a:gd name="connsiteY316" fmla="*/ 306664 h 390212"/>
                <a:gd name="connsiteX317" fmla="*/ 485136 w 697797"/>
                <a:gd name="connsiteY317" fmla="*/ 308556 h 390212"/>
                <a:gd name="connsiteX318" fmla="*/ 483239 w 697797"/>
                <a:gd name="connsiteY318" fmla="*/ 308556 h 390212"/>
                <a:gd name="connsiteX319" fmla="*/ 482288 w 697797"/>
                <a:gd name="connsiteY319" fmla="*/ 309528 h 390212"/>
                <a:gd name="connsiteX320" fmla="*/ 479439 w 697797"/>
                <a:gd name="connsiteY320" fmla="*/ 311420 h 390212"/>
                <a:gd name="connsiteX321" fmla="*/ 477541 w 697797"/>
                <a:gd name="connsiteY321" fmla="*/ 311420 h 390212"/>
                <a:gd name="connsiteX322" fmla="*/ 471844 w 697797"/>
                <a:gd name="connsiteY322" fmla="*/ 312357 h 390212"/>
                <a:gd name="connsiteX323" fmla="*/ 459503 w 697797"/>
                <a:gd name="connsiteY323" fmla="*/ 311420 h 390212"/>
                <a:gd name="connsiteX324" fmla="*/ 459503 w 697797"/>
                <a:gd name="connsiteY324" fmla="*/ 311420 h 390212"/>
                <a:gd name="connsiteX325" fmla="*/ 458552 w 697797"/>
                <a:gd name="connsiteY325" fmla="*/ 315220 h 390212"/>
                <a:gd name="connsiteX326" fmla="*/ 452854 w 697797"/>
                <a:gd name="connsiteY326" fmla="*/ 312357 h 390212"/>
                <a:gd name="connsiteX327" fmla="*/ 450957 w 697797"/>
                <a:gd name="connsiteY327" fmla="*/ 311420 h 390212"/>
                <a:gd name="connsiteX328" fmla="*/ 446211 w 697797"/>
                <a:gd name="connsiteY328" fmla="*/ 314254 h 390212"/>
                <a:gd name="connsiteX329" fmla="*/ 444308 w 697797"/>
                <a:gd name="connsiteY329" fmla="*/ 314254 h 390212"/>
                <a:gd name="connsiteX330" fmla="*/ 446211 w 697797"/>
                <a:gd name="connsiteY330" fmla="*/ 312357 h 390212"/>
                <a:gd name="connsiteX331" fmla="*/ 445259 w 697797"/>
                <a:gd name="connsiteY331" fmla="*/ 310454 h 390212"/>
                <a:gd name="connsiteX332" fmla="*/ 443362 w 697797"/>
                <a:gd name="connsiteY332" fmla="*/ 313323 h 390212"/>
                <a:gd name="connsiteX333" fmla="*/ 441464 w 697797"/>
                <a:gd name="connsiteY333" fmla="*/ 312357 h 390212"/>
                <a:gd name="connsiteX334" fmla="*/ 441464 w 697797"/>
                <a:gd name="connsiteY334" fmla="*/ 312357 h 390212"/>
                <a:gd name="connsiteX335" fmla="*/ 440513 w 697797"/>
                <a:gd name="connsiteY335" fmla="*/ 314254 h 390212"/>
                <a:gd name="connsiteX336" fmla="*/ 436713 w 697797"/>
                <a:gd name="connsiteY336" fmla="*/ 312357 h 390212"/>
                <a:gd name="connsiteX337" fmla="*/ 433865 w 697797"/>
                <a:gd name="connsiteY337" fmla="*/ 314254 h 390212"/>
                <a:gd name="connsiteX338" fmla="*/ 429118 w 697797"/>
                <a:gd name="connsiteY338" fmla="*/ 315220 h 390212"/>
                <a:gd name="connsiteX339" fmla="*/ 427221 w 697797"/>
                <a:gd name="connsiteY339" fmla="*/ 319952 h 390212"/>
                <a:gd name="connsiteX340" fmla="*/ 419621 w 697797"/>
                <a:gd name="connsiteY340" fmla="*/ 327546 h 390212"/>
                <a:gd name="connsiteX341" fmla="*/ 417724 w 697797"/>
                <a:gd name="connsiteY341" fmla="*/ 329444 h 390212"/>
                <a:gd name="connsiteX342" fmla="*/ 417724 w 697797"/>
                <a:gd name="connsiteY342" fmla="*/ 329444 h 390212"/>
                <a:gd name="connsiteX343" fmla="*/ 414875 w 697797"/>
                <a:gd name="connsiteY343" fmla="*/ 328517 h 390212"/>
                <a:gd name="connsiteX344" fmla="*/ 414875 w 697797"/>
                <a:gd name="connsiteY344" fmla="*/ 331347 h 390212"/>
                <a:gd name="connsiteX345" fmla="*/ 411080 w 697797"/>
                <a:gd name="connsiteY345" fmla="*/ 330405 h 390212"/>
                <a:gd name="connsiteX346" fmla="*/ 409178 w 697797"/>
                <a:gd name="connsiteY346" fmla="*/ 334210 h 390212"/>
                <a:gd name="connsiteX347" fmla="*/ 404451 w 697797"/>
                <a:gd name="connsiteY347" fmla="*/ 342741 h 390212"/>
                <a:gd name="connsiteX348" fmla="*/ 402554 w 697797"/>
                <a:gd name="connsiteY348" fmla="*/ 342741 h 390212"/>
                <a:gd name="connsiteX349" fmla="*/ 400651 w 697797"/>
                <a:gd name="connsiteY349" fmla="*/ 342741 h 390212"/>
                <a:gd name="connsiteX350" fmla="*/ 397788 w 697797"/>
                <a:gd name="connsiteY350" fmla="*/ 343687 h 390212"/>
                <a:gd name="connsiteX351" fmla="*/ 390188 w 697797"/>
                <a:gd name="connsiteY351" fmla="*/ 346536 h 390212"/>
                <a:gd name="connsiteX352" fmla="*/ 389256 w 697797"/>
                <a:gd name="connsiteY352" fmla="*/ 347487 h 390212"/>
                <a:gd name="connsiteX353" fmla="*/ 387359 w 697797"/>
                <a:gd name="connsiteY353" fmla="*/ 347487 h 390212"/>
                <a:gd name="connsiteX354" fmla="*/ 386393 w 697797"/>
                <a:gd name="connsiteY354" fmla="*/ 347487 h 390212"/>
                <a:gd name="connsiteX355" fmla="*/ 384490 w 697797"/>
                <a:gd name="connsiteY355" fmla="*/ 346536 h 390212"/>
                <a:gd name="connsiteX356" fmla="*/ 378813 w 697797"/>
                <a:gd name="connsiteY356" fmla="*/ 339893 h 390212"/>
                <a:gd name="connsiteX357" fmla="*/ 375964 w 697797"/>
                <a:gd name="connsiteY357" fmla="*/ 339893 h 390212"/>
                <a:gd name="connsiteX358" fmla="*/ 375018 w 697797"/>
                <a:gd name="connsiteY358" fmla="*/ 339893 h 390212"/>
                <a:gd name="connsiteX359" fmla="*/ 374067 w 697797"/>
                <a:gd name="connsiteY359" fmla="*/ 340838 h 390212"/>
                <a:gd name="connsiteX360" fmla="*/ 372169 w 697797"/>
                <a:gd name="connsiteY360" fmla="*/ 339893 h 390212"/>
                <a:gd name="connsiteX361" fmla="*/ 369320 w 697797"/>
                <a:gd name="connsiteY361" fmla="*/ 338941 h 390212"/>
                <a:gd name="connsiteX362" fmla="*/ 364574 w 697797"/>
                <a:gd name="connsiteY362" fmla="*/ 338941 h 390212"/>
                <a:gd name="connsiteX363" fmla="*/ 363623 w 697797"/>
                <a:gd name="connsiteY363" fmla="*/ 339893 h 390212"/>
                <a:gd name="connsiteX364" fmla="*/ 363623 w 697797"/>
                <a:gd name="connsiteY364" fmla="*/ 346536 h 390212"/>
                <a:gd name="connsiteX365" fmla="*/ 361726 w 697797"/>
                <a:gd name="connsiteY365" fmla="*/ 347487 h 390212"/>
                <a:gd name="connsiteX366" fmla="*/ 360774 w 697797"/>
                <a:gd name="connsiteY366" fmla="*/ 347487 h 390212"/>
                <a:gd name="connsiteX367" fmla="*/ 358877 w 697797"/>
                <a:gd name="connsiteY367" fmla="*/ 345585 h 390212"/>
                <a:gd name="connsiteX368" fmla="*/ 357926 w 697797"/>
                <a:gd name="connsiteY368" fmla="*/ 344644 h 390212"/>
                <a:gd name="connsiteX369" fmla="*/ 356028 w 697797"/>
                <a:gd name="connsiteY369" fmla="*/ 343687 h 390212"/>
                <a:gd name="connsiteX370" fmla="*/ 355077 w 697797"/>
                <a:gd name="connsiteY370" fmla="*/ 341785 h 390212"/>
                <a:gd name="connsiteX371" fmla="*/ 355077 w 697797"/>
                <a:gd name="connsiteY371" fmla="*/ 339893 h 390212"/>
                <a:gd name="connsiteX372" fmla="*/ 354131 w 697797"/>
                <a:gd name="connsiteY372" fmla="*/ 342741 h 390212"/>
                <a:gd name="connsiteX373" fmla="*/ 354131 w 697797"/>
                <a:gd name="connsiteY373" fmla="*/ 345585 h 390212"/>
                <a:gd name="connsiteX374" fmla="*/ 354131 w 697797"/>
                <a:gd name="connsiteY374" fmla="*/ 347487 h 390212"/>
                <a:gd name="connsiteX375" fmla="*/ 353179 w 697797"/>
                <a:gd name="connsiteY375" fmla="*/ 346536 h 390212"/>
                <a:gd name="connsiteX376" fmla="*/ 353179 w 697797"/>
                <a:gd name="connsiteY376" fmla="*/ 344644 h 390212"/>
                <a:gd name="connsiteX377" fmla="*/ 352228 w 697797"/>
                <a:gd name="connsiteY377" fmla="*/ 344644 h 390212"/>
                <a:gd name="connsiteX378" fmla="*/ 350331 w 697797"/>
                <a:gd name="connsiteY378" fmla="*/ 344644 h 390212"/>
                <a:gd name="connsiteX379" fmla="*/ 349385 w 697797"/>
                <a:gd name="connsiteY379" fmla="*/ 344644 h 390212"/>
                <a:gd name="connsiteX380" fmla="*/ 348433 w 697797"/>
                <a:gd name="connsiteY380" fmla="*/ 343687 h 390212"/>
                <a:gd name="connsiteX381" fmla="*/ 344633 w 697797"/>
                <a:gd name="connsiteY381" fmla="*/ 344644 h 390212"/>
                <a:gd name="connsiteX382" fmla="*/ 338936 w 697797"/>
                <a:gd name="connsiteY382" fmla="*/ 343687 h 390212"/>
                <a:gd name="connsiteX383" fmla="*/ 337990 w 697797"/>
                <a:gd name="connsiteY383" fmla="*/ 343687 h 390212"/>
                <a:gd name="connsiteX384" fmla="*/ 337038 w 697797"/>
                <a:gd name="connsiteY384" fmla="*/ 342741 h 390212"/>
                <a:gd name="connsiteX385" fmla="*/ 334190 w 697797"/>
                <a:gd name="connsiteY385" fmla="*/ 342741 h 390212"/>
                <a:gd name="connsiteX386" fmla="*/ 333239 w 697797"/>
                <a:gd name="connsiteY386" fmla="*/ 343687 h 390212"/>
                <a:gd name="connsiteX387" fmla="*/ 331341 w 697797"/>
                <a:gd name="connsiteY387" fmla="*/ 345585 h 390212"/>
                <a:gd name="connsiteX388" fmla="*/ 331341 w 697797"/>
                <a:gd name="connsiteY388" fmla="*/ 345585 h 390212"/>
                <a:gd name="connsiteX389" fmla="*/ 325644 w 697797"/>
                <a:gd name="connsiteY389" fmla="*/ 344644 h 390212"/>
                <a:gd name="connsiteX390" fmla="*/ 323746 w 697797"/>
                <a:gd name="connsiteY390" fmla="*/ 343687 h 390212"/>
                <a:gd name="connsiteX391" fmla="*/ 319951 w 697797"/>
                <a:gd name="connsiteY391" fmla="*/ 342741 h 390212"/>
                <a:gd name="connsiteX392" fmla="*/ 319000 w 697797"/>
                <a:gd name="connsiteY392" fmla="*/ 345585 h 390212"/>
                <a:gd name="connsiteX393" fmla="*/ 318049 w 697797"/>
                <a:gd name="connsiteY393" fmla="*/ 346536 h 390212"/>
                <a:gd name="connsiteX394" fmla="*/ 315200 w 697797"/>
                <a:gd name="connsiteY394" fmla="*/ 348434 h 390212"/>
                <a:gd name="connsiteX395" fmla="*/ 314254 w 697797"/>
                <a:gd name="connsiteY395" fmla="*/ 349385 h 390212"/>
                <a:gd name="connsiteX396" fmla="*/ 310454 w 697797"/>
                <a:gd name="connsiteY396" fmla="*/ 353180 h 390212"/>
                <a:gd name="connsiteX397" fmla="*/ 309503 w 697797"/>
                <a:gd name="connsiteY397" fmla="*/ 353180 h 390212"/>
                <a:gd name="connsiteX398" fmla="*/ 307605 w 697797"/>
                <a:gd name="connsiteY398" fmla="*/ 354136 h 390212"/>
                <a:gd name="connsiteX399" fmla="*/ 303805 w 697797"/>
                <a:gd name="connsiteY399" fmla="*/ 355082 h 390212"/>
                <a:gd name="connsiteX400" fmla="*/ 301908 w 697797"/>
                <a:gd name="connsiteY400" fmla="*/ 355082 h 390212"/>
                <a:gd name="connsiteX401" fmla="*/ 300962 w 697797"/>
                <a:gd name="connsiteY401" fmla="*/ 355082 h 390212"/>
                <a:gd name="connsiteX402" fmla="*/ 299059 w 697797"/>
                <a:gd name="connsiteY402" fmla="*/ 356028 h 390212"/>
                <a:gd name="connsiteX403" fmla="*/ 298108 w 697797"/>
                <a:gd name="connsiteY403" fmla="*/ 354136 h 390212"/>
                <a:gd name="connsiteX404" fmla="*/ 295264 w 697797"/>
                <a:gd name="connsiteY404" fmla="*/ 354136 h 390212"/>
                <a:gd name="connsiteX405" fmla="*/ 293362 w 697797"/>
                <a:gd name="connsiteY405" fmla="*/ 353180 h 390212"/>
                <a:gd name="connsiteX406" fmla="*/ 290513 w 697797"/>
                <a:gd name="connsiteY406" fmla="*/ 354136 h 390212"/>
                <a:gd name="connsiteX407" fmla="*/ 289567 w 697797"/>
                <a:gd name="connsiteY407" fmla="*/ 356028 h 390212"/>
                <a:gd name="connsiteX408" fmla="*/ 286718 w 697797"/>
                <a:gd name="connsiteY408" fmla="*/ 356980 h 390212"/>
                <a:gd name="connsiteX409" fmla="*/ 280069 w 697797"/>
                <a:gd name="connsiteY409" fmla="*/ 362677 h 390212"/>
                <a:gd name="connsiteX410" fmla="*/ 274372 w 697797"/>
                <a:gd name="connsiteY410" fmla="*/ 361731 h 390212"/>
                <a:gd name="connsiteX411" fmla="*/ 272475 w 697797"/>
                <a:gd name="connsiteY411" fmla="*/ 357931 h 390212"/>
                <a:gd name="connsiteX412" fmla="*/ 272475 w 697797"/>
                <a:gd name="connsiteY412" fmla="*/ 356980 h 390212"/>
                <a:gd name="connsiteX413" fmla="*/ 269626 w 697797"/>
                <a:gd name="connsiteY413" fmla="*/ 356028 h 390212"/>
                <a:gd name="connsiteX414" fmla="*/ 267728 w 697797"/>
                <a:gd name="connsiteY414" fmla="*/ 354136 h 390212"/>
                <a:gd name="connsiteX415" fmla="*/ 266777 w 697797"/>
                <a:gd name="connsiteY415" fmla="*/ 353180 h 390212"/>
                <a:gd name="connsiteX416" fmla="*/ 265831 w 697797"/>
                <a:gd name="connsiteY416" fmla="*/ 351282 h 390212"/>
                <a:gd name="connsiteX417" fmla="*/ 262982 w 697797"/>
                <a:gd name="connsiteY417" fmla="*/ 343687 h 390212"/>
                <a:gd name="connsiteX418" fmla="*/ 261080 w 697797"/>
                <a:gd name="connsiteY418" fmla="*/ 343687 h 390212"/>
                <a:gd name="connsiteX419" fmla="*/ 258236 w 697797"/>
                <a:gd name="connsiteY419" fmla="*/ 342741 h 390212"/>
                <a:gd name="connsiteX420" fmla="*/ 257285 w 697797"/>
                <a:gd name="connsiteY420" fmla="*/ 342741 h 390212"/>
                <a:gd name="connsiteX421" fmla="*/ 256334 w 697797"/>
                <a:gd name="connsiteY421" fmla="*/ 343687 h 390212"/>
                <a:gd name="connsiteX422" fmla="*/ 250636 w 697797"/>
                <a:gd name="connsiteY422" fmla="*/ 347487 h 390212"/>
                <a:gd name="connsiteX423" fmla="*/ 248739 w 697797"/>
                <a:gd name="connsiteY423" fmla="*/ 346536 h 390212"/>
                <a:gd name="connsiteX424" fmla="*/ 243992 w 697797"/>
                <a:gd name="connsiteY424" fmla="*/ 349385 h 390212"/>
                <a:gd name="connsiteX425" fmla="*/ 243992 w 697797"/>
                <a:gd name="connsiteY425" fmla="*/ 351282 h 390212"/>
                <a:gd name="connsiteX426" fmla="*/ 243041 w 697797"/>
                <a:gd name="connsiteY426" fmla="*/ 351282 h 390212"/>
                <a:gd name="connsiteX427" fmla="*/ 242090 w 697797"/>
                <a:gd name="connsiteY427" fmla="*/ 351282 h 390212"/>
                <a:gd name="connsiteX428" fmla="*/ 240193 w 697797"/>
                <a:gd name="connsiteY428" fmla="*/ 351282 h 390212"/>
                <a:gd name="connsiteX429" fmla="*/ 240193 w 697797"/>
                <a:gd name="connsiteY429" fmla="*/ 350336 h 390212"/>
                <a:gd name="connsiteX430" fmla="*/ 239246 w 697797"/>
                <a:gd name="connsiteY430" fmla="*/ 348434 h 390212"/>
                <a:gd name="connsiteX431" fmla="*/ 236393 w 697797"/>
                <a:gd name="connsiteY431" fmla="*/ 348434 h 390212"/>
                <a:gd name="connsiteX432" fmla="*/ 233549 w 697797"/>
                <a:gd name="connsiteY432" fmla="*/ 345585 h 390212"/>
                <a:gd name="connsiteX433" fmla="*/ 232598 w 697797"/>
                <a:gd name="connsiteY433" fmla="*/ 344644 h 390212"/>
                <a:gd name="connsiteX434" fmla="*/ 230700 w 697797"/>
                <a:gd name="connsiteY434" fmla="*/ 343687 h 390212"/>
                <a:gd name="connsiteX435" fmla="*/ 225954 w 697797"/>
                <a:gd name="connsiteY435" fmla="*/ 340838 h 390212"/>
                <a:gd name="connsiteX436" fmla="*/ 224052 w 697797"/>
                <a:gd name="connsiteY436" fmla="*/ 339893 h 390212"/>
                <a:gd name="connsiteX437" fmla="*/ 218354 w 697797"/>
                <a:gd name="connsiteY437" fmla="*/ 339893 h 390212"/>
                <a:gd name="connsiteX438" fmla="*/ 216457 w 697797"/>
                <a:gd name="connsiteY438" fmla="*/ 339893 h 390212"/>
                <a:gd name="connsiteX439" fmla="*/ 215510 w 697797"/>
                <a:gd name="connsiteY439" fmla="*/ 339893 h 390212"/>
                <a:gd name="connsiteX440" fmla="*/ 211711 w 697797"/>
                <a:gd name="connsiteY440" fmla="*/ 342741 h 390212"/>
                <a:gd name="connsiteX441" fmla="*/ 209813 w 697797"/>
                <a:gd name="connsiteY441" fmla="*/ 344644 h 390212"/>
                <a:gd name="connsiteX442" fmla="*/ 206964 w 697797"/>
                <a:gd name="connsiteY442" fmla="*/ 345585 h 390212"/>
                <a:gd name="connsiteX443" fmla="*/ 205062 w 697797"/>
                <a:gd name="connsiteY443" fmla="*/ 346536 h 390212"/>
                <a:gd name="connsiteX444" fmla="*/ 200316 w 697797"/>
                <a:gd name="connsiteY444" fmla="*/ 349385 h 390212"/>
                <a:gd name="connsiteX445" fmla="*/ 199364 w 697797"/>
                <a:gd name="connsiteY445" fmla="*/ 351282 h 390212"/>
                <a:gd name="connsiteX446" fmla="*/ 197467 w 697797"/>
                <a:gd name="connsiteY446" fmla="*/ 351282 h 390212"/>
                <a:gd name="connsiteX447" fmla="*/ 195570 w 697797"/>
                <a:gd name="connsiteY447" fmla="*/ 349385 h 390212"/>
                <a:gd name="connsiteX448" fmla="*/ 191770 w 697797"/>
                <a:gd name="connsiteY448" fmla="*/ 351282 h 390212"/>
                <a:gd name="connsiteX449" fmla="*/ 188921 w 697797"/>
                <a:gd name="connsiteY449" fmla="*/ 353180 h 390212"/>
                <a:gd name="connsiteX450" fmla="*/ 187023 w 697797"/>
                <a:gd name="connsiteY450" fmla="*/ 354136 h 390212"/>
                <a:gd name="connsiteX451" fmla="*/ 177531 w 697797"/>
                <a:gd name="connsiteY451" fmla="*/ 348434 h 390212"/>
                <a:gd name="connsiteX452" fmla="*/ 163288 w 697797"/>
                <a:gd name="connsiteY452" fmla="*/ 346536 h 390212"/>
                <a:gd name="connsiteX453" fmla="*/ 153795 w 697797"/>
                <a:gd name="connsiteY453" fmla="*/ 348434 h 390212"/>
                <a:gd name="connsiteX454" fmla="*/ 153795 w 697797"/>
                <a:gd name="connsiteY454" fmla="*/ 348434 h 390212"/>
                <a:gd name="connsiteX455" fmla="*/ 155693 w 697797"/>
                <a:gd name="connsiteY455" fmla="*/ 347487 h 390212"/>
                <a:gd name="connsiteX456" fmla="*/ 153795 w 697797"/>
                <a:gd name="connsiteY456" fmla="*/ 346536 h 390212"/>
                <a:gd name="connsiteX457" fmla="*/ 154761 w 697797"/>
                <a:gd name="connsiteY457" fmla="*/ 343687 h 390212"/>
                <a:gd name="connsiteX458" fmla="*/ 153795 w 697797"/>
                <a:gd name="connsiteY458" fmla="*/ 342741 h 390212"/>
                <a:gd name="connsiteX459" fmla="*/ 150961 w 697797"/>
                <a:gd name="connsiteY459" fmla="*/ 341785 h 390212"/>
                <a:gd name="connsiteX460" fmla="*/ 150961 w 697797"/>
                <a:gd name="connsiteY460" fmla="*/ 341785 h 390212"/>
                <a:gd name="connsiteX461" fmla="*/ 149064 w 697797"/>
                <a:gd name="connsiteY461" fmla="*/ 341785 h 390212"/>
                <a:gd name="connsiteX462" fmla="*/ 147166 w 697797"/>
                <a:gd name="connsiteY462" fmla="*/ 342741 h 390212"/>
                <a:gd name="connsiteX463" fmla="*/ 146195 w 697797"/>
                <a:gd name="connsiteY463" fmla="*/ 343687 h 390212"/>
                <a:gd name="connsiteX464" fmla="*/ 142400 w 697797"/>
                <a:gd name="connsiteY464" fmla="*/ 343687 h 390212"/>
                <a:gd name="connsiteX465" fmla="*/ 139567 w 697797"/>
                <a:gd name="connsiteY465" fmla="*/ 345585 h 390212"/>
                <a:gd name="connsiteX466" fmla="*/ 139567 w 697797"/>
                <a:gd name="connsiteY466" fmla="*/ 345585 h 390212"/>
                <a:gd name="connsiteX467" fmla="*/ 138620 w 697797"/>
                <a:gd name="connsiteY467" fmla="*/ 346536 h 390212"/>
                <a:gd name="connsiteX468" fmla="*/ 137669 w 697797"/>
                <a:gd name="connsiteY468" fmla="*/ 349385 h 390212"/>
                <a:gd name="connsiteX469" fmla="*/ 133874 w 697797"/>
                <a:gd name="connsiteY469" fmla="*/ 350336 h 390212"/>
                <a:gd name="connsiteX470" fmla="*/ 132923 w 697797"/>
                <a:gd name="connsiteY470" fmla="*/ 353180 h 390212"/>
                <a:gd name="connsiteX471" fmla="*/ 132923 w 697797"/>
                <a:gd name="connsiteY471" fmla="*/ 354136 h 390212"/>
                <a:gd name="connsiteX472" fmla="*/ 131972 w 697797"/>
                <a:gd name="connsiteY472" fmla="*/ 356028 h 390212"/>
                <a:gd name="connsiteX473" fmla="*/ 129128 w 697797"/>
                <a:gd name="connsiteY473" fmla="*/ 355082 h 390212"/>
                <a:gd name="connsiteX474" fmla="*/ 129128 w 697797"/>
                <a:gd name="connsiteY474" fmla="*/ 355082 h 390212"/>
                <a:gd name="connsiteX475" fmla="*/ 126274 w 697797"/>
                <a:gd name="connsiteY475" fmla="*/ 356028 h 390212"/>
                <a:gd name="connsiteX476" fmla="*/ 124377 w 697797"/>
                <a:gd name="connsiteY476" fmla="*/ 358887 h 390212"/>
                <a:gd name="connsiteX477" fmla="*/ 119631 w 697797"/>
                <a:gd name="connsiteY477" fmla="*/ 371223 h 390212"/>
                <a:gd name="connsiteX478" fmla="*/ 118679 w 697797"/>
                <a:gd name="connsiteY478" fmla="*/ 372170 h 390212"/>
                <a:gd name="connsiteX479" fmla="*/ 117733 w 697797"/>
                <a:gd name="connsiteY479" fmla="*/ 375018 h 390212"/>
                <a:gd name="connsiteX480" fmla="*/ 117733 w 697797"/>
                <a:gd name="connsiteY480" fmla="*/ 375969 h 390212"/>
                <a:gd name="connsiteX481" fmla="*/ 120577 w 697797"/>
                <a:gd name="connsiteY481" fmla="*/ 385467 h 390212"/>
                <a:gd name="connsiteX482" fmla="*/ 105387 w 697797"/>
                <a:gd name="connsiteY482" fmla="*/ 385467 h 390212"/>
                <a:gd name="connsiteX483" fmla="*/ 105387 w 697797"/>
                <a:gd name="connsiteY483" fmla="*/ 385467 h 390212"/>
                <a:gd name="connsiteX484" fmla="*/ 104441 w 697797"/>
                <a:gd name="connsiteY484" fmla="*/ 384511 h 390212"/>
                <a:gd name="connsiteX485" fmla="*/ 98743 w 697797"/>
                <a:gd name="connsiteY485" fmla="*/ 390213 h 390212"/>
                <a:gd name="connsiteX486" fmla="*/ 97792 w 697797"/>
                <a:gd name="connsiteY486" fmla="*/ 390213 h 390212"/>
                <a:gd name="connsiteX487" fmla="*/ 93046 w 697797"/>
                <a:gd name="connsiteY487" fmla="*/ 388310 h 390212"/>
                <a:gd name="connsiteX488" fmla="*/ 93046 w 697797"/>
                <a:gd name="connsiteY488" fmla="*/ 388310 h 390212"/>
                <a:gd name="connsiteX489" fmla="*/ 92095 w 697797"/>
                <a:gd name="connsiteY489" fmla="*/ 387364 h 390212"/>
                <a:gd name="connsiteX490" fmla="*/ 90197 w 697797"/>
                <a:gd name="connsiteY490" fmla="*/ 386413 h 390212"/>
                <a:gd name="connsiteX491" fmla="*/ 89246 w 697797"/>
                <a:gd name="connsiteY491" fmla="*/ 381667 h 390212"/>
                <a:gd name="connsiteX492" fmla="*/ 90197 w 697797"/>
                <a:gd name="connsiteY492" fmla="*/ 373121 h 390212"/>
                <a:gd name="connsiteX493" fmla="*/ 88295 w 697797"/>
                <a:gd name="connsiteY493" fmla="*/ 374072 h 390212"/>
                <a:gd name="connsiteX494" fmla="*/ 86397 w 697797"/>
                <a:gd name="connsiteY494" fmla="*/ 373121 h 390212"/>
                <a:gd name="connsiteX495" fmla="*/ 85451 w 697797"/>
                <a:gd name="connsiteY495" fmla="*/ 375969 h 390212"/>
                <a:gd name="connsiteX496" fmla="*/ 84500 w 697797"/>
                <a:gd name="connsiteY496" fmla="*/ 374072 h 390212"/>
                <a:gd name="connsiteX497" fmla="*/ 78803 w 697797"/>
                <a:gd name="connsiteY497" fmla="*/ 370272 h 390212"/>
                <a:gd name="connsiteX498" fmla="*/ 78803 w 697797"/>
                <a:gd name="connsiteY498" fmla="*/ 367423 h 390212"/>
                <a:gd name="connsiteX499" fmla="*/ 76905 w 697797"/>
                <a:gd name="connsiteY499" fmla="*/ 365521 h 390212"/>
                <a:gd name="connsiteX500" fmla="*/ 76905 w 697797"/>
                <a:gd name="connsiteY500" fmla="*/ 364574 h 390212"/>
                <a:gd name="connsiteX501" fmla="*/ 73105 w 697797"/>
                <a:gd name="connsiteY501" fmla="*/ 361731 h 390212"/>
                <a:gd name="connsiteX502" fmla="*/ 72159 w 697797"/>
                <a:gd name="connsiteY502" fmla="*/ 359828 h 390212"/>
                <a:gd name="connsiteX503" fmla="*/ 71208 w 697797"/>
                <a:gd name="connsiteY503" fmla="*/ 359828 h 390212"/>
                <a:gd name="connsiteX504" fmla="*/ 69310 w 697797"/>
                <a:gd name="connsiteY504" fmla="*/ 356028 h 390212"/>
                <a:gd name="connsiteX505" fmla="*/ 66461 w 697797"/>
                <a:gd name="connsiteY505" fmla="*/ 351282 h 390212"/>
                <a:gd name="connsiteX506" fmla="*/ 65510 w 697797"/>
                <a:gd name="connsiteY506" fmla="*/ 349385 h 390212"/>
                <a:gd name="connsiteX507" fmla="*/ 60764 w 697797"/>
                <a:gd name="connsiteY507" fmla="*/ 346536 h 390212"/>
                <a:gd name="connsiteX508" fmla="*/ 59813 w 697797"/>
                <a:gd name="connsiteY508" fmla="*/ 344644 h 390212"/>
                <a:gd name="connsiteX509" fmla="*/ 56964 w 697797"/>
                <a:gd name="connsiteY509" fmla="*/ 341785 h 390212"/>
                <a:gd name="connsiteX510" fmla="*/ 53169 w 697797"/>
                <a:gd name="connsiteY510" fmla="*/ 339893 h 390212"/>
                <a:gd name="connsiteX511" fmla="*/ 52218 w 697797"/>
                <a:gd name="connsiteY511" fmla="*/ 338941 h 390212"/>
                <a:gd name="connsiteX512" fmla="*/ 45569 w 697797"/>
                <a:gd name="connsiteY512" fmla="*/ 339893 h 390212"/>
                <a:gd name="connsiteX513" fmla="*/ 43672 w 697797"/>
                <a:gd name="connsiteY513" fmla="*/ 337990 h 390212"/>
                <a:gd name="connsiteX514" fmla="*/ 38926 w 697797"/>
                <a:gd name="connsiteY514" fmla="*/ 336093 h 390212"/>
                <a:gd name="connsiteX515" fmla="*/ 37028 w 697797"/>
                <a:gd name="connsiteY515" fmla="*/ 335151 h 390212"/>
                <a:gd name="connsiteX516" fmla="*/ 35126 w 697797"/>
                <a:gd name="connsiteY516" fmla="*/ 334210 h 390212"/>
                <a:gd name="connsiteX517" fmla="*/ 33228 w 697797"/>
                <a:gd name="connsiteY517" fmla="*/ 332312 h 390212"/>
                <a:gd name="connsiteX518" fmla="*/ 30380 w 697797"/>
                <a:gd name="connsiteY518" fmla="*/ 330405 h 390212"/>
                <a:gd name="connsiteX519" fmla="*/ 30380 w 697797"/>
                <a:gd name="connsiteY519" fmla="*/ 329444 h 390212"/>
                <a:gd name="connsiteX520" fmla="*/ 28482 w 697797"/>
                <a:gd name="connsiteY520" fmla="*/ 328517 h 390212"/>
                <a:gd name="connsiteX521" fmla="*/ 29433 w 697797"/>
                <a:gd name="connsiteY521" fmla="*/ 326615 h 390212"/>
                <a:gd name="connsiteX522" fmla="*/ 28482 w 697797"/>
                <a:gd name="connsiteY522" fmla="*/ 326615 h 390212"/>
                <a:gd name="connsiteX523" fmla="*/ 24687 w 697797"/>
                <a:gd name="connsiteY523" fmla="*/ 324718 h 390212"/>
                <a:gd name="connsiteX524" fmla="*/ 21833 w 697797"/>
                <a:gd name="connsiteY524" fmla="*/ 322815 h 390212"/>
                <a:gd name="connsiteX525" fmla="*/ 20887 w 697797"/>
                <a:gd name="connsiteY525" fmla="*/ 321849 h 390212"/>
                <a:gd name="connsiteX526" fmla="*/ 19936 w 697797"/>
                <a:gd name="connsiteY526" fmla="*/ 320912 h 390212"/>
                <a:gd name="connsiteX527" fmla="*/ 18038 w 697797"/>
                <a:gd name="connsiteY527" fmla="*/ 318049 h 390212"/>
                <a:gd name="connsiteX528" fmla="*/ 18038 w 697797"/>
                <a:gd name="connsiteY528" fmla="*/ 317122 h 390212"/>
                <a:gd name="connsiteX529" fmla="*/ 18038 w 697797"/>
                <a:gd name="connsiteY529" fmla="*/ 316157 h 390212"/>
                <a:gd name="connsiteX530" fmla="*/ 15190 w 697797"/>
                <a:gd name="connsiteY530" fmla="*/ 311420 h 390212"/>
                <a:gd name="connsiteX531" fmla="*/ 13292 w 697797"/>
                <a:gd name="connsiteY531" fmla="*/ 310454 h 390212"/>
                <a:gd name="connsiteX532" fmla="*/ 13292 w 697797"/>
                <a:gd name="connsiteY532" fmla="*/ 308556 h 390212"/>
                <a:gd name="connsiteX533" fmla="*/ 11390 w 697797"/>
                <a:gd name="connsiteY533" fmla="*/ 307625 h 390212"/>
                <a:gd name="connsiteX534" fmla="*/ 9492 w 697797"/>
                <a:gd name="connsiteY534" fmla="*/ 306664 h 390212"/>
                <a:gd name="connsiteX535" fmla="*/ 8541 w 697797"/>
                <a:gd name="connsiteY535" fmla="*/ 303825 h 390212"/>
                <a:gd name="connsiteX536" fmla="*/ 7595 w 697797"/>
                <a:gd name="connsiteY536" fmla="*/ 296231 h 390212"/>
                <a:gd name="connsiteX537" fmla="*/ 5697 w 697797"/>
                <a:gd name="connsiteY537" fmla="*/ 295264 h 390212"/>
                <a:gd name="connsiteX538" fmla="*/ 2844 w 697797"/>
                <a:gd name="connsiteY538" fmla="*/ 294333 h 390212"/>
                <a:gd name="connsiteX539" fmla="*/ 946 w 697797"/>
                <a:gd name="connsiteY539" fmla="*/ 293367 h 390212"/>
                <a:gd name="connsiteX540" fmla="*/ 0 w 697797"/>
                <a:gd name="connsiteY540" fmla="*/ 285772 h 390212"/>
                <a:gd name="connsiteX541" fmla="*/ 946 w 697797"/>
                <a:gd name="connsiteY541" fmla="*/ 282938 h 390212"/>
                <a:gd name="connsiteX542" fmla="*/ 3795 w 697797"/>
                <a:gd name="connsiteY542" fmla="*/ 280069 h 390212"/>
                <a:gd name="connsiteX543" fmla="*/ 4746 w 697797"/>
                <a:gd name="connsiteY543" fmla="*/ 279143 h 390212"/>
                <a:gd name="connsiteX544" fmla="*/ 5697 w 697797"/>
                <a:gd name="connsiteY544" fmla="*/ 279143 h 390212"/>
                <a:gd name="connsiteX545" fmla="*/ 5697 w 697797"/>
                <a:gd name="connsiteY545" fmla="*/ 276275 h 390212"/>
                <a:gd name="connsiteX546" fmla="*/ 3795 w 697797"/>
                <a:gd name="connsiteY546" fmla="*/ 275343 h 390212"/>
                <a:gd name="connsiteX547" fmla="*/ 2844 w 697797"/>
                <a:gd name="connsiteY547" fmla="*/ 271548 h 390212"/>
                <a:gd name="connsiteX548" fmla="*/ 2844 w 697797"/>
                <a:gd name="connsiteY548" fmla="*/ 270578 h 390212"/>
                <a:gd name="connsiteX549" fmla="*/ 2844 w 697797"/>
                <a:gd name="connsiteY549" fmla="*/ 268680 h 390212"/>
                <a:gd name="connsiteX550" fmla="*/ 3795 w 697797"/>
                <a:gd name="connsiteY550" fmla="*/ 266782 h 390212"/>
                <a:gd name="connsiteX551" fmla="*/ 4746 w 697797"/>
                <a:gd name="connsiteY551" fmla="*/ 266782 h 390212"/>
                <a:gd name="connsiteX552" fmla="*/ 4746 w 697797"/>
                <a:gd name="connsiteY552" fmla="*/ 262982 h 390212"/>
                <a:gd name="connsiteX553" fmla="*/ 5697 w 697797"/>
                <a:gd name="connsiteY553" fmla="*/ 262056 h 390212"/>
                <a:gd name="connsiteX554" fmla="*/ 5697 w 697797"/>
                <a:gd name="connsiteY554" fmla="*/ 254456 h 390212"/>
                <a:gd name="connsiteX555" fmla="*/ 3795 w 697797"/>
                <a:gd name="connsiteY555" fmla="*/ 254456 h 390212"/>
                <a:gd name="connsiteX556" fmla="*/ 1897 w 697797"/>
                <a:gd name="connsiteY556" fmla="*/ 252559 h 390212"/>
                <a:gd name="connsiteX557" fmla="*/ 2844 w 697797"/>
                <a:gd name="connsiteY557" fmla="*/ 244959 h 390212"/>
                <a:gd name="connsiteX558" fmla="*/ 1897 w 697797"/>
                <a:gd name="connsiteY558" fmla="*/ 243993 h 390212"/>
                <a:gd name="connsiteX559" fmla="*/ 946 w 697797"/>
                <a:gd name="connsiteY559" fmla="*/ 243066 h 390212"/>
                <a:gd name="connsiteX560" fmla="*/ 1897 w 697797"/>
                <a:gd name="connsiteY560" fmla="*/ 240193 h 390212"/>
                <a:gd name="connsiteX561" fmla="*/ 946 w 697797"/>
                <a:gd name="connsiteY561" fmla="*/ 237364 h 390212"/>
                <a:gd name="connsiteX562" fmla="*/ 2844 w 697797"/>
                <a:gd name="connsiteY562" fmla="*/ 236398 h 390212"/>
                <a:gd name="connsiteX563" fmla="*/ 5697 w 697797"/>
                <a:gd name="connsiteY563" fmla="*/ 235467 h 390212"/>
                <a:gd name="connsiteX564" fmla="*/ 5697 w 697797"/>
                <a:gd name="connsiteY564" fmla="*/ 232598 h 390212"/>
                <a:gd name="connsiteX565" fmla="*/ 7595 w 697797"/>
                <a:gd name="connsiteY565" fmla="*/ 228803 h 390212"/>
                <a:gd name="connsiteX566" fmla="*/ 9492 w 697797"/>
                <a:gd name="connsiteY566" fmla="*/ 227871 h 390212"/>
                <a:gd name="connsiteX567" fmla="*/ 10444 w 697797"/>
                <a:gd name="connsiteY567" fmla="*/ 227871 h 390212"/>
                <a:gd name="connsiteX568" fmla="*/ 11390 w 697797"/>
                <a:gd name="connsiteY568" fmla="*/ 228803 h 390212"/>
                <a:gd name="connsiteX569" fmla="*/ 14239 w 697797"/>
                <a:gd name="connsiteY569" fmla="*/ 226905 h 390212"/>
                <a:gd name="connsiteX570" fmla="*/ 15190 w 697797"/>
                <a:gd name="connsiteY570" fmla="*/ 227871 h 390212"/>
                <a:gd name="connsiteX571" fmla="*/ 15190 w 697797"/>
                <a:gd name="connsiteY571" fmla="*/ 228803 h 390212"/>
                <a:gd name="connsiteX572" fmla="*/ 16136 w 697797"/>
                <a:gd name="connsiteY572" fmla="*/ 226905 h 390212"/>
                <a:gd name="connsiteX573" fmla="*/ 18038 w 697797"/>
                <a:gd name="connsiteY573" fmla="*/ 225003 h 390212"/>
                <a:gd name="connsiteX574" fmla="*/ 18038 w 697797"/>
                <a:gd name="connsiteY574" fmla="*/ 225003 h 390212"/>
                <a:gd name="connsiteX575" fmla="*/ 18038 w 697797"/>
                <a:gd name="connsiteY575" fmla="*/ 219330 h 390212"/>
                <a:gd name="connsiteX576" fmla="*/ 18038 w 697797"/>
                <a:gd name="connsiteY576" fmla="*/ 219330 h 390212"/>
                <a:gd name="connsiteX577" fmla="*/ 18038 w 697797"/>
                <a:gd name="connsiteY577" fmla="*/ 218374 h 390212"/>
                <a:gd name="connsiteX578" fmla="*/ 18990 w 697797"/>
                <a:gd name="connsiteY578" fmla="*/ 215530 h 390212"/>
                <a:gd name="connsiteX579" fmla="*/ 23736 w 697797"/>
                <a:gd name="connsiteY579" fmla="*/ 211731 h 390212"/>
                <a:gd name="connsiteX580" fmla="*/ 25633 w 697797"/>
                <a:gd name="connsiteY580" fmla="*/ 210779 h 390212"/>
                <a:gd name="connsiteX581" fmla="*/ 29433 w 697797"/>
                <a:gd name="connsiteY581" fmla="*/ 209833 h 390212"/>
                <a:gd name="connsiteX582" fmla="*/ 33228 w 697797"/>
                <a:gd name="connsiteY582" fmla="*/ 208882 h 390212"/>
                <a:gd name="connsiteX583" fmla="*/ 35126 w 697797"/>
                <a:gd name="connsiteY583" fmla="*/ 207936 h 390212"/>
                <a:gd name="connsiteX584" fmla="*/ 36077 w 697797"/>
                <a:gd name="connsiteY584" fmla="*/ 207936 h 390212"/>
                <a:gd name="connsiteX585" fmla="*/ 37974 w 697797"/>
                <a:gd name="connsiteY585" fmla="*/ 207936 h 390212"/>
                <a:gd name="connsiteX586" fmla="*/ 37974 w 697797"/>
                <a:gd name="connsiteY586" fmla="*/ 206980 h 390212"/>
                <a:gd name="connsiteX587" fmla="*/ 38926 w 697797"/>
                <a:gd name="connsiteY587" fmla="*/ 205087 h 390212"/>
                <a:gd name="connsiteX588" fmla="*/ 39872 w 697797"/>
                <a:gd name="connsiteY588" fmla="*/ 205087 h 390212"/>
                <a:gd name="connsiteX589" fmla="*/ 41774 w 697797"/>
                <a:gd name="connsiteY589" fmla="*/ 201287 h 390212"/>
                <a:gd name="connsiteX590" fmla="*/ 42726 w 697797"/>
                <a:gd name="connsiteY590" fmla="*/ 199384 h 390212"/>
                <a:gd name="connsiteX591" fmla="*/ 44623 w 697797"/>
                <a:gd name="connsiteY591" fmla="*/ 198438 h 390212"/>
                <a:gd name="connsiteX592" fmla="*/ 47472 w 697797"/>
                <a:gd name="connsiteY592" fmla="*/ 198438 h 390212"/>
                <a:gd name="connsiteX593" fmla="*/ 50320 w 697797"/>
                <a:gd name="connsiteY593" fmla="*/ 194639 h 390212"/>
                <a:gd name="connsiteX594" fmla="*/ 50320 w 697797"/>
                <a:gd name="connsiteY594" fmla="*/ 194639 h 390212"/>
                <a:gd name="connsiteX595" fmla="*/ 52218 w 697797"/>
                <a:gd name="connsiteY595" fmla="*/ 188946 h 390212"/>
                <a:gd name="connsiteX596" fmla="*/ 55067 w 697797"/>
                <a:gd name="connsiteY596" fmla="*/ 185146 h 390212"/>
                <a:gd name="connsiteX597" fmla="*/ 56964 w 697797"/>
                <a:gd name="connsiteY597" fmla="*/ 182297 h 390212"/>
                <a:gd name="connsiteX598" fmla="*/ 57915 w 697797"/>
                <a:gd name="connsiteY598" fmla="*/ 182297 h 390212"/>
                <a:gd name="connsiteX599" fmla="*/ 59813 w 697797"/>
                <a:gd name="connsiteY599" fmla="*/ 181356 h 390212"/>
                <a:gd name="connsiteX600" fmla="*/ 64559 w 697797"/>
                <a:gd name="connsiteY600" fmla="*/ 182297 h 390212"/>
                <a:gd name="connsiteX601" fmla="*/ 66461 w 697797"/>
                <a:gd name="connsiteY601" fmla="*/ 181356 h 390212"/>
                <a:gd name="connsiteX602" fmla="*/ 68359 w 697797"/>
                <a:gd name="connsiteY602" fmla="*/ 179449 h 390212"/>
                <a:gd name="connsiteX603" fmla="*/ 68359 w 697797"/>
                <a:gd name="connsiteY603" fmla="*/ 178497 h 390212"/>
                <a:gd name="connsiteX604" fmla="*/ 73105 w 697797"/>
                <a:gd name="connsiteY604" fmla="*/ 177551 h 390212"/>
                <a:gd name="connsiteX605" fmla="*/ 73105 w 697797"/>
                <a:gd name="connsiteY605" fmla="*/ 176605 h 390212"/>
                <a:gd name="connsiteX606" fmla="*/ 73105 w 697797"/>
                <a:gd name="connsiteY606" fmla="*/ 175649 h 390212"/>
                <a:gd name="connsiteX607" fmla="*/ 73105 w 697797"/>
                <a:gd name="connsiteY607" fmla="*/ 171854 h 390212"/>
                <a:gd name="connsiteX608" fmla="*/ 75008 w 697797"/>
                <a:gd name="connsiteY608" fmla="*/ 170903 h 390212"/>
                <a:gd name="connsiteX609" fmla="*/ 76905 w 697797"/>
                <a:gd name="connsiteY609" fmla="*/ 170903 h 390212"/>
                <a:gd name="connsiteX610" fmla="*/ 80705 w 697797"/>
                <a:gd name="connsiteY610" fmla="*/ 169005 h 390212"/>
                <a:gd name="connsiteX611" fmla="*/ 82597 w 697797"/>
                <a:gd name="connsiteY611" fmla="*/ 162362 h 390212"/>
                <a:gd name="connsiteX612" fmla="*/ 84500 w 697797"/>
                <a:gd name="connsiteY612" fmla="*/ 162362 h 390212"/>
                <a:gd name="connsiteX613" fmla="*/ 85451 w 697797"/>
                <a:gd name="connsiteY613" fmla="*/ 160459 h 390212"/>
                <a:gd name="connsiteX614" fmla="*/ 83549 w 697797"/>
                <a:gd name="connsiteY614" fmla="*/ 156659 h 390212"/>
                <a:gd name="connsiteX615" fmla="*/ 84500 w 697797"/>
                <a:gd name="connsiteY615" fmla="*/ 158561 h 390212"/>
                <a:gd name="connsiteX616" fmla="*/ 86397 w 697797"/>
                <a:gd name="connsiteY616" fmla="*/ 159508 h 390212"/>
                <a:gd name="connsiteX617" fmla="*/ 88295 w 697797"/>
                <a:gd name="connsiteY617" fmla="*/ 157620 h 390212"/>
                <a:gd name="connsiteX618" fmla="*/ 89246 w 697797"/>
                <a:gd name="connsiteY618" fmla="*/ 156659 h 390212"/>
                <a:gd name="connsiteX619" fmla="*/ 87349 w 697797"/>
                <a:gd name="connsiteY619" fmla="*/ 160459 h 390212"/>
                <a:gd name="connsiteX620" fmla="*/ 90197 w 697797"/>
                <a:gd name="connsiteY620" fmla="*/ 157620 h 390212"/>
                <a:gd name="connsiteX621" fmla="*/ 92095 w 697797"/>
                <a:gd name="connsiteY621" fmla="*/ 153815 h 390212"/>
                <a:gd name="connsiteX622" fmla="*/ 89246 w 697797"/>
                <a:gd name="connsiteY622" fmla="*/ 150015 h 390212"/>
                <a:gd name="connsiteX623" fmla="*/ 88295 w 697797"/>
                <a:gd name="connsiteY623" fmla="*/ 155713 h 390212"/>
                <a:gd name="connsiteX624" fmla="*/ 87349 w 697797"/>
                <a:gd name="connsiteY624" fmla="*/ 149064 h 390212"/>
                <a:gd name="connsiteX625" fmla="*/ 88295 w 697797"/>
                <a:gd name="connsiteY625" fmla="*/ 145264 h 390212"/>
                <a:gd name="connsiteX626" fmla="*/ 90197 w 697797"/>
                <a:gd name="connsiteY626" fmla="*/ 145264 h 390212"/>
                <a:gd name="connsiteX627" fmla="*/ 92095 w 697797"/>
                <a:gd name="connsiteY627" fmla="*/ 145264 h 390212"/>
                <a:gd name="connsiteX628" fmla="*/ 92095 w 697797"/>
                <a:gd name="connsiteY628" fmla="*/ 144318 h 390212"/>
                <a:gd name="connsiteX629" fmla="*/ 90197 w 697797"/>
                <a:gd name="connsiteY629" fmla="*/ 143377 h 390212"/>
                <a:gd name="connsiteX630" fmla="*/ 91149 w 697797"/>
                <a:gd name="connsiteY630" fmla="*/ 139571 h 390212"/>
                <a:gd name="connsiteX631" fmla="*/ 91149 w 697797"/>
                <a:gd name="connsiteY631" fmla="*/ 134826 h 390212"/>
                <a:gd name="connsiteX632" fmla="*/ 96841 w 697797"/>
                <a:gd name="connsiteY632" fmla="*/ 132923 h 390212"/>
                <a:gd name="connsiteX633" fmla="*/ 101587 w 697797"/>
                <a:gd name="connsiteY633" fmla="*/ 133875 h 390212"/>
                <a:gd name="connsiteX634" fmla="*/ 102538 w 697797"/>
                <a:gd name="connsiteY634" fmla="*/ 132923 h 390212"/>
                <a:gd name="connsiteX635" fmla="*/ 105387 w 697797"/>
                <a:gd name="connsiteY635" fmla="*/ 127231 h 390212"/>
                <a:gd name="connsiteX636" fmla="*/ 111084 w 697797"/>
                <a:gd name="connsiteY636" fmla="*/ 125328 h 390212"/>
                <a:gd name="connsiteX637" fmla="*/ 112982 w 697797"/>
                <a:gd name="connsiteY637" fmla="*/ 125328 h 390212"/>
                <a:gd name="connsiteX638" fmla="*/ 115831 w 697797"/>
                <a:gd name="connsiteY638" fmla="*/ 126274 h 390212"/>
                <a:gd name="connsiteX639" fmla="*/ 116782 w 697797"/>
                <a:gd name="connsiteY639" fmla="*/ 124382 h 390212"/>
                <a:gd name="connsiteX640" fmla="*/ 120577 w 697797"/>
                <a:gd name="connsiteY640" fmla="*/ 124382 h 390212"/>
                <a:gd name="connsiteX641" fmla="*/ 125328 w 697797"/>
                <a:gd name="connsiteY641" fmla="*/ 121528 h 390212"/>
                <a:gd name="connsiteX642" fmla="*/ 127225 w 697797"/>
                <a:gd name="connsiteY642" fmla="*/ 121528 h 390212"/>
                <a:gd name="connsiteX643" fmla="*/ 131025 w 697797"/>
                <a:gd name="connsiteY643" fmla="*/ 116782 h 390212"/>
                <a:gd name="connsiteX644" fmla="*/ 131972 w 697797"/>
                <a:gd name="connsiteY644" fmla="*/ 115836 h 390212"/>
                <a:gd name="connsiteX645" fmla="*/ 132923 w 697797"/>
                <a:gd name="connsiteY645" fmla="*/ 113934 h 390212"/>
                <a:gd name="connsiteX646" fmla="*/ 132923 w 697797"/>
                <a:gd name="connsiteY646" fmla="*/ 112036 h 390212"/>
                <a:gd name="connsiteX647" fmla="*/ 134820 w 697797"/>
                <a:gd name="connsiteY647" fmla="*/ 110139 h 390212"/>
                <a:gd name="connsiteX648" fmla="*/ 134820 w 697797"/>
                <a:gd name="connsiteY648" fmla="*/ 109187 h 390212"/>
                <a:gd name="connsiteX649" fmla="*/ 133874 w 697797"/>
                <a:gd name="connsiteY649" fmla="*/ 108241 h 390212"/>
                <a:gd name="connsiteX650" fmla="*/ 132923 w 697797"/>
                <a:gd name="connsiteY650" fmla="*/ 104441 h 390212"/>
                <a:gd name="connsiteX651" fmla="*/ 133874 w 697797"/>
                <a:gd name="connsiteY651" fmla="*/ 103495 h 390212"/>
                <a:gd name="connsiteX652" fmla="*/ 135772 w 697797"/>
                <a:gd name="connsiteY652" fmla="*/ 101593 h 390212"/>
                <a:gd name="connsiteX653" fmla="*/ 140518 w 697797"/>
                <a:gd name="connsiteY653" fmla="*/ 101593 h 390212"/>
                <a:gd name="connsiteX654" fmla="*/ 141469 w 697797"/>
                <a:gd name="connsiteY654" fmla="*/ 101593 h 390212"/>
                <a:gd name="connsiteX655" fmla="*/ 145264 w 697797"/>
                <a:gd name="connsiteY655" fmla="*/ 101593 h 390212"/>
                <a:gd name="connsiteX656" fmla="*/ 149995 w 697797"/>
                <a:gd name="connsiteY656" fmla="*/ 99695 h 390212"/>
                <a:gd name="connsiteX657" fmla="*/ 152864 w 697797"/>
                <a:gd name="connsiteY657" fmla="*/ 100646 h 390212"/>
                <a:gd name="connsiteX658" fmla="*/ 157590 w 697797"/>
                <a:gd name="connsiteY658" fmla="*/ 102538 h 390212"/>
                <a:gd name="connsiteX659" fmla="*/ 160459 w 697797"/>
                <a:gd name="connsiteY659" fmla="*/ 100646 h 390212"/>
                <a:gd name="connsiteX660" fmla="*/ 161390 w 697797"/>
                <a:gd name="connsiteY660" fmla="*/ 98744 h 390212"/>
                <a:gd name="connsiteX661" fmla="*/ 162356 w 697797"/>
                <a:gd name="connsiteY661" fmla="*/ 98744 h 390212"/>
                <a:gd name="connsiteX662" fmla="*/ 165185 w 697797"/>
                <a:gd name="connsiteY662" fmla="*/ 97792 h 390212"/>
                <a:gd name="connsiteX663" fmla="*/ 167083 w 697797"/>
                <a:gd name="connsiteY663" fmla="*/ 95910 h 390212"/>
                <a:gd name="connsiteX664" fmla="*/ 171834 w 697797"/>
                <a:gd name="connsiteY664" fmla="*/ 94944 h 390212"/>
                <a:gd name="connsiteX665" fmla="*/ 171834 w 697797"/>
                <a:gd name="connsiteY665" fmla="*/ 94017 h 390212"/>
                <a:gd name="connsiteX666" fmla="*/ 172780 w 697797"/>
                <a:gd name="connsiteY666" fmla="*/ 92120 h 390212"/>
                <a:gd name="connsiteX667" fmla="*/ 175629 w 697797"/>
                <a:gd name="connsiteY667" fmla="*/ 90218 h 390212"/>
                <a:gd name="connsiteX668" fmla="*/ 177531 w 697797"/>
                <a:gd name="connsiteY668" fmla="*/ 89251 h 390212"/>
                <a:gd name="connsiteX669" fmla="*/ 181326 w 697797"/>
                <a:gd name="connsiteY669" fmla="*/ 90218 h 390212"/>
                <a:gd name="connsiteX670" fmla="*/ 187023 w 697797"/>
                <a:gd name="connsiteY670" fmla="*/ 89251 h 390212"/>
                <a:gd name="connsiteX671" fmla="*/ 188921 w 697797"/>
                <a:gd name="connsiteY671" fmla="*/ 89251 h 390212"/>
                <a:gd name="connsiteX672" fmla="*/ 190823 w 697797"/>
                <a:gd name="connsiteY672" fmla="*/ 87349 h 390212"/>
                <a:gd name="connsiteX673" fmla="*/ 193667 w 697797"/>
                <a:gd name="connsiteY673" fmla="*/ 85451 h 390212"/>
                <a:gd name="connsiteX674" fmla="*/ 197467 w 697797"/>
                <a:gd name="connsiteY674" fmla="*/ 83549 h 390212"/>
                <a:gd name="connsiteX675" fmla="*/ 198418 w 697797"/>
                <a:gd name="connsiteY675" fmla="*/ 81656 h 390212"/>
                <a:gd name="connsiteX676" fmla="*/ 199364 w 697797"/>
                <a:gd name="connsiteY676" fmla="*/ 80725 h 390212"/>
                <a:gd name="connsiteX677" fmla="*/ 201267 w 697797"/>
                <a:gd name="connsiteY677" fmla="*/ 79754 h 390212"/>
                <a:gd name="connsiteX678" fmla="*/ 206964 w 697797"/>
                <a:gd name="connsiteY678" fmla="*/ 81656 h 390212"/>
                <a:gd name="connsiteX679" fmla="*/ 212657 w 697797"/>
                <a:gd name="connsiteY679" fmla="*/ 85451 h 390212"/>
                <a:gd name="connsiteX680" fmla="*/ 217403 w 697797"/>
                <a:gd name="connsiteY680" fmla="*/ 83549 h 390212"/>
                <a:gd name="connsiteX681" fmla="*/ 221203 w 697797"/>
                <a:gd name="connsiteY681" fmla="*/ 82622 h 390212"/>
                <a:gd name="connsiteX682" fmla="*/ 223100 w 697797"/>
                <a:gd name="connsiteY682" fmla="*/ 79754 h 390212"/>
                <a:gd name="connsiteX683" fmla="*/ 230700 w 697797"/>
                <a:gd name="connsiteY683" fmla="*/ 78822 h 39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</a:cxnLst>
              <a:rect l="l" t="t" r="r" b="b"/>
              <a:pathLst>
                <a:path w="697797" h="390212">
                  <a:moveTo>
                    <a:pt x="231646" y="76925"/>
                  </a:moveTo>
                  <a:lnTo>
                    <a:pt x="247787" y="73130"/>
                  </a:lnTo>
                  <a:lnTo>
                    <a:pt x="248739" y="73130"/>
                  </a:lnTo>
                  <a:lnTo>
                    <a:pt x="255382" y="70261"/>
                  </a:lnTo>
                  <a:lnTo>
                    <a:pt x="258236" y="70261"/>
                  </a:lnTo>
                  <a:lnTo>
                    <a:pt x="260133" y="71228"/>
                  </a:lnTo>
                  <a:lnTo>
                    <a:pt x="261080" y="70261"/>
                  </a:lnTo>
                  <a:lnTo>
                    <a:pt x="261080" y="69330"/>
                  </a:lnTo>
                  <a:lnTo>
                    <a:pt x="261080" y="67428"/>
                  </a:lnTo>
                  <a:lnTo>
                    <a:pt x="262031" y="68364"/>
                  </a:lnTo>
                  <a:lnTo>
                    <a:pt x="265831" y="64564"/>
                  </a:lnTo>
                  <a:lnTo>
                    <a:pt x="268680" y="64564"/>
                  </a:lnTo>
                  <a:lnTo>
                    <a:pt x="277221" y="58867"/>
                  </a:lnTo>
                  <a:lnTo>
                    <a:pt x="281021" y="58867"/>
                  </a:lnTo>
                  <a:lnTo>
                    <a:pt x="287669" y="54141"/>
                  </a:lnTo>
                  <a:lnTo>
                    <a:pt x="290513" y="49375"/>
                  </a:lnTo>
                  <a:lnTo>
                    <a:pt x="296210" y="47472"/>
                  </a:lnTo>
                  <a:lnTo>
                    <a:pt x="301908" y="47472"/>
                  </a:lnTo>
                  <a:lnTo>
                    <a:pt x="303805" y="49375"/>
                  </a:lnTo>
                  <a:lnTo>
                    <a:pt x="310454" y="51272"/>
                  </a:lnTo>
                  <a:lnTo>
                    <a:pt x="319000" y="48438"/>
                  </a:lnTo>
                  <a:lnTo>
                    <a:pt x="326595" y="49375"/>
                  </a:lnTo>
                  <a:lnTo>
                    <a:pt x="332292" y="44643"/>
                  </a:lnTo>
                  <a:lnTo>
                    <a:pt x="360774" y="42746"/>
                  </a:lnTo>
                  <a:lnTo>
                    <a:pt x="361726" y="42746"/>
                  </a:lnTo>
                  <a:lnTo>
                    <a:pt x="366472" y="40843"/>
                  </a:lnTo>
                  <a:lnTo>
                    <a:pt x="367423" y="38946"/>
                  </a:lnTo>
                  <a:lnTo>
                    <a:pt x="368374" y="38946"/>
                  </a:lnTo>
                  <a:lnTo>
                    <a:pt x="375018" y="40843"/>
                  </a:lnTo>
                  <a:lnTo>
                    <a:pt x="377867" y="39877"/>
                  </a:lnTo>
                  <a:lnTo>
                    <a:pt x="378813" y="38946"/>
                  </a:lnTo>
                  <a:lnTo>
                    <a:pt x="378813" y="37048"/>
                  </a:lnTo>
                  <a:lnTo>
                    <a:pt x="381662" y="34180"/>
                  </a:lnTo>
                  <a:lnTo>
                    <a:pt x="388290" y="29449"/>
                  </a:lnTo>
                  <a:lnTo>
                    <a:pt x="389256" y="30385"/>
                  </a:lnTo>
                  <a:lnTo>
                    <a:pt x="393988" y="32282"/>
                  </a:lnTo>
                  <a:lnTo>
                    <a:pt x="400651" y="30385"/>
                  </a:lnTo>
                  <a:lnTo>
                    <a:pt x="407280" y="28482"/>
                  </a:lnTo>
                  <a:lnTo>
                    <a:pt x="409178" y="28482"/>
                  </a:lnTo>
                  <a:lnTo>
                    <a:pt x="410129" y="27556"/>
                  </a:lnTo>
                  <a:lnTo>
                    <a:pt x="412026" y="27556"/>
                  </a:lnTo>
                  <a:lnTo>
                    <a:pt x="412026" y="28482"/>
                  </a:lnTo>
                  <a:lnTo>
                    <a:pt x="416777" y="27556"/>
                  </a:lnTo>
                  <a:lnTo>
                    <a:pt x="419621" y="30385"/>
                  </a:lnTo>
                  <a:lnTo>
                    <a:pt x="420572" y="28482"/>
                  </a:lnTo>
                  <a:lnTo>
                    <a:pt x="420572" y="27556"/>
                  </a:lnTo>
                  <a:lnTo>
                    <a:pt x="420572" y="25654"/>
                  </a:lnTo>
                  <a:lnTo>
                    <a:pt x="419621" y="25654"/>
                  </a:lnTo>
                  <a:lnTo>
                    <a:pt x="420572" y="21853"/>
                  </a:lnTo>
                  <a:lnTo>
                    <a:pt x="427221" y="14259"/>
                  </a:lnTo>
                  <a:lnTo>
                    <a:pt x="427221" y="13293"/>
                  </a:lnTo>
                  <a:lnTo>
                    <a:pt x="429118" y="10459"/>
                  </a:lnTo>
                  <a:lnTo>
                    <a:pt x="431967" y="10459"/>
                  </a:lnTo>
                  <a:lnTo>
                    <a:pt x="435767" y="12361"/>
                  </a:lnTo>
                  <a:lnTo>
                    <a:pt x="434816" y="15190"/>
                  </a:lnTo>
                  <a:lnTo>
                    <a:pt x="434816" y="17088"/>
                  </a:lnTo>
                  <a:lnTo>
                    <a:pt x="435767" y="17088"/>
                  </a:lnTo>
                  <a:lnTo>
                    <a:pt x="438611" y="13293"/>
                  </a:lnTo>
                  <a:lnTo>
                    <a:pt x="442411" y="16161"/>
                  </a:lnTo>
                  <a:lnTo>
                    <a:pt x="443362" y="19956"/>
                  </a:lnTo>
                  <a:lnTo>
                    <a:pt x="444308" y="19956"/>
                  </a:lnTo>
                  <a:lnTo>
                    <a:pt x="445259" y="18990"/>
                  </a:lnTo>
                  <a:lnTo>
                    <a:pt x="446211" y="19956"/>
                  </a:lnTo>
                  <a:lnTo>
                    <a:pt x="448108" y="23756"/>
                  </a:lnTo>
                  <a:lnTo>
                    <a:pt x="449059" y="22790"/>
                  </a:lnTo>
                  <a:lnTo>
                    <a:pt x="450957" y="20887"/>
                  </a:lnTo>
                  <a:lnTo>
                    <a:pt x="455703" y="18058"/>
                  </a:lnTo>
                  <a:lnTo>
                    <a:pt x="456649" y="16161"/>
                  </a:lnTo>
                  <a:lnTo>
                    <a:pt x="458552" y="14259"/>
                  </a:lnTo>
                  <a:lnTo>
                    <a:pt x="463298" y="15190"/>
                  </a:lnTo>
                  <a:lnTo>
                    <a:pt x="464249" y="16161"/>
                  </a:lnTo>
                  <a:lnTo>
                    <a:pt x="466147" y="16161"/>
                  </a:lnTo>
                  <a:lnTo>
                    <a:pt x="468044" y="17088"/>
                  </a:lnTo>
                  <a:lnTo>
                    <a:pt x="471844" y="14259"/>
                  </a:lnTo>
                  <a:lnTo>
                    <a:pt x="475639" y="14259"/>
                  </a:lnTo>
                  <a:lnTo>
                    <a:pt x="488936" y="11395"/>
                  </a:lnTo>
                  <a:lnTo>
                    <a:pt x="491785" y="10459"/>
                  </a:lnTo>
                  <a:lnTo>
                    <a:pt x="492731" y="12361"/>
                  </a:lnTo>
                  <a:lnTo>
                    <a:pt x="494629" y="9492"/>
                  </a:lnTo>
                  <a:lnTo>
                    <a:pt x="499380" y="6664"/>
                  </a:lnTo>
                  <a:lnTo>
                    <a:pt x="502228" y="5693"/>
                  </a:lnTo>
                  <a:lnTo>
                    <a:pt x="506023" y="2864"/>
                  </a:lnTo>
                  <a:lnTo>
                    <a:pt x="506023" y="4766"/>
                  </a:lnTo>
                  <a:lnTo>
                    <a:pt x="508872" y="6664"/>
                  </a:lnTo>
                  <a:lnTo>
                    <a:pt x="511721" y="6664"/>
                  </a:lnTo>
                  <a:lnTo>
                    <a:pt x="514570" y="5693"/>
                  </a:lnTo>
                  <a:lnTo>
                    <a:pt x="515521" y="9492"/>
                  </a:lnTo>
                  <a:lnTo>
                    <a:pt x="515521" y="9492"/>
                  </a:lnTo>
                  <a:lnTo>
                    <a:pt x="516467" y="6664"/>
                  </a:lnTo>
                  <a:lnTo>
                    <a:pt x="517418" y="6664"/>
                  </a:lnTo>
                  <a:lnTo>
                    <a:pt x="519316" y="6664"/>
                  </a:lnTo>
                  <a:lnTo>
                    <a:pt x="519316" y="6664"/>
                  </a:lnTo>
                  <a:lnTo>
                    <a:pt x="522164" y="5693"/>
                  </a:lnTo>
                  <a:lnTo>
                    <a:pt x="525964" y="6664"/>
                  </a:lnTo>
                  <a:lnTo>
                    <a:pt x="526916" y="6664"/>
                  </a:lnTo>
                  <a:lnTo>
                    <a:pt x="528813" y="8566"/>
                  </a:lnTo>
                  <a:lnTo>
                    <a:pt x="532608" y="4766"/>
                  </a:lnTo>
                  <a:lnTo>
                    <a:pt x="533559" y="966"/>
                  </a:lnTo>
                  <a:lnTo>
                    <a:pt x="535457" y="0"/>
                  </a:lnTo>
                  <a:lnTo>
                    <a:pt x="536408" y="0"/>
                  </a:lnTo>
                  <a:lnTo>
                    <a:pt x="540208" y="0"/>
                  </a:lnTo>
                  <a:lnTo>
                    <a:pt x="545905" y="1898"/>
                  </a:lnTo>
                  <a:lnTo>
                    <a:pt x="551598" y="0"/>
                  </a:lnTo>
                  <a:lnTo>
                    <a:pt x="552549" y="966"/>
                  </a:lnTo>
                  <a:lnTo>
                    <a:pt x="554446" y="1898"/>
                  </a:lnTo>
                  <a:lnTo>
                    <a:pt x="558246" y="5693"/>
                  </a:lnTo>
                  <a:lnTo>
                    <a:pt x="562041" y="6664"/>
                  </a:lnTo>
                  <a:lnTo>
                    <a:pt x="562993" y="7595"/>
                  </a:lnTo>
                  <a:lnTo>
                    <a:pt x="563944" y="10459"/>
                  </a:lnTo>
                  <a:lnTo>
                    <a:pt x="564890" y="10459"/>
                  </a:lnTo>
                  <a:lnTo>
                    <a:pt x="566787" y="10459"/>
                  </a:lnTo>
                  <a:lnTo>
                    <a:pt x="567739" y="8566"/>
                  </a:lnTo>
                  <a:lnTo>
                    <a:pt x="574387" y="8566"/>
                  </a:lnTo>
                  <a:lnTo>
                    <a:pt x="581031" y="4766"/>
                  </a:lnTo>
                  <a:lnTo>
                    <a:pt x="590528" y="6664"/>
                  </a:lnTo>
                  <a:lnTo>
                    <a:pt x="591475" y="9492"/>
                  </a:lnTo>
                  <a:lnTo>
                    <a:pt x="591475" y="11395"/>
                  </a:lnTo>
                  <a:lnTo>
                    <a:pt x="592426" y="12361"/>
                  </a:lnTo>
                  <a:lnTo>
                    <a:pt x="592426" y="13293"/>
                  </a:lnTo>
                  <a:lnTo>
                    <a:pt x="594323" y="21853"/>
                  </a:lnTo>
                  <a:lnTo>
                    <a:pt x="594323" y="22790"/>
                  </a:lnTo>
                  <a:lnTo>
                    <a:pt x="596226" y="23756"/>
                  </a:lnTo>
                  <a:lnTo>
                    <a:pt x="596226" y="26585"/>
                  </a:lnTo>
                  <a:lnTo>
                    <a:pt x="600972" y="28482"/>
                  </a:lnTo>
                  <a:lnTo>
                    <a:pt x="601923" y="29449"/>
                  </a:lnTo>
                  <a:lnTo>
                    <a:pt x="603821" y="29449"/>
                  </a:lnTo>
                  <a:lnTo>
                    <a:pt x="604767" y="30385"/>
                  </a:lnTo>
                  <a:lnTo>
                    <a:pt x="604767" y="31351"/>
                  </a:lnTo>
                  <a:lnTo>
                    <a:pt x="603821" y="33248"/>
                  </a:lnTo>
                  <a:lnTo>
                    <a:pt x="604767" y="32282"/>
                  </a:lnTo>
                  <a:lnTo>
                    <a:pt x="608567" y="34180"/>
                  </a:lnTo>
                  <a:lnTo>
                    <a:pt x="608567" y="34180"/>
                  </a:lnTo>
                  <a:lnTo>
                    <a:pt x="612367" y="34180"/>
                  </a:lnTo>
                  <a:lnTo>
                    <a:pt x="613313" y="37048"/>
                  </a:lnTo>
                  <a:lnTo>
                    <a:pt x="613313" y="37979"/>
                  </a:lnTo>
                  <a:lnTo>
                    <a:pt x="614264" y="37048"/>
                  </a:lnTo>
                  <a:lnTo>
                    <a:pt x="617113" y="37979"/>
                  </a:lnTo>
                  <a:lnTo>
                    <a:pt x="618064" y="37979"/>
                  </a:lnTo>
                  <a:lnTo>
                    <a:pt x="618064" y="39877"/>
                  </a:lnTo>
                  <a:lnTo>
                    <a:pt x="618064" y="41780"/>
                  </a:lnTo>
                  <a:lnTo>
                    <a:pt x="618064" y="41780"/>
                  </a:lnTo>
                  <a:lnTo>
                    <a:pt x="618991" y="42746"/>
                  </a:lnTo>
                  <a:lnTo>
                    <a:pt x="619962" y="42746"/>
                  </a:lnTo>
                  <a:lnTo>
                    <a:pt x="621859" y="41780"/>
                  </a:lnTo>
                  <a:lnTo>
                    <a:pt x="623757" y="42746"/>
                  </a:lnTo>
                  <a:lnTo>
                    <a:pt x="624688" y="40843"/>
                  </a:lnTo>
                  <a:lnTo>
                    <a:pt x="626590" y="37979"/>
                  </a:lnTo>
                  <a:lnTo>
                    <a:pt x="628488" y="37979"/>
                  </a:lnTo>
                  <a:lnTo>
                    <a:pt x="632288" y="37979"/>
                  </a:lnTo>
                  <a:lnTo>
                    <a:pt x="633254" y="37979"/>
                  </a:lnTo>
                  <a:lnTo>
                    <a:pt x="638951" y="37979"/>
                  </a:lnTo>
                  <a:lnTo>
                    <a:pt x="639878" y="37979"/>
                  </a:lnTo>
                  <a:lnTo>
                    <a:pt x="644649" y="40843"/>
                  </a:lnTo>
                  <a:lnTo>
                    <a:pt x="646546" y="39877"/>
                  </a:lnTo>
                  <a:lnTo>
                    <a:pt x="649375" y="40843"/>
                  </a:lnTo>
                  <a:lnTo>
                    <a:pt x="651273" y="42746"/>
                  </a:lnTo>
                  <a:lnTo>
                    <a:pt x="652224" y="43677"/>
                  </a:lnTo>
                  <a:lnTo>
                    <a:pt x="653170" y="43677"/>
                  </a:lnTo>
                  <a:lnTo>
                    <a:pt x="655072" y="43677"/>
                  </a:lnTo>
                  <a:lnTo>
                    <a:pt x="655072" y="44643"/>
                  </a:lnTo>
                  <a:lnTo>
                    <a:pt x="657921" y="42746"/>
                  </a:lnTo>
                  <a:lnTo>
                    <a:pt x="658867" y="44643"/>
                  </a:lnTo>
                  <a:lnTo>
                    <a:pt x="661721" y="50340"/>
                  </a:lnTo>
                  <a:lnTo>
                    <a:pt x="660770" y="51272"/>
                  </a:lnTo>
                  <a:lnTo>
                    <a:pt x="656970" y="52238"/>
                  </a:lnTo>
                  <a:lnTo>
                    <a:pt x="658867" y="53169"/>
                  </a:lnTo>
                  <a:lnTo>
                    <a:pt x="655072" y="57936"/>
                  </a:lnTo>
                  <a:lnTo>
                    <a:pt x="655072" y="57936"/>
                  </a:lnTo>
                  <a:lnTo>
                    <a:pt x="663619" y="59833"/>
                  </a:lnTo>
                  <a:lnTo>
                    <a:pt x="666467" y="61735"/>
                  </a:lnTo>
                  <a:lnTo>
                    <a:pt x="667413" y="61735"/>
                  </a:lnTo>
                  <a:lnTo>
                    <a:pt x="668365" y="63633"/>
                  </a:lnTo>
                  <a:lnTo>
                    <a:pt x="668365" y="66462"/>
                  </a:lnTo>
                  <a:lnTo>
                    <a:pt x="669316" y="68364"/>
                  </a:lnTo>
                  <a:lnTo>
                    <a:pt x="668365" y="70261"/>
                  </a:lnTo>
                  <a:lnTo>
                    <a:pt x="666467" y="78822"/>
                  </a:lnTo>
                  <a:lnTo>
                    <a:pt x="668365" y="80725"/>
                  </a:lnTo>
                  <a:lnTo>
                    <a:pt x="669316" y="80725"/>
                  </a:lnTo>
                  <a:lnTo>
                    <a:pt x="670262" y="81656"/>
                  </a:lnTo>
                  <a:lnTo>
                    <a:pt x="670262" y="82622"/>
                  </a:lnTo>
                  <a:lnTo>
                    <a:pt x="671213" y="84525"/>
                  </a:lnTo>
                  <a:lnTo>
                    <a:pt x="669316" y="85451"/>
                  </a:lnTo>
                  <a:lnTo>
                    <a:pt x="668365" y="85451"/>
                  </a:lnTo>
                  <a:lnTo>
                    <a:pt x="665516" y="84525"/>
                  </a:lnTo>
                  <a:lnTo>
                    <a:pt x="664565" y="85451"/>
                  </a:lnTo>
                  <a:lnTo>
                    <a:pt x="663619" y="85451"/>
                  </a:lnTo>
                  <a:lnTo>
                    <a:pt x="662667" y="84525"/>
                  </a:lnTo>
                  <a:lnTo>
                    <a:pt x="661721" y="85451"/>
                  </a:lnTo>
                  <a:lnTo>
                    <a:pt x="660770" y="84525"/>
                  </a:lnTo>
                  <a:lnTo>
                    <a:pt x="659819" y="83549"/>
                  </a:lnTo>
                  <a:lnTo>
                    <a:pt x="658867" y="85451"/>
                  </a:lnTo>
                  <a:lnTo>
                    <a:pt x="656970" y="90218"/>
                  </a:lnTo>
                  <a:lnTo>
                    <a:pt x="662667" y="92120"/>
                  </a:lnTo>
                  <a:lnTo>
                    <a:pt x="667413" y="98744"/>
                  </a:lnTo>
                  <a:lnTo>
                    <a:pt x="669316" y="97792"/>
                  </a:lnTo>
                  <a:lnTo>
                    <a:pt x="671213" y="97792"/>
                  </a:lnTo>
                  <a:lnTo>
                    <a:pt x="672160" y="96846"/>
                  </a:lnTo>
                  <a:lnTo>
                    <a:pt x="676911" y="99695"/>
                  </a:lnTo>
                  <a:lnTo>
                    <a:pt x="677857" y="97792"/>
                  </a:lnTo>
                  <a:lnTo>
                    <a:pt x="678808" y="97792"/>
                  </a:lnTo>
                  <a:lnTo>
                    <a:pt x="679760" y="97792"/>
                  </a:lnTo>
                  <a:lnTo>
                    <a:pt x="676911" y="101593"/>
                  </a:lnTo>
                  <a:lnTo>
                    <a:pt x="679760" y="102538"/>
                  </a:lnTo>
                  <a:lnTo>
                    <a:pt x="680711" y="99695"/>
                  </a:lnTo>
                  <a:lnTo>
                    <a:pt x="680711" y="99695"/>
                  </a:lnTo>
                  <a:lnTo>
                    <a:pt x="686403" y="97792"/>
                  </a:lnTo>
                  <a:lnTo>
                    <a:pt x="687354" y="97792"/>
                  </a:lnTo>
                  <a:lnTo>
                    <a:pt x="686403" y="99695"/>
                  </a:lnTo>
                  <a:lnTo>
                    <a:pt x="688306" y="102538"/>
                  </a:lnTo>
                  <a:lnTo>
                    <a:pt x="690203" y="108241"/>
                  </a:lnTo>
                  <a:lnTo>
                    <a:pt x="693052" y="110139"/>
                  </a:lnTo>
                  <a:lnTo>
                    <a:pt x="694949" y="112036"/>
                  </a:lnTo>
                  <a:lnTo>
                    <a:pt x="695896" y="112987"/>
                  </a:lnTo>
                  <a:lnTo>
                    <a:pt x="697798" y="115836"/>
                  </a:lnTo>
                  <a:lnTo>
                    <a:pt x="695896" y="117733"/>
                  </a:lnTo>
                  <a:lnTo>
                    <a:pt x="689252" y="116782"/>
                  </a:lnTo>
                  <a:lnTo>
                    <a:pt x="688306" y="115836"/>
                  </a:lnTo>
                  <a:lnTo>
                    <a:pt x="687354" y="113934"/>
                  </a:lnTo>
                  <a:lnTo>
                    <a:pt x="683555" y="113934"/>
                  </a:lnTo>
                  <a:lnTo>
                    <a:pt x="682608" y="113934"/>
                  </a:lnTo>
                  <a:lnTo>
                    <a:pt x="680711" y="118685"/>
                  </a:lnTo>
                  <a:lnTo>
                    <a:pt x="680711" y="120582"/>
                  </a:lnTo>
                  <a:lnTo>
                    <a:pt x="677857" y="123431"/>
                  </a:lnTo>
                  <a:lnTo>
                    <a:pt x="675960" y="124382"/>
                  </a:lnTo>
                  <a:lnTo>
                    <a:pt x="677857" y="127231"/>
                  </a:lnTo>
                  <a:lnTo>
                    <a:pt x="675013" y="128177"/>
                  </a:lnTo>
                  <a:lnTo>
                    <a:pt x="675013" y="130080"/>
                  </a:lnTo>
                  <a:lnTo>
                    <a:pt x="675960" y="130080"/>
                  </a:lnTo>
                  <a:lnTo>
                    <a:pt x="677857" y="130080"/>
                  </a:lnTo>
                  <a:lnTo>
                    <a:pt x="677857" y="138626"/>
                  </a:lnTo>
                  <a:lnTo>
                    <a:pt x="686403" y="143377"/>
                  </a:lnTo>
                  <a:lnTo>
                    <a:pt x="688306" y="143377"/>
                  </a:lnTo>
                  <a:lnTo>
                    <a:pt x="687354" y="145264"/>
                  </a:lnTo>
                  <a:lnTo>
                    <a:pt x="686403" y="146220"/>
                  </a:lnTo>
                  <a:lnTo>
                    <a:pt x="684506" y="148118"/>
                  </a:lnTo>
                  <a:lnTo>
                    <a:pt x="684506" y="150015"/>
                  </a:lnTo>
                  <a:lnTo>
                    <a:pt x="680711" y="151913"/>
                  </a:lnTo>
                  <a:lnTo>
                    <a:pt x="677857" y="150015"/>
                  </a:lnTo>
                  <a:lnTo>
                    <a:pt x="676911" y="150015"/>
                  </a:lnTo>
                  <a:lnTo>
                    <a:pt x="675013" y="147167"/>
                  </a:lnTo>
                  <a:lnTo>
                    <a:pt x="675013" y="145264"/>
                  </a:lnTo>
                  <a:lnTo>
                    <a:pt x="676911" y="142421"/>
                  </a:lnTo>
                  <a:lnTo>
                    <a:pt x="675013" y="139571"/>
                  </a:lnTo>
                  <a:lnTo>
                    <a:pt x="670262" y="141469"/>
                  </a:lnTo>
                  <a:lnTo>
                    <a:pt x="671213" y="144318"/>
                  </a:lnTo>
                  <a:lnTo>
                    <a:pt x="671213" y="146220"/>
                  </a:lnTo>
                  <a:lnTo>
                    <a:pt x="670262" y="148118"/>
                  </a:lnTo>
                  <a:lnTo>
                    <a:pt x="669316" y="149064"/>
                  </a:lnTo>
                  <a:lnTo>
                    <a:pt x="669316" y="150967"/>
                  </a:lnTo>
                  <a:lnTo>
                    <a:pt x="668365" y="153815"/>
                  </a:lnTo>
                  <a:lnTo>
                    <a:pt x="664565" y="163307"/>
                  </a:lnTo>
                  <a:lnTo>
                    <a:pt x="663619" y="163307"/>
                  </a:lnTo>
                  <a:lnTo>
                    <a:pt x="662667" y="169005"/>
                  </a:lnTo>
                  <a:lnTo>
                    <a:pt x="659819" y="170903"/>
                  </a:lnTo>
                  <a:lnTo>
                    <a:pt x="658867" y="171854"/>
                  </a:lnTo>
                  <a:lnTo>
                    <a:pt x="658867" y="172805"/>
                  </a:lnTo>
                  <a:lnTo>
                    <a:pt x="659819" y="172805"/>
                  </a:lnTo>
                  <a:lnTo>
                    <a:pt x="659819" y="173751"/>
                  </a:lnTo>
                  <a:lnTo>
                    <a:pt x="659819" y="175649"/>
                  </a:lnTo>
                  <a:lnTo>
                    <a:pt x="660770" y="176605"/>
                  </a:lnTo>
                  <a:lnTo>
                    <a:pt x="661721" y="181356"/>
                  </a:lnTo>
                  <a:lnTo>
                    <a:pt x="661721" y="183244"/>
                  </a:lnTo>
                  <a:lnTo>
                    <a:pt x="660770" y="185146"/>
                  </a:lnTo>
                  <a:lnTo>
                    <a:pt x="654121" y="187990"/>
                  </a:lnTo>
                  <a:lnTo>
                    <a:pt x="647478" y="188946"/>
                  </a:lnTo>
                  <a:lnTo>
                    <a:pt x="646546" y="190843"/>
                  </a:lnTo>
                  <a:lnTo>
                    <a:pt x="645575" y="191790"/>
                  </a:lnTo>
                  <a:lnTo>
                    <a:pt x="640849" y="192741"/>
                  </a:lnTo>
                  <a:lnTo>
                    <a:pt x="633254" y="204136"/>
                  </a:lnTo>
                  <a:lnTo>
                    <a:pt x="626590" y="213628"/>
                  </a:lnTo>
                  <a:lnTo>
                    <a:pt x="628488" y="216477"/>
                  </a:lnTo>
                  <a:lnTo>
                    <a:pt x="627556" y="217428"/>
                  </a:lnTo>
                  <a:lnTo>
                    <a:pt x="628488" y="223126"/>
                  </a:lnTo>
                  <a:lnTo>
                    <a:pt x="625659" y="226905"/>
                  </a:lnTo>
                  <a:lnTo>
                    <a:pt x="617113" y="237364"/>
                  </a:lnTo>
                  <a:lnTo>
                    <a:pt x="617113" y="239266"/>
                  </a:lnTo>
                  <a:lnTo>
                    <a:pt x="615210" y="241164"/>
                  </a:lnTo>
                  <a:lnTo>
                    <a:pt x="612367" y="243993"/>
                  </a:lnTo>
                  <a:lnTo>
                    <a:pt x="610464" y="243066"/>
                  </a:lnTo>
                  <a:lnTo>
                    <a:pt x="608567" y="243993"/>
                  </a:lnTo>
                  <a:lnTo>
                    <a:pt x="605718" y="251588"/>
                  </a:lnTo>
                  <a:lnTo>
                    <a:pt x="608567" y="253490"/>
                  </a:lnTo>
                  <a:lnTo>
                    <a:pt x="608567" y="253490"/>
                  </a:lnTo>
                  <a:lnTo>
                    <a:pt x="602869" y="264880"/>
                  </a:lnTo>
                  <a:lnTo>
                    <a:pt x="600021" y="268680"/>
                  </a:lnTo>
                  <a:lnTo>
                    <a:pt x="588631" y="275343"/>
                  </a:lnTo>
                  <a:lnTo>
                    <a:pt x="569641" y="277246"/>
                  </a:lnTo>
                  <a:lnTo>
                    <a:pt x="565841" y="278177"/>
                  </a:lnTo>
                  <a:lnTo>
                    <a:pt x="543052" y="280069"/>
                  </a:lnTo>
                  <a:lnTo>
                    <a:pt x="539257" y="281041"/>
                  </a:lnTo>
                  <a:lnTo>
                    <a:pt x="537354" y="282938"/>
                  </a:lnTo>
                  <a:lnTo>
                    <a:pt x="536408" y="285772"/>
                  </a:lnTo>
                  <a:lnTo>
                    <a:pt x="536408" y="290538"/>
                  </a:lnTo>
                  <a:lnTo>
                    <a:pt x="528813" y="294333"/>
                  </a:lnTo>
                  <a:lnTo>
                    <a:pt x="528813" y="294333"/>
                  </a:lnTo>
                  <a:lnTo>
                    <a:pt x="526916" y="295264"/>
                  </a:lnTo>
                  <a:lnTo>
                    <a:pt x="525964" y="296231"/>
                  </a:lnTo>
                  <a:lnTo>
                    <a:pt x="525013" y="296231"/>
                  </a:lnTo>
                  <a:lnTo>
                    <a:pt x="522164" y="297167"/>
                  </a:lnTo>
                  <a:lnTo>
                    <a:pt x="522164" y="300030"/>
                  </a:lnTo>
                  <a:lnTo>
                    <a:pt x="522164" y="300030"/>
                  </a:lnTo>
                  <a:lnTo>
                    <a:pt x="521218" y="301928"/>
                  </a:lnTo>
                  <a:lnTo>
                    <a:pt x="518365" y="302860"/>
                  </a:lnTo>
                  <a:lnTo>
                    <a:pt x="517418" y="303825"/>
                  </a:lnTo>
                  <a:lnTo>
                    <a:pt x="517418" y="303825"/>
                  </a:lnTo>
                  <a:lnTo>
                    <a:pt x="512672" y="304762"/>
                  </a:lnTo>
                  <a:lnTo>
                    <a:pt x="511721" y="303825"/>
                  </a:lnTo>
                  <a:lnTo>
                    <a:pt x="508872" y="301928"/>
                  </a:lnTo>
                  <a:lnTo>
                    <a:pt x="507926" y="300962"/>
                  </a:lnTo>
                  <a:lnTo>
                    <a:pt x="507926" y="300962"/>
                  </a:lnTo>
                  <a:lnTo>
                    <a:pt x="506975" y="302860"/>
                  </a:lnTo>
                  <a:lnTo>
                    <a:pt x="501277" y="302860"/>
                  </a:lnTo>
                  <a:lnTo>
                    <a:pt x="501277" y="302860"/>
                  </a:lnTo>
                  <a:lnTo>
                    <a:pt x="498429" y="305728"/>
                  </a:lnTo>
                  <a:lnTo>
                    <a:pt x="496531" y="304762"/>
                  </a:lnTo>
                  <a:lnTo>
                    <a:pt x="495580" y="304762"/>
                  </a:lnTo>
                  <a:lnTo>
                    <a:pt x="494629" y="306664"/>
                  </a:lnTo>
                  <a:lnTo>
                    <a:pt x="485136" y="308556"/>
                  </a:lnTo>
                  <a:lnTo>
                    <a:pt x="483239" y="308556"/>
                  </a:lnTo>
                  <a:lnTo>
                    <a:pt x="482288" y="309528"/>
                  </a:lnTo>
                  <a:lnTo>
                    <a:pt x="479439" y="311420"/>
                  </a:lnTo>
                  <a:lnTo>
                    <a:pt x="477541" y="311420"/>
                  </a:lnTo>
                  <a:lnTo>
                    <a:pt x="471844" y="312357"/>
                  </a:lnTo>
                  <a:lnTo>
                    <a:pt x="459503" y="311420"/>
                  </a:lnTo>
                  <a:lnTo>
                    <a:pt x="459503" y="311420"/>
                  </a:lnTo>
                  <a:lnTo>
                    <a:pt x="458552" y="315220"/>
                  </a:lnTo>
                  <a:lnTo>
                    <a:pt x="452854" y="312357"/>
                  </a:lnTo>
                  <a:lnTo>
                    <a:pt x="450957" y="311420"/>
                  </a:lnTo>
                  <a:lnTo>
                    <a:pt x="446211" y="314254"/>
                  </a:lnTo>
                  <a:lnTo>
                    <a:pt x="444308" y="314254"/>
                  </a:lnTo>
                  <a:lnTo>
                    <a:pt x="446211" y="312357"/>
                  </a:lnTo>
                  <a:lnTo>
                    <a:pt x="445259" y="310454"/>
                  </a:lnTo>
                  <a:lnTo>
                    <a:pt x="443362" y="313323"/>
                  </a:lnTo>
                  <a:lnTo>
                    <a:pt x="441464" y="312357"/>
                  </a:lnTo>
                  <a:lnTo>
                    <a:pt x="441464" y="312357"/>
                  </a:lnTo>
                  <a:lnTo>
                    <a:pt x="440513" y="314254"/>
                  </a:lnTo>
                  <a:lnTo>
                    <a:pt x="436713" y="312357"/>
                  </a:lnTo>
                  <a:lnTo>
                    <a:pt x="433865" y="314254"/>
                  </a:lnTo>
                  <a:lnTo>
                    <a:pt x="429118" y="315220"/>
                  </a:lnTo>
                  <a:lnTo>
                    <a:pt x="427221" y="319952"/>
                  </a:lnTo>
                  <a:lnTo>
                    <a:pt x="419621" y="327546"/>
                  </a:lnTo>
                  <a:lnTo>
                    <a:pt x="417724" y="329444"/>
                  </a:lnTo>
                  <a:lnTo>
                    <a:pt x="417724" y="329444"/>
                  </a:lnTo>
                  <a:lnTo>
                    <a:pt x="414875" y="328517"/>
                  </a:lnTo>
                  <a:lnTo>
                    <a:pt x="414875" y="331347"/>
                  </a:lnTo>
                  <a:lnTo>
                    <a:pt x="411080" y="330405"/>
                  </a:lnTo>
                  <a:lnTo>
                    <a:pt x="409178" y="334210"/>
                  </a:lnTo>
                  <a:lnTo>
                    <a:pt x="404451" y="342741"/>
                  </a:lnTo>
                  <a:lnTo>
                    <a:pt x="402554" y="342741"/>
                  </a:lnTo>
                  <a:lnTo>
                    <a:pt x="400651" y="342741"/>
                  </a:lnTo>
                  <a:lnTo>
                    <a:pt x="397788" y="343687"/>
                  </a:lnTo>
                  <a:lnTo>
                    <a:pt x="390188" y="346536"/>
                  </a:lnTo>
                  <a:lnTo>
                    <a:pt x="389256" y="347487"/>
                  </a:lnTo>
                  <a:lnTo>
                    <a:pt x="387359" y="347487"/>
                  </a:lnTo>
                  <a:lnTo>
                    <a:pt x="386393" y="347487"/>
                  </a:lnTo>
                  <a:lnTo>
                    <a:pt x="384490" y="346536"/>
                  </a:lnTo>
                  <a:lnTo>
                    <a:pt x="378813" y="339893"/>
                  </a:lnTo>
                  <a:lnTo>
                    <a:pt x="375964" y="339893"/>
                  </a:lnTo>
                  <a:lnTo>
                    <a:pt x="375018" y="339893"/>
                  </a:lnTo>
                  <a:lnTo>
                    <a:pt x="374067" y="340838"/>
                  </a:lnTo>
                  <a:lnTo>
                    <a:pt x="372169" y="339893"/>
                  </a:lnTo>
                  <a:lnTo>
                    <a:pt x="369320" y="338941"/>
                  </a:lnTo>
                  <a:lnTo>
                    <a:pt x="364574" y="338941"/>
                  </a:lnTo>
                  <a:lnTo>
                    <a:pt x="363623" y="339893"/>
                  </a:lnTo>
                  <a:lnTo>
                    <a:pt x="363623" y="346536"/>
                  </a:lnTo>
                  <a:lnTo>
                    <a:pt x="361726" y="347487"/>
                  </a:lnTo>
                  <a:lnTo>
                    <a:pt x="360774" y="347487"/>
                  </a:lnTo>
                  <a:lnTo>
                    <a:pt x="358877" y="345585"/>
                  </a:lnTo>
                  <a:lnTo>
                    <a:pt x="357926" y="344644"/>
                  </a:lnTo>
                  <a:lnTo>
                    <a:pt x="356028" y="343687"/>
                  </a:lnTo>
                  <a:lnTo>
                    <a:pt x="355077" y="341785"/>
                  </a:lnTo>
                  <a:lnTo>
                    <a:pt x="355077" y="339893"/>
                  </a:lnTo>
                  <a:lnTo>
                    <a:pt x="354131" y="342741"/>
                  </a:lnTo>
                  <a:lnTo>
                    <a:pt x="354131" y="345585"/>
                  </a:lnTo>
                  <a:lnTo>
                    <a:pt x="354131" y="347487"/>
                  </a:lnTo>
                  <a:lnTo>
                    <a:pt x="353179" y="346536"/>
                  </a:lnTo>
                  <a:lnTo>
                    <a:pt x="353179" y="344644"/>
                  </a:lnTo>
                  <a:lnTo>
                    <a:pt x="352228" y="344644"/>
                  </a:lnTo>
                  <a:lnTo>
                    <a:pt x="350331" y="344644"/>
                  </a:lnTo>
                  <a:lnTo>
                    <a:pt x="349385" y="344644"/>
                  </a:lnTo>
                  <a:lnTo>
                    <a:pt x="348433" y="343687"/>
                  </a:lnTo>
                  <a:lnTo>
                    <a:pt x="344633" y="344644"/>
                  </a:lnTo>
                  <a:lnTo>
                    <a:pt x="338936" y="343687"/>
                  </a:lnTo>
                  <a:lnTo>
                    <a:pt x="337990" y="343687"/>
                  </a:lnTo>
                  <a:lnTo>
                    <a:pt x="337038" y="342741"/>
                  </a:lnTo>
                  <a:lnTo>
                    <a:pt x="334190" y="342741"/>
                  </a:lnTo>
                  <a:lnTo>
                    <a:pt x="333239" y="343687"/>
                  </a:lnTo>
                  <a:lnTo>
                    <a:pt x="331341" y="345585"/>
                  </a:lnTo>
                  <a:lnTo>
                    <a:pt x="331341" y="345585"/>
                  </a:lnTo>
                  <a:lnTo>
                    <a:pt x="325644" y="344644"/>
                  </a:lnTo>
                  <a:lnTo>
                    <a:pt x="323746" y="343687"/>
                  </a:lnTo>
                  <a:lnTo>
                    <a:pt x="319951" y="342741"/>
                  </a:lnTo>
                  <a:lnTo>
                    <a:pt x="319000" y="345585"/>
                  </a:lnTo>
                  <a:lnTo>
                    <a:pt x="318049" y="346536"/>
                  </a:lnTo>
                  <a:lnTo>
                    <a:pt x="315200" y="348434"/>
                  </a:lnTo>
                  <a:lnTo>
                    <a:pt x="314254" y="349385"/>
                  </a:lnTo>
                  <a:lnTo>
                    <a:pt x="310454" y="353180"/>
                  </a:lnTo>
                  <a:lnTo>
                    <a:pt x="309503" y="353180"/>
                  </a:lnTo>
                  <a:lnTo>
                    <a:pt x="307605" y="354136"/>
                  </a:lnTo>
                  <a:lnTo>
                    <a:pt x="303805" y="355082"/>
                  </a:lnTo>
                  <a:lnTo>
                    <a:pt x="301908" y="355082"/>
                  </a:lnTo>
                  <a:lnTo>
                    <a:pt x="300962" y="355082"/>
                  </a:lnTo>
                  <a:lnTo>
                    <a:pt x="299059" y="356028"/>
                  </a:lnTo>
                  <a:lnTo>
                    <a:pt x="298108" y="354136"/>
                  </a:lnTo>
                  <a:lnTo>
                    <a:pt x="295264" y="354136"/>
                  </a:lnTo>
                  <a:lnTo>
                    <a:pt x="293362" y="353180"/>
                  </a:lnTo>
                  <a:lnTo>
                    <a:pt x="290513" y="354136"/>
                  </a:lnTo>
                  <a:lnTo>
                    <a:pt x="289567" y="356028"/>
                  </a:lnTo>
                  <a:lnTo>
                    <a:pt x="286718" y="356980"/>
                  </a:lnTo>
                  <a:lnTo>
                    <a:pt x="280069" y="362677"/>
                  </a:lnTo>
                  <a:lnTo>
                    <a:pt x="274372" y="361731"/>
                  </a:lnTo>
                  <a:lnTo>
                    <a:pt x="272475" y="357931"/>
                  </a:lnTo>
                  <a:lnTo>
                    <a:pt x="272475" y="356980"/>
                  </a:lnTo>
                  <a:lnTo>
                    <a:pt x="269626" y="356028"/>
                  </a:lnTo>
                  <a:lnTo>
                    <a:pt x="267728" y="354136"/>
                  </a:lnTo>
                  <a:lnTo>
                    <a:pt x="266777" y="353180"/>
                  </a:lnTo>
                  <a:lnTo>
                    <a:pt x="265831" y="351282"/>
                  </a:lnTo>
                  <a:lnTo>
                    <a:pt x="262982" y="343687"/>
                  </a:lnTo>
                  <a:lnTo>
                    <a:pt x="261080" y="343687"/>
                  </a:lnTo>
                  <a:lnTo>
                    <a:pt x="258236" y="342741"/>
                  </a:lnTo>
                  <a:lnTo>
                    <a:pt x="257285" y="342741"/>
                  </a:lnTo>
                  <a:lnTo>
                    <a:pt x="256334" y="343687"/>
                  </a:lnTo>
                  <a:lnTo>
                    <a:pt x="250636" y="347487"/>
                  </a:lnTo>
                  <a:lnTo>
                    <a:pt x="248739" y="346536"/>
                  </a:lnTo>
                  <a:lnTo>
                    <a:pt x="243992" y="349385"/>
                  </a:lnTo>
                  <a:lnTo>
                    <a:pt x="243992" y="351282"/>
                  </a:lnTo>
                  <a:lnTo>
                    <a:pt x="243041" y="351282"/>
                  </a:lnTo>
                  <a:lnTo>
                    <a:pt x="242090" y="351282"/>
                  </a:lnTo>
                  <a:lnTo>
                    <a:pt x="240193" y="351282"/>
                  </a:lnTo>
                  <a:lnTo>
                    <a:pt x="240193" y="350336"/>
                  </a:lnTo>
                  <a:lnTo>
                    <a:pt x="239246" y="348434"/>
                  </a:lnTo>
                  <a:lnTo>
                    <a:pt x="236393" y="348434"/>
                  </a:lnTo>
                  <a:lnTo>
                    <a:pt x="233549" y="345585"/>
                  </a:lnTo>
                  <a:lnTo>
                    <a:pt x="232598" y="344644"/>
                  </a:lnTo>
                  <a:lnTo>
                    <a:pt x="230700" y="343687"/>
                  </a:lnTo>
                  <a:lnTo>
                    <a:pt x="225954" y="340838"/>
                  </a:lnTo>
                  <a:lnTo>
                    <a:pt x="224052" y="339893"/>
                  </a:lnTo>
                  <a:lnTo>
                    <a:pt x="218354" y="339893"/>
                  </a:lnTo>
                  <a:lnTo>
                    <a:pt x="216457" y="339893"/>
                  </a:lnTo>
                  <a:lnTo>
                    <a:pt x="215510" y="339893"/>
                  </a:lnTo>
                  <a:lnTo>
                    <a:pt x="211711" y="342741"/>
                  </a:lnTo>
                  <a:lnTo>
                    <a:pt x="209813" y="344644"/>
                  </a:lnTo>
                  <a:lnTo>
                    <a:pt x="206964" y="345585"/>
                  </a:lnTo>
                  <a:lnTo>
                    <a:pt x="205062" y="346536"/>
                  </a:lnTo>
                  <a:lnTo>
                    <a:pt x="200316" y="349385"/>
                  </a:lnTo>
                  <a:lnTo>
                    <a:pt x="199364" y="351282"/>
                  </a:lnTo>
                  <a:lnTo>
                    <a:pt x="197467" y="351282"/>
                  </a:lnTo>
                  <a:lnTo>
                    <a:pt x="195570" y="349385"/>
                  </a:lnTo>
                  <a:lnTo>
                    <a:pt x="191770" y="351282"/>
                  </a:lnTo>
                  <a:lnTo>
                    <a:pt x="188921" y="353180"/>
                  </a:lnTo>
                  <a:lnTo>
                    <a:pt x="187023" y="354136"/>
                  </a:lnTo>
                  <a:lnTo>
                    <a:pt x="177531" y="348434"/>
                  </a:lnTo>
                  <a:lnTo>
                    <a:pt x="163288" y="346536"/>
                  </a:lnTo>
                  <a:lnTo>
                    <a:pt x="153795" y="348434"/>
                  </a:lnTo>
                  <a:lnTo>
                    <a:pt x="153795" y="348434"/>
                  </a:lnTo>
                  <a:lnTo>
                    <a:pt x="155693" y="347487"/>
                  </a:lnTo>
                  <a:lnTo>
                    <a:pt x="153795" y="346536"/>
                  </a:lnTo>
                  <a:lnTo>
                    <a:pt x="154761" y="343687"/>
                  </a:lnTo>
                  <a:lnTo>
                    <a:pt x="153795" y="342741"/>
                  </a:lnTo>
                  <a:lnTo>
                    <a:pt x="150961" y="341785"/>
                  </a:lnTo>
                  <a:lnTo>
                    <a:pt x="150961" y="341785"/>
                  </a:lnTo>
                  <a:lnTo>
                    <a:pt x="149064" y="341785"/>
                  </a:lnTo>
                  <a:lnTo>
                    <a:pt x="147166" y="342741"/>
                  </a:lnTo>
                  <a:lnTo>
                    <a:pt x="146195" y="343687"/>
                  </a:lnTo>
                  <a:lnTo>
                    <a:pt x="142400" y="343687"/>
                  </a:lnTo>
                  <a:lnTo>
                    <a:pt x="139567" y="345585"/>
                  </a:lnTo>
                  <a:lnTo>
                    <a:pt x="139567" y="345585"/>
                  </a:lnTo>
                  <a:lnTo>
                    <a:pt x="138620" y="346536"/>
                  </a:lnTo>
                  <a:lnTo>
                    <a:pt x="137669" y="349385"/>
                  </a:lnTo>
                  <a:lnTo>
                    <a:pt x="133874" y="350336"/>
                  </a:lnTo>
                  <a:lnTo>
                    <a:pt x="132923" y="353180"/>
                  </a:lnTo>
                  <a:lnTo>
                    <a:pt x="132923" y="354136"/>
                  </a:lnTo>
                  <a:lnTo>
                    <a:pt x="131972" y="356028"/>
                  </a:lnTo>
                  <a:lnTo>
                    <a:pt x="129128" y="355082"/>
                  </a:lnTo>
                  <a:lnTo>
                    <a:pt x="129128" y="355082"/>
                  </a:lnTo>
                  <a:lnTo>
                    <a:pt x="126274" y="356028"/>
                  </a:lnTo>
                  <a:lnTo>
                    <a:pt x="124377" y="358887"/>
                  </a:lnTo>
                  <a:lnTo>
                    <a:pt x="119631" y="371223"/>
                  </a:lnTo>
                  <a:lnTo>
                    <a:pt x="118679" y="372170"/>
                  </a:lnTo>
                  <a:lnTo>
                    <a:pt x="117733" y="375018"/>
                  </a:lnTo>
                  <a:lnTo>
                    <a:pt x="117733" y="375969"/>
                  </a:lnTo>
                  <a:lnTo>
                    <a:pt x="120577" y="385467"/>
                  </a:lnTo>
                  <a:lnTo>
                    <a:pt x="105387" y="385467"/>
                  </a:lnTo>
                  <a:lnTo>
                    <a:pt x="105387" y="385467"/>
                  </a:lnTo>
                  <a:lnTo>
                    <a:pt x="104441" y="384511"/>
                  </a:lnTo>
                  <a:lnTo>
                    <a:pt x="98743" y="390213"/>
                  </a:lnTo>
                  <a:lnTo>
                    <a:pt x="97792" y="390213"/>
                  </a:lnTo>
                  <a:lnTo>
                    <a:pt x="93046" y="388310"/>
                  </a:lnTo>
                  <a:lnTo>
                    <a:pt x="93046" y="388310"/>
                  </a:lnTo>
                  <a:lnTo>
                    <a:pt x="92095" y="387364"/>
                  </a:lnTo>
                  <a:lnTo>
                    <a:pt x="90197" y="386413"/>
                  </a:lnTo>
                  <a:lnTo>
                    <a:pt x="89246" y="381667"/>
                  </a:lnTo>
                  <a:lnTo>
                    <a:pt x="90197" y="373121"/>
                  </a:lnTo>
                  <a:lnTo>
                    <a:pt x="88295" y="374072"/>
                  </a:lnTo>
                  <a:lnTo>
                    <a:pt x="86397" y="373121"/>
                  </a:lnTo>
                  <a:lnTo>
                    <a:pt x="85451" y="375969"/>
                  </a:lnTo>
                  <a:lnTo>
                    <a:pt x="84500" y="374072"/>
                  </a:lnTo>
                  <a:lnTo>
                    <a:pt x="78803" y="370272"/>
                  </a:lnTo>
                  <a:lnTo>
                    <a:pt x="78803" y="367423"/>
                  </a:lnTo>
                  <a:lnTo>
                    <a:pt x="76905" y="365521"/>
                  </a:lnTo>
                  <a:lnTo>
                    <a:pt x="76905" y="364574"/>
                  </a:lnTo>
                  <a:lnTo>
                    <a:pt x="73105" y="361731"/>
                  </a:lnTo>
                  <a:lnTo>
                    <a:pt x="72159" y="359828"/>
                  </a:lnTo>
                  <a:lnTo>
                    <a:pt x="71208" y="359828"/>
                  </a:lnTo>
                  <a:lnTo>
                    <a:pt x="69310" y="356028"/>
                  </a:lnTo>
                  <a:lnTo>
                    <a:pt x="66461" y="351282"/>
                  </a:lnTo>
                  <a:lnTo>
                    <a:pt x="65510" y="349385"/>
                  </a:lnTo>
                  <a:lnTo>
                    <a:pt x="60764" y="346536"/>
                  </a:lnTo>
                  <a:lnTo>
                    <a:pt x="59813" y="344644"/>
                  </a:lnTo>
                  <a:lnTo>
                    <a:pt x="56964" y="341785"/>
                  </a:lnTo>
                  <a:lnTo>
                    <a:pt x="53169" y="339893"/>
                  </a:lnTo>
                  <a:lnTo>
                    <a:pt x="52218" y="338941"/>
                  </a:lnTo>
                  <a:lnTo>
                    <a:pt x="45569" y="339893"/>
                  </a:lnTo>
                  <a:lnTo>
                    <a:pt x="43672" y="337990"/>
                  </a:lnTo>
                  <a:lnTo>
                    <a:pt x="38926" y="336093"/>
                  </a:lnTo>
                  <a:lnTo>
                    <a:pt x="37028" y="335151"/>
                  </a:lnTo>
                  <a:lnTo>
                    <a:pt x="35126" y="334210"/>
                  </a:lnTo>
                  <a:lnTo>
                    <a:pt x="33228" y="332312"/>
                  </a:lnTo>
                  <a:lnTo>
                    <a:pt x="30380" y="330405"/>
                  </a:lnTo>
                  <a:lnTo>
                    <a:pt x="30380" y="329444"/>
                  </a:lnTo>
                  <a:lnTo>
                    <a:pt x="28482" y="328517"/>
                  </a:lnTo>
                  <a:lnTo>
                    <a:pt x="29433" y="326615"/>
                  </a:lnTo>
                  <a:lnTo>
                    <a:pt x="28482" y="326615"/>
                  </a:lnTo>
                  <a:lnTo>
                    <a:pt x="24687" y="324718"/>
                  </a:lnTo>
                  <a:lnTo>
                    <a:pt x="21833" y="322815"/>
                  </a:lnTo>
                  <a:lnTo>
                    <a:pt x="20887" y="321849"/>
                  </a:lnTo>
                  <a:lnTo>
                    <a:pt x="19936" y="320912"/>
                  </a:lnTo>
                  <a:lnTo>
                    <a:pt x="18038" y="318049"/>
                  </a:lnTo>
                  <a:lnTo>
                    <a:pt x="18038" y="317122"/>
                  </a:lnTo>
                  <a:lnTo>
                    <a:pt x="18038" y="316157"/>
                  </a:lnTo>
                  <a:lnTo>
                    <a:pt x="15190" y="311420"/>
                  </a:lnTo>
                  <a:lnTo>
                    <a:pt x="13292" y="310454"/>
                  </a:lnTo>
                  <a:lnTo>
                    <a:pt x="13292" y="308556"/>
                  </a:lnTo>
                  <a:lnTo>
                    <a:pt x="11390" y="307625"/>
                  </a:lnTo>
                  <a:lnTo>
                    <a:pt x="9492" y="306664"/>
                  </a:lnTo>
                  <a:lnTo>
                    <a:pt x="8541" y="303825"/>
                  </a:lnTo>
                  <a:lnTo>
                    <a:pt x="7595" y="296231"/>
                  </a:lnTo>
                  <a:lnTo>
                    <a:pt x="5697" y="295264"/>
                  </a:lnTo>
                  <a:lnTo>
                    <a:pt x="2844" y="294333"/>
                  </a:lnTo>
                  <a:lnTo>
                    <a:pt x="946" y="293367"/>
                  </a:lnTo>
                  <a:lnTo>
                    <a:pt x="0" y="285772"/>
                  </a:lnTo>
                  <a:lnTo>
                    <a:pt x="946" y="282938"/>
                  </a:lnTo>
                  <a:lnTo>
                    <a:pt x="3795" y="280069"/>
                  </a:lnTo>
                  <a:lnTo>
                    <a:pt x="4746" y="279143"/>
                  </a:lnTo>
                  <a:lnTo>
                    <a:pt x="5697" y="279143"/>
                  </a:lnTo>
                  <a:lnTo>
                    <a:pt x="5697" y="276275"/>
                  </a:lnTo>
                  <a:lnTo>
                    <a:pt x="3795" y="275343"/>
                  </a:lnTo>
                  <a:lnTo>
                    <a:pt x="2844" y="271548"/>
                  </a:lnTo>
                  <a:lnTo>
                    <a:pt x="2844" y="270578"/>
                  </a:lnTo>
                  <a:lnTo>
                    <a:pt x="2844" y="268680"/>
                  </a:lnTo>
                  <a:lnTo>
                    <a:pt x="3795" y="266782"/>
                  </a:lnTo>
                  <a:lnTo>
                    <a:pt x="4746" y="266782"/>
                  </a:lnTo>
                  <a:lnTo>
                    <a:pt x="4746" y="262982"/>
                  </a:lnTo>
                  <a:lnTo>
                    <a:pt x="5697" y="262056"/>
                  </a:lnTo>
                  <a:lnTo>
                    <a:pt x="5697" y="254456"/>
                  </a:lnTo>
                  <a:lnTo>
                    <a:pt x="3795" y="254456"/>
                  </a:lnTo>
                  <a:lnTo>
                    <a:pt x="1897" y="252559"/>
                  </a:lnTo>
                  <a:lnTo>
                    <a:pt x="2844" y="244959"/>
                  </a:lnTo>
                  <a:lnTo>
                    <a:pt x="1897" y="243993"/>
                  </a:lnTo>
                  <a:lnTo>
                    <a:pt x="946" y="243066"/>
                  </a:lnTo>
                  <a:lnTo>
                    <a:pt x="1897" y="240193"/>
                  </a:lnTo>
                  <a:lnTo>
                    <a:pt x="946" y="237364"/>
                  </a:lnTo>
                  <a:lnTo>
                    <a:pt x="2844" y="236398"/>
                  </a:lnTo>
                  <a:lnTo>
                    <a:pt x="5697" y="235467"/>
                  </a:lnTo>
                  <a:lnTo>
                    <a:pt x="5697" y="232598"/>
                  </a:lnTo>
                  <a:lnTo>
                    <a:pt x="7595" y="228803"/>
                  </a:lnTo>
                  <a:lnTo>
                    <a:pt x="9492" y="227871"/>
                  </a:lnTo>
                  <a:lnTo>
                    <a:pt x="10444" y="227871"/>
                  </a:lnTo>
                  <a:lnTo>
                    <a:pt x="11390" y="228803"/>
                  </a:lnTo>
                  <a:lnTo>
                    <a:pt x="14239" y="226905"/>
                  </a:lnTo>
                  <a:lnTo>
                    <a:pt x="15190" y="227871"/>
                  </a:lnTo>
                  <a:lnTo>
                    <a:pt x="15190" y="228803"/>
                  </a:lnTo>
                  <a:lnTo>
                    <a:pt x="16136" y="226905"/>
                  </a:lnTo>
                  <a:lnTo>
                    <a:pt x="18038" y="225003"/>
                  </a:lnTo>
                  <a:lnTo>
                    <a:pt x="18038" y="225003"/>
                  </a:lnTo>
                  <a:lnTo>
                    <a:pt x="18038" y="219330"/>
                  </a:lnTo>
                  <a:lnTo>
                    <a:pt x="18038" y="219330"/>
                  </a:lnTo>
                  <a:lnTo>
                    <a:pt x="18038" y="218374"/>
                  </a:lnTo>
                  <a:lnTo>
                    <a:pt x="18990" y="215530"/>
                  </a:lnTo>
                  <a:lnTo>
                    <a:pt x="23736" y="211731"/>
                  </a:lnTo>
                  <a:lnTo>
                    <a:pt x="25633" y="210779"/>
                  </a:lnTo>
                  <a:lnTo>
                    <a:pt x="29433" y="209833"/>
                  </a:lnTo>
                  <a:lnTo>
                    <a:pt x="33228" y="208882"/>
                  </a:lnTo>
                  <a:lnTo>
                    <a:pt x="35126" y="207936"/>
                  </a:lnTo>
                  <a:lnTo>
                    <a:pt x="36077" y="207936"/>
                  </a:lnTo>
                  <a:lnTo>
                    <a:pt x="37974" y="207936"/>
                  </a:lnTo>
                  <a:lnTo>
                    <a:pt x="37974" y="206980"/>
                  </a:lnTo>
                  <a:lnTo>
                    <a:pt x="38926" y="205087"/>
                  </a:lnTo>
                  <a:lnTo>
                    <a:pt x="39872" y="205087"/>
                  </a:lnTo>
                  <a:lnTo>
                    <a:pt x="41774" y="201287"/>
                  </a:lnTo>
                  <a:lnTo>
                    <a:pt x="42726" y="199384"/>
                  </a:lnTo>
                  <a:lnTo>
                    <a:pt x="44623" y="198438"/>
                  </a:lnTo>
                  <a:lnTo>
                    <a:pt x="47472" y="198438"/>
                  </a:lnTo>
                  <a:lnTo>
                    <a:pt x="50320" y="194639"/>
                  </a:lnTo>
                  <a:lnTo>
                    <a:pt x="50320" y="194639"/>
                  </a:lnTo>
                  <a:lnTo>
                    <a:pt x="52218" y="188946"/>
                  </a:lnTo>
                  <a:lnTo>
                    <a:pt x="55067" y="185146"/>
                  </a:lnTo>
                  <a:lnTo>
                    <a:pt x="56964" y="182297"/>
                  </a:lnTo>
                  <a:lnTo>
                    <a:pt x="57915" y="182297"/>
                  </a:lnTo>
                  <a:lnTo>
                    <a:pt x="59813" y="181356"/>
                  </a:lnTo>
                  <a:lnTo>
                    <a:pt x="64559" y="182297"/>
                  </a:lnTo>
                  <a:lnTo>
                    <a:pt x="66461" y="181356"/>
                  </a:lnTo>
                  <a:lnTo>
                    <a:pt x="68359" y="179449"/>
                  </a:lnTo>
                  <a:lnTo>
                    <a:pt x="68359" y="178497"/>
                  </a:lnTo>
                  <a:lnTo>
                    <a:pt x="73105" y="177551"/>
                  </a:lnTo>
                  <a:lnTo>
                    <a:pt x="73105" y="176605"/>
                  </a:lnTo>
                  <a:lnTo>
                    <a:pt x="73105" y="175649"/>
                  </a:lnTo>
                  <a:lnTo>
                    <a:pt x="73105" y="171854"/>
                  </a:lnTo>
                  <a:lnTo>
                    <a:pt x="75008" y="170903"/>
                  </a:lnTo>
                  <a:lnTo>
                    <a:pt x="76905" y="170903"/>
                  </a:lnTo>
                  <a:lnTo>
                    <a:pt x="80705" y="169005"/>
                  </a:lnTo>
                  <a:lnTo>
                    <a:pt x="82597" y="162362"/>
                  </a:lnTo>
                  <a:lnTo>
                    <a:pt x="84500" y="162362"/>
                  </a:lnTo>
                  <a:lnTo>
                    <a:pt x="85451" y="160459"/>
                  </a:lnTo>
                  <a:lnTo>
                    <a:pt x="83549" y="156659"/>
                  </a:lnTo>
                  <a:lnTo>
                    <a:pt x="84500" y="158561"/>
                  </a:lnTo>
                  <a:lnTo>
                    <a:pt x="86397" y="159508"/>
                  </a:lnTo>
                  <a:lnTo>
                    <a:pt x="88295" y="157620"/>
                  </a:lnTo>
                  <a:lnTo>
                    <a:pt x="89246" y="156659"/>
                  </a:lnTo>
                  <a:lnTo>
                    <a:pt x="87349" y="160459"/>
                  </a:lnTo>
                  <a:lnTo>
                    <a:pt x="90197" y="157620"/>
                  </a:lnTo>
                  <a:lnTo>
                    <a:pt x="92095" y="153815"/>
                  </a:lnTo>
                  <a:lnTo>
                    <a:pt x="89246" y="150015"/>
                  </a:lnTo>
                  <a:lnTo>
                    <a:pt x="88295" y="155713"/>
                  </a:lnTo>
                  <a:lnTo>
                    <a:pt x="87349" y="149064"/>
                  </a:lnTo>
                  <a:lnTo>
                    <a:pt x="88295" y="145264"/>
                  </a:lnTo>
                  <a:lnTo>
                    <a:pt x="90197" y="145264"/>
                  </a:lnTo>
                  <a:lnTo>
                    <a:pt x="92095" y="145264"/>
                  </a:lnTo>
                  <a:lnTo>
                    <a:pt x="92095" y="144318"/>
                  </a:lnTo>
                  <a:lnTo>
                    <a:pt x="90197" y="143377"/>
                  </a:lnTo>
                  <a:lnTo>
                    <a:pt x="91149" y="139571"/>
                  </a:lnTo>
                  <a:lnTo>
                    <a:pt x="91149" y="134826"/>
                  </a:lnTo>
                  <a:lnTo>
                    <a:pt x="96841" y="132923"/>
                  </a:lnTo>
                  <a:lnTo>
                    <a:pt x="101587" y="133875"/>
                  </a:lnTo>
                  <a:lnTo>
                    <a:pt x="102538" y="132923"/>
                  </a:lnTo>
                  <a:lnTo>
                    <a:pt x="105387" y="127231"/>
                  </a:lnTo>
                  <a:lnTo>
                    <a:pt x="111084" y="125328"/>
                  </a:lnTo>
                  <a:lnTo>
                    <a:pt x="112982" y="125328"/>
                  </a:lnTo>
                  <a:lnTo>
                    <a:pt x="115831" y="126274"/>
                  </a:lnTo>
                  <a:lnTo>
                    <a:pt x="116782" y="124382"/>
                  </a:lnTo>
                  <a:lnTo>
                    <a:pt x="120577" y="124382"/>
                  </a:lnTo>
                  <a:lnTo>
                    <a:pt x="125328" y="121528"/>
                  </a:lnTo>
                  <a:lnTo>
                    <a:pt x="127225" y="121528"/>
                  </a:lnTo>
                  <a:lnTo>
                    <a:pt x="131025" y="116782"/>
                  </a:lnTo>
                  <a:lnTo>
                    <a:pt x="131972" y="115836"/>
                  </a:lnTo>
                  <a:lnTo>
                    <a:pt x="132923" y="113934"/>
                  </a:lnTo>
                  <a:lnTo>
                    <a:pt x="132923" y="112036"/>
                  </a:lnTo>
                  <a:lnTo>
                    <a:pt x="134820" y="110139"/>
                  </a:lnTo>
                  <a:lnTo>
                    <a:pt x="134820" y="109187"/>
                  </a:lnTo>
                  <a:lnTo>
                    <a:pt x="133874" y="108241"/>
                  </a:lnTo>
                  <a:lnTo>
                    <a:pt x="132923" y="104441"/>
                  </a:lnTo>
                  <a:lnTo>
                    <a:pt x="133874" y="103495"/>
                  </a:lnTo>
                  <a:lnTo>
                    <a:pt x="135772" y="101593"/>
                  </a:lnTo>
                  <a:lnTo>
                    <a:pt x="140518" y="101593"/>
                  </a:lnTo>
                  <a:lnTo>
                    <a:pt x="141469" y="101593"/>
                  </a:lnTo>
                  <a:lnTo>
                    <a:pt x="145264" y="101593"/>
                  </a:lnTo>
                  <a:lnTo>
                    <a:pt x="149995" y="99695"/>
                  </a:lnTo>
                  <a:lnTo>
                    <a:pt x="152864" y="100646"/>
                  </a:lnTo>
                  <a:lnTo>
                    <a:pt x="157590" y="102538"/>
                  </a:lnTo>
                  <a:lnTo>
                    <a:pt x="160459" y="100646"/>
                  </a:lnTo>
                  <a:lnTo>
                    <a:pt x="161390" y="98744"/>
                  </a:lnTo>
                  <a:lnTo>
                    <a:pt x="162356" y="98744"/>
                  </a:lnTo>
                  <a:lnTo>
                    <a:pt x="165185" y="97792"/>
                  </a:lnTo>
                  <a:lnTo>
                    <a:pt x="167083" y="95910"/>
                  </a:lnTo>
                  <a:lnTo>
                    <a:pt x="171834" y="94944"/>
                  </a:lnTo>
                  <a:lnTo>
                    <a:pt x="171834" y="94017"/>
                  </a:lnTo>
                  <a:lnTo>
                    <a:pt x="172780" y="92120"/>
                  </a:lnTo>
                  <a:lnTo>
                    <a:pt x="175629" y="90218"/>
                  </a:lnTo>
                  <a:lnTo>
                    <a:pt x="177531" y="89251"/>
                  </a:lnTo>
                  <a:lnTo>
                    <a:pt x="181326" y="90218"/>
                  </a:lnTo>
                  <a:lnTo>
                    <a:pt x="187023" y="89251"/>
                  </a:lnTo>
                  <a:lnTo>
                    <a:pt x="188921" y="89251"/>
                  </a:lnTo>
                  <a:lnTo>
                    <a:pt x="190823" y="87349"/>
                  </a:lnTo>
                  <a:lnTo>
                    <a:pt x="193667" y="85451"/>
                  </a:lnTo>
                  <a:lnTo>
                    <a:pt x="197467" y="83549"/>
                  </a:lnTo>
                  <a:lnTo>
                    <a:pt x="198418" y="81656"/>
                  </a:lnTo>
                  <a:lnTo>
                    <a:pt x="199364" y="80725"/>
                  </a:lnTo>
                  <a:lnTo>
                    <a:pt x="201267" y="79754"/>
                  </a:lnTo>
                  <a:lnTo>
                    <a:pt x="206964" y="81656"/>
                  </a:lnTo>
                  <a:lnTo>
                    <a:pt x="212657" y="85451"/>
                  </a:lnTo>
                  <a:lnTo>
                    <a:pt x="217403" y="83549"/>
                  </a:lnTo>
                  <a:lnTo>
                    <a:pt x="221203" y="82622"/>
                  </a:lnTo>
                  <a:lnTo>
                    <a:pt x="223100" y="79754"/>
                  </a:lnTo>
                  <a:lnTo>
                    <a:pt x="230700" y="7882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C3FF581-1E75-48B2-BA59-E48E2F3F951E}"/>
                </a:ext>
              </a:extLst>
            </p:cNvPr>
            <p:cNvSpPr/>
            <p:nvPr/>
          </p:nvSpPr>
          <p:spPr>
            <a:xfrm>
              <a:off x="4329295" y="4006190"/>
              <a:ext cx="1335183" cy="1139835"/>
            </a:xfrm>
            <a:custGeom>
              <a:avLst/>
              <a:gdLst>
                <a:gd name="connsiteX0" fmla="*/ 813619 w 1414580"/>
                <a:gd name="connsiteY0" fmla="*/ 237349 h 1207616"/>
                <a:gd name="connsiteX1" fmla="*/ 814560 w 1414580"/>
                <a:gd name="connsiteY1" fmla="*/ 239246 h 1207616"/>
                <a:gd name="connsiteX2" fmla="*/ 815526 w 1414580"/>
                <a:gd name="connsiteY2" fmla="*/ 250636 h 1207616"/>
                <a:gd name="connsiteX3" fmla="*/ 816458 w 1414580"/>
                <a:gd name="connsiteY3" fmla="*/ 252539 h 1207616"/>
                <a:gd name="connsiteX4" fmla="*/ 823121 w 1414580"/>
                <a:gd name="connsiteY4" fmla="*/ 272479 h 1207616"/>
                <a:gd name="connsiteX5" fmla="*/ 823121 w 1414580"/>
                <a:gd name="connsiteY5" fmla="*/ 294318 h 1207616"/>
                <a:gd name="connsiteX6" fmla="*/ 823121 w 1414580"/>
                <a:gd name="connsiteY6" fmla="*/ 297161 h 1207616"/>
                <a:gd name="connsiteX7" fmla="*/ 824053 w 1414580"/>
                <a:gd name="connsiteY7" fmla="*/ 300010 h 1207616"/>
                <a:gd name="connsiteX8" fmla="*/ 830721 w 1414580"/>
                <a:gd name="connsiteY8" fmla="*/ 302859 h 1207616"/>
                <a:gd name="connsiteX9" fmla="*/ 832613 w 1414580"/>
                <a:gd name="connsiteY9" fmla="*/ 303810 h 1207616"/>
                <a:gd name="connsiteX10" fmla="*/ 835447 w 1414580"/>
                <a:gd name="connsiteY10" fmla="*/ 305708 h 1207616"/>
                <a:gd name="connsiteX11" fmla="*/ 836413 w 1414580"/>
                <a:gd name="connsiteY11" fmla="*/ 306659 h 1207616"/>
                <a:gd name="connsiteX12" fmla="*/ 842106 w 1414580"/>
                <a:gd name="connsiteY12" fmla="*/ 311405 h 1207616"/>
                <a:gd name="connsiteX13" fmla="*/ 843042 w 1414580"/>
                <a:gd name="connsiteY13" fmla="*/ 313303 h 1207616"/>
                <a:gd name="connsiteX14" fmla="*/ 843042 w 1414580"/>
                <a:gd name="connsiteY14" fmla="*/ 314254 h 1207616"/>
                <a:gd name="connsiteX15" fmla="*/ 848739 w 1414580"/>
                <a:gd name="connsiteY15" fmla="*/ 321834 h 1207616"/>
                <a:gd name="connsiteX16" fmla="*/ 850637 w 1414580"/>
                <a:gd name="connsiteY16" fmla="*/ 324697 h 1207616"/>
                <a:gd name="connsiteX17" fmla="*/ 858232 w 1414580"/>
                <a:gd name="connsiteY17" fmla="*/ 333224 h 1207616"/>
                <a:gd name="connsiteX18" fmla="*/ 860134 w 1414580"/>
                <a:gd name="connsiteY18" fmla="*/ 334195 h 1207616"/>
                <a:gd name="connsiteX19" fmla="*/ 862032 w 1414580"/>
                <a:gd name="connsiteY19" fmla="*/ 336087 h 1207616"/>
                <a:gd name="connsiteX20" fmla="*/ 867729 w 1414580"/>
                <a:gd name="connsiteY20" fmla="*/ 338921 h 1207616"/>
                <a:gd name="connsiteX21" fmla="*/ 893382 w 1414580"/>
                <a:gd name="connsiteY21" fmla="*/ 339887 h 1207616"/>
                <a:gd name="connsiteX22" fmla="*/ 897182 w 1414580"/>
                <a:gd name="connsiteY22" fmla="*/ 338921 h 1207616"/>
                <a:gd name="connsiteX23" fmla="*/ 901909 w 1414580"/>
                <a:gd name="connsiteY23" fmla="*/ 338921 h 1207616"/>
                <a:gd name="connsiteX24" fmla="*/ 902875 w 1414580"/>
                <a:gd name="connsiteY24" fmla="*/ 337990 h 1207616"/>
                <a:gd name="connsiteX25" fmla="*/ 910470 w 1414580"/>
                <a:gd name="connsiteY25" fmla="*/ 335121 h 1207616"/>
                <a:gd name="connsiteX26" fmla="*/ 915201 w 1414580"/>
                <a:gd name="connsiteY26" fmla="*/ 332292 h 1207616"/>
                <a:gd name="connsiteX27" fmla="*/ 916172 w 1414580"/>
                <a:gd name="connsiteY27" fmla="*/ 330395 h 1207616"/>
                <a:gd name="connsiteX28" fmla="*/ 925664 w 1414580"/>
                <a:gd name="connsiteY28" fmla="*/ 325629 h 1207616"/>
                <a:gd name="connsiteX29" fmla="*/ 931362 w 1414580"/>
                <a:gd name="connsiteY29" fmla="*/ 326595 h 1207616"/>
                <a:gd name="connsiteX30" fmla="*/ 932293 w 1414580"/>
                <a:gd name="connsiteY30" fmla="*/ 327526 h 1207616"/>
                <a:gd name="connsiteX31" fmla="*/ 933259 w 1414580"/>
                <a:gd name="connsiteY31" fmla="*/ 328492 h 1207616"/>
                <a:gd name="connsiteX32" fmla="*/ 940854 w 1414580"/>
                <a:gd name="connsiteY32" fmla="*/ 326595 h 1207616"/>
                <a:gd name="connsiteX33" fmla="*/ 941790 w 1414580"/>
                <a:gd name="connsiteY33" fmla="*/ 326595 h 1207616"/>
                <a:gd name="connsiteX34" fmla="*/ 950351 w 1414580"/>
                <a:gd name="connsiteY34" fmla="*/ 327526 h 1207616"/>
                <a:gd name="connsiteX35" fmla="*/ 953180 w 1414580"/>
                <a:gd name="connsiteY35" fmla="*/ 327526 h 1207616"/>
                <a:gd name="connsiteX36" fmla="*/ 956049 w 1414580"/>
                <a:gd name="connsiteY36" fmla="*/ 327526 h 1207616"/>
                <a:gd name="connsiteX37" fmla="*/ 958878 w 1414580"/>
                <a:gd name="connsiteY37" fmla="*/ 332292 h 1207616"/>
                <a:gd name="connsiteX38" fmla="*/ 960780 w 1414580"/>
                <a:gd name="connsiteY38" fmla="*/ 338921 h 1207616"/>
                <a:gd name="connsiteX39" fmla="*/ 966473 w 1414580"/>
                <a:gd name="connsiteY39" fmla="*/ 343687 h 1207616"/>
                <a:gd name="connsiteX40" fmla="*/ 977867 w 1414580"/>
                <a:gd name="connsiteY40" fmla="*/ 344619 h 1207616"/>
                <a:gd name="connsiteX41" fmla="*/ 978833 w 1414580"/>
                <a:gd name="connsiteY41" fmla="*/ 344619 h 1207616"/>
                <a:gd name="connsiteX42" fmla="*/ 987360 w 1414580"/>
                <a:gd name="connsiteY42" fmla="*/ 343687 h 1207616"/>
                <a:gd name="connsiteX43" fmla="*/ 994028 w 1414580"/>
                <a:gd name="connsiteY43" fmla="*/ 346516 h 1207616"/>
                <a:gd name="connsiteX44" fmla="*/ 998755 w 1414580"/>
                <a:gd name="connsiteY44" fmla="*/ 347482 h 1207616"/>
                <a:gd name="connsiteX45" fmla="*/ 1018710 w 1414580"/>
                <a:gd name="connsiteY45" fmla="*/ 354111 h 1207616"/>
                <a:gd name="connsiteX46" fmla="*/ 1020613 w 1414580"/>
                <a:gd name="connsiteY46" fmla="*/ 353184 h 1207616"/>
                <a:gd name="connsiteX47" fmla="*/ 1026305 w 1414580"/>
                <a:gd name="connsiteY47" fmla="*/ 353184 h 1207616"/>
                <a:gd name="connsiteX48" fmla="*/ 1030105 w 1414580"/>
                <a:gd name="connsiteY48" fmla="*/ 354111 h 1207616"/>
                <a:gd name="connsiteX49" fmla="*/ 1035803 w 1414580"/>
                <a:gd name="connsiteY49" fmla="*/ 356013 h 1207616"/>
                <a:gd name="connsiteX50" fmla="*/ 1036734 w 1414580"/>
                <a:gd name="connsiteY50" fmla="*/ 356013 h 1207616"/>
                <a:gd name="connsiteX51" fmla="*/ 1041500 w 1414580"/>
                <a:gd name="connsiteY51" fmla="*/ 355077 h 1207616"/>
                <a:gd name="connsiteX52" fmla="*/ 1043397 w 1414580"/>
                <a:gd name="connsiteY52" fmla="*/ 352213 h 1207616"/>
                <a:gd name="connsiteX53" fmla="*/ 1044329 w 1414580"/>
                <a:gd name="connsiteY53" fmla="*/ 351282 h 1207616"/>
                <a:gd name="connsiteX54" fmla="*/ 1045295 w 1414580"/>
                <a:gd name="connsiteY54" fmla="*/ 350316 h 1207616"/>
                <a:gd name="connsiteX55" fmla="*/ 1048124 w 1414580"/>
                <a:gd name="connsiteY55" fmla="*/ 348418 h 1207616"/>
                <a:gd name="connsiteX56" fmla="*/ 1048124 w 1414580"/>
                <a:gd name="connsiteY56" fmla="*/ 347482 h 1207616"/>
                <a:gd name="connsiteX57" fmla="*/ 1050026 w 1414580"/>
                <a:gd name="connsiteY57" fmla="*/ 338921 h 1207616"/>
                <a:gd name="connsiteX58" fmla="*/ 1050026 w 1414580"/>
                <a:gd name="connsiteY58" fmla="*/ 335121 h 1207616"/>
                <a:gd name="connsiteX59" fmla="*/ 1057616 w 1414580"/>
                <a:gd name="connsiteY59" fmla="*/ 332292 h 1207616"/>
                <a:gd name="connsiteX60" fmla="*/ 1060450 w 1414580"/>
                <a:gd name="connsiteY60" fmla="*/ 331326 h 1207616"/>
                <a:gd name="connsiteX61" fmla="*/ 1065221 w 1414580"/>
                <a:gd name="connsiteY61" fmla="*/ 328492 h 1207616"/>
                <a:gd name="connsiteX62" fmla="*/ 1067113 w 1414580"/>
                <a:gd name="connsiteY62" fmla="*/ 327526 h 1207616"/>
                <a:gd name="connsiteX63" fmla="*/ 1069016 w 1414580"/>
                <a:gd name="connsiteY63" fmla="*/ 326595 h 1207616"/>
                <a:gd name="connsiteX64" fmla="*/ 1078508 w 1414580"/>
                <a:gd name="connsiteY64" fmla="*/ 322800 h 1207616"/>
                <a:gd name="connsiteX65" fmla="*/ 1085137 w 1414580"/>
                <a:gd name="connsiteY65" fmla="*/ 328492 h 1207616"/>
                <a:gd name="connsiteX66" fmla="*/ 1086103 w 1414580"/>
                <a:gd name="connsiteY66" fmla="*/ 329429 h 1207616"/>
                <a:gd name="connsiteX67" fmla="*/ 1094630 w 1414580"/>
                <a:gd name="connsiteY67" fmla="*/ 325629 h 1207616"/>
                <a:gd name="connsiteX68" fmla="*/ 1099396 w 1414580"/>
                <a:gd name="connsiteY68" fmla="*/ 317098 h 1207616"/>
                <a:gd name="connsiteX69" fmla="*/ 1101298 w 1414580"/>
                <a:gd name="connsiteY69" fmla="*/ 312351 h 1207616"/>
                <a:gd name="connsiteX70" fmla="*/ 1108893 w 1414580"/>
                <a:gd name="connsiteY70" fmla="*/ 301908 h 1207616"/>
                <a:gd name="connsiteX71" fmla="*/ 1111722 w 1414580"/>
                <a:gd name="connsiteY71" fmla="*/ 299064 h 1207616"/>
                <a:gd name="connsiteX72" fmla="*/ 1111722 w 1414580"/>
                <a:gd name="connsiteY72" fmla="*/ 298108 h 1207616"/>
                <a:gd name="connsiteX73" fmla="*/ 1112693 w 1414580"/>
                <a:gd name="connsiteY73" fmla="*/ 291469 h 1207616"/>
                <a:gd name="connsiteX74" fmla="*/ 1113619 w 1414580"/>
                <a:gd name="connsiteY74" fmla="*/ 282923 h 1207616"/>
                <a:gd name="connsiteX75" fmla="*/ 1142106 w 1414580"/>
                <a:gd name="connsiteY75" fmla="*/ 281972 h 1207616"/>
                <a:gd name="connsiteX76" fmla="*/ 1143077 w 1414580"/>
                <a:gd name="connsiteY76" fmla="*/ 281020 h 1207616"/>
                <a:gd name="connsiteX77" fmla="*/ 1145906 w 1414580"/>
                <a:gd name="connsiteY77" fmla="*/ 279123 h 1207616"/>
                <a:gd name="connsiteX78" fmla="*/ 1146872 w 1414580"/>
                <a:gd name="connsiteY78" fmla="*/ 276275 h 1207616"/>
                <a:gd name="connsiteX79" fmla="*/ 1148770 w 1414580"/>
                <a:gd name="connsiteY79" fmla="*/ 270577 h 1207616"/>
                <a:gd name="connsiteX80" fmla="*/ 1150672 w 1414580"/>
                <a:gd name="connsiteY80" fmla="*/ 270577 h 1207616"/>
                <a:gd name="connsiteX81" fmla="*/ 1155398 w 1414580"/>
                <a:gd name="connsiteY81" fmla="*/ 271528 h 1207616"/>
                <a:gd name="connsiteX82" fmla="*/ 1167759 w 1414580"/>
                <a:gd name="connsiteY82" fmla="*/ 281972 h 1207616"/>
                <a:gd name="connsiteX83" fmla="*/ 1173457 w 1414580"/>
                <a:gd name="connsiteY83" fmla="*/ 284821 h 1207616"/>
                <a:gd name="connsiteX84" fmla="*/ 1186749 w 1414580"/>
                <a:gd name="connsiteY84" fmla="*/ 296215 h 1207616"/>
                <a:gd name="connsiteX85" fmla="*/ 1187676 w 1414580"/>
                <a:gd name="connsiteY85" fmla="*/ 297161 h 1207616"/>
                <a:gd name="connsiteX86" fmla="*/ 1187676 w 1414580"/>
                <a:gd name="connsiteY86" fmla="*/ 300961 h 1207616"/>
                <a:gd name="connsiteX87" fmla="*/ 1196242 w 1414580"/>
                <a:gd name="connsiteY87" fmla="*/ 302859 h 1207616"/>
                <a:gd name="connsiteX88" fmla="*/ 1198144 w 1414580"/>
                <a:gd name="connsiteY88" fmla="*/ 302859 h 1207616"/>
                <a:gd name="connsiteX89" fmla="*/ 1199070 w 1414580"/>
                <a:gd name="connsiteY89" fmla="*/ 303810 h 1207616"/>
                <a:gd name="connsiteX90" fmla="*/ 1202870 w 1414580"/>
                <a:gd name="connsiteY90" fmla="*/ 306659 h 1207616"/>
                <a:gd name="connsiteX91" fmla="*/ 1219031 w 1414580"/>
                <a:gd name="connsiteY91" fmla="*/ 301908 h 1207616"/>
                <a:gd name="connsiteX92" fmla="*/ 1220928 w 1414580"/>
                <a:gd name="connsiteY92" fmla="*/ 300010 h 1207616"/>
                <a:gd name="connsiteX93" fmla="*/ 1222826 w 1414580"/>
                <a:gd name="connsiteY93" fmla="*/ 299064 h 1207616"/>
                <a:gd name="connsiteX94" fmla="*/ 1223762 w 1414580"/>
                <a:gd name="connsiteY94" fmla="*/ 297161 h 1207616"/>
                <a:gd name="connsiteX95" fmla="*/ 1228533 w 1414580"/>
                <a:gd name="connsiteY95" fmla="*/ 300010 h 1207616"/>
                <a:gd name="connsiteX96" fmla="*/ 1233255 w 1414580"/>
                <a:gd name="connsiteY96" fmla="*/ 336087 h 1207616"/>
                <a:gd name="connsiteX97" fmla="*/ 1225655 w 1414580"/>
                <a:gd name="connsiteY97" fmla="*/ 343687 h 1207616"/>
                <a:gd name="connsiteX98" fmla="*/ 1215231 w 1414580"/>
                <a:gd name="connsiteY98" fmla="*/ 351282 h 1207616"/>
                <a:gd name="connsiteX99" fmla="*/ 1213334 w 1414580"/>
                <a:gd name="connsiteY99" fmla="*/ 352213 h 1207616"/>
                <a:gd name="connsiteX100" fmla="*/ 1212367 w 1414580"/>
                <a:gd name="connsiteY100" fmla="*/ 353184 h 1207616"/>
                <a:gd name="connsiteX101" fmla="*/ 1207636 w 1414580"/>
                <a:gd name="connsiteY101" fmla="*/ 354111 h 1207616"/>
                <a:gd name="connsiteX102" fmla="*/ 1205739 w 1414580"/>
                <a:gd name="connsiteY102" fmla="*/ 355077 h 1207616"/>
                <a:gd name="connsiteX103" fmla="*/ 1202870 w 1414580"/>
                <a:gd name="connsiteY103" fmla="*/ 356013 h 1207616"/>
                <a:gd name="connsiteX104" fmla="*/ 1201939 w 1414580"/>
                <a:gd name="connsiteY104" fmla="*/ 356979 h 1207616"/>
                <a:gd name="connsiteX105" fmla="*/ 1208568 w 1414580"/>
                <a:gd name="connsiteY105" fmla="*/ 374062 h 1207616"/>
                <a:gd name="connsiteX106" fmla="*/ 1219031 w 1414580"/>
                <a:gd name="connsiteY106" fmla="*/ 374062 h 1207616"/>
                <a:gd name="connsiteX107" fmla="*/ 1221860 w 1414580"/>
                <a:gd name="connsiteY107" fmla="*/ 378798 h 1207616"/>
                <a:gd name="connsiteX108" fmla="*/ 1221860 w 1414580"/>
                <a:gd name="connsiteY108" fmla="*/ 381666 h 1207616"/>
                <a:gd name="connsiteX109" fmla="*/ 1219962 w 1414580"/>
                <a:gd name="connsiteY109" fmla="*/ 384495 h 1207616"/>
                <a:gd name="connsiteX110" fmla="*/ 1219962 w 1414580"/>
                <a:gd name="connsiteY110" fmla="*/ 385462 h 1207616"/>
                <a:gd name="connsiteX111" fmla="*/ 1220928 w 1414580"/>
                <a:gd name="connsiteY111" fmla="*/ 392090 h 1207616"/>
                <a:gd name="connsiteX112" fmla="*/ 1232323 w 1414580"/>
                <a:gd name="connsiteY112" fmla="*/ 393056 h 1207616"/>
                <a:gd name="connsiteX113" fmla="*/ 1237050 w 1414580"/>
                <a:gd name="connsiteY113" fmla="*/ 396856 h 1207616"/>
                <a:gd name="connsiteX114" fmla="*/ 1245616 w 1414580"/>
                <a:gd name="connsiteY114" fmla="*/ 398759 h 1207616"/>
                <a:gd name="connsiteX115" fmla="*/ 1246547 w 1414580"/>
                <a:gd name="connsiteY115" fmla="*/ 399685 h 1207616"/>
                <a:gd name="connsiteX116" fmla="*/ 1247518 w 1414580"/>
                <a:gd name="connsiteY116" fmla="*/ 400656 h 1207616"/>
                <a:gd name="connsiteX117" fmla="*/ 1262708 w 1414580"/>
                <a:gd name="connsiteY117" fmla="*/ 405383 h 1207616"/>
                <a:gd name="connsiteX118" fmla="*/ 1273127 w 1414580"/>
                <a:gd name="connsiteY118" fmla="*/ 404451 h 1207616"/>
                <a:gd name="connsiteX119" fmla="*/ 1281697 w 1414580"/>
                <a:gd name="connsiteY119" fmla="*/ 412046 h 1207616"/>
                <a:gd name="connsiteX120" fmla="*/ 1282624 w 1414580"/>
                <a:gd name="connsiteY120" fmla="*/ 412977 h 1207616"/>
                <a:gd name="connsiteX121" fmla="*/ 1283595 w 1414580"/>
                <a:gd name="connsiteY121" fmla="*/ 413943 h 1207616"/>
                <a:gd name="connsiteX122" fmla="*/ 1285458 w 1414580"/>
                <a:gd name="connsiteY122" fmla="*/ 414880 h 1207616"/>
                <a:gd name="connsiteX123" fmla="*/ 1294950 w 1414580"/>
                <a:gd name="connsiteY123" fmla="*/ 418675 h 1207616"/>
                <a:gd name="connsiteX124" fmla="*/ 1295916 w 1414580"/>
                <a:gd name="connsiteY124" fmla="*/ 419646 h 1207616"/>
                <a:gd name="connsiteX125" fmla="*/ 1301614 w 1414580"/>
                <a:gd name="connsiteY125" fmla="*/ 421543 h 1207616"/>
                <a:gd name="connsiteX126" fmla="*/ 1306345 w 1414580"/>
                <a:gd name="connsiteY126" fmla="*/ 423441 h 1207616"/>
                <a:gd name="connsiteX127" fmla="*/ 1310140 w 1414580"/>
                <a:gd name="connsiteY127" fmla="*/ 424372 h 1207616"/>
                <a:gd name="connsiteX128" fmla="*/ 1323437 w 1414580"/>
                <a:gd name="connsiteY128" fmla="*/ 444308 h 1207616"/>
                <a:gd name="connsiteX129" fmla="*/ 1327232 w 1414580"/>
                <a:gd name="connsiteY129" fmla="*/ 449059 h 1207616"/>
                <a:gd name="connsiteX130" fmla="*/ 1332929 w 1414580"/>
                <a:gd name="connsiteY130" fmla="*/ 458552 h 1207616"/>
                <a:gd name="connsiteX131" fmla="*/ 1336724 w 1414580"/>
                <a:gd name="connsiteY131" fmla="*/ 463298 h 1207616"/>
                <a:gd name="connsiteX132" fmla="*/ 1340524 w 1414580"/>
                <a:gd name="connsiteY132" fmla="*/ 465200 h 1207616"/>
                <a:gd name="connsiteX133" fmla="*/ 1345290 w 1414580"/>
                <a:gd name="connsiteY133" fmla="*/ 472795 h 1207616"/>
                <a:gd name="connsiteX134" fmla="*/ 1348119 w 1414580"/>
                <a:gd name="connsiteY134" fmla="*/ 475644 h 1207616"/>
                <a:gd name="connsiteX135" fmla="*/ 1350988 w 1414580"/>
                <a:gd name="connsiteY135" fmla="*/ 477541 h 1207616"/>
                <a:gd name="connsiteX136" fmla="*/ 1353817 w 1414580"/>
                <a:gd name="connsiteY136" fmla="*/ 479444 h 1207616"/>
                <a:gd name="connsiteX137" fmla="*/ 1355714 w 1414580"/>
                <a:gd name="connsiteY137" fmla="*/ 480390 h 1207616"/>
                <a:gd name="connsiteX138" fmla="*/ 1357612 w 1414580"/>
                <a:gd name="connsiteY138" fmla="*/ 482287 h 1207616"/>
                <a:gd name="connsiteX139" fmla="*/ 1358588 w 1414580"/>
                <a:gd name="connsiteY139" fmla="*/ 483239 h 1207616"/>
                <a:gd name="connsiteX140" fmla="*/ 1361412 w 1414580"/>
                <a:gd name="connsiteY140" fmla="*/ 485136 h 1207616"/>
                <a:gd name="connsiteX141" fmla="*/ 1362383 w 1414580"/>
                <a:gd name="connsiteY141" fmla="*/ 486087 h 1207616"/>
                <a:gd name="connsiteX142" fmla="*/ 1381367 w 1414580"/>
                <a:gd name="connsiteY142" fmla="*/ 489882 h 1207616"/>
                <a:gd name="connsiteX143" fmla="*/ 1391796 w 1414580"/>
                <a:gd name="connsiteY143" fmla="*/ 485136 h 1207616"/>
                <a:gd name="connsiteX144" fmla="*/ 1393694 w 1414580"/>
                <a:gd name="connsiteY144" fmla="*/ 483239 h 1207616"/>
                <a:gd name="connsiteX145" fmla="*/ 1394664 w 1414580"/>
                <a:gd name="connsiteY145" fmla="*/ 483239 h 1207616"/>
                <a:gd name="connsiteX146" fmla="*/ 1400357 w 1414580"/>
                <a:gd name="connsiteY146" fmla="*/ 489882 h 1207616"/>
                <a:gd name="connsiteX147" fmla="*/ 1399391 w 1414580"/>
                <a:gd name="connsiteY147" fmla="*/ 496531 h 1207616"/>
                <a:gd name="connsiteX148" fmla="*/ 1399391 w 1414580"/>
                <a:gd name="connsiteY148" fmla="*/ 499380 h 1207616"/>
                <a:gd name="connsiteX149" fmla="*/ 1403186 w 1414580"/>
                <a:gd name="connsiteY149" fmla="*/ 502228 h 1207616"/>
                <a:gd name="connsiteX150" fmla="*/ 1411752 w 1414580"/>
                <a:gd name="connsiteY150" fmla="*/ 508872 h 1207616"/>
                <a:gd name="connsiteX151" fmla="*/ 1414581 w 1414580"/>
                <a:gd name="connsiteY151" fmla="*/ 510774 h 1207616"/>
                <a:gd name="connsiteX152" fmla="*/ 1413654 w 1414580"/>
                <a:gd name="connsiteY152" fmla="*/ 518369 h 1207616"/>
                <a:gd name="connsiteX153" fmla="*/ 1409854 w 1414580"/>
                <a:gd name="connsiteY153" fmla="*/ 522169 h 1207616"/>
                <a:gd name="connsiteX154" fmla="*/ 1405088 w 1414580"/>
                <a:gd name="connsiteY154" fmla="*/ 530715 h 1207616"/>
                <a:gd name="connsiteX155" fmla="*/ 1394664 w 1414580"/>
                <a:gd name="connsiteY155" fmla="*/ 543057 h 1207616"/>
                <a:gd name="connsiteX156" fmla="*/ 1385167 w 1414580"/>
                <a:gd name="connsiteY156" fmla="*/ 571519 h 1207616"/>
                <a:gd name="connsiteX157" fmla="*/ 1375675 w 1414580"/>
                <a:gd name="connsiteY157" fmla="*/ 574387 h 1207616"/>
                <a:gd name="connsiteX158" fmla="*/ 1355714 w 1414580"/>
                <a:gd name="connsiteY158" fmla="*/ 562993 h 1207616"/>
                <a:gd name="connsiteX159" fmla="*/ 1349090 w 1414580"/>
                <a:gd name="connsiteY159" fmla="*/ 562026 h 1207616"/>
                <a:gd name="connsiteX160" fmla="*/ 1340524 w 1414580"/>
                <a:gd name="connsiteY160" fmla="*/ 569621 h 1207616"/>
                <a:gd name="connsiteX161" fmla="*/ 1341491 w 1414580"/>
                <a:gd name="connsiteY161" fmla="*/ 570587 h 1207616"/>
                <a:gd name="connsiteX162" fmla="*/ 1343393 w 1414580"/>
                <a:gd name="connsiteY162" fmla="*/ 574387 h 1207616"/>
                <a:gd name="connsiteX163" fmla="*/ 1340524 w 1414580"/>
                <a:gd name="connsiteY163" fmla="*/ 579114 h 1207616"/>
                <a:gd name="connsiteX164" fmla="*/ 1338627 w 1414580"/>
                <a:gd name="connsiteY164" fmla="*/ 581982 h 1207616"/>
                <a:gd name="connsiteX165" fmla="*/ 1334832 w 1414580"/>
                <a:gd name="connsiteY165" fmla="*/ 599069 h 1207616"/>
                <a:gd name="connsiteX166" fmla="*/ 1331998 w 1414580"/>
                <a:gd name="connsiteY166" fmla="*/ 602869 h 1207616"/>
                <a:gd name="connsiteX167" fmla="*/ 1331032 w 1414580"/>
                <a:gd name="connsiteY167" fmla="*/ 607601 h 1207616"/>
                <a:gd name="connsiteX168" fmla="*/ 1329130 w 1414580"/>
                <a:gd name="connsiteY168" fmla="*/ 608567 h 1207616"/>
                <a:gd name="connsiteX169" fmla="*/ 1326301 w 1414580"/>
                <a:gd name="connsiteY169" fmla="*/ 611401 h 1207616"/>
                <a:gd name="connsiteX170" fmla="*/ 1325335 w 1414580"/>
                <a:gd name="connsiteY170" fmla="*/ 615196 h 1207616"/>
                <a:gd name="connsiteX171" fmla="*/ 1325335 w 1414580"/>
                <a:gd name="connsiteY171" fmla="*/ 620893 h 1207616"/>
                <a:gd name="connsiteX172" fmla="*/ 1324403 w 1414580"/>
                <a:gd name="connsiteY172" fmla="*/ 624688 h 1207616"/>
                <a:gd name="connsiteX173" fmla="*/ 1322501 w 1414580"/>
                <a:gd name="connsiteY173" fmla="*/ 625659 h 1207616"/>
                <a:gd name="connsiteX174" fmla="*/ 1316808 w 1414580"/>
                <a:gd name="connsiteY174" fmla="*/ 625659 h 1207616"/>
                <a:gd name="connsiteX175" fmla="*/ 1313008 w 1414580"/>
                <a:gd name="connsiteY175" fmla="*/ 627556 h 1207616"/>
                <a:gd name="connsiteX176" fmla="*/ 1304448 w 1414580"/>
                <a:gd name="connsiteY176" fmla="*/ 629454 h 1207616"/>
                <a:gd name="connsiteX177" fmla="*/ 1303511 w 1414580"/>
                <a:gd name="connsiteY177" fmla="*/ 630390 h 1207616"/>
                <a:gd name="connsiteX178" fmla="*/ 1298745 w 1414580"/>
                <a:gd name="connsiteY178" fmla="*/ 635156 h 1207616"/>
                <a:gd name="connsiteX179" fmla="*/ 1296853 w 1414580"/>
                <a:gd name="connsiteY179" fmla="*/ 637985 h 1207616"/>
                <a:gd name="connsiteX180" fmla="*/ 1295916 w 1414580"/>
                <a:gd name="connsiteY180" fmla="*/ 638951 h 1207616"/>
                <a:gd name="connsiteX181" fmla="*/ 1293053 w 1414580"/>
                <a:gd name="connsiteY181" fmla="*/ 641785 h 1207616"/>
                <a:gd name="connsiteX182" fmla="*/ 1283595 w 1414580"/>
                <a:gd name="connsiteY182" fmla="*/ 639882 h 1207616"/>
                <a:gd name="connsiteX183" fmla="*/ 1280726 w 1414580"/>
                <a:gd name="connsiteY183" fmla="*/ 637054 h 1207616"/>
                <a:gd name="connsiteX184" fmla="*/ 1267434 w 1414580"/>
                <a:gd name="connsiteY184" fmla="*/ 653175 h 1207616"/>
                <a:gd name="connsiteX185" fmla="*/ 1265537 w 1414580"/>
                <a:gd name="connsiteY185" fmla="*/ 655072 h 1207616"/>
                <a:gd name="connsiteX186" fmla="*/ 1263634 w 1414580"/>
                <a:gd name="connsiteY186" fmla="*/ 657941 h 1207616"/>
                <a:gd name="connsiteX187" fmla="*/ 1258908 w 1414580"/>
                <a:gd name="connsiteY187" fmla="*/ 656975 h 1207616"/>
                <a:gd name="connsiteX188" fmla="*/ 1257010 w 1414580"/>
                <a:gd name="connsiteY188" fmla="*/ 656043 h 1207616"/>
                <a:gd name="connsiteX189" fmla="*/ 1251313 w 1414580"/>
                <a:gd name="connsiteY189" fmla="*/ 656043 h 1207616"/>
                <a:gd name="connsiteX190" fmla="*/ 1249411 w 1414580"/>
                <a:gd name="connsiteY190" fmla="*/ 656975 h 1207616"/>
                <a:gd name="connsiteX191" fmla="*/ 1240850 w 1414580"/>
                <a:gd name="connsiteY191" fmla="*/ 660775 h 1207616"/>
                <a:gd name="connsiteX192" fmla="*/ 1239918 w 1414580"/>
                <a:gd name="connsiteY192" fmla="*/ 670267 h 1207616"/>
                <a:gd name="connsiteX193" fmla="*/ 1234221 w 1414580"/>
                <a:gd name="connsiteY193" fmla="*/ 687354 h 1207616"/>
                <a:gd name="connsiteX194" fmla="*/ 1233255 w 1414580"/>
                <a:gd name="connsiteY194" fmla="*/ 690203 h 1207616"/>
                <a:gd name="connsiteX195" fmla="*/ 1232323 w 1414580"/>
                <a:gd name="connsiteY195" fmla="*/ 693052 h 1207616"/>
                <a:gd name="connsiteX196" fmla="*/ 1231357 w 1414580"/>
                <a:gd name="connsiteY196" fmla="*/ 694949 h 1207616"/>
                <a:gd name="connsiteX197" fmla="*/ 1230421 w 1414580"/>
                <a:gd name="connsiteY197" fmla="*/ 696852 h 1207616"/>
                <a:gd name="connsiteX198" fmla="*/ 1229455 w 1414580"/>
                <a:gd name="connsiteY198" fmla="*/ 698749 h 1207616"/>
                <a:gd name="connsiteX199" fmla="*/ 1226626 w 1414580"/>
                <a:gd name="connsiteY199" fmla="*/ 703500 h 1207616"/>
                <a:gd name="connsiteX200" fmla="*/ 1223762 w 1414580"/>
                <a:gd name="connsiteY200" fmla="*/ 704447 h 1207616"/>
                <a:gd name="connsiteX201" fmla="*/ 1220928 w 1414580"/>
                <a:gd name="connsiteY201" fmla="*/ 706344 h 1207616"/>
                <a:gd name="connsiteX202" fmla="*/ 1218060 w 1414580"/>
                <a:gd name="connsiteY202" fmla="*/ 707295 h 1207616"/>
                <a:gd name="connsiteX203" fmla="*/ 1215231 w 1414580"/>
                <a:gd name="connsiteY203" fmla="*/ 708246 h 1207616"/>
                <a:gd name="connsiteX204" fmla="*/ 1211431 w 1414580"/>
                <a:gd name="connsiteY204" fmla="*/ 709193 h 1207616"/>
                <a:gd name="connsiteX205" fmla="*/ 1205739 w 1414580"/>
                <a:gd name="connsiteY205" fmla="*/ 710139 h 1207616"/>
                <a:gd name="connsiteX206" fmla="*/ 1201939 w 1414580"/>
                <a:gd name="connsiteY206" fmla="*/ 711095 h 1207616"/>
                <a:gd name="connsiteX207" fmla="*/ 1196242 w 1414580"/>
                <a:gd name="connsiteY207" fmla="*/ 712993 h 1207616"/>
                <a:gd name="connsiteX208" fmla="*/ 1189578 w 1414580"/>
                <a:gd name="connsiteY208" fmla="*/ 713939 h 1207616"/>
                <a:gd name="connsiteX209" fmla="*/ 1185783 w 1414580"/>
                <a:gd name="connsiteY209" fmla="*/ 712041 h 1207616"/>
                <a:gd name="connsiteX210" fmla="*/ 1184847 w 1414580"/>
                <a:gd name="connsiteY210" fmla="*/ 711095 h 1207616"/>
                <a:gd name="connsiteX211" fmla="*/ 1183880 w 1414580"/>
                <a:gd name="connsiteY211" fmla="*/ 711095 h 1207616"/>
                <a:gd name="connsiteX212" fmla="*/ 1182949 w 1414580"/>
                <a:gd name="connsiteY212" fmla="*/ 710139 h 1207616"/>
                <a:gd name="connsiteX213" fmla="*/ 1179154 w 1414580"/>
                <a:gd name="connsiteY213" fmla="*/ 711095 h 1207616"/>
                <a:gd name="connsiteX214" fmla="*/ 1176286 w 1414580"/>
                <a:gd name="connsiteY214" fmla="*/ 712993 h 1207616"/>
                <a:gd name="connsiteX215" fmla="*/ 1172486 w 1414580"/>
                <a:gd name="connsiteY215" fmla="*/ 716788 h 1207616"/>
                <a:gd name="connsiteX216" fmla="*/ 1170588 w 1414580"/>
                <a:gd name="connsiteY216" fmla="*/ 717739 h 1207616"/>
                <a:gd name="connsiteX217" fmla="*/ 1168686 w 1414580"/>
                <a:gd name="connsiteY217" fmla="*/ 718685 h 1207616"/>
                <a:gd name="connsiteX218" fmla="*/ 1167759 w 1414580"/>
                <a:gd name="connsiteY218" fmla="*/ 719636 h 1207616"/>
                <a:gd name="connsiteX219" fmla="*/ 1166793 w 1414580"/>
                <a:gd name="connsiteY219" fmla="*/ 720588 h 1207616"/>
                <a:gd name="connsiteX220" fmla="*/ 1165862 w 1414580"/>
                <a:gd name="connsiteY220" fmla="*/ 722485 h 1207616"/>
                <a:gd name="connsiteX221" fmla="*/ 1164896 w 1414580"/>
                <a:gd name="connsiteY221" fmla="*/ 722485 h 1207616"/>
                <a:gd name="connsiteX222" fmla="*/ 1162993 w 1414580"/>
                <a:gd name="connsiteY222" fmla="*/ 725334 h 1207616"/>
                <a:gd name="connsiteX223" fmla="*/ 1161096 w 1414580"/>
                <a:gd name="connsiteY223" fmla="*/ 724383 h 1207616"/>
                <a:gd name="connsiteX224" fmla="*/ 1160164 w 1414580"/>
                <a:gd name="connsiteY224" fmla="*/ 723436 h 1207616"/>
                <a:gd name="connsiteX225" fmla="*/ 1159193 w 1414580"/>
                <a:gd name="connsiteY225" fmla="*/ 722485 h 1207616"/>
                <a:gd name="connsiteX226" fmla="*/ 1158267 w 1414580"/>
                <a:gd name="connsiteY226" fmla="*/ 721534 h 1207616"/>
                <a:gd name="connsiteX227" fmla="*/ 1155398 w 1414580"/>
                <a:gd name="connsiteY227" fmla="*/ 716788 h 1207616"/>
                <a:gd name="connsiteX228" fmla="*/ 1148770 w 1414580"/>
                <a:gd name="connsiteY228" fmla="*/ 718685 h 1207616"/>
                <a:gd name="connsiteX229" fmla="*/ 1153501 w 1414580"/>
                <a:gd name="connsiteY229" fmla="*/ 724383 h 1207616"/>
                <a:gd name="connsiteX230" fmla="*/ 1151599 w 1414580"/>
                <a:gd name="connsiteY230" fmla="*/ 724383 h 1207616"/>
                <a:gd name="connsiteX231" fmla="*/ 1148770 w 1414580"/>
                <a:gd name="connsiteY231" fmla="*/ 724383 h 1207616"/>
                <a:gd name="connsiteX232" fmla="*/ 1142106 w 1414580"/>
                <a:gd name="connsiteY232" fmla="*/ 726280 h 1207616"/>
                <a:gd name="connsiteX233" fmla="*/ 1139277 w 1414580"/>
                <a:gd name="connsiteY233" fmla="*/ 726280 h 1207616"/>
                <a:gd name="connsiteX234" fmla="*/ 1134511 w 1414580"/>
                <a:gd name="connsiteY234" fmla="*/ 725334 h 1207616"/>
                <a:gd name="connsiteX235" fmla="*/ 1130711 w 1414580"/>
                <a:gd name="connsiteY235" fmla="*/ 726280 h 1207616"/>
                <a:gd name="connsiteX236" fmla="*/ 1128814 w 1414580"/>
                <a:gd name="connsiteY236" fmla="*/ 728182 h 1207616"/>
                <a:gd name="connsiteX237" fmla="*/ 1128814 w 1414580"/>
                <a:gd name="connsiteY237" fmla="*/ 729129 h 1207616"/>
                <a:gd name="connsiteX238" fmla="*/ 1125014 w 1414580"/>
                <a:gd name="connsiteY238" fmla="*/ 731982 h 1207616"/>
                <a:gd name="connsiteX239" fmla="*/ 1125014 w 1414580"/>
                <a:gd name="connsiteY239" fmla="*/ 731982 h 1207616"/>
                <a:gd name="connsiteX240" fmla="*/ 1123117 w 1414580"/>
                <a:gd name="connsiteY240" fmla="*/ 734831 h 1207616"/>
                <a:gd name="connsiteX241" fmla="*/ 1121214 w 1414580"/>
                <a:gd name="connsiteY241" fmla="*/ 736729 h 1207616"/>
                <a:gd name="connsiteX242" fmla="*/ 1119322 w 1414580"/>
                <a:gd name="connsiteY242" fmla="*/ 738626 h 1207616"/>
                <a:gd name="connsiteX243" fmla="*/ 1119322 w 1414580"/>
                <a:gd name="connsiteY243" fmla="*/ 738626 h 1207616"/>
                <a:gd name="connsiteX244" fmla="*/ 1120288 w 1414580"/>
                <a:gd name="connsiteY244" fmla="*/ 741475 h 1207616"/>
                <a:gd name="connsiteX245" fmla="*/ 1123117 w 1414580"/>
                <a:gd name="connsiteY245" fmla="*/ 746226 h 1207616"/>
                <a:gd name="connsiteX246" fmla="*/ 1123117 w 1414580"/>
                <a:gd name="connsiteY246" fmla="*/ 747172 h 1207616"/>
                <a:gd name="connsiteX247" fmla="*/ 1124087 w 1414580"/>
                <a:gd name="connsiteY247" fmla="*/ 748118 h 1207616"/>
                <a:gd name="connsiteX248" fmla="*/ 1124087 w 1414580"/>
                <a:gd name="connsiteY248" fmla="*/ 750021 h 1207616"/>
                <a:gd name="connsiteX249" fmla="*/ 1124087 w 1414580"/>
                <a:gd name="connsiteY249" fmla="*/ 752865 h 1207616"/>
                <a:gd name="connsiteX250" fmla="*/ 1125980 w 1414580"/>
                <a:gd name="connsiteY250" fmla="*/ 754767 h 1207616"/>
                <a:gd name="connsiteX251" fmla="*/ 1126916 w 1414580"/>
                <a:gd name="connsiteY251" fmla="*/ 755718 h 1207616"/>
                <a:gd name="connsiteX252" fmla="*/ 1127883 w 1414580"/>
                <a:gd name="connsiteY252" fmla="*/ 757616 h 1207616"/>
                <a:gd name="connsiteX253" fmla="*/ 1127883 w 1414580"/>
                <a:gd name="connsiteY253" fmla="*/ 762362 h 1207616"/>
                <a:gd name="connsiteX254" fmla="*/ 1127883 w 1414580"/>
                <a:gd name="connsiteY254" fmla="*/ 766162 h 1207616"/>
                <a:gd name="connsiteX255" fmla="*/ 1125014 w 1414580"/>
                <a:gd name="connsiteY255" fmla="*/ 769006 h 1207616"/>
                <a:gd name="connsiteX256" fmla="*/ 1121214 w 1414580"/>
                <a:gd name="connsiteY256" fmla="*/ 767108 h 1207616"/>
                <a:gd name="connsiteX257" fmla="*/ 1120288 w 1414580"/>
                <a:gd name="connsiteY257" fmla="*/ 769962 h 1207616"/>
                <a:gd name="connsiteX258" fmla="*/ 1122185 w 1414580"/>
                <a:gd name="connsiteY258" fmla="*/ 772805 h 1207616"/>
                <a:gd name="connsiteX259" fmla="*/ 1123117 w 1414580"/>
                <a:gd name="connsiteY259" fmla="*/ 774708 h 1207616"/>
                <a:gd name="connsiteX260" fmla="*/ 1126916 w 1414580"/>
                <a:gd name="connsiteY260" fmla="*/ 779454 h 1207616"/>
                <a:gd name="connsiteX261" fmla="*/ 1123117 w 1414580"/>
                <a:gd name="connsiteY261" fmla="*/ 785151 h 1207616"/>
                <a:gd name="connsiteX262" fmla="*/ 1115522 w 1414580"/>
                <a:gd name="connsiteY262" fmla="*/ 783249 h 1207616"/>
                <a:gd name="connsiteX263" fmla="*/ 1115522 w 1414580"/>
                <a:gd name="connsiteY263" fmla="*/ 781352 h 1207616"/>
                <a:gd name="connsiteX264" fmla="*/ 1109824 w 1414580"/>
                <a:gd name="connsiteY264" fmla="*/ 774708 h 1207616"/>
                <a:gd name="connsiteX265" fmla="*/ 1108893 w 1414580"/>
                <a:gd name="connsiteY265" fmla="*/ 775654 h 1207616"/>
                <a:gd name="connsiteX266" fmla="*/ 1105093 w 1414580"/>
                <a:gd name="connsiteY266" fmla="*/ 776595 h 1207616"/>
                <a:gd name="connsiteX267" fmla="*/ 1105093 w 1414580"/>
                <a:gd name="connsiteY267" fmla="*/ 776595 h 1207616"/>
                <a:gd name="connsiteX268" fmla="*/ 1102224 w 1414580"/>
                <a:gd name="connsiteY268" fmla="*/ 777556 h 1207616"/>
                <a:gd name="connsiteX269" fmla="*/ 1101298 w 1414580"/>
                <a:gd name="connsiteY269" fmla="*/ 777556 h 1207616"/>
                <a:gd name="connsiteX270" fmla="*/ 1099396 w 1414580"/>
                <a:gd name="connsiteY270" fmla="*/ 777556 h 1207616"/>
                <a:gd name="connsiteX271" fmla="*/ 1098429 w 1414580"/>
                <a:gd name="connsiteY271" fmla="*/ 778503 h 1207616"/>
                <a:gd name="connsiteX272" fmla="*/ 1096532 w 1414580"/>
                <a:gd name="connsiteY272" fmla="*/ 785151 h 1207616"/>
                <a:gd name="connsiteX273" fmla="*/ 1094630 w 1414580"/>
                <a:gd name="connsiteY273" fmla="*/ 785151 h 1207616"/>
                <a:gd name="connsiteX274" fmla="*/ 1083235 w 1414580"/>
                <a:gd name="connsiteY274" fmla="*/ 787049 h 1207616"/>
                <a:gd name="connsiteX275" fmla="*/ 1083235 w 1414580"/>
                <a:gd name="connsiteY275" fmla="*/ 787995 h 1207616"/>
                <a:gd name="connsiteX276" fmla="*/ 1080411 w 1414580"/>
                <a:gd name="connsiteY276" fmla="*/ 787049 h 1207616"/>
                <a:gd name="connsiteX277" fmla="*/ 1078508 w 1414580"/>
                <a:gd name="connsiteY277" fmla="*/ 786098 h 1207616"/>
                <a:gd name="connsiteX278" fmla="*/ 1077542 w 1414580"/>
                <a:gd name="connsiteY278" fmla="*/ 786098 h 1207616"/>
                <a:gd name="connsiteX279" fmla="*/ 1075640 w 1414580"/>
                <a:gd name="connsiteY279" fmla="*/ 785151 h 1207616"/>
                <a:gd name="connsiteX280" fmla="*/ 1073742 w 1414580"/>
                <a:gd name="connsiteY280" fmla="*/ 784200 h 1207616"/>
                <a:gd name="connsiteX281" fmla="*/ 1072816 w 1414580"/>
                <a:gd name="connsiteY281" fmla="*/ 783249 h 1207616"/>
                <a:gd name="connsiteX282" fmla="*/ 1069947 w 1414580"/>
                <a:gd name="connsiteY282" fmla="*/ 784200 h 1207616"/>
                <a:gd name="connsiteX283" fmla="*/ 1069016 w 1414580"/>
                <a:gd name="connsiteY283" fmla="*/ 784200 h 1207616"/>
                <a:gd name="connsiteX284" fmla="*/ 1064250 w 1414580"/>
                <a:gd name="connsiteY284" fmla="*/ 784200 h 1207616"/>
                <a:gd name="connsiteX285" fmla="*/ 1059519 w 1414580"/>
                <a:gd name="connsiteY285" fmla="*/ 786098 h 1207616"/>
                <a:gd name="connsiteX286" fmla="*/ 1058553 w 1414580"/>
                <a:gd name="connsiteY286" fmla="*/ 786098 h 1207616"/>
                <a:gd name="connsiteX287" fmla="*/ 1056655 w 1414580"/>
                <a:gd name="connsiteY287" fmla="*/ 785151 h 1207616"/>
                <a:gd name="connsiteX288" fmla="*/ 1053826 w 1414580"/>
                <a:gd name="connsiteY288" fmla="*/ 786098 h 1207616"/>
                <a:gd name="connsiteX289" fmla="*/ 1055724 w 1414580"/>
                <a:gd name="connsiteY289" fmla="*/ 791795 h 1207616"/>
                <a:gd name="connsiteX290" fmla="*/ 1069947 w 1414580"/>
                <a:gd name="connsiteY290" fmla="*/ 809819 h 1207616"/>
                <a:gd name="connsiteX291" fmla="*/ 1070913 w 1414580"/>
                <a:gd name="connsiteY291" fmla="*/ 810785 h 1207616"/>
                <a:gd name="connsiteX292" fmla="*/ 1071845 w 1414580"/>
                <a:gd name="connsiteY292" fmla="*/ 811716 h 1207616"/>
                <a:gd name="connsiteX293" fmla="*/ 1072816 w 1414580"/>
                <a:gd name="connsiteY293" fmla="*/ 812687 h 1207616"/>
                <a:gd name="connsiteX294" fmla="*/ 1086103 w 1414580"/>
                <a:gd name="connsiteY294" fmla="*/ 816482 h 1207616"/>
                <a:gd name="connsiteX295" fmla="*/ 1088937 w 1414580"/>
                <a:gd name="connsiteY295" fmla="*/ 816482 h 1207616"/>
                <a:gd name="connsiteX296" fmla="*/ 1089903 w 1414580"/>
                <a:gd name="connsiteY296" fmla="*/ 821209 h 1207616"/>
                <a:gd name="connsiteX297" fmla="*/ 1094630 w 1414580"/>
                <a:gd name="connsiteY297" fmla="*/ 841169 h 1207616"/>
                <a:gd name="connsiteX298" fmla="*/ 1093703 w 1414580"/>
                <a:gd name="connsiteY298" fmla="*/ 843067 h 1207616"/>
                <a:gd name="connsiteX299" fmla="*/ 1091801 w 1414580"/>
                <a:gd name="connsiteY299" fmla="*/ 844964 h 1207616"/>
                <a:gd name="connsiteX300" fmla="*/ 1090835 w 1414580"/>
                <a:gd name="connsiteY300" fmla="*/ 844964 h 1207616"/>
                <a:gd name="connsiteX301" fmla="*/ 1088937 w 1414580"/>
                <a:gd name="connsiteY301" fmla="*/ 844964 h 1207616"/>
                <a:gd name="connsiteX302" fmla="*/ 1080411 w 1414580"/>
                <a:gd name="connsiteY302" fmla="*/ 845901 h 1207616"/>
                <a:gd name="connsiteX303" fmla="*/ 1079440 w 1414580"/>
                <a:gd name="connsiteY303" fmla="*/ 848764 h 1207616"/>
                <a:gd name="connsiteX304" fmla="*/ 1078508 w 1414580"/>
                <a:gd name="connsiteY304" fmla="*/ 850667 h 1207616"/>
                <a:gd name="connsiteX305" fmla="*/ 1079440 w 1414580"/>
                <a:gd name="connsiteY305" fmla="*/ 851593 h 1207616"/>
                <a:gd name="connsiteX306" fmla="*/ 1077542 w 1414580"/>
                <a:gd name="connsiteY306" fmla="*/ 854462 h 1207616"/>
                <a:gd name="connsiteX307" fmla="*/ 1077542 w 1414580"/>
                <a:gd name="connsiteY307" fmla="*/ 854462 h 1207616"/>
                <a:gd name="connsiteX308" fmla="*/ 1075640 w 1414580"/>
                <a:gd name="connsiteY308" fmla="*/ 855393 h 1207616"/>
                <a:gd name="connsiteX309" fmla="*/ 1072816 w 1414580"/>
                <a:gd name="connsiteY309" fmla="*/ 856359 h 1207616"/>
                <a:gd name="connsiteX310" fmla="*/ 1069016 w 1414580"/>
                <a:gd name="connsiteY310" fmla="*/ 857291 h 1207616"/>
                <a:gd name="connsiteX311" fmla="*/ 1059519 w 1414580"/>
                <a:gd name="connsiteY311" fmla="*/ 858262 h 1207616"/>
                <a:gd name="connsiteX312" fmla="*/ 1058553 w 1414580"/>
                <a:gd name="connsiteY312" fmla="*/ 862057 h 1207616"/>
                <a:gd name="connsiteX313" fmla="*/ 1057616 w 1414580"/>
                <a:gd name="connsiteY313" fmla="*/ 863954 h 1207616"/>
                <a:gd name="connsiteX314" fmla="*/ 1055724 w 1414580"/>
                <a:gd name="connsiteY314" fmla="*/ 868680 h 1207616"/>
                <a:gd name="connsiteX315" fmla="*/ 1054753 w 1414580"/>
                <a:gd name="connsiteY315" fmla="*/ 869656 h 1207616"/>
                <a:gd name="connsiteX316" fmla="*/ 1050026 w 1414580"/>
                <a:gd name="connsiteY316" fmla="*/ 868680 h 1207616"/>
                <a:gd name="connsiteX317" fmla="*/ 1049060 w 1414580"/>
                <a:gd name="connsiteY317" fmla="*/ 868680 h 1207616"/>
                <a:gd name="connsiteX318" fmla="*/ 1046231 w 1414580"/>
                <a:gd name="connsiteY318" fmla="*/ 866788 h 1207616"/>
                <a:gd name="connsiteX319" fmla="*/ 1045295 w 1414580"/>
                <a:gd name="connsiteY319" fmla="*/ 864885 h 1207616"/>
                <a:gd name="connsiteX320" fmla="*/ 1044329 w 1414580"/>
                <a:gd name="connsiteY320" fmla="*/ 862057 h 1207616"/>
                <a:gd name="connsiteX321" fmla="*/ 1050958 w 1414580"/>
                <a:gd name="connsiteY321" fmla="*/ 853491 h 1207616"/>
                <a:gd name="connsiteX322" fmla="*/ 1052860 w 1414580"/>
                <a:gd name="connsiteY322" fmla="*/ 852564 h 1207616"/>
                <a:gd name="connsiteX323" fmla="*/ 1053826 w 1414580"/>
                <a:gd name="connsiteY323" fmla="*/ 852564 h 1207616"/>
                <a:gd name="connsiteX324" fmla="*/ 1054753 w 1414580"/>
                <a:gd name="connsiteY324" fmla="*/ 853491 h 1207616"/>
                <a:gd name="connsiteX325" fmla="*/ 1060450 w 1414580"/>
                <a:gd name="connsiteY325" fmla="*/ 852564 h 1207616"/>
                <a:gd name="connsiteX326" fmla="*/ 1061421 w 1414580"/>
                <a:gd name="connsiteY326" fmla="*/ 851593 h 1207616"/>
                <a:gd name="connsiteX327" fmla="*/ 1055724 w 1414580"/>
                <a:gd name="connsiteY327" fmla="*/ 848764 h 1207616"/>
                <a:gd name="connsiteX328" fmla="*/ 1053826 w 1414580"/>
                <a:gd name="connsiteY328" fmla="*/ 849696 h 1207616"/>
                <a:gd name="connsiteX329" fmla="*/ 1050958 w 1414580"/>
                <a:gd name="connsiteY329" fmla="*/ 847798 h 1207616"/>
                <a:gd name="connsiteX330" fmla="*/ 1051924 w 1414580"/>
                <a:gd name="connsiteY330" fmla="*/ 846867 h 1207616"/>
                <a:gd name="connsiteX331" fmla="*/ 1052860 w 1414580"/>
                <a:gd name="connsiteY331" fmla="*/ 845901 h 1207616"/>
                <a:gd name="connsiteX332" fmla="*/ 1050958 w 1414580"/>
                <a:gd name="connsiteY332" fmla="*/ 843067 h 1207616"/>
                <a:gd name="connsiteX333" fmla="*/ 1050026 w 1414580"/>
                <a:gd name="connsiteY333" fmla="*/ 840198 h 1207616"/>
                <a:gd name="connsiteX334" fmla="*/ 1050026 w 1414580"/>
                <a:gd name="connsiteY334" fmla="*/ 836403 h 1207616"/>
                <a:gd name="connsiteX335" fmla="*/ 1045295 w 1414580"/>
                <a:gd name="connsiteY335" fmla="*/ 835472 h 1207616"/>
                <a:gd name="connsiteX336" fmla="*/ 1045295 w 1414580"/>
                <a:gd name="connsiteY336" fmla="*/ 835472 h 1207616"/>
                <a:gd name="connsiteX337" fmla="*/ 1035803 w 1414580"/>
                <a:gd name="connsiteY337" fmla="*/ 848764 h 1207616"/>
                <a:gd name="connsiteX338" fmla="*/ 1033900 w 1414580"/>
                <a:gd name="connsiteY338" fmla="*/ 843998 h 1207616"/>
                <a:gd name="connsiteX339" fmla="*/ 1032934 w 1414580"/>
                <a:gd name="connsiteY339" fmla="*/ 843998 h 1207616"/>
                <a:gd name="connsiteX340" fmla="*/ 1032008 w 1414580"/>
                <a:gd name="connsiteY340" fmla="*/ 843998 h 1207616"/>
                <a:gd name="connsiteX341" fmla="*/ 1031037 w 1414580"/>
                <a:gd name="connsiteY341" fmla="*/ 843998 h 1207616"/>
                <a:gd name="connsiteX342" fmla="*/ 1029129 w 1414580"/>
                <a:gd name="connsiteY342" fmla="*/ 843067 h 1207616"/>
                <a:gd name="connsiteX343" fmla="*/ 1028208 w 1414580"/>
                <a:gd name="connsiteY343" fmla="*/ 842101 h 1207616"/>
                <a:gd name="connsiteX344" fmla="*/ 1030105 w 1414580"/>
                <a:gd name="connsiteY344" fmla="*/ 848764 h 1207616"/>
                <a:gd name="connsiteX345" fmla="*/ 1030105 w 1414580"/>
                <a:gd name="connsiteY345" fmla="*/ 852564 h 1207616"/>
                <a:gd name="connsiteX346" fmla="*/ 1028208 w 1414580"/>
                <a:gd name="connsiteY346" fmla="*/ 853491 h 1207616"/>
                <a:gd name="connsiteX347" fmla="*/ 1016813 w 1414580"/>
                <a:gd name="connsiteY347" fmla="*/ 853491 h 1207616"/>
                <a:gd name="connsiteX348" fmla="*/ 1014910 w 1414580"/>
                <a:gd name="connsiteY348" fmla="*/ 852564 h 1207616"/>
                <a:gd name="connsiteX349" fmla="*/ 1013944 w 1414580"/>
                <a:gd name="connsiteY349" fmla="*/ 851593 h 1207616"/>
                <a:gd name="connsiteX350" fmla="*/ 1011116 w 1414580"/>
                <a:gd name="connsiteY350" fmla="*/ 849696 h 1207616"/>
                <a:gd name="connsiteX351" fmla="*/ 1011116 w 1414580"/>
                <a:gd name="connsiteY351" fmla="*/ 847798 h 1207616"/>
                <a:gd name="connsiteX352" fmla="*/ 1007316 w 1414580"/>
                <a:gd name="connsiteY352" fmla="*/ 848764 h 1207616"/>
                <a:gd name="connsiteX353" fmla="*/ 1006349 w 1414580"/>
                <a:gd name="connsiteY353" fmla="*/ 850667 h 1207616"/>
                <a:gd name="connsiteX354" fmla="*/ 1005418 w 1414580"/>
                <a:gd name="connsiteY354" fmla="*/ 851593 h 1207616"/>
                <a:gd name="connsiteX355" fmla="*/ 1004452 w 1414580"/>
                <a:gd name="connsiteY355" fmla="*/ 855393 h 1207616"/>
                <a:gd name="connsiteX356" fmla="*/ 1003521 w 1414580"/>
                <a:gd name="connsiteY356" fmla="*/ 856359 h 1207616"/>
                <a:gd name="connsiteX357" fmla="*/ 1002550 w 1414580"/>
                <a:gd name="connsiteY357" fmla="*/ 857291 h 1207616"/>
                <a:gd name="connsiteX358" fmla="*/ 999721 w 1414580"/>
                <a:gd name="connsiteY358" fmla="*/ 858262 h 1207616"/>
                <a:gd name="connsiteX359" fmla="*/ 998755 w 1414580"/>
                <a:gd name="connsiteY359" fmla="*/ 857291 h 1207616"/>
                <a:gd name="connsiteX360" fmla="*/ 991150 w 1414580"/>
                <a:gd name="connsiteY360" fmla="*/ 853491 h 1207616"/>
                <a:gd name="connsiteX361" fmla="*/ 988331 w 1414580"/>
                <a:gd name="connsiteY361" fmla="*/ 852564 h 1207616"/>
                <a:gd name="connsiteX362" fmla="*/ 986428 w 1414580"/>
                <a:gd name="connsiteY362" fmla="*/ 848764 h 1207616"/>
                <a:gd name="connsiteX363" fmla="*/ 986428 w 1414580"/>
                <a:gd name="connsiteY363" fmla="*/ 844964 h 1207616"/>
                <a:gd name="connsiteX364" fmla="*/ 985462 w 1414580"/>
                <a:gd name="connsiteY364" fmla="*/ 843998 h 1207616"/>
                <a:gd name="connsiteX365" fmla="*/ 985462 w 1414580"/>
                <a:gd name="connsiteY365" fmla="*/ 842101 h 1207616"/>
                <a:gd name="connsiteX366" fmla="*/ 982633 w 1414580"/>
                <a:gd name="connsiteY366" fmla="*/ 844964 h 1207616"/>
                <a:gd name="connsiteX367" fmla="*/ 980736 w 1414580"/>
                <a:gd name="connsiteY367" fmla="*/ 843998 h 1207616"/>
                <a:gd name="connsiteX368" fmla="*/ 976936 w 1414580"/>
                <a:gd name="connsiteY368" fmla="*/ 842101 h 1207616"/>
                <a:gd name="connsiteX369" fmla="*/ 975044 w 1414580"/>
                <a:gd name="connsiteY369" fmla="*/ 844964 h 1207616"/>
                <a:gd name="connsiteX370" fmla="*/ 974068 w 1414580"/>
                <a:gd name="connsiteY370" fmla="*/ 844964 h 1207616"/>
                <a:gd name="connsiteX371" fmla="*/ 974068 w 1414580"/>
                <a:gd name="connsiteY371" fmla="*/ 845901 h 1207616"/>
                <a:gd name="connsiteX372" fmla="*/ 975970 w 1414580"/>
                <a:gd name="connsiteY372" fmla="*/ 847798 h 1207616"/>
                <a:gd name="connsiteX373" fmla="*/ 975044 w 1414580"/>
                <a:gd name="connsiteY373" fmla="*/ 848764 h 1207616"/>
                <a:gd name="connsiteX374" fmla="*/ 970272 w 1414580"/>
                <a:gd name="connsiteY374" fmla="*/ 848764 h 1207616"/>
                <a:gd name="connsiteX375" fmla="*/ 969341 w 1414580"/>
                <a:gd name="connsiteY375" fmla="*/ 850667 h 1207616"/>
                <a:gd name="connsiteX376" fmla="*/ 970272 w 1414580"/>
                <a:gd name="connsiteY376" fmla="*/ 851593 h 1207616"/>
                <a:gd name="connsiteX377" fmla="*/ 968375 w 1414580"/>
                <a:gd name="connsiteY377" fmla="*/ 850667 h 1207616"/>
                <a:gd name="connsiteX378" fmla="*/ 966473 w 1414580"/>
                <a:gd name="connsiteY378" fmla="*/ 850667 h 1207616"/>
                <a:gd name="connsiteX379" fmla="*/ 966473 w 1414580"/>
                <a:gd name="connsiteY379" fmla="*/ 849696 h 1207616"/>
                <a:gd name="connsiteX380" fmla="*/ 963644 w 1414580"/>
                <a:gd name="connsiteY380" fmla="*/ 843067 h 1207616"/>
                <a:gd name="connsiteX381" fmla="*/ 963644 w 1414580"/>
                <a:gd name="connsiteY381" fmla="*/ 843067 h 1207616"/>
                <a:gd name="connsiteX382" fmla="*/ 961746 w 1414580"/>
                <a:gd name="connsiteY382" fmla="*/ 841169 h 1207616"/>
                <a:gd name="connsiteX383" fmla="*/ 962673 w 1414580"/>
                <a:gd name="connsiteY383" fmla="*/ 839272 h 1207616"/>
                <a:gd name="connsiteX384" fmla="*/ 969341 w 1414580"/>
                <a:gd name="connsiteY384" fmla="*/ 838306 h 1207616"/>
                <a:gd name="connsiteX385" fmla="*/ 973141 w 1414580"/>
                <a:gd name="connsiteY385" fmla="*/ 830706 h 1207616"/>
                <a:gd name="connsiteX386" fmla="*/ 972170 w 1414580"/>
                <a:gd name="connsiteY386" fmla="*/ 820282 h 1207616"/>
                <a:gd name="connsiteX387" fmla="*/ 971239 w 1414580"/>
                <a:gd name="connsiteY387" fmla="*/ 819316 h 1207616"/>
                <a:gd name="connsiteX388" fmla="*/ 969341 w 1414580"/>
                <a:gd name="connsiteY388" fmla="*/ 817414 h 1207616"/>
                <a:gd name="connsiteX389" fmla="*/ 969341 w 1414580"/>
                <a:gd name="connsiteY389" fmla="*/ 817414 h 1207616"/>
                <a:gd name="connsiteX390" fmla="*/ 968375 w 1414580"/>
                <a:gd name="connsiteY390" fmla="*/ 816482 h 1207616"/>
                <a:gd name="connsiteX391" fmla="*/ 967439 w 1414580"/>
                <a:gd name="connsiteY391" fmla="*/ 813614 h 1207616"/>
                <a:gd name="connsiteX392" fmla="*/ 969341 w 1414580"/>
                <a:gd name="connsiteY392" fmla="*/ 812687 h 1207616"/>
                <a:gd name="connsiteX393" fmla="*/ 970272 w 1414580"/>
                <a:gd name="connsiteY393" fmla="*/ 812687 h 1207616"/>
                <a:gd name="connsiteX394" fmla="*/ 970272 w 1414580"/>
                <a:gd name="connsiteY394" fmla="*/ 809819 h 1207616"/>
                <a:gd name="connsiteX395" fmla="*/ 969341 w 1414580"/>
                <a:gd name="connsiteY395" fmla="*/ 807921 h 1207616"/>
                <a:gd name="connsiteX396" fmla="*/ 965551 w 1414580"/>
                <a:gd name="connsiteY396" fmla="*/ 805083 h 1207616"/>
                <a:gd name="connsiteX397" fmla="*/ 963644 w 1414580"/>
                <a:gd name="connsiteY397" fmla="*/ 806019 h 1207616"/>
                <a:gd name="connsiteX398" fmla="*/ 961746 w 1414580"/>
                <a:gd name="connsiteY398" fmla="*/ 805083 h 1207616"/>
                <a:gd name="connsiteX399" fmla="*/ 962673 w 1414580"/>
                <a:gd name="connsiteY399" fmla="*/ 803190 h 1207616"/>
                <a:gd name="connsiteX400" fmla="*/ 963644 w 1414580"/>
                <a:gd name="connsiteY400" fmla="*/ 801292 h 1207616"/>
                <a:gd name="connsiteX401" fmla="*/ 958878 w 1414580"/>
                <a:gd name="connsiteY401" fmla="*/ 796527 h 1207616"/>
                <a:gd name="connsiteX402" fmla="*/ 957946 w 1414580"/>
                <a:gd name="connsiteY402" fmla="*/ 795590 h 1207616"/>
                <a:gd name="connsiteX403" fmla="*/ 951283 w 1414580"/>
                <a:gd name="connsiteY403" fmla="*/ 793698 h 1207616"/>
                <a:gd name="connsiteX404" fmla="*/ 951283 w 1414580"/>
                <a:gd name="connsiteY404" fmla="*/ 795590 h 1207616"/>
                <a:gd name="connsiteX405" fmla="*/ 952249 w 1414580"/>
                <a:gd name="connsiteY405" fmla="*/ 796527 h 1207616"/>
                <a:gd name="connsiteX406" fmla="*/ 952249 w 1414580"/>
                <a:gd name="connsiteY406" fmla="*/ 800326 h 1207616"/>
                <a:gd name="connsiteX407" fmla="*/ 950351 w 1414580"/>
                <a:gd name="connsiteY407" fmla="*/ 801292 h 1207616"/>
                <a:gd name="connsiteX408" fmla="*/ 949385 w 1414580"/>
                <a:gd name="connsiteY408" fmla="*/ 803190 h 1207616"/>
                <a:gd name="connsiteX409" fmla="*/ 948449 w 1414580"/>
                <a:gd name="connsiteY409" fmla="*/ 803190 h 1207616"/>
                <a:gd name="connsiteX410" fmla="*/ 949385 w 1414580"/>
                <a:gd name="connsiteY410" fmla="*/ 807921 h 1207616"/>
                <a:gd name="connsiteX411" fmla="*/ 951283 w 1414580"/>
                <a:gd name="connsiteY411" fmla="*/ 814580 h 1207616"/>
                <a:gd name="connsiteX412" fmla="*/ 951283 w 1414580"/>
                <a:gd name="connsiteY412" fmla="*/ 815516 h 1207616"/>
                <a:gd name="connsiteX413" fmla="*/ 953180 w 1414580"/>
                <a:gd name="connsiteY413" fmla="*/ 817414 h 1207616"/>
                <a:gd name="connsiteX414" fmla="*/ 953180 w 1414580"/>
                <a:gd name="connsiteY414" fmla="*/ 819316 h 1207616"/>
                <a:gd name="connsiteX415" fmla="*/ 953180 w 1414580"/>
                <a:gd name="connsiteY415" fmla="*/ 824077 h 1207616"/>
                <a:gd name="connsiteX416" fmla="*/ 951283 w 1414580"/>
                <a:gd name="connsiteY416" fmla="*/ 824077 h 1207616"/>
                <a:gd name="connsiteX417" fmla="*/ 948449 w 1414580"/>
                <a:gd name="connsiteY417" fmla="*/ 826911 h 1207616"/>
                <a:gd name="connsiteX418" fmla="*/ 946556 w 1414580"/>
                <a:gd name="connsiteY418" fmla="*/ 827877 h 1207616"/>
                <a:gd name="connsiteX419" fmla="*/ 943683 w 1414580"/>
                <a:gd name="connsiteY419" fmla="*/ 829775 h 1207616"/>
                <a:gd name="connsiteX420" fmla="*/ 943683 w 1414580"/>
                <a:gd name="connsiteY420" fmla="*/ 826911 h 1207616"/>
                <a:gd name="connsiteX421" fmla="*/ 941790 w 1414580"/>
                <a:gd name="connsiteY421" fmla="*/ 826911 h 1207616"/>
                <a:gd name="connsiteX422" fmla="*/ 940854 w 1414580"/>
                <a:gd name="connsiteY422" fmla="*/ 825008 h 1207616"/>
                <a:gd name="connsiteX423" fmla="*/ 939888 w 1414580"/>
                <a:gd name="connsiteY423" fmla="*/ 822180 h 1207616"/>
                <a:gd name="connsiteX424" fmla="*/ 939888 w 1414580"/>
                <a:gd name="connsiteY424" fmla="*/ 820282 h 1207616"/>
                <a:gd name="connsiteX425" fmla="*/ 940854 w 1414580"/>
                <a:gd name="connsiteY425" fmla="*/ 817414 h 1207616"/>
                <a:gd name="connsiteX426" fmla="*/ 937991 w 1414580"/>
                <a:gd name="connsiteY426" fmla="*/ 813614 h 1207616"/>
                <a:gd name="connsiteX427" fmla="*/ 937064 w 1414580"/>
                <a:gd name="connsiteY427" fmla="*/ 812687 h 1207616"/>
                <a:gd name="connsiteX428" fmla="*/ 937064 w 1414580"/>
                <a:gd name="connsiteY428" fmla="*/ 811716 h 1207616"/>
                <a:gd name="connsiteX429" fmla="*/ 937064 w 1414580"/>
                <a:gd name="connsiteY429" fmla="*/ 810785 h 1207616"/>
                <a:gd name="connsiteX430" fmla="*/ 928493 w 1414580"/>
                <a:gd name="connsiteY430" fmla="*/ 809819 h 1207616"/>
                <a:gd name="connsiteX431" fmla="*/ 927567 w 1414580"/>
                <a:gd name="connsiteY431" fmla="*/ 808887 h 1207616"/>
                <a:gd name="connsiteX432" fmla="*/ 926596 w 1414580"/>
                <a:gd name="connsiteY432" fmla="*/ 807921 h 1207616"/>
                <a:gd name="connsiteX433" fmla="*/ 924693 w 1414580"/>
                <a:gd name="connsiteY433" fmla="*/ 806985 h 1207616"/>
                <a:gd name="connsiteX434" fmla="*/ 922801 w 1414580"/>
                <a:gd name="connsiteY434" fmla="*/ 803190 h 1207616"/>
                <a:gd name="connsiteX435" fmla="*/ 923767 w 1414580"/>
                <a:gd name="connsiteY435" fmla="*/ 800326 h 1207616"/>
                <a:gd name="connsiteX436" fmla="*/ 926596 w 1414580"/>
                <a:gd name="connsiteY436" fmla="*/ 800326 h 1207616"/>
                <a:gd name="connsiteX437" fmla="*/ 923767 w 1414580"/>
                <a:gd name="connsiteY437" fmla="*/ 797493 h 1207616"/>
                <a:gd name="connsiteX438" fmla="*/ 922801 w 1414580"/>
                <a:gd name="connsiteY438" fmla="*/ 797493 h 1207616"/>
                <a:gd name="connsiteX439" fmla="*/ 917098 w 1414580"/>
                <a:gd name="connsiteY439" fmla="*/ 798424 h 1207616"/>
                <a:gd name="connsiteX440" fmla="*/ 918069 w 1414580"/>
                <a:gd name="connsiteY440" fmla="*/ 799390 h 1207616"/>
                <a:gd name="connsiteX441" fmla="*/ 910470 w 1414580"/>
                <a:gd name="connsiteY441" fmla="*/ 801292 h 1207616"/>
                <a:gd name="connsiteX442" fmla="*/ 912372 w 1414580"/>
                <a:gd name="connsiteY442" fmla="*/ 800326 h 1207616"/>
                <a:gd name="connsiteX443" fmla="*/ 912372 w 1414580"/>
                <a:gd name="connsiteY443" fmla="*/ 799390 h 1207616"/>
                <a:gd name="connsiteX444" fmla="*/ 908577 w 1414580"/>
                <a:gd name="connsiteY444" fmla="*/ 800326 h 1207616"/>
                <a:gd name="connsiteX445" fmla="*/ 909504 w 1414580"/>
                <a:gd name="connsiteY445" fmla="*/ 801292 h 1207616"/>
                <a:gd name="connsiteX446" fmla="*/ 908577 w 1414580"/>
                <a:gd name="connsiteY446" fmla="*/ 804121 h 1207616"/>
                <a:gd name="connsiteX447" fmla="*/ 909504 w 1414580"/>
                <a:gd name="connsiteY447" fmla="*/ 805083 h 1207616"/>
                <a:gd name="connsiteX448" fmla="*/ 907606 w 1414580"/>
                <a:gd name="connsiteY448" fmla="*/ 805083 h 1207616"/>
                <a:gd name="connsiteX449" fmla="*/ 906675 w 1414580"/>
                <a:gd name="connsiteY449" fmla="*/ 807921 h 1207616"/>
                <a:gd name="connsiteX450" fmla="*/ 905704 w 1414580"/>
                <a:gd name="connsiteY450" fmla="*/ 809819 h 1207616"/>
                <a:gd name="connsiteX451" fmla="*/ 904777 w 1414580"/>
                <a:gd name="connsiteY451" fmla="*/ 811716 h 1207616"/>
                <a:gd name="connsiteX452" fmla="*/ 902875 w 1414580"/>
                <a:gd name="connsiteY452" fmla="*/ 811716 h 1207616"/>
                <a:gd name="connsiteX453" fmla="*/ 900977 w 1414580"/>
                <a:gd name="connsiteY453" fmla="*/ 811716 h 1207616"/>
                <a:gd name="connsiteX454" fmla="*/ 900011 w 1414580"/>
                <a:gd name="connsiteY454" fmla="*/ 809819 h 1207616"/>
                <a:gd name="connsiteX455" fmla="*/ 898109 w 1414580"/>
                <a:gd name="connsiteY455" fmla="*/ 808887 h 1207616"/>
                <a:gd name="connsiteX456" fmla="*/ 897182 w 1414580"/>
                <a:gd name="connsiteY456" fmla="*/ 809819 h 1207616"/>
                <a:gd name="connsiteX457" fmla="*/ 892416 w 1414580"/>
                <a:gd name="connsiteY457" fmla="*/ 810785 h 1207616"/>
                <a:gd name="connsiteX458" fmla="*/ 892416 w 1414580"/>
                <a:gd name="connsiteY458" fmla="*/ 806985 h 1207616"/>
                <a:gd name="connsiteX459" fmla="*/ 895285 w 1414580"/>
                <a:gd name="connsiteY459" fmla="*/ 803190 h 1207616"/>
                <a:gd name="connsiteX460" fmla="*/ 896211 w 1414580"/>
                <a:gd name="connsiteY460" fmla="*/ 803190 h 1207616"/>
                <a:gd name="connsiteX461" fmla="*/ 896211 w 1414580"/>
                <a:gd name="connsiteY461" fmla="*/ 799390 h 1207616"/>
                <a:gd name="connsiteX462" fmla="*/ 894314 w 1414580"/>
                <a:gd name="connsiteY462" fmla="*/ 795590 h 1207616"/>
                <a:gd name="connsiteX463" fmla="*/ 893382 w 1414580"/>
                <a:gd name="connsiteY463" fmla="*/ 790839 h 1207616"/>
                <a:gd name="connsiteX464" fmla="*/ 882919 w 1414580"/>
                <a:gd name="connsiteY464" fmla="*/ 775654 h 1207616"/>
                <a:gd name="connsiteX465" fmla="*/ 881988 w 1414580"/>
                <a:gd name="connsiteY465" fmla="*/ 775654 h 1207616"/>
                <a:gd name="connsiteX466" fmla="*/ 880090 w 1414580"/>
                <a:gd name="connsiteY466" fmla="*/ 772805 h 1207616"/>
                <a:gd name="connsiteX467" fmla="*/ 879124 w 1414580"/>
                <a:gd name="connsiteY467" fmla="*/ 771854 h 1207616"/>
                <a:gd name="connsiteX468" fmla="*/ 878193 w 1414580"/>
                <a:gd name="connsiteY468" fmla="*/ 769006 h 1207616"/>
                <a:gd name="connsiteX469" fmla="*/ 878193 w 1414580"/>
                <a:gd name="connsiteY469" fmla="*/ 768059 h 1207616"/>
                <a:gd name="connsiteX470" fmla="*/ 878193 w 1414580"/>
                <a:gd name="connsiteY470" fmla="*/ 767108 h 1207616"/>
                <a:gd name="connsiteX471" fmla="*/ 878193 w 1414580"/>
                <a:gd name="connsiteY471" fmla="*/ 751918 h 1207616"/>
                <a:gd name="connsiteX472" fmla="*/ 877222 w 1414580"/>
                <a:gd name="connsiteY472" fmla="*/ 750021 h 1207616"/>
                <a:gd name="connsiteX473" fmla="*/ 876295 w 1414580"/>
                <a:gd name="connsiteY473" fmla="*/ 745270 h 1207616"/>
                <a:gd name="connsiteX474" fmla="*/ 885788 w 1414580"/>
                <a:gd name="connsiteY474" fmla="*/ 737675 h 1207616"/>
                <a:gd name="connsiteX475" fmla="*/ 891485 w 1414580"/>
                <a:gd name="connsiteY475" fmla="*/ 731982 h 1207616"/>
                <a:gd name="connsiteX476" fmla="*/ 892416 w 1414580"/>
                <a:gd name="connsiteY476" fmla="*/ 731982 h 1207616"/>
                <a:gd name="connsiteX477" fmla="*/ 897182 w 1414580"/>
                <a:gd name="connsiteY477" fmla="*/ 731982 h 1207616"/>
                <a:gd name="connsiteX478" fmla="*/ 900977 w 1414580"/>
                <a:gd name="connsiteY478" fmla="*/ 731982 h 1207616"/>
                <a:gd name="connsiteX479" fmla="*/ 901909 w 1414580"/>
                <a:gd name="connsiteY479" fmla="*/ 731982 h 1207616"/>
                <a:gd name="connsiteX480" fmla="*/ 900977 w 1414580"/>
                <a:gd name="connsiteY480" fmla="*/ 731031 h 1207616"/>
                <a:gd name="connsiteX481" fmla="*/ 897182 w 1414580"/>
                <a:gd name="connsiteY481" fmla="*/ 731031 h 1207616"/>
                <a:gd name="connsiteX482" fmla="*/ 892416 w 1414580"/>
                <a:gd name="connsiteY482" fmla="*/ 731031 h 1207616"/>
                <a:gd name="connsiteX483" fmla="*/ 889582 w 1414580"/>
                <a:gd name="connsiteY483" fmla="*/ 731982 h 1207616"/>
                <a:gd name="connsiteX484" fmla="*/ 888616 w 1414580"/>
                <a:gd name="connsiteY484" fmla="*/ 732928 h 1207616"/>
                <a:gd name="connsiteX485" fmla="*/ 872495 w 1414580"/>
                <a:gd name="connsiteY485" fmla="*/ 736729 h 1207616"/>
                <a:gd name="connsiteX486" fmla="*/ 871529 w 1414580"/>
                <a:gd name="connsiteY486" fmla="*/ 739577 h 1207616"/>
                <a:gd name="connsiteX487" fmla="*/ 868700 w 1414580"/>
                <a:gd name="connsiteY487" fmla="*/ 742426 h 1207616"/>
                <a:gd name="connsiteX488" fmla="*/ 868700 w 1414580"/>
                <a:gd name="connsiteY488" fmla="*/ 742426 h 1207616"/>
                <a:gd name="connsiteX489" fmla="*/ 865832 w 1414580"/>
                <a:gd name="connsiteY489" fmla="*/ 745270 h 1207616"/>
                <a:gd name="connsiteX490" fmla="*/ 865832 w 1414580"/>
                <a:gd name="connsiteY490" fmla="*/ 745270 h 1207616"/>
                <a:gd name="connsiteX491" fmla="*/ 862998 w 1414580"/>
                <a:gd name="connsiteY491" fmla="*/ 747172 h 1207616"/>
                <a:gd name="connsiteX492" fmla="*/ 860134 w 1414580"/>
                <a:gd name="connsiteY492" fmla="*/ 749069 h 1207616"/>
                <a:gd name="connsiteX493" fmla="*/ 861100 w 1414580"/>
                <a:gd name="connsiteY493" fmla="*/ 750972 h 1207616"/>
                <a:gd name="connsiteX494" fmla="*/ 861100 w 1414580"/>
                <a:gd name="connsiteY494" fmla="*/ 751918 h 1207616"/>
                <a:gd name="connsiteX495" fmla="*/ 860134 w 1414580"/>
                <a:gd name="connsiteY495" fmla="*/ 752865 h 1207616"/>
                <a:gd name="connsiteX496" fmla="*/ 859203 w 1414580"/>
                <a:gd name="connsiteY496" fmla="*/ 754767 h 1207616"/>
                <a:gd name="connsiteX497" fmla="*/ 860134 w 1414580"/>
                <a:gd name="connsiteY497" fmla="*/ 755718 h 1207616"/>
                <a:gd name="connsiteX498" fmla="*/ 859203 w 1414580"/>
                <a:gd name="connsiteY498" fmla="*/ 755718 h 1207616"/>
                <a:gd name="connsiteX499" fmla="*/ 858232 w 1414580"/>
                <a:gd name="connsiteY499" fmla="*/ 754767 h 1207616"/>
                <a:gd name="connsiteX500" fmla="*/ 857305 w 1414580"/>
                <a:gd name="connsiteY500" fmla="*/ 755718 h 1207616"/>
                <a:gd name="connsiteX501" fmla="*/ 856344 w 1414580"/>
                <a:gd name="connsiteY501" fmla="*/ 757616 h 1207616"/>
                <a:gd name="connsiteX502" fmla="*/ 855403 w 1414580"/>
                <a:gd name="connsiteY502" fmla="*/ 759513 h 1207616"/>
                <a:gd name="connsiteX503" fmla="*/ 855403 w 1414580"/>
                <a:gd name="connsiteY503" fmla="*/ 759513 h 1207616"/>
                <a:gd name="connsiteX504" fmla="*/ 856344 w 1414580"/>
                <a:gd name="connsiteY504" fmla="*/ 760465 h 1207616"/>
                <a:gd name="connsiteX505" fmla="*/ 855403 w 1414580"/>
                <a:gd name="connsiteY505" fmla="*/ 761416 h 1207616"/>
                <a:gd name="connsiteX506" fmla="*/ 856344 w 1414580"/>
                <a:gd name="connsiteY506" fmla="*/ 764259 h 1207616"/>
                <a:gd name="connsiteX507" fmla="*/ 856344 w 1414580"/>
                <a:gd name="connsiteY507" fmla="*/ 765216 h 1207616"/>
                <a:gd name="connsiteX508" fmla="*/ 858232 w 1414580"/>
                <a:gd name="connsiteY508" fmla="*/ 767108 h 1207616"/>
                <a:gd name="connsiteX509" fmla="*/ 858232 w 1414580"/>
                <a:gd name="connsiteY509" fmla="*/ 768059 h 1207616"/>
                <a:gd name="connsiteX510" fmla="*/ 860134 w 1414580"/>
                <a:gd name="connsiteY510" fmla="*/ 771854 h 1207616"/>
                <a:gd name="connsiteX511" fmla="*/ 864900 w 1414580"/>
                <a:gd name="connsiteY511" fmla="*/ 771854 h 1207616"/>
                <a:gd name="connsiteX512" fmla="*/ 866798 w 1414580"/>
                <a:gd name="connsiteY512" fmla="*/ 773757 h 1207616"/>
                <a:gd name="connsiteX513" fmla="*/ 867729 w 1414580"/>
                <a:gd name="connsiteY513" fmla="*/ 773757 h 1207616"/>
                <a:gd name="connsiteX514" fmla="*/ 867729 w 1414580"/>
                <a:gd name="connsiteY514" fmla="*/ 774708 h 1207616"/>
                <a:gd name="connsiteX515" fmla="*/ 868700 w 1414580"/>
                <a:gd name="connsiteY515" fmla="*/ 778503 h 1207616"/>
                <a:gd name="connsiteX516" fmla="*/ 870593 w 1414580"/>
                <a:gd name="connsiteY516" fmla="*/ 782303 h 1207616"/>
                <a:gd name="connsiteX517" fmla="*/ 872495 w 1414580"/>
                <a:gd name="connsiteY517" fmla="*/ 784200 h 1207616"/>
                <a:gd name="connsiteX518" fmla="*/ 874393 w 1414580"/>
                <a:gd name="connsiteY518" fmla="*/ 786098 h 1207616"/>
                <a:gd name="connsiteX519" fmla="*/ 877222 w 1414580"/>
                <a:gd name="connsiteY519" fmla="*/ 787995 h 1207616"/>
                <a:gd name="connsiteX520" fmla="*/ 879124 w 1414580"/>
                <a:gd name="connsiteY520" fmla="*/ 788952 h 1207616"/>
                <a:gd name="connsiteX521" fmla="*/ 878193 w 1414580"/>
                <a:gd name="connsiteY521" fmla="*/ 790839 h 1207616"/>
                <a:gd name="connsiteX522" fmla="*/ 875329 w 1414580"/>
                <a:gd name="connsiteY522" fmla="*/ 799390 h 1207616"/>
                <a:gd name="connsiteX523" fmla="*/ 881988 w 1414580"/>
                <a:gd name="connsiteY523" fmla="*/ 804121 h 1207616"/>
                <a:gd name="connsiteX524" fmla="*/ 883890 w 1414580"/>
                <a:gd name="connsiteY524" fmla="*/ 806019 h 1207616"/>
                <a:gd name="connsiteX525" fmla="*/ 881988 w 1414580"/>
                <a:gd name="connsiteY525" fmla="*/ 807921 h 1207616"/>
                <a:gd name="connsiteX526" fmla="*/ 881988 w 1414580"/>
                <a:gd name="connsiteY526" fmla="*/ 808887 h 1207616"/>
                <a:gd name="connsiteX527" fmla="*/ 879124 w 1414580"/>
                <a:gd name="connsiteY527" fmla="*/ 812687 h 1207616"/>
                <a:gd name="connsiteX528" fmla="*/ 877222 w 1414580"/>
                <a:gd name="connsiteY528" fmla="*/ 813614 h 1207616"/>
                <a:gd name="connsiteX529" fmla="*/ 876295 w 1414580"/>
                <a:gd name="connsiteY529" fmla="*/ 812687 h 1207616"/>
                <a:gd name="connsiteX530" fmla="*/ 875329 w 1414580"/>
                <a:gd name="connsiteY530" fmla="*/ 812687 h 1207616"/>
                <a:gd name="connsiteX531" fmla="*/ 875329 w 1414580"/>
                <a:gd name="connsiteY531" fmla="*/ 813614 h 1207616"/>
                <a:gd name="connsiteX532" fmla="*/ 876295 w 1414580"/>
                <a:gd name="connsiteY532" fmla="*/ 815516 h 1207616"/>
                <a:gd name="connsiteX533" fmla="*/ 873427 w 1414580"/>
                <a:gd name="connsiteY533" fmla="*/ 816482 h 1207616"/>
                <a:gd name="connsiteX534" fmla="*/ 873427 w 1414580"/>
                <a:gd name="connsiteY534" fmla="*/ 813614 h 1207616"/>
                <a:gd name="connsiteX535" fmla="*/ 871529 w 1414580"/>
                <a:gd name="connsiteY535" fmla="*/ 813614 h 1207616"/>
                <a:gd name="connsiteX536" fmla="*/ 869627 w 1414580"/>
                <a:gd name="connsiteY536" fmla="*/ 812687 h 1207616"/>
                <a:gd name="connsiteX537" fmla="*/ 867729 w 1414580"/>
                <a:gd name="connsiteY537" fmla="*/ 808887 h 1207616"/>
                <a:gd name="connsiteX538" fmla="*/ 867729 w 1414580"/>
                <a:gd name="connsiteY538" fmla="*/ 809819 h 1207616"/>
                <a:gd name="connsiteX539" fmla="*/ 867729 w 1414580"/>
                <a:gd name="connsiteY539" fmla="*/ 810785 h 1207616"/>
                <a:gd name="connsiteX540" fmla="*/ 862998 w 1414580"/>
                <a:gd name="connsiteY540" fmla="*/ 812687 h 1207616"/>
                <a:gd name="connsiteX541" fmla="*/ 863934 w 1414580"/>
                <a:gd name="connsiteY541" fmla="*/ 815516 h 1207616"/>
                <a:gd name="connsiteX542" fmla="*/ 865832 w 1414580"/>
                <a:gd name="connsiteY542" fmla="*/ 815516 h 1207616"/>
                <a:gd name="connsiteX543" fmla="*/ 869627 w 1414580"/>
                <a:gd name="connsiteY543" fmla="*/ 816482 h 1207616"/>
                <a:gd name="connsiteX544" fmla="*/ 872495 w 1414580"/>
                <a:gd name="connsiteY544" fmla="*/ 818380 h 1207616"/>
                <a:gd name="connsiteX545" fmla="*/ 873427 w 1414580"/>
                <a:gd name="connsiteY545" fmla="*/ 818380 h 1207616"/>
                <a:gd name="connsiteX546" fmla="*/ 877222 w 1414580"/>
                <a:gd name="connsiteY546" fmla="*/ 818380 h 1207616"/>
                <a:gd name="connsiteX547" fmla="*/ 878193 w 1414580"/>
                <a:gd name="connsiteY547" fmla="*/ 816482 h 1207616"/>
                <a:gd name="connsiteX548" fmla="*/ 885788 w 1414580"/>
                <a:gd name="connsiteY548" fmla="*/ 814580 h 1207616"/>
                <a:gd name="connsiteX549" fmla="*/ 887690 w 1414580"/>
                <a:gd name="connsiteY549" fmla="*/ 816482 h 1207616"/>
                <a:gd name="connsiteX550" fmla="*/ 887690 w 1414580"/>
                <a:gd name="connsiteY550" fmla="*/ 820282 h 1207616"/>
                <a:gd name="connsiteX551" fmla="*/ 885788 w 1414580"/>
                <a:gd name="connsiteY551" fmla="*/ 826911 h 1207616"/>
                <a:gd name="connsiteX552" fmla="*/ 884821 w 1414580"/>
                <a:gd name="connsiteY552" fmla="*/ 827877 h 1207616"/>
                <a:gd name="connsiteX553" fmla="*/ 882919 w 1414580"/>
                <a:gd name="connsiteY553" fmla="*/ 827877 h 1207616"/>
                <a:gd name="connsiteX554" fmla="*/ 881988 w 1414580"/>
                <a:gd name="connsiteY554" fmla="*/ 828808 h 1207616"/>
                <a:gd name="connsiteX555" fmla="*/ 882919 w 1414580"/>
                <a:gd name="connsiteY555" fmla="*/ 829775 h 1207616"/>
                <a:gd name="connsiteX556" fmla="*/ 887690 w 1414580"/>
                <a:gd name="connsiteY556" fmla="*/ 834506 h 1207616"/>
                <a:gd name="connsiteX557" fmla="*/ 889582 w 1414580"/>
                <a:gd name="connsiteY557" fmla="*/ 845901 h 1207616"/>
                <a:gd name="connsiteX558" fmla="*/ 891485 w 1414580"/>
                <a:gd name="connsiteY558" fmla="*/ 847798 h 1207616"/>
                <a:gd name="connsiteX559" fmla="*/ 894314 w 1414580"/>
                <a:gd name="connsiteY559" fmla="*/ 849696 h 1207616"/>
                <a:gd name="connsiteX560" fmla="*/ 895285 w 1414580"/>
                <a:gd name="connsiteY560" fmla="*/ 851593 h 1207616"/>
                <a:gd name="connsiteX561" fmla="*/ 896211 w 1414580"/>
                <a:gd name="connsiteY561" fmla="*/ 852564 h 1207616"/>
                <a:gd name="connsiteX562" fmla="*/ 902875 w 1414580"/>
                <a:gd name="connsiteY562" fmla="*/ 854462 h 1207616"/>
                <a:gd name="connsiteX563" fmla="*/ 902875 w 1414580"/>
                <a:gd name="connsiteY563" fmla="*/ 856359 h 1207616"/>
                <a:gd name="connsiteX564" fmla="*/ 900977 w 1414580"/>
                <a:gd name="connsiteY564" fmla="*/ 859188 h 1207616"/>
                <a:gd name="connsiteX565" fmla="*/ 900011 w 1414580"/>
                <a:gd name="connsiteY565" fmla="*/ 859188 h 1207616"/>
                <a:gd name="connsiteX566" fmla="*/ 907606 w 1414580"/>
                <a:gd name="connsiteY566" fmla="*/ 861086 h 1207616"/>
                <a:gd name="connsiteX567" fmla="*/ 909504 w 1414580"/>
                <a:gd name="connsiteY567" fmla="*/ 862988 h 1207616"/>
                <a:gd name="connsiteX568" fmla="*/ 906675 w 1414580"/>
                <a:gd name="connsiteY568" fmla="*/ 868680 h 1207616"/>
                <a:gd name="connsiteX569" fmla="*/ 904777 w 1414580"/>
                <a:gd name="connsiteY569" fmla="*/ 870583 h 1207616"/>
                <a:gd name="connsiteX570" fmla="*/ 902875 w 1414580"/>
                <a:gd name="connsiteY570" fmla="*/ 871554 h 1207616"/>
                <a:gd name="connsiteX571" fmla="*/ 894314 w 1414580"/>
                <a:gd name="connsiteY571" fmla="*/ 871554 h 1207616"/>
                <a:gd name="connsiteX572" fmla="*/ 893382 w 1414580"/>
                <a:gd name="connsiteY572" fmla="*/ 874383 h 1207616"/>
                <a:gd name="connsiteX573" fmla="*/ 892416 w 1414580"/>
                <a:gd name="connsiteY573" fmla="*/ 877246 h 1207616"/>
                <a:gd name="connsiteX574" fmla="*/ 893382 w 1414580"/>
                <a:gd name="connsiteY574" fmla="*/ 876280 h 1207616"/>
                <a:gd name="connsiteX575" fmla="*/ 896211 w 1414580"/>
                <a:gd name="connsiteY575" fmla="*/ 874383 h 1207616"/>
                <a:gd name="connsiteX576" fmla="*/ 898109 w 1414580"/>
                <a:gd name="connsiteY576" fmla="*/ 875349 h 1207616"/>
                <a:gd name="connsiteX577" fmla="*/ 899080 w 1414580"/>
                <a:gd name="connsiteY577" fmla="*/ 879149 h 1207616"/>
                <a:gd name="connsiteX578" fmla="*/ 896211 w 1414580"/>
                <a:gd name="connsiteY578" fmla="*/ 881046 h 1207616"/>
                <a:gd name="connsiteX579" fmla="*/ 900977 w 1414580"/>
                <a:gd name="connsiteY579" fmla="*/ 881046 h 1207616"/>
                <a:gd name="connsiteX580" fmla="*/ 901909 w 1414580"/>
                <a:gd name="connsiteY580" fmla="*/ 878178 h 1207616"/>
                <a:gd name="connsiteX581" fmla="*/ 903811 w 1414580"/>
                <a:gd name="connsiteY581" fmla="*/ 877246 h 1207616"/>
                <a:gd name="connsiteX582" fmla="*/ 906675 w 1414580"/>
                <a:gd name="connsiteY582" fmla="*/ 876280 h 1207616"/>
                <a:gd name="connsiteX583" fmla="*/ 911406 w 1414580"/>
                <a:gd name="connsiteY583" fmla="*/ 876280 h 1207616"/>
                <a:gd name="connsiteX584" fmla="*/ 915201 w 1414580"/>
                <a:gd name="connsiteY584" fmla="*/ 879149 h 1207616"/>
                <a:gd name="connsiteX585" fmla="*/ 918069 w 1414580"/>
                <a:gd name="connsiteY585" fmla="*/ 883875 h 1207616"/>
                <a:gd name="connsiteX586" fmla="*/ 912372 w 1414580"/>
                <a:gd name="connsiteY586" fmla="*/ 885778 h 1207616"/>
                <a:gd name="connsiteX587" fmla="*/ 911406 w 1414580"/>
                <a:gd name="connsiteY587" fmla="*/ 887670 h 1207616"/>
                <a:gd name="connsiteX588" fmla="*/ 909504 w 1414580"/>
                <a:gd name="connsiteY588" fmla="*/ 888641 h 1207616"/>
                <a:gd name="connsiteX589" fmla="*/ 903811 w 1414580"/>
                <a:gd name="connsiteY589" fmla="*/ 890544 h 1207616"/>
                <a:gd name="connsiteX590" fmla="*/ 901909 w 1414580"/>
                <a:gd name="connsiteY590" fmla="*/ 891470 h 1207616"/>
                <a:gd name="connsiteX591" fmla="*/ 899080 w 1414580"/>
                <a:gd name="connsiteY591" fmla="*/ 891470 h 1207616"/>
                <a:gd name="connsiteX592" fmla="*/ 896211 w 1414580"/>
                <a:gd name="connsiteY592" fmla="*/ 892436 h 1207616"/>
                <a:gd name="connsiteX593" fmla="*/ 891485 w 1414580"/>
                <a:gd name="connsiteY593" fmla="*/ 897167 h 1207616"/>
                <a:gd name="connsiteX594" fmla="*/ 879124 w 1414580"/>
                <a:gd name="connsiteY594" fmla="*/ 898139 h 1207616"/>
                <a:gd name="connsiteX595" fmla="*/ 876295 w 1414580"/>
                <a:gd name="connsiteY595" fmla="*/ 900041 h 1207616"/>
                <a:gd name="connsiteX596" fmla="*/ 868700 w 1414580"/>
                <a:gd name="connsiteY596" fmla="*/ 901933 h 1207616"/>
                <a:gd name="connsiteX597" fmla="*/ 863934 w 1414580"/>
                <a:gd name="connsiteY597" fmla="*/ 900041 h 1207616"/>
                <a:gd name="connsiteX598" fmla="*/ 865832 w 1414580"/>
                <a:gd name="connsiteY598" fmla="*/ 896236 h 1207616"/>
                <a:gd name="connsiteX599" fmla="*/ 865832 w 1414580"/>
                <a:gd name="connsiteY599" fmla="*/ 894338 h 1207616"/>
                <a:gd name="connsiteX600" fmla="*/ 866798 w 1414580"/>
                <a:gd name="connsiteY600" fmla="*/ 894338 h 1207616"/>
                <a:gd name="connsiteX601" fmla="*/ 867729 w 1414580"/>
                <a:gd name="connsiteY601" fmla="*/ 893372 h 1207616"/>
                <a:gd name="connsiteX602" fmla="*/ 870593 w 1414580"/>
                <a:gd name="connsiteY602" fmla="*/ 890544 h 1207616"/>
                <a:gd name="connsiteX603" fmla="*/ 873427 w 1414580"/>
                <a:gd name="connsiteY603" fmla="*/ 890544 h 1207616"/>
                <a:gd name="connsiteX604" fmla="*/ 873427 w 1414580"/>
                <a:gd name="connsiteY604" fmla="*/ 890544 h 1207616"/>
                <a:gd name="connsiteX605" fmla="*/ 876295 w 1414580"/>
                <a:gd name="connsiteY605" fmla="*/ 888641 h 1207616"/>
                <a:gd name="connsiteX606" fmla="*/ 876295 w 1414580"/>
                <a:gd name="connsiteY606" fmla="*/ 887670 h 1207616"/>
                <a:gd name="connsiteX607" fmla="*/ 877222 w 1414580"/>
                <a:gd name="connsiteY607" fmla="*/ 886743 h 1207616"/>
                <a:gd name="connsiteX608" fmla="*/ 879124 w 1414580"/>
                <a:gd name="connsiteY608" fmla="*/ 884841 h 1207616"/>
                <a:gd name="connsiteX609" fmla="*/ 881022 w 1414580"/>
                <a:gd name="connsiteY609" fmla="*/ 883875 h 1207616"/>
                <a:gd name="connsiteX610" fmla="*/ 882919 w 1414580"/>
                <a:gd name="connsiteY610" fmla="*/ 882944 h 1207616"/>
                <a:gd name="connsiteX611" fmla="*/ 883890 w 1414580"/>
                <a:gd name="connsiteY611" fmla="*/ 882944 h 1207616"/>
                <a:gd name="connsiteX612" fmla="*/ 882919 w 1414580"/>
                <a:gd name="connsiteY612" fmla="*/ 881978 h 1207616"/>
                <a:gd name="connsiteX613" fmla="*/ 880090 w 1414580"/>
                <a:gd name="connsiteY613" fmla="*/ 881046 h 1207616"/>
                <a:gd name="connsiteX614" fmla="*/ 878193 w 1414580"/>
                <a:gd name="connsiteY614" fmla="*/ 880075 h 1207616"/>
                <a:gd name="connsiteX615" fmla="*/ 877222 w 1414580"/>
                <a:gd name="connsiteY615" fmla="*/ 880075 h 1207616"/>
                <a:gd name="connsiteX616" fmla="*/ 876295 w 1414580"/>
                <a:gd name="connsiteY616" fmla="*/ 882944 h 1207616"/>
                <a:gd name="connsiteX617" fmla="*/ 875329 w 1414580"/>
                <a:gd name="connsiteY617" fmla="*/ 884841 h 1207616"/>
                <a:gd name="connsiteX618" fmla="*/ 873427 w 1414580"/>
                <a:gd name="connsiteY618" fmla="*/ 886743 h 1207616"/>
                <a:gd name="connsiteX619" fmla="*/ 872495 w 1414580"/>
                <a:gd name="connsiteY619" fmla="*/ 887670 h 1207616"/>
                <a:gd name="connsiteX620" fmla="*/ 870593 w 1414580"/>
                <a:gd name="connsiteY620" fmla="*/ 888641 h 1207616"/>
                <a:gd name="connsiteX621" fmla="*/ 869627 w 1414580"/>
                <a:gd name="connsiteY621" fmla="*/ 887670 h 1207616"/>
                <a:gd name="connsiteX622" fmla="*/ 868700 w 1414580"/>
                <a:gd name="connsiteY622" fmla="*/ 886743 h 1207616"/>
                <a:gd name="connsiteX623" fmla="*/ 866798 w 1414580"/>
                <a:gd name="connsiteY623" fmla="*/ 887670 h 1207616"/>
                <a:gd name="connsiteX624" fmla="*/ 864900 w 1414580"/>
                <a:gd name="connsiteY624" fmla="*/ 887670 h 1207616"/>
                <a:gd name="connsiteX625" fmla="*/ 864900 w 1414580"/>
                <a:gd name="connsiteY625" fmla="*/ 886743 h 1207616"/>
                <a:gd name="connsiteX626" fmla="*/ 862032 w 1414580"/>
                <a:gd name="connsiteY626" fmla="*/ 883875 h 1207616"/>
                <a:gd name="connsiteX627" fmla="*/ 861100 w 1414580"/>
                <a:gd name="connsiteY627" fmla="*/ 885778 h 1207616"/>
                <a:gd name="connsiteX628" fmla="*/ 854437 w 1414580"/>
                <a:gd name="connsiteY628" fmla="*/ 885778 h 1207616"/>
                <a:gd name="connsiteX629" fmla="*/ 854437 w 1414580"/>
                <a:gd name="connsiteY629" fmla="*/ 884841 h 1207616"/>
                <a:gd name="connsiteX630" fmla="*/ 852540 w 1414580"/>
                <a:gd name="connsiteY630" fmla="*/ 882944 h 1207616"/>
                <a:gd name="connsiteX631" fmla="*/ 856344 w 1414580"/>
                <a:gd name="connsiteY631" fmla="*/ 881046 h 1207616"/>
                <a:gd name="connsiteX632" fmla="*/ 854437 w 1414580"/>
                <a:gd name="connsiteY632" fmla="*/ 878178 h 1207616"/>
                <a:gd name="connsiteX633" fmla="*/ 853505 w 1414580"/>
                <a:gd name="connsiteY633" fmla="*/ 876280 h 1207616"/>
                <a:gd name="connsiteX634" fmla="*/ 854437 w 1414580"/>
                <a:gd name="connsiteY634" fmla="*/ 872480 h 1207616"/>
                <a:gd name="connsiteX635" fmla="*/ 853505 w 1414580"/>
                <a:gd name="connsiteY635" fmla="*/ 871554 h 1207616"/>
                <a:gd name="connsiteX636" fmla="*/ 854437 w 1414580"/>
                <a:gd name="connsiteY636" fmla="*/ 868680 h 1207616"/>
                <a:gd name="connsiteX637" fmla="*/ 854437 w 1414580"/>
                <a:gd name="connsiteY637" fmla="*/ 867754 h 1207616"/>
                <a:gd name="connsiteX638" fmla="*/ 855403 w 1414580"/>
                <a:gd name="connsiteY638" fmla="*/ 867754 h 1207616"/>
                <a:gd name="connsiteX639" fmla="*/ 857305 w 1414580"/>
                <a:gd name="connsiteY639" fmla="*/ 866788 h 1207616"/>
                <a:gd name="connsiteX640" fmla="*/ 862032 w 1414580"/>
                <a:gd name="connsiteY640" fmla="*/ 865856 h 1207616"/>
                <a:gd name="connsiteX641" fmla="*/ 862998 w 1414580"/>
                <a:gd name="connsiteY641" fmla="*/ 864885 h 1207616"/>
                <a:gd name="connsiteX642" fmla="*/ 865832 w 1414580"/>
                <a:gd name="connsiteY642" fmla="*/ 863954 h 1207616"/>
                <a:gd name="connsiteX643" fmla="*/ 867729 w 1414580"/>
                <a:gd name="connsiteY643" fmla="*/ 862988 h 1207616"/>
                <a:gd name="connsiteX644" fmla="*/ 862032 w 1414580"/>
                <a:gd name="connsiteY644" fmla="*/ 859188 h 1207616"/>
                <a:gd name="connsiteX645" fmla="*/ 860134 w 1414580"/>
                <a:gd name="connsiteY645" fmla="*/ 859188 h 1207616"/>
                <a:gd name="connsiteX646" fmla="*/ 859203 w 1414580"/>
                <a:gd name="connsiteY646" fmla="*/ 859188 h 1207616"/>
                <a:gd name="connsiteX647" fmla="*/ 857305 w 1414580"/>
                <a:gd name="connsiteY647" fmla="*/ 859188 h 1207616"/>
                <a:gd name="connsiteX648" fmla="*/ 850637 w 1414580"/>
                <a:gd name="connsiteY648" fmla="*/ 858262 h 1207616"/>
                <a:gd name="connsiteX649" fmla="*/ 848739 w 1414580"/>
                <a:gd name="connsiteY649" fmla="*/ 857291 h 1207616"/>
                <a:gd name="connsiteX650" fmla="*/ 844945 w 1414580"/>
                <a:gd name="connsiteY650" fmla="*/ 856359 h 1207616"/>
                <a:gd name="connsiteX651" fmla="*/ 843042 w 1414580"/>
                <a:gd name="connsiteY651" fmla="*/ 859188 h 1207616"/>
                <a:gd name="connsiteX652" fmla="*/ 839242 w 1414580"/>
                <a:gd name="connsiteY652" fmla="*/ 859188 h 1207616"/>
                <a:gd name="connsiteX653" fmla="*/ 839242 w 1414580"/>
                <a:gd name="connsiteY653" fmla="*/ 857291 h 1207616"/>
                <a:gd name="connsiteX654" fmla="*/ 839242 w 1414580"/>
                <a:gd name="connsiteY654" fmla="*/ 856359 h 1207616"/>
                <a:gd name="connsiteX655" fmla="*/ 839242 w 1414580"/>
                <a:gd name="connsiteY655" fmla="*/ 851593 h 1207616"/>
                <a:gd name="connsiteX656" fmla="*/ 836413 w 1414580"/>
                <a:gd name="connsiteY656" fmla="*/ 850667 h 1207616"/>
                <a:gd name="connsiteX657" fmla="*/ 836413 w 1414580"/>
                <a:gd name="connsiteY657" fmla="*/ 847798 h 1207616"/>
                <a:gd name="connsiteX658" fmla="*/ 837350 w 1414580"/>
                <a:gd name="connsiteY658" fmla="*/ 845901 h 1207616"/>
                <a:gd name="connsiteX659" fmla="*/ 841145 w 1414580"/>
                <a:gd name="connsiteY659" fmla="*/ 843067 h 1207616"/>
                <a:gd name="connsiteX660" fmla="*/ 841145 w 1414580"/>
                <a:gd name="connsiteY660" fmla="*/ 843067 h 1207616"/>
                <a:gd name="connsiteX661" fmla="*/ 840213 w 1414580"/>
                <a:gd name="connsiteY661" fmla="*/ 842101 h 1207616"/>
                <a:gd name="connsiteX662" fmla="*/ 838316 w 1414580"/>
                <a:gd name="connsiteY662" fmla="*/ 841169 h 1207616"/>
                <a:gd name="connsiteX663" fmla="*/ 836413 w 1414580"/>
                <a:gd name="connsiteY663" fmla="*/ 843067 h 1207616"/>
                <a:gd name="connsiteX664" fmla="*/ 835447 w 1414580"/>
                <a:gd name="connsiteY664" fmla="*/ 843998 h 1207616"/>
                <a:gd name="connsiteX665" fmla="*/ 831647 w 1414580"/>
                <a:gd name="connsiteY665" fmla="*/ 843067 h 1207616"/>
                <a:gd name="connsiteX666" fmla="*/ 830721 w 1414580"/>
                <a:gd name="connsiteY666" fmla="*/ 841169 h 1207616"/>
                <a:gd name="connsiteX667" fmla="*/ 830721 w 1414580"/>
                <a:gd name="connsiteY667" fmla="*/ 840198 h 1207616"/>
                <a:gd name="connsiteX668" fmla="*/ 831647 w 1414580"/>
                <a:gd name="connsiteY668" fmla="*/ 839272 h 1207616"/>
                <a:gd name="connsiteX669" fmla="*/ 832613 w 1414580"/>
                <a:gd name="connsiteY669" fmla="*/ 839272 h 1207616"/>
                <a:gd name="connsiteX670" fmla="*/ 832613 w 1414580"/>
                <a:gd name="connsiteY670" fmla="*/ 831677 h 1207616"/>
                <a:gd name="connsiteX671" fmla="*/ 829750 w 1414580"/>
                <a:gd name="connsiteY671" fmla="*/ 833570 h 1207616"/>
                <a:gd name="connsiteX672" fmla="*/ 829750 w 1414580"/>
                <a:gd name="connsiteY672" fmla="*/ 834506 h 1207616"/>
                <a:gd name="connsiteX673" fmla="*/ 829750 w 1414580"/>
                <a:gd name="connsiteY673" fmla="*/ 838306 h 1207616"/>
                <a:gd name="connsiteX674" fmla="*/ 828818 w 1414580"/>
                <a:gd name="connsiteY674" fmla="*/ 838306 h 1207616"/>
                <a:gd name="connsiteX675" fmla="*/ 827857 w 1414580"/>
                <a:gd name="connsiteY675" fmla="*/ 841169 h 1207616"/>
                <a:gd name="connsiteX676" fmla="*/ 825955 w 1414580"/>
                <a:gd name="connsiteY676" fmla="*/ 845901 h 1207616"/>
                <a:gd name="connsiteX677" fmla="*/ 821224 w 1414580"/>
                <a:gd name="connsiteY677" fmla="*/ 846867 h 1207616"/>
                <a:gd name="connsiteX678" fmla="*/ 818365 w 1414580"/>
                <a:gd name="connsiteY678" fmla="*/ 852564 h 1207616"/>
                <a:gd name="connsiteX679" fmla="*/ 817424 w 1414580"/>
                <a:gd name="connsiteY679" fmla="*/ 853491 h 1207616"/>
                <a:gd name="connsiteX680" fmla="*/ 813619 w 1414580"/>
                <a:gd name="connsiteY680" fmla="*/ 853491 h 1207616"/>
                <a:gd name="connsiteX681" fmla="*/ 813619 w 1414580"/>
                <a:gd name="connsiteY681" fmla="*/ 852564 h 1207616"/>
                <a:gd name="connsiteX682" fmla="*/ 811731 w 1414580"/>
                <a:gd name="connsiteY682" fmla="*/ 853491 h 1207616"/>
                <a:gd name="connsiteX683" fmla="*/ 809829 w 1414580"/>
                <a:gd name="connsiteY683" fmla="*/ 853491 h 1207616"/>
                <a:gd name="connsiteX684" fmla="*/ 807931 w 1414580"/>
                <a:gd name="connsiteY684" fmla="*/ 853491 h 1207616"/>
                <a:gd name="connsiteX685" fmla="*/ 802234 w 1414580"/>
                <a:gd name="connsiteY685" fmla="*/ 851593 h 1207616"/>
                <a:gd name="connsiteX686" fmla="*/ 798434 w 1414580"/>
                <a:gd name="connsiteY686" fmla="*/ 847798 h 1207616"/>
                <a:gd name="connsiteX687" fmla="*/ 795610 w 1414580"/>
                <a:gd name="connsiteY687" fmla="*/ 844964 h 1207616"/>
                <a:gd name="connsiteX688" fmla="*/ 793708 w 1414580"/>
                <a:gd name="connsiteY688" fmla="*/ 844964 h 1207616"/>
                <a:gd name="connsiteX689" fmla="*/ 789908 w 1414580"/>
                <a:gd name="connsiteY689" fmla="*/ 844964 h 1207616"/>
                <a:gd name="connsiteX690" fmla="*/ 788942 w 1414580"/>
                <a:gd name="connsiteY690" fmla="*/ 846867 h 1207616"/>
                <a:gd name="connsiteX691" fmla="*/ 786113 w 1414580"/>
                <a:gd name="connsiteY691" fmla="*/ 851593 h 1207616"/>
                <a:gd name="connsiteX692" fmla="*/ 784215 w 1414580"/>
                <a:gd name="connsiteY692" fmla="*/ 852564 h 1207616"/>
                <a:gd name="connsiteX693" fmla="*/ 783249 w 1414580"/>
                <a:gd name="connsiteY693" fmla="*/ 852564 h 1207616"/>
                <a:gd name="connsiteX694" fmla="*/ 782313 w 1414580"/>
                <a:gd name="connsiteY694" fmla="*/ 851593 h 1207616"/>
                <a:gd name="connsiteX695" fmla="*/ 779449 w 1414580"/>
                <a:gd name="connsiteY695" fmla="*/ 854462 h 1207616"/>
                <a:gd name="connsiteX696" fmla="*/ 775649 w 1414580"/>
                <a:gd name="connsiteY696" fmla="*/ 855393 h 1207616"/>
                <a:gd name="connsiteX697" fmla="*/ 773752 w 1414580"/>
                <a:gd name="connsiteY697" fmla="*/ 854462 h 1207616"/>
                <a:gd name="connsiteX698" fmla="*/ 772820 w 1414580"/>
                <a:gd name="connsiteY698" fmla="*/ 854462 h 1207616"/>
                <a:gd name="connsiteX699" fmla="*/ 771854 w 1414580"/>
                <a:gd name="connsiteY699" fmla="*/ 853491 h 1207616"/>
                <a:gd name="connsiteX700" fmla="*/ 768054 w 1414580"/>
                <a:gd name="connsiteY700" fmla="*/ 848764 h 1207616"/>
                <a:gd name="connsiteX701" fmla="*/ 765225 w 1414580"/>
                <a:gd name="connsiteY701" fmla="*/ 845901 h 1207616"/>
                <a:gd name="connsiteX702" fmla="*/ 764260 w 1414580"/>
                <a:gd name="connsiteY702" fmla="*/ 845901 h 1207616"/>
                <a:gd name="connsiteX703" fmla="*/ 764260 w 1414580"/>
                <a:gd name="connsiteY703" fmla="*/ 846867 h 1207616"/>
                <a:gd name="connsiteX704" fmla="*/ 764260 w 1414580"/>
                <a:gd name="connsiteY704" fmla="*/ 846867 h 1207616"/>
                <a:gd name="connsiteX705" fmla="*/ 761426 w 1414580"/>
                <a:gd name="connsiteY705" fmla="*/ 846867 h 1207616"/>
                <a:gd name="connsiteX706" fmla="*/ 758557 w 1414580"/>
                <a:gd name="connsiteY706" fmla="*/ 848764 h 1207616"/>
                <a:gd name="connsiteX707" fmla="*/ 757631 w 1414580"/>
                <a:gd name="connsiteY707" fmla="*/ 851593 h 1207616"/>
                <a:gd name="connsiteX708" fmla="*/ 755728 w 1414580"/>
                <a:gd name="connsiteY708" fmla="*/ 852564 h 1207616"/>
                <a:gd name="connsiteX709" fmla="*/ 755728 w 1414580"/>
                <a:gd name="connsiteY709" fmla="*/ 855393 h 1207616"/>
                <a:gd name="connsiteX710" fmla="*/ 756660 w 1414580"/>
                <a:gd name="connsiteY710" fmla="*/ 857291 h 1207616"/>
                <a:gd name="connsiteX711" fmla="*/ 758557 w 1414580"/>
                <a:gd name="connsiteY711" fmla="*/ 858262 h 1207616"/>
                <a:gd name="connsiteX712" fmla="*/ 758557 w 1414580"/>
                <a:gd name="connsiteY712" fmla="*/ 859188 h 1207616"/>
                <a:gd name="connsiteX713" fmla="*/ 761426 w 1414580"/>
                <a:gd name="connsiteY713" fmla="*/ 860159 h 1207616"/>
                <a:gd name="connsiteX714" fmla="*/ 763323 w 1414580"/>
                <a:gd name="connsiteY714" fmla="*/ 861086 h 1207616"/>
                <a:gd name="connsiteX715" fmla="*/ 767123 w 1414580"/>
                <a:gd name="connsiteY715" fmla="*/ 862988 h 1207616"/>
                <a:gd name="connsiteX716" fmla="*/ 767123 w 1414580"/>
                <a:gd name="connsiteY716" fmla="*/ 863954 h 1207616"/>
                <a:gd name="connsiteX717" fmla="*/ 769952 w 1414580"/>
                <a:gd name="connsiteY717" fmla="*/ 865856 h 1207616"/>
                <a:gd name="connsiteX718" fmla="*/ 770918 w 1414580"/>
                <a:gd name="connsiteY718" fmla="*/ 866788 h 1207616"/>
                <a:gd name="connsiteX719" fmla="*/ 773752 w 1414580"/>
                <a:gd name="connsiteY719" fmla="*/ 867754 h 1207616"/>
                <a:gd name="connsiteX720" fmla="*/ 774718 w 1414580"/>
                <a:gd name="connsiteY720" fmla="*/ 868680 h 1207616"/>
                <a:gd name="connsiteX721" fmla="*/ 778518 w 1414580"/>
                <a:gd name="connsiteY721" fmla="*/ 869656 h 1207616"/>
                <a:gd name="connsiteX722" fmla="*/ 782313 w 1414580"/>
                <a:gd name="connsiteY722" fmla="*/ 870583 h 1207616"/>
                <a:gd name="connsiteX723" fmla="*/ 783249 w 1414580"/>
                <a:gd name="connsiteY723" fmla="*/ 872480 h 1207616"/>
                <a:gd name="connsiteX724" fmla="*/ 783249 w 1414580"/>
                <a:gd name="connsiteY724" fmla="*/ 874383 h 1207616"/>
                <a:gd name="connsiteX725" fmla="*/ 782313 w 1414580"/>
                <a:gd name="connsiteY725" fmla="*/ 875349 h 1207616"/>
                <a:gd name="connsiteX726" fmla="*/ 780415 w 1414580"/>
                <a:gd name="connsiteY726" fmla="*/ 876280 h 1207616"/>
                <a:gd name="connsiteX727" fmla="*/ 780415 w 1414580"/>
                <a:gd name="connsiteY727" fmla="*/ 877246 h 1207616"/>
                <a:gd name="connsiteX728" fmla="*/ 776620 w 1414580"/>
                <a:gd name="connsiteY728" fmla="*/ 872480 h 1207616"/>
                <a:gd name="connsiteX729" fmla="*/ 775649 w 1414580"/>
                <a:gd name="connsiteY729" fmla="*/ 871554 h 1207616"/>
                <a:gd name="connsiteX730" fmla="*/ 772820 w 1414580"/>
                <a:gd name="connsiteY730" fmla="*/ 871554 h 1207616"/>
                <a:gd name="connsiteX731" fmla="*/ 770918 w 1414580"/>
                <a:gd name="connsiteY731" fmla="*/ 873446 h 1207616"/>
                <a:gd name="connsiteX732" fmla="*/ 770918 w 1414580"/>
                <a:gd name="connsiteY732" fmla="*/ 873446 h 1207616"/>
                <a:gd name="connsiteX733" fmla="*/ 769952 w 1414580"/>
                <a:gd name="connsiteY733" fmla="*/ 880075 h 1207616"/>
                <a:gd name="connsiteX734" fmla="*/ 766152 w 1414580"/>
                <a:gd name="connsiteY734" fmla="*/ 881978 h 1207616"/>
                <a:gd name="connsiteX735" fmla="*/ 764260 w 1414580"/>
                <a:gd name="connsiteY735" fmla="*/ 881046 h 1207616"/>
                <a:gd name="connsiteX736" fmla="*/ 762357 w 1414580"/>
                <a:gd name="connsiteY736" fmla="*/ 880075 h 1207616"/>
                <a:gd name="connsiteX737" fmla="*/ 757631 w 1414580"/>
                <a:gd name="connsiteY737" fmla="*/ 880075 h 1207616"/>
                <a:gd name="connsiteX738" fmla="*/ 755728 w 1414580"/>
                <a:gd name="connsiteY738" fmla="*/ 881046 h 1207616"/>
                <a:gd name="connsiteX739" fmla="*/ 754762 w 1414580"/>
                <a:gd name="connsiteY739" fmla="*/ 881978 h 1207616"/>
                <a:gd name="connsiteX740" fmla="*/ 752865 w 1414580"/>
                <a:gd name="connsiteY740" fmla="*/ 881978 h 1207616"/>
                <a:gd name="connsiteX741" fmla="*/ 749065 w 1414580"/>
                <a:gd name="connsiteY741" fmla="*/ 881978 h 1207616"/>
                <a:gd name="connsiteX742" fmla="*/ 749065 w 1414580"/>
                <a:gd name="connsiteY742" fmla="*/ 881978 h 1207616"/>
                <a:gd name="connsiteX743" fmla="*/ 748133 w 1414580"/>
                <a:gd name="connsiteY743" fmla="*/ 887670 h 1207616"/>
                <a:gd name="connsiteX744" fmla="*/ 745270 w 1414580"/>
                <a:gd name="connsiteY744" fmla="*/ 887670 h 1207616"/>
                <a:gd name="connsiteX745" fmla="*/ 745270 w 1414580"/>
                <a:gd name="connsiteY745" fmla="*/ 888641 h 1207616"/>
                <a:gd name="connsiteX746" fmla="*/ 744333 w 1414580"/>
                <a:gd name="connsiteY746" fmla="*/ 891470 h 1207616"/>
                <a:gd name="connsiteX747" fmla="*/ 741470 w 1414580"/>
                <a:gd name="connsiteY747" fmla="*/ 895270 h 1207616"/>
                <a:gd name="connsiteX748" fmla="*/ 741470 w 1414580"/>
                <a:gd name="connsiteY748" fmla="*/ 897167 h 1207616"/>
                <a:gd name="connsiteX749" fmla="*/ 735772 w 1414580"/>
                <a:gd name="connsiteY749" fmla="*/ 898139 h 1207616"/>
                <a:gd name="connsiteX750" fmla="*/ 732939 w 1414580"/>
                <a:gd name="connsiteY750" fmla="*/ 897167 h 1207616"/>
                <a:gd name="connsiteX751" fmla="*/ 728173 w 1414580"/>
                <a:gd name="connsiteY751" fmla="*/ 900041 h 1207616"/>
                <a:gd name="connsiteX752" fmla="*/ 727246 w 1414580"/>
                <a:gd name="connsiteY752" fmla="*/ 898139 h 1207616"/>
                <a:gd name="connsiteX753" fmla="*/ 727246 w 1414580"/>
                <a:gd name="connsiteY753" fmla="*/ 897167 h 1207616"/>
                <a:gd name="connsiteX754" fmla="*/ 728173 w 1414580"/>
                <a:gd name="connsiteY754" fmla="*/ 894338 h 1207616"/>
                <a:gd name="connsiteX755" fmla="*/ 728173 w 1414580"/>
                <a:gd name="connsiteY755" fmla="*/ 893372 h 1207616"/>
                <a:gd name="connsiteX756" fmla="*/ 716783 w 1414580"/>
                <a:gd name="connsiteY756" fmla="*/ 897167 h 1207616"/>
                <a:gd name="connsiteX757" fmla="*/ 713949 w 1414580"/>
                <a:gd name="connsiteY757" fmla="*/ 900967 h 1207616"/>
                <a:gd name="connsiteX758" fmla="*/ 713949 w 1414580"/>
                <a:gd name="connsiteY758" fmla="*/ 900967 h 1207616"/>
                <a:gd name="connsiteX759" fmla="*/ 711085 w 1414580"/>
                <a:gd name="connsiteY759" fmla="*/ 902865 h 1207616"/>
                <a:gd name="connsiteX760" fmla="*/ 709183 w 1414580"/>
                <a:gd name="connsiteY760" fmla="*/ 902865 h 1207616"/>
                <a:gd name="connsiteX761" fmla="*/ 704457 w 1414580"/>
                <a:gd name="connsiteY761" fmla="*/ 903831 h 1207616"/>
                <a:gd name="connsiteX762" fmla="*/ 703490 w 1414580"/>
                <a:gd name="connsiteY762" fmla="*/ 904767 h 1207616"/>
                <a:gd name="connsiteX763" fmla="*/ 699691 w 1414580"/>
                <a:gd name="connsiteY763" fmla="*/ 907611 h 1207616"/>
                <a:gd name="connsiteX764" fmla="*/ 697793 w 1414580"/>
                <a:gd name="connsiteY764" fmla="*/ 909513 h 1207616"/>
                <a:gd name="connsiteX765" fmla="*/ 697793 w 1414580"/>
                <a:gd name="connsiteY765" fmla="*/ 906660 h 1207616"/>
                <a:gd name="connsiteX766" fmla="*/ 695896 w 1414580"/>
                <a:gd name="connsiteY766" fmla="*/ 905714 h 1207616"/>
                <a:gd name="connsiteX767" fmla="*/ 693067 w 1414580"/>
                <a:gd name="connsiteY767" fmla="*/ 904767 h 1207616"/>
                <a:gd name="connsiteX768" fmla="*/ 692096 w 1414580"/>
                <a:gd name="connsiteY768" fmla="*/ 912362 h 1207616"/>
                <a:gd name="connsiteX769" fmla="*/ 691169 w 1414580"/>
                <a:gd name="connsiteY769" fmla="*/ 914260 h 1207616"/>
                <a:gd name="connsiteX770" fmla="*/ 692096 w 1414580"/>
                <a:gd name="connsiteY770" fmla="*/ 915206 h 1207616"/>
                <a:gd name="connsiteX771" fmla="*/ 692096 w 1414580"/>
                <a:gd name="connsiteY771" fmla="*/ 916157 h 1207616"/>
                <a:gd name="connsiteX772" fmla="*/ 696862 w 1414580"/>
                <a:gd name="connsiteY772" fmla="*/ 916157 h 1207616"/>
                <a:gd name="connsiteX773" fmla="*/ 699691 w 1414580"/>
                <a:gd name="connsiteY773" fmla="*/ 919957 h 1207616"/>
                <a:gd name="connsiteX774" fmla="*/ 697793 w 1414580"/>
                <a:gd name="connsiteY774" fmla="*/ 921855 h 1207616"/>
                <a:gd name="connsiteX775" fmla="*/ 694964 w 1414580"/>
                <a:gd name="connsiteY775" fmla="*/ 922801 h 1207616"/>
                <a:gd name="connsiteX776" fmla="*/ 691169 w 1414580"/>
                <a:gd name="connsiteY776" fmla="*/ 924703 h 1207616"/>
                <a:gd name="connsiteX777" fmla="*/ 688301 w 1414580"/>
                <a:gd name="connsiteY777" fmla="*/ 922801 h 1207616"/>
                <a:gd name="connsiteX778" fmla="*/ 688301 w 1414580"/>
                <a:gd name="connsiteY778" fmla="*/ 924703 h 1207616"/>
                <a:gd name="connsiteX779" fmla="*/ 688301 w 1414580"/>
                <a:gd name="connsiteY779" fmla="*/ 926601 h 1207616"/>
                <a:gd name="connsiteX780" fmla="*/ 688301 w 1414580"/>
                <a:gd name="connsiteY780" fmla="*/ 928503 h 1207616"/>
                <a:gd name="connsiteX781" fmla="*/ 689267 w 1414580"/>
                <a:gd name="connsiteY781" fmla="*/ 929449 h 1207616"/>
                <a:gd name="connsiteX782" fmla="*/ 691169 w 1414580"/>
                <a:gd name="connsiteY782" fmla="*/ 931352 h 1207616"/>
                <a:gd name="connsiteX783" fmla="*/ 692096 w 1414580"/>
                <a:gd name="connsiteY783" fmla="*/ 931352 h 1207616"/>
                <a:gd name="connsiteX784" fmla="*/ 693067 w 1414580"/>
                <a:gd name="connsiteY784" fmla="*/ 932298 h 1207616"/>
                <a:gd name="connsiteX785" fmla="*/ 692096 w 1414580"/>
                <a:gd name="connsiteY785" fmla="*/ 935147 h 1207616"/>
                <a:gd name="connsiteX786" fmla="*/ 689267 w 1414580"/>
                <a:gd name="connsiteY786" fmla="*/ 933249 h 1207616"/>
                <a:gd name="connsiteX787" fmla="*/ 685467 w 1414580"/>
                <a:gd name="connsiteY787" fmla="*/ 936098 h 1207616"/>
                <a:gd name="connsiteX788" fmla="*/ 682603 w 1414580"/>
                <a:gd name="connsiteY788" fmla="*/ 939893 h 1207616"/>
                <a:gd name="connsiteX789" fmla="*/ 679774 w 1414580"/>
                <a:gd name="connsiteY789" fmla="*/ 940844 h 1207616"/>
                <a:gd name="connsiteX790" fmla="*/ 676906 w 1414580"/>
                <a:gd name="connsiteY790" fmla="*/ 946541 h 1207616"/>
                <a:gd name="connsiteX791" fmla="*/ 675975 w 1414580"/>
                <a:gd name="connsiteY791" fmla="*/ 947493 h 1207616"/>
                <a:gd name="connsiteX792" fmla="*/ 675975 w 1414580"/>
                <a:gd name="connsiteY792" fmla="*/ 948439 h 1207616"/>
                <a:gd name="connsiteX793" fmla="*/ 679774 w 1414580"/>
                <a:gd name="connsiteY793" fmla="*/ 949385 h 1207616"/>
                <a:gd name="connsiteX794" fmla="*/ 681672 w 1414580"/>
                <a:gd name="connsiteY794" fmla="*/ 946541 h 1207616"/>
                <a:gd name="connsiteX795" fmla="*/ 683569 w 1414580"/>
                <a:gd name="connsiteY795" fmla="*/ 944639 h 1207616"/>
                <a:gd name="connsiteX796" fmla="*/ 686403 w 1414580"/>
                <a:gd name="connsiteY796" fmla="*/ 941790 h 1207616"/>
                <a:gd name="connsiteX797" fmla="*/ 690198 w 1414580"/>
                <a:gd name="connsiteY797" fmla="*/ 941790 h 1207616"/>
                <a:gd name="connsiteX798" fmla="*/ 693998 w 1414580"/>
                <a:gd name="connsiteY798" fmla="*/ 941790 h 1207616"/>
                <a:gd name="connsiteX799" fmla="*/ 695896 w 1414580"/>
                <a:gd name="connsiteY799" fmla="*/ 940844 h 1207616"/>
                <a:gd name="connsiteX800" fmla="*/ 696862 w 1414580"/>
                <a:gd name="connsiteY800" fmla="*/ 939893 h 1207616"/>
                <a:gd name="connsiteX801" fmla="*/ 699691 w 1414580"/>
                <a:gd name="connsiteY801" fmla="*/ 938947 h 1207616"/>
                <a:gd name="connsiteX802" fmla="*/ 703490 w 1414580"/>
                <a:gd name="connsiteY802" fmla="*/ 939893 h 1207616"/>
                <a:gd name="connsiteX803" fmla="*/ 705388 w 1414580"/>
                <a:gd name="connsiteY803" fmla="*/ 939893 h 1207616"/>
                <a:gd name="connsiteX804" fmla="*/ 704457 w 1414580"/>
                <a:gd name="connsiteY804" fmla="*/ 937995 h 1207616"/>
                <a:gd name="connsiteX805" fmla="*/ 704457 w 1414580"/>
                <a:gd name="connsiteY805" fmla="*/ 933249 h 1207616"/>
                <a:gd name="connsiteX806" fmla="*/ 704457 w 1414580"/>
                <a:gd name="connsiteY806" fmla="*/ 929449 h 1207616"/>
                <a:gd name="connsiteX807" fmla="*/ 705388 w 1414580"/>
                <a:gd name="connsiteY807" fmla="*/ 928503 h 1207616"/>
                <a:gd name="connsiteX808" fmla="*/ 705388 w 1414580"/>
                <a:gd name="connsiteY808" fmla="*/ 927552 h 1207616"/>
                <a:gd name="connsiteX809" fmla="*/ 707290 w 1414580"/>
                <a:gd name="connsiteY809" fmla="*/ 919957 h 1207616"/>
                <a:gd name="connsiteX810" fmla="*/ 710159 w 1414580"/>
                <a:gd name="connsiteY810" fmla="*/ 919006 h 1207616"/>
                <a:gd name="connsiteX811" fmla="*/ 711085 w 1414580"/>
                <a:gd name="connsiteY811" fmla="*/ 917108 h 1207616"/>
                <a:gd name="connsiteX812" fmla="*/ 711085 w 1414580"/>
                <a:gd name="connsiteY812" fmla="*/ 917108 h 1207616"/>
                <a:gd name="connsiteX813" fmla="*/ 713949 w 1414580"/>
                <a:gd name="connsiteY813" fmla="*/ 915206 h 1207616"/>
                <a:gd name="connsiteX814" fmla="*/ 716783 w 1414580"/>
                <a:gd name="connsiteY814" fmla="*/ 914260 h 1207616"/>
                <a:gd name="connsiteX815" fmla="*/ 720578 w 1414580"/>
                <a:gd name="connsiteY815" fmla="*/ 912362 h 1207616"/>
                <a:gd name="connsiteX816" fmla="*/ 721554 w 1414580"/>
                <a:gd name="connsiteY816" fmla="*/ 912362 h 1207616"/>
                <a:gd name="connsiteX817" fmla="*/ 727246 w 1414580"/>
                <a:gd name="connsiteY817" fmla="*/ 911406 h 1207616"/>
                <a:gd name="connsiteX818" fmla="*/ 731972 w 1414580"/>
                <a:gd name="connsiteY818" fmla="*/ 911406 h 1207616"/>
                <a:gd name="connsiteX819" fmla="*/ 731972 w 1414580"/>
                <a:gd name="connsiteY819" fmla="*/ 910460 h 1207616"/>
                <a:gd name="connsiteX820" fmla="*/ 735772 w 1414580"/>
                <a:gd name="connsiteY820" fmla="*/ 909513 h 1207616"/>
                <a:gd name="connsiteX821" fmla="*/ 737670 w 1414580"/>
                <a:gd name="connsiteY821" fmla="*/ 910460 h 1207616"/>
                <a:gd name="connsiteX822" fmla="*/ 741470 w 1414580"/>
                <a:gd name="connsiteY822" fmla="*/ 907611 h 1207616"/>
                <a:gd name="connsiteX823" fmla="*/ 743367 w 1414580"/>
                <a:gd name="connsiteY823" fmla="*/ 907611 h 1207616"/>
                <a:gd name="connsiteX824" fmla="*/ 747162 w 1414580"/>
                <a:gd name="connsiteY824" fmla="*/ 906660 h 1207616"/>
                <a:gd name="connsiteX825" fmla="*/ 750041 w 1414580"/>
                <a:gd name="connsiteY825" fmla="*/ 904767 h 1207616"/>
                <a:gd name="connsiteX826" fmla="*/ 753831 w 1414580"/>
                <a:gd name="connsiteY826" fmla="*/ 902865 h 1207616"/>
                <a:gd name="connsiteX827" fmla="*/ 756660 w 1414580"/>
                <a:gd name="connsiteY827" fmla="*/ 901933 h 1207616"/>
                <a:gd name="connsiteX828" fmla="*/ 755728 w 1414580"/>
                <a:gd name="connsiteY828" fmla="*/ 900967 h 1207616"/>
                <a:gd name="connsiteX829" fmla="*/ 752865 w 1414580"/>
                <a:gd name="connsiteY829" fmla="*/ 899065 h 1207616"/>
                <a:gd name="connsiteX830" fmla="*/ 751928 w 1414580"/>
                <a:gd name="connsiteY830" fmla="*/ 897167 h 1207616"/>
                <a:gd name="connsiteX831" fmla="*/ 751928 w 1414580"/>
                <a:gd name="connsiteY831" fmla="*/ 895270 h 1207616"/>
                <a:gd name="connsiteX832" fmla="*/ 750962 w 1414580"/>
                <a:gd name="connsiteY832" fmla="*/ 894338 h 1207616"/>
                <a:gd name="connsiteX833" fmla="*/ 750962 w 1414580"/>
                <a:gd name="connsiteY833" fmla="*/ 892436 h 1207616"/>
                <a:gd name="connsiteX834" fmla="*/ 752865 w 1414580"/>
                <a:gd name="connsiteY834" fmla="*/ 885778 h 1207616"/>
                <a:gd name="connsiteX835" fmla="*/ 755728 w 1414580"/>
                <a:gd name="connsiteY835" fmla="*/ 883875 h 1207616"/>
                <a:gd name="connsiteX836" fmla="*/ 758557 w 1414580"/>
                <a:gd name="connsiteY836" fmla="*/ 881978 h 1207616"/>
                <a:gd name="connsiteX837" fmla="*/ 759528 w 1414580"/>
                <a:gd name="connsiteY837" fmla="*/ 881978 h 1207616"/>
                <a:gd name="connsiteX838" fmla="*/ 761426 w 1414580"/>
                <a:gd name="connsiteY838" fmla="*/ 882944 h 1207616"/>
                <a:gd name="connsiteX839" fmla="*/ 763323 w 1414580"/>
                <a:gd name="connsiteY839" fmla="*/ 883875 h 1207616"/>
                <a:gd name="connsiteX840" fmla="*/ 763323 w 1414580"/>
                <a:gd name="connsiteY840" fmla="*/ 885778 h 1207616"/>
                <a:gd name="connsiteX841" fmla="*/ 765225 w 1414580"/>
                <a:gd name="connsiteY841" fmla="*/ 887670 h 1207616"/>
                <a:gd name="connsiteX842" fmla="*/ 765225 w 1414580"/>
                <a:gd name="connsiteY842" fmla="*/ 888641 h 1207616"/>
                <a:gd name="connsiteX843" fmla="*/ 766152 w 1414580"/>
                <a:gd name="connsiteY843" fmla="*/ 890544 h 1207616"/>
                <a:gd name="connsiteX844" fmla="*/ 767123 w 1414580"/>
                <a:gd name="connsiteY844" fmla="*/ 888641 h 1207616"/>
                <a:gd name="connsiteX845" fmla="*/ 769025 w 1414580"/>
                <a:gd name="connsiteY845" fmla="*/ 887670 h 1207616"/>
                <a:gd name="connsiteX846" fmla="*/ 772820 w 1414580"/>
                <a:gd name="connsiteY846" fmla="*/ 885778 h 1207616"/>
                <a:gd name="connsiteX847" fmla="*/ 773752 w 1414580"/>
                <a:gd name="connsiteY847" fmla="*/ 884841 h 1207616"/>
                <a:gd name="connsiteX848" fmla="*/ 772820 w 1414580"/>
                <a:gd name="connsiteY848" fmla="*/ 881978 h 1207616"/>
                <a:gd name="connsiteX849" fmla="*/ 773752 w 1414580"/>
                <a:gd name="connsiteY849" fmla="*/ 877246 h 1207616"/>
                <a:gd name="connsiteX850" fmla="*/ 775649 w 1414580"/>
                <a:gd name="connsiteY850" fmla="*/ 879149 h 1207616"/>
                <a:gd name="connsiteX851" fmla="*/ 777547 w 1414580"/>
                <a:gd name="connsiteY851" fmla="*/ 881046 h 1207616"/>
                <a:gd name="connsiteX852" fmla="*/ 780415 w 1414580"/>
                <a:gd name="connsiteY852" fmla="*/ 883875 h 1207616"/>
                <a:gd name="connsiteX853" fmla="*/ 781347 w 1414580"/>
                <a:gd name="connsiteY853" fmla="*/ 884841 h 1207616"/>
                <a:gd name="connsiteX854" fmla="*/ 779449 w 1414580"/>
                <a:gd name="connsiteY854" fmla="*/ 887670 h 1207616"/>
                <a:gd name="connsiteX855" fmla="*/ 780415 w 1414580"/>
                <a:gd name="connsiteY855" fmla="*/ 887670 h 1207616"/>
                <a:gd name="connsiteX856" fmla="*/ 784215 w 1414580"/>
                <a:gd name="connsiteY856" fmla="*/ 890544 h 1207616"/>
                <a:gd name="connsiteX857" fmla="*/ 784215 w 1414580"/>
                <a:gd name="connsiteY857" fmla="*/ 891470 h 1207616"/>
                <a:gd name="connsiteX858" fmla="*/ 782313 w 1414580"/>
                <a:gd name="connsiteY858" fmla="*/ 895270 h 1207616"/>
                <a:gd name="connsiteX859" fmla="*/ 781347 w 1414580"/>
                <a:gd name="connsiteY859" fmla="*/ 897167 h 1207616"/>
                <a:gd name="connsiteX860" fmla="*/ 780415 w 1414580"/>
                <a:gd name="connsiteY860" fmla="*/ 898139 h 1207616"/>
                <a:gd name="connsiteX861" fmla="*/ 786113 w 1414580"/>
                <a:gd name="connsiteY861" fmla="*/ 900967 h 1207616"/>
                <a:gd name="connsiteX862" fmla="*/ 784215 w 1414580"/>
                <a:gd name="connsiteY862" fmla="*/ 902865 h 1207616"/>
                <a:gd name="connsiteX863" fmla="*/ 784215 w 1414580"/>
                <a:gd name="connsiteY863" fmla="*/ 904767 h 1207616"/>
                <a:gd name="connsiteX864" fmla="*/ 780415 w 1414580"/>
                <a:gd name="connsiteY864" fmla="*/ 907611 h 1207616"/>
                <a:gd name="connsiteX865" fmla="*/ 772820 w 1414580"/>
                <a:gd name="connsiteY865" fmla="*/ 905714 h 1207616"/>
                <a:gd name="connsiteX866" fmla="*/ 771854 w 1414580"/>
                <a:gd name="connsiteY866" fmla="*/ 905714 h 1207616"/>
                <a:gd name="connsiteX867" fmla="*/ 766152 w 1414580"/>
                <a:gd name="connsiteY867" fmla="*/ 906660 h 1207616"/>
                <a:gd name="connsiteX868" fmla="*/ 766152 w 1414580"/>
                <a:gd name="connsiteY868" fmla="*/ 907611 h 1207616"/>
                <a:gd name="connsiteX869" fmla="*/ 767123 w 1414580"/>
                <a:gd name="connsiteY869" fmla="*/ 907611 h 1207616"/>
                <a:gd name="connsiteX870" fmla="*/ 769025 w 1414580"/>
                <a:gd name="connsiteY870" fmla="*/ 908562 h 1207616"/>
                <a:gd name="connsiteX871" fmla="*/ 769025 w 1414580"/>
                <a:gd name="connsiteY871" fmla="*/ 910460 h 1207616"/>
                <a:gd name="connsiteX872" fmla="*/ 771854 w 1414580"/>
                <a:gd name="connsiteY872" fmla="*/ 911406 h 1207616"/>
                <a:gd name="connsiteX873" fmla="*/ 775649 w 1414580"/>
                <a:gd name="connsiteY873" fmla="*/ 913308 h 1207616"/>
                <a:gd name="connsiteX874" fmla="*/ 776620 w 1414580"/>
                <a:gd name="connsiteY874" fmla="*/ 914260 h 1207616"/>
                <a:gd name="connsiteX875" fmla="*/ 778518 w 1414580"/>
                <a:gd name="connsiteY875" fmla="*/ 919957 h 1207616"/>
                <a:gd name="connsiteX876" fmla="*/ 782313 w 1414580"/>
                <a:gd name="connsiteY876" fmla="*/ 913308 h 1207616"/>
                <a:gd name="connsiteX877" fmla="*/ 786113 w 1414580"/>
                <a:gd name="connsiteY877" fmla="*/ 915206 h 1207616"/>
                <a:gd name="connsiteX878" fmla="*/ 786113 w 1414580"/>
                <a:gd name="connsiteY878" fmla="*/ 918054 h 1207616"/>
                <a:gd name="connsiteX879" fmla="*/ 787044 w 1414580"/>
                <a:gd name="connsiteY879" fmla="*/ 916157 h 1207616"/>
                <a:gd name="connsiteX880" fmla="*/ 788020 w 1414580"/>
                <a:gd name="connsiteY880" fmla="*/ 916157 h 1207616"/>
                <a:gd name="connsiteX881" fmla="*/ 789908 w 1414580"/>
                <a:gd name="connsiteY881" fmla="*/ 916157 h 1207616"/>
                <a:gd name="connsiteX882" fmla="*/ 788942 w 1414580"/>
                <a:gd name="connsiteY882" fmla="*/ 919006 h 1207616"/>
                <a:gd name="connsiteX883" fmla="*/ 788942 w 1414580"/>
                <a:gd name="connsiteY883" fmla="*/ 921855 h 1207616"/>
                <a:gd name="connsiteX884" fmla="*/ 788020 w 1414580"/>
                <a:gd name="connsiteY884" fmla="*/ 922801 h 1207616"/>
                <a:gd name="connsiteX885" fmla="*/ 786113 w 1414580"/>
                <a:gd name="connsiteY885" fmla="*/ 923757 h 1207616"/>
                <a:gd name="connsiteX886" fmla="*/ 785142 w 1414580"/>
                <a:gd name="connsiteY886" fmla="*/ 924703 h 1207616"/>
                <a:gd name="connsiteX887" fmla="*/ 786113 w 1414580"/>
                <a:gd name="connsiteY887" fmla="*/ 927552 h 1207616"/>
                <a:gd name="connsiteX888" fmla="*/ 788942 w 1414580"/>
                <a:gd name="connsiteY888" fmla="*/ 927552 h 1207616"/>
                <a:gd name="connsiteX889" fmla="*/ 790844 w 1414580"/>
                <a:gd name="connsiteY889" fmla="*/ 929449 h 1207616"/>
                <a:gd name="connsiteX890" fmla="*/ 791810 w 1414580"/>
                <a:gd name="connsiteY890" fmla="*/ 931352 h 1207616"/>
                <a:gd name="connsiteX891" fmla="*/ 793708 w 1414580"/>
                <a:gd name="connsiteY891" fmla="*/ 932298 h 1207616"/>
                <a:gd name="connsiteX892" fmla="*/ 795610 w 1414580"/>
                <a:gd name="connsiteY892" fmla="*/ 932298 h 1207616"/>
                <a:gd name="connsiteX893" fmla="*/ 801302 w 1414580"/>
                <a:gd name="connsiteY893" fmla="*/ 935147 h 1207616"/>
                <a:gd name="connsiteX894" fmla="*/ 803205 w 1414580"/>
                <a:gd name="connsiteY894" fmla="*/ 935147 h 1207616"/>
                <a:gd name="connsiteX895" fmla="*/ 803205 w 1414580"/>
                <a:gd name="connsiteY895" fmla="*/ 936098 h 1207616"/>
                <a:gd name="connsiteX896" fmla="*/ 805102 w 1414580"/>
                <a:gd name="connsiteY896" fmla="*/ 937995 h 1207616"/>
                <a:gd name="connsiteX897" fmla="*/ 804126 w 1414580"/>
                <a:gd name="connsiteY897" fmla="*/ 941790 h 1207616"/>
                <a:gd name="connsiteX898" fmla="*/ 802234 w 1414580"/>
                <a:gd name="connsiteY898" fmla="*/ 942747 h 1207616"/>
                <a:gd name="connsiteX899" fmla="*/ 798434 w 1414580"/>
                <a:gd name="connsiteY899" fmla="*/ 944639 h 1207616"/>
                <a:gd name="connsiteX900" fmla="*/ 799405 w 1414580"/>
                <a:gd name="connsiteY900" fmla="*/ 946541 h 1207616"/>
                <a:gd name="connsiteX901" fmla="*/ 798434 w 1414580"/>
                <a:gd name="connsiteY901" fmla="*/ 947493 h 1207616"/>
                <a:gd name="connsiteX902" fmla="*/ 797512 w 1414580"/>
                <a:gd name="connsiteY902" fmla="*/ 948439 h 1207616"/>
                <a:gd name="connsiteX903" fmla="*/ 796536 w 1414580"/>
                <a:gd name="connsiteY903" fmla="*/ 951288 h 1207616"/>
                <a:gd name="connsiteX904" fmla="*/ 794639 w 1414580"/>
                <a:gd name="connsiteY904" fmla="*/ 951288 h 1207616"/>
                <a:gd name="connsiteX905" fmla="*/ 792742 w 1414580"/>
                <a:gd name="connsiteY905" fmla="*/ 950342 h 1207616"/>
                <a:gd name="connsiteX906" fmla="*/ 790844 w 1414580"/>
                <a:gd name="connsiteY906" fmla="*/ 946541 h 1207616"/>
                <a:gd name="connsiteX907" fmla="*/ 788020 w 1414580"/>
                <a:gd name="connsiteY907" fmla="*/ 946541 h 1207616"/>
                <a:gd name="connsiteX908" fmla="*/ 788020 w 1414580"/>
                <a:gd name="connsiteY908" fmla="*/ 950342 h 1207616"/>
                <a:gd name="connsiteX909" fmla="*/ 788020 w 1414580"/>
                <a:gd name="connsiteY909" fmla="*/ 952239 h 1207616"/>
                <a:gd name="connsiteX910" fmla="*/ 788020 w 1414580"/>
                <a:gd name="connsiteY910" fmla="*/ 956034 h 1207616"/>
                <a:gd name="connsiteX911" fmla="*/ 785142 w 1414580"/>
                <a:gd name="connsiteY911" fmla="*/ 958883 h 1207616"/>
                <a:gd name="connsiteX912" fmla="*/ 784215 w 1414580"/>
                <a:gd name="connsiteY912" fmla="*/ 960780 h 1207616"/>
                <a:gd name="connsiteX913" fmla="*/ 781347 w 1414580"/>
                <a:gd name="connsiteY913" fmla="*/ 964580 h 1207616"/>
                <a:gd name="connsiteX914" fmla="*/ 779449 w 1414580"/>
                <a:gd name="connsiteY914" fmla="*/ 964580 h 1207616"/>
                <a:gd name="connsiteX915" fmla="*/ 778518 w 1414580"/>
                <a:gd name="connsiteY915" fmla="*/ 964580 h 1207616"/>
                <a:gd name="connsiteX916" fmla="*/ 776620 w 1414580"/>
                <a:gd name="connsiteY916" fmla="*/ 962682 h 1207616"/>
                <a:gd name="connsiteX917" fmla="*/ 774718 w 1414580"/>
                <a:gd name="connsiteY917" fmla="*/ 961731 h 1207616"/>
                <a:gd name="connsiteX918" fmla="*/ 773752 w 1414580"/>
                <a:gd name="connsiteY918" fmla="*/ 959834 h 1207616"/>
                <a:gd name="connsiteX919" fmla="*/ 771854 w 1414580"/>
                <a:gd name="connsiteY919" fmla="*/ 960780 h 1207616"/>
                <a:gd name="connsiteX920" fmla="*/ 769952 w 1414580"/>
                <a:gd name="connsiteY920" fmla="*/ 961731 h 1207616"/>
                <a:gd name="connsiteX921" fmla="*/ 769952 w 1414580"/>
                <a:gd name="connsiteY921" fmla="*/ 962682 h 1207616"/>
                <a:gd name="connsiteX922" fmla="*/ 771854 w 1414580"/>
                <a:gd name="connsiteY922" fmla="*/ 966482 h 1207616"/>
                <a:gd name="connsiteX923" fmla="*/ 773752 w 1414580"/>
                <a:gd name="connsiteY923" fmla="*/ 967429 h 1207616"/>
                <a:gd name="connsiteX924" fmla="*/ 770918 w 1414580"/>
                <a:gd name="connsiteY924" fmla="*/ 969326 h 1207616"/>
                <a:gd name="connsiteX925" fmla="*/ 769025 w 1414580"/>
                <a:gd name="connsiteY925" fmla="*/ 969326 h 1207616"/>
                <a:gd name="connsiteX926" fmla="*/ 767123 w 1414580"/>
                <a:gd name="connsiteY926" fmla="*/ 968375 h 1207616"/>
                <a:gd name="connsiteX927" fmla="*/ 766152 w 1414580"/>
                <a:gd name="connsiteY927" fmla="*/ 967429 h 1207616"/>
                <a:gd name="connsiteX928" fmla="*/ 766152 w 1414580"/>
                <a:gd name="connsiteY928" fmla="*/ 965526 h 1207616"/>
                <a:gd name="connsiteX929" fmla="*/ 764260 w 1414580"/>
                <a:gd name="connsiteY929" fmla="*/ 968375 h 1207616"/>
                <a:gd name="connsiteX930" fmla="*/ 761426 w 1414580"/>
                <a:gd name="connsiteY930" fmla="*/ 967429 h 1207616"/>
                <a:gd name="connsiteX931" fmla="*/ 759528 w 1414580"/>
                <a:gd name="connsiteY931" fmla="*/ 966482 h 1207616"/>
                <a:gd name="connsiteX932" fmla="*/ 754762 w 1414580"/>
                <a:gd name="connsiteY932" fmla="*/ 965526 h 1207616"/>
                <a:gd name="connsiteX933" fmla="*/ 749065 w 1414580"/>
                <a:gd name="connsiteY933" fmla="*/ 964580 h 1207616"/>
                <a:gd name="connsiteX934" fmla="*/ 744333 w 1414580"/>
                <a:gd name="connsiteY934" fmla="*/ 964580 h 1207616"/>
                <a:gd name="connsiteX935" fmla="*/ 731046 w 1414580"/>
                <a:gd name="connsiteY935" fmla="*/ 963629 h 1207616"/>
                <a:gd name="connsiteX936" fmla="*/ 728173 w 1414580"/>
                <a:gd name="connsiteY936" fmla="*/ 961731 h 1207616"/>
                <a:gd name="connsiteX937" fmla="*/ 727246 w 1414580"/>
                <a:gd name="connsiteY937" fmla="*/ 963629 h 1207616"/>
                <a:gd name="connsiteX938" fmla="*/ 723446 w 1414580"/>
                <a:gd name="connsiteY938" fmla="*/ 963629 h 1207616"/>
                <a:gd name="connsiteX939" fmla="*/ 724378 w 1414580"/>
                <a:gd name="connsiteY939" fmla="*/ 970277 h 1207616"/>
                <a:gd name="connsiteX940" fmla="*/ 723446 w 1414580"/>
                <a:gd name="connsiteY940" fmla="*/ 969326 h 1207616"/>
                <a:gd name="connsiteX941" fmla="*/ 721554 w 1414580"/>
                <a:gd name="connsiteY941" fmla="*/ 970277 h 1207616"/>
                <a:gd name="connsiteX942" fmla="*/ 720578 w 1414580"/>
                <a:gd name="connsiteY942" fmla="*/ 972175 h 1207616"/>
                <a:gd name="connsiteX943" fmla="*/ 722480 w 1414580"/>
                <a:gd name="connsiteY943" fmla="*/ 975024 h 1207616"/>
                <a:gd name="connsiteX944" fmla="*/ 722480 w 1414580"/>
                <a:gd name="connsiteY944" fmla="*/ 975975 h 1207616"/>
                <a:gd name="connsiteX945" fmla="*/ 723446 w 1414580"/>
                <a:gd name="connsiteY945" fmla="*/ 975975 h 1207616"/>
                <a:gd name="connsiteX946" fmla="*/ 724378 w 1414580"/>
                <a:gd name="connsiteY946" fmla="*/ 975024 h 1207616"/>
                <a:gd name="connsiteX947" fmla="*/ 724378 w 1414580"/>
                <a:gd name="connsiteY947" fmla="*/ 974077 h 1207616"/>
                <a:gd name="connsiteX948" fmla="*/ 725344 w 1414580"/>
                <a:gd name="connsiteY948" fmla="*/ 974077 h 1207616"/>
                <a:gd name="connsiteX949" fmla="*/ 727246 w 1414580"/>
                <a:gd name="connsiteY949" fmla="*/ 973121 h 1207616"/>
                <a:gd name="connsiteX950" fmla="*/ 730075 w 1414580"/>
                <a:gd name="connsiteY950" fmla="*/ 972175 h 1207616"/>
                <a:gd name="connsiteX951" fmla="*/ 733875 w 1414580"/>
                <a:gd name="connsiteY951" fmla="*/ 972175 h 1207616"/>
                <a:gd name="connsiteX952" fmla="*/ 740538 w 1414580"/>
                <a:gd name="connsiteY952" fmla="*/ 973121 h 1207616"/>
                <a:gd name="connsiteX953" fmla="*/ 746236 w 1414580"/>
                <a:gd name="connsiteY953" fmla="*/ 975024 h 1207616"/>
                <a:gd name="connsiteX954" fmla="*/ 752865 w 1414580"/>
                <a:gd name="connsiteY954" fmla="*/ 978823 h 1207616"/>
                <a:gd name="connsiteX955" fmla="*/ 752865 w 1414580"/>
                <a:gd name="connsiteY955" fmla="*/ 979770 h 1207616"/>
                <a:gd name="connsiteX956" fmla="*/ 752865 w 1414580"/>
                <a:gd name="connsiteY956" fmla="*/ 986418 h 1207616"/>
                <a:gd name="connsiteX957" fmla="*/ 751928 w 1414580"/>
                <a:gd name="connsiteY957" fmla="*/ 988316 h 1207616"/>
                <a:gd name="connsiteX958" fmla="*/ 749065 w 1414580"/>
                <a:gd name="connsiteY958" fmla="*/ 992106 h 1207616"/>
                <a:gd name="connsiteX959" fmla="*/ 747162 w 1414580"/>
                <a:gd name="connsiteY959" fmla="*/ 994013 h 1207616"/>
                <a:gd name="connsiteX960" fmla="*/ 747162 w 1414580"/>
                <a:gd name="connsiteY960" fmla="*/ 995911 h 1207616"/>
                <a:gd name="connsiteX961" fmla="*/ 745270 w 1414580"/>
                <a:gd name="connsiteY961" fmla="*/ 997813 h 1207616"/>
                <a:gd name="connsiteX962" fmla="*/ 744333 w 1414580"/>
                <a:gd name="connsiteY962" fmla="*/ 998760 h 1207616"/>
                <a:gd name="connsiteX963" fmla="*/ 742436 w 1414580"/>
                <a:gd name="connsiteY963" fmla="*/ 1000662 h 1207616"/>
                <a:gd name="connsiteX964" fmla="*/ 739567 w 1414580"/>
                <a:gd name="connsiteY964" fmla="*/ 1000662 h 1207616"/>
                <a:gd name="connsiteX965" fmla="*/ 736738 w 1414580"/>
                <a:gd name="connsiteY965" fmla="*/ 1002559 h 1207616"/>
                <a:gd name="connsiteX966" fmla="*/ 734841 w 1414580"/>
                <a:gd name="connsiteY966" fmla="*/ 1004457 h 1207616"/>
                <a:gd name="connsiteX967" fmla="*/ 734841 w 1414580"/>
                <a:gd name="connsiteY967" fmla="*/ 1006349 h 1207616"/>
                <a:gd name="connsiteX968" fmla="*/ 738641 w 1414580"/>
                <a:gd name="connsiteY968" fmla="*/ 1009208 h 1207616"/>
                <a:gd name="connsiteX969" fmla="*/ 742436 w 1414580"/>
                <a:gd name="connsiteY969" fmla="*/ 1013954 h 1207616"/>
                <a:gd name="connsiteX970" fmla="*/ 743367 w 1414580"/>
                <a:gd name="connsiteY970" fmla="*/ 1016803 h 1207616"/>
                <a:gd name="connsiteX971" fmla="*/ 738641 w 1414580"/>
                <a:gd name="connsiteY971" fmla="*/ 1018700 h 1207616"/>
                <a:gd name="connsiteX972" fmla="*/ 738641 w 1414580"/>
                <a:gd name="connsiteY972" fmla="*/ 1021549 h 1207616"/>
                <a:gd name="connsiteX973" fmla="*/ 742436 w 1414580"/>
                <a:gd name="connsiteY973" fmla="*/ 1022495 h 1207616"/>
                <a:gd name="connsiteX974" fmla="*/ 741470 w 1414580"/>
                <a:gd name="connsiteY974" fmla="*/ 1025344 h 1207616"/>
                <a:gd name="connsiteX975" fmla="*/ 743367 w 1414580"/>
                <a:gd name="connsiteY975" fmla="*/ 1027241 h 1207616"/>
                <a:gd name="connsiteX976" fmla="*/ 746236 w 1414580"/>
                <a:gd name="connsiteY976" fmla="*/ 1029144 h 1207616"/>
                <a:gd name="connsiteX977" fmla="*/ 741470 w 1414580"/>
                <a:gd name="connsiteY977" fmla="*/ 1033890 h 1207616"/>
                <a:gd name="connsiteX978" fmla="*/ 743367 w 1414580"/>
                <a:gd name="connsiteY978" fmla="*/ 1040519 h 1207616"/>
                <a:gd name="connsiteX979" fmla="*/ 742436 w 1414580"/>
                <a:gd name="connsiteY979" fmla="*/ 1049080 h 1207616"/>
                <a:gd name="connsiteX980" fmla="*/ 739567 w 1414580"/>
                <a:gd name="connsiteY980" fmla="*/ 1050011 h 1207616"/>
                <a:gd name="connsiteX981" fmla="*/ 738641 w 1414580"/>
                <a:gd name="connsiteY981" fmla="*/ 1050982 h 1207616"/>
                <a:gd name="connsiteX982" fmla="*/ 737670 w 1414580"/>
                <a:gd name="connsiteY982" fmla="*/ 1052880 h 1207616"/>
                <a:gd name="connsiteX983" fmla="*/ 737670 w 1414580"/>
                <a:gd name="connsiteY983" fmla="*/ 1056680 h 1207616"/>
                <a:gd name="connsiteX984" fmla="*/ 739567 w 1414580"/>
                <a:gd name="connsiteY984" fmla="*/ 1057606 h 1207616"/>
                <a:gd name="connsiteX985" fmla="*/ 739567 w 1414580"/>
                <a:gd name="connsiteY985" fmla="*/ 1058577 h 1207616"/>
                <a:gd name="connsiteX986" fmla="*/ 739567 w 1414580"/>
                <a:gd name="connsiteY986" fmla="*/ 1060475 h 1207616"/>
                <a:gd name="connsiteX987" fmla="*/ 737670 w 1414580"/>
                <a:gd name="connsiteY987" fmla="*/ 1062372 h 1207616"/>
                <a:gd name="connsiteX988" fmla="*/ 735772 w 1414580"/>
                <a:gd name="connsiteY988" fmla="*/ 1065201 h 1207616"/>
                <a:gd name="connsiteX989" fmla="*/ 735772 w 1414580"/>
                <a:gd name="connsiteY989" fmla="*/ 1067104 h 1207616"/>
                <a:gd name="connsiteX990" fmla="*/ 734841 w 1414580"/>
                <a:gd name="connsiteY990" fmla="*/ 1069001 h 1207616"/>
                <a:gd name="connsiteX991" fmla="*/ 734841 w 1414580"/>
                <a:gd name="connsiteY991" fmla="*/ 1073767 h 1207616"/>
                <a:gd name="connsiteX992" fmla="*/ 735772 w 1414580"/>
                <a:gd name="connsiteY992" fmla="*/ 1075670 h 1207616"/>
                <a:gd name="connsiteX993" fmla="*/ 736738 w 1414580"/>
                <a:gd name="connsiteY993" fmla="*/ 1078498 h 1207616"/>
                <a:gd name="connsiteX994" fmla="*/ 735772 w 1414580"/>
                <a:gd name="connsiteY994" fmla="*/ 1088957 h 1207616"/>
                <a:gd name="connsiteX995" fmla="*/ 735772 w 1414580"/>
                <a:gd name="connsiteY995" fmla="*/ 1091791 h 1207616"/>
                <a:gd name="connsiteX996" fmla="*/ 738641 w 1414580"/>
                <a:gd name="connsiteY996" fmla="*/ 1091791 h 1207616"/>
                <a:gd name="connsiteX997" fmla="*/ 738641 w 1414580"/>
                <a:gd name="connsiteY997" fmla="*/ 1090859 h 1207616"/>
                <a:gd name="connsiteX998" fmla="*/ 739567 w 1414580"/>
                <a:gd name="connsiteY998" fmla="*/ 1089893 h 1207616"/>
                <a:gd name="connsiteX999" fmla="*/ 741470 w 1414580"/>
                <a:gd name="connsiteY999" fmla="*/ 1087991 h 1207616"/>
                <a:gd name="connsiteX1000" fmla="*/ 742436 w 1414580"/>
                <a:gd name="connsiteY1000" fmla="*/ 1087064 h 1207616"/>
                <a:gd name="connsiteX1001" fmla="*/ 744333 w 1414580"/>
                <a:gd name="connsiteY1001" fmla="*/ 1087064 h 1207616"/>
                <a:gd name="connsiteX1002" fmla="*/ 746236 w 1414580"/>
                <a:gd name="connsiteY1002" fmla="*/ 1081362 h 1207616"/>
                <a:gd name="connsiteX1003" fmla="*/ 748133 w 1414580"/>
                <a:gd name="connsiteY1003" fmla="*/ 1075670 h 1207616"/>
                <a:gd name="connsiteX1004" fmla="*/ 751928 w 1414580"/>
                <a:gd name="connsiteY1004" fmla="*/ 1074699 h 1207616"/>
                <a:gd name="connsiteX1005" fmla="*/ 754762 w 1414580"/>
                <a:gd name="connsiteY1005" fmla="*/ 1074699 h 1207616"/>
                <a:gd name="connsiteX1006" fmla="*/ 755728 w 1414580"/>
                <a:gd name="connsiteY1006" fmla="*/ 1074699 h 1207616"/>
                <a:gd name="connsiteX1007" fmla="*/ 752865 w 1414580"/>
                <a:gd name="connsiteY1007" fmla="*/ 1072801 h 1207616"/>
                <a:gd name="connsiteX1008" fmla="*/ 752865 w 1414580"/>
                <a:gd name="connsiteY1008" fmla="*/ 1071869 h 1207616"/>
                <a:gd name="connsiteX1009" fmla="*/ 750962 w 1414580"/>
                <a:gd name="connsiteY1009" fmla="*/ 1070903 h 1207616"/>
                <a:gd name="connsiteX1010" fmla="*/ 754762 w 1414580"/>
                <a:gd name="connsiteY1010" fmla="*/ 1064275 h 1207616"/>
                <a:gd name="connsiteX1011" fmla="*/ 754762 w 1414580"/>
                <a:gd name="connsiteY1011" fmla="*/ 1063309 h 1207616"/>
                <a:gd name="connsiteX1012" fmla="*/ 756660 w 1414580"/>
                <a:gd name="connsiteY1012" fmla="*/ 1061406 h 1207616"/>
                <a:gd name="connsiteX1013" fmla="*/ 758557 w 1414580"/>
                <a:gd name="connsiteY1013" fmla="*/ 1060475 h 1207616"/>
                <a:gd name="connsiteX1014" fmla="*/ 760459 w 1414580"/>
                <a:gd name="connsiteY1014" fmla="*/ 1060475 h 1207616"/>
                <a:gd name="connsiteX1015" fmla="*/ 759528 w 1414580"/>
                <a:gd name="connsiteY1015" fmla="*/ 1057606 h 1207616"/>
                <a:gd name="connsiteX1016" fmla="*/ 758557 w 1414580"/>
                <a:gd name="connsiteY1016" fmla="*/ 1057606 h 1207616"/>
                <a:gd name="connsiteX1017" fmla="*/ 755728 w 1414580"/>
                <a:gd name="connsiteY1017" fmla="*/ 1054782 h 1207616"/>
                <a:gd name="connsiteX1018" fmla="*/ 752865 w 1414580"/>
                <a:gd name="connsiteY1018" fmla="*/ 1052880 h 1207616"/>
                <a:gd name="connsiteX1019" fmla="*/ 750041 w 1414580"/>
                <a:gd name="connsiteY1019" fmla="*/ 1050982 h 1207616"/>
                <a:gd name="connsiteX1020" fmla="*/ 750962 w 1414580"/>
                <a:gd name="connsiteY1020" fmla="*/ 1049080 h 1207616"/>
                <a:gd name="connsiteX1021" fmla="*/ 755728 w 1414580"/>
                <a:gd name="connsiteY1021" fmla="*/ 1048114 h 1207616"/>
                <a:gd name="connsiteX1022" fmla="*/ 757631 w 1414580"/>
                <a:gd name="connsiteY1022" fmla="*/ 1048114 h 1207616"/>
                <a:gd name="connsiteX1023" fmla="*/ 759528 w 1414580"/>
                <a:gd name="connsiteY1023" fmla="*/ 1047187 h 1207616"/>
                <a:gd name="connsiteX1024" fmla="*/ 762357 w 1414580"/>
                <a:gd name="connsiteY1024" fmla="*/ 1047187 h 1207616"/>
                <a:gd name="connsiteX1025" fmla="*/ 762357 w 1414580"/>
                <a:gd name="connsiteY1025" fmla="*/ 1051914 h 1207616"/>
                <a:gd name="connsiteX1026" fmla="*/ 766152 w 1414580"/>
                <a:gd name="connsiteY1026" fmla="*/ 1053811 h 1207616"/>
                <a:gd name="connsiteX1027" fmla="*/ 769025 w 1414580"/>
                <a:gd name="connsiteY1027" fmla="*/ 1058577 h 1207616"/>
                <a:gd name="connsiteX1028" fmla="*/ 765225 w 1414580"/>
                <a:gd name="connsiteY1028" fmla="*/ 1060475 h 1207616"/>
                <a:gd name="connsiteX1029" fmla="*/ 764260 w 1414580"/>
                <a:gd name="connsiteY1029" fmla="*/ 1062372 h 1207616"/>
                <a:gd name="connsiteX1030" fmla="*/ 767123 w 1414580"/>
                <a:gd name="connsiteY1030" fmla="*/ 1063309 h 1207616"/>
                <a:gd name="connsiteX1031" fmla="*/ 772820 w 1414580"/>
                <a:gd name="connsiteY1031" fmla="*/ 1063309 h 1207616"/>
                <a:gd name="connsiteX1032" fmla="*/ 773752 w 1414580"/>
                <a:gd name="connsiteY1032" fmla="*/ 1066172 h 1207616"/>
                <a:gd name="connsiteX1033" fmla="*/ 772820 w 1414580"/>
                <a:gd name="connsiteY1033" fmla="*/ 1068075 h 1207616"/>
                <a:gd name="connsiteX1034" fmla="*/ 772820 w 1414580"/>
                <a:gd name="connsiteY1034" fmla="*/ 1069967 h 1207616"/>
                <a:gd name="connsiteX1035" fmla="*/ 773752 w 1414580"/>
                <a:gd name="connsiteY1035" fmla="*/ 1070903 h 1207616"/>
                <a:gd name="connsiteX1036" fmla="*/ 781347 w 1414580"/>
                <a:gd name="connsiteY1036" fmla="*/ 1072801 h 1207616"/>
                <a:gd name="connsiteX1037" fmla="*/ 782313 w 1414580"/>
                <a:gd name="connsiteY1037" fmla="*/ 1072801 h 1207616"/>
                <a:gd name="connsiteX1038" fmla="*/ 784215 w 1414580"/>
                <a:gd name="connsiteY1038" fmla="*/ 1073767 h 1207616"/>
                <a:gd name="connsiteX1039" fmla="*/ 782313 w 1414580"/>
                <a:gd name="connsiteY1039" fmla="*/ 1073767 h 1207616"/>
                <a:gd name="connsiteX1040" fmla="*/ 781347 w 1414580"/>
                <a:gd name="connsiteY1040" fmla="*/ 1073767 h 1207616"/>
                <a:gd name="connsiteX1041" fmla="*/ 777547 w 1414580"/>
                <a:gd name="connsiteY1041" fmla="*/ 1075670 h 1207616"/>
                <a:gd name="connsiteX1042" fmla="*/ 776620 w 1414580"/>
                <a:gd name="connsiteY1042" fmla="*/ 1075670 h 1207616"/>
                <a:gd name="connsiteX1043" fmla="*/ 776620 w 1414580"/>
                <a:gd name="connsiteY1043" fmla="*/ 1076596 h 1207616"/>
                <a:gd name="connsiteX1044" fmla="*/ 777547 w 1414580"/>
                <a:gd name="connsiteY1044" fmla="*/ 1077567 h 1207616"/>
                <a:gd name="connsiteX1045" fmla="*/ 778518 w 1414580"/>
                <a:gd name="connsiteY1045" fmla="*/ 1078498 h 1207616"/>
                <a:gd name="connsiteX1046" fmla="*/ 778518 w 1414580"/>
                <a:gd name="connsiteY1046" fmla="*/ 1079464 h 1207616"/>
                <a:gd name="connsiteX1047" fmla="*/ 775649 w 1414580"/>
                <a:gd name="connsiteY1047" fmla="*/ 1086093 h 1207616"/>
                <a:gd name="connsiteX1048" fmla="*/ 772820 w 1414580"/>
                <a:gd name="connsiteY1048" fmla="*/ 1092757 h 1207616"/>
                <a:gd name="connsiteX1049" fmla="*/ 769025 w 1414580"/>
                <a:gd name="connsiteY1049" fmla="*/ 1090859 h 1207616"/>
                <a:gd name="connsiteX1050" fmla="*/ 767123 w 1414580"/>
                <a:gd name="connsiteY1050" fmla="*/ 1081362 h 1207616"/>
                <a:gd name="connsiteX1051" fmla="*/ 766152 w 1414580"/>
                <a:gd name="connsiteY1051" fmla="*/ 1083264 h 1207616"/>
                <a:gd name="connsiteX1052" fmla="*/ 765225 w 1414580"/>
                <a:gd name="connsiteY1052" fmla="*/ 1086093 h 1207616"/>
                <a:gd name="connsiteX1053" fmla="*/ 766152 w 1414580"/>
                <a:gd name="connsiteY1053" fmla="*/ 1091791 h 1207616"/>
                <a:gd name="connsiteX1054" fmla="*/ 765225 w 1414580"/>
                <a:gd name="connsiteY1054" fmla="*/ 1093688 h 1207616"/>
                <a:gd name="connsiteX1055" fmla="*/ 766152 w 1414580"/>
                <a:gd name="connsiteY1055" fmla="*/ 1094659 h 1207616"/>
                <a:gd name="connsiteX1056" fmla="*/ 764260 w 1414580"/>
                <a:gd name="connsiteY1056" fmla="*/ 1096557 h 1207616"/>
                <a:gd name="connsiteX1057" fmla="*/ 765225 w 1414580"/>
                <a:gd name="connsiteY1057" fmla="*/ 1097488 h 1207616"/>
                <a:gd name="connsiteX1058" fmla="*/ 765225 w 1414580"/>
                <a:gd name="connsiteY1058" fmla="*/ 1097488 h 1207616"/>
                <a:gd name="connsiteX1059" fmla="*/ 764260 w 1414580"/>
                <a:gd name="connsiteY1059" fmla="*/ 1099386 h 1207616"/>
                <a:gd name="connsiteX1060" fmla="*/ 762357 w 1414580"/>
                <a:gd name="connsiteY1060" fmla="*/ 1099386 h 1207616"/>
                <a:gd name="connsiteX1061" fmla="*/ 757631 w 1414580"/>
                <a:gd name="connsiteY1061" fmla="*/ 1099386 h 1207616"/>
                <a:gd name="connsiteX1062" fmla="*/ 758557 w 1414580"/>
                <a:gd name="connsiteY1062" fmla="*/ 1102254 h 1207616"/>
                <a:gd name="connsiteX1063" fmla="*/ 763323 w 1414580"/>
                <a:gd name="connsiteY1063" fmla="*/ 1106980 h 1207616"/>
                <a:gd name="connsiteX1064" fmla="*/ 763323 w 1414580"/>
                <a:gd name="connsiteY1064" fmla="*/ 1107947 h 1207616"/>
                <a:gd name="connsiteX1065" fmla="*/ 764260 w 1414580"/>
                <a:gd name="connsiteY1065" fmla="*/ 1109849 h 1207616"/>
                <a:gd name="connsiteX1066" fmla="*/ 753831 w 1414580"/>
                <a:gd name="connsiteY1066" fmla="*/ 1124073 h 1207616"/>
                <a:gd name="connsiteX1067" fmla="*/ 748133 w 1414580"/>
                <a:gd name="connsiteY1067" fmla="*/ 1122170 h 1207616"/>
                <a:gd name="connsiteX1068" fmla="*/ 747162 w 1414580"/>
                <a:gd name="connsiteY1068" fmla="*/ 1121244 h 1207616"/>
                <a:gd name="connsiteX1069" fmla="*/ 745270 w 1414580"/>
                <a:gd name="connsiteY1069" fmla="*/ 1123141 h 1207616"/>
                <a:gd name="connsiteX1070" fmla="*/ 746236 w 1414580"/>
                <a:gd name="connsiteY1070" fmla="*/ 1125044 h 1207616"/>
                <a:gd name="connsiteX1071" fmla="*/ 749065 w 1414580"/>
                <a:gd name="connsiteY1071" fmla="*/ 1125970 h 1207616"/>
                <a:gd name="connsiteX1072" fmla="*/ 750041 w 1414580"/>
                <a:gd name="connsiteY1072" fmla="*/ 1125044 h 1207616"/>
                <a:gd name="connsiteX1073" fmla="*/ 751928 w 1414580"/>
                <a:gd name="connsiteY1073" fmla="*/ 1125044 h 1207616"/>
                <a:gd name="connsiteX1074" fmla="*/ 748133 w 1414580"/>
                <a:gd name="connsiteY1074" fmla="*/ 1127873 h 1207616"/>
                <a:gd name="connsiteX1075" fmla="*/ 746236 w 1414580"/>
                <a:gd name="connsiteY1075" fmla="*/ 1127873 h 1207616"/>
                <a:gd name="connsiteX1076" fmla="*/ 744333 w 1414580"/>
                <a:gd name="connsiteY1076" fmla="*/ 1127873 h 1207616"/>
                <a:gd name="connsiteX1077" fmla="*/ 741470 w 1414580"/>
                <a:gd name="connsiteY1077" fmla="*/ 1126936 h 1207616"/>
                <a:gd name="connsiteX1078" fmla="*/ 740538 w 1414580"/>
                <a:gd name="connsiteY1078" fmla="*/ 1124073 h 1207616"/>
                <a:gd name="connsiteX1079" fmla="*/ 738641 w 1414580"/>
                <a:gd name="connsiteY1079" fmla="*/ 1124073 h 1207616"/>
                <a:gd name="connsiteX1080" fmla="*/ 738641 w 1414580"/>
                <a:gd name="connsiteY1080" fmla="*/ 1124073 h 1207616"/>
                <a:gd name="connsiteX1081" fmla="*/ 738641 w 1414580"/>
                <a:gd name="connsiteY1081" fmla="*/ 1127873 h 1207616"/>
                <a:gd name="connsiteX1082" fmla="*/ 737670 w 1414580"/>
                <a:gd name="connsiteY1082" fmla="*/ 1133565 h 1207616"/>
                <a:gd name="connsiteX1083" fmla="*/ 742436 w 1414580"/>
                <a:gd name="connsiteY1083" fmla="*/ 1134536 h 1207616"/>
                <a:gd name="connsiteX1084" fmla="*/ 743367 w 1414580"/>
                <a:gd name="connsiteY1084" fmla="*/ 1136434 h 1207616"/>
                <a:gd name="connsiteX1085" fmla="*/ 747162 w 1414580"/>
                <a:gd name="connsiteY1085" fmla="*/ 1135467 h 1207616"/>
                <a:gd name="connsiteX1086" fmla="*/ 750041 w 1414580"/>
                <a:gd name="connsiteY1086" fmla="*/ 1137365 h 1207616"/>
                <a:gd name="connsiteX1087" fmla="*/ 752865 w 1414580"/>
                <a:gd name="connsiteY1087" fmla="*/ 1138331 h 1207616"/>
                <a:gd name="connsiteX1088" fmla="*/ 753831 w 1414580"/>
                <a:gd name="connsiteY1088" fmla="*/ 1140233 h 1207616"/>
                <a:gd name="connsiteX1089" fmla="*/ 752865 w 1414580"/>
                <a:gd name="connsiteY1089" fmla="*/ 1141160 h 1207616"/>
                <a:gd name="connsiteX1090" fmla="*/ 752865 w 1414580"/>
                <a:gd name="connsiteY1090" fmla="*/ 1143057 h 1207616"/>
                <a:gd name="connsiteX1091" fmla="*/ 748133 w 1414580"/>
                <a:gd name="connsiteY1091" fmla="*/ 1163949 h 1207616"/>
                <a:gd name="connsiteX1092" fmla="*/ 745270 w 1414580"/>
                <a:gd name="connsiteY1092" fmla="*/ 1165847 h 1207616"/>
                <a:gd name="connsiteX1093" fmla="*/ 751928 w 1414580"/>
                <a:gd name="connsiteY1093" fmla="*/ 1175344 h 1207616"/>
                <a:gd name="connsiteX1094" fmla="*/ 750962 w 1414580"/>
                <a:gd name="connsiteY1094" fmla="*/ 1177242 h 1207616"/>
                <a:gd name="connsiteX1095" fmla="*/ 749065 w 1414580"/>
                <a:gd name="connsiteY1095" fmla="*/ 1178193 h 1207616"/>
                <a:gd name="connsiteX1096" fmla="*/ 737670 w 1414580"/>
                <a:gd name="connsiteY1096" fmla="*/ 1176291 h 1207616"/>
                <a:gd name="connsiteX1097" fmla="*/ 738641 w 1414580"/>
                <a:gd name="connsiteY1097" fmla="*/ 1181037 h 1207616"/>
                <a:gd name="connsiteX1098" fmla="*/ 741470 w 1414580"/>
                <a:gd name="connsiteY1098" fmla="*/ 1181993 h 1207616"/>
                <a:gd name="connsiteX1099" fmla="*/ 741470 w 1414580"/>
                <a:gd name="connsiteY1099" fmla="*/ 1198129 h 1207616"/>
                <a:gd name="connsiteX1100" fmla="*/ 737670 w 1414580"/>
                <a:gd name="connsiteY1100" fmla="*/ 1205729 h 1207616"/>
                <a:gd name="connsiteX1101" fmla="*/ 726280 w 1414580"/>
                <a:gd name="connsiteY1101" fmla="*/ 1207616 h 1207616"/>
                <a:gd name="connsiteX1102" fmla="*/ 724378 w 1414580"/>
                <a:gd name="connsiteY1102" fmla="*/ 1201929 h 1207616"/>
                <a:gd name="connsiteX1103" fmla="*/ 723446 w 1414580"/>
                <a:gd name="connsiteY1103" fmla="*/ 1202875 h 1207616"/>
                <a:gd name="connsiteX1104" fmla="*/ 703490 w 1414580"/>
                <a:gd name="connsiteY1104" fmla="*/ 1171544 h 1207616"/>
                <a:gd name="connsiteX1105" fmla="*/ 698764 w 1414580"/>
                <a:gd name="connsiteY1105" fmla="*/ 1176291 h 1207616"/>
                <a:gd name="connsiteX1106" fmla="*/ 692096 w 1414580"/>
                <a:gd name="connsiteY1106" fmla="*/ 1168696 h 1207616"/>
                <a:gd name="connsiteX1107" fmla="*/ 698764 w 1414580"/>
                <a:gd name="connsiteY1107" fmla="*/ 1168696 h 1207616"/>
                <a:gd name="connsiteX1108" fmla="*/ 700662 w 1414580"/>
                <a:gd name="connsiteY1108" fmla="*/ 1163949 h 1207616"/>
                <a:gd name="connsiteX1109" fmla="*/ 700662 w 1414580"/>
                <a:gd name="connsiteY1109" fmla="*/ 1162047 h 1207616"/>
                <a:gd name="connsiteX1110" fmla="*/ 693998 w 1414580"/>
                <a:gd name="connsiteY1110" fmla="*/ 1150652 h 1207616"/>
                <a:gd name="connsiteX1111" fmla="*/ 685467 w 1414580"/>
                <a:gd name="connsiteY1111" fmla="*/ 1146857 h 1207616"/>
                <a:gd name="connsiteX1112" fmla="*/ 676906 w 1414580"/>
                <a:gd name="connsiteY1112" fmla="*/ 1143057 h 1207616"/>
                <a:gd name="connsiteX1113" fmla="*/ 662682 w 1414580"/>
                <a:gd name="connsiteY1113" fmla="*/ 1146857 h 1207616"/>
                <a:gd name="connsiteX1114" fmla="*/ 656985 w 1414580"/>
                <a:gd name="connsiteY1114" fmla="*/ 1139262 h 1207616"/>
                <a:gd name="connsiteX1115" fmla="*/ 664580 w 1414580"/>
                <a:gd name="connsiteY1115" fmla="*/ 1139262 h 1207616"/>
                <a:gd name="connsiteX1116" fmla="*/ 664580 w 1414580"/>
                <a:gd name="connsiteY1116" fmla="*/ 1127873 h 1207616"/>
                <a:gd name="connsiteX1117" fmla="*/ 665511 w 1414580"/>
                <a:gd name="connsiteY1117" fmla="*/ 1125970 h 1207616"/>
                <a:gd name="connsiteX1118" fmla="*/ 681672 w 1414580"/>
                <a:gd name="connsiteY1118" fmla="*/ 1129770 h 1207616"/>
                <a:gd name="connsiteX1119" fmla="*/ 679774 w 1414580"/>
                <a:gd name="connsiteY1119" fmla="*/ 1133565 h 1207616"/>
                <a:gd name="connsiteX1120" fmla="*/ 679774 w 1414580"/>
                <a:gd name="connsiteY1120" fmla="*/ 1135467 h 1207616"/>
                <a:gd name="connsiteX1121" fmla="*/ 687369 w 1414580"/>
                <a:gd name="connsiteY1121" fmla="*/ 1133565 h 1207616"/>
                <a:gd name="connsiteX1122" fmla="*/ 700662 w 1414580"/>
                <a:gd name="connsiteY1122" fmla="*/ 1142131 h 1207616"/>
                <a:gd name="connsiteX1123" fmla="*/ 706359 w 1414580"/>
                <a:gd name="connsiteY1123" fmla="*/ 1153506 h 1207616"/>
                <a:gd name="connsiteX1124" fmla="*/ 705388 w 1414580"/>
                <a:gd name="connsiteY1124" fmla="*/ 1148760 h 1207616"/>
                <a:gd name="connsiteX1125" fmla="*/ 703490 w 1414580"/>
                <a:gd name="connsiteY1125" fmla="*/ 1137365 h 1207616"/>
                <a:gd name="connsiteX1126" fmla="*/ 713949 w 1414580"/>
                <a:gd name="connsiteY1126" fmla="*/ 1142131 h 1207616"/>
                <a:gd name="connsiteX1127" fmla="*/ 714885 w 1414580"/>
                <a:gd name="connsiteY1127" fmla="*/ 1141160 h 1207616"/>
                <a:gd name="connsiteX1128" fmla="*/ 716783 w 1414580"/>
                <a:gd name="connsiteY1128" fmla="*/ 1139262 h 1207616"/>
                <a:gd name="connsiteX1129" fmla="*/ 720578 w 1414580"/>
                <a:gd name="connsiteY1129" fmla="*/ 1133565 h 1207616"/>
                <a:gd name="connsiteX1130" fmla="*/ 719651 w 1414580"/>
                <a:gd name="connsiteY1130" fmla="*/ 1130736 h 1207616"/>
                <a:gd name="connsiteX1131" fmla="*/ 715851 w 1414580"/>
                <a:gd name="connsiteY1131" fmla="*/ 1133565 h 1207616"/>
                <a:gd name="connsiteX1132" fmla="*/ 711085 w 1414580"/>
                <a:gd name="connsiteY1132" fmla="*/ 1136434 h 1207616"/>
                <a:gd name="connsiteX1133" fmla="*/ 711085 w 1414580"/>
                <a:gd name="connsiteY1133" fmla="*/ 1136434 h 1207616"/>
                <a:gd name="connsiteX1134" fmla="*/ 712056 w 1414580"/>
                <a:gd name="connsiteY1134" fmla="*/ 1134536 h 1207616"/>
                <a:gd name="connsiteX1135" fmla="*/ 710159 w 1414580"/>
                <a:gd name="connsiteY1135" fmla="*/ 1131667 h 1207616"/>
                <a:gd name="connsiteX1136" fmla="*/ 706359 w 1414580"/>
                <a:gd name="connsiteY1136" fmla="*/ 1133565 h 1207616"/>
                <a:gd name="connsiteX1137" fmla="*/ 705388 w 1414580"/>
                <a:gd name="connsiteY1137" fmla="*/ 1134536 h 1207616"/>
                <a:gd name="connsiteX1138" fmla="*/ 704457 w 1414580"/>
                <a:gd name="connsiteY1138" fmla="*/ 1133565 h 1207616"/>
                <a:gd name="connsiteX1139" fmla="*/ 701588 w 1414580"/>
                <a:gd name="connsiteY1139" fmla="*/ 1129770 h 1207616"/>
                <a:gd name="connsiteX1140" fmla="*/ 700662 w 1414580"/>
                <a:gd name="connsiteY1140" fmla="*/ 1131667 h 1207616"/>
                <a:gd name="connsiteX1141" fmla="*/ 699691 w 1414580"/>
                <a:gd name="connsiteY1141" fmla="*/ 1130736 h 1207616"/>
                <a:gd name="connsiteX1142" fmla="*/ 699691 w 1414580"/>
                <a:gd name="connsiteY1142" fmla="*/ 1128839 h 1207616"/>
                <a:gd name="connsiteX1143" fmla="*/ 701588 w 1414580"/>
                <a:gd name="connsiteY1143" fmla="*/ 1128839 h 1207616"/>
                <a:gd name="connsiteX1144" fmla="*/ 706359 w 1414580"/>
                <a:gd name="connsiteY1144" fmla="*/ 1127873 h 1207616"/>
                <a:gd name="connsiteX1145" fmla="*/ 707290 w 1414580"/>
                <a:gd name="connsiteY1145" fmla="*/ 1125970 h 1207616"/>
                <a:gd name="connsiteX1146" fmla="*/ 706359 w 1414580"/>
                <a:gd name="connsiteY1146" fmla="*/ 1124073 h 1207616"/>
                <a:gd name="connsiteX1147" fmla="*/ 704457 w 1414580"/>
                <a:gd name="connsiteY1147" fmla="*/ 1123141 h 1207616"/>
                <a:gd name="connsiteX1148" fmla="*/ 703490 w 1414580"/>
                <a:gd name="connsiteY1148" fmla="*/ 1123141 h 1207616"/>
                <a:gd name="connsiteX1149" fmla="*/ 702559 w 1414580"/>
                <a:gd name="connsiteY1149" fmla="*/ 1123141 h 1207616"/>
                <a:gd name="connsiteX1150" fmla="*/ 701588 w 1414580"/>
                <a:gd name="connsiteY1150" fmla="*/ 1123141 h 1207616"/>
                <a:gd name="connsiteX1151" fmla="*/ 701588 w 1414580"/>
                <a:gd name="connsiteY1151" fmla="*/ 1125970 h 1207616"/>
                <a:gd name="connsiteX1152" fmla="*/ 697793 w 1414580"/>
                <a:gd name="connsiteY1152" fmla="*/ 1126936 h 1207616"/>
                <a:gd name="connsiteX1153" fmla="*/ 693998 w 1414580"/>
                <a:gd name="connsiteY1153" fmla="*/ 1124073 h 1207616"/>
                <a:gd name="connsiteX1154" fmla="*/ 693998 w 1414580"/>
                <a:gd name="connsiteY1154" fmla="*/ 1124073 h 1207616"/>
                <a:gd name="connsiteX1155" fmla="*/ 693067 w 1414580"/>
                <a:gd name="connsiteY1155" fmla="*/ 1123141 h 1207616"/>
                <a:gd name="connsiteX1156" fmla="*/ 693998 w 1414580"/>
                <a:gd name="connsiteY1156" fmla="*/ 1122170 h 1207616"/>
                <a:gd name="connsiteX1157" fmla="*/ 696862 w 1414580"/>
                <a:gd name="connsiteY1157" fmla="*/ 1120278 h 1207616"/>
                <a:gd name="connsiteX1158" fmla="*/ 693998 w 1414580"/>
                <a:gd name="connsiteY1158" fmla="*/ 1119341 h 1207616"/>
                <a:gd name="connsiteX1159" fmla="*/ 693998 w 1414580"/>
                <a:gd name="connsiteY1159" fmla="*/ 1118375 h 1207616"/>
                <a:gd name="connsiteX1160" fmla="*/ 691169 w 1414580"/>
                <a:gd name="connsiteY1160" fmla="*/ 1116478 h 1207616"/>
                <a:gd name="connsiteX1161" fmla="*/ 692096 w 1414580"/>
                <a:gd name="connsiteY1161" fmla="*/ 1113649 h 1207616"/>
                <a:gd name="connsiteX1162" fmla="*/ 695896 w 1414580"/>
                <a:gd name="connsiteY1162" fmla="*/ 1114575 h 1207616"/>
                <a:gd name="connsiteX1163" fmla="*/ 697793 w 1414580"/>
                <a:gd name="connsiteY1163" fmla="*/ 1114575 h 1207616"/>
                <a:gd name="connsiteX1164" fmla="*/ 699691 w 1414580"/>
                <a:gd name="connsiteY1164" fmla="*/ 1111746 h 1207616"/>
                <a:gd name="connsiteX1165" fmla="*/ 701588 w 1414580"/>
                <a:gd name="connsiteY1165" fmla="*/ 1111746 h 1207616"/>
                <a:gd name="connsiteX1166" fmla="*/ 701588 w 1414580"/>
                <a:gd name="connsiteY1166" fmla="*/ 1109849 h 1207616"/>
                <a:gd name="connsiteX1167" fmla="*/ 702559 w 1414580"/>
                <a:gd name="connsiteY1167" fmla="*/ 1108883 h 1207616"/>
                <a:gd name="connsiteX1168" fmla="*/ 704457 w 1414580"/>
                <a:gd name="connsiteY1168" fmla="*/ 1109849 h 1207616"/>
                <a:gd name="connsiteX1169" fmla="*/ 704457 w 1414580"/>
                <a:gd name="connsiteY1169" fmla="*/ 1108883 h 1207616"/>
                <a:gd name="connsiteX1170" fmla="*/ 703490 w 1414580"/>
                <a:gd name="connsiteY1170" fmla="*/ 1105083 h 1207616"/>
                <a:gd name="connsiteX1171" fmla="*/ 705388 w 1414580"/>
                <a:gd name="connsiteY1171" fmla="*/ 1105083 h 1207616"/>
                <a:gd name="connsiteX1172" fmla="*/ 706359 w 1414580"/>
                <a:gd name="connsiteY1172" fmla="*/ 1106054 h 1207616"/>
                <a:gd name="connsiteX1173" fmla="*/ 706359 w 1414580"/>
                <a:gd name="connsiteY1173" fmla="*/ 1105083 h 1207616"/>
                <a:gd name="connsiteX1174" fmla="*/ 707290 w 1414580"/>
                <a:gd name="connsiteY1174" fmla="*/ 1104151 h 1207616"/>
                <a:gd name="connsiteX1175" fmla="*/ 712056 w 1414580"/>
                <a:gd name="connsiteY1175" fmla="*/ 1102254 h 1207616"/>
                <a:gd name="connsiteX1176" fmla="*/ 714885 w 1414580"/>
                <a:gd name="connsiteY1176" fmla="*/ 1103180 h 1207616"/>
                <a:gd name="connsiteX1177" fmla="*/ 713949 w 1414580"/>
                <a:gd name="connsiteY1177" fmla="*/ 1106980 h 1207616"/>
                <a:gd name="connsiteX1178" fmla="*/ 714885 w 1414580"/>
                <a:gd name="connsiteY1178" fmla="*/ 1106980 h 1207616"/>
                <a:gd name="connsiteX1179" fmla="*/ 717749 w 1414580"/>
                <a:gd name="connsiteY1179" fmla="*/ 1103180 h 1207616"/>
                <a:gd name="connsiteX1180" fmla="*/ 720578 w 1414580"/>
                <a:gd name="connsiteY1180" fmla="*/ 1103180 h 1207616"/>
                <a:gd name="connsiteX1181" fmla="*/ 727246 w 1414580"/>
                <a:gd name="connsiteY1181" fmla="*/ 1106054 h 1207616"/>
                <a:gd name="connsiteX1182" fmla="*/ 729144 w 1414580"/>
                <a:gd name="connsiteY1182" fmla="*/ 1106054 h 1207616"/>
                <a:gd name="connsiteX1183" fmla="*/ 730075 w 1414580"/>
                <a:gd name="connsiteY1183" fmla="*/ 1104151 h 1207616"/>
                <a:gd name="connsiteX1184" fmla="*/ 731046 w 1414580"/>
                <a:gd name="connsiteY1184" fmla="*/ 1099386 h 1207616"/>
                <a:gd name="connsiteX1185" fmla="*/ 725344 w 1414580"/>
                <a:gd name="connsiteY1185" fmla="*/ 1100352 h 1207616"/>
                <a:gd name="connsiteX1186" fmla="*/ 725344 w 1414580"/>
                <a:gd name="connsiteY1186" fmla="*/ 1098454 h 1207616"/>
                <a:gd name="connsiteX1187" fmla="*/ 718680 w 1414580"/>
                <a:gd name="connsiteY1187" fmla="*/ 1099386 h 1207616"/>
                <a:gd name="connsiteX1188" fmla="*/ 712983 w 1414580"/>
                <a:gd name="connsiteY1188" fmla="*/ 1098454 h 1207616"/>
                <a:gd name="connsiteX1189" fmla="*/ 712983 w 1414580"/>
                <a:gd name="connsiteY1189" fmla="*/ 1098454 h 1207616"/>
                <a:gd name="connsiteX1190" fmla="*/ 706359 w 1414580"/>
                <a:gd name="connsiteY1190" fmla="*/ 1098454 h 1207616"/>
                <a:gd name="connsiteX1191" fmla="*/ 705388 w 1414580"/>
                <a:gd name="connsiteY1191" fmla="*/ 1097488 h 1207616"/>
                <a:gd name="connsiteX1192" fmla="*/ 704457 w 1414580"/>
                <a:gd name="connsiteY1192" fmla="*/ 1093688 h 1207616"/>
                <a:gd name="connsiteX1193" fmla="*/ 708256 w 1414580"/>
                <a:gd name="connsiteY1193" fmla="*/ 1090859 h 1207616"/>
                <a:gd name="connsiteX1194" fmla="*/ 706359 w 1414580"/>
                <a:gd name="connsiteY1194" fmla="*/ 1088957 h 1207616"/>
                <a:gd name="connsiteX1195" fmla="*/ 706359 w 1414580"/>
                <a:gd name="connsiteY1195" fmla="*/ 1088957 h 1207616"/>
                <a:gd name="connsiteX1196" fmla="*/ 705388 w 1414580"/>
                <a:gd name="connsiteY1196" fmla="*/ 1089893 h 1207616"/>
                <a:gd name="connsiteX1197" fmla="*/ 703490 w 1414580"/>
                <a:gd name="connsiteY1197" fmla="*/ 1091791 h 1207616"/>
                <a:gd name="connsiteX1198" fmla="*/ 702559 w 1414580"/>
                <a:gd name="connsiteY1198" fmla="*/ 1092757 h 1207616"/>
                <a:gd name="connsiteX1199" fmla="*/ 700662 w 1414580"/>
                <a:gd name="connsiteY1199" fmla="*/ 1092757 h 1207616"/>
                <a:gd name="connsiteX1200" fmla="*/ 701588 w 1414580"/>
                <a:gd name="connsiteY1200" fmla="*/ 1087064 h 1207616"/>
                <a:gd name="connsiteX1201" fmla="*/ 701588 w 1414580"/>
                <a:gd name="connsiteY1201" fmla="*/ 1086093 h 1207616"/>
                <a:gd name="connsiteX1202" fmla="*/ 703490 w 1414580"/>
                <a:gd name="connsiteY1202" fmla="*/ 1082298 h 1207616"/>
                <a:gd name="connsiteX1203" fmla="*/ 702559 w 1414580"/>
                <a:gd name="connsiteY1203" fmla="*/ 1080396 h 1207616"/>
                <a:gd name="connsiteX1204" fmla="*/ 699691 w 1414580"/>
                <a:gd name="connsiteY1204" fmla="*/ 1074699 h 1207616"/>
                <a:gd name="connsiteX1205" fmla="*/ 696862 w 1414580"/>
                <a:gd name="connsiteY1205" fmla="*/ 1073767 h 1207616"/>
                <a:gd name="connsiteX1206" fmla="*/ 696862 w 1414580"/>
                <a:gd name="connsiteY1206" fmla="*/ 1074699 h 1207616"/>
                <a:gd name="connsiteX1207" fmla="*/ 697793 w 1414580"/>
                <a:gd name="connsiteY1207" fmla="*/ 1075670 h 1207616"/>
                <a:gd name="connsiteX1208" fmla="*/ 698764 w 1414580"/>
                <a:gd name="connsiteY1208" fmla="*/ 1075670 h 1207616"/>
                <a:gd name="connsiteX1209" fmla="*/ 699691 w 1414580"/>
                <a:gd name="connsiteY1209" fmla="*/ 1078498 h 1207616"/>
                <a:gd name="connsiteX1210" fmla="*/ 699691 w 1414580"/>
                <a:gd name="connsiteY1210" fmla="*/ 1080396 h 1207616"/>
                <a:gd name="connsiteX1211" fmla="*/ 696862 w 1414580"/>
                <a:gd name="connsiteY1211" fmla="*/ 1082298 h 1207616"/>
                <a:gd name="connsiteX1212" fmla="*/ 694964 w 1414580"/>
                <a:gd name="connsiteY1212" fmla="*/ 1083264 h 1207616"/>
                <a:gd name="connsiteX1213" fmla="*/ 693998 w 1414580"/>
                <a:gd name="connsiteY1213" fmla="*/ 1082298 h 1207616"/>
                <a:gd name="connsiteX1214" fmla="*/ 693067 w 1414580"/>
                <a:gd name="connsiteY1214" fmla="*/ 1081362 h 1207616"/>
                <a:gd name="connsiteX1215" fmla="*/ 692096 w 1414580"/>
                <a:gd name="connsiteY1215" fmla="*/ 1079464 h 1207616"/>
                <a:gd name="connsiteX1216" fmla="*/ 692096 w 1414580"/>
                <a:gd name="connsiteY1216" fmla="*/ 1081362 h 1207616"/>
                <a:gd name="connsiteX1217" fmla="*/ 693067 w 1414580"/>
                <a:gd name="connsiteY1217" fmla="*/ 1084191 h 1207616"/>
                <a:gd name="connsiteX1218" fmla="*/ 693998 w 1414580"/>
                <a:gd name="connsiteY1218" fmla="*/ 1089893 h 1207616"/>
                <a:gd name="connsiteX1219" fmla="*/ 696862 w 1414580"/>
                <a:gd name="connsiteY1219" fmla="*/ 1093688 h 1207616"/>
                <a:gd name="connsiteX1220" fmla="*/ 695896 w 1414580"/>
                <a:gd name="connsiteY1220" fmla="*/ 1094659 h 1207616"/>
                <a:gd name="connsiteX1221" fmla="*/ 694964 w 1414580"/>
                <a:gd name="connsiteY1221" fmla="*/ 1096557 h 1207616"/>
                <a:gd name="connsiteX1222" fmla="*/ 693067 w 1414580"/>
                <a:gd name="connsiteY1222" fmla="*/ 1096557 h 1207616"/>
                <a:gd name="connsiteX1223" fmla="*/ 691169 w 1414580"/>
                <a:gd name="connsiteY1223" fmla="*/ 1094659 h 1207616"/>
                <a:gd name="connsiteX1224" fmla="*/ 689267 w 1414580"/>
                <a:gd name="connsiteY1224" fmla="*/ 1092757 h 1207616"/>
                <a:gd name="connsiteX1225" fmla="*/ 685467 w 1414580"/>
                <a:gd name="connsiteY1225" fmla="*/ 1095586 h 1207616"/>
                <a:gd name="connsiteX1226" fmla="*/ 683569 w 1414580"/>
                <a:gd name="connsiteY1226" fmla="*/ 1095586 h 1207616"/>
                <a:gd name="connsiteX1227" fmla="*/ 680701 w 1414580"/>
                <a:gd name="connsiteY1227" fmla="*/ 1095586 h 1207616"/>
                <a:gd name="connsiteX1228" fmla="*/ 678808 w 1414580"/>
                <a:gd name="connsiteY1228" fmla="*/ 1094659 h 1207616"/>
                <a:gd name="connsiteX1229" fmla="*/ 677872 w 1414580"/>
                <a:gd name="connsiteY1229" fmla="*/ 1089893 h 1207616"/>
                <a:gd name="connsiteX1230" fmla="*/ 679774 w 1414580"/>
                <a:gd name="connsiteY1230" fmla="*/ 1087991 h 1207616"/>
                <a:gd name="connsiteX1231" fmla="*/ 678808 w 1414580"/>
                <a:gd name="connsiteY1231" fmla="*/ 1086093 h 1207616"/>
                <a:gd name="connsiteX1232" fmla="*/ 679774 w 1414580"/>
                <a:gd name="connsiteY1232" fmla="*/ 1085162 h 1207616"/>
                <a:gd name="connsiteX1233" fmla="*/ 677872 w 1414580"/>
                <a:gd name="connsiteY1233" fmla="*/ 1085162 h 1207616"/>
                <a:gd name="connsiteX1234" fmla="*/ 675975 w 1414580"/>
                <a:gd name="connsiteY1234" fmla="*/ 1085162 h 1207616"/>
                <a:gd name="connsiteX1235" fmla="*/ 674072 w 1414580"/>
                <a:gd name="connsiteY1235" fmla="*/ 1078498 h 1207616"/>
                <a:gd name="connsiteX1236" fmla="*/ 673106 w 1414580"/>
                <a:gd name="connsiteY1236" fmla="*/ 1079464 h 1207616"/>
                <a:gd name="connsiteX1237" fmla="*/ 674072 w 1414580"/>
                <a:gd name="connsiteY1237" fmla="*/ 1087064 h 1207616"/>
                <a:gd name="connsiteX1238" fmla="*/ 673106 w 1414580"/>
                <a:gd name="connsiteY1238" fmla="*/ 1090859 h 1207616"/>
                <a:gd name="connsiteX1239" fmla="*/ 673106 w 1414580"/>
                <a:gd name="connsiteY1239" fmla="*/ 1091791 h 1207616"/>
                <a:gd name="connsiteX1240" fmla="*/ 672179 w 1414580"/>
                <a:gd name="connsiteY1240" fmla="*/ 1092757 h 1207616"/>
                <a:gd name="connsiteX1241" fmla="*/ 667414 w 1414580"/>
                <a:gd name="connsiteY1241" fmla="*/ 1092757 h 1207616"/>
                <a:gd name="connsiteX1242" fmla="*/ 666477 w 1414580"/>
                <a:gd name="connsiteY1242" fmla="*/ 1090859 h 1207616"/>
                <a:gd name="connsiteX1243" fmla="*/ 662682 w 1414580"/>
                <a:gd name="connsiteY1243" fmla="*/ 1084191 h 1207616"/>
                <a:gd name="connsiteX1244" fmla="*/ 660785 w 1414580"/>
                <a:gd name="connsiteY1244" fmla="*/ 1083264 h 1207616"/>
                <a:gd name="connsiteX1245" fmla="*/ 659819 w 1414580"/>
                <a:gd name="connsiteY1245" fmla="*/ 1082298 h 1207616"/>
                <a:gd name="connsiteX1246" fmla="*/ 659819 w 1414580"/>
                <a:gd name="connsiteY1246" fmla="*/ 1084191 h 1207616"/>
                <a:gd name="connsiteX1247" fmla="*/ 660785 w 1414580"/>
                <a:gd name="connsiteY1247" fmla="*/ 1086093 h 1207616"/>
                <a:gd name="connsiteX1248" fmla="*/ 662682 w 1414580"/>
                <a:gd name="connsiteY1248" fmla="*/ 1087064 h 1207616"/>
                <a:gd name="connsiteX1249" fmla="*/ 663614 w 1414580"/>
                <a:gd name="connsiteY1249" fmla="*/ 1087064 h 1207616"/>
                <a:gd name="connsiteX1250" fmla="*/ 662682 w 1414580"/>
                <a:gd name="connsiteY1250" fmla="*/ 1087991 h 1207616"/>
                <a:gd name="connsiteX1251" fmla="*/ 657916 w 1414580"/>
                <a:gd name="connsiteY1251" fmla="*/ 1087991 h 1207616"/>
                <a:gd name="connsiteX1252" fmla="*/ 653190 w 1414580"/>
                <a:gd name="connsiteY1252" fmla="*/ 1088957 h 1207616"/>
                <a:gd name="connsiteX1253" fmla="*/ 652219 w 1414580"/>
                <a:gd name="connsiteY1253" fmla="*/ 1087064 h 1207616"/>
                <a:gd name="connsiteX1254" fmla="*/ 651287 w 1414580"/>
                <a:gd name="connsiteY1254" fmla="*/ 1087064 h 1207616"/>
                <a:gd name="connsiteX1255" fmla="*/ 651287 w 1414580"/>
                <a:gd name="connsiteY1255" fmla="*/ 1086093 h 1207616"/>
                <a:gd name="connsiteX1256" fmla="*/ 651287 w 1414580"/>
                <a:gd name="connsiteY1256" fmla="*/ 1086093 h 1207616"/>
                <a:gd name="connsiteX1257" fmla="*/ 652219 w 1414580"/>
                <a:gd name="connsiteY1257" fmla="*/ 1083264 h 1207616"/>
                <a:gd name="connsiteX1258" fmla="*/ 652219 w 1414580"/>
                <a:gd name="connsiteY1258" fmla="*/ 1080396 h 1207616"/>
                <a:gd name="connsiteX1259" fmla="*/ 651287 w 1414580"/>
                <a:gd name="connsiteY1259" fmla="*/ 1080396 h 1207616"/>
                <a:gd name="connsiteX1260" fmla="*/ 649390 w 1414580"/>
                <a:gd name="connsiteY1260" fmla="*/ 1080396 h 1207616"/>
                <a:gd name="connsiteX1261" fmla="*/ 649390 w 1414580"/>
                <a:gd name="connsiteY1261" fmla="*/ 1081362 h 1207616"/>
                <a:gd name="connsiteX1262" fmla="*/ 648424 w 1414580"/>
                <a:gd name="connsiteY1262" fmla="*/ 1084191 h 1207616"/>
                <a:gd name="connsiteX1263" fmla="*/ 647488 w 1414580"/>
                <a:gd name="connsiteY1263" fmla="*/ 1085162 h 1207616"/>
                <a:gd name="connsiteX1264" fmla="*/ 644624 w 1414580"/>
                <a:gd name="connsiteY1264" fmla="*/ 1085162 h 1207616"/>
                <a:gd name="connsiteX1265" fmla="*/ 637995 w 1414580"/>
                <a:gd name="connsiteY1265" fmla="*/ 1079464 h 1207616"/>
                <a:gd name="connsiteX1266" fmla="*/ 633229 w 1414580"/>
                <a:gd name="connsiteY1266" fmla="*/ 1067104 h 1207616"/>
                <a:gd name="connsiteX1267" fmla="*/ 632298 w 1414580"/>
                <a:gd name="connsiteY1267" fmla="*/ 1067104 h 1207616"/>
                <a:gd name="connsiteX1268" fmla="*/ 631332 w 1414580"/>
                <a:gd name="connsiteY1268" fmla="*/ 1067104 h 1207616"/>
                <a:gd name="connsiteX1269" fmla="*/ 628498 w 1414580"/>
                <a:gd name="connsiteY1269" fmla="*/ 1065201 h 1207616"/>
                <a:gd name="connsiteX1270" fmla="*/ 654116 w 1414580"/>
                <a:gd name="connsiteY1270" fmla="*/ 1055709 h 1207616"/>
                <a:gd name="connsiteX1271" fmla="*/ 670277 w 1414580"/>
                <a:gd name="connsiteY1271" fmla="*/ 1058577 h 1207616"/>
                <a:gd name="connsiteX1272" fmla="*/ 674072 w 1414580"/>
                <a:gd name="connsiteY1272" fmla="*/ 1057606 h 1207616"/>
                <a:gd name="connsiteX1273" fmla="*/ 676906 w 1414580"/>
                <a:gd name="connsiteY1273" fmla="*/ 1045285 h 1207616"/>
                <a:gd name="connsiteX1274" fmla="*/ 676906 w 1414580"/>
                <a:gd name="connsiteY1274" fmla="*/ 1044319 h 1207616"/>
                <a:gd name="connsiteX1275" fmla="*/ 670277 w 1414580"/>
                <a:gd name="connsiteY1275" fmla="*/ 1040519 h 1207616"/>
                <a:gd name="connsiteX1276" fmla="*/ 671208 w 1414580"/>
                <a:gd name="connsiteY1276" fmla="*/ 1038617 h 1207616"/>
                <a:gd name="connsiteX1277" fmla="*/ 665511 w 1414580"/>
                <a:gd name="connsiteY1277" fmla="*/ 1040519 h 1207616"/>
                <a:gd name="connsiteX1278" fmla="*/ 660785 w 1414580"/>
                <a:gd name="connsiteY1278" fmla="*/ 1039587 h 1207616"/>
                <a:gd name="connsiteX1279" fmla="*/ 660785 w 1414580"/>
                <a:gd name="connsiteY1279" fmla="*/ 1037690 h 1207616"/>
                <a:gd name="connsiteX1280" fmla="*/ 665511 w 1414580"/>
                <a:gd name="connsiteY1280" fmla="*/ 1038617 h 1207616"/>
                <a:gd name="connsiteX1281" fmla="*/ 665511 w 1414580"/>
                <a:gd name="connsiteY1281" fmla="*/ 1037690 h 1207616"/>
                <a:gd name="connsiteX1282" fmla="*/ 669311 w 1414580"/>
                <a:gd name="connsiteY1282" fmla="*/ 1030090 h 1207616"/>
                <a:gd name="connsiteX1283" fmla="*/ 668380 w 1414580"/>
                <a:gd name="connsiteY1283" fmla="*/ 1028198 h 1207616"/>
                <a:gd name="connsiteX1284" fmla="*/ 667414 w 1414580"/>
                <a:gd name="connsiteY1284" fmla="*/ 1024398 h 1207616"/>
                <a:gd name="connsiteX1285" fmla="*/ 666477 w 1414580"/>
                <a:gd name="connsiteY1285" fmla="*/ 1022495 h 1207616"/>
                <a:gd name="connsiteX1286" fmla="*/ 659819 w 1414580"/>
                <a:gd name="connsiteY1286" fmla="*/ 1025344 h 1207616"/>
                <a:gd name="connsiteX1287" fmla="*/ 664580 w 1414580"/>
                <a:gd name="connsiteY1287" fmla="*/ 1022495 h 1207616"/>
                <a:gd name="connsiteX1288" fmla="*/ 665511 w 1414580"/>
                <a:gd name="connsiteY1288" fmla="*/ 1021549 h 1207616"/>
                <a:gd name="connsiteX1289" fmla="*/ 665511 w 1414580"/>
                <a:gd name="connsiteY1289" fmla="*/ 1019647 h 1207616"/>
                <a:gd name="connsiteX1290" fmla="*/ 664580 w 1414580"/>
                <a:gd name="connsiteY1290" fmla="*/ 1013954 h 1207616"/>
                <a:gd name="connsiteX1291" fmla="*/ 663614 w 1414580"/>
                <a:gd name="connsiteY1291" fmla="*/ 1013003 h 1207616"/>
                <a:gd name="connsiteX1292" fmla="*/ 662682 w 1414580"/>
                <a:gd name="connsiteY1292" fmla="*/ 1014901 h 1207616"/>
                <a:gd name="connsiteX1293" fmla="*/ 661711 w 1414580"/>
                <a:gd name="connsiteY1293" fmla="*/ 1015847 h 1207616"/>
                <a:gd name="connsiteX1294" fmla="*/ 659819 w 1414580"/>
                <a:gd name="connsiteY1294" fmla="*/ 1016803 h 1207616"/>
                <a:gd name="connsiteX1295" fmla="*/ 657916 w 1414580"/>
                <a:gd name="connsiteY1295" fmla="*/ 1016803 h 1207616"/>
                <a:gd name="connsiteX1296" fmla="*/ 656019 w 1414580"/>
                <a:gd name="connsiteY1296" fmla="*/ 1008252 h 1207616"/>
                <a:gd name="connsiteX1297" fmla="*/ 655082 w 1414580"/>
                <a:gd name="connsiteY1297" fmla="*/ 1006349 h 1207616"/>
                <a:gd name="connsiteX1298" fmla="*/ 653190 w 1414580"/>
                <a:gd name="connsiteY1298" fmla="*/ 1005408 h 1207616"/>
                <a:gd name="connsiteX1299" fmla="*/ 650321 w 1414580"/>
                <a:gd name="connsiteY1299" fmla="*/ 1003506 h 1207616"/>
                <a:gd name="connsiteX1300" fmla="*/ 643692 w 1414580"/>
                <a:gd name="connsiteY1300" fmla="*/ 1002559 h 1207616"/>
                <a:gd name="connsiteX1301" fmla="*/ 644624 w 1414580"/>
                <a:gd name="connsiteY1301" fmla="*/ 1005408 h 1207616"/>
                <a:gd name="connsiteX1302" fmla="*/ 647488 w 1414580"/>
                <a:gd name="connsiteY1302" fmla="*/ 1012052 h 1207616"/>
                <a:gd name="connsiteX1303" fmla="*/ 647488 w 1414580"/>
                <a:gd name="connsiteY1303" fmla="*/ 1014901 h 1207616"/>
                <a:gd name="connsiteX1304" fmla="*/ 647488 w 1414580"/>
                <a:gd name="connsiteY1304" fmla="*/ 1017749 h 1207616"/>
                <a:gd name="connsiteX1305" fmla="*/ 643692 w 1414580"/>
                <a:gd name="connsiteY1305" fmla="*/ 1018700 h 1207616"/>
                <a:gd name="connsiteX1306" fmla="*/ 641795 w 1414580"/>
                <a:gd name="connsiteY1306" fmla="*/ 1019647 h 1207616"/>
                <a:gd name="connsiteX1307" fmla="*/ 642721 w 1414580"/>
                <a:gd name="connsiteY1307" fmla="*/ 1022495 h 1207616"/>
                <a:gd name="connsiteX1308" fmla="*/ 641795 w 1414580"/>
                <a:gd name="connsiteY1308" fmla="*/ 1024398 h 1207616"/>
                <a:gd name="connsiteX1309" fmla="*/ 638927 w 1414580"/>
                <a:gd name="connsiteY1309" fmla="*/ 1023447 h 1207616"/>
                <a:gd name="connsiteX1310" fmla="*/ 637029 w 1414580"/>
                <a:gd name="connsiteY1310" fmla="*/ 1022495 h 1207616"/>
                <a:gd name="connsiteX1311" fmla="*/ 637995 w 1414580"/>
                <a:gd name="connsiteY1311" fmla="*/ 1020593 h 1207616"/>
                <a:gd name="connsiteX1312" fmla="*/ 636093 w 1414580"/>
                <a:gd name="connsiteY1312" fmla="*/ 1022495 h 1207616"/>
                <a:gd name="connsiteX1313" fmla="*/ 637029 w 1414580"/>
                <a:gd name="connsiteY1313" fmla="*/ 1025344 h 1207616"/>
                <a:gd name="connsiteX1314" fmla="*/ 635127 w 1414580"/>
                <a:gd name="connsiteY1314" fmla="*/ 1026295 h 1207616"/>
                <a:gd name="connsiteX1315" fmla="*/ 631332 w 1414580"/>
                <a:gd name="connsiteY1315" fmla="*/ 1025344 h 1207616"/>
                <a:gd name="connsiteX1316" fmla="*/ 629434 w 1414580"/>
                <a:gd name="connsiteY1316" fmla="*/ 1027241 h 1207616"/>
                <a:gd name="connsiteX1317" fmla="*/ 629434 w 1414580"/>
                <a:gd name="connsiteY1317" fmla="*/ 1028198 h 1207616"/>
                <a:gd name="connsiteX1318" fmla="*/ 631332 w 1414580"/>
                <a:gd name="connsiteY1318" fmla="*/ 1032924 h 1207616"/>
                <a:gd name="connsiteX1319" fmla="*/ 629434 w 1414580"/>
                <a:gd name="connsiteY1319" fmla="*/ 1034826 h 1207616"/>
                <a:gd name="connsiteX1320" fmla="*/ 631332 w 1414580"/>
                <a:gd name="connsiteY1320" fmla="*/ 1035793 h 1207616"/>
                <a:gd name="connsiteX1321" fmla="*/ 631332 w 1414580"/>
                <a:gd name="connsiteY1321" fmla="*/ 1036719 h 1207616"/>
                <a:gd name="connsiteX1322" fmla="*/ 631332 w 1414580"/>
                <a:gd name="connsiteY1322" fmla="*/ 1037690 h 1207616"/>
                <a:gd name="connsiteX1323" fmla="*/ 632298 w 1414580"/>
                <a:gd name="connsiteY1323" fmla="*/ 1039587 h 1207616"/>
                <a:gd name="connsiteX1324" fmla="*/ 631332 w 1414580"/>
                <a:gd name="connsiteY1324" fmla="*/ 1040519 h 1207616"/>
                <a:gd name="connsiteX1325" fmla="*/ 634200 w 1414580"/>
                <a:gd name="connsiteY1325" fmla="*/ 1045285 h 1207616"/>
                <a:gd name="connsiteX1326" fmla="*/ 631332 w 1414580"/>
                <a:gd name="connsiteY1326" fmla="*/ 1046212 h 1207616"/>
                <a:gd name="connsiteX1327" fmla="*/ 630400 w 1414580"/>
                <a:gd name="connsiteY1327" fmla="*/ 1049080 h 1207616"/>
                <a:gd name="connsiteX1328" fmla="*/ 630400 w 1414580"/>
                <a:gd name="connsiteY1328" fmla="*/ 1049080 h 1207616"/>
                <a:gd name="connsiteX1329" fmla="*/ 630400 w 1414580"/>
                <a:gd name="connsiteY1329" fmla="*/ 1051914 h 1207616"/>
                <a:gd name="connsiteX1330" fmla="*/ 626600 w 1414580"/>
                <a:gd name="connsiteY1330" fmla="*/ 1050011 h 1207616"/>
                <a:gd name="connsiteX1331" fmla="*/ 626600 w 1414580"/>
                <a:gd name="connsiteY1331" fmla="*/ 1050011 h 1207616"/>
                <a:gd name="connsiteX1332" fmla="*/ 625634 w 1414580"/>
                <a:gd name="connsiteY1332" fmla="*/ 1050011 h 1207616"/>
                <a:gd name="connsiteX1333" fmla="*/ 625634 w 1414580"/>
                <a:gd name="connsiteY1333" fmla="*/ 1051914 h 1207616"/>
                <a:gd name="connsiteX1334" fmla="*/ 623732 w 1414580"/>
                <a:gd name="connsiteY1334" fmla="*/ 1051914 h 1207616"/>
                <a:gd name="connsiteX1335" fmla="*/ 622805 w 1414580"/>
                <a:gd name="connsiteY1335" fmla="*/ 1053811 h 1207616"/>
                <a:gd name="connsiteX1336" fmla="*/ 619937 w 1414580"/>
                <a:gd name="connsiteY1336" fmla="*/ 1054782 h 1207616"/>
                <a:gd name="connsiteX1337" fmla="*/ 617103 w 1414580"/>
                <a:gd name="connsiteY1337" fmla="*/ 1051914 h 1207616"/>
                <a:gd name="connsiteX1338" fmla="*/ 616137 w 1414580"/>
                <a:gd name="connsiteY1338" fmla="*/ 1049080 h 1207616"/>
                <a:gd name="connsiteX1339" fmla="*/ 613308 w 1414580"/>
                <a:gd name="connsiteY1339" fmla="*/ 1055709 h 1207616"/>
                <a:gd name="connsiteX1340" fmla="*/ 615210 w 1414580"/>
                <a:gd name="connsiteY1340" fmla="*/ 1057606 h 1207616"/>
                <a:gd name="connsiteX1341" fmla="*/ 614239 w 1414580"/>
                <a:gd name="connsiteY1341" fmla="*/ 1061406 h 1207616"/>
                <a:gd name="connsiteX1342" fmla="*/ 607611 w 1414580"/>
                <a:gd name="connsiteY1342" fmla="*/ 1061406 h 1207616"/>
                <a:gd name="connsiteX1343" fmla="*/ 606644 w 1414580"/>
                <a:gd name="connsiteY1343" fmla="*/ 1065201 h 1207616"/>
                <a:gd name="connsiteX1344" fmla="*/ 604742 w 1414580"/>
                <a:gd name="connsiteY1344" fmla="*/ 1065201 h 1207616"/>
                <a:gd name="connsiteX1345" fmla="*/ 604742 w 1414580"/>
                <a:gd name="connsiteY1345" fmla="*/ 1062372 h 1207616"/>
                <a:gd name="connsiteX1346" fmla="*/ 604742 w 1414580"/>
                <a:gd name="connsiteY1346" fmla="*/ 1061406 h 1207616"/>
                <a:gd name="connsiteX1347" fmla="*/ 605718 w 1414580"/>
                <a:gd name="connsiteY1347" fmla="*/ 1059509 h 1207616"/>
                <a:gd name="connsiteX1348" fmla="*/ 607611 w 1414580"/>
                <a:gd name="connsiteY1348" fmla="*/ 1059509 h 1207616"/>
                <a:gd name="connsiteX1349" fmla="*/ 607611 w 1414580"/>
                <a:gd name="connsiteY1349" fmla="*/ 1058577 h 1207616"/>
                <a:gd name="connsiteX1350" fmla="*/ 607611 w 1414580"/>
                <a:gd name="connsiteY1350" fmla="*/ 1056680 h 1207616"/>
                <a:gd name="connsiteX1351" fmla="*/ 608542 w 1414580"/>
                <a:gd name="connsiteY1351" fmla="*/ 1055709 h 1207616"/>
                <a:gd name="connsiteX1352" fmla="*/ 605718 w 1414580"/>
                <a:gd name="connsiteY1352" fmla="*/ 1053811 h 1207616"/>
                <a:gd name="connsiteX1353" fmla="*/ 603816 w 1414580"/>
                <a:gd name="connsiteY1353" fmla="*/ 1052880 h 1207616"/>
                <a:gd name="connsiteX1354" fmla="*/ 600947 w 1414580"/>
                <a:gd name="connsiteY1354" fmla="*/ 1048114 h 1207616"/>
                <a:gd name="connsiteX1355" fmla="*/ 600947 w 1414580"/>
                <a:gd name="connsiteY1355" fmla="*/ 1047187 h 1207616"/>
                <a:gd name="connsiteX1356" fmla="*/ 600947 w 1414580"/>
                <a:gd name="connsiteY1356" fmla="*/ 1045285 h 1207616"/>
                <a:gd name="connsiteX1357" fmla="*/ 600016 w 1414580"/>
                <a:gd name="connsiteY1357" fmla="*/ 1044319 h 1207616"/>
                <a:gd name="connsiteX1358" fmla="*/ 597147 w 1414580"/>
                <a:gd name="connsiteY1358" fmla="*/ 1042416 h 1207616"/>
                <a:gd name="connsiteX1359" fmla="*/ 596221 w 1414580"/>
                <a:gd name="connsiteY1359" fmla="*/ 1041485 h 1207616"/>
                <a:gd name="connsiteX1360" fmla="*/ 595250 w 1414580"/>
                <a:gd name="connsiteY1360" fmla="*/ 1040519 h 1207616"/>
                <a:gd name="connsiteX1361" fmla="*/ 596221 w 1414580"/>
                <a:gd name="connsiteY1361" fmla="*/ 1038617 h 1207616"/>
                <a:gd name="connsiteX1362" fmla="*/ 595250 w 1414580"/>
                <a:gd name="connsiteY1362" fmla="*/ 1036719 h 1207616"/>
                <a:gd name="connsiteX1363" fmla="*/ 594323 w 1414580"/>
                <a:gd name="connsiteY1363" fmla="*/ 1035793 h 1207616"/>
                <a:gd name="connsiteX1364" fmla="*/ 593352 w 1414580"/>
                <a:gd name="connsiteY1364" fmla="*/ 1035793 h 1207616"/>
                <a:gd name="connsiteX1365" fmla="*/ 594323 w 1414580"/>
                <a:gd name="connsiteY1365" fmla="*/ 1032924 h 1207616"/>
                <a:gd name="connsiteX1366" fmla="*/ 595250 w 1414580"/>
                <a:gd name="connsiteY1366" fmla="*/ 1034826 h 1207616"/>
                <a:gd name="connsiteX1367" fmla="*/ 600016 w 1414580"/>
                <a:gd name="connsiteY1367" fmla="*/ 1034826 h 1207616"/>
                <a:gd name="connsiteX1368" fmla="*/ 601918 w 1414580"/>
                <a:gd name="connsiteY1368" fmla="*/ 1032924 h 1207616"/>
                <a:gd name="connsiteX1369" fmla="*/ 601918 w 1414580"/>
                <a:gd name="connsiteY1369" fmla="*/ 1025344 h 1207616"/>
                <a:gd name="connsiteX1370" fmla="*/ 600947 w 1414580"/>
                <a:gd name="connsiteY1370" fmla="*/ 1023447 h 1207616"/>
                <a:gd name="connsiteX1371" fmla="*/ 599050 w 1414580"/>
                <a:gd name="connsiteY1371" fmla="*/ 1024398 h 1207616"/>
                <a:gd name="connsiteX1372" fmla="*/ 598118 w 1414580"/>
                <a:gd name="connsiteY1372" fmla="*/ 1026295 h 1207616"/>
                <a:gd name="connsiteX1373" fmla="*/ 597147 w 1414580"/>
                <a:gd name="connsiteY1373" fmla="*/ 1025344 h 1207616"/>
                <a:gd name="connsiteX1374" fmla="*/ 595250 w 1414580"/>
                <a:gd name="connsiteY1374" fmla="*/ 1024398 h 1207616"/>
                <a:gd name="connsiteX1375" fmla="*/ 594323 w 1414580"/>
                <a:gd name="connsiteY1375" fmla="*/ 1022495 h 1207616"/>
                <a:gd name="connsiteX1376" fmla="*/ 592421 w 1414580"/>
                <a:gd name="connsiteY1376" fmla="*/ 1025344 h 1207616"/>
                <a:gd name="connsiteX1377" fmla="*/ 592421 w 1414580"/>
                <a:gd name="connsiteY1377" fmla="*/ 1025344 h 1207616"/>
                <a:gd name="connsiteX1378" fmla="*/ 590523 w 1414580"/>
                <a:gd name="connsiteY1378" fmla="*/ 1026295 h 1207616"/>
                <a:gd name="connsiteX1379" fmla="*/ 590523 w 1414580"/>
                <a:gd name="connsiteY1379" fmla="*/ 1024398 h 1207616"/>
                <a:gd name="connsiteX1380" fmla="*/ 589552 w 1414580"/>
                <a:gd name="connsiteY1380" fmla="*/ 1024398 h 1207616"/>
                <a:gd name="connsiteX1381" fmla="*/ 586728 w 1414580"/>
                <a:gd name="connsiteY1381" fmla="*/ 1019647 h 1207616"/>
                <a:gd name="connsiteX1382" fmla="*/ 585757 w 1414580"/>
                <a:gd name="connsiteY1382" fmla="*/ 1019647 h 1207616"/>
                <a:gd name="connsiteX1383" fmla="*/ 584826 w 1414580"/>
                <a:gd name="connsiteY1383" fmla="*/ 1019647 h 1207616"/>
                <a:gd name="connsiteX1384" fmla="*/ 584826 w 1414580"/>
                <a:gd name="connsiteY1384" fmla="*/ 1023447 h 1207616"/>
                <a:gd name="connsiteX1385" fmla="*/ 584826 w 1414580"/>
                <a:gd name="connsiteY1385" fmla="*/ 1024398 h 1207616"/>
                <a:gd name="connsiteX1386" fmla="*/ 584826 w 1414580"/>
                <a:gd name="connsiteY1386" fmla="*/ 1026295 h 1207616"/>
                <a:gd name="connsiteX1387" fmla="*/ 581026 w 1414580"/>
                <a:gd name="connsiteY1387" fmla="*/ 1023447 h 1207616"/>
                <a:gd name="connsiteX1388" fmla="*/ 581962 w 1414580"/>
                <a:gd name="connsiteY1388" fmla="*/ 1021549 h 1207616"/>
                <a:gd name="connsiteX1389" fmla="*/ 579129 w 1414580"/>
                <a:gd name="connsiteY1389" fmla="*/ 1019647 h 1207616"/>
                <a:gd name="connsiteX1390" fmla="*/ 576260 w 1414580"/>
                <a:gd name="connsiteY1390" fmla="*/ 1019647 h 1207616"/>
                <a:gd name="connsiteX1391" fmla="*/ 576260 w 1414580"/>
                <a:gd name="connsiteY1391" fmla="*/ 1020593 h 1207616"/>
                <a:gd name="connsiteX1392" fmla="*/ 575334 w 1414580"/>
                <a:gd name="connsiteY1392" fmla="*/ 1021549 h 1207616"/>
                <a:gd name="connsiteX1393" fmla="*/ 574368 w 1414580"/>
                <a:gd name="connsiteY1393" fmla="*/ 1021549 h 1207616"/>
                <a:gd name="connsiteX1394" fmla="*/ 568705 w 1414580"/>
                <a:gd name="connsiteY1394" fmla="*/ 1021549 h 1207616"/>
                <a:gd name="connsiteX1395" fmla="*/ 563939 w 1414580"/>
                <a:gd name="connsiteY1395" fmla="*/ 1018700 h 1207616"/>
                <a:gd name="connsiteX1396" fmla="*/ 562036 w 1414580"/>
                <a:gd name="connsiteY1396" fmla="*/ 1016803 h 1207616"/>
                <a:gd name="connsiteX1397" fmla="*/ 561110 w 1414580"/>
                <a:gd name="connsiteY1397" fmla="*/ 1018700 h 1207616"/>
                <a:gd name="connsiteX1398" fmla="*/ 559207 w 1414580"/>
                <a:gd name="connsiteY1398" fmla="*/ 1021549 h 1207616"/>
                <a:gd name="connsiteX1399" fmla="*/ 558241 w 1414580"/>
                <a:gd name="connsiteY1399" fmla="*/ 1024398 h 1207616"/>
                <a:gd name="connsiteX1400" fmla="*/ 557310 w 1414580"/>
                <a:gd name="connsiteY1400" fmla="*/ 1024398 h 1207616"/>
                <a:gd name="connsiteX1401" fmla="*/ 555408 w 1414580"/>
                <a:gd name="connsiteY1401" fmla="*/ 1021549 h 1207616"/>
                <a:gd name="connsiteX1402" fmla="*/ 550642 w 1414580"/>
                <a:gd name="connsiteY1402" fmla="*/ 1028198 h 1207616"/>
                <a:gd name="connsiteX1403" fmla="*/ 548749 w 1414580"/>
                <a:gd name="connsiteY1403" fmla="*/ 1025344 h 1207616"/>
                <a:gd name="connsiteX1404" fmla="*/ 547813 w 1414580"/>
                <a:gd name="connsiteY1404" fmla="*/ 1024398 h 1207616"/>
                <a:gd name="connsiteX1405" fmla="*/ 543047 w 1414580"/>
                <a:gd name="connsiteY1405" fmla="*/ 1023447 h 1207616"/>
                <a:gd name="connsiteX1406" fmla="*/ 544018 w 1414580"/>
                <a:gd name="connsiteY1406" fmla="*/ 1025344 h 1207616"/>
                <a:gd name="connsiteX1407" fmla="*/ 544018 w 1414580"/>
                <a:gd name="connsiteY1407" fmla="*/ 1025344 h 1207616"/>
                <a:gd name="connsiteX1408" fmla="*/ 542120 w 1414580"/>
                <a:gd name="connsiteY1408" fmla="*/ 1025344 h 1207616"/>
                <a:gd name="connsiteX1409" fmla="*/ 541149 w 1414580"/>
                <a:gd name="connsiteY1409" fmla="*/ 1025344 h 1207616"/>
                <a:gd name="connsiteX1410" fmla="*/ 540218 w 1414580"/>
                <a:gd name="connsiteY1410" fmla="*/ 1026295 h 1207616"/>
                <a:gd name="connsiteX1411" fmla="*/ 540218 w 1414580"/>
                <a:gd name="connsiteY1411" fmla="*/ 1029144 h 1207616"/>
                <a:gd name="connsiteX1412" fmla="*/ 543047 w 1414580"/>
                <a:gd name="connsiteY1412" fmla="*/ 1033890 h 1207616"/>
                <a:gd name="connsiteX1413" fmla="*/ 545915 w 1414580"/>
                <a:gd name="connsiteY1413" fmla="*/ 1037690 h 1207616"/>
                <a:gd name="connsiteX1414" fmla="*/ 544949 w 1414580"/>
                <a:gd name="connsiteY1414" fmla="*/ 1042416 h 1207616"/>
                <a:gd name="connsiteX1415" fmla="*/ 544018 w 1414580"/>
                <a:gd name="connsiteY1415" fmla="*/ 1043388 h 1207616"/>
                <a:gd name="connsiteX1416" fmla="*/ 543047 w 1414580"/>
                <a:gd name="connsiteY1416" fmla="*/ 1044319 h 1207616"/>
                <a:gd name="connsiteX1417" fmla="*/ 541149 w 1414580"/>
                <a:gd name="connsiteY1417" fmla="*/ 1050011 h 1207616"/>
                <a:gd name="connsiteX1418" fmla="*/ 541149 w 1414580"/>
                <a:gd name="connsiteY1418" fmla="*/ 1050982 h 1207616"/>
                <a:gd name="connsiteX1419" fmla="*/ 541149 w 1414580"/>
                <a:gd name="connsiteY1419" fmla="*/ 1058577 h 1207616"/>
                <a:gd name="connsiteX1420" fmla="*/ 542120 w 1414580"/>
                <a:gd name="connsiteY1420" fmla="*/ 1062372 h 1207616"/>
                <a:gd name="connsiteX1421" fmla="*/ 543047 w 1414580"/>
                <a:gd name="connsiteY1421" fmla="*/ 1064275 h 1207616"/>
                <a:gd name="connsiteX1422" fmla="*/ 545915 w 1414580"/>
                <a:gd name="connsiteY1422" fmla="*/ 1065201 h 1207616"/>
                <a:gd name="connsiteX1423" fmla="*/ 544949 w 1414580"/>
                <a:gd name="connsiteY1423" fmla="*/ 1071869 h 1207616"/>
                <a:gd name="connsiteX1424" fmla="*/ 544018 w 1414580"/>
                <a:gd name="connsiteY1424" fmla="*/ 1072801 h 1207616"/>
                <a:gd name="connsiteX1425" fmla="*/ 534530 w 1414580"/>
                <a:gd name="connsiteY1425" fmla="*/ 1071869 h 1207616"/>
                <a:gd name="connsiteX1426" fmla="*/ 533554 w 1414580"/>
                <a:gd name="connsiteY1426" fmla="*/ 1072801 h 1207616"/>
                <a:gd name="connsiteX1427" fmla="*/ 532623 w 1414580"/>
                <a:gd name="connsiteY1427" fmla="*/ 1072801 h 1207616"/>
                <a:gd name="connsiteX1428" fmla="*/ 531652 w 1414580"/>
                <a:gd name="connsiteY1428" fmla="*/ 1070903 h 1207616"/>
                <a:gd name="connsiteX1429" fmla="*/ 531652 w 1414580"/>
                <a:gd name="connsiteY1429" fmla="*/ 1069967 h 1207616"/>
                <a:gd name="connsiteX1430" fmla="*/ 531652 w 1414580"/>
                <a:gd name="connsiteY1430" fmla="*/ 1067104 h 1207616"/>
                <a:gd name="connsiteX1431" fmla="*/ 532623 w 1414580"/>
                <a:gd name="connsiteY1431" fmla="*/ 1066172 h 1207616"/>
                <a:gd name="connsiteX1432" fmla="*/ 532623 w 1414580"/>
                <a:gd name="connsiteY1432" fmla="*/ 1063309 h 1207616"/>
                <a:gd name="connsiteX1433" fmla="*/ 532623 w 1414580"/>
                <a:gd name="connsiteY1433" fmla="*/ 1062372 h 1207616"/>
                <a:gd name="connsiteX1434" fmla="*/ 530725 w 1414580"/>
                <a:gd name="connsiteY1434" fmla="*/ 1066172 h 1207616"/>
                <a:gd name="connsiteX1435" fmla="*/ 529759 w 1414580"/>
                <a:gd name="connsiteY1435" fmla="*/ 1067104 h 1207616"/>
                <a:gd name="connsiteX1436" fmla="*/ 529759 w 1414580"/>
                <a:gd name="connsiteY1436" fmla="*/ 1070903 h 1207616"/>
                <a:gd name="connsiteX1437" fmla="*/ 527857 w 1414580"/>
                <a:gd name="connsiteY1437" fmla="*/ 1070903 h 1207616"/>
                <a:gd name="connsiteX1438" fmla="*/ 526926 w 1414580"/>
                <a:gd name="connsiteY1438" fmla="*/ 1069967 h 1207616"/>
                <a:gd name="connsiteX1439" fmla="*/ 525959 w 1414580"/>
                <a:gd name="connsiteY1439" fmla="*/ 1068075 h 1207616"/>
                <a:gd name="connsiteX1440" fmla="*/ 524057 w 1414580"/>
                <a:gd name="connsiteY1440" fmla="*/ 1066172 h 1207616"/>
                <a:gd name="connsiteX1441" fmla="*/ 524057 w 1414580"/>
                <a:gd name="connsiteY1441" fmla="*/ 1062372 h 1207616"/>
                <a:gd name="connsiteX1442" fmla="*/ 522160 w 1414580"/>
                <a:gd name="connsiteY1442" fmla="*/ 1060475 h 1207616"/>
                <a:gd name="connsiteX1443" fmla="*/ 520262 w 1414580"/>
                <a:gd name="connsiteY1443" fmla="*/ 1061406 h 1207616"/>
                <a:gd name="connsiteX1444" fmla="*/ 521233 w 1414580"/>
                <a:gd name="connsiteY1444" fmla="*/ 1063309 h 1207616"/>
                <a:gd name="connsiteX1445" fmla="*/ 521233 w 1414580"/>
                <a:gd name="connsiteY1445" fmla="*/ 1065201 h 1207616"/>
                <a:gd name="connsiteX1446" fmla="*/ 523130 w 1414580"/>
                <a:gd name="connsiteY1446" fmla="*/ 1069967 h 1207616"/>
                <a:gd name="connsiteX1447" fmla="*/ 523130 w 1414580"/>
                <a:gd name="connsiteY1447" fmla="*/ 1070903 h 1207616"/>
                <a:gd name="connsiteX1448" fmla="*/ 522160 w 1414580"/>
                <a:gd name="connsiteY1448" fmla="*/ 1070903 h 1207616"/>
                <a:gd name="connsiteX1449" fmla="*/ 520262 w 1414580"/>
                <a:gd name="connsiteY1449" fmla="*/ 1069967 h 1207616"/>
                <a:gd name="connsiteX1450" fmla="*/ 512662 w 1414580"/>
                <a:gd name="connsiteY1450" fmla="*/ 1066172 h 1207616"/>
                <a:gd name="connsiteX1451" fmla="*/ 514565 w 1414580"/>
                <a:gd name="connsiteY1451" fmla="*/ 1069001 h 1207616"/>
                <a:gd name="connsiteX1452" fmla="*/ 512662 w 1414580"/>
                <a:gd name="connsiteY1452" fmla="*/ 1068075 h 1207616"/>
                <a:gd name="connsiteX1453" fmla="*/ 509838 w 1414580"/>
                <a:gd name="connsiteY1453" fmla="*/ 1067104 h 1207616"/>
                <a:gd name="connsiteX1454" fmla="*/ 508872 w 1414580"/>
                <a:gd name="connsiteY1454" fmla="*/ 1066172 h 1207616"/>
                <a:gd name="connsiteX1455" fmla="*/ 508872 w 1414580"/>
                <a:gd name="connsiteY1455" fmla="*/ 1064275 h 1207616"/>
                <a:gd name="connsiteX1456" fmla="*/ 507936 w 1414580"/>
                <a:gd name="connsiteY1456" fmla="*/ 1063309 h 1207616"/>
                <a:gd name="connsiteX1457" fmla="*/ 506970 w 1414580"/>
                <a:gd name="connsiteY1457" fmla="*/ 1058577 h 1207616"/>
                <a:gd name="connsiteX1458" fmla="*/ 502243 w 1414580"/>
                <a:gd name="connsiteY1458" fmla="*/ 1059509 h 1207616"/>
                <a:gd name="connsiteX1459" fmla="*/ 499375 w 1414580"/>
                <a:gd name="connsiteY1459" fmla="*/ 1062372 h 1207616"/>
                <a:gd name="connsiteX1460" fmla="*/ 500341 w 1414580"/>
                <a:gd name="connsiteY1460" fmla="*/ 1065201 h 1207616"/>
                <a:gd name="connsiteX1461" fmla="*/ 495575 w 1414580"/>
                <a:gd name="connsiteY1461" fmla="*/ 1067104 h 1207616"/>
                <a:gd name="connsiteX1462" fmla="*/ 494648 w 1414580"/>
                <a:gd name="connsiteY1462" fmla="*/ 1066172 h 1207616"/>
                <a:gd name="connsiteX1463" fmla="*/ 493677 w 1414580"/>
                <a:gd name="connsiteY1463" fmla="*/ 1063309 h 1207616"/>
                <a:gd name="connsiteX1464" fmla="*/ 492746 w 1414580"/>
                <a:gd name="connsiteY1464" fmla="*/ 1063309 h 1207616"/>
                <a:gd name="connsiteX1465" fmla="*/ 491780 w 1414580"/>
                <a:gd name="connsiteY1465" fmla="*/ 1069967 h 1207616"/>
                <a:gd name="connsiteX1466" fmla="*/ 491780 w 1414580"/>
                <a:gd name="connsiteY1466" fmla="*/ 1070903 h 1207616"/>
                <a:gd name="connsiteX1467" fmla="*/ 490849 w 1414580"/>
                <a:gd name="connsiteY1467" fmla="*/ 1075670 h 1207616"/>
                <a:gd name="connsiteX1468" fmla="*/ 487980 w 1414580"/>
                <a:gd name="connsiteY1468" fmla="*/ 1077567 h 1207616"/>
                <a:gd name="connsiteX1469" fmla="*/ 486083 w 1414580"/>
                <a:gd name="connsiteY1469" fmla="*/ 1078498 h 1207616"/>
                <a:gd name="connsiteX1470" fmla="*/ 483254 w 1414580"/>
                <a:gd name="connsiteY1470" fmla="*/ 1076596 h 1207616"/>
                <a:gd name="connsiteX1471" fmla="*/ 482288 w 1414580"/>
                <a:gd name="connsiteY1471" fmla="*/ 1073767 h 1207616"/>
                <a:gd name="connsiteX1472" fmla="*/ 479454 w 1414580"/>
                <a:gd name="connsiteY1472" fmla="*/ 1072801 h 1207616"/>
                <a:gd name="connsiteX1473" fmla="*/ 478488 w 1414580"/>
                <a:gd name="connsiteY1473" fmla="*/ 1069967 h 1207616"/>
                <a:gd name="connsiteX1474" fmla="*/ 477556 w 1414580"/>
                <a:gd name="connsiteY1474" fmla="*/ 1065201 h 1207616"/>
                <a:gd name="connsiteX1475" fmla="*/ 476585 w 1414580"/>
                <a:gd name="connsiteY1475" fmla="*/ 1065201 h 1207616"/>
                <a:gd name="connsiteX1476" fmla="*/ 475659 w 1414580"/>
                <a:gd name="connsiteY1476" fmla="*/ 1064275 h 1207616"/>
                <a:gd name="connsiteX1477" fmla="*/ 475659 w 1414580"/>
                <a:gd name="connsiteY1477" fmla="*/ 1061406 h 1207616"/>
                <a:gd name="connsiteX1478" fmla="*/ 471859 w 1414580"/>
                <a:gd name="connsiteY1478" fmla="*/ 1062372 h 1207616"/>
                <a:gd name="connsiteX1479" fmla="*/ 468990 w 1414580"/>
                <a:gd name="connsiteY1479" fmla="*/ 1061406 h 1207616"/>
                <a:gd name="connsiteX1480" fmla="*/ 468059 w 1414580"/>
                <a:gd name="connsiteY1480" fmla="*/ 1061406 h 1207616"/>
                <a:gd name="connsiteX1481" fmla="*/ 468059 w 1414580"/>
                <a:gd name="connsiteY1481" fmla="*/ 1063309 h 1207616"/>
                <a:gd name="connsiteX1482" fmla="*/ 467093 w 1414580"/>
                <a:gd name="connsiteY1482" fmla="*/ 1061406 h 1207616"/>
                <a:gd name="connsiteX1483" fmla="*/ 466161 w 1414580"/>
                <a:gd name="connsiteY1483" fmla="*/ 1061406 h 1207616"/>
                <a:gd name="connsiteX1484" fmla="*/ 466161 w 1414580"/>
                <a:gd name="connsiteY1484" fmla="*/ 1059509 h 1207616"/>
                <a:gd name="connsiteX1485" fmla="*/ 466161 w 1414580"/>
                <a:gd name="connsiteY1485" fmla="*/ 1059509 h 1207616"/>
                <a:gd name="connsiteX1486" fmla="*/ 460464 w 1414580"/>
                <a:gd name="connsiteY1486" fmla="*/ 1054782 h 1207616"/>
                <a:gd name="connsiteX1487" fmla="*/ 459498 w 1414580"/>
                <a:gd name="connsiteY1487" fmla="*/ 1054782 h 1207616"/>
                <a:gd name="connsiteX1488" fmla="*/ 459498 w 1414580"/>
                <a:gd name="connsiteY1488" fmla="*/ 1052880 h 1207616"/>
                <a:gd name="connsiteX1489" fmla="*/ 459498 w 1414580"/>
                <a:gd name="connsiteY1489" fmla="*/ 1051914 h 1207616"/>
                <a:gd name="connsiteX1490" fmla="*/ 457596 w 1414580"/>
                <a:gd name="connsiteY1490" fmla="*/ 1051914 h 1207616"/>
                <a:gd name="connsiteX1491" fmla="*/ 463298 w 1414580"/>
                <a:gd name="connsiteY1491" fmla="*/ 1044319 h 1207616"/>
                <a:gd name="connsiteX1492" fmla="*/ 466161 w 1414580"/>
                <a:gd name="connsiteY1492" fmla="*/ 1042416 h 1207616"/>
                <a:gd name="connsiteX1493" fmla="*/ 467093 w 1414580"/>
                <a:gd name="connsiteY1493" fmla="*/ 1042416 h 1207616"/>
                <a:gd name="connsiteX1494" fmla="*/ 469956 w 1414580"/>
                <a:gd name="connsiteY1494" fmla="*/ 1044319 h 1207616"/>
                <a:gd name="connsiteX1495" fmla="*/ 468059 w 1414580"/>
                <a:gd name="connsiteY1495" fmla="*/ 1042416 h 1207616"/>
                <a:gd name="connsiteX1496" fmla="*/ 463298 w 1414580"/>
                <a:gd name="connsiteY1496" fmla="*/ 1042416 h 1207616"/>
                <a:gd name="connsiteX1497" fmla="*/ 462362 w 1414580"/>
                <a:gd name="connsiteY1497" fmla="*/ 1043388 h 1207616"/>
                <a:gd name="connsiteX1498" fmla="*/ 461395 w 1414580"/>
                <a:gd name="connsiteY1498" fmla="*/ 1043388 h 1207616"/>
                <a:gd name="connsiteX1499" fmla="*/ 458562 w 1414580"/>
                <a:gd name="connsiteY1499" fmla="*/ 1041485 h 1207616"/>
                <a:gd name="connsiteX1500" fmla="*/ 456669 w 1414580"/>
                <a:gd name="connsiteY1500" fmla="*/ 1040519 h 1207616"/>
                <a:gd name="connsiteX1501" fmla="*/ 455698 w 1414580"/>
                <a:gd name="connsiteY1501" fmla="*/ 1043388 h 1207616"/>
                <a:gd name="connsiteX1502" fmla="*/ 455698 w 1414580"/>
                <a:gd name="connsiteY1502" fmla="*/ 1043388 h 1207616"/>
                <a:gd name="connsiteX1503" fmla="*/ 454767 w 1414580"/>
                <a:gd name="connsiteY1503" fmla="*/ 1045285 h 1207616"/>
                <a:gd name="connsiteX1504" fmla="*/ 453801 w 1414580"/>
                <a:gd name="connsiteY1504" fmla="*/ 1040519 h 1207616"/>
                <a:gd name="connsiteX1505" fmla="*/ 451903 w 1414580"/>
                <a:gd name="connsiteY1505" fmla="*/ 1039587 h 1207616"/>
                <a:gd name="connsiteX1506" fmla="*/ 450001 w 1414580"/>
                <a:gd name="connsiteY1506" fmla="*/ 1042416 h 1207616"/>
                <a:gd name="connsiteX1507" fmla="*/ 449069 w 1414580"/>
                <a:gd name="connsiteY1507" fmla="*/ 1044319 h 1207616"/>
                <a:gd name="connsiteX1508" fmla="*/ 447172 w 1414580"/>
                <a:gd name="connsiteY1508" fmla="*/ 1047187 h 1207616"/>
                <a:gd name="connsiteX1509" fmla="*/ 446201 w 1414580"/>
                <a:gd name="connsiteY1509" fmla="*/ 1046212 h 1207616"/>
                <a:gd name="connsiteX1510" fmla="*/ 443372 w 1414580"/>
                <a:gd name="connsiteY1510" fmla="*/ 1048114 h 1207616"/>
                <a:gd name="connsiteX1511" fmla="*/ 444308 w 1414580"/>
                <a:gd name="connsiteY1511" fmla="*/ 1047187 h 1207616"/>
                <a:gd name="connsiteX1512" fmla="*/ 446201 w 1414580"/>
                <a:gd name="connsiteY1512" fmla="*/ 1045285 h 1207616"/>
                <a:gd name="connsiteX1513" fmla="*/ 446201 w 1414580"/>
                <a:gd name="connsiteY1513" fmla="*/ 1044319 h 1207616"/>
                <a:gd name="connsiteX1514" fmla="*/ 447172 w 1414580"/>
                <a:gd name="connsiteY1514" fmla="*/ 1041485 h 1207616"/>
                <a:gd name="connsiteX1515" fmla="*/ 448103 w 1414580"/>
                <a:gd name="connsiteY1515" fmla="*/ 1040519 h 1207616"/>
                <a:gd name="connsiteX1516" fmla="*/ 448103 w 1414580"/>
                <a:gd name="connsiteY1516" fmla="*/ 1038617 h 1207616"/>
                <a:gd name="connsiteX1517" fmla="*/ 445274 w 1414580"/>
                <a:gd name="connsiteY1517" fmla="*/ 1044319 h 1207616"/>
                <a:gd name="connsiteX1518" fmla="*/ 445274 w 1414580"/>
                <a:gd name="connsiteY1518" fmla="*/ 1039587 h 1207616"/>
                <a:gd name="connsiteX1519" fmla="*/ 436708 w 1414580"/>
                <a:gd name="connsiteY1519" fmla="*/ 1039587 h 1207616"/>
                <a:gd name="connsiteX1520" fmla="*/ 431977 w 1414580"/>
                <a:gd name="connsiteY1520" fmla="*/ 1041485 h 1207616"/>
                <a:gd name="connsiteX1521" fmla="*/ 428182 w 1414580"/>
                <a:gd name="connsiteY1521" fmla="*/ 1039587 h 1207616"/>
                <a:gd name="connsiteX1522" fmla="*/ 421519 w 1414580"/>
                <a:gd name="connsiteY1522" fmla="*/ 1037690 h 1207616"/>
                <a:gd name="connsiteX1523" fmla="*/ 412021 w 1414580"/>
                <a:gd name="connsiteY1523" fmla="*/ 1038617 h 1207616"/>
                <a:gd name="connsiteX1524" fmla="*/ 412021 w 1414580"/>
                <a:gd name="connsiteY1524" fmla="*/ 1039587 h 1207616"/>
                <a:gd name="connsiteX1525" fmla="*/ 409197 w 1414580"/>
                <a:gd name="connsiteY1525" fmla="*/ 1040519 h 1207616"/>
                <a:gd name="connsiteX1526" fmla="*/ 405397 w 1414580"/>
                <a:gd name="connsiteY1526" fmla="*/ 1042416 h 1207616"/>
                <a:gd name="connsiteX1527" fmla="*/ 403495 w 1414580"/>
                <a:gd name="connsiteY1527" fmla="*/ 1046212 h 1207616"/>
                <a:gd name="connsiteX1528" fmla="*/ 399700 w 1414580"/>
                <a:gd name="connsiteY1528" fmla="*/ 1045285 h 1207616"/>
                <a:gd name="connsiteX1529" fmla="*/ 398729 w 1414580"/>
                <a:gd name="connsiteY1529" fmla="*/ 1042416 h 1207616"/>
                <a:gd name="connsiteX1530" fmla="*/ 397803 w 1414580"/>
                <a:gd name="connsiteY1530" fmla="*/ 1041485 h 1207616"/>
                <a:gd name="connsiteX1531" fmla="*/ 398729 w 1414580"/>
                <a:gd name="connsiteY1531" fmla="*/ 1039587 h 1207616"/>
                <a:gd name="connsiteX1532" fmla="*/ 399700 w 1414580"/>
                <a:gd name="connsiteY1532" fmla="*/ 1038617 h 1207616"/>
                <a:gd name="connsiteX1533" fmla="*/ 401597 w 1414580"/>
                <a:gd name="connsiteY1533" fmla="*/ 1039587 h 1207616"/>
                <a:gd name="connsiteX1534" fmla="*/ 402529 w 1414580"/>
                <a:gd name="connsiteY1534" fmla="*/ 1040519 h 1207616"/>
                <a:gd name="connsiteX1535" fmla="*/ 402529 w 1414580"/>
                <a:gd name="connsiteY1535" fmla="*/ 1041485 h 1207616"/>
                <a:gd name="connsiteX1536" fmla="*/ 402529 w 1414580"/>
                <a:gd name="connsiteY1536" fmla="*/ 1042416 h 1207616"/>
                <a:gd name="connsiteX1537" fmla="*/ 404431 w 1414580"/>
                <a:gd name="connsiteY1537" fmla="*/ 1042416 h 1207616"/>
                <a:gd name="connsiteX1538" fmla="*/ 406329 w 1414580"/>
                <a:gd name="connsiteY1538" fmla="*/ 1041485 h 1207616"/>
                <a:gd name="connsiteX1539" fmla="*/ 408221 w 1414580"/>
                <a:gd name="connsiteY1539" fmla="*/ 1038617 h 1207616"/>
                <a:gd name="connsiteX1540" fmla="*/ 409197 w 1414580"/>
                <a:gd name="connsiteY1540" fmla="*/ 1039587 h 1207616"/>
                <a:gd name="connsiteX1541" fmla="*/ 411090 w 1414580"/>
                <a:gd name="connsiteY1541" fmla="*/ 1039587 h 1207616"/>
                <a:gd name="connsiteX1542" fmla="*/ 411090 w 1414580"/>
                <a:gd name="connsiteY1542" fmla="*/ 1038617 h 1207616"/>
                <a:gd name="connsiteX1543" fmla="*/ 414890 w 1414580"/>
                <a:gd name="connsiteY1543" fmla="*/ 1034826 h 1207616"/>
                <a:gd name="connsiteX1544" fmla="*/ 412992 w 1414580"/>
                <a:gd name="connsiteY1544" fmla="*/ 1032924 h 1207616"/>
                <a:gd name="connsiteX1545" fmla="*/ 403495 w 1414580"/>
                <a:gd name="connsiteY1545" fmla="*/ 1023447 h 1207616"/>
                <a:gd name="connsiteX1546" fmla="*/ 401597 w 1414580"/>
                <a:gd name="connsiteY1546" fmla="*/ 1016803 h 1207616"/>
                <a:gd name="connsiteX1547" fmla="*/ 400631 w 1414580"/>
                <a:gd name="connsiteY1547" fmla="*/ 1014901 h 1207616"/>
                <a:gd name="connsiteX1548" fmla="*/ 396836 w 1414580"/>
                <a:gd name="connsiteY1548" fmla="*/ 1011100 h 1207616"/>
                <a:gd name="connsiteX1549" fmla="*/ 396836 w 1414580"/>
                <a:gd name="connsiteY1549" fmla="*/ 1011100 h 1207616"/>
                <a:gd name="connsiteX1550" fmla="*/ 395900 w 1414580"/>
                <a:gd name="connsiteY1550" fmla="*/ 1010154 h 1207616"/>
                <a:gd name="connsiteX1551" fmla="*/ 394934 w 1414580"/>
                <a:gd name="connsiteY1551" fmla="*/ 1008252 h 1207616"/>
                <a:gd name="connsiteX1552" fmla="*/ 394934 w 1414580"/>
                <a:gd name="connsiteY1552" fmla="*/ 1005408 h 1207616"/>
                <a:gd name="connsiteX1553" fmla="*/ 396836 w 1414580"/>
                <a:gd name="connsiteY1553" fmla="*/ 1005408 h 1207616"/>
                <a:gd name="connsiteX1554" fmla="*/ 397803 w 1414580"/>
                <a:gd name="connsiteY1554" fmla="*/ 1005408 h 1207616"/>
                <a:gd name="connsiteX1555" fmla="*/ 399700 w 1414580"/>
                <a:gd name="connsiteY1555" fmla="*/ 1003506 h 1207616"/>
                <a:gd name="connsiteX1556" fmla="*/ 400631 w 1414580"/>
                <a:gd name="connsiteY1556" fmla="*/ 1002559 h 1207616"/>
                <a:gd name="connsiteX1557" fmla="*/ 401597 w 1414580"/>
                <a:gd name="connsiteY1557" fmla="*/ 1001608 h 1207616"/>
                <a:gd name="connsiteX1558" fmla="*/ 403495 w 1414580"/>
                <a:gd name="connsiteY1558" fmla="*/ 1000662 h 1207616"/>
                <a:gd name="connsiteX1559" fmla="*/ 404431 w 1414580"/>
                <a:gd name="connsiteY1559" fmla="*/ 998760 h 1207616"/>
                <a:gd name="connsiteX1560" fmla="*/ 405397 w 1414580"/>
                <a:gd name="connsiteY1560" fmla="*/ 997813 h 1207616"/>
                <a:gd name="connsiteX1561" fmla="*/ 409197 w 1414580"/>
                <a:gd name="connsiteY1561" fmla="*/ 994965 h 1207616"/>
                <a:gd name="connsiteX1562" fmla="*/ 409197 w 1414580"/>
                <a:gd name="connsiteY1562" fmla="*/ 994013 h 1207616"/>
                <a:gd name="connsiteX1563" fmla="*/ 412021 w 1414580"/>
                <a:gd name="connsiteY1563" fmla="*/ 993067 h 1207616"/>
                <a:gd name="connsiteX1564" fmla="*/ 412992 w 1414580"/>
                <a:gd name="connsiteY1564" fmla="*/ 986418 h 1207616"/>
                <a:gd name="connsiteX1565" fmla="*/ 413924 w 1414580"/>
                <a:gd name="connsiteY1565" fmla="*/ 985472 h 1207616"/>
                <a:gd name="connsiteX1566" fmla="*/ 412021 w 1414580"/>
                <a:gd name="connsiteY1566" fmla="*/ 984516 h 1207616"/>
                <a:gd name="connsiteX1567" fmla="*/ 408221 w 1414580"/>
                <a:gd name="connsiteY1567" fmla="*/ 982619 h 1207616"/>
                <a:gd name="connsiteX1568" fmla="*/ 406329 w 1414580"/>
                <a:gd name="connsiteY1568" fmla="*/ 975975 h 1207616"/>
                <a:gd name="connsiteX1569" fmla="*/ 402529 w 1414580"/>
                <a:gd name="connsiteY1569" fmla="*/ 963629 h 1207616"/>
                <a:gd name="connsiteX1570" fmla="*/ 402529 w 1414580"/>
                <a:gd name="connsiteY1570" fmla="*/ 959834 h 1207616"/>
                <a:gd name="connsiteX1571" fmla="*/ 407295 w 1414580"/>
                <a:gd name="connsiteY1571" fmla="*/ 953185 h 1207616"/>
                <a:gd name="connsiteX1572" fmla="*/ 410124 w 1414580"/>
                <a:gd name="connsiteY1572" fmla="*/ 946541 h 1207616"/>
                <a:gd name="connsiteX1573" fmla="*/ 410124 w 1414580"/>
                <a:gd name="connsiteY1573" fmla="*/ 941790 h 1207616"/>
                <a:gd name="connsiteX1574" fmla="*/ 409197 w 1414580"/>
                <a:gd name="connsiteY1574" fmla="*/ 940844 h 1207616"/>
                <a:gd name="connsiteX1575" fmla="*/ 408221 w 1414580"/>
                <a:gd name="connsiteY1575" fmla="*/ 938947 h 1207616"/>
                <a:gd name="connsiteX1576" fmla="*/ 401597 w 1414580"/>
                <a:gd name="connsiteY1576" fmla="*/ 939893 h 1207616"/>
                <a:gd name="connsiteX1577" fmla="*/ 399700 w 1414580"/>
                <a:gd name="connsiteY1577" fmla="*/ 939893 h 1207616"/>
                <a:gd name="connsiteX1578" fmla="*/ 399700 w 1414580"/>
                <a:gd name="connsiteY1578" fmla="*/ 938947 h 1207616"/>
                <a:gd name="connsiteX1579" fmla="*/ 398729 w 1414580"/>
                <a:gd name="connsiteY1579" fmla="*/ 936098 h 1207616"/>
                <a:gd name="connsiteX1580" fmla="*/ 399700 w 1414580"/>
                <a:gd name="connsiteY1580" fmla="*/ 934195 h 1207616"/>
                <a:gd name="connsiteX1581" fmla="*/ 400631 w 1414580"/>
                <a:gd name="connsiteY1581" fmla="*/ 933249 h 1207616"/>
                <a:gd name="connsiteX1582" fmla="*/ 401597 w 1414580"/>
                <a:gd name="connsiteY1582" fmla="*/ 931352 h 1207616"/>
                <a:gd name="connsiteX1583" fmla="*/ 403495 w 1414580"/>
                <a:gd name="connsiteY1583" fmla="*/ 930396 h 1207616"/>
                <a:gd name="connsiteX1584" fmla="*/ 404431 w 1414580"/>
                <a:gd name="connsiteY1584" fmla="*/ 928503 h 1207616"/>
                <a:gd name="connsiteX1585" fmla="*/ 402529 w 1414580"/>
                <a:gd name="connsiteY1585" fmla="*/ 924703 h 1207616"/>
                <a:gd name="connsiteX1586" fmla="*/ 402529 w 1414580"/>
                <a:gd name="connsiteY1586" fmla="*/ 914260 h 1207616"/>
                <a:gd name="connsiteX1587" fmla="*/ 404431 w 1414580"/>
                <a:gd name="connsiteY1587" fmla="*/ 910460 h 1207616"/>
                <a:gd name="connsiteX1588" fmla="*/ 406329 w 1414580"/>
                <a:gd name="connsiteY1588" fmla="*/ 908562 h 1207616"/>
                <a:gd name="connsiteX1589" fmla="*/ 406329 w 1414580"/>
                <a:gd name="connsiteY1589" fmla="*/ 904767 h 1207616"/>
                <a:gd name="connsiteX1590" fmla="*/ 408221 w 1414580"/>
                <a:gd name="connsiteY1590" fmla="*/ 900041 h 1207616"/>
                <a:gd name="connsiteX1591" fmla="*/ 409197 w 1414580"/>
                <a:gd name="connsiteY1591" fmla="*/ 898139 h 1207616"/>
                <a:gd name="connsiteX1592" fmla="*/ 408221 w 1414580"/>
                <a:gd name="connsiteY1592" fmla="*/ 897167 h 1207616"/>
                <a:gd name="connsiteX1593" fmla="*/ 409197 w 1414580"/>
                <a:gd name="connsiteY1593" fmla="*/ 894338 h 1207616"/>
                <a:gd name="connsiteX1594" fmla="*/ 409197 w 1414580"/>
                <a:gd name="connsiteY1594" fmla="*/ 893372 h 1207616"/>
                <a:gd name="connsiteX1595" fmla="*/ 409197 w 1414580"/>
                <a:gd name="connsiteY1595" fmla="*/ 891470 h 1207616"/>
                <a:gd name="connsiteX1596" fmla="*/ 410124 w 1414580"/>
                <a:gd name="connsiteY1596" fmla="*/ 890544 h 1207616"/>
                <a:gd name="connsiteX1597" fmla="*/ 416792 w 1414580"/>
                <a:gd name="connsiteY1597" fmla="*/ 890544 h 1207616"/>
                <a:gd name="connsiteX1598" fmla="*/ 418690 w 1414580"/>
                <a:gd name="connsiteY1598" fmla="*/ 886743 h 1207616"/>
                <a:gd name="connsiteX1599" fmla="*/ 419616 w 1414580"/>
                <a:gd name="connsiteY1599" fmla="*/ 883875 h 1207616"/>
                <a:gd name="connsiteX1600" fmla="*/ 419616 w 1414580"/>
                <a:gd name="connsiteY1600" fmla="*/ 881978 h 1207616"/>
                <a:gd name="connsiteX1601" fmla="*/ 418690 w 1414580"/>
                <a:gd name="connsiteY1601" fmla="*/ 881046 h 1207616"/>
                <a:gd name="connsiteX1602" fmla="*/ 421519 w 1414580"/>
                <a:gd name="connsiteY1602" fmla="*/ 879149 h 1207616"/>
                <a:gd name="connsiteX1603" fmla="*/ 415821 w 1414580"/>
                <a:gd name="connsiteY1603" fmla="*/ 877246 h 1207616"/>
                <a:gd name="connsiteX1604" fmla="*/ 416792 w 1414580"/>
                <a:gd name="connsiteY1604" fmla="*/ 876280 h 1207616"/>
                <a:gd name="connsiteX1605" fmla="*/ 417719 w 1414580"/>
                <a:gd name="connsiteY1605" fmla="*/ 873446 h 1207616"/>
                <a:gd name="connsiteX1606" fmla="*/ 416792 w 1414580"/>
                <a:gd name="connsiteY1606" fmla="*/ 872480 h 1207616"/>
                <a:gd name="connsiteX1607" fmla="*/ 415821 w 1414580"/>
                <a:gd name="connsiteY1607" fmla="*/ 871554 h 1207616"/>
                <a:gd name="connsiteX1608" fmla="*/ 416792 w 1414580"/>
                <a:gd name="connsiteY1608" fmla="*/ 869656 h 1207616"/>
                <a:gd name="connsiteX1609" fmla="*/ 415821 w 1414580"/>
                <a:gd name="connsiteY1609" fmla="*/ 871554 h 1207616"/>
                <a:gd name="connsiteX1610" fmla="*/ 414890 w 1414580"/>
                <a:gd name="connsiteY1610" fmla="*/ 871554 h 1207616"/>
                <a:gd name="connsiteX1611" fmla="*/ 412992 w 1414580"/>
                <a:gd name="connsiteY1611" fmla="*/ 876280 h 1207616"/>
                <a:gd name="connsiteX1612" fmla="*/ 412021 w 1414580"/>
                <a:gd name="connsiteY1612" fmla="*/ 879149 h 1207616"/>
                <a:gd name="connsiteX1613" fmla="*/ 410124 w 1414580"/>
                <a:gd name="connsiteY1613" fmla="*/ 880075 h 1207616"/>
                <a:gd name="connsiteX1614" fmla="*/ 407295 w 1414580"/>
                <a:gd name="connsiteY1614" fmla="*/ 881978 h 1207616"/>
                <a:gd name="connsiteX1615" fmla="*/ 403495 w 1414580"/>
                <a:gd name="connsiteY1615" fmla="*/ 883875 h 1207616"/>
                <a:gd name="connsiteX1616" fmla="*/ 403495 w 1414580"/>
                <a:gd name="connsiteY1616" fmla="*/ 886743 h 1207616"/>
                <a:gd name="connsiteX1617" fmla="*/ 400631 w 1414580"/>
                <a:gd name="connsiteY1617" fmla="*/ 888641 h 1207616"/>
                <a:gd name="connsiteX1618" fmla="*/ 398729 w 1414580"/>
                <a:gd name="connsiteY1618" fmla="*/ 889573 h 1207616"/>
                <a:gd name="connsiteX1619" fmla="*/ 396836 w 1414580"/>
                <a:gd name="connsiteY1619" fmla="*/ 888641 h 1207616"/>
                <a:gd name="connsiteX1620" fmla="*/ 395900 w 1414580"/>
                <a:gd name="connsiteY1620" fmla="*/ 889573 h 1207616"/>
                <a:gd name="connsiteX1621" fmla="*/ 397803 w 1414580"/>
                <a:gd name="connsiteY1621" fmla="*/ 894338 h 1207616"/>
                <a:gd name="connsiteX1622" fmla="*/ 395900 w 1414580"/>
                <a:gd name="connsiteY1622" fmla="*/ 898139 h 1207616"/>
                <a:gd name="connsiteX1623" fmla="*/ 394003 w 1414580"/>
                <a:gd name="connsiteY1623" fmla="*/ 898139 h 1207616"/>
                <a:gd name="connsiteX1624" fmla="*/ 393036 w 1414580"/>
                <a:gd name="connsiteY1624" fmla="*/ 900041 h 1207616"/>
                <a:gd name="connsiteX1625" fmla="*/ 391134 w 1414580"/>
                <a:gd name="connsiteY1625" fmla="*/ 903831 h 1207616"/>
                <a:gd name="connsiteX1626" fmla="*/ 391134 w 1414580"/>
                <a:gd name="connsiteY1626" fmla="*/ 904767 h 1207616"/>
                <a:gd name="connsiteX1627" fmla="*/ 392100 w 1414580"/>
                <a:gd name="connsiteY1627" fmla="*/ 908562 h 1207616"/>
                <a:gd name="connsiteX1628" fmla="*/ 393036 w 1414580"/>
                <a:gd name="connsiteY1628" fmla="*/ 908562 h 1207616"/>
                <a:gd name="connsiteX1629" fmla="*/ 394934 w 1414580"/>
                <a:gd name="connsiteY1629" fmla="*/ 911406 h 1207616"/>
                <a:gd name="connsiteX1630" fmla="*/ 393036 w 1414580"/>
                <a:gd name="connsiteY1630" fmla="*/ 913308 h 1207616"/>
                <a:gd name="connsiteX1631" fmla="*/ 393036 w 1414580"/>
                <a:gd name="connsiteY1631" fmla="*/ 915206 h 1207616"/>
                <a:gd name="connsiteX1632" fmla="*/ 391134 w 1414580"/>
                <a:gd name="connsiteY1632" fmla="*/ 917108 h 1207616"/>
                <a:gd name="connsiteX1633" fmla="*/ 392100 w 1414580"/>
                <a:gd name="connsiteY1633" fmla="*/ 918054 h 1207616"/>
                <a:gd name="connsiteX1634" fmla="*/ 391134 w 1414580"/>
                <a:gd name="connsiteY1634" fmla="*/ 922801 h 1207616"/>
                <a:gd name="connsiteX1635" fmla="*/ 388305 w 1414580"/>
                <a:gd name="connsiteY1635" fmla="*/ 931352 h 1207616"/>
                <a:gd name="connsiteX1636" fmla="*/ 386408 w 1414580"/>
                <a:gd name="connsiteY1636" fmla="*/ 932298 h 1207616"/>
                <a:gd name="connsiteX1637" fmla="*/ 384505 w 1414580"/>
                <a:gd name="connsiteY1637" fmla="*/ 932298 h 1207616"/>
                <a:gd name="connsiteX1638" fmla="*/ 378813 w 1414580"/>
                <a:gd name="connsiteY1638" fmla="*/ 931352 h 1207616"/>
                <a:gd name="connsiteX1639" fmla="*/ 377852 w 1414580"/>
                <a:gd name="connsiteY1639" fmla="*/ 930396 h 1207616"/>
                <a:gd name="connsiteX1640" fmla="*/ 375944 w 1414580"/>
                <a:gd name="connsiteY1640" fmla="*/ 930396 h 1207616"/>
                <a:gd name="connsiteX1641" fmla="*/ 373110 w 1414580"/>
                <a:gd name="connsiteY1641" fmla="*/ 927552 h 1207616"/>
                <a:gd name="connsiteX1642" fmla="*/ 371218 w 1414580"/>
                <a:gd name="connsiteY1642" fmla="*/ 925649 h 1207616"/>
                <a:gd name="connsiteX1643" fmla="*/ 370247 w 1414580"/>
                <a:gd name="connsiteY1643" fmla="*/ 918054 h 1207616"/>
                <a:gd name="connsiteX1644" fmla="*/ 367418 w 1414580"/>
                <a:gd name="connsiteY1644" fmla="*/ 917108 h 1207616"/>
                <a:gd name="connsiteX1645" fmla="*/ 365516 w 1414580"/>
                <a:gd name="connsiteY1645" fmla="*/ 915206 h 1207616"/>
                <a:gd name="connsiteX1646" fmla="*/ 363618 w 1414580"/>
                <a:gd name="connsiteY1646" fmla="*/ 914260 h 1207616"/>
                <a:gd name="connsiteX1647" fmla="*/ 359823 w 1414580"/>
                <a:gd name="connsiteY1647" fmla="*/ 915206 h 1207616"/>
                <a:gd name="connsiteX1648" fmla="*/ 354121 w 1414580"/>
                <a:gd name="connsiteY1648" fmla="*/ 918054 h 1207616"/>
                <a:gd name="connsiteX1649" fmla="*/ 353155 w 1414580"/>
                <a:gd name="connsiteY1649" fmla="*/ 920903 h 1207616"/>
                <a:gd name="connsiteX1650" fmla="*/ 347462 w 1414580"/>
                <a:gd name="connsiteY1650" fmla="*/ 927552 h 1207616"/>
                <a:gd name="connsiteX1651" fmla="*/ 355057 w 1414580"/>
                <a:gd name="connsiteY1651" fmla="*/ 928503 h 1207616"/>
                <a:gd name="connsiteX1652" fmla="*/ 357921 w 1414580"/>
                <a:gd name="connsiteY1652" fmla="*/ 927552 h 1207616"/>
                <a:gd name="connsiteX1653" fmla="*/ 357921 w 1414580"/>
                <a:gd name="connsiteY1653" fmla="*/ 926601 h 1207616"/>
                <a:gd name="connsiteX1654" fmla="*/ 356955 w 1414580"/>
                <a:gd name="connsiteY1654" fmla="*/ 924703 h 1207616"/>
                <a:gd name="connsiteX1655" fmla="*/ 358857 w 1414580"/>
                <a:gd name="connsiteY1655" fmla="*/ 920903 h 1207616"/>
                <a:gd name="connsiteX1656" fmla="*/ 360750 w 1414580"/>
                <a:gd name="connsiteY1656" fmla="*/ 921855 h 1207616"/>
                <a:gd name="connsiteX1657" fmla="*/ 361721 w 1414580"/>
                <a:gd name="connsiteY1657" fmla="*/ 922801 h 1207616"/>
                <a:gd name="connsiteX1658" fmla="*/ 365516 w 1414580"/>
                <a:gd name="connsiteY1658" fmla="*/ 922801 h 1207616"/>
                <a:gd name="connsiteX1659" fmla="*/ 365516 w 1414580"/>
                <a:gd name="connsiteY1659" fmla="*/ 924703 h 1207616"/>
                <a:gd name="connsiteX1660" fmla="*/ 365516 w 1414580"/>
                <a:gd name="connsiteY1660" fmla="*/ 924703 h 1207616"/>
                <a:gd name="connsiteX1661" fmla="*/ 365516 w 1414580"/>
                <a:gd name="connsiteY1661" fmla="*/ 926601 h 1207616"/>
                <a:gd name="connsiteX1662" fmla="*/ 371218 w 1414580"/>
                <a:gd name="connsiteY1662" fmla="*/ 933249 h 1207616"/>
                <a:gd name="connsiteX1663" fmla="*/ 372144 w 1414580"/>
                <a:gd name="connsiteY1663" fmla="*/ 934195 h 1207616"/>
                <a:gd name="connsiteX1664" fmla="*/ 373110 w 1414580"/>
                <a:gd name="connsiteY1664" fmla="*/ 935147 h 1207616"/>
                <a:gd name="connsiteX1665" fmla="*/ 375013 w 1414580"/>
                <a:gd name="connsiteY1665" fmla="*/ 937044 h 1207616"/>
                <a:gd name="connsiteX1666" fmla="*/ 375944 w 1414580"/>
                <a:gd name="connsiteY1666" fmla="*/ 938947 h 1207616"/>
                <a:gd name="connsiteX1667" fmla="*/ 375944 w 1414580"/>
                <a:gd name="connsiteY1667" fmla="*/ 940844 h 1207616"/>
                <a:gd name="connsiteX1668" fmla="*/ 376910 w 1414580"/>
                <a:gd name="connsiteY1668" fmla="*/ 943693 h 1207616"/>
                <a:gd name="connsiteX1669" fmla="*/ 375944 w 1414580"/>
                <a:gd name="connsiteY1669" fmla="*/ 945590 h 1207616"/>
                <a:gd name="connsiteX1670" fmla="*/ 375944 w 1414580"/>
                <a:gd name="connsiteY1670" fmla="*/ 946541 h 1207616"/>
                <a:gd name="connsiteX1671" fmla="*/ 376910 w 1414580"/>
                <a:gd name="connsiteY1671" fmla="*/ 948439 h 1207616"/>
                <a:gd name="connsiteX1672" fmla="*/ 382608 w 1414580"/>
                <a:gd name="connsiteY1672" fmla="*/ 950342 h 1207616"/>
                <a:gd name="connsiteX1673" fmla="*/ 383539 w 1414580"/>
                <a:gd name="connsiteY1673" fmla="*/ 954132 h 1207616"/>
                <a:gd name="connsiteX1674" fmla="*/ 385442 w 1414580"/>
                <a:gd name="connsiteY1674" fmla="*/ 955088 h 1207616"/>
                <a:gd name="connsiteX1675" fmla="*/ 382608 w 1414580"/>
                <a:gd name="connsiteY1675" fmla="*/ 966482 h 1207616"/>
                <a:gd name="connsiteX1676" fmla="*/ 381642 w 1414580"/>
                <a:gd name="connsiteY1676" fmla="*/ 971229 h 1207616"/>
                <a:gd name="connsiteX1677" fmla="*/ 376910 w 1414580"/>
                <a:gd name="connsiteY1677" fmla="*/ 967429 h 1207616"/>
                <a:gd name="connsiteX1678" fmla="*/ 376910 w 1414580"/>
                <a:gd name="connsiteY1678" fmla="*/ 969326 h 1207616"/>
                <a:gd name="connsiteX1679" fmla="*/ 376910 w 1414580"/>
                <a:gd name="connsiteY1679" fmla="*/ 970277 h 1207616"/>
                <a:gd name="connsiteX1680" fmla="*/ 376910 w 1414580"/>
                <a:gd name="connsiteY1680" fmla="*/ 975975 h 1207616"/>
                <a:gd name="connsiteX1681" fmla="*/ 377852 w 1414580"/>
                <a:gd name="connsiteY1681" fmla="*/ 977872 h 1207616"/>
                <a:gd name="connsiteX1682" fmla="*/ 372144 w 1414580"/>
                <a:gd name="connsiteY1682" fmla="*/ 975024 h 1207616"/>
                <a:gd name="connsiteX1683" fmla="*/ 370247 w 1414580"/>
                <a:gd name="connsiteY1683" fmla="*/ 977872 h 1207616"/>
                <a:gd name="connsiteX1684" fmla="*/ 368349 w 1414580"/>
                <a:gd name="connsiteY1684" fmla="*/ 978823 h 1207616"/>
                <a:gd name="connsiteX1685" fmla="*/ 368349 w 1414580"/>
                <a:gd name="connsiteY1685" fmla="*/ 977872 h 1207616"/>
                <a:gd name="connsiteX1686" fmla="*/ 368349 w 1414580"/>
                <a:gd name="connsiteY1686" fmla="*/ 972175 h 1207616"/>
                <a:gd name="connsiteX1687" fmla="*/ 366452 w 1414580"/>
                <a:gd name="connsiteY1687" fmla="*/ 966482 h 1207616"/>
                <a:gd name="connsiteX1688" fmla="*/ 366452 w 1414580"/>
                <a:gd name="connsiteY1688" fmla="*/ 966482 h 1207616"/>
                <a:gd name="connsiteX1689" fmla="*/ 363618 w 1414580"/>
                <a:gd name="connsiteY1689" fmla="*/ 970277 h 1207616"/>
                <a:gd name="connsiteX1690" fmla="*/ 361721 w 1414580"/>
                <a:gd name="connsiteY1690" fmla="*/ 975975 h 1207616"/>
                <a:gd name="connsiteX1691" fmla="*/ 358857 w 1414580"/>
                <a:gd name="connsiteY1691" fmla="*/ 975024 h 1207616"/>
                <a:gd name="connsiteX1692" fmla="*/ 359823 w 1414580"/>
                <a:gd name="connsiteY1692" fmla="*/ 983570 h 1207616"/>
                <a:gd name="connsiteX1693" fmla="*/ 356955 w 1414580"/>
                <a:gd name="connsiteY1693" fmla="*/ 984516 h 1207616"/>
                <a:gd name="connsiteX1694" fmla="*/ 356023 w 1414580"/>
                <a:gd name="connsiteY1694" fmla="*/ 984516 h 1207616"/>
                <a:gd name="connsiteX1695" fmla="*/ 355057 w 1414580"/>
                <a:gd name="connsiteY1695" fmla="*/ 987365 h 1207616"/>
                <a:gd name="connsiteX1696" fmla="*/ 349365 w 1414580"/>
                <a:gd name="connsiteY1696" fmla="*/ 981672 h 1207616"/>
                <a:gd name="connsiteX1697" fmla="*/ 348428 w 1414580"/>
                <a:gd name="connsiteY1697" fmla="*/ 979770 h 1207616"/>
                <a:gd name="connsiteX1698" fmla="*/ 348428 w 1414580"/>
                <a:gd name="connsiteY1698" fmla="*/ 978823 h 1207616"/>
                <a:gd name="connsiteX1699" fmla="*/ 348428 w 1414580"/>
                <a:gd name="connsiteY1699" fmla="*/ 976921 h 1207616"/>
                <a:gd name="connsiteX1700" fmla="*/ 347462 w 1414580"/>
                <a:gd name="connsiteY1700" fmla="*/ 978823 h 1207616"/>
                <a:gd name="connsiteX1701" fmla="*/ 346526 w 1414580"/>
                <a:gd name="connsiteY1701" fmla="*/ 978823 h 1207616"/>
                <a:gd name="connsiteX1702" fmla="*/ 345560 w 1414580"/>
                <a:gd name="connsiteY1702" fmla="*/ 974077 h 1207616"/>
                <a:gd name="connsiteX1703" fmla="*/ 343662 w 1414580"/>
                <a:gd name="connsiteY1703" fmla="*/ 972175 h 1207616"/>
                <a:gd name="connsiteX1704" fmla="*/ 344628 w 1414580"/>
                <a:gd name="connsiteY1704" fmla="*/ 969326 h 1207616"/>
                <a:gd name="connsiteX1705" fmla="*/ 340843 w 1414580"/>
                <a:gd name="connsiteY1705" fmla="*/ 969326 h 1207616"/>
                <a:gd name="connsiteX1706" fmla="*/ 338941 w 1414580"/>
                <a:gd name="connsiteY1706" fmla="*/ 969326 h 1207616"/>
                <a:gd name="connsiteX1707" fmla="*/ 335141 w 1414580"/>
                <a:gd name="connsiteY1707" fmla="*/ 975024 h 1207616"/>
                <a:gd name="connsiteX1708" fmla="*/ 331346 w 1414580"/>
                <a:gd name="connsiteY1708" fmla="*/ 978823 h 1207616"/>
                <a:gd name="connsiteX1709" fmla="*/ 329449 w 1414580"/>
                <a:gd name="connsiteY1709" fmla="*/ 978823 h 1207616"/>
                <a:gd name="connsiteX1710" fmla="*/ 325649 w 1414580"/>
                <a:gd name="connsiteY1710" fmla="*/ 978823 h 1207616"/>
                <a:gd name="connsiteX1711" fmla="*/ 323751 w 1414580"/>
                <a:gd name="connsiteY1711" fmla="*/ 979770 h 1207616"/>
                <a:gd name="connsiteX1712" fmla="*/ 326600 w 1414580"/>
                <a:gd name="connsiteY1712" fmla="*/ 980721 h 1207616"/>
                <a:gd name="connsiteX1713" fmla="*/ 327546 w 1414580"/>
                <a:gd name="connsiteY1713" fmla="*/ 982619 h 1207616"/>
                <a:gd name="connsiteX1714" fmla="*/ 324702 w 1414580"/>
                <a:gd name="connsiteY1714" fmla="*/ 982619 h 1207616"/>
                <a:gd name="connsiteX1715" fmla="*/ 325649 w 1414580"/>
                <a:gd name="connsiteY1715" fmla="*/ 986418 h 1207616"/>
                <a:gd name="connsiteX1716" fmla="*/ 326600 w 1414580"/>
                <a:gd name="connsiteY1716" fmla="*/ 988316 h 1207616"/>
                <a:gd name="connsiteX1717" fmla="*/ 323751 w 1414580"/>
                <a:gd name="connsiteY1717" fmla="*/ 987365 h 1207616"/>
                <a:gd name="connsiteX1718" fmla="*/ 320902 w 1414580"/>
                <a:gd name="connsiteY1718" fmla="*/ 986418 h 1207616"/>
                <a:gd name="connsiteX1719" fmla="*/ 313308 w 1414580"/>
                <a:gd name="connsiteY1719" fmla="*/ 982619 h 1207616"/>
                <a:gd name="connsiteX1720" fmla="*/ 313308 w 1414580"/>
                <a:gd name="connsiteY1720" fmla="*/ 979770 h 1207616"/>
                <a:gd name="connsiteX1721" fmla="*/ 319005 w 1414580"/>
                <a:gd name="connsiteY1721" fmla="*/ 979770 h 1207616"/>
                <a:gd name="connsiteX1722" fmla="*/ 317108 w 1414580"/>
                <a:gd name="connsiteY1722" fmla="*/ 978823 h 1207616"/>
                <a:gd name="connsiteX1723" fmla="*/ 317108 w 1414580"/>
                <a:gd name="connsiteY1723" fmla="*/ 976921 h 1207616"/>
                <a:gd name="connsiteX1724" fmla="*/ 316151 w 1414580"/>
                <a:gd name="connsiteY1724" fmla="*/ 975975 h 1207616"/>
                <a:gd name="connsiteX1725" fmla="*/ 314259 w 1414580"/>
                <a:gd name="connsiteY1725" fmla="*/ 975024 h 1207616"/>
                <a:gd name="connsiteX1726" fmla="*/ 312356 w 1414580"/>
                <a:gd name="connsiteY1726" fmla="*/ 977872 h 1207616"/>
                <a:gd name="connsiteX1727" fmla="*/ 311405 w 1414580"/>
                <a:gd name="connsiteY1727" fmla="*/ 978823 h 1207616"/>
                <a:gd name="connsiteX1728" fmla="*/ 309513 w 1414580"/>
                <a:gd name="connsiteY1728" fmla="*/ 971229 h 1207616"/>
                <a:gd name="connsiteX1729" fmla="*/ 309513 w 1414580"/>
                <a:gd name="connsiteY1729" fmla="*/ 969326 h 1207616"/>
                <a:gd name="connsiteX1730" fmla="*/ 310459 w 1414580"/>
                <a:gd name="connsiteY1730" fmla="*/ 968375 h 1207616"/>
                <a:gd name="connsiteX1731" fmla="*/ 311405 w 1414580"/>
                <a:gd name="connsiteY1731" fmla="*/ 966482 h 1207616"/>
                <a:gd name="connsiteX1732" fmla="*/ 313308 w 1414580"/>
                <a:gd name="connsiteY1732" fmla="*/ 966482 h 1207616"/>
                <a:gd name="connsiteX1733" fmla="*/ 315205 w 1414580"/>
                <a:gd name="connsiteY1733" fmla="*/ 968375 h 1207616"/>
                <a:gd name="connsiteX1734" fmla="*/ 319005 w 1414580"/>
                <a:gd name="connsiteY1734" fmla="*/ 964580 h 1207616"/>
                <a:gd name="connsiteX1735" fmla="*/ 319951 w 1414580"/>
                <a:gd name="connsiteY1735" fmla="*/ 964580 h 1207616"/>
                <a:gd name="connsiteX1736" fmla="*/ 313308 w 1414580"/>
                <a:gd name="connsiteY1736" fmla="*/ 964580 h 1207616"/>
                <a:gd name="connsiteX1737" fmla="*/ 312356 w 1414580"/>
                <a:gd name="connsiteY1737" fmla="*/ 964580 h 1207616"/>
                <a:gd name="connsiteX1738" fmla="*/ 313308 w 1414580"/>
                <a:gd name="connsiteY1738" fmla="*/ 963629 h 1207616"/>
                <a:gd name="connsiteX1739" fmla="*/ 315205 w 1414580"/>
                <a:gd name="connsiteY1739" fmla="*/ 961731 h 1207616"/>
                <a:gd name="connsiteX1740" fmla="*/ 317108 w 1414580"/>
                <a:gd name="connsiteY1740" fmla="*/ 959834 h 1207616"/>
                <a:gd name="connsiteX1741" fmla="*/ 315205 w 1414580"/>
                <a:gd name="connsiteY1741" fmla="*/ 957931 h 1207616"/>
                <a:gd name="connsiteX1742" fmla="*/ 312356 w 1414580"/>
                <a:gd name="connsiteY1742" fmla="*/ 958883 h 1207616"/>
                <a:gd name="connsiteX1743" fmla="*/ 311405 w 1414580"/>
                <a:gd name="connsiteY1743" fmla="*/ 956985 h 1207616"/>
                <a:gd name="connsiteX1744" fmla="*/ 308561 w 1414580"/>
                <a:gd name="connsiteY1744" fmla="*/ 954132 h 1207616"/>
                <a:gd name="connsiteX1745" fmla="*/ 306659 w 1414580"/>
                <a:gd name="connsiteY1745" fmla="*/ 949385 h 1207616"/>
                <a:gd name="connsiteX1746" fmla="*/ 300967 w 1414580"/>
                <a:gd name="connsiteY1746" fmla="*/ 948439 h 1207616"/>
                <a:gd name="connsiteX1747" fmla="*/ 298118 w 1414580"/>
                <a:gd name="connsiteY1747" fmla="*/ 951288 h 1207616"/>
                <a:gd name="connsiteX1748" fmla="*/ 300015 w 1414580"/>
                <a:gd name="connsiteY1748" fmla="*/ 953185 h 1207616"/>
                <a:gd name="connsiteX1749" fmla="*/ 300967 w 1414580"/>
                <a:gd name="connsiteY1749" fmla="*/ 955088 h 1207616"/>
                <a:gd name="connsiteX1750" fmla="*/ 300967 w 1414580"/>
                <a:gd name="connsiteY1750" fmla="*/ 956034 h 1207616"/>
                <a:gd name="connsiteX1751" fmla="*/ 300967 w 1414580"/>
                <a:gd name="connsiteY1751" fmla="*/ 957931 h 1207616"/>
                <a:gd name="connsiteX1752" fmla="*/ 296215 w 1414580"/>
                <a:gd name="connsiteY1752" fmla="*/ 965526 h 1207616"/>
                <a:gd name="connsiteX1753" fmla="*/ 299064 w 1414580"/>
                <a:gd name="connsiteY1753" fmla="*/ 969326 h 1207616"/>
                <a:gd name="connsiteX1754" fmla="*/ 299064 w 1414580"/>
                <a:gd name="connsiteY1754" fmla="*/ 973121 h 1207616"/>
                <a:gd name="connsiteX1755" fmla="*/ 298118 w 1414580"/>
                <a:gd name="connsiteY1755" fmla="*/ 979770 h 1207616"/>
                <a:gd name="connsiteX1756" fmla="*/ 299064 w 1414580"/>
                <a:gd name="connsiteY1756" fmla="*/ 981672 h 1207616"/>
                <a:gd name="connsiteX1757" fmla="*/ 299064 w 1414580"/>
                <a:gd name="connsiteY1757" fmla="*/ 983570 h 1207616"/>
                <a:gd name="connsiteX1758" fmla="*/ 297167 w 1414580"/>
                <a:gd name="connsiteY1758" fmla="*/ 984516 h 1207616"/>
                <a:gd name="connsiteX1759" fmla="*/ 294318 w 1414580"/>
                <a:gd name="connsiteY1759" fmla="*/ 981672 h 1207616"/>
                <a:gd name="connsiteX1760" fmla="*/ 293372 w 1414580"/>
                <a:gd name="connsiteY1760" fmla="*/ 980721 h 1207616"/>
                <a:gd name="connsiteX1761" fmla="*/ 292415 w 1414580"/>
                <a:gd name="connsiteY1761" fmla="*/ 980721 h 1207616"/>
                <a:gd name="connsiteX1762" fmla="*/ 289572 w 1414580"/>
                <a:gd name="connsiteY1762" fmla="*/ 980721 h 1207616"/>
                <a:gd name="connsiteX1763" fmla="*/ 291469 w 1414580"/>
                <a:gd name="connsiteY1763" fmla="*/ 983570 h 1207616"/>
                <a:gd name="connsiteX1764" fmla="*/ 292415 w 1414580"/>
                <a:gd name="connsiteY1764" fmla="*/ 984516 h 1207616"/>
                <a:gd name="connsiteX1765" fmla="*/ 291469 w 1414580"/>
                <a:gd name="connsiteY1765" fmla="*/ 986418 h 1207616"/>
                <a:gd name="connsiteX1766" fmla="*/ 291469 w 1414580"/>
                <a:gd name="connsiteY1766" fmla="*/ 988316 h 1207616"/>
                <a:gd name="connsiteX1767" fmla="*/ 292415 w 1414580"/>
                <a:gd name="connsiteY1767" fmla="*/ 992106 h 1207616"/>
                <a:gd name="connsiteX1768" fmla="*/ 286723 w 1414580"/>
                <a:gd name="connsiteY1768" fmla="*/ 994013 h 1207616"/>
                <a:gd name="connsiteX1769" fmla="*/ 282923 w 1414580"/>
                <a:gd name="connsiteY1769" fmla="*/ 995911 h 1207616"/>
                <a:gd name="connsiteX1770" fmla="*/ 281026 w 1414580"/>
                <a:gd name="connsiteY1770" fmla="*/ 997813 h 1207616"/>
                <a:gd name="connsiteX1771" fmla="*/ 281977 w 1414580"/>
                <a:gd name="connsiteY1771" fmla="*/ 998760 h 1207616"/>
                <a:gd name="connsiteX1772" fmla="*/ 284821 w 1414580"/>
                <a:gd name="connsiteY1772" fmla="*/ 1003506 h 1207616"/>
                <a:gd name="connsiteX1773" fmla="*/ 283874 w 1414580"/>
                <a:gd name="connsiteY1773" fmla="*/ 1011100 h 1207616"/>
                <a:gd name="connsiteX1774" fmla="*/ 282923 w 1414580"/>
                <a:gd name="connsiteY1774" fmla="*/ 1011100 h 1207616"/>
                <a:gd name="connsiteX1775" fmla="*/ 279128 w 1414580"/>
                <a:gd name="connsiteY1775" fmla="*/ 1011100 h 1207616"/>
                <a:gd name="connsiteX1776" fmla="*/ 277226 w 1414580"/>
                <a:gd name="connsiteY1776" fmla="*/ 1007306 h 1207616"/>
                <a:gd name="connsiteX1777" fmla="*/ 275328 w 1414580"/>
                <a:gd name="connsiteY1777" fmla="*/ 1009208 h 1207616"/>
                <a:gd name="connsiteX1778" fmla="*/ 275328 w 1414580"/>
                <a:gd name="connsiteY1778" fmla="*/ 1011100 h 1207616"/>
                <a:gd name="connsiteX1779" fmla="*/ 274382 w 1414580"/>
                <a:gd name="connsiteY1779" fmla="*/ 1012052 h 1207616"/>
                <a:gd name="connsiteX1780" fmla="*/ 272480 w 1414580"/>
                <a:gd name="connsiteY1780" fmla="*/ 1010154 h 1207616"/>
                <a:gd name="connsiteX1781" fmla="*/ 271533 w 1414580"/>
                <a:gd name="connsiteY1781" fmla="*/ 1012052 h 1207616"/>
                <a:gd name="connsiteX1782" fmla="*/ 270582 w 1414580"/>
                <a:gd name="connsiteY1782" fmla="*/ 1013954 h 1207616"/>
                <a:gd name="connsiteX1783" fmla="*/ 269631 w 1414580"/>
                <a:gd name="connsiteY1783" fmla="*/ 1012052 h 1207616"/>
                <a:gd name="connsiteX1784" fmla="*/ 269631 w 1414580"/>
                <a:gd name="connsiteY1784" fmla="*/ 1009208 h 1207616"/>
                <a:gd name="connsiteX1785" fmla="*/ 267733 w 1414580"/>
                <a:gd name="connsiteY1785" fmla="*/ 1011100 h 1207616"/>
                <a:gd name="connsiteX1786" fmla="*/ 267733 w 1414580"/>
                <a:gd name="connsiteY1786" fmla="*/ 1011100 h 1207616"/>
                <a:gd name="connsiteX1787" fmla="*/ 266787 w 1414580"/>
                <a:gd name="connsiteY1787" fmla="*/ 1013003 h 1207616"/>
                <a:gd name="connsiteX1788" fmla="*/ 267733 w 1414580"/>
                <a:gd name="connsiteY1788" fmla="*/ 1015847 h 1207616"/>
                <a:gd name="connsiteX1789" fmla="*/ 264885 w 1414580"/>
                <a:gd name="connsiteY1789" fmla="*/ 1016803 h 1207616"/>
                <a:gd name="connsiteX1790" fmla="*/ 260138 w 1414580"/>
                <a:gd name="connsiteY1790" fmla="*/ 1019647 h 1207616"/>
                <a:gd name="connsiteX1791" fmla="*/ 257290 w 1414580"/>
                <a:gd name="connsiteY1791" fmla="*/ 1019647 h 1207616"/>
                <a:gd name="connsiteX1792" fmla="*/ 255392 w 1414580"/>
                <a:gd name="connsiteY1792" fmla="*/ 1018700 h 1207616"/>
                <a:gd name="connsiteX1793" fmla="*/ 254441 w 1414580"/>
                <a:gd name="connsiteY1793" fmla="*/ 1018700 h 1207616"/>
                <a:gd name="connsiteX1794" fmla="*/ 253495 w 1414580"/>
                <a:gd name="connsiteY1794" fmla="*/ 1019647 h 1207616"/>
                <a:gd name="connsiteX1795" fmla="*/ 248744 w 1414580"/>
                <a:gd name="connsiteY1795" fmla="*/ 1018700 h 1207616"/>
                <a:gd name="connsiteX1796" fmla="*/ 247802 w 1414580"/>
                <a:gd name="connsiteY1796" fmla="*/ 1018700 h 1207616"/>
                <a:gd name="connsiteX1797" fmla="*/ 245900 w 1414580"/>
                <a:gd name="connsiteY1797" fmla="*/ 1018700 h 1207616"/>
                <a:gd name="connsiteX1798" fmla="*/ 246846 w 1414580"/>
                <a:gd name="connsiteY1798" fmla="*/ 1016803 h 1207616"/>
                <a:gd name="connsiteX1799" fmla="*/ 245900 w 1414580"/>
                <a:gd name="connsiteY1799" fmla="*/ 1015847 h 1207616"/>
                <a:gd name="connsiteX1800" fmla="*/ 243998 w 1414580"/>
                <a:gd name="connsiteY1800" fmla="*/ 1017749 h 1207616"/>
                <a:gd name="connsiteX1801" fmla="*/ 240198 w 1414580"/>
                <a:gd name="connsiteY1801" fmla="*/ 1019647 h 1207616"/>
                <a:gd name="connsiteX1802" fmla="*/ 237349 w 1414580"/>
                <a:gd name="connsiteY1802" fmla="*/ 1019647 h 1207616"/>
                <a:gd name="connsiteX1803" fmla="*/ 235446 w 1414580"/>
                <a:gd name="connsiteY1803" fmla="*/ 1018700 h 1207616"/>
                <a:gd name="connsiteX1804" fmla="*/ 236403 w 1414580"/>
                <a:gd name="connsiteY1804" fmla="*/ 1018700 h 1207616"/>
                <a:gd name="connsiteX1805" fmla="*/ 234500 w 1414580"/>
                <a:gd name="connsiteY1805" fmla="*/ 1017749 h 1207616"/>
                <a:gd name="connsiteX1806" fmla="*/ 234500 w 1414580"/>
                <a:gd name="connsiteY1806" fmla="*/ 1015847 h 1207616"/>
                <a:gd name="connsiteX1807" fmla="*/ 233559 w 1414580"/>
                <a:gd name="connsiteY1807" fmla="*/ 1014901 h 1207616"/>
                <a:gd name="connsiteX1808" fmla="*/ 232603 w 1414580"/>
                <a:gd name="connsiteY1808" fmla="*/ 1012052 h 1207616"/>
                <a:gd name="connsiteX1809" fmla="*/ 234500 w 1414580"/>
                <a:gd name="connsiteY1809" fmla="*/ 1007306 h 1207616"/>
                <a:gd name="connsiteX1810" fmla="*/ 234500 w 1414580"/>
                <a:gd name="connsiteY1810" fmla="*/ 1006349 h 1207616"/>
                <a:gd name="connsiteX1811" fmla="*/ 233559 w 1414580"/>
                <a:gd name="connsiteY1811" fmla="*/ 1005408 h 1207616"/>
                <a:gd name="connsiteX1812" fmla="*/ 231656 w 1414580"/>
                <a:gd name="connsiteY1812" fmla="*/ 1003506 h 1207616"/>
                <a:gd name="connsiteX1813" fmla="*/ 230705 w 1414580"/>
                <a:gd name="connsiteY1813" fmla="*/ 1008252 h 1207616"/>
                <a:gd name="connsiteX1814" fmla="*/ 229754 w 1414580"/>
                <a:gd name="connsiteY1814" fmla="*/ 1009208 h 1207616"/>
                <a:gd name="connsiteX1815" fmla="*/ 227852 w 1414580"/>
                <a:gd name="connsiteY1815" fmla="*/ 1010154 h 1207616"/>
                <a:gd name="connsiteX1816" fmla="*/ 226905 w 1414580"/>
                <a:gd name="connsiteY1816" fmla="*/ 1010154 h 1207616"/>
                <a:gd name="connsiteX1817" fmla="*/ 227852 w 1414580"/>
                <a:gd name="connsiteY1817" fmla="*/ 1013954 h 1207616"/>
                <a:gd name="connsiteX1818" fmla="*/ 225954 w 1414580"/>
                <a:gd name="connsiteY1818" fmla="*/ 1016803 h 1207616"/>
                <a:gd name="connsiteX1819" fmla="*/ 224061 w 1414580"/>
                <a:gd name="connsiteY1819" fmla="*/ 1016803 h 1207616"/>
                <a:gd name="connsiteX1820" fmla="*/ 222159 w 1414580"/>
                <a:gd name="connsiteY1820" fmla="*/ 1014901 h 1207616"/>
                <a:gd name="connsiteX1821" fmla="*/ 220257 w 1414580"/>
                <a:gd name="connsiteY1821" fmla="*/ 1015847 h 1207616"/>
                <a:gd name="connsiteX1822" fmla="*/ 221208 w 1414580"/>
                <a:gd name="connsiteY1822" fmla="*/ 1017749 h 1207616"/>
                <a:gd name="connsiteX1823" fmla="*/ 221208 w 1414580"/>
                <a:gd name="connsiteY1823" fmla="*/ 1018700 h 1207616"/>
                <a:gd name="connsiteX1824" fmla="*/ 217413 w 1414580"/>
                <a:gd name="connsiteY1824" fmla="*/ 1019647 h 1207616"/>
                <a:gd name="connsiteX1825" fmla="*/ 214564 w 1414580"/>
                <a:gd name="connsiteY1825" fmla="*/ 1020593 h 1207616"/>
                <a:gd name="connsiteX1826" fmla="*/ 213613 w 1414580"/>
                <a:gd name="connsiteY1826" fmla="*/ 1022495 h 1207616"/>
                <a:gd name="connsiteX1827" fmla="*/ 213613 w 1414580"/>
                <a:gd name="connsiteY1827" fmla="*/ 1021549 h 1207616"/>
                <a:gd name="connsiteX1828" fmla="*/ 212662 w 1414580"/>
                <a:gd name="connsiteY1828" fmla="*/ 1021549 h 1207616"/>
                <a:gd name="connsiteX1829" fmla="*/ 212662 w 1414580"/>
                <a:gd name="connsiteY1829" fmla="*/ 1022495 h 1207616"/>
                <a:gd name="connsiteX1830" fmla="*/ 211711 w 1414580"/>
                <a:gd name="connsiteY1830" fmla="*/ 1023447 h 1207616"/>
                <a:gd name="connsiteX1831" fmla="*/ 209818 w 1414580"/>
                <a:gd name="connsiteY1831" fmla="*/ 1019647 h 1207616"/>
                <a:gd name="connsiteX1832" fmla="*/ 210764 w 1414580"/>
                <a:gd name="connsiteY1832" fmla="*/ 1019647 h 1207616"/>
                <a:gd name="connsiteX1833" fmla="*/ 211711 w 1414580"/>
                <a:gd name="connsiteY1833" fmla="*/ 1017749 h 1207616"/>
                <a:gd name="connsiteX1834" fmla="*/ 204116 w 1414580"/>
                <a:gd name="connsiteY1834" fmla="*/ 1018700 h 1207616"/>
                <a:gd name="connsiteX1835" fmla="*/ 206964 w 1414580"/>
                <a:gd name="connsiteY1835" fmla="*/ 1025344 h 1207616"/>
                <a:gd name="connsiteX1836" fmla="*/ 210764 w 1414580"/>
                <a:gd name="connsiteY1836" fmla="*/ 1026295 h 1207616"/>
                <a:gd name="connsiteX1837" fmla="*/ 205072 w 1414580"/>
                <a:gd name="connsiteY1837" fmla="*/ 1027241 h 1207616"/>
                <a:gd name="connsiteX1838" fmla="*/ 204116 w 1414580"/>
                <a:gd name="connsiteY1838" fmla="*/ 1027241 h 1207616"/>
                <a:gd name="connsiteX1839" fmla="*/ 203169 w 1414580"/>
                <a:gd name="connsiteY1839" fmla="*/ 1026295 h 1207616"/>
                <a:gd name="connsiteX1840" fmla="*/ 202218 w 1414580"/>
                <a:gd name="connsiteY1840" fmla="*/ 1024398 h 1207616"/>
                <a:gd name="connsiteX1841" fmla="*/ 202218 w 1414580"/>
                <a:gd name="connsiteY1841" fmla="*/ 1023447 h 1207616"/>
                <a:gd name="connsiteX1842" fmla="*/ 202218 w 1414580"/>
                <a:gd name="connsiteY1842" fmla="*/ 1023447 h 1207616"/>
                <a:gd name="connsiteX1843" fmla="*/ 190828 w 1414580"/>
                <a:gd name="connsiteY1843" fmla="*/ 1026295 h 1207616"/>
                <a:gd name="connsiteX1844" fmla="*/ 189877 w 1414580"/>
                <a:gd name="connsiteY1844" fmla="*/ 1026295 h 1207616"/>
                <a:gd name="connsiteX1845" fmla="*/ 188926 w 1414580"/>
                <a:gd name="connsiteY1845" fmla="*/ 1027241 h 1207616"/>
                <a:gd name="connsiteX1846" fmla="*/ 187028 w 1414580"/>
                <a:gd name="connsiteY1846" fmla="*/ 1027241 h 1207616"/>
                <a:gd name="connsiteX1847" fmla="*/ 186077 w 1414580"/>
                <a:gd name="connsiteY1847" fmla="*/ 1026295 h 1207616"/>
                <a:gd name="connsiteX1848" fmla="*/ 182282 w 1414580"/>
                <a:gd name="connsiteY1848" fmla="*/ 1025344 h 1207616"/>
                <a:gd name="connsiteX1849" fmla="*/ 181331 w 1414580"/>
                <a:gd name="connsiteY1849" fmla="*/ 1024398 h 1207616"/>
                <a:gd name="connsiteX1850" fmla="*/ 179433 w 1414580"/>
                <a:gd name="connsiteY1850" fmla="*/ 1023447 h 1207616"/>
                <a:gd name="connsiteX1851" fmla="*/ 178482 w 1414580"/>
                <a:gd name="connsiteY1851" fmla="*/ 1021549 h 1207616"/>
                <a:gd name="connsiteX1852" fmla="*/ 176585 w 1414580"/>
                <a:gd name="connsiteY1852" fmla="*/ 1016803 h 1207616"/>
                <a:gd name="connsiteX1853" fmla="*/ 175634 w 1414580"/>
                <a:gd name="connsiteY1853" fmla="*/ 1013954 h 1207616"/>
                <a:gd name="connsiteX1854" fmla="*/ 174687 w 1414580"/>
                <a:gd name="connsiteY1854" fmla="*/ 1013003 h 1207616"/>
                <a:gd name="connsiteX1855" fmla="*/ 172785 w 1414580"/>
                <a:gd name="connsiteY1855" fmla="*/ 1012052 h 1207616"/>
                <a:gd name="connsiteX1856" fmla="*/ 170887 w 1414580"/>
                <a:gd name="connsiteY1856" fmla="*/ 1006349 h 1207616"/>
                <a:gd name="connsiteX1857" fmla="*/ 170887 w 1414580"/>
                <a:gd name="connsiteY1857" fmla="*/ 1005408 h 1207616"/>
                <a:gd name="connsiteX1858" fmla="*/ 170887 w 1414580"/>
                <a:gd name="connsiteY1858" fmla="*/ 1003506 h 1207616"/>
                <a:gd name="connsiteX1859" fmla="*/ 169936 w 1414580"/>
                <a:gd name="connsiteY1859" fmla="*/ 998760 h 1207616"/>
                <a:gd name="connsiteX1860" fmla="*/ 167087 w 1414580"/>
                <a:gd name="connsiteY1860" fmla="*/ 997813 h 1207616"/>
                <a:gd name="connsiteX1861" fmla="*/ 165190 w 1414580"/>
                <a:gd name="connsiteY1861" fmla="*/ 994965 h 1207616"/>
                <a:gd name="connsiteX1862" fmla="*/ 165190 w 1414580"/>
                <a:gd name="connsiteY1862" fmla="*/ 993067 h 1207616"/>
                <a:gd name="connsiteX1863" fmla="*/ 165190 w 1414580"/>
                <a:gd name="connsiteY1863" fmla="*/ 991165 h 1207616"/>
                <a:gd name="connsiteX1864" fmla="*/ 166141 w 1414580"/>
                <a:gd name="connsiteY1864" fmla="*/ 988316 h 1207616"/>
                <a:gd name="connsiteX1865" fmla="*/ 167087 w 1414580"/>
                <a:gd name="connsiteY1865" fmla="*/ 986418 h 1207616"/>
                <a:gd name="connsiteX1866" fmla="*/ 168990 w 1414580"/>
                <a:gd name="connsiteY1866" fmla="*/ 984516 h 1207616"/>
                <a:gd name="connsiteX1867" fmla="*/ 169936 w 1414580"/>
                <a:gd name="connsiteY1867" fmla="*/ 984516 h 1207616"/>
                <a:gd name="connsiteX1868" fmla="*/ 171834 w 1414580"/>
                <a:gd name="connsiteY1868" fmla="*/ 983570 h 1207616"/>
                <a:gd name="connsiteX1869" fmla="*/ 173736 w 1414580"/>
                <a:gd name="connsiteY1869" fmla="*/ 981672 h 1207616"/>
                <a:gd name="connsiteX1870" fmla="*/ 174687 w 1414580"/>
                <a:gd name="connsiteY1870" fmla="*/ 980721 h 1207616"/>
                <a:gd name="connsiteX1871" fmla="*/ 176585 w 1414580"/>
                <a:gd name="connsiteY1871" fmla="*/ 978823 h 1207616"/>
                <a:gd name="connsiteX1872" fmla="*/ 177531 w 1414580"/>
                <a:gd name="connsiteY1872" fmla="*/ 974077 h 1207616"/>
                <a:gd name="connsiteX1873" fmla="*/ 177531 w 1414580"/>
                <a:gd name="connsiteY1873" fmla="*/ 971229 h 1207616"/>
                <a:gd name="connsiteX1874" fmla="*/ 178482 w 1414580"/>
                <a:gd name="connsiteY1874" fmla="*/ 968375 h 1207616"/>
                <a:gd name="connsiteX1875" fmla="*/ 179433 w 1414580"/>
                <a:gd name="connsiteY1875" fmla="*/ 965526 h 1207616"/>
                <a:gd name="connsiteX1876" fmla="*/ 180385 w 1414580"/>
                <a:gd name="connsiteY1876" fmla="*/ 964580 h 1207616"/>
                <a:gd name="connsiteX1877" fmla="*/ 181331 w 1414580"/>
                <a:gd name="connsiteY1877" fmla="*/ 960780 h 1207616"/>
                <a:gd name="connsiteX1878" fmla="*/ 182282 w 1414580"/>
                <a:gd name="connsiteY1878" fmla="*/ 956985 h 1207616"/>
                <a:gd name="connsiteX1879" fmla="*/ 183228 w 1414580"/>
                <a:gd name="connsiteY1879" fmla="*/ 955088 h 1207616"/>
                <a:gd name="connsiteX1880" fmla="*/ 183228 w 1414580"/>
                <a:gd name="connsiteY1880" fmla="*/ 943693 h 1207616"/>
                <a:gd name="connsiteX1881" fmla="*/ 181331 w 1414580"/>
                <a:gd name="connsiteY1881" fmla="*/ 941790 h 1207616"/>
                <a:gd name="connsiteX1882" fmla="*/ 180385 w 1414580"/>
                <a:gd name="connsiteY1882" fmla="*/ 939893 h 1207616"/>
                <a:gd name="connsiteX1883" fmla="*/ 176585 w 1414580"/>
                <a:gd name="connsiteY1883" fmla="*/ 937995 h 1207616"/>
                <a:gd name="connsiteX1884" fmla="*/ 174687 w 1414580"/>
                <a:gd name="connsiteY1884" fmla="*/ 937044 h 1207616"/>
                <a:gd name="connsiteX1885" fmla="*/ 172785 w 1414580"/>
                <a:gd name="connsiteY1885" fmla="*/ 935147 h 1207616"/>
                <a:gd name="connsiteX1886" fmla="*/ 170887 w 1414580"/>
                <a:gd name="connsiteY1886" fmla="*/ 933249 h 1207616"/>
                <a:gd name="connsiteX1887" fmla="*/ 170887 w 1414580"/>
                <a:gd name="connsiteY1887" fmla="*/ 933249 h 1207616"/>
                <a:gd name="connsiteX1888" fmla="*/ 168039 w 1414580"/>
                <a:gd name="connsiteY1888" fmla="*/ 928503 h 1207616"/>
                <a:gd name="connsiteX1889" fmla="*/ 168039 w 1414580"/>
                <a:gd name="connsiteY1889" fmla="*/ 925649 h 1207616"/>
                <a:gd name="connsiteX1890" fmla="*/ 168039 w 1414580"/>
                <a:gd name="connsiteY1890" fmla="*/ 919006 h 1207616"/>
                <a:gd name="connsiteX1891" fmla="*/ 168039 w 1414580"/>
                <a:gd name="connsiteY1891" fmla="*/ 916157 h 1207616"/>
                <a:gd name="connsiteX1892" fmla="*/ 167087 w 1414580"/>
                <a:gd name="connsiteY1892" fmla="*/ 908562 h 1207616"/>
                <a:gd name="connsiteX1893" fmla="*/ 166141 w 1414580"/>
                <a:gd name="connsiteY1893" fmla="*/ 906660 h 1207616"/>
                <a:gd name="connsiteX1894" fmla="*/ 164239 w 1414580"/>
                <a:gd name="connsiteY1894" fmla="*/ 904767 h 1207616"/>
                <a:gd name="connsiteX1895" fmla="*/ 162341 w 1414580"/>
                <a:gd name="connsiteY1895" fmla="*/ 902865 h 1207616"/>
                <a:gd name="connsiteX1896" fmla="*/ 157595 w 1414580"/>
                <a:gd name="connsiteY1896" fmla="*/ 903831 h 1207616"/>
                <a:gd name="connsiteX1897" fmla="*/ 150951 w 1414580"/>
                <a:gd name="connsiteY1897" fmla="*/ 903831 h 1207616"/>
                <a:gd name="connsiteX1898" fmla="*/ 149049 w 1414580"/>
                <a:gd name="connsiteY1898" fmla="*/ 902865 h 1207616"/>
                <a:gd name="connsiteX1899" fmla="*/ 146200 w 1414580"/>
                <a:gd name="connsiteY1899" fmla="*/ 901933 h 1207616"/>
                <a:gd name="connsiteX1900" fmla="*/ 143352 w 1414580"/>
                <a:gd name="connsiteY1900" fmla="*/ 899065 h 1207616"/>
                <a:gd name="connsiteX1901" fmla="*/ 142405 w 1414580"/>
                <a:gd name="connsiteY1901" fmla="*/ 897167 h 1207616"/>
                <a:gd name="connsiteX1902" fmla="*/ 141454 w 1414580"/>
                <a:gd name="connsiteY1902" fmla="*/ 888641 h 1207616"/>
                <a:gd name="connsiteX1903" fmla="*/ 139557 w 1414580"/>
                <a:gd name="connsiteY1903" fmla="*/ 881046 h 1207616"/>
                <a:gd name="connsiteX1904" fmla="*/ 129108 w 1414580"/>
                <a:gd name="connsiteY1904" fmla="*/ 880075 h 1207616"/>
                <a:gd name="connsiteX1905" fmla="*/ 120567 w 1414580"/>
                <a:gd name="connsiteY1905" fmla="*/ 874383 h 1207616"/>
                <a:gd name="connsiteX1906" fmla="*/ 120567 w 1414580"/>
                <a:gd name="connsiteY1906" fmla="*/ 873446 h 1207616"/>
                <a:gd name="connsiteX1907" fmla="*/ 118669 w 1414580"/>
                <a:gd name="connsiteY1907" fmla="*/ 870583 h 1207616"/>
                <a:gd name="connsiteX1908" fmla="*/ 115836 w 1414580"/>
                <a:gd name="connsiteY1908" fmla="*/ 867754 h 1207616"/>
                <a:gd name="connsiteX1909" fmla="*/ 114869 w 1414580"/>
                <a:gd name="connsiteY1909" fmla="*/ 865856 h 1207616"/>
                <a:gd name="connsiteX1910" fmla="*/ 112972 w 1414580"/>
                <a:gd name="connsiteY1910" fmla="*/ 863954 h 1207616"/>
                <a:gd name="connsiteX1911" fmla="*/ 110138 w 1414580"/>
                <a:gd name="connsiteY1911" fmla="*/ 861086 h 1207616"/>
                <a:gd name="connsiteX1912" fmla="*/ 106343 w 1414580"/>
                <a:gd name="connsiteY1912" fmla="*/ 858262 h 1207616"/>
                <a:gd name="connsiteX1913" fmla="*/ 102543 w 1414580"/>
                <a:gd name="connsiteY1913" fmla="*/ 854462 h 1207616"/>
                <a:gd name="connsiteX1914" fmla="*/ 103475 w 1414580"/>
                <a:gd name="connsiteY1914" fmla="*/ 831677 h 1207616"/>
                <a:gd name="connsiteX1915" fmla="*/ 103475 w 1414580"/>
                <a:gd name="connsiteY1915" fmla="*/ 830706 h 1207616"/>
                <a:gd name="connsiteX1916" fmla="*/ 102543 w 1414580"/>
                <a:gd name="connsiteY1916" fmla="*/ 825975 h 1207616"/>
                <a:gd name="connsiteX1917" fmla="*/ 101577 w 1414580"/>
                <a:gd name="connsiteY1917" fmla="*/ 825008 h 1207616"/>
                <a:gd name="connsiteX1918" fmla="*/ 97777 w 1414580"/>
                <a:gd name="connsiteY1918" fmla="*/ 823111 h 1207616"/>
                <a:gd name="connsiteX1919" fmla="*/ 95880 w 1414580"/>
                <a:gd name="connsiteY1919" fmla="*/ 821209 h 1207616"/>
                <a:gd name="connsiteX1920" fmla="*/ 93051 w 1414580"/>
                <a:gd name="connsiteY1920" fmla="*/ 818380 h 1207616"/>
                <a:gd name="connsiteX1921" fmla="*/ 92080 w 1414580"/>
                <a:gd name="connsiteY1921" fmla="*/ 817414 h 1207616"/>
                <a:gd name="connsiteX1922" fmla="*/ 90202 w 1414580"/>
                <a:gd name="connsiteY1922" fmla="*/ 814580 h 1207616"/>
                <a:gd name="connsiteX1923" fmla="*/ 87354 w 1414580"/>
                <a:gd name="connsiteY1923" fmla="*/ 810785 h 1207616"/>
                <a:gd name="connsiteX1924" fmla="*/ 85451 w 1414580"/>
                <a:gd name="connsiteY1924" fmla="*/ 808887 h 1207616"/>
                <a:gd name="connsiteX1925" fmla="*/ 84505 w 1414580"/>
                <a:gd name="connsiteY1925" fmla="*/ 806985 h 1207616"/>
                <a:gd name="connsiteX1926" fmla="*/ 81656 w 1414580"/>
                <a:gd name="connsiteY1926" fmla="*/ 805083 h 1207616"/>
                <a:gd name="connsiteX1927" fmla="*/ 81656 w 1414580"/>
                <a:gd name="connsiteY1927" fmla="*/ 805083 h 1207616"/>
                <a:gd name="connsiteX1928" fmla="*/ 78807 w 1414580"/>
                <a:gd name="connsiteY1928" fmla="*/ 804121 h 1207616"/>
                <a:gd name="connsiteX1929" fmla="*/ 76910 w 1414580"/>
                <a:gd name="connsiteY1929" fmla="*/ 803190 h 1207616"/>
                <a:gd name="connsiteX1930" fmla="*/ 75959 w 1414580"/>
                <a:gd name="connsiteY1930" fmla="*/ 801292 h 1207616"/>
                <a:gd name="connsiteX1931" fmla="*/ 75013 w 1414580"/>
                <a:gd name="connsiteY1931" fmla="*/ 800326 h 1207616"/>
                <a:gd name="connsiteX1932" fmla="*/ 73110 w 1414580"/>
                <a:gd name="connsiteY1932" fmla="*/ 799390 h 1207616"/>
                <a:gd name="connsiteX1933" fmla="*/ 72159 w 1414580"/>
                <a:gd name="connsiteY1933" fmla="*/ 798424 h 1207616"/>
                <a:gd name="connsiteX1934" fmla="*/ 67413 w 1414580"/>
                <a:gd name="connsiteY1934" fmla="*/ 796527 h 1207616"/>
                <a:gd name="connsiteX1935" fmla="*/ 64569 w 1414580"/>
                <a:gd name="connsiteY1935" fmla="*/ 797493 h 1207616"/>
                <a:gd name="connsiteX1936" fmla="*/ 61715 w 1414580"/>
                <a:gd name="connsiteY1936" fmla="*/ 795590 h 1207616"/>
                <a:gd name="connsiteX1937" fmla="*/ 60769 w 1414580"/>
                <a:gd name="connsiteY1937" fmla="*/ 795590 h 1207616"/>
                <a:gd name="connsiteX1938" fmla="*/ 59818 w 1414580"/>
                <a:gd name="connsiteY1938" fmla="*/ 794624 h 1207616"/>
                <a:gd name="connsiteX1939" fmla="*/ 58872 w 1414580"/>
                <a:gd name="connsiteY1939" fmla="*/ 791795 h 1207616"/>
                <a:gd name="connsiteX1940" fmla="*/ 57920 w 1414580"/>
                <a:gd name="connsiteY1940" fmla="*/ 787995 h 1207616"/>
                <a:gd name="connsiteX1941" fmla="*/ 56023 w 1414580"/>
                <a:gd name="connsiteY1941" fmla="*/ 785151 h 1207616"/>
                <a:gd name="connsiteX1942" fmla="*/ 56023 w 1414580"/>
                <a:gd name="connsiteY1942" fmla="*/ 785151 h 1207616"/>
                <a:gd name="connsiteX1943" fmla="*/ 50325 w 1414580"/>
                <a:gd name="connsiteY1943" fmla="*/ 781352 h 1207616"/>
                <a:gd name="connsiteX1944" fmla="*/ 48423 w 1414580"/>
                <a:gd name="connsiteY1944" fmla="*/ 780400 h 1207616"/>
                <a:gd name="connsiteX1945" fmla="*/ 47477 w 1414580"/>
                <a:gd name="connsiteY1945" fmla="*/ 778503 h 1207616"/>
                <a:gd name="connsiteX1946" fmla="*/ 46526 w 1414580"/>
                <a:gd name="connsiteY1946" fmla="*/ 775654 h 1207616"/>
                <a:gd name="connsiteX1947" fmla="*/ 45579 w 1414580"/>
                <a:gd name="connsiteY1947" fmla="*/ 773757 h 1207616"/>
                <a:gd name="connsiteX1948" fmla="*/ 42726 w 1414580"/>
                <a:gd name="connsiteY1948" fmla="*/ 771854 h 1207616"/>
                <a:gd name="connsiteX1949" fmla="*/ 41779 w 1414580"/>
                <a:gd name="connsiteY1949" fmla="*/ 769962 h 1207616"/>
                <a:gd name="connsiteX1950" fmla="*/ 37979 w 1414580"/>
                <a:gd name="connsiteY1950" fmla="*/ 759513 h 1207616"/>
                <a:gd name="connsiteX1951" fmla="*/ 37033 w 1414580"/>
                <a:gd name="connsiteY1951" fmla="*/ 755718 h 1207616"/>
                <a:gd name="connsiteX1952" fmla="*/ 36082 w 1414580"/>
                <a:gd name="connsiteY1952" fmla="*/ 751918 h 1207616"/>
                <a:gd name="connsiteX1953" fmla="*/ 37033 w 1414580"/>
                <a:gd name="connsiteY1953" fmla="*/ 742426 h 1207616"/>
                <a:gd name="connsiteX1954" fmla="*/ 37979 w 1414580"/>
                <a:gd name="connsiteY1954" fmla="*/ 731982 h 1207616"/>
                <a:gd name="connsiteX1955" fmla="*/ 37979 w 1414580"/>
                <a:gd name="connsiteY1955" fmla="*/ 726280 h 1207616"/>
                <a:gd name="connsiteX1956" fmla="*/ 37033 w 1414580"/>
                <a:gd name="connsiteY1956" fmla="*/ 723436 h 1207616"/>
                <a:gd name="connsiteX1957" fmla="*/ 36082 w 1414580"/>
                <a:gd name="connsiteY1957" fmla="*/ 714890 h 1207616"/>
                <a:gd name="connsiteX1958" fmla="*/ 35131 w 1414580"/>
                <a:gd name="connsiteY1958" fmla="*/ 713939 h 1207616"/>
                <a:gd name="connsiteX1959" fmla="*/ 33233 w 1414580"/>
                <a:gd name="connsiteY1959" fmla="*/ 712041 h 1207616"/>
                <a:gd name="connsiteX1960" fmla="*/ 33233 w 1414580"/>
                <a:gd name="connsiteY1960" fmla="*/ 712041 h 1207616"/>
                <a:gd name="connsiteX1961" fmla="*/ 31336 w 1414580"/>
                <a:gd name="connsiteY1961" fmla="*/ 704447 h 1207616"/>
                <a:gd name="connsiteX1962" fmla="*/ 31336 w 1414580"/>
                <a:gd name="connsiteY1962" fmla="*/ 696852 h 1207616"/>
                <a:gd name="connsiteX1963" fmla="*/ 30385 w 1414580"/>
                <a:gd name="connsiteY1963" fmla="*/ 694949 h 1207616"/>
                <a:gd name="connsiteX1964" fmla="*/ 29433 w 1414580"/>
                <a:gd name="connsiteY1964" fmla="*/ 691149 h 1207616"/>
                <a:gd name="connsiteX1965" fmla="*/ 25638 w 1414580"/>
                <a:gd name="connsiteY1965" fmla="*/ 687354 h 1207616"/>
                <a:gd name="connsiteX1966" fmla="*/ 23736 w 1414580"/>
                <a:gd name="connsiteY1966" fmla="*/ 686403 h 1207616"/>
                <a:gd name="connsiteX1967" fmla="*/ 23736 w 1414580"/>
                <a:gd name="connsiteY1967" fmla="*/ 686403 h 1207616"/>
                <a:gd name="connsiteX1968" fmla="*/ 21838 w 1414580"/>
                <a:gd name="connsiteY1968" fmla="*/ 684511 h 1207616"/>
                <a:gd name="connsiteX1969" fmla="*/ 20892 w 1414580"/>
                <a:gd name="connsiteY1969" fmla="*/ 683554 h 1207616"/>
                <a:gd name="connsiteX1970" fmla="*/ 18990 w 1414580"/>
                <a:gd name="connsiteY1970" fmla="*/ 683554 h 1207616"/>
                <a:gd name="connsiteX1971" fmla="*/ 16146 w 1414580"/>
                <a:gd name="connsiteY1971" fmla="*/ 678808 h 1207616"/>
                <a:gd name="connsiteX1972" fmla="*/ 14244 w 1414580"/>
                <a:gd name="connsiteY1972" fmla="*/ 677862 h 1207616"/>
                <a:gd name="connsiteX1973" fmla="*/ 12346 w 1414580"/>
                <a:gd name="connsiteY1973" fmla="*/ 675960 h 1207616"/>
                <a:gd name="connsiteX1974" fmla="*/ 11395 w 1414580"/>
                <a:gd name="connsiteY1974" fmla="*/ 669316 h 1207616"/>
                <a:gd name="connsiteX1975" fmla="*/ 10449 w 1414580"/>
                <a:gd name="connsiteY1975" fmla="*/ 668365 h 1207616"/>
                <a:gd name="connsiteX1976" fmla="*/ 9497 w 1414580"/>
                <a:gd name="connsiteY1976" fmla="*/ 667413 h 1207616"/>
                <a:gd name="connsiteX1977" fmla="*/ 8551 w 1414580"/>
                <a:gd name="connsiteY1977" fmla="*/ 663638 h 1207616"/>
                <a:gd name="connsiteX1978" fmla="*/ 6649 w 1414580"/>
                <a:gd name="connsiteY1978" fmla="*/ 661741 h 1207616"/>
                <a:gd name="connsiteX1979" fmla="*/ 5697 w 1414580"/>
                <a:gd name="connsiteY1979" fmla="*/ 659838 h 1207616"/>
                <a:gd name="connsiteX1980" fmla="*/ 4751 w 1414580"/>
                <a:gd name="connsiteY1980" fmla="*/ 656975 h 1207616"/>
                <a:gd name="connsiteX1981" fmla="*/ 2854 w 1414580"/>
                <a:gd name="connsiteY1981" fmla="*/ 656043 h 1207616"/>
                <a:gd name="connsiteX1982" fmla="*/ 1902 w 1414580"/>
                <a:gd name="connsiteY1982" fmla="*/ 655072 h 1207616"/>
                <a:gd name="connsiteX1983" fmla="*/ 0 w 1414580"/>
                <a:gd name="connsiteY1983" fmla="*/ 654146 h 1207616"/>
                <a:gd name="connsiteX1984" fmla="*/ 8551 w 1414580"/>
                <a:gd name="connsiteY1984" fmla="*/ 638951 h 1207616"/>
                <a:gd name="connsiteX1985" fmla="*/ 12346 w 1414580"/>
                <a:gd name="connsiteY1985" fmla="*/ 637054 h 1207616"/>
                <a:gd name="connsiteX1986" fmla="*/ 13297 w 1414580"/>
                <a:gd name="connsiteY1986" fmla="*/ 637054 h 1207616"/>
                <a:gd name="connsiteX1987" fmla="*/ 15195 w 1414580"/>
                <a:gd name="connsiteY1987" fmla="*/ 635156 h 1207616"/>
                <a:gd name="connsiteX1988" fmla="*/ 17092 w 1414580"/>
                <a:gd name="connsiteY1988" fmla="*/ 634185 h 1207616"/>
                <a:gd name="connsiteX1989" fmla="*/ 18990 w 1414580"/>
                <a:gd name="connsiteY1989" fmla="*/ 632288 h 1207616"/>
                <a:gd name="connsiteX1990" fmla="*/ 20892 w 1414580"/>
                <a:gd name="connsiteY1990" fmla="*/ 631356 h 1207616"/>
                <a:gd name="connsiteX1991" fmla="*/ 21838 w 1414580"/>
                <a:gd name="connsiteY1991" fmla="*/ 630390 h 1207616"/>
                <a:gd name="connsiteX1992" fmla="*/ 24687 w 1414580"/>
                <a:gd name="connsiteY1992" fmla="*/ 629454 h 1207616"/>
                <a:gd name="connsiteX1993" fmla="*/ 25638 w 1414580"/>
                <a:gd name="connsiteY1993" fmla="*/ 627556 h 1207616"/>
                <a:gd name="connsiteX1994" fmla="*/ 25638 w 1414580"/>
                <a:gd name="connsiteY1994" fmla="*/ 624688 h 1207616"/>
                <a:gd name="connsiteX1995" fmla="*/ 26589 w 1414580"/>
                <a:gd name="connsiteY1995" fmla="*/ 622795 h 1207616"/>
                <a:gd name="connsiteX1996" fmla="*/ 28487 w 1414580"/>
                <a:gd name="connsiteY1996" fmla="*/ 620893 h 1207616"/>
                <a:gd name="connsiteX1997" fmla="*/ 29433 w 1414580"/>
                <a:gd name="connsiteY1997" fmla="*/ 619961 h 1207616"/>
                <a:gd name="connsiteX1998" fmla="*/ 31336 w 1414580"/>
                <a:gd name="connsiteY1998" fmla="*/ 618996 h 1207616"/>
                <a:gd name="connsiteX1999" fmla="*/ 32287 w 1414580"/>
                <a:gd name="connsiteY1999" fmla="*/ 618059 h 1207616"/>
                <a:gd name="connsiteX2000" fmla="*/ 32287 w 1414580"/>
                <a:gd name="connsiteY2000" fmla="*/ 617093 h 1207616"/>
                <a:gd name="connsiteX2001" fmla="*/ 35131 w 1414580"/>
                <a:gd name="connsiteY2001" fmla="*/ 615196 h 1207616"/>
                <a:gd name="connsiteX2002" fmla="*/ 37033 w 1414580"/>
                <a:gd name="connsiteY2002" fmla="*/ 615196 h 1207616"/>
                <a:gd name="connsiteX2003" fmla="*/ 37979 w 1414580"/>
                <a:gd name="connsiteY2003" fmla="*/ 610464 h 1207616"/>
                <a:gd name="connsiteX2004" fmla="*/ 38931 w 1414580"/>
                <a:gd name="connsiteY2004" fmla="*/ 609498 h 1207616"/>
                <a:gd name="connsiteX2005" fmla="*/ 37979 w 1414580"/>
                <a:gd name="connsiteY2005" fmla="*/ 600972 h 1207616"/>
                <a:gd name="connsiteX2006" fmla="*/ 35131 w 1414580"/>
                <a:gd name="connsiteY2006" fmla="*/ 597177 h 1207616"/>
                <a:gd name="connsiteX2007" fmla="*/ 34184 w 1414580"/>
                <a:gd name="connsiteY2007" fmla="*/ 597177 h 1207616"/>
                <a:gd name="connsiteX2008" fmla="*/ 32287 w 1414580"/>
                <a:gd name="connsiteY2008" fmla="*/ 594308 h 1207616"/>
                <a:gd name="connsiteX2009" fmla="*/ 32287 w 1414580"/>
                <a:gd name="connsiteY2009" fmla="*/ 592411 h 1207616"/>
                <a:gd name="connsiteX2010" fmla="*/ 30385 w 1414580"/>
                <a:gd name="connsiteY2010" fmla="*/ 590509 h 1207616"/>
                <a:gd name="connsiteX2011" fmla="*/ 29433 w 1414580"/>
                <a:gd name="connsiteY2011" fmla="*/ 581982 h 1207616"/>
                <a:gd name="connsiteX2012" fmla="*/ 28487 w 1414580"/>
                <a:gd name="connsiteY2012" fmla="*/ 580085 h 1207616"/>
                <a:gd name="connsiteX2013" fmla="*/ 28487 w 1414580"/>
                <a:gd name="connsiteY2013" fmla="*/ 578187 h 1207616"/>
                <a:gd name="connsiteX2014" fmla="*/ 30385 w 1414580"/>
                <a:gd name="connsiteY2014" fmla="*/ 576290 h 1207616"/>
                <a:gd name="connsiteX2015" fmla="*/ 31336 w 1414580"/>
                <a:gd name="connsiteY2015" fmla="*/ 576290 h 1207616"/>
                <a:gd name="connsiteX2016" fmla="*/ 33233 w 1414580"/>
                <a:gd name="connsiteY2016" fmla="*/ 575319 h 1207616"/>
                <a:gd name="connsiteX2017" fmla="*/ 37033 w 1414580"/>
                <a:gd name="connsiteY2017" fmla="*/ 573421 h 1207616"/>
                <a:gd name="connsiteX2018" fmla="*/ 37033 w 1414580"/>
                <a:gd name="connsiteY2018" fmla="*/ 573421 h 1207616"/>
                <a:gd name="connsiteX2019" fmla="*/ 38931 w 1414580"/>
                <a:gd name="connsiteY2019" fmla="*/ 570587 h 1207616"/>
                <a:gd name="connsiteX2020" fmla="*/ 39882 w 1414580"/>
                <a:gd name="connsiteY2020" fmla="*/ 568695 h 1207616"/>
                <a:gd name="connsiteX2021" fmla="*/ 41779 w 1414580"/>
                <a:gd name="connsiteY2021" fmla="*/ 557300 h 1207616"/>
                <a:gd name="connsiteX2022" fmla="*/ 44628 w 1414580"/>
                <a:gd name="connsiteY2022" fmla="*/ 553500 h 1207616"/>
                <a:gd name="connsiteX2023" fmla="*/ 45579 w 1414580"/>
                <a:gd name="connsiteY2023" fmla="*/ 552549 h 1207616"/>
                <a:gd name="connsiteX2024" fmla="*/ 46526 w 1414580"/>
                <a:gd name="connsiteY2024" fmla="*/ 551598 h 1207616"/>
                <a:gd name="connsiteX2025" fmla="*/ 47477 w 1414580"/>
                <a:gd name="connsiteY2025" fmla="*/ 548749 h 1207616"/>
                <a:gd name="connsiteX2026" fmla="*/ 48423 w 1414580"/>
                <a:gd name="connsiteY2026" fmla="*/ 547803 h 1207616"/>
                <a:gd name="connsiteX2027" fmla="*/ 49374 w 1414580"/>
                <a:gd name="connsiteY2027" fmla="*/ 545905 h 1207616"/>
                <a:gd name="connsiteX2028" fmla="*/ 50325 w 1414580"/>
                <a:gd name="connsiteY2028" fmla="*/ 542105 h 1207616"/>
                <a:gd name="connsiteX2029" fmla="*/ 52223 w 1414580"/>
                <a:gd name="connsiteY2029" fmla="*/ 539257 h 1207616"/>
                <a:gd name="connsiteX2030" fmla="*/ 53174 w 1414580"/>
                <a:gd name="connsiteY2030" fmla="*/ 539257 h 1207616"/>
                <a:gd name="connsiteX2031" fmla="*/ 56969 w 1414580"/>
                <a:gd name="connsiteY2031" fmla="*/ 536408 h 1207616"/>
                <a:gd name="connsiteX2032" fmla="*/ 60769 w 1414580"/>
                <a:gd name="connsiteY2032" fmla="*/ 535462 h 1207616"/>
                <a:gd name="connsiteX2033" fmla="*/ 63618 w 1414580"/>
                <a:gd name="connsiteY2033" fmla="*/ 534510 h 1207616"/>
                <a:gd name="connsiteX2034" fmla="*/ 64569 w 1414580"/>
                <a:gd name="connsiteY2034" fmla="*/ 532608 h 1207616"/>
                <a:gd name="connsiteX2035" fmla="*/ 66466 w 1414580"/>
                <a:gd name="connsiteY2035" fmla="*/ 530715 h 1207616"/>
                <a:gd name="connsiteX2036" fmla="*/ 68364 w 1414580"/>
                <a:gd name="connsiteY2036" fmla="*/ 529764 h 1207616"/>
                <a:gd name="connsiteX2037" fmla="*/ 71213 w 1414580"/>
                <a:gd name="connsiteY2037" fmla="*/ 527862 h 1207616"/>
                <a:gd name="connsiteX2038" fmla="*/ 72159 w 1414580"/>
                <a:gd name="connsiteY2038" fmla="*/ 525969 h 1207616"/>
                <a:gd name="connsiteX2039" fmla="*/ 73110 w 1414580"/>
                <a:gd name="connsiteY2039" fmla="*/ 521218 h 1207616"/>
                <a:gd name="connsiteX2040" fmla="*/ 74061 w 1414580"/>
                <a:gd name="connsiteY2040" fmla="*/ 516472 h 1207616"/>
                <a:gd name="connsiteX2041" fmla="*/ 75013 w 1414580"/>
                <a:gd name="connsiteY2041" fmla="*/ 514574 h 1207616"/>
                <a:gd name="connsiteX2042" fmla="*/ 75959 w 1414580"/>
                <a:gd name="connsiteY2042" fmla="*/ 510774 h 1207616"/>
                <a:gd name="connsiteX2043" fmla="*/ 75959 w 1414580"/>
                <a:gd name="connsiteY2043" fmla="*/ 507926 h 1207616"/>
                <a:gd name="connsiteX2044" fmla="*/ 76910 w 1414580"/>
                <a:gd name="connsiteY2044" fmla="*/ 503180 h 1207616"/>
                <a:gd name="connsiteX2045" fmla="*/ 76910 w 1414580"/>
                <a:gd name="connsiteY2045" fmla="*/ 503180 h 1207616"/>
                <a:gd name="connsiteX2046" fmla="*/ 77856 w 1414580"/>
                <a:gd name="connsiteY2046" fmla="*/ 502228 h 1207616"/>
                <a:gd name="connsiteX2047" fmla="*/ 78807 w 1414580"/>
                <a:gd name="connsiteY2047" fmla="*/ 500331 h 1207616"/>
                <a:gd name="connsiteX2048" fmla="*/ 80705 w 1414580"/>
                <a:gd name="connsiteY2048" fmla="*/ 499380 h 1207616"/>
                <a:gd name="connsiteX2049" fmla="*/ 81656 w 1414580"/>
                <a:gd name="connsiteY2049" fmla="*/ 498428 h 1207616"/>
                <a:gd name="connsiteX2050" fmla="*/ 81656 w 1414580"/>
                <a:gd name="connsiteY2050" fmla="*/ 496531 h 1207616"/>
                <a:gd name="connsiteX2051" fmla="*/ 80705 w 1414580"/>
                <a:gd name="connsiteY2051" fmla="*/ 494629 h 1207616"/>
                <a:gd name="connsiteX2052" fmla="*/ 79759 w 1414580"/>
                <a:gd name="connsiteY2052" fmla="*/ 494629 h 1207616"/>
                <a:gd name="connsiteX2053" fmla="*/ 76910 w 1414580"/>
                <a:gd name="connsiteY2053" fmla="*/ 492736 h 1207616"/>
                <a:gd name="connsiteX2054" fmla="*/ 72159 w 1414580"/>
                <a:gd name="connsiteY2054" fmla="*/ 491785 h 1207616"/>
                <a:gd name="connsiteX2055" fmla="*/ 65515 w 1414580"/>
                <a:gd name="connsiteY2055" fmla="*/ 490834 h 1207616"/>
                <a:gd name="connsiteX2056" fmla="*/ 63618 w 1414580"/>
                <a:gd name="connsiteY2056" fmla="*/ 489882 h 1207616"/>
                <a:gd name="connsiteX2057" fmla="*/ 61715 w 1414580"/>
                <a:gd name="connsiteY2057" fmla="*/ 489882 h 1207616"/>
                <a:gd name="connsiteX2058" fmla="*/ 61715 w 1414580"/>
                <a:gd name="connsiteY2058" fmla="*/ 489882 h 1207616"/>
                <a:gd name="connsiteX2059" fmla="*/ 57920 w 1414580"/>
                <a:gd name="connsiteY2059" fmla="*/ 490834 h 1207616"/>
                <a:gd name="connsiteX2060" fmla="*/ 56969 w 1414580"/>
                <a:gd name="connsiteY2060" fmla="*/ 488936 h 1207616"/>
                <a:gd name="connsiteX2061" fmla="*/ 56023 w 1414580"/>
                <a:gd name="connsiteY2061" fmla="*/ 487990 h 1207616"/>
                <a:gd name="connsiteX2062" fmla="*/ 54120 w 1414580"/>
                <a:gd name="connsiteY2062" fmla="*/ 486087 h 1207616"/>
                <a:gd name="connsiteX2063" fmla="*/ 53174 w 1414580"/>
                <a:gd name="connsiteY2063" fmla="*/ 484190 h 1207616"/>
                <a:gd name="connsiteX2064" fmla="*/ 51277 w 1414580"/>
                <a:gd name="connsiteY2064" fmla="*/ 481341 h 1207616"/>
                <a:gd name="connsiteX2065" fmla="*/ 50325 w 1414580"/>
                <a:gd name="connsiteY2065" fmla="*/ 479444 h 1207616"/>
                <a:gd name="connsiteX2066" fmla="*/ 50325 w 1414580"/>
                <a:gd name="connsiteY2066" fmla="*/ 474693 h 1207616"/>
                <a:gd name="connsiteX2067" fmla="*/ 51277 w 1414580"/>
                <a:gd name="connsiteY2067" fmla="*/ 469946 h 1207616"/>
                <a:gd name="connsiteX2068" fmla="*/ 51277 w 1414580"/>
                <a:gd name="connsiteY2068" fmla="*/ 469000 h 1207616"/>
                <a:gd name="connsiteX2069" fmla="*/ 51277 w 1414580"/>
                <a:gd name="connsiteY2069" fmla="*/ 464254 h 1207616"/>
                <a:gd name="connsiteX2070" fmla="*/ 53174 w 1414580"/>
                <a:gd name="connsiteY2070" fmla="*/ 459503 h 1207616"/>
                <a:gd name="connsiteX2071" fmla="*/ 56023 w 1414580"/>
                <a:gd name="connsiteY2071" fmla="*/ 457605 h 1207616"/>
                <a:gd name="connsiteX2072" fmla="*/ 57920 w 1414580"/>
                <a:gd name="connsiteY2072" fmla="*/ 456654 h 1207616"/>
                <a:gd name="connsiteX2073" fmla="*/ 57920 w 1414580"/>
                <a:gd name="connsiteY2073" fmla="*/ 456654 h 1207616"/>
                <a:gd name="connsiteX2074" fmla="*/ 61715 w 1414580"/>
                <a:gd name="connsiteY2074" fmla="*/ 454757 h 1207616"/>
                <a:gd name="connsiteX2075" fmla="*/ 63618 w 1414580"/>
                <a:gd name="connsiteY2075" fmla="*/ 451903 h 1207616"/>
                <a:gd name="connsiteX2076" fmla="*/ 62666 w 1414580"/>
                <a:gd name="connsiteY2076" fmla="*/ 449059 h 1207616"/>
                <a:gd name="connsiteX2077" fmla="*/ 60769 w 1414580"/>
                <a:gd name="connsiteY2077" fmla="*/ 440513 h 1207616"/>
                <a:gd name="connsiteX2078" fmla="*/ 56969 w 1414580"/>
                <a:gd name="connsiteY2078" fmla="*/ 439562 h 1207616"/>
                <a:gd name="connsiteX2079" fmla="*/ 56023 w 1414580"/>
                <a:gd name="connsiteY2079" fmla="*/ 436713 h 1207616"/>
                <a:gd name="connsiteX2080" fmla="*/ 56023 w 1414580"/>
                <a:gd name="connsiteY2080" fmla="*/ 435767 h 1207616"/>
                <a:gd name="connsiteX2081" fmla="*/ 52223 w 1414580"/>
                <a:gd name="connsiteY2081" fmla="*/ 430070 h 1207616"/>
                <a:gd name="connsiteX2082" fmla="*/ 49374 w 1414580"/>
                <a:gd name="connsiteY2082" fmla="*/ 425338 h 1207616"/>
                <a:gd name="connsiteX2083" fmla="*/ 47477 w 1414580"/>
                <a:gd name="connsiteY2083" fmla="*/ 422475 h 1207616"/>
                <a:gd name="connsiteX2084" fmla="*/ 44628 w 1414580"/>
                <a:gd name="connsiteY2084" fmla="*/ 415846 h 1207616"/>
                <a:gd name="connsiteX2085" fmla="*/ 40828 w 1414580"/>
                <a:gd name="connsiteY2085" fmla="*/ 412046 h 1207616"/>
                <a:gd name="connsiteX2086" fmla="*/ 39882 w 1414580"/>
                <a:gd name="connsiteY2086" fmla="*/ 410148 h 1207616"/>
                <a:gd name="connsiteX2087" fmla="*/ 39882 w 1414580"/>
                <a:gd name="connsiteY2087" fmla="*/ 407285 h 1207616"/>
                <a:gd name="connsiteX2088" fmla="*/ 26589 w 1414580"/>
                <a:gd name="connsiteY2088" fmla="*/ 396856 h 1207616"/>
                <a:gd name="connsiteX2089" fmla="*/ 25638 w 1414580"/>
                <a:gd name="connsiteY2089" fmla="*/ 394959 h 1207616"/>
                <a:gd name="connsiteX2090" fmla="*/ 15195 w 1414580"/>
                <a:gd name="connsiteY2090" fmla="*/ 388295 h 1207616"/>
                <a:gd name="connsiteX2091" fmla="*/ 7600 w 1414580"/>
                <a:gd name="connsiteY2091" fmla="*/ 381666 h 1207616"/>
                <a:gd name="connsiteX2092" fmla="*/ 6649 w 1414580"/>
                <a:gd name="connsiteY2092" fmla="*/ 375003 h 1207616"/>
                <a:gd name="connsiteX2093" fmla="*/ 10449 w 1414580"/>
                <a:gd name="connsiteY2093" fmla="*/ 367408 h 1207616"/>
                <a:gd name="connsiteX2094" fmla="*/ 22790 w 1414580"/>
                <a:gd name="connsiteY2094" fmla="*/ 354111 h 1207616"/>
                <a:gd name="connsiteX2095" fmla="*/ 24687 w 1414580"/>
                <a:gd name="connsiteY2095" fmla="*/ 338921 h 1207616"/>
                <a:gd name="connsiteX2096" fmla="*/ 29433 w 1414580"/>
                <a:gd name="connsiteY2096" fmla="*/ 323726 h 1207616"/>
                <a:gd name="connsiteX2097" fmla="*/ 30385 w 1414580"/>
                <a:gd name="connsiteY2097" fmla="*/ 322800 h 1207616"/>
                <a:gd name="connsiteX2098" fmla="*/ 31336 w 1414580"/>
                <a:gd name="connsiteY2098" fmla="*/ 322800 h 1207616"/>
                <a:gd name="connsiteX2099" fmla="*/ 34184 w 1414580"/>
                <a:gd name="connsiteY2099" fmla="*/ 320897 h 1207616"/>
                <a:gd name="connsiteX2100" fmla="*/ 41779 w 1414580"/>
                <a:gd name="connsiteY2100" fmla="*/ 314254 h 1207616"/>
                <a:gd name="connsiteX2101" fmla="*/ 46526 w 1414580"/>
                <a:gd name="connsiteY2101" fmla="*/ 314254 h 1207616"/>
                <a:gd name="connsiteX2102" fmla="*/ 47477 w 1414580"/>
                <a:gd name="connsiteY2102" fmla="*/ 314254 h 1207616"/>
                <a:gd name="connsiteX2103" fmla="*/ 41779 w 1414580"/>
                <a:gd name="connsiteY2103" fmla="*/ 304756 h 1207616"/>
                <a:gd name="connsiteX2104" fmla="*/ 38931 w 1414580"/>
                <a:gd name="connsiteY2104" fmla="*/ 294318 h 1207616"/>
                <a:gd name="connsiteX2105" fmla="*/ 36082 w 1414580"/>
                <a:gd name="connsiteY2105" fmla="*/ 282923 h 1207616"/>
                <a:gd name="connsiteX2106" fmla="*/ 37033 w 1414580"/>
                <a:gd name="connsiteY2106" fmla="*/ 279123 h 1207616"/>
                <a:gd name="connsiteX2107" fmla="*/ 38931 w 1414580"/>
                <a:gd name="connsiteY2107" fmla="*/ 277226 h 1207616"/>
                <a:gd name="connsiteX2108" fmla="*/ 42726 w 1414580"/>
                <a:gd name="connsiteY2108" fmla="*/ 270577 h 1207616"/>
                <a:gd name="connsiteX2109" fmla="*/ 43677 w 1414580"/>
                <a:gd name="connsiteY2109" fmla="*/ 264879 h 1207616"/>
                <a:gd name="connsiteX2110" fmla="*/ 52223 w 1414580"/>
                <a:gd name="connsiteY2110" fmla="*/ 246841 h 1207616"/>
                <a:gd name="connsiteX2111" fmla="*/ 56023 w 1414580"/>
                <a:gd name="connsiteY2111" fmla="*/ 229754 h 1207616"/>
                <a:gd name="connsiteX2112" fmla="*/ 61715 w 1414580"/>
                <a:gd name="connsiteY2112" fmla="*/ 222154 h 1207616"/>
                <a:gd name="connsiteX2113" fmla="*/ 64569 w 1414580"/>
                <a:gd name="connsiteY2113" fmla="*/ 221208 h 1207616"/>
                <a:gd name="connsiteX2114" fmla="*/ 66466 w 1414580"/>
                <a:gd name="connsiteY2114" fmla="*/ 220257 h 1207616"/>
                <a:gd name="connsiteX2115" fmla="*/ 67413 w 1414580"/>
                <a:gd name="connsiteY2115" fmla="*/ 220257 h 1207616"/>
                <a:gd name="connsiteX2116" fmla="*/ 69315 w 1414580"/>
                <a:gd name="connsiteY2116" fmla="*/ 215510 h 1207616"/>
                <a:gd name="connsiteX2117" fmla="*/ 69315 w 1414580"/>
                <a:gd name="connsiteY2117" fmla="*/ 208862 h 1207616"/>
                <a:gd name="connsiteX2118" fmla="*/ 69315 w 1414580"/>
                <a:gd name="connsiteY2118" fmla="*/ 206964 h 1207616"/>
                <a:gd name="connsiteX2119" fmla="*/ 71213 w 1414580"/>
                <a:gd name="connsiteY2119" fmla="*/ 199369 h 1207616"/>
                <a:gd name="connsiteX2120" fmla="*/ 71213 w 1414580"/>
                <a:gd name="connsiteY2120" fmla="*/ 183248 h 1207616"/>
                <a:gd name="connsiteX2121" fmla="*/ 70266 w 1414580"/>
                <a:gd name="connsiteY2121" fmla="*/ 175653 h 1207616"/>
                <a:gd name="connsiteX2122" fmla="*/ 70266 w 1414580"/>
                <a:gd name="connsiteY2122" fmla="*/ 174682 h 1207616"/>
                <a:gd name="connsiteX2123" fmla="*/ 70266 w 1414580"/>
                <a:gd name="connsiteY2123" fmla="*/ 163292 h 1207616"/>
                <a:gd name="connsiteX2124" fmla="*/ 71213 w 1414580"/>
                <a:gd name="connsiteY2124" fmla="*/ 160459 h 1207616"/>
                <a:gd name="connsiteX2125" fmla="*/ 72159 w 1414580"/>
                <a:gd name="connsiteY2125" fmla="*/ 156664 h 1207616"/>
                <a:gd name="connsiteX2126" fmla="*/ 75013 w 1414580"/>
                <a:gd name="connsiteY2126" fmla="*/ 152864 h 1207616"/>
                <a:gd name="connsiteX2127" fmla="*/ 75959 w 1414580"/>
                <a:gd name="connsiteY2127" fmla="*/ 151898 h 1207616"/>
                <a:gd name="connsiteX2128" fmla="*/ 76910 w 1414580"/>
                <a:gd name="connsiteY2128" fmla="*/ 151898 h 1207616"/>
                <a:gd name="connsiteX2129" fmla="*/ 81656 w 1414580"/>
                <a:gd name="connsiteY2129" fmla="*/ 152864 h 1207616"/>
                <a:gd name="connsiteX2130" fmla="*/ 83554 w 1414580"/>
                <a:gd name="connsiteY2130" fmla="*/ 153795 h 1207616"/>
                <a:gd name="connsiteX2131" fmla="*/ 85451 w 1414580"/>
                <a:gd name="connsiteY2131" fmla="*/ 152864 h 1207616"/>
                <a:gd name="connsiteX2132" fmla="*/ 86402 w 1414580"/>
                <a:gd name="connsiteY2132" fmla="*/ 150961 h 1207616"/>
                <a:gd name="connsiteX2133" fmla="*/ 87354 w 1414580"/>
                <a:gd name="connsiteY2133" fmla="*/ 149995 h 1207616"/>
                <a:gd name="connsiteX2134" fmla="*/ 88305 w 1414580"/>
                <a:gd name="connsiteY2134" fmla="*/ 149064 h 1207616"/>
                <a:gd name="connsiteX2135" fmla="*/ 91149 w 1414580"/>
                <a:gd name="connsiteY2135" fmla="*/ 144303 h 1207616"/>
                <a:gd name="connsiteX2136" fmla="*/ 93051 w 1414580"/>
                <a:gd name="connsiteY2136" fmla="*/ 143366 h 1207616"/>
                <a:gd name="connsiteX2137" fmla="*/ 94948 w 1414580"/>
                <a:gd name="connsiteY2137" fmla="*/ 140503 h 1207616"/>
                <a:gd name="connsiteX2138" fmla="*/ 95880 w 1414580"/>
                <a:gd name="connsiteY2138" fmla="*/ 140503 h 1207616"/>
                <a:gd name="connsiteX2139" fmla="*/ 97777 w 1414580"/>
                <a:gd name="connsiteY2139" fmla="*/ 138601 h 1207616"/>
                <a:gd name="connsiteX2140" fmla="*/ 99680 w 1414580"/>
                <a:gd name="connsiteY2140" fmla="*/ 136703 h 1207616"/>
                <a:gd name="connsiteX2141" fmla="*/ 101577 w 1414580"/>
                <a:gd name="connsiteY2141" fmla="*/ 134805 h 1207616"/>
                <a:gd name="connsiteX2142" fmla="*/ 102543 w 1414580"/>
                <a:gd name="connsiteY2142" fmla="*/ 133874 h 1207616"/>
                <a:gd name="connsiteX2143" fmla="*/ 103475 w 1414580"/>
                <a:gd name="connsiteY2143" fmla="*/ 132908 h 1207616"/>
                <a:gd name="connsiteX2144" fmla="*/ 106343 w 1414580"/>
                <a:gd name="connsiteY2144" fmla="*/ 131972 h 1207616"/>
                <a:gd name="connsiteX2145" fmla="*/ 107275 w 1414580"/>
                <a:gd name="connsiteY2145" fmla="*/ 131006 h 1207616"/>
                <a:gd name="connsiteX2146" fmla="*/ 112041 w 1414580"/>
                <a:gd name="connsiteY2146" fmla="*/ 129108 h 1207616"/>
                <a:gd name="connsiteX2147" fmla="*/ 112972 w 1414580"/>
                <a:gd name="connsiteY2147" fmla="*/ 129108 h 1207616"/>
                <a:gd name="connsiteX2148" fmla="*/ 113938 w 1414580"/>
                <a:gd name="connsiteY2148" fmla="*/ 128177 h 1207616"/>
                <a:gd name="connsiteX2149" fmla="*/ 118669 w 1414580"/>
                <a:gd name="connsiteY2149" fmla="*/ 124377 h 1207616"/>
                <a:gd name="connsiteX2150" fmla="*/ 119636 w 1414580"/>
                <a:gd name="connsiteY2150" fmla="*/ 121513 h 1207616"/>
                <a:gd name="connsiteX2151" fmla="*/ 121533 w 1414580"/>
                <a:gd name="connsiteY2151" fmla="*/ 118684 h 1207616"/>
                <a:gd name="connsiteX2152" fmla="*/ 123416 w 1414580"/>
                <a:gd name="connsiteY2152" fmla="*/ 109192 h 1207616"/>
                <a:gd name="connsiteX2153" fmla="*/ 128162 w 1414580"/>
                <a:gd name="connsiteY2153" fmla="*/ 107290 h 1207616"/>
                <a:gd name="connsiteX2154" fmla="*/ 129108 w 1414580"/>
                <a:gd name="connsiteY2154" fmla="*/ 104421 h 1207616"/>
                <a:gd name="connsiteX2155" fmla="*/ 130059 w 1414580"/>
                <a:gd name="connsiteY2155" fmla="*/ 102523 h 1207616"/>
                <a:gd name="connsiteX2156" fmla="*/ 131962 w 1414580"/>
                <a:gd name="connsiteY2156" fmla="*/ 97797 h 1207616"/>
                <a:gd name="connsiteX2157" fmla="*/ 131962 w 1414580"/>
                <a:gd name="connsiteY2157" fmla="*/ 95894 h 1207616"/>
                <a:gd name="connsiteX2158" fmla="*/ 135757 w 1414580"/>
                <a:gd name="connsiteY2158" fmla="*/ 91129 h 1207616"/>
                <a:gd name="connsiteX2159" fmla="*/ 135757 w 1414580"/>
                <a:gd name="connsiteY2159" fmla="*/ 83534 h 1207616"/>
                <a:gd name="connsiteX2160" fmla="*/ 137659 w 1414580"/>
                <a:gd name="connsiteY2160" fmla="*/ 80705 h 1207616"/>
                <a:gd name="connsiteX2161" fmla="*/ 139557 w 1414580"/>
                <a:gd name="connsiteY2161" fmla="*/ 76905 h 1207616"/>
                <a:gd name="connsiteX2162" fmla="*/ 139557 w 1414580"/>
                <a:gd name="connsiteY2162" fmla="*/ 75959 h 1207616"/>
                <a:gd name="connsiteX2163" fmla="*/ 140503 w 1414580"/>
                <a:gd name="connsiteY2163" fmla="*/ 75008 h 1207616"/>
                <a:gd name="connsiteX2164" fmla="*/ 146200 w 1414580"/>
                <a:gd name="connsiteY2164" fmla="*/ 76905 h 1207616"/>
                <a:gd name="connsiteX2165" fmla="*/ 146200 w 1414580"/>
                <a:gd name="connsiteY2165" fmla="*/ 78807 h 1207616"/>
                <a:gd name="connsiteX2166" fmla="*/ 149049 w 1414580"/>
                <a:gd name="connsiteY2166" fmla="*/ 80705 h 1207616"/>
                <a:gd name="connsiteX2167" fmla="*/ 150951 w 1414580"/>
                <a:gd name="connsiteY2167" fmla="*/ 82602 h 1207616"/>
                <a:gd name="connsiteX2168" fmla="*/ 152849 w 1414580"/>
                <a:gd name="connsiteY2168" fmla="*/ 82602 h 1207616"/>
                <a:gd name="connsiteX2169" fmla="*/ 156644 w 1414580"/>
                <a:gd name="connsiteY2169" fmla="*/ 80705 h 1207616"/>
                <a:gd name="connsiteX2170" fmla="*/ 157595 w 1414580"/>
                <a:gd name="connsiteY2170" fmla="*/ 80705 h 1207616"/>
                <a:gd name="connsiteX2171" fmla="*/ 158541 w 1414580"/>
                <a:gd name="connsiteY2171" fmla="*/ 80705 h 1207616"/>
                <a:gd name="connsiteX2172" fmla="*/ 165190 w 1414580"/>
                <a:gd name="connsiteY2172" fmla="*/ 79734 h 1207616"/>
                <a:gd name="connsiteX2173" fmla="*/ 165190 w 1414580"/>
                <a:gd name="connsiteY2173" fmla="*/ 78807 h 1207616"/>
                <a:gd name="connsiteX2174" fmla="*/ 166141 w 1414580"/>
                <a:gd name="connsiteY2174" fmla="*/ 77841 h 1207616"/>
                <a:gd name="connsiteX2175" fmla="*/ 168039 w 1414580"/>
                <a:gd name="connsiteY2175" fmla="*/ 75959 h 1207616"/>
                <a:gd name="connsiteX2176" fmla="*/ 168039 w 1414580"/>
                <a:gd name="connsiteY2176" fmla="*/ 75959 h 1207616"/>
                <a:gd name="connsiteX2177" fmla="*/ 168990 w 1414580"/>
                <a:gd name="connsiteY2177" fmla="*/ 75008 h 1207616"/>
                <a:gd name="connsiteX2178" fmla="*/ 171834 w 1414580"/>
                <a:gd name="connsiteY2178" fmla="*/ 70256 h 1207616"/>
                <a:gd name="connsiteX2179" fmla="*/ 173736 w 1414580"/>
                <a:gd name="connsiteY2179" fmla="*/ 69310 h 1207616"/>
                <a:gd name="connsiteX2180" fmla="*/ 173736 w 1414580"/>
                <a:gd name="connsiteY2180" fmla="*/ 69310 h 1207616"/>
                <a:gd name="connsiteX2181" fmla="*/ 174687 w 1414580"/>
                <a:gd name="connsiteY2181" fmla="*/ 69310 h 1207616"/>
                <a:gd name="connsiteX2182" fmla="*/ 175634 w 1414580"/>
                <a:gd name="connsiteY2182" fmla="*/ 68359 h 1207616"/>
                <a:gd name="connsiteX2183" fmla="*/ 176585 w 1414580"/>
                <a:gd name="connsiteY2183" fmla="*/ 67413 h 1207616"/>
                <a:gd name="connsiteX2184" fmla="*/ 183228 w 1414580"/>
                <a:gd name="connsiteY2184" fmla="*/ 65510 h 1207616"/>
                <a:gd name="connsiteX2185" fmla="*/ 186077 w 1414580"/>
                <a:gd name="connsiteY2185" fmla="*/ 64564 h 1207616"/>
                <a:gd name="connsiteX2186" fmla="*/ 188926 w 1414580"/>
                <a:gd name="connsiteY2186" fmla="*/ 63613 h 1207616"/>
                <a:gd name="connsiteX2187" fmla="*/ 190828 w 1414580"/>
                <a:gd name="connsiteY2187" fmla="*/ 60764 h 1207616"/>
                <a:gd name="connsiteX2188" fmla="*/ 193677 w 1414580"/>
                <a:gd name="connsiteY2188" fmla="*/ 61715 h 1207616"/>
                <a:gd name="connsiteX2189" fmla="*/ 193677 w 1414580"/>
                <a:gd name="connsiteY2189" fmla="*/ 62662 h 1207616"/>
                <a:gd name="connsiteX2190" fmla="*/ 194623 w 1414580"/>
                <a:gd name="connsiteY2190" fmla="*/ 63613 h 1207616"/>
                <a:gd name="connsiteX2191" fmla="*/ 199374 w 1414580"/>
                <a:gd name="connsiteY2191" fmla="*/ 62662 h 1207616"/>
                <a:gd name="connsiteX2192" fmla="*/ 200321 w 1414580"/>
                <a:gd name="connsiteY2192" fmla="*/ 60764 h 1207616"/>
                <a:gd name="connsiteX2193" fmla="*/ 202218 w 1414580"/>
                <a:gd name="connsiteY2193" fmla="*/ 59818 h 1207616"/>
                <a:gd name="connsiteX2194" fmla="*/ 203169 w 1414580"/>
                <a:gd name="connsiteY2194" fmla="*/ 58866 h 1207616"/>
                <a:gd name="connsiteX2195" fmla="*/ 205072 w 1414580"/>
                <a:gd name="connsiteY2195" fmla="*/ 54115 h 1207616"/>
                <a:gd name="connsiteX2196" fmla="*/ 206964 w 1414580"/>
                <a:gd name="connsiteY2196" fmla="*/ 50320 h 1207616"/>
                <a:gd name="connsiteX2197" fmla="*/ 208867 w 1414580"/>
                <a:gd name="connsiteY2197" fmla="*/ 49369 h 1207616"/>
                <a:gd name="connsiteX2198" fmla="*/ 210764 w 1414580"/>
                <a:gd name="connsiteY2198" fmla="*/ 48423 h 1207616"/>
                <a:gd name="connsiteX2199" fmla="*/ 214564 w 1414580"/>
                <a:gd name="connsiteY2199" fmla="*/ 47477 h 1207616"/>
                <a:gd name="connsiteX2200" fmla="*/ 214564 w 1414580"/>
                <a:gd name="connsiteY2200" fmla="*/ 47477 h 1207616"/>
                <a:gd name="connsiteX2201" fmla="*/ 217413 w 1414580"/>
                <a:gd name="connsiteY2201" fmla="*/ 49369 h 1207616"/>
                <a:gd name="connsiteX2202" fmla="*/ 223110 w 1414580"/>
                <a:gd name="connsiteY2202" fmla="*/ 50320 h 1207616"/>
                <a:gd name="connsiteX2203" fmla="*/ 223110 w 1414580"/>
                <a:gd name="connsiteY2203" fmla="*/ 50320 h 1207616"/>
                <a:gd name="connsiteX2204" fmla="*/ 224061 w 1414580"/>
                <a:gd name="connsiteY2204" fmla="*/ 49369 h 1207616"/>
                <a:gd name="connsiteX2205" fmla="*/ 225008 w 1414580"/>
                <a:gd name="connsiteY2205" fmla="*/ 48423 h 1207616"/>
                <a:gd name="connsiteX2206" fmla="*/ 225954 w 1414580"/>
                <a:gd name="connsiteY2206" fmla="*/ 46521 h 1207616"/>
                <a:gd name="connsiteX2207" fmla="*/ 226905 w 1414580"/>
                <a:gd name="connsiteY2207" fmla="*/ 39877 h 1207616"/>
                <a:gd name="connsiteX2208" fmla="*/ 228808 w 1414580"/>
                <a:gd name="connsiteY2208" fmla="*/ 37979 h 1207616"/>
                <a:gd name="connsiteX2209" fmla="*/ 232603 w 1414580"/>
                <a:gd name="connsiteY2209" fmla="*/ 36082 h 1207616"/>
                <a:gd name="connsiteX2210" fmla="*/ 232603 w 1414580"/>
                <a:gd name="connsiteY2210" fmla="*/ 32282 h 1207616"/>
                <a:gd name="connsiteX2211" fmla="*/ 231656 w 1414580"/>
                <a:gd name="connsiteY2211" fmla="*/ 31331 h 1207616"/>
                <a:gd name="connsiteX2212" fmla="*/ 231656 w 1414580"/>
                <a:gd name="connsiteY2212" fmla="*/ 28487 h 1207616"/>
                <a:gd name="connsiteX2213" fmla="*/ 231656 w 1414580"/>
                <a:gd name="connsiteY2213" fmla="*/ 27531 h 1207616"/>
                <a:gd name="connsiteX2214" fmla="*/ 231656 w 1414580"/>
                <a:gd name="connsiteY2214" fmla="*/ 26584 h 1207616"/>
                <a:gd name="connsiteX2215" fmla="*/ 232603 w 1414580"/>
                <a:gd name="connsiteY2215" fmla="*/ 25633 h 1207616"/>
                <a:gd name="connsiteX2216" fmla="*/ 233559 w 1414580"/>
                <a:gd name="connsiteY2216" fmla="*/ 23736 h 1207616"/>
                <a:gd name="connsiteX2217" fmla="*/ 235446 w 1414580"/>
                <a:gd name="connsiteY2217" fmla="*/ 21838 h 1207616"/>
                <a:gd name="connsiteX2218" fmla="*/ 237349 w 1414580"/>
                <a:gd name="connsiteY2218" fmla="*/ 19936 h 1207616"/>
                <a:gd name="connsiteX2219" fmla="*/ 237349 w 1414580"/>
                <a:gd name="connsiteY2219" fmla="*/ 19936 h 1207616"/>
                <a:gd name="connsiteX2220" fmla="*/ 238305 w 1414580"/>
                <a:gd name="connsiteY2220" fmla="*/ 18038 h 1207616"/>
                <a:gd name="connsiteX2221" fmla="*/ 239251 w 1414580"/>
                <a:gd name="connsiteY2221" fmla="*/ 8541 h 1207616"/>
                <a:gd name="connsiteX2222" fmla="*/ 243046 w 1414580"/>
                <a:gd name="connsiteY2222" fmla="*/ 8541 h 1207616"/>
                <a:gd name="connsiteX2223" fmla="*/ 247802 w 1414580"/>
                <a:gd name="connsiteY2223" fmla="*/ 10443 h 1207616"/>
                <a:gd name="connsiteX2224" fmla="*/ 249690 w 1414580"/>
                <a:gd name="connsiteY2224" fmla="*/ 9497 h 1207616"/>
                <a:gd name="connsiteX2225" fmla="*/ 251592 w 1414580"/>
                <a:gd name="connsiteY2225" fmla="*/ 8541 h 1207616"/>
                <a:gd name="connsiteX2226" fmla="*/ 253495 w 1414580"/>
                <a:gd name="connsiteY2226" fmla="*/ 7595 h 1207616"/>
                <a:gd name="connsiteX2227" fmla="*/ 254441 w 1414580"/>
                <a:gd name="connsiteY2227" fmla="*/ 4751 h 1207616"/>
                <a:gd name="connsiteX2228" fmla="*/ 255392 w 1414580"/>
                <a:gd name="connsiteY2228" fmla="*/ 3800 h 1207616"/>
                <a:gd name="connsiteX2229" fmla="*/ 256339 w 1414580"/>
                <a:gd name="connsiteY2229" fmla="*/ 2849 h 1207616"/>
                <a:gd name="connsiteX2230" fmla="*/ 258236 w 1414580"/>
                <a:gd name="connsiteY2230" fmla="*/ 946 h 1207616"/>
                <a:gd name="connsiteX2231" fmla="*/ 259187 w 1414580"/>
                <a:gd name="connsiteY2231" fmla="*/ 946 h 1207616"/>
                <a:gd name="connsiteX2232" fmla="*/ 262036 w 1414580"/>
                <a:gd name="connsiteY2232" fmla="*/ 0 h 1207616"/>
                <a:gd name="connsiteX2233" fmla="*/ 262987 w 1414580"/>
                <a:gd name="connsiteY2233" fmla="*/ 6644 h 1207616"/>
                <a:gd name="connsiteX2234" fmla="*/ 260138 w 1414580"/>
                <a:gd name="connsiteY2234" fmla="*/ 9497 h 1207616"/>
                <a:gd name="connsiteX2235" fmla="*/ 260138 w 1414580"/>
                <a:gd name="connsiteY2235" fmla="*/ 9497 h 1207616"/>
                <a:gd name="connsiteX2236" fmla="*/ 259187 w 1414580"/>
                <a:gd name="connsiteY2236" fmla="*/ 15190 h 1207616"/>
                <a:gd name="connsiteX2237" fmla="*/ 260138 w 1414580"/>
                <a:gd name="connsiteY2237" fmla="*/ 18038 h 1207616"/>
                <a:gd name="connsiteX2238" fmla="*/ 260138 w 1414580"/>
                <a:gd name="connsiteY2238" fmla="*/ 19936 h 1207616"/>
                <a:gd name="connsiteX2239" fmla="*/ 260138 w 1414580"/>
                <a:gd name="connsiteY2239" fmla="*/ 20887 h 1207616"/>
                <a:gd name="connsiteX2240" fmla="*/ 262987 w 1414580"/>
                <a:gd name="connsiteY2240" fmla="*/ 22785 h 1207616"/>
                <a:gd name="connsiteX2241" fmla="*/ 265831 w 1414580"/>
                <a:gd name="connsiteY2241" fmla="*/ 26584 h 1207616"/>
                <a:gd name="connsiteX2242" fmla="*/ 274382 w 1414580"/>
                <a:gd name="connsiteY2242" fmla="*/ 28487 h 1207616"/>
                <a:gd name="connsiteX2243" fmla="*/ 275328 w 1414580"/>
                <a:gd name="connsiteY2243" fmla="*/ 26584 h 1207616"/>
                <a:gd name="connsiteX2244" fmla="*/ 286723 w 1414580"/>
                <a:gd name="connsiteY2244" fmla="*/ 23736 h 1207616"/>
                <a:gd name="connsiteX2245" fmla="*/ 289572 w 1414580"/>
                <a:gd name="connsiteY2245" fmla="*/ 22785 h 1207616"/>
                <a:gd name="connsiteX2246" fmla="*/ 290523 w 1414580"/>
                <a:gd name="connsiteY2246" fmla="*/ 22785 h 1207616"/>
                <a:gd name="connsiteX2247" fmla="*/ 289572 w 1414580"/>
                <a:gd name="connsiteY2247" fmla="*/ 23736 h 1207616"/>
                <a:gd name="connsiteX2248" fmla="*/ 290523 w 1414580"/>
                <a:gd name="connsiteY2248" fmla="*/ 26584 h 1207616"/>
                <a:gd name="connsiteX2249" fmla="*/ 292415 w 1414580"/>
                <a:gd name="connsiteY2249" fmla="*/ 30379 h 1207616"/>
                <a:gd name="connsiteX2250" fmla="*/ 295269 w 1414580"/>
                <a:gd name="connsiteY2250" fmla="*/ 34179 h 1207616"/>
                <a:gd name="connsiteX2251" fmla="*/ 299064 w 1414580"/>
                <a:gd name="connsiteY2251" fmla="*/ 37028 h 1207616"/>
                <a:gd name="connsiteX2252" fmla="*/ 299064 w 1414580"/>
                <a:gd name="connsiteY2252" fmla="*/ 47477 h 1207616"/>
                <a:gd name="connsiteX2253" fmla="*/ 301913 w 1414580"/>
                <a:gd name="connsiteY2253" fmla="*/ 52223 h 1207616"/>
                <a:gd name="connsiteX2254" fmla="*/ 301913 w 1414580"/>
                <a:gd name="connsiteY2254" fmla="*/ 54115 h 1207616"/>
                <a:gd name="connsiteX2255" fmla="*/ 300967 w 1414580"/>
                <a:gd name="connsiteY2255" fmla="*/ 57915 h 1207616"/>
                <a:gd name="connsiteX2256" fmla="*/ 296215 w 1414580"/>
                <a:gd name="connsiteY2256" fmla="*/ 59818 h 1207616"/>
                <a:gd name="connsiteX2257" fmla="*/ 300015 w 1414580"/>
                <a:gd name="connsiteY2257" fmla="*/ 60764 h 1207616"/>
                <a:gd name="connsiteX2258" fmla="*/ 301913 w 1414580"/>
                <a:gd name="connsiteY2258" fmla="*/ 61715 h 1207616"/>
                <a:gd name="connsiteX2259" fmla="*/ 308561 w 1414580"/>
                <a:gd name="connsiteY2259" fmla="*/ 62662 h 1207616"/>
                <a:gd name="connsiteX2260" fmla="*/ 310459 w 1414580"/>
                <a:gd name="connsiteY2260" fmla="*/ 62662 h 1207616"/>
                <a:gd name="connsiteX2261" fmla="*/ 311405 w 1414580"/>
                <a:gd name="connsiteY2261" fmla="*/ 61715 h 1207616"/>
                <a:gd name="connsiteX2262" fmla="*/ 312356 w 1414580"/>
                <a:gd name="connsiteY2262" fmla="*/ 59818 h 1207616"/>
                <a:gd name="connsiteX2263" fmla="*/ 316151 w 1414580"/>
                <a:gd name="connsiteY2263" fmla="*/ 56969 h 1207616"/>
                <a:gd name="connsiteX2264" fmla="*/ 325649 w 1414580"/>
                <a:gd name="connsiteY2264" fmla="*/ 58866 h 1207616"/>
                <a:gd name="connsiteX2265" fmla="*/ 337975 w 1414580"/>
                <a:gd name="connsiteY2265" fmla="*/ 65510 h 1207616"/>
                <a:gd name="connsiteX2266" fmla="*/ 338941 w 1414580"/>
                <a:gd name="connsiteY2266" fmla="*/ 64564 h 1207616"/>
                <a:gd name="connsiteX2267" fmla="*/ 343662 w 1414580"/>
                <a:gd name="connsiteY2267" fmla="*/ 57915 h 1207616"/>
                <a:gd name="connsiteX2268" fmla="*/ 345560 w 1414580"/>
                <a:gd name="connsiteY2268" fmla="*/ 57915 h 1207616"/>
                <a:gd name="connsiteX2269" fmla="*/ 346526 w 1414580"/>
                <a:gd name="connsiteY2269" fmla="*/ 58866 h 1207616"/>
                <a:gd name="connsiteX2270" fmla="*/ 347462 w 1414580"/>
                <a:gd name="connsiteY2270" fmla="*/ 61715 h 1207616"/>
                <a:gd name="connsiteX2271" fmla="*/ 350326 w 1414580"/>
                <a:gd name="connsiteY2271" fmla="*/ 66461 h 1207616"/>
                <a:gd name="connsiteX2272" fmla="*/ 352228 w 1414580"/>
                <a:gd name="connsiteY2272" fmla="*/ 69310 h 1207616"/>
                <a:gd name="connsiteX2273" fmla="*/ 352228 w 1414580"/>
                <a:gd name="connsiteY2273" fmla="*/ 69310 h 1207616"/>
                <a:gd name="connsiteX2274" fmla="*/ 354121 w 1414580"/>
                <a:gd name="connsiteY2274" fmla="*/ 74056 h 1207616"/>
                <a:gd name="connsiteX2275" fmla="*/ 354121 w 1414580"/>
                <a:gd name="connsiteY2275" fmla="*/ 74056 h 1207616"/>
                <a:gd name="connsiteX2276" fmla="*/ 355057 w 1414580"/>
                <a:gd name="connsiteY2276" fmla="*/ 75008 h 1207616"/>
                <a:gd name="connsiteX2277" fmla="*/ 356955 w 1414580"/>
                <a:gd name="connsiteY2277" fmla="*/ 79734 h 1207616"/>
                <a:gd name="connsiteX2278" fmla="*/ 359823 w 1414580"/>
                <a:gd name="connsiteY2278" fmla="*/ 80705 h 1207616"/>
                <a:gd name="connsiteX2279" fmla="*/ 363618 w 1414580"/>
                <a:gd name="connsiteY2279" fmla="*/ 81636 h 1207616"/>
                <a:gd name="connsiteX2280" fmla="*/ 364549 w 1414580"/>
                <a:gd name="connsiteY2280" fmla="*/ 83534 h 1207616"/>
                <a:gd name="connsiteX2281" fmla="*/ 365516 w 1414580"/>
                <a:gd name="connsiteY2281" fmla="*/ 83534 h 1207616"/>
                <a:gd name="connsiteX2282" fmla="*/ 366452 w 1414580"/>
                <a:gd name="connsiteY2282" fmla="*/ 85436 h 1207616"/>
                <a:gd name="connsiteX2283" fmla="*/ 368349 w 1414580"/>
                <a:gd name="connsiteY2283" fmla="*/ 88300 h 1207616"/>
                <a:gd name="connsiteX2284" fmla="*/ 369316 w 1414580"/>
                <a:gd name="connsiteY2284" fmla="*/ 89231 h 1207616"/>
                <a:gd name="connsiteX2285" fmla="*/ 371218 w 1414580"/>
                <a:gd name="connsiteY2285" fmla="*/ 87334 h 1207616"/>
                <a:gd name="connsiteX2286" fmla="*/ 372144 w 1414580"/>
                <a:gd name="connsiteY2286" fmla="*/ 87334 h 1207616"/>
                <a:gd name="connsiteX2287" fmla="*/ 376910 w 1414580"/>
                <a:gd name="connsiteY2287" fmla="*/ 84500 h 1207616"/>
                <a:gd name="connsiteX2288" fmla="*/ 377852 w 1414580"/>
                <a:gd name="connsiteY2288" fmla="*/ 84500 h 1207616"/>
                <a:gd name="connsiteX2289" fmla="*/ 379739 w 1414580"/>
                <a:gd name="connsiteY2289" fmla="*/ 84500 h 1207616"/>
                <a:gd name="connsiteX2290" fmla="*/ 383539 w 1414580"/>
                <a:gd name="connsiteY2290" fmla="*/ 82602 h 1207616"/>
                <a:gd name="connsiteX2291" fmla="*/ 383539 w 1414580"/>
                <a:gd name="connsiteY2291" fmla="*/ 82602 h 1207616"/>
                <a:gd name="connsiteX2292" fmla="*/ 386408 w 1414580"/>
                <a:gd name="connsiteY2292" fmla="*/ 81636 h 1207616"/>
                <a:gd name="connsiteX2293" fmla="*/ 386408 w 1414580"/>
                <a:gd name="connsiteY2293" fmla="*/ 81636 h 1207616"/>
                <a:gd name="connsiteX2294" fmla="*/ 392100 w 1414580"/>
                <a:gd name="connsiteY2294" fmla="*/ 83534 h 1207616"/>
                <a:gd name="connsiteX2295" fmla="*/ 394003 w 1414580"/>
                <a:gd name="connsiteY2295" fmla="*/ 84500 h 1207616"/>
                <a:gd name="connsiteX2296" fmla="*/ 394934 w 1414580"/>
                <a:gd name="connsiteY2296" fmla="*/ 85436 h 1207616"/>
                <a:gd name="connsiteX2297" fmla="*/ 395900 w 1414580"/>
                <a:gd name="connsiteY2297" fmla="*/ 86402 h 1207616"/>
                <a:gd name="connsiteX2298" fmla="*/ 399700 w 1414580"/>
                <a:gd name="connsiteY2298" fmla="*/ 87334 h 1207616"/>
                <a:gd name="connsiteX2299" fmla="*/ 405397 w 1414580"/>
                <a:gd name="connsiteY2299" fmla="*/ 84500 h 1207616"/>
                <a:gd name="connsiteX2300" fmla="*/ 410124 w 1414580"/>
                <a:gd name="connsiteY2300" fmla="*/ 83534 h 1207616"/>
                <a:gd name="connsiteX2301" fmla="*/ 413924 w 1414580"/>
                <a:gd name="connsiteY2301" fmla="*/ 80705 h 1207616"/>
                <a:gd name="connsiteX2302" fmla="*/ 415821 w 1414580"/>
                <a:gd name="connsiteY2302" fmla="*/ 79734 h 1207616"/>
                <a:gd name="connsiteX2303" fmla="*/ 415821 w 1414580"/>
                <a:gd name="connsiteY2303" fmla="*/ 78807 h 1207616"/>
                <a:gd name="connsiteX2304" fmla="*/ 417719 w 1414580"/>
                <a:gd name="connsiteY2304" fmla="*/ 77841 h 1207616"/>
                <a:gd name="connsiteX2305" fmla="*/ 418690 w 1414580"/>
                <a:gd name="connsiteY2305" fmla="*/ 76905 h 1207616"/>
                <a:gd name="connsiteX2306" fmla="*/ 421519 w 1414580"/>
                <a:gd name="connsiteY2306" fmla="*/ 76905 h 1207616"/>
                <a:gd name="connsiteX2307" fmla="*/ 423416 w 1414580"/>
                <a:gd name="connsiteY2307" fmla="*/ 77841 h 1207616"/>
                <a:gd name="connsiteX2308" fmla="*/ 425319 w 1414580"/>
                <a:gd name="connsiteY2308" fmla="*/ 77841 h 1207616"/>
                <a:gd name="connsiteX2309" fmla="*/ 427211 w 1414580"/>
                <a:gd name="connsiteY2309" fmla="*/ 77841 h 1207616"/>
                <a:gd name="connsiteX2310" fmla="*/ 429113 w 1414580"/>
                <a:gd name="connsiteY2310" fmla="*/ 78807 h 1207616"/>
                <a:gd name="connsiteX2311" fmla="*/ 431977 w 1414580"/>
                <a:gd name="connsiteY2311" fmla="*/ 79734 h 1207616"/>
                <a:gd name="connsiteX2312" fmla="*/ 432913 w 1414580"/>
                <a:gd name="connsiteY2312" fmla="*/ 81636 h 1207616"/>
                <a:gd name="connsiteX2313" fmla="*/ 433880 w 1414580"/>
                <a:gd name="connsiteY2313" fmla="*/ 83534 h 1207616"/>
                <a:gd name="connsiteX2314" fmla="*/ 435777 w 1414580"/>
                <a:gd name="connsiteY2314" fmla="*/ 84500 h 1207616"/>
                <a:gd name="connsiteX2315" fmla="*/ 436708 w 1414580"/>
                <a:gd name="connsiteY2315" fmla="*/ 86402 h 1207616"/>
                <a:gd name="connsiteX2316" fmla="*/ 439572 w 1414580"/>
                <a:gd name="connsiteY2316" fmla="*/ 85436 h 1207616"/>
                <a:gd name="connsiteX2317" fmla="*/ 443372 w 1414580"/>
                <a:gd name="connsiteY2317" fmla="*/ 85436 h 1207616"/>
                <a:gd name="connsiteX2318" fmla="*/ 444308 w 1414580"/>
                <a:gd name="connsiteY2318" fmla="*/ 86402 h 1207616"/>
                <a:gd name="connsiteX2319" fmla="*/ 450001 w 1414580"/>
                <a:gd name="connsiteY2319" fmla="*/ 90202 h 1207616"/>
                <a:gd name="connsiteX2320" fmla="*/ 450967 w 1414580"/>
                <a:gd name="connsiteY2320" fmla="*/ 91129 h 1207616"/>
                <a:gd name="connsiteX2321" fmla="*/ 452869 w 1414580"/>
                <a:gd name="connsiteY2321" fmla="*/ 93026 h 1207616"/>
                <a:gd name="connsiteX2322" fmla="*/ 452869 w 1414580"/>
                <a:gd name="connsiteY2322" fmla="*/ 93026 h 1207616"/>
                <a:gd name="connsiteX2323" fmla="*/ 457596 w 1414580"/>
                <a:gd name="connsiteY2323" fmla="*/ 93026 h 1207616"/>
                <a:gd name="connsiteX2324" fmla="*/ 459498 w 1414580"/>
                <a:gd name="connsiteY2324" fmla="*/ 92095 h 1207616"/>
                <a:gd name="connsiteX2325" fmla="*/ 462362 w 1414580"/>
                <a:gd name="connsiteY2325" fmla="*/ 92095 h 1207616"/>
                <a:gd name="connsiteX2326" fmla="*/ 464264 w 1414580"/>
                <a:gd name="connsiteY2326" fmla="*/ 93997 h 1207616"/>
                <a:gd name="connsiteX2327" fmla="*/ 466161 w 1414580"/>
                <a:gd name="connsiteY2327" fmla="*/ 101592 h 1207616"/>
                <a:gd name="connsiteX2328" fmla="*/ 466161 w 1414580"/>
                <a:gd name="connsiteY2328" fmla="*/ 104421 h 1207616"/>
                <a:gd name="connsiteX2329" fmla="*/ 465190 w 1414580"/>
                <a:gd name="connsiteY2329" fmla="*/ 105392 h 1207616"/>
                <a:gd name="connsiteX2330" fmla="*/ 464264 w 1414580"/>
                <a:gd name="connsiteY2330" fmla="*/ 108216 h 1207616"/>
                <a:gd name="connsiteX2331" fmla="*/ 464264 w 1414580"/>
                <a:gd name="connsiteY2331" fmla="*/ 109192 h 1207616"/>
                <a:gd name="connsiteX2332" fmla="*/ 465190 w 1414580"/>
                <a:gd name="connsiteY2332" fmla="*/ 112016 h 1207616"/>
                <a:gd name="connsiteX2333" fmla="*/ 465190 w 1414580"/>
                <a:gd name="connsiteY2333" fmla="*/ 112987 h 1207616"/>
                <a:gd name="connsiteX2334" fmla="*/ 465190 w 1414580"/>
                <a:gd name="connsiteY2334" fmla="*/ 115816 h 1207616"/>
                <a:gd name="connsiteX2335" fmla="*/ 466161 w 1414580"/>
                <a:gd name="connsiteY2335" fmla="*/ 116782 h 1207616"/>
                <a:gd name="connsiteX2336" fmla="*/ 467093 w 1414580"/>
                <a:gd name="connsiteY2336" fmla="*/ 118684 h 1207616"/>
                <a:gd name="connsiteX2337" fmla="*/ 468059 w 1414580"/>
                <a:gd name="connsiteY2337" fmla="*/ 121513 h 1207616"/>
                <a:gd name="connsiteX2338" fmla="*/ 468990 w 1414580"/>
                <a:gd name="connsiteY2338" fmla="*/ 123411 h 1207616"/>
                <a:gd name="connsiteX2339" fmla="*/ 469956 w 1414580"/>
                <a:gd name="connsiteY2339" fmla="*/ 124377 h 1207616"/>
                <a:gd name="connsiteX2340" fmla="*/ 472790 w 1414580"/>
                <a:gd name="connsiteY2340" fmla="*/ 130074 h 1207616"/>
                <a:gd name="connsiteX2341" fmla="*/ 476585 w 1414580"/>
                <a:gd name="connsiteY2341" fmla="*/ 133874 h 1207616"/>
                <a:gd name="connsiteX2342" fmla="*/ 478488 w 1414580"/>
                <a:gd name="connsiteY2342" fmla="*/ 134805 h 1207616"/>
                <a:gd name="connsiteX2343" fmla="*/ 481351 w 1414580"/>
                <a:gd name="connsiteY2343" fmla="*/ 134805 h 1207616"/>
                <a:gd name="connsiteX2344" fmla="*/ 487049 w 1414580"/>
                <a:gd name="connsiteY2344" fmla="*/ 134805 h 1207616"/>
                <a:gd name="connsiteX2345" fmla="*/ 490849 w 1414580"/>
                <a:gd name="connsiteY2345" fmla="*/ 132908 h 1207616"/>
                <a:gd name="connsiteX2346" fmla="*/ 494648 w 1414580"/>
                <a:gd name="connsiteY2346" fmla="*/ 134805 h 1207616"/>
                <a:gd name="connsiteX2347" fmla="*/ 496546 w 1414580"/>
                <a:gd name="connsiteY2347" fmla="*/ 137674 h 1207616"/>
                <a:gd name="connsiteX2348" fmla="*/ 496546 w 1414580"/>
                <a:gd name="connsiteY2348" fmla="*/ 137674 h 1207616"/>
                <a:gd name="connsiteX2349" fmla="*/ 498443 w 1414580"/>
                <a:gd name="connsiteY2349" fmla="*/ 140503 h 1207616"/>
                <a:gd name="connsiteX2350" fmla="*/ 501277 w 1414580"/>
                <a:gd name="connsiteY2350" fmla="*/ 141469 h 1207616"/>
                <a:gd name="connsiteX2351" fmla="*/ 499375 w 1414580"/>
                <a:gd name="connsiteY2351" fmla="*/ 149064 h 1207616"/>
                <a:gd name="connsiteX2352" fmla="*/ 499375 w 1414580"/>
                <a:gd name="connsiteY2352" fmla="*/ 149995 h 1207616"/>
                <a:gd name="connsiteX2353" fmla="*/ 500341 w 1414580"/>
                <a:gd name="connsiteY2353" fmla="*/ 152864 h 1207616"/>
                <a:gd name="connsiteX2354" fmla="*/ 502243 w 1414580"/>
                <a:gd name="connsiteY2354" fmla="*/ 157590 h 1207616"/>
                <a:gd name="connsiteX2355" fmla="*/ 504141 w 1414580"/>
                <a:gd name="connsiteY2355" fmla="*/ 158551 h 1207616"/>
                <a:gd name="connsiteX2356" fmla="*/ 506043 w 1414580"/>
                <a:gd name="connsiteY2356" fmla="*/ 159493 h 1207616"/>
                <a:gd name="connsiteX2357" fmla="*/ 508872 w 1414580"/>
                <a:gd name="connsiteY2357" fmla="*/ 160459 h 1207616"/>
                <a:gd name="connsiteX2358" fmla="*/ 511736 w 1414580"/>
                <a:gd name="connsiteY2358" fmla="*/ 161390 h 1207616"/>
                <a:gd name="connsiteX2359" fmla="*/ 514565 w 1414580"/>
                <a:gd name="connsiteY2359" fmla="*/ 162356 h 1207616"/>
                <a:gd name="connsiteX2360" fmla="*/ 516462 w 1414580"/>
                <a:gd name="connsiteY2360" fmla="*/ 164258 h 1207616"/>
                <a:gd name="connsiteX2361" fmla="*/ 518364 w 1414580"/>
                <a:gd name="connsiteY2361" fmla="*/ 165185 h 1207616"/>
                <a:gd name="connsiteX2362" fmla="*/ 521233 w 1414580"/>
                <a:gd name="connsiteY2362" fmla="*/ 166156 h 1207616"/>
                <a:gd name="connsiteX2363" fmla="*/ 522160 w 1414580"/>
                <a:gd name="connsiteY2363" fmla="*/ 167088 h 1207616"/>
                <a:gd name="connsiteX2364" fmla="*/ 524057 w 1414580"/>
                <a:gd name="connsiteY2364" fmla="*/ 171853 h 1207616"/>
                <a:gd name="connsiteX2365" fmla="*/ 525959 w 1414580"/>
                <a:gd name="connsiteY2365" fmla="*/ 178482 h 1207616"/>
                <a:gd name="connsiteX2366" fmla="*/ 530725 w 1414580"/>
                <a:gd name="connsiteY2366" fmla="*/ 187038 h 1207616"/>
                <a:gd name="connsiteX2367" fmla="*/ 531652 w 1414580"/>
                <a:gd name="connsiteY2367" fmla="*/ 195569 h 1207616"/>
                <a:gd name="connsiteX2368" fmla="*/ 534530 w 1414580"/>
                <a:gd name="connsiteY2368" fmla="*/ 207911 h 1207616"/>
                <a:gd name="connsiteX2369" fmla="*/ 527857 w 1414580"/>
                <a:gd name="connsiteY2369" fmla="*/ 240197 h 1207616"/>
                <a:gd name="connsiteX2370" fmla="*/ 520262 w 1414580"/>
                <a:gd name="connsiteY2370" fmla="*/ 244944 h 1207616"/>
                <a:gd name="connsiteX2371" fmla="*/ 516462 w 1414580"/>
                <a:gd name="connsiteY2371" fmla="*/ 249690 h 1207616"/>
                <a:gd name="connsiteX2372" fmla="*/ 500341 w 1414580"/>
                <a:gd name="connsiteY2372" fmla="*/ 256338 h 1207616"/>
                <a:gd name="connsiteX2373" fmla="*/ 498443 w 1414580"/>
                <a:gd name="connsiteY2373" fmla="*/ 266777 h 1207616"/>
                <a:gd name="connsiteX2374" fmla="*/ 497477 w 1414580"/>
                <a:gd name="connsiteY2374" fmla="*/ 268680 h 1207616"/>
                <a:gd name="connsiteX2375" fmla="*/ 499375 w 1414580"/>
                <a:gd name="connsiteY2375" fmla="*/ 271528 h 1207616"/>
                <a:gd name="connsiteX2376" fmla="*/ 505072 w 1414580"/>
                <a:gd name="connsiteY2376" fmla="*/ 271528 h 1207616"/>
                <a:gd name="connsiteX2377" fmla="*/ 510770 w 1414580"/>
                <a:gd name="connsiteY2377" fmla="*/ 269626 h 1207616"/>
                <a:gd name="connsiteX2378" fmla="*/ 511736 w 1414580"/>
                <a:gd name="connsiteY2378" fmla="*/ 268680 h 1207616"/>
                <a:gd name="connsiteX2379" fmla="*/ 526926 w 1414580"/>
                <a:gd name="connsiteY2379" fmla="*/ 271528 h 1207616"/>
                <a:gd name="connsiteX2380" fmla="*/ 528823 w 1414580"/>
                <a:gd name="connsiteY2380" fmla="*/ 273426 h 1207616"/>
                <a:gd name="connsiteX2381" fmla="*/ 537354 w 1414580"/>
                <a:gd name="connsiteY2381" fmla="*/ 281972 h 1207616"/>
                <a:gd name="connsiteX2382" fmla="*/ 552544 w 1414580"/>
                <a:gd name="connsiteY2382" fmla="*/ 284821 h 1207616"/>
                <a:gd name="connsiteX2383" fmla="*/ 568705 w 1414580"/>
                <a:gd name="connsiteY2383" fmla="*/ 271528 h 1207616"/>
                <a:gd name="connsiteX2384" fmla="*/ 568705 w 1414580"/>
                <a:gd name="connsiteY2384" fmla="*/ 269626 h 1207616"/>
                <a:gd name="connsiteX2385" fmla="*/ 571534 w 1414580"/>
                <a:gd name="connsiteY2385" fmla="*/ 269626 h 1207616"/>
                <a:gd name="connsiteX2386" fmla="*/ 578162 w 1414580"/>
                <a:gd name="connsiteY2386" fmla="*/ 275328 h 1207616"/>
                <a:gd name="connsiteX2387" fmla="*/ 579129 w 1414580"/>
                <a:gd name="connsiteY2387" fmla="*/ 275328 h 1207616"/>
                <a:gd name="connsiteX2388" fmla="*/ 583860 w 1414580"/>
                <a:gd name="connsiteY2388" fmla="*/ 277226 h 1207616"/>
                <a:gd name="connsiteX2389" fmla="*/ 583860 w 1414580"/>
                <a:gd name="connsiteY2389" fmla="*/ 278172 h 1207616"/>
                <a:gd name="connsiteX2390" fmla="*/ 584826 w 1414580"/>
                <a:gd name="connsiteY2390" fmla="*/ 280074 h 1207616"/>
                <a:gd name="connsiteX2391" fmla="*/ 585757 w 1414580"/>
                <a:gd name="connsiteY2391" fmla="*/ 282923 h 1207616"/>
                <a:gd name="connsiteX2392" fmla="*/ 587655 w 1414580"/>
                <a:gd name="connsiteY2392" fmla="*/ 281972 h 1207616"/>
                <a:gd name="connsiteX2393" fmla="*/ 589552 w 1414580"/>
                <a:gd name="connsiteY2393" fmla="*/ 280074 h 1207616"/>
                <a:gd name="connsiteX2394" fmla="*/ 600016 w 1414580"/>
                <a:gd name="connsiteY2394" fmla="*/ 278172 h 1207616"/>
                <a:gd name="connsiteX2395" fmla="*/ 601918 w 1414580"/>
                <a:gd name="connsiteY2395" fmla="*/ 272479 h 1207616"/>
                <a:gd name="connsiteX2396" fmla="*/ 603816 w 1414580"/>
                <a:gd name="connsiteY2396" fmla="*/ 272479 h 1207616"/>
                <a:gd name="connsiteX2397" fmla="*/ 608542 w 1414580"/>
                <a:gd name="connsiteY2397" fmla="*/ 272479 h 1207616"/>
                <a:gd name="connsiteX2398" fmla="*/ 628498 w 1414580"/>
                <a:gd name="connsiteY2398" fmla="*/ 270577 h 1207616"/>
                <a:gd name="connsiteX2399" fmla="*/ 632298 w 1414580"/>
                <a:gd name="connsiteY2399" fmla="*/ 272479 h 1207616"/>
                <a:gd name="connsiteX2400" fmla="*/ 636093 w 1414580"/>
                <a:gd name="connsiteY2400" fmla="*/ 274372 h 1207616"/>
                <a:gd name="connsiteX2401" fmla="*/ 637995 w 1414580"/>
                <a:gd name="connsiteY2401" fmla="*/ 276275 h 1207616"/>
                <a:gd name="connsiteX2402" fmla="*/ 638927 w 1414580"/>
                <a:gd name="connsiteY2402" fmla="*/ 278172 h 1207616"/>
                <a:gd name="connsiteX2403" fmla="*/ 642721 w 1414580"/>
                <a:gd name="connsiteY2403" fmla="*/ 278172 h 1207616"/>
                <a:gd name="connsiteX2404" fmla="*/ 643692 w 1414580"/>
                <a:gd name="connsiteY2404" fmla="*/ 277226 h 1207616"/>
                <a:gd name="connsiteX2405" fmla="*/ 644624 w 1414580"/>
                <a:gd name="connsiteY2405" fmla="*/ 276275 h 1207616"/>
                <a:gd name="connsiteX2406" fmla="*/ 647488 w 1414580"/>
                <a:gd name="connsiteY2406" fmla="*/ 277226 h 1207616"/>
                <a:gd name="connsiteX2407" fmla="*/ 653190 w 1414580"/>
                <a:gd name="connsiteY2407" fmla="*/ 280074 h 1207616"/>
                <a:gd name="connsiteX2408" fmla="*/ 656019 w 1414580"/>
                <a:gd name="connsiteY2408" fmla="*/ 280074 h 1207616"/>
                <a:gd name="connsiteX2409" fmla="*/ 657916 w 1414580"/>
                <a:gd name="connsiteY2409" fmla="*/ 280074 h 1207616"/>
                <a:gd name="connsiteX2410" fmla="*/ 659819 w 1414580"/>
                <a:gd name="connsiteY2410" fmla="*/ 280074 h 1207616"/>
                <a:gd name="connsiteX2411" fmla="*/ 662682 w 1414580"/>
                <a:gd name="connsiteY2411" fmla="*/ 279123 h 1207616"/>
                <a:gd name="connsiteX2412" fmla="*/ 664580 w 1414580"/>
                <a:gd name="connsiteY2412" fmla="*/ 281020 h 1207616"/>
                <a:gd name="connsiteX2413" fmla="*/ 668380 w 1414580"/>
                <a:gd name="connsiteY2413" fmla="*/ 284821 h 1207616"/>
                <a:gd name="connsiteX2414" fmla="*/ 669311 w 1414580"/>
                <a:gd name="connsiteY2414" fmla="*/ 286723 h 1207616"/>
                <a:gd name="connsiteX2415" fmla="*/ 670277 w 1414580"/>
                <a:gd name="connsiteY2415" fmla="*/ 287669 h 1207616"/>
                <a:gd name="connsiteX2416" fmla="*/ 671208 w 1414580"/>
                <a:gd name="connsiteY2416" fmla="*/ 288615 h 1207616"/>
                <a:gd name="connsiteX2417" fmla="*/ 671208 w 1414580"/>
                <a:gd name="connsiteY2417" fmla="*/ 290518 h 1207616"/>
                <a:gd name="connsiteX2418" fmla="*/ 671208 w 1414580"/>
                <a:gd name="connsiteY2418" fmla="*/ 290518 h 1207616"/>
                <a:gd name="connsiteX2419" fmla="*/ 671208 w 1414580"/>
                <a:gd name="connsiteY2419" fmla="*/ 292416 h 1207616"/>
                <a:gd name="connsiteX2420" fmla="*/ 673106 w 1414580"/>
                <a:gd name="connsiteY2420" fmla="*/ 293362 h 1207616"/>
                <a:gd name="connsiteX2421" fmla="*/ 674072 w 1414580"/>
                <a:gd name="connsiteY2421" fmla="*/ 296215 h 1207616"/>
                <a:gd name="connsiteX2422" fmla="*/ 674072 w 1414580"/>
                <a:gd name="connsiteY2422" fmla="*/ 302859 h 1207616"/>
                <a:gd name="connsiteX2423" fmla="*/ 674072 w 1414580"/>
                <a:gd name="connsiteY2423" fmla="*/ 313303 h 1207616"/>
                <a:gd name="connsiteX2424" fmla="*/ 678808 w 1414580"/>
                <a:gd name="connsiteY2424" fmla="*/ 314254 h 1207616"/>
                <a:gd name="connsiteX2425" fmla="*/ 681672 w 1414580"/>
                <a:gd name="connsiteY2425" fmla="*/ 316131 h 1207616"/>
                <a:gd name="connsiteX2426" fmla="*/ 684501 w 1414580"/>
                <a:gd name="connsiteY2426" fmla="*/ 318034 h 1207616"/>
                <a:gd name="connsiteX2427" fmla="*/ 686403 w 1414580"/>
                <a:gd name="connsiteY2427" fmla="*/ 319000 h 1207616"/>
                <a:gd name="connsiteX2428" fmla="*/ 688301 w 1414580"/>
                <a:gd name="connsiteY2428" fmla="*/ 318034 h 1207616"/>
                <a:gd name="connsiteX2429" fmla="*/ 690198 w 1414580"/>
                <a:gd name="connsiteY2429" fmla="*/ 319000 h 1207616"/>
                <a:gd name="connsiteX2430" fmla="*/ 692096 w 1414580"/>
                <a:gd name="connsiteY2430" fmla="*/ 317098 h 1207616"/>
                <a:gd name="connsiteX2431" fmla="*/ 696862 w 1414580"/>
                <a:gd name="connsiteY2431" fmla="*/ 314254 h 1207616"/>
                <a:gd name="connsiteX2432" fmla="*/ 704457 w 1414580"/>
                <a:gd name="connsiteY2432" fmla="*/ 310459 h 1207616"/>
                <a:gd name="connsiteX2433" fmla="*/ 712983 w 1414580"/>
                <a:gd name="connsiteY2433" fmla="*/ 310459 h 1207616"/>
                <a:gd name="connsiteX2434" fmla="*/ 716783 w 1414580"/>
                <a:gd name="connsiteY2434" fmla="*/ 308556 h 1207616"/>
                <a:gd name="connsiteX2435" fmla="*/ 729144 w 1414580"/>
                <a:gd name="connsiteY2435" fmla="*/ 300961 h 1207616"/>
                <a:gd name="connsiteX2436" fmla="*/ 733875 w 1414580"/>
                <a:gd name="connsiteY2436" fmla="*/ 300010 h 1207616"/>
                <a:gd name="connsiteX2437" fmla="*/ 735772 w 1414580"/>
                <a:gd name="connsiteY2437" fmla="*/ 297161 h 1207616"/>
                <a:gd name="connsiteX2438" fmla="*/ 738641 w 1414580"/>
                <a:gd name="connsiteY2438" fmla="*/ 292416 h 1207616"/>
                <a:gd name="connsiteX2439" fmla="*/ 740538 w 1414580"/>
                <a:gd name="connsiteY2439" fmla="*/ 291469 h 1207616"/>
                <a:gd name="connsiteX2440" fmla="*/ 741470 w 1414580"/>
                <a:gd name="connsiteY2440" fmla="*/ 289567 h 1207616"/>
                <a:gd name="connsiteX2441" fmla="*/ 742436 w 1414580"/>
                <a:gd name="connsiteY2441" fmla="*/ 288615 h 1207616"/>
                <a:gd name="connsiteX2442" fmla="*/ 752865 w 1414580"/>
                <a:gd name="connsiteY2442" fmla="*/ 285767 h 1207616"/>
                <a:gd name="connsiteX2443" fmla="*/ 754762 w 1414580"/>
                <a:gd name="connsiteY2443" fmla="*/ 283869 h 1207616"/>
                <a:gd name="connsiteX2444" fmla="*/ 758557 w 1414580"/>
                <a:gd name="connsiteY2444" fmla="*/ 282923 h 1207616"/>
                <a:gd name="connsiteX2445" fmla="*/ 760459 w 1414580"/>
                <a:gd name="connsiteY2445" fmla="*/ 284821 h 1207616"/>
                <a:gd name="connsiteX2446" fmla="*/ 761426 w 1414580"/>
                <a:gd name="connsiteY2446" fmla="*/ 285767 h 1207616"/>
                <a:gd name="connsiteX2447" fmla="*/ 763323 w 1414580"/>
                <a:gd name="connsiteY2447" fmla="*/ 286723 h 1207616"/>
                <a:gd name="connsiteX2448" fmla="*/ 768054 w 1414580"/>
                <a:gd name="connsiteY2448" fmla="*/ 284821 h 1207616"/>
                <a:gd name="connsiteX2449" fmla="*/ 769025 w 1414580"/>
                <a:gd name="connsiteY2449" fmla="*/ 283869 h 1207616"/>
                <a:gd name="connsiteX2450" fmla="*/ 769952 w 1414580"/>
                <a:gd name="connsiteY2450" fmla="*/ 283869 h 1207616"/>
                <a:gd name="connsiteX2451" fmla="*/ 771854 w 1414580"/>
                <a:gd name="connsiteY2451" fmla="*/ 282923 h 1207616"/>
                <a:gd name="connsiteX2452" fmla="*/ 774718 w 1414580"/>
                <a:gd name="connsiteY2452" fmla="*/ 282923 h 1207616"/>
                <a:gd name="connsiteX2453" fmla="*/ 776620 w 1414580"/>
                <a:gd name="connsiteY2453" fmla="*/ 285767 h 1207616"/>
                <a:gd name="connsiteX2454" fmla="*/ 776620 w 1414580"/>
                <a:gd name="connsiteY2454" fmla="*/ 287669 h 1207616"/>
                <a:gd name="connsiteX2455" fmla="*/ 789908 w 1414580"/>
                <a:gd name="connsiteY2455" fmla="*/ 283869 h 1207616"/>
                <a:gd name="connsiteX2456" fmla="*/ 792742 w 1414580"/>
                <a:gd name="connsiteY2456" fmla="*/ 283869 h 1207616"/>
                <a:gd name="connsiteX2457" fmla="*/ 794639 w 1414580"/>
                <a:gd name="connsiteY2457" fmla="*/ 283869 h 1207616"/>
                <a:gd name="connsiteX2458" fmla="*/ 801302 w 1414580"/>
                <a:gd name="connsiteY2458" fmla="*/ 278172 h 1207616"/>
                <a:gd name="connsiteX2459" fmla="*/ 799405 w 1414580"/>
                <a:gd name="connsiteY2459" fmla="*/ 266777 h 1207616"/>
                <a:gd name="connsiteX2460" fmla="*/ 798434 w 1414580"/>
                <a:gd name="connsiteY2460" fmla="*/ 260133 h 1207616"/>
                <a:gd name="connsiteX2461" fmla="*/ 798434 w 1414580"/>
                <a:gd name="connsiteY2461" fmla="*/ 259182 h 1207616"/>
                <a:gd name="connsiteX2462" fmla="*/ 798434 w 1414580"/>
                <a:gd name="connsiteY2462" fmla="*/ 256338 h 1207616"/>
                <a:gd name="connsiteX2463" fmla="*/ 799405 w 1414580"/>
                <a:gd name="connsiteY2463" fmla="*/ 245890 h 1207616"/>
                <a:gd name="connsiteX2464" fmla="*/ 807005 w 1414580"/>
                <a:gd name="connsiteY2464" fmla="*/ 241144 h 1207616"/>
                <a:gd name="connsiteX2465" fmla="*/ 808863 w 1414580"/>
                <a:gd name="connsiteY2465" fmla="*/ 240197 h 1207616"/>
                <a:gd name="connsiteX2466" fmla="*/ 811731 w 1414580"/>
                <a:gd name="connsiteY2466" fmla="*/ 238295 h 12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</a:cxnLst>
              <a:rect l="l" t="t" r="r" b="b"/>
              <a:pathLst>
                <a:path w="1414580" h="1207616">
                  <a:moveTo>
                    <a:pt x="813619" y="237349"/>
                  </a:moveTo>
                  <a:lnTo>
                    <a:pt x="814560" y="239246"/>
                  </a:lnTo>
                  <a:lnTo>
                    <a:pt x="815526" y="250636"/>
                  </a:lnTo>
                  <a:lnTo>
                    <a:pt x="816458" y="252539"/>
                  </a:lnTo>
                  <a:lnTo>
                    <a:pt x="823121" y="272479"/>
                  </a:lnTo>
                  <a:lnTo>
                    <a:pt x="823121" y="294318"/>
                  </a:lnTo>
                  <a:lnTo>
                    <a:pt x="823121" y="297161"/>
                  </a:lnTo>
                  <a:lnTo>
                    <a:pt x="824053" y="300010"/>
                  </a:lnTo>
                  <a:lnTo>
                    <a:pt x="830721" y="302859"/>
                  </a:lnTo>
                  <a:lnTo>
                    <a:pt x="832613" y="303810"/>
                  </a:lnTo>
                  <a:lnTo>
                    <a:pt x="835447" y="305708"/>
                  </a:lnTo>
                  <a:lnTo>
                    <a:pt x="836413" y="306659"/>
                  </a:lnTo>
                  <a:lnTo>
                    <a:pt x="842106" y="311405"/>
                  </a:lnTo>
                  <a:lnTo>
                    <a:pt x="843042" y="313303"/>
                  </a:lnTo>
                  <a:lnTo>
                    <a:pt x="843042" y="314254"/>
                  </a:lnTo>
                  <a:lnTo>
                    <a:pt x="848739" y="321834"/>
                  </a:lnTo>
                  <a:lnTo>
                    <a:pt x="850637" y="324697"/>
                  </a:lnTo>
                  <a:lnTo>
                    <a:pt x="858232" y="333224"/>
                  </a:lnTo>
                  <a:lnTo>
                    <a:pt x="860134" y="334195"/>
                  </a:lnTo>
                  <a:lnTo>
                    <a:pt x="862032" y="336087"/>
                  </a:lnTo>
                  <a:lnTo>
                    <a:pt x="867729" y="338921"/>
                  </a:lnTo>
                  <a:lnTo>
                    <a:pt x="893382" y="339887"/>
                  </a:lnTo>
                  <a:lnTo>
                    <a:pt x="897182" y="338921"/>
                  </a:lnTo>
                  <a:lnTo>
                    <a:pt x="901909" y="338921"/>
                  </a:lnTo>
                  <a:lnTo>
                    <a:pt x="902875" y="337990"/>
                  </a:lnTo>
                  <a:lnTo>
                    <a:pt x="910470" y="335121"/>
                  </a:lnTo>
                  <a:lnTo>
                    <a:pt x="915201" y="332292"/>
                  </a:lnTo>
                  <a:lnTo>
                    <a:pt x="916172" y="330395"/>
                  </a:lnTo>
                  <a:lnTo>
                    <a:pt x="925664" y="325629"/>
                  </a:lnTo>
                  <a:lnTo>
                    <a:pt x="931362" y="326595"/>
                  </a:lnTo>
                  <a:lnTo>
                    <a:pt x="932293" y="327526"/>
                  </a:lnTo>
                  <a:lnTo>
                    <a:pt x="933259" y="328492"/>
                  </a:lnTo>
                  <a:lnTo>
                    <a:pt x="940854" y="326595"/>
                  </a:lnTo>
                  <a:lnTo>
                    <a:pt x="941790" y="326595"/>
                  </a:lnTo>
                  <a:lnTo>
                    <a:pt x="950351" y="327526"/>
                  </a:lnTo>
                  <a:lnTo>
                    <a:pt x="953180" y="327526"/>
                  </a:lnTo>
                  <a:lnTo>
                    <a:pt x="956049" y="327526"/>
                  </a:lnTo>
                  <a:lnTo>
                    <a:pt x="958878" y="332292"/>
                  </a:lnTo>
                  <a:lnTo>
                    <a:pt x="960780" y="338921"/>
                  </a:lnTo>
                  <a:lnTo>
                    <a:pt x="966473" y="343687"/>
                  </a:lnTo>
                  <a:lnTo>
                    <a:pt x="977867" y="344619"/>
                  </a:lnTo>
                  <a:lnTo>
                    <a:pt x="978833" y="344619"/>
                  </a:lnTo>
                  <a:lnTo>
                    <a:pt x="987360" y="343687"/>
                  </a:lnTo>
                  <a:lnTo>
                    <a:pt x="994028" y="346516"/>
                  </a:lnTo>
                  <a:lnTo>
                    <a:pt x="998755" y="347482"/>
                  </a:lnTo>
                  <a:lnTo>
                    <a:pt x="1018710" y="354111"/>
                  </a:lnTo>
                  <a:lnTo>
                    <a:pt x="1020613" y="353184"/>
                  </a:lnTo>
                  <a:lnTo>
                    <a:pt x="1026305" y="353184"/>
                  </a:lnTo>
                  <a:lnTo>
                    <a:pt x="1030105" y="354111"/>
                  </a:lnTo>
                  <a:lnTo>
                    <a:pt x="1035803" y="356013"/>
                  </a:lnTo>
                  <a:lnTo>
                    <a:pt x="1036734" y="356013"/>
                  </a:lnTo>
                  <a:lnTo>
                    <a:pt x="1041500" y="355077"/>
                  </a:lnTo>
                  <a:lnTo>
                    <a:pt x="1043397" y="352213"/>
                  </a:lnTo>
                  <a:lnTo>
                    <a:pt x="1044329" y="351282"/>
                  </a:lnTo>
                  <a:lnTo>
                    <a:pt x="1045295" y="350316"/>
                  </a:lnTo>
                  <a:lnTo>
                    <a:pt x="1048124" y="348418"/>
                  </a:lnTo>
                  <a:lnTo>
                    <a:pt x="1048124" y="347482"/>
                  </a:lnTo>
                  <a:lnTo>
                    <a:pt x="1050026" y="338921"/>
                  </a:lnTo>
                  <a:lnTo>
                    <a:pt x="1050026" y="335121"/>
                  </a:lnTo>
                  <a:lnTo>
                    <a:pt x="1057616" y="332292"/>
                  </a:lnTo>
                  <a:lnTo>
                    <a:pt x="1060450" y="331326"/>
                  </a:lnTo>
                  <a:lnTo>
                    <a:pt x="1065221" y="328492"/>
                  </a:lnTo>
                  <a:lnTo>
                    <a:pt x="1067113" y="327526"/>
                  </a:lnTo>
                  <a:lnTo>
                    <a:pt x="1069016" y="326595"/>
                  </a:lnTo>
                  <a:lnTo>
                    <a:pt x="1078508" y="322800"/>
                  </a:lnTo>
                  <a:lnTo>
                    <a:pt x="1085137" y="328492"/>
                  </a:lnTo>
                  <a:lnTo>
                    <a:pt x="1086103" y="329429"/>
                  </a:lnTo>
                  <a:lnTo>
                    <a:pt x="1094630" y="325629"/>
                  </a:lnTo>
                  <a:lnTo>
                    <a:pt x="1099396" y="317098"/>
                  </a:lnTo>
                  <a:lnTo>
                    <a:pt x="1101298" y="312351"/>
                  </a:lnTo>
                  <a:lnTo>
                    <a:pt x="1108893" y="301908"/>
                  </a:lnTo>
                  <a:lnTo>
                    <a:pt x="1111722" y="299064"/>
                  </a:lnTo>
                  <a:lnTo>
                    <a:pt x="1111722" y="298108"/>
                  </a:lnTo>
                  <a:lnTo>
                    <a:pt x="1112693" y="291469"/>
                  </a:lnTo>
                  <a:lnTo>
                    <a:pt x="1113619" y="282923"/>
                  </a:lnTo>
                  <a:lnTo>
                    <a:pt x="1142106" y="281972"/>
                  </a:lnTo>
                  <a:lnTo>
                    <a:pt x="1143077" y="281020"/>
                  </a:lnTo>
                  <a:lnTo>
                    <a:pt x="1145906" y="279123"/>
                  </a:lnTo>
                  <a:lnTo>
                    <a:pt x="1146872" y="276275"/>
                  </a:lnTo>
                  <a:lnTo>
                    <a:pt x="1148770" y="270577"/>
                  </a:lnTo>
                  <a:lnTo>
                    <a:pt x="1150672" y="270577"/>
                  </a:lnTo>
                  <a:lnTo>
                    <a:pt x="1155398" y="271528"/>
                  </a:lnTo>
                  <a:lnTo>
                    <a:pt x="1167759" y="281972"/>
                  </a:lnTo>
                  <a:lnTo>
                    <a:pt x="1173457" y="284821"/>
                  </a:lnTo>
                  <a:lnTo>
                    <a:pt x="1186749" y="296215"/>
                  </a:lnTo>
                  <a:lnTo>
                    <a:pt x="1187676" y="297161"/>
                  </a:lnTo>
                  <a:lnTo>
                    <a:pt x="1187676" y="300961"/>
                  </a:lnTo>
                  <a:lnTo>
                    <a:pt x="1196242" y="302859"/>
                  </a:lnTo>
                  <a:lnTo>
                    <a:pt x="1198144" y="302859"/>
                  </a:lnTo>
                  <a:lnTo>
                    <a:pt x="1199070" y="303810"/>
                  </a:lnTo>
                  <a:lnTo>
                    <a:pt x="1202870" y="306659"/>
                  </a:lnTo>
                  <a:lnTo>
                    <a:pt x="1219031" y="301908"/>
                  </a:lnTo>
                  <a:lnTo>
                    <a:pt x="1220928" y="300010"/>
                  </a:lnTo>
                  <a:lnTo>
                    <a:pt x="1222826" y="299064"/>
                  </a:lnTo>
                  <a:lnTo>
                    <a:pt x="1223762" y="297161"/>
                  </a:lnTo>
                  <a:lnTo>
                    <a:pt x="1228533" y="300010"/>
                  </a:lnTo>
                  <a:lnTo>
                    <a:pt x="1233255" y="336087"/>
                  </a:lnTo>
                  <a:lnTo>
                    <a:pt x="1225655" y="343687"/>
                  </a:lnTo>
                  <a:lnTo>
                    <a:pt x="1215231" y="351282"/>
                  </a:lnTo>
                  <a:lnTo>
                    <a:pt x="1213334" y="352213"/>
                  </a:lnTo>
                  <a:lnTo>
                    <a:pt x="1212367" y="353184"/>
                  </a:lnTo>
                  <a:lnTo>
                    <a:pt x="1207636" y="354111"/>
                  </a:lnTo>
                  <a:lnTo>
                    <a:pt x="1205739" y="355077"/>
                  </a:lnTo>
                  <a:lnTo>
                    <a:pt x="1202870" y="356013"/>
                  </a:lnTo>
                  <a:lnTo>
                    <a:pt x="1201939" y="356979"/>
                  </a:lnTo>
                  <a:lnTo>
                    <a:pt x="1208568" y="374062"/>
                  </a:lnTo>
                  <a:lnTo>
                    <a:pt x="1219031" y="374062"/>
                  </a:lnTo>
                  <a:lnTo>
                    <a:pt x="1221860" y="378798"/>
                  </a:lnTo>
                  <a:lnTo>
                    <a:pt x="1221860" y="381666"/>
                  </a:lnTo>
                  <a:lnTo>
                    <a:pt x="1219962" y="384495"/>
                  </a:lnTo>
                  <a:lnTo>
                    <a:pt x="1219962" y="385462"/>
                  </a:lnTo>
                  <a:lnTo>
                    <a:pt x="1220928" y="392090"/>
                  </a:lnTo>
                  <a:lnTo>
                    <a:pt x="1232323" y="393056"/>
                  </a:lnTo>
                  <a:lnTo>
                    <a:pt x="1237050" y="396856"/>
                  </a:lnTo>
                  <a:lnTo>
                    <a:pt x="1245616" y="398759"/>
                  </a:lnTo>
                  <a:lnTo>
                    <a:pt x="1246547" y="399685"/>
                  </a:lnTo>
                  <a:lnTo>
                    <a:pt x="1247518" y="400656"/>
                  </a:lnTo>
                  <a:lnTo>
                    <a:pt x="1262708" y="405383"/>
                  </a:lnTo>
                  <a:lnTo>
                    <a:pt x="1273127" y="404451"/>
                  </a:lnTo>
                  <a:lnTo>
                    <a:pt x="1281697" y="412046"/>
                  </a:lnTo>
                  <a:lnTo>
                    <a:pt x="1282624" y="412977"/>
                  </a:lnTo>
                  <a:lnTo>
                    <a:pt x="1283595" y="413943"/>
                  </a:lnTo>
                  <a:lnTo>
                    <a:pt x="1285458" y="414880"/>
                  </a:lnTo>
                  <a:lnTo>
                    <a:pt x="1294950" y="418675"/>
                  </a:lnTo>
                  <a:lnTo>
                    <a:pt x="1295916" y="419646"/>
                  </a:lnTo>
                  <a:lnTo>
                    <a:pt x="1301614" y="421543"/>
                  </a:lnTo>
                  <a:lnTo>
                    <a:pt x="1306345" y="423441"/>
                  </a:lnTo>
                  <a:lnTo>
                    <a:pt x="1310140" y="424372"/>
                  </a:lnTo>
                  <a:lnTo>
                    <a:pt x="1323437" y="444308"/>
                  </a:lnTo>
                  <a:lnTo>
                    <a:pt x="1327232" y="449059"/>
                  </a:lnTo>
                  <a:lnTo>
                    <a:pt x="1332929" y="458552"/>
                  </a:lnTo>
                  <a:lnTo>
                    <a:pt x="1336724" y="463298"/>
                  </a:lnTo>
                  <a:lnTo>
                    <a:pt x="1340524" y="465200"/>
                  </a:lnTo>
                  <a:lnTo>
                    <a:pt x="1345290" y="472795"/>
                  </a:lnTo>
                  <a:lnTo>
                    <a:pt x="1348119" y="475644"/>
                  </a:lnTo>
                  <a:lnTo>
                    <a:pt x="1350988" y="477541"/>
                  </a:lnTo>
                  <a:lnTo>
                    <a:pt x="1353817" y="479444"/>
                  </a:lnTo>
                  <a:lnTo>
                    <a:pt x="1355714" y="480390"/>
                  </a:lnTo>
                  <a:lnTo>
                    <a:pt x="1357612" y="482287"/>
                  </a:lnTo>
                  <a:lnTo>
                    <a:pt x="1358588" y="483239"/>
                  </a:lnTo>
                  <a:lnTo>
                    <a:pt x="1361412" y="485136"/>
                  </a:lnTo>
                  <a:lnTo>
                    <a:pt x="1362383" y="486087"/>
                  </a:lnTo>
                  <a:lnTo>
                    <a:pt x="1381367" y="489882"/>
                  </a:lnTo>
                  <a:lnTo>
                    <a:pt x="1391796" y="485136"/>
                  </a:lnTo>
                  <a:lnTo>
                    <a:pt x="1393694" y="483239"/>
                  </a:lnTo>
                  <a:lnTo>
                    <a:pt x="1394664" y="483239"/>
                  </a:lnTo>
                  <a:lnTo>
                    <a:pt x="1400357" y="489882"/>
                  </a:lnTo>
                  <a:lnTo>
                    <a:pt x="1399391" y="496531"/>
                  </a:lnTo>
                  <a:lnTo>
                    <a:pt x="1399391" y="499380"/>
                  </a:lnTo>
                  <a:lnTo>
                    <a:pt x="1403186" y="502228"/>
                  </a:lnTo>
                  <a:lnTo>
                    <a:pt x="1411752" y="508872"/>
                  </a:lnTo>
                  <a:lnTo>
                    <a:pt x="1414581" y="510774"/>
                  </a:lnTo>
                  <a:lnTo>
                    <a:pt x="1413654" y="518369"/>
                  </a:lnTo>
                  <a:lnTo>
                    <a:pt x="1409854" y="522169"/>
                  </a:lnTo>
                  <a:lnTo>
                    <a:pt x="1405088" y="530715"/>
                  </a:lnTo>
                  <a:lnTo>
                    <a:pt x="1394664" y="543057"/>
                  </a:lnTo>
                  <a:lnTo>
                    <a:pt x="1385167" y="571519"/>
                  </a:lnTo>
                  <a:lnTo>
                    <a:pt x="1375675" y="574387"/>
                  </a:lnTo>
                  <a:lnTo>
                    <a:pt x="1355714" y="562993"/>
                  </a:lnTo>
                  <a:lnTo>
                    <a:pt x="1349090" y="562026"/>
                  </a:lnTo>
                  <a:lnTo>
                    <a:pt x="1340524" y="569621"/>
                  </a:lnTo>
                  <a:lnTo>
                    <a:pt x="1341491" y="570587"/>
                  </a:lnTo>
                  <a:lnTo>
                    <a:pt x="1343393" y="574387"/>
                  </a:lnTo>
                  <a:lnTo>
                    <a:pt x="1340524" y="579114"/>
                  </a:lnTo>
                  <a:lnTo>
                    <a:pt x="1338627" y="581982"/>
                  </a:lnTo>
                  <a:lnTo>
                    <a:pt x="1334832" y="599069"/>
                  </a:lnTo>
                  <a:lnTo>
                    <a:pt x="1331998" y="602869"/>
                  </a:lnTo>
                  <a:lnTo>
                    <a:pt x="1331032" y="607601"/>
                  </a:lnTo>
                  <a:lnTo>
                    <a:pt x="1329130" y="608567"/>
                  </a:lnTo>
                  <a:lnTo>
                    <a:pt x="1326301" y="611401"/>
                  </a:lnTo>
                  <a:lnTo>
                    <a:pt x="1325335" y="615196"/>
                  </a:lnTo>
                  <a:lnTo>
                    <a:pt x="1325335" y="620893"/>
                  </a:lnTo>
                  <a:lnTo>
                    <a:pt x="1324403" y="624688"/>
                  </a:lnTo>
                  <a:lnTo>
                    <a:pt x="1322501" y="625659"/>
                  </a:lnTo>
                  <a:lnTo>
                    <a:pt x="1316808" y="625659"/>
                  </a:lnTo>
                  <a:lnTo>
                    <a:pt x="1313008" y="627556"/>
                  </a:lnTo>
                  <a:lnTo>
                    <a:pt x="1304448" y="629454"/>
                  </a:lnTo>
                  <a:lnTo>
                    <a:pt x="1303511" y="630390"/>
                  </a:lnTo>
                  <a:lnTo>
                    <a:pt x="1298745" y="635156"/>
                  </a:lnTo>
                  <a:lnTo>
                    <a:pt x="1296853" y="637985"/>
                  </a:lnTo>
                  <a:lnTo>
                    <a:pt x="1295916" y="638951"/>
                  </a:lnTo>
                  <a:lnTo>
                    <a:pt x="1293053" y="641785"/>
                  </a:lnTo>
                  <a:lnTo>
                    <a:pt x="1283595" y="639882"/>
                  </a:lnTo>
                  <a:lnTo>
                    <a:pt x="1280726" y="637054"/>
                  </a:lnTo>
                  <a:lnTo>
                    <a:pt x="1267434" y="653175"/>
                  </a:lnTo>
                  <a:lnTo>
                    <a:pt x="1265537" y="655072"/>
                  </a:lnTo>
                  <a:lnTo>
                    <a:pt x="1263634" y="657941"/>
                  </a:lnTo>
                  <a:lnTo>
                    <a:pt x="1258908" y="656975"/>
                  </a:lnTo>
                  <a:lnTo>
                    <a:pt x="1257010" y="656043"/>
                  </a:lnTo>
                  <a:lnTo>
                    <a:pt x="1251313" y="656043"/>
                  </a:lnTo>
                  <a:lnTo>
                    <a:pt x="1249411" y="656975"/>
                  </a:lnTo>
                  <a:lnTo>
                    <a:pt x="1240850" y="660775"/>
                  </a:lnTo>
                  <a:lnTo>
                    <a:pt x="1239918" y="670267"/>
                  </a:lnTo>
                  <a:lnTo>
                    <a:pt x="1234221" y="687354"/>
                  </a:lnTo>
                  <a:lnTo>
                    <a:pt x="1233255" y="690203"/>
                  </a:lnTo>
                  <a:lnTo>
                    <a:pt x="1232323" y="693052"/>
                  </a:lnTo>
                  <a:lnTo>
                    <a:pt x="1231357" y="694949"/>
                  </a:lnTo>
                  <a:lnTo>
                    <a:pt x="1230421" y="696852"/>
                  </a:lnTo>
                  <a:lnTo>
                    <a:pt x="1229455" y="698749"/>
                  </a:lnTo>
                  <a:lnTo>
                    <a:pt x="1226626" y="703500"/>
                  </a:lnTo>
                  <a:lnTo>
                    <a:pt x="1223762" y="704447"/>
                  </a:lnTo>
                  <a:lnTo>
                    <a:pt x="1220928" y="706344"/>
                  </a:lnTo>
                  <a:lnTo>
                    <a:pt x="1218060" y="707295"/>
                  </a:lnTo>
                  <a:lnTo>
                    <a:pt x="1215231" y="708246"/>
                  </a:lnTo>
                  <a:lnTo>
                    <a:pt x="1211431" y="709193"/>
                  </a:lnTo>
                  <a:lnTo>
                    <a:pt x="1205739" y="710139"/>
                  </a:lnTo>
                  <a:lnTo>
                    <a:pt x="1201939" y="711095"/>
                  </a:lnTo>
                  <a:lnTo>
                    <a:pt x="1196242" y="712993"/>
                  </a:lnTo>
                  <a:lnTo>
                    <a:pt x="1189578" y="713939"/>
                  </a:lnTo>
                  <a:lnTo>
                    <a:pt x="1185783" y="712041"/>
                  </a:lnTo>
                  <a:lnTo>
                    <a:pt x="1184847" y="711095"/>
                  </a:lnTo>
                  <a:lnTo>
                    <a:pt x="1183880" y="711095"/>
                  </a:lnTo>
                  <a:lnTo>
                    <a:pt x="1182949" y="710139"/>
                  </a:lnTo>
                  <a:lnTo>
                    <a:pt x="1179154" y="711095"/>
                  </a:lnTo>
                  <a:lnTo>
                    <a:pt x="1176286" y="712993"/>
                  </a:lnTo>
                  <a:lnTo>
                    <a:pt x="1172486" y="716788"/>
                  </a:lnTo>
                  <a:lnTo>
                    <a:pt x="1170588" y="717739"/>
                  </a:lnTo>
                  <a:lnTo>
                    <a:pt x="1168686" y="718685"/>
                  </a:lnTo>
                  <a:lnTo>
                    <a:pt x="1167759" y="719636"/>
                  </a:lnTo>
                  <a:lnTo>
                    <a:pt x="1166793" y="720588"/>
                  </a:lnTo>
                  <a:lnTo>
                    <a:pt x="1165862" y="722485"/>
                  </a:lnTo>
                  <a:lnTo>
                    <a:pt x="1164896" y="722485"/>
                  </a:lnTo>
                  <a:lnTo>
                    <a:pt x="1162993" y="725334"/>
                  </a:lnTo>
                  <a:lnTo>
                    <a:pt x="1161096" y="724383"/>
                  </a:lnTo>
                  <a:lnTo>
                    <a:pt x="1160164" y="723436"/>
                  </a:lnTo>
                  <a:lnTo>
                    <a:pt x="1159193" y="722485"/>
                  </a:lnTo>
                  <a:lnTo>
                    <a:pt x="1158267" y="721534"/>
                  </a:lnTo>
                  <a:lnTo>
                    <a:pt x="1155398" y="716788"/>
                  </a:lnTo>
                  <a:lnTo>
                    <a:pt x="1148770" y="718685"/>
                  </a:lnTo>
                  <a:lnTo>
                    <a:pt x="1153501" y="724383"/>
                  </a:lnTo>
                  <a:lnTo>
                    <a:pt x="1151599" y="724383"/>
                  </a:lnTo>
                  <a:lnTo>
                    <a:pt x="1148770" y="724383"/>
                  </a:lnTo>
                  <a:lnTo>
                    <a:pt x="1142106" y="726280"/>
                  </a:lnTo>
                  <a:lnTo>
                    <a:pt x="1139277" y="726280"/>
                  </a:lnTo>
                  <a:lnTo>
                    <a:pt x="1134511" y="725334"/>
                  </a:lnTo>
                  <a:lnTo>
                    <a:pt x="1130711" y="726280"/>
                  </a:lnTo>
                  <a:lnTo>
                    <a:pt x="1128814" y="728182"/>
                  </a:lnTo>
                  <a:lnTo>
                    <a:pt x="1128814" y="729129"/>
                  </a:lnTo>
                  <a:lnTo>
                    <a:pt x="1125014" y="731982"/>
                  </a:lnTo>
                  <a:lnTo>
                    <a:pt x="1125014" y="731982"/>
                  </a:lnTo>
                  <a:lnTo>
                    <a:pt x="1123117" y="734831"/>
                  </a:lnTo>
                  <a:lnTo>
                    <a:pt x="1121214" y="736729"/>
                  </a:lnTo>
                  <a:lnTo>
                    <a:pt x="1119322" y="738626"/>
                  </a:lnTo>
                  <a:lnTo>
                    <a:pt x="1119322" y="738626"/>
                  </a:lnTo>
                  <a:lnTo>
                    <a:pt x="1120288" y="741475"/>
                  </a:lnTo>
                  <a:lnTo>
                    <a:pt x="1123117" y="746226"/>
                  </a:lnTo>
                  <a:lnTo>
                    <a:pt x="1123117" y="747172"/>
                  </a:lnTo>
                  <a:lnTo>
                    <a:pt x="1124087" y="748118"/>
                  </a:lnTo>
                  <a:lnTo>
                    <a:pt x="1124087" y="750021"/>
                  </a:lnTo>
                  <a:lnTo>
                    <a:pt x="1124087" y="752865"/>
                  </a:lnTo>
                  <a:lnTo>
                    <a:pt x="1125980" y="754767"/>
                  </a:lnTo>
                  <a:lnTo>
                    <a:pt x="1126916" y="755718"/>
                  </a:lnTo>
                  <a:lnTo>
                    <a:pt x="1127883" y="757616"/>
                  </a:lnTo>
                  <a:lnTo>
                    <a:pt x="1127883" y="762362"/>
                  </a:lnTo>
                  <a:lnTo>
                    <a:pt x="1127883" y="766162"/>
                  </a:lnTo>
                  <a:lnTo>
                    <a:pt x="1125014" y="769006"/>
                  </a:lnTo>
                  <a:lnTo>
                    <a:pt x="1121214" y="767108"/>
                  </a:lnTo>
                  <a:lnTo>
                    <a:pt x="1120288" y="769962"/>
                  </a:lnTo>
                  <a:lnTo>
                    <a:pt x="1122185" y="772805"/>
                  </a:lnTo>
                  <a:lnTo>
                    <a:pt x="1123117" y="774708"/>
                  </a:lnTo>
                  <a:lnTo>
                    <a:pt x="1126916" y="779454"/>
                  </a:lnTo>
                  <a:lnTo>
                    <a:pt x="1123117" y="785151"/>
                  </a:lnTo>
                  <a:lnTo>
                    <a:pt x="1115522" y="783249"/>
                  </a:lnTo>
                  <a:lnTo>
                    <a:pt x="1115522" y="781352"/>
                  </a:lnTo>
                  <a:lnTo>
                    <a:pt x="1109824" y="774708"/>
                  </a:lnTo>
                  <a:lnTo>
                    <a:pt x="1108893" y="775654"/>
                  </a:lnTo>
                  <a:lnTo>
                    <a:pt x="1105093" y="776595"/>
                  </a:lnTo>
                  <a:lnTo>
                    <a:pt x="1105093" y="776595"/>
                  </a:lnTo>
                  <a:lnTo>
                    <a:pt x="1102224" y="777556"/>
                  </a:lnTo>
                  <a:lnTo>
                    <a:pt x="1101298" y="777556"/>
                  </a:lnTo>
                  <a:lnTo>
                    <a:pt x="1099396" y="777556"/>
                  </a:lnTo>
                  <a:lnTo>
                    <a:pt x="1098429" y="778503"/>
                  </a:lnTo>
                  <a:lnTo>
                    <a:pt x="1096532" y="785151"/>
                  </a:lnTo>
                  <a:lnTo>
                    <a:pt x="1094630" y="785151"/>
                  </a:lnTo>
                  <a:lnTo>
                    <a:pt x="1083235" y="787049"/>
                  </a:lnTo>
                  <a:lnTo>
                    <a:pt x="1083235" y="787995"/>
                  </a:lnTo>
                  <a:lnTo>
                    <a:pt x="1080411" y="787049"/>
                  </a:lnTo>
                  <a:lnTo>
                    <a:pt x="1078508" y="786098"/>
                  </a:lnTo>
                  <a:lnTo>
                    <a:pt x="1077542" y="786098"/>
                  </a:lnTo>
                  <a:lnTo>
                    <a:pt x="1075640" y="785151"/>
                  </a:lnTo>
                  <a:lnTo>
                    <a:pt x="1073742" y="784200"/>
                  </a:lnTo>
                  <a:lnTo>
                    <a:pt x="1072816" y="783249"/>
                  </a:lnTo>
                  <a:lnTo>
                    <a:pt x="1069947" y="784200"/>
                  </a:lnTo>
                  <a:lnTo>
                    <a:pt x="1069016" y="784200"/>
                  </a:lnTo>
                  <a:lnTo>
                    <a:pt x="1064250" y="784200"/>
                  </a:lnTo>
                  <a:lnTo>
                    <a:pt x="1059519" y="786098"/>
                  </a:lnTo>
                  <a:lnTo>
                    <a:pt x="1058553" y="786098"/>
                  </a:lnTo>
                  <a:lnTo>
                    <a:pt x="1056655" y="785151"/>
                  </a:lnTo>
                  <a:lnTo>
                    <a:pt x="1053826" y="786098"/>
                  </a:lnTo>
                  <a:lnTo>
                    <a:pt x="1055724" y="791795"/>
                  </a:lnTo>
                  <a:lnTo>
                    <a:pt x="1069947" y="809819"/>
                  </a:lnTo>
                  <a:lnTo>
                    <a:pt x="1070913" y="810785"/>
                  </a:lnTo>
                  <a:lnTo>
                    <a:pt x="1071845" y="811716"/>
                  </a:lnTo>
                  <a:lnTo>
                    <a:pt x="1072816" y="812687"/>
                  </a:lnTo>
                  <a:lnTo>
                    <a:pt x="1086103" y="816482"/>
                  </a:lnTo>
                  <a:lnTo>
                    <a:pt x="1088937" y="816482"/>
                  </a:lnTo>
                  <a:lnTo>
                    <a:pt x="1089903" y="821209"/>
                  </a:lnTo>
                  <a:lnTo>
                    <a:pt x="1094630" y="841169"/>
                  </a:lnTo>
                  <a:lnTo>
                    <a:pt x="1093703" y="843067"/>
                  </a:lnTo>
                  <a:lnTo>
                    <a:pt x="1091801" y="844964"/>
                  </a:lnTo>
                  <a:lnTo>
                    <a:pt x="1090835" y="844964"/>
                  </a:lnTo>
                  <a:lnTo>
                    <a:pt x="1088937" y="844964"/>
                  </a:lnTo>
                  <a:lnTo>
                    <a:pt x="1080411" y="845901"/>
                  </a:lnTo>
                  <a:lnTo>
                    <a:pt x="1079440" y="848764"/>
                  </a:lnTo>
                  <a:lnTo>
                    <a:pt x="1078508" y="850667"/>
                  </a:lnTo>
                  <a:lnTo>
                    <a:pt x="1079440" y="851593"/>
                  </a:lnTo>
                  <a:lnTo>
                    <a:pt x="1077542" y="854462"/>
                  </a:lnTo>
                  <a:lnTo>
                    <a:pt x="1077542" y="854462"/>
                  </a:lnTo>
                  <a:lnTo>
                    <a:pt x="1075640" y="855393"/>
                  </a:lnTo>
                  <a:lnTo>
                    <a:pt x="1072816" y="856359"/>
                  </a:lnTo>
                  <a:lnTo>
                    <a:pt x="1069016" y="857291"/>
                  </a:lnTo>
                  <a:lnTo>
                    <a:pt x="1059519" y="858262"/>
                  </a:lnTo>
                  <a:lnTo>
                    <a:pt x="1058553" y="862057"/>
                  </a:lnTo>
                  <a:lnTo>
                    <a:pt x="1057616" y="863954"/>
                  </a:lnTo>
                  <a:lnTo>
                    <a:pt x="1055724" y="868680"/>
                  </a:lnTo>
                  <a:lnTo>
                    <a:pt x="1054753" y="869656"/>
                  </a:lnTo>
                  <a:lnTo>
                    <a:pt x="1050026" y="868680"/>
                  </a:lnTo>
                  <a:lnTo>
                    <a:pt x="1049060" y="868680"/>
                  </a:lnTo>
                  <a:lnTo>
                    <a:pt x="1046231" y="866788"/>
                  </a:lnTo>
                  <a:lnTo>
                    <a:pt x="1045295" y="864885"/>
                  </a:lnTo>
                  <a:lnTo>
                    <a:pt x="1044329" y="862057"/>
                  </a:lnTo>
                  <a:lnTo>
                    <a:pt x="1050958" y="853491"/>
                  </a:lnTo>
                  <a:lnTo>
                    <a:pt x="1052860" y="852564"/>
                  </a:lnTo>
                  <a:lnTo>
                    <a:pt x="1053826" y="852564"/>
                  </a:lnTo>
                  <a:lnTo>
                    <a:pt x="1054753" y="853491"/>
                  </a:lnTo>
                  <a:lnTo>
                    <a:pt x="1060450" y="852564"/>
                  </a:lnTo>
                  <a:lnTo>
                    <a:pt x="1061421" y="851593"/>
                  </a:lnTo>
                  <a:lnTo>
                    <a:pt x="1055724" y="848764"/>
                  </a:lnTo>
                  <a:lnTo>
                    <a:pt x="1053826" y="849696"/>
                  </a:lnTo>
                  <a:lnTo>
                    <a:pt x="1050958" y="847798"/>
                  </a:lnTo>
                  <a:lnTo>
                    <a:pt x="1051924" y="846867"/>
                  </a:lnTo>
                  <a:lnTo>
                    <a:pt x="1052860" y="845901"/>
                  </a:lnTo>
                  <a:lnTo>
                    <a:pt x="1050958" y="843067"/>
                  </a:lnTo>
                  <a:lnTo>
                    <a:pt x="1050026" y="840198"/>
                  </a:lnTo>
                  <a:lnTo>
                    <a:pt x="1050026" y="836403"/>
                  </a:lnTo>
                  <a:lnTo>
                    <a:pt x="1045295" y="835472"/>
                  </a:lnTo>
                  <a:lnTo>
                    <a:pt x="1045295" y="835472"/>
                  </a:lnTo>
                  <a:lnTo>
                    <a:pt x="1035803" y="848764"/>
                  </a:lnTo>
                  <a:lnTo>
                    <a:pt x="1033900" y="843998"/>
                  </a:lnTo>
                  <a:lnTo>
                    <a:pt x="1032934" y="843998"/>
                  </a:lnTo>
                  <a:lnTo>
                    <a:pt x="1032008" y="843998"/>
                  </a:lnTo>
                  <a:lnTo>
                    <a:pt x="1031037" y="843998"/>
                  </a:lnTo>
                  <a:lnTo>
                    <a:pt x="1029129" y="843067"/>
                  </a:lnTo>
                  <a:lnTo>
                    <a:pt x="1028208" y="842101"/>
                  </a:lnTo>
                  <a:lnTo>
                    <a:pt x="1030105" y="848764"/>
                  </a:lnTo>
                  <a:lnTo>
                    <a:pt x="1030105" y="852564"/>
                  </a:lnTo>
                  <a:lnTo>
                    <a:pt x="1028208" y="853491"/>
                  </a:lnTo>
                  <a:lnTo>
                    <a:pt x="1016813" y="853491"/>
                  </a:lnTo>
                  <a:lnTo>
                    <a:pt x="1014910" y="852564"/>
                  </a:lnTo>
                  <a:lnTo>
                    <a:pt x="1013944" y="851593"/>
                  </a:lnTo>
                  <a:lnTo>
                    <a:pt x="1011116" y="849696"/>
                  </a:lnTo>
                  <a:lnTo>
                    <a:pt x="1011116" y="847798"/>
                  </a:lnTo>
                  <a:lnTo>
                    <a:pt x="1007316" y="848764"/>
                  </a:lnTo>
                  <a:lnTo>
                    <a:pt x="1006349" y="850667"/>
                  </a:lnTo>
                  <a:lnTo>
                    <a:pt x="1005418" y="851593"/>
                  </a:lnTo>
                  <a:lnTo>
                    <a:pt x="1004452" y="855393"/>
                  </a:lnTo>
                  <a:lnTo>
                    <a:pt x="1003521" y="856359"/>
                  </a:lnTo>
                  <a:lnTo>
                    <a:pt x="1002550" y="857291"/>
                  </a:lnTo>
                  <a:lnTo>
                    <a:pt x="999721" y="858262"/>
                  </a:lnTo>
                  <a:lnTo>
                    <a:pt x="998755" y="857291"/>
                  </a:lnTo>
                  <a:lnTo>
                    <a:pt x="991150" y="853491"/>
                  </a:lnTo>
                  <a:lnTo>
                    <a:pt x="988331" y="852564"/>
                  </a:lnTo>
                  <a:lnTo>
                    <a:pt x="986428" y="848764"/>
                  </a:lnTo>
                  <a:lnTo>
                    <a:pt x="986428" y="844964"/>
                  </a:lnTo>
                  <a:lnTo>
                    <a:pt x="985462" y="843998"/>
                  </a:lnTo>
                  <a:lnTo>
                    <a:pt x="985462" y="842101"/>
                  </a:lnTo>
                  <a:lnTo>
                    <a:pt x="982633" y="844964"/>
                  </a:lnTo>
                  <a:lnTo>
                    <a:pt x="980736" y="843998"/>
                  </a:lnTo>
                  <a:lnTo>
                    <a:pt x="976936" y="842101"/>
                  </a:lnTo>
                  <a:lnTo>
                    <a:pt x="975044" y="844964"/>
                  </a:lnTo>
                  <a:lnTo>
                    <a:pt x="974068" y="844964"/>
                  </a:lnTo>
                  <a:lnTo>
                    <a:pt x="974068" y="845901"/>
                  </a:lnTo>
                  <a:lnTo>
                    <a:pt x="975970" y="847798"/>
                  </a:lnTo>
                  <a:lnTo>
                    <a:pt x="975044" y="848764"/>
                  </a:lnTo>
                  <a:lnTo>
                    <a:pt x="970272" y="848764"/>
                  </a:lnTo>
                  <a:lnTo>
                    <a:pt x="969341" y="850667"/>
                  </a:lnTo>
                  <a:lnTo>
                    <a:pt x="970272" y="851593"/>
                  </a:lnTo>
                  <a:lnTo>
                    <a:pt x="968375" y="850667"/>
                  </a:lnTo>
                  <a:lnTo>
                    <a:pt x="966473" y="850667"/>
                  </a:lnTo>
                  <a:lnTo>
                    <a:pt x="966473" y="849696"/>
                  </a:lnTo>
                  <a:lnTo>
                    <a:pt x="963644" y="843067"/>
                  </a:lnTo>
                  <a:lnTo>
                    <a:pt x="963644" y="843067"/>
                  </a:lnTo>
                  <a:lnTo>
                    <a:pt x="961746" y="841169"/>
                  </a:lnTo>
                  <a:lnTo>
                    <a:pt x="962673" y="839272"/>
                  </a:lnTo>
                  <a:lnTo>
                    <a:pt x="969341" y="838306"/>
                  </a:lnTo>
                  <a:lnTo>
                    <a:pt x="973141" y="830706"/>
                  </a:lnTo>
                  <a:lnTo>
                    <a:pt x="972170" y="820282"/>
                  </a:lnTo>
                  <a:lnTo>
                    <a:pt x="971239" y="819316"/>
                  </a:lnTo>
                  <a:lnTo>
                    <a:pt x="969341" y="817414"/>
                  </a:lnTo>
                  <a:lnTo>
                    <a:pt x="969341" y="817414"/>
                  </a:lnTo>
                  <a:lnTo>
                    <a:pt x="968375" y="816482"/>
                  </a:lnTo>
                  <a:lnTo>
                    <a:pt x="967439" y="813614"/>
                  </a:lnTo>
                  <a:lnTo>
                    <a:pt x="969341" y="812687"/>
                  </a:lnTo>
                  <a:lnTo>
                    <a:pt x="970272" y="812687"/>
                  </a:lnTo>
                  <a:lnTo>
                    <a:pt x="970272" y="809819"/>
                  </a:lnTo>
                  <a:lnTo>
                    <a:pt x="969341" y="807921"/>
                  </a:lnTo>
                  <a:lnTo>
                    <a:pt x="965551" y="805083"/>
                  </a:lnTo>
                  <a:lnTo>
                    <a:pt x="963644" y="806019"/>
                  </a:lnTo>
                  <a:lnTo>
                    <a:pt x="961746" y="805083"/>
                  </a:lnTo>
                  <a:lnTo>
                    <a:pt x="962673" y="803190"/>
                  </a:lnTo>
                  <a:lnTo>
                    <a:pt x="963644" y="801292"/>
                  </a:lnTo>
                  <a:lnTo>
                    <a:pt x="958878" y="796527"/>
                  </a:lnTo>
                  <a:lnTo>
                    <a:pt x="957946" y="795590"/>
                  </a:lnTo>
                  <a:lnTo>
                    <a:pt x="951283" y="793698"/>
                  </a:lnTo>
                  <a:lnTo>
                    <a:pt x="951283" y="795590"/>
                  </a:lnTo>
                  <a:lnTo>
                    <a:pt x="952249" y="796527"/>
                  </a:lnTo>
                  <a:lnTo>
                    <a:pt x="952249" y="800326"/>
                  </a:lnTo>
                  <a:lnTo>
                    <a:pt x="950351" y="801292"/>
                  </a:lnTo>
                  <a:lnTo>
                    <a:pt x="949385" y="803190"/>
                  </a:lnTo>
                  <a:lnTo>
                    <a:pt x="948449" y="803190"/>
                  </a:lnTo>
                  <a:lnTo>
                    <a:pt x="949385" y="807921"/>
                  </a:lnTo>
                  <a:lnTo>
                    <a:pt x="951283" y="814580"/>
                  </a:lnTo>
                  <a:lnTo>
                    <a:pt x="951283" y="815516"/>
                  </a:lnTo>
                  <a:lnTo>
                    <a:pt x="953180" y="817414"/>
                  </a:lnTo>
                  <a:lnTo>
                    <a:pt x="953180" y="819316"/>
                  </a:lnTo>
                  <a:lnTo>
                    <a:pt x="953180" y="824077"/>
                  </a:lnTo>
                  <a:lnTo>
                    <a:pt x="951283" y="824077"/>
                  </a:lnTo>
                  <a:lnTo>
                    <a:pt x="948449" y="826911"/>
                  </a:lnTo>
                  <a:lnTo>
                    <a:pt x="946556" y="827877"/>
                  </a:lnTo>
                  <a:lnTo>
                    <a:pt x="943683" y="829775"/>
                  </a:lnTo>
                  <a:lnTo>
                    <a:pt x="943683" y="826911"/>
                  </a:lnTo>
                  <a:lnTo>
                    <a:pt x="941790" y="826911"/>
                  </a:lnTo>
                  <a:lnTo>
                    <a:pt x="940854" y="825008"/>
                  </a:lnTo>
                  <a:lnTo>
                    <a:pt x="939888" y="822180"/>
                  </a:lnTo>
                  <a:lnTo>
                    <a:pt x="939888" y="820282"/>
                  </a:lnTo>
                  <a:lnTo>
                    <a:pt x="940854" y="817414"/>
                  </a:lnTo>
                  <a:lnTo>
                    <a:pt x="937991" y="813614"/>
                  </a:lnTo>
                  <a:lnTo>
                    <a:pt x="937064" y="812687"/>
                  </a:lnTo>
                  <a:lnTo>
                    <a:pt x="937064" y="811716"/>
                  </a:lnTo>
                  <a:lnTo>
                    <a:pt x="937064" y="810785"/>
                  </a:lnTo>
                  <a:lnTo>
                    <a:pt x="928493" y="809819"/>
                  </a:lnTo>
                  <a:lnTo>
                    <a:pt x="927567" y="808887"/>
                  </a:lnTo>
                  <a:lnTo>
                    <a:pt x="926596" y="807921"/>
                  </a:lnTo>
                  <a:lnTo>
                    <a:pt x="924693" y="806985"/>
                  </a:lnTo>
                  <a:lnTo>
                    <a:pt x="922801" y="803190"/>
                  </a:lnTo>
                  <a:lnTo>
                    <a:pt x="923767" y="800326"/>
                  </a:lnTo>
                  <a:lnTo>
                    <a:pt x="926596" y="800326"/>
                  </a:lnTo>
                  <a:lnTo>
                    <a:pt x="923767" y="797493"/>
                  </a:lnTo>
                  <a:lnTo>
                    <a:pt x="922801" y="797493"/>
                  </a:lnTo>
                  <a:lnTo>
                    <a:pt x="917098" y="798424"/>
                  </a:lnTo>
                  <a:lnTo>
                    <a:pt x="918069" y="799390"/>
                  </a:lnTo>
                  <a:lnTo>
                    <a:pt x="910470" y="801292"/>
                  </a:lnTo>
                  <a:lnTo>
                    <a:pt x="912372" y="800326"/>
                  </a:lnTo>
                  <a:lnTo>
                    <a:pt x="912372" y="799390"/>
                  </a:lnTo>
                  <a:lnTo>
                    <a:pt x="908577" y="800326"/>
                  </a:lnTo>
                  <a:lnTo>
                    <a:pt x="909504" y="801292"/>
                  </a:lnTo>
                  <a:lnTo>
                    <a:pt x="908577" y="804121"/>
                  </a:lnTo>
                  <a:lnTo>
                    <a:pt x="909504" y="805083"/>
                  </a:lnTo>
                  <a:lnTo>
                    <a:pt x="907606" y="805083"/>
                  </a:lnTo>
                  <a:lnTo>
                    <a:pt x="906675" y="807921"/>
                  </a:lnTo>
                  <a:lnTo>
                    <a:pt x="905704" y="809819"/>
                  </a:lnTo>
                  <a:lnTo>
                    <a:pt x="904777" y="811716"/>
                  </a:lnTo>
                  <a:lnTo>
                    <a:pt x="902875" y="811716"/>
                  </a:lnTo>
                  <a:lnTo>
                    <a:pt x="900977" y="811716"/>
                  </a:lnTo>
                  <a:lnTo>
                    <a:pt x="900011" y="809819"/>
                  </a:lnTo>
                  <a:lnTo>
                    <a:pt x="898109" y="808887"/>
                  </a:lnTo>
                  <a:lnTo>
                    <a:pt x="897182" y="809819"/>
                  </a:lnTo>
                  <a:lnTo>
                    <a:pt x="892416" y="810785"/>
                  </a:lnTo>
                  <a:lnTo>
                    <a:pt x="892416" y="806985"/>
                  </a:lnTo>
                  <a:lnTo>
                    <a:pt x="895285" y="803190"/>
                  </a:lnTo>
                  <a:lnTo>
                    <a:pt x="896211" y="803190"/>
                  </a:lnTo>
                  <a:lnTo>
                    <a:pt x="896211" y="799390"/>
                  </a:lnTo>
                  <a:lnTo>
                    <a:pt x="894314" y="795590"/>
                  </a:lnTo>
                  <a:lnTo>
                    <a:pt x="893382" y="790839"/>
                  </a:lnTo>
                  <a:lnTo>
                    <a:pt x="882919" y="775654"/>
                  </a:lnTo>
                  <a:lnTo>
                    <a:pt x="881988" y="775654"/>
                  </a:lnTo>
                  <a:lnTo>
                    <a:pt x="880090" y="772805"/>
                  </a:lnTo>
                  <a:lnTo>
                    <a:pt x="879124" y="771854"/>
                  </a:lnTo>
                  <a:lnTo>
                    <a:pt x="878193" y="769006"/>
                  </a:lnTo>
                  <a:lnTo>
                    <a:pt x="878193" y="768059"/>
                  </a:lnTo>
                  <a:lnTo>
                    <a:pt x="878193" y="767108"/>
                  </a:lnTo>
                  <a:lnTo>
                    <a:pt x="878193" y="751918"/>
                  </a:lnTo>
                  <a:lnTo>
                    <a:pt x="877222" y="750021"/>
                  </a:lnTo>
                  <a:lnTo>
                    <a:pt x="876295" y="745270"/>
                  </a:lnTo>
                  <a:lnTo>
                    <a:pt x="885788" y="737675"/>
                  </a:lnTo>
                  <a:lnTo>
                    <a:pt x="891485" y="731982"/>
                  </a:lnTo>
                  <a:lnTo>
                    <a:pt x="892416" y="731982"/>
                  </a:lnTo>
                  <a:lnTo>
                    <a:pt x="897182" y="731982"/>
                  </a:lnTo>
                  <a:lnTo>
                    <a:pt x="900977" y="731982"/>
                  </a:lnTo>
                  <a:lnTo>
                    <a:pt x="901909" y="731982"/>
                  </a:lnTo>
                  <a:lnTo>
                    <a:pt x="900977" y="731031"/>
                  </a:lnTo>
                  <a:lnTo>
                    <a:pt x="897182" y="731031"/>
                  </a:lnTo>
                  <a:lnTo>
                    <a:pt x="892416" y="731031"/>
                  </a:lnTo>
                  <a:lnTo>
                    <a:pt x="889582" y="731982"/>
                  </a:lnTo>
                  <a:lnTo>
                    <a:pt x="888616" y="732928"/>
                  </a:lnTo>
                  <a:lnTo>
                    <a:pt x="872495" y="736729"/>
                  </a:lnTo>
                  <a:lnTo>
                    <a:pt x="871529" y="739577"/>
                  </a:lnTo>
                  <a:lnTo>
                    <a:pt x="868700" y="742426"/>
                  </a:lnTo>
                  <a:lnTo>
                    <a:pt x="868700" y="742426"/>
                  </a:lnTo>
                  <a:lnTo>
                    <a:pt x="865832" y="745270"/>
                  </a:lnTo>
                  <a:lnTo>
                    <a:pt x="865832" y="745270"/>
                  </a:lnTo>
                  <a:lnTo>
                    <a:pt x="862998" y="747172"/>
                  </a:lnTo>
                  <a:lnTo>
                    <a:pt x="860134" y="749069"/>
                  </a:lnTo>
                  <a:lnTo>
                    <a:pt x="861100" y="750972"/>
                  </a:lnTo>
                  <a:lnTo>
                    <a:pt x="861100" y="751918"/>
                  </a:lnTo>
                  <a:lnTo>
                    <a:pt x="860134" y="752865"/>
                  </a:lnTo>
                  <a:lnTo>
                    <a:pt x="859203" y="754767"/>
                  </a:lnTo>
                  <a:lnTo>
                    <a:pt x="860134" y="755718"/>
                  </a:lnTo>
                  <a:lnTo>
                    <a:pt x="859203" y="755718"/>
                  </a:lnTo>
                  <a:lnTo>
                    <a:pt x="858232" y="754767"/>
                  </a:lnTo>
                  <a:lnTo>
                    <a:pt x="857305" y="755718"/>
                  </a:lnTo>
                  <a:lnTo>
                    <a:pt x="856344" y="757616"/>
                  </a:lnTo>
                  <a:lnTo>
                    <a:pt x="855403" y="759513"/>
                  </a:lnTo>
                  <a:lnTo>
                    <a:pt x="855403" y="759513"/>
                  </a:lnTo>
                  <a:lnTo>
                    <a:pt x="856344" y="760465"/>
                  </a:lnTo>
                  <a:lnTo>
                    <a:pt x="855403" y="761416"/>
                  </a:lnTo>
                  <a:lnTo>
                    <a:pt x="856344" y="764259"/>
                  </a:lnTo>
                  <a:lnTo>
                    <a:pt x="856344" y="765216"/>
                  </a:lnTo>
                  <a:lnTo>
                    <a:pt x="858232" y="767108"/>
                  </a:lnTo>
                  <a:lnTo>
                    <a:pt x="858232" y="768059"/>
                  </a:lnTo>
                  <a:lnTo>
                    <a:pt x="860134" y="771854"/>
                  </a:lnTo>
                  <a:lnTo>
                    <a:pt x="864900" y="771854"/>
                  </a:lnTo>
                  <a:lnTo>
                    <a:pt x="866798" y="773757"/>
                  </a:lnTo>
                  <a:lnTo>
                    <a:pt x="867729" y="773757"/>
                  </a:lnTo>
                  <a:lnTo>
                    <a:pt x="867729" y="774708"/>
                  </a:lnTo>
                  <a:lnTo>
                    <a:pt x="868700" y="778503"/>
                  </a:lnTo>
                  <a:lnTo>
                    <a:pt x="870593" y="782303"/>
                  </a:lnTo>
                  <a:lnTo>
                    <a:pt x="872495" y="784200"/>
                  </a:lnTo>
                  <a:lnTo>
                    <a:pt x="874393" y="786098"/>
                  </a:lnTo>
                  <a:lnTo>
                    <a:pt x="877222" y="787995"/>
                  </a:lnTo>
                  <a:lnTo>
                    <a:pt x="879124" y="788952"/>
                  </a:lnTo>
                  <a:lnTo>
                    <a:pt x="878193" y="790839"/>
                  </a:lnTo>
                  <a:lnTo>
                    <a:pt x="875329" y="799390"/>
                  </a:lnTo>
                  <a:lnTo>
                    <a:pt x="881988" y="804121"/>
                  </a:lnTo>
                  <a:lnTo>
                    <a:pt x="883890" y="806019"/>
                  </a:lnTo>
                  <a:lnTo>
                    <a:pt x="881988" y="807921"/>
                  </a:lnTo>
                  <a:lnTo>
                    <a:pt x="881988" y="808887"/>
                  </a:lnTo>
                  <a:lnTo>
                    <a:pt x="879124" y="812687"/>
                  </a:lnTo>
                  <a:lnTo>
                    <a:pt x="877222" y="813614"/>
                  </a:lnTo>
                  <a:lnTo>
                    <a:pt x="876295" y="812687"/>
                  </a:lnTo>
                  <a:lnTo>
                    <a:pt x="875329" y="812687"/>
                  </a:lnTo>
                  <a:lnTo>
                    <a:pt x="875329" y="813614"/>
                  </a:lnTo>
                  <a:lnTo>
                    <a:pt x="876295" y="815516"/>
                  </a:lnTo>
                  <a:lnTo>
                    <a:pt x="873427" y="816482"/>
                  </a:lnTo>
                  <a:lnTo>
                    <a:pt x="873427" y="813614"/>
                  </a:lnTo>
                  <a:lnTo>
                    <a:pt x="871529" y="813614"/>
                  </a:lnTo>
                  <a:lnTo>
                    <a:pt x="869627" y="812687"/>
                  </a:lnTo>
                  <a:lnTo>
                    <a:pt x="867729" y="808887"/>
                  </a:lnTo>
                  <a:lnTo>
                    <a:pt x="867729" y="809819"/>
                  </a:lnTo>
                  <a:lnTo>
                    <a:pt x="867729" y="810785"/>
                  </a:lnTo>
                  <a:lnTo>
                    <a:pt x="862998" y="812687"/>
                  </a:lnTo>
                  <a:lnTo>
                    <a:pt x="863934" y="815516"/>
                  </a:lnTo>
                  <a:lnTo>
                    <a:pt x="865832" y="815516"/>
                  </a:lnTo>
                  <a:lnTo>
                    <a:pt x="869627" y="816482"/>
                  </a:lnTo>
                  <a:lnTo>
                    <a:pt x="872495" y="818380"/>
                  </a:lnTo>
                  <a:lnTo>
                    <a:pt x="873427" y="818380"/>
                  </a:lnTo>
                  <a:lnTo>
                    <a:pt x="877222" y="818380"/>
                  </a:lnTo>
                  <a:lnTo>
                    <a:pt x="878193" y="816482"/>
                  </a:lnTo>
                  <a:lnTo>
                    <a:pt x="885788" y="814580"/>
                  </a:lnTo>
                  <a:lnTo>
                    <a:pt x="887690" y="816482"/>
                  </a:lnTo>
                  <a:lnTo>
                    <a:pt x="887690" y="820282"/>
                  </a:lnTo>
                  <a:lnTo>
                    <a:pt x="885788" y="826911"/>
                  </a:lnTo>
                  <a:lnTo>
                    <a:pt x="884821" y="827877"/>
                  </a:lnTo>
                  <a:lnTo>
                    <a:pt x="882919" y="827877"/>
                  </a:lnTo>
                  <a:lnTo>
                    <a:pt x="881988" y="828808"/>
                  </a:lnTo>
                  <a:lnTo>
                    <a:pt x="882919" y="829775"/>
                  </a:lnTo>
                  <a:lnTo>
                    <a:pt x="887690" y="834506"/>
                  </a:lnTo>
                  <a:lnTo>
                    <a:pt x="889582" y="845901"/>
                  </a:lnTo>
                  <a:lnTo>
                    <a:pt x="891485" y="847798"/>
                  </a:lnTo>
                  <a:lnTo>
                    <a:pt x="894314" y="849696"/>
                  </a:lnTo>
                  <a:lnTo>
                    <a:pt x="895285" y="851593"/>
                  </a:lnTo>
                  <a:lnTo>
                    <a:pt x="896211" y="852564"/>
                  </a:lnTo>
                  <a:lnTo>
                    <a:pt x="902875" y="854462"/>
                  </a:lnTo>
                  <a:lnTo>
                    <a:pt x="902875" y="856359"/>
                  </a:lnTo>
                  <a:lnTo>
                    <a:pt x="900977" y="859188"/>
                  </a:lnTo>
                  <a:lnTo>
                    <a:pt x="900011" y="859188"/>
                  </a:lnTo>
                  <a:lnTo>
                    <a:pt x="907606" y="861086"/>
                  </a:lnTo>
                  <a:lnTo>
                    <a:pt x="909504" y="862988"/>
                  </a:lnTo>
                  <a:lnTo>
                    <a:pt x="906675" y="868680"/>
                  </a:lnTo>
                  <a:lnTo>
                    <a:pt x="904777" y="870583"/>
                  </a:lnTo>
                  <a:lnTo>
                    <a:pt x="902875" y="871554"/>
                  </a:lnTo>
                  <a:lnTo>
                    <a:pt x="894314" y="871554"/>
                  </a:lnTo>
                  <a:lnTo>
                    <a:pt x="893382" y="874383"/>
                  </a:lnTo>
                  <a:lnTo>
                    <a:pt x="892416" y="877246"/>
                  </a:lnTo>
                  <a:lnTo>
                    <a:pt x="893382" y="876280"/>
                  </a:lnTo>
                  <a:lnTo>
                    <a:pt x="896211" y="874383"/>
                  </a:lnTo>
                  <a:lnTo>
                    <a:pt x="898109" y="875349"/>
                  </a:lnTo>
                  <a:lnTo>
                    <a:pt x="899080" y="879149"/>
                  </a:lnTo>
                  <a:lnTo>
                    <a:pt x="896211" y="881046"/>
                  </a:lnTo>
                  <a:lnTo>
                    <a:pt x="900977" y="881046"/>
                  </a:lnTo>
                  <a:lnTo>
                    <a:pt x="901909" y="878178"/>
                  </a:lnTo>
                  <a:lnTo>
                    <a:pt x="903811" y="877246"/>
                  </a:lnTo>
                  <a:lnTo>
                    <a:pt x="906675" y="876280"/>
                  </a:lnTo>
                  <a:lnTo>
                    <a:pt x="911406" y="876280"/>
                  </a:lnTo>
                  <a:lnTo>
                    <a:pt x="915201" y="879149"/>
                  </a:lnTo>
                  <a:lnTo>
                    <a:pt x="918069" y="883875"/>
                  </a:lnTo>
                  <a:lnTo>
                    <a:pt x="912372" y="885778"/>
                  </a:lnTo>
                  <a:lnTo>
                    <a:pt x="911406" y="887670"/>
                  </a:lnTo>
                  <a:lnTo>
                    <a:pt x="909504" y="888641"/>
                  </a:lnTo>
                  <a:lnTo>
                    <a:pt x="903811" y="890544"/>
                  </a:lnTo>
                  <a:lnTo>
                    <a:pt x="901909" y="891470"/>
                  </a:lnTo>
                  <a:lnTo>
                    <a:pt x="899080" y="891470"/>
                  </a:lnTo>
                  <a:lnTo>
                    <a:pt x="896211" y="892436"/>
                  </a:lnTo>
                  <a:lnTo>
                    <a:pt x="891485" y="897167"/>
                  </a:lnTo>
                  <a:lnTo>
                    <a:pt x="879124" y="898139"/>
                  </a:lnTo>
                  <a:lnTo>
                    <a:pt x="876295" y="900041"/>
                  </a:lnTo>
                  <a:lnTo>
                    <a:pt x="868700" y="901933"/>
                  </a:lnTo>
                  <a:lnTo>
                    <a:pt x="863934" y="900041"/>
                  </a:lnTo>
                  <a:lnTo>
                    <a:pt x="865832" y="896236"/>
                  </a:lnTo>
                  <a:lnTo>
                    <a:pt x="865832" y="894338"/>
                  </a:lnTo>
                  <a:lnTo>
                    <a:pt x="866798" y="894338"/>
                  </a:lnTo>
                  <a:lnTo>
                    <a:pt x="867729" y="893372"/>
                  </a:lnTo>
                  <a:lnTo>
                    <a:pt x="870593" y="890544"/>
                  </a:lnTo>
                  <a:lnTo>
                    <a:pt x="873427" y="890544"/>
                  </a:lnTo>
                  <a:lnTo>
                    <a:pt x="873427" y="890544"/>
                  </a:lnTo>
                  <a:lnTo>
                    <a:pt x="876295" y="888641"/>
                  </a:lnTo>
                  <a:lnTo>
                    <a:pt x="876295" y="887670"/>
                  </a:lnTo>
                  <a:lnTo>
                    <a:pt x="877222" y="886743"/>
                  </a:lnTo>
                  <a:lnTo>
                    <a:pt x="879124" y="884841"/>
                  </a:lnTo>
                  <a:lnTo>
                    <a:pt x="881022" y="883875"/>
                  </a:lnTo>
                  <a:lnTo>
                    <a:pt x="882919" y="882944"/>
                  </a:lnTo>
                  <a:lnTo>
                    <a:pt x="883890" y="882944"/>
                  </a:lnTo>
                  <a:lnTo>
                    <a:pt x="882919" y="881978"/>
                  </a:lnTo>
                  <a:lnTo>
                    <a:pt x="880090" y="881046"/>
                  </a:lnTo>
                  <a:lnTo>
                    <a:pt x="878193" y="880075"/>
                  </a:lnTo>
                  <a:lnTo>
                    <a:pt x="877222" y="880075"/>
                  </a:lnTo>
                  <a:lnTo>
                    <a:pt x="876295" y="882944"/>
                  </a:lnTo>
                  <a:lnTo>
                    <a:pt x="875329" y="884841"/>
                  </a:lnTo>
                  <a:lnTo>
                    <a:pt x="873427" y="886743"/>
                  </a:lnTo>
                  <a:lnTo>
                    <a:pt x="872495" y="887670"/>
                  </a:lnTo>
                  <a:lnTo>
                    <a:pt x="870593" y="888641"/>
                  </a:lnTo>
                  <a:lnTo>
                    <a:pt x="869627" y="887670"/>
                  </a:lnTo>
                  <a:lnTo>
                    <a:pt x="868700" y="886743"/>
                  </a:lnTo>
                  <a:lnTo>
                    <a:pt x="866798" y="887670"/>
                  </a:lnTo>
                  <a:lnTo>
                    <a:pt x="864900" y="887670"/>
                  </a:lnTo>
                  <a:lnTo>
                    <a:pt x="864900" y="886743"/>
                  </a:lnTo>
                  <a:lnTo>
                    <a:pt x="862032" y="883875"/>
                  </a:lnTo>
                  <a:lnTo>
                    <a:pt x="861100" y="885778"/>
                  </a:lnTo>
                  <a:lnTo>
                    <a:pt x="854437" y="885778"/>
                  </a:lnTo>
                  <a:lnTo>
                    <a:pt x="854437" y="884841"/>
                  </a:lnTo>
                  <a:lnTo>
                    <a:pt x="852540" y="882944"/>
                  </a:lnTo>
                  <a:lnTo>
                    <a:pt x="856344" y="881046"/>
                  </a:lnTo>
                  <a:lnTo>
                    <a:pt x="854437" y="878178"/>
                  </a:lnTo>
                  <a:lnTo>
                    <a:pt x="853505" y="876280"/>
                  </a:lnTo>
                  <a:lnTo>
                    <a:pt x="854437" y="872480"/>
                  </a:lnTo>
                  <a:lnTo>
                    <a:pt x="853505" y="871554"/>
                  </a:lnTo>
                  <a:lnTo>
                    <a:pt x="854437" y="868680"/>
                  </a:lnTo>
                  <a:lnTo>
                    <a:pt x="854437" y="867754"/>
                  </a:lnTo>
                  <a:lnTo>
                    <a:pt x="855403" y="867754"/>
                  </a:lnTo>
                  <a:lnTo>
                    <a:pt x="857305" y="866788"/>
                  </a:lnTo>
                  <a:lnTo>
                    <a:pt x="862032" y="865856"/>
                  </a:lnTo>
                  <a:lnTo>
                    <a:pt x="862998" y="864885"/>
                  </a:lnTo>
                  <a:lnTo>
                    <a:pt x="865832" y="863954"/>
                  </a:lnTo>
                  <a:lnTo>
                    <a:pt x="867729" y="862988"/>
                  </a:lnTo>
                  <a:lnTo>
                    <a:pt x="862032" y="859188"/>
                  </a:lnTo>
                  <a:lnTo>
                    <a:pt x="860134" y="859188"/>
                  </a:lnTo>
                  <a:lnTo>
                    <a:pt x="859203" y="859188"/>
                  </a:lnTo>
                  <a:lnTo>
                    <a:pt x="857305" y="859188"/>
                  </a:lnTo>
                  <a:lnTo>
                    <a:pt x="850637" y="858262"/>
                  </a:lnTo>
                  <a:lnTo>
                    <a:pt x="848739" y="857291"/>
                  </a:lnTo>
                  <a:lnTo>
                    <a:pt x="844945" y="856359"/>
                  </a:lnTo>
                  <a:lnTo>
                    <a:pt x="843042" y="859188"/>
                  </a:lnTo>
                  <a:lnTo>
                    <a:pt x="839242" y="859188"/>
                  </a:lnTo>
                  <a:lnTo>
                    <a:pt x="839242" y="857291"/>
                  </a:lnTo>
                  <a:lnTo>
                    <a:pt x="839242" y="856359"/>
                  </a:lnTo>
                  <a:lnTo>
                    <a:pt x="839242" y="851593"/>
                  </a:lnTo>
                  <a:lnTo>
                    <a:pt x="836413" y="850667"/>
                  </a:lnTo>
                  <a:lnTo>
                    <a:pt x="836413" y="847798"/>
                  </a:lnTo>
                  <a:lnTo>
                    <a:pt x="837350" y="845901"/>
                  </a:lnTo>
                  <a:lnTo>
                    <a:pt x="841145" y="843067"/>
                  </a:lnTo>
                  <a:lnTo>
                    <a:pt x="841145" y="843067"/>
                  </a:lnTo>
                  <a:lnTo>
                    <a:pt x="840213" y="842101"/>
                  </a:lnTo>
                  <a:lnTo>
                    <a:pt x="838316" y="841169"/>
                  </a:lnTo>
                  <a:lnTo>
                    <a:pt x="836413" y="843067"/>
                  </a:lnTo>
                  <a:lnTo>
                    <a:pt x="835447" y="843998"/>
                  </a:lnTo>
                  <a:lnTo>
                    <a:pt x="831647" y="843067"/>
                  </a:lnTo>
                  <a:lnTo>
                    <a:pt x="830721" y="841169"/>
                  </a:lnTo>
                  <a:lnTo>
                    <a:pt x="830721" y="840198"/>
                  </a:lnTo>
                  <a:lnTo>
                    <a:pt x="831647" y="839272"/>
                  </a:lnTo>
                  <a:lnTo>
                    <a:pt x="832613" y="839272"/>
                  </a:lnTo>
                  <a:lnTo>
                    <a:pt x="832613" y="831677"/>
                  </a:lnTo>
                  <a:lnTo>
                    <a:pt x="829750" y="833570"/>
                  </a:lnTo>
                  <a:lnTo>
                    <a:pt x="829750" y="834506"/>
                  </a:lnTo>
                  <a:lnTo>
                    <a:pt x="829750" y="838306"/>
                  </a:lnTo>
                  <a:lnTo>
                    <a:pt x="828818" y="838306"/>
                  </a:lnTo>
                  <a:lnTo>
                    <a:pt x="827857" y="841169"/>
                  </a:lnTo>
                  <a:lnTo>
                    <a:pt x="825955" y="845901"/>
                  </a:lnTo>
                  <a:lnTo>
                    <a:pt x="821224" y="846867"/>
                  </a:lnTo>
                  <a:lnTo>
                    <a:pt x="818365" y="852564"/>
                  </a:lnTo>
                  <a:lnTo>
                    <a:pt x="817424" y="853491"/>
                  </a:lnTo>
                  <a:lnTo>
                    <a:pt x="813619" y="853491"/>
                  </a:lnTo>
                  <a:lnTo>
                    <a:pt x="813619" y="852564"/>
                  </a:lnTo>
                  <a:lnTo>
                    <a:pt x="811731" y="853491"/>
                  </a:lnTo>
                  <a:lnTo>
                    <a:pt x="809829" y="853491"/>
                  </a:lnTo>
                  <a:lnTo>
                    <a:pt x="807931" y="853491"/>
                  </a:lnTo>
                  <a:lnTo>
                    <a:pt x="802234" y="851593"/>
                  </a:lnTo>
                  <a:lnTo>
                    <a:pt x="798434" y="847798"/>
                  </a:lnTo>
                  <a:lnTo>
                    <a:pt x="795610" y="844964"/>
                  </a:lnTo>
                  <a:lnTo>
                    <a:pt x="793708" y="844964"/>
                  </a:lnTo>
                  <a:lnTo>
                    <a:pt x="789908" y="844964"/>
                  </a:lnTo>
                  <a:lnTo>
                    <a:pt x="788942" y="846867"/>
                  </a:lnTo>
                  <a:lnTo>
                    <a:pt x="786113" y="851593"/>
                  </a:lnTo>
                  <a:lnTo>
                    <a:pt x="784215" y="852564"/>
                  </a:lnTo>
                  <a:lnTo>
                    <a:pt x="783249" y="852564"/>
                  </a:lnTo>
                  <a:lnTo>
                    <a:pt x="782313" y="851593"/>
                  </a:lnTo>
                  <a:lnTo>
                    <a:pt x="779449" y="854462"/>
                  </a:lnTo>
                  <a:lnTo>
                    <a:pt x="775649" y="855393"/>
                  </a:lnTo>
                  <a:lnTo>
                    <a:pt x="773752" y="854462"/>
                  </a:lnTo>
                  <a:lnTo>
                    <a:pt x="772820" y="854462"/>
                  </a:lnTo>
                  <a:lnTo>
                    <a:pt x="771854" y="853491"/>
                  </a:lnTo>
                  <a:lnTo>
                    <a:pt x="768054" y="848764"/>
                  </a:lnTo>
                  <a:lnTo>
                    <a:pt x="765225" y="845901"/>
                  </a:lnTo>
                  <a:lnTo>
                    <a:pt x="764260" y="845901"/>
                  </a:lnTo>
                  <a:lnTo>
                    <a:pt x="764260" y="846867"/>
                  </a:lnTo>
                  <a:lnTo>
                    <a:pt x="764260" y="846867"/>
                  </a:lnTo>
                  <a:lnTo>
                    <a:pt x="761426" y="846867"/>
                  </a:lnTo>
                  <a:lnTo>
                    <a:pt x="758557" y="848764"/>
                  </a:lnTo>
                  <a:lnTo>
                    <a:pt x="757631" y="851593"/>
                  </a:lnTo>
                  <a:lnTo>
                    <a:pt x="755728" y="852564"/>
                  </a:lnTo>
                  <a:lnTo>
                    <a:pt x="755728" y="855393"/>
                  </a:lnTo>
                  <a:lnTo>
                    <a:pt x="756660" y="857291"/>
                  </a:lnTo>
                  <a:lnTo>
                    <a:pt x="758557" y="858262"/>
                  </a:lnTo>
                  <a:lnTo>
                    <a:pt x="758557" y="859188"/>
                  </a:lnTo>
                  <a:lnTo>
                    <a:pt x="761426" y="860159"/>
                  </a:lnTo>
                  <a:lnTo>
                    <a:pt x="763323" y="861086"/>
                  </a:lnTo>
                  <a:lnTo>
                    <a:pt x="767123" y="862988"/>
                  </a:lnTo>
                  <a:lnTo>
                    <a:pt x="767123" y="863954"/>
                  </a:lnTo>
                  <a:lnTo>
                    <a:pt x="769952" y="865856"/>
                  </a:lnTo>
                  <a:lnTo>
                    <a:pt x="770918" y="866788"/>
                  </a:lnTo>
                  <a:lnTo>
                    <a:pt x="773752" y="867754"/>
                  </a:lnTo>
                  <a:lnTo>
                    <a:pt x="774718" y="868680"/>
                  </a:lnTo>
                  <a:lnTo>
                    <a:pt x="778518" y="869656"/>
                  </a:lnTo>
                  <a:lnTo>
                    <a:pt x="782313" y="870583"/>
                  </a:lnTo>
                  <a:lnTo>
                    <a:pt x="783249" y="872480"/>
                  </a:lnTo>
                  <a:lnTo>
                    <a:pt x="783249" y="874383"/>
                  </a:lnTo>
                  <a:lnTo>
                    <a:pt x="782313" y="875349"/>
                  </a:lnTo>
                  <a:lnTo>
                    <a:pt x="780415" y="876280"/>
                  </a:lnTo>
                  <a:lnTo>
                    <a:pt x="780415" y="877246"/>
                  </a:lnTo>
                  <a:lnTo>
                    <a:pt x="776620" y="872480"/>
                  </a:lnTo>
                  <a:lnTo>
                    <a:pt x="775649" y="871554"/>
                  </a:lnTo>
                  <a:lnTo>
                    <a:pt x="772820" y="871554"/>
                  </a:lnTo>
                  <a:lnTo>
                    <a:pt x="770918" y="873446"/>
                  </a:lnTo>
                  <a:lnTo>
                    <a:pt x="770918" y="873446"/>
                  </a:lnTo>
                  <a:lnTo>
                    <a:pt x="769952" y="880075"/>
                  </a:lnTo>
                  <a:lnTo>
                    <a:pt x="766152" y="881978"/>
                  </a:lnTo>
                  <a:lnTo>
                    <a:pt x="764260" y="881046"/>
                  </a:lnTo>
                  <a:lnTo>
                    <a:pt x="762357" y="880075"/>
                  </a:lnTo>
                  <a:lnTo>
                    <a:pt x="757631" y="880075"/>
                  </a:lnTo>
                  <a:lnTo>
                    <a:pt x="755728" y="881046"/>
                  </a:lnTo>
                  <a:lnTo>
                    <a:pt x="754762" y="881978"/>
                  </a:lnTo>
                  <a:lnTo>
                    <a:pt x="752865" y="881978"/>
                  </a:lnTo>
                  <a:lnTo>
                    <a:pt x="749065" y="881978"/>
                  </a:lnTo>
                  <a:lnTo>
                    <a:pt x="749065" y="881978"/>
                  </a:lnTo>
                  <a:lnTo>
                    <a:pt x="748133" y="887670"/>
                  </a:lnTo>
                  <a:lnTo>
                    <a:pt x="745270" y="887670"/>
                  </a:lnTo>
                  <a:lnTo>
                    <a:pt x="745270" y="888641"/>
                  </a:lnTo>
                  <a:lnTo>
                    <a:pt x="744333" y="891470"/>
                  </a:lnTo>
                  <a:lnTo>
                    <a:pt x="741470" y="895270"/>
                  </a:lnTo>
                  <a:lnTo>
                    <a:pt x="741470" y="897167"/>
                  </a:lnTo>
                  <a:lnTo>
                    <a:pt x="735772" y="898139"/>
                  </a:lnTo>
                  <a:lnTo>
                    <a:pt x="732939" y="897167"/>
                  </a:lnTo>
                  <a:lnTo>
                    <a:pt x="728173" y="900041"/>
                  </a:lnTo>
                  <a:lnTo>
                    <a:pt x="727246" y="898139"/>
                  </a:lnTo>
                  <a:lnTo>
                    <a:pt x="727246" y="897167"/>
                  </a:lnTo>
                  <a:lnTo>
                    <a:pt x="728173" y="894338"/>
                  </a:lnTo>
                  <a:lnTo>
                    <a:pt x="728173" y="893372"/>
                  </a:lnTo>
                  <a:lnTo>
                    <a:pt x="716783" y="897167"/>
                  </a:lnTo>
                  <a:lnTo>
                    <a:pt x="713949" y="900967"/>
                  </a:lnTo>
                  <a:lnTo>
                    <a:pt x="713949" y="900967"/>
                  </a:lnTo>
                  <a:lnTo>
                    <a:pt x="711085" y="902865"/>
                  </a:lnTo>
                  <a:lnTo>
                    <a:pt x="709183" y="902865"/>
                  </a:lnTo>
                  <a:lnTo>
                    <a:pt x="704457" y="903831"/>
                  </a:lnTo>
                  <a:lnTo>
                    <a:pt x="703490" y="904767"/>
                  </a:lnTo>
                  <a:lnTo>
                    <a:pt x="699691" y="907611"/>
                  </a:lnTo>
                  <a:lnTo>
                    <a:pt x="697793" y="909513"/>
                  </a:lnTo>
                  <a:lnTo>
                    <a:pt x="697793" y="906660"/>
                  </a:lnTo>
                  <a:lnTo>
                    <a:pt x="695896" y="905714"/>
                  </a:lnTo>
                  <a:lnTo>
                    <a:pt x="693067" y="904767"/>
                  </a:lnTo>
                  <a:lnTo>
                    <a:pt x="692096" y="912362"/>
                  </a:lnTo>
                  <a:lnTo>
                    <a:pt x="691169" y="914260"/>
                  </a:lnTo>
                  <a:lnTo>
                    <a:pt x="692096" y="915206"/>
                  </a:lnTo>
                  <a:lnTo>
                    <a:pt x="692096" y="916157"/>
                  </a:lnTo>
                  <a:lnTo>
                    <a:pt x="696862" y="916157"/>
                  </a:lnTo>
                  <a:lnTo>
                    <a:pt x="699691" y="919957"/>
                  </a:lnTo>
                  <a:lnTo>
                    <a:pt x="697793" y="921855"/>
                  </a:lnTo>
                  <a:lnTo>
                    <a:pt x="694964" y="922801"/>
                  </a:lnTo>
                  <a:lnTo>
                    <a:pt x="691169" y="924703"/>
                  </a:lnTo>
                  <a:lnTo>
                    <a:pt x="688301" y="922801"/>
                  </a:lnTo>
                  <a:lnTo>
                    <a:pt x="688301" y="924703"/>
                  </a:lnTo>
                  <a:lnTo>
                    <a:pt x="688301" y="926601"/>
                  </a:lnTo>
                  <a:lnTo>
                    <a:pt x="688301" y="928503"/>
                  </a:lnTo>
                  <a:lnTo>
                    <a:pt x="689267" y="929449"/>
                  </a:lnTo>
                  <a:lnTo>
                    <a:pt x="691169" y="931352"/>
                  </a:lnTo>
                  <a:lnTo>
                    <a:pt x="692096" y="931352"/>
                  </a:lnTo>
                  <a:lnTo>
                    <a:pt x="693067" y="932298"/>
                  </a:lnTo>
                  <a:lnTo>
                    <a:pt x="692096" y="935147"/>
                  </a:lnTo>
                  <a:lnTo>
                    <a:pt x="689267" y="933249"/>
                  </a:lnTo>
                  <a:lnTo>
                    <a:pt x="685467" y="936098"/>
                  </a:lnTo>
                  <a:lnTo>
                    <a:pt x="682603" y="939893"/>
                  </a:lnTo>
                  <a:lnTo>
                    <a:pt x="679774" y="940844"/>
                  </a:lnTo>
                  <a:lnTo>
                    <a:pt x="676906" y="946541"/>
                  </a:lnTo>
                  <a:lnTo>
                    <a:pt x="675975" y="947493"/>
                  </a:lnTo>
                  <a:lnTo>
                    <a:pt x="675975" y="948439"/>
                  </a:lnTo>
                  <a:lnTo>
                    <a:pt x="679774" y="949385"/>
                  </a:lnTo>
                  <a:lnTo>
                    <a:pt x="681672" y="946541"/>
                  </a:lnTo>
                  <a:lnTo>
                    <a:pt x="683569" y="944639"/>
                  </a:lnTo>
                  <a:lnTo>
                    <a:pt x="686403" y="941790"/>
                  </a:lnTo>
                  <a:lnTo>
                    <a:pt x="690198" y="941790"/>
                  </a:lnTo>
                  <a:lnTo>
                    <a:pt x="693998" y="941790"/>
                  </a:lnTo>
                  <a:lnTo>
                    <a:pt x="695896" y="940844"/>
                  </a:lnTo>
                  <a:lnTo>
                    <a:pt x="696862" y="939893"/>
                  </a:lnTo>
                  <a:lnTo>
                    <a:pt x="699691" y="938947"/>
                  </a:lnTo>
                  <a:lnTo>
                    <a:pt x="703490" y="939893"/>
                  </a:lnTo>
                  <a:lnTo>
                    <a:pt x="705388" y="939893"/>
                  </a:lnTo>
                  <a:lnTo>
                    <a:pt x="704457" y="937995"/>
                  </a:lnTo>
                  <a:lnTo>
                    <a:pt x="704457" y="933249"/>
                  </a:lnTo>
                  <a:lnTo>
                    <a:pt x="704457" y="929449"/>
                  </a:lnTo>
                  <a:lnTo>
                    <a:pt x="705388" y="928503"/>
                  </a:lnTo>
                  <a:lnTo>
                    <a:pt x="705388" y="927552"/>
                  </a:lnTo>
                  <a:lnTo>
                    <a:pt x="707290" y="919957"/>
                  </a:lnTo>
                  <a:lnTo>
                    <a:pt x="710159" y="919006"/>
                  </a:lnTo>
                  <a:lnTo>
                    <a:pt x="711085" y="917108"/>
                  </a:lnTo>
                  <a:lnTo>
                    <a:pt x="711085" y="917108"/>
                  </a:lnTo>
                  <a:lnTo>
                    <a:pt x="713949" y="915206"/>
                  </a:lnTo>
                  <a:lnTo>
                    <a:pt x="716783" y="914260"/>
                  </a:lnTo>
                  <a:lnTo>
                    <a:pt x="720578" y="912362"/>
                  </a:lnTo>
                  <a:lnTo>
                    <a:pt x="721554" y="912362"/>
                  </a:lnTo>
                  <a:lnTo>
                    <a:pt x="727246" y="911406"/>
                  </a:lnTo>
                  <a:lnTo>
                    <a:pt x="731972" y="911406"/>
                  </a:lnTo>
                  <a:lnTo>
                    <a:pt x="731972" y="910460"/>
                  </a:lnTo>
                  <a:lnTo>
                    <a:pt x="735772" y="909513"/>
                  </a:lnTo>
                  <a:lnTo>
                    <a:pt x="737670" y="910460"/>
                  </a:lnTo>
                  <a:lnTo>
                    <a:pt x="741470" y="907611"/>
                  </a:lnTo>
                  <a:lnTo>
                    <a:pt x="743367" y="907611"/>
                  </a:lnTo>
                  <a:lnTo>
                    <a:pt x="747162" y="906660"/>
                  </a:lnTo>
                  <a:lnTo>
                    <a:pt x="750041" y="904767"/>
                  </a:lnTo>
                  <a:lnTo>
                    <a:pt x="753831" y="902865"/>
                  </a:lnTo>
                  <a:lnTo>
                    <a:pt x="756660" y="901933"/>
                  </a:lnTo>
                  <a:lnTo>
                    <a:pt x="755728" y="900967"/>
                  </a:lnTo>
                  <a:lnTo>
                    <a:pt x="752865" y="899065"/>
                  </a:lnTo>
                  <a:lnTo>
                    <a:pt x="751928" y="897167"/>
                  </a:lnTo>
                  <a:lnTo>
                    <a:pt x="751928" y="895270"/>
                  </a:lnTo>
                  <a:lnTo>
                    <a:pt x="750962" y="894338"/>
                  </a:lnTo>
                  <a:lnTo>
                    <a:pt x="750962" y="892436"/>
                  </a:lnTo>
                  <a:lnTo>
                    <a:pt x="752865" y="885778"/>
                  </a:lnTo>
                  <a:lnTo>
                    <a:pt x="755728" y="883875"/>
                  </a:lnTo>
                  <a:lnTo>
                    <a:pt x="758557" y="881978"/>
                  </a:lnTo>
                  <a:lnTo>
                    <a:pt x="759528" y="881978"/>
                  </a:lnTo>
                  <a:lnTo>
                    <a:pt x="761426" y="882944"/>
                  </a:lnTo>
                  <a:lnTo>
                    <a:pt x="763323" y="883875"/>
                  </a:lnTo>
                  <a:lnTo>
                    <a:pt x="763323" y="885778"/>
                  </a:lnTo>
                  <a:lnTo>
                    <a:pt x="765225" y="887670"/>
                  </a:lnTo>
                  <a:lnTo>
                    <a:pt x="765225" y="888641"/>
                  </a:lnTo>
                  <a:lnTo>
                    <a:pt x="766152" y="890544"/>
                  </a:lnTo>
                  <a:lnTo>
                    <a:pt x="767123" y="888641"/>
                  </a:lnTo>
                  <a:lnTo>
                    <a:pt x="769025" y="887670"/>
                  </a:lnTo>
                  <a:lnTo>
                    <a:pt x="772820" y="885778"/>
                  </a:lnTo>
                  <a:lnTo>
                    <a:pt x="773752" y="884841"/>
                  </a:lnTo>
                  <a:lnTo>
                    <a:pt x="772820" y="881978"/>
                  </a:lnTo>
                  <a:lnTo>
                    <a:pt x="773752" y="877246"/>
                  </a:lnTo>
                  <a:lnTo>
                    <a:pt x="775649" y="879149"/>
                  </a:lnTo>
                  <a:lnTo>
                    <a:pt x="777547" y="881046"/>
                  </a:lnTo>
                  <a:lnTo>
                    <a:pt x="780415" y="883875"/>
                  </a:lnTo>
                  <a:lnTo>
                    <a:pt x="781347" y="884841"/>
                  </a:lnTo>
                  <a:lnTo>
                    <a:pt x="779449" y="887670"/>
                  </a:lnTo>
                  <a:lnTo>
                    <a:pt x="780415" y="887670"/>
                  </a:lnTo>
                  <a:lnTo>
                    <a:pt x="784215" y="890544"/>
                  </a:lnTo>
                  <a:lnTo>
                    <a:pt x="784215" y="891470"/>
                  </a:lnTo>
                  <a:lnTo>
                    <a:pt x="782313" y="895270"/>
                  </a:lnTo>
                  <a:lnTo>
                    <a:pt x="781347" y="897167"/>
                  </a:lnTo>
                  <a:lnTo>
                    <a:pt x="780415" y="898139"/>
                  </a:lnTo>
                  <a:lnTo>
                    <a:pt x="786113" y="900967"/>
                  </a:lnTo>
                  <a:lnTo>
                    <a:pt x="784215" y="902865"/>
                  </a:lnTo>
                  <a:lnTo>
                    <a:pt x="784215" y="904767"/>
                  </a:lnTo>
                  <a:lnTo>
                    <a:pt x="780415" y="907611"/>
                  </a:lnTo>
                  <a:lnTo>
                    <a:pt x="772820" y="905714"/>
                  </a:lnTo>
                  <a:lnTo>
                    <a:pt x="771854" y="905714"/>
                  </a:lnTo>
                  <a:lnTo>
                    <a:pt x="766152" y="906660"/>
                  </a:lnTo>
                  <a:lnTo>
                    <a:pt x="766152" y="907611"/>
                  </a:lnTo>
                  <a:lnTo>
                    <a:pt x="767123" y="907611"/>
                  </a:lnTo>
                  <a:lnTo>
                    <a:pt x="769025" y="908562"/>
                  </a:lnTo>
                  <a:lnTo>
                    <a:pt x="769025" y="910460"/>
                  </a:lnTo>
                  <a:lnTo>
                    <a:pt x="771854" y="911406"/>
                  </a:lnTo>
                  <a:lnTo>
                    <a:pt x="775649" y="913308"/>
                  </a:lnTo>
                  <a:lnTo>
                    <a:pt x="776620" y="914260"/>
                  </a:lnTo>
                  <a:lnTo>
                    <a:pt x="778518" y="919957"/>
                  </a:lnTo>
                  <a:lnTo>
                    <a:pt x="782313" y="913308"/>
                  </a:lnTo>
                  <a:lnTo>
                    <a:pt x="786113" y="915206"/>
                  </a:lnTo>
                  <a:lnTo>
                    <a:pt x="786113" y="918054"/>
                  </a:lnTo>
                  <a:lnTo>
                    <a:pt x="787044" y="916157"/>
                  </a:lnTo>
                  <a:lnTo>
                    <a:pt x="788020" y="916157"/>
                  </a:lnTo>
                  <a:lnTo>
                    <a:pt x="789908" y="916157"/>
                  </a:lnTo>
                  <a:lnTo>
                    <a:pt x="788942" y="919006"/>
                  </a:lnTo>
                  <a:lnTo>
                    <a:pt x="788942" y="921855"/>
                  </a:lnTo>
                  <a:lnTo>
                    <a:pt x="788020" y="922801"/>
                  </a:lnTo>
                  <a:lnTo>
                    <a:pt x="786113" y="923757"/>
                  </a:lnTo>
                  <a:lnTo>
                    <a:pt x="785142" y="924703"/>
                  </a:lnTo>
                  <a:lnTo>
                    <a:pt x="786113" y="927552"/>
                  </a:lnTo>
                  <a:lnTo>
                    <a:pt x="788942" y="927552"/>
                  </a:lnTo>
                  <a:lnTo>
                    <a:pt x="790844" y="929449"/>
                  </a:lnTo>
                  <a:lnTo>
                    <a:pt x="791810" y="931352"/>
                  </a:lnTo>
                  <a:lnTo>
                    <a:pt x="793708" y="932298"/>
                  </a:lnTo>
                  <a:lnTo>
                    <a:pt x="795610" y="932298"/>
                  </a:lnTo>
                  <a:lnTo>
                    <a:pt x="801302" y="935147"/>
                  </a:lnTo>
                  <a:lnTo>
                    <a:pt x="803205" y="935147"/>
                  </a:lnTo>
                  <a:lnTo>
                    <a:pt x="803205" y="936098"/>
                  </a:lnTo>
                  <a:lnTo>
                    <a:pt x="805102" y="937995"/>
                  </a:lnTo>
                  <a:lnTo>
                    <a:pt x="804126" y="941790"/>
                  </a:lnTo>
                  <a:lnTo>
                    <a:pt x="802234" y="942747"/>
                  </a:lnTo>
                  <a:lnTo>
                    <a:pt x="798434" y="944639"/>
                  </a:lnTo>
                  <a:lnTo>
                    <a:pt x="799405" y="946541"/>
                  </a:lnTo>
                  <a:lnTo>
                    <a:pt x="798434" y="947493"/>
                  </a:lnTo>
                  <a:lnTo>
                    <a:pt x="797512" y="948439"/>
                  </a:lnTo>
                  <a:lnTo>
                    <a:pt x="796536" y="951288"/>
                  </a:lnTo>
                  <a:lnTo>
                    <a:pt x="794639" y="951288"/>
                  </a:lnTo>
                  <a:lnTo>
                    <a:pt x="792742" y="950342"/>
                  </a:lnTo>
                  <a:lnTo>
                    <a:pt x="790844" y="946541"/>
                  </a:lnTo>
                  <a:lnTo>
                    <a:pt x="788020" y="946541"/>
                  </a:lnTo>
                  <a:lnTo>
                    <a:pt x="788020" y="950342"/>
                  </a:lnTo>
                  <a:lnTo>
                    <a:pt x="788020" y="952239"/>
                  </a:lnTo>
                  <a:lnTo>
                    <a:pt x="788020" y="956034"/>
                  </a:lnTo>
                  <a:lnTo>
                    <a:pt x="785142" y="958883"/>
                  </a:lnTo>
                  <a:lnTo>
                    <a:pt x="784215" y="960780"/>
                  </a:lnTo>
                  <a:lnTo>
                    <a:pt x="781347" y="964580"/>
                  </a:lnTo>
                  <a:lnTo>
                    <a:pt x="779449" y="964580"/>
                  </a:lnTo>
                  <a:lnTo>
                    <a:pt x="778518" y="964580"/>
                  </a:lnTo>
                  <a:lnTo>
                    <a:pt x="776620" y="962682"/>
                  </a:lnTo>
                  <a:lnTo>
                    <a:pt x="774718" y="961731"/>
                  </a:lnTo>
                  <a:lnTo>
                    <a:pt x="773752" y="959834"/>
                  </a:lnTo>
                  <a:lnTo>
                    <a:pt x="771854" y="960780"/>
                  </a:lnTo>
                  <a:lnTo>
                    <a:pt x="769952" y="961731"/>
                  </a:lnTo>
                  <a:lnTo>
                    <a:pt x="769952" y="962682"/>
                  </a:lnTo>
                  <a:lnTo>
                    <a:pt x="771854" y="966482"/>
                  </a:lnTo>
                  <a:lnTo>
                    <a:pt x="773752" y="967429"/>
                  </a:lnTo>
                  <a:lnTo>
                    <a:pt x="770918" y="969326"/>
                  </a:lnTo>
                  <a:lnTo>
                    <a:pt x="769025" y="969326"/>
                  </a:lnTo>
                  <a:lnTo>
                    <a:pt x="767123" y="968375"/>
                  </a:lnTo>
                  <a:lnTo>
                    <a:pt x="766152" y="967429"/>
                  </a:lnTo>
                  <a:lnTo>
                    <a:pt x="766152" y="965526"/>
                  </a:lnTo>
                  <a:lnTo>
                    <a:pt x="764260" y="968375"/>
                  </a:lnTo>
                  <a:lnTo>
                    <a:pt x="761426" y="967429"/>
                  </a:lnTo>
                  <a:lnTo>
                    <a:pt x="759528" y="966482"/>
                  </a:lnTo>
                  <a:lnTo>
                    <a:pt x="754762" y="965526"/>
                  </a:lnTo>
                  <a:lnTo>
                    <a:pt x="749065" y="964580"/>
                  </a:lnTo>
                  <a:lnTo>
                    <a:pt x="744333" y="964580"/>
                  </a:lnTo>
                  <a:lnTo>
                    <a:pt x="731046" y="963629"/>
                  </a:lnTo>
                  <a:lnTo>
                    <a:pt x="728173" y="961731"/>
                  </a:lnTo>
                  <a:lnTo>
                    <a:pt x="727246" y="963629"/>
                  </a:lnTo>
                  <a:lnTo>
                    <a:pt x="723446" y="963629"/>
                  </a:lnTo>
                  <a:lnTo>
                    <a:pt x="724378" y="970277"/>
                  </a:lnTo>
                  <a:lnTo>
                    <a:pt x="723446" y="969326"/>
                  </a:lnTo>
                  <a:lnTo>
                    <a:pt x="721554" y="970277"/>
                  </a:lnTo>
                  <a:lnTo>
                    <a:pt x="720578" y="972175"/>
                  </a:lnTo>
                  <a:lnTo>
                    <a:pt x="722480" y="975024"/>
                  </a:lnTo>
                  <a:lnTo>
                    <a:pt x="722480" y="975975"/>
                  </a:lnTo>
                  <a:lnTo>
                    <a:pt x="723446" y="975975"/>
                  </a:lnTo>
                  <a:lnTo>
                    <a:pt x="724378" y="975024"/>
                  </a:lnTo>
                  <a:lnTo>
                    <a:pt x="724378" y="974077"/>
                  </a:lnTo>
                  <a:lnTo>
                    <a:pt x="725344" y="974077"/>
                  </a:lnTo>
                  <a:lnTo>
                    <a:pt x="727246" y="973121"/>
                  </a:lnTo>
                  <a:lnTo>
                    <a:pt x="730075" y="972175"/>
                  </a:lnTo>
                  <a:lnTo>
                    <a:pt x="733875" y="972175"/>
                  </a:lnTo>
                  <a:lnTo>
                    <a:pt x="740538" y="973121"/>
                  </a:lnTo>
                  <a:lnTo>
                    <a:pt x="746236" y="975024"/>
                  </a:lnTo>
                  <a:lnTo>
                    <a:pt x="752865" y="978823"/>
                  </a:lnTo>
                  <a:lnTo>
                    <a:pt x="752865" y="979770"/>
                  </a:lnTo>
                  <a:lnTo>
                    <a:pt x="752865" y="986418"/>
                  </a:lnTo>
                  <a:lnTo>
                    <a:pt x="751928" y="988316"/>
                  </a:lnTo>
                  <a:lnTo>
                    <a:pt x="749065" y="992106"/>
                  </a:lnTo>
                  <a:lnTo>
                    <a:pt x="747162" y="994013"/>
                  </a:lnTo>
                  <a:lnTo>
                    <a:pt x="747162" y="995911"/>
                  </a:lnTo>
                  <a:lnTo>
                    <a:pt x="745270" y="997813"/>
                  </a:lnTo>
                  <a:lnTo>
                    <a:pt x="744333" y="998760"/>
                  </a:lnTo>
                  <a:lnTo>
                    <a:pt x="742436" y="1000662"/>
                  </a:lnTo>
                  <a:lnTo>
                    <a:pt x="739567" y="1000662"/>
                  </a:lnTo>
                  <a:lnTo>
                    <a:pt x="736738" y="1002559"/>
                  </a:lnTo>
                  <a:lnTo>
                    <a:pt x="734841" y="1004457"/>
                  </a:lnTo>
                  <a:lnTo>
                    <a:pt x="734841" y="1006349"/>
                  </a:lnTo>
                  <a:lnTo>
                    <a:pt x="738641" y="1009208"/>
                  </a:lnTo>
                  <a:lnTo>
                    <a:pt x="742436" y="1013954"/>
                  </a:lnTo>
                  <a:lnTo>
                    <a:pt x="743367" y="1016803"/>
                  </a:lnTo>
                  <a:lnTo>
                    <a:pt x="738641" y="1018700"/>
                  </a:lnTo>
                  <a:lnTo>
                    <a:pt x="738641" y="1021549"/>
                  </a:lnTo>
                  <a:lnTo>
                    <a:pt x="742436" y="1022495"/>
                  </a:lnTo>
                  <a:lnTo>
                    <a:pt x="741470" y="1025344"/>
                  </a:lnTo>
                  <a:lnTo>
                    <a:pt x="743367" y="1027241"/>
                  </a:lnTo>
                  <a:lnTo>
                    <a:pt x="746236" y="1029144"/>
                  </a:lnTo>
                  <a:lnTo>
                    <a:pt x="741470" y="1033890"/>
                  </a:lnTo>
                  <a:lnTo>
                    <a:pt x="743367" y="1040519"/>
                  </a:lnTo>
                  <a:lnTo>
                    <a:pt x="742436" y="1049080"/>
                  </a:lnTo>
                  <a:lnTo>
                    <a:pt x="739567" y="1050011"/>
                  </a:lnTo>
                  <a:lnTo>
                    <a:pt x="738641" y="1050982"/>
                  </a:lnTo>
                  <a:lnTo>
                    <a:pt x="737670" y="1052880"/>
                  </a:lnTo>
                  <a:lnTo>
                    <a:pt x="737670" y="1056680"/>
                  </a:lnTo>
                  <a:lnTo>
                    <a:pt x="739567" y="1057606"/>
                  </a:lnTo>
                  <a:lnTo>
                    <a:pt x="739567" y="1058577"/>
                  </a:lnTo>
                  <a:lnTo>
                    <a:pt x="739567" y="1060475"/>
                  </a:lnTo>
                  <a:lnTo>
                    <a:pt x="737670" y="1062372"/>
                  </a:lnTo>
                  <a:lnTo>
                    <a:pt x="735772" y="1065201"/>
                  </a:lnTo>
                  <a:lnTo>
                    <a:pt x="735772" y="1067104"/>
                  </a:lnTo>
                  <a:lnTo>
                    <a:pt x="734841" y="1069001"/>
                  </a:lnTo>
                  <a:lnTo>
                    <a:pt x="734841" y="1073767"/>
                  </a:lnTo>
                  <a:lnTo>
                    <a:pt x="735772" y="1075670"/>
                  </a:lnTo>
                  <a:lnTo>
                    <a:pt x="736738" y="1078498"/>
                  </a:lnTo>
                  <a:lnTo>
                    <a:pt x="735772" y="1088957"/>
                  </a:lnTo>
                  <a:lnTo>
                    <a:pt x="735772" y="1091791"/>
                  </a:lnTo>
                  <a:lnTo>
                    <a:pt x="738641" y="1091791"/>
                  </a:lnTo>
                  <a:lnTo>
                    <a:pt x="738641" y="1090859"/>
                  </a:lnTo>
                  <a:lnTo>
                    <a:pt x="739567" y="1089893"/>
                  </a:lnTo>
                  <a:lnTo>
                    <a:pt x="741470" y="1087991"/>
                  </a:lnTo>
                  <a:lnTo>
                    <a:pt x="742436" y="1087064"/>
                  </a:lnTo>
                  <a:lnTo>
                    <a:pt x="744333" y="1087064"/>
                  </a:lnTo>
                  <a:lnTo>
                    <a:pt x="746236" y="1081362"/>
                  </a:lnTo>
                  <a:lnTo>
                    <a:pt x="748133" y="1075670"/>
                  </a:lnTo>
                  <a:lnTo>
                    <a:pt x="751928" y="1074699"/>
                  </a:lnTo>
                  <a:lnTo>
                    <a:pt x="754762" y="1074699"/>
                  </a:lnTo>
                  <a:lnTo>
                    <a:pt x="755728" y="1074699"/>
                  </a:lnTo>
                  <a:lnTo>
                    <a:pt x="752865" y="1072801"/>
                  </a:lnTo>
                  <a:lnTo>
                    <a:pt x="752865" y="1071869"/>
                  </a:lnTo>
                  <a:lnTo>
                    <a:pt x="750962" y="1070903"/>
                  </a:lnTo>
                  <a:lnTo>
                    <a:pt x="754762" y="1064275"/>
                  </a:lnTo>
                  <a:lnTo>
                    <a:pt x="754762" y="1063309"/>
                  </a:lnTo>
                  <a:lnTo>
                    <a:pt x="756660" y="1061406"/>
                  </a:lnTo>
                  <a:lnTo>
                    <a:pt x="758557" y="1060475"/>
                  </a:lnTo>
                  <a:lnTo>
                    <a:pt x="760459" y="1060475"/>
                  </a:lnTo>
                  <a:lnTo>
                    <a:pt x="759528" y="1057606"/>
                  </a:lnTo>
                  <a:lnTo>
                    <a:pt x="758557" y="1057606"/>
                  </a:lnTo>
                  <a:lnTo>
                    <a:pt x="755728" y="1054782"/>
                  </a:lnTo>
                  <a:lnTo>
                    <a:pt x="752865" y="1052880"/>
                  </a:lnTo>
                  <a:lnTo>
                    <a:pt x="750041" y="1050982"/>
                  </a:lnTo>
                  <a:lnTo>
                    <a:pt x="750962" y="1049080"/>
                  </a:lnTo>
                  <a:lnTo>
                    <a:pt x="755728" y="1048114"/>
                  </a:lnTo>
                  <a:lnTo>
                    <a:pt x="757631" y="1048114"/>
                  </a:lnTo>
                  <a:lnTo>
                    <a:pt x="759528" y="1047187"/>
                  </a:lnTo>
                  <a:lnTo>
                    <a:pt x="762357" y="1047187"/>
                  </a:lnTo>
                  <a:lnTo>
                    <a:pt x="762357" y="1051914"/>
                  </a:lnTo>
                  <a:lnTo>
                    <a:pt x="766152" y="1053811"/>
                  </a:lnTo>
                  <a:lnTo>
                    <a:pt x="769025" y="1058577"/>
                  </a:lnTo>
                  <a:lnTo>
                    <a:pt x="765225" y="1060475"/>
                  </a:lnTo>
                  <a:lnTo>
                    <a:pt x="764260" y="1062372"/>
                  </a:lnTo>
                  <a:lnTo>
                    <a:pt x="767123" y="1063309"/>
                  </a:lnTo>
                  <a:lnTo>
                    <a:pt x="772820" y="1063309"/>
                  </a:lnTo>
                  <a:lnTo>
                    <a:pt x="773752" y="1066172"/>
                  </a:lnTo>
                  <a:lnTo>
                    <a:pt x="772820" y="1068075"/>
                  </a:lnTo>
                  <a:lnTo>
                    <a:pt x="772820" y="1069967"/>
                  </a:lnTo>
                  <a:lnTo>
                    <a:pt x="773752" y="1070903"/>
                  </a:lnTo>
                  <a:lnTo>
                    <a:pt x="781347" y="1072801"/>
                  </a:lnTo>
                  <a:lnTo>
                    <a:pt x="782313" y="1072801"/>
                  </a:lnTo>
                  <a:lnTo>
                    <a:pt x="784215" y="1073767"/>
                  </a:lnTo>
                  <a:lnTo>
                    <a:pt x="782313" y="1073767"/>
                  </a:lnTo>
                  <a:lnTo>
                    <a:pt x="781347" y="1073767"/>
                  </a:lnTo>
                  <a:lnTo>
                    <a:pt x="777547" y="1075670"/>
                  </a:lnTo>
                  <a:lnTo>
                    <a:pt x="776620" y="1075670"/>
                  </a:lnTo>
                  <a:lnTo>
                    <a:pt x="776620" y="1076596"/>
                  </a:lnTo>
                  <a:lnTo>
                    <a:pt x="777547" y="1077567"/>
                  </a:lnTo>
                  <a:lnTo>
                    <a:pt x="778518" y="1078498"/>
                  </a:lnTo>
                  <a:lnTo>
                    <a:pt x="778518" y="1079464"/>
                  </a:lnTo>
                  <a:lnTo>
                    <a:pt x="775649" y="1086093"/>
                  </a:lnTo>
                  <a:lnTo>
                    <a:pt x="772820" y="1092757"/>
                  </a:lnTo>
                  <a:lnTo>
                    <a:pt x="769025" y="1090859"/>
                  </a:lnTo>
                  <a:lnTo>
                    <a:pt x="767123" y="1081362"/>
                  </a:lnTo>
                  <a:lnTo>
                    <a:pt x="766152" y="1083264"/>
                  </a:lnTo>
                  <a:lnTo>
                    <a:pt x="765225" y="1086093"/>
                  </a:lnTo>
                  <a:lnTo>
                    <a:pt x="766152" y="1091791"/>
                  </a:lnTo>
                  <a:lnTo>
                    <a:pt x="765225" y="1093688"/>
                  </a:lnTo>
                  <a:lnTo>
                    <a:pt x="766152" y="1094659"/>
                  </a:lnTo>
                  <a:lnTo>
                    <a:pt x="764260" y="1096557"/>
                  </a:lnTo>
                  <a:lnTo>
                    <a:pt x="765225" y="1097488"/>
                  </a:lnTo>
                  <a:lnTo>
                    <a:pt x="765225" y="1097488"/>
                  </a:lnTo>
                  <a:lnTo>
                    <a:pt x="764260" y="1099386"/>
                  </a:lnTo>
                  <a:lnTo>
                    <a:pt x="762357" y="1099386"/>
                  </a:lnTo>
                  <a:lnTo>
                    <a:pt x="757631" y="1099386"/>
                  </a:lnTo>
                  <a:lnTo>
                    <a:pt x="758557" y="1102254"/>
                  </a:lnTo>
                  <a:lnTo>
                    <a:pt x="763323" y="1106980"/>
                  </a:lnTo>
                  <a:lnTo>
                    <a:pt x="763323" y="1107947"/>
                  </a:lnTo>
                  <a:lnTo>
                    <a:pt x="764260" y="1109849"/>
                  </a:lnTo>
                  <a:lnTo>
                    <a:pt x="753831" y="1124073"/>
                  </a:lnTo>
                  <a:lnTo>
                    <a:pt x="748133" y="1122170"/>
                  </a:lnTo>
                  <a:lnTo>
                    <a:pt x="747162" y="1121244"/>
                  </a:lnTo>
                  <a:lnTo>
                    <a:pt x="745270" y="1123141"/>
                  </a:lnTo>
                  <a:lnTo>
                    <a:pt x="746236" y="1125044"/>
                  </a:lnTo>
                  <a:lnTo>
                    <a:pt x="749065" y="1125970"/>
                  </a:lnTo>
                  <a:lnTo>
                    <a:pt x="750041" y="1125044"/>
                  </a:lnTo>
                  <a:lnTo>
                    <a:pt x="751928" y="1125044"/>
                  </a:lnTo>
                  <a:lnTo>
                    <a:pt x="748133" y="1127873"/>
                  </a:lnTo>
                  <a:lnTo>
                    <a:pt x="746236" y="1127873"/>
                  </a:lnTo>
                  <a:lnTo>
                    <a:pt x="744333" y="1127873"/>
                  </a:lnTo>
                  <a:lnTo>
                    <a:pt x="741470" y="1126936"/>
                  </a:lnTo>
                  <a:lnTo>
                    <a:pt x="740538" y="1124073"/>
                  </a:lnTo>
                  <a:lnTo>
                    <a:pt x="738641" y="1124073"/>
                  </a:lnTo>
                  <a:lnTo>
                    <a:pt x="738641" y="1124073"/>
                  </a:lnTo>
                  <a:lnTo>
                    <a:pt x="738641" y="1127873"/>
                  </a:lnTo>
                  <a:lnTo>
                    <a:pt x="737670" y="1133565"/>
                  </a:lnTo>
                  <a:lnTo>
                    <a:pt x="742436" y="1134536"/>
                  </a:lnTo>
                  <a:lnTo>
                    <a:pt x="743367" y="1136434"/>
                  </a:lnTo>
                  <a:lnTo>
                    <a:pt x="747162" y="1135467"/>
                  </a:lnTo>
                  <a:lnTo>
                    <a:pt x="750041" y="1137365"/>
                  </a:lnTo>
                  <a:lnTo>
                    <a:pt x="752865" y="1138331"/>
                  </a:lnTo>
                  <a:lnTo>
                    <a:pt x="753831" y="1140233"/>
                  </a:lnTo>
                  <a:lnTo>
                    <a:pt x="752865" y="1141160"/>
                  </a:lnTo>
                  <a:lnTo>
                    <a:pt x="752865" y="1143057"/>
                  </a:lnTo>
                  <a:lnTo>
                    <a:pt x="748133" y="1163949"/>
                  </a:lnTo>
                  <a:lnTo>
                    <a:pt x="745270" y="1165847"/>
                  </a:lnTo>
                  <a:lnTo>
                    <a:pt x="751928" y="1175344"/>
                  </a:lnTo>
                  <a:lnTo>
                    <a:pt x="750962" y="1177242"/>
                  </a:lnTo>
                  <a:lnTo>
                    <a:pt x="749065" y="1178193"/>
                  </a:lnTo>
                  <a:lnTo>
                    <a:pt x="737670" y="1176291"/>
                  </a:lnTo>
                  <a:lnTo>
                    <a:pt x="738641" y="1181037"/>
                  </a:lnTo>
                  <a:lnTo>
                    <a:pt x="741470" y="1181993"/>
                  </a:lnTo>
                  <a:lnTo>
                    <a:pt x="741470" y="1198129"/>
                  </a:lnTo>
                  <a:lnTo>
                    <a:pt x="737670" y="1205729"/>
                  </a:lnTo>
                  <a:lnTo>
                    <a:pt x="726280" y="1207616"/>
                  </a:lnTo>
                  <a:lnTo>
                    <a:pt x="724378" y="1201929"/>
                  </a:lnTo>
                  <a:lnTo>
                    <a:pt x="723446" y="1202875"/>
                  </a:lnTo>
                  <a:lnTo>
                    <a:pt x="703490" y="1171544"/>
                  </a:lnTo>
                  <a:lnTo>
                    <a:pt x="698764" y="1176291"/>
                  </a:lnTo>
                  <a:lnTo>
                    <a:pt x="692096" y="1168696"/>
                  </a:lnTo>
                  <a:lnTo>
                    <a:pt x="698764" y="1168696"/>
                  </a:lnTo>
                  <a:lnTo>
                    <a:pt x="700662" y="1163949"/>
                  </a:lnTo>
                  <a:lnTo>
                    <a:pt x="700662" y="1162047"/>
                  </a:lnTo>
                  <a:lnTo>
                    <a:pt x="693998" y="1150652"/>
                  </a:lnTo>
                  <a:lnTo>
                    <a:pt x="685467" y="1146857"/>
                  </a:lnTo>
                  <a:lnTo>
                    <a:pt x="676906" y="1143057"/>
                  </a:lnTo>
                  <a:lnTo>
                    <a:pt x="662682" y="1146857"/>
                  </a:lnTo>
                  <a:lnTo>
                    <a:pt x="656985" y="1139262"/>
                  </a:lnTo>
                  <a:lnTo>
                    <a:pt x="664580" y="1139262"/>
                  </a:lnTo>
                  <a:lnTo>
                    <a:pt x="664580" y="1127873"/>
                  </a:lnTo>
                  <a:lnTo>
                    <a:pt x="665511" y="1125970"/>
                  </a:lnTo>
                  <a:lnTo>
                    <a:pt x="681672" y="1129770"/>
                  </a:lnTo>
                  <a:lnTo>
                    <a:pt x="679774" y="1133565"/>
                  </a:lnTo>
                  <a:lnTo>
                    <a:pt x="679774" y="1135467"/>
                  </a:lnTo>
                  <a:lnTo>
                    <a:pt x="687369" y="1133565"/>
                  </a:lnTo>
                  <a:lnTo>
                    <a:pt x="700662" y="1142131"/>
                  </a:lnTo>
                  <a:lnTo>
                    <a:pt x="706359" y="1153506"/>
                  </a:lnTo>
                  <a:lnTo>
                    <a:pt x="705388" y="1148760"/>
                  </a:lnTo>
                  <a:lnTo>
                    <a:pt x="703490" y="1137365"/>
                  </a:lnTo>
                  <a:lnTo>
                    <a:pt x="713949" y="1142131"/>
                  </a:lnTo>
                  <a:lnTo>
                    <a:pt x="714885" y="1141160"/>
                  </a:lnTo>
                  <a:lnTo>
                    <a:pt x="716783" y="1139262"/>
                  </a:lnTo>
                  <a:lnTo>
                    <a:pt x="720578" y="1133565"/>
                  </a:lnTo>
                  <a:lnTo>
                    <a:pt x="719651" y="1130736"/>
                  </a:lnTo>
                  <a:lnTo>
                    <a:pt x="715851" y="1133565"/>
                  </a:lnTo>
                  <a:lnTo>
                    <a:pt x="711085" y="1136434"/>
                  </a:lnTo>
                  <a:lnTo>
                    <a:pt x="711085" y="1136434"/>
                  </a:lnTo>
                  <a:lnTo>
                    <a:pt x="712056" y="1134536"/>
                  </a:lnTo>
                  <a:lnTo>
                    <a:pt x="710159" y="1131667"/>
                  </a:lnTo>
                  <a:lnTo>
                    <a:pt x="706359" y="1133565"/>
                  </a:lnTo>
                  <a:lnTo>
                    <a:pt x="705388" y="1134536"/>
                  </a:lnTo>
                  <a:lnTo>
                    <a:pt x="704457" y="1133565"/>
                  </a:lnTo>
                  <a:lnTo>
                    <a:pt x="701588" y="1129770"/>
                  </a:lnTo>
                  <a:lnTo>
                    <a:pt x="700662" y="1131667"/>
                  </a:lnTo>
                  <a:lnTo>
                    <a:pt x="699691" y="1130736"/>
                  </a:lnTo>
                  <a:lnTo>
                    <a:pt x="699691" y="1128839"/>
                  </a:lnTo>
                  <a:lnTo>
                    <a:pt x="701588" y="1128839"/>
                  </a:lnTo>
                  <a:lnTo>
                    <a:pt x="706359" y="1127873"/>
                  </a:lnTo>
                  <a:lnTo>
                    <a:pt x="707290" y="1125970"/>
                  </a:lnTo>
                  <a:lnTo>
                    <a:pt x="706359" y="1124073"/>
                  </a:lnTo>
                  <a:lnTo>
                    <a:pt x="704457" y="1123141"/>
                  </a:lnTo>
                  <a:lnTo>
                    <a:pt x="703490" y="1123141"/>
                  </a:lnTo>
                  <a:lnTo>
                    <a:pt x="702559" y="1123141"/>
                  </a:lnTo>
                  <a:lnTo>
                    <a:pt x="701588" y="1123141"/>
                  </a:lnTo>
                  <a:lnTo>
                    <a:pt x="701588" y="1125970"/>
                  </a:lnTo>
                  <a:lnTo>
                    <a:pt x="697793" y="1126936"/>
                  </a:lnTo>
                  <a:lnTo>
                    <a:pt x="693998" y="1124073"/>
                  </a:lnTo>
                  <a:lnTo>
                    <a:pt x="693998" y="1124073"/>
                  </a:lnTo>
                  <a:lnTo>
                    <a:pt x="693067" y="1123141"/>
                  </a:lnTo>
                  <a:lnTo>
                    <a:pt x="693998" y="1122170"/>
                  </a:lnTo>
                  <a:lnTo>
                    <a:pt x="696862" y="1120278"/>
                  </a:lnTo>
                  <a:lnTo>
                    <a:pt x="693998" y="1119341"/>
                  </a:lnTo>
                  <a:lnTo>
                    <a:pt x="693998" y="1118375"/>
                  </a:lnTo>
                  <a:lnTo>
                    <a:pt x="691169" y="1116478"/>
                  </a:lnTo>
                  <a:lnTo>
                    <a:pt x="692096" y="1113649"/>
                  </a:lnTo>
                  <a:lnTo>
                    <a:pt x="695896" y="1114575"/>
                  </a:lnTo>
                  <a:lnTo>
                    <a:pt x="697793" y="1114575"/>
                  </a:lnTo>
                  <a:lnTo>
                    <a:pt x="699691" y="1111746"/>
                  </a:lnTo>
                  <a:lnTo>
                    <a:pt x="701588" y="1111746"/>
                  </a:lnTo>
                  <a:lnTo>
                    <a:pt x="701588" y="1109849"/>
                  </a:lnTo>
                  <a:lnTo>
                    <a:pt x="702559" y="1108883"/>
                  </a:lnTo>
                  <a:lnTo>
                    <a:pt x="704457" y="1109849"/>
                  </a:lnTo>
                  <a:lnTo>
                    <a:pt x="704457" y="1108883"/>
                  </a:lnTo>
                  <a:lnTo>
                    <a:pt x="703490" y="1105083"/>
                  </a:lnTo>
                  <a:lnTo>
                    <a:pt x="705388" y="1105083"/>
                  </a:lnTo>
                  <a:lnTo>
                    <a:pt x="706359" y="1106054"/>
                  </a:lnTo>
                  <a:lnTo>
                    <a:pt x="706359" y="1105083"/>
                  </a:lnTo>
                  <a:lnTo>
                    <a:pt x="707290" y="1104151"/>
                  </a:lnTo>
                  <a:lnTo>
                    <a:pt x="712056" y="1102254"/>
                  </a:lnTo>
                  <a:lnTo>
                    <a:pt x="714885" y="1103180"/>
                  </a:lnTo>
                  <a:lnTo>
                    <a:pt x="713949" y="1106980"/>
                  </a:lnTo>
                  <a:lnTo>
                    <a:pt x="714885" y="1106980"/>
                  </a:lnTo>
                  <a:lnTo>
                    <a:pt x="717749" y="1103180"/>
                  </a:lnTo>
                  <a:lnTo>
                    <a:pt x="720578" y="1103180"/>
                  </a:lnTo>
                  <a:lnTo>
                    <a:pt x="727246" y="1106054"/>
                  </a:lnTo>
                  <a:lnTo>
                    <a:pt x="729144" y="1106054"/>
                  </a:lnTo>
                  <a:lnTo>
                    <a:pt x="730075" y="1104151"/>
                  </a:lnTo>
                  <a:lnTo>
                    <a:pt x="731046" y="1099386"/>
                  </a:lnTo>
                  <a:lnTo>
                    <a:pt x="725344" y="1100352"/>
                  </a:lnTo>
                  <a:lnTo>
                    <a:pt x="725344" y="1098454"/>
                  </a:lnTo>
                  <a:lnTo>
                    <a:pt x="718680" y="1099386"/>
                  </a:lnTo>
                  <a:lnTo>
                    <a:pt x="712983" y="1098454"/>
                  </a:lnTo>
                  <a:lnTo>
                    <a:pt x="712983" y="1098454"/>
                  </a:lnTo>
                  <a:lnTo>
                    <a:pt x="706359" y="1098454"/>
                  </a:lnTo>
                  <a:lnTo>
                    <a:pt x="705388" y="1097488"/>
                  </a:lnTo>
                  <a:lnTo>
                    <a:pt x="704457" y="1093688"/>
                  </a:lnTo>
                  <a:lnTo>
                    <a:pt x="708256" y="1090859"/>
                  </a:lnTo>
                  <a:lnTo>
                    <a:pt x="706359" y="1088957"/>
                  </a:lnTo>
                  <a:lnTo>
                    <a:pt x="706359" y="1088957"/>
                  </a:lnTo>
                  <a:lnTo>
                    <a:pt x="705388" y="1089893"/>
                  </a:lnTo>
                  <a:lnTo>
                    <a:pt x="703490" y="1091791"/>
                  </a:lnTo>
                  <a:lnTo>
                    <a:pt x="702559" y="1092757"/>
                  </a:lnTo>
                  <a:lnTo>
                    <a:pt x="700662" y="1092757"/>
                  </a:lnTo>
                  <a:lnTo>
                    <a:pt x="701588" y="1087064"/>
                  </a:lnTo>
                  <a:lnTo>
                    <a:pt x="701588" y="1086093"/>
                  </a:lnTo>
                  <a:lnTo>
                    <a:pt x="703490" y="1082298"/>
                  </a:lnTo>
                  <a:lnTo>
                    <a:pt x="702559" y="1080396"/>
                  </a:lnTo>
                  <a:lnTo>
                    <a:pt x="699691" y="1074699"/>
                  </a:lnTo>
                  <a:lnTo>
                    <a:pt x="696862" y="1073767"/>
                  </a:lnTo>
                  <a:lnTo>
                    <a:pt x="696862" y="1074699"/>
                  </a:lnTo>
                  <a:lnTo>
                    <a:pt x="697793" y="1075670"/>
                  </a:lnTo>
                  <a:lnTo>
                    <a:pt x="698764" y="1075670"/>
                  </a:lnTo>
                  <a:lnTo>
                    <a:pt x="699691" y="1078498"/>
                  </a:lnTo>
                  <a:lnTo>
                    <a:pt x="699691" y="1080396"/>
                  </a:lnTo>
                  <a:lnTo>
                    <a:pt x="696862" y="1082298"/>
                  </a:lnTo>
                  <a:lnTo>
                    <a:pt x="694964" y="1083264"/>
                  </a:lnTo>
                  <a:lnTo>
                    <a:pt x="693998" y="1082298"/>
                  </a:lnTo>
                  <a:lnTo>
                    <a:pt x="693067" y="1081362"/>
                  </a:lnTo>
                  <a:lnTo>
                    <a:pt x="692096" y="1079464"/>
                  </a:lnTo>
                  <a:lnTo>
                    <a:pt x="692096" y="1081362"/>
                  </a:lnTo>
                  <a:lnTo>
                    <a:pt x="693067" y="1084191"/>
                  </a:lnTo>
                  <a:lnTo>
                    <a:pt x="693998" y="1089893"/>
                  </a:lnTo>
                  <a:lnTo>
                    <a:pt x="696862" y="1093688"/>
                  </a:lnTo>
                  <a:lnTo>
                    <a:pt x="695896" y="1094659"/>
                  </a:lnTo>
                  <a:lnTo>
                    <a:pt x="694964" y="1096557"/>
                  </a:lnTo>
                  <a:lnTo>
                    <a:pt x="693067" y="1096557"/>
                  </a:lnTo>
                  <a:lnTo>
                    <a:pt x="691169" y="1094659"/>
                  </a:lnTo>
                  <a:lnTo>
                    <a:pt x="689267" y="1092757"/>
                  </a:lnTo>
                  <a:lnTo>
                    <a:pt x="685467" y="1095586"/>
                  </a:lnTo>
                  <a:lnTo>
                    <a:pt x="683569" y="1095586"/>
                  </a:lnTo>
                  <a:lnTo>
                    <a:pt x="680701" y="1095586"/>
                  </a:lnTo>
                  <a:lnTo>
                    <a:pt x="678808" y="1094659"/>
                  </a:lnTo>
                  <a:lnTo>
                    <a:pt x="677872" y="1089893"/>
                  </a:lnTo>
                  <a:lnTo>
                    <a:pt x="679774" y="1087991"/>
                  </a:lnTo>
                  <a:lnTo>
                    <a:pt x="678808" y="1086093"/>
                  </a:lnTo>
                  <a:lnTo>
                    <a:pt x="679774" y="1085162"/>
                  </a:lnTo>
                  <a:lnTo>
                    <a:pt x="677872" y="1085162"/>
                  </a:lnTo>
                  <a:lnTo>
                    <a:pt x="675975" y="1085162"/>
                  </a:lnTo>
                  <a:lnTo>
                    <a:pt x="674072" y="1078498"/>
                  </a:lnTo>
                  <a:lnTo>
                    <a:pt x="673106" y="1079464"/>
                  </a:lnTo>
                  <a:lnTo>
                    <a:pt x="674072" y="1087064"/>
                  </a:lnTo>
                  <a:lnTo>
                    <a:pt x="673106" y="1090859"/>
                  </a:lnTo>
                  <a:lnTo>
                    <a:pt x="673106" y="1091791"/>
                  </a:lnTo>
                  <a:lnTo>
                    <a:pt x="672179" y="1092757"/>
                  </a:lnTo>
                  <a:lnTo>
                    <a:pt x="667414" y="1092757"/>
                  </a:lnTo>
                  <a:lnTo>
                    <a:pt x="666477" y="1090859"/>
                  </a:lnTo>
                  <a:lnTo>
                    <a:pt x="662682" y="1084191"/>
                  </a:lnTo>
                  <a:lnTo>
                    <a:pt x="660785" y="1083264"/>
                  </a:lnTo>
                  <a:lnTo>
                    <a:pt x="659819" y="1082298"/>
                  </a:lnTo>
                  <a:lnTo>
                    <a:pt x="659819" y="1084191"/>
                  </a:lnTo>
                  <a:lnTo>
                    <a:pt x="660785" y="1086093"/>
                  </a:lnTo>
                  <a:lnTo>
                    <a:pt x="662682" y="1087064"/>
                  </a:lnTo>
                  <a:lnTo>
                    <a:pt x="663614" y="1087064"/>
                  </a:lnTo>
                  <a:lnTo>
                    <a:pt x="662682" y="1087991"/>
                  </a:lnTo>
                  <a:lnTo>
                    <a:pt x="657916" y="1087991"/>
                  </a:lnTo>
                  <a:lnTo>
                    <a:pt x="653190" y="1088957"/>
                  </a:lnTo>
                  <a:lnTo>
                    <a:pt x="652219" y="1087064"/>
                  </a:lnTo>
                  <a:lnTo>
                    <a:pt x="651287" y="1087064"/>
                  </a:lnTo>
                  <a:lnTo>
                    <a:pt x="651287" y="1086093"/>
                  </a:lnTo>
                  <a:lnTo>
                    <a:pt x="651287" y="1086093"/>
                  </a:lnTo>
                  <a:lnTo>
                    <a:pt x="652219" y="1083264"/>
                  </a:lnTo>
                  <a:lnTo>
                    <a:pt x="652219" y="1080396"/>
                  </a:lnTo>
                  <a:lnTo>
                    <a:pt x="651287" y="1080396"/>
                  </a:lnTo>
                  <a:lnTo>
                    <a:pt x="649390" y="1080396"/>
                  </a:lnTo>
                  <a:lnTo>
                    <a:pt x="649390" y="1081362"/>
                  </a:lnTo>
                  <a:lnTo>
                    <a:pt x="648424" y="1084191"/>
                  </a:lnTo>
                  <a:lnTo>
                    <a:pt x="647488" y="1085162"/>
                  </a:lnTo>
                  <a:lnTo>
                    <a:pt x="644624" y="1085162"/>
                  </a:lnTo>
                  <a:lnTo>
                    <a:pt x="637995" y="1079464"/>
                  </a:lnTo>
                  <a:lnTo>
                    <a:pt x="633229" y="1067104"/>
                  </a:lnTo>
                  <a:lnTo>
                    <a:pt x="632298" y="1067104"/>
                  </a:lnTo>
                  <a:lnTo>
                    <a:pt x="631332" y="1067104"/>
                  </a:lnTo>
                  <a:lnTo>
                    <a:pt x="628498" y="1065201"/>
                  </a:lnTo>
                  <a:lnTo>
                    <a:pt x="654116" y="1055709"/>
                  </a:lnTo>
                  <a:lnTo>
                    <a:pt x="670277" y="1058577"/>
                  </a:lnTo>
                  <a:lnTo>
                    <a:pt x="674072" y="1057606"/>
                  </a:lnTo>
                  <a:lnTo>
                    <a:pt x="676906" y="1045285"/>
                  </a:lnTo>
                  <a:lnTo>
                    <a:pt x="676906" y="1044319"/>
                  </a:lnTo>
                  <a:lnTo>
                    <a:pt x="670277" y="1040519"/>
                  </a:lnTo>
                  <a:lnTo>
                    <a:pt x="671208" y="1038617"/>
                  </a:lnTo>
                  <a:lnTo>
                    <a:pt x="665511" y="1040519"/>
                  </a:lnTo>
                  <a:lnTo>
                    <a:pt x="660785" y="1039587"/>
                  </a:lnTo>
                  <a:lnTo>
                    <a:pt x="660785" y="1037690"/>
                  </a:lnTo>
                  <a:lnTo>
                    <a:pt x="665511" y="1038617"/>
                  </a:lnTo>
                  <a:lnTo>
                    <a:pt x="665511" y="1037690"/>
                  </a:lnTo>
                  <a:lnTo>
                    <a:pt x="669311" y="1030090"/>
                  </a:lnTo>
                  <a:lnTo>
                    <a:pt x="668380" y="1028198"/>
                  </a:lnTo>
                  <a:lnTo>
                    <a:pt x="667414" y="1024398"/>
                  </a:lnTo>
                  <a:lnTo>
                    <a:pt x="666477" y="1022495"/>
                  </a:lnTo>
                  <a:lnTo>
                    <a:pt x="659819" y="1025344"/>
                  </a:lnTo>
                  <a:lnTo>
                    <a:pt x="664580" y="1022495"/>
                  </a:lnTo>
                  <a:lnTo>
                    <a:pt x="665511" y="1021549"/>
                  </a:lnTo>
                  <a:lnTo>
                    <a:pt x="665511" y="1019647"/>
                  </a:lnTo>
                  <a:lnTo>
                    <a:pt x="664580" y="1013954"/>
                  </a:lnTo>
                  <a:lnTo>
                    <a:pt x="663614" y="1013003"/>
                  </a:lnTo>
                  <a:lnTo>
                    <a:pt x="662682" y="1014901"/>
                  </a:lnTo>
                  <a:lnTo>
                    <a:pt x="661711" y="1015847"/>
                  </a:lnTo>
                  <a:lnTo>
                    <a:pt x="659819" y="1016803"/>
                  </a:lnTo>
                  <a:lnTo>
                    <a:pt x="657916" y="1016803"/>
                  </a:lnTo>
                  <a:lnTo>
                    <a:pt x="656019" y="1008252"/>
                  </a:lnTo>
                  <a:lnTo>
                    <a:pt x="655082" y="1006349"/>
                  </a:lnTo>
                  <a:lnTo>
                    <a:pt x="653190" y="1005408"/>
                  </a:lnTo>
                  <a:lnTo>
                    <a:pt x="650321" y="1003506"/>
                  </a:lnTo>
                  <a:lnTo>
                    <a:pt x="643692" y="1002559"/>
                  </a:lnTo>
                  <a:lnTo>
                    <a:pt x="644624" y="1005408"/>
                  </a:lnTo>
                  <a:lnTo>
                    <a:pt x="647488" y="1012052"/>
                  </a:lnTo>
                  <a:lnTo>
                    <a:pt x="647488" y="1014901"/>
                  </a:lnTo>
                  <a:lnTo>
                    <a:pt x="647488" y="1017749"/>
                  </a:lnTo>
                  <a:lnTo>
                    <a:pt x="643692" y="1018700"/>
                  </a:lnTo>
                  <a:lnTo>
                    <a:pt x="641795" y="1019647"/>
                  </a:lnTo>
                  <a:lnTo>
                    <a:pt x="642721" y="1022495"/>
                  </a:lnTo>
                  <a:lnTo>
                    <a:pt x="641795" y="1024398"/>
                  </a:lnTo>
                  <a:lnTo>
                    <a:pt x="638927" y="1023447"/>
                  </a:lnTo>
                  <a:lnTo>
                    <a:pt x="637029" y="1022495"/>
                  </a:lnTo>
                  <a:lnTo>
                    <a:pt x="637995" y="1020593"/>
                  </a:lnTo>
                  <a:lnTo>
                    <a:pt x="636093" y="1022495"/>
                  </a:lnTo>
                  <a:lnTo>
                    <a:pt x="637029" y="1025344"/>
                  </a:lnTo>
                  <a:lnTo>
                    <a:pt x="635127" y="1026295"/>
                  </a:lnTo>
                  <a:lnTo>
                    <a:pt x="631332" y="1025344"/>
                  </a:lnTo>
                  <a:lnTo>
                    <a:pt x="629434" y="1027241"/>
                  </a:lnTo>
                  <a:lnTo>
                    <a:pt x="629434" y="1028198"/>
                  </a:lnTo>
                  <a:lnTo>
                    <a:pt x="631332" y="1032924"/>
                  </a:lnTo>
                  <a:lnTo>
                    <a:pt x="629434" y="1034826"/>
                  </a:lnTo>
                  <a:lnTo>
                    <a:pt x="631332" y="1035793"/>
                  </a:lnTo>
                  <a:lnTo>
                    <a:pt x="631332" y="1036719"/>
                  </a:lnTo>
                  <a:lnTo>
                    <a:pt x="631332" y="1037690"/>
                  </a:lnTo>
                  <a:lnTo>
                    <a:pt x="632298" y="1039587"/>
                  </a:lnTo>
                  <a:lnTo>
                    <a:pt x="631332" y="1040519"/>
                  </a:lnTo>
                  <a:lnTo>
                    <a:pt x="634200" y="1045285"/>
                  </a:lnTo>
                  <a:lnTo>
                    <a:pt x="631332" y="1046212"/>
                  </a:lnTo>
                  <a:lnTo>
                    <a:pt x="630400" y="1049080"/>
                  </a:lnTo>
                  <a:lnTo>
                    <a:pt x="630400" y="1049080"/>
                  </a:lnTo>
                  <a:lnTo>
                    <a:pt x="630400" y="1051914"/>
                  </a:lnTo>
                  <a:lnTo>
                    <a:pt x="626600" y="1050011"/>
                  </a:lnTo>
                  <a:lnTo>
                    <a:pt x="626600" y="1050011"/>
                  </a:lnTo>
                  <a:lnTo>
                    <a:pt x="625634" y="1050011"/>
                  </a:lnTo>
                  <a:lnTo>
                    <a:pt x="625634" y="1051914"/>
                  </a:lnTo>
                  <a:lnTo>
                    <a:pt x="623732" y="1051914"/>
                  </a:lnTo>
                  <a:lnTo>
                    <a:pt x="622805" y="1053811"/>
                  </a:lnTo>
                  <a:lnTo>
                    <a:pt x="619937" y="1054782"/>
                  </a:lnTo>
                  <a:lnTo>
                    <a:pt x="617103" y="1051914"/>
                  </a:lnTo>
                  <a:lnTo>
                    <a:pt x="616137" y="1049080"/>
                  </a:lnTo>
                  <a:lnTo>
                    <a:pt x="613308" y="1055709"/>
                  </a:lnTo>
                  <a:lnTo>
                    <a:pt x="615210" y="1057606"/>
                  </a:lnTo>
                  <a:lnTo>
                    <a:pt x="614239" y="1061406"/>
                  </a:lnTo>
                  <a:lnTo>
                    <a:pt x="607611" y="1061406"/>
                  </a:lnTo>
                  <a:lnTo>
                    <a:pt x="606644" y="1065201"/>
                  </a:lnTo>
                  <a:lnTo>
                    <a:pt x="604742" y="1065201"/>
                  </a:lnTo>
                  <a:lnTo>
                    <a:pt x="604742" y="1062372"/>
                  </a:lnTo>
                  <a:lnTo>
                    <a:pt x="604742" y="1061406"/>
                  </a:lnTo>
                  <a:lnTo>
                    <a:pt x="605718" y="1059509"/>
                  </a:lnTo>
                  <a:lnTo>
                    <a:pt x="607611" y="1059509"/>
                  </a:lnTo>
                  <a:lnTo>
                    <a:pt x="607611" y="1058577"/>
                  </a:lnTo>
                  <a:lnTo>
                    <a:pt x="607611" y="1056680"/>
                  </a:lnTo>
                  <a:lnTo>
                    <a:pt x="608542" y="1055709"/>
                  </a:lnTo>
                  <a:lnTo>
                    <a:pt x="605718" y="1053811"/>
                  </a:lnTo>
                  <a:lnTo>
                    <a:pt x="603816" y="1052880"/>
                  </a:lnTo>
                  <a:lnTo>
                    <a:pt x="600947" y="1048114"/>
                  </a:lnTo>
                  <a:lnTo>
                    <a:pt x="600947" y="1047187"/>
                  </a:lnTo>
                  <a:lnTo>
                    <a:pt x="600947" y="1045285"/>
                  </a:lnTo>
                  <a:lnTo>
                    <a:pt x="600016" y="1044319"/>
                  </a:lnTo>
                  <a:lnTo>
                    <a:pt x="597147" y="1042416"/>
                  </a:lnTo>
                  <a:lnTo>
                    <a:pt x="596221" y="1041485"/>
                  </a:lnTo>
                  <a:lnTo>
                    <a:pt x="595250" y="1040519"/>
                  </a:lnTo>
                  <a:lnTo>
                    <a:pt x="596221" y="1038617"/>
                  </a:lnTo>
                  <a:lnTo>
                    <a:pt x="595250" y="1036719"/>
                  </a:lnTo>
                  <a:lnTo>
                    <a:pt x="594323" y="1035793"/>
                  </a:lnTo>
                  <a:lnTo>
                    <a:pt x="593352" y="1035793"/>
                  </a:lnTo>
                  <a:lnTo>
                    <a:pt x="594323" y="1032924"/>
                  </a:lnTo>
                  <a:lnTo>
                    <a:pt x="595250" y="1034826"/>
                  </a:lnTo>
                  <a:lnTo>
                    <a:pt x="600016" y="1034826"/>
                  </a:lnTo>
                  <a:lnTo>
                    <a:pt x="601918" y="1032924"/>
                  </a:lnTo>
                  <a:lnTo>
                    <a:pt x="601918" y="1025344"/>
                  </a:lnTo>
                  <a:lnTo>
                    <a:pt x="600947" y="1023447"/>
                  </a:lnTo>
                  <a:lnTo>
                    <a:pt x="599050" y="1024398"/>
                  </a:lnTo>
                  <a:lnTo>
                    <a:pt x="598118" y="1026295"/>
                  </a:lnTo>
                  <a:lnTo>
                    <a:pt x="597147" y="1025344"/>
                  </a:lnTo>
                  <a:lnTo>
                    <a:pt x="595250" y="1024398"/>
                  </a:lnTo>
                  <a:lnTo>
                    <a:pt x="594323" y="1022495"/>
                  </a:lnTo>
                  <a:lnTo>
                    <a:pt x="592421" y="1025344"/>
                  </a:lnTo>
                  <a:lnTo>
                    <a:pt x="592421" y="1025344"/>
                  </a:lnTo>
                  <a:lnTo>
                    <a:pt x="590523" y="1026295"/>
                  </a:lnTo>
                  <a:lnTo>
                    <a:pt x="590523" y="1024398"/>
                  </a:lnTo>
                  <a:lnTo>
                    <a:pt x="589552" y="1024398"/>
                  </a:lnTo>
                  <a:lnTo>
                    <a:pt x="586728" y="1019647"/>
                  </a:lnTo>
                  <a:lnTo>
                    <a:pt x="585757" y="1019647"/>
                  </a:lnTo>
                  <a:lnTo>
                    <a:pt x="584826" y="1019647"/>
                  </a:lnTo>
                  <a:lnTo>
                    <a:pt x="584826" y="1023447"/>
                  </a:lnTo>
                  <a:lnTo>
                    <a:pt x="584826" y="1024398"/>
                  </a:lnTo>
                  <a:lnTo>
                    <a:pt x="584826" y="1026295"/>
                  </a:lnTo>
                  <a:lnTo>
                    <a:pt x="581026" y="1023447"/>
                  </a:lnTo>
                  <a:lnTo>
                    <a:pt x="581962" y="1021549"/>
                  </a:lnTo>
                  <a:lnTo>
                    <a:pt x="579129" y="1019647"/>
                  </a:lnTo>
                  <a:lnTo>
                    <a:pt x="576260" y="1019647"/>
                  </a:lnTo>
                  <a:lnTo>
                    <a:pt x="576260" y="1020593"/>
                  </a:lnTo>
                  <a:lnTo>
                    <a:pt x="575334" y="1021549"/>
                  </a:lnTo>
                  <a:lnTo>
                    <a:pt x="574368" y="1021549"/>
                  </a:lnTo>
                  <a:lnTo>
                    <a:pt x="568705" y="1021549"/>
                  </a:lnTo>
                  <a:lnTo>
                    <a:pt x="563939" y="1018700"/>
                  </a:lnTo>
                  <a:lnTo>
                    <a:pt x="562036" y="1016803"/>
                  </a:lnTo>
                  <a:lnTo>
                    <a:pt x="561110" y="1018700"/>
                  </a:lnTo>
                  <a:lnTo>
                    <a:pt x="559207" y="1021549"/>
                  </a:lnTo>
                  <a:lnTo>
                    <a:pt x="558241" y="1024398"/>
                  </a:lnTo>
                  <a:lnTo>
                    <a:pt x="557310" y="1024398"/>
                  </a:lnTo>
                  <a:lnTo>
                    <a:pt x="555408" y="1021549"/>
                  </a:lnTo>
                  <a:lnTo>
                    <a:pt x="550642" y="1028198"/>
                  </a:lnTo>
                  <a:lnTo>
                    <a:pt x="548749" y="1025344"/>
                  </a:lnTo>
                  <a:lnTo>
                    <a:pt x="547813" y="1024398"/>
                  </a:lnTo>
                  <a:lnTo>
                    <a:pt x="543047" y="1023447"/>
                  </a:lnTo>
                  <a:lnTo>
                    <a:pt x="544018" y="1025344"/>
                  </a:lnTo>
                  <a:lnTo>
                    <a:pt x="544018" y="1025344"/>
                  </a:lnTo>
                  <a:lnTo>
                    <a:pt x="542120" y="1025344"/>
                  </a:lnTo>
                  <a:lnTo>
                    <a:pt x="541149" y="1025344"/>
                  </a:lnTo>
                  <a:lnTo>
                    <a:pt x="540218" y="1026295"/>
                  </a:lnTo>
                  <a:lnTo>
                    <a:pt x="540218" y="1029144"/>
                  </a:lnTo>
                  <a:lnTo>
                    <a:pt x="543047" y="1033890"/>
                  </a:lnTo>
                  <a:lnTo>
                    <a:pt x="545915" y="1037690"/>
                  </a:lnTo>
                  <a:lnTo>
                    <a:pt x="544949" y="1042416"/>
                  </a:lnTo>
                  <a:lnTo>
                    <a:pt x="544018" y="1043388"/>
                  </a:lnTo>
                  <a:lnTo>
                    <a:pt x="543047" y="1044319"/>
                  </a:lnTo>
                  <a:lnTo>
                    <a:pt x="541149" y="1050011"/>
                  </a:lnTo>
                  <a:lnTo>
                    <a:pt x="541149" y="1050982"/>
                  </a:lnTo>
                  <a:lnTo>
                    <a:pt x="541149" y="1058577"/>
                  </a:lnTo>
                  <a:lnTo>
                    <a:pt x="542120" y="1062372"/>
                  </a:lnTo>
                  <a:lnTo>
                    <a:pt x="543047" y="1064275"/>
                  </a:lnTo>
                  <a:lnTo>
                    <a:pt x="545915" y="1065201"/>
                  </a:lnTo>
                  <a:lnTo>
                    <a:pt x="544949" y="1071869"/>
                  </a:lnTo>
                  <a:lnTo>
                    <a:pt x="544018" y="1072801"/>
                  </a:lnTo>
                  <a:lnTo>
                    <a:pt x="534530" y="1071869"/>
                  </a:lnTo>
                  <a:lnTo>
                    <a:pt x="533554" y="1072801"/>
                  </a:lnTo>
                  <a:lnTo>
                    <a:pt x="532623" y="1072801"/>
                  </a:lnTo>
                  <a:lnTo>
                    <a:pt x="531652" y="1070903"/>
                  </a:lnTo>
                  <a:lnTo>
                    <a:pt x="531652" y="1069967"/>
                  </a:lnTo>
                  <a:lnTo>
                    <a:pt x="531652" y="1067104"/>
                  </a:lnTo>
                  <a:lnTo>
                    <a:pt x="532623" y="1066172"/>
                  </a:lnTo>
                  <a:lnTo>
                    <a:pt x="532623" y="1063309"/>
                  </a:lnTo>
                  <a:lnTo>
                    <a:pt x="532623" y="1062372"/>
                  </a:lnTo>
                  <a:lnTo>
                    <a:pt x="530725" y="1066172"/>
                  </a:lnTo>
                  <a:lnTo>
                    <a:pt x="529759" y="1067104"/>
                  </a:lnTo>
                  <a:lnTo>
                    <a:pt x="529759" y="1070903"/>
                  </a:lnTo>
                  <a:lnTo>
                    <a:pt x="527857" y="1070903"/>
                  </a:lnTo>
                  <a:lnTo>
                    <a:pt x="526926" y="1069967"/>
                  </a:lnTo>
                  <a:lnTo>
                    <a:pt x="525959" y="1068075"/>
                  </a:lnTo>
                  <a:lnTo>
                    <a:pt x="524057" y="1066172"/>
                  </a:lnTo>
                  <a:lnTo>
                    <a:pt x="524057" y="1062372"/>
                  </a:lnTo>
                  <a:lnTo>
                    <a:pt x="522160" y="1060475"/>
                  </a:lnTo>
                  <a:lnTo>
                    <a:pt x="520262" y="1061406"/>
                  </a:lnTo>
                  <a:lnTo>
                    <a:pt x="521233" y="1063309"/>
                  </a:lnTo>
                  <a:lnTo>
                    <a:pt x="521233" y="1065201"/>
                  </a:lnTo>
                  <a:lnTo>
                    <a:pt x="523130" y="1069967"/>
                  </a:lnTo>
                  <a:lnTo>
                    <a:pt x="523130" y="1070903"/>
                  </a:lnTo>
                  <a:lnTo>
                    <a:pt x="522160" y="1070903"/>
                  </a:lnTo>
                  <a:lnTo>
                    <a:pt x="520262" y="1069967"/>
                  </a:lnTo>
                  <a:lnTo>
                    <a:pt x="512662" y="1066172"/>
                  </a:lnTo>
                  <a:lnTo>
                    <a:pt x="514565" y="1069001"/>
                  </a:lnTo>
                  <a:lnTo>
                    <a:pt x="512662" y="1068075"/>
                  </a:lnTo>
                  <a:lnTo>
                    <a:pt x="509838" y="1067104"/>
                  </a:lnTo>
                  <a:lnTo>
                    <a:pt x="508872" y="1066172"/>
                  </a:lnTo>
                  <a:lnTo>
                    <a:pt x="508872" y="1064275"/>
                  </a:lnTo>
                  <a:lnTo>
                    <a:pt x="507936" y="1063309"/>
                  </a:lnTo>
                  <a:lnTo>
                    <a:pt x="506970" y="1058577"/>
                  </a:lnTo>
                  <a:lnTo>
                    <a:pt x="502243" y="1059509"/>
                  </a:lnTo>
                  <a:lnTo>
                    <a:pt x="499375" y="1062372"/>
                  </a:lnTo>
                  <a:lnTo>
                    <a:pt x="500341" y="1065201"/>
                  </a:lnTo>
                  <a:lnTo>
                    <a:pt x="495575" y="1067104"/>
                  </a:lnTo>
                  <a:lnTo>
                    <a:pt x="494648" y="1066172"/>
                  </a:lnTo>
                  <a:lnTo>
                    <a:pt x="493677" y="1063309"/>
                  </a:lnTo>
                  <a:lnTo>
                    <a:pt x="492746" y="1063309"/>
                  </a:lnTo>
                  <a:lnTo>
                    <a:pt x="491780" y="1069967"/>
                  </a:lnTo>
                  <a:lnTo>
                    <a:pt x="491780" y="1070903"/>
                  </a:lnTo>
                  <a:lnTo>
                    <a:pt x="490849" y="1075670"/>
                  </a:lnTo>
                  <a:lnTo>
                    <a:pt x="487980" y="1077567"/>
                  </a:lnTo>
                  <a:lnTo>
                    <a:pt x="486083" y="1078498"/>
                  </a:lnTo>
                  <a:lnTo>
                    <a:pt x="483254" y="1076596"/>
                  </a:lnTo>
                  <a:lnTo>
                    <a:pt x="482288" y="1073767"/>
                  </a:lnTo>
                  <a:lnTo>
                    <a:pt x="479454" y="1072801"/>
                  </a:lnTo>
                  <a:lnTo>
                    <a:pt x="478488" y="1069967"/>
                  </a:lnTo>
                  <a:lnTo>
                    <a:pt x="477556" y="1065201"/>
                  </a:lnTo>
                  <a:lnTo>
                    <a:pt x="476585" y="1065201"/>
                  </a:lnTo>
                  <a:lnTo>
                    <a:pt x="475659" y="1064275"/>
                  </a:lnTo>
                  <a:lnTo>
                    <a:pt x="475659" y="1061406"/>
                  </a:lnTo>
                  <a:lnTo>
                    <a:pt x="471859" y="1062372"/>
                  </a:lnTo>
                  <a:lnTo>
                    <a:pt x="468990" y="1061406"/>
                  </a:lnTo>
                  <a:lnTo>
                    <a:pt x="468059" y="1061406"/>
                  </a:lnTo>
                  <a:lnTo>
                    <a:pt x="468059" y="1063309"/>
                  </a:lnTo>
                  <a:lnTo>
                    <a:pt x="467093" y="1061406"/>
                  </a:lnTo>
                  <a:lnTo>
                    <a:pt x="466161" y="1061406"/>
                  </a:lnTo>
                  <a:lnTo>
                    <a:pt x="466161" y="1059509"/>
                  </a:lnTo>
                  <a:lnTo>
                    <a:pt x="466161" y="1059509"/>
                  </a:lnTo>
                  <a:lnTo>
                    <a:pt x="460464" y="1054782"/>
                  </a:lnTo>
                  <a:lnTo>
                    <a:pt x="459498" y="1054782"/>
                  </a:lnTo>
                  <a:lnTo>
                    <a:pt x="459498" y="1052880"/>
                  </a:lnTo>
                  <a:lnTo>
                    <a:pt x="459498" y="1051914"/>
                  </a:lnTo>
                  <a:lnTo>
                    <a:pt x="457596" y="1051914"/>
                  </a:lnTo>
                  <a:lnTo>
                    <a:pt x="463298" y="1044319"/>
                  </a:lnTo>
                  <a:lnTo>
                    <a:pt x="466161" y="1042416"/>
                  </a:lnTo>
                  <a:lnTo>
                    <a:pt x="467093" y="1042416"/>
                  </a:lnTo>
                  <a:lnTo>
                    <a:pt x="469956" y="1044319"/>
                  </a:lnTo>
                  <a:lnTo>
                    <a:pt x="468059" y="1042416"/>
                  </a:lnTo>
                  <a:lnTo>
                    <a:pt x="463298" y="1042416"/>
                  </a:lnTo>
                  <a:lnTo>
                    <a:pt x="462362" y="1043388"/>
                  </a:lnTo>
                  <a:lnTo>
                    <a:pt x="461395" y="1043388"/>
                  </a:lnTo>
                  <a:lnTo>
                    <a:pt x="458562" y="1041485"/>
                  </a:lnTo>
                  <a:lnTo>
                    <a:pt x="456669" y="1040519"/>
                  </a:lnTo>
                  <a:lnTo>
                    <a:pt x="455698" y="1043388"/>
                  </a:lnTo>
                  <a:lnTo>
                    <a:pt x="455698" y="1043388"/>
                  </a:lnTo>
                  <a:lnTo>
                    <a:pt x="454767" y="1045285"/>
                  </a:lnTo>
                  <a:lnTo>
                    <a:pt x="453801" y="1040519"/>
                  </a:lnTo>
                  <a:lnTo>
                    <a:pt x="451903" y="1039587"/>
                  </a:lnTo>
                  <a:lnTo>
                    <a:pt x="450001" y="1042416"/>
                  </a:lnTo>
                  <a:lnTo>
                    <a:pt x="449069" y="1044319"/>
                  </a:lnTo>
                  <a:lnTo>
                    <a:pt x="447172" y="1047187"/>
                  </a:lnTo>
                  <a:lnTo>
                    <a:pt x="446201" y="1046212"/>
                  </a:lnTo>
                  <a:lnTo>
                    <a:pt x="443372" y="1048114"/>
                  </a:lnTo>
                  <a:lnTo>
                    <a:pt x="444308" y="1047187"/>
                  </a:lnTo>
                  <a:lnTo>
                    <a:pt x="446201" y="1045285"/>
                  </a:lnTo>
                  <a:lnTo>
                    <a:pt x="446201" y="1044319"/>
                  </a:lnTo>
                  <a:lnTo>
                    <a:pt x="447172" y="1041485"/>
                  </a:lnTo>
                  <a:lnTo>
                    <a:pt x="448103" y="1040519"/>
                  </a:lnTo>
                  <a:lnTo>
                    <a:pt x="448103" y="1038617"/>
                  </a:lnTo>
                  <a:lnTo>
                    <a:pt x="445274" y="1044319"/>
                  </a:lnTo>
                  <a:lnTo>
                    <a:pt x="445274" y="1039587"/>
                  </a:lnTo>
                  <a:lnTo>
                    <a:pt x="436708" y="1039587"/>
                  </a:lnTo>
                  <a:lnTo>
                    <a:pt x="431977" y="1041485"/>
                  </a:lnTo>
                  <a:lnTo>
                    <a:pt x="428182" y="1039587"/>
                  </a:lnTo>
                  <a:lnTo>
                    <a:pt x="421519" y="1037690"/>
                  </a:lnTo>
                  <a:lnTo>
                    <a:pt x="412021" y="1038617"/>
                  </a:lnTo>
                  <a:lnTo>
                    <a:pt x="412021" y="1039587"/>
                  </a:lnTo>
                  <a:lnTo>
                    <a:pt x="409197" y="1040519"/>
                  </a:lnTo>
                  <a:lnTo>
                    <a:pt x="405397" y="1042416"/>
                  </a:lnTo>
                  <a:lnTo>
                    <a:pt x="403495" y="1046212"/>
                  </a:lnTo>
                  <a:lnTo>
                    <a:pt x="399700" y="1045285"/>
                  </a:lnTo>
                  <a:lnTo>
                    <a:pt x="398729" y="1042416"/>
                  </a:lnTo>
                  <a:lnTo>
                    <a:pt x="397803" y="1041485"/>
                  </a:lnTo>
                  <a:lnTo>
                    <a:pt x="398729" y="1039587"/>
                  </a:lnTo>
                  <a:lnTo>
                    <a:pt x="399700" y="1038617"/>
                  </a:lnTo>
                  <a:lnTo>
                    <a:pt x="401597" y="1039587"/>
                  </a:lnTo>
                  <a:lnTo>
                    <a:pt x="402529" y="1040519"/>
                  </a:lnTo>
                  <a:lnTo>
                    <a:pt x="402529" y="1041485"/>
                  </a:lnTo>
                  <a:lnTo>
                    <a:pt x="402529" y="1042416"/>
                  </a:lnTo>
                  <a:lnTo>
                    <a:pt x="404431" y="1042416"/>
                  </a:lnTo>
                  <a:lnTo>
                    <a:pt x="406329" y="1041485"/>
                  </a:lnTo>
                  <a:lnTo>
                    <a:pt x="408221" y="1038617"/>
                  </a:lnTo>
                  <a:lnTo>
                    <a:pt x="409197" y="1039587"/>
                  </a:lnTo>
                  <a:lnTo>
                    <a:pt x="411090" y="1039587"/>
                  </a:lnTo>
                  <a:lnTo>
                    <a:pt x="411090" y="1038617"/>
                  </a:lnTo>
                  <a:lnTo>
                    <a:pt x="414890" y="1034826"/>
                  </a:lnTo>
                  <a:lnTo>
                    <a:pt x="412992" y="1032924"/>
                  </a:lnTo>
                  <a:lnTo>
                    <a:pt x="403495" y="1023447"/>
                  </a:lnTo>
                  <a:lnTo>
                    <a:pt x="401597" y="1016803"/>
                  </a:lnTo>
                  <a:lnTo>
                    <a:pt x="400631" y="1014901"/>
                  </a:lnTo>
                  <a:lnTo>
                    <a:pt x="396836" y="1011100"/>
                  </a:lnTo>
                  <a:lnTo>
                    <a:pt x="396836" y="1011100"/>
                  </a:lnTo>
                  <a:lnTo>
                    <a:pt x="395900" y="1010154"/>
                  </a:lnTo>
                  <a:lnTo>
                    <a:pt x="394934" y="1008252"/>
                  </a:lnTo>
                  <a:lnTo>
                    <a:pt x="394934" y="1005408"/>
                  </a:lnTo>
                  <a:lnTo>
                    <a:pt x="396836" y="1005408"/>
                  </a:lnTo>
                  <a:lnTo>
                    <a:pt x="397803" y="1005408"/>
                  </a:lnTo>
                  <a:lnTo>
                    <a:pt x="399700" y="1003506"/>
                  </a:lnTo>
                  <a:lnTo>
                    <a:pt x="400631" y="1002559"/>
                  </a:lnTo>
                  <a:lnTo>
                    <a:pt x="401597" y="1001608"/>
                  </a:lnTo>
                  <a:lnTo>
                    <a:pt x="403495" y="1000662"/>
                  </a:lnTo>
                  <a:lnTo>
                    <a:pt x="404431" y="998760"/>
                  </a:lnTo>
                  <a:lnTo>
                    <a:pt x="405397" y="997813"/>
                  </a:lnTo>
                  <a:lnTo>
                    <a:pt x="409197" y="994965"/>
                  </a:lnTo>
                  <a:lnTo>
                    <a:pt x="409197" y="994013"/>
                  </a:lnTo>
                  <a:lnTo>
                    <a:pt x="412021" y="993067"/>
                  </a:lnTo>
                  <a:lnTo>
                    <a:pt x="412992" y="986418"/>
                  </a:lnTo>
                  <a:lnTo>
                    <a:pt x="413924" y="985472"/>
                  </a:lnTo>
                  <a:lnTo>
                    <a:pt x="412021" y="984516"/>
                  </a:lnTo>
                  <a:lnTo>
                    <a:pt x="408221" y="982619"/>
                  </a:lnTo>
                  <a:lnTo>
                    <a:pt x="406329" y="975975"/>
                  </a:lnTo>
                  <a:lnTo>
                    <a:pt x="402529" y="963629"/>
                  </a:lnTo>
                  <a:lnTo>
                    <a:pt x="402529" y="959834"/>
                  </a:lnTo>
                  <a:lnTo>
                    <a:pt x="407295" y="953185"/>
                  </a:lnTo>
                  <a:lnTo>
                    <a:pt x="410124" y="946541"/>
                  </a:lnTo>
                  <a:lnTo>
                    <a:pt x="410124" y="941790"/>
                  </a:lnTo>
                  <a:lnTo>
                    <a:pt x="409197" y="940844"/>
                  </a:lnTo>
                  <a:lnTo>
                    <a:pt x="408221" y="938947"/>
                  </a:lnTo>
                  <a:lnTo>
                    <a:pt x="401597" y="939893"/>
                  </a:lnTo>
                  <a:lnTo>
                    <a:pt x="399700" y="939893"/>
                  </a:lnTo>
                  <a:lnTo>
                    <a:pt x="399700" y="938947"/>
                  </a:lnTo>
                  <a:lnTo>
                    <a:pt x="398729" y="936098"/>
                  </a:lnTo>
                  <a:lnTo>
                    <a:pt x="399700" y="934195"/>
                  </a:lnTo>
                  <a:lnTo>
                    <a:pt x="400631" y="933249"/>
                  </a:lnTo>
                  <a:lnTo>
                    <a:pt x="401597" y="931352"/>
                  </a:lnTo>
                  <a:lnTo>
                    <a:pt x="403495" y="930396"/>
                  </a:lnTo>
                  <a:lnTo>
                    <a:pt x="404431" y="928503"/>
                  </a:lnTo>
                  <a:lnTo>
                    <a:pt x="402529" y="924703"/>
                  </a:lnTo>
                  <a:lnTo>
                    <a:pt x="402529" y="914260"/>
                  </a:lnTo>
                  <a:lnTo>
                    <a:pt x="404431" y="910460"/>
                  </a:lnTo>
                  <a:lnTo>
                    <a:pt x="406329" y="908562"/>
                  </a:lnTo>
                  <a:lnTo>
                    <a:pt x="406329" y="904767"/>
                  </a:lnTo>
                  <a:lnTo>
                    <a:pt x="408221" y="900041"/>
                  </a:lnTo>
                  <a:lnTo>
                    <a:pt x="409197" y="898139"/>
                  </a:lnTo>
                  <a:lnTo>
                    <a:pt x="408221" y="897167"/>
                  </a:lnTo>
                  <a:lnTo>
                    <a:pt x="409197" y="894338"/>
                  </a:lnTo>
                  <a:lnTo>
                    <a:pt x="409197" y="893372"/>
                  </a:lnTo>
                  <a:lnTo>
                    <a:pt x="409197" y="891470"/>
                  </a:lnTo>
                  <a:lnTo>
                    <a:pt x="410124" y="890544"/>
                  </a:lnTo>
                  <a:lnTo>
                    <a:pt x="416792" y="890544"/>
                  </a:lnTo>
                  <a:lnTo>
                    <a:pt x="418690" y="886743"/>
                  </a:lnTo>
                  <a:lnTo>
                    <a:pt x="419616" y="883875"/>
                  </a:lnTo>
                  <a:lnTo>
                    <a:pt x="419616" y="881978"/>
                  </a:lnTo>
                  <a:lnTo>
                    <a:pt x="418690" y="881046"/>
                  </a:lnTo>
                  <a:lnTo>
                    <a:pt x="421519" y="879149"/>
                  </a:lnTo>
                  <a:lnTo>
                    <a:pt x="415821" y="877246"/>
                  </a:lnTo>
                  <a:lnTo>
                    <a:pt x="416792" y="876280"/>
                  </a:lnTo>
                  <a:lnTo>
                    <a:pt x="417719" y="873446"/>
                  </a:lnTo>
                  <a:lnTo>
                    <a:pt x="416792" y="872480"/>
                  </a:lnTo>
                  <a:lnTo>
                    <a:pt x="415821" y="871554"/>
                  </a:lnTo>
                  <a:lnTo>
                    <a:pt x="416792" y="869656"/>
                  </a:lnTo>
                  <a:lnTo>
                    <a:pt x="415821" y="871554"/>
                  </a:lnTo>
                  <a:lnTo>
                    <a:pt x="414890" y="871554"/>
                  </a:lnTo>
                  <a:lnTo>
                    <a:pt x="412992" y="876280"/>
                  </a:lnTo>
                  <a:lnTo>
                    <a:pt x="412021" y="879149"/>
                  </a:lnTo>
                  <a:lnTo>
                    <a:pt x="410124" y="880075"/>
                  </a:lnTo>
                  <a:lnTo>
                    <a:pt x="407295" y="881978"/>
                  </a:lnTo>
                  <a:lnTo>
                    <a:pt x="403495" y="883875"/>
                  </a:lnTo>
                  <a:lnTo>
                    <a:pt x="403495" y="886743"/>
                  </a:lnTo>
                  <a:lnTo>
                    <a:pt x="400631" y="888641"/>
                  </a:lnTo>
                  <a:lnTo>
                    <a:pt x="398729" y="889573"/>
                  </a:lnTo>
                  <a:lnTo>
                    <a:pt x="396836" y="888641"/>
                  </a:lnTo>
                  <a:lnTo>
                    <a:pt x="395900" y="889573"/>
                  </a:lnTo>
                  <a:lnTo>
                    <a:pt x="397803" y="894338"/>
                  </a:lnTo>
                  <a:lnTo>
                    <a:pt x="395900" y="898139"/>
                  </a:lnTo>
                  <a:lnTo>
                    <a:pt x="394003" y="898139"/>
                  </a:lnTo>
                  <a:lnTo>
                    <a:pt x="393036" y="900041"/>
                  </a:lnTo>
                  <a:lnTo>
                    <a:pt x="391134" y="903831"/>
                  </a:lnTo>
                  <a:lnTo>
                    <a:pt x="391134" y="904767"/>
                  </a:lnTo>
                  <a:lnTo>
                    <a:pt x="392100" y="908562"/>
                  </a:lnTo>
                  <a:lnTo>
                    <a:pt x="393036" y="908562"/>
                  </a:lnTo>
                  <a:lnTo>
                    <a:pt x="394934" y="911406"/>
                  </a:lnTo>
                  <a:lnTo>
                    <a:pt x="393036" y="913308"/>
                  </a:lnTo>
                  <a:lnTo>
                    <a:pt x="393036" y="915206"/>
                  </a:lnTo>
                  <a:lnTo>
                    <a:pt x="391134" y="917108"/>
                  </a:lnTo>
                  <a:lnTo>
                    <a:pt x="392100" y="918054"/>
                  </a:lnTo>
                  <a:lnTo>
                    <a:pt x="391134" y="922801"/>
                  </a:lnTo>
                  <a:lnTo>
                    <a:pt x="388305" y="931352"/>
                  </a:lnTo>
                  <a:lnTo>
                    <a:pt x="386408" y="932298"/>
                  </a:lnTo>
                  <a:lnTo>
                    <a:pt x="384505" y="932298"/>
                  </a:lnTo>
                  <a:lnTo>
                    <a:pt x="378813" y="931352"/>
                  </a:lnTo>
                  <a:lnTo>
                    <a:pt x="377852" y="930396"/>
                  </a:lnTo>
                  <a:lnTo>
                    <a:pt x="375944" y="930396"/>
                  </a:lnTo>
                  <a:lnTo>
                    <a:pt x="373110" y="927552"/>
                  </a:lnTo>
                  <a:lnTo>
                    <a:pt x="371218" y="925649"/>
                  </a:lnTo>
                  <a:lnTo>
                    <a:pt x="370247" y="918054"/>
                  </a:lnTo>
                  <a:lnTo>
                    <a:pt x="367418" y="917108"/>
                  </a:lnTo>
                  <a:lnTo>
                    <a:pt x="365516" y="915206"/>
                  </a:lnTo>
                  <a:lnTo>
                    <a:pt x="363618" y="914260"/>
                  </a:lnTo>
                  <a:lnTo>
                    <a:pt x="359823" y="915206"/>
                  </a:lnTo>
                  <a:lnTo>
                    <a:pt x="354121" y="918054"/>
                  </a:lnTo>
                  <a:lnTo>
                    <a:pt x="353155" y="920903"/>
                  </a:lnTo>
                  <a:lnTo>
                    <a:pt x="347462" y="927552"/>
                  </a:lnTo>
                  <a:lnTo>
                    <a:pt x="355057" y="928503"/>
                  </a:lnTo>
                  <a:lnTo>
                    <a:pt x="357921" y="927552"/>
                  </a:lnTo>
                  <a:lnTo>
                    <a:pt x="357921" y="926601"/>
                  </a:lnTo>
                  <a:lnTo>
                    <a:pt x="356955" y="924703"/>
                  </a:lnTo>
                  <a:lnTo>
                    <a:pt x="358857" y="920903"/>
                  </a:lnTo>
                  <a:lnTo>
                    <a:pt x="360750" y="921855"/>
                  </a:lnTo>
                  <a:lnTo>
                    <a:pt x="361721" y="922801"/>
                  </a:lnTo>
                  <a:lnTo>
                    <a:pt x="365516" y="922801"/>
                  </a:lnTo>
                  <a:lnTo>
                    <a:pt x="365516" y="924703"/>
                  </a:lnTo>
                  <a:lnTo>
                    <a:pt x="365516" y="924703"/>
                  </a:lnTo>
                  <a:lnTo>
                    <a:pt x="365516" y="926601"/>
                  </a:lnTo>
                  <a:lnTo>
                    <a:pt x="371218" y="933249"/>
                  </a:lnTo>
                  <a:lnTo>
                    <a:pt x="372144" y="934195"/>
                  </a:lnTo>
                  <a:lnTo>
                    <a:pt x="373110" y="935147"/>
                  </a:lnTo>
                  <a:lnTo>
                    <a:pt x="375013" y="937044"/>
                  </a:lnTo>
                  <a:lnTo>
                    <a:pt x="375944" y="938947"/>
                  </a:lnTo>
                  <a:lnTo>
                    <a:pt x="375944" y="940844"/>
                  </a:lnTo>
                  <a:lnTo>
                    <a:pt x="376910" y="943693"/>
                  </a:lnTo>
                  <a:lnTo>
                    <a:pt x="375944" y="945590"/>
                  </a:lnTo>
                  <a:lnTo>
                    <a:pt x="375944" y="946541"/>
                  </a:lnTo>
                  <a:lnTo>
                    <a:pt x="376910" y="948439"/>
                  </a:lnTo>
                  <a:lnTo>
                    <a:pt x="382608" y="950342"/>
                  </a:lnTo>
                  <a:lnTo>
                    <a:pt x="383539" y="954132"/>
                  </a:lnTo>
                  <a:lnTo>
                    <a:pt x="385442" y="955088"/>
                  </a:lnTo>
                  <a:lnTo>
                    <a:pt x="382608" y="966482"/>
                  </a:lnTo>
                  <a:lnTo>
                    <a:pt x="381642" y="971229"/>
                  </a:lnTo>
                  <a:lnTo>
                    <a:pt x="376910" y="967429"/>
                  </a:lnTo>
                  <a:lnTo>
                    <a:pt x="376910" y="969326"/>
                  </a:lnTo>
                  <a:lnTo>
                    <a:pt x="376910" y="970277"/>
                  </a:lnTo>
                  <a:lnTo>
                    <a:pt x="376910" y="975975"/>
                  </a:lnTo>
                  <a:lnTo>
                    <a:pt x="377852" y="977872"/>
                  </a:lnTo>
                  <a:lnTo>
                    <a:pt x="372144" y="975024"/>
                  </a:lnTo>
                  <a:lnTo>
                    <a:pt x="370247" y="977872"/>
                  </a:lnTo>
                  <a:lnTo>
                    <a:pt x="368349" y="978823"/>
                  </a:lnTo>
                  <a:lnTo>
                    <a:pt x="368349" y="977872"/>
                  </a:lnTo>
                  <a:lnTo>
                    <a:pt x="368349" y="972175"/>
                  </a:lnTo>
                  <a:lnTo>
                    <a:pt x="366452" y="966482"/>
                  </a:lnTo>
                  <a:lnTo>
                    <a:pt x="366452" y="966482"/>
                  </a:lnTo>
                  <a:lnTo>
                    <a:pt x="363618" y="970277"/>
                  </a:lnTo>
                  <a:lnTo>
                    <a:pt x="361721" y="975975"/>
                  </a:lnTo>
                  <a:lnTo>
                    <a:pt x="358857" y="975024"/>
                  </a:lnTo>
                  <a:lnTo>
                    <a:pt x="359823" y="983570"/>
                  </a:lnTo>
                  <a:lnTo>
                    <a:pt x="356955" y="984516"/>
                  </a:lnTo>
                  <a:lnTo>
                    <a:pt x="356023" y="984516"/>
                  </a:lnTo>
                  <a:lnTo>
                    <a:pt x="355057" y="987365"/>
                  </a:lnTo>
                  <a:lnTo>
                    <a:pt x="349365" y="981672"/>
                  </a:lnTo>
                  <a:lnTo>
                    <a:pt x="348428" y="979770"/>
                  </a:lnTo>
                  <a:lnTo>
                    <a:pt x="348428" y="978823"/>
                  </a:lnTo>
                  <a:lnTo>
                    <a:pt x="348428" y="976921"/>
                  </a:lnTo>
                  <a:lnTo>
                    <a:pt x="347462" y="978823"/>
                  </a:lnTo>
                  <a:lnTo>
                    <a:pt x="346526" y="978823"/>
                  </a:lnTo>
                  <a:lnTo>
                    <a:pt x="345560" y="974077"/>
                  </a:lnTo>
                  <a:lnTo>
                    <a:pt x="343662" y="972175"/>
                  </a:lnTo>
                  <a:lnTo>
                    <a:pt x="344628" y="969326"/>
                  </a:lnTo>
                  <a:lnTo>
                    <a:pt x="340843" y="969326"/>
                  </a:lnTo>
                  <a:lnTo>
                    <a:pt x="338941" y="969326"/>
                  </a:lnTo>
                  <a:lnTo>
                    <a:pt x="335141" y="975024"/>
                  </a:lnTo>
                  <a:lnTo>
                    <a:pt x="331346" y="978823"/>
                  </a:lnTo>
                  <a:lnTo>
                    <a:pt x="329449" y="978823"/>
                  </a:lnTo>
                  <a:lnTo>
                    <a:pt x="325649" y="978823"/>
                  </a:lnTo>
                  <a:lnTo>
                    <a:pt x="323751" y="979770"/>
                  </a:lnTo>
                  <a:lnTo>
                    <a:pt x="326600" y="980721"/>
                  </a:lnTo>
                  <a:lnTo>
                    <a:pt x="327546" y="982619"/>
                  </a:lnTo>
                  <a:lnTo>
                    <a:pt x="324702" y="982619"/>
                  </a:lnTo>
                  <a:lnTo>
                    <a:pt x="325649" y="986418"/>
                  </a:lnTo>
                  <a:lnTo>
                    <a:pt x="326600" y="988316"/>
                  </a:lnTo>
                  <a:lnTo>
                    <a:pt x="323751" y="987365"/>
                  </a:lnTo>
                  <a:lnTo>
                    <a:pt x="320902" y="986418"/>
                  </a:lnTo>
                  <a:lnTo>
                    <a:pt x="313308" y="982619"/>
                  </a:lnTo>
                  <a:lnTo>
                    <a:pt x="313308" y="979770"/>
                  </a:lnTo>
                  <a:lnTo>
                    <a:pt x="319005" y="979770"/>
                  </a:lnTo>
                  <a:lnTo>
                    <a:pt x="317108" y="978823"/>
                  </a:lnTo>
                  <a:lnTo>
                    <a:pt x="317108" y="976921"/>
                  </a:lnTo>
                  <a:lnTo>
                    <a:pt x="316151" y="975975"/>
                  </a:lnTo>
                  <a:lnTo>
                    <a:pt x="314259" y="975024"/>
                  </a:lnTo>
                  <a:lnTo>
                    <a:pt x="312356" y="977872"/>
                  </a:lnTo>
                  <a:lnTo>
                    <a:pt x="311405" y="978823"/>
                  </a:lnTo>
                  <a:lnTo>
                    <a:pt x="309513" y="971229"/>
                  </a:lnTo>
                  <a:lnTo>
                    <a:pt x="309513" y="969326"/>
                  </a:lnTo>
                  <a:lnTo>
                    <a:pt x="310459" y="968375"/>
                  </a:lnTo>
                  <a:lnTo>
                    <a:pt x="311405" y="966482"/>
                  </a:lnTo>
                  <a:lnTo>
                    <a:pt x="313308" y="966482"/>
                  </a:lnTo>
                  <a:lnTo>
                    <a:pt x="315205" y="968375"/>
                  </a:lnTo>
                  <a:lnTo>
                    <a:pt x="319005" y="964580"/>
                  </a:lnTo>
                  <a:lnTo>
                    <a:pt x="319951" y="964580"/>
                  </a:lnTo>
                  <a:lnTo>
                    <a:pt x="313308" y="964580"/>
                  </a:lnTo>
                  <a:lnTo>
                    <a:pt x="312356" y="964580"/>
                  </a:lnTo>
                  <a:lnTo>
                    <a:pt x="313308" y="963629"/>
                  </a:lnTo>
                  <a:lnTo>
                    <a:pt x="315205" y="961731"/>
                  </a:lnTo>
                  <a:lnTo>
                    <a:pt x="317108" y="959834"/>
                  </a:lnTo>
                  <a:lnTo>
                    <a:pt x="315205" y="957931"/>
                  </a:lnTo>
                  <a:lnTo>
                    <a:pt x="312356" y="958883"/>
                  </a:lnTo>
                  <a:lnTo>
                    <a:pt x="311405" y="956985"/>
                  </a:lnTo>
                  <a:lnTo>
                    <a:pt x="308561" y="954132"/>
                  </a:lnTo>
                  <a:lnTo>
                    <a:pt x="306659" y="949385"/>
                  </a:lnTo>
                  <a:lnTo>
                    <a:pt x="300967" y="948439"/>
                  </a:lnTo>
                  <a:lnTo>
                    <a:pt x="298118" y="951288"/>
                  </a:lnTo>
                  <a:lnTo>
                    <a:pt x="300015" y="953185"/>
                  </a:lnTo>
                  <a:lnTo>
                    <a:pt x="300967" y="955088"/>
                  </a:lnTo>
                  <a:lnTo>
                    <a:pt x="300967" y="956034"/>
                  </a:lnTo>
                  <a:lnTo>
                    <a:pt x="300967" y="957931"/>
                  </a:lnTo>
                  <a:lnTo>
                    <a:pt x="296215" y="965526"/>
                  </a:lnTo>
                  <a:lnTo>
                    <a:pt x="299064" y="969326"/>
                  </a:lnTo>
                  <a:lnTo>
                    <a:pt x="299064" y="973121"/>
                  </a:lnTo>
                  <a:lnTo>
                    <a:pt x="298118" y="979770"/>
                  </a:lnTo>
                  <a:lnTo>
                    <a:pt x="299064" y="981672"/>
                  </a:lnTo>
                  <a:lnTo>
                    <a:pt x="299064" y="983570"/>
                  </a:lnTo>
                  <a:lnTo>
                    <a:pt x="297167" y="984516"/>
                  </a:lnTo>
                  <a:lnTo>
                    <a:pt x="294318" y="981672"/>
                  </a:lnTo>
                  <a:lnTo>
                    <a:pt x="293372" y="980721"/>
                  </a:lnTo>
                  <a:lnTo>
                    <a:pt x="292415" y="980721"/>
                  </a:lnTo>
                  <a:lnTo>
                    <a:pt x="289572" y="980721"/>
                  </a:lnTo>
                  <a:lnTo>
                    <a:pt x="291469" y="983570"/>
                  </a:lnTo>
                  <a:lnTo>
                    <a:pt x="292415" y="984516"/>
                  </a:lnTo>
                  <a:lnTo>
                    <a:pt x="291469" y="986418"/>
                  </a:lnTo>
                  <a:lnTo>
                    <a:pt x="291469" y="988316"/>
                  </a:lnTo>
                  <a:lnTo>
                    <a:pt x="292415" y="992106"/>
                  </a:lnTo>
                  <a:lnTo>
                    <a:pt x="286723" y="994013"/>
                  </a:lnTo>
                  <a:lnTo>
                    <a:pt x="282923" y="995911"/>
                  </a:lnTo>
                  <a:lnTo>
                    <a:pt x="281026" y="997813"/>
                  </a:lnTo>
                  <a:lnTo>
                    <a:pt x="281977" y="998760"/>
                  </a:lnTo>
                  <a:lnTo>
                    <a:pt x="284821" y="1003506"/>
                  </a:lnTo>
                  <a:lnTo>
                    <a:pt x="283874" y="1011100"/>
                  </a:lnTo>
                  <a:lnTo>
                    <a:pt x="282923" y="1011100"/>
                  </a:lnTo>
                  <a:lnTo>
                    <a:pt x="279128" y="1011100"/>
                  </a:lnTo>
                  <a:lnTo>
                    <a:pt x="277226" y="1007306"/>
                  </a:lnTo>
                  <a:lnTo>
                    <a:pt x="275328" y="1009208"/>
                  </a:lnTo>
                  <a:lnTo>
                    <a:pt x="275328" y="1011100"/>
                  </a:lnTo>
                  <a:lnTo>
                    <a:pt x="274382" y="1012052"/>
                  </a:lnTo>
                  <a:lnTo>
                    <a:pt x="272480" y="1010154"/>
                  </a:lnTo>
                  <a:lnTo>
                    <a:pt x="271533" y="1012052"/>
                  </a:lnTo>
                  <a:lnTo>
                    <a:pt x="270582" y="1013954"/>
                  </a:lnTo>
                  <a:lnTo>
                    <a:pt x="269631" y="1012052"/>
                  </a:lnTo>
                  <a:lnTo>
                    <a:pt x="269631" y="1009208"/>
                  </a:lnTo>
                  <a:lnTo>
                    <a:pt x="267733" y="1011100"/>
                  </a:lnTo>
                  <a:lnTo>
                    <a:pt x="267733" y="1011100"/>
                  </a:lnTo>
                  <a:lnTo>
                    <a:pt x="266787" y="1013003"/>
                  </a:lnTo>
                  <a:lnTo>
                    <a:pt x="267733" y="1015847"/>
                  </a:lnTo>
                  <a:lnTo>
                    <a:pt x="264885" y="1016803"/>
                  </a:lnTo>
                  <a:lnTo>
                    <a:pt x="260138" y="1019647"/>
                  </a:lnTo>
                  <a:lnTo>
                    <a:pt x="257290" y="1019647"/>
                  </a:lnTo>
                  <a:lnTo>
                    <a:pt x="255392" y="1018700"/>
                  </a:lnTo>
                  <a:lnTo>
                    <a:pt x="254441" y="1018700"/>
                  </a:lnTo>
                  <a:lnTo>
                    <a:pt x="253495" y="1019647"/>
                  </a:lnTo>
                  <a:lnTo>
                    <a:pt x="248744" y="1018700"/>
                  </a:lnTo>
                  <a:lnTo>
                    <a:pt x="247802" y="1018700"/>
                  </a:lnTo>
                  <a:lnTo>
                    <a:pt x="245900" y="1018700"/>
                  </a:lnTo>
                  <a:lnTo>
                    <a:pt x="246846" y="1016803"/>
                  </a:lnTo>
                  <a:lnTo>
                    <a:pt x="245900" y="1015847"/>
                  </a:lnTo>
                  <a:lnTo>
                    <a:pt x="243998" y="1017749"/>
                  </a:lnTo>
                  <a:lnTo>
                    <a:pt x="240198" y="1019647"/>
                  </a:lnTo>
                  <a:lnTo>
                    <a:pt x="237349" y="1019647"/>
                  </a:lnTo>
                  <a:lnTo>
                    <a:pt x="235446" y="1018700"/>
                  </a:lnTo>
                  <a:lnTo>
                    <a:pt x="236403" y="1018700"/>
                  </a:lnTo>
                  <a:lnTo>
                    <a:pt x="234500" y="1017749"/>
                  </a:lnTo>
                  <a:lnTo>
                    <a:pt x="234500" y="1015847"/>
                  </a:lnTo>
                  <a:lnTo>
                    <a:pt x="233559" y="1014901"/>
                  </a:lnTo>
                  <a:lnTo>
                    <a:pt x="232603" y="1012052"/>
                  </a:lnTo>
                  <a:lnTo>
                    <a:pt x="234500" y="1007306"/>
                  </a:lnTo>
                  <a:lnTo>
                    <a:pt x="234500" y="1006349"/>
                  </a:lnTo>
                  <a:lnTo>
                    <a:pt x="233559" y="1005408"/>
                  </a:lnTo>
                  <a:lnTo>
                    <a:pt x="231656" y="1003506"/>
                  </a:lnTo>
                  <a:lnTo>
                    <a:pt x="230705" y="1008252"/>
                  </a:lnTo>
                  <a:lnTo>
                    <a:pt x="229754" y="1009208"/>
                  </a:lnTo>
                  <a:lnTo>
                    <a:pt x="227852" y="1010154"/>
                  </a:lnTo>
                  <a:lnTo>
                    <a:pt x="226905" y="1010154"/>
                  </a:lnTo>
                  <a:lnTo>
                    <a:pt x="227852" y="1013954"/>
                  </a:lnTo>
                  <a:lnTo>
                    <a:pt x="225954" y="1016803"/>
                  </a:lnTo>
                  <a:lnTo>
                    <a:pt x="224061" y="1016803"/>
                  </a:lnTo>
                  <a:lnTo>
                    <a:pt x="222159" y="1014901"/>
                  </a:lnTo>
                  <a:lnTo>
                    <a:pt x="220257" y="1015847"/>
                  </a:lnTo>
                  <a:lnTo>
                    <a:pt x="221208" y="1017749"/>
                  </a:lnTo>
                  <a:lnTo>
                    <a:pt x="221208" y="1018700"/>
                  </a:lnTo>
                  <a:lnTo>
                    <a:pt x="217413" y="1019647"/>
                  </a:lnTo>
                  <a:lnTo>
                    <a:pt x="214564" y="1020593"/>
                  </a:lnTo>
                  <a:lnTo>
                    <a:pt x="213613" y="1022495"/>
                  </a:lnTo>
                  <a:lnTo>
                    <a:pt x="213613" y="1021549"/>
                  </a:lnTo>
                  <a:lnTo>
                    <a:pt x="212662" y="1021549"/>
                  </a:lnTo>
                  <a:lnTo>
                    <a:pt x="212662" y="1022495"/>
                  </a:lnTo>
                  <a:lnTo>
                    <a:pt x="211711" y="1023447"/>
                  </a:lnTo>
                  <a:lnTo>
                    <a:pt x="209818" y="1019647"/>
                  </a:lnTo>
                  <a:lnTo>
                    <a:pt x="210764" y="1019647"/>
                  </a:lnTo>
                  <a:lnTo>
                    <a:pt x="211711" y="1017749"/>
                  </a:lnTo>
                  <a:lnTo>
                    <a:pt x="204116" y="1018700"/>
                  </a:lnTo>
                  <a:lnTo>
                    <a:pt x="206964" y="1025344"/>
                  </a:lnTo>
                  <a:lnTo>
                    <a:pt x="210764" y="1026295"/>
                  </a:lnTo>
                  <a:lnTo>
                    <a:pt x="205072" y="1027241"/>
                  </a:lnTo>
                  <a:lnTo>
                    <a:pt x="204116" y="1027241"/>
                  </a:lnTo>
                  <a:lnTo>
                    <a:pt x="203169" y="1026295"/>
                  </a:lnTo>
                  <a:lnTo>
                    <a:pt x="202218" y="1024398"/>
                  </a:lnTo>
                  <a:lnTo>
                    <a:pt x="202218" y="1023447"/>
                  </a:lnTo>
                  <a:lnTo>
                    <a:pt x="202218" y="1023447"/>
                  </a:lnTo>
                  <a:lnTo>
                    <a:pt x="190828" y="1026295"/>
                  </a:lnTo>
                  <a:lnTo>
                    <a:pt x="189877" y="1026295"/>
                  </a:lnTo>
                  <a:lnTo>
                    <a:pt x="188926" y="1027241"/>
                  </a:lnTo>
                  <a:lnTo>
                    <a:pt x="187028" y="1027241"/>
                  </a:lnTo>
                  <a:lnTo>
                    <a:pt x="186077" y="1026295"/>
                  </a:lnTo>
                  <a:lnTo>
                    <a:pt x="182282" y="1025344"/>
                  </a:lnTo>
                  <a:lnTo>
                    <a:pt x="181331" y="1024398"/>
                  </a:lnTo>
                  <a:lnTo>
                    <a:pt x="179433" y="1023447"/>
                  </a:lnTo>
                  <a:lnTo>
                    <a:pt x="178482" y="1021549"/>
                  </a:lnTo>
                  <a:lnTo>
                    <a:pt x="176585" y="1016803"/>
                  </a:lnTo>
                  <a:lnTo>
                    <a:pt x="175634" y="1013954"/>
                  </a:lnTo>
                  <a:lnTo>
                    <a:pt x="174687" y="1013003"/>
                  </a:lnTo>
                  <a:lnTo>
                    <a:pt x="172785" y="1012052"/>
                  </a:lnTo>
                  <a:lnTo>
                    <a:pt x="170887" y="1006349"/>
                  </a:lnTo>
                  <a:lnTo>
                    <a:pt x="170887" y="1005408"/>
                  </a:lnTo>
                  <a:lnTo>
                    <a:pt x="170887" y="1003506"/>
                  </a:lnTo>
                  <a:lnTo>
                    <a:pt x="169936" y="998760"/>
                  </a:lnTo>
                  <a:lnTo>
                    <a:pt x="167087" y="997813"/>
                  </a:lnTo>
                  <a:lnTo>
                    <a:pt x="165190" y="994965"/>
                  </a:lnTo>
                  <a:lnTo>
                    <a:pt x="165190" y="993067"/>
                  </a:lnTo>
                  <a:lnTo>
                    <a:pt x="165190" y="991165"/>
                  </a:lnTo>
                  <a:lnTo>
                    <a:pt x="166141" y="988316"/>
                  </a:lnTo>
                  <a:lnTo>
                    <a:pt x="167087" y="986418"/>
                  </a:lnTo>
                  <a:lnTo>
                    <a:pt x="168990" y="984516"/>
                  </a:lnTo>
                  <a:lnTo>
                    <a:pt x="169936" y="984516"/>
                  </a:lnTo>
                  <a:lnTo>
                    <a:pt x="171834" y="983570"/>
                  </a:lnTo>
                  <a:lnTo>
                    <a:pt x="173736" y="981672"/>
                  </a:lnTo>
                  <a:lnTo>
                    <a:pt x="174687" y="980721"/>
                  </a:lnTo>
                  <a:lnTo>
                    <a:pt x="176585" y="978823"/>
                  </a:lnTo>
                  <a:lnTo>
                    <a:pt x="177531" y="974077"/>
                  </a:lnTo>
                  <a:lnTo>
                    <a:pt x="177531" y="971229"/>
                  </a:lnTo>
                  <a:lnTo>
                    <a:pt x="178482" y="968375"/>
                  </a:lnTo>
                  <a:lnTo>
                    <a:pt x="179433" y="965526"/>
                  </a:lnTo>
                  <a:lnTo>
                    <a:pt x="180385" y="964580"/>
                  </a:lnTo>
                  <a:lnTo>
                    <a:pt x="181331" y="960780"/>
                  </a:lnTo>
                  <a:lnTo>
                    <a:pt x="182282" y="956985"/>
                  </a:lnTo>
                  <a:lnTo>
                    <a:pt x="183228" y="955088"/>
                  </a:lnTo>
                  <a:lnTo>
                    <a:pt x="183228" y="943693"/>
                  </a:lnTo>
                  <a:lnTo>
                    <a:pt x="181331" y="941790"/>
                  </a:lnTo>
                  <a:lnTo>
                    <a:pt x="180385" y="939893"/>
                  </a:lnTo>
                  <a:lnTo>
                    <a:pt x="176585" y="937995"/>
                  </a:lnTo>
                  <a:lnTo>
                    <a:pt x="174687" y="937044"/>
                  </a:lnTo>
                  <a:lnTo>
                    <a:pt x="172785" y="935147"/>
                  </a:lnTo>
                  <a:lnTo>
                    <a:pt x="170887" y="933249"/>
                  </a:lnTo>
                  <a:lnTo>
                    <a:pt x="170887" y="933249"/>
                  </a:lnTo>
                  <a:lnTo>
                    <a:pt x="168039" y="928503"/>
                  </a:lnTo>
                  <a:lnTo>
                    <a:pt x="168039" y="925649"/>
                  </a:lnTo>
                  <a:lnTo>
                    <a:pt x="168039" y="919006"/>
                  </a:lnTo>
                  <a:lnTo>
                    <a:pt x="168039" y="916157"/>
                  </a:lnTo>
                  <a:lnTo>
                    <a:pt x="167087" y="908562"/>
                  </a:lnTo>
                  <a:lnTo>
                    <a:pt x="166141" y="906660"/>
                  </a:lnTo>
                  <a:lnTo>
                    <a:pt x="164239" y="904767"/>
                  </a:lnTo>
                  <a:lnTo>
                    <a:pt x="162341" y="902865"/>
                  </a:lnTo>
                  <a:lnTo>
                    <a:pt x="157595" y="903831"/>
                  </a:lnTo>
                  <a:lnTo>
                    <a:pt x="150951" y="903831"/>
                  </a:lnTo>
                  <a:lnTo>
                    <a:pt x="149049" y="902865"/>
                  </a:lnTo>
                  <a:lnTo>
                    <a:pt x="146200" y="901933"/>
                  </a:lnTo>
                  <a:lnTo>
                    <a:pt x="143352" y="899065"/>
                  </a:lnTo>
                  <a:lnTo>
                    <a:pt x="142405" y="897167"/>
                  </a:lnTo>
                  <a:lnTo>
                    <a:pt x="141454" y="888641"/>
                  </a:lnTo>
                  <a:lnTo>
                    <a:pt x="139557" y="881046"/>
                  </a:lnTo>
                  <a:lnTo>
                    <a:pt x="129108" y="880075"/>
                  </a:lnTo>
                  <a:lnTo>
                    <a:pt x="120567" y="874383"/>
                  </a:lnTo>
                  <a:lnTo>
                    <a:pt x="120567" y="873446"/>
                  </a:lnTo>
                  <a:lnTo>
                    <a:pt x="118669" y="870583"/>
                  </a:lnTo>
                  <a:lnTo>
                    <a:pt x="115836" y="867754"/>
                  </a:lnTo>
                  <a:lnTo>
                    <a:pt x="114869" y="865856"/>
                  </a:lnTo>
                  <a:lnTo>
                    <a:pt x="112972" y="863954"/>
                  </a:lnTo>
                  <a:lnTo>
                    <a:pt x="110138" y="861086"/>
                  </a:lnTo>
                  <a:lnTo>
                    <a:pt x="106343" y="858262"/>
                  </a:lnTo>
                  <a:lnTo>
                    <a:pt x="102543" y="854462"/>
                  </a:lnTo>
                  <a:lnTo>
                    <a:pt x="103475" y="831677"/>
                  </a:lnTo>
                  <a:lnTo>
                    <a:pt x="103475" y="830706"/>
                  </a:lnTo>
                  <a:lnTo>
                    <a:pt x="102543" y="825975"/>
                  </a:lnTo>
                  <a:lnTo>
                    <a:pt x="101577" y="825008"/>
                  </a:lnTo>
                  <a:lnTo>
                    <a:pt x="97777" y="823111"/>
                  </a:lnTo>
                  <a:lnTo>
                    <a:pt x="95880" y="821209"/>
                  </a:lnTo>
                  <a:lnTo>
                    <a:pt x="93051" y="818380"/>
                  </a:lnTo>
                  <a:lnTo>
                    <a:pt x="92080" y="817414"/>
                  </a:lnTo>
                  <a:lnTo>
                    <a:pt x="90202" y="814580"/>
                  </a:lnTo>
                  <a:lnTo>
                    <a:pt x="87354" y="810785"/>
                  </a:lnTo>
                  <a:lnTo>
                    <a:pt x="85451" y="808887"/>
                  </a:lnTo>
                  <a:lnTo>
                    <a:pt x="84505" y="806985"/>
                  </a:lnTo>
                  <a:lnTo>
                    <a:pt x="81656" y="805083"/>
                  </a:lnTo>
                  <a:lnTo>
                    <a:pt x="81656" y="805083"/>
                  </a:lnTo>
                  <a:lnTo>
                    <a:pt x="78807" y="804121"/>
                  </a:lnTo>
                  <a:lnTo>
                    <a:pt x="76910" y="803190"/>
                  </a:lnTo>
                  <a:lnTo>
                    <a:pt x="75959" y="801292"/>
                  </a:lnTo>
                  <a:lnTo>
                    <a:pt x="75013" y="800326"/>
                  </a:lnTo>
                  <a:lnTo>
                    <a:pt x="73110" y="799390"/>
                  </a:lnTo>
                  <a:lnTo>
                    <a:pt x="72159" y="798424"/>
                  </a:lnTo>
                  <a:lnTo>
                    <a:pt x="67413" y="796527"/>
                  </a:lnTo>
                  <a:lnTo>
                    <a:pt x="64569" y="797493"/>
                  </a:lnTo>
                  <a:lnTo>
                    <a:pt x="61715" y="795590"/>
                  </a:lnTo>
                  <a:lnTo>
                    <a:pt x="60769" y="795590"/>
                  </a:lnTo>
                  <a:lnTo>
                    <a:pt x="59818" y="794624"/>
                  </a:lnTo>
                  <a:lnTo>
                    <a:pt x="58872" y="791795"/>
                  </a:lnTo>
                  <a:lnTo>
                    <a:pt x="57920" y="787995"/>
                  </a:lnTo>
                  <a:lnTo>
                    <a:pt x="56023" y="785151"/>
                  </a:lnTo>
                  <a:lnTo>
                    <a:pt x="56023" y="785151"/>
                  </a:lnTo>
                  <a:lnTo>
                    <a:pt x="50325" y="781352"/>
                  </a:lnTo>
                  <a:lnTo>
                    <a:pt x="48423" y="780400"/>
                  </a:lnTo>
                  <a:lnTo>
                    <a:pt x="47477" y="778503"/>
                  </a:lnTo>
                  <a:lnTo>
                    <a:pt x="46526" y="775654"/>
                  </a:lnTo>
                  <a:lnTo>
                    <a:pt x="45579" y="773757"/>
                  </a:lnTo>
                  <a:lnTo>
                    <a:pt x="42726" y="771854"/>
                  </a:lnTo>
                  <a:lnTo>
                    <a:pt x="41779" y="769962"/>
                  </a:lnTo>
                  <a:lnTo>
                    <a:pt x="37979" y="759513"/>
                  </a:lnTo>
                  <a:lnTo>
                    <a:pt x="37033" y="755718"/>
                  </a:lnTo>
                  <a:lnTo>
                    <a:pt x="36082" y="751918"/>
                  </a:lnTo>
                  <a:lnTo>
                    <a:pt x="37033" y="742426"/>
                  </a:lnTo>
                  <a:lnTo>
                    <a:pt x="37979" y="731982"/>
                  </a:lnTo>
                  <a:lnTo>
                    <a:pt x="37979" y="726280"/>
                  </a:lnTo>
                  <a:lnTo>
                    <a:pt x="37033" y="723436"/>
                  </a:lnTo>
                  <a:lnTo>
                    <a:pt x="36082" y="714890"/>
                  </a:lnTo>
                  <a:lnTo>
                    <a:pt x="35131" y="713939"/>
                  </a:lnTo>
                  <a:lnTo>
                    <a:pt x="33233" y="712041"/>
                  </a:lnTo>
                  <a:lnTo>
                    <a:pt x="33233" y="712041"/>
                  </a:lnTo>
                  <a:lnTo>
                    <a:pt x="31336" y="704447"/>
                  </a:lnTo>
                  <a:lnTo>
                    <a:pt x="31336" y="696852"/>
                  </a:lnTo>
                  <a:lnTo>
                    <a:pt x="30385" y="694949"/>
                  </a:lnTo>
                  <a:lnTo>
                    <a:pt x="29433" y="691149"/>
                  </a:lnTo>
                  <a:lnTo>
                    <a:pt x="25638" y="687354"/>
                  </a:lnTo>
                  <a:lnTo>
                    <a:pt x="23736" y="686403"/>
                  </a:lnTo>
                  <a:lnTo>
                    <a:pt x="23736" y="686403"/>
                  </a:lnTo>
                  <a:lnTo>
                    <a:pt x="21838" y="684511"/>
                  </a:lnTo>
                  <a:lnTo>
                    <a:pt x="20892" y="683554"/>
                  </a:lnTo>
                  <a:lnTo>
                    <a:pt x="18990" y="683554"/>
                  </a:lnTo>
                  <a:lnTo>
                    <a:pt x="16146" y="678808"/>
                  </a:lnTo>
                  <a:lnTo>
                    <a:pt x="14244" y="677862"/>
                  </a:lnTo>
                  <a:lnTo>
                    <a:pt x="12346" y="675960"/>
                  </a:lnTo>
                  <a:lnTo>
                    <a:pt x="11395" y="669316"/>
                  </a:lnTo>
                  <a:lnTo>
                    <a:pt x="10449" y="668365"/>
                  </a:lnTo>
                  <a:lnTo>
                    <a:pt x="9497" y="667413"/>
                  </a:lnTo>
                  <a:lnTo>
                    <a:pt x="8551" y="663638"/>
                  </a:lnTo>
                  <a:lnTo>
                    <a:pt x="6649" y="661741"/>
                  </a:lnTo>
                  <a:lnTo>
                    <a:pt x="5697" y="659838"/>
                  </a:lnTo>
                  <a:lnTo>
                    <a:pt x="4751" y="656975"/>
                  </a:lnTo>
                  <a:lnTo>
                    <a:pt x="2854" y="656043"/>
                  </a:lnTo>
                  <a:lnTo>
                    <a:pt x="1902" y="655072"/>
                  </a:lnTo>
                  <a:lnTo>
                    <a:pt x="0" y="654146"/>
                  </a:lnTo>
                  <a:lnTo>
                    <a:pt x="8551" y="638951"/>
                  </a:lnTo>
                  <a:lnTo>
                    <a:pt x="12346" y="637054"/>
                  </a:lnTo>
                  <a:lnTo>
                    <a:pt x="13297" y="637054"/>
                  </a:lnTo>
                  <a:lnTo>
                    <a:pt x="15195" y="635156"/>
                  </a:lnTo>
                  <a:lnTo>
                    <a:pt x="17092" y="634185"/>
                  </a:lnTo>
                  <a:lnTo>
                    <a:pt x="18990" y="632288"/>
                  </a:lnTo>
                  <a:lnTo>
                    <a:pt x="20892" y="631356"/>
                  </a:lnTo>
                  <a:lnTo>
                    <a:pt x="21838" y="630390"/>
                  </a:lnTo>
                  <a:lnTo>
                    <a:pt x="24687" y="629454"/>
                  </a:lnTo>
                  <a:lnTo>
                    <a:pt x="25638" y="627556"/>
                  </a:lnTo>
                  <a:lnTo>
                    <a:pt x="25638" y="624688"/>
                  </a:lnTo>
                  <a:lnTo>
                    <a:pt x="26589" y="622795"/>
                  </a:lnTo>
                  <a:lnTo>
                    <a:pt x="28487" y="620893"/>
                  </a:lnTo>
                  <a:lnTo>
                    <a:pt x="29433" y="619961"/>
                  </a:lnTo>
                  <a:lnTo>
                    <a:pt x="31336" y="618996"/>
                  </a:lnTo>
                  <a:lnTo>
                    <a:pt x="32287" y="618059"/>
                  </a:lnTo>
                  <a:lnTo>
                    <a:pt x="32287" y="617093"/>
                  </a:lnTo>
                  <a:lnTo>
                    <a:pt x="35131" y="615196"/>
                  </a:lnTo>
                  <a:lnTo>
                    <a:pt x="37033" y="615196"/>
                  </a:lnTo>
                  <a:lnTo>
                    <a:pt x="37979" y="610464"/>
                  </a:lnTo>
                  <a:lnTo>
                    <a:pt x="38931" y="609498"/>
                  </a:lnTo>
                  <a:lnTo>
                    <a:pt x="37979" y="600972"/>
                  </a:lnTo>
                  <a:lnTo>
                    <a:pt x="35131" y="597177"/>
                  </a:lnTo>
                  <a:lnTo>
                    <a:pt x="34184" y="597177"/>
                  </a:lnTo>
                  <a:lnTo>
                    <a:pt x="32287" y="594308"/>
                  </a:lnTo>
                  <a:lnTo>
                    <a:pt x="32287" y="592411"/>
                  </a:lnTo>
                  <a:lnTo>
                    <a:pt x="30385" y="590509"/>
                  </a:lnTo>
                  <a:lnTo>
                    <a:pt x="29433" y="581982"/>
                  </a:lnTo>
                  <a:lnTo>
                    <a:pt x="28487" y="580085"/>
                  </a:lnTo>
                  <a:lnTo>
                    <a:pt x="28487" y="578187"/>
                  </a:lnTo>
                  <a:lnTo>
                    <a:pt x="30385" y="576290"/>
                  </a:lnTo>
                  <a:lnTo>
                    <a:pt x="31336" y="576290"/>
                  </a:lnTo>
                  <a:lnTo>
                    <a:pt x="33233" y="575319"/>
                  </a:lnTo>
                  <a:lnTo>
                    <a:pt x="37033" y="573421"/>
                  </a:lnTo>
                  <a:lnTo>
                    <a:pt x="37033" y="573421"/>
                  </a:lnTo>
                  <a:lnTo>
                    <a:pt x="38931" y="570587"/>
                  </a:lnTo>
                  <a:lnTo>
                    <a:pt x="39882" y="568695"/>
                  </a:lnTo>
                  <a:lnTo>
                    <a:pt x="41779" y="557300"/>
                  </a:lnTo>
                  <a:lnTo>
                    <a:pt x="44628" y="553500"/>
                  </a:lnTo>
                  <a:lnTo>
                    <a:pt x="45579" y="552549"/>
                  </a:lnTo>
                  <a:lnTo>
                    <a:pt x="46526" y="551598"/>
                  </a:lnTo>
                  <a:lnTo>
                    <a:pt x="47477" y="548749"/>
                  </a:lnTo>
                  <a:lnTo>
                    <a:pt x="48423" y="547803"/>
                  </a:lnTo>
                  <a:lnTo>
                    <a:pt x="49374" y="545905"/>
                  </a:lnTo>
                  <a:lnTo>
                    <a:pt x="50325" y="542105"/>
                  </a:lnTo>
                  <a:lnTo>
                    <a:pt x="52223" y="539257"/>
                  </a:lnTo>
                  <a:lnTo>
                    <a:pt x="53174" y="539257"/>
                  </a:lnTo>
                  <a:lnTo>
                    <a:pt x="56969" y="536408"/>
                  </a:lnTo>
                  <a:lnTo>
                    <a:pt x="60769" y="535462"/>
                  </a:lnTo>
                  <a:lnTo>
                    <a:pt x="63618" y="534510"/>
                  </a:lnTo>
                  <a:lnTo>
                    <a:pt x="64569" y="532608"/>
                  </a:lnTo>
                  <a:lnTo>
                    <a:pt x="66466" y="530715"/>
                  </a:lnTo>
                  <a:lnTo>
                    <a:pt x="68364" y="529764"/>
                  </a:lnTo>
                  <a:lnTo>
                    <a:pt x="71213" y="527862"/>
                  </a:lnTo>
                  <a:lnTo>
                    <a:pt x="72159" y="525969"/>
                  </a:lnTo>
                  <a:lnTo>
                    <a:pt x="73110" y="521218"/>
                  </a:lnTo>
                  <a:lnTo>
                    <a:pt x="74061" y="516472"/>
                  </a:lnTo>
                  <a:lnTo>
                    <a:pt x="75013" y="514574"/>
                  </a:lnTo>
                  <a:lnTo>
                    <a:pt x="75959" y="510774"/>
                  </a:lnTo>
                  <a:lnTo>
                    <a:pt x="75959" y="507926"/>
                  </a:lnTo>
                  <a:lnTo>
                    <a:pt x="76910" y="503180"/>
                  </a:lnTo>
                  <a:lnTo>
                    <a:pt x="76910" y="503180"/>
                  </a:lnTo>
                  <a:lnTo>
                    <a:pt x="77856" y="502228"/>
                  </a:lnTo>
                  <a:lnTo>
                    <a:pt x="78807" y="500331"/>
                  </a:lnTo>
                  <a:lnTo>
                    <a:pt x="80705" y="499380"/>
                  </a:lnTo>
                  <a:lnTo>
                    <a:pt x="81656" y="498428"/>
                  </a:lnTo>
                  <a:lnTo>
                    <a:pt x="81656" y="496531"/>
                  </a:lnTo>
                  <a:lnTo>
                    <a:pt x="80705" y="494629"/>
                  </a:lnTo>
                  <a:lnTo>
                    <a:pt x="79759" y="494629"/>
                  </a:lnTo>
                  <a:lnTo>
                    <a:pt x="76910" y="492736"/>
                  </a:lnTo>
                  <a:lnTo>
                    <a:pt x="72159" y="491785"/>
                  </a:lnTo>
                  <a:lnTo>
                    <a:pt x="65515" y="490834"/>
                  </a:lnTo>
                  <a:lnTo>
                    <a:pt x="63618" y="489882"/>
                  </a:lnTo>
                  <a:lnTo>
                    <a:pt x="61715" y="489882"/>
                  </a:lnTo>
                  <a:lnTo>
                    <a:pt x="61715" y="489882"/>
                  </a:lnTo>
                  <a:lnTo>
                    <a:pt x="57920" y="490834"/>
                  </a:lnTo>
                  <a:lnTo>
                    <a:pt x="56969" y="488936"/>
                  </a:lnTo>
                  <a:lnTo>
                    <a:pt x="56023" y="487990"/>
                  </a:lnTo>
                  <a:lnTo>
                    <a:pt x="54120" y="486087"/>
                  </a:lnTo>
                  <a:lnTo>
                    <a:pt x="53174" y="484190"/>
                  </a:lnTo>
                  <a:lnTo>
                    <a:pt x="51277" y="481341"/>
                  </a:lnTo>
                  <a:lnTo>
                    <a:pt x="50325" y="479444"/>
                  </a:lnTo>
                  <a:lnTo>
                    <a:pt x="50325" y="474693"/>
                  </a:lnTo>
                  <a:lnTo>
                    <a:pt x="51277" y="469946"/>
                  </a:lnTo>
                  <a:lnTo>
                    <a:pt x="51277" y="469000"/>
                  </a:lnTo>
                  <a:lnTo>
                    <a:pt x="51277" y="464254"/>
                  </a:lnTo>
                  <a:lnTo>
                    <a:pt x="53174" y="459503"/>
                  </a:lnTo>
                  <a:lnTo>
                    <a:pt x="56023" y="457605"/>
                  </a:lnTo>
                  <a:lnTo>
                    <a:pt x="57920" y="456654"/>
                  </a:lnTo>
                  <a:lnTo>
                    <a:pt x="57920" y="456654"/>
                  </a:lnTo>
                  <a:lnTo>
                    <a:pt x="61715" y="454757"/>
                  </a:lnTo>
                  <a:lnTo>
                    <a:pt x="63618" y="451903"/>
                  </a:lnTo>
                  <a:lnTo>
                    <a:pt x="62666" y="449059"/>
                  </a:lnTo>
                  <a:lnTo>
                    <a:pt x="60769" y="440513"/>
                  </a:lnTo>
                  <a:lnTo>
                    <a:pt x="56969" y="439562"/>
                  </a:lnTo>
                  <a:lnTo>
                    <a:pt x="56023" y="436713"/>
                  </a:lnTo>
                  <a:lnTo>
                    <a:pt x="56023" y="435767"/>
                  </a:lnTo>
                  <a:lnTo>
                    <a:pt x="52223" y="430070"/>
                  </a:lnTo>
                  <a:lnTo>
                    <a:pt x="49374" y="425338"/>
                  </a:lnTo>
                  <a:lnTo>
                    <a:pt x="47477" y="422475"/>
                  </a:lnTo>
                  <a:lnTo>
                    <a:pt x="44628" y="415846"/>
                  </a:lnTo>
                  <a:lnTo>
                    <a:pt x="40828" y="412046"/>
                  </a:lnTo>
                  <a:lnTo>
                    <a:pt x="39882" y="410148"/>
                  </a:lnTo>
                  <a:lnTo>
                    <a:pt x="39882" y="407285"/>
                  </a:lnTo>
                  <a:lnTo>
                    <a:pt x="26589" y="396856"/>
                  </a:lnTo>
                  <a:lnTo>
                    <a:pt x="25638" y="394959"/>
                  </a:lnTo>
                  <a:lnTo>
                    <a:pt x="15195" y="388295"/>
                  </a:lnTo>
                  <a:lnTo>
                    <a:pt x="7600" y="381666"/>
                  </a:lnTo>
                  <a:lnTo>
                    <a:pt x="6649" y="375003"/>
                  </a:lnTo>
                  <a:lnTo>
                    <a:pt x="10449" y="367408"/>
                  </a:lnTo>
                  <a:lnTo>
                    <a:pt x="22790" y="354111"/>
                  </a:lnTo>
                  <a:lnTo>
                    <a:pt x="24687" y="338921"/>
                  </a:lnTo>
                  <a:lnTo>
                    <a:pt x="29433" y="323726"/>
                  </a:lnTo>
                  <a:lnTo>
                    <a:pt x="30385" y="322800"/>
                  </a:lnTo>
                  <a:lnTo>
                    <a:pt x="31336" y="322800"/>
                  </a:lnTo>
                  <a:lnTo>
                    <a:pt x="34184" y="320897"/>
                  </a:lnTo>
                  <a:lnTo>
                    <a:pt x="41779" y="314254"/>
                  </a:lnTo>
                  <a:lnTo>
                    <a:pt x="46526" y="314254"/>
                  </a:lnTo>
                  <a:lnTo>
                    <a:pt x="47477" y="314254"/>
                  </a:lnTo>
                  <a:lnTo>
                    <a:pt x="41779" y="304756"/>
                  </a:lnTo>
                  <a:lnTo>
                    <a:pt x="38931" y="294318"/>
                  </a:lnTo>
                  <a:lnTo>
                    <a:pt x="36082" y="282923"/>
                  </a:lnTo>
                  <a:lnTo>
                    <a:pt x="37033" y="279123"/>
                  </a:lnTo>
                  <a:lnTo>
                    <a:pt x="38931" y="277226"/>
                  </a:lnTo>
                  <a:lnTo>
                    <a:pt x="42726" y="270577"/>
                  </a:lnTo>
                  <a:lnTo>
                    <a:pt x="43677" y="264879"/>
                  </a:lnTo>
                  <a:lnTo>
                    <a:pt x="52223" y="246841"/>
                  </a:lnTo>
                  <a:lnTo>
                    <a:pt x="56023" y="229754"/>
                  </a:lnTo>
                  <a:lnTo>
                    <a:pt x="61715" y="222154"/>
                  </a:lnTo>
                  <a:lnTo>
                    <a:pt x="64569" y="221208"/>
                  </a:lnTo>
                  <a:lnTo>
                    <a:pt x="66466" y="220257"/>
                  </a:lnTo>
                  <a:lnTo>
                    <a:pt x="67413" y="220257"/>
                  </a:lnTo>
                  <a:lnTo>
                    <a:pt x="69315" y="215510"/>
                  </a:lnTo>
                  <a:lnTo>
                    <a:pt x="69315" y="208862"/>
                  </a:lnTo>
                  <a:lnTo>
                    <a:pt x="69315" y="206964"/>
                  </a:lnTo>
                  <a:lnTo>
                    <a:pt x="71213" y="199369"/>
                  </a:lnTo>
                  <a:lnTo>
                    <a:pt x="71213" y="183248"/>
                  </a:lnTo>
                  <a:lnTo>
                    <a:pt x="70266" y="175653"/>
                  </a:lnTo>
                  <a:lnTo>
                    <a:pt x="70266" y="174682"/>
                  </a:lnTo>
                  <a:lnTo>
                    <a:pt x="70266" y="163292"/>
                  </a:lnTo>
                  <a:lnTo>
                    <a:pt x="71213" y="160459"/>
                  </a:lnTo>
                  <a:lnTo>
                    <a:pt x="72159" y="156664"/>
                  </a:lnTo>
                  <a:lnTo>
                    <a:pt x="75013" y="152864"/>
                  </a:lnTo>
                  <a:lnTo>
                    <a:pt x="75959" y="151898"/>
                  </a:lnTo>
                  <a:lnTo>
                    <a:pt x="76910" y="151898"/>
                  </a:lnTo>
                  <a:lnTo>
                    <a:pt x="81656" y="152864"/>
                  </a:lnTo>
                  <a:lnTo>
                    <a:pt x="83554" y="153795"/>
                  </a:lnTo>
                  <a:lnTo>
                    <a:pt x="85451" y="152864"/>
                  </a:lnTo>
                  <a:lnTo>
                    <a:pt x="86402" y="150961"/>
                  </a:lnTo>
                  <a:lnTo>
                    <a:pt x="87354" y="149995"/>
                  </a:lnTo>
                  <a:lnTo>
                    <a:pt x="88305" y="149064"/>
                  </a:lnTo>
                  <a:lnTo>
                    <a:pt x="91149" y="144303"/>
                  </a:lnTo>
                  <a:lnTo>
                    <a:pt x="93051" y="143366"/>
                  </a:lnTo>
                  <a:lnTo>
                    <a:pt x="94948" y="140503"/>
                  </a:lnTo>
                  <a:lnTo>
                    <a:pt x="95880" y="140503"/>
                  </a:lnTo>
                  <a:lnTo>
                    <a:pt x="97777" y="138601"/>
                  </a:lnTo>
                  <a:lnTo>
                    <a:pt x="99680" y="136703"/>
                  </a:lnTo>
                  <a:lnTo>
                    <a:pt x="101577" y="134805"/>
                  </a:lnTo>
                  <a:lnTo>
                    <a:pt x="102543" y="133874"/>
                  </a:lnTo>
                  <a:lnTo>
                    <a:pt x="103475" y="132908"/>
                  </a:lnTo>
                  <a:lnTo>
                    <a:pt x="106343" y="131972"/>
                  </a:lnTo>
                  <a:lnTo>
                    <a:pt x="107275" y="131006"/>
                  </a:lnTo>
                  <a:lnTo>
                    <a:pt x="112041" y="129108"/>
                  </a:lnTo>
                  <a:lnTo>
                    <a:pt x="112972" y="129108"/>
                  </a:lnTo>
                  <a:lnTo>
                    <a:pt x="113938" y="128177"/>
                  </a:lnTo>
                  <a:lnTo>
                    <a:pt x="118669" y="124377"/>
                  </a:lnTo>
                  <a:lnTo>
                    <a:pt x="119636" y="121513"/>
                  </a:lnTo>
                  <a:lnTo>
                    <a:pt x="121533" y="118684"/>
                  </a:lnTo>
                  <a:lnTo>
                    <a:pt x="123416" y="109192"/>
                  </a:lnTo>
                  <a:lnTo>
                    <a:pt x="128162" y="107290"/>
                  </a:lnTo>
                  <a:lnTo>
                    <a:pt x="129108" y="104421"/>
                  </a:lnTo>
                  <a:lnTo>
                    <a:pt x="130059" y="102523"/>
                  </a:lnTo>
                  <a:lnTo>
                    <a:pt x="131962" y="97797"/>
                  </a:lnTo>
                  <a:lnTo>
                    <a:pt x="131962" y="95894"/>
                  </a:lnTo>
                  <a:lnTo>
                    <a:pt x="135757" y="91129"/>
                  </a:lnTo>
                  <a:lnTo>
                    <a:pt x="135757" y="83534"/>
                  </a:lnTo>
                  <a:lnTo>
                    <a:pt x="137659" y="80705"/>
                  </a:lnTo>
                  <a:lnTo>
                    <a:pt x="139557" y="76905"/>
                  </a:lnTo>
                  <a:lnTo>
                    <a:pt x="139557" y="75959"/>
                  </a:lnTo>
                  <a:lnTo>
                    <a:pt x="140503" y="75008"/>
                  </a:lnTo>
                  <a:lnTo>
                    <a:pt x="146200" y="76905"/>
                  </a:lnTo>
                  <a:lnTo>
                    <a:pt x="146200" y="78807"/>
                  </a:lnTo>
                  <a:lnTo>
                    <a:pt x="149049" y="80705"/>
                  </a:lnTo>
                  <a:lnTo>
                    <a:pt x="150951" y="82602"/>
                  </a:lnTo>
                  <a:lnTo>
                    <a:pt x="152849" y="82602"/>
                  </a:lnTo>
                  <a:lnTo>
                    <a:pt x="156644" y="80705"/>
                  </a:lnTo>
                  <a:lnTo>
                    <a:pt x="157595" y="80705"/>
                  </a:lnTo>
                  <a:lnTo>
                    <a:pt x="158541" y="80705"/>
                  </a:lnTo>
                  <a:lnTo>
                    <a:pt x="165190" y="79734"/>
                  </a:lnTo>
                  <a:lnTo>
                    <a:pt x="165190" y="78807"/>
                  </a:lnTo>
                  <a:lnTo>
                    <a:pt x="166141" y="77841"/>
                  </a:lnTo>
                  <a:lnTo>
                    <a:pt x="168039" y="75959"/>
                  </a:lnTo>
                  <a:lnTo>
                    <a:pt x="168039" y="75959"/>
                  </a:lnTo>
                  <a:lnTo>
                    <a:pt x="168990" y="75008"/>
                  </a:lnTo>
                  <a:lnTo>
                    <a:pt x="171834" y="70256"/>
                  </a:lnTo>
                  <a:lnTo>
                    <a:pt x="173736" y="69310"/>
                  </a:lnTo>
                  <a:lnTo>
                    <a:pt x="173736" y="69310"/>
                  </a:lnTo>
                  <a:lnTo>
                    <a:pt x="174687" y="69310"/>
                  </a:lnTo>
                  <a:lnTo>
                    <a:pt x="175634" y="68359"/>
                  </a:lnTo>
                  <a:lnTo>
                    <a:pt x="176585" y="67413"/>
                  </a:lnTo>
                  <a:lnTo>
                    <a:pt x="183228" y="65510"/>
                  </a:lnTo>
                  <a:lnTo>
                    <a:pt x="186077" y="64564"/>
                  </a:lnTo>
                  <a:lnTo>
                    <a:pt x="188926" y="63613"/>
                  </a:lnTo>
                  <a:lnTo>
                    <a:pt x="190828" y="60764"/>
                  </a:lnTo>
                  <a:lnTo>
                    <a:pt x="193677" y="61715"/>
                  </a:lnTo>
                  <a:lnTo>
                    <a:pt x="193677" y="62662"/>
                  </a:lnTo>
                  <a:lnTo>
                    <a:pt x="194623" y="63613"/>
                  </a:lnTo>
                  <a:lnTo>
                    <a:pt x="199374" y="62662"/>
                  </a:lnTo>
                  <a:lnTo>
                    <a:pt x="200321" y="60764"/>
                  </a:lnTo>
                  <a:lnTo>
                    <a:pt x="202218" y="59818"/>
                  </a:lnTo>
                  <a:lnTo>
                    <a:pt x="203169" y="58866"/>
                  </a:lnTo>
                  <a:lnTo>
                    <a:pt x="205072" y="54115"/>
                  </a:lnTo>
                  <a:lnTo>
                    <a:pt x="206964" y="50320"/>
                  </a:lnTo>
                  <a:lnTo>
                    <a:pt x="208867" y="49369"/>
                  </a:lnTo>
                  <a:lnTo>
                    <a:pt x="210764" y="48423"/>
                  </a:lnTo>
                  <a:lnTo>
                    <a:pt x="214564" y="47477"/>
                  </a:lnTo>
                  <a:lnTo>
                    <a:pt x="214564" y="47477"/>
                  </a:lnTo>
                  <a:lnTo>
                    <a:pt x="217413" y="49369"/>
                  </a:lnTo>
                  <a:lnTo>
                    <a:pt x="223110" y="50320"/>
                  </a:lnTo>
                  <a:lnTo>
                    <a:pt x="223110" y="50320"/>
                  </a:lnTo>
                  <a:lnTo>
                    <a:pt x="224061" y="49369"/>
                  </a:lnTo>
                  <a:lnTo>
                    <a:pt x="225008" y="48423"/>
                  </a:lnTo>
                  <a:lnTo>
                    <a:pt x="225954" y="46521"/>
                  </a:lnTo>
                  <a:lnTo>
                    <a:pt x="226905" y="39877"/>
                  </a:lnTo>
                  <a:lnTo>
                    <a:pt x="228808" y="37979"/>
                  </a:lnTo>
                  <a:lnTo>
                    <a:pt x="232603" y="36082"/>
                  </a:lnTo>
                  <a:lnTo>
                    <a:pt x="232603" y="32282"/>
                  </a:lnTo>
                  <a:lnTo>
                    <a:pt x="231656" y="31331"/>
                  </a:lnTo>
                  <a:lnTo>
                    <a:pt x="231656" y="28487"/>
                  </a:lnTo>
                  <a:lnTo>
                    <a:pt x="231656" y="27531"/>
                  </a:lnTo>
                  <a:lnTo>
                    <a:pt x="231656" y="26584"/>
                  </a:lnTo>
                  <a:lnTo>
                    <a:pt x="232603" y="25633"/>
                  </a:lnTo>
                  <a:lnTo>
                    <a:pt x="233559" y="23736"/>
                  </a:lnTo>
                  <a:lnTo>
                    <a:pt x="235446" y="21838"/>
                  </a:lnTo>
                  <a:lnTo>
                    <a:pt x="237349" y="19936"/>
                  </a:lnTo>
                  <a:lnTo>
                    <a:pt x="237349" y="19936"/>
                  </a:lnTo>
                  <a:lnTo>
                    <a:pt x="238305" y="18038"/>
                  </a:lnTo>
                  <a:lnTo>
                    <a:pt x="239251" y="8541"/>
                  </a:lnTo>
                  <a:lnTo>
                    <a:pt x="243046" y="8541"/>
                  </a:lnTo>
                  <a:lnTo>
                    <a:pt x="247802" y="10443"/>
                  </a:lnTo>
                  <a:lnTo>
                    <a:pt x="249690" y="9497"/>
                  </a:lnTo>
                  <a:lnTo>
                    <a:pt x="251592" y="8541"/>
                  </a:lnTo>
                  <a:lnTo>
                    <a:pt x="253495" y="7595"/>
                  </a:lnTo>
                  <a:lnTo>
                    <a:pt x="254441" y="4751"/>
                  </a:lnTo>
                  <a:lnTo>
                    <a:pt x="255392" y="3800"/>
                  </a:lnTo>
                  <a:lnTo>
                    <a:pt x="256339" y="2849"/>
                  </a:lnTo>
                  <a:lnTo>
                    <a:pt x="258236" y="946"/>
                  </a:lnTo>
                  <a:lnTo>
                    <a:pt x="259187" y="946"/>
                  </a:lnTo>
                  <a:lnTo>
                    <a:pt x="262036" y="0"/>
                  </a:lnTo>
                  <a:lnTo>
                    <a:pt x="262987" y="6644"/>
                  </a:lnTo>
                  <a:lnTo>
                    <a:pt x="260138" y="9497"/>
                  </a:lnTo>
                  <a:lnTo>
                    <a:pt x="260138" y="9497"/>
                  </a:lnTo>
                  <a:lnTo>
                    <a:pt x="259187" y="15190"/>
                  </a:lnTo>
                  <a:lnTo>
                    <a:pt x="260138" y="18038"/>
                  </a:lnTo>
                  <a:lnTo>
                    <a:pt x="260138" y="19936"/>
                  </a:lnTo>
                  <a:lnTo>
                    <a:pt x="260138" y="20887"/>
                  </a:lnTo>
                  <a:lnTo>
                    <a:pt x="262987" y="22785"/>
                  </a:lnTo>
                  <a:lnTo>
                    <a:pt x="265831" y="26584"/>
                  </a:lnTo>
                  <a:lnTo>
                    <a:pt x="274382" y="28487"/>
                  </a:lnTo>
                  <a:lnTo>
                    <a:pt x="275328" y="26584"/>
                  </a:lnTo>
                  <a:lnTo>
                    <a:pt x="286723" y="23736"/>
                  </a:lnTo>
                  <a:lnTo>
                    <a:pt x="289572" y="22785"/>
                  </a:lnTo>
                  <a:lnTo>
                    <a:pt x="290523" y="22785"/>
                  </a:lnTo>
                  <a:lnTo>
                    <a:pt x="289572" y="23736"/>
                  </a:lnTo>
                  <a:lnTo>
                    <a:pt x="290523" y="26584"/>
                  </a:lnTo>
                  <a:lnTo>
                    <a:pt x="292415" y="30379"/>
                  </a:lnTo>
                  <a:lnTo>
                    <a:pt x="295269" y="34179"/>
                  </a:lnTo>
                  <a:lnTo>
                    <a:pt x="299064" y="37028"/>
                  </a:lnTo>
                  <a:lnTo>
                    <a:pt x="299064" y="47477"/>
                  </a:lnTo>
                  <a:lnTo>
                    <a:pt x="301913" y="52223"/>
                  </a:lnTo>
                  <a:lnTo>
                    <a:pt x="301913" y="54115"/>
                  </a:lnTo>
                  <a:lnTo>
                    <a:pt x="300967" y="57915"/>
                  </a:lnTo>
                  <a:lnTo>
                    <a:pt x="296215" y="59818"/>
                  </a:lnTo>
                  <a:lnTo>
                    <a:pt x="300015" y="60764"/>
                  </a:lnTo>
                  <a:lnTo>
                    <a:pt x="301913" y="61715"/>
                  </a:lnTo>
                  <a:lnTo>
                    <a:pt x="308561" y="62662"/>
                  </a:lnTo>
                  <a:lnTo>
                    <a:pt x="310459" y="62662"/>
                  </a:lnTo>
                  <a:lnTo>
                    <a:pt x="311405" y="61715"/>
                  </a:lnTo>
                  <a:lnTo>
                    <a:pt x="312356" y="59818"/>
                  </a:lnTo>
                  <a:lnTo>
                    <a:pt x="316151" y="56969"/>
                  </a:lnTo>
                  <a:lnTo>
                    <a:pt x="325649" y="58866"/>
                  </a:lnTo>
                  <a:lnTo>
                    <a:pt x="337975" y="65510"/>
                  </a:lnTo>
                  <a:lnTo>
                    <a:pt x="338941" y="64564"/>
                  </a:lnTo>
                  <a:lnTo>
                    <a:pt x="343662" y="57915"/>
                  </a:lnTo>
                  <a:lnTo>
                    <a:pt x="345560" y="57915"/>
                  </a:lnTo>
                  <a:lnTo>
                    <a:pt x="346526" y="58866"/>
                  </a:lnTo>
                  <a:lnTo>
                    <a:pt x="347462" y="61715"/>
                  </a:lnTo>
                  <a:lnTo>
                    <a:pt x="350326" y="66461"/>
                  </a:lnTo>
                  <a:lnTo>
                    <a:pt x="352228" y="69310"/>
                  </a:lnTo>
                  <a:lnTo>
                    <a:pt x="352228" y="69310"/>
                  </a:lnTo>
                  <a:lnTo>
                    <a:pt x="354121" y="74056"/>
                  </a:lnTo>
                  <a:lnTo>
                    <a:pt x="354121" y="74056"/>
                  </a:lnTo>
                  <a:lnTo>
                    <a:pt x="355057" y="75008"/>
                  </a:lnTo>
                  <a:lnTo>
                    <a:pt x="356955" y="79734"/>
                  </a:lnTo>
                  <a:lnTo>
                    <a:pt x="359823" y="80705"/>
                  </a:lnTo>
                  <a:lnTo>
                    <a:pt x="363618" y="81636"/>
                  </a:lnTo>
                  <a:lnTo>
                    <a:pt x="364549" y="83534"/>
                  </a:lnTo>
                  <a:lnTo>
                    <a:pt x="365516" y="83534"/>
                  </a:lnTo>
                  <a:lnTo>
                    <a:pt x="366452" y="85436"/>
                  </a:lnTo>
                  <a:lnTo>
                    <a:pt x="368349" y="88300"/>
                  </a:lnTo>
                  <a:lnTo>
                    <a:pt x="369316" y="89231"/>
                  </a:lnTo>
                  <a:lnTo>
                    <a:pt x="371218" y="87334"/>
                  </a:lnTo>
                  <a:lnTo>
                    <a:pt x="372144" y="87334"/>
                  </a:lnTo>
                  <a:lnTo>
                    <a:pt x="376910" y="84500"/>
                  </a:lnTo>
                  <a:lnTo>
                    <a:pt x="377852" y="84500"/>
                  </a:lnTo>
                  <a:lnTo>
                    <a:pt x="379739" y="84500"/>
                  </a:lnTo>
                  <a:lnTo>
                    <a:pt x="383539" y="82602"/>
                  </a:lnTo>
                  <a:lnTo>
                    <a:pt x="383539" y="82602"/>
                  </a:lnTo>
                  <a:lnTo>
                    <a:pt x="386408" y="81636"/>
                  </a:lnTo>
                  <a:lnTo>
                    <a:pt x="386408" y="81636"/>
                  </a:lnTo>
                  <a:lnTo>
                    <a:pt x="392100" y="83534"/>
                  </a:lnTo>
                  <a:lnTo>
                    <a:pt x="394003" y="84500"/>
                  </a:lnTo>
                  <a:lnTo>
                    <a:pt x="394934" y="85436"/>
                  </a:lnTo>
                  <a:lnTo>
                    <a:pt x="395900" y="86402"/>
                  </a:lnTo>
                  <a:lnTo>
                    <a:pt x="399700" y="87334"/>
                  </a:lnTo>
                  <a:lnTo>
                    <a:pt x="405397" y="84500"/>
                  </a:lnTo>
                  <a:lnTo>
                    <a:pt x="410124" y="83534"/>
                  </a:lnTo>
                  <a:lnTo>
                    <a:pt x="413924" y="80705"/>
                  </a:lnTo>
                  <a:lnTo>
                    <a:pt x="415821" y="79734"/>
                  </a:lnTo>
                  <a:lnTo>
                    <a:pt x="415821" y="78807"/>
                  </a:lnTo>
                  <a:lnTo>
                    <a:pt x="417719" y="77841"/>
                  </a:lnTo>
                  <a:lnTo>
                    <a:pt x="418690" y="76905"/>
                  </a:lnTo>
                  <a:lnTo>
                    <a:pt x="421519" y="76905"/>
                  </a:lnTo>
                  <a:lnTo>
                    <a:pt x="423416" y="77841"/>
                  </a:lnTo>
                  <a:lnTo>
                    <a:pt x="425319" y="77841"/>
                  </a:lnTo>
                  <a:lnTo>
                    <a:pt x="427211" y="77841"/>
                  </a:lnTo>
                  <a:lnTo>
                    <a:pt x="429113" y="78807"/>
                  </a:lnTo>
                  <a:lnTo>
                    <a:pt x="431977" y="79734"/>
                  </a:lnTo>
                  <a:lnTo>
                    <a:pt x="432913" y="81636"/>
                  </a:lnTo>
                  <a:lnTo>
                    <a:pt x="433880" y="83534"/>
                  </a:lnTo>
                  <a:lnTo>
                    <a:pt x="435777" y="84500"/>
                  </a:lnTo>
                  <a:lnTo>
                    <a:pt x="436708" y="86402"/>
                  </a:lnTo>
                  <a:lnTo>
                    <a:pt x="439572" y="85436"/>
                  </a:lnTo>
                  <a:lnTo>
                    <a:pt x="443372" y="85436"/>
                  </a:lnTo>
                  <a:lnTo>
                    <a:pt x="444308" y="86402"/>
                  </a:lnTo>
                  <a:lnTo>
                    <a:pt x="450001" y="90202"/>
                  </a:lnTo>
                  <a:lnTo>
                    <a:pt x="450967" y="91129"/>
                  </a:lnTo>
                  <a:lnTo>
                    <a:pt x="452869" y="93026"/>
                  </a:lnTo>
                  <a:lnTo>
                    <a:pt x="452869" y="93026"/>
                  </a:lnTo>
                  <a:lnTo>
                    <a:pt x="457596" y="93026"/>
                  </a:lnTo>
                  <a:lnTo>
                    <a:pt x="459498" y="92095"/>
                  </a:lnTo>
                  <a:lnTo>
                    <a:pt x="462362" y="92095"/>
                  </a:lnTo>
                  <a:lnTo>
                    <a:pt x="464264" y="93997"/>
                  </a:lnTo>
                  <a:lnTo>
                    <a:pt x="466161" y="101592"/>
                  </a:lnTo>
                  <a:lnTo>
                    <a:pt x="466161" y="104421"/>
                  </a:lnTo>
                  <a:lnTo>
                    <a:pt x="465190" y="105392"/>
                  </a:lnTo>
                  <a:lnTo>
                    <a:pt x="464264" y="108216"/>
                  </a:lnTo>
                  <a:lnTo>
                    <a:pt x="464264" y="109192"/>
                  </a:lnTo>
                  <a:lnTo>
                    <a:pt x="465190" y="112016"/>
                  </a:lnTo>
                  <a:lnTo>
                    <a:pt x="465190" y="112987"/>
                  </a:lnTo>
                  <a:lnTo>
                    <a:pt x="465190" y="115816"/>
                  </a:lnTo>
                  <a:lnTo>
                    <a:pt x="466161" y="116782"/>
                  </a:lnTo>
                  <a:lnTo>
                    <a:pt x="467093" y="118684"/>
                  </a:lnTo>
                  <a:lnTo>
                    <a:pt x="468059" y="121513"/>
                  </a:lnTo>
                  <a:lnTo>
                    <a:pt x="468990" y="123411"/>
                  </a:lnTo>
                  <a:lnTo>
                    <a:pt x="469956" y="124377"/>
                  </a:lnTo>
                  <a:lnTo>
                    <a:pt x="472790" y="130074"/>
                  </a:lnTo>
                  <a:lnTo>
                    <a:pt x="476585" y="133874"/>
                  </a:lnTo>
                  <a:lnTo>
                    <a:pt x="478488" y="134805"/>
                  </a:lnTo>
                  <a:lnTo>
                    <a:pt x="481351" y="134805"/>
                  </a:lnTo>
                  <a:lnTo>
                    <a:pt x="487049" y="134805"/>
                  </a:lnTo>
                  <a:lnTo>
                    <a:pt x="490849" y="132908"/>
                  </a:lnTo>
                  <a:lnTo>
                    <a:pt x="494648" y="134805"/>
                  </a:lnTo>
                  <a:lnTo>
                    <a:pt x="496546" y="137674"/>
                  </a:lnTo>
                  <a:lnTo>
                    <a:pt x="496546" y="137674"/>
                  </a:lnTo>
                  <a:lnTo>
                    <a:pt x="498443" y="140503"/>
                  </a:lnTo>
                  <a:lnTo>
                    <a:pt x="501277" y="141469"/>
                  </a:lnTo>
                  <a:lnTo>
                    <a:pt x="499375" y="149064"/>
                  </a:lnTo>
                  <a:lnTo>
                    <a:pt x="499375" y="149995"/>
                  </a:lnTo>
                  <a:lnTo>
                    <a:pt x="500341" y="152864"/>
                  </a:lnTo>
                  <a:lnTo>
                    <a:pt x="502243" y="157590"/>
                  </a:lnTo>
                  <a:lnTo>
                    <a:pt x="504141" y="158551"/>
                  </a:lnTo>
                  <a:lnTo>
                    <a:pt x="506043" y="159493"/>
                  </a:lnTo>
                  <a:lnTo>
                    <a:pt x="508872" y="160459"/>
                  </a:lnTo>
                  <a:lnTo>
                    <a:pt x="511736" y="161390"/>
                  </a:lnTo>
                  <a:lnTo>
                    <a:pt x="514565" y="162356"/>
                  </a:lnTo>
                  <a:lnTo>
                    <a:pt x="516462" y="164258"/>
                  </a:lnTo>
                  <a:lnTo>
                    <a:pt x="518364" y="165185"/>
                  </a:lnTo>
                  <a:lnTo>
                    <a:pt x="521233" y="166156"/>
                  </a:lnTo>
                  <a:lnTo>
                    <a:pt x="522160" y="167088"/>
                  </a:lnTo>
                  <a:lnTo>
                    <a:pt x="524057" y="171853"/>
                  </a:lnTo>
                  <a:lnTo>
                    <a:pt x="525959" y="178482"/>
                  </a:lnTo>
                  <a:lnTo>
                    <a:pt x="530725" y="187038"/>
                  </a:lnTo>
                  <a:lnTo>
                    <a:pt x="531652" y="195569"/>
                  </a:lnTo>
                  <a:lnTo>
                    <a:pt x="534530" y="207911"/>
                  </a:lnTo>
                  <a:lnTo>
                    <a:pt x="527857" y="240197"/>
                  </a:lnTo>
                  <a:lnTo>
                    <a:pt x="520262" y="244944"/>
                  </a:lnTo>
                  <a:lnTo>
                    <a:pt x="516462" y="249690"/>
                  </a:lnTo>
                  <a:lnTo>
                    <a:pt x="500341" y="256338"/>
                  </a:lnTo>
                  <a:lnTo>
                    <a:pt x="498443" y="266777"/>
                  </a:lnTo>
                  <a:lnTo>
                    <a:pt x="497477" y="268680"/>
                  </a:lnTo>
                  <a:lnTo>
                    <a:pt x="499375" y="271528"/>
                  </a:lnTo>
                  <a:lnTo>
                    <a:pt x="505072" y="271528"/>
                  </a:lnTo>
                  <a:lnTo>
                    <a:pt x="510770" y="269626"/>
                  </a:lnTo>
                  <a:lnTo>
                    <a:pt x="511736" y="268680"/>
                  </a:lnTo>
                  <a:lnTo>
                    <a:pt x="526926" y="271528"/>
                  </a:lnTo>
                  <a:lnTo>
                    <a:pt x="528823" y="273426"/>
                  </a:lnTo>
                  <a:lnTo>
                    <a:pt x="537354" y="281972"/>
                  </a:lnTo>
                  <a:lnTo>
                    <a:pt x="552544" y="284821"/>
                  </a:lnTo>
                  <a:lnTo>
                    <a:pt x="568705" y="271528"/>
                  </a:lnTo>
                  <a:lnTo>
                    <a:pt x="568705" y="269626"/>
                  </a:lnTo>
                  <a:lnTo>
                    <a:pt x="571534" y="269626"/>
                  </a:lnTo>
                  <a:lnTo>
                    <a:pt x="578162" y="275328"/>
                  </a:lnTo>
                  <a:lnTo>
                    <a:pt x="579129" y="275328"/>
                  </a:lnTo>
                  <a:lnTo>
                    <a:pt x="583860" y="277226"/>
                  </a:lnTo>
                  <a:lnTo>
                    <a:pt x="583860" y="278172"/>
                  </a:lnTo>
                  <a:lnTo>
                    <a:pt x="584826" y="280074"/>
                  </a:lnTo>
                  <a:lnTo>
                    <a:pt x="585757" y="282923"/>
                  </a:lnTo>
                  <a:lnTo>
                    <a:pt x="587655" y="281972"/>
                  </a:lnTo>
                  <a:lnTo>
                    <a:pt x="589552" y="280074"/>
                  </a:lnTo>
                  <a:lnTo>
                    <a:pt x="600016" y="278172"/>
                  </a:lnTo>
                  <a:lnTo>
                    <a:pt x="601918" y="272479"/>
                  </a:lnTo>
                  <a:lnTo>
                    <a:pt x="603816" y="272479"/>
                  </a:lnTo>
                  <a:lnTo>
                    <a:pt x="608542" y="272479"/>
                  </a:lnTo>
                  <a:lnTo>
                    <a:pt x="628498" y="270577"/>
                  </a:lnTo>
                  <a:lnTo>
                    <a:pt x="632298" y="272479"/>
                  </a:lnTo>
                  <a:lnTo>
                    <a:pt x="636093" y="274372"/>
                  </a:lnTo>
                  <a:lnTo>
                    <a:pt x="637995" y="276275"/>
                  </a:lnTo>
                  <a:lnTo>
                    <a:pt x="638927" y="278172"/>
                  </a:lnTo>
                  <a:lnTo>
                    <a:pt x="642721" y="278172"/>
                  </a:lnTo>
                  <a:lnTo>
                    <a:pt x="643692" y="277226"/>
                  </a:lnTo>
                  <a:lnTo>
                    <a:pt x="644624" y="276275"/>
                  </a:lnTo>
                  <a:lnTo>
                    <a:pt x="647488" y="277226"/>
                  </a:lnTo>
                  <a:lnTo>
                    <a:pt x="653190" y="280074"/>
                  </a:lnTo>
                  <a:lnTo>
                    <a:pt x="656019" y="280074"/>
                  </a:lnTo>
                  <a:lnTo>
                    <a:pt x="657916" y="280074"/>
                  </a:lnTo>
                  <a:lnTo>
                    <a:pt x="659819" y="280074"/>
                  </a:lnTo>
                  <a:lnTo>
                    <a:pt x="662682" y="279123"/>
                  </a:lnTo>
                  <a:lnTo>
                    <a:pt x="664580" y="281020"/>
                  </a:lnTo>
                  <a:lnTo>
                    <a:pt x="668380" y="284821"/>
                  </a:lnTo>
                  <a:lnTo>
                    <a:pt x="669311" y="286723"/>
                  </a:lnTo>
                  <a:lnTo>
                    <a:pt x="670277" y="287669"/>
                  </a:lnTo>
                  <a:lnTo>
                    <a:pt x="671208" y="288615"/>
                  </a:lnTo>
                  <a:lnTo>
                    <a:pt x="671208" y="290518"/>
                  </a:lnTo>
                  <a:lnTo>
                    <a:pt x="671208" y="290518"/>
                  </a:lnTo>
                  <a:lnTo>
                    <a:pt x="671208" y="292416"/>
                  </a:lnTo>
                  <a:lnTo>
                    <a:pt x="673106" y="293362"/>
                  </a:lnTo>
                  <a:lnTo>
                    <a:pt x="674072" y="296215"/>
                  </a:lnTo>
                  <a:lnTo>
                    <a:pt x="674072" y="302859"/>
                  </a:lnTo>
                  <a:lnTo>
                    <a:pt x="674072" y="313303"/>
                  </a:lnTo>
                  <a:lnTo>
                    <a:pt x="678808" y="314254"/>
                  </a:lnTo>
                  <a:lnTo>
                    <a:pt x="681672" y="316131"/>
                  </a:lnTo>
                  <a:lnTo>
                    <a:pt x="684501" y="318034"/>
                  </a:lnTo>
                  <a:lnTo>
                    <a:pt x="686403" y="319000"/>
                  </a:lnTo>
                  <a:lnTo>
                    <a:pt x="688301" y="318034"/>
                  </a:lnTo>
                  <a:lnTo>
                    <a:pt x="690198" y="319000"/>
                  </a:lnTo>
                  <a:lnTo>
                    <a:pt x="692096" y="317098"/>
                  </a:lnTo>
                  <a:lnTo>
                    <a:pt x="696862" y="314254"/>
                  </a:lnTo>
                  <a:lnTo>
                    <a:pt x="704457" y="310459"/>
                  </a:lnTo>
                  <a:lnTo>
                    <a:pt x="712983" y="310459"/>
                  </a:lnTo>
                  <a:lnTo>
                    <a:pt x="716783" y="308556"/>
                  </a:lnTo>
                  <a:lnTo>
                    <a:pt x="729144" y="300961"/>
                  </a:lnTo>
                  <a:lnTo>
                    <a:pt x="733875" y="300010"/>
                  </a:lnTo>
                  <a:lnTo>
                    <a:pt x="735772" y="297161"/>
                  </a:lnTo>
                  <a:lnTo>
                    <a:pt x="738641" y="292416"/>
                  </a:lnTo>
                  <a:lnTo>
                    <a:pt x="740538" y="291469"/>
                  </a:lnTo>
                  <a:lnTo>
                    <a:pt x="741470" y="289567"/>
                  </a:lnTo>
                  <a:lnTo>
                    <a:pt x="742436" y="288615"/>
                  </a:lnTo>
                  <a:lnTo>
                    <a:pt x="752865" y="285767"/>
                  </a:lnTo>
                  <a:lnTo>
                    <a:pt x="754762" y="283869"/>
                  </a:lnTo>
                  <a:lnTo>
                    <a:pt x="758557" y="282923"/>
                  </a:lnTo>
                  <a:lnTo>
                    <a:pt x="760459" y="284821"/>
                  </a:lnTo>
                  <a:lnTo>
                    <a:pt x="761426" y="285767"/>
                  </a:lnTo>
                  <a:lnTo>
                    <a:pt x="763323" y="286723"/>
                  </a:lnTo>
                  <a:lnTo>
                    <a:pt x="768054" y="284821"/>
                  </a:lnTo>
                  <a:lnTo>
                    <a:pt x="769025" y="283869"/>
                  </a:lnTo>
                  <a:lnTo>
                    <a:pt x="769952" y="283869"/>
                  </a:lnTo>
                  <a:lnTo>
                    <a:pt x="771854" y="282923"/>
                  </a:lnTo>
                  <a:lnTo>
                    <a:pt x="774718" y="282923"/>
                  </a:lnTo>
                  <a:lnTo>
                    <a:pt x="776620" y="285767"/>
                  </a:lnTo>
                  <a:lnTo>
                    <a:pt x="776620" y="287669"/>
                  </a:lnTo>
                  <a:lnTo>
                    <a:pt x="789908" y="283869"/>
                  </a:lnTo>
                  <a:lnTo>
                    <a:pt x="792742" y="283869"/>
                  </a:lnTo>
                  <a:lnTo>
                    <a:pt x="794639" y="283869"/>
                  </a:lnTo>
                  <a:lnTo>
                    <a:pt x="801302" y="278172"/>
                  </a:lnTo>
                  <a:lnTo>
                    <a:pt x="799405" y="266777"/>
                  </a:lnTo>
                  <a:lnTo>
                    <a:pt x="798434" y="260133"/>
                  </a:lnTo>
                  <a:lnTo>
                    <a:pt x="798434" y="259182"/>
                  </a:lnTo>
                  <a:lnTo>
                    <a:pt x="798434" y="256338"/>
                  </a:lnTo>
                  <a:lnTo>
                    <a:pt x="799405" y="245890"/>
                  </a:lnTo>
                  <a:lnTo>
                    <a:pt x="807005" y="241144"/>
                  </a:lnTo>
                  <a:lnTo>
                    <a:pt x="808863" y="240197"/>
                  </a:lnTo>
                  <a:lnTo>
                    <a:pt x="811731" y="238295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114A8DB-B3F2-484E-881F-89E955965290}"/>
                </a:ext>
              </a:extLst>
            </p:cNvPr>
            <p:cNvSpPr/>
            <p:nvPr/>
          </p:nvSpPr>
          <p:spPr>
            <a:xfrm>
              <a:off x="4498658" y="2761501"/>
              <a:ext cx="1447219" cy="1580720"/>
            </a:xfrm>
            <a:custGeom>
              <a:avLst/>
              <a:gdLst>
                <a:gd name="connsiteX0" fmla="*/ 634185 w 1533279"/>
                <a:gd name="connsiteY0" fmla="*/ 1556055 h 1674719"/>
                <a:gd name="connsiteX1" fmla="*/ 640819 w 1533279"/>
                <a:gd name="connsiteY1" fmla="*/ 1544660 h 1674719"/>
                <a:gd name="connsiteX2" fmla="*/ 639893 w 1533279"/>
                <a:gd name="connsiteY2" fmla="*/ 1542758 h 1674719"/>
                <a:gd name="connsiteX3" fmla="*/ 638931 w 1533279"/>
                <a:gd name="connsiteY3" fmla="*/ 1541811 h 1674719"/>
                <a:gd name="connsiteX4" fmla="*/ 638931 w 1533279"/>
                <a:gd name="connsiteY4" fmla="*/ 1539914 h 1674719"/>
                <a:gd name="connsiteX5" fmla="*/ 638931 w 1533279"/>
                <a:gd name="connsiteY5" fmla="*/ 1536114 h 1674719"/>
                <a:gd name="connsiteX6" fmla="*/ 637990 w 1533279"/>
                <a:gd name="connsiteY6" fmla="*/ 1530416 h 1674719"/>
                <a:gd name="connsiteX7" fmla="*/ 637024 w 1533279"/>
                <a:gd name="connsiteY7" fmla="*/ 1528519 h 1674719"/>
                <a:gd name="connsiteX8" fmla="*/ 637990 w 1533279"/>
                <a:gd name="connsiteY8" fmla="*/ 1521870 h 1674719"/>
                <a:gd name="connsiteX9" fmla="*/ 650316 w 1533279"/>
                <a:gd name="connsiteY9" fmla="*/ 1514275 h 1674719"/>
                <a:gd name="connsiteX10" fmla="*/ 654116 w 1533279"/>
                <a:gd name="connsiteY10" fmla="*/ 1511427 h 1674719"/>
                <a:gd name="connsiteX11" fmla="*/ 674072 w 1533279"/>
                <a:gd name="connsiteY11" fmla="*/ 1499086 h 1674719"/>
                <a:gd name="connsiteX12" fmla="*/ 678798 w 1533279"/>
                <a:gd name="connsiteY12" fmla="*/ 1497188 h 1674719"/>
                <a:gd name="connsiteX13" fmla="*/ 679769 w 1533279"/>
                <a:gd name="connsiteY13" fmla="*/ 1496252 h 1674719"/>
                <a:gd name="connsiteX14" fmla="*/ 691159 w 1533279"/>
                <a:gd name="connsiteY14" fmla="*/ 1500052 h 1674719"/>
                <a:gd name="connsiteX15" fmla="*/ 696862 w 1533279"/>
                <a:gd name="connsiteY15" fmla="*/ 1498154 h 1674719"/>
                <a:gd name="connsiteX16" fmla="*/ 709183 w 1533279"/>
                <a:gd name="connsiteY16" fmla="*/ 1496252 h 1674719"/>
                <a:gd name="connsiteX17" fmla="*/ 708256 w 1533279"/>
                <a:gd name="connsiteY17" fmla="*/ 1505744 h 1674719"/>
                <a:gd name="connsiteX18" fmla="*/ 707280 w 1533279"/>
                <a:gd name="connsiteY18" fmla="*/ 1506681 h 1674719"/>
                <a:gd name="connsiteX19" fmla="*/ 710149 w 1533279"/>
                <a:gd name="connsiteY19" fmla="*/ 1514275 h 1674719"/>
                <a:gd name="connsiteX20" fmla="*/ 712051 w 1533279"/>
                <a:gd name="connsiteY20" fmla="*/ 1528519 h 1674719"/>
                <a:gd name="connsiteX21" fmla="*/ 715851 w 1533279"/>
                <a:gd name="connsiteY21" fmla="*/ 1532319 h 1674719"/>
                <a:gd name="connsiteX22" fmla="*/ 727241 w 1533279"/>
                <a:gd name="connsiteY22" fmla="*/ 1529470 h 1674719"/>
                <a:gd name="connsiteX23" fmla="*/ 731973 w 1533279"/>
                <a:gd name="connsiteY23" fmla="*/ 1529470 h 1674719"/>
                <a:gd name="connsiteX24" fmla="*/ 735767 w 1533279"/>
                <a:gd name="connsiteY24" fmla="*/ 1528519 h 1674719"/>
                <a:gd name="connsiteX25" fmla="*/ 736739 w 1533279"/>
                <a:gd name="connsiteY25" fmla="*/ 1527568 h 1674719"/>
                <a:gd name="connsiteX26" fmla="*/ 737665 w 1533279"/>
                <a:gd name="connsiteY26" fmla="*/ 1524724 h 1674719"/>
                <a:gd name="connsiteX27" fmla="*/ 743367 w 1533279"/>
                <a:gd name="connsiteY27" fmla="*/ 1520924 h 1674719"/>
                <a:gd name="connsiteX28" fmla="*/ 744333 w 1533279"/>
                <a:gd name="connsiteY28" fmla="*/ 1519973 h 1674719"/>
                <a:gd name="connsiteX29" fmla="*/ 745260 w 1533279"/>
                <a:gd name="connsiteY29" fmla="*/ 1518075 h 1674719"/>
                <a:gd name="connsiteX30" fmla="*/ 769015 w 1533279"/>
                <a:gd name="connsiteY30" fmla="*/ 1507646 h 1674719"/>
                <a:gd name="connsiteX31" fmla="*/ 769952 w 1533279"/>
                <a:gd name="connsiteY31" fmla="*/ 1506681 h 1674719"/>
                <a:gd name="connsiteX32" fmla="*/ 772815 w 1533279"/>
                <a:gd name="connsiteY32" fmla="*/ 1504783 h 1674719"/>
                <a:gd name="connsiteX33" fmla="*/ 773747 w 1533279"/>
                <a:gd name="connsiteY33" fmla="*/ 1497188 h 1674719"/>
                <a:gd name="connsiteX34" fmla="*/ 772815 w 1533279"/>
                <a:gd name="connsiteY34" fmla="*/ 1496252 h 1674719"/>
                <a:gd name="connsiteX35" fmla="*/ 776615 w 1533279"/>
                <a:gd name="connsiteY35" fmla="*/ 1490559 h 1674719"/>
                <a:gd name="connsiteX36" fmla="*/ 776615 w 1533279"/>
                <a:gd name="connsiteY36" fmla="*/ 1486759 h 1674719"/>
                <a:gd name="connsiteX37" fmla="*/ 775644 w 1533279"/>
                <a:gd name="connsiteY37" fmla="*/ 1472501 h 1674719"/>
                <a:gd name="connsiteX38" fmla="*/ 774718 w 1533279"/>
                <a:gd name="connsiteY38" fmla="*/ 1468701 h 1674719"/>
                <a:gd name="connsiteX39" fmla="*/ 766152 w 1533279"/>
                <a:gd name="connsiteY39" fmla="*/ 1443083 h 1674719"/>
                <a:gd name="connsiteX40" fmla="*/ 771849 w 1533279"/>
                <a:gd name="connsiteY40" fmla="*/ 1438317 h 1674719"/>
                <a:gd name="connsiteX41" fmla="*/ 781347 w 1533279"/>
                <a:gd name="connsiteY41" fmla="*/ 1435488 h 1674719"/>
                <a:gd name="connsiteX42" fmla="*/ 789908 w 1533279"/>
                <a:gd name="connsiteY42" fmla="*/ 1399411 h 1674719"/>
                <a:gd name="connsiteX43" fmla="*/ 792736 w 1533279"/>
                <a:gd name="connsiteY43" fmla="*/ 1396547 h 1674719"/>
                <a:gd name="connsiteX44" fmla="*/ 802229 w 1533279"/>
                <a:gd name="connsiteY44" fmla="*/ 1375675 h 1674719"/>
                <a:gd name="connsiteX45" fmla="*/ 802229 w 1533279"/>
                <a:gd name="connsiteY45" fmla="*/ 1373777 h 1674719"/>
                <a:gd name="connsiteX46" fmla="*/ 802229 w 1533279"/>
                <a:gd name="connsiteY46" fmla="*/ 1372821 h 1674719"/>
                <a:gd name="connsiteX47" fmla="*/ 808897 w 1533279"/>
                <a:gd name="connsiteY47" fmla="*/ 1373777 h 1674719"/>
                <a:gd name="connsiteX48" fmla="*/ 810795 w 1533279"/>
                <a:gd name="connsiteY48" fmla="*/ 1374724 h 1674719"/>
                <a:gd name="connsiteX49" fmla="*/ 810795 w 1533279"/>
                <a:gd name="connsiteY49" fmla="*/ 1375675 h 1674719"/>
                <a:gd name="connsiteX50" fmla="*/ 813624 w 1533279"/>
                <a:gd name="connsiteY50" fmla="*/ 1375675 h 1674719"/>
                <a:gd name="connsiteX51" fmla="*/ 816492 w 1533279"/>
                <a:gd name="connsiteY51" fmla="*/ 1372821 h 1674719"/>
                <a:gd name="connsiteX52" fmla="*/ 827882 w 1533279"/>
                <a:gd name="connsiteY52" fmla="*/ 1361431 h 1674719"/>
                <a:gd name="connsiteX53" fmla="*/ 830711 w 1533279"/>
                <a:gd name="connsiteY53" fmla="*/ 1360480 h 1674719"/>
                <a:gd name="connsiteX54" fmla="*/ 832613 w 1533279"/>
                <a:gd name="connsiteY54" fmla="*/ 1357632 h 1674719"/>
                <a:gd name="connsiteX55" fmla="*/ 831682 w 1533279"/>
                <a:gd name="connsiteY55" fmla="*/ 1349085 h 1674719"/>
                <a:gd name="connsiteX56" fmla="*/ 831682 w 1533279"/>
                <a:gd name="connsiteY56" fmla="*/ 1342442 h 1674719"/>
                <a:gd name="connsiteX57" fmla="*/ 833589 w 1533279"/>
                <a:gd name="connsiteY57" fmla="*/ 1339593 h 1674719"/>
                <a:gd name="connsiteX58" fmla="*/ 831682 w 1533279"/>
                <a:gd name="connsiteY58" fmla="*/ 1334842 h 1674719"/>
                <a:gd name="connsiteX59" fmla="*/ 830711 w 1533279"/>
                <a:gd name="connsiteY59" fmla="*/ 1331047 h 1674719"/>
                <a:gd name="connsiteX60" fmla="*/ 829785 w 1533279"/>
                <a:gd name="connsiteY60" fmla="*/ 1329149 h 1674719"/>
                <a:gd name="connsiteX61" fmla="*/ 830711 w 1533279"/>
                <a:gd name="connsiteY61" fmla="*/ 1314911 h 1674719"/>
                <a:gd name="connsiteX62" fmla="*/ 828818 w 1533279"/>
                <a:gd name="connsiteY62" fmla="*/ 1310160 h 1674719"/>
                <a:gd name="connsiteX63" fmla="*/ 827882 w 1533279"/>
                <a:gd name="connsiteY63" fmla="*/ 1308262 h 1674719"/>
                <a:gd name="connsiteX64" fmla="*/ 826916 w 1533279"/>
                <a:gd name="connsiteY64" fmla="*/ 1307316 h 1674719"/>
                <a:gd name="connsiteX65" fmla="*/ 811716 w 1533279"/>
                <a:gd name="connsiteY65" fmla="*/ 1292121 h 1674719"/>
                <a:gd name="connsiteX66" fmla="*/ 814595 w 1533279"/>
                <a:gd name="connsiteY66" fmla="*/ 1283575 h 1674719"/>
                <a:gd name="connsiteX67" fmla="*/ 817424 w 1533279"/>
                <a:gd name="connsiteY67" fmla="*/ 1250362 h 1674719"/>
                <a:gd name="connsiteX68" fmla="*/ 815521 w 1533279"/>
                <a:gd name="connsiteY68" fmla="*/ 1245601 h 1674719"/>
                <a:gd name="connsiteX69" fmla="*/ 808897 w 1533279"/>
                <a:gd name="connsiteY69" fmla="*/ 1238006 h 1674719"/>
                <a:gd name="connsiteX70" fmla="*/ 805102 w 1533279"/>
                <a:gd name="connsiteY70" fmla="*/ 1233270 h 1674719"/>
                <a:gd name="connsiteX71" fmla="*/ 795610 w 1533279"/>
                <a:gd name="connsiteY71" fmla="*/ 1211411 h 1674719"/>
                <a:gd name="connsiteX72" fmla="*/ 793708 w 1533279"/>
                <a:gd name="connsiteY72" fmla="*/ 1210485 h 1674719"/>
                <a:gd name="connsiteX73" fmla="*/ 791805 w 1533279"/>
                <a:gd name="connsiteY73" fmla="*/ 1210485 h 1674719"/>
                <a:gd name="connsiteX74" fmla="*/ 790839 w 1533279"/>
                <a:gd name="connsiteY74" fmla="*/ 1210485 h 1674719"/>
                <a:gd name="connsiteX75" fmla="*/ 788005 w 1533279"/>
                <a:gd name="connsiteY75" fmla="*/ 1209519 h 1674719"/>
                <a:gd name="connsiteX76" fmla="*/ 785142 w 1533279"/>
                <a:gd name="connsiteY76" fmla="*/ 1209519 h 1674719"/>
                <a:gd name="connsiteX77" fmla="*/ 782313 w 1533279"/>
                <a:gd name="connsiteY77" fmla="*/ 1208588 h 1674719"/>
                <a:gd name="connsiteX78" fmla="*/ 777547 w 1533279"/>
                <a:gd name="connsiteY78" fmla="*/ 1207622 h 1674719"/>
                <a:gd name="connsiteX79" fmla="*/ 775644 w 1533279"/>
                <a:gd name="connsiteY79" fmla="*/ 1205719 h 1674719"/>
                <a:gd name="connsiteX80" fmla="*/ 774718 w 1533279"/>
                <a:gd name="connsiteY80" fmla="*/ 1203817 h 1674719"/>
                <a:gd name="connsiteX81" fmla="*/ 773747 w 1533279"/>
                <a:gd name="connsiteY81" fmla="*/ 1201919 h 1674719"/>
                <a:gd name="connsiteX82" fmla="*/ 769952 w 1533279"/>
                <a:gd name="connsiteY82" fmla="*/ 1203817 h 1674719"/>
                <a:gd name="connsiteX83" fmla="*/ 736739 w 1533279"/>
                <a:gd name="connsiteY83" fmla="*/ 1211411 h 1674719"/>
                <a:gd name="connsiteX84" fmla="*/ 734836 w 1533279"/>
                <a:gd name="connsiteY84" fmla="*/ 1211411 h 1674719"/>
                <a:gd name="connsiteX85" fmla="*/ 720578 w 1533279"/>
                <a:gd name="connsiteY85" fmla="*/ 1211411 h 1674719"/>
                <a:gd name="connsiteX86" fmla="*/ 694959 w 1533279"/>
                <a:gd name="connsiteY86" fmla="*/ 1235167 h 1674719"/>
                <a:gd name="connsiteX87" fmla="*/ 677872 w 1533279"/>
                <a:gd name="connsiteY87" fmla="*/ 1244664 h 1674719"/>
                <a:gd name="connsiteX88" fmla="*/ 675969 w 1533279"/>
                <a:gd name="connsiteY88" fmla="*/ 1244664 h 1674719"/>
                <a:gd name="connsiteX89" fmla="*/ 668375 w 1533279"/>
                <a:gd name="connsiteY89" fmla="*/ 1244664 h 1674719"/>
                <a:gd name="connsiteX90" fmla="*/ 659809 w 1533279"/>
                <a:gd name="connsiteY90" fmla="*/ 1250362 h 1674719"/>
                <a:gd name="connsiteX91" fmla="*/ 652214 w 1533279"/>
                <a:gd name="connsiteY91" fmla="*/ 1260791 h 1674719"/>
                <a:gd name="connsiteX92" fmla="*/ 650316 w 1533279"/>
                <a:gd name="connsiteY92" fmla="*/ 1261757 h 1674719"/>
                <a:gd name="connsiteX93" fmla="*/ 647487 w 1533279"/>
                <a:gd name="connsiteY93" fmla="*/ 1258888 h 1674719"/>
                <a:gd name="connsiteX94" fmla="*/ 645585 w 1533279"/>
                <a:gd name="connsiteY94" fmla="*/ 1253196 h 1674719"/>
                <a:gd name="connsiteX95" fmla="*/ 644619 w 1533279"/>
                <a:gd name="connsiteY95" fmla="*/ 1251293 h 1674719"/>
                <a:gd name="connsiteX96" fmla="*/ 641790 w 1533279"/>
                <a:gd name="connsiteY96" fmla="*/ 1247498 h 1674719"/>
                <a:gd name="connsiteX97" fmla="*/ 612377 w 1533279"/>
                <a:gd name="connsiteY97" fmla="*/ 1332949 h 1674719"/>
                <a:gd name="connsiteX98" fmla="*/ 611411 w 1533279"/>
                <a:gd name="connsiteY98" fmla="*/ 1339593 h 1674719"/>
                <a:gd name="connsiteX99" fmla="*/ 610474 w 1533279"/>
                <a:gd name="connsiteY99" fmla="*/ 1341491 h 1674719"/>
                <a:gd name="connsiteX100" fmla="*/ 608587 w 1533279"/>
                <a:gd name="connsiteY100" fmla="*/ 1340544 h 1674719"/>
                <a:gd name="connsiteX101" fmla="*/ 604782 w 1533279"/>
                <a:gd name="connsiteY101" fmla="*/ 1337696 h 1674719"/>
                <a:gd name="connsiteX102" fmla="*/ 600982 w 1533279"/>
                <a:gd name="connsiteY102" fmla="*/ 1331047 h 1674719"/>
                <a:gd name="connsiteX103" fmla="*/ 600016 w 1533279"/>
                <a:gd name="connsiteY103" fmla="*/ 1330096 h 1674719"/>
                <a:gd name="connsiteX104" fmla="*/ 594318 w 1533279"/>
                <a:gd name="connsiteY104" fmla="*/ 1332949 h 1674719"/>
                <a:gd name="connsiteX105" fmla="*/ 591485 w 1533279"/>
                <a:gd name="connsiteY105" fmla="*/ 1331047 h 1674719"/>
                <a:gd name="connsiteX106" fmla="*/ 590518 w 1533279"/>
                <a:gd name="connsiteY106" fmla="*/ 1330096 h 1674719"/>
                <a:gd name="connsiteX107" fmla="*/ 587689 w 1533279"/>
                <a:gd name="connsiteY107" fmla="*/ 1331998 h 1674719"/>
                <a:gd name="connsiteX108" fmla="*/ 584826 w 1533279"/>
                <a:gd name="connsiteY108" fmla="*/ 1331998 h 1674719"/>
                <a:gd name="connsiteX109" fmla="*/ 583890 w 1533279"/>
                <a:gd name="connsiteY109" fmla="*/ 1331047 h 1674719"/>
                <a:gd name="connsiteX110" fmla="*/ 582924 w 1533279"/>
                <a:gd name="connsiteY110" fmla="*/ 1330096 h 1674719"/>
                <a:gd name="connsiteX111" fmla="*/ 580095 w 1533279"/>
                <a:gd name="connsiteY111" fmla="*/ 1323457 h 1674719"/>
                <a:gd name="connsiteX112" fmla="*/ 580095 w 1533279"/>
                <a:gd name="connsiteY112" fmla="*/ 1322506 h 1674719"/>
                <a:gd name="connsiteX113" fmla="*/ 580095 w 1533279"/>
                <a:gd name="connsiteY113" fmla="*/ 1321555 h 1674719"/>
                <a:gd name="connsiteX114" fmla="*/ 579124 w 1533279"/>
                <a:gd name="connsiteY114" fmla="*/ 1319652 h 1674719"/>
                <a:gd name="connsiteX115" fmla="*/ 578197 w 1533279"/>
                <a:gd name="connsiteY115" fmla="*/ 1318706 h 1674719"/>
                <a:gd name="connsiteX116" fmla="*/ 585792 w 1533279"/>
                <a:gd name="connsiteY116" fmla="*/ 1300668 h 1674719"/>
                <a:gd name="connsiteX117" fmla="*/ 586718 w 1533279"/>
                <a:gd name="connsiteY117" fmla="*/ 1299721 h 1674719"/>
                <a:gd name="connsiteX118" fmla="*/ 586718 w 1533279"/>
                <a:gd name="connsiteY118" fmla="*/ 1290224 h 1674719"/>
                <a:gd name="connsiteX119" fmla="*/ 578197 w 1533279"/>
                <a:gd name="connsiteY119" fmla="*/ 1287370 h 1674719"/>
                <a:gd name="connsiteX120" fmla="*/ 572495 w 1533279"/>
                <a:gd name="connsiteY120" fmla="*/ 1286424 h 1674719"/>
                <a:gd name="connsiteX121" fmla="*/ 571529 w 1533279"/>
                <a:gd name="connsiteY121" fmla="*/ 1284527 h 1674719"/>
                <a:gd name="connsiteX122" fmla="*/ 569631 w 1533279"/>
                <a:gd name="connsiteY122" fmla="*/ 1283575 h 1674719"/>
                <a:gd name="connsiteX123" fmla="*/ 563002 w 1533279"/>
                <a:gd name="connsiteY123" fmla="*/ 1291170 h 1674719"/>
                <a:gd name="connsiteX124" fmla="*/ 560134 w 1533279"/>
                <a:gd name="connsiteY124" fmla="*/ 1291170 h 1674719"/>
                <a:gd name="connsiteX125" fmla="*/ 555408 w 1533279"/>
                <a:gd name="connsiteY125" fmla="*/ 1294970 h 1674719"/>
                <a:gd name="connsiteX126" fmla="*/ 553505 w 1533279"/>
                <a:gd name="connsiteY126" fmla="*/ 1294970 h 1674719"/>
                <a:gd name="connsiteX127" fmla="*/ 549710 w 1533279"/>
                <a:gd name="connsiteY127" fmla="*/ 1295916 h 1674719"/>
                <a:gd name="connsiteX128" fmla="*/ 544013 w 1533279"/>
                <a:gd name="connsiteY128" fmla="*/ 1297819 h 1674719"/>
                <a:gd name="connsiteX129" fmla="*/ 543047 w 1533279"/>
                <a:gd name="connsiteY129" fmla="*/ 1301614 h 1674719"/>
                <a:gd name="connsiteX130" fmla="*/ 542120 w 1533279"/>
                <a:gd name="connsiteY130" fmla="*/ 1304462 h 1674719"/>
                <a:gd name="connsiteX131" fmla="*/ 539247 w 1533279"/>
                <a:gd name="connsiteY131" fmla="*/ 1305414 h 1674719"/>
                <a:gd name="connsiteX132" fmla="*/ 523126 w 1533279"/>
                <a:gd name="connsiteY132" fmla="*/ 1342442 h 1674719"/>
                <a:gd name="connsiteX133" fmla="*/ 522154 w 1533279"/>
                <a:gd name="connsiteY133" fmla="*/ 1343393 h 1674719"/>
                <a:gd name="connsiteX134" fmla="*/ 518360 w 1533279"/>
                <a:gd name="connsiteY134" fmla="*/ 1346237 h 1674719"/>
                <a:gd name="connsiteX135" fmla="*/ 515531 w 1533279"/>
                <a:gd name="connsiteY135" fmla="*/ 1350988 h 1674719"/>
                <a:gd name="connsiteX136" fmla="*/ 514565 w 1533279"/>
                <a:gd name="connsiteY136" fmla="*/ 1353832 h 1674719"/>
                <a:gd name="connsiteX137" fmla="*/ 513633 w 1533279"/>
                <a:gd name="connsiteY137" fmla="*/ 1356685 h 1674719"/>
                <a:gd name="connsiteX138" fmla="*/ 512662 w 1533279"/>
                <a:gd name="connsiteY138" fmla="*/ 1357632 h 1674719"/>
                <a:gd name="connsiteX139" fmla="*/ 511736 w 1533279"/>
                <a:gd name="connsiteY139" fmla="*/ 1360480 h 1674719"/>
                <a:gd name="connsiteX140" fmla="*/ 510765 w 1533279"/>
                <a:gd name="connsiteY140" fmla="*/ 1364280 h 1674719"/>
                <a:gd name="connsiteX141" fmla="*/ 511736 w 1533279"/>
                <a:gd name="connsiteY141" fmla="*/ 1373777 h 1674719"/>
                <a:gd name="connsiteX142" fmla="*/ 512662 w 1533279"/>
                <a:gd name="connsiteY142" fmla="*/ 1376621 h 1674719"/>
                <a:gd name="connsiteX143" fmla="*/ 525023 w 1533279"/>
                <a:gd name="connsiteY143" fmla="*/ 1381368 h 1674719"/>
                <a:gd name="connsiteX144" fmla="*/ 534515 w 1533279"/>
                <a:gd name="connsiteY144" fmla="*/ 1380421 h 1674719"/>
                <a:gd name="connsiteX145" fmla="*/ 556339 w 1533279"/>
                <a:gd name="connsiteY145" fmla="*/ 1384216 h 1674719"/>
                <a:gd name="connsiteX146" fmla="*/ 561105 w 1533279"/>
                <a:gd name="connsiteY146" fmla="*/ 1385167 h 1674719"/>
                <a:gd name="connsiteX147" fmla="*/ 563934 w 1533279"/>
                <a:gd name="connsiteY147" fmla="*/ 1386119 h 1674719"/>
                <a:gd name="connsiteX148" fmla="*/ 567729 w 1533279"/>
                <a:gd name="connsiteY148" fmla="*/ 1387065 h 1674719"/>
                <a:gd name="connsiteX149" fmla="*/ 573431 w 1533279"/>
                <a:gd name="connsiteY149" fmla="*/ 1388962 h 1674719"/>
                <a:gd name="connsiteX150" fmla="*/ 576295 w 1533279"/>
                <a:gd name="connsiteY150" fmla="*/ 1391811 h 1674719"/>
                <a:gd name="connsiteX151" fmla="*/ 577226 w 1533279"/>
                <a:gd name="connsiteY151" fmla="*/ 1391811 h 1674719"/>
                <a:gd name="connsiteX152" fmla="*/ 580095 w 1533279"/>
                <a:gd name="connsiteY152" fmla="*/ 1395611 h 1674719"/>
                <a:gd name="connsiteX153" fmla="*/ 581026 w 1533279"/>
                <a:gd name="connsiteY153" fmla="*/ 1395611 h 1674719"/>
                <a:gd name="connsiteX154" fmla="*/ 581992 w 1533279"/>
                <a:gd name="connsiteY154" fmla="*/ 1396547 h 1674719"/>
                <a:gd name="connsiteX155" fmla="*/ 584826 w 1533279"/>
                <a:gd name="connsiteY155" fmla="*/ 1399411 h 1674719"/>
                <a:gd name="connsiteX156" fmla="*/ 586718 w 1533279"/>
                <a:gd name="connsiteY156" fmla="*/ 1401308 h 1674719"/>
                <a:gd name="connsiteX157" fmla="*/ 587689 w 1533279"/>
                <a:gd name="connsiteY157" fmla="*/ 1402240 h 1674719"/>
                <a:gd name="connsiteX158" fmla="*/ 592421 w 1533279"/>
                <a:gd name="connsiteY158" fmla="*/ 1407937 h 1674719"/>
                <a:gd name="connsiteX159" fmla="*/ 592421 w 1533279"/>
                <a:gd name="connsiteY159" fmla="*/ 1408908 h 1674719"/>
                <a:gd name="connsiteX160" fmla="*/ 592421 w 1533279"/>
                <a:gd name="connsiteY160" fmla="*/ 1415537 h 1674719"/>
                <a:gd name="connsiteX161" fmla="*/ 591485 w 1533279"/>
                <a:gd name="connsiteY161" fmla="*/ 1417430 h 1674719"/>
                <a:gd name="connsiteX162" fmla="*/ 588621 w 1533279"/>
                <a:gd name="connsiteY162" fmla="*/ 1420298 h 1674719"/>
                <a:gd name="connsiteX163" fmla="*/ 584826 w 1533279"/>
                <a:gd name="connsiteY163" fmla="*/ 1424098 h 1674719"/>
                <a:gd name="connsiteX164" fmla="*/ 582924 w 1533279"/>
                <a:gd name="connsiteY164" fmla="*/ 1424098 h 1674719"/>
                <a:gd name="connsiteX165" fmla="*/ 578197 w 1533279"/>
                <a:gd name="connsiteY165" fmla="*/ 1424098 h 1674719"/>
                <a:gd name="connsiteX166" fmla="*/ 565836 w 1533279"/>
                <a:gd name="connsiteY166" fmla="*/ 1424098 h 1674719"/>
                <a:gd name="connsiteX167" fmla="*/ 552539 w 1533279"/>
                <a:gd name="connsiteY167" fmla="*/ 1424098 h 1674719"/>
                <a:gd name="connsiteX168" fmla="*/ 540218 w 1533279"/>
                <a:gd name="connsiteY168" fmla="*/ 1425996 h 1674719"/>
                <a:gd name="connsiteX169" fmla="*/ 539247 w 1533279"/>
                <a:gd name="connsiteY169" fmla="*/ 1426922 h 1674719"/>
                <a:gd name="connsiteX170" fmla="*/ 538315 w 1533279"/>
                <a:gd name="connsiteY170" fmla="*/ 1427898 h 1674719"/>
                <a:gd name="connsiteX171" fmla="*/ 537349 w 1533279"/>
                <a:gd name="connsiteY171" fmla="*/ 1428824 h 1674719"/>
                <a:gd name="connsiteX172" fmla="*/ 534515 w 1533279"/>
                <a:gd name="connsiteY172" fmla="*/ 1432624 h 1674719"/>
                <a:gd name="connsiteX173" fmla="*/ 533549 w 1533279"/>
                <a:gd name="connsiteY173" fmla="*/ 1433590 h 1674719"/>
                <a:gd name="connsiteX174" fmla="*/ 532623 w 1533279"/>
                <a:gd name="connsiteY174" fmla="*/ 1434522 h 1674719"/>
                <a:gd name="connsiteX175" fmla="*/ 531652 w 1533279"/>
                <a:gd name="connsiteY175" fmla="*/ 1435488 h 1674719"/>
                <a:gd name="connsiteX176" fmla="*/ 530725 w 1533279"/>
                <a:gd name="connsiteY176" fmla="*/ 1437390 h 1674719"/>
                <a:gd name="connsiteX177" fmla="*/ 528823 w 1533279"/>
                <a:gd name="connsiteY177" fmla="*/ 1440219 h 1674719"/>
                <a:gd name="connsiteX178" fmla="*/ 528823 w 1533279"/>
                <a:gd name="connsiteY178" fmla="*/ 1442117 h 1674719"/>
                <a:gd name="connsiteX179" fmla="*/ 527857 w 1533279"/>
                <a:gd name="connsiteY179" fmla="*/ 1444985 h 1674719"/>
                <a:gd name="connsiteX180" fmla="*/ 526925 w 1533279"/>
                <a:gd name="connsiteY180" fmla="*/ 1447814 h 1674719"/>
                <a:gd name="connsiteX181" fmla="*/ 525954 w 1533279"/>
                <a:gd name="connsiteY181" fmla="*/ 1451614 h 1674719"/>
                <a:gd name="connsiteX182" fmla="*/ 525023 w 1533279"/>
                <a:gd name="connsiteY182" fmla="*/ 1453511 h 1674719"/>
                <a:gd name="connsiteX183" fmla="*/ 521228 w 1533279"/>
                <a:gd name="connsiteY183" fmla="*/ 1460175 h 1674719"/>
                <a:gd name="connsiteX184" fmla="*/ 521228 w 1533279"/>
                <a:gd name="connsiteY184" fmla="*/ 1461106 h 1674719"/>
                <a:gd name="connsiteX185" fmla="*/ 519331 w 1533279"/>
                <a:gd name="connsiteY185" fmla="*/ 1463975 h 1674719"/>
                <a:gd name="connsiteX186" fmla="*/ 517428 w 1533279"/>
                <a:gd name="connsiteY186" fmla="*/ 1465872 h 1674719"/>
                <a:gd name="connsiteX187" fmla="*/ 515531 w 1533279"/>
                <a:gd name="connsiteY187" fmla="*/ 1468701 h 1674719"/>
                <a:gd name="connsiteX188" fmla="*/ 515531 w 1533279"/>
                <a:gd name="connsiteY188" fmla="*/ 1469667 h 1674719"/>
                <a:gd name="connsiteX189" fmla="*/ 513633 w 1533279"/>
                <a:gd name="connsiteY189" fmla="*/ 1470604 h 1674719"/>
                <a:gd name="connsiteX190" fmla="*/ 513633 w 1533279"/>
                <a:gd name="connsiteY190" fmla="*/ 1471570 h 1674719"/>
                <a:gd name="connsiteX191" fmla="*/ 512662 w 1533279"/>
                <a:gd name="connsiteY191" fmla="*/ 1473467 h 1674719"/>
                <a:gd name="connsiteX192" fmla="*/ 511736 w 1533279"/>
                <a:gd name="connsiteY192" fmla="*/ 1477257 h 1674719"/>
                <a:gd name="connsiteX193" fmla="*/ 511736 w 1533279"/>
                <a:gd name="connsiteY193" fmla="*/ 1478199 h 1674719"/>
                <a:gd name="connsiteX194" fmla="*/ 512662 w 1533279"/>
                <a:gd name="connsiteY194" fmla="*/ 1481998 h 1674719"/>
                <a:gd name="connsiteX195" fmla="*/ 514565 w 1533279"/>
                <a:gd name="connsiteY195" fmla="*/ 1485793 h 1674719"/>
                <a:gd name="connsiteX196" fmla="*/ 515531 w 1533279"/>
                <a:gd name="connsiteY196" fmla="*/ 1488657 h 1674719"/>
                <a:gd name="connsiteX197" fmla="*/ 516462 w 1533279"/>
                <a:gd name="connsiteY197" fmla="*/ 1489593 h 1674719"/>
                <a:gd name="connsiteX198" fmla="*/ 517428 w 1533279"/>
                <a:gd name="connsiteY198" fmla="*/ 1490559 h 1674719"/>
                <a:gd name="connsiteX199" fmla="*/ 520257 w 1533279"/>
                <a:gd name="connsiteY199" fmla="*/ 1492457 h 1674719"/>
                <a:gd name="connsiteX200" fmla="*/ 522154 w 1533279"/>
                <a:gd name="connsiteY200" fmla="*/ 1493388 h 1674719"/>
                <a:gd name="connsiteX201" fmla="*/ 525023 w 1533279"/>
                <a:gd name="connsiteY201" fmla="*/ 1495286 h 1674719"/>
                <a:gd name="connsiteX202" fmla="*/ 526925 w 1533279"/>
                <a:gd name="connsiteY202" fmla="*/ 1497188 h 1674719"/>
                <a:gd name="connsiteX203" fmla="*/ 528823 w 1533279"/>
                <a:gd name="connsiteY203" fmla="*/ 1497188 h 1674719"/>
                <a:gd name="connsiteX204" fmla="*/ 529749 w 1533279"/>
                <a:gd name="connsiteY204" fmla="*/ 1498154 h 1674719"/>
                <a:gd name="connsiteX205" fmla="*/ 533549 w 1533279"/>
                <a:gd name="connsiteY205" fmla="*/ 1499086 h 1674719"/>
                <a:gd name="connsiteX206" fmla="*/ 540218 w 1533279"/>
                <a:gd name="connsiteY206" fmla="*/ 1501954 h 1674719"/>
                <a:gd name="connsiteX207" fmla="*/ 541144 w 1533279"/>
                <a:gd name="connsiteY207" fmla="*/ 1502881 h 1674719"/>
                <a:gd name="connsiteX208" fmla="*/ 543047 w 1533279"/>
                <a:gd name="connsiteY208" fmla="*/ 1504783 h 1674719"/>
                <a:gd name="connsiteX209" fmla="*/ 544013 w 1533279"/>
                <a:gd name="connsiteY209" fmla="*/ 1504783 h 1674719"/>
                <a:gd name="connsiteX210" fmla="*/ 544944 w 1533279"/>
                <a:gd name="connsiteY210" fmla="*/ 1505744 h 1674719"/>
                <a:gd name="connsiteX211" fmla="*/ 546847 w 1533279"/>
                <a:gd name="connsiteY211" fmla="*/ 1506681 h 1674719"/>
                <a:gd name="connsiteX212" fmla="*/ 552539 w 1533279"/>
                <a:gd name="connsiteY212" fmla="*/ 1511427 h 1674719"/>
                <a:gd name="connsiteX213" fmla="*/ 552539 w 1533279"/>
                <a:gd name="connsiteY213" fmla="*/ 1512373 h 1674719"/>
                <a:gd name="connsiteX214" fmla="*/ 554441 w 1533279"/>
                <a:gd name="connsiteY214" fmla="*/ 1517124 h 1674719"/>
                <a:gd name="connsiteX215" fmla="*/ 553505 w 1533279"/>
                <a:gd name="connsiteY215" fmla="*/ 1536114 h 1674719"/>
                <a:gd name="connsiteX216" fmla="*/ 552539 w 1533279"/>
                <a:gd name="connsiteY216" fmla="*/ 1537065 h 1674719"/>
                <a:gd name="connsiteX217" fmla="*/ 551613 w 1533279"/>
                <a:gd name="connsiteY217" fmla="*/ 1538011 h 1674719"/>
                <a:gd name="connsiteX218" fmla="*/ 549710 w 1533279"/>
                <a:gd name="connsiteY218" fmla="*/ 1539914 h 1674719"/>
                <a:gd name="connsiteX219" fmla="*/ 548739 w 1533279"/>
                <a:gd name="connsiteY219" fmla="*/ 1539914 h 1674719"/>
                <a:gd name="connsiteX220" fmla="*/ 548739 w 1533279"/>
                <a:gd name="connsiteY220" fmla="*/ 1540860 h 1674719"/>
                <a:gd name="connsiteX221" fmla="*/ 546847 w 1533279"/>
                <a:gd name="connsiteY221" fmla="*/ 1542758 h 1674719"/>
                <a:gd name="connsiteX222" fmla="*/ 544944 w 1533279"/>
                <a:gd name="connsiteY222" fmla="*/ 1543714 h 1674719"/>
                <a:gd name="connsiteX223" fmla="*/ 542120 w 1533279"/>
                <a:gd name="connsiteY223" fmla="*/ 1545606 h 1674719"/>
                <a:gd name="connsiteX224" fmla="*/ 530725 w 1533279"/>
                <a:gd name="connsiteY224" fmla="*/ 1544660 h 1674719"/>
                <a:gd name="connsiteX225" fmla="*/ 527857 w 1533279"/>
                <a:gd name="connsiteY225" fmla="*/ 1543714 h 1674719"/>
                <a:gd name="connsiteX226" fmla="*/ 521228 w 1533279"/>
                <a:gd name="connsiteY226" fmla="*/ 1541811 h 1674719"/>
                <a:gd name="connsiteX227" fmla="*/ 517428 w 1533279"/>
                <a:gd name="connsiteY227" fmla="*/ 1538963 h 1674719"/>
                <a:gd name="connsiteX228" fmla="*/ 506970 w 1533279"/>
                <a:gd name="connsiteY228" fmla="*/ 1538011 h 1674719"/>
                <a:gd name="connsiteX229" fmla="*/ 498438 w 1533279"/>
                <a:gd name="connsiteY229" fmla="*/ 1535163 h 1674719"/>
                <a:gd name="connsiteX230" fmla="*/ 495575 w 1533279"/>
                <a:gd name="connsiteY230" fmla="*/ 1534216 h 1674719"/>
                <a:gd name="connsiteX231" fmla="*/ 492746 w 1533279"/>
                <a:gd name="connsiteY231" fmla="*/ 1532319 h 1674719"/>
                <a:gd name="connsiteX232" fmla="*/ 491775 w 1533279"/>
                <a:gd name="connsiteY232" fmla="*/ 1532319 h 1674719"/>
                <a:gd name="connsiteX233" fmla="*/ 487980 w 1533279"/>
                <a:gd name="connsiteY233" fmla="*/ 1532319 h 1674719"/>
                <a:gd name="connsiteX234" fmla="*/ 486078 w 1533279"/>
                <a:gd name="connsiteY234" fmla="*/ 1533265 h 1674719"/>
                <a:gd name="connsiteX235" fmla="*/ 484180 w 1533279"/>
                <a:gd name="connsiteY235" fmla="*/ 1535163 h 1674719"/>
                <a:gd name="connsiteX236" fmla="*/ 484180 w 1533279"/>
                <a:gd name="connsiteY236" fmla="*/ 1536114 h 1674719"/>
                <a:gd name="connsiteX237" fmla="*/ 483249 w 1533279"/>
                <a:gd name="connsiteY237" fmla="*/ 1541811 h 1674719"/>
                <a:gd name="connsiteX238" fmla="*/ 484180 w 1533279"/>
                <a:gd name="connsiteY238" fmla="*/ 1549406 h 1674719"/>
                <a:gd name="connsiteX239" fmla="*/ 484180 w 1533279"/>
                <a:gd name="connsiteY239" fmla="*/ 1550352 h 1674719"/>
                <a:gd name="connsiteX240" fmla="*/ 485146 w 1533279"/>
                <a:gd name="connsiteY240" fmla="*/ 1553206 h 1674719"/>
                <a:gd name="connsiteX241" fmla="*/ 486078 w 1533279"/>
                <a:gd name="connsiteY241" fmla="*/ 1557001 h 1674719"/>
                <a:gd name="connsiteX242" fmla="*/ 487044 w 1533279"/>
                <a:gd name="connsiteY242" fmla="*/ 1559850 h 1674719"/>
                <a:gd name="connsiteX243" fmla="*/ 488946 w 1533279"/>
                <a:gd name="connsiteY243" fmla="*/ 1562703 h 1674719"/>
                <a:gd name="connsiteX244" fmla="*/ 489878 w 1533279"/>
                <a:gd name="connsiteY244" fmla="*/ 1563650 h 1674719"/>
                <a:gd name="connsiteX245" fmla="*/ 491775 w 1533279"/>
                <a:gd name="connsiteY245" fmla="*/ 1567450 h 1674719"/>
                <a:gd name="connsiteX246" fmla="*/ 493672 w 1533279"/>
                <a:gd name="connsiteY246" fmla="*/ 1569342 h 1674719"/>
                <a:gd name="connsiteX247" fmla="*/ 495575 w 1533279"/>
                <a:gd name="connsiteY247" fmla="*/ 1572196 h 1674719"/>
                <a:gd name="connsiteX248" fmla="*/ 496541 w 1533279"/>
                <a:gd name="connsiteY248" fmla="*/ 1573142 h 1674719"/>
                <a:gd name="connsiteX249" fmla="*/ 499375 w 1533279"/>
                <a:gd name="connsiteY249" fmla="*/ 1575044 h 1674719"/>
                <a:gd name="connsiteX250" fmla="*/ 500341 w 1533279"/>
                <a:gd name="connsiteY250" fmla="*/ 1575991 h 1674719"/>
                <a:gd name="connsiteX251" fmla="*/ 502238 w 1533279"/>
                <a:gd name="connsiteY251" fmla="*/ 1577888 h 1674719"/>
                <a:gd name="connsiteX252" fmla="*/ 504136 w 1533279"/>
                <a:gd name="connsiteY252" fmla="*/ 1580737 h 1674719"/>
                <a:gd name="connsiteX253" fmla="*/ 505067 w 1533279"/>
                <a:gd name="connsiteY253" fmla="*/ 1581688 h 1674719"/>
                <a:gd name="connsiteX254" fmla="*/ 506033 w 1533279"/>
                <a:gd name="connsiteY254" fmla="*/ 1582639 h 1674719"/>
                <a:gd name="connsiteX255" fmla="*/ 506970 w 1533279"/>
                <a:gd name="connsiteY255" fmla="*/ 1583585 h 1674719"/>
                <a:gd name="connsiteX256" fmla="*/ 508867 w 1533279"/>
                <a:gd name="connsiteY256" fmla="*/ 1585483 h 1674719"/>
                <a:gd name="connsiteX257" fmla="*/ 509833 w 1533279"/>
                <a:gd name="connsiteY257" fmla="*/ 1586439 h 1674719"/>
                <a:gd name="connsiteX258" fmla="*/ 509833 w 1533279"/>
                <a:gd name="connsiteY258" fmla="*/ 1586439 h 1674719"/>
                <a:gd name="connsiteX259" fmla="*/ 511736 w 1533279"/>
                <a:gd name="connsiteY259" fmla="*/ 1587386 h 1674719"/>
                <a:gd name="connsiteX260" fmla="*/ 512662 w 1533279"/>
                <a:gd name="connsiteY260" fmla="*/ 1588332 h 1674719"/>
                <a:gd name="connsiteX261" fmla="*/ 514565 w 1533279"/>
                <a:gd name="connsiteY261" fmla="*/ 1589283 h 1674719"/>
                <a:gd name="connsiteX262" fmla="*/ 515531 w 1533279"/>
                <a:gd name="connsiteY262" fmla="*/ 1590234 h 1674719"/>
                <a:gd name="connsiteX263" fmla="*/ 517428 w 1533279"/>
                <a:gd name="connsiteY263" fmla="*/ 1591185 h 1674719"/>
                <a:gd name="connsiteX264" fmla="*/ 523126 w 1533279"/>
                <a:gd name="connsiteY264" fmla="*/ 1594034 h 1674719"/>
                <a:gd name="connsiteX265" fmla="*/ 524057 w 1533279"/>
                <a:gd name="connsiteY265" fmla="*/ 1595931 h 1674719"/>
                <a:gd name="connsiteX266" fmla="*/ 526925 w 1533279"/>
                <a:gd name="connsiteY266" fmla="*/ 1597829 h 1674719"/>
                <a:gd name="connsiteX267" fmla="*/ 526925 w 1533279"/>
                <a:gd name="connsiteY267" fmla="*/ 1597829 h 1674719"/>
                <a:gd name="connsiteX268" fmla="*/ 527857 w 1533279"/>
                <a:gd name="connsiteY268" fmla="*/ 1598780 h 1674719"/>
                <a:gd name="connsiteX269" fmla="*/ 527857 w 1533279"/>
                <a:gd name="connsiteY269" fmla="*/ 1611121 h 1674719"/>
                <a:gd name="connsiteX270" fmla="*/ 525954 w 1533279"/>
                <a:gd name="connsiteY270" fmla="*/ 1613024 h 1674719"/>
                <a:gd name="connsiteX271" fmla="*/ 525954 w 1533279"/>
                <a:gd name="connsiteY271" fmla="*/ 1613024 h 1674719"/>
                <a:gd name="connsiteX272" fmla="*/ 524057 w 1533279"/>
                <a:gd name="connsiteY272" fmla="*/ 1614921 h 1674719"/>
                <a:gd name="connsiteX273" fmla="*/ 523126 w 1533279"/>
                <a:gd name="connsiteY273" fmla="*/ 1614921 h 1674719"/>
                <a:gd name="connsiteX274" fmla="*/ 523126 w 1533279"/>
                <a:gd name="connsiteY274" fmla="*/ 1615867 h 1674719"/>
                <a:gd name="connsiteX275" fmla="*/ 522154 w 1533279"/>
                <a:gd name="connsiteY275" fmla="*/ 1616814 h 1674719"/>
                <a:gd name="connsiteX276" fmla="*/ 520257 w 1533279"/>
                <a:gd name="connsiteY276" fmla="*/ 1619667 h 1674719"/>
                <a:gd name="connsiteX277" fmla="*/ 520257 w 1533279"/>
                <a:gd name="connsiteY277" fmla="*/ 1620614 h 1674719"/>
                <a:gd name="connsiteX278" fmla="*/ 519331 w 1533279"/>
                <a:gd name="connsiteY278" fmla="*/ 1622516 h 1674719"/>
                <a:gd name="connsiteX279" fmla="*/ 518360 w 1533279"/>
                <a:gd name="connsiteY279" fmla="*/ 1625365 h 1674719"/>
                <a:gd name="connsiteX280" fmla="*/ 517428 w 1533279"/>
                <a:gd name="connsiteY280" fmla="*/ 1628209 h 1674719"/>
                <a:gd name="connsiteX281" fmla="*/ 516462 w 1533279"/>
                <a:gd name="connsiteY281" fmla="*/ 1630111 h 1674719"/>
                <a:gd name="connsiteX282" fmla="*/ 515531 w 1533279"/>
                <a:gd name="connsiteY282" fmla="*/ 1631057 h 1674719"/>
                <a:gd name="connsiteX283" fmla="*/ 514565 w 1533279"/>
                <a:gd name="connsiteY283" fmla="*/ 1632009 h 1674719"/>
                <a:gd name="connsiteX284" fmla="*/ 506970 w 1533279"/>
                <a:gd name="connsiteY284" fmla="*/ 1633911 h 1674719"/>
                <a:gd name="connsiteX285" fmla="*/ 505067 w 1533279"/>
                <a:gd name="connsiteY285" fmla="*/ 1633911 h 1674719"/>
                <a:gd name="connsiteX286" fmla="*/ 498438 w 1533279"/>
                <a:gd name="connsiteY286" fmla="*/ 1632960 h 1674719"/>
                <a:gd name="connsiteX287" fmla="*/ 495575 w 1533279"/>
                <a:gd name="connsiteY287" fmla="*/ 1631057 h 1674719"/>
                <a:gd name="connsiteX288" fmla="*/ 494639 w 1533279"/>
                <a:gd name="connsiteY288" fmla="*/ 1621565 h 1674719"/>
                <a:gd name="connsiteX289" fmla="*/ 493672 w 1533279"/>
                <a:gd name="connsiteY289" fmla="*/ 1612068 h 1674719"/>
                <a:gd name="connsiteX290" fmla="*/ 491775 w 1533279"/>
                <a:gd name="connsiteY290" fmla="*/ 1611121 h 1674719"/>
                <a:gd name="connsiteX291" fmla="*/ 491775 w 1533279"/>
                <a:gd name="connsiteY291" fmla="*/ 1609224 h 1674719"/>
                <a:gd name="connsiteX292" fmla="*/ 491775 w 1533279"/>
                <a:gd name="connsiteY292" fmla="*/ 1609224 h 1674719"/>
                <a:gd name="connsiteX293" fmla="*/ 491775 w 1533279"/>
                <a:gd name="connsiteY293" fmla="*/ 1607321 h 1674719"/>
                <a:gd name="connsiteX294" fmla="*/ 490844 w 1533279"/>
                <a:gd name="connsiteY294" fmla="*/ 1606375 h 1674719"/>
                <a:gd name="connsiteX295" fmla="*/ 489878 w 1533279"/>
                <a:gd name="connsiteY295" fmla="*/ 1605429 h 1674719"/>
                <a:gd name="connsiteX296" fmla="*/ 488946 w 1533279"/>
                <a:gd name="connsiteY296" fmla="*/ 1603526 h 1674719"/>
                <a:gd name="connsiteX297" fmla="*/ 487980 w 1533279"/>
                <a:gd name="connsiteY297" fmla="*/ 1601629 h 1674719"/>
                <a:gd name="connsiteX298" fmla="*/ 483249 w 1533279"/>
                <a:gd name="connsiteY298" fmla="*/ 1597829 h 1674719"/>
                <a:gd name="connsiteX299" fmla="*/ 482278 w 1533279"/>
                <a:gd name="connsiteY299" fmla="*/ 1598780 h 1674719"/>
                <a:gd name="connsiteX300" fmla="*/ 479449 w 1533279"/>
                <a:gd name="connsiteY300" fmla="*/ 1598780 h 1674719"/>
                <a:gd name="connsiteX301" fmla="*/ 476585 w 1533279"/>
                <a:gd name="connsiteY301" fmla="*/ 1597829 h 1674719"/>
                <a:gd name="connsiteX302" fmla="*/ 475649 w 1533279"/>
                <a:gd name="connsiteY302" fmla="*/ 1598780 h 1674719"/>
                <a:gd name="connsiteX303" fmla="*/ 471854 w 1533279"/>
                <a:gd name="connsiteY303" fmla="*/ 1598780 h 1674719"/>
                <a:gd name="connsiteX304" fmla="*/ 467088 w 1533279"/>
                <a:gd name="connsiteY304" fmla="*/ 1595931 h 1674719"/>
                <a:gd name="connsiteX305" fmla="*/ 465190 w 1533279"/>
                <a:gd name="connsiteY305" fmla="*/ 1594980 h 1674719"/>
                <a:gd name="connsiteX306" fmla="*/ 463288 w 1533279"/>
                <a:gd name="connsiteY306" fmla="*/ 1596878 h 1674719"/>
                <a:gd name="connsiteX307" fmla="*/ 462361 w 1533279"/>
                <a:gd name="connsiteY307" fmla="*/ 1596878 h 1674719"/>
                <a:gd name="connsiteX308" fmla="*/ 459493 w 1533279"/>
                <a:gd name="connsiteY308" fmla="*/ 1595931 h 1674719"/>
                <a:gd name="connsiteX309" fmla="*/ 457596 w 1533279"/>
                <a:gd name="connsiteY309" fmla="*/ 1594034 h 1674719"/>
                <a:gd name="connsiteX310" fmla="*/ 455693 w 1533279"/>
                <a:gd name="connsiteY310" fmla="*/ 1592132 h 1674719"/>
                <a:gd name="connsiteX311" fmla="*/ 450967 w 1533279"/>
                <a:gd name="connsiteY311" fmla="*/ 1590234 h 1674719"/>
                <a:gd name="connsiteX312" fmla="*/ 449064 w 1533279"/>
                <a:gd name="connsiteY312" fmla="*/ 1589283 h 1674719"/>
                <a:gd name="connsiteX313" fmla="*/ 429109 w 1533279"/>
                <a:gd name="connsiteY313" fmla="*/ 1591185 h 1674719"/>
                <a:gd name="connsiteX314" fmla="*/ 423416 w 1533279"/>
                <a:gd name="connsiteY314" fmla="*/ 1591185 h 1674719"/>
                <a:gd name="connsiteX315" fmla="*/ 422485 w 1533279"/>
                <a:gd name="connsiteY315" fmla="*/ 1591185 h 1674719"/>
                <a:gd name="connsiteX316" fmla="*/ 420582 w 1533279"/>
                <a:gd name="connsiteY316" fmla="*/ 1596878 h 1674719"/>
                <a:gd name="connsiteX317" fmla="*/ 409187 w 1533279"/>
                <a:gd name="connsiteY317" fmla="*/ 1599726 h 1674719"/>
                <a:gd name="connsiteX318" fmla="*/ 408221 w 1533279"/>
                <a:gd name="connsiteY318" fmla="*/ 1600678 h 1674719"/>
                <a:gd name="connsiteX319" fmla="*/ 406324 w 1533279"/>
                <a:gd name="connsiteY319" fmla="*/ 1600678 h 1674719"/>
                <a:gd name="connsiteX320" fmla="*/ 405392 w 1533279"/>
                <a:gd name="connsiteY320" fmla="*/ 1597829 h 1674719"/>
                <a:gd name="connsiteX321" fmla="*/ 404426 w 1533279"/>
                <a:gd name="connsiteY321" fmla="*/ 1596878 h 1674719"/>
                <a:gd name="connsiteX322" fmla="*/ 403495 w 1533279"/>
                <a:gd name="connsiteY322" fmla="*/ 1595931 h 1674719"/>
                <a:gd name="connsiteX323" fmla="*/ 398729 w 1533279"/>
                <a:gd name="connsiteY323" fmla="*/ 1594034 h 1674719"/>
                <a:gd name="connsiteX324" fmla="*/ 397798 w 1533279"/>
                <a:gd name="connsiteY324" fmla="*/ 1593078 h 1674719"/>
                <a:gd name="connsiteX325" fmla="*/ 392100 w 1533279"/>
                <a:gd name="connsiteY325" fmla="*/ 1588332 h 1674719"/>
                <a:gd name="connsiteX326" fmla="*/ 389271 w 1533279"/>
                <a:gd name="connsiteY326" fmla="*/ 1589283 h 1674719"/>
                <a:gd name="connsiteX327" fmla="*/ 389271 w 1533279"/>
                <a:gd name="connsiteY327" fmla="*/ 1590234 h 1674719"/>
                <a:gd name="connsiteX328" fmla="*/ 373111 w 1533279"/>
                <a:gd name="connsiteY328" fmla="*/ 1603526 h 1674719"/>
                <a:gd name="connsiteX329" fmla="*/ 357921 w 1533279"/>
                <a:gd name="connsiteY329" fmla="*/ 1600678 h 1674719"/>
                <a:gd name="connsiteX330" fmla="*/ 349390 w 1533279"/>
                <a:gd name="connsiteY330" fmla="*/ 1592132 h 1674719"/>
                <a:gd name="connsiteX331" fmla="*/ 347492 w 1533279"/>
                <a:gd name="connsiteY331" fmla="*/ 1590234 h 1674719"/>
                <a:gd name="connsiteX332" fmla="*/ 332302 w 1533279"/>
                <a:gd name="connsiteY332" fmla="*/ 1587386 h 1674719"/>
                <a:gd name="connsiteX333" fmla="*/ 331336 w 1533279"/>
                <a:gd name="connsiteY333" fmla="*/ 1588332 h 1674719"/>
                <a:gd name="connsiteX334" fmla="*/ 325639 w 1533279"/>
                <a:gd name="connsiteY334" fmla="*/ 1590234 h 1674719"/>
                <a:gd name="connsiteX335" fmla="*/ 319941 w 1533279"/>
                <a:gd name="connsiteY335" fmla="*/ 1590234 h 1674719"/>
                <a:gd name="connsiteX336" fmla="*/ 318044 w 1533279"/>
                <a:gd name="connsiteY336" fmla="*/ 1587386 h 1674719"/>
                <a:gd name="connsiteX337" fmla="*/ 319010 w 1533279"/>
                <a:gd name="connsiteY337" fmla="*/ 1585483 h 1674719"/>
                <a:gd name="connsiteX338" fmla="*/ 320907 w 1533279"/>
                <a:gd name="connsiteY338" fmla="*/ 1575044 h 1674719"/>
                <a:gd name="connsiteX339" fmla="*/ 337029 w 1533279"/>
                <a:gd name="connsiteY339" fmla="*/ 1568396 h 1674719"/>
                <a:gd name="connsiteX340" fmla="*/ 340829 w 1533279"/>
                <a:gd name="connsiteY340" fmla="*/ 1563650 h 1674719"/>
                <a:gd name="connsiteX341" fmla="*/ 348423 w 1533279"/>
                <a:gd name="connsiteY341" fmla="*/ 1558903 h 1674719"/>
                <a:gd name="connsiteX342" fmla="*/ 355097 w 1533279"/>
                <a:gd name="connsiteY342" fmla="*/ 1526617 h 1674719"/>
                <a:gd name="connsiteX343" fmla="*/ 352218 w 1533279"/>
                <a:gd name="connsiteY343" fmla="*/ 1514275 h 1674719"/>
                <a:gd name="connsiteX344" fmla="*/ 351292 w 1533279"/>
                <a:gd name="connsiteY344" fmla="*/ 1505744 h 1674719"/>
                <a:gd name="connsiteX345" fmla="*/ 346526 w 1533279"/>
                <a:gd name="connsiteY345" fmla="*/ 1497188 h 1674719"/>
                <a:gd name="connsiteX346" fmla="*/ 344623 w 1533279"/>
                <a:gd name="connsiteY346" fmla="*/ 1490559 h 1674719"/>
                <a:gd name="connsiteX347" fmla="*/ 341800 w 1533279"/>
                <a:gd name="connsiteY347" fmla="*/ 1484862 h 1674719"/>
                <a:gd name="connsiteX348" fmla="*/ 338931 w 1533279"/>
                <a:gd name="connsiteY348" fmla="*/ 1483891 h 1674719"/>
                <a:gd name="connsiteX349" fmla="*/ 337029 w 1533279"/>
                <a:gd name="connsiteY349" fmla="*/ 1482964 h 1674719"/>
                <a:gd name="connsiteX350" fmla="*/ 337029 w 1533279"/>
                <a:gd name="connsiteY350" fmla="*/ 1481998 h 1674719"/>
                <a:gd name="connsiteX351" fmla="*/ 334205 w 1533279"/>
                <a:gd name="connsiteY351" fmla="*/ 1481062 h 1674719"/>
                <a:gd name="connsiteX352" fmla="*/ 331336 w 1533279"/>
                <a:gd name="connsiteY352" fmla="*/ 1480096 h 1674719"/>
                <a:gd name="connsiteX353" fmla="*/ 326610 w 1533279"/>
                <a:gd name="connsiteY353" fmla="*/ 1479165 h 1674719"/>
                <a:gd name="connsiteX354" fmla="*/ 324707 w 1533279"/>
                <a:gd name="connsiteY354" fmla="*/ 1477257 h 1674719"/>
                <a:gd name="connsiteX355" fmla="*/ 322810 w 1533279"/>
                <a:gd name="connsiteY355" fmla="*/ 1476296 h 1674719"/>
                <a:gd name="connsiteX356" fmla="*/ 321844 w 1533279"/>
                <a:gd name="connsiteY356" fmla="*/ 1476296 h 1674719"/>
                <a:gd name="connsiteX357" fmla="*/ 320907 w 1533279"/>
                <a:gd name="connsiteY357" fmla="*/ 1470604 h 1674719"/>
                <a:gd name="connsiteX358" fmla="*/ 319941 w 1533279"/>
                <a:gd name="connsiteY358" fmla="*/ 1468701 h 1674719"/>
                <a:gd name="connsiteX359" fmla="*/ 319941 w 1533279"/>
                <a:gd name="connsiteY359" fmla="*/ 1466804 h 1674719"/>
                <a:gd name="connsiteX360" fmla="*/ 319941 w 1533279"/>
                <a:gd name="connsiteY360" fmla="*/ 1460175 h 1674719"/>
                <a:gd name="connsiteX361" fmla="*/ 319010 w 1533279"/>
                <a:gd name="connsiteY361" fmla="*/ 1459209 h 1674719"/>
                <a:gd name="connsiteX362" fmla="*/ 317112 w 1533279"/>
                <a:gd name="connsiteY362" fmla="*/ 1456380 h 1674719"/>
                <a:gd name="connsiteX363" fmla="*/ 317112 w 1533279"/>
                <a:gd name="connsiteY363" fmla="*/ 1455409 h 1674719"/>
                <a:gd name="connsiteX364" fmla="*/ 315215 w 1533279"/>
                <a:gd name="connsiteY364" fmla="*/ 1453511 h 1674719"/>
                <a:gd name="connsiteX365" fmla="*/ 310449 w 1533279"/>
                <a:gd name="connsiteY365" fmla="*/ 1451614 h 1674719"/>
                <a:gd name="connsiteX366" fmla="*/ 306649 w 1533279"/>
                <a:gd name="connsiteY366" fmla="*/ 1453511 h 1674719"/>
                <a:gd name="connsiteX367" fmla="*/ 300952 w 1533279"/>
                <a:gd name="connsiteY367" fmla="*/ 1453511 h 1674719"/>
                <a:gd name="connsiteX368" fmla="*/ 298123 w 1533279"/>
                <a:gd name="connsiteY368" fmla="*/ 1453511 h 1674719"/>
                <a:gd name="connsiteX369" fmla="*/ 295254 w 1533279"/>
                <a:gd name="connsiteY369" fmla="*/ 1450678 h 1674719"/>
                <a:gd name="connsiteX370" fmla="*/ 292425 w 1533279"/>
                <a:gd name="connsiteY370" fmla="*/ 1448780 h 1674719"/>
                <a:gd name="connsiteX371" fmla="*/ 289557 w 1533279"/>
                <a:gd name="connsiteY371" fmla="*/ 1442117 h 1674719"/>
                <a:gd name="connsiteX372" fmla="*/ 289557 w 1533279"/>
                <a:gd name="connsiteY372" fmla="*/ 1441185 h 1674719"/>
                <a:gd name="connsiteX373" fmla="*/ 288625 w 1533279"/>
                <a:gd name="connsiteY373" fmla="*/ 1439283 h 1674719"/>
                <a:gd name="connsiteX374" fmla="*/ 287659 w 1533279"/>
                <a:gd name="connsiteY374" fmla="*/ 1436419 h 1674719"/>
                <a:gd name="connsiteX375" fmla="*/ 286728 w 1533279"/>
                <a:gd name="connsiteY375" fmla="*/ 1435488 h 1674719"/>
                <a:gd name="connsiteX376" fmla="*/ 284830 w 1533279"/>
                <a:gd name="connsiteY376" fmla="*/ 1433590 h 1674719"/>
                <a:gd name="connsiteX377" fmla="*/ 285757 w 1533279"/>
                <a:gd name="connsiteY377" fmla="*/ 1430722 h 1674719"/>
                <a:gd name="connsiteX378" fmla="*/ 285757 w 1533279"/>
                <a:gd name="connsiteY378" fmla="*/ 1430722 h 1674719"/>
                <a:gd name="connsiteX379" fmla="*/ 284830 w 1533279"/>
                <a:gd name="connsiteY379" fmla="*/ 1426922 h 1674719"/>
                <a:gd name="connsiteX380" fmla="*/ 284830 w 1533279"/>
                <a:gd name="connsiteY380" fmla="*/ 1425996 h 1674719"/>
                <a:gd name="connsiteX381" fmla="*/ 285757 w 1533279"/>
                <a:gd name="connsiteY381" fmla="*/ 1424098 h 1674719"/>
                <a:gd name="connsiteX382" fmla="*/ 286728 w 1533279"/>
                <a:gd name="connsiteY382" fmla="*/ 1423127 h 1674719"/>
                <a:gd name="connsiteX383" fmla="*/ 287659 w 1533279"/>
                <a:gd name="connsiteY383" fmla="*/ 1417430 h 1674719"/>
                <a:gd name="connsiteX384" fmla="*/ 283864 w 1533279"/>
                <a:gd name="connsiteY384" fmla="*/ 1411732 h 1674719"/>
                <a:gd name="connsiteX385" fmla="*/ 281962 w 1533279"/>
                <a:gd name="connsiteY385" fmla="*/ 1410801 h 1674719"/>
                <a:gd name="connsiteX386" fmla="*/ 279128 w 1533279"/>
                <a:gd name="connsiteY386" fmla="*/ 1410801 h 1674719"/>
                <a:gd name="connsiteX387" fmla="*/ 277236 w 1533279"/>
                <a:gd name="connsiteY387" fmla="*/ 1411732 h 1674719"/>
                <a:gd name="connsiteX388" fmla="*/ 273436 w 1533279"/>
                <a:gd name="connsiteY388" fmla="*/ 1411732 h 1674719"/>
                <a:gd name="connsiteX389" fmla="*/ 271533 w 1533279"/>
                <a:gd name="connsiteY389" fmla="*/ 1409835 h 1674719"/>
                <a:gd name="connsiteX390" fmla="*/ 271533 w 1533279"/>
                <a:gd name="connsiteY390" fmla="*/ 1408908 h 1674719"/>
                <a:gd name="connsiteX391" fmla="*/ 269636 w 1533279"/>
                <a:gd name="connsiteY391" fmla="*/ 1407006 h 1674719"/>
                <a:gd name="connsiteX392" fmla="*/ 263938 w 1533279"/>
                <a:gd name="connsiteY392" fmla="*/ 1404142 h 1674719"/>
                <a:gd name="connsiteX393" fmla="*/ 262972 w 1533279"/>
                <a:gd name="connsiteY393" fmla="*/ 1403206 h 1674719"/>
                <a:gd name="connsiteX394" fmla="*/ 259172 w 1533279"/>
                <a:gd name="connsiteY394" fmla="*/ 1405108 h 1674719"/>
                <a:gd name="connsiteX395" fmla="*/ 256343 w 1533279"/>
                <a:gd name="connsiteY395" fmla="*/ 1404142 h 1674719"/>
                <a:gd name="connsiteX396" fmla="*/ 255377 w 1533279"/>
                <a:gd name="connsiteY396" fmla="*/ 1403206 h 1674719"/>
                <a:gd name="connsiteX397" fmla="*/ 254446 w 1533279"/>
                <a:gd name="connsiteY397" fmla="*/ 1402240 h 1674719"/>
                <a:gd name="connsiteX398" fmla="*/ 253480 w 1533279"/>
                <a:gd name="connsiteY398" fmla="*/ 1399411 h 1674719"/>
                <a:gd name="connsiteX399" fmla="*/ 251577 w 1533279"/>
                <a:gd name="connsiteY399" fmla="*/ 1398440 h 1674719"/>
                <a:gd name="connsiteX400" fmla="*/ 248748 w 1533279"/>
                <a:gd name="connsiteY400" fmla="*/ 1397513 h 1674719"/>
                <a:gd name="connsiteX401" fmla="*/ 247778 w 1533279"/>
                <a:gd name="connsiteY401" fmla="*/ 1396547 h 1674719"/>
                <a:gd name="connsiteX402" fmla="*/ 245885 w 1533279"/>
                <a:gd name="connsiteY402" fmla="*/ 1396547 h 1674719"/>
                <a:gd name="connsiteX403" fmla="*/ 243051 w 1533279"/>
                <a:gd name="connsiteY403" fmla="*/ 1396547 h 1674719"/>
                <a:gd name="connsiteX404" fmla="*/ 241154 w 1533279"/>
                <a:gd name="connsiteY404" fmla="*/ 1395611 h 1674719"/>
                <a:gd name="connsiteX405" fmla="*/ 238285 w 1533279"/>
                <a:gd name="connsiteY405" fmla="*/ 1396547 h 1674719"/>
                <a:gd name="connsiteX406" fmla="*/ 237359 w 1533279"/>
                <a:gd name="connsiteY406" fmla="*/ 1396547 h 1674719"/>
                <a:gd name="connsiteX407" fmla="*/ 236388 w 1533279"/>
                <a:gd name="connsiteY407" fmla="*/ 1398440 h 1674719"/>
                <a:gd name="connsiteX408" fmla="*/ 235456 w 1533279"/>
                <a:gd name="connsiteY408" fmla="*/ 1398440 h 1674719"/>
                <a:gd name="connsiteX409" fmla="*/ 234490 w 1533279"/>
                <a:gd name="connsiteY409" fmla="*/ 1400342 h 1674719"/>
                <a:gd name="connsiteX410" fmla="*/ 229764 w 1533279"/>
                <a:gd name="connsiteY410" fmla="*/ 1402240 h 1674719"/>
                <a:gd name="connsiteX411" fmla="*/ 225964 w 1533279"/>
                <a:gd name="connsiteY411" fmla="*/ 1403206 h 1674719"/>
                <a:gd name="connsiteX412" fmla="*/ 219296 w 1533279"/>
                <a:gd name="connsiteY412" fmla="*/ 1405108 h 1674719"/>
                <a:gd name="connsiteX413" fmla="*/ 215500 w 1533279"/>
                <a:gd name="connsiteY413" fmla="*/ 1404142 h 1674719"/>
                <a:gd name="connsiteX414" fmla="*/ 214569 w 1533279"/>
                <a:gd name="connsiteY414" fmla="*/ 1403206 h 1674719"/>
                <a:gd name="connsiteX415" fmla="*/ 214569 w 1533279"/>
                <a:gd name="connsiteY415" fmla="*/ 1403206 h 1674719"/>
                <a:gd name="connsiteX416" fmla="*/ 212667 w 1533279"/>
                <a:gd name="connsiteY416" fmla="*/ 1402240 h 1674719"/>
                <a:gd name="connsiteX417" fmla="*/ 206974 w 1533279"/>
                <a:gd name="connsiteY417" fmla="*/ 1400342 h 1674719"/>
                <a:gd name="connsiteX418" fmla="*/ 206008 w 1533279"/>
                <a:gd name="connsiteY418" fmla="*/ 1400342 h 1674719"/>
                <a:gd name="connsiteX419" fmla="*/ 204106 w 1533279"/>
                <a:gd name="connsiteY419" fmla="*/ 1401308 h 1674719"/>
                <a:gd name="connsiteX420" fmla="*/ 202208 w 1533279"/>
                <a:gd name="connsiteY420" fmla="*/ 1403206 h 1674719"/>
                <a:gd name="connsiteX421" fmla="*/ 198418 w 1533279"/>
                <a:gd name="connsiteY421" fmla="*/ 1403206 h 1674719"/>
                <a:gd name="connsiteX422" fmla="*/ 197477 w 1533279"/>
                <a:gd name="connsiteY422" fmla="*/ 1403206 h 1674719"/>
                <a:gd name="connsiteX423" fmla="*/ 195579 w 1533279"/>
                <a:gd name="connsiteY423" fmla="*/ 1404142 h 1674719"/>
                <a:gd name="connsiteX424" fmla="*/ 191784 w 1533279"/>
                <a:gd name="connsiteY424" fmla="*/ 1406040 h 1674719"/>
                <a:gd name="connsiteX425" fmla="*/ 190814 w 1533279"/>
                <a:gd name="connsiteY425" fmla="*/ 1407006 h 1674719"/>
                <a:gd name="connsiteX426" fmla="*/ 188916 w 1533279"/>
                <a:gd name="connsiteY426" fmla="*/ 1407006 h 1674719"/>
                <a:gd name="connsiteX427" fmla="*/ 187018 w 1533279"/>
                <a:gd name="connsiteY427" fmla="*/ 1405108 h 1674719"/>
                <a:gd name="connsiteX428" fmla="*/ 186082 w 1533279"/>
                <a:gd name="connsiteY428" fmla="*/ 1402240 h 1674719"/>
                <a:gd name="connsiteX429" fmla="*/ 185116 w 1533279"/>
                <a:gd name="connsiteY429" fmla="*/ 1402240 h 1674719"/>
                <a:gd name="connsiteX430" fmla="*/ 184185 w 1533279"/>
                <a:gd name="connsiteY430" fmla="*/ 1401308 h 1674719"/>
                <a:gd name="connsiteX431" fmla="*/ 182287 w 1533279"/>
                <a:gd name="connsiteY431" fmla="*/ 1400342 h 1674719"/>
                <a:gd name="connsiteX432" fmla="*/ 179424 w 1533279"/>
                <a:gd name="connsiteY432" fmla="*/ 1399411 h 1674719"/>
                <a:gd name="connsiteX433" fmla="*/ 177521 w 1533279"/>
                <a:gd name="connsiteY433" fmla="*/ 1397513 h 1674719"/>
                <a:gd name="connsiteX434" fmla="*/ 174687 w 1533279"/>
                <a:gd name="connsiteY434" fmla="*/ 1392762 h 1674719"/>
                <a:gd name="connsiteX435" fmla="*/ 174687 w 1533279"/>
                <a:gd name="connsiteY435" fmla="*/ 1392762 h 1674719"/>
                <a:gd name="connsiteX436" fmla="*/ 173721 w 1533279"/>
                <a:gd name="connsiteY436" fmla="*/ 1389918 h 1674719"/>
                <a:gd name="connsiteX437" fmla="*/ 172795 w 1533279"/>
                <a:gd name="connsiteY437" fmla="*/ 1388016 h 1674719"/>
                <a:gd name="connsiteX438" fmla="*/ 170892 w 1533279"/>
                <a:gd name="connsiteY438" fmla="*/ 1385167 h 1674719"/>
                <a:gd name="connsiteX439" fmla="*/ 169931 w 1533279"/>
                <a:gd name="connsiteY439" fmla="*/ 1384216 h 1674719"/>
                <a:gd name="connsiteX440" fmla="*/ 167092 w 1533279"/>
                <a:gd name="connsiteY440" fmla="*/ 1378524 h 1674719"/>
                <a:gd name="connsiteX441" fmla="*/ 166126 w 1533279"/>
                <a:gd name="connsiteY441" fmla="*/ 1376621 h 1674719"/>
                <a:gd name="connsiteX442" fmla="*/ 164229 w 1533279"/>
                <a:gd name="connsiteY442" fmla="*/ 1376621 h 1674719"/>
                <a:gd name="connsiteX443" fmla="*/ 164229 w 1533279"/>
                <a:gd name="connsiteY443" fmla="*/ 1376621 h 1674719"/>
                <a:gd name="connsiteX444" fmla="*/ 159508 w 1533279"/>
                <a:gd name="connsiteY444" fmla="*/ 1383270 h 1674719"/>
                <a:gd name="connsiteX445" fmla="*/ 158541 w 1533279"/>
                <a:gd name="connsiteY445" fmla="*/ 1384216 h 1674719"/>
                <a:gd name="connsiteX446" fmla="*/ 146215 w 1533279"/>
                <a:gd name="connsiteY446" fmla="*/ 1377572 h 1674719"/>
                <a:gd name="connsiteX447" fmla="*/ 136718 w 1533279"/>
                <a:gd name="connsiteY447" fmla="*/ 1375675 h 1674719"/>
                <a:gd name="connsiteX448" fmla="*/ 132923 w 1533279"/>
                <a:gd name="connsiteY448" fmla="*/ 1379470 h 1674719"/>
                <a:gd name="connsiteX449" fmla="*/ 131972 w 1533279"/>
                <a:gd name="connsiteY449" fmla="*/ 1380421 h 1674719"/>
                <a:gd name="connsiteX450" fmla="*/ 131025 w 1533279"/>
                <a:gd name="connsiteY450" fmla="*/ 1381368 h 1674719"/>
                <a:gd name="connsiteX451" fmla="*/ 129128 w 1533279"/>
                <a:gd name="connsiteY451" fmla="*/ 1381368 h 1674719"/>
                <a:gd name="connsiteX452" fmla="*/ 122479 w 1533279"/>
                <a:gd name="connsiteY452" fmla="*/ 1380421 h 1674719"/>
                <a:gd name="connsiteX453" fmla="*/ 119631 w 1533279"/>
                <a:gd name="connsiteY453" fmla="*/ 1379470 h 1674719"/>
                <a:gd name="connsiteX454" fmla="*/ 116782 w 1533279"/>
                <a:gd name="connsiteY454" fmla="*/ 1378524 h 1674719"/>
                <a:gd name="connsiteX455" fmla="*/ 121533 w 1533279"/>
                <a:gd name="connsiteY455" fmla="*/ 1376621 h 1674719"/>
                <a:gd name="connsiteX456" fmla="*/ 122479 w 1533279"/>
                <a:gd name="connsiteY456" fmla="*/ 1372821 h 1674719"/>
                <a:gd name="connsiteX457" fmla="*/ 122479 w 1533279"/>
                <a:gd name="connsiteY457" fmla="*/ 1370929 h 1674719"/>
                <a:gd name="connsiteX458" fmla="*/ 119631 w 1533279"/>
                <a:gd name="connsiteY458" fmla="*/ 1366183 h 1674719"/>
                <a:gd name="connsiteX459" fmla="*/ 119631 w 1533279"/>
                <a:gd name="connsiteY459" fmla="*/ 1355734 h 1674719"/>
                <a:gd name="connsiteX460" fmla="*/ 115836 w 1533279"/>
                <a:gd name="connsiteY460" fmla="*/ 1352885 h 1674719"/>
                <a:gd name="connsiteX461" fmla="*/ 112982 w 1533279"/>
                <a:gd name="connsiteY461" fmla="*/ 1349085 h 1674719"/>
                <a:gd name="connsiteX462" fmla="*/ 111089 w 1533279"/>
                <a:gd name="connsiteY462" fmla="*/ 1345290 h 1674719"/>
                <a:gd name="connsiteX463" fmla="*/ 110138 w 1533279"/>
                <a:gd name="connsiteY463" fmla="*/ 1342442 h 1674719"/>
                <a:gd name="connsiteX464" fmla="*/ 111089 w 1533279"/>
                <a:gd name="connsiteY464" fmla="*/ 1341491 h 1674719"/>
                <a:gd name="connsiteX465" fmla="*/ 110138 w 1533279"/>
                <a:gd name="connsiteY465" fmla="*/ 1341491 h 1674719"/>
                <a:gd name="connsiteX466" fmla="*/ 107290 w 1533279"/>
                <a:gd name="connsiteY466" fmla="*/ 1342442 h 1674719"/>
                <a:gd name="connsiteX467" fmla="*/ 95895 w 1533279"/>
                <a:gd name="connsiteY467" fmla="*/ 1345290 h 1674719"/>
                <a:gd name="connsiteX468" fmla="*/ 94948 w 1533279"/>
                <a:gd name="connsiteY468" fmla="*/ 1347193 h 1674719"/>
                <a:gd name="connsiteX469" fmla="*/ 86397 w 1533279"/>
                <a:gd name="connsiteY469" fmla="*/ 1345290 h 1674719"/>
                <a:gd name="connsiteX470" fmla="*/ 82602 w 1533279"/>
                <a:gd name="connsiteY470" fmla="*/ 1341491 h 1674719"/>
                <a:gd name="connsiteX471" fmla="*/ 80705 w 1533279"/>
                <a:gd name="connsiteY471" fmla="*/ 1339593 h 1674719"/>
                <a:gd name="connsiteX472" fmla="*/ 80705 w 1533279"/>
                <a:gd name="connsiteY472" fmla="*/ 1338642 h 1674719"/>
                <a:gd name="connsiteX473" fmla="*/ 80705 w 1533279"/>
                <a:gd name="connsiteY473" fmla="*/ 1336744 h 1674719"/>
                <a:gd name="connsiteX474" fmla="*/ 79754 w 1533279"/>
                <a:gd name="connsiteY474" fmla="*/ 1333896 h 1674719"/>
                <a:gd name="connsiteX475" fmla="*/ 80705 w 1533279"/>
                <a:gd name="connsiteY475" fmla="*/ 1328203 h 1674719"/>
                <a:gd name="connsiteX476" fmla="*/ 81651 w 1533279"/>
                <a:gd name="connsiteY476" fmla="*/ 1327247 h 1674719"/>
                <a:gd name="connsiteX477" fmla="*/ 83554 w 1533279"/>
                <a:gd name="connsiteY477" fmla="*/ 1324403 h 1674719"/>
                <a:gd name="connsiteX478" fmla="*/ 79754 w 1533279"/>
                <a:gd name="connsiteY478" fmla="*/ 1315857 h 1674719"/>
                <a:gd name="connsiteX479" fmla="*/ 78803 w 1533279"/>
                <a:gd name="connsiteY479" fmla="*/ 1312057 h 1674719"/>
                <a:gd name="connsiteX480" fmla="*/ 78803 w 1533279"/>
                <a:gd name="connsiteY480" fmla="*/ 1306360 h 1674719"/>
                <a:gd name="connsiteX481" fmla="*/ 78803 w 1533279"/>
                <a:gd name="connsiteY481" fmla="*/ 1302565 h 1674719"/>
                <a:gd name="connsiteX482" fmla="*/ 79754 w 1533279"/>
                <a:gd name="connsiteY482" fmla="*/ 1301614 h 1674719"/>
                <a:gd name="connsiteX483" fmla="*/ 85451 w 1533279"/>
                <a:gd name="connsiteY483" fmla="*/ 1300668 h 1674719"/>
                <a:gd name="connsiteX484" fmla="*/ 87354 w 1533279"/>
                <a:gd name="connsiteY484" fmla="*/ 1299721 h 1674719"/>
                <a:gd name="connsiteX485" fmla="*/ 91149 w 1533279"/>
                <a:gd name="connsiteY485" fmla="*/ 1295916 h 1674719"/>
                <a:gd name="connsiteX486" fmla="*/ 92100 w 1533279"/>
                <a:gd name="connsiteY486" fmla="*/ 1294970 h 1674719"/>
                <a:gd name="connsiteX487" fmla="*/ 96846 w 1533279"/>
                <a:gd name="connsiteY487" fmla="*/ 1292121 h 1674719"/>
                <a:gd name="connsiteX488" fmla="*/ 98743 w 1533279"/>
                <a:gd name="connsiteY488" fmla="*/ 1291170 h 1674719"/>
                <a:gd name="connsiteX489" fmla="*/ 100641 w 1533279"/>
                <a:gd name="connsiteY489" fmla="*/ 1289268 h 1674719"/>
                <a:gd name="connsiteX490" fmla="*/ 102543 w 1533279"/>
                <a:gd name="connsiteY490" fmla="*/ 1284527 h 1674719"/>
                <a:gd name="connsiteX491" fmla="*/ 102543 w 1533279"/>
                <a:gd name="connsiteY491" fmla="*/ 1280727 h 1674719"/>
                <a:gd name="connsiteX492" fmla="*/ 100641 w 1533279"/>
                <a:gd name="connsiteY492" fmla="*/ 1278829 h 1674719"/>
                <a:gd name="connsiteX493" fmla="*/ 98743 w 1533279"/>
                <a:gd name="connsiteY493" fmla="*/ 1276932 h 1674719"/>
                <a:gd name="connsiteX494" fmla="*/ 95895 w 1533279"/>
                <a:gd name="connsiteY494" fmla="*/ 1274083 h 1674719"/>
                <a:gd name="connsiteX495" fmla="*/ 94948 w 1533279"/>
                <a:gd name="connsiteY495" fmla="*/ 1269357 h 1674719"/>
                <a:gd name="connsiteX496" fmla="*/ 93046 w 1533279"/>
                <a:gd name="connsiteY496" fmla="*/ 1267454 h 1674719"/>
                <a:gd name="connsiteX497" fmla="*/ 93046 w 1533279"/>
                <a:gd name="connsiteY497" fmla="*/ 1261757 h 1674719"/>
                <a:gd name="connsiteX498" fmla="*/ 92100 w 1533279"/>
                <a:gd name="connsiteY498" fmla="*/ 1260791 h 1674719"/>
                <a:gd name="connsiteX499" fmla="*/ 91149 w 1533279"/>
                <a:gd name="connsiteY499" fmla="*/ 1258888 h 1674719"/>
                <a:gd name="connsiteX500" fmla="*/ 90197 w 1533279"/>
                <a:gd name="connsiteY500" fmla="*/ 1257957 h 1674719"/>
                <a:gd name="connsiteX501" fmla="*/ 90197 w 1533279"/>
                <a:gd name="connsiteY501" fmla="*/ 1256059 h 1674719"/>
                <a:gd name="connsiteX502" fmla="*/ 90197 w 1533279"/>
                <a:gd name="connsiteY502" fmla="*/ 1252259 h 1674719"/>
                <a:gd name="connsiteX503" fmla="*/ 86397 w 1533279"/>
                <a:gd name="connsiteY503" fmla="*/ 1251293 h 1674719"/>
                <a:gd name="connsiteX504" fmla="*/ 84500 w 1533279"/>
                <a:gd name="connsiteY504" fmla="*/ 1250362 h 1674719"/>
                <a:gd name="connsiteX505" fmla="*/ 84500 w 1533279"/>
                <a:gd name="connsiteY505" fmla="*/ 1248464 h 1674719"/>
                <a:gd name="connsiteX506" fmla="*/ 86397 w 1533279"/>
                <a:gd name="connsiteY506" fmla="*/ 1245601 h 1674719"/>
                <a:gd name="connsiteX507" fmla="*/ 87354 w 1533279"/>
                <a:gd name="connsiteY507" fmla="*/ 1245601 h 1674719"/>
                <a:gd name="connsiteX508" fmla="*/ 87354 w 1533279"/>
                <a:gd name="connsiteY508" fmla="*/ 1241796 h 1674719"/>
                <a:gd name="connsiteX509" fmla="*/ 86397 w 1533279"/>
                <a:gd name="connsiteY509" fmla="*/ 1241796 h 1674719"/>
                <a:gd name="connsiteX510" fmla="*/ 84500 w 1533279"/>
                <a:gd name="connsiteY510" fmla="*/ 1240870 h 1674719"/>
                <a:gd name="connsiteX511" fmla="*/ 84500 w 1533279"/>
                <a:gd name="connsiteY511" fmla="*/ 1239898 h 1674719"/>
                <a:gd name="connsiteX512" fmla="*/ 81651 w 1533279"/>
                <a:gd name="connsiteY512" fmla="*/ 1237069 h 1674719"/>
                <a:gd name="connsiteX513" fmla="*/ 76905 w 1533279"/>
                <a:gd name="connsiteY513" fmla="*/ 1235167 h 1674719"/>
                <a:gd name="connsiteX514" fmla="*/ 74061 w 1533279"/>
                <a:gd name="connsiteY514" fmla="*/ 1233270 h 1674719"/>
                <a:gd name="connsiteX515" fmla="*/ 72159 w 1533279"/>
                <a:gd name="connsiteY515" fmla="*/ 1230406 h 1674719"/>
                <a:gd name="connsiteX516" fmla="*/ 72159 w 1533279"/>
                <a:gd name="connsiteY516" fmla="*/ 1229475 h 1674719"/>
                <a:gd name="connsiteX517" fmla="*/ 73110 w 1533279"/>
                <a:gd name="connsiteY517" fmla="*/ 1228514 h 1674719"/>
                <a:gd name="connsiteX518" fmla="*/ 72159 w 1533279"/>
                <a:gd name="connsiteY518" fmla="*/ 1214280 h 1674719"/>
                <a:gd name="connsiteX519" fmla="*/ 73110 w 1533279"/>
                <a:gd name="connsiteY519" fmla="*/ 1204783 h 1674719"/>
                <a:gd name="connsiteX520" fmla="*/ 75008 w 1533279"/>
                <a:gd name="connsiteY520" fmla="*/ 1203817 h 1674719"/>
                <a:gd name="connsiteX521" fmla="*/ 76905 w 1533279"/>
                <a:gd name="connsiteY521" fmla="*/ 1201919 h 1674719"/>
                <a:gd name="connsiteX522" fmla="*/ 77856 w 1533279"/>
                <a:gd name="connsiteY522" fmla="*/ 1200027 h 1674719"/>
                <a:gd name="connsiteX523" fmla="*/ 78803 w 1533279"/>
                <a:gd name="connsiteY523" fmla="*/ 1199090 h 1674719"/>
                <a:gd name="connsiteX524" fmla="*/ 78803 w 1533279"/>
                <a:gd name="connsiteY524" fmla="*/ 1197188 h 1674719"/>
                <a:gd name="connsiteX525" fmla="*/ 78803 w 1533279"/>
                <a:gd name="connsiteY525" fmla="*/ 1197188 h 1674719"/>
                <a:gd name="connsiteX526" fmla="*/ 78803 w 1533279"/>
                <a:gd name="connsiteY526" fmla="*/ 1196222 h 1674719"/>
                <a:gd name="connsiteX527" fmla="*/ 79754 w 1533279"/>
                <a:gd name="connsiteY527" fmla="*/ 1192427 h 1674719"/>
                <a:gd name="connsiteX528" fmla="*/ 87354 w 1533279"/>
                <a:gd name="connsiteY528" fmla="*/ 1188627 h 1674719"/>
                <a:gd name="connsiteX529" fmla="*/ 88300 w 1533279"/>
                <a:gd name="connsiteY529" fmla="*/ 1188627 h 1674719"/>
                <a:gd name="connsiteX530" fmla="*/ 91149 w 1533279"/>
                <a:gd name="connsiteY530" fmla="*/ 1188627 h 1674719"/>
                <a:gd name="connsiteX531" fmla="*/ 95895 w 1533279"/>
                <a:gd name="connsiteY531" fmla="*/ 1182003 h 1674719"/>
                <a:gd name="connsiteX532" fmla="*/ 99695 w 1533279"/>
                <a:gd name="connsiteY532" fmla="*/ 1178203 h 1674719"/>
                <a:gd name="connsiteX533" fmla="*/ 99695 w 1533279"/>
                <a:gd name="connsiteY533" fmla="*/ 1177232 h 1674719"/>
                <a:gd name="connsiteX534" fmla="*/ 106343 w 1533279"/>
                <a:gd name="connsiteY534" fmla="*/ 1171540 h 1674719"/>
                <a:gd name="connsiteX535" fmla="*/ 110138 w 1533279"/>
                <a:gd name="connsiteY535" fmla="*/ 1171540 h 1674719"/>
                <a:gd name="connsiteX536" fmla="*/ 110138 w 1533279"/>
                <a:gd name="connsiteY536" fmla="*/ 1171540 h 1674719"/>
                <a:gd name="connsiteX537" fmla="*/ 111089 w 1533279"/>
                <a:gd name="connsiteY537" fmla="*/ 1171540 h 1674719"/>
                <a:gd name="connsiteX538" fmla="*/ 114884 w 1533279"/>
                <a:gd name="connsiteY538" fmla="*/ 1172506 h 1674719"/>
                <a:gd name="connsiteX539" fmla="*/ 116782 w 1533279"/>
                <a:gd name="connsiteY539" fmla="*/ 1173437 h 1674719"/>
                <a:gd name="connsiteX540" fmla="*/ 119631 w 1533279"/>
                <a:gd name="connsiteY540" fmla="*/ 1175334 h 1674719"/>
                <a:gd name="connsiteX541" fmla="*/ 124377 w 1533279"/>
                <a:gd name="connsiteY541" fmla="*/ 1174408 h 1674719"/>
                <a:gd name="connsiteX542" fmla="*/ 124377 w 1533279"/>
                <a:gd name="connsiteY542" fmla="*/ 1173437 h 1674719"/>
                <a:gd name="connsiteX543" fmla="*/ 125333 w 1533279"/>
                <a:gd name="connsiteY543" fmla="*/ 1172506 h 1674719"/>
                <a:gd name="connsiteX544" fmla="*/ 126279 w 1533279"/>
                <a:gd name="connsiteY544" fmla="*/ 1171540 h 1674719"/>
                <a:gd name="connsiteX545" fmla="*/ 128177 w 1533279"/>
                <a:gd name="connsiteY545" fmla="*/ 1169642 h 1674719"/>
                <a:gd name="connsiteX546" fmla="*/ 130079 w 1533279"/>
                <a:gd name="connsiteY546" fmla="*/ 1168711 h 1674719"/>
                <a:gd name="connsiteX547" fmla="*/ 131025 w 1533279"/>
                <a:gd name="connsiteY547" fmla="*/ 1168711 h 1674719"/>
                <a:gd name="connsiteX548" fmla="*/ 131972 w 1533279"/>
                <a:gd name="connsiteY548" fmla="*/ 1168711 h 1674719"/>
                <a:gd name="connsiteX549" fmla="*/ 134825 w 1533279"/>
                <a:gd name="connsiteY549" fmla="*/ 1164911 h 1674719"/>
                <a:gd name="connsiteX550" fmla="*/ 135772 w 1533279"/>
                <a:gd name="connsiteY550" fmla="*/ 1163003 h 1674719"/>
                <a:gd name="connsiteX551" fmla="*/ 138620 w 1533279"/>
                <a:gd name="connsiteY551" fmla="*/ 1158257 h 1674719"/>
                <a:gd name="connsiteX552" fmla="*/ 138620 w 1533279"/>
                <a:gd name="connsiteY552" fmla="*/ 1157316 h 1674719"/>
                <a:gd name="connsiteX553" fmla="*/ 142420 w 1533279"/>
                <a:gd name="connsiteY553" fmla="*/ 1156365 h 1674719"/>
                <a:gd name="connsiteX554" fmla="*/ 144318 w 1533279"/>
                <a:gd name="connsiteY554" fmla="*/ 1144970 h 1674719"/>
                <a:gd name="connsiteX555" fmla="*/ 143366 w 1533279"/>
                <a:gd name="connsiteY555" fmla="*/ 1137375 h 1674719"/>
                <a:gd name="connsiteX556" fmla="*/ 142420 w 1533279"/>
                <a:gd name="connsiteY556" fmla="*/ 1135477 h 1674719"/>
                <a:gd name="connsiteX557" fmla="*/ 141469 w 1533279"/>
                <a:gd name="connsiteY557" fmla="*/ 1132629 h 1674719"/>
                <a:gd name="connsiteX558" fmla="*/ 143366 w 1533279"/>
                <a:gd name="connsiteY558" fmla="*/ 1127882 h 1674719"/>
                <a:gd name="connsiteX559" fmla="*/ 145269 w 1533279"/>
                <a:gd name="connsiteY559" fmla="*/ 1126931 h 1674719"/>
                <a:gd name="connsiteX560" fmla="*/ 148113 w 1533279"/>
                <a:gd name="connsiteY560" fmla="*/ 1120288 h 1674719"/>
                <a:gd name="connsiteX561" fmla="*/ 148113 w 1533279"/>
                <a:gd name="connsiteY561" fmla="*/ 1119337 h 1674719"/>
                <a:gd name="connsiteX562" fmla="*/ 149069 w 1533279"/>
                <a:gd name="connsiteY562" fmla="*/ 1117439 h 1674719"/>
                <a:gd name="connsiteX563" fmla="*/ 150015 w 1533279"/>
                <a:gd name="connsiteY563" fmla="*/ 1114590 h 1674719"/>
                <a:gd name="connsiteX564" fmla="*/ 150015 w 1533279"/>
                <a:gd name="connsiteY564" fmla="*/ 1113639 h 1674719"/>
                <a:gd name="connsiteX565" fmla="*/ 149069 w 1533279"/>
                <a:gd name="connsiteY565" fmla="*/ 1108893 h 1674719"/>
                <a:gd name="connsiteX566" fmla="*/ 150942 w 1533279"/>
                <a:gd name="connsiteY566" fmla="*/ 1101298 h 1674719"/>
                <a:gd name="connsiteX567" fmla="*/ 151913 w 1533279"/>
                <a:gd name="connsiteY567" fmla="*/ 1101298 h 1674719"/>
                <a:gd name="connsiteX568" fmla="*/ 158541 w 1533279"/>
                <a:gd name="connsiteY568" fmla="*/ 1097498 h 1674719"/>
                <a:gd name="connsiteX569" fmla="*/ 159508 w 1533279"/>
                <a:gd name="connsiteY569" fmla="*/ 1096547 h 1674719"/>
                <a:gd name="connsiteX570" fmla="*/ 164229 w 1533279"/>
                <a:gd name="connsiteY570" fmla="*/ 1093703 h 1674719"/>
                <a:gd name="connsiteX571" fmla="*/ 166126 w 1533279"/>
                <a:gd name="connsiteY571" fmla="*/ 1091801 h 1674719"/>
                <a:gd name="connsiteX572" fmla="*/ 167092 w 1533279"/>
                <a:gd name="connsiteY572" fmla="*/ 1088006 h 1674719"/>
                <a:gd name="connsiteX573" fmla="*/ 167092 w 1533279"/>
                <a:gd name="connsiteY573" fmla="*/ 1086103 h 1674719"/>
                <a:gd name="connsiteX574" fmla="*/ 166126 w 1533279"/>
                <a:gd name="connsiteY574" fmla="*/ 1079460 h 1674719"/>
                <a:gd name="connsiteX575" fmla="*/ 166126 w 1533279"/>
                <a:gd name="connsiteY575" fmla="*/ 1073762 h 1674719"/>
                <a:gd name="connsiteX576" fmla="*/ 166126 w 1533279"/>
                <a:gd name="connsiteY576" fmla="*/ 1072811 h 1674719"/>
                <a:gd name="connsiteX577" fmla="*/ 167092 w 1533279"/>
                <a:gd name="connsiteY577" fmla="*/ 1071865 h 1674719"/>
                <a:gd name="connsiteX578" fmla="*/ 168029 w 1533279"/>
                <a:gd name="connsiteY578" fmla="*/ 1070914 h 1674719"/>
                <a:gd name="connsiteX579" fmla="*/ 168995 w 1533279"/>
                <a:gd name="connsiteY579" fmla="*/ 1069016 h 1674719"/>
                <a:gd name="connsiteX580" fmla="*/ 169931 w 1533279"/>
                <a:gd name="connsiteY580" fmla="*/ 1067114 h 1674719"/>
                <a:gd name="connsiteX581" fmla="*/ 173721 w 1533279"/>
                <a:gd name="connsiteY581" fmla="*/ 1065216 h 1674719"/>
                <a:gd name="connsiteX582" fmla="*/ 173721 w 1533279"/>
                <a:gd name="connsiteY582" fmla="*/ 1063319 h 1674719"/>
                <a:gd name="connsiteX583" fmla="*/ 170892 w 1533279"/>
                <a:gd name="connsiteY583" fmla="*/ 1061416 h 1674719"/>
                <a:gd name="connsiteX584" fmla="*/ 168029 w 1533279"/>
                <a:gd name="connsiteY584" fmla="*/ 1055724 h 1674719"/>
                <a:gd name="connsiteX585" fmla="*/ 168029 w 1533279"/>
                <a:gd name="connsiteY585" fmla="*/ 1052875 h 1674719"/>
                <a:gd name="connsiteX586" fmla="*/ 165195 w 1533279"/>
                <a:gd name="connsiteY586" fmla="*/ 1050977 h 1674719"/>
                <a:gd name="connsiteX587" fmla="*/ 163307 w 1533279"/>
                <a:gd name="connsiteY587" fmla="*/ 1050026 h 1674719"/>
                <a:gd name="connsiteX588" fmla="*/ 162336 w 1533279"/>
                <a:gd name="connsiteY588" fmla="*/ 1048124 h 1674719"/>
                <a:gd name="connsiteX589" fmla="*/ 163307 w 1533279"/>
                <a:gd name="connsiteY589" fmla="*/ 1041480 h 1674719"/>
                <a:gd name="connsiteX590" fmla="*/ 163307 w 1533279"/>
                <a:gd name="connsiteY590" fmla="*/ 1039583 h 1674719"/>
                <a:gd name="connsiteX591" fmla="*/ 160439 w 1533279"/>
                <a:gd name="connsiteY591" fmla="*/ 1038631 h 1674719"/>
                <a:gd name="connsiteX592" fmla="*/ 158541 w 1533279"/>
                <a:gd name="connsiteY592" fmla="*/ 1033885 h 1674719"/>
                <a:gd name="connsiteX593" fmla="*/ 156644 w 1533279"/>
                <a:gd name="connsiteY593" fmla="*/ 1031047 h 1674719"/>
                <a:gd name="connsiteX594" fmla="*/ 155707 w 1533279"/>
                <a:gd name="connsiteY594" fmla="*/ 1029144 h 1674719"/>
                <a:gd name="connsiteX595" fmla="*/ 155707 w 1533279"/>
                <a:gd name="connsiteY595" fmla="*/ 1028198 h 1674719"/>
                <a:gd name="connsiteX596" fmla="*/ 159508 w 1533279"/>
                <a:gd name="connsiteY596" fmla="*/ 1022500 h 1674719"/>
                <a:gd name="connsiteX597" fmla="*/ 160439 w 1533279"/>
                <a:gd name="connsiteY597" fmla="*/ 1021554 h 1674719"/>
                <a:gd name="connsiteX598" fmla="*/ 159508 w 1533279"/>
                <a:gd name="connsiteY598" fmla="*/ 1019652 h 1674719"/>
                <a:gd name="connsiteX599" fmla="*/ 161410 w 1533279"/>
                <a:gd name="connsiteY599" fmla="*/ 1018701 h 1674719"/>
                <a:gd name="connsiteX600" fmla="*/ 163307 w 1533279"/>
                <a:gd name="connsiteY600" fmla="*/ 1017749 h 1674719"/>
                <a:gd name="connsiteX601" fmla="*/ 164229 w 1533279"/>
                <a:gd name="connsiteY601" fmla="*/ 1016803 h 1674719"/>
                <a:gd name="connsiteX602" fmla="*/ 170892 w 1533279"/>
                <a:gd name="connsiteY602" fmla="*/ 1016803 h 1674719"/>
                <a:gd name="connsiteX603" fmla="*/ 171824 w 1533279"/>
                <a:gd name="connsiteY603" fmla="*/ 1012057 h 1674719"/>
                <a:gd name="connsiteX604" fmla="*/ 178487 w 1533279"/>
                <a:gd name="connsiteY604" fmla="*/ 1010159 h 1674719"/>
                <a:gd name="connsiteX605" fmla="*/ 184185 w 1533279"/>
                <a:gd name="connsiteY605" fmla="*/ 1007311 h 1674719"/>
                <a:gd name="connsiteX606" fmla="*/ 184185 w 1533279"/>
                <a:gd name="connsiteY606" fmla="*/ 1007311 h 1674719"/>
                <a:gd name="connsiteX607" fmla="*/ 186082 w 1533279"/>
                <a:gd name="connsiteY607" fmla="*/ 1007311 h 1674719"/>
                <a:gd name="connsiteX608" fmla="*/ 187985 w 1533279"/>
                <a:gd name="connsiteY608" fmla="*/ 1007311 h 1674719"/>
                <a:gd name="connsiteX609" fmla="*/ 187985 w 1533279"/>
                <a:gd name="connsiteY609" fmla="*/ 1007311 h 1674719"/>
                <a:gd name="connsiteX610" fmla="*/ 196511 w 1533279"/>
                <a:gd name="connsiteY610" fmla="*/ 1010159 h 1674719"/>
                <a:gd name="connsiteX611" fmla="*/ 198418 w 1533279"/>
                <a:gd name="connsiteY611" fmla="*/ 1011106 h 1674719"/>
                <a:gd name="connsiteX612" fmla="*/ 199379 w 1533279"/>
                <a:gd name="connsiteY612" fmla="*/ 1012057 h 1674719"/>
                <a:gd name="connsiteX613" fmla="*/ 200306 w 1533279"/>
                <a:gd name="connsiteY613" fmla="*/ 1013954 h 1674719"/>
                <a:gd name="connsiteX614" fmla="*/ 203174 w 1533279"/>
                <a:gd name="connsiteY614" fmla="*/ 1015857 h 1674719"/>
                <a:gd name="connsiteX615" fmla="*/ 206008 w 1533279"/>
                <a:gd name="connsiteY615" fmla="*/ 1017749 h 1674719"/>
                <a:gd name="connsiteX616" fmla="*/ 206008 w 1533279"/>
                <a:gd name="connsiteY616" fmla="*/ 1018701 h 1674719"/>
                <a:gd name="connsiteX617" fmla="*/ 208872 w 1533279"/>
                <a:gd name="connsiteY617" fmla="*/ 1022500 h 1674719"/>
                <a:gd name="connsiteX618" fmla="*/ 209803 w 1533279"/>
                <a:gd name="connsiteY618" fmla="*/ 1022500 h 1674719"/>
                <a:gd name="connsiteX619" fmla="*/ 211701 w 1533279"/>
                <a:gd name="connsiteY619" fmla="*/ 1020603 h 1674719"/>
                <a:gd name="connsiteX620" fmla="*/ 213603 w 1533279"/>
                <a:gd name="connsiteY620" fmla="*/ 1020603 h 1674719"/>
                <a:gd name="connsiteX621" fmla="*/ 214569 w 1533279"/>
                <a:gd name="connsiteY621" fmla="*/ 1020603 h 1674719"/>
                <a:gd name="connsiteX622" fmla="*/ 216467 w 1533279"/>
                <a:gd name="connsiteY622" fmla="*/ 1019652 h 1674719"/>
                <a:gd name="connsiteX623" fmla="*/ 216467 w 1533279"/>
                <a:gd name="connsiteY623" fmla="*/ 1017749 h 1674719"/>
                <a:gd name="connsiteX624" fmla="*/ 217403 w 1533279"/>
                <a:gd name="connsiteY624" fmla="*/ 1017749 h 1674719"/>
                <a:gd name="connsiteX625" fmla="*/ 220266 w 1533279"/>
                <a:gd name="connsiteY625" fmla="*/ 1015857 h 1674719"/>
                <a:gd name="connsiteX626" fmla="*/ 221198 w 1533279"/>
                <a:gd name="connsiteY626" fmla="*/ 1015857 h 1674719"/>
                <a:gd name="connsiteX627" fmla="*/ 226895 w 1533279"/>
                <a:gd name="connsiteY627" fmla="*/ 1016803 h 1674719"/>
                <a:gd name="connsiteX628" fmla="*/ 229764 w 1533279"/>
                <a:gd name="connsiteY628" fmla="*/ 1016803 h 1674719"/>
                <a:gd name="connsiteX629" fmla="*/ 228788 w 1533279"/>
                <a:gd name="connsiteY629" fmla="*/ 1015857 h 1674719"/>
                <a:gd name="connsiteX630" fmla="*/ 223095 w 1533279"/>
                <a:gd name="connsiteY630" fmla="*/ 1013003 h 1674719"/>
                <a:gd name="connsiteX631" fmla="*/ 222164 w 1533279"/>
                <a:gd name="connsiteY631" fmla="*/ 1012057 h 1674719"/>
                <a:gd name="connsiteX632" fmla="*/ 219296 w 1533279"/>
                <a:gd name="connsiteY632" fmla="*/ 1010159 h 1674719"/>
                <a:gd name="connsiteX633" fmla="*/ 219296 w 1533279"/>
                <a:gd name="connsiteY633" fmla="*/ 1007311 h 1674719"/>
                <a:gd name="connsiteX634" fmla="*/ 217403 w 1533279"/>
                <a:gd name="connsiteY634" fmla="*/ 999711 h 1674719"/>
                <a:gd name="connsiteX635" fmla="*/ 215500 w 1533279"/>
                <a:gd name="connsiteY635" fmla="*/ 998765 h 1674719"/>
                <a:gd name="connsiteX636" fmla="*/ 212667 w 1533279"/>
                <a:gd name="connsiteY636" fmla="*/ 998765 h 1674719"/>
                <a:gd name="connsiteX637" fmla="*/ 209803 w 1533279"/>
                <a:gd name="connsiteY637" fmla="*/ 994013 h 1674719"/>
                <a:gd name="connsiteX638" fmla="*/ 209803 w 1533279"/>
                <a:gd name="connsiteY638" fmla="*/ 991170 h 1674719"/>
                <a:gd name="connsiteX639" fmla="*/ 209803 w 1533279"/>
                <a:gd name="connsiteY639" fmla="*/ 985472 h 1674719"/>
                <a:gd name="connsiteX640" fmla="*/ 207906 w 1533279"/>
                <a:gd name="connsiteY640" fmla="*/ 985472 h 1674719"/>
                <a:gd name="connsiteX641" fmla="*/ 204106 w 1533279"/>
                <a:gd name="connsiteY641" fmla="*/ 981672 h 1674719"/>
                <a:gd name="connsiteX642" fmla="*/ 201277 w 1533279"/>
                <a:gd name="connsiteY642" fmla="*/ 974077 h 1674719"/>
                <a:gd name="connsiteX643" fmla="*/ 203174 w 1533279"/>
                <a:gd name="connsiteY643" fmla="*/ 973131 h 1674719"/>
                <a:gd name="connsiteX644" fmla="*/ 206008 w 1533279"/>
                <a:gd name="connsiteY644" fmla="*/ 971229 h 1674719"/>
                <a:gd name="connsiteX645" fmla="*/ 206008 w 1533279"/>
                <a:gd name="connsiteY645" fmla="*/ 969331 h 1674719"/>
                <a:gd name="connsiteX646" fmla="*/ 206008 w 1533279"/>
                <a:gd name="connsiteY646" fmla="*/ 968380 h 1674719"/>
                <a:gd name="connsiteX647" fmla="*/ 206974 w 1533279"/>
                <a:gd name="connsiteY647" fmla="*/ 967434 h 1674719"/>
                <a:gd name="connsiteX648" fmla="*/ 208872 w 1533279"/>
                <a:gd name="connsiteY648" fmla="*/ 964585 h 1674719"/>
                <a:gd name="connsiteX649" fmla="*/ 209803 w 1533279"/>
                <a:gd name="connsiteY649" fmla="*/ 962683 h 1674719"/>
                <a:gd name="connsiteX650" fmla="*/ 209803 w 1533279"/>
                <a:gd name="connsiteY650" fmla="*/ 962683 h 1674719"/>
                <a:gd name="connsiteX651" fmla="*/ 212667 w 1533279"/>
                <a:gd name="connsiteY651" fmla="*/ 961736 h 1674719"/>
                <a:gd name="connsiteX652" fmla="*/ 215500 w 1533279"/>
                <a:gd name="connsiteY652" fmla="*/ 957937 h 1674719"/>
                <a:gd name="connsiteX653" fmla="*/ 215500 w 1533279"/>
                <a:gd name="connsiteY653" fmla="*/ 956985 h 1674719"/>
                <a:gd name="connsiteX654" fmla="*/ 214569 w 1533279"/>
                <a:gd name="connsiteY654" fmla="*/ 956039 h 1674719"/>
                <a:gd name="connsiteX655" fmla="*/ 212667 w 1533279"/>
                <a:gd name="connsiteY655" fmla="*/ 955088 h 1674719"/>
                <a:gd name="connsiteX656" fmla="*/ 206974 w 1533279"/>
                <a:gd name="connsiteY656" fmla="*/ 953190 h 1674719"/>
                <a:gd name="connsiteX657" fmla="*/ 203174 w 1533279"/>
                <a:gd name="connsiteY657" fmla="*/ 951283 h 1674719"/>
                <a:gd name="connsiteX658" fmla="*/ 202208 w 1533279"/>
                <a:gd name="connsiteY658" fmla="*/ 949390 h 1674719"/>
                <a:gd name="connsiteX659" fmla="*/ 201277 w 1533279"/>
                <a:gd name="connsiteY659" fmla="*/ 948444 h 1674719"/>
                <a:gd name="connsiteX660" fmla="*/ 198418 w 1533279"/>
                <a:gd name="connsiteY660" fmla="*/ 947493 h 1674719"/>
                <a:gd name="connsiteX661" fmla="*/ 197477 w 1533279"/>
                <a:gd name="connsiteY661" fmla="*/ 945595 h 1674719"/>
                <a:gd name="connsiteX662" fmla="*/ 192711 w 1533279"/>
                <a:gd name="connsiteY662" fmla="*/ 945595 h 1674719"/>
                <a:gd name="connsiteX663" fmla="*/ 190814 w 1533279"/>
                <a:gd name="connsiteY663" fmla="*/ 944644 h 1674719"/>
                <a:gd name="connsiteX664" fmla="*/ 186082 w 1533279"/>
                <a:gd name="connsiteY664" fmla="*/ 941796 h 1674719"/>
                <a:gd name="connsiteX665" fmla="*/ 184185 w 1533279"/>
                <a:gd name="connsiteY665" fmla="*/ 940849 h 1674719"/>
                <a:gd name="connsiteX666" fmla="*/ 183219 w 1533279"/>
                <a:gd name="connsiteY666" fmla="*/ 940849 h 1674719"/>
                <a:gd name="connsiteX667" fmla="*/ 181316 w 1533279"/>
                <a:gd name="connsiteY667" fmla="*/ 942747 h 1674719"/>
                <a:gd name="connsiteX668" fmla="*/ 180390 w 1533279"/>
                <a:gd name="connsiteY668" fmla="*/ 943693 h 1674719"/>
                <a:gd name="connsiteX669" fmla="*/ 178487 w 1533279"/>
                <a:gd name="connsiteY669" fmla="*/ 944644 h 1674719"/>
                <a:gd name="connsiteX670" fmla="*/ 177521 w 1533279"/>
                <a:gd name="connsiteY670" fmla="*/ 945595 h 1674719"/>
                <a:gd name="connsiteX671" fmla="*/ 175624 w 1533279"/>
                <a:gd name="connsiteY671" fmla="*/ 946542 h 1674719"/>
                <a:gd name="connsiteX672" fmla="*/ 173721 w 1533279"/>
                <a:gd name="connsiteY672" fmla="*/ 944644 h 1674719"/>
                <a:gd name="connsiteX673" fmla="*/ 170892 w 1533279"/>
                <a:gd name="connsiteY673" fmla="*/ 946542 h 1674719"/>
                <a:gd name="connsiteX674" fmla="*/ 168029 w 1533279"/>
                <a:gd name="connsiteY674" fmla="*/ 948444 h 1674719"/>
                <a:gd name="connsiteX675" fmla="*/ 165195 w 1533279"/>
                <a:gd name="connsiteY675" fmla="*/ 949390 h 1674719"/>
                <a:gd name="connsiteX676" fmla="*/ 162336 w 1533279"/>
                <a:gd name="connsiteY676" fmla="*/ 949390 h 1674719"/>
                <a:gd name="connsiteX677" fmla="*/ 160439 w 1533279"/>
                <a:gd name="connsiteY677" fmla="*/ 949390 h 1674719"/>
                <a:gd name="connsiteX678" fmla="*/ 158541 w 1533279"/>
                <a:gd name="connsiteY678" fmla="*/ 952239 h 1674719"/>
                <a:gd name="connsiteX679" fmla="*/ 156644 w 1533279"/>
                <a:gd name="connsiteY679" fmla="*/ 954142 h 1674719"/>
                <a:gd name="connsiteX680" fmla="*/ 156644 w 1533279"/>
                <a:gd name="connsiteY680" fmla="*/ 956985 h 1674719"/>
                <a:gd name="connsiteX681" fmla="*/ 153815 w 1533279"/>
                <a:gd name="connsiteY681" fmla="*/ 961736 h 1674719"/>
                <a:gd name="connsiteX682" fmla="*/ 151913 w 1533279"/>
                <a:gd name="connsiteY682" fmla="*/ 961736 h 1674719"/>
                <a:gd name="connsiteX683" fmla="*/ 150942 w 1533279"/>
                <a:gd name="connsiteY683" fmla="*/ 963634 h 1674719"/>
                <a:gd name="connsiteX684" fmla="*/ 148113 w 1533279"/>
                <a:gd name="connsiteY684" fmla="*/ 963634 h 1674719"/>
                <a:gd name="connsiteX685" fmla="*/ 146215 w 1533279"/>
                <a:gd name="connsiteY685" fmla="*/ 961736 h 1674719"/>
                <a:gd name="connsiteX686" fmla="*/ 144318 w 1533279"/>
                <a:gd name="connsiteY686" fmla="*/ 961736 h 1674719"/>
                <a:gd name="connsiteX687" fmla="*/ 141469 w 1533279"/>
                <a:gd name="connsiteY687" fmla="*/ 961736 h 1674719"/>
                <a:gd name="connsiteX688" fmla="*/ 139571 w 1533279"/>
                <a:gd name="connsiteY688" fmla="*/ 959839 h 1674719"/>
                <a:gd name="connsiteX689" fmla="*/ 138620 w 1533279"/>
                <a:gd name="connsiteY689" fmla="*/ 958888 h 1674719"/>
                <a:gd name="connsiteX690" fmla="*/ 131025 w 1533279"/>
                <a:gd name="connsiteY690" fmla="*/ 949390 h 1674719"/>
                <a:gd name="connsiteX691" fmla="*/ 129128 w 1533279"/>
                <a:gd name="connsiteY691" fmla="*/ 946542 h 1674719"/>
                <a:gd name="connsiteX692" fmla="*/ 128177 w 1533279"/>
                <a:gd name="connsiteY692" fmla="*/ 946542 h 1674719"/>
                <a:gd name="connsiteX693" fmla="*/ 128177 w 1533279"/>
                <a:gd name="connsiteY693" fmla="*/ 946542 h 1674719"/>
                <a:gd name="connsiteX694" fmla="*/ 126279 w 1533279"/>
                <a:gd name="connsiteY694" fmla="*/ 946542 h 1674719"/>
                <a:gd name="connsiteX695" fmla="*/ 124377 w 1533279"/>
                <a:gd name="connsiteY695" fmla="*/ 945595 h 1674719"/>
                <a:gd name="connsiteX696" fmla="*/ 119631 w 1533279"/>
                <a:gd name="connsiteY696" fmla="*/ 939898 h 1674719"/>
                <a:gd name="connsiteX697" fmla="*/ 118684 w 1533279"/>
                <a:gd name="connsiteY697" fmla="*/ 937049 h 1674719"/>
                <a:gd name="connsiteX698" fmla="*/ 116782 w 1533279"/>
                <a:gd name="connsiteY698" fmla="*/ 935152 h 1674719"/>
                <a:gd name="connsiteX699" fmla="*/ 112036 w 1533279"/>
                <a:gd name="connsiteY699" fmla="*/ 934201 h 1674719"/>
                <a:gd name="connsiteX700" fmla="*/ 111089 w 1533279"/>
                <a:gd name="connsiteY700" fmla="*/ 934201 h 1674719"/>
                <a:gd name="connsiteX701" fmla="*/ 99695 w 1533279"/>
                <a:gd name="connsiteY701" fmla="*/ 930401 h 1674719"/>
                <a:gd name="connsiteX702" fmla="*/ 98743 w 1533279"/>
                <a:gd name="connsiteY702" fmla="*/ 929454 h 1674719"/>
                <a:gd name="connsiteX703" fmla="*/ 97792 w 1533279"/>
                <a:gd name="connsiteY703" fmla="*/ 928503 h 1674719"/>
                <a:gd name="connsiteX704" fmla="*/ 95895 w 1533279"/>
                <a:gd name="connsiteY704" fmla="*/ 926606 h 1674719"/>
                <a:gd name="connsiteX705" fmla="*/ 95895 w 1533279"/>
                <a:gd name="connsiteY705" fmla="*/ 925655 h 1674719"/>
                <a:gd name="connsiteX706" fmla="*/ 95895 w 1533279"/>
                <a:gd name="connsiteY706" fmla="*/ 923757 h 1674719"/>
                <a:gd name="connsiteX707" fmla="*/ 94948 w 1533279"/>
                <a:gd name="connsiteY707" fmla="*/ 915221 h 1674719"/>
                <a:gd name="connsiteX708" fmla="*/ 91149 w 1533279"/>
                <a:gd name="connsiteY708" fmla="*/ 911421 h 1674719"/>
                <a:gd name="connsiteX709" fmla="*/ 89246 w 1533279"/>
                <a:gd name="connsiteY709" fmla="*/ 914270 h 1674719"/>
                <a:gd name="connsiteX710" fmla="*/ 87354 w 1533279"/>
                <a:gd name="connsiteY710" fmla="*/ 916172 h 1674719"/>
                <a:gd name="connsiteX711" fmla="*/ 82602 w 1533279"/>
                <a:gd name="connsiteY711" fmla="*/ 921859 h 1674719"/>
                <a:gd name="connsiteX712" fmla="*/ 77856 w 1533279"/>
                <a:gd name="connsiteY712" fmla="*/ 937049 h 1674719"/>
                <a:gd name="connsiteX713" fmla="*/ 74061 w 1533279"/>
                <a:gd name="connsiteY713" fmla="*/ 939898 h 1674719"/>
                <a:gd name="connsiteX714" fmla="*/ 73110 w 1533279"/>
                <a:gd name="connsiteY714" fmla="*/ 938947 h 1674719"/>
                <a:gd name="connsiteX715" fmla="*/ 58871 w 1533279"/>
                <a:gd name="connsiteY715" fmla="*/ 937049 h 1674719"/>
                <a:gd name="connsiteX716" fmla="*/ 54125 w 1533279"/>
                <a:gd name="connsiteY716" fmla="*/ 937049 h 1674719"/>
                <a:gd name="connsiteX717" fmla="*/ 48418 w 1533279"/>
                <a:gd name="connsiteY717" fmla="*/ 939898 h 1674719"/>
                <a:gd name="connsiteX718" fmla="*/ 48418 w 1533279"/>
                <a:gd name="connsiteY718" fmla="*/ 938947 h 1674719"/>
                <a:gd name="connsiteX719" fmla="*/ 48418 w 1533279"/>
                <a:gd name="connsiteY719" fmla="*/ 937996 h 1674719"/>
                <a:gd name="connsiteX720" fmla="*/ 47472 w 1533279"/>
                <a:gd name="connsiteY720" fmla="*/ 933249 h 1674719"/>
                <a:gd name="connsiteX721" fmla="*/ 47472 w 1533279"/>
                <a:gd name="connsiteY721" fmla="*/ 931352 h 1674719"/>
                <a:gd name="connsiteX722" fmla="*/ 46521 w 1533279"/>
                <a:gd name="connsiteY722" fmla="*/ 924703 h 1674719"/>
                <a:gd name="connsiteX723" fmla="*/ 44628 w 1533279"/>
                <a:gd name="connsiteY723" fmla="*/ 921859 h 1674719"/>
                <a:gd name="connsiteX724" fmla="*/ 44628 w 1533279"/>
                <a:gd name="connsiteY724" fmla="*/ 919957 h 1674719"/>
                <a:gd name="connsiteX725" fmla="*/ 43677 w 1533279"/>
                <a:gd name="connsiteY725" fmla="*/ 916172 h 1674719"/>
                <a:gd name="connsiteX726" fmla="*/ 43677 w 1533279"/>
                <a:gd name="connsiteY726" fmla="*/ 916172 h 1674719"/>
                <a:gd name="connsiteX727" fmla="*/ 44628 w 1533279"/>
                <a:gd name="connsiteY727" fmla="*/ 912372 h 1674719"/>
                <a:gd name="connsiteX728" fmla="*/ 42726 w 1533279"/>
                <a:gd name="connsiteY728" fmla="*/ 906675 h 1674719"/>
                <a:gd name="connsiteX729" fmla="*/ 41774 w 1533279"/>
                <a:gd name="connsiteY729" fmla="*/ 906675 h 1674719"/>
                <a:gd name="connsiteX730" fmla="*/ 40823 w 1533279"/>
                <a:gd name="connsiteY730" fmla="*/ 904777 h 1674719"/>
                <a:gd name="connsiteX731" fmla="*/ 40823 w 1533279"/>
                <a:gd name="connsiteY731" fmla="*/ 900031 h 1674719"/>
                <a:gd name="connsiteX732" fmla="*/ 41774 w 1533279"/>
                <a:gd name="connsiteY732" fmla="*/ 899080 h 1674719"/>
                <a:gd name="connsiteX733" fmla="*/ 42726 w 1533279"/>
                <a:gd name="connsiteY733" fmla="*/ 899080 h 1674719"/>
                <a:gd name="connsiteX734" fmla="*/ 45574 w 1533279"/>
                <a:gd name="connsiteY734" fmla="*/ 893382 h 1674719"/>
                <a:gd name="connsiteX735" fmla="*/ 47472 w 1533279"/>
                <a:gd name="connsiteY735" fmla="*/ 891485 h 1674719"/>
                <a:gd name="connsiteX736" fmla="*/ 48418 w 1533279"/>
                <a:gd name="connsiteY736" fmla="*/ 883885 h 1674719"/>
                <a:gd name="connsiteX737" fmla="*/ 49374 w 1533279"/>
                <a:gd name="connsiteY737" fmla="*/ 879139 h 1674719"/>
                <a:gd name="connsiteX738" fmla="*/ 52223 w 1533279"/>
                <a:gd name="connsiteY738" fmla="*/ 880090 h 1674719"/>
                <a:gd name="connsiteX739" fmla="*/ 56013 w 1533279"/>
                <a:gd name="connsiteY739" fmla="*/ 877242 h 1674719"/>
                <a:gd name="connsiteX740" fmla="*/ 56013 w 1533279"/>
                <a:gd name="connsiteY740" fmla="*/ 877242 h 1674719"/>
                <a:gd name="connsiteX741" fmla="*/ 56969 w 1533279"/>
                <a:gd name="connsiteY741" fmla="*/ 876290 h 1674719"/>
                <a:gd name="connsiteX742" fmla="*/ 58871 w 1533279"/>
                <a:gd name="connsiteY742" fmla="*/ 874393 h 1674719"/>
                <a:gd name="connsiteX743" fmla="*/ 62662 w 1533279"/>
                <a:gd name="connsiteY743" fmla="*/ 871544 h 1674719"/>
                <a:gd name="connsiteX744" fmla="*/ 65510 w 1533279"/>
                <a:gd name="connsiteY744" fmla="*/ 865847 h 1674719"/>
                <a:gd name="connsiteX745" fmla="*/ 68369 w 1533279"/>
                <a:gd name="connsiteY745" fmla="*/ 864895 h 1674719"/>
                <a:gd name="connsiteX746" fmla="*/ 69310 w 1533279"/>
                <a:gd name="connsiteY746" fmla="*/ 864895 h 1674719"/>
                <a:gd name="connsiteX747" fmla="*/ 71208 w 1533279"/>
                <a:gd name="connsiteY747" fmla="*/ 864895 h 1674719"/>
                <a:gd name="connsiteX748" fmla="*/ 72159 w 1533279"/>
                <a:gd name="connsiteY748" fmla="*/ 864895 h 1674719"/>
                <a:gd name="connsiteX749" fmla="*/ 74061 w 1533279"/>
                <a:gd name="connsiteY749" fmla="*/ 864895 h 1674719"/>
                <a:gd name="connsiteX750" fmla="*/ 74061 w 1533279"/>
                <a:gd name="connsiteY750" fmla="*/ 863949 h 1674719"/>
                <a:gd name="connsiteX751" fmla="*/ 75008 w 1533279"/>
                <a:gd name="connsiteY751" fmla="*/ 861100 h 1674719"/>
                <a:gd name="connsiteX752" fmla="*/ 75959 w 1533279"/>
                <a:gd name="connsiteY752" fmla="*/ 861100 h 1674719"/>
                <a:gd name="connsiteX753" fmla="*/ 76905 w 1533279"/>
                <a:gd name="connsiteY753" fmla="*/ 859203 h 1674719"/>
                <a:gd name="connsiteX754" fmla="*/ 76905 w 1533279"/>
                <a:gd name="connsiteY754" fmla="*/ 857305 h 1674719"/>
                <a:gd name="connsiteX755" fmla="*/ 80705 w 1533279"/>
                <a:gd name="connsiteY755" fmla="*/ 853506 h 1674719"/>
                <a:gd name="connsiteX756" fmla="*/ 81651 w 1533279"/>
                <a:gd name="connsiteY756" fmla="*/ 851608 h 1674719"/>
                <a:gd name="connsiteX757" fmla="*/ 81651 w 1533279"/>
                <a:gd name="connsiteY757" fmla="*/ 848759 h 1674719"/>
                <a:gd name="connsiteX758" fmla="*/ 80705 w 1533279"/>
                <a:gd name="connsiteY758" fmla="*/ 846857 h 1674719"/>
                <a:gd name="connsiteX759" fmla="*/ 78803 w 1533279"/>
                <a:gd name="connsiteY759" fmla="*/ 845911 h 1674719"/>
                <a:gd name="connsiteX760" fmla="*/ 77856 w 1533279"/>
                <a:gd name="connsiteY760" fmla="*/ 844959 h 1674719"/>
                <a:gd name="connsiteX761" fmla="*/ 76905 w 1533279"/>
                <a:gd name="connsiteY761" fmla="*/ 843062 h 1674719"/>
                <a:gd name="connsiteX762" fmla="*/ 72159 w 1533279"/>
                <a:gd name="connsiteY762" fmla="*/ 837365 h 1674719"/>
                <a:gd name="connsiteX763" fmla="*/ 74061 w 1533279"/>
                <a:gd name="connsiteY763" fmla="*/ 835472 h 1674719"/>
                <a:gd name="connsiteX764" fmla="*/ 75008 w 1533279"/>
                <a:gd name="connsiteY764" fmla="*/ 834516 h 1674719"/>
                <a:gd name="connsiteX765" fmla="*/ 75008 w 1533279"/>
                <a:gd name="connsiteY765" fmla="*/ 833565 h 1674719"/>
                <a:gd name="connsiteX766" fmla="*/ 75008 w 1533279"/>
                <a:gd name="connsiteY766" fmla="*/ 832618 h 1674719"/>
                <a:gd name="connsiteX767" fmla="*/ 71208 w 1533279"/>
                <a:gd name="connsiteY767" fmla="*/ 825024 h 1674719"/>
                <a:gd name="connsiteX768" fmla="*/ 71208 w 1533279"/>
                <a:gd name="connsiteY768" fmla="*/ 823121 h 1674719"/>
                <a:gd name="connsiteX769" fmla="*/ 70256 w 1533279"/>
                <a:gd name="connsiteY769" fmla="*/ 819326 h 1674719"/>
                <a:gd name="connsiteX770" fmla="*/ 67413 w 1533279"/>
                <a:gd name="connsiteY770" fmla="*/ 816477 h 1674719"/>
                <a:gd name="connsiteX771" fmla="*/ 67413 w 1533279"/>
                <a:gd name="connsiteY771" fmla="*/ 816477 h 1674719"/>
                <a:gd name="connsiteX772" fmla="*/ 64564 w 1533279"/>
                <a:gd name="connsiteY772" fmla="*/ 816477 h 1674719"/>
                <a:gd name="connsiteX773" fmla="*/ 61715 w 1533279"/>
                <a:gd name="connsiteY773" fmla="*/ 816477 h 1674719"/>
                <a:gd name="connsiteX774" fmla="*/ 58871 w 1533279"/>
                <a:gd name="connsiteY774" fmla="*/ 807931 h 1674719"/>
                <a:gd name="connsiteX775" fmla="*/ 60764 w 1533279"/>
                <a:gd name="connsiteY775" fmla="*/ 804131 h 1674719"/>
                <a:gd name="connsiteX776" fmla="*/ 64564 w 1533279"/>
                <a:gd name="connsiteY776" fmla="*/ 802234 h 1674719"/>
                <a:gd name="connsiteX777" fmla="*/ 65510 w 1533279"/>
                <a:gd name="connsiteY777" fmla="*/ 801288 h 1674719"/>
                <a:gd name="connsiteX778" fmla="*/ 66466 w 1533279"/>
                <a:gd name="connsiteY778" fmla="*/ 796537 h 1674719"/>
                <a:gd name="connsiteX779" fmla="*/ 69310 w 1533279"/>
                <a:gd name="connsiteY779" fmla="*/ 790849 h 1674719"/>
                <a:gd name="connsiteX780" fmla="*/ 71208 w 1533279"/>
                <a:gd name="connsiteY780" fmla="*/ 788952 h 1674719"/>
                <a:gd name="connsiteX781" fmla="*/ 71208 w 1533279"/>
                <a:gd name="connsiteY781" fmla="*/ 787995 h 1674719"/>
                <a:gd name="connsiteX782" fmla="*/ 72159 w 1533279"/>
                <a:gd name="connsiteY782" fmla="*/ 786103 h 1674719"/>
                <a:gd name="connsiteX783" fmla="*/ 74061 w 1533279"/>
                <a:gd name="connsiteY783" fmla="*/ 781357 h 1674719"/>
                <a:gd name="connsiteX784" fmla="*/ 72159 w 1533279"/>
                <a:gd name="connsiteY784" fmla="*/ 778503 h 1674719"/>
                <a:gd name="connsiteX785" fmla="*/ 70256 w 1533279"/>
                <a:gd name="connsiteY785" fmla="*/ 776610 h 1674719"/>
                <a:gd name="connsiteX786" fmla="*/ 67413 w 1533279"/>
                <a:gd name="connsiteY786" fmla="*/ 774708 h 1674719"/>
                <a:gd name="connsiteX787" fmla="*/ 67413 w 1533279"/>
                <a:gd name="connsiteY787" fmla="*/ 766162 h 1674719"/>
                <a:gd name="connsiteX788" fmla="*/ 66466 w 1533279"/>
                <a:gd name="connsiteY788" fmla="*/ 764259 h 1674719"/>
                <a:gd name="connsiteX789" fmla="*/ 66466 w 1533279"/>
                <a:gd name="connsiteY789" fmla="*/ 758567 h 1674719"/>
                <a:gd name="connsiteX790" fmla="*/ 68369 w 1533279"/>
                <a:gd name="connsiteY790" fmla="*/ 755718 h 1674719"/>
                <a:gd name="connsiteX791" fmla="*/ 69310 w 1533279"/>
                <a:gd name="connsiteY791" fmla="*/ 754767 h 1674719"/>
                <a:gd name="connsiteX792" fmla="*/ 70256 w 1533279"/>
                <a:gd name="connsiteY792" fmla="*/ 751923 h 1674719"/>
                <a:gd name="connsiteX793" fmla="*/ 72159 w 1533279"/>
                <a:gd name="connsiteY793" fmla="*/ 746226 h 1674719"/>
                <a:gd name="connsiteX794" fmla="*/ 72159 w 1533279"/>
                <a:gd name="connsiteY794" fmla="*/ 744329 h 1674719"/>
                <a:gd name="connsiteX795" fmla="*/ 73110 w 1533279"/>
                <a:gd name="connsiteY795" fmla="*/ 742426 h 1674719"/>
                <a:gd name="connsiteX796" fmla="*/ 72159 w 1533279"/>
                <a:gd name="connsiteY796" fmla="*/ 741480 h 1674719"/>
                <a:gd name="connsiteX797" fmla="*/ 70256 w 1533279"/>
                <a:gd name="connsiteY797" fmla="*/ 737680 h 1674719"/>
                <a:gd name="connsiteX798" fmla="*/ 70256 w 1533279"/>
                <a:gd name="connsiteY798" fmla="*/ 736729 h 1674719"/>
                <a:gd name="connsiteX799" fmla="*/ 71208 w 1533279"/>
                <a:gd name="connsiteY799" fmla="*/ 735772 h 1674719"/>
                <a:gd name="connsiteX800" fmla="*/ 72159 w 1533279"/>
                <a:gd name="connsiteY800" fmla="*/ 723436 h 1674719"/>
                <a:gd name="connsiteX801" fmla="*/ 69310 w 1533279"/>
                <a:gd name="connsiteY801" fmla="*/ 720593 h 1674719"/>
                <a:gd name="connsiteX802" fmla="*/ 66466 w 1533279"/>
                <a:gd name="connsiteY802" fmla="*/ 713944 h 1674719"/>
                <a:gd name="connsiteX803" fmla="*/ 68369 w 1533279"/>
                <a:gd name="connsiteY803" fmla="*/ 708247 h 1674719"/>
                <a:gd name="connsiteX804" fmla="*/ 70256 w 1533279"/>
                <a:gd name="connsiteY804" fmla="*/ 708247 h 1674719"/>
                <a:gd name="connsiteX805" fmla="*/ 78803 w 1533279"/>
                <a:gd name="connsiteY805" fmla="*/ 707295 h 1674719"/>
                <a:gd name="connsiteX806" fmla="*/ 79754 w 1533279"/>
                <a:gd name="connsiteY806" fmla="*/ 706349 h 1674719"/>
                <a:gd name="connsiteX807" fmla="*/ 81651 w 1533279"/>
                <a:gd name="connsiteY807" fmla="*/ 705398 h 1674719"/>
                <a:gd name="connsiteX808" fmla="*/ 86397 w 1533279"/>
                <a:gd name="connsiteY808" fmla="*/ 702549 h 1674719"/>
                <a:gd name="connsiteX809" fmla="*/ 91149 w 1533279"/>
                <a:gd name="connsiteY809" fmla="*/ 696852 h 1674719"/>
                <a:gd name="connsiteX810" fmla="*/ 92100 w 1533279"/>
                <a:gd name="connsiteY810" fmla="*/ 695905 h 1674719"/>
                <a:gd name="connsiteX811" fmla="*/ 93046 w 1533279"/>
                <a:gd name="connsiteY811" fmla="*/ 694954 h 1674719"/>
                <a:gd name="connsiteX812" fmla="*/ 90197 w 1533279"/>
                <a:gd name="connsiteY812" fmla="*/ 688306 h 1674719"/>
                <a:gd name="connsiteX813" fmla="*/ 90197 w 1533279"/>
                <a:gd name="connsiteY813" fmla="*/ 684511 h 1674719"/>
                <a:gd name="connsiteX814" fmla="*/ 88300 w 1533279"/>
                <a:gd name="connsiteY814" fmla="*/ 675975 h 1674719"/>
                <a:gd name="connsiteX815" fmla="*/ 88300 w 1533279"/>
                <a:gd name="connsiteY815" fmla="*/ 674072 h 1674719"/>
                <a:gd name="connsiteX816" fmla="*/ 87354 w 1533279"/>
                <a:gd name="connsiteY816" fmla="*/ 671228 h 1674719"/>
                <a:gd name="connsiteX817" fmla="*/ 84500 w 1533279"/>
                <a:gd name="connsiteY817" fmla="*/ 669326 h 1674719"/>
                <a:gd name="connsiteX818" fmla="*/ 83554 w 1533279"/>
                <a:gd name="connsiteY818" fmla="*/ 669326 h 1674719"/>
                <a:gd name="connsiteX819" fmla="*/ 80705 w 1533279"/>
                <a:gd name="connsiteY819" fmla="*/ 669326 h 1674719"/>
                <a:gd name="connsiteX820" fmla="*/ 78803 w 1533279"/>
                <a:gd name="connsiteY820" fmla="*/ 667428 h 1674719"/>
                <a:gd name="connsiteX821" fmla="*/ 77856 w 1533279"/>
                <a:gd name="connsiteY821" fmla="*/ 667428 h 1674719"/>
                <a:gd name="connsiteX822" fmla="*/ 75959 w 1533279"/>
                <a:gd name="connsiteY822" fmla="*/ 666482 h 1674719"/>
                <a:gd name="connsiteX823" fmla="*/ 74061 w 1533279"/>
                <a:gd name="connsiteY823" fmla="*/ 664580 h 1674719"/>
                <a:gd name="connsiteX824" fmla="*/ 67413 w 1533279"/>
                <a:gd name="connsiteY824" fmla="*/ 663629 h 1674719"/>
                <a:gd name="connsiteX825" fmla="*/ 66466 w 1533279"/>
                <a:gd name="connsiteY825" fmla="*/ 662682 h 1674719"/>
                <a:gd name="connsiteX826" fmla="*/ 63613 w 1533279"/>
                <a:gd name="connsiteY826" fmla="*/ 652239 h 1674719"/>
                <a:gd name="connsiteX827" fmla="*/ 63613 w 1533279"/>
                <a:gd name="connsiteY827" fmla="*/ 650336 h 1674719"/>
                <a:gd name="connsiteX828" fmla="*/ 63613 w 1533279"/>
                <a:gd name="connsiteY828" fmla="*/ 647492 h 1674719"/>
                <a:gd name="connsiteX829" fmla="*/ 64564 w 1533279"/>
                <a:gd name="connsiteY829" fmla="*/ 643693 h 1674719"/>
                <a:gd name="connsiteX830" fmla="*/ 62662 w 1533279"/>
                <a:gd name="connsiteY830" fmla="*/ 639893 h 1674719"/>
                <a:gd name="connsiteX831" fmla="*/ 60764 w 1533279"/>
                <a:gd name="connsiteY831" fmla="*/ 637044 h 1674719"/>
                <a:gd name="connsiteX832" fmla="*/ 59818 w 1533279"/>
                <a:gd name="connsiteY832" fmla="*/ 635147 h 1674719"/>
                <a:gd name="connsiteX833" fmla="*/ 57915 w 1533279"/>
                <a:gd name="connsiteY833" fmla="*/ 634205 h 1674719"/>
                <a:gd name="connsiteX834" fmla="*/ 55067 w 1533279"/>
                <a:gd name="connsiteY834" fmla="*/ 631346 h 1674719"/>
                <a:gd name="connsiteX835" fmla="*/ 53169 w 1533279"/>
                <a:gd name="connsiteY835" fmla="*/ 629449 h 1674719"/>
                <a:gd name="connsiteX836" fmla="*/ 50321 w 1533279"/>
                <a:gd name="connsiteY836" fmla="*/ 628503 h 1674719"/>
                <a:gd name="connsiteX837" fmla="*/ 47472 w 1533279"/>
                <a:gd name="connsiteY837" fmla="*/ 627552 h 1674719"/>
                <a:gd name="connsiteX838" fmla="*/ 44628 w 1533279"/>
                <a:gd name="connsiteY838" fmla="*/ 626600 h 1674719"/>
                <a:gd name="connsiteX839" fmla="*/ 41774 w 1533279"/>
                <a:gd name="connsiteY839" fmla="*/ 627552 h 1674719"/>
                <a:gd name="connsiteX840" fmla="*/ 40823 w 1533279"/>
                <a:gd name="connsiteY840" fmla="*/ 628503 h 1674719"/>
                <a:gd name="connsiteX841" fmla="*/ 38926 w 1533279"/>
                <a:gd name="connsiteY841" fmla="*/ 628503 h 1674719"/>
                <a:gd name="connsiteX842" fmla="*/ 32277 w 1533279"/>
                <a:gd name="connsiteY842" fmla="*/ 626600 h 1674719"/>
                <a:gd name="connsiteX843" fmla="*/ 31331 w 1533279"/>
                <a:gd name="connsiteY843" fmla="*/ 625649 h 1674719"/>
                <a:gd name="connsiteX844" fmla="*/ 17087 w 1533279"/>
                <a:gd name="connsiteY844" fmla="*/ 622805 h 1674719"/>
                <a:gd name="connsiteX845" fmla="*/ 14244 w 1533279"/>
                <a:gd name="connsiteY845" fmla="*/ 619962 h 1674719"/>
                <a:gd name="connsiteX846" fmla="*/ 6644 w 1533279"/>
                <a:gd name="connsiteY846" fmla="*/ 616157 h 1674719"/>
                <a:gd name="connsiteX847" fmla="*/ 3795 w 1533279"/>
                <a:gd name="connsiteY847" fmla="*/ 613308 h 1674719"/>
                <a:gd name="connsiteX848" fmla="*/ 1897 w 1533279"/>
                <a:gd name="connsiteY848" fmla="*/ 611411 h 1674719"/>
                <a:gd name="connsiteX849" fmla="*/ 951 w 1533279"/>
                <a:gd name="connsiteY849" fmla="*/ 606664 h 1674719"/>
                <a:gd name="connsiteX850" fmla="*/ 0 w 1533279"/>
                <a:gd name="connsiteY850" fmla="*/ 605718 h 1674719"/>
                <a:gd name="connsiteX851" fmla="*/ 4746 w 1533279"/>
                <a:gd name="connsiteY851" fmla="*/ 594318 h 1674719"/>
                <a:gd name="connsiteX852" fmla="*/ 7595 w 1533279"/>
                <a:gd name="connsiteY852" fmla="*/ 593372 h 1674719"/>
                <a:gd name="connsiteX853" fmla="*/ 9492 w 1533279"/>
                <a:gd name="connsiteY853" fmla="*/ 591475 h 1674719"/>
                <a:gd name="connsiteX854" fmla="*/ 13292 w 1533279"/>
                <a:gd name="connsiteY854" fmla="*/ 588621 h 1674719"/>
                <a:gd name="connsiteX855" fmla="*/ 14244 w 1533279"/>
                <a:gd name="connsiteY855" fmla="*/ 587675 h 1674719"/>
                <a:gd name="connsiteX856" fmla="*/ 16141 w 1533279"/>
                <a:gd name="connsiteY856" fmla="*/ 587675 h 1674719"/>
                <a:gd name="connsiteX857" fmla="*/ 17087 w 1533279"/>
                <a:gd name="connsiteY857" fmla="*/ 587675 h 1674719"/>
                <a:gd name="connsiteX858" fmla="*/ 19941 w 1533279"/>
                <a:gd name="connsiteY858" fmla="*/ 586723 h 1674719"/>
                <a:gd name="connsiteX859" fmla="*/ 20887 w 1533279"/>
                <a:gd name="connsiteY859" fmla="*/ 583875 h 1674719"/>
                <a:gd name="connsiteX860" fmla="*/ 23736 w 1533279"/>
                <a:gd name="connsiteY860" fmla="*/ 584826 h 1674719"/>
                <a:gd name="connsiteX861" fmla="*/ 25638 w 1533279"/>
                <a:gd name="connsiteY861" fmla="*/ 584826 h 1674719"/>
                <a:gd name="connsiteX862" fmla="*/ 26585 w 1533279"/>
                <a:gd name="connsiteY862" fmla="*/ 584826 h 1674719"/>
                <a:gd name="connsiteX863" fmla="*/ 27531 w 1533279"/>
                <a:gd name="connsiteY863" fmla="*/ 583875 h 1674719"/>
                <a:gd name="connsiteX864" fmla="*/ 31331 w 1533279"/>
                <a:gd name="connsiteY864" fmla="*/ 585777 h 1674719"/>
                <a:gd name="connsiteX865" fmla="*/ 33228 w 1533279"/>
                <a:gd name="connsiteY865" fmla="*/ 586723 h 1674719"/>
                <a:gd name="connsiteX866" fmla="*/ 34179 w 1533279"/>
                <a:gd name="connsiteY866" fmla="*/ 587675 h 1674719"/>
                <a:gd name="connsiteX867" fmla="*/ 36082 w 1533279"/>
                <a:gd name="connsiteY867" fmla="*/ 587675 h 1674719"/>
                <a:gd name="connsiteX868" fmla="*/ 37979 w 1533279"/>
                <a:gd name="connsiteY868" fmla="*/ 587675 h 1674719"/>
                <a:gd name="connsiteX869" fmla="*/ 38926 w 1533279"/>
                <a:gd name="connsiteY869" fmla="*/ 586723 h 1674719"/>
                <a:gd name="connsiteX870" fmla="*/ 41774 w 1533279"/>
                <a:gd name="connsiteY870" fmla="*/ 584826 h 1674719"/>
                <a:gd name="connsiteX871" fmla="*/ 42726 w 1533279"/>
                <a:gd name="connsiteY871" fmla="*/ 583875 h 1674719"/>
                <a:gd name="connsiteX872" fmla="*/ 43677 w 1533279"/>
                <a:gd name="connsiteY872" fmla="*/ 582924 h 1674719"/>
                <a:gd name="connsiteX873" fmla="*/ 52223 w 1533279"/>
                <a:gd name="connsiteY873" fmla="*/ 582924 h 1674719"/>
                <a:gd name="connsiteX874" fmla="*/ 50321 w 1533279"/>
                <a:gd name="connsiteY874" fmla="*/ 577231 h 1674719"/>
                <a:gd name="connsiteX875" fmla="*/ 45574 w 1533279"/>
                <a:gd name="connsiteY875" fmla="*/ 576280 h 1674719"/>
                <a:gd name="connsiteX876" fmla="*/ 44628 w 1533279"/>
                <a:gd name="connsiteY876" fmla="*/ 575329 h 1674719"/>
                <a:gd name="connsiteX877" fmla="*/ 42726 w 1533279"/>
                <a:gd name="connsiteY877" fmla="*/ 571534 h 1674719"/>
                <a:gd name="connsiteX878" fmla="*/ 41774 w 1533279"/>
                <a:gd name="connsiteY878" fmla="*/ 570583 h 1674719"/>
                <a:gd name="connsiteX879" fmla="*/ 42726 w 1533279"/>
                <a:gd name="connsiteY879" fmla="*/ 567739 h 1674719"/>
                <a:gd name="connsiteX880" fmla="*/ 42726 w 1533279"/>
                <a:gd name="connsiteY880" fmla="*/ 566788 h 1674719"/>
                <a:gd name="connsiteX881" fmla="*/ 40823 w 1533279"/>
                <a:gd name="connsiteY881" fmla="*/ 562041 h 1674719"/>
                <a:gd name="connsiteX882" fmla="*/ 41774 w 1533279"/>
                <a:gd name="connsiteY882" fmla="*/ 560139 h 1674719"/>
                <a:gd name="connsiteX883" fmla="*/ 45574 w 1533279"/>
                <a:gd name="connsiteY883" fmla="*/ 561090 h 1674719"/>
                <a:gd name="connsiteX884" fmla="*/ 46521 w 1533279"/>
                <a:gd name="connsiteY884" fmla="*/ 560139 h 1674719"/>
                <a:gd name="connsiteX885" fmla="*/ 48418 w 1533279"/>
                <a:gd name="connsiteY885" fmla="*/ 561090 h 1674719"/>
                <a:gd name="connsiteX886" fmla="*/ 48418 w 1533279"/>
                <a:gd name="connsiteY886" fmla="*/ 561090 h 1674719"/>
                <a:gd name="connsiteX887" fmla="*/ 51272 w 1533279"/>
                <a:gd name="connsiteY887" fmla="*/ 561090 h 1674719"/>
                <a:gd name="connsiteX888" fmla="*/ 56013 w 1533279"/>
                <a:gd name="connsiteY888" fmla="*/ 554442 h 1674719"/>
                <a:gd name="connsiteX889" fmla="*/ 57915 w 1533279"/>
                <a:gd name="connsiteY889" fmla="*/ 554442 h 1674719"/>
                <a:gd name="connsiteX890" fmla="*/ 58871 w 1533279"/>
                <a:gd name="connsiteY890" fmla="*/ 552554 h 1674719"/>
                <a:gd name="connsiteX891" fmla="*/ 59818 w 1533279"/>
                <a:gd name="connsiteY891" fmla="*/ 550651 h 1674719"/>
                <a:gd name="connsiteX892" fmla="*/ 61715 w 1533279"/>
                <a:gd name="connsiteY892" fmla="*/ 550651 h 1674719"/>
                <a:gd name="connsiteX893" fmla="*/ 62662 w 1533279"/>
                <a:gd name="connsiteY893" fmla="*/ 545905 h 1674719"/>
                <a:gd name="connsiteX894" fmla="*/ 63613 w 1533279"/>
                <a:gd name="connsiteY894" fmla="*/ 544008 h 1674719"/>
                <a:gd name="connsiteX895" fmla="*/ 66466 w 1533279"/>
                <a:gd name="connsiteY895" fmla="*/ 536413 h 1674719"/>
                <a:gd name="connsiteX896" fmla="*/ 69310 w 1533279"/>
                <a:gd name="connsiteY896" fmla="*/ 535462 h 1674719"/>
                <a:gd name="connsiteX897" fmla="*/ 71208 w 1533279"/>
                <a:gd name="connsiteY897" fmla="*/ 543062 h 1674719"/>
                <a:gd name="connsiteX898" fmla="*/ 71208 w 1533279"/>
                <a:gd name="connsiteY898" fmla="*/ 547808 h 1674719"/>
                <a:gd name="connsiteX899" fmla="*/ 73110 w 1533279"/>
                <a:gd name="connsiteY899" fmla="*/ 550651 h 1674719"/>
                <a:gd name="connsiteX900" fmla="*/ 76905 w 1533279"/>
                <a:gd name="connsiteY900" fmla="*/ 553500 h 1674719"/>
                <a:gd name="connsiteX901" fmla="*/ 77856 w 1533279"/>
                <a:gd name="connsiteY901" fmla="*/ 557290 h 1674719"/>
                <a:gd name="connsiteX902" fmla="*/ 76905 w 1533279"/>
                <a:gd name="connsiteY902" fmla="*/ 559188 h 1674719"/>
                <a:gd name="connsiteX903" fmla="*/ 76905 w 1533279"/>
                <a:gd name="connsiteY903" fmla="*/ 562041 h 1674719"/>
                <a:gd name="connsiteX904" fmla="*/ 79754 w 1533279"/>
                <a:gd name="connsiteY904" fmla="*/ 566788 h 1674719"/>
                <a:gd name="connsiteX905" fmla="*/ 82602 w 1533279"/>
                <a:gd name="connsiteY905" fmla="*/ 566788 h 1674719"/>
                <a:gd name="connsiteX906" fmla="*/ 83554 w 1533279"/>
                <a:gd name="connsiteY906" fmla="*/ 567739 h 1674719"/>
                <a:gd name="connsiteX907" fmla="*/ 88300 w 1533279"/>
                <a:gd name="connsiteY907" fmla="*/ 566788 h 1674719"/>
                <a:gd name="connsiteX908" fmla="*/ 93046 w 1533279"/>
                <a:gd name="connsiteY908" fmla="*/ 567739 h 1674719"/>
                <a:gd name="connsiteX909" fmla="*/ 94948 w 1533279"/>
                <a:gd name="connsiteY909" fmla="*/ 568685 h 1674719"/>
                <a:gd name="connsiteX910" fmla="*/ 95895 w 1533279"/>
                <a:gd name="connsiteY910" fmla="*/ 573431 h 1674719"/>
                <a:gd name="connsiteX911" fmla="*/ 96846 w 1533279"/>
                <a:gd name="connsiteY911" fmla="*/ 576280 h 1674719"/>
                <a:gd name="connsiteX912" fmla="*/ 97792 w 1533279"/>
                <a:gd name="connsiteY912" fmla="*/ 577231 h 1674719"/>
                <a:gd name="connsiteX913" fmla="*/ 98743 w 1533279"/>
                <a:gd name="connsiteY913" fmla="*/ 579129 h 1674719"/>
                <a:gd name="connsiteX914" fmla="*/ 99695 w 1533279"/>
                <a:gd name="connsiteY914" fmla="*/ 581026 h 1674719"/>
                <a:gd name="connsiteX915" fmla="*/ 100641 w 1533279"/>
                <a:gd name="connsiteY915" fmla="*/ 583875 h 1674719"/>
                <a:gd name="connsiteX916" fmla="*/ 100641 w 1533279"/>
                <a:gd name="connsiteY916" fmla="*/ 587675 h 1674719"/>
                <a:gd name="connsiteX917" fmla="*/ 104441 w 1533279"/>
                <a:gd name="connsiteY917" fmla="*/ 592421 h 1674719"/>
                <a:gd name="connsiteX918" fmla="*/ 106343 w 1533279"/>
                <a:gd name="connsiteY918" fmla="*/ 591475 h 1674719"/>
                <a:gd name="connsiteX919" fmla="*/ 108236 w 1533279"/>
                <a:gd name="connsiteY919" fmla="*/ 587675 h 1674719"/>
                <a:gd name="connsiteX920" fmla="*/ 109187 w 1533279"/>
                <a:gd name="connsiteY920" fmla="*/ 579129 h 1674719"/>
                <a:gd name="connsiteX921" fmla="*/ 112036 w 1533279"/>
                <a:gd name="connsiteY921" fmla="*/ 578177 h 1674719"/>
                <a:gd name="connsiteX922" fmla="*/ 113938 w 1533279"/>
                <a:gd name="connsiteY922" fmla="*/ 577231 h 1674719"/>
                <a:gd name="connsiteX923" fmla="*/ 114884 w 1533279"/>
                <a:gd name="connsiteY923" fmla="*/ 576280 h 1674719"/>
                <a:gd name="connsiteX924" fmla="*/ 113938 w 1533279"/>
                <a:gd name="connsiteY924" fmla="*/ 571534 h 1674719"/>
                <a:gd name="connsiteX925" fmla="*/ 114884 w 1533279"/>
                <a:gd name="connsiteY925" fmla="*/ 565836 h 1674719"/>
                <a:gd name="connsiteX926" fmla="*/ 115836 w 1533279"/>
                <a:gd name="connsiteY926" fmla="*/ 563939 h 1674719"/>
                <a:gd name="connsiteX927" fmla="*/ 116782 w 1533279"/>
                <a:gd name="connsiteY927" fmla="*/ 560139 h 1674719"/>
                <a:gd name="connsiteX928" fmla="*/ 115836 w 1533279"/>
                <a:gd name="connsiteY928" fmla="*/ 557290 h 1674719"/>
                <a:gd name="connsiteX929" fmla="*/ 116782 w 1533279"/>
                <a:gd name="connsiteY929" fmla="*/ 551603 h 1674719"/>
                <a:gd name="connsiteX930" fmla="*/ 119631 w 1533279"/>
                <a:gd name="connsiteY930" fmla="*/ 547808 h 1674719"/>
                <a:gd name="connsiteX931" fmla="*/ 120582 w 1533279"/>
                <a:gd name="connsiteY931" fmla="*/ 546857 h 1674719"/>
                <a:gd name="connsiteX932" fmla="*/ 118684 w 1533279"/>
                <a:gd name="connsiteY932" fmla="*/ 542110 h 1674719"/>
                <a:gd name="connsiteX933" fmla="*/ 117733 w 1533279"/>
                <a:gd name="connsiteY933" fmla="*/ 541159 h 1674719"/>
                <a:gd name="connsiteX934" fmla="*/ 116782 w 1533279"/>
                <a:gd name="connsiteY934" fmla="*/ 540208 h 1674719"/>
                <a:gd name="connsiteX935" fmla="*/ 113938 w 1533279"/>
                <a:gd name="connsiteY935" fmla="*/ 539262 h 1674719"/>
                <a:gd name="connsiteX936" fmla="*/ 112982 w 1533279"/>
                <a:gd name="connsiteY936" fmla="*/ 537364 h 1674719"/>
                <a:gd name="connsiteX937" fmla="*/ 112982 w 1533279"/>
                <a:gd name="connsiteY937" fmla="*/ 534510 h 1674719"/>
                <a:gd name="connsiteX938" fmla="*/ 112982 w 1533279"/>
                <a:gd name="connsiteY938" fmla="*/ 529764 h 1674719"/>
                <a:gd name="connsiteX939" fmla="*/ 113938 w 1533279"/>
                <a:gd name="connsiteY939" fmla="*/ 526916 h 1674719"/>
                <a:gd name="connsiteX940" fmla="*/ 111089 w 1533279"/>
                <a:gd name="connsiteY940" fmla="*/ 525969 h 1674719"/>
                <a:gd name="connsiteX941" fmla="*/ 111089 w 1533279"/>
                <a:gd name="connsiteY941" fmla="*/ 525018 h 1674719"/>
                <a:gd name="connsiteX942" fmla="*/ 101592 w 1533279"/>
                <a:gd name="connsiteY942" fmla="*/ 524072 h 1674719"/>
                <a:gd name="connsiteX943" fmla="*/ 100641 w 1533279"/>
                <a:gd name="connsiteY943" fmla="*/ 520272 h 1674719"/>
                <a:gd name="connsiteX944" fmla="*/ 98743 w 1533279"/>
                <a:gd name="connsiteY944" fmla="*/ 516472 h 1674719"/>
                <a:gd name="connsiteX945" fmla="*/ 96846 w 1533279"/>
                <a:gd name="connsiteY945" fmla="*/ 514575 h 1674719"/>
                <a:gd name="connsiteX946" fmla="*/ 92100 w 1533279"/>
                <a:gd name="connsiteY946" fmla="*/ 511726 h 1674719"/>
                <a:gd name="connsiteX947" fmla="*/ 86397 w 1533279"/>
                <a:gd name="connsiteY947" fmla="*/ 510775 h 1674719"/>
                <a:gd name="connsiteX948" fmla="*/ 82602 w 1533279"/>
                <a:gd name="connsiteY948" fmla="*/ 509828 h 1674719"/>
                <a:gd name="connsiteX949" fmla="*/ 81651 w 1533279"/>
                <a:gd name="connsiteY949" fmla="*/ 509828 h 1674719"/>
                <a:gd name="connsiteX950" fmla="*/ 80705 w 1533279"/>
                <a:gd name="connsiteY950" fmla="*/ 509828 h 1674719"/>
                <a:gd name="connsiteX951" fmla="*/ 77856 w 1533279"/>
                <a:gd name="connsiteY951" fmla="*/ 509828 h 1674719"/>
                <a:gd name="connsiteX952" fmla="*/ 76905 w 1533279"/>
                <a:gd name="connsiteY952" fmla="*/ 510775 h 1674719"/>
                <a:gd name="connsiteX953" fmla="*/ 76905 w 1533279"/>
                <a:gd name="connsiteY953" fmla="*/ 511726 h 1674719"/>
                <a:gd name="connsiteX954" fmla="*/ 75959 w 1533279"/>
                <a:gd name="connsiteY954" fmla="*/ 513623 h 1674719"/>
                <a:gd name="connsiteX955" fmla="*/ 71208 w 1533279"/>
                <a:gd name="connsiteY955" fmla="*/ 511726 h 1674719"/>
                <a:gd name="connsiteX956" fmla="*/ 70256 w 1533279"/>
                <a:gd name="connsiteY956" fmla="*/ 512677 h 1674719"/>
                <a:gd name="connsiteX957" fmla="*/ 68369 w 1533279"/>
                <a:gd name="connsiteY957" fmla="*/ 513623 h 1674719"/>
                <a:gd name="connsiteX958" fmla="*/ 68369 w 1533279"/>
                <a:gd name="connsiteY958" fmla="*/ 513623 h 1674719"/>
                <a:gd name="connsiteX959" fmla="*/ 66466 w 1533279"/>
                <a:gd name="connsiteY959" fmla="*/ 512677 h 1674719"/>
                <a:gd name="connsiteX960" fmla="*/ 70256 w 1533279"/>
                <a:gd name="connsiteY960" fmla="*/ 505082 h 1674719"/>
                <a:gd name="connsiteX961" fmla="*/ 70256 w 1533279"/>
                <a:gd name="connsiteY961" fmla="*/ 504131 h 1674719"/>
                <a:gd name="connsiteX962" fmla="*/ 72159 w 1533279"/>
                <a:gd name="connsiteY962" fmla="*/ 504131 h 1674719"/>
                <a:gd name="connsiteX963" fmla="*/ 74061 w 1533279"/>
                <a:gd name="connsiteY963" fmla="*/ 504131 h 1674719"/>
                <a:gd name="connsiteX964" fmla="*/ 75008 w 1533279"/>
                <a:gd name="connsiteY964" fmla="*/ 501282 h 1674719"/>
                <a:gd name="connsiteX965" fmla="*/ 75008 w 1533279"/>
                <a:gd name="connsiteY965" fmla="*/ 500331 h 1674719"/>
                <a:gd name="connsiteX966" fmla="*/ 77856 w 1533279"/>
                <a:gd name="connsiteY966" fmla="*/ 499385 h 1674719"/>
                <a:gd name="connsiteX967" fmla="*/ 80705 w 1533279"/>
                <a:gd name="connsiteY967" fmla="*/ 499385 h 1674719"/>
                <a:gd name="connsiteX968" fmla="*/ 82602 w 1533279"/>
                <a:gd name="connsiteY968" fmla="*/ 497482 h 1674719"/>
                <a:gd name="connsiteX969" fmla="*/ 84500 w 1533279"/>
                <a:gd name="connsiteY969" fmla="*/ 498434 h 1674719"/>
                <a:gd name="connsiteX970" fmla="*/ 92100 w 1533279"/>
                <a:gd name="connsiteY970" fmla="*/ 498434 h 1674719"/>
                <a:gd name="connsiteX971" fmla="*/ 93992 w 1533279"/>
                <a:gd name="connsiteY971" fmla="*/ 498434 h 1674719"/>
                <a:gd name="connsiteX972" fmla="*/ 96846 w 1533279"/>
                <a:gd name="connsiteY972" fmla="*/ 498434 h 1674719"/>
                <a:gd name="connsiteX973" fmla="*/ 97792 w 1533279"/>
                <a:gd name="connsiteY973" fmla="*/ 498434 h 1674719"/>
                <a:gd name="connsiteX974" fmla="*/ 98743 w 1533279"/>
                <a:gd name="connsiteY974" fmla="*/ 497482 h 1674719"/>
                <a:gd name="connsiteX975" fmla="*/ 100641 w 1533279"/>
                <a:gd name="connsiteY975" fmla="*/ 497482 h 1674719"/>
                <a:gd name="connsiteX976" fmla="*/ 101592 w 1533279"/>
                <a:gd name="connsiteY976" fmla="*/ 498434 h 1674719"/>
                <a:gd name="connsiteX977" fmla="*/ 106343 w 1533279"/>
                <a:gd name="connsiteY977" fmla="*/ 499385 h 1674719"/>
                <a:gd name="connsiteX978" fmla="*/ 109187 w 1533279"/>
                <a:gd name="connsiteY978" fmla="*/ 501282 h 1674719"/>
                <a:gd name="connsiteX979" fmla="*/ 110138 w 1533279"/>
                <a:gd name="connsiteY979" fmla="*/ 501282 h 1674719"/>
                <a:gd name="connsiteX980" fmla="*/ 111089 w 1533279"/>
                <a:gd name="connsiteY980" fmla="*/ 499385 h 1674719"/>
                <a:gd name="connsiteX981" fmla="*/ 112982 w 1533279"/>
                <a:gd name="connsiteY981" fmla="*/ 495585 h 1674719"/>
                <a:gd name="connsiteX982" fmla="*/ 112036 w 1533279"/>
                <a:gd name="connsiteY982" fmla="*/ 491785 h 1674719"/>
                <a:gd name="connsiteX983" fmla="*/ 112982 w 1533279"/>
                <a:gd name="connsiteY983" fmla="*/ 487990 h 1674719"/>
                <a:gd name="connsiteX984" fmla="*/ 112982 w 1533279"/>
                <a:gd name="connsiteY984" fmla="*/ 484190 h 1674719"/>
                <a:gd name="connsiteX985" fmla="*/ 114884 w 1533279"/>
                <a:gd name="connsiteY985" fmla="*/ 484190 h 1674719"/>
                <a:gd name="connsiteX986" fmla="*/ 115836 w 1533279"/>
                <a:gd name="connsiteY986" fmla="*/ 485141 h 1674719"/>
                <a:gd name="connsiteX987" fmla="*/ 116782 w 1533279"/>
                <a:gd name="connsiteY987" fmla="*/ 485141 h 1674719"/>
                <a:gd name="connsiteX988" fmla="*/ 120582 w 1533279"/>
                <a:gd name="connsiteY988" fmla="*/ 484190 h 1674719"/>
                <a:gd name="connsiteX989" fmla="*/ 124377 w 1533279"/>
                <a:gd name="connsiteY989" fmla="*/ 485141 h 1674719"/>
                <a:gd name="connsiteX990" fmla="*/ 127225 w 1533279"/>
                <a:gd name="connsiteY990" fmla="*/ 485141 h 1674719"/>
                <a:gd name="connsiteX991" fmla="*/ 127225 w 1533279"/>
                <a:gd name="connsiteY991" fmla="*/ 481346 h 1674719"/>
                <a:gd name="connsiteX992" fmla="*/ 127225 w 1533279"/>
                <a:gd name="connsiteY992" fmla="*/ 481346 h 1674719"/>
                <a:gd name="connsiteX993" fmla="*/ 127225 w 1533279"/>
                <a:gd name="connsiteY993" fmla="*/ 479444 h 1674719"/>
                <a:gd name="connsiteX994" fmla="*/ 129128 w 1533279"/>
                <a:gd name="connsiteY994" fmla="*/ 470898 h 1674719"/>
                <a:gd name="connsiteX995" fmla="*/ 131025 w 1533279"/>
                <a:gd name="connsiteY995" fmla="*/ 465200 h 1674719"/>
                <a:gd name="connsiteX996" fmla="*/ 131972 w 1533279"/>
                <a:gd name="connsiteY996" fmla="*/ 461405 h 1674719"/>
                <a:gd name="connsiteX997" fmla="*/ 134825 w 1533279"/>
                <a:gd name="connsiteY997" fmla="*/ 454757 h 1674719"/>
                <a:gd name="connsiteX998" fmla="*/ 135772 w 1533279"/>
                <a:gd name="connsiteY998" fmla="*/ 452859 h 1674719"/>
                <a:gd name="connsiteX999" fmla="*/ 136718 w 1533279"/>
                <a:gd name="connsiteY999" fmla="*/ 451913 h 1674719"/>
                <a:gd name="connsiteX1000" fmla="*/ 139571 w 1533279"/>
                <a:gd name="connsiteY1000" fmla="*/ 453806 h 1674719"/>
                <a:gd name="connsiteX1001" fmla="*/ 142420 w 1533279"/>
                <a:gd name="connsiteY1001" fmla="*/ 456659 h 1674719"/>
                <a:gd name="connsiteX1002" fmla="*/ 143366 w 1533279"/>
                <a:gd name="connsiteY1002" fmla="*/ 457605 h 1674719"/>
                <a:gd name="connsiteX1003" fmla="*/ 144318 w 1533279"/>
                <a:gd name="connsiteY1003" fmla="*/ 457605 h 1674719"/>
                <a:gd name="connsiteX1004" fmla="*/ 146215 w 1533279"/>
                <a:gd name="connsiteY1004" fmla="*/ 459503 h 1674719"/>
                <a:gd name="connsiteX1005" fmla="*/ 147166 w 1533279"/>
                <a:gd name="connsiteY1005" fmla="*/ 462357 h 1674719"/>
                <a:gd name="connsiteX1006" fmla="*/ 149069 w 1533279"/>
                <a:gd name="connsiteY1006" fmla="*/ 464254 h 1674719"/>
                <a:gd name="connsiteX1007" fmla="*/ 150015 w 1533279"/>
                <a:gd name="connsiteY1007" fmla="*/ 464254 h 1674719"/>
                <a:gd name="connsiteX1008" fmla="*/ 152844 w 1533279"/>
                <a:gd name="connsiteY1008" fmla="*/ 467103 h 1674719"/>
                <a:gd name="connsiteX1009" fmla="*/ 153815 w 1533279"/>
                <a:gd name="connsiteY1009" fmla="*/ 469000 h 1674719"/>
                <a:gd name="connsiteX1010" fmla="*/ 155707 w 1533279"/>
                <a:gd name="connsiteY1010" fmla="*/ 469951 h 1674719"/>
                <a:gd name="connsiteX1011" fmla="*/ 156644 w 1533279"/>
                <a:gd name="connsiteY1011" fmla="*/ 470898 h 1674719"/>
                <a:gd name="connsiteX1012" fmla="*/ 157610 w 1533279"/>
                <a:gd name="connsiteY1012" fmla="*/ 470898 h 1674719"/>
                <a:gd name="connsiteX1013" fmla="*/ 160439 w 1533279"/>
                <a:gd name="connsiteY1013" fmla="*/ 471849 h 1674719"/>
                <a:gd name="connsiteX1014" fmla="*/ 164229 w 1533279"/>
                <a:gd name="connsiteY1014" fmla="*/ 471849 h 1674719"/>
                <a:gd name="connsiteX1015" fmla="*/ 165195 w 1533279"/>
                <a:gd name="connsiteY1015" fmla="*/ 471849 h 1674719"/>
                <a:gd name="connsiteX1016" fmla="*/ 172795 w 1533279"/>
                <a:gd name="connsiteY1016" fmla="*/ 472795 h 1674719"/>
                <a:gd name="connsiteX1017" fmla="*/ 173721 w 1533279"/>
                <a:gd name="connsiteY1017" fmla="*/ 469951 h 1674719"/>
                <a:gd name="connsiteX1018" fmla="*/ 177521 w 1533279"/>
                <a:gd name="connsiteY1018" fmla="*/ 460454 h 1674719"/>
                <a:gd name="connsiteX1019" fmla="*/ 178487 w 1533279"/>
                <a:gd name="connsiteY1019" fmla="*/ 459503 h 1674719"/>
                <a:gd name="connsiteX1020" fmla="*/ 181316 w 1533279"/>
                <a:gd name="connsiteY1020" fmla="*/ 458557 h 1674719"/>
                <a:gd name="connsiteX1021" fmla="*/ 184185 w 1533279"/>
                <a:gd name="connsiteY1021" fmla="*/ 461405 h 1674719"/>
                <a:gd name="connsiteX1022" fmla="*/ 187018 w 1533279"/>
                <a:gd name="connsiteY1022" fmla="*/ 461405 h 1674719"/>
                <a:gd name="connsiteX1023" fmla="*/ 188916 w 1533279"/>
                <a:gd name="connsiteY1023" fmla="*/ 462357 h 1674719"/>
                <a:gd name="connsiteX1024" fmla="*/ 189882 w 1533279"/>
                <a:gd name="connsiteY1024" fmla="*/ 466152 h 1674719"/>
                <a:gd name="connsiteX1025" fmla="*/ 190814 w 1533279"/>
                <a:gd name="connsiteY1025" fmla="*/ 467103 h 1674719"/>
                <a:gd name="connsiteX1026" fmla="*/ 192711 w 1533279"/>
                <a:gd name="connsiteY1026" fmla="*/ 469951 h 1674719"/>
                <a:gd name="connsiteX1027" fmla="*/ 199379 w 1533279"/>
                <a:gd name="connsiteY1027" fmla="*/ 471849 h 1674719"/>
                <a:gd name="connsiteX1028" fmla="*/ 201277 w 1533279"/>
                <a:gd name="connsiteY1028" fmla="*/ 473747 h 1674719"/>
                <a:gd name="connsiteX1029" fmla="*/ 203174 w 1533279"/>
                <a:gd name="connsiteY1029" fmla="*/ 473747 h 1674719"/>
                <a:gd name="connsiteX1030" fmla="*/ 206008 w 1533279"/>
                <a:gd name="connsiteY1030" fmla="*/ 475649 h 1674719"/>
                <a:gd name="connsiteX1031" fmla="*/ 206974 w 1533279"/>
                <a:gd name="connsiteY1031" fmla="*/ 476595 h 1674719"/>
                <a:gd name="connsiteX1032" fmla="*/ 208872 w 1533279"/>
                <a:gd name="connsiteY1032" fmla="*/ 478493 h 1674719"/>
                <a:gd name="connsiteX1033" fmla="*/ 209803 w 1533279"/>
                <a:gd name="connsiteY1033" fmla="*/ 479444 h 1674719"/>
                <a:gd name="connsiteX1034" fmla="*/ 211701 w 1533279"/>
                <a:gd name="connsiteY1034" fmla="*/ 480395 h 1674719"/>
                <a:gd name="connsiteX1035" fmla="*/ 211701 w 1533279"/>
                <a:gd name="connsiteY1035" fmla="*/ 481346 h 1674719"/>
                <a:gd name="connsiteX1036" fmla="*/ 217403 w 1533279"/>
                <a:gd name="connsiteY1036" fmla="*/ 480395 h 1674719"/>
                <a:gd name="connsiteX1037" fmla="*/ 226895 w 1533279"/>
                <a:gd name="connsiteY1037" fmla="*/ 481346 h 1674719"/>
                <a:gd name="connsiteX1038" fmla="*/ 227861 w 1533279"/>
                <a:gd name="connsiteY1038" fmla="*/ 481346 h 1674719"/>
                <a:gd name="connsiteX1039" fmla="*/ 231656 w 1533279"/>
                <a:gd name="connsiteY1039" fmla="*/ 481346 h 1674719"/>
                <a:gd name="connsiteX1040" fmla="*/ 231656 w 1533279"/>
                <a:gd name="connsiteY1040" fmla="*/ 481346 h 1674719"/>
                <a:gd name="connsiteX1041" fmla="*/ 232588 w 1533279"/>
                <a:gd name="connsiteY1041" fmla="*/ 478493 h 1674719"/>
                <a:gd name="connsiteX1042" fmla="*/ 232588 w 1533279"/>
                <a:gd name="connsiteY1042" fmla="*/ 474698 h 1674719"/>
                <a:gd name="connsiteX1043" fmla="*/ 231656 w 1533279"/>
                <a:gd name="connsiteY1043" fmla="*/ 472795 h 1674719"/>
                <a:gd name="connsiteX1044" fmla="*/ 229764 w 1533279"/>
                <a:gd name="connsiteY1044" fmla="*/ 469000 h 1674719"/>
                <a:gd name="connsiteX1045" fmla="*/ 225964 w 1533279"/>
                <a:gd name="connsiteY1045" fmla="*/ 464254 h 1674719"/>
                <a:gd name="connsiteX1046" fmla="*/ 224998 w 1533279"/>
                <a:gd name="connsiteY1046" fmla="*/ 463303 h 1674719"/>
                <a:gd name="connsiteX1047" fmla="*/ 222164 w 1533279"/>
                <a:gd name="connsiteY1047" fmla="*/ 461405 h 1674719"/>
                <a:gd name="connsiteX1048" fmla="*/ 222164 w 1533279"/>
                <a:gd name="connsiteY1048" fmla="*/ 460454 h 1674719"/>
                <a:gd name="connsiteX1049" fmla="*/ 221198 w 1533279"/>
                <a:gd name="connsiteY1049" fmla="*/ 458557 h 1674719"/>
                <a:gd name="connsiteX1050" fmla="*/ 217403 w 1533279"/>
                <a:gd name="connsiteY1050" fmla="*/ 457605 h 1674719"/>
                <a:gd name="connsiteX1051" fmla="*/ 215500 w 1533279"/>
                <a:gd name="connsiteY1051" fmla="*/ 456659 h 1674719"/>
                <a:gd name="connsiteX1052" fmla="*/ 214569 w 1533279"/>
                <a:gd name="connsiteY1052" fmla="*/ 452859 h 1674719"/>
                <a:gd name="connsiteX1053" fmla="*/ 210774 w 1533279"/>
                <a:gd name="connsiteY1053" fmla="*/ 450011 h 1674719"/>
                <a:gd name="connsiteX1054" fmla="*/ 207906 w 1533279"/>
                <a:gd name="connsiteY1054" fmla="*/ 450011 h 1674719"/>
                <a:gd name="connsiteX1055" fmla="*/ 206008 w 1533279"/>
                <a:gd name="connsiteY1055" fmla="*/ 447162 h 1674719"/>
                <a:gd name="connsiteX1056" fmla="*/ 203174 w 1533279"/>
                <a:gd name="connsiteY1056" fmla="*/ 444313 h 1674719"/>
                <a:gd name="connsiteX1057" fmla="*/ 202208 w 1533279"/>
                <a:gd name="connsiteY1057" fmla="*/ 442426 h 1674719"/>
                <a:gd name="connsiteX1058" fmla="*/ 199379 w 1533279"/>
                <a:gd name="connsiteY1058" fmla="*/ 441474 h 1674719"/>
                <a:gd name="connsiteX1059" fmla="*/ 198418 w 1533279"/>
                <a:gd name="connsiteY1059" fmla="*/ 440523 h 1674719"/>
                <a:gd name="connsiteX1060" fmla="*/ 197477 w 1533279"/>
                <a:gd name="connsiteY1060" fmla="*/ 431982 h 1674719"/>
                <a:gd name="connsiteX1061" fmla="*/ 197477 w 1533279"/>
                <a:gd name="connsiteY1061" fmla="*/ 431982 h 1674719"/>
                <a:gd name="connsiteX1062" fmla="*/ 198418 w 1533279"/>
                <a:gd name="connsiteY1062" fmla="*/ 430080 h 1674719"/>
                <a:gd name="connsiteX1063" fmla="*/ 199379 w 1533279"/>
                <a:gd name="connsiteY1063" fmla="*/ 428182 h 1674719"/>
                <a:gd name="connsiteX1064" fmla="*/ 201277 w 1533279"/>
                <a:gd name="connsiteY1064" fmla="*/ 426285 h 1674719"/>
                <a:gd name="connsiteX1065" fmla="*/ 203174 w 1533279"/>
                <a:gd name="connsiteY1065" fmla="*/ 423436 h 1674719"/>
                <a:gd name="connsiteX1066" fmla="*/ 204106 w 1533279"/>
                <a:gd name="connsiteY1066" fmla="*/ 419636 h 1674719"/>
                <a:gd name="connsiteX1067" fmla="*/ 205072 w 1533279"/>
                <a:gd name="connsiteY1067" fmla="*/ 417738 h 1674719"/>
                <a:gd name="connsiteX1068" fmla="*/ 206008 w 1533279"/>
                <a:gd name="connsiteY1068" fmla="*/ 415841 h 1674719"/>
                <a:gd name="connsiteX1069" fmla="*/ 207906 w 1533279"/>
                <a:gd name="connsiteY1069" fmla="*/ 414890 h 1674719"/>
                <a:gd name="connsiteX1070" fmla="*/ 207906 w 1533279"/>
                <a:gd name="connsiteY1070" fmla="*/ 409192 h 1674719"/>
                <a:gd name="connsiteX1071" fmla="*/ 208872 w 1533279"/>
                <a:gd name="connsiteY1071" fmla="*/ 405393 h 1674719"/>
                <a:gd name="connsiteX1072" fmla="*/ 207906 w 1533279"/>
                <a:gd name="connsiteY1072" fmla="*/ 403495 h 1674719"/>
                <a:gd name="connsiteX1073" fmla="*/ 207906 w 1533279"/>
                <a:gd name="connsiteY1073" fmla="*/ 402549 h 1674719"/>
                <a:gd name="connsiteX1074" fmla="*/ 212667 w 1533279"/>
                <a:gd name="connsiteY1074" fmla="*/ 396851 h 1674719"/>
                <a:gd name="connsiteX1075" fmla="*/ 213603 w 1533279"/>
                <a:gd name="connsiteY1075" fmla="*/ 394954 h 1674719"/>
                <a:gd name="connsiteX1076" fmla="*/ 214569 w 1533279"/>
                <a:gd name="connsiteY1076" fmla="*/ 394003 h 1674719"/>
                <a:gd name="connsiteX1077" fmla="*/ 216467 w 1533279"/>
                <a:gd name="connsiteY1077" fmla="*/ 392100 h 1674719"/>
                <a:gd name="connsiteX1078" fmla="*/ 217403 w 1533279"/>
                <a:gd name="connsiteY1078" fmla="*/ 385457 h 1674719"/>
                <a:gd name="connsiteX1079" fmla="*/ 216467 w 1533279"/>
                <a:gd name="connsiteY1079" fmla="*/ 384505 h 1674719"/>
                <a:gd name="connsiteX1080" fmla="*/ 216467 w 1533279"/>
                <a:gd name="connsiteY1080" fmla="*/ 380710 h 1674719"/>
                <a:gd name="connsiteX1081" fmla="*/ 215500 w 1533279"/>
                <a:gd name="connsiteY1081" fmla="*/ 378813 h 1674719"/>
                <a:gd name="connsiteX1082" fmla="*/ 216467 w 1533279"/>
                <a:gd name="connsiteY1082" fmla="*/ 377862 h 1674719"/>
                <a:gd name="connsiteX1083" fmla="*/ 218369 w 1533279"/>
                <a:gd name="connsiteY1083" fmla="*/ 376910 h 1674719"/>
                <a:gd name="connsiteX1084" fmla="*/ 218369 w 1533279"/>
                <a:gd name="connsiteY1084" fmla="*/ 375013 h 1674719"/>
                <a:gd name="connsiteX1085" fmla="*/ 219296 w 1533279"/>
                <a:gd name="connsiteY1085" fmla="*/ 367418 h 1674719"/>
                <a:gd name="connsiteX1086" fmla="*/ 220266 w 1533279"/>
                <a:gd name="connsiteY1086" fmla="*/ 366467 h 1674719"/>
                <a:gd name="connsiteX1087" fmla="*/ 226895 w 1533279"/>
                <a:gd name="connsiteY1087" fmla="*/ 367418 h 1674719"/>
                <a:gd name="connsiteX1088" fmla="*/ 226895 w 1533279"/>
                <a:gd name="connsiteY1088" fmla="*/ 367418 h 1674719"/>
                <a:gd name="connsiteX1089" fmla="*/ 227861 w 1533279"/>
                <a:gd name="connsiteY1089" fmla="*/ 368364 h 1674719"/>
                <a:gd name="connsiteX1090" fmla="*/ 229764 w 1533279"/>
                <a:gd name="connsiteY1090" fmla="*/ 369316 h 1674719"/>
                <a:gd name="connsiteX1091" fmla="*/ 231656 w 1533279"/>
                <a:gd name="connsiteY1091" fmla="*/ 371218 h 1674719"/>
                <a:gd name="connsiteX1092" fmla="*/ 233559 w 1533279"/>
                <a:gd name="connsiteY1092" fmla="*/ 372164 h 1674719"/>
                <a:gd name="connsiteX1093" fmla="*/ 234490 w 1533279"/>
                <a:gd name="connsiteY1093" fmla="*/ 373115 h 1674719"/>
                <a:gd name="connsiteX1094" fmla="*/ 235456 w 1533279"/>
                <a:gd name="connsiteY1094" fmla="*/ 375013 h 1674719"/>
                <a:gd name="connsiteX1095" fmla="*/ 238285 w 1533279"/>
                <a:gd name="connsiteY1095" fmla="*/ 376910 h 1674719"/>
                <a:gd name="connsiteX1096" fmla="*/ 239256 w 1533279"/>
                <a:gd name="connsiteY1096" fmla="*/ 377862 h 1674719"/>
                <a:gd name="connsiteX1097" fmla="*/ 241154 w 1533279"/>
                <a:gd name="connsiteY1097" fmla="*/ 379759 h 1674719"/>
                <a:gd name="connsiteX1098" fmla="*/ 241154 w 1533279"/>
                <a:gd name="connsiteY1098" fmla="*/ 383559 h 1674719"/>
                <a:gd name="connsiteX1099" fmla="*/ 241154 w 1533279"/>
                <a:gd name="connsiteY1099" fmla="*/ 384505 h 1674719"/>
                <a:gd name="connsiteX1100" fmla="*/ 242085 w 1533279"/>
                <a:gd name="connsiteY1100" fmla="*/ 386408 h 1674719"/>
                <a:gd name="connsiteX1101" fmla="*/ 243983 w 1533279"/>
                <a:gd name="connsiteY1101" fmla="*/ 387354 h 1674719"/>
                <a:gd name="connsiteX1102" fmla="*/ 246851 w 1533279"/>
                <a:gd name="connsiteY1102" fmla="*/ 387354 h 1674719"/>
                <a:gd name="connsiteX1103" fmla="*/ 247778 w 1533279"/>
                <a:gd name="connsiteY1103" fmla="*/ 382608 h 1674719"/>
                <a:gd name="connsiteX1104" fmla="*/ 247778 w 1533279"/>
                <a:gd name="connsiteY1104" fmla="*/ 380710 h 1674719"/>
                <a:gd name="connsiteX1105" fmla="*/ 248748 w 1533279"/>
                <a:gd name="connsiteY1105" fmla="*/ 380710 h 1674719"/>
                <a:gd name="connsiteX1106" fmla="*/ 251577 w 1533279"/>
                <a:gd name="connsiteY1106" fmla="*/ 379759 h 1674719"/>
                <a:gd name="connsiteX1107" fmla="*/ 253480 w 1533279"/>
                <a:gd name="connsiteY1107" fmla="*/ 378813 h 1674719"/>
                <a:gd name="connsiteX1108" fmla="*/ 255377 w 1533279"/>
                <a:gd name="connsiteY1108" fmla="*/ 377862 h 1674719"/>
                <a:gd name="connsiteX1109" fmla="*/ 258246 w 1533279"/>
                <a:gd name="connsiteY1109" fmla="*/ 378813 h 1674719"/>
                <a:gd name="connsiteX1110" fmla="*/ 259172 w 1533279"/>
                <a:gd name="connsiteY1110" fmla="*/ 378813 h 1674719"/>
                <a:gd name="connsiteX1111" fmla="*/ 261075 w 1533279"/>
                <a:gd name="connsiteY1111" fmla="*/ 374062 h 1674719"/>
                <a:gd name="connsiteX1112" fmla="*/ 262972 w 1533279"/>
                <a:gd name="connsiteY1112" fmla="*/ 369316 h 1674719"/>
                <a:gd name="connsiteX1113" fmla="*/ 262972 w 1533279"/>
                <a:gd name="connsiteY1113" fmla="*/ 366467 h 1674719"/>
                <a:gd name="connsiteX1114" fmla="*/ 264875 w 1533279"/>
                <a:gd name="connsiteY1114" fmla="*/ 363618 h 1674719"/>
                <a:gd name="connsiteX1115" fmla="*/ 266767 w 1533279"/>
                <a:gd name="connsiteY1115" fmla="*/ 362667 h 1674719"/>
                <a:gd name="connsiteX1116" fmla="*/ 273436 w 1533279"/>
                <a:gd name="connsiteY1116" fmla="*/ 359823 h 1674719"/>
                <a:gd name="connsiteX1117" fmla="*/ 274367 w 1533279"/>
                <a:gd name="connsiteY1117" fmla="*/ 358872 h 1674719"/>
                <a:gd name="connsiteX1118" fmla="*/ 281031 w 1533279"/>
                <a:gd name="connsiteY1118" fmla="*/ 356023 h 1674719"/>
                <a:gd name="connsiteX1119" fmla="*/ 281962 w 1533279"/>
                <a:gd name="connsiteY1119" fmla="*/ 355072 h 1674719"/>
                <a:gd name="connsiteX1120" fmla="*/ 284830 w 1533279"/>
                <a:gd name="connsiteY1120" fmla="*/ 347477 h 1674719"/>
                <a:gd name="connsiteX1121" fmla="*/ 286728 w 1533279"/>
                <a:gd name="connsiteY1121" fmla="*/ 347477 h 1674719"/>
                <a:gd name="connsiteX1122" fmla="*/ 287659 w 1533279"/>
                <a:gd name="connsiteY1122" fmla="*/ 348428 h 1674719"/>
                <a:gd name="connsiteX1123" fmla="*/ 292425 w 1533279"/>
                <a:gd name="connsiteY1123" fmla="*/ 351277 h 1674719"/>
                <a:gd name="connsiteX1124" fmla="*/ 293357 w 1533279"/>
                <a:gd name="connsiteY1124" fmla="*/ 352228 h 1674719"/>
                <a:gd name="connsiteX1125" fmla="*/ 295254 w 1533279"/>
                <a:gd name="connsiteY1125" fmla="*/ 353175 h 1674719"/>
                <a:gd name="connsiteX1126" fmla="*/ 297152 w 1533279"/>
                <a:gd name="connsiteY1126" fmla="*/ 355072 h 1674719"/>
                <a:gd name="connsiteX1127" fmla="*/ 300020 w 1533279"/>
                <a:gd name="connsiteY1127" fmla="*/ 356023 h 1674719"/>
                <a:gd name="connsiteX1128" fmla="*/ 301918 w 1533279"/>
                <a:gd name="connsiteY1128" fmla="*/ 358872 h 1674719"/>
                <a:gd name="connsiteX1129" fmla="*/ 305718 w 1533279"/>
                <a:gd name="connsiteY1129" fmla="*/ 360769 h 1674719"/>
                <a:gd name="connsiteX1130" fmla="*/ 310449 w 1533279"/>
                <a:gd name="connsiteY1130" fmla="*/ 361721 h 1674719"/>
                <a:gd name="connsiteX1131" fmla="*/ 316141 w 1533279"/>
                <a:gd name="connsiteY1131" fmla="*/ 360769 h 1674719"/>
                <a:gd name="connsiteX1132" fmla="*/ 318044 w 1533279"/>
                <a:gd name="connsiteY1132" fmla="*/ 360769 h 1674719"/>
                <a:gd name="connsiteX1133" fmla="*/ 319010 w 1533279"/>
                <a:gd name="connsiteY1133" fmla="*/ 360769 h 1674719"/>
                <a:gd name="connsiteX1134" fmla="*/ 320907 w 1533279"/>
                <a:gd name="connsiteY1134" fmla="*/ 361721 h 1674719"/>
                <a:gd name="connsiteX1135" fmla="*/ 322810 w 1533279"/>
                <a:gd name="connsiteY1135" fmla="*/ 362667 h 1674719"/>
                <a:gd name="connsiteX1136" fmla="*/ 324707 w 1533279"/>
                <a:gd name="connsiteY1136" fmla="*/ 363618 h 1674719"/>
                <a:gd name="connsiteX1137" fmla="*/ 328502 w 1533279"/>
                <a:gd name="connsiteY1137" fmla="*/ 364569 h 1674719"/>
                <a:gd name="connsiteX1138" fmla="*/ 331336 w 1533279"/>
                <a:gd name="connsiteY1138" fmla="*/ 364569 h 1674719"/>
                <a:gd name="connsiteX1139" fmla="*/ 337029 w 1533279"/>
                <a:gd name="connsiteY1139" fmla="*/ 365521 h 1674719"/>
                <a:gd name="connsiteX1140" fmla="*/ 341800 w 1533279"/>
                <a:gd name="connsiteY1140" fmla="*/ 366467 h 1674719"/>
                <a:gd name="connsiteX1141" fmla="*/ 344623 w 1533279"/>
                <a:gd name="connsiteY1141" fmla="*/ 367418 h 1674719"/>
                <a:gd name="connsiteX1142" fmla="*/ 354121 w 1533279"/>
                <a:gd name="connsiteY1142" fmla="*/ 367418 h 1674719"/>
                <a:gd name="connsiteX1143" fmla="*/ 354121 w 1533279"/>
                <a:gd name="connsiteY1143" fmla="*/ 364569 h 1674719"/>
                <a:gd name="connsiteX1144" fmla="*/ 352218 w 1533279"/>
                <a:gd name="connsiteY1144" fmla="*/ 358872 h 1674719"/>
                <a:gd name="connsiteX1145" fmla="*/ 352218 w 1533279"/>
                <a:gd name="connsiteY1145" fmla="*/ 350326 h 1674719"/>
                <a:gd name="connsiteX1146" fmla="*/ 349390 w 1533279"/>
                <a:gd name="connsiteY1146" fmla="*/ 340834 h 1674719"/>
                <a:gd name="connsiteX1147" fmla="*/ 350326 w 1533279"/>
                <a:gd name="connsiteY1147" fmla="*/ 336087 h 1674719"/>
                <a:gd name="connsiteX1148" fmla="*/ 350326 w 1533279"/>
                <a:gd name="connsiteY1148" fmla="*/ 331336 h 1674719"/>
                <a:gd name="connsiteX1149" fmla="*/ 351292 w 1533279"/>
                <a:gd name="connsiteY1149" fmla="*/ 331336 h 1674719"/>
                <a:gd name="connsiteX1150" fmla="*/ 354121 w 1533279"/>
                <a:gd name="connsiteY1150" fmla="*/ 332287 h 1674719"/>
                <a:gd name="connsiteX1151" fmla="*/ 356984 w 1533279"/>
                <a:gd name="connsiteY1151" fmla="*/ 332287 h 1674719"/>
                <a:gd name="connsiteX1152" fmla="*/ 361716 w 1533279"/>
                <a:gd name="connsiteY1152" fmla="*/ 332287 h 1674719"/>
                <a:gd name="connsiteX1153" fmla="*/ 367413 w 1533279"/>
                <a:gd name="connsiteY1153" fmla="*/ 332287 h 1674719"/>
                <a:gd name="connsiteX1154" fmla="*/ 368379 w 1533279"/>
                <a:gd name="connsiteY1154" fmla="*/ 327541 h 1674719"/>
                <a:gd name="connsiteX1155" fmla="*/ 367413 w 1533279"/>
                <a:gd name="connsiteY1155" fmla="*/ 325639 h 1674719"/>
                <a:gd name="connsiteX1156" fmla="*/ 367413 w 1533279"/>
                <a:gd name="connsiteY1156" fmla="*/ 324693 h 1674719"/>
                <a:gd name="connsiteX1157" fmla="*/ 367413 w 1533279"/>
                <a:gd name="connsiteY1157" fmla="*/ 316146 h 1674719"/>
                <a:gd name="connsiteX1158" fmla="*/ 368379 w 1533279"/>
                <a:gd name="connsiteY1158" fmla="*/ 316146 h 1674719"/>
                <a:gd name="connsiteX1159" fmla="*/ 369316 w 1533279"/>
                <a:gd name="connsiteY1159" fmla="*/ 315205 h 1674719"/>
                <a:gd name="connsiteX1160" fmla="*/ 371208 w 1533279"/>
                <a:gd name="connsiteY1160" fmla="*/ 313308 h 1674719"/>
                <a:gd name="connsiteX1161" fmla="*/ 372179 w 1533279"/>
                <a:gd name="connsiteY1161" fmla="*/ 309508 h 1674719"/>
                <a:gd name="connsiteX1162" fmla="*/ 374081 w 1533279"/>
                <a:gd name="connsiteY1162" fmla="*/ 305713 h 1674719"/>
                <a:gd name="connsiteX1163" fmla="*/ 374081 w 1533279"/>
                <a:gd name="connsiteY1163" fmla="*/ 306659 h 1674719"/>
                <a:gd name="connsiteX1164" fmla="*/ 375974 w 1533279"/>
                <a:gd name="connsiteY1164" fmla="*/ 308561 h 1674719"/>
                <a:gd name="connsiteX1165" fmla="*/ 377877 w 1533279"/>
                <a:gd name="connsiteY1165" fmla="*/ 308561 h 1674719"/>
                <a:gd name="connsiteX1166" fmla="*/ 377877 w 1533279"/>
                <a:gd name="connsiteY1166" fmla="*/ 309508 h 1674719"/>
                <a:gd name="connsiteX1167" fmla="*/ 417714 w 1533279"/>
                <a:gd name="connsiteY1167" fmla="*/ 340834 h 1674719"/>
                <a:gd name="connsiteX1168" fmla="*/ 422485 w 1533279"/>
                <a:gd name="connsiteY1168" fmla="*/ 346531 h 1674719"/>
                <a:gd name="connsiteX1169" fmla="*/ 432908 w 1533279"/>
                <a:gd name="connsiteY1169" fmla="*/ 354126 h 1674719"/>
                <a:gd name="connsiteX1170" fmla="*/ 440503 w 1533279"/>
                <a:gd name="connsiteY1170" fmla="*/ 364569 h 1674719"/>
                <a:gd name="connsiteX1171" fmla="*/ 470888 w 1533279"/>
                <a:gd name="connsiteY1171" fmla="*/ 375964 h 1674719"/>
                <a:gd name="connsiteX1172" fmla="*/ 474683 w 1533279"/>
                <a:gd name="connsiteY1172" fmla="*/ 378813 h 1674719"/>
                <a:gd name="connsiteX1173" fmla="*/ 479449 w 1533279"/>
                <a:gd name="connsiteY1173" fmla="*/ 379759 h 1674719"/>
                <a:gd name="connsiteX1174" fmla="*/ 545910 w 1533279"/>
                <a:gd name="connsiteY1174" fmla="*/ 309508 h 1674719"/>
                <a:gd name="connsiteX1175" fmla="*/ 544944 w 1533279"/>
                <a:gd name="connsiteY1175" fmla="*/ 308561 h 1674719"/>
                <a:gd name="connsiteX1176" fmla="*/ 542120 w 1533279"/>
                <a:gd name="connsiteY1176" fmla="*/ 305713 h 1674719"/>
                <a:gd name="connsiteX1177" fmla="*/ 528823 w 1533279"/>
                <a:gd name="connsiteY1177" fmla="*/ 296215 h 1674719"/>
                <a:gd name="connsiteX1178" fmla="*/ 530725 w 1533279"/>
                <a:gd name="connsiteY1178" fmla="*/ 288621 h 1674719"/>
                <a:gd name="connsiteX1179" fmla="*/ 536418 w 1533279"/>
                <a:gd name="connsiteY1179" fmla="*/ 279128 h 1674719"/>
                <a:gd name="connsiteX1180" fmla="*/ 537349 w 1533279"/>
                <a:gd name="connsiteY1180" fmla="*/ 278177 h 1674719"/>
                <a:gd name="connsiteX1181" fmla="*/ 544944 w 1533279"/>
                <a:gd name="connsiteY1181" fmla="*/ 256338 h 1674719"/>
                <a:gd name="connsiteX1182" fmla="*/ 544013 w 1533279"/>
                <a:gd name="connsiteY1182" fmla="*/ 254441 h 1674719"/>
                <a:gd name="connsiteX1183" fmla="*/ 553505 w 1533279"/>
                <a:gd name="connsiteY1183" fmla="*/ 239246 h 1674719"/>
                <a:gd name="connsiteX1184" fmla="*/ 560134 w 1533279"/>
                <a:gd name="connsiteY1184" fmla="*/ 224057 h 1674719"/>
                <a:gd name="connsiteX1185" fmla="*/ 586718 w 1533279"/>
                <a:gd name="connsiteY1185" fmla="*/ 205067 h 1674719"/>
                <a:gd name="connsiteX1186" fmla="*/ 588621 w 1533279"/>
                <a:gd name="connsiteY1186" fmla="*/ 204126 h 1674719"/>
                <a:gd name="connsiteX1187" fmla="*/ 595284 w 1533279"/>
                <a:gd name="connsiteY1187" fmla="*/ 200331 h 1674719"/>
                <a:gd name="connsiteX1188" fmla="*/ 600982 w 1533279"/>
                <a:gd name="connsiteY1188" fmla="*/ 193687 h 1674719"/>
                <a:gd name="connsiteX1189" fmla="*/ 601913 w 1533279"/>
                <a:gd name="connsiteY1189" fmla="*/ 192736 h 1674719"/>
                <a:gd name="connsiteX1190" fmla="*/ 624693 w 1533279"/>
                <a:gd name="connsiteY1190" fmla="*/ 176595 h 1674719"/>
                <a:gd name="connsiteX1191" fmla="*/ 628498 w 1533279"/>
                <a:gd name="connsiteY1191" fmla="*/ 174697 h 1674719"/>
                <a:gd name="connsiteX1192" fmla="*/ 629429 w 1533279"/>
                <a:gd name="connsiteY1192" fmla="*/ 173746 h 1674719"/>
                <a:gd name="connsiteX1193" fmla="*/ 637024 w 1533279"/>
                <a:gd name="connsiteY1193" fmla="*/ 162351 h 1674719"/>
                <a:gd name="connsiteX1194" fmla="*/ 639893 w 1533279"/>
                <a:gd name="connsiteY1194" fmla="*/ 161400 h 1674719"/>
                <a:gd name="connsiteX1195" fmla="*/ 640819 w 1533279"/>
                <a:gd name="connsiteY1195" fmla="*/ 160454 h 1674719"/>
                <a:gd name="connsiteX1196" fmla="*/ 645585 w 1533279"/>
                <a:gd name="connsiteY1196" fmla="*/ 156654 h 1674719"/>
                <a:gd name="connsiteX1197" fmla="*/ 646521 w 1533279"/>
                <a:gd name="connsiteY1197" fmla="*/ 155708 h 1674719"/>
                <a:gd name="connsiteX1198" fmla="*/ 647487 w 1533279"/>
                <a:gd name="connsiteY1198" fmla="*/ 153805 h 1674719"/>
                <a:gd name="connsiteX1199" fmla="*/ 648424 w 1533279"/>
                <a:gd name="connsiteY1199" fmla="*/ 153805 h 1674719"/>
                <a:gd name="connsiteX1200" fmla="*/ 649385 w 1533279"/>
                <a:gd name="connsiteY1200" fmla="*/ 151908 h 1674719"/>
                <a:gd name="connsiteX1201" fmla="*/ 650316 w 1533279"/>
                <a:gd name="connsiteY1201" fmla="*/ 148108 h 1674719"/>
                <a:gd name="connsiteX1202" fmla="*/ 649385 w 1533279"/>
                <a:gd name="connsiteY1202" fmla="*/ 143362 h 1674719"/>
                <a:gd name="connsiteX1203" fmla="*/ 648424 w 1533279"/>
                <a:gd name="connsiteY1203" fmla="*/ 142410 h 1674719"/>
                <a:gd name="connsiteX1204" fmla="*/ 646521 w 1533279"/>
                <a:gd name="connsiteY1204" fmla="*/ 139567 h 1674719"/>
                <a:gd name="connsiteX1205" fmla="*/ 646521 w 1533279"/>
                <a:gd name="connsiteY1205" fmla="*/ 131972 h 1674719"/>
                <a:gd name="connsiteX1206" fmla="*/ 649385 w 1533279"/>
                <a:gd name="connsiteY1206" fmla="*/ 130069 h 1674719"/>
                <a:gd name="connsiteX1207" fmla="*/ 655082 w 1533279"/>
                <a:gd name="connsiteY1207" fmla="*/ 128172 h 1674719"/>
                <a:gd name="connsiteX1208" fmla="*/ 656980 w 1533279"/>
                <a:gd name="connsiteY1208" fmla="*/ 126274 h 1674719"/>
                <a:gd name="connsiteX1209" fmla="*/ 657916 w 1533279"/>
                <a:gd name="connsiteY1209" fmla="*/ 123421 h 1674719"/>
                <a:gd name="connsiteX1210" fmla="*/ 658882 w 1533279"/>
                <a:gd name="connsiteY1210" fmla="*/ 121523 h 1674719"/>
                <a:gd name="connsiteX1211" fmla="*/ 661711 w 1533279"/>
                <a:gd name="connsiteY1211" fmla="*/ 121523 h 1674719"/>
                <a:gd name="connsiteX1212" fmla="*/ 669306 w 1533279"/>
                <a:gd name="connsiteY1212" fmla="*/ 122474 h 1674719"/>
                <a:gd name="connsiteX1213" fmla="*/ 679769 w 1533279"/>
                <a:gd name="connsiteY1213" fmla="*/ 121523 h 1674719"/>
                <a:gd name="connsiteX1214" fmla="*/ 679769 w 1533279"/>
                <a:gd name="connsiteY1214" fmla="*/ 119626 h 1674719"/>
                <a:gd name="connsiteX1215" fmla="*/ 679769 w 1533279"/>
                <a:gd name="connsiteY1215" fmla="*/ 114880 h 1674719"/>
                <a:gd name="connsiteX1216" fmla="*/ 679769 w 1533279"/>
                <a:gd name="connsiteY1216" fmla="*/ 113928 h 1674719"/>
                <a:gd name="connsiteX1217" fmla="*/ 687364 w 1533279"/>
                <a:gd name="connsiteY1217" fmla="*/ 113928 h 1674719"/>
                <a:gd name="connsiteX1218" fmla="*/ 689267 w 1533279"/>
                <a:gd name="connsiteY1218" fmla="*/ 113928 h 1674719"/>
                <a:gd name="connsiteX1219" fmla="*/ 690193 w 1533279"/>
                <a:gd name="connsiteY1219" fmla="*/ 114880 h 1674719"/>
                <a:gd name="connsiteX1220" fmla="*/ 693062 w 1533279"/>
                <a:gd name="connsiteY1220" fmla="*/ 118674 h 1674719"/>
                <a:gd name="connsiteX1221" fmla="*/ 694959 w 1533279"/>
                <a:gd name="connsiteY1221" fmla="*/ 119626 h 1674719"/>
                <a:gd name="connsiteX1222" fmla="*/ 696862 w 1533279"/>
                <a:gd name="connsiteY1222" fmla="*/ 123421 h 1674719"/>
                <a:gd name="connsiteX1223" fmla="*/ 698759 w 1533279"/>
                <a:gd name="connsiteY1223" fmla="*/ 124372 h 1674719"/>
                <a:gd name="connsiteX1224" fmla="*/ 702554 w 1533279"/>
                <a:gd name="connsiteY1224" fmla="*/ 118674 h 1674719"/>
                <a:gd name="connsiteX1225" fmla="*/ 704456 w 1533279"/>
                <a:gd name="connsiteY1225" fmla="*/ 115826 h 1674719"/>
                <a:gd name="connsiteX1226" fmla="*/ 705388 w 1533279"/>
                <a:gd name="connsiteY1226" fmla="*/ 112977 h 1674719"/>
                <a:gd name="connsiteX1227" fmla="*/ 704456 w 1533279"/>
                <a:gd name="connsiteY1227" fmla="*/ 111080 h 1674719"/>
                <a:gd name="connsiteX1228" fmla="*/ 704456 w 1533279"/>
                <a:gd name="connsiteY1228" fmla="*/ 111080 h 1674719"/>
                <a:gd name="connsiteX1229" fmla="*/ 709183 w 1533279"/>
                <a:gd name="connsiteY1229" fmla="*/ 107285 h 1674719"/>
                <a:gd name="connsiteX1230" fmla="*/ 710149 w 1533279"/>
                <a:gd name="connsiteY1230" fmla="*/ 104431 h 1674719"/>
                <a:gd name="connsiteX1231" fmla="*/ 711080 w 1533279"/>
                <a:gd name="connsiteY1231" fmla="*/ 101587 h 1674719"/>
                <a:gd name="connsiteX1232" fmla="*/ 712983 w 1533279"/>
                <a:gd name="connsiteY1232" fmla="*/ 100636 h 1674719"/>
                <a:gd name="connsiteX1233" fmla="*/ 714880 w 1533279"/>
                <a:gd name="connsiteY1233" fmla="*/ 98734 h 1674719"/>
                <a:gd name="connsiteX1234" fmla="*/ 717749 w 1533279"/>
                <a:gd name="connsiteY1234" fmla="*/ 97787 h 1674719"/>
                <a:gd name="connsiteX1235" fmla="*/ 720578 w 1533279"/>
                <a:gd name="connsiteY1235" fmla="*/ 97787 h 1674719"/>
                <a:gd name="connsiteX1236" fmla="*/ 721544 w 1533279"/>
                <a:gd name="connsiteY1236" fmla="*/ 101587 h 1674719"/>
                <a:gd name="connsiteX1237" fmla="*/ 723441 w 1533279"/>
                <a:gd name="connsiteY1237" fmla="*/ 102533 h 1674719"/>
                <a:gd name="connsiteX1238" fmla="*/ 725344 w 1533279"/>
                <a:gd name="connsiteY1238" fmla="*/ 102533 h 1674719"/>
                <a:gd name="connsiteX1239" fmla="*/ 731973 w 1533279"/>
                <a:gd name="connsiteY1239" fmla="*/ 103485 h 1674719"/>
                <a:gd name="connsiteX1240" fmla="*/ 732939 w 1533279"/>
                <a:gd name="connsiteY1240" fmla="*/ 103485 h 1674719"/>
                <a:gd name="connsiteX1241" fmla="*/ 737665 w 1533279"/>
                <a:gd name="connsiteY1241" fmla="*/ 104431 h 1674719"/>
                <a:gd name="connsiteX1242" fmla="*/ 740533 w 1533279"/>
                <a:gd name="connsiteY1242" fmla="*/ 106333 h 1674719"/>
                <a:gd name="connsiteX1243" fmla="*/ 744333 w 1533279"/>
                <a:gd name="connsiteY1243" fmla="*/ 111080 h 1674719"/>
                <a:gd name="connsiteX1244" fmla="*/ 745260 w 1533279"/>
                <a:gd name="connsiteY1244" fmla="*/ 111080 h 1674719"/>
                <a:gd name="connsiteX1245" fmla="*/ 748133 w 1533279"/>
                <a:gd name="connsiteY1245" fmla="*/ 110128 h 1674719"/>
                <a:gd name="connsiteX1246" fmla="*/ 750962 w 1533279"/>
                <a:gd name="connsiteY1246" fmla="*/ 112031 h 1674719"/>
                <a:gd name="connsiteX1247" fmla="*/ 752860 w 1533279"/>
                <a:gd name="connsiteY1247" fmla="*/ 114880 h 1674719"/>
                <a:gd name="connsiteX1248" fmla="*/ 754757 w 1533279"/>
                <a:gd name="connsiteY1248" fmla="*/ 116777 h 1674719"/>
                <a:gd name="connsiteX1249" fmla="*/ 756655 w 1533279"/>
                <a:gd name="connsiteY1249" fmla="*/ 120577 h 1674719"/>
                <a:gd name="connsiteX1250" fmla="*/ 758557 w 1533279"/>
                <a:gd name="connsiteY1250" fmla="*/ 122474 h 1674719"/>
                <a:gd name="connsiteX1251" fmla="*/ 762357 w 1533279"/>
                <a:gd name="connsiteY1251" fmla="*/ 123421 h 1674719"/>
                <a:gd name="connsiteX1252" fmla="*/ 765221 w 1533279"/>
                <a:gd name="connsiteY1252" fmla="*/ 124372 h 1674719"/>
                <a:gd name="connsiteX1253" fmla="*/ 767123 w 1533279"/>
                <a:gd name="connsiteY1253" fmla="*/ 122474 h 1674719"/>
                <a:gd name="connsiteX1254" fmla="*/ 769015 w 1533279"/>
                <a:gd name="connsiteY1254" fmla="*/ 120577 h 1674719"/>
                <a:gd name="connsiteX1255" fmla="*/ 769015 w 1533279"/>
                <a:gd name="connsiteY1255" fmla="*/ 120577 h 1674719"/>
                <a:gd name="connsiteX1256" fmla="*/ 772815 w 1533279"/>
                <a:gd name="connsiteY1256" fmla="*/ 119626 h 1674719"/>
                <a:gd name="connsiteX1257" fmla="*/ 776615 w 1533279"/>
                <a:gd name="connsiteY1257" fmla="*/ 119626 h 1674719"/>
                <a:gd name="connsiteX1258" fmla="*/ 787039 w 1533279"/>
                <a:gd name="connsiteY1258" fmla="*/ 122474 h 1674719"/>
                <a:gd name="connsiteX1259" fmla="*/ 789908 w 1533279"/>
                <a:gd name="connsiteY1259" fmla="*/ 124372 h 1674719"/>
                <a:gd name="connsiteX1260" fmla="*/ 791805 w 1533279"/>
                <a:gd name="connsiteY1260" fmla="*/ 125323 h 1674719"/>
                <a:gd name="connsiteX1261" fmla="*/ 792736 w 1533279"/>
                <a:gd name="connsiteY1261" fmla="*/ 127221 h 1674719"/>
                <a:gd name="connsiteX1262" fmla="*/ 796536 w 1533279"/>
                <a:gd name="connsiteY1262" fmla="*/ 131021 h 1674719"/>
                <a:gd name="connsiteX1263" fmla="*/ 798434 w 1533279"/>
                <a:gd name="connsiteY1263" fmla="*/ 132918 h 1674719"/>
                <a:gd name="connsiteX1264" fmla="*/ 802229 w 1533279"/>
                <a:gd name="connsiteY1264" fmla="*/ 134815 h 1674719"/>
                <a:gd name="connsiteX1265" fmla="*/ 803200 w 1533279"/>
                <a:gd name="connsiteY1265" fmla="*/ 133869 h 1674719"/>
                <a:gd name="connsiteX1266" fmla="*/ 807926 w 1533279"/>
                <a:gd name="connsiteY1266" fmla="*/ 129118 h 1674719"/>
                <a:gd name="connsiteX1267" fmla="*/ 809829 w 1533279"/>
                <a:gd name="connsiteY1267" fmla="*/ 128172 h 1674719"/>
                <a:gd name="connsiteX1268" fmla="*/ 810795 w 1533279"/>
                <a:gd name="connsiteY1268" fmla="*/ 126274 h 1674719"/>
                <a:gd name="connsiteX1269" fmla="*/ 810795 w 1533279"/>
                <a:gd name="connsiteY1269" fmla="*/ 124372 h 1674719"/>
                <a:gd name="connsiteX1270" fmla="*/ 809829 w 1533279"/>
                <a:gd name="connsiteY1270" fmla="*/ 118674 h 1674719"/>
                <a:gd name="connsiteX1271" fmla="*/ 807926 w 1533279"/>
                <a:gd name="connsiteY1271" fmla="*/ 116777 h 1674719"/>
                <a:gd name="connsiteX1272" fmla="*/ 807926 w 1533279"/>
                <a:gd name="connsiteY1272" fmla="*/ 114880 h 1674719"/>
                <a:gd name="connsiteX1273" fmla="*/ 806995 w 1533279"/>
                <a:gd name="connsiteY1273" fmla="*/ 114880 h 1674719"/>
                <a:gd name="connsiteX1274" fmla="*/ 804126 w 1533279"/>
                <a:gd name="connsiteY1274" fmla="*/ 111080 h 1674719"/>
                <a:gd name="connsiteX1275" fmla="*/ 804126 w 1533279"/>
                <a:gd name="connsiteY1275" fmla="*/ 110128 h 1674719"/>
                <a:gd name="connsiteX1276" fmla="*/ 803200 w 1533279"/>
                <a:gd name="connsiteY1276" fmla="*/ 108231 h 1674719"/>
                <a:gd name="connsiteX1277" fmla="*/ 802229 w 1533279"/>
                <a:gd name="connsiteY1277" fmla="*/ 106333 h 1674719"/>
                <a:gd name="connsiteX1278" fmla="*/ 802229 w 1533279"/>
                <a:gd name="connsiteY1278" fmla="*/ 103485 h 1674719"/>
                <a:gd name="connsiteX1279" fmla="*/ 803200 w 1533279"/>
                <a:gd name="connsiteY1279" fmla="*/ 102533 h 1674719"/>
                <a:gd name="connsiteX1280" fmla="*/ 809829 w 1533279"/>
                <a:gd name="connsiteY1280" fmla="*/ 94939 h 1674719"/>
                <a:gd name="connsiteX1281" fmla="*/ 811716 w 1533279"/>
                <a:gd name="connsiteY1281" fmla="*/ 96841 h 1674719"/>
                <a:gd name="connsiteX1282" fmla="*/ 814595 w 1533279"/>
                <a:gd name="connsiteY1282" fmla="*/ 93987 h 1674719"/>
                <a:gd name="connsiteX1283" fmla="*/ 815521 w 1533279"/>
                <a:gd name="connsiteY1283" fmla="*/ 90192 h 1674719"/>
                <a:gd name="connsiteX1284" fmla="*/ 821219 w 1533279"/>
                <a:gd name="connsiteY1284" fmla="*/ 74061 h 1674719"/>
                <a:gd name="connsiteX1285" fmla="*/ 822190 w 1533279"/>
                <a:gd name="connsiteY1285" fmla="*/ 69315 h 1674719"/>
                <a:gd name="connsiteX1286" fmla="*/ 823116 w 1533279"/>
                <a:gd name="connsiteY1286" fmla="*/ 68364 h 1674719"/>
                <a:gd name="connsiteX1287" fmla="*/ 828818 w 1533279"/>
                <a:gd name="connsiteY1287" fmla="*/ 71213 h 1674719"/>
                <a:gd name="connsiteX1288" fmla="*/ 837379 w 1533279"/>
                <a:gd name="connsiteY1288" fmla="*/ 72164 h 1674719"/>
                <a:gd name="connsiteX1289" fmla="*/ 843077 w 1533279"/>
                <a:gd name="connsiteY1289" fmla="*/ 73110 h 1674719"/>
                <a:gd name="connsiteX1290" fmla="*/ 844008 w 1533279"/>
                <a:gd name="connsiteY1290" fmla="*/ 74061 h 1674719"/>
                <a:gd name="connsiteX1291" fmla="*/ 844974 w 1533279"/>
                <a:gd name="connsiteY1291" fmla="*/ 75959 h 1674719"/>
                <a:gd name="connsiteX1292" fmla="*/ 846872 w 1533279"/>
                <a:gd name="connsiteY1292" fmla="*/ 78798 h 1674719"/>
                <a:gd name="connsiteX1293" fmla="*/ 848774 w 1533279"/>
                <a:gd name="connsiteY1293" fmla="*/ 80695 h 1674719"/>
                <a:gd name="connsiteX1294" fmla="*/ 850672 w 1533279"/>
                <a:gd name="connsiteY1294" fmla="*/ 81646 h 1674719"/>
                <a:gd name="connsiteX1295" fmla="*/ 857300 w 1533279"/>
                <a:gd name="connsiteY1295" fmla="*/ 81646 h 1674719"/>
                <a:gd name="connsiteX1296" fmla="*/ 862067 w 1533279"/>
                <a:gd name="connsiteY1296" fmla="*/ 81646 h 1674719"/>
                <a:gd name="connsiteX1297" fmla="*/ 865861 w 1533279"/>
                <a:gd name="connsiteY1297" fmla="*/ 81646 h 1674719"/>
                <a:gd name="connsiteX1298" fmla="*/ 867724 w 1533279"/>
                <a:gd name="connsiteY1298" fmla="*/ 82597 h 1674719"/>
                <a:gd name="connsiteX1299" fmla="*/ 869627 w 1533279"/>
                <a:gd name="connsiteY1299" fmla="*/ 83549 h 1674719"/>
                <a:gd name="connsiteX1300" fmla="*/ 875319 w 1533279"/>
                <a:gd name="connsiteY1300" fmla="*/ 96841 h 1674719"/>
                <a:gd name="connsiteX1301" fmla="*/ 876290 w 1533279"/>
                <a:gd name="connsiteY1301" fmla="*/ 97787 h 1674719"/>
                <a:gd name="connsiteX1302" fmla="*/ 876290 w 1533279"/>
                <a:gd name="connsiteY1302" fmla="*/ 98734 h 1674719"/>
                <a:gd name="connsiteX1303" fmla="*/ 877222 w 1533279"/>
                <a:gd name="connsiteY1303" fmla="*/ 101587 h 1674719"/>
                <a:gd name="connsiteX1304" fmla="*/ 878183 w 1533279"/>
                <a:gd name="connsiteY1304" fmla="*/ 101587 h 1674719"/>
                <a:gd name="connsiteX1305" fmla="*/ 880085 w 1533279"/>
                <a:gd name="connsiteY1305" fmla="*/ 105382 h 1674719"/>
                <a:gd name="connsiteX1306" fmla="*/ 881016 w 1533279"/>
                <a:gd name="connsiteY1306" fmla="*/ 106333 h 1674719"/>
                <a:gd name="connsiteX1307" fmla="*/ 883885 w 1533279"/>
                <a:gd name="connsiteY1307" fmla="*/ 109182 h 1674719"/>
                <a:gd name="connsiteX1308" fmla="*/ 888611 w 1533279"/>
                <a:gd name="connsiteY1308" fmla="*/ 110128 h 1674719"/>
                <a:gd name="connsiteX1309" fmla="*/ 890514 w 1533279"/>
                <a:gd name="connsiteY1309" fmla="*/ 111080 h 1674719"/>
                <a:gd name="connsiteX1310" fmla="*/ 896206 w 1533279"/>
                <a:gd name="connsiteY1310" fmla="*/ 111080 h 1674719"/>
                <a:gd name="connsiteX1311" fmla="*/ 900006 w 1533279"/>
                <a:gd name="connsiteY1311" fmla="*/ 113928 h 1674719"/>
                <a:gd name="connsiteX1312" fmla="*/ 903801 w 1533279"/>
                <a:gd name="connsiteY1312" fmla="*/ 115826 h 1674719"/>
                <a:gd name="connsiteX1313" fmla="*/ 904772 w 1533279"/>
                <a:gd name="connsiteY1313" fmla="*/ 115826 h 1674719"/>
                <a:gd name="connsiteX1314" fmla="*/ 907601 w 1533279"/>
                <a:gd name="connsiteY1314" fmla="*/ 113928 h 1674719"/>
                <a:gd name="connsiteX1315" fmla="*/ 907601 w 1533279"/>
                <a:gd name="connsiteY1315" fmla="*/ 110128 h 1674719"/>
                <a:gd name="connsiteX1316" fmla="*/ 908567 w 1533279"/>
                <a:gd name="connsiteY1316" fmla="*/ 106333 h 1674719"/>
                <a:gd name="connsiteX1317" fmla="*/ 910470 w 1533279"/>
                <a:gd name="connsiteY1317" fmla="*/ 108231 h 1674719"/>
                <a:gd name="connsiteX1318" fmla="*/ 915196 w 1533279"/>
                <a:gd name="connsiteY1318" fmla="*/ 109182 h 1674719"/>
                <a:gd name="connsiteX1319" fmla="*/ 916167 w 1533279"/>
                <a:gd name="connsiteY1319" fmla="*/ 111080 h 1674719"/>
                <a:gd name="connsiteX1320" fmla="*/ 918996 w 1533279"/>
                <a:gd name="connsiteY1320" fmla="*/ 112977 h 1674719"/>
                <a:gd name="connsiteX1321" fmla="*/ 919962 w 1533279"/>
                <a:gd name="connsiteY1321" fmla="*/ 113928 h 1674719"/>
                <a:gd name="connsiteX1322" fmla="*/ 920898 w 1533279"/>
                <a:gd name="connsiteY1322" fmla="*/ 115826 h 1674719"/>
                <a:gd name="connsiteX1323" fmla="*/ 924693 w 1533279"/>
                <a:gd name="connsiteY1323" fmla="*/ 112977 h 1674719"/>
                <a:gd name="connsiteX1324" fmla="*/ 923762 w 1533279"/>
                <a:gd name="connsiteY1324" fmla="*/ 104431 h 1674719"/>
                <a:gd name="connsiteX1325" fmla="*/ 924693 w 1533279"/>
                <a:gd name="connsiteY1325" fmla="*/ 102533 h 1674719"/>
                <a:gd name="connsiteX1326" fmla="*/ 927557 w 1533279"/>
                <a:gd name="connsiteY1326" fmla="*/ 99685 h 1674719"/>
                <a:gd name="connsiteX1327" fmla="*/ 928493 w 1533279"/>
                <a:gd name="connsiteY1327" fmla="*/ 97787 h 1674719"/>
                <a:gd name="connsiteX1328" fmla="*/ 930391 w 1533279"/>
                <a:gd name="connsiteY1328" fmla="*/ 96841 h 1674719"/>
                <a:gd name="connsiteX1329" fmla="*/ 930391 w 1533279"/>
                <a:gd name="connsiteY1329" fmla="*/ 94939 h 1674719"/>
                <a:gd name="connsiteX1330" fmla="*/ 932288 w 1533279"/>
                <a:gd name="connsiteY1330" fmla="*/ 93987 h 1674719"/>
                <a:gd name="connsiteX1331" fmla="*/ 934186 w 1533279"/>
                <a:gd name="connsiteY1331" fmla="*/ 92090 h 1674719"/>
                <a:gd name="connsiteX1332" fmla="*/ 935157 w 1533279"/>
                <a:gd name="connsiteY1332" fmla="*/ 86393 h 1674719"/>
                <a:gd name="connsiteX1333" fmla="*/ 937054 w 1533279"/>
                <a:gd name="connsiteY1333" fmla="*/ 84495 h 1674719"/>
                <a:gd name="connsiteX1334" fmla="*/ 938952 w 1533279"/>
                <a:gd name="connsiteY1334" fmla="*/ 82597 h 1674719"/>
                <a:gd name="connsiteX1335" fmla="*/ 940854 w 1533279"/>
                <a:gd name="connsiteY1335" fmla="*/ 79749 h 1674719"/>
                <a:gd name="connsiteX1336" fmla="*/ 940854 w 1533279"/>
                <a:gd name="connsiteY1336" fmla="*/ 77851 h 1674719"/>
                <a:gd name="connsiteX1337" fmla="*/ 940854 w 1533279"/>
                <a:gd name="connsiteY1337" fmla="*/ 75008 h 1674719"/>
                <a:gd name="connsiteX1338" fmla="*/ 941781 w 1533279"/>
                <a:gd name="connsiteY1338" fmla="*/ 71213 h 1674719"/>
                <a:gd name="connsiteX1339" fmla="*/ 942752 w 1533279"/>
                <a:gd name="connsiteY1339" fmla="*/ 67413 h 1674719"/>
                <a:gd name="connsiteX1340" fmla="*/ 944654 w 1533279"/>
                <a:gd name="connsiteY1340" fmla="*/ 65515 h 1674719"/>
                <a:gd name="connsiteX1341" fmla="*/ 944654 w 1533279"/>
                <a:gd name="connsiteY1341" fmla="*/ 64569 h 1674719"/>
                <a:gd name="connsiteX1342" fmla="*/ 958878 w 1533279"/>
                <a:gd name="connsiteY1342" fmla="*/ 61715 h 1674719"/>
                <a:gd name="connsiteX1343" fmla="*/ 959844 w 1533279"/>
                <a:gd name="connsiteY1343" fmla="*/ 61715 h 1674719"/>
                <a:gd name="connsiteX1344" fmla="*/ 964570 w 1533279"/>
                <a:gd name="connsiteY1344" fmla="*/ 62667 h 1674719"/>
                <a:gd name="connsiteX1345" fmla="*/ 966473 w 1533279"/>
                <a:gd name="connsiteY1345" fmla="*/ 63618 h 1674719"/>
                <a:gd name="connsiteX1346" fmla="*/ 966473 w 1533279"/>
                <a:gd name="connsiteY1346" fmla="*/ 65515 h 1674719"/>
                <a:gd name="connsiteX1347" fmla="*/ 968370 w 1533279"/>
                <a:gd name="connsiteY1347" fmla="*/ 67413 h 1674719"/>
                <a:gd name="connsiteX1348" fmla="*/ 969336 w 1533279"/>
                <a:gd name="connsiteY1348" fmla="*/ 69315 h 1674719"/>
                <a:gd name="connsiteX1349" fmla="*/ 971239 w 1533279"/>
                <a:gd name="connsiteY1349" fmla="*/ 72164 h 1674719"/>
                <a:gd name="connsiteX1350" fmla="*/ 971239 w 1533279"/>
                <a:gd name="connsiteY1350" fmla="*/ 75008 h 1674719"/>
                <a:gd name="connsiteX1351" fmla="*/ 971239 w 1533279"/>
                <a:gd name="connsiteY1351" fmla="*/ 75008 h 1674719"/>
                <a:gd name="connsiteX1352" fmla="*/ 973141 w 1533279"/>
                <a:gd name="connsiteY1352" fmla="*/ 77851 h 1674719"/>
                <a:gd name="connsiteX1353" fmla="*/ 978834 w 1533279"/>
                <a:gd name="connsiteY1353" fmla="*/ 78798 h 1674719"/>
                <a:gd name="connsiteX1354" fmla="*/ 979760 w 1533279"/>
                <a:gd name="connsiteY1354" fmla="*/ 78798 h 1674719"/>
                <a:gd name="connsiteX1355" fmla="*/ 982633 w 1533279"/>
                <a:gd name="connsiteY1355" fmla="*/ 76910 h 1674719"/>
                <a:gd name="connsiteX1356" fmla="*/ 983560 w 1533279"/>
                <a:gd name="connsiteY1356" fmla="*/ 75959 h 1674719"/>
                <a:gd name="connsiteX1357" fmla="*/ 985462 w 1533279"/>
                <a:gd name="connsiteY1357" fmla="*/ 75008 h 1674719"/>
                <a:gd name="connsiteX1358" fmla="*/ 993052 w 1533279"/>
                <a:gd name="connsiteY1358" fmla="*/ 74061 h 1674719"/>
                <a:gd name="connsiteX1359" fmla="*/ 996852 w 1533279"/>
                <a:gd name="connsiteY1359" fmla="*/ 72164 h 1674719"/>
                <a:gd name="connsiteX1360" fmla="*/ 1000647 w 1533279"/>
                <a:gd name="connsiteY1360" fmla="*/ 73110 h 1674719"/>
                <a:gd name="connsiteX1361" fmla="*/ 1005413 w 1533279"/>
                <a:gd name="connsiteY1361" fmla="*/ 73110 h 1674719"/>
                <a:gd name="connsiteX1362" fmla="*/ 1024403 w 1533279"/>
                <a:gd name="connsiteY1362" fmla="*/ 77851 h 1674719"/>
                <a:gd name="connsiteX1363" fmla="*/ 1037700 w 1533279"/>
                <a:gd name="connsiteY1363" fmla="*/ 80695 h 1674719"/>
                <a:gd name="connsiteX1364" fmla="*/ 1042426 w 1533279"/>
                <a:gd name="connsiteY1364" fmla="*/ 80695 h 1674719"/>
                <a:gd name="connsiteX1365" fmla="*/ 1043393 w 1533279"/>
                <a:gd name="connsiteY1365" fmla="*/ 81646 h 1674719"/>
                <a:gd name="connsiteX1366" fmla="*/ 1062382 w 1533279"/>
                <a:gd name="connsiteY1366" fmla="*/ 91144 h 1674719"/>
                <a:gd name="connsiteX1367" fmla="*/ 1067114 w 1533279"/>
                <a:gd name="connsiteY1367" fmla="*/ 75008 h 1674719"/>
                <a:gd name="connsiteX1368" fmla="*/ 1068085 w 1533279"/>
                <a:gd name="connsiteY1368" fmla="*/ 74061 h 1674719"/>
                <a:gd name="connsiteX1369" fmla="*/ 1069977 w 1533279"/>
                <a:gd name="connsiteY1369" fmla="*/ 71213 h 1674719"/>
                <a:gd name="connsiteX1370" fmla="*/ 1070913 w 1533279"/>
                <a:gd name="connsiteY1370" fmla="*/ 65515 h 1674719"/>
                <a:gd name="connsiteX1371" fmla="*/ 1082308 w 1533279"/>
                <a:gd name="connsiteY1371" fmla="*/ 57920 h 1674719"/>
                <a:gd name="connsiteX1372" fmla="*/ 1097493 w 1533279"/>
                <a:gd name="connsiteY1372" fmla="*/ 55072 h 1674719"/>
                <a:gd name="connsiteX1373" fmla="*/ 1098464 w 1533279"/>
                <a:gd name="connsiteY1373" fmla="*/ 55072 h 1674719"/>
                <a:gd name="connsiteX1374" fmla="*/ 1099395 w 1533279"/>
                <a:gd name="connsiteY1374" fmla="*/ 56018 h 1674719"/>
                <a:gd name="connsiteX1375" fmla="*/ 1100362 w 1533279"/>
                <a:gd name="connsiteY1375" fmla="*/ 57920 h 1674719"/>
                <a:gd name="connsiteX1376" fmla="*/ 1108888 w 1533279"/>
                <a:gd name="connsiteY1376" fmla="*/ 60769 h 1674719"/>
                <a:gd name="connsiteX1377" fmla="*/ 1113619 w 1533279"/>
                <a:gd name="connsiteY1377" fmla="*/ 61715 h 1674719"/>
                <a:gd name="connsiteX1378" fmla="*/ 1118385 w 1533279"/>
                <a:gd name="connsiteY1378" fmla="*/ 68364 h 1674719"/>
                <a:gd name="connsiteX1379" fmla="*/ 1124078 w 1533279"/>
                <a:gd name="connsiteY1379" fmla="*/ 72164 h 1674719"/>
                <a:gd name="connsiteX1380" fmla="*/ 1132609 w 1533279"/>
                <a:gd name="connsiteY1380" fmla="*/ 75959 h 1674719"/>
                <a:gd name="connsiteX1381" fmla="*/ 1136409 w 1533279"/>
                <a:gd name="connsiteY1381" fmla="*/ 77851 h 1674719"/>
                <a:gd name="connsiteX1382" fmla="*/ 1138301 w 1533279"/>
                <a:gd name="connsiteY1382" fmla="*/ 78798 h 1674719"/>
                <a:gd name="connsiteX1383" fmla="*/ 1141170 w 1533279"/>
                <a:gd name="connsiteY1383" fmla="*/ 81646 h 1674719"/>
                <a:gd name="connsiteX1384" fmla="*/ 1142101 w 1533279"/>
                <a:gd name="connsiteY1384" fmla="*/ 84495 h 1674719"/>
                <a:gd name="connsiteX1385" fmla="*/ 1144004 w 1533279"/>
                <a:gd name="connsiteY1385" fmla="*/ 84495 h 1674719"/>
                <a:gd name="connsiteX1386" fmla="*/ 1147799 w 1533279"/>
                <a:gd name="connsiteY1386" fmla="*/ 84495 h 1674719"/>
                <a:gd name="connsiteX1387" fmla="*/ 1151598 w 1533279"/>
                <a:gd name="connsiteY1387" fmla="*/ 87344 h 1674719"/>
                <a:gd name="connsiteX1388" fmla="*/ 1152565 w 1533279"/>
                <a:gd name="connsiteY1388" fmla="*/ 89241 h 1674719"/>
                <a:gd name="connsiteX1389" fmla="*/ 1155399 w 1533279"/>
                <a:gd name="connsiteY1389" fmla="*/ 93987 h 1674719"/>
                <a:gd name="connsiteX1390" fmla="*/ 1155399 w 1533279"/>
                <a:gd name="connsiteY1390" fmla="*/ 93987 h 1674719"/>
                <a:gd name="connsiteX1391" fmla="*/ 1158262 w 1533279"/>
                <a:gd name="connsiteY1391" fmla="*/ 95890 h 1674719"/>
                <a:gd name="connsiteX1392" fmla="*/ 1160164 w 1533279"/>
                <a:gd name="connsiteY1392" fmla="*/ 97787 h 1674719"/>
                <a:gd name="connsiteX1393" fmla="*/ 1162993 w 1533279"/>
                <a:gd name="connsiteY1393" fmla="*/ 100636 h 1674719"/>
                <a:gd name="connsiteX1394" fmla="*/ 1165857 w 1533279"/>
                <a:gd name="connsiteY1394" fmla="*/ 104431 h 1674719"/>
                <a:gd name="connsiteX1395" fmla="*/ 1166788 w 1533279"/>
                <a:gd name="connsiteY1395" fmla="*/ 105382 h 1674719"/>
                <a:gd name="connsiteX1396" fmla="*/ 1170588 w 1533279"/>
                <a:gd name="connsiteY1396" fmla="*/ 113928 h 1674719"/>
                <a:gd name="connsiteX1397" fmla="*/ 1198144 w 1533279"/>
                <a:gd name="connsiteY1397" fmla="*/ 110128 h 1674719"/>
                <a:gd name="connsiteX1398" fmla="*/ 1199070 w 1533279"/>
                <a:gd name="connsiteY1398" fmla="*/ 110128 h 1674719"/>
                <a:gd name="connsiteX1399" fmla="*/ 1200036 w 1533279"/>
                <a:gd name="connsiteY1399" fmla="*/ 110128 h 1674719"/>
                <a:gd name="connsiteX1400" fmla="*/ 1200968 w 1533279"/>
                <a:gd name="connsiteY1400" fmla="*/ 110128 h 1674719"/>
                <a:gd name="connsiteX1401" fmla="*/ 1205734 w 1533279"/>
                <a:gd name="connsiteY1401" fmla="*/ 111080 h 1674719"/>
                <a:gd name="connsiteX1402" fmla="*/ 1206665 w 1533279"/>
                <a:gd name="connsiteY1402" fmla="*/ 112031 h 1674719"/>
                <a:gd name="connsiteX1403" fmla="*/ 1209529 w 1533279"/>
                <a:gd name="connsiteY1403" fmla="*/ 113928 h 1674719"/>
                <a:gd name="connsiteX1404" fmla="*/ 1211431 w 1533279"/>
                <a:gd name="connsiteY1404" fmla="*/ 113928 h 1674719"/>
                <a:gd name="connsiteX1405" fmla="*/ 1212363 w 1533279"/>
                <a:gd name="connsiteY1405" fmla="*/ 113928 h 1674719"/>
                <a:gd name="connsiteX1406" fmla="*/ 1213329 w 1533279"/>
                <a:gd name="connsiteY1406" fmla="*/ 112977 h 1674719"/>
                <a:gd name="connsiteX1407" fmla="*/ 1208563 w 1533279"/>
                <a:gd name="connsiteY1407" fmla="*/ 105382 h 1674719"/>
                <a:gd name="connsiteX1408" fmla="*/ 1207636 w 1533279"/>
                <a:gd name="connsiteY1408" fmla="*/ 101587 h 1674719"/>
                <a:gd name="connsiteX1409" fmla="*/ 1205734 w 1533279"/>
                <a:gd name="connsiteY1409" fmla="*/ 98734 h 1674719"/>
                <a:gd name="connsiteX1410" fmla="*/ 1204763 w 1533279"/>
                <a:gd name="connsiteY1410" fmla="*/ 96841 h 1674719"/>
                <a:gd name="connsiteX1411" fmla="*/ 1204763 w 1533279"/>
                <a:gd name="connsiteY1411" fmla="*/ 94939 h 1674719"/>
                <a:gd name="connsiteX1412" fmla="*/ 1206665 w 1533279"/>
                <a:gd name="connsiteY1412" fmla="*/ 93987 h 1674719"/>
                <a:gd name="connsiteX1413" fmla="*/ 1207636 w 1533279"/>
                <a:gd name="connsiteY1413" fmla="*/ 90192 h 1674719"/>
                <a:gd name="connsiteX1414" fmla="*/ 1207636 w 1533279"/>
                <a:gd name="connsiteY1414" fmla="*/ 87344 h 1674719"/>
                <a:gd name="connsiteX1415" fmla="*/ 1204763 w 1533279"/>
                <a:gd name="connsiteY1415" fmla="*/ 81646 h 1674719"/>
                <a:gd name="connsiteX1416" fmla="*/ 1203836 w 1533279"/>
                <a:gd name="connsiteY1416" fmla="*/ 80695 h 1674719"/>
                <a:gd name="connsiteX1417" fmla="*/ 1201934 w 1533279"/>
                <a:gd name="connsiteY1417" fmla="*/ 77851 h 1674719"/>
                <a:gd name="connsiteX1418" fmla="*/ 1202870 w 1533279"/>
                <a:gd name="connsiteY1418" fmla="*/ 77851 h 1674719"/>
                <a:gd name="connsiteX1419" fmla="*/ 1206665 w 1533279"/>
                <a:gd name="connsiteY1419" fmla="*/ 75008 h 1674719"/>
                <a:gd name="connsiteX1420" fmla="*/ 1207636 w 1533279"/>
                <a:gd name="connsiteY1420" fmla="*/ 72164 h 1674719"/>
                <a:gd name="connsiteX1421" fmla="*/ 1214260 w 1533279"/>
                <a:gd name="connsiteY1421" fmla="*/ 66466 h 1674719"/>
                <a:gd name="connsiteX1422" fmla="*/ 1218060 w 1533279"/>
                <a:gd name="connsiteY1422" fmla="*/ 59818 h 1674719"/>
                <a:gd name="connsiteX1423" fmla="*/ 1219026 w 1533279"/>
                <a:gd name="connsiteY1423" fmla="*/ 57920 h 1674719"/>
                <a:gd name="connsiteX1424" fmla="*/ 1225655 w 1533279"/>
                <a:gd name="connsiteY1424" fmla="*/ 53174 h 1674719"/>
                <a:gd name="connsiteX1425" fmla="*/ 1231352 w 1533279"/>
                <a:gd name="connsiteY1425" fmla="*/ 49374 h 1674719"/>
                <a:gd name="connsiteX1426" fmla="*/ 1237050 w 1533279"/>
                <a:gd name="connsiteY1426" fmla="*/ 43677 h 1674719"/>
                <a:gd name="connsiteX1427" fmla="*/ 1238016 w 1533279"/>
                <a:gd name="connsiteY1427" fmla="*/ 38931 h 1674719"/>
                <a:gd name="connsiteX1428" fmla="*/ 1242742 w 1533279"/>
                <a:gd name="connsiteY1428" fmla="*/ 31336 h 1674719"/>
                <a:gd name="connsiteX1429" fmla="*/ 1243713 w 1533279"/>
                <a:gd name="connsiteY1429" fmla="*/ 30385 h 1674719"/>
                <a:gd name="connsiteX1430" fmla="*/ 1251308 w 1533279"/>
                <a:gd name="connsiteY1430" fmla="*/ 32282 h 1674719"/>
                <a:gd name="connsiteX1431" fmla="*/ 1258903 w 1533279"/>
                <a:gd name="connsiteY1431" fmla="*/ 32282 h 1674719"/>
                <a:gd name="connsiteX1432" fmla="*/ 1258903 w 1533279"/>
                <a:gd name="connsiteY1432" fmla="*/ 30385 h 1674719"/>
                <a:gd name="connsiteX1433" fmla="*/ 1263634 w 1533279"/>
                <a:gd name="connsiteY1433" fmla="*/ 22790 h 1674719"/>
                <a:gd name="connsiteX1434" fmla="*/ 1269332 w 1533279"/>
                <a:gd name="connsiteY1434" fmla="*/ 19941 h 1674719"/>
                <a:gd name="connsiteX1435" fmla="*/ 1272200 w 1533279"/>
                <a:gd name="connsiteY1435" fmla="*/ 18043 h 1674719"/>
                <a:gd name="connsiteX1436" fmla="*/ 1274098 w 1533279"/>
                <a:gd name="connsiteY1436" fmla="*/ 15195 h 1674719"/>
                <a:gd name="connsiteX1437" fmla="*/ 1282619 w 1533279"/>
                <a:gd name="connsiteY1437" fmla="*/ 5698 h 1674719"/>
                <a:gd name="connsiteX1438" fmla="*/ 1290214 w 1533279"/>
                <a:gd name="connsiteY1438" fmla="*/ 4751 h 1674719"/>
                <a:gd name="connsiteX1439" fmla="*/ 1304477 w 1533279"/>
                <a:gd name="connsiteY1439" fmla="*/ 0 h 1674719"/>
                <a:gd name="connsiteX1440" fmla="*/ 1307311 w 1533279"/>
                <a:gd name="connsiteY1440" fmla="*/ 0 h 1674719"/>
                <a:gd name="connsiteX1441" fmla="*/ 1318701 w 1533279"/>
                <a:gd name="connsiteY1441" fmla="*/ 951 h 1674719"/>
                <a:gd name="connsiteX1442" fmla="*/ 1318701 w 1533279"/>
                <a:gd name="connsiteY1442" fmla="*/ 2849 h 1674719"/>
                <a:gd name="connsiteX1443" fmla="*/ 1320598 w 1533279"/>
                <a:gd name="connsiteY1443" fmla="*/ 5698 h 1674719"/>
                <a:gd name="connsiteX1444" fmla="*/ 1323467 w 1533279"/>
                <a:gd name="connsiteY1444" fmla="*/ 8546 h 1674719"/>
                <a:gd name="connsiteX1445" fmla="*/ 1324398 w 1533279"/>
                <a:gd name="connsiteY1445" fmla="*/ 11395 h 1674719"/>
                <a:gd name="connsiteX1446" fmla="*/ 1325364 w 1533279"/>
                <a:gd name="connsiteY1446" fmla="*/ 21838 h 1674719"/>
                <a:gd name="connsiteX1447" fmla="*/ 1327267 w 1533279"/>
                <a:gd name="connsiteY1447" fmla="*/ 23741 h 1674719"/>
                <a:gd name="connsiteX1448" fmla="*/ 1329164 w 1533279"/>
                <a:gd name="connsiteY1448" fmla="*/ 26590 h 1674719"/>
                <a:gd name="connsiteX1449" fmla="*/ 1331993 w 1533279"/>
                <a:gd name="connsiteY1449" fmla="*/ 26590 h 1674719"/>
                <a:gd name="connsiteX1450" fmla="*/ 1330096 w 1533279"/>
                <a:gd name="connsiteY1450" fmla="*/ 32282 h 1674719"/>
                <a:gd name="connsiteX1451" fmla="*/ 1329164 w 1533279"/>
                <a:gd name="connsiteY1451" fmla="*/ 34185 h 1674719"/>
                <a:gd name="connsiteX1452" fmla="*/ 1328193 w 1533279"/>
                <a:gd name="connsiteY1452" fmla="*/ 37028 h 1674719"/>
                <a:gd name="connsiteX1453" fmla="*/ 1329164 w 1533279"/>
                <a:gd name="connsiteY1453" fmla="*/ 39882 h 1674719"/>
                <a:gd name="connsiteX1454" fmla="*/ 1330096 w 1533279"/>
                <a:gd name="connsiteY1454" fmla="*/ 42726 h 1674719"/>
                <a:gd name="connsiteX1455" fmla="*/ 1329164 w 1533279"/>
                <a:gd name="connsiteY1455" fmla="*/ 43677 h 1674719"/>
                <a:gd name="connsiteX1456" fmla="*/ 1331067 w 1533279"/>
                <a:gd name="connsiteY1456" fmla="*/ 47477 h 1674719"/>
                <a:gd name="connsiteX1457" fmla="*/ 1333896 w 1533279"/>
                <a:gd name="connsiteY1457" fmla="*/ 51272 h 1674719"/>
                <a:gd name="connsiteX1458" fmla="*/ 1335793 w 1533279"/>
                <a:gd name="connsiteY1458" fmla="*/ 54120 h 1674719"/>
                <a:gd name="connsiteX1459" fmla="*/ 1341491 w 1533279"/>
                <a:gd name="connsiteY1459" fmla="*/ 58872 h 1674719"/>
                <a:gd name="connsiteX1460" fmla="*/ 1343388 w 1533279"/>
                <a:gd name="connsiteY1460" fmla="*/ 59818 h 1674719"/>
                <a:gd name="connsiteX1461" fmla="*/ 1345290 w 1533279"/>
                <a:gd name="connsiteY1461" fmla="*/ 64569 h 1674719"/>
                <a:gd name="connsiteX1462" fmla="*/ 1346217 w 1533279"/>
                <a:gd name="connsiteY1462" fmla="*/ 65515 h 1674719"/>
                <a:gd name="connsiteX1463" fmla="*/ 1350983 w 1533279"/>
                <a:gd name="connsiteY1463" fmla="*/ 69315 h 1674719"/>
                <a:gd name="connsiteX1464" fmla="*/ 1364280 w 1533279"/>
                <a:gd name="connsiteY1464" fmla="*/ 78798 h 1674719"/>
                <a:gd name="connsiteX1465" fmla="*/ 1371875 w 1533279"/>
                <a:gd name="connsiteY1465" fmla="*/ 84495 h 1674719"/>
                <a:gd name="connsiteX1466" fmla="*/ 1368075 w 1533279"/>
                <a:gd name="connsiteY1466" fmla="*/ 95890 h 1674719"/>
                <a:gd name="connsiteX1467" fmla="*/ 1370904 w 1533279"/>
                <a:gd name="connsiteY1467" fmla="*/ 93041 h 1674719"/>
                <a:gd name="connsiteX1468" fmla="*/ 1368075 w 1533279"/>
                <a:gd name="connsiteY1468" fmla="*/ 91144 h 1674719"/>
                <a:gd name="connsiteX1469" fmla="*/ 1366178 w 1533279"/>
                <a:gd name="connsiteY1469" fmla="*/ 94939 h 1674719"/>
                <a:gd name="connsiteX1470" fmla="*/ 1361412 w 1533279"/>
                <a:gd name="connsiteY1470" fmla="*/ 117728 h 1674719"/>
                <a:gd name="connsiteX1471" fmla="*/ 1358578 w 1533279"/>
                <a:gd name="connsiteY1471" fmla="*/ 121523 h 1674719"/>
                <a:gd name="connsiteX1472" fmla="*/ 1358578 w 1533279"/>
                <a:gd name="connsiteY1472" fmla="*/ 123421 h 1674719"/>
                <a:gd name="connsiteX1473" fmla="*/ 1358578 w 1533279"/>
                <a:gd name="connsiteY1473" fmla="*/ 125323 h 1674719"/>
                <a:gd name="connsiteX1474" fmla="*/ 1360480 w 1533279"/>
                <a:gd name="connsiteY1474" fmla="*/ 130069 h 1674719"/>
                <a:gd name="connsiteX1475" fmla="*/ 1361412 w 1533279"/>
                <a:gd name="connsiteY1475" fmla="*/ 133869 h 1674719"/>
                <a:gd name="connsiteX1476" fmla="*/ 1362378 w 1533279"/>
                <a:gd name="connsiteY1476" fmla="*/ 135767 h 1674719"/>
                <a:gd name="connsiteX1477" fmla="*/ 1364280 w 1533279"/>
                <a:gd name="connsiteY1477" fmla="*/ 140513 h 1674719"/>
                <a:gd name="connsiteX1478" fmla="*/ 1364280 w 1533279"/>
                <a:gd name="connsiteY1478" fmla="*/ 141464 h 1674719"/>
                <a:gd name="connsiteX1479" fmla="*/ 1366178 w 1533279"/>
                <a:gd name="connsiteY1479" fmla="*/ 145264 h 1674719"/>
                <a:gd name="connsiteX1480" fmla="*/ 1367104 w 1533279"/>
                <a:gd name="connsiteY1480" fmla="*/ 146210 h 1674719"/>
                <a:gd name="connsiteX1481" fmla="*/ 1366178 w 1533279"/>
                <a:gd name="connsiteY1481" fmla="*/ 148108 h 1674719"/>
                <a:gd name="connsiteX1482" fmla="*/ 1366178 w 1533279"/>
                <a:gd name="connsiteY1482" fmla="*/ 149059 h 1674719"/>
                <a:gd name="connsiteX1483" fmla="*/ 1366178 w 1533279"/>
                <a:gd name="connsiteY1483" fmla="*/ 150010 h 1674719"/>
                <a:gd name="connsiteX1484" fmla="*/ 1366178 w 1533279"/>
                <a:gd name="connsiteY1484" fmla="*/ 150961 h 1674719"/>
                <a:gd name="connsiteX1485" fmla="*/ 1366178 w 1533279"/>
                <a:gd name="connsiteY1485" fmla="*/ 154756 h 1674719"/>
                <a:gd name="connsiteX1486" fmla="*/ 1366178 w 1533279"/>
                <a:gd name="connsiteY1486" fmla="*/ 157605 h 1674719"/>
                <a:gd name="connsiteX1487" fmla="*/ 1367104 w 1533279"/>
                <a:gd name="connsiteY1487" fmla="*/ 159503 h 1674719"/>
                <a:gd name="connsiteX1488" fmla="*/ 1365207 w 1533279"/>
                <a:gd name="connsiteY1488" fmla="*/ 162351 h 1674719"/>
                <a:gd name="connsiteX1489" fmla="*/ 1363304 w 1533279"/>
                <a:gd name="connsiteY1489" fmla="*/ 164249 h 1674719"/>
                <a:gd name="connsiteX1490" fmla="*/ 1362378 w 1533279"/>
                <a:gd name="connsiteY1490" fmla="*/ 166146 h 1674719"/>
                <a:gd name="connsiteX1491" fmla="*/ 1362378 w 1533279"/>
                <a:gd name="connsiteY1491" fmla="*/ 166146 h 1674719"/>
                <a:gd name="connsiteX1492" fmla="*/ 1360480 w 1533279"/>
                <a:gd name="connsiteY1492" fmla="*/ 170897 h 1674719"/>
                <a:gd name="connsiteX1493" fmla="*/ 1359509 w 1533279"/>
                <a:gd name="connsiteY1493" fmla="*/ 172795 h 1674719"/>
                <a:gd name="connsiteX1494" fmla="*/ 1358578 w 1533279"/>
                <a:gd name="connsiteY1494" fmla="*/ 173746 h 1674719"/>
                <a:gd name="connsiteX1495" fmla="*/ 1363304 w 1533279"/>
                <a:gd name="connsiteY1495" fmla="*/ 184190 h 1674719"/>
                <a:gd name="connsiteX1496" fmla="*/ 1363304 w 1533279"/>
                <a:gd name="connsiteY1496" fmla="*/ 186087 h 1674719"/>
                <a:gd name="connsiteX1497" fmla="*/ 1365207 w 1533279"/>
                <a:gd name="connsiteY1497" fmla="*/ 189887 h 1674719"/>
                <a:gd name="connsiteX1498" fmla="*/ 1367104 w 1533279"/>
                <a:gd name="connsiteY1498" fmla="*/ 199379 h 1674719"/>
                <a:gd name="connsiteX1499" fmla="*/ 1369006 w 1533279"/>
                <a:gd name="connsiteY1499" fmla="*/ 204126 h 1674719"/>
                <a:gd name="connsiteX1500" fmla="*/ 1369006 w 1533279"/>
                <a:gd name="connsiteY1500" fmla="*/ 209813 h 1674719"/>
                <a:gd name="connsiteX1501" fmla="*/ 1369972 w 1533279"/>
                <a:gd name="connsiteY1501" fmla="*/ 211716 h 1674719"/>
                <a:gd name="connsiteX1502" fmla="*/ 1369972 w 1533279"/>
                <a:gd name="connsiteY1502" fmla="*/ 211716 h 1674719"/>
                <a:gd name="connsiteX1503" fmla="*/ 1369972 w 1533279"/>
                <a:gd name="connsiteY1503" fmla="*/ 220257 h 1674719"/>
                <a:gd name="connsiteX1504" fmla="*/ 1368075 w 1533279"/>
                <a:gd name="connsiteY1504" fmla="*/ 224057 h 1674719"/>
                <a:gd name="connsiteX1505" fmla="*/ 1368075 w 1533279"/>
                <a:gd name="connsiteY1505" fmla="*/ 227856 h 1674719"/>
                <a:gd name="connsiteX1506" fmla="*/ 1369006 w 1533279"/>
                <a:gd name="connsiteY1506" fmla="*/ 230705 h 1674719"/>
                <a:gd name="connsiteX1507" fmla="*/ 1369972 w 1533279"/>
                <a:gd name="connsiteY1507" fmla="*/ 234500 h 1674719"/>
                <a:gd name="connsiteX1508" fmla="*/ 1367104 w 1533279"/>
                <a:gd name="connsiteY1508" fmla="*/ 244944 h 1674719"/>
                <a:gd name="connsiteX1509" fmla="*/ 1367104 w 1533279"/>
                <a:gd name="connsiteY1509" fmla="*/ 246846 h 1674719"/>
                <a:gd name="connsiteX1510" fmla="*/ 1368075 w 1533279"/>
                <a:gd name="connsiteY1510" fmla="*/ 265836 h 1674719"/>
                <a:gd name="connsiteX1511" fmla="*/ 1367104 w 1533279"/>
                <a:gd name="connsiteY1511" fmla="*/ 270582 h 1674719"/>
                <a:gd name="connsiteX1512" fmla="*/ 1369972 w 1533279"/>
                <a:gd name="connsiteY1512" fmla="*/ 278177 h 1674719"/>
                <a:gd name="connsiteX1513" fmla="*/ 1371875 w 1533279"/>
                <a:gd name="connsiteY1513" fmla="*/ 288621 h 1674719"/>
                <a:gd name="connsiteX1514" fmla="*/ 1376601 w 1533279"/>
                <a:gd name="connsiteY1514" fmla="*/ 304762 h 1674719"/>
                <a:gd name="connsiteX1515" fmla="*/ 1381367 w 1533279"/>
                <a:gd name="connsiteY1515" fmla="*/ 314254 h 1674719"/>
                <a:gd name="connsiteX1516" fmla="*/ 1383265 w 1533279"/>
                <a:gd name="connsiteY1516" fmla="*/ 316146 h 1674719"/>
                <a:gd name="connsiteX1517" fmla="*/ 1392762 w 1533279"/>
                <a:gd name="connsiteY1517" fmla="*/ 326590 h 1674719"/>
                <a:gd name="connsiteX1518" fmla="*/ 1398455 w 1533279"/>
                <a:gd name="connsiteY1518" fmla="*/ 340834 h 1674719"/>
                <a:gd name="connsiteX1519" fmla="*/ 1400357 w 1533279"/>
                <a:gd name="connsiteY1519" fmla="*/ 342731 h 1674719"/>
                <a:gd name="connsiteX1520" fmla="*/ 1401283 w 1533279"/>
                <a:gd name="connsiteY1520" fmla="*/ 344628 h 1674719"/>
                <a:gd name="connsiteX1521" fmla="*/ 1403186 w 1533279"/>
                <a:gd name="connsiteY1521" fmla="*/ 345580 h 1674719"/>
                <a:gd name="connsiteX1522" fmla="*/ 1406986 w 1533279"/>
                <a:gd name="connsiteY1522" fmla="*/ 362667 h 1674719"/>
                <a:gd name="connsiteX1523" fmla="*/ 1409849 w 1533279"/>
                <a:gd name="connsiteY1523" fmla="*/ 368364 h 1674719"/>
                <a:gd name="connsiteX1524" fmla="*/ 1409849 w 1533279"/>
                <a:gd name="connsiteY1524" fmla="*/ 372164 h 1674719"/>
                <a:gd name="connsiteX1525" fmla="*/ 1411752 w 1533279"/>
                <a:gd name="connsiteY1525" fmla="*/ 376910 h 1674719"/>
                <a:gd name="connsiteX1526" fmla="*/ 1414581 w 1533279"/>
                <a:gd name="connsiteY1526" fmla="*/ 380710 h 1674719"/>
                <a:gd name="connsiteX1527" fmla="*/ 1422175 w 1533279"/>
                <a:gd name="connsiteY1527" fmla="*/ 394003 h 1674719"/>
                <a:gd name="connsiteX1528" fmla="*/ 1423147 w 1533279"/>
                <a:gd name="connsiteY1528" fmla="*/ 394954 h 1674719"/>
                <a:gd name="connsiteX1529" fmla="*/ 1423147 w 1533279"/>
                <a:gd name="connsiteY1529" fmla="*/ 396851 h 1674719"/>
                <a:gd name="connsiteX1530" fmla="*/ 1417444 w 1533279"/>
                <a:gd name="connsiteY1530" fmla="*/ 403495 h 1674719"/>
                <a:gd name="connsiteX1531" fmla="*/ 1415547 w 1533279"/>
                <a:gd name="connsiteY1531" fmla="*/ 405393 h 1674719"/>
                <a:gd name="connsiteX1532" fmla="*/ 1415547 w 1533279"/>
                <a:gd name="connsiteY1532" fmla="*/ 413944 h 1674719"/>
                <a:gd name="connsiteX1533" fmla="*/ 1417444 w 1533279"/>
                <a:gd name="connsiteY1533" fmla="*/ 420587 h 1674719"/>
                <a:gd name="connsiteX1534" fmla="*/ 1420273 w 1533279"/>
                <a:gd name="connsiteY1534" fmla="*/ 426285 h 1674719"/>
                <a:gd name="connsiteX1535" fmla="*/ 1422175 w 1533279"/>
                <a:gd name="connsiteY1535" fmla="*/ 429133 h 1674719"/>
                <a:gd name="connsiteX1536" fmla="*/ 1423147 w 1533279"/>
                <a:gd name="connsiteY1536" fmla="*/ 432933 h 1674719"/>
                <a:gd name="connsiteX1537" fmla="*/ 1423147 w 1533279"/>
                <a:gd name="connsiteY1537" fmla="*/ 437680 h 1674719"/>
                <a:gd name="connsiteX1538" fmla="*/ 1424073 w 1533279"/>
                <a:gd name="connsiteY1538" fmla="*/ 438626 h 1674719"/>
                <a:gd name="connsiteX1539" fmla="*/ 1422175 w 1533279"/>
                <a:gd name="connsiteY1539" fmla="*/ 443367 h 1674719"/>
                <a:gd name="connsiteX1540" fmla="*/ 1419347 w 1533279"/>
                <a:gd name="connsiteY1540" fmla="*/ 442426 h 1674719"/>
                <a:gd name="connsiteX1541" fmla="*/ 1421244 w 1533279"/>
                <a:gd name="connsiteY1541" fmla="*/ 451913 h 1674719"/>
                <a:gd name="connsiteX1542" fmla="*/ 1422175 w 1533279"/>
                <a:gd name="connsiteY1542" fmla="*/ 454757 h 1674719"/>
                <a:gd name="connsiteX1543" fmla="*/ 1422175 w 1533279"/>
                <a:gd name="connsiteY1543" fmla="*/ 462357 h 1674719"/>
                <a:gd name="connsiteX1544" fmla="*/ 1423147 w 1533279"/>
                <a:gd name="connsiteY1544" fmla="*/ 465200 h 1674719"/>
                <a:gd name="connsiteX1545" fmla="*/ 1422175 w 1533279"/>
                <a:gd name="connsiteY1545" fmla="*/ 469000 h 1674719"/>
                <a:gd name="connsiteX1546" fmla="*/ 1421244 w 1533279"/>
                <a:gd name="connsiteY1546" fmla="*/ 469951 h 1674719"/>
                <a:gd name="connsiteX1547" fmla="*/ 1420273 w 1533279"/>
                <a:gd name="connsiteY1547" fmla="*/ 470898 h 1674719"/>
                <a:gd name="connsiteX1548" fmla="*/ 1419347 w 1533279"/>
                <a:gd name="connsiteY1548" fmla="*/ 471849 h 1674719"/>
                <a:gd name="connsiteX1549" fmla="*/ 1417444 w 1533279"/>
                <a:gd name="connsiteY1549" fmla="*/ 472795 h 1674719"/>
                <a:gd name="connsiteX1550" fmla="*/ 1416478 w 1533279"/>
                <a:gd name="connsiteY1550" fmla="*/ 478493 h 1674719"/>
                <a:gd name="connsiteX1551" fmla="*/ 1417444 w 1533279"/>
                <a:gd name="connsiteY1551" fmla="*/ 480395 h 1674719"/>
                <a:gd name="connsiteX1552" fmla="*/ 1417444 w 1533279"/>
                <a:gd name="connsiteY1552" fmla="*/ 480395 h 1674719"/>
                <a:gd name="connsiteX1553" fmla="*/ 1419347 w 1533279"/>
                <a:gd name="connsiteY1553" fmla="*/ 482293 h 1674719"/>
                <a:gd name="connsiteX1554" fmla="*/ 1416478 w 1533279"/>
                <a:gd name="connsiteY1554" fmla="*/ 480395 h 1674719"/>
                <a:gd name="connsiteX1555" fmla="*/ 1414581 w 1533279"/>
                <a:gd name="connsiteY1555" fmla="*/ 481346 h 1674719"/>
                <a:gd name="connsiteX1556" fmla="*/ 1415547 w 1533279"/>
                <a:gd name="connsiteY1556" fmla="*/ 483244 h 1674719"/>
                <a:gd name="connsiteX1557" fmla="*/ 1412678 w 1533279"/>
                <a:gd name="connsiteY1557" fmla="*/ 490839 h 1674719"/>
                <a:gd name="connsiteX1558" fmla="*/ 1409849 w 1533279"/>
                <a:gd name="connsiteY1558" fmla="*/ 487990 h 1674719"/>
                <a:gd name="connsiteX1559" fmla="*/ 1404162 w 1533279"/>
                <a:gd name="connsiteY1559" fmla="*/ 488941 h 1674719"/>
                <a:gd name="connsiteX1560" fmla="*/ 1402254 w 1533279"/>
                <a:gd name="connsiteY1560" fmla="*/ 490839 h 1674719"/>
                <a:gd name="connsiteX1561" fmla="*/ 1400357 w 1533279"/>
                <a:gd name="connsiteY1561" fmla="*/ 491785 h 1674719"/>
                <a:gd name="connsiteX1562" fmla="*/ 1398455 w 1533279"/>
                <a:gd name="connsiteY1562" fmla="*/ 491785 h 1674719"/>
                <a:gd name="connsiteX1563" fmla="*/ 1397489 w 1533279"/>
                <a:gd name="connsiteY1563" fmla="*/ 493687 h 1674719"/>
                <a:gd name="connsiteX1564" fmla="*/ 1394660 w 1533279"/>
                <a:gd name="connsiteY1564" fmla="*/ 495585 h 1674719"/>
                <a:gd name="connsiteX1565" fmla="*/ 1392762 w 1533279"/>
                <a:gd name="connsiteY1565" fmla="*/ 497482 h 1674719"/>
                <a:gd name="connsiteX1566" fmla="*/ 1390860 w 1533279"/>
                <a:gd name="connsiteY1566" fmla="*/ 500331 h 1674719"/>
                <a:gd name="connsiteX1567" fmla="*/ 1389894 w 1533279"/>
                <a:gd name="connsiteY1567" fmla="*/ 502234 h 1674719"/>
                <a:gd name="connsiteX1568" fmla="*/ 1389894 w 1533279"/>
                <a:gd name="connsiteY1568" fmla="*/ 503180 h 1674719"/>
                <a:gd name="connsiteX1569" fmla="*/ 1387996 w 1533279"/>
                <a:gd name="connsiteY1569" fmla="*/ 506980 h 1674719"/>
                <a:gd name="connsiteX1570" fmla="*/ 1386094 w 1533279"/>
                <a:gd name="connsiteY1570" fmla="*/ 513623 h 1674719"/>
                <a:gd name="connsiteX1571" fmla="*/ 1386094 w 1533279"/>
                <a:gd name="connsiteY1571" fmla="*/ 515521 h 1674719"/>
                <a:gd name="connsiteX1572" fmla="*/ 1386094 w 1533279"/>
                <a:gd name="connsiteY1572" fmla="*/ 517423 h 1674719"/>
                <a:gd name="connsiteX1573" fmla="*/ 1385167 w 1533279"/>
                <a:gd name="connsiteY1573" fmla="*/ 519321 h 1674719"/>
                <a:gd name="connsiteX1574" fmla="*/ 1383265 w 1533279"/>
                <a:gd name="connsiteY1574" fmla="*/ 524072 h 1674719"/>
                <a:gd name="connsiteX1575" fmla="*/ 1381367 w 1533279"/>
                <a:gd name="connsiteY1575" fmla="*/ 525018 h 1674719"/>
                <a:gd name="connsiteX1576" fmla="*/ 1380401 w 1533279"/>
                <a:gd name="connsiteY1576" fmla="*/ 526916 h 1674719"/>
                <a:gd name="connsiteX1577" fmla="*/ 1380401 w 1533279"/>
                <a:gd name="connsiteY1577" fmla="*/ 527867 h 1674719"/>
                <a:gd name="connsiteX1578" fmla="*/ 1374699 w 1533279"/>
                <a:gd name="connsiteY1578" fmla="*/ 568685 h 1674719"/>
                <a:gd name="connsiteX1579" fmla="*/ 1373773 w 1533279"/>
                <a:gd name="connsiteY1579" fmla="*/ 592421 h 1674719"/>
                <a:gd name="connsiteX1580" fmla="*/ 1376601 w 1533279"/>
                <a:gd name="connsiteY1580" fmla="*/ 599070 h 1674719"/>
                <a:gd name="connsiteX1581" fmla="*/ 1377567 w 1533279"/>
                <a:gd name="connsiteY1581" fmla="*/ 600016 h 1674719"/>
                <a:gd name="connsiteX1582" fmla="*/ 1379465 w 1533279"/>
                <a:gd name="connsiteY1582" fmla="*/ 602864 h 1674719"/>
                <a:gd name="connsiteX1583" fmla="*/ 1385167 w 1533279"/>
                <a:gd name="connsiteY1583" fmla="*/ 610469 h 1674719"/>
                <a:gd name="connsiteX1584" fmla="*/ 1386094 w 1533279"/>
                <a:gd name="connsiteY1584" fmla="*/ 611411 h 1674719"/>
                <a:gd name="connsiteX1585" fmla="*/ 1388962 w 1533279"/>
                <a:gd name="connsiteY1585" fmla="*/ 614259 h 1674719"/>
                <a:gd name="connsiteX1586" fmla="*/ 1391791 w 1533279"/>
                <a:gd name="connsiteY1586" fmla="*/ 617108 h 1674719"/>
                <a:gd name="connsiteX1587" fmla="*/ 1389894 w 1533279"/>
                <a:gd name="connsiteY1587" fmla="*/ 618059 h 1674719"/>
                <a:gd name="connsiteX1588" fmla="*/ 1392762 w 1533279"/>
                <a:gd name="connsiteY1588" fmla="*/ 619005 h 1674719"/>
                <a:gd name="connsiteX1589" fmla="*/ 1395591 w 1533279"/>
                <a:gd name="connsiteY1589" fmla="*/ 621854 h 1674719"/>
                <a:gd name="connsiteX1590" fmla="*/ 1396557 w 1533279"/>
                <a:gd name="connsiteY1590" fmla="*/ 623752 h 1674719"/>
                <a:gd name="connsiteX1591" fmla="*/ 1396557 w 1533279"/>
                <a:gd name="connsiteY1591" fmla="*/ 632298 h 1674719"/>
                <a:gd name="connsiteX1592" fmla="*/ 1397489 w 1533279"/>
                <a:gd name="connsiteY1592" fmla="*/ 640844 h 1674719"/>
                <a:gd name="connsiteX1593" fmla="*/ 1397489 w 1533279"/>
                <a:gd name="connsiteY1593" fmla="*/ 643693 h 1674719"/>
                <a:gd name="connsiteX1594" fmla="*/ 1398455 w 1533279"/>
                <a:gd name="connsiteY1594" fmla="*/ 648439 h 1674719"/>
                <a:gd name="connsiteX1595" fmla="*/ 1399391 w 1533279"/>
                <a:gd name="connsiteY1595" fmla="*/ 652239 h 1674719"/>
                <a:gd name="connsiteX1596" fmla="*/ 1400357 w 1533279"/>
                <a:gd name="connsiteY1596" fmla="*/ 656034 h 1674719"/>
                <a:gd name="connsiteX1597" fmla="*/ 1401283 w 1533279"/>
                <a:gd name="connsiteY1597" fmla="*/ 665531 h 1674719"/>
                <a:gd name="connsiteX1598" fmla="*/ 1403186 w 1533279"/>
                <a:gd name="connsiteY1598" fmla="*/ 665531 h 1674719"/>
                <a:gd name="connsiteX1599" fmla="*/ 1405084 w 1533279"/>
                <a:gd name="connsiteY1599" fmla="*/ 665531 h 1674719"/>
                <a:gd name="connsiteX1600" fmla="*/ 1406049 w 1533279"/>
                <a:gd name="connsiteY1600" fmla="*/ 666482 h 1674719"/>
                <a:gd name="connsiteX1601" fmla="*/ 1406049 w 1533279"/>
                <a:gd name="connsiteY1601" fmla="*/ 668380 h 1674719"/>
                <a:gd name="connsiteX1602" fmla="*/ 1408883 w 1533279"/>
                <a:gd name="connsiteY1602" fmla="*/ 670277 h 1674719"/>
                <a:gd name="connsiteX1603" fmla="*/ 1406986 w 1533279"/>
                <a:gd name="connsiteY1603" fmla="*/ 673126 h 1674719"/>
                <a:gd name="connsiteX1604" fmla="*/ 1406049 w 1533279"/>
                <a:gd name="connsiteY1604" fmla="*/ 673126 h 1674719"/>
                <a:gd name="connsiteX1605" fmla="*/ 1404162 w 1533279"/>
                <a:gd name="connsiteY1605" fmla="*/ 674072 h 1674719"/>
                <a:gd name="connsiteX1606" fmla="*/ 1402254 w 1533279"/>
                <a:gd name="connsiteY1606" fmla="*/ 686408 h 1674719"/>
                <a:gd name="connsiteX1607" fmla="*/ 1402254 w 1533279"/>
                <a:gd name="connsiteY1607" fmla="*/ 689257 h 1674719"/>
                <a:gd name="connsiteX1608" fmla="*/ 1401283 w 1533279"/>
                <a:gd name="connsiteY1608" fmla="*/ 692106 h 1674719"/>
                <a:gd name="connsiteX1609" fmla="*/ 1398455 w 1533279"/>
                <a:gd name="connsiteY1609" fmla="*/ 694954 h 1674719"/>
                <a:gd name="connsiteX1610" fmla="*/ 1396557 w 1533279"/>
                <a:gd name="connsiteY1610" fmla="*/ 695905 h 1674719"/>
                <a:gd name="connsiteX1611" fmla="*/ 1393688 w 1533279"/>
                <a:gd name="connsiteY1611" fmla="*/ 702549 h 1674719"/>
                <a:gd name="connsiteX1612" fmla="*/ 1394660 w 1533279"/>
                <a:gd name="connsiteY1612" fmla="*/ 706349 h 1674719"/>
                <a:gd name="connsiteX1613" fmla="*/ 1395591 w 1533279"/>
                <a:gd name="connsiteY1613" fmla="*/ 708247 h 1674719"/>
                <a:gd name="connsiteX1614" fmla="*/ 1396557 w 1533279"/>
                <a:gd name="connsiteY1614" fmla="*/ 712993 h 1674719"/>
                <a:gd name="connsiteX1615" fmla="*/ 1395591 w 1533279"/>
                <a:gd name="connsiteY1615" fmla="*/ 728188 h 1674719"/>
                <a:gd name="connsiteX1616" fmla="*/ 1395591 w 1533279"/>
                <a:gd name="connsiteY1616" fmla="*/ 729134 h 1674719"/>
                <a:gd name="connsiteX1617" fmla="*/ 1396557 w 1533279"/>
                <a:gd name="connsiteY1617" fmla="*/ 732934 h 1674719"/>
                <a:gd name="connsiteX1618" fmla="*/ 1395591 w 1533279"/>
                <a:gd name="connsiteY1618" fmla="*/ 739577 h 1674719"/>
                <a:gd name="connsiteX1619" fmla="*/ 1395591 w 1533279"/>
                <a:gd name="connsiteY1619" fmla="*/ 739577 h 1674719"/>
                <a:gd name="connsiteX1620" fmla="*/ 1393688 w 1533279"/>
                <a:gd name="connsiteY1620" fmla="*/ 741480 h 1674719"/>
                <a:gd name="connsiteX1621" fmla="*/ 1395591 w 1533279"/>
                <a:gd name="connsiteY1621" fmla="*/ 749075 h 1674719"/>
                <a:gd name="connsiteX1622" fmla="*/ 1396557 w 1533279"/>
                <a:gd name="connsiteY1622" fmla="*/ 753821 h 1674719"/>
                <a:gd name="connsiteX1623" fmla="*/ 1396557 w 1533279"/>
                <a:gd name="connsiteY1623" fmla="*/ 759518 h 1674719"/>
                <a:gd name="connsiteX1624" fmla="*/ 1395591 w 1533279"/>
                <a:gd name="connsiteY1624" fmla="*/ 760465 h 1674719"/>
                <a:gd name="connsiteX1625" fmla="*/ 1394660 w 1533279"/>
                <a:gd name="connsiteY1625" fmla="*/ 763318 h 1674719"/>
                <a:gd name="connsiteX1626" fmla="*/ 1392762 w 1533279"/>
                <a:gd name="connsiteY1626" fmla="*/ 767113 h 1674719"/>
                <a:gd name="connsiteX1627" fmla="*/ 1392762 w 1533279"/>
                <a:gd name="connsiteY1627" fmla="*/ 771859 h 1674719"/>
                <a:gd name="connsiteX1628" fmla="*/ 1390860 w 1533279"/>
                <a:gd name="connsiteY1628" fmla="*/ 776610 h 1674719"/>
                <a:gd name="connsiteX1629" fmla="*/ 1388962 w 1533279"/>
                <a:gd name="connsiteY1629" fmla="*/ 777557 h 1674719"/>
                <a:gd name="connsiteX1630" fmla="*/ 1387996 w 1533279"/>
                <a:gd name="connsiteY1630" fmla="*/ 778503 h 1674719"/>
                <a:gd name="connsiteX1631" fmla="*/ 1386094 w 1533279"/>
                <a:gd name="connsiteY1631" fmla="*/ 783254 h 1674719"/>
                <a:gd name="connsiteX1632" fmla="*/ 1384196 w 1533279"/>
                <a:gd name="connsiteY1632" fmla="*/ 786103 h 1674719"/>
                <a:gd name="connsiteX1633" fmla="*/ 1378499 w 1533279"/>
                <a:gd name="connsiteY1633" fmla="*/ 795590 h 1674719"/>
                <a:gd name="connsiteX1634" fmla="*/ 1376601 w 1533279"/>
                <a:gd name="connsiteY1634" fmla="*/ 796537 h 1674719"/>
                <a:gd name="connsiteX1635" fmla="*/ 1373773 w 1533279"/>
                <a:gd name="connsiteY1635" fmla="*/ 797493 h 1674719"/>
                <a:gd name="connsiteX1636" fmla="*/ 1371875 w 1533279"/>
                <a:gd name="connsiteY1636" fmla="*/ 808878 h 1674719"/>
                <a:gd name="connsiteX1637" fmla="*/ 1370904 w 1533279"/>
                <a:gd name="connsiteY1637" fmla="*/ 809829 h 1674719"/>
                <a:gd name="connsiteX1638" fmla="*/ 1367104 w 1533279"/>
                <a:gd name="connsiteY1638" fmla="*/ 816477 h 1674719"/>
                <a:gd name="connsiteX1639" fmla="*/ 1364280 w 1533279"/>
                <a:gd name="connsiteY1639" fmla="*/ 820272 h 1674719"/>
                <a:gd name="connsiteX1640" fmla="*/ 1364280 w 1533279"/>
                <a:gd name="connsiteY1640" fmla="*/ 821229 h 1674719"/>
                <a:gd name="connsiteX1641" fmla="*/ 1362378 w 1533279"/>
                <a:gd name="connsiteY1641" fmla="*/ 826921 h 1674719"/>
                <a:gd name="connsiteX1642" fmla="*/ 1362378 w 1533279"/>
                <a:gd name="connsiteY1642" fmla="*/ 829770 h 1674719"/>
                <a:gd name="connsiteX1643" fmla="*/ 1361412 w 1533279"/>
                <a:gd name="connsiteY1643" fmla="*/ 830721 h 1674719"/>
                <a:gd name="connsiteX1644" fmla="*/ 1359509 w 1533279"/>
                <a:gd name="connsiteY1644" fmla="*/ 840213 h 1674719"/>
                <a:gd name="connsiteX1645" fmla="*/ 1357612 w 1533279"/>
                <a:gd name="connsiteY1645" fmla="*/ 845911 h 1674719"/>
                <a:gd name="connsiteX1646" fmla="*/ 1355714 w 1533279"/>
                <a:gd name="connsiteY1646" fmla="*/ 845911 h 1674719"/>
                <a:gd name="connsiteX1647" fmla="*/ 1354783 w 1533279"/>
                <a:gd name="connsiteY1647" fmla="*/ 846857 h 1674719"/>
                <a:gd name="connsiteX1648" fmla="*/ 1352885 w 1533279"/>
                <a:gd name="connsiteY1648" fmla="*/ 854457 h 1674719"/>
                <a:gd name="connsiteX1649" fmla="*/ 1350983 w 1533279"/>
                <a:gd name="connsiteY1649" fmla="*/ 858252 h 1674719"/>
                <a:gd name="connsiteX1650" fmla="*/ 1351919 w 1533279"/>
                <a:gd name="connsiteY1650" fmla="*/ 862998 h 1674719"/>
                <a:gd name="connsiteX1651" fmla="*/ 1353812 w 1533279"/>
                <a:gd name="connsiteY1651" fmla="*/ 867749 h 1674719"/>
                <a:gd name="connsiteX1652" fmla="*/ 1352885 w 1533279"/>
                <a:gd name="connsiteY1652" fmla="*/ 872495 h 1674719"/>
                <a:gd name="connsiteX1653" fmla="*/ 1350983 w 1533279"/>
                <a:gd name="connsiteY1653" fmla="*/ 870593 h 1674719"/>
                <a:gd name="connsiteX1654" fmla="*/ 1350983 w 1533279"/>
                <a:gd name="connsiteY1654" fmla="*/ 874393 h 1674719"/>
                <a:gd name="connsiteX1655" fmla="*/ 1351919 w 1533279"/>
                <a:gd name="connsiteY1655" fmla="*/ 880090 h 1674719"/>
                <a:gd name="connsiteX1656" fmla="*/ 1350017 w 1533279"/>
                <a:gd name="connsiteY1656" fmla="*/ 883885 h 1674719"/>
                <a:gd name="connsiteX1657" fmla="*/ 1350017 w 1533279"/>
                <a:gd name="connsiteY1657" fmla="*/ 885787 h 1674719"/>
                <a:gd name="connsiteX1658" fmla="*/ 1350983 w 1533279"/>
                <a:gd name="connsiteY1658" fmla="*/ 886739 h 1674719"/>
                <a:gd name="connsiteX1659" fmla="*/ 1351919 w 1533279"/>
                <a:gd name="connsiteY1659" fmla="*/ 890534 h 1674719"/>
                <a:gd name="connsiteX1660" fmla="*/ 1351919 w 1533279"/>
                <a:gd name="connsiteY1660" fmla="*/ 893382 h 1674719"/>
                <a:gd name="connsiteX1661" fmla="*/ 1351919 w 1533279"/>
                <a:gd name="connsiteY1661" fmla="*/ 900977 h 1674719"/>
                <a:gd name="connsiteX1662" fmla="*/ 1349085 w 1533279"/>
                <a:gd name="connsiteY1662" fmla="*/ 901929 h 1674719"/>
                <a:gd name="connsiteX1663" fmla="*/ 1348119 w 1533279"/>
                <a:gd name="connsiteY1663" fmla="*/ 903826 h 1674719"/>
                <a:gd name="connsiteX1664" fmla="*/ 1348119 w 1533279"/>
                <a:gd name="connsiteY1664" fmla="*/ 904777 h 1674719"/>
                <a:gd name="connsiteX1665" fmla="*/ 1349085 w 1533279"/>
                <a:gd name="connsiteY1665" fmla="*/ 909523 h 1674719"/>
                <a:gd name="connsiteX1666" fmla="*/ 1350017 w 1533279"/>
                <a:gd name="connsiteY1666" fmla="*/ 911421 h 1674719"/>
                <a:gd name="connsiteX1667" fmla="*/ 1353812 w 1533279"/>
                <a:gd name="connsiteY1667" fmla="*/ 917118 h 1674719"/>
                <a:gd name="connsiteX1668" fmla="*/ 1352885 w 1533279"/>
                <a:gd name="connsiteY1668" fmla="*/ 919016 h 1674719"/>
                <a:gd name="connsiteX1669" fmla="*/ 1350017 w 1533279"/>
                <a:gd name="connsiteY1669" fmla="*/ 926606 h 1674719"/>
                <a:gd name="connsiteX1670" fmla="*/ 1349085 w 1533279"/>
                <a:gd name="connsiteY1670" fmla="*/ 936098 h 1674719"/>
                <a:gd name="connsiteX1671" fmla="*/ 1348119 w 1533279"/>
                <a:gd name="connsiteY1671" fmla="*/ 937996 h 1674719"/>
                <a:gd name="connsiteX1672" fmla="*/ 1348119 w 1533279"/>
                <a:gd name="connsiteY1672" fmla="*/ 940849 h 1674719"/>
                <a:gd name="connsiteX1673" fmla="*/ 1350017 w 1533279"/>
                <a:gd name="connsiteY1673" fmla="*/ 944644 h 1674719"/>
                <a:gd name="connsiteX1674" fmla="*/ 1350983 w 1533279"/>
                <a:gd name="connsiteY1674" fmla="*/ 946542 h 1674719"/>
                <a:gd name="connsiteX1675" fmla="*/ 1352885 w 1533279"/>
                <a:gd name="connsiteY1675" fmla="*/ 948444 h 1674719"/>
                <a:gd name="connsiteX1676" fmla="*/ 1353812 w 1533279"/>
                <a:gd name="connsiteY1676" fmla="*/ 950342 h 1674719"/>
                <a:gd name="connsiteX1677" fmla="*/ 1354783 w 1533279"/>
                <a:gd name="connsiteY1677" fmla="*/ 950342 h 1674719"/>
                <a:gd name="connsiteX1678" fmla="*/ 1356680 w 1533279"/>
                <a:gd name="connsiteY1678" fmla="*/ 951283 h 1674719"/>
                <a:gd name="connsiteX1679" fmla="*/ 1357612 w 1533279"/>
                <a:gd name="connsiteY1679" fmla="*/ 953190 h 1674719"/>
                <a:gd name="connsiteX1680" fmla="*/ 1358578 w 1533279"/>
                <a:gd name="connsiteY1680" fmla="*/ 956039 h 1674719"/>
                <a:gd name="connsiteX1681" fmla="*/ 1357612 w 1533279"/>
                <a:gd name="connsiteY1681" fmla="*/ 960785 h 1674719"/>
                <a:gd name="connsiteX1682" fmla="*/ 1355714 w 1533279"/>
                <a:gd name="connsiteY1682" fmla="*/ 968380 h 1674719"/>
                <a:gd name="connsiteX1683" fmla="*/ 1357612 w 1533279"/>
                <a:gd name="connsiteY1683" fmla="*/ 970278 h 1674719"/>
                <a:gd name="connsiteX1684" fmla="*/ 1359509 w 1533279"/>
                <a:gd name="connsiteY1684" fmla="*/ 971229 h 1674719"/>
                <a:gd name="connsiteX1685" fmla="*/ 1359509 w 1533279"/>
                <a:gd name="connsiteY1685" fmla="*/ 974077 h 1674719"/>
                <a:gd name="connsiteX1686" fmla="*/ 1359509 w 1533279"/>
                <a:gd name="connsiteY1686" fmla="*/ 976926 h 1674719"/>
                <a:gd name="connsiteX1687" fmla="*/ 1359509 w 1533279"/>
                <a:gd name="connsiteY1687" fmla="*/ 978824 h 1674719"/>
                <a:gd name="connsiteX1688" fmla="*/ 1357612 w 1533279"/>
                <a:gd name="connsiteY1688" fmla="*/ 983575 h 1674719"/>
                <a:gd name="connsiteX1689" fmla="*/ 1356680 w 1533279"/>
                <a:gd name="connsiteY1689" fmla="*/ 984521 h 1674719"/>
                <a:gd name="connsiteX1690" fmla="*/ 1348119 w 1533279"/>
                <a:gd name="connsiteY1690" fmla="*/ 990218 h 1674719"/>
                <a:gd name="connsiteX1691" fmla="*/ 1348119 w 1533279"/>
                <a:gd name="connsiteY1691" fmla="*/ 998765 h 1674719"/>
                <a:gd name="connsiteX1692" fmla="*/ 1350017 w 1533279"/>
                <a:gd name="connsiteY1692" fmla="*/ 1002564 h 1674719"/>
                <a:gd name="connsiteX1693" fmla="*/ 1350983 w 1533279"/>
                <a:gd name="connsiteY1693" fmla="*/ 1004462 h 1674719"/>
                <a:gd name="connsiteX1694" fmla="*/ 1350983 w 1533279"/>
                <a:gd name="connsiteY1694" fmla="*/ 1005408 h 1674719"/>
                <a:gd name="connsiteX1695" fmla="*/ 1351919 w 1533279"/>
                <a:gd name="connsiteY1695" fmla="*/ 1006359 h 1674719"/>
                <a:gd name="connsiteX1696" fmla="*/ 1352885 w 1533279"/>
                <a:gd name="connsiteY1696" fmla="*/ 1007311 h 1674719"/>
                <a:gd name="connsiteX1697" fmla="*/ 1354783 w 1533279"/>
                <a:gd name="connsiteY1697" fmla="*/ 1008257 h 1674719"/>
                <a:gd name="connsiteX1698" fmla="*/ 1355714 w 1533279"/>
                <a:gd name="connsiteY1698" fmla="*/ 1010159 h 1674719"/>
                <a:gd name="connsiteX1699" fmla="*/ 1357612 w 1533279"/>
                <a:gd name="connsiteY1699" fmla="*/ 1011106 h 1674719"/>
                <a:gd name="connsiteX1700" fmla="*/ 1359509 w 1533279"/>
                <a:gd name="connsiteY1700" fmla="*/ 1012057 h 1674719"/>
                <a:gd name="connsiteX1701" fmla="*/ 1360480 w 1533279"/>
                <a:gd name="connsiteY1701" fmla="*/ 1013003 h 1674719"/>
                <a:gd name="connsiteX1702" fmla="*/ 1362378 w 1533279"/>
                <a:gd name="connsiteY1702" fmla="*/ 1013003 h 1674719"/>
                <a:gd name="connsiteX1703" fmla="*/ 1362378 w 1533279"/>
                <a:gd name="connsiteY1703" fmla="*/ 1012057 h 1674719"/>
                <a:gd name="connsiteX1704" fmla="*/ 1363304 w 1533279"/>
                <a:gd name="connsiteY1704" fmla="*/ 1012057 h 1674719"/>
                <a:gd name="connsiteX1705" fmla="*/ 1364280 w 1533279"/>
                <a:gd name="connsiteY1705" fmla="*/ 1012057 h 1674719"/>
                <a:gd name="connsiteX1706" fmla="*/ 1366178 w 1533279"/>
                <a:gd name="connsiteY1706" fmla="*/ 1014906 h 1674719"/>
                <a:gd name="connsiteX1707" fmla="*/ 1367104 w 1533279"/>
                <a:gd name="connsiteY1707" fmla="*/ 1020603 h 1674719"/>
                <a:gd name="connsiteX1708" fmla="*/ 1368075 w 1533279"/>
                <a:gd name="connsiteY1708" fmla="*/ 1021554 h 1674719"/>
                <a:gd name="connsiteX1709" fmla="*/ 1369006 w 1533279"/>
                <a:gd name="connsiteY1709" fmla="*/ 1023452 h 1674719"/>
                <a:gd name="connsiteX1710" fmla="*/ 1371875 w 1533279"/>
                <a:gd name="connsiteY1710" fmla="*/ 1031988 h 1674719"/>
                <a:gd name="connsiteX1711" fmla="*/ 1370904 w 1533279"/>
                <a:gd name="connsiteY1711" fmla="*/ 1035783 h 1674719"/>
                <a:gd name="connsiteX1712" fmla="*/ 1372801 w 1533279"/>
                <a:gd name="connsiteY1712" fmla="*/ 1038631 h 1674719"/>
                <a:gd name="connsiteX1713" fmla="*/ 1372801 w 1533279"/>
                <a:gd name="connsiteY1713" fmla="*/ 1039583 h 1674719"/>
                <a:gd name="connsiteX1714" fmla="*/ 1371875 w 1533279"/>
                <a:gd name="connsiteY1714" fmla="*/ 1043378 h 1674719"/>
                <a:gd name="connsiteX1715" fmla="*/ 1372801 w 1533279"/>
                <a:gd name="connsiteY1715" fmla="*/ 1047178 h 1674719"/>
                <a:gd name="connsiteX1716" fmla="*/ 1371875 w 1533279"/>
                <a:gd name="connsiteY1716" fmla="*/ 1049075 h 1674719"/>
                <a:gd name="connsiteX1717" fmla="*/ 1370904 w 1533279"/>
                <a:gd name="connsiteY1717" fmla="*/ 1052875 h 1674719"/>
                <a:gd name="connsiteX1718" fmla="*/ 1370904 w 1533279"/>
                <a:gd name="connsiteY1718" fmla="*/ 1053821 h 1674719"/>
                <a:gd name="connsiteX1719" fmla="*/ 1369972 w 1533279"/>
                <a:gd name="connsiteY1719" fmla="*/ 1055724 h 1674719"/>
                <a:gd name="connsiteX1720" fmla="*/ 1369972 w 1533279"/>
                <a:gd name="connsiteY1720" fmla="*/ 1059519 h 1674719"/>
                <a:gd name="connsiteX1721" fmla="*/ 1370904 w 1533279"/>
                <a:gd name="connsiteY1721" fmla="*/ 1061416 h 1674719"/>
                <a:gd name="connsiteX1722" fmla="*/ 1371875 w 1533279"/>
                <a:gd name="connsiteY1722" fmla="*/ 1061416 h 1674719"/>
                <a:gd name="connsiteX1723" fmla="*/ 1372801 w 1533279"/>
                <a:gd name="connsiteY1723" fmla="*/ 1066167 h 1674719"/>
                <a:gd name="connsiteX1724" fmla="*/ 1372801 w 1533279"/>
                <a:gd name="connsiteY1724" fmla="*/ 1066167 h 1674719"/>
                <a:gd name="connsiteX1725" fmla="*/ 1374699 w 1533279"/>
                <a:gd name="connsiteY1725" fmla="*/ 1068065 h 1674719"/>
                <a:gd name="connsiteX1726" fmla="*/ 1374699 w 1533279"/>
                <a:gd name="connsiteY1726" fmla="*/ 1068065 h 1674719"/>
                <a:gd name="connsiteX1727" fmla="*/ 1376601 w 1533279"/>
                <a:gd name="connsiteY1727" fmla="*/ 1069016 h 1674719"/>
                <a:gd name="connsiteX1728" fmla="*/ 1378499 w 1533279"/>
                <a:gd name="connsiteY1728" fmla="*/ 1070914 h 1674719"/>
                <a:gd name="connsiteX1729" fmla="*/ 1385167 w 1533279"/>
                <a:gd name="connsiteY1729" fmla="*/ 1076611 h 1674719"/>
                <a:gd name="connsiteX1730" fmla="*/ 1386094 w 1533279"/>
                <a:gd name="connsiteY1730" fmla="*/ 1077562 h 1674719"/>
                <a:gd name="connsiteX1731" fmla="*/ 1387996 w 1533279"/>
                <a:gd name="connsiteY1731" fmla="*/ 1078508 h 1674719"/>
                <a:gd name="connsiteX1732" fmla="*/ 1389894 w 1533279"/>
                <a:gd name="connsiteY1732" fmla="*/ 1080406 h 1674719"/>
                <a:gd name="connsiteX1733" fmla="*/ 1391791 w 1533279"/>
                <a:gd name="connsiteY1733" fmla="*/ 1082308 h 1674719"/>
                <a:gd name="connsiteX1734" fmla="*/ 1393688 w 1533279"/>
                <a:gd name="connsiteY1734" fmla="*/ 1083260 h 1674719"/>
                <a:gd name="connsiteX1735" fmla="*/ 1393688 w 1533279"/>
                <a:gd name="connsiteY1735" fmla="*/ 1084206 h 1674719"/>
                <a:gd name="connsiteX1736" fmla="*/ 1394660 w 1533279"/>
                <a:gd name="connsiteY1736" fmla="*/ 1085157 h 1674719"/>
                <a:gd name="connsiteX1737" fmla="*/ 1396557 w 1533279"/>
                <a:gd name="connsiteY1737" fmla="*/ 1086103 h 1674719"/>
                <a:gd name="connsiteX1738" fmla="*/ 1400357 w 1533279"/>
                <a:gd name="connsiteY1738" fmla="*/ 1088006 h 1674719"/>
                <a:gd name="connsiteX1739" fmla="*/ 1400357 w 1533279"/>
                <a:gd name="connsiteY1739" fmla="*/ 1088006 h 1674719"/>
                <a:gd name="connsiteX1740" fmla="*/ 1401283 w 1533279"/>
                <a:gd name="connsiteY1740" fmla="*/ 1093703 h 1674719"/>
                <a:gd name="connsiteX1741" fmla="*/ 1402254 w 1533279"/>
                <a:gd name="connsiteY1741" fmla="*/ 1095601 h 1674719"/>
                <a:gd name="connsiteX1742" fmla="*/ 1402254 w 1533279"/>
                <a:gd name="connsiteY1742" fmla="*/ 1096547 h 1674719"/>
                <a:gd name="connsiteX1743" fmla="*/ 1400357 w 1533279"/>
                <a:gd name="connsiteY1743" fmla="*/ 1102244 h 1674719"/>
                <a:gd name="connsiteX1744" fmla="*/ 1396557 w 1533279"/>
                <a:gd name="connsiteY1744" fmla="*/ 1106995 h 1674719"/>
                <a:gd name="connsiteX1745" fmla="*/ 1395591 w 1533279"/>
                <a:gd name="connsiteY1745" fmla="*/ 1108893 h 1674719"/>
                <a:gd name="connsiteX1746" fmla="*/ 1393688 w 1533279"/>
                <a:gd name="connsiteY1746" fmla="*/ 1111742 h 1674719"/>
                <a:gd name="connsiteX1747" fmla="*/ 1392762 w 1533279"/>
                <a:gd name="connsiteY1747" fmla="*/ 1111742 h 1674719"/>
                <a:gd name="connsiteX1748" fmla="*/ 1391791 w 1533279"/>
                <a:gd name="connsiteY1748" fmla="*/ 1112693 h 1674719"/>
                <a:gd name="connsiteX1749" fmla="*/ 1390860 w 1533279"/>
                <a:gd name="connsiteY1749" fmla="*/ 1112693 h 1674719"/>
                <a:gd name="connsiteX1750" fmla="*/ 1389894 w 1533279"/>
                <a:gd name="connsiteY1750" fmla="*/ 1114590 h 1674719"/>
                <a:gd name="connsiteX1751" fmla="*/ 1389894 w 1533279"/>
                <a:gd name="connsiteY1751" fmla="*/ 1121234 h 1674719"/>
                <a:gd name="connsiteX1752" fmla="*/ 1390860 w 1533279"/>
                <a:gd name="connsiteY1752" fmla="*/ 1123131 h 1674719"/>
                <a:gd name="connsiteX1753" fmla="*/ 1391791 w 1533279"/>
                <a:gd name="connsiteY1753" fmla="*/ 1126931 h 1674719"/>
                <a:gd name="connsiteX1754" fmla="*/ 1386094 w 1533279"/>
                <a:gd name="connsiteY1754" fmla="*/ 1131683 h 1674719"/>
                <a:gd name="connsiteX1755" fmla="*/ 1386094 w 1533279"/>
                <a:gd name="connsiteY1755" fmla="*/ 1130731 h 1674719"/>
                <a:gd name="connsiteX1756" fmla="*/ 1377567 w 1533279"/>
                <a:gd name="connsiteY1756" fmla="*/ 1132629 h 1674719"/>
                <a:gd name="connsiteX1757" fmla="*/ 1373773 w 1533279"/>
                <a:gd name="connsiteY1757" fmla="*/ 1138326 h 1674719"/>
                <a:gd name="connsiteX1758" fmla="*/ 1372801 w 1533279"/>
                <a:gd name="connsiteY1758" fmla="*/ 1139277 h 1674719"/>
                <a:gd name="connsiteX1759" fmla="*/ 1368075 w 1533279"/>
                <a:gd name="connsiteY1759" fmla="*/ 1140224 h 1674719"/>
                <a:gd name="connsiteX1760" fmla="*/ 1361412 w 1533279"/>
                <a:gd name="connsiteY1760" fmla="*/ 1140224 h 1674719"/>
                <a:gd name="connsiteX1761" fmla="*/ 1359509 w 1533279"/>
                <a:gd name="connsiteY1761" fmla="*/ 1143072 h 1674719"/>
                <a:gd name="connsiteX1762" fmla="*/ 1358578 w 1533279"/>
                <a:gd name="connsiteY1762" fmla="*/ 1145921 h 1674719"/>
                <a:gd name="connsiteX1763" fmla="*/ 1357612 w 1533279"/>
                <a:gd name="connsiteY1763" fmla="*/ 1148770 h 1674719"/>
                <a:gd name="connsiteX1764" fmla="*/ 1360480 w 1533279"/>
                <a:gd name="connsiteY1764" fmla="*/ 1153516 h 1674719"/>
                <a:gd name="connsiteX1765" fmla="*/ 1361412 w 1533279"/>
                <a:gd name="connsiteY1765" fmla="*/ 1156365 h 1674719"/>
                <a:gd name="connsiteX1766" fmla="*/ 1362378 w 1533279"/>
                <a:gd name="connsiteY1766" fmla="*/ 1157316 h 1674719"/>
                <a:gd name="connsiteX1767" fmla="*/ 1361412 w 1533279"/>
                <a:gd name="connsiteY1767" fmla="*/ 1156365 h 1674719"/>
                <a:gd name="connsiteX1768" fmla="*/ 1359509 w 1533279"/>
                <a:gd name="connsiteY1768" fmla="*/ 1154467 h 1674719"/>
                <a:gd name="connsiteX1769" fmla="*/ 1357612 w 1533279"/>
                <a:gd name="connsiteY1769" fmla="*/ 1152565 h 1674719"/>
                <a:gd name="connsiteX1770" fmla="*/ 1352885 w 1533279"/>
                <a:gd name="connsiteY1770" fmla="*/ 1153516 h 1674719"/>
                <a:gd name="connsiteX1771" fmla="*/ 1352885 w 1533279"/>
                <a:gd name="connsiteY1771" fmla="*/ 1155419 h 1674719"/>
                <a:gd name="connsiteX1772" fmla="*/ 1355714 w 1533279"/>
                <a:gd name="connsiteY1772" fmla="*/ 1154467 h 1674719"/>
                <a:gd name="connsiteX1773" fmla="*/ 1356680 w 1533279"/>
                <a:gd name="connsiteY1773" fmla="*/ 1158257 h 1674719"/>
                <a:gd name="connsiteX1774" fmla="*/ 1359509 w 1533279"/>
                <a:gd name="connsiteY1774" fmla="*/ 1157316 h 1674719"/>
                <a:gd name="connsiteX1775" fmla="*/ 1356680 w 1533279"/>
                <a:gd name="connsiteY1775" fmla="*/ 1158257 h 1674719"/>
                <a:gd name="connsiteX1776" fmla="*/ 1356680 w 1533279"/>
                <a:gd name="connsiteY1776" fmla="*/ 1160155 h 1674719"/>
                <a:gd name="connsiteX1777" fmla="*/ 1356680 w 1533279"/>
                <a:gd name="connsiteY1777" fmla="*/ 1164911 h 1674719"/>
                <a:gd name="connsiteX1778" fmla="*/ 1358578 w 1533279"/>
                <a:gd name="connsiteY1778" fmla="*/ 1167740 h 1674719"/>
                <a:gd name="connsiteX1779" fmla="*/ 1358578 w 1533279"/>
                <a:gd name="connsiteY1779" fmla="*/ 1168711 h 1674719"/>
                <a:gd name="connsiteX1780" fmla="*/ 1359509 w 1533279"/>
                <a:gd name="connsiteY1780" fmla="*/ 1170608 h 1674719"/>
                <a:gd name="connsiteX1781" fmla="*/ 1360480 w 1533279"/>
                <a:gd name="connsiteY1781" fmla="*/ 1170608 h 1674719"/>
                <a:gd name="connsiteX1782" fmla="*/ 1361412 w 1533279"/>
                <a:gd name="connsiteY1782" fmla="*/ 1173437 h 1674719"/>
                <a:gd name="connsiteX1783" fmla="*/ 1364280 w 1533279"/>
                <a:gd name="connsiteY1783" fmla="*/ 1172506 h 1674719"/>
                <a:gd name="connsiteX1784" fmla="*/ 1362378 w 1533279"/>
                <a:gd name="connsiteY1784" fmla="*/ 1173437 h 1674719"/>
                <a:gd name="connsiteX1785" fmla="*/ 1362378 w 1533279"/>
                <a:gd name="connsiteY1785" fmla="*/ 1175334 h 1674719"/>
                <a:gd name="connsiteX1786" fmla="*/ 1366178 w 1533279"/>
                <a:gd name="connsiteY1786" fmla="*/ 1173437 h 1674719"/>
                <a:gd name="connsiteX1787" fmla="*/ 1368075 w 1533279"/>
                <a:gd name="connsiteY1787" fmla="*/ 1177232 h 1674719"/>
                <a:gd name="connsiteX1788" fmla="*/ 1369006 w 1533279"/>
                <a:gd name="connsiteY1788" fmla="*/ 1177232 h 1674719"/>
                <a:gd name="connsiteX1789" fmla="*/ 1369972 w 1533279"/>
                <a:gd name="connsiteY1789" fmla="*/ 1179134 h 1674719"/>
                <a:gd name="connsiteX1790" fmla="*/ 1370904 w 1533279"/>
                <a:gd name="connsiteY1790" fmla="*/ 1179134 h 1674719"/>
                <a:gd name="connsiteX1791" fmla="*/ 1383265 w 1533279"/>
                <a:gd name="connsiteY1791" fmla="*/ 1175334 h 1674719"/>
                <a:gd name="connsiteX1792" fmla="*/ 1377567 w 1533279"/>
                <a:gd name="connsiteY1792" fmla="*/ 1183900 h 1674719"/>
                <a:gd name="connsiteX1793" fmla="*/ 1373773 w 1533279"/>
                <a:gd name="connsiteY1793" fmla="*/ 1184832 h 1674719"/>
                <a:gd name="connsiteX1794" fmla="*/ 1372801 w 1533279"/>
                <a:gd name="connsiteY1794" fmla="*/ 1186729 h 1674719"/>
                <a:gd name="connsiteX1795" fmla="*/ 1369972 w 1533279"/>
                <a:gd name="connsiteY1795" fmla="*/ 1194324 h 1674719"/>
                <a:gd name="connsiteX1796" fmla="*/ 1370904 w 1533279"/>
                <a:gd name="connsiteY1796" fmla="*/ 1194324 h 1674719"/>
                <a:gd name="connsiteX1797" fmla="*/ 1371875 w 1533279"/>
                <a:gd name="connsiteY1797" fmla="*/ 1195290 h 1674719"/>
                <a:gd name="connsiteX1798" fmla="*/ 1375675 w 1533279"/>
                <a:gd name="connsiteY1798" fmla="*/ 1191495 h 1674719"/>
                <a:gd name="connsiteX1799" fmla="*/ 1379465 w 1533279"/>
                <a:gd name="connsiteY1799" fmla="*/ 1193398 h 1674719"/>
                <a:gd name="connsiteX1800" fmla="*/ 1380401 w 1533279"/>
                <a:gd name="connsiteY1800" fmla="*/ 1191495 h 1674719"/>
                <a:gd name="connsiteX1801" fmla="*/ 1382294 w 1533279"/>
                <a:gd name="connsiteY1801" fmla="*/ 1192427 h 1674719"/>
                <a:gd name="connsiteX1802" fmla="*/ 1380401 w 1533279"/>
                <a:gd name="connsiteY1802" fmla="*/ 1195290 h 1674719"/>
                <a:gd name="connsiteX1803" fmla="*/ 1381367 w 1533279"/>
                <a:gd name="connsiteY1803" fmla="*/ 1196222 h 1674719"/>
                <a:gd name="connsiteX1804" fmla="*/ 1383265 w 1533279"/>
                <a:gd name="connsiteY1804" fmla="*/ 1197188 h 1674719"/>
                <a:gd name="connsiteX1805" fmla="*/ 1385167 w 1533279"/>
                <a:gd name="connsiteY1805" fmla="*/ 1195290 h 1674719"/>
                <a:gd name="connsiteX1806" fmla="*/ 1385167 w 1533279"/>
                <a:gd name="connsiteY1806" fmla="*/ 1190529 h 1674719"/>
                <a:gd name="connsiteX1807" fmla="*/ 1390860 w 1533279"/>
                <a:gd name="connsiteY1807" fmla="*/ 1193398 h 1674719"/>
                <a:gd name="connsiteX1808" fmla="*/ 1388962 w 1533279"/>
                <a:gd name="connsiteY1808" fmla="*/ 1195290 h 1674719"/>
                <a:gd name="connsiteX1809" fmla="*/ 1387996 w 1533279"/>
                <a:gd name="connsiteY1809" fmla="*/ 1197188 h 1674719"/>
                <a:gd name="connsiteX1810" fmla="*/ 1390860 w 1533279"/>
                <a:gd name="connsiteY1810" fmla="*/ 1200027 h 1674719"/>
                <a:gd name="connsiteX1811" fmla="*/ 1394660 w 1533279"/>
                <a:gd name="connsiteY1811" fmla="*/ 1201919 h 1674719"/>
                <a:gd name="connsiteX1812" fmla="*/ 1395591 w 1533279"/>
                <a:gd name="connsiteY1812" fmla="*/ 1204783 h 1674719"/>
                <a:gd name="connsiteX1813" fmla="*/ 1397489 w 1533279"/>
                <a:gd name="connsiteY1813" fmla="*/ 1206685 h 1674719"/>
                <a:gd name="connsiteX1814" fmla="*/ 1398455 w 1533279"/>
                <a:gd name="connsiteY1814" fmla="*/ 1206685 h 1674719"/>
                <a:gd name="connsiteX1815" fmla="*/ 1400357 w 1533279"/>
                <a:gd name="connsiteY1815" fmla="*/ 1207622 h 1674719"/>
                <a:gd name="connsiteX1816" fmla="*/ 1402254 w 1533279"/>
                <a:gd name="connsiteY1816" fmla="*/ 1209519 h 1674719"/>
                <a:gd name="connsiteX1817" fmla="*/ 1404162 w 1533279"/>
                <a:gd name="connsiteY1817" fmla="*/ 1210485 h 1674719"/>
                <a:gd name="connsiteX1818" fmla="*/ 1406049 w 1533279"/>
                <a:gd name="connsiteY1818" fmla="*/ 1210485 h 1674719"/>
                <a:gd name="connsiteX1819" fmla="*/ 1409849 w 1533279"/>
                <a:gd name="connsiteY1819" fmla="*/ 1212383 h 1674719"/>
                <a:gd name="connsiteX1820" fmla="*/ 1413654 w 1533279"/>
                <a:gd name="connsiteY1820" fmla="*/ 1213314 h 1674719"/>
                <a:gd name="connsiteX1821" fmla="*/ 1416478 w 1533279"/>
                <a:gd name="connsiteY1821" fmla="*/ 1214280 h 1674719"/>
                <a:gd name="connsiteX1822" fmla="*/ 1424073 w 1533279"/>
                <a:gd name="connsiteY1822" fmla="*/ 1213314 h 1674719"/>
                <a:gd name="connsiteX1823" fmla="*/ 1426942 w 1533279"/>
                <a:gd name="connsiteY1823" fmla="*/ 1209519 h 1674719"/>
                <a:gd name="connsiteX1824" fmla="*/ 1424073 w 1533279"/>
                <a:gd name="connsiteY1824" fmla="*/ 1205719 h 1674719"/>
                <a:gd name="connsiteX1825" fmla="*/ 1425039 w 1533279"/>
                <a:gd name="connsiteY1825" fmla="*/ 1204783 h 1674719"/>
                <a:gd name="connsiteX1826" fmla="*/ 1426942 w 1533279"/>
                <a:gd name="connsiteY1826" fmla="*/ 1202890 h 1674719"/>
                <a:gd name="connsiteX1827" fmla="*/ 1427873 w 1533279"/>
                <a:gd name="connsiteY1827" fmla="*/ 1201919 h 1674719"/>
                <a:gd name="connsiteX1828" fmla="*/ 1430741 w 1533279"/>
                <a:gd name="connsiteY1828" fmla="*/ 1200993 h 1674719"/>
                <a:gd name="connsiteX1829" fmla="*/ 1430741 w 1533279"/>
                <a:gd name="connsiteY1829" fmla="*/ 1200027 h 1674719"/>
                <a:gd name="connsiteX1830" fmla="*/ 1432639 w 1533279"/>
                <a:gd name="connsiteY1830" fmla="*/ 1198124 h 1674719"/>
                <a:gd name="connsiteX1831" fmla="*/ 1432639 w 1533279"/>
                <a:gd name="connsiteY1831" fmla="*/ 1198124 h 1674719"/>
                <a:gd name="connsiteX1832" fmla="*/ 1434536 w 1533279"/>
                <a:gd name="connsiteY1832" fmla="*/ 1196222 h 1674719"/>
                <a:gd name="connsiteX1833" fmla="*/ 1437370 w 1533279"/>
                <a:gd name="connsiteY1833" fmla="*/ 1193398 h 1674719"/>
                <a:gd name="connsiteX1834" fmla="*/ 1438336 w 1533279"/>
                <a:gd name="connsiteY1834" fmla="*/ 1193398 h 1674719"/>
                <a:gd name="connsiteX1835" fmla="*/ 1440234 w 1533279"/>
                <a:gd name="connsiteY1835" fmla="*/ 1191495 h 1674719"/>
                <a:gd name="connsiteX1836" fmla="*/ 1441165 w 1533279"/>
                <a:gd name="connsiteY1836" fmla="*/ 1190529 h 1674719"/>
                <a:gd name="connsiteX1837" fmla="*/ 1444029 w 1533279"/>
                <a:gd name="connsiteY1837" fmla="*/ 1188627 h 1674719"/>
                <a:gd name="connsiteX1838" fmla="*/ 1446863 w 1533279"/>
                <a:gd name="connsiteY1838" fmla="*/ 1187700 h 1674719"/>
                <a:gd name="connsiteX1839" fmla="*/ 1456360 w 1533279"/>
                <a:gd name="connsiteY1839" fmla="*/ 1184832 h 1674719"/>
                <a:gd name="connsiteX1840" fmla="*/ 1458253 w 1533279"/>
                <a:gd name="connsiteY1840" fmla="*/ 1182003 h 1674719"/>
                <a:gd name="connsiteX1841" fmla="*/ 1462052 w 1533279"/>
                <a:gd name="connsiteY1841" fmla="*/ 1178203 h 1674719"/>
                <a:gd name="connsiteX1842" fmla="*/ 1463950 w 1533279"/>
                <a:gd name="connsiteY1842" fmla="*/ 1177232 h 1674719"/>
                <a:gd name="connsiteX1843" fmla="*/ 1464921 w 1533279"/>
                <a:gd name="connsiteY1843" fmla="*/ 1165842 h 1674719"/>
                <a:gd name="connsiteX1844" fmla="*/ 1465852 w 1533279"/>
                <a:gd name="connsiteY1844" fmla="*/ 1164911 h 1674719"/>
                <a:gd name="connsiteX1845" fmla="*/ 1467740 w 1533279"/>
                <a:gd name="connsiteY1845" fmla="*/ 1163003 h 1674719"/>
                <a:gd name="connsiteX1846" fmla="*/ 1468721 w 1533279"/>
                <a:gd name="connsiteY1846" fmla="*/ 1161106 h 1674719"/>
                <a:gd name="connsiteX1847" fmla="*/ 1470618 w 1533279"/>
                <a:gd name="connsiteY1847" fmla="*/ 1161106 h 1674719"/>
                <a:gd name="connsiteX1848" fmla="*/ 1472516 w 1533279"/>
                <a:gd name="connsiteY1848" fmla="*/ 1159203 h 1674719"/>
                <a:gd name="connsiteX1849" fmla="*/ 1474413 w 1533279"/>
                <a:gd name="connsiteY1849" fmla="*/ 1157316 h 1674719"/>
                <a:gd name="connsiteX1850" fmla="*/ 1475345 w 1533279"/>
                <a:gd name="connsiteY1850" fmla="*/ 1155419 h 1674719"/>
                <a:gd name="connsiteX1851" fmla="*/ 1476311 w 1533279"/>
                <a:gd name="connsiteY1851" fmla="*/ 1153516 h 1674719"/>
                <a:gd name="connsiteX1852" fmla="*/ 1478213 w 1533279"/>
                <a:gd name="connsiteY1852" fmla="*/ 1151618 h 1674719"/>
                <a:gd name="connsiteX1853" fmla="*/ 1479140 w 1533279"/>
                <a:gd name="connsiteY1853" fmla="*/ 1149721 h 1674719"/>
                <a:gd name="connsiteX1854" fmla="*/ 1481042 w 1533279"/>
                <a:gd name="connsiteY1854" fmla="*/ 1146872 h 1674719"/>
                <a:gd name="connsiteX1855" fmla="*/ 1489608 w 1533279"/>
                <a:gd name="connsiteY1855" fmla="*/ 1141175 h 1674719"/>
                <a:gd name="connsiteX1856" fmla="*/ 1489608 w 1533279"/>
                <a:gd name="connsiteY1856" fmla="*/ 1138326 h 1674719"/>
                <a:gd name="connsiteX1857" fmla="*/ 1490535 w 1533279"/>
                <a:gd name="connsiteY1857" fmla="*/ 1138326 h 1674719"/>
                <a:gd name="connsiteX1858" fmla="*/ 1501929 w 1533279"/>
                <a:gd name="connsiteY1858" fmla="*/ 1113639 h 1674719"/>
                <a:gd name="connsiteX1859" fmla="*/ 1507627 w 1533279"/>
                <a:gd name="connsiteY1859" fmla="*/ 1112693 h 1674719"/>
                <a:gd name="connsiteX1860" fmla="*/ 1511427 w 1533279"/>
                <a:gd name="connsiteY1860" fmla="*/ 1117439 h 1674719"/>
                <a:gd name="connsiteX1861" fmla="*/ 1513324 w 1533279"/>
                <a:gd name="connsiteY1861" fmla="*/ 1117439 h 1674719"/>
                <a:gd name="connsiteX1862" fmla="*/ 1520919 w 1533279"/>
                <a:gd name="connsiteY1862" fmla="*/ 1132629 h 1674719"/>
                <a:gd name="connsiteX1863" fmla="*/ 1524714 w 1533279"/>
                <a:gd name="connsiteY1863" fmla="*/ 1136429 h 1674719"/>
                <a:gd name="connsiteX1864" fmla="*/ 1526617 w 1533279"/>
                <a:gd name="connsiteY1864" fmla="*/ 1141175 h 1674719"/>
                <a:gd name="connsiteX1865" fmla="*/ 1529480 w 1533279"/>
                <a:gd name="connsiteY1865" fmla="*/ 1168711 h 1674719"/>
                <a:gd name="connsiteX1866" fmla="*/ 1531382 w 1533279"/>
                <a:gd name="connsiteY1866" fmla="*/ 1173437 h 1674719"/>
                <a:gd name="connsiteX1867" fmla="*/ 1533280 w 1533279"/>
                <a:gd name="connsiteY1867" fmla="*/ 1186729 h 1674719"/>
                <a:gd name="connsiteX1868" fmla="*/ 1532314 w 1533279"/>
                <a:gd name="connsiteY1868" fmla="*/ 1189598 h 1674719"/>
                <a:gd name="connsiteX1869" fmla="*/ 1530416 w 1533279"/>
                <a:gd name="connsiteY1869" fmla="*/ 1190529 h 1674719"/>
                <a:gd name="connsiteX1870" fmla="*/ 1530416 w 1533279"/>
                <a:gd name="connsiteY1870" fmla="*/ 1193398 h 1674719"/>
                <a:gd name="connsiteX1871" fmla="*/ 1526617 w 1533279"/>
                <a:gd name="connsiteY1871" fmla="*/ 1199090 h 1674719"/>
                <a:gd name="connsiteX1872" fmla="*/ 1525685 w 1533279"/>
                <a:gd name="connsiteY1872" fmla="*/ 1199090 h 1674719"/>
                <a:gd name="connsiteX1873" fmla="*/ 1523787 w 1533279"/>
                <a:gd name="connsiteY1873" fmla="*/ 1199090 h 1674719"/>
                <a:gd name="connsiteX1874" fmla="*/ 1519988 w 1533279"/>
                <a:gd name="connsiteY1874" fmla="*/ 1205719 h 1674719"/>
                <a:gd name="connsiteX1875" fmla="*/ 1520919 w 1533279"/>
                <a:gd name="connsiteY1875" fmla="*/ 1211411 h 1674719"/>
                <a:gd name="connsiteX1876" fmla="*/ 1520919 w 1533279"/>
                <a:gd name="connsiteY1876" fmla="*/ 1214280 h 1674719"/>
                <a:gd name="connsiteX1877" fmla="*/ 1519022 w 1533279"/>
                <a:gd name="connsiteY1877" fmla="*/ 1214280 h 1674719"/>
                <a:gd name="connsiteX1878" fmla="*/ 1519022 w 1533279"/>
                <a:gd name="connsiteY1878" fmla="*/ 1213314 h 1674719"/>
                <a:gd name="connsiteX1879" fmla="*/ 1517119 w 1533279"/>
                <a:gd name="connsiteY1879" fmla="*/ 1214280 h 1674719"/>
                <a:gd name="connsiteX1880" fmla="*/ 1512393 w 1533279"/>
                <a:gd name="connsiteY1880" fmla="*/ 1217114 h 1674719"/>
                <a:gd name="connsiteX1881" fmla="*/ 1513324 w 1533279"/>
                <a:gd name="connsiteY1881" fmla="*/ 1216182 h 1674719"/>
                <a:gd name="connsiteX1882" fmla="*/ 1514290 w 1533279"/>
                <a:gd name="connsiteY1882" fmla="*/ 1214280 h 1674719"/>
                <a:gd name="connsiteX1883" fmla="*/ 1514290 w 1533279"/>
                <a:gd name="connsiteY1883" fmla="*/ 1214280 h 1674719"/>
                <a:gd name="connsiteX1884" fmla="*/ 1513324 w 1533279"/>
                <a:gd name="connsiteY1884" fmla="*/ 1212383 h 1674719"/>
                <a:gd name="connsiteX1885" fmla="*/ 1511427 w 1533279"/>
                <a:gd name="connsiteY1885" fmla="*/ 1214280 h 1674719"/>
                <a:gd name="connsiteX1886" fmla="*/ 1508598 w 1533279"/>
                <a:gd name="connsiteY1886" fmla="*/ 1217114 h 1674719"/>
                <a:gd name="connsiteX1887" fmla="*/ 1508598 w 1533279"/>
                <a:gd name="connsiteY1887" fmla="*/ 1219011 h 1674719"/>
                <a:gd name="connsiteX1888" fmla="*/ 1508598 w 1533279"/>
                <a:gd name="connsiteY1888" fmla="*/ 1219977 h 1674719"/>
                <a:gd name="connsiteX1889" fmla="*/ 1513324 w 1533279"/>
                <a:gd name="connsiteY1889" fmla="*/ 1219977 h 1674719"/>
                <a:gd name="connsiteX1890" fmla="*/ 1511427 w 1533279"/>
                <a:gd name="connsiteY1890" fmla="*/ 1221880 h 1674719"/>
                <a:gd name="connsiteX1891" fmla="*/ 1507627 w 1533279"/>
                <a:gd name="connsiteY1891" fmla="*/ 1225675 h 1674719"/>
                <a:gd name="connsiteX1892" fmla="*/ 1508598 w 1533279"/>
                <a:gd name="connsiteY1892" fmla="*/ 1229475 h 1674719"/>
                <a:gd name="connsiteX1893" fmla="*/ 1509524 w 1533279"/>
                <a:gd name="connsiteY1893" fmla="*/ 1234201 h 1674719"/>
                <a:gd name="connsiteX1894" fmla="*/ 1507627 w 1533279"/>
                <a:gd name="connsiteY1894" fmla="*/ 1238006 h 1674719"/>
                <a:gd name="connsiteX1895" fmla="*/ 1505724 w 1533279"/>
                <a:gd name="connsiteY1895" fmla="*/ 1238972 h 1674719"/>
                <a:gd name="connsiteX1896" fmla="*/ 1505724 w 1533279"/>
                <a:gd name="connsiteY1896" fmla="*/ 1238972 h 1674719"/>
                <a:gd name="connsiteX1897" fmla="*/ 1504798 w 1533279"/>
                <a:gd name="connsiteY1897" fmla="*/ 1240870 h 1674719"/>
                <a:gd name="connsiteX1898" fmla="*/ 1506695 w 1533279"/>
                <a:gd name="connsiteY1898" fmla="*/ 1244664 h 1674719"/>
                <a:gd name="connsiteX1899" fmla="*/ 1505724 w 1533279"/>
                <a:gd name="connsiteY1899" fmla="*/ 1246567 h 1674719"/>
                <a:gd name="connsiteX1900" fmla="*/ 1504798 w 1533279"/>
                <a:gd name="connsiteY1900" fmla="*/ 1247498 h 1674719"/>
                <a:gd name="connsiteX1901" fmla="*/ 1503832 w 1533279"/>
                <a:gd name="connsiteY1901" fmla="*/ 1252259 h 1674719"/>
                <a:gd name="connsiteX1902" fmla="*/ 1504798 w 1533279"/>
                <a:gd name="connsiteY1902" fmla="*/ 1253196 h 1674719"/>
                <a:gd name="connsiteX1903" fmla="*/ 1504798 w 1533279"/>
                <a:gd name="connsiteY1903" fmla="*/ 1254162 h 1674719"/>
                <a:gd name="connsiteX1904" fmla="*/ 1503832 w 1533279"/>
                <a:gd name="connsiteY1904" fmla="*/ 1254162 h 1674719"/>
                <a:gd name="connsiteX1905" fmla="*/ 1501929 w 1533279"/>
                <a:gd name="connsiteY1905" fmla="*/ 1255093 h 1674719"/>
                <a:gd name="connsiteX1906" fmla="*/ 1499101 w 1533279"/>
                <a:gd name="connsiteY1906" fmla="*/ 1256059 h 1674719"/>
                <a:gd name="connsiteX1907" fmla="*/ 1498130 w 1533279"/>
                <a:gd name="connsiteY1907" fmla="*/ 1256991 h 1674719"/>
                <a:gd name="connsiteX1908" fmla="*/ 1498130 w 1533279"/>
                <a:gd name="connsiteY1908" fmla="*/ 1261757 h 1674719"/>
                <a:gd name="connsiteX1909" fmla="*/ 1496227 w 1533279"/>
                <a:gd name="connsiteY1909" fmla="*/ 1261757 h 1674719"/>
                <a:gd name="connsiteX1910" fmla="*/ 1494334 w 1533279"/>
                <a:gd name="connsiteY1910" fmla="*/ 1264586 h 1674719"/>
                <a:gd name="connsiteX1911" fmla="*/ 1493403 w 1533279"/>
                <a:gd name="connsiteY1911" fmla="*/ 1271234 h 1674719"/>
                <a:gd name="connsiteX1912" fmla="*/ 1490535 w 1533279"/>
                <a:gd name="connsiteY1912" fmla="*/ 1272181 h 1674719"/>
                <a:gd name="connsiteX1913" fmla="*/ 1490535 w 1533279"/>
                <a:gd name="connsiteY1913" fmla="*/ 1275029 h 1674719"/>
                <a:gd name="connsiteX1914" fmla="*/ 1490535 w 1533279"/>
                <a:gd name="connsiteY1914" fmla="*/ 1275980 h 1674719"/>
                <a:gd name="connsiteX1915" fmla="*/ 1483906 w 1533279"/>
                <a:gd name="connsiteY1915" fmla="*/ 1274083 h 1674719"/>
                <a:gd name="connsiteX1916" fmla="*/ 1482940 w 1533279"/>
                <a:gd name="connsiteY1916" fmla="*/ 1275980 h 1674719"/>
                <a:gd name="connsiteX1917" fmla="*/ 1482008 w 1533279"/>
                <a:gd name="connsiteY1917" fmla="*/ 1278829 h 1674719"/>
                <a:gd name="connsiteX1918" fmla="*/ 1481042 w 1533279"/>
                <a:gd name="connsiteY1918" fmla="*/ 1280727 h 1674719"/>
                <a:gd name="connsiteX1919" fmla="*/ 1481042 w 1533279"/>
                <a:gd name="connsiteY1919" fmla="*/ 1288321 h 1674719"/>
                <a:gd name="connsiteX1920" fmla="*/ 1482940 w 1533279"/>
                <a:gd name="connsiteY1920" fmla="*/ 1290224 h 1674719"/>
                <a:gd name="connsiteX1921" fmla="*/ 1483906 w 1533279"/>
                <a:gd name="connsiteY1921" fmla="*/ 1292121 h 1674719"/>
                <a:gd name="connsiteX1922" fmla="*/ 1485808 w 1533279"/>
                <a:gd name="connsiteY1922" fmla="*/ 1293073 h 1674719"/>
                <a:gd name="connsiteX1923" fmla="*/ 1486735 w 1533279"/>
                <a:gd name="connsiteY1923" fmla="*/ 1296863 h 1674719"/>
                <a:gd name="connsiteX1924" fmla="*/ 1487706 w 1533279"/>
                <a:gd name="connsiteY1924" fmla="*/ 1301614 h 1674719"/>
                <a:gd name="connsiteX1925" fmla="*/ 1490535 w 1533279"/>
                <a:gd name="connsiteY1925" fmla="*/ 1304462 h 1674719"/>
                <a:gd name="connsiteX1926" fmla="*/ 1493403 w 1533279"/>
                <a:gd name="connsiteY1926" fmla="*/ 1306360 h 1674719"/>
                <a:gd name="connsiteX1927" fmla="*/ 1493403 w 1533279"/>
                <a:gd name="connsiteY1927" fmla="*/ 1307316 h 1674719"/>
                <a:gd name="connsiteX1928" fmla="*/ 1497203 w 1533279"/>
                <a:gd name="connsiteY1928" fmla="*/ 1309214 h 1674719"/>
                <a:gd name="connsiteX1929" fmla="*/ 1491501 w 1533279"/>
                <a:gd name="connsiteY1929" fmla="*/ 1312057 h 1674719"/>
                <a:gd name="connsiteX1930" fmla="*/ 1490535 w 1533279"/>
                <a:gd name="connsiteY1930" fmla="*/ 1312057 h 1674719"/>
                <a:gd name="connsiteX1931" fmla="*/ 1488637 w 1533279"/>
                <a:gd name="connsiteY1931" fmla="*/ 1312057 h 1674719"/>
                <a:gd name="connsiteX1932" fmla="*/ 1487706 w 1533279"/>
                <a:gd name="connsiteY1932" fmla="*/ 1313960 h 1674719"/>
                <a:gd name="connsiteX1933" fmla="*/ 1492437 w 1533279"/>
                <a:gd name="connsiteY1933" fmla="*/ 1323457 h 1674719"/>
                <a:gd name="connsiteX1934" fmla="*/ 1491501 w 1533279"/>
                <a:gd name="connsiteY1934" fmla="*/ 1326301 h 1674719"/>
                <a:gd name="connsiteX1935" fmla="*/ 1490535 w 1533279"/>
                <a:gd name="connsiteY1935" fmla="*/ 1328203 h 1674719"/>
                <a:gd name="connsiteX1936" fmla="*/ 1485808 w 1533279"/>
                <a:gd name="connsiteY1936" fmla="*/ 1329149 h 1674719"/>
                <a:gd name="connsiteX1937" fmla="*/ 1482008 w 1533279"/>
                <a:gd name="connsiteY1937" fmla="*/ 1331047 h 1674719"/>
                <a:gd name="connsiteX1938" fmla="*/ 1483906 w 1533279"/>
                <a:gd name="connsiteY1938" fmla="*/ 1332949 h 1674719"/>
                <a:gd name="connsiteX1939" fmla="*/ 1482940 w 1533279"/>
                <a:gd name="connsiteY1939" fmla="*/ 1338642 h 1674719"/>
                <a:gd name="connsiteX1940" fmla="*/ 1488637 w 1533279"/>
                <a:gd name="connsiteY1940" fmla="*/ 1339593 h 1674719"/>
                <a:gd name="connsiteX1941" fmla="*/ 1490535 w 1533279"/>
                <a:gd name="connsiteY1941" fmla="*/ 1338642 h 1674719"/>
                <a:gd name="connsiteX1942" fmla="*/ 1492437 w 1533279"/>
                <a:gd name="connsiteY1942" fmla="*/ 1338642 h 1674719"/>
                <a:gd name="connsiteX1943" fmla="*/ 1493403 w 1533279"/>
                <a:gd name="connsiteY1943" fmla="*/ 1338642 h 1674719"/>
                <a:gd name="connsiteX1944" fmla="*/ 1497203 w 1533279"/>
                <a:gd name="connsiteY1944" fmla="*/ 1339593 h 1674719"/>
                <a:gd name="connsiteX1945" fmla="*/ 1496227 w 1533279"/>
                <a:gd name="connsiteY1945" fmla="*/ 1342442 h 1674719"/>
                <a:gd name="connsiteX1946" fmla="*/ 1492437 w 1533279"/>
                <a:gd name="connsiteY1946" fmla="*/ 1346237 h 1674719"/>
                <a:gd name="connsiteX1947" fmla="*/ 1489608 w 1533279"/>
                <a:gd name="connsiteY1947" fmla="*/ 1348139 h 1674719"/>
                <a:gd name="connsiteX1948" fmla="*/ 1489608 w 1533279"/>
                <a:gd name="connsiteY1948" fmla="*/ 1352885 h 1674719"/>
                <a:gd name="connsiteX1949" fmla="*/ 1488637 w 1533279"/>
                <a:gd name="connsiteY1949" fmla="*/ 1355734 h 1674719"/>
                <a:gd name="connsiteX1950" fmla="*/ 1485808 w 1533279"/>
                <a:gd name="connsiteY1950" fmla="*/ 1360480 h 1674719"/>
                <a:gd name="connsiteX1951" fmla="*/ 1484842 w 1533279"/>
                <a:gd name="connsiteY1951" fmla="*/ 1361431 h 1674719"/>
                <a:gd name="connsiteX1952" fmla="*/ 1483906 w 1533279"/>
                <a:gd name="connsiteY1952" fmla="*/ 1363329 h 1674719"/>
                <a:gd name="connsiteX1953" fmla="*/ 1483906 w 1533279"/>
                <a:gd name="connsiteY1953" fmla="*/ 1368075 h 1674719"/>
                <a:gd name="connsiteX1954" fmla="*/ 1482940 w 1533279"/>
                <a:gd name="connsiteY1954" fmla="*/ 1369026 h 1674719"/>
                <a:gd name="connsiteX1955" fmla="*/ 1482940 w 1533279"/>
                <a:gd name="connsiteY1955" fmla="*/ 1371875 h 1674719"/>
                <a:gd name="connsiteX1956" fmla="*/ 1483906 w 1533279"/>
                <a:gd name="connsiteY1956" fmla="*/ 1373777 h 1674719"/>
                <a:gd name="connsiteX1957" fmla="*/ 1484842 w 1533279"/>
                <a:gd name="connsiteY1957" fmla="*/ 1375675 h 1674719"/>
                <a:gd name="connsiteX1958" fmla="*/ 1482940 w 1533279"/>
                <a:gd name="connsiteY1958" fmla="*/ 1375675 h 1674719"/>
                <a:gd name="connsiteX1959" fmla="*/ 1480116 w 1533279"/>
                <a:gd name="connsiteY1959" fmla="*/ 1379470 h 1674719"/>
                <a:gd name="connsiteX1960" fmla="*/ 1479140 w 1533279"/>
                <a:gd name="connsiteY1960" fmla="*/ 1383270 h 1674719"/>
                <a:gd name="connsiteX1961" fmla="*/ 1476311 w 1533279"/>
                <a:gd name="connsiteY1961" fmla="*/ 1388962 h 1674719"/>
                <a:gd name="connsiteX1962" fmla="*/ 1477242 w 1533279"/>
                <a:gd name="connsiteY1962" fmla="*/ 1394665 h 1674719"/>
                <a:gd name="connsiteX1963" fmla="*/ 1477242 w 1533279"/>
                <a:gd name="connsiteY1963" fmla="*/ 1394665 h 1674719"/>
                <a:gd name="connsiteX1964" fmla="*/ 1478213 w 1533279"/>
                <a:gd name="connsiteY1964" fmla="*/ 1396547 h 1674719"/>
                <a:gd name="connsiteX1965" fmla="*/ 1477242 w 1533279"/>
                <a:gd name="connsiteY1965" fmla="*/ 1400342 h 1674719"/>
                <a:gd name="connsiteX1966" fmla="*/ 1478213 w 1533279"/>
                <a:gd name="connsiteY1966" fmla="*/ 1407937 h 1674719"/>
                <a:gd name="connsiteX1967" fmla="*/ 1475345 w 1533279"/>
                <a:gd name="connsiteY1967" fmla="*/ 1408908 h 1674719"/>
                <a:gd name="connsiteX1968" fmla="*/ 1476311 w 1533279"/>
                <a:gd name="connsiteY1968" fmla="*/ 1407937 h 1674719"/>
                <a:gd name="connsiteX1969" fmla="*/ 1475345 w 1533279"/>
                <a:gd name="connsiteY1969" fmla="*/ 1407006 h 1674719"/>
                <a:gd name="connsiteX1970" fmla="*/ 1473447 w 1533279"/>
                <a:gd name="connsiteY1970" fmla="*/ 1406040 h 1674719"/>
                <a:gd name="connsiteX1971" fmla="*/ 1471545 w 1533279"/>
                <a:gd name="connsiteY1971" fmla="*/ 1407006 h 1674719"/>
                <a:gd name="connsiteX1972" fmla="*/ 1473447 w 1533279"/>
                <a:gd name="connsiteY1972" fmla="*/ 1408908 h 1674719"/>
                <a:gd name="connsiteX1973" fmla="*/ 1473447 w 1533279"/>
                <a:gd name="connsiteY1973" fmla="*/ 1409835 h 1674719"/>
                <a:gd name="connsiteX1974" fmla="*/ 1472516 w 1533279"/>
                <a:gd name="connsiteY1974" fmla="*/ 1410801 h 1674719"/>
                <a:gd name="connsiteX1975" fmla="*/ 1471545 w 1533279"/>
                <a:gd name="connsiteY1975" fmla="*/ 1412703 h 1674719"/>
                <a:gd name="connsiteX1976" fmla="*/ 1467740 w 1533279"/>
                <a:gd name="connsiteY1976" fmla="*/ 1414600 h 1674719"/>
                <a:gd name="connsiteX1977" fmla="*/ 1467740 w 1533279"/>
                <a:gd name="connsiteY1977" fmla="*/ 1415537 h 1674719"/>
                <a:gd name="connsiteX1978" fmla="*/ 1467740 w 1533279"/>
                <a:gd name="connsiteY1978" fmla="*/ 1418401 h 1674719"/>
                <a:gd name="connsiteX1979" fmla="*/ 1468721 w 1533279"/>
                <a:gd name="connsiteY1979" fmla="*/ 1420298 h 1674719"/>
                <a:gd name="connsiteX1980" fmla="*/ 1467740 w 1533279"/>
                <a:gd name="connsiteY1980" fmla="*/ 1423127 h 1674719"/>
                <a:gd name="connsiteX1981" fmla="*/ 1466819 w 1533279"/>
                <a:gd name="connsiteY1981" fmla="*/ 1425029 h 1674719"/>
                <a:gd name="connsiteX1982" fmla="*/ 1465852 w 1533279"/>
                <a:gd name="connsiteY1982" fmla="*/ 1425029 h 1674719"/>
                <a:gd name="connsiteX1983" fmla="*/ 1462052 w 1533279"/>
                <a:gd name="connsiteY1983" fmla="*/ 1425029 h 1674719"/>
                <a:gd name="connsiteX1984" fmla="*/ 1462052 w 1533279"/>
                <a:gd name="connsiteY1984" fmla="*/ 1425996 h 1674719"/>
                <a:gd name="connsiteX1985" fmla="*/ 1462052 w 1533279"/>
                <a:gd name="connsiteY1985" fmla="*/ 1435488 h 1674719"/>
                <a:gd name="connsiteX1986" fmla="*/ 1463950 w 1533279"/>
                <a:gd name="connsiteY1986" fmla="*/ 1439283 h 1674719"/>
                <a:gd name="connsiteX1987" fmla="*/ 1464921 w 1533279"/>
                <a:gd name="connsiteY1987" fmla="*/ 1439283 h 1674719"/>
                <a:gd name="connsiteX1988" fmla="*/ 1463950 w 1533279"/>
                <a:gd name="connsiteY1988" fmla="*/ 1447814 h 1674719"/>
                <a:gd name="connsiteX1989" fmla="*/ 1464921 w 1533279"/>
                <a:gd name="connsiteY1989" fmla="*/ 1464901 h 1674719"/>
                <a:gd name="connsiteX1990" fmla="*/ 1464921 w 1533279"/>
                <a:gd name="connsiteY1990" fmla="*/ 1465872 h 1674719"/>
                <a:gd name="connsiteX1991" fmla="*/ 1463019 w 1533279"/>
                <a:gd name="connsiteY1991" fmla="*/ 1466804 h 1674719"/>
                <a:gd name="connsiteX1992" fmla="*/ 1462052 w 1533279"/>
                <a:gd name="connsiteY1992" fmla="*/ 1468701 h 1674719"/>
                <a:gd name="connsiteX1993" fmla="*/ 1456360 w 1533279"/>
                <a:gd name="connsiteY1993" fmla="*/ 1477257 h 1674719"/>
                <a:gd name="connsiteX1994" fmla="*/ 1456360 w 1533279"/>
                <a:gd name="connsiteY1994" fmla="*/ 1480096 h 1674719"/>
                <a:gd name="connsiteX1995" fmla="*/ 1458253 w 1533279"/>
                <a:gd name="connsiteY1995" fmla="*/ 1488657 h 1674719"/>
                <a:gd name="connsiteX1996" fmla="*/ 1458253 w 1533279"/>
                <a:gd name="connsiteY1996" fmla="*/ 1489593 h 1674719"/>
                <a:gd name="connsiteX1997" fmla="*/ 1456360 w 1533279"/>
                <a:gd name="connsiteY1997" fmla="*/ 1491491 h 1674719"/>
                <a:gd name="connsiteX1998" fmla="*/ 1456360 w 1533279"/>
                <a:gd name="connsiteY1998" fmla="*/ 1493388 h 1674719"/>
                <a:gd name="connsiteX1999" fmla="*/ 1454458 w 1533279"/>
                <a:gd name="connsiteY1999" fmla="*/ 1494359 h 1674719"/>
                <a:gd name="connsiteX2000" fmla="*/ 1454458 w 1533279"/>
                <a:gd name="connsiteY2000" fmla="*/ 1497188 h 1674719"/>
                <a:gd name="connsiteX2001" fmla="*/ 1454458 w 1533279"/>
                <a:gd name="connsiteY2001" fmla="*/ 1499086 h 1674719"/>
                <a:gd name="connsiteX2002" fmla="*/ 1454458 w 1533279"/>
                <a:gd name="connsiteY2002" fmla="*/ 1501954 h 1674719"/>
                <a:gd name="connsiteX2003" fmla="*/ 1452560 w 1533279"/>
                <a:gd name="connsiteY2003" fmla="*/ 1502881 h 1674719"/>
                <a:gd name="connsiteX2004" fmla="*/ 1453526 w 1533279"/>
                <a:gd name="connsiteY2004" fmla="*/ 1507646 h 1674719"/>
                <a:gd name="connsiteX2005" fmla="*/ 1452560 w 1533279"/>
                <a:gd name="connsiteY2005" fmla="*/ 1508583 h 1674719"/>
                <a:gd name="connsiteX2006" fmla="*/ 1451629 w 1533279"/>
                <a:gd name="connsiteY2006" fmla="*/ 1510480 h 1674719"/>
                <a:gd name="connsiteX2007" fmla="*/ 1448760 w 1533279"/>
                <a:gd name="connsiteY2007" fmla="*/ 1512373 h 1674719"/>
                <a:gd name="connsiteX2008" fmla="*/ 1447829 w 1533279"/>
                <a:gd name="connsiteY2008" fmla="*/ 1515227 h 1674719"/>
                <a:gd name="connsiteX2009" fmla="*/ 1447829 w 1533279"/>
                <a:gd name="connsiteY2009" fmla="*/ 1520924 h 1674719"/>
                <a:gd name="connsiteX2010" fmla="*/ 1448760 w 1533279"/>
                <a:gd name="connsiteY2010" fmla="*/ 1521870 h 1674719"/>
                <a:gd name="connsiteX2011" fmla="*/ 1450658 w 1533279"/>
                <a:gd name="connsiteY2011" fmla="*/ 1529470 h 1674719"/>
                <a:gd name="connsiteX2012" fmla="*/ 1451629 w 1533279"/>
                <a:gd name="connsiteY2012" fmla="*/ 1531363 h 1674719"/>
                <a:gd name="connsiteX2013" fmla="*/ 1450658 w 1533279"/>
                <a:gd name="connsiteY2013" fmla="*/ 1532319 h 1674719"/>
                <a:gd name="connsiteX2014" fmla="*/ 1450658 w 1533279"/>
                <a:gd name="connsiteY2014" fmla="*/ 1536114 h 1674719"/>
                <a:gd name="connsiteX2015" fmla="*/ 1449731 w 1533279"/>
                <a:gd name="connsiteY2015" fmla="*/ 1537065 h 1674719"/>
                <a:gd name="connsiteX2016" fmla="*/ 1447829 w 1533279"/>
                <a:gd name="connsiteY2016" fmla="*/ 1538011 h 1674719"/>
                <a:gd name="connsiteX2017" fmla="*/ 1441165 w 1533279"/>
                <a:gd name="connsiteY2017" fmla="*/ 1545606 h 1674719"/>
                <a:gd name="connsiteX2018" fmla="*/ 1441165 w 1533279"/>
                <a:gd name="connsiteY2018" fmla="*/ 1547509 h 1674719"/>
                <a:gd name="connsiteX2019" fmla="*/ 1441165 w 1533279"/>
                <a:gd name="connsiteY2019" fmla="*/ 1550352 h 1674719"/>
                <a:gd name="connsiteX2020" fmla="*/ 1442141 w 1533279"/>
                <a:gd name="connsiteY2020" fmla="*/ 1554152 h 1674719"/>
                <a:gd name="connsiteX2021" fmla="*/ 1442141 w 1533279"/>
                <a:gd name="connsiteY2021" fmla="*/ 1556055 h 1674719"/>
                <a:gd name="connsiteX2022" fmla="*/ 1441165 w 1533279"/>
                <a:gd name="connsiteY2022" fmla="*/ 1557001 h 1674719"/>
                <a:gd name="connsiteX2023" fmla="*/ 1439263 w 1533279"/>
                <a:gd name="connsiteY2023" fmla="*/ 1557952 h 1674719"/>
                <a:gd name="connsiteX2024" fmla="*/ 1438336 w 1533279"/>
                <a:gd name="connsiteY2024" fmla="*/ 1557001 h 1674719"/>
                <a:gd name="connsiteX2025" fmla="*/ 1433571 w 1533279"/>
                <a:gd name="connsiteY2025" fmla="*/ 1558903 h 1674719"/>
                <a:gd name="connsiteX2026" fmla="*/ 1432639 w 1533279"/>
                <a:gd name="connsiteY2026" fmla="*/ 1559850 h 1674719"/>
                <a:gd name="connsiteX2027" fmla="*/ 1431668 w 1533279"/>
                <a:gd name="connsiteY2027" fmla="*/ 1564596 h 1674719"/>
                <a:gd name="connsiteX2028" fmla="*/ 1430741 w 1533279"/>
                <a:gd name="connsiteY2028" fmla="*/ 1569342 h 1674719"/>
                <a:gd name="connsiteX2029" fmla="*/ 1429770 w 1533279"/>
                <a:gd name="connsiteY2029" fmla="*/ 1573142 h 1674719"/>
                <a:gd name="connsiteX2030" fmla="*/ 1420273 w 1533279"/>
                <a:gd name="connsiteY2030" fmla="*/ 1570293 h 1674719"/>
                <a:gd name="connsiteX2031" fmla="*/ 1414581 w 1533279"/>
                <a:gd name="connsiteY2031" fmla="*/ 1569342 h 1674719"/>
                <a:gd name="connsiteX2032" fmla="*/ 1387060 w 1533279"/>
                <a:gd name="connsiteY2032" fmla="*/ 1558903 h 1674719"/>
                <a:gd name="connsiteX2033" fmla="*/ 1355714 w 1533279"/>
                <a:gd name="connsiteY2033" fmla="*/ 1548460 h 1674719"/>
                <a:gd name="connsiteX2034" fmla="*/ 1354783 w 1533279"/>
                <a:gd name="connsiteY2034" fmla="*/ 1547509 h 1674719"/>
                <a:gd name="connsiteX2035" fmla="*/ 1343388 w 1533279"/>
                <a:gd name="connsiteY2035" fmla="*/ 1546557 h 1674719"/>
                <a:gd name="connsiteX2036" fmla="*/ 1341491 w 1533279"/>
                <a:gd name="connsiteY2036" fmla="*/ 1547509 h 1674719"/>
                <a:gd name="connsiteX2037" fmla="*/ 1339588 w 1533279"/>
                <a:gd name="connsiteY2037" fmla="*/ 1550352 h 1674719"/>
                <a:gd name="connsiteX2038" fmla="*/ 1338662 w 1533279"/>
                <a:gd name="connsiteY2038" fmla="*/ 1551309 h 1674719"/>
                <a:gd name="connsiteX2039" fmla="*/ 1336759 w 1533279"/>
                <a:gd name="connsiteY2039" fmla="*/ 1553206 h 1674719"/>
                <a:gd name="connsiteX2040" fmla="*/ 1331067 w 1533279"/>
                <a:gd name="connsiteY2040" fmla="*/ 1557001 h 1674719"/>
                <a:gd name="connsiteX2041" fmla="*/ 1329164 w 1533279"/>
                <a:gd name="connsiteY2041" fmla="*/ 1557952 h 1674719"/>
                <a:gd name="connsiteX2042" fmla="*/ 1325364 w 1533279"/>
                <a:gd name="connsiteY2042" fmla="*/ 1561747 h 1674719"/>
                <a:gd name="connsiteX2043" fmla="*/ 1317769 w 1533279"/>
                <a:gd name="connsiteY2043" fmla="*/ 1568396 h 1674719"/>
                <a:gd name="connsiteX2044" fmla="*/ 1314906 w 1533279"/>
                <a:gd name="connsiteY2044" fmla="*/ 1567450 h 1674719"/>
                <a:gd name="connsiteX2045" fmla="*/ 1311106 w 1533279"/>
                <a:gd name="connsiteY2045" fmla="*/ 1567450 h 1674719"/>
                <a:gd name="connsiteX2046" fmla="*/ 1308277 w 1533279"/>
                <a:gd name="connsiteY2046" fmla="*/ 1567450 h 1674719"/>
                <a:gd name="connsiteX2047" fmla="*/ 1304477 w 1533279"/>
                <a:gd name="connsiteY2047" fmla="*/ 1569342 h 1674719"/>
                <a:gd name="connsiteX2048" fmla="*/ 1293087 w 1533279"/>
                <a:gd name="connsiteY2048" fmla="*/ 1582639 h 1674719"/>
                <a:gd name="connsiteX2049" fmla="*/ 1288321 w 1533279"/>
                <a:gd name="connsiteY2049" fmla="*/ 1577888 h 1674719"/>
                <a:gd name="connsiteX2050" fmla="*/ 1283595 w 1533279"/>
                <a:gd name="connsiteY2050" fmla="*/ 1577888 h 1674719"/>
                <a:gd name="connsiteX2051" fmla="*/ 1281693 w 1533279"/>
                <a:gd name="connsiteY2051" fmla="*/ 1576942 h 1674719"/>
                <a:gd name="connsiteX2052" fmla="*/ 1277893 w 1533279"/>
                <a:gd name="connsiteY2052" fmla="*/ 1575044 h 1674719"/>
                <a:gd name="connsiteX2053" fmla="*/ 1268400 w 1533279"/>
                <a:gd name="connsiteY2053" fmla="*/ 1574088 h 1674719"/>
                <a:gd name="connsiteX2054" fmla="*/ 1264605 w 1533279"/>
                <a:gd name="connsiteY2054" fmla="*/ 1572196 h 1674719"/>
                <a:gd name="connsiteX2055" fmla="*/ 1263634 w 1533279"/>
                <a:gd name="connsiteY2055" fmla="*/ 1569342 h 1674719"/>
                <a:gd name="connsiteX2056" fmla="*/ 1262703 w 1533279"/>
                <a:gd name="connsiteY2056" fmla="*/ 1568396 h 1674719"/>
                <a:gd name="connsiteX2057" fmla="*/ 1260805 w 1533279"/>
                <a:gd name="connsiteY2057" fmla="*/ 1563650 h 1674719"/>
                <a:gd name="connsiteX2058" fmla="*/ 1262703 w 1533279"/>
                <a:gd name="connsiteY2058" fmla="*/ 1557001 h 1674719"/>
                <a:gd name="connsiteX2059" fmla="*/ 1266498 w 1533279"/>
                <a:gd name="connsiteY2059" fmla="*/ 1540860 h 1674719"/>
                <a:gd name="connsiteX2060" fmla="*/ 1266498 w 1533279"/>
                <a:gd name="connsiteY2060" fmla="*/ 1533265 h 1674719"/>
                <a:gd name="connsiteX2061" fmla="*/ 1262703 w 1533279"/>
                <a:gd name="connsiteY2061" fmla="*/ 1526617 h 1674719"/>
                <a:gd name="connsiteX2062" fmla="*/ 1243713 w 1533279"/>
                <a:gd name="connsiteY2062" fmla="*/ 1522822 h 1674719"/>
                <a:gd name="connsiteX2063" fmla="*/ 1241816 w 1533279"/>
                <a:gd name="connsiteY2063" fmla="*/ 1520924 h 1674719"/>
                <a:gd name="connsiteX2064" fmla="*/ 1241816 w 1533279"/>
                <a:gd name="connsiteY2064" fmla="*/ 1519973 h 1674719"/>
                <a:gd name="connsiteX2065" fmla="*/ 1241816 w 1533279"/>
                <a:gd name="connsiteY2065" fmla="*/ 1519022 h 1674719"/>
                <a:gd name="connsiteX2066" fmla="*/ 1240850 w 1533279"/>
                <a:gd name="connsiteY2066" fmla="*/ 1518075 h 1674719"/>
                <a:gd name="connsiteX2067" fmla="*/ 1238016 w 1533279"/>
                <a:gd name="connsiteY2067" fmla="*/ 1517124 h 1674719"/>
                <a:gd name="connsiteX2068" fmla="*/ 1235147 w 1533279"/>
                <a:gd name="connsiteY2068" fmla="*/ 1517124 h 1674719"/>
                <a:gd name="connsiteX2069" fmla="*/ 1233250 w 1533279"/>
                <a:gd name="connsiteY2069" fmla="*/ 1515227 h 1674719"/>
                <a:gd name="connsiteX2070" fmla="*/ 1232318 w 1533279"/>
                <a:gd name="connsiteY2070" fmla="*/ 1515227 h 1674719"/>
                <a:gd name="connsiteX2071" fmla="*/ 1231352 w 1533279"/>
                <a:gd name="connsiteY2071" fmla="*/ 1512373 h 1674719"/>
                <a:gd name="connsiteX2072" fmla="*/ 1230421 w 1533279"/>
                <a:gd name="connsiteY2072" fmla="*/ 1511427 h 1674719"/>
                <a:gd name="connsiteX2073" fmla="*/ 1226631 w 1533279"/>
                <a:gd name="connsiteY2073" fmla="*/ 1511427 h 1674719"/>
                <a:gd name="connsiteX2074" fmla="*/ 1224723 w 1533279"/>
                <a:gd name="connsiteY2074" fmla="*/ 1510480 h 1674719"/>
                <a:gd name="connsiteX2075" fmla="*/ 1222826 w 1533279"/>
                <a:gd name="connsiteY2075" fmla="*/ 1508583 h 1674719"/>
                <a:gd name="connsiteX2076" fmla="*/ 1221860 w 1533279"/>
                <a:gd name="connsiteY2076" fmla="*/ 1507646 h 1674719"/>
                <a:gd name="connsiteX2077" fmla="*/ 1220924 w 1533279"/>
                <a:gd name="connsiteY2077" fmla="*/ 1506681 h 1674719"/>
                <a:gd name="connsiteX2078" fmla="*/ 1219958 w 1533279"/>
                <a:gd name="connsiteY2078" fmla="*/ 1504783 h 1674719"/>
                <a:gd name="connsiteX2079" fmla="*/ 1219026 w 1533279"/>
                <a:gd name="connsiteY2079" fmla="*/ 1503852 h 1674719"/>
                <a:gd name="connsiteX2080" fmla="*/ 1214260 w 1533279"/>
                <a:gd name="connsiteY2080" fmla="*/ 1506681 h 1674719"/>
                <a:gd name="connsiteX2081" fmla="*/ 1213329 w 1533279"/>
                <a:gd name="connsiteY2081" fmla="*/ 1507646 h 1674719"/>
                <a:gd name="connsiteX2082" fmla="*/ 1206665 w 1533279"/>
                <a:gd name="connsiteY2082" fmla="*/ 1507646 h 1674719"/>
                <a:gd name="connsiteX2083" fmla="*/ 1203836 w 1533279"/>
                <a:gd name="connsiteY2083" fmla="*/ 1506681 h 1674719"/>
                <a:gd name="connsiteX2084" fmla="*/ 1200036 w 1533279"/>
                <a:gd name="connsiteY2084" fmla="*/ 1503852 h 1674719"/>
                <a:gd name="connsiteX2085" fmla="*/ 1199070 w 1533279"/>
                <a:gd name="connsiteY2085" fmla="*/ 1503852 h 1674719"/>
                <a:gd name="connsiteX2086" fmla="*/ 1196241 w 1533279"/>
                <a:gd name="connsiteY2086" fmla="*/ 1502881 h 1674719"/>
                <a:gd name="connsiteX2087" fmla="*/ 1196241 w 1533279"/>
                <a:gd name="connsiteY2087" fmla="*/ 1505744 h 1674719"/>
                <a:gd name="connsiteX2088" fmla="*/ 1194339 w 1533279"/>
                <a:gd name="connsiteY2088" fmla="*/ 1507646 h 1674719"/>
                <a:gd name="connsiteX2089" fmla="*/ 1194339 w 1533279"/>
                <a:gd name="connsiteY2089" fmla="*/ 1508583 h 1674719"/>
                <a:gd name="connsiteX2090" fmla="*/ 1192442 w 1533279"/>
                <a:gd name="connsiteY2090" fmla="*/ 1510480 h 1674719"/>
                <a:gd name="connsiteX2091" fmla="*/ 1190539 w 1533279"/>
                <a:gd name="connsiteY2091" fmla="*/ 1511427 h 1674719"/>
                <a:gd name="connsiteX2092" fmla="*/ 1189573 w 1533279"/>
                <a:gd name="connsiteY2092" fmla="*/ 1513329 h 1674719"/>
                <a:gd name="connsiteX2093" fmla="*/ 1187676 w 1533279"/>
                <a:gd name="connsiteY2093" fmla="*/ 1512373 h 1674719"/>
                <a:gd name="connsiteX2094" fmla="*/ 1184847 w 1533279"/>
                <a:gd name="connsiteY2094" fmla="*/ 1511427 h 1674719"/>
                <a:gd name="connsiteX2095" fmla="*/ 1182949 w 1533279"/>
                <a:gd name="connsiteY2095" fmla="*/ 1511427 h 1674719"/>
                <a:gd name="connsiteX2096" fmla="*/ 1178178 w 1533279"/>
                <a:gd name="connsiteY2096" fmla="*/ 1510480 h 1674719"/>
                <a:gd name="connsiteX2097" fmla="*/ 1177252 w 1533279"/>
                <a:gd name="connsiteY2097" fmla="*/ 1509529 h 1674719"/>
                <a:gd name="connsiteX2098" fmla="*/ 1175354 w 1533279"/>
                <a:gd name="connsiteY2098" fmla="*/ 1507646 h 1674719"/>
                <a:gd name="connsiteX2099" fmla="*/ 1174383 w 1533279"/>
                <a:gd name="connsiteY2099" fmla="*/ 1506681 h 1674719"/>
                <a:gd name="connsiteX2100" fmla="*/ 1173452 w 1533279"/>
                <a:gd name="connsiteY2100" fmla="*/ 1504783 h 1674719"/>
                <a:gd name="connsiteX2101" fmla="*/ 1170588 w 1533279"/>
                <a:gd name="connsiteY2101" fmla="*/ 1504783 h 1674719"/>
                <a:gd name="connsiteX2102" fmla="*/ 1169657 w 1533279"/>
                <a:gd name="connsiteY2102" fmla="*/ 1502881 h 1674719"/>
                <a:gd name="connsiteX2103" fmla="*/ 1165857 w 1533279"/>
                <a:gd name="connsiteY2103" fmla="*/ 1501954 h 1674719"/>
                <a:gd name="connsiteX2104" fmla="*/ 1162993 w 1533279"/>
                <a:gd name="connsiteY2104" fmla="*/ 1502881 h 1674719"/>
                <a:gd name="connsiteX2105" fmla="*/ 1162057 w 1533279"/>
                <a:gd name="connsiteY2105" fmla="*/ 1504783 h 1674719"/>
                <a:gd name="connsiteX2106" fmla="*/ 1159193 w 1533279"/>
                <a:gd name="connsiteY2106" fmla="*/ 1505744 h 1674719"/>
                <a:gd name="connsiteX2107" fmla="*/ 1161091 w 1533279"/>
                <a:gd name="connsiteY2107" fmla="*/ 1508583 h 1674719"/>
                <a:gd name="connsiteX2108" fmla="*/ 1159193 w 1533279"/>
                <a:gd name="connsiteY2108" fmla="*/ 1510480 h 1674719"/>
                <a:gd name="connsiteX2109" fmla="*/ 1159193 w 1533279"/>
                <a:gd name="connsiteY2109" fmla="*/ 1511427 h 1674719"/>
                <a:gd name="connsiteX2110" fmla="*/ 1158262 w 1533279"/>
                <a:gd name="connsiteY2110" fmla="*/ 1514275 h 1674719"/>
                <a:gd name="connsiteX2111" fmla="*/ 1157291 w 1533279"/>
                <a:gd name="connsiteY2111" fmla="*/ 1515227 h 1674719"/>
                <a:gd name="connsiteX2112" fmla="*/ 1154462 w 1533279"/>
                <a:gd name="connsiteY2112" fmla="*/ 1515227 h 1674719"/>
                <a:gd name="connsiteX2113" fmla="*/ 1150667 w 1533279"/>
                <a:gd name="connsiteY2113" fmla="*/ 1514275 h 1674719"/>
                <a:gd name="connsiteX2114" fmla="*/ 1149696 w 1533279"/>
                <a:gd name="connsiteY2114" fmla="*/ 1513329 h 1674719"/>
                <a:gd name="connsiteX2115" fmla="*/ 1148770 w 1533279"/>
                <a:gd name="connsiteY2115" fmla="*/ 1517124 h 1674719"/>
                <a:gd name="connsiteX2116" fmla="*/ 1147799 w 1533279"/>
                <a:gd name="connsiteY2116" fmla="*/ 1519973 h 1674719"/>
                <a:gd name="connsiteX2117" fmla="*/ 1146867 w 1533279"/>
                <a:gd name="connsiteY2117" fmla="*/ 1519973 h 1674719"/>
                <a:gd name="connsiteX2118" fmla="*/ 1142101 w 1533279"/>
                <a:gd name="connsiteY2118" fmla="*/ 1520924 h 1674719"/>
                <a:gd name="connsiteX2119" fmla="*/ 1140204 w 1533279"/>
                <a:gd name="connsiteY2119" fmla="*/ 1519973 h 1674719"/>
                <a:gd name="connsiteX2120" fmla="*/ 1138301 w 1533279"/>
                <a:gd name="connsiteY2120" fmla="*/ 1519973 h 1674719"/>
                <a:gd name="connsiteX2121" fmla="*/ 1136409 w 1533279"/>
                <a:gd name="connsiteY2121" fmla="*/ 1520924 h 1674719"/>
                <a:gd name="connsiteX2122" fmla="*/ 1136409 w 1533279"/>
                <a:gd name="connsiteY2122" fmla="*/ 1520924 h 1674719"/>
                <a:gd name="connsiteX2123" fmla="*/ 1135472 w 1533279"/>
                <a:gd name="connsiteY2123" fmla="*/ 1520924 h 1674719"/>
                <a:gd name="connsiteX2124" fmla="*/ 1133575 w 1533279"/>
                <a:gd name="connsiteY2124" fmla="*/ 1521870 h 1674719"/>
                <a:gd name="connsiteX2125" fmla="*/ 1126912 w 1533279"/>
                <a:gd name="connsiteY2125" fmla="*/ 1523768 h 1674719"/>
                <a:gd name="connsiteX2126" fmla="*/ 1123111 w 1533279"/>
                <a:gd name="connsiteY2126" fmla="*/ 1524724 h 1674719"/>
                <a:gd name="connsiteX2127" fmla="*/ 1119312 w 1533279"/>
                <a:gd name="connsiteY2127" fmla="*/ 1526617 h 1674719"/>
                <a:gd name="connsiteX2128" fmla="*/ 1117419 w 1533279"/>
                <a:gd name="connsiteY2128" fmla="*/ 1526617 h 1674719"/>
                <a:gd name="connsiteX2129" fmla="*/ 1114585 w 1533279"/>
                <a:gd name="connsiteY2129" fmla="*/ 1528519 h 1674719"/>
                <a:gd name="connsiteX2130" fmla="*/ 1112683 w 1533279"/>
                <a:gd name="connsiteY2130" fmla="*/ 1530416 h 1674719"/>
                <a:gd name="connsiteX2131" fmla="*/ 1111717 w 1533279"/>
                <a:gd name="connsiteY2131" fmla="*/ 1531363 h 1674719"/>
                <a:gd name="connsiteX2132" fmla="*/ 1109819 w 1533279"/>
                <a:gd name="connsiteY2132" fmla="*/ 1533265 h 1674719"/>
                <a:gd name="connsiteX2133" fmla="*/ 1109819 w 1533279"/>
                <a:gd name="connsiteY2133" fmla="*/ 1535163 h 1674719"/>
                <a:gd name="connsiteX2134" fmla="*/ 1107922 w 1533279"/>
                <a:gd name="connsiteY2134" fmla="*/ 1536114 h 1674719"/>
                <a:gd name="connsiteX2135" fmla="*/ 1106024 w 1533279"/>
                <a:gd name="connsiteY2135" fmla="*/ 1540860 h 1674719"/>
                <a:gd name="connsiteX2136" fmla="*/ 1105088 w 1533279"/>
                <a:gd name="connsiteY2136" fmla="*/ 1542758 h 1674719"/>
                <a:gd name="connsiteX2137" fmla="*/ 1101293 w 1533279"/>
                <a:gd name="connsiteY2137" fmla="*/ 1549406 h 1674719"/>
                <a:gd name="connsiteX2138" fmla="*/ 1101293 w 1533279"/>
                <a:gd name="connsiteY2138" fmla="*/ 1550352 h 1674719"/>
                <a:gd name="connsiteX2139" fmla="*/ 1102264 w 1533279"/>
                <a:gd name="connsiteY2139" fmla="*/ 1551309 h 1674719"/>
                <a:gd name="connsiteX2140" fmla="*/ 1104161 w 1533279"/>
                <a:gd name="connsiteY2140" fmla="*/ 1552255 h 1674719"/>
                <a:gd name="connsiteX2141" fmla="*/ 1104161 w 1533279"/>
                <a:gd name="connsiteY2141" fmla="*/ 1554152 h 1674719"/>
                <a:gd name="connsiteX2142" fmla="*/ 1102264 w 1533279"/>
                <a:gd name="connsiteY2142" fmla="*/ 1555104 h 1674719"/>
                <a:gd name="connsiteX2143" fmla="*/ 1100362 w 1533279"/>
                <a:gd name="connsiteY2143" fmla="*/ 1557001 h 1674719"/>
                <a:gd name="connsiteX2144" fmla="*/ 1101293 w 1533279"/>
                <a:gd name="connsiteY2144" fmla="*/ 1561747 h 1674719"/>
                <a:gd name="connsiteX2145" fmla="*/ 1101293 w 1533279"/>
                <a:gd name="connsiteY2145" fmla="*/ 1562703 h 1674719"/>
                <a:gd name="connsiteX2146" fmla="*/ 1100362 w 1533279"/>
                <a:gd name="connsiteY2146" fmla="*/ 1569342 h 1674719"/>
                <a:gd name="connsiteX2147" fmla="*/ 1100362 w 1533279"/>
                <a:gd name="connsiteY2147" fmla="*/ 1573142 h 1674719"/>
                <a:gd name="connsiteX2148" fmla="*/ 1102264 w 1533279"/>
                <a:gd name="connsiteY2148" fmla="*/ 1574088 h 1674719"/>
                <a:gd name="connsiteX2149" fmla="*/ 1103190 w 1533279"/>
                <a:gd name="connsiteY2149" fmla="*/ 1575044 h 1674719"/>
                <a:gd name="connsiteX2150" fmla="*/ 1104161 w 1533279"/>
                <a:gd name="connsiteY2150" fmla="*/ 1575991 h 1674719"/>
                <a:gd name="connsiteX2151" fmla="*/ 1105088 w 1533279"/>
                <a:gd name="connsiteY2151" fmla="*/ 1576942 h 1674719"/>
                <a:gd name="connsiteX2152" fmla="*/ 1106990 w 1533279"/>
                <a:gd name="connsiteY2152" fmla="*/ 1578839 h 1674719"/>
                <a:gd name="connsiteX2153" fmla="*/ 1107922 w 1533279"/>
                <a:gd name="connsiteY2153" fmla="*/ 1580737 h 1674719"/>
                <a:gd name="connsiteX2154" fmla="*/ 1111717 w 1533279"/>
                <a:gd name="connsiteY2154" fmla="*/ 1583585 h 1674719"/>
                <a:gd name="connsiteX2155" fmla="*/ 1109819 w 1533279"/>
                <a:gd name="connsiteY2155" fmla="*/ 1590234 h 1674719"/>
                <a:gd name="connsiteX2156" fmla="*/ 1108888 w 1533279"/>
                <a:gd name="connsiteY2156" fmla="*/ 1590234 h 1674719"/>
                <a:gd name="connsiteX2157" fmla="*/ 1106024 w 1533279"/>
                <a:gd name="connsiteY2157" fmla="*/ 1592132 h 1674719"/>
                <a:gd name="connsiteX2158" fmla="*/ 1104161 w 1533279"/>
                <a:gd name="connsiteY2158" fmla="*/ 1591185 h 1674719"/>
                <a:gd name="connsiteX2159" fmla="*/ 1103190 w 1533279"/>
                <a:gd name="connsiteY2159" fmla="*/ 1590234 h 1674719"/>
                <a:gd name="connsiteX2160" fmla="*/ 1100362 w 1533279"/>
                <a:gd name="connsiteY2160" fmla="*/ 1587386 h 1674719"/>
                <a:gd name="connsiteX2161" fmla="*/ 1098464 w 1533279"/>
                <a:gd name="connsiteY2161" fmla="*/ 1587386 h 1674719"/>
                <a:gd name="connsiteX2162" fmla="*/ 1093693 w 1533279"/>
                <a:gd name="connsiteY2162" fmla="*/ 1584537 h 1674719"/>
                <a:gd name="connsiteX2163" fmla="*/ 1088001 w 1533279"/>
                <a:gd name="connsiteY2163" fmla="*/ 1583585 h 1674719"/>
                <a:gd name="connsiteX2164" fmla="*/ 1084201 w 1533279"/>
                <a:gd name="connsiteY2164" fmla="*/ 1582639 h 1674719"/>
                <a:gd name="connsiteX2165" fmla="*/ 1082308 w 1533279"/>
                <a:gd name="connsiteY2165" fmla="*/ 1583585 h 1674719"/>
                <a:gd name="connsiteX2166" fmla="*/ 1081372 w 1533279"/>
                <a:gd name="connsiteY2166" fmla="*/ 1584537 h 1674719"/>
                <a:gd name="connsiteX2167" fmla="*/ 1080406 w 1533279"/>
                <a:gd name="connsiteY2167" fmla="*/ 1589283 h 1674719"/>
                <a:gd name="connsiteX2168" fmla="*/ 1079474 w 1533279"/>
                <a:gd name="connsiteY2168" fmla="*/ 1592132 h 1674719"/>
                <a:gd name="connsiteX2169" fmla="*/ 1078508 w 1533279"/>
                <a:gd name="connsiteY2169" fmla="*/ 1594034 h 1674719"/>
                <a:gd name="connsiteX2170" fmla="*/ 1077577 w 1533279"/>
                <a:gd name="connsiteY2170" fmla="*/ 1595931 h 1674719"/>
                <a:gd name="connsiteX2171" fmla="*/ 1076606 w 1533279"/>
                <a:gd name="connsiteY2171" fmla="*/ 1597829 h 1674719"/>
                <a:gd name="connsiteX2172" fmla="*/ 1074708 w 1533279"/>
                <a:gd name="connsiteY2172" fmla="*/ 1599726 h 1674719"/>
                <a:gd name="connsiteX2173" fmla="*/ 1073777 w 1533279"/>
                <a:gd name="connsiteY2173" fmla="*/ 1601629 h 1674719"/>
                <a:gd name="connsiteX2174" fmla="*/ 1072811 w 1533279"/>
                <a:gd name="connsiteY2174" fmla="*/ 1601629 h 1674719"/>
                <a:gd name="connsiteX2175" fmla="*/ 1071880 w 1533279"/>
                <a:gd name="connsiteY2175" fmla="*/ 1600678 h 1674719"/>
                <a:gd name="connsiteX2176" fmla="*/ 1069977 w 1533279"/>
                <a:gd name="connsiteY2176" fmla="*/ 1599726 h 1674719"/>
                <a:gd name="connsiteX2177" fmla="*/ 1067114 w 1533279"/>
                <a:gd name="connsiteY2177" fmla="*/ 1598780 h 1674719"/>
                <a:gd name="connsiteX2178" fmla="*/ 1062382 w 1533279"/>
                <a:gd name="connsiteY2178" fmla="*/ 1597829 h 1674719"/>
                <a:gd name="connsiteX2179" fmla="*/ 1059519 w 1533279"/>
                <a:gd name="connsiteY2179" fmla="*/ 1600678 h 1674719"/>
                <a:gd name="connsiteX2180" fmla="*/ 1058587 w 1533279"/>
                <a:gd name="connsiteY2180" fmla="*/ 1602575 h 1674719"/>
                <a:gd name="connsiteX2181" fmla="*/ 1057616 w 1533279"/>
                <a:gd name="connsiteY2181" fmla="*/ 1602575 h 1674719"/>
                <a:gd name="connsiteX2182" fmla="*/ 1054787 w 1533279"/>
                <a:gd name="connsiteY2182" fmla="*/ 1604473 h 1674719"/>
                <a:gd name="connsiteX2183" fmla="*/ 1050987 w 1533279"/>
                <a:gd name="connsiteY2183" fmla="*/ 1605429 h 1674719"/>
                <a:gd name="connsiteX2184" fmla="*/ 1049100 w 1533279"/>
                <a:gd name="connsiteY2184" fmla="*/ 1607321 h 1674719"/>
                <a:gd name="connsiteX2185" fmla="*/ 1049100 w 1533279"/>
                <a:gd name="connsiteY2185" fmla="*/ 1609224 h 1674719"/>
                <a:gd name="connsiteX2186" fmla="*/ 1048124 w 1533279"/>
                <a:gd name="connsiteY2186" fmla="*/ 1610175 h 1674719"/>
                <a:gd name="connsiteX2187" fmla="*/ 1047192 w 1533279"/>
                <a:gd name="connsiteY2187" fmla="*/ 1613024 h 1674719"/>
                <a:gd name="connsiteX2188" fmla="*/ 1044329 w 1533279"/>
                <a:gd name="connsiteY2188" fmla="*/ 1616814 h 1674719"/>
                <a:gd name="connsiteX2189" fmla="*/ 1043393 w 1533279"/>
                <a:gd name="connsiteY2189" fmla="*/ 1617770 h 1674719"/>
                <a:gd name="connsiteX2190" fmla="*/ 1040529 w 1533279"/>
                <a:gd name="connsiteY2190" fmla="*/ 1618716 h 1674719"/>
                <a:gd name="connsiteX2191" fmla="*/ 1039597 w 1533279"/>
                <a:gd name="connsiteY2191" fmla="*/ 1620614 h 1674719"/>
                <a:gd name="connsiteX2192" fmla="*/ 1023437 w 1533279"/>
                <a:gd name="connsiteY2192" fmla="*/ 1625365 h 1674719"/>
                <a:gd name="connsiteX2193" fmla="*/ 1019637 w 1533279"/>
                <a:gd name="connsiteY2193" fmla="*/ 1622516 h 1674719"/>
                <a:gd name="connsiteX2194" fmla="*/ 1018710 w 1533279"/>
                <a:gd name="connsiteY2194" fmla="*/ 1621565 h 1674719"/>
                <a:gd name="connsiteX2195" fmla="*/ 1016808 w 1533279"/>
                <a:gd name="connsiteY2195" fmla="*/ 1621565 h 1674719"/>
                <a:gd name="connsiteX2196" fmla="*/ 1008242 w 1533279"/>
                <a:gd name="connsiteY2196" fmla="*/ 1619667 h 1674719"/>
                <a:gd name="connsiteX2197" fmla="*/ 1008242 w 1533279"/>
                <a:gd name="connsiteY2197" fmla="*/ 1615867 h 1674719"/>
                <a:gd name="connsiteX2198" fmla="*/ 1007316 w 1533279"/>
                <a:gd name="connsiteY2198" fmla="*/ 1614921 h 1674719"/>
                <a:gd name="connsiteX2199" fmla="*/ 994023 w 1533279"/>
                <a:gd name="connsiteY2199" fmla="*/ 1603526 h 1674719"/>
                <a:gd name="connsiteX2200" fmla="*/ 988326 w 1533279"/>
                <a:gd name="connsiteY2200" fmla="*/ 1600678 h 1674719"/>
                <a:gd name="connsiteX2201" fmla="*/ 975034 w 1533279"/>
                <a:gd name="connsiteY2201" fmla="*/ 1589283 h 1674719"/>
                <a:gd name="connsiteX2202" fmla="*/ 970268 w 1533279"/>
                <a:gd name="connsiteY2202" fmla="*/ 1589283 h 1674719"/>
                <a:gd name="connsiteX2203" fmla="*/ 968370 w 1533279"/>
                <a:gd name="connsiteY2203" fmla="*/ 1592132 h 1674719"/>
                <a:gd name="connsiteX2204" fmla="*/ 966473 w 1533279"/>
                <a:gd name="connsiteY2204" fmla="*/ 1597829 h 1674719"/>
                <a:gd name="connsiteX2205" fmla="*/ 964570 w 1533279"/>
                <a:gd name="connsiteY2205" fmla="*/ 1598780 h 1674719"/>
                <a:gd name="connsiteX2206" fmla="*/ 963644 w 1533279"/>
                <a:gd name="connsiteY2206" fmla="*/ 1599726 h 1674719"/>
                <a:gd name="connsiteX2207" fmla="*/ 962673 w 1533279"/>
                <a:gd name="connsiteY2207" fmla="*/ 1600678 h 1674719"/>
                <a:gd name="connsiteX2208" fmla="*/ 934186 w 1533279"/>
                <a:gd name="connsiteY2208" fmla="*/ 1601629 h 1674719"/>
                <a:gd name="connsiteX2209" fmla="*/ 933259 w 1533279"/>
                <a:gd name="connsiteY2209" fmla="*/ 1610175 h 1674719"/>
                <a:gd name="connsiteX2210" fmla="*/ 932288 w 1533279"/>
                <a:gd name="connsiteY2210" fmla="*/ 1616814 h 1674719"/>
                <a:gd name="connsiteX2211" fmla="*/ 932288 w 1533279"/>
                <a:gd name="connsiteY2211" fmla="*/ 1617770 h 1674719"/>
                <a:gd name="connsiteX2212" fmla="*/ 929459 w 1533279"/>
                <a:gd name="connsiteY2212" fmla="*/ 1620614 h 1674719"/>
                <a:gd name="connsiteX2213" fmla="*/ 921864 w 1533279"/>
                <a:gd name="connsiteY2213" fmla="*/ 1631057 h 1674719"/>
                <a:gd name="connsiteX2214" fmla="*/ 919962 w 1533279"/>
                <a:gd name="connsiteY2214" fmla="*/ 1635804 h 1674719"/>
                <a:gd name="connsiteX2215" fmla="*/ 915196 w 1533279"/>
                <a:gd name="connsiteY2215" fmla="*/ 1644335 h 1674719"/>
                <a:gd name="connsiteX2216" fmla="*/ 906670 w 1533279"/>
                <a:gd name="connsiteY2216" fmla="*/ 1648134 h 1674719"/>
                <a:gd name="connsiteX2217" fmla="*/ 905704 w 1533279"/>
                <a:gd name="connsiteY2217" fmla="*/ 1647198 h 1674719"/>
                <a:gd name="connsiteX2218" fmla="*/ 899075 w 1533279"/>
                <a:gd name="connsiteY2218" fmla="*/ 1641506 h 1674719"/>
                <a:gd name="connsiteX2219" fmla="*/ 889582 w 1533279"/>
                <a:gd name="connsiteY2219" fmla="*/ 1645301 h 1674719"/>
                <a:gd name="connsiteX2220" fmla="*/ 887680 w 1533279"/>
                <a:gd name="connsiteY2220" fmla="*/ 1646232 h 1674719"/>
                <a:gd name="connsiteX2221" fmla="*/ 885787 w 1533279"/>
                <a:gd name="connsiteY2221" fmla="*/ 1647198 h 1674719"/>
                <a:gd name="connsiteX2222" fmla="*/ 881016 w 1533279"/>
                <a:gd name="connsiteY2222" fmla="*/ 1650032 h 1674719"/>
                <a:gd name="connsiteX2223" fmla="*/ 878183 w 1533279"/>
                <a:gd name="connsiteY2223" fmla="*/ 1650998 h 1674719"/>
                <a:gd name="connsiteX2224" fmla="*/ 871524 w 1533279"/>
                <a:gd name="connsiteY2224" fmla="*/ 1654793 h 1674719"/>
                <a:gd name="connsiteX2225" fmla="*/ 870593 w 1533279"/>
                <a:gd name="connsiteY2225" fmla="*/ 1658593 h 1674719"/>
                <a:gd name="connsiteX2226" fmla="*/ 868690 w 1533279"/>
                <a:gd name="connsiteY2226" fmla="*/ 1666188 h 1674719"/>
                <a:gd name="connsiteX2227" fmla="*/ 867724 w 1533279"/>
                <a:gd name="connsiteY2227" fmla="*/ 1668090 h 1674719"/>
                <a:gd name="connsiteX2228" fmla="*/ 865861 w 1533279"/>
                <a:gd name="connsiteY2228" fmla="*/ 1669022 h 1674719"/>
                <a:gd name="connsiteX2229" fmla="*/ 864895 w 1533279"/>
                <a:gd name="connsiteY2229" fmla="*/ 1669988 h 1674719"/>
                <a:gd name="connsiteX2230" fmla="*/ 862998 w 1533279"/>
                <a:gd name="connsiteY2230" fmla="*/ 1671890 h 1674719"/>
                <a:gd name="connsiteX2231" fmla="*/ 861095 w 1533279"/>
                <a:gd name="connsiteY2231" fmla="*/ 1674719 h 1674719"/>
                <a:gd name="connsiteX2232" fmla="*/ 856369 w 1533279"/>
                <a:gd name="connsiteY2232" fmla="*/ 1674719 h 1674719"/>
                <a:gd name="connsiteX2233" fmla="*/ 854467 w 1533279"/>
                <a:gd name="connsiteY2233" fmla="*/ 1673783 h 1674719"/>
                <a:gd name="connsiteX2234" fmla="*/ 850672 w 1533279"/>
                <a:gd name="connsiteY2234" fmla="*/ 1672817 h 1674719"/>
                <a:gd name="connsiteX2235" fmla="*/ 846872 w 1533279"/>
                <a:gd name="connsiteY2235" fmla="*/ 1671890 h 1674719"/>
                <a:gd name="connsiteX2236" fmla="*/ 841179 w 1533279"/>
                <a:gd name="connsiteY2236" fmla="*/ 1671890 h 1674719"/>
                <a:gd name="connsiteX2237" fmla="*/ 839277 w 1533279"/>
                <a:gd name="connsiteY2237" fmla="*/ 1672817 h 1674719"/>
                <a:gd name="connsiteX2238" fmla="*/ 819321 w 1533279"/>
                <a:gd name="connsiteY2238" fmla="*/ 1666188 h 1674719"/>
                <a:gd name="connsiteX2239" fmla="*/ 813624 w 1533279"/>
                <a:gd name="connsiteY2239" fmla="*/ 1665222 h 1674719"/>
                <a:gd name="connsiteX2240" fmla="*/ 807926 w 1533279"/>
                <a:gd name="connsiteY2240" fmla="*/ 1662393 h 1674719"/>
                <a:gd name="connsiteX2241" fmla="*/ 799400 w 1533279"/>
                <a:gd name="connsiteY2241" fmla="*/ 1663324 h 1674719"/>
                <a:gd name="connsiteX2242" fmla="*/ 798434 w 1533279"/>
                <a:gd name="connsiteY2242" fmla="*/ 1663324 h 1674719"/>
                <a:gd name="connsiteX2243" fmla="*/ 787039 w 1533279"/>
                <a:gd name="connsiteY2243" fmla="*/ 1662393 h 1674719"/>
                <a:gd name="connsiteX2244" fmla="*/ 781347 w 1533279"/>
                <a:gd name="connsiteY2244" fmla="*/ 1656696 h 1674719"/>
                <a:gd name="connsiteX2245" fmla="*/ 779444 w 1533279"/>
                <a:gd name="connsiteY2245" fmla="*/ 1650998 h 1674719"/>
                <a:gd name="connsiteX2246" fmla="*/ 776615 w 1533279"/>
                <a:gd name="connsiteY2246" fmla="*/ 1646232 h 1674719"/>
                <a:gd name="connsiteX2247" fmla="*/ 773747 w 1533279"/>
                <a:gd name="connsiteY2247" fmla="*/ 1646232 h 1674719"/>
                <a:gd name="connsiteX2248" fmla="*/ 770918 w 1533279"/>
                <a:gd name="connsiteY2248" fmla="*/ 1646232 h 1674719"/>
                <a:gd name="connsiteX2249" fmla="*/ 762357 w 1533279"/>
                <a:gd name="connsiteY2249" fmla="*/ 1645301 h 1674719"/>
                <a:gd name="connsiteX2250" fmla="*/ 761421 w 1533279"/>
                <a:gd name="connsiteY2250" fmla="*/ 1645301 h 1674719"/>
                <a:gd name="connsiteX2251" fmla="*/ 753826 w 1533279"/>
                <a:gd name="connsiteY2251" fmla="*/ 1647198 h 1674719"/>
                <a:gd name="connsiteX2252" fmla="*/ 752860 w 1533279"/>
                <a:gd name="connsiteY2252" fmla="*/ 1646232 h 1674719"/>
                <a:gd name="connsiteX2253" fmla="*/ 751928 w 1533279"/>
                <a:gd name="connsiteY2253" fmla="*/ 1645301 h 1674719"/>
                <a:gd name="connsiteX2254" fmla="*/ 746231 w 1533279"/>
                <a:gd name="connsiteY2254" fmla="*/ 1644335 h 1674719"/>
                <a:gd name="connsiteX2255" fmla="*/ 736739 w 1533279"/>
                <a:gd name="connsiteY2255" fmla="*/ 1650032 h 1674719"/>
                <a:gd name="connsiteX2256" fmla="*/ 735767 w 1533279"/>
                <a:gd name="connsiteY2256" fmla="*/ 1650998 h 1674719"/>
                <a:gd name="connsiteX2257" fmla="*/ 731036 w 1533279"/>
                <a:gd name="connsiteY2257" fmla="*/ 1654793 h 1674719"/>
                <a:gd name="connsiteX2258" fmla="*/ 723441 w 1533279"/>
                <a:gd name="connsiteY2258" fmla="*/ 1656696 h 1674719"/>
                <a:gd name="connsiteX2259" fmla="*/ 722475 w 1533279"/>
                <a:gd name="connsiteY2259" fmla="*/ 1657627 h 1674719"/>
                <a:gd name="connsiteX2260" fmla="*/ 716778 w 1533279"/>
                <a:gd name="connsiteY2260" fmla="*/ 1657627 h 1674719"/>
                <a:gd name="connsiteX2261" fmla="*/ 713949 w 1533279"/>
                <a:gd name="connsiteY2261" fmla="*/ 1658593 h 1674719"/>
                <a:gd name="connsiteX2262" fmla="*/ 687364 w 1533279"/>
                <a:gd name="connsiteY2262" fmla="*/ 1657627 h 1674719"/>
                <a:gd name="connsiteX2263" fmla="*/ 682598 w 1533279"/>
                <a:gd name="connsiteY2263" fmla="*/ 1654793 h 1674719"/>
                <a:gd name="connsiteX2264" fmla="*/ 680701 w 1533279"/>
                <a:gd name="connsiteY2264" fmla="*/ 1652901 h 1674719"/>
                <a:gd name="connsiteX2265" fmla="*/ 678798 w 1533279"/>
                <a:gd name="connsiteY2265" fmla="*/ 1651930 h 1674719"/>
                <a:gd name="connsiteX2266" fmla="*/ 671204 w 1533279"/>
                <a:gd name="connsiteY2266" fmla="*/ 1643403 h 1674719"/>
                <a:gd name="connsiteX2267" fmla="*/ 669306 w 1533279"/>
                <a:gd name="connsiteY2267" fmla="*/ 1640540 h 1674719"/>
                <a:gd name="connsiteX2268" fmla="*/ 663609 w 1533279"/>
                <a:gd name="connsiteY2268" fmla="*/ 1632009 h 1674719"/>
                <a:gd name="connsiteX2269" fmla="*/ 663609 w 1533279"/>
                <a:gd name="connsiteY2269" fmla="*/ 1632009 h 1674719"/>
                <a:gd name="connsiteX2270" fmla="*/ 662672 w 1533279"/>
                <a:gd name="connsiteY2270" fmla="*/ 1630111 h 1674719"/>
                <a:gd name="connsiteX2271" fmla="*/ 656980 w 1533279"/>
                <a:gd name="connsiteY2271" fmla="*/ 1625365 h 1674719"/>
                <a:gd name="connsiteX2272" fmla="*/ 656014 w 1533279"/>
                <a:gd name="connsiteY2272" fmla="*/ 1624414 h 1674719"/>
                <a:gd name="connsiteX2273" fmla="*/ 652214 w 1533279"/>
                <a:gd name="connsiteY2273" fmla="*/ 1622516 h 1674719"/>
                <a:gd name="connsiteX2274" fmla="*/ 650316 w 1533279"/>
                <a:gd name="connsiteY2274" fmla="*/ 1621565 h 1674719"/>
                <a:gd name="connsiteX2275" fmla="*/ 644619 w 1533279"/>
                <a:gd name="connsiteY2275" fmla="*/ 1618716 h 1674719"/>
                <a:gd name="connsiteX2276" fmla="*/ 643688 w 1533279"/>
                <a:gd name="connsiteY2276" fmla="*/ 1615867 h 1674719"/>
                <a:gd name="connsiteX2277" fmla="*/ 643688 w 1533279"/>
                <a:gd name="connsiteY2277" fmla="*/ 1613024 h 1674719"/>
                <a:gd name="connsiteX2278" fmla="*/ 643688 w 1533279"/>
                <a:gd name="connsiteY2278" fmla="*/ 1591185 h 1674719"/>
                <a:gd name="connsiteX2279" fmla="*/ 637024 w 1533279"/>
                <a:gd name="connsiteY2279" fmla="*/ 1571245 h 1674719"/>
                <a:gd name="connsiteX2280" fmla="*/ 636093 w 1533279"/>
                <a:gd name="connsiteY2280" fmla="*/ 1569342 h 1674719"/>
                <a:gd name="connsiteX2281" fmla="*/ 635127 w 1533279"/>
                <a:gd name="connsiteY2281" fmla="*/ 1557952 h 167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</a:cxnLst>
              <a:rect l="l" t="t" r="r" b="b"/>
              <a:pathLst>
                <a:path w="1533279" h="1674719">
                  <a:moveTo>
                    <a:pt x="634185" y="1556055"/>
                  </a:moveTo>
                  <a:lnTo>
                    <a:pt x="640819" y="1544660"/>
                  </a:lnTo>
                  <a:lnTo>
                    <a:pt x="639893" y="1542758"/>
                  </a:lnTo>
                  <a:lnTo>
                    <a:pt x="638931" y="1541811"/>
                  </a:lnTo>
                  <a:lnTo>
                    <a:pt x="638931" y="1539914"/>
                  </a:lnTo>
                  <a:lnTo>
                    <a:pt x="638931" y="1536114"/>
                  </a:lnTo>
                  <a:lnTo>
                    <a:pt x="637990" y="1530416"/>
                  </a:lnTo>
                  <a:lnTo>
                    <a:pt x="637024" y="1528519"/>
                  </a:lnTo>
                  <a:lnTo>
                    <a:pt x="637990" y="1521870"/>
                  </a:lnTo>
                  <a:lnTo>
                    <a:pt x="650316" y="1514275"/>
                  </a:lnTo>
                  <a:lnTo>
                    <a:pt x="654116" y="1511427"/>
                  </a:lnTo>
                  <a:lnTo>
                    <a:pt x="674072" y="1499086"/>
                  </a:lnTo>
                  <a:lnTo>
                    <a:pt x="678798" y="1497188"/>
                  </a:lnTo>
                  <a:lnTo>
                    <a:pt x="679769" y="1496252"/>
                  </a:lnTo>
                  <a:lnTo>
                    <a:pt x="691159" y="1500052"/>
                  </a:lnTo>
                  <a:lnTo>
                    <a:pt x="696862" y="1498154"/>
                  </a:lnTo>
                  <a:lnTo>
                    <a:pt x="709183" y="1496252"/>
                  </a:lnTo>
                  <a:lnTo>
                    <a:pt x="708256" y="1505744"/>
                  </a:lnTo>
                  <a:lnTo>
                    <a:pt x="707280" y="1506681"/>
                  </a:lnTo>
                  <a:lnTo>
                    <a:pt x="710149" y="1514275"/>
                  </a:lnTo>
                  <a:lnTo>
                    <a:pt x="712051" y="1528519"/>
                  </a:lnTo>
                  <a:lnTo>
                    <a:pt x="715851" y="1532319"/>
                  </a:lnTo>
                  <a:lnTo>
                    <a:pt x="727241" y="1529470"/>
                  </a:lnTo>
                  <a:lnTo>
                    <a:pt x="731973" y="1529470"/>
                  </a:lnTo>
                  <a:lnTo>
                    <a:pt x="735767" y="1528519"/>
                  </a:lnTo>
                  <a:lnTo>
                    <a:pt x="736739" y="1527568"/>
                  </a:lnTo>
                  <a:lnTo>
                    <a:pt x="737665" y="1524724"/>
                  </a:lnTo>
                  <a:lnTo>
                    <a:pt x="743367" y="1520924"/>
                  </a:lnTo>
                  <a:lnTo>
                    <a:pt x="744333" y="1519973"/>
                  </a:lnTo>
                  <a:lnTo>
                    <a:pt x="745260" y="1518075"/>
                  </a:lnTo>
                  <a:lnTo>
                    <a:pt x="769015" y="1507646"/>
                  </a:lnTo>
                  <a:lnTo>
                    <a:pt x="769952" y="1506681"/>
                  </a:lnTo>
                  <a:lnTo>
                    <a:pt x="772815" y="1504783"/>
                  </a:lnTo>
                  <a:lnTo>
                    <a:pt x="773747" y="1497188"/>
                  </a:lnTo>
                  <a:lnTo>
                    <a:pt x="772815" y="1496252"/>
                  </a:lnTo>
                  <a:lnTo>
                    <a:pt x="776615" y="1490559"/>
                  </a:lnTo>
                  <a:lnTo>
                    <a:pt x="776615" y="1486759"/>
                  </a:lnTo>
                  <a:lnTo>
                    <a:pt x="775644" y="1472501"/>
                  </a:lnTo>
                  <a:lnTo>
                    <a:pt x="774718" y="1468701"/>
                  </a:lnTo>
                  <a:lnTo>
                    <a:pt x="766152" y="1443083"/>
                  </a:lnTo>
                  <a:lnTo>
                    <a:pt x="771849" y="1438317"/>
                  </a:lnTo>
                  <a:lnTo>
                    <a:pt x="781347" y="1435488"/>
                  </a:lnTo>
                  <a:lnTo>
                    <a:pt x="789908" y="1399411"/>
                  </a:lnTo>
                  <a:lnTo>
                    <a:pt x="792736" y="1396547"/>
                  </a:lnTo>
                  <a:lnTo>
                    <a:pt x="802229" y="1375675"/>
                  </a:lnTo>
                  <a:lnTo>
                    <a:pt x="802229" y="1373777"/>
                  </a:lnTo>
                  <a:lnTo>
                    <a:pt x="802229" y="1372821"/>
                  </a:lnTo>
                  <a:lnTo>
                    <a:pt x="808897" y="1373777"/>
                  </a:lnTo>
                  <a:lnTo>
                    <a:pt x="810795" y="1374724"/>
                  </a:lnTo>
                  <a:lnTo>
                    <a:pt x="810795" y="1375675"/>
                  </a:lnTo>
                  <a:lnTo>
                    <a:pt x="813624" y="1375675"/>
                  </a:lnTo>
                  <a:lnTo>
                    <a:pt x="816492" y="1372821"/>
                  </a:lnTo>
                  <a:lnTo>
                    <a:pt x="827882" y="1361431"/>
                  </a:lnTo>
                  <a:lnTo>
                    <a:pt x="830711" y="1360480"/>
                  </a:lnTo>
                  <a:lnTo>
                    <a:pt x="832613" y="1357632"/>
                  </a:lnTo>
                  <a:lnTo>
                    <a:pt x="831682" y="1349085"/>
                  </a:lnTo>
                  <a:lnTo>
                    <a:pt x="831682" y="1342442"/>
                  </a:lnTo>
                  <a:lnTo>
                    <a:pt x="833589" y="1339593"/>
                  </a:lnTo>
                  <a:lnTo>
                    <a:pt x="831682" y="1334842"/>
                  </a:lnTo>
                  <a:lnTo>
                    <a:pt x="830711" y="1331047"/>
                  </a:lnTo>
                  <a:lnTo>
                    <a:pt x="829785" y="1329149"/>
                  </a:lnTo>
                  <a:lnTo>
                    <a:pt x="830711" y="1314911"/>
                  </a:lnTo>
                  <a:lnTo>
                    <a:pt x="828818" y="1310160"/>
                  </a:lnTo>
                  <a:lnTo>
                    <a:pt x="827882" y="1308262"/>
                  </a:lnTo>
                  <a:lnTo>
                    <a:pt x="826916" y="1307316"/>
                  </a:lnTo>
                  <a:lnTo>
                    <a:pt x="811716" y="1292121"/>
                  </a:lnTo>
                  <a:lnTo>
                    <a:pt x="814595" y="1283575"/>
                  </a:lnTo>
                  <a:lnTo>
                    <a:pt x="817424" y="1250362"/>
                  </a:lnTo>
                  <a:lnTo>
                    <a:pt x="815521" y="1245601"/>
                  </a:lnTo>
                  <a:lnTo>
                    <a:pt x="808897" y="1238006"/>
                  </a:lnTo>
                  <a:lnTo>
                    <a:pt x="805102" y="1233270"/>
                  </a:lnTo>
                  <a:lnTo>
                    <a:pt x="795610" y="1211411"/>
                  </a:lnTo>
                  <a:lnTo>
                    <a:pt x="793708" y="1210485"/>
                  </a:lnTo>
                  <a:lnTo>
                    <a:pt x="791805" y="1210485"/>
                  </a:lnTo>
                  <a:lnTo>
                    <a:pt x="790839" y="1210485"/>
                  </a:lnTo>
                  <a:lnTo>
                    <a:pt x="788005" y="1209519"/>
                  </a:lnTo>
                  <a:lnTo>
                    <a:pt x="785142" y="1209519"/>
                  </a:lnTo>
                  <a:lnTo>
                    <a:pt x="782313" y="1208588"/>
                  </a:lnTo>
                  <a:lnTo>
                    <a:pt x="777547" y="1207622"/>
                  </a:lnTo>
                  <a:lnTo>
                    <a:pt x="775644" y="1205719"/>
                  </a:lnTo>
                  <a:lnTo>
                    <a:pt x="774718" y="1203817"/>
                  </a:lnTo>
                  <a:lnTo>
                    <a:pt x="773747" y="1201919"/>
                  </a:lnTo>
                  <a:lnTo>
                    <a:pt x="769952" y="1203817"/>
                  </a:lnTo>
                  <a:lnTo>
                    <a:pt x="736739" y="1211411"/>
                  </a:lnTo>
                  <a:lnTo>
                    <a:pt x="734836" y="1211411"/>
                  </a:lnTo>
                  <a:lnTo>
                    <a:pt x="720578" y="1211411"/>
                  </a:lnTo>
                  <a:lnTo>
                    <a:pt x="694959" y="1235167"/>
                  </a:lnTo>
                  <a:lnTo>
                    <a:pt x="677872" y="1244664"/>
                  </a:lnTo>
                  <a:lnTo>
                    <a:pt x="675969" y="1244664"/>
                  </a:lnTo>
                  <a:lnTo>
                    <a:pt x="668375" y="1244664"/>
                  </a:lnTo>
                  <a:lnTo>
                    <a:pt x="659809" y="1250362"/>
                  </a:lnTo>
                  <a:lnTo>
                    <a:pt x="652214" y="1260791"/>
                  </a:lnTo>
                  <a:lnTo>
                    <a:pt x="650316" y="1261757"/>
                  </a:lnTo>
                  <a:lnTo>
                    <a:pt x="647487" y="1258888"/>
                  </a:lnTo>
                  <a:lnTo>
                    <a:pt x="645585" y="1253196"/>
                  </a:lnTo>
                  <a:lnTo>
                    <a:pt x="644619" y="1251293"/>
                  </a:lnTo>
                  <a:lnTo>
                    <a:pt x="641790" y="1247498"/>
                  </a:lnTo>
                  <a:lnTo>
                    <a:pt x="612377" y="1332949"/>
                  </a:lnTo>
                  <a:lnTo>
                    <a:pt x="611411" y="1339593"/>
                  </a:lnTo>
                  <a:lnTo>
                    <a:pt x="610474" y="1341491"/>
                  </a:lnTo>
                  <a:lnTo>
                    <a:pt x="608587" y="1340544"/>
                  </a:lnTo>
                  <a:lnTo>
                    <a:pt x="604782" y="1337696"/>
                  </a:lnTo>
                  <a:lnTo>
                    <a:pt x="600982" y="1331047"/>
                  </a:lnTo>
                  <a:lnTo>
                    <a:pt x="600016" y="1330096"/>
                  </a:lnTo>
                  <a:lnTo>
                    <a:pt x="594318" y="1332949"/>
                  </a:lnTo>
                  <a:lnTo>
                    <a:pt x="591485" y="1331047"/>
                  </a:lnTo>
                  <a:lnTo>
                    <a:pt x="590518" y="1330096"/>
                  </a:lnTo>
                  <a:lnTo>
                    <a:pt x="587689" y="1331998"/>
                  </a:lnTo>
                  <a:lnTo>
                    <a:pt x="584826" y="1331998"/>
                  </a:lnTo>
                  <a:lnTo>
                    <a:pt x="583890" y="1331047"/>
                  </a:lnTo>
                  <a:lnTo>
                    <a:pt x="582924" y="1330096"/>
                  </a:lnTo>
                  <a:lnTo>
                    <a:pt x="580095" y="1323457"/>
                  </a:lnTo>
                  <a:lnTo>
                    <a:pt x="580095" y="1322506"/>
                  </a:lnTo>
                  <a:lnTo>
                    <a:pt x="580095" y="1321555"/>
                  </a:lnTo>
                  <a:lnTo>
                    <a:pt x="579124" y="1319652"/>
                  </a:lnTo>
                  <a:lnTo>
                    <a:pt x="578197" y="1318706"/>
                  </a:lnTo>
                  <a:lnTo>
                    <a:pt x="585792" y="1300668"/>
                  </a:lnTo>
                  <a:lnTo>
                    <a:pt x="586718" y="1299721"/>
                  </a:lnTo>
                  <a:lnTo>
                    <a:pt x="586718" y="1290224"/>
                  </a:lnTo>
                  <a:lnTo>
                    <a:pt x="578197" y="1287370"/>
                  </a:lnTo>
                  <a:lnTo>
                    <a:pt x="572495" y="1286424"/>
                  </a:lnTo>
                  <a:lnTo>
                    <a:pt x="571529" y="1284527"/>
                  </a:lnTo>
                  <a:lnTo>
                    <a:pt x="569631" y="1283575"/>
                  </a:lnTo>
                  <a:lnTo>
                    <a:pt x="563002" y="1291170"/>
                  </a:lnTo>
                  <a:lnTo>
                    <a:pt x="560134" y="1291170"/>
                  </a:lnTo>
                  <a:lnTo>
                    <a:pt x="555408" y="1294970"/>
                  </a:lnTo>
                  <a:lnTo>
                    <a:pt x="553505" y="1294970"/>
                  </a:lnTo>
                  <a:lnTo>
                    <a:pt x="549710" y="1295916"/>
                  </a:lnTo>
                  <a:lnTo>
                    <a:pt x="544013" y="1297819"/>
                  </a:lnTo>
                  <a:lnTo>
                    <a:pt x="543047" y="1301614"/>
                  </a:lnTo>
                  <a:lnTo>
                    <a:pt x="542120" y="1304462"/>
                  </a:lnTo>
                  <a:lnTo>
                    <a:pt x="539247" y="1305414"/>
                  </a:lnTo>
                  <a:lnTo>
                    <a:pt x="523126" y="1342442"/>
                  </a:lnTo>
                  <a:lnTo>
                    <a:pt x="522154" y="1343393"/>
                  </a:lnTo>
                  <a:lnTo>
                    <a:pt x="518360" y="1346237"/>
                  </a:lnTo>
                  <a:lnTo>
                    <a:pt x="515531" y="1350988"/>
                  </a:lnTo>
                  <a:lnTo>
                    <a:pt x="514565" y="1353832"/>
                  </a:lnTo>
                  <a:lnTo>
                    <a:pt x="513633" y="1356685"/>
                  </a:lnTo>
                  <a:lnTo>
                    <a:pt x="512662" y="1357632"/>
                  </a:lnTo>
                  <a:lnTo>
                    <a:pt x="511736" y="1360480"/>
                  </a:lnTo>
                  <a:lnTo>
                    <a:pt x="510765" y="1364280"/>
                  </a:lnTo>
                  <a:lnTo>
                    <a:pt x="511736" y="1373777"/>
                  </a:lnTo>
                  <a:lnTo>
                    <a:pt x="512662" y="1376621"/>
                  </a:lnTo>
                  <a:lnTo>
                    <a:pt x="525023" y="1381368"/>
                  </a:lnTo>
                  <a:lnTo>
                    <a:pt x="534515" y="1380421"/>
                  </a:lnTo>
                  <a:lnTo>
                    <a:pt x="556339" y="1384216"/>
                  </a:lnTo>
                  <a:lnTo>
                    <a:pt x="561105" y="1385167"/>
                  </a:lnTo>
                  <a:lnTo>
                    <a:pt x="563934" y="1386119"/>
                  </a:lnTo>
                  <a:lnTo>
                    <a:pt x="567729" y="1387065"/>
                  </a:lnTo>
                  <a:lnTo>
                    <a:pt x="573431" y="1388962"/>
                  </a:lnTo>
                  <a:lnTo>
                    <a:pt x="576295" y="1391811"/>
                  </a:lnTo>
                  <a:lnTo>
                    <a:pt x="577226" y="1391811"/>
                  </a:lnTo>
                  <a:lnTo>
                    <a:pt x="580095" y="1395611"/>
                  </a:lnTo>
                  <a:lnTo>
                    <a:pt x="581026" y="1395611"/>
                  </a:lnTo>
                  <a:lnTo>
                    <a:pt x="581992" y="1396547"/>
                  </a:lnTo>
                  <a:lnTo>
                    <a:pt x="584826" y="1399411"/>
                  </a:lnTo>
                  <a:lnTo>
                    <a:pt x="586718" y="1401308"/>
                  </a:lnTo>
                  <a:lnTo>
                    <a:pt x="587689" y="1402240"/>
                  </a:lnTo>
                  <a:lnTo>
                    <a:pt x="592421" y="1407937"/>
                  </a:lnTo>
                  <a:lnTo>
                    <a:pt x="592421" y="1408908"/>
                  </a:lnTo>
                  <a:lnTo>
                    <a:pt x="592421" y="1415537"/>
                  </a:lnTo>
                  <a:lnTo>
                    <a:pt x="591485" y="1417430"/>
                  </a:lnTo>
                  <a:lnTo>
                    <a:pt x="588621" y="1420298"/>
                  </a:lnTo>
                  <a:lnTo>
                    <a:pt x="584826" y="1424098"/>
                  </a:lnTo>
                  <a:lnTo>
                    <a:pt x="582924" y="1424098"/>
                  </a:lnTo>
                  <a:lnTo>
                    <a:pt x="578197" y="1424098"/>
                  </a:lnTo>
                  <a:lnTo>
                    <a:pt x="565836" y="1424098"/>
                  </a:lnTo>
                  <a:lnTo>
                    <a:pt x="552539" y="1424098"/>
                  </a:lnTo>
                  <a:lnTo>
                    <a:pt x="540218" y="1425996"/>
                  </a:lnTo>
                  <a:lnTo>
                    <a:pt x="539247" y="1426922"/>
                  </a:lnTo>
                  <a:lnTo>
                    <a:pt x="538315" y="1427898"/>
                  </a:lnTo>
                  <a:lnTo>
                    <a:pt x="537349" y="1428824"/>
                  </a:lnTo>
                  <a:lnTo>
                    <a:pt x="534515" y="1432624"/>
                  </a:lnTo>
                  <a:lnTo>
                    <a:pt x="533549" y="1433590"/>
                  </a:lnTo>
                  <a:lnTo>
                    <a:pt x="532623" y="1434522"/>
                  </a:lnTo>
                  <a:lnTo>
                    <a:pt x="531652" y="1435488"/>
                  </a:lnTo>
                  <a:lnTo>
                    <a:pt x="530725" y="1437390"/>
                  </a:lnTo>
                  <a:lnTo>
                    <a:pt x="528823" y="1440219"/>
                  </a:lnTo>
                  <a:lnTo>
                    <a:pt x="528823" y="1442117"/>
                  </a:lnTo>
                  <a:lnTo>
                    <a:pt x="527857" y="1444985"/>
                  </a:lnTo>
                  <a:lnTo>
                    <a:pt x="526925" y="1447814"/>
                  </a:lnTo>
                  <a:lnTo>
                    <a:pt x="525954" y="1451614"/>
                  </a:lnTo>
                  <a:lnTo>
                    <a:pt x="525023" y="1453511"/>
                  </a:lnTo>
                  <a:lnTo>
                    <a:pt x="521228" y="1460175"/>
                  </a:lnTo>
                  <a:lnTo>
                    <a:pt x="521228" y="1461106"/>
                  </a:lnTo>
                  <a:lnTo>
                    <a:pt x="519331" y="1463975"/>
                  </a:lnTo>
                  <a:lnTo>
                    <a:pt x="517428" y="1465872"/>
                  </a:lnTo>
                  <a:lnTo>
                    <a:pt x="515531" y="1468701"/>
                  </a:lnTo>
                  <a:lnTo>
                    <a:pt x="515531" y="1469667"/>
                  </a:lnTo>
                  <a:lnTo>
                    <a:pt x="513633" y="1470604"/>
                  </a:lnTo>
                  <a:lnTo>
                    <a:pt x="513633" y="1471570"/>
                  </a:lnTo>
                  <a:lnTo>
                    <a:pt x="512662" y="1473467"/>
                  </a:lnTo>
                  <a:lnTo>
                    <a:pt x="511736" y="1477257"/>
                  </a:lnTo>
                  <a:lnTo>
                    <a:pt x="511736" y="1478199"/>
                  </a:lnTo>
                  <a:lnTo>
                    <a:pt x="512662" y="1481998"/>
                  </a:lnTo>
                  <a:lnTo>
                    <a:pt x="514565" y="1485793"/>
                  </a:lnTo>
                  <a:lnTo>
                    <a:pt x="515531" y="1488657"/>
                  </a:lnTo>
                  <a:lnTo>
                    <a:pt x="516462" y="1489593"/>
                  </a:lnTo>
                  <a:lnTo>
                    <a:pt x="517428" y="1490559"/>
                  </a:lnTo>
                  <a:lnTo>
                    <a:pt x="520257" y="1492457"/>
                  </a:lnTo>
                  <a:lnTo>
                    <a:pt x="522154" y="1493388"/>
                  </a:lnTo>
                  <a:lnTo>
                    <a:pt x="525023" y="1495286"/>
                  </a:lnTo>
                  <a:lnTo>
                    <a:pt x="526925" y="1497188"/>
                  </a:lnTo>
                  <a:lnTo>
                    <a:pt x="528823" y="1497188"/>
                  </a:lnTo>
                  <a:lnTo>
                    <a:pt x="529749" y="1498154"/>
                  </a:lnTo>
                  <a:lnTo>
                    <a:pt x="533549" y="1499086"/>
                  </a:lnTo>
                  <a:lnTo>
                    <a:pt x="540218" y="1501954"/>
                  </a:lnTo>
                  <a:lnTo>
                    <a:pt x="541144" y="1502881"/>
                  </a:lnTo>
                  <a:lnTo>
                    <a:pt x="543047" y="1504783"/>
                  </a:lnTo>
                  <a:lnTo>
                    <a:pt x="544013" y="1504783"/>
                  </a:lnTo>
                  <a:lnTo>
                    <a:pt x="544944" y="1505744"/>
                  </a:lnTo>
                  <a:lnTo>
                    <a:pt x="546847" y="1506681"/>
                  </a:lnTo>
                  <a:lnTo>
                    <a:pt x="552539" y="1511427"/>
                  </a:lnTo>
                  <a:lnTo>
                    <a:pt x="552539" y="1512373"/>
                  </a:lnTo>
                  <a:lnTo>
                    <a:pt x="554441" y="1517124"/>
                  </a:lnTo>
                  <a:lnTo>
                    <a:pt x="553505" y="1536114"/>
                  </a:lnTo>
                  <a:lnTo>
                    <a:pt x="552539" y="1537065"/>
                  </a:lnTo>
                  <a:lnTo>
                    <a:pt x="551613" y="1538011"/>
                  </a:lnTo>
                  <a:lnTo>
                    <a:pt x="549710" y="1539914"/>
                  </a:lnTo>
                  <a:lnTo>
                    <a:pt x="548739" y="1539914"/>
                  </a:lnTo>
                  <a:lnTo>
                    <a:pt x="548739" y="1540860"/>
                  </a:lnTo>
                  <a:lnTo>
                    <a:pt x="546847" y="1542758"/>
                  </a:lnTo>
                  <a:lnTo>
                    <a:pt x="544944" y="1543714"/>
                  </a:lnTo>
                  <a:lnTo>
                    <a:pt x="542120" y="1545606"/>
                  </a:lnTo>
                  <a:lnTo>
                    <a:pt x="530725" y="1544660"/>
                  </a:lnTo>
                  <a:lnTo>
                    <a:pt x="527857" y="1543714"/>
                  </a:lnTo>
                  <a:lnTo>
                    <a:pt x="521228" y="1541811"/>
                  </a:lnTo>
                  <a:lnTo>
                    <a:pt x="517428" y="1538963"/>
                  </a:lnTo>
                  <a:lnTo>
                    <a:pt x="506970" y="1538011"/>
                  </a:lnTo>
                  <a:lnTo>
                    <a:pt x="498438" y="1535163"/>
                  </a:lnTo>
                  <a:lnTo>
                    <a:pt x="495575" y="1534216"/>
                  </a:lnTo>
                  <a:lnTo>
                    <a:pt x="492746" y="1532319"/>
                  </a:lnTo>
                  <a:lnTo>
                    <a:pt x="491775" y="1532319"/>
                  </a:lnTo>
                  <a:lnTo>
                    <a:pt x="487980" y="1532319"/>
                  </a:lnTo>
                  <a:lnTo>
                    <a:pt x="486078" y="1533265"/>
                  </a:lnTo>
                  <a:lnTo>
                    <a:pt x="484180" y="1535163"/>
                  </a:lnTo>
                  <a:lnTo>
                    <a:pt x="484180" y="1536114"/>
                  </a:lnTo>
                  <a:lnTo>
                    <a:pt x="483249" y="1541811"/>
                  </a:lnTo>
                  <a:lnTo>
                    <a:pt x="484180" y="1549406"/>
                  </a:lnTo>
                  <a:lnTo>
                    <a:pt x="484180" y="1550352"/>
                  </a:lnTo>
                  <a:lnTo>
                    <a:pt x="485146" y="1553206"/>
                  </a:lnTo>
                  <a:lnTo>
                    <a:pt x="486078" y="1557001"/>
                  </a:lnTo>
                  <a:lnTo>
                    <a:pt x="487044" y="1559850"/>
                  </a:lnTo>
                  <a:lnTo>
                    <a:pt x="488946" y="1562703"/>
                  </a:lnTo>
                  <a:lnTo>
                    <a:pt x="489878" y="1563650"/>
                  </a:lnTo>
                  <a:lnTo>
                    <a:pt x="491775" y="1567450"/>
                  </a:lnTo>
                  <a:lnTo>
                    <a:pt x="493672" y="1569342"/>
                  </a:lnTo>
                  <a:lnTo>
                    <a:pt x="495575" y="1572196"/>
                  </a:lnTo>
                  <a:lnTo>
                    <a:pt x="496541" y="1573142"/>
                  </a:lnTo>
                  <a:lnTo>
                    <a:pt x="499375" y="1575044"/>
                  </a:lnTo>
                  <a:lnTo>
                    <a:pt x="500341" y="1575991"/>
                  </a:lnTo>
                  <a:lnTo>
                    <a:pt x="502238" y="1577888"/>
                  </a:lnTo>
                  <a:lnTo>
                    <a:pt x="504136" y="1580737"/>
                  </a:lnTo>
                  <a:lnTo>
                    <a:pt x="505067" y="1581688"/>
                  </a:lnTo>
                  <a:lnTo>
                    <a:pt x="506033" y="1582639"/>
                  </a:lnTo>
                  <a:lnTo>
                    <a:pt x="506970" y="1583585"/>
                  </a:lnTo>
                  <a:lnTo>
                    <a:pt x="508867" y="1585483"/>
                  </a:lnTo>
                  <a:lnTo>
                    <a:pt x="509833" y="1586439"/>
                  </a:lnTo>
                  <a:lnTo>
                    <a:pt x="509833" y="1586439"/>
                  </a:lnTo>
                  <a:lnTo>
                    <a:pt x="511736" y="1587386"/>
                  </a:lnTo>
                  <a:lnTo>
                    <a:pt x="512662" y="1588332"/>
                  </a:lnTo>
                  <a:lnTo>
                    <a:pt x="514565" y="1589283"/>
                  </a:lnTo>
                  <a:lnTo>
                    <a:pt x="515531" y="1590234"/>
                  </a:lnTo>
                  <a:lnTo>
                    <a:pt x="517428" y="1591185"/>
                  </a:lnTo>
                  <a:lnTo>
                    <a:pt x="523126" y="1594034"/>
                  </a:lnTo>
                  <a:lnTo>
                    <a:pt x="524057" y="1595931"/>
                  </a:lnTo>
                  <a:lnTo>
                    <a:pt x="526925" y="1597829"/>
                  </a:lnTo>
                  <a:lnTo>
                    <a:pt x="526925" y="1597829"/>
                  </a:lnTo>
                  <a:lnTo>
                    <a:pt x="527857" y="1598780"/>
                  </a:lnTo>
                  <a:lnTo>
                    <a:pt x="527857" y="1611121"/>
                  </a:lnTo>
                  <a:lnTo>
                    <a:pt x="525954" y="1613024"/>
                  </a:lnTo>
                  <a:lnTo>
                    <a:pt x="525954" y="1613024"/>
                  </a:lnTo>
                  <a:lnTo>
                    <a:pt x="524057" y="1614921"/>
                  </a:lnTo>
                  <a:lnTo>
                    <a:pt x="523126" y="1614921"/>
                  </a:lnTo>
                  <a:lnTo>
                    <a:pt x="523126" y="1615867"/>
                  </a:lnTo>
                  <a:lnTo>
                    <a:pt x="522154" y="1616814"/>
                  </a:lnTo>
                  <a:lnTo>
                    <a:pt x="520257" y="1619667"/>
                  </a:lnTo>
                  <a:lnTo>
                    <a:pt x="520257" y="1620614"/>
                  </a:lnTo>
                  <a:lnTo>
                    <a:pt x="519331" y="1622516"/>
                  </a:lnTo>
                  <a:lnTo>
                    <a:pt x="518360" y="1625365"/>
                  </a:lnTo>
                  <a:lnTo>
                    <a:pt x="517428" y="1628209"/>
                  </a:lnTo>
                  <a:lnTo>
                    <a:pt x="516462" y="1630111"/>
                  </a:lnTo>
                  <a:lnTo>
                    <a:pt x="515531" y="1631057"/>
                  </a:lnTo>
                  <a:lnTo>
                    <a:pt x="514565" y="1632009"/>
                  </a:lnTo>
                  <a:lnTo>
                    <a:pt x="506970" y="1633911"/>
                  </a:lnTo>
                  <a:lnTo>
                    <a:pt x="505067" y="1633911"/>
                  </a:lnTo>
                  <a:lnTo>
                    <a:pt x="498438" y="1632960"/>
                  </a:lnTo>
                  <a:lnTo>
                    <a:pt x="495575" y="1631057"/>
                  </a:lnTo>
                  <a:lnTo>
                    <a:pt x="494639" y="1621565"/>
                  </a:lnTo>
                  <a:lnTo>
                    <a:pt x="493672" y="1612068"/>
                  </a:lnTo>
                  <a:lnTo>
                    <a:pt x="491775" y="1611121"/>
                  </a:lnTo>
                  <a:lnTo>
                    <a:pt x="491775" y="1609224"/>
                  </a:lnTo>
                  <a:lnTo>
                    <a:pt x="491775" y="1609224"/>
                  </a:lnTo>
                  <a:lnTo>
                    <a:pt x="491775" y="1607321"/>
                  </a:lnTo>
                  <a:lnTo>
                    <a:pt x="490844" y="1606375"/>
                  </a:lnTo>
                  <a:lnTo>
                    <a:pt x="489878" y="1605429"/>
                  </a:lnTo>
                  <a:lnTo>
                    <a:pt x="488946" y="1603526"/>
                  </a:lnTo>
                  <a:lnTo>
                    <a:pt x="487980" y="1601629"/>
                  </a:lnTo>
                  <a:lnTo>
                    <a:pt x="483249" y="1597829"/>
                  </a:lnTo>
                  <a:lnTo>
                    <a:pt x="482278" y="1598780"/>
                  </a:lnTo>
                  <a:lnTo>
                    <a:pt x="479449" y="1598780"/>
                  </a:lnTo>
                  <a:lnTo>
                    <a:pt x="476585" y="1597829"/>
                  </a:lnTo>
                  <a:lnTo>
                    <a:pt x="475649" y="1598780"/>
                  </a:lnTo>
                  <a:lnTo>
                    <a:pt x="471854" y="1598780"/>
                  </a:lnTo>
                  <a:lnTo>
                    <a:pt x="467088" y="1595931"/>
                  </a:lnTo>
                  <a:lnTo>
                    <a:pt x="465190" y="1594980"/>
                  </a:lnTo>
                  <a:lnTo>
                    <a:pt x="463288" y="1596878"/>
                  </a:lnTo>
                  <a:lnTo>
                    <a:pt x="462361" y="1596878"/>
                  </a:lnTo>
                  <a:lnTo>
                    <a:pt x="459493" y="1595931"/>
                  </a:lnTo>
                  <a:lnTo>
                    <a:pt x="457596" y="1594034"/>
                  </a:lnTo>
                  <a:lnTo>
                    <a:pt x="455693" y="1592132"/>
                  </a:lnTo>
                  <a:lnTo>
                    <a:pt x="450967" y="1590234"/>
                  </a:lnTo>
                  <a:lnTo>
                    <a:pt x="449064" y="1589283"/>
                  </a:lnTo>
                  <a:lnTo>
                    <a:pt x="429109" y="1591185"/>
                  </a:lnTo>
                  <a:lnTo>
                    <a:pt x="423416" y="1591185"/>
                  </a:lnTo>
                  <a:lnTo>
                    <a:pt x="422485" y="1591185"/>
                  </a:lnTo>
                  <a:lnTo>
                    <a:pt x="420582" y="1596878"/>
                  </a:lnTo>
                  <a:lnTo>
                    <a:pt x="409187" y="1599726"/>
                  </a:lnTo>
                  <a:lnTo>
                    <a:pt x="408221" y="1600678"/>
                  </a:lnTo>
                  <a:lnTo>
                    <a:pt x="406324" y="1600678"/>
                  </a:lnTo>
                  <a:lnTo>
                    <a:pt x="405392" y="1597829"/>
                  </a:lnTo>
                  <a:lnTo>
                    <a:pt x="404426" y="1596878"/>
                  </a:lnTo>
                  <a:lnTo>
                    <a:pt x="403495" y="1595931"/>
                  </a:lnTo>
                  <a:lnTo>
                    <a:pt x="398729" y="1594034"/>
                  </a:lnTo>
                  <a:lnTo>
                    <a:pt x="397798" y="1593078"/>
                  </a:lnTo>
                  <a:lnTo>
                    <a:pt x="392100" y="1588332"/>
                  </a:lnTo>
                  <a:lnTo>
                    <a:pt x="389271" y="1589283"/>
                  </a:lnTo>
                  <a:lnTo>
                    <a:pt x="389271" y="1590234"/>
                  </a:lnTo>
                  <a:lnTo>
                    <a:pt x="373111" y="1603526"/>
                  </a:lnTo>
                  <a:lnTo>
                    <a:pt x="357921" y="1600678"/>
                  </a:lnTo>
                  <a:lnTo>
                    <a:pt x="349390" y="1592132"/>
                  </a:lnTo>
                  <a:lnTo>
                    <a:pt x="347492" y="1590234"/>
                  </a:lnTo>
                  <a:lnTo>
                    <a:pt x="332302" y="1587386"/>
                  </a:lnTo>
                  <a:lnTo>
                    <a:pt x="331336" y="1588332"/>
                  </a:lnTo>
                  <a:lnTo>
                    <a:pt x="325639" y="1590234"/>
                  </a:lnTo>
                  <a:lnTo>
                    <a:pt x="319941" y="1590234"/>
                  </a:lnTo>
                  <a:lnTo>
                    <a:pt x="318044" y="1587386"/>
                  </a:lnTo>
                  <a:lnTo>
                    <a:pt x="319010" y="1585483"/>
                  </a:lnTo>
                  <a:lnTo>
                    <a:pt x="320907" y="1575044"/>
                  </a:lnTo>
                  <a:lnTo>
                    <a:pt x="337029" y="1568396"/>
                  </a:lnTo>
                  <a:lnTo>
                    <a:pt x="340829" y="1563650"/>
                  </a:lnTo>
                  <a:lnTo>
                    <a:pt x="348423" y="1558903"/>
                  </a:lnTo>
                  <a:lnTo>
                    <a:pt x="355097" y="1526617"/>
                  </a:lnTo>
                  <a:lnTo>
                    <a:pt x="352218" y="1514275"/>
                  </a:lnTo>
                  <a:lnTo>
                    <a:pt x="351292" y="1505744"/>
                  </a:lnTo>
                  <a:lnTo>
                    <a:pt x="346526" y="1497188"/>
                  </a:lnTo>
                  <a:lnTo>
                    <a:pt x="344623" y="1490559"/>
                  </a:lnTo>
                  <a:lnTo>
                    <a:pt x="341800" y="1484862"/>
                  </a:lnTo>
                  <a:lnTo>
                    <a:pt x="338931" y="1483891"/>
                  </a:lnTo>
                  <a:lnTo>
                    <a:pt x="337029" y="1482964"/>
                  </a:lnTo>
                  <a:lnTo>
                    <a:pt x="337029" y="1481998"/>
                  </a:lnTo>
                  <a:lnTo>
                    <a:pt x="334205" y="1481062"/>
                  </a:lnTo>
                  <a:lnTo>
                    <a:pt x="331336" y="1480096"/>
                  </a:lnTo>
                  <a:lnTo>
                    <a:pt x="326610" y="1479165"/>
                  </a:lnTo>
                  <a:lnTo>
                    <a:pt x="324707" y="1477257"/>
                  </a:lnTo>
                  <a:lnTo>
                    <a:pt x="322810" y="1476296"/>
                  </a:lnTo>
                  <a:lnTo>
                    <a:pt x="321844" y="1476296"/>
                  </a:lnTo>
                  <a:lnTo>
                    <a:pt x="320907" y="1470604"/>
                  </a:lnTo>
                  <a:lnTo>
                    <a:pt x="319941" y="1468701"/>
                  </a:lnTo>
                  <a:lnTo>
                    <a:pt x="319941" y="1466804"/>
                  </a:lnTo>
                  <a:lnTo>
                    <a:pt x="319941" y="1460175"/>
                  </a:lnTo>
                  <a:lnTo>
                    <a:pt x="319010" y="1459209"/>
                  </a:lnTo>
                  <a:lnTo>
                    <a:pt x="317112" y="1456380"/>
                  </a:lnTo>
                  <a:lnTo>
                    <a:pt x="317112" y="1455409"/>
                  </a:lnTo>
                  <a:lnTo>
                    <a:pt x="315215" y="1453511"/>
                  </a:lnTo>
                  <a:lnTo>
                    <a:pt x="310449" y="1451614"/>
                  </a:lnTo>
                  <a:lnTo>
                    <a:pt x="306649" y="1453511"/>
                  </a:lnTo>
                  <a:lnTo>
                    <a:pt x="300952" y="1453511"/>
                  </a:lnTo>
                  <a:lnTo>
                    <a:pt x="298123" y="1453511"/>
                  </a:lnTo>
                  <a:lnTo>
                    <a:pt x="295254" y="1450678"/>
                  </a:lnTo>
                  <a:lnTo>
                    <a:pt x="292425" y="1448780"/>
                  </a:lnTo>
                  <a:lnTo>
                    <a:pt x="289557" y="1442117"/>
                  </a:lnTo>
                  <a:lnTo>
                    <a:pt x="289557" y="1441185"/>
                  </a:lnTo>
                  <a:lnTo>
                    <a:pt x="288625" y="1439283"/>
                  </a:lnTo>
                  <a:lnTo>
                    <a:pt x="287659" y="1436419"/>
                  </a:lnTo>
                  <a:lnTo>
                    <a:pt x="286728" y="1435488"/>
                  </a:lnTo>
                  <a:lnTo>
                    <a:pt x="284830" y="1433590"/>
                  </a:lnTo>
                  <a:lnTo>
                    <a:pt x="285757" y="1430722"/>
                  </a:lnTo>
                  <a:lnTo>
                    <a:pt x="285757" y="1430722"/>
                  </a:lnTo>
                  <a:lnTo>
                    <a:pt x="284830" y="1426922"/>
                  </a:lnTo>
                  <a:lnTo>
                    <a:pt x="284830" y="1425996"/>
                  </a:lnTo>
                  <a:lnTo>
                    <a:pt x="285757" y="1424098"/>
                  </a:lnTo>
                  <a:lnTo>
                    <a:pt x="286728" y="1423127"/>
                  </a:lnTo>
                  <a:lnTo>
                    <a:pt x="287659" y="1417430"/>
                  </a:lnTo>
                  <a:lnTo>
                    <a:pt x="283864" y="1411732"/>
                  </a:lnTo>
                  <a:lnTo>
                    <a:pt x="281962" y="1410801"/>
                  </a:lnTo>
                  <a:lnTo>
                    <a:pt x="279128" y="1410801"/>
                  </a:lnTo>
                  <a:lnTo>
                    <a:pt x="277236" y="1411732"/>
                  </a:lnTo>
                  <a:lnTo>
                    <a:pt x="273436" y="1411732"/>
                  </a:lnTo>
                  <a:lnTo>
                    <a:pt x="271533" y="1409835"/>
                  </a:lnTo>
                  <a:lnTo>
                    <a:pt x="271533" y="1408908"/>
                  </a:lnTo>
                  <a:lnTo>
                    <a:pt x="269636" y="1407006"/>
                  </a:lnTo>
                  <a:lnTo>
                    <a:pt x="263938" y="1404142"/>
                  </a:lnTo>
                  <a:lnTo>
                    <a:pt x="262972" y="1403206"/>
                  </a:lnTo>
                  <a:lnTo>
                    <a:pt x="259172" y="1405108"/>
                  </a:lnTo>
                  <a:lnTo>
                    <a:pt x="256343" y="1404142"/>
                  </a:lnTo>
                  <a:lnTo>
                    <a:pt x="255377" y="1403206"/>
                  </a:lnTo>
                  <a:lnTo>
                    <a:pt x="254446" y="1402240"/>
                  </a:lnTo>
                  <a:lnTo>
                    <a:pt x="253480" y="1399411"/>
                  </a:lnTo>
                  <a:lnTo>
                    <a:pt x="251577" y="1398440"/>
                  </a:lnTo>
                  <a:lnTo>
                    <a:pt x="248748" y="1397513"/>
                  </a:lnTo>
                  <a:lnTo>
                    <a:pt x="247778" y="1396547"/>
                  </a:lnTo>
                  <a:lnTo>
                    <a:pt x="245885" y="1396547"/>
                  </a:lnTo>
                  <a:lnTo>
                    <a:pt x="243051" y="1396547"/>
                  </a:lnTo>
                  <a:lnTo>
                    <a:pt x="241154" y="1395611"/>
                  </a:lnTo>
                  <a:lnTo>
                    <a:pt x="238285" y="1396547"/>
                  </a:lnTo>
                  <a:lnTo>
                    <a:pt x="237359" y="1396547"/>
                  </a:lnTo>
                  <a:lnTo>
                    <a:pt x="236388" y="1398440"/>
                  </a:lnTo>
                  <a:lnTo>
                    <a:pt x="235456" y="1398440"/>
                  </a:lnTo>
                  <a:lnTo>
                    <a:pt x="234490" y="1400342"/>
                  </a:lnTo>
                  <a:lnTo>
                    <a:pt x="229764" y="1402240"/>
                  </a:lnTo>
                  <a:lnTo>
                    <a:pt x="225964" y="1403206"/>
                  </a:lnTo>
                  <a:lnTo>
                    <a:pt x="219296" y="1405108"/>
                  </a:lnTo>
                  <a:lnTo>
                    <a:pt x="215500" y="1404142"/>
                  </a:lnTo>
                  <a:lnTo>
                    <a:pt x="214569" y="1403206"/>
                  </a:lnTo>
                  <a:lnTo>
                    <a:pt x="214569" y="1403206"/>
                  </a:lnTo>
                  <a:lnTo>
                    <a:pt x="212667" y="1402240"/>
                  </a:lnTo>
                  <a:lnTo>
                    <a:pt x="206974" y="1400342"/>
                  </a:lnTo>
                  <a:lnTo>
                    <a:pt x="206008" y="1400342"/>
                  </a:lnTo>
                  <a:lnTo>
                    <a:pt x="204106" y="1401308"/>
                  </a:lnTo>
                  <a:lnTo>
                    <a:pt x="202208" y="1403206"/>
                  </a:lnTo>
                  <a:lnTo>
                    <a:pt x="198418" y="1403206"/>
                  </a:lnTo>
                  <a:lnTo>
                    <a:pt x="197477" y="1403206"/>
                  </a:lnTo>
                  <a:lnTo>
                    <a:pt x="195579" y="1404142"/>
                  </a:lnTo>
                  <a:lnTo>
                    <a:pt x="191784" y="1406040"/>
                  </a:lnTo>
                  <a:lnTo>
                    <a:pt x="190814" y="1407006"/>
                  </a:lnTo>
                  <a:lnTo>
                    <a:pt x="188916" y="1407006"/>
                  </a:lnTo>
                  <a:lnTo>
                    <a:pt x="187018" y="1405108"/>
                  </a:lnTo>
                  <a:lnTo>
                    <a:pt x="186082" y="1402240"/>
                  </a:lnTo>
                  <a:lnTo>
                    <a:pt x="185116" y="1402240"/>
                  </a:lnTo>
                  <a:lnTo>
                    <a:pt x="184185" y="1401308"/>
                  </a:lnTo>
                  <a:lnTo>
                    <a:pt x="182287" y="1400342"/>
                  </a:lnTo>
                  <a:lnTo>
                    <a:pt x="179424" y="1399411"/>
                  </a:lnTo>
                  <a:lnTo>
                    <a:pt x="177521" y="1397513"/>
                  </a:lnTo>
                  <a:lnTo>
                    <a:pt x="174687" y="1392762"/>
                  </a:lnTo>
                  <a:lnTo>
                    <a:pt x="174687" y="1392762"/>
                  </a:lnTo>
                  <a:lnTo>
                    <a:pt x="173721" y="1389918"/>
                  </a:lnTo>
                  <a:lnTo>
                    <a:pt x="172795" y="1388016"/>
                  </a:lnTo>
                  <a:lnTo>
                    <a:pt x="170892" y="1385167"/>
                  </a:lnTo>
                  <a:lnTo>
                    <a:pt x="169931" y="1384216"/>
                  </a:lnTo>
                  <a:lnTo>
                    <a:pt x="167092" y="1378524"/>
                  </a:lnTo>
                  <a:lnTo>
                    <a:pt x="166126" y="1376621"/>
                  </a:lnTo>
                  <a:lnTo>
                    <a:pt x="164229" y="1376621"/>
                  </a:lnTo>
                  <a:lnTo>
                    <a:pt x="164229" y="1376621"/>
                  </a:lnTo>
                  <a:lnTo>
                    <a:pt x="159508" y="1383270"/>
                  </a:lnTo>
                  <a:lnTo>
                    <a:pt x="158541" y="1384216"/>
                  </a:lnTo>
                  <a:lnTo>
                    <a:pt x="146215" y="1377572"/>
                  </a:lnTo>
                  <a:lnTo>
                    <a:pt x="136718" y="1375675"/>
                  </a:lnTo>
                  <a:lnTo>
                    <a:pt x="132923" y="1379470"/>
                  </a:lnTo>
                  <a:lnTo>
                    <a:pt x="131972" y="1380421"/>
                  </a:lnTo>
                  <a:lnTo>
                    <a:pt x="131025" y="1381368"/>
                  </a:lnTo>
                  <a:lnTo>
                    <a:pt x="129128" y="1381368"/>
                  </a:lnTo>
                  <a:lnTo>
                    <a:pt x="122479" y="1380421"/>
                  </a:lnTo>
                  <a:lnTo>
                    <a:pt x="119631" y="1379470"/>
                  </a:lnTo>
                  <a:lnTo>
                    <a:pt x="116782" y="1378524"/>
                  </a:lnTo>
                  <a:lnTo>
                    <a:pt x="121533" y="1376621"/>
                  </a:lnTo>
                  <a:lnTo>
                    <a:pt x="122479" y="1372821"/>
                  </a:lnTo>
                  <a:lnTo>
                    <a:pt x="122479" y="1370929"/>
                  </a:lnTo>
                  <a:lnTo>
                    <a:pt x="119631" y="1366183"/>
                  </a:lnTo>
                  <a:lnTo>
                    <a:pt x="119631" y="1355734"/>
                  </a:lnTo>
                  <a:lnTo>
                    <a:pt x="115836" y="1352885"/>
                  </a:lnTo>
                  <a:lnTo>
                    <a:pt x="112982" y="1349085"/>
                  </a:lnTo>
                  <a:lnTo>
                    <a:pt x="111089" y="1345290"/>
                  </a:lnTo>
                  <a:lnTo>
                    <a:pt x="110138" y="1342442"/>
                  </a:lnTo>
                  <a:lnTo>
                    <a:pt x="111089" y="1341491"/>
                  </a:lnTo>
                  <a:lnTo>
                    <a:pt x="110138" y="1341491"/>
                  </a:lnTo>
                  <a:lnTo>
                    <a:pt x="107290" y="1342442"/>
                  </a:lnTo>
                  <a:lnTo>
                    <a:pt x="95895" y="1345290"/>
                  </a:lnTo>
                  <a:lnTo>
                    <a:pt x="94948" y="1347193"/>
                  </a:lnTo>
                  <a:lnTo>
                    <a:pt x="86397" y="1345290"/>
                  </a:lnTo>
                  <a:lnTo>
                    <a:pt x="82602" y="1341491"/>
                  </a:lnTo>
                  <a:lnTo>
                    <a:pt x="80705" y="1339593"/>
                  </a:lnTo>
                  <a:lnTo>
                    <a:pt x="80705" y="1338642"/>
                  </a:lnTo>
                  <a:lnTo>
                    <a:pt x="80705" y="1336744"/>
                  </a:lnTo>
                  <a:lnTo>
                    <a:pt x="79754" y="1333896"/>
                  </a:lnTo>
                  <a:lnTo>
                    <a:pt x="80705" y="1328203"/>
                  </a:lnTo>
                  <a:lnTo>
                    <a:pt x="81651" y="1327247"/>
                  </a:lnTo>
                  <a:lnTo>
                    <a:pt x="83554" y="1324403"/>
                  </a:lnTo>
                  <a:lnTo>
                    <a:pt x="79754" y="1315857"/>
                  </a:lnTo>
                  <a:lnTo>
                    <a:pt x="78803" y="1312057"/>
                  </a:lnTo>
                  <a:lnTo>
                    <a:pt x="78803" y="1306360"/>
                  </a:lnTo>
                  <a:lnTo>
                    <a:pt x="78803" y="1302565"/>
                  </a:lnTo>
                  <a:lnTo>
                    <a:pt x="79754" y="1301614"/>
                  </a:lnTo>
                  <a:lnTo>
                    <a:pt x="85451" y="1300668"/>
                  </a:lnTo>
                  <a:lnTo>
                    <a:pt x="87354" y="1299721"/>
                  </a:lnTo>
                  <a:lnTo>
                    <a:pt x="91149" y="1295916"/>
                  </a:lnTo>
                  <a:lnTo>
                    <a:pt x="92100" y="1294970"/>
                  </a:lnTo>
                  <a:lnTo>
                    <a:pt x="96846" y="1292121"/>
                  </a:lnTo>
                  <a:lnTo>
                    <a:pt x="98743" y="1291170"/>
                  </a:lnTo>
                  <a:lnTo>
                    <a:pt x="100641" y="1289268"/>
                  </a:lnTo>
                  <a:lnTo>
                    <a:pt x="102543" y="1284527"/>
                  </a:lnTo>
                  <a:lnTo>
                    <a:pt x="102543" y="1280727"/>
                  </a:lnTo>
                  <a:lnTo>
                    <a:pt x="100641" y="1278829"/>
                  </a:lnTo>
                  <a:lnTo>
                    <a:pt x="98743" y="1276932"/>
                  </a:lnTo>
                  <a:lnTo>
                    <a:pt x="95895" y="1274083"/>
                  </a:lnTo>
                  <a:lnTo>
                    <a:pt x="94948" y="1269357"/>
                  </a:lnTo>
                  <a:lnTo>
                    <a:pt x="93046" y="1267454"/>
                  </a:lnTo>
                  <a:lnTo>
                    <a:pt x="93046" y="1261757"/>
                  </a:lnTo>
                  <a:lnTo>
                    <a:pt x="92100" y="1260791"/>
                  </a:lnTo>
                  <a:lnTo>
                    <a:pt x="91149" y="1258888"/>
                  </a:lnTo>
                  <a:lnTo>
                    <a:pt x="90197" y="1257957"/>
                  </a:lnTo>
                  <a:lnTo>
                    <a:pt x="90197" y="1256059"/>
                  </a:lnTo>
                  <a:lnTo>
                    <a:pt x="90197" y="1252259"/>
                  </a:lnTo>
                  <a:lnTo>
                    <a:pt x="86397" y="1251293"/>
                  </a:lnTo>
                  <a:lnTo>
                    <a:pt x="84500" y="1250362"/>
                  </a:lnTo>
                  <a:lnTo>
                    <a:pt x="84500" y="1248464"/>
                  </a:lnTo>
                  <a:lnTo>
                    <a:pt x="86397" y="1245601"/>
                  </a:lnTo>
                  <a:lnTo>
                    <a:pt x="87354" y="1245601"/>
                  </a:lnTo>
                  <a:lnTo>
                    <a:pt x="87354" y="1241796"/>
                  </a:lnTo>
                  <a:lnTo>
                    <a:pt x="86397" y="1241796"/>
                  </a:lnTo>
                  <a:lnTo>
                    <a:pt x="84500" y="1240870"/>
                  </a:lnTo>
                  <a:lnTo>
                    <a:pt x="84500" y="1239898"/>
                  </a:lnTo>
                  <a:lnTo>
                    <a:pt x="81651" y="1237069"/>
                  </a:lnTo>
                  <a:lnTo>
                    <a:pt x="76905" y="1235167"/>
                  </a:lnTo>
                  <a:lnTo>
                    <a:pt x="74061" y="1233270"/>
                  </a:lnTo>
                  <a:lnTo>
                    <a:pt x="72159" y="1230406"/>
                  </a:lnTo>
                  <a:lnTo>
                    <a:pt x="72159" y="1229475"/>
                  </a:lnTo>
                  <a:lnTo>
                    <a:pt x="73110" y="1228514"/>
                  </a:lnTo>
                  <a:lnTo>
                    <a:pt x="72159" y="1214280"/>
                  </a:lnTo>
                  <a:lnTo>
                    <a:pt x="73110" y="1204783"/>
                  </a:lnTo>
                  <a:lnTo>
                    <a:pt x="75008" y="1203817"/>
                  </a:lnTo>
                  <a:lnTo>
                    <a:pt x="76905" y="1201919"/>
                  </a:lnTo>
                  <a:lnTo>
                    <a:pt x="77856" y="1200027"/>
                  </a:lnTo>
                  <a:lnTo>
                    <a:pt x="78803" y="1199090"/>
                  </a:lnTo>
                  <a:lnTo>
                    <a:pt x="78803" y="1197188"/>
                  </a:lnTo>
                  <a:lnTo>
                    <a:pt x="78803" y="1197188"/>
                  </a:lnTo>
                  <a:lnTo>
                    <a:pt x="78803" y="1196222"/>
                  </a:lnTo>
                  <a:lnTo>
                    <a:pt x="79754" y="1192427"/>
                  </a:lnTo>
                  <a:lnTo>
                    <a:pt x="87354" y="1188627"/>
                  </a:lnTo>
                  <a:lnTo>
                    <a:pt x="88300" y="1188627"/>
                  </a:lnTo>
                  <a:lnTo>
                    <a:pt x="91149" y="1188627"/>
                  </a:lnTo>
                  <a:lnTo>
                    <a:pt x="95895" y="1182003"/>
                  </a:lnTo>
                  <a:lnTo>
                    <a:pt x="99695" y="1178203"/>
                  </a:lnTo>
                  <a:lnTo>
                    <a:pt x="99695" y="1177232"/>
                  </a:lnTo>
                  <a:lnTo>
                    <a:pt x="106343" y="1171540"/>
                  </a:lnTo>
                  <a:lnTo>
                    <a:pt x="110138" y="1171540"/>
                  </a:lnTo>
                  <a:lnTo>
                    <a:pt x="110138" y="1171540"/>
                  </a:lnTo>
                  <a:lnTo>
                    <a:pt x="111089" y="1171540"/>
                  </a:lnTo>
                  <a:lnTo>
                    <a:pt x="114884" y="1172506"/>
                  </a:lnTo>
                  <a:lnTo>
                    <a:pt x="116782" y="1173437"/>
                  </a:lnTo>
                  <a:lnTo>
                    <a:pt x="119631" y="1175334"/>
                  </a:lnTo>
                  <a:lnTo>
                    <a:pt x="124377" y="1174408"/>
                  </a:lnTo>
                  <a:lnTo>
                    <a:pt x="124377" y="1173437"/>
                  </a:lnTo>
                  <a:lnTo>
                    <a:pt x="125333" y="1172506"/>
                  </a:lnTo>
                  <a:lnTo>
                    <a:pt x="126279" y="1171540"/>
                  </a:lnTo>
                  <a:lnTo>
                    <a:pt x="128177" y="1169642"/>
                  </a:lnTo>
                  <a:lnTo>
                    <a:pt x="130079" y="1168711"/>
                  </a:lnTo>
                  <a:lnTo>
                    <a:pt x="131025" y="1168711"/>
                  </a:lnTo>
                  <a:lnTo>
                    <a:pt x="131972" y="1168711"/>
                  </a:lnTo>
                  <a:lnTo>
                    <a:pt x="134825" y="1164911"/>
                  </a:lnTo>
                  <a:lnTo>
                    <a:pt x="135772" y="1163003"/>
                  </a:lnTo>
                  <a:lnTo>
                    <a:pt x="138620" y="1158257"/>
                  </a:lnTo>
                  <a:lnTo>
                    <a:pt x="138620" y="1157316"/>
                  </a:lnTo>
                  <a:lnTo>
                    <a:pt x="142420" y="1156365"/>
                  </a:lnTo>
                  <a:lnTo>
                    <a:pt x="144318" y="1144970"/>
                  </a:lnTo>
                  <a:lnTo>
                    <a:pt x="143366" y="1137375"/>
                  </a:lnTo>
                  <a:lnTo>
                    <a:pt x="142420" y="1135477"/>
                  </a:lnTo>
                  <a:lnTo>
                    <a:pt x="141469" y="1132629"/>
                  </a:lnTo>
                  <a:lnTo>
                    <a:pt x="143366" y="1127882"/>
                  </a:lnTo>
                  <a:lnTo>
                    <a:pt x="145269" y="1126931"/>
                  </a:lnTo>
                  <a:lnTo>
                    <a:pt x="148113" y="1120288"/>
                  </a:lnTo>
                  <a:lnTo>
                    <a:pt x="148113" y="1119337"/>
                  </a:lnTo>
                  <a:lnTo>
                    <a:pt x="149069" y="1117439"/>
                  </a:lnTo>
                  <a:lnTo>
                    <a:pt x="150015" y="1114590"/>
                  </a:lnTo>
                  <a:lnTo>
                    <a:pt x="150015" y="1113639"/>
                  </a:lnTo>
                  <a:lnTo>
                    <a:pt x="149069" y="1108893"/>
                  </a:lnTo>
                  <a:lnTo>
                    <a:pt x="150942" y="1101298"/>
                  </a:lnTo>
                  <a:lnTo>
                    <a:pt x="151913" y="1101298"/>
                  </a:lnTo>
                  <a:lnTo>
                    <a:pt x="158541" y="1097498"/>
                  </a:lnTo>
                  <a:lnTo>
                    <a:pt x="159508" y="1096547"/>
                  </a:lnTo>
                  <a:lnTo>
                    <a:pt x="164229" y="1093703"/>
                  </a:lnTo>
                  <a:lnTo>
                    <a:pt x="166126" y="1091801"/>
                  </a:lnTo>
                  <a:lnTo>
                    <a:pt x="167092" y="1088006"/>
                  </a:lnTo>
                  <a:lnTo>
                    <a:pt x="167092" y="1086103"/>
                  </a:lnTo>
                  <a:lnTo>
                    <a:pt x="166126" y="1079460"/>
                  </a:lnTo>
                  <a:lnTo>
                    <a:pt x="166126" y="1073762"/>
                  </a:lnTo>
                  <a:lnTo>
                    <a:pt x="166126" y="1072811"/>
                  </a:lnTo>
                  <a:lnTo>
                    <a:pt x="167092" y="1071865"/>
                  </a:lnTo>
                  <a:lnTo>
                    <a:pt x="168029" y="1070914"/>
                  </a:lnTo>
                  <a:lnTo>
                    <a:pt x="168995" y="1069016"/>
                  </a:lnTo>
                  <a:lnTo>
                    <a:pt x="169931" y="1067114"/>
                  </a:lnTo>
                  <a:lnTo>
                    <a:pt x="173721" y="1065216"/>
                  </a:lnTo>
                  <a:lnTo>
                    <a:pt x="173721" y="1063319"/>
                  </a:lnTo>
                  <a:lnTo>
                    <a:pt x="170892" y="1061416"/>
                  </a:lnTo>
                  <a:lnTo>
                    <a:pt x="168029" y="1055724"/>
                  </a:lnTo>
                  <a:lnTo>
                    <a:pt x="168029" y="1052875"/>
                  </a:lnTo>
                  <a:lnTo>
                    <a:pt x="165195" y="1050977"/>
                  </a:lnTo>
                  <a:lnTo>
                    <a:pt x="163307" y="1050026"/>
                  </a:lnTo>
                  <a:lnTo>
                    <a:pt x="162336" y="1048124"/>
                  </a:lnTo>
                  <a:lnTo>
                    <a:pt x="163307" y="1041480"/>
                  </a:lnTo>
                  <a:lnTo>
                    <a:pt x="163307" y="1039583"/>
                  </a:lnTo>
                  <a:lnTo>
                    <a:pt x="160439" y="1038631"/>
                  </a:lnTo>
                  <a:lnTo>
                    <a:pt x="158541" y="1033885"/>
                  </a:lnTo>
                  <a:lnTo>
                    <a:pt x="156644" y="1031047"/>
                  </a:lnTo>
                  <a:lnTo>
                    <a:pt x="155707" y="1029144"/>
                  </a:lnTo>
                  <a:lnTo>
                    <a:pt x="155707" y="1028198"/>
                  </a:lnTo>
                  <a:lnTo>
                    <a:pt x="159508" y="1022500"/>
                  </a:lnTo>
                  <a:lnTo>
                    <a:pt x="160439" y="1021554"/>
                  </a:lnTo>
                  <a:lnTo>
                    <a:pt x="159508" y="1019652"/>
                  </a:lnTo>
                  <a:lnTo>
                    <a:pt x="161410" y="1018701"/>
                  </a:lnTo>
                  <a:lnTo>
                    <a:pt x="163307" y="1017749"/>
                  </a:lnTo>
                  <a:lnTo>
                    <a:pt x="164229" y="1016803"/>
                  </a:lnTo>
                  <a:lnTo>
                    <a:pt x="170892" y="1016803"/>
                  </a:lnTo>
                  <a:lnTo>
                    <a:pt x="171824" y="1012057"/>
                  </a:lnTo>
                  <a:lnTo>
                    <a:pt x="178487" y="1010159"/>
                  </a:lnTo>
                  <a:lnTo>
                    <a:pt x="184185" y="1007311"/>
                  </a:lnTo>
                  <a:lnTo>
                    <a:pt x="184185" y="1007311"/>
                  </a:lnTo>
                  <a:lnTo>
                    <a:pt x="186082" y="1007311"/>
                  </a:lnTo>
                  <a:lnTo>
                    <a:pt x="187985" y="1007311"/>
                  </a:lnTo>
                  <a:lnTo>
                    <a:pt x="187985" y="1007311"/>
                  </a:lnTo>
                  <a:lnTo>
                    <a:pt x="196511" y="1010159"/>
                  </a:lnTo>
                  <a:lnTo>
                    <a:pt x="198418" y="1011106"/>
                  </a:lnTo>
                  <a:lnTo>
                    <a:pt x="199379" y="1012057"/>
                  </a:lnTo>
                  <a:lnTo>
                    <a:pt x="200306" y="1013954"/>
                  </a:lnTo>
                  <a:lnTo>
                    <a:pt x="203174" y="1015857"/>
                  </a:lnTo>
                  <a:lnTo>
                    <a:pt x="206008" y="1017749"/>
                  </a:lnTo>
                  <a:lnTo>
                    <a:pt x="206008" y="1018701"/>
                  </a:lnTo>
                  <a:lnTo>
                    <a:pt x="208872" y="1022500"/>
                  </a:lnTo>
                  <a:lnTo>
                    <a:pt x="209803" y="1022500"/>
                  </a:lnTo>
                  <a:lnTo>
                    <a:pt x="211701" y="1020603"/>
                  </a:lnTo>
                  <a:lnTo>
                    <a:pt x="213603" y="1020603"/>
                  </a:lnTo>
                  <a:lnTo>
                    <a:pt x="214569" y="1020603"/>
                  </a:lnTo>
                  <a:lnTo>
                    <a:pt x="216467" y="1019652"/>
                  </a:lnTo>
                  <a:lnTo>
                    <a:pt x="216467" y="1017749"/>
                  </a:lnTo>
                  <a:lnTo>
                    <a:pt x="217403" y="1017749"/>
                  </a:lnTo>
                  <a:lnTo>
                    <a:pt x="220266" y="1015857"/>
                  </a:lnTo>
                  <a:lnTo>
                    <a:pt x="221198" y="1015857"/>
                  </a:lnTo>
                  <a:lnTo>
                    <a:pt x="226895" y="1016803"/>
                  </a:lnTo>
                  <a:lnTo>
                    <a:pt x="229764" y="1016803"/>
                  </a:lnTo>
                  <a:lnTo>
                    <a:pt x="228788" y="1015857"/>
                  </a:lnTo>
                  <a:lnTo>
                    <a:pt x="223095" y="1013003"/>
                  </a:lnTo>
                  <a:lnTo>
                    <a:pt x="222164" y="1012057"/>
                  </a:lnTo>
                  <a:lnTo>
                    <a:pt x="219296" y="1010159"/>
                  </a:lnTo>
                  <a:lnTo>
                    <a:pt x="219296" y="1007311"/>
                  </a:lnTo>
                  <a:lnTo>
                    <a:pt x="217403" y="999711"/>
                  </a:lnTo>
                  <a:lnTo>
                    <a:pt x="215500" y="998765"/>
                  </a:lnTo>
                  <a:lnTo>
                    <a:pt x="212667" y="998765"/>
                  </a:lnTo>
                  <a:lnTo>
                    <a:pt x="209803" y="994013"/>
                  </a:lnTo>
                  <a:lnTo>
                    <a:pt x="209803" y="991170"/>
                  </a:lnTo>
                  <a:lnTo>
                    <a:pt x="209803" y="985472"/>
                  </a:lnTo>
                  <a:lnTo>
                    <a:pt x="207906" y="985472"/>
                  </a:lnTo>
                  <a:lnTo>
                    <a:pt x="204106" y="981672"/>
                  </a:lnTo>
                  <a:lnTo>
                    <a:pt x="201277" y="974077"/>
                  </a:lnTo>
                  <a:lnTo>
                    <a:pt x="203174" y="973131"/>
                  </a:lnTo>
                  <a:lnTo>
                    <a:pt x="206008" y="971229"/>
                  </a:lnTo>
                  <a:lnTo>
                    <a:pt x="206008" y="969331"/>
                  </a:lnTo>
                  <a:lnTo>
                    <a:pt x="206008" y="968380"/>
                  </a:lnTo>
                  <a:lnTo>
                    <a:pt x="206974" y="967434"/>
                  </a:lnTo>
                  <a:lnTo>
                    <a:pt x="208872" y="964585"/>
                  </a:lnTo>
                  <a:lnTo>
                    <a:pt x="209803" y="962683"/>
                  </a:lnTo>
                  <a:lnTo>
                    <a:pt x="209803" y="962683"/>
                  </a:lnTo>
                  <a:lnTo>
                    <a:pt x="212667" y="961736"/>
                  </a:lnTo>
                  <a:lnTo>
                    <a:pt x="215500" y="957937"/>
                  </a:lnTo>
                  <a:lnTo>
                    <a:pt x="215500" y="956985"/>
                  </a:lnTo>
                  <a:lnTo>
                    <a:pt x="214569" y="956039"/>
                  </a:lnTo>
                  <a:lnTo>
                    <a:pt x="212667" y="955088"/>
                  </a:lnTo>
                  <a:lnTo>
                    <a:pt x="206974" y="953190"/>
                  </a:lnTo>
                  <a:lnTo>
                    <a:pt x="203174" y="951283"/>
                  </a:lnTo>
                  <a:lnTo>
                    <a:pt x="202208" y="949390"/>
                  </a:lnTo>
                  <a:lnTo>
                    <a:pt x="201277" y="948444"/>
                  </a:lnTo>
                  <a:lnTo>
                    <a:pt x="198418" y="947493"/>
                  </a:lnTo>
                  <a:lnTo>
                    <a:pt x="197477" y="945595"/>
                  </a:lnTo>
                  <a:lnTo>
                    <a:pt x="192711" y="945595"/>
                  </a:lnTo>
                  <a:lnTo>
                    <a:pt x="190814" y="944644"/>
                  </a:lnTo>
                  <a:lnTo>
                    <a:pt x="186082" y="941796"/>
                  </a:lnTo>
                  <a:lnTo>
                    <a:pt x="184185" y="940849"/>
                  </a:lnTo>
                  <a:lnTo>
                    <a:pt x="183219" y="940849"/>
                  </a:lnTo>
                  <a:lnTo>
                    <a:pt x="181316" y="942747"/>
                  </a:lnTo>
                  <a:lnTo>
                    <a:pt x="180390" y="943693"/>
                  </a:lnTo>
                  <a:lnTo>
                    <a:pt x="178487" y="944644"/>
                  </a:lnTo>
                  <a:lnTo>
                    <a:pt x="177521" y="945595"/>
                  </a:lnTo>
                  <a:lnTo>
                    <a:pt x="175624" y="946542"/>
                  </a:lnTo>
                  <a:lnTo>
                    <a:pt x="173721" y="944644"/>
                  </a:lnTo>
                  <a:lnTo>
                    <a:pt x="170892" y="946542"/>
                  </a:lnTo>
                  <a:lnTo>
                    <a:pt x="168029" y="948444"/>
                  </a:lnTo>
                  <a:lnTo>
                    <a:pt x="165195" y="949390"/>
                  </a:lnTo>
                  <a:lnTo>
                    <a:pt x="162336" y="949390"/>
                  </a:lnTo>
                  <a:lnTo>
                    <a:pt x="160439" y="949390"/>
                  </a:lnTo>
                  <a:lnTo>
                    <a:pt x="158541" y="952239"/>
                  </a:lnTo>
                  <a:lnTo>
                    <a:pt x="156644" y="954142"/>
                  </a:lnTo>
                  <a:lnTo>
                    <a:pt x="156644" y="956985"/>
                  </a:lnTo>
                  <a:lnTo>
                    <a:pt x="153815" y="961736"/>
                  </a:lnTo>
                  <a:lnTo>
                    <a:pt x="151913" y="961736"/>
                  </a:lnTo>
                  <a:lnTo>
                    <a:pt x="150942" y="963634"/>
                  </a:lnTo>
                  <a:lnTo>
                    <a:pt x="148113" y="963634"/>
                  </a:lnTo>
                  <a:lnTo>
                    <a:pt x="146215" y="961736"/>
                  </a:lnTo>
                  <a:lnTo>
                    <a:pt x="144318" y="961736"/>
                  </a:lnTo>
                  <a:lnTo>
                    <a:pt x="141469" y="961736"/>
                  </a:lnTo>
                  <a:lnTo>
                    <a:pt x="139571" y="959839"/>
                  </a:lnTo>
                  <a:lnTo>
                    <a:pt x="138620" y="958888"/>
                  </a:lnTo>
                  <a:lnTo>
                    <a:pt x="131025" y="949390"/>
                  </a:lnTo>
                  <a:lnTo>
                    <a:pt x="129128" y="946542"/>
                  </a:lnTo>
                  <a:lnTo>
                    <a:pt x="128177" y="946542"/>
                  </a:lnTo>
                  <a:lnTo>
                    <a:pt x="128177" y="946542"/>
                  </a:lnTo>
                  <a:lnTo>
                    <a:pt x="126279" y="946542"/>
                  </a:lnTo>
                  <a:lnTo>
                    <a:pt x="124377" y="945595"/>
                  </a:lnTo>
                  <a:lnTo>
                    <a:pt x="119631" y="939898"/>
                  </a:lnTo>
                  <a:lnTo>
                    <a:pt x="118684" y="937049"/>
                  </a:lnTo>
                  <a:lnTo>
                    <a:pt x="116782" y="935152"/>
                  </a:lnTo>
                  <a:lnTo>
                    <a:pt x="112036" y="934201"/>
                  </a:lnTo>
                  <a:lnTo>
                    <a:pt x="111089" y="934201"/>
                  </a:lnTo>
                  <a:lnTo>
                    <a:pt x="99695" y="930401"/>
                  </a:lnTo>
                  <a:lnTo>
                    <a:pt x="98743" y="929454"/>
                  </a:lnTo>
                  <a:lnTo>
                    <a:pt x="97792" y="928503"/>
                  </a:lnTo>
                  <a:lnTo>
                    <a:pt x="95895" y="926606"/>
                  </a:lnTo>
                  <a:lnTo>
                    <a:pt x="95895" y="925655"/>
                  </a:lnTo>
                  <a:lnTo>
                    <a:pt x="95895" y="923757"/>
                  </a:lnTo>
                  <a:lnTo>
                    <a:pt x="94948" y="915221"/>
                  </a:lnTo>
                  <a:lnTo>
                    <a:pt x="91149" y="911421"/>
                  </a:lnTo>
                  <a:lnTo>
                    <a:pt x="89246" y="914270"/>
                  </a:lnTo>
                  <a:lnTo>
                    <a:pt x="87354" y="916172"/>
                  </a:lnTo>
                  <a:lnTo>
                    <a:pt x="82602" y="921859"/>
                  </a:lnTo>
                  <a:lnTo>
                    <a:pt x="77856" y="937049"/>
                  </a:lnTo>
                  <a:lnTo>
                    <a:pt x="74061" y="939898"/>
                  </a:lnTo>
                  <a:lnTo>
                    <a:pt x="73110" y="938947"/>
                  </a:lnTo>
                  <a:lnTo>
                    <a:pt x="58871" y="937049"/>
                  </a:lnTo>
                  <a:lnTo>
                    <a:pt x="54125" y="937049"/>
                  </a:lnTo>
                  <a:lnTo>
                    <a:pt x="48418" y="939898"/>
                  </a:lnTo>
                  <a:lnTo>
                    <a:pt x="48418" y="938947"/>
                  </a:lnTo>
                  <a:lnTo>
                    <a:pt x="48418" y="937996"/>
                  </a:lnTo>
                  <a:lnTo>
                    <a:pt x="47472" y="933249"/>
                  </a:lnTo>
                  <a:lnTo>
                    <a:pt x="47472" y="931352"/>
                  </a:lnTo>
                  <a:lnTo>
                    <a:pt x="46521" y="924703"/>
                  </a:lnTo>
                  <a:lnTo>
                    <a:pt x="44628" y="921859"/>
                  </a:lnTo>
                  <a:lnTo>
                    <a:pt x="44628" y="919957"/>
                  </a:lnTo>
                  <a:lnTo>
                    <a:pt x="43677" y="916172"/>
                  </a:lnTo>
                  <a:lnTo>
                    <a:pt x="43677" y="916172"/>
                  </a:lnTo>
                  <a:lnTo>
                    <a:pt x="44628" y="912372"/>
                  </a:lnTo>
                  <a:lnTo>
                    <a:pt x="42726" y="906675"/>
                  </a:lnTo>
                  <a:lnTo>
                    <a:pt x="41774" y="906675"/>
                  </a:lnTo>
                  <a:lnTo>
                    <a:pt x="40823" y="904777"/>
                  </a:lnTo>
                  <a:lnTo>
                    <a:pt x="40823" y="900031"/>
                  </a:lnTo>
                  <a:lnTo>
                    <a:pt x="41774" y="899080"/>
                  </a:lnTo>
                  <a:lnTo>
                    <a:pt x="42726" y="899080"/>
                  </a:lnTo>
                  <a:lnTo>
                    <a:pt x="45574" y="893382"/>
                  </a:lnTo>
                  <a:lnTo>
                    <a:pt x="47472" y="891485"/>
                  </a:lnTo>
                  <a:lnTo>
                    <a:pt x="48418" y="883885"/>
                  </a:lnTo>
                  <a:lnTo>
                    <a:pt x="49374" y="879139"/>
                  </a:lnTo>
                  <a:lnTo>
                    <a:pt x="52223" y="880090"/>
                  </a:lnTo>
                  <a:lnTo>
                    <a:pt x="56013" y="877242"/>
                  </a:lnTo>
                  <a:lnTo>
                    <a:pt x="56013" y="877242"/>
                  </a:lnTo>
                  <a:lnTo>
                    <a:pt x="56969" y="876290"/>
                  </a:lnTo>
                  <a:lnTo>
                    <a:pt x="58871" y="874393"/>
                  </a:lnTo>
                  <a:lnTo>
                    <a:pt x="62662" y="871544"/>
                  </a:lnTo>
                  <a:lnTo>
                    <a:pt x="65510" y="865847"/>
                  </a:lnTo>
                  <a:lnTo>
                    <a:pt x="68369" y="864895"/>
                  </a:lnTo>
                  <a:lnTo>
                    <a:pt x="69310" y="864895"/>
                  </a:lnTo>
                  <a:lnTo>
                    <a:pt x="71208" y="864895"/>
                  </a:lnTo>
                  <a:lnTo>
                    <a:pt x="72159" y="864895"/>
                  </a:lnTo>
                  <a:lnTo>
                    <a:pt x="74061" y="864895"/>
                  </a:lnTo>
                  <a:lnTo>
                    <a:pt x="74061" y="863949"/>
                  </a:lnTo>
                  <a:lnTo>
                    <a:pt x="75008" y="861100"/>
                  </a:lnTo>
                  <a:lnTo>
                    <a:pt x="75959" y="861100"/>
                  </a:lnTo>
                  <a:lnTo>
                    <a:pt x="76905" y="859203"/>
                  </a:lnTo>
                  <a:lnTo>
                    <a:pt x="76905" y="857305"/>
                  </a:lnTo>
                  <a:lnTo>
                    <a:pt x="80705" y="853506"/>
                  </a:lnTo>
                  <a:lnTo>
                    <a:pt x="81651" y="851608"/>
                  </a:lnTo>
                  <a:lnTo>
                    <a:pt x="81651" y="848759"/>
                  </a:lnTo>
                  <a:lnTo>
                    <a:pt x="80705" y="846857"/>
                  </a:lnTo>
                  <a:lnTo>
                    <a:pt x="78803" y="845911"/>
                  </a:lnTo>
                  <a:lnTo>
                    <a:pt x="77856" y="844959"/>
                  </a:lnTo>
                  <a:lnTo>
                    <a:pt x="76905" y="843062"/>
                  </a:lnTo>
                  <a:lnTo>
                    <a:pt x="72159" y="837365"/>
                  </a:lnTo>
                  <a:lnTo>
                    <a:pt x="74061" y="835472"/>
                  </a:lnTo>
                  <a:lnTo>
                    <a:pt x="75008" y="834516"/>
                  </a:lnTo>
                  <a:lnTo>
                    <a:pt x="75008" y="833565"/>
                  </a:lnTo>
                  <a:lnTo>
                    <a:pt x="75008" y="832618"/>
                  </a:lnTo>
                  <a:lnTo>
                    <a:pt x="71208" y="825024"/>
                  </a:lnTo>
                  <a:lnTo>
                    <a:pt x="71208" y="823121"/>
                  </a:lnTo>
                  <a:lnTo>
                    <a:pt x="70256" y="819326"/>
                  </a:lnTo>
                  <a:lnTo>
                    <a:pt x="67413" y="816477"/>
                  </a:lnTo>
                  <a:lnTo>
                    <a:pt x="67413" y="816477"/>
                  </a:lnTo>
                  <a:lnTo>
                    <a:pt x="64564" y="816477"/>
                  </a:lnTo>
                  <a:lnTo>
                    <a:pt x="61715" y="816477"/>
                  </a:lnTo>
                  <a:lnTo>
                    <a:pt x="58871" y="807931"/>
                  </a:lnTo>
                  <a:lnTo>
                    <a:pt x="60764" y="804131"/>
                  </a:lnTo>
                  <a:lnTo>
                    <a:pt x="64564" y="802234"/>
                  </a:lnTo>
                  <a:lnTo>
                    <a:pt x="65510" y="801288"/>
                  </a:lnTo>
                  <a:lnTo>
                    <a:pt x="66466" y="796537"/>
                  </a:lnTo>
                  <a:lnTo>
                    <a:pt x="69310" y="790849"/>
                  </a:lnTo>
                  <a:lnTo>
                    <a:pt x="71208" y="788952"/>
                  </a:lnTo>
                  <a:lnTo>
                    <a:pt x="71208" y="787995"/>
                  </a:lnTo>
                  <a:lnTo>
                    <a:pt x="72159" y="786103"/>
                  </a:lnTo>
                  <a:lnTo>
                    <a:pt x="74061" y="781357"/>
                  </a:lnTo>
                  <a:lnTo>
                    <a:pt x="72159" y="778503"/>
                  </a:lnTo>
                  <a:lnTo>
                    <a:pt x="70256" y="776610"/>
                  </a:lnTo>
                  <a:lnTo>
                    <a:pt x="67413" y="774708"/>
                  </a:lnTo>
                  <a:lnTo>
                    <a:pt x="67413" y="766162"/>
                  </a:lnTo>
                  <a:lnTo>
                    <a:pt x="66466" y="764259"/>
                  </a:lnTo>
                  <a:lnTo>
                    <a:pt x="66466" y="758567"/>
                  </a:lnTo>
                  <a:lnTo>
                    <a:pt x="68369" y="755718"/>
                  </a:lnTo>
                  <a:lnTo>
                    <a:pt x="69310" y="754767"/>
                  </a:lnTo>
                  <a:lnTo>
                    <a:pt x="70256" y="751923"/>
                  </a:lnTo>
                  <a:lnTo>
                    <a:pt x="72159" y="746226"/>
                  </a:lnTo>
                  <a:lnTo>
                    <a:pt x="72159" y="744329"/>
                  </a:lnTo>
                  <a:lnTo>
                    <a:pt x="73110" y="742426"/>
                  </a:lnTo>
                  <a:lnTo>
                    <a:pt x="72159" y="741480"/>
                  </a:lnTo>
                  <a:lnTo>
                    <a:pt x="70256" y="737680"/>
                  </a:lnTo>
                  <a:lnTo>
                    <a:pt x="70256" y="736729"/>
                  </a:lnTo>
                  <a:lnTo>
                    <a:pt x="71208" y="735772"/>
                  </a:lnTo>
                  <a:lnTo>
                    <a:pt x="72159" y="723436"/>
                  </a:lnTo>
                  <a:lnTo>
                    <a:pt x="69310" y="720593"/>
                  </a:lnTo>
                  <a:lnTo>
                    <a:pt x="66466" y="713944"/>
                  </a:lnTo>
                  <a:lnTo>
                    <a:pt x="68369" y="708247"/>
                  </a:lnTo>
                  <a:lnTo>
                    <a:pt x="70256" y="708247"/>
                  </a:lnTo>
                  <a:lnTo>
                    <a:pt x="78803" y="707295"/>
                  </a:lnTo>
                  <a:lnTo>
                    <a:pt x="79754" y="706349"/>
                  </a:lnTo>
                  <a:lnTo>
                    <a:pt x="81651" y="705398"/>
                  </a:lnTo>
                  <a:lnTo>
                    <a:pt x="86397" y="702549"/>
                  </a:lnTo>
                  <a:lnTo>
                    <a:pt x="91149" y="696852"/>
                  </a:lnTo>
                  <a:lnTo>
                    <a:pt x="92100" y="695905"/>
                  </a:lnTo>
                  <a:lnTo>
                    <a:pt x="93046" y="694954"/>
                  </a:lnTo>
                  <a:lnTo>
                    <a:pt x="90197" y="688306"/>
                  </a:lnTo>
                  <a:lnTo>
                    <a:pt x="90197" y="684511"/>
                  </a:lnTo>
                  <a:lnTo>
                    <a:pt x="88300" y="675975"/>
                  </a:lnTo>
                  <a:lnTo>
                    <a:pt x="88300" y="674072"/>
                  </a:lnTo>
                  <a:lnTo>
                    <a:pt x="87354" y="671228"/>
                  </a:lnTo>
                  <a:lnTo>
                    <a:pt x="84500" y="669326"/>
                  </a:lnTo>
                  <a:lnTo>
                    <a:pt x="83554" y="669326"/>
                  </a:lnTo>
                  <a:lnTo>
                    <a:pt x="80705" y="669326"/>
                  </a:lnTo>
                  <a:lnTo>
                    <a:pt x="78803" y="667428"/>
                  </a:lnTo>
                  <a:lnTo>
                    <a:pt x="77856" y="667428"/>
                  </a:lnTo>
                  <a:lnTo>
                    <a:pt x="75959" y="666482"/>
                  </a:lnTo>
                  <a:lnTo>
                    <a:pt x="74061" y="664580"/>
                  </a:lnTo>
                  <a:lnTo>
                    <a:pt x="67413" y="663629"/>
                  </a:lnTo>
                  <a:lnTo>
                    <a:pt x="66466" y="662682"/>
                  </a:lnTo>
                  <a:lnTo>
                    <a:pt x="63613" y="652239"/>
                  </a:lnTo>
                  <a:lnTo>
                    <a:pt x="63613" y="650336"/>
                  </a:lnTo>
                  <a:lnTo>
                    <a:pt x="63613" y="647492"/>
                  </a:lnTo>
                  <a:lnTo>
                    <a:pt x="64564" y="643693"/>
                  </a:lnTo>
                  <a:lnTo>
                    <a:pt x="62662" y="639893"/>
                  </a:lnTo>
                  <a:lnTo>
                    <a:pt x="60764" y="637044"/>
                  </a:lnTo>
                  <a:lnTo>
                    <a:pt x="59818" y="635147"/>
                  </a:lnTo>
                  <a:lnTo>
                    <a:pt x="57915" y="634205"/>
                  </a:lnTo>
                  <a:lnTo>
                    <a:pt x="55067" y="631346"/>
                  </a:lnTo>
                  <a:lnTo>
                    <a:pt x="53169" y="629449"/>
                  </a:lnTo>
                  <a:lnTo>
                    <a:pt x="50321" y="628503"/>
                  </a:lnTo>
                  <a:lnTo>
                    <a:pt x="47472" y="627552"/>
                  </a:lnTo>
                  <a:lnTo>
                    <a:pt x="44628" y="626600"/>
                  </a:lnTo>
                  <a:lnTo>
                    <a:pt x="41774" y="627552"/>
                  </a:lnTo>
                  <a:lnTo>
                    <a:pt x="40823" y="628503"/>
                  </a:lnTo>
                  <a:lnTo>
                    <a:pt x="38926" y="628503"/>
                  </a:lnTo>
                  <a:lnTo>
                    <a:pt x="32277" y="626600"/>
                  </a:lnTo>
                  <a:lnTo>
                    <a:pt x="31331" y="625649"/>
                  </a:lnTo>
                  <a:lnTo>
                    <a:pt x="17087" y="622805"/>
                  </a:lnTo>
                  <a:lnTo>
                    <a:pt x="14244" y="619962"/>
                  </a:lnTo>
                  <a:lnTo>
                    <a:pt x="6644" y="616157"/>
                  </a:lnTo>
                  <a:lnTo>
                    <a:pt x="3795" y="613308"/>
                  </a:lnTo>
                  <a:lnTo>
                    <a:pt x="1897" y="611411"/>
                  </a:lnTo>
                  <a:lnTo>
                    <a:pt x="951" y="606664"/>
                  </a:lnTo>
                  <a:lnTo>
                    <a:pt x="0" y="605718"/>
                  </a:lnTo>
                  <a:lnTo>
                    <a:pt x="4746" y="594318"/>
                  </a:lnTo>
                  <a:lnTo>
                    <a:pt x="7595" y="593372"/>
                  </a:lnTo>
                  <a:lnTo>
                    <a:pt x="9492" y="591475"/>
                  </a:lnTo>
                  <a:lnTo>
                    <a:pt x="13292" y="588621"/>
                  </a:lnTo>
                  <a:lnTo>
                    <a:pt x="14244" y="587675"/>
                  </a:lnTo>
                  <a:lnTo>
                    <a:pt x="16141" y="587675"/>
                  </a:lnTo>
                  <a:lnTo>
                    <a:pt x="17087" y="587675"/>
                  </a:lnTo>
                  <a:lnTo>
                    <a:pt x="19941" y="586723"/>
                  </a:lnTo>
                  <a:lnTo>
                    <a:pt x="20887" y="583875"/>
                  </a:lnTo>
                  <a:lnTo>
                    <a:pt x="23736" y="584826"/>
                  </a:lnTo>
                  <a:lnTo>
                    <a:pt x="25638" y="584826"/>
                  </a:lnTo>
                  <a:lnTo>
                    <a:pt x="26585" y="584826"/>
                  </a:lnTo>
                  <a:lnTo>
                    <a:pt x="27531" y="583875"/>
                  </a:lnTo>
                  <a:lnTo>
                    <a:pt x="31331" y="585777"/>
                  </a:lnTo>
                  <a:lnTo>
                    <a:pt x="33228" y="586723"/>
                  </a:lnTo>
                  <a:lnTo>
                    <a:pt x="34179" y="587675"/>
                  </a:lnTo>
                  <a:lnTo>
                    <a:pt x="36082" y="587675"/>
                  </a:lnTo>
                  <a:lnTo>
                    <a:pt x="37979" y="587675"/>
                  </a:lnTo>
                  <a:lnTo>
                    <a:pt x="38926" y="586723"/>
                  </a:lnTo>
                  <a:lnTo>
                    <a:pt x="41774" y="584826"/>
                  </a:lnTo>
                  <a:lnTo>
                    <a:pt x="42726" y="583875"/>
                  </a:lnTo>
                  <a:lnTo>
                    <a:pt x="43677" y="582924"/>
                  </a:lnTo>
                  <a:lnTo>
                    <a:pt x="52223" y="582924"/>
                  </a:lnTo>
                  <a:lnTo>
                    <a:pt x="50321" y="577231"/>
                  </a:lnTo>
                  <a:lnTo>
                    <a:pt x="45574" y="576280"/>
                  </a:lnTo>
                  <a:lnTo>
                    <a:pt x="44628" y="575329"/>
                  </a:lnTo>
                  <a:lnTo>
                    <a:pt x="42726" y="571534"/>
                  </a:lnTo>
                  <a:lnTo>
                    <a:pt x="41774" y="570583"/>
                  </a:lnTo>
                  <a:lnTo>
                    <a:pt x="42726" y="567739"/>
                  </a:lnTo>
                  <a:lnTo>
                    <a:pt x="42726" y="566788"/>
                  </a:lnTo>
                  <a:lnTo>
                    <a:pt x="40823" y="562041"/>
                  </a:lnTo>
                  <a:lnTo>
                    <a:pt x="41774" y="560139"/>
                  </a:lnTo>
                  <a:lnTo>
                    <a:pt x="45574" y="561090"/>
                  </a:lnTo>
                  <a:lnTo>
                    <a:pt x="46521" y="560139"/>
                  </a:lnTo>
                  <a:lnTo>
                    <a:pt x="48418" y="561090"/>
                  </a:lnTo>
                  <a:lnTo>
                    <a:pt x="48418" y="561090"/>
                  </a:lnTo>
                  <a:lnTo>
                    <a:pt x="51272" y="561090"/>
                  </a:lnTo>
                  <a:lnTo>
                    <a:pt x="56013" y="554442"/>
                  </a:lnTo>
                  <a:lnTo>
                    <a:pt x="57915" y="554442"/>
                  </a:lnTo>
                  <a:lnTo>
                    <a:pt x="58871" y="552554"/>
                  </a:lnTo>
                  <a:lnTo>
                    <a:pt x="59818" y="550651"/>
                  </a:lnTo>
                  <a:lnTo>
                    <a:pt x="61715" y="550651"/>
                  </a:lnTo>
                  <a:lnTo>
                    <a:pt x="62662" y="545905"/>
                  </a:lnTo>
                  <a:lnTo>
                    <a:pt x="63613" y="544008"/>
                  </a:lnTo>
                  <a:lnTo>
                    <a:pt x="66466" y="536413"/>
                  </a:lnTo>
                  <a:lnTo>
                    <a:pt x="69310" y="535462"/>
                  </a:lnTo>
                  <a:lnTo>
                    <a:pt x="71208" y="543062"/>
                  </a:lnTo>
                  <a:lnTo>
                    <a:pt x="71208" y="547808"/>
                  </a:lnTo>
                  <a:lnTo>
                    <a:pt x="73110" y="550651"/>
                  </a:lnTo>
                  <a:lnTo>
                    <a:pt x="76905" y="553500"/>
                  </a:lnTo>
                  <a:lnTo>
                    <a:pt x="77856" y="557290"/>
                  </a:lnTo>
                  <a:lnTo>
                    <a:pt x="76905" y="559188"/>
                  </a:lnTo>
                  <a:lnTo>
                    <a:pt x="76905" y="562041"/>
                  </a:lnTo>
                  <a:lnTo>
                    <a:pt x="79754" y="566788"/>
                  </a:lnTo>
                  <a:lnTo>
                    <a:pt x="82602" y="566788"/>
                  </a:lnTo>
                  <a:lnTo>
                    <a:pt x="83554" y="567739"/>
                  </a:lnTo>
                  <a:lnTo>
                    <a:pt x="88300" y="566788"/>
                  </a:lnTo>
                  <a:lnTo>
                    <a:pt x="93046" y="567739"/>
                  </a:lnTo>
                  <a:lnTo>
                    <a:pt x="94948" y="568685"/>
                  </a:lnTo>
                  <a:lnTo>
                    <a:pt x="95895" y="573431"/>
                  </a:lnTo>
                  <a:lnTo>
                    <a:pt x="96846" y="576280"/>
                  </a:lnTo>
                  <a:lnTo>
                    <a:pt x="97792" y="577231"/>
                  </a:lnTo>
                  <a:lnTo>
                    <a:pt x="98743" y="579129"/>
                  </a:lnTo>
                  <a:lnTo>
                    <a:pt x="99695" y="581026"/>
                  </a:lnTo>
                  <a:lnTo>
                    <a:pt x="100641" y="583875"/>
                  </a:lnTo>
                  <a:lnTo>
                    <a:pt x="100641" y="587675"/>
                  </a:lnTo>
                  <a:lnTo>
                    <a:pt x="104441" y="592421"/>
                  </a:lnTo>
                  <a:lnTo>
                    <a:pt x="106343" y="591475"/>
                  </a:lnTo>
                  <a:lnTo>
                    <a:pt x="108236" y="587675"/>
                  </a:lnTo>
                  <a:lnTo>
                    <a:pt x="109187" y="579129"/>
                  </a:lnTo>
                  <a:lnTo>
                    <a:pt x="112036" y="578177"/>
                  </a:lnTo>
                  <a:lnTo>
                    <a:pt x="113938" y="577231"/>
                  </a:lnTo>
                  <a:lnTo>
                    <a:pt x="114884" y="576280"/>
                  </a:lnTo>
                  <a:lnTo>
                    <a:pt x="113938" y="571534"/>
                  </a:lnTo>
                  <a:lnTo>
                    <a:pt x="114884" y="565836"/>
                  </a:lnTo>
                  <a:lnTo>
                    <a:pt x="115836" y="563939"/>
                  </a:lnTo>
                  <a:lnTo>
                    <a:pt x="116782" y="560139"/>
                  </a:lnTo>
                  <a:lnTo>
                    <a:pt x="115836" y="557290"/>
                  </a:lnTo>
                  <a:lnTo>
                    <a:pt x="116782" y="551603"/>
                  </a:lnTo>
                  <a:lnTo>
                    <a:pt x="119631" y="547808"/>
                  </a:lnTo>
                  <a:lnTo>
                    <a:pt x="120582" y="546857"/>
                  </a:lnTo>
                  <a:lnTo>
                    <a:pt x="118684" y="542110"/>
                  </a:lnTo>
                  <a:lnTo>
                    <a:pt x="117733" y="541159"/>
                  </a:lnTo>
                  <a:lnTo>
                    <a:pt x="116782" y="540208"/>
                  </a:lnTo>
                  <a:lnTo>
                    <a:pt x="113938" y="539262"/>
                  </a:lnTo>
                  <a:lnTo>
                    <a:pt x="112982" y="537364"/>
                  </a:lnTo>
                  <a:lnTo>
                    <a:pt x="112982" y="534510"/>
                  </a:lnTo>
                  <a:lnTo>
                    <a:pt x="112982" y="529764"/>
                  </a:lnTo>
                  <a:lnTo>
                    <a:pt x="113938" y="526916"/>
                  </a:lnTo>
                  <a:lnTo>
                    <a:pt x="111089" y="525969"/>
                  </a:lnTo>
                  <a:lnTo>
                    <a:pt x="111089" y="525018"/>
                  </a:lnTo>
                  <a:lnTo>
                    <a:pt x="101592" y="524072"/>
                  </a:lnTo>
                  <a:lnTo>
                    <a:pt x="100641" y="520272"/>
                  </a:lnTo>
                  <a:lnTo>
                    <a:pt x="98743" y="516472"/>
                  </a:lnTo>
                  <a:lnTo>
                    <a:pt x="96846" y="514575"/>
                  </a:lnTo>
                  <a:lnTo>
                    <a:pt x="92100" y="511726"/>
                  </a:lnTo>
                  <a:lnTo>
                    <a:pt x="86397" y="510775"/>
                  </a:lnTo>
                  <a:lnTo>
                    <a:pt x="82602" y="509828"/>
                  </a:lnTo>
                  <a:lnTo>
                    <a:pt x="81651" y="509828"/>
                  </a:lnTo>
                  <a:lnTo>
                    <a:pt x="80705" y="509828"/>
                  </a:lnTo>
                  <a:lnTo>
                    <a:pt x="77856" y="509828"/>
                  </a:lnTo>
                  <a:lnTo>
                    <a:pt x="76905" y="510775"/>
                  </a:lnTo>
                  <a:lnTo>
                    <a:pt x="76905" y="511726"/>
                  </a:lnTo>
                  <a:lnTo>
                    <a:pt x="75959" y="513623"/>
                  </a:lnTo>
                  <a:lnTo>
                    <a:pt x="71208" y="511726"/>
                  </a:lnTo>
                  <a:lnTo>
                    <a:pt x="70256" y="512677"/>
                  </a:lnTo>
                  <a:lnTo>
                    <a:pt x="68369" y="513623"/>
                  </a:lnTo>
                  <a:lnTo>
                    <a:pt x="68369" y="513623"/>
                  </a:lnTo>
                  <a:lnTo>
                    <a:pt x="66466" y="512677"/>
                  </a:lnTo>
                  <a:lnTo>
                    <a:pt x="70256" y="505082"/>
                  </a:lnTo>
                  <a:lnTo>
                    <a:pt x="70256" y="504131"/>
                  </a:lnTo>
                  <a:lnTo>
                    <a:pt x="72159" y="504131"/>
                  </a:lnTo>
                  <a:lnTo>
                    <a:pt x="74061" y="504131"/>
                  </a:lnTo>
                  <a:lnTo>
                    <a:pt x="75008" y="501282"/>
                  </a:lnTo>
                  <a:lnTo>
                    <a:pt x="75008" y="500331"/>
                  </a:lnTo>
                  <a:lnTo>
                    <a:pt x="77856" y="499385"/>
                  </a:lnTo>
                  <a:lnTo>
                    <a:pt x="80705" y="499385"/>
                  </a:lnTo>
                  <a:lnTo>
                    <a:pt x="82602" y="497482"/>
                  </a:lnTo>
                  <a:lnTo>
                    <a:pt x="84500" y="498434"/>
                  </a:lnTo>
                  <a:lnTo>
                    <a:pt x="92100" y="498434"/>
                  </a:lnTo>
                  <a:lnTo>
                    <a:pt x="93992" y="498434"/>
                  </a:lnTo>
                  <a:lnTo>
                    <a:pt x="96846" y="498434"/>
                  </a:lnTo>
                  <a:lnTo>
                    <a:pt x="97792" y="498434"/>
                  </a:lnTo>
                  <a:lnTo>
                    <a:pt x="98743" y="497482"/>
                  </a:lnTo>
                  <a:lnTo>
                    <a:pt x="100641" y="497482"/>
                  </a:lnTo>
                  <a:lnTo>
                    <a:pt x="101592" y="498434"/>
                  </a:lnTo>
                  <a:lnTo>
                    <a:pt x="106343" y="499385"/>
                  </a:lnTo>
                  <a:lnTo>
                    <a:pt x="109187" y="501282"/>
                  </a:lnTo>
                  <a:lnTo>
                    <a:pt x="110138" y="501282"/>
                  </a:lnTo>
                  <a:lnTo>
                    <a:pt x="111089" y="499385"/>
                  </a:lnTo>
                  <a:lnTo>
                    <a:pt x="112982" y="495585"/>
                  </a:lnTo>
                  <a:lnTo>
                    <a:pt x="112036" y="491785"/>
                  </a:lnTo>
                  <a:lnTo>
                    <a:pt x="112982" y="487990"/>
                  </a:lnTo>
                  <a:lnTo>
                    <a:pt x="112982" y="484190"/>
                  </a:lnTo>
                  <a:lnTo>
                    <a:pt x="114884" y="484190"/>
                  </a:lnTo>
                  <a:lnTo>
                    <a:pt x="115836" y="485141"/>
                  </a:lnTo>
                  <a:lnTo>
                    <a:pt x="116782" y="485141"/>
                  </a:lnTo>
                  <a:lnTo>
                    <a:pt x="120582" y="484190"/>
                  </a:lnTo>
                  <a:lnTo>
                    <a:pt x="124377" y="485141"/>
                  </a:lnTo>
                  <a:lnTo>
                    <a:pt x="127225" y="485141"/>
                  </a:lnTo>
                  <a:lnTo>
                    <a:pt x="127225" y="481346"/>
                  </a:lnTo>
                  <a:lnTo>
                    <a:pt x="127225" y="481346"/>
                  </a:lnTo>
                  <a:lnTo>
                    <a:pt x="127225" y="479444"/>
                  </a:lnTo>
                  <a:lnTo>
                    <a:pt x="129128" y="470898"/>
                  </a:lnTo>
                  <a:lnTo>
                    <a:pt x="131025" y="465200"/>
                  </a:lnTo>
                  <a:lnTo>
                    <a:pt x="131972" y="461405"/>
                  </a:lnTo>
                  <a:lnTo>
                    <a:pt x="134825" y="454757"/>
                  </a:lnTo>
                  <a:lnTo>
                    <a:pt x="135772" y="452859"/>
                  </a:lnTo>
                  <a:lnTo>
                    <a:pt x="136718" y="451913"/>
                  </a:lnTo>
                  <a:lnTo>
                    <a:pt x="139571" y="453806"/>
                  </a:lnTo>
                  <a:lnTo>
                    <a:pt x="142420" y="456659"/>
                  </a:lnTo>
                  <a:lnTo>
                    <a:pt x="143366" y="457605"/>
                  </a:lnTo>
                  <a:lnTo>
                    <a:pt x="144318" y="457605"/>
                  </a:lnTo>
                  <a:lnTo>
                    <a:pt x="146215" y="459503"/>
                  </a:lnTo>
                  <a:lnTo>
                    <a:pt x="147166" y="462357"/>
                  </a:lnTo>
                  <a:lnTo>
                    <a:pt x="149069" y="464254"/>
                  </a:lnTo>
                  <a:lnTo>
                    <a:pt x="150015" y="464254"/>
                  </a:lnTo>
                  <a:lnTo>
                    <a:pt x="152844" y="467103"/>
                  </a:lnTo>
                  <a:lnTo>
                    <a:pt x="153815" y="469000"/>
                  </a:lnTo>
                  <a:lnTo>
                    <a:pt x="155707" y="469951"/>
                  </a:lnTo>
                  <a:lnTo>
                    <a:pt x="156644" y="470898"/>
                  </a:lnTo>
                  <a:lnTo>
                    <a:pt x="157610" y="470898"/>
                  </a:lnTo>
                  <a:lnTo>
                    <a:pt x="160439" y="471849"/>
                  </a:lnTo>
                  <a:lnTo>
                    <a:pt x="164229" y="471849"/>
                  </a:lnTo>
                  <a:lnTo>
                    <a:pt x="165195" y="471849"/>
                  </a:lnTo>
                  <a:lnTo>
                    <a:pt x="172795" y="472795"/>
                  </a:lnTo>
                  <a:lnTo>
                    <a:pt x="173721" y="469951"/>
                  </a:lnTo>
                  <a:lnTo>
                    <a:pt x="177521" y="460454"/>
                  </a:lnTo>
                  <a:lnTo>
                    <a:pt x="178487" y="459503"/>
                  </a:lnTo>
                  <a:lnTo>
                    <a:pt x="181316" y="458557"/>
                  </a:lnTo>
                  <a:lnTo>
                    <a:pt x="184185" y="461405"/>
                  </a:lnTo>
                  <a:lnTo>
                    <a:pt x="187018" y="461405"/>
                  </a:lnTo>
                  <a:lnTo>
                    <a:pt x="188916" y="462357"/>
                  </a:lnTo>
                  <a:lnTo>
                    <a:pt x="189882" y="466152"/>
                  </a:lnTo>
                  <a:lnTo>
                    <a:pt x="190814" y="467103"/>
                  </a:lnTo>
                  <a:lnTo>
                    <a:pt x="192711" y="469951"/>
                  </a:lnTo>
                  <a:lnTo>
                    <a:pt x="199379" y="471849"/>
                  </a:lnTo>
                  <a:lnTo>
                    <a:pt x="201277" y="473747"/>
                  </a:lnTo>
                  <a:lnTo>
                    <a:pt x="203174" y="473747"/>
                  </a:lnTo>
                  <a:lnTo>
                    <a:pt x="206008" y="475649"/>
                  </a:lnTo>
                  <a:lnTo>
                    <a:pt x="206974" y="476595"/>
                  </a:lnTo>
                  <a:lnTo>
                    <a:pt x="208872" y="478493"/>
                  </a:lnTo>
                  <a:lnTo>
                    <a:pt x="209803" y="479444"/>
                  </a:lnTo>
                  <a:lnTo>
                    <a:pt x="211701" y="480395"/>
                  </a:lnTo>
                  <a:lnTo>
                    <a:pt x="211701" y="481346"/>
                  </a:lnTo>
                  <a:lnTo>
                    <a:pt x="217403" y="480395"/>
                  </a:lnTo>
                  <a:lnTo>
                    <a:pt x="226895" y="481346"/>
                  </a:lnTo>
                  <a:lnTo>
                    <a:pt x="227861" y="481346"/>
                  </a:lnTo>
                  <a:lnTo>
                    <a:pt x="231656" y="481346"/>
                  </a:lnTo>
                  <a:lnTo>
                    <a:pt x="231656" y="481346"/>
                  </a:lnTo>
                  <a:lnTo>
                    <a:pt x="232588" y="478493"/>
                  </a:lnTo>
                  <a:lnTo>
                    <a:pt x="232588" y="474698"/>
                  </a:lnTo>
                  <a:lnTo>
                    <a:pt x="231656" y="472795"/>
                  </a:lnTo>
                  <a:lnTo>
                    <a:pt x="229764" y="469000"/>
                  </a:lnTo>
                  <a:lnTo>
                    <a:pt x="225964" y="464254"/>
                  </a:lnTo>
                  <a:lnTo>
                    <a:pt x="224998" y="463303"/>
                  </a:lnTo>
                  <a:lnTo>
                    <a:pt x="222164" y="461405"/>
                  </a:lnTo>
                  <a:lnTo>
                    <a:pt x="222164" y="460454"/>
                  </a:lnTo>
                  <a:lnTo>
                    <a:pt x="221198" y="458557"/>
                  </a:lnTo>
                  <a:lnTo>
                    <a:pt x="217403" y="457605"/>
                  </a:lnTo>
                  <a:lnTo>
                    <a:pt x="215500" y="456659"/>
                  </a:lnTo>
                  <a:lnTo>
                    <a:pt x="214569" y="452859"/>
                  </a:lnTo>
                  <a:lnTo>
                    <a:pt x="210774" y="450011"/>
                  </a:lnTo>
                  <a:lnTo>
                    <a:pt x="207906" y="450011"/>
                  </a:lnTo>
                  <a:lnTo>
                    <a:pt x="206008" y="447162"/>
                  </a:lnTo>
                  <a:lnTo>
                    <a:pt x="203174" y="444313"/>
                  </a:lnTo>
                  <a:lnTo>
                    <a:pt x="202208" y="442426"/>
                  </a:lnTo>
                  <a:lnTo>
                    <a:pt x="199379" y="441474"/>
                  </a:lnTo>
                  <a:lnTo>
                    <a:pt x="198418" y="440523"/>
                  </a:lnTo>
                  <a:lnTo>
                    <a:pt x="197477" y="431982"/>
                  </a:lnTo>
                  <a:lnTo>
                    <a:pt x="197477" y="431982"/>
                  </a:lnTo>
                  <a:lnTo>
                    <a:pt x="198418" y="430080"/>
                  </a:lnTo>
                  <a:lnTo>
                    <a:pt x="199379" y="428182"/>
                  </a:lnTo>
                  <a:lnTo>
                    <a:pt x="201277" y="426285"/>
                  </a:lnTo>
                  <a:lnTo>
                    <a:pt x="203174" y="423436"/>
                  </a:lnTo>
                  <a:lnTo>
                    <a:pt x="204106" y="419636"/>
                  </a:lnTo>
                  <a:lnTo>
                    <a:pt x="205072" y="417738"/>
                  </a:lnTo>
                  <a:lnTo>
                    <a:pt x="206008" y="415841"/>
                  </a:lnTo>
                  <a:lnTo>
                    <a:pt x="207906" y="414890"/>
                  </a:lnTo>
                  <a:lnTo>
                    <a:pt x="207906" y="409192"/>
                  </a:lnTo>
                  <a:lnTo>
                    <a:pt x="208872" y="405393"/>
                  </a:lnTo>
                  <a:lnTo>
                    <a:pt x="207906" y="403495"/>
                  </a:lnTo>
                  <a:lnTo>
                    <a:pt x="207906" y="402549"/>
                  </a:lnTo>
                  <a:lnTo>
                    <a:pt x="212667" y="396851"/>
                  </a:lnTo>
                  <a:lnTo>
                    <a:pt x="213603" y="394954"/>
                  </a:lnTo>
                  <a:lnTo>
                    <a:pt x="214569" y="394003"/>
                  </a:lnTo>
                  <a:lnTo>
                    <a:pt x="216467" y="392100"/>
                  </a:lnTo>
                  <a:lnTo>
                    <a:pt x="217403" y="385457"/>
                  </a:lnTo>
                  <a:lnTo>
                    <a:pt x="216467" y="384505"/>
                  </a:lnTo>
                  <a:lnTo>
                    <a:pt x="216467" y="380710"/>
                  </a:lnTo>
                  <a:lnTo>
                    <a:pt x="215500" y="378813"/>
                  </a:lnTo>
                  <a:lnTo>
                    <a:pt x="216467" y="377862"/>
                  </a:lnTo>
                  <a:lnTo>
                    <a:pt x="218369" y="376910"/>
                  </a:lnTo>
                  <a:lnTo>
                    <a:pt x="218369" y="375013"/>
                  </a:lnTo>
                  <a:lnTo>
                    <a:pt x="219296" y="367418"/>
                  </a:lnTo>
                  <a:lnTo>
                    <a:pt x="220266" y="366467"/>
                  </a:lnTo>
                  <a:lnTo>
                    <a:pt x="226895" y="367418"/>
                  </a:lnTo>
                  <a:lnTo>
                    <a:pt x="226895" y="367418"/>
                  </a:lnTo>
                  <a:lnTo>
                    <a:pt x="227861" y="368364"/>
                  </a:lnTo>
                  <a:lnTo>
                    <a:pt x="229764" y="369316"/>
                  </a:lnTo>
                  <a:lnTo>
                    <a:pt x="231656" y="371218"/>
                  </a:lnTo>
                  <a:lnTo>
                    <a:pt x="233559" y="372164"/>
                  </a:lnTo>
                  <a:lnTo>
                    <a:pt x="234490" y="373115"/>
                  </a:lnTo>
                  <a:lnTo>
                    <a:pt x="235456" y="375013"/>
                  </a:lnTo>
                  <a:lnTo>
                    <a:pt x="238285" y="376910"/>
                  </a:lnTo>
                  <a:lnTo>
                    <a:pt x="239256" y="377862"/>
                  </a:lnTo>
                  <a:lnTo>
                    <a:pt x="241154" y="379759"/>
                  </a:lnTo>
                  <a:lnTo>
                    <a:pt x="241154" y="383559"/>
                  </a:lnTo>
                  <a:lnTo>
                    <a:pt x="241154" y="384505"/>
                  </a:lnTo>
                  <a:lnTo>
                    <a:pt x="242085" y="386408"/>
                  </a:lnTo>
                  <a:lnTo>
                    <a:pt x="243983" y="387354"/>
                  </a:lnTo>
                  <a:lnTo>
                    <a:pt x="246851" y="387354"/>
                  </a:lnTo>
                  <a:lnTo>
                    <a:pt x="247778" y="382608"/>
                  </a:lnTo>
                  <a:lnTo>
                    <a:pt x="247778" y="380710"/>
                  </a:lnTo>
                  <a:lnTo>
                    <a:pt x="248748" y="380710"/>
                  </a:lnTo>
                  <a:lnTo>
                    <a:pt x="251577" y="379759"/>
                  </a:lnTo>
                  <a:lnTo>
                    <a:pt x="253480" y="378813"/>
                  </a:lnTo>
                  <a:lnTo>
                    <a:pt x="255377" y="377862"/>
                  </a:lnTo>
                  <a:lnTo>
                    <a:pt x="258246" y="378813"/>
                  </a:lnTo>
                  <a:lnTo>
                    <a:pt x="259172" y="378813"/>
                  </a:lnTo>
                  <a:lnTo>
                    <a:pt x="261075" y="374062"/>
                  </a:lnTo>
                  <a:lnTo>
                    <a:pt x="262972" y="369316"/>
                  </a:lnTo>
                  <a:lnTo>
                    <a:pt x="262972" y="366467"/>
                  </a:lnTo>
                  <a:lnTo>
                    <a:pt x="264875" y="363618"/>
                  </a:lnTo>
                  <a:lnTo>
                    <a:pt x="266767" y="362667"/>
                  </a:lnTo>
                  <a:lnTo>
                    <a:pt x="273436" y="359823"/>
                  </a:lnTo>
                  <a:lnTo>
                    <a:pt x="274367" y="358872"/>
                  </a:lnTo>
                  <a:lnTo>
                    <a:pt x="281031" y="356023"/>
                  </a:lnTo>
                  <a:lnTo>
                    <a:pt x="281962" y="355072"/>
                  </a:lnTo>
                  <a:lnTo>
                    <a:pt x="284830" y="347477"/>
                  </a:lnTo>
                  <a:lnTo>
                    <a:pt x="286728" y="347477"/>
                  </a:lnTo>
                  <a:lnTo>
                    <a:pt x="287659" y="348428"/>
                  </a:lnTo>
                  <a:lnTo>
                    <a:pt x="292425" y="351277"/>
                  </a:lnTo>
                  <a:lnTo>
                    <a:pt x="293357" y="352228"/>
                  </a:lnTo>
                  <a:lnTo>
                    <a:pt x="295254" y="353175"/>
                  </a:lnTo>
                  <a:lnTo>
                    <a:pt x="297152" y="355072"/>
                  </a:lnTo>
                  <a:lnTo>
                    <a:pt x="300020" y="356023"/>
                  </a:lnTo>
                  <a:lnTo>
                    <a:pt x="301918" y="358872"/>
                  </a:lnTo>
                  <a:lnTo>
                    <a:pt x="305718" y="360769"/>
                  </a:lnTo>
                  <a:lnTo>
                    <a:pt x="310449" y="361721"/>
                  </a:lnTo>
                  <a:lnTo>
                    <a:pt x="316141" y="360769"/>
                  </a:lnTo>
                  <a:lnTo>
                    <a:pt x="318044" y="360769"/>
                  </a:lnTo>
                  <a:lnTo>
                    <a:pt x="319010" y="360769"/>
                  </a:lnTo>
                  <a:lnTo>
                    <a:pt x="320907" y="361721"/>
                  </a:lnTo>
                  <a:lnTo>
                    <a:pt x="322810" y="362667"/>
                  </a:lnTo>
                  <a:lnTo>
                    <a:pt x="324707" y="363618"/>
                  </a:lnTo>
                  <a:lnTo>
                    <a:pt x="328502" y="364569"/>
                  </a:lnTo>
                  <a:lnTo>
                    <a:pt x="331336" y="364569"/>
                  </a:lnTo>
                  <a:lnTo>
                    <a:pt x="337029" y="365521"/>
                  </a:lnTo>
                  <a:lnTo>
                    <a:pt x="341800" y="366467"/>
                  </a:lnTo>
                  <a:lnTo>
                    <a:pt x="344623" y="367418"/>
                  </a:lnTo>
                  <a:lnTo>
                    <a:pt x="354121" y="367418"/>
                  </a:lnTo>
                  <a:lnTo>
                    <a:pt x="354121" y="364569"/>
                  </a:lnTo>
                  <a:lnTo>
                    <a:pt x="352218" y="358872"/>
                  </a:lnTo>
                  <a:lnTo>
                    <a:pt x="352218" y="350326"/>
                  </a:lnTo>
                  <a:lnTo>
                    <a:pt x="349390" y="340834"/>
                  </a:lnTo>
                  <a:lnTo>
                    <a:pt x="350326" y="336087"/>
                  </a:lnTo>
                  <a:lnTo>
                    <a:pt x="350326" y="331336"/>
                  </a:lnTo>
                  <a:lnTo>
                    <a:pt x="351292" y="331336"/>
                  </a:lnTo>
                  <a:lnTo>
                    <a:pt x="354121" y="332287"/>
                  </a:lnTo>
                  <a:lnTo>
                    <a:pt x="356984" y="332287"/>
                  </a:lnTo>
                  <a:lnTo>
                    <a:pt x="361716" y="332287"/>
                  </a:lnTo>
                  <a:lnTo>
                    <a:pt x="367413" y="332287"/>
                  </a:lnTo>
                  <a:lnTo>
                    <a:pt x="368379" y="327541"/>
                  </a:lnTo>
                  <a:lnTo>
                    <a:pt x="367413" y="325639"/>
                  </a:lnTo>
                  <a:lnTo>
                    <a:pt x="367413" y="324693"/>
                  </a:lnTo>
                  <a:lnTo>
                    <a:pt x="367413" y="316146"/>
                  </a:lnTo>
                  <a:lnTo>
                    <a:pt x="368379" y="316146"/>
                  </a:lnTo>
                  <a:lnTo>
                    <a:pt x="369316" y="315205"/>
                  </a:lnTo>
                  <a:lnTo>
                    <a:pt x="371208" y="313308"/>
                  </a:lnTo>
                  <a:lnTo>
                    <a:pt x="372179" y="309508"/>
                  </a:lnTo>
                  <a:lnTo>
                    <a:pt x="374081" y="305713"/>
                  </a:lnTo>
                  <a:lnTo>
                    <a:pt x="374081" y="306659"/>
                  </a:lnTo>
                  <a:lnTo>
                    <a:pt x="375974" y="308561"/>
                  </a:lnTo>
                  <a:lnTo>
                    <a:pt x="377877" y="308561"/>
                  </a:lnTo>
                  <a:lnTo>
                    <a:pt x="377877" y="309508"/>
                  </a:lnTo>
                  <a:lnTo>
                    <a:pt x="417714" y="340834"/>
                  </a:lnTo>
                  <a:lnTo>
                    <a:pt x="422485" y="346531"/>
                  </a:lnTo>
                  <a:lnTo>
                    <a:pt x="432908" y="354126"/>
                  </a:lnTo>
                  <a:lnTo>
                    <a:pt x="440503" y="364569"/>
                  </a:lnTo>
                  <a:lnTo>
                    <a:pt x="470888" y="375964"/>
                  </a:lnTo>
                  <a:lnTo>
                    <a:pt x="474683" y="378813"/>
                  </a:lnTo>
                  <a:lnTo>
                    <a:pt x="479449" y="379759"/>
                  </a:lnTo>
                  <a:lnTo>
                    <a:pt x="545910" y="309508"/>
                  </a:lnTo>
                  <a:lnTo>
                    <a:pt x="544944" y="308561"/>
                  </a:lnTo>
                  <a:lnTo>
                    <a:pt x="542120" y="305713"/>
                  </a:lnTo>
                  <a:lnTo>
                    <a:pt x="528823" y="296215"/>
                  </a:lnTo>
                  <a:lnTo>
                    <a:pt x="530725" y="288621"/>
                  </a:lnTo>
                  <a:lnTo>
                    <a:pt x="536418" y="279128"/>
                  </a:lnTo>
                  <a:lnTo>
                    <a:pt x="537349" y="278177"/>
                  </a:lnTo>
                  <a:lnTo>
                    <a:pt x="544944" y="256338"/>
                  </a:lnTo>
                  <a:lnTo>
                    <a:pt x="544013" y="254441"/>
                  </a:lnTo>
                  <a:lnTo>
                    <a:pt x="553505" y="239246"/>
                  </a:lnTo>
                  <a:lnTo>
                    <a:pt x="560134" y="224057"/>
                  </a:lnTo>
                  <a:lnTo>
                    <a:pt x="586718" y="205067"/>
                  </a:lnTo>
                  <a:lnTo>
                    <a:pt x="588621" y="204126"/>
                  </a:lnTo>
                  <a:lnTo>
                    <a:pt x="595284" y="200331"/>
                  </a:lnTo>
                  <a:lnTo>
                    <a:pt x="600982" y="193687"/>
                  </a:lnTo>
                  <a:lnTo>
                    <a:pt x="601913" y="192736"/>
                  </a:lnTo>
                  <a:lnTo>
                    <a:pt x="624693" y="176595"/>
                  </a:lnTo>
                  <a:lnTo>
                    <a:pt x="628498" y="174697"/>
                  </a:lnTo>
                  <a:lnTo>
                    <a:pt x="629429" y="173746"/>
                  </a:lnTo>
                  <a:lnTo>
                    <a:pt x="637024" y="162351"/>
                  </a:lnTo>
                  <a:lnTo>
                    <a:pt x="639893" y="161400"/>
                  </a:lnTo>
                  <a:lnTo>
                    <a:pt x="640819" y="160454"/>
                  </a:lnTo>
                  <a:lnTo>
                    <a:pt x="645585" y="156654"/>
                  </a:lnTo>
                  <a:lnTo>
                    <a:pt x="646521" y="155708"/>
                  </a:lnTo>
                  <a:lnTo>
                    <a:pt x="647487" y="153805"/>
                  </a:lnTo>
                  <a:lnTo>
                    <a:pt x="648424" y="153805"/>
                  </a:lnTo>
                  <a:lnTo>
                    <a:pt x="649385" y="151908"/>
                  </a:lnTo>
                  <a:lnTo>
                    <a:pt x="650316" y="148108"/>
                  </a:lnTo>
                  <a:lnTo>
                    <a:pt x="649385" y="143362"/>
                  </a:lnTo>
                  <a:lnTo>
                    <a:pt x="648424" y="142410"/>
                  </a:lnTo>
                  <a:lnTo>
                    <a:pt x="646521" y="139567"/>
                  </a:lnTo>
                  <a:lnTo>
                    <a:pt x="646521" y="131972"/>
                  </a:lnTo>
                  <a:lnTo>
                    <a:pt x="649385" y="130069"/>
                  </a:lnTo>
                  <a:lnTo>
                    <a:pt x="655082" y="128172"/>
                  </a:lnTo>
                  <a:lnTo>
                    <a:pt x="656980" y="126274"/>
                  </a:lnTo>
                  <a:lnTo>
                    <a:pt x="657916" y="123421"/>
                  </a:lnTo>
                  <a:lnTo>
                    <a:pt x="658882" y="121523"/>
                  </a:lnTo>
                  <a:lnTo>
                    <a:pt x="661711" y="121523"/>
                  </a:lnTo>
                  <a:lnTo>
                    <a:pt x="669306" y="122474"/>
                  </a:lnTo>
                  <a:lnTo>
                    <a:pt x="679769" y="121523"/>
                  </a:lnTo>
                  <a:lnTo>
                    <a:pt x="679769" y="119626"/>
                  </a:lnTo>
                  <a:lnTo>
                    <a:pt x="679769" y="114880"/>
                  </a:lnTo>
                  <a:lnTo>
                    <a:pt x="679769" y="113928"/>
                  </a:lnTo>
                  <a:lnTo>
                    <a:pt x="687364" y="113928"/>
                  </a:lnTo>
                  <a:lnTo>
                    <a:pt x="689267" y="113928"/>
                  </a:lnTo>
                  <a:lnTo>
                    <a:pt x="690193" y="114880"/>
                  </a:lnTo>
                  <a:lnTo>
                    <a:pt x="693062" y="118674"/>
                  </a:lnTo>
                  <a:lnTo>
                    <a:pt x="694959" y="119626"/>
                  </a:lnTo>
                  <a:lnTo>
                    <a:pt x="696862" y="123421"/>
                  </a:lnTo>
                  <a:lnTo>
                    <a:pt x="698759" y="124372"/>
                  </a:lnTo>
                  <a:lnTo>
                    <a:pt x="702554" y="118674"/>
                  </a:lnTo>
                  <a:lnTo>
                    <a:pt x="704456" y="115826"/>
                  </a:lnTo>
                  <a:lnTo>
                    <a:pt x="705388" y="112977"/>
                  </a:lnTo>
                  <a:lnTo>
                    <a:pt x="704456" y="111080"/>
                  </a:lnTo>
                  <a:lnTo>
                    <a:pt x="704456" y="111080"/>
                  </a:lnTo>
                  <a:lnTo>
                    <a:pt x="709183" y="107285"/>
                  </a:lnTo>
                  <a:lnTo>
                    <a:pt x="710149" y="104431"/>
                  </a:lnTo>
                  <a:lnTo>
                    <a:pt x="711080" y="101587"/>
                  </a:lnTo>
                  <a:lnTo>
                    <a:pt x="712983" y="100636"/>
                  </a:lnTo>
                  <a:lnTo>
                    <a:pt x="714880" y="98734"/>
                  </a:lnTo>
                  <a:lnTo>
                    <a:pt x="717749" y="97787"/>
                  </a:lnTo>
                  <a:lnTo>
                    <a:pt x="720578" y="97787"/>
                  </a:lnTo>
                  <a:lnTo>
                    <a:pt x="721544" y="101587"/>
                  </a:lnTo>
                  <a:lnTo>
                    <a:pt x="723441" y="102533"/>
                  </a:lnTo>
                  <a:lnTo>
                    <a:pt x="725344" y="102533"/>
                  </a:lnTo>
                  <a:lnTo>
                    <a:pt x="731973" y="103485"/>
                  </a:lnTo>
                  <a:lnTo>
                    <a:pt x="732939" y="103485"/>
                  </a:lnTo>
                  <a:lnTo>
                    <a:pt x="737665" y="104431"/>
                  </a:lnTo>
                  <a:lnTo>
                    <a:pt x="740533" y="106333"/>
                  </a:lnTo>
                  <a:lnTo>
                    <a:pt x="744333" y="111080"/>
                  </a:lnTo>
                  <a:lnTo>
                    <a:pt x="745260" y="111080"/>
                  </a:lnTo>
                  <a:lnTo>
                    <a:pt x="748133" y="110128"/>
                  </a:lnTo>
                  <a:lnTo>
                    <a:pt x="750962" y="112031"/>
                  </a:lnTo>
                  <a:lnTo>
                    <a:pt x="752860" y="114880"/>
                  </a:lnTo>
                  <a:lnTo>
                    <a:pt x="754757" y="116777"/>
                  </a:lnTo>
                  <a:lnTo>
                    <a:pt x="756655" y="120577"/>
                  </a:lnTo>
                  <a:lnTo>
                    <a:pt x="758557" y="122474"/>
                  </a:lnTo>
                  <a:lnTo>
                    <a:pt x="762357" y="123421"/>
                  </a:lnTo>
                  <a:lnTo>
                    <a:pt x="765221" y="124372"/>
                  </a:lnTo>
                  <a:lnTo>
                    <a:pt x="767123" y="122474"/>
                  </a:lnTo>
                  <a:lnTo>
                    <a:pt x="769015" y="120577"/>
                  </a:lnTo>
                  <a:lnTo>
                    <a:pt x="769015" y="120577"/>
                  </a:lnTo>
                  <a:lnTo>
                    <a:pt x="772815" y="119626"/>
                  </a:lnTo>
                  <a:lnTo>
                    <a:pt x="776615" y="119626"/>
                  </a:lnTo>
                  <a:lnTo>
                    <a:pt x="787039" y="122474"/>
                  </a:lnTo>
                  <a:lnTo>
                    <a:pt x="789908" y="124372"/>
                  </a:lnTo>
                  <a:lnTo>
                    <a:pt x="791805" y="125323"/>
                  </a:lnTo>
                  <a:lnTo>
                    <a:pt x="792736" y="127221"/>
                  </a:lnTo>
                  <a:lnTo>
                    <a:pt x="796536" y="131021"/>
                  </a:lnTo>
                  <a:lnTo>
                    <a:pt x="798434" y="132918"/>
                  </a:lnTo>
                  <a:lnTo>
                    <a:pt x="802229" y="134815"/>
                  </a:lnTo>
                  <a:lnTo>
                    <a:pt x="803200" y="133869"/>
                  </a:lnTo>
                  <a:lnTo>
                    <a:pt x="807926" y="129118"/>
                  </a:lnTo>
                  <a:lnTo>
                    <a:pt x="809829" y="128172"/>
                  </a:lnTo>
                  <a:lnTo>
                    <a:pt x="810795" y="126274"/>
                  </a:lnTo>
                  <a:lnTo>
                    <a:pt x="810795" y="124372"/>
                  </a:lnTo>
                  <a:lnTo>
                    <a:pt x="809829" y="118674"/>
                  </a:lnTo>
                  <a:lnTo>
                    <a:pt x="807926" y="116777"/>
                  </a:lnTo>
                  <a:lnTo>
                    <a:pt x="807926" y="114880"/>
                  </a:lnTo>
                  <a:lnTo>
                    <a:pt x="806995" y="114880"/>
                  </a:lnTo>
                  <a:lnTo>
                    <a:pt x="804126" y="111080"/>
                  </a:lnTo>
                  <a:lnTo>
                    <a:pt x="804126" y="110128"/>
                  </a:lnTo>
                  <a:lnTo>
                    <a:pt x="803200" y="108231"/>
                  </a:lnTo>
                  <a:lnTo>
                    <a:pt x="802229" y="106333"/>
                  </a:lnTo>
                  <a:lnTo>
                    <a:pt x="802229" y="103485"/>
                  </a:lnTo>
                  <a:lnTo>
                    <a:pt x="803200" y="102533"/>
                  </a:lnTo>
                  <a:lnTo>
                    <a:pt x="809829" y="94939"/>
                  </a:lnTo>
                  <a:lnTo>
                    <a:pt x="811716" y="96841"/>
                  </a:lnTo>
                  <a:lnTo>
                    <a:pt x="814595" y="93987"/>
                  </a:lnTo>
                  <a:lnTo>
                    <a:pt x="815521" y="90192"/>
                  </a:lnTo>
                  <a:lnTo>
                    <a:pt x="821219" y="74061"/>
                  </a:lnTo>
                  <a:lnTo>
                    <a:pt x="822190" y="69315"/>
                  </a:lnTo>
                  <a:lnTo>
                    <a:pt x="823116" y="68364"/>
                  </a:lnTo>
                  <a:lnTo>
                    <a:pt x="828818" y="71213"/>
                  </a:lnTo>
                  <a:lnTo>
                    <a:pt x="837379" y="72164"/>
                  </a:lnTo>
                  <a:lnTo>
                    <a:pt x="843077" y="73110"/>
                  </a:lnTo>
                  <a:lnTo>
                    <a:pt x="844008" y="74061"/>
                  </a:lnTo>
                  <a:lnTo>
                    <a:pt x="844974" y="75959"/>
                  </a:lnTo>
                  <a:lnTo>
                    <a:pt x="846872" y="78798"/>
                  </a:lnTo>
                  <a:lnTo>
                    <a:pt x="848774" y="80695"/>
                  </a:lnTo>
                  <a:lnTo>
                    <a:pt x="850672" y="81646"/>
                  </a:lnTo>
                  <a:lnTo>
                    <a:pt x="857300" y="81646"/>
                  </a:lnTo>
                  <a:lnTo>
                    <a:pt x="862067" y="81646"/>
                  </a:lnTo>
                  <a:lnTo>
                    <a:pt x="865861" y="81646"/>
                  </a:lnTo>
                  <a:lnTo>
                    <a:pt x="867724" y="82597"/>
                  </a:lnTo>
                  <a:lnTo>
                    <a:pt x="869627" y="83549"/>
                  </a:lnTo>
                  <a:lnTo>
                    <a:pt x="875319" y="96841"/>
                  </a:lnTo>
                  <a:lnTo>
                    <a:pt x="876290" y="97787"/>
                  </a:lnTo>
                  <a:lnTo>
                    <a:pt x="876290" y="98734"/>
                  </a:lnTo>
                  <a:lnTo>
                    <a:pt x="877222" y="101587"/>
                  </a:lnTo>
                  <a:lnTo>
                    <a:pt x="878183" y="101587"/>
                  </a:lnTo>
                  <a:lnTo>
                    <a:pt x="880085" y="105382"/>
                  </a:lnTo>
                  <a:lnTo>
                    <a:pt x="881016" y="106333"/>
                  </a:lnTo>
                  <a:lnTo>
                    <a:pt x="883885" y="109182"/>
                  </a:lnTo>
                  <a:lnTo>
                    <a:pt x="888611" y="110128"/>
                  </a:lnTo>
                  <a:lnTo>
                    <a:pt x="890514" y="111080"/>
                  </a:lnTo>
                  <a:lnTo>
                    <a:pt x="896206" y="111080"/>
                  </a:lnTo>
                  <a:lnTo>
                    <a:pt x="900006" y="113928"/>
                  </a:lnTo>
                  <a:lnTo>
                    <a:pt x="903801" y="115826"/>
                  </a:lnTo>
                  <a:lnTo>
                    <a:pt x="904772" y="115826"/>
                  </a:lnTo>
                  <a:lnTo>
                    <a:pt x="907601" y="113928"/>
                  </a:lnTo>
                  <a:lnTo>
                    <a:pt x="907601" y="110128"/>
                  </a:lnTo>
                  <a:lnTo>
                    <a:pt x="908567" y="106333"/>
                  </a:lnTo>
                  <a:lnTo>
                    <a:pt x="910470" y="108231"/>
                  </a:lnTo>
                  <a:lnTo>
                    <a:pt x="915196" y="109182"/>
                  </a:lnTo>
                  <a:lnTo>
                    <a:pt x="916167" y="111080"/>
                  </a:lnTo>
                  <a:lnTo>
                    <a:pt x="918996" y="112977"/>
                  </a:lnTo>
                  <a:lnTo>
                    <a:pt x="919962" y="113928"/>
                  </a:lnTo>
                  <a:lnTo>
                    <a:pt x="920898" y="115826"/>
                  </a:lnTo>
                  <a:lnTo>
                    <a:pt x="924693" y="112977"/>
                  </a:lnTo>
                  <a:lnTo>
                    <a:pt x="923762" y="104431"/>
                  </a:lnTo>
                  <a:lnTo>
                    <a:pt x="924693" y="102533"/>
                  </a:lnTo>
                  <a:lnTo>
                    <a:pt x="927557" y="99685"/>
                  </a:lnTo>
                  <a:lnTo>
                    <a:pt x="928493" y="97787"/>
                  </a:lnTo>
                  <a:lnTo>
                    <a:pt x="930391" y="96841"/>
                  </a:lnTo>
                  <a:lnTo>
                    <a:pt x="930391" y="94939"/>
                  </a:lnTo>
                  <a:lnTo>
                    <a:pt x="932288" y="93987"/>
                  </a:lnTo>
                  <a:lnTo>
                    <a:pt x="934186" y="92090"/>
                  </a:lnTo>
                  <a:lnTo>
                    <a:pt x="935157" y="86393"/>
                  </a:lnTo>
                  <a:lnTo>
                    <a:pt x="937054" y="84495"/>
                  </a:lnTo>
                  <a:lnTo>
                    <a:pt x="938952" y="82597"/>
                  </a:lnTo>
                  <a:lnTo>
                    <a:pt x="940854" y="79749"/>
                  </a:lnTo>
                  <a:lnTo>
                    <a:pt x="940854" y="77851"/>
                  </a:lnTo>
                  <a:lnTo>
                    <a:pt x="940854" y="75008"/>
                  </a:lnTo>
                  <a:lnTo>
                    <a:pt x="941781" y="71213"/>
                  </a:lnTo>
                  <a:lnTo>
                    <a:pt x="942752" y="67413"/>
                  </a:lnTo>
                  <a:lnTo>
                    <a:pt x="944654" y="65515"/>
                  </a:lnTo>
                  <a:lnTo>
                    <a:pt x="944654" y="64569"/>
                  </a:lnTo>
                  <a:lnTo>
                    <a:pt x="958878" y="61715"/>
                  </a:lnTo>
                  <a:lnTo>
                    <a:pt x="959844" y="61715"/>
                  </a:lnTo>
                  <a:lnTo>
                    <a:pt x="964570" y="62667"/>
                  </a:lnTo>
                  <a:lnTo>
                    <a:pt x="966473" y="63618"/>
                  </a:lnTo>
                  <a:lnTo>
                    <a:pt x="966473" y="65515"/>
                  </a:lnTo>
                  <a:lnTo>
                    <a:pt x="968370" y="67413"/>
                  </a:lnTo>
                  <a:lnTo>
                    <a:pt x="969336" y="69315"/>
                  </a:lnTo>
                  <a:lnTo>
                    <a:pt x="971239" y="72164"/>
                  </a:lnTo>
                  <a:lnTo>
                    <a:pt x="971239" y="75008"/>
                  </a:lnTo>
                  <a:lnTo>
                    <a:pt x="971239" y="75008"/>
                  </a:lnTo>
                  <a:lnTo>
                    <a:pt x="973141" y="77851"/>
                  </a:lnTo>
                  <a:lnTo>
                    <a:pt x="978834" y="78798"/>
                  </a:lnTo>
                  <a:lnTo>
                    <a:pt x="979760" y="78798"/>
                  </a:lnTo>
                  <a:lnTo>
                    <a:pt x="982633" y="76910"/>
                  </a:lnTo>
                  <a:lnTo>
                    <a:pt x="983560" y="75959"/>
                  </a:lnTo>
                  <a:lnTo>
                    <a:pt x="985462" y="75008"/>
                  </a:lnTo>
                  <a:lnTo>
                    <a:pt x="993052" y="74061"/>
                  </a:lnTo>
                  <a:lnTo>
                    <a:pt x="996852" y="72164"/>
                  </a:lnTo>
                  <a:lnTo>
                    <a:pt x="1000647" y="73110"/>
                  </a:lnTo>
                  <a:lnTo>
                    <a:pt x="1005413" y="73110"/>
                  </a:lnTo>
                  <a:lnTo>
                    <a:pt x="1024403" y="77851"/>
                  </a:lnTo>
                  <a:lnTo>
                    <a:pt x="1037700" y="80695"/>
                  </a:lnTo>
                  <a:lnTo>
                    <a:pt x="1042426" y="80695"/>
                  </a:lnTo>
                  <a:lnTo>
                    <a:pt x="1043393" y="81646"/>
                  </a:lnTo>
                  <a:lnTo>
                    <a:pt x="1062382" y="91144"/>
                  </a:lnTo>
                  <a:lnTo>
                    <a:pt x="1067114" y="75008"/>
                  </a:lnTo>
                  <a:lnTo>
                    <a:pt x="1068085" y="74061"/>
                  </a:lnTo>
                  <a:lnTo>
                    <a:pt x="1069977" y="71213"/>
                  </a:lnTo>
                  <a:lnTo>
                    <a:pt x="1070913" y="65515"/>
                  </a:lnTo>
                  <a:lnTo>
                    <a:pt x="1082308" y="57920"/>
                  </a:lnTo>
                  <a:lnTo>
                    <a:pt x="1097493" y="55072"/>
                  </a:lnTo>
                  <a:lnTo>
                    <a:pt x="1098464" y="55072"/>
                  </a:lnTo>
                  <a:lnTo>
                    <a:pt x="1099395" y="56018"/>
                  </a:lnTo>
                  <a:lnTo>
                    <a:pt x="1100362" y="57920"/>
                  </a:lnTo>
                  <a:lnTo>
                    <a:pt x="1108888" y="60769"/>
                  </a:lnTo>
                  <a:lnTo>
                    <a:pt x="1113619" y="61715"/>
                  </a:lnTo>
                  <a:lnTo>
                    <a:pt x="1118385" y="68364"/>
                  </a:lnTo>
                  <a:lnTo>
                    <a:pt x="1124078" y="72164"/>
                  </a:lnTo>
                  <a:lnTo>
                    <a:pt x="1132609" y="75959"/>
                  </a:lnTo>
                  <a:lnTo>
                    <a:pt x="1136409" y="77851"/>
                  </a:lnTo>
                  <a:lnTo>
                    <a:pt x="1138301" y="78798"/>
                  </a:lnTo>
                  <a:lnTo>
                    <a:pt x="1141170" y="81646"/>
                  </a:lnTo>
                  <a:lnTo>
                    <a:pt x="1142101" y="84495"/>
                  </a:lnTo>
                  <a:lnTo>
                    <a:pt x="1144004" y="84495"/>
                  </a:lnTo>
                  <a:lnTo>
                    <a:pt x="1147799" y="84495"/>
                  </a:lnTo>
                  <a:lnTo>
                    <a:pt x="1151598" y="87344"/>
                  </a:lnTo>
                  <a:lnTo>
                    <a:pt x="1152565" y="89241"/>
                  </a:lnTo>
                  <a:lnTo>
                    <a:pt x="1155399" y="93987"/>
                  </a:lnTo>
                  <a:lnTo>
                    <a:pt x="1155399" y="93987"/>
                  </a:lnTo>
                  <a:lnTo>
                    <a:pt x="1158262" y="95890"/>
                  </a:lnTo>
                  <a:lnTo>
                    <a:pt x="1160164" y="97787"/>
                  </a:lnTo>
                  <a:lnTo>
                    <a:pt x="1162993" y="100636"/>
                  </a:lnTo>
                  <a:lnTo>
                    <a:pt x="1165857" y="104431"/>
                  </a:lnTo>
                  <a:lnTo>
                    <a:pt x="1166788" y="105382"/>
                  </a:lnTo>
                  <a:lnTo>
                    <a:pt x="1170588" y="113928"/>
                  </a:lnTo>
                  <a:lnTo>
                    <a:pt x="1198144" y="110128"/>
                  </a:lnTo>
                  <a:lnTo>
                    <a:pt x="1199070" y="110128"/>
                  </a:lnTo>
                  <a:lnTo>
                    <a:pt x="1200036" y="110128"/>
                  </a:lnTo>
                  <a:lnTo>
                    <a:pt x="1200968" y="110128"/>
                  </a:lnTo>
                  <a:lnTo>
                    <a:pt x="1205734" y="111080"/>
                  </a:lnTo>
                  <a:lnTo>
                    <a:pt x="1206665" y="112031"/>
                  </a:lnTo>
                  <a:lnTo>
                    <a:pt x="1209529" y="113928"/>
                  </a:lnTo>
                  <a:lnTo>
                    <a:pt x="1211431" y="113928"/>
                  </a:lnTo>
                  <a:lnTo>
                    <a:pt x="1212363" y="113928"/>
                  </a:lnTo>
                  <a:lnTo>
                    <a:pt x="1213329" y="112977"/>
                  </a:lnTo>
                  <a:lnTo>
                    <a:pt x="1208563" y="105382"/>
                  </a:lnTo>
                  <a:lnTo>
                    <a:pt x="1207636" y="101587"/>
                  </a:lnTo>
                  <a:lnTo>
                    <a:pt x="1205734" y="98734"/>
                  </a:lnTo>
                  <a:lnTo>
                    <a:pt x="1204763" y="96841"/>
                  </a:lnTo>
                  <a:lnTo>
                    <a:pt x="1204763" y="94939"/>
                  </a:lnTo>
                  <a:lnTo>
                    <a:pt x="1206665" y="93987"/>
                  </a:lnTo>
                  <a:lnTo>
                    <a:pt x="1207636" y="90192"/>
                  </a:lnTo>
                  <a:lnTo>
                    <a:pt x="1207636" y="87344"/>
                  </a:lnTo>
                  <a:lnTo>
                    <a:pt x="1204763" y="81646"/>
                  </a:lnTo>
                  <a:lnTo>
                    <a:pt x="1203836" y="80695"/>
                  </a:lnTo>
                  <a:lnTo>
                    <a:pt x="1201934" y="77851"/>
                  </a:lnTo>
                  <a:lnTo>
                    <a:pt x="1202870" y="77851"/>
                  </a:lnTo>
                  <a:lnTo>
                    <a:pt x="1206665" y="75008"/>
                  </a:lnTo>
                  <a:lnTo>
                    <a:pt x="1207636" y="72164"/>
                  </a:lnTo>
                  <a:lnTo>
                    <a:pt x="1214260" y="66466"/>
                  </a:lnTo>
                  <a:lnTo>
                    <a:pt x="1218060" y="59818"/>
                  </a:lnTo>
                  <a:lnTo>
                    <a:pt x="1219026" y="57920"/>
                  </a:lnTo>
                  <a:lnTo>
                    <a:pt x="1225655" y="53174"/>
                  </a:lnTo>
                  <a:lnTo>
                    <a:pt x="1231352" y="49374"/>
                  </a:lnTo>
                  <a:lnTo>
                    <a:pt x="1237050" y="43677"/>
                  </a:lnTo>
                  <a:lnTo>
                    <a:pt x="1238016" y="38931"/>
                  </a:lnTo>
                  <a:lnTo>
                    <a:pt x="1242742" y="31336"/>
                  </a:lnTo>
                  <a:lnTo>
                    <a:pt x="1243713" y="30385"/>
                  </a:lnTo>
                  <a:lnTo>
                    <a:pt x="1251308" y="32282"/>
                  </a:lnTo>
                  <a:lnTo>
                    <a:pt x="1258903" y="32282"/>
                  </a:lnTo>
                  <a:lnTo>
                    <a:pt x="1258903" y="30385"/>
                  </a:lnTo>
                  <a:lnTo>
                    <a:pt x="1263634" y="22790"/>
                  </a:lnTo>
                  <a:lnTo>
                    <a:pt x="1269332" y="19941"/>
                  </a:lnTo>
                  <a:lnTo>
                    <a:pt x="1272200" y="18043"/>
                  </a:lnTo>
                  <a:lnTo>
                    <a:pt x="1274098" y="15195"/>
                  </a:lnTo>
                  <a:lnTo>
                    <a:pt x="1282619" y="5698"/>
                  </a:lnTo>
                  <a:lnTo>
                    <a:pt x="1290214" y="4751"/>
                  </a:lnTo>
                  <a:lnTo>
                    <a:pt x="1304477" y="0"/>
                  </a:lnTo>
                  <a:lnTo>
                    <a:pt x="1307311" y="0"/>
                  </a:lnTo>
                  <a:lnTo>
                    <a:pt x="1318701" y="951"/>
                  </a:lnTo>
                  <a:lnTo>
                    <a:pt x="1318701" y="2849"/>
                  </a:lnTo>
                  <a:lnTo>
                    <a:pt x="1320598" y="5698"/>
                  </a:lnTo>
                  <a:lnTo>
                    <a:pt x="1323467" y="8546"/>
                  </a:lnTo>
                  <a:lnTo>
                    <a:pt x="1324398" y="11395"/>
                  </a:lnTo>
                  <a:lnTo>
                    <a:pt x="1325364" y="21838"/>
                  </a:lnTo>
                  <a:lnTo>
                    <a:pt x="1327267" y="23741"/>
                  </a:lnTo>
                  <a:lnTo>
                    <a:pt x="1329164" y="26590"/>
                  </a:lnTo>
                  <a:lnTo>
                    <a:pt x="1331993" y="26590"/>
                  </a:lnTo>
                  <a:lnTo>
                    <a:pt x="1330096" y="32282"/>
                  </a:lnTo>
                  <a:lnTo>
                    <a:pt x="1329164" y="34185"/>
                  </a:lnTo>
                  <a:lnTo>
                    <a:pt x="1328193" y="37028"/>
                  </a:lnTo>
                  <a:lnTo>
                    <a:pt x="1329164" y="39882"/>
                  </a:lnTo>
                  <a:lnTo>
                    <a:pt x="1330096" y="42726"/>
                  </a:lnTo>
                  <a:lnTo>
                    <a:pt x="1329164" y="43677"/>
                  </a:lnTo>
                  <a:lnTo>
                    <a:pt x="1331067" y="47477"/>
                  </a:lnTo>
                  <a:lnTo>
                    <a:pt x="1333896" y="51272"/>
                  </a:lnTo>
                  <a:lnTo>
                    <a:pt x="1335793" y="54120"/>
                  </a:lnTo>
                  <a:lnTo>
                    <a:pt x="1341491" y="58872"/>
                  </a:lnTo>
                  <a:lnTo>
                    <a:pt x="1343388" y="59818"/>
                  </a:lnTo>
                  <a:lnTo>
                    <a:pt x="1345290" y="64569"/>
                  </a:lnTo>
                  <a:lnTo>
                    <a:pt x="1346217" y="65515"/>
                  </a:lnTo>
                  <a:lnTo>
                    <a:pt x="1350983" y="69315"/>
                  </a:lnTo>
                  <a:lnTo>
                    <a:pt x="1364280" y="78798"/>
                  </a:lnTo>
                  <a:lnTo>
                    <a:pt x="1371875" y="84495"/>
                  </a:lnTo>
                  <a:lnTo>
                    <a:pt x="1368075" y="95890"/>
                  </a:lnTo>
                  <a:lnTo>
                    <a:pt x="1370904" y="93041"/>
                  </a:lnTo>
                  <a:lnTo>
                    <a:pt x="1368075" y="91144"/>
                  </a:lnTo>
                  <a:lnTo>
                    <a:pt x="1366178" y="94939"/>
                  </a:lnTo>
                  <a:lnTo>
                    <a:pt x="1361412" y="117728"/>
                  </a:lnTo>
                  <a:lnTo>
                    <a:pt x="1358578" y="121523"/>
                  </a:lnTo>
                  <a:lnTo>
                    <a:pt x="1358578" y="123421"/>
                  </a:lnTo>
                  <a:lnTo>
                    <a:pt x="1358578" y="125323"/>
                  </a:lnTo>
                  <a:lnTo>
                    <a:pt x="1360480" y="130069"/>
                  </a:lnTo>
                  <a:lnTo>
                    <a:pt x="1361412" y="133869"/>
                  </a:lnTo>
                  <a:lnTo>
                    <a:pt x="1362378" y="135767"/>
                  </a:lnTo>
                  <a:lnTo>
                    <a:pt x="1364280" y="140513"/>
                  </a:lnTo>
                  <a:lnTo>
                    <a:pt x="1364280" y="141464"/>
                  </a:lnTo>
                  <a:lnTo>
                    <a:pt x="1366178" y="145264"/>
                  </a:lnTo>
                  <a:lnTo>
                    <a:pt x="1367104" y="146210"/>
                  </a:lnTo>
                  <a:lnTo>
                    <a:pt x="1366178" y="148108"/>
                  </a:lnTo>
                  <a:lnTo>
                    <a:pt x="1366178" y="149059"/>
                  </a:lnTo>
                  <a:lnTo>
                    <a:pt x="1366178" y="150010"/>
                  </a:lnTo>
                  <a:lnTo>
                    <a:pt x="1366178" y="150961"/>
                  </a:lnTo>
                  <a:lnTo>
                    <a:pt x="1366178" y="154756"/>
                  </a:lnTo>
                  <a:lnTo>
                    <a:pt x="1366178" y="157605"/>
                  </a:lnTo>
                  <a:lnTo>
                    <a:pt x="1367104" y="159503"/>
                  </a:lnTo>
                  <a:lnTo>
                    <a:pt x="1365207" y="162351"/>
                  </a:lnTo>
                  <a:lnTo>
                    <a:pt x="1363304" y="164249"/>
                  </a:lnTo>
                  <a:lnTo>
                    <a:pt x="1362378" y="166146"/>
                  </a:lnTo>
                  <a:lnTo>
                    <a:pt x="1362378" y="166146"/>
                  </a:lnTo>
                  <a:lnTo>
                    <a:pt x="1360480" y="170897"/>
                  </a:lnTo>
                  <a:lnTo>
                    <a:pt x="1359509" y="172795"/>
                  </a:lnTo>
                  <a:lnTo>
                    <a:pt x="1358578" y="173746"/>
                  </a:lnTo>
                  <a:lnTo>
                    <a:pt x="1363304" y="184190"/>
                  </a:lnTo>
                  <a:lnTo>
                    <a:pt x="1363304" y="186087"/>
                  </a:lnTo>
                  <a:lnTo>
                    <a:pt x="1365207" y="189887"/>
                  </a:lnTo>
                  <a:lnTo>
                    <a:pt x="1367104" y="199379"/>
                  </a:lnTo>
                  <a:lnTo>
                    <a:pt x="1369006" y="204126"/>
                  </a:lnTo>
                  <a:lnTo>
                    <a:pt x="1369006" y="209813"/>
                  </a:lnTo>
                  <a:lnTo>
                    <a:pt x="1369972" y="211716"/>
                  </a:lnTo>
                  <a:lnTo>
                    <a:pt x="1369972" y="211716"/>
                  </a:lnTo>
                  <a:lnTo>
                    <a:pt x="1369972" y="220257"/>
                  </a:lnTo>
                  <a:lnTo>
                    <a:pt x="1368075" y="224057"/>
                  </a:lnTo>
                  <a:lnTo>
                    <a:pt x="1368075" y="227856"/>
                  </a:lnTo>
                  <a:lnTo>
                    <a:pt x="1369006" y="230705"/>
                  </a:lnTo>
                  <a:lnTo>
                    <a:pt x="1369972" y="234500"/>
                  </a:lnTo>
                  <a:lnTo>
                    <a:pt x="1367104" y="244944"/>
                  </a:lnTo>
                  <a:lnTo>
                    <a:pt x="1367104" y="246846"/>
                  </a:lnTo>
                  <a:lnTo>
                    <a:pt x="1368075" y="265836"/>
                  </a:lnTo>
                  <a:lnTo>
                    <a:pt x="1367104" y="270582"/>
                  </a:lnTo>
                  <a:lnTo>
                    <a:pt x="1369972" y="278177"/>
                  </a:lnTo>
                  <a:lnTo>
                    <a:pt x="1371875" y="288621"/>
                  </a:lnTo>
                  <a:lnTo>
                    <a:pt x="1376601" y="304762"/>
                  </a:lnTo>
                  <a:lnTo>
                    <a:pt x="1381367" y="314254"/>
                  </a:lnTo>
                  <a:lnTo>
                    <a:pt x="1383265" y="316146"/>
                  </a:lnTo>
                  <a:lnTo>
                    <a:pt x="1392762" y="326590"/>
                  </a:lnTo>
                  <a:lnTo>
                    <a:pt x="1398455" y="340834"/>
                  </a:lnTo>
                  <a:lnTo>
                    <a:pt x="1400357" y="342731"/>
                  </a:lnTo>
                  <a:lnTo>
                    <a:pt x="1401283" y="344628"/>
                  </a:lnTo>
                  <a:lnTo>
                    <a:pt x="1403186" y="345580"/>
                  </a:lnTo>
                  <a:lnTo>
                    <a:pt x="1406986" y="362667"/>
                  </a:lnTo>
                  <a:lnTo>
                    <a:pt x="1409849" y="368364"/>
                  </a:lnTo>
                  <a:lnTo>
                    <a:pt x="1409849" y="372164"/>
                  </a:lnTo>
                  <a:lnTo>
                    <a:pt x="1411752" y="376910"/>
                  </a:lnTo>
                  <a:lnTo>
                    <a:pt x="1414581" y="380710"/>
                  </a:lnTo>
                  <a:lnTo>
                    <a:pt x="1422175" y="394003"/>
                  </a:lnTo>
                  <a:lnTo>
                    <a:pt x="1423147" y="394954"/>
                  </a:lnTo>
                  <a:lnTo>
                    <a:pt x="1423147" y="396851"/>
                  </a:lnTo>
                  <a:lnTo>
                    <a:pt x="1417444" y="403495"/>
                  </a:lnTo>
                  <a:lnTo>
                    <a:pt x="1415547" y="405393"/>
                  </a:lnTo>
                  <a:lnTo>
                    <a:pt x="1415547" y="413944"/>
                  </a:lnTo>
                  <a:lnTo>
                    <a:pt x="1417444" y="420587"/>
                  </a:lnTo>
                  <a:lnTo>
                    <a:pt x="1420273" y="426285"/>
                  </a:lnTo>
                  <a:lnTo>
                    <a:pt x="1422175" y="429133"/>
                  </a:lnTo>
                  <a:lnTo>
                    <a:pt x="1423147" y="432933"/>
                  </a:lnTo>
                  <a:lnTo>
                    <a:pt x="1423147" y="437680"/>
                  </a:lnTo>
                  <a:lnTo>
                    <a:pt x="1424073" y="438626"/>
                  </a:lnTo>
                  <a:lnTo>
                    <a:pt x="1422175" y="443367"/>
                  </a:lnTo>
                  <a:lnTo>
                    <a:pt x="1419347" y="442426"/>
                  </a:lnTo>
                  <a:lnTo>
                    <a:pt x="1421244" y="451913"/>
                  </a:lnTo>
                  <a:lnTo>
                    <a:pt x="1422175" y="454757"/>
                  </a:lnTo>
                  <a:lnTo>
                    <a:pt x="1422175" y="462357"/>
                  </a:lnTo>
                  <a:lnTo>
                    <a:pt x="1423147" y="465200"/>
                  </a:lnTo>
                  <a:lnTo>
                    <a:pt x="1422175" y="469000"/>
                  </a:lnTo>
                  <a:lnTo>
                    <a:pt x="1421244" y="469951"/>
                  </a:lnTo>
                  <a:lnTo>
                    <a:pt x="1420273" y="470898"/>
                  </a:lnTo>
                  <a:lnTo>
                    <a:pt x="1419347" y="471849"/>
                  </a:lnTo>
                  <a:lnTo>
                    <a:pt x="1417444" y="472795"/>
                  </a:lnTo>
                  <a:lnTo>
                    <a:pt x="1416478" y="478493"/>
                  </a:lnTo>
                  <a:lnTo>
                    <a:pt x="1417444" y="480395"/>
                  </a:lnTo>
                  <a:lnTo>
                    <a:pt x="1417444" y="480395"/>
                  </a:lnTo>
                  <a:lnTo>
                    <a:pt x="1419347" y="482293"/>
                  </a:lnTo>
                  <a:lnTo>
                    <a:pt x="1416478" y="480395"/>
                  </a:lnTo>
                  <a:lnTo>
                    <a:pt x="1414581" y="481346"/>
                  </a:lnTo>
                  <a:lnTo>
                    <a:pt x="1415547" y="483244"/>
                  </a:lnTo>
                  <a:lnTo>
                    <a:pt x="1412678" y="490839"/>
                  </a:lnTo>
                  <a:lnTo>
                    <a:pt x="1409849" y="487990"/>
                  </a:lnTo>
                  <a:lnTo>
                    <a:pt x="1404162" y="488941"/>
                  </a:lnTo>
                  <a:lnTo>
                    <a:pt x="1402254" y="490839"/>
                  </a:lnTo>
                  <a:lnTo>
                    <a:pt x="1400357" y="491785"/>
                  </a:lnTo>
                  <a:lnTo>
                    <a:pt x="1398455" y="491785"/>
                  </a:lnTo>
                  <a:lnTo>
                    <a:pt x="1397489" y="493687"/>
                  </a:lnTo>
                  <a:lnTo>
                    <a:pt x="1394660" y="495585"/>
                  </a:lnTo>
                  <a:lnTo>
                    <a:pt x="1392762" y="497482"/>
                  </a:lnTo>
                  <a:lnTo>
                    <a:pt x="1390860" y="500331"/>
                  </a:lnTo>
                  <a:lnTo>
                    <a:pt x="1389894" y="502234"/>
                  </a:lnTo>
                  <a:lnTo>
                    <a:pt x="1389894" y="503180"/>
                  </a:lnTo>
                  <a:lnTo>
                    <a:pt x="1387996" y="506980"/>
                  </a:lnTo>
                  <a:lnTo>
                    <a:pt x="1386094" y="513623"/>
                  </a:lnTo>
                  <a:lnTo>
                    <a:pt x="1386094" y="515521"/>
                  </a:lnTo>
                  <a:lnTo>
                    <a:pt x="1386094" y="517423"/>
                  </a:lnTo>
                  <a:lnTo>
                    <a:pt x="1385167" y="519321"/>
                  </a:lnTo>
                  <a:lnTo>
                    <a:pt x="1383265" y="524072"/>
                  </a:lnTo>
                  <a:lnTo>
                    <a:pt x="1381367" y="525018"/>
                  </a:lnTo>
                  <a:lnTo>
                    <a:pt x="1380401" y="526916"/>
                  </a:lnTo>
                  <a:lnTo>
                    <a:pt x="1380401" y="527867"/>
                  </a:lnTo>
                  <a:lnTo>
                    <a:pt x="1374699" y="568685"/>
                  </a:lnTo>
                  <a:lnTo>
                    <a:pt x="1373773" y="592421"/>
                  </a:lnTo>
                  <a:lnTo>
                    <a:pt x="1376601" y="599070"/>
                  </a:lnTo>
                  <a:lnTo>
                    <a:pt x="1377567" y="600016"/>
                  </a:lnTo>
                  <a:lnTo>
                    <a:pt x="1379465" y="602864"/>
                  </a:lnTo>
                  <a:lnTo>
                    <a:pt x="1385167" y="610469"/>
                  </a:lnTo>
                  <a:lnTo>
                    <a:pt x="1386094" y="611411"/>
                  </a:lnTo>
                  <a:lnTo>
                    <a:pt x="1388962" y="614259"/>
                  </a:lnTo>
                  <a:lnTo>
                    <a:pt x="1391791" y="617108"/>
                  </a:lnTo>
                  <a:lnTo>
                    <a:pt x="1389894" y="618059"/>
                  </a:lnTo>
                  <a:lnTo>
                    <a:pt x="1392762" y="619005"/>
                  </a:lnTo>
                  <a:lnTo>
                    <a:pt x="1395591" y="621854"/>
                  </a:lnTo>
                  <a:lnTo>
                    <a:pt x="1396557" y="623752"/>
                  </a:lnTo>
                  <a:lnTo>
                    <a:pt x="1396557" y="632298"/>
                  </a:lnTo>
                  <a:lnTo>
                    <a:pt x="1397489" y="640844"/>
                  </a:lnTo>
                  <a:lnTo>
                    <a:pt x="1397489" y="643693"/>
                  </a:lnTo>
                  <a:lnTo>
                    <a:pt x="1398455" y="648439"/>
                  </a:lnTo>
                  <a:lnTo>
                    <a:pt x="1399391" y="652239"/>
                  </a:lnTo>
                  <a:lnTo>
                    <a:pt x="1400357" y="656034"/>
                  </a:lnTo>
                  <a:lnTo>
                    <a:pt x="1401283" y="665531"/>
                  </a:lnTo>
                  <a:lnTo>
                    <a:pt x="1403186" y="665531"/>
                  </a:lnTo>
                  <a:lnTo>
                    <a:pt x="1405084" y="665531"/>
                  </a:lnTo>
                  <a:lnTo>
                    <a:pt x="1406049" y="666482"/>
                  </a:lnTo>
                  <a:lnTo>
                    <a:pt x="1406049" y="668380"/>
                  </a:lnTo>
                  <a:lnTo>
                    <a:pt x="1408883" y="670277"/>
                  </a:lnTo>
                  <a:lnTo>
                    <a:pt x="1406986" y="673126"/>
                  </a:lnTo>
                  <a:lnTo>
                    <a:pt x="1406049" y="673126"/>
                  </a:lnTo>
                  <a:lnTo>
                    <a:pt x="1404162" y="674072"/>
                  </a:lnTo>
                  <a:lnTo>
                    <a:pt x="1402254" y="686408"/>
                  </a:lnTo>
                  <a:lnTo>
                    <a:pt x="1402254" y="689257"/>
                  </a:lnTo>
                  <a:lnTo>
                    <a:pt x="1401283" y="692106"/>
                  </a:lnTo>
                  <a:lnTo>
                    <a:pt x="1398455" y="694954"/>
                  </a:lnTo>
                  <a:lnTo>
                    <a:pt x="1396557" y="695905"/>
                  </a:lnTo>
                  <a:lnTo>
                    <a:pt x="1393688" y="702549"/>
                  </a:lnTo>
                  <a:lnTo>
                    <a:pt x="1394660" y="706349"/>
                  </a:lnTo>
                  <a:lnTo>
                    <a:pt x="1395591" y="708247"/>
                  </a:lnTo>
                  <a:lnTo>
                    <a:pt x="1396557" y="712993"/>
                  </a:lnTo>
                  <a:lnTo>
                    <a:pt x="1395591" y="728188"/>
                  </a:lnTo>
                  <a:lnTo>
                    <a:pt x="1395591" y="729134"/>
                  </a:lnTo>
                  <a:lnTo>
                    <a:pt x="1396557" y="732934"/>
                  </a:lnTo>
                  <a:lnTo>
                    <a:pt x="1395591" y="739577"/>
                  </a:lnTo>
                  <a:lnTo>
                    <a:pt x="1395591" y="739577"/>
                  </a:lnTo>
                  <a:lnTo>
                    <a:pt x="1393688" y="741480"/>
                  </a:lnTo>
                  <a:lnTo>
                    <a:pt x="1395591" y="749075"/>
                  </a:lnTo>
                  <a:lnTo>
                    <a:pt x="1396557" y="753821"/>
                  </a:lnTo>
                  <a:lnTo>
                    <a:pt x="1396557" y="759518"/>
                  </a:lnTo>
                  <a:lnTo>
                    <a:pt x="1395591" y="760465"/>
                  </a:lnTo>
                  <a:lnTo>
                    <a:pt x="1394660" y="763318"/>
                  </a:lnTo>
                  <a:lnTo>
                    <a:pt x="1392762" y="767113"/>
                  </a:lnTo>
                  <a:lnTo>
                    <a:pt x="1392762" y="771859"/>
                  </a:lnTo>
                  <a:lnTo>
                    <a:pt x="1390860" y="776610"/>
                  </a:lnTo>
                  <a:lnTo>
                    <a:pt x="1388962" y="777557"/>
                  </a:lnTo>
                  <a:lnTo>
                    <a:pt x="1387996" y="778503"/>
                  </a:lnTo>
                  <a:lnTo>
                    <a:pt x="1386094" y="783254"/>
                  </a:lnTo>
                  <a:lnTo>
                    <a:pt x="1384196" y="786103"/>
                  </a:lnTo>
                  <a:lnTo>
                    <a:pt x="1378499" y="795590"/>
                  </a:lnTo>
                  <a:lnTo>
                    <a:pt x="1376601" y="796537"/>
                  </a:lnTo>
                  <a:lnTo>
                    <a:pt x="1373773" y="797493"/>
                  </a:lnTo>
                  <a:lnTo>
                    <a:pt x="1371875" y="808878"/>
                  </a:lnTo>
                  <a:lnTo>
                    <a:pt x="1370904" y="809829"/>
                  </a:lnTo>
                  <a:lnTo>
                    <a:pt x="1367104" y="816477"/>
                  </a:lnTo>
                  <a:lnTo>
                    <a:pt x="1364280" y="820272"/>
                  </a:lnTo>
                  <a:lnTo>
                    <a:pt x="1364280" y="821229"/>
                  </a:lnTo>
                  <a:lnTo>
                    <a:pt x="1362378" y="826921"/>
                  </a:lnTo>
                  <a:lnTo>
                    <a:pt x="1362378" y="829770"/>
                  </a:lnTo>
                  <a:lnTo>
                    <a:pt x="1361412" y="830721"/>
                  </a:lnTo>
                  <a:lnTo>
                    <a:pt x="1359509" y="840213"/>
                  </a:lnTo>
                  <a:lnTo>
                    <a:pt x="1357612" y="845911"/>
                  </a:lnTo>
                  <a:lnTo>
                    <a:pt x="1355714" y="845911"/>
                  </a:lnTo>
                  <a:lnTo>
                    <a:pt x="1354783" y="846857"/>
                  </a:lnTo>
                  <a:lnTo>
                    <a:pt x="1352885" y="854457"/>
                  </a:lnTo>
                  <a:lnTo>
                    <a:pt x="1350983" y="858252"/>
                  </a:lnTo>
                  <a:lnTo>
                    <a:pt x="1351919" y="862998"/>
                  </a:lnTo>
                  <a:lnTo>
                    <a:pt x="1353812" y="867749"/>
                  </a:lnTo>
                  <a:lnTo>
                    <a:pt x="1352885" y="872495"/>
                  </a:lnTo>
                  <a:lnTo>
                    <a:pt x="1350983" y="870593"/>
                  </a:lnTo>
                  <a:lnTo>
                    <a:pt x="1350983" y="874393"/>
                  </a:lnTo>
                  <a:lnTo>
                    <a:pt x="1351919" y="880090"/>
                  </a:lnTo>
                  <a:lnTo>
                    <a:pt x="1350017" y="883885"/>
                  </a:lnTo>
                  <a:lnTo>
                    <a:pt x="1350017" y="885787"/>
                  </a:lnTo>
                  <a:lnTo>
                    <a:pt x="1350983" y="886739"/>
                  </a:lnTo>
                  <a:lnTo>
                    <a:pt x="1351919" y="890534"/>
                  </a:lnTo>
                  <a:lnTo>
                    <a:pt x="1351919" y="893382"/>
                  </a:lnTo>
                  <a:lnTo>
                    <a:pt x="1351919" y="900977"/>
                  </a:lnTo>
                  <a:lnTo>
                    <a:pt x="1349085" y="901929"/>
                  </a:lnTo>
                  <a:lnTo>
                    <a:pt x="1348119" y="903826"/>
                  </a:lnTo>
                  <a:lnTo>
                    <a:pt x="1348119" y="904777"/>
                  </a:lnTo>
                  <a:lnTo>
                    <a:pt x="1349085" y="909523"/>
                  </a:lnTo>
                  <a:lnTo>
                    <a:pt x="1350017" y="911421"/>
                  </a:lnTo>
                  <a:lnTo>
                    <a:pt x="1353812" y="917118"/>
                  </a:lnTo>
                  <a:lnTo>
                    <a:pt x="1352885" y="919016"/>
                  </a:lnTo>
                  <a:lnTo>
                    <a:pt x="1350017" y="926606"/>
                  </a:lnTo>
                  <a:lnTo>
                    <a:pt x="1349085" y="936098"/>
                  </a:lnTo>
                  <a:lnTo>
                    <a:pt x="1348119" y="937996"/>
                  </a:lnTo>
                  <a:lnTo>
                    <a:pt x="1348119" y="940849"/>
                  </a:lnTo>
                  <a:lnTo>
                    <a:pt x="1350017" y="944644"/>
                  </a:lnTo>
                  <a:lnTo>
                    <a:pt x="1350983" y="946542"/>
                  </a:lnTo>
                  <a:lnTo>
                    <a:pt x="1352885" y="948444"/>
                  </a:lnTo>
                  <a:lnTo>
                    <a:pt x="1353812" y="950342"/>
                  </a:lnTo>
                  <a:lnTo>
                    <a:pt x="1354783" y="950342"/>
                  </a:lnTo>
                  <a:lnTo>
                    <a:pt x="1356680" y="951283"/>
                  </a:lnTo>
                  <a:lnTo>
                    <a:pt x="1357612" y="953190"/>
                  </a:lnTo>
                  <a:lnTo>
                    <a:pt x="1358578" y="956039"/>
                  </a:lnTo>
                  <a:lnTo>
                    <a:pt x="1357612" y="960785"/>
                  </a:lnTo>
                  <a:lnTo>
                    <a:pt x="1355714" y="968380"/>
                  </a:lnTo>
                  <a:lnTo>
                    <a:pt x="1357612" y="970278"/>
                  </a:lnTo>
                  <a:lnTo>
                    <a:pt x="1359509" y="971229"/>
                  </a:lnTo>
                  <a:lnTo>
                    <a:pt x="1359509" y="974077"/>
                  </a:lnTo>
                  <a:lnTo>
                    <a:pt x="1359509" y="976926"/>
                  </a:lnTo>
                  <a:lnTo>
                    <a:pt x="1359509" y="978824"/>
                  </a:lnTo>
                  <a:lnTo>
                    <a:pt x="1357612" y="983575"/>
                  </a:lnTo>
                  <a:lnTo>
                    <a:pt x="1356680" y="984521"/>
                  </a:lnTo>
                  <a:lnTo>
                    <a:pt x="1348119" y="990218"/>
                  </a:lnTo>
                  <a:lnTo>
                    <a:pt x="1348119" y="998765"/>
                  </a:lnTo>
                  <a:lnTo>
                    <a:pt x="1350017" y="1002564"/>
                  </a:lnTo>
                  <a:lnTo>
                    <a:pt x="1350983" y="1004462"/>
                  </a:lnTo>
                  <a:lnTo>
                    <a:pt x="1350983" y="1005408"/>
                  </a:lnTo>
                  <a:lnTo>
                    <a:pt x="1351919" y="1006359"/>
                  </a:lnTo>
                  <a:lnTo>
                    <a:pt x="1352885" y="1007311"/>
                  </a:lnTo>
                  <a:lnTo>
                    <a:pt x="1354783" y="1008257"/>
                  </a:lnTo>
                  <a:lnTo>
                    <a:pt x="1355714" y="1010159"/>
                  </a:lnTo>
                  <a:lnTo>
                    <a:pt x="1357612" y="1011106"/>
                  </a:lnTo>
                  <a:lnTo>
                    <a:pt x="1359509" y="1012057"/>
                  </a:lnTo>
                  <a:lnTo>
                    <a:pt x="1360480" y="1013003"/>
                  </a:lnTo>
                  <a:lnTo>
                    <a:pt x="1362378" y="1013003"/>
                  </a:lnTo>
                  <a:lnTo>
                    <a:pt x="1362378" y="1012057"/>
                  </a:lnTo>
                  <a:lnTo>
                    <a:pt x="1363304" y="1012057"/>
                  </a:lnTo>
                  <a:lnTo>
                    <a:pt x="1364280" y="1012057"/>
                  </a:lnTo>
                  <a:lnTo>
                    <a:pt x="1366178" y="1014906"/>
                  </a:lnTo>
                  <a:lnTo>
                    <a:pt x="1367104" y="1020603"/>
                  </a:lnTo>
                  <a:lnTo>
                    <a:pt x="1368075" y="1021554"/>
                  </a:lnTo>
                  <a:lnTo>
                    <a:pt x="1369006" y="1023452"/>
                  </a:lnTo>
                  <a:lnTo>
                    <a:pt x="1371875" y="1031988"/>
                  </a:lnTo>
                  <a:lnTo>
                    <a:pt x="1370904" y="1035783"/>
                  </a:lnTo>
                  <a:lnTo>
                    <a:pt x="1372801" y="1038631"/>
                  </a:lnTo>
                  <a:lnTo>
                    <a:pt x="1372801" y="1039583"/>
                  </a:lnTo>
                  <a:lnTo>
                    <a:pt x="1371875" y="1043378"/>
                  </a:lnTo>
                  <a:lnTo>
                    <a:pt x="1372801" y="1047178"/>
                  </a:lnTo>
                  <a:lnTo>
                    <a:pt x="1371875" y="1049075"/>
                  </a:lnTo>
                  <a:lnTo>
                    <a:pt x="1370904" y="1052875"/>
                  </a:lnTo>
                  <a:lnTo>
                    <a:pt x="1370904" y="1053821"/>
                  </a:lnTo>
                  <a:lnTo>
                    <a:pt x="1369972" y="1055724"/>
                  </a:lnTo>
                  <a:lnTo>
                    <a:pt x="1369972" y="1059519"/>
                  </a:lnTo>
                  <a:lnTo>
                    <a:pt x="1370904" y="1061416"/>
                  </a:lnTo>
                  <a:lnTo>
                    <a:pt x="1371875" y="1061416"/>
                  </a:lnTo>
                  <a:lnTo>
                    <a:pt x="1372801" y="1066167"/>
                  </a:lnTo>
                  <a:lnTo>
                    <a:pt x="1372801" y="1066167"/>
                  </a:lnTo>
                  <a:lnTo>
                    <a:pt x="1374699" y="1068065"/>
                  </a:lnTo>
                  <a:lnTo>
                    <a:pt x="1374699" y="1068065"/>
                  </a:lnTo>
                  <a:lnTo>
                    <a:pt x="1376601" y="1069016"/>
                  </a:lnTo>
                  <a:lnTo>
                    <a:pt x="1378499" y="1070914"/>
                  </a:lnTo>
                  <a:lnTo>
                    <a:pt x="1385167" y="1076611"/>
                  </a:lnTo>
                  <a:lnTo>
                    <a:pt x="1386094" y="1077562"/>
                  </a:lnTo>
                  <a:lnTo>
                    <a:pt x="1387996" y="1078508"/>
                  </a:lnTo>
                  <a:lnTo>
                    <a:pt x="1389894" y="1080406"/>
                  </a:lnTo>
                  <a:lnTo>
                    <a:pt x="1391791" y="1082308"/>
                  </a:lnTo>
                  <a:lnTo>
                    <a:pt x="1393688" y="1083260"/>
                  </a:lnTo>
                  <a:lnTo>
                    <a:pt x="1393688" y="1084206"/>
                  </a:lnTo>
                  <a:lnTo>
                    <a:pt x="1394660" y="1085157"/>
                  </a:lnTo>
                  <a:lnTo>
                    <a:pt x="1396557" y="1086103"/>
                  </a:lnTo>
                  <a:lnTo>
                    <a:pt x="1400357" y="1088006"/>
                  </a:lnTo>
                  <a:lnTo>
                    <a:pt x="1400357" y="1088006"/>
                  </a:lnTo>
                  <a:lnTo>
                    <a:pt x="1401283" y="1093703"/>
                  </a:lnTo>
                  <a:lnTo>
                    <a:pt x="1402254" y="1095601"/>
                  </a:lnTo>
                  <a:lnTo>
                    <a:pt x="1402254" y="1096547"/>
                  </a:lnTo>
                  <a:lnTo>
                    <a:pt x="1400357" y="1102244"/>
                  </a:lnTo>
                  <a:lnTo>
                    <a:pt x="1396557" y="1106995"/>
                  </a:lnTo>
                  <a:lnTo>
                    <a:pt x="1395591" y="1108893"/>
                  </a:lnTo>
                  <a:lnTo>
                    <a:pt x="1393688" y="1111742"/>
                  </a:lnTo>
                  <a:lnTo>
                    <a:pt x="1392762" y="1111742"/>
                  </a:lnTo>
                  <a:lnTo>
                    <a:pt x="1391791" y="1112693"/>
                  </a:lnTo>
                  <a:lnTo>
                    <a:pt x="1390860" y="1112693"/>
                  </a:lnTo>
                  <a:lnTo>
                    <a:pt x="1389894" y="1114590"/>
                  </a:lnTo>
                  <a:lnTo>
                    <a:pt x="1389894" y="1121234"/>
                  </a:lnTo>
                  <a:lnTo>
                    <a:pt x="1390860" y="1123131"/>
                  </a:lnTo>
                  <a:lnTo>
                    <a:pt x="1391791" y="1126931"/>
                  </a:lnTo>
                  <a:lnTo>
                    <a:pt x="1386094" y="1131683"/>
                  </a:lnTo>
                  <a:lnTo>
                    <a:pt x="1386094" y="1130731"/>
                  </a:lnTo>
                  <a:lnTo>
                    <a:pt x="1377567" y="1132629"/>
                  </a:lnTo>
                  <a:lnTo>
                    <a:pt x="1373773" y="1138326"/>
                  </a:lnTo>
                  <a:lnTo>
                    <a:pt x="1372801" y="1139277"/>
                  </a:lnTo>
                  <a:lnTo>
                    <a:pt x="1368075" y="1140224"/>
                  </a:lnTo>
                  <a:lnTo>
                    <a:pt x="1361412" y="1140224"/>
                  </a:lnTo>
                  <a:lnTo>
                    <a:pt x="1359509" y="1143072"/>
                  </a:lnTo>
                  <a:lnTo>
                    <a:pt x="1358578" y="1145921"/>
                  </a:lnTo>
                  <a:lnTo>
                    <a:pt x="1357612" y="1148770"/>
                  </a:lnTo>
                  <a:lnTo>
                    <a:pt x="1360480" y="1153516"/>
                  </a:lnTo>
                  <a:lnTo>
                    <a:pt x="1361412" y="1156365"/>
                  </a:lnTo>
                  <a:lnTo>
                    <a:pt x="1362378" y="1157316"/>
                  </a:lnTo>
                  <a:lnTo>
                    <a:pt x="1361412" y="1156365"/>
                  </a:lnTo>
                  <a:lnTo>
                    <a:pt x="1359509" y="1154467"/>
                  </a:lnTo>
                  <a:lnTo>
                    <a:pt x="1357612" y="1152565"/>
                  </a:lnTo>
                  <a:lnTo>
                    <a:pt x="1352885" y="1153516"/>
                  </a:lnTo>
                  <a:lnTo>
                    <a:pt x="1352885" y="1155419"/>
                  </a:lnTo>
                  <a:lnTo>
                    <a:pt x="1355714" y="1154467"/>
                  </a:lnTo>
                  <a:lnTo>
                    <a:pt x="1356680" y="1158257"/>
                  </a:lnTo>
                  <a:lnTo>
                    <a:pt x="1359509" y="1157316"/>
                  </a:lnTo>
                  <a:lnTo>
                    <a:pt x="1356680" y="1158257"/>
                  </a:lnTo>
                  <a:lnTo>
                    <a:pt x="1356680" y="1160155"/>
                  </a:lnTo>
                  <a:lnTo>
                    <a:pt x="1356680" y="1164911"/>
                  </a:lnTo>
                  <a:lnTo>
                    <a:pt x="1358578" y="1167740"/>
                  </a:lnTo>
                  <a:lnTo>
                    <a:pt x="1358578" y="1168711"/>
                  </a:lnTo>
                  <a:lnTo>
                    <a:pt x="1359509" y="1170608"/>
                  </a:lnTo>
                  <a:lnTo>
                    <a:pt x="1360480" y="1170608"/>
                  </a:lnTo>
                  <a:lnTo>
                    <a:pt x="1361412" y="1173437"/>
                  </a:lnTo>
                  <a:lnTo>
                    <a:pt x="1364280" y="1172506"/>
                  </a:lnTo>
                  <a:lnTo>
                    <a:pt x="1362378" y="1173437"/>
                  </a:lnTo>
                  <a:lnTo>
                    <a:pt x="1362378" y="1175334"/>
                  </a:lnTo>
                  <a:lnTo>
                    <a:pt x="1366178" y="1173437"/>
                  </a:lnTo>
                  <a:lnTo>
                    <a:pt x="1368075" y="1177232"/>
                  </a:lnTo>
                  <a:lnTo>
                    <a:pt x="1369006" y="1177232"/>
                  </a:lnTo>
                  <a:lnTo>
                    <a:pt x="1369972" y="1179134"/>
                  </a:lnTo>
                  <a:lnTo>
                    <a:pt x="1370904" y="1179134"/>
                  </a:lnTo>
                  <a:lnTo>
                    <a:pt x="1383265" y="1175334"/>
                  </a:lnTo>
                  <a:lnTo>
                    <a:pt x="1377567" y="1183900"/>
                  </a:lnTo>
                  <a:lnTo>
                    <a:pt x="1373773" y="1184832"/>
                  </a:lnTo>
                  <a:lnTo>
                    <a:pt x="1372801" y="1186729"/>
                  </a:lnTo>
                  <a:lnTo>
                    <a:pt x="1369972" y="1194324"/>
                  </a:lnTo>
                  <a:lnTo>
                    <a:pt x="1370904" y="1194324"/>
                  </a:lnTo>
                  <a:lnTo>
                    <a:pt x="1371875" y="1195290"/>
                  </a:lnTo>
                  <a:lnTo>
                    <a:pt x="1375675" y="1191495"/>
                  </a:lnTo>
                  <a:lnTo>
                    <a:pt x="1379465" y="1193398"/>
                  </a:lnTo>
                  <a:lnTo>
                    <a:pt x="1380401" y="1191495"/>
                  </a:lnTo>
                  <a:lnTo>
                    <a:pt x="1382294" y="1192427"/>
                  </a:lnTo>
                  <a:lnTo>
                    <a:pt x="1380401" y="1195290"/>
                  </a:lnTo>
                  <a:lnTo>
                    <a:pt x="1381367" y="1196222"/>
                  </a:lnTo>
                  <a:lnTo>
                    <a:pt x="1383265" y="1197188"/>
                  </a:lnTo>
                  <a:lnTo>
                    <a:pt x="1385167" y="1195290"/>
                  </a:lnTo>
                  <a:lnTo>
                    <a:pt x="1385167" y="1190529"/>
                  </a:lnTo>
                  <a:lnTo>
                    <a:pt x="1390860" y="1193398"/>
                  </a:lnTo>
                  <a:lnTo>
                    <a:pt x="1388962" y="1195290"/>
                  </a:lnTo>
                  <a:lnTo>
                    <a:pt x="1387996" y="1197188"/>
                  </a:lnTo>
                  <a:lnTo>
                    <a:pt x="1390860" y="1200027"/>
                  </a:lnTo>
                  <a:lnTo>
                    <a:pt x="1394660" y="1201919"/>
                  </a:lnTo>
                  <a:lnTo>
                    <a:pt x="1395591" y="1204783"/>
                  </a:lnTo>
                  <a:lnTo>
                    <a:pt x="1397489" y="1206685"/>
                  </a:lnTo>
                  <a:lnTo>
                    <a:pt x="1398455" y="1206685"/>
                  </a:lnTo>
                  <a:lnTo>
                    <a:pt x="1400357" y="1207622"/>
                  </a:lnTo>
                  <a:lnTo>
                    <a:pt x="1402254" y="1209519"/>
                  </a:lnTo>
                  <a:lnTo>
                    <a:pt x="1404162" y="1210485"/>
                  </a:lnTo>
                  <a:lnTo>
                    <a:pt x="1406049" y="1210485"/>
                  </a:lnTo>
                  <a:lnTo>
                    <a:pt x="1409849" y="1212383"/>
                  </a:lnTo>
                  <a:lnTo>
                    <a:pt x="1413654" y="1213314"/>
                  </a:lnTo>
                  <a:lnTo>
                    <a:pt x="1416478" y="1214280"/>
                  </a:lnTo>
                  <a:lnTo>
                    <a:pt x="1424073" y="1213314"/>
                  </a:lnTo>
                  <a:lnTo>
                    <a:pt x="1426942" y="1209519"/>
                  </a:lnTo>
                  <a:lnTo>
                    <a:pt x="1424073" y="1205719"/>
                  </a:lnTo>
                  <a:lnTo>
                    <a:pt x="1425039" y="1204783"/>
                  </a:lnTo>
                  <a:lnTo>
                    <a:pt x="1426942" y="1202890"/>
                  </a:lnTo>
                  <a:lnTo>
                    <a:pt x="1427873" y="1201919"/>
                  </a:lnTo>
                  <a:lnTo>
                    <a:pt x="1430741" y="1200993"/>
                  </a:lnTo>
                  <a:lnTo>
                    <a:pt x="1430741" y="1200027"/>
                  </a:lnTo>
                  <a:lnTo>
                    <a:pt x="1432639" y="1198124"/>
                  </a:lnTo>
                  <a:lnTo>
                    <a:pt x="1432639" y="1198124"/>
                  </a:lnTo>
                  <a:lnTo>
                    <a:pt x="1434536" y="1196222"/>
                  </a:lnTo>
                  <a:lnTo>
                    <a:pt x="1437370" y="1193398"/>
                  </a:lnTo>
                  <a:lnTo>
                    <a:pt x="1438336" y="1193398"/>
                  </a:lnTo>
                  <a:lnTo>
                    <a:pt x="1440234" y="1191495"/>
                  </a:lnTo>
                  <a:lnTo>
                    <a:pt x="1441165" y="1190529"/>
                  </a:lnTo>
                  <a:lnTo>
                    <a:pt x="1444029" y="1188627"/>
                  </a:lnTo>
                  <a:lnTo>
                    <a:pt x="1446863" y="1187700"/>
                  </a:lnTo>
                  <a:lnTo>
                    <a:pt x="1456360" y="1184832"/>
                  </a:lnTo>
                  <a:lnTo>
                    <a:pt x="1458253" y="1182003"/>
                  </a:lnTo>
                  <a:lnTo>
                    <a:pt x="1462052" y="1178203"/>
                  </a:lnTo>
                  <a:lnTo>
                    <a:pt x="1463950" y="1177232"/>
                  </a:lnTo>
                  <a:lnTo>
                    <a:pt x="1464921" y="1165842"/>
                  </a:lnTo>
                  <a:lnTo>
                    <a:pt x="1465852" y="1164911"/>
                  </a:lnTo>
                  <a:lnTo>
                    <a:pt x="1467740" y="1163003"/>
                  </a:lnTo>
                  <a:lnTo>
                    <a:pt x="1468721" y="1161106"/>
                  </a:lnTo>
                  <a:lnTo>
                    <a:pt x="1470618" y="1161106"/>
                  </a:lnTo>
                  <a:lnTo>
                    <a:pt x="1472516" y="1159203"/>
                  </a:lnTo>
                  <a:lnTo>
                    <a:pt x="1474413" y="1157316"/>
                  </a:lnTo>
                  <a:lnTo>
                    <a:pt x="1475345" y="1155419"/>
                  </a:lnTo>
                  <a:lnTo>
                    <a:pt x="1476311" y="1153516"/>
                  </a:lnTo>
                  <a:lnTo>
                    <a:pt x="1478213" y="1151618"/>
                  </a:lnTo>
                  <a:lnTo>
                    <a:pt x="1479140" y="1149721"/>
                  </a:lnTo>
                  <a:lnTo>
                    <a:pt x="1481042" y="1146872"/>
                  </a:lnTo>
                  <a:lnTo>
                    <a:pt x="1489608" y="1141175"/>
                  </a:lnTo>
                  <a:lnTo>
                    <a:pt x="1489608" y="1138326"/>
                  </a:lnTo>
                  <a:lnTo>
                    <a:pt x="1490535" y="1138326"/>
                  </a:lnTo>
                  <a:lnTo>
                    <a:pt x="1501929" y="1113639"/>
                  </a:lnTo>
                  <a:lnTo>
                    <a:pt x="1507627" y="1112693"/>
                  </a:lnTo>
                  <a:lnTo>
                    <a:pt x="1511427" y="1117439"/>
                  </a:lnTo>
                  <a:lnTo>
                    <a:pt x="1513324" y="1117439"/>
                  </a:lnTo>
                  <a:lnTo>
                    <a:pt x="1520919" y="1132629"/>
                  </a:lnTo>
                  <a:lnTo>
                    <a:pt x="1524714" y="1136429"/>
                  </a:lnTo>
                  <a:lnTo>
                    <a:pt x="1526617" y="1141175"/>
                  </a:lnTo>
                  <a:lnTo>
                    <a:pt x="1529480" y="1168711"/>
                  </a:lnTo>
                  <a:lnTo>
                    <a:pt x="1531382" y="1173437"/>
                  </a:lnTo>
                  <a:lnTo>
                    <a:pt x="1533280" y="1186729"/>
                  </a:lnTo>
                  <a:lnTo>
                    <a:pt x="1532314" y="1189598"/>
                  </a:lnTo>
                  <a:lnTo>
                    <a:pt x="1530416" y="1190529"/>
                  </a:lnTo>
                  <a:lnTo>
                    <a:pt x="1530416" y="1193398"/>
                  </a:lnTo>
                  <a:lnTo>
                    <a:pt x="1526617" y="1199090"/>
                  </a:lnTo>
                  <a:lnTo>
                    <a:pt x="1525685" y="1199090"/>
                  </a:lnTo>
                  <a:lnTo>
                    <a:pt x="1523787" y="1199090"/>
                  </a:lnTo>
                  <a:lnTo>
                    <a:pt x="1519988" y="1205719"/>
                  </a:lnTo>
                  <a:lnTo>
                    <a:pt x="1520919" y="1211411"/>
                  </a:lnTo>
                  <a:lnTo>
                    <a:pt x="1520919" y="1214280"/>
                  </a:lnTo>
                  <a:lnTo>
                    <a:pt x="1519022" y="1214280"/>
                  </a:lnTo>
                  <a:lnTo>
                    <a:pt x="1519022" y="1213314"/>
                  </a:lnTo>
                  <a:lnTo>
                    <a:pt x="1517119" y="1214280"/>
                  </a:lnTo>
                  <a:lnTo>
                    <a:pt x="1512393" y="1217114"/>
                  </a:lnTo>
                  <a:lnTo>
                    <a:pt x="1513324" y="1216182"/>
                  </a:lnTo>
                  <a:lnTo>
                    <a:pt x="1514290" y="1214280"/>
                  </a:lnTo>
                  <a:lnTo>
                    <a:pt x="1514290" y="1214280"/>
                  </a:lnTo>
                  <a:lnTo>
                    <a:pt x="1513324" y="1212383"/>
                  </a:lnTo>
                  <a:lnTo>
                    <a:pt x="1511427" y="1214280"/>
                  </a:lnTo>
                  <a:lnTo>
                    <a:pt x="1508598" y="1217114"/>
                  </a:lnTo>
                  <a:lnTo>
                    <a:pt x="1508598" y="1219011"/>
                  </a:lnTo>
                  <a:lnTo>
                    <a:pt x="1508598" y="1219977"/>
                  </a:lnTo>
                  <a:lnTo>
                    <a:pt x="1513324" y="1219977"/>
                  </a:lnTo>
                  <a:lnTo>
                    <a:pt x="1511427" y="1221880"/>
                  </a:lnTo>
                  <a:lnTo>
                    <a:pt x="1507627" y="1225675"/>
                  </a:lnTo>
                  <a:lnTo>
                    <a:pt x="1508598" y="1229475"/>
                  </a:lnTo>
                  <a:lnTo>
                    <a:pt x="1509524" y="1234201"/>
                  </a:lnTo>
                  <a:lnTo>
                    <a:pt x="1507627" y="1238006"/>
                  </a:lnTo>
                  <a:lnTo>
                    <a:pt x="1505724" y="1238972"/>
                  </a:lnTo>
                  <a:lnTo>
                    <a:pt x="1505724" y="1238972"/>
                  </a:lnTo>
                  <a:lnTo>
                    <a:pt x="1504798" y="1240870"/>
                  </a:lnTo>
                  <a:lnTo>
                    <a:pt x="1506695" y="1244664"/>
                  </a:lnTo>
                  <a:lnTo>
                    <a:pt x="1505724" y="1246567"/>
                  </a:lnTo>
                  <a:lnTo>
                    <a:pt x="1504798" y="1247498"/>
                  </a:lnTo>
                  <a:lnTo>
                    <a:pt x="1503832" y="1252259"/>
                  </a:lnTo>
                  <a:lnTo>
                    <a:pt x="1504798" y="1253196"/>
                  </a:lnTo>
                  <a:lnTo>
                    <a:pt x="1504798" y="1254162"/>
                  </a:lnTo>
                  <a:lnTo>
                    <a:pt x="1503832" y="1254162"/>
                  </a:lnTo>
                  <a:lnTo>
                    <a:pt x="1501929" y="1255093"/>
                  </a:lnTo>
                  <a:lnTo>
                    <a:pt x="1499101" y="1256059"/>
                  </a:lnTo>
                  <a:lnTo>
                    <a:pt x="1498130" y="1256991"/>
                  </a:lnTo>
                  <a:lnTo>
                    <a:pt x="1498130" y="1261757"/>
                  </a:lnTo>
                  <a:lnTo>
                    <a:pt x="1496227" y="1261757"/>
                  </a:lnTo>
                  <a:lnTo>
                    <a:pt x="1494334" y="1264586"/>
                  </a:lnTo>
                  <a:lnTo>
                    <a:pt x="1493403" y="1271234"/>
                  </a:lnTo>
                  <a:lnTo>
                    <a:pt x="1490535" y="1272181"/>
                  </a:lnTo>
                  <a:lnTo>
                    <a:pt x="1490535" y="1275029"/>
                  </a:lnTo>
                  <a:lnTo>
                    <a:pt x="1490535" y="1275980"/>
                  </a:lnTo>
                  <a:lnTo>
                    <a:pt x="1483906" y="1274083"/>
                  </a:lnTo>
                  <a:lnTo>
                    <a:pt x="1482940" y="1275980"/>
                  </a:lnTo>
                  <a:lnTo>
                    <a:pt x="1482008" y="1278829"/>
                  </a:lnTo>
                  <a:lnTo>
                    <a:pt x="1481042" y="1280727"/>
                  </a:lnTo>
                  <a:lnTo>
                    <a:pt x="1481042" y="1288321"/>
                  </a:lnTo>
                  <a:lnTo>
                    <a:pt x="1482940" y="1290224"/>
                  </a:lnTo>
                  <a:lnTo>
                    <a:pt x="1483906" y="1292121"/>
                  </a:lnTo>
                  <a:lnTo>
                    <a:pt x="1485808" y="1293073"/>
                  </a:lnTo>
                  <a:lnTo>
                    <a:pt x="1486735" y="1296863"/>
                  </a:lnTo>
                  <a:lnTo>
                    <a:pt x="1487706" y="1301614"/>
                  </a:lnTo>
                  <a:lnTo>
                    <a:pt x="1490535" y="1304462"/>
                  </a:lnTo>
                  <a:lnTo>
                    <a:pt x="1493403" y="1306360"/>
                  </a:lnTo>
                  <a:lnTo>
                    <a:pt x="1493403" y="1307316"/>
                  </a:lnTo>
                  <a:lnTo>
                    <a:pt x="1497203" y="1309214"/>
                  </a:lnTo>
                  <a:lnTo>
                    <a:pt x="1491501" y="1312057"/>
                  </a:lnTo>
                  <a:lnTo>
                    <a:pt x="1490535" y="1312057"/>
                  </a:lnTo>
                  <a:lnTo>
                    <a:pt x="1488637" y="1312057"/>
                  </a:lnTo>
                  <a:lnTo>
                    <a:pt x="1487706" y="1313960"/>
                  </a:lnTo>
                  <a:lnTo>
                    <a:pt x="1492437" y="1323457"/>
                  </a:lnTo>
                  <a:lnTo>
                    <a:pt x="1491501" y="1326301"/>
                  </a:lnTo>
                  <a:lnTo>
                    <a:pt x="1490535" y="1328203"/>
                  </a:lnTo>
                  <a:lnTo>
                    <a:pt x="1485808" y="1329149"/>
                  </a:lnTo>
                  <a:lnTo>
                    <a:pt x="1482008" y="1331047"/>
                  </a:lnTo>
                  <a:lnTo>
                    <a:pt x="1483906" y="1332949"/>
                  </a:lnTo>
                  <a:lnTo>
                    <a:pt x="1482940" y="1338642"/>
                  </a:lnTo>
                  <a:lnTo>
                    <a:pt x="1488637" y="1339593"/>
                  </a:lnTo>
                  <a:lnTo>
                    <a:pt x="1490535" y="1338642"/>
                  </a:lnTo>
                  <a:lnTo>
                    <a:pt x="1492437" y="1338642"/>
                  </a:lnTo>
                  <a:lnTo>
                    <a:pt x="1493403" y="1338642"/>
                  </a:lnTo>
                  <a:lnTo>
                    <a:pt x="1497203" y="1339593"/>
                  </a:lnTo>
                  <a:lnTo>
                    <a:pt x="1496227" y="1342442"/>
                  </a:lnTo>
                  <a:lnTo>
                    <a:pt x="1492437" y="1346237"/>
                  </a:lnTo>
                  <a:lnTo>
                    <a:pt x="1489608" y="1348139"/>
                  </a:lnTo>
                  <a:lnTo>
                    <a:pt x="1489608" y="1352885"/>
                  </a:lnTo>
                  <a:lnTo>
                    <a:pt x="1488637" y="1355734"/>
                  </a:lnTo>
                  <a:lnTo>
                    <a:pt x="1485808" y="1360480"/>
                  </a:lnTo>
                  <a:lnTo>
                    <a:pt x="1484842" y="1361431"/>
                  </a:lnTo>
                  <a:lnTo>
                    <a:pt x="1483906" y="1363329"/>
                  </a:lnTo>
                  <a:lnTo>
                    <a:pt x="1483906" y="1368075"/>
                  </a:lnTo>
                  <a:lnTo>
                    <a:pt x="1482940" y="1369026"/>
                  </a:lnTo>
                  <a:lnTo>
                    <a:pt x="1482940" y="1371875"/>
                  </a:lnTo>
                  <a:lnTo>
                    <a:pt x="1483906" y="1373777"/>
                  </a:lnTo>
                  <a:lnTo>
                    <a:pt x="1484842" y="1375675"/>
                  </a:lnTo>
                  <a:lnTo>
                    <a:pt x="1482940" y="1375675"/>
                  </a:lnTo>
                  <a:lnTo>
                    <a:pt x="1480116" y="1379470"/>
                  </a:lnTo>
                  <a:lnTo>
                    <a:pt x="1479140" y="1383270"/>
                  </a:lnTo>
                  <a:lnTo>
                    <a:pt x="1476311" y="1388962"/>
                  </a:lnTo>
                  <a:lnTo>
                    <a:pt x="1477242" y="1394665"/>
                  </a:lnTo>
                  <a:lnTo>
                    <a:pt x="1477242" y="1394665"/>
                  </a:lnTo>
                  <a:lnTo>
                    <a:pt x="1478213" y="1396547"/>
                  </a:lnTo>
                  <a:lnTo>
                    <a:pt x="1477242" y="1400342"/>
                  </a:lnTo>
                  <a:lnTo>
                    <a:pt x="1478213" y="1407937"/>
                  </a:lnTo>
                  <a:lnTo>
                    <a:pt x="1475345" y="1408908"/>
                  </a:lnTo>
                  <a:lnTo>
                    <a:pt x="1476311" y="1407937"/>
                  </a:lnTo>
                  <a:lnTo>
                    <a:pt x="1475345" y="1407006"/>
                  </a:lnTo>
                  <a:lnTo>
                    <a:pt x="1473447" y="1406040"/>
                  </a:lnTo>
                  <a:lnTo>
                    <a:pt x="1471545" y="1407006"/>
                  </a:lnTo>
                  <a:lnTo>
                    <a:pt x="1473447" y="1408908"/>
                  </a:lnTo>
                  <a:lnTo>
                    <a:pt x="1473447" y="1409835"/>
                  </a:lnTo>
                  <a:lnTo>
                    <a:pt x="1472516" y="1410801"/>
                  </a:lnTo>
                  <a:lnTo>
                    <a:pt x="1471545" y="1412703"/>
                  </a:lnTo>
                  <a:lnTo>
                    <a:pt x="1467740" y="1414600"/>
                  </a:lnTo>
                  <a:lnTo>
                    <a:pt x="1467740" y="1415537"/>
                  </a:lnTo>
                  <a:lnTo>
                    <a:pt x="1467740" y="1418401"/>
                  </a:lnTo>
                  <a:lnTo>
                    <a:pt x="1468721" y="1420298"/>
                  </a:lnTo>
                  <a:lnTo>
                    <a:pt x="1467740" y="1423127"/>
                  </a:lnTo>
                  <a:lnTo>
                    <a:pt x="1466819" y="1425029"/>
                  </a:lnTo>
                  <a:lnTo>
                    <a:pt x="1465852" y="1425029"/>
                  </a:lnTo>
                  <a:lnTo>
                    <a:pt x="1462052" y="1425029"/>
                  </a:lnTo>
                  <a:lnTo>
                    <a:pt x="1462052" y="1425996"/>
                  </a:lnTo>
                  <a:lnTo>
                    <a:pt x="1462052" y="1435488"/>
                  </a:lnTo>
                  <a:lnTo>
                    <a:pt x="1463950" y="1439283"/>
                  </a:lnTo>
                  <a:lnTo>
                    <a:pt x="1464921" y="1439283"/>
                  </a:lnTo>
                  <a:lnTo>
                    <a:pt x="1463950" y="1447814"/>
                  </a:lnTo>
                  <a:lnTo>
                    <a:pt x="1464921" y="1464901"/>
                  </a:lnTo>
                  <a:lnTo>
                    <a:pt x="1464921" y="1465872"/>
                  </a:lnTo>
                  <a:lnTo>
                    <a:pt x="1463019" y="1466804"/>
                  </a:lnTo>
                  <a:lnTo>
                    <a:pt x="1462052" y="1468701"/>
                  </a:lnTo>
                  <a:lnTo>
                    <a:pt x="1456360" y="1477257"/>
                  </a:lnTo>
                  <a:lnTo>
                    <a:pt x="1456360" y="1480096"/>
                  </a:lnTo>
                  <a:lnTo>
                    <a:pt x="1458253" y="1488657"/>
                  </a:lnTo>
                  <a:lnTo>
                    <a:pt x="1458253" y="1489593"/>
                  </a:lnTo>
                  <a:lnTo>
                    <a:pt x="1456360" y="1491491"/>
                  </a:lnTo>
                  <a:lnTo>
                    <a:pt x="1456360" y="1493388"/>
                  </a:lnTo>
                  <a:lnTo>
                    <a:pt x="1454458" y="1494359"/>
                  </a:lnTo>
                  <a:lnTo>
                    <a:pt x="1454458" y="1497188"/>
                  </a:lnTo>
                  <a:lnTo>
                    <a:pt x="1454458" y="1499086"/>
                  </a:lnTo>
                  <a:lnTo>
                    <a:pt x="1454458" y="1501954"/>
                  </a:lnTo>
                  <a:lnTo>
                    <a:pt x="1452560" y="1502881"/>
                  </a:lnTo>
                  <a:lnTo>
                    <a:pt x="1453526" y="1507646"/>
                  </a:lnTo>
                  <a:lnTo>
                    <a:pt x="1452560" y="1508583"/>
                  </a:lnTo>
                  <a:lnTo>
                    <a:pt x="1451629" y="1510480"/>
                  </a:lnTo>
                  <a:lnTo>
                    <a:pt x="1448760" y="1512373"/>
                  </a:lnTo>
                  <a:lnTo>
                    <a:pt x="1447829" y="1515227"/>
                  </a:lnTo>
                  <a:lnTo>
                    <a:pt x="1447829" y="1520924"/>
                  </a:lnTo>
                  <a:lnTo>
                    <a:pt x="1448760" y="1521870"/>
                  </a:lnTo>
                  <a:lnTo>
                    <a:pt x="1450658" y="1529470"/>
                  </a:lnTo>
                  <a:lnTo>
                    <a:pt x="1451629" y="1531363"/>
                  </a:lnTo>
                  <a:lnTo>
                    <a:pt x="1450658" y="1532319"/>
                  </a:lnTo>
                  <a:lnTo>
                    <a:pt x="1450658" y="1536114"/>
                  </a:lnTo>
                  <a:lnTo>
                    <a:pt x="1449731" y="1537065"/>
                  </a:lnTo>
                  <a:lnTo>
                    <a:pt x="1447829" y="1538011"/>
                  </a:lnTo>
                  <a:lnTo>
                    <a:pt x="1441165" y="1545606"/>
                  </a:lnTo>
                  <a:lnTo>
                    <a:pt x="1441165" y="1547509"/>
                  </a:lnTo>
                  <a:lnTo>
                    <a:pt x="1441165" y="1550352"/>
                  </a:lnTo>
                  <a:lnTo>
                    <a:pt x="1442141" y="1554152"/>
                  </a:lnTo>
                  <a:lnTo>
                    <a:pt x="1442141" y="1556055"/>
                  </a:lnTo>
                  <a:lnTo>
                    <a:pt x="1441165" y="1557001"/>
                  </a:lnTo>
                  <a:lnTo>
                    <a:pt x="1439263" y="1557952"/>
                  </a:lnTo>
                  <a:lnTo>
                    <a:pt x="1438336" y="1557001"/>
                  </a:lnTo>
                  <a:lnTo>
                    <a:pt x="1433571" y="1558903"/>
                  </a:lnTo>
                  <a:lnTo>
                    <a:pt x="1432639" y="1559850"/>
                  </a:lnTo>
                  <a:lnTo>
                    <a:pt x="1431668" y="1564596"/>
                  </a:lnTo>
                  <a:lnTo>
                    <a:pt x="1430741" y="1569342"/>
                  </a:lnTo>
                  <a:lnTo>
                    <a:pt x="1429770" y="1573142"/>
                  </a:lnTo>
                  <a:lnTo>
                    <a:pt x="1420273" y="1570293"/>
                  </a:lnTo>
                  <a:lnTo>
                    <a:pt x="1414581" y="1569342"/>
                  </a:lnTo>
                  <a:lnTo>
                    <a:pt x="1387060" y="1558903"/>
                  </a:lnTo>
                  <a:lnTo>
                    <a:pt x="1355714" y="1548460"/>
                  </a:lnTo>
                  <a:lnTo>
                    <a:pt x="1354783" y="1547509"/>
                  </a:lnTo>
                  <a:lnTo>
                    <a:pt x="1343388" y="1546557"/>
                  </a:lnTo>
                  <a:lnTo>
                    <a:pt x="1341491" y="1547509"/>
                  </a:lnTo>
                  <a:lnTo>
                    <a:pt x="1339588" y="1550352"/>
                  </a:lnTo>
                  <a:lnTo>
                    <a:pt x="1338662" y="1551309"/>
                  </a:lnTo>
                  <a:lnTo>
                    <a:pt x="1336759" y="1553206"/>
                  </a:lnTo>
                  <a:lnTo>
                    <a:pt x="1331067" y="1557001"/>
                  </a:lnTo>
                  <a:lnTo>
                    <a:pt x="1329164" y="1557952"/>
                  </a:lnTo>
                  <a:lnTo>
                    <a:pt x="1325364" y="1561747"/>
                  </a:lnTo>
                  <a:lnTo>
                    <a:pt x="1317769" y="1568396"/>
                  </a:lnTo>
                  <a:lnTo>
                    <a:pt x="1314906" y="1567450"/>
                  </a:lnTo>
                  <a:lnTo>
                    <a:pt x="1311106" y="1567450"/>
                  </a:lnTo>
                  <a:lnTo>
                    <a:pt x="1308277" y="1567450"/>
                  </a:lnTo>
                  <a:lnTo>
                    <a:pt x="1304477" y="1569342"/>
                  </a:lnTo>
                  <a:lnTo>
                    <a:pt x="1293087" y="1582639"/>
                  </a:lnTo>
                  <a:lnTo>
                    <a:pt x="1288321" y="1577888"/>
                  </a:lnTo>
                  <a:lnTo>
                    <a:pt x="1283595" y="1577888"/>
                  </a:lnTo>
                  <a:lnTo>
                    <a:pt x="1281693" y="1576942"/>
                  </a:lnTo>
                  <a:lnTo>
                    <a:pt x="1277893" y="1575044"/>
                  </a:lnTo>
                  <a:lnTo>
                    <a:pt x="1268400" y="1574088"/>
                  </a:lnTo>
                  <a:lnTo>
                    <a:pt x="1264605" y="1572196"/>
                  </a:lnTo>
                  <a:lnTo>
                    <a:pt x="1263634" y="1569342"/>
                  </a:lnTo>
                  <a:lnTo>
                    <a:pt x="1262703" y="1568396"/>
                  </a:lnTo>
                  <a:lnTo>
                    <a:pt x="1260805" y="1563650"/>
                  </a:lnTo>
                  <a:lnTo>
                    <a:pt x="1262703" y="1557001"/>
                  </a:lnTo>
                  <a:lnTo>
                    <a:pt x="1266498" y="1540860"/>
                  </a:lnTo>
                  <a:lnTo>
                    <a:pt x="1266498" y="1533265"/>
                  </a:lnTo>
                  <a:lnTo>
                    <a:pt x="1262703" y="1526617"/>
                  </a:lnTo>
                  <a:lnTo>
                    <a:pt x="1243713" y="1522822"/>
                  </a:lnTo>
                  <a:lnTo>
                    <a:pt x="1241816" y="1520924"/>
                  </a:lnTo>
                  <a:lnTo>
                    <a:pt x="1241816" y="1519973"/>
                  </a:lnTo>
                  <a:lnTo>
                    <a:pt x="1241816" y="1519022"/>
                  </a:lnTo>
                  <a:lnTo>
                    <a:pt x="1240850" y="1518075"/>
                  </a:lnTo>
                  <a:lnTo>
                    <a:pt x="1238016" y="1517124"/>
                  </a:lnTo>
                  <a:lnTo>
                    <a:pt x="1235147" y="1517124"/>
                  </a:lnTo>
                  <a:lnTo>
                    <a:pt x="1233250" y="1515227"/>
                  </a:lnTo>
                  <a:lnTo>
                    <a:pt x="1232318" y="1515227"/>
                  </a:lnTo>
                  <a:lnTo>
                    <a:pt x="1231352" y="1512373"/>
                  </a:lnTo>
                  <a:lnTo>
                    <a:pt x="1230421" y="1511427"/>
                  </a:lnTo>
                  <a:lnTo>
                    <a:pt x="1226631" y="1511427"/>
                  </a:lnTo>
                  <a:lnTo>
                    <a:pt x="1224723" y="1510480"/>
                  </a:lnTo>
                  <a:lnTo>
                    <a:pt x="1222826" y="1508583"/>
                  </a:lnTo>
                  <a:lnTo>
                    <a:pt x="1221860" y="1507646"/>
                  </a:lnTo>
                  <a:lnTo>
                    <a:pt x="1220924" y="1506681"/>
                  </a:lnTo>
                  <a:lnTo>
                    <a:pt x="1219958" y="1504783"/>
                  </a:lnTo>
                  <a:lnTo>
                    <a:pt x="1219026" y="1503852"/>
                  </a:lnTo>
                  <a:lnTo>
                    <a:pt x="1214260" y="1506681"/>
                  </a:lnTo>
                  <a:lnTo>
                    <a:pt x="1213329" y="1507646"/>
                  </a:lnTo>
                  <a:lnTo>
                    <a:pt x="1206665" y="1507646"/>
                  </a:lnTo>
                  <a:lnTo>
                    <a:pt x="1203836" y="1506681"/>
                  </a:lnTo>
                  <a:lnTo>
                    <a:pt x="1200036" y="1503852"/>
                  </a:lnTo>
                  <a:lnTo>
                    <a:pt x="1199070" y="1503852"/>
                  </a:lnTo>
                  <a:lnTo>
                    <a:pt x="1196241" y="1502881"/>
                  </a:lnTo>
                  <a:lnTo>
                    <a:pt x="1196241" y="1505744"/>
                  </a:lnTo>
                  <a:lnTo>
                    <a:pt x="1194339" y="1507646"/>
                  </a:lnTo>
                  <a:lnTo>
                    <a:pt x="1194339" y="1508583"/>
                  </a:lnTo>
                  <a:lnTo>
                    <a:pt x="1192442" y="1510480"/>
                  </a:lnTo>
                  <a:lnTo>
                    <a:pt x="1190539" y="1511427"/>
                  </a:lnTo>
                  <a:lnTo>
                    <a:pt x="1189573" y="1513329"/>
                  </a:lnTo>
                  <a:lnTo>
                    <a:pt x="1187676" y="1512373"/>
                  </a:lnTo>
                  <a:lnTo>
                    <a:pt x="1184847" y="1511427"/>
                  </a:lnTo>
                  <a:lnTo>
                    <a:pt x="1182949" y="1511427"/>
                  </a:lnTo>
                  <a:lnTo>
                    <a:pt x="1178178" y="1510480"/>
                  </a:lnTo>
                  <a:lnTo>
                    <a:pt x="1177252" y="1509529"/>
                  </a:lnTo>
                  <a:lnTo>
                    <a:pt x="1175354" y="1507646"/>
                  </a:lnTo>
                  <a:lnTo>
                    <a:pt x="1174383" y="1506681"/>
                  </a:lnTo>
                  <a:lnTo>
                    <a:pt x="1173452" y="1504783"/>
                  </a:lnTo>
                  <a:lnTo>
                    <a:pt x="1170588" y="1504783"/>
                  </a:lnTo>
                  <a:lnTo>
                    <a:pt x="1169657" y="1502881"/>
                  </a:lnTo>
                  <a:lnTo>
                    <a:pt x="1165857" y="1501954"/>
                  </a:lnTo>
                  <a:lnTo>
                    <a:pt x="1162993" y="1502881"/>
                  </a:lnTo>
                  <a:lnTo>
                    <a:pt x="1162057" y="1504783"/>
                  </a:lnTo>
                  <a:lnTo>
                    <a:pt x="1159193" y="1505744"/>
                  </a:lnTo>
                  <a:lnTo>
                    <a:pt x="1161091" y="1508583"/>
                  </a:lnTo>
                  <a:lnTo>
                    <a:pt x="1159193" y="1510480"/>
                  </a:lnTo>
                  <a:lnTo>
                    <a:pt x="1159193" y="1511427"/>
                  </a:lnTo>
                  <a:lnTo>
                    <a:pt x="1158262" y="1514275"/>
                  </a:lnTo>
                  <a:lnTo>
                    <a:pt x="1157291" y="1515227"/>
                  </a:lnTo>
                  <a:lnTo>
                    <a:pt x="1154462" y="1515227"/>
                  </a:lnTo>
                  <a:lnTo>
                    <a:pt x="1150667" y="1514275"/>
                  </a:lnTo>
                  <a:lnTo>
                    <a:pt x="1149696" y="1513329"/>
                  </a:lnTo>
                  <a:lnTo>
                    <a:pt x="1148770" y="1517124"/>
                  </a:lnTo>
                  <a:lnTo>
                    <a:pt x="1147799" y="1519973"/>
                  </a:lnTo>
                  <a:lnTo>
                    <a:pt x="1146867" y="1519973"/>
                  </a:lnTo>
                  <a:lnTo>
                    <a:pt x="1142101" y="1520924"/>
                  </a:lnTo>
                  <a:lnTo>
                    <a:pt x="1140204" y="1519973"/>
                  </a:lnTo>
                  <a:lnTo>
                    <a:pt x="1138301" y="1519973"/>
                  </a:lnTo>
                  <a:lnTo>
                    <a:pt x="1136409" y="1520924"/>
                  </a:lnTo>
                  <a:lnTo>
                    <a:pt x="1136409" y="1520924"/>
                  </a:lnTo>
                  <a:lnTo>
                    <a:pt x="1135472" y="1520924"/>
                  </a:lnTo>
                  <a:lnTo>
                    <a:pt x="1133575" y="1521870"/>
                  </a:lnTo>
                  <a:lnTo>
                    <a:pt x="1126912" y="1523768"/>
                  </a:lnTo>
                  <a:lnTo>
                    <a:pt x="1123111" y="1524724"/>
                  </a:lnTo>
                  <a:lnTo>
                    <a:pt x="1119312" y="1526617"/>
                  </a:lnTo>
                  <a:lnTo>
                    <a:pt x="1117419" y="1526617"/>
                  </a:lnTo>
                  <a:lnTo>
                    <a:pt x="1114585" y="1528519"/>
                  </a:lnTo>
                  <a:lnTo>
                    <a:pt x="1112683" y="1530416"/>
                  </a:lnTo>
                  <a:lnTo>
                    <a:pt x="1111717" y="1531363"/>
                  </a:lnTo>
                  <a:lnTo>
                    <a:pt x="1109819" y="1533265"/>
                  </a:lnTo>
                  <a:lnTo>
                    <a:pt x="1109819" y="1535163"/>
                  </a:lnTo>
                  <a:lnTo>
                    <a:pt x="1107922" y="1536114"/>
                  </a:lnTo>
                  <a:lnTo>
                    <a:pt x="1106024" y="1540860"/>
                  </a:lnTo>
                  <a:lnTo>
                    <a:pt x="1105088" y="1542758"/>
                  </a:lnTo>
                  <a:lnTo>
                    <a:pt x="1101293" y="1549406"/>
                  </a:lnTo>
                  <a:lnTo>
                    <a:pt x="1101293" y="1550352"/>
                  </a:lnTo>
                  <a:lnTo>
                    <a:pt x="1102264" y="1551309"/>
                  </a:lnTo>
                  <a:lnTo>
                    <a:pt x="1104161" y="1552255"/>
                  </a:lnTo>
                  <a:lnTo>
                    <a:pt x="1104161" y="1554152"/>
                  </a:lnTo>
                  <a:lnTo>
                    <a:pt x="1102264" y="1555104"/>
                  </a:lnTo>
                  <a:lnTo>
                    <a:pt x="1100362" y="1557001"/>
                  </a:lnTo>
                  <a:lnTo>
                    <a:pt x="1101293" y="1561747"/>
                  </a:lnTo>
                  <a:lnTo>
                    <a:pt x="1101293" y="1562703"/>
                  </a:lnTo>
                  <a:lnTo>
                    <a:pt x="1100362" y="1569342"/>
                  </a:lnTo>
                  <a:lnTo>
                    <a:pt x="1100362" y="1573142"/>
                  </a:lnTo>
                  <a:lnTo>
                    <a:pt x="1102264" y="1574088"/>
                  </a:lnTo>
                  <a:lnTo>
                    <a:pt x="1103190" y="1575044"/>
                  </a:lnTo>
                  <a:lnTo>
                    <a:pt x="1104161" y="1575991"/>
                  </a:lnTo>
                  <a:lnTo>
                    <a:pt x="1105088" y="1576942"/>
                  </a:lnTo>
                  <a:lnTo>
                    <a:pt x="1106990" y="1578839"/>
                  </a:lnTo>
                  <a:lnTo>
                    <a:pt x="1107922" y="1580737"/>
                  </a:lnTo>
                  <a:lnTo>
                    <a:pt x="1111717" y="1583585"/>
                  </a:lnTo>
                  <a:lnTo>
                    <a:pt x="1109819" y="1590234"/>
                  </a:lnTo>
                  <a:lnTo>
                    <a:pt x="1108888" y="1590234"/>
                  </a:lnTo>
                  <a:lnTo>
                    <a:pt x="1106024" y="1592132"/>
                  </a:lnTo>
                  <a:lnTo>
                    <a:pt x="1104161" y="1591185"/>
                  </a:lnTo>
                  <a:lnTo>
                    <a:pt x="1103190" y="1590234"/>
                  </a:lnTo>
                  <a:lnTo>
                    <a:pt x="1100362" y="1587386"/>
                  </a:lnTo>
                  <a:lnTo>
                    <a:pt x="1098464" y="1587386"/>
                  </a:lnTo>
                  <a:lnTo>
                    <a:pt x="1093693" y="1584537"/>
                  </a:lnTo>
                  <a:lnTo>
                    <a:pt x="1088001" y="1583585"/>
                  </a:lnTo>
                  <a:lnTo>
                    <a:pt x="1084201" y="1582639"/>
                  </a:lnTo>
                  <a:lnTo>
                    <a:pt x="1082308" y="1583585"/>
                  </a:lnTo>
                  <a:lnTo>
                    <a:pt x="1081372" y="1584537"/>
                  </a:lnTo>
                  <a:lnTo>
                    <a:pt x="1080406" y="1589283"/>
                  </a:lnTo>
                  <a:lnTo>
                    <a:pt x="1079474" y="1592132"/>
                  </a:lnTo>
                  <a:lnTo>
                    <a:pt x="1078508" y="1594034"/>
                  </a:lnTo>
                  <a:lnTo>
                    <a:pt x="1077577" y="1595931"/>
                  </a:lnTo>
                  <a:lnTo>
                    <a:pt x="1076606" y="1597829"/>
                  </a:lnTo>
                  <a:lnTo>
                    <a:pt x="1074708" y="1599726"/>
                  </a:lnTo>
                  <a:lnTo>
                    <a:pt x="1073777" y="1601629"/>
                  </a:lnTo>
                  <a:lnTo>
                    <a:pt x="1072811" y="1601629"/>
                  </a:lnTo>
                  <a:lnTo>
                    <a:pt x="1071880" y="1600678"/>
                  </a:lnTo>
                  <a:lnTo>
                    <a:pt x="1069977" y="1599726"/>
                  </a:lnTo>
                  <a:lnTo>
                    <a:pt x="1067114" y="1598780"/>
                  </a:lnTo>
                  <a:lnTo>
                    <a:pt x="1062382" y="1597829"/>
                  </a:lnTo>
                  <a:lnTo>
                    <a:pt x="1059519" y="1600678"/>
                  </a:lnTo>
                  <a:lnTo>
                    <a:pt x="1058587" y="1602575"/>
                  </a:lnTo>
                  <a:lnTo>
                    <a:pt x="1057616" y="1602575"/>
                  </a:lnTo>
                  <a:lnTo>
                    <a:pt x="1054787" y="1604473"/>
                  </a:lnTo>
                  <a:lnTo>
                    <a:pt x="1050987" y="1605429"/>
                  </a:lnTo>
                  <a:lnTo>
                    <a:pt x="1049100" y="1607321"/>
                  </a:lnTo>
                  <a:lnTo>
                    <a:pt x="1049100" y="1609224"/>
                  </a:lnTo>
                  <a:lnTo>
                    <a:pt x="1048124" y="1610175"/>
                  </a:lnTo>
                  <a:lnTo>
                    <a:pt x="1047192" y="1613024"/>
                  </a:lnTo>
                  <a:lnTo>
                    <a:pt x="1044329" y="1616814"/>
                  </a:lnTo>
                  <a:lnTo>
                    <a:pt x="1043393" y="1617770"/>
                  </a:lnTo>
                  <a:lnTo>
                    <a:pt x="1040529" y="1618716"/>
                  </a:lnTo>
                  <a:lnTo>
                    <a:pt x="1039597" y="1620614"/>
                  </a:lnTo>
                  <a:lnTo>
                    <a:pt x="1023437" y="1625365"/>
                  </a:lnTo>
                  <a:lnTo>
                    <a:pt x="1019637" y="1622516"/>
                  </a:lnTo>
                  <a:lnTo>
                    <a:pt x="1018710" y="1621565"/>
                  </a:lnTo>
                  <a:lnTo>
                    <a:pt x="1016808" y="1621565"/>
                  </a:lnTo>
                  <a:lnTo>
                    <a:pt x="1008242" y="1619667"/>
                  </a:lnTo>
                  <a:lnTo>
                    <a:pt x="1008242" y="1615867"/>
                  </a:lnTo>
                  <a:lnTo>
                    <a:pt x="1007316" y="1614921"/>
                  </a:lnTo>
                  <a:lnTo>
                    <a:pt x="994023" y="1603526"/>
                  </a:lnTo>
                  <a:lnTo>
                    <a:pt x="988326" y="1600678"/>
                  </a:lnTo>
                  <a:lnTo>
                    <a:pt x="975034" y="1589283"/>
                  </a:lnTo>
                  <a:lnTo>
                    <a:pt x="970268" y="1589283"/>
                  </a:lnTo>
                  <a:lnTo>
                    <a:pt x="968370" y="1592132"/>
                  </a:lnTo>
                  <a:lnTo>
                    <a:pt x="966473" y="1597829"/>
                  </a:lnTo>
                  <a:lnTo>
                    <a:pt x="964570" y="1598780"/>
                  </a:lnTo>
                  <a:lnTo>
                    <a:pt x="963644" y="1599726"/>
                  </a:lnTo>
                  <a:lnTo>
                    <a:pt x="962673" y="1600678"/>
                  </a:lnTo>
                  <a:lnTo>
                    <a:pt x="934186" y="1601629"/>
                  </a:lnTo>
                  <a:lnTo>
                    <a:pt x="933259" y="1610175"/>
                  </a:lnTo>
                  <a:lnTo>
                    <a:pt x="932288" y="1616814"/>
                  </a:lnTo>
                  <a:lnTo>
                    <a:pt x="932288" y="1617770"/>
                  </a:lnTo>
                  <a:lnTo>
                    <a:pt x="929459" y="1620614"/>
                  </a:lnTo>
                  <a:lnTo>
                    <a:pt x="921864" y="1631057"/>
                  </a:lnTo>
                  <a:lnTo>
                    <a:pt x="919962" y="1635804"/>
                  </a:lnTo>
                  <a:lnTo>
                    <a:pt x="915196" y="1644335"/>
                  </a:lnTo>
                  <a:lnTo>
                    <a:pt x="906670" y="1648134"/>
                  </a:lnTo>
                  <a:lnTo>
                    <a:pt x="905704" y="1647198"/>
                  </a:lnTo>
                  <a:lnTo>
                    <a:pt x="899075" y="1641506"/>
                  </a:lnTo>
                  <a:lnTo>
                    <a:pt x="889582" y="1645301"/>
                  </a:lnTo>
                  <a:lnTo>
                    <a:pt x="887680" y="1646232"/>
                  </a:lnTo>
                  <a:lnTo>
                    <a:pt x="885787" y="1647198"/>
                  </a:lnTo>
                  <a:lnTo>
                    <a:pt x="881016" y="1650032"/>
                  </a:lnTo>
                  <a:lnTo>
                    <a:pt x="878183" y="1650998"/>
                  </a:lnTo>
                  <a:lnTo>
                    <a:pt x="871524" y="1654793"/>
                  </a:lnTo>
                  <a:lnTo>
                    <a:pt x="870593" y="1658593"/>
                  </a:lnTo>
                  <a:lnTo>
                    <a:pt x="868690" y="1666188"/>
                  </a:lnTo>
                  <a:lnTo>
                    <a:pt x="867724" y="1668090"/>
                  </a:lnTo>
                  <a:lnTo>
                    <a:pt x="865861" y="1669022"/>
                  </a:lnTo>
                  <a:lnTo>
                    <a:pt x="864895" y="1669988"/>
                  </a:lnTo>
                  <a:lnTo>
                    <a:pt x="862998" y="1671890"/>
                  </a:lnTo>
                  <a:lnTo>
                    <a:pt x="861095" y="1674719"/>
                  </a:lnTo>
                  <a:lnTo>
                    <a:pt x="856369" y="1674719"/>
                  </a:lnTo>
                  <a:lnTo>
                    <a:pt x="854467" y="1673783"/>
                  </a:lnTo>
                  <a:lnTo>
                    <a:pt x="850672" y="1672817"/>
                  </a:lnTo>
                  <a:lnTo>
                    <a:pt x="846872" y="1671890"/>
                  </a:lnTo>
                  <a:lnTo>
                    <a:pt x="841179" y="1671890"/>
                  </a:lnTo>
                  <a:lnTo>
                    <a:pt x="839277" y="1672817"/>
                  </a:lnTo>
                  <a:lnTo>
                    <a:pt x="819321" y="1666188"/>
                  </a:lnTo>
                  <a:lnTo>
                    <a:pt x="813624" y="1665222"/>
                  </a:lnTo>
                  <a:lnTo>
                    <a:pt x="807926" y="1662393"/>
                  </a:lnTo>
                  <a:lnTo>
                    <a:pt x="799400" y="1663324"/>
                  </a:lnTo>
                  <a:lnTo>
                    <a:pt x="798434" y="1663324"/>
                  </a:lnTo>
                  <a:lnTo>
                    <a:pt x="787039" y="1662393"/>
                  </a:lnTo>
                  <a:lnTo>
                    <a:pt x="781347" y="1656696"/>
                  </a:lnTo>
                  <a:lnTo>
                    <a:pt x="779444" y="1650998"/>
                  </a:lnTo>
                  <a:lnTo>
                    <a:pt x="776615" y="1646232"/>
                  </a:lnTo>
                  <a:lnTo>
                    <a:pt x="773747" y="1646232"/>
                  </a:lnTo>
                  <a:lnTo>
                    <a:pt x="770918" y="1646232"/>
                  </a:lnTo>
                  <a:lnTo>
                    <a:pt x="762357" y="1645301"/>
                  </a:lnTo>
                  <a:lnTo>
                    <a:pt x="761421" y="1645301"/>
                  </a:lnTo>
                  <a:lnTo>
                    <a:pt x="753826" y="1647198"/>
                  </a:lnTo>
                  <a:lnTo>
                    <a:pt x="752860" y="1646232"/>
                  </a:lnTo>
                  <a:lnTo>
                    <a:pt x="751928" y="1645301"/>
                  </a:lnTo>
                  <a:lnTo>
                    <a:pt x="746231" y="1644335"/>
                  </a:lnTo>
                  <a:lnTo>
                    <a:pt x="736739" y="1650032"/>
                  </a:lnTo>
                  <a:lnTo>
                    <a:pt x="735767" y="1650998"/>
                  </a:lnTo>
                  <a:lnTo>
                    <a:pt x="731036" y="1654793"/>
                  </a:lnTo>
                  <a:lnTo>
                    <a:pt x="723441" y="1656696"/>
                  </a:lnTo>
                  <a:lnTo>
                    <a:pt x="722475" y="1657627"/>
                  </a:lnTo>
                  <a:lnTo>
                    <a:pt x="716778" y="1657627"/>
                  </a:lnTo>
                  <a:lnTo>
                    <a:pt x="713949" y="1658593"/>
                  </a:lnTo>
                  <a:lnTo>
                    <a:pt x="687364" y="1657627"/>
                  </a:lnTo>
                  <a:lnTo>
                    <a:pt x="682598" y="1654793"/>
                  </a:lnTo>
                  <a:lnTo>
                    <a:pt x="680701" y="1652901"/>
                  </a:lnTo>
                  <a:lnTo>
                    <a:pt x="678798" y="1651930"/>
                  </a:lnTo>
                  <a:lnTo>
                    <a:pt x="671204" y="1643403"/>
                  </a:lnTo>
                  <a:lnTo>
                    <a:pt x="669306" y="1640540"/>
                  </a:lnTo>
                  <a:lnTo>
                    <a:pt x="663609" y="1632009"/>
                  </a:lnTo>
                  <a:lnTo>
                    <a:pt x="663609" y="1632009"/>
                  </a:lnTo>
                  <a:lnTo>
                    <a:pt x="662672" y="1630111"/>
                  </a:lnTo>
                  <a:lnTo>
                    <a:pt x="656980" y="1625365"/>
                  </a:lnTo>
                  <a:lnTo>
                    <a:pt x="656014" y="1624414"/>
                  </a:lnTo>
                  <a:lnTo>
                    <a:pt x="652214" y="1622516"/>
                  </a:lnTo>
                  <a:lnTo>
                    <a:pt x="650316" y="1621565"/>
                  </a:lnTo>
                  <a:lnTo>
                    <a:pt x="644619" y="1618716"/>
                  </a:lnTo>
                  <a:lnTo>
                    <a:pt x="643688" y="1615867"/>
                  </a:lnTo>
                  <a:lnTo>
                    <a:pt x="643688" y="1613024"/>
                  </a:lnTo>
                  <a:lnTo>
                    <a:pt x="643688" y="1591185"/>
                  </a:lnTo>
                  <a:lnTo>
                    <a:pt x="637024" y="1571245"/>
                  </a:lnTo>
                  <a:lnTo>
                    <a:pt x="636093" y="1569342"/>
                  </a:lnTo>
                  <a:lnTo>
                    <a:pt x="635127" y="155795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5783B8C-460E-488B-B54D-9F04CAC00B46}"/>
                </a:ext>
              </a:extLst>
            </p:cNvPr>
            <p:cNvSpPr/>
            <p:nvPr/>
          </p:nvSpPr>
          <p:spPr>
            <a:xfrm>
              <a:off x="3393763" y="3768719"/>
              <a:ext cx="1201682" cy="852193"/>
            </a:xfrm>
            <a:custGeom>
              <a:avLst/>
              <a:gdLst>
                <a:gd name="connsiteX0" fmla="*/ 1038641 w 1273141"/>
                <a:gd name="connsiteY0" fmla="*/ 91144 h 902869"/>
                <a:gd name="connsiteX1" fmla="*/ 1045285 w 1273141"/>
                <a:gd name="connsiteY1" fmla="*/ 93992 h 902869"/>
                <a:gd name="connsiteX2" fmla="*/ 1048134 w 1273141"/>
                <a:gd name="connsiteY2" fmla="*/ 96831 h 902869"/>
                <a:gd name="connsiteX3" fmla="*/ 1048134 w 1273141"/>
                <a:gd name="connsiteY3" fmla="*/ 99695 h 902869"/>
                <a:gd name="connsiteX4" fmla="*/ 1048134 w 1273141"/>
                <a:gd name="connsiteY4" fmla="*/ 100626 h 902869"/>
                <a:gd name="connsiteX5" fmla="*/ 1048134 w 1273141"/>
                <a:gd name="connsiteY5" fmla="*/ 101597 h 902869"/>
                <a:gd name="connsiteX6" fmla="*/ 1049085 w 1273141"/>
                <a:gd name="connsiteY6" fmla="*/ 102529 h 902869"/>
                <a:gd name="connsiteX7" fmla="*/ 1050036 w 1273141"/>
                <a:gd name="connsiteY7" fmla="*/ 102529 h 902869"/>
                <a:gd name="connsiteX8" fmla="*/ 1052880 w 1273141"/>
                <a:gd name="connsiteY8" fmla="*/ 104426 h 902869"/>
                <a:gd name="connsiteX9" fmla="*/ 1064275 w 1273141"/>
                <a:gd name="connsiteY9" fmla="*/ 123416 h 902869"/>
                <a:gd name="connsiteX10" fmla="*/ 1067124 w 1273141"/>
                <a:gd name="connsiteY10" fmla="*/ 120587 h 902869"/>
                <a:gd name="connsiteX11" fmla="*/ 1068075 w 1273141"/>
                <a:gd name="connsiteY11" fmla="*/ 119616 h 902869"/>
                <a:gd name="connsiteX12" fmla="*/ 1067124 w 1273141"/>
                <a:gd name="connsiteY12" fmla="*/ 111090 h 902869"/>
                <a:gd name="connsiteX13" fmla="*/ 1067124 w 1273141"/>
                <a:gd name="connsiteY13" fmla="*/ 108221 h 902869"/>
                <a:gd name="connsiteX14" fmla="*/ 1067124 w 1273141"/>
                <a:gd name="connsiteY14" fmla="*/ 107294 h 902869"/>
                <a:gd name="connsiteX15" fmla="*/ 1069021 w 1273141"/>
                <a:gd name="connsiteY15" fmla="*/ 106323 h 902869"/>
                <a:gd name="connsiteX16" fmla="*/ 1069972 w 1273141"/>
                <a:gd name="connsiteY16" fmla="*/ 104426 h 902869"/>
                <a:gd name="connsiteX17" fmla="*/ 1071870 w 1273141"/>
                <a:gd name="connsiteY17" fmla="*/ 104426 h 902869"/>
                <a:gd name="connsiteX18" fmla="*/ 1072821 w 1273141"/>
                <a:gd name="connsiteY18" fmla="*/ 103495 h 902869"/>
                <a:gd name="connsiteX19" fmla="*/ 1073772 w 1273141"/>
                <a:gd name="connsiteY19" fmla="*/ 102529 h 902869"/>
                <a:gd name="connsiteX20" fmla="*/ 1080416 w 1273141"/>
                <a:gd name="connsiteY20" fmla="*/ 96831 h 902869"/>
                <a:gd name="connsiteX21" fmla="*/ 1084216 w 1273141"/>
                <a:gd name="connsiteY21" fmla="*/ 100626 h 902869"/>
                <a:gd name="connsiteX22" fmla="*/ 1085147 w 1273141"/>
                <a:gd name="connsiteY22" fmla="*/ 100626 h 902869"/>
                <a:gd name="connsiteX23" fmla="*/ 1088011 w 1273141"/>
                <a:gd name="connsiteY23" fmla="*/ 102529 h 902869"/>
                <a:gd name="connsiteX24" fmla="*/ 1088942 w 1273141"/>
                <a:gd name="connsiteY24" fmla="*/ 103495 h 902869"/>
                <a:gd name="connsiteX25" fmla="*/ 1088011 w 1273141"/>
                <a:gd name="connsiteY25" fmla="*/ 107294 h 902869"/>
                <a:gd name="connsiteX26" fmla="*/ 1088011 w 1273141"/>
                <a:gd name="connsiteY26" fmla="*/ 108221 h 902869"/>
                <a:gd name="connsiteX27" fmla="*/ 1088011 w 1273141"/>
                <a:gd name="connsiteY27" fmla="*/ 110118 h 902869"/>
                <a:gd name="connsiteX28" fmla="*/ 1088011 w 1273141"/>
                <a:gd name="connsiteY28" fmla="*/ 116787 h 902869"/>
                <a:gd name="connsiteX29" fmla="*/ 1088942 w 1273141"/>
                <a:gd name="connsiteY29" fmla="*/ 119616 h 902869"/>
                <a:gd name="connsiteX30" fmla="*/ 1090844 w 1273141"/>
                <a:gd name="connsiteY30" fmla="*/ 120587 h 902869"/>
                <a:gd name="connsiteX31" fmla="*/ 1091810 w 1273141"/>
                <a:gd name="connsiteY31" fmla="*/ 123416 h 902869"/>
                <a:gd name="connsiteX32" fmla="*/ 1092742 w 1273141"/>
                <a:gd name="connsiteY32" fmla="*/ 124382 h 902869"/>
                <a:gd name="connsiteX33" fmla="*/ 1093708 w 1273141"/>
                <a:gd name="connsiteY33" fmla="*/ 125313 h 902869"/>
                <a:gd name="connsiteX34" fmla="*/ 1096537 w 1273141"/>
                <a:gd name="connsiteY34" fmla="*/ 127211 h 902869"/>
                <a:gd name="connsiteX35" fmla="*/ 1096537 w 1273141"/>
                <a:gd name="connsiteY35" fmla="*/ 128177 h 902869"/>
                <a:gd name="connsiteX36" fmla="*/ 1097508 w 1273141"/>
                <a:gd name="connsiteY36" fmla="*/ 127211 h 902869"/>
                <a:gd name="connsiteX37" fmla="*/ 1100337 w 1273141"/>
                <a:gd name="connsiteY37" fmla="*/ 126284 h 902869"/>
                <a:gd name="connsiteX38" fmla="*/ 1102234 w 1273141"/>
                <a:gd name="connsiteY38" fmla="*/ 125313 h 902869"/>
                <a:gd name="connsiteX39" fmla="*/ 1103205 w 1273141"/>
                <a:gd name="connsiteY39" fmla="*/ 125313 h 902869"/>
                <a:gd name="connsiteX40" fmla="*/ 1106034 w 1273141"/>
                <a:gd name="connsiteY40" fmla="*/ 126284 h 902869"/>
                <a:gd name="connsiteX41" fmla="*/ 1107000 w 1273141"/>
                <a:gd name="connsiteY41" fmla="*/ 127211 h 902869"/>
                <a:gd name="connsiteX42" fmla="*/ 1108903 w 1273141"/>
                <a:gd name="connsiteY42" fmla="*/ 130074 h 902869"/>
                <a:gd name="connsiteX43" fmla="*/ 1108903 w 1273141"/>
                <a:gd name="connsiteY43" fmla="*/ 130074 h 902869"/>
                <a:gd name="connsiteX44" fmla="*/ 1111732 w 1273141"/>
                <a:gd name="connsiteY44" fmla="*/ 129108 h 902869"/>
                <a:gd name="connsiteX45" fmla="*/ 1112698 w 1273141"/>
                <a:gd name="connsiteY45" fmla="*/ 131976 h 902869"/>
                <a:gd name="connsiteX46" fmla="*/ 1114580 w 1273141"/>
                <a:gd name="connsiteY46" fmla="*/ 134806 h 902869"/>
                <a:gd name="connsiteX47" fmla="*/ 1115527 w 1273141"/>
                <a:gd name="connsiteY47" fmla="*/ 134806 h 902869"/>
                <a:gd name="connsiteX48" fmla="*/ 1116478 w 1273141"/>
                <a:gd name="connsiteY48" fmla="*/ 129108 h 902869"/>
                <a:gd name="connsiteX49" fmla="*/ 1117429 w 1273141"/>
                <a:gd name="connsiteY49" fmla="*/ 129108 h 902869"/>
                <a:gd name="connsiteX50" fmla="*/ 1123126 w 1273141"/>
                <a:gd name="connsiteY50" fmla="*/ 130074 h 902869"/>
                <a:gd name="connsiteX51" fmla="*/ 1124073 w 1273141"/>
                <a:gd name="connsiteY51" fmla="*/ 131976 h 902869"/>
                <a:gd name="connsiteX52" fmla="*/ 1125024 w 1273141"/>
                <a:gd name="connsiteY52" fmla="*/ 133879 h 902869"/>
                <a:gd name="connsiteX53" fmla="*/ 1126921 w 1273141"/>
                <a:gd name="connsiteY53" fmla="*/ 135777 h 902869"/>
                <a:gd name="connsiteX54" fmla="*/ 1128824 w 1273141"/>
                <a:gd name="connsiteY54" fmla="*/ 135777 h 902869"/>
                <a:gd name="connsiteX55" fmla="*/ 1131668 w 1273141"/>
                <a:gd name="connsiteY55" fmla="*/ 131976 h 902869"/>
                <a:gd name="connsiteX56" fmla="*/ 1134516 w 1273141"/>
                <a:gd name="connsiteY56" fmla="*/ 132913 h 902869"/>
                <a:gd name="connsiteX57" fmla="*/ 1135467 w 1273141"/>
                <a:gd name="connsiteY57" fmla="*/ 133879 h 902869"/>
                <a:gd name="connsiteX58" fmla="*/ 1137365 w 1273141"/>
                <a:gd name="connsiteY58" fmla="*/ 136703 h 902869"/>
                <a:gd name="connsiteX59" fmla="*/ 1139262 w 1273141"/>
                <a:gd name="connsiteY59" fmla="*/ 136703 h 902869"/>
                <a:gd name="connsiteX60" fmla="*/ 1141165 w 1273141"/>
                <a:gd name="connsiteY60" fmla="*/ 135777 h 902869"/>
                <a:gd name="connsiteX61" fmla="*/ 1142116 w 1273141"/>
                <a:gd name="connsiteY61" fmla="*/ 135777 h 902869"/>
                <a:gd name="connsiteX62" fmla="*/ 1144960 w 1273141"/>
                <a:gd name="connsiteY62" fmla="*/ 135777 h 902869"/>
                <a:gd name="connsiteX63" fmla="*/ 1145911 w 1273141"/>
                <a:gd name="connsiteY63" fmla="*/ 137669 h 902869"/>
                <a:gd name="connsiteX64" fmla="*/ 1144960 w 1273141"/>
                <a:gd name="connsiteY64" fmla="*/ 140508 h 902869"/>
                <a:gd name="connsiteX65" fmla="*/ 1143062 w 1273141"/>
                <a:gd name="connsiteY65" fmla="*/ 141474 h 902869"/>
                <a:gd name="connsiteX66" fmla="*/ 1141165 w 1273141"/>
                <a:gd name="connsiteY66" fmla="*/ 143372 h 902869"/>
                <a:gd name="connsiteX67" fmla="*/ 1142116 w 1273141"/>
                <a:gd name="connsiteY67" fmla="*/ 146200 h 902869"/>
                <a:gd name="connsiteX68" fmla="*/ 1144014 w 1273141"/>
                <a:gd name="connsiteY68" fmla="*/ 148103 h 902869"/>
                <a:gd name="connsiteX69" fmla="*/ 1144960 w 1273141"/>
                <a:gd name="connsiteY69" fmla="*/ 148103 h 902869"/>
                <a:gd name="connsiteX70" fmla="*/ 1146862 w 1273141"/>
                <a:gd name="connsiteY70" fmla="*/ 149069 h 902869"/>
                <a:gd name="connsiteX71" fmla="*/ 1152560 w 1273141"/>
                <a:gd name="connsiteY71" fmla="*/ 149069 h 902869"/>
                <a:gd name="connsiteX72" fmla="*/ 1156355 w 1273141"/>
                <a:gd name="connsiteY72" fmla="*/ 146200 h 902869"/>
                <a:gd name="connsiteX73" fmla="*/ 1157306 w 1273141"/>
                <a:gd name="connsiteY73" fmla="*/ 146200 h 902869"/>
                <a:gd name="connsiteX74" fmla="*/ 1162052 w 1273141"/>
                <a:gd name="connsiteY74" fmla="*/ 145269 h 902869"/>
                <a:gd name="connsiteX75" fmla="*/ 1167749 w 1273141"/>
                <a:gd name="connsiteY75" fmla="*/ 147166 h 902869"/>
                <a:gd name="connsiteX76" fmla="*/ 1169647 w 1273141"/>
                <a:gd name="connsiteY76" fmla="*/ 144298 h 902869"/>
                <a:gd name="connsiteX77" fmla="*/ 1173447 w 1273141"/>
                <a:gd name="connsiteY77" fmla="*/ 139571 h 902869"/>
                <a:gd name="connsiteX78" fmla="*/ 1175344 w 1273141"/>
                <a:gd name="connsiteY78" fmla="*/ 137669 h 902869"/>
                <a:gd name="connsiteX79" fmla="*/ 1177242 w 1273141"/>
                <a:gd name="connsiteY79" fmla="*/ 134806 h 902869"/>
                <a:gd name="connsiteX80" fmla="*/ 1183891 w 1273141"/>
                <a:gd name="connsiteY80" fmla="*/ 133879 h 902869"/>
                <a:gd name="connsiteX81" fmla="*/ 1187685 w 1273141"/>
                <a:gd name="connsiteY81" fmla="*/ 132913 h 902869"/>
                <a:gd name="connsiteX82" fmla="*/ 1189588 w 1273141"/>
                <a:gd name="connsiteY82" fmla="*/ 131976 h 902869"/>
                <a:gd name="connsiteX83" fmla="*/ 1191485 w 1273141"/>
                <a:gd name="connsiteY83" fmla="*/ 131976 h 902869"/>
                <a:gd name="connsiteX84" fmla="*/ 1196236 w 1273141"/>
                <a:gd name="connsiteY84" fmla="*/ 130074 h 902869"/>
                <a:gd name="connsiteX85" fmla="*/ 1197183 w 1273141"/>
                <a:gd name="connsiteY85" fmla="*/ 129108 h 902869"/>
                <a:gd name="connsiteX86" fmla="*/ 1208577 w 1273141"/>
                <a:gd name="connsiteY86" fmla="*/ 124382 h 902869"/>
                <a:gd name="connsiteX87" fmla="*/ 1214275 w 1273141"/>
                <a:gd name="connsiteY87" fmla="*/ 123416 h 902869"/>
                <a:gd name="connsiteX88" fmla="*/ 1218070 w 1273141"/>
                <a:gd name="connsiteY88" fmla="*/ 120587 h 902869"/>
                <a:gd name="connsiteX89" fmla="*/ 1223767 w 1273141"/>
                <a:gd name="connsiteY89" fmla="*/ 121513 h 902869"/>
                <a:gd name="connsiteX90" fmla="*/ 1224723 w 1273141"/>
                <a:gd name="connsiteY90" fmla="*/ 123416 h 902869"/>
                <a:gd name="connsiteX91" fmla="*/ 1228514 w 1273141"/>
                <a:gd name="connsiteY91" fmla="*/ 128177 h 902869"/>
                <a:gd name="connsiteX92" fmla="*/ 1231362 w 1273141"/>
                <a:gd name="connsiteY92" fmla="*/ 131011 h 902869"/>
                <a:gd name="connsiteX93" fmla="*/ 1231362 w 1273141"/>
                <a:gd name="connsiteY93" fmla="*/ 131011 h 902869"/>
                <a:gd name="connsiteX94" fmla="*/ 1232313 w 1273141"/>
                <a:gd name="connsiteY94" fmla="*/ 131976 h 902869"/>
                <a:gd name="connsiteX95" fmla="*/ 1232313 w 1273141"/>
                <a:gd name="connsiteY95" fmla="*/ 133879 h 902869"/>
                <a:gd name="connsiteX96" fmla="*/ 1233260 w 1273141"/>
                <a:gd name="connsiteY96" fmla="*/ 134806 h 902869"/>
                <a:gd name="connsiteX97" fmla="*/ 1238967 w 1273141"/>
                <a:gd name="connsiteY97" fmla="*/ 136703 h 902869"/>
                <a:gd name="connsiteX98" fmla="*/ 1242757 w 1273141"/>
                <a:gd name="connsiteY98" fmla="*/ 148103 h 902869"/>
                <a:gd name="connsiteX99" fmla="*/ 1242757 w 1273141"/>
                <a:gd name="connsiteY99" fmla="*/ 161400 h 902869"/>
                <a:gd name="connsiteX100" fmla="*/ 1242757 w 1273141"/>
                <a:gd name="connsiteY100" fmla="*/ 163293 h 902869"/>
                <a:gd name="connsiteX101" fmla="*/ 1242757 w 1273141"/>
                <a:gd name="connsiteY101" fmla="*/ 164264 h 902869"/>
                <a:gd name="connsiteX102" fmla="*/ 1244659 w 1273141"/>
                <a:gd name="connsiteY102" fmla="*/ 166156 h 902869"/>
                <a:gd name="connsiteX103" fmla="*/ 1248454 w 1273141"/>
                <a:gd name="connsiteY103" fmla="*/ 168054 h 902869"/>
                <a:gd name="connsiteX104" fmla="*/ 1252249 w 1273141"/>
                <a:gd name="connsiteY104" fmla="*/ 169956 h 902869"/>
                <a:gd name="connsiteX105" fmla="*/ 1255098 w 1273141"/>
                <a:gd name="connsiteY105" fmla="*/ 173756 h 902869"/>
                <a:gd name="connsiteX106" fmla="*/ 1256049 w 1273141"/>
                <a:gd name="connsiteY106" fmla="*/ 174683 h 902869"/>
                <a:gd name="connsiteX107" fmla="*/ 1257952 w 1273141"/>
                <a:gd name="connsiteY107" fmla="*/ 174683 h 902869"/>
                <a:gd name="connsiteX108" fmla="*/ 1258898 w 1273141"/>
                <a:gd name="connsiteY108" fmla="*/ 175648 h 902869"/>
                <a:gd name="connsiteX109" fmla="*/ 1256996 w 1273141"/>
                <a:gd name="connsiteY109" fmla="*/ 178487 h 902869"/>
                <a:gd name="connsiteX110" fmla="*/ 1256049 w 1273141"/>
                <a:gd name="connsiteY110" fmla="*/ 180385 h 902869"/>
                <a:gd name="connsiteX111" fmla="*/ 1255098 w 1273141"/>
                <a:gd name="connsiteY111" fmla="*/ 182277 h 902869"/>
                <a:gd name="connsiteX112" fmla="*/ 1256049 w 1273141"/>
                <a:gd name="connsiteY112" fmla="*/ 184180 h 902869"/>
                <a:gd name="connsiteX113" fmla="*/ 1258898 w 1273141"/>
                <a:gd name="connsiteY113" fmla="*/ 184180 h 902869"/>
                <a:gd name="connsiteX114" fmla="*/ 1260795 w 1273141"/>
                <a:gd name="connsiteY114" fmla="*/ 186082 h 902869"/>
                <a:gd name="connsiteX115" fmla="*/ 1260795 w 1273141"/>
                <a:gd name="connsiteY115" fmla="*/ 190843 h 902869"/>
                <a:gd name="connsiteX116" fmla="*/ 1260795 w 1273141"/>
                <a:gd name="connsiteY116" fmla="*/ 190843 h 902869"/>
                <a:gd name="connsiteX117" fmla="*/ 1261747 w 1273141"/>
                <a:gd name="connsiteY117" fmla="*/ 191774 h 902869"/>
                <a:gd name="connsiteX118" fmla="*/ 1263644 w 1273141"/>
                <a:gd name="connsiteY118" fmla="*/ 194643 h 902869"/>
                <a:gd name="connsiteX119" fmla="*/ 1263644 w 1273141"/>
                <a:gd name="connsiteY119" fmla="*/ 195575 h 902869"/>
                <a:gd name="connsiteX120" fmla="*/ 1264590 w 1273141"/>
                <a:gd name="connsiteY120" fmla="*/ 201272 h 902869"/>
                <a:gd name="connsiteX121" fmla="*/ 1265547 w 1273141"/>
                <a:gd name="connsiteY121" fmla="*/ 203170 h 902869"/>
                <a:gd name="connsiteX122" fmla="*/ 1266493 w 1273141"/>
                <a:gd name="connsiteY122" fmla="*/ 206969 h 902869"/>
                <a:gd name="connsiteX123" fmla="*/ 1269342 w 1273141"/>
                <a:gd name="connsiteY123" fmla="*/ 210764 h 902869"/>
                <a:gd name="connsiteX124" fmla="*/ 1272190 w 1273141"/>
                <a:gd name="connsiteY124" fmla="*/ 211716 h 902869"/>
                <a:gd name="connsiteX125" fmla="*/ 1273141 w 1273141"/>
                <a:gd name="connsiteY125" fmla="*/ 213613 h 902869"/>
                <a:gd name="connsiteX126" fmla="*/ 1273141 w 1273141"/>
                <a:gd name="connsiteY126" fmla="*/ 217413 h 902869"/>
                <a:gd name="connsiteX127" fmla="*/ 1271239 w 1273141"/>
                <a:gd name="connsiteY127" fmla="*/ 222154 h 902869"/>
                <a:gd name="connsiteX128" fmla="*/ 1269342 w 1273141"/>
                <a:gd name="connsiteY128" fmla="*/ 224057 h 902869"/>
                <a:gd name="connsiteX129" fmla="*/ 1266493 w 1273141"/>
                <a:gd name="connsiteY129" fmla="*/ 225959 h 902869"/>
                <a:gd name="connsiteX130" fmla="*/ 1262698 w 1273141"/>
                <a:gd name="connsiteY130" fmla="*/ 227856 h 902869"/>
                <a:gd name="connsiteX131" fmla="*/ 1261747 w 1273141"/>
                <a:gd name="connsiteY131" fmla="*/ 228803 h 902869"/>
                <a:gd name="connsiteX132" fmla="*/ 1256996 w 1273141"/>
                <a:gd name="connsiteY132" fmla="*/ 232608 h 902869"/>
                <a:gd name="connsiteX133" fmla="*/ 1255098 w 1273141"/>
                <a:gd name="connsiteY133" fmla="*/ 233554 h 902869"/>
                <a:gd name="connsiteX134" fmla="*/ 1249401 w 1273141"/>
                <a:gd name="connsiteY134" fmla="*/ 235451 h 902869"/>
                <a:gd name="connsiteX135" fmla="*/ 1249401 w 1273141"/>
                <a:gd name="connsiteY135" fmla="*/ 236398 h 902869"/>
                <a:gd name="connsiteX136" fmla="*/ 1249401 w 1273141"/>
                <a:gd name="connsiteY136" fmla="*/ 239246 h 902869"/>
                <a:gd name="connsiteX137" fmla="*/ 1249401 w 1273141"/>
                <a:gd name="connsiteY137" fmla="*/ 244944 h 902869"/>
                <a:gd name="connsiteX138" fmla="*/ 1251303 w 1273141"/>
                <a:gd name="connsiteY138" fmla="*/ 248744 h 902869"/>
                <a:gd name="connsiteX139" fmla="*/ 1252249 w 1273141"/>
                <a:gd name="connsiteY139" fmla="*/ 251592 h 902869"/>
                <a:gd name="connsiteX140" fmla="*/ 1249401 w 1273141"/>
                <a:gd name="connsiteY140" fmla="*/ 252539 h 902869"/>
                <a:gd name="connsiteX141" fmla="*/ 1247503 w 1273141"/>
                <a:gd name="connsiteY141" fmla="*/ 254441 h 902869"/>
                <a:gd name="connsiteX142" fmla="*/ 1246557 w 1273141"/>
                <a:gd name="connsiteY142" fmla="*/ 255392 h 902869"/>
                <a:gd name="connsiteX143" fmla="*/ 1245606 w 1273141"/>
                <a:gd name="connsiteY143" fmla="*/ 256343 h 902869"/>
                <a:gd name="connsiteX144" fmla="*/ 1245606 w 1273141"/>
                <a:gd name="connsiteY144" fmla="*/ 257290 h 902869"/>
                <a:gd name="connsiteX145" fmla="*/ 1244659 w 1273141"/>
                <a:gd name="connsiteY145" fmla="*/ 259187 h 902869"/>
                <a:gd name="connsiteX146" fmla="*/ 1241806 w 1273141"/>
                <a:gd name="connsiteY146" fmla="*/ 260134 h 902869"/>
                <a:gd name="connsiteX147" fmla="*/ 1238967 w 1273141"/>
                <a:gd name="connsiteY147" fmla="*/ 262036 h 902869"/>
                <a:gd name="connsiteX148" fmla="*/ 1238967 w 1273141"/>
                <a:gd name="connsiteY148" fmla="*/ 262036 h 902869"/>
                <a:gd name="connsiteX149" fmla="*/ 1234211 w 1273141"/>
                <a:gd name="connsiteY149" fmla="*/ 260134 h 902869"/>
                <a:gd name="connsiteX150" fmla="*/ 1230416 w 1273141"/>
                <a:gd name="connsiteY150" fmla="*/ 260134 h 902869"/>
                <a:gd name="connsiteX151" fmla="*/ 1229470 w 1273141"/>
                <a:gd name="connsiteY151" fmla="*/ 270582 h 902869"/>
                <a:gd name="connsiteX152" fmla="*/ 1228514 w 1273141"/>
                <a:gd name="connsiteY152" fmla="*/ 271528 h 902869"/>
                <a:gd name="connsiteX153" fmla="*/ 1227567 w 1273141"/>
                <a:gd name="connsiteY153" fmla="*/ 272480 h 902869"/>
                <a:gd name="connsiteX154" fmla="*/ 1225665 w 1273141"/>
                <a:gd name="connsiteY154" fmla="*/ 275328 h 902869"/>
                <a:gd name="connsiteX155" fmla="*/ 1223767 w 1273141"/>
                <a:gd name="connsiteY155" fmla="*/ 277226 h 902869"/>
                <a:gd name="connsiteX156" fmla="*/ 1222821 w 1273141"/>
                <a:gd name="connsiteY156" fmla="*/ 278177 h 902869"/>
                <a:gd name="connsiteX157" fmla="*/ 1222821 w 1273141"/>
                <a:gd name="connsiteY157" fmla="*/ 279123 h 902869"/>
                <a:gd name="connsiteX158" fmla="*/ 1222821 w 1273141"/>
                <a:gd name="connsiteY158" fmla="*/ 280079 h 902869"/>
                <a:gd name="connsiteX159" fmla="*/ 1222821 w 1273141"/>
                <a:gd name="connsiteY159" fmla="*/ 281026 h 902869"/>
                <a:gd name="connsiteX160" fmla="*/ 1223767 w 1273141"/>
                <a:gd name="connsiteY160" fmla="*/ 283874 h 902869"/>
                <a:gd name="connsiteX161" fmla="*/ 1223767 w 1273141"/>
                <a:gd name="connsiteY161" fmla="*/ 283874 h 902869"/>
                <a:gd name="connsiteX162" fmla="*/ 1222821 w 1273141"/>
                <a:gd name="connsiteY162" fmla="*/ 287674 h 902869"/>
                <a:gd name="connsiteX163" fmla="*/ 1219972 w 1273141"/>
                <a:gd name="connsiteY163" fmla="*/ 289572 h 902869"/>
                <a:gd name="connsiteX164" fmla="*/ 1217119 w 1273141"/>
                <a:gd name="connsiteY164" fmla="*/ 292420 h 902869"/>
                <a:gd name="connsiteX165" fmla="*/ 1217119 w 1273141"/>
                <a:gd name="connsiteY165" fmla="*/ 299069 h 902869"/>
                <a:gd name="connsiteX166" fmla="*/ 1216172 w 1273141"/>
                <a:gd name="connsiteY166" fmla="*/ 300015 h 902869"/>
                <a:gd name="connsiteX167" fmla="*/ 1215226 w 1273141"/>
                <a:gd name="connsiteY167" fmla="*/ 300961 h 902869"/>
                <a:gd name="connsiteX168" fmla="*/ 1214275 w 1273141"/>
                <a:gd name="connsiteY168" fmla="*/ 301913 h 902869"/>
                <a:gd name="connsiteX169" fmla="*/ 1212373 w 1273141"/>
                <a:gd name="connsiteY169" fmla="*/ 301913 h 902869"/>
                <a:gd name="connsiteX170" fmla="*/ 1207626 w 1273141"/>
                <a:gd name="connsiteY170" fmla="*/ 300961 h 902869"/>
                <a:gd name="connsiteX171" fmla="*/ 1205729 w 1273141"/>
                <a:gd name="connsiteY171" fmla="*/ 299069 h 902869"/>
                <a:gd name="connsiteX172" fmla="*/ 1203826 w 1273141"/>
                <a:gd name="connsiteY172" fmla="*/ 299069 h 902869"/>
                <a:gd name="connsiteX173" fmla="*/ 1200983 w 1273141"/>
                <a:gd name="connsiteY173" fmla="*/ 300015 h 902869"/>
                <a:gd name="connsiteX174" fmla="*/ 1200031 w 1273141"/>
                <a:gd name="connsiteY174" fmla="*/ 300961 h 902869"/>
                <a:gd name="connsiteX175" fmla="*/ 1198129 w 1273141"/>
                <a:gd name="connsiteY175" fmla="*/ 302864 h 902869"/>
                <a:gd name="connsiteX176" fmla="*/ 1196236 w 1273141"/>
                <a:gd name="connsiteY176" fmla="*/ 306664 h 902869"/>
                <a:gd name="connsiteX177" fmla="*/ 1194334 w 1273141"/>
                <a:gd name="connsiteY177" fmla="*/ 310459 h 902869"/>
                <a:gd name="connsiteX178" fmla="*/ 1192437 w 1273141"/>
                <a:gd name="connsiteY178" fmla="*/ 312357 h 902869"/>
                <a:gd name="connsiteX179" fmla="*/ 1191485 w 1273141"/>
                <a:gd name="connsiteY179" fmla="*/ 313308 h 902869"/>
                <a:gd name="connsiteX180" fmla="*/ 1190539 w 1273141"/>
                <a:gd name="connsiteY180" fmla="*/ 314254 h 902869"/>
                <a:gd name="connsiteX181" fmla="*/ 1185788 w 1273141"/>
                <a:gd name="connsiteY181" fmla="*/ 315205 h 902869"/>
                <a:gd name="connsiteX182" fmla="*/ 1184842 w 1273141"/>
                <a:gd name="connsiteY182" fmla="*/ 313308 h 902869"/>
                <a:gd name="connsiteX183" fmla="*/ 1182939 w 1273141"/>
                <a:gd name="connsiteY183" fmla="*/ 312357 h 902869"/>
                <a:gd name="connsiteX184" fmla="*/ 1181993 w 1273141"/>
                <a:gd name="connsiteY184" fmla="*/ 313308 h 902869"/>
                <a:gd name="connsiteX185" fmla="*/ 1179144 w 1273141"/>
                <a:gd name="connsiteY185" fmla="*/ 315205 h 902869"/>
                <a:gd name="connsiteX186" fmla="*/ 1177242 w 1273141"/>
                <a:gd name="connsiteY186" fmla="*/ 316156 h 902869"/>
                <a:gd name="connsiteX187" fmla="*/ 1173447 w 1273141"/>
                <a:gd name="connsiteY187" fmla="*/ 317102 h 902869"/>
                <a:gd name="connsiteX188" fmla="*/ 1167749 w 1273141"/>
                <a:gd name="connsiteY188" fmla="*/ 319005 h 902869"/>
                <a:gd name="connsiteX189" fmla="*/ 1166798 w 1273141"/>
                <a:gd name="connsiteY189" fmla="*/ 319951 h 902869"/>
                <a:gd name="connsiteX190" fmla="*/ 1164901 w 1273141"/>
                <a:gd name="connsiteY190" fmla="*/ 320903 h 902869"/>
                <a:gd name="connsiteX191" fmla="*/ 1164901 w 1273141"/>
                <a:gd name="connsiteY191" fmla="*/ 320903 h 902869"/>
                <a:gd name="connsiteX192" fmla="*/ 1163949 w 1273141"/>
                <a:gd name="connsiteY192" fmla="*/ 320903 h 902869"/>
                <a:gd name="connsiteX193" fmla="*/ 1162052 w 1273141"/>
                <a:gd name="connsiteY193" fmla="*/ 321849 h 902869"/>
                <a:gd name="connsiteX194" fmla="*/ 1159203 w 1273141"/>
                <a:gd name="connsiteY194" fmla="*/ 327551 h 902869"/>
                <a:gd name="connsiteX195" fmla="*/ 1159203 w 1273141"/>
                <a:gd name="connsiteY195" fmla="*/ 327551 h 902869"/>
                <a:gd name="connsiteX196" fmla="*/ 1158252 w 1273141"/>
                <a:gd name="connsiteY196" fmla="*/ 328497 h 902869"/>
                <a:gd name="connsiteX197" fmla="*/ 1157306 w 1273141"/>
                <a:gd name="connsiteY197" fmla="*/ 329434 h 902869"/>
                <a:gd name="connsiteX198" fmla="*/ 1156355 w 1273141"/>
                <a:gd name="connsiteY198" fmla="*/ 330400 h 902869"/>
                <a:gd name="connsiteX199" fmla="*/ 1155404 w 1273141"/>
                <a:gd name="connsiteY199" fmla="*/ 332297 h 902869"/>
                <a:gd name="connsiteX200" fmla="*/ 1148760 w 1273141"/>
                <a:gd name="connsiteY200" fmla="*/ 332297 h 902869"/>
                <a:gd name="connsiteX201" fmla="*/ 1147809 w 1273141"/>
                <a:gd name="connsiteY201" fmla="*/ 332297 h 902869"/>
                <a:gd name="connsiteX202" fmla="*/ 1145911 w 1273141"/>
                <a:gd name="connsiteY202" fmla="*/ 333229 h 902869"/>
                <a:gd name="connsiteX203" fmla="*/ 1143062 w 1273141"/>
                <a:gd name="connsiteY203" fmla="*/ 334195 h 902869"/>
                <a:gd name="connsiteX204" fmla="*/ 1142116 w 1273141"/>
                <a:gd name="connsiteY204" fmla="*/ 333229 h 902869"/>
                <a:gd name="connsiteX205" fmla="*/ 1140214 w 1273141"/>
                <a:gd name="connsiteY205" fmla="*/ 332297 h 902869"/>
                <a:gd name="connsiteX206" fmla="*/ 1137365 w 1273141"/>
                <a:gd name="connsiteY206" fmla="*/ 329434 h 902869"/>
                <a:gd name="connsiteX207" fmla="*/ 1136419 w 1273141"/>
                <a:gd name="connsiteY207" fmla="*/ 328497 h 902869"/>
                <a:gd name="connsiteX208" fmla="*/ 1131668 w 1273141"/>
                <a:gd name="connsiteY208" fmla="*/ 326600 h 902869"/>
                <a:gd name="connsiteX209" fmla="*/ 1130721 w 1273141"/>
                <a:gd name="connsiteY209" fmla="*/ 328497 h 902869"/>
                <a:gd name="connsiteX210" fmla="*/ 1129770 w 1273141"/>
                <a:gd name="connsiteY210" fmla="*/ 330400 h 902869"/>
                <a:gd name="connsiteX211" fmla="*/ 1127873 w 1273141"/>
                <a:gd name="connsiteY211" fmla="*/ 333229 h 902869"/>
                <a:gd name="connsiteX212" fmla="*/ 1125970 w 1273141"/>
                <a:gd name="connsiteY212" fmla="*/ 336092 h 902869"/>
                <a:gd name="connsiteX213" fmla="*/ 1126921 w 1273141"/>
                <a:gd name="connsiteY213" fmla="*/ 343687 h 902869"/>
                <a:gd name="connsiteX214" fmla="*/ 1123126 w 1273141"/>
                <a:gd name="connsiteY214" fmla="*/ 349390 h 902869"/>
                <a:gd name="connsiteX215" fmla="*/ 1122175 w 1273141"/>
                <a:gd name="connsiteY215" fmla="*/ 350316 h 902869"/>
                <a:gd name="connsiteX216" fmla="*/ 1120273 w 1273141"/>
                <a:gd name="connsiteY216" fmla="*/ 356013 h 902869"/>
                <a:gd name="connsiteX217" fmla="*/ 1120273 w 1273141"/>
                <a:gd name="connsiteY217" fmla="*/ 357916 h 902869"/>
                <a:gd name="connsiteX218" fmla="*/ 1119327 w 1273141"/>
                <a:gd name="connsiteY218" fmla="*/ 359808 h 902869"/>
                <a:gd name="connsiteX219" fmla="*/ 1113629 w 1273141"/>
                <a:gd name="connsiteY219" fmla="*/ 361711 h 902869"/>
                <a:gd name="connsiteX220" fmla="*/ 1111732 w 1273141"/>
                <a:gd name="connsiteY220" fmla="*/ 371203 h 902869"/>
                <a:gd name="connsiteX221" fmla="*/ 1110800 w 1273141"/>
                <a:gd name="connsiteY221" fmla="*/ 373106 h 902869"/>
                <a:gd name="connsiteX222" fmla="*/ 1108903 w 1273141"/>
                <a:gd name="connsiteY222" fmla="*/ 376910 h 902869"/>
                <a:gd name="connsiteX223" fmla="*/ 1104137 w 1273141"/>
                <a:gd name="connsiteY223" fmla="*/ 380700 h 902869"/>
                <a:gd name="connsiteX224" fmla="*/ 1103205 w 1273141"/>
                <a:gd name="connsiteY224" fmla="*/ 380700 h 902869"/>
                <a:gd name="connsiteX225" fmla="*/ 1102234 w 1273141"/>
                <a:gd name="connsiteY225" fmla="*/ 382598 h 902869"/>
                <a:gd name="connsiteX226" fmla="*/ 1097508 w 1273141"/>
                <a:gd name="connsiteY226" fmla="*/ 382598 h 902869"/>
                <a:gd name="connsiteX227" fmla="*/ 1096537 w 1273141"/>
                <a:gd name="connsiteY227" fmla="*/ 383564 h 902869"/>
                <a:gd name="connsiteX228" fmla="*/ 1093708 w 1273141"/>
                <a:gd name="connsiteY228" fmla="*/ 385466 h 902869"/>
                <a:gd name="connsiteX229" fmla="*/ 1093708 w 1273141"/>
                <a:gd name="connsiteY229" fmla="*/ 385466 h 902869"/>
                <a:gd name="connsiteX230" fmla="*/ 1091810 w 1273141"/>
                <a:gd name="connsiteY230" fmla="*/ 387364 h 902869"/>
                <a:gd name="connsiteX231" fmla="*/ 1089913 w 1273141"/>
                <a:gd name="connsiteY231" fmla="*/ 388295 h 902869"/>
                <a:gd name="connsiteX232" fmla="*/ 1088942 w 1273141"/>
                <a:gd name="connsiteY232" fmla="*/ 390193 h 902869"/>
                <a:gd name="connsiteX233" fmla="*/ 1086113 w 1273141"/>
                <a:gd name="connsiteY233" fmla="*/ 392095 h 902869"/>
                <a:gd name="connsiteX234" fmla="*/ 1085147 w 1273141"/>
                <a:gd name="connsiteY234" fmla="*/ 393061 h 902869"/>
                <a:gd name="connsiteX235" fmla="*/ 1083245 w 1273141"/>
                <a:gd name="connsiteY235" fmla="*/ 395895 h 902869"/>
                <a:gd name="connsiteX236" fmla="*/ 1081367 w 1273141"/>
                <a:gd name="connsiteY236" fmla="*/ 396861 h 902869"/>
                <a:gd name="connsiteX237" fmla="*/ 1078518 w 1273141"/>
                <a:gd name="connsiteY237" fmla="*/ 401588 h 902869"/>
                <a:gd name="connsiteX238" fmla="*/ 1078518 w 1273141"/>
                <a:gd name="connsiteY238" fmla="*/ 401588 h 902869"/>
                <a:gd name="connsiteX239" fmla="*/ 1076616 w 1273141"/>
                <a:gd name="connsiteY239" fmla="*/ 404456 h 902869"/>
                <a:gd name="connsiteX240" fmla="*/ 1076616 w 1273141"/>
                <a:gd name="connsiteY240" fmla="*/ 405387 h 902869"/>
                <a:gd name="connsiteX241" fmla="*/ 1073772 w 1273141"/>
                <a:gd name="connsiteY241" fmla="*/ 404456 h 902869"/>
                <a:gd name="connsiteX242" fmla="*/ 1072821 w 1273141"/>
                <a:gd name="connsiteY242" fmla="*/ 404456 h 902869"/>
                <a:gd name="connsiteX243" fmla="*/ 1067124 w 1273141"/>
                <a:gd name="connsiteY243" fmla="*/ 403490 h 902869"/>
                <a:gd name="connsiteX244" fmla="*/ 1066177 w 1273141"/>
                <a:gd name="connsiteY244" fmla="*/ 404456 h 902869"/>
                <a:gd name="connsiteX245" fmla="*/ 1064275 w 1273141"/>
                <a:gd name="connsiteY245" fmla="*/ 405387 h 902869"/>
                <a:gd name="connsiteX246" fmla="*/ 1063323 w 1273141"/>
                <a:gd name="connsiteY246" fmla="*/ 408256 h 902869"/>
                <a:gd name="connsiteX247" fmla="*/ 1062377 w 1273141"/>
                <a:gd name="connsiteY247" fmla="*/ 412982 h 902869"/>
                <a:gd name="connsiteX248" fmla="*/ 1060480 w 1273141"/>
                <a:gd name="connsiteY248" fmla="*/ 415851 h 902869"/>
                <a:gd name="connsiteX249" fmla="*/ 1061431 w 1273141"/>
                <a:gd name="connsiteY249" fmla="*/ 426275 h 902869"/>
                <a:gd name="connsiteX250" fmla="*/ 1061431 w 1273141"/>
                <a:gd name="connsiteY250" fmla="*/ 427246 h 902869"/>
                <a:gd name="connsiteX251" fmla="*/ 1062377 w 1273141"/>
                <a:gd name="connsiteY251" fmla="*/ 434841 h 902869"/>
                <a:gd name="connsiteX252" fmla="*/ 1062377 w 1273141"/>
                <a:gd name="connsiteY252" fmla="*/ 450962 h 902869"/>
                <a:gd name="connsiteX253" fmla="*/ 1060480 w 1273141"/>
                <a:gd name="connsiteY253" fmla="*/ 458557 h 902869"/>
                <a:gd name="connsiteX254" fmla="*/ 1060480 w 1273141"/>
                <a:gd name="connsiteY254" fmla="*/ 460454 h 902869"/>
                <a:gd name="connsiteX255" fmla="*/ 1060480 w 1273141"/>
                <a:gd name="connsiteY255" fmla="*/ 467103 h 902869"/>
                <a:gd name="connsiteX256" fmla="*/ 1058577 w 1273141"/>
                <a:gd name="connsiteY256" fmla="*/ 471849 h 902869"/>
                <a:gd name="connsiteX257" fmla="*/ 1057631 w 1273141"/>
                <a:gd name="connsiteY257" fmla="*/ 471849 h 902869"/>
                <a:gd name="connsiteX258" fmla="*/ 1055734 w 1273141"/>
                <a:gd name="connsiteY258" fmla="*/ 472800 h 902869"/>
                <a:gd name="connsiteX259" fmla="*/ 1052880 w 1273141"/>
                <a:gd name="connsiteY259" fmla="*/ 473747 h 902869"/>
                <a:gd name="connsiteX260" fmla="*/ 1047187 w 1273141"/>
                <a:gd name="connsiteY260" fmla="*/ 481346 h 902869"/>
                <a:gd name="connsiteX261" fmla="*/ 1043388 w 1273141"/>
                <a:gd name="connsiteY261" fmla="*/ 498433 h 902869"/>
                <a:gd name="connsiteX262" fmla="*/ 1034841 w 1273141"/>
                <a:gd name="connsiteY262" fmla="*/ 516472 h 902869"/>
                <a:gd name="connsiteX263" fmla="*/ 1033890 w 1273141"/>
                <a:gd name="connsiteY263" fmla="*/ 522169 h 902869"/>
                <a:gd name="connsiteX264" fmla="*/ 1030095 w 1273141"/>
                <a:gd name="connsiteY264" fmla="*/ 528818 h 902869"/>
                <a:gd name="connsiteX265" fmla="*/ 1028198 w 1273141"/>
                <a:gd name="connsiteY265" fmla="*/ 530715 h 902869"/>
                <a:gd name="connsiteX266" fmla="*/ 1027247 w 1273141"/>
                <a:gd name="connsiteY266" fmla="*/ 534515 h 902869"/>
                <a:gd name="connsiteX267" fmla="*/ 1030095 w 1273141"/>
                <a:gd name="connsiteY267" fmla="*/ 545910 h 902869"/>
                <a:gd name="connsiteX268" fmla="*/ 1032944 w 1273141"/>
                <a:gd name="connsiteY268" fmla="*/ 556349 h 902869"/>
                <a:gd name="connsiteX269" fmla="*/ 1038641 w 1273141"/>
                <a:gd name="connsiteY269" fmla="*/ 565846 h 902869"/>
                <a:gd name="connsiteX270" fmla="*/ 1037690 w 1273141"/>
                <a:gd name="connsiteY270" fmla="*/ 565846 h 902869"/>
                <a:gd name="connsiteX271" fmla="*/ 1032944 w 1273141"/>
                <a:gd name="connsiteY271" fmla="*/ 565846 h 902869"/>
                <a:gd name="connsiteX272" fmla="*/ 1025349 w 1273141"/>
                <a:gd name="connsiteY272" fmla="*/ 572490 h 902869"/>
                <a:gd name="connsiteX273" fmla="*/ 1022500 w 1273141"/>
                <a:gd name="connsiteY273" fmla="*/ 574392 h 902869"/>
                <a:gd name="connsiteX274" fmla="*/ 1021549 w 1273141"/>
                <a:gd name="connsiteY274" fmla="*/ 574392 h 902869"/>
                <a:gd name="connsiteX275" fmla="*/ 1020598 w 1273141"/>
                <a:gd name="connsiteY275" fmla="*/ 575319 h 902869"/>
                <a:gd name="connsiteX276" fmla="*/ 1015852 w 1273141"/>
                <a:gd name="connsiteY276" fmla="*/ 590513 h 902869"/>
                <a:gd name="connsiteX277" fmla="*/ 1013954 w 1273141"/>
                <a:gd name="connsiteY277" fmla="*/ 605703 h 902869"/>
                <a:gd name="connsiteX278" fmla="*/ 1001613 w 1273141"/>
                <a:gd name="connsiteY278" fmla="*/ 619000 h 902869"/>
                <a:gd name="connsiteX279" fmla="*/ 997813 w 1273141"/>
                <a:gd name="connsiteY279" fmla="*/ 626595 h 902869"/>
                <a:gd name="connsiteX280" fmla="*/ 999716 w 1273141"/>
                <a:gd name="connsiteY280" fmla="*/ 633259 h 902869"/>
                <a:gd name="connsiteX281" fmla="*/ 1006359 w 1273141"/>
                <a:gd name="connsiteY281" fmla="*/ 639888 h 902869"/>
                <a:gd name="connsiteX282" fmla="*/ 1016803 w 1273141"/>
                <a:gd name="connsiteY282" fmla="*/ 646551 h 902869"/>
                <a:gd name="connsiteX283" fmla="*/ 1017754 w 1273141"/>
                <a:gd name="connsiteY283" fmla="*/ 648449 h 902869"/>
                <a:gd name="connsiteX284" fmla="*/ 1031046 w 1273141"/>
                <a:gd name="connsiteY284" fmla="*/ 659843 h 902869"/>
                <a:gd name="connsiteX285" fmla="*/ 1031046 w 1273141"/>
                <a:gd name="connsiteY285" fmla="*/ 661741 h 902869"/>
                <a:gd name="connsiteX286" fmla="*/ 1031993 w 1273141"/>
                <a:gd name="connsiteY286" fmla="*/ 663638 h 902869"/>
                <a:gd name="connsiteX287" fmla="*/ 1035793 w 1273141"/>
                <a:gd name="connsiteY287" fmla="*/ 667438 h 902869"/>
                <a:gd name="connsiteX288" fmla="*/ 1038641 w 1273141"/>
                <a:gd name="connsiteY288" fmla="*/ 674067 h 902869"/>
                <a:gd name="connsiteX289" fmla="*/ 1040539 w 1273141"/>
                <a:gd name="connsiteY289" fmla="*/ 676931 h 902869"/>
                <a:gd name="connsiteX290" fmla="*/ 1043388 w 1273141"/>
                <a:gd name="connsiteY290" fmla="*/ 681662 h 902869"/>
                <a:gd name="connsiteX291" fmla="*/ 1047187 w 1273141"/>
                <a:gd name="connsiteY291" fmla="*/ 688306 h 902869"/>
                <a:gd name="connsiteX292" fmla="*/ 1048134 w 1273141"/>
                <a:gd name="connsiteY292" fmla="*/ 690208 h 902869"/>
                <a:gd name="connsiteX293" fmla="*/ 1049085 w 1273141"/>
                <a:gd name="connsiteY293" fmla="*/ 691154 h 902869"/>
                <a:gd name="connsiteX294" fmla="*/ 1053831 w 1273141"/>
                <a:gd name="connsiteY294" fmla="*/ 692106 h 902869"/>
                <a:gd name="connsiteX295" fmla="*/ 1053831 w 1273141"/>
                <a:gd name="connsiteY295" fmla="*/ 701603 h 902869"/>
                <a:gd name="connsiteX296" fmla="*/ 1054782 w 1273141"/>
                <a:gd name="connsiteY296" fmla="*/ 704451 h 902869"/>
                <a:gd name="connsiteX297" fmla="*/ 1050982 w 1273141"/>
                <a:gd name="connsiteY297" fmla="*/ 707295 h 902869"/>
                <a:gd name="connsiteX298" fmla="*/ 1049085 w 1273141"/>
                <a:gd name="connsiteY298" fmla="*/ 708247 h 902869"/>
                <a:gd name="connsiteX299" fmla="*/ 1047187 w 1273141"/>
                <a:gd name="connsiteY299" fmla="*/ 709198 h 902869"/>
                <a:gd name="connsiteX300" fmla="*/ 1045285 w 1273141"/>
                <a:gd name="connsiteY300" fmla="*/ 710144 h 902869"/>
                <a:gd name="connsiteX301" fmla="*/ 1043388 w 1273141"/>
                <a:gd name="connsiteY301" fmla="*/ 711095 h 902869"/>
                <a:gd name="connsiteX302" fmla="*/ 1042441 w 1273141"/>
                <a:gd name="connsiteY302" fmla="*/ 717739 h 902869"/>
                <a:gd name="connsiteX303" fmla="*/ 1042441 w 1273141"/>
                <a:gd name="connsiteY303" fmla="*/ 721539 h 902869"/>
                <a:gd name="connsiteX304" fmla="*/ 1041490 w 1273141"/>
                <a:gd name="connsiteY304" fmla="*/ 722485 h 902869"/>
                <a:gd name="connsiteX305" fmla="*/ 1041490 w 1273141"/>
                <a:gd name="connsiteY305" fmla="*/ 727236 h 902869"/>
                <a:gd name="connsiteX306" fmla="*/ 1041490 w 1273141"/>
                <a:gd name="connsiteY306" fmla="*/ 732934 h 902869"/>
                <a:gd name="connsiteX307" fmla="*/ 1043388 w 1273141"/>
                <a:gd name="connsiteY307" fmla="*/ 733880 h 902869"/>
                <a:gd name="connsiteX308" fmla="*/ 1045285 w 1273141"/>
                <a:gd name="connsiteY308" fmla="*/ 737680 h 902869"/>
                <a:gd name="connsiteX309" fmla="*/ 1047187 w 1273141"/>
                <a:gd name="connsiteY309" fmla="*/ 739582 h 902869"/>
                <a:gd name="connsiteX310" fmla="*/ 1048134 w 1273141"/>
                <a:gd name="connsiteY310" fmla="*/ 740529 h 902869"/>
                <a:gd name="connsiteX311" fmla="*/ 1048134 w 1273141"/>
                <a:gd name="connsiteY311" fmla="*/ 742426 h 902869"/>
                <a:gd name="connsiteX312" fmla="*/ 1050982 w 1273141"/>
                <a:gd name="connsiteY312" fmla="*/ 742426 h 902869"/>
                <a:gd name="connsiteX313" fmla="*/ 1052880 w 1273141"/>
                <a:gd name="connsiteY313" fmla="*/ 741475 h 902869"/>
                <a:gd name="connsiteX314" fmla="*/ 1053831 w 1273141"/>
                <a:gd name="connsiteY314" fmla="*/ 741475 h 902869"/>
                <a:gd name="connsiteX315" fmla="*/ 1054782 w 1273141"/>
                <a:gd name="connsiteY315" fmla="*/ 741475 h 902869"/>
                <a:gd name="connsiteX316" fmla="*/ 1058577 w 1273141"/>
                <a:gd name="connsiteY316" fmla="*/ 742426 h 902869"/>
                <a:gd name="connsiteX317" fmla="*/ 1063323 w 1273141"/>
                <a:gd name="connsiteY317" fmla="*/ 743377 h 902869"/>
                <a:gd name="connsiteX318" fmla="*/ 1069021 w 1273141"/>
                <a:gd name="connsiteY318" fmla="*/ 744328 h 902869"/>
                <a:gd name="connsiteX319" fmla="*/ 1071870 w 1273141"/>
                <a:gd name="connsiteY319" fmla="*/ 746221 h 902869"/>
                <a:gd name="connsiteX320" fmla="*/ 1071870 w 1273141"/>
                <a:gd name="connsiteY320" fmla="*/ 747177 h 902869"/>
                <a:gd name="connsiteX321" fmla="*/ 1072821 w 1273141"/>
                <a:gd name="connsiteY321" fmla="*/ 749075 h 902869"/>
                <a:gd name="connsiteX322" fmla="*/ 1071870 w 1273141"/>
                <a:gd name="connsiteY322" fmla="*/ 750972 h 902869"/>
                <a:gd name="connsiteX323" fmla="*/ 1070923 w 1273141"/>
                <a:gd name="connsiteY323" fmla="*/ 750972 h 902869"/>
                <a:gd name="connsiteX324" fmla="*/ 1069972 w 1273141"/>
                <a:gd name="connsiteY324" fmla="*/ 752870 h 902869"/>
                <a:gd name="connsiteX325" fmla="*/ 1069021 w 1273141"/>
                <a:gd name="connsiteY325" fmla="*/ 753821 h 902869"/>
                <a:gd name="connsiteX326" fmla="*/ 1068075 w 1273141"/>
                <a:gd name="connsiteY326" fmla="*/ 754772 h 902869"/>
                <a:gd name="connsiteX327" fmla="*/ 1067124 w 1273141"/>
                <a:gd name="connsiteY327" fmla="*/ 755718 h 902869"/>
                <a:gd name="connsiteX328" fmla="*/ 1067124 w 1273141"/>
                <a:gd name="connsiteY328" fmla="*/ 760465 h 902869"/>
                <a:gd name="connsiteX329" fmla="*/ 1067124 w 1273141"/>
                <a:gd name="connsiteY329" fmla="*/ 763318 h 902869"/>
                <a:gd name="connsiteX330" fmla="*/ 1066177 w 1273141"/>
                <a:gd name="connsiteY330" fmla="*/ 767113 h 902869"/>
                <a:gd name="connsiteX331" fmla="*/ 1065226 w 1273141"/>
                <a:gd name="connsiteY331" fmla="*/ 768064 h 902869"/>
                <a:gd name="connsiteX332" fmla="*/ 1064275 w 1273141"/>
                <a:gd name="connsiteY332" fmla="*/ 773762 h 902869"/>
                <a:gd name="connsiteX333" fmla="*/ 1063323 w 1273141"/>
                <a:gd name="connsiteY333" fmla="*/ 778508 h 902869"/>
                <a:gd name="connsiteX334" fmla="*/ 1061431 w 1273141"/>
                <a:gd name="connsiteY334" fmla="*/ 780406 h 902869"/>
                <a:gd name="connsiteX335" fmla="*/ 1057631 w 1273141"/>
                <a:gd name="connsiteY335" fmla="*/ 782308 h 902869"/>
                <a:gd name="connsiteX336" fmla="*/ 1056680 w 1273141"/>
                <a:gd name="connsiteY336" fmla="*/ 784200 h 902869"/>
                <a:gd name="connsiteX337" fmla="*/ 1054782 w 1273141"/>
                <a:gd name="connsiteY337" fmla="*/ 786103 h 902869"/>
                <a:gd name="connsiteX338" fmla="*/ 1053831 w 1273141"/>
                <a:gd name="connsiteY338" fmla="*/ 787054 h 902869"/>
                <a:gd name="connsiteX339" fmla="*/ 1050982 w 1273141"/>
                <a:gd name="connsiteY339" fmla="*/ 787054 h 902869"/>
                <a:gd name="connsiteX340" fmla="*/ 1046236 w 1273141"/>
                <a:gd name="connsiteY340" fmla="*/ 788947 h 902869"/>
                <a:gd name="connsiteX341" fmla="*/ 1043388 w 1273141"/>
                <a:gd name="connsiteY341" fmla="*/ 790849 h 902869"/>
                <a:gd name="connsiteX342" fmla="*/ 1043388 w 1273141"/>
                <a:gd name="connsiteY342" fmla="*/ 791800 h 902869"/>
                <a:gd name="connsiteX343" fmla="*/ 1041490 w 1273141"/>
                <a:gd name="connsiteY343" fmla="*/ 794649 h 902869"/>
                <a:gd name="connsiteX344" fmla="*/ 1040539 w 1273141"/>
                <a:gd name="connsiteY344" fmla="*/ 798444 h 902869"/>
                <a:gd name="connsiteX345" fmla="*/ 1038641 w 1273141"/>
                <a:gd name="connsiteY345" fmla="*/ 800341 h 902869"/>
                <a:gd name="connsiteX346" fmla="*/ 1038641 w 1273141"/>
                <a:gd name="connsiteY346" fmla="*/ 802244 h 902869"/>
                <a:gd name="connsiteX347" fmla="*/ 1037690 w 1273141"/>
                <a:gd name="connsiteY347" fmla="*/ 804141 h 902869"/>
                <a:gd name="connsiteX348" fmla="*/ 1035793 w 1273141"/>
                <a:gd name="connsiteY348" fmla="*/ 805092 h 902869"/>
                <a:gd name="connsiteX349" fmla="*/ 1035793 w 1273141"/>
                <a:gd name="connsiteY349" fmla="*/ 806024 h 902869"/>
                <a:gd name="connsiteX350" fmla="*/ 1032944 w 1273141"/>
                <a:gd name="connsiteY350" fmla="*/ 810790 h 902869"/>
                <a:gd name="connsiteX351" fmla="*/ 1031046 w 1273141"/>
                <a:gd name="connsiteY351" fmla="*/ 820287 h 902869"/>
                <a:gd name="connsiteX352" fmla="*/ 1030095 w 1273141"/>
                <a:gd name="connsiteY352" fmla="*/ 823111 h 902869"/>
                <a:gd name="connsiteX353" fmla="*/ 1028198 w 1273141"/>
                <a:gd name="connsiteY353" fmla="*/ 825014 h 902869"/>
                <a:gd name="connsiteX354" fmla="*/ 1026295 w 1273141"/>
                <a:gd name="connsiteY354" fmla="*/ 825980 h 902869"/>
                <a:gd name="connsiteX355" fmla="*/ 1024398 w 1273141"/>
                <a:gd name="connsiteY355" fmla="*/ 826911 h 902869"/>
                <a:gd name="connsiteX356" fmla="*/ 1021549 w 1273141"/>
                <a:gd name="connsiteY356" fmla="*/ 827882 h 902869"/>
                <a:gd name="connsiteX357" fmla="*/ 1020598 w 1273141"/>
                <a:gd name="connsiteY357" fmla="*/ 829780 h 902869"/>
                <a:gd name="connsiteX358" fmla="*/ 1019652 w 1273141"/>
                <a:gd name="connsiteY358" fmla="*/ 830706 h 902869"/>
                <a:gd name="connsiteX359" fmla="*/ 1020598 w 1273141"/>
                <a:gd name="connsiteY359" fmla="*/ 833575 h 902869"/>
                <a:gd name="connsiteX360" fmla="*/ 1020598 w 1273141"/>
                <a:gd name="connsiteY360" fmla="*/ 835477 h 902869"/>
                <a:gd name="connsiteX361" fmla="*/ 1021549 w 1273141"/>
                <a:gd name="connsiteY361" fmla="*/ 842101 h 902869"/>
                <a:gd name="connsiteX362" fmla="*/ 1023452 w 1273141"/>
                <a:gd name="connsiteY362" fmla="*/ 845901 h 902869"/>
                <a:gd name="connsiteX363" fmla="*/ 1024398 w 1273141"/>
                <a:gd name="connsiteY363" fmla="*/ 847798 h 902869"/>
                <a:gd name="connsiteX364" fmla="*/ 1026295 w 1273141"/>
                <a:gd name="connsiteY364" fmla="*/ 848769 h 902869"/>
                <a:gd name="connsiteX365" fmla="*/ 1027247 w 1273141"/>
                <a:gd name="connsiteY365" fmla="*/ 849696 h 902869"/>
                <a:gd name="connsiteX366" fmla="*/ 1030095 w 1273141"/>
                <a:gd name="connsiteY366" fmla="*/ 853496 h 902869"/>
                <a:gd name="connsiteX367" fmla="*/ 1029144 w 1273141"/>
                <a:gd name="connsiteY367" fmla="*/ 862057 h 902869"/>
                <a:gd name="connsiteX368" fmla="*/ 1029144 w 1273141"/>
                <a:gd name="connsiteY368" fmla="*/ 863959 h 902869"/>
                <a:gd name="connsiteX369" fmla="*/ 1027247 w 1273141"/>
                <a:gd name="connsiteY369" fmla="*/ 866788 h 902869"/>
                <a:gd name="connsiteX370" fmla="*/ 1023452 w 1273141"/>
                <a:gd name="connsiteY370" fmla="*/ 868685 h 902869"/>
                <a:gd name="connsiteX371" fmla="*/ 1023452 w 1273141"/>
                <a:gd name="connsiteY371" fmla="*/ 869652 h 902869"/>
                <a:gd name="connsiteX372" fmla="*/ 1022500 w 1273141"/>
                <a:gd name="connsiteY372" fmla="*/ 870588 h 902869"/>
                <a:gd name="connsiteX373" fmla="*/ 1021549 w 1273141"/>
                <a:gd name="connsiteY373" fmla="*/ 871554 h 902869"/>
                <a:gd name="connsiteX374" fmla="*/ 1019652 w 1273141"/>
                <a:gd name="connsiteY374" fmla="*/ 872485 h 902869"/>
                <a:gd name="connsiteX375" fmla="*/ 1017754 w 1273141"/>
                <a:gd name="connsiteY375" fmla="*/ 874388 h 902869"/>
                <a:gd name="connsiteX376" fmla="*/ 1016803 w 1273141"/>
                <a:gd name="connsiteY376" fmla="*/ 875354 h 902869"/>
                <a:gd name="connsiteX377" fmla="*/ 1016803 w 1273141"/>
                <a:gd name="connsiteY377" fmla="*/ 877251 h 902869"/>
                <a:gd name="connsiteX378" fmla="*/ 1015852 w 1273141"/>
                <a:gd name="connsiteY378" fmla="*/ 881046 h 902869"/>
                <a:gd name="connsiteX379" fmla="*/ 1014901 w 1273141"/>
                <a:gd name="connsiteY379" fmla="*/ 881046 h 902869"/>
                <a:gd name="connsiteX380" fmla="*/ 1012057 w 1273141"/>
                <a:gd name="connsiteY380" fmla="*/ 882949 h 902869"/>
                <a:gd name="connsiteX381" fmla="*/ 1010154 w 1273141"/>
                <a:gd name="connsiteY381" fmla="*/ 883880 h 902869"/>
                <a:gd name="connsiteX382" fmla="*/ 1008257 w 1273141"/>
                <a:gd name="connsiteY382" fmla="*/ 885778 h 902869"/>
                <a:gd name="connsiteX383" fmla="*/ 1006359 w 1273141"/>
                <a:gd name="connsiteY383" fmla="*/ 886749 h 902869"/>
                <a:gd name="connsiteX384" fmla="*/ 1005408 w 1273141"/>
                <a:gd name="connsiteY384" fmla="*/ 887675 h 902869"/>
                <a:gd name="connsiteX385" fmla="*/ 1003511 w 1273141"/>
                <a:gd name="connsiteY385" fmla="*/ 888646 h 902869"/>
                <a:gd name="connsiteX386" fmla="*/ 1001613 w 1273141"/>
                <a:gd name="connsiteY386" fmla="*/ 889577 h 902869"/>
                <a:gd name="connsiteX387" fmla="*/ 998765 w 1273141"/>
                <a:gd name="connsiteY387" fmla="*/ 891475 h 902869"/>
                <a:gd name="connsiteX388" fmla="*/ 989267 w 1273141"/>
                <a:gd name="connsiteY388" fmla="*/ 889577 h 902869"/>
                <a:gd name="connsiteX389" fmla="*/ 987370 w 1273141"/>
                <a:gd name="connsiteY389" fmla="*/ 888646 h 902869"/>
                <a:gd name="connsiteX390" fmla="*/ 985472 w 1273141"/>
                <a:gd name="connsiteY390" fmla="*/ 885778 h 902869"/>
                <a:gd name="connsiteX391" fmla="*/ 984521 w 1273141"/>
                <a:gd name="connsiteY391" fmla="*/ 883880 h 902869"/>
                <a:gd name="connsiteX392" fmla="*/ 983570 w 1273141"/>
                <a:gd name="connsiteY392" fmla="*/ 881983 h 902869"/>
                <a:gd name="connsiteX393" fmla="*/ 979775 w 1273141"/>
                <a:gd name="connsiteY393" fmla="*/ 880080 h 902869"/>
                <a:gd name="connsiteX394" fmla="*/ 976926 w 1273141"/>
                <a:gd name="connsiteY394" fmla="*/ 878183 h 902869"/>
                <a:gd name="connsiteX395" fmla="*/ 975029 w 1273141"/>
                <a:gd name="connsiteY395" fmla="*/ 878183 h 902869"/>
                <a:gd name="connsiteX396" fmla="*/ 971229 w 1273141"/>
                <a:gd name="connsiteY396" fmla="*/ 876280 h 902869"/>
                <a:gd name="connsiteX397" fmla="*/ 964580 w 1273141"/>
                <a:gd name="connsiteY397" fmla="*/ 872485 h 902869"/>
                <a:gd name="connsiteX398" fmla="*/ 962683 w 1273141"/>
                <a:gd name="connsiteY398" fmla="*/ 872485 h 902869"/>
                <a:gd name="connsiteX399" fmla="*/ 961731 w 1273141"/>
                <a:gd name="connsiteY399" fmla="*/ 871554 h 902869"/>
                <a:gd name="connsiteX400" fmla="*/ 960785 w 1273141"/>
                <a:gd name="connsiteY400" fmla="*/ 865857 h 902869"/>
                <a:gd name="connsiteX401" fmla="*/ 959834 w 1273141"/>
                <a:gd name="connsiteY401" fmla="*/ 864890 h 902869"/>
                <a:gd name="connsiteX402" fmla="*/ 955088 w 1273141"/>
                <a:gd name="connsiteY402" fmla="*/ 863959 h 902869"/>
                <a:gd name="connsiteX403" fmla="*/ 951293 w 1273141"/>
                <a:gd name="connsiteY403" fmla="*/ 862057 h 902869"/>
                <a:gd name="connsiteX404" fmla="*/ 951293 w 1273141"/>
                <a:gd name="connsiteY404" fmla="*/ 862057 h 902869"/>
                <a:gd name="connsiteX405" fmla="*/ 950341 w 1273141"/>
                <a:gd name="connsiteY405" fmla="*/ 861090 h 902869"/>
                <a:gd name="connsiteX406" fmla="*/ 949390 w 1273141"/>
                <a:gd name="connsiteY406" fmla="*/ 860159 h 902869"/>
                <a:gd name="connsiteX407" fmla="*/ 948439 w 1273141"/>
                <a:gd name="connsiteY407" fmla="*/ 857291 h 902869"/>
                <a:gd name="connsiteX408" fmla="*/ 946542 w 1273141"/>
                <a:gd name="connsiteY408" fmla="*/ 854462 h 902869"/>
                <a:gd name="connsiteX409" fmla="*/ 945595 w 1273141"/>
                <a:gd name="connsiteY409" fmla="*/ 853496 h 902869"/>
                <a:gd name="connsiteX410" fmla="*/ 944644 w 1273141"/>
                <a:gd name="connsiteY410" fmla="*/ 852564 h 902869"/>
                <a:gd name="connsiteX411" fmla="*/ 943693 w 1273141"/>
                <a:gd name="connsiteY411" fmla="*/ 852564 h 902869"/>
                <a:gd name="connsiteX412" fmla="*/ 939898 w 1273141"/>
                <a:gd name="connsiteY412" fmla="*/ 851598 h 902869"/>
                <a:gd name="connsiteX413" fmla="*/ 937049 w 1273141"/>
                <a:gd name="connsiteY413" fmla="*/ 847798 h 902869"/>
                <a:gd name="connsiteX414" fmla="*/ 935147 w 1273141"/>
                <a:gd name="connsiteY414" fmla="*/ 845901 h 902869"/>
                <a:gd name="connsiteX415" fmla="*/ 935147 w 1273141"/>
                <a:gd name="connsiteY415" fmla="*/ 845901 h 902869"/>
                <a:gd name="connsiteX416" fmla="*/ 931352 w 1273141"/>
                <a:gd name="connsiteY416" fmla="*/ 844969 h 902869"/>
                <a:gd name="connsiteX417" fmla="*/ 930401 w 1273141"/>
                <a:gd name="connsiteY417" fmla="*/ 844003 h 902869"/>
                <a:gd name="connsiteX418" fmla="*/ 929449 w 1273141"/>
                <a:gd name="connsiteY418" fmla="*/ 843067 h 902869"/>
                <a:gd name="connsiteX419" fmla="*/ 928503 w 1273141"/>
                <a:gd name="connsiteY419" fmla="*/ 841164 h 902869"/>
                <a:gd name="connsiteX420" fmla="*/ 925654 w 1273141"/>
                <a:gd name="connsiteY420" fmla="*/ 839272 h 902869"/>
                <a:gd name="connsiteX421" fmla="*/ 921854 w 1273141"/>
                <a:gd name="connsiteY421" fmla="*/ 837374 h 902869"/>
                <a:gd name="connsiteX422" fmla="*/ 920908 w 1273141"/>
                <a:gd name="connsiteY422" fmla="*/ 837374 h 902869"/>
                <a:gd name="connsiteX423" fmla="*/ 919957 w 1273141"/>
                <a:gd name="connsiteY423" fmla="*/ 837374 h 902869"/>
                <a:gd name="connsiteX424" fmla="*/ 919006 w 1273141"/>
                <a:gd name="connsiteY424" fmla="*/ 838301 h 902869"/>
                <a:gd name="connsiteX425" fmla="*/ 916157 w 1273141"/>
                <a:gd name="connsiteY425" fmla="*/ 839272 h 902869"/>
                <a:gd name="connsiteX426" fmla="*/ 913313 w 1273141"/>
                <a:gd name="connsiteY426" fmla="*/ 839272 h 902869"/>
                <a:gd name="connsiteX427" fmla="*/ 910460 w 1273141"/>
                <a:gd name="connsiteY427" fmla="*/ 838301 h 902869"/>
                <a:gd name="connsiteX428" fmla="*/ 910460 w 1273141"/>
                <a:gd name="connsiteY428" fmla="*/ 838301 h 902869"/>
                <a:gd name="connsiteX429" fmla="*/ 905714 w 1273141"/>
                <a:gd name="connsiteY429" fmla="*/ 833575 h 902869"/>
                <a:gd name="connsiteX430" fmla="*/ 904767 w 1273141"/>
                <a:gd name="connsiteY430" fmla="*/ 832609 h 902869"/>
                <a:gd name="connsiteX431" fmla="*/ 901919 w 1273141"/>
                <a:gd name="connsiteY431" fmla="*/ 831677 h 902869"/>
                <a:gd name="connsiteX432" fmla="*/ 899070 w 1273141"/>
                <a:gd name="connsiteY432" fmla="*/ 831677 h 902869"/>
                <a:gd name="connsiteX433" fmla="*/ 894324 w 1273141"/>
                <a:gd name="connsiteY433" fmla="*/ 833575 h 902869"/>
                <a:gd name="connsiteX434" fmla="*/ 885778 w 1273141"/>
                <a:gd name="connsiteY434" fmla="*/ 836408 h 902869"/>
                <a:gd name="connsiteX435" fmla="*/ 881026 w 1273141"/>
                <a:gd name="connsiteY435" fmla="*/ 837374 h 902869"/>
                <a:gd name="connsiteX436" fmla="*/ 877232 w 1273141"/>
                <a:gd name="connsiteY436" fmla="*/ 837374 h 902869"/>
                <a:gd name="connsiteX437" fmla="*/ 873432 w 1273141"/>
                <a:gd name="connsiteY437" fmla="*/ 833575 h 902869"/>
                <a:gd name="connsiteX438" fmla="*/ 873432 w 1273141"/>
                <a:gd name="connsiteY438" fmla="*/ 833575 h 902869"/>
                <a:gd name="connsiteX439" fmla="*/ 870603 w 1273141"/>
                <a:gd name="connsiteY439" fmla="*/ 834506 h 902869"/>
                <a:gd name="connsiteX440" fmla="*/ 869637 w 1273141"/>
                <a:gd name="connsiteY440" fmla="*/ 835477 h 902869"/>
                <a:gd name="connsiteX441" fmla="*/ 866808 w 1273141"/>
                <a:gd name="connsiteY441" fmla="*/ 837374 h 902869"/>
                <a:gd name="connsiteX442" fmla="*/ 864910 w 1273141"/>
                <a:gd name="connsiteY442" fmla="*/ 838301 h 902869"/>
                <a:gd name="connsiteX443" fmla="*/ 864910 w 1273141"/>
                <a:gd name="connsiteY443" fmla="*/ 839272 h 902869"/>
                <a:gd name="connsiteX444" fmla="*/ 863008 w 1273141"/>
                <a:gd name="connsiteY444" fmla="*/ 841164 h 902869"/>
                <a:gd name="connsiteX445" fmla="*/ 859213 w 1273141"/>
                <a:gd name="connsiteY445" fmla="*/ 845901 h 902869"/>
                <a:gd name="connsiteX446" fmla="*/ 858242 w 1273141"/>
                <a:gd name="connsiteY446" fmla="*/ 847798 h 902869"/>
                <a:gd name="connsiteX447" fmla="*/ 855413 w 1273141"/>
                <a:gd name="connsiteY447" fmla="*/ 854462 h 902869"/>
                <a:gd name="connsiteX448" fmla="*/ 854447 w 1273141"/>
                <a:gd name="connsiteY448" fmla="*/ 855398 h 902869"/>
                <a:gd name="connsiteX449" fmla="*/ 853515 w 1273141"/>
                <a:gd name="connsiteY449" fmla="*/ 856364 h 902869"/>
                <a:gd name="connsiteX450" fmla="*/ 849716 w 1273141"/>
                <a:gd name="connsiteY450" fmla="*/ 863959 h 902869"/>
                <a:gd name="connsiteX451" fmla="*/ 848749 w 1273141"/>
                <a:gd name="connsiteY451" fmla="*/ 864890 h 902869"/>
                <a:gd name="connsiteX452" fmla="*/ 831677 w 1273141"/>
                <a:gd name="connsiteY452" fmla="*/ 892441 h 902869"/>
                <a:gd name="connsiteX453" fmla="*/ 829775 w 1273141"/>
                <a:gd name="connsiteY453" fmla="*/ 894344 h 902869"/>
                <a:gd name="connsiteX454" fmla="*/ 814585 w 1273141"/>
                <a:gd name="connsiteY454" fmla="*/ 887675 h 902869"/>
                <a:gd name="connsiteX455" fmla="*/ 805092 w 1273141"/>
                <a:gd name="connsiteY455" fmla="*/ 882949 h 902869"/>
                <a:gd name="connsiteX456" fmla="*/ 804141 w 1273141"/>
                <a:gd name="connsiteY456" fmla="*/ 881983 h 902869"/>
                <a:gd name="connsiteX457" fmla="*/ 803195 w 1273141"/>
                <a:gd name="connsiteY457" fmla="*/ 880080 h 902869"/>
                <a:gd name="connsiteX458" fmla="*/ 794644 w 1273141"/>
                <a:gd name="connsiteY458" fmla="*/ 881046 h 902869"/>
                <a:gd name="connsiteX459" fmla="*/ 789898 w 1273141"/>
                <a:gd name="connsiteY459" fmla="*/ 882949 h 902869"/>
                <a:gd name="connsiteX460" fmla="*/ 776605 w 1273141"/>
                <a:gd name="connsiteY460" fmla="*/ 890544 h 902869"/>
                <a:gd name="connsiteX461" fmla="*/ 772810 w 1273141"/>
                <a:gd name="connsiteY461" fmla="*/ 895270 h 902869"/>
                <a:gd name="connsiteX462" fmla="*/ 770908 w 1273141"/>
                <a:gd name="connsiteY462" fmla="*/ 895270 h 902869"/>
                <a:gd name="connsiteX463" fmla="*/ 764264 w 1273141"/>
                <a:gd name="connsiteY463" fmla="*/ 897172 h 902869"/>
                <a:gd name="connsiteX464" fmla="*/ 746221 w 1273141"/>
                <a:gd name="connsiteY464" fmla="*/ 888646 h 902869"/>
                <a:gd name="connsiteX465" fmla="*/ 719641 w 1273141"/>
                <a:gd name="connsiteY465" fmla="*/ 888646 h 902869"/>
                <a:gd name="connsiteX466" fmla="*/ 712046 w 1273141"/>
                <a:gd name="connsiteY466" fmla="*/ 886749 h 902869"/>
                <a:gd name="connsiteX467" fmla="*/ 705398 w 1273141"/>
                <a:gd name="connsiteY467" fmla="*/ 879149 h 902869"/>
                <a:gd name="connsiteX468" fmla="*/ 703495 w 1273141"/>
                <a:gd name="connsiteY468" fmla="*/ 878183 h 902869"/>
                <a:gd name="connsiteX469" fmla="*/ 702549 w 1273141"/>
                <a:gd name="connsiteY469" fmla="*/ 877251 h 902869"/>
                <a:gd name="connsiteX470" fmla="*/ 700652 w 1273141"/>
                <a:gd name="connsiteY470" fmla="*/ 875354 h 902869"/>
                <a:gd name="connsiteX471" fmla="*/ 699700 w 1273141"/>
                <a:gd name="connsiteY471" fmla="*/ 874388 h 902869"/>
                <a:gd name="connsiteX472" fmla="*/ 696852 w 1273141"/>
                <a:gd name="connsiteY472" fmla="*/ 871554 h 902869"/>
                <a:gd name="connsiteX473" fmla="*/ 694003 w 1273141"/>
                <a:gd name="connsiteY473" fmla="*/ 865857 h 902869"/>
                <a:gd name="connsiteX474" fmla="*/ 688306 w 1273141"/>
                <a:gd name="connsiteY474" fmla="*/ 863959 h 902869"/>
                <a:gd name="connsiteX475" fmla="*/ 683559 w 1273141"/>
                <a:gd name="connsiteY475" fmla="*/ 863959 h 902869"/>
                <a:gd name="connsiteX476" fmla="*/ 680711 w 1273141"/>
                <a:gd name="connsiteY476" fmla="*/ 868685 h 902869"/>
                <a:gd name="connsiteX477" fmla="*/ 680711 w 1273141"/>
                <a:gd name="connsiteY477" fmla="*/ 875354 h 902869"/>
                <a:gd name="connsiteX478" fmla="*/ 679760 w 1273141"/>
                <a:gd name="connsiteY478" fmla="*/ 884846 h 902869"/>
                <a:gd name="connsiteX479" fmla="*/ 678813 w 1273141"/>
                <a:gd name="connsiteY479" fmla="*/ 884846 h 902869"/>
                <a:gd name="connsiteX480" fmla="*/ 674067 w 1273141"/>
                <a:gd name="connsiteY480" fmla="*/ 885778 h 902869"/>
                <a:gd name="connsiteX481" fmla="*/ 673116 w 1273141"/>
                <a:gd name="connsiteY481" fmla="*/ 885778 h 902869"/>
                <a:gd name="connsiteX482" fmla="*/ 665521 w 1273141"/>
                <a:gd name="connsiteY482" fmla="*/ 884846 h 902869"/>
                <a:gd name="connsiteX483" fmla="*/ 663624 w 1273141"/>
                <a:gd name="connsiteY483" fmla="*/ 882949 h 902869"/>
                <a:gd name="connsiteX484" fmla="*/ 658872 w 1273141"/>
                <a:gd name="connsiteY484" fmla="*/ 880080 h 902869"/>
                <a:gd name="connsiteX485" fmla="*/ 656024 w 1273141"/>
                <a:gd name="connsiteY485" fmla="*/ 879149 h 902869"/>
                <a:gd name="connsiteX486" fmla="*/ 654126 w 1273141"/>
                <a:gd name="connsiteY486" fmla="*/ 878183 h 902869"/>
                <a:gd name="connsiteX487" fmla="*/ 652229 w 1273141"/>
                <a:gd name="connsiteY487" fmla="*/ 875354 h 902869"/>
                <a:gd name="connsiteX488" fmla="*/ 651277 w 1273141"/>
                <a:gd name="connsiteY488" fmla="*/ 871554 h 902869"/>
                <a:gd name="connsiteX489" fmla="*/ 651277 w 1273141"/>
                <a:gd name="connsiteY489" fmla="*/ 867759 h 902869"/>
                <a:gd name="connsiteX490" fmla="*/ 653175 w 1273141"/>
                <a:gd name="connsiteY490" fmla="*/ 863959 h 902869"/>
                <a:gd name="connsiteX491" fmla="*/ 649380 w 1273141"/>
                <a:gd name="connsiteY491" fmla="*/ 862057 h 902869"/>
                <a:gd name="connsiteX492" fmla="*/ 648429 w 1273141"/>
                <a:gd name="connsiteY492" fmla="*/ 864890 h 902869"/>
                <a:gd name="connsiteX493" fmla="*/ 648429 w 1273141"/>
                <a:gd name="connsiteY493" fmla="*/ 867759 h 902869"/>
                <a:gd name="connsiteX494" fmla="*/ 647478 w 1273141"/>
                <a:gd name="connsiteY494" fmla="*/ 869652 h 902869"/>
                <a:gd name="connsiteX495" fmla="*/ 646531 w 1273141"/>
                <a:gd name="connsiteY495" fmla="*/ 870588 h 902869"/>
                <a:gd name="connsiteX496" fmla="*/ 642731 w 1273141"/>
                <a:gd name="connsiteY496" fmla="*/ 870588 h 902869"/>
                <a:gd name="connsiteX497" fmla="*/ 640834 w 1273141"/>
                <a:gd name="connsiteY497" fmla="*/ 867759 h 902869"/>
                <a:gd name="connsiteX498" fmla="*/ 639883 w 1273141"/>
                <a:gd name="connsiteY498" fmla="*/ 867759 h 902869"/>
                <a:gd name="connsiteX499" fmla="*/ 637034 w 1273141"/>
                <a:gd name="connsiteY499" fmla="*/ 869652 h 902869"/>
                <a:gd name="connsiteX500" fmla="*/ 634205 w 1273141"/>
                <a:gd name="connsiteY500" fmla="*/ 871554 h 902869"/>
                <a:gd name="connsiteX501" fmla="*/ 631342 w 1273141"/>
                <a:gd name="connsiteY501" fmla="*/ 873451 h 902869"/>
                <a:gd name="connsiteX502" fmla="*/ 630410 w 1273141"/>
                <a:gd name="connsiteY502" fmla="*/ 874388 h 902869"/>
                <a:gd name="connsiteX503" fmla="*/ 629439 w 1273141"/>
                <a:gd name="connsiteY503" fmla="*/ 876280 h 902869"/>
                <a:gd name="connsiteX504" fmla="*/ 626610 w 1273141"/>
                <a:gd name="connsiteY504" fmla="*/ 878183 h 902869"/>
                <a:gd name="connsiteX505" fmla="*/ 620913 w 1273141"/>
                <a:gd name="connsiteY505" fmla="*/ 884846 h 902869"/>
                <a:gd name="connsiteX506" fmla="*/ 619015 w 1273141"/>
                <a:gd name="connsiteY506" fmla="*/ 891475 h 902869"/>
                <a:gd name="connsiteX507" fmla="*/ 614249 w 1273141"/>
                <a:gd name="connsiteY507" fmla="*/ 892441 h 902869"/>
                <a:gd name="connsiteX508" fmla="*/ 611420 w 1273141"/>
                <a:gd name="connsiteY508" fmla="*/ 892441 h 902869"/>
                <a:gd name="connsiteX509" fmla="*/ 602874 w 1273141"/>
                <a:gd name="connsiteY509" fmla="*/ 894344 h 902869"/>
                <a:gd name="connsiteX510" fmla="*/ 583885 w 1273141"/>
                <a:gd name="connsiteY510" fmla="*/ 902870 h 902869"/>
                <a:gd name="connsiteX511" fmla="*/ 550651 w 1273141"/>
                <a:gd name="connsiteY511" fmla="*/ 890544 h 902869"/>
                <a:gd name="connsiteX512" fmla="*/ 548754 w 1273141"/>
                <a:gd name="connsiteY512" fmla="*/ 887675 h 902869"/>
                <a:gd name="connsiteX513" fmla="*/ 542105 w 1273141"/>
                <a:gd name="connsiteY513" fmla="*/ 861090 h 902869"/>
                <a:gd name="connsiteX514" fmla="*/ 543057 w 1273141"/>
                <a:gd name="connsiteY514" fmla="*/ 862057 h 902869"/>
                <a:gd name="connsiteX515" fmla="*/ 546857 w 1273141"/>
                <a:gd name="connsiteY515" fmla="*/ 863959 h 902869"/>
                <a:gd name="connsiteX516" fmla="*/ 547803 w 1273141"/>
                <a:gd name="connsiteY516" fmla="*/ 863959 h 902869"/>
                <a:gd name="connsiteX517" fmla="*/ 549705 w 1273141"/>
                <a:gd name="connsiteY517" fmla="*/ 862993 h 902869"/>
                <a:gd name="connsiteX518" fmla="*/ 553500 w 1273141"/>
                <a:gd name="connsiteY518" fmla="*/ 858262 h 902869"/>
                <a:gd name="connsiteX519" fmla="*/ 552554 w 1273141"/>
                <a:gd name="connsiteY519" fmla="*/ 845901 h 902869"/>
                <a:gd name="connsiteX520" fmla="*/ 549705 w 1273141"/>
                <a:gd name="connsiteY520" fmla="*/ 843067 h 902869"/>
                <a:gd name="connsiteX521" fmla="*/ 551603 w 1273141"/>
                <a:gd name="connsiteY521" fmla="*/ 831677 h 902869"/>
                <a:gd name="connsiteX522" fmla="*/ 548754 w 1273141"/>
                <a:gd name="connsiteY522" fmla="*/ 824082 h 902869"/>
                <a:gd name="connsiteX523" fmla="*/ 544008 w 1273141"/>
                <a:gd name="connsiteY523" fmla="*/ 817419 h 902869"/>
                <a:gd name="connsiteX524" fmla="*/ 543057 w 1273141"/>
                <a:gd name="connsiteY524" fmla="*/ 815516 h 902869"/>
                <a:gd name="connsiteX525" fmla="*/ 542105 w 1273141"/>
                <a:gd name="connsiteY525" fmla="*/ 813619 h 902869"/>
                <a:gd name="connsiteX526" fmla="*/ 541159 w 1273141"/>
                <a:gd name="connsiteY526" fmla="*/ 814585 h 902869"/>
                <a:gd name="connsiteX527" fmla="*/ 539262 w 1273141"/>
                <a:gd name="connsiteY527" fmla="*/ 815516 h 902869"/>
                <a:gd name="connsiteX528" fmla="*/ 539262 w 1273141"/>
                <a:gd name="connsiteY528" fmla="*/ 817419 h 902869"/>
                <a:gd name="connsiteX529" fmla="*/ 537359 w 1273141"/>
                <a:gd name="connsiteY529" fmla="*/ 818385 h 902869"/>
                <a:gd name="connsiteX530" fmla="*/ 536413 w 1273141"/>
                <a:gd name="connsiteY530" fmla="*/ 820287 h 902869"/>
                <a:gd name="connsiteX531" fmla="*/ 535462 w 1273141"/>
                <a:gd name="connsiteY531" fmla="*/ 820287 h 902869"/>
                <a:gd name="connsiteX532" fmla="*/ 528818 w 1273141"/>
                <a:gd name="connsiteY532" fmla="*/ 819311 h 902869"/>
                <a:gd name="connsiteX533" fmla="*/ 527867 w 1273141"/>
                <a:gd name="connsiteY533" fmla="*/ 816487 h 902869"/>
                <a:gd name="connsiteX534" fmla="*/ 526916 w 1273141"/>
                <a:gd name="connsiteY534" fmla="*/ 812687 h 902869"/>
                <a:gd name="connsiteX535" fmla="*/ 523121 w 1273141"/>
                <a:gd name="connsiteY535" fmla="*/ 810790 h 902869"/>
                <a:gd name="connsiteX536" fmla="*/ 520272 w 1273141"/>
                <a:gd name="connsiteY536" fmla="*/ 807931 h 902869"/>
                <a:gd name="connsiteX537" fmla="*/ 516472 w 1273141"/>
                <a:gd name="connsiteY537" fmla="*/ 802244 h 902869"/>
                <a:gd name="connsiteX538" fmla="*/ 516472 w 1273141"/>
                <a:gd name="connsiteY538" fmla="*/ 797497 h 902869"/>
                <a:gd name="connsiteX539" fmla="*/ 519321 w 1273141"/>
                <a:gd name="connsiteY539" fmla="*/ 796547 h 902869"/>
                <a:gd name="connsiteX540" fmla="*/ 522169 w 1273141"/>
                <a:gd name="connsiteY540" fmla="*/ 796547 h 902869"/>
                <a:gd name="connsiteX541" fmla="*/ 527867 w 1273141"/>
                <a:gd name="connsiteY541" fmla="*/ 796547 h 902869"/>
                <a:gd name="connsiteX542" fmla="*/ 530715 w 1273141"/>
                <a:gd name="connsiteY542" fmla="*/ 797497 h 902869"/>
                <a:gd name="connsiteX543" fmla="*/ 530715 w 1273141"/>
                <a:gd name="connsiteY543" fmla="*/ 796547 h 902869"/>
                <a:gd name="connsiteX544" fmla="*/ 533564 w 1273141"/>
                <a:gd name="connsiteY544" fmla="*/ 794649 h 902869"/>
                <a:gd name="connsiteX545" fmla="*/ 532613 w 1273141"/>
                <a:gd name="connsiteY545" fmla="*/ 788947 h 902869"/>
                <a:gd name="connsiteX546" fmla="*/ 532613 w 1273141"/>
                <a:gd name="connsiteY546" fmla="*/ 788947 h 902869"/>
                <a:gd name="connsiteX547" fmla="*/ 532613 w 1273141"/>
                <a:gd name="connsiteY547" fmla="*/ 786103 h 902869"/>
                <a:gd name="connsiteX548" fmla="*/ 533564 w 1273141"/>
                <a:gd name="connsiteY548" fmla="*/ 783254 h 902869"/>
                <a:gd name="connsiteX549" fmla="*/ 534515 w 1273141"/>
                <a:gd name="connsiteY549" fmla="*/ 777562 h 902869"/>
                <a:gd name="connsiteX550" fmla="*/ 535462 w 1273141"/>
                <a:gd name="connsiteY550" fmla="*/ 772811 h 902869"/>
                <a:gd name="connsiteX551" fmla="*/ 537359 w 1273141"/>
                <a:gd name="connsiteY551" fmla="*/ 769962 h 902869"/>
                <a:gd name="connsiteX552" fmla="*/ 538310 w 1273141"/>
                <a:gd name="connsiteY552" fmla="*/ 769010 h 902869"/>
                <a:gd name="connsiteX553" fmla="*/ 536413 w 1273141"/>
                <a:gd name="connsiteY553" fmla="*/ 766167 h 902869"/>
                <a:gd name="connsiteX554" fmla="*/ 536413 w 1273141"/>
                <a:gd name="connsiteY554" fmla="*/ 765211 h 902869"/>
                <a:gd name="connsiteX555" fmla="*/ 530715 w 1273141"/>
                <a:gd name="connsiteY555" fmla="*/ 761416 h 902869"/>
                <a:gd name="connsiteX556" fmla="*/ 528818 w 1273141"/>
                <a:gd name="connsiteY556" fmla="*/ 762367 h 902869"/>
                <a:gd name="connsiteX557" fmla="*/ 525018 w 1273141"/>
                <a:gd name="connsiteY557" fmla="*/ 760465 h 902869"/>
                <a:gd name="connsiteX558" fmla="*/ 525018 w 1273141"/>
                <a:gd name="connsiteY558" fmla="*/ 754772 h 902869"/>
                <a:gd name="connsiteX559" fmla="*/ 525018 w 1273141"/>
                <a:gd name="connsiteY559" fmla="*/ 754772 h 902869"/>
                <a:gd name="connsiteX560" fmla="*/ 525018 w 1273141"/>
                <a:gd name="connsiteY560" fmla="*/ 753821 h 902869"/>
                <a:gd name="connsiteX561" fmla="*/ 524067 w 1273141"/>
                <a:gd name="connsiteY561" fmla="*/ 748123 h 902869"/>
                <a:gd name="connsiteX562" fmla="*/ 523121 w 1273141"/>
                <a:gd name="connsiteY562" fmla="*/ 747177 h 902869"/>
                <a:gd name="connsiteX563" fmla="*/ 523121 w 1273141"/>
                <a:gd name="connsiteY563" fmla="*/ 743377 h 902869"/>
                <a:gd name="connsiteX564" fmla="*/ 523121 w 1273141"/>
                <a:gd name="connsiteY564" fmla="*/ 737680 h 902869"/>
                <a:gd name="connsiteX565" fmla="*/ 524067 w 1273141"/>
                <a:gd name="connsiteY565" fmla="*/ 734831 h 902869"/>
                <a:gd name="connsiteX566" fmla="*/ 524067 w 1273141"/>
                <a:gd name="connsiteY566" fmla="*/ 734831 h 902869"/>
                <a:gd name="connsiteX567" fmla="*/ 523121 w 1273141"/>
                <a:gd name="connsiteY567" fmla="*/ 731036 h 902869"/>
                <a:gd name="connsiteX568" fmla="*/ 523121 w 1273141"/>
                <a:gd name="connsiteY568" fmla="*/ 728187 h 902869"/>
                <a:gd name="connsiteX569" fmla="*/ 519321 w 1273141"/>
                <a:gd name="connsiteY569" fmla="*/ 729134 h 902869"/>
                <a:gd name="connsiteX570" fmla="*/ 519321 w 1273141"/>
                <a:gd name="connsiteY570" fmla="*/ 729134 h 902869"/>
                <a:gd name="connsiteX571" fmla="*/ 516472 w 1273141"/>
                <a:gd name="connsiteY571" fmla="*/ 730085 h 902869"/>
                <a:gd name="connsiteX572" fmla="*/ 510775 w 1273141"/>
                <a:gd name="connsiteY572" fmla="*/ 732934 h 902869"/>
                <a:gd name="connsiteX573" fmla="*/ 509828 w 1273141"/>
                <a:gd name="connsiteY573" fmla="*/ 733880 h 902869"/>
                <a:gd name="connsiteX574" fmla="*/ 506028 w 1273141"/>
                <a:gd name="connsiteY574" fmla="*/ 736729 h 902869"/>
                <a:gd name="connsiteX575" fmla="*/ 503180 w 1273141"/>
                <a:gd name="connsiteY575" fmla="*/ 733880 h 902869"/>
                <a:gd name="connsiteX576" fmla="*/ 502228 w 1273141"/>
                <a:gd name="connsiteY576" fmla="*/ 733880 h 902869"/>
                <a:gd name="connsiteX577" fmla="*/ 499380 w 1273141"/>
                <a:gd name="connsiteY577" fmla="*/ 732934 h 902869"/>
                <a:gd name="connsiteX578" fmla="*/ 497482 w 1273141"/>
                <a:gd name="connsiteY578" fmla="*/ 731982 h 902869"/>
                <a:gd name="connsiteX579" fmla="*/ 496536 w 1273141"/>
                <a:gd name="connsiteY579" fmla="*/ 731036 h 902869"/>
                <a:gd name="connsiteX580" fmla="*/ 493682 w 1273141"/>
                <a:gd name="connsiteY580" fmla="*/ 731036 h 902869"/>
                <a:gd name="connsiteX581" fmla="*/ 492736 w 1273141"/>
                <a:gd name="connsiteY581" fmla="*/ 731982 h 902869"/>
                <a:gd name="connsiteX582" fmla="*/ 490839 w 1273141"/>
                <a:gd name="connsiteY582" fmla="*/ 737680 h 902869"/>
                <a:gd name="connsiteX583" fmla="*/ 491785 w 1273141"/>
                <a:gd name="connsiteY583" fmla="*/ 740529 h 902869"/>
                <a:gd name="connsiteX584" fmla="*/ 491785 w 1273141"/>
                <a:gd name="connsiteY584" fmla="*/ 741475 h 902869"/>
                <a:gd name="connsiteX585" fmla="*/ 491785 w 1273141"/>
                <a:gd name="connsiteY585" fmla="*/ 742426 h 902869"/>
                <a:gd name="connsiteX586" fmla="*/ 491785 w 1273141"/>
                <a:gd name="connsiteY586" fmla="*/ 746221 h 902869"/>
                <a:gd name="connsiteX587" fmla="*/ 490839 w 1273141"/>
                <a:gd name="connsiteY587" fmla="*/ 749075 h 902869"/>
                <a:gd name="connsiteX588" fmla="*/ 487990 w 1273141"/>
                <a:gd name="connsiteY588" fmla="*/ 754772 h 902869"/>
                <a:gd name="connsiteX589" fmla="*/ 483239 w 1273141"/>
                <a:gd name="connsiteY589" fmla="*/ 756670 h 902869"/>
                <a:gd name="connsiteX590" fmla="*/ 479444 w 1273141"/>
                <a:gd name="connsiteY590" fmla="*/ 759518 h 902869"/>
                <a:gd name="connsiteX591" fmla="*/ 479444 w 1273141"/>
                <a:gd name="connsiteY591" fmla="*/ 762367 h 902869"/>
                <a:gd name="connsiteX592" fmla="*/ 477546 w 1273141"/>
                <a:gd name="connsiteY592" fmla="*/ 767113 h 902869"/>
                <a:gd name="connsiteX593" fmla="*/ 469947 w 1273141"/>
                <a:gd name="connsiteY593" fmla="*/ 767113 h 902869"/>
                <a:gd name="connsiteX594" fmla="*/ 469000 w 1273141"/>
                <a:gd name="connsiteY594" fmla="*/ 767113 h 902869"/>
                <a:gd name="connsiteX595" fmla="*/ 467103 w 1273141"/>
                <a:gd name="connsiteY595" fmla="*/ 769962 h 902869"/>
                <a:gd name="connsiteX596" fmla="*/ 467103 w 1273141"/>
                <a:gd name="connsiteY596" fmla="*/ 771859 h 902869"/>
                <a:gd name="connsiteX597" fmla="*/ 469000 w 1273141"/>
                <a:gd name="connsiteY597" fmla="*/ 783254 h 902869"/>
                <a:gd name="connsiteX598" fmla="*/ 453810 w 1273141"/>
                <a:gd name="connsiteY598" fmla="*/ 800341 h 902869"/>
                <a:gd name="connsiteX599" fmla="*/ 449059 w 1273141"/>
                <a:gd name="connsiteY599" fmla="*/ 801298 h 902869"/>
                <a:gd name="connsiteX600" fmla="*/ 427221 w 1273141"/>
                <a:gd name="connsiteY600" fmla="*/ 792746 h 902869"/>
                <a:gd name="connsiteX601" fmla="*/ 421524 w 1273141"/>
                <a:gd name="connsiteY601" fmla="*/ 790849 h 902869"/>
                <a:gd name="connsiteX602" fmla="*/ 406334 w 1273141"/>
                <a:gd name="connsiteY602" fmla="*/ 763318 h 902869"/>
                <a:gd name="connsiteX603" fmla="*/ 411085 w 1273141"/>
                <a:gd name="connsiteY603" fmla="*/ 753821 h 902869"/>
                <a:gd name="connsiteX604" fmla="*/ 407285 w 1273141"/>
                <a:gd name="connsiteY604" fmla="*/ 752870 h 902869"/>
                <a:gd name="connsiteX605" fmla="*/ 405388 w 1273141"/>
                <a:gd name="connsiteY605" fmla="*/ 749075 h 902869"/>
                <a:gd name="connsiteX606" fmla="*/ 386418 w 1273141"/>
                <a:gd name="connsiteY606" fmla="*/ 737680 h 902869"/>
                <a:gd name="connsiteX607" fmla="*/ 380720 w 1273141"/>
                <a:gd name="connsiteY607" fmla="*/ 732934 h 902869"/>
                <a:gd name="connsiteX608" fmla="*/ 371223 w 1273141"/>
                <a:gd name="connsiteY608" fmla="*/ 730085 h 902869"/>
                <a:gd name="connsiteX609" fmla="*/ 354131 w 1273141"/>
                <a:gd name="connsiteY609" fmla="*/ 728187 h 902869"/>
                <a:gd name="connsiteX610" fmla="*/ 355082 w 1273141"/>
                <a:gd name="connsiteY610" fmla="*/ 727236 h 902869"/>
                <a:gd name="connsiteX611" fmla="*/ 356033 w 1273141"/>
                <a:gd name="connsiteY611" fmla="*/ 724388 h 902869"/>
                <a:gd name="connsiteX612" fmla="*/ 356979 w 1273141"/>
                <a:gd name="connsiteY612" fmla="*/ 718690 h 902869"/>
                <a:gd name="connsiteX613" fmla="*/ 356979 w 1273141"/>
                <a:gd name="connsiteY613" fmla="*/ 712046 h 902869"/>
                <a:gd name="connsiteX614" fmla="*/ 352233 w 1273141"/>
                <a:gd name="connsiteY614" fmla="*/ 711095 h 902869"/>
                <a:gd name="connsiteX615" fmla="*/ 350336 w 1273141"/>
                <a:gd name="connsiteY615" fmla="*/ 711095 h 902869"/>
                <a:gd name="connsiteX616" fmla="*/ 348438 w 1273141"/>
                <a:gd name="connsiteY616" fmla="*/ 712046 h 902869"/>
                <a:gd name="connsiteX617" fmla="*/ 343687 w 1273141"/>
                <a:gd name="connsiteY617" fmla="*/ 706349 h 902869"/>
                <a:gd name="connsiteX618" fmla="*/ 340838 w 1273141"/>
                <a:gd name="connsiteY618" fmla="*/ 706349 h 902869"/>
                <a:gd name="connsiteX619" fmla="*/ 337043 w 1273141"/>
                <a:gd name="connsiteY619" fmla="*/ 706349 h 902869"/>
                <a:gd name="connsiteX620" fmla="*/ 332297 w 1273141"/>
                <a:gd name="connsiteY620" fmla="*/ 709198 h 902869"/>
                <a:gd name="connsiteX621" fmla="*/ 332297 w 1273141"/>
                <a:gd name="connsiteY621" fmla="*/ 714890 h 902869"/>
                <a:gd name="connsiteX622" fmla="*/ 332297 w 1273141"/>
                <a:gd name="connsiteY622" fmla="*/ 717739 h 902869"/>
                <a:gd name="connsiteX623" fmla="*/ 333244 w 1273141"/>
                <a:gd name="connsiteY623" fmla="*/ 718690 h 902869"/>
                <a:gd name="connsiteX624" fmla="*/ 328497 w 1273141"/>
                <a:gd name="connsiteY624" fmla="*/ 724388 h 902869"/>
                <a:gd name="connsiteX625" fmla="*/ 327546 w 1273141"/>
                <a:gd name="connsiteY625" fmla="*/ 725339 h 902869"/>
                <a:gd name="connsiteX626" fmla="*/ 326600 w 1273141"/>
                <a:gd name="connsiteY626" fmla="*/ 725339 h 902869"/>
                <a:gd name="connsiteX627" fmla="*/ 319005 w 1273141"/>
                <a:gd name="connsiteY627" fmla="*/ 725339 h 902869"/>
                <a:gd name="connsiteX628" fmla="*/ 318054 w 1273141"/>
                <a:gd name="connsiteY628" fmla="*/ 725339 h 902869"/>
                <a:gd name="connsiteX629" fmla="*/ 315205 w 1273141"/>
                <a:gd name="connsiteY629" fmla="*/ 725339 h 902869"/>
                <a:gd name="connsiteX630" fmla="*/ 308556 w 1273141"/>
                <a:gd name="connsiteY630" fmla="*/ 724388 h 902869"/>
                <a:gd name="connsiteX631" fmla="*/ 307610 w 1273141"/>
                <a:gd name="connsiteY631" fmla="*/ 724388 h 902869"/>
                <a:gd name="connsiteX632" fmla="*/ 306659 w 1273141"/>
                <a:gd name="connsiteY632" fmla="*/ 722485 h 902869"/>
                <a:gd name="connsiteX633" fmla="*/ 301913 w 1273141"/>
                <a:gd name="connsiteY633" fmla="*/ 724388 h 902869"/>
                <a:gd name="connsiteX634" fmla="*/ 300015 w 1273141"/>
                <a:gd name="connsiteY634" fmla="*/ 724388 h 902869"/>
                <a:gd name="connsiteX635" fmla="*/ 287669 w 1273141"/>
                <a:gd name="connsiteY635" fmla="*/ 728187 h 902869"/>
                <a:gd name="connsiteX636" fmla="*/ 283874 w 1273141"/>
                <a:gd name="connsiteY636" fmla="*/ 731982 h 902869"/>
                <a:gd name="connsiteX637" fmla="*/ 281026 w 1273141"/>
                <a:gd name="connsiteY637" fmla="*/ 738626 h 902869"/>
                <a:gd name="connsiteX638" fmla="*/ 279123 w 1273141"/>
                <a:gd name="connsiteY638" fmla="*/ 740529 h 902869"/>
                <a:gd name="connsiteX639" fmla="*/ 278177 w 1273141"/>
                <a:gd name="connsiteY639" fmla="*/ 741475 h 902869"/>
                <a:gd name="connsiteX640" fmla="*/ 269631 w 1273141"/>
                <a:gd name="connsiteY640" fmla="*/ 741475 h 902869"/>
                <a:gd name="connsiteX641" fmla="*/ 267728 w 1273141"/>
                <a:gd name="connsiteY641" fmla="*/ 744328 h 902869"/>
                <a:gd name="connsiteX642" fmla="*/ 270582 w 1273141"/>
                <a:gd name="connsiteY642" fmla="*/ 750021 h 902869"/>
                <a:gd name="connsiteX643" fmla="*/ 273426 w 1273141"/>
                <a:gd name="connsiteY643" fmla="*/ 753821 h 902869"/>
                <a:gd name="connsiteX644" fmla="*/ 279123 w 1273141"/>
                <a:gd name="connsiteY644" fmla="*/ 764264 h 902869"/>
                <a:gd name="connsiteX645" fmla="*/ 279123 w 1273141"/>
                <a:gd name="connsiteY645" fmla="*/ 772811 h 902869"/>
                <a:gd name="connsiteX646" fmla="*/ 281026 w 1273141"/>
                <a:gd name="connsiteY646" fmla="*/ 775659 h 902869"/>
                <a:gd name="connsiteX647" fmla="*/ 281026 w 1273141"/>
                <a:gd name="connsiteY647" fmla="*/ 778508 h 902869"/>
                <a:gd name="connsiteX648" fmla="*/ 276279 w 1273141"/>
                <a:gd name="connsiteY648" fmla="*/ 780406 h 902869"/>
                <a:gd name="connsiteX649" fmla="*/ 262982 w 1273141"/>
                <a:gd name="connsiteY649" fmla="*/ 793698 h 902869"/>
                <a:gd name="connsiteX650" fmla="*/ 254436 w 1273141"/>
                <a:gd name="connsiteY650" fmla="*/ 799395 h 902869"/>
                <a:gd name="connsiteX651" fmla="*/ 256339 w 1273141"/>
                <a:gd name="connsiteY651" fmla="*/ 799395 h 902869"/>
                <a:gd name="connsiteX652" fmla="*/ 261085 w 1273141"/>
                <a:gd name="connsiteY652" fmla="*/ 808893 h 902869"/>
                <a:gd name="connsiteX653" fmla="*/ 261085 w 1273141"/>
                <a:gd name="connsiteY653" fmla="*/ 815516 h 902869"/>
                <a:gd name="connsiteX654" fmla="*/ 261085 w 1273141"/>
                <a:gd name="connsiteY654" fmla="*/ 818385 h 902869"/>
                <a:gd name="connsiteX655" fmla="*/ 261085 w 1273141"/>
                <a:gd name="connsiteY655" fmla="*/ 820287 h 902869"/>
                <a:gd name="connsiteX656" fmla="*/ 258236 w 1273141"/>
                <a:gd name="connsiteY656" fmla="*/ 824082 h 902869"/>
                <a:gd name="connsiteX657" fmla="*/ 257290 w 1273141"/>
                <a:gd name="connsiteY657" fmla="*/ 825980 h 902869"/>
                <a:gd name="connsiteX658" fmla="*/ 255387 w 1273141"/>
                <a:gd name="connsiteY658" fmla="*/ 828808 h 902869"/>
                <a:gd name="connsiteX659" fmla="*/ 251592 w 1273141"/>
                <a:gd name="connsiteY659" fmla="*/ 832609 h 902869"/>
                <a:gd name="connsiteX660" fmla="*/ 246846 w 1273141"/>
                <a:gd name="connsiteY660" fmla="*/ 833575 h 902869"/>
                <a:gd name="connsiteX661" fmla="*/ 234500 w 1273141"/>
                <a:gd name="connsiteY661" fmla="*/ 846867 h 902869"/>
                <a:gd name="connsiteX662" fmla="*/ 233554 w 1273141"/>
                <a:gd name="connsiteY662" fmla="*/ 848769 h 902869"/>
                <a:gd name="connsiteX663" fmla="*/ 229754 w 1273141"/>
                <a:gd name="connsiteY663" fmla="*/ 848769 h 902869"/>
                <a:gd name="connsiteX664" fmla="*/ 219310 w 1273141"/>
                <a:gd name="connsiteY664" fmla="*/ 853496 h 902869"/>
                <a:gd name="connsiteX665" fmla="*/ 213613 w 1273141"/>
                <a:gd name="connsiteY665" fmla="*/ 850662 h 902869"/>
                <a:gd name="connsiteX666" fmla="*/ 209813 w 1273141"/>
                <a:gd name="connsiteY666" fmla="*/ 848769 h 902869"/>
                <a:gd name="connsiteX667" fmla="*/ 206964 w 1273141"/>
                <a:gd name="connsiteY667" fmla="*/ 847798 h 902869"/>
                <a:gd name="connsiteX668" fmla="*/ 200321 w 1273141"/>
                <a:gd name="connsiteY668" fmla="*/ 854462 h 902869"/>
                <a:gd name="connsiteX669" fmla="*/ 199369 w 1273141"/>
                <a:gd name="connsiteY669" fmla="*/ 860159 h 902869"/>
                <a:gd name="connsiteX670" fmla="*/ 198423 w 1273141"/>
                <a:gd name="connsiteY670" fmla="*/ 865857 h 902869"/>
                <a:gd name="connsiteX671" fmla="*/ 186077 w 1273141"/>
                <a:gd name="connsiteY671" fmla="*/ 873451 h 902869"/>
                <a:gd name="connsiteX672" fmla="*/ 187975 w 1273141"/>
                <a:gd name="connsiteY672" fmla="*/ 875354 h 902869"/>
                <a:gd name="connsiteX673" fmla="*/ 185131 w 1273141"/>
                <a:gd name="connsiteY673" fmla="*/ 880080 h 902869"/>
                <a:gd name="connsiteX674" fmla="*/ 177531 w 1273141"/>
                <a:gd name="connsiteY674" fmla="*/ 880080 h 902869"/>
                <a:gd name="connsiteX675" fmla="*/ 172785 w 1273141"/>
                <a:gd name="connsiteY675" fmla="*/ 880080 h 902869"/>
                <a:gd name="connsiteX676" fmla="*/ 166141 w 1273141"/>
                <a:gd name="connsiteY676" fmla="*/ 876280 h 902869"/>
                <a:gd name="connsiteX677" fmla="*/ 163288 w 1273141"/>
                <a:gd name="connsiteY677" fmla="*/ 874388 h 902869"/>
                <a:gd name="connsiteX678" fmla="*/ 153815 w 1273141"/>
                <a:gd name="connsiteY678" fmla="*/ 866788 h 902869"/>
                <a:gd name="connsiteX679" fmla="*/ 150015 w 1273141"/>
                <a:gd name="connsiteY679" fmla="*/ 864890 h 902869"/>
                <a:gd name="connsiteX680" fmla="*/ 149049 w 1273141"/>
                <a:gd name="connsiteY680" fmla="*/ 865857 h 902869"/>
                <a:gd name="connsiteX681" fmla="*/ 141454 w 1273141"/>
                <a:gd name="connsiteY681" fmla="*/ 869652 h 902869"/>
                <a:gd name="connsiteX682" fmla="*/ 136723 w 1273141"/>
                <a:gd name="connsiteY682" fmla="*/ 869652 h 902869"/>
                <a:gd name="connsiteX683" fmla="*/ 134825 w 1273141"/>
                <a:gd name="connsiteY683" fmla="*/ 869652 h 902869"/>
                <a:gd name="connsiteX684" fmla="*/ 133854 w 1273141"/>
                <a:gd name="connsiteY684" fmla="*/ 870588 h 902869"/>
                <a:gd name="connsiteX685" fmla="*/ 131957 w 1273141"/>
                <a:gd name="connsiteY685" fmla="*/ 879149 h 902869"/>
                <a:gd name="connsiteX686" fmla="*/ 138620 w 1273141"/>
                <a:gd name="connsiteY686" fmla="*/ 888646 h 902869"/>
                <a:gd name="connsiteX687" fmla="*/ 140523 w 1273141"/>
                <a:gd name="connsiteY687" fmla="*/ 896241 h 902869"/>
                <a:gd name="connsiteX688" fmla="*/ 135757 w 1273141"/>
                <a:gd name="connsiteY688" fmla="*/ 900972 h 902869"/>
                <a:gd name="connsiteX689" fmla="*/ 132928 w 1273141"/>
                <a:gd name="connsiteY689" fmla="*/ 899070 h 902869"/>
                <a:gd name="connsiteX690" fmla="*/ 130059 w 1273141"/>
                <a:gd name="connsiteY690" fmla="*/ 898139 h 902869"/>
                <a:gd name="connsiteX691" fmla="*/ 100646 w 1273141"/>
                <a:gd name="connsiteY691" fmla="*/ 889577 h 902869"/>
                <a:gd name="connsiteX692" fmla="*/ 99695 w 1273141"/>
                <a:gd name="connsiteY692" fmla="*/ 890544 h 902869"/>
                <a:gd name="connsiteX693" fmla="*/ 93997 w 1273141"/>
                <a:gd name="connsiteY693" fmla="*/ 891475 h 902869"/>
                <a:gd name="connsiteX694" fmla="*/ 88300 w 1273141"/>
                <a:gd name="connsiteY694" fmla="*/ 893377 h 902869"/>
                <a:gd name="connsiteX695" fmla="*/ 87354 w 1273141"/>
                <a:gd name="connsiteY695" fmla="*/ 892441 h 902869"/>
                <a:gd name="connsiteX696" fmla="*/ 84505 w 1273141"/>
                <a:gd name="connsiteY696" fmla="*/ 887675 h 902869"/>
                <a:gd name="connsiteX697" fmla="*/ 81656 w 1273141"/>
                <a:gd name="connsiteY697" fmla="*/ 881983 h 902869"/>
                <a:gd name="connsiteX698" fmla="*/ 81656 w 1273141"/>
                <a:gd name="connsiteY698" fmla="*/ 880080 h 902869"/>
                <a:gd name="connsiteX699" fmla="*/ 77856 w 1273141"/>
                <a:gd name="connsiteY699" fmla="*/ 874388 h 902869"/>
                <a:gd name="connsiteX700" fmla="*/ 75008 w 1273141"/>
                <a:gd name="connsiteY700" fmla="*/ 867759 h 902869"/>
                <a:gd name="connsiteX701" fmla="*/ 75008 w 1273141"/>
                <a:gd name="connsiteY701" fmla="*/ 844003 h 902869"/>
                <a:gd name="connsiteX702" fmla="*/ 73110 w 1273141"/>
                <a:gd name="connsiteY702" fmla="*/ 840203 h 902869"/>
                <a:gd name="connsiteX703" fmla="*/ 68364 w 1273141"/>
                <a:gd name="connsiteY703" fmla="*/ 836408 h 902869"/>
                <a:gd name="connsiteX704" fmla="*/ 66461 w 1273141"/>
                <a:gd name="connsiteY704" fmla="*/ 838301 h 902869"/>
                <a:gd name="connsiteX705" fmla="*/ 63618 w 1273141"/>
                <a:gd name="connsiteY705" fmla="*/ 841164 h 902869"/>
                <a:gd name="connsiteX706" fmla="*/ 60769 w 1273141"/>
                <a:gd name="connsiteY706" fmla="*/ 844003 h 902869"/>
                <a:gd name="connsiteX707" fmla="*/ 56023 w 1273141"/>
                <a:gd name="connsiteY707" fmla="*/ 847798 h 902869"/>
                <a:gd name="connsiteX708" fmla="*/ 57920 w 1273141"/>
                <a:gd name="connsiteY708" fmla="*/ 834506 h 902869"/>
                <a:gd name="connsiteX709" fmla="*/ 58867 w 1273141"/>
                <a:gd name="connsiteY709" fmla="*/ 831677 h 902869"/>
                <a:gd name="connsiteX710" fmla="*/ 53169 w 1273141"/>
                <a:gd name="connsiteY710" fmla="*/ 821214 h 902869"/>
                <a:gd name="connsiteX711" fmla="*/ 48423 w 1273141"/>
                <a:gd name="connsiteY711" fmla="*/ 817419 h 902869"/>
                <a:gd name="connsiteX712" fmla="*/ 47472 w 1273141"/>
                <a:gd name="connsiteY712" fmla="*/ 816487 h 902869"/>
                <a:gd name="connsiteX713" fmla="*/ 45574 w 1273141"/>
                <a:gd name="connsiteY713" fmla="*/ 810790 h 902869"/>
                <a:gd name="connsiteX714" fmla="*/ 42726 w 1273141"/>
                <a:gd name="connsiteY714" fmla="*/ 809819 h 902869"/>
                <a:gd name="connsiteX715" fmla="*/ 44628 w 1273141"/>
                <a:gd name="connsiteY715" fmla="*/ 807931 h 902869"/>
                <a:gd name="connsiteX716" fmla="*/ 47472 w 1273141"/>
                <a:gd name="connsiteY716" fmla="*/ 806024 h 902869"/>
                <a:gd name="connsiteX717" fmla="*/ 48423 w 1273141"/>
                <a:gd name="connsiteY717" fmla="*/ 806024 h 902869"/>
                <a:gd name="connsiteX718" fmla="*/ 49374 w 1273141"/>
                <a:gd name="connsiteY718" fmla="*/ 805092 h 902869"/>
                <a:gd name="connsiteX719" fmla="*/ 50325 w 1273141"/>
                <a:gd name="connsiteY719" fmla="*/ 804141 h 902869"/>
                <a:gd name="connsiteX720" fmla="*/ 53169 w 1273141"/>
                <a:gd name="connsiteY720" fmla="*/ 798444 h 902869"/>
                <a:gd name="connsiteX721" fmla="*/ 53169 w 1273141"/>
                <a:gd name="connsiteY721" fmla="*/ 796547 h 902869"/>
                <a:gd name="connsiteX722" fmla="*/ 52223 w 1273141"/>
                <a:gd name="connsiteY722" fmla="*/ 785151 h 902869"/>
                <a:gd name="connsiteX723" fmla="*/ 52223 w 1273141"/>
                <a:gd name="connsiteY723" fmla="*/ 784200 h 902869"/>
                <a:gd name="connsiteX724" fmla="*/ 49374 w 1273141"/>
                <a:gd name="connsiteY724" fmla="*/ 779454 h 902869"/>
                <a:gd name="connsiteX725" fmla="*/ 48423 w 1273141"/>
                <a:gd name="connsiteY725" fmla="*/ 777562 h 902869"/>
                <a:gd name="connsiteX726" fmla="*/ 47472 w 1273141"/>
                <a:gd name="connsiteY726" fmla="*/ 776605 h 902869"/>
                <a:gd name="connsiteX727" fmla="*/ 46525 w 1273141"/>
                <a:gd name="connsiteY727" fmla="*/ 775659 h 902869"/>
                <a:gd name="connsiteX728" fmla="*/ 45574 w 1273141"/>
                <a:gd name="connsiteY728" fmla="*/ 774708 h 902869"/>
                <a:gd name="connsiteX729" fmla="*/ 43677 w 1273141"/>
                <a:gd name="connsiteY729" fmla="*/ 769962 h 902869"/>
                <a:gd name="connsiteX730" fmla="*/ 41779 w 1273141"/>
                <a:gd name="connsiteY730" fmla="*/ 769010 h 902869"/>
                <a:gd name="connsiteX731" fmla="*/ 37979 w 1273141"/>
                <a:gd name="connsiteY731" fmla="*/ 768064 h 902869"/>
                <a:gd name="connsiteX732" fmla="*/ 30385 w 1273141"/>
                <a:gd name="connsiteY732" fmla="*/ 769010 h 902869"/>
                <a:gd name="connsiteX733" fmla="*/ 28482 w 1273141"/>
                <a:gd name="connsiteY733" fmla="*/ 768064 h 902869"/>
                <a:gd name="connsiteX734" fmla="*/ 17092 w 1273141"/>
                <a:gd name="connsiteY734" fmla="*/ 764264 h 902869"/>
                <a:gd name="connsiteX735" fmla="*/ 18990 w 1273141"/>
                <a:gd name="connsiteY735" fmla="*/ 762367 h 902869"/>
                <a:gd name="connsiteX736" fmla="*/ 15195 w 1273141"/>
                <a:gd name="connsiteY736" fmla="*/ 761416 h 902869"/>
                <a:gd name="connsiteX737" fmla="*/ 17092 w 1273141"/>
                <a:gd name="connsiteY737" fmla="*/ 758572 h 902869"/>
                <a:gd name="connsiteX738" fmla="*/ 16141 w 1273141"/>
                <a:gd name="connsiteY738" fmla="*/ 758572 h 902869"/>
                <a:gd name="connsiteX739" fmla="*/ 9497 w 1273141"/>
                <a:gd name="connsiteY739" fmla="*/ 758572 h 902869"/>
                <a:gd name="connsiteX740" fmla="*/ 7600 w 1273141"/>
                <a:gd name="connsiteY740" fmla="*/ 760465 h 902869"/>
                <a:gd name="connsiteX741" fmla="*/ 2849 w 1273141"/>
                <a:gd name="connsiteY741" fmla="*/ 761416 h 902869"/>
                <a:gd name="connsiteX742" fmla="*/ 1902 w 1273141"/>
                <a:gd name="connsiteY742" fmla="*/ 761416 h 902869"/>
                <a:gd name="connsiteX743" fmla="*/ 0 w 1273141"/>
                <a:gd name="connsiteY743" fmla="*/ 759518 h 902869"/>
                <a:gd name="connsiteX744" fmla="*/ 0 w 1273141"/>
                <a:gd name="connsiteY744" fmla="*/ 757616 h 902869"/>
                <a:gd name="connsiteX745" fmla="*/ 3800 w 1273141"/>
                <a:gd name="connsiteY745" fmla="*/ 750021 h 902869"/>
                <a:gd name="connsiteX746" fmla="*/ 6649 w 1273141"/>
                <a:gd name="connsiteY746" fmla="*/ 744328 h 902869"/>
                <a:gd name="connsiteX747" fmla="*/ 6649 w 1273141"/>
                <a:gd name="connsiteY747" fmla="*/ 743377 h 902869"/>
                <a:gd name="connsiteX748" fmla="*/ 5697 w 1273141"/>
                <a:gd name="connsiteY748" fmla="*/ 741475 h 902869"/>
                <a:gd name="connsiteX749" fmla="*/ 12346 w 1273141"/>
                <a:gd name="connsiteY749" fmla="*/ 738626 h 902869"/>
                <a:gd name="connsiteX750" fmla="*/ 19941 w 1273141"/>
                <a:gd name="connsiteY750" fmla="*/ 724388 h 902869"/>
                <a:gd name="connsiteX751" fmla="*/ 25638 w 1273141"/>
                <a:gd name="connsiteY751" fmla="*/ 712993 h 902869"/>
                <a:gd name="connsiteX752" fmla="*/ 28482 w 1273141"/>
                <a:gd name="connsiteY752" fmla="*/ 711095 h 902869"/>
                <a:gd name="connsiteX753" fmla="*/ 29433 w 1273141"/>
                <a:gd name="connsiteY753" fmla="*/ 709198 h 902869"/>
                <a:gd name="connsiteX754" fmla="*/ 30385 w 1273141"/>
                <a:gd name="connsiteY754" fmla="*/ 704451 h 902869"/>
                <a:gd name="connsiteX755" fmla="*/ 32282 w 1273141"/>
                <a:gd name="connsiteY755" fmla="*/ 701603 h 902869"/>
                <a:gd name="connsiteX756" fmla="*/ 33233 w 1273141"/>
                <a:gd name="connsiteY756" fmla="*/ 698749 h 902869"/>
                <a:gd name="connsiteX757" fmla="*/ 35131 w 1273141"/>
                <a:gd name="connsiteY757" fmla="*/ 695901 h 902869"/>
                <a:gd name="connsiteX758" fmla="*/ 35131 w 1273141"/>
                <a:gd name="connsiteY758" fmla="*/ 694954 h 902869"/>
                <a:gd name="connsiteX759" fmla="*/ 37033 w 1273141"/>
                <a:gd name="connsiteY759" fmla="*/ 692106 h 902869"/>
                <a:gd name="connsiteX760" fmla="*/ 37033 w 1273141"/>
                <a:gd name="connsiteY760" fmla="*/ 691154 h 902869"/>
                <a:gd name="connsiteX761" fmla="*/ 37979 w 1273141"/>
                <a:gd name="connsiteY761" fmla="*/ 688306 h 902869"/>
                <a:gd name="connsiteX762" fmla="*/ 38931 w 1273141"/>
                <a:gd name="connsiteY762" fmla="*/ 685462 h 902869"/>
                <a:gd name="connsiteX763" fmla="*/ 39877 w 1273141"/>
                <a:gd name="connsiteY763" fmla="*/ 683559 h 902869"/>
                <a:gd name="connsiteX764" fmla="*/ 43677 w 1273141"/>
                <a:gd name="connsiteY764" fmla="*/ 680716 h 902869"/>
                <a:gd name="connsiteX765" fmla="*/ 44628 w 1273141"/>
                <a:gd name="connsiteY765" fmla="*/ 677867 h 902869"/>
                <a:gd name="connsiteX766" fmla="*/ 46525 w 1273141"/>
                <a:gd name="connsiteY766" fmla="*/ 674067 h 902869"/>
                <a:gd name="connsiteX767" fmla="*/ 48423 w 1273141"/>
                <a:gd name="connsiteY767" fmla="*/ 670267 h 902869"/>
                <a:gd name="connsiteX768" fmla="*/ 48423 w 1273141"/>
                <a:gd name="connsiteY768" fmla="*/ 667438 h 902869"/>
                <a:gd name="connsiteX769" fmla="*/ 52223 w 1273141"/>
                <a:gd name="connsiteY769" fmla="*/ 672165 h 902869"/>
                <a:gd name="connsiteX770" fmla="*/ 55072 w 1273141"/>
                <a:gd name="connsiteY770" fmla="*/ 677867 h 902869"/>
                <a:gd name="connsiteX771" fmla="*/ 56969 w 1273141"/>
                <a:gd name="connsiteY771" fmla="*/ 677867 h 902869"/>
                <a:gd name="connsiteX772" fmla="*/ 58867 w 1273141"/>
                <a:gd name="connsiteY772" fmla="*/ 679760 h 902869"/>
                <a:gd name="connsiteX773" fmla="*/ 58867 w 1273141"/>
                <a:gd name="connsiteY773" fmla="*/ 677867 h 902869"/>
                <a:gd name="connsiteX774" fmla="*/ 60769 w 1273141"/>
                <a:gd name="connsiteY774" fmla="*/ 671238 h 902869"/>
                <a:gd name="connsiteX775" fmla="*/ 60769 w 1273141"/>
                <a:gd name="connsiteY775" fmla="*/ 668370 h 902869"/>
                <a:gd name="connsiteX776" fmla="*/ 62666 w 1273141"/>
                <a:gd name="connsiteY776" fmla="*/ 664570 h 902869"/>
                <a:gd name="connsiteX777" fmla="*/ 71208 w 1273141"/>
                <a:gd name="connsiteY777" fmla="*/ 658877 h 902869"/>
                <a:gd name="connsiteX778" fmla="*/ 73110 w 1273141"/>
                <a:gd name="connsiteY778" fmla="*/ 657941 h 902869"/>
                <a:gd name="connsiteX779" fmla="*/ 75959 w 1273141"/>
                <a:gd name="connsiteY779" fmla="*/ 656043 h 902869"/>
                <a:gd name="connsiteX780" fmla="*/ 78807 w 1273141"/>
                <a:gd name="connsiteY780" fmla="*/ 655078 h 902869"/>
                <a:gd name="connsiteX781" fmla="*/ 81656 w 1273141"/>
                <a:gd name="connsiteY781" fmla="*/ 656043 h 902869"/>
                <a:gd name="connsiteX782" fmla="*/ 86402 w 1273141"/>
                <a:gd name="connsiteY782" fmla="*/ 656975 h 902869"/>
                <a:gd name="connsiteX783" fmla="*/ 92100 w 1273141"/>
                <a:gd name="connsiteY783" fmla="*/ 656975 h 902869"/>
                <a:gd name="connsiteX784" fmla="*/ 93997 w 1273141"/>
                <a:gd name="connsiteY784" fmla="*/ 657941 h 902869"/>
                <a:gd name="connsiteX785" fmla="*/ 96846 w 1273141"/>
                <a:gd name="connsiteY785" fmla="*/ 659843 h 902869"/>
                <a:gd name="connsiteX786" fmla="*/ 98748 w 1273141"/>
                <a:gd name="connsiteY786" fmla="*/ 661741 h 902869"/>
                <a:gd name="connsiteX787" fmla="*/ 101592 w 1273141"/>
                <a:gd name="connsiteY787" fmla="*/ 656043 h 902869"/>
                <a:gd name="connsiteX788" fmla="*/ 103495 w 1273141"/>
                <a:gd name="connsiteY788" fmla="*/ 657941 h 902869"/>
                <a:gd name="connsiteX789" fmla="*/ 105392 w 1273141"/>
                <a:gd name="connsiteY789" fmla="*/ 656043 h 902869"/>
                <a:gd name="connsiteX790" fmla="*/ 105392 w 1273141"/>
                <a:gd name="connsiteY790" fmla="*/ 656043 h 902869"/>
                <a:gd name="connsiteX791" fmla="*/ 105392 w 1273141"/>
                <a:gd name="connsiteY791" fmla="*/ 654141 h 902869"/>
                <a:gd name="connsiteX792" fmla="*/ 107290 w 1273141"/>
                <a:gd name="connsiteY792" fmla="*/ 652248 h 902869"/>
                <a:gd name="connsiteX793" fmla="*/ 110138 w 1273141"/>
                <a:gd name="connsiteY793" fmla="*/ 652248 h 902869"/>
                <a:gd name="connsiteX794" fmla="*/ 112041 w 1273141"/>
                <a:gd name="connsiteY794" fmla="*/ 650351 h 902869"/>
                <a:gd name="connsiteX795" fmla="*/ 113938 w 1273141"/>
                <a:gd name="connsiteY795" fmla="*/ 648449 h 902869"/>
                <a:gd name="connsiteX796" fmla="*/ 115836 w 1273141"/>
                <a:gd name="connsiteY796" fmla="*/ 647483 h 902869"/>
                <a:gd name="connsiteX797" fmla="*/ 115836 w 1273141"/>
                <a:gd name="connsiteY797" fmla="*/ 647483 h 902869"/>
                <a:gd name="connsiteX798" fmla="*/ 118684 w 1273141"/>
                <a:gd name="connsiteY798" fmla="*/ 645580 h 902869"/>
                <a:gd name="connsiteX799" fmla="*/ 119636 w 1273141"/>
                <a:gd name="connsiteY799" fmla="*/ 645580 h 902869"/>
                <a:gd name="connsiteX800" fmla="*/ 125328 w 1273141"/>
                <a:gd name="connsiteY800" fmla="*/ 646551 h 902869"/>
                <a:gd name="connsiteX801" fmla="*/ 126279 w 1273141"/>
                <a:gd name="connsiteY801" fmla="*/ 646551 h 902869"/>
                <a:gd name="connsiteX802" fmla="*/ 131025 w 1273141"/>
                <a:gd name="connsiteY802" fmla="*/ 646551 h 902869"/>
                <a:gd name="connsiteX803" fmla="*/ 139552 w 1273141"/>
                <a:gd name="connsiteY803" fmla="*/ 646551 h 902869"/>
                <a:gd name="connsiteX804" fmla="*/ 140523 w 1273141"/>
                <a:gd name="connsiteY804" fmla="*/ 646551 h 902869"/>
                <a:gd name="connsiteX805" fmla="*/ 143352 w 1273141"/>
                <a:gd name="connsiteY805" fmla="*/ 649380 h 902869"/>
                <a:gd name="connsiteX806" fmla="*/ 144318 w 1273141"/>
                <a:gd name="connsiteY806" fmla="*/ 653175 h 902869"/>
                <a:gd name="connsiteX807" fmla="*/ 146220 w 1273141"/>
                <a:gd name="connsiteY807" fmla="*/ 651278 h 902869"/>
                <a:gd name="connsiteX808" fmla="*/ 147152 w 1273141"/>
                <a:gd name="connsiteY808" fmla="*/ 650351 h 902869"/>
                <a:gd name="connsiteX809" fmla="*/ 148118 w 1273141"/>
                <a:gd name="connsiteY809" fmla="*/ 648449 h 902869"/>
                <a:gd name="connsiteX810" fmla="*/ 150015 w 1273141"/>
                <a:gd name="connsiteY810" fmla="*/ 647483 h 902869"/>
                <a:gd name="connsiteX811" fmla="*/ 150946 w 1273141"/>
                <a:gd name="connsiteY811" fmla="*/ 645580 h 902869"/>
                <a:gd name="connsiteX812" fmla="*/ 150946 w 1273141"/>
                <a:gd name="connsiteY812" fmla="*/ 645580 h 902869"/>
                <a:gd name="connsiteX813" fmla="*/ 150946 w 1273141"/>
                <a:gd name="connsiteY813" fmla="*/ 643683 h 902869"/>
                <a:gd name="connsiteX814" fmla="*/ 150946 w 1273141"/>
                <a:gd name="connsiteY814" fmla="*/ 641780 h 902869"/>
                <a:gd name="connsiteX815" fmla="*/ 153815 w 1273141"/>
                <a:gd name="connsiteY815" fmla="*/ 637985 h 902869"/>
                <a:gd name="connsiteX816" fmla="*/ 153815 w 1273141"/>
                <a:gd name="connsiteY816" fmla="*/ 637054 h 902869"/>
                <a:gd name="connsiteX817" fmla="*/ 157610 w 1273141"/>
                <a:gd name="connsiteY817" fmla="*/ 633259 h 902869"/>
                <a:gd name="connsiteX818" fmla="*/ 157610 w 1273141"/>
                <a:gd name="connsiteY818" fmla="*/ 633259 h 902869"/>
                <a:gd name="connsiteX819" fmla="*/ 159493 w 1273141"/>
                <a:gd name="connsiteY819" fmla="*/ 631361 h 902869"/>
                <a:gd name="connsiteX820" fmla="*/ 162341 w 1273141"/>
                <a:gd name="connsiteY820" fmla="*/ 631361 h 902869"/>
                <a:gd name="connsiteX821" fmla="*/ 163288 w 1273141"/>
                <a:gd name="connsiteY821" fmla="*/ 627562 h 902869"/>
                <a:gd name="connsiteX822" fmla="*/ 163288 w 1273141"/>
                <a:gd name="connsiteY822" fmla="*/ 620898 h 902869"/>
                <a:gd name="connsiteX823" fmla="*/ 168985 w 1273141"/>
                <a:gd name="connsiteY823" fmla="*/ 619000 h 902869"/>
                <a:gd name="connsiteX824" fmla="*/ 170887 w 1273141"/>
                <a:gd name="connsiteY824" fmla="*/ 616167 h 902869"/>
                <a:gd name="connsiteX825" fmla="*/ 172785 w 1273141"/>
                <a:gd name="connsiteY825" fmla="*/ 615201 h 902869"/>
                <a:gd name="connsiteX826" fmla="*/ 176585 w 1273141"/>
                <a:gd name="connsiteY826" fmla="*/ 613298 h 902869"/>
                <a:gd name="connsiteX827" fmla="*/ 178482 w 1273141"/>
                <a:gd name="connsiteY827" fmla="*/ 612372 h 902869"/>
                <a:gd name="connsiteX828" fmla="*/ 184180 w 1273141"/>
                <a:gd name="connsiteY828" fmla="*/ 615201 h 902869"/>
                <a:gd name="connsiteX829" fmla="*/ 187028 w 1273141"/>
                <a:gd name="connsiteY829" fmla="*/ 616167 h 902869"/>
                <a:gd name="connsiteX830" fmla="*/ 189877 w 1273141"/>
                <a:gd name="connsiteY830" fmla="*/ 617098 h 902869"/>
                <a:gd name="connsiteX831" fmla="*/ 190828 w 1273141"/>
                <a:gd name="connsiteY831" fmla="*/ 619000 h 902869"/>
                <a:gd name="connsiteX832" fmla="*/ 193672 w 1273141"/>
                <a:gd name="connsiteY832" fmla="*/ 622795 h 902869"/>
                <a:gd name="connsiteX833" fmla="*/ 198423 w 1273141"/>
                <a:gd name="connsiteY833" fmla="*/ 624693 h 902869"/>
                <a:gd name="connsiteX834" fmla="*/ 199369 w 1273141"/>
                <a:gd name="connsiteY834" fmla="*/ 628493 h 902869"/>
                <a:gd name="connsiteX835" fmla="*/ 201267 w 1273141"/>
                <a:gd name="connsiteY835" fmla="*/ 629459 h 902869"/>
                <a:gd name="connsiteX836" fmla="*/ 204116 w 1273141"/>
                <a:gd name="connsiteY836" fmla="*/ 633259 h 902869"/>
                <a:gd name="connsiteX837" fmla="*/ 205067 w 1273141"/>
                <a:gd name="connsiteY837" fmla="*/ 634185 h 902869"/>
                <a:gd name="connsiteX838" fmla="*/ 207916 w 1273141"/>
                <a:gd name="connsiteY838" fmla="*/ 633259 h 902869"/>
                <a:gd name="connsiteX839" fmla="*/ 206964 w 1273141"/>
                <a:gd name="connsiteY839" fmla="*/ 631361 h 902869"/>
                <a:gd name="connsiteX840" fmla="*/ 206013 w 1273141"/>
                <a:gd name="connsiteY840" fmla="*/ 629459 h 902869"/>
                <a:gd name="connsiteX841" fmla="*/ 206964 w 1273141"/>
                <a:gd name="connsiteY841" fmla="*/ 627562 h 902869"/>
                <a:gd name="connsiteX842" fmla="*/ 211710 w 1273141"/>
                <a:gd name="connsiteY842" fmla="*/ 617098 h 902869"/>
                <a:gd name="connsiteX843" fmla="*/ 206964 w 1273141"/>
                <a:gd name="connsiteY843" fmla="*/ 614269 h 902869"/>
                <a:gd name="connsiteX844" fmla="*/ 206964 w 1273141"/>
                <a:gd name="connsiteY844" fmla="*/ 613298 h 902869"/>
                <a:gd name="connsiteX845" fmla="*/ 205067 w 1273141"/>
                <a:gd name="connsiteY845" fmla="*/ 611406 h 902869"/>
                <a:gd name="connsiteX846" fmla="*/ 205067 w 1273141"/>
                <a:gd name="connsiteY846" fmla="*/ 611406 h 902869"/>
                <a:gd name="connsiteX847" fmla="*/ 205067 w 1273141"/>
                <a:gd name="connsiteY847" fmla="*/ 608572 h 902869"/>
                <a:gd name="connsiteX848" fmla="*/ 207916 w 1273141"/>
                <a:gd name="connsiteY848" fmla="*/ 606669 h 902869"/>
                <a:gd name="connsiteX849" fmla="*/ 210764 w 1273141"/>
                <a:gd name="connsiteY849" fmla="*/ 606669 h 902869"/>
                <a:gd name="connsiteX850" fmla="*/ 210764 w 1273141"/>
                <a:gd name="connsiteY850" fmla="*/ 605703 h 902869"/>
                <a:gd name="connsiteX851" fmla="*/ 211710 w 1273141"/>
                <a:gd name="connsiteY851" fmla="*/ 603806 h 902869"/>
                <a:gd name="connsiteX852" fmla="*/ 212662 w 1273141"/>
                <a:gd name="connsiteY852" fmla="*/ 600977 h 902869"/>
                <a:gd name="connsiteX853" fmla="*/ 208867 w 1273141"/>
                <a:gd name="connsiteY853" fmla="*/ 600977 h 902869"/>
                <a:gd name="connsiteX854" fmla="*/ 206964 w 1273141"/>
                <a:gd name="connsiteY854" fmla="*/ 601908 h 902869"/>
                <a:gd name="connsiteX855" fmla="*/ 202218 w 1273141"/>
                <a:gd name="connsiteY855" fmla="*/ 600977 h 902869"/>
                <a:gd name="connsiteX856" fmla="*/ 197472 w 1273141"/>
                <a:gd name="connsiteY856" fmla="*/ 595280 h 902869"/>
                <a:gd name="connsiteX857" fmla="*/ 194623 w 1273141"/>
                <a:gd name="connsiteY857" fmla="*/ 593382 h 902869"/>
                <a:gd name="connsiteX858" fmla="*/ 193672 w 1273141"/>
                <a:gd name="connsiteY858" fmla="*/ 592421 h 902869"/>
                <a:gd name="connsiteX859" fmla="*/ 193672 w 1273141"/>
                <a:gd name="connsiteY859" fmla="*/ 591480 h 902869"/>
                <a:gd name="connsiteX860" fmla="*/ 190828 w 1273141"/>
                <a:gd name="connsiteY860" fmla="*/ 591480 h 902869"/>
                <a:gd name="connsiteX861" fmla="*/ 189877 w 1273141"/>
                <a:gd name="connsiteY861" fmla="*/ 594308 h 902869"/>
                <a:gd name="connsiteX862" fmla="*/ 185131 w 1273141"/>
                <a:gd name="connsiteY862" fmla="*/ 594308 h 902869"/>
                <a:gd name="connsiteX863" fmla="*/ 184180 w 1273141"/>
                <a:gd name="connsiteY863" fmla="*/ 592421 h 902869"/>
                <a:gd name="connsiteX864" fmla="*/ 185131 w 1273141"/>
                <a:gd name="connsiteY864" fmla="*/ 589582 h 902869"/>
                <a:gd name="connsiteX865" fmla="*/ 183228 w 1273141"/>
                <a:gd name="connsiteY865" fmla="*/ 587680 h 902869"/>
                <a:gd name="connsiteX866" fmla="*/ 181331 w 1273141"/>
                <a:gd name="connsiteY866" fmla="*/ 586714 h 902869"/>
                <a:gd name="connsiteX867" fmla="*/ 180380 w 1273141"/>
                <a:gd name="connsiteY867" fmla="*/ 585787 h 902869"/>
                <a:gd name="connsiteX868" fmla="*/ 176585 w 1273141"/>
                <a:gd name="connsiteY868" fmla="*/ 594308 h 902869"/>
                <a:gd name="connsiteX869" fmla="*/ 174682 w 1273141"/>
                <a:gd name="connsiteY869" fmla="*/ 595280 h 902869"/>
                <a:gd name="connsiteX870" fmla="*/ 171839 w 1273141"/>
                <a:gd name="connsiteY870" fmla="*/ 595280 h 902869"/>
                <a:gd name="connsiteX871" fmla="*/ 171839 w 1273141"/>
                <a:gd name="connsiteY871" fmla="*/ 595280 h 902869"/>
                <a:gd name="connsiteX872" fmla="*/ 170887 w 1273141"/>
                <a:gd name="connsiteY872" fmla="*/ 593382 h 902869"/>
                <a:gd name="connsiteX873" fmla="*/ 168985 w 1273141"/>
                <a:gd name="connsiteY873" fmla="*/ 595280 h 902869"/>
                <a:gd name="connsiteX874" fmla="*/ 168985 w 1273141"/>
                <a:gd name="connsiteY874" fmla="*/ 596211 h 902869"/>
                <a:gd name="connsiteX875" fmla="*/ 165190 w 1273141"/>
                <a:gd name="connsiteY875" fmla="*/ 598108 h 902869"/>
                <a:gd name="connsiteX876" fmla="*/ 164239 w 1273141"/>
                <a:gd name="connsiteY876" fmla="*/ 598108 h 902869"/>
                <a:gd name="connsiteX877" fmla="*/ 160444 w 1273141"/>
                <a:gd name="connsiteY877" fmla="*/ 595280 h 902869"/>
                <a:gd name="connsiteX878" fmla="*/ 158541 w 1273141"/>
                <a:gd name="connsiteY878" fmla="*/ 598108 h 902869"/>
                <a:gd name="connsiteX879" fmla="*/ 157610 w 1273141"/>
                <a:gd name="connsiteY879" fmla="*/ 600011 h 902869"/>
                <a:gd name="connsiteX880" fmla="*/ 151918 w 1273141"/>
                <a:gd name="connsiteY880" fmla="*/ 595280 h 902869"/>
                <a:gd name="connsiteX881" fmla="*/ 150015 w 1273141"/>
                <a:gd name="connsiteY881" fmla="*/ 593382 h 902869"/>
                <a:gd name="connsiteX882" fmla="*/ 145249 w 1273141"/>
                <a:gd name="connsiteY882" fmla="*/ 595280 h 902869"/>
                <a:gd name="connsiteX883" fmla="*/ 139552 w 1273141"/>
                <a:gd name="connsiteY883" fmla="*/ 598108 h 902869"/>
                <a:gd name="connsiteX884" fmla="*/ 134825 w 1273141"/>
                <a:gd name="connsiteY884" fmla="*/ 598108 h 902869"/>
                <a:gd name="connsiteX885" fmla="*/ 130059 w 1273141"/>
                <a:gd name="connsiteY885" fmla="*/ 597177 h 902869"/>
                <a:gd name="connsiteX886" fmla="*/ 127230 w 1273141"/>
                <a:gd name="connsiteY886" fmla="*/ 596211 h 902869"/>
                <a:gd name="connsiteX887" fmla="*/ 127230 w 1273141"/>
                <a:gd name="connsiteY887" fmla="*/ 596211 h 902869"/>
                <a:gd name="connsiteX888" fmla="*/ 126279 w 1273141"/>
                <a:gd name="connsiteY888" fmla="*/ 596211 h 902869"/>
                <a:gd name="connsiteX889" fmla="*/ 124382 w 1273141"/>
                <a:gd name="connsiteY889" fmla="*/ 597177 h 902869"/>
                <a:gd name="connsiteX890" fmla="*/ 117738 w 1273141"/>
                <a:gd name="connsiteY890" fmla="*/ 598108 h 902869"/>
                <a:gd name="connsiteX891" fmla="*/ 112987 w 1273141"/>
                <a:gd name="connsiteY891" fmla="*/ 600011 h 902869"/>
                <a:gd name="connsiteX892" fmla="*/ 96846 w 1273141"/>
                <a:gd name="connsiteY892" fmla="*/ 599075 h 902869"/>
                <a:gd name="connsiteX893" fmla="*/ 91149 w 1273141"/>
                <a:gd name="connsiteY893" fmla="*/ 601908 h 902869"/>
                <a:gd name="connsiteX894" fmla="*/ 90197 w 1273141"/>
                <a:gd name="connsiteY894" fmla="*/ 601908 h 902869"/>
                <a:gd name="connsiteX895" fmla="*/ 82602 w 1273141"/>
                <a:gd name="connsiteY895" fmla="*/ 606669 h 902869"/>
                <a:gd name="connsiteX896" fmla="*/ 75008 w 1273141"/>
                <a:gd name="connsiteY896" fmla="*/ 599075 h 902869"/>
                <a:gd name="connsiteX897" fmla="*/ 74061 w 1273141"/>
                <a:gd name="connsiteY897" fmla="*/ 600011 h 902869"/>
                <a:gd name="connsiteX898" fmla="*/ 72159 w 1273141"/>
                <a:gd name="connsiteY898" fmla="*/ 602874 h 902869"/>
                <a:gd name="connsiteX899" fmla="*/ 73110 w 1273141"/>
                <a:gd name="connsiteY899" fmla="*/ 603806 h 902869"/>
                <a:gd name="connsiteX900" fmla="*/ 63618 w 1273141"/>
                <a:gd name="connsiteY900" fmla="*/ 602874 h 902869"/>
                <a:gd name="connsiteX901" fmla="*/ 62666 w 1273141"/>
                <a:gd name="connsiteY901" fmla="*/ 600977 h 902869"/>
                <a:gd name="connsiteX902" fmla="*/ 61715 w 1273141"/>
                <a:gd name="connsiteY902" fmla="*/ 600011 h 902869"/>
                <a:gd name="connsiteX903" fmla="*/ 59818 w 1273141"/>
                <a:gd name="connsiteY903" fmla="*/ 600011 h 902869"/>
                <a:gd name="connsiteX904" fmla="*/ 56023 w 1273141"/>
                <a:gd name="connsiteY904" fmla="*/ 600011 h 902869"/>
                <a:gd name="connsiteX905" fmla="*/ 53169 w 1273141"/>
                <a:gd name="connsiteY905" fmla="*/ 597177 h 902869"/>
                <a:gd name="connsiteX906" fmla="*/ 52223 w 1273141"/>
                <a:gd name="connsiteY906" fmla="*/ 592421 h 902869"/>
                <a:gd name="connsiteX907" fmla="*/ 49374 w 1273141"/>
                <a:gd name="connsiteY907" fmla="*/ 586714 h 902869"/>
                <a:gd name="connsiteX908" fmla="*/ 48423 w 1273141"/>
                <a:gd name="connsiteY908" fmla="*/ 586714 h 902869"/>
                <a:gd name="connsiteX909" fmla="*/ 46525 w 1273141"/>
                <a:gd name="connsiteY909" fmla="*/ 587680 h 902869"/>
                <a:gd name="connsiteX910" fmla="*/ 44628 w 1273141"/>
                <a:gd name="connsiteY910" fmla="*/ 582919 h 902869"/>
                <a:gd name="connsiteX911" fmla="*/ 43677 w 1273141"/>
                <a:gd name="connsiteY911" fmla="*/ 582919 h 902869"/>
                <a:gd name="connsiteX912" fmla="*/ 39877 w 1273141"/>
                <a:gd name="connsiteY912" fmla="*/ 582919 h 902869"/>
                <a:gd name="connsiteX913" fmla="*/ 37979 w 1273141"/>
                <a:gd name="connsiteY913" fmla="*/ 581987 h 902869"/>
                <a:gd name="connsiteX914" fmla="*/ 36082 w 1273141"/>
                <a:gd name="connsiteY914" fmla="*/ 582919 h 902869"/>
                <a:gd name="connsiteX915" fmla="*/ 36082 w 1273141"/>
                <a:gd name="connsiteY915" fmla="*/ 584816 h 902869"/>
                <a:gd name="connsiteX916" fmla="*/ 35131 w 1273141"/>
                <a:gd name="connsiteY916" fmla="*/ 585787 h 902869"/>
                <a:gd name="connsiteX917" fmla="*/ 33233 w 1273141"/>
                <a:gd name="connsiteY917" fmla="*/ 586714 h 902869"/>
                <a:gd name="connsiteX918" fmla="*/ 33233 w 1273141"/>
                <a:gd name="connsiteY918" fmla="*/ 585787 h 902869"/>
                <a:gd name="connsiteX919" fmla="*/ 34179 w 1273141"/>
                <a:gd name="connsiteY919" fmla="*/ 581021 h 902869"/>
                <a:gd name="connsiteX920" fmla="*/ 31336 w 1273141"/>
                <a:gd name="connsiteY920" fmla="*/ 578187 h 902869"/>
                <a:gd name="connsiteX921" fmla="*/ 32282 w 1273141"/>
                <a:gd name="connsiteY921" fmla="*/ 575319 h 902869"/>
                <a:gd name="connsiteX922" fmla="*/ 28482 w 1273141"/>
                <a:gd name="connsiteY922" fmla="*/ 574392 h 902869"/>
                <a:gd name="connsiteX923" fmla="*/ 29433 w 1273141"/>
                <a:gd name="connsiteY923" fmla="*/ 573426 h 902869"/>
                <a:gd name="connsiteX924" fmla="*/ 29433 w 1273141"/>
                <a:gd name="connsiteY924" fmla="*/ 571524 h 902869"/>
                <a:gd name="connsiteX925" fmla="*/ 29433 w 1273141"/>
                <a:gd name="connsiteY925" fmla="*/ 567724 h 902869"/>
                <a:gd name="connsiteX926" fmla="*/ 31336 w 1273141"/>
                <a:gd name="connsiteY926" fmla="*/ 566797 h 902869"/>
                <a:gd name="connsiteX927" fmla="*/ 32282 w 1273141"/>
                <a:gd name="connsiteY927" fmla="*/ 561095 h 902869"/>
                <a:gd name="connsiteX928" fmla="*/ 29433 w 1273141"/>
                <a:gd name="connsiteY928" fmla="*/ 562997 h 902869"/>
                <a:gd name="connsiteX929" fmla="*/ 33233 w 1273141"/>
                <a:gd name="connsiteY929" fmla="*/ 559198 h 902869"/>
                <a:gd name="connsiteX930" fmla="*/ 33233 w 1273141"/>
                <a:gd name="connsiteY930" fmla="*/ 558251 h 902869"/>
                <a:gd name="connsiteX931" fmla="*/ 35131 w 1273141"/>
                <a:gd name="connsiteY931" fmla="*/ 556349 h 902869"/>
                <a:gd name="connsiteX932" fmla="*/ 35131 w 1273141"/>
                <a:gd name="connsiteY932" fmla="*/ 550656 h 902869"/>
                <a:gd name="connsiteX933" fmla="*/ 33233 w 1273141"/>
                <a:gd name="connsiteY933" fmla="*/ 548754 h 902869"/>
                <a:gd name="connsiteX934" fmla="*/ 31336 w 1273141"/>
                <a:gd name="connsiteY934" fmla="*/ 549700 h 902869"/>
                <a:gd name="connsiteX935" fmla="*/ 28482 w 1273141"/>
                <a:gd name="connsiteY935" fmla="*/ 548754 h 902869"/>
                <a:gd name="connsiteX936" fmla="*/ 26585 w 1273141"/>
                <a:gd name="connsiteY936" fmla="*/ 547808 h 902869"/>
                <a:gd name="connsiteX937" fmla="*/ 25638 w 1273141"/>
                <a:gd name="connsiteY937" fmla="*/ 545910 h 902869"/>
                <a:gd name="connsiteX938" fmla="*/ 26585 w 1273141"/>
                <a:gd name="connsiteY938" fmla="*/ 544954 h 902869"/>
                <a:gd name="connsiteX939" fmla="*/ 29433 w 1273141"/>
                <a:gd name="connsiteY939" fmla="*/ 545910 h 902869"/>
                <a:gd name="connsiteX940" fmla="*/ 30385 w 1273141"/>
                <a:gd name="connsiteY940" fmla="*/ 544954 h 902869"/>
                <a:gd name="connsiteX941" fmla="*/ 33233 w 1273141"/>
                <a:gd name="connsiteY941" fmla="*/ 539262 h 902869"/>
                <a:gd name="connsiteX942" fmla="*/ 35131 w 1273141"/>
                <a:gd name="connsiteY942" fmla="*/ 539262 h 902869"/>
                <a:gd name="connsiteX943" fmla="*/ 37979 w 1273141"/>
                <a:gd name="connsiteY943" fmla="*/ 540208 h 902869"/>
                <a:gd name="connsiteX944" fmla="*/ 41779 w 1273141"/>
                <a:gd name="connsiteY944" fmla="*/ 539262 h 902869"/>
                <a:gd name="connsiteX945" fmla="*/ 42726 w 1273141"/>
                <a:gd name="connsiteY945" fmla="*/ 539262 h 902869"/>
                <a:gd name="connsiteX946" fmla="*/ 45574 w 1273141"/>
                <a:gd name="connsiteY946" fmla="*/ 537359 h 902869"/>
                <a:gd name="connsiteX947" fmla="*/ 47472 w 1273141"/>
                <a:gd name="connsiteY947" fmla="*/ 533564 h 902869"/>
                <a:gd name="connsiteX948" fmla="*/ 48423 w 1273141"/>
                <a:gd name="connsiteY948" fmla="*/ 533564 h 902869"/>
                <a:gd name="connsiteX949" fmla="*/ 48423 w 1273141"/>
                <a:gd name="connsiteY949" fmla="*/ 532613 h 902869"/>
                <a:gd name="connsiteX950" fmla="*/ 49374 w 1273141"/>
                <a:gd name="connsiteY950" fmla="*/ 526921 h 902869"/>
                <a:gd name="connsiteX951" fmla="*/ 56023 w 1273141"/>
                <a:gd name="connsiteY951" fmla="*/ 525018 h 902869"/>
                <a:gd name="connsiteX952" fmla="*/ 66461 w 1273141"/>
                <a:gd name="connsiteY952" fmla="*/ 522169 h 902869"/>
                <a:gd name="connsiteX953" fmla="*/ 71208 w 1273141"/>
                <a:gd name="connsiteY953" fmla="*/ 518369 h 902869"/>
                <a:gd name="connsiteX954" fmla="*/ 74061 w 1273141"/>
                <a:gd name="connsiteY954" fmla="*/ 514574 h 902869"/>
                <a:gd name="connsiteX955" fmla="*/ 75959 w 1273141"/>
                <a:gd name="connsiteY955" fmla="*/ 512677 h 902869"/>
                <a:gd name="connsiteX956" fmla="*/ 77856 w 1273141"/>
                <a:gd name="connsiteY956" fmla="*/ 510775 h 902869"/>
                <a:gd name="connsiteX957" fmla="*/ 78807 w 1273141"/>
                <a:gd name="connsiteY957" fmla="*/ 508877 h 902869"/>
                <a:gd name="connsiteX958" fmla="*/ 80705 w 1273141"/>
                <a:gd name="connsiteY958" fmla="*/ 505082 h 902869"/>
                <a:gd name="connsiteX959" fmla="*/ 82602 w 1273141"/>
                <a:gd name="connsiteY959" fmla="*/ 503180 h 902869"/>
                <a:gd name="connsiteX960" fmla="*/ 84505 w 1273141"/>
                <a:gd name="connsiteY960" fmla="*/ 502228 h 902869"/>
                <a:gd name="connsiteX961" fmla="*/ 86402 w 1273141"/>
                <a:gd name="connsiteY961" fmla="*/ 504131 h 902869"/>
                <a:gd name="connsiteX962" fmla="*/ 87354 w 1273141"/>
                <a:gd name="connsiteY962" fmla="*/ 504131 h 902869"/>
                <a:gd name="connsiteX963" fmla="*/ 89251 w 1273141"/>
                <a:gd name="connsiteY963" fmla="*/ 502228 h 902869"/>
                <a:gd name="connsiteX964" fmla="*/ 89251 w 1273141"/>
                <a:gd name="connsiteY964" fmla="*/ 500336 h 902869"/>
                <a:gd name="connsiteX965" fmla="*/ 91149 w 1273141"/>
                <a:gd name="connsiteY965" fmla="*/ 494634 h 902869"/>
                <a:gd name="connsiteX966" fmla="*/ 98748 w 1273141"/>
                <a:gd name="connsiteY966" fmla="*/ 488941 h 902869"/>
                <a:gd name="connsiteX967" fmla="*/ 99695 w 1273141"/>
                <a:gd name="connsiteY967" fmla="*/ 487990 h 902869"/>
                <a:gd name="connsiteX968" fmla="*/ 102543 w 1273141"/>
                <a:gd name="connsiteY968" fmla="*/ 487039 h 902869"/>
                <a:gd name="connsiteX969" fmla="*/ 103495 w 1273141"/>
                <a:gd name="connsiteY969" fmla="*/ 486093 h 902869"/>
                <a:gd name="connsiteX970" fmla="*/ 106343 w 1273141"/>
                <a:gd name="connsiteY970" fmla="*/ 484195 h 902869"/>
                <a:gd name="connsiteX971" fmla="*/ 110138 w 1273141"/>
                <a:gd name="connsiteY971" fmla="*/ 483239 h 902869"/>
                <a:gd name="connsiteX972" fmla="*/ 112987 w 1273141"/>
                <a:gd name="connsiteY972" fmla="*/ 481346 h 902869"/>
                <a:gd name="connsiteX973" fmla="*/ 119636 w 1273141"/>
                <a:gd name="connsiteY973" fmla="*/ 484195 h 902869"/>
                <a:gd name="connsiteX974" fmla="*/ 121533 w 1273141"/>
                <a:gd name="connsiteY974" fmla="*/ 486093 h 902869"/>
                <a:gd name="connsiteX975" fmla="*/ 125328 w 1273141"/>
                <a:gd name="connsiteY975" fmla="*/ 483239 h 902869"/>
                <a:gd name="connsiteX976" fmla="*/ 128177 w 1273141"/>
                <a:gd name="connsiteY976" fmla="*/ 480395 h 902869"/>
                <a:gd name="connsiteX977" fmla="*/ 128177 w 1273141"/>
                <a:gd name="connsiteY977" fmla="*/ 480395 h 902869"/>
                <a:gd name="connsiteX978" fmla="*/ 129128 w 1273141"/>
                <a:gd name="connsiteY978" fmla="*/ 479444 h 902869"/>
                <a:gd name="connsiteX979" fmla="*/ 131957 w 1273141"/>
                <a:gd name="connsiteY979" fmla="*/ 478493 h 902869"/>
                <a:gd name="connsiteX980" fmla="*/ 132928 w 1273141"/>
                <a:gd name="connsiteY980" fmla="*/ 475644 h 902869"/>
                <a:gd name="connsiteX981" fmla="*/ 136723 w 1273141"/>
                <a:gd name="connsiteY981" fmla="*/ 470898 h 902869"/>
                <a:gd name="connsiteX982" fmla="*/ 138620 w 1273141"/>
                <a:gd name="connsiteY982" fmla="*/ 471849 h 902869"/>
                <a:gd name="connsiteX983" fmla="*/ 141454 w 1273141"/>
                <a:gd name="connsiteY983" fmla="*/ 469952 h 902869"/>
                <a:gd name="connsiteX984" fmla="*/ 142420 w 1273141"/>
                <a:gd name="connsiteY984" fmla="*/ 468049 h 902869"/>
                <a:gd name="connsiteX985" fmla="*/ 144318 w 1273141"/>
                <a:gd name="connsiteY985" fmla="*/ 467103 h 902869"/>
                <a:gd name="connsiteX986" fmla="*/ 146220 w 1273141"/>
                <a:gd name="connsiteY986" fmla="*/ 465205 h 902869"/>
                <a:gd name="connsiteX987" fmla="*/ 149049 w 1273141"/>
                <a:gd name="connsiteY987" fmla="*/ 461405 h 902869"/>
                <a:gd name="connsiteX988" fmla="*/ 150015 w 1273141"/>
                <a:gd name="connsiteY988" fmla="*/ 459503 h 902869"/>
                <a:gd name="connsiteX989" fmla="*/ 150946 w 1273141"/>
                <a:gd name="connsiteY989" fmla="*/ 459503 h 902869"/>
                <a:gd name="connsiteX990" fmla="*/ 152844 w 1273141"/>
                <a:gd name="connsiteY990" fmla="*/ 454757 h 902869"/>
                <a:gd name="connsiteX991" fmla="*/ 154746 w 1273141"/>
                <a:gd name="connsiteY991" fmla="*/ 450962 h 902869"/>
                <a:gd name="connsiteX992" fmla="*/ 155712 w 1273141"/>
                <a:gd name="connsiteY992" fmla="*/ 449059 h 902869"/>
                <a:gd name="connsiteX993" fmla="*/ 158541 w 1273141"/>
                <a:gd name="connsiteY993" fmla="*/ 445260 h 902869"/>
                <a:gd name="connsiteX994" fmla="*/ 159493 w 1273141"/>
                <a:gd name="connsiteY994" fmla="*/ 444313 h 902869"/>
                <a:gd name="connsiteX995" fmla="*/ 158541 w 1273141"/>
                <a:gd name="connsiteY995" fmla="*/ 443367 h 902869"/>
                <a:gd name="connsiteX996" fmla="*/ 158541 w 1273141"/>
                <a:gd name="connsiteY996" fmla="*/ 442416 h 902869"/>
                <a:gd name="connsiteX997" fmla="*/ 160444 w 1273141"/>
                <a:gd name="connsiteY997" fmla="*/ 440533 h 902869"/>
                <a:gd name="connsiteX998" fmla="*/ 167087 w 1273141"/>
                <a:gd name="connsiteY998" fmla="*/ 434841 h 902869"/>
                <a:gd name="connsiteX999" fmla="*/ 168985 w 1273141"/>
                <a:gd name="connsiteY999" fmla="*/ 431972 h 902869"/>
                <a:gd name="connsiteX1000" fmla="*/ 171839 w 1273141"/>
                <a:gd name="connsiteY1000" fmla="*/ 430075 h 902869"/>
                <a:gd name="connsiteX1001" fmla="*/ 171839 w 1273141"/>
                <a:gd name="connsiteY1001" fmla="*/ 412051 h 902869"/>
                <a:gd name="connsiteX1002" fmla="*/ 169936 w 1273141"/>
                <a:gd name="connsiteY1002" fmla="*/ 397788 h 902869"/>
                <a:gd name="connsiteX1003" fmla="*/ 170887 w 1273141"/>
                <a:gd name="connsiteY1003" fmla="*/ 395895 h 902869"/>
                <a:gd name="connsiteX1004" fmla="*/ 171839 w 1273141"/>
                <a:gd name="connsiteY1004" fmla="*/ 394959 h 902869"/>
                <a:gd name="connsiteX1005" fmla="*/ 168985 w 1273141"/>
                <a:gd name="connsiteY1005" fmla="*/ 390193 h 902869"/>
                <a:gd name="connsiteX1006" fmla="*/ 170887 w 1273141"/>
                <a:gd name="connsiteY1006" fmla="*/ 384500 h 902869"/>
                <a:gd name="connsiteX1007" fmla="*/ 171839 w 1273141"/>
                <a:gd name="connsiteY1007" fmla="*/ 383564 h 902869"/>
                <a:gd name="connsiteX1008" fmla="*/ 171839 w 1273141"/>
                <a:gd name="connsiteY1008" fmla="*/ 379769 h 902869"/>
                <a:gd name="connsiteX1009" fmla="*/ 174682 w 1273141"/>
                <a:gd name="connsiteY1009" fmla="*/ 376910 h 902869"/>
                <a:gd name="connsiteX1010" fmla="*/ 177531 w 1273141"/>
                <a:gd name="connsiteY1010" fmla="*/ 374072 h 902869"/>
                <a:gd name="connsiteX1011" fmla="*/ 183228 w 1273141"/>
                <a:gd name="connsiteY1011" fmla="*/ 375003 h 902869"/>
                <a:gd name="connsiteX1012" fmla="*/ 187028 w 1273141"/>
                <a:gd name="connsiteY1012" fmla="*/ 376910 h 902869"/>
                <a:gd name="connsiteX1013" fmla="*/ 225003 w 1273141"/>
                <a:gd name="connsiteY1013" fmla="*/ 375969 h 902869"/>
                <a:gd name="connsiteX1014" fmla="*/ 243993 w 1273141"/>
                <a:gd name="connsiteY1014" fmla="*/ 378798 h 902869"/>
                <a:gd name="connsiteX1015" fmla="*/ 250641 w 1273141"/>
                <a:gd name="connsiteY1015" fmla="*/ 381667 h 902869"/>
                <a:gd name="connsiteX1016" fmla="*/ 264885 w 1273141"/>
                <a:gd name="connsiteY1016" fmla="*/ 383564 h 902869"/>
                <a:gd name="connsiteX1017" fmla="*/ 270582 w 1273141"/>
                <a:gd name="connsiteY1017" fmla="*/ 387364 h 902869"/>
                <a:gd name="connsiteX1018" fmla="*/ 272480 w 1273141"/>
                <a:gd name="connsiteY1018" fmla="*/ 387364 h 902869"/>
                <a:gd name="connsiteX1019" fmla="*/ 276279 w 1273141"/>
                <a:gd name="connsiteY1019" fmla="*/ 388295 h 902869"/>
                <a:gd name="connsiteX1020" fmla="*/ 280074 w 1273141"/>
                <a:gd name="connsiteY1020" fmla="*/ 391159 h 902869"/>
                <a:gd name="connsiteX1021" fmla="*/ 284821 w 1273141"/>
                <a:gd name="connsiteY1021" fmla="*/ 395895 h 902869"/>
                <a:gd name="connsiteX1022" fmla="*/ 288620 w 1273141"/>
                <a:gd name="connsiteY1022" fmla="*/ 397788 h 902869"/>
                <a:gd name="connsiteX1023" fmla="*/ 294318 w 1273141"/>
                <a:gd name="connsiteY1023" fmla="*/ 403490 h 902869"/>
                <a:gd name="connsiteX1024" fmla="*/ 296215 w 1273141"/>
                <a:gd name="connsiteY1024" fmla="*/ 405387 h 902869"/>
                <a:gd name="connsiteX1025" fmla="*/ 298113 w 1273141"/>
                <a:gd name="connsiteY1025" fmla="*/ 410144 h 902869"/>
                <a:gd name="connsiteX1026" fmla="*/ 298113 w 1273141"/>
                <a:gd name="connsiteY1026" fmla="*/ 412982 h 902869"/>
                <a:gd name="connsiteX1027" fmla="*/ 297167 w 1273141"/>
                <a:gd name="connsiteY1027" fmla="*/ 413949 h 902869"/>
                <a:gd name="connsiteX1028" fmla="*/ 299064 w 1273141"/>
                <a:gd name="connsiteY1028" fmla="*/ 416777 h 902869"/>
                <a:gd name="connsiteX1029" fmla="*/ 299064 w 1273141"/>
                <a:gd name="connsiteY1029" fmla="*/ 417748 h 902869"/>
                <a:gd name="connsiteX1030" fmla="*/ 300015 w 1273141"/>
                <a:gd name="connsiteY1030" fmla="*/ 406354 h 902869"/>
                <a:gd name="connsiteX1031" fmla="*/ 295269 w 1273141"/>
                <a:gd name="connsiteY1031" fmla="*/ 398759 h 902869"/>
                <a:gd name="connsiteX1032" fmla="*/ 295269 w 1273141"/>
                <a:gd name="connsiteY1032" fmla="*/ 396861 h 902869"/>
                <a:gd name="connsiteX1033" fmla="*/ 293367 w 1273141"/>
                <a:gd name="connsiteY1033" fmla="*/ 391159 h 902869"/>
                <a:gd name="connsiteX1034" fmla="*/ 298113 w 1273141"/>
                <a:gd name="connsiteY1034" fmla="*/ 380700 h 902869"/>
                <a:gd name="connsiteX1035" fmla="*/ 298113 w 1273141"/>
                <a:gd name="connsiteY1035" fmla="*/ 377872 h 902869"/>
                <a:gd name="connsiteX1036" fmla="*/ 300962 w 1273141"/>
                <a:gd name="connsiteY1036" fmla="*/ 375003 h 902869"/>
                <a:gd name="connsiteX1037" fmla="*/ 301913 w 1273141"/>
                <a:gd name="connsiteY1037" fmla="*/ 368374 h 902869"/>
                <a:gd name="connsiteX1038" fmla="*/ 300962 w 1273141"/>
                <a:gd name="connsiteY1038" fmla="*/ 370277 h 902869"/>
                <a:gd name="connsiteX1039" fmla="*/ 300015 w 1273141"/>
                <a:gd name="connsiteY1039" fmla="*/ 370277 h 902869"/>
                <a:gd name="connsiteX1040" fmla="*/ 298113 w 1273141"/>
                <a:gd name="connsiteY1040" fmla="*/ 371203 h 902869"/>
                <a:gd name="connsiteX1041" fmla="*/ 292415 w 1273141"/>
                <a:gd name="connsiteY1041" fmla="*/ 370277 h 902869"/>
                <a:gd name="connsiteX1042" fmla="*/ 291469 w 1273141"/>
                <a:gd name="connsiteY1042" fmla="*/ 367408 h 902869"/>
                <a:gd name="connsiteX1043" fmla="*/ 288620 w 1273141"/>
                <a:gd name="connsiteY1043" fmla="*/ 366477 h 902869"/>
                <a:gd name="connsiteX1044" fmla="*/ 284821 w 1273141"/>
                <a:gd name="connsiteY1044" fmla="*/ 366477 h 902869"/>
                <a:gd name="connsiteX1045" fmla="*/ 282923 w 1273141"/>
                <a:gd name="connsiteY1045" fmla="*/ 364579 h 902869"/>
                <a:gd name="connsiteX1046" fmla="*/ 281026 w 1273141"/>
                <a:gd name="connsiteY1046" fmla="*/ 363608 h 902869"/>
                <a:gd name="connsiteX1047" fmla="*/ 280074 w 1273141"/>
                <a:gd name="connsiteY1047" fmla="*/ 363608 h 902869"/>
                <a:gd name="connsiteX1048" fmla="*/ 274377 w 1273141"/>
                <a:gd name="connsiteY1048" fmla="*/ 359808 h 902869"/>
                <a:gd name="connsiteX1049" fmla="*/ 273426 w 1273141"/>
                <a:gd name="connsiteY1049" fmla="*/ 359808 h 902869"/>
                <a:gd name="connsiteX1050" fmla="*/ 266782 w 1273141"/>
                <a:gd name="connsiteY1050" fmla="*/ 356985 h 902869"/>
                <a:gd name="connsiteX1051" fmla="*/ 262036 w 1273141"/>
                <a:gd name="connsiteY1051" fmla="*/ 353184 h 902869"/>
                <a:gd name="connsiteX1052" fmla="*/ 260133 w 1273141"/>
                <a:gd name="connsiteY1052" fmla="*/ 351287 h 902869"/>
                <a:gd name="connsiteX1053" fmla="*/ 259187 w 1273141"/>
                <a:gd name="connsiteY1053" fmla="*/ 350316 h 902869"/>
                <a:gd name="connsiteX1054" fmla="*/ 253490 w 1273141"/>
                <a:gd name="connsiteY1054" fmla="*/ 345589 h 902869"/>
                <a:gd name="connsiteX1055" fmla="*/ 251592 w 1273141"/>
                <a:gd name="connsiteY1055" fmla="*/ 343687 h 902869"/>
                <a:gd name="connsiteX1056" fmla="*/ 241149 w 1273141"/>
                <a:gd name="connsiteY1056" fmla="*/ 337029 h 902869"/>
                <a:gd name="connsiteX1057" fmla="*/ 225954 w 1273141"/>
                <a:gd name="connsiteY1057" fmla="*/ 331326 h 902869"/>
                <a:gd name="connsiteX1058" fmla="*/ 225003 w 1273141"/>
                <a:gd name="connsiteY1058" fmla="*/ 326600 h 902869"/>
                <a:gd name="connsiteX1059" fmla="*/ 233554 w 1273141"/>
                <a:gd name="connsiteY1059" fmla="*/ 316156 h 902869"/>
                <a:gd name="connsiteX1060" fmla="*/ 245895 w 1273141"/>
                <a:gd name="connsiteY1060" fmla="*/ 313308 h 902869"/>
                <a:gd name="connsiteX1061" fmla="*/ 259187 w 1273141"/>
                <a:gd name="connsiteY1061" fmla="*/ 308561 h 902869"/>
                <a:gd name="connsiteX1062" fmla="*/ 276279 w 1273141"/>
                <a:gd name="connsiteY1062" fmla="*/ 304762 h 902869"/>
                <a:gd name="connsiteX1063" fmla="*/ 281026 w 1273141"/>
                <a:gd name="connsiteY1063" fmla="*/ 305708 h 902869"/>
                <a:gd name="connsiteX1064" fmla="*/ 291469 w 1273141"/>
                <a:gd name="connsiteY1064" fmla="*/ 309508 h 902869"/>
                <a:gd name="connsiteX1065" fmla="*/ 298113 w 1273141"/>
                <a:gd name="connsiteY1065" fmla="*/ 310459 h 902869"/>
                <a:gd name="connsiteX1066" fmla="*/ 307610 w 1273141"/>
                <a:gd name="connsiteY1066" fmla="*/ 306664 h 902869"/>
                <a:gd name="connsiteX1067" fmla="*/ 314254 w 1273141"/>
                <a:gd name="connsiteY1067" fmla="*/ 303815 h 902869"/>
                <a:gd name="connsiteX1068" fmla="*/ 316151 w 1273141"/>
                <a:gd name="connsiteY1068" fmla="*/ 301913 h 902869"/>
                <a:gd name="connsiteX1069" fmla="*/ 319951 w 1273141"/>
                <a:gd name="connsiteY1069" fmla="*/ 298113 h 902869"/>
                <a:gd name="connsiteX1070" fmla="*/ 320902 w 1273141"/>
                <a:gd name="connsiteY1070" fmla="*/ 293367 h 902869"/>
                <a:gd name="connsiteX1071" fmla="*/ 319951 w 1273141"/>
                <a:gd name="connsiteY1071" fmla="*/ 291469 h 902869"/>
                <a:gd name="connsiteX1072" fmla="*/ 319005 w 1273141"/>
                <a:gd name="connsiteY1072" fmla="*/ 289572 h 902869"/>
                <a:gd name="connsiteX1073" fmla="*/ 320902 w 1273141"/>
                <a:gd name="connsiteY1073" fmla="*/ 284826 h 902869"/>
                <a:gd name="connsiteX1074" fmla="*/ 321849 w 1273141"/>
                <a:gd name="connsiteY1074" fmla="*/ 281026 h 902869"/>
                <a:gd name="connsiteX1075" fmla="*/ 322800 w 1273141"/>
                <a:gd name="connsiteY1075" fmla="*/ 276279 h 902869"/>
                <a:gd name="connsiteX1076" fmla="*/ 337995 w 1273141"/>
                <a:gd name="connsiteY1076" fmla="*/ 273431 h 902869"/>
                <a:gd name="connsiteX1077" fmla="*/ 340838 w 1273141"/>
                <a:gd name="connsiteY1077" fmla="*/ 272480 h 902869"/>
                <a:gd name="connsiteX1078" fmla="*/ 343687 w 1273141"/>
                <a:gd name="connsiteY1078" fmla="*/ 270582 h 902869"/>
                <a:gd name="connsiteX1079" fmla="*/ 345590 w 1273141"/>
                <a:gd name="connsiteY1079" fmla="*/ 267728 h 902869"/>
                <a:gd name="connsiteX1080" fmla="*/ 349385 w 1273141"/>
                <a:gd name="connsiteY1080" fmla="*/ 264885 h 902869"/>
                <a:gd name="connsiteX1081" fmla="*/ 350336 w 1273141"/>
                <a:gd name="connsiteY1081" fmla="*/ 262982 h 902869"/>
                <a:gd name="connsiteX1082" fmla="*/ 351287 w 1273141"/>
                <a:gd name="connsiteY1082" fmla="*/ 261090 h 902869"/>
                <a:gd name="connsiteX1083" fmla="*/ 352233 w 1273141"/>
                <a:gd name="connsiteY1083" fmla="*/ 260134 h 902869"/>
                <a:gd name="connsiteX1084" fmla="*/ 354131 w 1273141"/>
                <a:gd name="connsiteY1084" fmla="*/ 259187 h 902869"/>
                <a:gd name="connsiteX1085" fmla="*/ 353184 w 1273141"/>
                <a:gd name="connsiteY1085" fmla="*/ 258236 h 902869"/>
                <a:gd name="connsiteX1086" fmla="*/ 345590 w 1273141"/>
                <a:gd name="connsiteY1086" fmla="*/ 262982 h 902869"/>
                <a:gd name="connsiteX1087" fmla="*/ 341790 w 1273141"/>
                <a:gd name="connsiteY1087" fmla="*/ 262036 h 902869"/>
                <a:gd name="connsiteX1088" fmla="*/ 322800 w 1273141"/>
                <a:gd name="connsiteY1088" fmla="*/ 262036 h 902869"/>
                <a:gd name="connsiteX1089" fmla="*/ 318054 w 1273141"/>
                <a:gd name="connsiteY1089" fmla="*/ 263933 h 902869"/>
                <a:gd name="connsiteX1090" fmla="*/ 315205 w 1273141"/>
                <a:gd name="connsiteY1090" fmla="*/ 264885 h 902869"/>
                <a:gd name="connsiteX1091" fmla="*/ 314254 w 1273141"/>
                <a:gd name="connsiteY1091" fmla="*/ 264885 h 902869"/>
                <a:gd name="connsiteX1092" fmla="*/ 309508 w 1273141"/>
                <a:gd name="connsiteY1092" fmla="*/ 266782 h 902869"/>
                <a:gd name="connsiteX1093" fmla="*/ 307610 w 1273141"/>
                <a:gd name="connsiteY1093" fmla="*/ 267728 h 902869"/>
                <a:gd name="connsiteX1094" fmla="*/ 305708 w 1273141"/>
                <a:gd name="connsiteY1094" fmla="*/ 269631 h 902869"/>
                <a:gd name="connsiteX1095" fmla="*/ 304761 w 1273141"/>
                <a:gd name="connsiteY1095" fmla="*/ 271528 h 902869"/>
                <a:gd name="connsiteX1096" fmla="*/ 302864 w 1273141"/>
                <a:gd name="connsiteY1096" fmla="*/ 273431 h 902869"/>
                <a:gd name="connsiteX1097" fmla="*/ 300962 w 1273141"/>
                <a:gd name="connsiteY1097" fmla="*/ 276279 h 902869"/>
                <a:gd name="connsiteX1098" fmla="*/ 300015 w 1273141"/>
                <a:gd name="connsiteY1098" fmla="*/ 276279 h 902869"/>
                <a:gd name="connsiteX1099" fmla="*/ 299064 w 1273141"/>
                <a:gd name="connsiteY1099" fmla="*/ 278177 h 902869"/>
                <a:gd name="connsiteX1100" fmla="*/ 297167 w 1273141"/>
                <a:gd name="connsiteY1100" fmla="*/ 281026 h 902869"/>
                <a:gd name="connsiteX1101" fmla="*/ 296215 w 1273141"/>
                <a:gd name="connsiteY1101" fmla="*/ 281972 h 902869"/>
                <a:gd name="connsiteX1102" fmla="*/ 292415 w 1273141"/>
                <a:gd name="connsiteY1102" fmla="*/ 281026 h 902869"/>
                <a:gd name="connsiteX1103" fmla="*/ 284821 w 1273141"/>
                <a:gd name="connsiteY1103" fmla="*/ 279123 h 902869"/>
                <a:gd name="connsiteX1104" fmla="*/ 271528 w 1273141"/>
                <a:gd name="connsiteY1104" fmla="*/ 280079 h 902869"/>
                <a:gd name="connsiteX1105" fmla="*/ 269631 w 1273141"/>
                <a:gd name="connsiteY1105" fmla="*/ 280079 h 902869"/>
                <a:gd name="connsiteX1106" fmla="*/ 266782 w 1273141"/>
                <a:gd name="connsiteY1106" fmla="*/ 279123 h 902869"/>
                <a:gd name="connsiteX1107" fmla="*/ 263933 w 1273141"/>
                <a:gd name="connsiteY1107" fmla="*/ 280079 h 902869"/>
                <a:gd name="connsiteX1108" fmla="*/ 262982 w 1273141"/>
                <a:gd name="connsiteY1108" fmla="*/ 281026 h 902869"/>
                <a:gd name="connsiteX1109" fmla="*/ 262036 w 1273141"/>
                <a:gd name="connsiteY1109" fmla="*/ 281972 h 902869"/>
                <a:gd name="connsiteX1110" fmla="*/ 260133 w 1273141"/>
                <a:gd name="connsiteY1110" fmla="*/ 282923 h 902869"/>
                <a:gd name="connsiteX1111" fmla="*/ 259187 w 1273141"/>
                <a:gd name="connsiteY1111" fmla="*/ 284826 h 902869"/>
                <a:gd name="connsiteX1112" fmla="*/ 257290 w 1273141"/>
                <a:gd name="connsiteY1112" fmla="*/ 284826 h 902869"/>
                <a:gd name="connsiteX1113" fmla="*/ 246846 w 1273141"/>
                <a:gd name="connsiteY1113" fmla="*/ 281026 h 902869"/>
                <a:gd name="connsiteX1114" fmla="*/ 246846 w 1273141"/>
                <a:gd name="connsiteY1114" fmla="*/ 281026 h 902869"/>
                <a:gd name="connsiteX1115" fmla="*/ 235451 w 1273141"/>
                <a:gd name="connsiteY1115" fmla="*/ 276279 h 902869"/>
                <a:gd name="connsiteX1116" fmla="*/ 226905 w 1273141"/>
                <a:gd name="connsiteY1116" fmla="*/ 276279 h 902869"/>
                <a:gd name="connsiteX1117" fmla="*/ 216462 w 1273141"/>
                <a:gd name="connsiteY1117" fmla="*/ 276279 h 902869"/>
                <a:gd name="connsiteX1118" fmla="*/ 210764 w 1273141"/>
                <a:gd name="connsiteY1118" fmla="*/ 283874 h 902869"/>
                <a:gd name="connsiteX1119" fmla="*/ 207916 w 1273141"/>
                <a:gd name="connsiteY1119" fmla="*/ 286718 h 902869"/>
                <a:gd name="connsiteX1120" fmla="*/ 203169 w 1273141"/>
                <a:gd name="connsiteY1120" fmla="*/ 286718 h 902869"/>
                <a:gd name="connsiteX1121" fmla="*/ 179433 w 1273141"/>
                <a:gd name="connsiteY1121" fmla="*/ 283874 h 902869"/>
                <a:gd name="connsiteX1122" fmla="*/ 172785 w 1273141"/>
                <a:gd name="connsiteY1122" fmla="*/ 282923 h 902869"/>
                <a:gd name="connsiteX1123" fmla="*/ 169936 w 1273141"/>
                <a:gd name="connsiteY1123" fmla="*/ 283874 h 902869"/>
                <a:gd name="connsiteX1124" fmla="*/ 168039 w 1273141"/>
                <a:gd name="connsiteY1124" fmla="*/ 281972 h 902869"/>
                <a:gd name="connsiteX1125" fmla="*/ 166141 w 1273141"/>
                <a:gd name="connsiteY1125" fmla="*/ 281972 h 902869"/>
                <a:gd name="connsiteX1126" fmla="*/ 163288 w 1273141"/>
                <a:gd name="connsiteY1126" fmla="*/ 283874 h 902869"/>
                <a:gd name="connsiteX1127" fmla="*/ 162341 w 1273141"/>
                <a:gd name="connsiteY1127" fmla="*/ 276279 h 902869"/>
                <a:gd name="connsiteX1128" fmla="*/ 161390 w 1273141"/>
                <a:gd name="connsiteY1128" fmla="*/ 271528 h 902869"/>
                <a:gd name="connsiteX1129" fmla="*/ 159493 w 1273141"/>
                <a:gd name="connsiteY1129" fmla="*/ 262036 h 902869"/>
                <a:gd name="connsiteX1130" fmla="*/ 159493 w 1273141"/>
                <a:gd name="connsiteY1130" fmla="*/ 251592 h 902869"/>
                <a:gd name="connsiteX1131" fmla="*/ 159493 w 1273141"/>
                <a:gd name="connsiteY1131" fmla="*/ 241149 h 902869"/>
                <a:gd name="connsiteX1132" fmla="*/ 161390 w 1273141"/>
                <a:gd name="connsiteY1132" fmla="*/ 235451 h 902869"/>
                <a:gd name="connsiteX1133" fmla="*/ 164239 w 1273141"/>
                <a:gd name="connsiteY1133" fmla="*/ 229749 h 902869"/>
                <a:gd name="connsiteX1134" fmla="*/ 164239 w 1273141"/>
                <a:gd name="connsiteY1134" fmla="*/ 225959 h 902869"/>
                <a:gd name="connsiteX1135" fmla="*/ 163288 w 1273141"/>
                <a:gd name="connsiteY1135" fmla="*/ 225008 h 902869"/>
                <a:gd name="connsiteX1136" fmla="*/ 150946 w 1273141"/>
                <a:gd name="connsiteY1136" fmla="*/ 221208 h 902869"/>
                <a:gd name="connsiteX1137" fmla="*/ 148118 w 1273141"/>
                <a:gd name="connsiteY1137" fmla="*/ 220257 h 902869"/>
                <a:gd name="connsiteX1138" fmla="*/ 145249 w 1273141"/>
                <a:gd name="connsiteY1138" fmla="*/ 217413 h 902869"/>
                <a:gd name="connsiteX1139" fmla="*/ 144318 w 1273141"/>
                <a:gd name="connsiteY1139" fmla="*/ 218364 h 902869"/>
                <a:gd name="connsiteX1140" fmla="*/ 143352 w 1273141"/>
                <a:gd name="connsiteY1140" fmla="*/ 216462 h 902869"/>
                <a:gd name="connsiteX1141" fmla="*/ 142420 w 1273141"/>
                <a:gd name="connsiteY1141" fmla="*/ 216462 h 902869"/>
                <a:gd name="connsiteX1142" fmla="*/ 140523 w 1273141"/>
                <a:gd name="connsiteY1142" fmla="*/ 214559 h 902869"/>
                <a:gd name="connsiteX1143" fmla="*/ 139552 w 1273141"/>
                <a:gd name="connsiteY1143" fmla="*/ 214559 h 902869"/>
                <a:gd name="connsiteX1144" fmla="*/ 137654 w 1273141"/>
                <a:gd name="connsiteY1144" fmla="*/ 214559 h 902869"/>
                <a:gd name="connsiteX1145" fmla="*/ 135757 w 1273141"/>
                <a:gd name="connsiteY1145" fmla="*/ 213613 h 902869"/>
                <a:gd name="connsiteX1146" fmla="*/ 136723 w 1273141"/>
                <a:gd name="connsiteY1146" fmla="*/ 212662 h 902869"/>
                <a:gd name="connsiteX1147" fmla="*/ 131025 w 1273141"/>
                <a:gd name="connsiteY1147" fmla="*/ 211716 h 902869"/>
                <a:gd name="connsiteX1148" fmla="*/ 126279 w 1273141"/>
                <a:gd name="connsiteY1148" fmla="*/ 208867 h 902869"/>
                <a:gd name="connsiteX1149" fmla="*/ 125328 w 1273141"/>
                <a:gd name="connsiteY1149" fmla="*/ 208867 h 902869"/>
                <a:gd name="connsiteX1150" fmla="*/ 112041 w 1273141"/>
                <a:gd name="connsiteY1150" fmla="*/ 205067 h 902869"/>
                <a:gd name="connsiteX1151" fmla="*/ 112041 w 1273141"/>
                <a:gd name="connsiteY1151" fmla="*/ 201272 h 902869"/>
                <a:gd name="connsiteX1152" fmla="*/ 108241 w 1273141"/>
                <a:gd name="connsiteY1152" fmla="*/ 199374 h 902869"/>
                <a:gd name="connsiteX1153" fmla="*/ 106343 w 1273141"/>
                <a:gd name="connsiteY1153" fmla="*/ 197472 h 902869"/>
                <a:gd name="connsiteX1154" fmla="*/ 105392 w 1273141"/>
                <a:gd name="connsiteY1154" fmla="*/ 195575 h 902869"/>
                <a:gd name="connsiteX1155" fmla="*/ 107290 w 1273141"/>
                <a:gd name="connsiteY1155" fmla="*/ 194643 h 902869"/>
                <a:gd name="connsiteX1156" fmla="*/ 112041 w 1273141"/>
                <a:gd name="connsiteY1156" fmla="*/ 195575 h 902869"/>
                <a:gd name="connsiteX1157" fmla="*/ 120582 w 1273141"/>
                <a:gd name="connsiteY1157" fmla="*/ 197472 h 902869"/>
                <a:gd name="connsiteX1158" fmla="*/ 122484 w 1273141"/>
                <a:gd name="connsiteY1158" fmla="*/ 197472 h 902869"/>
                <a:gd name="connsiteX1159" fmla="*/ 124382 w 1273141"/>
                <a:gd name="connsiteY1159" fmla="*/ 198438 h 902869"/>
                <a:gd name="connsiteX1160" fmla="*/ 124382 w 1273141"/>
                <a:gd name="connsiteY1160" fmla="*/ 189877 h 902869"/>
                <a:gd name="connsiteX1161" fmla="*/ 146220 w 1273141"/>
                <a:gd name="connsiteY1161" fmla="*/ 187980 h 902869"/>
                <a:gd name="connsiteX1162" fmla="*/ 158541 w 1273141"/>
                <a:gd name="connsiteY1162" fmla="*/ 187980 h 902869"/>
                <a:gd name="connsiteX1163" fmla="*/ 174682 w 1273141"/>
                <a:gd name="connsiteY1163" fmla="*/ 187048 h 902869"/>
                <a:gd name="connsiteX1164" fmla="*/ 179433 w 1273141"/>
                <a:gd name="connsiteY1164" fmla="*/ 186082 h 902869"/>
                <a:gd name="connsiteX1165" fmla="*/ 187028 w 1273141"/>
                <a:gd name="connsiteY1165" fmla="*/ 186082 h 902869"/>
                <a:gd name="connsiteX1166" fmla="*/ 200321 w 1273141"/>
                <a:gd name="connsiteY1166" fmla="*/ 183248 h 902869"/>
                <a:gd name="connsiteX1167" fmla="*/ 206964 w 1273141"/>
                <a:gd name="connsiteY1167" fmla="*/ 181351 h 902869"/>
                <a:gd name="connsiteX1168" fmla="*/ 214564 w 1273141"/>
                <a:gd name="connsiteY1168" fmla="*/ 182277 h 902869"/>
                <a:gd name="connsiteX1169" fmla="*/ 215510 w 1273141"/>
                <a:gd name="connsiteY1169" fmla="*/ 174683 h 902869"/>
                <a:gd name="connsiteX1170" fmla="*/ 224057 w 1273141"/>
                <a:gd name="connsiteY1170" fmla="*/ 171859 h 902869"/>
                <a:gd name="connsiteX1171" fmla="*/ 219310 w 1273141"/>
                <a:gd name="connsiteY1171" fmla="*/ 165190 h 902869"/>
                <a:gd name="connsiteX1172" fmla="*/ 242095 w 1273141"/>
                <a:gd name="connsiteY1172" fmla="*/ 165190 h 902869"/>
                <a:gd name="connsiteX1173" fmla="*/ 244944 w 1273141"/>
                <a:gd name="connsiteY1173" fmla="*/ 166156 h 902869"/>
                <a:gd name="connsiteX1174" fmla="*/ 247792 w 1273141"/>
                <a:gd name="connsiteY1174" fmla="*/ 167088 h 902869"/>
                <a:gd name="connsiteX1175" fmla="*/ 254436 w 1273141"/>
                <a:gd name="connsiteY1175" fmla="*/ 168990 h 902869"/>
                <a:gd name="connsiteX1176" fmla="*/ 261085 w 1273141"/>
                <a:gd name="connsiteY1176" fmla="*/ 168990 h 902869"/>
                <a:gd name="connsiteX1177" fmla="*/ 263933 w 1273141"/>
                <a:gd name="connsiteY1177" fmla="*/ 167088 h 902869"/>
                <a:gd name="connsiteX1178" fmla="*/ 265831 w 1273141"/>
                <a:gd name="connsiteY1178" fmla="*/ 165190 h 902869"/>
                <a:gd name="connsiteX1179" fmla="*/ 265831 w 1273141"/>
                <a:gd name="connsiteY1179" fmla="*/ 163293 h 902869"/>
                <a:gd name="connsiteX1180" fmla="*/ 270582 w 1273141"/>
                <a:gd name="connsiteY1180" fmla="*/ 154766 h 902869"/>
                <a:gd name="connsiteX1181" fmla="*/ 272480 w 1273141"/>
                <a:gd name="connsiteY1181" fmla="*/ 150000 h 902869"/>
                <a:gd name="connsiteX1182" fmla="*/ 274377 w 1273141"/>
                <a:gd name="connsiteY1182" fmla="*/ 145269 h 902869"/>
                <a:gd name="connsiteX1183" fmla="*/ 278177 w 1273141"/>
                <a:gd name="connsiteY1183" fmla="*/ 139571 h 902869"/>
                <a:gd name="connsiteX1184" fmla="*/ 283874 w 1273141"/>
                <a:gd name="connsiteY1184" fmla="*/ 137669 h 902869"/>
                <a:gd name="connsiteX1185" fmla="*/ 287669 w 1273141"/>
                <a:gd name="connsiteY1185" fmla="*/ 136703 h 902869"/>
                <a:gd name="connsiteX1186" fmla="*/ 289572 w 1273141"/>
                <a:gd name="connsiteY1186" fmla="*/ 134806 h 902869"/>
                <a:gd name="connsiteX1187" fmla="*/ 292415 w 1273141"/>
                <a:gd name="connsiteY1187" fmla="*/ 133879 h 902869"/>
                <a:gd name="connsiteX1188" fmla="*/ 295269 w 1273141"/>
                <a:gd name="connsiteY1188" fmla="*/ 131976 h 902869"/>
                <a:gd name="connsiteX1189" fmla="*/ 298113 w 1273141"/>
                <a:gd name="connsiteY1189" fmla="*/ 131976 h 902869"/>
                <a:gd name="connsiteX1190" fmla="*/ 311405 w 1273141"/>
                <a:gd name="connsiteY1190" fmla="*/ 131976 h 902869"/>
                <a:gd name="connsiteX1191" fmla="*/ 325649 w 1273141"/>
                <a:gd name="connsiteY1191" fmla="*/ 130074 h 902869"/>
                <a:gd name="connsiteX1192" fmla="*/ 330395 w 1273141"/>
                <a:gd name="connsiteY1192" fmla="*/ 129108 h 902869"/>
                <a:gd name="connsiteX1193" fmla="*/ 333244 w 1273141"/>
                <a:gd name="connsiteY1193" fmla="*/ 127211 h 902869"/>
                <a:gd name="connsiteX1194" fmla="*/ 336092 w 1273141"/>
                <a:gd name="connsiteY1194" fmla="*/ 124382 h 902869"/>
                <a:gd name="connsiteX1195" fmla="*/ 337043 w 1273141"/>
                <a:gd name="connsiteY1195" fmla="*/ 124382 h 902869"/>
                <a:gd name="connsiteX1196" fmla="*/ 338941 w 1273141"/>
                <a:gd name="connsiteY1196" fmla="*/ 122484 h 902869"/>
                <a:gd name="connsiteX1197" fmla="*/ 339892 w 1273141"/>
                <a:gd name="connsiteY1197" fmla="*/ 122484 h 902869"/>
                <a:gd name="connsiteX1198" fmla="*/ 339892 w 1273141"/>
                <a:gd name="connsiteY1198" fmla="*/ 121513 h 902869"/>
                <a:gd name="connsiteX1199" fmla="*/ 341790 w 1273141"/>
                <a:gd name="connsiteY1199" fmla="*/ 120587 h 902869"/>
                <a:gd name="connsiteX1200" fmla="*/ 342741 w 1273141"/>
                <a:gd name="connsiteY1200" fmla="*/ 118684 h 902869"/>
                <a:gd name="connsiteX1201" fmla="*/ 345590 w 1273141"/>
                <a:gd name="connsiteY1201" fmla="*/ 116787 h 902869"/>
                <a:gd name="connsiteX1202" fmla="*/ 347487 w 1273141"/>
                <a:gd name="connsiteY1202" fmla="*/ 114889 h 902869"/>
                <a:gd name="connsiteX1203" fmla="*/ 349385 w 1273141"/>
                <a:gd name="connsiteY1203" fmla="*/ 113918 h 902869"/>
                <a:gd name="connsiteX1204" fmla="*/ 353184 w 1273141"/>
                <a:gd name="connsiteY1204" fmla="*/ 112021 h 902869"/>
                <a:gd name="connsiteX1205" fmla="*/ 355082 w 1273141"/>
                <a:gd name="connsiteY1205" fmla="*/ 111090 h 902869"/>
                <a:gd name="connsiteX1206" fmla="*/ 356979 w 1273141"/>
                <a:gd name="connsiteY1206" fmla="*/ 111090 h 902869"/>
                <a:gd name="connsiteX1207" fmla="*/ 358877 w 1273141"/>
                <a:gd name="connsiteY1207" fmla="*/ 109192 h 902869"/>
                <a:gd name="connsiteX1208" fmla="*/ 362677 w 1273141"/>
                <a:gd name="connsiteY1208" fmla="*/ 107294 h 902869"/>
                <a:gd name="connsiteX1209" fmla="*/ 362677 w 1273141"/>
                <a:gd name="connsiteY1209" fmla="*/ 107294 h 902869"/>
                <a:gd name="connsiteX1210" fmla="*/ 375954 w 1273141"/>
                <a:gd name="connsiteY1210" fmla="*/ 100626 h 902869"/>
                <a:gd name="connsiteX1211" fmla="*/ 378818 w 1273141"/>
                <a:gd name="connsiteY1211" fmla="*/ 98728 h 902869"/>
                <a:gd name="connsiteX1212" fmla="*/ 379749 w 1273141"/>
                <a:gd name="connsiteY1212" fmla="*/ 95890 h 902869"/>
                <a:gd name="connsiteX1213" fmla="*/ 381652 w 1273141"/>
                <a:gd name="connsiteY1213" fmla="*/ 93041 h 902869"/>
                <a:gd name="connsiteX1214" fmla="*/ 381652 w 1273141"/>
                <a:gd name="connsiteY1214" fmla="*/ 92090 h 902869"/>
                <a:gd name="connsiteX1215" fmla="*/ 383549 w 1273141"/>
                <a:gd name="connsiteY1215" fmla="*/ 85451 h 902869"/>
                <a:gd name="connsiteX1216" fmla="*/ 384515 w 1273141"/>
                <a:gd name="connsiteY1216" fmla="*/ 82607 h 902869"/>
                <a:gd name="connsiteX1217" fmla="*/ 384515 w 1273141"/>
                <a:gd name="connsiteY1217" fmla="*/ 82607 h 902869"/>
                <a:gd name="connsiteX1218" fmla="*/ 385447 w 1273141"/>
                <a:gd name="connsiteY1218" fmla="*/ 71213 h 902869"/>
                <a:gd name="connsiteX1219" fmla="*/ 385447 w 1273141"/>
                <a:gd name="connsiteY1219" fmla="*/ 58871 h 902869"/>
                <a:gd name="connsiteX1220" fmla="*/ 384515 w 1273141"/>
                <a:gd name="connsiteY1220" fmla="*/ 56018 h 902869"/>
                <a:gd name="connsiteX1221" fmla="*/ 384515 w 1273141"/>
                <a:gd name="connsiteY1221" fmla="*/ 45579 h 902869"/>
                <a:gd name="connsiteX1222" fmla="*/ 385447 w 1273141"/>
                <a:gd name="connsiteY1222" fmla="*/ 43677 h 902869"/>
                <a:gd name="connsiteX1223" fmla="*/ 387344 w 1273141"/>
                <a:gd name="connsiteY1223" fmla="*/ 39882 h 902869"/>
                <a:gd name="connsiteX1224" fmla="*/ 387344 w 1273141"/>
                <a:gd name="connsiteY1224" fmla="*/ 38931 h 902869"/>
                <a:gd name="connsiteX1225" fmla="*/ 389242 w 1273141"/>
                <a:gd name="connsiteY1225" fmla="*/ 36082 h 902869"/>
                <a:gd name="connsiteX1226" fmla="*/ 390213 w 1273141"/>
                <a:gd name="connsiteY1226" fmla="*/ 33233 h 902869"/>
                <a:gd name="connsiteX1227" fmla="*/ 392110 w 1273141"/>
                <a:gd name="connsiteY1227" fmla="*/ 30384 h 902869"/>
                <a:gd name="connsiteX1228" fmla="*/ 392110 w 1273141"/>
                <a:gd name="connsiteY1228" fmla="*/ 28487 h 902869"/>
                <a:gd name="connsiteX1229" fmla="*/ 393041 w 1273141"/>
                <a:gd name="connsiteY1229" fmla="*/ 26590 h 902869"/>
                <a:gd name="connsiteX1230" fmla="*/ 395910 w 1273141"/>
                <a:gd name="connsiteY1230" fmla="*/ 22790 h 902869"/>
                <a:gd name="connsiteX1231" fmla="*/ 395910 w 1273141"/>
                <a:gd name="connsiteY1231" fmla="*/ 21843 h 902869"/>
                <a:gd name="connsiteX1232" fmla="*/ 397788 w 1273141"/>
                <a:gd name="connsiteY1232" fmla="*/ 19941 h 902869"/>
                <a:gd name="connsiteX1233" fmla="*/ 399690 w 1273141"/>
                <a:gd name="connsiteY1233" fmla="*/ 18044 h 902869"/>
                <a:gd name="connsiteX1234" fmla="*/ 400636 w 1273141"/>
                <a:gd name="connsiteY1234" fmla="*/ 16146 h 902869"/>
                <a:gd name="connsiteX1235" fmla="*/ 404436 w 1273141"/>
                <a:gd name="connsiteY1235" fmla="*/ 15195 h 902869"/>
                <a:gd name="connsiteX1236" fmla="*/ 408231 w 1273141"/>
                <a:gd name="connsiteY1236" fmla="*/ 15195 h 902869"/>
                <a:gd name="connsiteX1237" fmla="*/ 412031 w 1273141"/>
                <a:gd name="connsiteY1237" fmla="*/ 13292 h 902869"/>
                <a:gd name="connsiteX1238" fmla="*/ 417729 w 1273141"/>
                <a:gd name="connsiteY1238" fmla="*/ 14244 h 902869"/>
                <a:gd name="connsiteX1239" fmla="*/ 419626 w 1273141"/>
                <a:gd name="connsiteY1239" fmla="*/ 16146 h 902869"/>
                <a:gd name="connsiteX1240" fmla="*/ 423426 w 1273141"/>
                <a:gd name="connsiteY1240" fmla="*/ 18044 h 902869"/>
                <a:gd name="connsiteX1241" fmla="*/ 427221 w 1273141"/>
                <a:gd name="connsiteY1241" fmla="*/ 18044 h 902869"/>
                <a:gd name="connsiteX1242" fmla="*/ 430075 w 1273141"/>
                <a:gd name="connsiteY1242" fmla="*/ 15195 h 902869"/>
                <a:gd name="connsiteX1243" fmla="*/ 434821 w 1273141"/>
                <a:gd name="connsiteY1243" fmla="*/ 10449 h 902869"/>
                <a:gd name="connsiteX1244" fmla="*/ 437670 w 1273141"/>
                <a:gd name="connsiteY1244" fmla="*/ 7600 h 902869"/>
                <a:gd name="connsiteX1245" fmla="*/ 439567 w 1273141"/>
                <a:gd name="connsiteY1245" fmla="*/ 6649 h 902869"/>
                <a:gd name="connsiteX1246" fmla="*/ 441464 w 1273141"/>
                <a:gd name="connsiteY1246" fmla="*/ 5698 h 902869"/>
                <a:gd name="connsiteX1247" fmla="*/ 444313 w 1273141"/>
                <a:gd name="connsiteY1247" fmla="*/ 2854 h 902869"/>
                <a:gd name="connsiteX1248" fmla="*/ 451908 w 1273141"/>
                <a:gd name="connsiteY1248" fmla="*/ 951 h 902869"/>
                <a:gd name="connsiteX1249" fmla="*/ 456654 w 1273141"/>
                <a:gd name="connsiteY1249" fmla="*/ 0 h 902869"/>
                <a:gd name="connsiteX1250" fmla="*/ 461405 w 1273141"/>
                <a:gd name="connsiteY1250" fmla="*/ 951 h 902869"/>
                <a:gd name="connsiteX1251" fmla="*/ 466152 w 1273141"/>
                <a:gd name="connsiteY1251" fmla="*/ 5698 h 902869"/>
                <a:gd name="connsiteX1252" fmla="*/ 471849 w 1273141"/>
                <a:gd name="connsiteY1252" fmla="*/ 8546 h 902869"/>
                <a:gd name="connsiteX1253" fmla="*/ 478493 w 1273141"/>
                <a:gd name="connsiteY1253" fmla="*/ 10449 h 902869"/>
                <a:gd name="connsiteX1254" fmla="*/ 481341 w 1273141"/>
                <a:gd name="connsiteY1254" fmla="*/ 11395 h 902869"/>
                <a:gd name="connsiteX1255" fmla="*/ 488936 w 1273141"/>
                <a:gd name="connsiteY1255" fmla="*/ 11395 h 902869"/>
                <a:gd name="connsiteX1256" fmla="*/ 493682 w 1273141"/>
                <a:gd name="connsiteY1256" fmla="*/ 10449 h 902869"/>
                <a:gd name="connsiteX1257" fmla="*/ 495585 w 1273141"/>
                <a:gd name="connsiteY1257" fmla="*/ 7600 h 902869"/>
                <a:gd name="connsiteX1258" fmla="*/ 497482 w 1273141"/>
                <a:gd name="connsiteY1258" fmla="*/ 9497 h 902869"/>
                <a:gd name="connsiteX1259" fmla="*/ 504131 w 1273141"/>
                <a:gd name="connsiteY1259" fmla="*/ 10449 h 902869"/>
                <a:gd name="connsiteX1260" fmla="*/ 505077 w 1273141"/>
                <a:gd name="connsiteY1260" fmla="*/ 9497 h 902869"/>
                <a:gd name="connsiteX1261" fmla="*/ 506975 w 1273141"/>
                <a:gd name="connsiteY1261" fmla="*/ 9497 h 902869"/>
                <a:gd name="connsiteX1262" fmla="*/ 518369 w 1273141"/>
                <a:gd name="connsiteY1262" fmla="*/ 20892 h 902869"/>
                <a:gd name="connsiteX1263" fmla="*/ 519321 w 1273141"/>
                <a:gd name="connsiteY1263" fmla="*/ 19941 h 902869"/>
                <a:gd name="connsiteX1264" fmla="*/ 526916 w 1273141"/>
                <a:gd name="connsiteY1264" fmla="*/ 18044 h 902869"/>
                <a:gd name="connsiteX1265" fmla="*/ 526916 w 1273141"/>
                <a:gd name="connsiteY1265" fmla="*/ 16146 h 902869"/>
                <a:gd name="connsiteX1266" fmla="*/ 526916 w 1273141"/>
                <a:gd name="connsiteY1266" fmla="*/ 14244 h 902869"/>
                <a:gd name="connsiteX1267" fmla="*/ 529764 w 1273141"/>
                <a:gd name="connsiteY1267" fmla="*/ 10449 h 902869"/>
                <a:gd name="connsiteX1268" fmla="*/ 530715 w 1273141"/>
                <a:gd name="connsiteY1268" fmla="*/ 10449 h 902869"/>
                <a:gd name="connsiteX1269" fmla="*/ 535462 w 1273141"/>
                <a:gd name="connsiteY1269" fmla="*/ 15195 h 902869"/>
                <a:gd name="connsiteX1270" fmla="*/ 535462 w 1273141"/>
                <a:gd name="connsiteY1270" fmla="*/ 16146 h 902869"/>
                <a:gd name="connsiteX1271" fmla="*/ 536413 w 1273141"/>
                <a:gd name="connsiteY1271" fmla="*/ 26590 h 902869"/>
                <a:gd name="connsiteX1272" fmla="*/ 542105 w 1273141"/>
                <a:gd name="connsiteY1272" fmla="*/ 30384 h 902869"/>
                <a:gd name="connsiteX1273" fmla="*/ 544954 w 1273141"/>
                <a:gd name="connsiteY1273" fmla="*/ 34185 h 902869"/>
                <a:gd name="connsiteX1274" fmla="*/ 543057 w 1273141"/>
                <a:gd name="connsiteY1274" fmla="*/ 48423 h 902869"/>
                <a:gd name="connsiteX1275" fmla="*/ 544954 w 1273141"/>
                <a:gd name="connsiteY1275" fmla="*/ 54120 h 902869"/>
                <a:gd name="connsiteX1276" fmla="*/ 544008 w 1273141"/>
                <a:gd name="connsiteY1276" fmla="*/ 56018 h 902869"/>
                <a:gd name="connsiteX1277" fmla="*/ 544954 w 1273141"/>
                <a:gd name="connsiteY1277" fmla="*/ 64569 h 902869"/>
                <a:gd name="connsiteX1278" fmla="*/ 546857 w 1273141"/>
                <a:gd name="connsiteY1278" fmla="*/ 67413 h 902869"/>
                <a:gd name="connsiteX1279" fmla="*/ 547803 w 1273141"/>
                <a:gd name="connsiteY1279" fmla="*/ 68364 h 902869"/>
                <a:gd name="connsiteX1280" fmla="*/ 550651 w 1273141"/>
                <a:gd name="connsiteY1280" fmla="*/ 72164 h 902869"/>
                <a:gd name="connsiteX1281" fmla="*/ 552554 w 1273141"/>
                <a:gd name="connsiteY1281" fmla="*/ 72164 h 902869"/>
                <a:gd name="connsiteX1282" fmla="*/ 554451 w 1273141"/>
                <a:gd name="connsiteY1282" fmla="*/ 73110 h 902869"/>
                <a:gd name="connsiteX1283" fmla="*/ 556349 w 1273141"/>
                <a:gd name="connsiteY1283" fmla="*/ 75008 h 902869"/>
                <a:gd name="connsiteX1284" fmla="*/ 559198 w 1273141"/>
                <a:gd name="connsiteY1284" fmla="*/ 77856 h 902869"/>
                <a:gd name="connsiteX1285" fmla="*/ 560149 w 1273141"/>
                <a:gd name="connsiteY1285" fmla="*/ 78807 h 902869"/>
                <a:gd name="connsiteX1286" fmla="*/ 561095 w 1273141"/>
                <a:gd name="connsiteY1286" fmla="*/ 80705 h 902869"/>
                <a:gd name="connsiteX1287" fmla="*/ 562997 w 1273141"/>
                <a:gd name="connsiteY1287" fmla="*/ 82607 h 902869"/>
                <a:gd name="connsiteX1288" fmla="*/ 565846 w 1273141"/>
                <a:gd name="connsiteY1288" fmla="*/ 83554 h 902869"/>
                <a:gd name="connsiteX1289" fmla="*/ 566792 w 1273141"/>
                <a:gd name="connsiteY1289" fmla="*/ 84505 h 902869"/>
                <a:gd name="connsiteX1290" fmla="*/ 569641 w 1273141"/>
                <a:gd name="connsiteY1290" fmla="*/ 87354 h 902869"/>
                <a:gd name="connsiteX1291" fmla="*/ 569641 w 1273141"/>
                <a:gd name="connsiteY1291" fmla="*/ 88305 h 902869"/>
                <a:gd name="connsiteX1292" fmla="*/ 573441 w 1273141"/>
                <a:gd name="connsiteY1292" fmla="*/ 85451 h 902869"/>
                <a:gd name="connsiteX1293" fmla="*/ 575339 w 1273141"/>
                <a:gd name="connsiteY1293" fmla="*/ 86402 h 902869"/>
                <a:gd name="connsiteX1294" fmla="*/ 575339 w 1273141"/>
                <a:gd name="connsiteY1294" fmla="*/ 86402 h 902869"/>
                <a:gd name="connsiteX1295" fmla="*/ 581036 w 1273141"/>
                <a:gd name="connsiteY1295" fmla="*/ 85451 h 902869"/>
                <a:gd name="connsiteX1296" fmla="*/ 585782 w 1273141"/>
                <a:gd name="connsiteY1296" fmla="*/ 88305 h 902869"/>
                <a:gd name="connsiteX1297" fmla="*/ 587685 w 1273141"/>
                <a:gd name="connsiteY1297" fmla="*/ 91144 h 902869"/>
                <a:gd name="connsiteX1298" fmla="*/ 590533 w 1273141"/>
                <a:gd name="connsiteY1298" fmla="*/ 93041 h 902869"/>
                <a:gd name="connsiteX1299" fmla="*/ 596226 w 1273141"/>
                <a:gd name="connsiteY1299" fmla="*/ 95890 h 902869"/>
                <a:gd name="connsiteX1300" fmla="*/ 597177 w 1273141"/>
                <a:gd name="connsiteY1300" fmla="*/ 97797 h 902869"/>
                <a:gd name="connsiteX1301" fmla="*/ 600026 w 1273141"/>
                <a:gd name="connsiteY1301" fmla="*/ 96831 h 902869"/>
                <a:gd name="connsiteX1302" fmla="*/ 600977 w 1273141"/>
                <a:gd name="connsiteY1302" fmla="*/ 96831 h 902869"/>
                <a:gd name="connsiteX1303" fmla="*/ 603821 w 1273141"/>
                <a:gd name="connsiteY1303" fmla="*/ 95890 h 902869"/>
                <a:gd name="connsiteX1304" fmla="*/ 605723 w 1273141"/>
                <a:gd name="connsiteY1304" fmla="*/ 93992 h 902869"/>
                <a:gd name="connsiteX1305" fmla="*/ 606654 w 1273141"/>
                <a:gd name="connsiteY1305" fmla="*/ 92090 h 902869"/>
                <a:gd name="connsiteX1306" fmla="*/ 607621 w 1273141"/>
                <a:gd name="connsiteY1306" fmla="*/ 89251 h 902869"/>
                <a:gd name="connsiteX1307" fmla="*/ 607621 w 1273141"/>
                <a:gd name="connsiteY1307" fmla="*/ 86402 h 902869"/>
                <a:gd name="connsiteX1308" fmla="*/ 607621 w 1273141"/>
                <a:gd name="connsiteY1308" fmla="*/ 84505 h 902869"/>
                <a:gd name="connsiteX1309" fmla="*/ 607621 w 1273141"/>
                <a:gd name="connsiteY1309" fmla="*/ 82607 h 902869"/>
                <a:gd name="connsiteX1310" fmla="*/ 607621 w 1273141"/>
                <a:gd name="connsiteY1310" fmla="*/ 77856 h 902869"/>
                <a:gd name="connsiteX1311" fmla="*/ 608552 w 1273141"/>
                <a:gd name="connsiteY1311" fmla="*/ 76910 h 902869"/>
                <a:gd name="connsiteX1312" fmla="*/ 609518 w 1273141"/>
                <a:gd name="connsiteY1312" fmla="*/ 75959 h 902869"/>
                <a:gd name="connsiteX1313" fmla="*/ 615215 w 1273141"/>
                <a:gd name="connsiteY1313" fmla="*/ 74061 h 902869"/>
                <a:gd name="connsiteX1314" fmla="*/ 619947 w 1273141"/>
                <a:gd name="connsiteY1314" fmla="*/ 69315 h 902869"/>
                <a:gd name="connsiteX1315" fmla="*/ 626610 w 1273141"/>
                <a:gd name="connsiteY1315" fmla="*/ 75959 h 902869"/>
                <a:gd name="connsiteX1316" fmla="*/ 639883 w 1273141"/>
                <a:gd name="connsiteY1316" fmla="*/ 73110 h 902869"/>
                <a:gd name="connsiteX1317" fmla="*/ 644634 w 1273141"/>
                <a:gd name="connsiteY1317" fmla="*/ 69315 h 902869"/>
                <a:gd name="connsiteX1318" fmla="*/ 659824 w 1273141"/>
                <a:gd name="connsiteY1318" fmla="*/ 73110 h 902869"/>
                <a:gd name="connsiteX1319" fmla="*/ 660770 w 1273141"/>
                <a:gd name="connsiteY1319" fmla="*/ 74061 h 902869"/>
                <a:gd name="connsiteX1320" fmla="*/ 664570 w 1273141"/>
                <a:gd name="connsiteY1320" fmla="*/ 73110 h 902869"/>
                <a:gd name="connsiteX1321" fmla="*/ 664570 w 1273141"/>
                <a:gd name="connsiteY1321" fmla="*/ 67413 h 902869"/>
                <a:gd name="connsiteX1322" fmla="*/ 667418 w 1273141"/>
                <a:gd name="connsiteY1322" fmla="*/ 62666 h 902869"/>
                <a:gd name="connsiteX1323" fmla="*/ 677862 w 1273141"/>
                <a:gd name="connsiteY1323" fmla="*/ 61715 h 902869"/>
                <a:gd name="connsiteX1324" fmla="*/ 694003 w 1273141"/>
                <a:gd name="connsiteY1324" fmla="*/ 65515 h 902869"/>
                <a:gd name="connsiteX1325" fmla="*/ 700652 w 1273141"/>
                <a:gd name="connsiteY1325" fmla="*/ 75008 h 902869"/>
                <a:gd name="connsiteX1326" fmla="*/ 705398 w 1273141"/>
                <a:gd name="connsiteY1326" fmla="*/ 76910 h 902869"/>
                <a:gd name="connsiteX1327" fmla="*/ 708247 w 1273141"/>
                <a:gd name="connsiteY1327" fmla="*/ 68364 h 902869"/>
                <a:gd name="connsiteX1328" fmla="*/ 708247 w 1273141"/>
                <a:gd name="connsiteY1328" fmla="*/ 45579 h 902869"/>
                <a:gd name="connsiteX1329" fmla="*/ 711095 w 1273141"/>
                <a:gd name="connsiteY1329" fmla="*/ 45579 h 902869"/>
                <a:gd name="connsiteX1330" fmla="*/ 714890 w 1273141"/>
                <a:gd name="connsiteY1330" fmla="*/ 45579 h 902869"/>
                <a:gd name="connsiteX1331" fmla="*/ 715841 w 1273141"/>
                <a:gd name="connsiteY1331" fmla="*/ 47477 h 902869"/>
                <a:gd name="connsiteX1332" fmla="*/ 718690 w 1273141"/>
                <a:gd name="connsiteY1332" fmla="*/ 49374 h 902869"/>
                <a:gd name="connsiteX1333" fmla="*/ 722485 w 1273141"/>
                <a:gd name="connsiteY1333" fmla="*/ 50325 h 902869"/>
                <a:gd name="connsiteX1334" fmla="*/ 733880 w 1273141"/>
                <a:gd name="connsiteY1334" fmla="*/ 48423 h 902869"/>
                <a:gd name="connsiteX1335" fmla="*/ 734831 w 1273141"/>
                <a:gd name="connsiteY1335" fmla="*/ 47477 h 902869"/>
                <a:gd name="connsiteX1336" fmla="*/ 745275 w 1273141"/>
                <a:gd name="connsiteY1336" fmla="*/ 42726 h 902869"/>
                <a:gd name="connsiteX1337" fmla="*/ 746221 w 1273141"/>
                <a:gd name="connsiteY1337" fmla="*/ 39882 h 902869"/>
                <a:gd name="connsiteX1338" fmla="*/ 746221 w 1273141"/>
                <a:gd name="connsiteY1338" fmla="*/ 36082 h 902869"/>
                <a:gd name="connsiteX1339" fmla="*/ 755718 w 1273141"/>
                <a:gd name="connsiteY1339" fmla="*/ 33233 h 902869"/>
                <a:gd name="connsiteX1340" fmla="*/ 774708 w 1273141"/>
                <a:gd name="connsiteY1340" fmla="*/ 27536 h 902869"/>
                <a:gd name="connsiteX1341" fmla="*/ 783254 w 1273141"/>
                <a:gd name="connsiteY1341" fmla="*/ 28487 h 902869"/>
                <a:gd name="connsiteX1342" fmla="*/ 784205 w 1273141"/>
                <a:gd name="connsiteY1342" fmla="*/ 33233 h 902869"/>
                <a:gd name="connsiteX1343" fmla="*/ 786103 w 1273141"/>
                <a:gd name="connsiteY1343" fmla="*/ 35131 h 902869"/>
                <a:gd name="connsiteX1344" fmla="*/ 786103 w 1273141"/>
                <a:gd name="connsiteY1344" fmla="*/ 36082 h 902869"/>
                <a:gd name="connsiteX1345" fmla="*/ 787049 w 1273141"/>
                <a:gd name="connsiteY1345" fmla="*/ 39882 h 902869"/>
                <a:gd name="connsiteX1346" fmla="*/ 790849 w 1273141"/>
                <a:gd name="connsiteY1346" fmla="*/ 40828 h 902869"/>
                <a:gd name="connsiteX1347" fmla="*/ 794644 w 1273141"/>
                <a:gd name="connsiteY1347" fmla="*/ 44628 h 902869"/>
                <a:gd name="connsiteX1348" fmla="*/ 792746 w 1273141"/>
                <a:gd name="connsiteY1348" fmla="*/ 53174 h 902869"/>
                <a:gd name="connsiteX1349" fmla="*/ 791800 w 1273141"/>
                <a:gd name="connsiteY1349" fmla="*/ 58871 h 902869"/>
                <a:gd name="connsiteX1350" fmla="*/ 790849 w 1273141"/>
                <a:gd name="connsiteY1350" fmla="*/ 59818 h 902869"/>
                <a:gd name="connsiteX1351" fmla="*/ 790849 w 1273141"/>
                <a:gd name="connsiteY1351" fmla="*/ 61715 h 902869"/>
                <a:gd name="connsiteX1352" fmla="*/ 791800 w 1273141"/>
                <a:gd name="connsiteY1352" fmla="*/ 63618 h 902869"/>
                <a:gd name="connsiteX1353" fmla="*/ 792746 w 1273141"/>
                <a:gd name="connsiteY1353" fmla="*/ 64569 h 902869"/>
                <a:gd name="connsiteX1354" fmla="*/ 795595 w 1273141"/>
                <a:gd name="connsiteY1354" fmla="*/ 66466 h 902869"/>
                <a:gd name="connsiteX1355" fmla="*/ 799395 w 1273141"/>
                <a:gd name="connsiteY1355" fmla="*/ 68364 h 902869"/>
                <a:gd name="connsiteX1356" fmla="*/ 800341 w 1273141"/>
                <a:gd name="connsiteY1356" fmla="*/ 69315 h 902869"/>
                <a:gd name="connsiteX1357" fmla="*/ 798444 w 1273141"/>
                <a:gd name="connsiteY1357" fmla="*/ 73110 h 902869"/>
                <a:gd name="connsiteX1358" fmla="*/ 798444 w 1273141"/>
                <a:gd name="connsiteY1358" fmla="*/ 75959 h 902869"/>
                <a:gd name="connsiteX1359" fmla="*/ 798444 w 1273141"/>
                <a:gd name="connsiteY1359" fmla="*/ 76910 h 902869"/>
                <a:gd name="connsiteX1360" fmla="*/ 800341 w 1273141"/>
                <a:gd name="connsiteY1360" fmla="*/ 79759 h 902869"/>
                <a:gd name="connsiteX1361" fmla="*/ 801293 w 1273141"/>
                <a:gd name="connsiteY1361" fmla="*/ 80705 h 902869"/>
                <a:gd name="connsiteX1362" fmla="*/ 802244 w 1273141"/>
                <a:gd name="connsiteY1362" fmla="*/ 82607 h 902869"/>
                <a:gd name="connsiteX1363" fmla="*/ 802244 w 1273141"/>
                <a:gd name="connsiteY1363" fmla="*/ 83554 h 902869"/>
                <a:gd name="connsiteX1364" fmla="*/ 801293 w 1273141"/>
                <a:gd name="connsiteY1364" fmla="*/ 85451 h 902869"/>
                <a:gd name="connsiteX1365" fmla="*/ 800341 w 1273141"/>
                <a:gd name="connsiteY1365" fmla="*/ 90202 h 902869"/>
                <a:gd name="connsiteX1366" fmla="*/ 801293 w 1273141"/>
                <a:gd name="connsiteY1366" fmla="*/ 92090 h 902869"/>
                <a:gd name="connsiteX1367" fmla="*/ 804141 w 1273141"/>
                <a:gd name="connsiteY1367" fmla="*/ 92090 h 902869"/>
                <a:gd name="connsiteX1368" fmla="*/ 803195 w 1273141"/>
                <a:gd name="connsiteY1368" fmla="*/ 96831 h 902869"/>
                <a:gd name="connsiteX1369" fmla="*/ 801293 w 1273141"/>
                <a:gd name="connsiteY1369" fmla="*/ 99695 h 902869"/>
                <a:gd name="connsiteX1370" fmla="*/ 802244 w 1273141"/>
                <a:gd name="connsiteY1370" fmla="*/ 102529 h 902869"/>
                <a:gd name="connsiteX1371" fmla="*/ 801293 w 1273141"/>
                <a:gd name="connsiteY1371" fmla="*/ 105392 h 902869"/>
                <a:gd name="connsiteX1372" fmla="*/ 803195 w 1273141"/>
                <a:gd name="connsiteY1372" fmla="*/ 108221 h 902869"/>
                <a:gd name="connsiteX1373" fmla="*/ 805092 w 1273141"/>
                <a:gd name="connsiteY1373" fmla="*/ 110118 h 902869"/>
                <a:gd name="connsiteX1374" fmla="*/ 806990 w 1273141"/>
                <a:gd name="connsiteY1374" fmla="*/ 112992 h 902869"/>
                <a:gd name="connsiteX1375" fmla="*/ 806990 w 1273141"/>
                <a:gd name="connsiteY1375" fmla="*/ 113918 h 902869"/>
                <a:gd name="connsiteX1376" fmla="*/ 807941 w 1273141"/>
                <a:gd name="connsiteY1376" fmla="*/ 114889 h 902869"/>
                <a:gd name="connsiteX1377" fmla="*/ 811736 w 1273141"/>
                <a:gd name="connsiteY1377" fmla="*/ 118684 h 902869"/>
                <a:gd name="connsiteX1378" fmla="*/ 813634 w 1273141"/>
                <a:gd name="connsiteY1378" fmla="*/ 122484 h 902869"/>
                <a:gd name="connsiteX1379" fmla="*/ 812687 w 1273141"/>
                <a:gd name="connsiteY1379" fmla="*/ 124382 h 902869"/>
                <a:gd name="connsiteX1380" fmla="*/ 813634 w 1273141"/>
                <a:gd name="connsiteY1380" fmla="*/ 126284 h 902869"/>
                <a:gd name="connsiteX1381" fmla="*/ 814585 w 1273141"/>
                <a:gd name="connsiteY1381" fmla="*/ 129108 h 902869"/>
                <a:gd name="connsiteX1382" fmla="*/ 816487 w 1273141"/>
                <a:gd name="connsiteY1382" fmla="*/ 131976 h 902869"/>
                <a:gd name="connsiteX1383" fmla="*/ 817434 w 1273141"/>
                <a:gd name="connsiteY1383" fmla="*/ 131976 h 902869"/>
                <a:gd name="connsiteX1384" fmla="*/ 817434 w 1273141"/>
                <a:gd name="connsiteY1384" fmla="*/ 132913 h 902869"/>
                <a:gd name="connsiteX1385" fmla="*/ 816487 w 1273141"/>
                <a:gd name="connsiteY1385" fmla="*/ 133879 h 902869"/>
                <a:gd name="connsiteX1386" fmla="*/ 821233 w 1273141"/>
                <a:gd name="connsiteY1386" fmla="*/ 141474 h 902869"/>
                <a:gd name="connsiteX1387" fmla="*/ 822185 w 1273141"/>
                <a:gd name="connsiteY1387" fmla="*/ 141474 h 902869"/>
                <a:gd name="connsiteX1388" fmla="*/ 826931 w 1273141"/>
                <a:gd name="connsiteY1388" fmla="*/ 147166 h 902869"/>
                <a:gd name="connsiteX1389" fmla="*/ 828828 w 1273141"/>
                <a:gd name="connsiteY1389" fmla="*/ 146200 h 902869"/>
                <a:gd name="connsiteX1390" fmla="*/ 828828 w 1273141"/>
                <a:gd name="connsiteY1390" fmla="*/ 147166 h 902869"/>
                <a:gd name="connsiteX1391" fmla="*/ 830726 w 1273141"/>
                <a:gd name="connsiteY1391" fmla="*/ 150000 h 902869"/>
                <a:gd name="connsiteX1392" fmla="*/ 831677 w 1273141"/>
                <a:gd name="connsiteY1392" fmla="*/ 151898 h 902869"/>
                <a:gd name="connsiteX1393" fmla="*/ 833574 w 1273141"/>
                <a:gd name="connsiteY1393" fmla="*/ 153795 h 902869"/>
                <a:gd name="connsiteX1394" fmla="*/ 834526 w 1273141"/>
                <a:gd name="connsiteY1394" fmla="*/ 153795 h 902869"/>
                <a:gd name="connsiteX1395" fmla="*/ 835472 w 1273141"/>
                <a:gd name="connsiteY1395" fmla="*/ 154766 h 902869"/>
                <a:gd name="connsiteX1396" fmla="*/ 836423 w 1273141"/>
                <a:gd name="connsiteY1396" fmla="*/ 155698 h 902869"/>
                <a:gd name="connsiteX1397" fmla="*/ 836423 w 1273141"/>
                <a:gd name="connsiteY1397" fmla="*/ 155698 h 902869"/>
                <a:gd name="connsiteX1398" fmla="*/ 839272 w 1273141"/>
                <a:gd name="connsiteY1398" fmla="*/ 151898 h 902869"/>
                <a:gd name="connsiteX1399" fmla="*/ 841169 w 1273141"/>
                <a:gd name="connsiteY1399" fmla="*/ 150966 h 902869"/>
                <a:gd name="connsiteX1400" fmla="*/ 844949 w 1273141"/>
                <a:gd name="connsiteY1400" fmla="*/ 149069 h 902869"/>
                <a:gd name="connsiteX1401" fmla="*/ 846852 w 1273141"/>
                <a:gd name="connsiteY1401" fmla="*/ 148103 h 902869"/>
                <a:gd name="connsiteX1402" fmla="*/ 848749 w 1273141"/>
                <a:gd name="connsiteY1402" fmla="*/ 145269 h 902869"/>
                <a:gd name="connsiteX1403" fmla="*/ 850647 w 1273141"/>
                <a:gd name="connsiteY1403" fmla="*/ 142405 h 902869"/>
                <a:gd name="connsiteX1404" fmla="*/ 853515 w 1273141"/>
                <a:gd name="connsiteY1404" fmla="*/ 140508 h 902869"/>
                <a:gd name="connsiteX1405" fmla="*/ 854447 w 1273141"/>
                <a:gd name="connsiteY1405" fmla="*/ 139571 h 902869"/>
                <a:gd name="connsiteX1406" fmla="*/ 856344 w 1273141"/>
                <a:gd name="connsiteY1406" fmla="*/ 138605 h 902869"/>
                <a:gd name="connsiteX1407" fmla="*/ 857310 w 1273141"/>
                <a:gd name="connsiteY1407" fmla="*/ 135777 h 902869"/>
                <a:gd name="connsiteX1408" fmla="*/ 860139 w 1273141"/>
                <a:gd name="connsiteY1408" fmla="*/ 135777 h 902869"/>
                <a:gd name="connsiteX1409" fmla="*/ 863939 w 1273141"/>
                <a:gd name="connsiteY1409" fmla="*/ 134806 h 902869"/>
                <a:gd name="connsiteX1410" fmla="*/ 864910 w 1273141"/>
                <a:gd name="connsiteY1410" fmla="*/ 134806 h 902869"/>
                <a:gd name="connsiteX1411" fmla="*/ 864910 w 1273141"/>
                <a:gd name="connsiteY1411" fmla="*/ 138605 h 902869"/>
                <a:gd name="connsiteX1412" fmla="*/ 865837 w 1273141"/>
                <a:gd name="connsiteY1412" fmla="*/ 139571 h 902869"/>
                <a:gd name="connsiteX1413" fmla="*/ 866808 w 1273141"/>
                <a:gd name="connsiteY1413" fmla="*/ 142405 h 902869"/>
                <a:gd name="connsiteX1414" fmla="*/ 865837 w 1273141"/>
                <a:gd name="connsiteY1414" fmla="*/ 149069 h 902869"/>
                <a:gd name="connsiteX1415" fmla="*/ 867734 w 1273141"/>
                <a:gd name="connsiteY1415" fmla="*/ 150966 h 902869"/>
                <a:gd name="connsiteX1416" fmla="*/ 870603 w 1273141"/>
                <a:gd name="connsiteY1416" fmla="*/ 155698 h 902869"/>
                <a:gd name="connsiteX1417" fmla="*/ 873432 w 1273141"/>
                <a:gd name="connsiteY1417" fmla="*/ 156664 h 902869"/>
                <a:gd name="connsiteX1418" fmla="*/ 872505 w 1273141"/>
                <a:gd name="connsiteY1418" fmla="*/ 160459 h 902869"/>
                <a:gd name="connsiteX1419" fmla="*/ 874403 w 1273141"/>
                <a:gd name="connsiteY1419" fmla="*/ 161400 h 902869"/>
                <a:gd name="connsiteX1420" fmla="*/ 876280 w 1273141"/>
                <a:gd name="connsiteY1420" fmla="*/ 165190 h 902869"/>
                <a:gd name="connsiteX1421" fmla="*/ 876280 w 1273141"/>
                <a:gd name="connsiteY1421" fmla="*/ 167088 h 902869"/>
                <a:gd name="connsiteX1422" fmla="*/ 877232 w 1273141"/>
                <a:gd name="connsiteY1422" fmla="*/ 168990 h 902869"/>
                <a:gd name="connsiteX1423" fmla="*/ 879129 w 1273141"/>
                <a:gd name="connsiteY1423" fmla="*/ 173756 h 902869"/>
                <a:gd name="connsiteX1424" fmla="*/ 879129 w 1273141"/>
                <a:gd name="connsiteY1424" fmla="*/ 175648 h 902869"/>
                <a:gd name="connsiteX1425" fmla="*/ 881026 w 1273141"/>
                <a:gd name="connsiteY1425" fmla="*/ 175648 h 902869"/>
                <a:gd name="connsiteX1426" fmla="*/ 881026 w 1273141"/>
                <a:gd name="connsiteY1426" fmla="*/ 176585 h 902869"/>
                <a:gd name="connsiteX1427" fmla="*/ 881978 w 1273141"/>
                <a:gd name="connsiteY1427" fmla="*/ 177551 h 902869"/>
                <a:gd name="connsiteX1428" fmla="*/ 882929 w 1273141"/>
                <a:gd name="connsiteY1428" fmla="*/ 181351 h 902869"/>
                <a:gd name="connsiteX1429" fmla="*/ 885778 w 1273141"/>
                <a:gd name="connsiteY1429" fmla="*/ 180385 h 902869"/>
                <a:gd name="connsiteX1430" fmla="*/ 887675 w 1273141"/>
                <a:gd name="connsiteY1430" fmla="*/ 180385 h 902869"/>
                <a:gd name="connsiteX1431" fmla="*/ 889577 w 1273141"/>
                <a:gd name="connsiteY1431" fmla="*/ 180385 h 902869"/>
                <a:gd name="connsiteX1432" fmla="*/ 891475 w 1273141"/>
                <a:gd name="connsiteY1432" fmla="*/ 176585 h 902869"/>
                <a:gd name="connsiteX1433" fmla="*/ 894324 w 1273141"/>
                <a:gd name="connsiteY1433" fmla="*/ 176585 h 902869"/>
                <a:gd name="connsiteX1434" fmla="*/ 894324 w 1273141"/>
                <a:gd name="connsiteY1434" fmla="*/ 178487 h 902869"/>
                <a:gd name="connsiteX1435" fmla="*/ 895270 w 1273141"/>
                <a:gd name="connsiteY1435" fmla="*/ 178487 h 902869"/>
                <a:gd name="connsiteX1436" fmla="*/ 897172 w 1273141"/>
                <a:gd name="connsiteY1436" fmla="*/ 180385 h 902869"/>
                <a:gd name="connsiteX1437" fmla="*/ 897172 w 1273141"/>
                <a:gd name="connsiteY1437" fmla="*/ 181351 h 902869"/>
                <a:gd name="connsiteX1438" fmla="*/ 899070 w 1273141"/>
                <a:gd name="connsiteY1438" fmla="*/ 183248 h 902869"/>
                <a:gd name="connsiteX1439" fmla="*/ 899070 w 1273141"/>
                <a:gd name="connsiteY1439" fmla="*/ 183248 h 902869"/>
                <a:gd name="connsiteX1440" fmla="*/ 906665 w 1273141"/>
                <a:gd name="connsiteY1440" fmla="*/ 185146 h 902869"/>
                <a:gd name="connsiteX1441" fmla="*/ 909513 w 1273141"/>
                <a:gd name="connsiteY1441" fmla="*/ 187048 h 902869"/>
                <a:gd name="connsiteX1442" fmla="*/ 912362 w 1273141"/>
                <a:gd name="connsiteY1442" fmla="*/ 182277 h 902869"/>
                <a:gd name="connsiteX1443" fmla="*/ 913313 w 1273141"/>
                <a:gd name="connsiteY1443" fmla="*/ 182277 h 902869"/>
                <a:gd name="connsiteX1444" fmla="*/ 916157 w 1273141"/>
                <a:gd name="connsiteY1444" fmla="*/ 178487 h 902869"/>
                <a:gd name="connsiteX1445" fmla="*/ 919006 w 1273141"/>
                <a:gd name="connsiteY1445" fmla="*/ 177551 h 902869"/>
                <a:gd name="connsiteX1446" fmla="*/ 921854 w 1273141"/>
                <a:gd name="connsiteY1446" fmla="*/ 177551 h 902869"/>
                <a:gd name="connsiteX1447" fmla="*/ 922806 w 1273141"/>
                <a:gd name="connsiteY1447" fmla="*/ 178487 h 902869"/>
                <a:gd name="connsiteX1448" fmla="*/ 924703 w 1273141"/>
                <a:gd name="connsiteY1448" fmla="*/ 181351 h 902869"/>
                <a:gd name="connsiteX1449" fmla="*/ 925654 w 1273141"/>
                <a:gd name="connsiteY1449" fmla="*/ 184180 h 902869"/>
                <a:gd name="connsiteX1450" fmla="*/ 929449 w 1273141"/>
                <a:gd name="connsiteY1450" fmla="*/ 184180 h 902869"/>
                <a:gd name="connsiteX1451" fmla="*/ 931352 w 1273141"/>
                <a:gd name="connsiteY1451" fmla="*/ 182277 h 902869"/>
                <a:gd name="connsiteX1452" fmla="*/ 933249 w 1273141"/>
                <a:gd name="connsiteY1452" fmla="*/ 181351 h 902869"/>
                <a:gd name="connsiteX1453" fmla="*/ 938947 w 1273141"/>
                <a:gd name="connsiteY1453" fmla="*/ 179453 h 902869"/>
                <a:gd name="connsiteX1454" fmla="*/ 939898 w 1273141"/>
                <a:gd name="connsiteY1454" fmla="*/ 179453 h 902869"/>
                <a:gd name="connsiteX1455" fmla="*/ 943693 w 1273141"/>
                <a:gd name="connsiteY1455" fmla="*/ 176585 h 902869"/>
                <a:gd name="connsiteX1456" fmla="*/ 943693 w 1273141"/>
                <a:gd name="connsiteY1456" fmla="*/ 176585 h 902869"/>
                <a:gd name="connsiteX1457" fmla="*/ 945595 w 1273141"/>
                <a:gd name="connsiteY1457" fmla="*/ 174683 h 902869"/>
                <a:gd name="connsiteX1458" fmla="*/ 947493 w 1273141"/>
                <a:gd name="connsiteY1458" fmla="*/ 173756 h 902869"/>
                <a:gd name="connsiteX1459" fmla="*/ 948439 w 1273141"/>
                <a:gd name="connsiteY1459" fmla="*/ 172785 h 902869"/>
                <a:gd name="connsiteX1460" fmla="*/ 950341 w 1273141"/>
                <a:gd name="connsiteY1460" fmla="*/ 168990 h 902869"/>
                <a:gd name="connsiteX1461" fmla="*/ 951293 w 1273141"/>
                <a:gd name="connsiteY1461" fmla="*/ 160459 h 902869"/>
                <a:gd name="connsiteX1462" fmla="*/ 950341 w 1273141"/>
                <a:gd name="connsiteY1462" fmla="*/ 159493 h 902869"/>
                <a:gd name="connsiteX1463" fmla="*/ 948439 w 1273141"/>
                <a:gd name="connsiteY1463" fmla="*/ 155698 h 902869"/>
                <a:gd name="connsiteX1464" fmla="*/ 952239 w 1273141"/>
                <a:gd name="connsiteY1464" fmla="*/ 151898 h 902869"/>
                <a:gd name="connsiteX1465" fmla="*/ 954136 w 1273141"/>
                <a:gd name="connsiteY1465" fmla="*/ 149069 h 902869"/>
                <a:gd name="connsiteX1466" fmla="*/ 952239 w 1273141"/>
                <a:gd name="connsiteY1466" fmla="*/ 142405 h 902869"/>
                <a:gd name="connsiteX1467" fmla="*/ 954136 w 1273141"/>
                <a:gd name="connsiteY1467" fmla="*/ 138605 h 902869"/>
                <a:gd name="connsiteX1468" fmla="*/ 954136 w 1273141"/>
                <a:gd name="connsiteY1468" fmla="*/ 136703 h 902869"/>
                <a:gd name="connsiteX1469" fmla="*/ 953190 w 1273141"/>
                <a:gd name="connsiteY1469" fmla="*/ 134806 h 902869"/>
                <a:gd name="connsiteX1470" fmla="*/ 953190 w 1273141"/>
                <a:gd name="connsiteY1470" fmla="*/ 130074 h 902869"/>
                <a:gd name="connsiteX1471" fmla="*/ 953190 w 1273141"/>
                <a:gd name="connsiteY1471" fmla="*/ 129108 h 902869"/>
                <a:gd name="connsiteX1472" fmla="*/ 950341 w 1273141"/>
                <a:gd name="connsiteY1472" fmla="*/ 127211 h 902869"/>
                <a:gd name="connsiteX1473" fmla="*/ 947493 w 1273141"/>
                <a:gd name="connsiteY1473" fmla="*/ 123416 h 902869"/>
                <a:gd name="connsiteX1474" fmla="*/ 949390 w 1273141"/>
                <a:gd name="connsiteY1474" fmla="*/ 120587 h 902869"/>
                <a:gd name="connsiteX1475" fmla="*/ 953190 w 1273141"/>
                <a:gd name="connsiteY1475" fmla="*/ 121513 h 902869"/>
                <a:gd name="connsiteX1476" fmla="*/ 972175 w 1273141"/>
                <a:gd name="connsiteY1476" fmla="*/ 129108 h 902869"/>
                <a:gd name="connsiteX1477" fmla="*/ 973126 w 1273141"/>
                <a:gd name="connsiteY1477" fmla="*/ 130074 h 902869"/>
                <a:gd name="connsiteX1478" fmla="*/ 977872 w 1273141"/>
                <a:gd name="connsiteY1478" fmla="*/ 131011 h 902869"/>
                <a:gd name="connsiteX1479" fmla="*/ 979775 w 1273141"/>
                <a:gd name="connsiteY1479" fmla="*/ 132913 h 902869"/>
                <a:gd name="connsiteX1480" fmla="*/ 986419 w 1273141"/>
                <a:gd name="connsiteY1480" fmla="*/ 139571 h 902869"/>
                <a:gd name="connsiteX1481" fmla="*/ 988321 w 1273141"/>
                <a:gd name="connsiteY1481" fmla="*/ 138605 h 902869"/>
                <a:gd name="connsiteX1482" fmla="*/ 989267 w 1273141"/>
                <a:gd name="connsiteY1482" fmla="*/ 137669 h 902869"/>
                <a:gd name="connsiteX1483" fmla="*/ 1002559 w 1273141"/>
                <a:gd name="connsiteY1483" fmla="*/ 143372 h 902869"/>
                <a:gd name="connsiteX1484" fmla="*/ 1003511 w 1273141"/>
                <a:gd name="connsiteY1484" fmla="*/ 144298 h 902869"/>
                <a:gd name="connsiteX1485" fmla="*/ 1004462 w 1273141"/>
                <a:gd name="connsiteY1485" fmla="*/ 145269 h 902869"/>
                <a:gd name="connsiteX1486" fmla="*/ 1021549 w 1273141"/>
                <a:gd name="connsiteY1486" fmla="*/ 156664 h 902869"/>
                <a:gd name="connsiteX1487" fmla="*/ 1017754 w 1273141"/>
                <a:gd name="connsiteY1487" fmla="*/ 140508 h 902869"/>
                <a:gd name="connsiteX1488" fmla="*/ 1028198 w 1273141"/>
                <a:gd name="connsiteY1488" fmla="*/ 136703 h 902869"/>
                <a:gd name="connsiteX1489" fmla="*/ 1029144 w 1273141"/>
                <a:gd name="connsiteY1489" fmla="*/ 135777 h 902869"/>
                <a:gd name="connsiteX1490" fmla="*/ 1030095 w 1273141"/>
                <a:gd name="connsiteY1490" fmla="*/ 131976 h 902869"/>
                <a:gd name="connsiteX1491" fmla="*/ 1034841 w 1273141"/>
                <a:gd name="connsiteY1491" fmla="*/ 130074 h 902869"/>
                <a:gd name="connsiteX1492" fmla="*/ 1038641 w 1273141"/>
                <a:gd name="connsiteY1492" fmla="*/ 129108 h 902869"/>
                <a:gd name="connsiteX1493" fmla="*/ 1022500 w 1273141"/>
                <a:gd name="connsiteY1493" fmla="*/ 104426 h 902869"/>
                <a:gd name="connsiteX1494" fmla="*/ 1023452 w 1273141"/>
                <a:gd name="connsiteY1494" fmla="*/ 97797 h 902869"/>
                <a:gd name="connsiteX1495" fmla="*/ 1024398 w 1273141"/>
                <a:gd name="connsiteY1495" fmla="*/ 95890 h 902869"/>
                <a:gd name="connsiteX1496" fmla="*/ 1034841 w 1273141"/>
                <a:gd name="connsiteY1496" fmla="*/ 92090 h 902869"/>
                <a:gd name="connsiteX1497" fmla="*/ 1036744 w 1273141"/>
                <a:gd name="connsiteY1497" fmla="*/ 92090 h 90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</a:cxnLst>
              <a:rect l="l" t="t" r="r" b="b"/>
              <a:pathLst>
                <a:path w="1273141" h="902869">
                  <a:moveTo>
                    <a:pt x="1038641" y="91144"/>
                  </a:moveTo>
                  <a:lnTo>
                    <a:pt x="1045285" y="93992"/>
                  </a:lnTo>
                  <a:lnTo>
                    <a:pt x="1048134" y="96831"/>
                  </a:lnTo>
                  <a:lnTo>
                    <a:pt x="1048134" y="99695"/>
                  </a:lnTo>
                  <a:lnTo>
                    <a:pt x="1048134" y="100626"/>
                  </a:lnTo>
                  <a:lnTo>
                    <a:pt x="1048134" y="101597"/>
                  </a:lnTo>
                  <a:lnTo>
                    <a:pt x="1049085" y="102529"/>
                  </a:lnTo>
                  <a:lnTo>
                    <a:pt x="1050036" y="102529"/>
                  </a:lnTo>
                  <a:lnTo>
                    <a:pt x="1052880" y="104426"/>
                  </a:lnTo>
                  <a:lnTo>
                    <a:pt x="1064275" y="123416"/>
                  </a:lnTo>
                  <a:lnTo>
                    <a:pt x="1067124" y="120587"/>
                  </a:lnTo>
                  <a:lnTo>
                    <a:pt x="1068075" y="119616"/>
                  </a:lnTo>
                  <a:lnTo>
                    <a:pt x="1067124" y="111090"/>
                  </a:lnTo>
                  <a:lnTo>
                    <a:pt x="1067124" y="108221"/>
                  </a:lnTo>
                  <a:lnTo>
                    <a:pt x="1067124" y="107294"/>
                  </a:lnTo>
                  <a:lnTo>
                    <a:pt x="1069021" y="106323"/>
                  </a:lnTo>
                  <a:lnTo>
                    <a:pt x="1069972" y="104426"/>
                  </a:lnTo>
                  <a:lnTo>
                    <a:pt x="1071870" y="104426"/>
                  </a:lnTo>
                  <a:lnTo>
                    <a:pt x="1072821" y="103495"/>
                  </a:lnTo>
                  <a:lnTo>
                    <a:pt x="1073772" y="102529"/>
                  </a:lnTo>
                  <a:lnTo>
                    <a:pt x="1080416" y="96831"/>
                  </a:lnTo>
                  <a:lnTo>
                    <a:pt x="1084216" y="100626"/>
                  </a:lnTo>
                  <a:lnTo>
                    <a:pt x="1085147" y="100626"/>
                  </a:lnTo>
                  <a:lnTo>
                    <a:pt x="1088011" y="102529"/>
                  </a:lnTo>
                  <a:lnTo>
                    <a:pt x="1088942" y="103495"/>
                  </a:lnTo>
                  <a:lnTo>
                    <a:pt x="1088011" y="107294"/>
                  </a:lnTo>
                  <a:lnTo>
                    <a:pt x="1088011" y="108221"/>
                  </a:lnTo>
                  <a:lnTo>
                    <a:pt x="1088011" y="110118"/>
                  </a:lnTo>
                  <a:lnTo>
                    <a:pt x="1088011" y="116787"/>
                  </a:lnTo>
                  <a:lnTo>
                    <a:pt x="1088942" y="119616"/>
                  </a:lnTo>
                  <a:lnTo>
                    <a:pt x="1090844" y="120587"/>
                  </a:lnTo>
                  <a:lnTo>
                    <a:pt x="1091810" y="123416"/>
                  </a:lnTo>
                  <a:lnTo>
                    <a:pt x="1092742" y="124382"/>
                  </a:lnTo>
                  <a:lnTo>
                    <a:pt x="1093708" y="125313"/>
                  </a:lnTo>
                  <a:lnTo>
                    <a:pt x="1096537" y="127211"/>
                  </a:lnTo>
                  <a:lnTo>
                    <a:pt x="1096537" y="128177"/>
                  </a:lnTo>
                  <a:lnTo>
                    <a:pt x="1097508" y="127211"/>
                  </a:lnTo>
                  <a:lnTo>
                    <a:pt x="1100337" y="126284"/>
                  </a:lnTo>
                  <a:lnTo>
                    <a:pt x="1102234" y="125313"/>
                  </a:lnTo>
                  <a:lnTo>
                    <a:pt x="1103205" y="125313"/>
                  </a:lnTo>
                  <a:lnTo>
                    <a:pt x="1106034" y="126284"/>
                  </a:lnTo>
                  <a:lnTo>
                    <a:pt x="1107000" y="127211"/>
                  </a:lnTo>
                  <a:lnTo>
                    <a:pt x="1108903" y="130074"/>
                  </a:lnTo>
                  <a:lnTo>
                    <a:pt x="1108903" y="130074"/>
                  </a:lnTo>
                  <a:lnTo>
                    <a:pt x="1111732" y="129108"/>
                  </a:lnTo>
                  <a:lnTo>
                    <a:pt x="1112698" y="131976"/>
                  </a:lnTo>
                  <a:lnTo>
                    <a:pt x="1114580" y="134806"/>
                  </a:lnTo>
                  <a:lnTo>
                    <a:pt x="1115527" y="134806"/>
                  </a:lnTo>
                  <a:lnTo>
                    <a:pt x="1116478" y="129108"/>
                  </a:lnTo>
                  <a:lnTo>
                    <a:pt x="1117429" y="129108"/>
                  </a:lnTo>
                  <a:lnTo>
                    <a:pt x="1123126" y="130074"/>
                  </a:lnTo>
                  <a:lnTo>
                    <a:pt x="1124073" y="131976"/>
                  </a:lnTo>
                  <a:lnTo>
                    <a:pt x="1125024" y="133879"/>
                  </a:lnTo>
                  <a:lnTo>
                    <a:pt x="1126921" y="135777"/>
                  </a:lnTo>
                  <a:lnTo>
                    <a:pt x="1128824" y="135777"/>
                  </a:lnTo>
                  <a:lnTo>
                    <a:pt x="1131668" y="131976"/>
                  </a:lnTo>
                  <a:lnTo>
                    <a:pt x="1134516" y="132913"/>
                  </a:lnTo>
                  <a:lnTo>
                    <a:pt x="1135467" y="133879"/>
                  </a:lnTo>
                  <a:lnTo>
                    <a:pt x="1137365" y="136703"/>
                  </a:lnTo>
                  <a:lnTo>
                    <a:pt x="1139262" y="136703"/>
                  </a:lnTo>
                  <a:lnTo>
                    <a:pt x="1141165" y="135777"/>
                  </a:lnTo>
                  <a:lnTo>
                    <a:pt x="1142116" y="135777"/>
                  </a:lnTo>
                  <a:lnTo>
                    <a:pt x="1144960" y="135777"/>
                  </a:lnTo>
                  <a:lnTo>
                    <a:pt x="1145911" y="137669"/>
                  </a:lnTo>
                  <a:lnTo>
                    <a:pt x="1144960" y="140508"/>
                  </a:lnTo>
                  <a:lnTo>
                    <a:pt x="1143062" y="141474"/>
                  </a:lnTo>
                  <a:lnTo>
                    <a:pt x="1141165" y="143372"/>
                  </a:lnTo>
                  <a:lnTo>
                    <a:pt x="1142116" y="146200"/>
                  </a:lnTo>
                  <a:lnTo>
                    <a:pt x="1144014" y="148103"/>
                  </a:lnTo>
                  <a:lnTo>
                    <a:pt x="1144960" y="148103"/>
                  </a:lnTo>
                  <a:lnTo>
                    <a:pt x="1146862" y="149069"/>
                  </a:lnTo>
                  <a:lnTo>
                    <a:pt x="1152560" y="149069"/>
                  </a:lnTo>
                  <a:lnTo>
                    <a:pt x="1156355" y="146200"/>
                  </a:lnTo>
                  <a:lnTo>
                    <a:pt x="1157306" y="146200"/>
                  </a:lnTo>
                  <a:lnTo>
                    <a:pt x="1162052" y="145269"/>
                  </a:lnTo>
                  <a:lnTo>
                    <a:pt x="1167749" y="147166"/>
                  </a:lnTo>
                  <a:lnTo>
                    <a:pt x="1169647" y="144298"/>
                  </a:lnTo>
                  <a:lnTo>
                    <a:pt x="1173447" y="139571"/>
                  </a:lnTo>
                  <a:lnTo>
                    <a:pt x="1175344" y="137669"/>
                  </a:lnTo>
                  <a:lnTo>
                    <a:pt x="1177242" y="134806"/>
                  </a:lnTo>
                  <a:lnTo>
                    <a:pt x="1183891" y="133879"/>
                  </a:lnTo>
                  <a:lnTo>
                    <a:pt x="1187685" y="132913"/>
                  </a:lnTo>
                  <a:lnTo>
                    <a:pt x="1189588" y="131976"/>
                  </a:lnTo>
                  <a:lnTo>
                    <a:pt x="1191485" y="131976"/>
                  </a:lnTo>
                  <a:lnTo>
                    <a:pt x="1196236" y="130074"/>
                  </a:lnTo>
                  <a:lnTo>
                    <a:pt x="1197183" y="129108"/>
                  </a:lnTo>
                  <a:lnTo>
                    <a:pt x="1208577" y="124382"/>
                  </a:lnTo>
                  <a:lnTo>
                    <a:pt x="1214275" y="123416"/>
                  </a:lnTo>
                  <a:lnTo>
                    <a:pt x="1218070" y="120587"/>
                  </a:lnTo>
                  <a:lnTo>
                    <a:pt x="1223767" y="121513"/>
                  </a:lnTo>
                  <a:lnTo>
                    <a:pt x="1224723" y="123416"/>
                  </a:lnTo>
                  <a:lnTo>
                    <a:pt x="1228514" y="128177"/>
                  </a:lnTo>
                  <a:lnTo>
                    <a:pt x="1231362" y="131011"/>
                  </a:lnTo>
                  <a:lnTo>
                    <a:pt x="1231362" y="131011"/>
                  </a:lnTo>
                  <a:lnTo>
                    <a:pt x="1232313" y="131976"/>
                  </a:lnTo>
                  <a:lnTo>
                    <a:pt x="1232313" y="133879"/>
                  </a:lnTo>
                  <a:lnTo>
                    <a:pt x="1233260" y="134806"/>
                  </a:lnTo>
                  <a:lnTo>
                    <a:pt x="1238967" y="136703"/>
                  </a:lnTo>
                  <a:lnTo>
                    <a:pt x="1242757" y="148103"/>
                  </a:lnTo>
                  <a:lnTo>
                    <a:pt x="1242757" y="161400"/>
                  </a:lnTo>
                  <a:lnTo>
                    <a:pt x="1242757" y="163293"/>
                  </a:lnTo>
                  <a:lnTo>
                    <a:pt x="1242757" y="164264"/>
                  </a:lnTo>
                  <a:lnTo>
                    <a:pt x="1244659" y="166156"/>
                  </a:lnTo>
                  <a:lnTo>
                    <a:pt x="1248454" y="168054"/>
                  </a:lnTo>
                  <a:lnTo>
                    <a:pt x="1252249" y="169956"/>
                  </a:lnTo>
                  <a:lnTo>
                    <a:pt x="1255098" y="173756"/>
                  </a:lnTo>
                  <a:lnTo>
                    <a:pt x="1256049" y="174683"/>
                  </a:lnTo>
                  <a:lnTo>
                    <a:pt x="1257952" y="174683"/>
                  </a:lnTo>
                  <a:lnTo>
                    <a:pt x="1258898" y="175648"/>
                  </a:lnTo>
                  <a:lnTo>
                    <a:pt x="1256996" y="178487"/>
                  </a:lnTo>
                  <a:lnTo>
                    <a:pt x="1256049" y="180385"/>
                  </a:lnTo>
                  <a:lnTo>
                    <a:pt x="1255098" y="182277"/>
                  </a:lnTo>
                  <a:lnTo>
                    <a:pt x="1256049" y="184180"/>
                  </a:lnTo>
                  <a:lnTo>
                    <a:pt x="1258898" y="184180"/>
                  </a:lnTo>
                  <a:lnTo>
                    <a:pt x="1260795" y="186082"/>
                  </a:lnTo>
                  <a:lnTo>
                    <a:pt x="1260795" y="190843"/>
                  </a:lnTo>
                  <a:lnTo>
                    <a:pt x="1260795" y="190843"/>
                  </a:lnTo>
                  <a:lnTo>
                    <a:pt x="1261747" y="191774"/>
                  </a:lnTo>
                  <a:lnTo>
                    <a:pt x="1263644" y="194643"/>
                  </a:lnTo>
                  <a:lnTo>
                    <a:pt x="1263644" y="195575"/>
                  </a:lnTo>
                  <a:lnTo>
                    <a:pt x="1264590" y="201272"/>
                  </a:lnTo>
                  <a:lnTo>
                    <a:pt x="1265547" y="203170"/>
                  </a:lnTo>
                  <a:lnTo>
                    <a:pt x="1266493" y="206969"/>
                  </a:lnTo>
                  <a:lnTo>
                    <a:pt x="1269342" y="210764"/>
                  </a:lnTo>
                  <a:lnTo>
                    <a:pt x="1272190" y="211716"/>
                  </a:lnTo>
                  <a:lnTo>
                    <a:pt x="1273141" y="213613"/>
                  </a:lnTo>
                  <a:lnTo>
                    <a:pt x="1273141" y="217413"/>
                  </a:lnTo>
                  <a:lnTo>
                    <a:pt x="1271239" y="222154"/>
                  </a:lnTo>
                  <a:lnTo>
                    <a:pt x="1269342" y="224057"/>
                  </a:lnTo>
                  <a:lnTo>
                    <a:pt x="1266493" y="225959"/>
                  </a:lnTo>
                  <a:lnTo>
                    <a:pt x="1262698" y="227856"/>
                  </a:lnTo>
                  <a:lnTo>
                    <a:pt x="1261747" y="228803"/>
                  </a:lnTo>
                  <a:lnTo>
                    <a:pt x="1256996" y="232608"/>
                  </a:lnTo>
                  <a:lnTo>
                    <a:pt x="1255098" y="233554"/>
                  </a:lnTo>
                  <a:lnTo>
                    <a:pt x="1249401" y="235451"/>
                  </a:lnTo>
                  <a:lnTo>
                    <a:pt x="1249401" y="236398"/>
                  </a:lnTo>
                  <a:lnTo>
                    <a:pt x="1249401" y="239246"/>
                  </a:lnTo>
                  <a:lnTo>
                    <a:pt x="1249401" y="244944"/>
                  </a:lnTo>
                  <a:lnTo>
                    <a:pt x="1251303" y="248744"/>
                  </a:lnTo>
                  <a:lnTo>
                    <a:pt x="1252249" y="251592"/>
                  </a:lnTo>
                  <a:lnTo>
                    <a:pt x="1249401" y="252539"/>
                  </a:lnTo>
                  <a:lnTo>
                    <a:pt x="1247503" y="254441"/>
                  </a:lnTo>
                  <a:lnTo>
                    <a:pt x="1246557" y="255392"/>
                  </a:lnTo>
                  <a:lnTo>
                    <a:pt x="1245606" y="256343"/>
                  </a:lnTo>
                  <a:lnTo>
                    <a:pt x="1245606" y="257290"/>
                  </a:lnTo>
                  <a:lnTo>
                    <a:pt x="1244659" y="259187"/>
                  </a:lnTo>
                  <a:lnTo>
                    <a:pt x="1241806" y="260134"/>
                  </a:lnTo>
                  <a:lnTo>
                    <a:pt x="1238967" y="262036"/>
                  </a:lnTo>
                  <a:lnTo>
                    <a:pt x="1238967" y="262036"/>
                  </a:lnTo>
                  <a:lnTo>
                    <a:pt x="1234211" y="260134"/>
                  </a:lnTo>
                  <a:lnTo>
                    <a:pt x="1230416" y="260134"/>
                  </a:lnTo>
                  <a:lnTo>
                    <a:pt x="1229470" y="270582"/>
                  </a:lnTo>
                  <a:lnTo>
                    <a:pt x="1228514" y="271528"/>
                  </a:lnTo>
                  <a:lnTo>
                    <a:pt x="1227567" y="272480"/>
                  </a:lnTo>
                  <a:lnTo>
                    <a:pt x="1225665" y="275328"/>
                  </a:lnTo>
                  <a:lnTo>
                    <a:pt x="1223767" y="277226"/>
                  </a:lnTo>
                  <a:lnTo>
                    <a:pt x="1222821" y="278177"/>
                  </a:lnTo>
                  <a:lnTo>
                    <a:pt x="1222821" y="279123"/>
                  </a:lnTo>
                  <a:lnTo>
                    <a:pt x="1222821" y="280079"/>
                  </a:lnTo>
                  <a:lnTo>
                    <a:pt x="1222821" y="281026"/>
                  </a:lnTo>
                  <a:lnTo>
                    <a:pt x="1223767" y="283874"/>
                  </a:lnTo>
                  <a:lnTo>
                    <a:pt x="1223767" y="283874"/>
                  </a:lnTo>
                  <a:lnTo>
                    <a:pt x="1222821" y="287674"/>
                  </a:lnTo>
                  <a:lnTo>
                    <a:pt x="1219972" y="289572"/>
                  </a:lnTo>
                  <a:lnTo>
                    <a:pt x="1217119" y="292420"/>
                  </a:lnTo>
                  <a:lnTo>
                    <a:pt x="1217119" y="299069"/>
                  </a:lnTo>
                  <a:lnTo>
                    <a:pt x="1216172" y="300015"/>
                  </a:lnTo>
                  <a:lnTo>
                    <a:pt x="1215226" y="300961"/>
                  </a:lnTo>
                  <a:lnTo>
                    <a:pt x="1214275" y="301913"/>
                  </a:lnTo>
                  <a:lnTo>
                    <a:pt x="1212373" y="301913"/>
                  </a:lnTo>
                  <a:lnTo>
                    <a:pt x="1207626" y="300961"/>
                  </a:lnTo>
                  <a:lnTo>
                    <a:pt x="1205729" y="299069"/>
                  </a:lnTo>
                  <a:lnTo>
                    <a:pt x="1203826" y="299069"/>
                  </a:lnTo>
                  <a:lnTo>
                    <a:pt x="1200983" y="300015"/>
                  </a:lnTo>
                  <a:lnTo>
                    <a:pt x="1200031" y="300961"/>
                  </a:lnTo>
                  <a:lnTo>
                    <a:pt x="1198129" y="302864"/>
                  </a:lnTo>
                  <a:lnTo>
                    <a:pt x="1196236" y="306664"/>
                  </a:lnTo>
                  <a:lnTo>
                    <a:pt x="1194334" y="310459"/>
                  </a:lnTo>
                  <a:lnTo>
                    <a:pt x="1192437" y="312357"/>
                  </a:lnTo>
                  <a:lnTo>
                    <a:pt x="1191485" y="313308"/>
                  </a:lnTo>
                  <a:lnTo>
                    <a:pt x="1190539" y="314254"/>
                  </a:lnTo>
                  <a:lnTo>
                    <a:pt x="1185788" y="315205"/>
                  </a:lnTo>
                  <a:lnTo>
                    <a:pt x="1184842" y="313308"/>
                  </a:lnTo>
                  <a:lnTo>
                    <a:pt x="1182939" y="312357"/>
                  </a:lnTo>
                  <a:lnTo>
                    <a:pt x="1181993" y="313308"/>
                  </a:lnTo>
                  <a:lnTo>
                    <a:pt x="1179144" y="315205"/>
                  </a:lnTo>
                  <a:lnTo>
                    <a:pt x="1177242" y="316156"/>
                  </a:lnTo>
                  <a:lnTo>
                    <a:pt x="1173447" y="317102"/>
                  </a:lnTo>
                  <a:lnTo>
                    <a:pt x="1167749" y="319005"/>
                  </a:lnTo>
                  <a:lnTo>
                    <a:pt x="1166798" y="319951"/>
                  </a:lnTo>
                  <a:lnTo>
                    <a:pt x="1164901" y="320903"/>
                  </a:lnTo>
                  <a:lnTo>
                    <a:pt x="1164901" y="320903"/>
                  </a:lnTo>
                  <a:lnTo>
                    <a:pt x="1163949" y="320903"/>
                  </a:lnTo>
                  <a:lnTo>
                    <a:pt x="1162052" y="321849"/>
                  </a:lnTo>
                  <a:lnTo>
                    <a:pt x="1159203" y="327551"/>
                  </a:lnTo>
                  <a:lnTo>
                    <a:pt x="1159203" y="327551"/>
                  </a:lnTo>
                  <a:lnTo>
                    <a:pt x="1158252" y="328497"/>
                  </a:lnTo>
                  <a:lnTo>
                    <a:pt x="1157306" y="329434"/>
                  </a:lnTo>
                  <a:lnTo>
                    <a:pt x="1156355" y="330400"/>
                  </a:lnTo>
                  <a:lnTo>
                    <a:pt x="1155404" y="332297"/>
                  </a:lnTo>
                  <a:lnTo>
                    <a:pt x="1148760" y="332297"/>
                  </a:lnTo>
                  <a:lnTo>
                    <a:pt x="1147809" y="332297"/>
                  </a:lnTo>
                  <a:lnTo>
                    <a:pt x="1145911" y="333229"/>
                  </a:lnTo>
                  <a:lnTo>
                    <a:pt x="1143062" y="334195"/>
                  </a:lnTo>
                  <a:lnTo>
                    <a:pt x="1142116" y="333229"/>
                  </a:lnTo>
                  <a:lnTo>
                    <a:pt x="1140214" y="332297"/>
                  </a:lnTo>
                  <a:lnTo>
                    <a:pt x="1137365" y="329434"/>
                  </a:lnTo>
                  <a:lnTo>
                    <a:pt x="1136419" y="328497"/>
                  </a:lnTo>
                  <a:lnTo>
                    <a:pt x="1131668" y="326600"/>
                  </a:lnTo>
                  <a:lnTo>
                    <a:pt x="1130721" y="328497"/>
                  </a:lnTo>
                  <a:lnTo>
                    <a:pt x="1129770" y="330400"/>
                  </a:lnTo>
                  <a:lnTo>
                    <a:pt x="1127873" y="333229"/>
                  </a:lnTo>
                  <a:lnTo>
                    <a:pt x="1125970" y="336092"/>
                  </a:lnTo>
                  <a:lnTo>
                    <a:pt x="1126921" y="343687"/>
                  </a:lnTo>
                  <a:lnTo>
                    <a:pt x="1123126" y="349390"/>
                  </a:lnTo>
                  <a:lnTo>
                    <a:pt x="1122175" y="350316"/>
                  </a:lnTo>
                  <a:lnTo>
                    <a:pt x="1120273" y="356013"/>
                  </a:lnTo>
                  <a:lnTo>
                    <a:pt x="1120273" y="357916"/>
                  </a:lnTo>
                  <a:lnTo>
                    <a:pt x="1119327" y="359808"/>
                  </a:lnTo>
                  <a:lnTo>
                    <a:pt x="1113629" y="361711"/>
                  </a:lnTo>
                  <a:lnTo>
                    <a:pt x="1111732" y="371203"/>
                  </a:lnTo>
                  <a:lnTo>
                    <a:pt x="1110800" y="373106"/>
                  </a:lnTo>
                  <a:lnTo>
                    <a:pt x="1108903" y="376910"/>
                  </a:lnTo>
                  <a:lnTo>
                    <a:pt x="1104137" y="380700"/>
                  </a:lnTo>
                  <a:lnTo>
                    <a:pt x="1103205" y="380700"/>
                  </a:lnTo>
                  <a:lnTo>
                    <a:pt x="1102234" y="382598"/>
                  </a:lnTo>
                  <a:lnTo>
                    <a:pt x="1097508" y="382598"/>
                  </a:lnTo>
                  <a:lnTo>
                    <a:pt x="1096537" y="383564"/>
                  </a:lnTo>
                  <a:lnTo>
                    <a:pt x="1093708" y="385466"/>
                  </a:lnTo>
                  <a:lnTo>
                    <a:pt x="1093708" y="385466"/>
                  </a:lnTo>
                  <a:lnTo>
                    <a:pt x="1091810" y="387364"/>
                  </a:lnTo>
                  <a:lnTo>
                    <a:pt x="1089913" y="388295"/>
                  </a:lnTo>
                  <a:lnTo>
                    <a:pt x="1088942" y="390193"/>
                  </a:lnTo>
                  <a:lnTo>
                    <a:pt x="1086113" y="392095"/>
                  </a:lnTo>
                  <a:lnTo>
                    <a:pt x="1085147" y="393061"/>
                  </a:lnTo>
                  <a:lnTo>
                    <a:pt x="1083245" y="395895"/>
                  </a:lnTo>
                  <a:lnTo>
                    <a:pt x="1081367" y="396861"/>
                  </a:lnTo>
                  <a:lnTo>
                    <a:pt x="1078518" y="401588"/>
                  </a:lnTo>
                  <a:lnTo>
                    <a:pt x="1078518" y="401588"/>
                  </a:lnTo>
                  <a:lnTo>
                    <a:pt x="1076616" y="404456"/>
                  </a:lnTo>
                  <a:lnTo>
                    <a:pt x="1076616" y="405387"/>
                  </a:lnTo>
                  <a:lnTo>
                    <a:pt x="1073772" y="404456"/>
                  </a:lnTo>
                  <a:lnTo>
                    <a:pt x="1072821" y="404456"/>
                  </a:lnTo>
                  <a:lnTo>
                    <a:pt x="1067124" y="403490"/>
                  </a:lnTo>
                  <a:lnTo>
                    <a:pt x="1066177" y="404456"/>
                  </a:lnTo>
                  <a:lnTo>
                    <a:pt x="1064275" y="405387"/>
                  </a:lnTo>
                  <a:lnTo>
                    <a:pt x="1063323" y="408256"/>
                  </a:lnTo>
                  <a:lnTo>
                    <a:pt x="1062377" y="412982"/>
                  </a:lnTo>
                  <a:lnTo>
                    <a:pt x="1060480" y="415851"/>
                  </a:lnTo>
                  <a:lnTo>
                    <a:pt x="1061431" y="426275"/>
                  </a:lnTo>
                  <a:lnTo>
                    <a:pt x="1061431" y="427246"/>
                  </a:lnTo>
                  <a:lnTo>
                    <a:pt x="1062377" y="434841"/>
                  </a:lnTo>
                  <a:lnTo>
                    <a:pt x="1062377" y="450962"/>
                  </a:lnTo>
                  <a:lnTo>
                    <a:pt x="1060480" y="458557"/>
                  </a:lnTo>
                  <a:lnTo>
                    <a:pt x="1060480" y="460454"/>
                  </a:lnTo>
                  <a:lnTo>
                    <a:pt x="1060480" y="467103"/>
                  </a:lnTo>
                  <a:lnTo>
                    <a:pt x="1058577" y="471849"/>
                  </a:lnTo>
                  <a:lnTo>
                    <a:pt x="1057631" y="471849"/>
                  </a:lnTo>
                  <a:lnTo>
                    <a:pt x="1055734" y="472800"/>
                  </a:lnTo>
                  <a:lnTo>
                    <a:pt x="1052880" y="473747"/>
                  </a:lnTo>
                  <a:lnTo>
                    <a:pt x="1047187" y="481346"/>
                  </a:lnTo>
                  <a:lnTo>
                    <a:pt x="1043388" y="498433"/>
                  </a:lnTo>
                  <a:lnTo>
                    <a:pt x="1034841" y="516472"/>
                  </a:lnTo>
                  <a:lnTo>
                    <a:pt x="1033890" y="522169"/>
                  </a:lnTo>
                  <a:lnTo>
                    <a:pt x="1030095" y="528818"/>
                  </a:lnTo>
                  <a:lnTo>
                    <a:pt x="1028198" y="530715"/>
                  </a:lnTo>
                  <a:lnTo>
                    <a:pt x="1027247" y="534515"/>
                  </a:lnTo>
                  <a:lnTo>
                    <a:pt x="1030095" y="545910"/>
                  </a:lnTo>
                  <a:lnTo>
                    <a:pt x="1032944" y="556349"/>
                  </a:lnTo>
                  <a:lnTo>
                    <a:pt x="1038641" y="565846"/>
                  </a:lnTo>
                  <a:lnTo>
                    <a:pt x="1037690" y="565846"/>
                  </a:lnTo>
                  <a:lnTo>
                    <a:pt x="1032944" y="565846"/>
                  </a:lnTo>
                  <a:lnTo>
                    <a:pt x="1025349" y="572490"/>
                  </a:lnTo>
                  <a:lnTo>
                    <a:pt x="1022500" y="574392"/>
                  </a:lnTo>
                  <a:lnTo>
                    <a:pt x="1021549" y="574392"/>
                  </a:lnTo>
                  <a:lnTo>
                    <a:pt x="1020598" y="575319"/>
                  </a:lnTo>
                  <a:lnTo>
                    <a:pt x="1015852" y="590513"/>
                  </a:lnTo>
                  <a:lnTo>
                    <a:pt x="1013954" y="605703"/>
                  </a:lnTo>
                  <a:lnTo>
                    <a:pt x="1001613" y="619000"/>
                  </a:lnTo>
                  <a:lnTo>
                    <a:pt x="997813" y="626595"/>
                  </a:lnTo>
                  <a:lnTo>
                    <a:pt x="999716" y="633259"/>
                  </a:lnTo>
                  <a:lnTo>
                    <a:pt x="1006359" y="639888"/>
                  </a:lnTo>
                  <a:lnTo>
                    <a:pt x="1016803" y="646551"/>
                  </a:lnTo>
                  <a:lnTo>
                    <a:pt x="1017754" y="648449"/>
                  </a:lnTo>
                  <a:lnTo>
                    <a:pt x="1031046" y="659843"/>
                  </a:lnTo>
                  <a:lnTo>
                    <a:pt x="1031046" y="661741"/>
                  </a:lnTo>
                  <a:lnTo>
                    <a:pt x="1031993" y="663638"/>
                  </a:lnTo>
                  <a:lnTo>
                    <a:pt x="1035793" y="667438"/>
                  </a:lnTo>
                  <a:lnTo>
                    <a:pt x="1038641" y="674067"/>
                  </a:lnTo>
                  <a:lnTo>
                    <a:pt x="1040539" y="676931"/>
                  </a:lnTo>
                  <a:lnTo>
                    <a:pt x="1043388" y="681662"/>
                  </a:lnTo>
                  <a:lnTo>
                    <a:pt x="1047187" y="688306"/>
                  </a:lnTo>
                  <a:lnTo>
                    <a:pt x="1048134" y="690208"/>
                  </a:lnTo>
                  <a:lnTo>
                    <a:pt x="1049085" y="691154"/>
                  </a:lnTo>
                  <a:lnTo>
                    <a:pt x="1053831" y="692106"/>
                  </a:lnTo>
                  <a:lnTo>
                    <a:pt x="1053831" y="701603"/>
                  </a:lnTo>
                  <a:lnTo>
                    <a:pt x="1054782" y="704451"/>
                  </a:lnTo>
                  <a:lnTo>
                    <a:pt x="1050982" y="707295"/>
                  </a:lnTo>
                  <a:lnTo>
                    <a:pt x="1049085" y="708247"/>
                  </a:lnTo>
                  <a:lnTo>
                    <a:pt x="1047187" y="709198"/>
                  </a:lnTo>
                  <a:lnTo>
                    <a:pt x="1045285" y="710144"/>
                  </a:lnTo>
                  <a:lnTo>
                    <a:pt x="1043388" y="711095"/>
                  </a:lnTo>
                  <a:lnTo>
                    <a:pt x="1042441" y="717739"/>
                  </a:lnTo>
                  <a:lnTo>
                    <a:pt x="1042441" y="721539"/>
                  </a:lnTo>
                  <a:lnTo>
                    <a:pt x="1041490" y="722485"/>
                  </a:lnTo>
                  <a:lnTo>
                    <a:pt x="1041490" y="727236"/>
                  </a:lnTo>
                  <a:lnTo>
                    <a:pt x="1041490" y="732934"/>
                  </a:lnTo>
                  <a:lnTo>
                    <a:pt x="1043388" y="733880"/>
                  </a:lnTo>
                  <a:lnTo>
                    <a:pt x="1045285" y="737680"/>
                  </a:lnTo>
                  <a:lnTo>
                    <a:pt x="1047187" y="739582"/>
                  </a:lnTo>
                  <a:lnTo>
                    <a:pt x="1048134" y="740529"/>
                  </a:lnTo>
                  <a:lnTo>
                    <a:pt x="1048134" y="742426"/>
                  </a:lnTo>
                  <a:lnTo>
                    <a:pt x="1050982" y="742426"/>
                  </a:lnTo>
                  <a:lnTo>
                    <a:pt x="1052880" y="741475"/>
                  </a:lnTo>
                  <a:lnTo>
                    <a:pt x="1053831" y="741475"/>
                  </a:lnTo>
                  <a:lnTo>
                    <a:pt x="1054782" y="741475"/>
                  </a:lnTo>
                  <a:lnTo>
                    <a:pt x="1058577" y="742426"/>
                  </a:lnTo>
                  <a:lnTo>
                    <a:pt x="1063323" y="743377"/>
                  </a:lnTo>
                  <a:lnTo>
                    <a:pt x="1069021" y="744328"/>
                  </a:lnTo>
                  <a:lnTo>
                    <a:pt x="1071870" y="746221"/>
                  </a:lnTo>
                  <a:lnTo>
                    <a:pt x="1071870" y="747177"/>
                  </a:lnTo>
                  <a:lnTo>
                    <a:pt x="1072821" y="749075"/>
                  </a:lnTo>
                  <a:lnTo>
                    <a:pt x="1071870" y="750972"/>
                  </a:lnTo>
                  <a:lnTo>
                    <a:pt x="1070923" y="750972"/>
                  </a:lnTo>
                  <a:lnTo>
                    <a:pt x="1069972" y="752870"/>
                  </a:lnTo>
                  <a:lnTo>
                    <a:pt x="1069021" y="753821"/>
                  </a:lnTo>
                  <a:lnTo>
                    <a:pt x="1068075" y="754772"/>
                  </a:lnTo>
                  <a:lnTo>
                    <a:pt x="1067124" y="755718"/>
                  </a:lnTo>
                  <a:lnTo>
                    <a:pt x="1067124" y="760465"/>
                  </a:lnTo>
                  <a:lnTo>
                    <a:pt x="1067124" y="763318"/>
                  </a:lnTo>
                  <a:lnTo>
                    <a:pt x="1066177" y="767113"/>
                  </a:lnTo>
                  <a:lnTo>
                    <a:pt x="1065226" y="768064"/>
                  </a:lnTo>
                  <a:lnTo>
                    <a:pt x="1064275" y="773762"/>
                  </a:lnTo>
                  <a:lnTo>
                    <a:pt x="1063323" y="778508"/>
                  </a:lnTo>
                  <a:lnTo>
                    <a:pt x="1061431" y="780406"/>
                  </a:lnTo>
                  <a:lnTo>
                    <a:pt x="1057631" y="782308"/>
                  </a:lnTo>
                  <a:lnTo>
                    <a:pt x="1056680" y="784200"/>
                  </a:lnTo>
                  <a:lnTo>
                    <a:pt x="1054782" y="786103"/>
                  </a:lnTo>
                  <a:lnTo>
                    <a:pt x="1053831" y="787054"/>
                  </a:lnTo>
                  <a:lnTo>
                    <a:pt x="1050982" y="787054"/>
                  </a:lnTo>
                  <a:lnTo>
                    <a:pt x="1046236" y="788947"/>
                  </a:lnTo>
                  <a:lnTo>
                    <a:pt x="1043388" y="790849"/>
                  </a:lnTo>
                  <a:lnTo>
                    <a:pt x="1043388" y="791800"/>
                  </a:lnTo>
                  <a:lnTo>
                    <a:pt x="1041490" y="794649"/>
                  </a:lnTo>
                  <a:lnTo>
                    <a:pt x="1040539" y="798444"/>
                  </a:lnTo>
                  <a:lnTo>
                    <a:pt x="1038641" y="800341"/>
                  </a:lnTo>
                  <a:lnTo>
                    <a:pt x="1038641" y="802244"/>
                  </a:lnTo>
                  <a:lnTo>
                    <a:pt x="1037690" y="804141"/>
                  </a:lnTo>
                  <a:lnTo>
                    <a:pt x="1035793" y="805092"/>
                  </a:lnTo>
                  <a:lnTo>
                    <a:pt x="1035793" y="806024"/>
                  </a:lnTo>
                  <a:lnTo>
                    <a:pt x="1032944" y="810790"/>
                  </a:lnTo>
                  <a:lnTo>
                    <a:pt x="1031046" y="820287"/>
                  </a:lnTo>
                  <a:lnTo>
                    <a:pt x="1030095" y="823111"/>
                  </a:lnTo>
                  <a:lnTo>
                    <a:pt x="1028198" y="825014"/>
                  </a:lnTo>
                  <a:lnTo>
                    <a:pt x="1026295" y="825980"/>
                  </a:lnTo>
                  <a:lnTo>
                    <a:pt x="1024398" y="826911"/>
                  </a:lnTo>
                  <a:lnTo>
                    <a:pt x="1021549" y="827882"/>
                  </a:lnTo>
                  <a:lnTo>
                    <a:pt x="1020598" y="829780"/>
                  </a:lnTo>
                  <a:lnTo>
                    <a:pt x="1019652" y="830706"/>
                  </a:lnTo>
                  <a:lnTo>
                    <a:pt x="1020598" y="833575"/>
                  </a:lnTo>
                  <a:lnTo>
                    <a:pt x="1020598" y="835477"/>
                  </a:lnTo>
                  <a:lnTo>
                    <a:pt x="1021549" y="842101"/>
                  </a:lnTo>
                  <a:lnTo>
                    <a:pt x="1023452" y="845901"/>
                  </a:lnTo>
                  <a:lnTo>
                    <a:pt x="1024398" y="847798"/>
                  </a:lnTo>
                  <a:lnTo>
                    <a:pt x="1026295" y="848769"/>
                  </a:lnTo>
                  <a:lnTo>
                    <a:pt x="1027247" y="849696"/>
                  </a:lnTo>
                  <a:lnTo>
                    <a:pt x="1030095" y="853496"/>
                  </a:lnTo>
                  <a:lnTo>
                    <a:pt x="1029144" y="862057"/>
                  </a:lnTo>
                  <a:lnTo>
                    <a:pt x="1029144" y="863959"/>
                  </a:lnTo>
                  <a:lnTo>
                    <a:pt x="1027247" y="866788"/>
                  </a:lnTo>
                  <a:lnTo>
                    <a:pt x="1023452" y="868685"/>
                  </a:lnTo>
                  <a:lnTo>
                    <a:pt x="1023452" y="869652"/>
                  </a:lnTo>
                  <a:lnTo>
                    <a:pt x="1022500" y="870588"/>
                  </a:lnTo>
                  <a:lnTo>
                    <a:pt x="1021549" y="871554"/>
                  </a:lnTo>
                  <a:lnTo>
                    <a:pt x="1019652" y="872485"/>
                  </a:lnTo>
                  <a:lnTo>
                    <a:pt x="1017754" y="874388"/>
                  </a:lnTo>
                  <a:lnTo>
                    <a:pt x="1016803" y="875354"/>
                  </a:lnTo>
                  <a:lnTo>
                    <a:pt x="1016803" y="877251"/>
                  </a:lnTo>
                  <a:lnTo>
                    <a:pt x="1015852" y="881046"/>
                  </a:lnTo>
                  <a:lnTo>
                    <a:pt x="1014901" y="881046"/>
                  </a:lnTo>
                  <a:lnTo>
                    <a:pt x="1012057" y="882949"/>
                  </a:lnTo>
                  <a:lnTo>
                    <a:pt x="1010154" y="883880"/>
                  </a:lnTo>
                  <a:lnTo>
                    <a:pt x="1008257" y="885778"/>
                  </a:lnTo>
                  <a:lnTo>
                    <a:pt x="1006359" y="886749"/>
                  </a:lnTo>
                  <a:lnTo>
                    <a:pt x="1005408" y="887675"/>
                  </a:lnTo>
                  <a:lnTo>
                    <a:pt x="1003511" y="888646"/>
                  </a:lnTo>
                  <a:lnTo>
                    <a:pt x="1001613" y="889577"/>
                  </a:lnTo>
                  <a:lnTo>
                    <a:pt x="998765" y="891475"/>
                  </a:lnTo>
                  <a:lnTo>
                    <a:pt x="989267" y="889577"/>
                  </a:lnTo>
                  <a:lnTo>
                    <a:pt x="987370" y="888646"/>
                  </a:lnTo>
                  <a:lnTo>
                    <a:pt x="985472" y="885778"/>
                  </a:lnTo>
                  <a:lnTo>
                    <a:pt x="984521" y="883880"/>
                  </a:lnTo>
                  <a:lnTo>
                    <a:pt x="983570" y="881983"/>
                  </a:lnTo>
                  <a:lnTo>
                    <a:pt x="979775" y="880080"/>
                  </a:lnTo>
                  <a:lnTo>
                    <a:pt x="976926" y="878183"/>
                  </a:lnTo>
                  <a:lnTo>
                    <a:pt x="975029" y="878183"/>
                  </a:lnTo>
                  <a:lnTo>
                    <a:pt x="971229" y="876280"/>
                  </a:lnTo>
                  <a:lnTo>
                    <a:pt x="964580" y="872485"/>
                  </a:lnTo>
                  <a:lnTo>
                    <a:pt x="962683" y="872485"/>
                  </a:lnTo>
                  <a:lnTo>
                    <a:pt x="961731" y="871554"/>
                  </a:lnTo>
                  <a:lnTo>
                    <a:pt x="960785" y="865857"/>
                  </a:lnTo>
                  <a:lnTo>
                    <a:pt x="959834" y="864890"/>
                  </a:lnTo>
                  <a:lnTo>
                    <a:pt x="955088" y="863959"/>
                  </a:lnTo>
                  <a:lnTo>
                    <a:pt x="951293" y="862057"/>
                  </a:lnTo>
                  <a:lnTo>
                    <a:pt x="951293" y="862057"/>
                  </a:lnTo>
                  <a:lnTo>
                    <a:pt x="950341" y="861090"/>
                  </a:lnTo>
                  <a:lnTo>
                    <a:pt x="949390" y="860159"/>
                  </a:lnTo>
                  <a:lnTo>
                    <a:pt x="948439" y="857291"/>
                  </a:lnTo>
                  <a:lnTo>
                    <a:pt x="946542" y="854462"/>
                  </a:lnTo>
                  <a:lnTo>
                    <a:pt x="945595" y="853496"/>
                  </a:lnTo>
                  <a:lnTo>
                    <a:pt x="944644" y="852564"/>
                  </a:lnTo>
                  <a:lnTo>
                    <a:pt x="943693" y="852564"/>
                  </a:lnTo>
                  <a:lnTo>
                    <a:pt x="939898" y="851598"/>
                  </a:lnTo>
                  <a:lnTo>
                    <a:pt x="937049" y="847798"/>
                  </a:lnTo>
                  <a:lnTo>
                    <a:pt x="935147" y="845901"/>
                  </a:lnTo>
                  <a:lnTo>
                    <a:pt x="935147" y="845901"/>
                  </a:lnTo>
                  <a:lnTo>
                    <a:pt x="931352" y="844969"/>
                  </a:lnTo>
                  <a:lnTo>
                    <a:pt x="930401" y="844003"/>
                  </a:lnTo>
                  <a:lnTo>
                    <a:pt x="929449" y="843067"/>
                  </a:lnTo>
                  <a:lnTo>
                    <a:pt x="928503" y="841164"/>
                  </a:lnTo>
                  <a:lnTo>
                    <a:pt x="925654" y="839272"/>
                  </a:lnTo>
                  <a:lnTo>
                    <a:pt x="921854" y="837374"/>
                  </a:lnTo>
                  <a:lnTo>
                    <a:pt x="920908" y="837374"/>
                  </a:lnTo>
                  <a:lnTo>
                    <a:pt x="919957" y="837374"/>
                  </a:lnTo>
                  <a:lnTo>
                    <a:pt x="919006" y="838301"/>
                  </a:lnTo>
                  <a:lnTo>
                    <a:pt x="916157" y="839272"/>
                  </a:lnTo>
                  <a:lnTo>
                    <a:pt x="913313" y="839272"/>
                  </a:lnTo>
                  <a:lnTo>
                    <a:pt x="910460" y="838301"/>
                  </a:lnTo>
                  <a:lnTo>
                    <a:pt x="910460" y="838301"/>
                  </a:lnTo>
                  <a:lnTo>
                    <a:pt x="905714" y="833575"/>
                  </a:lnTo>
                  <a:lnTo>
                    <a:pt x="904767" y="832609"/>
                  </a:lnTo>
                  <a:lnTo>
                    <a:pt x="901919" y="831677"/>
                  </a:lnTo>
                  <a:lnTo>
                    <a:pt x="899070" y="831677"/>
                  </a:lnTo>
                  <a:lnTo>
                    <a:pt x="894324" y="833575"/>
                  </a:lnTo>
                  <a:lnTo>
                    <a:pt x="885778" y="836408"/>
                  </a:lnTo>
                  <a:lnTo>
                    <a:pt x="881026" y="837374"/>
                  </a:lnTo>
                  <a:lnTo>
                    <a:pt x="877232" y="837374"/>
                  </a:lnTo>
                  <a:lnTo>
                    <a:pt x="873432" y="833575"/>
                  </a:lnTo>
                  <a:lnTo>
                    <a:pt x="873432" y="833575"/>
                  </a:lnTo>
                  <a:lnTo>
                    <a:pt x="870603" y="834506"/>
                  </a:lnTo>
                  <a:lnTo>
                    <a:pt x="869637" y="835477"/>
                  </a:lnTo>
                  <a:lnTo>
                    <a:pt x="866808" y="837374"/>
                  </a:lnTo>
                  <a:lnTo>
                    <a:pt x="864910" y="838301"/>
                  </a:lnTo>
                  <a:lnTo>
                    <a:pt x="864910" y="839272"/>
                  </a:lnTo>
                  <a:lnTo>
                    <a:pt x="863008" y="841164"/>
                  </a:lnTo>
                  <a:lnTo>
                    <a:pt x="859213" y="845901"/>
                  </a:lnTo>
                  <a:lnTo>
                    <a:pt x="858242" y="847798"/>
                  </a:lnTo>
                  <a:lnTo>
                    <a:pt x="855413" y="854462"/>
                  </a:lnTo>
                  <a:lnTo>
                    <a:pt x="854447" y="855398"/>
                  </a:lnTo>
                  <a:lnTo>
                    <a:pt x="853515" y="856364"/>
                  </a:lnTo>
                  <a:lnTo>
                    <a:pt x="849716" y="863959"/>
                  </a:lnTo>
                  <a:lnTo>
                    <a:pt x="848749" y="864890"/>
                  </a:lnTo>
                  <a:lnTo>
                    <a:pt x="831677" y="892441"/>
                  </a:lnTo>
                  <a:lnTo>
                    <a:pt x="829775" y="894344"/>
                  </a:lnTo>
                  <a:lnTo>
                    <a:pt x="814585" y="887675"/>
                  </a:lnTo>
                  <a:lnTo>
                    <a:pt x="805092" y="882949"/>
                  </a:lnTo>
                  <a:lnTo>
                    <a:pt x="804141" y="881983"/>
                  </a:lnTo>
                  <a:lnTo>
                    <a:pt x="803195" y="880080"/>
                  </a:lnTo>
                  <a:lnTo>
                    <a:pt x="794644" y="881046"/>
                  </a:lnTo>
                  <a:lnTo>
                    <a:pt x="789898" y="882949"/>
                  </a:lnTo>
                  <a:lnTo>
                    <a:pt x="776605" y="890544"/>
                  </a:lnTo>
                  <a:lnTo>
                    <a:pt x="772810" y="895270"/>
                  </a:lnTo>
                  <a:lnTo>
                    <a:pt x="770908" y="895270"/>
                  </a:lnTo>
                  <a:lnTo>
                    <a:pt x="764264" y="897172"/>
                  </a:lnTo>
                  <a:lnTo>
                    <a:pt x="746221" y="888646"/>
                  </a:lnTo>
                  <a:lnTo>
                    <a:pt x="719641" y="888646"/>
                  </a:lnTo>
                  <a:lnTo>
                    <a:pt x="712046" y="886749"/>
                  </a:lnTo>
                  <a:lnTo>
                    <a:pt x="705398" y="879149"/>
                  </a:lnTo>
                  <a:lnTo>
                    <a:pt x="703495" y="878183"/>
                  </a:lnTo>
                  <a:lnTo>
                    <a:pt x="702549" y="877251"/>
                  </a:lnTo>
                  <a:lnTo>
                    <a:pt x="700652" y="875354"/>
                  </a:lnTo>
                  <a:lnTo>
                    <a:pt x="699700" y="874388"/>
                  </a:lnTo>
                  <a:lnTo>
                    <a:pt x="696852" y="871554"/>
                  </a:lnTo>
                  <a:lnTo>
                    <a:pt x="694003" y="865857"/>
                  </a:lnTo>
                  <a:lnTo>
                    <a:pt x="688306" y="863959"/>
                  </a:lnTo>
                  <a:lnTo>
                    <a:pt x="683559" y="863959"/>
                  </a:lnTo>
                  <a:lnTo>
                    <a:pt x="680711" y="868685"/>
                  </a:lnTo>
                  <a:lnTo>
                    <a:pt x="680711" y="875354"/>
                  </a:lnTo>
                  <a:lnTo>
                    <a:pt x="679760" y="884846"/>
                  </a:lnTo>
                  <a:lnTo>
                    <a:pt x="678813" y="884846"/>
                  </a:lnTo>
                  <a:lnTo>
                    <a:pt x="674067" y="885778"/>
                  </a:lnTo>
                  <a:lnTo>
                    <a:pt x="673116" y="885778"/>
                  </a:lnTo>
                  <a:lnTo>
                    <a:pt x="665521" y="884846"/>
                  </a:lnTo>
                  <a:lnTo>
                    <a:pt x="663624" y="882949"/>
                  </a:lnTo>
                  <a:lnTo>
                    <a:pt x="658872" y="880080"/>
                  </a:lnTo>
                  <a:lnTo>
                    <a:pt x="656024" y="879149"/>
                  </a:lnTo>
                  <a:lnTo>
                    <a:pt x="654126" y="878183"/>
                  </a:lnTo>
                  <a:lnTo>
                    <a:pt x="652229" y="875354"/>
                  </a:lnTo>
                  <a:lnTo>
                    <a:pt x="651277" y="871554"/>
                  </a:lnTo>
                  <a:lnTo>
                    <a:pt x="651277" y="867759"/>
                  </a:lnTo>
                  <a:lnTo>
                    <a:pt x="653175" y="863959"/>
                  </a:lnTo>
                  <a:lnTo>
                    <a:pt x="649380" y="862057"/>
                  </a:lnTo>
                  <a:lnTo>
                    <a:pt x="648429" y="864890"/>
                  </a:lnTo>
                  <a:lnTo>
                    <a:pt x="648429" y="867759"/>
                  </a:lnTo>
                  <a:lnTo>
                    <a:pt x="647478" y="869652"/>
                  </a:lnTo>
                  <a:lnTo>
                    <a:pt x="646531" y="870588"/>
                  </a:lnTo>
                  <a:lnTo>
                    <a:pt x="642731" y="870588"/>
                  </a:lnTo>
                  <a:lnTo>
                    <a:pt x="640834" y="867759"/>
                  </a:lnTo>
                  <a:lnTo>
                    <a:pt x="639883" y="867759"/>
                  </a:lnTo>
                  <a:lnTo>
                    <a:pt x="637034" y="869652"/>
                  </a:lnTo>
                  <a:lnTo>
                    <a:pt x="634205" y="871554"/>
                  </a:lnTo>
                  <a:lnTo>
                    <a:pt x="631342" y="873451"/>
                  </a:lnTo>
                  <a:lnTo>
                    <a:pt x="630410" y="874388"/>
                  </a:lnTo>
                  <a:lnTo>
                    <a:pt x="629439" y="876280"/>
                  </a:lnTo>
                  <a:lnTo>
                    <a:pt x="626610" y="878183"/>
                  </a:lnTo>
                  <a:lnTo>
                    <a:pt x="620913" y="884846"/>
                  </a:lnTo>
                  <a:lnTo>
                    <a:pt x="619015" y="891475"/>
                  </a:lnTo>
                  <a:lnTo>
                    <a:pt x="614249" y="892441"/>
                  </a:lnTo>
                  <a:lnTo>
                    <a:pt x="611420" y="892441"/>
                  </a:lnTo>
                  <a:lnTo>
                    <a:pt x="602874" y="894344"/>
                  </a:lnTo>
                  <a:lnTo>
                    <a:pt x="583885" y="902870"/>
                  </a:lnTo>
                  <a:lnTo>
                    <a:pt x="550651" y="890544"/>
                  </a:lnTo>
                  <a:lnTo>
                    <a:pt x="548754" y="887675"/>
                  </a:lnTo>
                  <a:lnTo>
                    <a:pt x="542105" y="861090"/>
                  </a:lnTo>
                  <a:lnTo>
                    <a:pt x="543057" y="862057"/>
                  </a:lnTo>
                  <a:lnTo>
                    <a:pt x="546857" y="863959"/>
                  </a:lnTo>
                  <a:lnTo>
                    <a:pt x="547803" y="863959"/>
                  </a:lnTo>
                  <a:lnTo>
                    <a:pt x="549705" y="862993"/>
                  </a:lnTo>
                  <a:lnTo>
                    <a:pt x="553500" y="858262"/>
                  </a:lnTo>
                  <a:lnTo>
                    <a:pt x="552554" y="845901"/>
                  </a:lnTo>
                  <a:lnTo>
                    <a:pt x="549705" y="843067"/>
                  </a:lnTo>
                  <a:lnTo>
                    <a:pt x="551603" y="831677"/>
                  </a:lnTo>
                  <a:lnTo>
                    <a:pt x="548754" y="824082"/>
                  </a:lnTo>
                  <a:lnTo>
                    <a:pt x="544008" y="817419"/>
                  </a:lnTo>
                  <a:lnTo>
                    <a:pt x="543057" y="815516"/>
                  </a:lnTo>
                  <a:lnTo>
                    <a:pt x="542105" y="813619"/>
                  </a:lnTo>
                  <a:lnTo>
                    <a:pt x="541159" y="814585"/>
                  </a:lnTo>
                  <a:lnTo>
                    <a:pt x="539262" y="815516"/>
                  </a:lnTo>
                  <a:lnTo>
                    <a:pt x="539262" y="817419"/>
                  </a:lnTo>
                  <a:lnTo>
                    <a:pt x="537359" y="818385"/>
                  </a:lnTo>
                  <a:lnTo>
                    <a:pt x="536413" y="820287"/>
                  </a:lnTo>
                  <a:lnTo>
                    <a:pt x="535462" y="820287"/>
                  </a:lnTo>
                  <a:lnTo>
                    <a:pt x="528818" y="819311"/>
                  </a:lnTo>
                  <a:lnTo>
                    <a:pt x="527867" y="816487"/>
                  </a:lnTo>
                  <a:lnTo>
                    <a:pt x="526916" y="812687"/>
                  </a:lnTo>
                  <a:lnTo>
                    <a:pt x="523121" y="810790"/>
                  </a:lnTo>
                  <a:lnTo>
                    <a:pt x="520272" y="807931"/>
                  </a:lnTo>
                  <a:lnTo>
                    <a:pt x="516472" y="802244"/>
                  </a:lnTo>
                  <a:lnTo>
                    <a:pt x="516472" y="797497"/>
                  </a:lnTo>
                  <a:lnTo>
                    <a:pt x="519321" y="796547"/>
                  </a:lnTo>
                  <a:lnTo>
                    <a:pt x="522169" y="796547"/>
                  </a:lnTo>
                  <a:lnTo>
                    <a:pt x="527867" y="796547"/>
                  </a:lnTo>
                  <a:lnTo>
                    <a:pt x="530715" y="797497"/>
                  </a:lnTo>
                  <a:lnTo>
                    <a:pt x="530715" y="796547"/>
                  </a:lnTo>
                  <a:lnTo>
                    <a:pt x="533564" y="794649"/>
                  </a:lnTo>
                  <a:lnTo>
                    <a:pt x="532613" y="788947"/>
                  </a:lnTo>
                  <a:lnTo>
                    <a:pt x="532613" y="788947"/>
                  </a:lnTo>
                  <a:lnTo>
                    <a:pt x="532613" y="786103"/>
                  </a:lnTo>
                  <a:lnTo>
                    <a:pt x="533564" y="783254"/>
                  </a:lnTo>
                  <a:lnTo>
                    <a:pt x="534515" y="777562"/>
                  </a:lnTo>
                  <a:lnTo>
                    <a:pt x="535462" y="772811"/>
                  </a:lnTo>
                  <a:lnTo>
                    <a:pt x="537359" y="769962"/>
                  </a:lnTo>
                  <a:lnTo>
                    <a:pt x="538310" y="769010"/>
                  </a:lnTo>
                  <a:lnTo>
                    <a:pt x="536413" y="766167"/>
                  </a:lnTo>
                  <a:lnTo>
                    <a:pt x="536413" y="765211"/>
                  </a:lnTo>
                  <a:lnTo>
                    <a:pt x="530715" y="761416"/>
                  </a:lnTo>
                  <a:lnTo>
                    <a:pt x="528818" y="762367"/>
                  </a:lnTo>
                  <a:lnTo>
                    <a:pt x="525018" y="760465"/>
                  </a:lnTo>
                  <a:lnTo>
                    <a:pt x="525018" y="754772"/>
                  </a:lnTo>
                  <a:lnTo>
                    <a:pt x="525018" y="754772"/>
                  </a:lnTo>
                  <a:lnTo>
                    <a:pt x="525018" y="753821"/>
                  </a:lnTo>
                  <a:lnTo>
                    <a:pt x="524067" y="748123"/>
                  </a:lnTo>
                  <a:lnTo>
                    <a:pt x="523121" y="747177"/>
                  </a:lnTo>
                  <a:lnTo>
                    <a:pt x="523121" y="743377"/>
                  </a:lnTo>
                  <a:lnTo>
                    <a:pt x="523121" y="737680"/>
                  </a:lnTo>
                  <a:lnTo>
                    <a:pt x="524067" y="734831"/>
                  </a:lnTo>
                  <a:lnTo>
                    <a:pt x="524067" y="734831"/>
                  </a:lnTo>
                  <a:lnTo>
                    <a:pt x="523121" y="731036"/>
                  </a:lnTo>
                  <a:lnTo>
                    <a:pt x="523121" y="728187"/>
                  </a:lnTo>
                  <a:lnTo>
                    <a:pt x="519321" y="729134"/>
                  </a:lnTo>
                  <a:lnTo>
                    <a:pt x="519321" y="729134"/>
                  </a:lnTo>
                  <a:lnTo>
                    <a:pt x="516472" y="730085"/>
                  </a:lnTo>
                  <a:lnTo>
                    <a:pt x="510775" y="732934"/>
                  </a:lnTo>
                  <a:lnTo>
                    <a:pt x="509828" y="733880"/>
                  </a:lnTo>
                  <a:lnTo>
                    <a:pt x="506028" y="736729"/>
                  </a:lnTo>
                  <a:lnTo>
                    <a:pt x="503180" y="733880"/>
                  </a:lnTo>
                  <a:lnTo>
                    <a:pt x="502228" y="733880"/>
                  </a:lnTo>
                  <a:lnTo>
                    <a:pt x="499380" y="732934"/>
                  </a:lnTo>
                  <a:lnTo>
                    <a:pt x="497482" y="731982"/>
                  </a:lnTo>
                  <a:lnTo>
                    <a:pt x="496536" y="731036"/>
                  </a:lnTo>
                  <a:lnTo>
                    <a:pt x="493682" y="731036"/>
                  </a:lnTo>
                  <a:lnTo>
                    <a:pt x="492736" y="731982"/>
                  </a:lnTo>
                  <a:lnTo>
                    <a:pt x="490839" y="737680"/>
                  </a:lnTo>
                  <a:lnTo>
                    <a:pt x="491785" y="740529"/>
                  </a:lnTo>
                  <a:lnTo>
                    <a:pt x="491785" y="741475"/>
                  </a:lnTo>
                  <a:lnTo>
                    <a:pt x="491785" y="742426"/>
                  </a:lnTo>
                  <a:lnTo>
                    <a:pt x="491785" y="746221"/>
                  </a:lnTo>
                  <a:lnTo>
                    <a:pt x="490839" y="749075"/>
                  </a:lnTo>
                  <a:lnTo>
                    <a:pt x="487990" y="754772"/>
                  </a:lnTo>
                  <a:lnTo>
                    <a:pt x="483239" y="756670"/>
                  </a:lnTo>
                  <a:lnTo>
                    <a:pt x="479444" y="759518"/>
                  </a:lnTo>
                  <a:lnTo>
                    <a:pt x="479444" y="762367"/>
                  </a:lnTo>
                  <a:lnTo>
                    <a:pt x="477546" y="767113"/>
                  </a:lnTo>
                  <a:lnTo>
                    <a:pt x="469947" y="767113"/>
                  </a:lnTo>
                  <a:lnTo>
                    <a:pt x="469000" y="767113"/>
                  </a:lnTo>
                  <a:lnTo>
                    <a:pt x="467103" y="769962"/>
                  </a:lnTo>
                  <a:lnTo>
                    <a:pt x="467103" y="771859"/>
                  </a:lnTo>
                  <a:lnTo>
                    <a:pt x="469000" y="783254"/>
                  </a:lnTo>
                  <a:lnTo>
                    <a:pt x="453810" y="800341"/>
                  </a:lnTo>
                  <a:lnTo>
                    <a:pt x="449059" y="801298"/>
                  </a:lnTo>
                  <a:lnTo>
                    <a:pt x="427221" y="792746"/>
                  </a:lnTo>
                  <a:lnTo>
                    <a:pt x="421524" y="790849"/>
                  </a:lnTo>
                  <a:lnTo>
                    <a:pt x="406334" y="763318"/>
                  </a:lnTo>
                  <a:lnTo>
                    <a:pt x="411085" y="753821"/>
                  </a:lnTo>
                  <a:lnTo>
                    <a:pt x="407285" y="752870"/>
                  </a:lnTo>
                  <a:lnTo>
                    <a:pt x="405388" y="749075"/>
                  </a:lnTo>
                  <a:lnTo>
                    <a:pt x="386418" y="737680"/>
                  </a:lnTo>
                  <a:lnTo>
                    <a:pt x="380720" y="732934"/>
                  </a:lnTo>
                  <a:lnTo>
                    <a:pt x="371223" y="730085"/>
                  </a:lnTo>
                  <a:lnTo>
                    <a:pt x="354131" y="728187"/>
                  </a:lnTo>
                  <a:lnTo>
                    <a:pt x="355082" y="727236"/>
                  </a:lnTo>
                  <a:lnTo>
                    <a:pt x="356033" y="724388"/>
                  </a:lnTo>
                  <a:lnTo>
                    <a:pt x="356979" y="718690"/>
                  </a:lnTo>
                  <a:lnTo>
                    <a:pt x="356979" y="712046"/>
                  </a:lnTo>
                  <a:lnTo>
                    <a:pt x="352233" y="711095"/>
                  </a:lnTo>
                  <a:lnTo>
                    <a:pt x="350336" y="711095"/>
                  </a:lnTo>
                  <a:lnTo>
                    <a:pt x="348438" y="712046"/>
                  </a:lnTo>
                  <a:lnTo>
                    <a:pt x="343687" y="706349"/>
                  </a:lnTo>
                  <a:lnTo>
                    <a:pt x="340838" y="706349"/>
                  </a:lnTo>
                  <a:lnTo>
                    <a:pt x="337043" y="706349"/>
                  </a:lnTo>
                  <a:lnTo>
                    <a:pt x="332297" y="709198"/>
                  </a:lnTo>
                  <a:lnTo>
                    <a:pt x="332297" y="714890"/>
                  </a:lnTo>
                  <a:lnTo>
                    <a:pt x="332297" y="717739"/>
                  </a:lnTo>
                  <a:lnTo>
                    <a:pt x="333244" y="718690"/>
                  </a:lnTo>
                  <a:lnTo>
                    <a:pt x="328497" y="724388"/>
                  </a:lnTo>
                  <a:lnTo>
                    <a:pt x="327546" y="725339"/>
                  </a:lnTo>
                  <a:lnTo>
                    <a:pt x="326600" y="725339"/>
                  </a:lnTo>
                  <a:lnTo>
                    <a:pt x="319005" y="725339"/>
                  </a:lnTo>
                  <a:lnTo>
                    <a:pt x="318054" y="725339"/>
                  </a:lnTo>
                  <a:lnTo>
                    <a:pt x="315205" y="725339"/>
                  </a:lnTo>
                  <a:lnTo>
                    <a:pt x="308556" y="724388"/>
                  </a:lnTo>
                  <a:lnTo>
                    <a:pt x="307610" y="724388"/>
                  </a:lnTo>
                  <a:lnTo>
                    <a:pt x="306659" y="722485"/>
                  </a:lnTo>
                  <a:lnTo>
                    <a:pt x="301913" y="724388"/>
                  </a:lnTo>
                  <a:lnTo>
                    <a:pt x="300015" y="724388"/>
                  </a:lnTo>
                  <a:lnTo>
                    <a:pt x="287669" y="728187"/>
                  </a:lnTo>
                  <a:lnTo>
                    <a:pt x="283874" y="731982"/>
                  </a:lnTo>
                  <a:lnTo>
                    <a:pt x="281026" y="738626"/>
                  </a:lnTo>
                  <a:lnTo>
                    <a:pt x="279123" y="740529"/>
                  </a:lnTo>
                  <a:lnTo>
                    <a:pt x="278177" y="741475"/>
                  </a:lnTo>
                  <a:lnTo>
                    <a:pt x="269631" y="741475"/>
                  </a:lnTo>
                  <a:lnTo>
                    <a:pt x="267728" y="744328"/>
                  </a:lnTo>
                  <a:lnTo>
                    <a:pt x="270582" y="750021"/>
                  </a:lnTo>
                  <a:lnTo>
                    <a:pt x="273426" y="753821"/>
                  </a:lnTo>
                  <a:lnTo>
                    <a:pt x="279123" y="764264"/>
                  </a:lnTo>
                  <a:lnTo>
                    <a:pt x="279123" y="772811"/>
                  </a:lnTo>
                  <a:lnTo>
                    <a:pt x="281026" y="775659"/>
                  </a:lnTo>
                  <a:lnTo>
                    <a:pt x="281026" y="778508"/>
                  </a:lnTo>
                  <a:lnTo>
                    <a:pt x="276279" y="780406"/>
                  </a:lnTo>
                  <a:lnTo>
                    <a:pt x="262982" y="793698"/>
                  </a:lnTo>
                  <a:lnTo>
                    <a:pt x="254436" y="799395"/>
                  </a:lnTo>
                  <a:lnTo>
                    <a:pt x="256339" y="799395"/>
                  </a:lnTo>
                  <a:lnTo>
                    <a:pt x="261085" y="808893"/>
                  </a:lnTo>
                  <a:lnTo>
                    <a:pt x="261085" y="815516"/>
                  </a:lnTo>
                  <a:lnTo>
                    <a:pt x="261085" y="818385"/>
                  </a:lnTo>
                  <a:lnTo>
                    <a:pt x="261085" y="820287"/>
                  </a:lnTo>
                  <a:lnTo>
                    <a:pt x="258236" y="824082"/>
                  </a:lnTo>
                  <a:lnTo>
                    <a:pt x="257290" y="825980"/>
                  </a:lnTo>
                  <a:lnTo>
                    <a:pt x="255387" y="828808"/>
                  </a:lnTo>
                  <a:lnTo>
                    <a:pt x="251592" y="832609"/>
                  </a:lnTo>
                  <a:lnTo>
                    <a:pt x="246846" y="833575"/>
                  </a:lnTo>
                  <a:lnTo>
                    <a:pt x="234500" y="846867"/>
                  </a:lnTo>
                  <a:lnTo>
                    <a:pt x="233554" y="848769"/>
                  </a:lnTo>
                  <a:lnTo>
                    <a:pt x="229754" y="848769"/>
                  </a:lnTo>
                  <a:lnTo>
                    <a:pt x="219310" y="853496"/>
                  </a:lnTo>
                  <a:lnTo>
                    <a:pt x="213613" y="850662"/>
                  </a:lnTo>
                  <a:lnTo>
                    <a:pt x="209813" y="848769"/>
                  </a:lnTo>
                  <a:lnTo>
                    <a:pt x="206964" y="847798"/>
                  </a:lnTo>
                  <a:lnTo>
                    <a:pt x="200321" y="854462"/>
                  </a:lnTo>
                  <a:lnTo>
                    <a:pt x="199369" y="860159"/>
                  </a:lnTo>
                  <a:lnTo>
                    <a:pt x="198423" y="865857"/>
                  </a:lnTo>
                  <a:lnTo>
                    <a:pt x="186077" y="873451"/>
                  </a:lnTo>
                  <a:lnTo>
                    <a:pt x="187975" y="875354"/>
                  </a:lnTo>
                  <a:lnTo>
                    <a:pt x="185131" y="880080"/>
                  </a:lnTo>
                  <a:lnTo>
                    <a:pt x="177531" y="880080"/>
                  </a:lnTo>
                  <a:lnTo>
                    <a:pt x="172785" y="880080"/>
                  </a:lnTo>
                  <a:lnTo>
                    <a:pt x="166141" y="876280"/>
                  </a:lnTo>
                  <a:lnTo>
                    <a:pt x="163288" y="874388"/>
                  </a:lnTo>
                  <a:lnTo>
                    <a:pt x="153815" y="866788"/>
                  </a:lnTo>
                  <a:lnTo>
                    <a:pt x="150015" y="864890"/>
                  </a:lnTo>
                  <a:lnTo>
                    <a:pt x="149049" y="865857"/>
                  </a:lnTo>
                  <a:lnTo>
                    <a:pt x="141454" y="869652"/>
                  </a:lnTo>
                  <a:lnTo>
                    <a:pt x="136723" y="869652"/>
                  </a:lnTo>
                  <a:lnTo>
                    <a:pt x="134825" y="869652"/>
                  </a:lnTo>
                  <a:lnTo>
                    <a:pt x="133854" y="870588"/>
                  </a:lnTo>
                  <a:lnTo>
                    <a:pt x="131957" y="879149"/>
                  </a:lnTo>
                  <a:lnTo>
                    <a:pt x="138620" y="888646"/>
                  </a:lnTo>
                  <a:lnTo>
                    <a:pt x="140523" y="896241"/>
                  </a:lnTo>
                  <a:lnTo>
                    <a:pt x="135757" y="900972"/>
                  </a:lnTo>
                  <a:lnTo>
                    <a:pt x="132928" y="899070"/>
                  </a:lnTo>
                  <a:lnTo>
                    <a:pt x="130059" y="898139"/>
                  </a:lnTo>
                  <a:lnTo>
                    <a:pt x="100646" y="889577"/>
                  </a:lnTo>
                  <a:lnTo>
                    <a:pt x="99695" y="890544"/>
                  </a:lnTo>
                  <a:lnTo>
                    <a:pt x="93997" y="891475"/>
                  </a:lnTo>
                  <a:lnTo>
                    <a:pt x="88300" y="893377"/>
                  </a:lnTo>
                  <a:lnTo>
                    <a:pt x="87354" y="892441"/>
                  </a:lnTo>
                  <a:lnTo>
                    <a:pt x="84505" y="887675"/>
                  </a:lnTo>
                  <a:lnTo>
                    <a:pt x="81656" y="881983"/>
                  </a:lnTo>
                  <a:lnTo>
                    <a:pt x="81656" y="880080"/>
                  </a:lnTo>
                  <a:lnTo>
                    <a:pt x="77856" y="874388"/>
                  </a:lnTo>
                  <a:lnTo>
                    <a:pt x="75008" y="867759"/>
                  </a:lnTo>
                  <a:lnTo>
                    <a:pt x="75008" y="844003"/>
                  </a:lnTo>
                  <a:lnTo>
                    <a:pt x="73110" y="840203"/>
                  </a:lnTo>
                  <a:lnTo>
                    <a:pt x="68364" y="836408"/>
                  </a:lnTo>
                  <a:lnTo>
                    <a:pt x="66461" y="838301"/>
                  </a:lnTo>
                  <a:lnTo>
                    <a:pt x="63618" y="841164"/>
                  </a:lnTo>
                  <a:lnTo>
                    <a:pt x="60769" y="844003"/>
                  </a:lnTo>
                  <a:lnTo>
                    <a:pt x="56023" y="847798"/>
                  </a:lnTo>
                  <a:lnTo>
                    <a:pt x="57920" y="834506"/>
                  </a:lnTo>
                  <a:lnTo>
                    <a:pt x="58867" y="831677"/>
                  </a:lnTo>
                  <a:lnTo>
                    <a:pt x="53169" y="821214"/>
                  </a:lnTo>
                  <a:lnTo>
                    <a:pt x="48423" y="817419"/>
                  </a:lnTo>
                  <a:lnTo>
                    <a:pt x="47472" y="816487"/>
                  </a:lnTo>
                  <a:lnTo>
                    <a:pt x="45574" y="810790"/>
                  </a:lnTo>
                  <a:lnTo>
                    <a:pt x="42726" y="809819"/>
                  </a:lnTo>
                  <a:lnTo>
                    <a:pt x="44628" y="807931"/>
                  </a:lnTo>
                  <a:lnTo>
                    <a:pt x="47472" y="806024"/>
                  </a:lnTo>
                  <a:lnTo>
                    <a:pt x="48423" y="806024"/>
                  </a:lnTo>
                  <a:lnTo>
                    <a:pt x="49374" y="805092"/>
                  </a:lnTo>
                  <a:lnTo>
                    <a:pt x="50325" y="804141"/>
                  </a:lnTo>
                  <a:lnTo>
                    <a:pt x="53169" y="798444"/>
                  </a:lnTo>
                  <a:lnTo>
                    <a:pt x="53169" y="796547"/>
                  </a:lnTo>
                  <a:lnTo>
                    <a:pt x="52223" y="785151"/>
                  </a:lnTo>
                  <a:lnTo>
                    <a:pt x="52223" y="784200"/>
                  </a:lnTo>
                  <a:lnTo>
                    <a:pt x="49374" y="779454"/>
                  </a:lnTo>
                  <a:lnTo>
                    <a:pt x="48423" y="777562"/>
                  </a:lnTo>
                  <a:lnTo>
                    <a:pt x="47472" y="776605"/>
                  </a:lnTo>
                  <a:lnTo>
                    <a:pt x="46525" y="775659"/>
                  </a:lnTo>
                  <a:lnTo>
                    <a:pt x="45574" y="774708"/>
                  </a:lnTo>
                  <a:lnTo>
                    <a:pt x="43677" y="769962"/>
                  </a:lnTo>
                  <a:lnTo>
                    <a:pt x="41779" y="769010"/>
                  </a:lnTo>
                  <a:lnTo>
                    <a:pt x="37979" y="768064"/>
                  </a:lnTo>
                  <a:lnTo>
                    <a:pt x="30385" y="769010"/>
                  </a:lnTo>
                  <a:lnTo>
                    <a:pt x="28482" y="768064"/>
                  </a:lnTo>
                  <a:lnTo>
                    <a:pt x="17092" y="764264"/>
                  </a:lnTo>
                  <a:lnTo>
                    <a:pt x="18990" y="762367"/>
                  </a:lnTo>
                  <a:lnTo>
                    <a:pt x="15195" y="761416"/>
                  </a:lnTo>
                  <a:lnTo>
                    <a:pt x="17092" y="758572"/>
                  </a:lnTo>
                  <a:lnTo>
                    <a:pt x="16141" y="758572"/>
                  </a:lnTo>
                  <a:lnTo>
                    <a:pt x="9497" y="758572"/>
                  </a:lnTo>
                  <a:lnTo>
                    <a:pt x="7600" y="760465"/>
                  </a:lnTo>
                  <a:lnTo>
                    <a:pt x="2849" y="761416"/>
                  </a:lnTo>
                  <a:lnTo>
                    <a:pt x="1902" y="761416"/>
                  </a:lnTo>
                  <a:lnTo>
                    <a:pt x="0" y="759518"/>
                  </a:lnTo>
                  <a:lnTo>
                    <a:pt x="0" y="757616"/>
                  </a:lnTo>
                  <a:lnTo>
                    <a:pt x="3800" y="750021"/>
                  </a:lnTo>
                  <a:lnTo>
                    <a:pt x="6649" y="744328"/>
                  </a:lnTo>
                  <a:lnTo>
                    <a:pt x="6649" y="743377"/>
                  </a:lnTo>
                  <a:lnTo>
                    <a:pt x="5697" y="741475"/>
                  </a:lnTo>
                  <a:lnTo>
                    <a:pt x="12346" y="738626"/>
                  </a:lnTo>
                  <a:lnTo>
                    <a:pt x="19941" y="724388"/>
                  </a:lnTo>
                  <a:lnTo>
                    <a:pt x="25638" y="712993"/>
                  </a:lnTo>
                  <a:lnTo>
                    <a:pt x="28482" y="711095"/>
                  </a:lnTo>
                  <a:lnTo>
                    <a:pt x="29433" y="709198"/>
                  </a:lnTo>
                  <a:lnTo>
                    <a:pt x="30385" y="704451"/>
                  </a:lnTo>
                  <a:lnTo>
                    <a:pt x="32282" y="701603"/>
                  </a:lnTo>
                  <a:lnTo>
                    <a:pt x="33233" y="698749"/>
                  </a:lnTo>
                  <a:lnTo>
                    <a:pt x="35131" y="695901"/>
                  </a:lnTo>
                  <a:lnTo>
                    <a:pt x="35131" y="694954"/>
                  </a:lnTo>
                  <a:lnTo>
                    <a:pt x="37033" y="692106"/>
                  </a:lnTo>
                  <a:lnTo>
                    <a:pt x="37033" y="691154"/>
                  </a:lnTo>
                  <a:lnTo>
                    <a:pt x="37979" y="688306"/>
                  </a:lnTo>
                  <a:lnTo>
                    <a:pt x="38931" y="685462"/>
                  </a:lnTo>
                  <a:lnTo>
                    <a:pt x="39877" y="683559"/>
                  </a:lnTo>
                  <a:lnTo>
                    <a:pt x="43677" y="680716"/>
                  </a:lnTo>
                  <a:lnTo>
                    <a:pt x="44628" y="677867"/>
                  </a:lnTo>
                  <a:lnTo>
                    <a:pt x="46525" y="674067"/>
                  </a:lnTo>
                  <a:lnTo>
                    <a:pt x="48423" y="670267"/>
                  </a:lnTo>
                  <a:lnTo>
                    <a:pt x="48423" y="667438"/>
                  </a:lnTo>
                  <a:lnTo>
                    <a:pt x="52223" y="672165"/>
                  </a:lnTo>
                  <a:lnTo>
                    <a:pt x="55072" y="677867"/>
                  </a:lnTo>
                  <a:lnTo>
                    <a:pt x="56969" y="677867"/>
                  </a:lnTo>
                  <a:lnTo>
                    <a:pt x="58867" y="679760"/>
                  </a:lnTo>
                  <a:lnTo>
                    <a:pt x="58867" y="677867"/>
                  </a:lnTo>
                  <a:lnTo>
                    <a:pt x="60769" y="671238"/>
                  </a:lnTo>
                  <a:lnTo>
                    <a:pt x="60769" y="668370"/>
                  </a:lnTo>
                  <a:lnTo>
                    <a:pt x="62666" y="664570"/>
                  </a:lnTo>
                  <a:lnTo>
                    <a:pt x="71208" y="658877"/>
                  </a:lnTo>
                  <a:lnTo>
                    <a:pt x="73110" y="657941"/>
                  </a:lnTo>
                  <a:lnTo>
                    <a:pt x="75959" y="656043"/>
                  </a:lnTo>
                  <a:lnTo>
                    <a:pt x="78807" y="655078"/>
                  </a:lnTo>
                  <a:lnTo>
                    <a:pt x="81656" y="656043"/>
                  </a:lnTo>
                  <a:lnTo>
                    <a:pt x="86402" y="656975"/>
                  </a:lnTo>
                  <a:lnTo>
                    <a:pt x="92100" y="656975"/>
                  </a:lnTo>
                  <a:lnTo>
                    <a:pt x="93997" y="657941"/>
                  </a:lnTo>
                  <a:lnTo>
                    <a:pt x="96846" y="659843"/>
                  </a:lnTo>
                  <a:lnTo>
                    <a:pt x="98748" y="661741"/>
                  </a:lnTo>
                  <a:lnTo>
                    <a:pt x="101592" y="656043"/>
                  </a:lnTo>
                  <a:lnTo>
                    <a:pt x="103495" y="657941"/>
                  </a:lnTo>
                  <a:lnTo>
                    <a:pt x="105392" y="656043"/>
                  </a:lnTo>
                  <a:lnTo>
                    <a:pt x="105392" y="656043"/>
                  </a:lnTo>
                  <a:lnTo>
                    <a:pt x="105392" y="654141"/>
                  </a:lnTo>
                  <a:lnTo>
                    <a:pt x="107290" y="652248"/>
                  </a:lnTo>
                  <a:lnTo>
                    <a:pt x="110138" y="652248"/>
                  </a:lnTo>
                  <a:lnTo>
                    <a:pt x="112041" y="650351"/>
                  </a:lnTo>
                  <a:lnTo>
                    <a:pt x="113938" y="648449"/>
                  </a:lnTo>
                  <a:lnTo>
                    <a:pt x="115836" y="647483"/>
                  </a:lnTo>
                  <a:lnTo>
                    <a:pt x="115836" y="647483"/>
                  </a:lnTo>
                  <a:lnTo>
                    <a:pt x="118684" y="645580"/>
                  </a:lnTo>
                  <a:lnTo>
                    <a:pt x="119636" y="645580"/>
                  </a:lnTo>
                  <a:lnTo>
                    <a:pt x="125328" y="646551"/>
                  </a:lnTo>
                  <a:lnTo>
                    <a:pt x="126279" y="646551"/>
                  </a:lnTo>
                  <a:lnTo>
                    <a:pt x="131025" y="646551"/>
                  </a:lnTo>
                  <a:lnTo>
                    <a:pt x="139552" y="646551"/>
                  </a:lnTo>
                  <a:lnTo>
                    <a:pt x="140523" y="646551"/>
                  </a:lnTo>
                  <a:lnTo>
                    <a:pt x="143352" y="649380"/>
                  </a:lnTo>
                  <a:lnTo>
                    <a:pt x="144318" y="653175"/>
                  </a:lnTo>
                  <a:lnTo>
                    <a:pt x="146220" y="651278"/>
                  </a:lnTo>
                  <a:lnTo>
                    <a:pt x="147152" y="650351"/>
                  </a:lnTo>
                  <a:lnTo>
                    <a:pt x="148118" y="648449"/>
                  </a:lnTo>
                  <a:lnTo>
                    <a:pt x="150015" y="647483"/>
                  </a:lnTo>
                  <a:lnTo>
                    <a:pt x="150946" y="645580"/>
                  </a:lnTo>
                  <a:lnTo>
                    <a:pt x="150946" y="645580"/>
                  </a:lnTo>
                  <a:lnTo>
                    <a:pt x="150946" y="643683"/>
                  </a:lnTo>
                  <a:lnTo>
                    <a:pt x="150946" y="641780"/>
                  </a:lnTo>
                  <a:lnTo>
                    <a:pt x="153815" y="637985"/>
                  </a:lnTo>
                  <a:lnTo>
                    <a:pt x="153815" y="637054"/>
                  </a:lnTo>
                  <a:lnTo>
                    <a:pt x="157610" y="633259"/>
                  </a:lnTo>
                  <a:lnTo>
                    <a:pt x="157610" y="633259"/>
                  </a:lnTo>
                  <a:lnTo>
                    <a:pt x="159493" y="631361"/>
                  </a:lnTo>
                  <a:lnTo>
                    <a:pt x="162341" y="631361"/>
                  </a:lnTo>
                  <a:lnTo>
                    <a:pt x="163288" y="627562"/>
                  </a:lnTo>
                  <a:lnTo>
                    <a:pt x="163288" y="620898"/>
                  </a:lnTo>
                  <a:lnTo>
                    <a:pt x="168985" y="619000"/>
                  </a:lnTo>
                  <a:lnTo>
                    <a:pt x="170887" y="616167"/>
                  </a:lnTo>
                  <a:lnTo>
                    <a:pt x="172785" y="615201"/>
                  </a:lnTo>
                  <a:lnTo>
                    <a:pt x="176585" y="613298"/>
                  </a:lnTo>
                  <a:lnTo>
                    <a:pt x="178482" y="612372"/>
                  </a:lnTo>
                  <a:lnTo>
                    <a:pt x="184180" y="615201"/>
                  </a:lnTo>
                  <a:lnTo>
                    <a:pt x="187028" y="616167"/>
                  </a:lnTo>
                  <a:lnTo>
                    <a:pt x="189877" y="617098"/>
                  </a:lnTo>
                  <a:lnTo>
                    <a:pt x="190828" y="619000"/>
                  </a:lnTo>
                  <a:lnTo>
                    <a:pt x="193672" y="622795"/>
                  </a:lnTo>
                  <a:lnTo>
                    <a:pt x="198423" y="624693"/>
                  </a:lnTo>
                  <a:lnTo>
                    <a:pt x="199369" y="628493"/>
                  </a:lnTo>
                  <a:lnTo>
                    <a:pt x="201267" y="629459"/>
                  </a:lnTo>
                  <a:lnTo>
                    <a:pt x="204116" y="633259"/>
                  </a:lnTo>
                  <a:lnTo>
                    <a:pt x="205067" y="634185"/>
                  </a:lnTo>
                  <a:lnTo>
                    <a:pt x="207916" y="633259"/>
                  </a:lnTo>
                  <a:lnTo>
                    <a:pt x="206964" y="631361"/>
                  </a:lnTo>
                  <a:lnTo>
                    <a:pt x="206013" y="629459"/>
                  </a:lnTo>
                  <a:lnTo>
                    <a:pt x="206964" y="627562"/>
                  </a:lnTo>
                  <a:lnTo>
                    <a:pt x="211710" y="617098"/>
                  </a:lnTo>
                  <a:lnTo>
                    <a:pt x="206964" y="614269"/>
                  </a:lnTo>
                  <a:lnTo>
                    <a:pt x="206964" y="613298"/>
                  </a:lnTo>
                  <a:lnTo>
                    <a:pt x="205067" y="611406"/>
                  </a:lnTo>
                  <a:lnTo>
                    <a:pt x="205067" y="611406"/>
                  </a:lnTo>
                  <a:lnTo>
                    <a:pt x="205067" y="608572"/>
                  </a:lnTo>
                  <a:lnTo>
                    <a:pt x="207916" y="606669"/>
                  </a:lnTo>
                  <a:lnTo>
                    <a:pt x="210764" y="606669"/>
                  </a:lnTo>
                  <a:lnTo>
                    <a:pt x="210764" y="605703"/>
                  </a:lnTo>
                  <a:lnTo>
                    <a:pt x="211710" y="603806"/>
                  </a:lnTo>
                  <a:lnTo>
                    <a:pt x="212662" y="600977"/>
                  </a:lnTo>
                  <a:lnTo>
                    <a:pt x="208867" y="600977"/>
                  </a:lnTo>
                  <a:lnTo>
                    <a:pt x="206964" y="601908"/>
                  </a:lnTo>
                  <a:lnTo>
                    <a:pt x="202218" y="600977"/>
                  </a:lnTo>
                  <a:lnTo>
                    <a:pt x="197472" y="595280"/>
                  </a:lnTo>
                  <a:lnTo>
                    <a:pt x="194623" y="593382"/>
                  </a:lnTo>
                  <a:lnTo>
                    <a:pt x="193672" y="592421"/>
                  </a:lnTo>
                  <a:lnTo>
                    <a:pt x="193672" y="591480"/>
                  </a:lnTo>
                  <a:lnTo>
                    <a:pt x="190828" y="591480"/>
                  </a:lnTo>
                  <a:lnTo>
                    <a:pt x="189877" y="594308"/>
                  </a:lnTo>
                  <a:lnTo>
                    <a:pt x="185131" y="594308"/>
                  </a:lnTo>
                  <a:lnTo>
                    <a:pt x="184180" y="592421"/>
                  </a:lnTo>
                  <a:lnTo>
                    <a:pt x="185131" y="589582"/>
                  </a:lnTo>
                  <a:lnTo>
                    <a:pt x="183228" y="587680"/>
                  </a:lnTo>
                  <a:lnTo>
                    <a:pt x="181331" y="586714"/>
                  </a:lnTo>
                  <a:lnTo>
                    <a:pt x="180380" y="585787"/>
                  </a:lnTo>
                  <a:lnTo>
                    <a:pt x="176585" y="594308"/>
                  </a:lnTo>
                  <a:lnTo>
                    <a:pt x="174682" y="595280"/>
                  </a:lnTo>
                  <a:lnTo>
                    <a:pt x="171839" y="595280"/>
                  </a:lnTo>
                  <a:lnTo>
                    <a:pt x="171839" y="595280"/>
                  </a:lnTo>
                  <a:lnTo>
                    <a:pt x="170887" y="593382"/>
                  </a:lnTo>
                  <a:lnTo>
                    <a:pt x="168985" y="595280"/>
                  </a:lnTo>
                  <a:lnTo>
                    <a:pt x="168985" y="596211"/>
                  </a:lnTo>
                  <a:lnTo>
                    <a:pt x="165190" y="598108"/>
                  </a:lnTo>
                  <a:lnTo>
                    <a:pt x="164239" y="598108"/>
                  </a:lnTo>
                  <a:lnTo>
                    <a:pt x="160444" y="595280"/>
                  </a:lnTo>
                  <a:lnTo>
                    <a:pt x="158541" y="598108"/>
                  </a:lnTo>
                  <a:lnTo>
                    <a:pt x="157610" y="600011"/>
                  </a:lnTo>
                  <a:lnTo>
                    <a:pt x="151918" y="595280"/>
                  </a:lnTo>
                  <a:lnTo>
                    <a:pt x="150015" y="593382"/>
                  </a:lnTo>
                  <a:lnTo>
                    <a:pt x="145249" y="595280"/>
                  </a:lnTo>
                  <a:lnTo>
                    <a:pt x="139552" y="598108"/>
                  </a:lnTo>
                  <a:lnTo>
                    <a:pt x="134825" y="598108"/>
                  </a:lnTo>
                  <a:lnTo>
                    <a:pt x="130059" y="597177"/>
                  </a:lnTo>
                  <a:lnTo>
                    <a:pt x="127230" y="596211"/>
                  </a:lnTo>
                  <a:lnTo>
                    <a:pt x="127230" y="596211"/>
                  </a:lnTo>
                  <a:lnTo>
                    <a:pt x="126279" y="596211"/>
                  </a:lnTo>
                  <a:lnTo>
                    <a:pt x="124382" y="597177"/>
                  </a:lnTo>
                  <a:lnTo>
                    <a:pt x="117738" y="598108"/>
                  </a:lnTo>
                  <a:lnTo>
                    <a:pt x="112987" y="600011"/>
                  </a:lnTo>
                  <a:lnTo>
                    <a:pt x="96846" y="599075"/>
                  </a:lnTo>
                  <a:lnTo>
                    <a:pt x="91149" y="601908"/>
                  </a:lnTo>
                  <a:lnTo>
                    <a:pt x="90197" y="601908"/>
                  </a:lnTo>
                  <a:lnTo>
                    <a:pt x="82602" y="606669"/>
                  </a:lnTo>
                  <a:lnTo>
                    <a:pt x="75008" y="599075"/>
                  </a:lnTo>
                  <a:lnTo>
                    <a:pt x="74061" y="600011"/>
                  </a:lnTo>
                  <a:lnTo>
                    <a:pt x="72159" y="602874"/>
                  </a:lnTo>
                  <a:lnTo>
                    <a:pt x="73110" y="603806"/>
                  </a:lnTo>
                  <a:lnTo>
                    <a:pt x="63618" y="602874"/>
                  </a:lnTo>
                  <a:lnTo>
                    <a:pt x="62666" y="600977"/>
                  </a:lnTo>
                  <a:lnTo>
                    <a:pt x="61715" y="600011"/>
                  </a:lnTo>
                  <a:lnTo>
                    <a:pt x="59818" y="600011"/>
                  </a:lnTo>
                  <a:lnTo>
                    <a:pt x="56023" y="600011"/>
                  </a:lnTo>
                  <a:lnTo>
                    <a:pt x="53169" y="597177"/>
                  </a:lnTo>
                  <a:lnTo>
                    <a:pt x="52223" y="592421"/>
                  </a:lnTo>
                  <a:lnTo>
                    <a:pt x="49374" y="586714"/>
                  </a:lnTo>
                  <a:lnTo>
                    <a:pt x="48423" y="586714"/>
                  </a:lnTo>
                  <a:lnTo>
                    <a:pt x="46525" y="587680"/>
                  </a:lnTo>
                  <a:lnTo>
                    <a:pt x="44628" y="582919"/>
                  </a:lnTo>
                  <a:lnTo>
                    <a:pt x="43677" y="582919"/>
                  </a:lnTo>
                  <a:lnTo>
                    <a:pt x="39877" y="582919"/>
                  </a:lnTo>
                  <a:lnTo>
                    <a:pt x="37979" y="581987"/>
                  </a:lnTo>
                  <a:lnTo>
                    <a:pt x="36082" y="582919"/>
                  </a:lnTo>
                  <a:lnTo>
                    <a:pt x="36082" y="584816"/>
                  </a:lnTo>
                  <a:lnTo>
                    <a:pt x="35131" y="585787"/>
                  </a:lnTo>
                  <a:lnTo>
                    <a:pt x="33233" y="586714"/>
                  </a:lnTo>
                  <a:lnTo>
                    <a:pt x="33233" y="585787"/>
                  </a:lnTo>
                  <a:lnTo>
                    <a:pt x="34179" y="581021"/>
                  </a:lnTo>
                  <a:lnTo>
                    <a:pt x="31336" y="578187"/>
                  </a:lnTo>
                  <a:lnTo>
                    <a:pt x="32282" y="575319"/>
                  </a:lnTo>
                  <a:lnTo>
                    <a:pt x="28482" y="574392"/>
                  </a:lnTo>
                  <a:lnTo>
                    <a:pt x="29433" y="573426"/>
                  </a:lnTo>
                  <a:lnTo>
                    <a:pt x="29433" y="571524"/>
                  </a:lnTo>
                  <a:lnTo>
                    <a:pt x="29433" y="567724"/>
                  </a:lnTo>
                  <a:lnTo>
                    <a:pt x="31336" y="566797"/>
                  </a:lnTo>
                  <a:lnTo>
                    <a:pt x="32282" y="561095"/>
                  </a:lnTo>
                  <a:lnTo>
                    <a:pt x="29433" y="562997"/>
                  </a:lnTo>
                  <a:lnTo>
                    <a:pt x="33233" y="559198"/>
                  </a:lnTo>
                  <a:lnTo>
                    <a:pt x="33233" y="558251"/>
                  </a:lnTo>
                  <a:lnTo>
                    <a:pt x="35131" y="556349"/>
                  </a:lnTo>
                  <a:lnTo>
                    <a:pt x="35131" y="550656"/>
                  </a:lnTo>
                  <a:lnTo>
                    <a:pt x="33233" y="548754"/>
                  </a:lnTo>
                  <a:lnTo>
                    <a:pt x="31336" y="549700"/>
                  </a:lnTo>
                  <a:lnTo>
                    <a:pt x="28482" y="548754"/>
                  </a:lnTo>
                  <a:lnTo>
                    <a:pt x="26585" y="547808"/>
                  </a:lnTo>
                  <a:lnTo>
                    <a:pt x="25638" y="545910"/>
                  </a:lnTo>
                  <a:lnTo>
                    <a:pt x="26585" y="544954"/>
                  </a:lnTo>
                  <a:lnTo>
                    <a:pt x="29433" y="545910"/>
                  </a:lnTo>
                  <a:lnTo>
                    <a:pt x="30385" y="544954"/>
                  </a:lnTo>
                  <a:lnTo>
                    <a:pt x="33233" y="539262"/>
                  </a:lnTo>
                  <a:lnTo>
                    <a:pt x="35131" y="539262"/>
                  </a:lnTo>
                  <a:lnTo>
                    <a:pt x="37979" y="540208"/>
                  </a:lnTo>
                  <a:lnTo>
                    <a:pt x="41779" y="539262"/>
                  </a:lnTo>
                  <a:lnTo>
                    <a:pt x="42726" y="539262"/>
                  </a:lnTo>
                  <a:lnTo>
                    <a:pt x="45574" y="537359"/>
                  </a:lnTo>
                  <a:lnTo>
                    <a:pt x="47472" y="533564"/>
                  </a:lnTo>
                  <a:lnTo>
                    <a:pt x="48423" y="533564"/>
                  </a:lnTo>
                  <a:lnTo>
                    <a:pt x="48423" y="532613"/>
                  </a:lnTo>
                  <a:lnTo>
                    <a:pt x="49374" y="526921"/>
                  </a:lnTo>
                  <a:lnTo>
                    <a:pt x="56023" y="525018"/>
                  </a:lnTo>
                  <a:lnTo>
                    <a:pt x="66461" y="522169"/>
                  </a:lnTo>
                  <a:lnTo>
                    <a:pt x="71208" y="518369"/>
                  </a:lnTo>
                  <a:lnTo>
                    <a:pt x="74061" y="514574"/>
                  </a:lnTo>
                  <a:lnTo>
                    <a:pt x="75959" y="512677"/>
                  </a:lnTo>
                  <a:lnTo>
                    <a:pt x="77856" y="510775"/>
                  </a:lnTo>
                  <a:lnTo>
                    <a:pt x="78807" y="508877"/>
                  </a:lnTo>
                  <a:lnTo>
                    <a:pt x="80705" y="505082"/>
                  </a:lnTo>
                  <a:lnTo>
                    <a:pt x="82602" y="503180"/>
                  </a:lnTo>
                  <a:lnTo>
                    <a:pt x="84505" y="502228"/>
                  </a:lnTo>
                  <a:lnTo>
                    <a:pt x="86402" y="504131"/>
                  </a:lnTo>
                  <a:lnTo>
                    <a:pt x="87354" y="504131"/>
                  </a:lnTo>
                  <a:lnTo>
                    <a:pt x="89251" y="502228"/>
                  </a:lnTo>
                  <a:lnTo>
                    <a:pt x="89251" y="500336"/>
                  </a:lnTo>
                  <a:lnTo>
                    <a:pt x="91149" y="494634"/>
                  </a:lnTo>
                  <a:lnTo>
                    <a:pt x="98748" y="488941"/>
                  </a:lnTo>
                  <a:lnTo>
                    <a:pt x="99695" y="487990"/>
                  </a:lnTo>
                  <a:lnTo>
                    <a:pt x="102543" y="487039"/>
                  </a:lnTo>
                  <a:lnTo>
                    <a:pt x="103495" y="486093"/>
                  </a:lnTo>
                  <a:lnTo>
                    <a:pt x="106343" y="484195"/>
                  </a:lnTo>
                  <a:lnTo>
                    <a:pt x="110138" y="483239"/>
                  </a:lnTo>
                  <a:lnTo>
                    <a:pt x="112987" y="481346"/>
                  </a:lnTo>
                  <a:lnTo>
                    <a:pt x="119636" y="484195"/>
                  </a:lnTo>
                  <a:lnTo>
                    <a:pt x="121533" y="486093"/>
                  </a:lnTo>
                  <a:lnTo>
                    <a:pt x="125328" y="483239"/>
                  </a:lnTo>
                  <a:lnTo>
                    <a:pt x="128177" y="480395"/>
                  </a:lnTo>
                  <a:lnTo>
                    <a:pt x="128177" y="480395"/>
                  </a:lnTo>
                  <a:lnTo>
                    <a:pt x="129128" y="479444"/>
                  </a:lnTo>
                  <a:lnTo>
                    <a:pt x="131957" y="478493"/>
                  </a:lnTo>
                  <a:lnTo>
                    <a:pt x="132928" y="475644"/>
                  </a:lnTo>
                  <a:lnTo>
                    <a:pt x="136723" y="470898"/>
                  </a:lnTo>
                  <a:lnTo>
                    <a:pt x="138620" y="471849"/>
                  </a:lnTo>
                  <a:lnTo>
                    <a:pt x="141454" y="469952"/>
                  </a:lnTo>
                  <a:lnTo>
                    <a:pt x="142420" y="468049"/>
                  </a:lnTo>
                  <a:lnTo>
                    <a:pt x="144318" y="467103"/>
                  </a:lnTo>
                  <a:lnTo>
                    <a:pt x="146220" y="465205"/>
                  </a:lnTo>
                  <a:lnTo>
                    <a:pt x="149049" y="461405"/>
                  </a:lnTo>
                  <a:lnTo>
                    <a:pt x="150015" y="459503"/>
                  </a:lnTo>
                  <a:lnTo>
                    <a:pt x="150946" y="459503"/>
                  </a:lnTo>
                  <a:lnTo>
                    <a:pt x="152844" y="454757"/>
                  </a:lnTo>
                  <a:lnTo>
                    <a:pt x="154746" y="450962"/>
                  </a:lnTo>
                  <a:lnTo>
                    <a:pt x="155712" y="449059"/>
                  </a:lnTo>
                  <a:lnTo>
                    <a:pt x="158541" y="445260"/>
                  </a:lnTo>
                  <a:lnTo>
                    <a:pt x="159493" y="444313"/>
                  </a:lnTo>
                  <a:lnTo>
                    <a:pt x="158541" y="443367"/>
                  </a:lnTo>
                  <a:lnTo>
                    <a:pt x="158541" y="442416"/>
                  </a:lnTo>
                  <a:lnTo>
                    <a:pt x="160444" y="440533"/>
                  </a:lnTo>
                  <a:lnTo>
                    <a:pt x="167087" y="434841"/>
                  </a:lnTo>
                  <a:lnTo>
                    <a:pt x="168985" y="431972"/>
                  </a:lnTo>
                  <a:lnTo>
                    <a:pt x="171839" y="430075"/>
                  </a:lnTo>
                  <a:lnTo>
                    <a:pt x="171839" y="412051"/>
                  </a:lnTo>
                  <a:lnTo>
                    <a:pt x="169936" y="397788"/>
                  </a:lnTo>
                  <a:lnTo>
                    <a:pt x="170887" y="395895"/>
                  </a:lnTo>
                  <a:lnTo>
                    <a:pt x="171839" y="394959"/>
                  </a:lnTo>
                  <a:lnTo>
                    <a:pt x="168985" y="390193"/>
                  </a:lnTo>
                  <a:lnTo>
                    <a:pt x="170887" y="384500"/>
                  </a:lnTo>
                  <a:lnTo>
                    <a:pt x="171839" y="383564"/>
                  </a:lnTo>
                  <a:lnTo>
                    <a:pt x="171839" y="379769"/>
                  </a:lnTo>
                  <a:lnTo>
                    <a:pt x="174682" y="376910"/>
                  </a:lnTo>
                  <a:lnTo>
                    <a:pt x="177531" y="374072"/>
                  </a:lnTo>
                  <a:lnTo>
                    <a:pt x="183228" y="375003"/>
                  </a:lnTo>
                  <a:lnTo>
                    <a:pt x="187028" y="376910"/>
                  </a:lnTo>
                  <a:lnTo>
                    <a:pt x="225003" y="375969"/>
                  </a:lnTo>
                  <a:lnTo>
                    <a:pt x="243993" y="378798"/>
                  </a:lnTo>
                  <a:lnTo>
                    <a:pt x="250641" y="381667"/>
                  </a:lnTo>
                  <a:lnTo>
                    <a:pt x="264885" y="383564"/>
                  </a:lnTo>
                  <a:lnTo>
                    <a:pt x="270582" y="387364"/>
                  </a:lnTo>
                  <a:lnTo>
                    <a:pt x="272480" y="387364"/>
                  </a:lnTo>
                  <a:lnTo>
                    <a:pt x="276279" y="388295"/>
                  </a:lnTo>
                  <a:lnTo>
                    <a:pt x="280074" y="391159"/>
                  </a:lnTo>
                  <a:lnTo>
                    <a:pt x="284821" y="395895"/>
                  </a:lnTo>
                  <a:lnTo>
                    <a:pt x="288620" y="397788"/>
                  </a:lnTo>
                  <a:lnTo>
                    <a:pt x="294318" y="403490"/>
                  </a:lnTo>
                  <a:lnTo>
                    <a:pt x="296215" y="405387"/>
                  </a:lnTo>
                  <a:lnTo>
                    <a:pt x="298113" y="410144"/>
                  </a:lnTo>
                  <a:lnTo>
                    <a:pt x="298113" y="412982"/>
                  </a:lnTo>
                  <a:lnTo>
                    <a:pt x="297167" y="413949"/>
                  </a:lnTo>
                  <a:lnTo>
                    <a:pt x="299064" y="416777"/>
                  </a:lnTo>
                  <a:lnTo>
                    <a:pt x="299064" y="417748"/>
                  </a:lnTo>
                  <a:lnTo>
                    <a:pt x="300015" y="406354"/>
                  </a:lnTo>
                  <a:lnTo>
                    <a:pt x="295269" y="398759"/>
                  </a:lnTo>
                  <a:lnTo>
                    <a:pt x="295269" y="396861"/>
                  </a:lnTo>
                  <a:lnTo>
                    <a:pt x="293367" y="391159"/>
                  </a:lnTo>
                  <a:lnTo>
                    <a:pt x="298113" y="380700"/>
                  </a:lnTo>
                  <a:lnTo>
                    <a:pt x="298113" y="377872"/>
                  </a:lnTo>
                  <a:lnTo>
                    <a:pt x="300962" y="375003"/>
                  </a:lnTo>
                  <a:lnTo>
                    <a:pt x="301913" y="368374"/>
                  </a:lnTo>
                  <a:lnTo>
                    <a:pt x="300962" y="370277"/>
                  </a:lnTo>
                  <a:lnTo>
                    <a:pt x="300015" y="370277"/>
                  </a:lnTo>
                  <a:lnTo>
                    <a:pt x="298113" y="371203"/>
                  </a:lnTo>
                  <a:lnTo>
                    <a:pt x="292415" y="370277"/>
                  </a:lnTo>
                  <a:lnTo>
                    <a:pt x="291469" y="367408"/>
                  </a:lnTo>
                  <a:lnTo>
                    <a:pt x="288620" y="366477"/>
                  </a:lnTo>
                  <a:lnTo>
                    <a:pt x="284821" y="366477"/>
                  </a:lnTo>
                  <a:lnTo>
                    <a:pt x="282923" y="364579"/>
                  </a:lnTo>
                  <a:lnTo>
                    <a:pt x="281026" y="363608"/>
                  </a:lnTo>
                  <a:lnTo>
                    <a:pt x="280074" y="363608"/>
                  </a:lnTo>
                  <a:lnTo>
                    <a:pt x="274377" y="359808"/>
                  </a:lnTo>
                  <a:lnTo>
                    <a:pt x="273426" y="359808"/>
                  </a:lnTo>
                  <a:lnTo>
                    <a:pt x="266782" y="356985"/>
                  </a:lnTo>
                  <a:lnTo>
                    <a:pt x="262036" y="353184"/>
                  </a:lnTo>
                  <a:lnTo>
                    <a:pt x="260133" y="351287"/>
                  </a:lnTo>
                  <a:lnTo>
                    <a:pt x="259187" y="350316"/>
                  </a:lnTo>
                  <a:lnTo>
                    <a:pt x="253490" y="345589"/>
                  </a:lnTo>
                  <a:lnTo>
                    <a:pt x="251592" y="343687"/>
                  </a:lnTo>
                  <a:lnTo>
                    <a:pt x="241149" y="337029"/>
                  </a:lnTo>
                  <a:lnTo>
                    <a:pt x="225954" y="331326"/>
                  </a:lnTo>
                  <a:lnTo>
                    <a:pt x="225003" y="326600"/>
                  </a:lnTo>
                  <a:lnTo>
                    <a:pt x="233554" y="316156"/>
                  </a:lnTo>
                  <a:lnTo>
                    <a:pt x="245895" y="313308"/>
                  </a:lnTo>
                  <a:lnTo>
                    <a:pt x="259187" y="308561"/>
                  </a:lnTo>
                  <a:lnTo>
                    <a:pt x="276279" y="304762"/>
                  </a:lnTo>
                  <a:lnTo>
                    <a:pt x="281026" y="305708"/>
                  </a:lnTo>
                  <a:lnTo>
                    <a:pt x="291469" y="309508"/>
                  </a:lnTo>
                  <a:lnTo>
                    <a:pt x="298113" y="310459"/>
                  </a:lnTo>
                  <a:lnTo>
                    <a:pt x="307610" y="306664"/>
                  </a:lnTo>
                  <a:lnTo>
                    <a:pt x="314254" y="303815"/>
                  </a:lnTo>
                  <a:lnTo>
                    <a:pt x="316151" y="301913"/>
                  </a:lnTo>
                  <a:lnTo>
                    <a:pt x="319951" y="298113"/>
                  </a:lnTo>
                  <a:lnTo>
                    <a:pt x="320902" y="293367"/>
                  </a:lnTo>
                  <a:lnTo>
                    <a:pt x="319951" y="291469"/>
                  </a:lnTo>
                  <a:lnTo>
                    <a:pt x="319005" y="289572"/>
                  </a:lnTo>
                  <a:lnTo>
                    <a:pt x="320902" y="284826"/>
                  </a:lnTo>
                  <a:lnTo>
                    <a:pt x="321849" y="281026"/>
                  </a:lnTo>
                  <a:lnTo>
                    <a:pt x="322800" y="276279"/>
                  </a:lnTo>
                  <a:lnTo>
                    <a:pt x="337995" y="273431"/>
                  </a:lnTo>
                  <a:lnTo>
                    <a:pt x="340838" y="272480"/>
                  </a:lnTo>
                  <a:lnTo>
                    <a:pt x="343687" y="270582"/>
                  </a:lnTo>
                  <a:lnTo>
                    <a:pt x="345590" y="267728"/>
                  </a:lnTo>
                  <a:lnTo>
                    <a:pt x="349385" y="264885"/>
                  </a:lnTo>
                  <a:lnTo>
                    <a:pt x="350336" y="262982"/>
                  </a:lnTo>
                  <a:lnTo>
                    <a:pt x="351287" y="261090"/>
                  </a:lnTo>
                  <a:lnTo>
                    <a:pt x="352233" y="260134"/>
                  </a:lnTo>
                  <a:lnTo>
                    <a:pt x="354131" y="259187"/>
                  </a:lnTo>
                  <a:lnTo>
                    <a:pt x="353184" y="258236"/>
                  </a:lnTo>
                  <a:lnTo>
                    <a:pt x="345590" y="262982"/>
                  </a:lnTo>
                  <a:lnTo>
                    <a:pt x="341790" y="262036"/>
                  </a:lnTo>
                  <a:lnTo>
                    <a:pt x="322800" y="262036"/>
                  </a:lnTo>
                  <a:lnTo>
                    <a:pt x="318054" y="263933"/>
                  </a:lnTo>
                  <a:lnTo>
                    <a:pt x="315205" y="264885"/>
                  </a:lnTo>
                  <a:lnTo>
                    <a:pt x="314254" y="264885"/>
                  </a:lnTo>
                  <a:lnTo>
                    <a:pt x="309508" y="266782"/>
                  </a:lnTo>
                  <a:lnTo>
                    <a:pt x="307610" y="267728"/>
                  </a:lnTo>
                  <a:lnTo>
                    <a:pt x="305708" y="269631"/>
                  </a:lnTo>
                  <a:lnTo>
                    <a:pt x="304761" y="271528"/>
                  </a:lnTo>
                  <a:lnTo>
                    <a:pt x="302864" y="273431"/>
                  </a:lnTo>
                  <a:lnTo>
                    <a:pt x="300962" y="276279"/>
                  </a:lnTo>
                  <a:lnTo>
                    <a:pt x="300015" y="276279"/>
                  </a:lnTo>
                  <a:lnTo>
                    <a:pt x="299064" y="278177"/>
                  </a:lnTo>
                  <a:lnTo>
                    <a:pt x="297167" y="281026"/>
                  </a:lnTo>
                  <a:lnTo>
                    <a:pt x="296215" y="281972"/>
                  </a:lnTo>
                  <a:lnTo>
                    <a:pt x="292415" y="281026"/>
                  </a:lnTo>
                  <a:lnTo>
                    <a:pt x="284821" y="279123"/>
                  </a:lnTo>
                  <a:lnTo>
                    <a:pt x="271528" y="280079"/>
                  </a:lnTo>
                  <a:lnTo>
                    <a:pt x="269631" y="280079"/>
                  </a:lnTo>
                  <a:lnTo>
                    <a:pt x="266782" y="279123"/>
                  </a:lnTo>
                  <a:lnTo>
                    <a:pt x="263933" y="280079"/>
                  </a:lnTo>
                  <a:lnTo>
                    <a:pt x="262982" y="281026"/>
                  </a:lnTo>
                  <a:lnTo>
                    <a:pt x="262036" y="281972"/>
                  </a:lnTo>
                  <a:lnTo>
                    <a:pt x="260133" y="282923"/>
                  </a:lnTo>
                  <a:lnTo>
                    <a:pt x="259187" y="284826"/>
                  </a:lnTo>
                  <a:lnTo>
                    <a:pt x="257290" y="284826"/>
                  </a:lnTo>
                  <a:lnTo>
                    <a:pt x="246846" y="281026"/>
                  </a:lnTo>
                  <a:lnTo>
                    <a:pt x="246846" y="281026"/>
                  </a:lnTo>
                  <a:lnTo>
                    <a:pt x="235451" y="276279"/>
                  </a:lnTo>
                  <a:lnTo>
                    <a:pt x="226905" y="276279"/>
                  </a:lnTo>
                  <a:lnTo>
                    <a:pt x="216462" y="276279"/>
                  </a:lnTo>
                  <a:lnTo>
                    <a:pt x="210764" y="283874"/>
                  </a:lnTo>
                  <a:lnTo>
                    <a:pt x="207916" y="286718"/>
                  </a:lnTo>
                  <a:lnTo>
                    <a:pt x="203169" y="286718"/>
                  </a:lnTo>
                  <a:lnTo>
                    <a:pt x="179433" y="283874"/>
                  </a:lnTo>
                  <a:lnTo>
                    <a:pt x="172785" y="282923"/>
                  </a:lnTo>
                  <a:lnTo>
                    <a:pt x="169936" y="283874"/>
                  </a:lnTo>
                  <a:lnTo>
                    <a:pt x="168039" y="281972"/>
                  </a:lnTo>
                  <a:lnTo>
                    <a:pt x="166141" y="281972"/>
                  </a:lnTo>
                  <a:lnTo>
                    <a:pt x="163288" y="283874"/>
                  </a:lnTo>
                  <a:lnTo>
                    <a:pt x="162341" y="276279"/>
                  </a:lnTo>
                  <a:lnTo>
                    <a:pt x="161390" y="271528"/>
                  </a:lnTo>
                  <a:lnTo>
                    <a:pt x="159493" y="262036"/>
                  </a:lnTo>
                  <a:lnTo>
                    <a:pt x="159493" y="251592"/>
                  </a:lnTo>
                  <a:lnTo>
                    <a:pt x="159493" y="241149"/>
                  </a:lnTo>
                  <a:lnTo>
                    <a:pt x="161390" y="235451"/>
                  </a:lnTo>
                  <a:lnTo>
                    <a:pt x="164239" y="229749"/>
                  </a:lnTo>
                  <a:lnTo>
                    <a:pt x="164239" y="225959"/>
                  </a:lnTo>
                  <a:lnTo>
                    <a:pt x="163288" y="225008"/>
                  </a:lnTo>
                  <a:lnTo>
                    <a:pt x="150946" y="221208"/>
                  </a:lnTo>
                  <a:lnTo>
                    <a:pt x="148118" y="220257"/>
                  </a:lnTo>
                  <a:lnTo>
                    <a:pt x="145249" y="217413"/>
                  </a:lnTo>
                  <a:lnTo>
                    <a:pt x="144318" y="218364"/>
                  </a:lnTo>
                  <a:lnTo>
                    <a:pt x="143352" y="216462"/>
                  </a:lnTo>
                  <a:lnTo>
                    <a:pt x="142420" y="216462"/>
                  </a:lnTo>
                  <a:lnTo>
                    <a:pt x="140523" y="214559"/>
                  </a:lnTo>
                  <a:lnTo>
                    <a:pt x="139552" y="214559"/>
                  </a:lnTo>
                  <a:lnTo>
                    <a:pt x="137654" y="214559"/>
                  </a:lnTo>
                  <a:lnTo>
                    <a:pt x="135757" y="213613"/>
                  </a:lnTo>
                  <a:lnTo>
                    <a:pt x="136723" y="212662"/>
                  </a:lnTo>
                  <a:lnTo>
                    <a:pt x="131025" y="211716"/>
                  </a:lnTo>
                  <a:lnTo>
                    <a:pt x="126279" y="208867"/>
                  </a:lnTo>
                  <a:lnTo>
                    <a:pt x="125328" y="208867"/>
                  </a:lnTo>
                  <a:lnTo>
                    <a:pt x="112041" y="205067"/>
                  </a:lnTo>
                  <a:lnTo>
                    <a:pt x="112041" y="201272"/>
                  </a:lnTo>
                  <a:lnTo>
                    <a:pt x="108241" y="199374"/>
                  </a:lnTo>
                  <a:lnTo>
                    <a:pt x="106343" y="197472"/>
                  </a:lnTo>
                  <a:lnTo>
                    <a:pt x="105392" y="195575"/>
                  </a:lnTo>
                  <a:lnTo>
                    <a:pt x="107290" y="194643"/>
                  </a:lnTo>
                  <a:lnTo>
                    <a:pt x="112041" y="195575"/>
                  </a:lnTo>
                  <a:lnTo>
                    <a:pt x="120582" y="197472"/>
                  </a:lnTo>
                  <a:lnTo>
                    <a:pt x="122484" y="197472"/>
                  </a:lnTo>
                  <a:lnTo>
                    <a:pt x="124382" y="198438"/>
                  </a:lnTo>
                  <a:lnTo>
                    <a:pt x="124382" y="189877"/>
                  </a:lnTo>
                  <a:lnTo>
                    <a:pt x="146220" y="187980"/>
                  </a:lnTo>
                  <a:lnTo>
                    <a:pt x="158541" y="187980"/>
                  </a:lnTo>
                  <a:lnTo>
                    <a:pt x="174682" y="187048"/>
                  </a:lnTo>
                  <a:lnTo>
                    <a:pt x="179433" y="186082"/>
                  </a:lnTo>
                  <a:lnTo>
                    <a:pt x="187028" y="186082"/>
                  </a:lnTo>
                  <a:lnTo>
                    <a:pt x="200321" y="183248"/>
                  </a:lnTo>
                  <a:lnTo>
                    <a:pt x="206964" y="181351"/>
                  </a:lnTo>
                  <a:lnTo>
                    <a:pt x="214564" y="182277"/>
                  </a:lnTo>
                  <a:lnTo>
                    <a:pt x="215510" y="174683"/>
                  </a:lnTo>
                  <a:lnTo>
                    <a:pt x="224057" y="171859"/>
                  </a:lnTo>
                  <a:lnTo>
                    <a:pt x="219310" y="165190"/>
                  </a:lnTo>
                  <a:lnTo>
                    <a:pt x="242095" y="165190"/>
                  </a:lnTo>
                  <a:lnTo>
                    <a:pt x="244944" y="166156"/>
                  </a:lnTo>
                  <a:lnTo>
                    <a:pt x="247792" y="167088"/>
                  </a:lnTo>
                  <a:lnTo>
                    <a:pt x="254436" y="168990"/>
                  </a:lnTo>
                  <a:lnTo>
                    <a:pt x="261085" y="168990"/>
                  </a:lnTo>
                  <a:lnTo>
                    <a:pt x="263933" y="167088"/>
                  </a:lnTo>
                  <a:lnTo>
                    <a:pt x="265831" y="165190"/>
                  </a:lnTo>
                  <a:lnTo>
                    <a:pt x="265831" y="163293"/>
                  </a:lnTo>
                  <a:lnTo>
                    <a:pt x="270582" y="154766"/>
                  </a:lnTo>
                  <a:lnTo>
                    <a:pt x="272480" y="150000"/>
                  </a:lnTo>
                  <a:lnTo>
                    <a:pt x="274377" y="145269"/>
                  </a:lnTo>
                  <a:lnTo>
                    <a:pt x="278177" y="139571"/>
                  </a:lnTo>
                  <a:lnTo>
                    <a:pt x="283874" y="137669"/>
                  </a:lnTo>
                  <a:lnTo>
                    <a:pt x="287669" y="136703"/>
                  </a:lnTo>
                  <a:lnTo>
                    <a:pt x="289572" y="134806"/>
                  </a:lnTo>
                  <a:lnTo>
                    <a:pt x="292415" y="133879"/>
                  </a:lnTo>
                  <a:lnTo>
                    <a:pt x="295269" y="131976"/>
                  </a:lnTo>
                  <a:lnTo>
                    <a:pt x="298113" y="131976"/>
                  </a:lnTo>
                  <a:lnTo>
                    <a:pt x="311405" y="131976"/>
                  </a:lnTo>
                  <a:lnTo>
                    <a:pt x="325649" y="130074"/>
                  </a:lnTo>
                  <a:lnTo>
                    <a:pt x="330395" y="129108"/>
                  </a:lnTo>
                  <a:lnTo>
                    <a:pt x="333244" y="127211"/>
                  </a:lnTo>
                  <a:lnTo>
                    <a:pt x="336092" y="124382"/>
                  </a:lnTo>
                  <a:lnTo>
                    <a:pt x="337043" y="124382"/>
                  </a:lnTo>
                  <a:lnTo>
                    <a:pt x="338941" y="122484"/>
                  </a:lnTo>
                  <a:lnTo>
                    <a:pt x="339892" y="122484"/>
                  </a:lnTo>
                  <a:lnTo>
                    <a:pt x="339892" y="121513"/>
                  </a:lnTo>
                  <a:lnTo>
                    <a:pt x="341790" y="120587"/>
                  </a:lnTo>
                  <a:lnTo>
                    <a:pt x="342741" y="118684"/>
                  </a:lnTo>
                  <a:lnTo>
                    <a:pt x="345590" y="116787"/>
                  </a:lnTo>
                  <a:lnTo>
                    <a:pt x="347487" y="114889"/>
                  </a:lnTo>
                  <a:lnTo>
                    <a:pt x="349385" y="113918"/>
                  </a:lnTo>
                  <a:lnTo>
                    <a:pt x="353184" y="112021"/>
                  </a:lnTo>
                  <a:lnTo>
                    <a:pt x="355082" y="111090"/>
                  </a:lnTo>
                  <a:lnTo>
                    <a:pt x="356979" y="111090"/>
                  </a:lnTo>
                  <a:lnTo>
                    <a:pt x="358877" y="109192"/>
                  </a:lnTo>
                  <a:lnTo>
                    <a:pt x="362677" y="107294"/>
                  </a:lnTo>
                  <a:lnTo>
                    <a:pt x="362677" y="107294"/>
                  </a:lnTo>
                  <a:lnTo>
                    <a:pt x="375954" y="100626"/>
                  </a:lnTo>
                  <a:lnTo>
                    <a:pt x="378818" y="98728"/>
                  </a:lnTo>
                  <a:lnTo>
                    <a:pt x="379749" y="95890"/>
                  </a:lnTo>
                  <a:lnTo>
                    <a:pt x="381652" y="93041"/>
                  </a:lnTo>
                  <a:lnTo>
                    <a:pt x="381652" y="92090"/>
                  </a:lnTo>
                  <a:lnTo>
                    <a:pt x="383549" y="85451"/>
                  </a:lnTo>
                  <a:lnTo>
                    <a:pt x="384515" y="82607"/>
                  </a:lnTo>
                  <a:lnTo>
                    <a:pt x="384515" y="82607"/>
                  </a:lnTo>
                  <a:lnTo>
                    <a:pt x="385447" y="71213"/>
                  </a:lnTo>
                  <a:lnTo>
                    <a:pt x="385447" y="58871"/>
                  </a:lnTo>
                  <a:lnTo>
                    <a:pt x="384515" y="56018"/>
                  </a:lnTo>
                  <a:lnTo>
                    <a:pt x="384515" y="45579"/>
                  </a:lnTo>
                  <a:lnTo>
                    <a:pt x="385447" y="43677"/>
                  </a:lnTo>
                  <a:lnTo>
                    <a:pt x="387344" y="39882"/>
                  </a:lnTo>
                  <a:lnTo>
                    <a:pt x="387344" y="38931"/>
                  </a:lnTo>
                  <a:lnTo>
                    <a:pt x="389242" y="36082"/>
                  </a:lnTo>
                  <a:lnTo>
                    <a:pt x="390213" y="33233"/>
                  </a:lnTo>
                  <a:lnTo>
                    <a:pt x="392110" y="30384"/>
                  </a:lnTo>
                  <a:lnTo>
                    <a:pt x="392110" y="28487"/>
                  </a:lnTo>
                  <a:lnTo>
                    <a:pt x="393041" y="26590"/>
                  </a:lnTo>
                  <a:lnTo>
                    <a:pt x="395910" y="22790"/>
                  </a:lnTo>
                  <a:lnTo>
                    <a:pt x="395910" y="21843"/>
                  </a:lnTo>
                  <a:lnTo>
                    <a:pt x="397788" y="19941"/>
                  </a:lnTo>
                  <a:lnTo>
                    <a:pt x="399690" y="18044"/>
                  </a:lnTo>
                  <a:lnTo>
                    <a:pt x="400636" y="16146"/>
                  </a:lnTo>
                  <a:lnTo>
                    <a:pt x="404436" y="15195"/>
                  </a:lnTo>
                  <a:lnTo>
                    <a:pt x="408231" y="15195"/>
                  </a:lnTo>
                  <a:lnTo>
                    <a:pt x="412031" y="13292"/>
                  </a:lnTo>
                  <a:lnTo>
                    <a:pt x="417729" y="14244"/>
                  </a:lnTo>
                  <a:lnTo>
                    <a:pt x="419626" y="16146"/>
                  </a:lnTo>
                  <a:lnTo>
                    <a:pt x="423426" y="18044"/>
                  </a:lnTo>
                  <a:lnTo>
                    <a:pt x="427221" y="18044"/>
                  </a:lnTo>
                  <a:lnTo>
                    <a:pt x="430075" y="15195"/>
                  </a:lnTo>
                  <a:lnTo>
                    <a:pt x="434821" y="10449"/>
                  </a:lnTo>
                  <a:lnTo>
                    <a:pt x="437670" y="7600"/>
                  </a:lnTo>
                  <a:lnTo>
                    <a:pt x="439567" y="6649"/>
                  </a:lnTo>
                  <a:lnTo>
                    <a:pt x="441464" y="5698"/>
                  </a:lnTo>
                  <a:lnTo>
                    <a:pt x="444313" y="2854"/>
                  </a:lnTo>
                  <a:lnTo>
                    <a:pt x="451908" y="951"/>
                  </a:lnTo>
                  <a:lnTo>
                    <a:pt x="456654" y="0"/>
                  </a:lnTo>
                  <a:lnTo>
                    <a:pt x="461405" y="951"/>
                  </a:lnTo>
                  <a:lnTo>
                    <a:pt x="466152" y="5698"/>
                  </a:lnTo>
                  <a:lnTo>
                    <a:pt x="471849" y="8546"/>
                  </a:lnTo>
                  <a:lnTo>
                    <a:pt x="478493" y="10449"/>
                  </a:lnTo>
                  <a:lnTo>
                    <a:pt x="481341" y="11395"/>
                  </a:lnTo>
                  <a:lnTo>
                    <a:pt x="488936" y="11395"/>
                  </a:lnTo>
                  <a:lnTo>
                    <a:pt x="493682" y="10449"/>
                  </a:lnTo>
                  <a:lnTo>
                    <a:pt x="495585" y="7600"/>
                  </a:lnTo>
                  <a:lnTo>
                    <a:pt x="497482" y="9497"/>
                  </a:lnTo>
                  <a:lnTo>
                    <a:pt x="504131" y="10449"/>
                  </a:lnTo>
                  <a:lnTo>
                    <a:pt x="505077" y="9497"/>
                  </a:lnTo>
                  <a:lnTo>
                    <a:pt x="506975" y="9497"/>
                  </a:lnTo>
                  <a:lnTo>
                    <a:pt x="518369" y="20892"/>
                  </a:lnTo>
                  <a:lnTo>
                    <a:pt x="519321" y="19941"/>
                  </a:lnTo>
                  <a:lnTo>
                    <a:pt x="526916" y="18044"/>
                  </a:lnTo>
                  <a:lnTo>
                    <a:pt x="526916" y="16146"/>
                  </a:lnTo>
                  <a:lnTo>
                    <a:pt x="526916" y="14244"/>
                  </a:lnTo>
                  <a:lnTo>
                    <a:pt x="529764" y="10449"/>
                  </a:lnTo>
                  <a:lnTo>
                    <a:pt x="530715" y="10449"/>
                  </a:lnTo>
                  <a:lnTo>
                    <a:pt x="535462" y="15195"/>
                  </a:lnTo>
                  <a:lnTo>
                    <a:pt x="535462" y="16146"/>
                  </a:lnTo>
                  <a:lnTo>
                    <a:pt x="536413" y="26590"/>
                  </a:lnTo>
                  <a:lnTo>
                    <a:pt x="542105" y="30384"/>
                  </a:lnTo>
                  <a:lnTo>
                    <a:pt x="544954" y="34185"/>
                  </a:lnTo>
                  <a:lnTo>
                    <a:pt x="543057" y="48423"/>
                  </a:lnTo>
                  <a:lnTo>
                    <a:pt x="544954" y="54120"/>
                  </a:lnTo>
                  <a:lnTo>
                    <a:pt x="544008" y="56018"/>
                  </a:lnTo>
                  <a:lnTo>
                    <a:pt x="544954" y="64569"/>
                  </a:lnTo>
                  <a:lnTo>
                    <a:pt x="546857" y="67413"/>
                  </a:lnTo>
                  <a:lnTo>
                    <a:pt x="547803" y="68364"/>
                  </a:lnTo>
                  <a:lnTo>
                    <a:pt x="550651" y="72164"/>
                  </a:lnTo>
                  <a:lnTo>
                    <a:pt x="552554" y="72164"/>
                  </a:lnTo>
                  <a:lnTo>
                    <a:pt x="554451" y="73110"/>
                  </a:lnTo>
                  <a:lnTo>
                    <a:pt x="556349" y="75008"/>
                  </a:lnTo>
                  <a:lnTo>
                    <a:pt x="559198" y="77856"/>
                  </a:lnTo>
                  <a:lnTo>
                    <a:pt x="560149" y="78807"/>
                  </a:lnTo>
                  <a:lnTo>
                    <a:pt x="561095" y="80705"/>
                  </a:lnTo>
                  <a:lnTo>
                    <a:pt x="562997" y="82607"/>
                  </a:lnTo>
                  <a:lnTo>
                    <a:pt x="565846" y="83554"/>
                  </a:lnTo>
                  <a:lnTo>
                    <a:pt x="566792" y="84505"/>
                  </a:lnTo>
                  <a:lnTo>
                    <a:pt x="569641" y="87354"/>
                  </a:lnTo>
                  <a:lnTo>
                    <a:pt x="569641" y="88305"/>
                  </a:lnTo>
                  <a:lnTo>
                    <a:pt x="573441" y="85451"/>
                  </a:lnTo>
                  <a:lnTo>
                    <a:pt x="575339" y="86402"/>
                  </a:lnTo>
                  <a:lnTo>
                    <a:pt x="575339" y="86402"/>
                  </a:lnTo>
                  <a:lnTo>
                    <a:pt x="581036" y="85451"/>
                  </a:lnTo>
                  <a:lnTo>
                    <a:pt x="585782" y="88305"/>
                  </a:lnTo>
                  <a:lnTo>
                    <a:pt x="587685" y="91144"/>
                  </a:lnTo>
                  <a:lnTo>
                    <a:pt x="590533" y="93041"/>
                  </a:lnTo>
                  <a:lnTo>
                    <a:pt x="596226" y="95890"/>
                  </a:lnTo>
                  <a:lnTo>
                    <a:pt x="597177" y="97797"/>
                  </a:lnTo>
                  <a:lnTo>
                    <a:pt x="600026" y="96831"/>
                  </a:lnTo>
                  <a:lnTo>
                    <a:pt x="600977" y="96831"/>
                  </a:lnTo>
                  <a:lnTo>
                    <a:pt x="603821" y="95890"/>
                  </a:lnTo>
                  <a:lnTo>
                    <a:pt x="605723" y="93992"/>
                  </a:lnTo>
                  <a:lnTo>
                    <a:pt x="606654" y="92090"/>
                  </a:lnTo>
                  <a:lnTo>
                    <a:pt x="607621" y="89251"/>
                  </a:lnTo>
                  <a:lnTo>
                    <a:pt x="607621" y="86402"/>
                  </a:lnTo>
                  <a:lnTo>
                    <a:pt x="607621" y="84505"/>
                  </a:lnTo>
                  <a:lnTo>
                    <a:pt x="607621" y="82607"/>
                  </a:lnTo>
                  <a:lnTo>
                    <a:pt x="607621" y="77856"/>
                  </a:lnTo>
                  <a:lnTo>
                    <a:pt x="608552" y="76910"/>
                  </a:lnTo>
                  <a:lnTo>
                    <a:pt x="609518" y="75959"/>
                  </a:lnTo>
                  <a:lnTo>
                    <a:pt x="615215" y="74061"/>
                  </a:lnTo>
                  <a:lnTo>
                    <a:pt x="619947" y="69315"/>
                  </a:lnTo>
                  <a:lnTo>
                    <a:pt x="626610" y="75959"/>
                  </a:lnTo>
                  <a:lnTo>
                    <a:pt x="639883" y="73110"/>
                  </a:lnTo>
                  <a:lnTo>
                    <a:pt x="644634" y="69315"/>
                  </a:lnTo>
                  <a:lnTo>
                    <a:pt x="659824" y="73110"/>
                  </a:lnTo>
                  <a:lnTo>
                    <a:pt x="660770" y="74061"/>
                  </a:lnTo>
                  <a:lnTo>
                    <a:pt x="664570" y="73110"/>
                  </a:lnTo>
                  <a:lnTo>
                    <a:pt x="664570" y="67413"/>
                  </a:lnTo>
                  <a:lnTo>
                    <a:pt x="667418" y="62666"/>
                  </a:lnTo>
                  <a:lnTo>
                    <a:pt x="677862" y="61715"/>
                  </a:lnTo>
                  <a:lnTo>
                    <a:pt x="694003" y="65515"/>
                  </a:lnTo>
                  <a:lnTo>
                    <a:pt x="700652" y="75008"/>
                  </a:lnTo>
                  <a:lnTo>
                    <a:pt x="705398" y="76910"/>
                  </a:lnTo>
                  <a:lnTo>
                    <a:pt x="708247" y="68364"/>
                  </a:lnTo>
                  <a:lnTo>
                    <a:pt x="708247" y="45579"/>
                  </a:lnTo>
                  <a:lnTo>
                    <a:pt x="711095" y="45579"/>
                  </a:lnTo>
                  <a:lnTo>
                    <a:pt x="714890" y="45579"/>
                  </a:lnTo>
                  <a:lnTo>
                    <a:pt x="715841" y="47477"/>
                  </a:lnTo>
                  <a:lnTo>
                    <a:pt x="718690" y="49374"/>
                  </a:lnTo>
                  <a:lnTo>
                    <a:pt x="722485" y="50325"/>
                  </a:lnTo>
                  <a:lnTo>
                    <a:pt x="733880" y="48423"/>
                  </a:lnTo>
                  <a:lnTo>
                    <a:pt x="734831" y="47477"/>
                  </a:lnTo>
                  <a:lnTo>
                    <a:pt x="745275" y="42726"/>
                  </a:lnTo>
                  <a:lnTo>
                    <a:pt x="746221" y="39882"/>
                  </a:lnTo>
                  <a:lnTo>
                    <a:pt x="746221" y="36082"/>
                  </a:lnTo>
                  <a:lnTo>
                    <a:pt x="755718" y="33233"/>
                  </a:lnTo>
                  <a:lnTo>
                    <a:pt x="774708" y="27536"/>
                  </a:lnTo>
                  <a:lnTo>
                    <a:pt x="783254" y="28487"/>
                  </a:lnTo>
                  <a:lnTo>
                    <a:pt x="784205" y="33233"/>
                  </a:lnTo>
                  <a:lnTo>
                    <a:pt x="786103" y="35131"/>
                  </a:lnTo>
                  <a:lnTo>
                    <a:pt x="786103" y="36082"/>
                  </a:lnTo>
                  <a:lnTo>
                    <a:pt x="787049" y="39882"/>
                  </a:lnTo>
                  <a:lnTo>
                    <a:pt x="790849" y="40828"/>
                  </a:lnTo>
                  <a:lnTo>
                    <a:pt x="794644" y="44628"/>
                  </a:lnTo>
                  <a:lnTo>
                    <a:pt x="792746" y="53174"/>
                  </a:lnTo>
                  <a:lnTo>
                    <a:pt x="791800" y="58871"/>
                  </a:lnTo>
                  <a:lnTo>
                    <a:pt x="790849" y="59818"/>
                  </a:lnTo>
                  <a:lnTo>
                    <a:pt x="790849" y="61715"/>
                  </a:lnTo>
                  <a:lnTo>
                    <a:pt x="791800" y="63618"/>
                  </a:lnTo>
                  <a:lnTo>
                    <a:pt x="792746" y="64569"/>
                  </a:lnTo>
                  <a:lnTo>
                    <a:pt x="795595" y="66466"/>
                  </a:lnTo>
                  <a:lnTo>
                    <a:pt x="799395" y="68364"/>
                  </a:lnTo>
                  <a:lnTo>
                    <a:pt x="800341" y="69315"/>
                  </a:lnTo>
                  <a:lnTo>
                    <a:pt x="798444" y="73110"/>
                  </a:lnTo>
                  <a:lnTo>
                    <a:pt x="798444" y="75959"/>
                  </a:lnTo>
                  <a:lnTo>
                    <a:pt x="798444" y="76910"/>
                  </a:lnTo>
                  <a:lnTo>
                    <a:pt x="800341" y="79759"/>
                  </a:lnTo>
                  <a:lnTo>
                    <a:pt x="801293" y="80705"/>
                  </a:lnTo>
                  <a:lnTo>
                    <a:pt x="802244" y="82607"/>
                  </a:lnTo>
                  <a:lnTo>
                    <a:pt x="802244" y="83554"/>
                  </a:lnTo>
                  <a:lnTo>
                    <a:pt x="801293" y="85451"/>
                  </a:lnTo>
                  <a:lnTo>
                    <a:pt x="800341" y="90202"/>
                  </a:lnTo>
                  <a:lnTo>
                    <a:pt x="801293" y="92090"/>
                  </a:lnTo>
                  <a:lnTo>
                    <a:pt x="804141" y="92090"/>
                  </a:lnTo>
                  <a:lnTo>
                    <a:pt x="803195" y="96831"/>
                  </a:lnTo>
                  <a:lnTo>
                    <a:pt x="801293" y="99695"/>
                  </a:lnTo>
                  <a:lnTo>
                    <a:pt x="802244" y="102529"/>
                  </a:lnTo>
                  <a:lnTo>
                    <a:pt x="801293" y="105392"/>
                  </a:lnTo>
                  <a:lnTo>
                    <a:pt x="803195" y="108221"/>
                  </a:lnTo>
                  <a:lnTo>
                    <a:pt x="805092" y="110118"/>
                  </a:lnTo>
                  <a:lnTo>
                    <a:pt x="806990" y="112992"/>
                  </a:lnTo>
                  <a:lnTo>
                    <a:pt x="806990" y="113918"/>
                  </a:lnTo>
                  <a:lnTo>
                    <a:pt x="807941" y="114889"/>
                  </a:lnTo>
                  <a:lnTo>
                    <a:pt x="811736" y="118684"/>
                  </a:lnTo>
                  <a:lnTo>
                    <a:pt x="813634" y="122484"/>
                  </a:lnTo>
                  <a:lnTo>
                    <a:pt x="812687" y="124382"/>
                  </a:lnTo>
                  <a:lnTo>
                    <a:pt x="813634" y="126284"/>
                  </a:lnTo>
                  <a:lnTo>
                    <a:pt x="814585" y="129108"/>
                  </a:lnTo>
                  <a:lnTo>
                    <a:pt x="816487" y="131976"/>
                  </a:lnTo>
                  <a:lnTo>
                    <a:pt x="817434" y="131976"/>
                  </a:lnTo>
                  <a:lnTo>
                    <a:pt x="817434" y="132913"/>
                  </a:lnTo>
                  <a:lnTo>
                    <a:pt x="816487" y="133879"/>
                  </a:lnTo>
                  <a:lnTo>
                    <a:pt x="821233" y="141474"/>
                  </a:lnTo>
                  <a:lnTo>
                    <a:pt x="822185" y="141474"/>
                  </a:lnTo>
                  <a:lnTo>
                    <a:pt x="826931" y="147166"/>
                  </a:lnTo>
                  <a:lnTo>
                    <a:pt x="828828" y="146200"/>
                  </a:lnTo>
                  <a:lnTo>
                    <a:pt x="828828" y="147166"/>
                  </a:lnTo>
                  <a:lnTo>
                    <a:pt x="830726" y="150000"/>
                  </a:lnTo>
                  <a:lnTo>
                    <a:pt x="831677" y="151898"/>
                  </a:lnTo>
                  <a:lnTo>
                    <a:pt x="833574" y="153795"/>
                  </a:lnTo>
                  <a:lnTo>
                    <a:pt x="834526" y="153795"/>
                  </a:lnTo>
                  <a:lnTo>
                    <a:pt x="835472" y="154766"/>
                  </a:lnTo>
                  <a:lnTo>
                    <a:pt x="836423" y="155698"/>
                  </a:lnTo>
                  <a:lnTo>
                    <a:pt x="836423" y="155698"/>
                  </a:lnTo>
                  <a:lnTo>
                    <a:pt x="839272" y="151898"/>
                  </a:lnTo>
                  <a:lnTo>
                    <a:pt x="841169" y="150966"/>
                  </a:lnTo>
                  <a:lnTo>
                    <a:pt x="844949" y="149069"/>
                  </a:lnTo>
                  <a:lnTo>
                    <a:pt x="846852" y="148103"/>
                  </a:lnTo>
                  <a:lnTo>
                    <a:pt x="848749" y="145269"/>
                  </a:lnTo>
                  <a:lnTo>
                    <a:pt x="850647" y="142405"/>
                  </a:lnTo>
                  <a:lnTo>
                    <a:pt x="853515" y="140508"/>
                  </a:lnTo>
                  <a:lnTo>
                    <a:pt x="854447" y="139571"/>
                  </a:lnTo>
                  <a:lnTo>
                    <a:pt x="856344" y="138605"/>
                  </a:lnTo>
                  <a:lnTo>
                    <a:pt x="857310" y="135777"/>
                  </a:lnTo>
                  <a:lnTo>
                    <a:pt x="860139" y="135777"/>
                  </a:lnTo>
                  <a:lnTo>
                    <a:pt x="863939" y="134806"/>
                  </a:lnTo>
                  <a:lnTo>
                    <a:pt x="864910" y="134806"/>
                  </a:lnTo>
                  <a:lnTo>
                    <a:pt x="864910" y="138605"/>
                  </a:lnTo>
                  <a:lnTo>
                    <a:pt x="865837" y="139571"/>
                  </a:lnTo>
                  <a:lnTo>
                    <a:pt x="866808" y="142405"/>
                  </a:lnTo>
                  <a:lnTo>
                    <a:pt x="865837" y="149069"/>
                  </a:lnTo>
                  <a:lnTo>
                    <a:pt x="867734" y="150966"/>
                  </a:lnTo>
                  <a:lnTo>
                    <a:pt x="870603" y="155698"/>
                  </a:lnTo>
                  <a:lnTo>
                    <a:pt x="873432" y="156664"/>
                  </a:lnTo>
                  <a:lnTo>
                    <a:pt x="872505" y="160459"/>
                  </a:lnTo>
                  <a:lnTo>
                    <a:pt x="874403" y="161400"/>
                  </a:lnTo>
                  <a:lnTo>
                    <a:pt x="876280" y="165190"/>
                  </a:lnTo>
                  <a:lnTo>
                    <a:pt x="876280" y="167088"/>
                  </a:lnTo>
                  <a:lnTo>
                    <a:pt x="877232" y="168990"/>
                  </a:lnTo>
                  <a:lnTo>
                    <a:pt x="879129" y="173756"/>
                  </a:lnTo>
                  <a:lnTo>
                    <a:pt x="879129" y="175648"/>
                  </a:lnTo>
                  <a:lnTo>
                    <a:pt x="881026" y="175648"/>
                  </a:lnTo>
                  <a:lnTo>
                    <a:pt x="881026" y="176585"/>
                  </a:lnTo>
                  <a:lnTo>
                    <a:pt x="881978" y="177551"/>
                  </a:lnTo>
                  <a:lnTo>
                    <a:pt x="882929" y="181351"/>
                  </a:lnTo>
                  <a:lnTo>
                    <a:pt x="885778" y="180385"/>
                  </a:lnTo>
                  <a:lnTo>
                    <a:pt x="887675" y="180385"/>
                  </a:lnTo>
                  <a:lnTo>
                    <a:pt x="889577" y="180385"/>
                  </a:lnTo>
                  <a:lnTo>
                    <a:pt x="891475" y="176585"/>
                  </a:lnTo>
                  <a:lnTo>
                    <a:pt x="894324" y="176585"/>
                  </a:lnTo>
                  <a:lnTo>
                    <a:pt x="894324" y="178487"/>
                  </a:lnTo>
                  <a:lnTo>
                    <a:pt x="895270" y="178487"/>
                  </a:lnTo>
                  <a:lnTo>
                    <a:pt x="897172" y="180385"/>
                  </a:lnTo>
                  <a:lnTo>
                    <a:pt x="897172" y="181351"/>
                  </a:lnTo>
                  <a:lnTo>
                    <a:pt x="899070" y="183248"/>
                  </a:lnTo>
                  <a:lnTo>
                    <a:pt x="899070" y="183248"/>
                  </a:lnTo>
                  <a:lnTo>
                    <a:pt x="906665" y="185146"/>
                  </a:lnTo>
                  <a:lnTo>
                    <a:pt x="909513" y="187048"/>
                  </a:lnTo>
                  <a:lnTo>
                    <a:pt x="912362" y="182277"/>
                  </a:lnTo>
                  <a:lnTo>
                    <a:pt x="913313" y="182277"/>
                  </a:lnTo>
                  <a:lnTo>
                    <a:pt x="916157" y="178487"/>
                  </a:lnTo>
                  <a:lnTo>
                    <a:pt x="919006" y="177551"/>
                  </a:lnTo>
                  <a:lnTo>
                    <a:pt x="921854" y="177551"/>
                  </a:lnTo>
                  <a:lnTo>
                    <a:pt x="922806" y="178487"/>
                  </a:lnTo>
                  <a:lnTo>
                    <a:pt x="924703" y="181351"/>
                  </a:lnTo>
                  <a:lnTo>
                    <a:pt x="925654" y="184180"/>
                  </a:lnTo>
                  <a:lnTo>
                    <a:pt x="929449" y="184180"/>
                  </a:lnTo>
                  <a:lnTo>
                    <a:pt x="931352" y="182277"/>
                  </a:lnTo>
                  <a:lnTo>
                    <a:pt x="933249" y="181351"/>
                  </a:lnTo>
                  <a:lnTo>
                    <a:pt x="938947" y="179453"/>
                  </a:lnTo>
                  <a:lnTo>
                    <a:pt x="939898" y="179453"/>
                  </a:lnTo>
                  <a:lnTo>
                    <a:pt x="943693" y="176585"/>
                  </a:lnTo>
                  <a:lnTo>
                    <a:pt x="943693" y="176585"/>
                  </a:lnTo>
                  <a:lnTo>
                    <a:pt x="945595" y="174683"/>
                  </a:lnTo>
                  <a:lnTo>
                    <a:pt x="947493" y="173756"/>
                  </a:lnTo>
                  <a:lnTo>
                    <a:pt x="948439" y="172785"/>
                  </a:lnTo>
                  <a:lnTo>
                    <a:pt x="950341" y="168990"/>
                  </a:lnTo>
                  <a:lnTo>
                    <a:pt x="951293" y="160459"/>
                  </a:lnTo>
                  <a:lnTo>
                    <a:pt x="950341" y="159493"/>
                  </a:lnTo>
                  <a:lnTo>
                    <a:pt x="948439" y="155698"/>
                  </a:lnTo>
                  <a:lnTo>
                    <a:pt x="952239" y="151898"/>
                  </a:lnTo>
                  <a:lnTo>
                    <a:pt x="954136" y="149069"/>
                  </a:lnTo>
                  <a:lnTo>
                    <a:pt x="952239" y="142405"/>
                  </a:lnTo>
                  <a:lnTo>
                    <a:pt x="954136" y="138605"/>
                  </a:lnTo>
                  <a:lnTo>
                    <a:pt x="954136" y="136703"/>
                  </a:lnTo>
                  <a:lnTo>
                    <a:pt x="953190" y="134806"/>
                  </a:lnTo>
                  <a:lnTo>
                    <a:pt x="953190" y="130074"/>
                  </a:lnTo>
                  <a:lnTo>
                    <a:pt x="953190" y="129108"/>
                  </a:lnTo>
                  <a:lnTo>
                    <a:pt x="950341" y="127211"/>
                  </a:lnTo>
                  <a:lnTo>
                    <a:pt x="947493" y="123416"/>
                  </a:lnTo>
                  <a:lnTo>
                    <a:pt x="949390" y="120587"/>
                  </a:lnTo>
                  <a:lnTo>
                    <a:pt x="953190" y="121513"/>
                  </a:lnTo>
                  <a:lnTo>
                    <a:pt x="972175" y="129108"/>
                  </a:lnTo>
                  <a:lnTo>
                    <a:pt x="973126" y="130074"/>
                  </a:lnTo>
                  <a:lnTo>
                    <a:pt x="977872" y="131011"/>
                  </a:lnTo>
                  <a:lnTo>
                    <a:pt x="979775" y="132913"/>
                  </a:lnTo>
                  <a:lnTo>
                    <a:pt x="986419" y="139571"/>
                  </a:lnTo>
                  <a:lnTo>
                    <a:pt x="988321" y="138605"/>
                  </a:lnTo>
                  <a:lnTo>
                    <a:pt x="989267" y="137669"/>
                  </a:lnTo>
                  <a:lnTo>
                    <a:pt x="1002559" y="143372"/>
                  </a:lnTo>
                  <a:lnTo>
                    <a:pt x="1003511" y="144298"/>
                  </a:lnTo>
                  <a:lnTo>
                    <a:pt x="1004462" y="145269"/>
                  </a:lnTo>
                  <a:lnTo>
                    <a:pt x="1021549" y="156664"/>
                  </a:lnTo>
                  <a:lnTo>
                    <a:pt x="1017754" y="140508"/>
                  </a:lnTo>
                  <a:lnTo>
                    <a:pt x="1028198" y="136703"/>
                  </a:lnTo>
                  <a:lnTo>
                    <a:pt x="1029144" y="135777"/>
                  </a:lnTo>
                  <a:lnTo>
                    <a:pt x="1030095" y="131976"/>
                  </a:lnTo>
                  <a:lnTo>
                    <a:pt x="1034841" y="130074"/>
                  </a:lnTo>
                  <a:lnTo>
                    <a:pt x="1038641" y="129108"/>
                  </a:lnTo>
                  <a:lnTo>
                    <a:pt x="1022500" y="104426"/>
                  </a:lnTo>
                  <a:lnTo>
                    <a:pt x="1023452" y="97797"/>
                  </a:lnTo>
                  <a:lnTo>
                    <a:pt x="1024398" y="95890"/>
                  </a:lnTo>
                  <a:lnTo>
                    <a:pt x="1034841" y="92090"/>
                  </a:lnTo>
                  <a:lnTo>
                    <a:pt x="1036744" y="92090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036B487-850F-4AAA-988D-376BD58F4BC1}"/>
                </a:ext>
              </a:extLst>
            </p:cNvPr>
            <p:cNvSpPr/>
            <p:nvPr/>
          </p:nvSpPr>
          <p:spPr>
            <a:xfrm>
              <a:off x="4085862" y="2669206"/>
              <a:ext cx="1088467" cy="1240214"/>
            </a:xfrm>
            <a:custGeom>
              <a:avLst/>
              <a:gdLst>
                <a:gd name="connsiteX0" fmla="*/ 67086 w 1153193"/>
                <a:gd name="connsiteY0" fmla="*/ 811726 h 1313964"/>
                <a:gd name="connsiteX1" fmla="*/ 71559 w 1153193"/>
                <a:gd name="connsiteY1" fmla="*/ 797780 h 1313964"/>
                <a:gd name="connsiteX2" fmla="*/ 82077 w 1153193"/>
                <a:gd name="connsiteY2" fmla="*/ 791533 h 1313964"/>
                <a:gd name="connsiteX3" fmla="*/ 78198 w 1153193"/>
                <a:gd name="connsiteY3" fmla="*/ 782560 h 1313964"/>
                <a:gd name="connsiteX4" fmla="*/ 76137 w 1153193"/>
                <a:gd name="connsiteY4" fmla="*/ 777795 h 1313964"/>
                <a:gd name="connsiteX5" fmla="*/ 77178 w 1153193"/>
                <a:gd name="connsiteY5" fmla="*/ 771577 h 1313964"/>
                <a:gd name="connsiteX6" fmla="*/ 77178 w 1153193"/>
                <a:gd name="connsiteY6" fmla="*/ 771577 h 1313964"/>
                <a:gd name="connsiteX7" fmla="*/ 78297 w 1153193"/>
                <a:gd name="connsiteY7" fmla="*/ 764884 h 1313964"/>
                <a:gd name="connsiteX8" fmla="*/ 79684 w 1153193"/>
                <a:gd name="connsiteY8" fmla="*/ 756580 h 1313964"/>
                <a:gd name="connsiteX9" fmla="*/ 82077 w 1153193"/>
                <a:gd name="connsiteY9" fmla="*/ 742287 h 1313964"/>
                <a:gd name="connsiteX10" fmla="*/ 70831 w 1153193"/>
                <a:gd name="connsiteY10" fmla="*/ 728168 h 1313964"/>
                <a:gd name="connsiteX11" fmla="*/ 31365 w 1153193"/>
                <a:gd name="connsiteY11" fmla="*/ 710748 h 1313964"/>
                <a:gd name="connsiteX12" fmla="*/ 17716 w 1153193"/>
                <a:gd name="connsiteY12" fmla="*/ 707295 h 1313964"/>
                <a:gd name="connsiteX13" fmla="*/ 18663 w 1153193"/>
                <a:gd name="connsiteY13" fmla="*/ 700647 h 1313964"/>
                <a:gd name="connsiteX14" fmla="*/ 20565 w 1153193"/>
                <a:gd name="connsiteY14" fmla="*/ 696852 h 1313964"/>
                <a:gd name="connsiteX15" fmla="*/ 19614 w 1153193"/>
                <a:gd name="connsiteY15" fmla="*/ 694008 h 1313964"/>
                <a:gd name="connsiteX16" fmla="*/ 18663 w 1153193"/>
                <a:gd name="connsiteY16" fmla="*/ 693052 h 1313964"/>
                <a:gd name="connsiteX17" fmla="*/ 18663 w 1153193"/>
                <a:gd name="connsiteY17" fmla="*/ 693052 h 1313964"/>
                <a:gd name="connsiteX18" fmla="*/ 21061 w 1153193"/>
                <a:gd name="connsiteY18" fmla="*/ 685234 h 1313964"/>
                <a:gd name="connsiteX19" fmla="*/ 21061 w 1153193"/>
                <a:gd name="connsiteY19" fmla="*/ 678813 h 1313964"/>
                <a:gd name="connsiteX20" fmla="*/ 21061 w 1153193"/>
                <a:gd name="connsiteY20" fmla="*/ 678813 h 1313964"/>
                <a:gd name="connsiteX21" fmla="*/ 16186 w 1153193"/>
                <a:gd name="connsiteY21" fmla="*/ 672675 h 1313964"/>
                <a:gd name="connsiteX22" fmla="*/ 12093 w 1153193"/>
                <a:gd name="connsiteY22" fmla="*/ 667522 h 1313964"/>
                <a:gd name="connsiteX23" fmla="*/ 7273 w 1153193"/>
                <a:gd name="connsiteY23" fmla="*/ 666467 h 1313964"/>
                <a:gd name="connsiteX24" fmla="*/ 8100 w 1153193"/>
                <a:gd name="connsiteY24" fmla="*/ 662494 h 1313964"/>
                <a:gd name="connsiteX25" fmla="*/ 8100 w 1153193"/>
                <a:gd name="connsiteY25" fmla="*/ 662494 h 1313964"/>
                <a:gd name="connsiteX26" fmla="*/ 5935 w 1153193"/>
                <a:gd name="connsiteY26" fmla="*/ 656985 h 1313964"/>
                <a:gd name="connsiteX27" fmla="*/ 2215 w 1153193"/>
                <a:gd name="connsiteY27" fmla="*/ 647512 h 1313964"/>
                <a:gd name="connsiteX28" fmla="*/ 4414 w 1153193"/>
                <a:gd name="connsiteY28" fmla="*/ 653121 h 1313964"/>
                <a:gd name="connsiteX29" fmla="*/ 0 w 1153193"/>
                <a:gd name="connsiteY29" fmla="*/ 641879 h 1313964"/>
                <a:gd name="connsiteX30" fmla="*/ 11068 w 1153193"/>
                <a:gd name="connsiteY30" fmla="*/ 637990 h 1313964"/>
                <a:gd name="connsiteX31" fmla="*/ 12965 w 1153193"/>
                <a:gd name="connsiteY31" fmla="*/ 637044 h 1313964"/>
                <a:gd name="connsiteX32" fmla="*/ 15819 w 1153193"/>
                <a:gd name="connsiteY32" fmla="*/ 629449 h 1313964"/>
                <a:gd name="connsiteX33" fmla="*/ 16765 w 1153193"/>
                <a:gd name="connsiteY33" fmla="*/ 628498 h 1313964"/>
                <a:gd name="connsiteX34" fmla="*/ 17716 w 1153193"/>
                <a:gd name="connsiteY34" fmla="*/ 627547 h 1313964"/>
                <a:gd name="connsiteX35" fmla="*/ 19614 w 1153193"/>
                <a:gd name="connsiteY35" fmla="*/ 618054 h 1313964"/>
                <a:gd name="connsiteX36" fmla="*/ 20565 w 1153193"/>
                <a:gd name="connsiteY36" fmla="*/ 614254 h 1313964"/>
                <a:gd name="connsiteX37" fmla="*/ 20565 w 1153193"/>
                <a:gd name="connsiteY37" fmla="*/ 613303 h 1313964"/>
                <a:gd name="connsiteX38" fmla="*/ 5370 w 1153193"/>
                <a:gd name="connsiteY38" fmla="*/ 604762 h 1313964"/>
                <a:gd name="connsiteX39" fmla="*/ 12019 w 1153193"/>
                <a:gd name="connsiteY39" fmla="*/ 593367 h 1313964"/>
                <a:gd name="connsiteX40" fmla="*/ 16765 w 1153193"/>
                <a:gd name="connsiteY40" fmla="*/ 590518 h 1313964"/>
                <a:gd name="connsiteX41" fmla="*/ 17716 w 1153193"/>
                <a:gd name="connsiteY41" fmla="*/ 589567 h 1313964"/>
                <a:gd name="connsiteX42" fmla="*/ 18663 w 1153193"/>
                <a:gd name="connsiteY42" fmla="*/ 588621 h 1313964"/>
                <a:gd name="connsiteX43" fmla="*/ 20565 w 1153193"/>
                <a:gd name="connsiteY43" fmla="*/ 585772 h 1313964"/>
                <a:gd name="connsiteX44" fmla="*/ 19614 w 1153193"/>
                <a:gd name="connsiteY44" fmla="*/ 581026 h 1313964"/>
                <a:gd name="connsiteX45" fmla="*/ 22463 w 1153193"/>
                <a:gd name="connsiteY45" fmla="*/ 567734 h 1313964"/>
                <a:gd name="connsiteX46" fmla="*/ 28160 w 1153193"/>
                <a:gd name="connsiteY46" fmla="*/ 565831 h 1313964"/>
                <a:gd name="connsiteX47" fmla="*/ 28160 w 1153193"/>
                <a:gd name="connsiteY47" fmla="*/ 565831 h 1313964"/>
                <a:gd name="connsiteX48" fmla="*/ 30058 w 1153193"/>
                <a:gd name="connsiteY48" fmla="*/ 564885 h 1313964"/>
                <a:gd name="connsiteX49" fmla="*/ 30058 w 1153193"/>
                <a:gd name="connsiteY49" fmla="*/ 563934 h 1313964"/>
                <a:gd name="connsiteX50" fmla="*/ 31960 w 1153193"/>
                <a:gd name="connsiteY50" fmla="*/ 562036 h 1313964"/>
                <a:gd name="connsiteX51" fmla="*/ 32906 w 1153193"/>
                <a:gd name="connsiteY51" fmla="*/ 560139 h 1313964"/>
                <a:gd name="connsiteX52" fmla="*/ 34809 w 1153193"/>
                <a:gd name="connsiteY52" fmla="*/ 558236 h 1313964"/>
                <a:gd name="connsiteX53" fmla="*/ 38604 w 1153193"/>
                <a:gd name="connsiteY53" fmla="*/ 557285 h 1313964"/>
                <a:gd name="connsiteX54" fmla="*/ 39555 w 1153193"/>
                <a:gd name="connsiteY54" fmla="*/ 557285 h 1313964"/>
                <a:gd name="connsiteX55" fmla="*/ 40506 w 1153193"/>
                <a:gd name="connsiteY55" fmla="*/ 559188 h 1313964"/>
                <a:gd name="connsiteX56" fmla="*/ 41452 w 1153193"/>
                <a:gd name="connsiteY56" fmla="*/ 560139 h 1313964"/>
                <a:gd name="connsiteX57" fmla="*/ 47150 w 1153193"/>
                <a:gd name="connsiteY57" fmla="*/ 560139 h 1313964"/>
                <a:gd name="connsiteX58" fmla="*/ 48096 w 1153193"/>
                <a:gd name="connsiteY58" fmla="*/ 558236 h 1313964"/>
                <a:gd name="connsiteX59" fmla="*/ 48096 w 1153193"/>
                <a:gd name="connsiteY59" fmla="*/ 556339 h 1313964"/>
                <a:gd name="connsiteX60" fmla="*/ 48096 w 1153193"/>
                <a:gd name="connsiteY60" fmla="*/ 555388 h 1313964"/>
                <a:gd name="connsiteX61" fmla="*/ 46198 w 1153193"/>
                <a:gd name="connsiteY61" fmla="*/ 550642 h 1313964"/>
                <a:gd name="connsiteX62" fmla="*/ 45252 w 1153193"/>
                <a:gd name="connsiteY62" fmla="*/ 544944 h 1313964"/>
                <a:gd name="connsiteX63" fmla="*/ 42404 w 1153193"/>
                <a:gd name="connsiteY63" fmla="*/ 541149 h 1313964"/>
                <a:gd name="connsiteX64" fmla="*/ 43350 w 1153193"/>
                <a:gd name="connsiteY64" fmla="*/ 540208 h 1313964"/>
                <a:gd name="connsiteX65" fmla="*/ 43350 w 1153193"/>
                <a:gd name="connsiteY65" fmla="*/ 539257 h 1313964"/>
                <a:gd name="connsiteX66" fmla="*/ 72783 w 1153193"/>
                <a:gd name="connsiteY66" fmla="*/ 526916 h 1313964"/>
                <a:gd name="connsiteX67" fmla="*/ 78480 w 1153193"/>
                <a:gd name="connsiteY67" fmla="*/ 529764 h 1313964"/>
                <a:gd name="connsiteX68" fmla="*/ 100319 w 1153193"/>
                <a:gd name="connsiteY68" fmla="*/ 543047 h 1313964"/>
                <a:gd name="connsiteX69" fmla="*/ 103168 w 1153193"/>
                <a:gd name="connsiteY69" fmla="*/ 541149 h 1313964"/>
                <a:gd name="connsiteX70" fmla="*/ 105065 w 1153193"/>
                <a:gd name="connsiteY70" fmla="*/ 537359 h 1313964"/>
                <a:gd name="connsiteX71" fmla="*/ 106968 w 1153193"/>
                <a:gd name="connsiteY71" fmla="*/ 536408 h 1313964"/>
                <a:gd name="connsiteX72" fmla="*/ 108865 w 1153193"/>
                <a:gd name="connsiteY72" fmla="*/ 531662 h 1313964"/>
                <a:gd name="connsiteX73" fmla="*/ 115494 w 1153193"/>
                <a:gd name="connsiteY73" fmla="*/ 530716 h 1313964"/>
                <a:gd name="connsiteX74" fmla="*/ 112665 w 1153193"/>
                <a:gd name="connsiteY74" fmla="*/ 521218 h 1313964"/>
                <a:gd name="connsiteX75" fmla="*/ 110762 w 1153193"/>
                <a:gd name="connsiteY75" fmla="*/ 518370 h 1313964"/>
                <a:gd name="connsiteX76" fmla="*/ 107914 w 1153193"/>
                <a:gd name="connsiteY76" fmla="*/ 514570 h 1313964"/>
                <a:gd name="connsiteX77" fmla="*/ 99368 w 1153193"/>
                <a:gd name="connsiteY77" fmla="*/ 507926 h 1313964"/>
                <a:gd name="connsiteX78" fmla="*/ 94621 w 1153193"/>
                <a:gd name="connsiteY78" fmla="*/ 503175 h 1313964"/>
                <a:gd name="connsiteX79" fmla="*/ 95573 w 1153193"/>
                <a:gd name="connsiteY79" fmla="*/ 501277 h 1313964"/>
                <a:gd name="connsiteX80" fmla="*/ 96519 w 1153193"/>
                <a:gd name="connsiteY80" fmla="*/ 486088 h 1313964"/>
                <a:gd name="connsiteX81" fmla="*/ 91773 w 1153193"/>
                <a:gd name="connsiteY81" fmla="*/ 479439 h 1313964"/>
                <a:gd name="connsiteX82" fmla="*/ 90827 w 1153193"/>
                <a:gd name="connsiteY82" fmla="*/ 478493 h 1313964"/>
                <a:gd name="connsiteX83" fmla="*/ 88929 w 1153193"/>
                <a:gd name="connsiteY83" fmla="*/ 477541 h 1313964"/>
                <a:gd name="connsiteX84" fmla="*/ 86075 w 1153193"/>
                <a:gd name="connsiteY84" fmla="*/ 474693 h 1313964"/>
                <a:gd name="connsiteX85" fmla="*/ 83232 w 1153193"/>
                <a:gd name="connsiteY85" fmla="*/ 471844 h 1313964"/>
                <a:gd name="connsiteX86" fmla="*/ 80378 w 1153193"/>
                <a:gd name="connsiteY86" fmla="*/ 470898 h 1313964"/>
                <a:gd name="connsiteX87" fmla="*/ 62340 w 1153193"/>
                <a:gd name="connsiteY87" fmla="*/ 460449 h 1313964"/>
                <a:gd name="connsiteX88" fmla="*/ 62340 w 1153193"/>
                <a:gd name="connsiteY88" fmla="*/ 457605 h 1313964"/>
                <a:gd name="connsiteX89" fmla="*/ 61388 w 1153193"/>
                <a:gd name="connsiteY89" fmla="*/ 456654 h 1313964"/>
                <a:gd name="connsiteX90" fmla="*/ 59491 w 1153193"/>
                <a:gd name="connsiteY90" fmla="*/ 455703 h 1313964"/>
                <a:gd name="connsiteX91" fmla="*/ 56642 w 1153193"/>
                <a:gd name="connsiteY91" fmla="*/ 454757 h 1313964"/>
                <a:gd name="connsiteX92" fmla="*/ 50950 w 1153193"/>
                <a:gd name="connsiteY92" fmla="*/ 455703 h 1313964"/>
                <a:gd name="connsiteX93" fmla="*/ 49047 w 1153193"/>
                <a:gd name="connsiteY93" fmla="*/ 454757 h 1313964"/>
                <a:gd name="connsiteX94" fmla="*/ 45252 w 1153193"/>
                <a:gd name="connsiteY94" fmla="*/ 454757 h 1313964"/>
                <a:gd name="connsiteX95" fmla="*/ 43350 w 1153193"/>
                <a:gd name="connsiteY95" fmla="*/ 454757 h 1313964"/>
                <a:gd name="connsiteX96" fmla="*/ 42404 w 1153193"/>
                <a:gd name="connsiteY96" fmla="*/ 451908 h 1313964"/>
                <a:gd name="connsiteX97" fmla="*/ 43350 w 1153193"/>
                <a:gd name="connsiteY97" fmla="*/ 449059 h 1313964"/>
                <a:gd name="connsiteX98" fmla="*/ 42404 w 1153193"/>
                <a:gd name="connsiteY98" fmla="*/ 447157 h 1313964"/>
                <a:gd name="connsiteX99" fmla="*/ 42404 w 1153193"/>
                <a:gd name="connsiteY99" fmla="*/ 446211 h 1313964"/>
                <a:gd name="connsiteX100" fmla="*/ 44301 w 1153193"/>
                <a:gd name="connsiteY100" fmla="*/ 439562 h 1313964"/>
                <a:gd name="connsiteX101" fmla="*/ 44301 w 1153193"/>
                <a:gd name="connsiteY101" fmla="*/ 436713 h 1313964"/>
                <a:gd name="connsiteX102" fmla="*/ 44301 w 1153193"/>
                <a:gd name="connsiteY102" fmla="*/ 432918 h 1313964"/>
                <a:gd name="connsiteX103" fmla="*/ 44301 w 1153193"/>
                <a:gd name="connsiteY103" fmla="*/ 431967 h 1313964"/>
                <a:gd name="connsiteX104" fmla="*/ 40506 w 1153193"/>
                <a:gd name="connsiteY104" fmla="*/ 426270 h 1313964"/>
                <a:gd name="connsiteX105" fmla="*/ 37652 w 1153193"/>
                <a:gd name="connsiteY105" fmla="*/ 425323 h 1313964"/>
                <a:gd name="connsiteX106" fmla="*/ 31960 w 1153193"/>
                <a:gd name="connsiteY106" fmla="*/ 425323 h 1313964"/>
                <a:gd name="connsiteX107" fmla="*/ 30058 w 1153193"/>
                <a:gd name="connsiteY107" fmla="*/ 424372 h 1313964"/>
                <a:gd name="connsiteX108" fmla="*/ 29111 w 1153193"/>
                <a:gd name="connsiteY108" fmla="*/ 424372 h 1313964"/>
                <a:gd name="connsiteX109" fmla="*/ 24360 w 1153193"/>
                <a:gd name="connsiteY109" fmla="*/ 426270 h 1313964"/>
                <a:gd name="connsiteX110" fmla="*/ 23414 w 1153193"/>
                <a:gd name="connsiteY110" fmla="*/ 425323 h 1313964"/>
                <a:gd name="connsiteX111" fmla="*/ 20565 w 1153193"/>
                <a:gd name="connsiteY111" fmla="*/ 416777 h 1313964"/>
                <a:gd name="connsiteX112" fmla="*/ 21516 w 1153193"/>
                <a:gd name="connsiteY112" fmla="*/ 415826 h 1313964"/>
                <a:gd name="connsiteX113" fmla="*/ 22463 w 1153193"/>
                <a:gd name="connsiteY113" fmla="*/ 414880 h 1313964"/>
                <a:gd name="connsiteX114" fmla="*/ 22463 w 1153193"/>
                <a:gd name="connsiteY114" fmla="*/ 408241 h 1313964"/>
                <a:gd name="connsiteX115" fmla="*/ 21516 w 1153193"/>
                <a:gd name="connsiteY115" fmla="*/ 400646 h 1313964"/>
                <a:gd name="connsiteX116" fmla="*/ 20565 w 1153193"/>
                <a:gd name="connsiteY116" fmla="*/ 397798 h 1313964"/>
                <a:gd name="connsiteX117" fmla="*/ 16765 w 1153193"/>
                <a:gd name="connsiteY117" fmla="*/ 395900 h 1313964"/>
                <a:gd name="connsiteX118" fmla="*/ 13917 w 1153193"/>
                <a:gd name="connsiteY118" fmla="*/ 393047 h 1313964"/>
                <a:gd name="connsiteX119" fmla="*/ 12965 w 1153193"/>
                <a:gd name="connsiteY119" fmla="*/ 392100 h 1313964"/>
                <a:gd name="connsiteX120" fmla="*/ 5370 w 1153193"/>
                <a:gd name="connsiteY120" fmla="*/ 387354 h 1313964"/>
                <a:gd name="connsiteX121" fmla="*/ 7273 w 1153193"/>
                <a:gd name="connsiteY121" fmla="*/ 383554 h 1313964"/>
                <a:gd name="connsiteX122" fmla="*/ 9170 w 1153193"/>
                <a:gd name="connsiteY122" fmla="*/ 380705 h 1313964"/>
                <a:gd name="connsiteX123" fmla="*/ 11068 w 1153193"/>
                <a:gd name="connsiteY123" fmla="*/ 379754 h 1313964"/>
                <a:gd name="connsiteX124" fmla="*/ 11068 w 1153193"/>
                <a:gd name="connsiteY124" fmla="*/ 378808 h 1313964"/>
                <a:gd name="connsiteX125" fmla="*/ 13917 w 1153193"/>
                <a:gd name="connsiteY125" fmla="*/ 373111 h 1313964"/>
                <a:gd name="connsiteX126" fmla="*/ 13917 w 1153193"/>
                <a:gd name="connsiteY126" fmla="*/ 372159 h 1313964"/>
                <a:gd name="connsiteX127" fmla="*/ 14868 w 1153193"/>
                <a:gd name="connsiteY127" fmla="*/ 370262 h 1313964"/>
                <a:gd name="connsiteX128" fmla="*/ 15819 w 1153193"/>
                <a:gd name="connsiteY128" fmla="*/ 367413 h 1313964"/>
                <a:gd name="connsiteX129" fmla="*/ 16765 w 1153193"/>
                <a:gd name="connsiteY129" fmla="*/ 365516 h 1313964"/>
                <a:gd name="connsiteX130" fmla="*/ 15819 w 1153193"/>
                <a:gd name="connsiteY130" fmla="*/ 363618 h 1313964"/>
                <a:gd name="connsiteX131" fmla="*/ 14868 w 1153193"/>
                <a:gd name="connsiteY131" fmla="*/ 362667 h 1313964"/>
                <a:gd name="connsiteX132" fmla="*/ 14868 w 1153193"/>
                <a:gd name="connsiteY132" fmla="*/ 361716 h 1313964"/>
                <a:gd name="connsiteX133" fmla="*/ 13917 w 1153193"/>
                <a:gd name="connsiteY133" fmla="*/ 359818 h 1313964"/>
                <a:gd name="connsiteX134" fmla="*/ 12965 w 1153193"/>
                <a:gd name="connsiteY134" fmla="*/ 358872 h 1313964"/>
                <a:gd name="connsiteX135" fmla="*/ 12965 w 1153193"/>
                <a:gd name="connsiteY135" fmla="*/ 356970 h 1313964"/>
                <a:gd name="connsiteX136" fmla="*/ 12019 w 1153193"/>
                <a:gd name="connsiteY136" fmla="*/ 355072 h 1313964"/>
                <a:gd name="connsiteX137" fmla="*/ 10122 w 1153193"/>
                <a:gd name="connsiteY137" fmla="*/ 350321 h 1313964"/>
                <a:gd name="connsiteX138" fmla="*/ 13917 w 1153193"/>
                <a:gd name="connsiteY138" fmla="*/ 350321 h 1313964"/>
                <a:gd name="connsiteX139" fmla="*/ 13917 w 1153193"/>
                <a:gd name="connsiteY139" fmla="*/ 350321 h 1313964"/>
                <a:gd name="connsiteX140" fmla="*/ 18663 w 1153193"/>
                <a:gd name="connsiteY140" fmla="*/ 350321 h 1313964"/>
                <a:gd name="connsiteX141" fmla="*/ 19614 w 1153193"/>
                <a:gd name="connsiteY141" fmla="*/ 350321 h 1313964"/>
                <a:gd name="connsiteX142" fmla="*/ 22463 w 1153193"/>
                <a:gd name="connsiteY142" fmla="*/ 349375 h 1313964"/>
                <a:gd name="connsiteX143" fmla="*/ 25311 w 1153193"/>
                <a:gd name="connsiteY143" fmla="*/ 348423 h 1313964"/>
                <a:gd name="connsiteX144" fmla="*/ 26263 w 1153193"/>
                <a:gd name="connsiteY144" fmla="*/ 348423 h 1313964"/>
                <a:gd name="connsiteX145" fmla="*/ 27209 w 1153193"/>
                <a:gd name="connsiteY145" fmla="*/ 345575 h 1313964"/>
                <a:gd name="connsiteX146" fmla="*/ 27209 w 1153193"/>
                <a:gd name="connsiteY146" fmla="*/ 344628 h 1313964"/>
                <a:gd name="connsiteX147" fmla="*/ 29111 w 1153193"/>
                <a:gd name="connsiteY147" fmla="*/ 344628 h 1313964"/>
                <a:gd name="connsiteX148" fmla="*/ 31009 w 1153193"/>
                <a:gd name="connsiteY148" fmla="*/ 344628 h 1313964"/>
                <a:gd name="connsiteX149" fmla="*/ 31960 w 1153193"/>
                <a:gd name="connsiteY149" fmla="*/ 343677 h 1313964"/>
                <a:gd name="connsiteX150" fmla="*/ 32906 w 1153193"/>
                <a:gd name="connsiteY150" fmla="*/ 342726 h 1313964"/>
                <a:gd name="connsiteX151" fmla="*/ 33857 w 1153193"/>
                <a:gd name="connsiteY151" fmla="*/ 343677 h 1313964"/>
                <a:gd name="connsiteX152" fmla="*/ 36706 w 1153193"/>
                <a:gd name="connsiteY152" fmla="*/ 342726 h 1313964"/>
                <a:gd name="connsiteX153" fmla="*/ 39555 w 1153193"/>
                <a:gd name="connsiteY153" fmla="*/ 341780 h 1313964"/>
                <a:gd name="connsiteX154" fmla="*/ 40506 w 1153193"/>
                <a:gd name="connsiteY154" fmla="*/ 339882 h 1313964"/>
                <a:gd name="connsiteX155" fmla="*/ 42404 w 1153193"/>
                <a:gd name="connsiteY155" fmla="*/ 337980 h 1313964"/>
                <a:gd name="connsiteX156" fmla="*/ 43350 w 1153193"/>
                <a:gd name="connsiteY156" fmla="*/ 337980 h 1313964"/>
                <a:gd name="connsiteX157" fmla="*/ 46198 w 1153193"/>
                <a:gd name="connsiteY157" fmla="*/ 336082 h 1313964"/>
                <a:gd name="connsiteX158" fmla="*/ 49998 w 1153193"/>
                <a:gd name="connsiteY158" fmla="*/ 334185 h 1313964"/>
                <a:gd name="connsiteX159" fmla="*/ 49998 w 1153193"/>
                <a:gd name="connsiteY159" fmla="*/ 332282 h 1313964"/>
                <a:gd name="connsiteX160" fmla="*/ 52847 w 1153193"/>
                <a:gd name="connsiteY160" fmla="*/ 328488 h 1313964"/>
                <a:gd name="connsiteX161" fmla="*/ 52847 w 1153193"/>
                <a:gd name="connsiteY161" fmla="*/ 328488 h 1313964"/>
                <a:gd name="connsiteX162" fmla="*/ 54745 w 1153193"/>
                <a:gd name="connsiteY162" fmla="*/ 326585 h 1313964"/>
                <a:gd name="connsiteX163" fmla="*/ 54745 w 1153193"/>
                <a:gd name="connsiteY163" fmla="*/ 326585 h 1313964"/>
                <a:gd name="connsiteX164" fmla="*/ 57593 w 1153193"/>
                <a:gd name="connsiteY164" fmla="*/ 325639 h 1313964"/>
                <a:gd name="connsiteX165" fmla="*/ 60442 w 1153193"/>
                <a:gd name="connsiteY165" fmla="*/ 327536 h 1313964"/>
                <a:gd name="connsiteX166" fmla="*/ 62340 w 1153193"/>
                <a:gd name="connsiteY166" fmla="*/ 331331 h 1313964"/>
                <a:gd name="connsiteX167" fmla="*/ 63291 w 1153193"/>
                <a:gd name="connsiteY167" fmla="*/ 329434 h 1313964"/>
                <a:gd name="connsiteX168" fmla="*/ 66139 w 1153193"/>
                <a:gd name="connsiteY168" fmla="*/ 329434 h 1313964"/>
                <a:gd name="connsiteX169" fmla="*/ 68037 w 1153193"/>
                <a:gd name="connsiteY169" fmla="*/ 329434 h 1313964"/>
                <a:gd name="connsiteX170" fmla="*/ 69939 w 1153193"/>
                <a:gd name="connsiteY170" fmla="*/ 329434 h 1313964"/>
                <a:gd name="connsiteX171" fmla="*/ 71837 w 1153193"/>
                <a:gd name="connsiteY171" fmla="*/ 329434 h 1313964"/>
                <a:gd name="connsiteX172" fmla="*/ 78480 w 1153193"/>
                <a:gd name="connsiteY172" fmla="*/ 328488 h 1313964"/>
                <a:gd name="connsiteX173" fmla="*/ 78480 w 1153193"/>
                <a:gd name="connsiteY173" fmla="*/ 327536 h 1313964"/>
                <a:gd name="connsiteX174" fmla="*/ 79432 w 1153193"/>
                <a:gd name="connsiteY174" fmla="*/ 326585 h 1313964"/>
                <a:gd name="connsiteX175" fmla="*/ 80378 w 1153193"/>
                <a:gd name="connsiteY175" fmla="*/ 323736 h 1313964"/>
                <a:gd name="connsiteX176" fmla="*/ 80378 w 1153193"/>
                <a:gd name="connsiteY176" fmla="*/ 323736 h 1313964"/>
                <a:gd name="connsiteX177" fmla="*/ 81329 w 1153193"/>
                <a:gd name="connsiteY177" fmla="*/ 318990 h 1313964"/>
                <a:gd name="connsiteX178" fmla="*/ 84178 w 1153193"/>
                <a:gd name="connsiteY178" fmla="*/ 318039 h 1313964"/>
                <a:gd name="connsiteX179" fmla="*/ 87027 w 1153193"/>
                <a:gd name="connsiteY179" fmla="*/ 313293 h 1313964"/>
                <a:gd name="connsiteX180" fmla="*/ 90827 w 1153193"/>
                <a:gd name="connsiteY180" fmla="*/ 312342 h 1313964"/>
                <a:gd name="connsiteX181" fmla="*/ 92724 w 1153193"/>
                <a:gd name="connsiteY181" fmla="*/ 313293 h 1313964"/>
                <a:gd name="connsiteX182" fmla="*/ 94621 w 1153193"/>
                <a:gd name="connsiteY182" fmla="*/ 313293 h 1313964"/>
                <a:gd name="connsiteX183" fmla="*/ 94621 w 1153193"/>
                <a:gd name="connsiteY183" fmla="*/ 313293 h 1313964"/>
                <a:gd name="connsiteX184" fmla="*/ 96519 w 1153193"/>
                <a:gd name="connsiteY184" fmla="*/ 313293 h 1313964"/>
                <a:gd name="connsiteX185" fmla="*/ 98421 w 1153193"/>
                <a:gd name="connsiteY185" fmla="*/ 310449 h 1313964"/>
                <a:gd name="connsiteX186" fmla="*/ 99368 w 1153193"/>
                <a:gd name="connsiteY186" fmla="*/ 309498 h 1313964"/>
                <a:gd name="connsiteX187" fmla="*/ 98421 w 1153193"/>
                <a:gd name="connsiteY187" fmla="*/ 308547 h 1313964"/>
                <a:gd name="connsiteX188" fmla="*/ 96519 w 1153193"/>
                <a:gd name="connsiteY188" fmla="*/ 306649 h 1313964"/>
                <a:gd name="connsiteX189" fmla="*/ 95573 w 1153193"/>
                <a:gd name="connsiteY189" fmla="*/ 304752 h 1313964"/>
                <a:gd name="connsiteX190" fmla="*/ 94621 w 1153193"/>
                <a:gd name="connsiteY190" fmla="*/ 302849 h 1313964"/>
                <a:gd name="connsiteX191" fmla="*/ 92724 w 1153193"/>
                <a:gd name="connsiteY191" fmla="*/ 299064 h 1313964"/>
                <a:gd name="connsiteX192" fmla="*/ 91773 w 1153193"/>
                <a:gd name="connsiteY192" fmla="*/ 298113 h 1313964"/>
                <a:gd name="connsiteX193" fmla="*/ 89875 w 1153193"/>
                <a:gd name="connsiteY193" fmla="*/ 297162 h 1313964"/>
                <a:gd name="connsiteX194" fmla="*/ 86075 w 1153193"/>
                <a:gd name="connsiteY194" fmla="*/ 295264 h 1313964"/>
                <a:gd name="connsiteX195" fmla="*/ 85129 w 1153193"/>
                <a:gd name="connsiteY195" fmla="*/ 292416 h 1313964"/>
                <a:gd name="connsiteX196" fmla="*/ 85129 w 1153193"/>
                <a:gd name="connsiteY196" fmla="*/ 292416 h 1313964"/>
                <a:gd name="connsiteX197" fmla="*/ 86075 w 1153193"/>
                <a:gd name="connsiteY197" fmla="*/ 290518 h 1313964"/>
                <a:gd name="connsiteX198" fmla="*/ 87978 w 1153193"/>
                <a:gd name="connsiteY198" fmla="*/ 289567 h 1313964"/>
                <a:gd name="connsiteX199" fmla="*/ 88929 w 1153193"/>
                <a:gd name="connsiteY199" fmla="*/ 286718 h 1313964"/>
                <a:gd name="connsiteX200" fmla="*/ 90827 w 1153193"/>
                <a:gd name="connsiteY200" fmla="*/ 282918 h 1313964"/>
                <a:gd name="connsiteX201" fmla="*/ 90827 w 1153193"/>
                <a:gd name="connsiteY201" fmla="*/ 281021 h 1313964"/>
                <a:gd name="connsiteX202" fmla="*/ 92724 w 1153193"/>
                <a:gd name="connsiteY202" fmla="*/ 277226 h 1313964"/>
                <a:gd name="connsiteX203" fmla="*/ 98421 w 1153193"/>
                <a:gd name="connsiteY203" fmla="*/ 276275 h 1313964"/>
                <a:gd name="connsiteX204" fmla="*/ 108865 w 1153193"/>
                <a:gd name="connsiteY204" fmla="*/ 275323 h 1313964"/>
                <a:gd name="connsiteX205" fmla="*/ 124055 w 1153193"/>
                <a:gd name="connsiteY205" fmla="*/ 272480 h 1313964"/>
                <a:gd name="connsiteX206" fmla="*/ 128781 w 1153193"/>
                <a:gd name="connsiteY206" fmla="*/ 269626 h 1313964"/>
                <a:gd name="connsiteX207" fmla="*/ 128781 w 1153193"/>
                <a:gd name="connsiteY207" fmla="*/ 268680 h 1313964"/>
                <a:gd name="connsiteX208" fmla="*/ 131655 w 1153193"/>
                <a:gd name="connsiteY208" fmla="*/ 263928 h 1313964"/>
                <a:gd name="connsiteX209" fmla="*/ 134478 w 1153193"/>
                <a:gd name="connsiteY209" fmla="*/ 262982 h 1313964"/>
                <a:gd name="connsiteX210" fmla="*/ 137347 w 1153193"/>
                <a:gd name="connsiteY210" fmla="*/ 262982 h 1313964"/>
                <a:gd name="connsiteX211" fmla="*/ 145873 w 1153193"/>
                <a:gd name="connsiteY211" fmla="*/ 253490 h 1313964"/>
                <a:gd name="connsiteX212" fmla="*/ 145873 w 1153193"/>
                <a:gd name="connsiteY212" fmla="*/ 242095 h 1313964"/>
                <a:gd name="connsiteX213" fmla="*/ 147771 w 1153193"/>
                <a:gd name="connsiteY213" fmla="*/ 238295 h 1313964"/>
                <a:gd name="connsiteX214" fmla="*/ 146825 w 1153193"/>
                <a:gd name="connsiteY214" fmla="*/ 233549 h 1313964"/>
                <a:gd name="connsiteX215" fmla="*/ 150624 w 1153193"/>
                <a:gd name="connsiteY215" fmla="*/ 225003 h 1313964"/>
                <a:gd name="connsiteX216" fmla="*/ 151571 w 1153193"/>
                <a:gd name="connsiteY216" fmla="*/ 224057 h 1313964"/>
                <a:gd name="connsiteX217" fmla="*/ 153468 w 1153193"/>
                <a:gd name="connsiteY217" fmla="*/ 223105 h 1313964"/>
                <a:gd name="connsiteX218" fmla="*/ 162966 w 1153193"/>
                <a:gd name="connsiteY218" fmla="*/ 219305 h 1313964"/>
                <a:gd name="connsiteX219" fmla="*/ 171512 w 1153193"/>
                <a:gd name="connsiteY219" fmla="*/ 218359 h 1313964"/>
                <a:gd name="connsiteX220" fmla="*/ 177204 w 1153193"/>
                <a:gd name="connsiteY220" fmla="*/ 222154 h 1313964"/>
                <a:gd name="connsiteX221" fmla="*/ 191448 w 1153193"/>
                <a:gd name="connsiteY221" fmla="*/ 218359 h 1313964"/>
                <a:gd name="connsiteX222" fmla="*/ 199047 w 1153193"/>
                <a:gd name="connsiteY222" fmla="*/ 215510 h 1313964"/>
                <a:gd name="connsiteX223" fmla="*/ 200945 w 1153193"/>
                <a:gd name="connsiteY223" fmla="*/ 216457 h 1313964"/>
                <a:gd name="connsiteX224" fmla="*/ 209486 w 1153193"/>
                <a:gd name="connsiteY224" fmla="*/ 216457 h 1313964"/>
                <a:gd name="connsiteX225" fmla="*/ 214237 w 1153193"/>
                <a:gd name="connsiteY225" fmla="*/ 220257 h 1313964"/>
                <a:gd name="connsiteX226" fmla="*/ 223730 w 1153193"/>
                <a:gd name="connsiteY226" fmla="*/ 225954 h 1313964"/>
                <a:gd name="connsiteX227" fmla="*/ 234173 w 1153193"/>
                <a:gd name="connsiteY227" fmla="*/ 228803 h 1313964"/>
                <a:gd name="connsiteX228" fmla="*/ 236076 w 1153193"/>
                <a:gd name="connsiteY228" fmla="*/ 226900 h 1313964"/>
                <a:gd name="connsiteX229" fmla="*/ 243670 w 1153193"/>
                <a:gd name="connsiteY229" fmla="*/ 201267 h 1313964"/>
                <a:gd name="connsiteX230" fmla="*/ 250314 w 1153193"/>
                <a:gd name="connsiteY230" fmla="*/ 195570 h 1313964"/>
                <a:gd name="connsiteX231" fmla="*/ 258860 w 1153193"/>
                <a:gd name="connsiteY231" fmla="*/ 197467 h 1313964"/>
                <a:gd name="connsiteX232" fmla="*/ 269304 w 1153193"/>
                <a:gd name="connsiteY232" fmla="*/ 191770 h 1313964"/>
                <a:gd name="connsiteX233" fmla="*/ 267406 w 1153193"/>
                <a:gd name="connsiteY233" fmla="*/ 189872 h 1313964"/>
                <a:gd name="connsiteX234" fmla="*/ 267406 w 1153193"/>
                <a:gd name="connsiteY234" fmla="*/ 189872 h 1313964"/>
                <a:gd name="connsiteX235" fmla="*/ 266460 w 1153193"/>
                <a:gd name="connsiteY235" fmla="*/ 187975 h 1313964"/>
                <a:gd name="connsiteX236" fmla="*/ 266460 w 1153193"/>
                <a:gd name="connsiteY236" fmla="*/ 185126 h 1313964"/>
                <a:gd name="connsiteX237" fmla="*/ 269304 w 1153193"/>
                <a:gd name="connsiteY237" fmla="*/ 184175 h 1313964"/>
                <a:gd name="connsiteX238" fmla="*/ 276899 w 1153193"/>
                <a:gd name="connsiteY238" fmla="*/ 183228 h 1313964"/>
                <a:gd name="connsiteX239" fmla="*/ 278801 w 1153193"/>
                <a:gd name="connsiteY239" fmla="*/ 182277 h 1313964"/>
                <a:gd name="connsiteX240" fmla="*/ 279747 w 1153193"/>
                <a:gd name="connsiteY240" fmla="*/ 181331 h 1313964"/>
                <a:gd name="connsiteX241" fmla="*/ 283547 w 1153193"/>
                <a:gd name="connsiteY241" fmla="*/ 178477 h 1313964"/>
                <a:gd name="connsiteX242" fmla="*/ 284498 w 1153193"/>
                <a:gd name="connsiteY242" fmla="*/ 177531 h 1313964"/>
                <a:gd name="connsiteX243" fmla="*/ 286396 w 1153193"/>
                <a:gd name="connsiteY243" fmla="*/ 175634 h 1313964"/>
                <a:gd name="connsiteX244" fmla="*/ 289245 w 1153193"/>
                <a:gd name="connsiteY244" fmla="*/ 174692 h 1313964"/>
                <a:gd name="connsiteX245" fmla="*/ 292093 w 1153193"/>
                <a:gd name="connsiteY245" fmla="*/ 172790 h 1313964"/>
                <a:gd name="connsiteX246" fmla="*/ 293991 w 1153193"/>
                <a:gd name="connsiteY246" fmla="*/ 170892 h 1313964"/>
                <a:gd name="connsiteX247" fmla="*/ 294942 w 1153193"/>
                <a:gd name="connsiteY247" fmla="*/ 168044 h 1313964"/>
                <a:gd name="connsiteX248" fmla="*/ 294942 w 1153193"/>
                <a:gd name="connsiteY248" fmla="*/ 157600 h 1313964"/>
                <a:gd name="connsiteX249" fmla="*/ 294942 w 1153193"/>
                <a:gd name="connsiteY249" fmla="*/ 146205 h 1313964"/>
                <a:gd name="connsiteX250" fmla="*/ 294942 w 1153193"/>
                <a:gd name="connsiteY250" fmla="*/ 142410 h 1313964"/>
                <a:gd name="connsiteX251" fmla="*/ 295888 w 1153193"/>
                <a:gd name="connsiteY251" fmla="*/ 136713 h 1313964"/>
                <a:gd name="connsiteX252" fmla="*/ 294942 w 1153193"/>
                <a:gd name="connsiteY252" fmla="*/ 122469 h 1313964"/>
                <a:gd name="connsiteX253" fmla="*/ 293040 w 1153193"/>
                <a:gd name="connsiteY253" fmla="*/ 118674 h 1313964"/>
                <a:gd name="connsiteX254" fmla="*/ 292093 w 1153193"/>
                <a:gd name="connsiteY254" fmla="*/ 117723 h 1313964"/>
                <a:gd name="connsiteX255" fmla="*/ 291142 w 1153193"/>
                <a:gd name="connsiteY255" fmla="*/ 114875 h 1313964"/>
                <a:gd name="connsiteX256" fmla="*/ 290196 w 1153193"/>
                <a:gd name="connsiteY256" fmla="*/ 112977 h 1313964"/>
                <a:gd name="connsiteX257" fmla="*/ 306332 w 1153193"/>
                <a:gd name="connsiteY257" fmla="*/ 115826 h 1313964"/>
                <a:gd name="connsiteX258" fmla="*/ 308234 w 1153193"/>
                <a:gd name="connsiteY258" fmla="*/ 117723 h 1313964"/>
                <a:gd name="connsiteX259" fmla="*/ 311083 w 1153193"/>
                <a:gd name="connsiteY259" fmla="*/ 119621 h 1313964"/>
                <a:gd name="connsiteX260" fmla="*/ 312029 w 1153193"/>
                <a:gd name="connsiteY260" fmla="*/ 120572 h 1313964"/>
                <a:gd name="connsiteX261" fmla="*/ 340516 w 1153193"/>
                <a:gd name="connsiteY261" fmla="*/ 131016 h 1313964"/>
                <a:gd name="connsiteX262" fmla="*/ 360452 w 1153193"/>
                <a:gd name="connsiteY262" fmla="*/ 87339 h 1313964"/>
                <a:gd name="connsiteX263" fmla="*/ 372778 w 1153193"/>
                <a:gd name="connsiteY263" fmla="*/ 79744 h 1313964"/>
                <a:gd name="connsiteX264" fmla="*/ 387968 w 1153193"/>
                <a:gd name="connsiteY264" fmla="*/ 46526 h 1313964"/>
                <a:gd name="connsiteX265" fmla="*/ 389871 w 1153193"/>
                <a:gd name="connsiteY265" fmla="*/ 45574 h 1313964"/>
                <a:gd name="connsiteX266" fmla="*/ 388920 w 1153193"/>
                <a:gd name="connsiteY266" fmla="*/ 48423 h 1313964"/>
                <a:gd name="connsiteX267" fmla="*/ 387017 w 1153193"/>
                <a:gd name="connsiteY267" fmla="*/ 54120 h 1313964"/>
                <a:gd name="connsiteX268" fmla="*/ 387968 w 1153193"/>
                <a:gd name="connsiteY268" fmla="*/ 56969 h 1313964"/>
                <a:gd name="connsiteX269" fmla="*/ 388920 w 1153193"/>
                <a:gd name="connsiteY269" fmla="*/ 59818 h 1313964"/>
                <a:gd name="connsiteX270" fmla="*/ 389871 w 1153193"/>
                <a:gd name="connsiteY270" fmla="*/ 63603 h 1313964"/>
                <a:gd name="connsiteX271" fmla="*/ 390817 w 1153193"/>
                <a:gd name="connsiteY271" fmla="*/ 67403 h 1313964"/>
                <a:gd name="connsiteX272" fmla="*/ 391768 w 1153193"/>
                <a:gd name="connsiteY272" fmla="*/ 72149 h 1313964"/>
                <a:gd name="connsiteX273" fmla="*/ 392715 w 1153193"/>
                <a:gd name="connsiteY273" fmla="*/ 74998 h 1313964"/>
                <a:gd name="connsiteX274" fmla="*/ 393666 w 1153193"/>
                <a:gd name="connsiteY274" fmla="*/ 81641 h 1313964"/>
                <a:gd name="connsiteX275" fmla="*/ 394617 w 1153193"/>
                <a:gd name="connsiteY275" fmla="*/ 85441 h 1313964"/>
                <a:gd name="connsiteX276" fmla="*/ 395568 w 1153193"/>
                <a:gd name="connsiteY276" fmla="*/ 89241 h 1313964"/>
                <a:gd name="connsiteX277" fmla="*/ 399363 w 1153193"/>
                <a:gd name="connsiteY277" fmla="*/ 95885 h 1313964"/>
                <a:gd name="connsiteX278" fmla="*/ 400314 w 1153193"/>
                <a:gd name="connsiteY278" fmla="*/ 97782 h 1313964"/>
                <a:gd name="connsiteX279" fmla="*/ 401261 w 1153193"/>
                <a:gd name="connsiteY279" fmla="*/ 100631 h 1313964"/>
                <a:gd name="connsiteX280" fmla="*/ 403163 w 1153193"/>
                <a:gd name="connsiteY280" fmla="*/ 103480 h 1313964"/>
                <a:gd name="connsiteX281" fmla="*/ 405061 w 1153193"/>
                <a:gd name="connsiteY281" fmla="*/ 105377 h 1313964"/>
                <a:gd name="connsiteX282" fmla="*/ 406007 w 1153193"/>
                <a:gd name="connsiteY282" fmla="*/ 107280 h 1313964"/>
                <a:gd name="connsiteX283" fmla="*/ 413607 w 1153193"/>
                <a:gd name="connsiteY283" fmla="*/ 112026 h 1313964"/>
                <a:gd name="connsiteX284" fmla="*/ 417402 w 1153193"/>
                <a:gd name="connsiteY284" fmla="*/ 112977 h 1313964"/>
                <a:gd name="connsiteX285" fmla="*/ 419304 w 1153193"/>
                <a:gd name="connsiteY285" fmla="*/ 113928 h 1313964"/>
                <a:gd name="connsiteX286" fmla="*/ 420250 w 1153193"/>
                <a:gd name="connsiteY286" fmla="*/ 114875 h 1313964"/>
                <a:gd name="connsiteX287" fmla="*/ 422148 w 1153193"/>
                <a:gd name="connsiteY287" fmla="*/ 115826 h 1313964"/>
                <a:gd name="connsiteX288" fmla="*/ 422148 w 1153193"/>
                <a:gd name="connsiteY288" fmla="*/ 116772 h 1313964"/>
                <a:gd name="connsiteX289" fmla="*/ 423099 w 1153193"/>
                <a:gd name="connsiteY289" fmla="*/ 117723 h 1313964"/>
                <a:gd name="connsiteX290" fmla="*/ 424996 w 1153193"/>
                <a:gd name="connsiteY290" fmla="*/ 119621 h 1313964"/>
                <a:gd name="connsiteX291" fmla="*/ 424996 w 1153193"/>
                <a:gd name="connsiteY291" fmla="*/ 120572 h 1313964"/>
                <a:gd name="connsiteX292" fmla="*/ 427845 w 1153193"/>
                <a:gd name="connsiteY292" fmla="*/ 120572 h 1313964"/>
                <a:gd name="connsiteX293" fmla="*/ 429743 w 1153193"/>
                <a:gd name="connsiteY293" fmla="*/ 119621 h 1313964"/>
                <a:gd name="connsiteX294" fmla="*/ 438294 w 1153193"/>
                <a:gd name="connsiteY294" fmla="*/ 119621 h 1313964"/>
                <a:gd name="connsiteX295" fmla="*/ 443986 w 1153193"/>
                <a:gd name="connsiteY295" fmla="*/ 118674 h 1313964"/>
                <a:gd name="connsiteX296" fmla="*/ 449684 w 1153193"/>
                <a:gd name="connsiteY296" fmla="*/ 117723 h 1313964"/>
                <a:gd name="connsiteX297" fmla="*/ 451586 w 1153193"/>
                <a:gd name="connsiteY297" fmla="*/ 115826 h 1313964"/>
                <a:gd name="connsiteX298" fmla="*/ 454430 w 1153193"/>
                <a:gd name="connsiteY298" fmla="*/ 113928 h 1313964"/>
                <a:gd name="connsiteX299" fmla="*/ 455381 w 1153193"/>
                <a:gd name="connsiteY299" fmla="*/ 112977 h 1313964"/>
                <a:gd name="connsiteX300" fmla="*/ 472473 w 1153193"/>
                <a:gd name="connsiteY300" fmla="*/ 112026 h 1313964"/>
                <a:gd name="connsiteX301" fmla="*/ 479117 w 1153193"/>
                <a:gd name="connsiteY301" fmla="*/ 103480 h 1313964"/>
                <a:gd name="connsiteX302" fmla="*/ 495258 w 1153193"/>
                <a:gd name="connsiteY302" fmla="*/ 99685 h 1313964"/>
                <a:gd name="connsiteX303" fmla="*/ 535135 w 1153193"/>
                <a:gd name="connsiteY303" fmla="*/ 96836 h 1313964"/>
                <a:gd name="connsiteX304" fmla="*/ 543686 w 1153193"/>
                <a:gd name="connsiteY304" fmla="*/ 92085 h 1313964"/>
                <a:gd name="connsiteX305" fmla="*/ 547481 w 1153193"/>
                <a:gd name="connsiteY305" fmla="*/ 70252 h 1313964"/>
                <a:gd name="connsiteX306" fmla="*/ 540832 w 1153193"/>
                <a:gd name="connsiteY306" fmla="*/ 39877 h 1313964"/>
                <a:gd name="connsiteX307" fmla="*/ 550324 w 1153193"/>
                <a:gd name="connsiteY307" fmla="*/ 18990 h 1313964"/>
                <a:gd name="connsiteX308" fmla="*/ 556973 w 1153193"/>
                <a:gd name="connsiteY308" fmla="*/ 16141 h 1313964"/>
                <a:gd name="connsiteX309" fmla="*/ 565519 w 1153193"/>
                <a:gd name="connsiteY309" fmla="*/ 10444 h 1313964"/>
                <a:gd name="connsiteX310" fmla="*/ 574060 w 1153193"/>
                <a:gd name="connsiteY310" fmla="*/ 5698 h 1313964"/>
                <a:gd name="connsiteX311" fmla="*/ 580709 w 1153193"/>
                <a:gd name="connsiteY311" fmla="*/ 946 h 1313964"/>
                <a:gd name="connsiteX312" fmla="*/ 589255 w 1153193"/>
                <a:gd name="connsiteY312" fmla="*/ 0 h 1313964"/>
                <a:gd name="connsiteX313" fmla="*/ 595884 w 1153193"/>
                <a:gd name="connsiteY313" fmla="*/ 3800 h 1313964"/>
                <a:gd name="connsiteX314" fmla="*/ 599679 w 1153193"/>
                <a:gd name="connsiteY314" fmla="*/ 3800 h 1313964"/>
                <a:gd name="connsiteX315" fmla="*/ 601571 w 1153193"/>
                <a:gd name="connsiteY315" fmla="*/ 3800 h 1313964"/>
                <a:gd name="connsiteX316" fmla="*/ 609166 w 1153193"/>
                <a:gd name="connsiteY316" fmla="*/ 7595 h 1313964"/>
                <a:gd name="connsiteX317" fmla="*/ 612966 w 1153193"/>
                <a:gd name="connsiteY317" fmla="*/ 11390 h 1313964"/>
                <a:gd name="connsiteX318" fmla="*/ 618659 w 1153193"/>
                <a:gd name="connsiteY318" fmla="*/ 19936 h 1313964"/>
                <a:gd name="connsiteX319" fmla="*/ 625327 w 1153193"/>
                <a:gd name="connsiteY319" fmla="*/ 32282 h 1313964"/>
                <a:gd name="connsiteX320" fmla="*/ 627225 w 1153193"/>
                <a:gd name="connsiteY320" fmla="*/ 34180 h 1313964"/>
                <a:gd name="connsiteX321" fmla="*/ 634819 w 1153193"/>
                <a:gd name="connsiteY321" fmla="*/ 43672 h 1313964"/>
                <a:gd name="connsiteX322" fmla="*/ 632922 w 1153193"/>
                <a:gd name="connsiteY322" fmla="*/ 48423 h 1313964"/>
                <a:gd name="connsiteX323" fmla="*/ 631019 w 1153193"/>
                <a:gd name="connsiteY323" fmla="*/ 49369 h 1313964"/>
                <a:gd name="connsiteX324" fmla="*/ 632922 w 1153193"/>
                <a:gd name="connsiteY324" fmla="*/ 70252 h 1313964"/>
                <a:gd name="connsiteX325" fmla="*/ 641448 w 1153193"/>
                <a:gd name="connsiteY325" fmla="*/ 71203 h 1313964"/>
                <a:gd name="connsiteX326" fmla="*/ 645248 w 1153193"/>
                <a:gd name="connsiteY326" fmla="*/ 71203 h 1313964"/>
                <a:gd name="connsiteX327" fmla="*/ 669930 w 1153193"/>
                <a:gd name="connsiteY327" fmla="*/ 64554 h 1313964"/>
                <a:gd name="connsiteX328" fmla="*/ 685120 w 1153193"/>
                <a:gd name="connsiteY328" fmla="*/ 58867 h 1313964"/>
                <a:gd name="connsiteX329" fmla="*/ 689886 w 1153193"/>
                <a:gd name="connsiteY329" fmla="*/ 56969 h 1313964"/>
                <a:gd name="connsiteX330" fmla="*/ 693686 w 1153193"/>
                <a:gd name="connsiteY330" fmla="*/ 54120 h 1313964"/>
                <a:gd name="connsiteX331" fmla="*/ 694617 w 1153193"/>
                <a:gd name="connsiteY331" fmla="*/ 53169 h 1313964"/>
                <a:gd name="connsiteX332" fmla="*/ 698417 w 1153193"/>
                <a:gd name="connsiteY332" fmla="*/ 47472 h 1313964"/>
                <a:gd name="connsiteX333" fmla="*/ 701281 w 1153193"/>
                <a:gd name="connsiteY333" fmla="*/ 44623 h 1313964"/>
                <a:gd name="connsiteX334" fmla="*/ 707910 w 1153193"/>
                <a:gd name="connsiteY334" fmla="*/ 36077 h 1313964"/>
                <a:gd name="connsiteX335" fmla="*/ 704110 w 1153193"/>
                <a:gd name="connsiteY335" fmla="*/ 31331 h 1313964"/>
                <a:gd name="connsiteX336" fmla="*/ 705081 w 1153193"/>
                <a:gd name="connsiteY336" fmla="*/ 30380 h 1313964"/>
                <a:gd name="connsiteX337" fmla="*/ 714578 w 1153193"/>
                <a:gd name="connsiteY337" fmla="*/ 28482 h 1313964"/>
                <a:gd name="connsiteX338" fmla="*/ 722173 w 1153193"/>
                <a:gd name="connsiteY338" fmla="*/ 33233 h 1313964"/>
                <a:gd name="connsiteX339" fmla="*/ 735465 w 1153193"/>
                <a:gd name="connsiteY339" fmla="*/ 42726 h 1313964"/>
                <a:gd name="connsiteX340" fmla="*/ 742089 w 1153193"/>
                <a:gd name="connsiteY340" fmla="*/ 44623 h 1313964"/>
                <a:gd name="connsiteX341" fmla="*/ 743060 w 1153193"/>
                <a:gd name="connsiteY341" fmla="*/ 43672 h 1313964"/>
                <a:gd name="connsiteX342" fmla="*/ 744958 w 1153193"/>
                <a:gd name="connsiteY342" fmla="*/ 41774 h 1313964"/>
                <a:gd name="connsiteX343" fmla="*/ 749689 w 1153193"/>
                <a:gd name="connsiteY343" fmla="*/ 28482 h 1313964"/>
                <a:gd name="connsiteX344" fmla="*/ 749689 w 1153193"/>
                <a:gd name="connsiteY344" fmla="*/ 24682 h 1313964"/>
                <a:gd name="connsiteX345" fmla="*/ 754455 w 1153193"/>
                <a:gd name="connsiteY345" fmla="*/ 20887 h 1313964"/>
                <a:gd name="connsiteX346" fmla="*/ 757284 w 1153193"/>
                <a:gd name="connsiteY346" fmla="*/ 18990 h 1313964"/>
                <a:gd name="connsiteX347" fmla="*/ 758250 w 1153193"/>
                <a:gd name="connsiteY347" fmla="*/ 18039 h 1313964"/>
                <a:gd name="connsiteX348" fmla="*/ 770571 w 1153193"/>
                <a:gd name="connsiteY348" fmla="*/ 9492 h 1313964"/>
                <a:gd name="connsiteX349" fmla="*/ 774371 w 1153193"/>
                <a:gd name="connsiteY349" fmla="*/ 7595 h 1313964"/>
                <a:gd name="connsiteX350" fmla="*/ 776273 w 1153193"/>
                <a:gd name="connsiteY350" fmla="*/ 7595 h 1313964"/>
                <a:gd name="connsiteX351" fmla="*/ 779142 w 1153193"/>
                <a:gd name="connsiteY351" fmla="*/ 10444 h 1313964"/>
                <a:gd name="connsiteX352" fmla="*/ 784835 w 1153193"/>
                <a:gd name="connsiteY352" fmla="*/ 15190 h 1313964"/>
                <a:gd name="connsiteX353" fmla="*/ 800029 w 1153193"/>
                <a:gd name="connsiteY353" fmla="*/ 29433 h 1313964"/>
                <a:gd name="connsiteX354" fmla="*/ 804756 w 1153193"/>
                <a:gd name="connsiteY354" fmla="*/ 28482 h 1313964"/>
                <a:gd name="connsiteX355" fmla="*/ 808551 w 1153193"/>
                <a:gd name="connsiteY355" fmla="*/ 30380 h 1313964"/>
                <a:gd name="connsiteX356" fmla="*/ 813317 w 1153193"/>
                <a:gd name="connsiteY356" fmla="*/ 27536 h 1313964"/>
                <a:gd name="connsiteX357" fmla="*/ 822814 w 1153193"/>
                <a:gd name="connsiteY357" fmla="*/ 43672 h 1313964"/>
                <a:gd name="connsiteX358" fmla="*/ 849364 w 1153193"/>
                <a:gd name="connsiteY358" fmla="*/ 41774 h 1313964"/>
                <a:gd name="connsiteX359" fmla="*/ 859827 w 1153193"/>
                <a:gd name="connsiteY359" fmla="*/ 39877 h 1313964"/>
                <a:gd name="connsiteX360" fmla="*/ 863627 w 1153193"/>
                <a:gd name="connsiteY360" fmla="*/ 37979 h 1313964"/>
                <a:gd name="connsiteX361" fmla="*/ 864553 w 1153193"/>
                <a:gd name="connsiteY361" fmla="*/ 37028 h 1313964"/>
                <a:gd name="connsiteX362" fmla="*/ 872148 w 1153193"/>
                <a:gd name="connsiteY362" fmla="*/ 37028 h 1313964"/>
                <a:gd name="connsiteX363" fmla="*/ 879748 w 1153193"/>
                <a:gd name="connsiteY363" fmla="*/ 39877 h 1313964"/>
                <a:gd name="connsiteX364" fmla="*/ 882612 w 1153193"/>
                <a:gd name="connsiteY364" fmla="*/ 42726 h 1313964"/>
                <a:gd name="connsiteX365" fmla="*/ 879748 w 1153193"/>
                <a:gd name="connsiteY365" fmla="*/ 56018 h 1313964"/>
                <a:gd name="connsiteX366" fmla="*/ 878812 w 1153193"/>
                <a:gd name="connsiteY366" fmla="*/ 57915 h 1313964"/>
                <a:gd name="connsiteX367" fmla="*/ 857925 w 1153193"/>
                <a:gd name="connsiteY367" fmla="*/ 72149 h 1313964"/>
                <a:gd name="connsiteX368" fmla="*/ 856027 w 1153193"/>
                <a:gd name="connsiteY368" fmla="*/ 74998 h 1313964"/>
                <a:gd name="connsiteX369" fmla="*/ 832277 w 1153193"/>
                <a:gd name="connsiteY369" fmla="*/ 92085 h 1313964"/>
                <a:gd name="connsiteX370" fmla="*/ 826614 w 1153193"/>
                <a:gd name="connsiteY370" fmla="*/ 99685 h 1313964"/>
                <a:gd name="connsiteX371" fmla="*/ 829443 w 1153193"/>
                <a:gd name="connsiteY371" fmla="*/ 105377 h 1313964"/>
                <a:gd name="connsiteX372" fmla="*/ 833243 w 1153193"/>
                <a:gd name="connsiteY372" fmla="*/ 112977 h 1313964"/>
                <a:gd name="connsiteX373" fmla="*/ 837038 w 1153193"/>
                <a:gd name="connsiteY373" fmla="*/ 115826 h 1313964"/>
                <a:gd name="connsiteX374" fmla="*/ 837969 w 1153193"/>
                <a:gd name="connsiteY374" fmla="*/ 117723 h 1313964"/>
                <a:gd name="connsiteX375" fmla="*/ 853159 w 1153193"/>
                <a:gd name="connsiteY375" fmla="*/ 127216 h 1313964"/>
                <a:gd name="connsiteX376" fmla="*/ 855056 w 1153193"/>
                <a:gd name="connsiteY376" fmla="*/ 127216 h 1313964"/>
                <a:gd name="connsiteX377" fmla="*/ 856027 w 1153193"/>
                <a:gd name="connsiteY377" fmla="*/ 126269 h 1313964"/>
                <a:gd name="connsiteX378" fmla="*/ 863627 w 1153193"/>
                <a:gd name="connsiteY378" fmla="*/ 118674 h 1313964"/>
                <a:gd name="connsiteX379" fmla="*/ 871217 w 1153193"/>
                <a:gd name="connsiteY379" fmla="*/ 112977 h 1313964"/>
                <a:gd name="connsiteX380" fmla="*/ 872148 w 1153193"/>
                <a:gd name="connsiteY380" fmla="*/ 112977 h 1313964"/>
                <a:gd name="connsiteX381" fmla="*/ 873119 w 1153193"/>
                <a:gd name="connsiteY381" fmla="*/ 112977 h 1313964"/>
                <a:gd name="connsiteX382" fmla="*/ 874046 w 1153193"/>
                <a:gd name="connsiteY382" fmla="*/ 112026 h 1313964"/>
                <a:gd name="connsiteX383" fmla="*/ 879748 w 1153193"/>
                <a:gd name="connsiteY383" fmla="*/ 107280 h 1313964"/>
                <a:gd name="connsiteX384" fmla="*/ 881641 w 1153193"/>
                <a:gd name="connsiteY384" fmla="*/ 109177 h 1313964"/>
                <a:gd name="connsiteX385" fmla="*/ 883543 w 1153193"/>
                <a:gd name="connsiteY385" fmla="*/ 108231 h 1313964"/>
                <a:gd name="connsiteX386" fmla="*/ 886407 w 1153193"/>
                <a:gd name="connsiteY386" fmla="*/ 102533 h 1313964"/>
                <a:gd name="connsiteX387" fmla="*/ 890207 w 1153193"/>
                <a:gd name="connsiteY387" fmla="*/ 104431 h 1313964"/>
                <a:gd name="connsiteX388" fmla="*/ 893036 w 1153193"/>
                <a:gd name="connsiteY388" fmla="*/ 105377 h 1313964"/>
                <a:gd name="connsiteX389" fmla="*/ 895904 w 1153193"/>
                <a:gd name="connsiteY389" fmla="*/ 102533 h 1313964"/>
                <a:gd name="connsiteX390" fmla="*/ 918694 w 1153193"/>
                <a:gd name="connsiteY390" fmla="*/ 106328 h 1313964"/>
                <a:gd name="connsiteX391" fmla="*/ 921523 w 1153193"/>
                <a:gd name="connsiteY391" fmla="*/ 104431 h 1313964"/>
                <a:gd name="connsiteX392" fmla="*/ 924386 w 1153193"/>
                <a:gd name="connsiteY392" fmla="*/ 100631 h 1313964"/>
                <a:gd name="connsiteX393" fmla="*/ 926289 w 1153193"/>
                <a:gd name="connsiteY393" fmla="*/ 98734 h 1313964"/>
                <a:gd name="connsiteX394" fmla="*/ 927220 w 1153193"/>
                <a:gd name="connsiteY394" fmla="*/ 100631 h 1313964"/>
                <a:gd name="connsiteX395" fmla="*/ 931981 w 1153193"/>
                <a:gd name="connsiteY395" fmla="*/ 104431 h 1313964"/>
                <a:gd name="connsiteX396" fmla="*/ 933884 w 1153193"/>
                <a:gd name="connsiteY396" fmla="*/ 105377 h 1313964"/>
                <a:gd name="connsiteX397" fmla="*/ 943376 w 1153193"/>
                <a:gd name="connsiteY397" fmla="*/ 119621 h 1313964"/>
                <a:gd name="connsiteX398" fmla="*/ 941478 w 1153193"/>
                <a:gd name="connsiteY398" fmla="*/ 126269 h 1313964"/>
                <a:gd name="connsiteX399" fmla="*/ 942410 w 1153193"/>
                <a:gd name="connsiteY399" fmla="*/ 132913 h 1313964"/>
                <a:gd name="connsiteX400" fmla="*/ 957599 w 1153193"/>
                <a:gd name="connsiteY400" fmla="*/ 142410 h 1313964"/>
                <a:gd name="connsiteX401" fmla="*/ 980389 w 1153193"/>
                <a:gd name="connsiteY401" fmla="*/ 152854 h 1313964"/>
                <a:gd name="connsiteX402" fmla="*/ 996550 w 1153193"/>
                <a:gd name="connsiteY402" fmla="*/ 150956 h 1313964"/>
                <a:gd name="connsiteX403" fmla="*/ 1009837 w 1153193"/>
                <a:gd name="connsiteY403" fmla="*/ 148108 h 1313964"/>
                <a:gd name="connsiteX404" fmla="*/ 1010774 w 1153193"/>
                <a:gd name="connsiteY404" fmla="*/ 145259 h 1313964"/>
                <a:gd name="connsiteX405" fmla="*/ 1013637 w 1153193"/>
                <a:gd name="connsiteY405" fmla="*/ 141459 h 1313964"/>
                <a:gd name="connsiteX406" fmla="*/ 1016466 w 1153193"/>
                <a:gd name="connsiteY406" fmla="*/ 138610 h 1313964"/>
                <a:gd name="connsiteX407" fmla="*/ 1019335 w 1153193"/>
                <a:gd name="connsiteY407" fmla="*/ 138610 h 1313964"/>
                <a:gd name="connsiteX408" fmla="*/ 1026934 w 1153193"/>
                <a:gd name="connsiteY408" fmla="*/ 140508 h 1313964"/>
                <a:gd name="connsiteX409" fmla="*/ 1027861 w 1153193"/>
                <a:gd name="connsiteY409" fmla="*/ 141459 h 1313964"/>
                <a:gd name="connsiteX410" fmla="*/ 1030729 w 1153193"/>
                <a:gd name="connsiteY410" fmla="*/ 144308 h 1313964"/>
                <a:gd name="connsiteX411" fmla="*/ 1031661 w 1153193"/>
                <a:gd name="connsiteY411" fmla="*/ 144308 h 1313964"/>
                <a:gd name="connsiteX412" fmla="*/ 1033558 w 1153193"/>
                <a:gd name="connsiteY412" fmla="*/ 145259 h 1313964"/>
                <a:gd name="connsiteX413" fmla="*/ 1036427 w 1153193"/>
                <a:gd name="connsiteY413" fmla="*/ 147156 h 1313964"/>
                <a:gd name="connsiteX414" fmla="*/ 1037358 w 1153193"/>
                <a:gd name="connsiteY414" fmla="*/ 150005 h 1313964"/>
                <a:gd name="connsiteX415" fmla="*/ 1035456 w 1153193"/>
                <a:gd name="connsiteY415" fmla="*/ 162351 h 1313964"/>
                <a:gd name="connsiteX416" fmla="*/ 1037358 w 1153193"/>
                <a:gd name="connsiteY416" fmla="*/ 162351 h 1313964"/>
                <a:gd name="connsiteX417" fmla="*/ 1039256 w 1153193"/>
                <a:gd name="connsiteY417" fmla="*/ 160449 h 1313964"/>
                <a:gd name="connsiteX418" fmla="*/ 1041158 w 1153193"/>
                <a:gd name="connsiteY418" fmla="*/ 158551 h 1313964"/>
                <a:gd name="connsiteX419" fmla="*/ 1044022 w 1153193"/>
                <a:gd name="connsiteY419" fmla="*/ 156654 h 1313964"/>
                <a:gd name="connsiteX420" fmla="*/ 1046851 w 1153193"/>
                <a:gd name="connsiteY420" fmla="*/ 158551 h 1313964"/>
                <a:gd name="connsiteX421" fmla="*/ 1051617 w 1153193"/>
                <a:gd name="connsiteY421" fmla="*/ 159498 h 1313964"/>
                <a:gd name="connsiteX422" fmla="*/ 1052548 w 1153193"/>
                <a:gd name="connsiteY422" fmla="*/ 160449 h 1313964"/>
                <a:gd name="connsiteX423" fmla="*/ 1054445 w 1153193"/>
                <a:gd name="connsiteY423" fmla="*/ 161400 h 1313964"/>
                <a:gd name="connsiteX424" fmla="*/ 1055421 w 1153193"/>
                <a:gd name="connsiteY424" fmla="*/ 165195 h 1313964"/>
                <a:gd name="connsiteX425" fmla="*/ 1058245 w 1153193"/>
                <a:gd name="connsiteY425" fmla="*/ 170892 h 1313964"/>
                <a:gd name="connsiteX426" fmla="*/ 1063938 w 1153193"/>
                <a:gd name="connsiteY426" fmla="*/ 172790 h 1313964"/>
                <a:gd name="connsiteX427" fmla="*/ 1068669 w 1153193"/>
                <a:gd name="connsiteY427" fmla="*/ 174692 h 1313964"/>
                <a:gd name="connsiteX428" fmla="*/ 1070567 w 1153193"/>
                <a:gd name="connsiteY428" fmla="*/ 174692 h 1313964"/>
                <a:gd name="connsiteX429" fmla="*/ 1076274 w 1153193"/>
                <a:gd name="connsiteY429" fmla="*/ 171844 h 1313964"/>
                <a:gd name="connsiteX430" fmla="*/ 1078161 w 1153193"/>
                <a:gd name="connsiteY430" fmla="*/ 169946 h 1313964"/>
                <a:gd name="connsiteX431" fmla="*/ 1081962 w 1153193"/>
                <a:gd name="connsiteY431" fmla="*/ 171844 h 1313964"/>
                <a:gd name="connsiteX432" fmla="*/ 1083864 w 1153193"/>
                <a:gd name="connsiteY432" fmla="*/ 173741 h 1313964"/>
                <a:gd name="connsiteX433" fmla="*/ 1086727 w 1153193"/>
                <a:gd name="connsiteY433" fmla="*/ 174692 h 1313964"/>
                <a:gd name="connsiteX434" fmla="*/ 1087659 w 1153193"/>
                <a:gd name="connsiteY434" fmla="*/ 175634 h 1313964"/>
                <a:gd name="connsiteX435" fmla="*/ 1093356 w 1153193"/>
                <a:gd name="connsiteY435" fmla="*/ 177531 h 1313964"/>
                <a:gd name="connsiteX436" fmla="*/ 1100015 w 1153193"/>
                <a:gd name="connsiteY436" fmla="*/ 180380 h 1313964"/>
                <a:gd name="connsiteX437" fmla="*/ 1100951 w 1153193"/>
                <a:gd name="connsiteY437" fmla="*/ 181331 h 1313964"/>
                <a:gd name="connsiteX438" fmla="*/ 1101917 w 1153193"/>
                <a:gd name="connsiteY438" fmla="*/ 182277 h 1313964"/>
                <a:gd name="connsiteX439" fmla="*/ 1102854 w 1153193"/>
                <a:gd name="connsiteY439" fmla="*/ 182277 h 1313964"/>
                <a:gd name="connsiteX440" fmla="*/ 1105717 w 1153193"/>
                <a:gd name="connsiteY440" fmla="*/ 179429 h 1313964"/>
                <a:gd name="connsiteX441" fmla="*/ 1106648 w 1153193"/>
                <a:gd name="connsiteY441" fmla="*/ 178477 h 1313964"/>
                <a:gd name="connsiteX442" fmla="*/ 1111414 w 1153193"/>
                <a:gd name="connsiteY442" fmla="*/ 177531 h 1313964"/>
                <a:gd name="connsiteX443" fmla="*/ 1114253 w 1153193"/>
                <a:gd name="connsiteY443" fmla="*/ 181331 h 1313964"/>
                <a:gd name="connsiteX444" fmla="*/ 1115214 w 1153193"/>
                <a:gd name="connsiteY444" fmla="*/ 184175 h 1313964"/>
                <a:gd name="connsiteX445" fmla="*/ 1121843 w 1153193"/>
                <a:gd name="connsiteY445" fmla="*/ 179429 h 1313964"/>
                <a:gd name="connsiteX446" fmla="*/ 1122809 w 1153193"/>
                <a:gd name="connsiteY446" fmla="*/ 178477 h 1313964"/>
                <a:gd name="connsiteX447" fmla="*/ 1124707 w 1153193"/>
                <a:gd name="connsiteY447" fmla="*/ 176580 h 1313964"/>
                <a:gd name="connsiteX448" fmla="*/ 1124707 w 1153193"/>
                <a:gd name="connsiteY448" fmla="*/ 176580 h 1313964"/>
                <a:gd name="connsiteX449" fmla="*/ 1126609 w 1153193"/>
                <a:gd name="connsiteY449" fmla="*/ 175634 h 1313964"/>
                <a:gd name="connsiteX450" fmla="*/ 1129438 w 1153193"/>
                <a:gd name="connsiteY450" fmla="*/ 172790 h 1313964"/>
                <a:gd name="connsiteX451" fmla="*/ 1131336 w 1153193"/>
                <a:gd name="connsiteY451" fmla="*/ 174692 h 1313964"/>
                <a:gd name="connsiteX452" fmla="*/ 1131336 w 1153193"/>
                <a:gd name="connsiteY452" fmla="*/ 175634 h 1313964"/>
                <a:gd name="connsiteX453" fmla="*/ 1133238 w 1153193"/>
                <a:gd name="connsiteY453" fmla="*/ 177531 h 1313964"/>
                <a:gd name="connsiteX454" fmla="*/ 1134204 w 1153193"/>
                <a:gd name="connsiteY454" fmla="*/ 185126 h 1313964"/>
                <a:gd name="connsiteX455" fmla="*/ 1136102 w 1153193"/>
                <a:gd name="connsiteY455" fmla="*/ 187023 h 1313964"/>
                <a:gd name="connsiteX456" fmla="*/ 1137033 w 1153193"/>
                <a:gd name="connsiteY456" fmla="*/ 187023 h 1313964"/>
                <a:gd name="connsiteX457" fmla="*/ 1137999 w 1153193"/>
                <a:gd name="connsiteY457" fmla="*/ 187975 h 1313964"/>
                <a:gd name="connsiteX458" fmla="*/ 1141799 w 1153193"/>
                <a:gd name="connsiteY458" fmla="*/ 187975 h 1313964"/>
                <a:gd name="connsiteX459" fmla="*/ 1142730 w 1153193"/>
                <a:gd name="connsiteY459" fmla="*/ 188926 h 1313964"/>
                <a:gd name="connsiteX460" fmla="*/ 1146525 w 1153193"/>
                <a:gd name="connsiteY460" fmla="*/ 189872 h 1313964"/>
                <a:gd name="connsiteX461" fmla="*/ 1147492 w 1153193"/>
                <a:gd name="connsiteY461" fmla="*/ 190823 h 1313964"/>
                <a:gd name="connsiteX462" fmla="*/ 1149394 w 1153193"/>
                <a:gd name="connsiteY462" fmla="*/ 191770 h 1313964"/>
                <a:gd name="connsiteX463" fmla="*/ 1151291 w 1153193"/>
                <a:gd name="connsiteY463" fmla="*/ 192721 h 1313964"/>
                <a:gd name="connsiteX464" fmla="*/ 1153194 w 1153193"/>
                <a:gd name="connsiteY464" fmla="*/ 194623 h 1313964"/>
                <a:gd name="connsiteX465" fmla="*/ 1152223 w 1153193"/>
                <a:gd name="connsiteY465" fmla="*/ 196516 h 1313964"/>
                <a:gd name="connsiteX466" fmla="*/ 1151291 w 1153193"/>
                <a:gd name="connsiteY466" fmla="*/ 197467 h 1313964"/>
                <a:gd name="connsiteX467" fmla="*/ 1149394 w 1153193"/>
                <a:gd name="connsiteY467" fmla="*/ 198418 h 1313964"/>
                <a:gd name="connsiteX468" fmla="*/ 1148423 w 1153193"/>
                <a:gd name="connsiteY468" fmla="*/ 199369 h 1313964"/>
                <a:gd name="connsiteX469" fmla="*/ 1146525 w 1153193"/>
                <a:gd name="connsiteY469" fmla="*/ 205067 h 1313964"/>
                <a:gd name="connsiteX470" fmla="*/ 1146525 w 1153193"/>
                <a:gd name="connsiteY470" fmla="*/ 206013 h 1313964"/>
                <a:gd name="connsiteX471" fmla="*/ 1141799 w 1153193"/>
                <a:gd name="connsiteY471" fmla="*/ 208862 h 1313964"/>
                <a:gd name="connsiteX472" fmla="*/ 1142730 w 1153193"/>
                <a:gd name="connsiteY472" fmla="*/ 209813 h 1313964"/>
                <a:gd name="connsiteX473" fmla="*/ 1142730 w 1153193"/>
                <a:gd name="connsiteY473" fmla="*/ 210759 h 1313964"/>
                <a:gd name="connsiteX474" fmla="*/ 1140828 w 1153193"/>
                <a:gd name="connsiteY474" fmla="*/ 214559 h 1313964"/>
                <a:gd name="connsiteX475" fmla="*/ 1138931 w 1153193"/>
                <a:gd name="connsiteY475" fmla="*/ 219305 h 1313964"/>
                <a:gd name="connsiteX476" fmla="*/ 1134204 w 1153193"/>
                <a:gd name="connsiteY476" fmla="*/ 221203 h 1313964"/>
                <a:gd name="connsiteX477" fmla="*/ 1133238 w 1153193"/>
                <a:gd name="connsiteY477" fmla="*/ 219305 h 1313964"/>
                <a:gd name="connsiteX478" fmla="*/ 1132302 w 1153193"/>
                <a:gd name="connsiteY478" fmla="*/ 217408 h 1313964"/>
                <a:gd name="connsiteX479" fmla="*/ 1128502 w 1153193"/>
                <a:gd name="connsiteY479" fmla="*/ 214559 h 1313964"/>
                <a:gd name="connsiteX480" fmla="*/ 1127536 w 1153193"/>
                <a:gd name="connsiteY480" fmla="*/ 212662 h 1313964"/>
                <a:gd name="connsiteX481" fmla="*/ 1124707 w 1153193"/>
                <a:gd name="connsiteY481" fmla="*/ 211711 h 1313964"/>
                <a:gd name="connsiteX482" fmla="*/ 1123741 w 1153193"/>
                <a:gd name="connsiteY482" fmla="*/ 210759 h 1313964"/>
                <a:gd name="connsiteX483" fmla="*/ 1117112 w 1153193"/>
                <a:gd name="connsiteY483" fmla="*/ 211711 h 1313964"/>
                <a:gd name="connsiteX484" fmla="*/ 1117112 w 1153193"/>
                <a:gd name="connsiteY484" fmla="*/ 212662 h 1313964"/>
                <a:gd name="connsiteX485" fmla="*/ 1117112 w 1153193"/>
                <a:gd name="connsiteY485" fmla="*/ 219305 h 1313964"/>
                <a:gd name="connsiteX486" fmla="*/ 1117112 w 1153193"/>
                <a:gd name="connsiteY486" fmla="*/ 219305 h 1313964"/>
                <a:gd name="connsiteX487" fmla="*/ 1106648 w 1153193"/>
                <a:gd name="connsiteY487" fmla="*/ 220257 h 1313964"/>
                <a:gd name="connsiteX488" fmla="*/ 1097151 w 1153193"/>
                <a:gd name="connsiteY488" fmla="*/ 219305 h 1313964"/>
                <a:gd name="connsiteX489" fmla="*/ 1096225 w 1153193"/>
                <a:gd name="connsiteY489" fmla="*/ 220257 h 1313964"/>
                <a:gd name="connsiteX490" fmla="*/ 1095259 w 1153193"/>
                <a:gd name="connsiteY490" fmla="*/ 222154 h 1313964"/>
                <a:gd name="connsiteX491" fmla="*/ 1093356 w 1153193"/>
                <a:gd name="connsiteY491" fmla="*/ 225003 h 1313964"/>
                <a:gd name="connsiteX492" fmla="*/ 1092425 w 1153193"/>
                <a:gd name="connsiteY492" fmla="*/ 227851 h 1313964"/>
                <a:gd name="connsiteX493" fmla="*/ 1085766 w 1153193"/>
                <a:gd name="connsiteY493" fmla="*/ 227851 h 1313964"/>
                <a:gd name="connsiteX494" fmla="*/ 1082927 w 1153193"/>
                <a:gd name="connsiteY494" fmla="*/ 230700 h 1313964"/>
                <a:gd name="connsiteX495" fmla="*/ 1084830 w 1153193"/>
                <a:gd name="connsiteY495" fmla="*/ 239246 h 1313964"/>
                <a:gd name="connsiteX496" fmla="*/ 1085766 w 1153193"/>
                <a:gd name="connsiteY496" fmla="*/ 240193 h 1313964"/>
                <a:gd name="connsiteX497" fmla="*/ 1088630 w 1153193"/>
                <a:gd name="connsiteY497" fmla="*/ 242095 h 1313964"/>
                <a:gd name="connsiteX498" fmla="*/ 1087659 w 1153193"/>
                <a:gd name="connsiteY498" fmla="*/ 246841 h 1313964"/>
                <a:gd name="connsiteX499" fmla="*/ 1086727 w 1153193"/>
                <a:gd name="connsiteY499" fmla="*/ 250636 h 1313964"/>
                <a:gd name="connsiteX500" fmla="*/ 1084830 w 1153193"/>
                <a:gd name="connsiteY500" fmla="*/ 251587 h 1313964"/>
                <a:gd name="connsiteX501" fmla="*/ 1083864 w 1153193"/>
                <a:gd name="connsiteY501" fmla="*/ 252539 h 1313964"/>
                <a:gd name="connsiteX502" fmla="*/ 1082927 w 1153193"/>
                <a:gd name="connsiteY502" fmla="*/ 254436 h 1313964"/>
                <a:gd name="connsiteX503" fmla="*/ 1081030 w 1153193"/>
                <a:gd name="connsiteY503" fmla="*/ 254436 h 1313964"/>
                <a:gd name="connsiteX504" fmla="*/ 1077235 w 1153193"/>
                <a:gd name="connsiteY504" fmla="*/ 259182 h 1313964"/>
                <a:gd name="connsiteX505" fmla="*/ 1075333 w 1153193"/>
                <a:gd name="connsiteY505" fmla="*/ 259182 h 1313964"/>
                <a:gd name="connsiteX506" fmla="*/ 1074367 w 1153193"/>
                <a:gd name="connsiteY506" fmla="*/ 260134 h 1313964"/>
                <a:gd name="connsiteX507" fmla="*/ 1066772 w 1153193"/>
                <a:gd name="connsiteY507" fmla="*/ 271528 h 1313964"/>
                <a:gd name="connsiteX508" fmla="*/ 1065840 w 1153193"/>
                <a:gd name="connsiteY508" fmla="*/ 272480 h 1313964"/>
                <a:gd name="connsiteX509" fmla="*/ 1062035 w 1153193"/>
                <a:gd name="connsiteY509" fmla="*/ 274377 h 1313964"/>
                <a:gd name="connsiteX510" fmla="*/ 1039256 w 1153193"/>
                <a:gd name="connsiteY510" fmla="*/ 290518 h 1313964"/>
                <a:gd name="connsiteX511" fmla="*/ 1038324 w 1153193"/>
                <a:gd name="connsiteY511" fmla="*/ 291469 h 1313964"/>
                <a:gd name="connsiteX512" fmla="*/ 1032627 w 1153193"/>
                <a:gd name="connsiteY512" fmla="*/ 298113 h 1313964"/>
                <a:gd name="connsiteX513" fmla="*/ 1025963 w 1153193"/>
                <a:gd name="connsiteY513" fmla="*/ 301908 h 1313964"/>
                <a:gd name="connsiteX514" fmla="*/ 1024061 w 1153193"/>
                <a:gd name="connsiteY514" fmla="*/ 302849 h 1313964"/>
                <a:gd name="connsiteX515" fmla="*/ 997476 w 1153193"/>
                <a:gd name="connsiteY515" fmla="*/ 321839 h 1313964"/>
                <a:gd name="connsiteX516" fmla="*/ 990848 w 1153193"/>
                <a:gd name="connsiteY516" fmla="*/ 337029 h 1313964"/>
                <a:gd name="connsiteX517" fmla="*/ 981355 w 1153193"/>
                <a:gd name="connsiteY517" fmla="*/ 352223 h 1313964"/>
                <a:gd name="connsiteX518" fmla="*/ 982287 w 1153193"/>
                <a:gd name="connsiteY518" fmla="*/ 354121 h 1313964"/>
                <a:gd name="connsiteX519" fmla="*/ 974692 w 1153193"/>
                <a:gd name="connsiteY519" fmla="*/ 375959 h 1313964"/>
                <a:gd name="connsiteX520" fmla="*/ 973760 w 1153193"/>
                <a:gd name="connsiteY520" fmla="*/ 376910 h 1313964"/>
                <a:gd name="connsiteX521" fmla="*/ 968068 w 1153193"/>
                <a:gd name="connsiteY521" fmla="*/ 386403 h 1313964"/>
                <a:gd name="connsiteX522" fmla="*/ 966165 w 1153193"/>
                <a:gd name="connsiteY522" fmla="*/ 393998 h 1313964"/>
                <a:gd name="connsiteX523" fmla="*/ 979463 w 1153193"/>
                <a:gd name="connsiteY523" fmla="*/ 403495 h 1313964"/>
                <a:gd name="connsiteX524" fmla="*/ 982287 w 1153193"/>
                <a:gd name="connsiteY524" fmla="*/ 406344 h 1313964"/>
                <a:gd name="connsiteX525" fmla="*/ 983253 w 1153193"/>
                <a:gd name="connsiteY525" fmla="*/ 407290 h 1313964"/>
                <a:gd name="connsiteX526" fmla="*/ 916791 w 1153193"/>
                <a:gd name="connsiteY526" fmla="*/ 477541 h 1313964"/>
                <a:gd name="connsiteX527" fmla="*/ 912025 w 1153193"/>
                <a:gd name="connsiteY527" fmla="*/ 476595 h 1313964"/>
                <a:gd name="connsiteX528" fmla="*/ 908230 w 1153193"/>
                <a:gd name="connsiteY528" fmla="*/ 473747 h 1313964"/>
                <a:gd name="connsiteX529" fmla="*/ 877846 w 1153193"/>
                <a:gd name="connsiteY529" fmla="*/ 462352 h 1313964"/>
                <a:gd name="connsiteX530" fmla="*/ 870251 w 1153193"/>
                <a:gd name="connsiteY530" fmla="*/ 451908 h 1313964"/>
                <a:gd name="connsiteX531" fmla="*/ 859827 w 1153193"/>
                <a:gd name="connsiteY531" fmla="*/ 444313 h 1313964"/>
                <a:gd name="connsiteX532" fmla="*/ 855056 w 1153193"/>
                <a:gd name="connsiteY532" fmla="*/ 438616 h 1313964"/>
                <a:gd name="connsiteX533" fmla="*/ 815219 w 1153193"/>
                <a:gd name="connsiteY533" fmla="*/ 406344 h 1313964"/>
                <a:gd name="connsiteX534" fmla="*/ 813317 w 1153193"/>
                <a:gd name="connsiteY534" fmla="*/ 406344 h 1313964"/>
                <a:gd name="connsiteX535" fmla="*/ 811424 w 1153193"/>
                <a:gd name="connsiteY535" fmla="*/ 404441 h 1313964"/>
                <a:gd name="connsiteX536" fmla="*/ 811424 w 1153193"/>
                <a:gd name="connsiteY536" fmla="*/ 403495 h 1313964"/>
                <a:gd name="connsiteX537" fmla="*/ 810453 w 1153193"/>
                <a:gd name="connsiteY537" fmla="*/ 404441 h 1313964"/>
                <a:gd name="connsiteX538" fmla="*/ 809522 w 1153193"/>
                <a:gd name="connsiteY538" fmla="*/ 408241 h 1313964"/>
                <a:gd name="connsiteX539" fmla="*/ 806658 w 1153193"/>
                <a:gd name="connsiteY539" fmla="*/ 412036 h 1313964"/>
                <a:gd name="connsiteX540" fmla="*/ 805722 w 1153193"/>
                <a:gd name="connsiteY540" fmla="*/ 412987 h 1313964"/>
                <a:gd name="connsiteX541" fmla="*/ 804756 w 1153193"/>
                <a:gd name="connsiteY541" fmla="*/ 413929 h 1313964"/>
                <a:gd name="connsiteX542" fmla="*/ 805722 w 1153193"/>
                <a:gd name="connsiteY542" fmla="*/ 415826 h 1313964"/>
                <a:gd name="connsiteX543" fmla="*/ 804756 w 1153193"/>
                <a:gd name="connsiteY543" fmla="*/ 423421 h 1313964"/>
                <a:gd name="connsiteX544" fmla="*/ 805722 w 1153193"/>
                <a:gd name="connsiteY544" fmla="*/ 425323 h 1313964"/>
                <a:gd name="connsiteX545" fmla="*/ 807624 w 1153193"/>
                <a:gd name="connsiteY545" fmla="*/ 426270 h 1313964"/>
                <a:gd name="connsiteX546" fmla="*/ 803824 w 1153193"/>
                <a:gd name="connsiteY546" fmla="*/ 430070 h 1313964"/>
                <a:gd name="connsiteX547" fmla="*/ 798127 w 1153193"/>
                <a:gd name="connsiteY547" fmla="*/ 430070 h 1313964"/>
                <a:gd name="connsiteX548" fmla="*/ 793361 w 1153193"/>
                <a:gd name="connsiteY548" fmla="*/ 430070 h 1313964"/>
                <a:gd name="connsiteX549" fmla="*/ 790532 w 1153193"/>
                <a:gd name="connsiteY549" fmla="*/ 429118 h 1313964"/>
                <a:gd name="connsiteX550" fmla="*/ 787668 w 1153193"/>
                <a:gd name="connsiteY550" fmla="*/ 428167 h 1313964"/>
                <a:gd name="connsiteX551" fmla="*/ 787668 w 1153193"/>
                <a:gd name="connsiteY551" fmla="*/ 433870 h 1313964"/>
                <a:gd name="connsiteX552" fmla="*/ 787668 w 1153193"/>
                <a:gd name="connsiteY552" fmla="*/ 434816 h 1313964"/>
                <a:gd name="connsiteX553" fmla="*/ 788634 w 1153193"/>
                <a:gd name="connsiteY553" fmla="*/ 443362 h 1313964"/>
                <a:gd name="connsiteX554" fmla="*/ 789561 w 1153193"/>
                <a:gd name="connsiteY554" fmla="*/ 450957 h 1313964"/>
                <a:gd name="connsiteX555" fmla="*/ 790532 w 1153193"/>
                <a:gd name="connsiteY555" fmla="*/ 457605 h 1313964"/>
                <a:gd name="connsiteX556" fmla="*/ 792439 w 1153193"/>
                <a:gd name="connsiteY556" fmla="*/ 464249 h 1313964"/>
                <a:gd name="connsiteX557" fmla="*/ 790532 w 1153193"/>
                <a:gd name="connsiteY557" fmla="*/ 467098 h 1313964"/>
                <a:gd name="connsiteX558" fmla="*/ 781039 w 1153193"/>
                <a:gd name="connsiteY558" fmla="*/ 465200 h 1313964"/>
                <a:gd name="connsiteX559" fmla="*/ 778171 w 1153193"/>
                <a:gd name="connsiteY559" fmla="*/ 464249 h 1313964"/>
                <a:gd name="connsiteX560" fmla="*/ 774371 w 1153193"/>
                <a:gd name="connsiteY560" fmla="*/ 463303 h 1313964"/>
                <a:gd name="connsiteX561" fmla="*/ 767747 w 1153193"/>
                <a:gd name="connsiteY561" fmla="*/ 463303 h 1313964"/>
                <a:gd name="connsiteX562" fmla="*/ 764879 w 1153193"/>
                <a:gd name="connsiteY562" fmla="*/ 462352 h 1313964"/>
                <a:gd name="connsiteX563" fmla="*/ 761079 w 1153193"/>
                <a:gd name="connsiteY563" fmla="*/ 461400 h 1313964"/>
                <a:gd name="connsiteX564" fmla="*/ 758250 w 1153193"/>
                <a:gd name="connsiteY564" fmla="*/ 459503 h 1313964"/>
                <a:gd name="connsiteX565" fmla="*/ 756352 w 1153193"/>
                <a:gd name="connsiteY565" fmla="*/ 458552 h 1313964"/>
                <a:gd name="connsiteX566" fmla="*/ 755386 w 1153193"/>
                <a:gd name="connsiteY566" fmla="*/ 458552 h 1313964"/>
                <a:gd name="connsiteX567" fmla="*/ 754455 w 1153193"/>
                <a:gd name="connsiteY567" fmla="*/ 458552 h 1313964"/>
                <a:gd name="connsiteX568" fmla="*/ 752557 w 1153193"/>
                <a:gd name="connsiteY568" fmla="*/ 458552 h 1313964"/>
                <a:gd name="connsiteX569" fmla="*/ 746855 w 1153193"/>
                <a:gd name="connsiteY569" fmla="*/ 459503 h 1313964"/>
                <a:gd name="connsiteX570" fmla="*/ 742089 w 1153193"/>
                <a:gd name="connsiteY570" fmla="*/ 457605 h 1313964"/>
                <a:gd name="connsiteX571" fmla="*/ 739260 w 1153193"/>
                <a:gd name="connsiteY571" fmla="*/ 456654 h 1313964"/>
                <a:gd name="connsiteX572" fmla="*/ 736397 w 1153193"/>
                <a:gd name="connsiteY572" fmla="*/ 453806 h 1313964"/>
                <a:gd name="connsiteX573" fmla="*/ 734494 w 1153193"/>
                <a:gd name="connsiteY573" fmla="*/ 451908 h 1313964"/>
                <a:gd name="connsiteX574" fmla="*/ 731665 w 1153193"/>
                <a:gd name="connsiteY574" fmla="*/ 450957 h 1313964"/>
                <a:gd name="connsiteX575" fmla="*/ 729768 w 1153193"/>
                <a:gd name="connsiteY575" fmla="*/ 450011 h 1313964"/>
                <a:gd name="connsiteX576" fmla="*/ 729768 w 1153193"/>
                <a:gd name="connsiteY576" fmla="*/ 448108 h 1313964"/>
                <a:gd name="connsiteX577" fmla="*/ 725002 w 1153193"/>
                <a:gd name="connsiteY577" fmla="*/ 445260 h 1313964"/>
                <a:gd name="connsiteX578" fmla="*/ 723099 w 1153193"/>
                <a:gd name="connsiteY578" fmla="*/ 445260 h 1313964"/>
                <a:gd name="connsiteX579" fmla="*/ 719304 w 1153193"/>
                <a:gd name="connsiteY579" fmla="*/ 449059 h 1313964"/>
                <a:gd name="connsiteX580" fmla="*/ 718373 w 1153193"/>
                <a:gd name="connsiteY580" fmla="*/ 453806 h 1313964"/>
                <a:gd name="connsiteX581" fmla="*/ 717407 w 1153193"/>
                <a:gd name="connsiteY581" fmla="*/ 453806 h 1313964"/>
                <a:gd name="connsiteX582" fmla="*/ 710778 w 1153193"/>
                <a:gd name="connsiteY582" fmla="*/ 457605 h 1313964"/>
                <a:gd name="connsiteX583" fmla="*/ 710778 w 1153193"/>
                <a:gd name="connsiteY583" fmla="*/ 457605 h 1313964"/>
                <a:gd name="connsiteX584" fmla="*/ 703183 w 1153193"/>
                <a:gd name="connsiteY584" fmla="*/ 461400 h 1313964"/>
                <a:gd name="connsiteX585" fmla="*/ 700315 w 1153193"/>
                <a:gd name="connsiteY585" fmla="*/ 464249 h 1313964"/>
                <a:gd name="connsiteX586" fmla="*/ 700315 w 1153193"/>
                <a:gd name="connsiteY586" fmla="*/ 466147 h 1313964"/>
                <a:gd name="connsiteX587" fmla="*/ 699383 w 1153193"/>
                <a:gd name="connsiteY587" fmla="*/ 469000 h 1313964"/>
                <a:gd name="connsiteX588" fmla="*/ 697481 w 1153193"/>
                <a:gd name="connsiteY588" fmla="*/ 475644 h 1313964"/>
                <a:gd name="connsiteX589" fmla="*/ 696515 w 1153193"/>
                <a:gd name="connsiteY589" fmla="*/ 476595 h 1313964"/>
                <a:gd name="connsiteX590" fmla="*/ 694617 w 1153193"/>
                <a:gd name="connsiteY590" fmla="*/ 476595 h 1313964"/>
                <a:gd name="connsiteX591" fmla="*/ 692720 w 1153193"/>
                <a:gd name="connsiteY591" fmla="*/ 475644 h 1313964"/>
                <a:gd name="connsiteX592" fmla="*/ 689886 w 1153193"/>
                <a:gd name="connsiteY592" fmla="*/ 476595 h 1313964"/>
                <a:gd name="connsiteX593" fmla="*/ 687989 w 1153193"/>
                <a:gd name="connsiteY593" fmla="*/ 478493 h 1313964"/>
                <a:gd name="connsiteX594" fmla="*/ 685120 w 1153193"/>
                <a:gd name="connsiteY594" fmla="*/ 478493 h 1313964"/>
                <a:gd name="connsiteX595" fmla="*/ 685120 w 1153193"/>
                <a:gd name="connsiteY595" fmla="*/ 479439 h 1313964"/>
                <a:gd name="connsiteX596" fmla="*/ 685120 w 1153193"/>
                <a:gd name="connsiteY596" fmla="*/ 482288 h 1313964"/>
                <a:gd name="connsiteX597" fmla="*/ 682296 w 1153193"/>
                <a:gd name="connsiteY597" fmla="*/ 485136 h 1313964"/>
                <a:gd name="connsiteX598" fmla="*/ 680394 w 1153193"/>
                <a:gd name="connsiteY598" fmla="*/ 484190 h 1313964"/>
                <a:gd name="connsiteX599" fmla="*/ 678496 w 1153193"/>
                <a:gd name="connsiteY599" fmla="*/ 483239 h 1313964"/>
                <a:gd name="connsiteX600" fmla="*/ 678496 w 1153193"/>
                <a:gd name="connsiteY600" fmla="*/ 481341 h 1313964"/>
                <a:gd name="connsiteX601" fmla="*/ 678496 w 1153193"/>
                <a:gd name="connsiteY601" fmla="*/ 481341 h 1313964"/>
                <a:gd name="connsiteX602" fmla="*/ 676599 w 1153193"/>
                <a:gd name="connsiteY602" fmla="*/ 475644 h 1313964"/>
                <a:gd name="connsiteX603" fmla="*/ 675628 w 1153193"/>
                <a:gd name="connsiteY603" fmla="*/ 474693 h 1313964"/>
                <a:gd name="connsiteX604" fmla="*/ 674701 w 1153193"/>
                <a:gd name="connsiteY604" fmla="*/ 473747 h 1313964"/>
                <a:gd name="connsiteX605" fmla="*/ 671833 w 1153193"/>
                <a:gd name="connsiteY605" fmla="*/ 472795 h 1313964"/>
                <a:gd name="connsiteX606" fmla="*/ 670901 w 1153193"/>
                <a:gd name="connsiteY606" fmla="*/ 469947 h 1313964"/>
                <a:gd name="connsiteX607" fmla="*/ 668999 w 1153193"/>
                <a:gd name="connsiteY607" fmla="*/ 469000 h 1313964"/>
                <a:gd name="connsiteX608" fmla="*/ 667106 w 1153193"/>
                <a:gd name="connsiteY608" fmla="*/ 467098 h 1313964"/>
                <a:gd name="connsiteX609" fmla="*/ 666130 w 1153193"/>
                <a:gd name="connsiteY609" fmla="*/ 467098 h 1313964"/>
                <a:gd name="connsiteX610" fmla="*/ 664238 w 1153193"/>
                <a:gd name="connsiteY610" fmla="*/ 465200 h 1313964"/>
                <a:gd name="connsiteX611" fmla="*/ 664238 w 1153193"/>
                <a:gd name="connsiteY611" fmla="*/ 465200 h 1313964"/>
                <a:gd name="connsiteX612" fmla="*/ 662340 w 1153193"/>
                <a:gd name="connsiteY612" fmla="*/ 464249 h 1313964"/>
                <a:gd name="connsiteX613" fmla="*/ 657609 w 1153193"/>
                <a:gd name="connsiteY613" fmla="*/ 464249 h 1313964"/>
                <a:gd name="connsiteX614" fmla="*/ 657609 w 1153193"/>
                <a:gd name="connsiteY614" fmla="*/ 467098 h 1313964"/>
                <a:gd name="connsiteX615" fmla="*/ 655712 w 1153193"/>
                <a:gd name="connsiteY615" fmla="*/ 473747 h 1313964"/>
                <a:gd name="connsiteX616" fmla="*/ 654745 w 1153193"/>
                <a:gd name="connsiteY616" fmla="*/ 475644 h 1313964"/>
                <a:gd name="connsiteX617" fmla="*/ 652843 w 1153193"/>
                <a:gd name="connsiteY617" fmla="*/ 476595 h 1313964"/>
                <a:gd name="connsiteX618" fmla="*/ 652843 w 1153193"/>
                <a:gd name="connsiteY618" fmla="*/ 476595 h 1313964"/>
                <a:gd name="connsiteX619" fmla="*/ 653809 w 1153193"/>
                <a:gd name="connsiteY619" fmla="*/ 479439 h 1313964"/>
                <a:gd name="connsiteX620" fmla="*/ 654745 w 1153193"/>
                <a:gd name="connsiteY620" fmla="*/ 483239 h 1313964"/>
                <a:gd name="connsiteX621" fmla="*/ 654745 w 1153193"/>
                <a:gd name="connsiteY621" fmla="*/ 484190 h 1313964"/>
                <a:gd name="connsiteX622" fmla="*/ 651912 w 1153193"/>
                <a:gd name="connsiteY622" fmla="*/ 491785 h 1313964"/>
                <a:gd name="connsiteX623" fmla="*/ 650945 w 1153193"/>
                <a:gd name="connsiteY623" fmla="*/ 492736 h 1313964"/>
                <a:gd name="connsiteX624" fmla="*/ 650009 w 1153193"/>
                <a:gd name="connsiteY624" fmla="*/ 494634 h 1313964"/>
                <a:gd name="connsiteX625" fmla="*/ 648117 w 1153193"/>
                <a:gd name="connsiteY625" fmla="*/ 496531 h 1313964"/>
                <a:gd name="connsiteX626" fmla="*/ 645248 w 1153193"/>
                <a:gd name="connsiteY626" fmla="*/ 500331 h 1313964"/>
                <a:gd name="connsiteX627" fmla="*/ 646214 w 1153193"/>
                <a:gd name="connsiteY627" fmla="*/ 503175 h 1313964"/>
                <a:gd name="connsiteX628" fmla="*/ 645248 w 1153193"/>
                <a:gd name="connsiteY628" fmla="*/ 504126 h 1313964"/>
                <a:gd name="connsiteX629" fmla="*/ 645248 w 1153193"/>
                <a:gd name="connsiteY629" fmla="*/ 507926 h 1313964"/>
                <a:gd name="connsiteX630" fmla="*/ 643351 w 1153193"/>
                <a:gd name="connsiteY630" fmla="*/ 513623 h 1313964"/>
                <a:gd name="connsiteX631" fmla="*/ 642414 w 1153193"/>
                <a:gd name="connsiteY631" fmla="*/ 515521 h 1313964"/>
                <a:gd name="connsiteX632" fmla="*/ 642414 w 1153193"/>
                <a:gd name="connsiteY632" fmla="*/ 516472 h 1313964"/>
                <a:gd name="connsiteX633" fmla="*/ 640517 w 1153193"/>
                <a:gd name="connsiteY633" fmla="*/ 519321 h 1313964"/>
                <a:gd name="connsiteX634" fmla="*/ 639551 w 1153193"/>
                <a:gd name="connsiteY634" fmla="*/ 522164 h 1313964"/>
                <a:gd name="connsiteX635" fmla="*/ 638619 w 1153193"/>
                <a:gd name="connsiteY635" fmla="*/ 524067 h 1313964"/>
                <a:gd name="connsiteX636" fmla="*/ 635761 w 1153193"/>
                <a:gd name="connsiteY636" fmla="*/ 527862 h 1313964"/>
                <a:gd name="connsiteX637" fmla="*/ 635761 w 1153193"/>
                <a:gd name="connsiteY637" fmla="*/ 527862 h 1313964"/>
                <a:gd name="connsiteX638" fmla="*/ 634819 w 1153193"/>
                <a:gd name="connsiteY638" fmla="*/ 529764 h 1313964"/>
                <a:gd name="connsiteX639" fmla="*/ 634819 w 1153193"/>
                <a:gd name="connsiteY639" fmla="*/ 530716 h 1313964"/>
                <a:gd name="connsiteX640" fmla="*/ 636722 w 1153193"/>
                <a:gd name="connsiteY640" fmla="*/ 539257 h 1313964"/>
                <a:gd name="connsiteX641" fmla="*/ 638619 w 1153193"/>
                <a:gd name="connsiteY641" fmla="*/ 540208 h 1313964"/>
                <a:gd name="connsiteX642" fmla="*/ 640517 w 1153193"/>
                <a:gd name="connsiteY642" fmla="*/ 542096 h 1313964"/>
                <a:gd name="connsiteX643" fmla="*/ 641448 w 1153193"/>
                <a:gd name="connsiteY643" fmla="*/ 543047 h 1313964"/>
                <a:gd name="connsiteX644" fmla="*/ 644317 w 1153193"/>
                <a:gd name="connsiteY644" fmla="*/ 546842 h 1313964"/>
                <a:gd name="connsiteX645" fmla="*/ 646214 w 1153193"/>
                <a:gd name="connsiteY645" fmla="*/ 547793 h 1313964"/>
                <a:gd name="connsiteX646" fmla="*/ 649043 w 1153193"/>
                <a:gd name="connsiteY646" fmla="*/ 548744 h 1313964"/>
                <a:gd name="connsiteX647" fmla="*/ 651912 w 1153193"/>
                <a:gd name="connsiteY647" fmla="*/ 551588 h 1313964"/>
                <a:gd name="connsiteX648" fmla="*/ 654745 w 1153193"/>
                <a:gd name="connsiteY648" fmla="*/ 555388 h 1313964"/>
                <a:gd name="connsiteX649" fmla="*/ 654745 w 1153193"/>
                <a:gd name="connsiteY649" fmla="*/ 556339 h 1313964"/>
                <a:gd name="connsiteX650" fmla="*/ 658540 w 1153193"/>
                <a:gd name="connsiteY650" fmla="*/ 557285 h 1313964"/>
                <a:gd name="connsiteX651" fmla="*/ 659506 w 1153193"/>
                <a:gd name="connsiteY651" fmla="*/ 559188 h 1313964"/>
                <a:gd name="connsiteX652" fmla="*/ 660438 w 1153193"/>
                <a:gd name="connsiteY652" fmla="*/ 560139 h 1313964"/>
                <a:gd name="connsiteX653" fmla="*/ 662340 w 1153193"/>
                <a:gd name="connsiteY653" fmla="*/ 561085 h 1313964"/>
                <a:gd name="connsiteX654" fmla="*/ 664238 w 1153193"/>
                <a:gd name="connsiteY654" fmla="*/ 562983 h 1313964"/>
                <a:gd name="connsiteX655" fmla="*/ 667106 w 1153193"/>
                <a:gd name="connsiteY655" fmla="*/ 566783 h 1313964"/>
                <a:gd name="connsiteX656" fmla="*/ 668999 w 1153193"/>
                <a:gd name="connsiteY656" fmla="*/ 571529 h 1313964"/>
                <a:gd name="connsiteX657" fmla="*/ 670901 w 1153193"/>
                <a:gd name="connsiteY657" fmla="*/ 573431 h 1313964"/>
                <a:gd name="connsiteX658" fmla="*/ 668999 w 1153193"/>
                <a:gd name="connsiteY658" fmla="*/ 578177 h 1313964"/>
                <a:gd name="connsiteX659" fmla="*/ 668999 w 1153193"/>
                <a:gd name="connsiteY659" fmla="*/ 580075 h 1313964"/>
                <a:gd name="connsiteX660" fmla="*/ 666130 w 1153193"/>
                <a:gd name="connsiteY660" fmla="*/ 579129 h 1313964"/>
                <a:gd name="connsiteX661" fmla="*/ 664238 w 1153193"/>
                <a:gd name="connsiteY661" fmla="*/ 579129 h 1313964"/>
                <a:gd name="connsiteX662" fmla="*/ 661404 w 1153193"/>
                <a:gd name="connsiteY662" fmla="*/ 579129 h 1313964"/>
                <a:gd name="connsiteX663" fmla="*/ 652843 w 1153193"/>
                <a:gd name="connsiteY663" fmla="*/ 580075 h 1313964"/>
                <a:gd name="connsiteX664" fmla="*/ 649043 w 1153193"/>
                <a:gd name="connsiteY664" fmla="*/ 578177 h 1313964"/>
                <a:gd name="connsiteX665" fmla="*/ 647146 w 1153193"/>
                <a:gd name="connsiteY665" fmla="*/ 577226 h 1313964"/>
                <a:gd name="connsiteX666" fmla="*/ 646214 w 1153193"/>
                <a:gd name="connsiteY666" fmla="*/ 576275 h 1313964"/>
                <a:gd name="connsiteX667" fmla="*/ 644317 w 1153193"/>
                <a:gd name="connsiteY667" fmla="*/ 574377 h 1313964"/>
                <a:gd name="connsiteX668" fmla="*/ 643351 w 1153193"/>
                <a:gd name="connsiteY668" fmla="*/ 573431 h 1313964"/>
                <a:gd name="connsiteX669" fmla="*/ 641448 w 1153193"/>
                <a:gd name="connsiteY669" fmla="*/ 572480 h 1313964"/>
                <a:gd name="connsiteX670" fmla="*/ 639551 w 1153193"/>
                <a:gd name="connsiteY670" fmla="*/ 571529 h 1313964"/>
                <a:gd name="connsiteX671" fmla="*/ 637648 w 1153193"/>
                <a:gd name="connsiteY671" fmla="*/ 570578 h 1313964"/>
                <a:gd name="connsiteX672" fmla="*/ 634819 w 1153193"/>
                <a:gd name="connsiteY672" fmla="*/ 567734 h 1313964"/>
                <a:gd name="connsiteX673" fmla="*/ 628156 w 1153193"/>
                <a:gd name="connsiteY673" fmla="*/ 564885 h 1313964"/>
                <a:gd name="connsiteX674" fmla="*/ 627225 w 1153193"/>
                <a:gd name="connsiteY674" fmla="*/ 563934 h 1313964"/>
                <a:gd name="connsiteX675" fmla="*/ 627225 w 1153193"/>
                <a:gd name="connsiteY675" fmla="*/ 562983 h 1313964"/>
                <a:gd name="connsiteX676" fmla="*/ 625327 w 1153193"/>
                <a:gd name="connsiteY676" fmla="*/ 560139 h 1313964"/>
                <a:gd name="connsiteX677" fmla="*/ 623425 w 1153193"/>
                <a:gd name="connsiteY677" fmla="*/ 559188 h 1313964"/>
                <a:gd name="connsiteX678" fmla="*/ 620561 w 1153193"/>
                <a:gd name="connsiteY678" fmla="*/ 559188 h 1313964"/>
                <a:gd name="connsiteX679" fmla="*/ 617732 w 1153193"/>
                <a:gd name="connsiteY679" fmla="*/ 556339 h 1313964"/>
                <a:gd name="connsiteX680" fmla="*/ 615830 w 1153193"/>
                <a:gd name="connsiteY680" fmla="*/ 558236 h 1313964"/>
                <a:gd name="connsiteX681" fmla="*/ 614864 w 1153193"/>
                <a:gd name="connsiteY681" fmla="*/ 559188 h 1313964"/>
                <a:gd name="connsiteX682" fmla="*/ 611064 w 1153193"/>
                <a:gd name="connsiteY682" fmla="*/ 567734 h 1313964"/>
                <a:gd name="connsiteX683" fmla="*/ 608235 w 1153193"/>
                <a:gd name="connsiteY683" fmla="*/ 569631 h 1313964"/>
                <a:gd name="connsiteX684" fmla="*/ 602537 w 1153193"/>
                <a:gd name="connsiteY684" fmla="*/ 570578 h 1313964"/>
                <a:gd name="connsiteX685" fmla="*/ 600650 w 1153193"/>
                <a:gd name="connsiteY685" fmla="*/ 569631 h 1313964"/>
                <a:gd name="connsiteX686" fmla="*/ 596850 w 1153193"/>
                <a:gd name="connsiteY686" fmla="*/ 569631 h 1313964"/>
                <a:gd name="connsiteX687" fmla="*/ 594952 w 1153193"/>
                <a:gd name="connsiteY687" fmla="*/ 568680 h 1313964"/>
                <a:gd name="connsiteX688" fmla="*/ 593986 w 1153193"/>
                <a:gd name="connsiteY688" fmla="*/ 567734 h 1313964"/>
                <a:gd name="connsiteX689" fmla="*/ 592084 w 1153193"/>
                <a:gd name="connsiteY689" fmla="*/ 566783 h 1313964"/>
                <a:gd name="connsiteX690" fmla="*/ 590187 w 1153193"/>
                <a:gd name="connsiteY690" fmla="*/ 565831 h 1313964"/>
                <a:gd name="connsiteX691" fmla="*/ 589255 w 1153193"/>
                <a:gd name="connsiteY691" fmla="*/ 564885 h 1313964"/>
                <a:gd name="connsiteX692" fmla="*/ 586411 w 1153193"/>
                <a:gd name="connsiteY692" fmla="*/ 562036 h 1313964"/>
                <a:gd name="connsiteX693" fmla="*/ 585455 w 1153193"/>
                <a:gd name="connsiteY693" fmla="*/ 561085 h 1313964"/>
                <a:gd name="connsiteX694" fmla="*/ 584509 w 1153193"/>
                <a:gd name="connsiteY694" fmla="*/ 559188 h 1313964"/>
                <a:gd name="connsiteX695" fmla="*/ 583558 w 1153193"/>
                <a:gd name="connsiteY695" fmla="*/ 556339 h 1313964"/>
                <a:gd name="connsiteX696" fmla="*/ 580709 w 1153193"/>
                <a:gd name="connsiteY696" fmla="*/ 555388 h 1313964"/>
                <a:gd name="connsiteX697" fmla="*/ 579763 w 1153193"/>
                <a:gd name="connsiteY697" fmla="*/ 554442 h 1313964"/>
                <a:gd name="connsiteX698" fmla="*/ 578811 w 1153193"/>
                <a:gd name="connsiteY698" fmla="*/ 553490 h 1313964"/>
                <a:gd name="connsiteX699" fmla="*/ 576914 w 1153193"/>
                <a:gd name="connsiteY699" fmla="*/ 551588 h 1313964"/>
                <a:gd name="connsiteX700" fmla="*/ 574060 w 1153193"/>
                <a:gd name="connsiteY700" fmla="*/ 549695 h 1313964"/>
                <a:gd name="connsiteX701" fmla="*/ 572168 w 1153193"/>
                <a:gd name="connsiteY701" fmla="*/ 551588 h 1313964"/>
                <a:gd name="connsiteX702" fmla="*/ 571217 w 1153193"/>
                <a:gd name="connsiteY702" fmla="*/ 552539 h 1313964"/>
                <a:gd name="connsiteX703" fmla="*/ 569314 w 1153193"/>
                <a:gd name="connsiteY703" fmla="*/ 560139 h 1313964"/>
                <a:gd name="connsiteX704" fmla="*/ 568368 w 1153193"/>
                <a:gd name="connsiteY704" fmla="*/ 564885 h 1313964"/>
                <a:gd name="connsiteX705" fmla="*/ 565519 w 1153193"/>
                <a:gd name="connsiteY705" fmla="*/ 568680 h 1313964"/>
                <a:gd name="connsiteX706" fmla="*/ 564568 w 1153193"/>
                <a:gd name="connsiteY706" fmla="*/ 578177 h 1313964"/>
                <a:gd name="connsiteX707" fmla="*/ 564568 w 1153193"/>
                <a:gd name="connsiteY707" fmla="*/ 579129 h 1313964"/>
                <a:gd name="connsiteX708" fmla="*/ 564568 w 1153193"/>
                <a:gd name="connsiteY708" fmla="*/ 580075 h 1313964"/>
                <a:gd name="connsiteX709" fmla="*/ 563622 w 1153193"/>
                <a:gd name="connsiteY709" fmla="*/ 582924 h 1313964"/>
                <a:gd name="connsiteX710" fmla="*/ 560773 w 1153193"/>
                <a:gd name="connsiteY710" fmla="*/ 582924 h 1313964"/>
                <a:gd name="connsiteX711" fmla="*/ 556973 w 1153193"/>
                <a:gd name="connsiteY711" fmla="*/ 581972 h 1313964"/>
                <a:gd name="connsiteX712" fmla="*/ 553178 w 1153193"/>
                <a:gd name="connsiteY712" fmla="*/ 582924 h 1313964"/>
                <a:gd name="connsiteX713" fmla="*/ 553178 w 1153193"/>
                <a:gd name="connsiteY713" fmla="*/ 582924 h 1313964"/>
                <a:gd name="connsiteX714" fmla="*/ 551281 w 1153193"/>
                <a:gd name="connsiteY714" fmla="*/ 581972 h 1313964"/>
                <a:gd name="connsiteX715" fmla="*/ 550324 w 1153193"/>
                <a:gd name="connsiteY715" fmla="*/ 585772 h 1313964"/>
                <a:gd name="connsiteX716" fmla="*/ 550324 w 1153193"/>
                <a:gd name="connsiteY716" fmla="*/ 587670 h 1313964"/>
                <a:gd name="connsiteX717" fmla="*/ 550324 w 1153193"/>
                <a:gd name="connsiteY717" fmla="*/ 590518 h 1313964"/>
                <a:gd name="connsiteX718" fmla="*/ 550324 w 1153193"/>
                <a:gd name="connsiteY718" fmla="*/ 595265 h 1313964"/>
                <a:gd name="connsiteX719" fmla="*/ 548432 w 1153193"/>
                <a:gd name="connsiteY719" fmla="*/ 598113 h 1313964"/>
                <a:gd name="connsiteX720" fmla="*/ 546530 w 1153193"/>
                <a:gd name="connsiteY720" fmla="*/ 599065 h 1313964"/>
                <a:gd name="connsiteX721" fmla="*/ 544632 w 1153193"/>
                <a:gd name="connsiteY721" fmla="*/ 598113 h 1313964"/>
                <a:gd name="connsiteX722" fmla="*/ 542730 w 1153193"/>
                <a:gd name="connsiteY722" fmla="*/ 597167 h 1313964"/>
                <a:gd name="connsiteX723" fmla="*/ 537983 w 1153193"/>
                <a:gd name="connsiteY723" fmla="*/ 595265 h 1313964"/>
                <a:gd name="connsiteX724" fmla="*/ 536086 w 1153193"/>
                <a:gd name="connsiteY724" fmla="*/ 595265 h 1313964"/>
                <a:gd name="connsiteX725" fmla="*/ 535135 w 1153193"/>
                <a:gd name="connsiteY725" fmla="*/ 596216 h 1313964"/>
                <a:gd name="connsiteX726" fmla="*/ 534188 w 1153193"/>
                <a:gd name="connsiteY726" fmla="*/ 596216 h 1313964"/>
                <a:gd name="connsiteX727" fmla="*/ 533237 w 1153193"/>
                <a:gd name="connsiteY727" fmla="*/ 596216 h 1313964"/>
                <a:gd name="connsiteX728" fmla="*/ 529442 w 1153193"/>
                <a:gd name="connsiteY728" fmla="*/ 596216 h 1313964"/>
                <a:gd name="connsiteX729" fmla="*/ 527540 w 1153193"/>
                <a:gd name="connsiteY729" fmla="*/ 595265 h 1313964"/>
                <a:gd name="connsiteX730" fmla="*/ 519945 w 1153193"/>
                <a:gd name="connsiteY730" fmla="*/ 595265 h 1313964"/>
                <a:gd name="connsiteX731" fmla="*/ 518994 w 1153193"/>
                <a:gd name="connsiteY731" fmla="*/ 594318 h 1313964"/>
                <a:gd name="connsiteX732" fmla="*/ 516145 w 1153193"/>
                <a:gd name="connsiteY732" fmla="*/ 597167 h 1313964"/>
                <a:gd name="connsiteX733" fmla="*/ 512350 w 1153193"/>
                <a:gd name="connsiteY733" fmla="*/ 598113 h 1313964"/>
                <a:gd name="connsiteX734" fmla="*/ 512350 w 1153193"/>
                <a:gd name="connsiteY734" fmla="*/ 599065 h 1313964"/>
                <a:gd name="connsiteX735" fmla="*/ 511404 w 1153193"/>
                <a:gd name="connsiteY735" fmla="*/ 601913 h 1313964"/>
                <a:gd name="connsiteX736" fmla="*/ 509501 w 1153193"/>
                <a:gd name="connsiteY736" fmla="*/ 601913 h 1313964"/>
                <a:gd name="connsiteX737" fmla="*/ 508550 w 1153193"/>
                <a:gd name="connsiteY737" fmla="*/ 601913 h 1313964"/>
                <a:gd name="connsiteX738" fmla="*/ 507599 w 1153193"/>
                <a:gd name="connsiteY738" fmla="*/ 601913 h 1313964"/>
                <a:gd name="connsiteX739" fmla="*/ 508550 w 1153193"/>
                <a:gd name="connsiteY739" fmla="*/ 603811 h 1313964"/>
                <a:gd name="connsiteX740" fmla="*/ 504755 w 1153193"/>
                <a:gd name="connsiteY740" fmla="*/ 610459 h 1313964"/>
                <a:gd name="connsiteX741" fmla="*/ 505711 w 1153193"/>
                <a:gd name="connsiteY741" fmla="*/ 611406 h 1313964"/>
                <a:gd name="connsiteX742" fmla="*/ 507599 w 1153193"/>
                <a:gd name="connsiteY742" fmla="*/ 611406 h 1313964"/>
                <a:gd name="connsiteX743" fmla="*/ 508550 w 1153193"/>
                <a:gd name="connsiteY743" fmla="*/ 609508 h 1313964"/>
                <a:gd name="connsiteX744" fmla="*/ 510452 w 1153193"/>
                <a:gd name="connsiteY744" fmla="*/ 610459 h 1313964"/>
                <a:gd name="connsiteX745" fmla="*/ 514248 w 1153193"/>
                <a:gd name="connsiteY745" fmla="*/ 609508 h 1313964"/>
                <a:gd name="connsiteX746" fmla="*/ 514248 w 1153193"/>
                <a:gd name="connsiteY746" fmla="*/ 608557 h 1313964"/>
                <a:gd name="connsiteX747" fmla="*/ 515199 w 1153193"/>
                <a:gd name="connsiteY747" fmla="*/ 607611 h 1313964"/>
                <a:gd name="connsiteX748" fmla="*/ 517096 w 1153193"/>
                <a:gd name="connsiteY748" fmla="*/ 607611 h 1313964"/>
                <a:gd name="connsiteX749" fmla="*/ 518994 w 1153193"/>
                <a:gd name="connsiteY749" fmla="*/ 607611 h 1313964"/>
                <a:gd name="connsiteX750" fmla="*/ 519945 w 1153193"/>
                <a:gd name="connsiteY750" fmla="*/ 607611 h 1313964"/>
                <a:gd name="connsiteX751" fmla="*/ 522794 w 1153193"/>
                <a:gd name="connsiteY751" fmla="*/ 607611 h 1313964"/>
                <a:gd name="connsiteX752" fmla="*/ 526589 w 1153193"/>
                <a:gd name="connsiteY752" fmla="*/ 609508 h 1313964"/>
                <a:gd name="connsiteX753" fmla="*/ 532291 w 1153193"/>
                <a:gd name="connsiteY753" fmla="*/ 611406 h 1313964"/>
                <a:gd name="connsiteX754" fmla="*/ 536086 w 1153193"/>
                <a:gd name="connsiteY754" fmla="*/ 614254 h 1313964"/>
                <a:gd name="connsiteX755" fmla="*/ 537983 w 1153193"/>
                <a:gd name="connsiteY755" fmla="*/ 618054 h 1313964"/>
                <a:gd name="connsiteX756" fmla="*/ 538935 w 1153193"/>
                <a:gd name="connsiteY756" fmla="*/ 621854 h 1313964"/>
                <a:gd name="connsiteX757" fmla="*/ 545578 w 1153193"/>
                <a:gd name="connsiteY757" fmla="*/ 620903 h 1313964"/>
                <a:gd name="connsiteX758" fmla="*/ 548432 w 1153193"/>
                <a:gd name="connsiteY758" fmla="*/ 623752 h 1313964"/>
                <a:gd name="connsiteX759" fmla="*/ 551281 w 1153193"/>
                <a:gd name="connsiteY759" fmla="*/ 624698 h 1313964"/>
                <a:gd name="connsiteX760" fmla="*/ 550324 w 1153193"/>
                <a:gd name="connsiteY760" fmla="*/ 627547 h 1313964"/>
                <a:gd name="connsiteX761" fmla="*/ 550324 w 1153193"/>
                <a:gd name="connsiteY761" fmla="*/ 629449 h 1313964"/>
                <a:gd name="connsiteX762" fmla="*/ 550324 w 1153193"/>
                <a:gd name="connsiteY762" fmla="*/ 635147 h 1313964"/>
                <a:gd name="connsiteX763" fmla="*/ 550324 w 1153193"/>
                <a:gd name="connsiteY763" fmla="*/ 636093 h 1313964"/>
                <a:gd name="connsiteX764" fmla="*/ 554124 w 1153193"/>
                <a:gd name="connsiteY764" fmla="*/ 637990 h 1313964"/>
                <a:gd name="connsiteX765" fmla="*/ 555076 w 1153193"/>
                <a:gd name="connsiteY765" fmla="*/ 638941 h 1313964"/>
                <a:gd name="connsiteX766" fmla="*/ 556027 w 1153193"/>
                <a:gd name="connsiteY766" fmla="*/ 639893 h 1313964"/>
                <a:gd name="connsiteX767" fmla="*/ 556973 w 1153193"/>
                <a:gd name="connsiteY767" fmla="*/ 641790 h 1313964"/>
                <a:gd name="connsiteX768" fmla="*/ 556973 w 1153193"/>
                <a:gd name="connsiteY768" fmla="*/ 645590 h 1313964"/>
                <a:gd name="connsiteX769" fmla="*/ 555076 w 1153193"/>
                <a:gd name="connsiteY769" fmla="*/ 647488 h 1313964"/>
                <a:gd name="connsiteX770" fmla="*/ 554124 w 1153193"/>
                <a:gd name="connsiteY770" fmla="*/ 649385 h 1313964"/>
                <a:gd name="connsiteX771" fmla="*/ 555076 w 1153193"/>
                <a:gd name="connsiteY771" fmla="*/ 657921 h 1313964"/>
                <a:gd name="connsiteX772" fmla="*/ 554124 w 1153193"/>
                <a:gd name="connsiteY772" fmla="*/ 658872 h 1313964"/>
                <a:gd name="connsiteX773" fmla="*/ 552227 w 1153193"/>
                <a:gd name="connsiteY773" fmla="*/ 663619 h 1313964"/>
                <a:gd name="connsiteX774" fmla="*/ 552227 w 1153193"/>
                <a:gd name="connsiteY774" fmla="*/ 666467 h 1313964"/>
                <a:gd name="connsiteX775" fmla="*/ 552227 w 1153193"/>
                <a:gd name="connsiteY775" fmla="*/ 670267 h 1313964"/>
                <a:gd name="connsiteX776" fmla="*/ 551281 w 1153193"/>
                <a:gd name="connsiteY776" fmla="*/ 675013 h 1313964"/>
                <a:gd name="connsiteX777" fmla="*/ 549378 w 1153193"/>
                <a:gd name="connsiteY777" fmla="*/ 675960 h 1313964"/>
                <a:gd name="connsiteX778" fmla="*/ 547481 w 1153193"/>
                <a:gd name="connsiteY778" fmla="*/ 675960 h 1313964"/>
                <a:gd name="connsiteX779" fmla="*/ 545578 w 1153193"/>
                <a:gd name="connsiteY779" fmla="*/ 677862 h 1313964"/>
                <a:gd name="connsiteX780" fmla="*/ 544632 w 1153193"/>
                <a:gd name="connsiteY780" fmla="*/ 686403 h 1313964"/>
                <a:gd name="connsiteX781" fmla="*/ 542730 w 1153193"/>
                <a:gd name="connsiteY781" fmla="*/ 689257 h 1313964"/>
                <a:gd name="connsiteX782" fmla="*/ 537037 w 1153193"/>
                <a:gd name="connsiteY782" fmla="*/ 687355 h 1313964"/>
                <a:gd name="connsiteX783" fmla="*/ 537983 w 1153193"/>
                <a:gd name="connsiteY783" fmla="*/ 682608 h 1313964"/>
                <a:gd name="connsiteX784" fmla="*/ 537983 w 1153193"/>
                <a:gd name="connsiteY784" fmla="*/ 680706 h 1313964"/>
                <a:gd name="connsiteX785" fmla="*/ 536086 w 1153193"/>
                <a:gd name="connsiteY785" fmla="*/ 676911 h 1313964"/>
                <a:gd name="connsiteX786" fmla="*/ 535135 w 1153193"/>
                <a:gd name="connsiteY786" fmla="*/ 675013 h 1313964"/>
                <a:gd name="connsiteX787" fmla="*/ 534188 w 1153193"/>
                <a:gd name="connsiteY787" fmla="*/ 674062 h 1313964"/>
                <a:gd name="connsiteX788" fmla="*/ 533237 w 1153193"/>
                <a:gd name="connsiteY788" fmla="*/ 671214 h 1313964"/>
                <a:gd name="connsiteX789" fmla="*/ 533237 w 1153193"/>
                <a:gd name="connsiteY789" fmla="*/ 668365 h 1313964"/>
                <a:gd name="connsiteX790" fmla="*/ 531335 w 1153193"/>
                <a:gd name="connsiteY790" fmla="*/ 666467 h 1313964"/>
                <a:gd name="connsiteX791" fmla="*/ 527540 w 1153193"/>
                <a:gd name="connsiteY791" fmla="*/ 664570 h 1313964"/>
                <a:gd name="connsiteX792" fmla="*/ 524696 w 1153193"/>
                <a:gd name="connsiteY792" fmla="*/ 665521 h 1313964"/>
                <a:gd name="connsiteX793" fmla="*/ 519945 w 1153193"/>
                <a:gd name="connsiteY793" fmla="*/ 664570 h 1313964"/>
                <a:gd name="connsiteX794" fmla="*/ 518047 w 1153193"/>
                <a:gd name="connsiteY794" fmla="*/ 664570 h 1313964"/>
                <a:gd name="connsiteX795" fmla="*/ 515199 w 1153193"/>
                <a:gd name="connsiteY795" fmla="*/ 663619 h 1313964"/>
                <a:gd name="connsiteX796" fmla="*/ 514248 w 1153193"/>
                <a:gd name="connsiteY796" fmla="*/ 657921 h 1313964"/>
                <a:gd name="connsiteX797" fmla="*/ 515199 w 1153193"/>
                <a:gd name="connsiteY797" fmla="*/ 655072 h 1313964"/>
                <a:gd name="connsiteX798" fmla="*/ 515199 w 1153193"/>
                <a:gd name="connsiteY798" fmla="*/ 654126 h 1313964"/>
                <a:gd name="connsiteX799" fmla="*/ 510452 w 1153193"/>
                <a:gd name="connsiteY799" fmla="*/ 648434 h 1313964"/>
                <a:gd name="connsiteX800" fmla="*/ 508550 w 1153193"/>
                <a:gd name="connsiteY800" fmla="*/ 645590 h 1313964"/>
                <a:gd name="connsiteX801" fmla="*/ 508550 w 1153193"/>
                <a:gd name="connsiteY801" fmla="*/ 640844 h 1313964"/>
                <a:gd name="connsiteX802" fmla="*/ 506653 w 1153193"/>
                <a:gd name="connsiteY802" fmla="*/ 633244 h 1313964"/>
                <a:gd name="connsiteX803" fmla="*/ 504755 w 1153193"/>
                <a:gd name="connsiteY803" fmla="*/ 634195 h 1313964"/>
                <a:gd name="connsiteX804" fmla="*/ 502853 w 1153193"/>
                <a:gd name="connsiteY804" fmla="*/ 635147 h 1313964"/>
                <a:gd name="connsiteX805" fmla="*/ 500955 w 1153193"/>
                <a:gd name="connsiteY805" fmla="*/ 641790 h 1313964"/>
                <a:gd name="connsiteX806" fmla="*/ 499058 w 1153193"/>
                <a:gd name="connsiteY806" fmla="*/ 644639 h 1313964"/>
                <a:gd name="connsiteX807" fmla="*/ 497160 w 1153193"/>
                <a:gd name="connsiteY807" fmla="*/ 648434 h 1313964"/>
                <a:gd name="connsiteX808" fmla="*/ 496214 w 1153193"/>
                <a:gd name="connsiteY808" fmla="*/ 650336 h 1313964"/>
                <a:gd name="connsiteX809" fmla="*/ 495258 w 1153193"/>
                <a:gd name="connsiteY809" fmla="*/ 652224 h 1313964"/>
                <a:gd name="connsiteX810" fmla="*/ 493355 w 1153193"/>
                <a:gd name="connsiteY810" fmla="*/ 652224 h 1313964"/>
                <a:gd name="connsiteX811" fmla="*/ 493355 w 1153193"/>
                <a:gd name="connsiteY811" fmla="*/ 653175 h 1313964"/>
                <a:gd name="connsiteX812" fmla="*/ 487663 w 1153193"/>
                <a:gd name="connsiteY812" fmla="*/ 658872 h 1313964"/>
                <a:gd name="connsiteX813" fmla="*/ 485761 w 1153193"/>
                <a:gd name="connsiteY813" fmla="*/ 658872 h 1313964"/>
                <a:gd name="connsiteX814" fmla="*/ 484814 w 1153193"/>
                <a:gd name="connsiteY814" fmla="*/ 658872 h 1313964"/>
                <a:gd name="connsiteX815" fmla="*/ 483863 w 1153193"/>
                <a:gd name="connsiteY815" fmla="*/ 657921 h 1313964"/>
                <a:gd name="connsiteX816" fmla="*/ 482917 w 1153193"/>
                <a:gd name="connsiteY816" fmla="*/ 658872 h 1313964"/>
                <a:gd name="connsiteX817" fmla="*/ 479117 w 1153193"/>
                <a:gd name="connsiteY817" fmla="*/ 658872 h 1313964"/>
                <a:gd name="connsiteX818" fmla="*/ 480068 w 1153193"/>
                <a:gd name="connsiteY818" fmla="*/ 661721 h 1313964"/>
                <a:gd name="connsiteX819" fmla="*/ 480068 w 1153193"/>
                <a:gd name="connsiteY819" fmla="*/ 665521 h 1313964"/>
                <a:gd name="connsiteX820" fmla="*/ 479117 w 1153193"/>
                <a:gd name="connsiteY820" fmla="*/ 667414 h 1313964"/>
                <a:gd name="connsiteX821" fmla="*/ 480068 w 1153193"/>
                <a:gd name="connsiteY821" fmla="*/ 669316 h 1313964"/>
                <a:gd name="connsiteX822" fmla="*/ 481970 w 1153193"/>
                <a:gd name="connsiteY822" fmla="*/ 673111 h 1313964"/>
                <a:gd name="connsiteX823" fmla="*/ 482917 w 1153193"/>
                <a:gd name="connsiteY823" fmla="*/ 674062 h 1313964"/>
                <a:gd name="connsiteX824" fmla="*/ 484814 w 1153193"/>
                <a:gd name="connsiteY824" fmla="*/ 675013 h 1313964"/>
                <a:gd name="connsiteX825" fmla="*/ 489565 w 1153193"/>
                <a:gd name="connsiteY825" fmla="*/ 680706 h 1313964"/>
                <a:gd name="connsiteX826" fmla="*/ 488614 w 1153193"/>
                <a:gd name="connsiteY826" fmla="*/ 680706 h 1313964"/>
                <a:gd name="connsiteX827" fmla="*/ 480068 w 1153193"/>
                <a:gd name="connsiteY827" fmla="*/ 681657 h 1313964"/>
                <a:gd name="connsiteX828" fmla="*/ 480068 w 1153193"/>
                <a:gd name="connsiteY828" fmla="*/ 682608 h 1313964"/>
                <a:gd name="connsiteX829" fmla="*/ 476268 w 1153193"/>
                <a:gd name="connsiteY829" fmla="*/ 684506 h 1313964"/>
                <a:gd name="connsiteX830" fmla="*/ 475322 w 1153193"/>
                <a:gd name="connsiteY830" fmla="*/ 685457 h 1313964"/>
                <a:gd name="connsiteX831" fmla="*/ 473424 w 1153193"/>
                <a:gd name="connsiteY831" fmla="*/ 685457 h 1313964"/>
                <a:gd name="connsiteX832" fmla="*/ 472473 w 1153193"/>
                <a:gd name="connsiteY832" fmla="*/ 685457 h 1313964"/>
                <a:gd name="connsiteX833" fmla="*/ 470571 w 1153193"/>
                <a:gd name="connsiteY833" fmla="*/ 684506 h 1313964"/>
                <a:gd name="connsiteX834" fmla="*/ 468673 w 1153193"/>
                <a:gd name="connsiteY834" fmla="*/ 683559 h 1313964"/>
                <a:gd name="connsiteX835" fmla="*/ 466776 w 1153193"/>
                <a:gd name="connsiteY835" fmla="*/ 681657 h 1313964"/>
                <a:gd name="connsiteX836" fmla="*/ 463927 w 1153193"/>
                <a:gd name="connsiteY836" fmla="*/ 682608 h 1313964"/>
                <a:gd name="connsiteX837" fmla="*/ 462981 w 1153193"/>
                <a:gd name="connsiteY837" fmla="*/ 682608 h 1313964"/>
                <a:gd name="connsiteX838" fmla="*/ 461078 w 1153193"/>
                <a:gd name="connsiteY838" fmla="*/ 682608 h 1313964"/>
                <a:gd name="connsiteX839" fmla="*/ 459181 w 1153193"/>
                <a:gd name="connsiteY839" fmla="*/ 681657 h 1313964"/>
                <a:gd name="connsiteX840" fmla="*/ 458230 w 1153193"/>
                <a:gd name="connsiteY840" fmla="*/ 684506 h 1313964"/>
                <a:gd name="connsiteX841" fmla="*/ 455381 w 1153193"/>
                <a:gd name="connsiteY841" fmla="*/ 686403 h 1313964"/>
                <a:gd name="connsiteX842" fmla="*/ 453483 w 1153193"/>
                <a:gd name="connsiteY842" fmla="*/ 685457 h 1313964"/>
                <a:gd name="connsiteX843" fmla="*/ 451586 w 1153193"/>
                <a:gd name="connsiteY843" fmla="*/ 685457 h 1313964"/>
                <a:gd name="connsiteX844" fmla="*/ 450635 w 1153193"/>
                <a:gd name="connsiteY844" fmla="*/ 687355 h 1313964"/>
                <a:gd name="connsiteX845" fmla="*/ 446835 w 1153193"/>
                <a:gd name="connsiteY845" fmla="*/ 689257 h 1313964"/>
                <a:gd name="connsiteX846" fmla="*/ 445889 w 1153193"/>
                <a:gd name="connsiteY846" fmla="*/ 690203 h 1313964"/>
                <a:gd name="connsiteX847" fmla="*/ 444937 w 1153193"/>
                <a:gd name="connsiteY847" fmla="*/ 691154 h 1313964"/>
                <a:gd name="connsiteX848" fmla="*/ 441137 w 1153193"/>
                <a:gd name="connsiteY848" fmla="*/ 692101 h 1313964"/>
                <a:gd name="connsiteX849" fmla="*/ 437342 w 1153193"/>
                <a:gd name="connsiteY849" fmla="*/ 703500 h 1313964"/>
                <a:gd name="connsiteX850" fmla="*/ 439240 w 1153193"/>
                <a:gd name="connsiteY850" fmla="*/ 706344 h 1313964"/>
                <a:gd name="connsiteX851" fmla="*/ 439240 w 1153193"/>
                <a:gd name="connsiteY851" fmla="*/ 710144 h 1313964"/>
                <a:gd name="connsiteX852" fmla="*/ 442089 w 1153193"/>
                <a:gd name="connsiteY852" fmla="*/ 711090 h 1313964"/>
                <a:gd name="connsiteX853" fmla="*/ 444937 w 1153193"/>
                <a:gd name="connsiteY853" fmla="*/ 714890 h 1313964"/>
                <a:gd name="connsiteX854" fmla="*/ 453483 w 1153193"/>
                <a:gd name="connsiteY854" fmla="*/ 717744 h 1313964"/>
                <a:gd name="connsiteX855" fmla="*/ 455381 w 1153193"/>
                <a:gd name="connsiteY855" fmla="*/ 720588 h 1313964"/>
                <a:gd name="connsiteX856" fmla="*/ 468673 w 1153193"/>
                <a:gd name="connsiteY856" fmla="*/ 723431 h 1313964"/>
                <a:gd name="connsiteX857" fmla="*/ 469620 w 1153193"/>
                <a:gd name="connsiteY857" fmla="*/ 724383 h 1313964"/>
                <a:gd name="connsiteX858" fmla="*/ 476268 w 1153193"/>
                <a:gd name="connsiteY858" fmla="*/ 726285 h 1313964"/>
                <a:gd name="connsiteX859" fmla="*/ 478166 w 1153193"/>
                <a:gd name="connsiteY859" fmla="*/ 726285 h 1313964"/>
                <a:gd name="connsiteX860" fmla="*/ 480068 w 1153193"/>
                <a:gd name="connsiteY860" fmla="*/ 725334 h 1313964"/>
                <a:gd name="connsiteX861" fmla="*/ 481970 w 1153193"/>
                <a:gd name="connsiteY861" fmla="*/ 724383 h 1313964"/>
                <a:gd name="connsiteX862" fmla="*/ 484814 w 1153193"/>
                <a:gd name="connsiteY862" fmla="*/ 725334 h 1313964"/>
                <a:gd name="connsiteX863" fmla="*/ 487663 w 1153193"/>
                <a:gd name="connsiteY863" fmla="*/ 726285 h 1313964"/>
                <a:gd name="connsiteX864" fmla="*/ 490512 w 1153193"/>
                <a:gd name="connsiteY864" fmla="*/ 727231 h 1313964"/>
                <a:gd name="connsiteX865" fmla="*/ 492409 w 1153193"/>
                <a:gd name="connsiteY865" fmla="*/ 729129 h 1313964"/>
                <a:gd name="connsiteX866" fmla="*/ 496214 w 1153193"/>
                <a:gd name="connsiteY866" fmla="*/ 731987 h 1313964"/>
                <a:gd name="connsiteX867" fmla="*/ 497160 w 1153193"/>
                <a:gd name="connsiteY867" fmla="*/ 732929 h 1313964"/>
                <a:gd name="connsiteX868" fmla="*/ 498107 w 1153193"/>
                <a:gd name="connsiteY868" fmla="*/ 735777 h 1313964"/>
                <a:gd name="connsiteX869" fmla="*/ 500955 w 1153193"/>
                <a:gd name="connsiteY869" fmla="*/ 737675 h 1313964"/>
                <a:gd name="connsiteX870" fmla="*/ 501907 w 1153193"/>
                <a:gd name="connsiteY870" fmla="*/ 742421 h 1313964"/>
                <a:gd name="connsiteX871" fmla="*/ 500955 w 1153193"/>
                <a:gd name="connsiteY871" fmla="*/ 745275 h 1313964"/>
                <a:gd name="connsiteX872" fmla="*/ 500955 w 1153193"/>
                <a:gd name="connsiteY872" fmla="*/ 749070 h 1313964"/>
                <a:gd name="connsiteX873" fmla="*/ 500955 w 1153193"/>
                <a:gd name="connsiteY873" fmla="*/ 750972 h 1313964"/>
                <a:gd name="connsiteX874" fmla="*/ 504755 w 1153193"/>
                <a:gd name="connsiteY874" fmla="*/ 761411 h 1313964"/>
                <a:gd name="connsiteX875" fmla="*/ 505711 w 1153193"/>
                <a:gd name="connsiteY875" fmla="*/ 762362 h 1313964"/>
                <a:gd name="connsiteX876" fmla="*/ 511404 w 1153193"/>
                <a:gd name="connsiteY876" fmla="*/ 763313 h 1313964"/>
                <a:gd name="connsiteX877" fmla="*/ 514248 w 1153193"/>
                <a:gd name="connsiteY877" fmla="*/ 764264 h 1313964"/>
                <a:gd name="connsiteX878" fmla="*/ 516145 w 1153193"/>
                <a:gd name="connsiteY878" fmla="*/ 765211 h 1313964"/>
                <a:gd name="connsiteX879" fmla="*/ 517096 w 1153193"/>
                <a:gd name="connsiteY879" fmla="*/ 766162 h 1313964"/>
                <a:gd name="connsiteX880" fmla="*/ 518994 w 1153193"/>
                <a:gd name="connsiteY880" fmla="*/ 767108 h 1313964"/>
                <a:gd name="connsiteX881" fmla="*/ 520896 w 1153193"/>
                <a:gd name="connsiteY881" fmla="*/ 767108 h 1313964"/>
                <a:gd name="connsiteX882" fmla="*/ 522794 w 1153193"/>
                <a:gd name="connsiteY882" fmla="*/ 767108 h 1313964"/>
                <a:gd name="connsiteX883" fmla="*/ 525642 w 1153193"/>
                <a:gd name="connsiteY883" fmla="*/ 769011 h 1313964"/>
                <a:gd name="connsiteX884" fmla="*/ 525642 w 1153193"/>
                <a:gd name="connsiteY884" fmla="*/ 772806 h 1313964"/>
                <a:gd name="connsiteX885" fmla="*/ 525642 w 1153193"/>
                <a:gd name="connsiteY885" fmla="*/ 773757 h 1313964"/>
                <a:gd name="connsiteX886" fmla="*/ 527540 w 1153193"/>
                <a:gd name="connsiteY886" fmla="*/ 785142 h 1313964"/>
                <a:gd name="connsiteX887" fmla="*/ 527540 w 1153193"/>
                <a:gd name="connsiteY887" fmla="*/ 787039 h 1313964"/>
                <a:gd name="connsiteX888" fmla="*/ 529442 w 1153193"/>
                <a:gd name="connsiteY888" fmla="*/ 793688 h 1313964"/>
                <a:gd name="connsiteX889" fmla="*/ 528491 w 1153193"/>
                <a:gd name="connsiteY889" fmla="*/ 794634 h 1313964"/>
                <a:gd name="connsiteX890" fmla="*/ 527540 w 1153193"/>
                <a:gd name="connsiteY890" fmla="*/ 795585 h 1313964"/>
                <a:gd name="connsiteX891" fmla="*/ 522794 w 1153193"/>
                <a:gd name="connsiteY891" fmla="*/ 800331 h 1313964"/>
                <a:gd name="connsiteX892" fmla="*/ 518994 w 1153193"/>
                <a:gd name="connsiteY892" fmla="*/ 804131 h 1313964"/>
                <a:gd name="connsiteX893" fmla="*/ 516145 w 1153193"/>
                <a:gd name="connsiteY893" fmla="*/ 805078 h 1313964"/>
                <a:gd name="connsiteX894" fmla="*/ 516145 w 1153193"/>
                <a:gd name="connsiteY894" fmla="*/ 806029 h 1313964"/>
                <a:gd name="connsiteX895" fmla="*/ 505711 w 1153193"/>
                <a:gd name="connsiteY895" fmla="*/ 806029 h 1313964"/>
                <a:gd name="connsiteX896" fmla="*/ 504755 w 1153193"/>
                <a:gd name="connsiteY896" fmla="*/ 805078 h 1313964"/>
                <a:gd name="connsiteX897" fmla="*/ 502853 w 1153193"/>
                <a:gd name="connsiteY897" fmla="*/ 812677 h 1313964"/>
                <a:gd name="connsiteX898" fmla="*/ 507599 w 1153193"/>
                <a:gd name="connsiteY898" fmla="*/ 819321 h 1313964"/>
                <a:gd name="connsiteX899" fmla="*/ 509501 w 1153193"/>
                <a:gd name="connsiteY899" fmla="*/ 822170 h 1313964"/>
                <a:gd name="connsiteX900" fmla="*/ 507599 w 1153193"/>
                <a:gd name="connsiteY900" fmla="*/ 834511 h 1313964"/>
                <a:gd name="connsiteX901" fmla="*/ 507599 w 1153193"/>
                <a:gd name="connsiteY901" fmla="*/ 835462 h 1313964"/>
                <a:gd name="connsiteX902" fmla="*/ 508550 w 1153193"/>
                <a:gd name="connsiteY902" fmla="*/ 837360 h 1313964"/>
                <a:gd name="connsiteX903" fmla="*/ 510452 w 1153193"/>
                <a:gd name="connsiteY903" fmla="*/ 840208 h 1313964"/>
                <a:gd name="connsiteX904" fmla="*/ 509501 w 1153193"/>
                <a:gd name="connsiteY904" fmla="*/ 841160 h 1313964"/>
                <a:gd name="connsiteX905" fmla="*/ 509501 w 1153193"/>
                <a:gd name="connsiteY905" fmla="*/ 844008 h 1313964"/>
                <a:gd name="connsiteX906" fmla="*/ 508550 w 1153193"/>
                <a:gd name="connsiteY906" fmla="*/ 844008 h 1313964"/>
                <a:gd name="connsiteX907" fmla="*/ 507599 w 1153193"/>
                <a:gd name="connsiteY907" fmla="*/ 850652 h 1313964"/>
                <a:gd name="connsiteX908" fmla="*/ 506653 w 1153193"/>
                <a:gd name="connsiteY908" fmla="*/ 852549 h 1313964"/>
                <a:gd name="connsiteX909" fmla="*/ 504755 w 1153193"/>
                <a:gd name="connsiteY909" fmla="*/ 853501 h 1313964"/>
                <a:gd name="connsiteX910" fmla="*/ 503809 w 1153193"/>
                <a:gd name="connsiteY910" fmla="*/ 856349 h 1313964"/>
                <a:gd name="connsiteX911" fmla="*/ 504755 w 1153193"/>
                <a:gd name="connsiteY911" fmla="*/ 862998 h 1313964"/>
                <a:gd name="connsiteX912" fmla="*/ 503809 w 1153193"/>
                <a:gd name="connsiteY912" fmla="*/ 863944 h 1313964"/>
                <a:gd name="connsiteX913" fmla="*/ 504755 w 1153193"/>
                <a:gd name="connsiteY913" fmla="*/ 873442 h 1313964"/>
                <a:gd name="connsiteX914" fmla="*/ 509501 w 1153193"/>
                <a:gd name="connsiteY914" fmla="*/ 876285 h 1313964"/>
                <a:gd name="connsiteX915" fmla="*/ 510452 w 1153193"/>
                <a:gd name="connsiteY915" fmla="*/ 878188 h 1313964"/>
                <a:gd name="connsiteX916" fmla="*/ 511404 w 1153193"/>
                <a:gd name="connsiteY916" fmla="*/ 880090 h 1313964"/>
                <a:gd name="connsiteX917" fmla="*/ 509501 w 1153193"/>
                <a:gd name="connsiteY917" fmla="*/ 884836 h 1313964"/>
                <a:gd name="connsiteX918" fmla="*/ 508550 w 1153193"/>
                <a:gd name="connsiteY918" fmla="*/ 886734 h 1313964"/>
                <a:gd name="connsiteX919" fmla="*/ 506653 w 1153193"/>
                <a:gd name="connsiteY919" fmla="*/ 887680 h 1313964"/>
                <a:gd name="connsiteX920" fmla="*/ 506653 w 1153193"/>
                <a:gd name="connsiteY920" fmla="*/ 888631 h 1313964"/>
                <a:gd name="connsiteX921" fmla="*/ 503809 w 1153193"/>
                <a:gd name="connsiteY921" fmla="*/ 894319 h 1313964"/>
                <a:gd name="connsiteX922" fmla="*/ 502853 w 1153193"/>
                <a:gd name="connsiteY922" fmla="*/ 900016 h 1313964"/>
                <a:gd name="connsiteX923" fmla="*/ 501907 w 1153193"/>
                <a:gd name="connsiteY923" fmla="*/ 900016 h 1313964"/>
                <a:gd name="connsiteX924" fmla="*/ 497160 w 1153193"/>
                <a:gd name="connsiteY924" fmla="*/ 901914 h 1313964"/>
                <a:gd name="connsiteX925" fmla="*/ 496214 w 1153193"/>
                <a:gd name="connsiteY925" fmla="*/ 906660 h 1313964"/>
                <a:gd name="connsiteX926" fmla="*/ 499058 w 1153193"/>
                <a:gd name="connsiteY926" fmla="*/ 914260 h 1313964"/>
                <a:gd name="connsiteX927" fmla="*/ 501907 w 1153193"/>
                <a:gd name="connsiteY927" fmla="*/ 914260 h 1313964"/>
                <a:gd name="connsiteX928" fmla="*/ 504755 w 1153193"/>
                <a:gd name="connsiteY928" fmla="*/ 914260 h 1313964"/>
                <a:gd name="connsiteX929" fmla="*/ 505711 w 1153193"/>
                <a:gd name="connsiteY929" fmla="*/ 914260 h 1313964"/>
                <a:gd name="connsiteX930" fmla="*/ 508550 w 1153193"/>
                <a:gd name="connsiteY930" fmla="*/ 918055 h 1313964"/>
                <a:gd name="connsiteX931" fmla="*/ 508550 w 1153193"/>
                <a:gd name="connsiteY931" fmla="*/ 922806 h 1313964"/>
                <a:gd name="connsiteX932" fmla="*/ 510452 w 1153193"/>
                <a:gd name="connsiteY932" fmla="*/ 923752 h 1313964"/>
                <a:gd name="connsiteX933" fmla="*/ 512350 w 1153193"/>
                <a:gd name="connsiteY933" fmla="*/ 931347 h 1313964"/>
                <a:gd name="connsiteX934" fmla="*/ 512350 w 1153193"/>
                <a:gd name="connsiteY934" fmla="*/ 932298 h 1313964"/>
                <a:gd name="connsiteX935" fmla="*/ 511404 w 1153193"/>
                <a:gd name="connsiteY935" fmla="*/ 933254 h 1313964"/>
                <a:gd name="connsiteX936" fmla="*/ 509501 w 1153193"/>
                <a:gd name="connsiteY936" fmla="*/ 935147 h 1313964"/>
                <a:gd name="connsiteX937" fmla="*/ 510452 w 1153193"/>
                <a:gd name="connsiteY937" fmla="*/ 935147 h 1313964"/>
                <a:gd name="connsiteX938" fmla="*/ 514248 w 1153193"/>
                <a:gd name="connsiteY938" fmla="*/ 940844 h 1313964"/>
                <a:gd name="connsiteX939" fmla="*/ 516145 w 1153193"/>
                <a:gd name="connsiteY939" fmla="*/ 943693 h 1313964"/>
                <a:gd name="connsiteX940" fmla="*/ 518047 w 1153193"/>
                <a:gd name="connsiteY940" fmla="*/ 944639 h 1313964"/>
                <a:gd name="connsiteX941" fmla="*/ 518994 w 1153193"/>
                <a:gd name="connsiteY941" fmla="*/ 946542 h 1313964"/>
                <a:gd name="connsiteX942" fmla="*/ 518994 w 1153193"/>
                <a:gd name="connsiteY942" fmla="*/ 946542 h 1313964"/>
                <a:gd name="connsiteX943" fmla="*/ 518994 w 1153193"/>
                <a:gd name="connsiteY943" fmla="*/ 950337 h 1313964"/>
                <a:gd name="connsiteX944" fmla="*/ 517096 w 1153193"/>
                <a:gd name="connsiteY944" fmla="*/ 951288 h 1313964"/>
                <a:gd name="connsiteX945" fmla="*/ 514248 w 1153193"/>
                <a:gd name="connsiteY945" fmla="*/ 955088 h 1313964"/>
                <a:gd name="connsiteX946" fmla="*/ 514248 w 1153193"/>
                <a:gd name="connsiteY946" fmla="*/ 957932 h 1313964"/>
                <a:gd name="connsiteX947" fmla="*/ 513301 w 1153193"/>
                <a:gd name="connsiteY947" fmla="*/ 958883 h 1313964"/>
                <a:gd name="connsiteX948" fmla="*/ 512350 w 1153193"/>
                <a:gd name="connsiteY948" fmla="*/ 959834 h 1313964"/>
                <a:gd name="connsiteX949" fmla="*/ 511404 w 1153193"/>
                <a:gd name="connsiteY949" fmla="*/ 962678 h 1313964"/>
                <a:gd name="connsiteX950" fmla="*/ 510452 w 1153193"/>
                <a:gd name="connsiteY950" fmla="*/ 962678 h 1313964"/>
                <a:gd name="connsiteX951" fmla="*/ 508550 w 1153193"/>
                <a:gd name="connsiteY951" fmla="*/ 962678 h 1313964"/>
                <a:gd name="connsiteX952" fmla="*/ 507599 w 1153193"/>
                <a:gd name="connsiteY952" fmla="*/ 962678 h 1313964"/>
                <a:gd name="connsiteX953" fmla="*/ 506653 w 1153193"/>
                <a:gd name="connsiteY953" fmla="*/ 962678 h 1313964"/>
                <a:gd name="connsiteX954" fmla="*/ 505711 w 1153193"/>
                <a:gd name="connsiteY954" fmla="*/ 962678 h 1313964"/>
                <a:gd name="connsiteX955" fmla="*/ 502853 w 1153193"/>
                <a:gd name="connsiteY955" fmla="*/ 963629 h 1313964"/>
                <a:gd name="connsiteX956" fmla="*/ 500004 w 1153193"/>
                <a:gd name="connsiteY956" fmla="*/ 969326 h 1313964"/>
                <a:gd name="connsiteX957" fmla="*/ 494312 w 1153193"/>
                <a:gd name="connsiteY957" fmla="*/ 972175 h 1313964"/>
                <a:gd name="connsiteX958" fmla="*/ 494312 w 1153193"/>
                <a:gd name="connsiteY958" fmla="*/ 975024 h 1313964"/>
                <a:gd name="connsiteX959" fmla="*/ 493355 w 1153193"/>
                <a:gd name="connsiteY959" fmla="*/ 975024 h 1313964"/>
                <a:gd name="connsiteX960" fmla="*/ 492409 w 1153193"/>
                <a:gd name="connsiteY960" fmla="*/ 975024 h 1313964"/>
                <a:gd name="connsiteX961" fmla="*/ 488614 w 1153193"/>
                <a:gd name="connsiteY961" fmla="*/ 977872 h 1313964"/>
                <a:gd name="connsiteX962" fmla="*/ 485761 w 1153193"/>
                <a:gd name="connsiteY962" fmla="*/ 978824 h 1313964"/>
                <a:gd name="connsiteX963" fmla="*/ 485761 w 1153193"/>
                <a:gd name="connsiteY963" fmla="*/ 981667 h 1313964"/>
                <a:gd name="connsiteX964" fmla="*/ 483863 w 1153193"/>
                <a:gd name="connsiteY964" fmla="*/ 989267 h 1313964"/>
                <a:gd name="connsiteX965" fmla="*/ 481970 w 1153193"/>
                <a:gd name="connsiteY965" fmla="*/ 991165 h 1313964"/>
                <a:gd name="connsiteX966" fmla="*/ 479117 w 1153193"/>
                <a:gd name="connsiteY966" fmla="*/ 996862 h 1313964"/>
                <a:gd name="connsiteX967" fmla="*/ 478166 w 1153193"/>
                <a:gd name="connsiteY967" fmla="*/ 997813 h 1313964"/>
                <a:gd name="connsiteX968" fmla="*/ 477224 w 1153193"/>
                <a:gd name="connsiteY968" fmla="*/ 999711 h 1313964"/>
                <a:gd name="connsiteX969" fmla="*/ 479117 w 1153193"/>
                <a:gd name="connsiteY969" fmla="*/ 1004457 h 1313964"/>
                <a:gd name="connsiteX970" fmla="*/ 479117 w 1153193"/>
                <a:gd name="connsiteY970" fmla="*/ 1004457 h 1313964"/>
                <a:gd name="connsiteX971" fmla="*/ 480068 w 1153193"/>
                <a:gd name="connsiteY971" fmla="*/ 1006354 h 1313964"/>
                <a:gd name="connsiteX972" fmla="*/ 481970 w 1153193"/>
                <a:gd name="connsiteY972" fmla="*/ 1012052 h 1313964"/>
                <a:gd name="connsiteX973" fmla="*/ 481019 w 1153193"/>
                <a:gd name="connsiteY973" fmla="*/ 1013954 h 1313964"/>
                <a:gd name="connsiteX974" fmla="*/ 481019 w 1153193"/>
                <a:gd name="connsiteY974" fmla="*/ 1014901 h 1313964"/>
                <a:gd name="connsiteX975" fmla="*/ 481970 w 1153193"/>
                <a:gd name="connsiteY975" fmla="*/ 1019642 h 1313964"/>
                <a:gd name="connsiteX976" fmla="*/ 483863 w 1153193"/>
                <a:gd name="connsiteY976" fmla="*/ 1021539 h 1313964"/>
                <a:gd name="connsiteX977" fmla="*/ 483863 w 1153193"/>
                <a:gd name="connsiteY977" fmla="*/ 1023437 h 1313964"/>
                <a:gd name="connsiteX978" fmla="*/ 484814 w 1153193"/>
                <a:gd name="connsiteY978" fmla="*/ 1030080 h 1313964"/>
                <a:gd name="connsiteX979" fmla="*/ 484814 w 1153193"/>
                <a:gd name="connsiteY979" fmla="*/ 1031983 h 1313964"/>
                <a:gd name="connsiteX980" fmla="*/ 485761 w 1153193"/>
                <a:gd name="connsiteY980" fmla="*/ 1035778 h 1313964"/>
                <a:gd name="connsiteX981" fmla="*/ 485761 w 1153193"/>
                <a:gd name="connsiteY981" fmla="*/ 1036729 h 1313964"/>
                <a:gd name="connsiteX982" fmla="*/ 485761 w 1153193"/>
                <a:gd name="connsiteY982" fmla="*/ 1037680 h 1313964"/>
                <a:gd name="connsiteX983" fmla="*/ 491468 w 1153193"/>
                <a:gd name="connsiteY983" fmla="*/ 1034832 h 1313964"/>
                <a:gd name="connsiteX984" fmla="*/ 496214 w 1153193"/>
                <a:gd name="connsiteY984" fmla="*/ 1035778 h 1313964"/>
                <a:gd name="connsiteX985" fmla="*/ 510452 w 1153193"/>
                <a:gd name="connsiteY985" fmla="*/ 1036729 h 1313964"/>
                <a:gd name="connsiteX986" fmla="*/ 512350 w 1153193"/>
                <a:gd name="connsiteY986" fmla="*/ 1037680 h 1313964"/>
                <a:gd name="connsiteX987" fmla="*/ 515199 w 1153193"/>
                <a:gd name="connsiteY987" fmla="*/ 1034832 h 1313964"/>
                <a:gd name="connsiteX988" fmla="*/ 519945 w 1153193"/>
                <a:gd name="connsiteY988" fmla="*/ 1019642 h 1313964"/>
                <a:gd name="connsiteX989" fmla="*/ 524696 w 1153193"/>
                <a:gd name="connsiteY989" fmla="*/ 1013954 h 1313964"/>
                <a:gd name="connsiteX990" fmla="*/ 526589 w 1153193"/>
                <a:gd name="connsiteY990" fmla="*/ 1011101 h 1313964"/>
                <a:gd name="connsiteX991" fmla="*/ 530389 w 1153193"/>
                <a:gd name="connsiteY991" fmla="*/ 1008257 h 1313964"/>
                <a:gd name="connsiteX992" fmla="*/ 532291 w 1153193"/>
                <a:gd name="connsiteY992" fmla="*/ 1013954 h 1313964"/>
                <a:gd name="connsiteX993" fmla="*/ 533237 w 1153193"/>
                <a:gd name="connsiteY993" fmla="*/ 1021539 h 1313964"/>
                <a:gd name="connsiteX994" fmla="*/ 533237 w 1153193"/>
                <a:gd name="connsiteY994" fmla="*/ 1024388 h 1313964"/>
                <a:gd name="connsiteX995" fmla="*/ 535135 w 1153193"/>
                <a:gd name="connsiteY995" fmla="*/ 1026285 h 1313964"/>
                <a:gd name="connsiteX996" fmla="*/ 536086 w 1153193"/>
                <a:gd name="connsiteY996" fmla="*/ 1026285 h 1313964"/>
                <a:gd name="connsiteX997" fmla="*/ 536086 w 1153193"/>
                <a:gd name="connsiteY997" fmla="*/ 1027237 h 1313964"/>
                <a:gd name="connsiteX998" fmla="*/ 537983 w 1153193"/>
                <a:gd name="connsiteY998" fmla="*/ 1028183 h 1313964"/>
                <a:gd name="connsiteX999" fmla="*/ 548432 w 1153193"/>
                <a:gd name="connsiteY999" fmla="*/ 1031983 h 1313964"/>
                <a:gd name="connsiteX1000" fmla="*/ 549378 w 1153193"/>
                <a:gd name="connsiteY1000" fmla="*/ 1031983 h 1313964"/>
                <a:gd name="connsiteX1001" fmla="*/ 554124 w 1153193"/>
                <a:gd name="connsiteY1001" fmla="*/ 1032934 h 1313964"/>
                <a:gd name="connsiteX1002" fmla="*/ 556027 w 1153193"/>
                <a:gd name="connsiteY1002" fmla="*/ 1034832 h 1313964"/>
                <a:gd name="connsiteX1003" fmla="*/ 556973 w 1153193"/>
                <a:gd name="connsiteY1003" fmla="*/ 1038632 h 1313964"/>
                <a:gd name="connsiteX1004" fmla="*/ 561719 w 1153193"/>
                <a:gd name="connsiteY1004" fmla="*/ 1043378 h 1313964"/>
                <a:gd name="connsiteX1005" fmla="*/ 563622 w 1153193"/>
                <a:gd name="connsiteY1005" fmla="*/ 1044324 h 1313964"/>
                <a:gd name="connsiteX1006" fmla="*/ 565519 w 1153193"/>
                <a:gd name="connsiteY1006" fmla="*/ 1044324 h 1313964"/>
                <a:gd name="connsiteX1007" fmla="*/ 566470 w 1153193"/>
                <a:gd name="connsiteY1007" fmla="*/ 1044324 h 1313964"/>
                <a:gd name="connsiteX1008" fmla="*/ 568368 w 1153193"/>
                <a:gd name="connsiteY1008" fmla="*/ 1044324 h 1313964"/>
                <a:gd name="connsiteX1009" fmla="*/ 568368 w 1153193"/>
                <a:gd name="connsiteY1009" fmla="*/ 1048124 h 1313964"/>
                <a:gd name="connsiteX1010" fmla="*/ 576914 w 1153193"/>
                <a:gd name="connsiteY1010" fmla="*/ 1057621 h 1313964"/>
                <a:gd name="connsiteX1011" fmla="*/ 576914 w 1153193"/>
                <a:gd name="connsiteY1011" fmla="*/ 1057621 h 1313964"/>
                <a:gd name="connsiteX1012" fmla="*/ 578811 w 1153193"/>
                <a:gd name="connsiteY1012" fmla="*/ 1059519 h 1313964"/>
                <a:gd name="connsiteX1013" fmla="*/ 581660 w 1153193"/>
                <a:gd name="connsiteY1013" fmla="*/ 1059519 h 1313964"/>
                <a:gd name="connsiteX1014" fmla="*/ 584509 w 1153193"/>
                <a:gd name="connsiteY1014" fmla="*/ 1060465 h 1313964"/>
                <a:gd name="connsiteX1015" fmla="*/ 585455 w 1153193"/>
                <a:gd name="connsiteY1015" fmla="*/ 1061416 h 1313964"/>
                <a:gd name="connsiteX1016" fmla="*/ 589255 w 1153193"/>
                <a:gd name="connsiteY1016" fmla="*/ 1059519 h 1313964"/>
                <a:gd name="connsiteX1017" fmla="*/ 591157 w 1153193"/>
                <a:gd name="connsiteY1017" fmla="*/ 1059519 h 1313964"/>
                <a:gd name="connsiteX1018" fmla="*/ 594952 w 1153193"/>
                <a:gd name="connsiteY1018" fmla="*/ 1057621 h 1313964"/>
                <a:gd name="connsiteX1019" fmla="*/ 593986 w 1153193"/>
                <a:gd name="connsiteY1019" fmla="*/ 1053821 h 1313964"/>
                <a:gd name="connsiteX1020" fmla="*/ 595884 w 1153193"/>
                <a:gd name="connsiteY1020" fmla="*/ 1050021 h 1313964"/>
                <a:gd name="connsiteX1021" fmla="*/ 596850 w 1153193"/>
                <a:gd name="connsiteY1021" fmla="*/ 1048124 h 1313964"/>
                <a:gd name="connsiteX1022" fmla="*/ 599679 w 1153193"/>
                <a:gd name="connsiteY1022" fmla="*/ 1047173 h 1313964"/>
                <a:gd name="connsiteX1023" fmla="*/ 602537 w 1153193"/>
                <a:gd name="connsiteY1023" fmla="*/ 1047173 h 1313964"/>
                <a:gd name="connsiteX1024" fmla="*/ 605371 w 1153193"/>
                <a:gd name="connsiteY1024" fmla="*/ 1046226 h 1313964"/>
                <a:gd name="connsiteX1025" fmla="*/ 607274 w 1153193"/>
                <a:gd name="connsiteY1025" fmla="*/ 1044324 h 1313964"/>
                <a:gd name="connsiteX1026" fmla="*/ 610137 w 1153193"/>
                <a:gd name="connsiteY1026" fmla="*/ 1043378 h 1313964"/>
                <a:gd name="connsiteX1027" fmla="*/ 612966 w 1153193"/>
                <a:gd name="connsiteY1027" fmla="*/ 1044324 h 1313964"/>
                <a:gd name="connsiteX1028" fmla="*/ 614864 w 1153193"/>
                <a:gd name="connsiteY1028" fmla="*/ 1043378 h 1313964"/>
                <a:gd name="connsiteX1029" fmla="*/ 615830 w 1153193"/>
                <a:gd name="connsiteY1029" fmla="*/ 1042426 h 1313964"/>
                <a:gd name="connsiteX1030" fmla="*/ 616766 w 1153193"/>
                <a:gd name="connsiteY1030" fmla="*/ 1040529 h 1313964"/>
                <a:gd name="connsiteX1031" fmla="*/ 618659 w 1153193"/>
                <a:gd name="connsiteY1031" fmla="*/ 1040529 h 1313964"/>
                <a:gd name="connsiteX1032" fmla="*/ 619630 w 1153193"/>
                <a:gd name="connsiteY1032" fmla="*/ 1039578 h 1313964"/>
                <a:gd name="connsiteX1033" fmla="*/ 621527 w 1153193"/>
                <a:gd name="connsiteY1033" fmla="*/ 1038632 h 1313964"/>
                <a:gd name="connsiteX1034" fmla="*/ 623425 w 1153193"/>
                <a:gd name="connsiteY1034" fmla="*/ 1039578 h 1313964"/>
                <a:gd name="connsiteX1035" fmla="*/ 625327 w 1153193"/>
                <a:gd name="connsiteY1035" fmla="*/ 1041475 h 1313964"/>
                <a:gd name="connsiteX1036" fmla="*/ 630053 w 1153193"/>
                <a:gd name="connsiteY1036" fmla="*/ 1043378 h 1313964"/>
                <a:gd name="connsiteX1037" fmla="*/ 631956 w 1153193"/>
                <a:gd name="connsiteY1037" fmla="*/ 1043378 h 1313964"/>
                <a:gd name="connsiteX1038" fmla="*/ 635761 w 1153193"/>
                <a:gd name="connsiteY1038" fmla="*/ 1045275 h 1313964"/>
                <a:gd name="connsiteX1039" fmla="*/ 636722 w 1153193"/>
                <a:gd name="connsiteY1039" fmla="*/ 1046226 h 1313964"/>
                <a:gd name="connsiteX1040" fmla="*/ 639551 w 1153193"/>
                <a:gd name="connsiteY1040" fmla="*/ 1047173 h 1313964"/>
                <a:gd name="connsiteX1041" fmla="*/ 639551 w 1153193"/>
                <a:gd name="connsiteY1041" fmla="*/ 1049065 h 1313964"/>
                <a:gd name="connsiteX1042" fmla="*/ 643351 w 1153193"/>
                <a:gd name="connsiteY1042" fmla="*/ 1050021 h 1313964"/>
                <a:gd name="connsiteX1043" fmla="*/ 647146 w 1153193"/>
                <a:gd name="connsiteY1043" fmla="*/ 1051924 h 1313964"/>
                <a:gd name="connsiteX1044" fmla="*/ 650945 w 1153193"/>
                <a:gd name="connsiteY1044" fmla="*/ 1052870 h 1313964"/>
                <a:gd name="connsiteX1045" fmla="*/ 653809 w 1153193"/>
                <a:gd name="connsiteY1045" fmla="*/ 1053821 h 1313964"/>
                <a:gd name="connsiteX1046" fmla="*/ 652843 w 1153193"/>
                <a:gd name="connsiteY1046" fmla="*/ 1055719 h 1313964"/>
                <a:gd name="connsiteX1047" fmla="*/ 651912 w 1153193"/>
                <a:gd name="connsiteY1047" fmla="*/ 1058567 h 1313964"/>
                <a:gd name="connsiteX1048" fmla="*/ 650009 w 1153193"/>
                <a:gd name="connsiteY1048" fmla="*/ 1059519 h 1313964"/>
                <a:gd name="connsiteX1049" fmla="*/ 647146 w 1153193"/>
                <a:gd name="connsiteY1049" fmla="*/ 1060465 h 1313964"/>
                <a:gd name="connsiteX1050" fmla="*/ 646214 w 1153193"/>
                <a:gd name="connsiteY1050" fmla="*/ 1062367 h 1313964"/>
                <a:gd name="connsiteX1051" fmla="*/ 644317 w 1153193"/>
                <a:gd name="connsiteY1051" fmla="*/ 1065216 h 1313964"/>
                <a:gd name="connsiteX1052" fmla="*/ 643351 w 1153193"/>
                <a:gd name="connsiteY1052" fmla="*/ 1066162 h 1313964"/>
                <a:gd name="connsiteX1053" fmla="*/ 643351 w 1153193"/>
                <a:gd name="connsiteY1053" fmla="*/ 1067114 h 1313964"/>
                <a:gd name="connsiteX1054" fmla="*/ 643351 w 1153193"/>
                <a:gd name="connsiteY1054" fmla="*/ 1069011 h 1313964"/>
                <a:gd name="connsiteX1055" fmla="*/ 640517 w 1153193"/>
                <a:gd name="connsiteY1055" fmla="*/ 1070913 h 1313964"/>
                <a:gd name="connsiteX1056" fmla="*/ 638619 w 1153193"/>
                <a:gd name="connsiteY1056" fmla="*/ 1071860 h 1313964"/>
                <a:gd name="connsiteX1057" fmla="*/ 639551 w 1153193"/>
                <a:gd name="connsiteY1057" fmla="*/ 1073757 h 1313964"/>
                <a:gd name="connsiteX1058" fmla="*/ 642414 w 1153193"/>
                <a:gd name="connsiteY1058" fmla="*/ 1079455 h 1313964"/>
                <a:gd name="connsiteX1059" fmla="*/ 647146 w 1153193"/>
                <a:gd name="connsiteY1059" fmla="*/ 1083255 h 1313964"/>
                <a:gd name="connsiteX1060" fmla="*/ 647146 w 1153193"/>
                <a:gd name="connsiteY1060" fmla="*/ 1085152 h 1313964"/>
                <a:gd name="connsiteX1061" fmla="*/ 647146 w 1153193"/>
                <a:gd name="connsiteY1061" fmla="*/ 1089898 h 1313964"/>
                <a:gd name="connsiteX1062" fmla="*/ 649043 w 1153193"/>
                <a:gd name="connsiteY1062" fmla="*/ 1094649 h 1313964"/>
                <a:gd name="connsiteX1063" fmla="*/ 650945 w 1153193"/>
                <a:gd name="connsiteY1063" fmla="*/ 1096547 h 1313964"/>
                <a:gd name="connsiteX1064" fmla="*/ 654745 w 1153193"/>
                <a:gd name="connsiteY1064" fmla="*/ 1097493 h 1313964"/>
                <a:gd name="connsiteX1065" fmla="*/ 655712 w 1153193"/>
                <a:gd name="connsiteY1065" fmla="*/ 1097493 h 1313964"/>
                <a:gd name="connsiteX1066" fmla="*/ 656638 w 1153193"/>
                <a:gd name="connsiteY1066" fmla="*/ 1106039 h 1313964"/>
                <a:gd name="connsiteX1067" fmla="*/ 658540 w 1153193"/>
                <a:gd name="connsiteY1067" fmla="*/ 1108888 h 1313964"/>
                <a:gd name="connsiteX1068" fmla="*/ 660438 w 1153193"/>
                <a:gd name="connsiteY1068" fmla="*/ 1110785 h 1313964"/>
                <a:gd name="connsiteX1069" fmla="*/ 660438 w 1153193"/>
                <a:gd name="connsiteY1069" fmla="*/ 1111737 h 1313964"/>
                <a:gd name="connsiteX1070" fmla="*/ 667106 w 1153193"/>
                <a:gd name="connsiteY1070" fmla="*/ 1114585 h 1313964"/>
                <a:gd name="connsiteX1071" fmla="*/ 664238 w 1153193"/>
                <a:gd name="connsiteY1071" fmla="*/ 1114585 h 1313964"/>
                <a:gd name="connsiteX1072" fmla="*/ 661404 w 1153193"/>
                <a:gd name="connsiteY1072" fmla="*/ 1113639 h 1313964"/>
                <a:gd name="connsiteX1073" fmla="*/ 657609 w 1153193"/>
                <a:gd name="connsiteY1073" fmla="*/ 1113639 h 1313964"/>
                <a:gd name="connsiteX1074" fmla="*/ 655712 w 1153193"/>
                <a:gd name="connsiteY1074" fmla="*/ 1115532 h 1313964"/>
                <a:gd name="connsiteX1075" fmla="*/ 653809 w 1153193"/>
                <a:gd name="connsiteY1075" fmla="*/ 1115532 h 1313964"/>
                <a:gd name="connsiteX1076" fmla="*/ 653809 w 1153193"/>
                <a:gd name="connsiteY1076" fmla="*/ 1117434 h 1313964"/>
                <a:gd name="connsiteX1077" fmla="*/ 651912 w 1153193"/>
                <a:gd name="connsiteY1077" fmla="*/ 1118385 h 1313964"/>
                <a:gd name="connsiteX1078" fmla="*/ 650945 w 1153193"/>
                <a:gd name="connsiteY1078" fmla="*/ 1118385 h 1313964"/>
                <a:gd name="connsiteX1079" fmla="*/ 650009 w 1153193"/>
                <a:gd name="connsiteY1079" fmla="*/ 1118385 h 1313964"/>
                <a:gd name="connsiteX1080" fmla="*/ 648117 w 1153193"/>
                <a:gd name="connsiteY1080" fmla="*/ 1120283 h 1313964"/>
                <a:gd name="connsiteX1081" fmla="*/ 646214 w 1153193"/>
                <a:gd name="connsiteY1081" fmla="*/ 1120283 h 1313964"/>
                <a:gd name="connsiteX1082" fmla="*/ 646214 w 1153193"/>
                <a:gd name="connsiteY1082" fmla="*/ 1119337 h 1313964"/>
                <a:gd name="connsiteX1083" fmla="*/ 643351 w 1153193"/>
                <a:gd name="connsiteY1083" fmla="*/ 1115532 h 1313964"/>
                <a:gd name="connsiteX1084" fmla="*/ 642414 w 1153193"/>
                <a:gd name="connsiteY1084" fmla="*/ 1114585 h 1313964"/>
                <a:gd name="connsiteX1085" fmla="*/ 639551 w 1153193"/>
                <a:gd name="connsiteY1085" fmla="*/ 1112688 h 1313964"/>
                <a:gd name="connsiteX1086" fmla="*/ 637648 w 1153193"/>
                <a:gd name="connsiteY1086" fmla="*/ 1111737 h 1313964"/>
                <a:gd name="connsiteX1087" fmla="*/ 635761 w 1153193"/>
                <a:gd name="connsiteY1087" fmla="*/ 1108888 h 1313964"/>
                <a:gd name="connsiteX1088" fmla="*/ 634819 w 1153193"/>
                <a:gd name="connsiteY1088" fmla="*/ 1107942 h 1313964"/>
                <a:gd name="connsiteX1089" fmla="*/ 631019 w 1153193"/>
                <a:gd name="connsiteY1089" fmla="*/ 1106990 h 1313964"/>
                <a:gd name="connsiteX1090" fmla="*/ 625327 w 1153193"/>
                <a:gd name="connsiteY1090" fmla="*/ 1105093 h 1313964"/>
                <a:gd name="connsiteX1091" fmla="*/ 623425 w 1153193"/>
                <a:gd name="connsiteY1091" fmla="*/ 1105093 h 1313964"/>
                <a:gd name="connsiteX1092" fmla="*/ 621527 w 1153193"/>
                <a:gd name="connsiteY1092" fmla="*/ 1105093 h 1313964"/>
                <a:gd name="connsiteX1093" fmla="*/ 621527 w 1153193"/>
                <a:gd name="connsiteY1093" fmla="*/ 1105093 h 1313964"/>
                <a:gd name="connsiteX1094" fmla="*/ 619630 w 1153193"/>
                <a:gd name="connsiteY1094" fmla="*/ 1104142 h 1313964"/>
                <a:gd name="connsiteX1095" fmla="*/ 615830 w 1153193"/>
                <a:gd name="connsiteY1095" fmla="*/ 1107942 h 1313964"/>
                <a:gd name="connsiteX1096" fmla="*/ 609166 w 1153193"/>
                <a:gd name="connsiteY1096" fmla="*/ 1111737 h 1313964"/>
                <a:gd name="connsiteX1097" fmla="*/ 607274 w 1153193"/>
                <a:gd name="connsiteY1097" fmla="*/ 1114585 h 1313964"/>
                <a:gd name="connsiteX1098" fmla="*/ 600650 w 1153193"/>
                <a:gd name="connsiteY1098" fmla="*/ 1115532 h 1313964"/>
                <a:gd name="connsiteX1099" fmla="*/ 598752 w 1153193"/>
                <a:gd name="connsiteY1099" fmla="*/ 1116483 h 1313964"/>
                <a:gd name="connsiteX1100" fmla="*/ 596850 w 1153193"/>
                <a:gd name="connsiteY1100" fmla="*/ 1116483 h 1313964"/>
                <a:gd name="connsiteX1101" fmla="*/ 597781 w 1153193"/>
                <a:gd name="connsiteY1101" fmla="*/ 1118385 h 1313964"/>
                <a:gd name="connsiteX1102" fmla="*/ 596850 w 1153193"/>
                <a:gd name="connsiteY1102" fmla="*/ 1120283 h 1313964"/>
                <a:gd name="connsiteX1103" fmla="*/ 594952 w 1153193"/>
                <a:gd name="connsiteY1103" fmla="*/ 1122180 h 1313964"/>
                <a:gd name="connsiteX1104" fmla="*/ 593050 w 1153193"/>
                <a:gd name="connsiteY1104" fmla="*/ 1126926 h 1313964"/>
                <a:gd name="connsiteX1105" fmla="*/ 593050 w 1153193"/>
                <a:gd name="connsiteY1105" fmla="*/ 1127878 h 1313964"/>
                <a:gd name="connsiteX1106" fmla="*/ 594952 w 1153193"/>
                <a:gd name="connsiteY1106" fmla="*/ 1130716 h 1313964"/>
                <a:gd name="connsiteX1107" fmla="*/ 595884 w 1153193"/>
                <a:gd name="connsiteY1107" fmla="*/ 1132619 h 1313964"/>
                <a:gd name="connsiteX1108" fmla="*/ 598752 w 1153193"/>
                <a:gd name="connsiteY1108" fmla="*/ 1137365 h 1313964"/>
                <a:gd name="connsiteX1109" fmla="*/ 600650 w 1153193"/>
                <a:gd name="connsiteY1109" fmla="*/ 1139262 h 1313964"/>
                <a:gd name="connsiteX1110" fmla="*/ 599679 w 1153193"/>
                <a:gd name="connsiteY1110" fmla="*/ 1141160 h 1313964"/>
                <a:gd name="connsiteX1111" fmla="*/ 599679 w 1153193"/>
                <a:gd name="connsiteY1111" fmla="*/ 1145906 h 1313964"/>
                <a:gd name="connsiteX1112" fmla="*/ 602537 w 1153193"/>
                <a:gd name="connsiteY1112" fmla="*/ 1148760 h 1313964"/>
                <a:gd name="connsiteX1113" fmla="*/ 603469 w 1153193"/>
                <a:gd name="connsiteY1113" fmla="*/ 1149706 h 1313964"/>
                <a:gd name="connsiteX1114" fmla="*/ 605371 w 1153193"/>
                <a:gd name="connsiteY1114" fmla="*/ 1151604 h 1313964"/>
                <a:gd name="connsiteX1115" fmla="*/ 605371 w 1153193"/>
                <a:gd name="connsiteY1115" fmla="*/ 1154452 h 1313964"/>
                <a:gd name="connsiteX1116" fmla="*/ 608235 w 1153193"/>
                <a:gd name="connsiteY1116" fmla="*/ 1159199 h 1313964"/>
                <a:gd name="connsiteX1117" fmla="*/ 612030 w 1153193"/>
                <a:gd name="connsiteY1117" fmla="*/ 1162052 h 1313964"/>
                <a:gd name="connsiteX1118" fmla="*/ 610137 w 1153193"/>
                <a:gd name="connsiteY1118" fmla="*/ 1163950 h 1313964"/>
                <a:gd name="connsiteX1119" fmla="*/ 606337 w 1153193"/>
                <a:gd name="connsiteY1119" fmla="*/ 1165847 h 1313964"/>
                <a:gd name="connsiteX1120" fmla="*/ 605371 w 1153193"/>
                <a:gd name="connsiteY1120" fmla="*/ 1168696 h 1313964"/>
                <a:gd name="connsiteX1121" fmla="*/ 604435 w 1153193"/>
                <a:gd name="connsiteY1121" fmla="*/ 1169647 h 1313964"/>
                <a:gd name="connsiteX1122" fmla="*/ 603469 w 1153193"/>
                <a:gd name="connsiteY1122" fmla="*/ 1170593 h 1313964"/>
                <a:gd name="connsiteX1123" fmla="*/ 603469 w 1153193"/>
                <a:gd name="connsiteY1123" fmla="*/ 1170593 h 1313964"/>
                <a:gd name="connsiteX1124" fmla="*/ 602537 w 1153193"/>
                <a:gd name="connsiteY1124" fmla="*/ 1173442 h 1313964"/>
                <a:gd name="connsiteX1125" fmla="*/ 603469 w 1153193"/>
                <a:gd name="connsiteY1125" fmla="*/ 1179139 h 1313964"/>
                <a:gd name="connsiteX1126" fmla="*/ 604435 w 1153193"/>
                <a:gd name="connsiteY1126" fmla="*/ 1185788 h 1313964"/>
                <a:gd name="connsiteX1127" fmla="*/ 603469 w 1153193"/>
                <a:gd name="connsiteY1127" fmla="*/ 1186739 h 1313964"/>
                <a:gd name="connsiteX1128" fmla="*/ 603469 w 1153193"/>
                <a:gd name="connsiteY1128" fmla="*/ 1189583 h 1313964"/>
                <a:gd name="connsiteX1129" fmla="*/ 601571 w 1153193"/>
                <a:gd name="connsiteY1129" fmla="*/ 1191485 h 1313964"/>
                <a:gd name="connsiteX1130" fmla="*/ 596850 w 1153193"/>
                <a:gd name="connsiteY1130" fmla="*/ 1194329 h 1313964"/>
                <a:gd name="connsiteX1131" fmla="*/ 595884 w 1153193"/>
                <a:gd name="connsiteY1131" fmla="*/ 1196232 h 1313964"/>
                <a:gd name="connsiteX1132" fmla="*/ 588284 w 1153193"/>
                <a:gd name="connsiteY1132" fmla="*/ 1199080 h 1313964"/>
                <a:gd name="connsiteX1133" fmla="*/ 585455 w 1153193"/>
                <a:gd name="connsiteY1133" fmla="*/ 1200978 h 1313964"/>
                <a:gd name="connsiteX1134" fmla="*/ 586411 w 1153193"/>
                <a:gd name="connsiteY1134" fmla="*/ 1208573 h 1313964"/>
                <a:gd name="connsiteX1135" fmla="*/ 587358 w 1153193"/>
                <a:gd name="connsiteY1135" fmla="*/ 1212373 h 1313964"/>
                <a:gd name="connsiteX1136" fmla="*/ 587358 w 1153193"/>
                <a:gd name="connsiteY1136" fmla="*/ 1214270 h 1313964"/>
                <a:gd name="connsiteX1137" fmla="*/ 586411 w 1153193"/>
                <a:gd name="connsiteY1137" fmla="*/ 1216167 h 1313964"/>
                <a:gd name="connsiteX1138" fmla="*/ 585455 w 1153193"/>
                <a:gd name="connsiteY1138" fmla="*/ 1218070 h 1313964"/>
                <a:gd name="connsiteX1139" fmla="*/ 584509 w 1153193"/>
                <a:gd name="connsiteY1139" fmla="*/ 1219016 h 1313964"/>
                <a:gd name="connsiteX1140" fmla="*/ 581660 w 1153193"/>
                <a:gd name="connsiteY1140" fmla="*/ 1224714 h 1313964"/>
                <a:gd name="connsiteX1141" fmla="*/ 578811 w 1153193"/>
                <a:gd name="connsiteY1141" fmla="*/ 1225665 h 1313964"/>
                <a:gd name="connsiteX1142" fmla="*/ 578811 w 1153193"/>
                <a:gd name="connsiteY1142" fmla="*/ 1230411 h 1313964"/>
                <a:gd name="connsiteX1143" fmla="*/ 579763 w 1153193"/>
                <a:gd name="connsiteY1143" fmla="*/ 1234211 h 1313964"/>
                <a:gd name="connsiteX1144" fmla="*/ 580709 w 1153193"/>
                <a:gd name="connsiteY1144" fmla="*/ 1235157 h 1313964"/>
                <a:gd name="connsiteX1145" fmla="*/ 582611 w 1153193"/>
                <a:gd name="connsiteY1145" fmla="*/ 1243703 h 1313964"/>
                <a:gd name="connsiteX1146" fmla="*/ 578811 w 1153193"/>
                <a:gd name="connsiteY1146" fmla="*/ 1254147 h 1313964"/>
                <a:gd name="connsiteX1147" fmla="*/ 575963 w 1153193"/>
                <a:gd name="connsiteY1147" fmla="*/ 1256040 h 1313964"/>
                <a:gd name="connsiteX1148" fmla="*/ 575017 w 1153193"/>
                <a:gd name="connsiteY1148" fmla="*/ 1256040 h 1313964"/>
                <a:gd name="connsiteX1149" fmla="*/ 573114 w 1153193"/>
                <a:gd name="connsiteY1149" fmla="*/ 1260785 h 1313964"/>
                <a:gd name="connsiteX1150" fmla="*/ 572168 w 1153193"/>
                <a:gd name="connsiteY1150" fmla="*/ 1263624 h 1313964"/>
                <a:gd name="connsiteX1151" fmla="*/ 568368 w 1153193"/>
                <a:gd name="connsiteY1151" fmla="*/ 1266493 h 1313964"/>
                <a:gd name="connsiteX1152" fmla="*/ 568368 w 1153193"/>
                <a:gd name="connsiteY1152" fmla="*/ 1266493 h 1313964"/>
                <a:gd name="connsiteX1153" fmla="*/ 567422 w 1153193"/>
                <a:gd name="connsiteY1153" fmla="*/ 1266493 h 1313964"/>
                <a:gd name="connsiteX1154" fmla="*/ 565519 w 1153193"/>
                <a:gd name="connsiteY1154" fmla="*/ 1268390 h 1313964"/>
                <a:gd name="connsiteX1155" fmla="*/ 563622 w 1153193"/>
                <a:gd name="connsiteY1155" fmla="*/ 1269322 h 1313964"/>
                <a:gd name="connsiteX1156" fmla="*/ 562675 w 1153193"/>
                <a:gd name="connsiteY1156" fmla="*/ 1270288 h 1313964"/>
                <a:gd name="connsiteX1157" fmla="*/ 561719 w 1153193"/>
                <a:gd name="connsiteY1157" fmla="*/ 1272190 h 1313964"/>
                <a:gd name="connsiteX1158" fmla="*/ 560773 w 1153193"/>
                <a:gd name="connsiteY1158" fmla="*/ 1272190 h 1313964"/>
                <a:gd name="connsiteX1159" fmla="*/ 556973 w 1153193"/>
                <a:gd name="connsiteY1159" fmla="*/ 1273117 h 1313964"/>
                <a:gd name="connsiteX1160" fmla="*/ 552227 w 1153193"/>
                <a:gd name="connsiteY1160" fmla="*/ 1270288 h 1313964"/>
                <a:gd name="connsiteX1161" fmla="*/ 552227 w 1153193"/>
                <a:gd name="connsiteY1161" fmla="*/ 1270288 h 1313964"/>
                <a:gd name="connsiteX1162" fmla="*/ 547481 w 1153193"/>
                <a:gd name="connsiteY1162" fmla="*/ 1269322 h 1313964"/>
                <a:gd name="connsiteX1163" fmla="*/ 547481 w 1153193"/>
                <a:gd name="connsiteY1163" fmla="*/ 1269322 h 1313964"/>
                <a:gd name="connsiteX1164" fmla="*/ 546530 w 1153193"/>
                <a:gd name="connsiteY1164" fmla="*/ 1269322 h 1313964"/>
                <a:gd name="connsiteX1165" fmla="*/ 543686 w 1153193"/>
                <a:gd name="connsiteY1165" fmla="*/ 1269322 h 1313964"/>
                <a:gd name="connsiteX1166" fmla="*/ 537037 w 1153193"/>
                <a:gd name="connsiteY1166" fmla="*/ 1275014 h 1313964"/>
                <a:gd name="connsiteX1167" fmla="*/ 535135 w 1153193"/>
                <a:gd name="connsiteY1167" fmla="*/ 1276917 h 1313964"/>
                <a:gd name="connsiteX1168" fmla="*/ 533237 w 1153193"/>
                <a:gd name="connsiteY1168" fmla="*/ 1280712 h 1313964"/>
                <a:gd name="connsiteX1169" fmla="*/ 527540 w 1153193"/>
                <a:gd name="connsiteY1169" fmla="*/ 1286409 h 1313964"/>
                <a:gd name="connsiteX1170" fmla="*/ 524696 w 1153193"/>
                <a:gd name="connsiteY1170" fmla="*/ 1286409 h 1313964"/>
                <a:gd name="connsiteX1171" fmla="*/ 523740 w 1153193"/>
                <a:gd name="connsiteY1171" fmla="*/ 1287380 h 1313964"/>
                <a:gd name="connsiteX1172" fmla="*/ 517096 w 1153193"/>
                <a:gd name="connsiteY1172" fmla="*/ 1291180 h 1313964"/>
                <a:gd name="connsiteX1173" fmla="*/ 516145 w 1153193"/>
                <a:gd name="connsiteY1173" fmla="*/ 1294970 h 1313964"/>
                <a:gd name="connsiteX1174" fmla="*/ 516145 w 1153193"/>
                <a:gd name="connsiteY1174" fmla="*/ 1294970 h 1313964"/>
                <a:gd name="connsiteX1175" fmla="*/ 516145 w 1153193"/>
                <a:gd name="connsiteY1175" fmla="*/ 1295906 h 1313964"/>
                <a:gd name="connsiteX1176" fmla="*/ 516145 w 1153193"/>
                <a:gd name="connsiteY1176" fmla="*/ 1296872 h 1313964"/>
                <a:gd name="connsiteX1177" fmla="*/ 515199 w 1153193"/>
                <a:gd name="connsiteY1177" fmla="*/ 1298775 h 1313964"/>
                <a:gd name="connsiteX1178" fmla="*/ 514248 w 1153193"/>
                <a:gd name="connsiteY1178" fmla="*/ 1299701 h 1313964"/>
                <a:gd name="connsiteX1179" fmla="*/ 512350 w 1153193"/>
                <a:gd name="connsiteY1179" fmla="*/ 1301599 h 1313964"/>
                <a:gd name="connsiteX1180" fmla="*/ 510452 w 1153193"/>
                <a:gd name="connsiteY1180" fmla="*/ 1302565 h 1313964"/>
                <a:gd name="connsiteX1181" fmla="*/ 505711 w 1153193"/>
                <a:gd name="connsiteY1181" fmla="*/ 1301599 h 1313964"/>
                <a:gd name="connsiteX1182" fmla="*/ 500004 w 1153193"/>
                <a:gd name="connsiteY1182" fmla="*/ 1299701 h 1313964"/>
                <a:gd name="connsiteX1183" fmla="*/ 499058 w 1153193"/>
                <a:gd name="connsiteY1183" fmla="*/ 1297809 h 1313964"/>
                <a:gd name="connsiteX1184" fmla="*/ 498107 w 1153193"/>
                <a:gd name="connsiteY1184" fmla="*/ 1295906 h 1313964"/>
                <a:gd name="connsiteX1185" fmla="*/ 498107 w 1153193"/>
                <a:gd name="connsiteY1185" fmla="*/ 1295906 h 1313964"/>
                <a:gd name="connsiteX1186" fmla="*/ 497160 w 1153193"/>
                <a:gd name="connsiteY1186" fmla="*/ 1294004 h 1313964"/>
                <a:gd name="connsiteX1187" fmla="*/ 495258 w 1153193"/>
                <a:gd name="connsiteY1187" fmla="*/ 1293073 h 1313964"/>
                <a:gd name="connsiteX1188" fmla="*/ 491468 w 1153193"/>
                <a:gd name="connsiteY1188" fmla="*/ 1288312 h 1313964"/>
                <a:gd name="connsiteX1189" fmla="*/ 490512 w 1153193"/>
                <a:gd name="connsiteY1189" fmla="*/ 1286409 h 1313964"/>
                <a:gd name="connsiteX1190" fmla="*/ 483863 w 1153193"/>
                <a:gd name="connsiteY1190" fmla="*/ 1285483 h 1313964"/>
                <a:gd name="connsiteX1191" fmla="*/ 480068 w 1153193"/>
                <a:gd name="connsiteY1191" fmla="*/ 1288312 h 1313964"/>
                <a:gd name="connsiteX1192" fmla="*/ 475322 w 1153193"/>
                <a:gd name="connsiteY1192" fmla="*/ 1289278 h 1313964"/>
                <a:gd name="connsiteX1193" fmla="*/ 463927 w 1153193"/>
                <a:gd name="connsiteY1193" fmla="*/ 1294004 h 1313964"/>
                <a:gd name="connsiteX1194" fmla="*/ 462981 w 1153193"/>
                <a:gd name="connsiteY1194" fmla="*/ 1294970 h 1313964"/>
                <a:gd name="connsiteX1195" fmla="*/ 458230 w 1153193"/>
                <a:gd name="connsiteY1195" fmla="*/ 1296872 h 1313964"/>
                <a:gd name="connsiteX1196" fmla="*/ 456332 w 1153193"/>
                <a:gd name="connsiteY1196" fmla="*/ 1297809 h 1313964"/>
                <a:gd name="connsiteX1197" fmla="*/ 454430 w 1153193"/>
                <a:gd name="connsiteY1197" fmla="*/ 1297809 h 1313964"/>
                <a:gd name="connsiteX1198" fmla="*/ 449684 w 1153193"/>
                <a:gd name="connsiteY1198" fmla="*/ 1298775 h 1313964"/>
                <a:gd name="connsiteX1199" fmla="*/ 442089 w 1153193"/>
                <a:gd name="connsiteY1199" fmla="*/ 1300672 h 1313964"/>
                <a:gd name="connsiteX1200" fmla="*/ 442089 w 1153193"/>
                <a:gd name="connsiteY1200" fmla="*/ 1302565 h 1313964"/>
                <a:gd name="connsiteX1201" fmla="*/ 440191 w 1153193"/>
                <a:gd name="connsiteY1201" fmla="*/ 1304467 h 1313964"/>
                <a:gd name="connsiteX1202" fmla="*/ 434494 w 1153193"/>
                <a:gd name="connsiteY1202" fmla="*/ 1312062 h 1313964"/>
                <a:gd name="connsiteX1203" fmla="*/ 430694 w 1153193"/>
                <a:gd name="connsiteY1203" fmla="*/ 1310165 h 1313964"/>
                <a:gd name="connsiteX1204" fmla="*/ 425948 w 1153193"/>
                <a:gd name="connsiteY1204" fmla="*/ 1310165 h 1313964"/>
                <a:gd name="connsiteX1205" fmla="*/ 423099 w 1153193"/>
                <a:gd name="connsiteY1205" fmla="*/ 1311096 h 1313964"/>
                <a:gd name="connsiteX1206" fmla="*/ 421202 w 1153193"/>
                <a:gd name="connsiteY1206" fmla="*/ 1312062 h 1313964"/>
                <a:gd name="connsiteX1207" fmla="*/ 418353 w 1153193"/>
                <a:gd name="connsiteY1207" fmla="*/ 1313965 h 1313964"/>
                <a:gd name="connsiteX1208" fmla="*/ 411704 w 1153193"/>
                <a:gd name="connsiteY1208" fmla="*/ 1312998 h 1313964"/>
                <a:gd name="connsiteX1209" fmla="*/ 410758 w 1153193"/>
                <a:gd name="connsiteY1209" fmla="*/ 1312998 h 1313964"/>
                <a:gd name="connsiteX1210" fmla="*/ 408860 w 1153193"/>
                <a:gd name="connsiteY1210" fmla="*/ 1311096 h 1313964"/>
                <a:gd name="connsiteX1211" fmla="*/ 407909 w 1153193"/>
                <a:gd name="connsiteY1211" fmla="*/ 1310165 h 1313964"/>
                <a:gd name="connsiteX1212" fmla="*/ 409807 w 1153193"/>
                <a:gd name="connsiteY1212" fmla="*/ 1307301 h 1313964"/>
                <a:gd name="connsiteX1213" fmla="*/ 411704 w 1153193"/>
                <a:gd name="connsiteY1213" fmla="*/ 1305404 h 1313964"/>
                <a:gd name="connsiteX1214" fmla="*/ 412655 w 1153193"/>
                <a:gd name="connsiteY1214" fmla="*/ 1304467 h 1313964"/>
                <a:gd name="connsiteX1215" fmla="*/ 411704 w 1153193"/>
                <a:gd name="connsiteY1215" fmla="*/ 1300672 h 1313964"/>
                <a:gd name="connsiteX1216" fmla="*/ 410758 w 1153193"/>
                <a:gd name="connsiteY1216" fmla="*/ 1300672 h 1313964"/>
                <a:gd name="connsiteX1217" fmla="*/ 407909 w 1153193"/>
                <a:gd name="connsiteY1217" fmla="*/ 1300672 h 1313964"/>
                <a:gd name="connsiteX1218" fmla="*/ 406007 w 1153193"/>
                <a:gd name="connsiteY1218" fmla="*/ 1301599 h 1313964"/>
                <a:gd name="connsiteX1219" fmla="*/ 404109 w 1153193"/>
                <a:gd name="connsiteY1219" fmla="*/ 1301599 h 1313964"/>
                <a:gd name="connsiteX1220" fmla="*/ 402212 w 1153193"/>
                <a:gd name="connsiteY1220" fmla="*/ 1298775 h 1313964"/>
                <a:gd name="connsiteX1221" fmla="*/ 401261 w 1153193"/>
                <a:gd name="connsiteY1221" fmla="*/ 1297809 h 1313964"/>
                <a:gd name="connsiteX1222" fmla="*/ 399363 w 1153193"/>
                <a:gd name="connsiteY1222" fmla="*/ 1295906 h 1313964"/>
                <a:gd name="connsiteX1223" fmla="*/ 396514 w 1153193"/>
                <a:gd name="connsiteY1223" fmla="*/ 1296872 h 1313964"/>
                <a:gd name="connsiteX1224" fmla="*/ 395568 w 1153193"/>
                <a:gd name="connsiteY1224" fmla="*/ 1300672 h 1313964"/>
                <a:gd name="connsiteX1225" fmla="*/ 392715 w 1153193"/>
                <a:gd name="connsiteY1225" fmla="*/ 1300672 h 1313964"/>
                <a:gd name="connsiteX1226" fmla="*/ 390817 w 1153193"/>
                <a:gd name="connsiteY1226" fmla="*/ 1296872 h 1313964"/>
                <a:gd name="connsiteX1227" fmla="*/ 389871 w 1153193"/>
                <a:gd name="connsiteY1227" fmla="*/ 1294970 h 1313964"/>
                <a:gd name="connsiteX1228" fmla="*/ 388920 w 1153193"/>
                <a:gd name="connsiteY1228" fmla="*/ 1294004 h 1313964"/>
                <a:gd name="connsiteX1229" fmla="*/ 384173 w 1153193"/>
                <a:gd name="connsiteY1229" fmla="*/ 1294004 h 1313964"/>
                <a:gd name="connsiteX1230" fmla="*/ 383222 w 1153193"/>
                <a:gd name="connsiteY1230" fmla="*/ 1294970 h 1313964"/>
                <a:gd name="connsiteX1231" fmla="*/ 381325 w 1153193"/>
                <a:gd name="connsiteY1231" fmla="*/ 1299701 h 1313964"/>
                <a:gd name="connsiteX1232" fmla="*/ 380373 w 1153193"/>
                <a:gd name="connsiteY1232" fmla="*/ 1298775 h 1313964"/>
                <a:gd name="connsiteX1233" fmla="*/ 379442 w 1153193"/>
                <a:gd name="connsiteY1233" fmla="*/ 1294970 h 1313964"/>
                <a:gd name="connsiteX1234" fmla="*/ 375647 w 1153193"/>
                <a:gd name="connsiteY1234" fmla="*/ 1294970 h 1313964"/>
                <a:gd name="connsiteX1235" fmla="*/ 375647 w 1153193"/>
                <a:gd name="connsiteY1235" fmla="*/ 1294970 h 1313964"/>
                <a:gd name="connsiteX1236" fmla="*/ 373745 w 1153193"/>
                <a:gd name="connsiteY1236" fmla="*/ 1292106 h 1313964"/>
                <a:gd name="connsiteX1237" fmla="*/ 372778 w 1153193"/>
                <a:gd name="connsiteY1237" fmla="*/ 1291180 h 1313964"/>
                <a:gd name="connsiteX1238" fmla="*/ 370881 w 1153193"/>
                <a:gd name="connsiteY1238" fmla="*/ 1290209 h 1313964"/>
                <a:gd name="connsiteX1239" fmla="*/ 368979 w 1153193"/>
                <a:gd name="connsiteY1239" fmla="*/ 1290209 h 1313964"/>
                <a:gd name="connsiteX1240" fmla="*/ 367081 w 1153193"/>
                <a:gd name="connsiteY1240" fmla="*/ 1291180 h 1313964"/>
                <a:gd name="connsiteX1241" fmla="*/ 364252 w 1153193"/>
                <a:gd name="connsiteY1241" fmla="*/ 1292106 h 1313964"/>
                <a:gd name="connsiteX1242" fmla="*/ 363281 w 1153193"/>
                <a:gd name="connsiteY1242" fmla="*/ 1293073 h 1313964"/>
                <a:gd name="connsiteX1243" fmla="*/ 363281 w 1153193"/>
                <a:gd name="connsiteY1243" fmla="*/ 1292106 h 1313964"/>
                <a:gd name="connsiteX1244" fmla="*/ 360452 w 1153193"/>
                <a:gd name="connsiteY1244" fmla="*/ 1290209 h 1313964"/>
                <a:gd name="connsiteX1245" fmla="*/ 360452 w 1153193"/>
                <a:gd name="connsiteY1245" fmla="*/ 1290209 h 1313964"/>
                <a:gd name="connsiteX1246" fmla="*/ 358555 w 1153193"/>
                <a:gd name="connsiteY1246" fmla="*/ 1289278 h 1313964"/>
                <a:gd name="connsiteX1247" fmla="*/ 358555 w 1153193"/>
                <a:gd name="connsiteY1247" fmla="*/ 1286409 h 1313964"/>
                <a:gd name="connsiteX1248" fmla="*/ 356657 w 1153193"/>
                <a:gd name="connsiteY1248" fmla="*/ 1284511 h 1313964"/>
                <a:gd name="connsiteX1249" fmla="*/ 355686 w 1153193"/>
                <a:gd name="connsiteY1249" fmla="*/ 1284511 h 1313964"/>
                <a:gd name="connsiteX1250" fmla="*/ 354755 w 1153193"/>
                <a:gd name="connsiteY1250" fmla="*/ 1279785 h 1313964"/>
                <a:gd name="connsiteX1251" fmla="*/ 354755 w 1153193"/>
                <a:gd name="connsiteY1251" fmla="*/ 1275014 h 1313964"/>
                <a:gd name="connsiteX1252" fmla="*/ 354755 w 1153193"/>
                <a:gd name="connsiteY1252" fmla="*/ 1272190 h 1313964"/>
                <a:gd name="connsiteX1253" fmla="*/ 354755 w 1153193"/>
                <a:gd name="connsiteY1253" fmla="*/ 1271219 h 1313964"/>
                <a:gd name="connsiteX1254" fmla="*/ 354755 w 1153193"/>
                <a:gd name="connsiteY1254" fmla="*/ 1267424 h 1313964"/>
                <a:gd name="connsiteX1255" fmla="*/ 354755 w 1153193"/>
                <a:gd name="connsiteY1255" fmla="*/ 1266493 h 1313964"/>
                <a:gd name="connsiteX1256" fmla="*/ 351891 w 1153193"/>
                <a:gd name="connsiteY1256" fmla="*/ 1265522 h 1313964"/>
                <a:gd name="connsiteX1257" fmla="*/ 350960 w 1153193"/>
                <a:gd name="connsiteY1257" fmla="*/ 1265522 h 1313964"/>
                <a:gd name="connsiteX1258" fmla="*/ 347160 w 1153193"/>
                <a:gd name="connsiteY1258" fmla="*/ 1261727 h 1313964"/>
                <a:gd name="connsiteX1259" fmla="*/ 340516 w 1153193"/>
                <a:gd name="connsiteY1259" fmla="*/ 1267424 h 1313964"/>
                <a:gd name="connsiteX1260" fmla="*/ 339565 w 1153193"/>
                <a:gd name="connsiteY1260" fmla="*/ 1268390 h 1313964"/>
                <a:gd name="connsiteX1261" fmla="*/ 338614 w 1153193"/>
                <a:gd name="connsiteY1261" fmla="*/ 1269322 h 1313964"/>
                <a:gd name="connsiteX1262" fmla="*/ 336716 w 1153193"/>
                <a:gd name="connsiteY1262" fmla="*/ 1270288 h 1313964"/>
                <a:gd name="connsiteX1263" fmla="*/ 335765 w 1153193"/>
                <a:gd name="connsiteY1263" fmla="*/ 1271219 h 1313964"/>
                <a:gd name="connsiteX1264" fmla="*/ 333868 w 1153193"/>
                <a:gd name="connsiteY1264" fmla="*/ 1272190 h 1313964"/>
                <a:gd name="connsiteX1265" fmla="*/ 332922 w 1153193"/>
                <a:gd name="connsiteY1265" fmla="*/ 1274088 h 1313964"/>
                <a:gd name="connsiteX1266" fmla="*/ 333868 w 1153193"/>
                <a:gd name="connsiteY1266" fmla="*/ 1275985 h 1313964"/>
                <a:gd name="connsiteX1267" fmla="*/ 334819 w 1153193"/>
                <a:gd name="connsiteY1267" fmla="*/ 1284511 h 1313964"/>
                <a:gd name="connsiteX1268" fmla="*/ 333868 w 1153193"/>
                <a:gd name="connsiteY1268" fmla="*/ 1285483 h 1313964"/>
                <a:gd name="connsiteX1269" fmla="*/ 330068 w 1153193"/>
                <a:gd name="connsiteY1269" fmla="*/ 1289278 h 1313964"/>
                <a:gd name="connsiteX1270" fmla="*/ 319624 w 1153193"/>
                <a:gd name="connsiteY1270" fmla="*/ 1269322 h 1313964"/>
                <a:gd name="connsiteX1271" fmla="*/ 316781 w 1153193"/>
                <a:gd name="connsiteY1271" fmla="*/ 1267424 h 1313964"/>
                <a:gd name="connsiteX1272" fmla="*/ 315829 w 1153193"/>
                <a:gd name="connsiteY1272" fmla="*/ 1267424 h 1313964"/>
                <a:gd name="connsiteX1273" fmla="*/ 314878 w 1153193"/>
                <a:gd name="connsiteY1273" fmla="*/ 1265522 h 1313964"/>
                <a:gd name="connsiteX1274" fmla="*/ 314878 w 1153193"/>
                <a:gd name="connsiteY1274" fmla="*/ 1265522 h 1313964"/>
                <a:gd name="connsiteX1275" fmla="*/ 314878 w 1153193"/>
                <a:gd name="connsiteY1275" fmla="*/ 1263624 h 1313964"/>
                <a:gd name="connsiteX1276" fmla="*/ 313932 w 1153193"/>
                <a:gd name="connsiteY1276" fmla="*/ 1260785 h 1313964"/>
                <a:gd name="connsiteX1277" fmla="*/ 312029 w 1153193"/>
                <a:gd name="connsiteY1277" fmla="*/ 1258888 h 1313964"/>
                <a:gd name="connsiteX1278" fmla="*/ 300635 w 1153193"/>
                <a:gd name="connsiteY1278" fmla="*/ 1243703 h 1313964"/>
                <a:gd name="connsiteX1279" fmla="*/ 300635 w 1153193"/>
                <a:gd name="connsiteY1279" fmla="*/ 1241806 h 1313964"/>
                <a:gd name="connsiteX1280" fmla="*/ 299688 w 1153193"/>
                <a:gd name="connsiteY1280" fmla="*/ 1240855 h 1313964"/>
                <a:gd name="connsiteX1281" fmla="*/ 298737 w 1153193"/>
                <a:gd name="connsiteY1281" fmla="*/ 1239903 h 1313964"/>
                <a:gd name="connsiteX1282" fmla="*/ 289245 w 1153193"/>
                <a:gd name="connsiteY1282" fmla="*/ 1231362 h 1313964"/>
                <a:gd name="connsiteX1283" fmla="*/ 288294 w 1153193"/>
                <a:gd name="connsiteY1283" fmla="*/ 1229465 h 1313964"/>
                <a:gd name="connsiteX1284" fmla="*/ 288294 w 1153193"/>
                <a:gd name="connsiteY1284" fmla="*/ 1224714 h 1313964"/>
                <a:gd name="connsiteX1285" fmla="*/ 288294 w 1153193"/>
                <a:gd name="connsiteY1285" fmla="*/ 1220914 h 1313964"/>
                <a:gd name="connsiteX1286" fmla="*/ 288294 w 1153193"/>
                <a:gd name="connsiteY1286" fmla="*/ 1216167 h 1313964"/>
                <a:gd name="connsiteX1287" fmla="*/ 289245 w 1153193"/>
                <a:gd name="connsiteY1287" fmla="*/ 1215221 h 1313964"/>
                <a:gd name="connsiteX1288" fmla="*/ 288294 w 1153193"/>
                <a:gd name="connsiteY1288" fmla="*/ 1212373 h 1313964"/>
                <a:gd name="connsiteX1289" fmla="*/ 287342 w 1153193"/>
                <a:gd name="connsiteY1289" fmla="*/ 1210475 h 1313964"/>
                <a:gd name="connsiteX1290" fmla="*/ 285445 w 1153193"/>
                <a:gd name="connsiteY1290" fmla="*/ 1210475 h 1313964"/>
                <a:gd name="connsiteX1291" fmla="*/ 283547 w 1153193"/>
                <a:gd name="connsiteY1291" fmla="*/ 1208573 h 1313964"/>
                <a:gd name="connsiteX1292" fmla="*/ 282596 w 1153193"/>
                <a:gd name="connsiteY1292" fmla="*/ 1205724 h 1313964"/>
                <a:gd name="connsiteX1293" fmla="*/ 276899 w 1153193"/>
                <a:gd name="connsiteY1293" fmla="*/ 1204778 h 1313964"/>
                <a:gd name="connsiteX1294" fmla="*/ 274055 w 1153193"/>
                <a:gd name="connsiteY1294" fmla="*/ 1202875 h 1313964"/>
                <a:gd name="connsiteX1295" fmla="*/ 274055 w 1153193"/>
                <a:gd name="connsiteY1295" fmla="*/ 1200978 h 1313964"/>
                <a:gd name="connsiteX1296" fmla="*/ 273104 w 1153193"/>
                <a:gd name="connsiteY1296" fmla="*/ 1200027 h 1313964"/>
                <a:gd name="connsiteX1297" fmla="*/ 272153 w 1153193"/>
                <a:gd name="connsiteY1297" fmla="*/ 1198129 h 1313964"/>
                <a:gd name="connsiteX1298" fmla="*/ 271206 w 1153193"/>
                <a:gd name="connsiteY1298" fmla="*/ 1196232 h 1313964"/>
                <a:gd name="connsiteX1299" fmla="*/ 266460 w 1153193"/>
                <a:gd name="connsiteY1299" fmla="*/ 1191485 h 1313964"/>
                <a:gd name="connsiteX1300" fmla="*/ 264558 w 1153193"/>
                <a:gd name="connsiteY1300" fmla="*/ 1187686 h 1313964"/>
                <a:gd name="connsiteX1301" fmla="*/ 264558 w 1153193"/>
                <a:gd name="connsiteY1301" fmla="*/ 1184837 h 1313964"/>
                <a:gd name="connsiteX1302" fmla="*/ 264558 w 1153193"/>
                <a:gd name="connsiteY1302" fmla="*/ 1183886 h 1313964"/>
                <a:gd name="connsiteX1303" fmla="*/ 264558 w 1153193"/>
                <a:gd name="connsiteY1303" fmla="*/ 1180091 h 1313964"/>
                <a:gd name="connsiteX1304" fmla="*/ 264558 w 1153193"/>
                <a:gd name="connsiteY1304" fmla="*/ 1176291 h 1313964"/>
                <a:gd name="connsiteX1305" fmla="*/ 265509 w 1153193"/>
                <a:gd name="connsiteY1305" fmla="*/ 1173442 h 1313964"/>
                <a:gd name="connsiteX1306" fmla="*/ 266460 w 1153193"/>
                <a:gd name="connsiteY1306" fmla="*/ 1170593 h 1313964"/>
                <a:gd name="connsiteX1307" fmla="*/ 267406 w 1153193"/>
                <a:gd name="connsiteY1307" fmla="*/ 1165847 h 1313964"/>
                <a:gd name="connsiteX1308" fmla="*/ 268358 w 1153193"/>
                <a:gd name="connsiteY1308" fmla="*/ 1164896 h 1313964"/>
                <a:gd name="connsiteX1309" fmla="*/ 270255 w 1153193"/>
                <a:gd name="connsiteY1309" fmla="*/ 1162052 h 1313964"/>
                <a:gd name="connsiteX1310" fmla="*/ 273104 w 1153193"/>
                <a:gd name="connsiteY1310" fmla="*/ 1159199 h 1313964"/>
                <a:gd name="connsiteX1311" fmla="*/ 272153 w 1153193"/>
                <a:gd name="connsiteY1311" fmla="*/ 1146857 h 1313964"/>
                <a:gd name="connsiteX1312" fmla="*/ 271206 w 1153193"/>
                <a:gd name="connsiteY1312" fmla="*/ 1144960 h 1313964"/>
                <a:gd name="connsiteX1313" fmla="*/ 267406 w 1153193"/>
                <a:gd name="connsiteY1313" fmla="*/ 1143062 h 1313964"/>
                <a:gd name="connsiteX1314" fmla="*/ 270255 w 1153193"/>
                <a:gd name="connsiteY1314" fmla="*/ 1132619 h 1313964"/>
                <a:gd name="connsiteX1315" fmla="*/ 267406 w 1153193"/>
                <a:gd name="connsiteY1315" fmla="*/ 1126926 h 1313964"/>
                <a:gd name="connsiteX1316" fmla="*/ 266460 w 1153193"/>
                <a:gd name="connsiteY1316" fmla="*/ 1125980 h 1313964"/>
                <a:gd name="connsiteX1317" fmla="*/ 266460 w 1153193"/>
                <a:gd name="connsiteY1317" fmla="*/ 1123131 h 1313964"/>
                <a:gd name="connsiteX1318" fmla="*/ 267406 w 1153193"/>
                <a:gd name="connsiteY1318" fmla="*/ 1120283 h 1313964"/>
                <a:gd name="connsiteX1319" fmla="*/ 269304 w 1153193"/>
                <a:gd name="connsiteY1319" fmla="*/ 1118385 h 1313964"/>
                <a:gd name="connsiteX1320" fmla="*/ 270255 w 1153193"/>
                <a:gd name="connsiteY1320" fmla="*/ 1117434 h 1313964"/>
                <a:gd name="connsiteX1321" fmla="*/ 270255 w 1153193"/>
                <a:gd name="connsiteY1321" fmla="*/ 1115532 h 1313964"/>
                <a:gd name="connsiteX1322" fmla="*/ 269304 w 1153193"/>
                <a:gd name="connsiteY1322" fmla="*/ 1104142 h 1313964"/>
                <a:gd name="connsiteX1323" fmla="*/ 269304 w 1153193"/>
                <a:gd name="connsiteY1323" fmla="*/ 1098444 h 1313964"/>
                <a:gd name="connsiteX1324" fmla="*/ 267406 w 1153193"/>
                <a:gd name="connsiteY1324" fmla="*/ 1097493 h 1313964"/>
                <a:gd name="connsiteX1325" fmla="*/ 264558 w 1153193"/>
                <a:gd name="connsiteY1325" fmla="*/ 1094649 h 1313964"/>
                <a:gd name="connsiteX1326" fmla="*/ 263606 w 1153193"/>
                <a:gd name="connsiteY1326" fmla="*/ 1090850 h 1313964"/>
                <a:gd name="connsiteX1327" fmla="*/ 260763 w 1153193"/>
                <a:gd name="connsiteY1327" fmla="*/ 1090850 h 1313964"/>
                <a:gd name="connsiteX1328" fmla="*/ 254114 w 1153193"/>
                <a:gd name="connsiteY1328" fmla="*/ 1082303 h 1313964"/>
                <a:gd name="connsiteX1329" fmla="*/ 251265 w 1153193"/>
                <a:gd name="connsiteY1329" fmla="*/ 1083255 h 1313964"/>
                <a:gd name="connsiteX1330" fmla="*/ 249368 w 1153193"/>
                <a:gd name="connsiteY1330" fmla="*/ 1083255 h 1313964"/>
                <a:gd name="connsiteX1331" fmla="*/ 246519 w 1153193"/>
                <a:gd name="connsiteY1331" fmla="*/ 1083255 h 1313964"/>
                <a:gd name="connsiteX1332" fmla="*/ 243670 w 1153193"/>
                <a:gd name="connsiteY1332" fmla="*/ 1085152 h 1313964"/>
                <a:gd name="connsiteX1333" fmla="*/ 226578 w 1153193"/>
                <a:gd name="connsiteY1333" fmla="*/ 1084201 h 1313964"/>
                <a:gd name="connsiteX1334" fmla="*/ 227529 w 1153193"/>
                <a:gd name="connsiteY1334" fmla="*/ 1081357 h 1313964"/>
                <a:gd name="connsiteX1335" fmla="*/ 228476 w 1153193"/>
                <a:gd name="connsiteY1335" fmla="*/ 1076606 h 1313964"/>
                <a:gd name="connsiteX1336" fmla="*/ 226578 w 1153193"/>
                <a:gd name="connsiteY1336" fmla="*/ 1075660 h 1313964"/>
                <a:gd name="connsiteX1337" fmla="*/ 225632 w 1153193"/>
                <a:gd name="connsiteY1337" fmla="*/ 1075660 h 1313964"/>
                <a:gd name="connsiteX1338" fmla="*/ 223730 w 1153193"/>
                <a:gd name="connsiteY1338" fmla="*/ 1073757 h 1313964"/>
                <a:gd name="connsiteX1339" fmla="*/ 222783 w 1153193"/>
                <a:gd name="connsiteY1339" fmla="*/ 1073757 h 1313964"/>
                <a:gd name="connsiteX1340" fmla="*/ 222783 w 1153193"/>
                <a:gd name="connsiteY1340" fmla="*/ 1073757 h 1313964"/>
                <a:gd name="connsiteX1341" fmla="*/ 221832 w 1153193"/>
                <a:gd name="connsiteY1341" fmla="*/ 1073757 h 1313964"/>
                <a:gd name="connsiteX1342" fmla="*/ 218037 w 1153193"/>
                <a:gd name="connsiteY1342" fmla="*/ 1070913 h 1313964"/>
                <a:gd name="connsiteX1343" fmla="*/ 217086 w 1153193"/>
                <a:gd name="connsiteY1343" fmla="*/ 1069011 h 1313964"/>
                <a:gd name="connsiteX1344" fmla="*/ 217086 w 1153193"/>
                <a:gd name="connsiteY1344" fmla="*/ 1065216 h 1313964"/>
                <a:gd name="connsiteX1345" fmla="*/ 214237 w 1153193"/>
                <a:gd name="connsiteY1345" fmla="*/ 1065216 h 1313964"/>
                <a:gd name="connsiteX1346" fmla="*/ 213286 w 1153193"/>
                <a:gd name="connsiteY1346" fmla="*/ 1066162 h 1313964"/>
                <a:gd name="connsiteX1347" fmla="*/ 206642 w 1153193"/>
                <a:gd name="connsiteY1347" fmla="*/ 1069962 h 1313964"/>
                <a:gd name="connsiteX1348" fmla="*/ 203794 w 1153193"/>
                <a:gd name="connsiteY1348" fmla="*/ 1072801 h 1313964"/>
                <a:gd name="connsiteX1349" fmla="*/ 202842 w 1153193"/>
                <a:gd name="connsiteY1349" fmla="*/ 1073757 h 1313964"/>
                <a:gd name="connsiteX1350" fmla="*/ 199047 w 1153193"/>
                <a:gd name="connsiteY1350" fmla="*/ 1074709 h 1313964"/>
                <a:gd name="connsiteX1351" fmla="*/ 195248 w 1153193"/>
                <a:gd name="connsiteY1351" fmla="*/ 1075660 h 1313964"/>
                <a:gd name="connsiteX1352" fmla="*/ 185750 w 1153193"/>
                <a:gd name="connsiteY1352" fmla="*/ 1077552 h 1313964"/>
                <a:gd name="connsiteX1353" fmla="*/ 180058 w 1153193"/>
                <a:gd name="connsiteY1353" fmla="*/ 1077552 h 1313964"/>
                <a:gd name="connsiteX1354" fmla="*/ 180058 w 1153193"/>
                <a:gd name="connsiteY1354" fmla="*/ 1072801 h 1313964"/>
                <a:gd name="connsiteX1355" fmla="*/ 180058 w 1153193"/>
                <a:gd name="connsiteY1355" fmla="*/ 1071860 h 1313964"/>
                <a:gd name="connsiteX1356" fmla="*/ 176258 w 1153193"/>
                <a:gd name="connsiteY1356" fmla="*/ 1065216 h 1313964"/>
                <a:gd name="connsiteX1357" fmla="*/ 177204 w 1153193"/>
                <a:gd name="connsiteY1357" fmla="*/ 1046226 h 1313964"/>
                <a:gd name="connsiteX1358" fmla="*/ 179107 w 1153193"/>
                <a:gd name="connsiteY1358" fmla="*/ 1038632 h 1313964"/>
                <a:gd name="connsiteX1359" fmla="*/ 180058 w 1153193"/>
                <a:gd name="connsiteY1359" fmla="*/ 1037680 h 1313964"/>
                <a:gd name="connsiteX1360" fmla="*/ 181004 w 1153193"/>
                <a:gd name="connsiteY1360" fmla="*/ 1035778 h 1313964"/>
                <a:gd name="connsiteX1361" fmla="*/ 181955 w 1153193"/>
                <a:gd name="connsiteY1361" fmla="*/ 1035778 h 1313964"/>
                <a:gd name="connsiteX1362" fmla="*/ 182901 w 1153193"/>
                <a:gd name="connsiteY1362" fmla="*/ 1034832 h 1313964"/>
                <a:gd name="connsiteX1363" fmla="*/ 183853 w 1153193"/>
                <a:gd name="connsiteY1363" fmla="*/ 1032934 h 1313964"/>
                <a:gd name="connsiteX1364" fmla="*/ 183853 w 1153193"/>
                <a:gd name="connsiteY1364" fmla="*/ 1026285 h 1313964"/>
                <a:gd name="connsiteX1365" fmla="*/ 180058 w 1153193"/>
                <a:gd name="connsiteY1365" fmla="*/ 1018691 h 1313964"/>
                <a:gd name="connsiteX1366" fmla="*/ 179107 w 1153193"/>
                <a:gd name="connsiteY1366" fmla="*/ 1016798 h 1313964"/>
                <a:gd name="connsiteX1367" fmla="*/ 179107 w 1153193"/>
                <a:gd name="connsiteY1367" fmla="*/ 1013003 h 1313964"/>
                <a:gd name="connsiteX1368" fmla="*/ 178155 w 1153193"/>
                <a:gd name="connsiteY1368" fmla="*/ 1012052 h 1313964"/>
                <a:gd name="connsiteX1369" fmla="*/ 181955 w 1153193"/>
                <a:gd name="connsiteY1369" fmla="*/ 1011101 h 1313964"/>
                <a:gd name="connsiteX1370" fmla="*/ 183853 w 1153193"/>
                <a:gd name="connsiteY1370" fmla="*/ 1008257 h 1313964"/>
                <a:gd name="connsiteX1371" fmla="*/ 183853 w 1153193"/>
                <a:gd name="connsiteY1371" fmla="*/ 1005408 h 1313964"/>
                <a:gd name="connsiteX1372" fmla="*/ 183853 w 1153193"/>
                <a:gd name="connsiteY1372" fmla="*/ 1004457 h 1313964"/>
                <a:gd name="connsiteX1373" fmla="*/ 181955 w 1153193"/>
                <a:gd name="connsiteY1373" fmla="*/ 1000657 h 1313964"/>
                <a:gd name="connsiteX1374" fmla="*/ 182901 w 1153193"/>
                <a:gd name="connsiteY1374" fmla="*/ 999711 h 1313964"/>
                <a:gd name="connsiteX1375" fmla="*/ 183853 w 1153193"/>
                <a:gd name="connsiteY1375" fmla="*/ 997813 h 1313964"/>
                <a:gd name="connsiteX1376" fmla="*/ 184804 w 1153193"/>
                <a:gd name="connsiteY1376" fmla="*/ 993062 h 1313964"/>
                <a:gd name="connsiteX1377" fmla="*/ 185750 w 1153193"/>
                <a:gd name="connsiteY1377" fmla="*/ 991165 h 1313964"/>
                <a:gd name="connsiteX1378" fmla="*/ 186701 w 1153193"/>
                <a:gd name="connsiteY1378" fmla="*/ 989267 h 1313964"/>
                <a:gd name="connsiteX1379" fmla="*/ 187653 w 1153193"/>
                <a:gd name="connsiteY1379" fmla="*/ 988316 h 1313964"/>
                <a:gd name="connsiteX1380" fmla="*/ 188599 w 1153193"/>
                <a:gd name="connsiteY1380" fmla="*/ 985467 h 1313964"/>
                <a:gd name="connsiteX1381" fmla="*/ 188599 w 1153193"/>
                <a:gd name="connsiteY1381" fmla="*/ 983570 h 1313964"/>
                <a:gd name="connsiteX1382" fmla="*/ 187653 w 1153193"/>
                <a:gd name="connsiteY1382" fmla="*/ 970278 h 1313964"/>
                <a:gd name="connsiteX1383" fmla="*/ 189550 w 1153193"/>
                <a:gd name="connsiteY1383" fmla="*/ 970278 h 1313964"/>
                <a:gd name="connsiteX1384" fmla="*/ 193350 w 1153193"/>
                <a:gd name="connsiteY1384" fmla="*/ 968375 h 1313964"/>
                <a:gd name="connsiteX1385" fmla="*/ 194296 w 1153193"/>
                <a:gd name="connsiteY1385" fmla="*/ 967429 h 1313964"/>
                <a:gd name="connsiteX1386" fmla="*/ 192399 w 1153193"/>
                <a:gd name="connsiteY1386" fmla="*/ 966478 h 1313964"/>
                <a:gd name="connsiteX1387" fmla="*/ 193350 w 1153193"/>
                <a:gd name="connsiteY1387" fmla="*/ 961731 h 1313964"/>
                <a:gd name="connsiteX1388" fmla="*/ 193350 w 1153193"/>
                <a:gd name="connsiteY1388" fmla="*/ 960780 h 1313964"/>
                <a:gd name="connsiteX1389" fmla="*/ 194296 w 1153193"/>
                <a:gd name="connsiteY1389" fmla="*/ 958883 h 1313964"/>
                <a:gd name="connsiteX1390" fmla="*/ 199047 w 1153193"/>
                <a:gd name="connsiteY1390" fmla="*/ 956985 h 1313964"/>
                <a:gd name="connsiteX1391" fmla="*/ 204740 w 1153193"/>
                <a:gd name="connsiteY1391" fmla="*/ 953185 h 1313964"/>
                <a:gd name="connsiteX1392" fmla="*/ 206642 w 1153193"/>
                <a:gd name="connsiteY1392" fmla="*/ 947498 h 1313964"/>
                <a:gd name="connsiteX1393" fmla="*/ 206642 w 1153193"/>
                <a:gd name="connsiteY1393" fmla="*/ 945590 h 1313964"/>
                <a:gd name="connsiteX1394" fmla="*/ 207589 w 1153193"/>
                <a:gd name="connsiteY1394" fmla="*/ 940844 h 1313964"/>
                <a:gd name="connsiteX1395" fmla="*/ 208540 w 1153193"/>
                <a:gd name="connsiteY1395" fmla="*/ 939893 h 1313964"/>
                <a:gd name="connsiteX1396" fmla="*/ 208540 w 1153193"/>
                <a:gd name="connsiteY1396" fmla="*/ 935147 h 1313964"/>
                <a:gd name="connsiteX1397" fmla="*/ 207589 w 1153193"/>
                <a:gd name="connsiteY1397" fmla="*/ 932298 h 1313964"/>
                <a:gd name="connsiteX1398" fmla="*/ 207589 w 1153193"/>
                <a:gd name="connsiteY1398" fmla="*/ 922806 h 1313964"/>
                <a:gd name="connsiteX1399" fmla="*/ 206642 w 1153193"/>
                <a:gd name="connsiteY1399" fmla="*/ 920903 h 1313964"/>
                <a:gd name="connsiteX1400" fmla="*/ 209486 w 1153193"/>
                <a:gd name="connsiteY1400" fmla="*/ 919011 h 1313964"/>
                <a:gd name="connsiteX1401" fmla="*/ 213286 w 1153193"/>
                <a:gd name="connsiteY1401" fmla="*/ 917108 h 1313964"/>
                <a:gd name="connsiteX1402" fmla="*/ 214237 w 1153193"/>
                <a:gd name="connsiteY1402" fmla="*/ 916157 h 1313964"/>
                <a:gd name="connsiteX1403" fmla="*/ 214237 w 1153193"/>
                <a:gd name="connsiteY1403" fmla="*/ 913309 h 1313964"/>
                <a:gd name="connsiteX1404" fmla="*/ 216135 w 1153193"/>
                <a:gd name="connsiteY1404" fmla="*/ 912357 h 1313964"/>
                <a:gd name="connsiteX1405" fmla="*/ 220881 w 1153193"/>
                <a:gd name="connsiteY1405" fmla="*/ 913309 h 1313964"/>
                <a:gd name="connsiteX1406" fmla="*/ 223730 w 1153193"/>
                <a:gd name="connsiteY1406" fmla="*/ 911411 h 1313964"/>
                <a:gd name="connsiteX1407" fmla="*/ 226578 w 1153193"/>
                <a:gd name="connsiteY1407" fmla="*/ 911411 h 1313964"/>
                <a:gd name="connsiteX1408" fmla="*/ 229427 w 1153193"/>
                <a:gd name="connsiteY1408" fmla="*/ 912357 h 1313964"/>
                <a:gd name="connsiteX1409" fmla="*/ 231324 w 1153193"/>
                <a:gd name="connsiteY1409" fmla="*/ 912357 h 1313964"/>
                <a:gd name="connsiteX1410" fmla="*/ 233227 w 1153193"/>
                <a:gd name="connsiteY1410" fmla="*/ 911411 h 1313964"/>
                <a:gd name="connsiteX1411" fmla="*/ 234173 w 1153193"/>
                <a:gd name="connsiteY1411" fmla="*/ 909518 h 1313964"/>
                <a:gd name="connsiteX1412" fmla="*/ 233227 w 1153193"/>
                <a:gd name="connsiteY1412" fmla="*/ 909518 h 1313964"/>
                <a:gd name="connsiteX1413" fmla="*/ 232276 w 1153193"/>
                <a:gd name="connsiteY1413" fmla="*/ 907611 h 1313964"/>
                <a:gd name="connsiteX1414" fmla="*/ 231324 w 1153193"/>
                <a:gd name="connsiteY1414" fmla="*/ 903816 h 1313964"/>
                <a:gd name="connsiteX1415" fmla="*/ 229427 w 1153193"/>
                <a:gd name="connsiteY1415" fmla="*/ 900967 h 1313964"/>
                <a:gd name="connsiteX1416" fmla="*/ 228476 w 1153193"/>
                <a:gd name="connsiteY1416" fmla="*/ 900016 h 1313964"/>
                <a:gd name="connsiteX1417" fmla="*/ 225632 w 1153193"/>
                <a:gd name="connsiteY1417" fmla="*/ 897168 h 1313964"/>
                <a:gd name="connsiteX1418" fmla="*/ 223730 w 1153193"/>
                <a:gd name="connsiteY1418" fmla="*/ 895275 h 1313964"/>
                <a:gd name="connsiteX1419" fmla="*/ 222783 w 1153193"/>
                <a:gd name="connsiteY1419" fmla="*/ 893372 h 1313964"/>
                <a:gd name="connsiteX1420" fmla="*/ 222783 w 1153193"/>
                <a:gd name="connsiteY1420" fmla="*/ 885778 h 1313964"/>
                <a:gd name="connsiteX1421" fmla="*/ 221832 w 1153193"/>
                <a:gd name="connsiteY1421" fmla="*/ 884836 h 1313964"/>
                <a:gd name="connsiteX1422" fmla="*/ 218037 w 1153193"/>
                <a:gd name="connsiteY1422" fmla="*/ 885778 h 1313964"/>
                <a:gd name="connsiteX1423" fmla="*/ 217086 w 1153193"/>
                <a:gd name="connsiteY1423" fmla="*/ 885778 h 1313964"/>
                <a:gd name="connsiteX1424" fmla="*/ 213286 w 1153193"/>
                <a:gd name="connsiteY1424" fmla="*/ 886734 h 1313964"/>
                <a:gd name="connsiteX1425" fmla="*/ 213286 w 1153193"/>
                <a:gd name="connsiteY1425" fmla="*/ 886734 h 1313964"/>
                <a:gd name="connsiteX1426" fmla="*/ 210437 w 1153193"/>
                <a:gd name="connsiteY1426" fmla="*/ 885778 h 1313964"/>
                <a:gd name="connsiteX1427" fmla="*/ 206642 w 1153193"/>
                <a:gd name="connsiteY1427" fmla="*/ 882934 h 1313964"/>
                <a:gd name="connsiteX1428" fmla="*/ 205691 w 1153193"/>
                <a:gd name="connsiteY1428" fmla="*/ 882934 h 1313964"/>
                <a:gd name="connsiteX1429" fmla="*/ 204740 w 1153193"/>
                <a:gd name="connsiteY1429" fmla="*/ 882934 h 1313964"/>
                <a:gd name="connsiteX1430" fmla="*/ 204740 w 1153193"/>
                <a:gd name="connsiteY1430" fmla="*/ 883885 h 1313964"/>
                <a:gd name="connsiteX1431" fmla="*/ 202842 w 1153193"/>
                <a:gd name="connsiteY1431" fmla="*/ 885778 h 1313964"/>
                <a:gd name="connsiteX1432" fmla="*/ 200945 w 1153193"/>
                <a:gd name="connsiteY1432" fmla="*/ 884836 h 1313964"/>
                <a:gd name="connsiteX1433" fmla="*/ 199994 w 1153193"/>
                <a:gd name="connsiteY1433" fmla="*/ 883885 h 1313964"/>
                <a:gd name="connsiteX1434" fmla="*/ 199047 w 1153193"/>
                <a:gd name="connsiteY1434" fmla="*/ 883885 h 1313964"/>
                <a:gd name="connsiteX1435" fmla="*/ 198096 w 1153193"/>
                <a:gd name="connsiteY1435" fmla="*/ 888631 h 1313964"/>
                <a:gd name="connsiteX1436" fmla="*/ 195248 w 1153193"/>
                <a:gd name="connsiteY1436" fmla="*/ 900016 h 1313964"/>
                <a:gd name="connsiteX1437" fmla="*/ 194296 w 1153193"/>
                <a:gd name="connsiteY1437" fmla="*/ 903816 h 1313964"/>
                <a:gd name="connsiteX1438" fmla="*/ 193350 w 1153193"/>
                <a:gd name="connsiteY1438" fmla="*/ 901914 h 1313964"/>
                <a:gd name="connsiteX1439" fmla="*/ 188599 w 1153193"/>
                <a:gd name="connsiteY1439" fmla="*/ 900016 h 1313964"/>
                <a:gd name="connsiteX1440" fmla="*/ 187653 w 1153193"/>
                <a:gd name="connsiteY1440" fmla="*/ 897168 h 1313964"/>
                <a:gd name="connsiteX1441" fmla="*/ 184804 w 1153193"/>
                <a:gd name="connsiteY1441" fmla="*/ 891470 h 1313964"/>
                <a:gd name="connsiteX1442" fmla="*/ 183853 w 1153193"/>
                <a:gd name="connsiteY1442" fmla="*/ 887680 h 1313964"/>
                <a:gd name="connsiteX1443" fmla="*/ 180058 w 1153193"/>
                <a:gd name="connsiteY1443" fmla="*/ 880090 h 1313964"/>
                <a:gd name="connsiteX1444" fmla="*/ 176258 w 1153193"/>
                <a:gd name="connsiteY1444" fmla="*/ 873442 h 1313964"/>
                <a:gd name="connsiteX1445" fmla="*/ 176258 w 1153193"/>
                <a:gd name="connsiteY1445" fmla="*/ 872490 h 1313964"/>
                <a:gd name="connsiteX1446" fmla="*/ 176258 w 1153193"/>
                <a:gd name="connsiteY1446" fmla="*/ 871534 h 1313964"/>
                <a:gd name="connsiteX1447" fmla="*/ 177204 w 1153193"/>
                <a:gd name="connsiteY1447" fmla="*/ 867744 h 1313964"/>
                <a:gd name="connsiteX1448" fmla="*/ 178155 w 1153193"/>
                <a:gd name="connsiteY1448" fmla="*/ 864895 h 1313964"/>
                <a:gd name="connsiteX1449" fmla="*/ 180058 w 1153193"/>
                <a:gd name="connsiteY1449" fmla="*/ 862998 h 1313964"/>
                <a:gd name="connsiteX1450" fmla="*/ 182901 w 1153193"/>
                <a:gd name="connsiteY1450" fmla="*/ 860149 h 1313964"/>
                <a:gd name="connsiteX1451" fmla="*/ 182901 w 1153193"/>
                <a:gd name="connsiteY1451" fmla="*/ 860149 h 1313964"/>
                <a:gd name="connsiteX1452" fmla="*/ 183853 w 1153193"/>
                <a:gd name="connsiteY1452" fmla="*/ 859198 h 1313964"/>
                <a:gd name="connsiteX1453" fmla="*/ 185750 w 1153193"/>
                <a:gd name="connsiteY1453" fmla="*/ 858247 h 1313964"/>
                <a:gd name="connsiteX1454" fmla="*/ 186701 w 1153193"/>
                <a:gd name="connsiteY1454" fmla="*/ 856349 h 1313964"/>
                <a:gd name="connsiteX1455" fmla="*/ 187653 w 1153193"/>
                <a:gd name="connsiteY1455" fmla="*/ 850652 h 1313964"/>
                <a:gd name="connsiteX1456" fmla="*/ 186701 w 1153193"/>
                <a:gd name="connsiteY1456" fmla="*/ 848754 h 1313964"/>
                <a:gd name="connsiteX1457" fmla="*/ 184804 w 1153193"/>
                <a:gd name="connsiteY1457" fmla="*/ 848754 h 1313964"/>
                <a:gd name="connsiteX1458" fmla="*/ 181004 w 1153193"/>
                <a:gd name="connsiteY1458" fmla="*/ 849706 h 1313964"/>
                <a:gd name="connsiteX1459" fmla="*/ 179107 w 1153193"/>
                <a:gd name="connsiteY1459" fmla="*/ 849706 h 1313964"/>
                <a:gd name="connsiteX1460" fmla="*/ 170560 w 1153193"/>
                <a:gd name="connsiteY1460" fmla="*/ 848754 h 1313964"/>
                <a:gd name="connsiteX1461" fmla="*/ 167712 w 1153193"/>
                <a:gd name="connsiteY1461" fmla="*/ 846857 h 1313964"/>
                <a:gd name="connsiteX1462" fmla="*/ 170560 w 1153193"/>
                <a:gd name="connsiteY1462" fmla="*/ 833555 h 1313964"/>
                <a:gd name="connsiteX1463" fmla="*/ 172458 w 1153193"/>
                <a:gd name="connsiteY1463" fmla="*/ 827867 h 1313964"/>
                <a:gd name="connsiteX1464" fmla="*/ 165814 w 1153193"/>
                <a:gd name="connsiteY1464" fmla="*/ 826916 h 1313964"/>
                <a:gd name="connsiteX1465" fmla="*/ 163917 w 1153193"/>
                <a:gd name="connsiteY1465" fmla="*/ 826916 h 1313964"/>
                <a:gd name="connsiteX1466" fmla="*/ 162966 w 1153193"/>
                <a:gd name="connsiteY1466" fmla="*/ 827867 h 1313964"/>
                <a:gd name="connsiteX1467" fmla="*/ 160117 w 1153193"/>
                <a:gd name="connsiteY1467" fmla="*/ 829765 h 1313964"/>
                <a:gd name="connsiteX1468" fmla="*/ 159166 w 1153193"/>
                <a:gd name="connsiteY1468" fmla="*/ 830716 h 1313964"/>
                <a:gd name="connsiteX1469" fmla="*/ 157268 w 1153193"/>
                <a:gd name="connsiteY1469" fmla="*/ 832613 h 1313964"/>
                <a:gd name="connsiteX1470" fmla="*/ 157268 w 1153193"/>
                <a:gd name="connsiteY1470" fmla="*/ 833555 h 1313964"/>
                <a:gd name="connsiteX1471" fmla="*/ 156322 w 1153193"/>
                <a:gd name="connsiteY1471" fmla="*/ 835462 h 1313964"/>
                <a:gd name="connsiteX1472" fmla="*/ 155371 w 1153193"/>
                <a:gd name="connsiteY1472" fmla="*/ 837360 h 1313964"/>
                <a:gd name="connsiteX1473" fmla="*/ 154419 w 1153193"/>
                <a:gd name="connsiteY1473" fmla="*/ 847798 h 1313964"/>
                <a:gd name="connsiteX1474" fmla="*/ 151571 w 1153193"/>
                <a:gd name="connsiteY1474" fmla="*/ 850652 h 1313964"/>
                <a:gd name="connsiteX1475" fmla="*/ 149673 w 1153193"/>
                <a:gd name="connsiteY1475" fmla="*/ 851603 h 1313964"/>
                <a:gd name="connsiteX1476" fmla="*/ 148722 w 1153193"/>
                <a:gd name="connsiteY1476" fmla="*/ 852549 h 1313964"/>
                <a:gd name="connsiteX1477" fmla="*/ 146825 w 1153193"/>
                <a:gd name="connsiteY1477" fmla="*/ 853501 h 1313964"/>
                <a:gd name="connsiteX1478" fmla="*/ 145873 w 1153193"/>
                <a:gd name="connsiteY1478" fmla="*/ 854452 h 1313964"/>
                <a:gd name="connsiteX1479" fmla="*/ 137347 w 1153193"/>
                <a:gd name="connsiteY1479" fmla="*/ 854452 h 1313964"/>
                <a:gd name="connsiteX1480" fmla="*/ 134478 w 1153193"/>
                <a:gd name="connsiteY1480" fmla="*/ 851603 h 1313964"/>
                <a:gd name="connsiteX1481" fmla="*/ 133552 w 1153193"/>
                <a:gd name="connsiteY1481" fmla="*/ 849706 h 1313964"/>
                <a:gd name="connsiteX1482" fmla="*/ 130684 w 1153193"/>
                <a:gd name="connsiteY1482" fmla="*/ 847798 h 1313964"/>
                <a:gd name="connsiteX1483" fmla="*/ 130684 w 1153193"/>
                <a:gd name="connsiteY1483" fmla="*/ 847798 h 1313964"/>
                <a:gd name="connsiteX1484" fmla="*/ 112665 w 1153193"/>
                <a:gd name="connsiteY1484" fmla="*/ 849706 h 1313964"/>
                <a:gd name="connsiteX1485" fmla="*/ 104114 w 1153193"/>
                <a:gd name="connsiteY1485" fmla="*/ 849706 h 1313964"/>
                <a:gd name="connsiteX1486" fmla="*/ 101270 w 1153193"/>
                <a:gd name="connsiteY1486" fmla="*/ 847798 h 1313964"/>
                <a:gd name="connsiteX1487" fmla="*/ 101270 w 1153193"/>
                <a:gd name="connsiteY1487" fmla="*/ 846857 h 1313964"/>
                <a:gd name="connsiteX1488" fmla="*/ 102216 w 1153193"/>
                <a:gd name="connsiteY1488" fmla="*/ 829765 h 1313964"/>
                <a:gd name="connsiteX1489" fmla="*/ 103168 w 1153193"/>
                <a:gd name="connsiteY1489" fmla="*/ 825019 h 1313964"/>
                <a:gd name="connsiteX1490" fmla="*/ 102216 w 1153193"/>
                <a:gd name="connsiteY1490" fmla="*/ 817424 h 1313964"/>
                <a:gd name="connsiteX1491" fmla="*/ 101270 w 1153193"/>
                <a:gd name="connsiteY1491" fmla="*/ 815521 h 1313964"/>
                <a:gd name="connsiteX1492" fmla="*/ 99368 w 1153193"/>
                <a:gd name="connsiteY1492" fmla="*/ 813624 h 1313964"/>
                <a:gd name="connsiteX1493" fmla="*/ 97470 w 1153193"/>
                <a:gd name="connsiteY1493" fmla="*/ 811726 h 1313964"/>
                <a:gd name="connsiteX1494" fmla="*/ 96519 w 1153193"/>
                <a:gd name="connsiteY1494" fmla="*/ 810775 h 1313964"/>
                <a:gd name="connsiteX1495" fmla="*/ 92724 w 1153193"/>
                <a:gd name="connsiteY1495" fmla="*/ 808878 h 1313964"/>
                <a:gd name="connsiteX1496" fmla="*/ 90827 w 1153193"/>
                <a:gd name="connsiteY1496" fmla="*/ 806029 h 1313964"/>
                <a:gd name="connsiteX1497" fmla="*/ 88929 w 1153193"/>
                <a:gd name="connsiteY1497" fmla="*/ 803180 h 1313964"/>
                <a:gd name="connsiteX1498" fmla="*/ 82280 w 1153193"/>
                <a:gd name="connsiteY1498" fmla="*/ 804131 h 1313964"/>
                <a:gd name="connsiteX1499" fmla="*/ 79432 w 1153193"/>
                <a:gd name="connsiteY1499" fmla="*/ 808878 h 1313964"/>
                <a:gd name="connsiteX1500" fmla="*/ 73734 w 1153193"/>
                <a:gd name="connsiteY1500" fmla="*/ 813624 h 1313964"/>
                <a:gd name="connsiteX1501" fmla="*/ 68988 w 1153193"/>
                <a:gd name="connsiteY1501" fmla="*/ 811726 h 131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</a:cxnLst>
              <a:rect l="l" t="t" r="r" b="b"/>
              <a:pathLst>
                <a:path w="1153193" h="1313964">
                  <a:moveTo>
                    <a:pt x="67086" y="811726"/>
                  </a:moveTo>
                  <a:lnTo>
                    <a:pt x="71559" y="797780"/>
                  </a:lnTo>
                  <a:lnTo>
                    <a:pt x="82077" y="791533"/>
                  </a:lnTo>
                  <a:lnTo>
                    <a:pt x="78198" y="782560"/>
                  </a:lnTo>
                  <a:lnTo>
                    <a:pt x="76137" y="777795"/>
                  </a:lnTo>
                  <a:lnTo>
                    <a:pt x="77178" y="771577"/>
                  </a:lnTo>
                  <a:lnTo>
                    <a:pt x="77178" y="771577"/>
                  </a:lnTo>
                  <a:lnTo>
                    <a:pt x="78297" y="764884"/>
                  </a:lnTo>
                  <a:lnTo>
                    <a:pt x="79684" y="756580"/>
                  </a:lnTo>
                  <a:lnTo>
                    <a:pt x="82077" y="742287"/>
                  </a:lnTo>
                  <a:lnTo>
                    <a:pt x="70831" y="728168"/>
                  </a:lnTo>
                  <a:lnTo>
                    <a:pt x="31365" y="710748"/>
                  </a:lnTo>
                  <a:lnTo>
                    <a:pt x="17716" y="707295"/>
                  </a:lnTo>
                  <a:lnTo>
                    <a:pt x="18663" y="700647"/>
                  </a:lnTo>
                  <a:lnTo>
                    <a:pt x="20565" y="696852"/>
                  </a:lnTo>
                  <a:lnTo>
                    <a:pt x="19614" y="694008"/>
                  </a:lnTo>
                  <a:lnTo>
                    <a:pt x="18663" y="693052"/>
                  </a:lnTo>
                  <a:lnTo>
                    <a:pt x="18663" y="693052"/>
                  </a:lnTo>
                  <a:lnTo>
                    <a:pt x="21061" y="685234"/>
                  </a:lnTo>
                  <a:lnTo>
                    <a:pt x="21061" y="678813"/>
                  </a:lnTo>
                  <a:lnTo>
                    <a:pt x="21061" y="678813"/>
                  </a:lnTo>
                  <a:lnTo>
                    <a:pt x="16186" y="672675"/>
                  </a:lnTo>
                  <a:lnTo>
                    <a:pt x="12093" y="667522"/>
                  </a:lnTo>
                  <a:lnTo>
                    <a:pt x="7273" y="666467"/>
                  </a:lnTo>
                  <a:lnTo>
                    <a:pt x="8100" y="662494"/>
                  </a:lnTo>
                  <a:lnTo>
                    <a:pt x="8100" y="662494"/>
                  </a:lnTo>
                  <a:lnTo>
                    <a:pt x="5935" y="656985"/>
                  </a:lnTo>
                  <a:lnTo>
                    <a:pt x="2215" y="647512"/>
                  </a:lnTo>
                  <a:lnTo>
                    <a:pt x="4414" y="653121"/>
                  </a:lnTo>
                  <a:lnTo>
                    <a:pt x="0" y="641879"/>
                  </a:lnTo>
                  <a:lnTo>
                    <a:pt x="11068" y="637990"/>
                  </a:lnTo>
                  <a:lnTo>
                    <a:pt x="12965" y="637044"/>
                  </a:lnTo>
                  <a:lnTo>
                    <a:pt x="15819" y="629449"/>
                  </a:lnTo>
                  <a:lnTo>
                    <a:pt x="16765" y="628498"/>
                  </a:lnTo>
                  <a:lnTo>
                    <a:pt x="17716" y="627547"/>
                  </a:lnTo>
                  <a:lnTo>
                    <a:pt x="19614" y="618054"/>
                  </a:lnTo>
                  <a:lnTo>
                    <a:pt x="20565" y="614254"/>
                  </a:lnTo>
                  <a:lnTo>
                    <a:pt x="20565" y="613303"/>
                  </a:lnTo>
                  <a:lnTo>
                    <a:pt x="5370" y="604762"/>
                  </a:lnTo>
                  <a:lnTo>
                    <a:pt x="12019" y="593367"/>
                  </a:lnTo>
                  <a:lnTo>
                    <a:pt x="16765" y="590518"/>
                  </a:lnTo>
                  <a:lnTo>
                    <a:pt x="17716" y="589567"/>
                  </a:lnTo>
                  <a:lnTo>
                    <a:pt x="18663" y="588621"/>
                  </a:lnTo>
                  <a:lnTo>
                    <a:pt x="20565" y="585772"/>
                  </a:lnTo>
                  <a:lnTo>
                    <a:pt x="19614" y="581026"/>
                  </a:lnTo>
                  <a:lnTo>
                    <a:pt x="22463" y="567734"/>
                  </a:lnTo>
                  <a:lnTo>
                    <a:pt x="28160" y="565831"/>
                  </a:lnTo>
                  <a:lnTo>
                    <a:pt x="28160" y="565831"/>
                  </a:lnTo>
                  <a:lnTo>
                    <a:pt x="30058" y="564885"/>
                  </a:lnTo>
                  <a:lnTo>
                    <a:pt x="30058" y="563934"/>
                  </a:lnTo>
                  <a:lnTo>
                    <a:pt x="31960" y="562036"/>
                  </a:lnTo>
                  <a:lnTo>
                    <a:pt x="32906" y="560139"/>
                  </a:lnTo>
                  <a:lnTo>
                    <a:pt x="34809" y="558236"/>
                  </a:lnTo>
                  <a:lnTo>
                    <a:pt x="38604" y="557285"/>
                  </a:lnTo>
                  <a:lnTo>
                    <a:pt x="39555" y="557285"/>
                  </a:lnTo>
                  <a:lnTo>
                    <a:pt x="40506" y="559188"/>
                  </a:lnTo>
                  <a:lnTo>
                    <a:pt x="41452" y="560139"/>
                  </a:lnTo>
                  <a:lnTo>
                    <a:pt x="47150" y="560139"/>
                  </a:lnTo>
                  <a:lnTo>
                    <a:pt x="48096" y="558236"/>
                  </a:lnTo>
                  <a:lnTo>
                    <a:pt x="48096" y="556339"/>
                  </a:lnTo>
                  <a:lnTo>
                    <a:pt x="48096" y="555388"/>
                  </a:lnTo>
                  <a:lnTo>
                    <a:pt x="46198" y="550642"/>
                  </a:lnTo>
                  <a:lnTo>
                    <a:pt x="45252" y="544944"/>
                  </a:lnTo>
                  <a:lnTo>
                    <a:pt x="42404" y="541149"/>
                  </a:lnTo>
                  <a:lnTo>
                    <a:pt x="43350" y="540208"/>
                  </a:lnTo>
                  <a:lnTo>
                    <a:pt x="43350" y="539257"/>
                  </a:lnTo>
                  <a:lnTo>
                    <a:pt x="72783" y="526916"/>
                  </a:lnTo>
                  <a:lnTo>
                    <a:pt x="78480" y="529764"/>
                  </a:lnTo>
                  <a:lnTo>
                    <a:pt x="100319" y="543047"/>
                  </a:lnTo>
                  <a:lnTo>
                    <a:pt x="103168" y="541149"/>
                  </a:lnTo>
                  <a:lnTo>
                    <a:pt x="105065" y="537359"/>
                  </a:lnTo>
                  <a:lnTo>
                    <a:pt x="106968" y="536408"/>
                  </a:lnTo>
                  <a:lnTo>
                    <a:pt x="108865" y="531662"/>
                  </a:lnTo>
                  <a:lnTo>
                    <a:pt x="115494" y="530716"/>
                  </a:lnTo>
                  <a:lnTo>
                    <a:pt x="112665" y="521218"/>
                  </a:lnTo>
                  <a:lnTo>
                    <a:pt x="110762" y="518370"/>
                  </a:lnTo>
                  <a:lnTo>
                    <a:pt x="107914" y="514570"/>
                  </a:lnTo>
                  <a:lnTo>
                    <a:pt x="99368" y="507926"/>
                  </a:lnTo>
                  <a:lnTo>
                    <a:pt x="94621" y="503175"/>
                  </a:lnTo>
                  <a:lnTo>
                    <a:pt x="95573" y="501277"/>
                  </a:lnTo>
                  <a:lnTo>
                    <a:pt x="96519" y="486088"/>
                  </a:lnTo>
                  <a:lnTo>
                    <a:pt x="91773" y="479439"/>
                  </a:lnTo>
                  <a:lnTo>
                    <a:pt x="90827" y="478493"/>
                  </a:lnTo>
                  <a:lnTo>
                    <a:pt x="88929" y="477541"/>
                  </a:lnTo>
                  <a:lnTo>
                    <a:pt x="86075" y="474693"/>
                  </a:lnTo>
                  <a:lnTo>
                    <a:pt x="83232" y="471844"/>
                  </a:lnTo>
                  <a:lnTo>
                    <a:pt x="80378" y="470898"/>
                  </a:lnTo>
                  <a:lnTo>
                    <a:pt x="62340" y="460449"/>
                  </a:lnTo>
                  <a:lnTo>
                    <a:pt x="62340" y="457605"/>
                  </a:lnTo>
                  <a:lnTo>
                    <a:pt x="61388" y="456654"/>
                  </a:lnTo>
                  <a:lnTo>
                    <a:pt x="59491" y="455703"/>
                  </a:lnTo>
                  <a:lnTo>
                    <a:pt x="56642" y="454757"/>
                  </a:lnTo>
                  <a:lnTo>
                    <a:pt x="50950" y="455703"/>
                  </a:lnTo>
                  <a:lnTo>
                    <a:pt x="49047" y="454757"/>
                  </a:lnTo>
                  <a:lnTo>
                    <a:pt x="45252" y="454757"/>
                  </a:lnTo>
                  <a:lnTo>
                    <a:pt x="43350" y="454757"/>
                  </a:lnTo>
                  <a:lnTo>
                    <a:pt x="42404" y="451908"/>
                  </a:lnTo>
                  <a:lnTo>
                    <a:pt x="43350" y="449059"/>
                  </a:lnTo>
                  <a:lnTo>
                    <a:pt x="42404" y="447157"/>
                  </a:lnTo>
                  <a:lnTo>
                    <a:pt x="42404" y="446211"/>
                  </a:lnTo>
                  <a:lnTo>
                    <a:pt x="44301" y="439562"/>
                  </a:lnTo>
                  <a:lnTo>
                    <a:pt x="44301" y="436713"/>
                  </a:lnTo>
                  <a:lnTo>
                    <a:pt x="44301" y="432918"/>
                  </a:lnTo>
                  <a:lnTo>
                    <a:pt x="44301" y="431967"/>
                  </a:lnTo>
                  <a:lnTo>
                    <a:pt x="40506" y="426270"/>
                  </a:lnTo>
                  <a:lnTo>
                    <a:pt x="37652" y="425323"/>
                  </a:lnTo>
                  <a:lnTo>
                    <a:pt x="31960" y="425323"/>
                  </a:lnTo>
                  <a:lnTo>
                    <a:pt x="30058" y="424372"/>
                  </a:lnTo>
                  <a:lnTo>
                    <a:pt x="29111" y="424372"/>
                  </a:lnTo>
                  <a:lnTo>
                    <a:pt x="24360" y="426270"/>
                  </a:lnTo>
                  <a:lnTo>
                    <a:pt x="23414" y="425323"/>
                  </a:lnTo>
                  <a:lnTo>
                    <a:pt x="20565" y="416777"/>
                  </a:lnTo>
                  <a:lnTo>
                    <a:pt x="21516" y="415826"/>
                  </a:lnTo>
                  <a:lnTo>
                    <a:pt x="22463" y="414880"/>
                  </a:lnTo>
                  <a:lnTo>
                    <a:pt x="22463" y="408241"/>
                  </a:lnTo>
                  <a:lnTo>
                    <a:pt x="21516" y="400646"/>
                  </a:lnTo>
                  <a:lnTo>
                    <a:pt x="20565" y="397798"/>
                  </a:lnTo>
                  <a:lnTo>
                    <a:pt x="16765" y="395900"/>
                  </a:lnTo>
                  <a:lnTo>
                    <a:pt x="13917" y="393047"/>
                  </a:lnTo>
                  <a:lnTo>
                    <a:pt x="12965" y="392100"/>
                  </a:lnTo>
                  <a:lnTo>
                    <a:pt x="5370" y="387354"/>
                  </a:lnTo>
                  <a:lnTo>
                    <a:pt x="7273" y="383554"/>
                  </a:lnTo>
                  <a:lnTo>
                    <a:pt x="9170" y="380705"/>
                  </a:lnTo>
                  <a:lnTo>
                    <a:pt x="11068" y="379754"/>
                  </a:lnTo>
                  <a:lnTo>
                    <a:pt x="11068" y="378808"/>
                  </a:lnTo>
                  <a:lnTo>
                    <a:pt x="13917" y="373111"/>
                  </a:lnTo>
                  <a:lnTo>
                    <a:pt x="13917" y="372159"/>
                  </a:lnTo>
                  <a:lnTo>
                    <a:pt x="14868" y="370262"/>
                  </a:lnTo>
                  <a:lnTo>
                    <a:pt x="15819" y="367413"/>
                  </a:lnTo>
                  <a:lnTo>
                    <a:pt x="16765" y="365516"/>
                  </a:lnTo>
                  <a:lnTo>
                    <a:pt x="15819" y="363618"/>
                  </a:lnTo>
                  <a:lnTo>
                    <a:pt x="14868" y="362667"/>
                  </a:lnTo>
                  <a:lnTo>
                    <a:pt x="14868" y="361716"/>
                  </a:lnTo>
                  <a:lnTo>
                    <a:pt x="13917" y="359818"/>
                  </a:lnTo>
                  <a:lnTo>
                    <a:pt x="12965" y="358872"/>
                  </a:lnTo>
                  <a:lnTo>
                    <a:pt x="12965" y="356970"/>
                  </a:lnTo>
                  <a:lnTo>
                    <a:pt x="12019" y="355072"/>
                  </a:lnTo>
                  <a:lnTo>
                    <a:pt x="10122" y="350321"/>
                  </a:lnTo>
                  <a:lnTo>
                    <a:pt x="13917" y="350321"/>
                  </a:lnTo>
                  <a:lnTo>
                    <a:pt x="13917" y="350321"/>
                  </a:lnTo>
                  <a:lnTo>
                    <a:pt x="18663" y="350321"/>
                  </a:lnTo>
                  <a:lnTo>
                    <a:pt x="19614" y="350321"/>
                  </a:lnTo>
                  <a:lnTo>
                    <a:pt x="22463" y="349375"/>
                  </a:lnTo>
                  <a:lnTo>
                    <a:pt x="25311" y="348423"/>
                  </a:lnTo>
                  <a:lnTo>
                    <a:pt x="26263" y="348423"/>
                  </a:lnTo>
                  <a:lnTo>
                    <a:pt x="27209" y="345575"/>
                  </a:lnTo>
                  <a:lnTo>
                    <a:pt x="27209" y="344628"/>
                  </a:lnTo>
                  <a:lnTo>
                    <a:pt x="29111" y="344628"/>
                  </a:lnTo>
                  <a:lnTo>
                    <a:pt x="31009" y="344628"/>
                  </a:lnTo>
                  <a:lnTo>
                    <a:pt x="31960" y="343677"/>
                  </a:lnTo>
                  <a:lnTo>
                    <a:pt x="32906" y="342726"/>
                  </a:lnTo>
                  <a:lnTo>
                    <a:pt x="33857" y="343677"/>
                  </a:lnTo>
                  <a:lnTo>
                    <a:pt x="36706" y="342726"/>
                  </a:lnTo>
                  <a:lnTo>
                    <a:pt x="39555" y="341780"/>
                  </a:lnTo>
                  <a:lnTo>
                    <a:pt x="40506" y="339882"/>
                  </a:lnTo>
                  <a:lnTo>
                    <a:pt x="42404" y="337980"/>
                  </a:lnTo>
                  <a:lnTo>
                    <a:pt x="43350" y="337980"/>
                  </a:lnTo>
                  <a:lnTo>
                    <a:pt x="46198" y="336082"/>
                  </a:lnTo>
                  <a:lnTo>
                    <a:pt x="49998" y="334185"/>
                  </a:lnTo>
                  <a:lnTo>
                    <a:pt x="49998" y="332282"/>
                  </a:lnTo>
                  <a:lnTo>
                    <a:pt x="52847" y="328488"/>
                  </a:lnTo>
                  <a:lnTo>
                    <a:pt x="52847" y="328488"/>
                  </a:lnTo>
                  <a:lnTo>
                    <a:pt x="54745" y="326585"/>
                  </a:lnTo>
                  <a:lnTo>
                    <a:pt x="54745" y="326585"/>
                  </a:lnTo>
                  <a:lnTo>
                    <a:pt x="57593" y="325639"/>
                  </a:lnTo>
                  <a:lnTo>
                    <a:pt x="60442" y="327536"/>
                  </a:lnTo>
                  <a:lnTo>
                    <a:pt x="62340" y="331331"/>
                  </a:lnTo>
                  <a:lnTo>
                    <a:pt x="63291" y="329434"/>
                  </a:lnTo>
                  <a:lnTo>
                    <a:pt x="66139" y="329434"/>
                  </a:lnTo>
                  <a:lnTo>
                    <a:pt x="68037" y="329434"/>
                  </a:lnTo>
                  <a:lnTo>
                    <a:pt x="69939" y="329434"/>
                  </a:lnTo>
                  <a:lnTo>
                    <a:pt x="71837" y="329434"/>
                  </a:lnTo>
                  <a:lnTo>
                    <a:pt x="78480" y="328488"/>
                  </a:lnTo>
                  <a:lnTo>
                    <a:pt x="78480" y="327536"/>
                  </a:lnTo>
                  <a:lnTo>
                    <a:pt x="79432" y="326585"/>
                  </a:lnTo>
                  <a:lnTo>
                    <a:pt x="80378" y="323736"/>
                  </a:lnTo>
                  <a:lnTo>
                    <a:pt x="80378" y="323736"/>
                  </a:lnTo>
                  <a:lnTo>
                    <a:pt x="81329" y="318990"/>
                  </a:lnTo>
                  <a:lnTo>
                    <a:pt x="84178" y="318039"/>
                  </a:lnTo>
                  <a:lnTo>
                    <a:pt x="87027" y="313293"/>
                  </a:lnTo>
                  <a:lnTo>
                    <a:pt x="90827" y="312342"/>
                  </a:lnTo>
                  <a:lnTo>
                    <a:pt x="92724" y="313293"/>
                  </a:lnTo>
                  <a:lnTo>
                    <a:pt x="94621" y="313293"/>
                  </a:lnTo>
                  <a:lnTo>
                    <a:pt x="94621" y="313293"/>
                  </a:lnTo>
                  <a:lnTo>
                    <a:pt x="96519" y="313293"/>
                  </a:lnTo>
                  <a:lnTo>
                    <a:pt x="98421" y="310449"/>
                  </a:lnTo>
                  <a:lnTo>
                    <a:pt x="99368" y="309498"/>
                  </a:lnTo>
                  <a:lnTo>
                    <a:pt x="98421" y="308547"/>
                  </a:lnTo>
                  <a:lnTo>
                    <a:pt x="96519" y="306649"/>
                  </a:lnTo>
                  <a:lnTo>
                    <a:pt x="95573" y="304752"/>
                  </a:lnTo>
                  <a:lnTo>
                    <a:pt x="94621" y="302849"/>
                  </a:lnTo>
                  <a:lnTo>
                    <a:pt x="92724" y="299064"/>
                  </a:lnTo>
                  <a:lnTo>
                    <a:pt x="91773" y="298113"/>
                  </a:lnTo>
                  <a:lnTo>
                    <a:pt x="89875" y="297162"/>
                  </a:lnTo>
                  <a:lnTo>
                    <a:pt x="86075" y="295264"/>
                  </a:lnTo>
                  <a:lnTo>
                    <a:pt x="85129" y="292416"/>
                  </a:lnTo>
                  <a:lnTo>
                    <a:pt x="85129" y="292416"/>
                  </a:lnTo>
                  <a:lnTo>
                    <a:pt x="86075" y="290518"/>
                  </a:lnTo>
                  <a:lnTo>
                    <a:pt x="87978" y="289567"/>
                  </a:lnTo>
                  <a:lnTo>
                    <a:pt x="88929" y="286718"/>
                  </a:lnTo>
                  <a:lnTo>
                    <a:pt x="90827" y="282918"/>
                  </a:lnTo>
                  <a:lnTo>
                    <a:pt x="90827" y="281021"/>
                  </a:lnTo>
                  <a:lnTo>
                    <a:pt x="92724" y="277226"/>
                  </a:lnTo>
                  <a:lnTo>
                    <a:pt x="98421" y="276275"/>
                  </a:lnTo>
                  <a:lnTo>
                    <a:pt x="108865" y="275323"/>
                  </a:lnTo>
                  <a:lnTo>
                    <a:pt x="124055" y="272480"/>
                  </a:lnTo>
                  <a:lnTo>
                    <a:pt x="128781" y="269626"/>
                  </a:lnTo>
                  <a:lnTo>
                    <a:pt x="128781" y="268680"/>
                  </a:lnTo>
                  <a:lnTo>
                    <a:pt x="131655" y="263928"/>
                  </a:lnTo>
                  <a:lnTo>
                    <a:pt x="134478" y="262982"/>
                  </a:lnTo>
                  <a:lnTo>
                    <a:pt x="137347" y="262982"/>
                  </a:lnTo>
                  <a:lnTo>
                    <a:pt x="145873" y="253490"/>
                  </a:lnTo>
                  <a:lnTo>
                    <a:pt x="145873" y="242095"/>
                  </a:lnTo>
                  <a:lnTo>
                    <a:pt x="147771" y="238295"/>
                  </a:lnTo>
                  <a:lnTo>
                    <a:pt x="146825" y="233549"/>
                  </a:lnTo>
                  <a:lnTo>
                    <a:pt x="150624" y="225003"/>
                  </a:lnTo>
                  <a:lnTo>
                    <a:pt x="151571" y="224057"/>
                  </a:lnTo>
                  <a:lnTo>
                    <a:pt x="153468" y="223105"/>
                  </a:lnTo>
                  <a:lnTo>
                    <a:pt x="162966" y="219305"/>
                  </a:lnTo>
                  <a:lnTo>
                    <a:pt x="171512" y="218359"/>
                  </a:lnTo>
                  <a:lnTo>
                    <a:pt x="177204" y="222154"/>
                  </a:lnTo>
                  <a:lnTo>
                    <a:pt x="191448" y="218359"/>
                  </a:lnTo>
                  <a:lnTo>
                    <a:pt x="199047" y="215510"/>
                  </a:lnTo>
                  <a:lnTo>
                    <a:pt x="200945" y="216457"/>
                  </a:lnTo>
                  <a:lnTo>
                    <a:pt x="209486" y="216457"/>
                  </a:lnTo>
                  <a:lnTo>
                    <a:pt x="214237" y="220257"/>
                  </a:lnTo>
                  <a:lnTo>
                    <a:pt x="223730" y="225954"/>
                  </a:lnTo>
                  <a:lnTo>
                    <a:pt x="234173" y="228803"/>
                  </a:lnTo>
                  <a:lnTo>
                    <a:pt x="236076" y="226900"/>
                  </a:lnTo>
                  <a:lnTo>
                    <a:pt x="243670" y="201267"/>
                  </a:lnTo>
                  <a:lnTo>
                    <a:pt x="250314" y="195570"/>
                  </a:lnTo>
                  <a:lnTo>
                    <a:pt x="258860" y="197467"/>
                  </a:lnTo>
                  <a:lnTo>
                    <a:pt x="269304" y="191770"/>
                  </a:lnTo>
                  <a:lnTo>
                    <a:pt x="267406" y="189872"/>
                  </a:lnTo>
                  <a:lnTo>
                    <a:pt x="267406" y="189872"/>
                  </a:lnTo>
                  <a:lnTo>
                    <a:pt x="266460" y="187975"/>
                  </a:lnTo>
                  <a:lnTo>
                    <a:pt x="266460" y="185126"/>
                  </a:lnTo>
                  <a:lnTo>
                    <a:pt x="269304" y="184175"/>
                  </a:lnTo>
                  <a:lnTo>
                    <a:pt x="276899" y="183228"/>
                  </a:lnTo>
                  <a:lnTo>
                    <a:pt x="278801" y="182277"/>
                  </a:lnTo>
                  <a:lnTo>
                    <a:pt x="279747" y="181331"/>
                  </a:lnTo>
                  <a:lnTo>
                    <a:pt x="283547" y="178477"/>
                  </a:lnTo>
                  <a:lnTo>
                    <a:pt x="284498" y="177531"/>
                  </a:lnTo>
                  <a:lnTo>
                    <a:pt x="286396" y="175634"/>
                  </a:lnTo>
                  <a:lnTo>
                    <a:pt x="289245" y="174692"/>
                  </a:lnTo>
                  <a:lnTo>
                    <a:pt x="292093" y="172790"/>
                  </a:lnTo>
                  <a:lnTo>
                    <a:pt x="293991" y="170892"/>
                  </a:lnTo>
                  <a:lnTo>
                    <a:pt x="294942" y="168044"/>
                  </a:lnTo>
                  <a:lnTo>
                    <a:pt x="294942" y="157600"/>
                  </a:lnTo>
                  <a:lnTo>
                    <a:pt x="294942" y="146205"/>
                  </a:lnTo>
                  <a:lnTo>
                    <a:pt x="294942" y="142410"/>
                  </a:lnTo>
                  <a:lnTo>
                    <a:pt x="295888" y="136713"/>
                  </a:lnTo>
                  <a:lnTo>
                    <a:pt x="294942" y="122469"/>
                  </a:lnTo>
                  <a:lnTo>
                    <a:pt x="293040" y="118674"/>
                  </a:lnTo>
                  <a:lnTo>
                    <a:pt x="292093" y="117723"/>
                  </a:lnTo>
                  <a:lnTo>
                    <a:pt x="291142" y="114875"/>
                  </a:lnTo>
                  <a:lnTo>
                    <a:pt x="290196" y="112977"/>
                  </a:lnTo>
                  <a:lnTo>
                    <a:pt x="306332" y="115826"/>
                  </a:lnTo>
                  <a:lnTo>
                    <a:pt x="308234" y="117723"/>
                  </a:lnTo>
                  <a:lnTo>
                    <a:pt x="311083" y="119621"/>
                  </a:lnTo>
                  <a:lnTo>
                    <a:pt x="312029" y="120572"/>
                  </a:lnTo>
                  <a:lnTo>
                    <a:pt x="340516" y="131016"/>
                  </a:lnTo>
                  <a:lnTo>
                    <a:pt x="360452" y="87339"/>
                  </a:lnTo>
                  <a:lnTo>
                    <a:pt x="372778" y="79744"/>
                  </a:lnTo>
                  <a:lnTo>
                    <a:pt x="387968" y="46526"/>
                  </a:lnTo>
                  <a:lnTo>
                    <a:pt x="389871" y="45574"/>
                  </a:lnTo>
                  <a:lnTo>
                    <a:pt x="388920" y="48423"/>
                  </a:lnTo>
                  <a:lnTo>
                    <a:pt x="387017" y="54120"/>
                  </a:lnTo>
                  <a:lnTo>
                    <a:pt x="387968" y="56969"/>
                  </a:lnTo>
                  <a:lnTo>
                    <a:pt x="388920" y="59818"/>
                  </a:lnTo>
                  <a:lnTo>
                    <a:pt x="389871" y="63603"/>
                  </a:lnTo>
                  <a:lnTo>
                    <a:pt x="390817" y="67403"/>
                  </a:lnTo>
                  <a:lnTo>
                    <a:pt x="391768" y="72149"/>
                  </a:lnTo>
                  <a:lnTo>
                    <a:pt x="392715" y="74998"/>
                  </a:lnTo>
                  <a:lnTo>
                    <a:pt x="393666" y="81641"/>
                  </a:lnTo>
                  <a:lnTo>
                    <a:pt x="394617" y="85441"/>
                  </a:lnTo>
                  <a:lnTo>
                    <a:pt x="395568" y="89241"/>
                  </a:lnTo>
                  <a:lnTo>
                    <a:pt x="399363" y="95885"/>
                  </a:lnTo>
                  <a:lnTo>
                    <a:pt x="400314" y="97782"/>
                  </a:lnTo>
                  <a:lnTo>
                    <a:pt x="401261" y="100631"/>
                  </a:lnTo>
                  <a:lnTo>
                    <a:pt x="403163" y="103480"/>
                  </a:lnTo>
                  <a:lnTo>
                    <a:pt x="405061" y="105377"/>
                  </a:lnTo>
                  <a:lnTo>
                    <a:pt x="406007" y="107280"/>
                  </a:lnTo>
                  <a:lnTo>
                    <a:pt x="413607" y="112026"/>
                  </a:lnTo>
                  <a:lnTo>
                    <a:pt x="417402" y="112977"/>
                  </a:lnTo>
                  <a:lnTo>
                    <a:pt x="419304" y="113928"/>
                  </a:lnTo>
                  <a:lnTo>
                    <a:pt x="420250" y="114875"/>
                  </a:lnTo>
                  <a:lnTo>
                    <a:pt x="422148" y="115826"/>
                  </a:lnTo>
                  <a:lnTo>
                    <a:pt x="422148" y="116772"/>
                  </a:lnTo>
                  <a:lnTo>
                    <a:pt x="423099" y="117723"/>
                  </a:lnTo>
                  <a:lnTo>
                    <a:pt x="424996" y="119621"/>
                  </a:lnTo>
                  <a:lnTo>
                    <a:pt x="424996" y="120572"/>
                  </a:lnTo>
                  <a:lnTo>
                    <a:pt x="427845" y="120572"/>
                  </a:lnTo>
                  <a:lnTo>
                    <a:pt x="429743" y="119621"/>
                  </a:lnTo>
                  <a:lnTo>
                    <a:pt x="438294" y="119621"/>
                  </a:lnTo>
                  <a:lnTo>
                    <a:pt x="443986" y="118674"/>
                  </a:lnTo>
                  <a:lnTo>
                    <a:pt x="449684" y="117723"/>
                  </a:lnTo>
                  <a:lnTo>
                    <a:pt x="451586" y="115826"/>
                  </a:lnTo>
                  <a:lnTo>
                    <a:pt x="454430" y="113928"/>
                  </a:lnTo>
                  <a:lnTo>
                    <a:pt x="455381" y="112977"/>
                  </a:lnTo>
                  <a:lnTo>
                    <a:pt x="472473" y="112026"/>
                  </a:lnTo>
                  <a:lnTo>
                    <a:pt x="479117" y="103480"/>
                  </a:lnTo>
                  <a:lnTo>
                    <a:pt x="495258" y="99685"/>
                  </a:lnTo>
                  <a:lnTo>
                    <a:pt x="535135" y="96836"/>
                  </a:lnTo>
                  <a:lnTo>
                    <a:pt x="543686" y="92085"/>
                  </a:lnTo>
                  <a:lnTo>
                    <a:pt x="547481" y="70252"/>
                  </a:lnTo>
                  <a:lnTo>
                    <a:pt x="540832" y="39877"/>
                  </a:lnTo>
                  <a:lnTo>
                    <a:pt x="550324" y="18990"/>
                  </a:lnTo>
                  <a:lnTo>
                    <a:pt x="556973" y="16141"/>
                  </a:lnTo>
                  <a:lnTo>
                    <a:pt x="565519" y="10444"/>
                  </a:lnTo>
                  <a:lnTo>
                    <a:pt x="574060" y="5698"/>
                  </a:lnTo>
                  <a:lnTo>
                    <a:pt x="580709" y="946"/>
                  </a:lnTo>
                  <a:lnTo>
                    <a:pt x="589255" y="0"/>
                  </a:lnTo>
                  <a:lnTo>
                    <a:pt x="595884" y="3800"/>
                  </a:lnTo>
                  <a:lnTo>
                    <a:pt x="599679" y="3800"/>
                  </a:lnTo>
                  <a:lnTo>
                    <a:pt x="601571" y="3800"/>
                  </a:lnTo>
                  <a:lnTo>
                    <a:pt x="609166" y="7595"/>
                  </a:lnTo>
                  <a:lnTo>
                    <a:pt x="612966" y="11390"/>
                  </a:lnTo>
                  <a:lnTo>
                    <a:pt x="618659" y="19936"/>
                  </a:lnTo>
                  <a:lnTo>
                    <a:pt x="625327" y="32282"/>
                  </a:lnTo>
                  <a:lnTo>
                    <a:pt x="627225" y="34180"/>
                  </a:lnTo>
                  <a:lnTo>
                    <a:pt x="634819" y="43672"/>
                  </a:lnTo>
                  <a:lnTo>
                    <a:pt x="632922" y="48423"/>
                  </a:lnTo>
                  <a:lnTo>
                    <a:pt x="631019" y="49369"/>
                  </a:lnTo>
                  <a:lnTo>
                    <a:pt x="632922" y="70252"/>
                  </a:lnTo>
                  <a:lnTo>
                    <a:pt x="641448" y="71203"/>
                  </a:lnTo>
                  <a:lnTo>
                    <a:pt x="645248" y="71203"/>
                  </a:lnTo>
                  <a:lnTo>
                    <a:pt x="669930" y="64554"/>
                  </a:lnTo>
                  <a:lnTo>
                    <a:pt x="685120" y="58867"/>
                  </a:lnTo>
                  <a:lnTo>
                    <a:pt x="689886" y="56969"/>
                  </a:lnTo>
                  <a:lnTo>
                    <a:pt x="693686" y="54120"/>
                  </a:lnTo>
                  <a:lnTo>
                    <a:pt x="694617" y="53169"/>
                  </a:lnTo>
                  <a:lnTo>
                    <a:pt x="698417" y="47472"/>
                  </a:lnTo>
                  <a:lnTo>
                    <a:pt x="701281" y="44623"/>
                  </a:lnTo>
                  <a:lnTo>
                    <a:pt x="707910" y="36077"/>
                  </a:lnTo>
                  <a:lnTo>
                    <a:pt x="704110" y="31331"/>
                  </a:lnTo>
                  <a:lnTo>
                    <a:pt x="705081" y="30380"/>
                  </a:lnTo>
                  <a:lnTo>
                    <a:pt x="714578" y="28482"/>
                  </a:lnTo>
                  <a:lnTo>
                    <a:pt x="722173" y="33233"/>
                  </a:lnTo>
                  <a:lnTo>
                    <a:pt x="735465" y="42726"/>
                  </a:lnTo>
                  <a:lnTo>
                    <a:pt x="742089" y="44623"/>
                  </a:lnTo>
                  <a:lnTo>
                    <a:pt x="743060" y="43672"/>
                  </a:lnTo>
                  <a:lnTo>
                    <a:pt x="744958" y="41774"/>
                  </a:lnTo>
                  <a:lnTo>
                    <a:pt x="749689" y="28482"/>
                  </a:lnTo>
                  <a:lnTo>
                    <a:pt x="749689" y="24682"/>
                  </a:lnTo>
                  <a:lnTo>
                    <a:pt x="754455" y="20887"/>
                  </a:lnTo>
                  <a:lnTo>
                    <a:pt x="757284" y="18990"/>
                  </a:lnTo>
                  <a:lnTo>
                    <a:pt x="758250" y="18039"/>
                  </a:lnTo>
                  <a:lnTo>
                    <a:pt x="770571" y="9492"/>
                  </a:lnTo>
                  <a:lnTo>
                    <a:pt x="774371" y="7595"/>
                  </a:lnTo>
                  <a:lnTo>
                    <a:pt x="776273" y="7595"/>
                  </a:lnTo>
                  <a:lnTo>
                    <a:pt x="779142" y="10444"/>
                  </a:lnTo>
                  <a:lnTo>
                    <a:pt x="784835" y="15190"/>
                  </a:lnTo>
                  <a:lnTo>
                    <a:pt x="800029" y="29433"/>
                  </a:lnTo>
                  <a:lnTo>
                    <a:pt x="804756" y="28482"/>
                  </a:lnTo>
                  <a:lnTo>
                    <a:pt x="808551" y="30380"/>
                  </a:lnTo>
                  <a:lnTo>
                    <a:pt x="813317" y="27536"/>
                  </a:lnTo>
                  <a:lnTo>
                    <a:pt x="822814" y="43672"/>
                  </a:lnTo>
                  <a:lnTo>
                    <a:pt x="849364" y="41774"/>
                  </a:lnTo>
                  <a:lnTo>
                    <a:pt x="859827" y="39877"/>
                  </a:lnTo>
                  <a:lnTo>
                    <a:pt x="863627" y="37979"/>
                  </a:lnTo>
                  <a:lnTo>
                    <a:pt x="864553" y="37028"/>
                  </a:lnTo>
                  <a:lnTo>
                    <a:pt x="872148" y="37028"/>
                  </a:lnTo>
                  <a:lnTo>
                    <a:pt x="879748" y="39877"/>
                  </a:lnTo>
                  <a:lnTo>
                    <a:pt x="882612" y="42726"/>
                  </a:lnTo>
                  <a:lnTo>
                    <a:pt x="879748" y="56018"/>
                  </a:lnTo>
                  <a:lnTo>
                    <a:pt x="878812" y="57915"/>
                  </a:lnTo>
                  <a:lnTo>
                    <a:pt x="857925" y="72149"/>
                  </a:lnTo>
                  <a:lnTo>
                    <a:pt x="856027" y="74998"/>
                  </a:lnTo>
                  <a:lnTo>
                    <a:pt x="832277" y="92085"/>
                  </a:lnTo>
                  <a:lnTo>
                    <a:pt x="826614" y="99685"/>
                  </a:lnTo>
                  <a:lnTo>
                    <a:pt x="829443" y="105377"/>
                  </a:lnTo>
                  <a:lnTo>
                    <a:pt x="833243" y="112977"/>
                  </a:lnTo>
                  <a:lnTo>
                    <a:pt x="837038" y="115826"/>
                  </a:lnTo>
                  <a:lnTo>
                    <a:pt x="837969" y="117723"/>
                  </a:lnTo>
                  <a:lnTo>
                    <a:pt x="853159" y="127216"/>
                  </a:lnTo>
                  <a:lnTo>
                    <a:pt x="855056" y="127216"/>
                  </a:lnTo>
                  <a:lnTo>
                    <a:pt x="856027" y="126269"/>
                  </a:lnTo>
                  <a:lnTo>
                    <a:pt x="863627" y="118674"/>
                  </a:lnTo>
                  <a:lnTo>
                    <a:pt x="871217" y="112977"/>
                  </a:lnTo>
                  <a:lnTo>
                    <a:pt x="872148" y="112977"/>
                  </a:lnTo>
                  <a:lnTo>
                    <a:pt x="873119" y="112977"/>
                  </a:lnTo>
                  <a:lnTo>
                    <a:pt x="874046" y="112026"/>
                  </a:lnTo>
                  <a:lnTo>
                    <a:pt x="879748" y="107280"/>
                  </a:lnTo>
                  <a:lnTo>
                    <a:pt x="881641" y="109177"/>
                  </a:lnTo>
                  <a:lnTo>
                    <a:pt x="883543" y="108231"/>
                  </a:lnTo>
                  <a:lnTo>
                    <a:pt x="886407" y="102533"/>
                  </a:lnTo>
                  <a:lnTo>
                    <a:pt x="890207" y="104431"/>
                  </a:lnTo>
                  <a:lnTo>
                    <a:pt x="893036" y="105377"/>
                  </a:lnTo>
                  <a:lnTo>
                    <a:pt x="895904" y="102533"/>
                  </a:lnTo>
                  <a:lnTo>
                    <a:pt x="918694" y="106328"/>
                  </a:lnTo>
                  <a:lnTo>
                    <a:pt x="921523" y="104431"/>
                  </a:lnTo>
                  <a:lnTo>
                    <a:pt x="924386" y="100631"/>
                  </a:lnTo>
                  <a:lnTo>
                    <a:pt x="926289" y="98734"/>
                  </a:lnTo>
                  <a:lnTo>
                    <a:pt x="927220" y="100631"/>
                  </a:lnTo>
                  <a:lnTo>
                    <a:pt x="931981" y="104431"/>
                  </a:lnTo>
                  <a:lnTo>
                    <a:pt x="933884" y="105377"/>
                  </a:lnTo>
                  <a:lnTo>
                    <a:pt x="943376" y="119621"/>
                  </a:lnTo>
                  <a:lnTo>
                    <a:pt x="941478" y="126269"/>
                  </a:lnTo>
                  <a:lnTo>
                    <a:pt x="942410" y="132913"/>
                  </a:lnTo>
                  <a:lnTo>
                    <a:pt x="957599" y="142410"/>
                  </a:lnTo>
                  <a:lnTo>
                    <a:pt x="980389" y="152854"/>
                  </a:lnTo>
                  <a:lnTo>
                    <a:pt x="996550" y="150956"/>
                  </a:lnTo>
                  <a:lnTo>
                    <a:pt x="1009837" y="148108"/>
                  </a:lnTo>
                  <a:lnTo>
                    <a:pt x="1010774" y="145259"/>
                  </a:lnTo>
                  <a:lnTo>
                    <a:pt x="1013637" y="141459"/>
                  </a:lnTo>
                  <a:lnTo>
                    <a:pt x="1016466" y="138610"/>
                  </a:lnTo>
                  <a:lnTo>
                    <a:pt x="1019335" y="138610"/>
                  </a:lnTo>
                  <a:lnTo>
                    <a:pt x="1026934" y="140508"/>
                  </a:lnTo>
                  <a:lnTo>
                    <a:pt x="1027861" y="141459"/>
                  </a:lnTo>
                  <a:lnTo>
                    <a:pt x="1030729" y="144308"/>
                  </a:lnTo>
                  <a:lnTo>
                    <a:pt x="1031661" y="144308"/>
                  </a:lnTo>
                  <a:lnTo>
                    <a:pt x="1033558" y="145259"/>
                  </a:lnTo>
                  <a:lnTo>
                    <a:pt x="1036427" y="147156"/>
                  </a:lnTo>
                  <a:lnTo>
                    <a:pt x="1037358" y="150005"/>
                  </a:lnTo>
                  <a:lnTo>
                    <a:pt x="1035456" y="162351"/>
                  </a:lnTo>
                  <a:lnTo>
                    <a:pt x="1037358" y="162351"/>
                  </a:lnTo>
                  <a:lnTo>
                    <a:pt x="1039256" y="160449"/>
                  </a:lnTo>
                  <a:lnTo>
                    <a:pt x="1041158" y="158551"/>
                  </a:lnTo>
                  <a:lnTo>
                    <a:pt x="1044022" y="156654"/>
                  </a:lnTo>
                  <a:lnTo>
                    <a:pt x="1046851" y="158551"/>
                  </a:lnTo>
                  <a:lnTo>
                    <a:pt x="1051617" y="159498"/>
                  </a:lnTo>
                  <a:lnTo>
                    <a:pt x="1052548" y="160449"/>
                  </a:lnTo>
                  <a:lnTo>
                    <a:pt x="1054445" y="161400"/>
                  </a:lnTo>
                  <a:lnTo>
                    <a:pt x="1055421" y="165195"/>
                  </a:lnTo>
                  <a:lnTo>
                    <a:pt x="1058245" y="170892"/>
                  </a:lnTo>
                  <a:lnTo>
                    <a:pt x="1063938" y="172790"/>
                  </a:lnTo>
                  <a:lnTo>
                    <a:pt x="1068669" y="174692"/>
                  </a:lnTo>
                  <a:lnTo>
                    <a:pt x="1070567" y="174692"/>
                  </a:lnTo>
                  <a:lnTo>
                    <a:pt x="1076274" y="171844"/>
                  </a:lnTo>
                  <a:lnTo>
                    <a:pt x="1078161" y="169946"/>
                  </a:lnTo>
                  <a:lnTo>
                    <a:pt x="1081962" y="171844"/>
                  </a:lnTo>
                  <a:lnTo>
                    <a:pt x="1083864" y="173741"/>
                  </a:lnTo>
                  <a:lnTo>
                    <a:pt x="1086727" y="174692"/>
                  </a:lnTo>
                  <a:lnTo>
                    <a:pt x="1087659" y="175634"/>
                  </a:lnTo>
                  <a:lnTo>
                    <a:pt x="1093356" y="177531"/>
                  </a:lnTo>
                  <a:lnTo>
                    <a:pt x="1100015" y="180380"/>
                  </a:lnTo>
                  <a:lnTo>
                    <a:pt x="1100951" y="181331"/>
                  </a:lnTo>
                  <a:lnTo>
                    <a:pt x="1101917" y="182277"/>
                  </a:lnTo>
                  <a:lnTo>
                    <a:pt x="1102854" y="182277"/>
                  </a:lnTo>
                  <a:lnTo>
                    <a:pt x="1105717" y="179429"/>
                  </a:lnTo>
                  <a:lnTo>
                    <a:pt x="1106648" y="178477"/>
                  </a:lnTo>
                  <a:lnTo>
                    <a:pt x="1111414" y="177531"/>
                  </a:lnTo>
                  <a:lnTo>
                    <a:pt x="1114253" y="181331"/>
                  </a:lnTo>
                  <a:lnTo>
                    <a:pt x="1115214" y="184175"/>
                  </a:lnTo>
                  <a:lnTo>
                    <a:pt x="1121843" y="179429"/>
                  </a:lnTo>
                  <a:lnTo>
                    <a:pt x="1122809" y="178477"/>
                  </a:lnTo>
                  <a:lnTo>
                    <a:pt x="1124707" y="176580"/>
                  </a:lnTo>
                  <a:lnTo>
                    <a:pt x="1124707" y="176580"/>
                  </a:lnTo>
                  <a:lnTo>
                    <a:pt x="1126609" y="175634"/>
                  </a:lnTo>
                  <a:lnTo>
                    <a:pt x="1129438" y="172790"/>
                  </a:lnTo>
                  <a:lnTo>
                    <a:pt x="1131336" y="174692"/>
                  </a:lnTo>
                  <a:lnTo>
                    <a:pt x="1131336" y="175634"/>
                  </a:lnTo>
                  <a:lnTo>
                    <a:pt x="1133238" y="177531"/>
                  </a:lnTo>
                  <a:lnTo>
                    <a:pt x="1134204" y="185126"/>
                  </a:lnTo>
                  <a:lnTo>
                    <a:pt x="1136102" y="187023"/>
                  </a:lnTo>
                  <a:lnTo>
                    <a:pt x="1137033" y="187023"/>
                  </a:lnTo>
                  <a:lnTo>
                    <a:pt x="1137999" y="187975"/>
                  </a:lnTo>
                  <a:lnTo>
                    <a:pt x="1141799" y="187975"/>
                  </a:lnTo>
                  <a:lnTo>
                    <a:pt x="1142730" y="188926"/>
                  </a:lnTo>
                  <a:lnTo>
                    <a:pt x="1146525" y="189872"/>
                  </a:lnTo>
                  <a:lnTo>
                    <a:pt x="1147492" y="190823"/>
                  </a:lnTo>
                  <a:lnTo>
                    <a:pt x="1149394" y="191770"/>
                  </a:lnTo>
                  <a:lnTo>
                    <a:pt x="1151291" y="192721"/>
                  </a:lnTo>
                  <a:lnTo>
                    <a:pt x="1153194" y="194623"/>
                  </a:lnTo>
                  <a:lnTo>
                    <a:pt x="1152223" y="196516"/>
                  </a:lnTo>
                  <a:lnTo>
                    <a:pt x="1151291" y="197467"/>
                  </a:lnTo>
                  <a:lnTo>
                    <a:pt x="1149394" y="198418"/>
                  </a:lnTo>
                  <a:lnTo>
                    <a:pt x="1148423" y="199369"/>
                  </a:lnTo>
                  <a:lnTo>
                    <a:pt x="1146525" y="205067"/>
                  </a:lnTo>
                  <a:lnTo>
                    <a:pt x="1146525" y="206013"/>
                  </a:lnTo>
                  <a:lnTo>
                    <a:pt x="1141799" y="208862"/>
                  </a:lnTo>
                  <a:lnTo>
                    <a:pt x="1142730" y="209813"/>
                  </a:lnTo>
                  <a:lnTo>
                    <a:pt x="1142730" y="210759"/>
                  </a:lnTo>
                  <a:lnTo>
                    <a:pt x="1140828" y="214559"/>
                  </a:lnTo>
                  <a:lnTo>
                    <a:pt x="1138931" y="219305"/>
                  </a:lnTo>
                  <a:lnTo>
                    <a:pt x="1134204" y="221203"/>
                  </a:lnTo>
                  <a:lnTo>
                    <a:pt x="1133238" y="219305"/>
                  </a:lnTo>
                  <a:lnTo>
                    <a:pt x="1132302" y="217408"/>
                  </a:lnTo>
                  <a:lnTo>
                    <a:pt x="1128502" y="214559"/>
                  </a:lnTo>
                  <a:lnTo>
                    <a:pt x="1127536" y="212662"/>
                  </a:lnTo>
                  <a:lnTo>
                    <a:pt x="1124707" y="211711"/>
                  </a:lnTo>
                  <a:lnTo>
                    <a:pt x="1123741" y="210759"/>
                  </a:lnTo>
                  <a:lnTo>
                    <a:pt x="1117112" y="211711"/>
                  </a:lnTo>
                  <a:lnTo>
                    <a:pt x="1117112" y="212662"/>
                  </a:lnTo>
                  <a:lnTo>
                    <a:pt x="1117112" y="219305"/>
                  </a:lnTo>
                  <a:lnTo>
                    <a:pt x="1117112" y="219305"/>
                  </a:lnTo>
                  <a:lnTo>
                    <a:pt x="1106648" y="220257"/>
                  </a:lnTo>
                  <a:lnTo>
                    <a:pt x="1097151" y="219305"/>
                  </a:lnTo>
                  <a:lnTo>
                    <a:pt x="1096225" y="220257"/>
                  </a:lnTo>
                  <a:lnTo>
                    <a:pt x="1095259" y="222154"/>
                  </a:lnTo>
                  <a:lnTo>
                    <a:pt x="1093356" y="225003"/>
                  </a:lnTo>
                  <a:lnTo>
                    <a:pt x="1092425" y="227851"/>
                  </a:lnTo>
                  <a:lnTo>
                    <a:pt x="1085766" y="227851"/>
                  </a:lnTo>
                  <a:lnTo>
                    <a:pt x="1082927" y="230700"/>
                  </a:lnTo>
                  <a:lnTo>
                    <a:pt x="1084830" y="239246"/>
                  </a:lnTo>
                  <a:lnTo>
                    <a:pt x="1085766" y="240193"/>
                  </a:lnTo>
                  <a:lnTo>
                    <a:pt x="1088630" y="242095"/>
                  </a:lnTo>
                  <a:lnTo>
                    <a:pt x="1087659" y="246841"/>
                  </a:lnTo>
                  <a:lnTo>
                    <a:pt x="1086727" y="250636"/>
                  </a:lnTo>
                  <a:lnTo>
                    <a:pt x="1084830" y="251587"/>
                  </a:lnTo>
                  <a:lnTo>
                    <a:pt x="1083864" y="252539"/>
                  </a:lnTo>
                  <a:lnTo>
                    <a:pt x="1082927" y="254436"/>
                  </a:lnTo>
                  <a:lnTo>
                    <a:pt x="1081030" y="254436"/>
                  </a:lnTo>
                  <a:lnTo>
                    <a:pt x="1077235" y="259182"/>
                  </a:lnTo>
                  <a:lnTo>
                    <a:pt x="1075333" y="259182"/>
                  </a:lnTo>
                  <a:lnTo>
                    <a:pt x="1074367" y="260134"/>
                  </a:lnTo>
                  <a:lnTo>
                    <a:pt x="1066772" y="271528"/>
                  </a:lnTo>
                  <a:lnTo>
                    <a:pt x="1065840" y="272480"/>
                  </a:lnTo>
                  <a:lnTo>
                    <a:pt x="1062035" y="274377"/>
                  </a:lnTo>
                  <a:lnTo>
                    <a:pt x="1039256" y="290518"/>
                  </a:lnTo>
                  <a:lnTo>
                    <a:pt x="1038324" y="291469"/>
                  </a:lnTo>
                  <a:lnTo>
                    <a:pt x="1032627" y="298113"/>
                  </a:lnTo>
                  <a:lnTo>
                    <a:pt x="1025963" y="301908"/>
                  </a:lnTo>
                  <a:lnTo>
                    <a:pt x="1024061" y="302849"/>
                  </a:lnTo>
                  <a:lnTo>
                    <a:pt x="997476" y="321839"/>
                  </a:lnTo>
                  <a:lnTo>
                    <a:pt x="990848" y="337029"/>
                  </a:lnTo>
                  <a:lnTo>
                    <a:pt x="981355" y="352223"/>
                  </a:lnTo>
                  <a:lnTo>
                    <a:pt x="982287" y="354121"/>
                  </a:lnTo>
                  <a:lnTo>
                    <a:pt x="974692" y="375959"/>
                  </a:lnTo>
                  <a:lnTo>
                    <a:pt x="973760" y="376910"/>
                  </a:lnTo>
                  <a:lnTo>
                    <a:pt x="968068" y="386403"/>
                  </a:lnTo>
                  <a:lnTo>
                    <a:pt x="966165" y="393998"/>
                  </a:lnTo>
                  <a:lnTo>
                    <a:pt x="979463" y="403495"/>
                  </a:lnTo>
                  <a:lnTo>
                    <a:pt x="982287" y="406344"/>
                  </a:lnTo>
                  <a:lnTo>
                    <a:pt x="983253" y="407290"/>
                  </a:lnTo>
                  <a:lnTo>
                    <a:pt x="916791" y="477541"/>
                  </a:lnTo>
                  <a:lnTo>
                    <a:pt x="912025" y="476595"/>
                  </a:lnTo>
                  <a:lnTo>
                    <a:pt x="908230" y="473747"/>
                  </a:lnTo>
                  <a:lnTo>
                    <a:pt x="877846" y="462352"/>
                  </a:lnTo>
                  <a:lnTo>
                    <a:pt x="870251" y="451908"/>
                  </a:lnTo>
                  <a:lnTo>
                    <a:pt x="859827" y="444313"/>
                  </a:lnTo>
                  <a:lnTo>
                    <a:pt x="855056" y="438616"/>
                  </a:lnTo>
                  <a:lnTo>
                    <a:pt x="815219" y="406344"/>
                  </a:lnTo>
                  <a:lnTo>
                    <a:pt x="813317" y="406344"/>
                  </a:lnTo>
                  <a:lnTo>
                    <a:pt x="811424" y="404441"/>
                  </a:lnTo>
                  <a:lnTo>
                    <a:pt x="811424" y="403495"/>
                  </a:lnTo>
                  <a:lnTo>
                    <a:pt x="810453" y="404441"/>
                  </a:lnTo>
                  <a:lnTo>
                    <a:pt x="809522" y="408241"/>
                  </a:lnTo>
                  <a:lnTo>
                    <a:pt x="806658" y="412036"/>
                  </a:lnTo>
                  <a:lnTo>
                    <a:pt x="805722" y="412987"/>
                  </a:lnTo>
                  <a:lnTo>
                    <a:pt x="804756" y="413929"/>
                  </a:lnTo>
                  <a:lnTo>
                    <a:pt x="805722" y="415826"/>
                  </a:lnTo>
                  <a:lnTo>
                    <a:pt x="804756" y="423421"/>
                  </a:lnTo>
                  <a:lnTo>
                    <a:pt x="805722" y="425323"/>
                  </a:lnTo>
                  <a:lnTo>
                    <a:pt x="807624" y="426270"/>
                  </a:lnTo>
                  <a:lnTo>
                    <a:pt x="803824" y="430070"/>
                  </a:lnTo>
                  <a:lnTo>
                    <a:pt x="798127" y="430070"/>
                  </a:lnTo>
                  <a:lnTo>
                    <a:pt x="793361" y="430070"/>
                  </a:lnTo>
                  <a:lnTo>
                    <a:pt x="790532" y="429118"/>
                  </a:lnTo>
                  <a:lnTo>
                    <a:pt x="787668" y="428167"/>
                  </a:lnTo>
                  <a:lnTo>
                    <a:pt x="787668" y="433870"/>
                  </a:lnTo>
                  <a:lnTo>
                    <a:pt x="787668" y="434816"/>
                  </a:lnTo>
                  <a:lnTo>
                    <a:pt x="788634" y="443362"/>
                  </a:lnTo>
                  <a:lnTo>
                    <a:pt x="789561" y="450957"/>
                  </a:lnTo>
                  <a:lnTo>
                    <a:pt x="790532" y="457605"/>
                  </a:lnTo>
                  <a:lnTo>
                    <a:pt x="792439" y="464249"/>
                  </a:lnTo>
                  <a:lnTo>
                    <a:pt x="790532" y="467098"/>
                  </a:lnTo>
                  <a:lnTo>
                    <a:pt x="781039" y="465200"/>
                  </a:lnTo>
                  <a:lnTo>
                    <a:pt x="778171" y="464249"/>
                  </a:lnTo>
                  <a:lnTo>
                    <a:pt x="774371" y="463303"/>
                  </a:lnTo>
                  <a:lnTo>
                    <a:pt x="767747" y="463303"/>
                  </a:lnTo>
                  <a:lnTo>
                    <a:pt x="764879" y="462352"/>
                  </a:lnTo>
                  <a:lnTo>
                    <a:pt x="761079" y="461400"/>
                  </a:lnTo>
                  <a:lnTo>
                    <a:pt x="758250" y="459503"/>
                  </a:lnTo>
                  <a:lnTo>
                    <a:pt x="756352" y="458552"/>
                  </a:lnTo>
                  <a:lnTo>
                    <a:pt x="755386" y="458552"/>
                  </a:lnTo>
                  <a:lnTo>
                    <a:pt x="754455" y="458552"/>
                  </a:lnTo>
                  <a:lnTo>
                    <a:pt x="752557" y="458552"/>
                  </a:lnTo>
                  <a:lnTo>
                    <a:pt x="746855" y="459503"/>
                  </a:lnTo>
                  <a:lnTo>
                    <a:pt x="742089" y="457605"/>
                  </a:lnTo>
                  <a:lnTo>
                    <a:pt x="739260" y="456654"/>
                  </a:lnTo>
                  <a:lnTo>
                    <a:pt x="736397" y="453806"/>
                  </a:lnTo>
                  <a:lnTo>
                    <a:pt x="734494" y="451908"/>
                  </a:lnTo>
                  <a:lnTo>
                    <a:pt x="731665" y="450957"/>
                  </a:lnTo>
                  <a:lnTo>
                    <a:pt x="729768" y="450011"/>
                  </a:lnTo>
                  <a:lnTo>
                    <a:pt x="729768" y="448108"/>
                  </a:lnTo>
                  <a:lnTo>
                    <a:pt x="725002" y="445260"/>
                  </a:lnTo>
                  <a:lnTo>
                    <a:pt x="723099" y="445260"/>
                  </a:lnTo>
                  <a:lnTo>
                    <a:pt x="719304" y="449059"/>
                  </a:lnTo>
                  <a:lnTo>
                    <a:pt x="718373" y="453806"/>
                  </a:lnTo>
                  <a:lnTo>
                    <a:pt x="717407" y="453806"/>
                  </a:lnTo>
                  <a:lnTo>
                    <a:pt x="710778" y="457605"/>
                  </a:lnTo>
                  <a:lnTo>
                    <a:pt x="710778" y="457605"/>
                  </a:lnTo>
                  <a:lnTo>
                    <a:pt x="703183" y="461400"/>
                  </a:lnTo>
                  <a:lnTo>
                    <a:pt x="700315" y="464249"/>
                  </a:lnTo>
                  <a:lnTo>
                    <a:pt x="700315" y="466147"/>
                  </a:lnTo>
                  <a:lnTo>
                    <a:pt x="699383" y="469000"/>
                  </a:lnTo>
                  <a:lnTo>
                    <a:pt x="697481" y="475644"/>
                  </a:lnTo>
                  <a:lnTo>
                    <a:pt x="696515" y="476595"/>
                  </a:lnTo>
                  <a:lnTo>
                    <a:pt x="694617" y="476595"/>
                  </a:lnTo>
                  <a:lnTo>
                    <a:pt x="692720" y="475644"/>
                  </a:lnTo>
                  <a:lnTo>
                    <a:pt x="689886" y="476595"/>
                  </a:lnTo>
                  <a:lnTo>
                    <a:pt x="687989" y="478493"/>
                  </a:lnTo>
                  <a:lnTo>
                    <a:pt x="685120" y="478493"/>
                  </a:lnTo>
                  <a:lnTo>
                    <a:pt x="685120" y="479439"/>
                  </a:lnTo>
                  <a:lnTo>
                    <a:pt x="685120" y="482288"/>
                  </a:lnTo>
                  <a:lnTo>
                    <a:pt x="682296" y="485136"/>
                  </a:lnTo>
                  <a:lnTo>
                    <a:pt x="680394" y="484190"/>
                  </a:lnTo>
                  <a:lnTo>
                    <a:pt x="678496" y="483239"/>
                  </a:lnTo>
                  <a:lnTo>
                    <a:pt x="678496" y="481341"/>
                  </a:lnTo>
                  <a:lnTo>
                    <a:pt x="678496" y="481341"/>
                  </a:lnTo>
                  <a:lnTo>
                    <a:pt x="676599" y="475644"/>
                  </a:lnTo>
                  <a:lnTo>
                    <a:pt x="675628" y="474693"/>
                  </a:lnTo>
                  <a:lnTo>
                    <a:pt x="674701" y="473747"/>
                  </a:lnTo>
                  <a:lnTo>
                    <a:pt x="671833" y="472795"/>
                  </a:lnTo>
                  <a:lnTo>
                    <a:pt x="670901" y="469947"/>
                  </a:lnTo>
                  <a:lnTo>
                    <a:pt x="668999" y="469000"/>
                  </a:lnTo>
                  <a:lnTo>
                    <a:pt x="667106" y="467098"/>
                  </a:lnTo>
                  <a:lnTo>
                    <a:pt x="666130" y="467098"/>
                  </a:lnTo>
                  <a:lnTo>
                    <a:pt x="664238" y="465200"/>
                  </a:lnTo>
                  <a:lnTo>
                    <a:pt x="664238" y="465200"/>
                  </a:lnTo>
                  <a:lnTo>
                    <a:pt x="662340" y="464249"/>
                  </a:lnTo>
                  <a:lnTo>
                    <a:pt x="657609" y="464249"/>
                  </a:lnTo>
                  <a:lnTo>
                    <a:pt x="657609" y="467098"/>
                  </a:lnTo>
                  <a:lnTo>
                    <a:pt x="655712" y="473747"/>
                  </a:lnTo>
                  <a:lnTo>
                    <a:pt x="654745" y="475644"/>
                  </a:lnTo>
                  <a:lnTo>
                    <a:pt x="652843" y="476595"/>
                  </a:lnTo>
                  <a:lnTo>
                    <a:pt x="652843" y="476595"/>
                  </a:lnTo>
                  <a:lnTo>
                    <a:pt x="653809" y="479439"/>
                  </a:lnTo>
                  <a:lnTo>
                    <a:pt x="654745" y="483239"/>
                  </a:lnTo>
                  <a:lnTo>
                    <a:pt x="654745" y="484190"/>
                  </a:lnTo>
                  <a:lnTo>
                    <a:pt x="651912" y="491785"/>
                  </a:lnTo>
                  <a:lnTo>
                    <a:pt x="650945" y="492736"/>
                  </a:lnTo>
                  <a:lnTo>
                    <a:pt x="650009" y="494634"/>
                  </a:lnTo>
                  <a:lnTo>
                    <a:pt x="648117" y="496531"/>
                  </a:lnTo>
                  <a:lnTo>
                    <a:pt x="645248" y="500331"/>
                  </a:lnTo>
                  <a:lnTo>
                    <a:pt x="646214" y="503175"/>
                  </a:lnTo>
                  <a:lnTo>
                    <a:pt x="645248" y="504126"/>
                  </a:lnTo>
                  <a:lnTo>
                    <a:pt x="645248" y="507926"/>
                  </a:lnTo>
                  <a:lnTo>
                    <a:pt x="643351" y="513623"/>
                  </a:lnTo>
                  <a:lnTo>
                    <a:pt x="642414" y="515521"/>
                  </a:lnTo>
                  <a:lnTo>
                    <a:pt x="642414" y="516472"/>
                  </a:lnTo>
                  <a:lnTo>
                    <a:pt x="640517" y="519321"/>
                  </a:lnTo>
                  <a:lnTo>
                    <a:pt x="639551" y="522164"/>
                  </a:lnTo>
                  <a:lnTo>
                    <a:pt x="638619" y="524067"/>
                  </a:lnTo>
                  <a:lnTo>
                    <a:pt x="635761" y="527862"/>
                  </a:lnTo>
                  <a:lnTo>
                    <a:pt x="635761" y="527862"/>
                  </a:lnTo>
                  <a:lnTo>
                    <a:pt x="634819" y="529764"/>
                  </a:lnTo>
                  <a:lnTo>
                    <a:pt x="634819" y="530716"/>
                  </a:lnTo>
                  <a:lnTo>
                    <a:pt x="636722" y="539257"/>
                  </a:lnTo>
                  <a:lnTo>
                    <a:pt x="638619" y="540208"/>
                  </a:lnTo>
                  <a:lnTo>
                    <a:pt x="640517" y="542096"/>
                  </a:lnTo>
                  <a:lnTo>
                    <a:pt x="641448" y="543047"/>
                  </a:lnTo>
                  <a:lnTo>
                    <a:pt x="644317" y="546842"/>
                  </a:lnTo>
                  <a:lnTo>
                    <a:pt x="646214" y="547793"/>
                  </a:lnTo>
                  <a:lnTo>
                    <a:pt x="649043" y="548744"/>
                  </a:lnTo>
                  <a:lnTo>
                    <a:pt x="651912" y="551588"/>
                  </a:lnTo>
                  <a:lnTo>
                    <a:pt x="654745" y="555388"/>
                  </a:lnTo>
                  <a:lnTo>
                    <a:pt x="654745" y="556339"/>
                  </a:lnTo>
                  <a:lnTo>
                    <a:pt x="658540" y="557285"/>
                  </a:lnTo>
                  <a:lnTo>
                    <a:pt x="659506" y="559188"/>
                  </a:lnTo>
                  <a:lnTo>
                    <a:pt x="660438" y="560139"/>
                  </a:lnTo>
                  <a:lnTo>
                    <a:pt x="662340" y="561085"/>
                  </a:lnTo>
                  <a:lnTo>
                    <a:pt x="664238" y="562983"/>
                  </a:lnTo>
                  <a:lnTo>
                    <a:pt x="667106" y="566783"/>
                  </a:lnTo>
                  <a:lnTo>
                    <a:pt x="668999" y="571529"/>
                  </a:lnTo>
                  <a:lnTo>
                    <a:pt x="670901" y="573431"/>
                  </a:lnTo>
                  <a:lnTo>
                    <a:pt x="668999" y="578177"/>
                  </a:lnTo>
                  <a:lnTo>
                    <a:pt x="668999" y="580075"/>
                  </a:lnTo>
                  <a:lnTo>
                    <a:pt x="666130" y="579129"/>
                  </a:lnTo>
                  <a:lnTo>
                    <a:pt x="664238" y="579129"/>
                  </a:lnTo>
                  <a:lnTo>
                    <a:pt x="661404" y="579129"/>
                  </a:lnTo>
                  <a:lnTo>
                    <a:pt x="652843" y="580075"/>
                  </a:lnTo>
                  <a:lnTo>
                    <a:pt x="649043" y="578177"/>
                  </a:lnTo>
                  <a:lnTo>
                    <a:pt x="647146" y="577226"/>
                  </a:lnTo>
                  <a:lnTo>
                    <a:pt x="646214" y="576275"/>
                  </a:lnTo>
                  <a:lnTo>
                    <a:pt x="644317" y="574377"/>
                  </a:lnTo>
                  <a:lnTo>
                    <a:pt x="643351" y="573431"/>
                  </a:lnTo>
                  <a:lnTo>
                    <a:pt x="641448" y="572480"/>
                  </a:lnTo>
                  <a:lnTo>
                    <a:pt x="639551" y="571529"/>
                  </a:lnTo>
                  <a:lnTo>
                    <a:pt x="637648" y="570578"/>
                  </a:lnTo>
                  <a:lnTo>
                    <a:pt x="634819" y="567734"/>
                  </a:lnTo>
                  <a:lnTo>
                    <a:pt x="628156" y="564885"/>
                  </a:lnTo>
                  <a:lnTo>
                    <a:pt x="627225" y="563934"/>
                  </a:lnTo>
                  <a:lnTo>
                    <a:pt x="627225" y="562983"/>
                  </a:lnTo>
                  <a:lnTo>
                    <a:pt x="625327" y="560139"/>
                  </a:lnTo>
                  <a:lnTo>
                    <a:pt x="623425" y="559188"/>
                  </a:lnTo>
                  <a:lnTo>
                    <a:pt x="620561" y="559188"/>
                  </a:lnTo>
                  <a:lnTo>
                    <a:pt x="617732" y="556339"/>
                  </a:lnTo>
                  <a:lnTo>
                    <a:pt x="615830" y="558236"/>
                  </a:lnTo>
                  <a:lnTo>
                    <a:pt x="614864" y="559188"/>
                  </a:lnTo>
                  <a:lnTo>
                    <a:pt x="611064" y="567734"/>
                  </a:lnTo>
                  <a:lnTo>
                    <a:pt x="608235" y="569631"/>
                  </a:lnTo>
                  <a:lnTo>
                    <a:pt x="602537" y="570578"/>
                  </a:lnTo>
                  <a:lnTo>
                    <a:pt x="600650" y="569631"/>
                  </a:lnTo>
                  <a:lnTo>
                    <a:pt x="596850" y="569631"/>
                  </a:lnTo>
                  <a:lnTo>
                    <a:pt x="594952" y="568680"/>
                  </a:lnTo>
                  <a:lnTo>
                    <a:pt x="593986" y="567734"/>
                  </a:lnTo>
                  <a:lnTo>
                    <a:pt x="592084" y="566783"/>
                  </a:lnTo>
                  <a:lnTo>
                    <a:pt x="590187" y="565831"/>
                  </a:lnTo>
                  <a:lnTo>
                    <a:pt x="589255" y="564885"/>
                  </a:lnTo>
                  <a:lnTo>
                    <a:pt x="586411" y="562036"/>
                  </a:lnTo>
                  <a:lnTo>
                    <a:pt x="585455" y="561085"/>
                  </a:lnTo>
                  <a:lnTo>
                    <a:pt x="584509" y="559188"/>
                  </a:lnTo>
                  <a:lnTo>
                    <a:pt x="583558" y="556339"/>
                  </a:lnTo>
                  <a:lnTo>
                    <a:pt x="580709" y="555388"/>
                  </a:lnTo>
                  <a:lnTo>
                    <a:pt x="579763" y="554442"/>
                  </a:lnTo>
                  <a:lnTo>
                    <a:pt x="578811" y="553490"/>
                  </a:lnTo>
                  <a:lnTo>
                    <a:pt x="576914" y="551588"/>
                  </a:lnTo>
                  <a:lnTo>
                    <a:pt x="574060" y="549695"/>
                  </a:lnTo>
                  <a:lnTo>
                    <a:pt x="572168" y="551588"/>
                  </a:lnTo>
                  <a:lnTo>
                    <a:pt x="571217" y="552539"/>
                  </a:lnTo>
                  <a:lnTo>
                    <a:pt x="569314" y="560139"/>
                  </a:lnTo>
                  <a:lnTo>
                    <a:pt x="568368" y="564885"/>
                  </a:lnTo>
                  <a:lnTo>
                    <a:pt x="565519" y="568680"/>
                  </a:lnTo>
                  <a:lnTo>
                    <a:pt x="564568" y="578177"/>
                  </a:lnTo>
                  <a:lnTo>
                    <a:pt x="564568" y="579129"/>
                  </a:lnTo>
                  <a:lnTo>
                    <a:pt x="564568" y="580075"/>
                  </a:lnTo>
                  <a:lnTo>
                    <a:pt x="563622" y="582924"/>
                  </a:lnTo>
                  <a:lnTo>
                    <a:pt x="560773" y="582924"/>
                  </a:lnTo>
                  <a:lnTo>
                    <a:pt x="556973" y="581972"/>
                  </a:lnTo>
                  <a:lnTo>
                    <a:pt x="553178" y="582924"/>
                  </a:lnTo>
                  <a:lnTo>
                    <a:pt x="553178" y="582924"/>
                  </a:lnTo>
                  <a:lnTo>
                    <a:pt x="551281" y="581972"/>
                  </a:lnTo>
                  <a:lnTo>
                    <a:pt x="550324" y="585772"/>
                  </a:lnTo>
                  <a:lnTo>
                    <a:pt x="550324" y="587670"/>
                  </a:lnTo>
                  <a:lnTo>
                    <a:pt x="550324" y="590518"/>
                  </a:lnTo>
                  <a:lnTo>
                    <a:pt x="550324" y="595265"/>
                  </a:lnTo>
                  <a:lnTo>
                    <a:pt x="548432" y="598113"/>
                  </a:lnTo>
                  <a:lnTo>
                    <a:pt x="546530" y="599065"/>
                  </a:lnTo>
                  <a:lnTo>
                    <a:pt x="544632" y="598113"/>
                  </a:lnTo>
                  <a:lnTo>
                    <a:pt x="542730" y="597167"/>
                  </a:lnTo>
                  <a:lnTo>
                    <a:pt x="537983" y="595265"/>
                  </a:lnTo>
                  <a:lnTo>
                    <a:pt x="536086" y="595265"/>
                  </a:lnTo>
                  <a:lnTo>
                    <a:pt x="535135" y="596216"/>
                  </a:lnTo>
                  <a:lnTo>
                    <a:pt x="534188" y="596216"/>
                  </a:lnTo>
                  <a:lnTo>
                    <a:pt x="533237" y="596216"/>
                  </a:lnTo>
                  <a:lnTo>
                    <a:pt x="529442" y="596216"/>
                  </a:lnTo>
                  <a:lnTo>
                    <a:pt x="527540" y="595265"/>
                  </a:lnTo>
                  <a:lnTo>
                    <a:pt x="519945" y="595265"/>
                  </a:lnTo>
                  <a:lnTo>
                    <a:pt x="518994" y="594318"/>
                  </a:lnTo>
                  <a:lnTo>
                    <a:pt x="516145" y="597167"/>
                  </a:lnTo>
                  <a:lnTo>
                    <a:pt x="512350" y="598113"/>
                  </a:lnTo>
                  <a:lnTo>
                    <a:pt x="512350" y="599065"/>
                  </a:lnTo>
                  <a:lnTo>
                    <a:pt x="511404" y="601913"/>
                  </a:lnTo>
                  <a:lnTo>
                    <a:pt x="509501" y="601913"/>
                  </a:lnTo>
                  <a:lnTo>
                    <a:pt x="508550" y="601913"/>
                  </a:lnTo>
                  <a:lnTo>
                    <a:pt x="507599" y="601913"/>
                  </a:lnTo>
                  <a:lnTo>
                    <a:pt x="508550" y="603811"/>
                  </a:lnTo>
                  <a:lnTo>
                    <a:pt x="504755" y="610459"/>
                  </a:lnTo>
                  <a:lnTo>
                    <a:pt x="505711" y="611406"/>
                  </a:lnTo>
                  <a:lnTo>
                    <a:pt x="507599" y="611406"/>
                  </a:lnTo>
                  <a:lnTo>
                    <a:pt x="508550" y="609508"/>
                  </a:lnTo>
                  <a:lnTo>
                    <a:pt x="510452" y="610459"/>
                  </a:lnTo>
                  <a:lnTo>
                    <a:pt x="514248" y="609508"/>
                  </a:lnTo>
                  <a:lnTo>
                    <a:pt x="514248" y="608557"/>
                  </a:lnTo>
                  <a:lnTo>
                    <a:pt x="515199" y="607611"/>
                  </a:lnTo>
                  <a:lnTo>
                    <a:pt x="517096" y="607611"/>
                  </a:lnTo>
                  <a:lnTo>
                    <a:pt x="518994" y="607611"/>
                  </a:lnTo>
                  <a:lnTo>
                    <a:pt x="519945" y="607611"/>
                  </a:lnTo>
                  <a:lnTo>
                    <a:pt x="522794" y="607611"/>
                  </a:lnTo>
                  <a:lnTo>
                    <a:pt x="526589" y="609508"/>
                  </a:lnTo>
                  <a:lnTo>
                    <a:pt x="532291" y="611406"/>
                  </a:lnTo>
                  <a:lnTo>
                    <a:pt x="536086" y="614254"/>
                  </a:lnTo>
                  <a:lnTo>
                    <a:pt x="537983" y="618054"/>
                  </a:lnTo>
                  <a:lnTo>
                    <a:pt x="538935" y="621854"/>
                  </a:lnTo>
                  <a:lnTo>
                    <a:pt x="545578" y="620903"/>
                  </a:lnTo>
                  <a:lnTo>
                    <a:pt x="548432" y="623752"/>
                  </a:lnTo>
                  <a:lnTo>
                    <a:pt x="551281" y="624698"/>
                  </a:lnTo>
                  <a:lnTo>
                    <a:pt x="550324" y="627547"/>
                  </a:lnTo>
                  <a:lnTo>
                    <a:pt x="550324" y="629449"/>
                  </a:lnTo>
                  <a:lnTo>
                    <a:pt x="550324" y="635147"/>
                  </a:lnTo>
                  <a:lnTo>
                    <a:pt x="550324" y="636093"/>
                  </a:lnTo>
                  <a:lnTo>
                    <a:pt x="554124" y="637990"/>
                  </a:lnTo>
                  <a:lnTo>
                    <a:pt x="555076" y="638941"/>
                  </a:lnTo>
                  <a:lnTo>
                    <a:pt x="556027" y="639893"/>
                  </a:lnTo>
                  <a:lnTo>
                    <a:pt x="556973" y="641790"/>
                  </a:lnTo>
                  <a:lnTo>
                    <a:pt x="556973" y="645590"/>
                  </a:lnTo>
                  <a:lnTo>
                    <a:pt x="555076" y="647488"/>
                  </a:lnTo>
                  <a:lnTo>
                    <a:pt x="554124" y="649385"/>
                  </a:lnTo>
                  <a:lnTo>
                    <a:pt x="555076" y="657921"/>
                  </a:lnTo>
                  <a:lnTo>
                    <a:pt x="554124" y="658872"/>
                  </a:lnTo>
                  <a:lnTo>
                    <a:pt x="552227" y="663619"/>
                  </a:lnTo>
                  <a:lnTo>
                    <a:pt x="552227" y="666467"/>
                  </a:lnTo>
                  <a:lnTo>
                    <a:pt x="552227" y="670267"/>
                  </a:lnTo>
                  <a:lnTo>
                    <a:pt x="551281" y="675013"/>
                  </a:lnTo>
                  <a:lnTo>
                    <a:pt x="549378" y="675960"/>
                  </a:lnTo>
                  <a:lnTo>
                    <a:pt x="547481" y="675960"/>
                  </a:lnTo>
                  <a:lnTo>
                    <a:pt x="545578" y="677862"/>
                  </a:lnTo>
                  <a:lnTo>
                    <a:pt x="544632" y="686403"/>
                  </a:lnTo>
                  <a:lnTo>
                    <a:pt x="542730" y="689257"/>
                  </a:lnTo>
                  <a:lnTo>
                    <a:pt x="537037" y="687355"/>
                  </a:lnTo>
                  <a:lnTo>
                    <a:pt x="537983" y="682608"/>
                  </a:lnTo>
                  <a:lnTo>
                    <a:pt x="537983" y="680706"/>
                  </a:lnTo>
                  <a:lnTo>
                    <a:pt x="536086" y="676911"/>
                  </a:lnTo>
                  <a:lnTo>
                    <a:pt x="535135" y="675013"/>
                  </a:lnTo>
                  <a:lnTo>
                    <a:pt x="534188" y="674062"/>
                  </a:lnTo>
                  <a:lnTo>
                    <a:pt x="533237" y="671214"/>
                  </a:lnTo>
                  <a:lnTo>
                    <a:pt x="533237" y="668365"/>
                  </a:lnTo>
                  <a:lnTo>
                    <a:pt x="531335" y="666467"/>
                  </a:lnTo>
                  <a:lnTo>
                    <a:pt x="527540" y="664570"/>
                  </a:lnTo>
                  <a:lnTo>
                    <a:pt x="524696" y="665521"/>
                  </a:lnTo>
                  <a:lnTo>
                    <a:pt x="519945" y="664570"/>
                  </a:lnTo>
                  <a:lnTo>
                    <a:pt x="518047" y="664570"/>
                  </a:lnTo>
                  <a:lnTo>
                    <a:pt x="515199" y="663619"/>
                  </a:lnTo>
                  <a:lnTo>
                    <a:pt x="514248" y="657921"/>
                  </a:lnTo>
                  <a:lnTo>
                    <a:pt x="515199" y="655072"/>
                  </a:lnTo>
                  <a:lnTo>
                    <a:pt x="515199" y="654126"/>
                  </a:lnTo>
                  <a:lnTo>
                    <a:pt x="510452" y="648434"/>
                  </a:lnTo>
                  <a:lnTo>
                    <a:pt x="508550" y="645590"/>
                  </a:lnTo>
                  <a:lnTo>
                    <a:pt x="508550" y="640844"/>
                  </a:lnTo>
                  <a:lnTo>
                    <a:pt x="506653" y="633244"/>
                  </a:lnTo>
                  <a:lnTo>
                    <a:pt x="504755" y="634195"/>
                  </a:lnTo>
                  <a:lnTo>
                    <a:pt x="502853" y="635147"/>
                  </a:lnTo>
                  <a:lnTo>
                    <a:pt x="500955" y="641790"/>
                  </a:lnTo>
                  <a:lnTo>
                    <a:pt x="499058" y="644639"/>
                  </a:lnTo>
                  <a:lnTo>
                    <a:pt x="497160" y="648434"/>
                  </a:lnTo>
                  <a:lnTo>
                    <a:pt x="496214" y="650336"/>
                  </a:lnTo>
                  <a:lnTo>
                    <a:pt x="495258" y="652224"/>
                  </a:lnTo>
                  <a:lnTo>
                    <a:pt x="493355" y="652224"/>
                  </a:lnTo>
                  <a:lnTo>
                    <a:pt x="493355" y="653175"/>
                  </a:lnTo>
                  <a:lnTo>
                    <a:pt x="487663" y="658872"/>
                  </a:lnTo>
                  <a:lnTo>
                    <a:pt x="485761" y="658872"/>
                  </a:lnTo>
                  <a:lnTo>
                    <a:pt x="484814" y="658872"/>
                  </a:lnTo>
                  <a:lnTo>
                    <a:pt x="483863" y="657921"/>
                  </a:lnTo>
                  <a:lnTo>
                    <a:pt x="482917" y="658872"/>
                  </a:lnTo>
                  <a:lnTo>
                    <a:pt x="479117" y="658872"/>
                  </a:lnTo>
                  <a:lnTo>
                    <a:pt x="480068" y="661721"/>
                  </a:lnTo>
                  <a:lnTo>
                    <a:pt x="480068" y="665521"/>
                  </a:lnTo>
                  <a:lnTo>
                    <a:pt x="479117" y="667414"/>
                  </a:lnTo>
                  <a:lnTo>
                    <a:pt x="480068" y="669316"/>
                  </a:lnTo>
                  <a:lnTo>
                    <a:pt x="481970" y="673111"/>
                  </a:lnTo>
                  <a:lnTo>
                    <a:pt x="482917" y="674062"/>
                  </a:lnTo>
                  <a:lnTo>
                    <a:pt x="484814" y="675013"/>
                  </a:lnTo>
                  <a:lnTo>
                    <a:pt x="489565" y="680706"/>
                  </a:lnTo>
                  <a:lnTo>
                    <a:pt x="488614" y="680706"/>
                  </a:lnTo>
                  <a:lnTo>
                    <a:pt x="480068" y="681657"/>
                  </a:lnTo>
                  <a:lnTo>
                    <a:pt x="480068" y="682608"/>
                  </a:lnTo>
                  <a:lnTo>
                    <a:pt x="476268" y="684506"/>
                  </a:lnTo>
                  <a:lnTo>
                    <a:pt x="475322" y="685457"/>
                  </a:lnTo>
                  <a:lnTo>
                    <a:pt x="473424" y="685457"/>
                  </a:lnTo>
                  <a:lnTo>
                    <a:pt x="472473" y="685457"/>
                  </a:lnTo>
                  <a:lnTo>
                    <a:pt x="470571" y="684506"/>
                  </a:lnTo>
                  <a:lnTo>
                    <a:pt x="468673" y="683559"/>
                  </a:lnTo>
                  <a:lnTo>
                    <a:pt x="466776" y="681657"/>
                  </a:lnTo>
                  <a:lnTo>
                    <a:pt x="463927" y="682608"/>
                  </a:lnTo>
                  <a:lnTo>
                    <a:pt x="462981" y="682608"/>
                  </a:lnTo>
                  <a:lnTo>
                    <a:pt x="461078" y="682608"/>
                  </a:lnTo>
                  <a:lnTo>
                    <a:pt x="459181" y="681657"/>
                  </a:lnTo>
                  <a:lnTo>
                    <a:pt x="458230" y="684506"/>
                  </a:lnTo>
                  <a:lnTo>
                    <a:pt x="455381" y="686403"/>
                  </a:lnTo>
                  <a:lnTo>
                    <a:pt x="453483" y="685457"/>
                  </a:lnTo>
                  <a:lnTo>
                    <a:pt x="451586" y="685457"/>
                  </a:lnTo>
                  <a:lnTo>
                    <a:pt x="450635" y="687355"/>
                  </a:lnTo>
                  <a:lnTo>
                    <a:pt x="446835" y="689257"/>
                  </a:lnTo>
                  <a:lnTo>
                    <a:pt x="445889" y="690203"/>
                  </a:lnTo>
                  <a:lnTo>
                    <a:pt x="444937" y="691154"/>
                  </a:lnTo>
                  <a:lnTo>
                    <a:pt x="441137" y="692101"/>
                  </a:lnTo>
                  <a:lnTo>
                    <a:pt x="437342" y="703500"/>
                  </a:lnTo>
                  <a:lnTo>
                    <a:pt x="439240" y="706344"/>
                  </a:lnTo>
                  <a:lnTo>
                    <a:pt x="439240" y="710144"/>
                  </a:lnTo>
                  <a:lnTo>
                    <a:pt x="442089" y="711090"/>
                  </a:lnTo>
                  <a:lnTo>
                    <a:pt x="444937" y="714890"/>
                  </a:lnTo>
                  <a:lnTo>
                    <a:pt x="453483" y="717744"/>
                  </a:lnTo>
                  <a:lnTo>
                    <a:pt x="455381" y="720588"/>
                  </a:lnTo>
                  <a:lnTo>
                    <a:pt x="468673" y="723431"/>
                  </a:lnTo>
                  <a:lnTo>
                    <a:pt x="469620" y="724383"/>
                  </a:lnTo>
                  <a:lnTo>
                    <a:pt x="476268" y="726285"/>
                  </a:lnTo>
                  <a:lnTo>
                    <a:pt x="478166" y="726285"/>
                  </a:lnTo>
                  <a:lnTo>
                    <a:pt x="480068" y="725334"/>
                  </a:lnTo>
                  <a:lnTo>
                    <a:pt x="481970" y="724383"/>
                  </a:lnTo>
                  <a:lnTo>
                    <a:pt x="484814" y="725334"/>
                  </a:lnTo>
                  <a:lnTo>
                    <a:pt x="487663" y="726285"/>
                  </a:lnTo>
                  <a:lnTo>
                    <a:pt x="490512" y="727231"/>
                  </a:lnTo>
                  <a:lnTo>
                    <a:pt x="492409" y="729129"/>
                  </a:lnTo>
                  <a:lnTo>
                    <a:pt x="496214" y="731987"/>
                  </a:lnTo>
                  <a:lnTo>
                    <a:pt x="497160" y="732929"/>
                  </a:lnTo>
                  <a:lnTo>
                    <a:pt x="498107" y="735777"/>
                  </a:lnTo>
                  <a:lnTo>
                    <a:pt x="500955" y="737675"/>
                  </a:lnTo>
                  <a:lnTo>
                    <a:pt x="501907" y="742421"/>
                  </a:lnTo>
                  <a:lnTo>
                    <a:pt x="500955" y="745275"/>
                  </a:lnTo>
                  <a:lnTo>
                    <a:pt x="500955" y="749070"/>
                  </a:lnTo>
                  <a:lnTo>
                    <a:pt x="500955" y="750972"/>
                  </a:lnTo>
                  <a:lnTo>
                    <a:pt x="504755" y="761411"/>
                  </a:lnTo>
                  <a:lnTo>
                    <a:pt x="505711" y="762362"/>
                  </a:lnTo>
                  <a:lnTo>
                    <a:pt x="511404" y="763313"/>
                  </a:lnTo>
                  <a:lnTo>
                    <a:pt x="514248" y="764264"/>
                  </a:lnTo>
                  <a:lnTo>
                    <a:pt x="516145" y="765211"/>
                  </a:lnTo>
                  <a:lnTo>
                    <a:pt x="517096" y="766162"/>
                  </a:lnTo>
                  <a:lnTo>
                    <a:pt x="518994" y="767108"/>
                  </a:lnTo>
                  <a:lnTo>
                    <a:pt x="520896" y="767108"/>
                  </a:lnTo>
                  <a:lnTo>
                    <a:pt x="522794" y="767108"/>
                  </a:lnTo>
                  <a:lnTo>
                    <a:pt x="525642" y="769011"/>
                  </a:lnTo>
                  <a:lnTo>
                    <a:pt x="525642" y="772806"/>
                  </a:lnTo>
                  <a:lnTo>
                    <a:pt x="525642" y="773757"/>
                  </a:lnTo>
                  <a:lnTo>
                    <a:pt x="527540" y="785142"/>
                  </a:lnTo>
                  <a:lnTo>
                    <a:pt x="527540" y="787039"/>
                  </a:lnTo>
                  <a:lnTo>
                    <a:pt x="529442" y="793688"/>
                  </a:lnTo>
                  <a:lnTo>
                    <a:pt x="528491" y="794634"/>
                  </a:lnTo>
                  <a:lnTo>
                    <a:pt x="527540" y="795585"/>
                  </a:lnTo>
                  <a:lnTo>
                    <a:pt x="522794" y="800331"/>
                  </a:lnTo>
                  <a:lnTo>
                    <a:pt x="518994" y="804131"/>
                  </a:lnTo>
                  <a:lnTo>
                    <a:pt x="516145" y="805078"/>
                  </a:lnTo>
                  <a:lnTo>
                    <a:pt x="516145" y="806029"/>
                  </a:lnTo>
                  <a:lnTo>
                    <a:pt x="505711" y="806029"/>
                  </a:lnTo>
                  <a:lnTo>
                    <a:pt x="504755" y="805078"/>
                  </a:lnTo>
                  <a:lnTo>
                    <a:pt x="502853" y="812677"/>
                  </a:lnTo>
                  <a:lnTo>
                    <a:pt x="507599" y="819321"/>
                  </a:lnTo>
                  <a:lnTo>
                    <a:pt x="509501" y="822170"/>
                  </a:lnTo>
                  <a:lnTo>
                    <a:pt x="507599" y="834511"/>
                  </a:lnTo>
                  <a:lnTo>
                    <a:pt x="507599" y="835462"/>
                  </a:lnTo>
                  <a:lnTo>
                    <a:pt x="508550" y="837360"/>
                  </a:lnTo>
                  <a:lnTo>
                    <a:pt x="510452" y="840208"/>
                  </a:lnTo>
                  <a:lnTo>
                    <a:pt x="509501" y="841160"/>
                  </a:lnTo>
                  <a:lnTo>
                    <a:pt x="509501" y="844008"/>
                  </a:lnTo>
                  <a:lnTo>
                    <a:pt x="508550" y="844008"/>
                  </a:lnTo>
                  <a:lnTo>
                    <a:pt x="507599" y="850652"/>
                  </a:lnTo>
                  <a:lnTo>
                    <a:pt x="506653" y="852549"/>
                  </a:lnTo>
                  <a:lnTo>
                    <a:pt x="504755" y="853501"/>
                  </a:lnTo>
                  <a:lnTo>
                    <a:pt x="503809" y="856349"/>
                  </a:lnTo>
                  <a:lnTo>
                    <a:pt x="504755" y="862998"/>
                  </a:lnTo>
                  <a:lnTo>
                    <a:pt x="503809" y="863944"/>
                  </a:lnTo>
                  <a:lnTo>
                    <a:pt x="504755" y="873442"/>
                  </a:lnTo>
                  <a:lnTo>
                    <a:pt x="509501" y="876285"/>
                  </a:lnTo>
                  <a:lnTo>
                    <a:pt x="510452" y="878188"/>
                  </a:lnTo>
                  <a:lnTo>
                    <a:pt x="511404" y="880090"/>
                  </a:lnTo>
                  <a:lnTo>
                    <a:pt x="509501" y="884836"/>
                  </a:lnTo>
                  <a:lnTo>
                    <a:pt x="508550" y="886734"/>
                  </a:lnTo>
                  <a:lnTo>
                    <a:pt x="506653" y="887680"/>
                  </a:lnTo>
                  <a:lnTo>
                    <a:pt x="506653" y="888631"/>
                  </a:lnTo>
                  <a:lnTo>
                    <a:pt x="503809" y="894319"/>
                  </a:lnTo>
                  <a:lnTo>
                    <a:pt x="502853" y="900016"/>
                  </a:lnTo>
                  <a:lnTo>
                    <a:pt x="501907" y="900016"/>
                  </a:lnTo>
                  <a:lnTo>
                    <a:pt x="497160" y="901914"/>
                  </a:lnTo>
                  <a:lnTo>
                    <a:pt x="496214" y="906660"/>
                  </a:lnTo>
                  <a:lnTo>
                    <a:pt x="499058" y="914260"/>
                  </a:lnTo>
                  <a:lnTo>
                    <a:pt x="501907" y="914260"/>
                  </a:lnTo>
                  <a:lnTo>
                    <a:pt x="504755" y="914260"/>
                  </a:lnTo>
                  <a:lnTo>
                    <a:pt x="505711" y="914260"/>
                  </a:lnTo>
                  <a:lnTo>
                    <a:pt x="508550" y="918055"/>
                  </a:lnTo>
                  <a:lnTo>
                    <a:pt x="508550" y="922806"/>
                  </a:lnTo>
                  <a:lnTo>
                    <a:pt x="510452" y="923752"/>
                  </a:lnTo>
                  <a:lnTo>
                    <a:pt x="512350" y="931347"/>
                  </a:lnTo>
                  <a:lnTo>
                    <a:pt x="512350" y="932298"/>
                  </a:lnTo>
                  <a:lnTo>
                    <a:pt x="511404" y="933254"/>
                  </a:lnTo>
                  <a:lnTo>
                    <a:pt x="509501" y="935147"/>
                  </a:lnTo>
                  <a:lnTo>
                    <a:pt x="510452" y="935147"/>
                  </a:lnTo>
                  <a:lnTo>
                    <a:pt x="514248" y="940844"/>
                  </a:lnTo>
                  <a:lnTo>
                    <a:pt x="516145" y="943693"/>
                  </a:lnTo>
                  <a:lnTo>
                    <a:pt x="518047" y="944639"/>
                  </a:lnTo>
                  <a:lnTo>
                    <a:pt x="518994" y="946542"/>
                  </a:lnTo>
                  <a:lnTo>
                    <a:pt x="518994" y="946542"/>
                  </a:lnTo>
                  <a:lnTo>
                    <a:pt x="518994" y="950337"/>
                  </a:lnTo>
                  <a:lnTo>
                    <a:pt x="517096" y="951288"/>
                  </a:lnTo>
                  <a:lnTo>
                    <a:pt x="514248" y="955088"/>
                  </a:lnTo>
                  <a:lnTo>
                    <a:pt x="514248" y="957932"/>
                  </a:lnTo>
                  <a:lnTo>
                    <a:pt x="513301" y="958883"/>
                  </a:lnTo>
                  <a:lnTo>
                    <a:pt x="512350" y="959834"/>
                  </a:lnTo>
                  <a:lnTo>
                    <a:pt x="511404" y="962678"/>
                  </a:lnTo>
                  <a:lnTo>
                    <a:pt x="510452" y="962678"/>
                  </a:lnTo>
                  <a:lnTo>
                    <a:pt x="508550" y="962678"/>
                  </a:lnTo>
                  <a:lnTo>
                    <a:pt x="507599" y="962678"/>
                  </a:lnTo>
                  <a:lnTo>
                    <a:pt x="506653" y="962678"/>
                  </a:lnTo>
                  <a:lnTo>
                    <a:pt x="505711" y="962678"/>
                  </a:lnTo>
                  <a:lnTo>
                    <a:pt x="502853" y="963629"/>
                  </a:lnTo>
                  <a:lnTo>
                    <a:pt x="500004" y="969326"/>
                  </a:lnTo>
                  <a:lnTo>
                    <a:pt x="494312" y="972175"/>
                  </a:lnTo>
                  <a:lnTo>
                    <a:pt x="494312" y="975024"/>
                  </a:lnTo>
                  <a:lnTo>
                    <a:pt x="493355" y="975024"/>
                  </a:lnTo>
                  <a:lnTo>
                    <a:pt x="492409" y="975024"/>
                  </a:lnTo>
                  <a:lnTo>
                    <a:pt x="488614" y="977872"/>
                  </a:lnTo>
                  <a:lnTo>
                    <a:pt x="485761" y="978824"/>
                  </a:lnTo>
                  <a:lnTo>
                    <a:pt x="485761" y="981667"/>
                  </a:lnTo>
                  <a:lnTo>
                    <a:pt x="483863" y="989267"/>
                  </a:lnTo>
                  <a:lnTo>
                    <a:pt x="481970" y="991165"/>
                  </a:lnTo>
                  <a:lnTo>
                    <a:pt x="479117" y="996862"/>
                  </a:lnTo>
                  <a:lnTo>
                    <a:pt x="478166" y="997813"/>
                  </a:lnTo>
                  <a:lnTo>
                    <a:pt x="477224" y="999711"/>
                  </a:lnTo>
                  <a:lnTo>
                    <a:pt x="479117" y="1004457"/>
                  </a:lnTo>
                  <a:lnTo>
                    <a:pt x="479117" y="1004457"/>
                  </a:lnTo>
                  <a:lnTo>
                    <a:pt x="480068" y="1006354"/>
                  </a:lnTo>
                  <a:lnTo>
                    <a:pt x="481970" y="1012052"/>
                  </a:lnTo>
                  <a:lnTo>
                    <a:pt x="481019" y="1013954"/>
                  </a:lnTo>
                  <a:lnTo>
                    <a:pt x="481019" y="1014901"/>
                  </a:lnTo>
                  <a:lnTo>
                    <a:pt x="481970" y="1019642"/>
                  </a:lnTo>
                  <a:lnTo>
                    <a:pt x="483863" y="1021539"/>
                  </a:lnTo>
                  <a:lnTo>
                    <a:pt x="483863" y="1023437"/>
                  </a:lnTo>
                  <a:lnTo>
                    <a:pt x="484814" y="1030080"/>
                  </a:lnTo>
                  <a:lnTo>
                    <a:pt x="484814" y="1031983"/>
                  </a:lnTo>
                  <a:lnTo>
                    <a:pt x="485761" y="1035778"/>
                  </a:lnTo>
                  <a:lnTo>
                    <a:pt x="485761" y="1036729"/>
                  </a:lnTo>
                  <a:lnTo>
                    <a:pt x="485761" y="1037680"/>
                  </a:lnTo>
                  <a:lnTo>
                    <a:pt x="491468" y="1034832"/>
                  </a:lnTo>
                  <a:lnTo>
                    <a:pt x="496214" y="1035778"/>
                  </a:lnTo>
                  <a:lnTo>
                    <a:pt x="510452" y="1036729"/>
                  </a:lnTo>
                  <a:lnTo>
                    <a:pt x="512350" y="1037680"/>
                  </a:lnTo>
                  <a:lnTo>
                    <a:pt x="515199" y="1034832"/>
                  </a:lnTo>
                  <a:lnTo>
                    <a:pt x="519945" y="1019642"/>
                  </a:lnTo>
                  <a:lnTo>
                    <a:pt x="524696" y="1013954"/>
                  </a:lnTo>
                  <a:lnTo>
                    <a:pt x="526589" y="1011101"/>
                  </a:lnTo>
                  <a:lnTo>
                    <a:pt x="530389" y="1008257"/>
                  </a:lnTo>
                  <a:lnTo>
                    <a:pt x="532291" y="1013954"/>
                  </a:lnTo>
                  <a:lnTo>
                    <a:pt x="533237" y="1021539"/>
                  </a:lnTo>
                  <a:lnTo>
                    <a:pt x="533237" y="1024388"/>
                  </a:lnTo>
                  <a:lnTo>
                    <a:pt x="535135" y="1026285"/>
                  </a:lnTo>
                  <a:lnTo>
                    <a:pt x="536086" y="1026285"/>
                  </a:lnTo>
                  <a:lnTo>
                    <a:pt x="536086" y="1027237"/>
                  </a:lnTo>
                  <a:lnTo>
                    <a:pt x="537983" y="1028183"/>
                  </a:lnTo>
                  <a:lnTo>
                    <a:pt x="548432" y="1031983"/>
                  </a:lnTo>
                  <a:lnTo>
                    <a:pt x="549378" y="1031983"/>
                  </a:lnTo>
                  <a:lnTo>
                    <a:pt x="554124" y="1032934"/>
                  </a:lnTo>
                  <a:lnTo>
                    <a:pt x="556027" y="1034832"/>
                  </a:lnTo>
                  <a:lnTo>
                    <a:pt x="556973" y="1038632"/>
                  </a:lnTo>
                  <a:lnTo>
                    <a:pt x="561719" y="1043378"/>
                  </a:lnTo>
                  <a:lnTo>
                    <a:pt x="563622" y="1044324"/>
                  </a:lnTo>
                  <a:lnTo>
                    <a:pt x="565519" y="1044324"/>
                  </a:lnTo>
                  <a:lnTo>
                    <a:pt x="566470" y="1044324"/>
                  </a:lnTo>
                  <a:lnTo>
                    <a:pt x="568368" y="1044324"/>
                  </a:lnTo>
                  <a:lnTo>
                    <a:pt x="568368" y="1048124"/>
                  </a:lnTo>
                  <a:lnTo>
                    <a:pt x="576914" y="1057621"/>
                  </a:lnTo>
                  <a:lnTo>
                    <a:pt x="576914" y="1057621"/>
                  </a:lnTo>
                  <a:lnTo>
                    <a:pt x="578811" y="1059519"/>
                  </a:lnTo>
                  <a:lnTo>
                    <a:pt x="581660" y="1059519"/>
                  </a:lnTo>
                  <a:lnTo>
                    <a:pt x="584509" y="1060465"/>
                  </a:lnTo>
                  <a:lnTo>
                    <a:pt x="585455" y="1061416"/>
                  </a:lnTo>
                  <a:lnTo>
                    <a:pt x="589255" y="1059519"/>
                  </a:lnTo>
                  <a:lnTo>
                    <a:pt x="591157" y="1059519"/>
                  </a:lnTo>
                  <a:lnTo>
                    <a:pt x="594952" y="1057621"/>
                  </a:lnTo>
                  <a:lnTo>
                    <a:pt x="593986" y="1053821"/>
                  </a:lnTo>
                  <a:lnTo>
                    <a:pt x="595884" y="1050021"/>
                  </a:lnTo>
                  <a:lnTo>
                    <a:pt x="596850" y="1048124"/>
                  </a:lnTo>
                  <a:lnTo>
                    <a:pt x="599679" y="1047173"/>
                  </a:lnTo>
                  <a:lnTo>
                    <a:pt x="602537" y="1047173"/>
                  </a:lnTo>
                  <a:lnTo>
                    <a:pt x="605371" y="1046226"/>
                  </a:lnTo>
                  <a:lnTo>
                    <a:pt x="607274" y="1044324"/>
                  </a:lnTo>
                  <a:lnTo>
                    <a:pt x="610137" y="1043378"/>
                  </a:lnTo>
                  <a:lnTo>
                    <a:pt x="612966" y="1044324"/>
                  </a:lnTo>
                  <a:lnTo>
                    <a:pt x="614864" y="1043378"/>
                  </a:lnTo>
                  <a:lnTo>
                    <a:pt x="615830" y="1042426"/>
                  </a:lnTo>
                  <a:lnTo>
                    <a:pt x="616766" y="1040529"/>
                  </a:lnTo>
                  <a:lnTo>
                    <a:pt x="618659" y="1040529"/>
                  </a:lnTo>
                  <a:lnTo>
                    <a:pt x="619630" y="1039578"/>
                  </a:lnTo>
                  <a:lnTo>
                    <a:pt x="621527" y="1038632"/>
                  </a:lnTo>
                  <a:lnTo>
                    <a:pt x="623425" y="1039578"/>
                  </a:lnTo>
                  <a:lnTo>
                    <a:pt x="625327" y="1041475"/>
                  </a:lnTo>
                  <a:lnTo>
                    <a:pt x="630053" y="1043378"/>
                  </a:lnTo>
                  <a:lnTo>
                    <a:pt x="631956" y="1043378"/>
                  </a:lnTo>
                  <a:lnTo>
                    <a:pt x="635761" y="1045275"/>
                  </a:lnTo>
                  <a:lnTo>
                    <a:pt x="636722" y="1046226"/>
                  </a:lnTo>
                  <a:lnTo>
                    <a:pt x="639551" y="1047173"/>
                  </a:lnTo>
                  <a:lnTo>
                    <a:pt x="639551" y="1049065"/>
                  </a:lnTo>
                  <a:lnTo>
                    <a:pt x="643351" y="1050021"/>
                  </a:lnTo>
                  <a:lnTo>
                    <a:pt x="647146" y="1051924"/>
                  </a:lnTo>
                  <a:lnTo>
                    <a:pt x="650945" y="1052870"/>
                  </a:lnTo>
                  <a:lnTo>
                    <a:pt x="653809" y="1053821"/>
                  </a:lnTo>
                  <a:lnTo>
                    <a:pt x="652843" y="1055719"/>
                  </a:lnTo>
                  <a:lnTo>
                    <a:pt x="651912" y="1058567"/>
                  </a:lnTo>
                  <a:lnTo>
                    <a:pt x="650009" y="1059519"/>
                  </a:lnTo>
                  <a:lnTo>
                    <a:pt x="647146" y="1060465"/>
                  </a:lnTo>
                  <a:lnTo>
                    <a:pt x="646214" y="1062367"/>
                  </a:lnTo>
                  <a:lnTo>
                    <a:pt x="644317" y="1065216"/>
                  </a:lnTo>
                  <a:lnTo>
                    <a:pt x="643351" y="1066162"/>
                  </a:lnTo>
                  <a:lnTo>
                    <a:pt x="643351" y="1067114"/>
                  </a:lnTo>
                  <a:lnTo>
                    <a:pt x="643351" y="1069011"/>
                  </a:lnTo>
                  <a:lnTo>
                    <a:pt x="640517" y="1070913"/>
                  </a:lnTo>
                  <a:lnTo>
                    <a:pt x="638619" y="1071860"/>
                  </a:lnTo>
                  <a:lnTo>
                    <a:pt x="639551" y="1073757"/>
                  </a:lnTo>
                  <a:lnTo>
                    <a:pt x="642414" y="1079455"/>
                  </a:lnTo>
                  <a:lnTo>
                    <a:pt x="647146" y="1083255"/>
                  </a:lnTo>
                  <a:lnTo>
                    <a:pt x="647146" y="1085152"/>
                  </a:lnTo>
                  <a:lnTo>
                    <a:pt x="647146" y="1089898"/>
                  </a:lnTo>
                  <a:lnTo>
                    <a:pt x="649043" y="1094649"/>
                  </a:lnTo>
                  <a:lnTo>
                    <a:pt x="650945" y="1096547"/>
                  </a:lnTo>
                  <a:lnTo>
                    <a:pt x="654745" y="1097493"/>
                  </a:lnTo>
                  <a:lnTo>
                    <a:pt x="655712" y="1097493"/>
                  </a:lnTo>
                  <a:lnTo>
                    <a:pt x="656638" y="1106039"/>
                  </a:lnTo>
                  <a:lnTo>
                    <a:pt x="658540" y="1108888"/>
                  </a:lnTo>
                  <a:lnTo>
                    <a:pt x="660438" y="1110785"/>
                  </a:lnTo>
                  <a:lnTo>
                    <a:pt x="660438" y="1111737"/>
                  </a:lnTo>
                  <a:lnTo>
                    <a:pt x="667106" y="1114585"/>
                  </a:lnTo>
                  <a:lnTo>
                    <a:pt x="664238" y="1114585"/>
                  </a:lnTo>
                  <a:lnTo>
                    <a:pt x="661404" y="1113639"/>
                  </a:lnTo>
                  <a:lnTo>
                    <a:pt x="657609" y="1113639"/>
                  </a:lnTo>
                  <a:lnTo>
                    <a:pt x="655712" y="1115532"/>
                  </a:lnTo>
                  <a:lnTo>
                    <a:pt x="653809" y="1115532"/>
                  </a:lnTo>
                  <a:lnTo>
                    <a:pt x="653809" y="1117434"/>
                  </a:lnTo>
                  <a:lnTo>
                    <a:pt x="651912" y="1118385"/>
                  </a:lnTo>
                  <a:lnTo>
                    <a:pt x="650945" y="1118385"/>
                  </a:lnTo>
                  <a:lnTo>
                    <a:pt x="650009" y="1118385"/>
                  </a:lnTo>
                  <a:lnTo>
                    <a:pt x="648117" y="1120283"/>
                  </a:lnTo>
                  <a:lnTo>
                    <a:pt x="646214" y="1120283"/>
                  </a:lnTo>
                  <a:lnTo>
                    <a:pt x="646214" y="1119337"/>
                  </a:lnTo>
                  <a:lnTo>
                    <a:pt x="643351" y="1115532"/>
                  </a:lnTo>
                  <a:lnTo>
                    <a:pt x="642414" y="1114585"/>
                  </a:lnTo>
                  <a:lnTo>
                    <a:pt x="639551" y="1112688"/>
                  </a:lnTo>
                  <a:lnTo>
                    <a:pt x="637648" y="1111737"/>
                  </a:lnTo>
                  <a:lnTo>
                    <a:pt x="635761" y="1108888"/>
                  </a:lnTo>
                  <a:lnTo>
                    <a:pt x="634819" y="1107942"/>
                  </a:lnTo>
                  <a:lnTo>
                    <a:pt x="631019" y="1106990"/>
                  </a:lnTo>
                  <a:lnTo>
                    <a:pt x="625327" y="1105093"/>
                  </a:lnTo>
                  <a:lnTo>
                    <a:pt x="623425" y="1105093"/>
                  </a:lnTo>
                  <a:lnTo>
                    <a:pt x="621527" y="1105093"/>
                  </a:lnTo>
                  <a:lnTo>
                    <a:pt x="621527" y="1105093"/>
                  </a:lnTo>
                  <a:lnTo>
                    <a:pt x="619630" y="1104142"/>
                  </a:lnTo>
                  <a:lnTo>
                    <a:pt x="615830" y="1107942"/>
                  </a:lnTo>
                  <a:lnTo>
                    <a:pt x="609166" y="1111737"/>
                  </a:lnTo>
                  <a:lnTo>
                    <a:pt x="607274" y="1114585"/>
                  </a:lnTo>
                  <a:lnTo>
                    <a:pt x="600650" y="1115532"/>
                  </a:lnTo>
                  <a:lnTo>
                    <a:pt x="598752" y="1116483"/>
                  </a:lnTo>
                  <a:lnTo>
                    <a:pt x="596850" y="1116483"/>
                  </a:lnTo>
                  <a:lnTo>
                    <a:pt x="597781" y="1118385"/>
                  </a:lnTo>
                  <a:lnTo>
                    <a:pt x="596850" y="1120283"/>
                  </a:lnTo>
                  <a:lnTo>
                    <a:pt x="594952" y="1122180"/>
                  </a:lnTo>
                  <a:lnTo>
                    <a:pt x="593050" y="1126926"/>
                  </a:lnTo>
                  <a:lnTo>
                    <a:pt x="593050" y="1127878"/>
                  </a:lnTo>
                  <a:lnTo>
                    <a:pt x="594952" y="1130716"/>
                  </a:lnTo>
                  <a:lnTo>
                    <a:pt x="595884" y="1132619"/>
                  </a:lnTo>
                  <a:lnTo>
                    <a:pt x="598752" y="1137365"/>
                  </a:lnTo>
                  <a:lnTo>
                    <a:pt x="600650" y="1139262"/>
                  </a:lnTo>
                  <a:lnTo>
                    <a:pt x="599679" y="1141160"/>
                  </a:lnTo>
                  <a:lnTo>
                    <a:pt x="599679" y="1145906"/>
                  </a:lnTo>
                  <a:lnTo>
                    <a:pt x="602537" y="1148760"/>
                  </a:lnTo>
                  <a:lnTo>
                    <a:pt x="603469" y="1149706"/>
                  </a:lnTo>
                  <a:lnTo>
                    <a:pt x="605371" y="1151604"/>
                  </a:lnTo>
                  <a:lnTo>
                    <a:pt x="605371" y="1154452"/>
                  </a:lnTo>
                  <a:lnTo>
                    <a:pt x="608235" y="1159199"/>
                  </a:lnTo>
                  <a:lnTo>
                    <a:pt x="612030" y="1162052"/>
                  </a:lnTo>
                  <a:lnTo>
                    <a:pt x="610137" y="1163950"/>
                  </a:lnTo>
                  <a:lnTo>
                    <a:pt x="606337" y="1165847"/>
                  </a:lnTo>
                  <a:lnTo>
                    <a:pt x="605371" y="1168696"/>
                  </a:lnTo>
                  <a:lnTo>
                    <a:pt x="604435" y="1169647"/>
                  </a:lnTo>
                  <a:lnTo>
                    <a:pt x="603469" y="1170593"/>
                  </a:lnTo>
                  <a:lnTo>
                    <a:pt x="603469" y="1170593"/>
                  </a:lnTo>
                  <a:lnTo>
                    <a:pt x="602537" y="1173442"/>
                  </a:lnTo>
                  <a:lnTo>
                    <a:pt x="603469" y="1179139"/>
                  </a:lnTo>
                  <a:lnTo>
                    <a:pt x="604435" y="1185788"/>
                  </a:lnTo>
                  <a:lnTo>
                    <a:pt x="603469" y="1186739"/>
                  </a:lnTo>
                  <a:lnTo>
                    <a:pt x="603469" y="1189583"/>
                  </a:lnTo>
                  <a:lnTo>
                    <a:pt x="601571" y="1191485"/>
                  </a:lnTo>
                  <a:lnTo>
                    <a:pt x="596850" y="1194329"/>
                  </a:lnTo>
                  <a:lnTo>
                    <a:pt x="595884" y="1196232"/>
                  </a:lnTo>
                  <a:lnTo>
                    <a:pt x="588284" y="1199080"/>
                  </a:lnTo>
                  <a:lnTo>
                    <a:pt x="585455" y="1200978"/>
                  </a:lnTo>
                  <a:lnTo>
                    <a:pt x="586411" y="1208573"/>
                  </a:lnTo>
                  <a:lnTo>
                    <a:pt x="587358" y="1212373"/>
                  </a:lnTo>
                  <a:lnTo>
                    <a:pt x="587358" y="1214270"/>
                  </a:lnTo>
                  <a:lnTo>
                    <a:pt x="586411" y="1216167"/>
                  </a:lnTo>
                  <a:lnTo>
                    <a:pt x="585455" y="1218070"/>
                  </a:lnTo>
                  <a:lnTo>
                    <a:pt x="584509" y="1219016"/>
                  </a:lnTo>
                  <a:lnTo>
                    <a:pt x="581660" y="1224714"/>
                  </a:lnTo>
                  <a:lnTo>
                    <a:pt x="578811" y="1225665"/>
                  </a:lnTo>
                  <a:lnTo>
                    <a:pt x="578811" y="1230411"/>
                  </a:lnTo>
                  <a:lnTo>
                    <a:pt x="579763" y="1234211"/>
                  </a:lnTo>
                  <a:lnTo>
                    <a:pt x="580709" y="1235157"/>
                  </a:lnTo>
                  <a:lnTo>
                    <a:pt x="582611" y="1243703"/>
                  </a:lnTo>
                  <a:lnTo>
                    <a:pt x="578811" y="1254147"/>
                  </a:lnTo>
                  <a:lnTo>
                    <a:pt x="575963" y="1256040"/>
                  </a:lnTo>
                  <a:lnTo>
                    <a:pt x="575017" y="1256040"/>
                  </a:lnTo>
                  <a:lnTo>
                    <a:pt x="573114" y="1260785"/>
                  </a:lnTo>
                  <a:lnTo>
                    <a:pt x="572168" y="1263624"/>
                  </a:lnTo>
                  <a:lnTo>
                    <a:pt x="568368" y="1266493"/>
                  </a:lnTo>
                  <a:lnTo>
                    <a:pt x="568368" y="1266493"/>
                  </a:lnTo>
                  <a:lnTo>
                    <a:pt x="567422" y="1266493"/>
                  </a:lnTo>
                  <a:lnTo>
                    <a:pt x="565519" y="1268390"/>
                  </a:lnTo>
                  <a:lnTo>
                    <a:pt x="563622" y="1269322"/>
                  </a:lnTo>
                  <a:lnTo>
                    <a:pt x="562675" y="1270288"/>
                  </a:lnTo>
                  <a:lnTo>
                    <a:pt x="561719" y="1272190"/>
                  </a:lnTo>
                  <a:lnTo>
                    <a:pt x="560773" y="1272190"/>
                  </a:lnTo>
                  <a:lnTo>
                    <a:pt x="556973" y="1273117"/>
                  </a:lnTo>
                  <a:lnTo>
                    <a:pt x="552227" y="1270288"/>
                  </a:lnTo>
                  <a:lnTo>
                    <a:pt x="552227" y="1270288"/>
                  </a:lnTo>
                  <a:lnTo>
                    <a:pt x="547481" y="1269322"/>
                  </a:lnTo>
                  <a:lnTo>
                    <a:pt x="547481" y="1269322"/>
                  </a:lnTo>
                  <a:lnTo>
                    <a:pt x="546530" y="1269322"/>
                  </a:lnTo>
                  <a:lnTo>
                    <a:pt x="543686" y="1269322"/>
                  </a:lnTo>
                  <a:lnTo>
                    <a:pt x="537037" y="1275014"/>
                  </a:lnTo>
                  <a:lnTo>
                    <a:pt x="535135" y="1276917"/>
                  </a:lnTo>
                  <a:lnTo>
                    <a:pt x="533237" y="1280712"/>
                  </a:lnTo>
                  <a:lnTo>
                    <a:pt x="527540" y="1286409"/>
                  </a:lnTo>
                  <a:lnTo>
                    <a:pt x="524696" y="1286409"/>
                  </a:lnTo>
                  <a:lnTo>
                    <a:pt x="523740" y="1287380"/>
                  </a:lnTo>
                  <a:lnTo>
                    <a:pt x="517096" y="1291180"/>
                  </a:lnTo>
                  <a:lnTo>
                    <a:pt x="516145" y="1294970"/>
                  </a:lnTo>
                  <a:lnTo>
                    <a:pt x="516145" y="1294970"/>
                  </a:lnTo>
                  <a:lnTo>
                    <a:pt x="516145" y="1295906"/>
                  </a:lnTo>
                  <a:lnTo>
                    <a:pt x="516145" y="1296872"/>
                  </a:lnTo>
                  <a:lnTo>
                    <a:pt x="515199" y="1298775"/>
                  </a:lnTo>
                  <a:lnTo>
                    <a:pt x="514248" y="1299701"/>
                  </a:lnTo>
                  <a:lnTo>
                    <a:pt x="512350" y="1301599"/>
                  </a:lnTo>
                  <a:lnTo>
                    <a:pt x="510452" y="1302565"/>
                  </a:lnTo>
                  <a:lnTo>
                    <a:pt x="505711" y="1301599"/>
                  </a:lnTo>
                  <a:lnTo>
                    <a:pt x="500004" y="1299701"/>
                  </a:lnTo>
                  <a:lnTo>
                    <a:pt x="499058" y="1297809"/>
                  </a:lnTo>
                  <a:lnTo>
                    <a:pt x="498107" y="1295906"/>
                  </a:lnTo>
                  <a:lnTo>
                    <a:pt x="498107" y="1295906"/>
                  </a:lnTo>
                  <a:lnTo>
                    <a:pt x="497160" y="1294004"/>
                  </a:lnTo>
                  <a:lnTo>
                    <a:pt x="495258" y="1293073"/>
                  </a:lnTo>
                  <a:lnTo>
                    <a:pt x="491468" y="1288312"/>
                  </a:lnTo>
                  <a:lnTo>
                    <a:pt x="490512" y="1286409"/>
                  </a:lnTo>
                  <a:lnTo>
                    <a:pt x="483863" y="1285483"/>
                  </a:lnTo>
                  <a:lnTo>
                    <a:pt x="480068" y="1288312"/>
                  </a:lnTo>
                  <a:lnTo>
                    <a:pt x="475322" y="1289278"/>
                  </a:lnTo>
                  <a:lnTo>
                    <a:pt x="463927" y="1294004"/>
                  </a:lnTo>
                  <a:lnTo>
                    <a:pt x="462981" y="1294970"/>
                  </a:lnTo>
                  <a:lnTo>
                    <a:pt x="458230" y="1296872"/>
                  </a:lnTo>
                  <a:lnTo>
                    <a:pt x="456332" y="1297809"/>
                  </a:lnTo>
                  <a:lnTo>
                    <a:pt x="454430" y="1297809"/>
                  </a:lnTo>
                  <a:lnTo>
                    <a:pt x="449684" y="1298775"/>
                  </a:lnTo>
                  <a:lnTo>
                    <a:pt x="442089" y="1300672"/>
                  </a:lnTo>
                  <a:lnTo>
                    <a:pt x="442089" y="1302565"/>
                  </a:lnTo>
                  <a:lnTo>
                    <a:pt x="440191" y="1304467"/>
                  </a:lnTo>
                  <a:lnTo>
                    <a:pt x="434494" y="1312062"/>
                  </a:lnTo>
                  <a:lnTo>
                    <a:pt x="430694" y="1310165"/>
                  </a:lnTo>
                  <a:lnTo>
                    <a:pt x="425948" y="1310165"/>
                  </a:lnTo>
                  <a:lnTo>
                    <a:pt x="423099" y="1311096"/>
                  </a:lnTo>
                  <a:lnTo>
                    <a:pt x="421202" y="1312062"/>
                  </a:lnTo>
                  <a:lnTo>
                    <a:pt x="418353" y="1313965"/>
                  </a:lnTo>
                  <a:lnTo>
                    <a:pt x="411704" y="1312998"/>
                  </a:lnTo>
                  <a:lnTo>
                    <a:pt x="410758" y="1312998"/>
                  </a:lnTo>
                  <a:lnTo>
                    <a:pt x="408860" y="1311096"/>
                  </a:lnTo>
                  <a:lnTo>
                    <a:pt x="407909" y="1310165"/>
                  </a:lnTo>
                  <a:lnTo>
                    <a:pt x="409807" y="1307301"/>
                  </a:lnTo>
                  <a:lnTo>
                    <a:pt x="411704" y="1305404"/>
                  </a:lnTo>
                  <a:lnTo>
                    <a:pt x="412655" y="1304467"/>
                  </a:lnTo>
                  <a:lnTo>
                    <a:pt x="411704" y="1300672"/>
                  </a:lnTo>
                  <a:lnTo>
                    <a:pt x="410758" y="1300672"/>
                  </a:lnTo>
                  <a:lnTo>
                    <a:pt x="407909" y="1300672"/>
                  </a:lnTo>
                  <a:lnTo>
                    <a:pt x="406007" y="1301599"/>
                  </a:lnTo>
                  <a:lnTo>
                    <a:pt x="404109" y="1301599"/>
                  </a:lnTo>
                  <a:lnTo>
                    <a:pt x="402212" y="1298775"/>
                  </a:lnTo>
                  <a:lnTo>
                    <a:pt x="401261" y="1297809"/>
                  </a:lnTo>
                  <a:lnTo>
                    <a:pt x="399363" y="1295906"/>
                  </a:lnTo>
                  <a:lnTo>
                    <a:pt x="396514" y="1296872"/>
                  </a:lnTo>
                  <a:lnTo>
                    <a:pt x="395568" y="1300672"/>
                  </a:lnTo>
                  <a:lnTo>
                    <a:pt x="392715" y="1300672"/>
                  </a:lnTo>
                  <a:lnTo>
                    <a:pt x="390817" y="1296872"/>
                  </a:lnTo>
                  <a:lnTo>
                    <a:pt x="389871" y="1294970"/>
                  </a:lnTo>
                  <a:lnTo>
                    <a:pt x="388920" y="1294004"/>
                  </a:lnTo>
                  <a:lnTo>
                    <a:pt x="384173" y="1294004"/>
                  </a:lnTo>
                  <a:lnTo>
                    <a:pt x="383222" y="1294970"/>
                  </a:lnTo>
                  <a:lnTo>
                    <a:pt x="381325" y="1299701"/>
                  </a:lnTo>
                  <a:lnTo>
                    <a:pt x="380373" y="1298775"/>
                  </a:lnTo>
                  <a:lnTo>
                    <a:pt x="379442" y="1294970"/>
                  </a:lnTo>
                  <a:lnTo>
                    <a:pt x="375647" y="1294970"/>
                  </a:lnTo>
                  <a:lnTo>
                    <a:pt x="375647" y="1294970"/>
                  </a:lnTo>
                  <a:lnTo>
                    <a:pt x="373745" y="1292106"/>
                  </a:lnTo>
                  <a:lnTo>
                    <a:pt x="372778" y="1291180"/>
                  </a:lnTo>
                  <a:lnTo>
                    <a:pt x="370881" y="1290209"/>
                  </a:lnTo>
                  <a:lnTo>
                    <a:pt x="368979" y="1290209"/>
                  </a:lnTo>
                  <a:lnTo>
                    <a:pt x="367081" y="1291180"/>
                  </a:lnTo>
                  <a:lnTo>
                    <a:pt x="364252" y="1292106"/>
                  </a:lnTo>
                  <a:lnTo>
                    <a:pt x="363281" y="1293073"/>
                  </a:lnTo>
                  <a:lnTo>
                    <a:pt x="363281" y="1292106"/>
                  </a:lnTo>
                  <a:lnTo>
                    <a:pt x="360452" y="1290209"/>
                  </a:lnTo>
                  <a:lnTo>
                    <a:pt x="360452" y="1290209"/>
                  </a:lnTo>
                  <a:lnTo>
                    <a:pt x="358555" y="1289278"/>
                  </a:lnTo>
                  <a:lnTo>
                    <a:pt x="358555" y="1286409"/>
                  </a:lnTo>
                  <a:lnTo>
                    <a:pt x="356657" y="1284511"/>
                  </a:lnTo>
                  <a:lnTo>
                    <a:pt x="355686" y="1284511"/>
                  </a:lnTo>
                  <a:lnTo>
                    <a:pt x="354755" y="1279785"/>
                  </a:lnTo>
                  <a:lnTo>
                    <a:pt x="354755" y="1275014"/>
                  </a:lnTo>
                  <a:lnTo>
                    <a:pt x="354755" y="1272190"/>
                  </a:lnTo>
                  <a:lnTo>
                    <a:pt x="354755" y="1271219"/>
                  </a:lnTo>
                  <a:lnTo>
                    <a:pt x="354755" y="1267424"/>
                  </a:lnTo>
                  <a:lnTo>
                    <a:pt x="354755" y="1266493"/>
                  </a:lnTo>
                  <a:lnTo>
                    <a:pt x="351891" y="1265522"/>
                  </a:lnTo>
                  <a:lnTo>
                    <a:pt x="350960" y="1265522"/>
                  </a:lnTo>
                  <a:lnTo>
                    <a:pt x="347160" y="1261727"/>
                  </a:lnTo>
                  <a:lnTo>
                    <a:pt x="340516" y="1267424"/>
                  </a:lnTo>
                  <a:lnTo>
                    <a:pt x="339565" y="1268390"/>
                  </a:lnTo>
                  <a:lnTo>
                    <a:pt x="338614" y="1269322"/>
                  </a:lnTo>
                  <a:lnTo>
                    <a:pt x="336716" y="1270288"/>
                  </a:lnTo>
                  <a:lnTo>
                    <a:pt x="335765" y="1271219"/>
                  </a:lnTo>
                  <a:lnTo>
                    <a:pt x="333868" y="1272190"/>
                  </a:lnTo>
                  <a:lnTo>
                    <a:pt x="332922" y="1274088"/>
                  </a:lnTo>
                  <a:lnTo>
                    <a:pt x="333868" y="1275985"/>
                  </a:lnTo>
                  <a:lnTo>
                    <a:pt x="334819" y="1284511"/>
                  </a:lnTo>
                  <a:lnTo>
                    <a:pt x="333868" y="1285483"/>
                  </a:lnTo>
                  <a:lnTo>
                    <a:pt x="330068" y="1289278"/>
                  </a:lnTo>
                  <a:lnTo>
                    <a:pt x="319624" y="1269322"/>
                  </a:lnTo>
                  <a:lnTo>
                    <a:pt x="316781" y="1267424"/>
                  </a:lnTo>
                  <a:lnTo>
                    <a:pt x="315829" y="1267424"/>
                  </a:lnTo>
                  <a:lnTo>
                    <a:pt x="314878" y="1265522"/>
                  </a:lnTo>
                  <a:lnTo>
                    <a:pt x="314878" y="1265522"/>
                  </a:lnTo>
                  <a:lnTo>
                    <a:pt x="314878" y="1263624"/>
                  </a:lnTo>
                  <a:lnTo>
                    <a:pt x="313932" y="1260785"/>
                  </a:lnTo>
                  <a:lnTo>
                    <a:pt x="312029" y="1258888"/>
                  </a:lnTo>
                  <a:lnTo>
                    <a:pt x="300635" y="1243703"/>
                  </a:lnTo>
                  <a:lnTo>
                    <a:pt x="300635" y="1241806"/>
                  </a:lnTo>
                  <a:lnTo>
                    <a:pt x="299688" y="1240855"/>
                  </a:lnTo>
                  <a:lnTo>
                    <a:pt x="298737" y="1239903"/>
                  </a:lnTo>
                  <a:lnTo>
                    <a:pt x="289245" y="1231362"/>
                  </a:lnTo>
                  <a:lnTo>
                    <a:pt x="288294" y="1229465"/>
                  </a:lnTo>
                  <a:lnTo>
                    <a:pt x="288294" y="1224714"/>
                  </a:lnTo>
                  <a:lnTo>
                    <a:pt x="288294" y="1220914"/>
                  </a:lnTo>
                  <a:lnTo>
                    <a:pt x="288294" y="1216167"/>
                  </a:lnTo>
                  <a:lnTo>
                    <a:pt x="289245" y="1215221"/>
                  </a:lnTo>
                  <a:lnTo>
                    <a:pt x="288294" y="1212373"/>
                  </a:lnTo>
                  <a:lnTo>
                    <a:pt x="287342" y="1210475"/>
                  </a:lnTo>
                  <a:lnTo>
                    <a:pt x="285445" y="1210475"/>
                  </a:lnTo>
                  <a:lnTo>
                    <a:pt x="283547" y="1208573"/>
                  </a:lnTo>
                  <a:lnTo>
                    <a:pt x="282596" y="1205724"/>
                  </a:lnTo>
                  <a:lnTo>
                    <a:pt x="276899" y="1204778"/>
                  </a:lnTo>
                  <a:lnTo>
                    <a:pt x="274055" y="1202875"/>
                  </a:lnTo>
                  <a:lnTo>
                    <a:pt x="274055" y="1200978"/>
                  </a:lnTo>
                  <a:lnTo>
                    <a:pt x="273104" y="1200027"/>
                  </a:lnTo>
                  <a:lnTo>
                    <a:pt x="272153" y="1198129"/>
                  </a:lnTo>
                  <a:lnTo>
                    <a:pt x="271206" y="1196232"/>
                  </a:lnTo>
                  <a:lnTo>
                    <a:pt x="266460" y="1191485"/>
                  </a:lnTo>
                  <a:lnTo>
                    <a:pt x="264558" y="1187686"/>
                  </a:lnTo>
                  <a:lnTo>
                    <a:pt x="264558" y="1184837"/>
                  </a:lnTo>
                  <a:lnTo>
                    <a:pt x="264558" y="1183886"/>
                  </a:lnTo>
                  <a:lnTo>
                    <a:pt x="264558" y="1180091"/>
                  </a:lnTo>
                  <a:lnTo>
                    <a:pt x="264558" y="1176291"/>
                  </a:lnTo>
                  <a:lnTo>
                    <a:pt x="265509" y="1173442"/>
                  </a:lnTo>
                  <a:lnTo>
                    <a:pt x="266460" y="1170593"/>
                  </a:lnTo>
                  <a:lnTo>
                    <a:pt x="267406" y="1165847"/>
                  </a:lnTo>
                  <a:lnTo>
                    <a:pt x="268358" y="1164896"/>
                  </a:lnTo>
                  <a:lnTo>
                    <a:pt x="270255" y="1162052"/>
                  </a:lnTo>
                  <a:lnTo>
                    <a:pt x="273104" y="1159199"/>
                  </a:lnTo>
                  <a:lnTo>
                    <a:pt x="272153" y="1146857"/>
                  </a:lnTo>
                  <a:lnTo>
                    <a:pt x="271206" y="1144960"/>
                  </a:lnTo>
                  <a:lnTo>
                    <a:pt x="267406" y="1143062"/>
                  </a:lnTo>
                  <a:lnTo>
                    <a:pt x="270255" y="1132619"/>
                  </a:lnTo>
                  <a:lnTo>
                    <a:pt x="267406" y="1126926"/>
                  </a:lnTo>
                  <a:lnTo>
                    <a:pt x="266460" y="1125980"/>
                  </a:lnTo>
                  <a:lnTo>
                    <a:pt x="266460" y="1123131"/>
                  </a:lnTo>
                  <a:lnTo>
                    <a:pt x="267406" y="1120283"/>
                  </a:lnTo>
                  <a:lnTo>
                    <a:pt x="269304" y="1118385"/>
                  </a:lnTo>
                  <a:lnTo>
                    <a:pt x="270255" y="1117434"/>
                  </a:lnTo>
                  <a:lnTo>
                    <a:pt x="270255" y="1115532"/>
                  </a:lnTo>
                  <a:lnTo>
                    <a:pt x="269304" y="1104142"/>
                  </a:lnTo>
                  <a:lnTo>
                    <a:pt x="269304" y="1098444"/>
                  </a:lnTo>
                  <a:lnTo>
                    <a:pt x="267406" y="1097493"/>
                  </a:lnTo>
                  <a:lnTo>
                    <a:pt x="264558" y="1094649"/>
                  </a:lnTo>
                  <a:lnTo>
                    <a:pt x="263606" y="1090850"/>
                  </a:lnTo>
                  <a:lnTo>
                    <a:pt x="260763" y="1090850"/>
                  </a:lnTo>
                  <a:lnTo>
                    <a:pt x="254114" y="1082303"/>
                  </a:lnTo>
                  <a:lnTo>
                    <a:pt x="251265" y="1083255"/>
                  </a:lnTo>
                  <a:lnTo>
                    <a:pt x="249368" y="1083255"/>
                  </a:lnTo>
                  <a:lnTo>
                    <a:pt x="246519" y="1083255"/>
                  </a:lnTo>
                  <a:lnTo>
                    <a:pt x="243670" y="1085152"/>
                  </a:lnTo>
                  <a:lnTo>
                    <a:pt x="226578" y="1084201"/>
                  </a:lnTo>
                  <a:lnTo>
                    <a:pt x="227529" y="1081357"/>
                  </a:lnTo>
                  <a:lnTo>
                    <a:pt x="228476" y="1076606"/>
                  </a:lnTo>
                  <a:lnTo>
                    <a:pt x="226578" y="1075660"/>
                  </a:lnTo>
                  <a:lnTo>
                    <a:pt x="225632" y="1075660"/>
                  </a:lnTo>
                  <a:lnTo>
                    <a:pt x="223730" y="1073757"/>
                  </a:lnTo>
                  <a:lnTo>
                    <a:pt x="222783" y="1073757"/>
                  </a:lnTo>
                  <a:lnTo>
                    <a:pt x="222783" y="1073757"/>
                  </a:lnTo>
                  <a:lnTo>
                    <a:pt x="221832" y="1073757"/>
                  </a:lnTo>
                  <a:lnTo>
                    <a:pt x="218037" y="1070913"/>
                  </a:lnTo>
                  <a:lnTo>
                    <a:pt x="217086" y="1069011"/>
                  </a:lnTo>
                  <a:lnTo>
                    <a:pt x="217086" y="1065216"/>
                  </a:lnTo>
                  <a:lnTo>
                    <a:pt x="214237" y="1065216"/>
                  </a:lnTo>
                  <a:lnTo>
                    <a:pt x="213286" y="1066162"/>
                  </a:lnTo>
                  <a:lnTo>
                    <a:pt x="206642" y="1069962"/>
                  </a:lnTo>
                  <a:lnTo>
                    <a:pt x="203794" y="1072801"/>
                  </a:lnTo>
                  <a:lnTo>
                    <a:pt x="202842" y="1073757"/>
                  </a:lnTo>
                  <a:lnTo>
                    <a:pt x="199047" y="1074709"/>
                  </a:lnTo>
                  <a:lnTo>
                    <a:pt x="195248" y="1075660"/>
                  </a:lnTo>
                  <a:lnTo>
                    <a:pt x="185750" y="1077552"/>
                  </a:lnTo>
                  <a:lnTo>
                    <a:pt x="180058" y="1077552"/>
                  </a:lnTo>
                  <a:lnTo>
                    <a:pt x="180058" y="1072801"/>
                  </a:lnTo>
                  <a:lnTo>
                    <a:pt x="180058" y="1071860"/>
                  </a:lnTo>
                  <a:lnTo>
                    <a:pt x="176258" y="1065216"/>
                  </a:lnTo>
                  <a:lnTo>
                    <a:pt x="177204" y="1046226"/>
                  </a:lnTo>
                  <a:lnTo>
                    <a:pt x="179107" y="1038632"/>
                  </a:lnTo>
                  <a:lnTo>
                    <a:pt x="180058" y="1037680"/>
                  </a:lnTo>
                  <a:lnTo>
                    <a:pt x="181004" y="1035778"/>
                  </a:lnTo>
                  <a:lnTo>
                    <a:pt x="181955" y="1035778"/>
                  </a:lnTo>
                  <a:lnTo>
                    <a:pt x="182901" y="1034832"/>
                  </a:lnTo>
                  <a:lnTo>
                    <a:pt x="183853" y="1032934"/>
                  </a:lnTo>
                  <a:lnTo>
                    <a:pt x="183853" y="1026285"/>
                  </a:lnTo>
                  <a:lnTo>
                    <a:pt x="180058" y="1018691"/>
                  </a:lnTo>
                  <a:lnTo>
                    <a:pt x="179107" y="1016798"/>
                  </a:lnTo>
                  <a:lnTo>
                    <a:pt x="179107" y="1013003"/>
                  </a:lnTo>
                  <a:lnTo>
                    <a:pt x="178155" y="1012052"/>
                  </a:lnTo>
                  <a:lnTo>
                    <a:pt x="181955" y="1011101"/>
                  </a:lnTo>
                  <a:lnTo>
                    <a:pt x="183853" y="1008257"/>
                  </a:lnTo>
                  <a:lnTo>
                    <a:pt x="183853" y="1005408"/>
                  </a:lnTo>
                  <a:lnTo>
                    <a:pt x="183853" y="1004457"/>
                  </a:lnTo>
                  <a:lnTo>
                    <a:pt x="181955" y="1000657"/>
                  </a:lnTo>
                  <a:lnTo>
                    <a:pt x="182901" y="999711"/>
                  </a:lnTo>
                  <a:lnTo>
                    <a:pt x="183853" y="997813"/>
                  </a:lnTo>
                  <a:lnTo>
                    <a:pt x="184804" y="993062"/>
                  </a:lnTo>
                  <a:lnTo>
                    <a:pt x="185750" y="991165"/>
                  </a:lnTo>
                  <a:lnTo>
                    <a:pt x="186701" y="989267"/>
                  </a:lnTo>
                  <a:lnTo>
                    <a:pt x="187653" y="988316"/>
                  </a:lnTo>
                  <a:lnTo>
                    <a:pt x="188599" y="985467"/>
                  </a:lnTo>
                  <a:lnTo>
                    <a:pt x="188599" y="983570"/>
                  </a:lnTo>
                  <a:lnTo>
                    <a:pt x="187653" y="970278"/>
                  </a:lnTo>
                  <a:lnTo>
                    <a:pt x="189550" y="970278"/>
                  </a:lnTo>
                  <a:lnTo>
                    <a:pt x="193350" y="968375"/>
                  </a:lnTo>
                  <a:lnTo>
                    <a:pt x="194296" y="967429"/>
                  </a:lnTo>
                  <a:lnTo>
                    <a:pt x="192399" y="966478"/>
                  </a:lnTo>
                  <a:lnTo>
                    <a:pt x="193350" y="961731"/>
                  </a:lnTo>
                  <a:lnTo>
                    <a:pt x="193350" y="960780"/>
                  </a:lnTo>
                  <a:lnTo>
                    <a:pt x="194296" y="958883"/>
                  </a:lnTo>
                  <a:lnTo>
                    <a:pt x="199047" y="956985"/>
                  </a:lnTo>
                  <a:lnTo>
                    <a:pt x="204740" y="953185"/>
                  </a:lnTo>
                  <a:lnTo>
                    <a:pt x="206642" y="947498"/>
                  </a:lnTo>
                  <a:lnTo>
                    <a:pt x="206642" y="945590"/>
                  </a:lnTo>
                  <a:lnTo>
                    <a:pt x="207589" y="940844"/>
                  </a:lnTo>
                  <a:lnTo>
                    <a:pt x="208540" y="939893"/>
                  </a:lnTo>
                  <a:lnTo>
                    <a:pt x="208540" y="935147"/>
                  </a:lnTo>
                  <a:lnTo>
                    <a:pt x="207589" y="932298"/>
                  </a:lnTo>
                  <a:lnTo>
                    <a:pt x="207589" y="922806"/>
                  </a:lnTo>
                  <a:lnTo>
                    <a:pt x="206642" y="920903"/>
                  </a:lnTo>
                  <a:lnTo>
                    <a:pt x="209486" y="919011"/>
                  </a:lnTo>
                  <a:lnTo>
                    <a:pt x="213286" y="917108"/>
                  </a:lnTo>
                  <a:lnTo>
                    <a:pt x="214237" y="916157"/>
                  </a:lnTo>
                  <a:lnTo>
                    <a:pt x="214237" y="913309"/>
                  </a:lnTo>
                  <a:lnTo>
                    <a:pt x="216135" y="912357"/>
                  </a:lnTo>
                  <a:lnTo>
                    <a:pt x="220881" y="913309"/>
                  </a:lnTo>
                  <a:lnTo>
                    <a:pt x="223730" y="911411"/>
                  </a:lnTo>
                  <a:lnTo>
                    <a:pt x="226578" y="911411"/>
                  </a:lnTo>
                  <a:lnTo>
                    <a:pt x="229427" y="912357"/>
                  </a:lnTo>
                  <a:lnTo>
                    <a:pt x="231324" y="912357"/>
                  </a:lnTo>
                  <a:lnTo>
                    <a:pt x="233227" y="911411"/>
                  </a:lnTo>
                  <a:lnTo>
                    <a:pt x="234173" y="909518"/>
                  </a:lnTo>
                  <a:lnTo>
                    <a:pt x="233227" y="909518"/>
                  </a:lnTo>
                  <a:lnTo>
                    <a:pt x="232276" y="907611"/>
                  </a:lnTo>
                  <a:lnTo>
                    <a:pt x="231324" y="903816"/>
                  </a:lnTo>
                  <a:lnTo>
                    <a:pt x="229427" y="900967"/>
                  </a:lnTo>
                  <a:lnTo>
                    <a:pt x="228476" y="900016"/>
                  </a:lnTo>
                  <a:lnTo>
                    <a:pt x="225632" y="897168"/>
                  </a:lnTo>
                  <a:lnTo>
                    <a:pt x="223730" y="895275"/>
                  </a:lnTo>
                  <a:lnTo>
                    <a:pt x="222783" y="893372"/>
                  </a:lnTo>
                  <a:lnTo>
                    <a:pt x="222783" y="885778"/>
                  </a:lnTo>
                  <a:lnTo>
                    <a:pt x="221832" y="884836"/>
                  </a:lnTo>
                  <a:lnTo>
                    <a:pt x="218037" y="885778"/>
                  </a:lnTo>
                  <a:lnTo>
                    <a:pt x="217086" y="885778"/>
                  </a:lnTo>
                  <a:lnTo>
                    <a:pt x="213286" y="886734"/>
                  </a:lnTo>
                  <a:lnTo>
                    <a:pt x="213286" y="886734"/>
                  </a:lnTo>
                  <a:lnTo>
                    <a:pt x="210437" y="885778"/>
                  </a:lnTo>
                  <a:lnTo>
                    <a:pt x="206642" y="882934"/>
                  </a:lnTo>
                  <a:lnTo>
                    <a:pt x="205691" y="882934"/>
                  </a:lnTo>
                  <a:lnTo>
                    <a:pt x="204740" y="882934"/>
                  </a:lnTo>
                  <a:lnTo>
                    <a:pt x="204740" y="883885"/>
                  </a:lnTo>
                  <a:lnTo>
                    <a:pt x="202842" y="885778"/>
                  </a:lnTo>
                  <a:lnTo>
                    <a:pt x="200945" y="884836"/>
                  </a:lnTo>
                  <a:lnTo>
                    <a:pt x="199994" y="883885"/>
                  </a:lnTo>
                  <a:lnTo>
                    <a:pt x="199047" y="883885"/>
                  </a:lnTo>
                  <a:lnTo>
                    <a:pt x="198096" y="888631"/>
                  </a:lnTo>
                  <a:lnTo>
                    <a:pt x="195248" y="900016"/>
                  </a:lnTo>
                  <a:lnTo>
                    <a:pt x="194296" y="903816"/>
                  </a:lnTo>
                  <a:lnTo>
                    <a:pt x="193350" y="901914"/>
                  </a:lnTo>
                  <a:lnTo>
                    <a:pt x="188599" y="900016"/>
                  </a:lnTo>
                  <a:lnTo>
                    <a:pt x="187653" y="897168"/>
                  </a:lnTo>
                  <a:lnTo>
                    <a:pt x="184804" y="891470"/>
                  </a:lnTo>
                  <a:lnTo>
                    <a:pt x="183853" y="887680"/>
                  </a:lnTo>
                  <a:lnTo>
                    <a:pt x="180058" y="880090"/>
                  </a:lnTo>
                  <a:lnTo>
                    <a:pt x="176258" y="873442"/>
                  </a:lnTo>
                  <a:lnTo>
                    <a:pt x="176258" y="872490"/>
                  </a:lnTo>
                  <a:lnTo>
                    <a:pt x="176258" y="871534"/>
                  </a:lnTo>
                  <a:lnTo>
                    <a:pt x="177204" y="867744"/>
                  </a:lnTo>
                  <a:lnTo>
                    <a:pt x="178155" y="864895"/>
                  </a:lnTo>
                  <a:lnTo>
                    <a:pt x="180058" y="862998"/>
                  </a:lnTo>
                  <a:lnTo>
                    <a:pt x="182901" y="860149"/>
                  </a:lnTo>
                  <a:lnTo>
                    <a:pt x="182901" y="860149"/>
                  </a:lnTo>
                  <a:lnTo>
                    <a:pt x="183853" y="859198"/>
                  </a:lnTo>
                  <a:lnTo>
                    <a:pt x="185750" y="858247"/>
                  </a:lnTo>
                  <a:lnTo>
                    <a:pt x="186701" y="856349"/>
                  </a:lnTo>
                  <a:lnTo>
                    <a:pt x="187653" y="850652"/>
                  </a:lnTo>
                  <a:lnTo>
                    <a:pt x="186701" y="848754"/>
                  </a:lnTo>
                  <a:lnTo>
                    <a:pt x="184804" y="848754"/>
                  </a:lnTo>
                  <a:lnTo>
                    <a:pt x="181004" y="849706"/>
                  </a:lnTo>
                  <a:lnTo>
                    <a:pt x="179107" y="849706"/>
                  </a:lnTo>
                  <a:lnTo>
                    <a:pt x="170560" y="848754"/>
                  </a:lnTo>
                  <a:lnTo>
                    <a:pt x="167712" y="846857"/>
                  </a:lnTo>
                  <a:lnTo>
                    <a:pt x="170560" y="833555"/>
                  </a:lnTo>
                  <a:lnTo>
                    <a:pt x="172458" y="827867"/>
                  </a:lnTo>
                  <a:lnTo>
                    <a:pt x="165814" y="826916"/>
                  </a:lnTo>
                  <a:lnTo>
                    <a:pt x="163917" y="826916"/>
                  </a:lnTo>
                  <a:lnTo>
                    <a:pt x="162966" y="827867"/>
                  </a:lnTo>
                  <a:lnTo>
                    <a:pt x="160117" y="829765"/>
                  </a:lnTo>
                  <a:lnTo>
                    <a:pt x="159166" y="830716"/>
                  </a:lnTo>
                  <a:lnTo>
                    <a:pt x="157268" y="832613"/>
                  </a:lnTo>
                  <a:lnTo>
                    <a:pt x="157268" y="833555"/>
                  </a:lnTo>
                  <a:lnTo>
                    <a:pt x="156322" y="835462"/>
                  </a:lnTo>
                  <a:lnTo>
                    <a:pt x="155371" y="837360"/>
                  </a:lnTo>
                  <a:lnTo>
                    <a:pt x="154419" y="847798"/>
                  </a:lnTo>
                  <a:lnTo>
                    <a:pt x="151571" y="850652"/>
                  </a:lnTo>
                  <a:lnTo>
                    <a:pt x="149673" y="851603"/>
                  </a:lnTo>
                  <a:lnTo>
                    <a:pt x="148722" y="852549"/>
                  </a:lnTo>
                  <a:lnTo>
                    <a:pt x="146825" y="853501"/>
                  </a:lnTo>
                  <a:lnTo>
                    <a:pt x="145873" y="854452"/>
                  </a:lnTo>
                  <a:lnTo>
                    <a:pt x="137347" y="854452"/>
                  </a:lnTo>
                  <a:lnTo>
                    <a:pt x="134478" y="851603"/>
                  </a:lnTo>
                  <a:lnTo>
                    <a:pt x="133552" y="849706"/>
                  </a:lnTo>
                  <a:lnTo>
                    <a:pt x="130684" y="847798"/>
                  </a:lnTo>
                  <a:lnTo>
                    <a:pt x="130684" y="847798"/>
                  </a:lnTo>
                  <a:lnTo>
                    <a:pt x="112665" y="849706"/>
                  </a:lnTo>
                  <a:lnTo>
                    <a:pt x="104114" y="849706"/>
                  </a:lnTo>
                  <a:lnTo>
                    <a:pt x="101270" y="847798"/>
                  </a:lnTo>
                  <a:lnTo>
                    <a:pt x="101270" y="846857"/>
                  </a:lnTo>
                  <a:lnTo>
                    <a:pt x="102216" y="829765"/>
                  </a:lnTo>
                  <a:lnTo>
                    <a:pt x="103168" y="825019"/>
                  </a:lnTo>
                  <a:lnTo>
                    <a:pt x="102216" y="817424"/>
                  </a:lnTo>
                  <a:lnTo>
                    <a:pt x="101270" y="815521"/>
                  </a:lnTo>
                  <a:lnTo>
                    <a:pt x="99368" y="813624"/>
                  </a:lnTo>
                  <a:lnTo>
                    <a:pt x="97470" y="811726"/>
                  </a:lnTo>
                  <a:lnTo>
                    <a:pt x="96519" y="810775"/>
                  </a:lnTo>
                  <a:lnTo>
                    <a:pt x="92724" y="808878"/>
                  </a:lnTo>
                  <a:lnTo>
                    <a:pt x="90827" y="806029"/>
                  </a:lnTo>
                  <a:lnTo>
                    <a:pt x="88929" y="803180"/>
                  </a:lnTo>
                  <a:lnTo>
                    <a:pt x="82280" y="804131"/>
                  </a:lnTo>
                  <a:lnTo>
                    <a:pt x="79432" y="808878"/>
                  </a:lnTo>
                  <a:lnTo>
                    <a:pt x="73734" y="813624"/>
                  </a:lnTo>
                  <a:lnTo>
                    <a:pt x="68988" y="811726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72BFC9C-153D-4B2A-851B-AF3807E9B9AC}"/>
                </a:ext>
              </a:extLst>
            </p:cNvPr>
            <p:cNvSpPr/>
            <p:nvPr/>
          </p:nvSpPr>
          <p:spPr>
            <a:xfrm>
              <a:off x="3944875" y="1313401"/>
              <a:ext cx="1796676" cy="1575347"/>
            </a:xfrm>
            <a:custGeom>
              <a:avLst/>
              <a:gdLst>
                <a:gd name="connsiteX0" fmla="*/ 1304462 w 1903516"/>
                <a:gd name="connsiteY0" fmla="*/ 1631999 h 1669026"/>
                <a:gd name="connsiteX1" fmla="*/ 1300662 w 1903516"/>
                <a:gd name="connsiteY1" fmla="*/ 1629150 h 1669026"/>
                <a:gd name="connsiteX2" fmla="*/ 1299696 w 1903516"/>
                <a:gd name="connsiteY2" fmla="*/ 1629150 h 1669026"/>
                <a:gd name="connsiteX3" fmla="*/ 1298765 w 1903516"/>
                <a:gd name="connsiteY3" fmla="*/ 1628199 h 1669026"/>
                <a:gd name="connsiteX4" fmla="*/ 1296862 w 1903516"/>
                <a:gd name="connsiteY4" fmla="*/ 1627252 h 1669026"/>
                <a:gd name="connsiteX5" fmla="*/ 1294970 w 1903516"/>
                <a:gd name="connsiteY5" fmla="*/ 1626301 h 1669026"/>
                <a:gd name="connsiteX6" fmla="*/ 1292101 w 1903516"/>
                <a:gd name="connsiteY6" fmla="*/ 1625355 h 1669026"/>
                <a:gd name="connsiteX7" fmla="*/ 1290199 w 1903516"/>
                <a:gd name="connsiteY7" fmla="*/ 1625355 h 1669026"/>
                <a:gd name="connsiteX8" fmla="*/ 1287370 w 1903516"/>
                <a:gd name="connsiteY8" fmla="*/ 1623452 h 1669026"/>
                <a:gd name="connsiteX9" fmla="*/ 1285473 w 1903516"/>
                <a:gd name="connsiteY9" fmla="*/ 1623452 h 1669026"/>
                <a:gd name="connsiteX10" fmla="*/ 1283575 w 1903516"/>
                <a:gd name="connsiteY10" fmla="*/ 1621555 h 1669026"/>
                <a:gd name="connsiteX11" fmla="*/ 1283575 w 1903516"/>
                <a:gd name="connsiteY11" fmla="*/ 1620604 h 1669026"/>
                <a:gd name="connsiteX12" fmla="*/ 1281673 w 1903516"/>
                <a:gd name="connsiteY12" fmla="*/ 1613960 h 1669026"/>
                <a:gd name="connsiteX13" fmla="*/ 1280707 w 1903516"/>
                <a:gd name="connsiteY13" fmla="*/ 1611121 h 1669026"/>
                <a:gd name="connsiteX14" fmla="*/ 1279775 w 1903516"/>
                <a:gd name="connsiteY14" fmla="*/ 1609219 h 1669026"/>
                <a:gd name="connsiteX15" fmla="*/ 1275980 w 1903516"/>
                <a:gd name="connsiteY15" fmla="*/ 1612063 h 1669026"/>
                <a:gd name="connsiteX16" fmla="*/ 1274078 w 1903516"/>
                <a:gd name="connsiteY16" fmla="*/ 1613009 h 1669026"/>
                <a:gd name="connsiteX17" fmla="*/ 1274078 w 1903516"/>
                <a:gd name="connsiteY17" fmla="*/ 1613009 h 1669026"/>
                <a:gd name="connsiteX18" fmla="*/ 1273112 w 1903516"/>
                <a:gd name="connsiteY18" fmla="*/ 1614906 h 1669026"/>
                <a:gd name="connsiteX19" fmla="*/ 1272180 w 1903516"/>
                <a:gd name="connsiteY19" fmla="*/ 1614906 h 1669026"/>
                <a:gd name="connsiteX20" fmla="*/ 1270278 w 1903516"/>
                <a:gd name="connsiteY20" fmla="*/ 1616809 h 1669026"/>
                <a:gd name="connsiteX21" fmla="*/ 1264585 w 1903516"/>
                <a:gd name="connsiteY21" fmla="*/ 1619657 h 1669026"/>
                <a:gd name="connsiteX22" fmla="*/ 1262683 w 1903516"/>
                <a:gd name="connsiteY22" fmla="*/ 1617760 h 1669026"/>
                <a:gd name="connsiteX23" fmla="*/ 1260785 w 1903516"/>
                <a:gd name="connsiteY23" fmla="*/ 1613960 h 1669026"/>
                <a:gd name="connsiteX24" fmla="*/ 1256019 w 1903516"/>
                <a:gd name="connsiteY24" fmla="*/ 1614906 h 1669026"/>
                <a:gd name="connsiteX25" fmla="*/ 1255088 w 1903516"/>
                <a:gd name="connsiteY25" fmla="*/ 1616809 h 1669026"/>
                <a:gd name="connsiteX26" fmla="*/ 1251288 w 1903516"/>
                <a:gd name="connsiteY26" fmla="*/ 1618706 h 1669026"/>
                <a:gd name="connsiteX27" fmla="*/ 1250322 w 1903516"/>
                <a:gd name="connsiteY27" fmla="*/ 1617760 h 1669026"/>
                <a:gd name="connsiteX28" fmla="*/ 1249386 w 1903516"/>
                <a:gd name="connsiteY28" fmla="*/ 1616809 h 1669026"/>
                <a:gd name="connsiteX29" fmla="*/ 1248425 w 1903516"/>
                <a:gd name="connsiteY29" fmla="*/ 1615858 h 1669026"/>
                <a:gd name="connsiteX30" fmla="*/ 1238927 w 1903516"/>
                <a:gd name="connsiteY30" fmla="*/ 1613009 h 1669026"/>
                <a:gd name="connsiteX31" fmla="*/ 1236098 w 1903516"/>
                <a:gd name="connsiteY31" fmla="*/ 1611121 h 1669026"/>
                <a:gd name="connsiteX32" fmla="*/ 1236098 w 1903516"/>
                <a:gd name="connsiteY32" fmla="*/ 1611121 h 1669026"/>
                <a:gd name="connsiteX33" fmla="*/ 1233235 w 1903516"/>
                <a:gd name="connsiteY33" fmla="*/ 1610170 h 1669026"/>
                <a:gd name="connsiteX34" fmla="*/ 1228504 w 1903516"/>
                <a:gd name="connsiteY34" fmla="*/ 1607321 h 1669026"/>
                <a:gd name="connsiteX35" fmla="*/ 1225645 w 1903516"/>
                <a:gd name="connsiteY35" fmla="*/ 1608273 h 1669026"/>
                <a:gd name="connsiteX36" fmla="*/ 1221840 w 1903516"/>
                <a:gd name="connsiteY36" fmla="*/ 1610170 h 1669026"/>
                <a:gd name="connsiteX37" fmla="*/ 1219011 w 1903516"/>
                <a:gd name="connsiteY37" fmla="*/ 1611121 h 1669026"/>
                <a:gd name="connsiteX38" fmla="*/ 1217109 w 1903516"/>
                <a:gd name="connsiteY38" fmla="*/ 1610170 h 1669026"/>
                <a:gd name="connsiteX39" fmla="*/ 1211406 w 1903516"/>
                <a:gd name="connsiteY39" fmla="*/ 1608273 h 1669026"/>
                <a:gd name="connsiteX40" fmla="*/ 1207616 w 1903516"/>
                <a:gd name="connsiteY40" fmla="*/ 1607321 h 1669026"/>
                <a:gd name="connsiteX41" fmla="*/ 1204792 w 1903516"/>
                <a:gd name="connsiteY41" fmla="*/ 1600678 h 1669026"/>
                <a:gd name="connsiteX42" fmla="*/ 1201919 w 1903516"/>
                <a:gd name="connsiteY42" fmla="*/ 1596878 h 1669026"/>
                <a:gd name="connsiteX43" fmla="*/ 1201919 w 1903516"/>
                <a:gd name="connsiteY43" fmla="*/ 1596878 h 1669026"/>
                <a:gd name="connsiteX44" fmla="*/ 1200022 w 1903516"/>
                <a:gd name="connsiteY44" fmla="*/ 1595926 h 1669026"/>
                <a:gd name="connsiteX45" fmla="*/ 1195300 w 1903516"/>
                <a:gd name="connsiteY45" fmla="*/ 1594029 h 1669026"/>
                <a:gd name="connsiteX46" fmla="*/ 1193393 w 1903516"/>
                <a:gd name="connsiteY46" fmla="*/ 1594029 h 1669026"/>
                <a:gd name="connsiteX47" fmla="*/ 1188627 w 1903516"/>
                <a:gd name="connsiteY47" fmla="*/ 1596878 h 1669026"/>
                <a:gd name="connsiteX48" fmla="*/ 1187695 w 1903516"/>
                <a:gd name="connsiteY48" fmla="*/ 1597829 h 1669026"/>
                <a:gd name="connsiteX49" fmla="*/ 1185798 w 1903516"/>
                <a:gd name="connsiteY49" fmla="*/ 1600678 h 1669026"/>
                <a:gd name="connsiteX50" fmla="*/ 1184827 w 1903516"/>
                <a:gd name="connsiteY50" fmla="*/ 1598780 h 1669026"/>
                <a:gd name="connsiteX51" fmla="*/ 1186729 w 1903516"/>
                <a:gd name="connsiteY51" fmla="*/ 1585483 h 1669026"/>
                <a:gd name="connsiteX52" fmla="*/ 1185798 w 1903516"/>
                <a:gd name="connsiteY52" fmla="*/ 1582634 h 1669026"/>
                <a:gd name="connsiteX53" fmla="*/ 1181998 w 1903516"/>
                <a:gd name="connsiteY53" fmla="*/ 1581688 h 1669026"/>
                <a:gd name="connsiteX54" fmla="*/ 1180100 w 1903516"/>
                <a:gd name="connsiteY54" fmla="*/ 1580737 h 1669026"/>
                <a:gd name="connsiteX55" fmla="*/ 1179134 w 1903516"/>
                <a:gd name="connsiteY55" fmla="*/ 1578839 h 1669026"/>
                <a:gd name="connsiteX56" fmla="*/ 1177232 w 1903516"/>
                <a:gd name="connsiteY56" fmla="*/ 1577888 h 1669026"/>
                <a:gd name="connsiteX57" fmla="*/ 1176305 w 1903516"/>
                <a:gd name="connsiteY57" fmla="*/ 1576937 h 1669026"/>
                <a:gd name="connsiteX58" fmla="*/ 1168706 w 1903516"/>
                <a:gd name="connsiteY58" fmla="*/ 1575039 h 1669026"/>
                <a:gd name="connsiteX59" fmla="*/ 1165837 w 1903516"/>
                <a:gd name="connsiteY59" fmla="*/ 1575039 h 1669026"/>
                <a:gd name="connsiteX60" fmla="*/ 1163008 w 1903516"/>
                <a:gd name="connsiteY60" fmla="*/ 1577888 h 1669026"/>
                <a:gd name="connsiteX61" fmla="*/ 1160145 w 1903516"/>
                <a:gd name="connsiteY61" fmla="*/ 1581688 h 1669026"/>
                <a:gd name="connsiteX62" fmla="*/ 1159208 w 1903516"/>
                <a:gd name="connsiteY62" fmla="*/ 1584537 h 1669026"/>
                <a:gd name="connsiteX63" fmla="*/ 1145921 w 1903516"/>
                <a:gd name="connsiteY63" fmla="*/ 1587385 h 1669026"/>
                <a:gd name="connsiteX64" fmla="*/ 1129760 w 1903516"/>
                <a:gd name="connsiteY64" fmla="*/ 1589283 h 1669026"/>
                <a:gd name="connsiteX65" fmla="*/ 1106971 w 1903516"/>
                <a:gd name="connsiteY65" fmla="*/ 1578839 h 1669026"/>
                <a:gd name="connsiteX66" fmla="*/ 1091781 w 1903516"/>
                <a:gd name="connsiteY66" fmla="*/ 1569342 h 1669026"/>
                <a:gd name="connsiteX67" fmla="*/ 1090849 w 1903516"/>
                <a:gd name="connsiteY67" fmla="*/ 1562698 h 1669026"/>
                <a:gd name="connsiteX68" fmla="*/ 1092747 w 1903516"/>
                <a:gd name="connsiteY68" fmla="*/ 1556050 h 1669026"/>
                <a:gd name="connsiteX69" fmla="*/ 1083255 w 1903516"/>
                <a:gd name="connsiteY69" fmla="*/ 1541806 h 1669026"/>
                <a:gd name="connsiteX70" fmla="*/ 1080386 w 1903516"/>
                <a:gd name="connsiteY70" fmla="*/ 1540860 h 1669026"/>
                <a:gd name="connsiteX71" fmla="*/ 1076591 w 1903516"/>
                <a:gd name="connsiteY71" fmla="*/ 1537060 h 1669026"/>
                <a:gd name="connsiteX72" fmla="*/ 1075660 w 1903516"/>
                <a:gd name="connsiteY72" fmla="*/ 1535163 h 1669026"/>
                <a:gd name="connsiteX73" fmla="*/ 1073757 w 1903516"/>
                <a:gd name="connsiteY73" fmla="*/ 1537060 h 1669026"/>
                <a:gd name="connsiteX74" fmla="*/ 1070894 w 1903516"/>
                <a:gd name="connsiteY74" fmla="*/ 1540860 h 1669026"/>
                <a:gd name="connsiteX75" fmla="*/ 1068065 w 1903516"/>
                <a:gd name="connsiteY75" fmla="*/ 1542757 h 1669026"/>
                <a:gd name="connsiteX76" fmla="*/ 1045275 w 1903516"/>
                <a:gd name="connsiteY76" fmla="*/ 1538962 h 1669026"/>
                <a:gd name="connsiteX77" fmla="*/ 1042407 w 1903516"/>
                <a:gd name="connsiteY77" fmla="*/ 1541806 h 1669026"/>
                <a:gd name="connsiteX78" fmla="*/ 1039578 w 1903516"/>
                <a:gd name="connsiteY78" fmla="*/ 1540860 h 1669026"/>
                <a:gd name="connsiteX79" fmla="*/ 1035778 w 1903516"/>
                <a:gd name="connsiteY79" fmla="*/ 1538962 h 1669026"/>
                <a:gd name="connsiteX80" fmla="*/ 1032914 w 1903516"/>
                <a:gd name="connsiteY80" fmla="*/ 1544660 h 1669026"/>
                <a:gd name="connsiteX81" fmla="*/ 1031012 w 1903516"/>
                <a:gd name="connsiteY81" fmla="*/ 1545606 h 1669026"/>
                <a:gd name="connsiteX82" fmla="*/ 1029119 w 1903516"/>
                <a:gd name="connsiteY82" fmla="*/ 1543709 h 1669026"/>
                <a:gd name="connsiteX83" fmla="*/ 1023417 w 1903516"/>
                <a:gd name="connsiteY83" fmla="*/ 1548455 h 1669026"/>
                <a:gd name="connsiteX84" fmla="*/ 1022490 w 1903516"/>
                <a:gd name="connsiteY84" fmla="*/ 1549406 h 1669026"/>
                <a:gd name="connsiteX85" fmla="*/ 1021519 w 1903516"/>
                <a:gd name="connsiteY85" fmla="*/ 1549406 h 1669026"/>
                <a:gd name="connsiteX86" fmla="*/ 1020588 w 1903516"/>
                <a:gd name="connsiteY86" fmla="*/ 1549406 h 1669026"/>
                <a:gd name="connsiteX87" fmla="*/ 1012998 w 1903516"/>
                <a:gd name="connsiteY87" fmla="*/ 1555103 h 1669026"/>
                <a:gd name="connsiteX88" fmla="*/ 1005398 w 1903516"/>
                <a:gd name="connsiteY88" fmla="*/ 1562698 h 1669026"/>
                <a:gd name="connsiteX89" fmla="*/ 1004427 w 1903516"/>
                <a:gd name="connsiteY89" fmla="*/ 1563645 h 1669026"/>
                <a:gd name="connsiteX90" fmla="*/ 1002530 w 1903516"/>
                <a:gd name="connsiteY90" fmla="*/ 1563645 h 1669026"/>
                <a:gd name="connsiteX91" fmla="*/ 987340 w 1903516"/>
                <a:gd name="connsiteY91" fmla="*/ 1554152 h 1669026"/>
                <a:gd name="connsiteX92" fmla="*/ 986409 w 1903516"/>
                <a:gd name="connsiteY92" fmla="*/ 1552255 h 1669026"/>
                <a:gd name="connsiteX93" fmla="*/ 982614 w 1903516"/>
                <a:gd name="connsiteY93" fmla="*/ 1549406 h 1669026"/>
                <a:gd name="connsiteX94" fmla="*/ 978814 w 1903516"/>
                <a:gd name="connsiteY94" fmla="*/ 1541806 h 1669026"/>
                <a:gd name="connsiteX95" fmla="*/ 975985 w 1903516"/>
                <a:gd name="connsiteY95" fmla="*/ 1536114 h 1669026"/>
                <a:gd name="connsiteX96" fmla="*/ 981648 w 1903516"/>
                <a:gd name="connsiteY96" fmla="*/ 1528514 h 1669026"/>
                <a:gd name="connsiteX97" fmla="*/ 1005398 w 1903516"/>
                <a:gd name="connsiteY97" fmla="*/ 1511427 h 1669026"/>
                <a:gd name="connsiteX98" fmla="*/ 1007296 w 1903516"/>
                <a:gd name="connsiteY98" fmla="*/ 1508578 h 1669026"/>
                <a:gd name="connsiteX99" fmla="*/ 1028183 w 1903516"/>
                <a:gd name="connsiteY99" fmla="*/ 1494344 h 1669026"/>
                <a:gd name="connsiteX100" fmla="*/ 1029119 w 1903516"/>
                <a:gd name="connsiteY100" fmla="*/ 1492447 h 1669026"/>
                <a:gd name="connsiteX101" fmla="*/ 1031983 w 1903516"/>
                <a:gd name="connsiteY101" fmla="*/ 1479155 h 1669026"/>
                <a:gd name="connsiteX102" fmla="*/ 1029119 w 1903516"/>
                <a:gd name="connsiteY102" fmla="*/ 1476306 h 1669026"/>
                <a:gd name="connsiteX103" fmla="*/ 1021519 w 1903516"/>
                <a:gd name="connsiteY103" fmla="*/ 1473457 h 1669026"/>
                <a:gd name="connsiteX104" fmla="*/ 1013924 w 1903516"/>
                <a:gd name="connsiteY104" fmla="*/ 1473457 h 1669026"/>
                <a:gd name="connsiteX105" fmla="*/ 1012998 w 1903516"/>
                <a:gd name="connsiteY105" fmla="*/ 1474408 h 1669026"/>
                <a:gd name="connsiteX106" fmla="*/ 1009198 w 1903516"/>
                <a:gd name="connsiteY106" fmla="*/ 1476306 h 1669026"/>
                <a:gd name="connsiteX107" fmla="*/ 998735 w 1903516"/>
                <a:gd name="connsiteY107" fmla="*/ 1478203 h 1669026"/>
                <a:gd name="connsiteX108" fmla="*/ 972185 w 1903516"/>
                <a:gd name="connsiteY108" fmla="*/ 1480101 h 1669026"/>
                <a:gd name="connsiteX109" fmla="*/ 962688 w 1903516"/>
                <a:gd name="connsiteY109" fmla="*/ 1463965 h 1669026"/>
                <a:gd name="connsiteX110" fmla="*/ 956995 w 1903516"/>
                <a:gd name="connsiteY110" fmla="*/ 1466809 h 1669026"/>
                <a:gd name="connsiteX111" fmla="*/ 954127 w 1903516"/>
                <a:gd name="connsiteY111" fmla="*/ 1464911 h 1669026"/>
                <a:gd name="connsiteX112" fmla="*/ 949400 w 1903516"/>
                <a:gd name="connsiteY112" fmla="*/ 1466809 h 1669026"/>
                <a:gd name="connsiteX113" fmla="*/ 934206 w 1903516"/>
                <a:gd name="connsiteY113" fmla="*/ 1451619 h 1669026"/>
                <a:gd name="connsiteX114" fmla="*/ 928513 w 1903516"/>
                <a:gd name="connsiteY114" fmla="*/ 1446873 h 1669026"/>
                <a:gd name="connsiteX115" fmla="*/ 925644 w 1903516"/>
                <a:gd name="connsiteY115" fmla="*/ 1444024 h 1669026"/>
                <a:gd name="connsiteX116" fmla="*/ 923742 w 1903516"/>
                <a:gd name="connsiteY116" fmla="*/ 1444024 h 1669026"/>
                <a:gd name="connsiteX117" fmla="*/ 919942 w 1903516"/>
                <a:gd name="connsiteY117" fmla="*/ 1445921 h 1669026"/>
                <a:gd name="connsiteX118" fmla="*/ 907621 w 1903516"/>
                <a:gd name="connsiteY118" fmla="*/ 1454468 h 1669026"/>
                <a:gd name="connsiteX119" fmla="*/ 906655 w 1903516"/>
                <a:gd name="connsiteY119" fmla="*/ 1455419 h 1669026"/>
                <a:gd name="connsiteX120" fmla="*/ 903826 w 1903516"/>
                <a:gd name="connsiteY120" fmla="*/ 1457316 h 1669026"/>
                <a:gd name="connsiteX121" fmla="*/ 899060 w 1903516"/>
                <a:gd name="connsiteY121" fmla="*/ 1461111 h 1669026"/>
                <a:gd name="connsiteX122" fmla="*/ 899060 w 1903516"/>
                <a:gd name="connsiteY122" fmla="*/ 1464911 h 1669026"/>
                <a:gd name="connsiteX123" fmla="*/ 894329 w 1903516"/>
                <a:gd name="connsiteY123" fmla="*/ 1478203 h 1669026"/>
                <a:gd name="connsiteX124" fmla="*/ 892431 w 1903516"/>
                <a:gd name="connsiteY124" fmla="*/ 1480101 h 1669026"/>
                <a:gd name="connsiteX125" fmla="*/ 891460 w 1903516"/>
                <a:gd name="connsiteY125" fmla="*/ 1481052 h 1669026"/>
                <a:gd name="connsiteX126" fmla="*/ 884836 w 1903516"/>
                <a:gd name="connsiteY126" fmla="*/ 1479155 h 1669026"/>
                <a:gd name="connsiteX127" fmla="*/ 871544 w 1903516"/>
                <a:gd name="connsiteY127" fmla="*/ 1469662 h 1669026"/>
                <a:gd name="connsiteX128" fmla="*/ 863949 w 1903516"/>
                <a:gd name="connsiteY128" fmla="*/ 1464911 h 1669026"/>
                <a:gd name="connsiteX129" fmla="*/ 854452 w 1903516"/>
                <a:gd name="connsiteY129" fmla="*/ 1466809 h 1669026"/>
                <a:gd name="connsiteX130" fmla="*/ 853481 w 1903516"/>
                <a:gd name="connsiteY130" fmla="*/ 1467760 h 1669026"/>
                <a:gd name="connsiteX131" fmla="*/ 857281 w 1903516"/>
                <a:gd name="connsiteY131" fmla="*/ 1472506 h 1669026"/>
                <a:gd name="connsiteX132" fmla="*/ 850652 w 1903516"/>
                <a:gd name="connsiteY132" fmla="*/ 1481052 h 1669026"/>
                <a:gd name="connsiteX133" fmla="*/ 847788 w 1903516"/>
                <a:gd name="connsiteY133" fmla="*/ 1483901 h 1669026"/>
                <a:gd name="connsiteX134" fmla="*/ 843988 w 1903516"/>
                <a:gd name="connsiteY134" fmla="*/ 1489598 h 1669026"/>
                <a:gd name="connsiteX135" fmla="*/ 843057 w 1903516"/>
                <a:gd name="connsiteY135" fmla="*/ 1490549 h 1669026"/>
                <a:gd name="connsiteX136" fmla="*/ 839257 w 1903516"/>
                <a:gd name="connsiteY136" fmla="*/ 1493398 h 1669026"/>
                <a:gd name="connsiteX137" fmla="*/ 834491 w 1903516"/>
                <a:gd name="connsiteY137" fmla="*/ 1495296 h 1669026"/>
                <a:gd name="connsiteX138" fmla="*/ 819301 w 1903516"/>
                <a:gd name="connsiteY138" fmla="*/ 1500983 h 1669026"/>
                <a:gd name="connsiteX139" fmla="*/ 794619 w 1903516"/>
                <a:gd name="connsiteY139" fmla="*/ 1507632 h 1669026"/>
                <a:gd name="connsiteX140" fmla="*/ 790819 w 1903516"/>
                <a:gd name="connsiteY140" fmla="*/ 1507632 h 1669026"/>
                <a:gd name="connsiteX141" fmla="*/ 782293 w 1903516"/>
                <a:gd name="connsiteY141" fmla="*/ 1506681 h 1669026"/>
                <a:gd name="connsiteX142" fmla="*/ 780390 w 1903516"/>
                <a:gd name="connsiteY142" fmla="*/ 1485798 h 1669026"/>
                <a:gd name="connsiteX143" fmla="*/ 782293 w 1903516"/>
                <a:gd name="connsiteY143" fmla="*/ 1484852 h 1669026"/>
                <a:gd name="connsiteX144" fmla="*/ 784190 w 1903516"/>
                <a:gd name="connsiteY144" fmla="*/ 1480101 h 1669026"/>
                <a:gd name="connsiteX145" fmla="*/ 776595 w 1903516"/>
                <a:gd name="connsiteY145" fmla="*/ 1470609 h 1669026"/>
                <a:gd name="connsiteX146" fmla="*/ 774698 w 1903516"/>
                <a:gd name="connsiteY146" fmla="*/ 1468711 h 1669026"/>
                <a:gd name="connsiteX147" fmla="*/ 768030 w 1903516"/>
                <a:gd name="connsiteY147" fmla="*/ 1456365 h 1669026"/>
                <a:gd name="connsiteX148" fmla="*/ 762337 w 1903516"/>
                <a:gd name="connsiteY148" fmla="*/ 1447819 h 1669026"/>
                <a:gd name="connsiteX149" fmla="*/ 758537 w 1903516"/>
                <a:gd name="connsiteY149" fmla="*/ 1443073 h 1669026"/>
                <a:gd name="connsiteX150" fmla="*/ 750942 w 1903516"/>
                <a:gd name="connsiteY150" fmla="*/ 1440229 h 1669026"/>
                <a:gd name="connsiteX151" fmla="*/ 748123 w 1903516"/>
                <a:gd name="connsiteY151" fmla="*/ 1440229 h 1669026"/>
                <a:gd name="connsiteX152" fmla="*/ 745255 w 1903516"/>
                <a:gd name="connsiteY152" fmla="*/ 1440229 h 1669026"/>
                <a:gd name="connsiteX153" fmla="*/ 738626 w 1903516"/>
                <a:gd name="connsiteY153" fmla="*/ 1436429 h 1669026"/>
                <a:gd name="connsiteX154" fmla="*/ 730080 w 1903516"/>
                <a:gd name="connsiteY154" fmla="*/ 1437375 h 1669026"/>
                <a:gd name="connsiteX155" fmla="*/ 722485 w 1903516"/>
                <a:gd name="connsiteY155" fmla="*/ 1443073 h 1669026"/>
                <a:gd name="connsiteX156" fmla="*/ 714890 w 1903516"/>
                <a:gd name="connsiteY156" fmla="*/ 1446873 h 1669026"/>
                <a:gd name="connsiteX157" fmla="*/ 706344 w 1903516"/>
                <a:gd name="connsiteY157" fmla="*/ 1452570 h 1669026"/>
                <a:gd name="connsiteX158" fmla="*/ 699695 w 1903516"/>
                <a:gd name="connsiteY158" fmla="*/ 1455419 h 1669026"/>
                <a:gd name="connsiteX159" fmla="*/ 690203 w 1903516"/>
                <a:gd name="connsiteY159" fmla="*/ 1476306 h 1669026"/>
                <a:gd name="connsiteX160" fmla="*/ 696852 w 1903516"/>
                <a:gd name="connsiteY160" fmla="*/ 1506681 h 1669026"/>
                <a:gd name="connsiteX161" fmla="*/ 693057 w 1903516"/>
                <a:gd name="connsiteY161" fmla="*/ 1528514 h 1669026"/>
                <a:gd name="connsiteX162" fmla="*/ 684506 w 1903516"/>
                <a:gd name="connsiteY162" fmla="*/ 1533265 h 1669026"/>
                <a:gd name="connsiteX163" fmla="*/ 644629 w 1903516"/>
                <a:gd name="connsiteY163" fmla="*/ 1536114 h 1669026"/>
                <a:gd name="connsiteX164" fmla="*/ 628488 w 1903516"/>
                <a:gd name="connsiteY164" fmla="*/ 1539909 h 1669026"/>
                <a:gd name="connsiteX165" fmla="*/ 621844 w 1903516"/>
                <a:gd name="connsiteY165" fmla="*/ 1548455 h 1669026"/>
                <a:gd name="connsiteX166" fmla="*/ 604752 w 1903516"/>
                <a:gd name="connsiteY166" fmla="*/ 1549406 h 1669026"/>
                <a:gd name="connsiteX167" fmla="*/ 603801 w 1903516"/>
                <a:gd name="connsiteY167" fmla="*/ 1550357 h 1669026"/>
                <a:gd name="connsiteX168" fmla="*/ 600957 w 1903516"/>
                <a:gd name="connsiteY168" fmla="*/ 1552255 h 1669026"/>
                <a:gd name="connsiteX169" fmla="*/ 599055 w 1903516"/>
                <a:gd name="connsiteY169" fmla="*/ 1554152 h 1669026"/>
                <a:gd name="connsiteX170" fmla="*/ 593357 w 1903516"/>
                <a:gd name="connsiteY170" fmla="*/ 1555103 h 1669026"/>
                <a:gd name="connsiteX171" fmla="*/ 587665 w 1903516"/>
                <a:gd name="connsiteY171" fmla="*/ 1556050 h 1669026"/>
                <a:gd name="connsiteX172" fmla="*/ 579114 w 1903516"/>
                <a:gd name="connsiteY172" fmla="*/ 1556050 h 1669026"/>
                <a:gd name="connsiteX173" fmla="*/ 577216 w 1903516"/>
                <a:gd name="connsiteY173" fmla="*/ 1557001 h 1669026"/>
                <a:gd name="connsiteX174" fmla="*/ 574367 w 1903516"/>
                <a:gd name="connsiteY174" fmla="*/ 1556050 h 1669026"/>
                <a:gd name="connsiteX175" fmla="*/ 573421 w 1903516"/>
                <a:gd name="connsiteY175" fmla="*/ 1556050 h 1669026"/>
                <a:gd name="connsiteX176" fmla="*/ 572470 w 1903516"/>
                <a:gd name="connsiteY176" fmla="*/ 1554152 h 1669026"/>
                <a:gd name="connsiteX177" fmla="*/ 571519 w 1903516"/>
                <a:gd name="connsiteY177" fmla="*/ 1552255 h 1669026"/>
                <a:gd name="connsiteX178" fmla="*/ 570573 w 1903516"/>
                <a:gd name="connsiteY178" fmla="*/ 1552255 h 1669026"/>
                <a:gd name="connsiteX179" fmla="*/ 569621 w 1903516"/>
                <a:gd name="connsiteY179" fmla="*/ 1551304 h 1669026"/>
                <a:gd name="connsiteX180" fmla="*/ 568675 w 1903516"/>
                <a:gd name="connsiteY180" fmla="*/ 1550357 h 1669026"/>
                <a:gd name="connsiteX181" fmla="*/ 565821 w 1903516"/>
                <a:gd name="connsiteY181" fmla="*/ 1549406 h 1669026"/>
                <a:gd name="connsiteX182" fmla="*/ 562978 w 1903516"/>
                <a:gd name="connsiteY182" fmla="*/ 1548455 h 1669026"/>
                <a:gd name="connsiteX183" fmla="*/ 555378 w 1903516"/>
                <a:gd name="connsiteY183" fmla="*/ 1542757 h 1669026"/>
                <a:gd name="connsiteX184" fmla="*/ 554432 w 1903516"/>
                <a:gd name="connsiteY184" fmla="*/ 1541806 h 1669026"/>
                <a:gd name="connsiteX185" fmla="*/ 552534 w 1903516"/>
                <a:gd name="connsiteY185" fmla="*/ 1538962 h 1669026"/>
                <a:gd name="connsiteX186" fmla="*/ 550632 w 1903516"/>
                <a:gd name="connsiteY186" fmla="*/ 1535163 h 1669026"/>
                <a:gd name="connsiteX187" fmla="*/ 548734 w 1903516"/>
                <a:gd name="connsiteY187" fmla="*/ 1533265 h 1669026"/>
                <a:gd name="connsiteX188" fmla="*/ 548734 w 1903516"/>
                <a:gd name="connsiteY188" fmla="*/ 1532314 h 1669026"/>
                <a:gd name="connsiteX189" fmla="*/ 544939 w 1903516"/>
                <a:gd name="connsiteY189" fmla="*/ 1524719 h 1669026"/>
                <a:gd name="connsiteX190" fmla="*/ 543988 w 1903516"/>
                <a:gd name="connsiteY190" fmla="*/ 1520919 h 1669026"/>
                <a:gd name="connsiteX191" fmla="*/ 543037 w 1903516"/>
                <a:gd name="connsiteY191" fmla="*/ 1517124 h 1669026"/>
                <a:gd name="connsiteX192" fmla="*/ 542086 w 1903516"/>
                <a:gd name="connsiteY192" fmla="*/ 1510475 h 1669026"/>
                <a:gd name="connsiteX193" fmla="*/ 541139 w 1903516"/>
                <a:gd name="connsiteY193" fmla="*/ 1507632 h 1669026"/>
                <a:gd name="connsiteX194" fmla="*/ 540188 w 1903516"/>
                <a:gd name="connsiteY194" fmla="*/ 1502881 h 1669026"/>
                <a:gd name="connsiteX195" fmla="*/ 539242 w 1903516"/>
                <a:gd name="connsiteY195" fmla="*/ 1499091 h 1669026"/>
                <a:gd name="connsiteX196" fmla="*/ 538291 w 1903516"/>
                <a:gd name="connsiteY196" fmla="*/ 1495296 h 1669026"/>
                <a:gd name="connsiteX197" fmla="*/ 537339 w 1903516"/>
                <a:gd name="connsiteY197" fmla="*/ 1492447 h 1669026"/>
                <a:gd name="connsiteX198" fmla="*/ 536388 w 1903516"/>
                <a:gd name="connsiteY198" fmla="*/ 1490549 h 1669026"/>
                <a:gd name="connsiteX199" fmla="*/ 538291 w 1903516"/>
                <a:gd name="connsiteY199" fmla="*/ 1483901 h 1669026"/>
                <a:gd name="connsiteX200" fmla="*/ 539242 w 1903516"/>
                <a:gd name="connsiteY200" fmla="*/ 1482003 h 1669026"/>
                <a:gd name="connsiteX201" fmla="*/ 540188 w 1903516"/>
                <a:gd name="connsiteY201" fmla="*/ 1479155 h 1669026"/>
                <a:gd name="connsiteX202" fmla="*/ 538291 w 1903516"/>
                <a:gd name="connsiteY202" fmla="*/ 1465862 h 1669026"/>
                <a:gd name="connsiteX203" fmla="*/ 538291 w 1903516"/>
                <a:gd name="connsiteY203" fmla="*/ 1463014 h 1669026"/>
                <a:gd name="connsiteX204" fmla="*/ 538291 w 1903516"/>
                <a:gd name="connsiteY204" fmla="*/ 1457316 h 1669026"/>
                <a:gd name="connsiteX205" fmla="*/ 540188 w 1903516"/>
                <a:gd name="connsiteY205" fmla="*/ 1449721 h 1669026"/>
                <a:gd name="connsiteX206" fmla="*/ 541139 w 1903516"/>
                <a:gd name="connsiteY206" fmla="*/ 1447819 h 1669026"/>
                <a:gd name="connsiteX207" fmla="*/ 543988 w 1903516"/>
                <a:gd name="connsiteY207" fmla="*/ 1444975 h 1669026"/>
                <a:gd name="connsiteX208" fmla="*/ 544939 w 1903516"/>
                <a:gd name="connsiteY208" fmla="*/ 1444024 h 1669026"/>
                <a:gd name="connsiteX209" fmla="*/ 545885 w 1903516"/>
                <a:gd name="connsiteY209" fmla="*/ 1443073 h 1669026"/>
                <a:gd name="connsiteX210" fmla="*/ 545885 w 1903516"/>
                <a:gd name="connsiteY210" fmla="*/ 1441175 h 1669026"/>
                <a:gd name="connsiteX211" fmla="*/ 546837 w 1903516"/>
                <a:gd name="connsiteY211" fmla="*/ 1439278 h 1669026"/>
                <a:gd name="connsiteX212" fmla="*/ 547783 w 1903516"/>
                <a:gd name="connsiteY212" fmla="*/ 1438327 h 1669026"/>
                <a:gd name="connsiteX213" fmla="*/ 547783 w 1903516"/>
                <a:gd name="connsiteY213" fmla="*/ 1436429 h 1669026"/>
                <a:gd name="connsiteX214" fmla="*/ 546837 w 1903516"/>
                <a:gd name="connsiteY214" fmla="*/ 1429780 h 1669026"/>
                <a:gd name="connsiteX215" fmla="*/ 544939 w 1903516"/>
                <a:gd name="connsiteY215" fmla="*/ 1416488 h 1669026"/>
                <a:gd name="connsiteX216" fmla="*/ 544939 w 1903516"/>
                <a:gd name="connsiteY216" fmla="*/ 1415542 h 1669026"/>
                <a:gd name="connsiteX217" fmla="*/ 544939 w 1903516"/>
                <a:gd name="connsiteY217" fmla="*/ 1410791 h 1669026"/>
                <a:gd name="connsiteX218" fmla="*/ 543988 w 1903516"/>
                <a:gd name="connsiteY218" fmla="*/ 1406044 h 1669026"/>
                <a:gd name="connsiteX219" fmla="*/ 544939 w 1903516"/>
                <a:gd name="connsiteY219" fmla="*/ 1403196 h 1669026"/>
                <a:gd name="connsiteX220" fmla="*/ 544939 w 1903516"/>
                <a:gd name="connsiteY220" fmla="*/ 1402250 h 1669026"/>
                <a:gd name="connsiteX221" fmla="*/ 545885 w 1903516"/>
                <a:gd name="connsiteY221" fmla="*/ 1399396 h 1669026"/>
                <a:gd name="connsiteX222" fmla="*/ 553480 w 1903516"/>
                <a:gd name="connsiteY222" fmla="*/ 1391806 h 1669026"/>
                <a:gd name="connsiteX223" fmla="*/ 554432 w 1903516"/>
                <a:gd name="connsiteY223" fmla="*/ 1390855 h 1669026"/>
                <a:gd name="connsiteX224" fmla="*/ 555378 w 1903516"/>
                <a:gd name="connsiteY224" fmla="*/ 1387055 h 1669026"/>
                <a:gd name="connsiteX225" fmla="*/ 555378 w 1903516"/>
                <a:gd name="connsiteY225" fmla="*/ 1383260 h 1669026"/>
                <a:gd name="connsiteX226" fmla="*/ 549685 w 1903516"/>
                <a:gd name="connsiteY226" fmla="*/ 1358583 h 1669026"/>
                <a:gd name="connsiteX227" fmla="*/ 548734 w 1903516"/>
                <a:gd name="connsiteY227" fmla="*/ 1350983 h 1669026"/>
                <a:gd name="connsiteX228" fmla="*/ 546837 w 1903516"/>
                <a:gd name="connsiteY228" fmla="*/ 1346237 h 1669026"/>
                <a:gd name="connsiteX229" fmla="*/ 546837 w 1903516"/>
                <a:gd name="connsiteY229" fmla="*/ 1344339 h 1669026"/>
                <a:gd name="connsiteX230" fmla="*/ 548734 w 1903516"/>
                <a:gd name="connsiteY230" fmla="*/ 1338642 h 1669026"/>
                <a:gd name="connsiteX231" fmla="*/ 548734 w 1903516"/>
                <a:gd name="connsiteY231" fmla="*/ 1337691 h 1669026"/>
                <a:gd name="connsiteX232" fmla="*/ 547783 w 1903516"/>
                <a:gd name="connsiteY232" fmla="*/ 1331047 h 1669026"/>
                <a:gd name="connsiteX233" fmla="*/ 549685 w 1903516"/>
                <a:gd name="connsiteY233" fmla="*/ 1321550 h 1669026"/>
                <a:gd name="connsiteX234" fmla="*/ 550632 w 1903516"/>
                <a:gd name="connsiteY234" fmla="*/ 1320603 h 1669026"/>
                <a:gd name="connsiteX235" fmla="*/ 555378 w 1903516"/>
                <a:gd name="connsiteY235" fmla="*/ 1320603 h 1669026"/>
                <a:gd name="connsiteX236" fmla="*/ 559178 w 1903516"/>
                <a:gd name="connsiteY236" fmla="*/ 1319652 h 1669026"/>
                <a:gd name="connsiteX237" fmla="*/ 561075 w 1903516"/>
                <a:gd name="connsiteY237" fmla="*/ 1319652 h 1669026"/>
                <a:gd name="connsiteX238" fmla="*/ 562978 w 1903516"/>
                <a:gd name="connsiteY238" fmla="*/ 1316803 h 1669026"/>
                <a:gd name="connsiteX239" fmla="*/ 562978 w 1903516"/>
                <a:gd name="connsiteY239" fmla="*/ 1315857 h 1669026"/>
                <a:gd name="connsiteX240" fmla="*/ 562026 w 1903516"/>
                <a:gd name="connsiteY240" fmla="*/ 1312057 h 1669026"/>
                <a:gd name="connsiteX241" fmla="*/ 562026 w 1903516"/>
                <a:gd name="connsiteY241" fmla="*/ 1308257 h 1669026"/>
                <a:gd name="connsiteX242" fmla="*/ 563924 w 1903516"/>
                <a:gd name="connsiteY242" fmla="*/ 1303511 h 1669026"/>
                <a:gd name="connsiteX243" fmla="*/ 564875 w 1903516"/>
                <a:gd name="connsiteY243" fmla="*/ 1299716 h 1669026"/>
                <a:gd name="connsiteX244" fmla="*/ 565821 w 1903516"/>
                <a:gd name="connsiteY244" fmla="*/ 1297814 h 1669026"/>
                <a:gd name="connsiteX245" fmla="*/ 567724 w 1903516"/>
                <a:gd name="connsiteY245" fmla="*/ 1295916 h 1669026"/>
                <a:gd name="connsiteX246" fmla="*/ 568675 w 1903516"/>
                <a:gd name="connsiteY246" fmla="*/ 1294019 h 1669026"/>
                <a:gd name="connsiteX247" fmla="*/ 569621 w 1903516"/>
                <a:gd name="connsiteY247" fmla="*/ 1288321 h 1669026"/>
                <a:gd name="connsiteX248" fmla="*/ 571519 w 1903516"/>
                <a:gd name="connsiteY248" fmla="*/ 1287370 h 1669026"/>
                <a:gd name="connsiteX249" fmla="*/ 571519 w 1903516"/>
                <a:gd name="connsiteY249" fmla="*/ 1281673 h 1669026"/>
                <a:gd name="connsiteX250" fmla="*/ 572470 w 1903516"/>
                <a:gd name="connsiteY250" fmla="*/ 1280727 h 1669026"/>
                <a:gd name="connsiteX251" fmla="*/ 573421 w 1903516"/>
                <a:gd name="connsiteY251" fmla="*/ 1276927 h 1669026"/>
                <a:gd name="connsiteX252" fmla="*/ 576270 w 1903516"/>
                <a:gd name="connsiteY252" fmla="*/ 1265532 h 1669026"/>
                <a:gd name="connsiteX253" fmla="*/ 582914 w 1903516"/>
                <a:gd name="connsiteY253" fmla="*/ 1251303 h 1669026"/>
                <a:gd name="connsiteX254" fmla="*/ 581967 w 1903516"/>
                <a:gd name="connsiteY254" fmla="*/ 1248454 h 1669026"/>
                <a:gd name="connsiteX255" fmla="*/ 580065 w 1903516"/>
                <a:gd name="connsiteY255" fmla="*/ 1243708 h 1669026"/>
                <a:gd name="connsiteX256" fmla="*/ 578167 w 1903516"/>
                <a:gd name="connsiteY256" fmla="*/ 1221865 h 1669026"/>
                <a:gd name="connsiteX257" fmla="*/ 581016 w 1903516"/>
                <a:gd name="connsiteY257" fmla="*/ 1217119 h 1669026"/>
                <a:gd name="connsiteX258" fmla="*/ 571519 w 1903516"/>
                <a:gd name="connsiteY258" fmla="*/ 1208573 h 1669026"/>
                <a:gd name="connsiteX259" fmla="*/ 568675 w 1903516"/>
                <a:gd name="connsiteY259" fmla="*/ 1205729 h 1669026"/>
                <a:gd name="connsiteX260" fmla="*/ 567724 w 1903516"/>
                <a:gd name="connsiteY260" fmla="*/ 1203826 h 1669026"/>
                <a:gd name="connsiteX261" fmla="*/ 565821 w 1903516"/>
                <a:gd name="connsiteY261" fmla="*/ 1200983 h 1669026"/>
                <a:gd name="connsiteX262" fmla="*/ 564875 w 1903516"/>
                <a:gd name="connsiteY262" fmla="*/ 1195285 h 1669026"/>
                <a:gd name="connsiteX263" fmla="*/ 560129 w 1903516"/>
                <a:gd name="connsiteY263" fmla="*/ 1193383 h 1669026"/>
                <a:gd name="connsiteX264" fmla="*/ 556329 w 1903516"/>
                <a:gd name="connsiteY264" fmla="*/ 1191485 h 1669026"/>
                <a:gd name="connsiteX265" fmla="*/ 552534 w 1903516"/>
                <a:gd name="connsiteY265" fmla="*/ 1190534 h 1669026"/>
                <a:gd name="connsiteX266" fmla="*/ 551583 w 1903516"/>
                <a:gd name="connsiteY266" fmla="*/ 1190534 h 1669026"/>
                <a:gd name="connsiteX267" fmla="*/ 550632 w 1903516"/>
                <a:gd name="connsiteY267" fmla="*/ 1191485 h 1669026"/>
                <a:gd name="connsiteX268" fmla="*/ 551583 w 1903516"/>
                <a:gd name="connsiteY268" fmla="*/ 1180091 h 1669026"/>
                <a:gd name="connsiteX269" fmla="*/ 553480 w 1903516"/>
                <a:gd name="connsiteY269" fmla="*/ 1179139 h 1669026"/>
                <a:gd name="connsiteX270" fmla="*/ 554432 w 1903516"/>
                <a:gd name="connsiteY270" fmla="*/ 1178193 h 1669026"/>
                <a:gd name="connsiteX271" fmla="*/ 555378 w 1903516"/>
                <a:gd name="connsiteY271" fmla="*/ 1177242 h 1669026"/>
                <a:gd name="connsiteX272" fmla="*/ 559178 w 1903516"/>
                <a:gd name="connsiteY272" fmla="*/ 1176296 h 1669026"/>
                <a:gd name="connsiteX273" fmla="*/ 561075 w 1903516"/>
                <a:gd name="connsiteY273" fmla="*/ 1174393 h 1669026"/>
                <a:gd name="connsiteX274" fmla="*/ 562978 w 1903516"/>
                <a:gd name="connsiteY274" fmla="*/ 1173442 h 1669026"/>
                <a:gd name="connsiteX275" fmla="*/ 563924 w 1903516"/>
                <a:gd name="connsiteY275" fmla="*/ 1170598 h 1669026"/>
                <a:gd name="connsiteX276" fmla="*/ 564875 w 1903516"/>
                <a:gd name="connsiteY276" fmla="*/ 1169647 h 1669026"/>
                <a:gd name="connsiteX277" fmla="*/ 566773 w 1903516"/>
                <a:gd name="connsiteY277" fmla="*/ 1170598 h 1669026"/>
                <a:gd name="connsiteX278" fmla="*/ 567724 w 1903516"/>
                <a:gd name="connsiteY278" fmla="*/ 1169647 h 1669026"/>
                <a:gd name="connsiteX279" fmla="*/ 568675 w 1903516"/>
                <a:gd name="connsiteY279" fmla="*/ 1168696 h 1669026"/>
                <a:gd name="connsiteX280" fmla="*/ 570573 w 1903516"/>
                <a:gd name="connsiteY280" fmla="*/ 1166798 h 1669026"/>
                <a:gd name="connsiteX281" fmla="*/ 570573 w 1903516"/>
                <a:gd name="connsiteY281" fmla="*/ 1164901 h 1669026"/>
                <a:gd name="connsiteX282" fmla="*/ 572470 w 1903516"/>
                <a:gd name="connsiteY282" fmla="*/ 1163003 h 1669026"/>
                <a:gd name="connsiteX283" fmla="*/ 574367 w 1903516"/>
                <a:gd name="connsiteY283" fmla="*/ 1162052 h 1669026"/>
                <a:gd name="connsiteX284" fmla="*/ 576270 w 1903516"/>
                <a:gd name="connsiteY284" fmla="*/ 1159203 h 1669026"/>
                <a:gd name="connsiteX285" fmla="*/ 581016 w 1903516"/>
                <a:gd name="connsiteY285" fmla="*/ 1151608 h 1669026"/>
                <a:gd name="connsiteX286" fmla="*/ 584811 w 1903516"/>
                <a:gd name="connsiteY286" fmla="*/ 1150657 h 1669026"/>
                <a:gd name="connsiteX287" fmla="*/ 585762 w 1903516"/>
                <a:gd name="connsiteY287" fmla="*/ 1149706 h 1669026"/>
                <a:gd name="connsiteX288" fmla="*/ 587665 w 1903516"/>
                <a:gd name="connsiteY288" fmla="*/ 1144960 h 1669026"/>
                <a:gd name="connsiteX289" fmla="*/ 588611 w 1903516"/>
                <a:gd name="connsiteY289" fmla="*/ 1144014 h 1669026"/>
                <a:gd name="connsiteX290" fmla="*/ 589562 w 1903516"/>
                <a:gd name="connsiteY290" fmla="*/ 1144014 h 1669026"/>
                <a:gd name="connsiteX291" fmla="*/ 593357 w 1903516"/>
                <a:gd name="connsiteY291" fmla="*/ 1144014 h 1669026"/>
                <a:gd name="connsiteX292" fmla="*/ 594308 w 1903516"/>
                <a:gd name="connsiteY292" fmla="*/ 1144014 h 1669026"/>
                <a:gd name="connsiteX293" fmla="*/ 599055 w 1903516"/>
                <a:gd name="connsiteY293" fmla="*/ 1143062 h 1669026"/>
                <a:gd name="connsiteX294" fmla="*/ 603801 w 1903516"/>
                <a:gd name="connsiteY294" fmla="*/ 1144014 h 1669026"/>
                <a:gd name="connsiteX295" fmla="*/ 605703 w 1903516"/>
                <a:gd name="connsiteY295" fmla="*/ 1143062 h 1669026"/>
                <a:gd name="connsiteX296" fmla="*/ 609498 w 1903516"/>
                <a:gd name="connsiteY296" fmla="*/ 1142111 h 1669026"/>
                <a:gd name="connsiteX297" fmla="*/ 619942 w 1903516"/>
                <a:gd name="connsiteY297" fmla="*/ 1131677 h 1669026"/>
                <a:gd name="connsiteX298" fmla="*/ 618991 w 1903516"/>
                <a:gd name="connsiteY298" fmla="*/ 1125980 h 1669026"/>
                <a:gd name="connsiteX299" fmla="*/ 617098 w 1903516"/>
                <a:gd name="connsiteY299" fmla="*/ 1124083 h 1669026"/>
                <a:gd name="connsiteX300" fmla="*/ 616147 w 1903516"/>
                <a:gd name="connsiteY300" fmla="*/ 1123131 h 1669026"/>
                <a:gd name="connsiteX301" fmla="*/ 615201 w 1903516"/>
                <a:gd name="connsiteY301" fmla="*/ 1121234 h 1669026"/>
                <a:gd name="connsiteX302" fmla="*/ 613298 w 1903516"/>
                <a:gd name="connsiteY302" fmla="*/ 1120283 h 1669026"/>
                <a:gd name="connsiteX303" fmla="*/ 611396 w 1903516"/>
                <a:gd name="connsiteY303" fmla="*/ 1119336 h 1669026"/>
                <a:gd name="connsiteX304" fmla="*/ 606654 w 1903516"/>
                <a:gd name="connsiteY304" fmla="*/ 1118385 h 1669026"/>
                <a:gd name="connsiteX305" fmla="*/ 602854 w 1903516"/>
                <a:gd name="connsiteY305" fmla="*/ 1118385 h 1669026"/>
                <a:gd name="connsiteX306" fmla="*/ 600006 w 1903516"/>
                <a:gd name="connsiteY306" fmla="*/ 1117434 h 1669026"/>
                <a:gd name="connsiteX307" fmla="*/ 595260 w 1903516"/>
                <a:gd name="connsiteY307" fmla="*/ 1116488 h 1669026"/>
                <a:gd name="connsiteX308" fmla="*/ 592411 w 1903516"/>
                <a:gd name="connsiteY308" fmla="*/ 1115537 h 1669026"/>
                <a:gd name="connsiteX309" fmla="*/ 588611 w 1903516"/>
                <a:gd name="connsiteY309" fmla="*/ 1108893 h 1669026"/>
                <a:gd name="connsiteX310" fmla="*/ 588611 w 1903516"/>
                <a:gd name="connsiteY310" fmla="*/ 1107942 h 1669026"/>
                <a:gd name="connsiteX311" fmla="*/ 588611 w 1903516"/>
                <a:gd name="connsiteY311" fmla="*/ 1106039 h 1669026"/>
                <a:gd name="connsiteX312" fmla="*/ 585762 w 1903516"/>
                <a:gd name="connsiteY312" fmla="*/ 1105093 h 1669026"/>
                <a:gd name="connsiteX313" fmla="*/ 583865 w 1903516"/>
                <a:gd name="connsiteY313" fmla="*/ 1104142 h 1669026"/>
                <a:gd name="connsiteX314" fmla="*/ 583865 w 1903516"/>
                <a:gd name="connsiteY314" fmla="*/ 1099395 h 1669026"/>
                <a:gd name="connsiteX315" fmla="*/ 580065 w 1903516"/>
                <a:gd name="connsiteY315" fmla="*/ 1096547 h 1669026"/>
                <a:gd name="connsiteX316" fmla="*/ 578167 w 1903516"/>
                <a:gd name="connsiteY316" fmla="*/ 1094649 h 1669026"/>
                <a:gd name="connsiteX317" fmla="*/ 577216 w 1903516"/>
                <a:gd name="connsiteY317" fmla="*/ 1093698 h 1669026"/>
                <a:gd name="connsiteX318" fmla="*/ 574367 w 1903516"/>
                <a:gd name="connsiteY318" fmla="*/ 1092747 h 1669026"/>
                <a:gd name="connsiteX319" fmla="*/ 572470 w 1903516"/>
                <a:gd name="connsiteY319" fmla="*/ 1095601 h 1669026"/>
                <a:gd name="connsiteX320" fmla="*/ 570573 w 1903516"/>
                <a:gd name="connsiteY320" fmla="*/ 1099395 h 1669026"/>
                <a:gd name="connsiteX321" fmla="*/ 568675 w 1903516"/>
                <a:gd name="connsiteY321" fmla="*/ 1100347 h 1669026"/>
                <a:gd name="connsiteX322" fmla="*/ 563924 w 1903516"/>
                <a:gd name="connsiteY322" fmla="*/ 1099395 h 1669026"/>
                <a:gd name="connsiteX323" fmla="*/ 556329 w 1903516"/>
                <a:gd name="connsiteY323" fmla="*/ 1097498 h 1669026"/>
                <a:gd name="connsiteX324" fmla="*/ 552534 w 1903516"/>
                <a:gd name="connsiteY324" fmla="*/ 1096547 h 1669026"/>
                <a:gd name="connsiteX325" fmla="*/ 550632 w 1903516"/>
                <a:gd name="connsiteY325" fmla="*/ 1092747 h 1669026"/>
                <a:gd name="connsiteX326" fmla="*/ 549685 w 1903516"/>
                <a:gd name="connsiteY326" fmla="*/ 1091801 h 1669026"/>
                <a:gd name="connsiteX327" fmla="*/ 541139 w 1903516"/>
                <a:gd name="connsiteY327" fmla="*/ 1086103 h 1669026"/>
                <a:gd name="connsiteX328" fmla="*/ 534491 w 1903516"/>
                <a:gd name="connsiteY328" fmla="*/ 1089903 h 1669026"/>
                <a:gd name="connsiteX329" fmla="*/ 534491 w 1903516"/>
                <a:gd name="connsiteY329" fmla="*/ 1089903 h 1669026"/>
                <a:gd name="connsiteX330" fmla="*/ 530696 w 1903516"/>
                <a:gd name="connsiteY330" fmla="*/ 1090854 h 1669026"/>
                <a:gd name="connsiteX331" fmla="*/ 527847 w 1903516"/>
                <a:gd name="connsiteY331" fmla="*/ 1090854 h 1669026"/>
                <a:gd name="connsiteX332" fmla="*/ 515521 w 1903516"/>
                <a:gd name="connsiteY332" fmla="*/ 1088001 h 1669026"/>
                <a:gd name="connsiteX333" fmla="*/ 511721 w 1903516"/>
                <a:gd name="connsiteY333" fmla="*/ 1088952 h 1669026"/>
                <a:gd name="connsiteX334" fmla="*/ 510755 w 1903516"/>
                <a:gd name="connsiteY334" fmla="*/ 1089903 h 1669026"/>
                <a:gd name="connsiteX335" fmla="*/ 504126 w 1903516"/>
                <a:gd name="connsiteY335" fmla="*/ 1091801 h 1669026"/>
                <a:gd name="connsiteX336" fmla="*/ 503160 w 1903516"/>
                <a:gd name="connsiteY336" fmla="*/ 1092747 h 1669026"/>
                <a:gd name="connsiteX337" fmla="*/ 501262 w 1903516"/>
                <a:gd name="connsiteY337" fmla="*/ 1089903 h 1669026"/>
                <a:gd name="connsiteX338" fmla="*/ 498428 w 1903516"/>
                <a:gd name="connsiteY338" fmla="*/ 1089903 h 1669026"/>
                <a:gd name="connsiteX339" fmla="*/ 494634 w 1903516"/>
                <a:gd name="connsiteY339" fmla="*/ 1087054 h 1669026"/>
                <a:gd name="connsiteX340" fmla="*/ 494634 w 1903516"/>
                <a:gd name="connsiteY340" fmla="*/ 1084206 h 1669026"/>
                <a:gd name="connsiteX341" fmla="*/ 496531 w 1903516"/>
                <a:gd name="connsiteY341" fmla="*/ 1082303 h 1669026"/>
                <a:gd name="connsiteX342" fmla="*/ 494634 w 1903516"/>
                <a:gd name="connsiteY342" fmla="*/ 1080406 h 1669026"/>
                <a:gd name="connsiteX343" fmla="*/ 492731 w 1903516"/>
                <a:gd name="connsiteY343" fmla="*/ 1077557 h 1669026"/>
                <a:gd name="connsiteX344" fmla="*/ 492731 w 1903516"/>
                <a:gd name="connsiteY344" fmla="*/ 1077557 h 1669026"/>
                <a:gd name="connsiteX345" fmla="*/ 488936 w 1903516"/>
                <a:gd name="connsiteY345" fmla="*/ 1076611 h 1669026"/>
                <a:gd name="connsiteX346" fmla="*/ 487985 w 1903516"/>
                <a:gd name="connsiteY346" fmla="*/ 1075660 h 1669026"/>
                <a:gd name="connsiteX347" fmla="*/ 487039 w 1903516"/>
                <a:gd name="connsiteY347" fmla="*/ 1073762 h 1669026"/>
                <a:gd name="connsiteX348" fmla="*/ 485136 w 1903516"/>
                <a:gd name="connsiteY348" fmla="*/ 1073762 h 1669026"/>
                <a:gd name="connsiteX349" fmla="*/ 484190 w 1903516"/>
                <a:gd name="connsiteY349" fmla="*/ 1070913 h 1669026"/>
                <a:gd name="connsiteX350" fmla="*/ 482293 w 1903516"/>
                <a:gd name="connsiteY350" fmla="*/ 1069962 h 1669026"/>
                <a:gd name="connsiteX351" fmla="*/ 480390 w 1903516"/>
                <a:gd name="connsiteY351" fmla="*/ 1069011 h 1669026"/>
                <a:gd name="connsiteX352" fmla="*/ 478493 w 1903516"/>
                <a:gd name="connsiteY352" fmla="*/ 1068065 h 1669026"/>
                <a:gd name="connsiteX353" fmla="*/ 477546 w 1903516"/>
                <a:gd name="connsiteY353" fmla="*/ 1067114 h 1669026"/>
                <a:gd name="connsiteX354" fmla="*/ 476595 w 1903516"/>
                <a:gd name="connsiteY354" fmla="*/ 1066167 h 1669026"/>
                <a:gd name="connsiteX355" fmla="*/ 474693 w 1903516"/>
                <a:gd name="connsiteY355" fmla="*/ 1064265 h 1669026"/>
                <a:gd name="connsiteX356" fmla="*/ 470898 w 1903516"/>
                <a:gd name="connsiteY356" fmla="*/ 1061416 h 1669026"/>
                <a:gd name="connsiteX357" fmla="*/ 470898 w 1903516"/>
                <a:gd name="connsiteY357" fmla="*/ 1061416 h 1669026"/>
                <a:gd name="connsiteX358" fmla="*/ 468995 w 1903516"/>
                <a:gd name="connsiteY358" fmla="*/ 1060470 h 1669026"/>
                <a:gd name="connsiteX359" fmla="*/ 467098 w 1903516"/>
                <a:gd name="connsiteY359" fmla="*/ 1056670 h 1669026"/>
                <a:gd name="connsiteX360" fmla="*/ 463303 w 1903516"/>
                <a:gd name="connsiteY360" fmla="*/ 1052875 h 1669026"/>
                <a:gd name="connsiteX361" fmla="*/ 458557 w 1903516"/>
                <a:gd name="connsiteY361" fmla="*/ 1054772 h 1669026"/>
                <a:gd name="connsiteX362" fmla="*/ 454757 w 1903516"/>
                <a:gd name="connsiteY362" fmla="*/ 1053821 h 1669026"/>
                <a:gd name="connsiteX363" fmla="*/ 453806 w 1903516"/>
                <a:gd name="connsiteY363" fmla="*/ 1052875 h 1669026"/>
                <a:gd name="connsiteX364" fmla="*/ 452859 w 1903516"/>
                <a:gd name="connsiteY364" fmla="*/ 1049075 h 1669026"/>
                <a:gd name="connsiteX365" fmla="*/ 451908 w 1903516"/>
                <a:gd name="connsiteY365" fmla="*/ 1048129 h 1669026"/>
                <a:gd name="connsiteX366" fmla="*/ 440513 w 1903516"/>
                <a:gd name="connsiteY366" fmla="*/ 1040529 h 1669026"/>
                <a:gd name="connsiteX367" fmla="*/ 440513 w 1903516"/>
                <a:gd name="connsiteY367" fmla="*/ 1037680 h 1669026"/>
                <a:gd name="connsiteX368" fmla="*/ 440513 w 1903516"/>
                <a:gd name="connsiteY368" fmla="*/ 1036734 h 1669026"/>
                <a:gd name="connsiteX369" fmla="*/ 439567 w 1903516"/>
                <a:gd name="connsiteY369" fmla="*/ 1036734 h 1669026"/>
                <a:gd name="connsiteX370" fmla="*/ 437665 w 1903516"/>
                <a:gd name="connsiteY370" fmla="*/ 1036734 h 1669026"/>
                <a:gd name="connsiteX371" fmla="*/ 432918 w 1903516"/>
                <a:gd name="connsiteY371" fmla="*/ 1033885 h 1669026"/>
                <a:gd name="connsiteX372" fmla="*/ 431967 w 1903516"/>
                <a:gd name="connsiteY372" fmla="*/ 1034832 h 1669026"/>
                <a:gd name="connsiteX373" fmla="*/ 431016 w 1903516"/>
                <a:gd name="connsiteY373" fmla="*/ 1035783 h 1669026"/>
                <a:gd name="connsiteX374" fmla="*/ 427221 w 1903516"/>
                <a:gd name="connsiteY374" fmla="*/ 1031037 h 1669026"/>
                <a:gd name="connsiteX375" fmla="*/ 423426 w 1903516"/>
                <a:gd name="connsiteY375" fmla="*/ 1030085 h 1669026"/>
                <a:gd name="connsiteX376" fmla="*/ 422475 w 1903516"/>
                <a:gd name="connsiteY376" fmla="*/ 1030085 h 1669026"/>
                <a:gd name="connsiteX377" fmla="*/ 419626 w 1903516"/>
                <a:gd name="connsiteY377" fmla="*/ 1028188 h 1669026"/>
                <a:gd name="connsiteX378" fmla="*/ 419626 w 1903516"/>
                <a:gd name="connsiteY378" fmla="*/ 1027237 h 1669026"/>
                <a:gd name="connsiteX379" fmla="*/ 417728 w 1903516"/>
                <a:gd name="connsiteY379" fmla="*/ 1025339 h 1669026"/>
                <a:gd name="connsiteX380" fmla="*/ 412977 w 1903516"/>
                <a:gd name="connsiteY380" fmla="*/ 1027237 h 1669026"/>
                <a:gd name="connsiteX381" fmla="*/ 411080 w 1903516"/>
                <a:gd name="connsiteY381" fmla="*/ 1029139 h 1669026"/>
                <a:gd name="connsiteX382" fmla="*/ 408231 w 1903516"/>
                <a:gd name="connsiteY382" fmla="*/ 1031037 h 1669026"/>
                <a:gd name="connsiteX383" fmla="*/ 405383 w 1903516"/>
                <a:gd name="connsiteY383" fmla="*/ 1031983 h 1669026"/>
                <a:gd name="connsiteX384" fmla="*/ 404436 w 1903516"/>
                <a:gd name="connsiteY384" fmla="*/ 1032934 h 1669026"/>
                <a:gd name="connsiteX385" fmla="*/ 401588 w 1903516"/>
                <a:gd name="connsiteY385" fmla="*/ 1033885 h 1669026"/>
                <a:gd name="connsiteX386" fmla="*/ 398739 w 1903516"/>
                <a:gd name="connsiteY386" fmla="*/ 1035783 h 1669026"/>
                <a:gd name="connsiteX387" fmla="*/ 396841 w 1903516"/>
                <a:gd name="connsiteY387" fmla="*/ 1043378 h 1669026"/>
                <a:gd name="connsiteX388" fmla="*/ 394939 w 1903516"/>
                <a:gd name="connsiteY388" fmla="*/ 1044329 h 1669026"/>
                <a:gd name="connsiteX389" fmla="*/ 388290 w 1903516"/>
                <a:gd name="connsiteY389" fmla="*/ 1045275 h 1669026"/>
                <a:gd name="connsiteX390" fmla="*/ 383544 w 1903516"/>
                <a:gd name="connsiteY390" fmla="*/ 1044329 h 1669026"/>
                <a:gd name="connsiteX391" fmla="*/ 379749 w 1903516"/>
                <a:gd name="connsiteY391" fmla="*/ 1047178 h 1669026"/>
                <a:gd name="connsiteX392" fmla="*/ 377847 w 1903516"/>
                <a:gd name="connsiteY392" fmla="*/ 1049075 h 1669026"/>
                <a:gd name="connsiteX393" fmla="*/ 375003 w 1903516"/>
                <a:gd name="connsiteY393" fmla="*/ 1047178 h 1669026"/>
                <a:gd name="connsiteX394" fmla="*/ 374052 w 1903516"/>
                <a:gd name="connsiteY394" fmla="*/ 1046226 h 1669026"/>
                <a:gd name="connsiteX395" fmla="*/ 372154 w 1903516"/>
                <a:gd name="connsiteY395" fmla="*/ 1046226 h 1669026"/>
                <a:gd name="connsiteX396" fmla="*/ 368354 w 1903516"/>
                <a:gd name="connsiteY396" fmla="*/ 1044329 h 1669026"/>
                <a:gd name="connsiteX397" fmla="*/ 367408 w 1903516"/>
                <a:gd name="connsiteY397" fmla="*/ 1039578 h 1669026"/>
                <a:gd name="connsiteX398" fmla="*/ 363608 w 1903516"/>
                <a:gd name="connsiteY398" fmla="*/ 1037680 h 1669026"/>
                <a:gd name="connsiteX399" fmla="*/ 361711 w 1903516"/>
                <a:gd name="connsiteY399" fmla="*/ 1036734 h 1669026"/>
                <a:gd name="connsiteX400" fmla="*/ 358857 w 1903516"/>
                <a:gd name="connsiteY400" fmla="*/ 1033885 h 1669026"/>
                <a:gd name="connsiteX401" fmla="*/ 357911 w 1903516"/>
                <a:gd name="connsiteY401" fmla="*/ 1030085 h 1669026"/>
                <a:gd name="connsiteX402" fmla="*/ 357911 w 1903516"/>
                <a:gd name="connsiteY402" fmla="*/ 1027237 h 1669026"/>
                <a:gd name="connsiteX403" fmla="*/ 357911 w 1903516"/>
                <a:gd name="connsiteY403" fmla="*/ 1027237 h 1669026"/>
                <a:gd name="connsiteX404" fmla="*/ 357911 w 1903516"/>
                <a:gd name="connsiteY404" fmla="*/ 1026285 h 1669026"/>
                <a:gd name="connsiteX405" fmla="*/ 360759 w 1903516"/>
                <a:gd name="connsiteY405" fmla="*/ 1025339 h 1669026"/>
                <a:gd name="connsiteX406" fmla="*/ 363608 w 1903516"/>
                <a:gd name="connsiteY406" fmla="*/ 1025339 h 1669026"/>
                <a:gd name="connsiteX407" fmla="*/ 364554 w 1903516"/>
                <a:gd name="connsiteY407" fmla="*/ 1024388 h 1669026"/>
                <a:gd name="connsiteX408" fmla="*/ 365506 w 1903516"/>
                <a:gd name="connsiteY408" fmla="*/ 1021549 h 1669026"/>
                <a:gd name="connsiteX409" fmla="*/ 366457 w 1903516"/>
                <a:gd name="connsiteY409" fmla="*/ 1019652 h 1669026"/>
                <a:gd name="connsiteX410" fmla="*/ 368354 w 1903516"/>
                <a:gd name="connsiteY410" fmla="*/ 1016803 h 1669026"/>
                <a:gd name="connsiteX411" fmla="*/ 370252 w 1903516"/>
                <a:gd name="connsiteY411" fmla="*/ 1015852 h 1669026"/>
                <a:gd name="connsiteX412" fmla="*/ 372154 w 1903516"/>
                <a:gd name="connsiteY412" fmla="*/ 1013954 h 1669026"/>
                <a:gd name="connsiteX413" fmla="*/ 372154 w 1903516"/>
                <a:gd name="connsiteY413" fmla="*/ 1013003 h 1669026"/>
                <a:gd name="connsiteX414" fmla="*/ 370252 w 1903516"/>
                <a:gd name="connsiteY414" fmla="*/ 1009208 h 1669026"/>
                <a:gd name="connsiteX415" fmla="*/ 370252 w 1903516"/>
                <a:gd name="connsiteY415" fmla="*/ 996862 h 1669026"/>
                <a:gd name="connsiteX416" fmla="*/ 369306 w 1903516"/>
                <a:gd name="connsiteY416" fmla="*/ 994965 h 1669026"/>
                <a:gd name="connsiteX417" fmla="*/ 370252 w 1903516"/>
                <a:gd name="connsiteY417" fmla="*/ 993067 h 1669026"/>
                <a:gd name="connsiteX418" fmla="*/ 370252 w 1903516"/>
                <a:gd name="connsiteY418" fmla="*/ 989267 h 1669026"/>
                <a:gd name="connsiteX419" fmla="*/ 370252 w 1903516"/>
                <a:gd name="connsiteY419" fmla="*/ 985472 h 1669026"/>
                <a:gd name="connsiteX420" fmla="*/ 371203 w 1903516"/>
                <a:gd name="connsiteY420" fmla="*/ 982619 h 1669026"/>
                <a:gd name="connsiteX421" fmla="*/ 372154 w 1903516"/>
                <a:gd name="connsiteY421" fmla="*/ 980721 h 1669026"/>
                <a:gd name="connsiteX422" fmla="*/ 373101 w 1903516"/>
                <a:gd name="connsiteY422" fmla="*/ 975975 h 1669026"/>
                <a:gd name="connsiteX423" fmla="*/ 375003 w 1903516"/>
                <a:gd name="connsiteY423" fmla="*/ 972175 h 1669026"/>
                <a:gd name="connsiteX424" fmla="*/ 375003 w 1903516"/>
                <a:gd name="connsiteY424" fmla="*/ 971229 h 1669026"/>
                <a:gd name="connsiteX425" fmla="*/ 376900 w 1903516"/>
                <a:gd name="connsiteY425" fmla="*/ 960785 h 1669026"/>
                <a:gd name="connsiteX426" fmla="*/ 377847 w 1903516"/>
                <a:gd name="connsiteY426" fmla="*/ 956039 h 1669026"/>
                <a:gd name="connsiteX427" fmla="*/ 378798 w 1903516"/>
                <a:gd name="connsiteY427" fmla="*/ 952239 h 1669026"/>
                <a:gd name="connsiteX428" fmla="*/ 379749 w 1903516"/>
                <a:gd name="connsiteY428" fmla="*/ 951288 h 1669026"/>
                <a:gd name="connsiteX429" fmla="*/ 379749 w 1903516"/>
                <a:gd name="connsiteY429" fmla="*/ 950342 h 1669026"/>
                <a:gd name="connsiteX430" fmla="*/ 377847 w 1903516"/>
                <a:gd name="connsiteY430" fmla="*/ 949390 h 1669026"/>
                <a:gd name="connsiteX431" fmla="*/ 371203 w 1903516"/>
                <a:gd name="connsiteY431" fmla="*/ 943693 h 1669026"/>
                <a:gd name="connsiteX432" fmla="*/ 370252 w 1903516"/>
                <a:gd name="connsiteY432" fmla="*/ 945590 h 1669026"/>
                <a:gd name="connsiteX433" fmla="*/ 368354 w 1903516"/>
                <a:gd name="connsiteY433" fmla="*/ 947493 h 1669026"/>
                <a:gd name="connsiteX434" fmla="*/ 368354 w 1903516"/>
                <a:gd name="connsiteY434" fmla="*/ 949390 h 1669026"/>
                <a:gd name="connsiteX435" fmla="*/ 366457 w 1903516"/>
                <a:gd name="connsiteY435" fmla="*/ 949390 h 1669026"/>
                <a:gd name="connsiteX436" fmla="*/ 365506 w 1903516"/>
                <a:gd name="connsiteY436" fmla="*/ 951288 h 1669026"/>
                <a:gd name="connsiteX437" fmla="*/ 363608 w 1903516"/>
                <a:gd name="connsiteY437" fmla="*/ 953185 h 1669026"/>
                <a:gd name="connsiteX438" fmla="*/ 362657 w 1903516"/>
                <a:gd name="connsiteY438" fmla="*/ 953185 h 1669026"/>
                <a:gd name="connsiteX439" fmla="*/ 358857 w 1903516"/>
                <a:gd name="connsiteY439" fmla="*/ 952239 h 1669026"/>
                <a:gd name="connsiteX440" fmla="*/ 356013 w 1903516"/>
                <a:gd name="connsiteY440" fmla="*/ 950342 h 1669026"/>
                <a:gd name="connsiteX441" fmla="*/ 353165 w 1903516"/>
                <a:gd name="connsiteY441" fmla="*/ 947493 h 1669026"/>
                <a:gd name="connsiteX442" fmla="*/ 351262 w 1903516"/>
                <a:gd name="connsiteY442" fmla="*/ 946542 h 1669026"/>
                <a:gd name="connsiteX443" fmla="*/ 348418 w 1903516"/>
                <a:gd name="connsiteY443" fmla="*/ 945590 h 1669026"/>
                <a:gd name="connsiteX444" fmla="*/ 347467 w 1903516"/>
                <a:gd name="connsiteY444" fmla="*/ 946542 h 1669026"/>
                <a:gd name="connsiteX445" fmla="*/ 344619 w 1903516"/>
                <a:gd name="connsiteY445" fmla="*/ 949390 h 1669026"/>
                <a:gd name="connsiteX446" fmla="*/ 342721 w 1903516"/>
                <a:gd name="connsiteY446" fmla="*/ 951288 h 1669026"/>
                <a:gd name="connsiteX447" fmla="*/ 339867 w 1903516"/>
                <a:gd name="connsiteY447" fmla="*/ 953185 h 1669026"/>
                <a:gd name="connsiteX448" fmla="*/ 337024 w 1903516"/>
                <a:gd name="connsiteY448" fmla="*/ 955088 h 1669026"/>
                <a:gd name="connsiteX449" fmla="*/ 334175 w 1903516"/>
                <a:gd name="connsiteY449" fmla="*/ 953185 h 1669026"/>
                <a:gd name="connsiteX450" fmla="*/ 334175 w 1903516"/>
                <a:gd name="connsiteY450" fmla="*/ 940844 h 1669026"/>
                <a:gd name="connsiteX451" fmla="*/ 335121 w 1903516"/>
                <a:gd name="connsiteY451" fmla="*/ 937995 h 1669026"/>
                <a:gd name="connsiteX452" fmla="*/ 336072 w 1903516"/>
                <a:gd name="connsiteY452" fmla="*/ 937049 h 1669026"/>
                <a:gd name="connsiteX453" fmla="*/ 338921 w 1903516"/>
                <a:gd name="connsiteY453" fmla="*/ 934196 h 1669026"/>
                <a:gd name="connsiteX454" fmla="*/ 339867 w 1903516"/>
                <a:gd name="connsiteY454" fmla="*/ 933249 h 1669026"/>
                <a:gd name="connsiteX455" fmla="*/ 341770 w 1903516"/>
                <a:gd name="connsiteY455" fmla="*/ 932298 h 1669026"/>
                <a:gd name="connsiteX456" fmla="*/ 342721 w 1903516"/>
                <a:gd name="connsiteY456" fmla="*/ 931352 h 1669026"/>
                <a:gd name="connsiteX457" fmla="*/ 344619 w 1903516"/>
                <a:gd name="connsiteY457" fmla="*/ 930401 h 1669026"/>
                <a:gd name="connsiteX458" fmla="*/ 345565 w 1903516"/>
                <a:gd name="connsiteY458" fmla="*/ 929449 h 1669026"/>
                <a:gd name="connsiteX459" fmla="*/ 346516 w 1903516"/>
                <a:gd name="connsiteY459" fmla="*/ 928503 h 1669026"/>
                <a:gd name="connsiteX460" fmla="*/ 348418 w 1903516"/>
                <a:gd name="connsiteY460" fmla="*/ 927552 h 1669026"/>
                <a:gd name="connsiteX461" fmla="*/ 351262 w 1903516"/>
                <a:gd name="connsiteY461" fmla="*/ 925654 h 1669026"/>
                <a:gd name="connsiteX462" fmla="*/ 354111 w 1903516"/>
                <a:gd name="connsiteY462" fmla="*/ 923757 h 1669026"/>
                <a:gd name="connsiteX463" fmla="*/ 355062 w 1903516"/>
                <a:gd name="connsiteY463" fmla="*/ 922806 h 1669026"/>
                <a:gd name="connsiteX464" fmla="*/ 356013 w 1903516"/>
                <a:gd name="connsiteY464" fmla="*/ 921855 h 1669026"/>
                <a:gd name="connsiteX465" fmla="*/ 358857 w 1903516"/>
                <a:gd name="connsiteY465" fmla="*/ 919957 h 1669026"/>
                <a:gd name="connsiteX466" fmla="*/ 360759 w 1903516"/>
                <a:gd name="connsiteY466" fmla="*/ 918060 h 1669026"/>
                <a:gd name="connsiteX467" fmla="*/ 364554 w 1903516"/>
                <a:gd name="connsiteY467" fmla="*/ 911411 h 1669026"/>
                <a:gd name="connsiteX468" fmla="*/ 363608 w 1903516"/>
                <a:gd name="connsiteY468" fmla="*/ 903816 h 1669026"/>
                <a:gd name="connsiteX469" fmla="*/ 362657 w 1903516"/>
                <a:gd name="connsiteY469" fmla="*/ 901919 h 1669026"/>
                <a:gd name="connsiteX470" fmla="*/ 360759 w 1903516"/>
                <a:gd name="connsiteY470" fmla="*/ 898119 h 1669026"/>
                <a:gd name="connsiteX471" fmla="*/ 358857 w 1903516"/>
                <a:gd name="connsiteY471" fmla="*/ 895270 h 1669026"/>
                <a:gd name="connsiteX472" fmla="*/ 357911 w 1903516"/>
                <a:gd name="connsiteY472" fmla="*/ 894324 h 1669026"/>
                <a:gd name="connsiteX473" fmla="*/ 356013 w 1903516"/>
                <a:gd name="connsiteY473" fmla="*/ 891480 h 1669026"/>
                <a:gd name="connsiteX474" fmla="*/ 355062 w 1903516"/>
                <a:gd name="connsiteY474" fmla="*/ 890534 h 1669026"/>
                <a:gd name="connsiteX475" fmla="*/ 352213 w 1903516"/>
                <a:gd name="connsiteY475" fmla="*/ 886734 h 1669026"/>
                <a:gd name="connsiteX476" fmla="*/ 351262 w 1903516"/>
                <a:gd name="connsiteY476" fmla="*/ 885783 h 1669026"/>
                <a:gd name="connsiteX477" fmla="*/ 348418 w 1903516"/>
                <a:gd name="connsiteY477" fmla="*/ 869647 h 1669026"/>
                <a:gd name="connsiteX478" fmla="*/ 349365 w 1903516"/>
                <a:gd name="connsiteY478" fmla="*/ 868695 h 1669026"/>
                <a:gd name="connsiteX479" fmla="*/ 350316 w 1903516"/>
                <a:gd name="connsiteY479" fmla="*/ 866793 h 1669026"/>
                <a:gd name="connsiteX480" fmla="*/ 351262 w 1903516"/>
                <a:gd name="connsiteY480" fmla="*/ 864895 h 1669026"/>
                <a:gd name="connsiteX481" fmla="*/ 357911 w 1903516"/>
                <a:gd name="connsiteY481" fmla="*/ 852554 h 1669026"/>
                <a:gd name="connsiteX482" fmla="*/ 351262 w 1903516"/>
                <a:gd name="connsiteY482" fmla="*/ 845911 h 1669026"/>
                <a:gd name="connsiteX483" fmla="*/ 357911 w 1903516"/>
                <a:gd name="connsiteY483" fmla="*/ 821224 h 1669026"/>
                <a:gd name="connsiteX484" fmla="*/ 359808 w 1903516"/>
                <a:gd name="connsiteY484" fmla="*/ 820272 h 1669026"/>
                <a:gd name="connsiteX485" fmla="*/ 375003 w 1903516"/>
                <a:gd name="connsiteY485" fmla="*/ 811726 h 1669026"/>
                <a:gd name="connsiteX486" fmla="*/ 389242 w 1903516"/>
                <a:gd name="connsiteY486" fmla="*/ 792737 h 1669026"/>
                <a:gd name="connsiteX487" fmla="*/ 390193 w 1903516"/>
                <a:gd name="connsiteY487" fmla="*/ 791790 h 1669026"/>
                <a:gd name="connsiteX488" fmla="*/ 393988 w 1903516"/>
                <a:gd name="connsiteY488" fmla="*/ 789893 h 1669026"/>
                <a:gd name="connsiteX489" fmla="*/ 409182 w 1903516"/>
                <a:gd name="connsiteY489" fmla="*/ 788942 h 1669026"/>
                <a:gd name="connsiteX490" fmla="*/ 417728 w 1903516"/>
                <a:gd name="connsiteY490" fmla="*/ 770908 h 1669026"/>
                <a:gd name="connsiteX491" fmla="*/ 416777 w 1903516"/>
                <a:gd name="connsiteY491" fmla="*/ 768059 h 1669026"/>
                <a:gd name="connsiteX492" fmla="*/ 416777 w 1903516"/>
                <a:gd name="connsiteY492" fmla="*/ 765216 h 1669026"/>
                <a:gd name="connsiteX493" fmla="*/ 416777 w 1903516"/>
                <a:gd name="connsiteY493" fmla="*/ 764264 h 1669026"/>
                <a:gd name="connsiteX494" fmla="*/ 415831 w 1903516"/>
                <a:gd name="connsiteY494" fmla="*/ 761416 h 1669026"/>
                <a:gd name="connsiteX495" fmla="*/ 418675 w 1903516"/>
                <a:gd name="connsiteY495" fmla="*/ 760464 h 1669026"/>
                <a:gd name="connsiteX496" fmla="*/ 420577 w 1903516"/>
                <a:gd name="connsiteY496" fmla="*/ 758567 h 1669026"/>
                <a:gd name="connsiteX497" fmla="*/ 422475 w 1903516"/>
                <a:gd name="connsiteY497" fmla="*/ 756665 h 1669026"/>
                <a:gd name="connsiteX498" fmla="*/ 421524 w 1903516"/>
                <a:gd name="connsiteY498" fmla="*/ 750021 h 1669026"/>
                <a:gd name="connsiteX499" fmla="*/ 418675 w 1903516"/>
                <a:gd name="connsiteY499" fmla="*/ 740529 h 1669026"/>
                <a:gd name="connsiteX500" fmla="*/ 415831 w 1903516"/>
                <a:gd name="connsiteY500" fmla="*/ 739577 h 1669026"/>
                <a:gd name="connsiteX501" fmla="*/ 414880 w 1903516"/>
                <a:gd name="connsiteY501" fmla="*/ 735782 h 1669026"/>
                <a:gd name="connsiteX502" fmla="*/ 410134 w 1903516"/>
                <a:gd name="connsiteY502" fmla="*/ 733880 h 1669026"/>
                <a:gd name="connsiteX503" fmla="*/ 409182 w 1903516"/>
                <a:gd name="connsiteY503" fmla="*/ 732929 h 1669026"/>
                <a:gd name="connsiteX504" fmla="*/ 408231 w 1903516"/>
                <a:gd name="connsiteY504" fmla="*/ 728183 h 1669026"/>
                <a:gd name="connsiteX505" fmla="*/ 407280 w 1903516"/>
                <a:gd name="connsiteY505" fmla="*/ 721539 h 1669026"/>
                <a:gd name="connsiteX506" fmla="*/ 409182 w 1903516"/>
                <a:gd name="connsiteY506" fmla="*/ 717739 h 1669026"/>
                <a:gd name="connsiteX507" fmla="*/ 407280 w 1903516"/>
                <a:gd name="connsiteY507" fmla="*/ 704447 h 1669026"/>
                <a:gd name="connsiteX508" fmla="*/ 404436 w 1903516"/>
                <a:gd name="connsiteY508" fmla="*/ 702549 h 1669026"/>
                <a:gd name="connsiteX509" fmla="*/ 399685 w 1903516"/>
                <a:gd name="connsiteY509" fmla="*/ 697803 h 1669026"/>
                <a:gd name="connsiteX510" fmla="*/ 393988 w 1903516"/>
                <a:gd name="connsiteY510" fmla="*/ 696852 h 1669026"/>
                <a:gd name="connsiteX511" fmla="*/ 387344 w 1903516"/>
                <a:gd name="connsiteY511" fmla="*/ 694949 h 1669026"/>
                <a:gd name="connsiteX512" fmla="*/ 380695 w 1903516"/>
                <a:gd name="connsiteY512" fmla="*/ 695900 h 1669026"/>
                <a:gd name="connsiteX513" fmla="*/ 377847 w 1903516"/>
                <a:gd name="connsiteY513" fmla="*/ 696852 h 1669026"/>
                <a:gd name="connsiteX514" fmla="*/ 375949 w 1903516"/>
                <a:gd name="connsiteY514" fmla="*/ 698749 h 1669026"/>
                <a:gd name="connsiteX515" fmla="*/ 366457 w 1903516"/>
                <a:gd name="connsiteY515" fmla="*/ 695900 h 1669026"/>
                <a:gd name="connsiteX516" fmla="*/ 364554 w 1903516"/>
                <a:gd name="connsiteY516" fmla="*/ 696852 h 1669026"/>
                <a:gd name="connsiteX517" fmla="*/ 360759 w 1903516"/>
                <a:gd name="connsiteY517" fmla="*/ 697803 h 1669026"/>
                <a:gd name="connsiteX518" fmla="*/ 358857 w 1903516"/>
                <a:gd name="connsiteY518" fmla="*/ 694949 h 1669026"/>
                <a:gd name="connsiteX519" fmla="*/ 355062 w 1903516"/>
                <a:gd name="connsiteY519" fmla="*/ 692106 h 1669026"/>
                <a:gd name="connsiteX520" fmla="*/ 356960 w 1903516"/>
                <a:gd name="connsiteY520" fmla="*/ 690203 h 1669026"/>
                <a:gd name="connsiteX521" fmla="*/ 355062 w 1903516"/>
                <a:gd name="connsiteY521" fmla="*/ 688306 h 1669026"/>
                <a:gd name="connsiteX522" fmla="*/ 356013 w 1903516"/>
                <a:gd name="connsiteY522" fmla="*/ 683559 h 1669026"/>
                <a:gd name="connsiteX523" fmla="*/ 355062 w 1903516"/>
                <a:gd name="connsiteY523" fmla="*/ 683559 h 1669026"/>
                <a:gd name="connsiteX524" fmla="*/ 355062 w 1903516"/>
                <a:gd name="connsiteY524" fmla="*/ 675013 h 1669026"/>
                <a:gd name="connsiteX525" fmla="*/ 356013 w 1903516"/>
                <a:gd name="connsiteY525" fmla="*/ 673116 h 1669026"/>
                <a:gd name="connsiteX526" fmla="*/ 356013 w 1903516"/>
                <a:gd name="connsiteY526" fmla="*/ 672165 h 1669026"/>
                <a:gd name="connsiteX527" fmla="*/ 355062 w 1903516"/>
                <a:gd name="connsiteY527" fmla="*/ 665521 h 1669026"/>
                <a:gd name="connsiteX528" fmla="*/ 352213 w 1903516"/>
                <a:gd name="connsiteY528" fmla="*/ 660775 h 1669026"/>
                <a:gd name="connsiteX529" fmla="*/ 352213 w 1903516"/>
                <a:gd name="connsiteY529" fmla="*/ 658872 h 1669026"/>
                <a:gd name="connsiteX530" fmla="*/ 349365 w 1903516"/>
                <a:gd name="connsiteY530" fmla="*/ 657921 h 1669026"/>
                <a:gd name="connsiteX531" fmla="*/ 349365 w 1903516"/>
                <a:gd name="connsiteY531" fmla="*/ 656975 h 1669026"/>
                <a:gd name="connsiteX532" fmla="*/ 347467 w 1903516"/>
                <a:gd name="connsiteY532" fmla="*/ 656024 h 1669026"/>
                <a:gd name="connsiteX533" fmla="*/ 341770 w 1903516"/>
                <a:gd name="connsiteY533" fmla="*/ 656024 h 1669026"/>
                <a:gd name="connsiteX534" fmla="*/ 335121 w 1903516"/>
                <a:gd name="connsiteY534" fmla="*/ 656975 h 1669026"/>
                <a:gd name="connsiteX535" fmla="*/ 327526 w 1903516"/>
                <a:gd name="connsiteY535" fmla="*/ 657921 h 1669026"/>
                <a:gd name="connsiteX536" fmla="*/ 324683 w 1903516"/>
                <a:gd name="connsiteY536" fmla="*/ 656975 h 1669026"/>
                <a:gd name="connsiteX537" fmla="*/ 323731 w 1903516"/>
                <a:gd name="connsiteY537" fmla="*/ 654136 h 1669026"/>
                <a:gd name="connsiteX538" fmla="*/ 318034 w 1903516"/>
                <a:gd name="connsiteY538" fmla="*/ 652234 h 1669026"/>
                <a:gd name="connsiteX539" fmla="*/ 314234 w 1903516"/>
                <a:gd name="connsiteY539" fmla="*/ 653185 h 1669026"/>
                <a:gd name="connsiteX540" fmla="*/ 308537 w 1903516"/>
                <a:gd name="connsiteY540" fmla="*/ 651287 h 1669026"/>
                <a:gd name="connsiteX541" fmla="*/ 300942 w 1903516"/>
                <a:gd name="connsiteY541" fmla="*/ 649390 h 1669026"/>
                <a:gd name="connsiteX542" fmla="*/ 293347 w 1903516"/>
                <a:gd name="connsiteY542" fmla="*/ 644639 h 1669026"/>
                <a:gd name="connsiteX543" fmla="*/ 292396 w 1903516"/>
                <a:gd name="connsiteY543" fmla="*/ 642741 h 1669026"/>
                <a:gd name="connsiteX544" fmla="*/ 291449 w 1903516"/>
                <a:gd name="connsiteY544" fmla="*/ 641790 h 1669026"/>
                <a:gd name="connsiteX545" fmla="*/ 290518 w 1903516"/>
                <a:gd name="connsiteY545" fmla="*/ 638941 h 1669026"/>
                <a:gd name="connsiteX546" fmla="*/ 287649 w 1903516"/>
                <a:gd name="connsiteY546" fmla="*/ 625649 h 1669026"/>
                <a:gd name="connsiteX547" fmla="*/ 285752 w 1903516"/>
                <a:gd name="connsiteY547" fmla="*/ 622800 h 1669026"/>
                <a:gd name="connsiteX548" fmla="*/ 285752 w 1903516"/>
                <a:gd name="connsiteY548" fmla="*/ 620903 h 1669026"/>
                <a:gd name="connsiteX549" fmla="*/ 285752 w 1903516"/>
                <a:gd name="connsiteY549" fmla="*/ 619957 h 1669026"/>
                <a:gd name="connsiteX550" fmla="*/ 284821 w 1903516"/>
                <a:gd name="connsiteY550" fmla="*/ 617108 h 1669026"/>
                <a:gd name="connsiteX551" fmla="*/ 284821 w 1903516"/>
                <a:gd name="connsiteY551" fmla="*/ 616157 h 1669026"/>
                <a:gd name="connsiteX552" fmla="*/ 285752 w 1903516"/>
                <a:gd name="connsiteY552" fmla="*/ 612362 h 1669026"/>
                <a:gd name="connsiteX553" fmla="*/ 284821 w 1903516"/>
                <a:gd name="connsiteY553" fmla="*/ 607611 h 1669026"/>
                <a:gd name="connsiteX554" fmla="*/ 283849 w 1903516"/>
                <a:gd name="connsiteY554" fmla="*/ 605713 h 1669026"/>
                <a:gd name="connsiteX555" fmla="*/ 280055 w 1903516"/>
                <a:gd name="connsiteY555" fmla="*/ 604762 h 1669026"/>
                <a:gd name="connsiteX556" fmla="*/ 281026 w 1903516"/>
                <a:gd name="connsiteY556" fmla="*/ 600016 h 1669026"/>
                <a:gd name="connsiteX557" fmla="*/ 266762 w 1903516"/>
                <a:gd name="connsiteY557" fmla="*/ 537359 h 1669026"/>
                <a:gd name="connsiteX558" fmla="*/ 263933 w 1903516"/>
                <a:gd name="connsiteY558" fmla="*/ 540208 h 1669026"/>
                <a:gd name="connsiteX559" fmla="*/ 262967 w 1903516"/>
                <a:gd name="connsiteY559" fmla="*/ 541159 h 1669026"/>
                <a:gd name="connsiteX560" fmla="*/ 246841 w 1903516"/>
                <a:gd name="connsiteY560" fmla="*/ 544959 h 1669026"/>
                <a:gd name="connsiteX561" fmla="*/ 221208 w 1903516"/>
                <a:gd name="connsiteY561" fmla="*/ 536408 h 1669026"/>
                <a:gd name="connsiteX562" fmla="*/ 218359 w 1903516"/>
                <a:gd name="connsiteY562" fmla="*/ 542105 h 1669026"/>
                <a:gd name="connsiteX563" fmla="*/ 205067 w 1903516"/>
                <a:gd name="connsiteY563" fmla="*/ 546856 h 1669026"/>
                <a:gd name="connsiteX564" fmla="*/ 204116 w 1903516"/>
                <a:gd name="connsiteY564" fmla="*/ 547803 h 1669026"/>
                <a:gd name="connsiteX565" fmla="*/ 199369 w 1903516"/>
                <a:gd name="connsiteY565" fmla="*/ 547803 h 1669026"/>
                <a:gd name="connsiteX566" fmla="*/ 190823 w 1903516"/>
                <a:gd name="connsiteY566" fmla="*/ 554441 h 1669026"/>
                <a:gd name="connsiteX567" fmla="*/ 184180 w 1903516"/>
                <a:gd name="connsiteY567" fmla="*/ 559188 h 1669026"/>
                <a:gd name="connsiteX568" fmla="*/ 173731 w 1903516"/>
                <a:gd name="connsiteY568" fmla="*/ 553490 h 1669026"/>
                <a:gd name="connsiteX569" fmla="*/ 172785 w 1903516"/>
                <a:gd name="connsiteY569" fmla="*/ 550647 h 1669026"/>
                <a:gd name="connsiteX570" fmla="*/ 169936 w 1903516"/>
                <a:gd name="connsiteY570" fmla="*/ 546856 h 1669026"/>
                <a:gd name="connsiteX571" fmla="*/ 168034 w 1903516"/>
                <a:gd name="connsiteY571" fmla="*/ 538310 h 1669026"/>
                <a:gd name="connsiteX572" fmla="*/ 167087 w 1903516"/>
                <a:gd name="connsiteY572" fmla="*/ 534510 h 1669026"/>
                <a:gd name="connsiteX573" fmla="*/ 165190 w 1903516"/>
                <a:gd name="connsiteY573" fmla="*/ 532613 h 1669026"/>
                <a:gd name="connsiteX574" fmla="*/ 163288 w 1903516"/>
                <a:gd name="connsiteY574" fmla="*/ 535462 h 1669026"/>
                <a:gd name="connsiteX575" fmla="*/ 161390 w 1903516"/>
                <a:gd name="connsiteY575" fmla="*/ 536408 h 1669026"/>
                <a:gd name="connsiteX576" fmla="*/ 155693 w 1903516"/>
                <a:gd name="connsiteY576" fmla="*/ 536408 h 1669026"/>
                <a:gd name="connsiteX577" fmla="*/ 154741 w 1903516"/>
                <a:gd name="connsiteY577" fmla="*/ 538310 h 1669026"/>
                <a:gd name="connsiteX578" fmla="*/ 152844 w 1903516"/>
                <a:gd name="connsiteY578" fmla="*/ 538310 h 1669026"/>
                <a:gd name="connsiteX579" fmla="*/ 151898 w 1903516"/>
                <a:gd name="connsiteY579" fmla="*/ 538310 h 1669026"/>
                <a:gd name="connsiteX580" fmla="*/ 149995 w 1903516"/>
                <a:gd name="connsiteY580" fmla="*/ 535462 h 1669026"/>
                <a:gd name="connsiteX581" fmla="*/ 148098 w 1903516"/>
                <a:gd name="connsiteY581" fmla="*/ 536408 h 1669026"/>
                <a:gd name="connsiteX582" fmla="*/ 144298 w 1903516"/>
                <a:gd name="connsiteY582" fmla="*/ 526916 h 1669026"/>
                <a:gd name="connsiteX583" fmla="*/ 139552 w 1903516"/>
                <a:gd name="connsiteY583" fmla="*/ 525969 h 1669026"/>
                <a:gd name="connsiteX584" fmla="*/ 140503 w 1903516"/>
                <a:gd name="connsiteY584" fmla="*/ 512672 h 1669026"/>
                <a:gd name="connsiteX585" fmla="*/ 143347 w 1903516"/>
                <a:gd name="connsiteY585" fmla="*/ 507926 h 1669026"/>
                <a:gd name="connsiteX586" fmla="*/ 145249 w 1903516"/>
                <a:gd name="connsiteY586" fmla="*/ 506028 h 1669026"/>
                <a:gd name="connsiteX587" fmla="*/ 145249 w 1903516"/>
                <a:gd name="connsiteY587" fmla="*/ 505077 h 1669026"/>
                <a:gd name="connsiteX588" fmla="*/ 148098 w 1903516"/>
                <a:gd name="connsiteY588" fmla="*/ 499380 h 1669026"/>
                <a:gd name="connsiteX589" fmla="*/ 148098 w 1903516"/>
                <a:gd name="connsiteY589" fmla="*/ 499380 h 1669026"/>
                <a:gd name="connsiteX590" fmla="*/ 148098 w 1903516"/>
                <a:gd name="connsiteY590" fmla="*/ 497482 h 1669026"/>
                <a:gd name="connsiteX591" fmla="*/ 148098 w 1903516"/>
                <a:gd name="connsiteY591" fmla="*/ 489887 h 1669026"/>
                <a:gd name="connsiteX592" fmla="*/ 148098 w 1903516"/>
                <a:gd name="connsiteY592" fmla="*/ 482293 h 1669026"/>
                <a:gd name="connsiteX593" fmla="*/ 148098 w 1903516"/>
                <a:gd name="connsiteY593" fmla="*/ 481341 h 1669026"/>
                <a:gd name="connsiteX594" fmla="*/ 153795 w 1903516"/>
                <a:gd name="connsiteY594" fmla="*/ 476595 h 1669026"/>
                <a:gd name="connsiteX595" fmla="*/ 155693 w 1903516"/>
                <a:gd name="connsiteY595" fmla="*/ 472795 h 1669026"/>
                <a:gd name="connsiteX596" fmla="*/ 148098 w 1903516"/>
                <a:gd name="connsiteY596" fmla="*/ 470898 h 1669026"/>
                <a:gd name="connsiteX597" fmla="*/ 134805 w 1903516"/>
                <a:gd name="connsiteY597" fmla="*/ 467098 h 1669026"/>
                <a:gd name="connsiteX598" fmla="*/ 130059 w 1903516"/>
                <a:gd name="connsiteY598" fmla="*/ 469000 h 1669026"/>
                <a:gd name="connsiteX599" fmla="*/ 129108 w 1903516"/>
                <a:gd name="connsiteY599" fmla="*/ 470898 h 1669026"/>
                <a:gd name="connsiteX600" fmla="*/ 130059 w 1903516"/>
                <a:gd name="connsiteY600" fmla="*/ 474693 h 1669026"/>
                <a:gd name="connsiteX601" fmla="*/ 129108 w 1903516"/>
                <a:gd name="connsiteY601" fmla="*/ 476595 h 1669026"/>
                <a:gd name="connsiteX602" fmla="*/ 123411 w 1903516"/>
                <a:gd name="connsiteY602" fmla="*/ 482293 h 1669026"/>
                <a:gd name="connsiteX603" fmla="*/ 118664 w 1903516"/>
                <a:gd name="connsiteY603" fmla="*/ 487990 h 1669026"/>
                <a:gd name="connsiteX604" fmla="*/ 112016 w 1903516"/>
                <a:gd name="connsiteY604" fmla="*/ 492736 h 1669026"/>
                <a:gd name="connsiteX605" fmla="*/ 110118 w 1903516"/>
                <a:gd name="connsiteY605" fmla="*/ 493682 h 1669026"/>
                <a:gd name="connsiteX606" fmla="*/ 110118 w 1903516"/>
                <a:gd name="connsiteY606" fmla="*/ 494634 h 1669026"/>
                <a:gd name="connsiteX607" fmla="*/ 108221 w 1903516"/>
                <a:gd name="connsiteY607" fmla="*/ 495585 h 1669026"/>
                <a:gd name="connsiteX608" fmla="*/ 107270 w 1903516"/>
                <a:gd name="connsiteY608" fmla="*/ 498429 h 1669026"/>
                <a:gd name="connsiteX609" fmla="*/ 105372 w 1903516"/>
                <a:gd name="connsiteY609" fmla="*/ 501282 h 1669026"/>
                <a:gd name="connsiteX610" fmla="*/ 104421 w 1903516"/>
                <a:gd name="connsiteY610" fmla="*/ 502228 h 1669026"/>
                <a:gd name="connsiteX611" fmla="*/ 103475 w 1903516"/>
                <a:gd name="connsiteY611" fmla="*/ 503180 h 1669026"/>
                <a:gd name="connsiteX612" fmla="*/ 99675 w 1903516"/>
                <a:gd name="connsiteY612" fmla="*/ 503180 h 1669026"/>
                <a:gd name="connsiteX613" fmla="*/ 95875 w 1903516"/>
                <a:gd name="connsiteY613" fmla="*/ 503180 h 1669026"/>
                <a:gd name="connsiteX614" fmla="*/ 93977 w 1903516"/>
                <a:gd name="connsiteY614" fmla="*/ 513623 h 1669026"/>
                <a:gd name="connsiteX615" fmla="*/ 92080 w 1903516"/>
                <a:gd name="connsiteY615" fmla="*/ 512672 h 1669026"/>
                <a:gd name="connsiteX616" fmla="*/ 91129 w 1903516"/>
                <a:gd name="connsiteY616" fmla="*/ 511726 h 1669026"/>
                <a:gd name="connsiteX617" fmla="*/ 88280 w 1903516"/>
                <a:gd name="connsiteY617" fmla="*/ 508877 h 1669026"/>
                <a:gd name="connsiteX618" fmla="*/ 80685 w 1903516"/>
                <a:gd name="connsiteY618" fmla="*/ 501282 h 1669026"/>
                <a:gd name="connsiteX619" fmla="*/ 79739 w 1903516"/>
                <a:gd name="connsiteY619" fmla="*/ 499380 h 1669026"/>
                <a:gd name="connsiteX620" fmla="*/ 78788 w 1903516"/>
                <a:gd name="connsiteY620" fmla="*/ 498429 h 1669026"/>
                <a:gd name="connsiteX621" fmla="*/ 75939 w 1903516"/>
                <a:gd name="connsiteY621" fmla="*/ 495585 h 1669026"/>
                <a:gd name="connsiteX622" fmla="*/ 71193 w 1903516"/>
                <a:gd name="connsiteY622" fmla="*/ 492736 h 1669026"/>
                <a:gd name="connsiteX623" fmla="*/ 69290 w 1903516"/>
                <a:gd name="connsiteY623" fmla="*/ 491785 h 1669026"/>
                <a:gd name="connsiteX624" fmla="*/ 66447 w 1903516"/>
                <a:gd name="connsiteY624" fmla="*/ 487039 h 1669026"/>
                <a:gd name="connsiteX625" fmla="*/ 65495 w 1903516"/>
                <a:gd name="connsiteY625" fmla="*/ 482293 h 1669026"/>
                <a:gd name="connsiteX626" fmla="*/ 64544 w 1903516"/>
                <a:gd name="connsiteY626" fmla="*/ 479444 h 1669026"/>
                <a:gd name="connsiteX627" fmla="*/ 64544 w 1903516"/>
                <a:gd name="connsiteY627" fmla="*/ 471849 h 1669026"/>
                <a:gd name="connsiteX628" fmla="*/ 67393 w 1903516"/>
                <a:gd name="connsiteY628" fmla="*/ 460454 h 1669026"/>
                <a:gd name="connsiteX629" fmla="*/ 56949 w 1903516"/>
                <a:gd name="connsiteY629" fmla="*/ 463303 h 1669026"/>
                <a:gd name="connsiteX630" fmla="*/ 55998 w 1903516"/>
                <a:gd name="connsiteY630" fmla="*/ 461400 h 1669026"/>
                <a:gd name="connsiteX631" fmla="*/ 54101 w 1903516"/>
                <a:gd name="connsiteY631" fmla="*/ 459503 h 1669026"/>
                <a:gd name="connsiteX632" fmla="*/ 54101 w 1903516"/>
                <a:gd name="connsiteY632" fmla="*/ 457605 h 1669026"/>
                <a:gd name="connsiteX633" fmla="*/ 52218 w 1903516"/>
                <a:gd name="connsiteY633" fmla="*/ 455703 h 1669026"/>
                <a:gd name="connsiteX634" fmla="*/ 52218 w 1903516"/>
                <a:gd name="connsiteY634" fmla="*/ 454757 h 1669026"/>
                <a:gd name="connsiteX635" fmla="*/ 51252 w 1903516"/>
                <a:gd name="connsiteY635" fmla="*/ 453810 h 1669026"/>
                <a:gd name="connsiteX636" fmla="*/ 48423 w 1903516"/>
                <a:gd name="connsiteY636" fmla="*/ 450957 h 1669026"/>
                <a:gd name="connsiteX637" fmla="*/ 47457 w 1903516"/>
                <a:gd name="connsiteY637" fmla="*/ 448108 h 1669026"/>
                <a:gd name="connsiteX638" fmla="*/ 48423 w 1903516"/>
                <a:gd name="connsiteY638" fmla="*/ 447162 h 1669026"/>
                <a:gd name="connsiteX639" fmla="*/ 50320 w 1903516"/>
                <a:gd name="connsiteY639" fmla="*/ 444313 h 1669026"/>
                <a:gd name="connsiteX640" fmla="*/ 52218 w 1903516"/>
                <a:gd name="connsiteY640" fmla="*/ 442416 h 1669026"/>
                <a:gd name="connsiteX641" fmla="*/ 52218 w 1903516"/>
                <a:gd name="connsiteY641" fmla="*/ 435767 h 1669026"/>
                <a:gd name="connsiteX642" fmla="*/ 51252 w 1903516"/>
                <a:gd name="connsiteY642" fmla="*/ 433870 h 1669026"/>
                <a:gd name="connsiteX643" fmla="*/ 50320 w 1903516"/>
                <a:gd name="connsiteY643" fmla="*/ 433870 h 1669026"/>
                <a:gd name="connsiteX644" fmla="*/ 48423 w 1903516"/>
                <a:gd name="connsiteY644" fmla="*/ 432918 h 1669026"/>
                <a:gd name="connsiteX645" fmla="*/ 47457 w 1903516"/>
                <a:gd name="connsiteY645" fmla="*/ 431967 h 1669026"/>
                <a:gd name="connsiteX646" fmla="*/ 44623 w 1903516"/>
                <a:gd name="connsiteY646" fmla="*/ 431021 h 1669026"/>
                <a:gd name="connsiteX647" fmla="*/ 43657 w 1903516"/>
                <a:gd name="connsiteY647" fmla="*/ 430070 h 1669026"/>
                <a:gd name="connsiteX648" fmla="*/ 42726 w 1903516"/>
                <a:gd name="connsiteY648" fmla="*/ 429123 h 1669026"/>
                <a:gd name="connsiteX649" fmla="*/ 41759 w 1903516"/>
                <a:gd name="connsiteY649" fmla="*/ 428172 h 1669026"/>
                <a:gd name="connsiteX650" fmla="*/ 42726 w 1903516"/>
                <a:gd name="connsiteY650" fmla="*/ 427221 h 1669026"/>
                <a:gd name="connsiteX651" fmla="*/ 42726 w 1903516"/>
                <a:gd name="connsiteY651" fmla="*/ 425323 h 1669026"/>
                <a:gd name="connsiteX652" fmla="*/ 41759 w 1903516"/>
                <a:gd name="connsiteY652" fmla="*/ 422475 h 1669026"/>
                <a:gd name="connsiteX653" fmla="*/ 42726 w 1903516"/>
                <a:gd name="connsiteY653" fmla="*/ 417729 h 1669026"/>
                <a:gd name="connsiteX654" fmla="*/ 44623 w 1903516"/>
                <a:gd name="connsiteY654" fmla="*/ 413939 h 1669026"/>
                <a:gd name="connsiteX655" fmla="*/ 43657 w 1903516"/>
                <a:gd name="connsiteY655" fmla="*/ 412041 h 1669026"/>
                <a:gd name="connsiteX656" fmla="*/ 41759 w 1903516"/>
                <a:gd name="connsiteY656" fmla="*/ 408241 h 1669026"/>
                <a:gd name="connsiteX657" fmla="*/ 40828 w 1903516"/>
                <a:gd name="connsiteY657" fmla="*/ 407290 h 1669026"/>
                <a:gd name="connsiteX658" fmla="*/ 40828 w 1903516"/>
                <a:gd name="connsiteY658" fmla="*/ 407290 h 1669026"/>
                <a:gd name="connsiteX659" fmla="*/ 37959 w 1903516"/>
                <a:gd name="connsiteY659" fmla="*/ 406344 h 1669026"/>
                <a:gd name="connsiteX660" fmla="*/ 37028 w 1903516"/>
                <a:gd name="connsiteY660" fmla="*/ 405392 h 1669026"/>
                <a:gd name="connsiteX661" fmla="*/ 33228 w 1903516"/>
                <a:gd name="connsiteY661" fmla="*/ 403495 h 1669026"/>
                <a:gd name="connsiteX662" fmla="*/ 32262 w 1903516"/>
                <a:gd name="connsiteY662" fmla="*/ 404446 h 1669026"/>
                <a:gd name="connsiteX663" fmla="*/ 31331 w 1903516"/>
                <a:gd name="connsiteY663" fmla="*/ 406344 h 1669026"/>
                <a:gd name="connsiteX664" fmla="*/ 29433 w 1903516"/>
                <a:gd name="connsiteY664" fmla="*/ 407290 h 1669026"/>
                <a:gd name="connsiteX665" fmla="*/ 27536 w 1903516"/>
                <a:gd name="connsiteY665" fmla="*/ 409192 h 1669026"/>
                <a:gd name="connsiteX666" fmla="*/ 23736 w 1903516"/>
                <a:gd name="connsiteY666" fmla="*/ 410144 h 1669026"/>
                <a:gd name="connsiteX667" fmla="*/ 18990 w 1903516"/>
                <a:gd name="connsiteY667" fmla="*/ 412987 h 1669026"/>
                <a:gd name="connsiteX668" fmla="*/ 14239 w 1903516"/>
                <a:gd name="connsiteY668" fmla="*/ 412987 h 1669026"/>
                <a:gd name="connsiteX669" fmla="*/ 12341 w 1903516"/>
                <a:gd name="connsiteY669" fmla="*/ 412987 h 1669026"/>
                <a:gd name="connsiteX670" fmla="*/ 10444 w 1903516"/>
                <a:gd name="connsiteY670" fmla="*/ 412987 h 1669026"/>
                <a:gd name="connsiteX671" fmla="*/ 9492 w 1903516"/>
                <a:gd name="connsiteY671" fmla="*/ 411090 h 1669026"/>
                <a:gd name="connsiteX672" fmla="*/ 8546 w 1903516"/>
                <a:gd name="connsiteY672" fmla="*/ 411090 h 1669026"/>
                <a:gd name="connsiteX673" fmla="*/ 6649 w 1903516"/>
                <a:gd name="connsiteY673" fmla="*/ 410144 h 1669026"/>
                <a:gd name="connsiteX674" fmla="*/ 2849 w 1903516"/>
                <a:gd name="connsiteY674" fmla="*/ 408241 h 1669026"/>
                <a:gd name="connsiteX675" fmla="*/ 951 w 1903516"/>
                <a:gd name="connsiteY675" fmla="*/ 404446 h 1669026"/>
                <a:gd name="connsiteX676" fmla="*/ 951 w 1903516"/>
                <a:gd name="connsiteY676" fmla="*/ 403495 h 1669026"/>
                <a:gd name="connsiteX677" fmla="*/ 1897 w 1903516"/>
                <a:gd name="connsiteY677" fmla="*/ 398749 h 1669026"/>
                <a:gd name="connsiteX678" fmla="*/ 3800 w 1903516"/>
                <a:gd name="connsiteY678" fmla="*/ 379759 h 1669026"/>
                <a:gd name="connsiteX679" fmla="*/ 0 w 1903516"/>
                <a:gd name="connsiteY679" fmla="*/ 351272 h 1669026"/>
                <a:gd name="connsiteX680" fmla="*/ 1897 w 1903516"/>
                <a:gd name="connsiteY680" fmla="*/ 350326 h 1669026"/>
                <a:gd name="connsiteX681" fmla="*/ 4746 w 1903516"/>
                <a:gd name="connsiteY681" fmla="*/ 348428 h 1669026"/>
                <a:gd name="connsiteX682" fmla="*/ 8546 w 1903516"/>
                <a:gd name="connsiteY682" fmla="*/ 344628 h 1669026"/>
                <a:gd name="connsiteX683" fmla="*/ 11395 w 1903516"/>
                <a:gd name="connsiteY683" fmla="*/ 341780 h 1669026"/>
                <a:gd name="connsiteX684" fmla="*/ 14239 w 1903516"/>
                <a:gd name="connsiteY684" fmla="*/ 340828 h 1669026"/>
                <a:gd name="connsiteX685" fmla="*/ 18990 w 1903516"/>
                <a:gd name="connsiteY685" fmla="*/ 336082 h 1669026"/>
                <a:gd name="connsiteX686" fmla="*/ 22770 w 1903516"/>
                <a:gd name="connsiteY686" fmla="*/ 332282 h 1669026"/>
                <a:gd name="connsiteX687" fmla="*/ 24667 w 1903516"/>
                <a:gd name="connsiteY687" fmla="*/ 326590 h 1669026"/>
                <a:gd name="connsiteX688" fmla="*/ 26565 w 1903516"/>
                <a:gd name="connsiteY688" fmla="*/ 317093 h 1669026"/>
                <a:gd name="connsiteX689" fmla="*/ 28467 w 1903516"/>
                <a:gd name="connsiteY689" fmla="*/ 312346 h 1669026"/>
                <a:gd name="connsiteX690" fmla="*/ 30365 w 1903516"/>
                <a:gd name="connsiteY690" fmla="*/ 307610 h 1669026"/>
                <a:gd name="connsiteX691" fmla="*/ 32262 w 1903516"/>
                <a:gd name="connsiteY691" fmla="*/ 306659 h 1669026"/>
                <a:gd name="connsiteX692" fmla="*/ 43657 w 1903516"/>
                <a:gd name="connsiteY692" fmla="*/ 308556 h 1669026"/>
                <a:gd name="connsiteX693" fmla="*/ 45554 w 1903516"/>
                <a:gd name="connsiteY693" fmla="*/ 314244 h 1669026"/>
                <a:gd name="connsiteX694" fmla="*/ 48423 w 1903516"/>
                <a:gd name="connsiteY694" fmla="*/ 318044 h 1669026"/>
                <a:gd name="connsiteX695" fmla="*/ 54101 w 1903516"/>
                <a:gd name="connsiteY695" fmla="*/ 321839 h 1669026"/>
                <a:gd name="connsiteX696" fmla="*/ 60749 w 1903516"/>
                <a:gd name="connsiteY696" fmla="*/ 324692 h 1669026"/>
                <a:gd name="connsiteX697" fmla="*/ 72139 w 1903516"/>
                <a:gd name="connsiteY697" fmla="*/ 322790 h 1669026"/>
                <a:gd name="connsiteX698" fmla="*/ 80685 w 1903516"/>
                <a:gd name="connsiteY698" fmla="*/ 318995 h 1669026"/>
                <a:gd name="connsiteX699" fmla="*/ 90182 w 1903516"/>
                <a:gd name="connsiteY699" fmla="*/ 314244 h 1669026"/>
                <a:gd name="connsiteX700" fmla="*/ 92080 w 1903516"/>
                <a:gd name="connsiteY700" fmla="*/ 313298 h 1669026"/>
                <a:gd name="connsiteX701" fmla="*/ 101572 w 1903516"/>
                <a:gd name="connsiteY701" fmla="*/ 305713 h 1669026"/>
                <a:gd name="connsiteX702" fmla="*/ 107270 w 1903516"/>
                <a:gd name="connsiteY702" fmla="*/ 302859 h 1669026"/>
                <a:gd name="connsiteX703" fmla="*/ 110118 w 1903516"/>
                <a:gd name="connsiteY703" fmla="*/ 301913 h 1669026"/>
                <a:gd name="connsiteX704" fmla="*/ 111070 w 1903516"/>
                <a:gd name="connsiteY704" fmla="*/ 301913 h 1669026"/>
                <a:gd name="connsiteX705" fmla="*/ 115816 w 1903516"/>
                <a:gd name="connsiteY705" fmla="*/ 302859 h 1669026"/>
                <a:gd name="connsiteX706" fmla="*/ 124362 w 1903516"/>
                <a:gd name="connsiteY706" fmla="*/ 308556 h 1669026"/>
                <a:gd name="connsiteX707" fmla="*/ 131957 w 1903516"/>
                <a:gd name="connsiteY707" fmla="*/ 310459 h 1669026"/>
                <a:gd name="connsiteX708" fmla="*/ 132908 w 1903516"/>
                <a:gd name="connsiteY708" fmla="*/ 310459 h 1669026"/>
                <a:gd name="connsiteX709" fmla="*/ 139552 w 1903516"/>
                <a:gd name="connsiteY709" fmla="*/ 310459 h 1669026"/>
                <a:gd name="connsiteX710" fmla="*/ 142400 w 1903516"/>
                <a:gd name="connsiteY710" fmla="*/ 313298 h 1669026"/>
                <a:gd name="connsiteX711" fmla="*/ 147147 w 1903516"/>
                <a:gd name="connsiteY711" fmla="*/ 314244 h 1669026"/>
                <a:gd name="connsiteX712" fmla="*/ 152844 w 1903516"/>
                <a:gd name="connsiteY712" fmla="*/ 313298 h 1669026"/>
                <a:gd name="connsiteX713" fmla="*/ 155693 w 1903516"/>
                <a:gd name="connsiteY713" fmla="*/ 316146 h 1669026"/>
                <a:gd name="connsiteX714" fmla="*/ 158541 w 1903516"/>
                <a:gd name="connsiteY714" fmla="*/ 320893 h 1669026"/>
                <a:gd name="connsiteX715" fmla="*/ 159493 w 1903516"/>
                <a:gd name="connsiteY715" fmla="*/ 321839 h 1669026"/>
                <a:gd name="connsiteX716" fmla="*/ 162336 w 1903516"/>
                <a:gd name="connsiteY716" fmla="*/ 323741 h 1669026"/>
                <a:gd name="connsiteX717" fmla="*/ 167087 w 1903516"/>
                <a:gd name="connsiteY717" fmla="*/ 324692 h 1669026"/>
                <a:gd name="connsiteX718" fmla="*/ 172785 w 1903516"/>
                <a:gd name="connsiteY718" fmla="*/ 322790 h 1669026"/>
                <a:gd name="connsiteX719" fmla="*/ 177531 w 1903516"/>
                <a:gd name="connsiteY719" fmla="*/ 319941 h 1669026"/>
                <a:gd name="connsiteX720" fmla="*/ 181331 w 1903516"/>
                <a:gd name="connsiteY720" fmla="*/ 314244 h 1669026"/>
                <a:gd name="connsiteX721" fmla="*/ 183228 w 1903516"/>
                <a:gd name="connsiteY721" fmla="*/ 312346 h 1669026"/>
                <a:gd name="connsiteX722" fmla="*/ 187023 w 1903516"/>
                <a:gd name="connsiteY722" fmla="*/ 311405 h 1669026"/>
                <a:gd name="connsiteX723" fmla="*/ 189877 w 1903516"/>
                <a:gd name="connsiteY723" fmla="*/ 308556 h 1669026"/>
                <a:gd name="connsiteX724" fmla="*/ 192721 w 1903516"/>
                <a:gd name="connsiteY724" fmla="*/ 309508 h 1669026"/>
                <a:gd name="connsiteX725" fmla="*/ 195569 w 1903516"/>
                <a:gd name="connsiteY725" fmla="*/ 311405 h 1669026"/>
                <a:gd name="connsiteX726" fmla="*/ 198418 w 1903516"/>
                <a:gd name="connsiteY726" fmla="*/ 311405 h 1669026"/>
                <a:gd name="connsiteX727" fmla="*/ 203164 w 1903516"/>
                <a:gd name="connsiteY727" fmla="*/ 311405 h 1669026"/>
                <a:gd name="connsiteX728" fmla="*/ 212662 w 1903516"/>
                <a:gd name="connsiteY728" fmla="*/ 308556 h 1669026"/>
                <a:gd name="connsiteX729" fmla="*/ 215510 w 1903516"/>
                <a:gd name="connsiteY729" fmla="*/ 307610 h 1669026"/>
                <a:gd name="connsiteX730" fmla="*/ 218359 w 1903516"/>
                <a:gd name="connsiteY730" fmla="*/ 305713 h 1669026"/>
                <a:gd name="connsiteX731" fmla="*/ 221208 w 1903516"/>
                <a:gd name="connsiteY731" fmla="*/ 303810 h 1669026"/>
                <a:gd name="connsiteX732" fmla="*/ 223105 w 1903516"/>
                <a:gd name="connsiteY732" fmla="*/ 301913 h 1669026"/>
                <a:gd name="connsiteX733" fmla="*/ 225954 w 1903516"/>
                <a:gd name="connsiteY733" fmla="*/ 301913 h 1669026"/>
                <a:gd name="connsiteX734" fmla="*/ 228803 w 1903516"/>
                <a:gd name="connsiteY734" fmla="*/ 300015 h 1669026"/>
                <a:gd name="connsiteX735" fmla="*/ 230700 w 1903516"/>
                <a:gd name="connsiteY735" fmla="*/ 300015 h 1669026"/>
                <a:gd name="connsiteX736" fmla="*/ 234500 w 1903516"/>
                <a:gd name="connsiteY736" fmla="*/ 301913 h 1669026"/>
                <a:gd name="connsiteX737" fmla="*/ 237349 w 1903516"/>
                <a:gd name="connsiteY737" fmla="*/ 302859 h 1669026"/>
                <a:gd name="connsiteX738" fmla="*/ 242095 w 1903516"/>
                <a:gd name="connsiteY738" fmla="*/ 301913 h 1669026"/>
                <a:gd name="connsiteX739" fmla="*/ 246841 w 1903516"/>
                <a:gd name="connsiteY739" fmla="*/ 301913 h 1669026"/>
                <a:gd name="connsiteX740" fmla="*/ 259182 w 1903516"/>
                <a:gd name="connsiteY740" fmla="*/ 304761 h 1669026"/>
                <a:gd name="connsiteX741" fmla="*/ 262036 w 1903516"/>
                <a:gd name="connsiteY741" fmla="*/ 305713 h 1669026"/>
                <a:gd name="connsiteX742" fmla="*/ 263933 w 1903516"/>
                <a:gd name="connsiteY742" fmla="*/ 308556 h 1669026"/>
                <a:gd name="connsiteX743" fmla="*/ 265831 w 1903516"/>
                <a:gd name="connsiteY743" fmla="*/ 310459 h 1669026"/>
                <a:gd name="connsiteX744" fmla="*/ 268660 w 1903516"/>
                <a:gd name="connsiteY744" fmla="*/ 313298 h 1669026"/>
                <a:gd name="connsiteX745" fmla="*/ 271528 w 1903516"/>
                <a:gd name="connsiteY745" fmla="*/ 316146 h 1669026"/>
                <a:gd name="connsiteX746" fmla="*/ 278152 w 1903516"/>
                <a:gd name="connsiteY746" fmla="*/ 320893 h 1669026"/>
                <a:gd name="connsiteX747" fmla="*/ 281952 w 1903516"/>
                <a:gd name="connsiteY747" fmla="*/ 323741 h 1669026"/>
                <a:gd name="connsiteX748" fmla="*/ 283849 w 1903516"/>
                <a:gd name="connsiteY748" fmla="*/ 323741 h 1669026"/>
                <a:gd name="connsiteX749" fmla="*/ 290518 w 1903516"/>
                <a:gd name="connsiteY749" fmla="*/ 321839 h 1669026"/>
                <a:gd name="connsiteX750" fmla="*/ 294298 w 1903516"/>
                <a:gd name="connsiteY750" fmla="*/ 320893 h 1669026"/>
                <a:gd name="connsiteX751" fmla="*/ 301893 w 1903516"/>
                <a:gd name="connsiteY751" fmla="*/ 320893 h 1669026"/>
                <a:gd name="connsiteX752" fmla="*/ 303790 w 1903516"/>
                <a:gd name="connsiteY752" fmla="*/ 322790 h 1669026"/>
                <a:gd name="connsiteX753" fmla="*/ 307590 w 1903516"/>
                <a:gd name="connsiteY753" fmla="*/ 330390 h 1669026"/>
                <a:gd name="connsiteX754" fmla="*/ 311385 w 1903516"/>
                <a:gd name="connsiteY754" fmla="*/ 336082 h 1669026"/>
                <a:gd name="connsiteX755" fmla="*/ 313288 w 1903516"/>
                <a:gd name="connsiteY755" fmla="*/ 337985 h 1669026"/>
                <a:gd name="connsiteX756" fmla="*/ 325629 w 1903516"/>
                <a:gd name="connsiteY756" fmla="*/ 337985 h 1669026"/>
                <a:gd name="connsiteX757" fmla="*/ 331326 w 1903516"/>
                <a:gd name="connsiteY757" fmla="*/ 337985 h 1669026"/>
                <a:gd name="connsiteX758" fmla="*/ 337024 w 1903516"/>
                <a:gd name="connsiteY758" fmla="*/ 335136 h 1669026"/>
                <a:gd name="connsiteX759" fmla="*/ 344619 w 1903516"/>
                <a:gd name="connsiteY759" fmla="*/ 328487 h 1669026"/>
                <a:gd name="connsiteX760" fmla="*/ 349365 w 1903516"/>
                <a:gd name="connsiteY760" fmla="*/ 324692 h 1669026"/>
                <a:gd name="connsiteX761" fmla="*/ 354111 w 1903516"/>
                <a:gd name="connsiteY761" fmla="*/ 319941 h 1669026"/>
                <a:gd name="connsiteX762" fmla="*/ 358857 w 1903516"/>
                <a:gd name="connsiteY762" fmla="*/ 315195 h 1669026"/>
                <a:gd name="connsiteX763" fmla="*/ 362657 w 1903516"/>
                <a:gd name="connsiteY763" fmla="*/ 313298 h 1669026"/>
                <a:gd name="connsiteX764" fmla="*/ 366457 w 1903516"/>
                <a:gd name="connsiteY764" fmla="*/ 310459 h 1669026"/>
                <a:gd name="connsiteX765" fmla="*/ 375949 w 1903516"/>
                <a:gd name="connsiteY765" fmla="*/ 307610 h 1669026"/>
                <a:gd name="connsiteX766" fmla="*/ 382598 w 1903516"/>
                <a:gd name="connsiteY766" fmla="*/ 305713 h 1669026"/>
                <a:gd name="connsiteX767" fmla="*/ 385447 w 1903516"/>
                <a:gd name="connsiteY767" fmla="*/ 303810 h 1669026"/>
                <a:gd name="connsiteX768" fmla="*/ 388290 w 1903516"/>
                <a:gd name="connsiteY768" fmla="*/ 302859 h 1669026"/>
                <a:gd name="connsiteX769" fmla="*/ 393988 w 1903516"/>
                <a:gd name="connsiteY769" fmla="*/ 300015 h 1669026"/>
                <a:gd name="connsiteX770" fmla="*/ 396841 w 1903516"/>
                <a:gd name="connsiteY770" fmla="*/ 299064 h 1669026"/>
                <a:gd name="connsiteX771" fmla="*/ 417728 w 1903516"/>
                <a:gd name="connsiteY771" fmla="*/ 300015 h 1669026"/>
                <a:gd name="connsiteX772" fmla="*/ 418675 w 1903516"/>
                <a:gd name="connsiteY772" fmla="*/ 302859 h 1669026"/>
                <a:gd name="connsiteX773" fmla="*/ 419626 w 1903516"/>
                <a:gd name="connsiteY773" fmla="*/ 304761 h 1669026"/>
                <a:gd name="connsiteX774" fmla="*/ 421524 w 1903516"/>
                <a:gd name="connsiteY774" fmla="*/ 306659 h 1669026"/>
                <a:gd name="connsiteX775" fmla="*/ 425323 w 1903516"/>
                <a:gd name="connsiteY775" fmla="*/ 307610 h 1669026"/>
                <a:gd name="connsiteX776" fmla="*/ 428172 w 1903516"/>
                <a:gd name="connsiteY776" fmla="*/ 308556 h 1669026"/>
                <a:gd name="connsiteX777" fmla="*/ 431016 w 1903516"/>
                <a:gd name="connsiteY777" fmla="*/ 308556 h 1669026"/>
                <a:gd name="connsiteX778" fmla="*/ 434816 w 1903516"/>
                <a:gd name="connsiteY778" fmla="*/ 309508 h 1669026"/>
                <a:gd name="connsiteX779" fmla="*/ 439567 w 1903516"/>
                <a:gd name="connsiteY779" fmla="*/ 310459 h 1669026"/>
                <a:gd name="connsiteX780" fmla="*/ 450006 w 1903516"/>
                <a:gd name="connsiteY780" fmla="*/ 309508 h 1669026"/>
                <a:gd name="connsiteX781" fmla="*/ 475644 w 1903516"/>
                <a:gd name="connsiteY781" fmla="*/ 308556 h 1669026"/>
                <a:gd name="connsiteX782" fmla="*/ 482293 w 1903516"/>
                <a:gd name="connsiteY782" fmla="*/ 305713 h 1669026"/>
                <a:gd name="connsiteX783" fmla="*/ 485136 w 1903516"/>
                <a:gd name="connsiteY783" fmla="*/ 300962 h 1669026"/>
                <a:gd name="connsiteX784" fmla="*/ 487039 w 1903516"/>
                <a:gd name="connsiteY784" fmla="*/ 297162 h 1669026"/>
                <a:gd name="connsiteX785" fmla="*/ 488936 w 1903516"/>
                <a:gd name="connsiteY785" fmla="*/ 295264 h 1669026"/>
                <a:gd name="connsiteX786" fmla="*/ 489887 w 1903516"/>
                <a:gd name="connsiteY786" fmla="*/ 295264 h 1669026"/>
                <a:gd name="connsiteX787" fmla="*/ 504126 w 1903516"/>
                <a:gd name="connsiteY787" fmla="*/ 295264 h 1669026"/>
                <a:gd name="connsiteX788" fmla="*/ 506028 w 1903516"/>
                <a:gd name="connsiteY788" fmla="*/ 299064 h 1669026"/>
                <a:gd name="connsiteX789" fmla="*/ 507926 w 1903516"/>
                <a:gd name="connsiteY789" fmla="*/ 301913 h 1669026"/>
                <a:gd name="connsiteX790" fmla="*/ 515521 w 1903516"/>
                <a:gd name="connsiteY790" fmla="*/ 300962 h 1669026"/>
                <a:gd name="connsiteX791" fmla="*/ 517418 w 1903516"/>
                <a:gd name="connsiteY791" fmla="*/ 299064 h 1669026"/>
                <a:gd name="connsiteX792" fmla="*/ 522149 w 1903516"/>
                <a:gd name="connsiteY792" fmla="*/ 293367 h 1669026"/>
                <a:gd name="connsiteX793" fmla="*/ 528813 w 1903516"/>
                <a:gd name="connsiteY793" fmla="*/ 289567 h 1669026"/>
                <a:gd name="connsiteX794" fmla="*/ 534491 w 1903516"/>
                <a:gd name="connsiteY794" fmla="*/ 290518 h 1669026"/>
                <a:gd name="connsiteX795" fmla="*/ 538291 w 1903516"/>
                <a:gd name="connsiteY795" fmla="*/ 292415 h 1669026"/>
                <a:gd name="connsiteX796" fmla="*/ 543988 w 1903516"/>
                <a:gd name="connsiteY796" fmla="*/ 289567 h 1669026"/>
                <a:gd name="connsiteX797" fmla="*/ 550632 w 1903516"/>
                <a:gd name="connsiteY797" fmla="*/ 284821 h 1669026"/>
                <a:gd name="connsiteX798" fmla="*/ 554432 w 1903516"/>
                <a:gd name="connsiteY798" fmla="*/ 283869 h 1669026"/>
                <a:gd name="connsiteX799" fmla="*/ 556329 w 1903516"/>
                <a:gd name="connsiteY799" fmla="*/ 284821 h 1669026"/>
                <a:gd name="connsiteX800" fmla="*/ 561075 w 1903516"/>
                <a:gd name="connsiteY800" fmla="*/ 292415 h 1669026"/>
                <a:gd name="connsiteX801" fmla="*/ 563924 w 1903516"/>
                <a:gd name="connsiteY801" fmla="*/ 298113 h 1669026"/>
                <a:gd name="connsiteX802" fmla="*/ 567724 w 1903516"/>
                <a:gd name="connsiteY802" fmla="*/ 306659 h 1669026"/>
                <a:gd name="connsiteX803" fmla="*/ 571519 w 1903516"/>
                <a:gd name="connsiteY803" fmla="*/ 311405 h 1669026"/>
                <a:gd name="connsiteX804" fmla="*/ 575319 w 1903516"/>
                <a:gd name="connsiteY804" fmla="*/ 313298 h 1669026"/>
                <a:gd name="connsiteX805" fmla="*/ 579114 w 1903516"/>
                <a:gd name="connsiteY805" fmla="*/ 313298 h 1669026"/>
                <a:gd name="connsiteX806" fmla="*/ 583865 w 1903516"/>
                <a:gd name="connsiteY806" fmla="*/ 313298 h 1669026"/>
                <a:gd name="connsiteX807" fmla="*/ 593357 w 1903516"/>
                <a:gd name="connsiteY807" fmla="*/ 311405 h 1669026"/>
                <a:gd name="connsiteX808" fmla="*/ 603801 w 1903516"/>
                <a:gd name="connsiteY808" fmla="*/ 309508 h 1669026"/>
                <a:gd name="connsiteX809" fmla="*/ 609498 w 1903516"/>
                <a:gd name="connsiteY809" fmla="*/ 308556 h 1669026"/>
                <a:gd name="connsiteX810" fmla="*/ 615201 w 1903516"/>
                <a:gd name="connsiteY810" fmla="*/ 306659 h 1669026"/>
                <a:gd name="connsiteX811" fmla="*/ 618991 w 1903516"/>
                <a:gd name="connsiteY811" fmla="*/ 305713 h 1669026"/>
                <a:gd name="connsiteX812" fmla="*/ 624693 w 1903516"/>
                <a:gd name="connsiteY812" fmla="*/ 302859 h 1669026"/>
                <a:gd name="connsiteX813" fmla="*/ 625639 w 1903516"/>
                <a:gd name="connsiteY813" fmla="*/ 302859 h 1669026"/>
                <a:gd name="connsiteX814" fmla="*/ 627537 w 1903516"/>
                <a:gd name="connsiteY814" fmla="*/ 300962 h 1669026"/>
                <a:gd name="connsiteX815" fmla="*/ 628488 w 1903516"/>
                <a:gd name="connsiteY815" fmla="*/ 298113 h 1669026"/>
                <a:gd name="connsiteX816" fmla="*/ 630390 w 1903516"/>
                <a:gd name="connsiteY816" fmla="*/ 294318 h 1669026"/>
                <a:gd name="connsiteX817" fmla="*/ 634185 w 1903516"/>
                <a:gd name="connsiteY817" fmla="*/ 293367 h 1669026"/>
                <a:gd name="connsiteX818" fmla="*/ 639883 w 1903516"/>
                <a:gd name="connsiteY818" fmla="*/ 293367 h 1669026"/>
                <a:gd name="connsiteX819" fmla="*/ 647478 w 1903516"/>
                <a:gd name="connsiteY819" fmla="*/ 295264 h 1669026"/>
                <a:gd name="connsiteX820" fmla="*/ 653180 w 1903516"/>
                <a:gd name="connsiteY820" fmla="*/ 296215 h 1669026"/>
                <a:gd name="connsiteX821" fmla="*/ 658872 w 1903516"/>
                <a:gd name="connsiteY821" fmla="*/ 297162 h 1669026"/>
                <a:gd name="connsiteX822" fmla="*/ 672165 w 1903516"/>
                <a:gd name="connsiteY822" fmla="*/ 299064 h 1669026"/>
                <a:gd name="connsiteX823" fmla="*/ 676911 w 1903516"/>
                <a:gd name="connsiteY823" fmla="*/ 300015 h 1669026"/>
                <a:gd name="connsiteX824" fmla="*/ 684506 w 1903516"/>
                <a:gd name="connsiteY824" fmla="*/ 301913 h 1669026"/>
                <a:gd name="connsiteX825" fmla="*/ 690203 w 1903516"/>
                <a:gd name="connsiteY825" fmla="*/ 303810 h 1669026"/>
                <a:gd name="connsiteX826" fmla="*/ 694949 w 1903516"/>
                <a:gd name="connsiteY826" fmla="*/ 306659 h 1669026"/>
                <a:gd name="connsiteX827" fmla="*/ 697803 w 1903516"/>
                <a:gd name="connsiteY827" fmla="*/ 309508 h 1669026"/>
                <a:gd name="connsiteX828" fmla="*/ 701598 w 1903516"/>
                <a:gd name="connsiteY828" fmla="*/ 310459 h 1669026"/>
                <a:gd name="connsiteX829" fmla="*/ 709193 w 1903516"/>
                <a:gd name="connsiteY829" fmla="*/ 308556 h 1669026"/>
                <a:gd name="connsiteX830" fmla="*/ 716793 w 1903516"/>
                <a:gd name="connsiteY830" fmla="*/ 308556 h 1669026"/>
                <a:gd name="connsiteX831" fmla="*/ 718685 w 1903516"/>
                <a:gd name="connsiteY831" fmla="*/ 310459 h 1669026"/>
                <a:gd name="connsiteX832" fmla="*/ 719636 w 1903516"/>
                <a:gd name="connsiteY832" fmla="*/ 313298 h 1669026"/>
                <a:gd name="connsiteX833" fmla="*/ 720588 w 1903516"/>
                <a:gd name="connsiteY833" fmla="*/ 317093 h 1669026"/>
                <a:gd name="connsiteX834" fmla="*/ 722485 w 1903516"/>
                <a:gd name="connsiteY834" fmla="*/ 318995 h 1669026"/>
                <a:gd name="connsiteX835" fmla="*/ 725334 w 1903516"/>
                <a:gd name="connsiteY835" fmla="*/ 319941 h 1669026"/>
                <a:gd name="connsiteX836" fmla="*/ 729134 w 1903516"/>
                <a:gd name="connsiteY836" fmla="*/ 319941 h 1669026"/>
                <a:gd name="connsiteX837" fmla="*/ 731982 w 1903516"/>
                <a:gd name="connsiteY837" fmla="*/ 318044 h 1669026"/>
                <a:gd name="connsiteX838" fmla="*/ 747152 w 1903516"/>
                <a:gd name="connsiteY838" fmla="*/ 318995 h 1669026"/>
                <a:gd name="connsiteX839" fmla="*/ 757606 w 1903516"/>
                <a:gd name="connsiteY839" fmla="*/ 318044 h 1669026"/>
                <a:gd name="connsiteX840" fmla="*/ 761401 w 1903516"/>
                <a:gd name="connsiteY840" fmla="*/ 317093 h 1669026"/>
                <a:gd name="connsiteX841" fmla="*/ 764235 w 1903516"/>
                <a:gd name="connsiteY841" fmla="*/ 317093 h 1669026"/>
                <a:gd name="connsiteX842" fmla="*/ 768030 w 1903516"/>
                <a:gd name="connsiteY842" fmla="*/ 321839 h 1669026"/>
                <a:gd name="connsiteX843" fmla="*/ 769932 w 1903516"/>
                <a:gd name="connsiteY843" fmla="*/ 321839 h 1669026"/>
                <a:gd name="connsiteX844" fmla="*/ 777527 w 1903516"/>
                <a:gd name="connsiteY844" fmla="*/ 323741 h 1669026"/>
                <a:gd name="connsiteX845" fmla="*/ 780390 w 1903516"/>
                <a:gd name="connsiteY845" fmla="*/ 324692 h 1669026"/>
                <a:gd name="connsiteX846" fmla="*/ 789888 w 1903516"/>
                <a:gd name="connsiteY846" fmla="*/ 323741 h 1669026"/>
                <a:gd name="connsiteX847" fmla="*/ 798414 w 1903516"/>
                <a:gd name="connsiteY847" fmla="*/ 320893 h 1669026"/>
                <a:gd name="connsiteX848" fmla="*/ 806980 w 1903516"/>
                <a:gd name="connsiteY848" fmla="*/ 316146 h 1669026"/>
                <a:gd name="connsiteX849" fmla="*/ 807911 w 1903516"/>
                <a:gd name="connsiteY849" fmla="*/ 316146 h 1669026"/>
                <a:gd name="connsiteX850" fmla="*/ 813609 w 1903516"/>
                <a:gd name="connsiteY850" fmla="*/ 312346 h 1669026"/>
                <a:gd name="connsiteX851" fmla="*/ 818370 w 1903516"/>
                <a:gd name="connsiteY851" fmla="*/ 308556 h 1669026"/>
                <a:gd name="connsiteX852" fmla="*/ 824072 w 1903516"/>
                <a:gd name="connsiteY852" fmla="*/ 304761 h 1669026"/>
                <a:gd name="connsiteX853" fmla="*/ 841160 w 1903516"/>
                <a:gd name="connsiteY853" fmla="*/ 294318 h 1669026"/>
                <a:gd name="connsiteX854" fmla="*/ 843057 w 1903516"/>
                <a:gd name="connsiteY854" fmla="*/ 293367 h 1669026"/>
                <a:gd name="connsiteX855" fmla="*/ 863949 w 1903516"/>
                <a:gd name="connsiteY855" fmla="*/ 282923 h 1669026"/>
                <a:gd name="connsiteX856" fmla="*/ 893363 w 1903516"/>
                <a:gd name="connsiteY856" fmla="*/ 264885 h 1669026"/>
                <a:gd name="connsiteX857" fmla="*/ 905723 w 1903516"/>
                <a:gd name="connsiteY857" fmla="*/ 255387 h 1669026"/>
                <a:gd name="connsiteX858" fmla="*/ 907621 w 1903516"/>
                <a:gd name="connsiteY858" fmla="*/ 254436 h 1669026"/>
                <a:gd name="connsiteX859" fmla="*/ 911421 w 1903516"/>
                <a:gd name="connsiteY859" fmla="*/ 253490 h 1669026"/>
                <a:gd name="connsiteX860" fmla="*/ 917118 w 1903516"/>
                <a:gd name="connsiteY860" fmla="*/ 249690 h 1669026"/>
                <a:gd name="connsiteX861" fmla="*/ 922816 w 1903516"/>
                <a:gd name="connsiteY861" fmla="*/ 244944 h 1669026"/>
                <a:gd name="connsiteX862" fmla="*/ 924713 w 1903516"/>
                <a:gd name="connsiteY862" fmla="*/ 242095 h 1669026"/>
                <a:gd name="connsiteX863" fmla="*/ 925644 w 1903516"/>
                <a:gd name="connsiteY863" fmla="*/ 241144 h 1669026"/>
                <a:gd name="connsiteX864" fmla="*/ 927542 w 1903516"/>
                <a:gd name="connsiteY864" fmla="*/ 240198 h 1669026"/>
                <a:gd name="connsiteX865" fmla="*/ 929440 w 1903516"/>
                <a:gd name="connsiteY865" fmla="*/ 236398 h 1669026"/>
                <a:gd name="connsiteX866" fmla="*/ 932313 w 1903516"/>
                <a:gd name="connsiteY866" fmla="*/ 233549 h 1669026"/>
                <a:gd name="connsiteX867" fmla="*/ 937039 w 1903516"/>
                <a:gd name="connsiteY867" fmla="*/ 229754 h 1669026"/>
                <a:gd name="connsiteX868" fmla="*/ 939903 w 1903516"/>
                <a:gd name="connsiteY868" fmla="*/ 227852 h 1669026"/>
                <a:gd name="connsiteX869" fmla="*/ 940834 w 1903516"/>
                <a:gd name="connsiteY869" fmla="*/ 224057 h 1669026"/>
                <a:gd name="connsiteX870" fmla="*/ 942732 w 1903516"/>
                <a:gd name="connsiteY870" fmla="*/ 220257 h 1669026"/>
                <a:gd name="connsiteX871" fmla="*/ 944634 w 1903516"/>
                <a:gd name="connsiteY871" fmla="*/ 217408 h 1669026"/>
                <a:gd name="connsiteX872" fmla="*/ 950327 w 1903516"/>
                <a:gd name="connsiteY872" fmla="*/ 212662 h 1669026"/>
                <a:gd name="connsiteX873" fmla="*/ 956029 w 1903516"/>
                <a:gd name="connsiteY873" fmla="*/ 207916 h 1669026"/>
                <a:gd name="connsiteX874" fmla="*/ 957922 w 1903516"/>
                <a:gd name="connsiteY874" fmla="*/ 205067 h 1669026"/>
                <a:gd name="connsiteX875" fmla="*/ 960795 w 1903516"/>
                <a:gd name="connsiteY875" fmla="*/ 202218 h 1669026"/>
                <a:gd name="connsiteX876" fmla="*/ 962688 w 1903516"/>
                <a:gd name="connsiteY876" fmla="*/ 198418 h 1669026"/>
                <a:gd name="connsiteX877" fmla="*/ 966487 w 1903516"/>
                <a:gd name="connsiteY877" fmla="*/ 195574 h 1669026"/>
                <a:gd name="connsiteX878" fmla="*/ 970287 w 1903516"/>
                <a:gd name="connsiteY878" fmla="*/ 194623 h 1669026"/>
                <a:gd name="connsiteX879" fmla="*/ 972185 w 1903516"/>
                <a:gd name="connsiteY879" fmla="*/ 192721 h 1669026"/>
                <a:gd name="connsiteX880" fmla="*/ 973116 w 1903516"/>
                <a:gd name="connsiteY880" fmla="*/ 189877 h 1669026"/>
                <a:gd name="connsiteX881" fmla="*/ 975019 w 1903516"/>
                <a:gd name="connsiteY881" fmla="*/ 185126 h 1669026"/>
                <a:gd name="connsiteX882" fmla="*/ 977848 w 1903516"/>
                <a:gd name="connsiteY882" fmla="*/ 177541 h 1669026"/>
                <a:gd name="connsiteX883" fmla="*/ 979745 w 1903516"/>
                <a:gd name="connsiteY883" fmla="*/ 172795 h 1669026"/>
                <a:gd name="connsiteX884" fmla="*/ 982614 w 1903516"/>
                <a:gd name="connsiteY884" fmla="*/ 166146 h 1669026"/>
                <a:gd name="connsiteX885" fmla="*/ 984511 w 1903516"/>
                <a:gd name="connsiteY885" fmla="*/ 160449 h 1669026"/>
                <a:gd name="connsiteX886" fmla="*/ 985442 w 1903516"/>
                <a:gd name="connsiteY886" fmla="*/ 158551 h 1669026"/>
                <a:gd name="connsiteX887" fmla="*/ 987340 w 1903516"/>
                <a:gd name="connsiteY887" fmla="*/ 153805 h 1669026"/>
                <a:gd name="connsiteX888" fmla="*/ 988306 w 1903516"/>
                <a:gd name="connsiteY888" fmla="*/ 149059 h 1669026"/>
                <a:gd name="connsiteX889" fmla="*/ 987340 w 1903516"/>
                <a:gd name="connsiteY889" fmla="*/ 142410 h 1669026"/>
                <a:gd name="connsiteX890" fmla="*/ 987340 w 1903516"/>
                <a:gd name="connsiteY890" fmla="*/ 137664 h 1669026"/>
                <a:gd name="connsiteX891" fmla="*/ 989242 w 1903516"/>
                <a:gd name="connsiteY891" fmla="*/ 127221 h 1669026"/>
                <a:gd name="connsiteX892" fmla="*/ 990208 w 1903516"/>
                <a:gd name="connsiteY892" fmla="*/ 116777 h 1669026"/>
                <a:gd name="connsiteX893" fmla="*/ 992106 w 1903516"/>
                <a:gd name="connsiteY893" fmla="*/ 114879 h 1669026"/>
                <a:gd name="connsiteX894" fmla="*/ 994935 w 1903516"/>
                <a:gd name="connsiteY894" fmla="*/ 111080 h 1669026"/>
                <a:gd name="connsiteX895" fmla="*/ 996832 w 1903516"/>
                <a:gd name="connsiteY895" fmla="*/ 108231 h 1669026"/>
                <a:gd name="connsiteX896" fmla="*/ 995901 w 1903516"/>
                <a:gd name="connsiteY896" fmla="*/ 105382 h 1669026"/>
                <a:gd name="connsiteX897" fmla="*/ 994008 w 1903516"/>
                <a:gd name="connsiteY897" fmla="*/ 100636 h 1669026"/>
                <a:gd name="connsiteX898" fmla="*/ 993037 w 1903516"/>
                <a:gd name="connsiteY898" fmla="*/ 97787 h 1669026"/>
                <a:gd name="connsiteX899" fmla="*/ 994935 w 1903516"/>
                <a:gd name="connsiteY899" fmla="*/ 90192 h 1669026"/>
                <a:gd name="connsiteX900" fmla="*/ 995901 w 1903516"/>
                <a:gd name="connsiteY900" fmla="*/ 67413 h 1669026"/>
                <a:gd name="connsiteX901" fmla="*/ 997803 w 1903516"/>
                <a:gd name="connsiteY901" fmla="*/ 56018 h 1669026"/>
                <a:gd name="connsiteX902" fmla="*/ 995901 w 1903516"/>
                <a:gd name="connsiteY902" fmla="*/ 39877 h 1669026"/>
                <a:gd name="connsiteX903" fmla="*/ 994935 w 1903516"/>
                <a:gd name="connsiteY903" fmla="*/ 35131 h 1669026"/>
                <a:gd name="connsiteX904" fmla="*/ 993037 w 1903516"/>
                <a:gd name="connsiteY904" fmla="*/ 27536 h 1669026"/>
                <a:gd name="connsiteX905" fmla="*/ 995901 w 1903516"/>
                <a:gd name="connsiteY905" fmla="*/ 15190 h 1669026"/>
                <a:gd name="connsiteX906" fmla="*/ 996832 w 1903516"/>
                <a:gd name="connsiteY906" fmla="*/ 14244 h 1669026"/>
                <a:gd name="connsiteX907" fmla="*/ 998735 w 1903516"/>
                <a:gd name="connsiteY907" fmla="*/ 11395 h 1669026"/>
                <a:gd name="connsiteX908" fmla="*/ 1001603 w 1903516"/>
                <a:gd name="connsiteY908" fmla="*/ 8546 h 1669026"/>
                <a:gd name="connsiteX909" fmla="*/ 1004427 w 1903516"/>
                <a:gd name="connsiteY909" fmla="*/ 8546 h 1669026"/>
                <a:gd name="connsiteX910" fmla="*/ 1008227 w 1903516"/>
                <a:gd name="connsiteY910" fmla="*/ 8546 h 1669026"/>
                <a:gd name="connsiteX911" fmla="*/ 1012022 w 1903516"/>
                <a:gd name="connsiteY911" fmla="*/ 8546 h 1669026"/>
                <a:gd name="connsiteX912" fmla="*/ 1018690 w 1903516"/>
                <a:gd name="connsiteY912" fmla="*/ 6649 h 1669026"/>
                <a:gd name="connsiteX913" fmla="*/ 1026285 w 1903516"/>
                <a:gd name="connsiteY913" fmla="*/ 3800 h 1669026"/>
                <a:gd name="connsiteX914" fmla="*/ 1030085 w 1903516"/>
                <a:gd name="connsiteY914" fmla="*/ 1897 h 1669026"/>
                <a:gd name="connsiteX915" fmla="*/ 1031983 w 1903516"/>
                <a:gd name="connsiteY915" fmla="*/ 0 h 1669026"/>
                <a:gd name="connsiteX916" fmla="*/ 1033880 w 1903516"/>
                <a:gd name="connsiteY916" fmla="*/ 7595 h 1669026"/>
                <a:gd name="connsiteX917" fmla="*/ 1033880 w 1903516"/>
                <a:gd name="connsiteY917" fmla="*/ 8546 h 1669026"/>
                <a:gd name="connsiteX918" fmla="*/ 1035778 w 1903516"/>
                <a:gd name="connsiteY918" fmla="*/ 10444 h 1669026"/>
                <a:gd name="connsiteX919" fmla="*/ 1036714 w 1903516"/>
                <a:gd name="connsiteY919" fmla="*/ 12346 h 1669026"/>
                <a:gd name="connsiteX920" fmla="*/ 1039578 w 1903516"/>
                <a:gd name="connsiteY920" fmla="*/ 16141 h 1669026"/>
                <a:gd name="connsiteX921" fmla="*/ 1041480 w 1903516"/>
                <a:gd name="connsiteY921" fmla="*/ 20887 h 1669026"/>
                <a:gd name="connsiteX922" fmla="*/ 1044309 w 1903516"/>
                <a:gd name="connsiteY922" fmla="*/ 25638 h 1669026"/>
                <a:gd name="connsiteX923" fmla="*/ 1044309 w 1903516"/>
                <a:gd name="connsiteY923" fmla="*/ 26585 h 1669026"/>
                <a:gd name="connsiteX924" fmla="*/ 1050001 w 1903516"/>
                <a:gd name="connsiteY924" fmla="*/ 33233 h 1669026"/>
                <a:gd name="connsiteX925" fmla="*/ 1050972 w 1903516"/>
                <a:gd name="connsiteY925" fmla="*/ 35131 h 1669026"/>
                <a:gd name="connsiteX926" fmla="*/ 1052870 w 1903516"/>
                <a:gd name="connsiteY926" fmla="*/ 37033 h 1669026"/>
                <a:gd name="connsiteX927" fmla="*/ 1054768 w 1903516"/>
                <a:gd name="connsiteY927" fmla="*/ 39877 h 1669026"/>
                <a:gd name="connsiteX928" fmla="*/ 1056670 w 1903516"/>
                <a:gd name="connsiteY928" fmla="*/ 41779 h 1669026"/>
                <a:gd name="connsiteX929" fmla="*/ 1059499 w 1903516"/>
                <a:gd name="connsiteY929" fmla="*/ 45574 h 1669026"/>
                <a:gd name="connsiteX930" fmla="*/ 1060470 w 1903516"/>
                <a:gd name="connsiteY930" fmla="*/ 46525 h 1669026"/>
                <a:gd name="connsiteX931" fmla="*/ 1063299 w 1903516"/>
                <a:gd name="connsiteY931" fmla="*/ 50320 h 1669026"/>
                <a:gd name="connsiteX932" fmla="*/ 1065196 w 1903516"/>
                <a:gd name="connsiteY932" fmla="*/ 52223 h 1669026"/>
                <a:gd name="connsiteX933" fmla="*/ 1066162 w 1903516"/>
                <a:gd name="connsiteY933" fmla="*/ 53169 h 1669026"/>
                <a:gd name="connsiteX934" fmla="*/ 1069962 w 1903516"/>
                <a:gd name="connsiteY934" fmla="*/ 55072 h 1669026"/>
                <a:gd name="connsiteX935" fmla="*/ 1070894 w 1903516"/>
                <a:gd name="connsiteY935" fmla="*/ 56969 h 1669026"/>
                <a:gd name="connsiteX936" fmla="*/ 1072791 w 1903516"/>
                <a:gd name="connsiteY936" fmla="*/ 60769 h 1669026"/>
                <a:gd name="connsiteX937" fmla="*/ 1071860 w 1903516"/>
                <a:gd name="connsiteY937" fmla="*/ 63613 h 1669026"/>
                <a:gd name="connsiteX938" fmla="*/ 1071860 w 1903516"/>
                <a:gd name="connsiteY938" fmla="*/ 64564 h 1669026"/>
                <a:gd name="connsiteX939" fmla="*/ 1074694 w 1903516"/>
                <a:gd name="connsiteY939" fmla="*/ 64564 h 1669026"/>
                <a:gd name="connsiteX940" fmla="*/ 1075660 w 1903516"/>
                <a:gd name="connsiteY940" fmla="*/ 67413 h 1669026"/>
                <a:gd name="connsiteX941" fmla="*/ 1075660 w 1903516"/>
                <a:gd name="connsiteY941" fmla="*/ 68364 h 1669026"/>
                <a:gd name="connsiteX942" fmla="*/ 1074694 w 1903516"/>
                <a:gd name="connsiteY942" fmla="*/ 72159 h 1669026"/>
                <a:gd name="connsiteX943" fmla="*/ 1076591 w 1903516"/>
                <a:gd name="connsiteY943" fmla="*/ 73110 h 1669026"/>
                <a:gd name="connsiteX944" fmla="*/ 1074694 w 1903516"/>
                <a:gd name="connsiteY944" fmla="*/ 74051 h 1669026"/>
                <a:gd name="connsiteX945" fmla="*/ 1069962 w 1903516"/>
                <a:gd name="connsiteY945" fmla="*/ 77846 h 1669026"/>
                <a:gd name="connsiteX946" fmla="*/ 1071860 w 1903516"/>
                <a:gd name="connsiteY946" fmla="*/ 76895 h 1669026"/>
                <a:gd name="connsiteX947" fmla="*/ 1072791 w 1903516"/>
                <a:gd name="connsiteY947" fmla="*/ 77846 h 1669026"/>
                <a:gd name="connsiteX948" fmla="*/ 1074694 w 1903516"/>
                <a:gd name="connsiteY948" fmla="*/ 81646 h 1669026"/>
                <a:gd name="connsiteX949" fmla="*/ 1076591 w 1903516"/>
                <a:gd name="connsiteY949" fmla="*/ 84495 h 1669026"/>
                <a:gd name="connsiteX950" fmla="*/ 1077557 w 1903516"/>
                <a:gd name="connsiteY950" fmla="*/ 85446 h 1669026"/>
                <a:gd name="connsiteX951" fmla="*/ 1079459 w 1903516"/>
                <a:gd name="connsiteY951" fmla="*/ 92090 h 1669026"/>
                <a:gd name="connsiteX952" fmla="*/ 1082288 w 1903516"/>
                <a:gd name="connsiteY952" fmla="*/ 95885 h 1669026"/>
                <a:gd name="connsiteX953" fmla="*/ 1083255 w 1903516"/>
                <a:gd name="connsiteY953" fmla="*/ 97787 h 1669026"/>
                <a:gd name="connsiteX954" fmla="*/ 1088952 w 1903516"/>
                <a:gd name="connsiteY954" fmla="*/ 109182 h 1669026"/>
                <a:gd name="connsiteX955" fmla="*/ 1087981 w 1903516"/>
                <a:gd name="connsiteY955" fmla="*/ 112977 h 1669026"/>
                <a:gd name="connsiteX956" fmla="*/ 1086088 w 1903516"/>
                <a:gd name="connsiteY956" fmla="*/ 115826 h 1669026"/>
                <a:gd name="connsiteX957" fmla="*/ 1087981 w 1903516"/>
                <a:gd name="connsiteY957" fmla="*/ 116777 h 1669026"/>
                <a:gd name="connsiteX958" fmla="*/ 1091781 w 1903516"/>
                <a:gd name="connsiteY958" fmla="*/ 120572 h 1669026"/>
                <a:gd name="connsiteX959" fmla="*/ 1090849 w 1903516"/>
                <a:gd name="connsiteY959" fmla="*/ 121523 h 1669026"/>
                <a:gd name="connsiteX960" fmla="*/ 1089883 w 1903516"/>
                <a:gd name="connsiteY960" fmla="*/ 122474 h 1669026"/>
                <a:gd name="connsiteX961" fmla="*/ 1091781 w 1903516"/>
                <a:gd name="connsiteY961" fmla="*/ 125318 h 1669026"/>
                <a:gd name="connsiteX962" fmla="*/ 1096547 w 1903516"/>
                <a:gd name="connsiteY962" fmla="*/ 133869 h 1669026"/>
                <a:gd name="connsiteX963" fmla="*/ 1098449 w 1903516"/>
                <a:gd name="connsiteY963" fmla="*/ 134815 h 1669026"/>
                <a:gd name="connsiteX964" fmla="*/ 1100347 w 1903516"/>
                <a:gd name="connsiteY964" fmla="*/ 134815 h 1669026"/>
                <a:gd name="connsiteX965" fmla="*/ 1103176 w 1903516"/>
                <a:gd name="connsiteY965" fmla="*/ 134815 h 1669026"/>
                <a:gd name="connsiteX966" fmla="*/ 1104142 w 1903516"/>
                <a:gd name="connsiteY966" fmla="*/ 137664 h 1669026"/>
                <a:gd name="connsiteX967" fmla="*/ 1102244 w 1903516"/>
                <a:gd name="connsiteY967" fmla="*/ 138615 h 1669026"/>
                <a:gd name="connsiteX968" fmla="*/ 1101278 w 1903516"/>
                <a:gd name="connsiteY968" fmla="*/ 140513 h 1669026"/>
                <a:gd name="connsiteX969" fmla="*/ 1101278 w 1903516"/>
                <a:gd name="connsiteY969" fmla="*/ 144308 h 1669026"/>
                <a:gd name="connsiteX970" fmla="*/ 1103176 w 1903516"/>
                <a:gd name="connsiteY970" fmla="*/ 148108 h 1669026"/>
                <a:gd name="connsiteX971" fmla="*/ 1107942 w 1903516"/>
                <a:gd name="connsiteY971" fmla="*/ 150956 h 1669026"/>
                <a:gd name="connsiteX972" fmla="*/ 1107942 w 1903516"/>
                <a:gd name="connsiteY972" fmla="*/ 150956 h 1669026"/>
                <a:gd name="connsiteX973" fmla="*/ 1109839 w 1903516"/>
                <a:gd name="connsiteY973" fmla="*/ 151908 h 1669026"/>
                <a:gd name="connsiteX974" fmla="*/ 1110770 w 1903516"/>
                <a:gd name="connsiteY974" fmla="*/ 153805 h 1669026"/>
                <a:gd name="connsiteX975" fmla="*/ 1110770 w 1903516"/>
                <a:gd name="connsiteY975" fmla="*/ 154751 h 1669026"/>
                <a:gd name="connsiteX976" fmla="*/ 1114570 w 1903516"/>
                <a:gd name="connsiteY976" fmla="*/ 160449 h 1669026"/>
                <a:gd name="connsiteX977" fmla="*/ 1115536 w 1903516"/>
                <a:gd name="connsiteY977" fmla="*/ 161400 h 1669026"/>
                <a:gd name="connsiteX978" fmla="*/ 1116463 w 1903516"/>
                <a:gd name="connsiteY978" fmla="*/ 163297 h 1669026"/>
                <a:gd name="connsiteX979" fmla="*/ 1118365 w 1903516"/>
                <a:gd name="connsiteY979" fmla="*/ 166146 h 1669026"/>
                <a:gd name="connsiteX980" fmla="*/ 1121229 w 1903516"/>
                <a:gd name="connsiteY980" fmla="*/ 169946 h 1669026"/>
                <a:gd name="connsiteX981" fmla="*/ 1125029 w 1903516"/>
                <a:gd name="connsiteY981" fmla="*/ 173741 h 1669026"/>
                <a:gd name="connsiteX982" fmla="*/ 1125960 w 1903516"/>
                <a:gd name="connsiteY982" fmla="*/ 173741 h 1669026"/>
                <a:gd name="connsiteX983" fmla="*/ 1125960 w 1903516"/>
                <a:gd name="connsiteY983" fmla="*/ 173741 h 1669026"/>
                <a:gd name="connsiteX984" fmla="*/ 1125960 w 1903516"/>
                <a:gd name="connsiteY984" fmla="*/ 175643 h 1669026"/>
                <a:gd name="connsiteX985" fmla="*/ 1124063 w 1903516"/>
                <a:gd name="connsiteY985" fmla="*/ 177541 h 1669026"/>
                <a:gd name="connsiteX986" fmla="*/ 1121229 w 1903516"/>
                <a:gd name="connsiteY986" fmla="*/ 177541 h 1669026"/>
                <a:gd name="connsiteX987" fmla="*/ 1117439 w 1903516"/>
                <a:gd name="connsiteY987" fmla="*/ 176595 h 1669026"/>
                <a:gd name="connsiteX988" fmla="*/ 1116463 w 1903516"/>
                <a:gd name="connsiteY988" fmla="*/ 178482 h 1669026"/>
                <a:gd name="connsiteX989" fmla="*/ 1115536 w 1903516"/>
                <a:gd name="connsiteY989" fmla="*/ 180380 h 1669026"/>
                <a:gd name="connsiteX990" fmla="*/ 1115536 w 1903516"/>
                <a:gd name="connsiteY990" fmla="*/ 187975 h 1669026"/>
                <a:gd name="connsiteX991" fmla="*/ 1116463 w 1903516"/>
                <a:gd name="connsiteY991" fmla="*/ 192721 h 1669026"/>
                <a:gd name="connsiteX992" fmla="*/ 1117439 w 1903516"/>
                <a:gd name="connsiteY992" fmla="*/ 194623 h 1669026"/>
                <a:gd name="connsiteX993" fmla="*/ 1118365 w 1903516"/>
                <a:gd name="connsiteY993" fmla="*/ 197472 h 1669026"/>
                <a:gd name="connsiteX994" fmla="*/ 1119336 w 1903516"/>
                <a:gd name="connsiteY994" fmla="*/ 198418 h 1669026"/>
                <a:gd name="connsiteX995" fmla="*/ 1120263 w 1903516"/>
                <a:gd name="connsiteY995" fmla="*/ 200321 h 1669026"/>
                <a:gd name="connsiteX996" fmla="*/ 1121229 w 1903516"/>
                <a:gd name="connsiteY996" fmla="*/ 202218 h 1669026"/>
                <a:gd name="connsiteX997" fmla="*/ 1122165 w 1903516"/>
                <a:gd name="connsiteY997" fmla="*/ 203169 h 1669026"/>
                <a:gd name="connsiteX998" fmla="*/ 1123131 w 1903516"/>
                <a:gd name="connsiteY998" fmla="*/ 206964 h 1669026"/>
                <a:gd name="connsiteX999" fmla="*/ 1125960 w 1903516"/>
                <a:gd name="connsiteY999" fmla="*/ 209813 h 1669026"/>
                <a:gd name="connsiteX1000" fmla="*/ 1125960 w 1903516"/>
                <a:gd name="connsiteY1000" fmla="*/ 210764 h 1669026"/>
                <a:gd name="connsiteX1001" fmla="*/ 1127858 w 1903516"/>
                <a:gd name="connsiteY1001" fmla="*/ 213613 h 1669026"/>
                <a:gd name="connsiteX1002" fmla="*/ 1128834 w 1903516"/>
                <a:gd name="connsiteY1002" fmla="*/ 215510 h 1669026"/>
                <a:gd name="connsiteX1003" fmla="*/ 1132624 w 1903516"/>
                <a:gd name="connsiteY1003" fmla="*/ 220257 h 1669026"/>
                <a:gd name="connsiteX1004" fmla="*/ 1134526 w 1903516"/>
                <a:gd name="connsiteY1004" fmla="*/ 223105 h 1669026"/>
                <a:gd name="connsiteX1005" fmla="*/ 1134526 w 1903516"/>
                <a:gd name="connsiteY1005" fmla="*/ 224057 h 1669026"/>
                <a:gd name="connsiteX1006" fmla="*/ 1141155 w 1903516"/>
                <a:gd name="connsiteY1006" fmla="*/ 230700 h 1669026"/>
                <a:gd name="connsiteX1007" fmla="*/ 1144018 w 1903516"/>
                <a:gd name="connsiteY1007" fmla="*/ 233549 h 1669026"/>
                <a:gd name="connsiteX1008" fmla="*/ 1151613 w 1903516"/>
                <a:gd name="connsiteY1008" fmla="*/ 243046 h 1669026"/>
                <a:gd name="connsiteX1009" fmla="*/ 1155413 w 1903516"/>
                <a:gd name="connsiteY1009" fmla="*/ 243997 h 1669026"/>
                <a:gd name="connsiteX1010" fmla="*/ 1159208 w 1903516"/>
                <a:gd name="connsiteY1010" fmla="*/ 249690 h 1669026"/>
                <a:gd name="connsiteX1011" fmla="*/ 1160145 w 1903516"/>
                <a:gd name="connsiteY1011" fmla="*/ 250641 h 1669026"/>
                <a:gd name="connsiteX1012" fmla="*/ 1163940 w 1903516"/>
                <a:gd name="connsiteY1012" fmla="*/ 254436 h 1669026"/>
                <a:gd name="connsiteX1013" fmla="*/ 1166808 w 1903516"/>
                <a:gd name="connsiteY1013" fmla="*/ 257290 h 1669026"/>
                <a:gd name="connsiteX1014" fmla="*/ 1166808 w 1903516"/>
                <a:gd name="connsiteY1014" fmla="*/ 264885 h 1669026"/>
                <a:gd name="connsiteX1015" fmla="*/ 1167739 w 1903516"/>
                <a:gd name="connsiteY1015" fmla="*/ 273426 h 1669026"/>
                <a:gd name="connsiteX1016" fmla="*/ 1170603 w 1903516"/>
                <a:gd name="connsiteY1016" fmla="*/ 280074 h 1669026"/>
                <a:gd name="connsiteX1017" fmla="*/ 1175334 w 1903516"/>
                <a:gd name="connsiteY1017" fmla="*/ 290518 h 1669026"/>
                <a:gd name="connsiteX1018" fmla="*/ 1180100 w 1903516"/>
                <a:gd name="connsiteY1018" fmla="*/ 291469 h 1669026"/>
                <a:gd name="connsiteX1019" fmla="*/ 1185798 w 1903516"/>
                <a:gd name="connsiteY1019" fmla="*/ 292415 h 1669026"/>
                <a:gd name="connsiteX1020" fmla="*/ 1186729 w 1903516"/>
                <a:gd name="connsiteY1020" fmla="*/ 301913 h 1669026"/>
                <a:gd name="connsiteX1021" fmla="*/ 1191495 w 1903516"/>
                <a:gd name="connsiteY1021" fmla="*/ 307610 h 1669026"/>
                <a:gd name="connsiteX1022" fmla="*/ 1195300 w 1903516"/>
                <a:gd name="connsiteY1022" fmla="*/ 314244 h 1669026"/>
                <a:gd name="connsiteX1023" fmla="*/ 1197188 w 1903516"/>
                <a:gd name="connsiteY1023" fmla="*/ 317093 h 1669026"/>
                <a:gd name="connsiteX1024" fmla="*/ 1198124 w 1903516"/>
                <a:gd name="connsiteY1024" fmla="*/ 320893 h 1669026"/>
                <a:gd name="connsiteX1025" fmla="*/ 1200022 w 1903516"/>
                <a:gd name="connsiteY1025" fmla="*/ 325639 h 1669026"/>
                <a:gd name="connsiteX1026" fmla="*/ 1201919 w 1903516"/>
                <a:gd name="connsiteY1026" fmla="*/ 332282 h 1669026"/>
                <a:gd name="connsiteX1027" fmla="*/ 1205714 w 1903516"/>
                <a:gd name="connsiteY1027" fmla="*/ 340828 h 1669026"/>
                <a:gd name="connsiteX1028" fmla="*/ 1205714 w 1903516"/>
                <a:gd name="connsiteY1028" fmla="*/ 342731 h 1669026"/>
                <a:gd name="connsiteX1029" fmla="*/ 1207616 w 1903516"/>
                <a:gd name="connsiteY1029" fmla="*/ 348428 h 1669026"/>
                <a:gd name="connsiteX1030" fmla="*/ 1208582 w 1903516"/>
                <a:gd name="connsiteY1030" fmla="*/ 355072 h 1669026"/>
                <a:gd name="connsiteX1031" fmla="*/ 1209514 w 1903516"/>
                <a:gd name="connsiteY1031" fmla="*/ 357921 h 1669026"/>
                <a:gd name="connsiteX1032" fmla="*/ 1211406 w 1903516"/>
                <a:gd name="connsiteY1032" fmla="*/ 362667 h 1669026"/>
                <a:gd name="connsiteX1033" fmla="*/ 1212382 w 1903516"/>
                <a:gd name="connsiteY1033" fmla="*/ 364564 h 1669026"/>
                <a:gd name="connsiteX1034" fmla="*/ 1214285 w 1903516"/>
                <a:gd name="connsiteY1034" fmla="*/ 366467 h 1669026"/>
                <a:gd name="connsiteX1035" fmla="*/ 1217109 w 1903516"/>
                <a:gd name="connsiteY1035" fmla="*/ 369316 h 1669026"/>
                <a:gd name="connsiteX1036" fmla="*/ 1218040 w 1903516"/>
                <a:gd name="connsiteY1036" fmla="*/ 371213 h 1669026"/>
                <a:gd name="connsiteX1037" fmla="*/ 1224704 w 1903516"/>
                <a:gd name="connsiteY1037" fmla="*/ 378808 h 1669026"/>
                <a:gd name="connsiteX1038" fmla="*/ 1228504 w 1903516"/>
                <a:gd name="connsiteY1038" fmla="*/ 388305 h 1669026"/>
                <a:gd name="connsiteX1039" fmla="*/ 1230401 w 1903516"/>
                <a:gd name="connsiteY1039" fmla="*/ 392100 h 1669026"/>
                <a:gd name="connsiteX1040" fmla="*/ 1230401 w 1903516"/>
                <a:gd name="connsiteY1040" fmla="*/ 400646 h 1669026"/>
                <a:gd name="connsiteX1041" fmla="*/ 1228504 w 1903516"/>
                <a:gd name="connsiteY1041" fmla="*/ 401597 h 1669026"/>
                <a:gd name="connsiteX1042" fmla="*/ 1226606 w 1903516"/>
                <a:gd name="connsiteY1042" fmla="*/ 403495 h 1669026"/>
                <a:gd name="connsiteX1043" fmla="*/ 1227532 w 1903516"/>
                <a:gd name="connsiteY1043" fmla="*/ 404446 h 1669026"/>
                <a:gd name="connsiteX1044" fmla="*/ 1231333 w 1903516"/>
                <a:gd name="connsiteY1044" fmla="*/ 412987 h 1669026"/>
                <a:gd name="connsiteX1045" fmla="*/ 1235137 w 1903516"/>
                <a:gd name="connsiteY1045" fmla="*/ 417729 h 1669026"/>
                <a:gd name="connsiteX1046" fmla="*/ 1236098 w 1903516"/>
                <a:gd name="connsiteY1046" fmla="*/ 419626 h 1669026"/>
                <a:gd name="connsiteX1047" fmla="*/ 1241796 w 1903516"/>
                <a:gd name="connsiteY1047" fmla="*/ 428172 h 1669026"/>
                <a:gd name="connsiteX1048" fmla="*/ 1241796 w 1903516"/>
                <a:gd name="connsiteY1048" fmla="*/ 429123 h 1669026"/>
                <a:gd name="connsiteX1049" fmla="*/ 1240830 w 1903516"/>
                <a:gd name="connsiteY1049" fmla="*/ 426275 h 1669026"/>
                <a:gd name="connsiteX1050" fmla="*/ 1240830 w 1903516"/>
                <a:gd name="connsiteY1050" fmla="*/ 425323 h 1669026"/>
                <a:gd name="connsiteX1051" fmla="*/ 1236098 w 1903516"/>
                <a:gd name="connsiteY1051" fmla="*/ 431967 h 1669026"/>
                <a:gd name="connsiteX1052" fmla="*/ 1236098 w 1903516"/>
                <a:gd name="connsiteY1052" fmla="*/ 435767 h 1669026"/>
                <a:gd name="connsiteX1053" fmla="*/ 1237030 w 1903516"/>
                <a:gd name="connsiteY1053" fmla="*/ 437665 h 1669026"/>
                <a:gd name="connsiteX1054" fmla="*/ 1243693 w 1903516"/>
                <a:gd name="connsiteY1054" fmla="*/ 447162 h 1669026"/>
                <a:gd name="connsiteX1055" fmla="*/ 1247493 w 1903516"/>
                <a:gd name="connsiteY1055" fmla="*/ 453810 h 1669026"/>
                <a:gd name="connsiteX1056" fmla="*/ 1249386 w 1903516"/>
                <a:gd name="connsiteY1056" fmla="*/ 455703 h 1669026"/>
                <a:gd name="connsiteX1057" fmla="*/ 1248425 w 1903516"/>
                <a:gd name="connsiteY1057" fmla="*/ 458557 h 1669026"/>
                <a:gd name="connsiteX1058" fmla="*/ 1246522 w 1903516"/>
                <a:gd name="connsiteY1058" fmla="*/ 463303 h 1669026"/>
                <a:gd name="connsiteX1059" fmla="*/ 1245596 w 1903516"/>
                <a:gd name="connsiteY1059" fmla="*/ 467098 h 1669026"/>
                <a:gd name="connsiteX1060" fmla="*/ 1247493 w 1903516"/>
                <a:gd name="connsiteY1060" fmla="*/ 471849 h 1669026"/>
                <a:gd name="connsiteX1061" fmla="*/ 1250322 w 1903516"/>
                <a:gd name="connsiteY1061" fmla="*/ 480390 h 1669026"/>
                <a:gd name="connsiteX1062" fmla="*/ 1249386 w 1903516"/>
                <a:gd name="connsiteY1062" fmla="*/ 484190 h 1669026"/>
                <a:gd name="connsiteX1063" fmla="*/ 1248425 w 1903516"/>
                <a:gd name="connsiteY1063" fmla="*/ 486087 h 1669026"/>
                <a:gd name="connsiteX1064" fmla="*/ 1248425 w 1903516"/>
                <a:gd name="connsiteY1064" fmla="*/ 487990 h 1669026"/>
                <a:gd name="connsiteX1065" fmla="*/ 1251288 w 1903516"/>
                <a:gd name="connsiteY1065" fmla="*/ 494634 h 1669026"/>
                <a:gd name="connsiteX1066" fmla="*/ 1253191 w 1903516"/>
                <a:gd name="connsiteY1066" fmla="*/ 497482 h 1669026"/>
                <a:gd name="connsiteX1067" fmla="*/ 1256019 w 1903516"/>
                <a:gd name="connsiteY1067" fmla="*/ 502228 h 1669026"/>
                <a:gd name="connsiteX1068" fmla="*/ 1256991 w 1903516"/>
                <a:gd name="connsiteY1068" fmla="*/ 503180 h 1669026"/>
                <a:gd name="connsiteX1069" fmla="*/ 1258883 w 1903516"/>
                <a:gd name="connsiteY1069" fmla="*/ 504131 h 1669026"/>
                <a:gd name="connsiteX1070" fmla="*/ 1259820 w 1903516"/>
                <a:gd name="connsiteY1070" fmla="*/ 506028 h 1669026"/>
                <a:gd name="connsiteX1071" fmla="*/ 1260785 w 1903516"/>
                <a:gd name="connsiteY1071" fmla="*/ 507926 h 1669026"/>
                <a:gd name="connsiteX1072" fmla="*/ 1260785 w 1903516"/>
                <a:gd name="connsiteY1072" fmla="*/ 508877 h 1669026"/>
                <a:gd name="connsiteX1073" fmla="*/ 1261717 w 1903516"/>
                <a:gd name="connsiteY1073" fmla="*/ 510775 h 1669026"/>
                <a:gd name="connsiteX1074" fmla="*/ 1263624 w 1903516"/>
                <a:gd name="connsiteY1074" fmla="*/ 510775 h 1669026"/>
                <a:gd name="connsiteX1075" fmla="*/ 1266483 w 1903516"/>
                <a:gd name="connsiteY1075" fmla="*/ 512672 h 1669026"/>
                <a:gd name="connsiteX1076" fmla="*/ 1267414 w 1903516"/>
                <a:gd name="connsiteY1076" fmla="*/ 513623 h 1669026"/>
                <a:gd name="connsiteX1077" fmla="*/ 1269312 w 1903516"/>
                <a:gd name="connsiteY1077" fmla="*/ 517418 h 1669026"/>
                <a:gd name="connsiteX1078" fmla="*/ 1268380 w 1903516"/>
                <a:gd name="connsiteY1078" fmla="*/ 518369 h 1669026"/>
                <a:gd name="connsiteX1079" fmla="*/ 1269312 w 1903516"/>
                <a:gd name="connsiteY1079" fmla="*/ 520272 h 1669026"/>
                <a:gd name="connsiteX1080" fmla="*/ 1271214 w 1903516"/>
                <a:gd name="connsiteY1080" fmla="*/ 524067 h 1669026"/>
                <a:gd name="connsiteX1081" fmla="*/ 1274078 w 1903516"/>
                <a:gd name="connsiteY1081" fmla="*/ 526916 h 1669026"/>
                <a:gd name="connsiteX1082" fmla="*/ 1275009 w 1903516"/>
                <a:gd name="connsiteY1082" fmla="*/ 528813 h 1669026"/>
                <a:gd name="connsiteX1083" fmla="*/ 1275980 w 1903516"/>
                <a:gd name="connsiteY1083" fmla="*/ 529764 h 1669026"/>
                <a:gd name="connsiteX1084" fmla="*/ 1277873 w 1903516"/>
                <a:gd name="connsiteY1084" fmla="*/ 531662 h 1669026"/>
                <a:gd name="connsiteX1085" fmla="*/ 1278809 w 1903516"/>
                <a:gd name="connsiteY1085" fmla="*/ 532613 h 1669026"/>
                <a:gd name="connsiteX1086" fmla="*/ 1279775 w 1903516"/>
                <a:gd name="connsiteY1086" fmla="*/ 533564 h 1669026"/>
                <a:gd name="connsiteX1087" fmla="*/ 1284502 w 1903516"/>
                <a:gd name="connsiteY1087" fmla="*/ 539262 h 1669026"/>
                <a:gd name="connsiteX1088" fmla="*/ 1289268 w 1903516"/>
                <a:gd name="connsiteY1088" fmla="*/ 544959 h 1669026"/>
                <a:gd name="connsiteX1089" fmla="*/ 1292101 w 1903516"/>
                <a:gd name="connsiteY1089" fmla="*/ 547803 h 1669026"/>
                <a:gd name="connsiteX1090" fmla="*/ 1293068 w 1903516"/>
                <a:gd name="connsiteY1090" fmla="*/ 547803 h 1669026"/>
                <a:gd name="connsiteX1091" fmla="*/ 1293994 w 1903516"/>
                <a:gd name="connsiteY1091" fmla="*/ 548754 h 1669026"/>
                <a:gd name="connsiteX1092" fmla="*/ 1294970 w 1903516"/>
                <a:gd name="connsiteY1092" fmla="*/ 549705 h 1669026"/>
                <a:gd name="connsiteX1093" fmla="*/ 1298765 w 1903516"/>
                <a:gd name="connsiteY1093" fmla="*/ 551593 h 1669026"/>
                <a:gd name="connsiteX1094" fmla="*/ 1298765 w 1903516"/>
                <a:gd name="connsiteY1094" fmla="*/ 553490 h 1669026"/>
                <a:gd name="connsiteX1095" fmla="*/ 1300662 w 1903516"/>
                <a:gd name="connsiteY1095" fmla="*/ 555393 h 1669026"/>
                <a:gd name="connsiteX1096" fmla="*/ 1300662 w 1903516"/>
                <a:gd name="connsiteY1096" fmla="*/ 557290 h 1669026"/>
                <a:gd name="connsiteX1097" fmla="*/ 1305389 w 1903516"/>
                <a:gd name="connsiteY1097" fmla="*/ 565836 h 1669026"/>
                <a:gd name="connsiteX1098" fmla="*/ 1306360 w 1903516"/>
                <a:gd name="connsiteY1098" fmla="*/ 566783 h 1669026"/>
                <a:gd name="connsiteX1099" fmla="*/ 1306360 w 1903516"/>
                <a:gd name="connsiteY1099" fmla="*/ 571529 h 1669026"/>
                <a:gd name="connsiteX1100" fmla="*/ 1307291 w 1903516"/>
                <a:gd name="connsiteY1100" fmla="*/ 577226 h 1669026"/>
                <a:gd name="connsiteX1101" fmla="*/ 1308257 w 1903516"/>
                <a:gd name="connsiteY1101" fmla="*/ 577226 h 1669026"/>
                <a:gd name="connsiteX1102" fmla="*/ 1311091 w 1903516"/>
                <a:gd name="connsiteY1102" fmla="*/ 581026 h 1669026"/>
                <a:gd name="connsiteX1103" fmla="*/ 1314886 w 1903516"/>
                <a:gd name="connsiteY1103" fmla="*/ 587675 h 1669026"/>
                <a:gd name="connsiteX1104" fmla="*/ 1315857 w 1903516"/>
                <a:gd name="connsiteY1104" fmla="*/ 588621 h 1669026"/>
                <a:gd name="connsiteX1105" fmla="*/ 1317750 w 1903516"/>
                <a:gd name="connsiteY1105" fmla="*/ 590518 h 1669026"/>
                <a:gd name="connsiteX1106" fmla="*/ 1320583 w 1903516"/>
                <a:gd name="connsiteY1106" fmla="*/ 593372 h 1669026"/>
                <a:gd name="connsiteX1107" fmla="*/ 1321550 w 1903516"/>
                <a:gd name="connsiteY1107" fmla="*/ 594318 h 1669026"/>
                <a:gd name="connsiteX1108" fmla="*/ 1322481 w 1903516"/>
                <a:gd name="connsiteY1108" fmla="*/ 596216 h 1669026"/>
                <a:gd name="connsiteX1109" fmla="*/ 1323452 w 1903516"/>
                <a:gd name="connsiteY1109" fmla="*/ 597167 h 1669026"/>
                <a:gd name="connsiteX1110" fmla="*/ 1325349 w 1903516"/>
                <a:gd name="connsiteY1110" fmla="*/ 599064 h 1669026"/>
                <a:gd name="connsiteX1111" fmla="*/ 1326281 w 1903516"/>
                <a:gd name="connsiteY1111" fmla="*/ 600967 h 1669026"/>
                <a:gd name="connsiteX1112" fmla="*/ 1328178 w 1903516"/>
                <a:gd name="connsiteY1112" fmla="*/ 602864 h 1669026"/>
                <a:gd name="connsiteX1113" fmla="*/ 1330081 w 1903516"/>
                <a:gd name="connsiteY1113" fmla="*/ 603811 h 1669026"/>
                <a:gd name="connsiteX1114" fmla="*/ 1345271 w 1903516"/>
                <a:gd name="connsiteY1114" fmla="*/ 617108 h 1669026"/>
                <a:gd name="connsiteX1115" fmla="*/ 1347168 w 1903516"/>
                <a:gd name="connsiteY1115" fmla="*/ 619957 h 1669026"/>
                <a:gd name="connsiteX1116" fmla="*/ 1348134 w 1903516"/>
                <a:gd name="connsiteY1116" fmla="*/ 619957 h 1669026"/>
                <a:gd name="connsiteX1117" fmla="*/ 1350963 w 1903516"/>
                <a:gd name="connsiteY1117" fmla="*/ 620903 h 1669026"/>
                <a:gd name="connsiteX1118" fmla="*/ 1352865 w 1903516"/>
                <a:gd name="connsiteY1118" fmla="*/ 620903 h 1669026"/>
                <a:gd name="connsiteX1119" fmla="*/ 1353837 w 1903516"/>
                <a:gd name="connsiteY1119" fmla="*/ 619957 h 1669026"/>
                <a:gd name="connsiteX1120" fmla="*/ 1355729 w 1903516"/>
                <a:gd name="connsiteY1120" fmla="*/ 619957 h 1669026"/>
                <a:gd name="connsiteX1121" fmla="*/ 1357631 w 1903516"/>
                <a:gd name="connsiteY1121" fmla="*/ 621854 h 1669026"/>
                <a:gd name="connsiteX1122" fmla="*/ 1355729 w 1903516"/>
                <a:gd name="connsiteY1122" fmla="*/ 626600 h 1669026"/>
                <a:gd name="connsiteX1123" fmla="*/ 1355729 w 1903516"/>
                <a:gd name="connsiteY1123" fmla="*/ 627552 h 1669026"/>
                <a:gd name="connsiteX1124" fmla="*/ 1354763 w 1903516"/>
                <a:gd name="connsiteY1124" fmla="*/ 635146 h 1669026"/>
                <a:gd name="connsiteX1125" fmla="*/ 1354763 w 1903516"/>
                <a:gd name="connsiteY1125" fmla="*/ 637044 h 1669026"/>
                <a:gd name="connsiteX1126" fmla="*/ 1354763 w 1903516"/>
                <a:gd name="connsiteY1126" fmla="*/ 638941 h 1669026"/>
                <a:gd name="connsiteX1127" fmla="*/ 1356665 w 1903516"/>
                <a:gd name="connsiteY1127" fmla="*/ 639893 h 1669026"/>
                <a:gd name="connsiteX1128" fmla="*/ 1358563 w 1903516"/>
                <a:gd name="connsiteY1128" fmla="*/ 641790 h 1669026"/>
                <a:gd name="connsiteX1129" fmla="*/ 1360460 w 1903516"/>
                <a:gd name="connsiteY1129" fmla="*/ 644639 h 1669026"/>
                <a:gd name="connsiteX1130" fmla="*/ 1361431 w 1903516"/>
                <a:gd name="connsiteY1130" fmla="*/ 646536 h 1669026"/>
                <a:gd name="connsiteX1131" fmla="*/ 1362358 w 1903516"/>
                <a:gd name="connsiteY1131" fmla="*/ 649390 h 1669026"/>
                <a:gd name="connsiteX1132" fmla="*/ 1363329 w 1903516"/>
                <a:gd name="connsiteY1132" fmla="*/ 651287 h 1669026"/>
                <a:gd name="connsiteX1133" fmla="*/ 1367124 w 1903516"/>
                <a:gd name="connsiteY1133" fmla="*/ 652234 h 1669026"/>
                <a:gd name="connsiteX1134" fmla="*/ 1369026 w 1903516"/>
                <a:gd name="connsiteY1134" fmla="*/ 653185 h 1669026"/>
                <a:gd name="connsiteX1135" fmla="*/ 1369026 w 1903516"/>
                <a:gd name="connsiteY1135" fmla="*/ 656024 h 1669026"/>
                <a:gd name="connsiteX1136" fmla="*/ 1369026 w 1903516"/>
                <a:gd name="connsiteY1136" fmla="*/ 657921 h 1669026"/>
                <a:gd name="connsiteX1137" fmla="*/ 1370924 w 1903516"/>
                <a:gd name="connsiteY1137" fmla="*/ 659824 h 1669026"/>
                <a:gd name="connsiteX1138" fmla="*/ 1372831 w 1903516"/>
                <a:gd name="connsiteY1138" fmla="*/ 661721 h 1669026"/>
                <a:gd name="connsiteX1139" fmla="*/ 1374719 w 1903516"/>
                <a:gd name="connsiteY1139" fmla="*/ 662672 h 1669026"/>
                <a:gd name="connsiteX1140" fmla="*/ 1376621 w 1903516"/>
                <a:gd name="connsiteY1140" fmla="*/ 662672 h 1669026"/>
                <a:gd name="connsiteX1141" fmla="*/ 1379450 w 1903516"/>
                <a:gd name="connsiteY1141" fmla="*/ 662672 h 1669026"/>
                <a:gd name="connsiteX1142" fmla="*/ 1379450 w 1903516"/>
                <a:gd name="connsiteY1142" fmla="*/ 663619 h 1669026"/>
                <a:gd name="connsiteX1143" fmla="*/ 1381348 w 1903516"/>
                <a:gd name="connsiteY1143" fmla="*/ 665521 h 1669026"/>
                <a:gd name="connsiteX1144" fmla="*/ 1381348 w 1903516"/>
                <a:gd name="connsiteY1144" fmla="*/ 666467 h 1669026"/>
                <a:gd name="connsiteX1145" fmla="*/ 1377552 w 1903516"/>
                <a:gd name="connsiteY1145" fmla="*/ 669316 h 1669026"/>
                <a:gd name="connsiteX1146" fmla="*/ 1377552 w 1903516"/>
                <a:gd name="connsiteY1146" fmla="*/ 670267 h 1669026"/>
                <a:gd name="connsiteX1147" fmla="*/ 1378519 w 1903516"/>
                <a:gd name="connsiteY1147" fmla="*/ 673116 h 1669026"/>
                <a:gd name="connsiteX1148" fmla="*/ 1383250 w 1903516"/>
                <a:gd name="connsiteY1148" fmla="*/ 674067 h 1669026"/>
                <a:gd name="connsiteX1149" fmla="*/ 1383250 w 1903516"/>
                <a:gd name="connsiteY1149" fmla="*/ 675013 h 1669026"/>
                <a:gd name="connsiteX1150" fmla="*/ 1383250 w 1903516"/>
                <a:gd name="connsiteY1150" fmla="*/ 675965 h 1669026"/>
                <a:gd name="connsiteX1151" fmla="*/ 1381348 w 1903516"/>
                <a:gd name="connsiteY1151" fmla="*/ 679764 h 1669026"/>
                <a:gd name="connsiteX1152" fmla="*/ 1383250 w 1903516"/>
                <a:gd name="connsiteY1152" fmla="*/ 681662 h 1669026"/>
                <a:gd name="connsiteX1153" fmla="*/ 1384216 w 1903516"/>
                <a:gd name="connsiteY1153" fmla="*/ 683559 h 1669026"/>
                <a:gd name="connsiteX1154" fmla="*/ 1386113 w 1903516"/>
                <a:gd name="connsiteY1154" fmla="*/ 684511 h 1669026"/>
                <a:gd name="connsiteX1155" fmla="*/ 1387050 w 1903516"/>
                <a:gd name="connsiteY1155" fmla="*/ 686408 h 1669026"/>
                <a:gd name="connsiteX1156" fmla="*/ 1387050 w 1903516"/>
                <a:gd name="connsiteY1156" fmla="*/ 687354 h 1669026"/>
                <a:gd name="connsiteX1157" fmla="*/ 1386113 w 1903516"/>
                <a:gd name="connsiteY1157" fmla="*/ 687354 h 1669026"/>
                <a:gd name="connsiteX1158" fmla="*/ 1387050 w 1903516"/>
                <a:gd name="connsiteY1158" fmla="*/ 690203 h 1669026"/>
                <a:gd name="connsiteX1159" fmla="*/ 1388942 w 1903516"/>
                <a:gd name="connsiteY1159" fmla="*/ 692106 h 1669026"/>
                <a:gd name="connsiteX1160" fmla="*/ 1391816 w 1903516"/>
                <a:gd name="connsiteY1160" fmla="*/ 694949 h 1669026"/>
                <a:gd name="connsiteX1161" fmla="*/ 1395611 w 1903516"/>
                <a:gd name="connsiteY1161" fmla="*/ 698749 h 1669026"/>
                <a:gd name="connsiteX1162" fmla="*/ 1396542 w 1903516"/>
                <a:gd name="connsiteY1162" fmla="*/ 699700 h 1669026"/>
                <a:gd name="connsiteX1163" fmla="*/ 1397508 w 1903516"/>
                <a:gd name="connsiteY1163" fmla="*/ 699700 h 1669026"/>
                <a:gd name="connsiteX1164" fmla="*/ 1398430 w 1903516"/>
                <a:gd name="connsiteY1164" fmla="*/ 699700 h 1669026"/>
                <a:gd name="connsiteX1165" fmla="*/ 1401308 w 1903516"/>
                <a:gd name="connsiteY1165" fmla="*/ 700647 h 1669026"/>
                <a:gd name="connsiteX1166" fmla="*/ 1403206 w 1903516"/>
                <a:gd name="connsiteY1166" fmla="*/ 702549 h 1669026"/>
                <a:gd name="connsiteX1167" fmla="*/ 1403206 w 1903516"/>
                <a:gd name="connsiteY1167" fmla="*/ 703500 h 1669026"/>
                <a:gd name="connsiteX1168" fmla="*/ 1403206 w 1903516"/>
                <a:gd name="connsiteY1168" fmla="*/ 705398 h 1669026"/>
                <a:gd name="connsiteX1169" fmla="*/ 1402235 w 1903516"/>
                <a:gd name="connsiteY1169" fmla="*/ 706344 h 1669026"/>
                <a:gd name="connsiteX1170" fmla="*/ 1403206 w 1903516"/>
                <a:gd name="connsiteY1170" fmla="*/ 707295 h 1669026"/>
                <a:gd name="connsiteX1171" fmla="*/ 1403206 w 1903516"/>
                <a:gd name="connsiteY1171" fmla="*/ 710144 h 1669026"/>
                <a:gd name="connsiteX1172" fmla="*/ 1402235 w 1903516"/>
                <a:gd name="connsiteY1172" fmla="*/ 710144 h 1669026"/>
                <a:gd name="connsiteX1173" fmla="*/ 1403206 w 1903516"/>
                <a:gd name="connsiteY1173" fmla="*/ 713939 h 1669026"/>
                <a:gd name="connsiteX1174" fmla="*/ 1406035 w 1903516"/>
                <a:gd name="connsiteY1174" fmla="*/ 715841 h 1669026"/>
                <a:gd name="connsiteX1175" fmla="*/ 1407932 w 1903516"/>
                <a:gd name="connsiteY1175" fmla="*/ 718690 h 1669026"/>
                <a:gd name="connsiteX1176" fmla="*/ 1410801 w 1903516"/>
                <a:gd name="connsiteY1176" fmla="*/ 721539 h 1669026"/>
                <a:gd name="connsiteX1177" fmla="*/ 1420303 w 1903516"/>
                <a:gd name="connsiteY1177" fmla="*/ 730085 h 1669026"/>
                <a:gd name="connsiteX1178" fmla="*/ 1421224 w 1903516"/>
                <a:gd name="connsiteY1178" fmla="*/ 731982 h 1669026"/>
                <a:gd name="connsiteX1179" fmla="*/ 1422190 w 1903516"/>
                <a:gd name="connsiteY1179" fmla="*/ 732929 h 1669026"/>
                <a:gd name="connsiteX1180" fmla="*/ 1424093 w 1903516"/>
                <a:gd name="connsiteY1180" fmla="*/ 733880 h 1669026"/>
                <a:gd name="connsiteX1181" fmla="*/ 1432619 w 1903516"/>
                <a:gd name="connsiteY1181" fmla="*/ 741475 h 1669026"/>
                <a:gd name="connsiteX1182" fmla="*/ 1434522 w 1903516"/>
                <a:gd name="connsiteY1182" fmla="*/ 742426 h 1669026"/>
                <a:gd name="connsiteX1183" fmla="*/ 1437385 w 1903516"/>
                <a:gd name="connsiteY1183" fmla="*/ 742426 h 1669026"/>
                <a:gd name="connsiteX1184" fmla="*/ 1439288 w 1903516"/>
                <a:gd name="connsiteY1184" fmla="*/ 745275 h 1669026"/>
                <a:gd name="connsiteX1185" fmla="*/ 1437385 w 1903516"/>
                <a:gd name="connsiteY1185" fmla="*/ 744323 h 1669026"/>
                <a:gd name="connsiteX1186" fmla="*/ 1440214 w 1903516"/>
                <a:gd name="connsiteY1186" fmla="*/ 749070 h 1669026"/>
                <a:gd name="connsiteX1187" fmla="*/ 1441180 w 1903516"/>
                <a:gd name="connsiteY1187" fmla="*/ 750972 h 1669026"/>
                <a:gd name="connsiteX1188" fmla="*/ 1441180 w 1903516"/>
                <a:gd name="connsiteY1188" fmla="*/ 753821 h 1669026"/>
                <a:gd name="connsiteX1189" fmla="*/ 1440214 w 1903516"/>
                <a:gd name="connsiteY1189" fmla="*/ 762362 h 1669026"/>
                <a:gd name="connsiteX1190" fmla="*/ 1441180 w 1903516"/>
                <a:gd name="connsiteY1190" fmla="*/ 764264 h 1669026"/>
                <a:gd name="connsiteX1191" fmla="*/ 1438317 w 1903516"/>
                <a:gd name="connsiteY1191" fmla="*/ 765216 h 1669026"/>
                <a:gd name="connsiteX1192" fmla="*/ 1438317 w 1903516"/>
                <a:gd name="connsiteY1192" fmla="*/ 765216 h 1669026"/>
                <a:gd name="connsiteX1193" fmla="*/ 1440214 w 1903516"/>
                <a:gd name="connsiteY1193" fmla="*/ 765216 h 1669026"/>
                <a:gd name="connsiteX1194" fmla="*/ 1439288 w 1903516"/>
                <a:gd name="connsiteY1194" fmla="*/ 767113 h 1669026"/>
                <a:gd name="connsiteX1195" fmla="*/ 1442117 w 1903516"/>
                <a:gd name="connsiteY1195" fmla="*/ 771859 h 1669026"/>
                <a:gd name="connsiteX1196" fmla="*/ 1443083 w 1903516"/>
                <a:gd name="connsiteY1196" fmla="*/ 772810 h 1669026"/>
                <a:gd name="connsiteX1197" fmla="*/ 1448780 w 1903516"/>
                <a:gd name="connsiteY1197" fmla="*/ 779454 h 1669026"/>
                <a:gd name="connsiteX1198" fmla="*/ 1466799 w 1903516"/>
                <a:gd name="connsiteY1198" fmla="*/ 800331 h 1669026"/>
                <a:gd name="connsiteX1199" fmla="*/ 1466799 w 1903516"/>
                <a:gd name="connsiteY1199" fmla="*/ 800331 h 1669026"/>
                <a:gd name="connsiteX1200" fmla="*/ 1468701 w 1903516"/>
                <a:gd name="connsiteY1200" fmla="*/ 802234 h 1669026"/>
                <a:gd name="connsiteX1201" fmla="*/ 1470599 w 1903516"/>
                <a:gd name="connsiteY1201" fmla="*/ 803180 h 1669026"/>
                <a:gd name="connsiteX1202" fmla="*/ 1472501 w 1903516"/>
                <a:gd name="connsiteY1202" fmla="*/ 806029 h 1669026"/>
                <a:gd name="connsiteX1203" fmla="*/ 1474393 w 1903516"/>
                <a:gd name="connsiteY1203" fmla="*/ 806980 h 1669026"/>
                <a:gd name="connsiteX1204" fmla="*/ 1476296 w 1903516"/>
                <a:gd name="connsiteY1204" fmla="*/ 809829 h 1669026"/>
                <a:gd name="connsiteX1205" fmla="*/ 1476296 w 1903516"/>
                <a:gd name="connsiteY1205" fmla="*/ 809829 h 1669026"/>
                <a:gd name="connsiteX1206" fmla="*/ 1478193 w 1903516"/>
                <a:gd name="connsiteY1206" fmla="*/ 812677 h 1669026"/>
                <a:gd name="connsiteX1207" fmla="*/ 1478193 w 1903516"/>
                <a:gd name="connsiteY1207" fmla="*/ 813629 h 1669026"/>
                <a:gd name="connsiteX1208" fmla="*/ 1480096 w 1903516"/>
                <a:gd name="connsiteY1208" fmla="*/ 815526 h 1669026"/>
                <a:gd name="connsiteX1209" fmla="*/ 1478193 w 1903516"/>
                <a:gd name="connsiteY1209" fmla="*/ 814575 h 1669026"/>
                <a:gd name="connsiteX1210" fmla="*/ 1478193 w 1903516"/>
                <a:gd name="connsiteY1210" fmla="*/ 817424 h 1669026"/>
                <a:gd name="connsiteX1211" fmla="*/ 1479125 w 1903516"/>
                <a:gd name="connsiteY1211" fmla="*/ 820272 h 1669026"/>
                <a:gd name="connsiteX1212" fmla="*/ 1481022 w 1903516"/>
                <a:gd name="connsiteY1212" fmla="*/ 824067 h 1669026"/>
                <a:gd name="connsiteX1213" fmla="*/ 1481022 w 1903516"/>
                <a:gd name="connsiteY1213" fmla="*/ 824067 h 1669026"/>
                <a:gd name="connsiteX1214" fmla="*/ 1483891 w 1903516"/>
                <a:gd name="connsiteY1214" fmla="*/ 826921 h 1669026"/>
                <a:gd name="connsiteX1215" fmla="*/ 1484822 w 1903516"/>
                <a:gd name="connsiteY1215" fmla="*/ 827867 h 1669026"/>
                <a:gd name="connsiteX1216" fmla="*/ 1485788 w 1903516"/>
                <a:gd name="connsiteY1216" fmla="*/ 828818 h 1669026"/>
                <a:gd name="connsiteX1217" fmla="*/ 1486720 w 1903516"/>
                <a:gd name="connsiteY1217" fmla="*/ 829765 h 1669026"/>
                <a:gd name="connsiteX1218" fmla="*/ 1488622 w 1903516"/>
                <a:gd name="connsiteY1218" fmla="*/ 830716 h 1669026"/>
                <a:gd name="connsiteX1219" fmla="*/ 1489588 w 1903516"/>
                <a:gd name="connsiteY1219" fmla="*/ 832618 h 1669026"/>
                <a:gd name="connsiteX1220" fmla="*/ 1489588 w 1903516"/>
                <a:gd name="connsiteY1220" fmla="*/ 832618 h 1669026"/>
                <a:gd name="connsiteX1221" fmla="*/ 1491486 w 1903516"/>
                <a:gd name="connsiteY1221" fmla="*/ 834516 h 1669026"/>
                <a:gd name="connsiteX1222" fmla="*/ 1493383 w 1903516"/>
                <a:gd name="connsiteY1222" fmla="*/ 836413 h 1669026"/>
                <a:gd name="connsiteX1223" fmla="*/ 1494315 w 1903516"/>
                <a:gd name="connsiteY1223" fmla="*/ 837365 h 1669026"/>
                <a:gd name="connsiteX1224" fmla="*/ 1495281 w 1903516"/>
                <a:gd name="connsiteY1224" fmla="*/ 838311 h 1669026"/>
                <a:gd name="connsiteX1225" fmla="*/ 1499081 w 1903516"/>
                <a:gd name="connsiteY1225" fmla="*/ 842111 h 1669026"/>
                <a:gd name="connsiteX1226" fmla="*/ 1500012 w 1903516"/>
                <a:gd name="connsiteY1226" fmla="*/ 843057 h 1669026"/>
                <a:gd name="connsiteX1227" fmla="*/ 1500983 w 1903516"/>
                <a:gd name="connsiteY1227" fmla="*/ 844008 h 1669026"/>
                <a:gd name="connsiteX1228" fmla="*/ 1502880 w 1903516"/>
                <a:gd name="connsiteY1228" fmla="*/ 845911 h 1669026"/>
                <a:gd name="connsiteX1229" fmla="*/ 1504778 w 1903516"/>
                <a:gd name="connsiteY1229" fmla="*/ 846857 h 1669026"/>
                <a:gd name="connsiteX1230" fmla="*/ 1505709 w 1903516"/>
                <a:gd name="connsiteY1230" fmla="*/ 848754 h 1669026"/>
                <a:gd name="connsiteX1231" fmla="*/ 1506676 w 1903516"/>
                <a:gd name="connsiteY1231" fmla="*/ 849706 h 1669026"/>
                <a:gd name="connsiteX1232" fmla="*/ 1507612 w 1903516"/>
                <a:gd name="connsiteY1232" fmla="*/ 850657 h 1669026"/>
                <a:gd name="connsiteX1233" fmla="*/ 1508578 w 1903516"/>
                <a:gd name="connsiteY1233" fmla="*/ 851608 h 1669026"/>
                <a:gd name="connsiteX1234" fmla="*/ 1510475 w 1903516"/>
                <a:gd name="connsiteY1234" fmla="*/ 853501 h 1669026"/>
                <a:gd name="connsiteX1235" fmla="*/ 1517104 w 1903516"/>
                <a:gd name="connsiteY1235" fmla="*/ 861100 h 1669026"/>
                <a:gd name="connsiteX1236" fmla="*/ 1519002 w 1903516"/>
                <a:gd name="connsiteY1236" fmla="*/ 862998 h 1669026"/>
                <a:gd name="connsiteX1237" fmla="*/ 1520899 w 1903516"/>
                <a:gd name="connsiteY1237" fmla="*/ 864895 h 1669026"/>
                <a:gd name="connsiteX1238" fmla="*/ 1523768 w 1903516"/>
                <a:gd name="connsiteY1238" fmla="*/ 867744 h 1669026"/>
                <a:gd name="connsiteX1239" fmla="*/ 1525665 w 1903516"/>
                <a:gd name="connsiteY1239" fmla="*/ 868695 h 1669026"/>
                <a:gd name="connsiteX1240" fmla="*/ 1528494 w 1903516"/>
                <a:gd name="connsiteY1240" fmla="*/ 872490 h 1669026"/>
                <a:gd name="connsiteX1241" fmla="*/ 1532294 w 1903516"/>
                <a:gd name="connsiteY1241" fmla="*/ 876290 h 1669026"/>
                <a:gd name="connsiteX1242" fmla="*/ 1535163 w 1903516"/>
                <a:gd name="connsiteY1242" fmla="*/ 878188 h 1669026"/>
                <a:gd name="connsiteX1243" fmla="*/ 1536094 w 1903516"/>
                <a:gd name="connsiteY1243" fmla="*/ 879139 h 1669026"/>
                <a:gd name="connsiteX1244" fmla="*/ 1537991 w 1903516"/>
                <a:gd name="connsiteY1244" fmla="*/ 881036 h 1669026"/>
                <a:gd name="connsiteX1245" fmla="*/ 1538962 w 1903516"/>
                <a:gd name="connsiteY1245" fmla="*/ 881988 h 1669026"/>
                <a:gd name="connsiteX1246" fmla="*/ 1540860 w 1903516"/>
                <a:gd name="connsiteY1246" fmla="*/ 881988 h 1669026"/>
                <a:gd name="connsiteX1247" fmla="*/ 1542757 w 1903516"/>
                <a:gd name="connsiteY1247" fmla="*/ 887685 h 1669026"/>
                <a:gd name="connsiteX1248" fmla="*/ 1545591 w 1903516"/>
                <a:gd name="connsiteY1248" fmla="*/ 890534 h 1669026"/>
                <a:gd name="connsiteX1249" fmla="*/ 1544655 w 1903516"/>
                <a:gd name="connsiteY1249" fmla="*/ 891480 h 1669026"/>
                <a:gd name="connsiteX1250" fmla="*/ 1542757 w 1903516"/>
                <a:gd name="connsiteY1250" fmla="*/ 893372 h 1669026"/>
                <a:gd name="connsiteX1251" fmla="*/ 1540860 w 1903516"/>
                <a:gd name="connsiteY1251" fmla="*/ 895270 h 1669026"/>
                <a:gd name="connsiteX1252" fmla="*/ 1540860 w 1903516"/>
                <a:gd name="connsiteY1252" fmla="*/ 899070 h 1669026"/>
                <a:gd name="connsiteX1253" fmla="*/ 1544655 w 1903516"/>
                <a:gd name="connsiteY1253" fmla="*/ 900021 h 1669026"/>
                <a:gd name="connsiteX1254" fmla="*/ 1554152 w 1903516"/>
                <a:gd name="connsiteY1254" fmla="*/ 899070 h 1669026"/>
                <a:gd name="connsiteX1255" fmla="*/ 1557952 w 1903516"/>
                <a:gd name="connsiteY1255" fmla="*/ 901919 h 1669026"/>
                <a:gd name="connsiteX1256" fmla="*/ 1561747 w 1903516"/>
                <a:gd name="connsiteY1256" fmla="*/ 904767 h 1669026"/>
                <a:gd name="connsiteX1257" fmla="*/ 1567444 w 1903516"/>
                <a:gd name="connsiteY1257" fmla="*/ 910460 h 1669026"/>
                <a:gd name="connsiteX1258" fmla="*/ 1570273 w 1903516"/>
                <a:gd name="connsiteY1258" fmla="*/ 913313 h 1669026"/>
                <a:gd name="connsiteX1259" fmla="*/ 1572176 w 1903516"/>
                <a:gd name="connsiteY1259" fmla="*/ 911411 h 1669026"/>
                <a:gd name="connsiteX1260" fmla="*/ 1573142 w 1903516"/>
                <a:gd name="connsiteY1260" fmla="*/ 914260 h 1669026"/>
                <a:gd name="connsiteX1261" fmla="*/ 1572176 w 1903516"/>
                <a:gd name="connsiteY1261" fmla="*/ 915211 h 1669026"/>
                <a:gd name="connsiteX1262" fmla="*/ 1572176 w 1903516"/>
                <a:gd name="connsiteY1262" fmla="*/ 915211 h 1669026"/>
                <a:gd name="connsiteX1263" fmla="*/ 1574073 w 1903516"/>
                <a:gd name="connsiteY1263" fmla="*/ 914260 h 1669026"/>
                <a:gd name="connsiteX1264" fmla="*/ 1574073 w 1903516"/>
                <a:gd name="connsiteY1264" fmla="*/ 918060 h 1669026"/>
                <a:gd name="connsiteX1265" fmla="*/ 1575966 w 1903516"/>
                <a:gd name="connsiteY1265" fmla="*/ 919006 h 1669026"/>
                <a:gd name="connsiteX1266" fmla="*/ 1574073 w 1903516"/>
                <a:gd name="connsiteY1266" fmla="*/ 919006 h 1669026"/>
                <a:gd name="connsiteX1267" fmla="*/ 1574073 w 1903516"/>
                <a:gd name="connsiteY1267" fmla="*/ 919957 h 1669026"/>
                <a:gd name="connsiteX1268" fmla="*/ 1575039 w 1903516"/>
                <a:gd name="connsiteY1268" fmla="*/ 919957 h 1669026"/>
                <a:gd name="connsiteX1269" fmla="*/ 1577868 w 1903516"/>
                <a:gd name="connsiteY1269" fmla="*/ 925654 h 1669026"/>
                <a:gd name="connsiteX1270" fmla="*/ 1578839 w 1903516"/>
                <a:gd name="connsiteY1270" fmla="*/ 928503 h 1669026"/>
                <a:gd name="connsiteX1271" fmla="*/ 1581668 w 1903516"/>
                <a:gd name="connsiteY1271" fmla="*/ 931352 h 1669026"/>
                <a:gd name="connsiteX1272" fmla="*/ 1583566 w 1903516"/>
                <a:gd name="connsiteY1272" fmla="*/ 933249 h 1669026"/>
                <a:gd name="connsiteX1273" fmla="*/ 1585463 w 1903516"/>
                <a:gd name="connsiteY1273" fmla="*/ 935147 h 1669026"/>
                <a:gd name="connsiteX1274" fmla="*/ 1587361 w 1903516"/>
                <a:gd name="connsiteY1274" fmla="*/ 936098 h 1669026"/>
                <a:gd name="connsiteX1275" fmla="*/ 1588341 w 1903516"/>
                <a:gd name="connsiteY1275" fmla="*/ 938947 h 1669026"/>
                <a:gd name="connsiteX1276" fmla="*/ 1590229 w 1903516"/>
                <a:gd name="connsiteY1276" fmla="*/ 938947 h 1669026"/>
                <a:gd name="connsiteX1277" fmla="*/ 1591160 w 1903516"/>
                <a:gd name="connsiteY1277" fmla="*/ 940844 h 1669026"/>
                <a:gd name="connsiteX1278" fmla="*/ 1592127 w 1903516"/>
                <a:gd name="connsiteY1278" fmla="*/ 941795 h 1669026"/>
                <a:gd name="connsiteX1279" fmla="*/ 1594029 w 1903516"/>
                <a:gd name="connsiteY1279" fmla="*/ 943693 h 1669026"/>
                <a:gd name="connsiteX1280" fmla="*/ 1594956 w 1903516"/>
                <a:gd name="connsiteY1280" fmla="*/ 947493 h 1669026"/>
                <a:gd name="connsiteX1281" fmla="*/ 1596858 w 1903516"/>
                <a:gd name="connsiteY1281" fmla="*/ 950342 h 1669026"/>
                <a:gd name="connsiteX1282" fmla="*/ 1598755 w 1903516"/>
                <a:gd name="connsiteY1282" fmla="*/ 952239 h 1669026"/>
                <a:gd name="connsiteX1283" fmla="*/ 1600658 w 1903516"/>
                <a:gd name="connsiteY1283" fmla="*/ 954137 h 1669026"/>
                <a:gd name="connsiteX1284" fmla="*/ 1602555 w 1903516"/>
                <a:gd name="connsiteY1284" fmla="*/ 956039 h 1669026"/>
                <a:gd name="connsiteX1285" fmla="*/ 1605424 w 1903516"/>
                <a:gd name="connsiteY1285" fmla="*/ 958883 h 1669026"/>
                <a:gd name="connsiteX1286" fmla="*/ 1606350 w 1903516"/>
                <a:gd name="connsiteY1286" fmla="*/ 959834 h 1669026"/>
                <a:gd name="connsiteX1287" fmla="*/ 1609219 w 1903516"/>
                <a:gd name="connsiteY1287" fmla="*/ 960785 h 1669026"/>
                <a:gd name="connsiteX1288" fmla="*/ 1611116 w 1903516"/>
                <a:gd name="connsiteY1288" fmla="*/ 963634 h 1669026"/>
                <a:gd name="connsiteX1289" fmla="*/ 1612053 w 1903516"/>
                <a:gd name="connsiteY1289" fmla="*/ 965531 h 1669026"/>
                <a:gd name="connsiteX1290" fmla="*/ 1613940 w 1903516"/>
                <a:gd name="connsiteY1290" fmla="*/ 965531 h 1669026"/>
                <a:gd name="connsiteX1291" fmla="*/ 1614916 w 1903516"/>
                <a:gd name="connsiteY1291" fmla="*/ 967429 h 1669026"/>
                <a:gd name="connsiteX1292" fmla="*/ 1615848 w 1903516"/>
                <a:gd name="connsiteY1292" fmla="*/ 968380 h 1669026"/>
                <a:gd name="connsiteX1293" fmla="*/ 1617745 w 1903516"/>
                <a:gd name="connsiteY1293" fmla="*/ 970277 h 1669026"/>
                <a:gd name="connsiteX1294" fmla="*/ 1618711 w 1903516"/>
                <a:gd name="connsiteY1294" fmla="*/ 970277 h 1669026"/>
                <a:gd name="connsiteX1295" fmla="*/ 1623443 w 1903516"/>
                <a:gd name="connsiteY1295" fmla="*/ 973126 h 1669026"/>
                <a:gd name="connsiteX1296" fmla="*/ 1625340 w 1903516"/>
                <a:gd name="connsiteY1296" fmla="*/ 976921 h 1669026"/>
                <a:gd name="connsiteX1297" fmla="*/ 1629140 w 1903516"/>
                <a:gd name="connsiteY1297" fmla="*/ 979775 h 1669026"/>
                <a:gd name="connsiteX1298" fmla="*/ 1631042 w 1903516"/>
                <a:gd name="connsiteY1298" fmla="*/ 980721 h 1669026"/>
                <a:gd name="connsiteX1299" fmla="*/ 1632008 w 1903516"/>
                <a:gd name="connsiteY1299" fmla="*/ 981672 h 1669026"/>
                <a:gd name="connsiteX1300" fmla="*/ 1631042 w 1903516"/>
                <a:gd name="connsiteY1300" fmla="*/ 982619 h 1669026"/>
                <a:gd name="connsiteX1301" fmla="*/ 1631042 w 1903516"/>
                <a:gd name="connsiteY1301" fmla="*/ 983570 h 1669026"/>
                <a:gd name="connsiteX1302" fmla="*/ 1632935 w 1903516"/>
                <a:gd name="connsiteY1302" fmla="*/ 983570 h 1669026"/>
                <a:gd name="connsiteX1303" fmla="*/ 1633906 w 1903516"/>
                <a:gd name="connsiteY1303" fmla="*/ 984521 h 1669026"/>
                <a:gd name="connsiteX1304" fmla="*/ 1632935 w 1903516"/>
                <a:gd name="connsiteY1304" fmla="*/ 984521 h 1669026"/>
                <a:gd name="connsiteX1305" fmla="*/ 1631042 w 1903516"/>
                <a:gd name="connsiteY1305" fmla="*/ 991165 h 1669026"/>
                <a:gd name="connsiteX1306" fmla="*/ 1631042 w 1903516"/>
                <a:gd name="connsiteY1306" fmla="*/ 993067 h 1669026"/>
                <a:gd name="connsiteX1307" fmla="*/ 1632008 w 1903516"/>
                <a:gd name="connsiteY1307" fmla="*/ 1000662 h 1669026"/>
                <a:gd name="connsiteX1308" fmla="*/ 1629140 w 1903516"/>
                <a:gd name="connsiteY1308" fmla="*/ 1005408 h 1669026"/>
                <a:gd name="connsiteX1309" fmla="*/ 1627242 w 1903516"/>
                <a:gd name="connsiteY1309" fmla="*/ 1011106 h 1669026"/>
                <a:gd name="connsiteX1310" fmla="*/ 1629140 w 1903516"/>
                <a:gd name="connsiteY1310" fmla="*/ 1008257 h 1669026"/>
                <a:gd name="connsiteX1311" fmla="*/ 1626311 w 1903516"/>
                <a:gd name="connsiteY1311" fmla="*/ 1006359 h 1669026"/>
                <a:gd name="connsiteX1312" fmla="*/ 1626311 w 1903516"/>
                <a:gd name="connsiteY1312" fmla="*/ 1010154 h 1669026"/>
                <a:gd name="connsiteX1313" fmla="*/ 1625340 w 1903516"/>
                <a:gd name="connsiteY1313" fmla="*/ 1009208 h 1669026"/>
                <a:gd name="connsiteX1314" fmla="*/ 1623443 w 1903516"/>
                <a:gd name="connsiteY1314" fmla="*/ 1012057 h 1669026"/>
                <a:gd name="connsiteX1315" fmla="*/ 1623443 w 1903516"/>
                <a:gd name="connsiteY1315" fmla="*/ 1013003 h 1669026"/>
                <a:gd name="connsiteX1316" fmla="*/ 1622511 w 1903516"/>
                <a:gd name="connsiteY1316" fmla="*/ 1020598 h 1669026"/>
                <a:gd name="connsiteX1317" fmla="*/ 1624414 w 1903516"/>
                <a:gd name="connsiteY1317" fmla="*/ 1024388 h 1669026"/>
                <a:gd name="connsiteX1318" fmla="*/ 1624414 w 1903516"/>
                <a:gd name="connsiteY1318" fmla="*/ 1026285 h 1669026"/>
                <a:gd name="connsiteX1319" fmla="*/ 1626311 w 1903516"/>
                <a:gd name="connsiteY1319" fmla="*/ 1028188 h 1669026"/>
                <a:gd name="connsiteX1320" fmla="*/ 1627242 w 1903516"/>
                <a:gd name="connsiteY1320" fmla="*/ 1030085 h 1669026"/>
                <a:gd name="connsiteX1321" fmla="*/ 1627242 w 1903516"/>
                <a:gd name="connsiteY1321" fmla="*/ 1031037 h 1669026"/>
                <a:gd name="connsiteX1322" fmla="*/ 1628208 w 1903516"/>
                <a:gd name="connsiteY1322" fmla="*/ 1031983 h 1669026"/>
                <a:gd name="connsiteX1323" fmla="*/ 1629140 w 1903516"/>
                <a:gd name="connsiteY1323" fmla="*/ 1033885 h 1669026"/>
                <a:gd name="connsiteX1324" fmla="*/ 1630106 w 1903516"/>
                <a:gd name="connsiteY1324" fmla="*/ 1033885 h 1669026"/>
                <a:gd name="connsiteX1325" fmla="*/ 1633906 w 1903516"/>
                <a:gd name="connsiteY1325" fmla="*/ 1033885 h 1669026"/>
                <a:gd name="connsiteX1326" fmla="*/ 1639603 w 1903516"/>
                <a:gd name="connsiteY1326" fmla="*/ 1036734 h 1669026"/>
                <a:gd name="connsiteX1327" fmla="*/ 1633906 w 1903516"/>
                <a:gd name="connsiteY1327" fmla="*/ 1034832 h 1669026"/>
                <a:gd name="connsiteX1328" fmla="*/ 1634837 w 1903516"/>
                <a:gd name="connsiteY1328" fmla="*/ 1039578 h 1669026"/>
                <a:gd name="connsiteX1329" fmla="*/ 1636735 w 1903516"/>
                <a:gd name="connsiteY1329" fmla="*/ 1043378 h 1669026"/>
                <a:gd name="connsiteX1330" fmla="*/ 1637701 w 1903516"/>
                <a:gd name="connsiteY1330" fmla="*/ 1043378 h 1669026"/>
                <a:gd name="connsiteX1331" fmla="*/ 1638637 w 1903516"/>
                <a:gd name="connsiteY1331" fmla="*/ 1045275 h 1669026"/>
                <a:gd name="connsiteX1332" fmla="*/ 1641501 w 1903516"/>
                <a:gd name="connsiteY1332" fmla="*/ 1049075 h 1669026"/>
                <a:gd name="connsiteX1333" fmla="*/ 1641501 w 1903516"/>
                <a:gd name="connsiteY1333" fmla="*/ 1049075 h 1669026"/>
                <a:gd name="connsiteX1334" fmla="*/ 1642427 w 1903516"/>
                <a:gd name="connsiteY1334" fmla="*/ 1050021 h 1669026"/>
                <a:gd name="connsiteX1335" fmla="*/ 1643403 w 1903516"/>
                <a:gd name="connsiteY1335" fmla="*/ 1050973 h 1669026"/>
                <a:gd name="connsiteX1336" fmla="*/ 1647198 w 1903516"/>
                <a:gd name="connsiteY1336" fmla="*/ 1054772 h 1669026"/>
                <a:gd name="connsiteX1337" fmla="*/ 1648130 w 1903516"/>
                <a:gd name="connsiteY1337" fmla="*/ 1055719 h 1669026"/>
                <a:gd name="connsiteX1338" fmla="*/ 1651920 w 1903516"/>
                <a:gd name="connsiteY1338" fmla="*/ 1058567 h 1669026"/>
                <a:gd name="connsiteX1339" fmla="*/ 1653827 w 1903516"/>
                <a:gd name="connsiteY1339" fmla="*/ 1060470 h 1669026"/>
                <a:gd name="connsiteX1340" fmla="*/ 1654798 w 1903516"/>
                <a:gd name="connsiteY1340" fmla="*/ 1061416 h 1669026"/>
                <a:gd name="connsiteX1341" fmla="*/ 1656691 w 1903516"/>
                <a:gd name="connsiteY1341" fmla="*/ 1062367 h 1669026"/>
                <a:gd name="connsiteX1342" fmla="*/ 1658593 w 1903516"/>
                <a:gd name="connsiteY1342" fmla="*/ 1064265 h 1669026"/>
                <a:gd name="connsiteX1343" fmla="*/ 1662393 w 1903516"/>
                <a:gd name="connsiteY1343" fmla="*/ 1066167 h 1669026"/>
                <a:gd name="connsiteX1344" fmla="*/ 1665222 w 1903516"/>
                <a:gd name="connsiteY1344" fmla="*/ 1069011 h 1669026"/>
                <a:gd name="connsiteX1345" fmla="*/ 1666188 w 1903516"/>
                <a:gd name="connsiteY1345" fmla="*/ 1069962 h 1669026"/>
                <a:gd name="connsiteX1346" fmla="*/ 1668085 w 1903516"/>
                <a:gd name="connsiteY1346" fmla="*/ 1071865 h 1669026"/>
                <a:gd name="connsiteX1347" fmla="*/ 1669988 w 1903516"/>
                <a:gd name="connsiteY1347" fmla="*/ 1071865 h 1669026"/>
                <a:gd name="connsiteX1348" fmla="*/ 1671885 w 1903516"/>
                <a:gd name="connsiteY1348" fmla="*/ 1073762 h 1669026"/>
                <a:gd name="connsiteX1349" fmla="*/ 1673788 w 1903516"/>
                <a:gd name="connsiteY1349" fmla="*/ 1075660 h 1669026"/>
                <a:gd name="connsiteX1350" fmla="*/ 1673788 w 1903516"/>
                <a:gd name="connsiteY1350" fmla="*/ 1075660 h 1669026"/>
                <a:gd name="connsiteX1351" fmla="*/ 1674714 w 1903516"/>
                <a:gd name="connsiteY1351" fmla="*/ 1076611 h 1669026"/>
                <a:gd name="connsiteX1352" fmla="*/ 1677583 w 1903516"/>
                <a:gd name="connsiteY1352" fmla="*/ 1079460 h 1669026"/>
                <a:gd name="connsiteX1353" fmla="*/ 1680407 w 1903516"/>
                <a:gd name="connsiteY1353" fmla="*/ 1079460 h 1669026"/>
                <a:gd name="connsiteX1354" fmla="*/ 1680407 w 1903516"/>
                <a:gd name="connsiteY1354" fmla="*/ 1080406 h 1669026"/>
                <a:gd name="connsiteX1355" fmla="*/ 1680407 w 1903516"/>
                <a:gd name="connsiteY1355" fmla="*/ 1080406 h 1669026"/>
                <a:gd name="connsiteX1356" fmla="*/ 1685178 w 1903516"/>
                <a:gd name="connsiteY1356" fmla="*/ 1086103 h 1669026"/>
                <a:gd name="connsiteX1357" fmla="*/ 1687075 w 1903516"/>
                <a:gd name="connsiteY1357" fmla="*/ 1094649 h 1669026"/>
                <a:gd name="connsiteX1358" fmla="*/ 1687075 w 1903516"/>
                <a:gd name="connsiteY1358" fmla="*/ 1098444 h 1669026"/>
                <a:gd name="connsiteX1359" fmla="*/ 1688977 w 1903516"/>
                <a:gd name="connsiteY1359" fmla="*/ 1104142 h 1669026"/>
                <a:gd name="connsiteX1360" fmla="*/ 1688977 w 1903516"/>
                <a:gd name="connsiteY1360" fmla="*/ 1106990 h 1669026"/>
                <a:gd name="connsiteX1361" fmla="*/ 1687075 w 1903516"/>
                <a:gd name="connsiteY1361" fmla="*/ 1110790 h 1669026"/>
                <a:gd name="connsiteX1362" fmla="*/ 1686109 w 1903516"/>
                <a:gd name="connsiteY1362" fmla="*/ 1113639 h 1669026"/>
                <a:gd name="connsiteX1363" fmla="*/ 1681383 w 1903516"/>
                <a:gd name="connsiteY1363" fmla="*/ 1113639 h 1669026"/>
                <a:gd name="connsiteX1364" fmla="*/ 1681383 w 1903516"/>
                <a:gd name="connsiteY1364" fmla="*/ 1113639 h 1669026"/>
                <a:gd name="connsiteX1365" fmla="*/ 1681383 w 1903516"/>
                <a:gd name="connsiteY1365" fmla="*/ 1114590 h 1669026"/>
                <a:gd name="connsiteX1366" fmla="*/ 1683280 w 1903516"/>
                <a:gd name="connsiteY1366" fmla="*/ 1114590 h 1669026"/>
                <a:gd name="connsiteX1367" fmla="*/ 1681383 w 1903516"/>
                <a:gd name="connsiteY1367" fmla="*/ 1115537 h 1669026"/>
                <a:gd name="connsiteX1368" fmla="*/ 1682309 w 1903516"/>
                <a:gd name="connsiteY1368" fmla="*/ 1119336 h 1669026"/>
                <a:gd name="connsiteX1369" fmla="*/ 1687075 w 1903516"/>
                <a:gd name="connsiteY1369" fmla="*/ 1131677 h 1669026"/>
                <a:gd name="connsiteX1370" fmla="*/ 1690875 w 1903516"/>
                <a:gd name="connsiteY1370" fmla="*/ 1144960 h 1669026"/>
                <a:gd name="connsiteX1371" fmla="*/ 1691801 w 1903516"/>
                <a:gd name="connsiteY1371" fmla="*/ 1146862 h 1669026"/>
                <a:gd name="connsiteX1372" fmla="*/ 1697504 w 1903516"/>
                <a:gd name="connsiteY1372" fmla="*/ 1154457 h 1669026"/>
                <a:gd name="connsiteX1373" fmla="*/ 1701299 w 1903516"/>
                <a:gd name="connsiteY1373" fmla="*/ 1160155 h 1669026"/>
                <a:gd name="connsiteX1374" fmla="*/ 1706996 w 1903516"/>
                <a:gd name="connsiteY1374" fmla="*/ 1163950 h 1669026"/>
                <a:gd name="connsiteX1375" fmla="*/ 1708894 w 1903516"/>
                <a:gd name="connsiteY1375" fmla="*/ 1164901 h 1669026"/>
                <a:gd name="connsiteX1376" fmla="*/ 1710791 w 1903516"/>
                <a:gd name="connsiteY1376" fmla="*/ 1166798 h 1669026"/>
                <a:gd name="connsiteX1377" fmla="*/ 1712694 w 1903516"/>
                <a:gd name="connsiteY1377" fmla="*/ 1166798 h 1669026"/>
                <a:gd name="connsiteX1378" fmla="*/ 1710791 w 1903516"/>
                <a:gd name="connsiteY1378" fmla="*/ 1166798 h 1669026"/>
                <a:gd name="connsiteX1379" fmla="*/ 1702230 w 1903516"/>
                <a:gd name="connsiteY1379" fmla="*/ 1161101 h 1669026"/>
                <a:gd name="connsiteX1380" fmla="*/ 1698430 w 1903516"/>
                <a:gd name="connsiteY1380" fmla="*/ 1163950 h 1669026"/>
                <a:gd name="connsiteX1381" fmla="*/ 1699396 w 1903516"/>
                <a:gd name="connsiteY1381" fmla="*/ 1165847 h 1669026"/>
                <a:gd name="connsiteX1382" fmla="*/ 1700333 w 1903516"/>
                <a:gd name="connsiteY1382" fmla="*/ 1165847 h 1669026"/>
                <a:gd name="connsiteX1383" fmla="*/ 1700333 w 1903516"/>
                <a:gd name="connsiteY1383" fmla="*/ 1166798 h 1669026"/>
                <a:gd name="connsiteX1384" fmla="*/ 1703196 w 1903516"/>
                <a:gd name="connsiteY1384" fmla="*/ 1164901 h 1669026"/>
                <a:gd name="connsiteX1385" fmla="*/ 1701299 w 1903516"/>
                <a:gd name="connsiteY1385" fmla="*/ 1166798 h 1669026"/>
                <a:gd name="connsiteX1386" fmla="*/ 1703196 w 1903516"/>
                <a:gd name="connsiteY1386" fmla="*/ 1169647 h 1669026"/>
                <a:gd name="connsiteX1387" fmla="*/ 1696533 w 1903516"/>
                <a:gd name="connsiteY1387" fmla="*/ 1173442 h 1669026"/>
                <a:gd name="connsiteX1388" fmla="*/ 1696533 w 1903516"/>
                <a:gd name="connsiteY1388" fmla="*/ 1174393 h 1669026"/>
                <a:gd name="connsiteX1389" fmla="*/ 1697504 w 1903516"/>
                <a:gd name="connsiteY1389" fmla="*/ 1176296 h 1669026"/>
                <a:gd name="connsiteX1390" fmla="*/ 1707927 w 1903516"/>
                <a:gd name="connsiteY1390" fmla="*/ 1170598 h 1669026"/>
                <a:gd name="connsiteX1391" fmla="*/ 1708894 w 1903516"/>
                <a:gd name="connsiteY1391" fmla="*/ 1171544 h 1669026"/>
                <a:gd name="connsiteX1392" fmla="*/ 1708894 w 1903516"/>
                <a:gd name="connsiteY1392" fmla="*/ 1169647 h 1669026"/>
                <a:gd name="connsiteX1393" fmla="*/ 1709825 w 1903516"/>
                <a:gd name="connsiteY1393" fmla="*/ 1168696 h 1669026"/>
                <a:gd name="connsiteX1394" fmla="*/ 1707927 w 1903516"/>
                <a:gd name="connsiteY1394" fmla="*/ 1173442 h 1669026"/>
                <a:gd name="connsiteX1395" fmla="*/ 1708894 w 1903516"/>
                <a:gd name="connsiteY1395" fmla="*/ 1174393 h 1669026"/>
                <a:gd name="connsiteX1396" fmla="*/ 1711728 w 1903516"/>
                <a:gd name="connsiteY1396" fmla="*/ 1173442 h 1669026"/>
                <a:gd name="connsiteX1397" fmla="*/ 1713625 w 1903516"/>
                <a:gd name="connsiteY1397" fmla="*/ 1176296 h 1669026"/>
                <a:gd name="connsiteX1398" fmla="*/ 1714591 w 1903516"/>
                <a:gd name="connsiteY1398" fmla="*/ 1177242 h 1669026"/>
                <a:gd name="connsiteX1399" fmla="*/ 1715522 w 1903516"/>
                <a:gd name="connsiteY1399" fmla="*/ 1178193 h 1669026"/>
                <a:gd name="connsiteX1400" fmla="*/ 1718391 w 1903516"/>
                <a:gd name="connsiteY1400" fmla="*/ 1181042 h 1669026"/>
                <a:gd name="connsiteX1401" fmla="*/ 1721220 w 1903516"/>
                <a:gd name="connsiteY1401" fmla="*/ 1183890 h 1669026"/>
                <a:gd name="connsiteX1402" fmla="*/ 1721220 w 1903516"/>
                <a:gd name="connsiteY1402" fmla="*/ 1184837 h 1669026"/>
                <a:gd name="connsiteX1403" fmla="*/ 1724088 w 1903516"/>
                <a:gd name="connsiteY1403" fmla="*/ 1187685 h 1669026"/>
                <a:gd name="connsiteX1404" fmla="*/ 1725986 w 1903516"/>
                <a:gd name="connsiteY1404" fmla="*/ 1192432 h 1669026"/>
                <a:gd name="connsiteX1405" fmla="*/ 1727883 w 1903516"/>
                <a:gd name="connsiteY1405" fmla="*/ 1194334 h 1669026"/>
                <a:gd name="connsiteX1406" fmla="*/ 1731683 w 1903516"/>
                <a:gd name="connsiteY1406" fmla="*/ 1198129 h 1669026"/>
                <a:gd name="connsiteX1407" fmla="*/ 1733581 w 1903516"/>
                <a:gd name="connsiteY1407" fmla="*/ 1200031 h 1669026"/>
                <a:gd name="connsiteX1408" fmla="*/ 1740209 w 1903516"/>
                <a:gd name="connsiteY1408" fmla="*/ 1202880 h 1669026"/>
                <a:gd name="connsiteX1409" fmla="*/ 1743078 w 1903516"/>
                <a:gd name="connsiteY1409" fmla="*/ 1207626 h 1669026"/>
                <a:gd name="connsiteX1410" fmla="*/ 1750673 w 1903516"/>
                <a:gd name="connsiteY1410" fmla="*/ 1224719 h 1669026"/>
                <a:gd name="connsiteX1411" fmla="*/ 1751604 w 1903516"/>
                <a:gd name="connsiteY1411" fmla="*/ 1224719 h 1669026"/>
                <a:gd name="connsiteX1412" fmla="*/ 1751604 w 1903516"/>
                <a:gd name="connsiteY1412" fmla="*/ 1227562 h 1669026"/>
                <a:gd name="connsiteX1413" fmla="*/ 1752570 w 1903516"/>
                <a:gd name="connsiteY1413" fmla="*/ 1230411 h 1669026"/>
                <a:gd name="connsiteX1414" fmla="*/ 1754473 w 1903516"/>
                <a:gd name="connsiteY1414" fmla="*/ 1234211 h 1669026"/>
                <a:gd name="connsiteX1415" fmla="*/ 1754473 w 1903516"/>
                <a:gd name="connsiteY1415" fmla="*/ 1235162 h 1669026"/>
                <a:gd name="connsiteX1416" fmla="*/ 1752570 w 1903516"/>
                <a:gd name="connsiteY1416" fmla="*/ 1233260 h 1669026"/>
                <a:gd name="connsiteX1417" fmla="*/ 1751604 w 1903516"/>
                <a:gd name="connsiteY1417" fmla="*/ 1230411 h 1669026"/>
                <a:gd name="connsiteX1418" fmla="*/ 1751604 w 1903516"/>
                <a:gd name="connsiteY1418" fmla="*/ 1234211 h 1669026"/>
                <a:gd name="connsiteX1419" fmla="*/ 1752570 w 1903516"/>
                <a:gd name="connsiteY1419" fmla="*/ 1235162 h 1669026"/>
                <a:gd name="connsiteX1420" fmla="*/ 1756370 w 1903516"/>
                <a:gd name="connsiteY1420" fmla="*/ 1250352 h 1669026"/>
                <a:gd name="connsiteX1421" fmla="*/ 1758268 w 1903516"/>
                <a:gd name="connsiteY1421" fmla="*/ 1255098 h 1669026"/>
                <a:gd name="connsiteX1422" fmla="*/ 1760165 w 1903516"/>
                <a:gd name="connsiteY1422" fmla="*/ 1256049 h 1669026"/>
                <a:gd name="connsiteX1423" fmla="*/ 1761097 w 1903516"/>
                <a:gd name="connsiteY1423" fmla="*/ 1257947 h 1669026"/>
                <a:gd name="connsiteX1424" fmla="*/ 1761097 w 1903516"/>
                <a:gd name="connsiteY1424" fmla="*/ 1257947 h 1669026"/>
                <a:gd name="connsiteX1425" fmla="*/ 1762994 w 1903516"/>
                <a:gd name="connsiteY1425" fmla="*/ 1260795 h 1669026"/>
                <a:gd name="connsiteX1426" fmla="*/ 1767760 w 1903516"/>
                <a:gd name="connsiteY1426" fmla="*/ 1264585 h 1669026"/>
                <a:gd name="connsiteX1427" fmla="*/ 1769663 w 1903516"/>
                <a:gd name="connsiteY1427" fmla="*/ 1266483 h 1669026"/>
                <a:gd name="connsiteX1428" fmla="*/ 1770594 w 1903516"/>
                <a:gd name="connsiteY1428" fmla="*/ 1267434 h 1669026"/>
                <a:gd name="connsiteX1429" fmla="*/ 1771560 w 1903516"/>
                <a:gd name="connsiteY1429" fmla="*/ 1268385 h 1669026"/>
                <a:gd name="connsiteX1430" fmla="*/ 1775365 w 1903516"/>
                <a:gd name="connsiteY1430" fmla="*/ 1271229 h 1669026"/>
                <a:gd name="connsiteX1431" fmla="*/ 1776287 w 1903516"/>
                <a:gd name="connsiteY1431" fmla="*/ 1272180 h 1669026"/>
                <a:gd name="connsiteX1432" fmla="*/ 1779155 w 1903516"/>
                <a:gd name="connsiteY1432" fmla="*/ 1274078 h 1669026"/>
                <a:gd name="connsiteX1433" fmla="*/ 1781052 w 1903516"/>
                <a:gd name="connsiteY1433" fmla="*/ 1275029 h 1669026"/>
                <a:gd name="connsiteX1434" fmla="*/ 1781984 w 1903516"/>
                <a:gd name="connsiteY1434" fmla="*/ 1275980 h 1669026"/>
                <a:gd name="connsiteX1435" fmla="*/ 1785784 w 1903516"/>
                <a:gd name="connsiteY1435" fmla="*/ 1278824 h 1669026"/>
                <a:gd name="connsiteX1436" fmla="*/ 1787681 w 1903516"/>
                <a:gd name="connsiteY1436" fmla="*/ 1279775 h 1669026"/>
                <a:gd name="connsiteX1437" fmla="*/ 1787681 w 1903516"/>
                <a:gd name="connsiteY1437" fmla="*/ 1279775 h 1669026"/>
                <a:gd name="connsiteX1438" fmla="*/ 1789584 w 1903516"/>
                <a:gd name="connsiteY1438" fmla="*/ 1280727 h 1669026"/>
                <a:gd name="connsiteX1439" fmla="*/ 1790550 w 1903516"/>
                <a:gd name="connsiteY1439" fmla="*/ 1280727 h 1669026"/>
                <a:gd name="connsiteX1440" fmla="*/ 1791476 w 1903516"/>
                <a:gd name="connsiteY1440" fmla="*/ 1279775 h 1669026"/>
                <a:gd name="connsiteX1441" fmla="*/ 1793379 w 1903516"/>
                <a:gd name="connsiteY1441" fmla="*/ 1280727 h 1669026"/>
                <a:gd name="connsiteX1442" fmla="*/ 1794350 w 1903516"/>
                <a:gd name="connsiteY1442" fmla="*/ 1283570 h 1669026"/>
                <a:gd name="connsiteX1443" fmla="*/ 1797179 w 1903516"/>
                <a:gd name="connsiteY1443" fmla="*/ 1284521 h 1669026"/>
                <a:gd name="connsiteX1444" fmla="*/ 1799076 w 1903516"/>
                <a:gd name="connsiteY1444" fmla="*/ 1286424 h 1669026"/>
                <a:gd name="connsiteX1445" fmla="*/ 1800042 w 1903516"/>
                <a:gd name="connsiteY1445" fmla="*/ 1287370 h 1669026"/>
                <a:gd name="connsiteX1446" fmla="*/ 1800974 w 1903516"/>
                <a:gd name="connsiteY1446" fmla="*/ 1288321 h 1669026"/>
                <a:gd name="connsiteX1447" fmla="*/ 1802871 w 1903516"/>
                <a:gd name="connsiteY1447" fmla="*/ 1289268 h 1669026"/>
                <a:gd name="connsiteX1448" fmla="*/ 1805739 w 1903516"/>
                <a:gd name="connsiteY1448" fmla="*/ 1294965 h 1669026"/>
                <a:gd name="connsiteX1449" fmla="*/ 1804774 w 1903516"/>
                <a:gd name="connsiteY1449" fmla="*/ 1293068 h 1669026"/>
                <a:gd name="connsiteX1450" fmla="*/ 1802871 w 1903516"/>
                <a:gd name="connsiteY1450" fmla="*/ 1296867 h 1669026"/>
                <a:gd name="connsiteX1451" fmla="*/ 1803842 w 1903516"/>
                <a:gd name="connsiteY1451" fmla="*/ 1301614 h 1669026"/>
                <a:gd name="connsiteX1452" fmla="*/ 1802871 w 1903516"/>
                <a:gd name="connsiteY1452" fmla="*/ 1307311 h 1669026"/>
                <a:gd name="connsiteX1453" fmla="*/ 1802871 w 1903516"/>
                <a:gd name="connsiteY1453" fmla="*/ 1308257 h 1669026"/>
                <a:gd name="connsiteX1454" fmla="*/ 1804774 w 1903516"/>
                <a:gd name="connsiteY1454" fmla="*/ 1308257 h 1669026"/>
                <a:gd name="connsiteX1455" fmla="*/ 1807637 w 1903516"/>
                <a:gd name="connsiteY1455" fmla="*/ 1313008 h 1669026"/>
                <a:gd name="connsiteX1456" fmla="*/ 1807637 w 1903516"/>
                <a:gd name="connsiteY1456" fmla="*/ 1314906 h 1669026"/>
                <a:gd name="connsiteX1457" fmla="*/ 1816168 w 1903516"/>
                <a:gd name="connsiteY1457" fmla="*/ 1331047 h 1669026"/>
                <a:gd name="connsiteX1458" fmla="*/ 1817134 w 1903516"/>
                <a:gd name="connsiteY1458" fmla="*/ 1331993 h 1669026"/>
                <a:gd name="connsiteX1459" fmla="*/ 1817134 w 1903516"/>
                <a:gd name="connsiteY1459" fmla="*/ 1333896 h 1669026"/>
                <a:gd name="connsiteX1460" fmla="*/ 1819032 w 1903516"/>
                <a:gd name="connsiteY1460" fmla="*/ 1342442 h 1669026"/>
                <a:gd name="connsiteX1461" fmla="*/ 1819032 w 1903516"/>
                <a:gd name="connsiteY1461" fmla="*/ 1344339 h 1669026"/>
                <a:gd name="connsiteX1462" fmla="*/ 1819032 w 1903516"/>
                <a:gd name="connsiteY1462" fmla="*/ 1344339 h 1669026"/>
                <a:gd name="connsiteX1463" fmla="*/ 1819032 w 1903516"/>
                <a:gd name="connsiteY1463" fmla="*/ 1345290 h 1669026"/>
                <a:gd name="connsiteX1464" fmla="*/ 1818066 w 1903516"/>
                <a:gd name="connsiteY1464" fmla="*/ 1348139 h 1669026"/>
                <a:gd name="connsiteX1465" fmla="*/ 1819032 w 1903516"/>
                <a:gd name="connsiteY1465" fmla="*/ 1350037 h 1669026"/>
                <a:gd name="connsiteX1466" fmla="*/ 1823763 w 1903516"/>
                <a:gd name="connsiteY1466" fmla="*/ 1354783 h 1669026"/>
                <a:gd name="connsiteX1467" fmla="*/ 1825661 w 1903516"/>
                <a:gd name="connsiteY1467" fmla="*/ 1355734 h 1669026"/>
                <a:gd name="connsiteX1468" fmla="*/ 1827563 w 1903516"/>
                <a:gd name="connsiteY1468" fmla="*/ 1357631 h 1669026"/>
                <a:gd name="connsiteX1469" fmla="*/ 1830427 w 1903516"/>
                <a:gd name="connsiteY1469" fmla="*/ 1359534 h 1669026"/>
                <a:gd name="connsiteX1470" fmla="*/ 1831358 w 1903516"/>
                <a:gd name="connsiteY1470" fmla="*/ 1359534 h 1669026"/>
                <a:gd name="connsiteX1471" fmla="*/ 1832329 w 1903516"/>
                <a:gd name="connsiteY1471" fmla="*/ 1360480 h 1669026"/>
                <a:gd name="connsiteX1472" fmla="*/ 1835158 w 1903516"/>
                <a:gd name="connsiteY1472" fmla="*/ 1363329 h 1669026"/>
                <a:gd name="connsiteX1473" fmla="*/ 1836124 w 1903516"/>
                <a:gd name="connsiteY1473" fmla="*/ 1363329 h 1669026"/>
                <a:gd name="connsiteX1474" fmla="*/ 1846553 w 1903516"/>
                <a:gd name="connsiteY1474" fmla="*/ 1374714 h 1669026"/>
                <a:gd name="connsiteX1475" fmla="*/ 1847519 w 1903516"/>
                <a:gd name="connsiteY1475" fmla="*/ 1381357 h 1669026"/>
                <a:gd name="connsiteX1476" fmla="*/ 1848445 w 1903516"/>
                <a:gd name="connsiteY1476" fmla="*/ 1382309 h 1669026"/>
                <a:gd name="connsiteX1477" fmla="*/ 1851319 w 1903516"/>
                <a:gd name="connsiteY1477" fmla="*/ 1383260 h 1669026"/>
                <a:gd name="connsiteX1478" fmla="*/ 1851319 w 1903516"/>
                <a:gd name="connsiteY1478" fmla="*/ 1383260 h 1669026"/>
                <a:gd name="connsiteX1479" fmla="*/ 1853211 w 1903516"/>
                <a:gd name="connsiteY1479" fmla="*/ 1381357 h 1669026"/>
                <a:gd name="connsiteX1480" fmla="*/ 1854148 w 1903516"/>
                <a:gd name="connsiteY1480" fmla="*/ 1384206 h 1669026"/>
                <a:gd name="connsiteX1481" fmla="*/ 1854148 w 1903516"/>
                <a:gd name="connsiteY1481" fmla="*/ 1385157 h 1669026"/>
                <a:gd name="connsiteX1482" fmla="*/ 1855114 w 1903516"/>
                <a:gd name="connsiteY1482" fmla="*/ 1387055 h 1669026"/>
                <a:gd name="connsiteX1483" fmla="*/ 1857943 w 1903516"/>
                <a:gd name="connsiteY1483" fmla="*/ 1385157 h 1669026"/>
                <a:gd name="connsiteX1484" fmla="*/ 1857943 w 1903516"/>
                <a:gd name="connsiteY1484" fmla="*/ 1384206 h 1669026"/>
                <a:gd name="connsiteX1485" fmla="*/ 1859840 w 1903516"/>
                <a:gd name="connsiteY1485" fmla="*/ 1384206 h 1669026"/>
                <a:gd name="connsiteX1486" fmla="*/ 1863640 w 1903516"/>
                <a:gd name="connsiteY1486" fmla="*/ 1384206 h 1669026"/>
                <a:gd name="connsiteX1487" fmla="*/ 1863640 w 1903516"/>
                <a:gd name="connsiteY1487" fmla="*/ 1387055 h 1669026"/>
                <a:gd name="connsiteX1488" fmla="*/ 1863640 w 1903516"/>
                <a:gd name="connsiteY1488" fmla="*/ 1388006 h 1669026"/>
                <a:gd name="connsiteX1489" fmla="*/ 1864606 w 1903516"/>
                <a:gd name="connsiteY1489" fmla="*/ 1390855 h 1669026"/>
                <a:gd name="connsiteX1490" fmla="*/ 1867430 w 1903516"/>
                <a:gd name="connsiteY1490" fmla="*/ 1391806 h 1669026"/>
                <a:gd name="connsiteX1491" fmla="*/ 1867430 w 1903516"/>
                <a:gd name="connsiteY1491" fmla="*/ 1392752 h 1669026"/>
                <a:gd name="connsiteX1492" fmla="*/ 1869333 w 1903516"/>
                <a:gd name="connsiteY1492" fmla="*/ 1407942 h 1669026"/>
                <a:gd name="connsiteX1493" fmla="*/ 1877898 w 1903516"/>
                <a:gd name="connsiteY1493" fmla="*/ 1418386 h 1669026"/>
                <a:gd name="connsiteX1494" fmla="*/ 1878830 w 1903516"/>
                <a:gd name="connsiteY1494" fmla="*/ 1418386 h 1669026"/>
                <a:gd name="connsiteX1495" fmla="*/ 1880727 w 1903516"/>
                <a:gd name="connsiteY1495" fmla="*/ 1420288 h 1669026"/>
                <a:gd name="connsiteX1496" fmla="*/ 1881698 w 1903516"/>
                <a:gd name="connsiteY1496" fmla="*/ 1425034 h 1669026"/>
                <a:gd name="connsiteX1497" fmla="*/ 1881698 w 1903516"/>
                <a:gd name="connsiteY1497" fmla="*/ 1425985 h 1669026"/>
                <a:gd name="connsiteX1498" fmla="*/ 1887396 w 1903516"/>
                <a:gd name="connsiteY1498" fmla="*/ 1426932 h 1669026"/>
                <a:gd name="connsiteX1499" fmla="*/ 1888322 w 1903516"/>
                <a:gd name="connsiteY1499" fmla="*/ 1431678 h 1669026"/>
                <a:gd name="connsiteX1500" fmla="*/ 1891191 w 1903516"/>
                <a:gd name="connsiteY1500" fmla="*/ 1437375 h 1669026"/>
                <a:gd name="connsiteX1501" fmla="*/ 1894024 w 1903516"/>
                <a:gd name="connsiteY1501" fmla="*/ 1439278 h 1669026"/>
                <a:gd name="connsiteX1502" fmla="*/ 1892122 w 1903516"/>
                <a:gd name="connsiteY1502" fmla="*/ 1443073 h 1669026"/>
                <a:gd name="connsiteX1503" fmla="*/ 1891191 w 1903516"/>
                <a:gd name="connsiteY1503" fmla="*/ 1443073 h 1669026"/>
                <a:gd name="connsiteX1504" fmla="*/ 1889293 w 1903516"/>
                <a:gd name="connsiteY1504" fmla="*/ 1444975 h 1669026"/>
                <a:gd name="connsiteX1505" fmla="*/ 1887396 w 1903516"/>
                <a:gd name="connsiteY1505" fmla="*/ 1445921 h 1669026"/>
                <a:gd name="connsiteX1506" fmla="*/ 1886425 w 1903516"/>
                <a:gd name="connsiteY1506" fmla="*/ 1445921 h 1669026"/>
                <a:gd name="connsiteX1507" fmla="*/ 1886425 w 1903516"/>
                <a:gd name="connsiteY1507" fmla="*/ 1447819 h 1669026"/>
                <a:gd name="connsiteX1508" fmla="*/ 1885493 w 1903516"/>
                <a:gd name="connsiteY1508" fmla="*/ 1446873 h 1669026"/>
                <a:gd name="connsiteX1509" fmla="*/ 1882630 w 1903516"/>
                <a:gd name="connsiteY1509" fmla="*/ 1448770 h 1669026"/>
                <a:gd name="connsiteX1510" fmla="*/ 1882630 w 1903516"/>
                <a:gd name="connsiteY1510" fmla="*/ 1455419 h 1669026"/>
                <a:gd name="connsiteX1511" fmla="*/ 1883596 w 1903516"/>
                <a:gd name="connsiteY1511" fmla="*/ 1456365 h 1669026"/>
                <a:gd name="connsiteX1512" fmla="*/ 1884527 w 1903516"/>
                <a:gd name="connsiteY1512" fmla="*/ 1456365 h 1669026"/>
                <a:gd name="connsiteX1513" fmla="*/ 1885493 w 1903516"/>
                <a:gd name="connsiteY1513" fmla="*/ 1461111 h 1669026"/>
                <a:gd name="connsiteX1514" fmla="*/ 1885493 w 1903516"/>
                <a:gd name="connsiteY1514" fmla="*/ 1476306 h 1669026"/>
                <a:gd name="connsiteX1515" fmla="*/ 1884527 w 1903516"/>
                <a:gd name="connsiteY1515" fmla="*/ 1476306 h 1669026"/>
                <a:gd name="connsiteX1516" fmla="*/ 1884527 w 1903516"/>
                <a:gd name="connsiteY1516" fmla="*/ 1479155 h 1669026"/>
                <a:gd name="connsiteX1517" fmla="*/ 1884527 w 1903516"/>
                <a:gd name="connsiteY1517" fmla="*/ 1481052 h 1669026"/>
                <a:gd name="connsiteX1518" fmla="*/ 1884527 w 1903516"/>
                <a:gd name="connsiteY1518" fmla="*/ 1482955 h 1669026"/>
                <a:gd name="connsiteX1519" fmla="*/ 1882630 w 1903516"/>
                <a:gd name="connsiteY1519" fmla="*/ 1482955 h 1669026"/>
                <a:gd name="connsiteX1520" fmla="*/ 1881698 w 1903516"/>
                <a:gd name="connsiteY1520" fmla="*/ 1484852 h 1669026"/>
                <a:gd name="connsiteX1521" fmla="*/ 1884527 w 1903516"/>
                <a:gd name="connsiteY1521" fmla="*/ 1494344 h 1669026"/>
                <a:gd name="connsiteX1522" fmla="*/ 1883596 w 1903516"/>
                <a:gd name="connsiteY1522" fmla="*/ 1501934 h 1669026"/>
                <a:gd name="connsiteX1523" fmla="*/ 1887396 w 1903516"/>
                <a:gd name="connsiteY1523" fmla="*/ 1503832 h 1669026"/>
                <a:gd name="connsiteX1524" fmla="*/ 1884527 w 1903516"/>
                <a:gd name="connsiteY1524" fmla="*/ 1502881 h 1669026"/>
                <a:gd name="connsiteX1525" fmla="*/ 1887396 w 1903516"/>
                <a:gd name="connsiteY1525" fmla="*/ 1510475 h 1669026"/>
                <a:gd name="connsiteX1526" fmla="*/ 1888322 w 1903516"/>
                <a:gd name="connsiteY1526" fmla="*/ 1511427 h 1669026"/>
                <a:gd name="connsiteX1527" fmla="*/ 1892122 w 1903516"/>
                <a:gd name="connsiteY1527" fmla="*/ 1515227 h 1669026"/>
                <a:gd name="connsiteX1528" fmla="*/ 1895917 w 1903516"/>
                <a:gd name="connsiteY1528" fmla="*/ 1519022 h 1669026"/>
                <a:gd name="connsiteX1529" fmla="*/ 1897820 w 1903516"/>
                <a:gd name="connsiteY1529" fmla="*/ 1520919 h 1669026"/>
                <a:gd name="connsiteX1530" fmla="*/ 1898791 w 1903516"/>
                <a:gd name="connsiteY1530" fmla="*/ 1521870 h 1669026"/>
                <a:gd name="connsiteX1531" fmla="*/ 1898791 w 1903516"/>
                <a:gd name="connsiteY1531" fmla="*/ 1522816 h 1669026"/>
                <a:gd name="connsiteX1532" fmla="*/ 1899717 w 1903516"/>
                <a:gd name="connsiteY1532" fmla="*/ 1524719 h 1669026"/>
                <a:gd name="connsiteX1533" fmla="*/ 1900683 w 1903516"/>
                <a:gd name="connsiteY1533" fmla="*/ 1526616 h 1669026"/>
                <a:gd name="connsiteX1534" fmla="*/ 1900683 w 1903516"/>
                <a:gd name="connsiteY1534" fmla="*/ 1526616 h 1669026"/>
                <a:gd name="connsiteX1535" fmla="*/ 1900683 w 1903516"/>
                <a:gd name="connsiteY1535" fmla="*/ 1528514 h 1669026"/>
                <a:gd name="connsiteX1536" fmla="*/ 1901619 w 1903516"/>
                <a:gd name="connsiteY1536" fmla="*/ 1530416 h 1669026"/>
                <a:gd name="connsiteX1537" fmla="*/ 1903517 w 1903516"/>
                <a:gd name="connsiteY1537" fmla="*/ 1531368 h 1669026"/>
                <a:gd name="connsiteX1538" fmla="*/ 1894024 w 1903516"/>
                <a:gd name="connsiteY1538" fmla="*/ 1534211 h 1669026"/>
                <a:gd name="connsiteX1539" fmla="*/ 1891191 w 1903516"/>
                <a:gd name="connsiteY1539" fmla="*/ 1534211 h 1669026"/>
                <a:gd name="connsiteX1540" fmla="*/ 1876927 w 1903516"/>
                <a:gd name="connsiteY1540" fmla="*/ 1538962 h 1669026"/>
                <a:gd name="connsiteX1541" fmla="*/ 1869333 w 1903516"/>
                <a:gd name="connsiteY1541" fmla="*/ 1539909 h 1669026"/>
                <a:gd name="connsiteX1542" fmla="*/ 1860811 w 1903516"/>
                <a:gd name="connsiteY1542" fmla="*/ 1549406 h 1669026"/>
                <a:gd name="connsiteX1543" fmla="*/ 1858914 w 1903516"/>
                <a:gd name="connsiteY1543" fmla="*/ 1552255 h 1669026"/>
                <a:gd name="connsiteX1544" fmla="*/ 1855114 w 1903516"/>
                <a:gd name="connsiteY1544" fmla="*/ 1554152 h 1669026"/>
                <a:gd name="connsiteX1545" fmla="*/ 1850348 w 1903516"/>
                <a:gd name="connsiteY1545" fmla="*/ 1557001 h 1669026"/>
                <a:gd name="connsiteX1546" fmla="*/ 1845616 w 1903516"/>
                <a:gd name="connsiteY1546" fmla="*/ 1564596 h 1669026"/>
                <a:gd name="connsiteX1547" fmla="*/ 1845616 w 1903516"/>
                <a:gd name="connsiteY1547" fmla="*/ 1566493 h 1669026"/>
                <a:gd name="connsiteX1548" fmla="*/ 1838022 w 1903516"/>
                <a:gd name="connsiteY1548" fmla="*/ 1566493 h 1669026"/>
                <a:gd name="connsiteX1549" fmla="*/ 1830427 w 1903516"/>
                <a:gd name="connsiteY1549" fmla="*/ 1564596 h 1669026"/>
                <a:gd name="connsiteX1550" fmla="*/ 1829456 w 1903516"/>
                <a:gd name="connsiteY1550" fmla="*/ 1565547 h 1669026"/>
                <a:gd name="connsiteX1551" fmla="*/ 1824729 w 1903516"/>
                <a:gd name="connsiteY1551" fmla="*/ 1573142 h 1669026"/>
                <a:gd name="connsiteX1552" fmla="*/ 1823763 w 1903516"/>
                <a:gd name="connsiteY1552" fmla="*/ 1577888 h 1669026"/>
                <a:gd name="connsiteX1553" fmla="*/ 1818066 w 1903516"/>
                <a:gd name="connsiteY1553" fmla="*/ 1583585 h 1669026"/>
                <a:gd name="connsiteX1554" fmla="*/ 1812368 w 1903516"/>
                <a:gd name="connsiteY1554" fmla="*/ 1587385 h 1669026"/>
                <a:gd name="connsiteX1555" fmla="*/ 1805739 w 1903516"/>
                <a:gd name="connsiteY1555" fmla="*/ 1592132 h 1669026"/>
                <a:gd name="connsiteX1556" fmla="*/ 1804774 w 1903516"/>
                <a:gd name="connsiteY1556" fmla="*/ 1594029 h 1669026"/>
                <a:gd name="connsiteX1557" fmla="*/ 1800974 w 1903516"/>
                <a:gd name="connsiteY1557" fmla="*/ 1600678 h 1669026"/>
                <a:gd name="connsiteX1558" fmla="*/ 1794350 w 1903516"/>
                <a:gd name="connsiteY1558" fmla="*/ 1606375 h 1669026"/>
                <a:gd name="connsiteX1559" fmla="*/ 1793379 w 1903516"/>
                <a:gd name="connsiteY1559" fmla="*/ 1609219 h 1669026"/>
                <a:gd name="connsiteX1560" fmla="*/ 1788647 w 1903516"/>
                <a:gd name="connsiteY1560" fmla="*/ 1612063 h 1669026"/>
                <a:gd name="connsiteX1561" fmla="*/ 1788647 w 1903516"/>
                <a:gd name="connsiteY1561" fmla="*/ 1613009 h 1669026"/>
                <a:gd name="connsiteX1562" fmla="*/ 1790550 w 1903516"/>
                <a:gd name="connsiteY1562" fmla="*/ 1614906 h 1669026"/>
                <a:gd name="connsiteX1563" fmla="*/ 1791476 w 1903516"/>
                <a:gd name="connsiteY1563" fmla="*/ 1615858 h 1669026"/>
                <a:gd name="connsiteX1564" fmla="*/ 1794350 w 1903516"/>
                <a:gd name="connsiteY1564" fmla="*/ 1621555 h 1669026"/>
                <a:gd name="connsiteX1565" fmla="*/ 1794350 w 1903516"/>
                <a:gd name="connsiteY1565" fmla="*/ 1624404 h 1669026"/>
                <a:gd name="connsiteX1566" fmla="*/ 1793379 w 1903516"/>
                <a:gd name="connsiteY1566" fmla="*/ 1628199 h 1669026"/>
                <a:gd name="connsiteX1567" fmla="*/ 1791476 w 1903516"/>
                <a:gd name="connsiteY1567" fmla="*/ 1629150 h 1669026"/>
                <a:gd name="connsiteX1568" fmla="*/ 1791476 w 1903516"/>
                <a:gd name="connsiteY1568" fmla="*/ 1631052 h 1669026"/>
                <a:gd name="connsiteX1569" fmla="*/ 1793379 w 1903516"/>
                <a:gd name="connsiteY1569" fmla="*/ 1632945 h 1669026"/>
                <a:gd name="connsiteX1570" fmla="*/ 1795276 w 1903516"/>
                <a:gd name="connsiteY1570" fmla="*/ 1637696 h 1669026"/>
                <a:gd name="connsiteX1571" fmla="*/ 1795276 w 1903516"/>
                <a:gd name="connsiteY1571" fmla="*/ 1639593 h 1669026"/>
                <a:gd name="connsiteX1572" fmla="*/ 1800042 w 1903516"/>
                <a:gd name="connsiteY1572" fmla="*/ 1648139 h 1669026"/>
                <a:gd name="connsiteX1573" fmla="*/ 1798145 w 1903516"/>
                <a:gd name="connsiteY1573" fmla="*/ 1648139 h 1669026"/>
                <a:gd name="connsiteX1574" fmla="*/ 1797179 w 1903516"/>
                <a:gd name="connsiteY1574" fmla="*/ 1648139 h 1669026"/>
                <a:gd name="connsiteX1575" fmla="*/ 1796242 w 1903516"/>
                <a:gd name="connsiteY1575" fmla="*/ 1648139 h 1669026"/>
                <a:gd name="connsiteX1576" fmla="*/ 1793379 w 1903516"/>
                <a:gd name="connsiteY1576" fmla="*/ 1646242 h 1669026"/>
                <a:gd name="connsiteX1577" fmla="*/ 1790550 w 1903516"/>
                <a:gd name="connsiteY1577" fmla="*/ 1645291 h 1669026"/>
                <a:gd name="connsiteX1578" fmla="*/ 1787681 w 1903516"/>
                <a:gd name="connsiteY1578" fmla="*/ 1644340 h 1669026"/>
                <a:gd name="connsiteX1579" fmla="*/ 1786750 w 1903516"/>
                <a:gd name="connsiteY1579" fmla="*/ 1644340 h 1669026"/>
                <a:gd name="connsiteX1580" fmla="*/ 1785784 w 1903516"/>
                <a:gd name="connsiteY1580" fmla="*/ 1644340 h 1669026"/>
                <a:gd name="connsiteX1581" fmla="*/ 1783881 w 1903516"/>
                <a:gd name="connsiteY1581" fmla="*/ 1644340 h 1669026"/>
                <a:gd name="connsiteX1582" fmla="*/ 1757302 w 1903516"/>
                <a:gd name="connsiteY1582" fmla="*/ 1648139 h 1669026"/>
                <a:gd name="connsiteX1583" fmla="*/ 1753502 w 1903516"/>
                <a:gd name="connsiteY1583" fmla="*/ 1638642 h 1669026"/>
                <a:gd name="connsiteX1584" fmla="*/ 1752570 w 1903516"/>
                <a:gd name="connsiteY1584" fmla="*/ 1638642 h 1669026"/>
                <a:gd name="connsiteX1585" fmla="*/ 1749707 w 1903516"/>
                <a:gd name="connsiteY1585" fmla="*/ 1633896 h 1669026"/>
                <a:gd name="connsiteX1586" fmla="*/ 1746878 w 1903516"/>
                <a:gd name="connsiteY1586" fmla="*/ 1631052 h 1669026"/>
                <a:gd name="connsiteX1587" fmla="*/ 1744976 w 1903516"/>
                <a:gd name="connsiteY1587" fmla="*/ 1630101 h 1669026"/>
                <a:gd name="connsiteX1588" fmla="*/ 1742112 w 1903516"/>
                <a:gd name="connsiteY1588" fmla="*/ 1628199 h 1669026"/>
                <a:gd name="connsiteX1589" fmla="*/ 1741176 w 1903516"/>
                <a:gd name="connsiteY1589" fmla="*/ 1625355 h 1669026"/>
                <a:gd name="connsiteX1590" fmla="*/ 1738312 w 1903516"/>
                <a:gd name="connsiteY1590" fmla="*/ 1622506 h 1669026"/>
                <a:gd name="connsiteX1591" fmla="*/ 1738312 w 1903516"/>
                <a:gd name="connsiteY1591" fmla="*/ 1620604 h 1669026"/>
                <a:gd name="connsiteX1592" fmla="*/ 1733581 w 1903516"/>
                <a:gd name="connsiteY1592" fmla="*/ 1618706 h 1669026"/>
                <a:gd name="connsiteX1593" fmla="*/ 1730717 w 1903516"/>
                <a:gd name="connsiteY1593" fmla="*/ 1618706 h 1669026"/>
                <a:gd name="connsiteX1594" fmla="*/ 1728815 w 1903516"/>
                <a:gd name="connsiteY1594" fmla="*/ 1615858 h 1669026"/>
                <a:gd name="connsiteX1595" fmla="*/ 1726917 w 1903516"/>
                <a:gd name="connsiteY1595" fmla="*/ 1614906 h 1669026"/>
                <a:gd name="connsiteX1596" fmla="*/ 1724088 w 1903516"/>
                <a:gd name="connsiteY1596" fmla="*/ 1613009 h 1669026"/>
                <a:gd name="connsiteX1597" fmla="*/ 1721220 w 1903516"/>
                <a:gd name="connsiteY1597" fmla="*/ 1612063 h 1669026"/>
                <a:gd name="connsiteX1598" fmla="*/ 1719322 w 1903516"/>
                <a:gd name="connsiteY1598" fmla="*/ 1609219 h 1669026"/>
                <a:gd name="connsiteX1599" fmla="*/ 1710791 w 1903516"/>
                <a:gd name="connsiteY1599" fmla="*/ 1606375 h 1669026"/>
                <a:gd name="connsiteX1600" fmla="*/ 1705099 w 1903516"/>
                <a:gd name="connsiteY1600" fmla="*/ 1601624 h 1669026"/>
                <a:gd name="connsiteX1601" fmla="*/ 1700333 w 1903516"/>
                <a:gd name="connsiteY1601" fmla="*/ 1595926 h 1669026"/>
                <a:gd name="connsiteX1602" fmla="*/ 1695601 w 1903516"/>
                <a:gd name="connsiteY1602" fmla="*/ 1594980 h 1669026"/>
                <a:gd name="connsiteX1603" fmla="*/ 1687075 w 1903516"/>
                <a:gd name="connsiteY1603" fmla="*/ 1592132 h 1669026"/>
                <a:gd name="connsiteX1604" fmla="*/ 1685178 w 1903516"/>
                <a:gd name="connsiteY1604" fmla="*/ 1590229 h 1669026"/>
                <a:gd name="connsiteX1605" fmla="*/ 1685178 w 1903516"/>
                <a:gd name="connsiteY1605" fmla="*/ 1589283 h 1669026"/>
                <a:gd name="connsiteX1606" fmla="*/ 1683280 w 1903516"/>
                <a:gd name="connsiteY1606" fmla="*/ 1588332 h 1669026"/>
                <a:gd name="connsiteX1607" fmla="*/ 1669022 w 1903516"/>
                <a:gd name="connsiteY1607" fmla="*/ 1592132 h 1669026"/>
                <a:gd name="connsiteX1608" fmla="*/ 1657627 w 1903516"/>
                <a:gd name="connsiteY1608" fmla="*/ 1599726 h 1669026"/>
                <a:gd name="connsiteX1609" fmla="*/ 1656691 w 1903516"/>
                <a:gd name="connsiteY1609" fmla="*/ 1605424 h 1669026"/>
                <a:gd name="connsiteX1610" fmla="*/ 1654798 w 1903516"/>
                <a:gd name="connsiteY1610" fmla="*/ 1608273 h 1669026"/>
                <a:gd name="connsiteX1611" fmla="*/ 1653827 w 1903516"/>
                <a:gd name="connsiteY1611" fmla="*/ 1609219 h 1669026"/>
                <a:gd name="connsiteX1612" fmla="*/ 1649096 w 1903516"/>
                <a:gd name="connsiteY1612" fmla="*/ 1625355 h 1669026"/>
                <a:gd name="connsiteX1613" fmla="*/ 1630106 w 1903516"/>
                <a:gd name="connsiteY1613" fmla="*/ 1615858 h 1669026"/>
                <a:gd name="connsiteX1614" fmla="*/ 1629140 w 1903516"/>
                <a:gd name="connsiteY1614" fmla="*/ 1614906 h 1669026"/>
                <a:gd name="connsiteX1615" fmla="*/ 1624414 w 1903516"/>
                <a:gd name="connsiteY1615" fmla="*/ 1614906 h 1669026"/>
                <a:gd name="connsiteX1616" fmla="*/ 1611116 w 1903516"/>
                <a:gd name="connsiteY1616" fmla="*/ 1612063 h 1669026"/>
                <a:gd name="connsiteX1617" fmla="*/ 1592127 w 1903516"/>
                <a:gd name="connsiteY1617" fmla="*/ 1606375 h 1669026"/>
                <a:gd name="connsiteX1618" fmla="*/ 1586434 w 1903516"/>
                <a:gd name="connsiteY1618" fmla="*/ 1606375 h 1669026"/>
                <a:gd name="connsiteX1619" fmla="*/ 1582634 w 1903516"/>
                <a:gd name="connsiteY1619" fmla="*/ 1607321 h 1669026"/>
                <a:gd name="connsiteX1620" fmla="*/ 1578839 w 1903516"/>
                <a:gd name="connsiteY1620" fmla="*/ 1608273 h 1669026"/>
                <a:gd name="connsiteX1621" fmla="*/ 1571239 w 1903516"/>
                <a:gd name="connsiteY1621" fmla="*/ 1609219 h 1669026"/>
                <a:gd name="connsiteX1622" fmla="*/ 1570273 w 1903516"/>
                <a:gd name="connsiteY1622" fmla="*/ 1610170 h 1669026"/>
                <a:gd name="connsiteX1623" fmla="*/ 1569347 w 1903516"/>
                <a:gd name="connsiteY1623" fmla="*/ 1612063 h 1669026"/>
                <a:gd name="connsiteX1624" fmla="*/ 1565547 w 1903516"/>
                <a:gd name="connsiteY1624" fmla="*/ 1613009 h 1669026"/>
                <a:gd name="connsiteX1625" fmla="*/ 1564581 w 1903516"/>
                <a:gd name="connsiteY1625" fmla="*/ 1613960 h 1669026"/>
                <a:gd name="connsiteX1626" fmla="*/ 1559854 w 1903516"/>
                <a:gd name="connsiteY1626" fmla="*/ 1612063 h 1669026"/>
                <a:gd name="connsiteX1627" fmla="*/ 1557952 w 1903516"/>
                <a:gd name="connsiteY1627" fmla="*/ 1609219 h 1669026"/>
                <a:gd name="connsiteX1628" fmla="*/ 1557952 w 1903516"/>
                <a:gd name="connsiteY1628" fmla="*/ 1607321 h 1669026"/>
                <a:gd name="connsiteX1629" fmla="*/ 1556981 w 1903516"/>
                <a:gd name="connsiteY1629" fmla="*/ 1605424 h 1669026"/>
                <a:gd name="connsiteX1630" fmla="*/ 1555084 w 1903516"/>
                <a:gd name="connsiteY1630" fmla="*/ 1601624 h 1669026"/>
                <a:gd name="connsiteX1631" fmla="*/ 1554152 w 1903516"/>
                <a:gd name="connsiteY1631" fmla="*/ 1599726 h 1669026"/>
                <a:gd name="connsiteX1632" fmla="*/ 1553186 w 1903516"/>
                <a:gd name="connsiteY1632" fmla="*/ 1597829 h 1669026"/>
                <a:gd name="connsiteX1633" fmla="*/ 1552250 w 1903516"/>
                <a:gd name="connsiteY1633" fmla="*/ 1596878 h 1669026"/>
                <a:gd name="connsiteX1634" fmla="*/ 1550357 w 1903516"/>
                <a:gd name="connsiteY1634" fmla="*/ 1595926 h 1669026"/>
                <a:gd name="connsiteX1635" fmla="*/ 1545591 w 1903516"/>
                <a:gd name="connsiteY1635" fmla="*/ 1595926 h 1669026"/>
                <a:gd name="connsiteX1636" fmla="*/ 1543689 w 1903516"/>
                <a:gd name="connsiteY1636" fmla="*/ 1597829 h 1669026"/>
                <a:gd name="connsiteX1637" fmla="*/ 1531367 w 1903516"/>
                <a:gd name="connsiteY1637" fmla="*/ 1599726 h 1669026"/>
                <a:gd name="connsiteX1638" fmla="*/ 1530397 w 1903516"/>
                <a:gd name="connsiteY1638" fmla="*/ 1600678 h 1669026"/>
                <a:gd name="connsiteX1639" fmla="*/ 1529465 w 1903516"/>
                <a:gd name="connsiteY1639" fmla="*/ 1602575 h 1669026"/>
                <a:gd name="connsiteX1640" fmla="*/ 1528494 w 1903516"/>
                <a:gd name="connsiteY1640" fmla="*/ 1605424 h 1669026"/>
                <a:gd name="connsiteX1641" fmla="*/ 1527568 w 1903516"/>
                <a:gd name="connsiteY1641" fmla="*/ 1611121 h 1669026"/>
                <a:gd name="connsiteX1642" fmla="*/ 1527568 w 1903516"/>
                <a:gd name="connsiteY1642" fmla="*/ 1613009 h 1669026"/>
                <a:gd name="connsiteX1643" fmla="*/ 1525665 w 1903516"/>
                <a:gd name="connsiteY1643" fmla="*/ 1614906 h 1669026"/>
                <a:gd name="connsiteX1644" fmla="*/ 1524699 w 1903516"/>
                <a:gd name="connsiteY1644" fmla="*/ 1618706 h 1669026"/>
                <a:gd name="connsiteX1645" fmla="*/ 1523768 w 1903516"/>
                <a:gd name="connsiteY1645" fmla="*/ 1619657 h 1669026"/>
                <a:gd name="connsiteX1646" fmla="*/ 1521870 w 1903516"/>
                <a:gd name="connsiteY1646" fmla="*/ 1621555 h 1669026"/>
                <a:gd name="connsiteX1647" fmla="*/ 1519973 w 1903516"/>
                <a:gd name="connsiteY1647" fmla="*/ 1627252 h 1669026"/>
                <a:gd name="connsiteX1648" fmla="*/ 1518070 w 1903516"/>
                <a:gd name="connsiteY1648" fmla="*/ 1629150 h 1669026"/>
                <a:gd name="connsiteX1649" fmla="*/ 1517104 w 1903516"/>
                <a:gd name="connsiteY1649" fmla="*/ 1630101 h 1669026"/>
                <a:gd name="connsiteX1650" fmla="*/ 1515207 w 1903516"/>
                <a:gd name="connsiteY1650" fmla="*/ 1631999 h 1669026"/>
                <a:gd name="connsiteX1651" fmla="*/ 1514270 w 1903516"/>
                <a:gd name="connsiteY1651" fmla="*/ 1632945 h 1669026"/>
                <a:gd name="connsiteX1652" fmla="*/ 1512373 w 1903516"/>
                <a:gd name="connsiteY1652" fmla="*/ 1634847 h 1669026"/>
                <a:gd name="connsiteX1653" fmla="*/ 1510475 w 1903516"/>
                <a:gd name="connsiteY1653" fmla="*/ 1637696 h 1669026"/>
                <a:gd name="connsiteX1654" fmla="*/ 1510475 w 1903516"/>
                <a:gd name="connsiteY1654" fmla="*/ 1639593 h 1669026"/>
                <a:gd name="connsiteX1655" fmla="*/ 1511407 w 1903516"/>
                <a:gd name="connsiteY1655" fmla="*/ 1648139 h 1669026"/>
                <a:gd name="connsiteX1656" fmla="*/ 1507612 w 1903516"/>
                <a:gd name="connsiteY1656" fmla="*/ 1649091 h 1669026"/>
                <a:gd name="connsiteX1657" fmla="*/ 1506676 w 1903516"/>
                <a:gd name="connsiteY1657" fmla="*/ 1648139 h 1669026"/>
                <a:gd name="connsiteX1658" fmla="*/ 1504778 w 1903516"/>
                <a:gd name="connsiteY1658" fmla="*/ 1647188 h 1669026"/>
                <a:gd name="connsiteX1659" fmla="*/ 1502880 w 1903516"/>
                <a:gd name="connsiteY1659" fmla="*/ 1645291 h 1669026"/>
                <a:gd name="connsiteX1660" fmla="*/ 1501910 w 1903516"/>
                <a:gd name="connsiteY1660" fmla="*/ 1643393 h 1669026"/>
                <a:gd name="connsiteX1661" fmla="*/ 1496217 w 1903516"/>
                <a:gd name="connsiteY1661" fmla="*/ 1641496 h 1669026"/>
                <a:gd name="connsiteX1662" fmla="*/ 1495281 w 1903516"/>
                <a:gd name="connsiteY1662" fmla="*/ 1640545 h 1669026"/>
                <a:gd name="connsiteX1663" fmla="*/ 1494315 w 1903516"/>
                <a:gd name="connsiteY1663" fmla="*/ 1646242 h 1669026"/>
                <a:gd name="connsiteX1664" fmla="*/ 1493383 w 1903516"/>
                <a:gd name="connsiteY1664" fmla="*/ 1650037 h 1669026"/>
                <a:gd name="connsiteX1665" fmla="*/ 1490515 w 1903516"/>
                <a:gd name="connsiteY1665" fmla="*/ 1650037 h 1669026"/>
                <a:gd name="connsiteX1666" fmla="*/ 1489588 w 1903516"/>
                <a:gd name="connsiteY1666" fmla="*/ 1650037 h 1669026"/>
                <a:gd name="connsiteX1667" fmla="*/ 1486720 w 1903516"/>
                <a:gd name="connsiteY1667" fmla="*/ 1648139 h 1669026"/>
                <a:gd name="connsiteX1668" fmla="*/ 1481993 w 1903516"/>
                <a:gd name="connsiteY1668" fmla="*/ 1645291 h 1669026"/>
                <a:gd name="connsiteX1669" fmla="*/ 1477227 w 1903516"/>
                <a:gd name="connsiteY1669" fmla="*/ 1645291 h 1669026"/>
                <a:gd name="connsiteX1670" fmla="*/ 1474393 w 1903516"/>
                <a:gd name="connsiteY1670" fmla="*/ 1644340 h 1669026"/>
                <a:gd name="connsiteX1671" fmla="*/ 1469632 w 1903516"/>
                <a:gd name="connsiteY1671" fmla="*/ 1643393 h 1669026"/>
                <a:gd name="connsiteX1672" fmla="*/ 1466799 w 1903516"/>
                <a:gd name="connsiteY1672" fmla="*/ 1640545 h 1669026"/>
                <a:gd name="connsiteX1673" fmla="*/ 1466799 w 1903516"/>
                <a:gd name="connsiteY1673" fmla="*/ 1639593 h 1669026"/>
                <a:gd name="connsiteX1674" fmla="*/ 1463935 w 1903516"/>
                <a:gd name="connsiteY1674" fmla="*/ 1635798 h 1669026"/>
                <a:gd name="connsiteX1675" fmla="*/ 1463935 w 1903516"/>
                <a:gd name="connsiteY1675" fmla="*/ 1634847 h 1669026"/>
                <a:gd name="connsiteX1676" fmla="*/ 1463004 w 1903516"/>
                <a:gd name="connsiteY1676" fmla="*/ 1631999 h 1669026"/>
                <a:gd name="connsiteX1677" fmla="*/ 1462033 w 1903516"/>
                <a:gd name="connsiteY1677" fmla="*/ 1631052 h 1669026"/>
                <a:gd name="connsiteX1678" fmla="*/ 1461106 w 1903516"/>
                <a:gd name="connsiteY1678" fmla="*/ 1630101 h 1669026"/>
                <a:gd name="connsiteX1679" fmla="*/ 1455404 w 1903516"/>
                <a:gd name="connsiteY1679" fmla="*/ 1617760 h 1669026"/>
                <a:gd name="connsiteX1680" fmla="*/ 1454438 w 1903516"/>
                <a:gd name="connsiteY1680" fmla="*/ 1616809 h 1669026"/>
                <a:gd name="connsiteX1681" fmla="*/ 1452575 w 1903516"/>
                <a:gd name="connsiteY1681" fmla="*/ 1615858 h 1669026"/>
                <a:gd name="connsiteX1682" fmla="*/ 1448780 w 1903516"/>
                <a:gd name="connsiteY1682" fmla="*/ 1615858 h 1669026"/>
                <a:gd name="connsiteX1683" fmla="*/ 1443083 w 1903516"/>
                <a:gd name="connsiteY1683" fmla="*/ 1615858 h 1669026"/>
                <a:gd name="connsiteX1684" fmla="*/ 1436409 w 1903516"/>
                <a:gd name="connsiteY1684" fmla="*/ 1616809 h 1669026"/>
                <a:gd name="connsiteX1685" fmla="*/ 1434522 w 1903516"/>
                <a:gd name="connsiteY1685" fmla="*/ 1613960 h 1669026"/>
                <a:gd name="connsiteX1686" fmla="*/ 1432619 w 1903516"/>
                <a:gd name="connsiteY1686" fmla="*/ 1612063 h 1669026"/>
                <a:gd name="connsiteX1687" fmla="*/ 1431688 w 1903516"/>
                <a:gd name="connsiteY1687" fmla="*/ 1609219 h 1669026"/>
                <a:gd name="connsiteX1688" fmla="*/ 1429790 w 1903516"/>
                <a:gd name="connsiteY1688" fmla="*/ 1607321 h 1669026"/>
                <a:gd name="connsiteX1689" fmla="*/ 1427893 w 1903516"/>
                <a:gd name="connsiteY1689" fmla="*/ 1607321 h 1669026"/>
                <a:gd name="connsiteX1690" fmla="*/ 1421224 w 1903516"/>
                <a:gd name="connsiteY1690" fmla="*/ 1606375 h 1669026"/>
                <a:gd name="connsiteX1691" fmla="*/ 1414596 w 1903516"/>
                <a:gd name="connsiteY1691" fmla="*/ 1604473 h 1669026"/>
                <a:gd name="connsiteX1692" fmla="*/ 1409830 w 1903516"/>
                <a:gd name="connsiteY1692" fmla="*/ 1602575 h 1669026"/>
                <a:gd name="connsiteX1693" fmla="*/ 1408903 w 1903516"/>
                <a:gd name="connsiteY1693" fmla="*/ 1603526 h 1669026"/>
                <a:gd name="connsiteX1694" fmla="*/ 1407932 w 1903516"/>
                <a:gd name="connsiteY1694" fmla="*/ 1609219 h 1669026"/>
                <a:gd name="connsiteX1695" fmla="*/ 1402235 w 1903516"/>
                <a:gd name="connsiteY1695" fmla="*/ 1625355 h 1669026"/>
                <a:gd name="connsiteX1696" fmla="*/ 1401308 w 1903516"/>
                <a:gd name="connsiteY1696" fmla="*/ 1628199 h 1669026"/>
                <a:gd name="connsiteX1697" fmla="*/ 1398430 w 1903516"/>
                <a:gd name="connsiteY1697" fmla="*/ 1631052 h 1669026"/>
                <a:gd name="connsiteX1698" fmla="*/ 1395611 w 1903516"/>
                <a:gd name="connsiteY1698" fmla="*/ 1628199 h 1669026"/>
                <a:gd name="connsiteX1699" fmla="*/ 1389913 w 1903516"/>
                <a:gd name="connsiteY1699" fmla="*/ 1636745 h 1669026"/>
                <a:gd name="connsiteX1700" fmla="*/ 1388942 w 1903516"/>
                <a:gd name="connsiteY1700" fmla="*/ 1637696 h 1669026"/>
                <a:gd name="connsiteX1701" fmla="*/ 1388942 w 1903516"/>
                <a:gd name="connsiteY1701" fmla="*/ 1641496 h 1669026"/>
                <a:gd name="connsiteX1702" fmla="*/ 1389913 w 1903516"/>
                <a:gd name="connsiteY1702" fmla="*/ 1642442 h 1669026"/>
                <a:gd name="connsiteX1703" fmla="*/ 1390840 w 1903516"/>
                <a:gd name="connsiteY1703" fmla="*/ 1644340 h 1669026"/>
                <a:gd name="connsiteX1704" fmla="*/ 1392742 w 1903516"/>
                <a:gd name="connsiteY1704" fmla="*/ 1646242 h 1669026"/>
                <a:gd name="connsiteX1705" fmla="*/ 1394640 w 1903516"/>
                <a:gd name="connsiteY1705" fmla="*/ 1649091 h 1669026"/>
                <a:gd name="connsiteX1706" fmla="*/ 1394640 w 1903516"/>
                <a:gd name="connsiteY1706" fmla="*/ 1650988 h 1669026"/>
                <a:gd name="connsiteX1707" fmla="*/ 1395611 w 1903516"/>
                <a:gd name="connsiteY1707" fmla="*/ 1651939 h 1669026"/>
                <a:gd name="connsiteX1708" fmla="*/ 1396542 w 1903516"/>
                <a:gd name="connsiteY1708" fmla="*/ 1653837 h 1669026"/>
                <a:gd name="connsiteX1709" fmla="*/ 1397508 w 1903516"/>
                <a:gd name="connsiteY1709" fmla="*/ 1659534 h 1669026"/>
                <a:gd name="connsiteX1710" fmla="*/ 1397508 w 1903516"/>
                <a:gd name="connsiteY1710" fmla="*/ 1660486 h 1669026"/>
                <a:gd name="connsiteX1711" fmla="*/ 1395611 w 1903516"/>
                <a:gd name="connsiteY1711" fmla="*/ 1662383 h 1669026"/>
                <a:gd name="connsiteX1712" fmla="*/ 1393708 w 1903516"/>
                <a:gd name="connsiteY1712" fmla="*/ 1664280 h 1669026"/>
                <a:gd name="connsiteX1713" fmla="*/ 1389913 w 1903516"/>
                <a:gd name="connsiteY1713" fmla="*/ 1668081 h 1669026"/>
                <a:gd name="connsiteX1714" fmla="*/ 1388942 w 1903516"/>
                <a:gd name="connsiteY1714" fmla="*/ 1669027 h 1669026"/>
                <a:gd name="connsiteX1715" fmla="*/ 1383250 w 1903516"/>
                <a:gd name="connsiteY1715" fmla="*/ 1665232 h 1669026"/>
                <a:gd name="connsiteX1716" fmla="*/ 1382324 w 1903516"/>
                <a:gd name="connsiteY1716" fmla="*/ 1664280 h 1669026"/>
                <a:gd name="connsiteX1717" fmla="*/ 1379450 w 1903516"/>
                <a:gd name="connsiteY1717" fmla="*/ 1661432 h 1669026"/>
                <a:gd name="connsiteX1718" fmla="*/ 1377552 w 1903516"/>
                <a:gd name="connsiteY1718" fmla="*/ 1659534 h 1669026"/>
                <a:gd name="connsiteX1719" fmla="*/ 1375655 w 1903516"/>
                <a:gd name="connsiteY1719" fmla="*/ 1657632 h 1669026"/>
                <a:gd name="connsiteX1720" fmla="*/ 1371855 w 1903516"/>
                <a:gd name="connsiteY1720" fmla="*/ 1656686 h 1669026"/>
                <a:gd name="connsiteX1721" fmla="*/ 1362358 w 1903516"/>
                <a:gd name="connsiteY1721" fmla="*/ 1653837 h 1669026"/>
                <a:gd name="connsiteX1722" fmla="*/ 1356665 w 1903516"/>
                <a:gd name="connsiteY1722" fmla="*/ 1653837 h 1669026"/>
                <a:gd name="connsiteX1723" fmla="*/ 1355729 w 1903516"/>
                <a:gd name="connsiteY1723" fmla="*/ 1654788 h 1669026"/>
                <a:gd name="connsiteX1724" fmla="*/ 1353837 w 1903516"/>
                <a:gd name="connsiteY1724" fmla="*/ 1656686 h 1669026"/>
                <a:gd name="connsiteX1725" fmla="*/ 1352865 w 1903516"/>
                <a:gd name="connsiteY1725" fmla="*/ 1658583 h 1669026"/>
                <a:gd name="connsiteX1726" fmla="*/ 1350037 w 1903516"/>
                <a:gd name="connsiteY1726" fmla="*/ 1657632 h 1669026"/>
                <a:gd name="connsiteX1727" fmla="*/ 1348134 w 1903516"/>
                <a:gd name="connsiteY1727" fmla="*/ 1656686 h 1669026"/>
                <a:gd name="connsiteX1728" fmla="*/ 1343368 w 1903516"/>
                <a:gd name="connsiteY1728" fmla="*/ 1654788 h 1669026"/>
                <a:gd name="connsiteX1729" fmla="*/ 1341471 w 1903516"/>
                <a:gd name="connsiteY1729" fmla="*/ 1650988 h 1669026"/>
                <a:gd name="connsiteX1730" fmla="*/ 1340539 w 1903516"/>
                <a:gd name="connsiteY1730" fmla="*/ 1650037 h 1669026"/>
                <a:gd name="connsiteX1731" fmla="*/ 1337676 w 1903516"/>
                <a:gd name="connsiteY1731" fmla="*/ 1646242 h 1669026"/>
                <a:gd name="connsiteX1732" fmla="*/ 1335773 w 1903516"/>
                <a:gd name="connsiteY1732" fmla="*/ 1644340 h 1669026"/>
                <a:gd name="connsiteX1733" fmla="*/ 1333876 w 1903516"/>
                <a:gd name="connsiteY1733" fmla="*/ 1644340 h 1669026"/>
                <a:gd name="connsiteX1734" fmla="*/ 1331973 w 1903516"/>
                <a:gd name="connsiteY1734" fmla="*/ 1645291 h 1669026"/>
                <a:gd name="connsiteX1735" fmla="*/ 1330081 w 1903516"/>
                <a:gd name="connsiteY1735" fmla="*/ 1644340 h 1669026"/>
                <a:gd name="connsiteX1736" fmla="*/ 1324378 w 1903516"/>
                <a:gd name="connsiteY1736" fmla="*/ 1638642 h 1669026"/>
                <a:gd name="connsiteX1737" fmla="*/ 1324378 w 1903516"/>
                <a:gd name="connsiteY1737" fmla="*/ 1638642 h 1669026"/>
                <a:gd name="connsiteX1738" fmla="*/ 1319652 w 1903516"/>
                <a:gd name="connsiteY1738" fmla="*/ 1637696 h 1669026"/>
                <a:gd name="connsiteX1739" fmla="*/ 1313955 w 1903516"/>
                <a:gd name="connsiteY1739" fmla="*/ 1635798 h 1669026"/>
                <a:gd name="connsiteX1740" fmla="*/ 1310155 w 1903516"/>
                <a:gd name="connsiteY1740" fmla="*/ 1636745 h 1669026"/>
                <a:gd name="connsiteX1741" fmla="*/ 1309189 w 1903516"/>
                <a:gd name="connsiteY1741" fmla="*/ 1635798 h 1669026"/>
                <a:gd name="connsiteX1742" fmla="*/ 1307291 w 1903516"/>
                <a:gd name="connsiteY1742" fmla="*/ 1632945 h 1669026"/>
                <a:gd name="connsiteX1743" fmla="*/ 1306360 w 1903516"/>
                <a:gd name="connsiteY1743" fmla="*/ 1631999 h 166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</a:cxnLst>
              <a:rect l="l" t="t" r="r" b="b"/>
              <a:pathLst>
                <a:path w="1903516" h="1669026">
                  <a:moveTo>
                    <a:pt x="1304462" y="1631999"/>
                  </a:moveTo>
                  <a:lnTo>
                    <a:pt x="1300662" y="1629150"/>
                  </a:lnTo>
                  <a:lnTo>
                    <a:pt x="1299696" y="1629150"/>
                  </a:lnTo>
                  <a:lnTo>
                    <a:pt x="1298765" y="1628199"/>
                  </a:lnTo>
                  <a:lnTo>
                    <a:pt x="1296862" y="1627252"/>
                  </a:lnTo>
                  <a:lnTo>
                    <a:pt x="1294970" y="1626301"/>
                  </a:lnTo>
                  <a:lnTo>
                    <a:pt x="1292101" y="1625355"/>
                  </a:lnTo>
                  <a:lnTo>
                    <a:pt x="1290199" y="1625355"/>
                  </a:lnTo>
                  <a:lnTo>
                    <a:pt x="1287370" y="1623452"/>
                  </a:lnTo>
                  <a:lnTo>
                    <a:pt x="1285473" y="1623452"/>
                  </a:lnTo>
                  <a:lnTo>
                    <a:pt x="1283575" y="1621555"/>
                  </a:lnTo>
                  <a:lnTo>
                    <a:pt x="1283575" y="1620604"/>
                  </a:lnTo>
                  <a:lnTo>
                    <a:pt x="1281673" y="1613960"/>
                  </a:lnTo>
                  <a:lnTo>
                    <a:pt x="1280707" y="1611121"/>
                  </a:lnTo>
                  <a:lnTo>
                    <a:pt x="1279775" y="1609219"/>
                  </a:lnTo>
                  <a:lnTo>
                    <a:pt x="1275980" y="1612063"/>
                  </a:lnTo>
                  <a:lnTo>
                    <a:pt x="1274078" y="1613009"/>
                  </a:lnTo>
                  <a:lnTo>
                    <a:pt x="1274078" y="1613009"/>
                  </a:lnTo>
                  <a:lnTo>
                    <a:pt x="1273112" y="1614906"/>
                  </a:lnTo>
                  <a:lnTo>
                    <a:pt x="1272180" y="1614906"/>
                  </a:lnTo>
                  <a:lnTo>
                    <a:pt x="1270278" y="1616809"/>
                  </a:lnTo>
                  <a:lnTo>
                    <a:pt x="1264585" y="1619657"/>
                  </a:lnTo>
                  <a:lnTo>
                    <a:pt x="1262683" y="1617760"/>
                  </a:lnTo>
                  <a:lnTo>
                    <a:pt x="1260785" y="1613960"/>
                  </a:lnTo>
                  <a:lnTo>
                    <a:pt x="1256019" y="1614906"/>
                  </a:lnTo>
                  <a:lnTo>
                    <a:pt x="1255088" y="1616809"/>
                  </a:lnTo>
                  <a:lnTo>
                    <a:pt x="1251288" y="1618706"/>
                  </a:lnTo>
                  <a:lnTo>
                    <a:pt x="1250322" y="1617760"/>
                  </a:lnTo>
                  <a:lnTo>
                    <a:pt x="1249386" y="1616809"/>
                  </a:lnTo>
                  <a:lnTo>
                    <a:pt x="1248425" y="1615858"/>
                  </a:lnTo>
                  <a:lnTo>
                    <a:pt x="1238927" y="1613009"/>
                  </a:lnTo>
                  <a:lnTo>
                    <a:pt x="1236098" y="1611121"/>
                  </a:lnTo>
                  <a:lnTo>
                    <a:pt x="1236098" y="1611121"/>
                  </a:lnTo>
                  <a:lnTo>
                    <a:pt x="1233235" y="1610170"/>
                  </a:lnTo>
                  <a:lnTo>
                    <a:pt x="1228504" y="1607321"/>
                  </a:lnTo>
                  <a:lnTo>
                    <a:pt x="1225645" y="1608273"/>
                  </a:lnTo>
                  <a:lnTo>
                    <a:pt x="1221840" y="1610170"/>
                  </a:lnTo>
                  <a:lnTo>
                    <a:pt x="1219011" y="1611121"/>
                  </a:lnTo>
                  <a:lnTo>
                    <a:pt x="1217109" y="1610170"/>
                  </a:lnTo>
                  <a:lnTo>
                    <a:pt x="1211406" y="1608273"/>
                  </a:lnTo>
                  <a:lnTo>
                    <a:pt x="1207616" y="1607321"/>
                  </a:lnTo>
                  <a:lnTo>
                    <a:pt x="1204792" y="1600678"/>
                  </a:lnTo>
                  <a:lnTo>
                    <a:pt x="1201919" y="1596878"/>
                  </a:lnTo>
                  <a:lnTo>
                    <a:pt x="1201919" y="1596878"/>
                  </a:lnTo>
                  <a:lnTo>
                    <a:pt x="1200022" y="1595926"/>
                  </a:lnTo>
                  <a:lnTo>
                    <a:pt x="1195300" y="1594029"/>
                  </a:lnTo>
                  <a:lnTo>
                    <a:pt x="1193393" y="1594029"/>
                  </a:lnTo>
                  <a:lnTo>
                    <a:pt x="1188627" y="1596878"/>
                  </a:lnTo>
                  <a:lnTo>
                    <a:pt x="1187695" y="1597829"/>
                  </a:lnTo>
                  <a:lnTo>
                    <a:pt x="1185798" y="1600678"/>
                  </a:lnTo>
                  <a:lnTo>
                    <a:pt x="1184827" y="1598780"/>
                  </a:lnTo>
                  <a:lnTo>
                    <a:pt x="1186729" y="1585483"/>
                  </a:lnTo>
                  <a:lnTo>
                    <a:pt x="1185798" y="1582634"/>
                  </a:lnTo>
                  <a:lnTo>
                    <a:pt x="1181998" y="1581688"/>
                  </a:lnTo>
                  <a:lnTo>
                    <a:pt x="1180100" y="1580737"/>
                  </a:lnTo>
                  <a:lnTo>
                    <a:pt x="1179134" y="1578839"/>
                  </a:lnTo>
                  <a:lnTo>
                    <a:pt x="1177232" y="1577888"/>
                  </a:lnTo>
                  <a:lnTo>
                    <a:pt x="1176305" y="1576937"/>
                  </a:lnTo>
                  <a:lnTo>
                    <a:pt x="1168706" y="1575039"/>
                  </a:lnTo>
                  <a:lnTo>
                    <a:pt x="1165837" y="1575039"/>
                  </a:lnTo>
                  <a:lnTo>
                    <a:pt x="1163008" y="1577888"/>
                  </a:lnTo>
                  <a:lnTo>
                    <a:pt x="1160145" y="1581688"/>
                  </a:lnTo>
                  <a:lnTo>
                    <a:pt x="1159208" y="1584537"/>
                  </a:lnTo>
                  <a:lnTo>
                    <a:pt x="1145921" y="1587385"/>
                  </a:lnTo>
                  <a:lnTo>
                    <a:pt x="1129760" y="1589283"/>
                  </a:lnTo>
                  <a:lnTo>
                    <a:pt x="1106971" y="1578839"/>
                  </a:lnTo>
                  <a:lnTo>
                    <a:pt x="1091781" y="1569342"/>
                  </a:lnTo>
                  <a:lnTo>
                    <a:pt x="1090849" y="1562698"/>
                  </a:lnTo>
                  <a:lnTo>
                    <a:pt x="1092747" y="1556050"/>
                  </a:lnTo>
                  <a:lnTo>
                    <a:pt x="1083255" y="1541806"/>
                  </a:lnTo>
                  <a:lnTo>
                    <a:pt x="1080386" y="1540860"/>
                  </a:lnTo>
                  <a:lnTo>
                    <a:pt x="1076591" y="1537060"/>
                  </a:lnTo>
                  <a:lnTo>
                    <a:pt x="1075660" y="1535163"/>
                  </a:lnTo>
                  <a:lnTo>
                    <a:pt x="1073757" y="1537060"/>
                  </a:lnTo>
                  <a:lnTo>
                    <a:pt x="1070894" y="1540860"/>
                  </a:lnTo>
                  <a:lnTo>
                    <a:pt x="1068065" y="1542757"/>
                  </a:lnTo>
                  <a:lnTo>
                    <a:pt x="1045275" y="1538962"/>
                  </a:lnTo>
                  <a:lnTo>
                    <a:pt x="1042407" y="1541806"/>
                  </a:lnTo>
                  <a:lnTo>
                    <a:pt x="1039578" y="1540860"/>
                  </a:lnTo>
                  <a:lnTo>
                    <a:pt x="1035778" y="1538962"/>
                  </a:lnTo>
                  <a:lnTo>
                    <a:pt x="1032914" y="1544660"/>
                  </a:lnTo>
                  <a:lnTo>
                    <a:pt x="1031012" y="1545606"/>
                  </a:lnTo>
                  <a:lnTo>
                    <a:pt x="1029119" y="1543709"/>
                  </a:lnTo>
                  <a:lnTo>
                    <a:pt x="1023417" y="1548455"/>
                  </a:lnTo>
                  <a:lnTo>
                    <a:pt x="1022490" y="1549406"/>
                  </a:lnTo>
                  <a:lnTo>
                    <a:pt x="1021519" y="1549406"/>
                  </a:lnTo>
                  <a:lnTo>
                    <a:pt x="1020588" y="1549406"/>
                  </a:lnTo>
                  <a:lnTo>
                    <a:pt x="1012998" y="1555103"/>
                  </a:lnTo>
                  <a:lnTo>
                    <a:pt x="1005398" y="1562698"/>
                  </a:lnTo>
                  <a:lnTo>
                    <a:pt x="1004427" y="1563645"/>
                  </a:lnTo>
                  <a:lnTo>
                    <a:pt x="1002530" y="1563645"/>
                  </a:lnTo>
                  <a:lnTo>
                    <a:pt x="987340" y="1554152"/>
                  </a:lnTo>
                  <a:lnTo>
                    <a:pt x="986409" y="1552255"/>
                  </a:lnTo>
                  <a:lnTo>
                    <a:pt x="982614" y="1549406"/>
                  </a:lnTo>
                  <a:lnTo>
                    <a:pt x="978814" y="1541806"/>
                  </a:lnTo>
                  <a:lnTo>
                    <a:pt x="975985" y="1536114"/>
                  </a:lnTo>
                  <a:lnTo>
                    <a:pt x="981648" y="1528514"/>
                  </a:lnTo>
                  <a:lnTo>
                    <a:pt x="1005398" y="1511427"/>
                  </a:lnTo>
                  <a:lnTo>
                    <a:pt x="1007296" y="1508578"/>
                  </a:lnTo>
                  <a:lnTo>
                    <a:pt x="1028183" y="1494344"/>
                  </a:lnTo>
                  <a:lnTo>
                    <a:pt x="1029119" y="1492447"/>
                  </a:lnTo>
                  <a:lnTo>
                    <a:pt x="1031983" y="1479155"/>
                  </a:lnTo>
                  <a:lnTo>
                    <a:pt x="1029119" y="1476306"/>
                  </a:lnTo>
                  <a:lnTo>
                    <a:pt x="1021519" y="1473457"/>
                  </a:lnTo>
                  <a:lnTo>
                    <a:pt x="1013924" y="1473457"/>
                  </a:lnTo>
                  <a:lnTo>
                    <a:pt x="1012998" y="1474408"/>
                  </a:lnTo>
                  <a:lnTo>
                    <a:pt x="1009198" y="1476306"/>
                  </a:lnTo>
                  <a:lnTo>
                    <a:pt x="998735" y="1478203"/>
                  </a:lnTo>
                  <a:lnTo>
                    <a:pt x="972185" y="1480101"/>
                  </a:lnTo>
                  <a:lnTo>
                    <a:pt x="962688" y="1463965"/>
                  </a:lnTo>
                  <a:lnTo>
                    <a:pt x="956995" y="1466809"/>
                  </a:lnTo>
                  <a:lnTo>
                    <a:pt x="954127" y="1464911"/>
                  </a:lnTo>
                  <a:lnTo>
                    <a:pt x="949400" y="1466809"/>
                  </a:lnTo>
                  <a:lnTo>
                    <a:pt x="934206" y="1451619"/>
                  </a:lnTo>
                  <a:lnTo>
                    <a:pt x="928513" y="1446873"/>
                  </a:lnTo>
                  <a:lnTo>
                    <a:pt x="925644" y="1444024"/>
                  </a:lnTo>
                  <a:lnTo>
                    <a:pt x="923742" y="1444024"/>
                  </a:lnTo>
                  <a:lnTo>
                    <a:pt x="919942" y="1445921"/>
                  </a:lnTo>
                  <a:lnTo>
                    <a:pt x="907621" y="1454468"/>
                  </a:lnTo>
                  <a:lnTo>
                    <a:pt x="906655" y="1455419"/>
                  </a:lnTo>
                  <a:lnTo>
                    <a:pt x="903826" y="1457316"/>
                  </a:lnTo>
                  <a:lnTo>
                    <a:pt x="899060" y="1461111"/>
                  </a:lnTo>
                  <a:lnTo>
                    <a:pt x="899060" y="1464911"/>
                  </a:lnTo>
                  <a:lnTo>
                    <a:pt x="894329" y="1478203"/>
                  </a:lnTo>
                  <a:lnTo>
                    <a:pt x="892431" y="1480101"/>
                  </a:lnTo>
                  <a:lnTo>
                    <a:pt x="891460" y="1481052"/>
                  </a:lnTo>
                  <a:lnTo>
                    <a:pt x="884836" y="1479155"/>
                  </a:lnTo>
                  <a:lnTo>
                    <a:pt x="871544" y="1469662"/>
                  </a:lnTo>
                  <a:lnTo>
                    <a:pt x="863949" y="1464911"/>
                  </a:lnTo>
                  <a:lnTo>
                    <a:pt x="854452" y="1466809"/>
                  </a:lnTo>
                  <a:lnTo>
                    <a:pt x="853481" y="1467760"/>
                  </a:lnTo>
                  <a:lnTo>
                    <a:pt x="857281" y="1472506"/>
                  </a:lnTo>
                  <a:lnTo>
                    <a:pt x="850652" y="1481052"/>
                  </a:lnTo>
                  <a:lnTo>
                    <a:pt x="847788" y="1483901"/>
                  </a:lnTo>
                  <a:lnTo>
                    <a:pt x="843988" y="1489598"/>
                  </a:lnTo>
                  <a:lnTo>
                    <a:pt x="843057" y="1490549"/>
                  </a:lnTo>
                  <a:lnTo>
                    <a:pt x="839257" y="1493398"/>
                  </a:lnTo>
                  <a:lnTo>
                    <a:pt x="834491" y="1495296"/>
                  </a:lnTo>
                  <a:lnTo>
                    <a:pt x="819301" y="1500983"/>
                  </a:lnTo>
                  <a:lnTo>
                    <a:pt x="794619" y="1507632"/>
                  </a:lnTo>
                  <a:lnTo>
                    <a:pt x="790819" y="1507632"/>
                  </a:lnTo>
                  <a:lnTo>
                    <a:pt x="782293" y="1506681"/>
                  </a:lnTo>
                  <a:lnTo>
                    <a:pt x="780390" y="1485798"/>
                  </a:lnTo>
                  <a:lnTo>
                    <a:pt x="782293" y="1484852"/>
                  </a:lnTo>
                  <a:lnTo>
                    <a:pt x="784190" y="1480101"/>
                  </a:lnTo>
                  <a:lnTo>
                    <a:pt x="776595" y="1470609"/>
                  </a:lnTo>
                  <a:lnTo>
                    <a:pt x="774698" y="1468711"/>
                  </a:lnTo>
                  <a:lnTo>
                    <a:pt x="768030" y="1456365"/>
                  </a:lnTo>
                  <a:lnTo>
                    <a:pt x="762337" y="1447819"/>
                  </a:lnTo>
                  <a:lnTo>
                    <a:pt x="758537" y="1443073"/>
                  </a:lnTo>
                  <a:lnTo>
                    <a:pt x="750942" y="1440229"/>
                  </a:lnTo>
                  <a:lnTo>
                    <a:pt x="748123" y="1440229"/>
                  </a:lnTo>
                  <a:lnTo>
                    <a:pt x="745255" y="1440229"/>
                  </a:lnTo>
                  <a:lnTo>
                    <a:pt x="738626" y="1436429"/>
                  </a:lnTo>
                  <a:lnTo>
                    <a:pt x="730080" y="1437375"/>
                  </a:lnTo>
                  <a:lnTo>
                    <a:pt x="722485" y="1443073"/>
                  </a:lnTo>
                  <a:lnTo>
                    <a:pt x="714890" y="1446873"/>
                  </a:lnTo>
                  <a:lnTo>
                    <a:pt x="706344" y="1452570"/>
                  </a:lnTo>
                  <a:lnTo>
                    <a:pt x="699695" y="1455419"/>
                  </a:lnTo>
                  <a:lnTo>
                    <a:pt x="690203" y="1476306"/>
                  </a:lnTo>
                  <a:lnTo>
                    <a:pt x="696852" y="1506681"/>
                  </a:lnTo>
                  <a:lnTo>
                    <a:pt x="693057" y="1528514"/>
                  </a:lnTo>
                  <a:lnTo>
                    <a:pt x="684506" y="1533265"/>
                  </a:lnTo>
                  <a:lnTo>
                    <a:pt x="644629" y="1536114"/>
                  </a:lnTo>
                  <a:lnTo>
                    <a:pt x="628488" y="1539909"/>
                  </a:lnTo>
                  <a:lnTo>
                    <a:pt x="621844" y="1548455"/>
                  </a:lnTo>
                  <a:lnTo>
                    <a:pt x="604752" y="1549406"/>
                  </a:lnTo>
                  <a:lnTo>
                    <a:pt x="603801" y="1550357"/>
                  </a:lnTo>
                  <a:lnTo>
                    <a:pt x="600957" y="1552255"/>
                  </a:lnTo>
                  <a:lnTo>
                    <a:pt x="599055" y="1554152"/>
                  </a:lnTo>
                  <a:lnTo>
                    <a:pt x="593357" y="1555103"/>
                  </a:lnTo>
                  <a:lnTo>
                    <a:pt x="587665" y="1556050"/>
                  </a:lnTo>
                  <a:lnTo>
                    <a:pt x="579114" y="1556050"/>
                  </a:lnTo>
                  <a:lnTo>
                    <a:pt x="577216" y="1557001"/>
                  </a:lnTo>
                  <a:lnTo>
                    <a:pt x="574367" y="1556050"/>
                  </a:lnTo>
                  <a:lnTo>
                    <a:pt x="573421" y="1556050"/>
                  </a:lnTo>
                  <a:lnTo>
                    <a:pt x="572470" y="1554152"/>
                  </a:lnTo>
                  <a:lnTo>
                    <a:pt x="571519" y="1552255"/>
                  </a:lnTo>
                  <a:lnTo>
                    <a:pt x="570573" y="1552255"/>
                  </a:lnTo>
                  <a:lnTo>
                    <a:pt x="569621" y="1551304"/>
                  </a:lnTo>
                  <a:lnTo>
                    <a:pt x="568675" y="1550357"/>
                  </a:lnTo>
                  <a:lnTo>
                    <a:pt x="565821" y="1549406"/>
                  </a:lnTo>
                  <a:lnTo>
                    <a:pt x="562978" y="1548455"/>
                  </a:lnTo>
                  <a:lnTo>
                    <a:pt x="555378" y="1542757"/>
                  </a:lnTo>
                  <a:lnTo>
                    <a:pt x="554432" y="1541806"/>
                  </a:lnTo>
                  <a:lnTo>
                    <a:pt x="552534" y="1538962"/>
                  </a:lnTo>
                  <a:lnTo>
                    <a:pt x="550632" y="1535163"/>
                  </a:lnTo>
                  <a:lnTo>
                    <a:pt x="548734" y="1533265"/>
                  </a:lnTo>
                  <a:lnTo>
                    <a:pt x="548734" y="1532314"/>
                  </a:lnTo>
                  <a:lnTo>
                    <a:pt x="544939" y="1524719"/>
                  </a:lnTo>
                  <a:lnTo>
                    <a:pt x="543988" y="1520919"/>
                  </a:lnTo>
                  <a:lnTo>
                    <a:pt x="543037" y="1517124"/>
                  </a:lnTo>
                  <a:lnTo>
                    <a:pt x="542086" y="1510475"/>
                  </a:lnTo>
                  <a:lnTo>
                    <a:pt x="541139" y="1507632"/>
                  </a:lnTo>
                  <a:lnTo>
                    <a:pt x="540188" y="1502881"/>
                  </a:lnTo>
                  <a:lnTo>
                    <a:pt x="539242" y="1499091"/>
                  </a:lnTo>
                  <a:lnTo>
                    <a:pt x="538291" y="1495296"/>
                  </a:lnTo>
                  <a:lnTo>
                    <a:pt x="537339" y="1492447"/>
                  </a:lnTo>
                  <a:lnTo>
                    <a:pt x="536388" y="1490549"/>
                  </a:lnTo>
                  <a:lnTo>
                    <a:pt x="538291" y="1483901"/>
                  </a:lnTo>
                  <a:lnTo>
                    <a:pt x="539242" y="1482003"/>
                  </a:lnTo>
                  <a:lnTo>
                    <a:pt x="540188" y="1479155"/>
                  </a:lnTo>
                  <a:lnTo>
                    <a:pt x="538291" y="1465862"/>
                  </a:lnTo>
                  <a:lnTo>
                    <a:pt x="538291" y="1463014"/>
                  </a:lnTo>
                  <a:lnTo>
                    <a:pt x="538291" y="1457316"/>
                  </a:lnTo>
                  <a:lnTo>
                    <a:pt x="540188" y="1449721"/>
                  </a:lnTo>
                  <a:lnTo>
                    <a:pt x="541139" y="1447819"/>
                  </a:lnTo>
                  <a:lnTo>
                    <a:pt x="543988" y="1444975"/>
                  </a:lnTo>
                  <a:lnTo>
                    <a:pt x="544939" y="1444024"/>
                  </a:lnTo>
                  <a:lnTo>
                    <a:pt x="545885" y="1443073"/>
                  </a:lnTo>
                  <a:lnTo>
                    <a:pt x="545885" y="1441175"/>
                  </a:lnTo>
                  <a:lnTo>
                    <a:pt x="546837" y="1439278"/>
                  </a:lnTo>
                  <a:lnTo>
                    <a:pt x="547783" y="1438327"/>
                  </a:lnTo>
                  <a:lnTo>
                    <a:pt x="547783" y="1436429"/>
                  </a:lnTo>
                  <a:lnTo>
                    <a:pt x="546837" y="1429780"/>
                  </a:lnTo>
                  <a:lnTo>
                    <a:pt x="544939" y="1416488"/>
                  </a:lnTo>
                  <a:lnTo>
                    <a:pt x="544939" y="1415542"/>
                  </a:lnTo>
                  <a:lnTo>
                    <a:pt x="544939" y="1410791"/>
                  </a:lnTo>
                  <a:lnTo>
                    <a:pt x="543988" y="1406044"/>
                  </a:lnTo>
                  <a:lnTo>
                    <a:pt x="544939" y="1403196"/>
                  </a:lnTo>
                  <a:lnTo>
                    <a:pt x="544939" y="1402250"/>
                  </a:lnTo>
                  <a:lnTo>
                    <a:pt x="545885" y="1399396"/>
                  </a:lnTo>
                  <a:lnTo>
                    <a:pt x="553480" y="1391806"/>
                  </a:lnTo>
                  <a:lnTo>
                    <a:pt x="554432" y="1390855"/>
                  </a:lnTo>
                  <a:lnTo>
                    <a:pt x="555378" y="1387055"/>
                  </a:lnTo>
                  <a:lnTo>
                    <a:pt x="555378" y="1383260"/>
                  </a:lnTo>
                  <a:lnTo>
                    <a:pt x="549685" y="1358583"/>
                  </a:lnTo>
                  <a:lnTo>
                    <a:pt x="548734" y="1350983"/>
                  </a:lnTo>
                  <a:lnTo>
                    <a:pt x="546837" y="1346237"/>
                  </a:lnTo>
                  <a:lnTo>
                    <a:pt x="546837" y="1344339"/>
                  </a:lnTo>
                  <a:lnTo>
                    <a:pt x="548734" y="1338642"/>
                  </a:lnTo>
                  <a:lnTo>
                    <a:pt x="548734" y="1337691"/>
                  </a:lnTo>
                  <a:lnTo>
                    <a:pt x="547783" y="1331047"/>
                  </a:lnTo>
                  <a:lnTo>
                    <a:pt x="549685" y="1321550"/>
                  </a:lnTo>
                  <a:lnTo>
                    <a:pt x="550632" y="1320603"/>
                  </a:lnTo>
                  <a:lnTo>
                    <a:pt x="555378" y="1320603"/>
                  </a:lnTo>
                  <a:lnTo>
                    <a:pt x="559178" y="1319652"/>
                  </a:lnTo>
                  <a:lnTo>
                    <a:pt x="561075" y="1319652"/>
                  </a:lnTo>
                  <a:lnTo>
                    <a:pt x="562978" y="1316803"/>
                  </a:lnTo>
                  <a:lnTo>
                    <a:pt x="562978" y="1315857"/>
                  </a:lnTo>
                  <a:lnTo>
                    <a:pt x="562026" y="1312057"/>
                  </a:lnTo>
                  <a:lnTo>
                    <a:pt x="562026" y="1308257"/>
                  </a:lnTo>
                  <a:lnTo>
                    <a:pt x="563924" y="1303511"/>
                  </a:lnTo>
                  <a:lnTo>
                    <a:pt x="564875" y="1299716"/>
                  </a:lnTo>
                  <a:lnTo>
                    <a:pt x="565821" y="1297814"/>
                  </a:lnTo>
                  <a:lnTo>
                    <a:pt x="567724" y="1295916"/>
                  </a:lnTo>
                  <a:lnTo>
                    <a:pt x="568675" y="1294019"/>
                  </a:lnTo>
                  <a:lnTo>
                    <a:pt x="569621" y="1288321"/>
                  </a:lnTo>
                  <a:lnTo>
                    <a:pt x="571519" y="1287370"/>
                  </a:lnTo>
                  <a:lnTo>
                    <a:pt x="571519" y="1281673"/>
                  </a:lnTo>
                  <a:lnTo>
                    <a:pt x="572470" y="1280727"/>
                  </a:lnTo>
                  <a:lnTo>
                    <a:pt x="573421" y="1276927"/>
                  </a:lnTo>
                  <a:lnTo>
                    <a:pt x="576270" y="1265532"/>
                  </a:lnTo>
                  <a:lnTo>
                    <a:pt x="582914" y="1251303"/>
                  </a:lnTo>
                  <a:lnTo>
                    <a:pt x="581967" y="1248454"/>
                  </a:lnTo>
                  <a:lnTo>
                    <a:pt x="580065" y="1243708"/>
                  </a:lnTo>
                  <a:lnTo>
                    <a:pt x="578167" y="1221865"/>
                  </a:lnTo>
                  <a:lnTo>
                    <a:pt x="581016" y="1217119"/>
                  </a:lnTo>
                  <a:lnTo>
                    <a:pt x="571519" y="1208573"/>
                  </a:lnTo>
                  <a:lnTo>
                    <a:pt x="568675" y="1205729"/>
                  </a:lnTo>
                  <a:lnTo>
                    <a:pt x="567724" y="1203826"/>
                  </a:lnTo>
                  <a:lnTo>
                    <a:pt x="565821" y="1200983"/>
                  </a:lnTo>
                  <a:lnTo>
                    <a:pt x="564875" y="1195285"/>
                  </a:lnTo>
                  <a:lnTo>
                    <a:pt x="560129" y="1193383"/>
                  </a:lnTo>
                  <a:lnTo>
                    <a:pt x="556329" y="1191485"/>
                  </a:lnTo>
                  <a:lnTo>
                    <a:pt x="552534" y="1190534"/>
                  </a:lnTo>
                  <a:lnTo>
                    <a:pt x="551583" y="1190534"/>
                  </a:lnTo>
                  <a:lnTo>
                    <a:pt x="550632" y="1191485"/>
                  </a:lnTo>
                  <a:lnTo>
                    <a:pt x="551583" y="1180091"/>
                  </a:lnTo>
                  <a:lnTo>
                    <a:pt x="553480" y="1179139"/>
                  </a:lnTo>
                  <a:lnTo>
                    <a:pt x="554432" y="1178193"/>
                  </a:lnTo>
                  <a:lnTo>
                    <a:pt x="555378" y="1177242"/>
                  </a:lnTo>
                  <a:lnTo>
                    <a:pt x="559178" y="1176296"/>
                  </a:lnTo>
                  <a:lnTo>
                    <a:pt x="561075" y="1174393"/>
                  </a:lnTo>
                  <a:lnTo>
                    <a:pt x="562978" y="1173442"/>
                  </a:lnTo>
                  <a:lnTo>
                    <a:pt x="563924" y="1170598"/>
                  </a:lnTo>
                  <a:lnTo>
                    <a:pt x="564875" y="1169647"/>
                  </a:lnTo>
                  <a:lnTo>
                    <a:pt x="566773" y="1170598"/>
                  </a:lnTo>
                  <a:lnTo>
                    <a:pt x="567724" y="1169647"/>
                  </a:lnTo>
                  <a:lnTo>
                    <a:pt x="568675" y="1168696"/>
                  </a:lnTo>
                  <a:lnTo>
                    <a:pt x="570573" y="1166798"/>
                  </a:lnTo>
                  <a:lnTo>
                    <a:pt x="570573" y="1164901"/>
                  </a:lnTo>
                  <a:lnTo>
                    <a:pt x="572470" y="1163003"/>
                  </a:lnTo>
                  <a:lnTo>
                    <a:pt x="574367" y="1162052"/>
                  </a:lnTo>
                  <a:lnTo>
                    <a:pt x="576270" y="1159203"/>
                  </a:lnTo>
                  <a:lnTo>
                    <a:pt x="581016" y="1151608"/>
                  </a:lnTo>
                  <a:lnTo>
                    <a:pt x="584811" y="1150657"/>
                  </a:lnTo>
                  <a:lnTo>
                    <a:pt x="585762" y="1149706"/>
                  </a:lnTo>
                  <a:lnTo>
                    <a:pt x="587665" y="1144960"/>
                  </a:lnTo>
                  <a:lnTo>
                    <a:pt x="588611" y="1144014"/>
                  </a:lnTo>
                  <a:lnTo>
                    <a:pt x="589562" y="1144014"/>
                  </a:lnTo>
                  <a:lnTo>
                    <a:pt x="593357" y="1144014"/>
                  </a:lnTo>
                  <a:lnTo>
                    <a:pt x="594308" y="1144014"/>
                  </a:lnTo>
                  <a:lnTo>
                    <a:pt x="599055" y="1143062"/>
                  </a:lnTo>
                  <a:lnTo>
                    <a:pt x="603801" y="1144014"/>
                  </a:lnTo>
                  <a:lnTo>
                    <a:pt x="605703" y="1143062"/>
                  </a:lnTo>
                  <a:lnTo>
                    <a:pt x="609498" y="1142111"/>
                  </a:lnTo>
                  <a:lnTo>
                    <a:pt x="619942" y="1131677"/>
                  </a:lnTo>
                  <a:lnTo>
                    <a:pt x="618991" y="1125980"/>
                  </a:lnTo>
                  <a:lnTo>
                    <a:pt x="617098" y="1124083"/>
                  </a:lnTo>
                  <a:lnTo>
                    <a:pt x="616147" y="1123131"/>
                  </a:lnTo>
                  <a:lnTo>
                    <a:pt x="615201" y="1121234"/>
                  </a:lnTo>
                  <a:lnTo>
                    <a:pt x="613298" y="1120283"/>
                  </a:lnTo>
                  <a:lnTo>
                    <a:pt x="611396" y="1119336"/>
                  </a:lnTo>
                  <a:lnTo>
                    <a:pt x="606654" y="1118385"/>
                  </a:lnTo>
                  <a:lnTo>
                    <a:pt x="602854" y="1118385"/>
                  </a:lnTo>
                  <a:lnTo>
                    <a:pt x="600006" y="1117434"/>
                  </a:lnTo>
                  <a:lnTo>
                    <a:pt x="595260" y="1116488"/>
                  </a:lnTo>
                  <a:lnTo>
                    <a:pt x="592411" y="1115537"/>
                  </a:lnTo>
                  <a:lnTo>
                    <a:pt x="588611" y="1108893"/>
                  </a:lnTo>
                  <a:lnTo>
                    <a:pt x="588611" y="1107942"/>
                  </a:lnTo>
                  <a:lnTo>
                    <a:pt x="588611" y="1106039"/>
                  </a:lnTo>
                  <a:lnTo>
                    <a:pt x="585762" y="1105093"/>
                  </a:lnTo>
                  <a:lnTo>
                    <a:pt x="583865" y="1104142"/>
                  </a:lnTo>
                  <a:lnTo>
                    <a:pt x="583865" y="1099395"/>
                  </a:lnTo>
                  <a:lnTo>
                    <a:pt x="580065" y="1096547"/>
                  </a:lnTo>
                  <a:lnTo>
                    <a:pt x="578167" y="1094649"/>
                  </a:lnTo>
                  <a:lnTo>
                    <a:pt x="577216" y="1093698"/>
                  </a:lnTo>
                  <a:lnTo>
                    <a:pt x="574367" y="1092747"/>
                  </a:lnTo>
                  <a:lnTo>
                    <a:pt x="572470" y="1095601"/>
                  </a:lnTo>
                  <a:lnTo>
                    <a:pt x="570573" y="1099395"/>
                  </a:lnTo>
                  <a:lnTo>
                    <a:pt x="568675" y="1100347"/>
                  </a:lnTo>
                  <a:lnTo>
                    <a:pt x="563924" y="1099395"/>
                  </a:lnTo>
                  <a:lnTo>
                    <a:pt x="556329" y="1097498"/>
                  </a:lnTo>
                  <a:lnTo>
                    <a:pt x="552534" y="1096547"/>
                  </a:lnTo>
                  <a:lnTo>
                    <a:pt x="550632" y="1092747"/>
                  </a:lnTo>
                  <a:lnTo>
                    <a:pt x="549685" y="1091801"/>
                  </a:lnTo>
                  <a:lnTo>
                    <a:pt x="541139" y="1086103"/>
                  </a:lnTo>
                  <a:lnTo>
                    <a:pt x="534491" y="1089903"/>
                  </a:lnTo>
                  <a:lnTo>
                    <a:pt x="534491" y="1089903"/>
                  </a:lnTo>
                  <a:lnTo>
                    <a:pt x="530696" y="1090854"/>
                  </a:lnTo>
                  <a:lnTo>
                    <a:pt x="527847" y="1090854"/>
                  </a:lnTo>
                  <a:lnTo>
                    <a:pt x="515521" y="1088001"/>
                  </a:lnTo>
                  <a:lnTo>
                    <a:pt x="511721" y="1088952"/>
                  </a:lnTo>
                  <a:lnTo>
                    <a:pt x="510755" y="1089903"/>
                  </a:lnTo>
                  <a:lnTo>
                    <a:pt x="504126" y="1091801"/>
                  </a:lnTo>
                  <a:lnTo>
                    <a:pt x="503160" y="1092747"/>
                  </a:lnTo>
                  <a:lnTo>
                    <a:pt x="501262" y="1089903"/>
                  </a:lnTo>
                  <a:lnTo>
                    <a:pt x="498428" y="1089903"/>
                  </a:lnTo>
                  <a:lnTo>
                    <a:pt x="494634" y="1087054"/>
                  </a:lnTo>
                  <a:lnTo>
                    <a:pt x="494634" y="1084206"/>
                  </a:lnTo>
                  <a:lnTo>
                    <a:pt x="496531" y="1082303"/>
                  </a:lnTo>
                  <a:lnTo>
                    <a:pt x="494634" y="1080406"/>
                  </a:lnTo>
                  <a:lnTo>
                    <a:pt x="492731" y="1077557"/>
                  </a:lnTo>
                  <a:lnTo>
                    <a:pt x="492731" y="1077557"/>
                  </a:lnTo>
                  <a:lnTo>
                    <a:pt x="488936" y="1076611"/>
                  </a:lnTo>
                  <a:lnTo>
                    <a:pt x="487985" y="1075660"/>
                  </a:lnTo>
                  <a:lnTo>
                    <a:pt x="487039" y="1073762"/>
                  </a:lnTo>
                  <a:lnTo>
                    <a:pt x="485136" y="1073762"/>
                  </a:lnTo>
                  <a:lnTo>
                    <a:pt x="484190" y="1070913"/>
                  </a:lnTo>
                  <a:lnTo>
                    <a:pt x="482293" y="1069962"/>
                  </a:lnTo>
                  <a:lnTo>
                    <a:pt x="480390" y="1069011"/>
                  </a:lnTo>
                  <a:lnTo>
                    <a:pt x="478493" y="1068065"/>
                  </a:lnTo>
                  <a:lnTo>
                    <a:pt x="477546" y="1067114"/>
                  </a:lnTo>
                  <a:lnTo>
                    <a:pt x="476595" y="1066167"/>
                  </a:lnTo>
                  <a:lnTo>
                    <a:pt x="474693" y="1064265"/>
                  </a:lnTo>
                  <a:lnTo>
                    <a:pt x="470898" y="1061416"/>
                  </a:lnTo>
                  <a:lnTo>
                    <a:pt x="470898" y="1061416"/>
                  </a:lnTo>
                  <a:lnTo>
                    <a:pt x="468995" y="1060470"/>
                  </a:lnTo>
                  <a:lnTo>
                    <a:pt x="467098" y="1056670"/>
                  </a:lnTo>
                  <a:lnTo>
                    <a:pt x="463303" y="1052875"/>
                  </a:lnTo>
                  <a:lnTo>
                    <a:pt x="458557" y="1054772"/>
                  </a:lnTo>
                  <a:lnTo>
                    <a:pt x="454757" y="1053821"/>
                  </a:lnTo>
                  <a:lnTo>
                    <a:pt x="453806" y="1052875"/>
                  </a:lnTo>
                  <a:lnTo>
                    <a:pt x="452859" y="1049075"/>
                  </a:lnTo>
                  <a:lnTo>
                    <a:pt x="451908" y="1048129"/>
                  </a:lnTo>
                  <a:lnTo>
                    <a:pt x="440513" y="1040529"/>
                  </a:lnTo>
                  <a:lnTo>
                    <a:pt x="440513" y="1037680"/>
                  </a:lnTo>
                  <a:lnTo>
                    <a:pt x="440513" y="1036734"/>
                  </a:lnTo>
                  <a:lnTo>
                    <a:pt x="439567" y="1036734"/>
                  </a:lnTo>
                  <a:lnTo>
                    <a:pt x="437665" y="1036734"/>
                  </a:lnTo>
                  <a:lnTo>
                    <a:pt x="432918" y="1033885"/>
                  </a:lnTo>
                  <a:lnTo>
                    <a:pt x="431967" y="1034832"/>
                  </a:lnTo>
                  <a:lnTo>
                    <a:pt x="431016" y="1035783"/>
                  </a:lnTo>
                  <a:lnTo>
                    <a:pt x="427221" y="1031037"/>
                  </a:lnTo>
                  <a:lnTo>
                    <a:pt x="423426" y="1030085"/>
                  </a:lnTo>
                  <a:lnTo>
                    <a:pt x="422475" y="1030085"/>
                  </a:lnTo>
                  <a:lnTo>
                    <a:pt x="419626" y="1028188"/>
                  </a:lnTo>
                  <a:lnTo>
                    <a:pt x="419626" y="1027237"/>
                  </a:lnTo>
                  <a:lnTo>
                    <a:pt x="417728" y="1025339"/>
                  </a:lnTo>
                  <a:lnTo>
                    <a:pt x="412977" y="1027237"/>
                  </a:lnTo>
                  <a:lnTo>
                    <a:pt x="411080" y="1029139"/>
                  </a:lnTo>
                  <a:lnTo>
                    <a:pt x="408231" y="1031037"/>
                  </a:lnTo>
                  <a:lnTo>
                    <a:pt x="405383" y="1031983"/>
                  </a:lnTo>
                  <a:lnTo>
                    <a:pt x="404436" y="1032934"/>
                  </a:lnTo>
                  <a:lnTo>
                    <a:pt x="401588" y="1033885"/>
                  </a:lnTo>
                  <a:lnTo>
                    <a:pt x="398739" y="1035783"/>
                  </a:lnTo>
                  <a:lnTo>
                    <a:pt x="396841" y="1043378"/>
                  </a:lnTo>
                  <a:lnTo>
                    <a:pt x="394939" y="1044329"/>
                  </a:lnTo>
                  <a:lnTo>
                    <a:pt x="388290" y="1045275"/>
                  </a:lnTo>
                  <a:lnTo>
                    <a:pt x="383544" y="1044329"/>
                  </a:lnTo>
                  <a:lnTo>
                    <a:pt x="379749" y="1047178"/>
                  </a:lnTo>
                  <a:lnTo>
                    <a:pt x="377847" y="1049075"/>
                  </a:lnTo>
                  <a:lnTo>
                    <a:pt x="375003" y="1047178"/>
                  </a:lnTo>
                  <a:lnTo>
                    <a:pt x="374052" y="1046226"/>
                  </a:lnTo>
                  <a:lnTo>
                    <a:pt x="372154" y="1046226"/>
                  </a:lnTo>
                  <a:lnTo>
                    <a:pt x="368354" y="1044329"/>
                  </a:lnTo>
                  <a:lnTo>
                    <a:pt x="367408" y="1039578"/>
                  </a:lnTo>
                  <a:lnTo>
                    <a:pt x="363608" y="1037680"/>
                  </a:lnTo>
                  <a:lnTo>
                    <a:pt x="361711" y="1036734"/>
                  </a:lnTo>
                  <a:lnTo>
                    <a:pt x="358857" y="1033885"/>
                  </a:lnTo>
                  <a:lnTo>
                    <a:pt x="357911" y="1030085"/>
                  </a:lnTo>
                  <a:lnTo>
                    <a:pt x="357911" y="1027237"/>
                  </a:lnTo>
                  <a:lnTo>
                    <a:pt x="357911" y="1027237"/>
                  </a:lnTo>
                  <a:lnTo>
                    <a:pt x="357911" y="1026285"/>
                  </a:lnTo>
                  <a:lnTo>
                    <a:pt x="360759" y="1025339"/>
                  </a:lnTo>
                  <a:lnTo>
                    <a:pt x="363608" y="1025339"/>
                  </a:lnTo>
                  <a:lnTo>
                    <a:pt x="364554" y="1024388"/>
                  </a:lnTo>
                  <a:lnTo>
                    <a:pt x="365506" y="1021549"/>
                  </a:lnTo>
                  <a:lnTo>
                    <a:pt x="366457" y="1019652"/>
                  </a:lnTo>
                  <a:lnTo>
                    <a:pt x="368354" y="1016803"/>
                  </a:lnTo>
                  <a:lnTo>
                    <a:pt x="370252" y="1015852"/>
                  </a:lnTo>
                  <a:lnTo>
                    <a:pt x="372154" y="1013954"/>
                  </a:lnTo>
                  <a:lnTo>
                    <a:pt x="372154" y="1013003"/>
                  </a:lnTo>
                  <a:lnTo>
                    <a:pt x="370252" y="1009208"/>
                  </a:lnTo>
                  <a:lnTo>
                    <a:pt x="370252" y="996862"/>
                  </a:lnTo>
                  <a:lnTo>
                    <a:pt x="369306" y="994965"/>
                  </a:lnTo>
                  <a:lnTo>
                    <a:pt x="370252" y="993067"/>
                  </a:lnTo>
                  <a:lnTo>
                    <a:pt x="370252" y="989267"/>
                  </a:lnTo>
                  <a:lnTo>
                    <a:pt x="370252" y="985472"/>
                  </a:lnTo>
                  <a:lnTo>
                    <a:pt x="371203" y="982619"/>
                  </a:lnTo>
                  <a:lnTo>
                    <a:pt x="372154" y="980721"/>
                  </a:lnTo>
                  <a:lnTo>
                    <a:pt x="373101" y="975975"/>
                  </a:lnTo>
                  <a:lnTo>
                    <a:pt x="375003" y="972175"/>
                  </a:lnTo>
                  <a:lnTo>
                    <a:pt x="375003" y="971229"/>
                  </a:lnTo>
                  <a:lnTo>
                    <a:pt x="376900" y="960785"/>
                  </a:lnTo>
                  <a:lnTo>
                    <a:pt x="377847" y="956039"/>
                  </a:lnTo>
                  <a:lnTo>
                    <a:pt x="378798" y="952239"/>
                  </a:lnTo>
                  <a:lnTo>
                    <a:pt x="379749" y="951288"/>
                  </a:lnTo>
                  <a:lnTo>
                    <a:pt x="379749" y="950342"/>
                  </a:lnTo>
                  <a:lnTo>
                    <a:pt x="377847" y="949390"/>
                  </a:lnTo>
                  <a:lnTo>
                    <a:pt x="371203" y="943693"/>
                  </a:lnTo>
                  <a:lnTo>
                    <a:pt x="370252" y="945590"/>
                  </a:lnTo>
                  <a:lnTo>
                    <a:pt x="368354" y="947493"/>
                  </a:lnTo>
                  <a:lnTo>
                    <a:pt x="368354" y="949390"/>
                  </a:lnTo>
                  <a:lnTo>
                    <a:pt x="366457" y="949390"/>
                  </a:lnTo>
                  <a:lnTo>
                    <a:pt x="365506" y="951288"/>
                  </a:lnTo>
                  <a:lnTo>
                    <a:pt x="363608" y="953185"/>
                  </a:lnTo>
                  <a:lnTo>
                    <a:pt x="362657" y="953185"/>
                  </a:lnTo>
                  <a:lnTo>
                    <a:pt x="358857" y="952239"/>
                  </a:lnTo>
                  <a:lnTo>
                    <a:pt x="356013" y="950342"/>
                  </a:lnTo>
                  <a:lnTo>
                    <a:pt x="353165" y="947493"/>
                  </a:lnTo>
                  <a:lnTo>
                    <a:pt x="351262" y="946542"/>
                  </a:lnTo>
                  <a:lnTo>
                    <a:pt x="348418" y="945590"/>
                  </a:lnTo>
                  <a:lnTo>
                    <a:pt x="347467" y="946542"/>
                  </a:lnTo>
                  <a:lnTo>
                    <a:pt x="344619" y="949390"/>
                  </a:lnTo>
                  <a:lnTo>
                    <a:pt x="342721" y="951288"/>
                  </a:lnTo>
                  <a:lnTo>
                    <a:pt x="339867" y="953185"/>
                  </a:lnTo>
                  <a:lnTo>
                    <a:pt x="337024" y="955088"/>
                  </a:lnTo>
                  <a:lnTo>
                    <a:pt x="334175" y="953185"/>
                  </a:lnTo>
                  <a:lnTo>
                    <a:pt x="334175" y="940844"/>
                  </a:lnTo>
                  <a:lnTo>
                    <a:pt x="335121" y="937995"/>
                  </a:lnTo>
                  <a:lnTo>
                    <a:pt x="336072" y="937049"/>
                  </a:lnTo>
                  <a:lnTo>
                    <a:pt x="338921" y="934196"/>
                  </a:lnTo>
                  <a:lnTo>
                    <a:pt x="339867" y="933249"/>
                  </a:lnTo>
                  <a:lnTo>
                    <a:pt x="341770" y="932298"/>
                  </a:lnTo>
                  <a:lnTo>
                    <a:pt x="342721" y="931352"/>
                  </a:lnTo>
                  <a:lnTo>
                    <a:pt x="344619" y="930401"/>
                  </a:lnTo>
                  <a:lnTo>
                    <a:pt x="345565" y="929449"/>
                  </a:lnTo>
                  <a:lnTo>
                    <a:pt x="346516" y="928503"/>
                  </a:lnTo>
                  <a:lnTo>
                    <a:pt x="348418" y="927552"/>
                  </a:lnTo>
                  <a:lnTo>
                    <a:pt x="351262" y="925654"/>
                  </a:lnTo>
                  <a:lnTo>
                    <a:pt x="354111" y="923757"/>
                  </a:lnTo>
                  <a:lnTo>
                    <a:pt x="355062" y="922806"/>
                  </a:lnTo>
                  <a:lnTo>
                    <a:pt x="356013" y="921855"/>
                  </a:lnTo>
                  <a:lnTo>
                    <a:pt x="358857" y="919957"/>
                  </a:lnTo>
                  <a:lnTo>
                    <a:pt x="360759" y="918060"/>
                  </a:lnTo>
                  <a:lnTo>
                    <a:pt x="364554" y="911411"/>
                  </a:lnTo>
                  <a:lnTo>
                    <a:pt x="363608" y="903816"/>
                  </a:lnTo>
                  <a:lnTo>
                    <a:pt x="362657" y="901919"/>
                  </a:lnTo>
                  <a:lnTo>
                    <a:pt x="360759" y="898119"/>
                  </a:lnTo>
                  <a:lnTo>
                    <a:pt x="358857" y="895270"/>
                  </a:lnTo>
                  <a:lnTo>
                    <a:pt x="357911" y="894324"/>
                  </a:lnTo>
                  <a:lnTo>
                    <a:pt x="356013" y="891480"/>
                  </a:lnTo>
                  <a:lnTo>
                    <a:pt x="355062" y="890534"/>
                  </a:lnTo>
                  <a:lnTo>
                    <a:pt x="352213" y="886734"/>
                  </a:lnTo>
                  <a:lnTo>
                    <a:pt x="351262" y="885783"/>
                  </a:lnTo>
                  <a:lnTo>
                    <a:pt x="348418" y="869647"/>
                  </a:lnTo>
                  <a:lnTo>
                    <a:pt x="349365" y="868695"/>
                  </a:lnTo>
                  <a:lnTo>
                    <a:pt x="350316" y="866793"/>
                  </a:lnTo>
                  <a:lnTo>
                    <a:pt x="351262" y="864895"/>
                  </a:lnTo>
                  <a:lnTo>
                    <a:pt x="357911" y="852554"/>
                  </a:lnTo>
                  <a:lnTo>
                    <a:pt x="351262" y="845911"/>
                  </a:lnTo>
                  <a:lnTo>
                    <a:pt x="357911" y="821224"/>
                  </a:lnTo>
                  <a:lnTo>
                    <a:pt x="359808" y="820272"/>
                  </a:lnTo>
                  <a:lnTo>
                    <a:pt x="375003" y="811726"/>
                  </a:lnTo>
                  <a:lnTo>
                    <a:pt x="389242" y="792737"/>
                  </a:lnTo>
                  <a:lnTo>
                    <a:pt x="390193" y="791790"/>
                  </a:lnTo>
                  <a:lnTo>
                    <a:pt x="393988" y="789893"/>
                  </a:lnTo>
                  <a:lnTo>
                    <a:pt x="409182" y="788942"/>
                  </a:lnTo>
                  <a:lnTo>
                    <a:pt x="417728" y="770908"/>
                  </a:lnTo>
                  <a:lnTo>
                    <a:pt x="416777" y="768059"/>
                  </a:lnTo>
                  <a:lnTo>
                    <a:pt x="416777" y="765216"/>
                  </a:lnTo>
                  <a:lnTo>
                    <a:pt x="416777" y="764264"/>
                  </a:lnTo>
                  <a:lnTo>
                    <a:pt x="415831" y="761416"/>
                  </a:lnTo>
                  <a:lnTo>
                    <a:pt x="418675" y="760464"/>
                  </a:lnTo>
                  <a:lnTo>
                    <a:pt x="420577" y="758567"/>
                  </a:lnTo>
                  <a:lnTo>
                    <a:pt x="422475" y="756665"/>
                  </a:lnTo>
                  <a:lnTo>
                    <a:pt x="421524" y="750021"/>
                  </a:lnTo>
                  <a:lnTo>
                    <a:pt x="418675" y="740529"/>
                  </a:lnTo>
                  <a:lnTo>
                    <a:pt x="415831" y="739577"/>
                  </a:lnTo>
                  <a:lnTo>
                    <a:pt x="414880" y="735782"/>
                  </a:lnTo>
                  <a:lnTo>
                    <a:pt x="410134" y="733880"/>
                  </a:lnTo>
                  <a:lnTo>
                    <a:pt x="409182" y="732929"/>
                  </a:lnTo>
                  <a:lnTo>
                    <a:pt x="408231" y="728183"/>
                  </a:lnTo>
                  <a:lnTo>
                    <a:pt x="407280" y="721539"/>
                  </a:lnTo>
                  <a:lnTo>
                    <a:pt x="409182" y="717739"/>
                  </a:lnTo>
                  <a:lnTo>
                    <a:pt x="407280" y="704447"/>
                  </a:lnTo>
                  <a:lnTo>
                    <a:pt x="404436" y="702549"/>
                  </a:lnTo>
                  <a:lnTo>
                    <a:pt x="399685" y="697803"/>
                  </a:lnTo>
                  <a:lnTo>
                    <a:pt x="393988" y="696852"/>
                  </a:lnTo>
                  <a:lnTo>
                    <a:pt x="387344" y="694949"/>
                  </a:lnTo>
                  <a:lnTo>
                    <a:pt x="380695" y="695900"/>
                  </a:lnTo>
                  <a:lnTo>
                    <a:pt x="377847" y="696852"/>
                  </a:lnTo>
                  <a:lnTo>
                    <a:pt x="375949" y="698749"/>
                  </a:lnTo>
                  <a:lnTo>
                    <a:pt x="366457" y="695900"/>
                  </a:lnTo>
                  <a:lnTo>
                    <a:pt x="364554" y="696852"/>
                  </a:lnTo>
                  <a:lnTo>
                    <a:pt x="360759" y="697803"/>
                  </a:lnTo>
                  <a:lnTo>
                    <a:pt x="358857" y="694949"/>
                  </a:lnTo>
                  <a:lnTo>
                    <a:pt x="355062" y="692106"/>
                  </a:lnTo>
                  <a:lnTo>
                    <a:pt x="356960" y="690203"/>
                  </a:lnTo>
                  <a:lnTo>
                    <a:pt x="355062" y="688306"/>
                  </a:lnTo>
                  <a:lnTo>
                    <a:pt x="356013" y="683559"/>
                  </a:lnTo>
                  <a:lnTo>
                    <a:pt x="355062" y="683559"/>
                  </a:lnTo>
                  <a:lnTo>
                    <a:pt x="355062" y="675013"/>
                  </a:lnTo>
                  <a:lnTo>
                    <a:pt x="356013" y="673116"/>
                  </a:lnTo>
                  <a:lnTo>
                    <a:pt x="356013" y="672165"/>
                  </a:lnTo>
                  <a:lnTo>
                    <a:pt x="355062" y="665521"/>
                  </a:lnTo>
                  <a:lnTo>
                    <a:pt x="352213" y="660775"/>
                  </a:lnTo>
                  <a:lnTo>
                    <a:pt x="352213" y="658872"/>
                  </a:lnTo>
                  <a:lnTo>
                    <a:pt x="349365" y="657921"/>
                  </a:lnTo>
                  <a:lnTo>
                    <a:pt x="349365" y="656975"/>
                  </a:lnTo>
                  <a:lnTo>
                    <a:pt x="347467" y="656024"/>
                  </a:lnTo>
                  <a:lnTo>
                    <a:pt x="341770" y="656024"/>
                  </a:lnTo>
                  <a:lnTo>
                    <a:pt x="335121" y="656975"/>
                  </a:lnTo>
                  <a:lnTo>
                    <a:pt x="327526" y="657921"/>
                  </a:lnTo>
                  <a:lnTo>
                    <a:pt x="324683" y="656975"/>
                  </a:lnTo>
                  <a:lnTo>
                    <a:pt x="323731" y="654136"/>
                  </a:lnTo>
                  <a:lnTo>
                    <a:pt x="318034" y="652234"/>
                  </a:lnTo>
                  <a:lnTo>
                    <a:pt x="314234" y="653185"/>
                  </a:lnTo>
                  <a:lnTo>
                    <a:pt x="308537" y="651287"/>
                  </a:lnTo>
                  <a:lnTo>
                    <a:pt x="300942" y="649390"/>
                  </a:lnTo>
                  <a:lnTo>
                    <a:pt x="293347" y="644639"/>
                  </a:lnTo>
                  <a:lnTo>
                    <a:pt x="292396" y="642741"/>
                  </a:lnTo>
                  <a:lnTo>
                    <a:pt x="291449" y="641790"/>
                  </a:lnTo>
                  <a:lnTo>
                    <a:pt x="290518" y="638941"/>
                  </a:lnTo>
                  <a:lnTo>
                    <a:pt x="287649" y="625649"/>
                  </a:lnTo>
                  <a:lnTo>
                    <a:pt x="285752" y="622800"/>
                  </a:lnTo>
                  <a:lnTo>
                    <a:pt x="285752" y="620903"/>
                  </a:lnTo>
                  <a:lnTo>
                    <a:pt x="285752" y="619957"/>
                  </a:lnTo>
                  <a:lnTo>
                    <a:pt x="284821" y="617108"/>
                  </a:lnTo>
                  <a:lnTo>
                    <a:pt x="284821" y="616157"/>
                  </a:lnTo>
                  <a:lnTo>
                    <a:pt x="285752" y="612362"/>
                  </a:lnTo>
                  <a:lnTo>
                    <a:pt x="284821" y="607611"/>
                  </a:lnTo>
                  <a:lnTo>
                    <a:pt x="283849" y="605713"/>
                  </a:lnTo>
                  <a:lnTo>
                    <a:pt x="280055" y="604762"/>
                  </a:lnTo>
                  <a:lnTo>
                    <a:pt x="281026" y="600016"/>
                  </a:lnTo>
                  <a:lnTo>
                    <a:pt x="266762" y="537359"/>
                  </a:lnTo>
                  <a:lnTo>
                    <a:pt x="263933" y="540208"/>
                  </a:lnTo>
                  <a:lnTo>
                    <a:pt x="262967" y="541159"/>
                  </a:lnTo>
                  <a:lnTo>
                    <a:pt x="246841" y="544959"/>
                  </a:lnTo>
                  <a:lnTo>
                    <a:pt x="221208" y="536408"/>
                  </a:lnTo>
                  <a:lnTo>
                    <a:pt x="218359" y="542105"/>
                  </a:lnTo>
                  <a:lnTo>
                    <a:pt x="205067" y="546856"/>
                  </a:lnTo>
                  <a:lnTo>
                    <a:pt x="204116" y="547803"/>
                  </a:lnTo>
                  <a:lnTo>
                    <a:pt x="199369" y="547803"/>
                  </a:lnTo>
                  <a:lnTo>
                    <a:pt x="190823" y="554441"/>
                  </a:lnTo>
                  <a:lnTo>
                    <a:pt x="184180" y="559188"/>
                  </a:lnTo>
                  <a:lnTo>
                    <a:pt x="173731" y="553490"/>
                  </a:lnTo>
                  <a:lnTo>
                    <a:pt x="172785" y="550647"/>
                  </a:lnTo>
                  <a:lnTo>
                    <a:pt x="169936" y="546856"/>
                  </a:lnTo>
                  <a:lnTo>
                    <a:pt x="168034" y="538310"/>
                  </a:lnTo>
                  <a:lnTo>
                    <a:pt x="167087" y="534510"/>
                  </a:lnTo>
                  <a:lnTo>
                    <a:pt x="165190" y="532613"/>
                  </a:lnTo>
                  <a:lnTo>
                    <a:pt x="163288" y="535462"/>
                  </a:lnTo>
                  <a:lnTo>
                    <a:pt x="161390" y="536408"/>
                  </a:lnTo>
                  <a:lnTo>
                    <a:pt x="155693" y="536408"/>
                  </a:lnTo>
                  <a:lnTo>
                    <a:pt x="154741" y="538310"/>
                  </a:lnTo>
                  <a:lnTo>
                    <a:pt x="152844" y="538310"/>
                  </a:lnTo>
                  <a:lnTo>
                    <a:pt x="151898" y="538310"/>
                  </a:lnTo>
                  <a:lnTo>
                    <a:pt x="149995" y="535462"/>
                  </a:lnTo>
                  <a:lnTo>
                    <a:pt x="148098" y="536408"/>
                  </a:lnTo>
                  <a:lnTo>
                    <a:pt x="144298" y="526916"/>
                  </a:lnTo>
                  <a:lnTo>
                    <a:pt x="139552" y="525969"/>
                  </a:lnTo>
                  <a:lnTo>
                    <a:pt x="140503" y="512672"/>
                  </a:lnTo>
                  <a:lnTo>
                    <a:pt x="143347" y="507926"/>
                  </a:lnTo>
                  <a:lnTo>
                    <a:pt x="145249" y="506028"/>
                  </a:lnTo>
                  <a:lnTo>
                    <a:pt x="145249" y="505077"/>
                  </a:lnTo>
                  <a:lnTo>
                    <a:pt x="148098" y="499380"/>
                  </a:lnTo>
                  <a:lnTo>
                    <a:pt x="148098" y="499380"/>
                  </a:lnTo>
                  <a:lnTo>
                    <a:pt x="148098" y="497482"/>
                  </a:lnTo>
                  <a:lnTo>
                    <a:pt x="148098" y="489887"/>
                  </a:lnTo>
                  <a:lnTo>
                    <a:pt x="148098" y="482293"/>
                  </a:lnTo>
                  <a:lnTo>
                    <a:pt x="148098" y="481341"/>
                  </a:lnTo>
                  <a:lnTo>
                    <a:pt x="153795" y="476595"/>
                  </a:lnTo>
                  <a:lnTo>
                    <a:pt x="155693" y="472795"/>
                  </a:lnTo>
                  <a:lnTo>
                    <a:pt x="148098" y="470898"/>
                  </a:lnTo>
                  <a:lnTo>
                    <a:pt x="134805" y="467098"/>
                  </a:lnTo>
                  <a:lnTo>
                    <a:pt x="130059" y="469000"/>
                  </a:lnTo>
                  <a:lnTo>
                    <a:pt x="129108" y="470898"/>
                  </a:lnTo>
                  <a:lnTo>
                    <a:pt x="130059" y="474693"/>
                  </a:lnTo>
                  <a:lnTo>
                    <a:pt x="129108" y="476595"/>
                  </a:lnTo>
                  <a:lnTo>
                    <a:pt x="123411" y="482293"/>
                  </a:lnTo>
                  <a:lnTo>
                    <a:pt x="118664" y="487990"/>
                  </a:lnTo>
                  <a:lnTo>
                    <a:pt x="112016" y="492736"/>
                  </a:lnTo>
                  <a:lnTo>
                    <a:pt x="110118" y="493682"/>
                  </a:lnTo>
                  <a:lnTo>
                    <a:pt x="110118" y="494634"/>
                  </a:lnTo>
                  <a:lnTo>
                    <a:pt x="108221" y="495585"/>
                  </a:lnTo>
                  <a:lnTo>
                    <a:pt x="107270" y="498429"/>
                  </a:lnTo>
                  <a:lnTo>
                    <a:pt x="105372" y="501282"/>
                  </a:lnTo>
                  <a:lnTo>
                    <a:pt x="104421" y="502228"/>
                  </a:lnTo>
                  <a:lnTo>
                    <a:pt x="103475" y="503180"/>
                  </a:lnTo>
                  <a:lnTo>
                    <a:pt x="99675" y="503180"/>
                  </a:lnTo>
                  <a:lnTo>
                    <a:pt x="95875" y="503180"/>
                  </a:lnTo>
                  <a:lnTo>
                    <a:pt x="93977" y="513623"/>
                  </a:lnTo>
                  <a:lnTo>
                    <a:pt x="92080" y="512672"/>
                  </a:lnTo>
                  <a:lnTo>
                    <a:pt x="91129" y="511726"/>
                  </a:lnTo>
                  <a:lnTo>
                    <a:pt x="88280" y="508877"/>
                  </a:lnTo>
                  <a:lnTo>
                    <a:pt x="80685" y="501282"/>
                  </a:lnTo>
                  <a:lnTo>
                    <a:pt x="79739" y="499380"/>
                  </a:lnTo>
                  <a:lnTo>
                    <a:pt x="78788" y="498429"/>
                  </a:lnTo>
                  <a:lnTo>
                    <a:pt x="75939" y="495585"/>
                  </a:lnTo>
                  <a:lnTo>
                    <a:pt x="71193" y="492736"/>
                  </a:lnTo>
                  <a:lnTo>
                    <a:pt x="69290" y="491785"/>
                  </a:lnTo>
                  <a:lnTo>
                    <a:pt x="66447" y="487039"/>
                  </a:lnTo>
                  <a:lnTo>
                    <a:pt x="65495" y="482293"/>
                  </a:lnTo>
                  <a:lnTo>
                    <a:pt x="64544" y="479444"/>
                  </a:lnTo>
                  <a:lnTo>
                    <a:pt x="64544" y="471849"/>
                  </a:lnTo>
                  <a:lnTo>
                    <a:pt x="67393" y="460454"/>
                  </a:lnTo>
                  <a:lnTo>
                    <a:pt x="56949" y="463303"/>
                  </a:lnTo>
                  <a:lnTo>
                    <a:pt x="55998" y="461400"/>
                  </a:lnTo>
                  <a:lnTo>
                    <a:pt x="54101" y="459503"/>
                  </a:lnTo>
                  <a:lnTo>
                    <a:pt x="54101" y="457605"/>
                  </a:lnTo>
                  <a:lnTo>
                    <a:pt x="52218" y="455703"/>
                  </a:lnTo>
                  <a:lnTo>
                    <a:pt x="52218" y="454757"/>
                  </a:lnTo>
                  <a:lnTo>
                    <a:pt x="51252" y="453810"/>
                  </a:lnTo>
                  <a:lnTo>
                    <a:pt x="48423" y="450957"/>
                  </a:lnTo>
                  <a:lnTo>
                    <a:pt x="47457" y="448108"/>
                  </a:lnTo>
                  <a:lnTo>
                    <a:pt x="48423" y="447162"/>
                  </a:lnTo>
                  <a:lnTo>
                    <a:pt x="50320" y="444313"/>
                  </a:lnTo>
                  <a:lnTo>
                    <a:pt x="52218" y="442416"/>
                  </a:lnTo>
                  <a:lnTo>
                    <a:pt x="52218" y="435767"/>
                  </a:lnTo>
                  <a:lnTo>
                    <a:pt x="51252" y="433870"/>
                  </a:lnTo>
                  <a:lnTo>
                    <a:pt x="50320" y="433870"/>
                  </a:lnTo>
                  <a:lnTo>
                    <a:pt x="48423" y="432918"/>
                  </a:lnTo>
                  <a:lnTo>
                    <a:pt x="47457" y="431967"/>
                  </a:lnTo>
                  <a:lnTo>
                    <a:pt x="44623" y="431021"/>
                  </a:lnTo>
                  <a:lnTo>
                    <a:pt x="43657" y="430070"/>
                  </a:lnTo>
                  <a:lnTo>
                    <a:pt x="42726" y="429123"/>
                  </a:lnTo>
                  <a:lnTo>
                    <a:pt x="41759" y="428172"/>
                  </a:lnTo>
                  <a:lnTo>
                    <a:pt x="42726" y="427221"/>
                  </a:lnTo>
                  <a:lnTo>
                    <a:pt x="42726" y="425323"/>
                  </a:lnTo>
                  <a:lnTo>
                    <a:pt x="41759" y="422475"/>
                  </a:lnTo>
                  <a:lnTo>
                    <a:pt x="42726" y="417729"/>
                  </a:lnTo>
                  <a:lnTo>
                    <a:pt x="44623" y="413939"/>
                  </a:lnTo>
                  <a:lnTo>
                    <a:pt x="43657" y="412041"/>
                  </a:lnTo>
                  <a:lnTo>
                    <a:pt x="41759" y="408241"/>
                  </a:lnTo>
                  <a:lnTo>
                    <a:pt x="40828" y="407290"/>
                  </a:lnTo>
                  <a:lnTo>
                    <a:pt x="40828" y="407290"/>
                  </a:lnTo>
                  <a:lnTo>
                    <a:pt x="37959" y="406344"/>
                  </a:lnTo>
                  <a:lnTo>
                    <a:pt x="37028" y="405392"/>
                  </a:lnTo>
                  <a:lnTo>
                    <a:pt x="33228" y="403495"/>
                  </a:lnTo>
                  <a:lnTo>
                    <a:pt x="32262" y="404446"/>
                  </a:lnTo>
                  <a:lnTo>
                    <a:pt x="31331" y="406344"/>
                  </a:lnTo>
                  <a:lnTo>
                    <a:pt x="29433" y="407290"/>
                  </a:lnTo>
                  <a:lnTo>
                    <a:pt x="27536" y="409192"/>
                  </a:lnTo>
                  <a:lnTo>
                    <a:pt x="23736" y="410144"/>
                  </a:lnTo>
                  <a:lnTo>
                    <a:pt x="18990" y="412987"/>
                  </a:lnTo>
                  <a:lnTo>
                    <a:pt x="14239" y="412987"/>
                  </a:lnTo>
                  <a:lnTo>
                    <a:pt x="12341" y="412987"/>
                  </a:lnTo>
                  <a:lnTo>
                    <a:pt x="10444" y="412987"/>
                  </a:lnTo>
                  <a:lnTo>
                    <a:pt x="9492" y="411090"/>
                  </a:lnTo>
                  <a:lnTo>
                    <a:pt x="8546" y="411090"/>
                  </a:lnTo>
                  <a:lnTo>
                    <a:pt x="6649" y="410144"/>
                  </a:lnTo>
                  <a:lnTo>
                    <a:pt x="2849" y="408241"/>
                  </a:lnTo>
                  <a:lnTo>
                    <a:pt x="951" y="404446"/>
                  </a:lnTo>
                  <a:lnTo>
                    <a:pt x="951" y="403495"/>
                  </a:lnTo>
                  <a:lnTo>
                    <a:pt x="1897" y="398749"/>
                  </a:lnTo>
                  <a:lnTo>
                    <a:pt x="3800" y="379759"/>
                  </a:lnTo>
                  <a:lnTo>
                    <a:pt x="0" y="351272"/>
                  </a:lnTo>
                  <a:lnTo>
                    <a:pt x="1897" y="350326"/>
                  </a:lnTo>
                  <a:lnTo>
                    <a:pt x="4746" y="348428"/>
                  </a:lnTo>
                  <a:lnTo>
                    <a:pt x="8546" y="344628"/>
                  </a:lnTo>
                  <a:lnTo>
                    <a:pt x="11395" y="341780"/>
                  </a:lnTo>
                  <a:lnTo>
                    <a:pt x="14239" y="340828"/>
                  </a:lnTo>
                  <a:lnTo>
                    <a:pt x="18990" y="336082"/>
                  </a:lnTo>
                  <a:lnTo>
                    <a:pt x="22770" y="332282"/>
                  </a:lnTo>
                  <a:lnTo>
                    <a:pt x="24667" y="326590"/>
                  </a:lnTo>
                  <a:lnTo>
                    <a:pt x="26565" y="317093"/>
                  </a:lnTo>
                  <a:lnTo>
                    <a:pt x="28467" y="312346"/>
                  </a:lnTo>
                  <a:lnTo>
                    <a:pt x="30365" y="307610"/>
                  </a:lnTo>
                  <a:lnTo>
                    <a:pt x="32262" y="306659"/>
                  </a:lnTo>
                  <a:lnTo>
                    <a:pt x="43657" y="308556"/>
                  </a:lnTo>
                  <a:lnTo>
                    <a:pt x="45554" y="314244"/>
                  </a:lnTo>
                  <a:lnTo>
                    <a:pt x="48423" y="318044"/>
                  </a:lnTo>
                  <a:lnTo>
                    <a:pt x="54101" y="321839"/>
                  </a:lnTo>
                  <a:lnTo>
                    <a:pt x="60749" y="324692"/>
                  </a:lnTo>
                  <a:lnTo>
                    <a:pt x="72139" y="322790"/>
                  </a:lnTo>
                  <a:lnTo>
                    <a:pt x="80685" y="318995"/>
                  </a:lnTo>
                  <a:lnTo>
                    <a:pt x="90182" y="314244"/>
                  </a:lnTo>
                  <a:lnTo>
                    <a:pt x="92080" y="313298"/>
                  </a:lnTo>
                  <a:lnTo>
                    <a:pt x="101572" y="305713"/>
                  </a:lnTo>
                  <a:lnTo>
                    <a:pt x="107270" y="302859"/>
                  </a:lnTo>
                  <a:lnTo>
                    <a:pt x="110118" y="301913"/>
                  </a:lnTo>
                  <a:lnTo>
                    <a:pt x="111070" y="301913"/>
                  </a:lnTo>
                  <a:lnTo>
                    <a:pt x="115816" y="302859"/>
                  </a:lnTo>
                  <a:lnTo>
                    <a:pt x="124362" y="308556"/>
                  </a:lnTo>
                  <a:lnTo>
                    <a:pt x="131957" y="310459"/>
                  </a:lnTo>
                  <a:lnTo>
                    <a:pt x="132908" y="310459"/>
                  </a:lnTo>
                  <a:lnTo>
                    <a:pt x="139552" y="310459"/>
                  </a:lnTo>
                  <a:lnTo>
                    <a:pt x="142400" y="313298"/>
                  </a:lnTo>
                  <a:lnTo>
                    <a:pt x="147147" y="314244"/>
                  </a:lnTo>
                  <a:lnTo>
                    <a:pt x="152844" y="313298"/>
                  </a:lnTo>
                  <a:lnTo>
                    <a:pt x="155693" y="316146"/>
                  </a:lnTo>
                  <a:lnTo>
                    <a:pt x="158541" y="320893"/>
                  </a:lnTo>
                  <a:lnTo>
                    <a:pt x="159493" y="321839"/>
                  </a:lnTo>
                  <a:lnTo>
                    <a:pt x="162336" y="323741"/>
                  </a:lnTo>
                  <a:lnTo>
                    <a:pt x="167087" y="324692"/>
                  </a:lnTo>
                  <a:lnTo>
                    <a:pt x="172785" y="322790"/>
                  </a:lnTo>
                  <a:lnTo>
                    <a:pt x="177531" y="319941"/>
                  </a:lnTo>
                  <a:lnTo>
                    <a:pt x="181331" y="314244"/>
                  </a:lnTo>
                  <a:lnTo>
                    <a:pt x="183228" y="312346"/>
                  </a:lnTo>
                  <a:lnTo>
                    <a:pt x="187023" y="311405"/>
                  </a:lnTo>
                  <a:lnTo>
                    <a:pt x="189877" y="308556"/>
                  </a:lnTo>
                  <a:lnTo>
                    <a:pt x="192721" y="309508"/>
                  </a:lnTo>
                  <a:lnTo>
                    <a:pt x="195569" y="311405"/>
                  </a:lnTo>
                  <a:lnTo>
                    <a:pt x="198418" y="311405"/>
                  </a:lnTo>
                  <a:lnTo>
                    <a:pt x="203164" y="311405"/>
                  </a:lnTo>
                  <a:lnTo>
                    <a:pt x="212662" y="308556"/>
                  </a:lnTo>
                  <a:lnTo>
                    <a:pt x="215510" y="307610"/>
                  </a:lnTo>
                  <a:lnTo>
                    <a:pt x="218359" y="305713"/>
                  </a:lnTo>
                  <a:lnTo>
                    <a:pt x="221208" y="303810"/>
                  </a:lnTo>
                  <a:lnTo>
                    <a:pt x="223105" y="301913"/>
                  </a:lnTo>
                  <a:lnTo>
                    <a:pt x="225954" y="301913"/>
                  </a:lnTo>
                  <a:lnTo>
                    <a:pt x="228803" y="300015"/>
                  </a:lnTo>
                  <a:lnTo>
                    <a:pt x="230700" y="300015"/>
                  </a:lnTo>
                  <a:lnTo>
                    <a:pt x="234500" y="301913"/>
                  </a:lnTo>
                  <a:lnTo>
                    <a:pt x="237349" y="302859"/>
                  </a:lnTo>
                  <a:lnTo>
                    <a:pt x="242095" y="301913"/>
                  </a:lnTo>
                  <a:lnTo>
                    <a:pt x="246841" y="301913"/>
                  </a:lnTo>
                  <a:lnTo>
                    <a:pt x="259182" y="304761"/>
                  </a:lnTo>
                  <a:lnTo>
                    <a:pt x="262036" y="305713"/>
                  </a:lnTo>
                  <a:lnTo>
                    <a:pt x="263933" y="308556"/>
                  </a:lnTo>
                  <a:lnTo>
                    <a:pt x="265831" y="310459"/>
                  </a:lnTo>
                  <a:lnTo>
                    <a:pt x="268660" y="313298"/>
                  </a:lnTo>
                  <a:lnTo>
                    <a:pt x="271528" y="316146"/>
                  </a:lnTo>
                  <a:lnTo>
                    <a:pt x="278152" y="320893"/>
                  </a:lnTo>
                  <a:lnTo>
                    <a:pt x="281952" y="323741"/>
                  </a:lnTo>
                  <a:lnTo>
                    <a:pt x="283849" y="323741"/>
                  </a:lnTo>
                  <a:lnTo>
                    <a:pt x="290518" y="321839"/>
                  </a:lnTo>
                  <a:lnTo>
                    <a:pt x="294298" y="320893"/>
                  </a:lnTo>
                  <a:lnTo>
                    <a:pt x="301893" y="320893"/>
                  </a:lnTo>
                  <a:lnTo>
                    <a:pt x="303790" y="322790"/>
                  </a:lnTo>
                  <a:lnTo>
                    <a:pt x="307590" y="330390"/>
                  </a:lnTo>
                  <a:lnTo>
                    <a:pt x="311385" y="336082"/>
                  </a:lnTo>
                  <a:lnTo>
                    <a:pt x="313288" y="337985"/>
                  </a:lnTo>
                  <a:lnTo>
                    <a:pt x="325629" y="337985"/>
                  </a:lnTo>
                  <a:lnTo>
                    <a:pt x="331326" y="337985"/>
                  </a:lnTo>
                  <a:lnTo>
                    <a:pt x="337024" y="335136"/>
                  </a:lnTo>
                  <a:lnTo>
                    <a:pt x="344619" y="328487"/>
                  </a:lnTo>
                  <a:lnTo>
                    <a:pt x="349365" y="324692"/>
                  </a:lnTo>
                  <a:lnTo>
                    <a:pt x="354111" y="319941"/>
                  </a:lnTo>
                  <a:lnTo>
                    <a:pt x="358857" y="315195"/>
                  </a:lnTo>
                  <a:lnTo>
                    <a:pt x="362657" y="313298"/>
                  </a:lnTo>
                  <a:lnTo>
                    <a:pt x="366457" y="310459"/>
                  </a:lnTo>
                  <a:lnTo>
                    <a:pt x="375949" y="307610"/>
                  </a:lnTo>
                  <a:lnTo>
                    <a:pt x="382598" y="305713"/>
                  </a:lnTo>
                  <a:lnTo>
                    <a:pt x="385447" y="303810"/>
                  </a:lnTo>
                  <a:lnTo>
                    <a:pt x="388290" y="302859"/>
                  </a:lnTo>
                  <a:lnTo>
                    <a:pt x="393988" y="300015"/>
                  </a:lnTo>
                  <a:lnTo>
                    <a:pt x="396841" y="299064"/>
                  </a:lnTo>
                  <a:lnTo>
                    <a:pt x="417728" y="300015"/>
                  </a:lnTo>
                  <a:lnTo>
                    <a:pt x="418675" y="302859"/>
                  </a:lnTo>
                  <a:lnTo>
                    <a:pt x="419626" y="304761"/>
                  </a:lnTo>
                  <a:lnTo>
                    <a:pt x="421524" y="306659"/>
                  </a:lnTo>
                  <a:lnTo>
                    <a:pt x="425323" y="307610"/>
                  </a:lnTo>
                  <a:lnTo>
                    <a:pt x="428172" y="308556"/>
                  </a:lnTo>
                  <a:lnTo>
                    <a:pt x="431016" y="308556"/>
                  </a:lnTo>
                  <a:lnTo>
                    <a:pt x="434816" y="309508"/>
                  </a:lnTo>
                  <a:lnTo>
                    <a:pt x="439567" y="310459"/>
                  </a:lnTo>
                  <a:lnTo>
                    <a:pt x="450006" y="309508"/>
                  </a:lnTo>
                  <a:lnTo>
                    <a:pt x="475644" y="308556"/>
                  </a:lnTo>
                  <a:lnTo>
                    <a:pt x="482293" y="305713"/>
                  </a:lnTo>
                  <a:lnTo>
                    <a:pt x="485136" y="300962"/>
                  </a:lnTo>
                  <a:lnTo>
                    <a:pt x="487039" y="297162"/>
                  </a:lnTo>
                  <a:lnTo>
                    <a:pt x="488936" y="295264"/>
                  </a:lnTo>
                  <a:lnTo>
                    <a:pt x="489887" y="295264"/>
                  </a:lnTo>
                  <a:lnTo>
                    <a:pt x="504126" y="295264"/>
                  </a:lnTo>
                  <a:lnTo>
                    <a:pt x="506028" y="299064"/>
                  </a:lnTo>
                  <a:lnTo>
                    <a:pt x="507926" y="301913"/>
                  </a:lnTo>
                  <a:lnTo>
                    <a:pt x="515521" y="300962"/>
                  </a:lnTo>
                  <a:lnTo>
                    <a:pt x="517418" y="299064"/>
                  </a:lnTo>
                  <a:lnTo>
                    <a:pt x="522149" y="293367"/>
                  </a:lnTo>
                  <a:lnTo>
                    <a:pt x="528813" y="289567"/>
                  </a:lnTo>
                  <a:lnTo>
                    <a:pt x="534491" y="290518"/>
                  </a:lnTo>
                  <a:lnTo>
                    <a:pt x="538291" y="292415"/>
                  </a:lnTo>
                  <a:lnTo>
                    <a:pt x="543988" y="289567"/>
                  </a:lnTo>
                  <a:lnTo>
                    <a:pt x="550632" y="284821"/>
                  </a:lnTo>
                  <a:lnTo>
                    <a:pt x="554432" y="283869"/>
                  </a:lnTo>
                  <a:lnTo>
                    <a:pt x="556329" y="284821"/>
                  </a:lnTo>
                  <a:lnTo>
                    <a:pt x="561075" y="292415"/>
                  </a:lnTo>
                  <a:lnTo>
                    <a:pt x="563924" y="298113"/>
                  </a:lnTo>
                  <a:lnTo>
                    <a:pt x="567724" y="306659"/>
                  </a:lnTo>
                  <a:lnTo>
                    <a:pt x="571519" y="311405"/>
                  </a:lnTo>
                  <a:lnTo>
                    <a:pt x="575319" y="313298"/>
                  </a:lnTo>
                  <a:lnTo>
                    <a:pt x="579114" y="313298"/>
                  </a:lnTo>
                  <a:lnTo>
                    <a:pt x="583865" y="313298"/>
                  </a:lnTo>
                  <a:lnTo>
                    <a:pt x="593357" y="311405"/>
                  </a:lnTo>
                  <a:lnTo>
                    <a:pt x="603801" y="309508"/>
                  </a:lnTo>
                  <a:lnTo>
                    <a:pt x="609498" y="308556"/>
                  </a:lnTo>
                  <a:lnTo>
                    <a:pt x="615201" y="306659"/>
                  </a:lnTo>
                  <a:lnTo>
                    <a:pt x="618991" y="305713"/>
                  </a:lnTo>
                  <a:lnTo>
                    <a:pt x="624693" y="302859"/>
                  </a:lnTo>
                  <a:lnTo>
                    <a:pt x="625639" y="302859"/>
                  </a:lnTo>
                  <a:lnTo>
                    <a:pt x="627537" y="300962"/>
                  </a:lnTo>
                  <a:lnTo>
                    <a:pt x="628488" y="298113"/>
                  </a:lnTo>
                  <a:lnTo>
                    <a:pt x="630390" y="294318"/>
                  </a:lnTo>
                  <a:lnTo>
                    <a:pt x="634185" y="293367"/>
                  </a:lnTo>
                  <a:lnTo>
                    <a:pt x="639883" y="293367"/>
                  </a:lnTo>
                  <a:lnTo>
                    <a:pt x="647478" y="295264"/>
                  </a:lnTo>
                  <a:lnTo>
                    <a:pt x="653180" y="296215"/>
                  </a:lnTo>
                  <a:lnTo>
                    <a:pt x="658872" y="297162"/>
                  </a:lnTo>
                  <a:lnTo>
                    <a:pt x="672165" y="299064"/>
                  </a:lnTo>
                  <a:lnTo>
                    <a:pt x="676911" y="300015"/>
                  </a:lnTo>
                  <a:lnTo>
                    <a:pt x="684506" y="301913"/>
                  </a:lnTo>
                  <a:lnTo>
                    <a:pt x="690203" y="303810"/>
                  </a:lnTo>
                  <a:lnTo>
                    <a:pt x="694949" y="306659"/>
                  </a:lnTo>
                  <a:lnTo>
                    <a:pt x="697803" y="309508"/>
                  </a:lnTo>
                  <a:lnTo>
                    <a:pt x="701598" y="310459"/>
                  </a:lnTo>
                  <a:lnTo>
                    <a:pt x="709193" y="308556"/>
                  </a:lnTo>
                  <a:lnTo>
                    <a:pt x="716793" y="308556"/>
                  </a:lnTo>
                  <a:lnTo>
                    <a:pt x="718685" y="310459"/>
                  </a:lnTo>
                  <a:lnTo>
                    <a:pt x="719636" y="313298"/>
                  </a:lnTo>
                  <a:lnTo>
                    <a:pt x="720588" y="317093"/>
                  </a:lnTo>
                  <a:lnTo>
                    <a:pt x="722485" y="318995"/>
                  </a:lnTo>
                  <a:lnTo>
                    <a:pt x="725334" y="319941"/>
                  </a:lnTo>
                  <a:lnTo>
                    <a:pt x="729134" y="319941"/>
                  </a:lnTo>
                  <a:lnTo>
                    <a:pt x="731982" y="318044"/>
                  </a:lnTo>
                  <a:lnTo>
                    <a:pt x="747152" y="318995"/>
                  </a:lnTo>
                  <a:lnTo>
                    <a:pt x="757606" y="318044"/>
                  </a:lnTo>
                  <a:lnTo>
                    <a:pt x="761401" y="317093"/>
                  </a:lnTo>
                  <a:lnTo>
                    <a:pt x="764235" y="317093"/>
                  </a:lnTo>
                  <a:lnTo>
                    <a:pt x="768030" y="321839"/>
                  </a:lnTo>
                  <a:lnTo>
                    <a:pt x="769932" y="321839"/>
                  </a:lnTo>
                  <a:lnTo>
                    <a:pt x="777527" y="323741"/>
                  </a:lnTo>
                  <a:lnTo>
                    <a:pt x="780390" y="324692"/>
                  </a:lnTo>
                  <a:lnTo>
                    <a:pt x="789888" y="323741"/>
                  </a:lnTo>
                  <a:lnTo>
                    <a:pt x="798414" y="320893"/>
                  </a:lnTo>
                  <a:lnTo>
                    <a:pt x="806980" y="316146"/>
                  </a:lnTo>
                  <a:lnTo>
                    <a:pt x="807911" y="316146"/>
                  </a:lnTo>
                  <a:lnTo>
                    <a:pt x="813609" y="312346"/>
                  </a:lnTo>
                  <a:lnTo>
                    <a:pt x="818370" y="308556"/>
                  </a:lnTo>
                  <a:lnTo>
                    <a:pt x="824072" y="304761"/>
                  </a:lnTo>
                  <a:lnTo>
                    <a:pt x="841160" y="294318"/>
                  </a:lnTo>
                  <a:lnTo>
                    <a:pt x="843057" y="293367"/>
                  </a:lnTo>
                  <a:lnTo>
                    <a:pt x="863949" y="282923"/>
                  </a:lnTo>
                  <a:lnTo>
                    <a:pt x="893363" y="264885"/>
                  </a:lnTo>
                  <a:lnTo>
                    <a:pt x="905723" y="255387"/>
                  </a:lnTo>
                  <a:lnTo>
                    <a:pt x="907621" y="254436"/>
                  </a:lnTo>
                  <a:lnTo>
                    <a:pt x="911421" y="253490"/>
                  </a:lnTo>
                  <a:lnTo>
                    <a:pt x="917118" y="249690"/>
                  </a:lnTo>
                  <a:lnTo>
                    <a:pt x="922816" y="244944"/>
                  </a:lnTo>
                  <a:lnTo>
                    <a:pt x="924713" y="242095"/>
                  </a:lnTo>
                  <a:lnTo>
                    <a:pt x="925644" y="241144"/>
                  </a:lnTo>
                  <a:lnTo>
                    <a:pt x="927542" y="240198"/>
                  </a:lnTo>
                  <a:lnTo>
                    <a:pt x="929440" y="236398"/>
                  </a:lnTo>
                  <a:lnTo>
                    <a:pt x="932313" y="233549"/>
                  </a:lnTo>
                  <a:lnTo>
                    <a:pt x="937039" y="229754"/>
                  </a:lnTo>
                  <a:lnTo>
                    <a:pt x="939903" y="227852"/>
                  </a:lnTo>
                  <a:lnTo>
                    <a:pt x="940834" y="224057"/>
                  </a:lnTo>
                  <a:lnTo>
                    <a:pt x="942732" y="220257"/>
                  </a:lnTo>
                  <a:lnTo>
                    <a:pt x="944634" y="217408"/>
                  </a:lnTo>
                  <a:lnTo>
                    <a:pt x="950327" y="212662"/>
                  </a:lnTo>
                  <a:lnTo>
                    <a:pt x="956029" y="207916"/>
                  </a:lnTo>
                  <a:lnTo>
                    <a:pt x="957922" y="205067"/>
                  </a:lnTo>
                  <a:lnTo>
                    <a:pt x="960795" y="202218"/>
                  </a:lnTo>
                  <a:lnTo>
                    <a:pt x="962688" y="198418"/>
                  </a:lnTo>
                  <a:lnTo>
                    <a:pt x="966487" y="195574"/>
                  </a:lnTo>
                  <a:lnTo>
                    <a:pt x="970287" y="194623"/>
                  </a:lnTo>
                  <a:lnTo>
                    <a:pt x="972185" y="192721"/>
                  </a:lnTo>
                  <a:lnTo>
                    <a:pt x="973116" y="189877"/>
                  </a:lnTo>
                  <a:lnTo>
                    <a:pt x="975019" y="185126"/>
                  </a:lnTo>
                  <a:lnTo>
                    <a:pt x="977848" y="177541"/>
                  </a:lnTo>
                  <a:lnTo>
                    <a:pt x="979745" y="172795"/>
                  </a:lnTo>
                  <a:lnTo>
                    <a:pt x="982614" y="166146"/>
                  </a:lnTo>
                  <a:lnTo>
                    <a:pt x="984511" y="160449"/>
                  </a:lnTo>
                  <a:lnTo>
                    <a:pt x="985442" y="158551"/>
                  </a:lnTo>
                  <a:lnTo>
                    <a:pt x="987340" y="153805"/>
                  </a:lnTo>
                  <a:lnTo>
                    <a:pt x="988306" y="149059"/>
                  </a:lnTo>
                  <a:lnTo>
                    <a:pt x="987340" y="142410"/>
                  </a:lnTo>
                  <a:lnTo>
                    <a:pt x="987340" y="137664"/>
                  </a:lnTo>
                  <a:lnTo>
                    <a:pt x="989242" y="127221"/>
                  </a:lnTo>
                  <a:lnTo>
                    <a:pt x="990208" y="116777"/>
                  </a:lnTo>
                  <a:lnTo>
                    <a:pt x="992106" y="114879"/>
                  </a:lnTo>
                  <a:lnTo>
                    <a:pt x="994935" y="111080"/>
                  </a:lnTo>
                  <a:lnTo>
                    <a:pt x="996832" y="108231"/>
                  </a:lnTo>
                  <a:lnTo>
                    <a:pt x="995901" y="105382"/>
                  </a:lnTo>
                  <a:lnTo>
                    <a:pt x="994008" y="100636"/>
                  </a:lnTo>
                  <a:lnTo>
                    <a:pt x="993037" y="97787"/>
                  </a:lnTo>
                  <a:lnTo>
                    <a:pt x="994935" y="90192"/>
                  </a:lnTo>
                  <a:lnTo>
                    <a:pt x="995901" y="67413"/>
                  </a:lnTo>
                  <a:lnTo>
                    <a:pt x="997803" y="56018"/>
                  </a:lnTo>
                  <a:lnTo>
                    <a:pt x="995901" y="39877"/>
                  </a:lnTo>
                  <a:lnTo>
                    <a:pt x="994935" y="35131"/>
                  </a:lnTo>
                  <a:lnTo>
                    <a:pt x="993037" y="27536"/>
                  </a:lnTo>
                  <a:lnTo>
                    <a:pt x="995901" y="15190"/>
                  </a:lnTo>
                  <a:lnTo>
                    <a:pt x="996832" y="14244"/>
                  </a:lnTo>
                  <a:lnTo>
                    <a:pt x="998735" y="11395"/>
                  </a:lnTo>
                  <a:lnTo>
                    <a:pt x="1001603" y="8546"/>
                  </a:lnTo>
                  <a:lnTo>
                    <a:pt x="1004427" y="8546"/>
                  </a:lnTo>
                  <a:lnTo>
                    <a:pt x="1008227" y="8546"/>
                  </a:lnTo>
                  <a:lnTo>
                    <a:pt x="1012022" y="8546"/>
                  </a:lnTo>
                  <a:lnTo>
                    <a:pt x="1018690" y="6649"/>
                  </a:lnTo>
                  <a:lnTo>
                    <a:pt x="1026285" y="3800"/>
                  </a:lnTo>
                  <a:lnTo>
                    <a:pt x="1030085" y="1897"/>
                  </a:lnTo>
                  <a:lnTo>
                    <a:pt x="1031983" y="0"/>
                  </a:lnTo>
                  <a:lnTo>
                    <a:pt x="1033880" y="7595"/>
                  </a:lnTo>
                  <a:lnTo>
                    <a:pt x="1033880" y="8546"/>
                  </a:lnTo>
                  <a:lnTo>
                    <a:pt x="1035778" y="10444"/>
                  </a:lnTo>
                  <a:lnTo>
                    <a:pt x="1036714" y="12346"/>
                  </a:lnTo>
                  <a:lnTo>
                    <a:pt x="1039578" y="16141"/>
                  </a:lnTo>
                  <a:lnTo>
                    <a:pt x="1041480" y="20887"/>
                  </a:lnTo>
                  <a:lnTo>
                    <a:pt x="1044309" y="25638"/>
                  </a:lnTo>
                  <a:lnTo>
                    <a:pt x="1044309" y="26585"/>
                  </a:lnTo>
                  <a:lnTo>
                    <a:pt x="1050001" y="33233"/>
                  </a:lnTo>
                  <a:lnTo>
                    <a:pt x="1050972" y="35131"/>
                  </a:lnTo>
                  <a:lnTo>
                    <a:pt x="1052870" y="37033"/>
                  </a:lnTo>
                  <a:lnTo>
                    <a:pt x="1054768" y="39877"/>
                  </a:lnTo>
                  <a:lnTo>
                    <a:pt x="1056670" y="41779"/>
                  </a:lnTo>
                  <a:lnTo>
                    <a:pt x="1059499" y="45574"/>
                  </a:lnTo>
                  <a:lnTo>
                    <a:pt x="1060470" y="46525"/>
                  </a:lnTo>
                  <a:lnTo>
                    <a:pt x="1063299" y="50320"/>
                  </a:lnTo>
                  <a:lnTo>
                    <a:pt x="1065196" y="52223"/>
                  </a:lnTo>
                  <a:lnTo>
                    <a:pt x="1066162" y="53169"/>
                  </a:lnTo>
                  <a:lnTo>
                    <a:pt x="1069962" y="55072"/>
                  </a:lnTo>
                  <a:lnTo>
                    <a:pt x="1070894" y="56969"/>
                  </a:lnTo>
                  <a:lnTo>
                    <a:pt x="1072791" y="60769"/>
                  </a:lnTo>
                  <a:lnTo>
                    <a:pt x="1071860" y="63613"/>
                  </a:lnTo>
                  <a:lnTo>
                    <a:pt x="1071860" y="64564"/>
                  </a:lnTo>
                  <a:lnTo>
                    <a:pt x="1074694" y="64564"/>
                  </a:lnTo>
                  <a:lnTo>
                    <a:pt x="1075660" y="67413"/>
                  </a:lnTo>
                  <a:lnTo>
                    <a:pt x="1075660" y="68364"/>
                  </a:lnTo>
                  <a:lnTo>
                    <a:pt x="1074694" y="72159"/>
                  </a:lnTo>
                  <a:lnTo>
                    <a:pt x="1076591" y="73110"/>
                  </a:lnTo>
                  <a:lnTo>
                    <a:pt x="1074694" y="74051"/>
                  </a:lnTo>
                  <a:lnTo>
                    <a:pt x="1069962" y="77846"/>
                  </a:lnTo>
                  <a:lnTo>
                    <a:pt x="1071860" y="76895"/>
                  </a:lnTo>
                  <a:lnTo>
                    <a:pt x="1072791" y="77846"/>
                  </a:lnTo>
                  <a:lnTo>
                    <a:pt x="1074694" y="81646"/>
                  </a:lnTo>
                  <a:lnTo>
                    <a:pt x="1076591" y="84495"/>
                  </a:lnTo>
                  <a:lnTo>
                    <a:pt x="1077557" y="85446"/>
                  </a:lnTo>
                  <a:lnTo>
                    <a:pt x="1079459" y="92090"/>
                  </a:lnTo>
                  <a:lnTo>
                    <a:pt x="1082288" y="95885"/>
                  </a:lnTo>
                  <a:lnTo>
                    <a:pt x="1083255" y="97787"/>
                  </a:lnTo>
                  <a:lnTo>
                    <a:pt x="1088952" y="109182"/>
                  </a:lnTo>
                  <a:lnTo>
                    <a:pt x="1087981" y="112977"/>
                  </a:lnTo>
                  <a:lnTo>
                    <a:pt x="1086088" y="115826"/>
                  </a:lnTo>
                  <a:lnTo>
                    <a:pt x="1087981" y="116777"/>
                  </a:lnTo>
                  <a:lnTo>
                    <a:pt x="1091781" y="120572"/>
                  </a:lnTo>
                  <a:lnTo>
                    <a:pt x="1090849" y="121523"/>
                  </a:lnTo>
                  <a:lnTo>
                    <a:pt x="1089883" y="122474"/>
                  </a:lnTo>
                  <a:lnTo>
                    <a:pt x="1091781" y="125318"/>
                  </a:lnTo>
                  <a:lnTo>
                    <a:pt x="1096547" y="133869"/>
                  </a:lnTo>
                  <a:lnTo>
                    <a:pt x="1098449" y="134815"/>
                  </a:lnTo>
                  <a:lnTo>
                    <a:pt x="1100347" y="134815"/>
                  </a:lnTo>
                  <a:lnTo>
                    <a:pt x="1103176" y="134815"/>
                  </a:lnTo>
                  <a:lnTo>
                    <a:pt x="1104142" y="137664"/>
                  </a:lnTo>
                  <a:lnTo>
                    <a:pt x="1102244" y="138615"/>
                  </a:lnTo>
                  <a:lnTo>
                    <a:pt x="1101278" y="140513"/>
                  </a:lnTo>
                  <a:lnTo>
                    <a:pt x="1101278" y="144308"/>
                  </a:lnTo>
                  <a:lnTo>
                    <a:pt x="1103176" y="148108"/>
                  </a:lnTo>
                  <a:lnTo>
                    <a:pt x="1107942" y="150956"/>
                  </a:lnTo>
                  <a:lnTo>
                    <a:pt x="1107942" y="150956"/>
                  </a:lnTo>
                  <a:lnTo>
                    <a:pt x="1109839" y="151908"/>
                  </a:lnTo>
                  <a:lnTo>
                    <a:pt x="1110770" y="153805"/>
                  </a:lnTo>
                  <a:lnTo>
                    <a:pt x="1110770" y="154751"/>
                  </a:lnTo>
                  <a:lnTo>
                    <a:pt x="1114570" y="160449"/>
                  </a:lnTo>
                  <a:lnTo>
                    <a:pt x="1115536" y="161400"/>
                  </a:lnTo>
                  <a:lnTo>
                    <a:pt x="1116463" y="163297"/>
                  </a:lnTo>
                  <a:lnTo>
                    <a:pt x="1118365" y="166146"/>
                  </a:lnTo>
                  <a:lnTo>
                    <a:pt x="1121229" y="169946"/>
                  </a:lnTo>
                  <a:lnTo>
                    <a:pt x="1125029" y="173741"/>
                  </a:lnTo>
                  <a:lnTo>
                    <a:pt x="1125960" y="173741"/>
                  </a:lnTo>
                  <a:lnTo>
                    <a:pt x="1125960" y="173741"/>
                  </a:lnTo>
                  <a:lnTo>
                    <a:pt x="1125960" y="175643"/>
                  </a:lnTo>
                  <a:lnTo>
                    <a:pt x="1124063" y="177541"/>
                  </a:lnTo>
                  <a:lnTo>
                    <a:pt x="1121229" y="177541"/>
                  </a:lnTo>
                  <a:lnTo>
                    <a:pt x="1117439" y="176595"/>
                  </a:lnTo>
                  <a:lnTo>
                    <a:pt x="1116463" y="178482"/>
                  </a:lnTo>
                  <a:lnTo>
                    <a:pt x="1115536" y="180380"/>
                  </a:lnTo>
                  <a:lnTo>
                    <a:pt x="1115536" y="187975"/>
                  </a:lnTo>
                  <a:lnTo>
                    <a:pt x="1116463" y="192721"/>
                  </a:lnTo>
                  <a:lnTo>
                    <a:pt x="1117439" y="194623"/>
                  </a:lnTo>
                  <a:lnTo>
                    <a:pt x="1118365" y="197472"/>
                  </a:lnTo>
                  <a:lnTo>
                    <a:pt x="1119336" y="198418"/>
                  </a:lnTo>
                  <a:lnTo>
                    <a:pt x="1120263" y="200321"/>
                  </a:lnTo>
                  <a:lnTo>
                    <a:pt x="1121229" y="202218"/>
                  </a:lnTo>
                  <a:lnTo>
                    <a:pt x="1122165" y="203169"/>
                  </a:lnTo>
                  <a:lnTo>
                    <a:pt x="1123131" y="206964"/>
                  </a:lnTo>
                  <a:lnTo>
                    <a:pt x="1125960" y="209813"/>
                  </a:lnTo>
                  <a:lnTo>
                    <a:pt x="1125960" y="210764"/>
                  </a:lnTo>
                  <a:lnTo>
                    <a:pt x="1127858" y="213613"/>
                  </a:lnTo>
                  <a:lnTo>
                    <a:pt x="1128834" y="215510"/>
                  </a:lnTo>
                  <a:lnTo>
                    <a:pt x="1132624" y="220257"/>
                  </a:lnTo>
                  <a:lnTo>
                    <a:pt x="1134526" y="223105"/>
                  </a:lnTo>
                  <a:lnTo>
                    <a:pt x="1134526" y="224057"/>
                  </a:lnTo>
                  <a:lnTo>
                    <a:pt x="1141155" y="230700"/>
                  </a:lnTo>
                  <a:lnTo>
                    <a:pt x="1144018" y="233549"/>
                  </a:lnTo>
                  <a:lnTo>
                    <a:pt x="1151613" y="243046"/>
                  </a:lnTo>
                  <a:lnTo>
                    <a:pt x="1155413" y="243997"/>
                  </a:lnTo>
                  <a:lnTo>
                    <a:pt x="1159208" y="249690"/>
                  </a:lnTo>
                  <a:lnTo>
                    <a:pt x="1160145" y="250641"/>
                  </a:lnTo>
                  <a:lnTo>
                    <a:pt x="1163940" y="254436"/>
                  </a:lnTo>
                  <a:lnTo>
                    <a:pt x="1166808" y="257290"/>
                  </a:lnTo>
                  <a:lnTo>
                    <a:pt x="1166808" y="264885"/>
                  </a:lnTo>
                  <a:lnTo>
                    <a:pt x="1167739" y="273426"/>
                  </a:lnTo>
                  <a:lnTo>
                    <a:pt x="1170603" y="280074"/>
                  </a:lnTo>
                  <a:lnTo>
                    <a:pt x="1175334" y="290518"/>
                  </a:lnTo>
                  <a:lnTo>
                    <a:pt x="1180100" y="291469"/>
                  </a:lnTo>
                  <a:lnTo>
                    <a:pt x="1185798" y="292415"/>
                  </a:lnTo>
                  <a:lnTo>
                    <a:pt x="1186729" y="301913"/>
                  </a:lnTo>
                  <a:lnTo>
                    <a:pt x="1191495" y="307610"/>
                  </a:lnTo>
                  <a:lnTo>
                    <a:pt x="1195300" y="314244"/>
                  </a:lnTo>
                  <a:lnTo>
                    <a:pt x="1197188" y="317093"/>
                  </a:lnTo>
                  <a:lnTo>
                    <a:pt x="1198124" y="320893"/>
                  </a:lnTo>
                  <a:lnTo>
                    <a:pt x="1200022" y="325639"/>
                  </a:lnTo>
                  <a:lnTo>
                    <a:pt x="1201919" y="332282"/>
                  </a:lnTo>
                  <a:lnTo>
                    <a:pt x="1205714" y="340828"/>
                  </a:lnTo>
                  <a:lnTo>
                    <a:pt x="1205714" y="342731"/>
                  </a:lnTo>
                  <a:lnTo>
                    <a:pt x="1207616" y="348428"/>
                  </a:lnTo>
                  <a:lnTo>
                    <a:pt x="1208582" y="355072"/>
                  </a:lnTo>
                  <a:lnTo>
                    <a:pt x="1209514" y="357921"/>
                  </a:lnTo>
                  <a:lnTo>
                    <a:pt x="1211406" y="362667"/>
                  </a:lnTo>
                  <a:lnTo>
                    <a:pt x="1212382" y="364564"/>
                  </a:lnTo>
                  <a:lnTo>
                    <a:pt x="1214285" y="366467"/>
                  </a:lnTo>
                  <a:lnTo>
                    <a:pt x="1217109" y="369316"/>
                  </a:lnTo>
                  <a:lnTo>
                    <a:pt x="1218040" y="371213"/>
                  </a:lnTo>
                  <a:lnTo>
                    <a:pt x="1224704" y="378808"/>
                  </a:lnTo>
                  <a:lnTo>
                    <a:pt x="1228504" y="388305"/>
                  </a:lnTo>
                  <a:lnTo>
                    <a:pt x="1230401" y="392100"/>
                  </a:lnTo>
                  <a:lnTo>
                    <a:pt x="1230401" y="400646"/>
                  </a:lnTo>
                  <a:lnTo>
                    <a:pt x="1228504" y="401597"/>
                  </a:lnTo>
                  <a:lnTo>
                    <a:pt x="1226606" y="403495"/>
                  </a:lnTo>
                  <a:lnTo>
                    <a:pt x="1227532" y="404446"/>
                  </a:lnTo>
                  <a:lnTo>
                    <a:pt x="1231333" y="412987"/>
                  </a:lnTo>
                  <a:lnTo>
                    <a:pt x="1235137" y="417729"/>
                  </a:lnTo>
                  <a:lnTo>
                    <a:pt x="1236098" y="419626"/>
                  </a:lnTo>
                  <a:lnTo>
                    <a:pt x="1241796" y="428172"/>
                  </a:lnTo>
                  <a:lnTo>
                    <a:pt x="1241796" y="429123"/>
                  </a:lnTo>
                  <a:lnTo>
                    <a:pt x="1240830" y="426275"/>
                  </a:lnTo>
                  <a:lnTo>
                    <a:pt x="1240830" y="425323"/>
                  </a:lnTo>
                  <a:lnTo>
                    <a:pt x="1236098" y="431967"/>
                  </a:lnTo>
                  <a:lnTo>
                    <a:pt x="1236098" y="435767"/>
                  </a:lnTo>
                  <a:lnTo>
                    <a:pt x="1237030" y="437665"/>
                  </a:lnTo>
                  <a:lnTo>
                    <a:pt x="1243693" y="447162"/>
                  </a:lnTo>
                  <a:lnTo>
                    <a:pt x="1247493" y="453810"/>
                  </a:lnTo>
                  <a:lnTo>
                    <a:pt x="1249386" y="455703"/>
                  </a:lnTo>
                  <a:lnTo>
                    <a:pt x="1248425" y="458557"/>
                  </a:lnTo>
                  <a:lnTo>
                    <a:pt x="1246522" y="463303"/>
                  </a:lnTo>
                  <a:lnTo>
                    <a:pt x="1245596" y="467098"/>
                  </a:lnTo>
                  <a:lnTo>
                    <a:pt x="1247493" y="471849"/>
                  </a:lnTo>
                  <a:lnTo>
                    <a:pt x="1250322" y="480390"/>
                  </a:lnTo>
                  <a:lnTo>
                    <a:pt x="1249386" y="484190"/>
                  </a:lnTo>
                  <a:lnTo>
                    <a:pt x="1248425" y="486087"/>
                  </a:lnTo>
                  <a:lnTo>
                    <a:pt x="1248425" y="487990"/>
                  </a:lnTo>
                  <a:lnTo>
                    <a:pt x="1251288" y="494634"/>
                  </a:lnTo>
                  <a:lnTo>
                    <a:pt x="1253191" y="497482"/>
                  </a:lnTo>
                  <a:lnTo>
                    <a:pt x="1256019" y="502228"/>
                  </a:lnTo>
                  <a:lnTo>
                    <a:pt x="1256991" y="503180"/>
                  </a:lnTo>
                  <a:lnTo>
                    <a:pt x="1258883" y="504131"/>
                  </a:lnTo>
                  <a:lnTo>
                    <a:pt x="1259820" y="506028"/>
                  </a:lnTo>
                  <a:lnTo>
                    <a:pt x="1260785" y="507926"/>
                  </a:lnTo>
                  <a:lnTo>
                    <a:pt x="1260785" y="508877"/>
                  </a:lnTo>
                  <a:lnTo>
                    <a:pt x="1261717" y="510775"/>
                  </a:lnTo>
                  <a:lnTo>
                    <a:pt x="1263624" y="510775"/>
                  </a:lnTo>
                  <a:lnTo>
                    <a:pt x="1266483" y="512672"/>
                  </a:lnTo>
                  <a:lnTo>
                    <a:pt x="1267414" y="513623"/>
                  </a:lnTo>
                  <a:lnTo>
                    <a:pt x="1269312" y="517418"/>
                  </a:lnTo>
                  <a:lnTo>
                    <a:pt x="1268380" y="518369"/>
                  </a:lnTo>
                  <a:lnTo>
                    <a:pt x="1269312" y="520272"/>
                  </a:lnTo>
                  <a:lnTo>
                    <a:pt x="1271214" y="524067"/>
                  </a:lnTo>
                  <a:lnTo>
                    <a:pt x="1274078" y="526916"/>
                  </a:lnTo>
                  <a:lnTo>
                    <a:pt x="1275009" y="528813"/>
                  </a:lnTo>
                  <a:lnTo>
                    <a:pt x="1275980" y="529764"/>
                  </a:lnTo>
                  <a:lnTo>
                    <a:pt x="1277873" y="531662"/>
                  </a:lnTo>
                  <a:lnTo>
                    <a:pt x="1278809" y="532613"/>
                  </a:lnTo>
                  <a:lnTo>
                    <a:pt x="1279775" y="533564"/>
                  </a:lnTo>
                  <a:lnTo>
                    <a:pt x="1284502" y="539262"/>
                  </a:lnTo>
                  <a:lnTo>
                    <a:pt x="1289268" y="544959"/>
                  </a:lnTo>
                  <a:lnTo>
                    <a:pt x="1292101" y="547803"/>
                  </a:lnTo>
                  <a:lnTo>
                    <a:pt x="1293068" y="547803"/>
                  </a:lnTo>
                  <a:lnTo>
                    <a:pt x="1293994" y="548754"/>
                  </a:lnTo>
                  <a:lnTo>
                    <a:pt x="1294970" y="549705"/>
                  </a:lnTo>
                  <a:lnTo>
                    <a:pt x="1298765" y="551593"/>
                  </a:lnTo>
                  <a:lnTo>
                    <a:pt x="1298765" y="553490"/>
                  </a:lnTo>
                  <a:lnTo>
                    <a:pt x="1300662" y="555393"/>
                  </a:lnTo>
                  <a:lnTo>
                    <a:pt x="1300662" y="557290"/>
                  </a:lnTo>
                  <a:lnTo>
                    <a:pt x="1305389" y="565836"/>
                  </a:lnTo>
                  <a:lnTo>
                    <a:pt x="1306360" y="566783"/>
                  </a:lnTo>
                  <a:lnTo>
                    <a:pt x="1306360" y="571529"/>
                  </a:lnTo>
                  <a:lnTo>
                    <a:pt x="1307291" y="577226"/>
                  </a:lnTo>
                  <a:lnTo>
                    <a:pt x="1308257" y="577226"/>
                  </a:lnTo>
                  <a:lnTo>
                    <a:pt x="1311091" y="581026"/>
                  </a:lnTo>
                  <a:lnTo>
                    <a:pt x="1314886" y="587675"/>
                  </a:lnTo>
                  <a:lnTo>
                    <a:pt x="1315857" y="588621"/>
                  </a:lnTo>
                  <a:lnTo>
                    <a:pt x="1317750" y="590518"/>
                  </a:lnTo>
                  <a:lnTo>
                    <a:pt x="1320583" y="593372"/>
                  </a:lnTo>
                  <a:lnTo>
                    <a:pt x="1321550" y="594318"/>
                  </a:lnTo>
                  <a:lnTo>
                    <a:pt x="1322481" y="596216"/>
                  </a:lnTo>
                  <a:lnTo>
                    <a:pt x="1323452" y="597167"/>
                  </a:lnTo>
                  <a:lnTo>
                    <a:pt x="1325349" y="599064"/>
                  </a:lnTo>
                  <a:lnTo>
                    <a:pt x="1326281" y="600967"/>
                  </a:lnTo>
                  <a:lnTo>
                    <a:pt x="1328178" y="602864"/>
                  </a:lnTo>
                  <a:lnTo>
                    <a:pt x="1330081" y="603811"/>
                  </a:lnTo>
                  <a:lnTo>
                    <a:pt x="1345271" y="617108"/>
                  </a:lnTo>
                  <a:lnTo>
                    <a:pt x="1347168" y="619957"/>
                  </a:lnTo>
                  <a:lnTo>
                    <a:pt x="1348134" y="619957"/>
                  </a:lnTo>
                  <a:lnTo>
                    <a:pt x="1350963" y="620903"/>
                  </a:lnTo>
                  <a:lnTo>
                    <a:pt x="1352865" y="620903"/>
                  </a:lnTo>
                  <a:lnTo>
                    <a:pt x="1353837" y="619957"/>
                  </a:lnTo>
                  <a:lnTo>
                    <a:pt x="1355729" y="619957"/>
                  </a:lnTo>
                  <a:lnTo>
                    <a:pt x="1357631" y="621854"/>
                  </a:lnTo>
                  <a:lnTo>
                    <a:pt x="1355729" y="626600"/>
                  </a:lnTo>
                  <a:lnTo>
                    <a:pt x="1355729" y="627552"/>
                  </a:lnTo>
                  <a:lnTo>
                    <a:pt x="1354763" y="635146"/>
                  </a:lnTo>
                  <a:lnTo>
                    <a:pt x="1354763" y="637044"/>
                  </a:lnTo>
                  <a:lnTo>
                    <a:pt x="1354763" y="638941"/>
                  </a:lnTo>
                  <a:lnTo>
                    <a:pt x="1356665" y="639893"/>
                  </a:lnTo>
                  <a:lnTo>
                    <a:pt x="1358563" y="641790"/>
                  </a:lnTo>
                  <a:lnTo>
                    <a:pt x="1360460" y="644639"/>
                  </a:lnTo>
                  <a:lnTo>
                    <a:pt x="1361431" y="646536"/>
                  </a:lnTo>
                  <a:lnTo>
                    <a:pt x="1362358" y="649390"/>
                  </a:lnTo>
                  <a:lnTo>
                    <a:pt x="1363329" y="651287"/>
                  </a:lnTo>
                  <a:lnTo>
                    <a:pt x="1367124" y="652234"/>
                  </a:lnTo>
                  <a:lnTo>
                    <a:pt x="1369026" y="653185"/>
                  </a:lnTo>
                  <a:lnTo>
                    <a:pt x="1369026" y="656024"/>
                  </a:lnTo>
                  <a:lnTo>
                    <a:pt x="1369026" y="657921"/>
                  </a:lnTo>
                  <a:lnTo>
                    <a:pt x="1370924" y="659824"/>
                  </a:lnTo>
                  <a:lnTo>
                    <a:pt x="1372831" y="661721"/>
                  </a:lnTo>
                  <a:lnTo>
                    <a:pt x="1374719" y="662672"/>
                  </a:lnTo>
                  <a:lnTo>
                    <a:pt x="1376621" y="662672"/>
                  </a:lnTo>
                  <a:lnTo>
                    <a:pt x="1379450" y="662672"/>
                  </a:lnTo>
                  <a:lnTo>
                    <a:pt x="1379450" y="663619"/>
                  </a:lnTo>
                  <a:lnTo>
                    <a:pt x="1381348" y="665521"/>
                  </a:lnTo>
                  <a:lnTo>
                    <a:pt x="1381348" y="666467"/>
                  </a:lnTo>
                  <a:lnTo>
                    <a:pt x="1377552" y="669316"/>
                  </a:lnTo>
                  <a:lnTo>
                    <a:pt x="1377552" y="670267"/>
                  </a:lnTo>
                  <a:lnTo>
                    <a:pt x="1378519" y="673116"/>
                  </a:lnTo>
                  <a:lnTo>
                    <a:pt x="1383250" y="674067"/>
                  </a:lnTo>
                  <a:lnTo>
                    <a:pt x="1383250" y="675013"/>
                  </a:lnTo>
                  <a:lnTo>
                    <a:pt x="1383250" y="675965"/>
                  </a:lnTo>
                  <a:lnTo>
                    <a:pt x="1381348" y="679764"/>
                  </a:lnTo>
                  <a:lnTo>
                    <a:pt x="1383250" y="681662"/>
                  </a:lnTo>
                  <a:lnTo>
                    <a:pt x="1384216" y="683559"/>
                  </a:lnTo>
                  <a:lnTo>
                    <a:pt x="1386113" y="684511"/>
                  </a:lnTo>
                  <a:lnTo>
                    <a:pt x="1387050" y="686408"/>
                  </a:lnTo>
                  <a:lnTo>
                    <a:pt x="1387050" y="687354"/>
                  </a:lnTo>
                  <a:lnTo>
                    <a:pt x="1386113" y="687354"/>
                  </a:lnTo>
                  <a:lnTo>
                    <a:pt x="1387050" y="690203"/>
                  </a:lnTo>
                  <a:lnTo>
                    <a:pt x="1388942" y="692106"/>
                  </a:lnTo>
                  <a:lnTo>
                    <a:pt x="1391816" y="694949"/>
                  </a:lnTo>
                  <a:lnTo>
                    <a:pt x="1395611" y="698749"/>
                  </a:lnTo>
                  <a:lnTo>
                    <a:pt x="1396542" y="699700"/>
                  </a:lnTo>
                  <a:lnTo>
                    <a:pt x="1397508" y="699700"/>
                  </a:lnTo>
                  <a:lnTo>
                    <a:pt x="1398430" y="699700"/>
                  </a:lnTo>
                  <a:lnTo>
                    <a:pt x="1401308" y="700647"/>
                  </a:lnTo>
                  <a:lnTo>
                    <a:pt x="1403206" y="702549"/>
                  </a:lnTo>
                  <a:lnTo>
                    <a:pt x="1403206" y="703500"/>
                  </a:lnTo>
                  <a:lnTo>
                    <a:pt x="1403206" y="705398"/>
                  </a:lnTo>
                  <a:lnTo>
                    <a:pt x="1402235" y="706344"/>
                  </a:lnTo>
                  <a:lnTo>
                    <a:pt x="1403206" y="707295"/>
                  </a:lnTo>
                  <a:lnTo>
                    <a:pt x="1403206" y="710144"/>
                  </a:lnTo>
                  <a:lnTo>
                    <a:pt x="1402235" y="710144"/>
                  </a:lnTo>
                  <a:lnTo>
                    <a:pt x="1403206" y="713939"/>
                  </a:lnTo>
                  <a:lnTo>
                    <a:pt x="1406035" y="715841"/>
                  </a:lnTo>
                  <a:lnTo>
                    <a:pt x="1407932" y="718690"/>
                  </a:lnTo>
                  <a:lnTo>
                    <a:pt x="1410801" y="721539"/>
                  </a:lnTo>
                  <a:lnTo>
                    <a:pt x="1420303" y="730085"/>
                  </a:lnTo>
                  <a:lnTo>
                    <a:pt x="1421224" y="731982"/>
                  </a:lnTo>
                  <a:lnTo>
                    <a:pt x="1422190" y="732929"/>
                  </a:lnTo>
                  <a:lnTo>
                    <a:pt x="1424093" y="733880"/>
                  </a:lnTo>
                  <a:lnTo>
                    <a:pt x="1432619" y="741475"/>
                  </a:lnTo>
                  <a:lnTo>
                    <a:pt x="1434522" y="742426"/>
                  </a:lnTo>
                  <a:lnTo>
                    <a:pt x="1437385" y="742426"/>
                  </a:lnTo>
                  <a:lnTo>
                    <a:pt x="1439288" y="745275"/>
                  </a:lnTo>
                  <a:lnTo>
                    <a:pt x="1437385" y="744323"/>
                  </a:lnTo>
                  <a:lnTo>
                    <a:pt x="1440214" y="749070"/>
                  </a:lnTo>
                  <a:lnTo>
                    <a:pt x="1441180" y="750972"/>
                  </a:lnTo>
                  <a:lnTo>
                    <a:pt x="1441180" y="753821"/>
                  </a:lnTo>
                  <a:lnTo>
                    <a:pt x="1440214" y="762362"/>
                  </a:lnTo>
                  <a:lnTo>
                    <a:pt x="1441180" y="764264"/>
                  </a:lnTo>
                  <a:lnTo>
                    <a:pt x="1438317" y="765216"/>
                  </a:lnTo>
                  <a:lnTo>
                    <a:pt x="1438317" y="765216"/>
                  </a:lnTo>
                  <a:lnTo>
                    <a:pt x="1440214" y="765216"/>
                  </a:lnTo>
                  <a:lnTo>
                    <a:pt x="1439288" y="767113"/>
                  </a:lnTo>
                  <a:lnTo>
                    <a:pt x="1442117" y="771859"/>
                  </a:lnTo>
                  <a:lnTo>
                    <a:pt x="1443083" y="772810"/>
                  </a:lnTo>
                  <a:lnTo>
                    <a:pt x="1448780" y="779454"/>
                  </a:lnTo>
                  <a:lnTo>
                    <a:pt x="1466799" y="800331"/>
                  </a:lnTo>
                  <a:lnTo>
                    <a:pt x="1466799" y="800331"/>
                  </a:lnTo>
                  <a:lnTo>
                    <a:pt x="1468701" y="802234"/>
                  </a:lnTo>
                  <a:lnTo>
                    <a:pt x="1470599" y="803180"/>
                  </a:lnTo>
                  <a:lnTo>
                    <a:pt x="1472501" y="806029"/>
                  </a:lnTo>
                  <a:lnTo>
                    <a:pt x="1474393" y="806980"/>
                  </a:lnTo>
                  <a:lnTo>
                    <a:pt x="1476296" y="809829"/>
                  </a:lnTo>
                  <a:lnTo>
                    <a:pt x="1476296" y="809829"/>
                  </a:lnTo>
                  <a:lnTo>
                    <a:pt x="1478193" y="812677"/>
                  </a:lnTo>
                  <a:lnTo>
                    <a:pt x="1478193" y="813629"/>
                  </a:lnTo>
                  <a:lnTo>
                    <a:pt x="1480096" y="815526"/>
                  </a:lnTo>
                  <a:lnTo>
                    <a:pt x="1478193" y="814575"/>
                  </a:lnTo>
                  <a:lnTo>
                    <a:pt x="1478193" y="817424"/>
                  </a:lnTo>
                  <a:lnTo>
                    <a:pt x="1479125" y="820272"/>
                  </a:lnTo>
                  <a:lnTo>
                    <a:pt x="1481022" y="824067"/>
                  </a:lnTo>
                  <a:lnTo>
                    <a:pt x="1481022" y="824067"/>
                  </a:lnTo>
                  <a:lnTo>
                    <a:pt x="1483891" y="826921"/>
                  </a:lnTo>
                  <a:lnTo>
                    <a:pt x="1484822" y="827867"/>
                  </a:lnTo>
                  <a:lnTo>
                    <a:pt x="1485788" y="828818"/>
                  </a:lnTo>
                  <a:lnTo>
                    <a:pt x="1486720" y="829765"/>
                  </a:lnTo>
                  <a:lnTo>
                    <a:pt x="1488622" y="830716"/>
                  </a:lnTo>
                  <a:lnTo>
                    <a:pt x="1489588" y="832618"/>
                  </a:lnTo>
                  <a:lnTo>
                    <a:pt x="1489588" y="832618"/>
                  </a:lnTo>
                  <a:lnTo>
                    <a:pt x="1491486" y="834516"/>
                  </a:lnTo>
                  <a:lnTo>
                    <a:pt x="1493383" y="836413"/>
                  </a:lnTo>
                  <a:lnTo>
                    <a:pt x="1494315" y="837365"/>
                  </a:lnTo>
                  <a:lnTo>
                    <a:pt x="1495281" y="838311"/>
                  </a:lnTo>
                  <a:lnTo>
                    <a:pt x="1499081" y="842111"/>
                  </a:lnTo>
                  <a:lnTo>
                    <a:pt x="1500012" y="843057"/>
                  </a:lnTo>
                  <a:lnTo>
                    <a:pt x="1500983" y="844008"/>
                  </a:lnTo>
                  <a:lnTo>
                    <a:pt x="1502880" y="845911"/>
                  </a:lnTo>
                  <a:lnTo>
                    <a:pt x="1504778" y="846857"/>
                  </a:lnTo>
                  <a:lnTo>
                    <a:pt x="1505709" y="848754"/>
                  </a:lnTo>
                  <a:lnTo>
                    <a:pt x="1506676" y="849706"/>
                  </a:lnTo>
                  <a:lnTo>
                    <a:pt x="1507612" y="850657"/>
                  </a:lnTo>
                  <a:lnTo>
                    <a:pt x="1508578" y="851608"/>
                  </a:lnTo>
                  <a:lnTo>
                    <a:pt x="1510475" y="853501"/>
                  </a:lnTo>
                  <a:lnTo>
                    <a:pt x="1517104" y="861100"/>
                  </a:lnTo>
                  <a:lnTo>
                    <a:pt x="1519002" y="862998"/>
                  </a:lnTo>
                  <a:lnTo>
                    <a:pt x="1520899" y="864895"/>
                  </a:lnTo>
                  <a:lnTo>
                    <a:pt x="1523768" y="867744"/>
                  </a:lnTo>
                  <a:lnTo>
                    <a:pt x="1525665" y="868695"/>
                  </a:lnTo>
                  <a:lnTo>
                    <a:pt x="1528494" y="872490"/>
                  </a:lnTo>
                  <a:lnTo>
                    <a:pt x="1532294" y="876290"/>
                  </a:lnTo>
                  <a:lnTo>
                    <a:pt x="1535163" y="878188"/>
                  </a:lnTo>
                  <a:lnTo>
                    <a:pt x="1536094" y="879139"/>
                  </a:lnTo>
                  <a:lnTo>
                    <a:pt x="1537991" y="881036"/>
                  </a:lnTo>
                  <a:lnTo>
                    <a:pt x="1538962" y="881988"/>
                  </a:lnTo>
                  <a:lnTo>
                    <a:pt x="1540860" y="881988"/>
                  </a:lnTo>
                  <a:lnTo>
                    <a:pt x="1542757" y="887685"/>
                  </a:lnTo>
                  <a:lnTo>
                    <a:pt x="1545591" y="890534"/>
                  </a:lnTo>
                  <a:lnTo>
                    <a:pt x="1544655" y="891480"/>
                  </a:lnTo>
                  <a:lnTo>
                    <a:pt x="1542757" y="893372"/>
                  </a:lnTo>
                  <a:lnTo>
                    <a:pt x="1540860" y="895270"/>
                  </a:lnTo>
                  <a:lnTo>
                    <a:pt x="1540860" y="899070"/>
                  </a:lnTo>
                  <a:lnTo>
                    <a:pt x="1544655" y="900021"/>
                  </a:lnTo>
                  <a:lnTo>
                    <a:pt x="1554152" y="899070"/>
                  </a:lnTo>
                  <a:lnTo>
                    <a:pt x="1557952" y="901919"/>
                  </a:lnTo>
                  <a:lnTo>
                    <a:pt x="1561747" y="904767"/>
                  </a:lnTo>
                  <a:lnTo>
                    <a:pt x="1567444" y="910460"/>
                  </a:lnTo>
                  <a:lnTo>
                    <a:pt x="1570273" y="913313"/>
                  </a:lnTo>
                  <a:lnTo>
                    <a:pt x="1572176" y="911411"/>
                  </a:lnTo>
                  <a:lnTo>
                    <a:pt x="1573142" y="914260"/>
                  </a:lnTo>
                  <a:lnTo>
                    <a:pt x="1572176" y="915211"/>
                  </a:lnTo>
                  <a:lnTo>
                    <a:pt x="1572176" y="915211"/>
                  </a:lnTo>
                  <a:lnTo>
                    <a:pt x="1574073" y="914260"/>
                  </a:lnTo>
                  <a:lnTo>
                    <a:pt x="1574073" y="918060"/>
                  </a:lnTo>
                  <a:lnTo>
                    <a:pt x="1575966" y="919006"/>
                  </a:lnTo>
                  <a:lnTo>
                    <a:pt x="1574073" y="919006"/>
                  </a:lnTo>
                  <a:lnTo>
                    <a:pt x="1574073" y="919957"/>
                  </a:lnTo>
                  <a:lnTo>
                    <a:pt x="1575039" y="919957"/>
                  </a:lnTo>
                  <a:lnTo>
                    <a:pt x="1577868" y="925654"/>
                  </a:lnTo>
                  <a:lnTo>
                    <a:pt x="1578839" y="928503"/>
                  </a:lnTo>
                  <a:lnTo>
                    <a:pt x="1581668" y="931352"/>
                  </a:lnTo>
                  <a:lnTo>
                    <a:pt x="1583566" y="933249"/>
                  </a:lnTo>
                  <a:lnTo>
                    <a:pt x="1585463" y="935147"/>
                  </a:lnTo>
                  <a:lnTo>
                    <a:pt x="1587361" y="936098"/>
                  </a:lnTo>
                  <a:lnTo>
                    <a:pt x="1588341" y="938947"/>
                  </a:lnTo>
                  <a:lnTo>
                    <a:pt x="1590229" y="938947"/>
                  </a:lnTo>
                  <a:lnTo>
                    <a:pt x="1591160" y="940844"/>
                  </a:lnTo>
                  <a:lnTo>
                    <a:pt x="1592127" y="941795"/>
                  </a:lnTo>
                  <a:lnTo>
                    <a:pt x="1594029" y="943693"/>
                  </a:lnTo>
                  <a:lnTo>
                    <a:pt x="1594956" y="947493"/>
                  </a:lnTo>
                  <a:lnTo>
                    <a:pt x="1596858" y="950342"/>
                  </a:lnTo>
                  <a:lnTo>
                    <a:pt x="1598755" y="952239"/>
                  </a:lnTo>
                  <a:lnTo>
                    <a:pt x="1600658" y="954137"/>
                  </a:lnTo>
                  <a:lnTo>
                    <a:pt x="1602555" y="956039"/>
                  </a:lnTo>
                  <a:lnTo>
                    <a:pt x="1605424" y="958883"/>
                  </a:lnTo>
                  <a:lnTo>
                    <a:pt x="1606350" y="959834"/>
                  </a:lnTo>
                  <a:lnTo>
                    <a:pt x="1609219" y="960785"/>
                  </a:lnTo>
                  <a:lnTo>
                    <a:pt x="1611116" y="963634"/>
                  </a:lnTo>
                  <a:lnTo>
                    <a:pt x="1612053" y="965531"/>
                  </a:lnTo>
                  <a:lnTo>
                    <a:pt x="1613940" y="965531"/>
                  </a:lnTo>
                  <a:lnTo>
                    <a:pt x="1614916" y="967429"/>
                  </a:lnTo>
                  <a:lnTo>
                    <a:pt x="1615848" y="968380"/>
                  </a:lnTo>
                  <a:lnTo>
                    <a:pt x="1617745" y="970277"/>
                  </a:lnTo>
                  <a:lnTo>
                    <a:pt x="1618711" y="970277"/>
                  </a:lnTo>
                  <a:lnTo>
                    <a:pt x="1623443" y="973126"/>
                  </a:lnTo>
                  <a:lnTo>
                    <a:pt x="1625340" y="976921"/>
                  </a:lnTo>
                  <a:lnTo>
                    <a:pt x="1629140" y="979775"/>
                  </a:lnTo>
                  <a:lnTo>
                    <a:pt x="1631042" y="980721"/>
                  </a:lnTo>
                  <a:lnTo>
                    <a:pt x="1632008" y="981672"/>
                  </a:lnTo>
                  <a:lnTo>
                    <a:pt x="1631042" y="982619"/>
                  </a:lnTo>
                  <a:lnTo>
                    <a:pt x="1631042" y="983570"/>
                  </a:lnTo>
                  <a:lnTo>
                    <a:pt x="1632935" y="983570"/>
                  </a:lnTo>
                  <a:lnTo>
                    <a:pt x="1633906" y="984521"/>
                  </a:lnTo>
                  <a:lnTo>
                    <a:pt x="1632935" y="984521"/>
                  </a:lnTo>
                  <a:lnTo>
                    <a:pt x="1631042" y="991165"/>
                  </a:lnTo>
                  <a:lnTo>
                    <a:pt x="1631042" y="993067"/>
                  </a:lnTo>
                  <a:lnTo>
                    <a:pt x="1632008" y="1000662"/>
                  </a:lnTo>
                  <a:lnTo>
                    <a:pt x="1629140" y="1005408"/>
                  </a:lnTo>
                  <a:lnTo>
                    <a:pt x="1627242" y="1011106"/>
                  </a:lnTo>
                  <a:lnTo>
                    <a:pt x="1629140" y="1008257"/>
                  </a:lnTo>
                  <a:lnTo>
                    <a:pt x="1626311" y="1006359"/>
                  </a:lnTo>
                  <a:lnTo>
                    <a:pt x="1626311" y="1010154"/>
                  </a:lnTo>
                  <a:lnTo>
                    <a:pt x="1625340" y="1009208"/>
                  </a:lnTo>
                  <a:lnTo>
                    <a:pt x="1623443" y="1012057"/>
                  </a:lnTo>
                  <a:lnTo>
                    <a:pt x="1623443" y="1013003"/>
                  </a:lnTo>
                  <a:lnTo>
                    <a:pt x="1622511" y="1020598"/>
                  </a:lnTo>
                  <a:lnTo>
                    <a:pt x="1624414" y="1024388"/>
                  </a:lnTo>
                  <a:lnTo>
                    <a:pt x="1624414" y="1026285"/>
                  </a:lnTo>
                  <a:lnTo>
                    <a:pt x="1626311" y="1028188"/>
                  </a:lnTo>
                  <a:lnTo>
                    <a:pt x="1627242" y="1030085"/>
                  </a:lnTo>
                  <a:lnTo>
                    <a:pt x="1627242" y="1031037"/>
                  </a:lnTo>
                  <a:lnTo>
                    <a:pt x="1628208" y="1031983"/>
                  </a:lnTo>
                  <a:lnTo>
                    <a:pt x="1629140" y="1033885"/>
                  </a:lnTo>
                  <a:lnTo>
                    <a:pt x="1630106" y="1033885"/>
                  </a:lnTo>
                  <a:lnTo>
                    <a:pt x="1633906" y="1033885"/>
                  </a:lnTo>
                  <a:lnTo>
                    <a:pt x="1639603" y="1036734"/>
                  </a:lnTo>
                  <a:lnTo>
                    <a:pt x="1633906" y="1034832"/>
                  </a:lnTo>
                  <a:lnTo>
                    <a:pt x="1634837" y="1039578"/>
                  </a:lnTo>
                  <a:lnTo>
                    <a:pt x="1636735" y="1043378"/>
                  </a:lnTo>
                  <a:lnTo>
                    <a:pt x="1637701" y="1043378"/>
                  </a:lnTo>
                  <a:lnTo>
                    <a:pt x="1638637" y="1045275"/>
                  </a:lnTo>
                  <a:lnTo>
                    <a:pt x="1641501" y="1049075"/>
                  </a:lnTo>
                  <a:lnTo>
                    <a:pt x="1641501" y="1049075"/>
                  </a:lnTo>
                  <a:lnTo>
                    <a:pt x="1642427" y="1050021"/>
                  </a:lnTo>
                  <a:lnTo>
                    <a:pt x="1643403" y="1050973"/>
                  </a:lnTo>
                  <a:lnTo>
                    <a:pt x="1647198" y="1054772"/>
                  </a:lnTo>
                  <a:lnTo>
                    <a:pt x="1648130" y="1055719"/>
                  </a:lnTo>
                  <a:lnTo>
                    <a:pt x="1651920" y="1058567"/>
                  </a:lnTo>
                  <a:lnTo>
                    <a:pt x="1653827" y="1060470"/>
                  </a:lnTo>
                  <a:lnTo>
                    <a:pt x="1654798" y="1061416"/>
                  </a:lnTo>
                  <a:lnTo>
                    <a:pt x="1656691" y="1062367"/>
                  </a:lnTo>
                  <a:lnTo>
                    <a:pt x="1658593" y="1064265"/>
                  </a:lnTo>
                  <a:lnTo>
                    <a:pt x="1662393" y="1066167"/>
                  </a:lnTo>
                  <a:lnTo>
                    <a:pt x="1665222" y="1069011"/>
                  </a:lnTo>
                  <a:lnTo>
                    <a:pt x="1666188" y="1069962"/>
                  </a:lnTo>
                  <a:lnTo>
                    <a:pt x="1668085" y="1071865"/>
                  </a:lnTo>
                  <a:lnTo>
                    <a:pt x="1669988" y="1071865"/>
                  </a:lnTo>
                  <a:lnTo>
                    <a:pt x="1671885" y="1073762"/>
                  </a:lnTo>
                  <a:lnTo>
                    <a:pt x="1673788" y="1075660"/>
                  </a:lnTo>
                  <a:lnTo>
                    <a:pt x="1673788" y="1075660"/>
                  </a:lnTo>
                  <a:lnTo>
                    <a:pt x="1674714" y="1076611"/>
                  </a:lnTo>
                  <a:lnTo>
                    <a:pt x="1677583" y="1079460"/>
                  </a:lnTo>
                  <a:lnTo>
                    <a:pt x="1680407" y="1079460"/>
                  </a:lnTo>
                  <a:lnTo>
                    <a:pt x="1680407" y="1080406"/>
                  </a:lnTo>
                  <a:lnTo>
                    <a:pt x="1680407" y="1080406"/>
                  </a:lnTo>
                  <a:lnTo>
                    <a:pt x="1685178" y="1086103"/>
                  </a:lnTo>
                  <a:lnTo>
                    <a:pt x="1687075" y="1094649"/>
                  </a:lnTo>
                  <a:lnTo>
                    <a:pt x="1687075" y="1098444"/>
                  </a:lnTo>
                  <a:lnTo>
                    <a:pt x="1688977" y="1104142"/>
                  </a:lnTo>
                  <a:lnTo>
                    <a:pt x="1688977" y="1106990"/>
                  </a:lnTo>
                  <a:lnTo>
                    <a:pt x="1687075" y="1110790"/>
                  </a:lnTo>
                  <a:lnTo>
                    <a:pt x="1686109" y="1113639"/>
                  </a:lnTo>
                  <a:lnTo>
                    <a:pt x="1681383" y="1113639"/>
                  </a:lnTo>
                  <a:lnTo>
                    <a:pt x="1681383" y="1113639"/>
                  </a:lnTo>
                  <a:lnTo>
                    <a:pt x="1681383" y="1114590"/>
                  </a:lnTo>
                  <a:lnTo>
                    <a:pt x="1683280" y="1114590"/>
                  </a:lnTo>
                  <a:lnTo>
                    <a:pt x="1681383" y="1115537"/>
                  </a:lnTo>
                  <a:lnTo>
                    <a:pt x="1682309" y="1119336"/>
                  </a:lnTo>
                  <a:lnTo>
                    <a:pt x="1687075" y="1131677"/>
                  </a:lnTo>
                  <a:lnTo>
                    <a:pt x="1690875" y="1144960"/>
                  </a:lnTo>
                  <a:lnTo>
                    <a:pt x="1691801" y="1146862"/>
                  </a:lnTo>
                  <a:lnTo>
                    <a:pt x="1697504" y="1154457"/>
                  </a:lnTo>
                  <a:lnTo>
                    <a:pt x="1701299" y="1160155"/>
                  </a:lnTo>
                  <a:lnTo>
                    <a:pt x="1706996" y="1163950"/>
                  </a:lnTo>
                  <a:lnTo>
                    <a:pt x="1708894" y="1164901"/>
                  </a:lnTo>
                  <a:lnTo>
                    <a:pt x="1710791" y="1166798"/>
                  </a:lnTo>
                  <a:lnTo>
                    <a:pt x="1712694" y="1166798"/>
                  </a:lnTo>
                  <a:lnTo>
                    <a:pt x="1710791" y="1166798"/>
                  </a:lnTo>
                  <a:lnTo>
                    <a:pt x="1702230" y="1161101"/>
                  </a:lnTo>
                  <a:lnTo>
                    <a:pt x="1698430" y="1163950"/>
                  </a:lnTo>
                  <a:lnTo>
                    <a:pt x="1699396" y="1165847"/>
                  </a:lnTo>
                  <a:lnTo>
                    <a:pt x="1700333" y="1165847"/>
                  </a:lnTo>
                  <a:lnTo>
                    <a:pt x="1700333" y="1166798"/>
                  </a:lnTo>
                  <a:lnTo>
                    <a:pt x="1703196" y="1164901"/>
                  </a:lnTo>
                  <a:lnTo>
                    <a:pt x="1701299" y="1166798"/>
                  </a:lnTo>
                  <a:lnTo>
                    <a:pt x="1703196" y="1169647"/>
                  </a:lnTo>
                  <a:lnTo>
                    <a:pt x="1696533" y="1173442"/>
                  </a:lnTo>
                  <a:lnTo>
                    <a:pt x="1696533" y="1174393"/>
                  </a:lnTo>
                  <a:lnTo>
                    <a:pt x="1697504" y="1176296"/>
                  </a:lnTo>
                  <a:lnTo>
                    <a:pt x="1707927" y="1170598"/>
                  </a:lnTo>
                  <a:lnTo>
                    <a:pt x="1708894" y="1171544"/>
                  </a:lnTo>
                  <a:lnTo>
                    <a:pt x="1708894" y="1169647"/>
                  </a:lnTo>
                  <a:lnTo>
                    <a:pt x="1709825" y="1168696"/>
                  </a:lnTo>
                  <a:lnTo>
                    <a:pt x="1707927" y="1173442"/>
                  </a:lnTo>
                  <a:lnTo>
                    <a:pt x="1708894" y="1174393"/>
                  </a:lnTo>
                  <a:lnTo>
                    <a:pt x="1711728" y="1173442"/>
                  </a:lnTo>
                  <a:lnTo>
                    <a:pt x="1713625" y="1176296"/>
                  </a:lnTo>
                  <a:lnTo>
                    <a:pt x="1714591" y="1177242"/>
                  </a:lnTo>
                  <a:lnTo>
                    <a:pt x="1715522" y="1178193"/>
                  </a:lnTo>
                  <a:lnTo>
                    <a:pt x="1718391" y="1181042"/>
                  </a:lnTo>
                  <a:lnTo>
                    <a:pt x="1721220" y="1183890"/>
                  </a:lnTo>
                  <a:lnTo>
                    <a:pt x="1721220" y="1184837"/>
                  </a:lnTo>
                  <a:lnTo>
                    <a:pt x="1724088" y="1187685"/>
                  </a:lnTo>
                  <a:lnTo>
                    <a:pt x="1725986" y="1192432"/>
                  </a:lnTo>
                  <a:lnTo>
                    <a:pt x="1727883" y="1194334"/>
                  </a:lnTo>
                  <a:lnTo>
                    <a:pt x="1731683" y="1198129"/>
                  </a:lnTo>
                  <a:lnTo>
                    <a:pt x="1733581" y="1200031"/>
                  </a:lnTo>
                  <a:lnTo>
                    <a:pt x="1740209" y="1202880"/>
                  </a:lnTo>
                  <a:lnTo>
                    <a:pt x="1743078" y="1207626"/>
                  </a:lnTo>
                  <a:lnTo>
                    <a:pt x="1750673" y="1224719"/>
                  </a:lnTo>
                  <a:lnTo>
                    <a:pt x="1751604" y="1224719"/>
                  </a:lnTo>
                  <a:lnTo>
                    <a:pt x="1751604" y="1227562"/>
                  </a:lnTo>
                  <a:lnTo>
                    <a:pt x="1752570" y="1230411"/>
                  </a:lnTo>
                  <a:lnTo>
                    <a:pt x="1754473" y="1234211"/>
                  </a:lnTo>
                  <a:lnTo>
                    <a:pt x="1754473" y="1235162"/>
                  </a:lnTo>
                  <a:lnTo>
                    <a:pt x="1752570" y="1233260"/>
                  </a:lnTo>
                  <a:lnTo>
                    <a:pt x="1751604" y="1230411"/>
                  </a:lnTo>
                  <a:lnTo>
                    <a:pt x="1751604" y="1234211"/>
                  </a:lnTo>
                  <a:lnTo>
                    <a:pt x="1752570" y="1235162"/>
                  </a:lnTo>
                  <a:lnTo>
                    <a:pt x="1756370" y="1250352"/>
                  </a:lnTo>
                  <a:lnTo>
                    <a:pt x="1758268" y="1255098"/>
                  </a:lnTo>
                  <a:lnTo>
                    <a:pt x="1760165" y="1256049"/>
                  </a:lnTo>
                  <a:lnTo>
                    <a:pt x="1761097" y="1257947"/>
                  </a:lnTo>
                  <a:lnTo>
                    <a:pt x="1761097" y="1257947"/>
                  </a:lnTo>
                  <a:lnTo>
                    <a:pt x="1762994" y="1260795"/>
                  </a:lnTo>
                  <a:lnTo>
                    <a:pt x="1767760" y="1264585"/>
                  </a:lnTo>
                  <a:lnTo>
                    <a:pt x="1769663" y="1266483"/>
                  </a:lnTo>
                  <a:lnTo>
                    <a:pt x="1770594" y="1267434"/>
                  </a:lnTo>
                  <a:lnTo>
                    <a:pt x="1771560" y="1268385"/>
                  </a:lnTo>
                  <a:lnTo>
                    <a:pt x="1775365" y="1271229"/>
                  </a:lnTo>
                  <a:lnTo>
                    <a:pt x="1776287" y="1272180"/>
                  </a:lnTo>
                  <a:lnTo>
                    <a:pt x="1779155" y="1274078"/>
                  </a:lnTo>
                  <a:lnTo>
                    <a:pt x="1781052" y="1275029"/>
                  </a:lnTo>
                  <a:lnTo>
                    <a:pt x="1781984" y="1275980"/>
                  </a:lnTo>
                  <a:lnTo>
                    <a:pt x="1785784" y="1278824"/>
                  </a:lnTo>
                  <a:lnTo>
                    <a:pt x="1787681" y="1279775"/>
                  </a:lnTo>
                  <a:lnTo>
                    <a:pt x="1787681" y="1279775"/>
                  </a:lnTo>
                  <a:lnTo>
                    <a:pt x="1789584" y="1280727"/>
                  </a:lnTo>
                  <a:lnTo>
                    <a:pt x="1790550" y="1280727"/>
                  </a:lnTo>
                  <a:lnTo>
                    <a:pt x="1791476" y="1279775"/>
                  </a:lnTo>
                  <a:lnTo>
                    <a:pt x="1793379" y="1280727"/>
                  </a:lnTo>
                  <a:lnTo>
                    <a:pt x="1794350" y="1283570"/>
                  </a:lnTo>
                  <a:lnTo>
                    <a:pt x="1797179" y="1284521"/>
                  </a:lnTo>
                  <a:lnTo>
                    <a:pt x="1799076" y="1286424"/>
                  </a:lnTo>
                  <a:lnTo>
                    <a:pt x="1800042" y="1287370"/>
                  </a:lnTo>
                  <a:lnTo>
                    <a:pt x="1800974" y="1288321"/>
                  </a:lnTo>
                  <a:lnTo>
                    <a:pt x="1802871" y="1289268"/>
                  </a:lnTo>
                  <a:lnTo>
                    <a:pt x="1805739" y="1294965"/>
                  </a:lnTo>
                  <a:lnTo>
                    <a:pt x="1804774" y="1293068"/>
                  </a:lnTo>
                  <a:lnTo>
                    <a:pt x="1802871" y="1296867"/>
                  </a:lnTo>
                  <a:lnTo>
                    <a:pt x="1803842" y="1301614"/>
                  </a:lnTo>
                  <a:lnTo>
                    <a:pt x="1802871" y="1307311"/>
                  </a:lnTo>
                  <a:lnTo>
                    <a:pt x="1802871" y="1308257"/>
                  </a:lnTo>
                  <a:lnTo>
                    <a:pt x="1804774" y="1308257"/>
                  </a:lnTo>
                  <a:lnTo>
                    <a:pt x="1807637" y="1313008"/>
                  </a:lnTo>
                  <a:lnTo>
                    <a:pt x="1807637" y="1314906"/>
                  </a:lnTo>
                  <a:lnTo>
                    <a:pt x="1816168" y="1331047"/>
                  </a:lnTo>
                  <a:lnTo>
                    <a:pt x="1817134" y="1331993"/>
                  </a:lnTo>
                  <a:lnTo>
                    <a:pt x="1817134" y="1333896"/>
                  </a:lnTo>
                  <a:lnTo>
                    <a:pt x="1819032" y="1342442"/>
                  </a:lnTo>
                  <a:lnTo>
                    <a:pt x="1819032" y="1344339"/>
                  </a:lnTo>
                  <a:lnTo>
                    <a:pt x="1819032" y="1344339"/>
                  </a:lnTo>
                  <a:lnTo>
                    <a:pt x="1819032" y="1345290"/>
                  </a:lnTo>
                  <a:lnTo>
                    <a:pt x="1818066" y="1348139"/>
                  </a:lnTo>
                  <a:lnTo>
                    <a:pt x="1819032" y="1350037"/>
                  </a:lnTo>
                  <a:lnTo>
                    <a:pt x="1823763" y="1354783"/>
                  </a:lnTo>
                  <a:lnTo>
                    <a:pt x="1825661" y="1355734"/>
                  </a:lnTo>
                  <a:lnTo>
                    <a:pt x="1827563" y="1357631"/>
                  </a:lnTo>
                  <a:lnTo>
                    <a:pt x="1830427" y="1359534"/>
                  </a:lnTo>
                  <a:lnTo>
                    <a:pt x="1831358" y="1359534"/>
                  </a:lnTo>
                  <a:lnTo>
                    <a:pt x="1832329" y="1360480"/>
                  </a:lnTo>
                  <a:lnTo>
                    <a:pt x="1835158" y="1363329"/>
                  </a:lnTo>
                  <a:lnTo>
                    <a:pt x="1836124" y="1363329"/>
                  </a:lnTo>
                  <a:lnTo>
                    <a:pt x="1846553" y="1374714"/>
                  </a:lnTo>
                  <a:lnTo>
                    <a:pt x="1847519" y="1381357"/>
                  </a:lnTo>
                  <a:lnTo>
                    <a:pt x="1848445" y="1382309"/>
                  </a:lnTo>
                  <a:lnTo>
                    <a:pt x="1851319" y="1383260"/>
                  </a:lnTo>
                  <a:lnTo>
                    <a:pt x="1851319" y="1383260"/>
                  </a:lnTo>
                  <a:lnTo>
                    <a:pt x="1853211" y="1381357"/>
                  </a:lnTo>
                  <a:lnTo>
                    <a:pt x="1854148" y="1384206"/>
                  </a:lnTo>
                  <a:lnTo>
                    <a:pt x="1854148" y="1385157"/>
                  </a:lnTo>
                  <a:lnTo>
                    <a:pt x="1855114" y="1387055"/>
                  </a:lnTo>
                  <a:lnTo>
                    <a:pt x="1857943" y="1385157"/>
                  </a:lnTo>
                  <a:lnTo>
                    <a:pt x="1857943" y="1384206"/>
                  </a:lnTo>
                  <a:lnTo>
                    <a:pt x="1859840" y="1384206"/>
                  </a:lnTo>
                  <a:lnTo>
                    <a:pt x="1863640" y="1384206"/>
                  </a:lnTo>
                  <a:lnTo>
                    <a:pt x="1863640" y="1387055"/>
                  </a:lnTo>
                  <a:lnTo>
                    <a:pt x="1863640" y="1388006"/>
                  </a:lnTo>
                  <a:lnTo>
                    <a:pt x="1864606" y="1390855"/>
                  </a:lnTo>
                  <a:lnTo>
                    <a:pt x="1867430" y="1391806"/>
                  </a:lnTo>
                  <a:lnTo>
                    <a:pt x="1867430" y="1392752"/>
                  </a:lnTo>
                  <a:lnTo>
                    <a:pt x="1869333" y="1407942"/>
                  </a:lnTo>
                  <a:lnTo>
                    <a:pt x="1877898" y="1418386"/>
                  </a:lnTo>
                  <a:lnTo>
                    <a:pt x="1878830" y="1418386"/>
                  </a:lnTo>
                  <a:lnTo>
                    <a:pt x="1880727" y="1420288"/>
                  </a:lnTo>
                  <a:lnTo>
                    <a:pt x="1881698" y="1425034"/>
                  </a:lnTo>
                  <a:lnTo>
                    <a:pt x="1881698" y="1425985"/>
                  </a:lnTo>
                  <a:lnTo>
                    <a:pt x="1887396" y="1426932"/>
                  </a:lnTo>
                  <a:lnTo>
                    <a:pt x="1888322" y="1431678"/>
                  </a:lnTo>
                  <a:lnTo>
                    <a:pt x="1891191" y="1437375"/>
                  </a:lnTo>
                  <a:lnTo>
                    <a:pt x="1894024" y="1439278"/>
                  </a:lnTo>
                  <a:lnTo>
                    <a:pt x="1892122" y="1443073"/>
                  </a:lnTo>
                  <a:lnTo>
                    <a:pt x="1891191" y="1443073"/>
                  </a:lnTo>
                  <a:lnTo>
                    <a:pt x="1889293" y="1444975"/>
                  </a:lnTo>
                  <a:lnTo>
                    <a:pt x="1887396" y="1445921"/>
                  </a:lnTo>
                  <a:lnTo>
                    <a:pt x="1886425" y="1445921"/>
                  </a:lnTo>
                  <a:lnTo>
                    <a:pt x="1886425" y="1447819"/>
                  </a:lnTo>
                  <a:lnTo>
                    <a:pt x="1885493" y="1446873"/>
                  </a:lnTo>
                  <a:lnTo>
                    <a:pt x="1882630" y="1448770"/>
                  </a:lnTo>
                  <a:lnTo>
                    <a:pt x="1882630" y="1455419"/>
                  </a:lnTo>
                  <a:lnTo>
                    <a:pt x="1883596" y="1456365"/>
                  </a:lnTo>
                  <a:lnTo>
                    <a:pt x="1884527" y="1456365"/>
                  </a:lnTo>
                  <a:lnTo>
                    <a:pt x="1885493" y="1461111"/>
                  </a:lnTo>
                  <a:lnTo>
                    <a:pt x="1885493" y="1476306"/>
                  </a:lnTo>
                  <a:lnTo>
                    <a:pt x="1884527" y="1476306"/>
                  </a:lnTo>
                  <a:lnTo>
                    <a:pt x="1884527" y="1479155"/>
                  </a:lnTo>
                  <a:lnTo>
                    <a:pt x="1884527" y="1481052"/>
                  </a:lnTo>
                  <a:lnTo>
                    <a:pt x="1884527" y="1482955"/>
                  </a:lnTo>
                  <a:lnTo>
                    <a:pt x="1882630" y="1482955"/>
                  </a:lnTo>
                  <a:lnTo>
                    <a:pt x="1881698" y="1484852"/>
                  </a:lnTo>
                  <a:lnTo>
                    <a:pt x="1884527" y="1494344"/>
                  </a:lnTo>
                  <a:lnTo>
                    <a:pt x="1883596" y="1501934"/>
                  </a:lnTo>
                  <a:lnTo>
                    <a:pt x="1887396" y="1503832"/>
                  </a:lnTo>
                  <a:lnTo>
                    <a:pt x="1884527" y="1502881"/>
                  </a:lnTo>
                  <a:lnTo>
                    <a:pt x="1887396" y="1510475"/>
                  </a:lnTo>
                  <a:lnTo>
                    <a:pt x="1888322" y="1511427"/>
                  </a:lnTo>
                  <a:lnTo>
                    <a:pt x="1892122" y="1515227"/>
                  </a:lnTo>
                  <a:lnTo>
                    <a:pt x="1895917" y="1519022"/>
                  </a:lnTo>
                  <a:lnTo>
                    <a:pt x="1897820" y="1520919"/>
                  </a:lnTo>
                  <a:lnTo>
                    <a:pt x="1898791" y="1521870"/>
                  </a:lnTo>
                  <a:lnTo>
                    <a:pt x="1898791" y="1522816"/>
                  </a:lnTo>
                  <a:lnTo>
                    <a:pt x="1899717" y="1524719"/>
                  </a:lnTo>
                  <a:lnTo>
                    <a:pt x="1900683" y="1526616"/>
                  </a:lnTo>
                  <a:lnTo>
                    <a:pt x="1900683" y="1526616"/>
                  </a:lnTo>
                  <a:lnTo>
                    <a:pt x="1900683" y="1528514"/>
                  </a:lnTo>
                  <a:lnTo>
                    <a:pt x="1901619" y="1530416"/>
                  </a:lnTo>
                  <a:lnTo>
                    <a:pt x="1903517" y="1531368"/>
                  </a:lnTo>
                  <a:lnTo>
                    <a:pt x="1894024" y="1534211"/>
                  </a:lnTo>
                  <a:lnTo>
                    <a:pt x="1891191" y="1534211"/>
                  </a:lnTo>
                  <a:lnTo>
                    <a:pt x="1876927" y="1538962"/>
                  </a:lnTo>
                  <a:lnTo>
                    <a:pt x="1869333" y="1539909"/>
                  </a:lnTo>
                  <a:lnTo>
                    <a:pt x="1860811" y="1549406"/>
                  </a:lnTo>
                  <a:lnTo>
                    <a:pt x="1858914" y="1552255"/>
                  </a:lnTo>
                  <a:lnTo>
                    <a:pt x="1855114" y="1554152"/>
                  </a:lnTo>
                  <a:lnTo>
                    <a:pt x="1850348" y="1557001"/>
                  </a:lnTo>
                  <a:lnTo>
                    <a:pt x="1845616" y="1564596"/>
                  </a:lnTo>
                  <a:lnTo>
                    <a:pt x="1845616" y="1566493"/>
                  </a:lnTo>
                  <a:lnTo>
                    <a:pt x="1838022" y="1566493"/>
                  </a:lnTo>
                  <a:lnTo>
                    <a:pt x="1830427" y="1564596"/>
                  </a:lnTo>
                  <a:lnTo>
                    <a:pt x="1829456" y="1565547"/>
                  </a:lnTo>
                  <a:lnTo>
                    <a:pt x="1824729" y="1573142"/>
                  </a:lnTo>
                  <a:lnTo>
                    <a:pt x="1823763" y="1577888"/>
                  </a:lnTo>
                  <a:lnTo>
                    <a:pt x="1818066" y="1583585"/>
                  </a:lnTo>
                  <a:lnTo>
                    <a:pt x="1812368" y="1587385"/>
                  </a:lnTo>
                  <a:lnTo>
                    <a:pt x="1805739" y="1592132"/>
                  </a:lnTo>
                  <a:lnTo>
                    <a:pt x="1804774" y="1594029"/>
                  </a:lnTo>
                  <a:lnTo>
                    <a:pt x="1800974" y="1600678"/>
                  </a:lnTo>
                  <a:lnTo>
                    <a:pt x="1794350" y="1606375"/>
                  </a:lnTo>
                  <a:lnTo>
                    <a:pt x="1793379" y="1609219"/>
                  </a:lnTo>
                  <a:lnTo>
                    <a:pt x="1788647" y="1612063"/>
                  </a:lnTo>
                  <a:lnTo>
                    <a:pt x="1788647" y="1613009"/>
                  </a:lnTo>
                  <a:lnTo>
                    <a:pt x="1790550" y="1614906"/>
                  </a:lnTo>
                  <a:lnTo>
                    <a:pt x="1791476" y="1615858"/>
                  </a:lnTo>
                  <a:lnTo>
                    <a:pt x="1794350" y="1621555"/>
                  </a:lnTo>
                  <a:lnTo>
                    <a:pt x="1794350" y="1624404"/>
                  </a:lnTo>
                  <a:lnTo>
                    <a:pt x="1793379" y="1628199"/>
                  </a:lnTo>
                  <a:lnTo>
                    <a:pt x="1791476" y="1629150"/>
                  </a:lnTo>
                  <a:lnTo>
                    <a:pt x="1791476" y="1631052"/>
                  </a:lnTo>
                  <a:lnTo>
                    <a:pt x="1793379" y="1632945"/>
                  </a:lnTo>
                  <a:lnTo>
                    <a:pt x="1795276" y="1637696"/>
                  </a:lnTo>
                  <a:lnTo>
                    <a:pt x="1795276" y="1639593"/>
                  </a:lnTo>
                  <a:lnTo>
                    <a:pt x="1800042" y="1648139"/>
                  </a:lnTo>
                  <a:lnTo>
                    <a:pt x="1798145" y="1648139"/>
                  </a:lnTo>
                  <a:lnTo>
                    <a:pt x="1797179" y="1648139"/>
                  </a:lnTo>
                  <a:lnTo>
                    <a:pt x="1796242" y="1648139"/>
                  </a:lnTo>
                  <a:lnTo>
                    <a:pt x="1793379" y="1646242"/>
                  </a:lnTo>
                  <a:lnTo>
                    <a:pt x="1790550" y="1645291"/>
                  </a:lnTo>
                  <a:lnTo>
                    <a:pt x="1787681" y="1644340"/>
                  </a:lnTo>
                  <a:lnTo>
                    <a:pt x="1786750" y="1644340"/>
                  </a:lnTo>
                  <a:lnTo>
                    <a:pt x="1785784" y="1644340"/>
                  </a:lnTo>
                  <a:lnTo>
                    <a:pt x="1783881" y="1644340"/>
                  </a:lnTo>
                  <a:lnTo>
                    <a:pt x="1757302" y="1648139"/>
                  </a:lnTo>
                  <a:lnTo>
                    <a:pt x="1753502" y="1638642"/>
                  </a:lnTo>
                  <a:lnTo>
                    <a:pt x="1752570" y="1638642"/>
                  </a:lnTo>
                  <a:lnTo>
                    <a:pt x="1749707" y="1633896"/>
                  </a:lnTo>
                  <a:lnTo>
                    <a:pt x="1746878" y="1631052"/>
                  </a:lnTo>
                  <a:lnTo>
                    <a:pt x="1744976" y="1630101"/>
                  </a:lnTo>
                  <a:lnTo>
                    <a:pt x="1742112" y="1628199"/>
                  </a:lnTo>
                  <a:lnTo>
                    <a:pt x="1741176" y="1625355"/>
                  </a:lnTo>
                  <a:lnTo>
                    <a:pt x="1738312" y="1622506"/>
                  </a:lnTo>
                  <a:lnTo>
                    <a:pt x="1738312" y="1620604"/>
                  </a:lnTo>
                  <a:lnTo>
                    <a:pt x="1733581" y="1618706"/>
                  </a:lnTo>
                  <a:lnTo>
                    <a:pt x="1730717" y="1618706"/>
                  </a:lnTo>
                  <a:lnTo>
                    <a:pt x="1728815" y="1615858"/>
                  </a:lnTo>
                  <a:lnTo>
                    <a:pt x="1726917" y="1614906"/>
                  </a:lnTo>
                  <a:lnTo>
                    <a:pt x="1724088" y="1613009"/>
                  </a:lnTo>
                  <a:lnTo>
                    <a:pt x="1721220" y="1612063"/>
                  </a:lnTo>
                  <a:lnTo>
                    <a:pt x="1719322" y="1609219"/>
                  </a:lnTo>
                  <a:lnTo>
                    <a:pt x="1710791" y="1606375"/>
                  </a:lnTo>
                  <a:lnTo>
                    <a:pt x="1705099" y="1601624"/>
                  </a:lnTo>
                  <a:lnTo>
                    <a:pt x="1700333" y="1595926"/>
                  </a:lnTo>
                  <a:lnTo>
                    <a:pt x="1695601" y="1594980"/>
                  </a:lnTo>
                  <a:lnTo>
                    <a:pt x="1687075" y="1592132"/>
                  </a:lnTo>
                  <a:lnTo>
                    <a:pt x="1685178" y="1590229"/>
                  </a:lnTo>
                  <a:lnTo>
                    <a:pt x="1685178" y="1589283"/>
                  </a:lnTo>
                  <a:lnTo>
                    <a:pt x="1683280" y="1588332"/>
                  </a:lnTo>
                  <a:lnTo>
                    <a:pt x="1669022" y="1592132"/>
                  </a:lnTo>
                  <a:lnTo>
                    <a:pt x="1657627" y="1599726"/>
                  </a:lnTo>
                  <a:lnTo>
                    <a:pt x="1656691" y="1605424"/>
                  </a:lnTo>
                  <a:lnTo>
                    <a:pt x="1654798" y="1608273"/>
                  </a:lnTo>
                  <a:lnTo>
                    <a:pt x="1653827" y="1609219"/>
                  </a:lnTo>
                  <a:lnTo>
                    <a:pt x="1649096" y="1625355"/>
                  </a:lnTo>
                  <a:lnTo>
                    <a:pt x="1630106" y="1615858"/>
                  </a:lnTo>
                  <a:lnTo>
                    <a:pt x="1629140" y="1614906"/>
                  </a:lnTo>
                  <a:lnTo>
                    <a:pt x="1624414" y="1614906"/>
                  </a:lnTo>
                  <a:lnTo>
                    <a:pt x="1611116" y="1612063"/>
                  </a:lnTo>
                  <a:lnTo>
                    <a:pt x="1592127" y="1606375"/>
                  </a:lnTo>
                  <a:lnTo>
                    <a:pt x="1586434" y="1606375"/>
                  </a:lnTo>
                  <a:lnTo>
                    <a:pt x="1582634" y="1607321"/>
                  </a:lnTo>
                  <a:lnTo>
                    <a:pt x="1578839" y="1608273"/>
                  </a:lnTo>
                  <a:lnTo>
                    <a:pt x="1571239" y="1609219"/>
                  </a:lnTo>
                  <a:lnTo>
                    <a:pt x="1570273" y="1610170"/>
                  </a:lnTo>
                  <a:lnTo>
                    <a:pt x="1569347" y="1612063"/>
                  </a:lnTo>
                  <a:lnTo>
                    <a:pt x="1565547" y="1613009"/>
                  </a:lnTo>
                  <a:lnTo>
                    <a:pt x="1564581" y="1613960"/>
                  </a:lnTo>
                  <a:lnTo>
                    <a:pt x="1559854" y="1612063"/>
                  </a:lnTo>
                  <a:lnTo>
                    <a:pt x="1557952" y="1609219"/>
                  </a:lnTo>
                  <a:lnTo>
                    <a:pt x="1557952" y="1607321"/>
                  </a:lnTo>
                  <a:lnTo>
                    <a:pt x="1556981" y="1605424"/>
                  </a:lnTo>
                  <a:lnTo>
                    <a:pt x="1555084" y="1601624"/>
                  </a:lnTo>
                  <a:lnTo>
                    <a:pt x="1554152" y="1599726"/>
                  </a:lnTo>
                  <a:lnTo>
                    <a:pt x="1553186" y="1597829"/>
                  </a:lnTo>
                  <a:lnTo>
                    <a:pt x="1552250" y="1596878"/>
                  </a:lnTo>
                  <a:lnTo>
                    <a:pt x="1550357" y="1595926"/>
                  </a:lnTo>
                  <a:lnTo>
                    <a:pt x="1545591" y="1595926"/>
                  </a:lnTo>
                  <a:lnTo>
                    <a:pt x="1543689" y="1597829"/>
                  </a:lnTo>
                  <a:lnTo>
                    <a:pt x="1531367" y="1599726"/>
                  </a:lnTo>
                  <a:lnTo>
                    <a:pt x="1530397" y="1600678"/>
                  </a:lnTo>
                  <a:lnTo>
                    <a:pt x="1529465" y="1602575"/>
                  </a:lnTo>
                  <a:lnTo>
                    <a:pt x="1528494" y="1605424"/>
                  </a:lnTo>
                  <a:lnTo>
                    <a:pt x="1527568" y="1611121"/>
                  </a:lnTo>
                  <a:lnTo>
                    <a:pt x="1527568" y="1613009"/>
                  </a:lnTo>
                  <a:lnTo>
                    <a:pt x="1525665" y="1614906"/>
                  </a:lnTo>
                  <a:lnTo>
                    <a:pt x="1524699" y="1618706"/>
                  </a:lnTo>
                  <a:lnTo>
                    <a:pt x="1523768" y="1619657"/>
                  </a:lnTo>
                  <a:lnTo>
                    <a:pt x="1521870" y="1621555"/>
                  </a:lnTo>
                  <a:lnTo>
                    <a:pt x="1519973" y="1627252"/>
                  </a:lnTo>
                  <a:lnTo>
                    <a:pt x="1518070" y="1629150"/>
                  </a:lnTo>
                  <a:lnTo>
                    <a:pt x="1517104" y="1630101"/>
                  </a:lnTo>
                  <a:lnTo>
                    <a:pt x="1515207" y="1631999"/>
                  </a:lnTo>
                  <a:lnTo>
                    <a:pt x="1514270" y="1632945"/>
                  </a:lnTo>
                  <a:lnTo>
                    <a:pt x="1512373" y="1634847"/>
                  </a:lnTo>
                  <a:lnTo>
                    <a:pt x="1510475" y="1637696"/>
                  </a:lnTo>
                  <a:lnTo>
                    <a:pt x="1510475" y="1639593"/>
                  </a:lnTo>
                  <a:lnTo>
                    <a:pt x="1511407" y="1648139"/>
                  </a:lnTo>
                  <a:lnTo>
                    <a:pt x="1507612" y="1649091"/>
                  </a:lnTo>
                  <a:lnTo>
                    <a:pt x="1506676" y="1648139"/>
                  </a:lnTo>
                  <a:lnTo>
                    <a:pt x="1504778" y="1647188"/>
                  </a:lnTo>
                  <a:lnTo>
                    <a:pt x="1502880" y="1645291"/>
                  </a:lnTo>
                  <a:lnTo>
                    <a:pt x="1501910" y="1643393"/>
                  </a:lnTo>
                  <a:lnTo>
                    <a:pt x="1496217" y="1641496"/>
                  </a:lnTo>
                  <a:lnTo>
                    <a:pt x="1495281" y="1640545"/>
                  </a:lnTo>
                  <a:lnTo>
                    <a:pt x="1494315" y="1646242"/>
                  </a:lnTo>
                  <a:lnTo>
                    <a:pt x="1493383" y="1650037"/>
                  </a:lnTo>
                  <a:lnTo>
                    <a:pt x="1490515" y="1650037"/>
                  </a:lnTo>
                  <a:lnTo>
                    <a:pt x="1489588" y="1650037"/>
                  </a:lnTo>
                  <a:lnTo>
                    <a:pt x="1486720" y="1648139"/>
                  </a:lnTo>
                  <a:lnTo>
                    <a:pt x="1481993" y="1645291"/>
                  </a:lnTo>
                  <a:lnTo>
                    <a:pt x="1477227" y="1645291"/>
                  </a:lnTo>
                  <a:lnTo>
                    <a:pt x="1474393" y="1644340"/>
                  </a:lnTo>
                  <a:lnTo>
                    <a:pt x="1469632" y="1643393"/>
                  </a:lnTo>
                  <a:lnTo>
                    <a:pt x="1466799" y="1640545"/>
                  </a:lnTo>
                  <a:lnTo>
                    <a:pt x="1466799" y="1639593"/>
                  </a:lnTo>
                  <a:lnTo>
                    <a:pt x="1463935" y="1635798"/>
                  </a:lnTo>
                  <a:lnTo>
                    <a:pt x="1463935" y="1634847"/>
                  </a:lnTo>
                  <a:lnTo>
                    <a:pt x="1463004" y="1631999"/>
                  </a:lnTo>
                  <a:lnTo>
                    <a:pt x="1462033" y="1631052"/>
                  </a:lnTo>
                  <a:lnTo>
                    <a:pt x="1461106" y="1630101"/>
                  </a:lnTo>
                  <a:lnTo>
                    <a:pt x="1455404" y="1617760"/>
                  </a:lnTo>
                  <a:lnTo>
                    <a:pt x="1454438" y="1616809"/>
                  </a:lnTo>
                  <a:lnTo>
                    <a:pt x="1452575" y="1615858"/>
                  </a:lnTo>
                  <a:lnTo>
                    <a:pt x="1448780" y="1615858"/>
                  </a:lnTo>
                  <a:lnTo>
                    <a:pt x="1443083" y="1615858"/>
                  </a:lnTo>
                  <a:lnTo>
                    <a:pt x="1436409" y="1616809"/>
                  </a:lnTo>
                  <a:lnTo>
                    <a:pt x="1434522" y="1613960"/>
                  </a:lnTo>
                  <a:lnTo>
                    <a:pt x="1432619" y="1612063"/>
                  </a:lnTo>
                  <a:lnTo>
                    <a:pt x="1431688" y="1609219"/>
                  </a:lnTo>
                  <a:lnTo>
                    <a:pt x="1429790" y="1607321"/>
                  </a:lnTo>
                  <a:lnTo>
                    <a:pt x="1427893" y="1607321"/>
                  </a:lnTo>
                  <a:lnTo>
                    <a:pt x="1421224" y="1606375"/>
                  </a:lnTo>
                  <a:lnTo>
                    <a:pt x="1414596" y="1604473"/>
                  </a:lnTo>
                  <a:lnTo>
                    <a:pt x="1409830" y="1602575"/>
                  </a:lnTo>
                  <a:lnTo>
                    <a:pt x="1408903" y="1603526"/>
                  </a:lnTo>
                  <a:lnTo>
                    <a:pt x="1407932" y="1609219"/>
                  </a:lnTo>
                  <a:lnTo>
                    <a:pt x="1402235" y="1625355"/>
                  </a:lnTo>
                  <a:lnTo>
                    <a:pt x="1401308" y="1628199"/>
                  </a:lnTo>
                  <a:lnTo>
                    <a:pt x="1398430" y="1631052"/>
                  </a:lnTo>
                  <a:lnTo>
                    <a:pt x="1395611" y="1628199"/>
                  </a:lnTo>
                  <a:lnTo>
                    <a:pt x="1389913" y="1636745"/>
                  </a:lnTo>
                  <a:lnTo>
                    <a:pt x="1388942" y="1637696"/>
                  </a:lnTo>
                  <a:lnTo>
                    <a:pt x="1388942" y="1641496"/>
                  </a:lnTo>
                  <a:lnTo>
                    <a:pt x="1389913" y="1642442"/>
                  </a:lnTo>
                  <a:lnTo>
                    <a:pt x="1390840" y="1644340"/>
                  </a:lnTo>
                  <a:lnTo>
                    <a:pt x="1392742" y="1646242"/>
                  </a:lnTo>
                  <a:lnTo>
                    <a:pt x="1394640" y="1649091"/>
                  </a:lnTo>
                  <a:lnTo>
                    <a:pt x="1394640" y="1650988"/>
                  </a:lnTo>
                  <a:lnTo>
                    <a:pt x="1395611" y="1651939"/>
                  </a:lnTo>
                  <a:lnTo>
                    <a:pt x="1396542" y="1653837"/>
                  </a:lnTo>
                  <a:lnTo>
                    <a:pt x="1397508" y="1659534"/>
                  </a:lnTo>
                  <a:lnTo>
                    <a:pt x="1397508" y="1660486"/>
                  </a:lnTo>
                  <a:lnTo>
                    <a:pt x="1395611" y="1662383"/>
                  </a:lnTo>
                  <a:lnTo>
                    <a:pt x="1393708" y="1664280"/>
                  </a:lnTo>
                  <a:lnTo>
                    <a:pt x="1389913" y="1668081"/>
                  </a:lnTo>
                  <a:lnTo>
                    <a:pt x="1388942" y="1669027"/>
                  </a:lnTo>
                  <a:lnTo>
                    <a:pt x="1383250" y="1665232"/>
                  </a:lnTo>
                  <a:lnTo>
                    <a:pt x="1382324" y="1664280"/>
                  </a:lnTo>
                  <a:lnTo>
                    <a:pt x="1379450" y="1661432"/>
                  </a:lnTo>
                  <a:lnTo>
                    <a:pt x="1377552" y="1659534"/>
                  </a:lnTo>
                  <a:lnTo>
                    <a:pt x="1375655" y="1657632"/>
                  </a:lnTo>
                  <a:lnTo>
                    <a:pt x="1371855" y="1656686"/>
                  </a:lnTo>
                  <a:lnTo>
                    <a:pt x="1362358" y="1653837"/>
                  </a:lnTo>
                  <a:lnTo>
                    <a:pt x="1356665" y="1653837"/>
                  </a:lnTo>
                  <a:lnTo>
                    <a:pt x="1355729" y="1654788"/>
                  </a:lnTo>
                  <a:lnTo>
                    <a:pt x="1353837" y="1656686"/>
                  </a:lnTo>
                  <a:lnTo>
                    <a:pt x="1352865" y="1658583"/>
                  </a:lnTo>
                  <a:lnTo>
                    <a:pt x="1350037" y="1657632"/>
                  </a:lnTo>
                  <a:lnTo>
                    <a:pt x="1348134" y="1656686"/>
                  </a:lnTo>
                  <a:lnTo>
                    <a:pt x="1343368" y="1654788"/>
                  </a:lnTo>
                  <a:lnTo>
                    <a:pt x="1341471" y="1650988"/>
                  </a:lnTo>
                  <a:lnTo>
                    <a:pt x="1340539" y="1650037"/>
                  </a:lnTo>
                  <a:lnTo>
                    <a:pt x="1337676" y="1646242"/>
                  </a:lnTo>
                  <a:lnTo>
                    <a:pt x="1335773" y="1644340"/>
                  </a:lnTo>
                  <a:lnTo>
                    <a:pt x="1333876" y="1644340"/>
                  </a:lnTo>
                  <a:lnTo>
                    <a:pt x="1331973" y="1645291"/>
                  </a:lnTo>
                  <a:lnTo>
                    <a:pt x="1330081" y="1644340"/>
                  </a:lnTo>
                  <a:lnTo>
                    <a:pt x="1324378" y="1638642"/>
                  </a:lnTo>
                  <a:lnTo>
                    <a:pt x="1324378" y="1638642"/>
                  </a:lnTo>
                  <a:lnTo>
                    <a:pt x="1319652" y="1637696"/>
                  </a:lnTo>
                  <a:lnTo>
                    <a:pt x="1313955" y="1635798"/>
                  </a:lnTo>
                  <a:lnTo>
                    <a:pt x="1310155" y="1636745"/>
                  </a:lnTo>
                  <a:lnTo>
                    <a:pt x="1309189" y="1635798"/>
                  </a:lnTo>
                  <a:lnTo>
                    <a:pt x="1307291" y="1632945"/>
                  </a:lnTo>
                  <a:lnTo>
                    <a:pt x="1306360" y="1631999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1E8DE53-DFFB-45E5-B711-54F09F40B6DC}"/>
                </a:ext>
              </a:extLst>
            </p:cNvPr>
            <p:cNvSpPr/>
            <p:nvPr/>
          </p:nvSpPr>
          <p:spPr>
            <a:xfrm>
              <a:off x="3476213" y="1644957"/>
              <a:ext cx="1054704" cy="1388963"/>
            </a:xfrm>
            <a:custGeom>
              <a:avLst/>
              <a:gdLst>
                <a:gd name="connsiteX0" fmla="*/ 47472 w 1117423"/>
                <a:gd name="connsiteY0" fmla="*/ 741475 h 1471559"/>
                <a:gd name="connsiteX1" fmla="*/ 41774 w 1117423"/>
                <a:gd name="connsiteY1" fmla="*/ 743377 h 1471559"/>
                <a:gd name="connsiteX2" fmla="*/ 39877 w 1117423"/>
                <a:gd name="connsiteY2" fmla="*/ 742426 h 1471559"/>
                <a:gd name="connsiteX3" fmla="*/ 39877 w 1117423"/>
                <a:gd name="connsiteY3" fmla="*/ 740529 h 1471559"/>
                <a:gd name="connsiteX4" fmla="*/ 38926 w 1117423"/>
                <a:gd name="connsiteY4" fmla="*/ 739582 h 1471559"/>
                <a:gd name="connsiteX5" fmla="*/ 40823 w 1117423"/>
                <a:gd name="connsiteY5" fmla="*/ 736729 h 1471559"/>
                <a:gd name="connsiteX6" fmla="*/ 41774 w 1117423"/>
                <a:gd name="connsiteY6" fmla="*/ 734831 h 1471559"/>
                <a:gd name="connsiteX7" fmla="*/ 38926 w 1117423"/>
                <a:gd name="connsiteY7" fmla="*/ 731031 h 1471559"/>
                <a:gd name="connsiteX8" fmla="*/ 36077 w 1117423"/>
                <a:gd name="connsiteY8" fmla="*/ 727236 h 1471559"/>
                <a:gd name="connsiteX9" fmla="*/ 33228 w 1117423"/>
                <a:gd name="connsiteY9" fmla="*/ 722490 h 1471559"/>
                <a:gd name="connsiteX10" fmla="*/ 32282 w 1117423"/>
                <a:gd name="connsiteY10" fmla="*/ 718690 h 1471559"/>
                <a:gd name="connsiteX11" fmla="*/ 31331 w 1117423"/>
                <a:gd name="connsiteY11" fmla="*/ 709198 h 1471559"/>
                <a:gd name="connsiteX12" fmla="*/ 29433 w 1117423"/>
                <a:gd name="connsiteY12" fmla="*/ 702549 h 1471559"/>
                <a:gd name="connsiteX13" fmla="*/ 28482 w 1117423"/>
                <a:gd name="connsiteY13" fmla="*/ 699700 h 1471559"/>
                <a:gd name="connsiteX14" fmla="*/ 23736 w 1117423"/>
                <a:gd name="connsiteY14" fmla="*/ 694954 h 1471559"/>
                <a:gd name="connsiteX15" fmla="*/ 18038 w 1117423"/>
                <a:gd name="connsiteY15" fmla="*/ 689257 h 1471559"/>
                <a:gd name="connsiteX16" fmla="*/ 18038 w 1117423"/>
                <a:gd name="connsiteY16" fmla="*/ 687359 h 1471559"/>
                <a:gd name="connsiteX17" fmla="*/ 15190 w 1117423"/>
                <a:gd name="connsiteY17" fmla="*/ 684511 h 1471559"/>
                <a:gd name="connsiteX18" fmla="*/ 14239 w 1117423"/>
                <a:gd name="connsiteY18" fmla="*/ 680711 h 1471559"/>
                <a:gd name="connsiteX19" fmla="*/ 13292 w 1117423"/>
                <a:gd name="connsiteY19" fmla="*/ 678813 h 1471559"/>
                <a:gd name="connsiteX20" fmla="*/ 13292 w 1117423"/>
                <a:gd name="connsiteY20" fmla="*/ 677867 h 1471559"/>
                <a:gd name="connsiteX21" fmla="*/ 11395 w 1117423"/>
                <a:gd name="connsiteY21" fmla="*/ 672170 h 1471559"/>
                <a:gd name="connsiteX22" fmla="*/ 11395 w 1117423"/>
                <a:gd name="connsiteY22" fmla="*/ 669326 h 1471559"/>
                <a:gd name="connsiteX23" fmla="*/ 13292 w 1117423"/>
                <a:gd name="connsiteY23" fmla="*/ 667428 h 1471559"/>
                <a:gd name="connsiteX24" fmla="*/ 16141 w 1117423"/>
                <a:gd name="connsiteY24" fmla="*/ 665531 h 1471559"/>
                <a:gd name="connsiteX25" fmla="*/ 16141 w 1117423"/>
                <a:gd name="connsiteY25" fmla="*/ 663628 h 1471559"/>
                <a:gd name="connsiteX26" fmla="*/ 13292 w 1117423"/>
                <a:gd name="connsiteY26" fmla="*/ 656034 h 1471559"/>
                <a:gd name="connsiteX27" fmla="*/ 11395 w 1117423"/>
                <a:gd name="connsiteY27" fmla="*/ 654136 h 1471559"/>
                <a:gd name="connsiteX28" fmla="*/ 9492 w 1117423"/>
                <a:gd name="connsiteY28" fmla="*/ 653190 h 1471559"/>
                <a:gd name="connsiteX29" fmla="*/ 7595 w 1117423"/>
                <a:gd name="connsiteY29" fmla="*/ 652239 h 1471559"/>
                <a:gd name="connsiteX30" fmla="*/ 7595 w 1117423"/>
                <a:gd name="connsiteY30" fmla="*/ 651287 h 1471559"/>
                <a:gd name="connsiteX31" fmla="*/ 6644 w 1117423"/>
                <a:gd name="connsiteY31" fmla="*/ 649390 h 1471559"/>
                <a:gd name="connsiteX32" fmla="*/ 7595 w 1117423"/>
                <a:gd name="connsiteY32" fmla="*/ 641795 h 1471559"/>
                <a:gd name="connsiteX33" fmla="*/ 8541 w 1117423"/>
                <a:gd name="connsiteY33" fmla="*/ 636098 h 1471559"/>
                <a:gd name="connsiteX34" fmla="*/ 9492 w 1117423"/>
                <a:gd name="connsiteY34" fmla="*/ 619005 h 1471559"/>
                <a:gd name="connsiteX35" fmla="*/ 5697 w 1117423"/>
                <a:gd name="connsiteY35" fmla="*/ 614259 h 1471559"/>
                <a:gd name="connsiteX36" fmla="*/ 2844 w 1117423"/>
                <a:gd name="connsiteY36" fmla="*/ 610464 h 1471559"/>
                <a:gd name="connsiteX37" fmla="*/ 2844 w 1117423"/>
                <a:gd name="connsiteY37" fmla="*/ 609513 h 1471559"/>
                <a:gd name="connsiteX38" fmla="*/ 3795 w 1117423"/>
                <a:gd name="connsiteY38" fmla="*/ 595270 h 1471559"/>
                <a:gd name="connsiteX39" fmla="*/ 5697 w 1117423"/>
                <a:gd name="connsiteY39" fmla="*/ 589572 h 1471559"/>
                <a:gd name="connsiteX40" fmla="*/ 9492 w 1117423"/>
                <a:gd name="connsiteY40" fmla="*/ 582923 h 1471559"/>
                <a:gd name="connsiteX41" fmla="*/ 10444 w 1117423"/>
                <a:gd name="connsiteY41" fmla="*/ 577231 h 1471559"/>
                <a:gd name="connsiteX42" fmla="*/ 10444 w 1117423"/>
                <a:gd name="connsiteY42" fmla="*/ 571534 h 1471559"/>
                <a:gd name="connsiteX43" fmla="*/ 6644 w 1117423"/>
                <a:gd name="connsiteY43" fmla="*/ 565836 h 1471559"/>
                <a:gd name="connsiteX44" fmla="*/ 2844 w 1117423"/>
                <a:gd name="connsiteY44" fmla="*/ 559188 h 1471559"/>
                <a:gd name="connsiteX45" fmla="*/ 0 w 1117423"/>
                <a:gd name="connsiteY45" fmla="*/ 554441 h 1471559"/>
                <a:gd name="connsiteX46" fmla="*/ 6644 w 1117423"/>
                <a:gd name="connsiteY46" fmla="*/ 549695 h 1471559"/>
                <a:gd name="connsiteX47" fmla="*/ 12341 w 1117423"/>
                <a:gd name="connsiteY47" fmla="*/ 548749 h 1471559"/>
                <a:gd name="connsiteX48" fmla="*/ 13292 w 1117423"/>
                <a:gd name="connsiteY48" fmla="*/ 548749 h 1471559"/>
                <a:gd name="connsiteX49" fmla="*/ 16141 w 1117423"/>
                <a:gd name="connsiteY49" fmla="*/ 547798 h 1471559"/>
                <a:gd name="connsiteX50" fmla="*/ 21833 w 1117423"/>
                <a:gd name="connsiteY50" fmla="*/ 548749 h 1471559"/>
                <a:gd name="connsiteX51" fmla="*/ 25633 w 1117423"/>
                <a:gd name="connsiteY51" fmla="*/ 548749 h 1471559"/>
                <a:gd name="connsiteX52" fmla="*/ 31331 w 1117423"/>
                <a:gd name="connsiteY52" fmla="*/ 549695 h 1471559"/>
                <a:gd name="connsiteX53" fmla="*/ 37028 w 1117423"/>
                <a:gd name="connsiteY53" fmla="*/ 551593 h 1471559"/>
                <a:gd name="connsiteX54" fmla="*/ 38926 w 1117423"/>
                <a:gd name="connsiteY54" fmla="*/ 554441 h 1471559"/>
                <a:gd name="connsiteX55" fmla="*/ 38926 w 1117423"/>
                <a:gd name="connsiteY55" fmla="*/ 557290 h 1471559"/>
                <a:gd name="connsiteX56" fmla="*/ 39877 w 1117423"/>
                <a:gd name="connsiteY56" fmla="*/ 559188 h 1471559"/>
                <a:gd name="connsiteX57" fmla="*/ 39877 w 1117423"/>
                <a:gd name="connsiteY57" fmla="*/ 559188 h 1471559"/>
                <a:gd name="connsiteX58" fmla="*/ 40823 w 1117423"/>
                <a:gd name="connsiteY58" fmla="*/ 560139 h 1471559"/>
                <a:gd name="connsiteX59" fmla="*/ 41774 w 1117423"/>
                <a:gd name="connsiteY59" fmla="*/ 562041 h 1471559"/>
                <a:gd name="connsiteX60" fmla="*/ 43672 w 1117423"/>
                <a:gd name="connsiteY60" fmla="*/ 563939 h 1471559"/>
                <a:gd name="connsiteX61" fmla="*/ 44603 w 1117423"/>
                <a:gd name="connsiteY61" fmla="*/ 564885 h 1471559"/>
                <a:gd name="connsiteX62" fmla="*/ 48403 w 1117423"/>
                <a:gd name="connsiteY62" fmla="*/ 565836 h 1471559"/>
                <a:gd name="connsiteX63" fmla="*/ 58867 w 1117423"/>
                <a:gd name="connsiteY63" fmla="*/ 564885 h 1471559"/>
                <a:gd name="connsiteX64" fmla="*/ 59798 w 1117423"/>
                <a:gd name="connsiteY64" fmla="*/ 563939 h 1471559"/>
                <a:gd name="connsiteX65" fmla="*/ 61695 w 1117423"/>
                <a:gd name="connsiteY65" fmla="*/ 563939 h 1471559"/>
                <a:gd name="connsiteX66" fmla="*/ 71188 w 1117423"/>
                <a:gd name="connsiteY66" fmla="*/ 562988 h 1471559"/>
                <a:gd name="connsiteX67" fmla="*/ 72139 w 1117423"/>
                <a:gd name="connsiteY67" fmla="*/ 564885 h 1471559"/>
                <a:gd name="connsiteX68" fmla="*/ 72139 w 1117423"/>
                <a:gd name="connsiteY68" fmla="*/ 565836 h 1471559"/>
                <a:gd name="connsiteX69" fmla="*/ 74037 w 1117423"/>
                <a:gd name="connsiteY69" fmla="*/ 566788 h 1471559"/>
                <a:gd name="connsiteX70" fmla="*/ 80685 w 1117423"/>
                <a:gd name="connsiteY70" fmla="*/ 565836 h 1471559"/>
                <a:gd name="connsiteX71" fmla="*/ 89231 w 1117423"/>
                <a:gd name="connsiteY71" fmla="*/ 558241 h 1471559"/>
                <a:gd name="connsiteX72" fmla="*/ 91129 w 1117423"/>
                <a:gd name="connsiteY72" fmla="*/ 556344 h 1471559"/>
                <a:gd name="connsiteX73" fmla="*/ 93026 w 1117423"/>
                <a:gd name="connsiteY73" fmla="*/ 552544 h 1471559"/>
                <a:gd name="connsiteX74" fmla="*/ 93977 w 1117423"/>
                <a:gd name="connsiteY74" fmla="*/ 550646 h 1471559"/>
                <a:gd name="connsiteX75" fmla="*/ 93977 w 1117423"/>
                <a:gd name="connsiteY75" fmla="*/ 548749 h 1471559"/>
                <a:gd name="connsiteX76" fmla="*/ 96826 w 1117423"/>
                <a:gd name="connsiteY76" fmla="*/ 545895 h 1471559"/>
                <a:gd name="connsiteX77" fmla="*/ 103475 w 1117423"/>
                <a:gd name="connsiteY77" fmla="*/ 540208 h 1471559"/>
                <a:gd name="connsiteX78" fmla="*/ 105372 w 1117423"/>
                <a:gd name="connsiteY78" fmla="*/ 539262 h 1471559"/>
                <a:gd name="connsiteX79" fmla="*/ 109167 w 1117423"/>
                <a:gd name="connsiteY79" fmla="*/ 538310 h 1471559"/>
                <a:gd name="connsiteX80" fmla="*/ 112016 w 1117423"/>
                <a:gd name="connsiteY80" fmla="*/ 537364 h 1471559"/>
                <a:gd name="connsiteX81" fmla="*/ 114865 w 1117423"/>
                <a:gd name="connsiteY81" fmla="*/ 537364 h 1471559"/>
                <a:gd name="connsiteX82" fmla="*/ 127211 w 1117423"/>
                <a:gd name="connsiteY82" fmla="*/ 534510 h 1471559"/>
                <a:gd name="connsiteX83" fmla="*/ 124357 w 1117423"/>
                <a:gd name="connsiteY83" fmla="*/ 530715 h 1471559"/>
                <a:gd name="connsiteX84" fmla="*/ 123411 w 1117423"/>
                <a:gd name="connsiteY84" fmla="*/ 527867 h 1471559"/>
                <a:gd name="connsiteX85" fmla="*/ 125308 w 1117423"/>
                <a:gd name="connsiteY85" fmla="*/ 519321 h 1471559"/>
                <a:gd name="connsiteX86" fmla="*/ 126259 w 1117423"/>
                <a:gd name="connsiteY86" fmla="*/ 505082 h 1471559"/>
                <a:gd name="connsiteX87" fmla="*/ 127211 w 1117423"/>
                <a:gd name="connsiteY87" fmla="*/ 503180 h 1471559"/>
                <a:gd name="connsiteX88" fmla="*/ 131006 w 1117423"/>
                <a:gd name="connsiteY88" fmla="*/ 489887 h 1471559"/>
                <a:gd name="connsiteX89" fmla="*/ 131957 w 1117423"/>
                <a:gd name="connsiteY89" fmla="*/ 487990 h 1471559"/>
                <a:gd name="connsiteX90" fmla="*/ 132903 w 1117423"/>
                <a:gd name="connsiteY90" fmla="*/ 485141 h 1471559"/>
                <a:gd name="connsiteX91" fmla="*/ 131006 w 1117423"/>
                <a:gd name="connsiteY91" fmla="*/ 483244 h 1471559"/>
                <a:gd name="connsiteX92" fmla="*/ 140503 w 1117423"/>
                <a:gd name="connsiteY92" fmla="*/ 478493 h 1471559"/>
                <a:gd name="connsiteX93" fmla="*/ 142400 w 1117423"/>
                <a:gd name="connsiteY93" fmla="*/ 477546 h 1471559"/>
                <a:gd name="connsiteX94" fmla="*/ 149044 w 1117423"/>
                <a:gd name="connsiteY94" fmla="*/ 474698 h 1471559"/>
                <a:gd name="connsiteX95" fmla="*/ 158541 w 1117423"/>
                <a:gd name="connsiteY95" fmla="*/ 471849 h 1471559"/>
                <a:gd name="connsiteX96" fmla="*/ 161390 w 1117423"/>
                <a:gd name="connsiteY96" fmla="*/ 470898 h 1471559"/>
                <a:gd name="connsiteX97" fmla="*/ 164239 w 1117423"/>
                <a:gd name="connsiteY97" fmla="*/ 470898 h 1471559"/>
                <a:gd name="connsiteX98" fmla="*/ 166136 w 1117423"/>
                <a:gd name="connsiteY98" fmla="*/ 471849 h 1471559"/>
                <a:gd name="connsiteX99" fmla="*/ 178477 w 1117423"/>
                <a:gd name="connsiteY99" fmla="*/ 471849 h 1471559"/>
                <a:gd name="connsiteX100" fmla="*/ 183228 w 1117423"/>
                <a:gd name="connsiteY100" fmla="*/ 470898 h 1471559"/>
                <a:gd name="connsiteX101" fmla="*/ 190823 w 1117423"/>
                <a:gd name="connsiteY101" fmla="*/ 468049 h 1471559"/>
                <a:gd name="connsiteX102" fmla="*/ 198418 w 1117423"/>
                <a:gd name="connsiteY102" fmla="*/ 467103 h 1471559"/>
                <a:gd name="connsiteX103" fmla="*/ 200316 w 1117423"/>
                <a:gd name="connsiteY103" fmla="*/ 466152 h 1471559"/>
                <a:gd name="connsiteX104" fmla="*/ 203164 w 1117423"/>
                <a:gd name="connsiteY104" fmla="*/ 463303 h 1471559"/>
                <a:gd name="connsiteX105" fmla="*/ 203164 w 1117423"/>
                <a:gd name="connsiteY105" fmla="*/ 458557 h 1471559"/>
                <a:gd name="connsiteX106" fmla="*/ 202218 w 1117423"/>
                <a:gd name="connsiteY106" fmla="*/ 456659 h 1471559"/>
                <a:gd name="connsiteX107" fmla="*/ 198418 w 1117423"/>
                <a:gd name="connsiteY107" fmla="*/ 451908 h 1471559"/>
                <a:gd name="connsiteX108" fmla="*/ 198418 w 1117423"/>
                <a:gd name="connsiteY108" fmla="*/ 451908 h 1471559"/>
                <a:gd name="connsiteX109" fmla="*/ 195570 w 1117423"/>
                <a:gd name="connsiteY109" fmla="*/ 445264 h 1471559"/>
                <a:gd name="connsiteX110" fmla="*/ 193672 w 1117423"/>
                <a:gd name="connsiteY110" fmla="*/ 442416 h 1471559"/>
                <a:gd name="connsiteX111" fmla="*/ 189872 w 1117423"/>
                <a:gd name="connsiteY111" fmla="*/ 435777 h 1471559"/>
                <a:gd name="connsiteX112" fmla="*/ 187975 w 1117423"/>
                <a:gd name="connsiteY112" fmla="*/ 434831 h 1471559"/>
                <a:gd name="connsiteX113" fmla="*/ 187023 w 1117423"/>
                <a:gd name="connsiteY113" fmla="*/ 432928 h 1471559"/>
                <a:gd name="connsiteX114" fmla="*/ 185126 w 1117423"/>
                <a:gd name="connsiteY114" fmla="*/ 431031 h 1471559"/>
                <a:gd name="connsiteX115" fmla="*/ 183228 w 1117423"/>
                <a:gd name="connsiteY115" fmla="*/ 427236 h 1471559"/>
                <a:gd name="connsiteX116" fmla="*/ 183228 w 1117423"/>
                <a:gd name="connsiteY116" fmla="*/ 422485 h 1471559"/>
                <a:gd name="connsiteX117" fmla="*/ 179429 w 1117423"/>
                <a:gd name="connsiteY117" fmla="*/ 416787 h 1471559"/>
                <a:gd name="connsiteX118" fmla="*/ 177531 w 1117423"/>
                <a:gd name="connsiteY118" fmla="*/ 414890 h 1471559"/>
                <a:gd name="connsiteX119" fmla="*/ 175629 w 1117423"/>
                <a:gd name="connsiteY119" fmla="*/ 412992 h 1471559"/>
                <a:gd name="connsiteX120" fmla="*/ 171834 w 1117423"/>
                <a:gd name="connsiteY120" fmla="*/ 413943 h 1471559"/>
                <a:gd name="connsiteX121" fmla="*/ 169936 w 1117423"/>
                <a:gd name="connsiteY121" fmla="*/ 414890 h 1471559"/>
                <a:gd name="connsiteX122" fmla="*/ 165190 w 1117423"/>
                <a:gd name="connsiteY122" fmla="*/ 412992 h 1471559"/>
                <a:gd name="connsiteX123" fmla="*/ 167083 w 1117423"/>
                <a:gd name="connsiteY123" fmla="*/ 409192 h 1471559"/>
                <a:gd name="connsiteX124" fmla="*/ 166136 w 1117423"/>
                <a:gd name="connsiteY124" fmla="*/ 402549 h 1471559"/>
                <a:gd name="connsiteX125" fmla="*/ 163288 w 1117423"/>
                <a:gd name="connsiteY125" fmla="*/ 400646 h 1471559"/>
                <a:gd name="connsiteX126" fmla="*/ 160439 w 1117423"/>
                <a:gd name="connsiteY126" fmla="*/ 402549 h 1471559"/>
                <a:gd name="connsiteX127" fmla="*/ 158541 w 1117423"/>
                <a:gd name="connsiteY127" fmla="*/ 401598 h 1471559"/>
                <a:gd name="connsiteX128" fmla="*/ 156639 w 1117423"/>
                <a:gd name="connsiteY128" fmla="*/ 399700 h 1471559"/>
                <a:gd name="connsiteX129" fmla="*/ 154741 w 1117423"/>
                <a:gd name="connsiteY129" fmla="*/ 397798 h 1471559"/>
                <a:gd name="connsiteX130" fmla="*/ 152844 w 1117423"/>
                <a:gd name="connsiteY130" fmla="*/ 395900 h 1471559"/>
                <a:gd name="connsiteX131" fmla="*/ 152844 w 1117423"/>
                <a:gd name="connsiteY131" fmla="*/ 395900 h 1471559"/>
                <a:gd name="connsiteX132" fmla="*/ 148098 w 1117423"/>
                <a:gd name="connsiteY132" fmla="*/ 397798 h 1471559"/>
                <a:gd name="connsiteX133" fmla="*/ 147147 w 1117423"/>
                <a:gd name="connsiteY133" fmla="*/ 397798 h 1471559"/>
                <a:gd name="connsiteX134" fmla="*/ 144298 w 1117423"/>
                <a:gd name="connsiteY134" fmla="*/ 399700 h 1471559"/>
                <a:gd name="connsiteX135" fmla="*/ 144298 w 1117423"/>
                <a:gd name="connsiteY135" fmla="*/ 399700 h 1471559"/>
                <a:gd name="connsiteX136" fmla="*/ 142400 w 1117423"/>
                <a:gd name="connsiteY136" fmla="*/ 399700 h 1471559"/>
                <a:gd name="connsiteX137" fmla="*/ 140503 w 1117423"/>
                <a:gd name="connsiteY137" fmla="*/ 396851 h 1471559"/>
                <a:gd name="connsiteX138" fmla="*/ 137649 w 1117423"/>
                <a:gd name="connsiteY138" fmla="*/ 397798 h 1471559"/>
                <a:gd name="connsiteX139" fmla="*/ 133854 w 1117423"/>
                <a:gd name="connsiteY139" fmla="*/ 397798 h 1471559"/>
                <a:gd name="connsiteX140" fmla="*/ 130054 w 1117423"/>
                <a:gd name="connsiteY140" fmla="*/ 397798 h 1471559"/>
                <a:gd name="connsiteX141" fmla="*/ 130054 w 1117423"/>
                <a:gd name="connsiteY141" fmla="*/ 396851 h 1471559"/>
                <a:gd name="connsiteX142" fmla="*/ 128157 w 1117423"/>
                <a:gd name="connsiteY142" fmla="*/ 395900 h 1471559"/>
                <a:gd name="connsiteX143" fmla="*/ 127211 w 1117423"/>
                <a:gd name="connsiteY143" fmla="*/ 393051 h 1471559"/>
                <a:gd name="connsiteX144" fmla="*/ 127211 w 1117423"/>
                <a:gd name="connsiteY144" fmla="*/ 386403 h 1471559"/>
                <a:gd name="connsiteX145" fmla="*/ 128157 w 1117423"/>
                <a:gd name="connsiteY145" fmla="*/ 386403 h 1471559"/>
                <a:gd name="connsiteX146" fmla="*/ 129108 w 1117423"/>
                <a:gd name="connsiteY146" fmla="*/ 382608 h 1471559"/>
                <a:gd name="connsiteX147" fmla="*/ 128157 w 1117423"/>
                <a:gd name="connsiteY147" fmla="*/ 379759 h 1471559"/>
                <a:gd name="connsiteX148" fmla="*/ 130054 w 1117423"/>
                <a:gd name="connsiteY148" fmla="*/ 375013 h 1471559"/>
                <a:gd name="connsiteX149" fmla="*/ 131006 w 1117423"/>
                <a:gd name="connsiteY149" fmla="*/ 372164 h 1471559"/>
                <a:gd name="connsiteX150" fmla="*/ 130054 w 1117423"/>
                <a:gd name="connsiteY150" fmla="*/ 369316 h 1471559"/>
                <a:gd name="connsiteX151" fmla="*/ 131006 w 1117423"/>
                <a:gd name="connsiteY151" fmla="*/ 363618 h 1471559"/>
                <a:gd name="connsiteX152" fmla="*/ 131957 w 1117423"/>
                <a:gd name="connsiteY152" fmla="*/ 362667 h 1471559"/>
                <a:gd name="connsiteX153" fmla="*/ 131957 w 1117423"/>
                <a:gd name="connsiteY153" fmla="*/ 359823 h 1471559"/>
                <a:gd name="connsiteX154" fmla="*/ 131006 w 1117423"/>
                <a:gd name="connsiteY154" fmla="*/ 357921 h 1471559"/>
                <a:gd name="connsiteX155" fmla="*/ 131006 w 1117423"/>
                <a:gd name="connsiteY155" fmla="*/ 356023 h 1471559"/>
                <a:gd name="connsiteX156" fmla="*/ 131006 w 1117423"/>
                <a:gd name="connsiteY156" fmla="*/ 354126 h 1471559"/>
                <a:gd name="connsiteX157" fmla="*/ 134805 w 1117423"/>
                <a:gd name="connsiteY157" fmla="*/ 355072 h 1471559"/>
                <a:gd name="connsiteX158" fmla="*/ 135752 w 1117423"/>
                <a:gd name="connsiteY158" fmla="*/ 357921 h 1471559"/>
                <a:gd name="connsiteX159" fmla="*/ 138600 w 1117423"/>
                <a:gd name="connsiteY159" fmla="*/ 358872 h 1471559"/>
                <a:gd name="connsiteX160" fmla="*/ 140503 w 1117423"/>
                <a:gd name="connsiteY160" fmla="*/ 361721 h 1471559"/>
                <a:gd name="connsiteX161" fmla="*/ 141449 w 1117423"/>
                <a:gd name="connsiteY161" fmla="*/ 362667 h 1471559"/>
                <a:gd name="connsiteX162" fmla="*/ 144298 w 1117423"/>
                <a:gd name="connsiteY162" fmla="*/ 363618 h 1471559"/>
                <a:gd name="connsiteX163" fmla="*/ 147147 w 1117423"/>
                <a:gd name="connsiteY163" fmla="*/ 365521 h 1471559"/>
                <a:gd name="connsiteX164" fmla="*/ 150946 w 1117423"/>
                <a:gd name="connsiteY164" fmla="*/ 366467 h 1471559"/>
                <a:gd name="connsiteX165" fmla="*/ 153795 w 1117423"/>
                <a:gd name="connsiteY165" fmla="*/ 368364 h 1471559"/>
                <a:gd name="connsiteX166" fmla="*/ 155693 w 1117423"/>
                <a:gd name="connsiteY166" fmla="*/ 369316 h 1471559"/>
                <a:gd name="connsiteX167" fmla="*/ 160439 w 1117423"/>
                <a:gd name="connsiteY167" fmla="*/ 370267 h 1471559"/>
                <a:gd name="connsiteX168" fmla="*/ 167083 w 1117423"/>
                <a:gd name="connsiteY168" fmla="*/ 370267 h 1471559"/>
                <a:gd name="connsiteX169" fmla="*/ 168034 w 1117423"/>
                <a:gd name="connsiteY169" fmla="*/ 371218 h 1471559"/>
                <a:gd name="connsiteX170" fmla="*/ 168985 w 1117423"/>
                <a:gd name="connsiteY170" fmla="*/ 374062 h 1471559"/>
                <a:gd name="connsiteX171" fmla="*/ 171834 w 1117423"/>
                <a:gd name="connsiteY171" fmla="*/ 373115 h 1471559"/>
                <a:gd name="connsiteX172" fmla="*/ 172780 w 1117423"/>
                <a:gd name="connsiteY172" fmla="*/ 371218 h 1471559"/>
                <a:gd name="connsiteX173" fmla="*/ 172780 w 1117423"/>
                <a:gd name="connsiteY173" fmla="*/ 367418 h 1471559"/>
                <a:gd name="connsiteX174" fmla="*/ 174682 w 1117423"/>
                <a:gd name="connsiteY174" fmla="*/ 365521 h 1471559"/>
                <a:gd name="connsiteX175" fmla="*/ 174682 w 1117423"/>
                <a:gd name="connsiteY175" fmla="*/ 363618 h 1471559"/>
                <a:gd name="connsiteX176" fmla="*/ 175629 w 1117423"/>
                <a:gd name="connsiteY176" fmla="*/ 362667 h 1471559"/>
                <a:gd name="connsiteX177" fmla="*/ 181326 w 1117423"/>
                <a:gd name="connsiteY177" fmla="*/ 362667 h 1471559"/>
                <a:gd name="connsiteX178" fmla="*/ 182277 w 1117423"/>
                <a:gd name="connsiteY178" fmla="*/ 364569 h 1471559"/>
                <a:gd name="connsiteX179" fmla="*/ 183228 w 1117423"/>
                <a:gd name="connsiteY179" fmla="*/ 365521 h 1471559"/>
                <a:gd name="connsiteX180" fmla="*/ 187023 w 1117423"/>
                <a:gd name="connsiteY180" fmla="*/ 363618 h 1471559"/>
                <a:gd name="connsiteX181" fmla="*/ 188926 w 1117423"/>
                <a:gd name="connsiteY181" fmla="*/ 361721 h 1471559"/>
                <a:gd name="connsiteX182" fmla="*/ 189872 w 1117423"/>
                <a:gd name="connsiteY182" fmla="*/ 360769 h 1471559"/>
                <a:gd name="connsiteX183" fmla="*/ 190823 w 1117423"/>
                <a:gd name="connsiteY183" fmla="*/ 359823 h 1471559"/>
                <a:gd name="connsiteX184" fmla="*/ 192721 w 1117423"/>
                <a:gd name="connsiteY184" fmla="*/ 357921 h 1471559"/>
                <a:gd name="connsiteX185" fmla="*/ 192721 w 1117423"/>
                <a:gd name="connsiteY185" fmla="*/ 355072 h 1471559"/>
                <a:gd name="connsiteX186" fmla="*/ 192721 w 1117423"/>
                <a:gd name="connsiteY186" fmla="*/ 353175 h 1471559"/>
                <a:gd name="connsiteX187" fmla="*/ 189872 w 1117423"/>
                <a:gd name="connsiteY187" fmla="*/ 351277 h 1471559"/>
                <a:gd name="connsiteX188" fmla="*/ 187975 w 1117423"/>
                <a:gd name="connsiteY188" fmla="*/ 349375 h 1471559"/>
                <a:gd name="connsiteX189" fmla="*/ 187975 w 1117423"/>
                <a:gd name="connsiteY189" fmla="*/ 348428 h 1471559"/>
                <a:gd name="connsiteX190" fmla="*/ 187975 w 1117423"/>
                <a:gd name="connsiteY190" fmla="*/ 344628 h 1471559"/>
                <a:gd name="connsiteX191" fmla="*/ 186072 w 1117423"/>
                <a:gd name="connsiteY191" fmla="*/ 343677 h 1471559"/>
                <a:gd name="connsiteX192" fmla="*/ 187023 w 1117423"/>
                <a:gd name="connsiteY192" fmla="*/ 341785 h 1471559"/>
                <a:gd name="connsiteX193" fmla="*/ 187023 w 1117423"/>
                <a:gd name="connsiteY193" fmla="*/ 339882 h 1471559"/>
                <a:gd name="connsiteX194" fmla="*/ 188926 w 1117423"/>
                <a:gd name="connsiteY194" fmla="*/ 336082 h 1471559"/>
                <a:gd name="connsiteX195" fmla="*/ 189872 w 1117423"/>
                <a:gd name="connsiteY195" fmla="*/ 336082 h 1471559"/>
                <a:gd name="connsiteX196" fmla="*/ 192721 w 1117423"/>
                <a:gd name="connsiteY196" fmla="*/ 334185 h 1471559"/>
                <a:gd name="connsiteX197" fmla="*/ 194618 w 1117423"/>
                <a:gd name="connsiteY197" fmla="*/ 332287 h 1471559"/>
                <a:gd name="connsiteX198" fmla="*/ 196521 w 1117423"/>
                <a:gd name="connsiteY198" fmla="*/ 328492 h 1471559"/>
                <a:gd name="connsiteX199" fmla="*/ 197467 w 1117423"/>
                <a:gd name="connsiteY199" fmla="*/ 328492 h 1471559"/>
                <a:gd name="connsiteX200" fmla="*/ 199365 w 1117423"/>
                <a:gd name="connsiteY200" fmla="*/ 326590 h 1471559"/>
                <a:gd name="connsiteX201" fmla="*/ 202218 w 1117423"/>
                <a:gd name="connsiteY201" fmla="*/ 325639 h 1471559"/>
                <a:gd name="connsiteX202" fmla="*/ 204116 w 1117423"/>
                <a:gd name="connsiteY202" fmla="*/ 326590 h 1471559"/>
                <a:gd name="connsiteX203" fmla="*/ 204116 w 1117423"/>
                <a:gd name="connsiteY203" fmla="*/ 328492 h 1471559"/>
                <a:gd name="connsiteX204" fmla="*/ 205062 w 1117423"/>
                <a:gd name="connsiteY204" fmla="*/ 330390 h 1471559"/>
                <a:gd name="connsiteX205" fmla="*/ 206964 w 1117423"/>
                <a:gd name="connsiteY205" fmla="*/ 331336 h 1471559"/>
                <a:gd name="connsiteX206" fmla="*/ 208862 w 1117423"/>
                <a:gd name="connsiteY206" fmla="*/ 334185 h 1471559"/>
                <a:gd name="connsiteX207" fmla="*/ 211711 w 1117423"/>
                <a:gd name="connsiteY207" fmla="*/ 337034 h 1471559"/>
                <a:gd name="connsiteX208" fmla="*/ 214559 w 1117423"/>
                <a:gd name="connsiteY208" fmla="*/ 337034 h 1471559"/>
                <a:gd name="connsiteX209" fmla="*/ 214559 w 1117423"/>
                <a:gd name="connsiteY209" fmla="*/ 337034 h 1471559"/>
                <a:gd name="connsiteX210" fmla="*/ 213608 w 1117423"/>
                <a:gd name="connsiteY210" fmla="*/ 339882 h 1471559"/>
                <a:gd name="connsiteX211" fmla="*/ 213608 w 1117423"/>
                <a:gd name="connsiteY211" fmla="*/ 341785 h 1471559"/>
                <a:gd name="connsiteX212" fmla="*/ 212662 w 1117423"/>
                <a:gd name="connsiteY212" fmla="*/ 344628 h 1471559"/>
                <a:gd name="connsiteX213" fmla="*/ 212662 w 1117423"/>
                <a:gd name="connsiteY213" fmla="*/ 346531 h 1471559"/>
                <a:gd name="connsiteX214" fmla="*/ 211711 w 1117423"/>
                <a:gd name="connsiteY214" fmla="*/ 348428 h 1471559"/>
                <a:gd name="connsiteX215" fmla="*/ 211711 w 1117423"/>
                <a:gd name="connsiteY215" fmla="*/ 349375 h 1471559"/>
                <a:gd name="connsiteX216" fmla="*/ 210759 w 1117423"/>
                <a:gd name="connsiteY216" fmla="*/ 352228 h 1471559"/>
                <a:gd name="connsiteX217" fmla="*/ 211711 w 1117423"/>
                <a:gd name="connsiteY217" fmla="*/ 355072 h 1471559"/>
                <a:gd name="connsiteX218" fmla="*/ 212662 w 1117423"/>
                <a:gd name="connsiteY218" fmla="*/ 360769 h 1471559"/>
                <a:gd name="connsiteX219" fmla="*/ 211711 w 1117423"/>
                <a:gd name="connsiteY219" fmla="*/ 367418 h 1471559"/>
                <a:gd name="connsiteX220" fmla="*/ 215510 w 1117423"/>
                <a:gd name="connsiteY220" fmla="*/ 368364 h 1471559"/>
                <a:gd name="connsiteX221" fmla="*/ 216457 w 1117423"/>
                <a:gd name="connsiteY221" fmla="*/ 373115 h 1471559"/>
                <a:gd name="connsiteX222" fmla="*/ 216457 w 1117423"/>
                <a:gd name="connsiteY222" fmla="*/ 375964 h 1471559"/>
                <a:gd name="connsiteX223" fmla="*/ 214559 w 1117423"/>
                <a:gd name="connsiteY223" fmla="*/ 378813 h 1471559"/>
                <a:gd name="connsiteX224" fmla="*/ 215510 w 1117423"/>
                <a:gd name="connsiteY224" fmla="*/ 382608 h 1471559"/>
                <a:gd name="connsiteX225" fmla="*/ 212662 w 1117423"/>
                <a:gd name="connsiteY225" fmla="*/ 387354 h 1471559"/>
                <a:gd name="connsiteX226" fmla="*/ 212662 w 1117423"/>
                <a:gd name="connsiteY226" fmla="*/ 387354 h 1471559"/>
                <a:gd name="connsiteX227" fmla="*/ 213608 w 1117423"/>
                <a:gd name="connsiteY227" fmla="*/ 390203 h 1471559"/>
                <a:gd name="connsiteX228" fmla="*/ 214559 w 1117423"/>
                <a:gd name="connsiteY228" fmla="*/ 391154 h 1471559"/>
                <a:gd name="connsiteX229" fmla="*/ 215510 w 1117423"/>
                <a:gd name="connsiteY229" fmla="*/ 395900 h 1471559"/>
                <a:gd name="connsiteX230" fmla="*/ 215510 w 1117423"/>
                <a:gd name="connsiteY230" fmla="*/ 396851 h 1471559"/>
                <a:gd name="connsiteX231" fmla="*/ 219305 w 1117423"/>
                <a:gd name="connsiteY231" fmla="*/ 397798 h 1471559"/>
                <a:gd name="connsiteX232" fmla="*/ 222154 w 1117423"/>
                <a:gd name="connsiteY232" fmla="*/ 396851 h 1471559"/>
                <a:gd name="connsiteX233" fmla="*/ 225954 w 1117423"/>
                <a:gd name="connsiteY233" fmla="*/ 394954 h 1471559"/>
                <a:gd name="connsiteX234" fmla="*/ 228798 w 1117423"/>
                <a:gd name="connsiteY234" fmla="*/ 394954 h 1471559"/>
                <a:gd name="connsiteX235" fmla="*/ 230700 w 1117423"/>
                <a:gd name="connsiteY235" fmla="*/ 396851 h 1471559"/>
                <a:gd name="connsiteX236" fmla="*/ 232598 w 1117423"/>
                <a:gd name="connsiteY236" fmla="*/ 412992 h 1471559"/>
                <a:gd name="connsiteX237" fmla="*/ 233549 w 1117423"/>
                <a:gd name="connsiteY237" fmla="*/ 415841 h 1471559"/>
                <a:gd name="connsiteX238" fmla="*/ 234495 w 1117423"/>
                <a:gd name="connsiteY238" fmla="*/ 417738 h 1471559"/>
                <a:gd name="connsiteX239" fmla="*/ 237344 w 1117423"/>
                <a:gd name="connsiteY239" fmla="*/ 420587 h 1471559"/>
                <a:gd name="connsiteX240" fmla="*/ 243041 w 1117423"/>
                <a:gd name="connsiteY240" fmla="*/ 422485 h 1471559"/>
                <a:gd name="connsiteX241" fmla="*/ 248739 w 1117423"/>
                <a:gd name="connsiteY241" fmla="*/ 419636 h 1471559"/>
                <a:gd name="connsiteX242" fmla="*/ 249690 w 1117423"/>
                <a:gd name="connsiteY242" fmla="*/ 417738 h 1471559"/>
                <a:gd name="connsiteX243" fmla="*/ 250641 w 1117423"/>
                <a:gd name="connsiteY243" fmla="*/ 416787 h 1471559"/>
                <a:gd name="connsiteX244" fmla="*/ 254436 w 1117423"/>
                <a:gd name="connsiteY244" fmla="*/ 412041 h 1471559"/>
                <a:gd name="connsiteX245" fmla="*/ 255387 w 1117423"/>
                <a:gd name="connsiteY245" fmla="*/ 409192 h 1471559"/>
                <a:gd name="connsiteX246" fmla="*/ 258236 w 1117423"/>
                <a:gd name="connsiteY246" fmla="*/ 402549 h 1471559"/>
                <a:gd name="connsiteX247" fmla="*/ 260133 w 1117423"/>
                <a:gd name="connsiteY247" fmla="*/ 397798 h 1471559"/>
                <a:gd name="connsiteX248" fmla="*/ 261085 w 1117423"/>
                <a:gd name="connsiteY248" fmla="*/ 394003 h 1471559"/>
                <a:gd name="connsiteX249" fmla="*/ 262031 w 1117423"/>
                <a:gd name="connsiteY249" fmla="*/ 386403 h 1471559"/>
                <a:gd name="connsiteX250" fmla="*/ 262982 w 1117423"/>
                <a:gd name="connsiteY250" fmla="*/ 377862 h 1471559"/>
                <a:gd name="connsiteX251" fmla="*/ 263933 w 1117423"/>
                <a:gd name="connsiteY251" fmla="*/ 371218 h 1471559"/>
                <a:gd name="connsiteX252" fmla="*/ 264880 w 1117423"/>
                <a:gd name="connsiteY252" fmla="*/ 367418 h 1471559"/>
                <a:gd name="connsiteX253" fmla="*/ 265831 w 1117423"/>
                <a:gd name="connsiteY253" fmla="*/ 363618 h 1471559"/>
                <a:gd name="connsiteX254" fmla="*/ 266777 w 1117423"/>
                <a:gd name="connsiteY254" fmla="*/ 353175 h 1471559"/>
                <a:gd name="connsiteX255" fmla="*/ 268680 w 1117423"/>
                <a:gd name="connsiteY255" fmla="*/ 348428 h 1471559"/>
                <a:gd name="connsiteX256" fmla="*/ 269626 w 1117423"/>
                <a:gd name="connsiteY256" fmla="*/ 345580 h 1471559"/>
                <a:gd name="connsiteX257" fmla="*/ 265831 w 1117423"/>
                <a:gd name="connsiteY257" fmla="*/ 345580 h 1471559"/>
                <a:gd name="connsiteX258" fmla="*/ 264880 w 1117423"/>
                <a:gd name="connsiteY258" fmla="*/ 345580 h 1471559"/>
                <a:gd name="connsiteX259" fmla="*/ 263933 w 1117423"/>
                <a:gd name="connsiteY259" fmla="*/ 344628 h 1471559"/>
                <a:gd name="connsiteX260" fmla="*/ 262031 w 1117423"/>
                <a:gd name="connsiteY260" fmla="*/ 342731 h 1471559"/>
                <a:gd name="connsiteX261" fmla="*/ 261085 w 1117423"/>
                <a:gd name="connsiteY261" fmla="*/ 344628 h 1471559"/>
                <a:gd name="connsiteX262" fmla="*/ 255387 w 1117423"/>
                <a:gd name="connsiteY262" fmla="*/ 341785 h 1471559"/>
                <a:gd name="connsiteX263" fmla="*/ 254436 w 1117423"/>
                <a:gd name="connsiteY263" fmla="*/ 341785 h 1471559"/>
                <a:gd name="connsiteX264" fmla="*/ 253485 w 1117423"/>
                <a:gd name="connsiteY264" fmla="*/ 343677 h 1471559"/>
                <a:gd name="connsiteX265" fmla="*/ 252539 w 1117423"/>
                <a:gd name="connsiteY265" fmla="*/ 344628 h 1471559"/>
                <a:gd name="connsiteX266" fmla="*/ 251587 w 1117423"/>
                <a:gd name="connsiteY266" fmla="*/ 344628 h 1471559"/>
                <a:gd name="connsiteX267" fmla="*/ 249690 w 1117423"/>
                <a:gd name="connsiteY267" fmla="*/ 345580 h 1471559"/>
                <a:gd name="connsiteX268" fmla="*/ 247787 w 1117423"/>
                <a:gd name="connsiteY268" fmla="*/ 343677 h 1471559"/>
                <a:gd name="connsiteX269" fmla="*/ 245890 w 1117423"/>
                <a:gd name="connsiteY269" fmla="*/ 337985 h 1471559"/>
                <a:gd name="connsiteX270" fmla="*/ 243041 w 1117423"/>
                <a:gd name="connsiteY270" fmla="*/ 337034 h 1471559"/>
                <a:gd name="connsiteX271" fmla="*/ 244944 w 1117423"/>
                <a:gd name="connsiteY271" fmla="*/ 326590 h 1471559"/>
                <a:gd name="connsiteX272" fmla="*/ 245890 w 1117423"/>
                <a:gd name="connsiteY272" fmla="*/ 326590 h 1471559"/>
                <a:gd name="connsiteX273" fmla="*/ 245890 w 1117423"/>
                <a:gd name="connsiteY273" fmla="*/ 325639 h 1471559"/>
                <a:gd name="connsiteX274" fmla="*/ 242090 w 1117423"/>
                <a:gd name="connsiteY274" fmla="*/ 324692 h 1471559"/>
                <a:gd name="connsiteX275" fmla="*/ 242090 w 1117423"/>
                <a:gd name="connsiteY275" fmla="*/ 317098 h 1471559"/>
                <a:gd name="connsiteX276" fmla="*/ 242090 w 1117423"/>
                <a:gd name="connsiteY276" fmla="*/ 315195 h 1471559"/>
                <a:gd name="connsiteX277" fmla="*/ 243041 w 1117423"/>
                <a:gd name="connsiteY277" fmla="*/ 315195 h 1471559"/>
                <a:gd name="connsiteX278" fmla="*/ 244944 w 1117423"/>
                <a:gd name="connsiteY278" fmla="*/ 314249 h 1471559"/>
                <a:gd name="connsiteX279" fmla="*/ 245890 w 1117423"/>
                <a:gd name="connsiteY279" fmla="*/ 314249 h 1471559"/>
                <a:gd name="connsiteX280" fmla="*/ 254436 w 1117423"/>
                <a:gd name="connsiteY280" fmla="*/ 314249 h 1471559"/>
                <a:gd name="connsiteX281" fmla="*/ 255387 w 1117423"/>
                <a:gd name="connsiteY281" fmla="*/ 314249 h 1471559"/>
                <a:gd name="connsiteX282" fmla="*/ 257285 w 1117423"/>
                <a:gd name="connsiteY282" fmla="*/ 315195 h 1471559"/>
                <a:gd name="connsiteX283" fmla="*/ 259182 w 1117423"/>
                <a:gd name="connsiteY283" fmla="*/ 315195 h 1471559"/>
                <a:gd name="connsiteX284" fmla="*/ 261085 w 1117423"/>
                <a:gd name="connsiteY284" fmla="*/ 315195 h 1471559"/>
                <a:gd name="connsiteX285" fmla="*/ 262031 w 1117423"/>
                <a:gd name="connsiteY285" fmla="*/ 315195 h 1471559"/>
                <a:gd name="connsiteX286" fmla="*/ 263933 w 1117423"/>
                <a:gd name="connsiteY286" fmla="*/ 314249 h 1471559"/>
                <a:gd name="connsiteX287" fmla="*/ 259182 w 1117423"/>
                <a:gd name="connsiteY287" fmla="*/ 299064 h 1471559"/>
                <a:gd name="connsiteX288" fmla="*/ 262031 w 1117423"/>
                <a:gd name="connsiteY288" fmla="*/ 287669 h 1471559"/>
                <a:gd name="connsiteX289" fmla="*/ 266777 w 1117423"/>
                <a:gd name="connsiteY289" fmla="*/ 287669 h 1471559"/>
                <a:gd name="connsiteX290" fmla="*/ 268680 w 1117423"/>
                <a:gd name="connsiteY290" fmla="*/ 288621 h 1471559"/>
                <a:gd name="connsiteX291" fmla="*/ 269626 w 1117423"/>
                <a:gd name="connsiteY291" fmla="*/ 290518 h 1471559"/>
                <a:gd name="connsiteX292" fmla="*/ 269626 w 1117423"/>
                <a:gd name="connsiteY292" fmla="*/ 289572 h 1471559"/>
                <a:gd name="connsiteX293" fmla="*/ 268680 w 1117423"/>
                <a:gd name="connsiteY293" fmla="*/ 288621 h 1471559"/>
                <a:gd name="connsiteX294" fmla="*/ 267728 w 1117423"/>
                <a:gd name="connsiteY294" fmla="*/ 285772 h 1471559"/>
                <a:gd name="connsiteX295" fmla="*/ 266777 w 1117423"/>
                <a:gd name="connsiteY295" fmla="*/ 284826 h 1471559"/>
                <a:gd name="connsiteX296" fmla="*/ 266777 w 1117423"/>
                <a:gd name="connsiteY296" fmla="*/ 283874 h 1471559"/>
                <a:gd name="connsiteX297" fmla="*/ 266777 w 1117423"/>
                <a:gd name="connsiteY297" fmla="*/ 281026 h 1471559"/>
                <a:gd name="connsiteX298" fmla="*/ 264880 w 1117423"/>
                <a:gd name="connsiteY298" fmla="*/ 277226 h 1471559"/>
                <a:gd name="connsiteX299" fmla="*/ 264880 w 1117423"/>
                <a:gd name="connsiteY299" fmla="*/ 276279 h 1471559"/>
                <a:gd name="connsiteX300" fmla="*/ 265831 w 1117423"/>
                <a:gd name="connsiteY300" fmla="*/ 271528 h 1471559"/>
                <a:gd name="connsiteX301" fmla="*/ 284801 w 1117423"/>
                <a:gd name="connsiteY301" fmla="*/ 276279 h 1471559"/>
                <a:gd name="connsiteX302" fmla="*/ 286698 w 1117423"/>
                <a:gd name="connsiteY302" fmla="*/ 277226 h 1471559"/>
                <a:gd name="connsiteX303" fmla="*/ 287669 w 1117423"/>
                <a:gd name="connsiteY303" fmla="*/ 279128 h 1471559"/>
                <a:gd name="connsiteX304" fmla="*/ 288601 w 1117423"/>
                <a:gd name="connsiteY304" fmla="*/ 280074 h 1471559"/>
                <a:gd name="connsiteX305" fmla="*/ 289567 w 1117423"/>
                <a:gd name="connsiteY305" fmla="*/ 280074 h 1471559"/>
                <a:gd name="connsiteX306" fmla="*/ 292396 w 1117423"/>
                <a:gd name="connsiteY306" fmla="*/ 282923 h 1471559"/>
                <a:gd name="connsiteX307" fmla="*/ 293367 w 1117423"/>
                <a:gd name="connsiteY307" fmla="*/ 283874 h 1471559"/>
                <a:gd name="connsiteX308" fmla="*/ 296196 w 1117423"/>
                <a:gd name="connsiteY308" fmla="*/ 284826 h 1471559"/>
                <a:gd name="connsiteX309" fmla="*/ 297162 w 1117423"/>
                <a:gd name="connsiteY309" fmla="*/ 284826 h 1471559"/>
                <a:gd name="connsiteX310" fmla="*/ 298093 w 1117423"/>
                <a:gd name="connsiteY310" fmla="*/ 285772 h 1471559"/>
                <a:gd name="connsiteX311" fmla="*/ 299064 w 1117423"/>
                <a:gd name="connsiteY311" fmla="*/ 287669 h 1471559"/>
                <a:gd name="connsiteX312" fmla="*/ 301888 w 1117423"/>
                <a:gd name="connsiteY312" fmla="*/ 284826 h 1471559"/>
                <a:gd name="connsiteX313" fmla="*/ 305688 w 1117423"/>
                <a:gd name="connsiteY313" fmla="*/ 280074 h 1471559"/>
                <a:gd name="connsiteX314" fmla="*/ 306659 w 1117423"/>
                <a:gd name="connsiteY314" fmla="*/ 278177 h 1471559"/>
                <a:gd name="connsiteX315" fmla="*/ 307585 w 1117423"/>
                <a:gd name="connsiteY315" fmla="*/ 274377 h 1471559"/>
                <a:gd name="connsiteX316" fmla="*/ 309488 w 1117423"/>
                <a:gd name="connsiteY316" fmla="*/ 271528 h 1471559"/>
                <a:gd name="connsiteX317" fmla="*/ 309488 w 1117423"/>
                <a:gd name="connsiteY317" fmla="*/ 270582 h 1471559"/>
                <a:gd name="connsiteX318" fmla="*/ 307585 w 1117423"/>
                <a:gd name="connsiteY318" fmla="*/ 269631 h 1471559"/>
                <a:gd name="connsiteX319" fmla="*/ 306659 w 1117423"/>
                <a:gd name="connsiteY319" fmla="*/ 268685 h 1471559"/>
                <a:gd name="connsiteX320" fmla="*/ 305688 w 1117423"/>
                <a:gd name="connsiteY320" fmla="*/ 266782 h 1471559"/>
                <a:gd name="connsiteX321" fmla="*/ 306659 w 1117423"/>
                <a:gd name="connsiteY321" fmla="*/ 264885 h 1471559"/>
                <a:gd name="connsiteX322" fmla="*/ 309488 w 1117423"/>
                <a:gd name="connsiteY322" fmla="*/ 262036 h 1471559"/>
                <a:gd name="connsiteX323" fmla="*/ 314234 w 1117423"/>
                <a:gd name="connsiteY323" fmla="*/ 256338 h 1471559"/>
                <a:gd name="connsiteX324" fmla="*/ 315180 w 1117423"/>
                <a:gd name="connsiteY324" fmla="*/ 255392 h 1471559"/>
                <a:gd name="connsiteX325" fmla="*/ 315180 w 1117423"/>
                <a:gd name="connsiteY325" fmla="*/ 248744 h 1471559"/>
                <a:gd name="connsiteX326" fmla="*/ 315180 w 1117423"/>
                <a:gd name="connsiteY326" fmla="*/ 246846 h 1471559"/>
                <a:gd name="connsiteX327" fmla="*/ 315180 w 1117423"/>
                <a:gd name="connsiteY327" fmla="*/ 241149 h 1471559"/>
                <a:gd name="connsiteX328" fmla="*/ 315180 w 1117423"/>
                <a:gd name="connsiteY328" fmla="*/ 234500 h 1471559"/>
                <a:gd name="connsiteX329" fmla="*/ 317083 w 1117423"/>
                <a:gd name="connsiteY329" fmla="*/ 228803 h 1471559"/>
                <a:gd name="connsiteX330" fmla="*/ 315180 w 1117423"/>
                <a:gd name="connsiteY330" fmla="*/ 228803 h 1471559"/>
                <a:gd name="connsiteX331" fmla="*/ 312337 w 1117423"/>
                <a:gd name="connsiteY331" fmla="*/ 227856 h 1471559"/>
                <a:gd name="connsiteX332" fmla="*/ 306659 w 1117423"/>
                <a:gd name="connsiteY332" fmla="*/ 226905 h 1471559"/>
                <a:gd name="connsiteX333" fmla="*/ 299991 w 1117423"/>
                <a:gd name="connsiteY333" fmla="*/ 224057 h 1471559"/>
                <a:gd name="connsiteX334" fmla="*/ 292396 w 1117423"/>
                <a:gd name="connsiteY334" fmla="*/ 219310 h 1471559"/>
                <a:gd name="connsiteX335" fmla="*/ 288601 w 1117423"/>
                <a:gd name="connsiteY335" fmla="*/ 214564 h 1471559"/>
                <a:gd name="connsiteX336" fmla="*/ 281972 w 1117423"/>
                <a:gd name="connsiteY336" fmla="*/ 208867 h 1471559"/>
                <a:gd name="connsiteX337" fmla="*/ 281001 w 1117423"/>
                <a:gd name="connsiteY337" fmla="*/ 207916 h 1471559"/>
                <a:gd name="connsiteX338" fmla="*/ 278172 w 1117423"/>
                <a:gd name="connsiteY338" fmla="*/ 207916 h 1471559"/>
                <a:gd name="connsiteX339" fmla="*/ 275323 w 1117423"/>
                <a:gd name="connsiteY339" fmla="*/ 209813 h 1471559"/>
                <a:gd name="connsiteX340" fmla="*/ 274377 w 1117423"/>
                <a:gd name="connsiteY340" fmla="*/ 209813 h 1471559"/>
                <a:gd name="connsiteX341" fmla="*/ 273426 w 1117423"/>
                <a:gd name="connsiteY341" fmla="*/ 211715 h 1471559"/>
                <a:gd name="connsiteX342" fmla="*/ 274377 w 1117423"/>
                <a:gd name="connsiteY342" fmla="*/ 212662 h 1471559"/>
                <a:gd name="connsiteX343" fmla="*/ 271523 w 1117423"/>
                <a:gd name="connsiteY343" fmla="*/ 213613 h 1471559"/>
                <a:gd name="connsiteX344" fmla="*/ 270577 w 1117423"/>
                <a:gd name="connsiteY344" fmla="*/ 216462 h 1471559"/>
                <a:gd name="connsiteX345" fmla="*/ 270577 w 1117423"/>
                <a:gd name="connsiteY345" fmla="*/ 217413 h 1471559"/>
                <a:gd name="connsiteX346" fmla="*/ 274377 w 1117423"/>
                <a:gd name="connsiteY346" fmla="*/ 223110 h 1471559"/>
                <a:gd name="connsiteX347" fmla="*/ 275323 w 1117423"/>
                <a:gd name="connsiteY347" fmla="*/ 224057 h 1471559"/>
                <a:gd name="connsiteX348" fmla="*/ 277221 w 1117423"/>
                <a:gd name="connsiteY348" fmla="*/ 226905 h 1471559"/>
                <a:gd name="connsiteX349" fmla="*/ 278172 w 1117423"/>
                <a:gd name="connsiteY349" fmla="*/ 230705 h 1471559"/>
                <a:gd name="connsiteX350" fmla="*/ 276274 w 1117423"/>
                <a:gd name="connsiteY350" fmla="*/ 227856 h 1471559"/>
                <a:gd name="connsiteX351" fmla="*/ 274377 w 1117423"/>
                <a:gd name="connsiteY351" fmla="*/ 226905 h 1471559"/>
                <a:gd name="connsiteX352" fmla="*/ 274377 w 1117423"/>
                <a:gd name="connsiteY352" fmla="*/ 226905 h 1471559"/>
                <a:gd name="connsiteX353" fmla="*/ 272475 w 1117423"/>
                <a:gd name="connsiteY353" fmla="*/ 225008 h 1471559"/>
                <a:gd name="connsiteX354" fmla="*/ 272475 w 1117423"/>
                <a:gd name="connsiteY354" fmla="*/ 224057 h 1471559"/>
                <a:gd name="connsiteX355" fmla="*/ 271523 w 1117423"/>
                <a:gd name="connsiteY355" fmla="*/ 222159 h 1471559"/>
                <a:gd name="connsiteX356" fmla="*/ 270577 w 1117423"/>
                <a:gd name="connsiteY356" fmla="*/ 221208 h 1471559"/>
                <a:gd name="connsiteX357" fmla="*/ 266777 w 1117423"/>
                <a:gd name="connsiteY357" fmla="*/ 221208 h 1471559"/>
                <a:gd name="connsiteX358" fmla="*/ 264880 w 1117423"/>
                <a:gd name="connsiteY358" fmla="*/ 223110 h 1471559"/>
                <a:gd name="connsiteX359" fmla="*/ 263933 w 1117423"/>
                <a:gd name="connsiteY359" fmla="*/ 223110 h 1471559"/>
                <a:gd name="connsiteX360" fmla="*/ 262031 w 1117423"/>
                <a:gd name="connsiteY360" fmla="*/ 225008 h 1471559"/>
                <a:gd name="connsiteX361" fmla="*/ 260133 w 1117423"/>
                <a:gd name="connsiteY361" fmla="*/ 225008 h 1471559"/>
                <a:gd name="connsiteX362" fmla="*/ 258236 w 1117423"/>
                <a:gd name="connsiteY362" fmla="*/ 225008 h 1471559"/>
                <a:gd name="connsiteX363" fmla="*/ 257285 w 1117423"/>
                <a:gd name="connsiteY363" fmla="*/ 223110 h 1471559"/>
                <a:gd name="connsiteX364" fmla="*/ 257285 w 1117423"/>
                <a:gd name="connsiteY364" fmla="*/ 217413 h 1471559"/>
                <a:gd name="connsiteX365" fmla="*/ 256334 w 1117423"/>
                <a:gd name="connsiteY365" fmla="*/ 213613 h 1471559"/>
                <a:gd name="connsiteX366" fmla="*/ 250641 w 1117423"/>
                <a:gd name="connsiteY366" fmla="*/ 215510 h 1471559"/>
                <a:gd name="connsiteX367" fmla="*/ 249690 w 1117423"/>
                <a:gd name="connsiteY367" fmla="*/ 215510 h 1471559"/>
                <a:gd name="connsiteX368" fmla="*/ 244944 w 1117423"/>
                <a:gd name="connsiteY368" fmla="*/ 215510 h 1471559"/>
                <a:gd name="connsiteX369" fmla="*/ 242090 w 1117423"/>
                <a:gd name="connsiteY369" fmla="*/ 217413 h 1471559"/>
                <a:gd name="connsiteX370" fmla="*/ 241144 w 1117423"/>
                <a:gd name="connsiteY370" fmla="*/ 218364 h 1471559"/>
                <a:gd name="connsiteX371" fmla="*/ 240193 w 1117423"/>
                <a:gd name="connsiteY371" fmla="*/ 218364 h 1471559"/>
                <a:gd name="connsiteX372" fmla="*/ 238295 w 1117423"/>
                <a:gd name="connsiteY372" fmla="*/ 219310 h 1471559"/>
                <a:gd name="connsiteX373" fmla="*/ 235446 w 1117423"/>
                <a:gd name="connsiteY373" fmla="*/ 221208 h 1471559"/>
                <a:gd name="connsiteX374" fmla="*/ 234495 w 1117423"/>
                <a:gd name="connsiteY374" fmla="*/ 221208 h 1471559"/>
                <a:gd name="connsiteX375" fmla="*/ 228798 w 1117423"/>
                <a:gd name="connsiteY375" fmla="*/ 221208 h 1471559"/>
                <a:gd name="connsiteX376" fmla="*/ 225003 w 1117423"/>
                <a:gd name="connsiteY376" fmla="*/ 220257 h 1471559"/>
                <a:gd name="connsiteX377" fmla="*/ 224052 w 1117423"/>
                <a:gd name="connsiteY377" fmla="*/ 219310 h 1471559"/>
                <a:gd name="connsiteX378" fmla="*/ 223100 w 1117423"/>
                <a:gd name="connsiteY378" fmla="*/ 218364 h 1471559"/>
                <a:gd name="connsiteX379" fmla="*/ 223100 w 1117423"/>
                <a:gd name="connsiteY379" fmla="*/ 213613 h 1471559"/>
                <a:gd name="connsiteX380" fmla="*/ 224052 w 1117423"/>
                <a:gd name="connsiteY380" fmla="*/ 208867 h 1471559"/>
                <a:gd name="connsiteX381" fmla="*/ 225003 w 1117423"/>
                <a:gd name="connsiteY381" fmla="*/ 208867 h 1471559"/>
                <a:gd name="connsiteX382" fmla="*/ 226900 w 1117423"/>
                <a:gd name="connsiteY382" fmla="*/ 203169 h 1471559"/>
                <a:gd name="connsiteX383" fmla="*/ 225003 w 1117423"/>
                <a:gd name="connsiteY383" fmla="*/ 202218 h 1471559"/>
                <a:gd name="connsiteX384" fmla="*/ 224052 w 1117423"/>
                <a:gd name="connsiteY384" fmla="*/ 201272 h 1471559"/>
                <a:gd name="connsiteX385" fmla="*/ 218354 w 1117423"/>
                <a:gd name="connsiteY385" fmla="*/ 197482 h 1471559"/>
                <a:gd name="connsiteX386" fmla="*/ 215510 w 1117423"/>
                <a:gd name="connsiteY386" fmla="*/ 196531 h 1471559"/>
                <a:gd name="connsiteX387" fmla="*/ 214559 w 1117423"/>
                <a:gd name="connsiteY387" fmla="*/ 194633 h 1471559"/>
                <a:gd name="connsiteX388" fmla="*/ 215510 w 1117423"/>
                <a:gd name="connsiteY388" fmla="*/ 191784 h 1471559"/>
                <a:gd name="connsiteX389" fmla="*/ 214559 w 1117423"/>
                <a:gd name="connsiteY389" fmla="*/ 189887 h 1471559"/>
                <a:gd name="connsiteX390" fmla="*/ 213608 w 1117423"/>
                <a:gd name="connsiteY390" fmla="*/ 188936 h 1471559"/>
                <a:gd name="connsiteX391" fmla="*/ 212662 w 1117423"/>
                <a:gd name="connsiteY391" fmla="*/ 187989 h 1471559"/>
                <a:gd name="connsiteX392" fmla="*/ 209813 w 1117423"/>
                <a:gd name="connsiteY392" fmla="*/ 186087 h 1471559"/>
                <a:gd name="connsiteX393" fmla="*/ 208862 w 1117423"/>
                <a:gd name="connsiteY393" fmla="*/ 185136 h 1471559"/>
                <a:gd name="connsiteX394" fmla="*/ 207916 w 1117423"/>
                <a:gd name="connsiteY394" fmla="*/ 184190 h 1471559"/>
                <a:gd name="connsiteX395" fmla="*/ 201267 w 1117423"/>
                <a:gd name="connsiteY395" fmla="*/ 183238 h 1471559"/>
                <a:gd name="connsiteX396" fmla="*/ 200316 w 1117423"/>
                <a:gd name="connsiteY396" fmla="*/ 182292 h 1471559"/>
                <a:gd name="connsiteX397" fmla="*/ 195570 w 1117423"/>
                <a:gd name="connsiteY397" fmla="*/ 180390 h 1471559"/>
                <a:gd name="connsiteX398" fmla="*/ 214559 w 1117423"/>
                <a:gd name="connsiteY398" fmla="*/ 144313 h 1471559"/>
                <a:gd name="connsiteX399" fmla="*/ 240193 w 1117423"/>
                <a:gd name="connsiteY399" fmla="*/ 116777 h 1471559"/>
                <a:gd name="connsiteX400" fmla="*/ 261085 w 1117423"/>
                <a:gd name="connsiteY400" fmla="*/ 98738 h 1471559"/>
                <a:gd name="connsiteX401" fmla="*/ 299991 w 1117423"/>
                <a:gd name="connsiteY401" fmla="*/ 72154 h 1471559"/>
                <a:gd name="connsiteX402" fmla="*/ 303790 w 1117423"/>
                <a:gd name="connsiteY402" fmla="*/ 77851 h 1471559"/>
                <a:gd name="connsiteX403" fmla="*/ 305688 w 1117423"/>
                <a:gd name="connsiteY403" fmla="*/ 80695 h 1471559"/>
                <a:gd name="connsiteX404" fmla="*/ 308556 w 1117423"/>
                <a:gd name="connsiteY404" fmla="*/ 83549 h 1471559"/>
                <a:gd name="connsiteX405" fmla="*/ 310434 w 1117423"/>
                <a:gd name="connsiteY405" fmla="*/ 86392 h 1471559"/>
                <a:gd name="connsiteX406" fmla="*/ 314234 w 1117423"/>
                <a:gd name="connsiteY406" fmla="*/ 89246 h 1471559"/>
                <a:gd name="connsiteX407" fmla="*/ 317083 w 1117423"/>
                <a:gd name="connsiteY407" fmla="*/ 92090 h 1471559"/>
                <a:gd name="connsiteX408" fmla="*/ 332273 w 1117423"/>
                <a:gd name="connsiteY408" fmla="*/ 93041 h 1471559"/>
                <a:gd name="connsiteX409" fmla="*/ 343667 w 1117423"/>
                <a:gd name="connsiteY409" fmla="*/ 93041 h 1471559"/>
                <a:gd name="connsiteX410" fmla="*/ 346516 w 1117423"/>
                <a:gd name="connsiteY410" fmla="*/ 96836 h 1471559"/>
                <a:gd name="connsiteX411" fmla="*/ 346516 w 1117423"/>
                <a:gd name="connsiteY411" fmla="*/ 92090 h 1471559"/>
                <a:gd name="connsiteX412" fmla="*/ 349365 w 1117423"/>
                <a:gd name="connsiteY412" fmla="*/ 89246 h 1471559"/>
                <a:gd name="connsiteX413" fmla="*/ 353160 w 1117423"/>
                <a:gd name="connsiteY413" fmla="*/ 87344 h 1471559"/>
                <a:gd name="connsiteX414" fmla="*/ 355062 w 1117423"/>
                <a:gd name="connsiteY414" fmla="*/ 86392 h 1471559"/>
                <a:gd name="connsiteX415" fmla="*/ 356960 w 1117423"/>
                <a:gd name="connsiteY415" fmla="*/ 86392 h 1471559"/>
                <a:gd name="connsiteX416" fmla="*/ 362657 w 1117423"/>
                <a:gd name="connsiteY416" fmla="*/ 86392 h 1471559"/>
                <a:gd name="connsiteX417" fmla="*/ 366457 w 1117423"/>
                <a:gd name="connsiteY417" fmla="*/ 85446 h 1471559"/>
                <a:gd name="connsiteX418" fmla="*/ 367403 w 1117423"/>
                <a:gd name="connsiteY418" fmla="*/ 87344 h 1471559"/>
                <a:gd name="connsiteX419" fmla="*/ 368354 w 1117423"/>
                <a:gd name="connsiteY419" fmla="*/ 88295 h 1471559"/>
                <a:gd name="connsiteX420" fmla="*/ 369301 w 1117423"/>
                <a:gd name="connsiteY420" fmla="*/ 89246 h 1471559"/>
                <a:gd name="connsiteX421" fmla="*/ 371203 w 1117423"/>
                <a:gd name="connsiteY421" fmla="*/ 90192 h 1471559"/>
                <a:gd name="connsiteX422" fmla="*/ 373101 w 1117423"/>
                <a:gd name="connsiteY422" fmla="*/ 91144 h 1471559"/>
                <a:gd name="connsiteX423" fmla="*/ 374052 w 1117423"/>
                <a:gd name="connsiteY423" fmla="*/ 93041 h 1471559"/>
                <a:gd name="connsiteX424" fmla="*/ 370252 w 1117423"/>
                <a:gd name="connsiteY424" fmla="*/ 94939 h 1471559"/>
                <a:gd name="connsiteX425" fmla="*/ 368354 w 1117423"/>
                <a:gd name="connsiteY425" fmla="*/ 96836 h 1471559"/>
                <a:gd name="connsiteX426" fmla="*/ 367403 w 1117423"/>
                <a:gd name="connsiteY426" fmla="*/ 97787 h 1471559"/>
                <a:gd name="connsiteX427" fmla="*/ 369301 w 1117423"/>
                <a:gd name="connsiteY427" fmla="*/ 99685 h 1471559"/>
                <a:gd name="connsiteX428" fmla="*/ 370252 w 1117423"/>
                <a:gd name="connsiteY428" fmla="*/ 100636 h 1471559"/>
                <a:gd name="connsiteX429" fmla="*/ 371203 w 1117423"/>
                <a:gd name="connsiteY429" fmla="*/ 101587 h 1471559"/>
                <a:gd name="connsiteX430" fmla="*/ 371203 w 1117423"/>
                <a:gd name="connsiteY430" fmla="*/ 104431 h 1471559"/>
                <a:gd name="connsiteX431" fmla="*/ 370252 w 1117423"/>
                <a:gd name="connsiteY431" fmla="*/ 109182 h 1471559"/>
                <a:gd name="connsiteX432" fmla="*/ 372149 w 1117423"/>
                <a:gd name="connsiteY432" fmla="*/ 109182 h 1471559"/>
                <a:gd name="connsiteX433" fmla="*/ 374052 w 1117423"/>
                <a:gd name="connsiteY433" fmla="*/ 107285 h 1471559"/>
                <a:gd name="connsiteX434" fmla="*/ 374052 w 1117423"/>
                <a:gd name="connsiteY434" fmla="*/ 106333 h 1471559"/>
                <a:gd name="connsiteX435" fmla="*/ 375949 w 1117423"/>
                <a:gd name="connsiteY435" fmla="*/ 101587 h 1471559"/>
                <a:gd name="connsiteX436" fmla="*/ 376896 w 1117423"/>
                <a:gd name="connsiteY436" fmla="*/ 99685 h 1471559"/>
                <a:gd name="connsiteX437" fmla="*/ 377847 w 1117423"/>
                <a:gd name="connsiteY437" fmla="*/ 97787 h 1471559"/>
                <a:gd name="connsiteX438" fmla="*/ 378798 w 1117423"/>
                <a:gd name="connsiteY438" fmla="*/ 97787 h 1471559"/>
                <a:gd name="connsiteX439" fmla="*/ 383544 w 1117423"/>
                <a:gd name="connsiteY439" fmla="*/ 97787 h 1471559"/>
                <a:gd name="connsiteX440" fmla="*/ 384495 w 1117423"/>
                <a:gd name="connsiteY440" fmla="*/ 97787 h 1471559"/>
                <a:gd name="connsiteX441" fmla="*/ 385447 w 1117423"/>
                <a:gd name="connsiteY441" fmla="*/ 92090 h 1471559"/>
                <a:gd name="connsiteX442" fmla="*/ 387344 w 1117423"/>
                <a:gd name="connsiteY442" fmla="*/ 90192 h 1471559"/>
                <a:gd name="connsiteX443" fmla="*/ 388290 w 1117423"/>
                <a:gd name="connsiteY443" fmla="*/ 89246 h 1471559"/>
                <a:gd name="connsiteX444" fmla="*/ 390193 w 1117423"/>
                <a:gd name="connsiteY444" fmla="*/ 88295 h 1471559"/>
                <a:gd name="connsiteX445" fmla="*/ 392090 w 1117423"/>
                <a:gd name="connsiteY445" fmla="*/ 85446 h 1471559"/>
                <a:gd name="connsiteX446" fmla="*/ 392090 w 1117423"/>
                <a:gd name="connsiteY446" fmla="*/ 85446 h 1471559"/>
                <a:gd name="connsiteX447" fmla="*/ 392090 w 1117423"/>
                <a:gd name="connsiteY447" fmla="*/ 83549 h 1471559"/>
                <a:gd name="connsiteX448" fmla="*/ 390193 w 1117423"/>
                <a:gd name="connsiteY448" fmla="*/ 80695 h 1471559"/>
                <a:gd name="connsiteX449" fmla="*/ 389242 w 1117423"/>
                <a:gd name="connsiteY449" fmla="*/ 79749 h 1471559"/>
                <a:gd name="connsiteX450" fmla="*/ 388290 w 1117423"/>
                <a:gd name="connsiteY450" fmla="*/ 77851 h 1471559"/>
                <a:gd name="connsiteX451" fmla="*/ 387344 w 1117423"/>
                <a:gd name="connsiteY451" fmla="*/ 76900 h 1471559"/>
                <a:gd name="connsiteX452" fmla="*/ 386393 w 1117423"/>
                <a:gd name="connsiteY452" fmla="*/ 75003 h 1471559"/>
                <a:gd name="connsiteX453" fmla="*/ 386393 w 1117423"/>
                <a:gd name="connsiteY453" fmla="*/ 74051 h 1471559"/>
                <a:gd name="connsiteX454" fmla="*/ 387344 w 1117423"/>
                <a:gd name="connsiteY454" fmla="*/ 73100 h 1471559"/>
                <a:gd name="connsiteX455" fmla="*/ 388290 w 1117423"/>
                <a:gd name="connsiteY455" fmla="*/ 71203 h 1471559"/>
                <a:gd name="connsiteX456" fmla="*/ 389242 w 1117423"/>
                <a:gd name="connsiteY456" fmla="*/ 69305 h 1471559"/>
                <a:gd name="connsiteX457" fmla="*/ 389242 w 1117423"/>
                <a:gd name="connsiteY457" fmla="*/ 67403 h 1471559"/>
                <a:gd name="connsiteX458" fmla="*/ 388290 w 1117423"/>
                <a:gd name="connsiteY458" fmla="*/ 66456 h 1471559"/>
                <a:gd name="connsiteX459" fmla="*/ 386393 w 1117423"/>
                <a:gd name="connsiteY459" fmla="*/ 62666 h 1471559"/>
                <a:gd name="connsiteX460" fmla="*/ 385447 w 1117423"/>
                <a:gd name="connsiteY460" fmla="*/ 60769 h 1471559"/>
                <a:gd name="connsiteX461" fmla="*/ 385447 w 1117423"/>
                <a:gd name="connsiteY461" fmla="*/ 60769 h 1471559"/>
                <a:gd name="connsiteX462" fmla="*/ 393041 w 1117423"/>
                <a:gd name="connsiteY462" fmla="*/ 59818 h 1471559"/>
                <a:gd name="connsiteX463" fmla="*/ 396836 w 1117423"/>
                <a:gd name="connsiteY463" fmla="*/ 58872 h 1471559"/>
                <a:gd name="connsiteX464" fmla="*/ 400636 w 1117423"/>
                <a:gd name="connsiteY464" fmla="*/ 59818 h 1471559"/>
                <a:gd name="connsiteX465" fmla="*/ 402534 w 1117423"/>
                <a:gd name="connsiteY465" fmla="*/ 59818 h 1471559"/>
                <a:gd name="connsiteX466" fmla="*/ 403485 w 1117423"/>
                <a:gd name="connsiteY466" fmla="*/ 64569 h 1471559"/>
                <a:gd name="connsiteX467" fmla="*/ 427221 w 1117423"/>
                <a:gd name="connsiteY467" fmla="*/ 36082 h 1471559"/>
                <a:gd name="connsiteX468" fmla="*/ 442411 w 1117423"/>
                <a:gd name="connsiteY468" fmla="*/ 30385 h 1471559"/>
                <a:gd name="connsiteX469" fmla="*/ 464249 w 1117423"/>
                <a:gd name="connsiteY469" fmla="*/ 22790 h 1471559"/>
                <a:gd name="connsiteX470" fmla="*/ 474693 w 1117423"/>
                <a:gd name="connsiteY470" fmla="*/ 14244 h 1471559"/>
                <a:gd name="connsiteX471" fmla="*/ 484190 w 1117423"/>
                <a:gd name="connsiteY471" fmla="*/ 7600 h 1471559"/>
                <a:gd name="connsiteX472" fmla="*/ 489887 w 1117423"/>
                <a:gd name="connsiteY472" fmla="*/ 2854 h 1471559"/>
                <a:gd name="connsiteX473" fmla="*/ 496531 w 1117423"/>
                <a:gd name="connsiteY473" fmla="*/ 0 h 1471559"/>
                <a:gd name="connsiteX474" fmla="*/ 500331 w 1117423"/>
                <a:gd name="connsiteY474" fmla="*/ 28487 h 1471559"/>
                <a:gd name="connsiteX475" fmla="*/ 497482 w 1117423"/>
                <a:gd name="connsiteY475" fmla="*/ 40828 h 1471559"/>
                <a:gd name="connsiteX476" fmla="*/ 497482 w 1117423"/>
                <a:gd name="connsiteY476" fmla="*/ 49374 h 1471559"/>
                <a:gd name="connsiteX477" fmla="*/ 497482 w 1117423"/>
                <a:gd name="connsiteY477" fmla="*/ 53174 h 1471559"/>
                <a:gd name="connsiteX478" fmla="*/ 498429 w 1117423"/>
                <a:gd name="connsiteY478" fmla="*/ 54120 h 1471559"/>
                <a:gd name="connsiteX479" fmla="*/ 499380 w 1117423"/>
                <a:gd name="connsiteY479" fmla="*/ 56969 h 1471559"/>
                <a:gd name="connsiteX480" fmla="*/ 504126 w 1117423"/>
                <a:gd name="connsiteY480" fmla="*/ 58872 h 1471559"/>
                <a:gd name="connsiteX481" fmla="*/ 505077 w 1117423"/>
                <a:gd name="connsiteY481" fmla="*/ 59818 h 1471559"/>
                <a:gd name="connsiteX482" fmla="*/ 506975 w 1117423"/>
                <a:gd name="connsiteY482" fmla="*/ 61715 h 1471559"/>
                <a:gd name="connsiteX483" fmla="*/ 507926 w 1117423"/>
                <a:gd name="connsiteY483" fmla="*/ 62666 h 1471559"/>
                <a:gd name="connsiteX484" fmla="*/ 509823 w 1117423"/>
                <a:gd name="connsiteY484" fmla="*/ 61715 h 1471559"/>
                <a:gd name="connsiteX485" fmla="*/ 513623 w 1117423"/>
                <a:gd name="connsiteY485" fmla="*/ 61715 h 1471559"/>
                <a:gd name="connsiteX486" fmla="*/ 517418 w 1117423"/>
                <a:gd name="connsiteY486" fmla="*/ 60769 h 1471559"/>
                <a:gd name="connsiteX487" fmla="*/ 522164 w 1117423"/>
                <a:gd name="connsiteY487" fmla="*/ 56969 h 1471559"/>
                <a:gd name="connsiteX488" fmla="*/ 524067 w 1117423"/>
                <a:gd name="connsiteY488" fmla="*/ 57920 h 1471559"/>
                <a:gd name="connsiteX489" fmla="*/ 527862 w 1117423"/>
                <a:gd name="connsiteY489" fmla="*/ 55072 h 1471559"/>
                <a:gd name="connsiteX490" fmla="*/ 528793 w 1117423"/>
                <a:gd name="connsiteY490" fmla="*/ 53174 h 1471559"/>
                <a:gd name="connsiteX491" fmla="*/ 528793 w 1117423"/>
                <a:gd name="connsiteY491" fmla="*/ 52223 h 1471559"/>
                <a:gd name="connsiteX492" fmla="*/ 531662 w 1117423"/>
                <a:gd name="connsiteY492" fmla="*/ 52223 h 1471559"/>
                <a:gd name="connsiteX493" fmla="*/ 533559 w 1117423"/>
                <a:gd name="connsiteY493" fmla="*/ 54120 h 1471559"/>
                <a:gd name="connsiteX494" fmla="*/ 536388 w 1117423"/>
                <a:gd name="connsiteY494" fmla="*/ 55072 h 1471559"/>
                <a:gd name="connsiteX495" fmla="*/ 537359 w 1117423"/>
                <a:gd name="connsiteY495" fmla="*/ 56018 h 1471559"/>
                <a:gd name="connsiteX496" fmla="*/ 538291 w 1117423"/>
                <a:gd name="connsiteY496" fmla="*/ 56969 h 1471559"/>
                <a:gd name="connsiteX497" fmla="*/ 539257 w 1117423"/>
                <a:gd name="connsiteY497" fmla="*/ 58872 h 1471559"/>
                <a:gd name="connsiteX498" fmla="*/ 541154 w 1117423"/>
                <a:gd name="connsiteY498" fmla="*/ 62666 h 1471559"/>
                <a:gd name="connsiteX499" fmla="*/ 540188 w 1117423"/>
                <a:gd name="connsiteY499" fmla="*/ 63618 h 1471559"/>
                <a:gd name="connsiteX500" fmla="*/ 539257 w 1117423"/>
                <a:gd name="connsiteY500" fmla="*/ 67403 h 1471559"/>
                <a:gd name="connsiteX501" fmla="*/ 539257 w 1117423"/>
                <a:gd name="connsiteY501" fmla="*/ 71203 h 1471559"/>
                <a:gd name="connsiteX502" fmla="*/ 539257 w 1117423"/>
                <a:gd name="connsiteY502" fmla="*/ 75949 h 1471559"/>
                <a:gd name="connsiteX503" fmla="*/ 538291 w 1117423"/>
                <a:gd name="connsiteY503" fmla="*/ 75949 h 1471559"/>
                <a:gd name="connsiteX504" fmla="*/ 538291 w 1117423"/>
                <a:gd name="connsiteY504" fmla="*/ 76900 h 1471559"/>
                <a:gd name="connsiteX505" fmla="*/ 540188 w 1117423"/>
                <a:gd name="connsiteY505" fmla="*/ 78798 h 1471559"/>
                <a:gd name="connsiteX506" fmla="*/ 540188 w 1117423"/>
                <a:gd name="connsiteY506" fmla="*/ 78798 h 1471559"/>
                <a:gd name="connsiteX507" fmla="*/ 543988 w 1117423"/>
                <a:gd name="connsiteY507" fmla="*/ 80695 h 1471559"/>
                <a:gd name="connsiteX508" fmla="*/ 544954 w 1117423"/>
                <a:gd name="connsiteY508" fmla="*/ 81646 h 1471559"/>
                <a:gd name="connsiteX509" fmla="*/ 545885 w 1117423"/>
                <a:gd name="connsiteY509" fmla="*/ 81646 h 1471559"/>
                <a:gd name="connsiteX510" fmla="*/ 547783 w 1117423"/>
                <a:gd name="connsiteY510" fmla="*/ 82597 h 1471559"/>
                <a:gd name="connsiteX511" fmla="*/ 547783 w 1117423"/>
                <a:gd name="connsiteY511" fmla="*/ 83549 h 1471559"/>
                <a:gd name="connsiteX512" fmla="*/ 548749 w 1117423"/>
                <a:gd name="connsiteY512" fmla="*/ 85446 h 1471559"/>
                <a:gd name="connsiteX513" fmla="*/ 547783 w 1117423"/>
                <a:gd name="connsiteY513" fmla="*/ 92090 h 1471559"/>
                <a:gd name="connsiteX514" fmla="*/ 546852 w 1117423"/>
                <a:gd name="connsiteY514" fmla="*/ 93992 h 1471559"/>
                <a:gd name="connsiteX515" fmla="*/ 544954 w 1117423"/>
                <a:gd name="connsiteY515" fmla="*/ 95890 h 1471559"/>
                <a:gd name="connsiteX516" fmla="*/ 543988 w 1117423"/>
                <a:gd name="connsiteY516" fmla="*/ 98738 h 1471559"/>
                <a:gd name="connsiteX517" fmla="*/ 545885 w 1117423"/>
                <a:gd name="connsiteY517" fmla="*/ 99685 h 1471559"/>
                <a:gd name="connsiteX518" fmla="*/ 548749 w 1117423"/>
                <a:gd name="connsiteY518" fmla="*/ 103485 h 1471559"/>
                <a:gd name="connsiteX519" fmla="*/ 548749 w 1117423"/>
                <a:gd name="connsiteY519" fmla="*/ 104431 h 1471559"/>
                <a:gd name="connsiteX520" fmla="*/ 550632 w 1117423"/>
                <a:gd name="connsiteY520" fmla="*/ 105382 h 1471559"/>
                <a:gd name="connsiteX521" fmla="*/ 550632 w 1117423"/>
                <a:gd name="connsiteY521" fmla="*/ 107285 h 1471559"/>
                <a:gd name="connsiteX522" fmla="*/ 551583 w 1117423"/>
                <a:gd name="connsiteY522" fmla="*/ 109182 h 1471559"/>
                <a:gd name="connsiteX523" fmla="*/ 552529 w 1117423"/>
                <a:gd name="connsiteY523" fmla="*/ 111080 h 1471559"/>
                <a:gd name="connsiteX524" fmla="*/ 554427 w 1117423"/>
                <a:gd name="connsiteY524" fmla="*/ 112982 h 1471559"/>
                <a:gd name="connsiteX525" fmla="*/ 563924 w 1117423"/>
                <a:gd name="connsiteY525" fmla="*/ 109182 h 1471559"/>
                <a:gd name="connsiteX526" fmla="*/ 561075 w 1117423"/>
                <a:gd name="connsiteY526" fmla="*/ 120577 h 1471559"/>
                <a:gd name="connsiteX527" fmla="*/ 561075 w 1117423"/>
                <a:gd name="connsiteY527" fmla="*/ 128172 h 1471559"/>
                <a:gd name="connsiteX528" fmla="*/ 562026 w 1117423"/>
                <a:gd name="connsiteY528" fmla="*/ 131972 h 1471559"/>
                <a:gd name="connsiteX529" fmla="*/ 562978 w 1117423"/>
                <a:gd name="connsiteY529" fmla="*/ 135767 h 1471559"/>
                <a:gd name="connsiteX530" fmla="*/ 566773 w 1117423"/>
                <a:gd name="connsiteY530" fmla="*/ 140513 h 1471559"/>
                <a:gd name="connsiteX531" fmla="*/ 567724 w 1117423"/>
                <a:gd name="connsiteY531" fmla="*/ 141464 h 1471559"/>
                <a:gd name="connsiteX532" fmla="*/ 572470 w 1117423"/>
                <a:gd name="connsiteY532" fmla="*/ 145264 h 1471559"/>
                <a:gd name="connsiteX533" fmla="*/ 575319 w 1117423"/>
                <a:gd name="connsiteY533" fmla="*/ 148108 h 1471559"/>
                <a:gd name="connsiteX534" fmla="*/ 576270 w 1117423"/>
                <a:gd name="connsiteY534" fmla="*/ 149059 h 1471559"/>
                <a:gd name="connsiteX535" fmla="*/ 577216 w 1117423"/>
                <a:gd name="connsiteY535" fmla="*/ 150010 h 1471559"/>
                <a:gd name="connsiteX536" fmla="*/ 584811 w 1117423"/>
                <a:gd name="connsiteY536" fmla="*/ 157605 h 1471559"/>
                <a:gd name="connsiteX537" fmla="*/ 587660 w 1117423"/>
                <a:gd name="connsiteY537" fmla="*/ 160454 h 1471559"/>
                <a:gd name="connsiteX538" fmla="*/ 589557 w 1117423"/>
                <a:gd name="connsiteY538" fmla="*/ 161400 h 1471559"/>
                <a:gd name="connsiteX539" fmla="*/ 590508 w 1117423"/>
                <a:gd name="connsiteY539" fmla="*/ 160454 h 1471559"/>
                <a:gd name="connsiteX540" fmla="*/ 593357 w 1117423"/>
                <a:gd name="connsiteY540" fmla="*/ 150956 h 1471559"/>
                <a:gd name="connsiteX541" fmla="*/ 597152 w 1117423"/>
                <a:gd name="connsiteY541" fmla="*/ 151908 h 1471559"/>
                <a:gd name="connsiteX542" fmla="*/ 600952 w 1117423"/>
                <a:gd name="connsiteY542" fmla="*/ 150956 h 1471559"/>
                <a:gd name="connsiteX543" fmla="*/ 601903 w 1117423"/>
                <a:gd name="connsiteY543" fmla="*/ 150010 h 1471559"/>
                <a:gd name="connsiteX544" fmla="*/ 603801 w 1117423"/>
                <a:gd name="connsiteY544" fmla="*/ 147156 h 1471559"/>
                <a:gd name="connsiteX545" fmla="*/ 603801 w 1117423"/>
                <a:gd name="connsiteY545" fmla="*/ 147156 h 1471559"/>
                <a:gd name="connsiteX546" fmla="*/ 606649 w 1117423"/>
                <a:gd name="connsiteY546" fmla="*/ 143361 h 1471559"/>
                <a:gd name="connsiteX547" fmla="*/ 606649 w 1117423"/>
                <a:gd name="connsiteY547" fmla="*/ 142410 h 1471559"/>
                <a:gd name="connsiteX548" fmla="*/ 608547 w 1117423"/>
                <a:gd name="connsiteY548" fmla="*/ 142410 h 1471559"/>
                <a:gd name="connsiteX549" fmla="*/ 609498 w 1117423"/>
                <a:gd name="connsiteY549" fmla="*/ 141464 h 1471559"/>
                <a:gd name="connsiteX550" fmla="*/ 615196 w 1117423"/>
                <a:gd name="connsiteY550" fmla="*/ 136718 h 1471559"/>
                <a:gd name="connsiteX551" fmla="*/ 619942 w 1117423"/>
                <a:gd name="connsiteY551" fmla="*/ 131020 h 1471559"/>
                <a:gd name="connsiteX552" fmla="*/ 625639 w 1117423"/>
                <a:gd name="connsiteY552" fmla="*/ 125323 h 1471559"/>
                <a:gd name="connsiteX553" fmla="*/ 626590 w 1117423"/>
                <a:gd name="connsiteY553" fmla="*/ 123421 h 1471559"/>
                <a:gd name="connsiteX554" fmla="*/ 625639 w 1117423"/>
                <a:gd name="connsiteY554" fmla="*/ 119626 h 1471559"/>
                <a:gd name="connsiteX555" fmla="*/ 626590 w 1117423"/>
                <a:gd name="connsiteY555" fmla="*/ 117728 h 1471559"/>
                <a:gd name="connsiteX556" fmla="*/ 631337 w 1117423"/>
                <a:gd name="connsiteY556" fmla="*/ 115826 h 1471559"/>
                <a:gd name="connsiteX557" fmla="*/ 646526 w 1117423"/>
                <a:gd name="connsiteY557" fmla="*/ 120577 h 1471559"/>
                <a:gd name="connsiteX558" fmla="*/ 652224 w 1117423"/>
                <a:gd name="connsiteY558" fmla="*/ 121523 h 1471559"/>
                <a:gd name="connsiteX559" fmla="*/ 650326 w 1117423"/>
                <a:gd name="connsiteY559" fmla="*/ 125323 h 1471559"/>
                <a:gd name="connsiteX560" fmla="*/ 644629 w 1117423"/>
                <a:gd name="connsiteY560" fmla="*/ 130069 h 1471559"/>
                <a:gd name="connsiteX561" fmla="*/ 644629 w 1117423"/>
                <a:gd name="connsiteY561" fmla="*/ 131972 h 1471559"/>
                <a:gd name="connsiteX562" fmla="*/ 642731 w 1117423"/>
                <a:gd name="connsiteY562" fmla="*/ 139567 h 1471559"/>
                <a:gd name="connsiteX563" fmla="*/ 644629 w 1117423"/>
                <a:gd name="connsiteY563" fmla="*/ 147156 h 1471559"/>
                <a:gd name="connsiteX564" fmla="*/ 644629 w 1117423"/>
                <a:gd name="connsiteY564" fmla="*/ 148108 h 1471559"/>
                <a:gd name="connsiteX565" fmla="*/ 643678 w 1117423"/>
                <a:gd name="connsiteY565" fmla="*/ 149059 h 1471559"/>
                <a:gd name="connsiteX566" fmla="*/ 641780 w 1117423"/>
                <a:gd name="connsiteY566" fmla="*/ 154756 h 1471559"/>
                <a:gd name="connsiteX567" fmla="*/ 639878 w 1117423"/>
                <a:gd name="connsiteY567" fmla="*/ 156654 h 1471559"/>
                <a:gd name="connsiteX568" fmla="*/ 637985 w 1117423"/>
                <a:gd name="connsiteY568" fmla="*/ 158551 h 1471559"/>
                <a:gd name="connsiteX569" fmla="*/ 637034 w 1117423"/>
                <a:gd name="connsiteY569" fmla="*/ 161400 h 1471559"/>
                <a:gd name="connsiteX570" fmla="*/ 636083 w 1117423"/>
                <a:gd name="connsiteY570" fmla="*/ 174697 h 1471559"/>
                <a:gd name="connsiteX571" fmla="*/ 641780 w 1117423"/>
                <a:gd name="connsiteY571" fmla="*/ 177541 h 1471559"/>
                <a:gd name="connsiteX572" fmla="*/ 644629 w 1117423"/>
                <a:gd name="connsiteY572" fmla="*/ 184190 h 1471559"/>
                <a:gd name="connsiteX573" fmla="*/ 647478 w 1117423"/>
                <a:gd name="connsiteY573" fmla="*/ 185136 h 1471559"/>
                <a:gd name="connsiteX574" fmla="*/ 649375 w 1117423"/>
                <a:gd name="connsiteY574" fmla="*/ 187038 h 1471559"/>
                <a:gd name="connsiteX575" fmla="*/ 649375 w 1117423"/>
                <a:gd name="connsiteY575" fmla="*/ 187038 h 1471559"/>
                <a:gd name="connsiteX576" fmla="*/ 652224 w 1117423"/>
                <a:gd name="connsiteY576" fmla="*/ 185136 h 1471559"/>
                <a:gd name="connsiteX577" fmla="*/ 655072 w 1117423"/>
                <a:gd name="connsiteY577" fmla="*/ 185136 h 1471559"/>
                <a:gd name="connsiteX578" fmla="*/ 659819 w 1117423"/>
                <a:gd name="connsiteY578" fmla="*/ 184190 h 1471559"/>
                <a:gd name="connsiteX579" fmla="*/ 660770 w 1117423"/>
                <a:gd name="connsiteY579" fmla="*/ 183238 h 1471559"/>
                <a:gd name="connsiteX580" fmla="*/ 663619 w 1117423"/>
                <a:gd name="connsiteY580" fmla="*/ 183238 h 1471559"/>
                <a:gd name="connsiteX581" fmla="*/ 664565 w 1117423"/>
                <a:gd name="connsiteY581" fmla="*/ 185136 h 1471559"/>
                <a:gd name="connsiteX582" fmla="*/ 664565 w 1117423"/>
                <a:gd name="connsiteY582" fmla="*/ 187038 h 1471559"/>
                <a:gd name="connsiteX583" fmla="*/ 666467 w 1117423"/>
                <a:gd name="connsiteY583" fmla="*/ 195584 h 1471559"/>
                <a:gd name="connsiteX584" fmla="*/ 669316 w 1117423"/>
                <a:gd name="connsiteY584" fmla="*/ 201272 h 1471559"/>
                <a:gd name="connsiteX585" fmla="*/ 671213 w 1117423"/>
                <a:gd name="connsiteY585" fmla="*/ 203169 h 1471559"/>
                <a:gd name="connsiteX586" fmla="*/ 680711 w 1117423"/>
                <a:gd name="connsiteY586" fmla="*/ 207916 h 1471559"/>
                <a:gd name="connsiteX587" fmla="*/ 687354 w 1117423"/>
                <a:gd name="connsiteY587" fmla="*/ 203169 h 1471559"/>
                <a:gd name="connsiteX588" fmla="*/ 695900 w 1117423"/>
                <a:gd name="connsiteY588" fmla="*/ 196531 h 1471559"/>
                <a:gd name="connsiteX589" fmla="*/ 700647 w 1117423"/>
                <a:gd name="connsiteY589" fmla="*/ 196531 h 1471559"/>
                <a:gd name="connsiteX590" fmla="*/ 701598 w 1117423"/>
                <a:gd name="connsiteY590" fmla="*/ 195584 h 1471559"/>
                <a:gd name="connsiteX591" fmla="*/ 714890 w 1117423"/>
                <a:gd name="connsiteY591" fmla="*/ 190833 h 1471559"/>
                <a:gd name="connsiteX592" fmla="*/ 717739 w 1117423"/>
                <a:gd name="connsiteY592" fmla="*/ 185136 h 1471559"/>
                <a:gd name="connsiteX593" fmla="*/ 743372 w 1117423"/>
                <a:gd name="connsiteY593" fmla="*/ 193687 h 1471559"/>
                <a:gd name="connsiteX594" fmla="*/ 759498 w 1117423"/>
                <a:gd name="connsiteY594" fmla="*/ 189887 h 1471559"/>
                <a:gd name="connsiteX595" fmla="*/ 760464 w 1117423"/>
                <a:gd name="connsiteY595" fmla="*/ 188936 h 1471559"/>
                <a:gd name="connsiteX596" fmla="*/ 763293 w 1117423"/>
                <a:gd name="connsiteY596" fmla="*/ 186087 h 1471559"/>
                <a:gd name="connsiteX597" fmla="*/ 777557 w 1117423"/>
                <a:gd name="connsiteY597" fmla="*/ 248744 h 1471559"/>
                <a:gd name="connsiteX598" fmla="*/ 777557 w 1117423"/>
                <a:gd name="connsiteY598" fmla="*/ 253490 h 1471559"/>
                <a:gd name="connsiteX599" fmla="*/ 780381 w 1117423"/>
                <a:gd name="connsiteY599" fmla="*/ 255392 h 1471559"/>
                <a:gd name="connsiteX600" fmla="*/ 782283 w 1117423"/>
                <a:gd name="connsiteY600" fmla="*/ 256338 h 1471559"/>
                <a:gd name="connsiteX601" fmla="*/ 782283 w 1117423"/>
                <a:gd name="connsiteY601" fmla="*/ 262036 h 1471559"/>
                <a:gd name="connsiteX602" fmla="*/ 781352 w 1117423"/>
                <a:gd name="connsiteY602" fmla="*/ 265836 h 1471559"/>
                <a:gd name="connsiteX603" fmla="*/ 781352 w 1117423"/>
                <a:gd name="connsiteY603" fmla="*/ 266782 h 1471559"/>
                <a:gd name="connsiteX604" fmla="*/ 782283 w 1117423"/>
                <a:gd name="connsiteY604" fmla="*/ 269631 h 1471559"/>
                <a:gd name="connsiteX605" fmla="*/ 782283 w 1117423"/>
                <a:gd name="connsiteY605" fmla="*/ 270582 h 1471559"/>
                <a:gd name="connsiteX606" fmla="*/ 783249 w 1117423"/>
                <a:gd name="connsiteY606" fmla="*/ 272480 h 1471559"/>
                <a:gd name="connsiteX607" fmla="*/ 785152 w 1117423"/>
                <a:gd name="connsiteY607" fmla="*/ 275328 h 1471559"/>
                <a:gd name="connsiteX608" fmla="*/ 787049 w 1117423"/>
                <a:gd name="connsiteY608" fmla="*/ 288621 h 1471559"/>
                <a:gd name="connsiteX609" fmla="*/ 788927 w 1117423"/>
                <a:gd name="connsiteY609" fmla="*/ 291469 h 1471559"/>
                <a:gd name="connsiteX610" fmla="*/ 789878 w 1117423"/>
                <a:gd name="connsiteY610" fmla="*/ 292420 h 1471559"/>
                <a:gd name="connsiteX611" fmla="*/ 797473 w 1117423"/>
                <a:gd name="connsiteY611" fmla="*/ 298118 h 1471559"/>
                <a:gd name="connsiteX612" fmla="*/ 799370 w 1117423"/>
                <a:gd name="connsiteY612" fmla="*/ 300015 h 1471559"/>
                <a:gd name="connsiteX613" fmla="*/ 810765 w 1117423"/>
                <a:gd name="connsiteY613" fmla="*/ 301913 h 1471559"/>
                <a:gd name="connsiteX614" fmla="*/ 814565 w 1117423"/>
                <a:gd name="connsiteY614" fmla="*/ 300962 h 1471559"/>
                <a:gd name="connsiteX615" fmla="*/ 820262 w 1117423"/>
                <a:gd name="connsiteY615" fmla="*/ 302864 h 1471559"/>
                <a:gd name="connsiteX616" fmla="*/ 821214 w 1117423"/>
                <a:gd name="connsiteY616" fmla="*/ 305703 h 1471559"/>
                <a:gd name="connsiteX617" fmla="*/ 824057 w 1117423"/>
                <a:gd name="connsiteY617" fmla="*/ 306649 h 1471559"/>
                <a:gd name="connsiteX618" fmla="*/ 827857 w 1117423"/>
                <a:gd name="connsiteY618" fmla="*/ 305703 h 1471559"/>
                <a:gd name="connsiteX619" fmla="*/ 836398 w 1117423"/>
                <a:gd name="connsiteY619" fmla="*/ 305703 h 1471559"/>
                <a:gd name="connsiteX620" fmla="*/ 841150 w 1117423"/>
                <a:gd name="connsiteY620" fmla="*/ 304752 h 1471559"/>
                <a:gd name="connsiteX621" fmla="*/ 845896 w 1117423"/>
                <a:gd name="connsiteY621" fmla="*/ 305703 h 1471559"/>
                <a:gd name="connsiteX622" fmla="*/ 845896 w 1117423"/>
                <a:gd name="connsiteY622" fmla="*/ 306649 h 1471559"/>
                <a:gd name="connsiteX623" fmla="*/ 848744 w 1117423"/>
                <a:gd name="connsiteY623" fmla="*/ 307600 h 1471559"/>
                <a:gd name="connsiteX624" fmla="*/ 848744 w 1117423"/>
                <a:gd name="connsiteY624" fmla="*/ 309503 h 1471559"/>
                <a:gd name="connsiteX625" fmla="*/ 849696 w 1117423"/>
                <a:gd name="connsiteY625" fmla="*/ 311400 h 1471559"/>
                <a:gd name="connsiteX626" fmla="*/ 851593 w 1117423"/>
                <a:gd name="connsiteY626" fmla="*/ 316146 h 1471559"/>
                <a:gd name="connsiteX627" fmla="*/ 852544 w 1117423"/>
                <a:gd name="connsiteY627" fmla="*/ 321844 h 1471559"/>
                <a:gd name="connsiteX628" fmla="*/ 851593 w 1117423"/>
                <a:gd name="connsiteY628" fmla="*/ 323741 h 1471559"/>
                <a:gd name="connsiteX629" fmla="*/ 851593 w 1117423"/>
                <a:gd name="connsiteY629" fmla="*/ 325639 h 1471559"/>
                <a:gd name="connsiteX630" fmla="*/ 852544 w 1117423"/>
                <a:gd name="connsiteY630" fmla="*/ 332287 h 1471559"/>
                <a:gd name="connsiteX631" fmla="*/ 852544 w 1117423"/>
                <a:gd name="connsiteY631" fmla="*/ 334185 h 1471559"/>
                <a:gd name="connsiteX632" fmla="*/ 853491 w 1117423"/>
                <a:gd name="connsiteY632" fmla="*/ 338931 h 1471559"/>
                <a:gd name="connsiteX633" fmla="*/ 851593 w 1117423"/>
                <a:gd name="connsiteY633" fmla="*/ 340833 h 1471559"/>
                <a:gd name="connsiteX634" fmla="*/ 851593 w 1117423"/>
                <a:gd name="connsiteY634" fmla="*/ 343677 h 1471559"/>
                <a:gd name="connsiteX635" fmla="*/ 857291 w 1117423"/>
                <a:gd name="connsiteY635" fmla="*/ 346531 h 1471559"/>
                <a:gd name="connsiteX636" fmla="*/ 859188 w 1117423"/>
                <a:gd name="connsiteY636" fmla="*/ 346531 h 1471559"/>
                <a:gd name="connsiteX637" fmla="*/ 862988 w 1117423"/>
                <a:gd name="connsiteY637" fmla="*/ 344628 h 1471559"/>
                <a:gd name="connsiteX638" fmla="*/ 869632 w 1117423"/>
                <a:gd name="connsiteY638" fmla="*/ 347477 h 1471559"/>
                <a:gd name="connsiteX639" fmla="*/ 874378 w 1117423"/>
                <a:gd name="connsiteY639" fmla="*/ 345580 h 1471559"/>
                <a:gd name="connsiteX640" fmla="*/ 877227 w 1117423"/>
                <a:gd name="connsiteY640" fmla="*/ 344628 h 1471559"/>
                <a:gd name="connsiteX641" fmla="*/ 880075 w 1117423"/>
                <a:gd name="connsiteY641" fmla="*/ 344628 h 1471559"/>
                <a:gd name="connsiteX642" fmla="*/ 890519 w 1117423"/>
                <a:gd name="connsiteY642" fmla="*/ 345580 h 1471559"/>
                <a:gd name="connsiteX643" fmla="*/ 896216 w 1117423"/>
                <a:gd name="connsiteY643" fmla="*/ 346531 h 1471559"/>
                <a:gd name="connsiteX644" fmla="*/ 900967 w 1117423"/>
                <a:gd name="connsiteY644" fmla="*/ 351277 h 1471559"/>
                <a:gd name="connsiteX645" fmla="*/ 903811 w 1117423"/>
                <a:gd name="connsiteY645" fmla="*/ 353175 h 1471559"/>
                <a:gd name="connsiteX646" fmla="*/ 904762 w 1117423"/>
                <a:gd name="connsiteY646" fmla="*/ 357921 h 1471559"/>
                <a:gd name="connsiteX647" fmla="*/ 904762 w 1117423"/>
                <a:gd name="connsiteY647" fmla="*/ 367418 h 1471559"/>
                <a:gd name="connsiteX648" fmla="*/ 904762 w 1117423"/>
                <a:gd name="connsiteY648" fmla="*/ 372164 h 1471559"/>
                <a:gd name="connsiteX649" fmla="*/ 904762 w 1117423"/>
                <a:gd name="connsiteY649" fmla="*/ 376910 h 1471559"/>
                <a:gd name="connsiteX650" fmla="*/ 906665 w 1117423"/>
                <a:gd name="connsiteY650" fmla="*/ 382608 h 1471559"/>
                <a:gd name="connsiteX651" fmla="*/ 908562 w 1117423"/>
                <a:gd name="connsiteY651" fmla="*/ 383559 h 1471559"/>
                <a:gd name="connsiteX652" fmla="*/ 911411 w 1117423"/>
                <a:gd name="connsiteY652" fmla="*/ 385456 h 1471559"/>
                <a:gd name="connsiteX653" fmla="*/ 912362 w 1117423"/>
                <a:gd name="connsiteY653" fmla="*/ 388305 h 1471559"/>
                <a:gd name="connsiteX654" fmla="*/ 915206 w 1117423"/>
                <a:gd name="connsiteY654" fmla="*/ 389256 h 1471559"/>
                <a:gd name="connsiteX655" fmla="*/ 919957 w 1117423"/>
                <a:gd name="connsiteY655" fmla="*/ 400646 h 1471559"/>
                <a:gd name="connsiteX656" fmla="*/ 917108 w 1117423"/>
                <a:gd name="connsiteY656" fmla="*/ 407295 h 1471559"/>
                <a:gd name="connsiteX657" fmla="*/ 916157 w 1117423"/>
                <a:gd name="connsiteY657" fmla="*/ 409192 h 1471559"/>
                <a:gd name="connsiteX658" fmla="*/ 912362 w 1117423"/>
                <a:gd name="connsiteY658" fmla="*/ 410144 h 1471559"/>
                <a:gd name="connsiteX659" fmla="*/ 913308 w 1117423"/>
                <a:gd name="connsiteY659" fmla="*/ 412992 h 1471559"/>
                <a:gd name="connsiteX660" fmla="*/ 913308 w 1117423"/>
                <a:gd name="connsiteY660" fmla="*/ 413943 h 1471559"/>
                <a:gd name="connsiteX661" fmla="*/ 913308 w 1117423"/>
                <a:gd name="connsiteY661" fmla="*/ 416787 h 1471559"/>
                <a:gd name="connsiteX662" fmla="*/ 914260 w 1117423"/>
                <a:gd name="connsiteY662" fmla="*/ 417738 h 1471559"/>
                <a:gd name="connsiteX663" fmla="*/ 914260 w 1117423"/>
                <a:gd name="connsiteY663" fmla="*/ 419636 h 1471559"/>
                <a:gd name="connsiteX664" fmla="*/ 905714 w 1117423"/>
                <a:gd name="connsiteY664" fmla="*/ 437669 h 1471559"/>
                <a:gd name="connsiteX665" fmla="*/ 890519 w 1117423"/>
                <a:gd name="connsiteY665" fmla="*/ 438621 h 1471559"/>
                <a:gd name="connsiteX666" fmla="*/ 886724 w 1117423"/>
                <a:gd name="connsiteY666" fmla="*/ 440518 h 1471559"/>
                <a:gd name="connsiteX667" fmla="*/ 885773 w 1117423"/>
                <a:gd name="connsiteY667" fmla="*/ 441464 h 1471559"/>
                <a:gd name="connsiteX668" fmla="*/ 871534 w 1117423"/>
                <a:gd name="connsiteY668" fmla="*/ 460454 h 1471559"/>
                <a:gd name="connsiteX669" fmla="*/ 856339 w 1117423"/>
                <a:gd name="connsiteY669" fmla="*/ 469000 h 1471559"/>
                <a:gd name="connsiteX670" fmla="*/ 854442 w 1117423"/>
                <a:gd name="connsiteY670" fmla="*/ 469951 h 1471559"/>
                <a:gd name="connsiteX671" fmla="*/ 847793 w 1117423"/>
                <a:gd name="connsiteY671" fmla="*/ 494639 h 1471559"/>
                <a:gd name="connsiteX672" fmla="*/ 854442 w 1117423"/>
                <a:gd name="connsiteY672" fmla="*/ 501282 h 1471559"/>
                <a:gd name="connsiteX673" fmla="*/ 847793 w 1117423"/>
                <a:gd name="connsiteY673" fmla="*/ 513623 h 1471559"/>
                <a:gd name="connsiteX674" fmla="*/ 846847 w 1117423"/>
                <a:gd name="connsiteY674" fmla="*/ 515521 h 1471559"/>
                <a:gd name="connsiteX675" fmla="*/ 845896 w 1117423"/>
                <a:gd name="connsiteY675" fmla="*/ 517423 h 1471559"/>
                <a:gd name="connsiteX676" fmla="*/ 844950 w 1117423"/>
                <a:gd name="connsiteY676" fmla="*/ 518374 h 1471559"/>
                <a:gd name="connsiteX677" fmla="*/ 847793 w 1117423"/>
                <a:gd name="connsiteY677" fmla="*/ 534510 h 1471559"/>
                <a:gd name="connsiteX678" fmla="*/ 848744 w 1117423"/>
                <a:gd name="connsiteY678" fmla="*/ 535462 h 1471559"/>
                <a:gd name="connsiteX679" fmla="*/ 851593 w 1117423"/>
                <a:gd name="connsiteY679" fmla="*/ 539262 h 1471559"/>
                <a:gd name="connsiteX680" fmla="*/ 852544 w 1117423"/>
                <a:gd name="connsiteY680" fmla="*/ 540208 h 1471559"/>
                <a:gd name="connsiteX681" fmla="*/ 854442 w 1117423"/>
                <a:gd name="connsiteY681" fmla="*/ 543052 h 1471559"/>
                <a:gd name="connsiteX682" fmla="*/ 855388 w 1117423"/>
                <a:gd name="connsiteY682" fmla="*/ 543998 h 1471559"/>
                <a:gd name="connsiteX683" fmla="*/ 857291 w 1117423"/>
                <a:gd name="connsiteY683" fmla="*/ 546847 h 1471559"/>
                <a:gd name="connsiteX684" fmla="*/ 859188 w 1117423"/>
                <a:gd name="connsiteY684" fmla="*/ 550646 h 1471559"/>
                <a:gd name="connsiteX685" fmla="*/ 860139 w 1117423"/>
                <a:gd name="connsiteY685" fmla="*/ 552544 h 1471559"/>
                <a:gd name="connsiteX686" fmla="*/ 861086 w 1117423"/>
                <a:gd name="connsiteY686" fmla="*/ 560139 h 1471559"/>
                <a:gd name="connsiteX687" fmla="*/ 857291 w 1117423"/>
                <a:gd name="connsiteY687" fmla="*/ 566788 h 1471559"/>
                <a:gd name="connsiteX688" fmla="*/ 855388 w 1117423"/>
                <a:gd name="connsiteY688" fmla="*/ 568685 h 1471559"/>
                <a:gd name="connsiteX689" fmla="*/ 852544 w 1117423"/>
                <a:gd name="connsiteY689" fmla="*/ 570582 h 1471559"/>
                <a:gd name="connsiteX690" fmla="*/ 851593 w 1117423"/>
                <a:gd name="connsiteY690" fmla="*/ 571534 h 1471559"/>
                <a:gd name="connsiteX691" fmla="*/ 850642 w 1117423"/>
                <a:gd name="connsiteY691" fmla="*/ 572485 h 1471559"/>
                <a:gd name="connsiteX692" fmla="*/ 847793 w 1117423"/>
                <a:gd name="connsiteY692" fmla="*/ 574382 h 1471559"/>
                <a:gd name="connsiteX693" fmla="*/ 844950 w 1117423"/>
                <a:gd name="connsiteY693" fmla="*/ 576280 h 1471559"/>
                <a:gd name="connsiteX694" fmla="*/ 843047 w 1117423"/>
                <a:gd name="connsiteY694" fmla="*/ 577231 h 1471559"/>
                <a:gd name="connsiteX695" fmla="*/ 841150 w 1117423"/>
                <a:gd name="connsiteY695" fmla="*/ 578177 h 1471559"/>
                <a:gd name="connsiteX696" fmla="*/ 840198 w 1117423"/>
                <a:gd name="connsiteY696" fmla="*/ 579129 h 1471559"/>
                <a:gd name="connsiteX697" fmla="*/ 838301 w 1117423"/>
                <a:gd name="connsiteY697" fmla="*/ 580080 h 1471559"/>
                <a:gd name="connsiteX698" fmla="*/ 837350 w 1117423"/>
                <a:gd name="connsiteY698" fmla="*/ 581026 h 1471559"/>
                <a:gd name="connsiteX699" fmla="*/ 836398 w 1117423"/>
                <a:gd name="connsiteY699" fmla="*/ 581977 h 1471559"/>
                <a:gd name="connsiteX700" fmla="*/ 835452 w 1117423"/>
                <a:gd name="connsiteY700" fmla="*/ 582923 h 1471559"/>
                <a:gd name="connsiteX701" fmla="*/ 832603 w 1117423"/>
                <a:gd name="connsiteY701" fmla="*/ 585777 h 1471559"/>
                <a:gd name="connsiteX702" fmla="*/ 831652 w 1117423"/>
                <a:gd name="connsiteY702" fmla="*/ 586723 h 1471559"/>
                <a:gd name="connsiteX703" fmla="*/ 830706 w 1117423"/>
                <a:gd name="connsiteY703" fmla="*/ 589572 h 1471559"/>
                <a:gd name="connsiteX704" fmla="*/ 833555 w 1117423"/>
                <a:gd name="connsiteY704" fmla="*/ 603816 h 1471559"/>
                <a:gd name="connsiteX705" fmla="*/ 836398 w 1117423"/>
                <a:gd name="connsiteY705" fmla="*/ 601913 h 1471559"/>
                <a:gd name="connsiteX706" fmla="*/ 839252 w 1117423"/>
                <a:gd name="connsiteY706" fmla="*/ 600016 h 1471559"/>
                <a:gd name="connsiteX707" fmla="*/ 841150 w 1117423"/>
                <a:gd name="connsiteY707" fmla="*/ 598118 h 1471559"/>
                <a:gd name="connsiteX708" fmla="*/ 843998 w 1117423"/>
                <a:gd name="connsiteY708" fmla="*/ 595270 h 1471559"/>
                <a:gd name="connsiteX709" fmla="*/ 844950 w 1117423"/>
                <a:gd name="connsiteY709" fmla="*/ 594318 h 1471559"/>
                <a:gd name="connsiteX710" fmla="*/ 846847 w 1117423"/>
                <a:gd name="connsiteY710" fmla="*/ 594318 h 1471559"/>
                <a:gd name="connsiteX711" fmla="*/ 849696 w 1117423"/>
                <a:gd name="connsiteY711" fmla="*/ 596221 h 1471559"/>
                <a:gd name="connsiteX712" fmla="*/ 852544 w 1117423"/>
                <a:gd name="connsiteY712" fmla="*/ 599069 h 1471559"/>
                <a:gd name="connsiteX713" fmla="*/ 855388 w 1117423"/>
                <a:gd name="connsiteY713" fmla="*/ 600967 h 1471559"/>
                <a:gd name="connsiteX714" fmla="*/ 858242 w 1117423"/>
                <a:gd name="connsiteY714" fmla="*/ 601913 h 1471559"/>
                <a:gd name="connsiteX715" fmla="*/ 860139 w 1117423"/>
                <a:gd name="connsiteY715" fmla="*/ 601913 h 1471559"/>
                <a:gd name="connsiteX716" fmla="*/ 862037 w 1117423"/>
                <a:gd name="connsiteY716" fmla="*/ 600016 h 1471559"/>
                <a:gd name="connsiteX717" fmla="*/ 862988 w 1117423"/>
                <a:gd name="connsiteY717" fmla="*/ 598118 h 1471559"/>
                <a:gd name="connsiteX718" fmla="*/ 864885 w 1117423"/>
                <a:gd name="connsiteY718" fmla="*/ 598118 h 1471559"/>
                <a:gd name="connsiteX719" fmla="*/ 864885 w 1117423"/>
                <a:gd name="connsiteY719" fmla="*/ 596221 h 1471559"/>
                <a:gd name="connsiteX720" fmla="*/ 866783 w 1117423"/>
                <a:gd name="connsiteY720" fmla="*/ 594318 h 1471559"/>
                <a:gd name="connsiteX721" fmla="*/ 867734 w 1117423"/>
                <a:gd name="connsiteY721" fmla="*/ 592421 h 1471559"/>
                <a:gd name="connsiteX722" fmla="*/ 868685 w 1117423"/>
                <a:gd name="connsiteY722" fmla="*/ 592421 h 1471559"/>
                <a:gd name="connsiteX723" fmla="*/ 874378 w 1117423"/>
                <a:gd name="connsiteY723" fmla="*/ 598118 h 1471559"/>
                <a:gd name="connsiteX724" fmla="*/ 876280 w 1117423"/>
                <a:gd name="connsiteY724" fmla="*/ 600016 h 1471559"/>
                <a:gd name="connsiteX725" fmla="*/ 875329 w 1117423"/>
                <a:gd name="connsiteY725" fmla="*/ 600967 h 1471559"/>
                <a:gd name="connsiteX726" fmla="*/ 875329 w 1117423"/>
                <a:gd name="connsiteY726" fmla="*/ 602864 h 1471559"/>
                <a:gd name="connsiteX727" fmla="*/ 874378 w 1117423"/>
                <a:gd name="connsiteY727" fmla="*/ 604767 h 1471559"/>
                <a:gd name="connsiteX728" fmla="*/ 873432 w 1117423"/>
                <a:gd name="connsiteY728" fmla="*/ 610464 h 1471559"/>
                <a:gd name="connsiteX729" fmla="*/ 871534 w 1117423"/>
                <a:gd name="connsiteY729" fmla="*/ 619957 h 1471559"/>
                <a:gd name="connsiteX730" fmla="*/ 871534 w 1117423"/>
                <a:gd name="connsiteY730" fmla="*/ 620903 h 1471559"/>
                <a:gd name="connsiteX731" fmla="*/ 869632 w 1117423"/>
                <a:gd name="connsiteY731" fmla="*/ 625649 h 1471559"/>
                <a:gd name="connsiteX732" fmla="*/ 868685 w 1117423"/>
                <a:gd name="connsiteY732" fmla="*/ 630400 h 1471559"/>
                <a:gd name="connsiteX733" fmla="*/ 866783 w 1117423"/>
                <a:gd name="connsiteY733" fmla="*/ 634200 h 1471559"/>
                <a:gd name="connsiteX734" fmla="*/ 866783 w 1117423"/>
                <a:gd name="connsiteY734" fmla="*/ 635146 h 1471559"/>
                <a:gd name="connsiteX735" fmla="*/ 866783 w 1117423"/>
                <a:gd name="connsiteY735" fmla="*/ 639893 h 1471559"/>
                <a:gd name="connsiteX736" fmla="*/ 866783 w 1117423"/>
                <a:gd name="connsiteY736" fmla="*/ 641795 h 1471559"/>
                <a:gd name="connsiteX737" fmla="*/ 866783 w 1117423"/>
                <a:gd name="connsiteY737" fmla="*/ 644639 h 1471559"/>
                <a:gd name="connsiteX738" fmla="*/ 866783 w 1117423"/>
                <a:gd name="connsiteY738" fmla="*/ 646541 h 1471559"/>
                <a:gd name="connsiteX739" fmla="*/ 867734 w 1117423"/>
                <a:gd name="connsiteY739" fmla="*/ 658882 h 1471559"/>
                <a:gd name="connsiteX740" fmla="*/ 868685 w 1117423"/>
                <a:gd name="connsiteY740" fmla="*/ 662682 h 1471559"/>
                <a:gd name="connsiteX741" fmla="*/ 866783 w 1117423"/>
                <a:gd name="connsiteY741" fmla="*/ 664580 h 1471559"/>
                <a:gd name="connsiteX742" fmla="*/ 864885 w 1117423"/>
                <a:gd name="connsiteY742" fmla="*/ 665531 h 1471559"/>
                <a:gd name="connsiteX743" fmla="*/ 863939 w 1117423"/>
                <a:gd name="connsiteY743" fmla="*/ 667428 h 1471559"/>
                <a:gd name="connsiteX744" fmla="*/ 862037 w 1117423"/>
                <a:gd name="connsiteY744" fmla="*/ 669326 h 1471559"/>
                <a:gd name="connsiteX745" fmla="*/ 861086 w 1117423"/>
                <a:gd name="connsiteY745" fmla="*/ 672170 h 1471559"/>
                <a:gd name="connsiteX746" fmla="*/ 860139 w 1117423"/>
                <a:gd name="connsiteY746" fmla="*/ 674067 h 1471559"/>
                <a:gd name="connsiteX747" fmla="*/ 857291 w 1117423"/>
                <a:gd name="connsiteY747" fmla="*/ 674067 h 1471559"/>
                <a:gd name="connsiteX748" fmla="*/ 854442 w 1117423"/>
                <a:gd name="connsiteY748" fmla="*/ 675013 h 1471559"/>
                <a:gd name="connsiteX749" fmla="*/ 854442 w 1117423"/>
                <a:gd name="connsiteY749" fmla="*/ 675965 h 1471559"/>
                <a:gd name="connsiteX750" fmla="*/ 854442 w 1117423"/>
                <a:gd name="connsiteY750" fmla="*/ 675965 h 1471559"/>
                <a:gd name="connsiteX751" fmla="*/ 854442 w 1117423"/>
                <a:gd name="connsiteY751" fmla="*/ 677867 h 1471559"/>
                <a:gd name="connsiteX752" fmla="*/ 855388 w 1117423"/>
                <a:gd name="connsiteY752" fmla="*/ 681662 h 1471559"/>
                <a:gd name="connsiteX753" fmla="*/ 858242 w 1117423"/>
                <a:gd name="connsiteY753" fmla="*/ 684511 h 1471559"/>
                <a:gd name="connsiteX754" fmla="*/ 860139 w 1117423"/>
                <a:gd name="connsiteY754" fmla="*/ 686408 h 1471559"/>
                <a:gd name="connsiteX755" fmla="*/ 861086 w 1117423"/>
                <a:gd name="connsiteY755" fmla="*/ 687359 h 1471559"/>
                <a:gd name="connsiteX756" fmla="*/ 864885 w 1117423"/>
                <a:gd name="connsiteY756" fmla="*/ 693057 h 1471559"/>
                <a:gd name="connsiteX757" fmla="*/ 868685 w 1117423"/>
                <a:gd name="connsiteY757" fmla="*/ 694954 h 1471559"/>
                <a:gd name="connsiteX758" fmla="*/ 870583 w 1117423"/>
                <a:gd name="connsiteY758" fmla="*/ 694954 h 1471559"/>
                <a:gd name="connsiteX759" fmla="*/ 870583 w 1117423"/>
                <a:gd name="connsiteY759" fmla="*/ 695905 h 1471559"/>
                <a:gd name="connsiteX760" fmla="*/ 874378 w 1117423"/>
                <a:gd name="connsiteY760" fmla="*/ 697803 h 1471559"/>
                <a:gd name="connsiteX761" fmla="*/ 876280 w 1117423"/>
                <a:gd name="connsiteY761" fmla="*/ 695905 h 1471559"/>
                <a:gd name="connsiteX762" fmla="*/ 879129 w 1117423"/>
                <a:gd name="connsiteY762" fmla="*/ 693057 h 1471559"/>
                <a:gd name="connsiteX763" fmla="*/ 881978 w 1117423"/>
                <a:gd name="connsiteY763" fmla="*/ 694003 h 1471559"/>
                <a:gd name="connsiteX764" fmla="*/ 887675 w 1117423"/>
                <a:gd name="connsiteY764" fmla="*/ 692106 h 1471559"/>
                <a:gd name="connsiteX765" fmla="*/ 893372 w 1117423"/>
                <a:gd name="connsiteY765" fmla="*/ 692106 h 1471559"/>
                <a:gd name="connsiteX766" fmla="*/ 894319 w 1117423"/>
                <a:gd name="connsiteY766" fmla="*/ 690208 h 1471559"/>
                <a:gd name="connsiteX767" fmla="*/ 896216 w 1117423"/>
                <a:gd name="connsiteY767" fmla="*/ 683559 h 1471559"/>
                <a:gd name="connsiteX768" fmla="*/ 900967 w 1117423"/>
                <a:gd name="connsiteY768" fmla="*/ 681662 h 1471559"/>
                <a:gd name="connsiteX769" fmla="*/ 901914 w 1117423"/>
                <a:gd name="connsiteY769" fmla="*/ 680711 h 1471559"/>
                <a:gd name="connsiteX770" fmla="*/ 904762 w 1117423"/>
                <a:gd name="connsiteY770" fmla="*/ 679764 h 1471559"/>
                <a:gd name="connsiteX771" fmla="*/ 907611 w 1117423"/>
                <a:gd name="connsiteY771" fmla="*/ 677867 h 1471559"/>
                <a:gd name="connsiteX772" fmla="*/ 907611 w 1117423"/>
                <a:gd name="connsiteY772" fmla="*/ 677867 h 1471559"/>
                <a:gd name="connsiteX773" fmla="*/ 910460 w 1117423"/>
                <a:gd name="connsiteY773" fmla="*/ 675013 h 1471559"/>
                <a:gd name="connsiteX774" fmla="*/ 915206 w 1117423"/>
                <a:gd name="connsiteY774" fmla="*/ 675013 h 1471559"/>
                <a:gd name="connsiteX775" fmla="*/ 916157 w 1117423"/>
                <a:gd name="connsiteY775" fmla="*/ 676916 h 1471559"/>
                <a:gd name="connsiteX776" fmla="*/ 917108 w 1117423"/>
                <a:gd name="connsiteY776" fmla="*/ 677867 h 1471559"/>
                <a:gd name="connsiteX777" fmla="*/ 919957 w 1117423"/>
                <a:gd name="connsiteY777" fmla="*/ 678813 h 1471559"/>
                <a:gd name="connsiteX778" fmla="*/ 920903 w 1117423"/>
                <a:gd name="connsiteY778" fmla="*/ 677867 h 1471559"/>
                <a:gd name="connsiteX779" fmla="*/ 923752 w 1117423"/>
                <a:gd name="connsiteY779" fmla="*/ 679764 h 1471559"/>
                <a:gd name="connsiteX780" fmla="*/ 928498 w 1117423"/>
                <a:gd name="connsiteY780" fmla="*/ 683559 h 1471559"/>
                <a:gd name="connsiteX781" fmla="*/ 928498 w 1117423"/>
                <a:gd name="connsiteY781" fmla="*/ 682613 h 1471559"/>
                <a:gd name="connsiteX782" fmla="*/ 929449 w 1117423"/>
                <a:gd name="connsiteY782" fmla="*/ 682613 h 1471559"/>
                <a:gd name="connsiteX783" fmla="*/ 934196 w 1117423"/>
                <a:gd name="connsiteY783" fmla="*/ 685462 h 1471559"/>
                <a:gd name="connsiteX784" fmla="*/ 936098 w 1117423"/>
                <a:gd name="connsiteY784" fmla="*/ 685462 h 1471559"/>
                <a:gd name="connsiteX785" fmla="*/ 937044 w 1117423"/>
                <a:gd name="connsiteY785" fmla="*/ 685462 h 1471559"/>
                <a:gd name="connsiteX786" fmla="*/ 937044 w 1117423"/>
                <a:gd name="connsiteY786" fmla="*/ 687359 h 1471559"/>
                <a:gd name="connsiteX787" fmla="*/ 937044 w 1117423"/>
                <a:gd name="connsiteY787" fmla="*/ 689257 h 1471559"/>
                <a:gd name="connsiteX788" fmla="*/ 949390 w 1117423"/>
                <a:gd name="connsiteY788" fmla="*/ 697803 h 1471559"/>
                <a:gd name="connsiteX789" fmla="*/ 949390 w 1117423"/>
                <a:gd name="connsiteY789" fmla="*/ 698749 h 1471559"/>
                <a:gd name="connsiteX790" fmla="*/ 950337 w 1117423"/>
                <a:gd name="connsiteY790" fmla="*/ 701603 h 1471559"/>
                <a:gd name="connsiteX791" fmla="*/ 952234 w 1117423"/>
                <a:gd name="connsiteY791" fmla="*/ 702549 h 1471559"/>
                <a:gd name="connsiteX792" fmla="*/ 956985 w 1117423"/>
                <a:gd name="connsiteY792" fmla="*/ 703500 h 1471559"/>
                <a:gd name="connsiteX793" fmla="*/ 960780 w 1117423"/>
                <a:gd name="connsiteY793" fmla="*/ 701603 h 1471559"/>
                <a:gd name="connsiteX794" fmla="*/ 963629 w 1117423"/>
                <a:gd name="connsiteY794" fmla="*/ 706349 h 1471559"/>
                <a:gd name="connsiteX795" fmla="*/ 966478 w 1117423"/>
                <a:gd name="connsiteY795" fmla="*/ 709198 h 1471559"/>
                <a:gd name="connsiteX796" fmla="*/ 967429 w 1117423"/>
                <a:gd name="connsiteY796" fmla="*/ 710144 h 1471559"/>
                <a:gd name="connsiteX797" fmla="*/ 968380 w 1117423"/>
                <a:gd name="connsiteY797" fmla="*/ 711095 h 1471559"/>
                <a:gd name="connsiteX798" fmla="*/ 972175 w 1117423"/>
                <a:gd name="connsiteY798" fmla="*/ 713944 h 1471559"/>
                <a:gd name="connsiteX799" fmla="*/ 973126 w 1117423"/>
                <a:gd name="connsiteY799" fmla="*/ 714895 h 1471559"/>
                <a:gd name="connsiteX800" fmla="*/ 974077 w 1117423"/>
                <a:gd name="connsiteY800" fmla="*/ 715841 h 1471559"/>
                <a:gd name="connsiteX801" fmla="*/ 975024 w 1117423"/>
                <a:gd name="connsiteY801" fmla="*/ 716793 h 1471559"/>
                <a:gd name="connsiteX802" fmla="*/ 978824 w 1117423"/>
                <a:gd name="connsiteY802" fmla="*/ 718690 h 1471559"/>
                <a:gd name="connsiteX803" fmla="*/ 980721 w 1117423"/>
                <a:gd name="connsiteY803" fmla="*/ 719641 h 1471559"/>
                <a:gd name="connsiteX804" fmla="*/ 981667 w 1117423"/>
                <a:gd name="connsiteY804" fmla="*/ 722490 h 1471559"/>
                <a:gd name="connsiteX805" fmla="*/ 981667 w 1117423"/>
                <a:gd name="connsiteY805" fmla="*/ 722490 h 1471559"/>
                <a:gd name="connsiteX806" fmla="*/ 984516 w 1117423"/>
                <a:gd name="connsiteY806" fmla="*/ 724388 h 1471559"/>
                <a:gd name="connsiteX807" fmla="*/ 985467 w 1117423"/>
                <a:gd name="connsiteY807" fmla="*/ 725339 h 1471559"/>
                <a:gd name="connsiteX808" fmla="*/ 987365 w 1117423"/>
                <a:gd name="connsiteY808" fmla="*/ 726285 h 1471559"/>
                <a:gd name="connsiteX809" fmla="*/ 989262 w 1117423"/>
                <a:gd name="connsiteY809" fmla="*/ 726285 h 1471559"/>
                <a:gd name="connsiteX810" fmla="*/ 991165 w 1117423"/>
                <a:gd name="connsiteY810" fmla="*/ 729134 h 1471559"/>
                <a:gd name="connsiteX811" fmla="*/ 993062 w 1117423"/>
                <a:gd name="connsiteY811" fmla="*/ 730085 h 1471559"/>
                <a:gd name="connsiteX812" fmla="*/ 991165 w 1117423"/>
                <a:gd name="connsiteY812" fmla="*/ 732934 h 1471559"/>
                <a:gd name="connsiteX813" fmla="*/ 991165 w 1117423"/>
                <a:gd name="connsiteY813" fmla="*/ 734831 h 1471559"/>
                <a:gd name="connsiteX814" fmla="*/ 993062 w 1117423"/>
                <a:gd name="connsiteY814" fmla="*/ 737680 h 1471559"/>
                <a:gd name="connsiteX815" fmla="*/ 997794 w 1117423"/>
                <a:gd name="connsiteY815" fmla="*/ 738631 h 1471559"/>
                <a:gd name="connsiteX816" fmla="*/ 999691 w 1117423"/>
                <a:gd name="connsiteY816" fmla="*/ 741475 h 1471559"/>
                <a:gd name="connsiteX817" fmla="*/ 1000657 w 1117423"/>
                <a:gd name="connsiteY817" fmla="*/ 740529 h 1471559"/>
                <a:gd name="connsiteX818" fmla="*/ 1002559 w 1117423"/>
                <a:gd name="connsiteY818" fmla="*/ 739582 h 1471559"/>
                <a:gd name="connsiteX819" fmla="*/ 1007286 w 1117423"/>
                <a:gd name="connsiteY819" fmla="*/ 738631 h 1471559"/>
                <a:gd name="connsiteX820" fmla="*/ 1008252 w 1117423"/>
                <a:gd name="connsiteY820" fmla="*/ 737680 h 1471559"/>
                <a:gd name="connsiteX821" fmla="*/ 1012052 w 1117423"/>
                <a:gd name="connsiteY821" fmla="*/ 736729 h 1471559"/>
                <a:gd name="connsiteX822" fmla="*/ 1024378 w 1117423"/>
                <a:gd name="connsiteY822" fmla="*/ 739582 h 1471559"/>
                <a:gd name="connsiteX823" fmla="*/ 1027227 w 1117423"/>
                <a:gd name="connsiteY823" fmla="*/ 739582 h 1471559"/>
                <a:gd name="connsiteX824" fmla="*/ 1031022 w 1117423"/>
                <a:gd name="connsiteY824" fmla="*/ 738631 h 1471559"/>
                <a:gd name="connsiteX825" fmla="*/ 1032919 w 1117423"/>
                <a:gd name="connsiteY825" fmla="*/ 736729 h 1471559"/>
                <a:gd name="connsiteX826" fmla="*/ 1046216 w 1117423"/>
                <a:gd name="connsiteY826" fmla="*/ 740529 h 1471559"/>
                <a:gd name="connsiteX827" fmla="*/ 1047163 w 1117423"/>
                <a:gd name="connsiteY827" fmla="*/ 741475 h 1471559"/>
                <a:gd name="connsiteX828" fmla="*/ 1048114 w 1117423"/>
                <a:gd name="connsiteY828" fmla="*/ 744328 h 1471559"/>
                <a:gd name="connsiteX829" fmla="*/ 1052860 w 1117423"/>
                <a:gd name="connsiteY829" fmla="*/ 746226 h 1471559"/>
                <a:gd name="connsiteX830" fmla="*/ 1055709 w 1117423"/>
                <a:gd name="connsiteY830" fmla="*/ 747172 h 1471559"/>
                <a:gd name="connsiteX831" fmla="*/ 1062352 w 1117423"/>
                <a:gd name="connsiteY831" fmla="*/ 749075 h 1471559"/>
                <a:gd name="connsiteX832" fmla="*/ 1067104 w 1117423"/>
                <a:gd name="connsiteY832" fmla="*/ 748123 h 1471559"/>
                <a:gd name="connsiteX833" fmla="*/ 1069001 w 1117423"/>
                <a:gd name="connsiteY833" fmla="*/ 744328 h 1471559"/>
                <a:gd name="connsiteX834" fmla="*/ 1070899 w 1117423"/>
                <a:gd name="connsiteY834" fmla="*/ 741475 h 1471559"/>
                <a:gd name="connsiteX835" fmla="*/ 1073747 w 1117423"/>
                <a:gd name="connsiteY835" fmla="*/ 742426 h 1471559"/>
                <a:gd name="connsiteX836" fmla="*/ 1074698 w 1117423"/>
                <a:gd name="connsiteY836" fmla="*/ 743377 h 1471559"/>
                <a:gd name="connsiteX837" fmla="*/ 1075645 w 1117423"/>
                <a:gd name="connsiteY837" fmla="*/ 744328 h 1471559"/>
                <a:gd name="connsiteX838" fmla="*/ 1080396 w 1117423"/>
                <a:gd name="connsiteY838" fmla="*/ 748123 h 1471559"/>
                <a:gd name="connsiteX839" fmla="*/ 1080396 w 1117423"/>
                <a:gd name="connsiteY839" fmla="*/ 752870 h 1471559"/>
                <a:gd name="connsiteX840" fmla="*/ 1082293 w 1117423"/>
                <a:gd name="connsiteY840" fmla="*/ 753821 h 1471559"/>
                <a:gd name="connsiteX841" fmla="*/ 1085142 w 1117423"/>
                <a:gd name="connsiteY841" fmla="*/ 754767 h 1471559"/>
                <a:gd name="connsiteX842" fmla="*/ 1085142 w 1117423"/>
                <a:gd name="connsiteY842" fmla="*/ 754767 h 1471559"/>
                <a:gd name="connsiteX843" fmla="*/ 1085142 w 1117423"/>
                <a:gd name="connsiteY843" fmla="*/ 756670 h 1471559"/>
                <a:gd name="connsiteX844" fmla="*/ 1085142 w 1117423"/>
                <a:gd name="connsiteY844" fmla="*/ 757621 h 1471559"/>
                <a:gd name="connsiteX845" fmla="*/ 1091791 w 1117423"/>
                <a:gd name="connsiteY845" fmla="*/ 765216 h 1471559"/>
                <a:gd name="connsiteX846" fmla="*/ 1096537 w 1117423"/>
                <a:gd name="connsiteY846" fmla="*/ 766162 h 1471559"/>
                <a:gd name="connsiteX847" fmla="*/ 1099386 w 1117423"/>
                <a:gd name="connsiteY847" fmla="*/ 767113 h 1471559"/>
                <a:gd name="connsiteX848" fmla="*/ 1101283 w 1117423"/>
                <a:gd name="connsiteY848" fmla="*/ 767113 h 1471559"/>
                <a:gd name="connsiteX849" fmla="*/ 1106029 w 1117423"/>
                <a:gd name="connsiteY849" fmla="*/ 767113 h 1471559"/>
                <a:gd name="connsiteX850" fmla="*/ 1109829 w 1117423"/>
                <a:gd name="connsiteY850" fmla="*/ 769011 h 1471559"/>
                <a:gd name="connsiteX851" fmla="*/ 1111732 w 1117423"/>
                <a:gd name="connsiteY851" fmla="*/ 769962 h 1471559"/>
                <a:gd name="connsiteX852" fmla="*/ 1112678 w 1117423"/>
                <a:gd name="connsiteY852" fmla="*/ 771859 h 1471559"/>
                <a:gd name="connsiteX853" fmla="*/ 1113629 w 1117423"/>
                <a:gd name="connsiteY853" fmla="*/ 772810 h 1471559"/>
                <a:gd name="connsiteX854" fmla="*/ 1115522 w 1117423"/>
                <a:gd name="connsiteY854" fmla="*/ 774708 h 1471559"/>
                <a:gd name="connsiteX855" fmla="*/ 1117424 w 1117423"/>
                <a:gd name="connsiteY855" fmla="*/ 774708 h 1471559"/>
                <a:gd name="connsiteX856" fmla="*/ 1116473 w 1117423"/>
                <a:gd name="connsiteY856" fmla="*/ 780405 h 1471559"/>
                <a:gd name="connsiteX857" fmla="*/ 1106029 w 1117423"/>
                <a:gd name="connsiteY857" fmla="*/ 790839 h 1471559"/>
                <a:gd name="connsiteX858" fmla="*/ 1101283 w 1117423"/>
                <a:gd name="connsiteY858" fmla="*/ 792741 h 1471559"/>
                <a:gd name="connsiteX859" fmla="*/ 1097488 w 1117423"/>
                <a:gd name="connsiteY859" fmla="*/ 791790 h 1471559"/>
                <a:gd name="connsiteX860" fmla="*/ 1093688 w 1117423"/>
                <a:gd name="connsiteY860" fmla="*/ 791790 h 1471559"/>
                <a:gd name="connsiteX861" fmla="*/ 1089888 w 1117423"/>
                <a:gd name="connsiteY861" fmla="*/ 792741 h 1471559"/>
                <a:gd name="connsiteX862" fmla="*/ 1088942 w 1117423"/>
                <a:gd name="connsiteY862" fmla="*/ 792741 h 1471559"/>
                <a:gd name="connsiteX863" fmla="*/ 1085142 w 1117423"/>
                <a:gd name="connsiteY863" fmla="*/ 792741 h 1471559"/>
                <a:gd name="connsiteX864" fmla="*/ 1084196 w 1117423"/>
                <a:gd name="connsiteY864" fmla="*/ 793688 h 1471559"/>
                <a:gd name="connsiteX865" fmla="*/ 1082293 w 1117423"/>
                <a:gd name="connsiteY865" fmla="*/ 794639 h 1471559"/>
                <a:gd name="connsiteX866" fmla="*/ 1081342 w 1117423"/>
                <a:gd name="connsiteY866" fmla="*/ 799385 h 1471559"/>
                <a:gd name="connsiteX867" fmla="*/ 1077547 w 1117423"/>
                <a:gd name="connsiteY867" fmla="*/ 800336 h 1471559"/>
                <a:gd name="connsiteX868" fmla="*/ 1073747 w 1117423"/>
                <a:gd name="connsiteY868" fmla="*/ 801288 h 1471559"/>
                <a:gd name="connsiteX869" fmla="*/ 1072801 w 1117423"/>
                <a:gd name="connsiteY869" fmla="*/ 807931 h 1471559"/>
                <a:gd name="connsiteX870" fmla="*/ 1069001 w 1117423"/>
                <a:gd name="connsiteY870" fmla="*/ 811731 h 1471559"/>
                <a:gd name="connsiteX871" fmla="*/ 1067104 w 1117423"/>
                <a:gd name="connsiteY871" fmla="*/ 813629 h 1471559"/>
                <a:gd name="connsiteX872" fmla="*/ 1067104 w 1117423"/>
                <a:gd name="connsiteY872" fmla="*/ 815526 h 1471559"/>
                <a:gd name="connsiteX873" fmla="*/ 1066152 w 1117423"/>
                <a:gd name="connsiteY873" fmla="*/ 816477 h 1471559"/>
                <a:gd name="connsiteX874" fmla="*/ 1064255 w 1117423"/>
                <a:gd name="connsiteY874" fmla="*/ 818375 h 1471559"/>
                <a:gd name="connsiteX875" fmla="*/ 1063304 w 1117423"/>
                <a:gd name="connsiteY875" fmla="*/ 819326 h 1471559"/>
                <a:gd name="connsiteX876" fmla="*/ 1062352 w 1117423"/>
                <a:gd name="connsiteY876" fmla="*/ 818375 h 1471559"/>
                <a:gd name="connsiteX877" fmla="*/ 1060455 w 1117423"/>
                <a:gd name="connsiteY877" fmla="*/ 819326 h 1471559"/>
                <a:gd name="connsiteX878" fmla="*/ 1059509 w 1117423"/>
                <a:gd name="connsiteY878" fmla="*/ 822170 h 1471559"/>
                <a:gd name="connsiteX879" fmla="*/ 1057606 w 1117423"/>
                <a:gd name="connsiteY879" fmla="*/ 823121 h 1471559"/>
                <a:gd name="connsiteX880" fmla="*/ 1055709 w 1117423"/>
                <a:gd name="connsiteY880" fmla="*/ 825023 h 1471559"/>
                <a:gd name="connsiteX881" fmla="*/ 1053811 w 1117423"/>
                <a:gd name="connsiteY881" fmla="*/ 825970 h 1471559"/>
                <a:gd name="connsiteX882" fmla="*/ 1050963 w 1117423"/>
                <a:gd name="connsiteY882" fmla="*/ 826921 h 1471559"/>
                <a:gd name="connsiteX883" fmla="*/ 1050011 w 1117423"/>
                <a:gd name="connsiteY883" fmla="*/ 827867 h 1471559"/>
                <a:gd name="connsiteX884" fmla="*/ 1048114 w 1117423"/>
                <a:gd name="connsiteY884" fmla="*/ 828818 h 1471559"/>
                <a:gd name="connsiteX885" fmla="*/ 1043368 w 1117423"/>
                <a:gd name="connsiteY885" fmla="*/ 827867 h 1471559"/>
                <a:gd name="connsiteX886" fmla="*/ 1047163 w 1117423"/>
                <a:gd name="connsiteY886" fmla="*/ 840213 h 1471559"/>
                <a:gd name="connsiteX887" fmla="*/ 1048114 w 1117423"/>
                <a:gd name="connsiteY887" fmla="*/ 839262 h 1471559"/>
                <a:gd name="connsiteX888" fmla="*/ 1049065 w 1117423"/>
                <a:gd name="connsiteY888" fmla="*/ 839262 h 1471559"/>
                <a:gd name="connsiteX889" fmla="*/ 1052860 w 1117423"/>
                <a:gd name="connsiteY889" fmla="*/ 840213 h 1471559"/>
                <a:gd name="connsiteX890" fmla="*/ 1057606 w 1117423"/>
                <a:gd name="connsiteY890" fmla="*/ 844013 h 1471559"/>
                <a:gd name="connsiteX891" fmla="*/ 1061406 w 1117423"/>
                <a:gd name="connsiteY891" fmla="*/ 845911 h 1471559"/>
                <a:gd name="connsiteX892" fmla="*/ 1062352 w 1117423"/>
                <a:gd name="connsiteY892" fmla="*/ 851608 h 1471559"/>
                <a:gd name="connsiteX893" fmla="*/ 1065206 w 1117423"/>
                <a:gd name="connsiteY893" fmla="*/ 854457 h 1471559"/>
                <a:gd name="connsiteX894" fmla="*/ 1067104 w 1117423"/>
                <a:gd name="connsiteY894" fmla="*/ 855403 h 1471559"/>
                <a:gd name="connsiteX895" fmla="*/ 1068050 w 1117423"/>
                <a:gd name="connsiteY895" fmla="*/ 857300 h 1471559"/>
                <a:gd name="connsiteX896" fmla="*/ 1077547 w 1117423"/>
                <a:gd name="connsiteY896" fmla="*/ 865847 h 1471559"/>
                <a:gd name="connsiteX897" fmla="*/ 1074698 w 1117423"/>
                <a:gd name="connsiteY897" fmla="*/ 872495 h 1471559"/>
                <a:gd name="connsiteX898" fmla="*/ 1076596 w 1117423"/>
                <a:gd name="connsiteY898" fmla="*/ 892436 h 1471559"/>
                <a:gd name="connsiteX899" fmla="*/ 1078498 w 1117423"/>
                <a:gd name="connsiteY899" fmla="*/ 897182 h 1471559"/>
                <a:gd name="connsiteX900" fmla="*/ 1079445 w 1117423"/>
                <a:gd name="connsiteY900" fmla="*/ 900031 h 1471559"/>
                <a:gd name="connsiteX901" fmla="*/ 1072801 w 1117423"/>
                <a:gd name="connsiteY901" fmla="*/ 914260 h 1471559"/>
                <a:gd name="connsiteX902" fmla="*/ 1069952 w 1117423"/>
                <a:gd name="connsiteY902" fmla="*/ 926606 h 1471559"/>
                <a:gd name="connsiteX903" fmla="*/ 1068050 w 1117423"/>
                <a:gd name="connsiteY903" fmla="*/ 930401 h 1471559"/>
                <a:gd name="connsiteX904" fmla="*/ 1068050 w 1117423"/>
                <a:gd name="connsiteY904" fmla="*/ 931352 h 1471559"/>
                <a:gd name="connsiteX905" fmla="*/ 1066152 w 1117423"/>
                <a:gd name="connsiteY905" fmla="*/ 937049 h 1471559"/>
                <a:gd name="connsiteX906" fmla="*/ 1066152 w 1117423"/>
                <a:gd name="connsiteY906" fmla="*/ 937996 h 1471559"/>
                <a:gd name="connsiteX907" fmla="*/ 1064255 w 1117423"/>
                <a:gd name="connsiteY907" fmla="*/ 943693 h 1471559"/>
                <a:gd name="connsiteX908" fmla="*/ 1063304 w 1117423"/>
                <a:gd name="connsiteY908" fmla="*/ 945595 h 1471559"/>
                <a:gd name="connsiteX909" fmla="*/ 1061406 w 1117423"/>
                <a:gd name="connsiteY909" fmla="*/ 948444 h 1471559"/>
                <a:gd name="connsiteX910" fmla="*/ 1060455 w 1117423"/>
                <a:gd name="connsiteY910" fmla="*/ 948444 h 1471559"/>
                <a:gd name="connsiteX911" fmla="*/ 1059509 w 1117423"/>
                <a:gd name="connsiteY911" fmla="*/ 954142 h 1471559"/>
                <a:gd name="connsiteX912" fmla="*/ 1057606 w 1117423"/>
                <a:gd name="connsiteY912" fmla="*/ 958888 h 1471559"/>
                <a:gd name="connsiteX913" fmla="*/ 1059509 w 1117423"/>
                <a:gd name="connsiteY913" fmla="*/ 961736 h 1471559"/>
                <a:gd name="connsiteX914" fmla="*/ 1059509 w 1117423"/>
                <a:gd name="connsiteY914" fmla="*/ 965531 h 1471559"/>
                <a:gd name="connsiteX915" fmla="*/ 1060455 w 1117423"/>
                <a:gd name="connsiteY915" fmla="*/ 968380 h 1471559"/>
                <a:gd name="connsiteX916" fmla="*/ 1056660 w 1117423"/>
                <a:gd name="connsiteY916" fmla="*/ 968380 h 1471559"/>
                <a:gd name="connsiteX917" fmla="*/ 1052860 w 1117423"/>
                <a:gd name="connsiteY917" fmla="*/ 969331 h 1471559"/>
                <a:gd name="connsiteX918" fmla="*/ 1050963 w 1117423"/>
                <a:gd name="connsiteY918" fmla="*/ 969331 h 1471559"/>
                <a:gd name="connsiteX919" fmla="*/ 1047163 w 1117423"/>
                <a:gd name="connsiteY919" fmla="*/ 969331 h 1471559"/>
                <a:gd name="connsiteX920" fmla="*/ 1045265 w 1117423"/>
                <a:gd name="connsiteY920" fmla="*/ 971229 h 1471559"/>
                <a:gd name="connsiteX921" fmla="*/ 1044314 w 1117423"/>
                <a:gd name="connsiteY921" fmla="*/ 980721 h 1471559"/>
                <a:gd name="connsiteX922" fmla="*/ 1045265 w 1117423"/>
                <a:gd name="connsiteY922" fmla="*/ 986418 h 1471559"/>
                <a:gd name="connsiteX923" fmla="*/ 1044314 w 1117423"/>
                <a:gd name="connsiteY923" fmla="*/ 989267 h 1471559"/>
                <a:gd name="connsiteX924" fmla="*/ 1043368 w 1117423"/>
                <a:gd name="connsiteY924" fmla="*/ 993067 h 1471559"/>
                <a:gd name="connsiteX925" fmla="*/ 1043368 w 1117423"/>
                <a:gd name="connsiteY925" fmla="*/ 994965 h 1471559"/>
                <a:gd name="connsiteX926" fmla="*/ 1045265 w 1117423"/>
                <a:gd name="connsiteY926" fmla="*/ 999711 h 1471559"/>
                <a:gd name="connsiteX927" fmla="*/ 1046216 w 1117423"/>
                <a:gd name="connsiteY927" fmla="*/ 1007311 h 1471559"/>
                <a:gd name="connsiteX928" fmla="*/ 1051909 w 1117423"/>
                <a:gd name="connsiteY928" fmla="*/ 1031988 h 1471559"/>
                <a:gd name="connsiteX929" fmla="*/ 1051909 w 1117423"/>
                <a:gd name="connsiteY929" fmla="*/ 1035783 h 1471559"/>
                <a:gd name="connsiteX930" fmla="*/ 1050011 w 1117423"/>
                <a:gd name="connsiteY930" fmla="*/ 1040534 h 1471559"/>
                <a:gd name="connsiteX931" fmla="*/ 1049065 w 1117423"/>
                <a:gd name="connsiteY931" fmla="*/ 1040534 h 1471559"/>
                <a:gd name="connsiteX932" fmla="*/ 1042417 w 1117423"/>
                <a:gd name="connsiteY932" fmla="*/ 1048124 h 1471559"/>
                <a:gd name="connsiteX933" fmla="*/ 1041470 w 1117423"/>
                <a:gd name="connsiteY933" fmla="*/ 1051924 h 1471559"/>
                <a:gd name="connsiteX934" fmla="*/ 1040519 w 1117423"/>
                <a:gd name="connsiteY934" fmla="*/ 1054772 h 1471559"/>
                <a:gd name="connsiteX935" fmla="*/ 1040519 w 1117423"/>
                <a:gd name="connsiteY935" fmla="*/ 1055724 h 1471559"/>
                <a:gd name="connsiteX936" fmla="*/ 1042417 w 1117423"/>
                <a:gd name="connsiteY936" fmla="*/ 1060470 h 1471559"/>
                <a:gd name="connsiteX937" fmla="*/ 1041470 w 1117423"/>
                <a:gd name="connsiteY937" fmla="*/ 1065216 h 1471559"/>
                <a:gd name="connsiteX938" fmla="*/ 1041470 w 1117423"/>
                <a:gd name="connsiteY938" fmla="*/ 1066167 h 1471559"/>
                <a:gd name="connsiteX939" fmla="*/ 1043368 w 1117423"/>
                <a:gd name="connsiteY939" fmla="*/ 1079460 h 1471559"/>
                <a:gd name="connsiteX940" fmla="*/ 1044314 w 1117423"/>
                <a:gd name="connsiteY940" fmla="*/ 1087055 h 1471559"/>
                <a:gd name="connsiteX941" fmla="*/ 1043368 w 1117423"/>
                <a:gd name="connsiteY941" fmla="*/ 1088006 h 1471559"/>
                <a:gd name="connsiteX942" fmla="*/ 1043368 w 1117423"/>
                <a:gd name="connsiteY942" fmla="*/ 1088957 h 1471559"/>
                <a:gd name="connsiteX943" fmla="*/ 1042417 w 1117423"/>
                <a:gd name="connsiteY943" fmla="*/ 1091801 h 1471559"/>
                <a:gd name="connsiteX944" fmla="*/ 1041470 w 1117423"/>
                <a:gd name="connsiteY944" fmla="*/ 1092752 h 1471559"/>
                <a:gd name="connsiteX945" fmla="*/ 1040519 w 1117423"/>
                <a:gd name="connsiteY945" fmla="*/ 1093703 h 1471559"/>
                <a:gd name="connsiteX946" fmla="*/ 1037670 w 1117423"/>
                <a:gd name="connsiteY946" fmla="*/ 1096547 h 1471559"/>
                <a:gd name="connsiteX947" fmla="*/ 1036719 w 1117423"/>
                <a:gd name="connsiteY947" fmla="*/ 1098449 h 1471559"/>
                <a:gd name="connsiteX948" fmla="*/ 1035773 w 1117423"/>
                <a:gd name="connsiteY948" fmla="*/ 1102244 h 1471559"/>
                <a:gd name="connsiteX949" fmla="*/ 1034822 w 1117423"/>
                <a:gd name="connsiteY949" fmla="*/ 1111741 h 1471559"/>
                <a:gd name="connsiteX950" fmla="*/ 1034822 w 1117423"/>
                <a:gd name="connsiteY950" fmla="*/ 1114590 h 1471559"/>
                <a:gd name="connsiteX951" fmla="*/ 1034822 w 1117423"/>
                <a:gd name="connsiteY951" fmla="*/ 1116488 h 1471559"/>
                <a:gd name="connsiteX952" fmla="*/ 1035773 w 1117423"/>
                <a:gd name="connsiteY952" fmla="*/ 1129780 h 1471559"/>
                <a:gd name="connsiteX953" fmla="*/ 1033870 w 1117423"/>
                <a:gd name="connsiteY953" fmla="*/ 1131682 h 1471559"/>
                <a:gd name="connsiteX954" fmla="*/ 1018681 w 1117423"/>
                <a:gd name="connsiteY954" fmla="*/ 1164901 h 1471559"/>
                <a:gd name="connsiteX955" fmla="*/ 1006354 w 1117423"/>
                <a:gd name="connsiteY955" fmla="*/ 1172496 h 1471559"/>
                <a:gd name="connsiteX956" fmla="*/ 986418 w 1117423"/>
                <a:gd name="connsiteY956" fmla="*/ 1216172 h 1471559"/>
                <a:gd name="connsiteX957" fmla="*/ 957931 w 1117423"/>
                <a:gd name="connsiteY957" fmla="*/ 1205729 h 1471559"/>
                <a:gd name="connsiteX958" fmla="*/ 956985 w 1117423"/>
                <a:gd name="connsiteY958" fmla="*/ 1204778 h 1471559"/>
                <a:gd name="connsiteX959" fmla="*/ 954137 w 1117423"/>
                <a:gd name="connsiteY959" fmla="*/ 1202880 h 1471559"/>
                <a:gd name="connsiteX960" fmla="*/ 952234 w 1117423"/>
                <a:gd name="connsiteY960" fmla="*/ 1200983 h 1471559"/>
                <a:gd name="connsiteX961" fmla="*/ 936098 w 1117423"/>
                <a:gd name="connsiteY961" fmla="*/ 1198134 h 1471559"/>
                <a:gd name="connsiteX962" fmla="*/ 937044 w 1117423"/>
                <a:gd name="connsiteY962" fmla="*/ 1201929 h 1471559"/>
                <a:gd name="connsiteX963" fmla="*/ 937996 w 1117423"/>
                <a:gd name="connsiteY963" fmla="*/ 1202880 h 1471559"/>
                <a:gd name="connsiteX964" fmla="*/ 938942 w 1117423"/>
                <a:gd name="connsiteY964" fmla="*/ 1204778 h 1471559"/>
                <a:gd name="connsiteX965" fmla="*/ 940844 w 1117423"/>
                <a:gd name="connsiteY965" fmla="*/ 1207626 h 1471559"/>
                <a:gd name="connsiteX966" fmla="*/ 941790 w 1117423"/>
                <a:gd name="connsiteY966" fmla="*/ 1221870 h 1471559"/>
                <a:gd name="connsiteX967" fmla="*/ 940844 w 1117423"/>
                <a:gd name="connsiteY967" fmla="*/ 1228518 h 1471559"/>
                <a:gd name="connsiteX968" fmla="*/ 940844 w 1117423"/>
                <a:gd name="connsiteY968" fmla="*/ 1233265 h 1471559"/>
                <a:gd name="connsiteX969" fmla="*/ 940844 w 1117423"/>
                <a:gd name="connsiteY969" fmla="*/ 1244654 h 1471559"/>
                <a:gd name="connsiteX970" fmla="*/ 939893 w 1117423"/>
                <a:gd name="connsiteY970" fmla="*/ 1256049 h 1471559"/>
                <a:gd name="connsiteX971" fmla="*/ 939893 w 1117423"/>
                <a:gd name="connsiteY971" fmla="*/ 1257000 h 1471559"/>
                <a:gd name="connsiteX972" fmla="*/ 935147 w 1117423"/>
                <a:gd name="connsiteY972" fmla="*/ 1259849 h 1471559"/>
                <a:gd name="connsiteX973" fmla="*/ 935147 w 1117423"/>
                <a:gd name="connsiteY973" fmla="*/ 1259849 h 1471559"/>
                <a:gd name="connsiteX974" fmla="*/ 931347 w 1117423"/>
                <a:gd name="connsiteY974" fmla="*/ 1261737 h 1471559"/>
                <a:gd name="connsiteX975" fmla="*/ 930401 w 1117423"/>
                <a:gd name="connsiteY975" fmla="*/ 1262688 h 1471559"/>
                <a:gd name="connsiteX976" fmla="*/ 927547 w 1117423"/>
                <a:gd name="connsiteY976" fmla="*/ 1264585 h 1471559"/>
                <a:gd name="connsiteX977" fmla="*/ 924703 w 1117423"/>
                <a:gd name="connsiteY977" fmla="*/ 1267434 h 1471559"/>
                <a:gd name="connsiteX978" fmla="*/ 923752 w 1117423"/>
                <a:gd name="connsiteY978" fmla="*/ 1267434 h 1471559"/>
                <a:gd name="connsiteX979" fmla="*/ 920903 w 1117423"/>
                <a:gd name="connsiteY979" fmla="*/ 1269332 h 1471559"/>
                <a:gd name="connsiteX980" fmla="*/ 913308 w 1117423"/>
                <a:gd name="connsiteY980" fmla="*/ 1269332 h 1471559"/>
                <a:gd name="connsiteX981" fmla="*/ 912362 w 1117423"/>
                <a:gd name="connsiteY981" fmla="*/ 1271234 h 1471559"/>
                <a:gd name="connsiteX982" fmla="*/ 913308 w 1117423"/>
                <a:gd name="connsiteY982" fmla="*/ 1275029 h 1471559"/>
                <a:gd name="connsiteX983" fmla="*/ 913308 w 1117423"/>
                <a:gd name="connsiteY983" fmla="*/ 1275029 h 1471559"/>
                <a:gd name="connsiteX984" fmla="*/ 915206 w 1117423"/>
                <a:gd name="connsiteY984" fmla="*/ 1275980 h 1471559"/>
                <a:gd name="connsiteX985" fmla="*/ 915206 w 1117423"/>
                <a:gd name="connsiteY985" fmla="*/ 1276927 h 1471559"/>
                <a:gd name="connsiteX986" fmla="*/ 904762 w 1117423"/>
                <a:gd name="connsiteY986" fmla="*/ 1282624 h 1471559"/>
                <a:gd name="connsiteX987" fmla="*/ 896216 w 1117423"/>
                <a:gd name="connsiteY987" fmla="*/ 1280726 h 1471559"/>
                <a:gd name="connsiteX988" fmla="*/ 888621 w 1117423"/>
                <a:gd name="connsiteY988" fmla="*/ 1287370 h 1471559"/>
                <a:gd name="connsiteX989" fmla="*/ 881978 w 1117423"/>
                <a:gd name="connsiteY989" fmla="*/ 1312057 h 1471559"/>
                <a:gd name="connsiteX990" fmla="*/ 880075 w 1117423"/>
                <a:gd name="connsiteY990" fmla="*/ 1313960 h 1471559"/>
                <a:gd name="connsiteX991" fmla="*/ 868685 w 1117423"/>
                <a:gd name="connsiteY991" fmla="*/ 1311111 h 1471559"/>
                <a:gd name="connsiteX992" fmla="*/ 860139 w 1117423"/>
                <a:gd name="connsiteY992" fmla="*/ 1305414 h 1471559"/>
                <a:gd name="connsiteX993" fmla="*/ 854442 w 1117423"/>
                <a:gd name="connsiteY993" fmla="*/ 1301614 h 1471559"/>
                <a:gd name="connsiteX994" fmla="*/ 846847 w 1117423"/>
                <a:gd name="connsiteY994" fmla="*/ 1301614 h 1471559"/>
                <a:gd name="connsiteX995" fmla="*/ 844950 w 1117423"/>
                <a:gd name="connsiteY995" fmla="*/ 1300667 h 1471559"/>
                <a:gd name="connsiteX996" fmla="*/ 837350 w 1117423"/>
                <a:gd name="connsiteY996" fmla="*/ 1303516 h 1471559"/>
                <a:gd name="connsiteX997" fmla="*/ 823106 w 1117423"/>
                <a:gd name="connsiteY997" fmla="*/ 1307311 h 1471559"/>
                <a:gd name="connsiteX998" fmla="*/ 816463 w 1117423"/>
                <a:gd name="connsiteY998" fmla="*/ 1303516 h 1471559"/>
                <a:gd name="connsiteX999" fmla="*/ 806970 w 1117423"/>
                <a:gd name="connsiteY999" fmla="*/ 1304462 h 1471559"/>
                <a:gd name="connsiteX1000" fmla="*/ 799370 w 1117423"/>
                <a:gd name="connsiteY1000" fmla="*/ 1308262 h 1471559"/>
                <a:gd name="connsiteX1001" fmla="*/ 797473 w 1117423"/>
                <a:gd name="connsiteY1001" fmla="*/ 1309213 h 1471559"/>
                <a:gd name="connsiteX1002" fmla="*/ 796527 w 1117423"/>
                <a:gd name="connsiteY1002" fmla="*/ 1310160 h 1471559"/>
                <a:gd name="connsiteX1003" fmla="*/ 792727 w 1117423"/>
                <a:gd name="connsiteY1003" fmla="*/ 1318706 h 1471559"/>
                <a:gd name="connsiteX1004" fmla="*/ 793673 w 1117423"/>
                <a:gd name="connsiteY1004" fmla="*/ 1323452 h 1471559"/>
                <a:gd name="connsiteX1005" fmla="*/ 791775 w 1117423"/>
                <a:gd name="connsiteY1005" fmla="*/ 1327252 h 1471559"/>
                <a:gd name="connsiteX1006" fmla="*/ 790829 w 1117423"/>
                <a:gd name="connsiteY1006" fmla="*/ 1338647 h 1471559"/>
                <a:gd name="connsiteX1007" fmla="*/ 783249 w 1117423"/>
                <a:gd name="connsiteY1007" fmla="*/ 1349085 h 1471559"/>
                <a:gd name="connsiteX1008" fmla="*/ 778483 w 1117423"/>
                <a:gd name="connsiteY1008" fmla="*/ 1348139 h 1471559"/>
                <a:gd name="connsiteX1009" fmla="*/ 775654 w 1117423"/>
                <a:gd name="connsiteY1009" fmla="*/ 1350037 h 1471559"/>
                <a:gd name="connsiteX1010" fmla="*/ 774683 w 1117423"/>
                <a:gd name="connsiteY1010" fmla="*/ 1354783 h 1471559"/>
                <a:gd name="connsiteX1011" fmla="*/ 772786 w 1117423"/>
                <a:gd name="connsiteY1011" fmla="*/ 1354783 h 1471559"/>
                <a:gd name="connsiteX1012" fmla="*/ 768991 w 1117423"/>
                <a:gd name="connsiteY1012" fmla="*/ 1358583 h 1471559"/>
                <a:gd name="connsiteX1013" fmla="*/ 754767 w 1117423"/>
                <a:gd name="connsiteY1013" fmla="*/ 1360480 h 1471559"/>
                <a:gd name="connsiteX1014" fmla="*/ 744323 w 1117423"/>
                <a:gd name="connsiteY1014" fmla="*/ 1361431 h 1471559"/>
                <a:gd name="connsiteX1015" fmla="*/ 737675 w 1117423"/>
                <a:gd name="connsiteY1015" fmla="*/ 1364280 h 1471559"/>
                <a:gd name="connsiteX1016" fmla="*/ 736729 w 1117423"/>
                <a:gd name="connsiteY1016" fmla="*/ 1367129 h 1471559"/>
                <a:gd name="connsiteX1017" fmla="*/ 735777 w 1117423"/>
                <a:gd name="connsiteY1017" fmla="*/ 1369978 h 1471559"/>
                <a:gd name="connsiteX1018" fmla="*/ 734831 w 1117423"/>
                <a:gd name="connsiteY1018" fmla="*/ 1371875 h 1471559"/>
                <a:gd name="connsiteX1019" fmla="*/ 731977 w 1117423"/>
                <a:gd name="connsiteY1019" fmla="*/ 1375675 h 1471559"/>
                <a:gd name="connsiteX1020" fmla="*/ 731977 w 1117423"/>
                <a:gd name="connsiteY1020" fmla="*/ 1376626 h 1471559"/>
                <a:gd name="connsiteX1021" fmla="*/ 731031 w 1117423"/>
                <a:gd name="connsiteY1021" fmla="*/ 1377572 h 1471559"/>
                <a:gd name="connsiteX1022" fmla="*/ 731977 w 1117423"/>
                <a:gd name="connsiteY1022" fmla="*/ 1379470 h 1471559"/>
                <a:gd name="connsiteX1023" fmla="*/ 734831 w 1117423"/>
                <a:gd name="connsiteY1023" fmla="*/ 1381372 h 1471559"/>
                <a:gd name="connsiteX1024" fmla="*/ 735777 w 1117423"/>
                <a:gd name="connsiteY1024" fmla="*/ 1383270 h 1471559"/>
                <a:gd name="connsiteX1025" fmla="*/ 738626 w 1117423"/>
                <a:gd name="connsiteY1025" fmla="*/ 1384221 h 1471559"/>
                <a:gd name="connsiteX1026" fmla="*/ 739577 w 1117423"/>
                <a:gd name="connsiteY1026" fmla="*/ 1386119 h 1471559"/>
                <a:gd name="connsiteX1027" fmla="*/ 741475 w 1117423"/>
                <a:gd name="connsiteY1027" fmla="*/ 1389908 h 1471559"/>
                <a:gd name="connsiteX1028" fmla="*/ 742421 w 1117423"/>
                <a:gd name="connsiteY1028" fmla="*/ 1391806 h 1471559"/>
                <a:gd name="connsiteX1029" fmla="*/ 743372 w 1117423"/>
                <a:gd name="connsiteY1029" fmla="*/ 1391806 h 1471559"/>
                <a:gd name="connsiteX1030" fmla="*/ 745270 w 1117423"/>
                <a:gd name="connsiteY1030" fmla="*/ 1394655 h 1471559"/>
                <a:gd name="connsiteX1031" fmla="*/ 744323 w 1117423"/>
                <a:gd name="connsiteY1031" fmla="*/ 1395606 h 1471559"/>
                <a:gd name="connsiteX1032" fmla="*/ 742421 w 1117423"/>
                <a:gd name="connsiteY1032" fmla="*/ 1398450 h 1471559"/>
                <a:gd name="connsiteX1033" fmla="*/ 740524 w 1117423"/>
                <a:gd name="connsiteY1033" fmla="*/ 1398450 h 1471559"/>
                <a:gd name="connsiteX1034" fmla="*/ 740524 w 1117423"/>
                <a:gd name="connsiteY1034" fmla="*/ 1398450 h 1471559"/>
                <a:gd name="connsiteX1035" fmla="*/ 738626 w 1117423"/>
                <a:gd name="connsiteY1035" fmla="*/ 1398450 h 1471559"/>
                <a:gd name="connsiteX1036" fmla="*/ 738626 w 1117423"/>
                <a:gd name="connsiteY1036" fmla="*/ 1398450 h 1471559"/>
                <a:gd name="connsiteX1037" fmla="*/ 732929 w 1117423"/>
                <a:gd name="connsiteY1037" fmla="*/ 1398450 h 1471559"/>
                <a:gd name="connsiteX1038" fmla="*/ 731031 w 1117423"/>
                <a:gd name="connsiteY1038" fmla="*/ 1402249 h 1471559"/>
                <a:gd name="connsiteX1039" fmla="*/ 728183 w 1117423"/>
                <a:gd name="connsiteY1039" fmla="*/ 1404147 h 1471559"/>
                <a:gd name="connsiteX1040" fmla="*/ 726280 w 1117423"/>
                <a:gd name="connsiteY1040" fmla="*/ 1405098 h 1471559"/>
                <a:gd name="connsiteX1041" fmla="*/ 726280 w 1117423"/>
                <a:gd name="connsiteY1041" fmla="*/ 1408893 h 1471559"/>
                <a:gd name="connsiteX1042" fmla="*/ 726280 w 1117423"/>
                <a:gd name="connsiteY1042" fmla="*/ 1410796 h 1471559"/>
                <a:gd name="connsiteX1043" fmla="*/ 724383 w 1117423"/>
                <a:gd name="connsiteY1043" fmla="*/ 1412693 h 1471559"/>
                <a:gd name="connsiteX1044" fmla="*/ 724383 w 1117423"/>
                <a:gd name="connsiteY1044" fmla="*/ 1413644 h 1471559"/>
                <a:gd name="connsiteX1045" fmla="*/ 723436 w 1117423"/>
                <a:gd name="connsiteY1045" fmla="*/ 1415542 h 1471559"/>
                <a:gd name="connsiteX1046" fmla="*/ 716788 w 1117423"/>
                <a:gd name="connsiteY1046" fmla="*/ 1414591 h 1471559"/>
                <a:gd name="connsiteX1047" fmla="*/ 713939 w 1117423"/>
                <a:gd name="connsiteY1047" fmla="*/ 1414591 h 1471559"/>
                <a:gd name="connsiteX1048" fmla="*/ 712988 w 1117423"/>
                <a:gd name="connsiteY1048" fmla="*/ 1414591 h 1471559"/>
                <a:gd name="connsiteX1049" fmla="*/ 710144 w 1117423"/>
                <a:gd name="connsiteY1049" fmla="*/ 1414591 h 1471559"/>
                <a:gd name="connsiteX1050" fmla="*/ 709193 w 1117423"/>
                <a:gd name="connsiteY1050" fmla="*/ 1415542 h 1471559"/>
                <a:gd name="connsiteX1051" fmla="*/ 708242 w 1117423"/>
                <a:gd name="connsiteY1051" fmla="*/ 1415542 h 1471559"/>
                <a:gd name="connsiteX1052" fmla="*/ 706344 w 1117423"/>
                <a:gd name="connsiteY1052" fmla="*/ 1411742 h 1471559"/>
                <a:gd name="connsiteX1053" fmla="*/ 702544 w 1117423"/>
                <a:gd name="connsiteY1053" fmla="*/ 1410796 h 1471559"/>
                <a:gd name="connsiteX1054" fmla="*/ 700647 w 1117423"/>
                <a:gd name="connsiteY1054" fmla="*/ 1411742 h 1471559"/>
                <a:gd name="connsiteX1055" fmla="*/ 698749 w 1117423"/>
                <a:gd name="connsiteY1055" fmla="*/ 1413644 h 1471559"/>
                <a:gd name="connsiteX1056" fmla="*/ 698749 w 1117423"/>
                <a:gd name="connsiteY1056" fmla="*/ 1413644 h 1471559"/>
                <a:gd name="connsiteX1057" fmla="*/ 695900 w 1117423"/>
                <a:gd name="connsiteY1057" fmla="*/ 1415542 h 1471559"/>
                <a:gd name="connsiteX1058" fmla="*/ 695900 w 1117423"/>
                <a:gd name="connsiteY1058" fmla="*/ 1419342 h 1471559"/>
                <a:gd name="connsiteX1059" fmla="*/ 695900 w 1117423"/>
                <a:gd name="connsiteY1059" fmla="*/ 1420288 h 1471559"/>
                <a:gd name="connsiteX1060" fmla="*/ 691154 w 1117423"/>
                <a:gd name="connsiteY1060" fmla="*/ 1423137 h 1471559"/>
                <a:gd name="connsiteX1061" fmla="*/ 688306 w 1117423"/>
                <a:gd name="connsiteY1061" fmla="*/ 1423137 h 1471559"/>
                <a:gd name="connsiteX1062" fmla="*/ 687354 w 1117423"/>
                <a:gd name="connsiteY1062" fmla="*/ 1424088 h 1471559"/>
                <a:gd name="connsiteX1063" fmla="*/ 685457 w 1117423"/>
                <a:gd name="connsiteY1063" fmla="*/ 1426937 h 1471559"/>
                <a:gd name="connsiteX1064" fmla="*/ 683555 w 1117423"/>
                <a:gd name="connsiteY1064" fmla="*/ 1427883 h 1471559"/>
                <a:gd name="connsiteX1065" fmla="*/ 682608 w 1117423"/>
                <a:gd name="connsiteY1065" fmla="*/ 1428834 h 1471559"/>
                <a:gd name="connsiteX1066" fmla="*/ 678808 w 1117423"/>
                <a:gd name="connsiteY1066" fmla="*/ 1427883 h 1471559"/>
                <a:gd name="connsiteX1067" fmla="*/ 677862 w 1117423"/>
                <a:gd name="connsiteY1067" fmla="*/ 1428834 h 1471559"/>
                <a:gd name="connsiteX1068" fmla="*/ 677862 w 1117423"/>
                <a:gd name="connsiteY1068" fmla="*/ 1428834 h 1471559"/>
                <a:gd name="connsiteX1069" fmla="*/ 675960 w 1117423"/>
                <a:gd name="connsiteY1069" fmla="*/ 1429785 h 1471559"/>
                <a:gd name="connsiteX1070" fmla="*/ 674062 w 1117423"/>
                <a:gd name="connsiteY1070" fmla="*/ 1429785 h 1471559"/>
                <a:gd name="connsiteX1071" fmla="*/ 673111 w 1117423"/>
                <a:gd name="connsiteY1071" fmla="*/ 1430732 h 1471559"/>
                <a:gd name="connsiteX1072" fmla="*/ 672165 w 1117423"/>
                <a:gd name="connsiteY1072" fmla="*/ 1432634 h 1471559"/>
                <a:gd name="connsiteX1073" fmla="*/ 671213 w 1117423"/>
                <a:gd name="connsiteY1073" fmla="*/ 1433580 h 1471559"/>
                <a:gd name="connsiteX1074" fmla="*/ 668365 w 1117423"/>
                <a:gd name="connsiteY1074" fmla="*/ 1434532 h 1471559"/>
                <a:gd name="connsiteX1075" fmla="*/ 667418 w 1117423"/>
                <a:gd name="connsiteY1075" fmla="*/ 1435478 h 1471559"/>
                <a:gd name="connsiteX1076" fmla="*/ 664565 w 1117423"/>
                <a:gd name="connsiteY1076" fmla="*/ 1435478 h 1471559"/>
                <a:gd name="connsiteX1077" fmla="*/ 663619 w 1117423"/>
                <a:gd name="connsiteY1077" fmla="*/ 1435478 h 1471559"/>
                <a:gd name="connsiteX1078" fmla="*/ 659819 w 1117423"/>
                <a:gd name="connsiteY1078" fmla="*/ 1435478 h 1471559"/>
                <a:gd name="connsiteX1079" fmla="*/ 657921 w 1117423"/>
                <a:gd name="connsiteY1079" fmla="*/ 1434532 h 1471559"/>
                <a:gd name="connsiteX1080" fmla="*/ 656024 w 1117423"/>
                <a:gd name="connsiteY1080" fmla="*/ 1435478 h 1471559"/>
                <a:gd name="connsiteX1081" fmla="*/ 657921 w 1117423"/>
                <a:gd name="connsiteY1081" fmla="*/ 1441175 h 1471559"/>
                <a:gd name="connsiteX1082" fmla="*/ 658867 w 1117423"/>
                <a:gd name="connsiteY1082" fmla="*/ 1444029 h 1471559"/>
                <a:gd name="connsiteX1083" fmla="*/ 658867 w 1117423"/>
                <a:gd name="connsiteY1083" fmla="*/ 1444029 h 1471559"/>
                <a:gd name="connsiteX1084" fmla="*/ 659819 w 1117423"/>
                <a:gd name="connsiteY1084" fmla="*/ 1444975 h 1471559"/>
                <a:gd name="connsiteX1085" fmla="*/ 660770 w 1117423"/>
                <a:gd name="connsiteY1085" fmla="*/ 1446873 h 1471559"/>
                <a:gd name="connsiteX1086" fmla="*/ 660770 w 1117423"/>
                <a:gd name="connsiteY1086" fmla="*/ 1447824 h 1471559"/>
                <a:gd name="connsiteX1087" fmla="*/ 661721 w 1117423"/>
                <a:gd name="connsiteY1087" fmla="*/ 1448775 h 1471559"/>
                <a:gd name="connsiteX1088" fmla="*/ 662667 w 1117423"/>
                <a:gd name="connsiteY1088" fmla="*/ 1450673 h 1471559"/>
                <a:gd name="connsiteX1089" fmla="*/ 661721 w 1117423"/>
                <a:gd name="connsiteY1089" fmla="*/ 1453521 h 1471559"/>
                <a:gd name="connsiteX1090" fmla="*/ 660770 w 1117423"/>
                <a:gd name="connsiteY1090" fmla="*/ 1456370 h 1471559"/>
                <a:gd name="connsiteX1091" fmla="*/ 659819 w 1117423"/>
                <a:gd name="connsiteY1091" fmla="*/ 1457316 h 1471559"/>
                <a:gd name="connsiteX1092" fmla="*/ 658867 w 1117423"/>
                <a:gd name="connsiteY1092" fmla="*/ 1459214 h 1471559"/>
                <a:gd name="connsiteX1093" fmla="*/ 656970 w 1117423"/>
                <a:gd name="connsiteY1093" fmla="*/ 1464911 h 1471559"/>
                <a:gd name="connsiteX1094" fmla="*/ 656024 w 1117423"/>
                <a:gd name="connsiteY1094" fmla="*/ 1464911 h 1471559"/>
                <a:gd name="connsiteX1095" fmla="*/ 655072 w 1117423"/>
                <a:gd name="connsiteY1095" fmla="*/ 1465862 h 1471559"/>
                <a:gd name="connsiteX1096" fmla="*/ 653175 w 1117423"/>
                <a:gd name="connsiteY1096" fmla="*/ 1468711 h 1471559"/>
                <a:gd name="connsiteX1097" fmla="*/ 647478 w 1117423"/>
                <a:gd name="connsiteY1097" fmla="*/ 1471560 h 1471559"/>
                <a:gd name="connsiteX1098" fmla="*/ 645575 w 1117423"/>
                <a:gd name="connsiteY1098" fmla="*/ 1468711 h 1471559"/>
                <a:gd name="connsiteX1099" fmla="*/ 642731 w 1117423"/>
                <a:gd name="connsiteY1099" fmla="*/ 1463014 h 1471559"/>
                <a:gd name="connsiteX1100" fmla="*/ 639878 w 1117423"/>
                <a:gd name="connsiteY1100" fmla="*/ 1458267 h 1471559"/>
                <a:gd name="connsiteX1101" fmla="*/ 638931 w 1117423"/>
                <a:gd name="connsiteY1101" fmla="*/ 1458267 h 1471559"/>
                <a:gd name="connsiteX1102" fmla="*/ 637985 w 1117423"/>
                <a:gd name="connsiteY1102" fmla="*/ 1457316 h 1471559"/>
                <a:gd name="connsiteX1103" fmla="*/ 637034 w 1117423"/>
                <a:gd name="connsiteY1103" fmla="*/ 1454467 h 1471559"/>
                <a:gd name="connsiteX1104" fmla="*/ 637985 w 1117423"/>
                <a:gd name="connsiteY1104" fmla="*/ 1452570 h 1471559"/>
                <a:gd name="connsiteX1105" fmla="*/ 630385 w 1117423"/>
                <a:gd name="connsiteY1105" fmla="*/ 1450673 h 1471559"/>
                <a:gd name="connsiteX1106" fmla="*/ 629439 w 1117423"/>
                <a:gd name="connsiteY1106" fmla="*/ 1450673 h 1471559"/>
                <a:gd name="connsiteX1107" fmla="*/ 624693 w 1117423"/>
                <a:gd name="connsiteY1107" fmla="*/ 1449721 h 1471559"/>
                <a:gd name="connsiteX1108" fmla="*/ 623742 w 1117423"/>
                <a:gd name="connsiteY1108" fmla="*/ 1448775 h 1471559"/>
                <a:gd name="connsiteX1109" fmla="*/ 622791 w 1117423"/>
                <a:gd name="connsiteY1109" fmla="*/ 1446873 h 1471559"/>
                <a:gd name="connsiteX1110" fmla="*/ 621839 w 1117423"/>
                <a:gd name="connsiteY1110" fmla="*/ 1444975 h 1471559"/>
                <a:gd name="connsiteX1111" fmla="*/ 620893 w 1117423"/>
                <a:gd name="connsiteY1111" fmla="*/ 1444029 h 1471559"/>
                <a:gd name="connsiteX1112" fmla="*/ 619942 w 1117423"/>
                <a:gd name="connsiteY1112" fmla="*/ 1443078 h 1471559"/>
                <a:gd name="connsiteX1113" fmla="*/ 618996 w 1117423"/>
                <a:gd name="connsiteY1113" fmla="*/ 1443078 h 1471559"/>
                <a:gd name="connsiteX1114" fmla="*/ 616142 w 1117423"/>
                <a:gd name="connsiteY1114" fmla="*/ 1445926 h 1471559"/>
                <a:gd name="connsiteX1115" fmla="*/ 614244 w 1117423"/>
                <a:gd name="connsiteY1115" fmla="*/ 1446873 h 1471559"/>
                <a:gd name="connsiteX1116" fmla="*/ 612347 w 1117423"/>
                <a:gd name="connsiteY1116" fmla="*/ 1447824 h 1471559"/>
                <a:gd name="connsiteX1117" fmla="*/ 605703 w 1117423"/>
                <a:gd name="connsiteY1117" fmla="*/ 1442126 h 1471559"/>
                <a:gd name="connsiteX1118" fmla="*/ 604752 w 1117423"/>
                <a:gd name="connsiteY1118" fmla="*/ 1441175 h 1471559"/>
                <a:gd name="connsiteX1119" fmla="*/ 602850 w 1117423"/>
                <a:gd name="connsiteY1119" fmla="*/ 1441175 h 1471559"/>
                <a:gd name="connsiteX1120" fmla="*/ 597152 w 1117423"/>
                <a:gd name="connsiteY1120" fmla="*/ 1439278 h 1471559"/>
                <a:gd name="connsiteX1121" fmla="*/ 592406 w 1117423"/>
                <a:gd name="connsiteY1121" fmla="*/ 1435478 h 1471559"/>
                <a:gd name="connsiteX1122" fmla="*/ 589557 w 1117423"/>
                <a:gd name="connsiteY1122" fmla="*/ 1435478 h 1471559"/>
                <a:gd name="connsiteX1123" fmla="*/ 587660 w 1117423"/>
                <a:gd name="connsiteY1123" fmla="*/ 1434532 h 1471559"/>
                <a:gd name="connsiteX1124" fmla="*/ 582914 w 1117423"/>
                <a:gd name="connsiteY1124" fmla="*/ 1433580 h 1471559"/>
                <a:gd name="connsiteX1125" fmla="*/ 583865 w 1117423"/>
                <a:gd name="connsiteY1125" fmla="*/ 1429785 h 1471559"/>
                <a:gd name="connsiteX1126" fmla="*/ 584811 w 1117423"/>
                <a:gd name="connsiteY1126" fmla="*/ 1427883 h 1471559"/>
                <a:gd name="connsiteX1127" fmla="*/ 583865 w 1117423"/>
                <a:gd name="connsiteY1127" fmla="*/ 1425039 h 1471559"/>
                <a:gd name="connsiteX1128" fmla="*/ 581967 w 1117423"/>
                <a:gd name="connsiteY1128" fmla="*/ 1425039 h 1471559"/>
                <a:gd name="connsiteX1129" fmla="*/ 581967 w 1117423"/>
                <a:gd name="connsiteY1129" fmla="*/ 1424088 h 1471559"/>
                <a:gd name="connsiteX1130" fmla="*/ 581016 w 1117423"/>
                <a:gd name="connsiteY1130" fmla="*/ 1423137 h 1471559"/>
                <a:gd name="connsiteX1131" fmla="*/ 580065 w 1117423"/>
                <a:gd name="connsiteY1131" fmla="*/ 1421239 h 1471559"/>
                <a:gd name="connsiteX1132" fmla="*/ 581016 w 1117423"/>
                <a:gd name="connsiteY1132" fmla="*/ 1418391 h 1471559"/>
                <a:gd name="connsiteX1133" fmla="*/ 580065 w 1117423"/>
                <a:gd name="connsiteY1133" fmla="*/ 1417439 h 1471559"/>
                <a:gd name="connsiteX1134" fmla="*/ 577216 w 1117423"/>
                <a:gd name="connsiteY1134" fmla="*/ 1411742 h 1471559"/>
                <a:gd name="connsiteX1135" fmla="*/ 564875 w 1117423"/>
                <a:gd name="connsiteY1135" fmla="*/ 1409844 h 1471559"/>
                <a:gd name="connsiteX1136" fmla="*/ 564875 w 1117423"/>
                <a:gd name="connsiteY1136" fmla="*/ 1407947 h 1471559"/>
                <a:gd name="connsiteX1137" fmla="*/ 560124 w 1117423"/>
                <a:gd name="connsiteY1137" fmla="*/ 1406045 h 1471559"/>
                <a:gd name="connsiteX1138" fmla="*/ 558226 w 1117423"/>
                <a:gd name="connsiteY1138" fmla="*/ 1406996 h 1471559"/>
                <a:gd name="connsiteX1139" fmla="*/ 558226 w 1117423"/>
                <a:gd name="connsiteY1139" fmla="*/ 1406045 h 1471559"/>
                <a:gd name="connsiteX1140" fmla="*/ 554427 w 1117423"/>
                <a:gd name="connsiteY1140" fmla="*/ 1402249 h 1471559"/>
                <a:gd name="connsiteX1141" fmla="*/ 551583 w 1117423"/>
                <a:gd name="connsiteY1141" fmla="*/ 1400352 h 1471559"/>
                <a:gd name="connsiteX1142" fmla="*/ 549680 w 1117423"/>
                <a:gd name="connsiteY1142" fmla="*/ 1400352 h 1471559"/>
                <a:gd name="connsiteX1143" fmla="*/ 542086 w 1117423"/>
                <a:gd name="connsiteY1143" fmla="*/ 1399401 h 1471559"/>
                <a:gd name="connsiteX1144" fmla="*/ 542086 w 1117423"/>
                <a:gd name="connsiteY1144" fmla="*/ 1397498 h 1471559"/>
                <a:gd name="connsiteX1145" fmla="*/ 541154 w 1117423"/>
                <a:gd name="connsiteY1145" fmla="*/ 1396552 h 1471559"/>
                <a:gd name="connsiteX1146" fmla="*/ 536388 w 1117423"/>
                <a:gd name="connsiteY1146" fmla="*/ 1395606 h 1471559"/>
                <a:gd name="connsiteX1147" fmla="*/ 536388 w 1117423"/>
                <a:gd name="connsiteY1147" fmla="*/ 1394655 h 1471559"/>
                <a:gd name="connsiteX1148" fmla="*/ 529759 w 1117423"/>
                <a:gd name="connsiteY1148" fmla="*/ 1391806 h 1471559"/>
                <a:gd name="connsiteX1149" fmla="*/ 527862 w 1117423"/>
                <a:gd name="connsiteY1149" fmla="*/ 1390855 h 1471559"/>
                <a:gd name="connsiteX1150" fmla="*/ 525964 w 1117423"/>
                <a:gd name="connsiteY1150" fmla="*/ 1391806 h 1471559"/>
                <a:gd name="connsiteX1151" fmla="*/ 524067 w 1117423"/>
                <a:gd name="connsiteY1151" fmla="*/ 1392752 h 1471559"/>
                <a:gd name="connsiteX1152" fmla="*/ 523096 w 1117423"/>
                <a:gd name="connsiteY1152" fmla="*/ 1393704 h 1471559"/>
                <a:gd name="connsiteX1153" fmla="*/ 520267 w 1117423"/>
                <a:gd name="connsiteY1153" fmla="*/ 1395606 h 1471559"/>
                <a:gd name="connsiteX1154" fmla="*/ 519301 w 1117423"/>
                <a:gd name="connsiteY1154" fmla="*/ 1396552 h 1471559"/>
                <a:gd name="connsiteX1155" fmla="*/ 518369 w 1117423"/>
                <a:gd name="connsiteY1155" fmla="*/ 1397498 h 1471559"/>
                <a:gd name="connsiteX1156" fmla="*/ 514570 w 1117423"/>
                <a:gd name="connsiteY1156" fmla="*/ 1397498 h 1471559"/>
                <a:gd name="connsiteX1157" fmla="*/ 512672 w 1117423"/>
                <a:gd name="connsiteY1157" fmla="*/ 1395606 h 1471559"/>
                <a:gd name="connsiteX1158" fmla="*/ 509823 w 1117423"/>
                <a:gd name="connsiteY1158" fmla="*/ 1394655 h 1471559"/>
                <a:gd name="connsiteX1159" fmla="*/ 507926 w 1117423"/>
                <a:gd name="connsiteY1159" fmla="*/ 1394655 h 1471559"/>
                <a:gd name="connsiteX1160" fmla="*/ 505077 w 1117423"/>
                <a:gd name="connsiteY1160" fmla="*/ 1392752 h 1471559"/>
                <a:gd name="connsiteX1161" fmla="*/ 498429 w 1117423"/>
                <a:gd name="connsiteY1161" fmla="*/ 1392752 h 1471559"/>
                <a:gd name="connsiteX1162" fmla="*/ 498429 w 1117423"/>
                <a:gd name="connsiteY1162" fmla="*/ 1393704 h 1471559"/>
                <a:gd name="connsiteX1163" fmla="*/ 496531 w 1117423"/>
                <a:gd name="connsiteY1163" fmla="*/ 1395606 h 1471559"/>
                <a:gd name="connsiteX1164" fmla="*/ 494634 w 1117423"/>
                <a:gd name="connsiteY1164" fmla="*/ 1396552 h 1471559"/>
                <a:gd name="connsiteX1165" fmla="*/ 493682 w 1117423"/>
                <a:gd name="connsiteY1165" fmla="*/ 1396552 h 1471559"/>
                <a:gd name="connsiteX1166" fmla="*/ 492731 w 1117423"/>
                <a:gd name="connsiteY1166" fmla="*/ 1397498 h 1471559"/>
                <a:gd name="connsiteX1167" fmla="*/ 492731 w 1117423"/>
                <a:gd name="connsiteY1167" fmla="*/ 1399401 h 1471559"/>
                <a:gd name="connsiteX1168" fmla="*/ 490834 w 1117423"/>
                <a:gd name="connsiteY1168" fmla="*/ 1402249 h 1471559"/>
                <a:gd name="connsiteX1169" fmla="*/ 487034 w 1117423"/>
                <a:gd name="connsiteY1169" fmla="*/ 1407947 h 1471559"/>
                <a:gd name="connsiteX1170" fmla="*/ 488936 w 1117423"/>
                <a:gd name="connsiteY1170" fmla="*/ 1407947 h 1471559"/>
                <a:gd name="connsiteX1171" fmla="*/ 490834 w 1117423"/>
                <a:gd name="connsiteY1171" fmla="*/ 1407947 h 1471559"/>
                <a:gd name="connsiteX1172" fmla="*/ 491785 w 1117423"/>
                <a:gd name="connsiteY1172" fmla="*/ 1408893 h 1471559"/>
                <a:gd name="connsiteX1173" fmla="*/ 492731 w 1117423"/>
                <a:gd name="connsiteY1173" fmla="*/ 1410796 h 1471559"/>
                <a:gd name="connsiteX1174" fmla="*/ 492731 w 1117423"/>
                <a:gd name="connsiteY1174" fmla="*/ 1413644 h 1471559"/>
                <a:gd name="connsiteX1175" fmla="*/ 492731 w 1117423"/>
                <a:gd name="connsiteY1175" fmla="*/ 1414591 h 1471559"/>
                <a:gd name="connsiteX1176" fmla="*/ 490834 w 1117423"/>
                <a:gd name="connsiteY1176" fmla="*/ 1421239 h 1471559"/>
                <a:gd name="connsiteX1177" fmla="*/ 487985 w 1117423"/>
                <a:gd name="connsiteY1177" fmla="*/ 1425039 h 1471559"/>
                <a:gd name="connsiteX1178" fmla="*/ 487034 w 1117423"/>
                <a:gd name="connsiteY1178" fmla="*/ 1424088 h 1471559"/>
                <a:gd name="connsiteX1179" fmla="*/ 485136 w 1117423"/>
                <a:gd name="connsiteY1179" fmla="*/ 1422186 h 1471559"/>
                <a:gd name="connsiteX1180" fmla="*/ 483239 w 1117423"/>
                <a:gd name="connsiteY1180" fmla="*/ 1420288 h 1471559"/>
                <a:gd name="connsiteX1181" fmla="*/ 482288 w 1117423"/>
                <a:gd name="connsiteY1181" fmla="*/ 1419342 h 1471559"/>
                <a:gd name="connsiteX1182" fmla="*/ 479439 w 1117423"/>
                <a:gd name="connsiteY1182" fmla="*/ 1417439 h 1471559"/>
                <a:gd name="connsiteX1183" fmla="*/ 477541 w 1117423"/>
                <a:gd name="connsiteY1183" fmla="*/ 1416488 h 1471559"/>
                <a:gd name="connsiteX1184" fmla="*/ 476595 w 1117423"/>
                <a:gd name="connsiteY1184" fmla="*/ 1418391 h 1471559"/>
                <a:gd name="connsiteX1185" fmla="*/ 475644 w 1117423"/>
                <a:gd name="connsiteY1185" fmla="*/ 1419342 h 1471559"/>
                <a:gd name="connsiteX1186" fmla="*/ 473741 w 1117423"/>
                <a:gd name="connsiteY1186" fmla="*/ 1420288 h 1471559"/>
                <a:gd name="connsiteX1187" fmla="*/ 472795 w 1117423"/>
                <a:gd name="connsiteY1187" fmla="*/ 1421239 h 1471559"/>
                <a:gd name="connsiteX1188" fmla="*/ 469946 w 1117423"/>
                <a:gd name="connsiteY1188" fmla="*/ 1424088 h 1471559"/>
                <a:gd name="connsiteX1189" fmla="*/ 468044 w 1117423"/>
                <a:gd name="connsiteY1189" fmla="*/ 1425985 h 1471559"/>
                <a:gd name="connsiteX1190" fmla="*/ 468044 w 1117423"/>
                <a:gd name="connsiteY1190" fmla="*/ 1425985 h 1471559"/>
                <a:gd name="connsiteX1191" fmla="*/ 456654 w 1117423"/>
                <a:gd name="connsiteY1191" fmla="*/ 1425039 h 1471559"/>
                <a:gd name="connsiteX1192" fmla="*/ 454752 w 1117423"/>
                <a:gd name="connsiteY1192" fmla="*/ 1425985 h 1471559"/>
                <a:gd name="connsiteX1193" fmla="*/ 452854 w 1117423"/>
                <a:gd name="connsiteY1193" fmla="*/ 1426937 h 1471559"/>
                <a:gd name="connsiteX1194" fmla="*/ 449059 w 1117423"/>
                <a:gd name="connsiteY1194" fmla="*/ 1429785 h 1471559"/>
                <a:gd name="connsiteX1195" fmla="*/ 446211 w 1117423"/>
                <a:gd name="connsiteY1195" fmla="*/ 1430732 h 1471559"/>
                <a:gd name="connsiteX1196" fmla="*/ 441464 w 1117423"/>
                <a:gd name="connsiteY1196" fmla="*/ 1432634 h 1471559"/>
                <a:gd name="connsiteX1197" fmla="*/ 439562 w 1117423"/>
                <a:gd name="connsiteY1197" fmla="*/ 1432634 h 1471559"/>
                <a:gd name="connsiteX1198" fmla="*/ 437665 w 1117423"/>
                <a:gd name="connsiteY1198" fmla="*/ 1432634 h 1471559"/>
                <a:gd name="connsiteX1199" fmla="*/ 435767 w 1117423"/>
                <a:gd name="connsiteY1199" fmla="*/ 1433580 h 1471559"/>
                <a:gd name="connsiteX1200" fmla="*/ 434816 w 1117423"/>
                <a:gd name="connsiteY1200" fmla="*/ 1434532 h 1471559"/>
                <a:gd name="connsiteX1201" fmla="*/ 432918 w 1117423"/>
                <a:gd name="connsiteY1201" fmla="*/ 1436429 h 1471559"/>
                <a:gd name="connsiteX1202" fmla="*/ 430070 w 1117423"/>
                <a:gd name="connsiteY1202" fmla="*/ 1435478 h 1471559"/>
                <a:gd name="connsiteX1203" fmla="*/ 429118 w 1117423"/>
                <a:gd name="connsiteY1203" fmla="*/ 1435478 h 1471559"/>
                <a:gd name="connsiteX1204" fmla="*/ 427221 w 1117423"/>
                <a:gd name="connsiteY1204" fmla="*/ 1434532 h 1471559"/>
                <a:gd name="connsiteX1205" fmla="*/ 425318 w 1117423"/>
                <a:gd name="connsiteY1205" fmla="*/ 1433580 h 1471559"/>
                <a:gd name="connsiteX1206" fmla="*/ 423421 w 1117423"/>
                <a:gd name="connsiteY1206" fmla="*/ 1432634 h 1471559"/>
                <a:gd name="connsiteX1207" fmla="*/ 419621 w 1117423"/>
                <a:gd name="connsiteY1207" fmla="*/ 1430732 h 1471559"/>
                <a:gd name="connsiteX1208" fmla="*/ 418675 w 1117423"/>
                <a:gd name="connsiteY1208" fmla="*/ 1430732 h 1471559"/>
                <a:gd name="connsiteX1209" fmla="*/ 411080 w 1117423"/>
                <a:gd name="connsiteY1209" fmla="*/ 1429785 h 1471559"/>
                <a:gd name="connsiteX1210" fmla="*/ 410129 w 1117423"/>
                <a:gd name="connsiteY1210" fmla="*/ 1429785 h 1471559"/>
                <a:gd name="connsiteX1211" fmla="*/ 408231 w 1117423"/>
                <a:gd name="connsiteY1211" fmla="*/ 1429785 h 1471559"/>
                <a:gd name="connsiteX1212" fmla="*/ 407280 w 1117423"/>
                <a:gd name="connsiteY1212" fmla="*/ 1429785 h 1471559"/>
                <a:gd name="connsiteX1213" fmla="*/ 402534 w 1117423"/>
                <a:gd name="connsiteY1213" fmla="*/ 1429785 h 1471559"/>
                <a:gd name="connsiteX1214" fmla="*/ 400636 w 1117423"/>
                <a:gd name="connsiteY1214" fmla="*/ 1429785 h 1471559"/>
                <a:gd name="connsiteX1215" fmla="*/ 398739 w 1117423"/>
                <a:gd name="connsiteY1215" fmla="*/ 1430732 h 1471559"/>
                <a:gd name="connsiteX1216" fmla="*/ 393988 w 1117423"/>
                <a:gd name="connsiteY1216" fmla="*/ 1432634 h 1471559"/>
                <a:gd name="connsiteX1217" fmla="*/ 392090 w 1117423"/>
                <a:gd name="connsiteY1217" fmla="*/ 1433580 h 1471559"/>
                <a:gd name="connsiteX1218" fmla="*/ 384495 w 1117423"/>
                <a:gd name="connsiteY1218" fmla="*/ 1438331 h 1471559"/>
                <a:gd name="connsiteX1219" fmla="*/ 382593 w 1117423"/>
                <a:gd name="connsiteY1219" fmla="*/ 1439278 h 1471559"/>
                <a:gd name="connsiteX1220" fmla="*/ 374998 w 1117423"/>
                <a:gd name="connsiteY1220" fmla="*/ 1441175 h 1471559"/>
                <a:gd name="connsiteX1221" fmla="*/ 372149 w 1117423"/>
                <a:gd name="connsiteY1221" fmla="*/ 1442126 h 1471559"/>
                <a:gd name="connsiteX1222" fmla="*/ 367403 w 1117423"/>
                <a:gd name="connsiteY1222" fmla="*/ 1444029 h 1471559"/>
                <a:gd name="connsiteX1223" fmla="*/ 363603 w 1117423"/>
                <a:gd name="connsiteY1223" fmla="*/ 1444975 h 1471559"/>
                <a:gd name="connsiteX1224" fmla="*/ 357906 w 1117423"/>
                <a:gd name="connsiteY1224" fmla="*/ 1447824 h 1471559"/>
                <a:gd name="connsiteX1225" fmla="*/ 353160 w 1117423"/>
                <a:gd name="connsiteY1225" fmla="*/ 1450673 h 1471559"/>
                <a:gd name="connsiteX1226" fmla="*/ 348414 w 1117423"/>
                <a:gd name="connsiteY1226" fmla="*/ 1452570 h 1471559"/>
                <a:gd name="connsiteX1227" fmla="*/ 347467 w 1117423"/>
                <a:gd name="connsiteY1227" fmla="*/ 1453521 h 1471559"/>
                <a:gd name="connsiteX1228" fmla="*/ 341770 w 1117423"/>
                <a:gd name="connsiteY1228" fmla="*/ 1457316 h 1471559"/>
                <a:gd name="connsiteX1229" fmla="*/ 336072 w 1117423"/>
                <a:gd name="connsiteY1229" fmla="*/ 1461116 h 1471559"/>
                <a:gd name="connsiteX1230" fmla="*/ 331326 w 1117423"/>
                <a:gd name="connsiteY1230" fmla="*/ 1462067 h 1471559"/>
                <a:gd name="connsiteX1231" fmla="*/ 327526 w 1117423"/>
                <a:gd name="connsiteY1231" fmla="*/ 1456370 h 1471559"/>
                <a:gd name="connsiteX1232" fmla="*/ 322780 w 1117423"/>
                <a:gd name="connsiteY1232" fmla="*/ 1436429 h 1471559"/>
                <a:gd name="connsiteX1233" fmla="*/ 313283 w 1117423"/>
                <a:gd name="connsiteY1233" fmla="*/ 1428834 h 1471559"/>
                <a:gd name="connsiteX1234" fmla="*/ 311385 w 1117423"/>
                <a:gd name="connsiteY1234" fmla="*/ 1428834 h 1471559"/>
                <a:gd name="connsiteX1235" fmla="*/ 308556 w 1117423"/>
                <a:gd name="connsiteY1235" fmla="*/ 1426937 h 1471559"/>
                <a:gd name="connsiteX1236" fmla="*/ 307585 w 1117423"/>
                <a:gd name="connsiteY1236" fmla="*/ 1424088 h 1471559"/>
                <a:gd name="connsiteX1237" fmla="*/ 305688 w 1117423"/>
                <a:gd name="connsiteY1237" fmla="*/ 1425039 h 1471559"/>
                <a:gd name="connsiteX1238" fmla="*/ 299991 w 1117423"/>
                <a:gd name="connsiteY1238" fmla="*/ 1421239 h 1471559"/>
                <a:gd name="connsiteX1239" fmla="*/ 296196 w 1117423"/>
                <a:gd name="connsiteY1239" fmla="*/ 1419342 h 1471559"/>
                <a:gd name="connsiteX1240" fmla="*/ 294298 w 1117423"/>
                <a:gd name="connsiteY1240" fmla="*/ 1417439 h 1471559"/>
                <a:gd name="connsiteX1241" fmla="*/ 288601 w 1117423"/>
                <a:gd name="connsiteY1241" fmla="*/ 1413644 h 1471559"/>
                <a:gd name="connsiteX1242" fmla="*/ 286698 w 1117423"/>
                <a:gd name="connsiteY1242" fmla="*/ 1412693 h 1471559"/>
                <a:gd name="connsiteX1243" fmla="*/ 284801 w 1117423"/>
                <a:gd name="connsiteY1243" fmla="*/ 1414591 h 1471559"/>
                <a:gd name="connsiteX1244" fmla="*/ 279123 w 1117423"/>
                <a:gd name="connsiteY1244" fmla="*/ 1407947 h 1471559"/>
                <a:gd name="connsiteX1245" fmla="*/ 276274 w 1117423"/>
                <a:gd name="connsiteY1245" fmla="*/ 1408893 h 1471559"/>
                <a:gd name="connsiteX1246" fmla="*/ 274377 w 1117423"/>
                <a:gd name="connsiteY1246" fmla="*/ 1406045 h 1471559"/>
                <a:gd name="connsiteX1247" fmla="*/ 275323 w 1117423"/>
                <a:gd name="connsiteY1247" fmla="*/ 1404147 h 1471559"/>
                <a:gd name="connsiteX1248" fmla="*/ 273426 w 1117423"/>
                <a:gd name="connsiteY1248" fmla="*/ 1401298 h 1471559"/>
                <a:gd name="connsiteX1249" fmla="*/ 273426 w 1117423"/>
                <a:gd name="connsiteY1249" fmla="*/ 1399401 h 1471559"/>
                <a:gd name="connsiteX1250" fmla="*/ 262982 w 1117423"/>
                <a:gd name="connsiteY1250" fmla="*/ 1378524 h 1471559"/>
                <a:gd name="connsiteX1251" fmla="*/ 260133 w 1117423"/>
                <a:gd name="connsiteY1251" fmla="*/ 1374724 h 1471559"/>
                <a:gd name="connsiteX1252" fmla="*/ 257285 w 1117423"/>
                <a:gd name="connsiteY1252" fmla="*/ 1371875 h 1471559"/>
                <a:gd name="connsiteX1253" fmla="*/ 259182 w 1117423"/>
                <a:gd name="connsiteY1253" fmla="*/ 1369978 h 1471559"/>
                <a:gd name="connsiteX1254" fmla="*/ 260133 w 1117423"/>
                <a:gd name="connsiteY1254" fmla="*/ 1369026 h 1471559"/>
                <a:gd name="connsiteX1255" fmla="*/ 259182 w 1117423"/>
                <a:gd name="connsiteY1255" fmla="*/ 1367129 h 1471559"/>
                <a:gd name="connsiteX1256" fmla="*/ 257285 w 1117423"/>
                <a:gd name="connsiteY1256" fmla="*/ 1365231 h 1471559"/>
                <a:gd name="connsiteX1257" fmla="*/ 254436 w 1117423"/>
                <a:gd name="connsiteY1257" fmla="*/ 1366178 h 1471559"/>
                <a:gd name="connsiteX1258" fmla="*/ 253485 w 1117423"/>
                <a:gd name="connsiteY1258" fmla="*/ 1366178 h 1471559"/>
                <a:gd name="connsiteX1259" fmla="*/ 244944 w 1117423"/>
                <a:gd name="connsiteY1259" fmla="*/ 1363329 h 1471559"/>
                <a:gd name="connsiteX1260" fmla="*/ 240193 w 1117423"/>
                <a:gd name="connsiteY1260" fmla="*/ 1362383 h 1471559"/>
                <a:gd name="connsiteX1261" fmla="*/ 234495 w 1117423"/>
                <a:gd name="connsiteY1261" fmla="*/ 1363329 h 1471559"/>
                <a:gd name="connsiteX1262" fmla="*/ 234495 w 1117423"/>
                <a:gd name="connsiteY1262" fmla="*/ 1366178 h 1471559"/>
                <a:gd name="connsiteX1263" fmla="*/ 231651 w 1117423"/>
                <a:gd name="connsiteY1263" fmla="*/ 1366178 h 1471559"/>
                <a:gd name="connsiteX1264" fmla="*/ 231651 w 1117423"/>
                <a:gd name="connsiteY1264" fmla="*/ 1366178 h 1471559"/>
                <a:gd name="connsiteX1265" fmla="*/ 228798 w 1117423"/>
                <a:gd name="connsiteY1265" fmla="*/ 1367129 h 1471559"/>
                <a:gd name="connsiteX1266" fmla="*/ 225954 w 1117423"/>
                <a:gd name="connsiteY1266" fmla="*/ 1366178 h 1471559"/>
                <a:gd name="connsiteX1267" fmla="*/ 223100 w 1117423"/>
                <a:gd name="connsiteY1267" fmla="*/ 1363329 h 1471559"/>
                <a:gd name="connsiteX1268" fmla="*/ 225003 w 1117423"/>
                <a:gd name="connsiteY1268" fmla="*/ 1364280 h 1471559"/>
                <a:gd name="connsiteX1269" fmla="*/ 224052 w 1117423"/>
                <a:gd name="connsiteY1269" fmla="*/ 1361431 h 1471559"/>
                <a:gd name="connsiteX1270" fmla="*/ 222154 w 1117423"/>
                <a:gd name="connsiteY1270" fmla="*/ 1358583 h 1471559"/>
                <a:gd name="connsiteX1271" fmla="*/ 217408 w 1117423"/>
                <a:gd name="connsiteY1271" fmla="*/ 1359534 h 1471559"/>
                <a:gd name="connsiteX1272" fmla="*/ 221203 w 1117423"/>
                <a:gd name="connsiteY1272" fmla="*/ 1357636 h 1471559"/>
                <a:gd name="connsiteX1273" fmla="*/ 229749 w 1117423"/>
                <a:gd name="connsiteY1273" fmla="*/ 1355734 h 1471559"/>
                <a:gd name="connsiteX1274" fmla="*/ 232598 w 1117423"/>
                <a:gd name="connsiteY1274" fmla="*/ 1354783 h 1471559"/>
                <a:gd name="connsiteX1275" fmla="*/ 232598 w 1117423"/>
                <a:gd name="connsiteY1275" fmla="*/ 1354783 h 1471559"/>
                <a:gd name="connsiteX1276" fmla="*/ 232598 w 1117423"/>
                <a:gd name="connsiteY1276" fmla="*/ 1353837 h 1471559"/>
                <a:gd name="connsiteX1277" fmla="*/ 234495 w 1117423"/>
                <a:gd name="connsiteY1277" fmla="*/ 1352885 h 1471559"/>
                <a:gd name="connsiteX1278" fmla="*/ 234495 w 1117423"/>
                <a:gd name="connsiteY1278" fmla="*/ 1348139 h 1471559"/>
                <a:gd name="connsiteX1279" fmla="*/ 233549 w 1117423"/>
                <a:gd name="connsiteY1279" fmla="*/ 1343393 h 1471559"/>
                <a:gd name="connsiteX1280" fmla="*/ 232598 w 1117423"/>
                <a:gd name="connsiteY1280" fmla="*/ 1342442 h 1471559"/>
                <a:gd name="connsiteX1281" fmla="*/ 227852 w 1117423"/>
                <a:gd name="connsiteY1281" fmla="*/ 1330101 h 1471559"/>
                <a:gd name="connsiteX1282" fmla="*/ 194618 w 1117423"/>
                <a:gd name="connsiteY1282" fmla="*/ 1330101 h 1471559"/>
                <a:gd name="connsiteX1283" fmla="*/ 191770 w 1117423"/>
                <a:gd name="connsiteY1283" fmla="*/ 1326301 h 1471559"/>
                <a:gd name="connsiteX1284" fmla="*/ 189872 w 1117423"/>
                <a:gd name="connsiteY1284" fmla="*/ 1322506 h 1471559"/>
                <a:gd name="connsiteX1285" fmla="*/ 189872 w 1117423"/>
                <a:gd name="connsiteY1285" fmla="*/ 1319657 h 1471559"/>
                <a:gd name="connsiteX1286" fmla="*/ 189872 w 1117423"/>
                <a:gd name="connsiteY1286" fmla="*/ 1316808 h 1471559"/>
                <a:gd name="connsiteX1287" fmla="*/ 190823 w 1117423"/>
                <a:gd name="connsiteY1287" fmla="*/ 1313960 h 1471559"/>
                <a:gd name="connsiteX1288" fmla="*/ 192721 w 1117423"/>
                <a:gd name="connsiteY1288" fmla="*/ 1309213 h 1471559"/>
                <a:gd name="connsiteX1289" fmla="*/ 198418 w 1117423"/>
                <a:gd name="connsiteY1289" fmla="*/ 1303516 h 1471559"/>
                <a:gd name="connsiteX1290" fmla="*/ 200316 w 1117423"/>
                <a:gd name="connsiteY1290" fmla="*/ 1301614 h 1471559"/>
                <a:gd name="connsiteX1291" fmla="*/ 210759 w 1117423"/>
                <a:gd name="connsiteY1291" fmla="*/ 1297819 h 1471559"/>
                <a:gd name="connsiteX1292" fmla="*/ 210759 w 1117423"/>
                <a:gd name="connsiteY1292" fmla="*/ 1294019 h 1471559"/>
                <a:gd name="connsiteX1293" fmla="*/ 205062 w 1117423"/>
                <a:gd name="connsiteY1293" fmla="*/ 1294970 h 1471559"/>
                <a:gd name="connsiteX1294" fmla="*/ 204116 w 1117423"/>
                <a:gd name="connsiteY1294" fmla="*/ 1289273 h 1471559"/>
                <a:gd name="connsiteX1295" fmla="*/ 206964 w 1117423"/>
                <a:gd name="connsiteY1295" fmla="*/ 1288321 h 1471559"/>
                <a:gd name="connsiteX1296" fmla="*/ 206013 w 1117423"/>
                <a:gd name="connsiteY1296" fmla="*/ 1278829 h 1471559"/>
                <a:gd name="connsiteX1297" fmla="*/ 206964 w 1117423"/>
                <a:gd name="connsiteY1297" fmla="*/ 1268385 h 1471559"/>
                <a:gd name="connsiteX1298" fmla="*/ 208862 w 1117423"/>
                <a:gd name="connsiteY1298" fmla="*/ 1265537 h 1471559"/>
                <a:gd name="connsiteX1299" fmla="*/ 208862 w 1117423"/>
                <a:gd name="connsiteY1299" fmla="*/ 1263634 h 1471559"/>
                <a:gd name="connsiteX1300" fmla="*/ 210759 w 1117423"/>
                <a:gd name="connsiteY1300" fmla="*/ 1257000 h 1471559"/>
                <a:gd name="connsiteX1301" fmla="*/ 211711 w 1117423"/>
                <a:gd name="connsiteY1301" fmla="*/ 1254152 h 1471559"/>
                <a:gd name="connsiteX1302" fmla="*/ 211711 w 1117423"/>
                <a:gd name="connsiteY1302" fmla="*/ 1252254 h 1471559"/>
                <a:gd name="connsiteX1303" fmla="*/ 210759 w 1117423"/>
                <a:gd name="connsiteY1303" fmla="*/ 1252254 h 1471559"/>
                <a:gd name="connsiteX1304" fmla="*/ 208862 w 1117423"/>
                <a:gd name="connsiteY1304" fmla="*/ 1252254 h 1471559"/>
                <a:gd name="connsiteX1305" fmla="*/ 207916 w 1117423"/>
                <a:gd name="connsiteY1305" fmla="*/ 1251303 h 1471559"/>
                <a:gd name="connsiteX1306" fmla="*/ 204116 w 1117423"/>
                <a:gd name="connsiteY1306" fmla="*/ 1246557 h 1471559"/>
                <a:gd name="connsiteX1307" fmla="*/ 203164 w 1117423"/>
                <a:gd name="connsiteY1307" fmla="*/ 1245606 h 1471559"/>
                <a:gd name="connsiteX1308" fmla="*/ 203164 w 1117423"/>
                <a:gd name="connsiteY1308" fmla="*/ 1237060 h 1471559"/>
                <a:gd name="connsiteX1309" fmla="*/ 206013 w 1117423"/>
                <a:gd name="connsiteY1309" fmla="*/ 1232313 h 1471559"/>
                <a:gd name="connsiteX1310" fmla="*/ 206964 w 1117423"/>
                <a:gd name="connsiteY1310" fmla="*/ 1231362 h 1471559"/>
                <a:gd name="connsiteX1311" fmla="*/ 207916 w 1117423"/>
                <a:gd name="connsiteY1311" fmla="*/ 1230416 h 1471559"/>
                <a:gd name="connsiteX1312" fmla="*/ 209813 w 1117423"/>
                <a:gd name="connsiteY1312" fmla="*/ 1227567 h 1471559"/>
                <a:gd name="connsiteX1313" fmla="*/ 216457 w 1117423"/>
                <a:gd name="connsiteY1313" fmla="*/ 1222821 h 1471559"/>
                <a:gd name="connsiteX1314" fmla="*/ 218354 w 1117423"/>
                <a:gd name="connsiteY1314" fmla="*/ 1220919 h 1471559"/>
                <a:gd name="connsiteX1315" fmla="*/ 220257 w 1117423"/>
                <a:gd name="connsiteY1315" fmla="*/ 1219967 h 1471559"/>
                <a:gd name="connsiteX1316" fmla="*/ 225003 w 1117423"/>
                <a:gd name="connsiteY1316" fmla="*/ 1220919 h 1471559"/>
                <a:gd name="connsiteX1317" fmla="*/ 225954 w 1117423"/>
                <a:gd name="connsiteY1317" fmla="*/ 1221870 h 1471559"/>
                <a:gd name="connsiteX1318" fmla="*/ 228798 w 1117423"/>
                <a:gd name="connsiteY1318" fmla="*/ 1224719 h 1471559"/>
                <a:gd name="connsiteX1319" fmla="*/ 236398 w 1117423"/>
                <a:gd name="connsiteY1319" fmla="*/ 1217124 h 1471559"/>
                <a:gd name="connsiteX1320" fmla="*/ 237344 w 1117423"/>
                <a:gd name="connsiteY1320" fmla="*/ 1216172 h 1471559"/>
                <a:gd name="connsiteX1321" fmla="*/ 238295 w 1117423"/>
                <a:gd name="connsiteY1321" fmla="*/ 1215221 h 1471559"/>
                <a:gd name="connsiteX1322" fmla="*/ 242090 w 1117423"/>
                <a:gd name="connsiteY1322" fmla="*/ 1215221 h 1471559"/>
                <a:gd name="connsiteX1323" fmla="*/ 246841 w 1117423"/>
                <a:gd name="connsiteY1323" fmla="*/ 1214275 h 1471559"/>
                <a:gd name="connsiteX1324" fmla="*/ 248739 w 1117423"/>
                <a:gd name="connsiteY1324" fmla="*/ 1212372 h 1471559"/>
                <a:gd name="connsiteX1325" fmla="*/ 249690 w 1117423"/>
                <a:gd name="connsiteY1325" fmla="*/ 1211426 h 1471559"/>
                <a:gd name="connsiteX1326" fmla="*/ 243041 w 1117423"/>
                <a:gd name="connsiteY1326" fmla="*/ 1209529 h 1471559"/>
                <a:gd name="connsiteX1327" fmla="*/ 242090 w 1117423"/>
                <a:gd name="connsiteY1327" fmla="*/ 1203831 h 1471559"/>
                <a:gd name="connsiteX1328" fmla="*/ 241144 w 1117423"/>
                <a:gd name="connsiteY1328" fmla="*/ 1201929 h 1471559"/>
                <a:gd name="connsiteX1329" fmla="*/ 239246 w 1117423"/>
                <a:gd name="connsiteY1329" fmla="*/ 1200983 h 1471559"/>
                <a:gd name="connsiteX1330" fmla="*/ 238295 w 1117423"/>
                <a:gd name="connsiteY1330" fmla="*/ 1200031 h 1471559"/>
                <a:gd name="connsiteX1331" fmla="*/ 234495 w 1117423"/>
                <a:gd name="connsiteY1331" fmla="*/ 1200983 h 1471559"/>
                <a:gd name="connsiteX1332" fmla="*/ 233549 w 1117423"/>
                <a:gd name="connsiteY1332" fmla="*/ 1200983 h 1471559"/>
                <a:gd name="connsiteX1333" fmla="*/ 232598 w 1117423"/>
                <a:gd name="connsiteY1333" fmla="*/ 1201929 h 1471559"/>
                <a:gd name="connsiteX1334" fmla="*/ 227852 w 1117423"/>
                <a:gd name="connsiteY1334" fmla="*/ 1201929 h 1471559"/>
                <a:gd name="connsiteX1335" fmla="*/ 222154 w 1117423"/>
                <a:gd name="connsiteY1335" fmla="*/ 1201929 h 1471559"/>
                <a:gd name="connsiteX1336" fmla="*/ 221203 w 1117423"/>
                <a:gd name="connsiteY1336" fmla="*/ 1200983 h 1471559"/>
                <a:gd name="connsiteX1337" fmla="*/ 222154 w 1117423"/>
                <a:gd name="connsiteY1337" fmla="*/ 1200031 h 1471559"/>
                <a:gd name="connsiteX1338" fmla="*/ 223100 w 1117423"/>
                <a:gd name="connsiteY1338" fmla="*/ 1199085 h 1471559"/>
                <a:gd name="connsiteX1339" fmla="*/ 225003 w 1117423"/>
                <a:gd name="connsiteY1339" fmla="*/ 1198134 h 1471559"/>
                <a:gd name="connsiteX1340" fmla="*/ 227852 w 1117423"/>
                <a:gd name="connsiteY1340" fmla="*/ 1197183 h 1471559"/>
                <a:gd name="connsiteX1341" fmla="*/ 228798 w 1117423"/>
                <a:gd name="connsiteY1341" fmla="*/ 1196232 h 1471559"/>
                <a:gd name="connsiteX1342" fmla="*/ 232598 w 1117423"/>
                <a:gd name="connsiteY1342" fmla="*/ 1194334 h 1471559"/>
                <a:gd name="connsiteX1343" fmla="*/ 233549 w 1117423"/>
                <a:gd name="connsiteY1343" fmla="*/ 1193388 h 1471559"/>
                <a:gd name="connsiteX1344" fmla="*/ 233549 w 1117423"/>
                <a:gd name="connsiteY1344" fmla="*/ 1191485 h 1471559"/>
                <a:gd name="connsiteX1345" fmla="*/ 235446 w 1117423"/>
                <a:gd name="connsiteY1345" fmla="*/ 1190534 h 1471559"/>
                <a:gd name="connsiteX1346" fmla="*/ 236398 w 1117423"/>
                <a:gd name="connsiteY1346" fmla="*/ 1189588 h 1471559"/>
                <a:gd name="connsiteX1347" fmla="*/ 237344 w 1117423"/>
                <a:gd name="connsiteY1347" fmla="*/ 1188637 h 1471559"/>
                <a:gd name="connsiteX1348" fmla="*/ 233549 w 1117423"/>
                <a:gd name="connsiteY1348" fmla="*/ 1184842 h 1471559"/>
                <a:gd name="connsiteX1349" fmla="*/ 233549 w 1117423"/>
                <a:gd name="connsiteY1349" fmla="*/ 1183890 h 1471559"/>
                <a:gd name="connsiteX1350" fmla="*/ 233549 w 1117423"/>
                <a:gd name="connsiteY1350" fmla="*/ 1181993 h 1471559"/>
                <a:gd name="connsiteX1351" fmla="*/ 231651 w 1117423"/>
                <a:gd name="connsiteY1351" fmla="*/ 1180096 h 1471559"/>
                <a:gd name="connsiteX1352" fmla="*/ 230700 w 1117423"/>
                <a:gd name="connsiteY1352" fmla="*/ 1179144 h 1471559"/>
                <a:gd name="connsiteX1353" fmla="*/ 230700 w 1117423"/>
                <a:gd name="connsiteY1353" fmla="*/ 1175344 h 1471559"/>
                <a:gd name="connsiteX1354" fmla="*/ 233549 w 1117423"/>
                <a:gd name="connsiteY1354" fmla="*/ 1171544 h 1471559"/>
                <a:gd name="connsiteX1355" fmla="*/ 234495 w 1117423"/>
                <a:gd name="connsiteY1355" fmla="*/ 1171544 h 1471559"/>
                <a:gd name="connsiteX1356" fmla="*/ 234495 w 1117423"/>
                <a:gd name="connsiteY1356" fmla="*/ 1162052 h 1471559"/>
                <a:gd name="connsiteX1357" fmla="*/ 233549 w 1117423"/>
                <a:gd name="connsiteY1357" fmla="*/ 1169647 h 1471559"/>
                <a:gd name="connsiteX1358" fmla="*/ 231651 w 1117423"/>
                <a:gd name="connsiteY1358" fmla="*/ 1172496 h 1471559"/>
                <a:gd name="connsiteX1359" fmla="*/ 228798 w 1117423"/>
                <a:gd name="connsiteY1359" fmla="*/ 1176296 h 1471559"/>
                <a:gd name="connsiteX1360" fmla="*/ 227852 w 1117423"/>
                <a:gd name="connsiteY1360" fmla="*/ 1178193 h 1471559"/>
                <a:gd name="connsiteX1361" fmla="*/ 225954 w 1117423"/>
                <a:gd name="connsiteY1361" fmla="*/ 1180096 h 1471559"/>
                <a:gd name="connsiteX1362" fmla="*/ 224052 w 1117423"/>
                <a:gd name="connsiteY1362" fmla="*/ 1181993 h 1471559"/>
                <a:gd name="connsiteX1363" fmla="*/ 224052 w 1117423"/>
                <a:gd name="connsiteY1363" fmla="*/ 1182939 h 1471559"/>
                <a:gd name="connsiteX1364" fmla="*/ 222154 w 1117423"/>
                <a:gd name="connsiteY1364" fmla="*/ 1183890 h 1471559"/>
                <a:gd name="connsiteX1365" fmla="*/ 221203 w 1117423"/>
                <a:gd name="connsiteY1365" fmla="*/ 1185788 h 1471559"/>
                <a:gd name="connsiteX1366" fmla="*/ 218354 w 1117423"/>
                <a:gd name="connsiteY1366" fmla="*/ 1187690 h 1471559"/>
                <a:gd name="connsiteX1367" fmla="*/ 216457 w 1117423"/>
                <a:gd name="connsiteY1367" fmla="*/ 1187690 h 1471559"/>
                <a:gd name="connsiteX1368" fmla="*/ 205062 w 1117423"/>
                <a:gd name="connsiteY1368" fmla="*/ 1187690 h 1471559"/>
                <a:gd name="connsiteX1369" fmla="*/ 201267 w 1117423"/>
                <a:gd name="connsiteY1369" fmla="*/ 1186739 h 1471559"/>
                <a:gd name="connsiteX1370" fmla="*/ 197467 w 1117423"/>
                <a:gd name="connsiteY1370" fmla="*/ 1185788 h 1471559"/>
                <a:gd name="connsiteX1371" fmla="*/ 191770 w 1117423"/>
                <a:gd name="connsiteY1371" fmla="*/ 1186739 h 1471559"/>
                <a:gd name="connsiteX1372" fmla="*/ 191770 w 1117423"/>
                <a:gd name="connsiteY1372" fmla="*/ 1193388 h 1471559"/>
                <a:gd name="connsiteX1373" fmla="*/ 189872 w 1117423"/>
                <a:gd name="connsiteY1373" fmla="*/ 1196232 h 1471559"/>
                <a:gd name="connsiteX1374" fmla="*/ 188926 w 1117423"/>
                <a:gd name="connsiteY1374" fmla="*/ 1197183 h 1471559"/>
                <a:gd name="connsiteX1375" fmla="*/ 187975 w 1117423"/>
                <a:gd name="connsiteY1375" fmla="*/ 1200031 h 1471559"/>
                <a:gd name="connsiteX1376" fmla="*/ 187023 w 1117423"/>
                <a:gd name="connsiteY1376" fmla="*/ 1200983 h 1471559"/>
                <a:gd name="connsiteX1377" fmla="*/ 185126 w 1117423"/>
                <a:gd name="connsiteY1377" fmla="*/ 1202880 h 1471559"/>
                <a:gd name="connsiteX1378" fmla="*/ 178477 w 1117423"/>
                <a:gd name="connsiteY1378" fmla="*/ 1203831 h 1471559"/>
                <a:gd name="connsiteX1379" fmla="*/ 179429 w 1117423"/>
                <a:gd name="connsiteY1379" fmla="*/ 1206680 h 1471559"/>
                <a:gd name="connsiteX1380" fmla="*/ 177531 w 1117423"/>
                <a:gd name="connsiteY1380" fmla="*/ 1212372 h 1471559"/>
                <a:gd name="connsiteX1381" fmla="*/ 176580 w 1117423"/>
                <a:gd name="connsiteY1381" fmla="*/ 1215221 h 1471559"/>
                <a:gd name="connsiteX1382" fmla="*/ 174682 w 1117423"/>
                <a:gd name="connsiteY1382" fmla="*/ 1215221 h 1471559"/>
                <a:gd name="connsiteX1383" fmla="*/ 173731 w 1117423"/>
                <a:gd name="connsiteY1383" fmla="*/ 1216172 h 1471559"/>
                <a:gd name="connsiteX1384" fmla="*/ 169936 w 1117423"/>
                <a:gd name="connsiteY1384" fmla="*/ 1218070 h 1471559"/>
                <a:gd name="connsiteX1385" fmla="*/ 168985 w 1117423"/>
                <a:gd name="connsiteY1385" fmla="*/ 1221870 h 1471559"/>
                <a:gd name="connsiteX1386" fmla="*/ 165190 w 1117423"/>
                <a:gd name="connsiteY1386" fmla="*/ 1223767 h 1471559"/>
                <a:gd name="connsiteX1387" fmla="*/ 162336 w 1117423"/>
                <a:gd name="connsiteY1387" fmla="*/ 1222821 h 1471559"/>
                <a:gd name="connsiteX1388" fmla="*/ 160439 w 1117423"/>
                <a:gd name="connsiteY1388" fmla="*/ 1222821 h 1471559"/>
                <a:gd name="connsiteX1389" fmla="*/ 157590 w 1117423"/>
                <a:gd name="connsiteY1389" fmla="*/ 1222821 h 1471559"/>
                <a:gd name="connsiteX1390" fmla="*/ 154741 w 1117423"/>
                <a:gd name="connsiteY1390" fmla="*/ 1226616 h 1471559"/>
                <a:gd name="connsiteX1391" fmla="*/ 154741 w 1117423"/>
                <a:gd name="connsiteY1391" fmla="*/ 1226616 h 1471559"/>
                <a:gd name="connsiteX1392" fmla="*/ 154741 w 1117423"/>
                <a:gd name="connsiteY1392" fmla="*/ 1228518 h 1471559"/>
                <a:gd name="connsiteX1393" fmla="*/ 154741 w 1117423"/>
                <a:gd name="connsiteY1393" fmla="*/ 1229465 h 1471559"/>
                <a:gd name="connsiteX1394" fmla="*/ 152844 w 1117423"/>
                <a:gd name="connsiteY1394" fmla="*/ 1230416 h 1471559"/>
                <a:gd name="connsiteX1395" fmla="*/ 150946 w 1117423"/>
                <a:gd name="connsiteY1395" fmla="*/ 1232313 h 1471559"/>
                <a:gd name="connsiteX1396" fmla="*/ 149044 w 1117423"/>
                <a:gd name="connsiteY1396" fmla="*/ 1234211 h 1471559"/>
                <a:gd name="connsiteX1397" fmla="*/ 146200 w 1117423"/>
                <a:gd name="connsiteY1397" fmla="*/ 1235162 h 1471559"/>
                <a:gd name="connsiteX1398" fmla="*/ 145249 w 1117423"/>
                <a:gd name="connsiteY1398" fmla="*/ 1237060 h 1471559"/>
                <a:gd name="connsiteX1399" fmla="*/ 142400 w 1117423"/>
                <a:gd name="connsiteY1399" fmla="*/ 1238957 h 1471559"/>
                <a:gd name="connsiteX1400" fmla="*/ 142400 w 1117423"/>
                <a:gd name="connsiteY1400" fmla="*/ 1239908 h 1471559"/>
                <a:gd name="connsiteX1401" fmla="*/ 142400 w 1117423"/>
                <a:gd name="connsiteY1401" fmla="*/ 1240859 h 1471559"/>
                <a:gd name="connsiteX1402" fmla="*/ 141449 w 1117423"/>
                <a:gd name="connsiteY1402" fmla="*/ 1241811 h 1471559"/>
                <a:gd name="connsiteX1403" fmla="*/ 140503 w 1117423"/>
                <a:gd name="connsiteY1403" fmla="*/ 1242757 h 1471559"/>
                <a:gd name="connsiteX1404" fmla="*/ 137649 w 1117423"/>
                <a:gd name="connsiteY1404" fmla="*/ 1242757 h 1471559"/>
                <a:gd name="connsiteX1405" fmla="*/ 135752 w 1117423"/>
                <a:gd name="connsiteY1405" fmla="*/ 1240859 h 1471559"/>
                <a:gd name="connsiteX1406" fmla="*/ 137649 w 1117423"/>
                <a:gd name="connsiteY1406" fmla="*/ 1227567 h 1471559"/>
                <a:gd name="connsiteX1407" fmla="*/ 136703 w 1117423"/>
                <a:gd name="connsiteY1407" fmla="*/ 1223767 h 1471559"/>
                <a:gd name="connsiteX1408" fmla="*/ 135752 w 1117423"/>
                <a:gd name="connsiteY1408" fmla="*/ 1222821 h 1471559"/>
                <a:gd name="connsiteX1409" fmla="*/ 133854 w 1117423"/>
                <a:gd name="connsiteY1409" fmla="*/ 1219021 h 1471559"/>
                <a:gd name="connsiteX1410" fmla="*/ 132903 w 1117423"/>
                <a:gd name="connsiteY1410" fmla="*/ 1218070 h 1471559"/>
                <a:gd name="connsiteX1411" fmla="*/ 130054 w 1117423"/>
                <a:gd name="connsiteY1411" fmla="*/ 1216172 h 1471559"/>
                <a:gd name="connsiteX1412" fmla="*/ 131957 w 1117423"/>
                <a:gd name="connsiteY1412" fmla="*/ 1215221 h 1471559"/>
                <a:gd name="connsiteX1413" fmla="*/ 132903 w 1117423"/>
                <a:gd name="connsiteY1413" fmla="*/ 1214275 h 1471559"/>
                <a:gd name="connsiteX1414" fmla="*/ 137649 w 1117423"/>
                <a:gd name="connsiteY1414" fmla="*/ 1205729 h 1471559"/>
                <a:gd name="connsiteX1415" fmla="*/ 137649 w 1117423"/>
                <a:gd name="connsiteY1415" fmla="*/ 1203831 h 1471559"/>
                <a:gd name="connsiteX1416" fmla="*/ 138600 w 1117423"/>
                <a:gd name="connsiteY1416" fmla="*/ 1202880 h 1471559"/>
                <a:gd name="connsiteX1417" fmla="*/ 144298 w 1117423"/>
                <a:gd name="connsiteY1417" fmla="*/ 1201929 h 1471559"/>
                <a:gd name="connsiteX1418" fmla="*/ 148098 w 1117423"/>
                <a:gd name="connsiteY1418" fmla="*/ 1200031 h 1471559"/>
                <a:gd name="connsiteX1419" fmla="*/ 147147 w 1117423"/>
                <a:gd name="connsiteY1419" fmla="*/ 1199085 h 1471559"/>
                <a:gd name="connsiteX1420" fmla="*/ 145249 w 1117423"/>
                <a:gd name="connsiteY1420" fmla="*/ 1197183 h 1471559"/>
                <a:gd name="connsiteX1421" fmla="*/ 145249 w 1117423"/>
                <a:gd name="connsiteY1421" fmla="*/ 1195285 h 1471559"/>
                <a:gd name="connsiteX1422" fmla="*/ 139552 w 1117423"/>
                <a:gd name="connsiteY1422" fmla="*/ 1192437 h 1471559"/>
                <a:gd name="connsiteX1423" fmla="*/ 143347 w 1117423"/>
                <a:gd name="connsiteY1423" fmla="*/ 1184842 h 1471559"/>
                <a:gd name="connsiteX1424" fmla="*/ 138600 w 1117423"/>
                <a:gd name="connsiteY1424" fmla="*/ 1188637 h 1471559"/>
                <a:gd name="connsiteX1425" fmla="*/ 127211 w 1117423"/>
                <a:gd name="connsiteY1425" fmla="*/ 1197183 h 1471559"/>
                <a:gd name="connsiteX1426" fmla="*/ 122459 w 1117423"/>
                <a:gd name="connsiteY1426" fmla="*/ 1196232 h 1471559"/>
                <a:gd name="connsiteX1427" fmla="*/ 120562 w 1117423"/>
                <a:gd name="connsiteY1427" fmla="*/ 1197183 h 1471559"/>
                <a:gd name="connsiteX1428" fmla="*/ 119611 w 1117423"/>
                <a:gd name="connsiteY1428" fmla="*/ 1197183 h 1471559"/>
                <a:gd name="connsiteX1429" fmla="*/ 119611 w 1117423"/>
                <a:gd name="connsiteY1429" fmla="*/ 1198134 h 1471559"/>
                <a:gd name="connsiteX1430" fmla="*/ 118660 w 1117423"/>
                <a:gd name="connsiteY1430" fmla="*/ 1198134 h 1471559"/>
                <a:gd name="connsiteX1431" fmla="*/ 115816 w 1117423"/>
                <a:gd name="connsiteY1431" fmla="*/ 1199085 h 1471559"/>
                <a:gd name="connsiteX1432" fmla="*/ 110118 w 1117423"/>
                <a:gd name="connsiteY1432" fmla="*/ 1198134 h 1471559"/>
                <a:gd name="connsiteX1433" fmla="*/ 110118 w 1117423"/>
                <a:gd name="connsiteY1433" fmla="*/ 1196232 h 1471559"/>
                <a:gd name="connsiteX1434" fmla="*/ 110118 w 1117423"/>
                <a:gd name="connsiteY1434" fmla="*/ 1196232 h 1471559"/>
                <a:gd name="connsiteX1435" fmla="*/ 111070 w 1117423"/>
                <a:gd name="connsiteY1435" fmla="*/ 1195285 h 1471559"/>
                <a:gd name="connsiteX1436" fmla="*/ 112016 w 1117423"/>
                <a:gd name="connsiteY1436" fmla="*/ 1195285 h 1471559"/>
                <a:gd name="connsiteX1437" fmla="*/ 114865 w 1117423"/>
                <a:gd name="connsiteY1437" fmla="*/ 1194334 h 1471559"/>
                <a:gd name="connsiteX1438" fmla="*/ 115816 w 1117423"/>
                <a:gd name="connsiteY1438" fmla="*/ 1193388 h 1471559"/>
                <a:gd name="connsiteX1439" fmla="*/ 118660 w 1117423"/>
                <a:gd name="connsiteY1439" fmla="*/ 1191485 h 1471559"/>
                <a:gd name="connsiteX1440" fmla="*/ 119611 w 1117423"/>
                <a:gd name="connsiteY1440" fmla="*/ 1189588 h 1471559"/>
                <a:gd name="connsiteX1441" fmla="*/ 117713 w 1117423"/>
                <a:gd name="connsiteY1441" fmla="*/ 1186739 h 1471559"/>
                <a:gd name="connsiteX1442" fmla="*/ 116762 w 1117423"/>
                <a:gd name="connsiteY1442" fmla="*/ 1184842 h 1471559"/>
                <a:gd name="connsiteX1443" fmla="*/ 116762 w 1117423"/>
                <a:gd name="connsiteY1443" fmla="*/ 1181042 h 1471559"/>
                <a:gd name="connsiteX1444" fmla="*/ 115816 w 1117423"/>
                <a:gd name="connsiteY1444" fmla="*/ 1178193 h 1471559"/>
                <a:gd name="connsiteX1445" fmla="*/ 115816 w 1117423"/>
                <a:gd name="connsiteY1445" fmla="*/ 1175344 h 1471559"/>
                <a:gd name="connsiteX1446" fmla="*/ 114865 w 1117423"/>
                <a:gd name="connsiteY1446" fmla="*/ 1172496 h 1471559"/>
                <a:gd name="connsiteX1447" fmla="*/ 113913 w 1117423"/>
                <a:gd name="connsiteY1447" fmla="*/ 1171544 h 1471559"/>
                <a:gd name="connsiteX1448" fmla="*/ 116762 w 1117423"/>
                <a:gd name="connsiteY1448" fmla="*/ 1170598 h 1471559"/>
                <a:gd name="connsiteX1449" fmla="*/ 117713 w 1117423"/>
                <a:gd name="connsiteY1449" fmla="*/ 1172496 h 1471559"/>
                <a:gd name="connsiteX1450" fmla="*/ 120562 w 1117423"/>
                <a:gd name="connsiteY1450" fmla="*/ 1170598 h 1471559"/>
                <a:gd name="connsiteX1451" fmla="*/ 123411 w 1117423"/>
                <a:gd name="connsiteY1451" fmla="*/ 1168701 h 1471559"/>
                <a:gd name="connsiteX1452" fmla="*/ 123411 w 1117423"/>
                <a:gd name="connsiteY1452" fmla="*/ 1165852 h 1471559"/>
                <a:gd name="connsiteX1453" fmla="*/ 124357 w 1117423"/>
                <a:gd name="connsiteY1453" fmla="*/ 1162052 h 1471559"/>
                <a:gd name="connsiteX1454" fmla="*/ 125308 w 1117423"/>
                <a:gd name="connsiteY1454" fmla="*/ 1162052 h 1471559"/>
                <a:gd name="connsiteX1455" fmla="*/ 124357 w 1117423"/>
                <a:gd name="connsiteY1455" fmla="*/ 1160155 h 1471559"/>
                <a:gd name="connsiteX1456" fmla="*/ 123411 w 1117423"/>
                <a:gd name="connsiteY1456" fmla="*/ 1158257 h 1471559"/>
                <a:gd name="connsiteX1457" fmla="*/ 120562 w 1117423"/>
                <a:gd name="connsiteY1457" fmla="*/ 1160155 h 1471559"/>
                <a:gd name="connsiteX1458" fmla="*/ 118660 w 1117423"/>
                <a:gd name="connsiteY1458" fmla="*/ 1161106 h 1471559"/>
                <a:gd name="connsiteX1459" fmla="*/ 114865 w 1117423"/>
                <a:gd name="connsiteY1459" fmla="*/ 1164901 h 1471559"/>
                <a:gd name="connsiteX1460" fmla="*/ 113913 w 1117423"/>
                <a:gd name="connsiteY1460" fmla="*/ 1167750 h 1471559"/>
                <a:gd name="connsiteX1461" fmla="*/ 110118 w 1117423"/>
                <a:gd name="connsiteY1461" fmla="*/ 1166798 h 1471559"/>
                <a:gd name="connsiteX1462" fmla="*/ 111070 w 1117423"/>
                <a:gd name="connsiteY1462" fmla="*/ 1165852 h 1471559"/>
                <a:gd name="connsiteX1463" fmla="*/ 111070 w 1117423"/>
                <a:gd name="connsiteY1463" fmla="*/ 1165852 h 1471559"/>
                <a:gd name="connsiteX1464" fmla="*/ 112016 w 1117423"/>
                <a:gd name="connsiteY1464" fmla="*/ 1164901 h 1471559"/>
                <a:gd name="connsiteX1465" fmla="*/ 111070 w 1117423"/>
                <a:gd name="connsiteY1465" fmla="*/ 1163003 h 1471559"/>
                <a:gd name="connsiteX1466" fmla="*/ 111070 w 1117423"/>
                <a:gd name="connsiteY1466" fmla="*/ 1163003 h 1471559"/>
                <a:gd name="connsiteX1467" fmla="*/ 112967 w 1117423"/>
                <a:gd name="connsiteY1467" fmla="*/ 1163954 h 1471559"/>
                <a:gd name="connsiteX1468" fmla="*/ 114865 w 1117423"/>
                <a:gd name="connsiteY1468" fmla="*/ 1161106 h 1471559"/>
                <a:gd name="connsiteX1469" fmla="*/ 111070 w 1117423"/>
                <a:gd name="connsiteY1469" fmla="*/ 1159203 h 1471559"/>
                <a:gd name="connsiteX1470" fmla="*/ 115816 w 1117423"/>
                <a:gd name="connsiteY1470" fmla="*/ 1159203 h 1471559"/>
                <a:gd name="connsiteX1471" fmla="*/ 117713 w 1117423"/>
                <a:gd name="connsiteY1471" fmla="*/ 1156360 h 1471559"/>
                <a:gd name="connsiteX1472" fmla="*/ 126259 w 1117423"/>
                <a:gd name="connsiteY1472" fmla="*/ 1155408 h 1471559"/>
                <a:gd name="connsiteX1473" fmla="*/ 127211 w 1117423"/>
                <a:gd name="connsiteY1473" fmla="*/ 1153506 h 1471559"/>
                <a:gd name="connsiteX1474" fmla="*/ 139552 w 1117423"/>
                <a:gd name="connsiteY1474" fmla="*/ 1148760 h 1471559"/>
                <a:gd name="connsiteX1475" fmla="*/ 142400 w 1117423"/>
                <a:gd name="connsiteY1475" fmla="*/ 1147818 h 1471559"/>
                <a:gd name="connsiteX1476" fmla="*/ 145249 w 1117423"/>
                <a:gd name="connsiteY1476" fmla="*/ 1146872 h 1471559"/>
                <a:gd name="connsiteX1477" fmla="*/ 146200 w 1117423"/>
                <a:gd name="connsiteY1477" fmla="*/ 1144975 h 1471559"/>
                <a:gd name="connsiteX1478" fmla="*/ 148098 w 1117423"/>
                <a:gd name="connsiteY1478" fmla="*/ 1141175 h 1471559"/>
                <a:gd name="connsiteX1479" fmla="*/ 149995 w 1117423"/>
                <a:gd name="connsiteY1479" fmla="*/ 1139277 h 1471559"/>
                <a:gd name="connsiteX1480" fmla="*/ 150946 w 1117423"/>
                <a:gd name="connsiteY1480" fmla="*/ 1137380 h 1471559"/>
                <a:gd name="connsiteX1481" fmla="*/ 144298 w 1117423"/>
                <a:gd name="connsiteY1481" fmla="*/ 1136429 h 1471559"/>
                <a:gd name="connsiteX1482" fmla="*/ 143347 w 1117423"/>
                <a:gd name="connsiteY1482" fmla="*/ 1142126 h 1471559"/>
                <a:gd name="connsiteX1483" fmla="*/ 140503 w 1117423"/>
                <a:gd name="connsiteY1483" fmla="*/ 1141175 h 1471559"/>
                <a:gd name="connsiteX1484" fmla="*/ 139552 w 1117423"/>
                <a:gd name="connsiteY1484" fmla="*/ 1140224 h 1471559"/>
                <a:gd name="connsiteX1485" fmla="*/ 135752 w 1117423"/>
                <a:gd name="connsiteY1485" fmla="*/ 1143072 h 1471559"/>
                <a:gd name="connsiteX1486" fmla="*/ 133854 w 1117423"/>
                <a:gd name="connsiteY1486" fmla="*/ 1146872 h 1471559"/>
                <a:gd name="connsiteX1487" fmla="*/ 125308 w 1117423"/>
                <a:gd name="connsiteY1487" fmla="*/ 1142126 h 1471559"/>
                <a:gd name="connsiteX1488" fmla="*/ 125308 w 1117423"/>
                <a:gd name="connsiteY1488" fmla="*/ 1135477 h 1471559"/>
                <a:gd name="connsiteX1489" fmla="*/ 131006 w 1117423"/>
                <a:gd name="connsiteY1489" fmla="*/ 1127883 h 1471559"/>
                <a:gd name="connsiteX1490" fmla="*/ 131957 w 1117423"/>
                <a:gd name="connsiteY1490" fmla="*/ 1127883 h 1471559"/>
                <a:gd name="connsiteX1491" fmla="*/ 131957 w 1117423"/>
                <a:gd name="connsiteY1491" fmla="*/ 1122185 h 1471559"/>
                <a:gd name="connsiteX1492" fmla="*/ 131006 w 1117423"/>
                <a:gd name="connsiteY1492" fmla="*/ 1121234 h 1471559"/>
                <a:gd name="connsiteX1493" fmla="*/ 122459 w 1117423"/>
                <a:gd name="connsiteY1493" fmla="*/ 1110790 h 1471559"/>
                <a:gd name="connsiteX1494" fmla="*/ 120562 w 1117423"/>
                <a:gd name="connsiteY1494" fmla="*/ 1109839 h 1471559"/>
                <a:gd name="connsiteX1495" fmla="*/ 118660 w 1117423"/>
                <a:gd name="connsiteY1495" fmla="*/ 1110790 h 1471559"/>
                <a:gd name="connsiteX1496" fmla="*/ 120562 w 1117423"/>
                <a:gd name="connsiteY1496" fmla="*/ 1109839 h 1471559"/>
                <a:gd name="connsiteX1497" fmla="*/ 121513 w 1117423"/>
                <a:gd name="connsiteY1497" fmla="*/ 1107942 h 1471559"/>
                <a:gd name="connsiteX1498" fmla="*/ 123411 w 1117423"/>
                <a:gd name="connsiteY1498" fmla="*/ 1106044 h 1471559"/>
                <a:gd name="connsiteX1499" fmla="*/ 125308 w 1117423"/>
                <a:gd name="connsiteY1499" fmla="*/ 1102244 h 1471559"/>
                <a:gd name="connsiteX1500" fmla="*/ 125308 w 1117423"/>
                <a:gd name="connsiteY1500" fmla="*/ 1103195 h 1471559"/>
                <a:gd name="connsiteX1501" fmla="*/ 125308 w 1117423"/>
                <a:gd name="connsiteY1501" fmla="*/ 1103195 h 1471559"/>
                <a:gd name="connsiteX1502" fmla="*/ 127211 w 1117423"/>
                <a:gd name="connsiteY1502" fmla="*/ 1105093 h 1471559"/>
                <a:gd name="connsiteX1503" fmla="*/ 127211 w 1117423"/>
                <a:gd name="connsiteY1503" fmla="*/ 1105093 h 1471559"/>
                <a:gd name="connsiteX1504" fmla="*/ 129108 w 1117423"/>
                <a:gd name="connsiteY1504" fmla="*/ 1104147 h 1471559"/>
                <a:gd name="connsiteX1505" fmla="*/ 131006 w 1117423"/>
                <a:gd name="connsiteY1505" fmla="*/ 1102244 h 1471559"/>
                <a:gd name="connsiteX1506" fmla="*/ 132903 w 1117423"/>
                <a:gd name="connsiteY1506" fmla="*/ 1101298 h 1471559"/>
                <a:gd name="connsiteX1507" fmla="*/ 136703 w 1117423"/>
                <a:gd name="connsiteY1507" fmla="*/ 1090854 h 1471559"/>
                <a:gd name="connsiteX1508" fmla="*/ 134805 w 1117423"/>
                <a:gd name="connsiteY1508" fmla="*/ 1089903 h 1471559"/>
                <a:gd name="connsiteX1509" fmla="*/ 131957 w 1117423"/>
                <a:gd name="connsiteY1509" fmla="*/ 1089903 h 1471559"/>
                <a:gd name="connsiteX1510" fmla="*/ 133854 w 1117423"/>
                <a:gd name="connsiteY1510" fmla="*/ 1086103 h 1471559"/>
                <a:gd name="connsiteX1511" fmla="*/ 134805 w 1117423"/>
                <a:gd name="connsiteY1511" fmla="*/ 1085157 h 1471559"/>
                <a:gd name="connsiteX1512" fmla="*/ 135752 w 1117423"/>
                <a:gd name="connsiteY1512" fmla="*/ 1086103 h 1471559"/>
                <a:gd name="connsiteX1513" fmla="*/ 135752 w 1117423"/>
                <a:gd name="connsiteY1513" fmla="*/ 1088006 h 1471559"/>
                <a:gd name="connsiteX1514" fmla="*/ 135752 w 1117423"/>
                <a:gd name="connsiteY1514" fmla="*/ 1088957 h 1471559"/>
                <a:gd name="connsiteX1515" fmla="*/ 139552 w 1117423"/>
                <a:gd name="connsiteY1515" fmla="*/ 1088006 h 1471559"/>
                <a:gd name="connsiteX1516" fmla="*/ 140503 w 1117423"/>
                <a:gd name="connsiteY1516" fmla="*/ 1088006 h 1471559"/>
                <a:gd name="connsiteX1517" fmla="*/ 141449 w 1117423"/>
                <a:gd name="connsiteY1517" fmla="*/ 1085157 h 1471559"/>
                <a:gd name="connsiteX1518" fmla="*/ 141449 w 1117423"/>
                <a:gd name="connsiteY1518" fmla="*/ 1084206 h 1471559"/>
                <a:gd name="connsiteX1519" fmla="*/ 145249 w 1117423"/>
                <a:gd name="connsiteY1519" fmla="*/ 1084206 h 1471559"/>
                <a:gd name="connsiteX1520" fmla="*/ 147147 w 1117423"/>
                <a:gd name="connsiteY1520" fmla="*/ 1085157 h 1471559"/>
                <a:gd name="connsiteX1521" fmla="*/ 152844 w 1117423"/>
                <a:gd name="connsiteY1521" fmla="*/ 1086103 h 1471559"/>
                <a:gd name="connsiteX1522" fmla="*/ 154741 w 1117423"/>
                <a:gd name="connsiteY1522" fmla="*/ 1086103 h 1471559"/>
                <a:gd name="connsiteX1523" fmla="*/ 155693 w 1117423"/>
                <a:gd name="connsiteY1523" fmla="*/ 1087055 h 1471559"/>
                <a:gd name="connsiteX1524" fmla="*/ 155693 w 1117423"/>
                <a:gd name="connsiteY1524" fmla="*/ 1087055 h 1471559"/>
                <a:gd name="connsiteX1525" fmla="*/ 163288 w 1117423"/>
                <a:gd name="connsiteY1525" fmla="*/ 1089903 h 1471559"/>
                <a:gd name="connsiteX1526" fmla="*/ 165190 w 1117423"/>
                <a:gd name="connsiteY1526" fmla="*/ 1090854 h 1471559"/>
                <a:gd name="connsiteX1527" fmla="*/ 167083 w 1117423"/>
                <a:gd name="connsiteY1527" fmla="*/ 1090854 h 1471559"/>
                <a:gd name="connsiteX1528" fmla="*/ 170882 w 1117423"/>
                <a:gd name="connsiteY1528" fmla="*/ 1090854 h 1471559"/>
                <a:gd name="connsiteX1529" fmla="*/ 172780 w 1117423"/>
                <a:gd name="connsiteY1529" fmla="*/ 1089903 h 1471559"/>
                <a:gd name="connsiteX1530" fmla="*/ 175629 w 1117423"/>
                <a:gd name="connsiteY1530" fmla="*/ 1088957 h 1471559"/>
                <a:gd name="connsiteX1531" fmla="*/ 176580 w 1117423"/>
                <a:gd name="connsiteY1531" fmla="*/ 1092752 h 1471559"/>
                <a:gd name="connsiteX1532" fmla="*/ 181326 w 1117423"/>
                <a:gd name="connsiteY1532" fmla="*/ 1097498 h 1471559"/>
                <a:gd name="connsiteX1533" fmla="*/ 185126 w 1117423"/>
                <a:gd name="connsiteY1533" fmla="*/ 1093703 h 1471559"/>
                <a:gd name="connsiteX1534" fmla="*/ 187023 w 1117423"/>
                <a:gd name="connsiteY1534" fmla="*/ 1091801 h 1471559"/>
                <a:gd name="connsiteX1535" fmla="*/ 187975 w 1117423"/>
                <a:gd name="connsiteY1535" fmla="*/ 1093703 h 1471559"/>
                <a:gd name="connsiteX1536" fmla="*/ 190823 w 1117423"/>
                <a:gd name="connsiteY1536" fmla="*/ 1091801 h 1471559"/>
                <a:gd name="connsiteX1537" fmla="*/ 191770 w 1117423"/>
                <a:gd name="connsiteY1537" fmla="*/ 1092752 h 1471559"/>
                <a:gd name="connsiteX1538" fmla="*/ 194618 w 1117423"/>
                <a:gd name="connsiteY1538" fmla="*/ 1091801 h 1471559"/>
                <a:gd name="connsiteX1539" fmla="*/ 196521 w 1117423"/>
                <a:gd name="connsiteY1539" fmla="*/ 1091801 h 1471559"/>
                <a:gd name="connsiteX1540" fmla="*/ 202218 w 1117423"/>
                <a:gd name="connsiteY1540" fmla="*/ 1093703 h 1471559"/>
                <a:gd name="connsiteX1541" fmla="*/ 206964 w 1117423"/>
                <a:gd name="connsiteY1541" fmla="*/ 1094649 h 1471559"/>
                <a:gd name="connsiteX1542" fmla="*/ 209813 w 1117423"/>
                <a:gd name="connsiteY1542" fmla="*/ 1099400 h 1471559"/>
                <a:gd name="connsiteX1543" fmla="*/ 216457 w 1117423"/>
                <a:gd name="connsiteY1543" fmla="*/ 1101298 h 1471559"/>
                <a:gd name="connsiteX1544" fmla="*/ 217408 w 1117423"/>
                <a:gd name="connsiteY1544" fmla="*/ 1105093 h 1471559"/>
                <a:gd name="connsiteX1545" fmla="*/ 221203 w 1117423"/>
                <a:gd name="connsiteY1545" fmla="*/ 1112693 h 1471559"/>
                <a:gd name="connsiteX1546" fmla="*/ 222154 w 1117423"/>
                <a:gd name="connsiteY1546" fmla="*/ 1114590 h 1471559"/>
                <a:gd name="connsiteX1547" fmla="*/ 225003 w 1117423"/>
                <a:gd name="connsiteY1547" fmla="*/ 1115537 h 1471559"/>
                <a:gd name="connsiteX1548" fmla="*/ 225003 w 1117423"/>
                <a:gd name="connsiteY1548" fmla="*/ 1113639 h 1471559"/>
                <a:gd name="connsiteX1549" fmla="*/ 221203 w 1117423"/>
                <a:gd name="connsiteY1549" fmla="*/ 1112693 h 1471559"/>
                <a:gd name="connsiteX1550" fmla="*/ 220257 w 1117423"/>
                <a:gd name="connsiteY1550" fmla="*/ 1110790 h 1471559"/>
                <a:gd name="connsiteX1551" fmla="*/ 219305 w 1117423"/>
                <a:gd name="connsiteY1551" fmla="*/ 1108893 h 1471559"/>
                <a:gd name="connsiteX1552" fmla="*/ 222154 w 1117423"/>
                <a:gd name="connsiteY1552" fmla="*/ 1103195 h 1471559"/>
                <a:gd name="connsiteX1553" fmla="*/ 226900 w 1117423"/>
                <a:gd name="connsiteY1553" fmla="*/ 1103195 h 1471559"/>
                <a:gd name="connsiteX1554" fmla="*/ 227852 w 1117423"/>
                <a:gd name="connsiteY1554" fmla="*/ 1102244 h 1471559"/>
                <a:gd name="connsiteX1555" fmla="*/ 228798 w 1117423"/>
                <a:gd name="connsiteY1555" fmla="*/ 1100347 h 1471559"/>
                <a:gd name="connsiteX1556" fmla="*/ 226900 w 1117423"/>
                <a:gd name="connsiteY1556" fmla="*/ 1092752 h 1471559"/>
                <a:gd name="connsiteX1557" fmla="*/ 230700 w 1117423"/>
                <a:gd name="connsiteY1557" fmla="*/ 1088957 h 1471559"/>
                <a:gd name="connsiteX1558" fmla="*/ 230700 w 1117423"/>
                <a:gd name="connsiteY1558" fmla="*/ 1087055 h 1471559"/>
                <a:gd name="connsiteX1559" fmla="*/ 229749 w 1117423"/>
                <a:gd name="connsiteY1559" fmla="*/ 1081357 h 1471559"/>
                <a:gd name="connsiteX1560" fmla="*/ 229749 w 1117423"/>
                <a:gd name="connsiteY1560" fmla="*/ 1078508 h 1471559"/>
                <a:gd name="connsiteX1561" fmla="*/ 237344 w 1117423"/>
                <a:gd name="connsiteY1561" fmla="*/ 1076611 h 1471559"/>
                <a:gd name="connsiteX1562" fmla="*/ 240193 w 1117423"/>
                <a:gd name="connsiteY1562" fmla="*/ 1078508 h 1471559"/>
                <a:gd name="connsiteX1563" fmla="*/ 244944 w 1117423"/>
                <a:gd name="connsiteY1563" fmla="*/ 1079460 h 1471559"/>
                <a:gd name="connsiteX1564" fmla="*/ 244944 w 1117423"/>
                <a:gd name="connsiteY1564" fmla="*/ 1078508 h 1471559"/>
                <a:gd name="connsiteX1565" fmla="*/ 243992 w 1117423"/>
                <a:gd name="connsiteY1565" fmla="*/ 1076611 h 1471559"/>
                <a:gd name="connsiteX1566" fmla="*/ 242090 w 1117423"/>
                <a:gd name="connsiteY1566" fmla="*/ 1073762 h 1471559"/>
                <a:gd name="connsiteX1567" fmla="*/ 241144 w 1117423"/>
                <a:gd name="connsiteY1567" fmla="*/ 1071865 h 1471559"/>
                <a:gd name="connsiteX1568" fmla="*/ 240193 w 1117423"/>
                <a:gd name="connsiteY1568" fmla="*/ 1069967 h 1471559"/>
                <a:gd name="connsiteX1569" fmla="*/ 237344 w 1117423"/>
                <a:gd name="connsiteY1569" fmla="*/ 1068065 h 1471559"/>
                <a:gd name="connsiteX1570" fmla="*/ 236398 w 1117423"/>
                <a:gd name="connsiteY1570" fmla="*/ 1067113 h 1471559"/>
                <a:gd name="connsiteX1571" fmla="*/ 239246 w 1117423"/>
                <a:gd name="connsiteY1571" fmla="*/ 1063319 h 1471559"/>
                <a:gd name="connsiteX1572" fmla="*/ 240193 w 1117423"/>
                <a:gd name="connsiteY1572" fmla="*/ 1060470 h 1471559"/>
                <a:gd name="connsiteX1573" fmla="*/ 244944 w 1117423"/>
                <a:gd name="connsiteY1573" fmla="*/ 1058572 h 1471559"/>
                <a:gd name="connsiteX1574" fmla="*/ 247787 w 1117423"/>
                <a:gd name="connsiteY1574" fmla="*/ 1059519 h 1471559"/>
                <a:gd name="connsiteX1575" fmla="*/ 246841 w 1117423"/>
                <a:gd name="connsiteY1575" fmla="*/ 1061416 h 1471559"/>
                <a:gd name="connsiteX1576" fmla="*/ 245890 w 1117423"/>
                <a:gd name="connsiteY1576" fmla="*/ 1062367 h 1471559"/>
                <a:gd name="connsiteX1577" fmla="*/ 244944 w 1117423"/>
                <a:gd name="connsiteY1577" fmla="*/ 1064270 h 1471559"/>
                <a:gd name="connsiteX1578" fmla="*/ 245890 w 1117423"/>
                <a:gd name="connsiteY1578" fmla="*/ 1066167 h 1471559"/>
                <a:gd name="connsiteX1579" fmla="*/ 250641 w 1117423"/>
                <a:gd name="connsiteY1579" fmla="*/ 1068065 h 1471559"/>
                <a:gd name="connsiteX1580" fmla="*/ 252539 w 1117423"/>
                <a:gd name="connsiteY1580" fmla="*/ 1069016 h 1471559"/>
                <a:gd name="connsiteX1581" fmla="*/ 253485 w 1117423"/>
                <a:gd name="connsiteY1581" fmla="*/ 1069967 h 1471559"/>
                <a:gd name="connsiteX1582" fmla="*/ 255387 w 1117423"/>
                <a:gd name="connsiteY1582" fmla="*/ 1071865 h 1471559"/>
                <a:gd name="connsiteX1583" fmla="*/ 257285 w 1117423"/>
                <a:gd name="connsiteY1583" fmla="*/ 1073762 h 1471559"/>
                <a:gd name="connsiteX1584" fmla="*/ 260133 w 1117423"/>
                <a:gd name="connsiteY1584" fmla="*/ 1075660 h 1471559"/>
                <a:gd name="connsiteX1585" fmla="*/ 263933 w 1117423"/>
                <a:gd name="connsiteY1585" fmla="*/ 1072811 h 1471559"/>
                <a:gd name="connsiteX1586" fmla="*/ 266777 w 1117423"/>
                <a:gd name="connsiteY1586" fmla="*/ 1075660 h 1471559"/>
                <a:gd name="connsiteX1587" fmla="*/ 268680 w 1117423"/>
                <a:gd name="connsiteY1587" fmla="*/ 1075660 h 1471559"/>
                <a:gd name="connsiteX1588" fmla="*/ 272475 w 1117423"/>
                <a:gd name="connsiteY1588" fmla="*/ 1080406 h 1471559"/>
                <a:gd name="connsiteX1589" fmla="*/ 274377 w 1117423"/>
                <a:gd name="connsiteY1589" fmla="*/ 1082308 h 1471559"/>
                <a:gd name="connsiteX1590" fmla="*/ 275323 w 1117423"/>
                <a:gd name="connsiteY1590" fmla="*/ 1083259 h 1471559"/>
                <a:gd name="connsiteX1591" fmla="*/ 276274 w 1117423"/>
                <a:gd name="connsiteY1591" fmla="*/ 1086103 h 1471559"/>
                <a:gd name="connsiteX1592" fmla="*/ 279123 w 1117423"/>
                <a:gd name="connsiteY1592" fmla="*/ 1083259 h 1471559"/>
                <a:gd name="connsiteX1593" fmla="*/ 278172 w 1117423"/>
                <a:gd name="connsiteY1593" fmla="*/ 1079460 h 1471559"/>
                <a:gd name="connsiteX1594" fmla="*/ 275323 w 1117423"/>
                <a:gd name="connsiteY1594" fmla="*/ 1071865 h 1471559"/>
                <a:gd name="connsiteX1595" fmla="*/ 277221 w 1117423"/>
                <a:gd name="connsiteY1595" fmla="*/ 1069967 h 1471559"/>
                <a:gd name="connsiteX1596" fmla="*/ 276274 w 1117423"/>
                <a:gd name="connsiteY1596" fmla="*/ 1069016 h 1471559"/>
                <a:gd name="connsiteX1597" fmla="*/ 266777 w 1117423"/>
                <a:gd name="connsiteY1597" fmla="*/ 1064270 h 1471559"/>
                <a:gd name="connsiteX1598" fmla="*/ 264880 w 1117423"/>
                <a:gd name="connsiteY1598" fmla="*/ 1062367 h 1471559"/>
                <a:gd name="connsiteX1599" fmla="*/ 263933 w 1117423"/>
                <a:gd name="connsiteY1599" fmla="*/ 1061416 h 1471559"/>
                <a:gd name="connsiteX1600" fmla="*/ 262031 w 1117423"/>
                <a:gd name="connsiteY1600" fmla="*/ 1059519 h 1471559"/>
                <a:gd name="connsiteX1601" fmla="*/ 262031 w 1117423"/>
                <a:gd name="connsiteY1601" fmla="*/ 1059519 h 1471559"/>
                <a:gd name="connsiteX1602" fmla="*/ 261085 w 1117423"/>
                <a:gd name="connsiteY1602" fmla="*/ 1053821 h 1471559"/>
                <a:gd name="connsiteX1603" fmla="*/ 259182 w 1117423"/>
                <a:gd name="connsiteY1603" fmla="*/ 1048124 h 1471559"/>
                <a:gd name="connsiteX1604" fmla="*/ 260133 w 1117423"/>
                <a:gd name="connsiteY1604" fmla="*/ 1045280 h 1471559"/>
                <a:gd name="connsiteX1605" fmla="*/ 261085 w 1117423"/>
                <a:gd name="connsiteY1605" fmla="*/ 1043378 h 1471559"/>
                <a:gd name="connsiteX1606" fmla="*/ 257285 w 1117423"/>
                <a:gd name="connsiteY1606" fmla="*/ 1040534 h 1471559"/>
                <a:gd name="connsiteX1607" fmla="*/ 256334 w 1117423"/>
                <a:gd name="connsiteY1607" fmla="*/ 1040534 h 1471559"/>
                <a:gd name="connsiteX1608" fmla="*/ 255387 w 1117423"/>
                <a:gd name="connsiteY1608" fmla="*/ 1041480 h 1471559"/>
                <a:gd name="connsiteX1609" fmla="*/ 253485 w 1117423"/>
                <a:gd name="connsiteY1609" fmla="*/ 1043378 h 1471559"/>
                <a:gd name="connsiteX1610" fmla="*/ 251587 w 1117423"/>
                <a:gd name="connsiteY1610" fmla="*/ 1045280 h 1471559"/>
                <a:gd name="connsiteX1611" fmla="*/ 251587 w 1117423"/>
                <a:gd name="connsiteY1611" fmla="*/ 1047178 h 1471559"/>
                <a:gd name="connsiteX1612" fmla="*/ 246841 w 1117423"/>
                <a:gd name="connsiteY1612" fmla="*/ 1046226 h 1471559"/>
                <a:gd name="connsiteX1613" fmla="*/ 243041 w 1117423"/>
                <a:gd name="connsiteY1613" fmla="*/ 1046226 h 1471559"/>
                <a:gd name="connsiteX1614" fmla="*/ 243041 w 1117423"/>
                <a:gd name="connsiteY1614" fmla="*/ 1047178 h 1471559"/>
                <a:gd name="connsiteX1615" fmla="*/ 235446 w 1117423"/>
                <a:gd name="connsiteY1615" fmla="*/ 1049075 h 1471559"/>
                <a:gd name="connsiteX1616" fmla="*/ 225003 w 1117423"/>
                <a:gd name="connsiteY1616" fmla="*/ 1050978 h 1471559"/>
                <a:gd name="connsiteX1617" fmla="*/ 216457 w 1117423"/>
                <a:gd name="connsiteY1617" fmla="*/ 1048124 h 1471559"/>
                <a:gd name="connsiteX1618" fmla="*/ 216457 w 1117423"/>
                <a:gd name="connsiteY1618" fmla="*/ 1050026 h 1471559"/>
                <a:gd name="connsiteX1619" fmla="*/ 215510 w 1117423"/>
                <a:gd name="connsiteY1619" fmla="*/ 1048124 h 1471559"/>
                <a:gd name="connsiteX1620" fmla="*/ 204116 w 1117423"/>
                <a:gd name="connsiteY1620" fmla="*/ 1044329 h 1471559"/>
                <a:gd name="connsiteX1621" fmla="*/ 198418 w 1117423"/>
                <a:gd name="connsiteY1621" fmla="*/ 1041480 h 1471559"/>
                <a:gd name="connsiteX1622" fmla="*/ 195570 w 1117423"/>
                <a:gd name="connsiteY1622" fmla="*/ 1040534 h 1471559"/>
                <a:gd name="connsiteX1623" fmla="*/ 189872 w 1117423"/>
                <a:gd name="connsiteY1623" fmla="*/ 1038631 h 1471559"/>
                <a:gd name="connsiteX1624" fmla="*/ 180375 w 1117423"/>
                <a:gd name="connsiteY1624" fmla="*/ 1035783 h 1471559"/>
                <a:gd name="connsiteX1625" fmla="*/ 172780 w 1117423"/>
                <a:gd name="connsiteY1625" fmla="*/ 1029139 h 1471559"/>
                <a:gd name="connsiteX1626" fmla="*/ 175629 w 1117423"/>
                <a:gd name="connsiteY1626" fmla="*/ 1026290 h 1471559"/>
                <a:gd name="connsiteX1627" fmla="*/ 163288 w 1117423"/>
                <a:gd name="connsiteY1627" fmla="*/ 1021554 h 1471559"/>
                <a:gd name="connsiteX1628" fmla="*/ 154741 w 1117423"/>
                <a:gd name="connsiteY1628" fmla="*/ 1015857 h 1471559"/>
                <a:gd name="connsiteX1629" fmla="*/ 153795 w 1117423"/>
                <a:gd name="connsiteY1629" fmla="*/ 1014905 h 1471559"/>
                <a:gd name="connsiteX1630" fmla="*/ 150946 w 1117423"/>
                <a:gd name="connsiteY1630" fmla="*/ 1012057 h 1471559"/>
                <a:gd name="connsiteX1631" fmla="*/ 149995 w 1117423"/>
                <a:gd name="connsiteY1631" fmla="*/ 1012057 h 1471559"/>
                <a:gd name="connsiteX1632" fmla="*/ 147147 w 1117423"/>
                <a:gd name="connsiteY1632" fmla="*/ 1009208 h 1471559"/>
                <a:gd name="connsiteX1633" fmla="*/ 142400 w 1117423"/>
                <a:gd name="connsiteY1633" fmla="*/ 1009208 h 1471559"/>
                <a:gd name="connsiteX1634" fmla="*/ 144298 w 1117423"/>
                <a:gd name="connsiteY1634" fmla="*/ 1008262 h 1471559"/>
                <a:gd name="connsiteX1635" fmla="*/ 145249 w 1117423"/>
                <a:gd name="connsiteY1635" fmla="*/ 1006359 h 1471559"/>
                <a:gd name="connsiteX1636" fmla="*/ 144298 w 1117423"/>
                <a:gd name="connsiteY1636" fmla="*/ 1002564 h 1471559"/>
                <a:gd name="connsiteX1637" fmla="*/ 141449 w 1117423"/>
                <a:gd name="connsiteY1637" fmla="*/ 1001613 h 1471559"/>
                <a:gd name="connsiteX1638" fmla="*/ 142400 w 1117423"/>
                <a:gd name="connsiteY1638" fmla="*/ 997813 h 1471559"/>
                <a:gd name="connsiteX1639" fmla="*/ 143347 w 1117423"/>
                <a:gd name="connsiteY1639" fmla="*/ 993067 h 1471559"/>
                <a:gd name="connsiteX1640" fmla="*/ 150946 w 1117423"/>
                <a:gd name="connsiteY1640" fmla="*/ 993067 h 1471559"/>
                <a:gd name="connsiteX1641" fmla="*/ 154741 w 1117423"/>
                <a:gd name="connsiteY1641" fmla="*/ 991170 h 1471559"/>
                <a:gd name="connsiteX1642" fmla="*/ 153795 w 1117423"/>
                <a:gd name="connsiteY1642" fmla="*/ 988321 h 1471559"/>
                <a:gd name="connsiteX1643" fmla="*/ 153795 w 1117423"/>
                <a:gd name="connsiteY1643" fmla="*/ 987370 h 1471559"/>
                <a:gd name="connsiteX1644" fmla="*/ 155693 w 1117423"/>
                <a:gd name="connsiteY1644" fmla="*/ 984521 h 1471559"/>
                <a:gd name="connsiteX1645" fmla="*/ 160439 w 1117423"/>
                <a:gd name="connsiteY1645" fmla="*/ 978829 h 1471559"/>
                <a:gd name="connsiteX1646" fmla="*/ 160439 w 1117423"/>
                <a:gd name="connsiteY1646" fmla="*/ 977877 h 1471559"/>
                <a:gd name="connsiteX1647" fmla="*/ 162336 w 1117423"/>
                <a:gd name="connsiteY1647" fmla="*/ 975975 h 1471559"/>
                <a:gd name="connsiteX1648" fmla="*/ 165190 w 1117423"/>
                <a:gd name="connsiteY1648" fmla="*/ 971229 h 1471559"/>
                <a:gd name="connsiteX1649" fmla="*/ 166136 w 1117423"/>
                <a:gd name="connsiteY1649" fmla="*/ 971229 h 1471559"/>
                <a:gd name="connsiteX1650" fmla="*/ 166136 w 1117423"/>
                <a:gd name="connsiteY1650" fmla="*/ 970277 h 1471559"/>
                <a:gd name="connsiteX1651" fmla="*/ 168034 w 1117423"/>
                <a:gd name="connsiteY1651" fmla="*/ 967434 h 1471559"/>
                <a:gd name="connsiteX1652" fmla="*/ 178477 w 1117423"/>
                <a:gd name="connsiteY1652" fmla="*/ 954142 h 1471559"/>
                <a:gd name="connsiteX1653" fmla="*/ 179429 w 1117423"/>
                <a:gd name="connsiteY1653" fmla="*/ 953190 h 1471559"/>
                <a:gd name="connsiteX1654" fmla="*/ 188926 w 1117423"/>
                <a:gd name="connsiteY1654" fmla="*/ 956985 h 1471559"/>
                <a:gd name="connsiteX1655" fmla="*/ 187023 w 1117423"/>
                <a:gd name="connsiteY1655" fmla="*/ 955088 h 1471559"/>
                <a:gd name="connsiteX1656" fmla="*/ 187975 w 1117423"/>
                <a:gd name="connsiteY1656" fmla="*/ 953190 h 1471559"/>
                <a:gd name="connsiteX1657" fmla="*/ 185126 w 1117423"/>
                <a:gd name="connsiteY1657" fmla="*/ 952239 h 1471559"/>
                <a:gd name="connsiteX1658" fmla="*/ 183228 w 1117423"/>
                <a:gd name="connsiteY1658" fmla="*/ 953190 h 1471559"/>
                <a:gd name="connsiteX1659" fmla="*/ 183228 w 1117423"/>
                <a:gd name="connsiteY1659" fmla="*/ 953190 h 1471559"/>
                <a:gd name="connsiteX1660" fmla="*/ 182277 w 1117423"/>
                <a:gd name="connsiteY1660" fmla="*/ 947493 h 1471559"/>
                <a:gd name="connsiteX1661" fmla="*/ 184175 w 1117423"/>
                <a:gd name="connsiteY1661" fmla="*/ 945595 h 1471559"/>
                <a:gd name="connsiteX1662" fmla="*/ 186072 w 1117423"/>
                <a:gd name="connsiteY1662" fmla="*/ 942747 h 1471559"/>
                <a:gd name="connsiteX1663" fmla="*/ 187975 w 1117423"/>
                <a:gd name="connsiteY1663" fmla="*/ 940849 h 1471559"/>
                <a:gd name="connsiteX1664" fmla="*/ 187975 w 1117423"/>
                <a:gd name="connsiteY1664" fmla="*/ 940849 h 1471559"/>
                <a:gd name="connsiteX1665" fmla="*/ 188926 w 1117423"/>
                <a:gd name="connsiteY1665" fmla="*/ 939898 h 1471559"/>
                <a:gd name="connsiteX1666" fmla="*/ 190823 w 1117423"/>
                <a:gd name="connsiteY1666" fmla="*/ 938947 h 1471559"/>
                <a:gd name="connsiteX1667" fmla="*/ 193672 w 1117423"/>
                <a:gd name="connsiteY1667" fmla="*/ 935152 h 1471559"/>
                <a:gd name="connsiteX1668" fmla="*/ 194618 w 1117423"/>
                <a:gd name="connsiteY1668" fmla="*/ 933249 h 1471559"/>
                <a:gd name="connsiteX1669" fmla="*/ 195570 w 1117423"/>
                <a:gd name="connsiteY1669" fmla="*/ 929454 h 1471559"/>
                <a:gd name="connsiteX1670" fmla="*/ 196521 w 1117423"/>
                <a:gd name="connsiteY1670" fmla="*/ 928503 h 1471559"/>
                <a:gd name="connsiteX1671" fmla="*/ 197467 w 1117423"/>
                <a:gd name="connsiteY1671" fmla="*/ 923757 h 1471559"/>
                <a:gd name="connsiteX1672" fmla="*/ 198418 w 1117423"/>
                <a:gd name="connsiteY1672" fmla="*/ 921859 h 1471559"/>
                <a:gd name="connsiteX1673" fmla="*/ 199365 w 1117423"/>
                <a:gd name="connsiteY1673" fmla="*/ 916162 h 1471559"/>
                <a:gd name="connsiteX1674" fmla="*/ 206013 w 1117423"/>
                <a:gd name="connsiteY1674" fmla="*/ 913313 h 1471559"/>
                <a:gd name="connsiteX1675" fmla="*/ 207916 w 1117423"/>
                <a:gd name="connsiteY1675" fmla="*/ 912362 h 1471559"/>
                <a:gd name="connsiteX1676" fmla="*/ 210759 w 1117423"/>
                <a:gd name="connsiteY1676" fmla="*/ 911416 h 1471559"/>
                <a:gd name="connsiteX1677" fmla="*/ 212662 w 1117423"/>
                <a:gd name="connsiteY1677" fmla="*/ 909523 h 1471559"/>
                <a:gd name="connsiteX1678" fmla="*/ 211711 w 1117423"/>
                <a:gd name="connsiteY1678" fmla="*/ 905728 h 1471559"/>
                <a:gd name="connsiteX1679" fmla="*/ 211711 w 1117423"/>
                <a:gd name="connsiteY1679" fmla="*/ 892436 h 1471559"/>
                <a:gd name="connsiteX1680" fmla="*/ 213608 w 1117423"/>
                <a:gd name="connsiteY1680" fmla="*/ 890534 h 1471559"/>
                <a:gd name="connsiteX1681" fmla="*/ 220257 w 1117423"/>
                <a:gd name="connsiteY1681" fmla="*/ 882939 h 1471559"/>
                <a:gd name="connsiteX1682" fmla="*/ 219305 w 1117423"/>
                <a:gd name="connsiteY1682" fmla="*/ 880090 h 1471559"/>
                <a:gd name="connsiteX1683" fmla="*/ 219305 w 1117423"/>
                <a:gd name="connsiteY1683" fmla="*/ 877241 h 1471559"/>
                <a:gd name="connsiteX1684" fmla="*/ 219305 w 1117423"/>
                <a:gd name="connsiteY1684" fmla="*/ 864895 h 1471559"/>
                <a:gd name="connsiteX1685" fmla="*/ 219305 w 1117423"/>
                <a:gd name="connsiteY1685" fmla="*/ 863949 h 1471559"/>
                <a:gd name="connsiteX1686" fmla="*/ 211711 w 1117423"/>
                <a:gd name="connsiteY1686" fmla="*/ 863949 h 1471559"/>
                <a:gd name="connsiteX1687" fmla="*/ 206013 w 1117423"/>
                <a:gd name="connsiteY1687" fmla="*/ 860149 h 1471559"/>
                <a:gd name="connsiteX1688" fmla="*/ 203164 w 1117423"/>
                <a:gd name="connsiteY1688" fmla="*/ 858252 h 1471559"/>
                <a:gd name="connsiteX1689" fmla="*/ 200316 w 1117423"/>
                <a:gd name="connsiteY1689" fmla="*/ 852554 h 1471559"/>
                <a:gd name="connsiteX1690" fmla="*/ 199365 w 1117423"/>
                <a:gd name="connsiteY1690" fmla="*/ 851608 h 1471559"/>
                <a:gd name="connsiteX1691" fmla="*/ 189872 w 1117423"/>
                <a:gd name="connsiteY1691" fmla="*/ 848759 h 1471559"/>
                <a:gd name="connsiteX1692" fmla="*/ 189872 w 1117423"/>
                <a:gd name="connsiteY1692" fmla="*/ 835467 h 1471559"/>
                <a:gd name="connsiteX1693" fmla="*/ 190823 w 1117423"/>
                <a:gd name="connsiteY1693" fmla="*/ 832618 h 1471559"/>
                <a:gd name="connsiteX1694" fmla="*/ 188926 w 1117423"/>
                <a:gd name="connsiteY1694" fmla="*/ 825023 h 1471559"/>
                <a:gd name="connsiteX1695" fmla="*/ 190823 w 1117423"/>
                <a:gd name="connsiteY1695" fmla="*/ 823121 h 1471559"/>
                <a:gd name="connsiteX1696" fmla="*/ 190823 w 1117423"/>
                <a:gd name="connsiteY1696" fmla="*/ 822170 h 1471559"/>
                <a:gd name="connsiteX1697" fmla="*/ 191770 w 1117423"/>
                <a:gd name="connsiteY1697" fmla="*/ 818375 h 1471559"/>
                <a:gd name="connsiteX1698" fmla="*/ 197467 w 1117423"/>
                <a:gd name="connsiteY1698" fmla="*/ 818375 h 1471559"/>
                <a:gd name="connsiteX1699" fmla="*/ 197467 w 1117423"/>
                <a:gd name="connsiteY1699" fmla="*/ 817424 h 1471559"/>
                <a:gd name="connsiteX1700" fmla="*/ 205062 w 1117423"/>
                <a:gd name="connsiteY1700" fmla="*/ 794639 h 1471559"/>
                <a:gd name="connsiteX1701" fmla="*/ 206964 w 1117423"/>
                <a:gd name="connsiteY1701" fmla="*/ 788942 h 1471559"/>
                <a:gd name="connsiteX1702" fmla="*/ 206964 w 1117423"/>
                <a:gd name="connsiteY1702" fmla="*/ 787044 h 1471559"/>
                <a:gd name="connsiteX1703" fmla="*/ 207916 w 1117423"/>
                <a:gd name="connsiteY1703" fmla="*/ 782308 h 1471559"/>
                <a:gd name="connsiteX1704" fmla="*/ 210759 w 1117423"/>
                <a:gd name="connsiteY1704" fmla="*/ 777557 h 1471559"/>
                <a:gd name="connsiteX1705" fmla="*/ 211711 w 1117423"/>
                <a:gd name="connsiteY1705" fmla="*/ 780405 h 1471559"/>
                <a:gd name="connsiteX1706" fmla="*/ 212662 w 1117423"/>
                <a:gd name="connsiteY1706" fmla="*/ 781357 h 1471559"/>
                <a:gd name="connsiteX1707" fmla="*/ 213608 w 1117423"/>
                <a:gd name="connsiteY1707" fmla="*/ 783254 h 1471559"/>
                <a:gd name="connsiteX1708" fmla="*/ 221203 w 1117423"/>
                <a:gd name="connsiteY1708" fmla="*/ 785142 h 1471559"/>
                <a:gd name="connsiteX1709" fmla="*/ 226900 w 1117423"/>
                <a:gd name="connsiteY1709" fmla="*/ 786093 h 1471559"/>
                <a:gd name="connsiteX1710" fmla="*/ 228798 w 1117423"/>
                <a:gd name="connsiteY1710" fmla="*/ 787044 h 1471559"/>
                <a:gd name="connsiteX1711" fmla="*/ 229749 w 1117423"/>
                <a:gd name="connsiteY1711" fmla="*/ 787995 h 1471559"/>
                <a:gd name="connsiteX1712" fmla="*/ 234495 w 1117423"/>
                <a:gd name="connsiteY1712" fmla="*/ 795590 h 1471559"/>
                <a:gd name="connsiteX1713" fmla="*/ 235446 w 1117423"/>
                <a:gd name="connsiteY1713" fmla="*/ 795590 h 1471559"/>
                <a:gd name="connsiteX1714" fmla="*/ 237344 w 1117423"/>
                <a:gd name="connsiteY1714" fmla="*/ 792741 h 1471559"/>
                <a:gd name="connsiteX1715" fmla="*/ 239246 w 1117423"/>
                <a:gd name="connsiteY1715" fmla="*/ 790839 h 1471559"/>
                <a:gd name="connsiteX1716" fmla="*/ 242090 w 1117423"/>
                <a:gd name="connsiteY1716" fmla="*/ 788942 h 1471559"/>
                <a:gd name="connsiteX1717" fmla="*/ 245890 w 1117423"/>
                <a:gd name="connsiteY1717" fmla="*/ 788942 h 1471559"/>
                <a:gd name="connsiteX1718" fmla="*/ 250641 w 1117423"/>
                <a:gd name="connsiteY1718" fmla="*/ 789893 h 1471559"/>
                <a:gd name="connsiteX1719" fmla="*/ 256334 w 1117423"/>
                <a:gd name="connsiteY1719" fmla="*/ 791790 h 1471559"/>
                <a:gd name="connsiteX1720" fmla="*/ 258236 w 1117423"/>
                <a:gd name="connsiteY1720" fmla="*/ 801288 h 1471559"/>
                <a:gd name="connsiteX1721" fmla="*/ 259182 w 1117423"/>
                <a:gd name="connsiteY1721" fmla="*/ 813629 h 1471559"/>
                <a:gd name="connsiteX1722" fmla="*/ 258236 w 1117423"/>
                <a:gd name="connsiteY1722" fmla="*/ 820272 h 1471559"/>
                <a:gd name="connsiteX1723" fmla="*/ 258236 w 1117423"/>
                <a:gd name="connsiteY1723" fmla="*/ 824072 h 1471559"/>
                <a:gd name="connsiteX1724" fmla="*/ 258236 w 1117423"/>
                <a:gd name="connsiteY1724" fmla="*/ 825023 h 1471559"/>
                <a:gd name="connsiteX1725" fmla="*/ 257285 w 1117423"/>
                <a:gd name="connsiteY1725" fmla="*/ 825970 h 1471559"/>
                <a:gd name="connsiteX1726" fmla="*/ 256334 w 1117423"/>
                <a:gd name="connsiteY1726" fmla="*/ 830721 h 1471559"/>
                <a:gd name="connsiteX1727" fmla="*/ 254436 w 1117423"/>
                <a:gd name="connsiteY1727" fmla="*/ 833565 h 1471559"/>
                <a:gd name="connsiteX1728" fmla="*/ 248739 w 1117423"/>
                <a:gd name="connsiteY1728" fmla="*/ 836413 h 1471559"/>
                <a:gd name="connsiteX1729" fmla="*/ 249690 w 1117423"/>
                <a:gd name="connsiteY1729" fmla="*/ 841160 h 1471559"/>
                <a:gd name="connsiteX1730" fmla="*/ 252539 w 1117423"/>
                <a:gd name="connsiteY1730" fmla="*/ 843062 h 1471559"/>
                <a:gd name="connsiteX1731" fmla="*/ 254436 w 1117423"/>
                <a:gd name="connsiteY1731" fmla="*/ 844013 h 1471559"/>
                <a:gd name="connsiteX1732" fmla="*/ 257285 w 1117423"/>
                <a:gd name="connsiteY1732" fmla="*/ 846857 h 1471559"/>
                <a:gd name="connsiteX1733" fmla="*/ 254436 w 1117423"/>
                <a:gd name="connsiteY1733" fmla="*/ 851608 h 1471559"/>
                <a:gd name="connsiteX1734" fmla="*/ 254436 w 1117423"/>
                <a:gd name="connsiteY1734" fmla="*/ 854457 h 1471559"/>
                <a:gd name="connsiteX1735" fmla="*/ 255387 w 1117423"/>
                <a:gd name="connsiteY1735" fmla="*/ 859203 h 1471559"/>
                <a:gd name="connsiteX1736" fmla="*/ 265831 w 1117423"/>
                <a:gd name="connsiteY1736" fmla="*/ 859203 h 1471559"/>
                <a:gd name="connsiteX1737" fmla="*/ 270577 w 1117423"/>
                <a:gd name="connsiteY1737" fmla="*/ 860149 h 1471559"/>
                <a:gd name="connsiteX1738" fmla="*/ 275323 w 1117423"/>
                <a:gd name="connsiteY1738" fmla="*/ 862052 h 1471559"/>
                <a:gd name="connsiteX1739" fmla="*/ 276274 w 1117423"/>
                <a:gd name="connsiteY1739" fmla="*/ 857300 h 1471559"/>
                <a:gd name="connsiteX1740" fmla="*/ 277221 w 1117423"/>
                <a:gd name="connsiteY1740" fmla="*/ 853505 h 1471559"/>
                <a:gd name="connsiteX1741" fmla="*/ 279123 w 1117423"/>
                <a:gd name="connsiteY1741" fmla="*/ 853505 h 1471559"/>
                <a:gd name="connsiteX1742" fmla="*/ 286698 w 1117423"/>
                <a:gd name="connsiteY1742" fmla="*/ 848759 h 1471559"/>
                <a:gd name="connsiteX1743" fmla="*/ 288601 w 1117423"/>
                <a:gd name="connsiteY1743" fmla="*/ 845911 h 1471559"/>
                <a:gd name="connsiteX1744" fmla="*/ 288601 w 1117423"/>
                <a:gd name="connsiteY1744" fmla="*/ 844959 h 1471559"/>
                <a:gd name="connsiteX1745" fmla="*/ 293367 w 1117423"/>
                <a:gd name="connsiteY1745" fmla="*/ 842111 h 1471559"/>
                <a:gd name="connsiteX1746" fmla="*/ 296196 w 1117423"/>
                <a:gd name="connsiteY1746" fmla="*/ 842111 h 1471559"/>
                <a:gd name="connsiteX1747" fmla="*/ 302859 w 1117423"/>
                <a:gd name="connsiteY1747" fmla="*/ 846857 h 1471559"/>
                <a:gd name="connsiteX1748" fmla="*/ 299991 w 1117423"/>
                <a:gd name="connsiteY1748" fmla="*/ 853505 h 1471559"/>
                <a:gd name="connsiteX1749" fmla="*/ 300962 w 1117423"/>
                <a:gd name="connsiteY1749" fmla="*/ 856354 h 1471559"/>
                <a:gd name="connsiteX1750" fmla="*/ 302859 w 1117423"/>
                <a:gd name="connsiteY1750" fmla="*/ 860149 h 1471559"/>
                <a:gd name="connsiteX1751" fmla="*/ 303790 w 1117423"/>
                <a:gd name="connsiteY1751" fmla="*/ 862052 h 1471559"/>
                <a:gd name="connsiteX1752" fmla="*/ 304757 w 1117423"/>
                <a:gd name="connsiteY1752" fmla="*/ 862998 h 1471559"/>
                <a:gd name="connsiteX1753" fmla="*/ 305688 w 1117423"/>
                <a:gd name="connsiteY1753" fmla="*/ 864895 h 1471559"/>
                <a:gd name="connsiteX1754" fmla="*/ 306659 w 1117423"/>
                <a:gd name="connsiteY1754" fmla="*/ 865847 h 1471559"/>
                <a:gd name="connsiteX1755" fmla="*/ 307585 w 1117423"/>
                <a:gd name="connsiteY1755" fmla="*/ 867749 h 1471559"/>
                <a:gd name="connsiteX1756" fmla="*/ 308556 w 1117423"/>
                <a:gd name="connsiteY1756" fmla="*/ 868695 h 1471559"/>
                <a:gd name="connsiteX1757" fmla="*/ 310434 w 1117423"/>
                <a:gd name="connsiteY1757" fmla="*/ 871544 h 1471559"/>
                <a:gd name="connsiteX1758" fmla="*/ 309488 w 1117423"/>
                <a:gd name="connsiteY1758" fmla="*/ 876290 h 1471559"/>
                <a:gd name="connsiteX1759" fmla="*/ 317083 w 1117423"/>
                <a:gd name="connsiteY1759" fmla="*/ 885787 h 1471559"/>
                <a:gd name="connsiteX1760" fmla="*/ 320878 w 1117423"/>
                <a:gd name="connsiteY1760" fmla="*/ 896231 h 1471559"/>
                <a:gd name="connsiteX1761" fmla="*/ 320878 w 1117423"/>
                <a:gd name="connsiteY1761" fmla="*/ 898134 h 1471559"/>
                <a:gd name="connsiteX1762" fmla="*/ 320878 w 1117423"/>
                <a:gd name="connsiteY1762" fmla="*/ 899080 h 1471559"/>
                <a:gd name="connsiteX1763" fmla="*/ 321829 w 1117423"/>
                <a:gd name="connsiteY1763" fmla="*/ 900031 h 1471559"/>
                <a:gd name="connsiteX1764" fmla="*/ 322780 w 1117423"/>
                <a:gd name="connsiteY1764" fmla="*/ 900977 h 1471559"/>
                <a:gd name="connsiteX1765" fmla="*/ 333224 w 1117423"/>
                <a:gd name="connsiteY1765" fmla="*/ 898134 h 1471559"/>
                <a:gd name="connsiteX1766" fmla="*/ 338921 w 1117423"/>
                <a:gd name="connsiteY1766" fmla="*/ 894334 h 1471559"/>
                <a:gd name="connsiteX1767" fmla="*/ 341770 w 1117423"/>
                <a:gd name="connsiteY1767" fmla="*/ 890534 h 1471559"/>
                <a:gd name="connsiteX1768" fmla="*/ 347467 w 1117423"/>
                <a:gd name="connsiteY1768" fmla="*/ 889582 h 1471559"/>
                <a:gd name="connsiteX1769" fmla="*/ 350316 w 1117423"/>
                <a:gd name="connsiteY1769" fmla="*/ 893382 h 1471559"/>
                <a:gd name="connsiteX1770" fmla="*/ 352213 w 1117423"/>
                <a:gd name="connsiteY1770" fmla="*/ 895280 h 1471559"/>
                <a:gd name="connsiteX1771" fmla="*/ 353160 w 1117423"/>
                <a:gd name="connsiteY1771" fmla="*/ 896231 h 1471559"/>
                <a:gd name="connsiteX1772" fmla="*/ 355062 w 1117423"/>
                <a:gd name="connsiteY1772" fmla="*/ 901928 h 1471559"/>
                <a:gd name="connsiteX1773" fmla="*/ 384495 w 1117423"/>
                <a:gd name="connsiteY1773" fmla="*/ 887685 h 1471559"/>
                <a:gd name="connsiteX1774" fmla="*/ 390193 w 1117423"/>
                <a:gd name="connsiteY1774" fmla="*/ 882939 h 1471559"/>
                <a:gd name="connsiteX1775" fmla="*/ 394939 w 1117423"/>
                <a:gd name="connsiteY1775" fmla="*/ 879139 h 1471559"/>
                <a:gd name="connsiteX1776" fmla="*/ 396836 w 1117423"/>
                <a:gd name="connsiteY1776" fmla="*/ 878193 h 1471559"/>
                <a:gd name="connsiteX1777" fmla="*/ 399685 w 1117423"/>
                <a:gd name="connsiteY1777" fmla="*/ 875344 h 1471559"/>
                <a:gd name="connsiteX1778" fmla="*/ 402534 w 1117423"/>
                <a:gd name="connsiteY1778" fmla="*/ 874393 h 1471559"/>
                <a:gd name="connsiteX1779" fmla="*/ 409182 w 1117423"/>
                <a:gd name="connsiteY1779" fmla="*/ 870593 h 1471559"/>
                <a:gd name="connsiteX1780" fmla="*/ 409182 w 1117423"/>
                <a:gd name="connsiteY1780" fmla="*/ 871544 h 1471559"/>
                <a:gd name="connsiteX1781" fmla="*/ 410129 w 1117423"/>
                <a:gd name="connsiteY1781" fmla="*/ 872495 h 1471559"/>
                <a:gd name="connsiteX1782" fmla="*/ 411080 w 1117423"/>
                <a:gd name="connsiteY1782" fmla="*/ 875344 h 1471559"/>
                <a:gd name="connsiteX1783" fmla="*/ 413929 w 1117423"/>
                <a:gd name="connsiteY1783" fmla="*/ 880090 h 1471559"/>
                <a:gd name="connsiteX1784" fmla="*/ 414875 w 1117423"/>
                <a:gd name="connsiteY1784" fmla="*/ 881988 h 1471559"/>
                <a:gd name="connsiteX1785" fmla="*/ 422475 w 1117423"/>
                <a:gd name="connsiteY1785" fmla="*/ 881041 h 1471559"/>
                <a:gd name="connsiteX1786" fmla="*/ 424372 w 1117423"/>
                <a:gd name="connsiteY1786" fmla="*/ 880090 h 1471559"/>
                <a:gd name="connsiteX1787" fmla="*/ 426270 w 1117423"/>
                <a:gd name="connsiteY1787" fmla="*/ 879139 h 1471559"/>
                <a:gd name="connsiteX1788" fmla="*/ 428172 w 1117423"/>
                <a:gd name="connsiteY1788" fmla="*/ 877241 h 1471559"/>
                <a:gd name="connsiteX1789" fmla="*/ 430070 w 1117423"/>
                <a:gd name="connsiteY1789" fmla="*/ 874393 h 1471559"/>
                <a:gd name="connsiteX1790" fmla="*/ 431016 w 1117423"/>
                <a:gd name="connsiteY1790" fmla="*/ 873446 h 1471559"/>
                <a:gd name="connsiteX1791" fmla="*/ 431967 w 1117423"/>
                <a:gd name="connsiteY1791" fmla="*/ 870593 h 1471559"/>
                <a:gd name="connsiteX1792" fmla="*/ 432918 w 1117423"/>
                <a:gd name="connsiteY1792" fmla="*/ 870593 h 1471559"/>
                <a:gd name="connsiteX1793" fmla="*/ 434816 w 1117423"/>
                <a:gd name="connsiteY1793" fmla="*/ 872495 h 1471559"/>
                <a:gd name="connsiteX1794" fmla="*/ 443362 w 1117423"/>
                <a:gd name="connsiteY1794" fmla="*/ 903826 h 1471559"/>
                <a:gd name="connsiteX1795" fmla="*/ 449059 w 1117423"/>
                <a:gd name="connsiteY1795" fmla="*/ 909523 h 1471559"/>
                <a:gd name="connsiteX1796" fmla="*/ 458552 w 1117423"/>
                <a:gd name="connsiteY1796" fmla="*/ 908572 h 1471559"/>
                <a:gd name="connsiteX1797" fmla="*/ 461400 w 1117423"/>
                <a:gd name="connsiteY1797" fmla="*/ 908572 h 1471559"/>
                <a:gd name="connsiteX1798" fmla="*/ 463298 w 1117423"/>
                <a:gd name="connsiteY1798" fmla="*/ 907626 h 1471559"/>
                <a:gd name="connsiteX1799" fmla="*/ 464249 w 1117423"/>
                <a:gd name="connsiteY1799" fmla="*/ 907626 h 1471559"/>
                <a:gd name="connsiteX1800" fmla="*/ 465200 w 1117423"/>
                <a:gd name="connsiteY1800" fmla="*/ 903826 h 1471559"/>
                <a:gd name="connsiteX1801" fmla="*/ 467098 w 1117423"/>
                <a:gd name="connsiteY1801" fmla="*/ 900977 h 1471559"/>
                <a:gd name="connsiteX1802" fmla="*/ 467098 w 1117423"/>
                <a:gd name="connsiteY1802" fmla="*/ 898134 h 1471559"/>
                <a:gd name="connsiteX1803" fmla="*/ 466147 w 1117423"/>
                <a:gd name="connsiteY1803" fmla="*/ 895280 h 1471559"/>
                <a:gd name="connsiteX1804" fmla="*/ 468995 w 1117423"/>
                <a:gd name="connsiteY1804" fmla="*/ 895280 h 1471559"/>
                <a:gd name="connsiteX1805" fmla="*/ 472795 w 1117423"/>
                <a:gd name="connsiteY1805" fmla="*/ 896231 h 1471559"/>
                <a:gd name="connsiteX1806" fmla="*/ 476595 w 1117423"/>
                <a:gd name="connsiteY1806" fmla="*/ 893382 h 1471559"/>
                <a:gd name="connsiteX1807" fmla="*/ 477541 w 1117423"/>
                <a:gd name="connsiteY1807" fmla="*/ 892436 h 1471559"/>
                <a:gd name="connsiteX1808" fmla="*/ 478493 w 1117423"/>
                <a:gd name="connsiteY1808" fmla="*/ 892436 h 1471559"/>
                <a:gd name="connsiteX1809" fmla="*/ 481341 w 1117423"/>
                <a:gd name="connsiteY1809" fmla="*/ 885787 h 1471559"/>
                <a:gd name="connsiteX1810" fmla="*/ 484190 w 1117423"/>
                <a:gd name="connsiteY1810" fmla="*/ 881041 h 1471559"/>
                <a:gd name="connsiteX1811" fmla="*/ 491785 w 1117423"/>
                <a:gd name="connsiteY1811" fmla="*/ 877241 h 1471559"/>
                <a:gd name="connsiteX1812" fmla="*/ 493682 w 1117423"/>
                <a:gd name="connsiteY1812" fmla="*/ 875344 h 1471559"/>
                <a:gd name="connsiteX1813" fmla="*/ 497482 w 1117423"/>
                <a:gd name="connsiteY1813" fmla="*/ 874393 h 1471559"/>
                <a:gd name="connsiteX1814" fmla="*/ 500331 w 1117423"/>
                <a:gd name="connsiteY1814" fmla="*/ 875344 h 1471559"/>
                <a:gd name="connsiteX1815" fmla="*/ 502228 w 1117423"/>
                <a:gd name="connsiteY1815" fmla="*/ 878193 h 1471559"/>
                <a:gd name="connsiteX1816" fmla="*/ 504126 w 1117423"/>
                <a:gd name="connsiteY1816" fmla="*/ 874393 h 1471559"/>
                <a:gd name="connsiteX1817" fmla="*/ 507926 w 1117423"/>
                <a:gd name="connsiteY1817" fmla="*/ 871544 h 1471559"/>
                <a:gd name="connsiteX1818" fmla="*/ 509823 w 1117423"/>
                <a:gd name="connsiteY1818" fmla="*/ 869647 h 1471559"/>
                <a:gd name="connsiteX1819" fmla="*/ 510770 w 1117423"/>
                <a:gd name="connsiteY1819" fmla="*/ 866798 h 1471559"/>
                <a:gd name="connsiteX1820" fmla="*/ 513623 w 1117423"/>
                <a:gd name="connsiteY1820" fmla="*/ 868695 h 1471559"/>
                <a:gd name="connsiteX1821" fmla="*/ 519301 w 1117423"/>
                <a:gd name="connsiteY1821" fmla="*/ 866798 h 1471559"/>
                <a:gd name="connsiteX1822" fmla="*/ 517418 w 1117423"/>
                <a:gd name="connsiteY1822" fmla="*/ 865847 h 1471559"/>
                <a:gd name="connsiteX1823" fmla="*/ 515521 w 1117423"/>
                <a:gd name="connsiteY1823" fmla="*/ 860149 h 1471559"/>
                <a:gd name="connsiteX1824" fmla="*/ 517418 w 1117423"/>
                <a:gd name="connsiteY1824" fmla="*/ 860149 h 1471559"/>
                <a:gd name="connsiteX1825" fmla="*/ 522164 w 1117423"/>
                <a:gd name="connsiteY1825" fmla="*/ 862052 h 1471559"/>
                <a:gd name="connsiteX1826" fmla="*/ 528793 w 1117423"/>
                <a:gd name="connsiteY1826" fmla="*/ 859203 h 1471559"/>
                <a:gd name="connsiteX1827" fmla="*/ 530691 w 1117423"/>
                <a:gd name="connsiteY1827" fmla="*/ 857300 h 1471559"/>
                <a:gd name="connsiteX1828" fmla="*/ 531662 w 1117423"/>
                <a:gd name="connsiteY1828" fmla="*/ 852554 h 1471559"/>
                <a:gd name="connsiteX1829" fmla="*/ 532593 w 1117423"/>
                <a:gd name="connsiteY1829" fmla="*/ 849711 h 1471559"/>
                <a:gd name="connsiteX1830" fmla="*/ 537359 w 1117423"/>
                <a:gd name="connsiteY1830" fmla="*/ 845911 h 1471559"/>
                <a:gd name="connsiteX1831" fmla="*/ 540188 w 1117423"/>
                <a:gd name="connsiteY1831" fmla="*/ 837365 h 1471559"/>
                <a:gd name="connsiteX1832" fmla="*/ 540188 w 1117423"/>
                <a:gd name="connsiteY1832" fmla="*/ 833565 h 1471559"/>
                <a:gd name="connsiteX1833" fmla="*/ 537359 w 1117423"/>
                <a:gd name="connsiteY1833" fmla="*/ 832618 h 1471559"/>
                <a:gd name="connsiteX1834" fmla="*/ 535457 w 1117423"/>
                <a:gd name="connsiteY1834" fmla="*/ 831667 h 1471559"/>
                <a:gd name="connsiteX1835" fmla="*/ 530691 w 1117423"/>
                <a:gd name="connsiteY1835" fmla="*/ 829770 h 1471559"/>
                <a:gd name="connsiteX1836" fmla="*/ 529759 w 1117423"/>
                <a:gd name="connsiteY1836" fmla="*/ 830721 h 1471559"/>
                <a:gd name="connsiteX1837" fmla="*/ 527862 w 1117423"/>
                <a:gd name="connsiteY1837" fmla="*/ 830721 h 1471559"/>
                <a:gd name="connsiteX1838" fmla="*/ 524998 w 1117423"/>
                <a:gd name="connsiteY1838" fmla="*/ 828818 h 1471559"/>
                <a:gd name="connsiteX1839" fmla="*/ 524067 w 1117423"/>
                <a:gd name="connsiteY1839" fmla="*/ 826921 h 1471559"/>
                <a:gd name="connsiteX1840" fmla="*/ 524067 w 1117423"/>
                <a:gd name="connsiteY1840" fmla="*/ 825970 h 1471559"/>
                <a:gd name="connsiteX1841" fmla="*/ 524067 w 1117423"/>
                <a:gd name="connsiteY1841" fmla="*/ 823121 h 1471559"/>
                <a:gd name="connsiteX1842" fmla="*/ 524067 w 1117423"/>
                <a:gd name="connsiteY1842" fmla="*/ 822170 h 1471559"/>
                <a:gd name="connsiteX1843" fmla="*/ 523096 w 1117423"/>
                <a:gd name="connsiteY1843" fmla="*/ 818375 h 1471559"/>
                <a:gd name="connsiteX1844" fmla="*/ 527862 w 1117423"/>
                <a:gd name="connsiteY1844" fmla="*/ 811731 h 1471559"/>
                <a:gd name="connsiteX1845" fmla="*/ 529759 w 1117423"/>
                <a:gd name="connsiteY1845" fmla="*/ 810780 h 1471559"/>
                <a:gd name="connsiteX1846" fmla="*/ 534491 w 1117423"/>
                <a:gd name="connsiteY1846" fmla="*/ 801288 h 1471559"/>
                <a:gd name="connsiteX1847" fmla="*/ 534491 w 1117423"/>
                <a:gd name="connsiteY1847" fmla="*/ 800336 h 1471559"/>
                <a:gd name="connsiteX1848" fmla="*/ 534491 w 1117423"/>
                <a:gd name="connsiteY1848" fmla="*/ 799385 h 1471559"/>
                <a:gd name="connsiteX1849" fmla="*/ 535457 w 1117423"/>
                <a:gd name="connsiteY1849" fmla="*/ 797488 h 1471559"/>
                <a:gd name="connsiteX1850" fmla="*/ 538291 w 1117423"/>
                <a:gd name="connsiteY1850" fmla="*/ 792741 h 1471559"/>
                <a:gd name="connsiteX1851" fmla="*/ 539257 w 1117423"/>
                <a:gd name="connsiteY1851" fmla="*/ 791790 h 1471559"/>
                <a:gd name="connsiteX1852" fmla="*/ 540188 w 1117423"/>
                <a:gd name="connsiteY1852" fmla="*/ 790839 h 1471559"/>
                <a:gd name="connsiteX1853" fmla="*/ 543057 w 1117423"/>
                <a:gd name="connsiteY1853" fmla="*/ 787044 h 1471559"/>
                <a:gd name="connsiteX1854" fmla="*/ 547783 w 1117423"/>
                <a:gd name="connsiteY1854" fmla="*/ 787044 h 1471559"/>
                <a:gd name="connsiteX1855" fmla="*/ 548749 w 1117423"/>
                <a:gd name="connsiteY1855" fmla="*/ 787044 h 1471559"/>
                <a:gd name="connsiteX1856" fmla="*/ 554427 w 1117423"/>
                <a:gd name="connsiteY1856" fmla="*/ 786093 h 1471559"/>
                <a:gd name="connsiteX1857" fmla="*/ 558226 w 1117423"/>
                <a:gd name="connsiteY1857" fmla="*/ 772810 h 1471559"/>
                <a:gd name="connsiteX1858" fmla="*/ 558226 w 1117423"/>
                <a:gd name="connsiteY1858" fmla="*/ 769962 h 1471559"/>
                <a:gd name="connsiteX1859" fmla="*/ 556329 w 1117423"/>
                <a:gd name="connsiteY1859" fmla="*/ 765216 h 1471559"/>
                <a:gd name="connsiteX1860" fmla="*/ 555378 w 1117423"/>
                <a:gd name="connsiteY1860" fmla="*/ 760464 h 1471559"/>
                <a:gd name="connsiteX1861" fmla="*/ 552529 w 1117423"/>
                <a:gd name="connsiteY1861" fmla="*/ 750021 h 1471559"/>
                <a:gd name="connsiteX1862" fmla="*/ 542086 w 1117423"/>
                <a:gd name="connsiteY1862" fmla="*/ 751923 h 1471559"/>
                <a:gd name="connsiteX1863" fmla="*/ 538291 w 1117423"/>
                <a:gd name="connsiteY1863" fmla="*/ 753821 h 1471559"/>
                <a:gd name="connsiteX1864" fmla="*/ 533559 w 1117423"/>
                <a:gd name="connsiteY1864" fmla="*/ 756670 h 1471559"/>
                <a:gd name="connsiteX1865" fmla="*/ 528793 w 1117423"/>
                <a:gd name="connsiteY1865" fmla="*/ 758567 h 1471559"/>
                <a:gd name="connsiteX1866" fmla="*/ 525964 w 1117423"/>
                <a:gd name="connsiteY1866" fmla="*/ 759518 h 1471559"/>
                <a:gd name="connsiteX1867" fmla="*/ 518369 w 1117423"/>
                <a:gd name="connsiteY1867" fmla="*/ 762367 h 1471559"/>
                <a:gd name="connsiteX1868" fmla="*/ 507926 w 1117423"/>
                <a:gd name="connsiteY1868" fmla="*/ 767113 h 1471559"/>
                <a:gd name="connsiteX1869" fmla="*/ 506975 w 1117423"/>
                <a:gd name="connsiteY1869" fmla="*/ 767113 h 1471559"/>
                <a:gd name="connsiteX1870" fmla="*/ 506023 w 1117423"/>
                <a:gd name="connsiteY1870" fmla="*/ 768064 h 1471559"/>
                <a:gd name="connsiteX1871" fmla="*/ 504126 w 1117423"/>
                <a:gd name="connsiteY1871" fmla="*/ 769962 h 1471559"/>
                <a:gd name="connsiteX1872" fmla="*/ 500331 w 1117423"/>
                <a:gd name="connsiteY1872" fmla="*/ 770913 h 1471559"/>
                <a:gd name="connsiteX1873" fmla="*/ 499380 w 1117423"/>
                <a:gd name="connsiteY1873" fmla="*/ 770913 h 1471559"/>
                <a:gd name="connsiteX1874" fmla="*/ 491785 w 1117423"/>
                <a:gd name="connsiteY1874" fmla="*/ 750972 h 1471559"/>
                <a:gd name="connsiteX1875" fmla="*/ 491785 w 1117423"/>
                <a:gd name="connsiteY1875" fmla="*/ 750021 h 1471559"/>
                <a:gd name="connsiteX1876" fmla="*/ 489887 w 1117423"/>
                <a:gd name="connsiteY1876" fmla="*/ 747172 h 1471559"/>
                <a:gd name="connsiteX1877" fmla="*/ 499380 w 1117423"/>
                <a:gd name="connsiteY1877" fmla="*/ 738631 h 1471559"/>
                <a:gd name="connsiteX1878" fmla="*/ 503180 w 1117423"/>
                <a:gd name="connsiteY1878" fmla="*/ 735782 h 1471559"/>
                <a:gd name="connsiteX1879" fmla="*/ 503180 w 1117423"/>
                <a:gd name="connsiteY1879" fmla="*/ 732934 h 1471559"/>
                <a:gd name="connsiteX1880" fmla="*/ 503180 w 1117423"/>
                <a:gd name="connsiteY1880" fmla="*/ 731982 h 1471559"/>
                <a:gd name="connsiteX1881" fmla="*/ 501277 w 1117423"/>
                <a:gd name="connsiteY1881" fmla="*/ 730085 h 1471559"/>
                <a:gd name="connsiteX1882" fmla="*/ 501277 w 1117423"/>
                <a:gd name="connsiteY1882" fmla="*/ 729134 h 1471559"/>
                <a:gd name="connsiteX1883" fmla="*/ 502228 w 1117423"/>
                <a:gd name="connsiteY1883" fmla="*/ 727236 h 1471559"/>
                <a:gd name="connsiteX1884" fmla="*/ 504126 w 1117423"/>
                <a:gd name="connsiteY1884" fmla="*/ 716793 h 1471559"/>
                <a:gd name="connsiteX1885" fmla="*/ 497482 w 1117423"/>
                <a:gd name="connsiteY1885" fmla="*/ 707295 h 1471559"/>
                <a:gd name="connsiteX1886" fmla="*/ 499380 w 1117423"/>
                <a:gd name="connsiteY1886" fmla="*/ 694954 h 1471559"/>
                <a:gd name="connsiteX1887" fmla="*/ 499380 w 1117423"/>
                <a:gd name="connsiteY1887" fmla="*/ 694003 h 1471559"/>
                <a:gd name="connsiteX1888" fmla="*/ 499380 w 1117423"/>
                <a:gd name="connsiteY1888" fmla="*/ 689257 h 1471559"/>
                <a:gd name="connsiteX1889" fmla="*/ 482288 w 1117423"/>
                <a:gd name="connsiteY1889" fmla="*/ 670277 h 1471559"/>
                <a:gd name="connsiteX1890" fmla="*/ 480390 w 1117423"/>
                <a:gd name="connsiteY1890" fmla="*/ 671228 h 1471559"/>
                <a:gd name="connsiteX1891" fmla="*/ 483239 w 1117423"/>
                <a:gd name="connsiteY1891" fmla="*/ 668380 h 1471559"/>
                <a:gd name="connsiteX1892" fmla="*/ 486088 w 1117423"/>
                <a:gd name="connsiteY1892" fmla="*/ 666482 h 1471559"/>
                <a:gd name="connsiteX1893" fmla="*/ 487034 w 1117423"/>
                <a:gd name="connsiteY1893" fmla="*/ 664580 h 1471559"/>
                <a:gd name="connsiteX1894" fmla="*/ 484190 w 1117423"/>
                <a:gd name="connsiteY1894" fmla="*/ 663628 h 1471559"/>
                <a:gd name="connsiteX1895" fmla="*/ 485136 w 1117423"/>
                <a:gd name="connsiteY1895" fmla="*/ 661731 h 1471559"/>
                <a:gd name="connsiteX1896" fmla="*/ 485136 w 1117423"/>
                <a:gd name="connsiteY1896" fmla="*/ 657936 h 1471559"/>
                <a:gd name="connsiteX1897" fmla="*/ 486088 w 1117423"/>
                <a:gd name="connsiteY1897" fmla="*/ 637995 h 1471559"/>
                <a:gd name="connsiteX1898" fmla="*/ 486088 w 1117423"/>
                <a:gd name="connsiteY1898" fmla="*/ 637044 h 1471559"/>
                <a:gd name="connsiteX1899" fmla="*/ 461400 w 1117423"/>
                <a:gd name="connsiteY1899" fmla="*/ 633249 h 1471559"/>
                <a:gd name="connsiteX1900" fmla="*/ 460449 w 1117423"/>
                <a:gd name="connsiteY1900" fmla="*/ 634200 h 1471559"/>
                <a:gd name="connsiteX1901" fmla="*/ 458552 w 1117423"/>
                <a:gd name="connsiteY1901" fmla="*/ 635146 h 1471559"/>
                <a:gd name="connsiteX1902" fmla="*/ 447162 w 1117423"/>
                <a:gd name="connsiteY1902" fmla="*/ 631346 h 1471559"/>
                <a:gd name="connsiteX1903" fmla="*/ 430070 w 1117423"/>
                <a:gd name="connsiteY1903" fmla="*/ 624703 h 1471559"/>
                <a:gd name="connsiteX1904" fmla="*/ 423421 w 1117423"/>
                <a:gd name="connsiteY1904" fmla="*/ 623757 h 1471559"/>
                <a:gd name="connsiteX1905" fmla="*/ 414875 w 1117423"/>
                <a:gd name="connsiteY1905" fmla="*/ 626600 h 1471559"/>
                <a:gd name="connsiteX1906" fmla="*/ 412026 w 1117423"/>
                <a:gd name="connsiteY1906" fmla="*/ 639893 h 1471559"/>
                <a:gd name="connsiteX1907" fmla="*/ 399685 w 1117423"/>
                <a:gd name="connsiteY1907" fmla="*/ 649390 h 1471559"/>
                <a:gd name="connsiteX1908" fmla="*/ 400636 w 1117423"/>
                <a:gd name="connsiteY1908" fmla="*/ 653190 h 1471559"/>
                <a:gd name="connsiteX1909" fmla="*/ 396836 w 1117423"/>
                <a:gd name="connsiteY1909" fmla="*/ 661731 h 1471559"/>
                <a:gd name="connsiteX1910" fmla="*/ 393988 w 1117423"/>
                <a:gd name="connsiteY1910" fmla="*/ 665531 h 1471559"/>
                <a:gd name="connsiteX1911" fmla="*/ 391139 w 1117423"/>
                <a:gd name="connsiteY1911" fmla="*/ 668380 h 1471559"/>
                <a:gd name="connsiteX1912" fmla="*/ 389242 w 1117423"/>
                <a:gd name="connsiteY1912" fmla="*/ 672170 h 1471559"/>
                <a:gd name="connsiteX1913" fmla="*/ 391139 w 1117423"/>
                <a:gd name="connsiteY1913" fmla="*/ 675965 h 1471559"/>
                <a:gd name="connsiteX1914" fmla="*/ 392090 w 1117423"/>
                <a:gd name="connsiteY1914" fmla="*/ 682613 h 1471559"/>
                <a:gd name="connsiteX1915" fmla="*/ 384495 w 1117423"/>
                <a:gd name="connsiteY1915" fmla="*/ 695905 h 1471559"/>
                <a:gd name="connsiteX1916" fmla="*/ 380695 w 1117423"/>
                <a:gd name="connsiteY1916" fmla="*/ 692106 h 1471559"/>
                <a:gd name="connsiteX1917" fmla="*/ 379749 w 1117423"/>
                <a:gd name="connsiteY1917" fmla="*/ 691154 h 1471559"/>
                <a:gd name="connsiteX1918" fmla="*/ 374998 w 1117423"/>
                <a:gd name="connsiteY1918" fmla="*/ 683559 h 1471559"/>
                <a:gd name="connsiteX1919" fmla="*/ 373101 w 1117423"/>
                <a:gd name="connsiteY1919" fmla="*/ 680711 h 1471559"/>
                <a:gd name="connsiteX1920" fmla="*/ 371203 w 1117423"/>
                <a:gd name="connsiteY1920" fmla="*/ 677867 h 1471559"/>
                <a:gd name="connsiteX1921" fmla="*/ 361706 w 1117423"/>
                <a:gd name="connsiteY1921" fmla="*/ 667428 h 1471559"/>
                <a:gd name="connsiteX1922" fmla="*/ 356960 w 1117423"/>
                <a:gd name="connsiteY1922" fmla="*/ 668380 h 1471559"/>
                <a:gd name="connsiteX1923" fmla="*/ 356008 w 1117423"/>
                <a:gd name="connsiteY1923" fmla="*/ 669326 h 1471559"/>
                <a:gd name="connsiteX1924" fmla="*/ 354111 w 1117423"/>
                <a:gd name="connsiteY1924" fmla="*/ 673116 h 1471559"/>
                <a:gd name="connsiteX1925" fmla="*/ 353160 w 1117423"/>
                <a:gd name="connsiteY1925" fmla="*/ 674067 h 1471559"/>
                <a:gd name="connsiteX1926" fmla="*/ 352213 w 1117423"/>
                <a:gd name="connsiteY1926" fmla="*/ 675013 h 1471559"/>
                <a:gd name="connsiteX1927" fmla="*/ 344619 w 1117423"/>
                <a:gd name="connsiteY1927" fmla="*/ 677867 h 1471559"/>
                <a:gd name="connsiteX1928" fmla="*/ 340819 w 1117423"/>
                <a:gd name="connsiteY1928" fmla="*/ 680711 h 1471559"/>
                <a:gd name="connsiteX1929" fmla="*/ 333224 w 1117423"/>
                <a:gd name="connsiteY1929" fmla="*/ 681662 h 1471559"/>
                <a:gd name="connsiteX1930" fmla="*/ 331326 w 1117423"/>
                <a:gd name="connsiteY1930" fmla="*/ 680711 h 1471559"/>
                <a:gd name="connsiteX1931" fmla="*/ 329424 w 1117423"/>
                <a:gd name="connsiteY1931" fmla="*/ 679764 h 1471559"/>
                <a:gd name="connsiteX1932" fmla="*/ 327526 w 1117423"/>
                <a:gd name="connsiteY1932" fmla="*/ 677867 h 1471559"/>
                <a:gd name="connsiteX1933" fmla="*/ 326575 w 1117423"/>
                <a:gd name="connsiteY1933" fmla="*/ 677867 h 1471559"/>
                <a:gd name="connsiteX1934" fmla="*/ 326575 w 1117423"/>
                <a:gd name="connsiteY1934" fmla="*/ 677867 h 1471559"/>
                <a:gd name="connsiteX1935" fmla="*/ 330375 w 1117423"/>
                <a:gd name="connsiteY1935" fmla="*/ 681662 h 1471559"/>
                <a:gd name="connsiteX1936" fmla="*/ 332273 w 1117423"/>
                <a:gd name="connsiteY1936" fmla="*/ 683559 h 1471559"/>
                <a:gd name="connsiteX1937" fmla="*/ 332273 w 1117423"/>
                <a:gd name="connsiteY1937" fmla="*/ 685462 h 1471559"/>
                <a:gd name="connsiteX1938" fmla="*/ 330375 w 1117423"/>
                <a:gd name="connsiteY1938" fmla="*/ 692106 h 1471559"/>
                <a:gd name="connsiteX1939" fmla="*/ 327526 w 1117423"/>
                <a:gd name="connsiteY1939" fmla="*/ 695905 h 1471559"/>
                <a:gd name="connsiteX1940" fmla="*/ 329424 w 1117423"/>
                <a:gd name="connsiteY1940" fmla="*/ 700652 h 1471559"/>
                <a:gd name="connsiteX1941" fmla="*/ 328478 w 1117423"/>
                <a:gd name="connsiteY1941" fmla="*/ 702549 h 1471559"/>
                <a:gd name="connsiteX1942" fmla="*/ 327526 w 1117423"/>
                <a:gd name="connsiteY1942" fmla="*/ 703500 h 1471559"/>
                <a:gd name="connsiteX1943" fmla="*/ 327526 w 1117423"/>
                <a:gd name="connsiteY1943" fmla="*/ 704447 h 1471559"/>
                <a:gd name="connsiteX1944" fmla="*/ 327526 w 1117423"/>
                <a:gd name="connsiteY1944" fmla="*/ 706349 h 1471559"/>
                <a:gd name="connsiteX1945" fmla="*/ 326575 w 1117423"/>
                <a:gd name="connsiteY1945" fmla="*/ 707295 h 1471559"/>
                <a:gd name="connsiteX1946" fmla="*/ 322780 w 1117423"/>
                <a:gd name="connsiteY1946" fmla="*/ 734831 h 1471559"/>
                <a:gd name="connsiteX1947" fmla="*/ 316131 w 1117423"/>
                <a:gd name="connsiteY1947" fmla="*/ 740529 h 1471559"/>
                <a:gd name="connsiteX1948" fmla="*/ 305688 w 1117423"/>
                <a:gd name="connsiteY1948" fmla="*/ 739582 h 1471559"/>
                <a:gd name="connsiteX1949" fmla="*/ 304757 w 1117423"/>
                <a:gd name="connsiteY1949" fmla="*/ 741475 h 1471559"/>
                <a:gd name="connsiteX1950" fmla="*/ 302859 w 1117423"/>
                <a:gd name="connsiteY1950" fmla="*/ 745275 h 1471559"/>
                <a:gd name="connsiteX1951" fmla="*/ 301888 w 1117423"/>
                <a:gd name="connsiteY1951" fmla="*/ 750021 h 1471559"/>
                <a:gd name="connsiteX1952" fmla="*/ 299064 w 1117423"/>
                <a:gd name="connsiteY1952" fmla="*/ 750972 h 1471559"/>
                <a:gd name="connsiteX1953" fmla="*/ 298093 w 1117423"/>
                <a:gd name="connsiteY1953" fmla="*/ 751923 h 1471559"/>
                <a:gd name="connsiteX1954" fmla="*/ 295264 w 1117423"/>
                <a:gd name="connsiteY1954" fmla="*/ 752870 h 1471559"/>
                <a:gd name="connsiteX1955" fmla="*/ 294298 w 1117423"/>
                <a:gd name="connsiteY1955" fmla="*/ 753821 h 1471559"/>
                <a:gd name="connsiteX1956" fmla="*/ 291464 w 1117423"/>
                <a:gd name="connsiteY1956" fmla="*/ 753821 h 1471559"/>
                <a:gd name="connsiteX1957" fmla="*/ 289567 w 1117423"/>
                <a:gd name="connsiteY1957" fmla="*/ 754767 h 1471559"/>
                <a:gd name="connsiteX1958" fmla="*/ 283869 w 1117423"/>
                <a:gd name="connsiteY1958" fmla="*/ 755718 h 1471559"/>
                <a:gd name="connsiteX1959" fmla="*/ 281001 w 1117423"/>
                <a:gd name="connsiteY1959" fmla="*/ 754767 h 1471559"/>
                <a:gd name="connsiteX1960" fmla="*/ 279123 w 1117423"/>
                <a:gd name="connsiteY1960" fmla="*/ 753821 h 1471559"/>
                <a:gd name="connsiteX1961" fmla="*/ 274377 w 1117423"/>
                <a:gd name="connsiteY1961" fmla="*/ 750021 h 1471559"/>
                <a:gd name="connsiteX1962" fmla="*/ 273426 w 1117423"/>
                <a:gd name="connsiteY1962" fmla="*/ 750021 h 1471559"/>
                <a:gd name="connsiteX1963" fmla="*/ 270577 w 1117423"/>
                <a:gd name="connsiteY1963" fmla="*/ 748123 h 1471559"/>
                <a:gd name="connsiteX1964" fmla="*/ 260133 w 1117423"/>
                <a:gd name="connsiteY1964" fmla="*/ 741475 h 1471559"/>
                <a:gd name="connsiteX1965" fmla="*/ 258236 w 1117423"/>
                <a:gd name="connsiteY1965" fmla="*/ 740529 h 1471559"/>
                <a:gd name="connsiteX1966" fmla="*/ 255387 w 1117423"/>
                <a:gd name="connsiteY1966" fmla="*/ 738631 h 1471559"/>
                <a:gd name="connsiteX1967" fmla="*/ 253485 w 1117423"/>
                <a:gd name="connsiteY1967" fmla="*/ 736729 h 1471559"/>
                <a:gd name="connsiteX1968" fmla="*/ 251587 w 1117423"/>
                <a:gd name="connsiteY1968" fmla="*/ 735782 h 1471559"/>
                <a:gd name="connsiteX1969" fmla="*/ 248739 w 1117423"/>
                <a:gd name="connsiteY1969" fmla="*/ 731982 h 1471559"/>
                <a:gd name="connsiteX1970" fmla="*/ 247787 w 1117423"/>
                <a:gd name="connsiteY1970" fmla="*/ 730085 h 1471559"/>
                <a:gd name="connsiteX1971" fmla="*/ 245890 w 1117423"/>
                <a:gd name="connsiteY1971" fmla="*/ 729134 h 1471559"/>
                <a:gd name="connsiteX1972" fmla="*/ 243992 w 1117423"/>
                <a:gd name="connsiteY1972" fmla="*/ 726285 h 1471559"/>
                <a:gd name="connsiteX1973" fmla="*/ 243992 w 1117423"/>
                <a:gd name="connsiteY1973" fmla="*/ 726285 h 1471559"/>
                <a:gd name="connsiteX1974" fmla="*/ 243041 w 1117423"/>
                <a:gd name="connsiteY1974" fmla="*/ 725339 h 1471559"/>
                <a:gd name="connsiteX1975" fmla="*/ 238295 w 1117423"/>
                <a:gd name="connsiteY1975" fmla="*/ 725339 h 1471559"/>
                <a:gd name="connsiteX1976" fmla="*/ 237344 w 1117423"/>
                <a:gd name="connsiteY1976" fmla="*/ 735782 h 1471559"/>
                <a:gd name="connsiteX1977" fmla="*/ 237344 w 1117423"/>
                <a:gd name="connsiteY1977" fmla="*/ 738631 h 1471559"/>
                <a:gd name="connsiteX1978" fmla="*/ 238295 w 1117423"/>
                <a:gd name="connsiteY1978" fmla="*/ 740529 h 1471559"/>
                <a:gd name="connsiteX1979" fmla="*/ 237344 w 1117423"/>
                <a:gd name="connsiteY1979" fmla="*/ 741475 h 1471559"/>
                <a:gd name="connsiteX1980" fmla="*/ 235446 w 1117423"/>
                <a:gd name="connsiteY1980" fmla="*/ 745275 h 1471559"/>
                <a:gd name="connsiteX1981" fmla="*/ 234495 w 1117423"/>
                <a:gd name="connsiteY1981" fmla="*/ 745275 h 1471559"/>
                <a:gd name="connsiteX1982" fmla="*/ 233549 w 1117423"/>
                <a:gd name="connsiteY1982" fmla="*/ 746226 h 1471559"/>
                <a:gd name="connsiteX1983" fmla="*/ 231651 w 1117423"/>
                <a:gd name="connsiteY1983" fmla="*/ 748123 h 1471559"/>
                <a:gd name="connsiteX1984" fmla="*/ 226900 w 1117423"/>
                <a:gd name="connsiteY1984" fmla="*/ 744328 h 1471559"/>
                <a:gd name="connsiteX1985" fmla="*/ 225954 w 1117423"/>
                <a:gd name="connsiteY1985" fmla="*/ 745275 h 1471559"/>
                <a:gd name="connsiteX1986" fmla="*/ 225003 w 1117423"/>
                <a:gd name="connsiteY1986" fmla="*/ 745275 h 1471559"/>
                <a:gd name="connsiteX1987" fmla="*/ 224052 w 1117423"/>
                <a:gd name="connsiteY1987" fmla="*/ 745275 h 1471559"/>
                <a:gd name="connsiteX1988" fmla="*/ 221203 w 1117423"/>
                <a:gd name="connsiteY1988" fmla="*/ 745275 h 1471559"/>
                <a:gd name="connsiteX1989" fmla="*/ 220257 w 1117423"/>
                <a:gd name="connsiteY1989" fmla="*/ 745275 h 1471559"/>
                <a:gd name="connsiteX1990" fmla="*/ 214559 w 1117423"/>
                <a:gd name="connsiteY1990" fmla="*/ 744328 h 1471559"/>
                <a:gd name="connsiteX1991" fmla="*/ 212662 w 1117423"/>
                <a:gd name="connsiteY1991" fmla="*/ 742426 h 1471559"/>
                <a:gd name="connsiteX1992" fmla="*/ 207916 w 1117423"/>
                <a:gd name="connsiteY1992" fmla="*/ 743377 h 1471559"/>
                <a:gd name="connsiteX1993" fmla="*/ 200316 w 1117423"/>
                <a:gd name="connsiteY1993" fmla="*/ 747172 h 1471559"/>
                <a:gd name="connsiteX1994" fmla="*/ 198418 w 1117423"/>
                <a:gd name="connsiteY1994" fmla="*/ 750021 h 1471559"/>
                <a:gd name="connsiteX1995" fmla="*/ 197467 w 1117423"/>
                <a:gd name="connsiteY1995" fmla="*/ 750021 h 1471559"/>
                <a:gd name="connsiteX1996" fmla="*/ 195570 w 1117423"/>
                <a:gd name="connsiteY1996" fmla="*/ 749075 h 1471559"/>
                <a:gd name="connsiteX1997" fmla="*/ 195570 w 1117423"/>
                <a:gd name="connsiteY1997" fmla="*/ 745275 h 1471559"/>
                <a:gd name="connsiteX1998" fmla="*/ 194618 w 1117423"/>
                <a:gd name="connsiteY1998" fmla="*/ 744328 h 1471559"/>
                <a:gd name="connsiteX1999" fmla="*/ 191770 w 1117423"/>
                <a:gd name="connsiteY1999" fmla="*/ 737680 h 1471559"/>
                <a:gd name="connsiteX2000" fmla="*/ 190823 w 1117423"/>
                <a:gd name="connsiteY2000" fmla="*/ 735782 h 1471559"/>
                <a:gd name="connsiteX2001" fmla="*/ 183228 w 1117423"/>
                <a:gd name="connsiteY2001" fmla="*/ 738631 h 1471559"/>
                <a:gd name="connsiteX2002" fmla="*/ 181326 w 1117423"/>
                <a:gd name="connsiteY2002" fmla="*/ 737680 h 1471559"/>
                <a:gd name="connsiteX2003" fmla="*/ 175629 w 1117423"/>
                <a:gd name="connsiteY2003" fmla="*/ 736729 h 1471559"/>
                <a:gd name="connsiteX2004" fmla="*/ 172780 w 1117423"/>
                <a:gd name="connsiteY2004" fmla="*/ 732934 h 1471559"/>
                <a:gd name="connsiteX2005" fmla="*/ 170882 w 1117423"/>
                <a:gd name="connsiteY2005" fmla="*/ 731982 h 1471559"/>
                <a:gd name="connsiteX2006" fmla="*/ 164239 w 1117423"/>
                <a:gd name="connsiteY2006" fmla="*/ 723436 h 1471559"/>
                <a:gd name="connsiteX2007" fmla="*/ 162336 w 1117423"/>
                <a:gd name="connsiteY2007" fmla="*/ 723436 h 1471559"/>
                <a:gd name="connsiteX2008" fmla="*/ 161390 w 1117423"/>
                <a:gd name="connsiteY2008" fmla="*/ 723436 h 1471559"/>
                <a:gd name="connsiteX2009" fmla="*/ 159493 w 1117423"/>
                <a:gd name="connsiteY2009" fmla="*/ 725339 h 1471559"/>
                <a:gd name="connsiteX2010" fmla="*/ 158541 w 1117423"/>
                <a:gd name="connsiteY2010" fmla="*/ 725339 h 1471559"/>
                <a:gd name="connsiteX2011" fmla="*/ 157590 w 1117423"/>
                <a:gd name="connsiteY2011" fmla="*/ 724388 h 1471559"/>
                <a:gd name="connsiteX2012" fmla="*/ 157590 w 1117423"/>
                <a:gd name="connsiteY2012" fmla="*/ 722490 h 1471559"/>
                <a:gd name="connsiteX2013" fmla="*/ 160439 w 1117423"/>
                <a:gd name="connsiteY2013" fmla="*/ 718690 h 1471559"/>
                <a:gd name="connsiteX2014" fmla="*/ 159493 w 1117423"/>
                <a:gd name="connsiteY2014" fmla="*/ 717739 h 1471559"/>
                <a:gd name="connsiteX2015" fmla="*/ 156639 w 1117423"/>
                <a:gd name="connsiteY2015" fmla="*/ 714895 h 1471559"/>
                <a:gd name="connsiteX2016" fmla="*/ 153795 w 1117423"/>
                <a:gd name="connsiteY2016" fmla="*/ 711095 h 1471559"/>
                <a:gd name="connsiteX2017" fmla="*/ 152844 w 1117423"/>
                <a:gd name="connsiteY2017" fmla="*/ 710144 h 1471559"/>
                <a:gd name="connsiteX2018" fmla="*/ 147147 w 1117423"/>
                <a:gd name="connsiteY2018" fmla="*/ 706349 h 1471559"/>
                <a:gd name="connsiteX2019" fmla="*/ 145249 w 1117423"/>
                <a:gd name="connsiteY2019" fmla="*/ 705398 h 1471559"/>
                <a:gd name="connsiteX2020" fmla="*/ 141449 w 1117423"/>
                <a:gd name="connsiteY2020" fmla="*/ 703500 h 1471559"/>
                <a:gd name="connsiteX2021" fmla="*/ 140503 w 1117423"/>
                <a:gd name="connsiteY2021" fmla="*/ 701603 h 1471559"/>
                <a:gd name="connsiteX2022" fmla="*/ 138600 w 1117423"/>
                <a:gd name="connsiteY2022" fmla="*/ 699700 h 1471559"/>
                <a:gd name="connsiteX2023" fmla="*/ 137649 w 1117423"/>
                <a:gd name="connsiteY2023" fmla="*/ 697803 h 1471559"/>
                <a:gd name="connsiteX2024" fmla="*/ 132903 w 1117423"/>
                <a:gd name="connsiteY2024" fmla="*/ 696857 h 1471559"/>
                <a:gd name="connsiteX2025" fmla="*/ 130054 w 1117423"/>
                <a:gd name="connsiteY2025" fmla="*/ 692106 h 1471559"/>
                <a:gd name="connsiteX2026" fmla="*/ 128157 w 1117423"/>
                <a:gd name="connsiteY2026" fmla="*/ 691154 h 1471559"/>
                <a:gd name="connsiteX2027" fmla="*/ 125308 w 1117423"/>
                <a:gd name="connsiteY2027" fmla="*/ 690208 h 1471559"/>
                <a:gd name="connsiteX2028" fmla="*/ 124357 w 1117423"/>
                <a:gd name="connsiteY2028" fmla="*/ 690208 h 1471559"/>
                <a:gd name="connsiteX2029" fmla="*/ 119611 w 1117423"/>
                <a:gd name="connsiteY2029" fmla="*/ 687359 h 1471559"/>
                <a:gd name="connsiteX2030" fmla="*/ 118660 w 1117423"/>
                <a:gd name="connsiteY2030" fmla="*/ 688306 h 1471559"/>
                <a:gd name="connsiteX2031" fmla="*/ 114865 w 1117423"/>
                <a:gd name="connsiteY2031" fmla="*/ 686408 h 1471559"/>
                <a:gd name="connsiteX2032" fmla="*/ 113913 w 1117423"/>
                <a:gd name="connsiteY2032" fmla="*/ 688306 h 1471559"/>
                <a:gd name="connsiteX2033" fmla="*/ 112016 w 1117423"/>
                <a:gd name="connsiteY2033" fmla="*/ 694954 h 1471559"/>
                <a:gd name="connsiteX2034" fmla="*/ 111070 w 1117423"/>
                <a:gd name="connsiteY2034" fmla="*/ 695905 h 1471559"/>
                <a:gd name="connsiteX2035" fmla="*/ 111070 w 1117423"/>
                <a:gd name="connsiteY2035" fmla="*/ 697803 h 1471559"/>
                <a:gd name="connsiteX2036" fmla="*/ 110118 w 1117423"/>
                <a:gd name="connsiteY2036" fmla="*/ 698749 h 1471559"/>
                <a:gd name="connsiteX2037" fmla="*/ 108221 w 1117423"/>
                <a:gd name="connsiteY2037" fmla="*/ 698749 h 1471559"/>
                <a:gd name="connsiteX2038" fmla="*/ 107270 w 1117423"/>
                <a:gd name="connsiteY2038" fmla="*/ 698749 h 1471559"/>
                <a:gd name="connsiteX2039" fmla="*/ 101572 w 1117423"/>
                <a:gd name="connsiteY2039" fmla="*/ 701603 h 1471559"/>
                <a:gd name="connsiteX2040" fmla="*/ 100621 w 1117423"/>
                <a:gd name="connsiteY2040" fmla="*/ 707295 h 1471559"/>
                <a:gd name="connsiteX2041" fmla="*/ 97777 w 1117423"/>
                <a:gd name="connsiteY2041" fmla="*/ 711095 h 1471559"/>
                <a:gd name="connsiteX2042" fmla="*/ 97777 w 1117423"/>
                <a:gd name="connsiteY2042" fmla="*/ 711095 h 1471559"/>
                <a:gd name="connsiteX2043" fmla="*/ 96826 w 1117423"/>
                <a:gd name="connsiteY2043" fmla="*/ 713944 h 1471559"/>
                <a:gd name="connsiteX2044" fmla="*/ 94924 w 1117423"/>
                <a:gd name="connsiteY2044" fmla="*/ 717739 h 1471559"/>
                <a:gd name="connsiteX2045" fmla="*/ 94924 w 1117423"/>
                <a:gd name="connsiteY2045" fmla="*/ 718690 h 1471559"/>
                <a:gd name="connsiteX2046" fmla="*/ 93977 w 1117423"/>
                <a:gd name="connsiteY2046" fmla="*/ 721539 h 1471559"/>
                <a:gd name="connsiteX2047" fmla="*/ 91129 w 1117423"/>
                <a:gd name="connsiteY2047" fmla="*/ 725339 h 1471559"/>
                <a:gd name="connsiteX2048" fmla="*/ 90178 w 1117423"/>
                <a:gd name="connsiteY2048" fmla="*/ 727236 h 1471559"/>
                <a:gd name="connsiteX2049" fmla="*/ 84485 w 1117423"/>
                <a:gd name="connsiteY2049" fmla="*/ 724388 h 1471559"/>
                <a:gd name="connsiteX2050" fmla="*/ 81631 w 1117423"/>
                <a:gd name="connsiteY2050" fmla="*/ 722490 h 1471559"/>
                <a:gd name="connsiteX2051" fmla="*/ 77836 w 1117423"/>
                <a:gd name="connsiteY2051" fmla="*/ 724388 h 1471559"/>
                <a:gd name="connsiteX2052" fmla="*/ 76885 w 1117423"/>
                <a:gd name="connsiteY2052" fmla="*/ 726285 h 1471559"/>
                <a:gd name="connsiteX2053" fmla="*/ 74037 w 1117423"/>
                <a:gd name="connsiteY2053" fmla="*/ 729134 h 1471559"/>
                <a:gd name="connsiteX2054" fmla="*/ 74037 w 1117423"/>
                <a:gd name="connsiteY2054" fmla="*/ 730085 h 1471559"/>
                <a:gd name="connsiteX2055" fmla="*/ 73090 w 1117423"/>
                <a:gd name="connsiteY2055" fmla="*/ 730085 h 1471559"/>
                <a:gd name="connsiteX2056" fmla="*/ 71188 w 1117423"/>
                <a:gd name="connsiteY2056" fmla="*/ 731031 h 1471559"/>
                <a:gd name="connsiteX2057" fmla="*/ 68359 w 1117423"/>
                <a:gd name="connsiteY2057" fmla="*/ 732934 h 1471559"/>
                <a:gd name="connsiteX2058" fmla="*/ 67393 w 1117423"/>
                <a:gd name="connsiteY2058" fmla="*/ 733885 h 1471559"/>
                <a:gd name="connsiteX2059" fmla="*/ 64564 w 1117423"/>
                <a:gd name="connsiteY2059" fmla="*/ 735782 h 1471559"/>
                <a:gd name="connsiteX2060" fmla="*/ 51267 w 1117423"/>
                <a:gd name="connsiteY2060" fmla="*/ 739582 h 1471559"/>
                <a:gd name="connsiteX2061" fmla="*/ 47472 w 1117423"/>
                <a:gd name="connsiteY2061" fmla="*/ 741475 h 147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</a:cxnLst>
              <a:rect l="l" t="t" r="r" b="b"/>
              <a:pathLst>
                <a:path w="1117423" h="1471559">
                  <a:moveTo>
                    <a:pt x="47472" y="741475"/>
                  </a:moveTo>
                  <a:lnTo>
                    <a:pt x="41774" y="743377"/>
                  </a:lnTo>
                  <a:lnTo>
                    <a:pt x="39877" y="742426"/>
                  </a:lnTo>
                  <a:lnTo>
                    <a:pt x="39877" y="740529"/>
                  </a:lnTo>
                  <a:lnTo>
                    <a:pt x="38926" y="739582"/>
                  </a:lnTo>
                  <a:lnTo>
                    <a:pt x="40823" y="736729"/>
                  </a:lnTo>
                  <a:lnTo>
                    <a:pt x="41774" y="734831"/>
                  </a:lnTo>
                  <a:lnTo>
                    <a:pt x="38926" y="731031"/>
                  </a:lnTo>
                  <a:lnTo>
                    <a:pt x="36077" y="727236"/>
                  </a:lnTo>
                  <a:lnTo>
                    <a:pt x="33228" y="722490"/>
                  </a:lnTo>
                  <a:lnTo>
                    <a:pt x="32282" y="718690"/>
                  </a:lnTo>
                  <a:lnTo>
                    <a:pt x="31331" y="709198"/>
                  </a:lnTo>
                  <a:lnTo>
                    <a:pt x="29433" y="702549"/>
                  </a:lnTo>
                  <a:lnTo>
                    <a:pt x="28482" y="699700"/>
                  </a:lnTo>
                  <a:lnTo>
                    <a:pt x="23736" y="694954"/>
                  </a:lnTo>
                  <a:lnTo>
                    <a:pt x="18038" y="689257"/>
                  </a:lnTo>
                  <a:lnTo>
                    <a:pt x="18038" y="687359"/>
                  </a:lnTo>
                  <a:lnTo>
                    <a:pt x="15190" y="684511"/>
                  </a:lnTo>
                  <a:lnTo>
                    <a:pt x="14239" y="680711"/>
                  </a:lnTo>
                  <a:lnTo>
                    <a:pt x="13292" y="678813"/>
                  </a:lnTo>
                  <a:lnTo>
                    <a:pt x="13292" y="677867"/>
                  </a:lnTo>
                  <a:lnTo>
                    <a:pt x="11395" y="672170"/>
                  </a:lnTo>
                  <a:lnTo>
                    <a:pt x="11395" y="669326"/>
                  </a:lnTo>
                  <a:lnTo>
                    <a:pt x="13292" y="667428"/>
                  </a:lnTo>
                  <a:lnTo>
                    <a:pt x="16141" y="665531"/>
                  </a:lnTo>
                  <a:lnTo>
                    <a:pt x="16141" y="663628"/>
                  </a:lnTo>
                  <a:lnTo>
                    <a:pt x="13292" y="656034"/>
                  </a:lnTo>
                  <a:lnTo>
                    <a:pt x="11395" y="654136"/>
                  </a:lnTo>
                  <a:lnTo>
                    <a:pt x="9492" y="653190"/>
                  </a:lnTo>
                  <a:lnTo>
                    <a:pt x="7595" y="652239"/>
                  </a:lnTo>
                  <a:lnTo>
                    <a:pt x="7595" y="651287"/>
                  </a:lnTo>
                  <a:lnTo>
                    <a:pt x="6644" y="649390"/>
                  </a:lnTo>
                  <a:lnTo>
                    <a:pt x="7595" y="641795"/>
                  </a:lnTo>
                  <a:lnTo>
                    <a:pt x="8541" y="636098"/>
                  </a:lnTo>
                  <a:lnTo>
                    <a:pt x="9492" y="619005"/>
                  </a:lnTo>
                  <a:lnTo>
                    <a:pt x="5697" y="614259"/>
                  </a:lnTo>
                  <a:lnTo>
                    <a:pt x="2844" y="610464"/>
                  </a:lnTo>
                  <a:lnTo>
                    <a:pt x="2844" y="609513"/>
                  </a:lnTo>
                  <a:lnTo>
                    <a:pt x="3795" y="595270"/>
                  </a:lnTo>
                  <a:lnTo>
                    <a:pt x="5697" y="589572"/>
                  </a:lnTo>
                  <a:lnTo>
                    <a:pt x="9492" y="582923"/>
                  </a:lnTo>
                  <a:lnTo>
                    <a:pt x="10444" y="577231"/>
                  </a:lnTo>
                  <a:lnTo>
                    <a:pt x="10444" y="571534"/>
                  </a:lnTo>
                  <a:lnTo>
                    <a:pt x="6644" y="565836"/>
                  </a:lnTo>
                  <a:lnTo>
                    <a:pt x="2844" y="559188"/>
                  </a:lnTo>
                  <a:lnTo>
                    <a:pt x="0" y="554441"/>
                  </a:lnTo>
                  <a:lnTo>
                    <a:pt x="6644" y="549695"/>
                  </a:lnTo>
                  <a:lnTo>
                    <a:pt x="12341" y="548749"/>
                  </a:lnTo>
                  <a:lnTo>
                    <a:pt x="13292" y="548749"/>
                  </a:lnTo>
                  <a:lnTo>
                    <a:pt x="16141" y="547798"/>
                  </a:lnTo>
                  <a:lnTo>
                    <a:pt x="21833" y="548749"/>
                  </a:lnTo>
                  <a:lnTo>
                    <a:pt x="25633" y="548749"/>
                  </a:lnTo>
                  <a:lnTo>
                    <a:pt x="31331" y="549695"/>
                  </a:lnTo>
                  <a:lnTo>
                    <a:pt x="37028" y="551593"/>
                  </a:lnTo>
                  <a:lnTo>
                    <a:pt x="38926" y="554441"/>
                  </a:lnTo>
                  <a:lnTo>
                    <a:pt x="38926" y="557290"/>
                  </a:lnTo>
                  <a:lnTo>
                    <a:pt x="39877" y="559188"/>
                  </a:lnTo>
                  <a:lnTo>
                    <a:pt x="39877" y="559188"/>
                  </a:lnTo>
                  <a:lnTo>
                    <a:pt x="40823" y="560139"/>
                  </a:lnTo>
                  <a:lnTo>
                    <a:pt x="41774" y="562041"/>
                  </a:lnTo>
                  <a:lnTo>
                    <a:pt x="43672" y="563939"/>
                  </a:lnTo>
                  <a:lnTo>
                    <a:pt x="44603" y="564885"/>
                  </a:lnTo>
                  <a:lnTo>
                    <a:pt x="48403" y="565836"/>
                  </a:lnTo>
                  <a:lnTo>
                    <a:pt x="58867" y="564885"/>
                  </a:lnTo>
                  <a:lnTo>
                    <a:pt x="59798" y="563939"/>
                  </a:lnTo>
                  <a:lnTo>
                    <a:pt x="61695" y="563939"/>
                  </a:lnTo>
                  <a:lnTo>
                    <a:pt x="71188" y="562988"/>
                  </a:lnTo>
                  <a:lnTo>
                    <a:pt x="72139" y="564885"/>
                  </a:lnTo>
                  <a:lnTo>
                    <a:pt x="72139" y="565836"/>
                  </a:lnTo>
                  <a:lnTo>
                    <a:pt x="74037" y="566788"/>
                  </a:lnTo>
                  <a:lnTo>
                    <a:pt x="80685" y="565836"/>
                  </a:lnTo>
                  <a:lnTo>
                    <a:pt x="89231" y="558241"/>
                  </a:lnTo>
                  <a:lnTo>
                    <a:pt x="91129" y="556344"/>
                  </a:lnTo>
                  <a:lnTo>
                    <a:pt x="93026" y="552544"/>
                  </a:lnTo>
                  <a:lnTo>
                    <a:pt x="93977" y="550646"/>
                  </a:lnTo>
                  <a:lnTo>
                    <a:pt x="93977" y="548749"/>
                  </a:lnTo>
                  <a:lnTo>
                    <a:pt x="96826" y="545895"/>
                  </a:lnTo>
                  <a:lnTo>
                    <a:pt x="103475" y="540208"/>
                  </a:lnTo>
                  <a:lnTo>
                    <a:pt x="105372" y="539262"/>
                  </a:lnTo>
                  <a:lnTo>
                    <a:pt x="109167" y="538310"/>
                  </a:lnTo>
                  <a:lnTo>
                    <a:pt x="112016" y="537364"/>
                  </a:lnTo>
                  <a:lnTo>
                    <a:pt x="114865" y="537364"/>
                  </a:lnTo>
                  <a:lnTo>
                    <a:pt x="127211" y="534510"/>
                  </a:lnTo>
                  <a:lnTo>
                    <a:pt x="124357" y="530715"/>
                  </a:lnTo>
                  <a:lnTo>
                    <a:pt x="123411" y="527867"/>
                  </a:lnTo>
                  <a:lnTo>
                    <a:pt x="125308" y="519321"/>
                  </a:lnTo>
                  <a:lnTo>
                    <a:pt x="126259" y="505082"/>
                  </a:lnTo>
                  <a:lnTo>
                    <a:pt x="127211" y="503180"/>
                  </a:lnTo>
                  <a:lnTo>
                    <a:pt x="131006" y="489887"/>
                  </a:lnTo>
                  <a:lnTo>
                    <a:pt x="131957" y="487990"/>
                  </a:lnTo>
                  <a:lnTo>
                    <a:pt x="132903" y="485141"/>
                  </a:lnTo>
                  <a:lnTo>
                    <a:pt x="131006" y="483244"/>
                  </a:lnTo>
                  <a:lnTo>
                    <a:pt x="140503" y="478493"/>
                  </a:lnTo>
                  <a:lnTo>
                    <a:pt x="142400" y="477546"/>
                  </a:lnTo>
                  <a:lnTo>
                    <a:pt x="149044" y="474698"/>
                  </a:lnTo>
                  <a:lnTo>
                    <a:pt x="158541" y="471849"/>
                  </a:lnTo>
                  <a:lnTo>
                    <a:pt x="161390" y="470898"/>
                  </a:lnTo>
                  <a:lnTo>
                    <a:pt x="164239" y="470898"/>
                  </a:lnTo>
                  <a:lnTo>
                    <a:pt x="166136" y="471849"/>
                  </a:lnTo>
                  <a:lnTo>
                    <a:pt x="178477" y="471849"/>
                  </a:lnTo>
                  <a:lnTo>
                    <a:pt x="183228" y="470898"/>
                  </a:lnTo>
                  <a:lnTo>
                    <a:pt x="190823" y="468049"/>
                  </a:lnTo>
                  <a:lnTo>
                    <a:pt x="198418" y="467103"/>
                  </a:lnTo>
                  <a:lnTo>
                    <a:pt x="200316" y="466152"/>
                  </a:lnTo>
                  <a:lnTo>
                    <a:pt x="203164" y="463303"/>
                  </a:lnTo>
                  <a:lnTo>
                    <a:pt x="203164" y="458557"/>
                  </a:lnTo>
                  <a:lnTo>
                    <a:pt x="202218" y="456659"/>
                  </a:lnTo>
                  <a:lnTo>
                    <a:pt x="198418" y="451908"/>
                  </a:lnTo>
                  <a:lnTo>
                    <a:pt x="198418" y="451908"/>
                  </a:lnTo>
                  <a:lnTo>
                    <a:pt x="195570" y="445264"/>
                  </a:lnTo>
                  <a:lnTo>
                    <a:pt x="193672" y="442416"/>
                  </a:lnTo>
                  <a:lnTo>
                    <a:pt x="189872" y="435777"/>
                  </a:lnTo>
                  <a:lnTo>
                    <a:pt x="187975" y="434831"/>
                  </a:lnTo>
                  <a:lnTo>
                    <a:pt x="187023" y="432928"/>
                  </a:lnTo>
                  <a:lnTo>
                    <a:pt x="185126" y="431031"/>
                  </a:lnTo>
                  <a:lnTo>
                    <a:pt x="183228" y="427236"/>
                  </a:lnTo>
                  <a:lnTo>
                    <a:pt x="183228" y="422485"/>
                  </a:lnTo>
                  <a:lnTo>
                    <a:pt x="179429" y="416787"/>
                  </a:lnTo>
                  <a:lnTo>
                    <a:pt x="177531" y="414890"/>
                  </a:lnTo>
                  <a:lnTo>
                    <a:pt x="175629" y="412992"/>
                  </a:lnTo>
                  <a:lnTo>
                    <a:pt x="171834" y="413943"/>
                  </a:lnTo>
                  <a:lnTo>
                    <a:pt x="169936" y="414890"/>
                  </a:lnTo>
                  <a:lnTo>
                    <a:pt x="165190" y="412992"/>
                  </a:lnTo>
                  <a:lnTo>
                    <a:pt x="167083" y="409192"/>
                  </a:lnTo>
                  <a:lnTo>
                    <a:pt x="166136" y="402549"/>
                  </a:lnTo>
                  <a:lnTo>
                    <a:pt x="163288" y="400646"/>
                  </a:lnTo>
                  <a:lnTo>
                    <a:pt x="160439" y="402549"/>
                  </a:lnTo>
                  <a:lnTo>
                    <a:pt x="158541" y="401598"/>
                  </a:lnTo>
                  <a:lnTo>
                    <a:pt x="156639" y="399700"/>
                  </a:lnTo>
                  <a:lnTo>
                    <a:pt x="154741" y="397798"/>
                  </a:lnTo>
                  <a:lnTo>
                    <a:pt x="152844" y="395900"/>
                  </a:lnTo>
                  <a:lnTo>
                    <a:pt x="152844" y="395900"/>
                  </a:lnTo>
                  <a:lnTo>
                    <a:pt x="148098" y="397798"/>
                  </a:lnTo>
                  <a:lnTo>
                    <a:pt x="147147" y="397798"/>
                  </a:lnTo>
                  <a:lnTo>
                    <a:pt x="144298" y="399700"/>
                  </a:lnTo>
                  <a:lnTo>
                    <a:pt x="144298" y="399700"/>
                  </a:lnTo>
                  <a:lnTo>
                    <a:pt x="142400" y="399700"/>
                  </a:lnTo>
                  <a:lnTo>
                    <a:pt x="140503" y="396851"/>
                  </a:lnTo>
                  <a:lnTo>
                    <a:pt x="137649" y="397798"/>
                  </a:lnTo>
                  <a:lnTo>
                    <a:pt x="133854" y="397798"/>
                  </a:lnTo>
                  <a:lnTo>
                    <a:pt x="130054" y="397798"/>
                  </a:lnTo>
                  <a:lnTo>
                    <a:pt x="130054" y="396851"/>
                  </a:lnTo>
                  <a:lnTo>
                    <a:pt x="128157" y="395900"/>
                  </a:lnTo>
                  <a:lnTo>
                    <a:pt x="127211" y="393051"/>
                  </a:lnTo>
                  <a:lnTo>
                    <a:pt x="127211" y="386403"/>
                  </a:lnTo>
                  <a:lnTo>
                    <a:pt x="128157" y="386403"/>
                  </a:lnTo>
                  <a:lnTo>
                    <a:pt x="129108" y="382608"/>
                  </a:lnTo>
                  <a:lnTo>
                    <a:pt x="128157" y="379759"/>
                  </a:lnTo>
                  <a:lnTo>
                    <a:pt x="130054" y="375013"/>
                  </a:lnTo>
                  <a:lnTo>
                    <a:pt x="131006" y="372164"/>
                  </a:lnTo>
                  <a:lnTo>
                    <a:pt x="130054" y="369316"/>
                  </a:lnTo>
                  <a:lnTo>
                    <a:pt x="131006" y="363618"/>
                  </a:lnTo>
                  <a:lnTo>
                    <a:pt x="131957" y="362667"/>
                  </a:lnTo>
                  <a:lnTo>
                    <a:pt x="131957" y="359823"/>
                  </a:lnTo>
                  <a:lnTo>
                    <a:pt x="131006" y="357921"/>
                  </a:lnTo>
                  <a:lnTo>
                    <a:pt x="131006" y="356023"/>
                  </a:lnTo>
                  <a:lnTo>
                    <a:pt x="131006" y="354126"/>
                  </a:lnTo>
                  <a:lnTo>
                    <a:pt x="134805" y="355072"/>
                  </a:lnTo>
                  <a:lnTo>
                    <a:pt x="135752" y="357921"/>
                  </a:lnTo>
                  <a:lnTo>
                    <a:pt x="138600" y="358872"/>
                  </a:lnTo>
                  <a:lnTo>
                    <a:pt x="140503" y="361721"/>
                  </a:lnTo>
                  <a:lnTo>
                    <a:pt x="141449" y="362667"/>
                  </a:lnTo>
                  <a:lnTo>
                    <a:pt x="144298" y="363618"/>
                  </a:lnTo>
                  <a:lnTo>
                    <a:pt x="147147" y="365521"/>
                  </a:lnTo>
                  <a:lnTo>
                    <a:pt x="150946" y="366467"/>
                  </a:lnTo>
                  <a:lnTo>
                    <a:pt x="153795" y="368364"/>
                  </a:lnTo>
                  <a:lnTo>
                    <a:pt x="155693" y="369316"/>
                  </a:lnTo>
                  <a:lnTo>
                    <a:pt x="160439" y="370267"/>
                  </a:lnTo>
                  <a:lnTo>
                    <a:pt x="167083" y="370267"/>
                  </a:lnTo>
                  <a:lnTo>
                    <a:pt x="168034" y="371218"/>
                  </a:lnTo>
                  <a:lnTo>
                    <a:pt x="168985" y="374062"/>
                  </a:lnTo>
                  <a:lnTo>
                    <a:pt x="171834" y="373115"/>
                  </a:lnTo>
                  <a:lnTo>
                    <a:pt x="172780" y="371218"/>
                  </a:lnTo>
                  <a:lnTo>
                    <a:pt x="172780" y="367418"/>
                  </a:lnTo>
                  <a:lnTo>
                    <a:pt x="174682" y="365521"/>
                  </a:lnTo>
                  <a:lnTo>
                    <a:pt x="174682" y="363618"/>
                  </a:lnTo>
                  <a:lnTo>
                    <a:pt x="175629" y="362667"/>
                  </a:lnTo>
                  <a:lnTo>
                    <a:pt x="181326" y="362667"/>
                  </a:lnTo>
                  <a:lnTo>
                    <a:pt x="182277" y="364569"/>
                  </a:lnTo>
                  <a:lnTo>
                    <a:pt x="183228" y="365521"/>
                  </a:lnTo>
                  <a:lnTo>
                    <a:pt x="187023" y="363618"/>
                  </a:lnTo>
                  <a:lnTo>
                    <a:pt x="188926" y="361721"/>
                  </a:lnTo>
                  <a:lnTo>
                    <a:pt x="189872" y="360769"/>
                  </a:lnTo>
                  <a:lnTo>
                    <a:pt x="190823" y="359823"/>
                  </a:lnTo>
                  <a:lnTo>
                    <a:pt x="192721" y="357921"/>
                  </a:lnTo>
                  <a:lnTo>
                    <a:pt x="192721" y="355072"/>
                  </a:lnTo>
                  <a:lnTo>
                    <a:pt x="192721" y="353175"/>
                  </a:lnTo>
                  <a:lnTo>
                    <a:pt x="189872" y="351277"/>
                  </a:lnTo>
                  <a:lnTo>
                    <a:pt x="187975" y="349375"/>
                  </a:lnTo>
                  <a:lnTo>
                    <a:pt x="187975" y="348428"/>
                  </a:lnTo>
                  <a:lnTo>
                    <a:pt x="187975" y="344628"/>
                  </a:lnTo>
                  <a:lnTo>
                    <a:pt x="186072" y="343677"/>
                  </a:lnTo>
                  <a:lnTo>
                    <a:pt x="187023" y="341785"/>
                  </a:lnTo>
                  <a:lnTo>
                    <a:pt x="187023" y="339882"/>
                  </a:lnTo>
                  <a:lnTo>
                    <a:pt x="188926" y="336082"/>
                  </a:lnTo>
                  <a:lnTo>
                    <a:pt x="189872" y="336082"/>
                  </a:lnTo>
                  <a:lnTo>
                    <a:pt x="192721" y="334185"/>
                  </a:lnTo>
                  <a:lnTo>
                    <a:pt x="194618" y="332287"/>
                  </a:lnTo>
                  <a:lnTo>
                    <a:pt x="196521" y="328492"/>
                  </a:lnTo>
                  <a:lnTo>
                    <a:pt x="197467" y="328492"/>
                  </a:lnTo>
                  <a:lnTo>
                    <a:pt x="199365" y="326590"/>
                  </a:lnTo>
                  <a:lnTo>
                    <a:pt x="202218" y="325639"/>
                  </a:lnTo>
                  <a:lnTo>
                    <a:pt x="204116" y="326590"/>
                  </a:lnTo>
                  <a:lnTo>
                    <a:pt x="204116" y="328492"/>
                  </a:lnTo>
                  <a:lnTo>
                    <a:pt x="205062" y="330390"/>
                  </a:lnTo>
                  <a:lnTo>
                    <a:pt x="206964" y="331336"/>
                  </a:lnTo>
                  <a:lnTo>
                    <a:pt x="208862" y="334185"/>
                  </a:lnTo>
                  <a:lnTo>
                    <a:pt x="211711" y="337034"/>
                  </a:lnTo>
                  <a:lnTo>
                    <a:pt x="214559" y="337034"/>
                  </a:lnTo>
                  <a:lnTo>
                    <a:pt x="214559" y="337034"/>
                  </a:lnTo>
                  <a:lnTo>
                    <a:pt x="213608" y="339882"/>
                  </a:lnTo>
                  <a:lnTo>
                    <a:pt x="213608" y="341785"/>
                  </a:lnTo>
                  <a:lnTo>
                    <a:pt x="212662" y="344628"/>
                  </a:lnTo>
                  <a:lnTo>
                    <a:pt x="212662" y="346531"/>
                  </a:lnTo>
                  <a:lnTo>
                    <a:pt x="211711" y="348428"/>
                  </a:lnTo>
                  <a:lnTo>
                    <a:pt x="211711" y="349375"/>
                  </a:lnTo>
                  <a:lnTo>
                    <a:pt x="210759" y="352228"/>
                  </a:lnTo>
                  <a:lnTo>
                    <a:pt x="211711" y="355072"/>
                  </a:lnTo>
                  <a:lnTo>
                    <a:pt x="212662" y="360769"/>
                  </a:lnTo>
                  <a:lnTo>
                    <a:pt x="211711" y="367418"/>
                  </a:lnTo>
                  <a:lnTo>
                    <a:pt x="215510" y="368364"/>
                  </a:lnTo>
                  <a:lnTo>
                    <a:pt x="216457" y="373115"/>
                  </a:lnTo>
                  <a:lnTo>
                    <a:pt x="216457" y="375964"/>
                  </a:lnTo>
                  <a:lnTo>
                    <a:pt x="214559" y="378813"/>
                  </a:lnTo>
                  <a:lnTo>
                    <a:pt x="215510" y="382608"/>
                  </a:lnTo>
                  <a:lnTo>
                    <a:pt x="212662" y="387354"/>
                  </a:lnTo>
                  <a:lnTo>
                    <a:pt x="212662" y="387354"/>
                  </a:lnTo>
                  <a:lnTo>
                    <a:pt x="213608" y="390203"/>
                  </a:lnTo>
                  <a:lnTo>
                    <a:pt x="214559" y="391154"/>
                  </a:lnTo>
                  <a:lnTo>
                    <a:pt x="215510" y="395900"/>
                  </a:lnTo>
                  <a:lnTo>
                    <a:pt x="215510" y="396851"/>
                  </a:lnTo>
                  <a:lnTo>
                    <a:pt x="219305" y="397798"/>
                  </a:lnTo>
                  <a:lnTo>
                    <a:pt x="222154" y="396851"/>
                  </a:lnTo>
                  <a:lnTo>
                    <a:pt x="225954" y="394954"/>
                  </a:lnTo>
                  <a:lnTo>
                    <a:pt x="228798" y="394954"/>
                  </a:lnTo>
                  <a:lnTo>
                    <a:pt x="230700" y="396851"/>
                  </a:lnTo>
                  <a:lnTo>
                    <a:pt x="232598" y="412992"/>
                  </a:lnTo>
                  <a:lnTo>
                    <a:pt x="233549" y="415841"/>
                  </a:lnTo>
                  <a:lnTo>
                    <a:pt x="234495" y="417738"/>
                  </a:lnTo>
                  <a:lnTo>
                    <a:pt x="237344" y="420587"/>
                  </a:lnTo>
                  <a:lnTo>
                    <a:pt x="243041" y="422485"/>
                  </a:lnTo>
                  <a:lnTo>
                    <a:pt x="248739" y="419636"/>
                  </a:lnTo>
                  <a:lnTo>
                    <a:pt x="249690" y="417738"/>
                  </a:lnTo>
                  <a:lnTo>
                    <a:pt x="250641" y="416787"/>
                  </a:lnTo>
                  <a:lnTo>
                    <a:pt x="254436" y="412041"/>
                  </a:lnTo>
                  <a:lnTo>
                    <a:pt x="255387" y="409192"/>
                  </a:lnTo>
                  <a:lnTo>
                    <a:pt x="258236" y="402549"/>
                  </a:lnTo>
                  <a:lnTo>
                    <a:pt x="260133" y="397798"/>
                  </a:lnTo>
                  <a:lnTo>
                    <a:pt x="261085" y="394003"/>
                  </a:lnTo>
                  <a:lnTo>
                    <a:pt x="262031" y="386403"/>
                  </a:lnTo>
                  <a:lnTo>
                    <a:pt x="262982" y="377862"/>
                  </a:lnTo>
                  <a:lnTo>
                    <a:pt x="263933" y="371218"/>
                  </a:lnTo>
                  <a:lnTo>
                    <a:pt x="264880" y="367418"/>
                  </a:lnTo>
                  <a:lnTo>
                    <a:pt x="265831" y="363618"/>
                  </a:lnTo>
                  <a:lnTo>
                    <a:pt x="266777" y="353175"/>
                  </a:lnTo>
                  <a:lnTo>
                    <a:pt x="268680" y="348428"/>
                  </a:lnTo>
                  <a:lnTo>
                    <a:pt x="269626" y="345580"/>
                  </a:lnTo>
                  <a:lnTo>
                    <a:pt x="265831" y="345580"/>
                  </a:lnTo>
                  <a:lnTo>
                    <a:pt x="264880" y="345580"/>
                  </a:lnTo>
                  <a:lnTo>
                    <a:pt x="263933" y="344628"/>
                  </a:lnTo>
                  <a:lnTo>
                    <a:pt x="262031" y="342731"/>
                  </a:lnTo>
                  <a:lnTo>
                    <a:pt x="261085" y="344628"/>
                  </a:lnTo>
                  <a:lnTo>
                    <a:pt x="255387" y="341785"/>
                  </a:lnTo>
                  <a:lnTo>
                    <a:pt x="254436" y="341785"/>
                  </a:lnTo>
                  <a:lnTo>
                    <a:pt x="253485" y="343677"/>
                  </a:lnTo>
                  <a:lnTo>
                    <a:pt x="252539" y="344628"/>
                  </a:lnTo>
                  <a:lnTo>
                    <a:pt x="251587" y="344628"/>
                  </a:lnTo>
                  <a:lnTo>
                    <a:pt x="249690" y="345580"/>
                  </a:lnTo>
                  <a:lnTo>
                    <a:pt x="247787" y="343677"/>
                  </a:lnTo>
                  <a:lnTo>
                    <a:pt x="245890" y="337985"/>
                  </a:lnTo>
                  <a:lnTo>
                    <a:pt x="243041" y="337034"/>
                  </a:lnTo>
                  <a:lnTo>
                    <a:pt x="244944" y="326590"/>
                  </a:lnTo>
                  <a:lnTo>
                    <a:pt x="245890" y="326590"/>
                  </a:lnTo>
                  <a:lnTo>
                    <a:pt x="245890" y="325639"/>
                  </a:lnTo>
                  <a:lnTo>
                    <a:pt x="242090" y="324692"/>
                  </a:lnTo>
                  <a:lnTo>
                    <a:pt x="242090" y="317098"/>
                  </a:lnTo>
                  <a:lnTo>
                    <a:pt x="242090" y="315195"/>
                  </a:lnTo>
                  <a:lnTo>
                    <a:pt x="243041" y="315195"/>
                  </a:lnTo>
                  <a:lnTo>
                    <a:pt x="244944" y="314249"/>
                  </a:lnTo>
                  <a:lnTo>
                    <a:pt x="245890" y="314249"/>
                  </a:lnTo>
                  <a:lnTo>
                    <a:pt x="254436" y="314249"/>
                  </a:lnTo>
                  <a:lnTo>
                    <a:pt x="255387" y="314249"/>
                  </a:lnTo>
                  <a:lnTo>
                    <a:pt x="257285" y="315195"/>
                  </a:lnTo>
                  <a:lnTo>
                    <a:pt x="259182" y="315195"/>
                  </a:lnTo>
                  <a:lnTo>
                    <a:pt x="261085" y="315195"/>
                  </a:lnTo>
                  <a:lnTo>
                    <a:pt x="262031" y="315195"/>
                  </a:lnTo>
                  <a:lnTo>
                    <a:pt x="263933" y="314249"/>
                  </a:lnTo>
                  <a:lnTo>
                    <a:pt x="259182" y="299064"/>
                  </a:lnTo>
                  <a:lnTo>
                    <a:pt x="262031" y="287669"/>
                  </a:lnTo>
                  <a:lnTo>
                    <a:pt x="266777" y="287669"/>
                  </a:lnTo>
                  <a:lnTo>
                    <a:pt x="268680" y="288621"/>
                  </a:lnTo>
                  <a:lnTo>
                    <a:pt x="269626" y="290518"/>
                  </a:lnTo>
                  <a:lnTo>
                    <a:pt x="269626" y="289572"/>
                  </a:lnTo>
                  <a:lnTo>
                    <a:pt x="268680" y="288621"/>
                  </a:lnTo>
                  <a:lnTo>
                    <a:pt x="267728" y="285772"/>
                  </a:lnTo>
                  <a:lnTo>
                    <a:pt x="266777" y="284826"/>
                  </a:lnTo>
                  <a:lnTo>
                    <a:pt x="266777" y="283874"/>
                  </a:lnTo>
                  <a:lnTo>
                    <a:pt x="266777" y="281026"/>
                  </a:lnTo>
                  <a:lnTo>
                    <a:pt x="264880" y="277226"/>
                  </a:lnTo>
                  <a:lnTo>
                    <a:pt x="264880" y="276279"/>
                  </a:lnTo>
                  <a:lnTo>
                    <a:pt x="265831" y="271528"/>
                  </a:lnTo>
                  <a:lnTo>
                    <a:pt x="284801" y="276279"/>
                  </a:lnTo>
                  <a:lnTo>
                    <a:pt x="286698" y="277226"/>
                  </a:lnTo>
                  <a:lnTo>
                    <a:pt x="287669" y="279128"/>
                  </a:lnTo>
                  <a:lnTo>
                    <a:pt x="288601" y="280074"/>
                  </a:lnTo>
                  <a:lnTo>
                    <a:pt x="289567" y="280074"/>
                  </a:lnTo>
                  <a:lnTo>
                    <a:pt x="292396" y="282923"/>
                  </a:lnTo>
                  <a:lnTo>
                    <a:pt x="293367" y="283874"/>
                  </a:lnTo>
                  <a:lnTo>
                    <a:pt x="296196" y="284826"/>
                  </a:lnTo>
                  <a:lnTo>
                    <a:pt x="297162" y="284826"/>
                  </a:lnTo>
                  <a:lnTo>
                    <a:pt x="298093" y="285772"/>
                  </a:lnTo>
                  <a:lnTo>
                    <a:pt x="299064" y="287669"/>
                  </a:lnTo>
                  <a:lnTo>
                    <a:pt x="301888" y="284826"/>
                  </a:lnTo>
                  <a:lnTo>
                    <a:pt x="305688" y="280074"/>
                  </a:lnTo>
                  <a:lnTo>
                    <a:pt x="306659" y="278177"/>
                  </a:lnTo>
                  <a:lnTo>
                    <a:pt x="307585" y="274377"/>
                  </a:lnTo>
                  <a:lnTo>
                    <a:pt x="309488" y="271528"/>
                  </a:lnTo>
                  <a:lnTo>
                    <a:pt x="309488" y="270582"/>
                  </a:lnTo>
                  <a:lnTo>
                    <a:pt x="307585" y="269631"/>
                  </a:lnTo>
                  <a:lnTo>
                    <a:pt x="306659" y="268685"/>
                  </a:lnTo>
                  <a:lnTo>
                    <a:pt x="305688" y="266782"/>
                  </a:lnTo>
                  <a:lnTo>
                    <a:pt x="306659" y="264885"/>
                  </a:lnTo>
                  <a:lnTo>
                    <a:pt x="309488" y="262036"/>
                  </a:lnTo>
                  <a:lnTo>
                    <a:pt x="314234" y="256338"/>
                  </a:lnTo>
                  <a:lnTo>
                    <a:pt x="315180" y="255392"/>
                  </a:lnTo>
                  <a:lnTo>
                    <a:pt x="315180" y="248744"/>
                  </a:lnTo>
                  <a:lnTo>
                    <a:pt x="315180" y="246846"/>
                  </a:lnTo>
                  <a:lnTo>
                    <a:pt x="315180" y="241149"/>
                  </a:lnTo>
                  <a:lnTo>
                    <a:pt x="315180" y="234500"/>
                  </a:lnTo>
                  <a:lnTo>
                    <a:pt x="317083" y="228803"/>
                  </a:lnTo>
                  <a:lnTo>
                    <a:pt x="315180" y="228803"/>
                  </a:lnTo>
                  <a:lnTo>
                    <a:pt x="312337" y="227856"/>
                  </a:lnTo>
                  <a:lnTo>
                    <a:pt x="306659" y="226905"/>
                  </a:lnTo>
                  <a:lnTo>
                    <a:pt x="299991" y="224057"/>
                  </a:lnTo>
                  <a:lnTo>
                    <a:pt x="292396" y="219310"/>
                  </a:lnTo>
                  <a:lnTo>
                    <a:pt x="288601" y="214564"/>
                  </a:lnTo>
                  <a:lnTo>
                    <a:pt x="281972" y="208867"/>
                  </a:lnTo>
                  <a:lnTo>
                    <a:pt x="281001" y="207916"/>
                  </a:lnTo>
                  <a:lnTo>
                    <a:pt x="278172" y="207916"/>
                  </a:lnTo>
                  <a:lnTo>
                    <a:pt x="275323" y="209813"/>
                  </a:lnTo>
                  <a:lnTo>
                    <a:pt x="274377" y="209813"/>
                  </a:lnTo>
                  <a:lnTo>
                    <a:pt x="273426" y="211715"/>
                  </a:lnTo>
                  <a:lnTo>
                    <a:pt x="274377" y="212662"/>
                  </a:lnTo>
                  <a:lnTo>
                    <a:pt x="271523" y="213613"/>
                  </a:lnTo>
                  <a:lnTo>
                    <a:pt x="270577" y="216462"/>
                  </a:lnTo>
                  <a:lnTo>
                    <a:pt x="270577" y="217413"/>
                  </a:lnTo>
                  <a:lnTo>
                    <a:pt x="274377" y="223110"/>
                  </a:lnTo>
                  <a:lnTo>
                    <a:pt x="275323" y="224057"/>
                  </a:lnTo>
                  <a:lnTo>
                    <a:pt x="277221" y="226905"/>
                  </a:lnTo>
                  <a:lnTo>
                    <a:pt x="278172" y="230705"/>
                  </a:lnTo>
                  <a:lnTo>
                    <a:pt x="276274" y="227856"/>
                  </a:lnTo>
                  <a:lnTo>
                    <a:pt x="274377" y="226905"/>
                  </a:lnTo>
                  <a:lnTo>
                    <a:pt x="274377" y="226905"/>
                  </a:lnTo>
                  <a:lnTo>
                    <a:pt x="272475" y="225008"/>
                  </a:lnTo>
                  <a:lnTo>
                    <a:pt x="272475" y="224057"/>
                  </a:lnTo>
                  <a:lnTo>
                    <a:pt x="271523" y="222159"/>
                  </a:lnTo>
                  <a:lnTo>
                    <a:pt x="270577" y="221208"/>
                  </a:lnTo>
                  <a:lnTo>
                    <a:pt x="266777" y="221208"/>
                  </a:lnTo>
                  <a:lnTo>
                    <a:pt x="264880" y="223110"/>
                  </a:lnTo>
                  <a:lnTo>
                    <a:pt x="263933" y="223110"/>
                  </a:lnTo>
                  <a:lnTo>
                    <a:pt x="262031" y="225008"/>
                  </a:lnTo>
                  <a:lnTo>
                    <a:pt x="260133" y="225008"/>
                  </a:lnTo>
                  <a:lnTo>
                    <a:pt x="258236" y="225008"/>
                  </a:lnTo>
                  <a:lnTo>
                    <a:pt x="257285" y="223110"/>
                  </a:lnTo>
                  <a:lnTo>
                    <a:pt x="257285" y="217413"/>
                  </a:lnTo>
                  <a:lnTo>
                    <a:pt x="256334" y="213613"/>
                  </a:lnTo>
                  <a:lnTo>
                    <a:pt x="250641" y="215510"/>
                  </a:lnTo>
                  <a:lnTo>
                    <a:pt x="249690" y="215510"/>
                  </a:lnTo>
                  <a:lnTo>
                    <a:pt x="244944" y="215510"/>
                  </a:lnTo>
                  <a:lnTo>
                    <a:pt x="242090" y="217413"/>
                  </a:lnTo>
                  <a:lnTo>
                    <a:pt x="241144" y="218364"/>
                  </a:lnTo>
                  <a:lnTo>
                    <a:pt x="240193" y="218364"/>
                  </a:lnTo>
                  <a:lnTo>
                    <a:pt x="238295" y="219310"/>
                  </a:lnTo>
                  <a:lnTo>
                    <a:pt x="235446" y="221208"/>
                  </a:lnTo>
                  <a:lnTo>
                    <a:pt x="234495" y="221208"/>
                  </a:lnTo>
                  <a:lnTo>
                    <a:pt x="228798" y="221208"/>
                  </a:lnTo>
                  <a:lnTo>
                    <a:pt x="225003" y="220257"/>
                  </a:lnTo>
                  <a:lnTo>
                    <a:pt x="224052" y="219310"/>
                  </a:lnTo>
                  <a:lnTo>
                    <a:pt x="223100" y="218364"/>
                  </a:lnTo>
                  <a:lnTo>
                    <a:pt x="223100" y="213613"/>
                  </a:lnTo>
                  <a:lnTo>
                    <a:pt x="224052" y="208867"/>
                  </a:lnTo>
                  <a:lnTo>
                    <a:pt x="225003" y="208867"/>
                  </a:lnTo>
                  <a:lnTo>
                    <a:pt x="226900" y="203169"/>
                  </a:lnTo>
                  <a:lnTo>
                    <a:pt x="225003" y="202218"/>
                  </a:lnTo>
                  <a:lnTo>
                    <a:pt x="224052" y="201272"/>
                  </a:lnTo>
                  <a:lnTo>
                    <a:pt x="218354" y="197482"/>
                  </a:lnTo>
                  <a:lnTo>
                    <a:pt x="215510" y="196531"/>
                  </a:lnTo>
                  <a:lnTo>
                    <a:pt x="214559" y="194633"/>
                  </a:lnTo>
                  <a:lnTo>
                    <a:pt x="215510" y="191784"/>
                  </a:lnTo>
                  <a:lnTo>
                    <a:pt x="214559" y="189887"/>
                  </a:lnTo>
                  <a:lnTo>
                    <a:pt x="213608" y="188936"/>
                  </a:lnTo>
                  <a:lnTo>
                    <a:pt x="212662" y="187989"/>
                  </a:lnTo>
                  <a:lnTo>
                    <a:pt x="209813" y="186087"/>
                  </a:lnTo>
                  <a:lnTo>
                    <a:pt x="208862" y="185136"/>
                  </a:lnTo>
                  <a:lnTo>
                    <a:pt x="207916" y="184190"/>
                  </a:lnTo>
                  <a:lnTo>
                    <a:pt x="201267" y="183238"/>
                  </a:lnTo>
                  <a:lnTo>
                    <a:pt x="200316" y="182292"/>
                  </a:lnTo>
                  <a:lnTo>
                    <a:pt x="195570" y="180390"/>
                  </a:lnTo>
                  <a:lnTo>
                    <a:pt x="214559" y="144313"/>
                  </a:lnTo>
                  <a:lnTo>
                    <a:pt x="240193" y="116777"/>
                  </a:lnTo>
                  <a:lnTo>
                    <a:pt x="261085" y="98738"/>
                  </a:lnTo>
                  <a:lnTo>
                    <a:pt x="299991" y="72154"/>
                  </a:lnTo>
                  <a:lnTo>
                    <a:pt x="303790" y="77851"/>
                  </a:lnTo>
                  <a:lnTo>
                    <a:pt x="305688" y="80695"/>
                  </a:lnTo>
                  <a:lnTo>
                    <a:pt x="308556" y="83549"/>
                  </a:lnTo>
                  <a:lnTo>
                    <a:pt x="310434" y="86392"/>
                  </a:lnTo>
                  <a:lnTo>
                    <a:pt x="314234" y="89246"/>
                  </a:lnTo>
                  <a:lnTo>
                    <a:pt x="317083" y="92090"/>
                  </a:lnTo>
                  <a:lnTo>
                    <a:pt x="332273" y="93041"/>
                  </a:lnTo>
                  <a:lnTo>
                    <a:pt x="343667" y="93041"/>
                  </a:lnTo>
                  <a:lnTo>
                    <a:pt x="346516" y="96836"/>
                  </a:lnTo>
                  <a:lnTo>
                    <a:pt x="346516" y="92090"/>
                  </a:lnTo>
                  <a:lnTo>
                    <a:pt x="349365" y="89246"/>
                  </a:lnTo>
                  <a:lnTo>
                    <a:pt x="353160" y="87344"/>
                  </a:lnTo>
                  <a:lnTo>
                    <a:pt x="355062" y="86392"/>
                  </a:lnTo>
                  <a:lnTo>
                    <a:pt x="356960" y="86392"/>
                  </a:lnTo>
                  <a:lnTo>
                    <a:pt x="362657" y="86392"/>
                  </a:lnTo>
                  <a:lnTo>
                    <a:pt x="366457" y="85446"/>
                  </a:lnTo>
                  <a:lnTo>
                    <a:pt x="367403" y="87344"/>
                  </a:lnTo>
                  <a:lnTo>
                    <a:pt x="368354" y="88295"/>
                  </a:lnTo>
                  <a:lnTo>
                    <a:pt x="369301" y="89246"/>
                  </a:lnTo>
                  <a:lnTo>
                    <a:pt x="371203" y="90192"/>
                  </a:lnTo>
                  <a:lnTo>
                    <a:pt x="373101" y="91144"/>
                  </a:lnTo>
                  <a:lnTo>
                    <a:pt x="374052" y="93041"/>
                  </a:lnTo>
                  <a:lnTo>
                    <a:pt x="370252" y="94939"/>
                  </a:lnTo>
                  <a:lnTo>
                    <a:pt x="368354" y="96836"/>
                  </a:lnTo>
                  <a:lnTo>
                    <a:pt x="367403" y="97787"/>
                  </a:lnTo>
                  <a:lnTo>
                    <a:pt x="369301" y="99685"/>
                  </a:lnTo>
                  <a:lnTo>
                    <a:pt x="370252" y="100636"/>
                  </a:lnTo>
                  <a:lnTo>
                    <a:pt x="371203" y="101587"/>
                  </a:lnTo>
                  <a:lnTo>
                    <a:pt x="371203" y="104431"/>
                  </a:lnTo>
                  <a:lnTo>
                    <a:pt x="370252" y="109182"/>
                  </a:lnTo>
                  <a:lnTo>
                    <a:pt x="372149" y="109182"/>
                  </a:lnTo>
                  <a:lnTo>
                    <a:pt x="374052" y="107285"/>
                  </a:lnTo>
                  <a:lnTo>
                    <a:pt x="374052" y="106333"/>
                  </a:lnTo>
                  <a:lnTo>
                    <a:pt x="375949" y="101587"/>
                  </a:lnTo>
                  <a:lnTo>
                    <a:pt x="376896" y="99685"/>
                  </a:lnTo>
                  <a:lnTo>
                    <a:pt x="377847" y="97787"/>
                  </a:lnTo>
                  <a:lnTo>
                    <a:pt x="378798" y="97787"/>
                  </a:lnTo>
                  <a:lnTo>
                    <a:pt x="383544" y="97787"/>
                  </a:lnTo>
                  <a:lnTo>
                    <a:pt x="384495" y="97787"/>
                  </a:lnTo>
                  <a:lnTo>
                    <a:pt x="385447" y="92090"/>
                  </a:lnTo>
                  <a:lnTo>
                    <a:pt x="387344" y="90192"/>
                  </a:lnTo>
                  <a:lnTo>
                    <a:pt x="388290" y="89246"/>
                  </a:lnTo>
                  <a:lnTo>
                    <a:pt x="390193" y="88295"/>
                  </a:lnTo>
                  <a:lnTo>
                    <a:pt x="392090" y="85446"/>
                  </a:lnTo>
                  <a:lnTo>
                    <a:pt x="392090" y="85446"/>
                  </a:lnTo>
                  <a:lnTo>
                    <a:pt x="392090" y="83549"/>
                  </a:lnTo>
                  <a:lnTo>
                    <a:pt x="390193" y="80695"/>
                  </a:lnTo>
                  <a:lnTo>
                    <a:pt x="389242" y="79749"/>
                  </a:lnTo>
                  <a:lnTo>
                    <a:pt x="388290" y="77851"/>
                  </a:lnTo>
                  <a:lnTo>
                    <a:pt x="387344" y="76900"/>
                  </a:lnTo>
                  <a:lnTo>
                    <a:pt x="386393" y="75003"/>
                  </a:lnTo>
                  <a:lnTo>
                    <a:pt x="386393" y="74051"/>
                  </a:lnTo>
                  <a:lnTo>
                    <a:pt x="387344" y="73100"/>
                  </a:lnTo>
                  <a:lnTo>
                    <a:pt x="388290" y="71203"/>
                  </a:lnTo>
                  <a:lnTo>
                    <a:pt x="389242" y="69305"/>
                  </a:lnTo>
                  <a:lnTo>
                    <a:pt x="389242" y="67403"/>
                  </a:lnTo>
                  <a:lnTo>
                    <a:pt x="388290" y="66456"/>
                  </a:lnTo>
                  <a:lnTo>
                    <a:pt x="386393" y="62666"/>
                  </a:lnTo>
                  <a:lnTo>
                    <a:pt x="385447" y="60769"/>
                  </a:lnTo>
                  <a:lnTo>
                    <a:pt x="385447" y="60769"/>
                  </a:lnTo>
                  <a:lnTo>
                    <a:pt x="393041" y="59818"/>
                  </a:lnTo>
                  <a:lnTo>
                    <a:pt x="396836" y="58872"/>
                  </a:lnTo>
                  <a:lnTo>
                    <a:pt x="400636" y="59818"/>
                  </a:lnTo>
                  <a:lnTo>
                    <a:pt x="402534" y="59818"/>
                  </a:lnTo>
                  <a:lnTo>
                    <a:pt x="403485" y="64569"/>
                  </a:lnTo>
                  <a:lnTo>
                    <a:pt x="427221" y="36082"/>
                  </a:lnTo>
                  <a:lnTo>
                    <a:pt x="442411" y="30385"/>
                  </a:lnTo>
                  <a:lnTo>
                    <a:pt x="464249" y="22790"/>
                  </a:lnTo>
                  <a:lnTo>
                    <a:pt x="474693" y="14244"/>
                  </a:lnTo>
                  <a:lnTo>
                    <a:pt x="484190" y="7600"/>
                  </a:lnTo>
                  <a:lnTo>
                    <a:pt x="489887" y="2854"/>
                  </a:lnTo>
                  <a:lnTo>
                    <a:pt x="496531" y="0"/>
                  </a:lnTo>
                  <a:lnTo>
                    <a:pt x="500331" y="28487"/>
                  </a:lnTo>
                  <a:lnTo>
                    <a:pt x="497482" y="40828"/>
                  </a:lnTo>
                  <a:lnTo>
                    <a:pt x="497482" y="49374"/>
                  </a:lnTo>
                  <a:lnTo>
                    <a:pt x="497482" y="53174"/>
                  </a:lnTo>
                  <a:lnTo>
                    <a:pt x="498429" y="54120"/>
                  </a:lnTo>
                  <a:lnTo>
                    <a:pt x="499380" y="56969"/>
                  </a:lnTo>
                  <a:lnTo>
                    <a:pt x="504126" y="58872"/>
                  </a:lnTo>
                  <a:lnTo>
                    <a:pt x="505077" y="59818"/>
                  </a:lnTo>
                  <a:lnTo>
                    <a:pt x="506975" y="61715"/>
                  </a:lnTo>
                  <a:lnTo>
                    <a:pt x="507926" y="62666"/>
                  </a:lnTo>
                  <a:lnTo>
                    <a:pt x="509823" y="61715"/>
                  </a:lnTo>
                  <a:lnTo>
                    <a:pt x="513623" y="61715"/>
                  </a:lnTo>
                  <a:lnTo>
                    <a:pt x="517418" y="60769"/>
                  </a:lnTo>
                  <a:lnTo>
                    <a:pt x="522164" y="56969"/>
                  </a:lnTo>
                  <a:lnTo>
                    <a:pt x="524067" y="57920"/>
                  </a:lnTo>
                  <a:lnTo>
                    <a:pt x="527862" y="55072"/>
                  </a:lnTo>
                  <a:lnTo>
                    <a:pt x="528793" y="53174"/>
                  </a:lnTo>
                  <a:lnTo>
                    <a:pt x="528793" y="52223"/>
                  </a:lnTo>
                  <a:lnTo>
                    <a:pt x="531662" y="52223"/>
                  </a:lnTo>
                  <a:lnTo>
                    <a:pt x="533559" y="54120"/>
                  </a:lnTo>
                  <a:lnTo>
                    <a:pt x="536388" y="55072"/>
                  </a:lnTo>
                  <a:lnTo>
                    <a:pt x="537359" y="56018"/>
                  </a:lnTo>
                  <a:lnTo>
                    <a:pt x="538291" y="56969"/>
                  </a:lnTo>
                  <a:lnTo>
                    <a:pt x="539257" y="58872"/>
                  </a:lnTo>
                  <a:lnTo>
                    <a:pt x="541154" y="62666"/>
                  </a:lnTo>
                  <a:lnTo>
                    <a:pt x="540188" y="63618"/>
                  </a:lnTo>
                  <a:lnTo>
                    <a:pt x="539257" y="67403"/>
                  </a:lnTo>
                  <a:lnTo>
                    <a:pt x="539257" y="71203"/>
                  </a:lnTo>
                  <a:lnTo>
                    <a:pt x="539257" y="75949"/>
                  </a:lnTo>
                  <a:lnTo>
                    <a:pt x="538291" y="75949"/>
                  </a:lnTo>
                  <a:lnTo>
                    <a:pt x="538291" y="76900"/>
                  </a:lnTo>
                  <a:lnTo>
                    <a:pt x="540188" y="78798"/>
                  </a:lnTo>
                  <a:lnTo>
                    <a:pt x="540188" y="78798"/>
                  </a:lnTo>
                  <a:lnTo>
                    <a:pt x="543988" y="80695"/>
                  </a:lnTo>
                  <a:lnTo>
                    <a:pt x="544954" y="81646"/>
                  </a:lnTo>
                  <a:lnTo>
                    <a:pt x="545885" y="81646"/>
                  </a:lnTo>
                  <a:lnTo>
                    <a:pt x="547783" y="82597"/>
                  </a:lnTo>
                  <a:lnTo>
                    <a:pt x="547783" y="83549"/>
                  </a:lnTo>
                  <a:lnTo>
                    <a:pt x="548749" y="85446"/>
                  </a:lnTo>
                  <a:lnTo>
                    <a:pt x="547783" y="92090"/>
                  </a:lnTo>
                  <a:lnTo>
                    <a:pt x="546852" y="93992"/>
                  </a:lnTo>
                  <a:lnTo>
                    <a:pt x="544954" y="95890"/>
                  </a:lnTo>
                  <a:lnTo>
                    <a:pt x="543988" y="98738"/>
                  </a:lnTo>
                  <a:lnTo>
                    <a:pt x="545885" y="99685"/>
                  </a:lnTo>
                  <a:lnTo>
                    <a:pt x="548749" y="103485"/>
                  </a:lnTo>
                  <a:lnTo>
                    <a:pt x="548749" y="104431"/>
                  </a:lnTo>
                  <a:lnTo>
                    <a:pt x="550632" y="105382"/>
                  </a:lnTo>
                  <a:lnTo>
                    <a:pt x="550632" y="107285"/>
                  </a:lnTo>
                  <a:lnTo>
                    <a:pt x="551583" y="109182"/>
                  </a:lnTo>
                  <a:lnTo>
                    <a:pt x="552529" y="111080"/>
                  </a:lnTo>
                  <a:lnTo>
                    <a:pt x="554427" y="112982"/>
                  </a:lnTo>
                  <a:lnTo>
                    <a:pt x="563924" y="109182"/>
                  </a:lnTo>
                  <a:lnTo>
                    <a:pt x="561075" y="120577"/>
                  </a:lnTo>
                  <a:lnTo>
                    <a:pt x="561075" y="128172"/>
                  </a:lnTo>
                  <a:lnTo>
                    <a:pt x="562026" y="131972"/>
                  </a:lnTo>
                  <a:lnTo>
                    <a:pt x="562978" y="135767"/>
                  </a:lnTo>
                  <a:lnTo>
                    <a:pt x="566773" y="140513"/>
                  </a:lnTo>
                  <a:lnTo>
                    <a:pt x="567724" y="141464"/>
                  </a:lnTo>
                  <a:lnTo>
                    <a:pt x="572470" y="145264"/>
                  </a:lnTo>
                  <a:lnTo>
                    <a:pt x="575319" y="148108"/>
                  </a:lnTo>
                  <a:lnTo>
                    <a:pt x="576270" y="149059"/>
                  </a:lnTo>
                  <a:lnTo>
                    <a:pt x="577216" y="150010"/>
                  </a:lnTo>
                  <a:lnTo>
                    <a:pt x="584811" y="157605"/>
                  </a:lnTo>
                  <a:lnTo>
                    <a:pt x="587660" y="160454"/>
                  </a:lnTo>
                  <a:lnTo>
                    <a:pt x="589557" y="161400"/>
                  </a:lnTo>
                  <a:lnTo>
                    <a:pt x="590508" y="160454"/>
                  </a:lnTo>
                  <a:lnTo>
                    <a:pt x="593357" y="150956"/>
                  </a:lnTo>
                  <a:lnTo>
                    <a:pt x="597152" y="151908"/>
                  </a:lnTo>
                  <a:lnTo>
                    <a:pt x="600952" y="150956"/>
                  </a:lnTo>
                  <a:lnTo>
                    <a:pt x="601903" y="150010"/>
                  </a:lnTo>
                  <a:lnTo>
                    <a:pt x="603801" y="147156"/>
                  </a:lnTo>
                  <a:lnTo>
                    <a:pt x="603801" y="147156"/>
                  </a:lnTo>
                  <a:lnTo>
                    <a:pt x="606649" y="143361"/>
                  </a:lnTo>
                  <a:lnTo>
                    <a:pt x="606649" y="142410"/>
                  </a:lnTo>
                  <a:lnTo>
                    <a:pt x="608547" y="142410"/>
                  </a:lnTo>
                  <a:lnTo>
                    <a:pt x="609498" y="141464"/>
                  </a:lnTo>
                  <a:lnTo>
                    <a:pt x="615196" y="136718"/>
                  </a:lnTo>
                  <a:lnTo>
                    <a:pt x="619942" y="131020"/>
                  </a:lnTo>
                  <a:lnTo>
                    <a:pt x="625639" y="125323"/>
                  </a:lnTo>
                  <a:lnTo>
                    <a:pt x="626590" y="123421"/>
                  </a:lnTo>
                  <a:lnTo>
                    <a:pt x="625639" y="119626"/>
                  </a:lnTo>
                  <a:lnTo>
                    <a:pt x="626590" y="117728"/>
                  </a:lnTo>
                  <a:lnTo>
                    <a:pt x="631337" y="115826"/>
                  </a:lnTo>
                  <a:lnTo>
                    <a:pt x="646526" y="120577"/>
                  </a:lnTo>
                  <a:lnTo>
                    <a:pt x="652224" y="121523"/>
                  </a:lnTo>
                  <a:lnTo>
                    <a:pt x="650326" y="125323"/>
                  </a:lnTo>
                  <a:lnTo>
                    <a:pt x="644629" y="130069"/>
                  </a:lnTo>
                  <a:lnTo>
                    <a:pt x="644629" y="131972"/>
                  </a:lnTo>
                  <a:lnTo>
                    <a:pt x="642731" y="139567"/>
                  </a:lnTo>
                  <a:lnTo>
                    <a:pt x="644629" y="147156"/>
                  </a:lnTo>
                  <a:lnTo>
                    <a:pt x="644629" y="148108"/>
                  </a:lnTo>
                  <a:lnTo>
                    <a:pt x="643678" y="149059"/>
                  </a:lnTo>
                  <a:lnTo>
                    <a:pt x="641780" y="154756"/>
                  </a:lnTo>
                  <a:lnTo>
                    <a:pt x="639878" y="156654"/>
                  </a:lnTo>
                  <a:lnTo>
                    <a:pt x="637985" y="158551"/>
                  </a:lnTo>
                  <a:lnTo>
                    <a:pt x="637034" y="161400"/>
                  </a:lnTo>
                  <a:lnTo>
                    <a:pt x="636083" y="174697"/>
                  </a:lnTo>
                  <a:lnTo>
                    <a:pt x="641780" y="177541"/>
                  </a:lnTo>
                  <a:lnTo>
                    <a:pt x="644629" y="184190"/>
                  </a:lnTo>
                  <a:lnTo>
                    <a:pt x="647478" y="185136"/>
                  </a:lnTo>
                  <a:lnTo>
                    <a:pt x="649375" y="187038"/>
                  </a:lnTo>
                  <a:lnTo>
                    <a:pt x="649375" y="187038"/>
                  </a:lnTo>
                  <a:lnTo>
                    <a:pt x="652224" y="185136"/>
                  </a:lnTo>
                  <a:lnTo>
                    <a:pt x="655072" y="185136"/>
                  </a:lnTo>
                  <a:lnTo>
                    <a:pt x="659819" y="184190"/>
                  </a:lnTo>
                  <a:lnTo>
                    <a:pt x="660770" y="183238"/>
                  </a:lnTo>
                  <a:lnTo>
                    <a:pt x="663619" y="183238"/>
                  </a:lnTo>
                  <a:lnTo>
                    <a:pt x="664565" y="185136"/>
                  </a:lnTo>
                  <a:lnTo>
                    <a:pt x="664565" y="187038"/>
                  </a:lnTo>
                  <a:lnTo>
                    <a:pt x="666467" y="195584"/>
                  </a:lnTo>
                  <a:lnTo>
                    <a:pt x="669316" y="201272"/>
                  </a:lnTo>
                  <a:lnTo>
                    <a:pt x="671213" y="203169"/>
                  </a:lnTo>
                  <a:lnTo>
                    <a:pt x="680711" y="207916"/>
                  </a:lnTo>
                  <a:lnTo>
                    <a:pt x="687354" y="203169"/>
                  </a:lnTo>
                  <a:lnTo>
                    <a:pt x="695900" y="196531"/>
                  </a:lnTo>
                  <a:lnTo>
                    <a:pt x="700647" y="196531"/>
                  </a:lnTo>
                  <a:lnTo>
                    <a:pt x="701598" y="195584"/>
                  </a:lnTo>
                  <a:lnTo>
                    <a:pt x="714890" y="190833"/>
                  </a:lnTo>
                  <a:lnTo>
                    <a:pt x="717739" y="185136"/>
                  </a:lnTo>
                  <a:lnTo>
                    <a:pt x="743372" y="193687"/>
                  </a:lnTo>
                  <a:lnTo>
                    <a:pt x="759498" y="189887"/>
                  </a:lnTo>
                  <a:lnTo>
                    <a:pt x="760464" y="188936"/>
                  </a:lnTo>
                  <a:lnTo>
                    <a:pt x="763293" y="186087"/>
                  </a:lnTo>
                  <a:lnTo>
                    <a:pt x="777557" y="248744"/>
                  </a:lnTo>
                  <a:lnTo>
                    <a:pt x="777557" y="253490"/>
                  </a:lnTo>
                  <a:lnTo>
                    <a:pt x="780381" y="255392"/>
                  </a:lnTo>
                  <a:lnTo>
                    <a:pt x="782283" y="256338"/>
                  </a:lnTo>
                  <a:lnTo>
                    <a:pt x="782283" y="262036"/>
                  </a:lnTo>
                  <a:lnTo>
                    <a:pt x="781352" y="265836"/>
                  </a:lnTo>
                  <a:lnTo>
                    <a:pt x="781352" y="266782"/>
                  </a:lnTo>
                  <a:lnTo>
                    <a:pt x="782283" y="269631"/>
                  </a:lnTo>
                  <a:lnTo>
                    <a:pt x="782283" y="270582"/>
                  </a:lnTo>
                  <a:lnTo>
                    <a:pt x="783249" y="272480"/>
                  </a:lnTo>
                  <a:lnTo>
                    <a:pt x="785152" y="275328"/>
                  </a:lnTo>
                  <a:lnTo>
                    <a:pt x="787049" y="288621"/>
                  </a:lnTo>
                  <a:lnTo>
                    <a:pt x="788927" y="291469"/>
                  </a:lnTo>
                  <a:lnTo>
                    <a:pt x="789878" y="292420"/>
                  </a:lnTo>
                  <a:lnTo>
                    <a:pt x="797473" y="298118"/>
                  </a:lnTo>
                  <a:lnTo>
                    <a:pt x="799370" y="300015"/>
                  </a:lnTo>
                  <a:lnTo>
                    <a:pt x="810765" y="301913"/>
                  </a:lnTo>
                  <a:lnTo>
                    <a:pt x="814565" y="300962"/>
                  </a:lnTo>
                  <a:lnTo>
                    <a:pt x="820262" y="302864"/>
                  </a:lnTo>
                  <a:lnTo>
                    <a:pt x="821214" y="305703"/>
                  </a:lnTo>
                  <a:lnTo>
                    <a:pt x="824057" y="306649"/>
                  </a:lnTo>
                  <a:lnTo>
                    <a:pt x="827857" y="305703"/>
                  </a:lnTo>
                  <a:lnTo>
                    <a:pt x="836398" y="305703"/>
                  </a:lnTo>
                  <a:lnTo>
                    <a:pt x="841150" y="304752"/>
                  </a:lnTo>
                  <a:lnTo>
                    <a:pt x="845896" y="305703"/>
                  </a:lnTo>
                  <a:lnTo>
                    <a:pt x="845896" y="306649"/>
                  </a:lnTo>
                  <a:lnTo>
                    <a:pt x="848744" y="307600"/>
                  </a:lnTo>
                  <a:lnTo>
                    <a:pt x="848744" y="309503"/>
                  </a:lnTo>
                  <a:lnTo>
                    <a:pt x="849696" y="311400"/>
                  </a:lnTo>
                  <a:lnTo>
                    <a:pt x="851593" y="316146"/>
                  </a:lnTo>
                  <a:lnTo>
                    <a:pt x="852544" y="321844"/>
                  </a:lnTo>
                  <a:lnTo>
                    <a:pt x="851593" y="323741"/>
                  </a:lnTo>
                  <a:lnTo>
                    <a:pt x="851593" y="325639"/>
                  </a:lnTo>
                  <a:lnTo>
                    <a:pt x="852544" y="332287"/>
                  </a:lnTo>
                  <a:lnTo>
                    <a:pt x="852544" y="334185"/>
                  </a:lnTo>
                  <a:lnTo>
                    <a:pt x="853491" y="338931"/>
                  </a:lnTo>
                  <a:lnTo>
                    <a:pt x="851593" y="340833"/>
                  </a:lnTo>
                  <a:lnTo>
                    <a:pt x="851593" y="343677"/>
                  </a:lnTo>
                  <a:lnTo>
                    <a:pt x="857291" y="346531"/>
                  </a:lnTo>
                  <a:lnTo>
                    <a:pt x="859188" y="346531"/>
                  </a:lnTo>
                  <a:lnTo>
                    <a:pt x="862988" y="344628"/>
                  </a:lnTo>
                  <a:lnTo>
                    <a:pt x="869632" y="347477"/>
                  </a:lnTo>
                  <a:lnTo>
                    <a:pt x="874378" y="345580"/>
                  </a:lnTo>
                  <a:lnTo>
                    <a:pt x="877227" y="344628"/>
                  </a:lnTo>
                  <a:lnTo>
                    <a:pt x="880075" y="344628"/>
                  </a:lnTo>
                  <a:lnTo>
                    <a:pt x="890519" y="345580"/>
                  </a:lnTo>
                  <a:lnTo>
                    <a:pt x="896216" y="346531"/>
                  </a:lnTo>
                  <a:lnTo>
                    <a:pt x="900967" y="351277"/>
                  </a:lnTo>
                  <a:lnTo>
                    <a:pt x="903811" y="353175"/>
                  </a:lnTo>
                  <a:lnTo>
                    <a:pt x="904762" y="357921"/>
                  </a:lnTo>
                  <a:lnTo>
                    <a:pt x="904762" y="367418"/>
                  </a:lnTo>
                  <a:lnTo>
                    <a:pt x="904762" y="372164"/>
                  </a:lnTo>
                  <a:lnTo>
                    <a:pt x="904762" y="376910"/>
                  </a:lnTo>
                  <a:lnTo>
                    <a:pt x="906665" y="382608"/>
                  </a:lnTo>
                  <a:lnTo>
                    <a:pt x="908562" y="383559"/>
                  </a:lnTo>
                  <a:lnTo>
                    <a:pt x="911411" y="385456"/>
                  </a:lnTo>
                  <a:lnTo>
                    <a:pt x="912362" y="388305"/>
                  </a:lnTo>
                  <a:lnTo>
                    <a:pt x="915206" y="389256"/>
                  </a:lnTo>
                  <a:lnTo>
                    <a:pt x="919957" y="400646"/>
                  </a:lnTo>
                  <a:lnTo>
                    <a:pt x="917108" y="407295"/>
                  </a:lnTo>
                  <a:lnTo>
                    <a:pt x="916157" y="409192"/>
                  </a:lnTo>
                  <a:lnTo>
                    <a:pt x="912362" y="410144"/>
                  </a:lnTo>
                  <a:lnTo>
                    <a:pt x="913308" y="412992"/>
                  </a:lnTo>
                  <a:lnTo>
                    <a:pt x="913308" y="413943"/>
                  </a:lnTo>
                  <a:lnTo>
                    <a:pt x="913308" y="416787"/>
                  </a:lnTo>
                  <a:lnTo>
                    <a:pt x="914260" y="417738"/>
                  </a:lnTo>
                  <a:lnTo>
                    <a:pt x="914260" y="419636"/>
                  </a:lnTo>
                  <a:lnTo>
                    <a:pt x="905714" y="437669"/>
                  </a:lnTo>
                  <a:lnTo>
                    <a:pt x="890519" y="438621"/>
                  </a:lnTo>
                  <a:lnTo>
                    <a:pt x="886724" y="440518"/>
                  </a:lnTo>
                  <a:lnTo>
                    <a:pt x="885773" y="441464"/>
                  </a:lnTo>
                  <a:lnTo>
                    <a:pt x="871534" y="460454"/>
                  </a:lnTo>
                  <a:lnTo>
                    <a:pt x="856339" y="469000"/>
                  </a:lnTo>
                  <a:lnTo>
                    <a:pt x="854442" y="469951"/>
                  </a:lnTo>
                  <a:lnTo>
                    <a:pt x="847793" y="494639"/>
                  </a:lnTo>
                  <a:lnTo>
                    <a:pt x="854442" y="501282"/>
                  </a:lnTo>
                  <a:lnTo>
                    <a:pt x="847793" y="513623"/>
                  </a:lnTo>
                  <a:lnTo>
                    <a:pt x="846847" y="515521"/>
                  </a:lnTo>
                  <a:lnTo>
                    <a:pt x="845896" y="517423"/>
                  </a:lnTo>
                  <a:lnTo>
                    <a:pt x="844950" y="518374"/>
                  </a:lnTo>
                  <a:lnTo>
                    <a:pt x="847793" y="534510"/>
                  </a:lnTo>
                  <a:lnTo>
                    <a:pt x="848744" y="535462"/>
                  </a:lnTo>
                  <a:lnTo>
                    <a:pt x="851593" y="539262"/>
                  </a:lnTo>
                  <a:lnTo>
                    <a:pt x="852544" y="540208"/>
                  </a:lnTo>
                  <a:lnTo>
                    <a:pt x="854442" y="543052"/>
                  </a:lnTo>
                  <a:lnTo>
                    <a:pt x="855388" y="543998"/>
                  </a:lnTo>
                  <a:lnTo>
                    <a:pt x="857291" y="546847"/>
                  </a:lnTo>
                  <a:lnTo>
                    <a:pt x="859188" y="550646"/>
                  </a:lnTo>
                  <a:lnTo>
                    <a:pt x="860139" y="552544"/>
                  </a:lnTo>
                  <a:lnTo>
                    <a:pt x="861086" y="560139"/>
                  </a:lnTo>
                  <a:lnTo>
                    <a:pt x="857291" y="566788"/>
                  </a:lnTo>
                  <a:lnTo>
                    <a:pt x="855388" y="568685"/>
                  </a:lnTo>
                  <a:lnTo>
                    <a:pt x="852544" y="570582"/>
                  </a:lnTo>
                  <a:lnTo>
                    <a:pt x="851593" y="571534"/>
                  </a:lnTo>
                  <a:lnTo>
                    <a:pt x="850642" y="572485"/>
                  </a:lnTo>
                  <a:lnTo>
                    <a:pt x="847793" y="574382"/>
                  </a:lnTo>
                  <a:lnTo>
                    <a:pt x="844950" y="576280"/>
                  </a:lnTo>
                  <a:lnTo>
                    <a:pt x="843047" y="577231"/>
                  </a:lnTo>
                  <a:lnTo>
                    <a:pt x="841150" y="578177"/>
                  </a:lnTo>
                  <a:lnTo>
                    <a:pt x="840198" y="579129"/>
                  </a:lnTo>
                  <a:lnTo>
                    <a:pt x="838301" y="580080"/>
                  </a:lnTo>
                  <a:lnTo>
                    <a:pt x="837350" y="581026"/>
                  </a:lnTo>
                  <a:lnTo>
                    <a:pt x="836398" y="581977"/>
                  </a:lnTo>
                  <a:lnTo>
                    <a:pt x="835452" y="582923"/>
                  </a:lnTo>
                  <a:lnTo>
                    <a:pt x="832603" y="585777"/>
                  </a:lnTo>
                  <a:lnTo>
                    <a:pt x="831652" y="586723"/>
                  </a:lnTo>
                  <a:lnTo>
                    <a:pt x="830706" y="589572"/>
                  </a:lnTo>
                  <a:lnTo>
                    <a:pt x="833555" y="603816"/>
                  </a:lnTo>
                  <a:lnTo>
                    <a:pt x="836398" y="601913"/>
                  </a:lnTo>
                  <a:lnTo>
                    <a:pt x="839252" y="600016"/>
                  </a:lnTo>
                  <a:lnTo>
                    <a:pt x="841150" y="598118"/>
                  </a:lnTo>
                  <a:lnTo>
                    <a:pt x="843998" y="595270"/>
                  </a:lnTo>
                  <a:lnTo>
                    <a:pt x="844950" y="594318"/>
                  </a:lnTo>
                  <a:lnTo>
                    <a:pt x="846847" y="594318"/>
                  </a:lnTo>
                  <a:lnTo>
                    <a:pt x="849696" y="596221"/>
                  </a:lnTo>
                  <a:lnTo>
                    <a:pt x="852544" y="599069"/>
                  </a:lnTo>
                  <a:lnTo>
                    <a:pt x="855388" y="600967"/>
                  </a:lnTo>
                  <a:lnTo>
                    <a:pt x="858242" y="601913"/>
                  </a:lnTo>
                  <a:lnTo>
                    <a:pt x="860139" y="601913"/>
                  </a:lnTo>
                  <a:lnTo>
                    <a:pt x="862037" y="600016"/>
                  </a:lnTo>
                  <a:lnTo>
                    <a:pt x="862988" y="598118"/>
                  </a:lnTo>
                  <a:lnTo>
                    <a:pt x="864885" y="598118"/>
                  </a:lnTo>
                  <a:lnTo>
                    <a:pt x="864885" y="596221"/>
                  </a:lnTo>
                  <a:lnTo>
                    <a:pt x="866783" y="594318"/>
                  </a:lnTo>
                  <a:lnTo>
                    <a:pt x="867734" y="592421"/>
                  </a:lnTo>
                  <a:lnTo>
                    <a:pt x="868685" y="592421"/>
                  </a:lnTo>
                  <a:lnTo>
                    <a:pt x="874378" y="598118"/>
                  </a:lnTo>
                  <a:lnTo>
                    <a:pt x="876280" y="600016"/>
                  </a:lnTo>
                  <a:lnTo>
                    <a:pt x="875329" y="600967"/>
                  </a:lnTo>
                  <a:lnTo>
                    <a:pt x="875329" y="602864"/>
                  </a:lnTo>
                  <a:lnTo>
                    <a:pt x="874378" y="604767"/>
                  </a:lnTo>
                  <a:lnTo>
                    <a:pt x="873432" y="610464"/>
                  </a:lnTo>
                  <a:lnTo>
                    <a:pt x="871534" y="619957"/>
                  </a:lnTo>
                  <a:lnTo>
                    <a:pt x="871534" y="620903"/>
                  </a:lnTo>
                  <a:lnTo>
                    <a:pt x="869632" y="625649"/>
                  </a:lnTo>
                  <a:lnTo>
                    <a:pt x="868685" y="630400"/>
                  </a:lnTo>
                  <a:lnTo>
                    <a:pt x="866783" y="634200"/>
                  </a:lnTo>
                  <a:lnTo>
                    <a:pt x="866783" y="635146"/>
                  </a:lnTo>
                  <a:lnTo>
                    <a:pt x="866783" y="639893"/>
                  </a:lnTo>
                  <a:lnTo>
                    <a:pt x="866783" y="641795"/>
                  </a:lnTo>
                  <a:lnTo>
                    <a:pt x="866783" y="644639"/>
                  </a:lnTo>
                  <a:lnTo>
                    <a:pt x="866783" y="646541"/>
                  </a:lnTo>
                  <a:lnTo>
                    <a:pt x="867734" y="658882"/>
                  </a:lnTo>
                  <a:lnTo>
                    <a:pt x="868685" y="662682"/>
                  </a:lnTo>
                  <a:lnTo>
                    <a:pt x="866783" y="664580"/>
                  </a:lnTo>
                  <a:lnTo>
                    <a:pt x="864885" y="665531"/>
                  </a:lnTo>
                  <a:lnTo>
                    <a:pt x="863939" y="667428"/>
                  </a:lnTo>
                  <a:lnTo>
                    <a:pt x="862037" y="669326"/>
                  </a:lnTo>
                  <a:lnTo>
                    <a:pt x="861086" y="672170"/>
                  </a:lnTo>
                  <a:lnTo>
                    <a:pt x="860139" y="674067"/>
                  </a:lnTo>
                  <a:lnTo>
                    <a:pt x="857291" y="674067"/>
                  </a:lnTo>
                  <a:lnTo>
                    <a:pt x="854442" y="675013"/>
                  </a:lnTo>
                  <a:lnTo>
                    <a:pt x="854442" y="675965"/>
                  </a:lnTo>
                  <a:lnTo>
                    <a:pt x="854442" y="675965"/>
                  </a:lnTo>
                  <a:lnTo>
                    <a:pt x="854442" y="677867"/>
                  </a:lnTo>
                  <a:lnTo>
                    <a:pt x="855388" y="681662"/>
                  </a:lnTo>
                  <a:lnTo>
                    <a:pt x="858242" y="684511"/>
                  </a:lnTo>
                  <a:lnTo>
                    <a:pt x="860139" y="686408"/>
                  </a:lnTo>
                  <a:lnTo>
                    <a:pt x="861086" y="687359"/>
                  </a:lnTo>
                  <a:lnTo>
                    <a:pt x="864885" y="693057"/>
                  </a:lnTo>
                  <a:lnTo>
                    <a:pt x="868685" y="694954"/>
                  </a:lnTo>
                  <a:lnTo>
                    <a:pt x="870583" y="694954"/>
                  </a:lnTo>
                  <a:lnTo>
                    <a:pt x="870583" y="695905"/>
                  </a:lnTo>
                  <a:lnTo>
                    <a:pt x="874378" y="697803"/>
                  </a:lnTo>
                  <a:lnTo>
                    <a:pt x="876280" y="695905"/>
                  </a:lnTo>
                  <a:lnTo>
                    <a:pt x="879129" y="693057"/>
                  </a:lnTo>
                  <a:lnTo>
                    <a:pt x="881978" y="694003"/>
                  </a:lnTo>
                  <a:lnTo>
                    <a:pt x="887675" y="692106"/>
                  </a:lnTo>
                  <a:lnTo>
                    <a:pt x="893372" y="692106"/>
                  </a:lnTo>
                  <a:lnTo>
                    <a:pt x="894319" y="690208"/>
                  </a:lnTo>
                  <a:lnTo>
                    <a:pt x="896216" y="683559"/>
                  </a:lnTo>
                  <a:lnTo>
                    <a:pt x="900967" y="681662"/>
                  </a:lnTo>
                  <a:lnTo>
                    <a:pt x="901914" y="680711"/>
                  </a:lnTo>
                  <a:lnTo>
                    <a:pt x="904762" y="679764"/>
                  </a:lnTo>
                  <a:lnTo>
                    <a:pt x="907611" y="677867"/>
                  </a:lnTo>
                  <a:lnTo>
                    <a:pt x="907611" y="677867"/>
                  </a:lnTo>
                  <a:lnTo>
                    <a:pt x="910460" y="675013"/>
                  </a:lnTo>
                  <a:lnTo>
                    <a:pt x="915206" y="675013"/>
                  </a:lnTo>
                  <a:lnTo>
                    <a:pt x="916157" y="676916"/>
                  </a:lnTo>
                  <a:lnTo>
                    <a:pt x="917108" y="677867"/>
                  </a:lnTo>
                  <a:lnTo>
                    <a:pt x="919957" y="678813"/>
                  </a:lnTo>
                  <a:lnTo>
                    <a:pt x="920903" y="677867"/>
                  </a:lnTo>
                  <a:lnTo>
                    <a:pt x="923752" y="679764"/>
                  </a:lnTo>
                  <a:lnTo>
                    <a:pt x="928498" y="683559"/>
                  </a:lnTo>
                  <a:lnTo>
                    <a:pt x="928498" y="682613"/>
                  </a:lnTo>
                  <a:lnTo>
                    <a:pt x="929449" y="682613"/>
                  </a:lnTo>
                  <a:lnTo>
                    <a:pt x="934196" y="685462"/>
                  </a:lnTo>
                  <a:lnTo>
                    <a:pt x="936098" y="685462"/>
                  </a:lnTo>
                  <a:lnTo>
                    <a:pt x="937044" y="685462"/>
                  </a:lnTo>
                  <a:lnTo>
                    <a:pt x="937044" y="687359"/>
                  </a:lnTo>
                  <a:lnTo>
                    <a:pt x="937044" y="689257"/>
                  </a:lnTo>
                  <a:lnTo>
                    <a:pt x="949390" y="697803"/>
                  </a:lnTo>
                  <a:lnTo>
                    <a:pt x="949390" y="698749"/>
                  </a:lnTo>
                  <a:lnTo>
                    <a:pt x="950337" y="701603"/>
                  </a:lnTo>
                  <a:lnTo>
                    <a:pt x="952234" y="702549"/>
                  </a:lnTo>
                  <a:lnTo>
                    <a:pt x="956985" y="703500"/>
                  </a:lnTo>
                  <a:lnTo>
                    <a:pt x="960780" y="701603"/>
                  </a:lnTo>
                  <a:lnTo>
                    <a:pt x="963629" y="706349"/>
                  </a:lnTo>
                  <a:lnTo>
                    <a:pt x="966478" y="709198"/>
                  </a:lnTo>
                  <a:lnTo>
                    <a:pt x="967429" y="710144"/>
                  </a:lnTo>
                  <a:lnTo>
                    <a:pt x="968380" y="711095"/>
                  </a:lnTo>
                  <a:lnTo>
                    <a:pt x="972175" y="713944"/>
                  </a:lnTo>
                  <a:lnTo>
                    <a:pt x="973126" y="714895"/>
                  </a:lnTo>
                  <a:lnTo>
                    <a:pt x="974077" y="715841"/>
                  </a:lnTo>
                  <a:lnTo>
                    <a:pt x="975024" y="716793"/>
                  </a:lnTo>
                  <a:lnTo>
                    <a:pt x="978824" y="718690"/>
                  </a:lnTo>
                  <a:lnTo>
                    <a:pt x="980721" y="719641"/>
                  </a:lnTo>
                  <a:lnTo>
                    <a:pt x="981667" y="722490"/>
                  </a:lnTo>
                  <a:lnTo>
                    <a:pt x="981667" y="722490"/>
                  </a:lnTo>
                  <a:lnTo>
                    <a:pt x="984516" y="724388"/>
                  </a:lnTo>
                  <a:lnTo>
                    <a:pt x="985467" y="725339"/>
                  </a:lnTo>
                  <a:lnTo>
                    <a:pt x="987365" y="726285"/>
                  </a:lnTo>
                  <a:lnTo>
                    <a:pt x="989262" y="726285"/>
                  </a:lnTo>
                  <a:lnTo>
                    <a:pt x="991165" y="729134"/>
                  </a:lnTo>
                  <a:lnTo>
                    <a:pt x="993062" y="730085"/>
                  </a:lnTo>
                  <a:lnTo>
                    <a:pt x="991165" y="732934"/>
                  </a:lnTo>
                  <a:lnTo>
                    <a:pt x="991165" y="734831"/>
                  </a:lnTo>
                  <a:lnTo>
                    <a:pt x="993062" y="737680"/>
                  </a:lnTo>
                  <a:lnTo>
                    <a:pt x="997794" y="738631"/>
                  </a:lnTo>
                  <a:lnTo>
                    <a:pt x="999691" y="741475"/>
                  </a:lnTo>
                  <a:lnTo>
                    <a:pt x="1000657" y="740529"/>
                  </a:lnTo>
                  <a:lnTo>
                    <a:pt x="1002559" y="739582"/>
                  </a:lnTo>
                  <a:lnTo>
                    <a:pt x="1007286" y="738631"/>
                  </a:lnTo>
                  <a:lnTo>
                    <a:pt x="1008252" y="737680"/>
                  </a:lnTo>
                  <a:lnTo>
                    <a:pt x="1012052" y="736729"/>
                  </a:lnTo>
                  <a:lnTo>
                    <a:pt x="1024378" y="739582"/>
                  </a:lnTo>
                  <a:lnTo>
                    <a:pt x="1027227" y="739582"/>
                  </a:lnTo>
                  <a:lnTo>
                    <a:pt x="1031022" y="738631"/>
                  </a:lnTo>
                  <a:lnTo>
                    <a:pt x="1032919" y="736729"/>
                  </a:lnTo>
                  <a:lnTo>
                    <a:pt x="1046216" y="740529"/>
                  </a:lnTo>
                  <a:lnTo>
                    <a:pt x="1047163" y="741475"/>
                  </a:lnTo>
                  <a:lnTo>
                    <a:pt x="1048114" y="744328"/>
                  </a:lnTo>
                  <a:lnTo>
                    <a:pt x="1052860" y="746226"/>
                  </a:lnTo>
                  <a:lnTo>
                    <a:pt x="1055709" y="747172"/>
                  </a:lnTo>
                  <a:lnTo>
                    <a:pt x="1062352" y="749075"/>
                  </a:lnTo>
                  <a:lnTo>
                    <a:pt x="1067104" y="748123"/>
                  </a:lnTo>
                  <a:lnTo>
                    <a:pt x="1069001" y="744328"/>
                  </a:lnTo>
                  <a:lnTo>
                    <a:pt x="1070899" y="741475"/>
                  </a:lnTo>
                  <a:lnTo>
                    <a:pt x="1073747" y="742426"/>
                  </a:lnTo>
                  <a:lnTo>
                    <a:pt x="1074698" y="743377"/>
                  </a:lnTo>
                  <a:lnTo>
                    <a:pt x="1075645" y="744328"/>
                  </a:lnTo>
                  <a:lnTo>
                    <a:pt x="1080396" y="748123"/>
                  </a:lnTo>
                  <a:lnTo>
                    <a:pt x="1080396" y="752870"/>
                  </a:lnTo>
                  <a:lnTo>
                    <a:pt x="1082293" y="753821"/>
                  </a:lnTo>
                  <a:lnTo>
                    <a:pt x="1085142" y="754767"/>
                  </a:lnTo>
                  <a:lnTo>
                    <a:pt x="1085142" y="754767"/>
                  </a:lnTo>
                  <a:lnTo>
                    <a:pt x="1085142" y="756670"/>
                  </a:lnTo>
                  <a:lnTo>
                    <a:pt x="1085142" y="757621"/>
                  </a:lnTo>
                  <a:lnTo>
                    <a:pt x="1091791" y="765216"/>
                  </a:lnTo>
                  <a:lnTo>
                    <a:pt x="1096537" y="766162"/>
                  </a:lnTo>
                  <a:lnTo>
                    <a:pt x="1099386" y="767113"/>
                  </a:lnTo>
                  <a:lnTo>
                    <a:pt x="1101283" y="767113"/>
                  </a:lnTo>
                  <a:lnTo>
                    <a:pt x="1106029" y="767113"/>
                  </a:lnTo>
                  <a:lnTo>
                    <a:pt x="1109829" y="769011"/>
                  </a:lnTo>
                  <a:lnTo>
                    <a:pt x="1111732" y="769962"/>
                  </a:lnTo>
                  <a:lnTo>
                    <a:pt x="1112678" y="771859"/>
                  </a:lnTo>
                  <a:lnTo>
                    <a:pt x="1113629" y="772810"/>
                  </a:lnTo>
                  <a:lnTo>
                    <a:pt x="1115522" y="774708"/>
                  </a:lnTo>
                  <a:lnTo>
                    <a:pt x="1117424" y="774708"/>
                  </a:lnTo>
                  <a:lnTo>
                    <a:pt x="1116473" y="780405"/>
                  </a:lnTo>
                  <a:lnTo>
                    <a:pt x="1106029" y="790839"/>
                  </a:lnTo>
                  <a:lnTo>
                    <a:pt x="1101283" y="792741"/>
                  </a:lnTo>
                  <a:lnTo>
                    <a:pt x="1097488" y="791790"/>
                  </a:lnTo>
                  <a:lnTo>
                    <a:pt x="1093688" y="791790"/>
                  </a:lnTo>
                  <a:lnTo>
                    <a:pt x="1089888" y="792741"/>
                  </a:lnTo>
                  <a:lnTo>
                    <a:pt x="1088942" y="792741"/>
                  </a:lnTo>
                  <a:lnTo>
                    <a:pt x="1085142" y="792741"/>
                  </a:lnTo>
                  <a:lnTo>
                    <a:pt x="1084196" y="793688"/>
                  </a:lnTo>
                  <a:lnTo>
                    <a:pt x="1082293" y="794639"/>
                  </a:lnTo>
                  <a:lnTo>
                    <a:pt x="1081342" y="799385"/>
                  </a:lnTo>
                  <a:lnTo>
                    <a:pt x="1077547" y="800336"/>
                  </a:lnTo>
                  <a:lnTo>
                    <a:pt x="1073747" y="801288"/>
                  </a:lnTo>
                  <a:lnTo>
                    <a:pt x="1072801" y="807931"/>
                  </a:lnTo>
                  <a:lnTo>
                    <a:pt x="1069001" y="811731"/>
                  </a:lnTo>
                  <a:lnTo>
                    <a:pt x="1067104" y="813629"/>
                  </a:lnTo>
                  <a:lnTo>
                    <a:pt x="1067104" y="815526"/>
                  </a:lnTo>
                  <a:lnTo>
                    <a:pt x="1066152" y="816477"/>
                  </a:lnTo>
                  <a:lnTo>
                    <a:pt x="1064255" y="818375"/>
                  </a:lnTo>
                  <a:lnTo>
                    <a:pt x="1063304" y="819326"/>
                  </a:lnTo>
                  <a:lnTo>
                    <a:pt x="1062352" y="818375"/>
                  </a:lnTo>
                  <a:lnTo>
                    <a:pt x="1060455" y="819326"/>
                  </a:lnTo>
                  <a:lnTo>
                    <a:pt x="1059509" y="822170"/>
                  </a:lnTo>
                  <a:lnTo>
                    <a:pt x="1057606" y="823121"/>
                  </a:lnTo>
                  <a:lnTo>
                    <a:pt x="1055709" y="825023"/>
                  </a:lnTo>
                  <a:lnTo>
                    <a:pt x="1053811" y="825970"/>
                  </a:lnTo>
                  <a:lnTo>
                    <a:pt x="1050963" y="826921"/>
                  </a:lnTo>
                  <a:lnTo>
                    <a:pt x="1050011" y="827867"/>
                  </a:lnTo>
                  <a:lnTo>
                    <a:pt x="1048114" y="828818"/>
                  </a:lnTo>
                  <a:lnTo>
                    <a:pt x="1043368" y="827867"/>
                  </a:lnTo>
                  <a:lnTo>
                    <a:pt x="1047163" y="840213"/>
                  </a:lnTo>
                  <a:lnTo>
                    <a:pt x="1048114" y="839262"/>
                  </a:lnTo>
                  <a:lnTo>
                    <a:pt x="1049065" y="839262"/>
                  </a:lnTo>
                  <a:lnTo>
                    <a:pt x="1052860" y="840213"/>
                  </a:lnTo>
                  <a:lnTo>
                    <a:pt x="1057606" y="844013"/>
                  </a:lnTo>
                  <a:lnTo>
                    <a:pt x="1061406" y="845911"/>
                  </a:lnTo>
                  <a:lnTo>
                    <a:pt x="1062352" y="851608"/>
                  </a:lnTo>
                  <a:lnTo>
                    <a:pt x="1065206" y="854457"/>
                  </a:lnTo>
                  <a:lnTo>
                    <a:pt x="1067104" y="855403"/>
                  </a:lnTo>
                  <a:lnTo>
                    <a:pt x="1068050" y="857300"/>
                  </a:lnTo>
                  <a:lnTo>
                    <a:pt x="1077547" y="865847"/>
                  </a:lnTo>
                  <a:lnTo>
                    <a:pt x="1074698" y="872495"/>
                  </a:lnTo>
                  <a:lnTo>
                    <a:pt x="1076596" y="892436"/>
                  </a:lnTo>
                  <a:lnTo>
                    <a:pt x="1078498" y="897182"/>
                  </a:lnTo>
                  <a:lnTo>
                    <a:pt x="1079445" y="900031"/>
                  </a:lnTo>
                  <a:lnTo>
                    <a:pt x="1072801" y="914260"/>
                  </a:lnTo>
                  <a:lnTo>
                    <a:pt x="1069952" y="926606"/>
                  </a:lnTo>
                  <a:lnTo>
                    <a:pt x="1068050" y="930401"/>
                  </a:lnTo>
                  <a:lnTo>
                    <a:pt x="1068050" y="931352"/>
                  </a:lnTo>
                  <a:lnTo>
                    <a:pt x="1066152" y="937049"/>
                  </a:lnTo>
                  <a:lnTo>
                    <a:pt x="1066152" y="937996"/>
                  </a:lnTo>
                  <a:lnTo>
                    <a:pt x="1064255" y="943693"/>
                  </a:lnTo>
                  <a:lnTo>
                    <a:pt x="1063304" y="945595"/>
                  </a:lnTo>
                  <a:lnTo>
                    <a:pt x="1061406" y="948444"/>
                  </a:lnTo>
                  <a:lnTo>
                    <a:pt x="1060455" y="948444"/>
                  </a:lnTo>
                  <a:lnTo>
                    <a:pt x="1059509" y="954142"/>
                  </a:lnTo>
                  <a:lnTo>
                    <a:pt x="1057606" y="958888"/>
                  </a:lnTo>
                  <a:lnTo>
                    <a:pt x="1059509" y="961736"/>
                  </a:lnTo>
                  <a:lnTo>
                    <a:pt x="1059509" y="965531"/>
                  </a:lnTo>
                  <a:lnTo>
                    <a:pt x="1060455" y="968380"/>
                  </a:lnTo>
                  <a:lnTo>
                    <a:pt x="1056660" y="968380"/>
                  </a:lnTo>
                  <a:lnTo>
                    <a:pt x="1052860" y="969331"/>
                  </a:lnTo>
                  <a:lnTo>
                    <a:pt x="1050963" y="969331"/>
                  </a:lnTo>
                  <a:lnTo>
                    <a:pt x="1047163" y="969331"/>
                  </a:lnTo>
                  <a:lnTo>
                    <a:pt x="1045265" y="971229"/>
                  </a:lnTo>
                  <a:lnTo>
                    <a:pt x="1044314" y="980721"/>
                  </a:lnTo>
                  <a:lnTo>
                    <a:pt x="1045265" y="986418"/>
                  </a:lnTo>
                  <a:lnTo>
                    <a:pt x="1044314" y="989267"/>
                  </a:lnTo>
                  <a:lnTo>
                    <a:pt x="1043368" y="993067"/>
                  </a:lnTo>
                  <a:lnTo>
                    <a:pt x="1043368" y="994965"/>
                  </a:lnTo>
                  <a:lnTo>
                    <a:pt x="1045265" y="999711"/>
                  </a:lnTo>
                  <a:lnTo>
                    <a:pt x="1046216" y="1007311"/>
                  </a:lnTo>
                  <a:lnTo>
                    <a:pt x="1051909" y="1031988"/>
                  </a:lnTo>
                  <a:lnTo>
                    <a:pt x="1051909" y="1035783"/>
                  </a:lnTo>
                  <a:lnTo>
                    <a:pt x="1050011" y="1040534"/>
                  </a:lnTo>
                  <a:lnTo>
                    <a:pt x="1049065" y="1040534"/>
                  </a:lnTo>
                  <a:lnTo>
                    <a:pt x="1042417" y="1048124"/>
                  </a:lnTo>
                  <a:lnTo>
                    <a:pt x="1041470" y="1051924"/>
                  </a:lnTo>
                  <a:lnTo>
                    <a:pt x="1040519" y="1054772"/>
                  </a:lnTo>
                  <a:lnTo>
                    <a:pt x="1040519" y="1055724"/>
                  </a:lnTo>
                  <a:lnTo>
                    <a:pt x="1042417" y="1060470"/>
                  </a:lnTo>
                  <a:lnTo>
                    <a:pt x="1041470" y="1065216"/>
                  </a:lnTo>
                  <a:lnTo>
                    <a:pt x="1041470" y="1066167"/>
                  </a:lnTo>
                  <a:lnTo>
                    <a:pt x="1043368" y="1079460"/>
                  </a:lnTo>
                  <a:lnTo>
                    <a:pt x="1044314" y="1087055"/>
                  </a:lnTo>
                  <a:lnTo>
                    <a:pt x="1043368" y="1088006"/>
                  </a:lnTo>
                  <a:lnTo>
                    <a:pt x="1043368" y="1088957"/>
                  </a:lnTo>
                  <a:lnTo>
                    <a:pt x="1042417" y="1091801"/>
                  </a:lnTo>
                  <a:lnTo>
                    <a:pt x="1041470" y="1092752"/>
                  </a:lnTo>
                  <a:lnTo>
                    <a:pt x="1040519" y="1093703"/>
                  </a:lnTo>
                  <a:lnTo>
                    <a:pt x="1037670" y="1096547"/>
                  </a:lnTo>
                  <a:lnTo>
                    <a:pt x="1036719" y="1098449"/>
                  </a:lnTo>
                  <a:lnTo>
                    <a:pt x="1035773" y="1102244"/>
                  </a:lnTo>
                  <a:lnTo>
                    <a:pt x="1034822" y="1111741"/>
                  </a:lnTo>
                  <a:lnTo>
                    <a:pt x="1034822" y="1114590"/>
                  </a:lnTo>
                  <a:lnTo>
                    <a:pt x="1034822" y="1116488"/>
                  </a:lnTo>
                  <a:lnTo>
                    <a:pt x="1035773" y="1129780"/>
                  </a:lnTo>
                  <a:lnTo>
                    <a:pt x="1033870" y="1131682"/>
                  </a:lnTo>
                  <a:lnTo>
                    <a:pt x="1018681" y="1164901"/>
                  </a:lnTo>
                  <a:lnTo>
                    <a:pt x="1006354" y="1172496"/>
                  </a:lnTo>
                  <a:lnTo>
                    <a:pt x="986418" y="1216172"/>
                  </a:lnTo>
                  <a:lnTo>
                    <a:pt x="957931" y="1205729"/>
                  </a:lnTo>
                  <a:lnTo>
                    <a:pt x="956985" y="1204778"/>
                  </a:lnTo>
                  <a:lnTo>
                    <a:pt x="954137" y="1202880"/>
                  </a:lnTo>
                  <a:lnTo>
                    <a:pt x="952234" y="1200983"/>
                  </a:lnTo>
                  <a:lnTo>
                    <a:pt x="936098" y="1198134"/>
                  </a:lnTo>
                  <a:lnTo>
                    <a:pt x="937044" y="1201929"/>
                  </a:lnTo>
                  <a:lnTo>
                    <a:pt x="937996" y="1202880"/>
                  </a:lnTo>
                  <a:lnTo>
                    <a:pt x="938942" y="1204778"/>
                  </a:lnTo>
                  <a:lnTo>
                    <a:pt x="940844" y="1207626"/>
                  </a:lnTo>
                  <a:lnTo>
                    <a:pt x="941790" y="1221870"/>
                  </a:lnTo>
                  <a:lnTo>
                    <a:pt x="940844" y="1228518"/>
                  </a:lnTo>
                  <a:lnTo>
                    <a:pt x="940844" y="1233265"/>
                  </a:lnTo>
                  <a:lnTo>
                    <a:pt x="940844" y="1244654"/>
                  </a:lnTo>
                  <a:lnTo>
                    <a:pt x="939893" y="1256049"/>
                  </a:lnTo>
                  <a:lnTo>
                    <a:pt x="939893" y="1257000"/>
                  </a:lnTo>
                  <a:lnTo>
                    <a:pt x="935147" y="1259849"/>
                  </a:lnTo>
                  <a:lnTo>
                    <a:pt x="935147" y="1259849"/>
                  </a:lnTo>
                  <a:lnTo>
                    <a:pt x="931347" y="1261737"/>
                  </a:lnTo>
                  <a:lnTo>
                    <a:pt x="930401" y="1262688"/>
                  </a:lnTo>
                  <a:lnTo>
                    <a:pt x="927547" y="1264585"/>
                  </a:lnTo>
                  <a:lnTo>
                    <a:pt x="924703" y="1267434"/>
                  </a:lnTo>
                  <a:lnTo>
                    <a:pt x="923752" y="1267434"/>
                  </a:lnTo>
                  <a:lnTo>
                    <a:pt x="920903" y="1269332"/>
                  </a:lnTo>
                  <a:lnTo>
                    <a:pt x="913308" y="1269332"/>
                  </a:lnTo>
                  <a:lnTo>
                    <a:pt x="912362" y="1271234"/>
                  </a:lnTo>
                  <a:lnTo>
                    <a:pt x="913308" y="1275029"/>
                  </a:lnTo>
                  <a:lnTo>
                    <a:pt x="913308" y="1275029"/>
                  </a:lnTo>
                  <a:lnTo>
                    <a:pt x="915206" y="1275980"/>
                  </a:lnTo>
                  <a:lnTo>
                    <a:pt x="915206" y="1276927"/>
                  </a:lnTo>
                  <a:lnTo>
                    <a:pt x="904762" y="1282624"/>
                  </a:lnTo>
                  <a:lnTo>
                    <a:pt x="896216" y="1280726"/>
                  </a:lnTo>
                  <a:lnTo>
                    <a:pt x="888621" y="1287370"/>
                  </a:lnTo>
                  <a:lnTo>
                    <a:pt x="881978" y="1312057"/>
                  </a:lnTo>
                  <a:lnTo>
                    <a:pt x="880075" y="1313960"/>
                  </a:lnTo>
                  <a:lnTo>
                    <a:pt x="868685" y="1311111"/>
                  </a:lnTo>
                  <a:lnTo>
                    <a:pt x="860139" y="1305414"/>
                  </a:lnTo>
                  <a:lnTo>
                    <a:pt x="854442" y="1301614"/>
                  </a:lnTo>
                  <a:lnTo>
                    <a:pt x="846847" y="1301614"/>
                  </a:lnTo>
                  <a:lnTo>
                    <a:pt x="844950" y="1300667"/>
                  </a:lnTo>
                  <a:lnTo>
                    <a:pt x="837350" y="1303516"/>
                  </a:lnTo>
                  <a:lnTo>
                    <a:pt x="823106" y="1307311"/>
                  </a:lnTo>
                  <a:lnTo>
                    <a:pt x="816463" y="1303516"/>
                  </a:lnTo>
                  <a:lnTo>
                    <a:pt x="806970" y="1304462"/>
                  </a:lnTo>
                  <a:lnTo>
                    <a:pt x="799370" y="1308262"/>
                  </a:lnTo>
                  <a:lnTo>
                    <a:pt x="797473" y="1309213"/>
                  </a:lnTo>
                  <a:lnTo>
                    <a:pt x="796527" y="1310160"/>
                  </a:lnTo>
                  <a:lnTo>
                    <a:pt x="792727" y="1318706"/>
                  </a:lnTo>
                  <a:lnTo>
                    <a:pt x="793673" y="1323452"/>
                  </a:lnTo>
                  <a:lnTo>
                    <a:pt x="791775" y="1327252"/>
                  </a:lnTo>
                  <a:lnTo>
                    <a:pt x="790829" y="1338647"/>
                  </a:lnTo>
                  <a:lnTo>
                    <a:pt x="783249" y="1349085"/>
                  </a:lnTo>
                  <a:lnTo>
                    <a:pt x="778483" y="1348139"/>
                  </a:lnTo>
                  <a:lnTo>
                    <a:pt x="775654" y="1350037"/>
                  </a:lnTo>
                  <a:lnTo>
                    <a:pt x="774683" y="1354783"/>
                  </a:lnTo>
                  <a:lnTo>
                    <a:pt x="772786" y="1354783"/>
                  </a:lnTo>
                  <a:lnTo>
                    <a:pt x="768991" y="1358583"/>
                  </a:lnTo>
                  <a:lnTo>
                    <a:pt x="754767" y="1360480"/>
                  </a:lnTo>
                  <a:lnTo>
                    <a:pt x="744323" y="1361431"/>
                  </a:lnTo>
                  <a:lnTo>
                    <a:pt x="737675" y="1364280"/>
                  </a:lnTo>
                  <a:lnTo>
                    <a:pt x="736729" y="1367129"/>
                  </a:lnTo>
                  <a:lnTo>
                    <a:pt x="735777" y="1369978"/>
                  </a:lnTo>
                  <a:lnTo>
                    <a:pt x="734831" y="1371875"/>
                  </a:lnTo>
                  <a:lnTo>
                    <a:pt x="731977" y="1375675"/>
                  </a:lnTo>
                  <a:lnTo>
                    <a:pt x="731977" y="1376626"/>
                  </a:lnTo>
                  <a:lnTo>
                    <a:pt x="731031" y="1377572"/>
                  </a:lnTo>
                  <a:lnTo>
                    <a:pt x="731977" y="1379470"/>
                  </a:lnTo>
                  <a:lnTo>
                    <a:pt x="734831" y="1381372"/>
                  </a:lnTo>
                  <a:lnTo>
                    <a:pt x="735777" y="1383270"/>
                  </a:lnTo>
                  <a:lnTo>
                    <a:pt x="738626" y="1384221"/>
                  </a:lnTo>
                  <a:lnTo>
                    <a:pt x="739577" y="1386119"/>
                  </a:lnTo>
                  <a:lnTo>
                    <a:pt x="741475" y="1389908"/>
                  </a:lnTo>
                  <a:lnTo>
                    <a:pt x="742421" y="1391806"/>
                  </a:lnTo>
                  <a:lnTo>
                    <a:pt x="743372" y="1391806"/>
                  </a:lnTo>
                  <a:lnTo>
                    <a:pt x="745270" y="1394655"/>
                  </a:lnTo>
                  <a:lnTo>
                    <a:pt x="744323" y="1395606"/>
                  </a:lnTo>
                  <a:lnTo>
                    <a:pt x="742421" y="1398450"/>
                  </a:lnTo>
                  <a:lnTo>
                    <a:pt x="740524" y="1398450"/>
                  </a:lnTo>
                  <a:lnTo>
                    <a:pt x="740524" y="1398450"/>
                  </a:lnTo>
                  <a:lnTo>
                    <a:pt x="738626" y="1398450"/>
                  </a:lnTo>
                  <a:lnTo>
                    <a:pt x="738626" y="1398450"/>
                  </a:lnTo>
                  <a:lnTo>
                    <a:pt x="732929" y="1398450"/>
                  </a:lnTo>
                  <a:lnTo>
                    <a:pt x="731031" y="1402249"/>
                  </a:lnTo>
                  <a:lnTo>
                    <a:pt x="728183" y="1404147"/>
                  </a:lnTo>
                  <a:lnTo>
                    <a:pt x="726280" y="1405098"/>
                  </a:lnTo>
                  <a:lnTo>
                    <a:pt x="726280" y="1408893"/>
                  </a:lnTo>
                  <a:lnTo>
                    <a:pt x="726280" y="1410796"/>
                  </a:lnTo>
                  <a:lnTo>
                    <a:pt x="724383" y="1412693"/>
                  </a:lnTo>
                  <a:lnTo>
                    <a:pt x="724383" y="1413644"/>
                  </a:lnTo>
                  <a:lnTo>
                    <a:pt x="723436" y="1415542"/>
                  </a:lnTo>
                  <a:lnTo>
                    <a:pt x="716788" y="1414591"/>
                  </a:lnTo>
                  <a:lnTo>
                    <a:pt x="713939" y="1414591"/>
                  </a:lnTo>
                  <a:lnTo>
                    <a:pt x="712988" y="1414591"/>
                  </a:lnTo>
                  <a:lnTo>
                    <a:pt x="710144" y="1414591"/>
                  </a:lnTo>
                  <a:lnTo>
                    <a:pt x="709193" y="1415542"/>
                  </a:lnTo>
                  <a:lnTo>
                    <a:pt x="708242" y="1415542"/>
                  </a:lnTo>
                  <a:lnTo>
                    <a:pt x="706344" y="1411742"/>
                  </a:lnTo>
                  <a:lnTo>
                    <a:pt x="702544" y="1410796"/>
                  </a:lnTo>
                  <a:lnTo>
                    <a:pt x="700647" y="1411742"/>
                  </a:lnTo>
                  <a:lnTo>
                    <a:pt x="698749" y="1413644"/>
                  </a:lnTo>
                  <a:lnTo>
                    <a:pt x="698749" y="1413644"/>
                  </a:lnTo>
                  <a:lnTo>
                    <a:pt x="695900" y="1415542"/>
                  </a:lnTo>
                  <a:lnTo>
                    <a:pt x="695900" y="1419342"/>
                  </a:lnTo>
                  <a:lnTo>
                    <a:pt x="695900" y="1420288"/>
                  </a:lnTo>
                  <a:lnTo>
                    <a:pt x="691154" y="1423137"/>
                  </a:lnTo>
                  <a:lnTo>
                    <a:pt x="688306" y="1423137"/>
                  </a:lnTo>
                  <a:lnTo>
                    <a:pt x="687354" y="1424088"/>
                  </a:lnTo>
                  <a:lnTo>
                    <a:pt x="685457" y="1426937"/>
                  </a:lnTo>
                  <a:lnTo>
                    <a:pt x="683555" y="1427883"/>
                  </a:lnTo>
                  <a:lnTo>
                    <a:pt x="682608" y="1428834"/>
                  </a:lnTo>
                  <a:lnTo>
                    <a:pt x="678808" y="1427883"/>
                  </a:lnTo>
                  <a:lnTo>
                    <a:pt x="677862" y="1428834"/>
                  </a:lnTo>
                  <a:lnTo>
                    <a:pt x="677862" y="1428834"/>
                  </a:lnTo>
                  <a:lnTo>
                    <a:pt x="675960" y="1429785"/>
                  </a:lnTo>
                  <a:lnTo>
                    <a:pt x="674062" y="1429785"/>
                  </a:lnTo>
                  <a:lnTo>
                    <a:pt x="673111" y="1430732"/>
                  </a:lnTo>
                  <a:lnTo>
                    <a:pt x="672165" y="1432634"/>
                  </a:lnTo>
                  <a:lnTo>
                    <a:pt x="671213" y="1433580"/>
                  </a:lnTo>
                  <a:lnTo>
                    <a:pt x="668365" y="1434532"/>
                  </a:lnTo>
                  <a:lnTo>
                    <a:pt x="667418" y="1435478"/>
                  </a:lnTo>
                  <a:lnTo>
                    <a:pt x="664565" y="1435478"/>
                  </a:lnTo>
                  <a:lnTo>
                    <a:pt x="663619" y="1435478"/>
                  </a:lnTo>
                  <a:lnTo>
                    <a:pt x="659819" y="1435478"/>
                  </a:lnTo>
                  <a:lnTo>
                    <a:pt x="657921" y="1434532"/>
                  </a:lnTo>
                  <a:lnTo>
                    <a:pt x="656024" y="1435478"/>
                  </a:lnTo>
                  <a:lnTo>
                    <a:pt x="657921" y="1441175"/>
                  </a:lnTo>
                  <a:lnTo>
                    <a:pt x="658867" y="1444029"/>
                  </a:lnTo>
                  <a:lnTo>
                    <a:pt x="658867" y="1444029"/>
                  </a:lnTo>
                  <a:lnTo>
                    <a:pt x="659819" y="1444975"/>
                  </a:lnTo>
                  <a:lnTo>
                    <a:pt x="660770" y="1446873"/>
                  </a:lnTo>
                  <a:lnTo>
                    <a:pt x="660770" y="1447824"/>
                  </a:lnTo>
                  <a:lnTo>
                    <a:pt x="661721" y="1448775"/>
                  </a:lnTo>
                  <a:lnTo>
                    <a:pt x="662667" y="1450673"/>
                  </a:lnTo>
                  <a:lnTo>
                    <a:pt x="661721" y="1453521"/>
                  </a:lnTo>
                  <a:lnTo>
                    <a:pt x="660770" y="1456370"/>
                  </a:lnTo>
                  <a:lnTo>
                    <a:pt x="659819" y="1457316"/>
                  </a:lnTo>
                  <a:lnTo>
                    <a:pt x="658867" y="1459214"/>
                  </a:lnTo>
                  <a:lnTo>
                    <a:pt x="656970" y="1464911"/>
                  </a:lnTo>
                  <a:lnTo>
                    <a:pt x="656024" y="1464911"/>
                  </a:lnTo>
                  <a:lnTo>
                    <a:pt x="655072" y="1465862"/>
                  </a:lnTo>
                  <a:lnTo>
                    <a:pt x="653175" y="1468711"/>
                  </a:lnTo>
                  <a:lnTo>
                    <a:pt x="647478" y="1471560"/>
                  </a:lnTo>
                  <a:lnTo>
                    <a:pt x="645575" y="1468711"/>
                  </a:lnTo>
                  <a:lnTo>
                    <a:pt x="642731" y="1463014"/>
                  </a:lnTo>
                  <a:lnTo>
                    <a:pt x="639878" y="1458267"/>
                  </a:lnTo>
                  <a:lnTo>
                    <a:pt x="638931" y="1458267"/>
                  </a:lnTo>
                  <a:lnTo>
                    <a:pt x="637985" y="1457316"/>
                  </a:lnTo>
                  <a:lnTo>
                    <a:pt x="637034" y="1454467"/>
                  </a:lnTo>
                  <a:lnTo>
                    <a:pt x="637985" y="1452570"/>
                  </a:lnTo>
                  <a:lnTo>
                    <a:pt x="630385" y="1450673"/>
                  </a:lnTo>
                  <a:lnTo>
                    <a:pt x="629439" y="1450673"/>
                  </a:lnTo>
                  <a:lnTo>
                    <a:pt x="624693" y="1449721"/>
                  </a:lnTo>
                  <a:lnTo>
                    <a:pt x="623742" y="1448775"/>
                  </a:lnTo>
                  <a:lnTo>
                    <a:pt x="622791" y="1446873"/>
                  </a:lnTo>
                  <a:lnTo>
                    <a:pt x="621839" y="1444975"/>
                  </a:lnTo>
                  <a:lnTo>
                    <a:pt x="620893" y="1444029"/>
                  </a:lnTo>
                  <a:lnTo>
                    <a:pt x="619942" y="1443078"/>
                  </a:lnTo>
                  <a:lnTo>
                    <a:pt x="618996" y="1443078"/>
                  </a:lnTo>
                  <a:lnTo>
                    <a:pt x="616142" y="1445926"/>
                  </a:lnTo>
                  <a:lnTo>
                    <a:pt x="614244" y="1446873"/>
                  </a:lnTo>
                  <a:lnTo>
                    <a:pt x="612347" y="1447824"/>
                  </a:lnTo>
                  <a:lnTo>
                    <a:pt x="605703" y="1442126"/>
                  </a:lnTo>
                  <a:lnTo>
                    <a:pt x="604752" y="1441175"/>
                  </a:lnTo>
                  <a:lnTo>
                    <a:pt x="602850" y="1441175"/>
                  </a:lnTo>
                  <a:lnTo>
                    <a:pt x="597152" y="1439278"/>
                  </a:lnTo>
                  <a:lnTo>
                    <a:pt x="592406" y="1435478"/>
                  </a:lnTo>
                  <a:lnTo>
                    <a:pt x="589557" y="1435478"/>
                  </a:lnTo>
                  <a:lnTo>
                    <a:pt x="587660" y="1434532"/>
                  </a:lnTo>
                  <a:lnTo>
                    <a:pt x="582914" y="1433580"/>
                  </a:lnTo>
                  <a:lnTo>
                    <a:pt x="583865" y="1429785"/>
                  </a:lnTo>
                  <a:lnTo>
                    <a:pt x="584811" y="1427883"/>
                  </a:lnTo>
                  <a:lnTo>
                    <a:pt x="583865" y="1425039"/>
                  </a:lnTo>
                  <a:lnTo>
                    <a:pt x="581967" y="1425039"/>
                  </a:lnTo>
                  <a:lnTo>
                    <a:pt x="581967" y="1424088"/>
                  </a:lnTo>
                  <a:lnTo>
                    <a:pt x="581016" y="1423137"/>
                  </a:lnTo>
                  <a:lnTo>
                    <a:pt x="580065" y="1421239"/>
                  </a:lnTo>
                  <a:lnTo>
                    <a:pt x="581016" y="1418391"/>
                  </a:lnTo>
                  <a:lnTo>
                    <a:pt x="580065" y="1417439"/>
                  </a:lnTo>
                  <a:lnTo>
                    <a:pt x="577216" y="1411742"/>
                  </a:lnTo>
                  <a:lnTo>
                    <a:pt x="564875" y="1409844"/>
                  </a:lnTo>
                  <a:lnTo>
                    <a:pt x="564875" y="1407947"/>
                  </a:lnTo>
                  <a:lnTo>
                    <a:pt x="560124" y="1406045"/>
                  </a:lnTo>
                  <a:lnTo>
                    <a:pt x="558226" y="1406996"/>
                  </a:lnTo>
                  <a:lnTo>
                    <a:pt x="558226" y="1406045"/>
                  </a:lnTo>
                  <a:lnTo>
                    <a:pt x="554427" y="1402249"/>
                  </a:lnTo>
                  <a:lnTo>
                    <a:pt x="551583" y="1400352"/>
                  </a:lnTo>
                  <a:lnTo>
                    <a:pt x="549680" y="1400352"/>
                  </a:lnTo>
                  <a:lnTo>
                    <a:pt x="542086" y="1399401"/>
                  </a:lnTo>
                  <a:lnTo>
                    <a:pt x="542086" y="1397498"/>
                  </a:lnTo>
                  <a:lnTo>
                    <a:pt x="541154" y="1396552"/>
                  </a:lnTo>
                  <a:lnTo>
                    <a:pt x="536388" y="1395606"/>
                  </a:lnTo>
                  <a:lnTo>
                    <a:pt x="536388" y="1394655"/>
                  </a:lnTo>
                  <a:lnTo>
                    <a:pt x="529759" y="1391806"/>
                  </a:lnTo>
                  <a:lnTo>
                    <a:pt x="527862" y="1390855"/>
                  </a:lnTo>
                  <a:lnTo>
                    <a:pt x="525964" y="1391806"/>
                  </a:lnTo>
                  <a:lnTo>
                    <a:pt x="524067" y="1392752"/>
                  </a:lnTo>
                  <a:lnTo>
                    <a:pt x="523096" y="1393704"/>
                  </a:lnTo>
                  <a:lnTo>
                    <a:pt x="520267" y="1395606"/>
                  </a:lnTo>
                  <a:lnTo>
                    <a:pt x="519301" y="1396552"/>
                  </a:lnTo>
                  <a:lnTo>
                    <a:pt x="518369" y="1397498"/>
                  </a:lnTo>
                  <a:lnTo>
                    <a:pt x="514570" y="1397498"/>
                  </a:lnTo>
                  <a:lnTo>
                    <a:pt x="512672" y="1395606"/>
                  </a:lnTo>
                  <a:lnTo>
                    <a:pt x="509823" y="1394655"/>
                  </a:lnTo>
                  <a:lnTo>
                    <a:pt x="507926" y="1394655"/>
                  </a:lnTo>
                  <a:lnTo>
                    <a:pt x="505077" y="1392752"/>
                  </a:lnTo>
                  <a:lnTo>
                    <a:pt x="498429" y="1392752"/>
                  </a:lnTo>
                  <a:lnTo>
                    <a:pt x="498429" y="1393704"/>
                  </a:lnTo>
                  <a:lnTo>
                    <a:pt x="496531" y="1395606"/>
                  </a:lnTo>
                  <a:lnTo>
                    <a:pt x="494634" y="1396552"/>
                  </a:lnTo>
                  <a:lnTo>
                    <a:pt x="493682" y="1396552"/>
                  </a:lnTo>
                  <a:lnTo>
                    <a:pt x="492731" y="1397498"/>
                  </a:lnTo>
                  <a:lnTo>
                    <a:pt x="492731" y="1399401"/>
                  </a:lnTo>
                  <a:lnTo>
                    <a:pt x="490834" y="1402249"/>
                  </a:lnTo>
                  <a:lnTo>
                    <a:pt x="487034" y="1407947"/>
                  </a:lnTo>
                  <a:lnTo>
                    <a:pt x="488936" y="1407947"/>
                  </a:lnTo>
                  <a:lnTo>
                    <a:pt x="490834" y="1407947"/>
                  </a:lnTo>
                  <a:lnTo>
                    <a:pt x="491785" y="1408893"/>
                  </a:lnTo>
                  <a:lnTo>
                    <a:pt x="492731" y="1410796"/>
                  </a:lnTo>
                  <a:lnTo>
                    <a:pt x="492731" y="1413644"/>
                  </a:lnTo>
                  <a:lnTo>
                    <a:pt x="492731" y="1414591"/>
                  </a:lnTo>
                  <a:lnTo>
                    <a:pt x="490834" y="1421239"/>
                  </a:lnTo>
                  <a:lnTo>
                    <a:pt x="487985" y="1425039"/>
                  </a:lnTo>
                  <a:lnTo>
                    <a:pt x="487034" y="1424088"/>
                  </a:lnTo>
                  <a:lnTo>
                    <a:pt x="485136" y="1422186"/>
                  </a:lnTo>
                  <a:lnTo>
                    <a:pt x="483239" y="1420288"/>
                  </a:lnTo>
                  <a:lnTo>
                    <a:pt x="482288" y="1419342"/>
                  </a:lnTo>
                  <a:lnTo>
                    <a:pt x="479439" y="1417439"/>
                  </a:lnTo>
                  <a:lnTo>
                    <a:pt x="477541" y="1416488"/>
                  </a:lnTo>
                  <a:lnTo>
                    <a:pt x="476595" y="1418391"/>
                  </a:lnTo>
                  <a:lnTo>
                    <a:pt x="475644" y="1419342"/>
                  </a:lnTo>
                  <a:lnTo>
                    <a:pt x="473741" y="1420288"/>
                  </a:lnTo>
                  <a:lnTo>
                    <a:pt x="472795" y="1421239"/>
                  </a:lnTo>
                  <a:lnTo>
                    <a:pt x="469946" y="1424088"/>
                  </a:lnTo>
                  <a:lnTo>
                    <a:pt x="468044" y="1425985"/>
                  </a:lnTo>
                  <a:lnTo>
                    <a:pt x="468044" y="1425985"/>
                  </a:lnTo>
                  <a:lnTo>
                    <a:pt x="456654" y="1425039"/>
                  </a:lnTo>
                  <a:lnTo>
                    <a:pt x="454752" y="1425985"/>
                  </a:lnTo>
                  <a:lnTo>
                    <a:pt x="452854" y="1426937"/>
                  </a:lnTo>
                  <a:lnTo>
                    <a:pt x="449059" y="1429785"/>
                  </a:lnTo>
                  <a:lnTo>
                    <a:pt x="446211" y="1430732"/>
                  </a:lnTo>
                  <a:lnTo>
                    <a:pt x="441464" y="1432634"/>
                  </a:lnTo>
                  <a:lnTo>
                    <a:pt x="439562" y="1432634"/>
                  </a:lnTo>
                  <a:lnTo>
                    <a:pt x="437665" y="1432634"/>
                  </a:lnTo>
                  <a:lnTo>
                    <a:pt x="435767" y="1433580"/>
                  </a:lnTo>
                  <a:lnTo>
                    <a:pt x="434816" y="1434532"/>
                  </a:lnTo>
                  <a:lnTo>
                    <a:pt x="432918" y="1436429"/>
                  </a:lnTo>
                  <a:lnTo>
                    <a:pt x="430070" y="1435478"/>
                  </a:lnTo>
                  <a:lnTo>
                    <a:pt x="429118" y="1435478"/>
                  </a:lnTo>
                  <a:lnTo>
                    <a:pt x="427221" y="1434532"/>
                  </a:lnTo>
                  <a:lnTo>
                    <a:pt x="425318" y="1433580"/>
                  </a:lnTo>
                  <a:lnTo>
                    <a:pt x="423421" y="1432634"/>
                  </a:lnTo>
                  <a:lnTo>
                    <a:pt x="419621" y="1430732"/>
                  </a:lnTo>
                  <a:lnTo>
                    <a:pt x="418675" y="1430732"/>
                  </a:lnTo>
                  <a:lnTo>
                    <a:pt x="411080" y="1429785"/>
                  </a:lnTo>
                  <a:lnTo>
                    <a:pt x="410129" y="1429785"/>
                  </a:lnTo>
                  <a:lnTo>
                    <a:pt x="408231" y="1429785"/>
                  </a:lnTo>
                  <a:lnTo>
                    <a:pt x="407280" y="1429785"/>
                  </a:lnTo>
                  <a:lnTo>
                    <a:pt x="402534" y="1429785"/>
                  </a:lnTo>
                  <a:lnTo>
                    <a:pt x="400636" y="1429785"/>
                  </a:lnTo>
                  <a:lnTo>
                    <a:pt x="398739" y="1430732"/>
                  </a:lnTo>
                  <a:lnTo>
                    <a:pt x="393988" y="1432634"/>
                  </a:lnTo>
                  <a:lnTo>
                    <a:pt x="392090" y="1433580"/>
                  </a:lnTo>
                  <a:lnTo>
                    <a:pt x="384495" y="1438331"/>
                  </a:lnTo>
                  <a:lnTo>
                    <a:pt x="382593" y="1439278"/>
                  </a:lnTo>
                  <a:lnTo>
                    <a:pt x="374998" y="1441175"/>
                  </a:lnTo>
                  <a:lnTo>
                    <a:pt x="372149" y="1442126"/>
                  </a:lnTo>
                  <a:lnTo>
                    <a:pt x="367403" y="1444029"/>
                  </a:lnTo>
                  <a:lnTo>
                    <a:pt x="363603" y="1444975"/>
                  </a:lnTo>
                  <a:lnTo>
                    <a:pt x="357906" y="1447824"/>
                  </a:lnTo>
                  <a:lnTo>
                    <a:pt x="353160" y="1450673"/>
                  </a:lnTo>
                  <a:lnTo>
                    <a:pt x="348414" y="1452570"/>
                  </a:lnTo>
                  <a:lnTo>
                    <a:pt x="347467" y="1453521"/>
                  </a:lnTo>
                  <a:lnTo>
                    <a:pt x="341770" y="1457316"/>
                  </a:lnTo>
                  <a:lnTo>
                    <a:pt x="336072" y="1461116"/>
                  </a:lnTo>
                  <a:lnTo>
                    <a:pt x="331326" y="1462067"/>
                  </a:lnTo>
                  <a:lnTo>
                    <a:pt x="327526" y="1456370"/>
                  </a:lnTo>
                  <a:lnTo>
                    <a:pt x="322780" y="1436429"/>
                  </a:lnTo>
                  <a:lnTo>
                    <a:pt x="313283" y="1428834"/>
                  </a:lnTo>
                  <a:lnTo>
                    <a:pt x="311385" y="1428834"/>
                  </a:lnTo>
                  <a:lnTo>
                    <a:pt x="308556" y="1426937"/>
                  </a:lnTo>
                  <a:lnTo>
                    <a:pt x="307585" y="1424088"/>
                  </a:lnTo>
                  <a:lnTo>
                    <a:pt x="305688" y="1425039"/>
                  </a:lnTo>
                  <a:lnTo>
                    <a:pt x="299991" y="1421239"/>
                  </a:lnTo>
                  <a:lnTo>
                    <a:pt x="296196" y="1419342"/>
                  </a:lnTo>
                  <a:lnTo>
                    <a:pt x="294298" y="1417439"/>
                  </a:lnTo>
                  <a:lnTo>
                    <a:pt x="288601" y="1413644"/>
                  </a:lnTo>
                  <a:lnTo>
                    <a:pt x="286698" y="1412693"/>
                  </a:lnTo>
                  <a:lnTo>
                    <a:pt x="284801" y="1414591"/>
                  </a:lnTo>
                  <a:lnTo>
                    <a:pt x="279123" y="1407947"/>
                  </a:lnTo>
                  <a:lnTo>
                    <a:pt x="276274" y="1408893"/>
                  </a:lnTo>
                  <a:lnTo>
                    <a:pt x="274377" y="1406045"/>
                  </a:lnTo>
                  <a:lnTo>
                    <a:pt x="275323" y="1404147"/>
                  </a:lnTo>
                  <a:lnTo>
                    <a:pt x="273426" y="1401298"/>
                  </a:lnTo>
                  <a:lnTo>
                    <a:pt x="273426" y="1399401"/>
                  </a:lnTo>
                  <a:lnTo>
                    <a:pt x="262982" y="1378524"/>
                  </a:lnTo>
                  <a:lnTo>
                    <a:pt x="260133" y="1374724"/>
                  </a:lnTo>
                  <a:lnTo>
                    <a:pt x="257285" y="1371875"/>
                  </a:lnTo>
                  <a:lnTo>
                    <a:pt x="259182" y="1369978"/>
                  </a:lnTo>
                  <a:lnTo>
                    <a:pt x="260133" y="1369026"/>
                  </a:lnTo>
                  <a:lnTo>
                    <a:pt x="259182" y="1367129"/>
                  </a:lnTo>
                  <a:lnTo>
                    <a:pt x="257285" y="1365231"/>
                  </a:lnTo>
                  <a:lnTo>
                    <a:pt x="254436" y="1366178"/>
                  </a:lnTo>
                  <a:lnTo>
                    <a:pt x="253485" y="1366178"/>
                  </a:lnTo>
                  <a:lnTo>
                    <a:pt x="244944" y="1363329"/>
                  </a:lnTo>
                  <a:lnTo>
                    <a:pt x="240193" y="1362383"/>
                  </a:lnTo>
                  <a:lnTo>
                    <a:pt x="234495" y="1363329"/>
                  </a:lnTo>
                  <a:lnTo>
                    <a:pt x="234495" y="1366178"/>
                  </a:lnTo>
                  <a:lnTo>
                    <a:pt x="231651" y="1366178"/>
                  </a:lnTo>
                  <a:lnTo>
                    <a:pt x="231651" y="1366178"/>
                  </a:lnTo>
                  <a:lnTo>
                    <a:pt x="228798" y="1367129"/>
                  </a:lnTo>
                  <a:lnTo>
                    <a:pt x="225954" y="1366178"/>
                  </a:lnTo>
                  <a:lnTo>
                    <a:pt x="223100" y="1363329"/>
                  </a:lnTo>
                  <a:lnTo>
                    <a:pt x="225003" y="1364280"/>
                  </a:lnTo>
                  <a:lnTo>
                    <a:pt x="224052" y="1361431"/>
                  </a:lnTo>
                  <a:lnTo>
                    <a:pt x="222154" y="1358583"/>
                  </a:lnTo>
                  <a:lnTo>
                    <a:pt x="217408" y="1359534"/>
                  </a:lnTo>
                  <a:lnTo>
                    <a:pt x="221203" y="1357636"/>
                  </a:lnTo>
                  <a:lnTo>
                    <a:pt x="229749" y="1355734"/>
                  </a:lnTo>
                  <a:lnTo>
                    <a:pt x="232598" y="1354783"/>
                  </a:lnTo>
                  <a:lnTo>
                    <a:pt x="232598" y="1354783"/>
                  </a:lnTo>
                  <a:lnTo>
                    <a:pt x="232598" y="1353837"/>
                  </a:lnTo>
                  <a:lnTo>
                    <a:pt x="234495" y="1352885"/>
                  </a:lnTo>
                  <a:lnTo>
                    <a:pt x="234495" y="1348139"/>
                  </a:lnTo>
                  <a:lnTo>
                    <a:pt x="233549" y="1343393"/>
                  </a:lnTo>
                  <a:lnTo>
                    <a:pt x="232598" y="1342442"/>
                  </a:lnTo>
                  <a:lnTo>
                    <a:pt x="227852" y="1330101"/>
                  </a:lnTo>
                  <a:lnTo>
                    <a:pt x="194618" y="1330101"/>
                  </a:lnTo>
                  <a:lnTo>
                    <a:pt x="191770" y="1326301"/>
                  </a:lnTo>
                  <a:lnTo>
                    <a:pt x="189872" y="1322506"/>
                  </a:lnTo>
                  <a:lnTo>
                    <a:pt x="189872" y="1319657"/>
                  </a:lnTo>
                  <a:lnTo>
                    <a:pt x="189872" y="1316808"/>
                  </a:lnTo>
                  <a:lnTo>
                    <a:pt x="190823" y="1313960"/>
                  </a:lnTo>
                  <a:lnTo>
                    <a:pt x="192721" y="1309213"/>
                  </a:lnTo>
                  <a:lnTo>
                    <a:pt x="198418" y="1303516"/>
                  </a:lnTo>
                  <a:lnTo>
                    <a:pt x="200316" y="1301614"/>
                  </a:lnTo>
                  <a:lnTo>
                    <a:pt x="210759" y="1297819"/>
                  </a:lnTo>
                  <a:lnTo>
                    <a:pt x="210759" y="1294019"/>
                  </a:lnTo>
                  <a:lnTo>
                    <a:pt x="205062" y="1294970"/>
                  </a:lnTo>
                  <a:lnTo>
                    <a:pt x="204116" y="1289273"/>
                  </a:lnTo>
                  <a:lnTo>
                    <a:pt x="206964" y="1288321"/>
                  </a:lnTo>
                  <a:lnTo>
                    <a:pt x="206013" y="1278829"/>
                  </a:lnTo>
                  <a:lnTo>
                    <a:pt x="206964" y="1268385"/>
                  </a:lnTo>
                  <a:lnTo>
                    <a:pt x="208862" y="1265537"/>
                  </a:lnTo>
                  <a:lnTo>
                    <a:pt x="208862" y="1263634"/>
                  </a:lnTo>
                  <a:lnTo>
                    <a:pt x="210759" y="1257000"/>
                  </a:lnTo>
                  <a:lnTo>
                    <a:pt x="211711" y="1254152"/>
                  </a:lnTo>
                  <a:lnTo>
                    <a:pt x="211711" y="1252254"/>
                  </a:lnTo>
                  <a:lnTo>
                    <a:pt x="210759" y="1252254"/>
                  </a:lnTo>
                  <a:lnTo>
                    <a:pt x="208862" y="1252254"/>
                  </a:lnTo>
                  <a:lnTo>
                    <a:pt x="207916" y="1251303"/>
                  </a:lnTo>
                  <a:lnTo>
                    <a:pt x="204116" y="1246557"/>
                  </a:lnTo>
                  <a:lnTo>
                    <a:pt x="203164" y="1245606"/>
                  </a:lnTo>
                  <a:lnTo>
                    <a:pt x="203164" y="1237060"/>
                  </a:lnTo>
                  <a:lnTo>
                    <a:pt x="206013" y="1232313"/>
                  </a:lnTo>
                  <a:lnTo>
                    <a:pt x="206964" y="1231362"/>
                  </a:lnTo>
                  <a:lnTo>
                    <a:pt x="207916" y="1230416"/>
                  </a:lnTo>
                  <a:lnTo>
                    <a:pt x="209813" y="1227567"/>
                  </a:lnTo>
                  <a:lnTo>
                    <a:pt x="216457" y="1222821"/>
                  </a:lnTo>
                  <a:lnTo>
                    <a:pt x="218354" y="1220919"/>
                  </a:lnTo>
                  <a:lnTo>
                    <a:pt x="220257" y="1219967"/>
                  </a:lnTo>
                  <a:lnTo>
                    <a:pt x="225003" y="1220919"/>
                  </a:lnTo>
                  <a:lnTo>
                    <a:pt x="225954" y="1221870"/>
                  </a:lnTo>
                  <a:lnTo>
                    <a:pt x="228798" y="1224719"/>
                  </a:lnTo>
                  <a:lnTo>
                    <a:pt x="236398" y="1217124"/>
                  </a:lnTo>
                  <a:lnTo>
                    <a:pt x="237344" y="1216172"/>
                  </a:lnTo>
                  <a:lnTo>
                    <a:pt x="238295" y="1215221"/>
                  </a:lnTo>
                  <a:lnTo>
                    <a:pt x="242090" y="1215221"/>
                  </a:lnTo>
                  <a:lnTo>
                    <a:pt x="246841" y="1214275"/>
                  </a:lnTo>
                  <a:lnTo>
                    <a:pt x="248739" y="1212372"/>
                  </a:lnTo>
                  <a:lnTo>
                    <a:pt x="249690" y="1211426"/>
                  </a:lnTo>
                  <a:lnTo>
                    <a:pt x="243041" y="1209529"/>
                  </a:lnTo>
                  <a:lnTo>
                    <a:pt x="242090" y="1203831"/>
                  </a:lnTo>
                  <a:lnTo>
                    <a:pt x="241144" y="1201929"/>
                  </a:lnTo>
                  <a:lnTo>
                    <a:pt x="239246" y="1200983"/>
                  </a:lnTo>
                  <a:lnTo>
                    <a:pt x="238295" y="1200031"/>
                  </a:lnTo>
                  <a:lnTo>
                    <a:pt x="234495" y="1200983"/>
                  </a:lnTo>
                  <a:lnTo>
                    <a:pt x="233549" y="1200983"/>
                  </a:lnTo>
                  <a:lnTo>
                    <a:pt x="232598" y="1201929"/>
                  </a:lnTo>
                  <a:lnTo>
                    <a:pt x="227852" y="1201929"/>
                  </a:lnTo>
                  <a:lnTo>
                    <a:pt x="222154" y="1201929"/>
                  </a:lnTo>
                  <a:lnTo>
                    <a:pt x="221203" y="1200983"/>
                  </a:lnTo>
                  <a:lnTo>
                    <a:pt x="222154" y="1200031"/>
                  </a:lnTo>
                  <a:lnTo>
                    <a:pt x="223100" y="1199085"/>
                  </a:lnTo>
                  <a:lnTo>
                    <a:pt x="225003" y="1198134"/>
                  </a:lnTo>
                  <a:lnTo>
                    <a:pt x="227852" y="1197183"/>
                  </a:lnTo>
                  <a:lnTo>
                    <a:pt x="228798" y="1196232"/>
                  </a:lnTo>
                  <a:lnTo>
                    <a:pt x="232598" y="1194334"/>
                  </a:lnTo>
                  <a:lnTo>
                    <a:pt x="233549" y="1193388"/>
                  </a:lnTo>
                  <a:lnTo>
                    <a:pt x="233549" y="1191485"/>
                  </a:lnTo>
                  <a:lnTo>
                    <a:pt x="235446" y="1190534"/>
                  </a:lnTo>
                  <a:lnTo>
                    <a:pt x="236398" y="1189588"/>
                  </a:lnTo>
                  <a:lnTo>
                    <a:pt x="237344" y="1188637"/>
                  </a:lnTo>
                  <a:lnTo>
                    <a:pt x="233549" y="1184842"/>
                  </a:lnTo>
                  <a:lnTo>
                    <a:pt x="233549" y="1183890"/>
                  </a:lnTo>
                  <a:lnTo>
                    <a:pt x="233549" y="1181993"/>
                  </a:lnTo>
                  <a:lnTo>
                    <a:pt x="231651" y="1180096"/>
                  </a:lnTo>
                  <a:lnTo>
                    <a:pt x="230700" y="1179144"/>
                  </a:lnTo>
                  <a:lnTo>
                    <a:pt x="230700" y="1175344"/>
                  </a:lnTo>
                  <a:lnTo>
                    <a:pt x="233549" y="1171544"/>
                  </a:lnTo>
                  <a:lnTo>
                    <a:pt x="234495" y="1171544"/>
                  </a:lnTo>
                  <a:lnTo>
                    <a:pt x="234495" y="1162052"/>
                  </a:lnTo>
                  <a:lnTo>
                    <a:pt x="233549" y="1169647"/>
                  </a:lnTo>
                  <a:lnTo>
                    <a:pt x="231651" y="1172496"/>
                  </a:lnTo>
                  <a:lnTo>
                    <a:pt x="228798" y="1176296"/>
                  </a:lnTo>
                  <a:lnTo>
                    <a:pt x="227852" y="1178193"/>
                  </a:lnTo>
                  <a:lnTo>
                    <a:pt x="225954" y="1180096"/>
                  </a:lnTo>
                  <a:lnTo>
                    <a:pt x="224052" y="1181993"/>
                  </a:lnTo>
                  <a:lnTo>
                    <a:pt x="224052" y="1182939"/>
                  </a:lnTo>
                  <a:lnTo>
                    <a:pt x="222154" y="1183890"/>
                  </a:lnTo>
                  <a:lnTo>
                    <a:pt x="221203" y="1185788"/>
                  </a:lnTo>
                  <a:lnTo>
                    <a:pt x="218354" y="1187690"/>
                  </a:lnTo>
                  <a:lnTo>
                    <a:pt x="216457" y="1187690"/>
                  </a:lnTo>
                  <a:lnTo>
                    <a:pt x="205062" y="1187690"/>
                  </a:lnTo>
                  <a:lnTo>
                    <a:pt x="201267" y="1186739"/>
                  </a:lnTo>
                  <a:lnTo>
                    <a:pt x="197467" y="1185788"/>
                  </a:lnTo>
                  <a:lnTo>
                    <a:pt x="191770" y="1186739"/>
                  </a:lnTo>
                  <a:lnTo>
                    <a:pt x="191770" y="1193388"/>
                  </a:lnTo>
                  <a:lnTo>
                    <a:pt x="189872" y="1196232"/>
                  </a:lnTo>
                  <a:lnTo>
                    <a:pt x="188926" y="1197183"/>
                  </a:lnTo>
                  <a:lnTo>
                    <a:pt x="187975" y="1200031"/>
                  </a:lnTo>
                  <a:lnTo>
                    <a:pt x="187023" y="1200983"/>
                  </a:lnTo>
                  <a:lnTo>
                    <a:pt x="185126" y="1202880"/>
                  </a:lnTo>
                  <a:lnTo>
                    <a:pt x="178477" y="1203831"/>
                  </a:lnTo>
                  <a:lnTo>
                    <a:pt x="179429" y="1206680"/>
                  </a:lnTo>
                  <a:lnTo>
                    <a:pt x="177531" y="1212372"/>
                  </a:lnTo>
                  <a:lnTo>
                    <a:pt x="176580" y="1215221"/>
                  </a:lnTo>
                  <a:lnTo>
                    <a:pt x="174682" y="1215221"/>
                  </a:lnTo>
                  <a:lnTo>
                    <a:pt x="173731" y="1216172"/>
                  </a:lnTo>
                  <a:lnTo>
                    <a:pt x="169936" y="1218070"/>
                  </a:lnTo>
                  <a:lnTo>
                    <a:pt x="168985" y="1221870"/>
                  </a:lnTo>
                  <a:lnTo>
                    <a:pt x="165190" y="1223767"/>
                  </a:lnTo>
                  <a:lnTo>
                    <a:pt x="162336" y="1222821"/>
                  </a:lnTo>
                  <a:lnTo>
                    <a:pt x="160439" y="1222821"/>
                  </a:lnTo>
                  <a:lnTo>
                    <a:pt x="157590" y="1222821"/>
                  </a:lnTo>
                  <a:lnTo>
                    <a:pt x="154741" y="1226616"/>
                  </a:lnTo>
                  <a:lnTo>
                    <a:pt x="154741" y="1226616"/>
                  </a:lnTo>
                  <a:lnTo>
                    <a:pt x="154741" y="1228518"/>
                  </a:lnTo>
                  <a:lnTo>
                    <a:pt x="154741" y="1229465"/>
                  </a:lnTo>
                  <a:lnTo>
                    <a:pt x="152844" y="1230416"/>
                  </a:lnTo>
                  <a:lnTo>
                    <a:pt x="150946" y="1232313"/>
                  </a:lnTo>
                  <a:lnTo>
                    <a:pt x="149044" y="1234211"/>
                  </a:lnTo>
                  <a:lnTo>
                    <a:pt x="146200" y="1235162"/>
                  </a:lnTo>
                  <a:lnTo>
                    <a:pt x="145249" y="1237060"/>
                  </a:lnTo>
                  <a:lnTo>
                    <a:pt x="142400" y="1238957"/>
                  </a:lnTo>
                  <a:lnTo>
                    <a:pt x="142400" y="1239908"/>
                  </a:lnTo>
                  <a:lnTo>
                    <a:pt x="142400" y="1240859"/>
                  </a:lnTo>
                  <a:lnTo>
                    <a:pt x="141449" y="1241811"/>
                  </a:lnTo>
                  <a:lnTo>
                    <a:pt x="140503" y="1242757"/>
                  </a:lnTo>
                  <a:lnTo>
                    <a:pt x="137649" y="1242757"/>
                  </a:lnTo>
                  <a:lnTo>
                    <a:pt x="135752" y="1240859"/>
                  </a:lnTo>
                  <a:lnTo>
                    <a:pt x="137649" y="1227567"/>
                  </a:lnTo>
                  <a:lnTo>
                    <a:pt x="136703" y="1223767"/>
                  </a:lnTo>
                  <a:lnTo>
                    <a:pt x="135752" y="1222821"/>
                  </a:lnTo>
                  <a:lnTo>
                    <a:pt x="133854" y="1219021"/>
                  </a:lnTo>
                  <a:lnTo>
                    <a:pt x="132903" y="1218070"/>
                  </a:lnTo>
                  <a:lnTo>
                    <a:pt x="130054" y="1216172"/>
                  </a:lnTo>
                  <a:lnTo>
                    <a:pt x="131957" y="1215221"/>
                  </a:lnTo>
                  <a:lnTo>
                    <a:pt x="132903" y="1214275"/>
                  </a:lnTo>
                  <a:lnTo>
                    <a:pt x="137649" y="1205729"/>
                  </a:lnTo>
                  <a:lnTo>
                    <a:pt x="137649" y="1203831"/>
                  </a:lnTo>
                  <a:lnTo>
                    <a:pt x="138600" y="1202880"/>
                  </a:lnTo>
                  <a:lnTo>
                    <a:pt x="144298" y="1201929"/>
                  </a:lnTo>
                  <a:lnTo>
                    <a:pt x="148098" y="1200031"/>
                  </a:lnTo>
                  <a:lnTo>
                    <a:pt x="147147" y="1199085"/>
                  </a:lnTo>
                  <a:lnTo>
                    <a:pt x="145249" y="1197183"/>
                  </a:lnTo>
                  <a:lnTo>
                    <a:pt x="145249" y="1195285"/>
                  </a:lnTo>
                  <a:lnTo>
                    <a:pt x="139552" y="1192437"/>
                  </a:lnTo>
                  <a:lnTo>
                    <a:pt x="143347" y="1184842"/>
                  </a:lnTo>
                  <a:lnTo>
                    <a:pt x="138600" y="1188637"/>
                  </a:lnTo>
                  <a:lnTo>
                    <a:pt x="127211" y="1197183"/>
                  </a:lnTo>
                  <a:lnTo>
                    <a:pt x="122459" y="1196232"/>
                  </a:lnTo>
                  <a:lnTo>
                    <a:pt x="120562" y="1197183"/>
                  </a:lnTo>
                  <a:lnTo>
                    <a:pt x="119611" y="1197183"/>
                  </a:lnTo>
                  <a:lnTo>
                    <a:pt x="119611" y="1198134"/>
                  </a:lnTo>
                  <a:lnTo>
                    <a:pt x="118660" y="1198134"/>
                  </a:lnTo>
                  <a:lnTo>
                    <a:pt x="115816" y="1199085"/>
                  </a:lnTo>
                  <a:lnTo>
                    <a:pt x="110118" y="1198134"/>
                  </a:lnTo>
                  <a:lnTo>
                    <a:pt x="110118" y="1196232"/>
                  </a:lnTo>
                  <a:lnTo>
                    <a:pt x="110118" y="1196232"/>
                  </a:lnTo>
                  <a:lnTo>
                    <a:pt x="111070" y="1195285"/>
                  </a:lnTo>
                  <a:lnTo>
                    <a:pt x="112016" y="1195285"/>
                  </a:lnTo>
                  <a:lnTo>
                    <a:pt x="114865" y="1194334"/>
                  </a:lnTo>
                  <a:lnTo>
                    <a:pt x="115816" y="1193388"/>
                  </a:lnTo>
                  <a:lnTo>
                    <a:pt x="118660" y="1191485"/>
                  </a:lnTo>
                  <a:lnTo>
                    <a:pt x="119611" y="1189588"/>
                  </a:lnTo>
                  <a:lnTo>
                    <a:pt x="117713" y="1186739"/>
                  </a:lnTo>
                  <a:lnTo>
                    <a:pt x="116762" y="1184842"/>
                  </a:lnTo>
                  <a:lnTo>
                    <a:pt x="116762" y="1181042"/>
                  </a:lnTo>
                  <a:lnTo>
                    <a:pt x="115816" y="1178193"/>
                  </a:lnTo>
                  <a:lnTo>
                    <a:pt x="115816" y="1175344"/>
                  </a:lnTo>
                  <a:lnTo>
                    <a:pt x="114865" y="1172496"/>
                  </a:lnTo>
                  <a:lnTo>
                    <a:pt x="113913" y="1171544"/>
                  </a:lnTo>
                  <a:lnTo>
                    <a:pt x="116762" y="1170598"/>
                  </a:lnTo>
                  <a:lnTo>
                    <a:pt x="117713" y="1172496"/>
                  </a:lnTo>
                  <a:lnTo>
                    <a:pt x="120562" y="1170598"/>
                  </a:lnTo>
                  <a:lnTo>
                    <a:pt x="123411" y="1168701"/>
                  </a:lnTo>
                  <a:lnTo>
                    <a:pt x="123411" y="1165852"/>
                  </a:lnTo>
                  <a:lnTo>
                    <a:pt x="124357" y="1162052"/>
                  </a:lnTo>
                  <a:lnTo>
                    <a:pt x="125308" y="1162052"/>
                  </a:lnTo>
                  <a:lnTo>
                    <a:pt x="124357" y="1160155"/>
                  </a:lnTo>
                  <a:lnTo>
                    <a:pt x="123411" y="1158257"/>
                  </a:lnTo>
                  <a:lnTo>
                    <a:pt x="120562" y="1160155"/>
                  </a:lnTo>
                  <a:lnTo>
                    <a:pt x="118660" y="1161106"/>
                  </a:lnTo>
                  <a:lnTo>
                    <a:pt x="114865" y="1164901"/>
                  </a:lnTo>
                  <a:lnTo>
                    <a:pt x="113913" y="1167750"/>
                  </a:lnTo>
                  <a:lnTo>
                    <a:pt x="110118" y="1166798"/>
                  </a:lnTo>
                  <a:lnTo>
                    <a:pt x="111070" y="1165852"/>
                  </a:lnTo>
                  <a:lnTo>
                    <a:pt x="111070" y="1165852"/>
                  </a:lnTo>
                  <a:lnTo>
                    <a:pt x="112016" y="1164901"/>
                  </a:lnTo>
                  <a:lnTo>
                    <a:pt x="111070" y="1163003"/>
                  </a:lnTo>
                  <a:lnTo>
                    <a:pt x="111070" y="1163003"/>
                  </a:lnTo>
                  <a:lnTo>
                    <a:pt x="112967" y="1163954"/>
                  </a:lnTo>
                  <a:lnTo>
                    <a:pt x="114865" y="1161106"/>
                  </a:lnTo>
                  <a:lnTo>
                    <a:pt x="111070" y="1159203"/>
                  </a:lnTo>
                  <a:lnTo>
                    <a:pt x="115816" y="1159203"/>
                  </a:lnTo>
                  <a:lnTo>
                    <a:pt x="117713" y="1156360"/>
                  </a:lnTo>
                  <a:lnTo>
                    <a:pt x="126259" y="1155408"/>
                  </a:lnTo>
                  <a:lnTo>
                    <a:pt x="127211" y="1153506"/>
                  </a:lnTo>
                  <a:lnTo>
                    <a:pt x="139552" y="1148760"/>
                  </a:lnTo>
                  <a:lnTo>
                    <a:pt x="142400" y="1147818"/>
                  </a:lnTo>
                  <a:lnTo>
                    <a:pt x="145249" y="1146872"/>
                  </a:lnTo>
                  <a:lnTo>
                    <a:pt x="146200" y="1144975"/>
                  </a:lnTo>
                  <a:lnTo>
                    <a:pt x="148098" y="1141175"/>
                  </a:lnTo>
                  <a:lnTo>
                    <a:pt x="149995" y="1139277"/>
                  </a:lnTo>
                  <a:lnTo>
                    <a:pt x="150946" y="1137380"/>
                  </a:lnTo>
                  <a:lnTo>
                    <a:pt x="144298" y="1136429"/>
                  </a:lnTo>
                  <a:lnTo>
                    <a:pt x="143347" y="1142126"/>
                  </a:lnTo>
                  <a:lnTo>
                    <a:pt x="140503" y="1141175"/>
                  </a:lnTo>
                  <a:lnTo>
                    <a:pt x="139552" y="1140224"/>
                  </a:lnTo>
                  <a:lnTo>
                    <a:pt x="135752" y="1143072"/>
                  </a:lnTo>
                  <a:lnTo>
                    <a:pt x="133854" y="1146872"/>
                  </a:lnTo>
                  <a:lnTo>
                    <a:pt x="125308" y="1142126"/>
                  </a:lnTo>
                  <a:lnTo>
                    <a:pt x="125308" y="1135477"/>
                  </a:lnTo>
                  <a:lnTo>
                    <a:pt x="131006" y="1127883"/>
                  </a:lnTo>
                  <a:lnTo>
                    <a:pt x="131957" y="1127883"/>
                  </a:lnTo>
                  <a:lnTo>
                    <a:pt x="131957" y="1122185"/>
                  </a:lnTo>
                  <a:lnTo>
                    <a:pt x="131006" y="1121234"/>
                  </a:lnTo>
                  <a:lnTo>
                    <a:pt x="122459" y="1110790"/>
                  </a:lnTo>
                  <a:lnTo>
                    <a:pt x="120562" y="1109839"/>
                  </a:lnTo>
                  <a:lnTo>
                    <a:pt x="118660" y="1110790"/>
                  </a:lnTo>
                  <a:lnTo>
                    <a:pt x="120562" y="1109839"/>
                  </a:lnTo>
                  <a:lnTo>
                    <a:pt x="121513" y="1107942"/>
                  </a:lnTo>
                  <a:lnTo>
                    <a:pt x="123411" y="1106044"/>
                  </a:lnTo>
                  <a:lnTo>
                    <a:pt x="125308" y="1102244"/>
                  </a:lnTo>
                  <a:lnTo>
                    <a:pt x="125308" y="1103195"/>
                  </a:lnTo>
                  <a:lnTo>
                    <a:pt x="125308" y="1103195"/>
                  </a:lnTo>
                  <a:lnTo>
                    <a:pt x="127211" y="1105093"/>
                  </a:lnTo>
                  <a:lnTo>
                    <a:pt x="127211" y="1105093"/>
                  </a:lnTo>
                  <a:lnTo>
                    <a:pt x="129108" y="1104147"/>
                  </a:lnTo>
                  <a:lnTo>
                    <a:pt x="131006" y="1102244"/>
                  </a:lnTo>
                  <a:lnTo>
                    <a:pt x="132903" y="1101298"/>
                  </a:lnTo>
                  <a:lnTo>
                    <a:pt x="136703" y="1090854"/>
                  </a:lnTo>
                  <a:lnTo>
                    <a:pt x="134805" y="1089903"/>
                  </a:lnTo>
                  <a:lnTo>
                    <a:pt x="131957" y="1089903"/>
                  </a:lnTo>
                  <a:lnTo>
                    <a:pt x="133854" y="1086103"/>
                  </a:lnTo>
                  <a:lnTo>
                    <a:pt x="134805" y="1085157"/>
                  </a:lnTo>
                  <a:lnTo>
                    <a:pt x="135752" y="1086103"/>
                  </a:lnTo>
                  <a:lnTo>
                    <a:pt x="135752" y="1088006"/>
                  </a:lnTo>
                  <a:lnTo>
                    <a:pt x="135752" y="1088957"/>
                  </a:lnTo>
                  <a:lnTo>
                    <a:pt x="139552" y="1088006"/>
                  </a:lnTo>
                  <a:lnTo>
                    <a:pt x="140503" y="1088006"/>
                  </a:lnTo>
                  <a:lnTo>
                    <a:pt x="141449" y="1085157"/>
                  </a:lnTo>
                  <a:lnTo>
                    <a:pt x="141449" y="1084206"/>
                  </a:lnTo>
                  <a:lnTo>
                    <a:pt x="145249" y="1084206"/>
                  </a:lnTo>
                  <a:lnTo>
                    <a:pt x="147147" y="1085157"/>
                  </a:lnTo>
                  <a:lnTo>
                    <a:pt x="152844" y="1086103"/>
                  </a:lnTo>
                  <a:lnTo>
                    <a:pt x="154741" y="1086103"/>
                  </a:lnTo>
                  <a:lnTo>
                    <a:pt x="155693" y="1087055"/>
                  </a:lnTo>
                  <a:lnTo>
                    <a:pt x="155693" y="1087055"/>
                  </a:lnTo>
                  <a:lnTo>
                    <a:pt x="163288" y="1089903"/>
                  </a:lnTo>
                  <a:lnTo>
                    <a:pt x="165190" y="1090854"/>
                  </a:lnTo>
                  <a:lnTo>
                    <a:pt x="167083" y="1090854"/>
                  </a:lnTo>
                  <a:lnTo>
                    <a:pt x="170882" y="1090854"/>
                  </a:lnTo>
                  <a:lnTo>
                    <a:pt x="172780" y="1089903"/>
                  </a:lnTo>
                  <a:lnTo>
                    <a:pt x="175629" y="1088957"/>
                  </a:lnTo>
                  <a:lnTo>
                    <a:pt x="176580" y="1092752"/>
                  </a:lnTo>
                  <a:lnTo>
                    <a:pt x="181326" y="1097498"/>
                  </a:lnTo>
                  <a:lnTo>
                    <a:pt x="185126" y="1093703"/>
                  </a:lnTo>
                  <a:lnTo>
                    <a:pt x="187023" y="1091801"/>
                  </a:lnTo>
                  <a:lnTo>
                    <a:pt x="187975" y="1093703"/>
                  </a:lnTo>
                  <a:lnTo>
                    <a:pt x="190823" y="1091801"/>
                  </a:lnTo>
                  <a:lnTo>
                    <a:pt x="191770" y="1092752"/>
                  </a:lnTo>
                  <a:lnTo>
                    <a:pt x="194618" y="1091801"/>
                  </a:lnTo>
                  <a:lnTo>
                    <a:pt x="196521" y="1091801"/>
                  </a:lnTo>
                  <a:lnTo>
                    <a:pt x="202218" y="1093703"/>
                  </a:lnTo>
                  <a:lnTo>
                    <a:pt x="206964" y="1094649"/>
                  </a:lnTo>
                  <a:lnTo>
                    <a:pt x="209813" y="1099400"/>
                  </a:lnTo>
                  <a:lnTo>
                    <a:pt x="216457" y="1101298"/>
                  </a:lnTo>
                  <a:lnTo>
                    <a:pt x="217408" y="1105093"/>
                  </a:lnTo>
                  <a:lnTo>
                    <a:pt x="221203" y="1112693"/>
                  </a:lnTo>
                  <a:lnTo>
                    <a:pt x="222154" y="1114590"/>
                  </a:lnTo>
                  <a:lnTo>
                    <a:pt x="225003" y="1115537"/>
                  </a:lnTo>
                  <a:lnTo>
                    <a:pt x="225003" y="1113639"/>
                  </a:lnTo>
                  <a:lnTo>
                    <a:pt x="221203" y="1112693"/>
                  </a:lnTo>
                  <a:lnTo>
                    <a:pt x="220257" y="1110790"/>
                  </a:lnTo>
                  <a:lnTo>
                    <a:pt x="219305" y="1108893"/>
                  </a:lnTo>
                  <a:lnTo>
                    <a:pt x="222154" y="1103195"/>
                  </a:lnTo>
                  <a:lnTo>
                    <a:pt x="226900" y="1103195"/>
                  </a:lnTo>
                  <a:lnTo>
                    <a:pt x="227852" y="1102244"/>
                  </a:lnTo>
                  <a:lnTo>
                    <a:pt x="228798" y="1100347"/>
                  </a:lnTo>
                  <a:lnTo>
                    <a:pt x="226900" y="1092752"/>
                  </a:lnTo>
                  <a:lnTo>
                    <a:pt x="230700" y="1088957"/>
                  </a:lnTo>
                  <a:lnTo>
                    <a:pt x="230700" y="1087055"/>
                  </a:lnTo>
                  <a:lnTo>
                    <a:pt x="229749" y="1081357"/>
                  </a:lnTo>
                  <a:lnTo>
                    <a:pt x="229749" y="1078508"/>
                  </a:lnTo>
                  <a:lnTo>
                    <a:pt x="237344" y="1076611"/>
                  </a:lnTo>
                  <a:lnTo>
                    <a:pt x="240193" y="1078508"/>
                  </a:lnTo>
                  <a:lnTo>
                    <a:pt x="244944" y="1079460"/>
                  </a:lnTo>
                  <a:lnTo>
                    <a:pt x="244944" y="1078508"/>
                  </a:lnTo>
                  <a:lnTo>
                    <a:pt x="243992" y="1076611"/>
                  </a:lnTo>
                  <a:lnTo>
                    <a:pt x="242090" y="1073762"/>
                  </a:lnTo>
                  <a:lnTo>
                    <a:pt x="241144" y="1071865"/>
                  </a:lnTo>
                  <a:lnTo>
                    <a:pt x="240193" y="1069967"/>
                  </a:lnTo>
                  <a:lnTo>
                    <a:pt x="237344" y="1068065"/>
                  </a:lnTo>
                  <a:lnTo>
                    <a:pt x="236398" y="1067113"/>
                  </a:lnTo>
                  <a:lnTo>
                    <a:pt x="239246" y="1063319"/>
                  </a:lnTo>
                  <a:lnTo>
                    <a:pt x="240193" y="1060470"/>
                  </a:lnTo>
                  <a:lnTo>
                    <a:pt x="244944" y="1058572"/>
                  </a:lnTo>
                  <a:lnTo>
                    <a:pt x="247787" y="1059519"/>
                  </a:lnTo>
                  <a:lnTo>
                    <a:pt x="246841" y="1061416"/>
                  </a:lnTo>
                  <a:lnTo>
                    <a:pt x="245890" y="1062367"/>
                  </a:lnTo>
                  <a:lnTo>
                    <a:pt x="244944" y="1064270"/>
                  </a:lnTo>
                  <a:lnTo>
                    <a:pt x="245890" y="1066167"/>
                  </a:lnTo>
                  <a:lnTo>
                    <a:pt x="250641" y="1068065"/>
                  </a:lnTo>
                  <a:lnTo>
                    <a:pt x="252539" y="1069016"/>
                  </a:lnTo>
                  <a:lnTo>
                    <a:pt x="253485" y="1069967"/>
                  </a:lnTo>
                  <a:lnTo>
                    <a:pt x="255387" y="1071865"/>
                  </a:lnTo>
                  <a:lnTo>
                    <a:pt x="257285" y="1073762"/>
                  </a:lnTo>
                  <a:lnTo>
                    <a:pt x="260133" y="1075660"/>
                  </a:lnTo>
                  <a:lnTo>
                    <a:pt x="263933" y="1072811"/>
                  </a:lnTo>
                  <a:lnTo>
                    <a:pt x="266777" y="1075660"/>
                  </a:lnTo>
                  <a:lnTo>
                    <a:pt x="268680" y="1075660"/>
                  </a:lnTo>
                  <a:lnTo>
                    <a:pt x="272475" y="1080406"/>
                  </a:lnTo>
                  <a:lnTo>
                    <a:pt x="274377" y="1082308"/>
                  </a:lnTo>
                  <a:lnTo>
                    <a:pt x="275323" y="1083259"/>
                  </a:lnTo>
                  <a:lnTo>
                    <a:pt x="276274" y="1086103"/>
                  </a:lnTo>
                  <a:lnTo>
                    <a:pt x="279123" y="1083259"/>
                  </a:lnTo>
                  <a:lnTo>
                    <a:pt x="278172" y="1079460"/>
                  </a:lnTo>
                  <a:lnTo>
                    <a:pt x="275323" y="1071865"/>
                  </a:lnTo>
                  <a:lnTo>
                    <a:pt x="277221" y="1069967"/>
                  </a:lnTo>
                  <a:lnTo>
                    <a:pt x="276274" y="1069016"/>
                  </a:lnTo>
                  <a:lnTo>
                    <a:pt x="266777" y="1064270"/>
                  </a:lnTo>
                  <a:lnTo>
                    <a:pt x="264880" y="1062367"/>
                  </a:lnTo>
                  <a:lnTo>
                    <a:pt x="263933" y="1061416"/>
                  </a:lnTo>
                  <a:lnTo>
                    <a:pt x="262031" y="1059519"/>
                  </a:lnTo>
                  <a:lnTo>
                    <a:pt x="262031" y="1059519"/>
                  </a:lnTo>
                  <a:lnTo>
                    <a:pt x="261085" y="1053821"/>
                  </a:lnTo>
                  <a:lnTo>
                    <a:pt x="259182" y="1048124"/>
                  </a:lnTo>
                  <a:lnTo>
                    <a:pt x="260133" y="1045280"/>
                  </a:lnTo>
                  <a:lnTo>
                    <a:pt x="261085" y="1043378"/>
                  </a:lnTo>
                  <a:lnTo>
                    <a:pt x="257285" y="1040534"/>
                  </a:lnTo>
                  <a:lnTo>
                    <a:pt x="256334" y="1040534"/>
                  </a:lnTo>
                  <a:lnTo>
                    <a:pt x="255387" y="1041480"/>
                  </a:lnTo>
                  <a:lnTo>
                    <a:pt x="253485" y="1043378"/>
                  </a:lnTo>
                  <a:lnTo>
                    <a:pt x="251587" y="1045280"/>
                  </a:lnTo>
                  <a:lnTo>
                    <a:pt x="251587" y="1047178"/>
                  </a:lnTo>
                  <a:lnTo>
                    <a:pt x="246841" y="1046226"/>
                  </a:lnTo>
                  <a:lnTo>
                    <a:pt x="243041" y="1046226"/>
                  </a:lnTo>
                  <a:lnTo>
                    <a:pt x="243041" y="1047178"/>
                  </a:lnTo>
                  <a:lnTo>
                    <a:pt x="235446" y="1049075"/>
                  </a:lnTo>
                  <a:lnTo>
                    <a:pt x="225003" y="1050978"/>
                  </a:lnTo>
                  <a:lnTo>
                    <a:pt x="216457" y="1048124"/>
                  </a:lnTo>
                  <a:lnTo>
                    <a:pt x="216457" y="1050026"/>
                  </a:lnTo>
                  <a:lnTo>
                    <a:pt x="215510" y="1048124"/>
                  </a:lnTo>
                  <a:lnTo>
                    <a:pt x="204116" y="1044329"/>
                  </a:lnTo>
                  <a:lnTo>
                    <a:pt x="198418" y="1041480"/>
                  </a:lnTo>
                  <a:lnTo>
                    <a:pt x="195570" y="1040534"/>
                  </a:lnTo>
                  <a:lnTo>
                    <a:pt x="189872" y="1038631"/>
                  </a:lnTo>
                  <a:lnTo>
                    <a:pt x="180375" y="1035783"/>
                  </a:lnTo>
                  <a:lnTo>
                    <a:pt x="172780" y="1029139"/>
                  </a:lnTo>
                  <a:lnTo>
                    <a:pt x="175629" y="1026290"/>
                  </a:lnTo>
                  <a:lnTo>
                    <a:pt x="163288" y="1021554"/>
                  </a:lnTo>
                  <a:lnTo>
                    <a:pt x="154741" y="1015857"/>
                  </a:lnTo>
                  <a:lnTo>
                    <a:pt x="153795" y="1014905"/>
                  </a:lnTo>
                  <a:lnTo>
                    <a:pt x="150946" y="1012057"/>
                  </a:lnTo>
                  <a:lnTo>
                    <a:pt x="149995" y="1012057"/>
                  </a:lnTo>
                  <a:lnTo>
                    <a:pt x="147147" y="1009208"/>
                  </a:lnTo>
                  <a:lnTo>
                    <a:pt x="142400" y="1009208"/>
                  </a:lnTo>
                  <a:lnTo>
                    <a:pt x="144298" y="1008262"/>
                  </a:lnTo>
                  <a:lnTo>
                    <a:pt x="145249" y="1006359"/>
                  </a:lnTo>
                  <a:lnTo>
                    <a:pt x="144298" y="1002564"/>
                  </a:lnTo>
                  <a:lnTo>
                    <a:pt x="141449" y="1001613"/>
                  </a:lnTo>
                  <a:lnTo>
                    <a:pt x="142400" y="997813"/>
                  </a:lnTo>
                  <a:lnTo>
                    <a:pt x="143347" y="993067"/>
                  </a:lnTo>
                  <a:lnTo>
                    <a:pt x="150946" y="993067"/>
                  </a:lnTo>
                  <a:lnTo>
                    <a:pt x="154741" y="991170"/>
                  </a:lnTo>
                  <a:lnTo>
                    <a:pt x="153795" y="988321"/>
                  </a:lnTo>
                  <a:lnTo>
                    <a:pt x="153795" y="987370"/>
                  </a:lnTo>
                  <a:lnTo>
                    <a:pt x="155693" y="984521"/>
                  </a:lnTo>
                  <a:lnTo>
                    <a:pt x="160439" y="978829"/>
                  </a:lnTo>
                  <a:lnTo>
                    <a:pt x="160439" y="977877"/>
                  </a:lnTo>
                  <a:lnTo>
                    <a:pt x="162336" y="975975"/>
                  </a:lnTo>
                  <a:lnTo>
                    <a:pt x="165190" y="971229"/>
                  </a:lnTo>
                  <a:lnTo>
                    <a:pt x="166136" y="971229"/>
                  </a:lnTo>
                  <a:lnTo>
                    <a:pt x="166136" y="970277"/>
                  </a:lnTo>
                  <a:lnTo>
                    <a:pt x="168034" y="967434"/>
                  </a:lnTo>
                  <a:lnTo>
                    <a:pt x="178477" y="954142"/>
                  </a:lnTo>
                  <a:lnTo>
                    <a:pt x="179429" y="953190"/>
                  </a:lnTo>
                  <a:lnTo>
                    <a:pt x="188926" y="956985"/>
                  </a:lnTo>
                  <a:lnTo>
                    <a:pt x="187023" y="955088"/>
                  </a:lnTo>
                  <a:lnTo>
                    <a:pt x="187975" y="953190"/>
                  </a:lnTo>
                  <a:lnTo>
                    <a:pt x="185126" y="952239"/>
                  </a:lnTo>
                  <a:lnTo>
                    <a:pt x="183228" y="953190"/>
                  </a:lnTo>
                  <a:lnTo>
                    <a:pt x="183228" y="953190"/>
                  </a:lnTo>
                  <a:lnTo>
                    <a:pt x="182277" y="947493"/>
                  </a:lnTo>
                  <a:lnTo>
                    <a:pt x="184175" y="945595"/>
                  </a:lnTo>
                  <a:lnTo>
                    <a:pt x="186072" y="942747"/>
                  </a:lnTo>
                  <a:lnTo>
                    <a:pt x="187975" y="940849"/>
                  </a:lnTo>
                  <a:lnTo>
                    <a:pt x="187975" y="940849"/>
                  </a:lnTo>
                  <a:lnTo>
                    <a:pt x="188926" y="939898"/>
                  </a:lnTo>
                  <a:lnTo>
                    <a:pt x="190823" y="938947"/>
                  </a:lnTo>
                  <a:lnTo>
                    <a:pt x="193672" y="935152"/>
                  </a:lnTo>
                  <a:lnTo>
                    <a:pt x="194618" y="933249"/>
                  </a:lnTo>
                  <a:lnTo>
                    <a:pt x="195570" y="929454"/>
                  </a:lnTo>
                  <a:lnTo>
                    <a:pt x="196521" y="928503"/>
                  </a:lnTo>
                  <a:lnTo>
                    <a:pt x="197467" y="923757"/>
                  </a:lnTo>
                  <a:lnTo>
                    <a:pt x="198418" y="921859"/>
                  </a:lnTo>
                  <a:lnTo>
                    <a:pt x="199365" y="916162"/>
                  </a:lnTo>
                  <a:lnTo>
                    <a:pt x="206013" y="913313"/>
                  </a:lnTo>
                  <a:lnTo>
                    <a:pt x="207916" y="912362"/>
                  </a:lnTo>
                  <a:lnTo>
                    <a:pt x="210759" y="911416"/>
                  </a:lnTo>
                  <a:lnTo>
                    <a:pt x="212662" y="909523"/>
                  </a:lnTo>
                  <a:lnTo>
                    <a:pt x="211711" y="905728"/>
                  </a:lnTo>
                  <a:lnTo>
                    <a:pt x="211711" y="892436"/>
                  </a:lnTo>
                  <a:lnTo>
                    <a:pt x="213608" y="890534"/>
                  </a:lnTo>
                  <a:lnTo>
                    <a:pt x="220257" y="882939"/>
                  </a:lnTo>
                  <a:lnTo>
                    <a:pt x="219305" y="880090"/>
                  </a:lnTo>
                  <a:lnTo>
                    <a:pt x="219305" y="877241"/>
                  </a:lnTo>
                  <a:lnTo>
                    <a:pt x="219305" y="864895"/>
                  </a:lnTo>
                  <a:lnTo>
                    <a:pt x="219305" y="863949"/>
                  </a:lnTo>
                  <a:lnTo>
                    <a:pt x="211711" y="863949"/>
                  </a:lnTo>
                  <a:lnTo>
                    <a:pt x="206013" y="860149"/>
                  </a:lnTo>
                  <a:lnTo>
                    <a:pt x="203164" y="858252"/>
                  </a:lnTo>
                  <a:lnTo>
                    <a:pt x="200316" y="852554"/>
                  </a:lnTo>
                  <a:lnTo>
                    <a:pt x="199365" y="851608"/>
                  </a:lnTo>
                  <a:lnTo>
                    <a:pt x="189872" y="848759"/>
                  </a:lnTo>
                  <a:lnTo>
                    <a:pt x="189872" y="835467"/>
                  </a:lnTo>
                  <a:lnTo>
                    <a:pt x="190823" y="832618"/>
                  </a:lnTo>
                  <a:lnTo>
                    <a:pt x="188926" y="825023"/>
                  </a:lnTo>
                  <a:lnTo>
                    <a:pt x="190823" y="823121"/>
                  </a:lnTo>
                  <a:lnTo>
                    <a:pt x="190823" y="822170"/>
                  </a:lnTo>
                  <a:lnTo>
                    <a:pt x="191770" y="818375"/>
                  </a:lnTo>
                  <a:lnTo>
                    <a:pt x="197467" y="818375"/>
                  </a:lnTo>
                  <a:lnTo>
                    <a:pt x="197467" y="817424"/>
                  </a:lnTo>
                  <a:lnTo>
                    <a:pt x="205062" y="794639"/>
                  </a:lnTo>
                  <a:lnTo>
                    <a:pt x="206964" y="788942"/>
                  </a:lnTo>
                  <a:lnTo>
                    <a:pt x="206964" y="787044"/>
                  </a:lnTo>
                  <a:lnTo>
                    <a:pt x="207916" y="782308"/>
                  </a:lnTo>
                  <a:lnTo>
                    <a:pt x="210759" y="777557"/>
                  </a:lnTo>
                  <a:lnTo>
                    <a:pt x="211711" y="780405"/>
                  </a:lnTo>
                  <a:lnTo>
                    <a:pt x="212662" y="781357"/>
                  </a:lnTo>
                  <a:lnTo>
                    <a:pt x="213608" y="783254"/>
                  </a:lnTo>
                  <a:lnTo>
                    <a:pt x="221203" y="785142"/>
                  </a:lnTo>
                  <a:lnTo>
                    <a:pt x="226900" y="786093"/>
                  </a:lnTo>
                  <a:lnTo>
                    <a:pt x="228798" y="787044"/>
                  </a:lnTo>
                  <a:lnTo>
                    <a:pt x="229749" y="787995"/>
                  </a:lnTo>
                  <a:lnTo>
                    <a:pt x="234495" y="795590"/>
                  </a:lnTo>
                  <a:lnTo>
                    <a:pt x="235446" y="795590"/>
                  </a:lnTo>
                  <a:lnTo>
                    <a:pt x="237344" y="792741"/>
                  </a:lnTo>
                  <a:lnTo>
                    <a:pt x="239246" y="790839"/>
                  </a:lnTo>
                  <a:lnTo>
                    <a:pt x="242090" y="788942"/>
                  </a:lnTo>
                  <a:lnTo>
                    <a:pt x="245890" y="788942"/>
                  </a:lnTo>
                  <a:lnTo>
                    <a:pt x="250641" y="789893"/>
                  </a:lnTo>
                  <a:lnTo>
                    <a:pt x="256334" y="791790"/>
                  </a:lnTo>
                  <a:lnTo>
                    <a:pt x="258236" y="801288"/>
                  </a:lnTo>
                  <a:lnTo>
                    <a:pt x="259182" y="813629"/>
                  </a:lnTo>
                  <a:lnTo>
                    <a:pt x="258236" y="820272"/>
                  </a:lnTo>
                  <a:lnTo>
                    <a:pt x="258236" y="824072"/>
                  </a:lnTo>
                  <a:lnTo>
                    <a:pt x="258236" y="825023"/>
                  </a:lnTo>
                  <a:lnTo>
                    <a:pt x="257285" y="825970"/>
                  </a:lnTo>
                  <a:lnTo>
                    <a:pt x="256334" y="830721"/>
                  </a:lnTo>
                  <a:lnTo>
                    <a:pt x="254436" y="833565"/>
                  </a:lnTo>
                  <a:lnTo>
                    <a:pt x="248739" y="836413"/>
                  </a:lnTo>
                  <a:lnTo>
                    <a:pt x="249690" y="841160"/>
                  </a:lnTo>
                  <a:lnTo>
                    <a:pt x="252539" y="843062"/>
                  </a:lnTo>
                  <a:lnTo>
                    <a:pt x="254436" y="844013"/>
                  </a:lnTo>
                  <a:lnTo>
                    <a:pt x="257285" y="846857"/>
                  </a:lnTo>
                  <a:lnTo>
                    <a:pt x="254436" y="851608"/>
                  </a:lnTo>
                  <a:lnTo>
                    <a:pt x="254436" y="854457"/>
                  </a:lnTo>
                  <a:lnTo>
                    <a:pt x="255387" y="859203"/>
                  </a:lnTo>
                  <a:lnTo>
                    <a:pt x="265831" y="859203"/>
                  </a:lnTo>
                  <a:lnTo>
                    <a:pt x="270577" y="860149"/>
                  </a:lnTo>
                  <a:lnTo>
                    <a:pt x="275323" y="862052"/>
                  </a:lnTo>
                  <a:lnTo>
                    <a:pt x="276274" y="857300"/>
                  </a:lnTo>
                  <a:lnTo>
                    <a:pt x="277221" y="853505"/>
                  </a:lnTo>
                  <a:lnTo>
                    <a:pt x="279123" y="853505"/>
                  </a:lnTo>
                  <a:lnTo>
                    <a:pt x="286698" y="848759"/>
                  </a:lnTo>
                  <a:lnTo>
                    <a:pt x="288601" y="845911"/>
                  </a:lnTo>
                  <a:lnTo>
                    <a:pt x="288601" y="844959"/>
                  </a:lnTo>
                  <a:lnTo>
                    <a:pt x="293367" y="842111"/>
                  </a:lnTo>
                  <a:lnTo>
                    <a:pt x="296196" y="842111"/>
                  </a:lnTo>
                  <a:lnTo>
                    <a:pt x="302859" y="846857"/>
                  </a:lnTo>
                  <a:lnTo>
                    <a:pt x="299991" y="853505"/>
                  </a:lnTo>
                  <a:lnTo>
                    <a:pt x="300962" y="856354"/>
                  </a:lnTo>
                  <a:lnTo>
                    <a:pt x="302859" y="860149"/>
                  </a:lnTo>
                  <a:lnTo>
                    <a:pt x="303790" y="862052"/>
                  </a:lnTo>
                  <a:lnTo>
                    <a:pt x="304757" y="862998"/>
                  </a:lnTo>
                  <a:lnTo>
                    <a:pt x="305688" y="864895"/>
                  </a:lnTo>
                  <a:lnTo>
                    <a:pt x="306659" y="865847"/>
                  </a:lnTo>
                  <a:lnTo>
                    <a:pt x="307585" y="867749"/>
                  </a:lnTo>
                  <a:lnTo>
                    <a:pt x="308556" y="868695"/>
                  </a:lnTo>
                  <a:lnTo>
                    <a:pt x="310434" y="871544"/>
                  </a:lnTo>
                  <a:lnTo>
                    <a:pt x="309488" y="876290"/>
                  </a:lnTo>
                  <a:lnTo>
                    <a:pt x="317083" y="885787"/>
                  </a:lnTo>
                  <a:lnTo>
                    <a:pt x="320878" y="896231"/>
                  </a:lnTo>
                  <a:lnTo>
                    <a:pt x="320878" y="898134"/>
                  </a:lnTo>
                  <a:lnTo>
                    <a:pt x="320878" y="899080"/>
                  </a:lnTo>
                  <a:lnTo>
                    <a:pt x="321829" y="900031"/>
                  </a:lnTo>
                  <a:lnTo>
                    <a:pt x="322780" y="900977"/>
                  </a:lnTo>
                  <a:lnTo>
                    <a:pt x="333224" y="898134"/>
                  </a:lnTo>
                  <a:lnTo>
                    <a:pt x="338921" y="894334"/>
                  </a:lnTo>
                  <a:lnTo>
                    <a:pt x="341770" y="890534"/>
                  </a:lnTo>
                  <a:lnTo>
                    <a:pt x="347467" y="889582"/>
                  </a:lnTo>
                  <a:lnTo>
                    <a:pt x="350316" y="893382"/>
                  </a:lnTo>
                  <a:lnTo>
                    <a:pt x="352213" y="895280"/>
                  </a:lnTo>
                  <a:lnTo>
                    <a:pt x="353160" y="896231"/>
                  </a:lnTo>
                  <a:lnTo>
                    <a:pt x="355062" y="901928"/>
                  </a:lnTo>
                  <a:lnTo>
                    <a:pt x="384495" y="887685"/>
                  </a:lnTo>
                  <a:lnTo>
                    <a:pt x="390193" y="882939"/>
                  </a:lnTo>
                  <a:lnTo>
                    <a:pt x="394939" y="879139"/>
                  </a:lnTo>
                  <a:lnTo>
                    <a:pt x="396836" y="878193"/>
                  </a:lnTo>
                  <a:lnTo>
                    <a:pt x="399685" y="875344"/>
                  </a:lnTo>
                  <a:lnTo>
                    <a:pt x="402534" y="874393"/>
                  </a:lnTo>
                  <a:lnTo>
                    <a:pt x="409182" y="870593"/>
                  </a:lnTo>
                  <a:lnTo>
                    <a:pt x="409182" y="871544"/>
                  </a:lnTo>
                  <a:lnTo>
                    <a:pt x="410129" y="872495"/>
                  </a:lnTo>
                  <a:lnTo>
                    <a:pt x="411080" y="875344"/>
                  </a:lnTo>
                  <a:lnTo>
                    <a:pt x="413929" y="880090"/>
                  </a:lnTo>
                  <a:lnTo>
                    <a:pt x="414875" y="881988"/>
                  </a:lnTo>
                  <a:lnTo>
                    <a:pt x="422475" y="881041"/>
                  </a:lnTo>
                  <a:lnTo>
                    <a:pt x="424372" y="880090"/>
                  </a:lnTo>
                  <a:lnTo>
                    <a:pt x="426270" y="879139"/>
                  </a:lnTo>
                  <a:lnTo>
                    <a:pt x="428172" y="877241"/>
                  </a:lnTo>
                  <a:lnTo>
                    <a:pt x="430070" y="874393"/>
                  </a:lnTo>
                  <a:lnTo>
                    <a:pt x="431016" y="873446"/>
                  </a:lnTo>
                  <a:lnTo>
                    <a:pt x="431967" y="870593"/>
                  </a:lnTo>
                  <a:lnTo>
                    <a:pt x="432918" y="870593"/>
                  </a:lnTo>
                  <a:lnTo>
                    <a:pt x="434816" y="872495"/>
                  </a:lnTo>
                  <a:lnTo>
                    <a:pt x="443362" y="903826"/>
                  </a:lnTo>
                  <a:lnTo>
                    <a:pt x="449059" y="909523"/>
                  </a:lnTo>
                  <a:lnTo>
                    <a:pt x="458552" y="908572"/>
                  </a:lnTo>
                  <a:lnTo>
                    <a:pt x="461400" y="908572"/>
                  </a:lnTo>
                  <a:lnTo>
                    <a:pt x="463298" y="907626"/>
                  </a:lnTo>
                  <a:lnTo>
                    <a:pt x="464249" y="907626"/>
                  </a:lnTo>
                  <a:lnTo>
                    <a:pt x="465200" y="903826"/>
                  </a:lnTo>
                  <a:lnTo>
                    <a:pt x="467098" y="900977"/>
                  </a:lnTo>
                  <a:lnTo>
                    <a:pt x="467098" y="898134"/>
                  </a:lnTo>
                  <a:lnTo>
                    <a:pt x="466147" y="895280"/>
                  </a:lnTo>
                  <a:lnTo>
                    <a:pt x="468995" y="895280"/>
                  </a:lnTo>
                  <a:lnTo>
                    <a:pt x="472795" y="896231"/>
                  </a:lnTo>
                  <a:lnTo>
                    <a:pt x="476595" y="893382"/>
                  </a:lnTo>
                  <a:lnTo>
                    <a:pt x="477541" y="892436"/>
                  </a:lnTo>
                  <a:lnTo>
                    <a:pt x="478493" y="892436"/>
                  </a:lnTo>
                  <a:lnTo>
                    <a:pt x="481341" y="885787"/>
                  </a:lnTo>
                  <a:lnTo>
                    <a:pt x="484190" y="881041"/>
                  </a:lnTo>
                  <a:lnTo>
                    <a:pt x="491785" y="877241"/>
                  </a:lnTo>
                  <a:lnTo>
                    <a:pt x="493682" y="875344"/>
                  </a:lnTo>
                  <a:lnTo>
                    <a:pt x="497482" y="874393"/>
                  </a:lnTo>
                  <a:lnTo>
                    <a:pt x="500331" y="875344"/>
                  </a:lnTo>
                  <a:lnTo>
                    <a:pt x="502228" y="878193"/>
                  </a:lnTo>
                  <a:lnTo>
                    <a:pt x="504126" y="874393"/>
                  </a:lnTo>
                  <a:lnTo>
                    <a:pt x="507926" y="871544"/>
                  </a:lnTo>
                  <a:lnTo>
                    <a:pt x="509823" y="869647"/>
                  </a:lnTo>
                  <a:lnTo>
                    <a:pt x="510770" y="866798"/>
                  </a:lnTo>
                  <a:lnTo>
                    <a:pt x="513623" y="868695"/>
                  </a:lnTo>
                  <a:lnTo>
                    <a:pt x="519301" y="866798"/>
                  </a:lnTo>
                  <a:lnTo>
                    <a:pt x="517418" y="865847"/>
                  </a:lnTo>
                  <a:lnTo>
                    <a:pt x="515521" y="860149"/>
                  </a:lnTo>
                  <a:lnTo>
                    <a:pt x="517418" y="860149"/>
                  </a:lnTo>
                  <a:lnTo>
                    <a:pt x="522164" y="862052"/>
                  </a:lnTo>
                  <a:lnTo>
                    <a:pt x="528793" y="859203"/>
                  </a:lnTo>
                  <a:lnTo>
                    <a:pt x="530691" y="857300"/>
                  </a:lnTo>
                  <a:lnTo>
                    <a:pt x="531662" y="852554"/>
                  </a:lnTo>
                  <a:lnTo>
                    <a:pt x="532593" y="849711"/>
                  </a:lnTo>
                  <a:lnTo>
                    <a:pt x="537359" y="845911"/>
                  </a:lnTo>
                  <a:lnTo>
                    <a:pt x="540188" y="837365"/>
                  </a:lnTo>
                  <a:lnTo>
                    <a:pt x="540188" y="833565"/>
                  </a:lnTo>
                  <a:lnTo>
                    <a:pt x="537359" y="832618"/>
                  </a:lnTo>
                  <a:lnTo>
                    <a:pt x="535457" y="831667"/>
                  </a:lnTo>
                  <a:lnTo>
                    <a:pt x="530691" y="829770"/>
                  </a:lnTo>
                  <a:lnTo>
                    <a:pt x="529759" y="830721"/>
                  </a:lnTo>
                  <a:lnTo>
                    <a:pt x="527862" y="830721"/>
                  </a:lnTo>
                  <a:lnTo>
                    <a:pt x="524998" y="828818"/>
                  </a:lnTo>
                  <a:lnTo>
                    <a:pt x="524067" y="826921"/>
                  </a:lnTo>
                  <a:lnTo>
                    <a:pt x="524067" y="825970"/>
                  </a:lnTo>
                  <a:lnTo>
                    <a:pt x="524067" y="823121"/>
                  </a:lnTo>
                  <a:lnTo>
                    <a:pt x="524067" y="822170"/>
                  </a:lnTo>
                  <a:lnTo>
                    <a:pt x="523096" y="818375"/>
                  </a:lnTo>
                  <a:lnTo>
                    <a:pt x="527862" y="811731"/>
                  </a:lnTo>
                  <a:lnTo>
                    <a:pt x="529759" y="810780"/>
                  </a:lnTo>
                  <a:lnTo>
                    <a:pt x="534491" y="801288"/>
                  </a:lnTo>
                  <a:lnTo>
                    <a:pt x="534491" y="800336"/>
                  </a:lnTo>
                  <a:lnTo>
                    <a:pt x="534491" y="799385"/>
                  </a:lnTo>
                  <a:lnTo>
                    <a:pt x="535457" y="797488"/>
                  </a:lnTo>
                  <a:lnTo>
                    <a:pt x="538291" y="792741"/>
                  </a:lnTo>
                  <a:lnTo>
                    <a:pt x="539257" y="791790"/>
                  </a:lnTo>
                  <a:lnTo>
                    <a:pt x="540188" y="790839"/>
                  </a:lnTo>
                  <a:lnTo>
                    <a:pt x="543057" y="787044"/>
                  </a:lnTo>
                  <a:lnTo>
                    <a:pt x="547783" y="787044"/>
                  </a:lnTo>
                  <a:lnTo>
                    <a:pt x="548749" y="787044"/>
                  </a:lnTo>
                  <a:lnTo>
                    <a:pt x="554427" y="786093"/>
                  </a:lnTo>
                  <a:lnTo>
                    <a:pt x="558226" y="772810"/>
                  </a:lnTo>
                  <a:lnTo>
                    <a:pt x="558226" y="769962"/>
                  </a:lnTo>
                  <a:lnTo>
                    <a:pt x="556329" y="765216"/>
                  </a:lnTo>
                  <a:lnTo>
                    <a:pt x="555378" y="760464"/>
                  </a:lnTo>
                  <a:lnTo>
                    <a:pt x="552529" y="750021"/>
                  </a:lnTo>
                  <a:lnTo>
                    <a:pt x="542086" y="751923"/>
                  </a:lnTo>
                  <a:lnTo>
                    <a:pt x="538291" y="753821"/>
                  </a:lnTo>
                  <a:lnTo>
                    <a:pt x="533559" y="756670"/>
                  </a:lnTo>
                  <a:lnTo>
                    <a:pt x="528793" y="758567"/>
                  </a:lnTo>
                  <a:lnTo>
                    <a:pt x="525964" y="759518"/>
                  </a:lnTo>
                  <a:lnTo>
                    <a:pt x="518369" y="762367"/>
                  </a:lnTo>
                  <a:lnTo>
                    <a:pt x="507926" y="767113"/>
                  </a:lnTo>
                  <a:lnTo>
                    <a:pt x="506975" y="767113"/>
                  </a:lnTo>
                  <a:lnTo>
                    <a:pt x="506023" y="768064"/>
                  </a:lnTo>
                  <a:lnTo>
                    <a:pt x="504126" y="769962"/>
                  </a:lnTo>
                  <a:lnTo>
                    <a:pt x="500331" y="770913"/>
                  </a:lnTo>
                  <a:lnTo>
                    <a:pt x="499380" y="770913"/>
                  </a:lnTo>
                  <a:lnTo>
                    <a:pt x="491785" y="750972"/>
                  </a:lnTo>
                  <a:lnTo>
                    <a:pt x="491785" y="750021"/>
                  </a:lnTo>
                  <a:lnTo>
                    <a:pt x="489887" y="747172"/>
                  </a:lnTo>
                  <a:lnTo>
                    <a:pt x="499380" y="738631"/>
                  </a:lnTo>
                  <a:lnTo>
                    <a:pt x="503180" y="735782"/>
                  </a:lnTo>
                  <a:lnTo>
                    <a:pt x="503180" y="732934"/>
                  </a:lnTo>
                  <a:lnTo>
                    <a:pt x="503180" y="731982"/>
                  </a:lnTo>
                  <a:lnTo>
                    <a:pt x="501277" y="730085"/>
                  </a:lnTo>
                  <a:lnTo>
                    <a:pt x="501277" y="729134"/>
                  </a:lnTo>
                  <a:lnTo>
                    <a:pt x="502228" y="727236"/>
                  </a:lnTo>
                  <a:lnTo>
                    <a:pt x="504126" y="716793"/>
                  </a:lnTo>
                  <a:lnTo>
                    <a:pt x="497482" y="707295"/>
                  </a:lnTo>
                  <a:lnTo>
                    <a:pt x="499380" y="694954"/>
                  </a:lnTo>
                  <a:lnTo>
                    <a:pt x="499380" y="694003"/>
                  </a:lnTo>
                  <a:lnTo>
                    <a:pt x="499380" y="689257"/>
                  </a:lnTo>
                  <a:lnTo>
                    <a:pt x="482288" y="670277"/>
                  </a:lnTo>
                  <a:lnTo>
                    <a:pt x="480390" y="671228"/>
                  </a:lnTo>
                  <a:lnTo>
                    <a:pt x="483239" y="668380"/>
                  </a:lnTo>
                  <a:lnTo>
                    <a:pt x="486088" y="666482"/>
                  </a:lnTo>
                  <a:lnTo>
                    <a:pt x="487034" y="664580"/>
                  </a:lnTo>
                  <a:lnTo>
                    <a:pt x="484190" y="663628"/>
                  </a:lnTo>
                  <a:lnTo>
                    <a:pt x="485136" y="661731"/>
                  </a:lnTo>
                  <a:lnTo>
                    <a:pt x="485136" y="657936"/>
                  </a:lnTo>
                  <a:lnTo>
                    <a:pt x="486088" y="637995"/>
                  </a:lnTo>
                  <a:lnTo>
                    <a:pt x="486088" y="637044"/>
                  </a:lnTo>
                  <a:lnTo>
                    <a:pt x="461400" y="633249"/>
                  </a:lnTo>
                  <a:lnTo>
                    <a:pt x="460449" y="634200"/>
                  </a:lnTo>
                  <a:lnTo>
                    <a:pt x="458552" y="635146"/>
                  </a:lnTo>
                  <a:lnTo>
                    <a:pt x="447162" y="631346"/>
                  </a:lnTo>
                  <a:lnTo>
                    <a:pt x="430070" y="624703"/>
                  </a:lnTo>
                  <a:lnTo>
                    <a:pt x="423421" y="623757"/>
                  </a:lnTo>
                  <a:lnTo>
                    <a:pt x="414875" y="626600"/>
                  </a:lnTo>
                  <a:lnTo>
                    <a:pt x="412026" y="639893"/>
                  </a:lnTo>
                  <a:lnTo>
                    <a:pt x="399685" y="649390"/>
                  </a:lnTo>
                  <a:lnTo>
                    <a:pt x="400636" y="653190"/>
                  </a:lnTo>
                  <a:lnTo>
                    <a:pt x="396836" y="661731"/>
                  </a:lnTo>
                  <a:lnTo>
                    <a:pt x="393988" y="665531"/>
                  </a:lnTo>
                  <a:lnTo>
                    <a:pt x="391139" y="668380"/>
                  </a:lnTo>
                  <a:lnTo>
                    <a:pt x="389242" y="672170"/>
                  </a:lnTo>
                  <a:lnTo>
                    <a:pt x="391139" y="675965"/>
                  </a:lnTo>
                  <a:lnTo>
                    <a:pt x="392090" y="682613"/>
                  </a:lnTo>
                  <a:lnTo>
                    <a:pt x="384495" y="695905"/>
                  </a:lnTo>
                  <a:lnTo>
                    <a:pt x="380695" y="692106"/>
                  </a:lnTo>
                  <a:lnTo>
                    <a:pt x="379749" y="691154"/>
                  </a:lnTo>
                  <a:lnTo>
                    <a:pt x="374998" y="683559"/>
                  </a:lnTo>
                  <a:lnTo>
                    <a:pt x="373101" y="680711"/>
                  </a:lnTo>
                  <a:lnTo>
                    <a:pt x="371203" y="677867"/>
                  </a:lnTo>
                  <a:lnTo>
                    <a:pt x="361706" y="667428"/>
                  </a:lnTo>
                  <a:lnTo>
                    <a:pt x="356960" y="668380"/>
                  </a:lnTo>
                  <a:lnTo>
                    <a:pt x="356008" y="669326"/>
                  </a:lnTo>
                  <a:lnTo>
                    <a:pt x="354111" y="673116"/>
                  </a:lnTo>
                  <a:lnTo>
                    <a:pt x="353160" y="674067"/>
                  </a:lnTo>
                  <a:lnTo>
                    <a:pt x="352213" y="675013"/>
                  </a:lnTo>
                  <a:lnTo>
                    <a:pt x="344619" y="677867"/>
                  </a:lnTo>
                  <a:lnTo>
                    <a:pt x="340819" y="680711"/>
                  </a:lnTo>
                  <a:lnTo>
                    <a:pt x="333224" y="681662"/>
                  </a:lnTo>
                  <a:lnTo>
                    <a:pt x="331326" y="680711"/>
                  </a:lnTo>
                  <a:lnTo>
                    <a:pt x="329424" y="679764"/>
                  </a:lnTo>
                  <a:lnTo>
                    <a:pt x="327526" y="677867"/>
                  </a:lnTo>
                  <a:lnTo>
                    <a:pt x="326575" y="677867"/>
                  </a:lnTo>
                  <a:lnTo>
                    <a:pt x="326575" y="677867"/>
                  </a:lnTo>
                  <a:lnTo>
                    <a:pt x="330375" y="681662"/>
                  </a:lnTo>
                  <a:lnTo>
                    <a:pt x="332273" y="683559"/>
                  </a:lnTo>
                  <a:lnTo>
                    <a:pt x="332273" y="685462"/>
                  </a:lnTo>
                  <a:lnTo>
                    <a:pt x="330375" y="692106"/>
                  </a:lnTo>
                  <a:lnTo>
                    <a:pt x="327526" y="695905"/>
                  </a:lnTo>
                  <a:lnTo>
                    <a:pt x="329424" y="700652"/>
                  </a:lnTo>
                  <a:lnTo>
                    <a:pt x="328478" y="702549"/>
                  </a:lnTo>
                  <a:lnTo>
                    <a:pt x="327526" y="703500"/>
                  </a:lnTo>
                  <a:lnTo>
                    <a:pt x="327526" y="704447"/>
                  </a:lnTo>
                  <a:lnTo>
                    <a:pt x="327526" y="706349"/>
                  </a:lnTo>
                  <a:lnTo>
                    <a:pt x="326575" y="707295"/>
                  </a:lnTo>
                  <a:lnTo>
                    <a:pt x="322780" y="734831"/>
                  </a:lnTo>
                  <a:lnTo>
                    <a:pt x="316131" y="740529"/>
                  </a:lnTo>
                  <a:lnTo>
                    <a:pt x="305688" y="739582"/>
                  </a:lnTo>
                  <a:lnTo>
                    <a:pt x="304757" y="741475"/>
                  </a:lnTo>
                  <a:lnTo>
                    <a:pt x="302859" y="745275"/>
                  </a:lnTo>
                  <a:lnTo>
                    <a:pt x="301888" y="750021"/>
                  </a:lnTo>
                  <a:lnTo>
                    <a:pt x="299064" y="750972"/>
                  </a:lnTo>
                  <a:lnTo>
                    <a:pt x="298093" y="751923"/>
                  </a:lnTo>
                  <a:lnTo>
                    <a:pt x="295264" y="752870"/>
                  </a:lnTo>
                  <a:lnTo>
                    <a:pt x="294298" y="753821"/>
                  </a:lnTo>
                  <a:lnTo>
                    <a:pt x="291464" y="753821"/>
                  </a:lnTo>
                  <a:lnTo>
                    <a:pt x="289567" y="754767"/>
                  </a:lnTo>
                  <a:lnTo>
                    <a:pt x="283869" y="755718"/>
                  </a:lnTo>
                  <a:lnTo>
                    <a:pt x="281001" y="754767"/>
                  </a:lnTo>
                  <a:lnTo>
                    <a:pt x="279123" y="753821"/>
                  </a:lnTo>
                  <a:lnTo>
                    <a:pt x="274377" y="750021"/>
                  </a:lnTo>
                  <a:lnTo>
                    <a:pt x="273426" y="750021"/>
                  </a:lnTo>
                  <a:lnTo>
                    <a:pt x="270577" y="748123"/>
                  </a:lnTo>
                  <a:lnTo>
                    <a:pt x="260133" y="741475"/>
                  </a:lnTo>
                  <a:lnTo>
                    <a:pt x="258236" y="740529"/>
                  </a:lnTo>
                  <a:lnTo>
                    <a:pt x="255387" y="738631"/>
                  </a:lnTo>
                  <a:lnTo>
                    <a:pt x="253485" y="736729"/>
                  </a:lnTo>
                  <a:lnTo>
                    <a:pt x="251587" y="735782"/>
                  </a:lnTo>
                  <a:lnTo>
                    <a:pt x="248739" y="731982"/>
                  </a:lnTo>
                  <a:lnTo>
                    <a:pt x="247787" y="730085"/>
                  </a:lnTo>
                  <a:lnTo>
                    <a:pt x="245890" y="729134"/>
                  </a:lnTo>
                  <a:lnTo>
                    <a:pt x="243992" y="726285"/>
                  </a:lnTo>
                  <a:lnTo>
                    <a:pt x="243992" y="726285"/>
                  </a:lnTo>
                  <a:lnTo>
                    <a:pt x="243041" y="725339"/>
                  </a:lnTo>
                  <a:lnTo>
                    <a:pt x="238295" y="725339"/>
                  </a:lnTo>
                  <a:lnTo>
                    <a:pt x="237344" y="735782"/>
                  </a:lnTo>
                  <a:lnTo>
                    <a:pt x="237344" y="738631"/>
                  </a:lnTo>
                  <a:lnTo>
                    <a:pt x="238295" y="740529"/>
                  </a:lnTo>
                  <a:lnTo>
                    <a:pt x="237344" y="741475"/>
                  </a:lnTo>
                  <a:lnTo>
                    <a:pt x="235446" y="745275"/>
                  </a:lnTo>
                  <a:lnTo>
                    <a:pt x="234495" y="745275"/>
                  </a:lnTo>
                  <a:lnTo>
                    <a:pt x="233549" y="746226"/>
                  </a:lnTo>
                  <a:lnTo>
                    <a:pt x="231651" y="748123"/>
                  </a:lnTo>
                  <a:lnTo>
                    <a:pt x="226900" y="744328"/>
                  </a:lnTo>
                  <a:lnTo>
                    <a:pt x="225954" y="745275"/>
                  </a:lnTo>
                  <a:lnTo>
                    <a:pt x="225003" y="745275"/>
                  </a:lnTo>
                  <a:lnTo>
                    <a:pt x="224052" y="745275"/>
                  </a:lnTo>
                  <a:lnTo>
                    <a:pt x="221203" y="745275"/>
                  </a:lnTo>
                  <a:lnTo>
                    <a:pt x="220257" y="745275"/>
                  </a:lnTo>
                  <a:lnTo>
                    <a:pt x="214559" y="744328"/>
                  </a:lnTo>
                  <a:lnTo>
                    <a:pt x="212662" y="742426"/>
                  </a:lnTo>
                  <a:lnTo>
                    <a:pt x="207916" y="743377"/>
                  </a:lnTo>
                  <a:lnTo>
                    <a:pt x="200316" y="747172"/>
                  </a:lnTo>
                  <a:lnTo>
                    <a:pt x="198418" y="750021"/>
                  </a:lnTo>
                  <a:lnTo>
                    <a:pt x="197467" y="750021"/>
                  </a:lnTo>
                  <a:lnTo>
                    <a:pt x="195570" y="749075"/>
                  </a:lnTo>
                  <a:lnTo>
                    <a:pt x="195570" y="745275"/>
                  </a:lnTo>
                  <a:lnTo>
                    <a:pt x="194618" y="744328"/>
                  </a:lnTo>
                  <a:lnTo>
                    <a:pt x="191770" y="737680"/>
                  </a:lnTo>
                  <a:lnTo>
                    <a:pt x="190823" y="735782"/>
                  </a:lnTo>
                  <a:lnTo>
                    <a:pt x="183228" y="738631"/>
                  </a:lnTo>
                  <a:lnTo>
                    <a:pt x="181326" y="737680"/>
                  </a:lnTo>
                  <a:lnTo>
                    <a:pt x="175629" y="736729"/>
                  </a:lnTo>
                  <a:lnTo>
                    <a:pt x="172780" y="732934"/>
                  </a:lnTo>
                  <a:lnTo>
                    <a:pt x="170882" y="731982"/>
                  </a:lnTo>
                  <a:lnTo>
                    <a:pt x="164239" y="723436"/>
                  </a:lnTo>
                  <a:lnTo>
                    <a:pt x="162336" y="723436"/>
                  </a:lnTo>
                  <a:lnTo>
                    <a:pt x="161390" y="723436"/>
                  </a:lnTo>
                  <a:lnTo>
                    <a:pt x="159493" y="725339"/>
                  </a:lnTo>
                  <a:lnTo>
                    <a:pt x="158541" y="725339"/>
                  </a:lnTo>
                  <a:lnTo>
                    <a:pt x="157590" y="724388"/>
                  </a:lnTo>
                  <a:lnTo>
                    <a:pt x="157590" y="722490"/>
                  </a:lnTo>
                  <a:lnTo>
                    <a:pt x="160439" y="718690"/>
                  </a:lnTo>
                  <a:lnTo>
                    <a:pt x="159493" y="717739"/>
                  </a:lnTo>
                  <a:lnTo>
                    <a:pt x="156639" y="714895"/>
                  </a:lnTo>
                  <a:lnTo>
                    <a:pt x="153795" y="711095"/>
                  </a:lnTo>
                  <a:lnTo>
                    <a:pt x="152844" y="710144"/>
                  </a:lnTo>
                  <a:lnTo>
                    <a:pt x="147147" y="706349"/>
                  </a:lnTo>
                  <a:lnTo>
                    <a:pt x="145249" y="705398"/>
                  </a:lnTo>
                  <a:lnTo>
                    <a:pt x="141449" y="703500"/>
                  </a:lnTo>
                  <a:lnTo>
                    <a:pt x="140503" y="701603"/>
                  </a:lnTo>
                  <a:lnTo>
                    <a:pt x="138600" y="699700"/>
                  </a:lnTo>
                  <a:lnTo>
                    <a:pt x="137649" y="697803"/>
                  </a:lnTo>
                  <a:lnTo>
                    <a:pt x="132903" y="696857"/>
                  </a:lnTo>
                  <a:lnTo>
                    <a:pt x="130054" y="692106"/>
                  </a:lnTo>
                  <a:lnTo>
                    <a:pt x="128157" y="691154"/>
                  </a:lnTo>
                  <a:lnTo>
                    <a:pt x="125308" y="690208"/>
                  </a:lnTo>
                  <a:lnTo>
                    <a:pt x="124357" y="690208"/>
                  </a:lnTo>
                  <a:lnTo>
                    <a:pt x="119611" y="687359"/>
                  </a:lnTo>
                  <a:lnTo>
                    <a:pt x="118660" y="688306"/>
                  </a:lnTo>
                  <a:lnTo>
                    <a:pt x="114865" y="686408"/>
                  </a:lnTo>
                  <a:lnTo>
                    <a:pt x="113913" y="688306"/>
                  </a:lnTo>
                  <a:lnTo>
                    <a:pt x="112016" y="694954"/>
                  </a:lnTo>
                  <a:lnTo>
                    <a:pt x="111070" y="695905"/>
                  </a:lnTo>
                  <a:lnTo>
                    <a:pt x="111070" y="697803"/>
                  </a:lnTo>
                  <a:lnTo>
                    <a:pt x="110118" y="698749"/>
                  </a:lnTo>
                  <a:lnTo>
                    <a:pt x="108221" y="698749"/>
                  </a:lnTo>
                  <a:lnTo>
                    <a:pt x="107270" y="698749"/>
                  </a:lnTo>
                  <a:lnTo>
                    <a:pt x="101572" y="701603"/>
                  </a:lnTo>
                  <a:lnTo>
                    <a:pt x="100621" y="707295"/>
                  </a:lnTo>
                  <a:lnTo>
                    <a:pt x="97777" y="711095"/>
                  </a:lnTo>
                  <a:lnTo>
                    <a:pt x="97777" y="711095"/>
                  </a:lnTo>
                  <a:lnTo>
                    <a:pt x="96826" y="713944"/>
                  </a:lnTo>
                  <a:lnTo>
                    <a:pt x="94924" y="717739"/>
                  </a:lnTo>
                  <a:lnTo>
                    <a:pt x="94924" y="718690"/>
                  </a:lnTo>
                  <a:lnTo>
                    <a:pt x="93977" y="721539"/>
                  </a:lnTo>
                  <a:lnTo>
                    <a:pt x="91129" y="725339"/>
                  </a:lnTo>
                  <a:lnTo>
                    <a:pt x="90178" y="727236"/>
                  </a:lnTo>
                  <a:lnTo>
                    <a:pt x="84485" y="724388"/>
                  </a:lnTo>
                  <a:lnTo>
                    <a:pt x="81631" y="722490"/>
                  </a:lnTo>
                  <a:lnTo>
                    <a:pt x="77836" y="724388"/>
                  </a:lnTo>
                  <a:lnTo>
                    <a:pt x="76885" y="726285"/>
                  </a:lnTo>
                  <a:lnTo>
                    <a:pt x="74037" y="729134"/>
                  </a:lnTo>
                  <a:lnTo>
                    <a:pt x="74037" y="730085"/>
                  </a:lnTo>
                  <a:lnTo>
                    <a:pt x="73090" y="730085"/>
                  </a:lnTo>
                  <a:lnTo>
                    <a:pt x="71188" y="731031"/>
                  </a:lnTo>
                  <a:lnTo>
                    <a:pt x="68359" y="732934"/>
                  </a:lnTo>
                  <a:lnTo>
                    <a:pt x="67393" y="733885"/>
                  </a:lnTo>
                  <a:lnTo>
                    <a:pt x="64564" y="735782"/>
                  </a:lnTo>
                  <a:lnTo>
                    <a:pt x="51267" y="739582"/>
                  </a:lnTo>
                  <a:lnTo>
                    <a:pt x="47472" y="741475"/>
                  </a:lnTo>
                </a:path>
              </a:pathLst>
            </a:custGeom>
            <a:solidFill>
              <a:srgbClr val="FFC000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D79CBE6-6A5D-434A-ADB7-E20B673176AE}"/>
                </a:ext>
              </a:extLst>
            </p:cNvPr>
            <p:cNvSpPr/>
            <p:nvPr/>
          </p:nvSpPr>
          <p:spPr>
            <a:xfrm>
              <a:off x="3170634" y="4435422"/>
              <a:ext cx="1331605" cy="1191820"/>
            </a:xfrm>
            <a:custGeom>
              <a:avLst/>
              <a:gdLst>
                <a:gd name="connsiteX0" fmla="*/ 437665 w 1410790"/>
                <a:gd name="connsiteY0" fmla="*/ 1115526 h 1262692"/>
                <a:gd name="connsiteX1" fmla="*/ 432918 w 1410790"/>
                <a:gd name="connsiteY1" fmla="*/ 1118395 h 1262692"/>
                <a:gd name="connsiteX2" fmla="*/ 435767 w 1410790"/>
                <a:gd name="connsiteY2" fmla="*/ 1120292 h 1262692"/>
                <a:gd name="connsiteX3" fmla="*/ 431972 w 1410790"/>
                <a:gd name="connsiteY3" fmla="*/ 1121224 h 1262692"/>
                <a:gd name="connsiteX4" fmla="*/ 431972 w 1410790"/>
                <a:gd name="connsiteY4" fmla="*/ 1121224 h 1262692"/>
                <a:gd name="connsiteX5" fmla="*/ 425323 w 1410790"/>
                <a:gd name="connsiteY5" fmla="*/ 1120292 h 1262692"/>
                <a:gd name="connsiteX6" fmla="*/ 425323 w 1410790"/>
                <a:gd name="connsiteY6" fmla="*/ 1119321 h 1262692"/>
                <a:gd name="connsiteX7" fmla="*/ 425323 w 1410790"/>
                <a:gd name="connsiteY7" fmla="*/ 1125024 h 1262692"/>
                <a:gd name="connsiteX8" fmla="*/ 424372 w 1410790"/>
                <a:gd name="connsiteY8" fmla="*/ 1125024 h 1262692"/>
                <a:gd name="connsiteX9" fmla="*/ 421528 w 1410790"/>
                <a:gd name="connsiteY9" fmla="*/ 1125024 h 1262692"/>
                <a:gd name="connsiteX10" fmla="*/ 421528 w 1410790"/>
                <a:gd name="connsiteY10" fmla="*/ 1125990 h 1262692"/>
                <a:gd name="connsiteX11" fmla="*/ 419626 w 1410790"/>
                <a:gd name="connsiteY11" fmla="*/ 1131682 h 1262692"/>
                <a:gd name="connsiteX12" fmla="*/ 416777 w 1410790"/>
                <a:gd name="connsiteY12" fmla="*/ 1133585 h 1262692"/>
                <a:gd name="connsiteX13" fmla="*/ 414880 w 1410790"/>
                <a:gd name="connsiteY13" fmla="*/ 1132619 h 1262692"/>
                <a:gd name="connsiteX14" fmla="*/ 413929 w 1410790"/>
                <a:gd name="connsiteY14" fmla="*/ 1131682 h 1262692"/>
                <a:gd name="connsiteX15" fmla="*/ 412031 w 1410790"/>
                <a:gd name="connsiteY15" fmla="*/ 1131682 h 1262692"/>
                <a:gd name="connsiteX16" fmla="*/ 412031 w 1410790"/>
                <a:gd name="connsiteY16" fmla="*/ 1131682 h 1262692"/>
                <a:gd name="connsiteX17" fmla="*/ 409182 w 1410790"/>
                <a:gd name="connsiteY17" fmla="*/ 1133585 h 1262692"/>
                <a:gd name="connsiteX18" fmla="*/ 410134 w 1410790"/>
                <a:gd name="connsiteY18" fmla="*/ 1134516 h 1262692"/>
                <a:gd name="connsiteX19" fmla="*/ 408236 w 1410790"/>
                <a:gd name="connsiteY19" fmla="*/ 1136414 h 1262692"/>
                <a:gd name="connsiteX20" fmla="*/ 406334 w 1410790"/>
                <a:gd name="connsiteY20" fmla="*/ 1138311 h 1262692"/>
                <a:gd name="connsiteX21" fmla="*/ 405383 w 1410790"/>
                <a:gd name="connsiteY21" fmla="*/ 1141180 h 1262692"/>
                <a:gd name="connsiteX22" fmla="*/ 405383 w 1410790"/>
                <a:gd name="connsiteY22" fmla="*/ 1141180 h 1262692"/>
                <a:gd name="connsiteX23" fmla="*/ 406334 w 1410790"/>
                <a:gd name="connsiteY23" fmla="*/ 1142111 h 1262692"/>
                <a:gd name="connsiteX24" fmla="*/ 411080 w 1410790"/>
                <a:gd name="connsiteY24" fmla="*/ 1143077 h 1262692"/>
                <a:gd name="connsiteX25" fmla="*/ 415831 w 1410790"/>
                <a:gd name="connsiteY25" fmla="*/ 1144980 h 1262692"/>
                <a:gd name="connsiteX26" fmla="*/ 417729 w 1410790"/>
                <a:gd name="connsiteY26" fmla="*/ 1144980 h 1262692"/>
                <a:gd name="connsiteX27" fmla="*/ 421528 w 1410790"/>
                <a:gd name="connsiteY27" fmla="*/ 1149706 h 1262692"/>
                <a:gd name="connsiteX28" fmla="*/ 430070 w 1410790"/>
                <a:gd name="connsiteY28" fmla="*/ 1149706 h 1262692"/>
                <a:gd name="connsiteX29" fmla="*/ 432918 w 1410790"/>
                <a:gd name="connsiteY29" fmla="*/ 1148779 h 1262692"/>
                <a:gd name="connsiteX30" fmla="*/ 434821 w 1410790"/>
                <a:gd name="connsiteY30" fmla="*/ 1147808 h 1262692"/>
                <a:gd name="connsiteX31" fmla="*/ 443362 w 1410790"/>
                <a:gd name="connsiteY31" fmla="*/ 1146877 h 1262692"/>
                <a:gd name="connsiteX32" fmla="*/ 442411 w 1410790"/>
                <a:gd name="connsiteY32" fmla="*/ 1144013 h 1262692"/>
                <a:gd name="connsiteX33" fmla="*/ 440513 w 1410790"/>
                <a:gd name="connsiteY33" fmla="*/ 1140213 h 1262692"/>
                <a:gd name="connsiteX34" fmla="*/ 442411 w 1410790"/>
                <a:gd name="connsiteY34" fmla="*/ 1143077 h 1262692"/>
                <a:gd name="connsiteX35" fmla="*/ 451908 w 1410790"/>
                <a:gd name="connsiteY35" fmla="*/ 1142111 h 1262692"/>
                <a:gd name="connsiteX36" fmla="*/ 453805 w 1410790"/>
                <a:gd name="connsiteY36" fmla="*/ 1139282 h 1262692"/>
                <a:gd name="connsiteX37" fmla="*/ 455708 w 1410790"/>
                <a:gd name="connsiteY37" fmla="*/ 1140213 h 1262692"/>
                <a:gd name="connsiteX38" fmla="*/ 457605 w 1410790"/>
                <a:gd name="connsiteY38" fmla="*/ 1143077 h 1262692"/>
                <a:gd name="connsiteX39" fmla="*/ 459503 w 1410790"/>
                <a:gd name="connsiteY39" fmla="*/ 1144980 h 1262692"/>
                <a:gd name="connsiteX40" fmla="*/ 462352 w 1410790"/>
                <a:gd name="connsiteY40" fmla="*/ 1145906 h 1262692"/>
                <a:gd name="connsiteX41" fmla="*/ 470898 w 1410790"/>
                <a:gd name="connsiteY41" fmla="*/ 1144980 h 1262692"/>
                <a:gd name="connsiteX42" fmla="*/ 470898 w 1410790"/>
                <a:gd name="connsiteY42" fmla="*/ 1145906 h 1262692"/>
                <a:gd name="connsiteX43" fmla="*/ 470898 w 1410790"/>
                <a:gd name="connsiteY43" fmla="*/ 1145906 h 1262692"/>
                <a:gd name="connsiteX44" fmla="*/ 473746 w 1410790"/>
                <a:gd name="connsiteY44" fmla="*/ 1149706 h 1262692"/>
                <a:gd name="connsiteX45" fmla="*/ 473746 w 1410790"/>
                <a:gd name="connsiteY45" fmla="*/ 1149706 h 1262692"/>
                <a:gd name="connsiteX46" fmla="*/ 476595 w 1410790"/>
                <a:gd name="connsiteY46" fmla="*/ 1149706 h 1262692"/>
                <a:gd name="connsiteX47" fmla="*/ 476595 w 1410790"/>
                <a:gd name="connsiteY47" fmla="*/ 1150672 h 1262692"/>
                <a:gd name="connsiteX48" fmla="*/ 477546 w 1410790"/>
                <a:gd name="connsiteY48" fmla="*/ 1151608 h 1262692"/>
                <a:gd name="connsiteX49" fmla="*/ 486087 w 1410790"/>
                <a:gd name="connsiteY49" fmla="*/ 1159198 h 1262692"/>
                <a:gd name="connsiteX50" fmla="*/ 486087 w 1410790"/>
                <a:gd name="connsiteY50" fmla="*/ 1159198 h 1262692"/>
                <a:gd name="connsiteX51" fmla="*/ 487039 w 1410790"/>
                <a:gd name="connsiteY51" fmla="*/ 1160169 h 1262692"/>
                <a:gd name="connsiteX52" fmla="*/ 493687 w 1410790"/>
                <a:gd name="connsiteY52" fmla="*/ 1166793 h 1262692"/>
                <a:gd name="connsiteX53" fmla="*/ 494634 w 1410790"/>
                <a:gd name="connsiteY53" fmla="*/ 1167749 h 1262692"/>
                <a:gd name="connsiteX54" fmla="*/ 496531 w 1410790"/>
                <a:gd name="connsiteY54" fmla="*/ 1177242 h 1262692"/>
                <a:gd name="connsiteX55" fmla="*/ 494634 w 1410790"/>
                <a:gd name="connsiteY55" fmla="*/ 1180090 h 1262692"/>
                <a:gd name="connsiteX56" fmla="*/ 495585 w 1410790"/>
                <a:gd name="connsiteY56" fmla="*/ 1187685 h 1262692"/>
                <a:gd name="connsiteX57" fmla="*/ 495585 w 1410790"/>
                <a:gd name="connsiteY57" fmla="*/ 1187685 h 1262692"/>
                <a:gd name="connsiteX58" fmla="*/ 494634 w 1410790"/>
                <a:gd name="connsiteY58" fmla="*/ 1190534 h 1262692"/>
                <a:gd name="connsiteX59" fmla="*/ 494634 w 1410790"/>
                <a:gd name="connsiteY59" fmla="*/ 1193378 h 1262692"/>
                <a:gd name="connsiteX60" fmla="*/ 499380 w 1410790"/>
                <a:gd name="connsiteY60" fmla="*/ 1204772 h 1262692"/>
                <a:gd name="connsiteX61" fmla="*/ 498434 w 1410790"/>
                <a:gd name="connsiteY61" fmla="*/ 1203826 h 1262692"/>
                <a:gd name="connsiteX62" fmla="*/ 500331 w 1410790"/>
                <a:gd name="connsiteY62" fmla="*/ 1205724 h 1262692"/>
                <a:gd name="connsiteX63" fmla="*/ 501282 w 1410790"/>
                <a:gd name="connsiteY63" fmla="*/ 1208573 h 1262692"/>
                <a:gd name="connsiteX64" fmla="*/ 503180 w 1410790"/>
                <a:gd name="connsiteY64" fmla="*/ 1210475 h 1262692"/>
                <a:gd name="connsiteX65" fmla="*/ 504126 w 1410790"/>
                <a:gd name="connsiteY65" fmla="*/ 1210475 h 1262692"/>
                <a:gd name="connsiteX66" fmla="*/ 510775 w 1410790"/>
                <a:gd name="connsiteY66" fmla="*/ 1219967 h 1262692"/>
                <a:gd name="connsiteX67" fmla="*/ 512677 w 1410790"/>
                <a:gd name="connsiteY67" fmla="*/ 1221865 h 1262692"/>
                <a:gd name="connsiteX68" fmla="*/ 511726 w 1410790"/>
                <a:gd name="connsiteY68" fmla="*/ 1221865 h 1262692"/>
                <a:gd name="connsiteX69" fmla="*/ 509823 w 1410790"/>
                <a:gd name="connsiteY69" fmla="*/ 1223762 h 1262692"/>
                <a:gd name="connsiteX70" fmla="*/ 511726 w 1410790"/>
                <a:gd name="connsiteY70" fmla="*/ 1229465 h 1262692"/>
                <a:gd name="connsiteX71" fmla="*/ 513623 w 1410790"/>
                <a:gd name="connsiteY71" fmla="*/ 1231362 h 1262692"/>
                <a:gd name="connsiteX72" fmla="*/ 514574 w 1410790"/>
                <a:gd name="connsiteY72" fmla="*/ 1231362 h 1262692"/>
                <a:gd name="connsiteX73" fmla="*/ 515521 w 1410790"/>
                <a:gd name="connsiteY73" fmla="*/ 1233259 h 1262692"/>
                <a:gd name="connsiteX74" fmla="*/ 517423 w 1410790"/>
                <a:gd name="connsiteY74" fmla="*/ 1233259 h 1262692"/>
                <a:gd name="connsiteX75" fmla="*/ 521218 w 1410790"/>
                <a:gd name="connsiteY75" fmla="*/ 1230411 h 1262692"/>
                <a:gd name="connsiteX76" fmla="*/ 523116 w 1410790"/>
                <a:gd name="connsiteY76" fmla="*/ 1229465 h 1262692"/>
                <a:gd name="connsiteX77" fmla="*/ 527867 w 1410790"/>
                <a:gd name="connsiteY77" fmla="*/ 1233259 h 1262692"/>
                <a:gd name="connsiteX78" fmla="*/ 528813 w 1410790"/>
                <a:gd name="connsiteY78" fmla="*/ 1235157 h 1262692"/>
                <a:gd name="connsiteX79" fmla="*/ 527867 w 1410790"/>
                <a:gd name="connsiteY79" fmla="*/ 1239903 h 1262692"/>
                <a:gd name="connsiteX80" fmla="*/ 526916 w 1410790"/>
                <a:gd name="connsiteY80" fmla="*/ 1240854 h 1262692"/>
                <a:gd name="connsiteX81" fmla="*/ 524067 w 1410790"/>
                <a:gd name="connsiteY81" fmla="*/ 1244654 h 1262692"/>
                <a:gd name="connsiteX82" fmla="*/ 525018 w 1410790"/>
                <a:gd name="connsiteY82" fmla="*/ 1251298 h 1262692"/>
                <a:gd name="connsiteX83" fmla="*/ 526916 w 1410790"/>
                <a:gd name="connsiteY83" fmla="*/ 1253200 h 1262692"/>
                <a:gd name="connsiteX84" fmla="*/ 532613 w 1410790"/>
                <a:gd name="connsiteY84" fmla="*/ 1258893 h 1262692"/>
                <a:gd name="connsiteX85" fmla="*/ 533564 w 1410790"/>
                <a:gd name="connsiteY85" fmla="*/ 1260795 h 1262692"/>
                <a:gd name="connsiteX86" fmla="*/ 532613 w 1410790"/>
                <a:gd name="connsiteY86" fmla="*/ 1261742 h 1262692"/>
                <a:gd name="connsiteX87" fmla="*/ 532613 w 1410790"/>
                <a:gd name="connsiteY87" fmla="*/ 1261742 h 1262692"/>
                <a:gd name="connsiteX88" fmla="*/ 526916 w 1410790"/>
                <a:gd name="connsiteY88" fmla="*/ 1262693 h 1262692"/>
                <a:gd name="connsiteX89" fmla="*/ 523116 w 1410790"/>
                <a:gd name="connsiteY89" fmla="*/ 1257947 h 1262692"/>
                <a:gd name="connsiteX90" fmla="*/ 518369 w 1410790"/>
                <a:gd name="connsiteY90" fmla="*/ 1257947 h 1262692"/>
                <a:gd name="connsiteX91" fmla="*/ 517423 w 1410790"/>
                <a:gd name="connsiteY91" fmla="*/ 1258893 h 1262692"/>
                <a:gd name="connsiteX92" fmla="*/ 514574 w 1410790"/>
                <a:gd name="connsiteY92" fmla="*/ 1257947 h 1262692"/>
                <a:gd name="connsiteX93" fmla="*/ 510775 w 1410790"/>
                <a:gd name="connsiteY93" fmla="*/ 1256995 h 1262692"/>
                <a:gd name="connsiteX94" fmla="*/ 508877 w 1410790"/>
                <a:gd name="connsiteY94" fmla="*/ 1257947 h 1262692"/>
                <a:gd name="connsiteX95" fmla="*/ 506980 w 1410790"/>
                <a:gd name="connsiteY95" fmla="*/ 1256049 h 1262692"/>
                <a:gd name="connsiteX96" fmla="*/ 504126 w 1410790"/>
                <a:gd name="connsiteY96" fmla="*/ 1252249 h 1262692"/>
                <a:gd name="connsiteX97" fmla="*/ 505077 w 1410790"/>
                <a:gd name="connsiteY97" fmla="*/ 1251298 h 1262692"/>
                <a:gd name="connsiteX98" fmla="*/ 500331 w 1410790"/>
                <a:gd name="connsiteY98" fmla="*/ 1248454 h 1262692"/>
                <a:gd name="connsiteX99" fmla="*/ 498434 w 1410790"/>
                <a:gd name="connsiteY99" fmla="*/ 1247498 h 1262692"/>
                <a:gd name="connsiteX100" fmla="*/ 498434 w 1410790"/>
                <a:gd name="connsiteY100" fmla="*/ 1245605 h 1262692"/>
                <a:gd name="connsiteX101" fmla="*/ 498434 w 1410790"/>
                <a:gd name="connsiteY101" fmla="*/ 1244654 h 1262692"/>
                <a:gd name="connsiteX102" fmla="*/ 497482 w 1410790"/>
                <a:gd name="connsiteY102" fmla="*/ 1249400 h 1262692"/>
                <a:gd name="connsiteX103" fmla="*/ 498434 w 1410790"/>
                <a:gd name="connsiteY103" fmla="*/ 1254147 h 1262692"/>
                <a:gd name="connsiteX104" fmla="*/ 493687 w 1410790"/>
                <a:gd name="connsiteY104" fmla="*/ 1261742 h 1262692"/>
                <a:gd name="connsiteX105" fmla="*/ 492736 w 1410790"/>
                <a:gd name="connsiteY105" fmla="*/ 1260795 h 1262692"/>
                <a:gd name="connsiteX106" fmla="*/ 491785 w 1410790"/>
                <a:gd name="connsiteY106" fmla="*/ 1259844 h 1262692"/>
                <a:gd name="connsiteX107" fmla="*/ 485141 w 1410790"/>
                <a:gd name="connsiteY107" fmla="*/ 1254147 h 1262692"/>
                <a:gd name="connsiteX108" fmla="*/ 484190 w 1410790"/>
                <a:gd name="connsiteY108" fmla="*/ 1253200 h 1262692"/>
                <a:gd name="connsiteX109" fmla="*/ 467098 w 1410790"/>
                <a:gd name="connsiteY109" fmla="*/ 1253200 h 1262692"/>
                <a:gd name="connsiteX110" fmla="*/ 463303 w 1410790"/>
                <a:gd name="connsiteY110" fmla="*/ 1255098 h 1262692"/>
                <a:gd name="connsiteX111" fmla="*/ 460454 w 1410790"/>
                <a:gd name="connsiteY111" fmla="*/ 1254147 h 1262692"/>
                <a:gd name="connsiteX112" fmla="*/ 459503 w 1410790"/>
                <a:gd name="connsiteY112" fmla="*/ 1253200 h 1262692"/>
                <a:gd name="connsiteX113" fmla="*/ 454757 w 1410790"/>
                <a:gd name="connsiteY113" fmla="*/ 1246552 h 1262692"/>
                <a:gd name="connsiteX114" fmla="*/ 451908 w 1410790"/>
                <a:gd name="connsiteY114" fmla="*/ 1245605 h 1262692"/>
                <a:gd name="connsiteX115" fmla="*/ 448108 w 1410790"/>
                <a:gd name="connsiteY115" fmla="*/ 1243703 h 1262692"/>
                <a:gd name="connsiteX116" fmla="*/ 449059 w 1410790"/>
                <a:gd name="connsiteY116" fmla="*/ 1241806 h 1262692"/>
                <a:gd name="connsiteX117" fmla="*/ 450962 w 1410790"/>
                <a:gd name="connsiteY117" fmla="*/ 1240854 h 1262692"/>
                <a:gd name="connsiteX118" fmla="*/ 449059 w 1410790"/>
                <a:gd name="connsiteY118" fmla="*/ 1236108 h 1262692"/>
                <a:gd name="connsiteX119" fmla="*/ 447162 w 1410790"/>
                <a:gd name="connsiteY119" fmla="*/ 1233259 h 1262692"/>
                <a:gd name="connsiteX120" fmla="*/ 447162 w 1410790"/>
                <a:gd name="connsiteY120" fmla="*/ 1233259 h 1262692"/>
                <a:gd name="connsiteX121" fmla="*/ 441464 w 1410790"/>
                <a:gd name="connsiteY121" fmla="*/ 1232308 h 1262692"/>
                <a:gd name="connsiteX122" fmla="*/ 440513 w 1410790"/>
                <a:gd name="connsiteY122" fmla="*/ 1223762 h 1262692"/>
                <a:gd name="connsiteX123" fmla="*/ 435767 w 1410790"/>
                <a:gd name="connsiteY123" fmla="*/ 1222816 h 1262692"/>
                <a:gd name="connsiteX124" fmla="*/ 432918 w 1410790"/>
                <a:gd name="connsiteY124" fmla="*/ 1220913 h 1262692"/>
                <a:gd name="connsiteX125" fmla="*/ 427226 w 1410790"/>
                <a:gd name="connsiteY125" fmla="*/ 1219967 h 1262692"/>
                <a:gd name="connsiteX126" fmla="*/ 427226 w 1410790"/>
                <a:gd name="connsiteY126" fmla="*/ 1218070 h 1262692"/>
                <a:gd name="connsiteX127" fmla="*/ 427226 w 1410790"/>
                <a:gd name="connsiteY127" fmla="*/ 1218070 h 1262692"/>
                <a:gd name="connsiteX128" fmla="*/ 424372 w 1410790"/>
                <a:gd name="connsiteY128" fmla="*/ 1217118 h 1262692"/>
                <a:gd name="connsiteX129" fmla="*/ 426275 w 1410790"/>
                <a:gd name="connsiteY129" fmla="*/ 1218070 h 1262692"/>
                <a:gd name="connsiteX130" fmla="*/ 419626 w 1410790"/>
                <a:gd name="connsiteY130" fmla="*/ 1219016 h 1262692"/>
                <a:gd name="connsiteX131" fmla="*/ 421528 w 1410790"/>
                <a:gd name="connsiteY131" fmla="*/ 1216167 h 1262692"/>
                <a:gd name="connsiteX132" fmla="*/ 422475 w 1410790"/>
                <a:gd name="connsiteY132" fmla="*/ 1214270 h 1262692"/>
                <a:gd name="connsiteX133" fmla="*/ 422475 w 1410790"/>
                <a:gd name="connsiteY133" fmla="*/ 1212367 h 1262692"/>
                <a:gd name="connsiteX134" fmla="*/ 421528 w 1410790"/>
                <a:gd name="connsiteY134" fmla="*/ 1209519 h 1262692"/>
                <a:gd name="connsiteX135" fmla="*/ 416777 w 1410790"/>
                <a:gd name="connsiteY135" fmla="*/ 1205724 h 1262692"/>
                <a:gd name="connsiteX136" fmla="*/ 417729 w 1410790"/>
                <a:gd name="connsiteY136" fmla="*/ 1203826 h 1262692"/>
                <a:gd name="connsiteX137" fmla="*/ 418675 w 1410790"/>
                <a:gd name="connsiteY137" fmla="*/ 1199080 h 1262692"/>
                <a:gd name="connsiteX138" fmla="*/ 418675 w 1410790"/>
                <a:gd name="connsiteY138" fmla="*/ 1198124 h 1262692"/>
                <a:gd name="connsiteX139" fmla="*/ 418675 w 1410790"/>
                <a:gd name="connsiteY139" fmla="*/ 1196231 h 1262692"/>
                <a:gd name="connsiteX140" fmla="*/ 418675 w 1410790"/>
                <a:gd name="connsiteY140" fmla="*/ 1194334 h 1262692"/>
                <a:gd name="connsiteX141" fmla="*/ 418675 w 1410790"/>
                <a:gd name="connsiteY141" fmla="*/ 1190534 h 1262692"/>
                <a:gd name="connsiteX142" fmla="*/ 417729 w 1410790"/>
                <a:gd name="connsiteY142" fmla="*/ 1188631 h 1262692"/>
                <a:gd name="connsiteX143" fmla="*/ 415831 w 1410790"/>
                <a:gd name="connsiteY143" fmla="*/ 1180090 h 1262692"/>
                <a:gd name="connsiteX144" fmla="*/ 417729 w 1410790"/>
                <a:gd name="connsiteY144" fmla="*/ 1178188 h 1262692"/>
                <a:gd name="connsiteX145" fmla="*/ 419626 w 1410790"/>
                <a:gd name="connsiteY145" fmla="*/ 1176291 h 1262692"/>
                <a:gd name="connsiteX146" fmla="*/ 418675 w 1410790"/>
                <a:gd name="connsiteY146" fmla="*/ 1175344 h 1262692"/>
                <a:gd name="connsiteX147" fmla="*/ 416777 w 1410790"/>
                <a:gd name="connsiteY147" fmla="*/ 1173442 h 1262692"/>
                <a:gd name="connsiteX148" fmla="*/ 416777 w 1410790"/>
                <a:gd name="connsiteY148" fmla="*/ 1172496 h 1262692"/>
                <a:gd name="connsiteX149" fmla="*/ 415831 w 1410790"/>
                <a:gd name="connsiteY149" fmla="*/ 1171544 h 1262692"/>
                <a:gd name="connsiteX150" fmla="*/ 415831 w 1410790"/>
                <a:gd name="connsiteY150" fmla="*/ 1170593 h 1262692"/>
                <a:gd name="connsiteX151" fmla="*/ 414880 w 1410790"/>
                <a:gd name="connsiteY151" fmla="*/ 1169637 h 1262692"/>
                <a:gd name="connsiteX152" fmla="*/ 414880 w 1410790"/>
                <a:gd name="connsiteY152" fmla="*/ 1169637 h 1262692"/>
                <a:gd name="connsiteX153" fmla="*/ 415831 w 1410790"/>
                <a:gd name="connsiteY153" fmla="*/ 1168696 h 1262692"/>
                <a:gd name="connsiteX154" fmla="*/ 412031 w 1410790"/>
                <a:gd name="connsiteY154" fmla="*/ 1164896 h 1262692"/>
                <a:gd name="connsiteX155" fmla="*/ 413929 w 1410790"/>
                <a:gd name="connsiteY155" fmla="*/ 1162067 h 1262692"/>
                <a:gd name="connsiteX156" fmla="*/ 415831 w 1410790"/>
                <a:gd name="connsiteY156" fmla="*/ 1159198 h 1262692"/>
                <a:gd name="connsiteX157" fmla="*/ 415831 w 1410790"/>
                <a:gd name="connsiteY157" fmla="*/ 1159198 h 1262692"/>
                <a:gd name="connsiteX158" fmla="*/ 416777 w 1410790"/>
                <a:gd name="connsiteY158" fmla="*/ 1158272 h 1262692"/>
                <a:gd name="connsiteX159" fmla="*/ 417729 w 1410790"/>
                <a:gd name="connsiteY159" fmla="*/ 1157301 h 1262692"/>
                <a:gd name="connsiteX160" fmla="*/ 420577 w 1410790"/>
                <a:gd name="connsiteY160" fmla="*/ 1155403 h 1262692"/>
                <a:gd name="connsiteX161" fmla="*/ 420577 w 1410790"/>
                <a:gd name="connsiteY161" fmla="*/ 1154472 h 1262692"/>
                <a:gd name="connsiteX162" fmla="*/ 421528 w 1410790"/>
                <a:gd name="connsiteY162" fmla="*/ 1152574 h 1262692"/>
                <a:gd name="connsiteX163" fmla="*/ 421528 w 1410790"/>
                <a:gd name="connsiteY163" fmla="*/ 1150672 h 1262692"/>
                <a:gd name="connsiteX164" fmla="*/ 419626 w 1410790"/>
                <a:gd name="connsiteY164" fmla="*/ 1149706 h 1262692"/>
                <a:gd name="connsiteX165" fmla="*/ 415831 w 1410790"/>
                <a:gd name="connsiteY165" fmla="*/ 1153506 h 1262692"/>
                <a:gd name="connsiteX166" fmla="*/ 413929 w 1410790"/>
                <a:gd name="connsiteY166" fmla="*/ 1155403 h 1262692"/>
                <a:gd name="connsiteX167" fmla="*/ 412982 w 1410790"/>
                <a:gd name="connsiteY167" fmla="*/ 1156374 h 1262692"/>
                <a:gd name="connsiteX168" fmla="*/ 412031 w 1410790"/>
                <a:gd name="connsiteY168" fmla="*/ 1154472 h 1262692"/>
                <a:gd name="connsiteX169" fmla="*/ 413929 w 1410790"/>
                <a:gd name="connsiteY169" fmla="*/ 1149706 h 1262692"/>
                <a:gd name="connsiteX170" fmla="*/ 413929 w 1410790"/>
                <a:gd name="connsiteY170" fmla="*/ 1149706 h 1262692"/>
                <a:gd name="connsiteX171" fmla="*/ 408236 w 1410790"/>
                <a:gd name="connsiteY171" fmla="*/ 1149706 h 1262692"/>
                <a:gd name="connsiteX172" fmla="*/ 404436 w 1410790"/>
                <a:gd name="connsiteY172" fmla="*/ 1148779 h 1262692"/>
                <a:gd name="connsiteX173" fmla="*/ 402539 w 1410790"/>
                <a:gd name="connsiteY173" fmla="*/ 1145906 h 1262692"/>
                <a:gd name="connsiteX174" fmla="*/ 401588 w 1410790"/>
                <a:gd name="connsiteY174" fmla="*/ 1143077 h 1262692"/>
                <a:gd name="connsiteX175" fmla="*/ 402539 w 1410790"/>
                <a:gd name="connsiteY175" fmla="*/ 1138311 h 1262692"/>
                <a:gd name="connsiteX176" fmla="*/ 401588 w 1410790"/>
                <a:gd name="connsiteY176" fmla="*/ 1135482 h 1262692"/>
                <a:gd name="connsiteX177" fmla="*/ 399685 w 1410790"/>
                <a:gd name="connsiteY177" fmla="*/ 1135482 h 1262692"/>
                <a:gd name="connsiteX178" fmla="*/ 398739 w 1410790"/>
                <a:gd name="connsiteY178" fmla="*/ 1137385 h 1262692"/>
                <a:gd name="connsiteX179" fmla="*/ 396841 w 1410790"/>
                <a:gd name="connsiteY179" fmla="*/ 1139282 h 1262692"/>
                <a:gd name="connsiteX180" fmla="*/ 396841 w 1410790"/>
                <a:gd name="connsiteY180" fmla="*/ 1140213 h 1262692"/>
                <a:gd name="connsiteX181" fmla="*/ 397788 w 1410790"/>
                <a:gd name="connsiteY181" fmla="*/ 1143077 h 1262692"/>
                <a:gd name="connsiteX182" fmla="*/ 398739 w 1410790"/>
                <a:gd name="connsiteY182" fmla="*/ 1144013 h 1262692"/>
                <a:gd name="connsiteX183" fmla="*/ 398739 w 1410790"/>
                <a:gd name="connsiteY183" fmla="*/ 1144980 h 1262692"/>
                <a:gd name="connsiteX184" fmla="*/ 398739 w 1410790"/>
                <a:gd name="connsiteY184" fmla="*/ 1145906 h 1262692"/>
                <a:gd name="connsiteX185" fmla="*/ 399685 w 1410790"/>
                <a:gd name="connsiteY185" fmla="*/ 1146877 h 1262692"/>
                <a:gd name="connsiteX186" fmla="*/ 398739 w 1410790"/>
                <a:gd name="connsiteY186" fmla="*/ 1148779 h 1262692"/>
                <a:gd name="connsiteX187" fmla="*/ 397788 w 1410790"/>
                <a:gd name="connsiteY187" fmla="*/ 1151608 h 1262692"/>
                <a:gd name="connsiteX188" fmla="*/ 394939 w 1410790"/>
                <a:gd name="connsiteY188" fmla="*/ 1153506 h 1262692"/>
                <a:gd name="connsiteX189" fmla="*/ 394008 w 1410790"/>
                <a:gd name="connsiteY189" fmla="*/ 1155403 h 1262692"/>
                <a:gd name="connsiteX190" fmla="*/ 392110 w 1410790"/>
                <a:gd name="connsiteY190" fmla="*/ 1156374 h 1262692"/>
                <a:gd name="connsiteX191" fmla="*/ 391144 w 1410790"/>
                <a:gd name="connsiteY191" fmla="*/ 1157301 h 1262692"/>
                <a:gd name="connsiteX192" fmla="*/ 393041 w 1410790"/>
                <a:gd name="connsiteY192" fmla="*/ 1162067 h 1262692"/>
                <a:gd name="connsiteX193" fmla="*/ 398739 w 1410790"/>
                <a:gd name="connsiteY193" fmla="*/ 1165847 h 1262692"/>
                <a:gd name="connsiteX194" fmla="*/ 396841 w 1410790"/>
                <a:gd name="connsiteY194" fmla="*/ 1168696 h 1262692"/>
                <a:gd name="connsiteX195" fmla="*/ 397788 w 1410790"/>
                <a:gd name="connsiteY195" fmla="*/ 1173442 h 1262692"/>
                <a:gd name="connsiteX196" fmla="*/ 399685 w 1410790"/>
                <a:gd name="connsiteY196" fmla="*/ 1173442 h 1262692"/>
                <a:gd name="connsiteX197" fmla="*/ 397788 w 1410790"/>
                <a:gd name="connsiteY197" fmla="*/ 1177242 h 1262692"/>
                <a:gd name="connsiteX198" fmla="*/ 396841 w 1410790"/>
                <a:gd name="connsiteY198" fmla="*/ 1179139 h 1262692"/>
                <a:gd name="connsiteX199" fmla="*/ 396841 w 1410790"/>
                <a:gd name="connsiteY199" fmla="*/ 1180090 h 1262692"/>
                <a:gd name="connsiteX200" fmla="*/ 397788 w 1410790"/>
                <a:gd name="connsiteY200" fmla="*/ 1183880 h 1262692"/>
                <a:gd name="connsiteX201" fmla="*/ 394008 w 1410790"/>
                <a:gd name="connsiteY201" fmla="*/ 1188631 h 1262692"/>
                <a:gd name="connsiteX202" fmla="*/ 392110 w 1410790"/>
                <a:gd name="connsiteY202" fmla="*/ 1192432 h 1262692"/>
                <a:gd name="connsiteX203" fmla="*/ 391144 w 1410790"/>
                <a:gd name="connsiteY203" fmla="*/ 1192432 h 1262692"/>
                <a:gd name="connsiteX204" fmla="*/ 387344 w 1410790"/>
                <a:gd name="connsiteY204" fmla="*/ 1195280 h 1262692"/>
                <a:gd name="connsiteX205" fmla="*/ 383549 w 1410790"/>
                <a:gd name="connsiteY205" fmla="*/ 1196231 h 1262692"/>
                <a:gd name="connsiteX206" fmla="*/ 382618 w 1410790"/>
                <a:gd name="connsiteY206" fmla="*/ 1196231 h 1262692"/>
                <a:gd name="connsiteX207" fmla="*/ 382618 w 1410790"/>
                <a:gd name="connsiteY207" fmla="*/ 1198124 h 1262692"/>
                <a:gd name="connsiteX208" fmla="*/ 385447 w 1410790"/>
                <a:gd name="connsiteY208" fmla="*/ 1200026 h 1262692"/>
                <a:gd name="connsiteX209" fmla="*/ 388315 w 1410790"/>
                <a:gd name="connsiteY209" fmla="*/ 1201929 h 1262692"/>
                <a:gd name="connsiteX210" fmla="*/ 388315 w 1410790"/>
                <a:gd name="connsiteY210" fmla="*/ 1202875 h 1262692"/>
                <a:gd name="connsiteX211" fmla="*/ 389242 w 1410790"/>
                <a:gd name="connsiteY211" fmla="*/ 1204772 h 1262692"/>
                <a:gd name="connsiteX212" fmla="*/ 387344 w 1410790"/>
                <a:gd name="connsiteY212" fmla="*/ 1205724 h 1262692"/>
                <a:gd name="connsiteX213" fmla="*/ 383549 w 1410790"/>
                <a:gd name="connsiteY213" fmla="*/ 1207621 h 1262692"/>
                <a:gd name="connsiteX214" fmla="*/ 384515 w 1410790"/>
                <a:gd name="connsiteY214" fmla="*/ 1209519 h 1262692"/>
                <a:gd name="connsiteX215" fmla="*/ 383549 w 1410790"/>
                <a:gd name="connsiteY215" fmla="*/ 1211421 h 1262692"/>
                <a:gd name="connsiteX216" fmla="*/ 384515 w 1410790"/>
                <a:gd name="connsiteY216" fmla="*/ 1213319 h 1262692"/>
                <a:gd name="connsiteX217" fmla="*/ 382618 w 1410790"/>
                <a:gd name="connsiteY217" fmla="*/ 1217118 h 1262692"/>
                <a:gd name="connsiteX218" fmla="*/ 381647 w 1410790"/>
                <a:gd name="connsiteY218" fmla="*/ 1220913 h 1262692"/>
                <a:gd name="connsiteX219" fmla="*/ 382618 w 1410790"/>
                <a:gd name="connsiteY219" fmla="*/ 1222816 h 1262692"/>
                <a:gd name="connsiteX220" fmla="*/ 381647 w 1410790"/>
                <a:gd name="connsiteY220" fmla="*/ 1227562 h 1262692"/>
                <a:gd name="connsiteX221" fmla="*/ 381647 w 1410790"/>
                <a:gd name="connsiteY221" fmla="*/ 1228508 h 1262692"/>
                <a:gd name="connsiteX222" fmla="*/ 382618 w 1410790"/>
                <a:gd name="connsiteY222" fmla="*/ 1228508 h 1262692"/>
                <a:gd name="connsiteX223" fmla="*/ 384515 w 1410790"/>
                <a:gd name="connsiteY223" fmla="*/ 1229465 h 1262692"/>
                <a:gd name="connsiteX224" fmla="*/ 384515 w 1410790"/>
                <a:gd name="connsiteY224" fmla="*/ 1230411 h 1262692"/>
                <a:gd name="connsiteX225" fmla="*/ 385447 w 1410790"/>
                <a:gd name="connsiteY225" fmla="*/ 1232308 h 1262692"/>
                <a:gd name="connsiteX226" fmla="*/ 384515 w 1410790"/>
                <a:gd name="connsiteY226" fmla="*/ 1233259 h 1262692"/>
                <a:gd name="connsiteX227" fmla="*/ 383549 w 1410790"/>
                <a:gd name="connsiteY227" fmla="*/ 1232308 h 1262692"/>
                <a:gd name="connsiteX228" fmla="*/ 379749 w 1410790"/>
                <a:gd name="connsiteY228" fmla="*/ 1234211 h 1262692"/>
                <a:gd name="connsiteX229" fmla="*/ 379749 w 1410790"/>
                <a:gd name="connsiteY229" fmla="*/ 1235157 h 1262692"/>
                <a:gd name="connsiteX230" fmla="*/ 371223 w 1410790"/>
                <a:gd name="connsiteY230" fmla="*/ 1231362 h 1262692"/>
                <a:gd name="connsiteX231" fmla="*/ 350336 w 1410790"/>
                <a:gd name="connsiteY231" fmla="*/ 1226611 h 1262692"/>
                <a:gd name="connsiteX232" fmla="*/ 318054 w 1410790"/>
                <a:gd name="connsiteY232" fmla="*/ 1247498 h 1262692"/>
                <a:gd name="connsiteX233" fmla="*/ 317103 w 1410790"/>
                <a:gd name="connsiteY233" fmla="*/ 1252249 h 1262692"/>
                <a:gd name="connsiteX234" fmla="*/ 317103 w 1410790"/>
                <a:gd name="connsiteY234" fmla="*/ 1255098 h 1262692"/>
                <a:gd name="connsiteX235" fmla="*/ 306659 w 1410790"/>
                <a:gd name="connsiteY235" fmla="*/ 1224713 h 1262692"/>
                <a:gd name="connsiteX236" fmla="*/ 311405 w 1410790"/>
                <a:gd name="connsiteY236" fmla="*/ 1219967 h 1262692"/>
                <a:gd name="connsiteX237" fmla="*/ 314254 w 1410790"/>
                <a:gd name="connsiteY237" fmla="*/ 1217118 h 1262692"/>
                <a:gd name="connsiteX238" fmla="*/ 315205 w 1410790"/>
                <a:gd name="connsiteY238" fmla="*/ 1208573 h 1262692"/>
                <a:gd name="connsiteX239" fmla="*/ 314254 w 1410790"/>
                <a:gd name="connsiteY239" fmla="*/ 1206675 h 1262692"/>
                <a:gd name="connsiteX240" fmla="*/ 311405 w 1410790"/>
                <a:gd name="connsiteY240" fmla="*/ 1190534 h 1262692"/>
                <a:gd name="connsiteX241" fmla="*/ 310459 w 1410790"/>
                <a:gd name="connsiteY241" fmla="*/ 1186739 h 1262692"/>
                <a:gd name="connsiteX242" fmla="*/ 310459 w 1410790"/>
                <a:gd name="connsiteY242" fmla="*/ 1184837 h 1262692"/>
                <a:gd name="connsiteX243" fmla="*/ 308556 w 1410790"/>
                <a:gd name="connsiteY243" fmla="*/ 1182939 h 1262692"/>
                <a:gd name="connsiteX244" fmla="*/ 305713 w 1410790"/>
                <a:gd name="connsiteY244" fmla="*/ 1181037 h 1262692"/>
                <a:gd name="connsiteX245" fmla="*/ 299064 w 1410790"/>
                <a:gd name="connsiteY245" fmla="*/ 1179139 h 1262692"/>
                <a:gd name="connsiteX246" fmla="*/ 297167 w 1410790"/>
                <a:gd name="connsiteY246" fmla="*/ 1179139 h 1262692"/>
                <a:gd name="connsiteX247" fmla="*/ 294318 w 1410790"/>
                <a:gd name="connsiteY247" fmla="*/ 1180090 h 1262692"/>
                <a:gd name="connsiteX248" fmla="*/ 287669 w 1410790"/>
                <a:gd name="connsiteY248" fmla="*/ 1186739 h 1262692"/>
                <a:gd name="connsiteX249" fmla="*/ 273431 w 1410790"/>
                <a:gd name="connsiteY249" fmla="*/ 1196231 h 1262692"/>
                <a:gd name="connsiteX250" fmla="*/ 272479 w 1410790"/>
                <a:gd name="connsiteY250" fmla="*/ 1196231 h 1262692"/>
                <a:gd name="connsiteX251" fmla="*/ 262036 w 1410790"/>
                <a:gd name="connsiteY251" fmla="*/ 1182939 h 1262692"/>
                <a:gd name="connsiteX252" fmla="*/ 262982 w 1410790"/>
                <a:gd name="connsiteY252" fmla="*/ 1181988 h 1262692"/>
                <a:gd name="connsiteX253" fmla="*/ 270577 w 1410790"/>
                <a:gd name="connsiteY253" fmla="*/ 1187685 h 1262692"/>
                <a:gd name="connsiteX254" fmla="*/ 275328 w 1410790"/>
                <a:gd name="connsiteY254" fmla="*/ 1184837 h 1262692"/>
                <a:gd name="connsiteX255" fmla="*/ 279123 w 1410790"/>
                <a:gd name="connsiteY255" fmla="*/ 1178188 h 1262692"/>
                <a:gd name="connsiteX256" fmla="*/ 275328 w 1410790"/>
                <a:gd name="connsiteY256" fmla="*/ 1175344 h 1262692"/>
                <a:gd name="connsiteX257" fmla="*/ 269631 w 1410790"/>
                <a:gd name="connsiteY257" fmla="*/ 1165847 h 1262692"/>
                <a:gd name="connsiteX258" fmla="*/ 269631 w 1410790"/>
                <a:gd name="connsiteY258" fmla="*/ 1164896 h 1262692"/>
                <a:gd name="connsiteX259" fmla="*/ 275328 w 1410790"/>
                <a:gd name="connsiteY259" fmla="*/ 1162067 h 1262692"/>
                <a:gd name="connsiteX260" fmla="*/ 269631 w 1410790"/>
                <a:gd name="connsiteY260" fmla="*/ 1161101 h 1262692"/>
                <a:gd name="connsiteX261" fmla="*/ 268680 w 1410790"/>
                <a:gd name="connsiteY261" fmla="*/ 1159198 h 1262692"/>
                <a:gd name="connsiteX262" fmla="*/ 270577 w 1410790"/>
                <a:gd name="connsiteY262" fmla="*/ 1160169 h 1262692"/>
                <a:gd name="connsiteX263" fmla="*/ 273431 w 1410790"/>
                <a:gd name="connsiteY263" fmla="*/ 1156374 h 1262692"/>
                <a:gd name="connsiteX264" fmla="*/ 275328 w 1410790"/>
                <a:gd name="connsiteY264" fmla="*/ 1157301 h 1262692"/>
                <a:gd name="connsiteX265" fmla="*/ 278177 w 1410790"/>
                <a:gd name="connsiteY265" fmla="*/ 1157301 h 1262692"/>
                <a:gd name="connsiteX266" fmla="*/ 278177 w 1410790"/>
                <a:gd name="connsiteY266" fmla="*/ 1154472 h 1262692"/>
                <a:gd name="connsiteX267" fmla="*/ 280074 w 1410790"/>
                <a:gd name="connsiteY267" fmla="*/ 1155403 h 1262692"/>
                <a:gd name="connsiteX268" fmla="*/ 281972 w 1410790"/>
                <a:gd name="connsiteY268" fmla="*/ 1157301 h 1262692"/>
                <a:gd name="connsiteX269" fmla="*/ 286723 w 1410790"/>
                <a:gd name="connsiteY269" fmla="*/ 1158272 h 1262692"/>
                <a:gd name="connsiteX270" fmla="*/ 288621 w 1410790"/>
                <a:gd name="connsiteY270" fmla="*/ 1158272 h 1262692"/>
                <a:gd name="connsiteX271" fmla="*/ 287669 w 1410790"/>
                <a:gd name="connsiteY271" fmla="*/ 1152574 h 1262692"/>
                <a:gd name="connsiteX272" fmla="*/ 286723 w 1410790"/>
                <a:gd name="connsiteY272" fmla="*/ 1151608 h 1262692"/>
                <a:gd name="connsiteX273" fmla="*/ 286723 w 1410790"/>
                <a:gd name="connsiteY273" fmla="*/ 1148779 h 1262692"/>
                <a:gd name="connsiteX274" fmla="*/ 283869 w 1410790"/>
                <a:gd name="connsiteY274" fmla="*/ 1147808 h 1262692"/>
                <a:gd name="connsiteX275" fmla="*/ 281972 w 1410790"/>
                <a:gd name="connsiteY275" fmla="*/ 1140213 h 1262692"/>
                <a:gd name="connsiteX276" fmla="*/ 283869 w 1410790"/>
                <a:gd name="connsiteY276" fmla="*/ 1139282 h 1262692"/>
                <a:gd name="connsiteX277" fmla="*/ 281972 w 1410790"/>
                <a:gd name="connsiteY277" fmla="*/ 1135482 h 1262692"/>
                <a:gd name="connsiteX278" fmla="*/ 281972 w 1410790"/>
                <a:gd name="connsiteY278" fmla="*/ 1134516 h 1262692"/>
                <a:gd name="connsiteX279" fmla="*/ 281972 w 1410790"/>
                <a:gd name="connsiteY279" fmla="*/ 1133585 h 1262692"/>
                <a:gd name="connsiteX280" fmla="*/ 300015 w 1410790"/>
                <a:gd name="connsiteY280" fmla="*/ 1135482 h 1262692"/>
                <a:gd name="connsiteX281" fmla="*/ 303810 w 1410790"/>
                <a:gd name="connsiteY281" fmla="*/ 1130716 h 1262692"/>
                <a:gd name="connsiteX282" fmla="*/ 305713 w 1410790"/>
                <a:gd name="connsiteY282" fmla="*/ 1128819 h 1262692"/>
                <a:gd name="connsiteX283" fmla="*/ 301913 w 1410790"/>
                <a:gd name="connsiteY283" fmla="*/ 1116493 h 1262692"/>
                <a:gd name="connsiteX284" fmla="*/ 300962 w 1410790"/>
                <a:gd name="connsiteY284" fmla="*/ 1116493 h 1262692"/>
                <a:gd name="connsiteX285" fmla="*/ 301913 w 1410790"/>
                <a:gd name="connsiteY285" fmla="*/ 1109829 h 1262692"/>
                <a:gd name="connsiteX286" fmla="*/ 303810 w 1410790"/>
                <a:gd name="connsiteY286" fmla="*/ 1108898 h 1262692"/>
                <a:gd name="connsiteX287" fmla="*/ 304761 w 1410790"/>
                <a:gd name="connsiteY287" fmla="*/ 1107927 h 1262692"/>
                <a:gd name="connsiteX288" fmla="*/ 304761 w 1410790"/>
                <a:gd name="connsiteY288" fmla="*/ 1106034 h 1262692"/>
                <a:gd name="connsiteX289" fmla="*/ 303810 w 1410790"/>
                <a:gd name="connsiteY289" fmla="*/ 1104132 h 1262692"/>
                <a:gd name="connsiteX290" fmla="*/ 302859 w 1410790"/>
                <a:gd name="connsiteY290" fmla="*/ 1103200 h 1262692"/>
                <a:gd name="connsiteX291" fmla="*/ 300015 w 1410790"/>
                <a:gd name="connsiteY291" fmla="*/ 1101303 h 1262692"/>
                <a:gd name="connsiteX292" fmla="*/ 296215 w 1410790"/>
                <a:gd name="connsiteY292" fmla="*/ 1102234 h 1262692"/>
                <a:gd name="connsiteX293" fmla="*/ 295264 w 1410790"/>
                <a:gd name="connsiteY293" fmla="*/ 1103200 h 1262692"/>
                <a:gd name="connsiteX294" fmla="*/ 293367 w 1410790"/>
                <a:gd name="connsiteY294" fmla="*/ 1104132 h 1262692"/>
                <a:gd name="connsiteX295" fmla="*/ 292420 w 1410790"/>
                <a:gd name="connsiteY295" fmla="*/ 1105098 h 1262692"/>
                <a:gd name="connsiteX296" fmla="*/ 286723 w 1410790"/>
                <a:gd name="connsiteY296" fmla="*/ 1108898 h 1262692"/>
                <a:gd name="connsiteX297" fmla="*/ 286723 w 1410790"/>
                <a:gd name="connsiteY297" fmla="*/ 1107927 h 1262692"/>
                <a:gd name="connsiteX298" fmla="*/ 279123 w 1410790"/>
                <a:gd name="connsiteY298" fmla="*/ 1107000 h 1262692"/>
                <a:gd name="connsiteX299" fmla="*/ 278177 w 1410790"/>
                <a:gd name="connsiteY299" fmla="*/ 1107927 h 1262692"/>
                <a:gd name="connsiteX300" fmla="*/ 277226 w 1410790"/>
                <a:gd name="connsiteY300" fmla="*/ 1109829 h 1262692"/>
                <a:gd name="connsiteX301" fmla="*/ 278177 w 1410790"/>
                <a:gd name="connsiteY301" fmla="*/ 1111726 h 1262692"/>
                <a:gd name="connsiteX302" fmla="*/ 279123 w 1410790"/>
                <a:gd name="connsiteY302" fmla="*/ 1114595 h 1262692"/>
                <a:gd name="connsiteX303" fmla="*/ 277226 w 1410790"/>
                <a:gd name="connsiteY303" fmla="*/ 1115526 h 1262692"/>
                <a:gd name="connsiteX304" fmla="*/ 275328 w 1410790"/>
                <a:gd name="connsiteY304" fmla="*/ 1115526 h 1262692"/>
                <a:gd name="connsiteX305" fmla="*/ 274377 w 1410790"/>
                <a:gd name="connsiteY305" fmla="*/ 1114595 h 1262692"/>
                <a:gd name="connsiteX306" fmla="*/ 268680 w 1410790"/>
                <a:gd name="connsiteY306" fmla="*/ 1107927 h 1262692"/>
                <a:gd name="connsiteX307" fmla="*/ 267733 w 1410790"/>
                <a:gd name="connsiteY307" fmla="*/ 1106034 h 1262692"/>
                <a:gd name="connsiteX308" fmla="*/ 265831 w 1410790"/>
                <a:gd name="connsiteY308" fmla="*/ 1103200 h 1262692"/>
                <a:gd name="connsiteX309" fmla="*/ 265831 w 1410790"/>
                <a:gd name="connsiteY309" fmla="*/ 1101303 h 1262692"/>
                <a:gd name="connsiteX310" fmla="*/ 263933 w 1410790"/>
                <a:gd name="connsiteY310" fmla="*/ 1099405 h 1262692"/>
                <a:gd name="connsiteX311" fmla="*/ 262036 w 1410790"/>
                <a:gd name="connsiteY311" fmla="*/ 1097503 h 1262692"/>
                <a:gd name="connsiteX312" fmla="*/ 261085 w 1410790"/>
                <a:gd name="connsiteY312" fmla="*/ 1096537 h 1262692"/>
                <a:gd name="connsiteX313" fmla="*/ 260133 w 1410790"/>
                <a:gd name="connsiteY313" fmla="*/ 1095605 h 1262692"/>
                <a:gd name="connsiteX314" fmla="*/ 255387 w 1410790"/>
                <a:gd name="connsiteY314" fmla="*/ 1092737 h 1262692"/>
                <a:gd name="connsiteX315" fmla="*/ 255387 w 1410790"/>
                <a:gd name="connsiteY315" fmla="*/ 1089908 h 1262692"/>
                <a:gd name="connsiteX316" fmla="*/ 259187 w 1410790"/>
                <a:gd name="connsiteY316" fmla="*/ 1088937 h 1262692"/>
                <a:gd name="connsiteX317" fmla="*/ 260133 w 1410790"/>
                <a:gd name="connsiteY317" fmla="*/ 1088010 h 1262692"/>
                <a:gd name="connsiteX318" fmla="*/ 261085 w 1410790"/>
                <a:gd name="connsiteY318" fmla="*/ 1086108 h 1262692"/>
                <a:gd name="connsiteX319" fmla="*/ 262036 w 1410790"/>
                <a:gd name="connsiteY319" fmla="*/ 1085142 h 1262692"/>
                <a:gd name="connsiteX320" fmla="*/ 263933 w 1410790"/>
                <a:gd name="connsiteY320" fmla="*/ 1087044 h 1262692"/>
                <a:gd name="connsiteX321" fmla="*/ 264880 w 1410790"/>
                <a:gd name="connsiteY321" fmla="*/ 1088937 h 1262692"/>
                <a:gd name="connsiteX322" fmla="*/ 265831 w 1410790"/>
                <a:gd name="connsiteY322" fmla="*/ 1090839 h 1262692"/>
                <a:gd name="connsiteX323" fmla="*/ 267733 w 1410790"/>
                <a:gd name="connsiteY323" fmla="*/ 1091815 h 1262692"/>
                <a:gd name="connsiteX324" fmla="*/ 272479 w 1410790"/>
                <a:gd name="connsiteY324" fmla="*/ 1090839 h 1262692"/>
                <a:gd name="connsiteX325" fmla="*/ 272479 w 1410790"/>
                <a:gd name="connsiteY325" fmla="*/ 1089908 h 1262692"/>
                <a:gd name="connsiteX326" fmla="*/ 271528 w 1410790"/>
                <a:gd name="connsiteY326" fmla="*/ 1088010 h 1262692"/>
                <a:gd name="connsiteX327" fmla="*/ 268680 w 1410790"/>
                <a:gd name="connsiteY327" fmla="*/ 1086108 h 1262692"/>
                <a:gd name="connsiteX328" fmla="*/ 265831 w 1410790"/>
                <a:gd name="connsiteY328" fmla="*/ 1083245 h 1262692"/>
                <a:gd name="connsiteX329" fmla="*/ 264880 w 1410790"/>
                <a:gd name="connsiteY329" fmla="*/ 1083245 h 1262692"/>
                <a:gd name="connsiteX330" fmla="*/ 265831 w 1410790"/>
                <a:gd name="connsiteY330" fmla="*/ 1076616 h 1262692"/>
                <a:gd name="connsiteX331" fmla="*/ 268680 w 1410790"/>
                <a:gd name="connsiteY331" fmla="*/ 1070923 h 1262692"/>
                <a:gd name="connsiteX332" fmla="*/ 265831 w 1410790"/>
                <a:gd name="connsiteY332" fmla="*/ 1068055 h 1262692"/>
                <a:gd name="connsiteX333" fmla="*/ 264880 w 1410790"/>
                <a:gd name="connsiteY333" fmla="*/ 1068055 h 1262692"/>
                <a:gd name="connsiteX334" fmla="*/ 264880 w 1410790"/>
                <a:gd name="connsiteY334" fmla="*/ 1068055 h 1262692"/>
                <a:gd name="connsiteX335" fmla="*/ 262982 w 1410790"/>
                <a:gd name="connsiteY335" fmla="*/ 1069947 h 1262692"/>
                <a:gd name="connsiteX336" fmla="*/ 261085 w 1410790"/>
                <a:gd name="connsiteY336" fmla="*/ 1070923 h 1262692"/>
                <a:gd name="connsiteX337" fmla="*/ 259187 w 1410790"/>
                <a:gd name="connsiteY337" fmla="*/ 1069947 h 1262692"/>
                <a:gd name="connsiteX338" fmla="*/ 257285 w 1410790"/>
                <a:gd name="connsiteY338" fmla="*/ 1067123 h 1262692"/>
                <a:gd name="connsiteX339" fmla="*/ 254441 w 1410790"/>
                <a:gd name="connsiteY339" fmla="*/ 1061426 h 1262692"/>
                <a:gd name="connsiteX340" fmla="*/ 254441 w 1410790"/>
                <a:gd name="connsiteY340" fmla="*/ 1060455 h 1262692"/>
                <a:gd name="connsiteX341" fmla="*/ 254441 w 1410790"/>
                <a:gd name="connsiteY341" fmla="*/ 1055728 h 1262692"/>
                <a:gd name="connsiteX342" fmla="*/ 262982 w 1410790"/>
                <a:gd name="connsiteY342" fmla="*/ 1053831 h 1262692"/>
                <a:gd name="connsiteX343" fmla="*/ 262036 w 1410790"/>
                <a:gd name="connsiteY343" fmla="*/ 1052880 h 1262692"/>
                <a:gd name="connsiteX344" fmla="*/ 261085 w 1410790"/>
                <a:gd name="connsiteY344" fmla="*/ 1050031 h 1262692"/>
                <a:gd name="connsiteX345" fmla="*/ 260133 w 1410790"/>
                <a:gd name="connsiteY345" fmla="*/ 1049085 h 1262692"/>
                <a:gd name="connsiteX346" fmla="*/ 259187 w 1410790"/>
                <a:gd name="connsiteY346" fmla="*/ 1048133 h 1262692"/>
                <a:gd name="connsiteX347" fmla="*/ 255387 w 1410790"/>
                <a:gd name="connsiteY347" fmla="*/ 1049085 h 1262692"/>
                <a:gd name="connsiteX348" fmla="*/ 255387 w 1410790"/>
                <a:gd name="connsiteY348" fmla="*/ 1049085 h 1262692"/>
                <a:gd name="connsiteX349" fmla="*/ 257285 w 1410790"/>
                <a:gd name="connsiteY349" fmla="*/ 1047182 h 1262692"/>
                <a:gd name="connsiteX350" fmla="*/ 258236 w 1410790"/>
                <a:gd name="connsiteY350" fmla="*/ 1046231 h 1262692"/>
                <a:gd name="connsiteX351" fmla="*/ 260133 w 1410790"/>
                <a:gd name="connsiteY351" fmla="*/ 1042436 h 1262692"/>
                <a:gd name="connsiteX352" fmla="*/ 262036 w 1410790"/>
                <a:gd name="connsiteY352" fmla="*/ 1040539 h 1262692"/>
                <a:gd name="connsiteX353" fmla="*/ 259187 w 1410790"/>
                <a:gd name="connsiteY353" fmla="*/ 1041485 h 1262692"/>
                <a:gd name="connsiteX354" fmla="*/ 255387 w 1410790"/>
                <a:gd name="connsiteY354" fmla="*/ 1037690 h 1262692"/>
                <a:gd name="connsiteX355" fmla="*/ 254441 w 1410790"/>
                <a:gd name="connsiteY355" fmla="*/ 1035787 h 1262692"/>
                <a:gd name="connsiteX356" fmla="*/ 255387 w 1410790"/>
                <a:gd name="connsiteY356" fmla="*/ 1034841 h 1262692"/>
                <a:gd name="connsiteX357" fmla="*/ 259187 w 1410790"/>
                <a:gd name="connsiteY357" fmla="*/ 1032944 h 1262692"/>
                <a:gd name="connsiteX358" fmla="*/ 264880 w 1410790"/>
                <a:gd name="connsiteY358" fmla="*/ 1031988 h 1262692"/>
                <a:gd name="connsiteX359" fmla="*/ 267733 w 1410790"/>
                <a:gd name="connsiteY359" fmla="*/ 1030095 h 1262692"/>
                <a:gd name="connsiteX360" fmla="*/ 262036 w 1410790"/>
                <a:gd name="connsiteY360" fmla="*/ 1017749 h 1262692"/>
                <a:gd name="connsiteX361" fmla="*/ 261085 w 1410790"/>
                <a:gd name="connsiteY361" fmla="*/ 1016803 h 1262692"/>
                <a:gd name="connsiteX362" fmla="*/ 253490 w 1410790"/>
                <a:gd name="connsiteY362" fmla="*/ 1013954 h 1262692"/>
                <a:gd name="connsiteX363" fmla="*/ 253490 w 1410790"/>
                <a:gd name="connsiteY363" fmla="*/ 1014900 h 1262692"/>
                <a:gd name="connsiteX364" fmla="*/ 243997 w 1410790"/>
                <a:gd name="connsiteY364" fmla="*/ 1008252 h 1262692"/>
                <a:gd name="connsiteX365" fmla="*/ 244944 w 1410790"/>
                <a:gd name="connsiteY365" fmla="*/ 1007306 h 1262692"/>
                <a:gd name="connsiteX366" fmla="*/ 249695 w 1410790"/>
                <a:gd name="connsiteY366" fmla="*/ 1007306 h 1262692"/>
                <a:gd name="connsiteX367" fmla="*/ 251592 w 1410790"/>
                <a:gd name="connsiteY367" fmla="*/ 1007306 h 1262692"/>
                <a:gd name="connsiteX368" fmla="*/ 253490 w 1410790"/>
                <a:gd name="connsiteY368" fmla="*/ 1006354 h 1262692"/>
                <a:gd name="connsiteX369" fmla="*/ 258236 w 1410790"/>
                <a:gd name="connsiteY369" fmla="*/ 1003505 h 1262692"/>
                <a:gd name="connsiteX370" fmla="*/ 254441 w 1410790"/>
                <a:gd name="connsiteY370" fmla="*/ 999711 h 1262692"/>
                <a:gd name="connsiteX371" fmla="*/ 252539 w 1410790"/>
                <a:gd name="connsiteY371" fmla="*/ 1000657 h 1262692"/>
                <a:gd name="connsiteX372" fmla="*/ 250641 w 1410790"/>
                <a:gd name="connsiteY372" fmla="*/ 998759 h 1262692"/>
                <a:gd name="connsiteX373" fmla="*/ 236398 w 1410790"/>
                <a:gd name="connsiteY373" fmla="*/ 995911 h 1262692"/>
                <a:gd name="connsiteX374" fmla="*/ 236398 w 1410790"/>
                <a:gd name="connsiteY374" fmla="*/ 983570 h 1262692"/>
                <a:gd name="connsiteX375" fmla="*/ 233549 w 1410790"/>
                <a:gd name="connsiteY375" fmla="*/ 981667 h 1262692"/>
                <a:gd name="connsiteX376" fmla="*/ 223105 w 1410790"/>
                <a:gd name="connsiteY376" fmla="*/ 980721 h 1262692"/>
                <a:gd name="connsiteX377" fmla="*/ 220257 w 1410790"/>
                <a:gd name="connsiteY377" fmla="*/ 988316 h 1262692"/>
                <a:gd name="connsiteX378" fmla="*/ 216462 w 1410790"/>
                <a:gd name="connsiteY378" fmla="*/ 986418 h 1262692"/>
                <a:gd name="connsiteX379" fmla="*/ 206964 w 1410790"/>
                <a:gd name="connsiteY379" fmla="*/ 997813 h 1262692"/>
                <a:gd name="connsiteX380" fmla="*/ 204116 w 1410790"/>
                <a:gd name="connsiteY380" fmla="*/ 998759 h 1262692"/>
                <a:gd name="connsiteX381" fmla="*/ 198418 w 1410790"/>
                <a:gd name="connsiteY381" fmla="*/ 1002559 h 1262692"/>
                <a:gd name="connsiteX382" fmla="*/ 193672 w 1410790"/>
                <a:gd name="connsiteY382" fmla="*/ 1001608 h 1262692"/>
                <a:gd name="connsiteX383" fmla="*/ 192726 w 1410790"/>
                <a:gd name="connsiteY383" fmla="*/ 974072 h 1262692"/>
                <a:gd name="connsiteX384" fmla="*/ 185126 w 1410790"/>
                <a:gd name="connsiteY384" fmla="*/ 975024 h 1262692"/>
                <a:gd name="connsiteX385" fmla="*/ 171834 w 1410790"/>
                <a:gd name="connsiteY385" fmla="*/ 969326 h 1262692"/>
                <a:gd name="connsiteX386" fmla="*/ 168039 w 1410790"/>
                <a:gd name="connsiteY386" fmla="*/ 967429 h 1262692"/>
                <a:gd name="connsiteX387" fmla="*/ 166136 w 1410790"/>
                <a:gd name="connsiteY387" fmla="*/ 968370 h 1262692"/>
                <a:gd name="connsiteX388" fmla="*/ 166136 w 1410790"/>
                <a:gd name="connsiteY388" fmla="*/ 968370 h 1262692"/>
                <a:gd name="connsiteX389" fmla="*/ 166136 w 1410790"/>
                <a:gd name="connsiteY389" fmla="*/ 962682 h 1262692"/>
                <a:gd name="connsiteX390" fmla="*/ 153815 w 1410790"/>
                <a:gd name="connsiteY390" fmla="*/ 961731 h 1262692"/>
                <a:gd name="connsiteX391" fmla="*/ 150946 w 1410790"/>
                <a:gd name="connsiteY391" fmla="*/ 960780 h 1262692"/>
                <a:gd name="connsiteX392" fmla="*/ 149049 w 1410790"/>
                <a:gd name="connsiteY392" fmla="*/ 959834 h 1262692"/>
                <a:gd name="connsiteX393" fmla="*/ 149049 w 1410790"/>
                <a:gd name="connsiteY393" fmla="*/ 959834 h 1262692"/>
                <a:gd name="connsiteX394" fmla="*/ 124382 w 1410790"/>
                <a:gd name="connsiteY394" fmla="*/ 958883 h 1262692"/>
                <a:gd name="connsiteX395" fmla="*/ 127230 w 1410790"/>
                <a:gd name="connsiteY395" fmla="*/ 956034 h 1262692"/>
                <a:gd name="connsiteX396" fmla="*/ 125328 w 1410790"/>
                <a:gd name="connsiteY396" fmla="*/ 940844 h 1262692"/>
                <a:gd name="connsiteX397" fmla="*/ 118684 w 1410790"/>
                <a:gd name="connsiteY397" fmla="*/ 940844 h 1262692"/>
                <a:gd name="connsiteX398" fmla="*/ 116787 w 1410790"/>
                <a:gd name="connsiteY398" fmla="*/ 938942 h 1262692"/>
                <a:gd name="connsiteX399" fmla="*/ 116787 w 1410790"/>
                <a:gd name="connsiteY399" fmla="*/ 930396 h 1262692"/>
                <a:gd name="connsiteX400" fmla="*/ 115836 w 1410790"/>
                <a:gd name="connsiteY400" fmla="*/ 930396 h 1262692"/>
                <a:gd name="connsiteX401" fmla="*/ 114889 w 1410790"/>
                <a:gd name="connsiteY401" fmla="*/ 931347 h 1262692"/>
                <a:gd name="connsiteX402" fmla="*/ 113938 w 1410790"/>
                <a:gd name="connsiteY402" fmla="*/ 936098 h 1262692"/>
                <a:gd name="connsiteX403" fmla="*/ 103495 w 1410790"/>
                <a:gd name="connsiteY403" fmla="*/ 931347 h 1262692"/>
                <a:gd name="connsiteX404" fmla="*/ 104441 w 1410790"/>
                <a:gd name="connsiteY404" fmla="*/ 931347 h 1262692"/>
                <a:gd name="connsiteX405" fmla="*/ 105392 w 1410790"/>
                <a:gd name="connsiteY405" fmla="*/ 921874 h 1262692"/>
                <a:gd name="connsiteX406" fmla="*/ 95900 w 1410790"/>
                <a:gd name="connsiteY406" fmla="*/ 919972 h 1262692"/>
                <a:gd name="connsiteX407" fmla="*/ 93046 w 1410790"/>
                <a:gd name="connsiteY407" fmla="*/ 919972 h 1262692"/>
                <a:gd name="connsiteX408" fmla="*/ 86402 w 1410790"/>
                <a:gd name="connsiteY408" fmla="*/ 919972 h 1262692"/>
                <a:gd name="connsiteX409" fmla="*/ 87349 w 1410790"/>
                <a:gd name="connsiteY409" fmla="*/ 918074 h 1262692"/>
                <a:gd name="connsiteX410" fmla="*/ 91149 w 1410790"/>
                <a:gd name="connsiteY410" fmla="*/ 916172 h 1262692"/>
                <a:gd name="connsiteX411" fmla="*/ 92100 w 1410790"/>
                <a:gd name="connsiteY411" fmla="*/ 915206 h 1262692"/>
                <a:gd name="connsiteX412" fmla="*/ 96846 w 1410790"/>
                <a:gd name="connsiteY412" fmla="*/ 917108 h 1262692"/>
                <a:gd name="connsiteX413" fmla="*/ 100646 w 1410790"/>
                <a:gd name="connsiteY413" fmla="*/ 917108 h 1262692"/>
                <a:gd name="connsiteX414" fmla="*/ 101592 w 1410790"/>
                <a:gd name="connsiteY414" fmla="*/ 918074 h 1262692"/>
                <a:gd name="connsiteX415" fmla="*/ 103495 w 1410790"/>
                <a:gd name="connsiteY415" fmla="*/ 916172 h 1262692"/>
                <a:gd name="connsiteX416" fmla="*/ 104441 w 1410790"/>
                <a:gd name="connsiteY416" fmla="*/ 914279 h 1262692"/>
                <a:gd name="connsiteX417" fmla="*/ 104441 w 1410790"/>
                <a:gd name="connsiteY417" fmla="*/ 909513 h 1262692"/>
                <a:gd name="connsiteX418" fmla="*/ 102543 w 1410790"/>
                <a:gd name="connsiteY418" fmla="*/ 908577 h 1262692"/>
                <a:gd name="connsiteX419" fmla="*/ 107290 w 1410790"/>
                <a:gd name="connsiteY419" fmla="*/ 906679 h 1262692"/>
                <a:gd name="connsiteX420" fmla="*/ 110138 w 1410790"/>
                <a:gd name="connsiteY420" fmla="*/ 906679 h 1262692"/>
                <a:gd name="connsiteX421" fmla="*/ 109192 w 1410790"/>
                <a:gd name="connsiteY421" fmla="*/ 904782 h 1262692"/>
                <a:gd name="connsiteX422" fmla="*/ 110138 w 1410790"/>
                <a:gd name="connsiteY422" fmla="*/ 902884 h 1262692"/>
                <a:gd name="connsiteX423" fmla="*/ 113938 w 1410790"/>
                <a:gd name="connsiteY423" fmla="*/ 900016 h 1262692"/>
                <a:gd name="connsiteX424" fmla="*/ 113938 w 1410790"/>
                <a:gd name="connsiteY424" fmla="*/ 898119 h 1262692"/>
                <a:gd name="connsiteX425" fmla="*/ 112987 w 1410790"/>
                <a:gd name="connsiteY425" fmla="*/ 896216 h 1262692"/>
                <a:gd name="connsiteX426" fmla="*/ 112036 w 1410790"/>
                <a:gd name="connsiteY426" fmla="*/ 895290 h 1262692"/>
                <a:gd name="connsiteX427" fmla="*/ 108241 w 1410790"/>
                <a:gd name="connsiteY427" fmla="*/ 894318 h 1262692"/>
                <a:gd name="connsiteX428" fmla="*/ 107290 w 1410790"/>
                <a:gd name="connsiteY428" fmla="*/ 899085 h 1262692"/>
                <a:gd name="connsiteX429" fmla="*/ 100646 w 1410790"/>
                <a:gd name="connsiteY429" fmla="*/ 899085 h 1262692"/>
                <a:gd name="connsiteX430" fmla="*/ 96846 w 1410790"/>
                <a:gd name="connsiteY430" fmla="*/ 897182 h 1262692"/>
                <a:gd name="connsiteX431" fmla="*/ 93997 w 1410790"/>
                <a:gd name="connsiteY431" fmla="*/ 894318 h 1262692"/>
                <a:gd name="connsiteX432" fmla="*/ 91149 w 1410790"/>
                <a:gd name="connsiteY432" fmla="*/ 892416 h 1262692"/>
                <a:gd name="connsiteX433" fmla="*/ 90202 w 1410790"/>
                <a:gd name="connsiteY433" fmla="*/ 891490 h 1262692"/>
                <a:gd name="connsiteX434" fmla="*/ 88300 w 1410790"/>
                <a:gd name="connsiteY434" fmla="*/ 890524 h 1262692"/>
                <a:gd name="connsiteX435" fmla="*/ 87349 w 1410790"/>
                <a:gd name="connsiteY435" fmla="*/ 889587 h 1262692"/>
                <a:gd name="connsiteX436" fmla="*/ 85451 w 1410790"/>
                <a:gd name="connsiteY436" fmla="*/ 888621 h 1262692"/>
                <a:gd name="connsiteX437" fmla="*/ 84505 w 1410790"/>
                <a:gd name="connsiteY437" fmla="*/ 887690 h 1262692"/>
                <a:gd name="connsiteX438" fmla="*/ 85451 w 1410790"/>
                <a:gd name="connsiteY438" fmla="*/ 882924 h 1262692"/>
                <a:gd name="connsiteX439" fmla="*/ 87349 w 1410790"/>
                <a:gd name="connsiteY439" fmla="*/ 882924 h 1262692"/>
                <a:gd name="connsiteX440" fmla="*/ 89251 w 1410790"/>
                <a:gd name="connsiteY440" fmla="*/ 883895 h 1262692"/>
                <a:gd name="connsiteX441" fmla="*/ 90202 w 1410790"/>
                <a:gd name="connsiteY441" fmla="*/ 884821 h 1262692"/>
                <a:gd name="connsiteX442" fmla="*/ 92100 w 1410790"/>
                <a:gd name="connsiteY442" fmla="*/ 881026 h 1262692"/>
                <a:gd name="connsiteX443" fmla="*/ 91149 w 1410790"/>
                <a:gd name="connsiteY443" fmla="*/ 879129 h 1262692"/>
                <a:gd name="connsiteX444" fmla="*/ 88300 w 1410790"/>
                <a:gd name="connsiteY444" fmla="*/ 876305 h 1262692"/>
                <a:gd name="connsiteX445" fmla="*/ 85451 w 1410790"/>
                <a:gd name="connsiteY445" fmla="*/ 872500 h 1262692"/>
                <a:gd name="connsiteX446" fmla="*/ 87349 w 1410790"/>
                <a:gd name="connsiteY446" fmla="*/ 871534 h 1262692"/>
                <a:gd name="connsiteX447" fmla="*/ 85451 w 1410790"/>
                <a:gd name="connsiteY447" fmla="*/ 867734 h 1262692"/>
                <a:gd name="connsiteX448" fmla="*/ 84505 w 1410790"/>
                <a:gd name="connsiteY448" fmla="*/ 864905 h 1262692"/>
                <a:gd name="connsiteX449" fmla="*/ 83554 w 1410790"/>
                <a:gd name="connsiteY449" fmla="*/ 866808 h 1262692"/>
                <a:gd name="connsiteX450" fmla="*/ 84505 w 1410790"/>
                <a:gd name="connsiteY450" fmla="*/ 858242 h 1262692"/>
                <a:gd name="connsiteX451" fmla="*/ 85451 w 1410790"/>
                <a:gd name="connsiteY451" fmla="*/ 854442 h 1262692"/>
                <a:gd name="connsiteX452" fmla="*/ 85451 w 1410790"/>
                <a:gd name="connsiteY452" fmla="*/ 853510 h 1262692"/>
                <a:gd name="connsiteX453" fmla="*/ 83554 w 1410790"/>
                <a:gd name="connsiteY453" fmla="*/ 851613 h 1262692"/>
                <a:gd name="connsiteX454" fmla="*/ 84505 w 1410790"/>
                <a:gd name="connsiteY454" fmla="*/ 849710 h 1262692"/>
                <a:gd name="connsiteX455" fmla="*/ 81656 w 1410790"/>
                <a:gd name="connsiteY455" fmla="*/ 845916 h 1262692"/>
                <a:gd name="connsiteX456" fmla="*/ 83554 w 1410790"/>
                <a:gd name="connsiteY456" fmla="*/ 843052 h 1262692"/>
                <a:gd name="connsiteX457" fmla="*/ 86402 w 1410790"/>
                <a:gd name="connsiteY457" fmla="*/ 843052 h 1262692"/>
                <a:gd name="connsiteX458" fmla="*/ 86402 w 1410790"/>
                <a:gd name="connsiteY458" fmla="*/ 843052 h 1262692"/>
                <a:gd name="connsiteX459" fmla="*/ 86402 w 1410790"/>
                <a:gd name="connsiteY459" fmla="*/ 838321 h 1262692"/>
                <a:gd name="connsiteX460" fmla="*/ 85451 w 1410790"/>
                <a:gd name="connsiteY460" fmla="*/ 828828 h 1262692"/>
                <a:gd name="connsiteX461" fmla="*/ 85451 w 1410790"/>
                <a:gd name="connsiteY461" fmla="*/ 822160 h 1262692"/>
                <a:gd name="connsiteX462" fmla="*/ 88300 w 1410790"/>
                <a:gd name="connsiteY462" fmla="*/ 817433 h 1262692"/>
                <a:gd name="connsiteX463" fmla="*/ 92100 w 1410790"/>
                <a:gd name="connsiteY463" fmla="*/ 821228 h 1262692"/>
                <a:gd name="connsiteX464" fmla="*/ 93997 w 1410790"/>
                <a:gd name="connsiteY464" fmla="*/ 818360 h 1262692"/>
                <a:gd name="connsiteX465" fmla="*/ 94948 w 1410790"/>
                <a:gd name="connsiteY465" fmla="*/ 817433 h 1262692"/>
                <a:gd name="connsiteX466" fmla="*/ 95900 w 1410790"/>
                <a:gd name="connsiteY466" fmla="*/ 815531 h 1262692"/>
                <a:gd name="connsiteX467" fmla="*/ 96846 w 1410790"/>
                <a:gd name="connsiteY467" fmla="*/ 813633 h 1262692"/>
                <a:gd name="connsiteX468" fmla="*/ 97797 w 1410790"/>
                <a:gd name="connsiteY468" fmla="*/ 812687 h 1262692"/>
                <a:gd name="connsiteX469" fmla="*/ 99695 w 1410790"/>
                <a:gd name="connsiteY469" fmla="*/ 806039 h 1262692"/>
                <a:gd name="connsiteX470" fmla="*/ 100646 w 1410790"/>
                <a:gd name="connsiteY470" fmla="*/ 805087 h 1262692"/>
                <a:gd name="connsiteX471" fmla="*/ 103495 w 1410790"/>
                <a:gd name="connsiteY471" fmla="*/ 806985 h 1262692"/>
                <a:gd name="connsiteX472" fmla="*/ 102543 w 1410790"/>
                <a:gd name="connsiteY472" fmla="*/ 803190 h 1262692"/>
                <a:gd name="connsiteX473" fmla="*/ 98743 w 1410790"/>
                <a:gd name="connsiteY473" fmla="*/ 802239 h 1262692"/>
                <a:gd name="connsiteX474" fmla="*/ 98743 w 1410790"/>
                <a:gd name="connsiteY474" fmla="*/ 799390 h 1262692"/>
                <a:gd name="connsiteX475" fmla="*/ 98743 w 1410790"/>
                <a:gd name="connsiteY475" fmla="*/ 794644 h 1262692"/>
                <a:gd name="connsiteX476" fmla="*/ 101592 w 1410790"/>
                <a:gd name="connsiteY476" fmla="*/ 790844 h 1262692"/>
                <a:gd name="connsiteX477" fmla="*/ 102543 w 1410790"/>
                <a:gd name="connsiteY477" fmla="*/ 786098 h 1262692"/>
                <a:gd name="connsiteX478" fmla="*/ 103495 w 1410790"/>
                <a:gd name="connsiteY478" fmla="*/ 781347 h 1262692"/>
                <a:gd name="connsiteX479" fmla="*/ 105392 w 1410790"/>
                <a:gd name="connsiteY479" fmla="*/ 779454 h 1262692"/>
                <a:gd name="connsiteX480" fmla="*/ 107290 w 1410790"/>
                <a:gd name="connsiteY480" fmla="*/ 774708 h 1262692"/>
                <a:gd name="connsiteX481" fmla="*/ 107290 w 1410790"/>
                <a:gd name="connsiteY481" fmla="*/ 770908 h 1262692"/>
                <a:gd name="connsiteX482" fmla="*/ 108241 w 1410790"/>
                <a:gd name="connsiteY482" fmla="*/ 764259 h 1262692"/>
                <a:gd name="connsiteX483" fmla="*/ 111089 w 1410790"/>
                <a:gd name="connsiteY483" fmla="*/ 762362 h 1262692"/>
                <a:gd name="connsiteX484" fmla="*/ 114889 w 1410790"/>
                <a:gd name="connsiteY484" fmla="*/ 760464 h 1262692"/>
                <a:gd name="connsiteX485" fmla="*/ 117733 w 1410790"/>
                <a:gd name="connsiteY485" fmla="*/ 759513 h 1262692"/>
                <a:gd name="connsiteX486" fmla="*/ 122479 w 1410790"/>
                <a:gd name="connsiteY486" fmla="*/ 761411 h 1262692"/>
                <a:gd name="connsiteX487" fmla="*/ 124382 w 1410790"/>
                <a:gd name="connsiteY487" fmla="*/ 763313 h 1262692"/>
                <a:gd name="connsiteX488" fmla="*/ 126279 w 1410790"/>
                <a:gd name="connsiteY488" fmla="*/ 764259 h 1262692"/>
                <a:gd name="connsiteX489" fmla="*/ 128162 w 1410790"/>
                <a:gd name="connsiteY489" fmla="*/ 766162 h 1262692"/>
                <a:gd name="connsiteX490" fmla="*/ 129128 w 1410790"/>
                <a:gd name="connsiteY490" fmla="*/ 767103 h 1262692"/>
                <a:gd name="connsiteX491" fmla="*/ 130059 w 1410790"/>
                <a:gd name="connsiteY491" fmla="*/ 769005 h 1262692"/>
                <a:gd name="connsiteX492" fmla="*/ 130059 w 1410790"/>
                <a:gd name="connsiteY492" fmla="*/ 769962 h 1262692"/>
                <a:gd name="connsiteX493" fmla="*/ 131025 w 1410790"/>
                <a:gd name="connsiteY493" fmla="*/ 771854 h 1262692"/>
                <a:gd name="connsiteX494" fmla="*/ 133859 w 1410790"/>
                <a:gd name="connsiteY494" fmla="*/ 773757 h 1262692"/>
                <a:gd name="connsiteX495" fmla="*/ 134825 w 1410790"/>
                <a:gd name="connsiteY495" fmla="*/ 774708 h 1262692"/>
                <a:gd name="connsiteX496" fmla="*/ 137654 w 1410790"/>
                <a:gd name="connsiteY496" fmla="*/ 772805 h 1262692"/>
                <a:gd name="connsiteX497" fmla="*/ 139557 w 1410790"/>
                <a:gd name="connsiteY497" fmla="*/ 774708 h 1262692"/>
                <a:gd name="connsiteX498" fmla="*/ 140523 w 1410790"/>
                <a:gd name="connsiteY498" fmla="*/ 776600 h 1262692"/>
                <a:gd name="connsiteX499" fmla="*/ 142420 w 1410790"/>
                <a:gd name="connsiteY499" fmla="*/ 780400 h 1262692"/>
                <a:gd name="connsiteX500" fmla="*/ 145249 w 1410790"/>
                <a:gd name="connsiteY500" fmla="*/ 780400 h 1262692"/>
                <a:gd name="connsiteX501" fmla="*/ 147152 w 1410790"/>
                <a:gd name="connsiteY501" fmla="*/ 782303 h 1262692"/>
                <a:gd name="connsiteX502" fmla="*/ 149049 w 1410790"/>
                <a:gd name="connsiteY502" fmla="*/ 782303 h 1262692"/>
                <a:gd name="connsiteX503" fmla="*/ 150015 w 1410790"/>
                <a:gd name="connsiteY503" fmla="*/ 784200 h 1262692"/>
                <a:gd name="connsiteX504" fmla="*/ 150946 w 1410790"/>
                <a:gd name="connsiteY504" fmla="*/ 785151 h 1262692"/>
                <a:gd name="connsiteX505" fmla="*/ 150946 w 1410790"/>
                <a:gd name="connsiteY505" fmla="*/ 787049 h 1262692"/>
                <a:gd name="connsiteX506" fmla="*/ 150946 w 1410790"/>
                <a:gd name="connsiteY506" fmla="*/ 790844 h 1262692"/>
                <a:gd name="connsiteX507" fmla="*/ 150015 w 1410790"/>
                <a:gd name="connsiteY507" fmla="*/ 794644 h 1262692"/>
                <a:gd name="connsiteX508" fmla="*/ 148118 w 1410790"/>
                <a:gd name="connsiteY508" fmla="*/ 796541 h 1262692"/>
                <a:gd name="connsiteX509" fmla="*/ 149049 w 1410790"/>
                <a:gd name="connsiteY509" fmla="*/ 799390 h 1262692"/>
                <a:gd name="connsiteX510" fmla="*/ 148118 w 1410790"/>
                <a:gd name="connsiteY510" fmla="*/ 803190 h 1262692"/>
                <a:gd name="connsiteX511" fmla="*/ 149049 w 1410790"/>
                <a:gd name="connsiteY511" fmla="*/ 805087 h 1262692"/>
                <a:gd name="connsiteX512" fmla="*/ 150015 w 1410790"/>
                <a:gd name="connsiteY512" fmla="*/ 805087 h 1262692"/>
                <a:gd name="connsiteX513" fmla="*/ 156644 w 1410790"/>
                <a:gd name="connsiteY513" fmla="*/ 807936 h 1262692"/>
                <a:gd name="connsiteX514" fmla="*/ 158541 w 1410790"/>
                <a:gd name="connsiteY514" fmla="*/ 809834 h 1262692"/>
                <a:gd name="connsiteX515" fmla="*/ 159493 w 1410790"/>
                <a:gd name="connsiteY515" fmla="*/ 811731 h 1262692"/>
                <a:gd name="connsiteX516" fmla="*/ 161390 w 1410790"/>
                <a:gd name="connsiteY516" fmla="*/ 813633 h 1262692"/>
                <a:gd name="connsiteX517" fmla="*/ 162341 w 1410790"/>
                <a:gd name="connsiteY517" fmla="*/ 814585 h 1262692"/>
                <a:gd name="connsiteX518" fmla="*/ 163293 w 1410790"/>
                <a:gd name="connsiteY518" fmla="*/ 816462 h 1262692"/>
                <a:gd name="connsiteX519" fmla="*/ 164239 w 1410790"/>
                <a:gd name="connsiteY519" fmla="*/ 820262 h 1262692"/>
                <a:gd name="connsiteX520" fmla="*/ 163293 w 1410790"/>
                <a:gd name="connsiteY520" fmla="*/ 824062 h 1262692"/>
                <a:gd name="connsiteX521" fmla="*/ 162341 w 1410790"/>
                <a:gd name="connsiteY521" fmla="*/ 825955 h 1262692"/>
                <a:gd name="connsiteX522" fmla="*/ 162341 w 1410790"/>
                <a:gd name="connsiteY522" fmla="*/ 826926 h 1262692"/>
                <a:gd name="connsiteX523" fmla="*/ 158541 w 1410790"/>
                <a:gd name="connsiteY523" fmla="*/ 828828 h 1262692"/>
                <a:gd name="connsiteX524" fmla="*/ 156644 w 1410790"/>
                <a:gd name="connsiteY524" fmla="*/ 829755 h 1262692"/>
                <a:gd name="connsiteX525" fmla="*/ 155712 w 1410790"/>
                <a:gd name="connsiteY525" fmla="*/ 831657 h 1262692"/>
                <a:gd name="connsiteX526" fmla="*/ 153815 w 1410790"/>
                <a:gd name="connsiteY526" fmla="*/ 833555 h 1262692"/>
                <a:gd name="connsiteX527" fmla="*/ 153815 w 1410790"/>
                <a:gd name="connsiteY527" fmla="*/ 835452 h 1262692"/>
                <a:gd name="connsiteX528" fmla="*/ 154741 w 1410790"/>
                <a:gd name="connsiteY528" fmla="*/ 846847 h 1262692"/>
                <a:gd name="connsiteX529" fmla="*/ 155712 w 1410790"/>
                <a:gd name="connsiteY529" fmla="*/ 849710 h 1262692"/>
                <a:gd name="connsiteX530" fmla="*/ 156644 w 1410790"/>
                <a:gd name="connsiteY530" fmla="*/ 853510 h 1262692"/>
                <a:gd name="connsiteX531" fmla="*/ 158541 w 1410790"/>
                <a:gd name="connsiteY531" fmla="*/ 855413 h 1262692"/>
                <a:gd name="connsiteX532" fmla="*/ 160439 w 1410790"/>
                <a:gd name="connsiteY532" fmla="*/ 857310 h 1262692"/>
                <a:gd name="connsiteX533" fmla="*/ 161390 w 1410790"/>
                <a:gd name="connsiteY533" fmla="*/ 859208 h 1262692"/>
                <a:gd name="connsiteX534" fmla="*/ 163293 w 1410790"/>
                <a:gd name="connsiteY534" fmla="*/ 861105 h 1262692"/>
                <a:gd name="connsiteX535" fmla="*/ 166136 w 1410790"/>
                <a:gd name="connsiteY535" fmla="*/ 864905 h 1262692"/>
                <a:gd name="connsiteX536" fmla="*/ 168039 w 1410790"/>
                <a:gd name="connsiteY536" fmla="*/ 868700 h 1262692"/>
                <a:gd name="connsiteX537" fmla="*/ 169936 w 1410790"/>
                <a:gd name="connsiteY537" fmla="*/ 871534 h 1262692"/>
                <a:gd name="connsiteX538" fmla="*/ 172785 w 1410790"/>
                <a:gd name="connsiteY538" fmla="*/ 879129 h 1262692"/>
                <a:gd name="connsiteX539" fmla="*/ 172785 w 1410790"/>
                <a:gd name="connsiteY539" fmla="*/ 887690 h 1262692"/>
                <a:gd name="connsiteX540" fmla="*/ 168039 w 1410790"/>
                <a:gd name="connsiteY540" fmla="*/ 891490 h 1262692"/>
                <a:gd name="connsiteX541" fmla="*/ 168039 w 1410790"/>
                <a:gd name="connsiteY541" fmla="*/ 900016 h 1262692"/>
                <a:gd name="connsiteX542" fmla="*/ 167087 w 1410790"/>
                <a:gd name="connsiteY542" fmla="*/ 902884 h 1262692"/>
                <a:gd name="connsiteX543" fmla="*/ 167087 w 1410790"/>
                <a:gd name="connsiteY543" fmla="*/ 903811 h 1262692"/>
                <a:gd name="connsiteX544" fmla="*/ 171834 w 1410790"/>
                <a:gd name="connsiteY544" fmla="*/ 904782 h 1262692"/>
                <a:gd name="connsiteX545" fmla="*/ 172785 w 1410790"/>
                <a:gd name="connsiteY545" fmla="*/ 906679 h 1262692"/>
                <a:gd name="connsiteX546" fmla="*/ 176585 w 1410790"/>
                <a:gd name="connsiteY546" fmla="*/ 908577 h 1262692"/>
                <a:gd name="connsiteX547" fmla="*/ 178482 w 1410790"/>
                <a:gd name="connsiteY547" fmla="*/ 910479 h 1262692"/>
                <a:gd name="connsiteX548" fmla="*/ 176585 w 1410790"/>
                <a:gd name="connsiteY548" fmla="*/ 912377 h 1262692"/>
                <a:gd name="connsiteX549" fmla="*/ 178482 w 1410790"/>
                <a:gd name="connsiteY549" fmla="*/ 913308 h 1262692"/>
                <a:gd name="connsiteX550" fmla="*/ 180380 w 1410790"/>
                <a:gd name="connsiteY550" fmla="*/ 912377 h 1262692"/>
                <a:gd name="connsiteX551" fmla="*/ 181331 w 1410790"/>
                <a:gd name="connsiteY551" fmla="*/ 912377 h 1262692"/>
                <a:gd name="connsiteX552" fmla="*/ 181331 w 1410790"/>
                <a:gd name="connsiteY552" fmla="*/ 914279 h 1262692"/>
                <a:gd name="connsiteX553" fmla="*/ 179429 w 1410790"/>
                <a:gd name="connsiteY553" fmla="*/ 916172 h 1262692"/>
                <a:gd name="connsiteX554" fmla="*/ 180380 w 1410790"/>
                <a:gd name="connsiteY554" fmla="*/ 919972 h 1262692"/>
                <a:gd name="connsiteX555" fmla="*/ 180380 w 1410790"/>
                <a:gd name="connsiteY555" fmla="*/ 925669 h 1262692"/>
                <a:gd name="connsiteX556" fmla="*/ 180380 w 1410790"/>
                <a:gd name="connsiteY556" fmla="*/ 926600 h 1262692"/>
                <a:gd name="connsiteX557" fmla="*/ 183228 w 1410790"/>
                <a:gd name="connsiteY557" fmla="*/ 925669 h 1262692"/>
                <a:gd name="connsiteX558" fmla="*/ 184180 w 1410790"/>
                <a:gd name="connsiteY558" fmla="*/ 920903 h 1262692"/>
                <a:gd name="connsiteX559" fmla="*/ 185126 w 1410790"/>
                <a:gd name="connsiteY559" fmla="*/ 913308 h 1262692"/>
                <a:gd name="connsiteX560" fmla="*/ 187028 w 1410790"/>
                <a:gd name="connsiteY560" fmla="*/ 912377 h 1262692"/>
                <a:gd name="connsiteX561" fmla="*/ 188926 w 1410790"/>
                <a:gd name="connsiteY561" fmla="*/ 912377 h 1262692"/>
                <a:gd name="connsiteX562" fmla="*/ 190823 w 1410790"/>
                <a:gd name="connsiteY562" fmla="*/ 914279 h 1262692"/>
                <a:gd name="connsiteX563" fmla="*/ 192726 w 1410790"/>
                <a:gd name="connsiteY563" fmla="*/ 915206 h 1262692"/>
                <a:gd name="connsiteX564" fmla="*/ 195574 w 1410790"/>
                <a:gd name="connsiteY564" fmla="*/ 917108 h 1262692"/>
                <a:gd name="connsiteX565" fmla="*/ 196521 w 1410790"/>
                <a:gd name="connsiteY565" fmla="*/ 918074 h 1262692"/>
                <a:gd name="connsiteX566" fmla="*/ 196521 w 1410790"/>
                <a:gd name="connsiteY566" fmla="*/ 919006 h 1262692"/>
                <a:gd name="connsiteX567" fmla="*/ 206018 w 1410790"/>
                <a:gd name="connsiteY567" fmla="*/ 923772 h 1262692"/>
                <a:gd name="connsiteX568" fmla="*/ 206964 w 1410790"/>
                <a:gd name="connsiteY568" fmla="*/ 924703 h 1262692"/>
                <a:gd name="connsiteX569" fmla="*/ 208862 w 1410790"/>
                <a:gd name="connsiteY569" fmla="*/ 925669 h 1262692"/>
                <a:gd name="connsiteX570" fmla="*/ 211715 w 1410790"/>
                <a:gd name="connsiteY570" fmla="*/ 923772 h 1262692"/>
                <a:gd name="connsiteX571" fmla="*/ 213613 w 1410790"/>
                <a:gd name="connsiteY571" fmla="*/ 923772 h 1262692"/>
                <a:gd name="connsiteX572" fmla="*/ 214559 w 1410790"/>
                <a:gd name="connsiteY572" fmla="*/ 923772 h 1262692"/>
                <a:gd name="connsiteX573" fmla="*/ 216462 w 1410790"/>
                <a:gd name="connsiteY573" fmla="*/ 925669 h 1262692"/>
                <a:gd name="connsiteX574" fmla="*/ 216462 w 1410790"/>
                <a:gd name="connsiteY574" fmla="*/ 927547 h 1262692"/>
                <a:gd name="connsiteX575" fmla="*/ 214559 w 1410790"/>
                <a:gd name="connsiteY575" fmla="*/ 929449 h 1262692"/>
                <a:gd name="connsiteX576" fmla="*/ 215510 w 1410790"/>
                <a:gd name="connsiteY576" fmla="*/ 930396 h 1262692"/>
                <a:gd name="connsiteX577" fmla="*/ 220257 w 1410790"/>
                <a:gd name="connsiteY577" fmla="*/ 933249 h 1262692"/>
                <a:gd name="connsiteX578" fmla="*/ 220257 w 1410790"/>
                <a:gd name="connsiteY578" fmla="*/ 934195 h 1262692"/>
                <a:gd name="connsiteX579" fmla="*/ 221208 w 1410790"/>
                <a:gd name="connsiteY579" fmla="*/ 932298 h 1262692"/>
                <a:gd name="connsiteX580" fmla="*/ 222154 w 1410790"/>
                <a:gd name="connsiteY580" fmla="*/ 933249 h 1262692"/>
                <a:gd name="connsiteX581" fmla="*/ 232603 w 1410790"/>
                <a:gd name="connsiteY581" fmla="*/ 938942 h 1262692"/>
                <a:gd name="connsiteX582" fmla="*/ 234500 w 1410790"/>
                <a:gd name="connsiteY582" fmla="*/ 938942 h 1262692"/>
                <a:gd name="connsiteX583" fmla="*/ 236398 w 1410790"/>
                <a:gd name="connsiteY583" fmla="*/ 941790 h 1262692"/>
                <a:gd name="connsiteX584" fmla="*/ 246841 w 1410790"/>
                <a:gd name="connsiteY584" fmla="*/ 945590 h 1262692"/>
                <a:gd name="connsiteX585" fmla="*/ 247792 w 1410790"/>
                <a:gd name="connsiteY585" fmla="*/ 946537 h 1262692"/>
                <a:gd name="connsiteX586" fmla="*/ 263933 w 1410790"/>
                <a:gd name="connsiteY586" fmla="*/ 937044 h 1262692"/>
                <a:gd name="connsiteX587" fmla="*/ 267733 w 1410790"/>
                <a:gd name="connsiteY587" fmla="*/ 932298 h 1262692"/>
                <a:gd name="connsiteX588" fmla="*/ 266782 w 1410790"/>
                <a:gd name="connsiteY588" fmla="*/ 929449 h 1262692"/>
                <a:gd name="connsiteX589" fmla="*/ 266782 w 1410790"/>
                <a:gd name="connsiteY589" fmla="*/ 930396 h 1262692"/>
                <a:gd name="connsiteX590" fmla="*/ 267733 w 1410790"/>
                <a:gd name="connsiteY590" fmla="*/ 932298 h 1262692"/>
                <a:gd name="connsiteX591" fmla="*/ 272479 w 1410790"/>
                <a:gd name="connsiteY591" fmla="*/ 932298 h 1262692"/>
                <a:gd name="connsiteX592" fmla="*/ 280074 w 1410790"/>
                <a:gd name="connsiteY592" fmla="*/ 919972 h 1262692"/>
                <a:gd name="connsiteX593" fmla="*/ 281026 w 1410790"/>
                <a:gd name="connsiteY593" fmla="*/ 918074 h 1262692"/>
                <a:gd name="connsiteX594" fmla="*/ 273431 w 1410790"/>
                <a:gd name="connsiteY594" fmla="*/ 915206 h 1262692"/>
                <a:gd name="connsiteX595" fmla="*/ 270577 w 1410790"/>
                <a:gd name="connsiteY595" fmla="*/ 917108 h 1262692"/>
                <a:gd name="connsiteX596" fmla="*/ 269631 w 1410790"/>
                <a:gd name="connsiteY596" fmla="*/ 918074 h 1262692"/>
                <a:gd name="connsiteX597" fmla="*/ 268680 w 1410790"/>
                <a:gd name="connsiteY597" fmla="*/ 919972 h 1262692"/>
                <a:gd name="connsiteX598" fmla="*/ 266782 w 1410790"/>
                <a:gd name="connsiteY598" fmla="*/ 920903 h 1262692"/>
                <a:gd name="connsiteX599" fmla="*/ 262982 w 1410790"/>
                <a:gd name="connsiteY599" fmla="*/ 919006 h 1262692"/>
                <a:gd name="connsiteX600" fmla="*/ 259187 w 1410790"/>
                <a:gd name="connsiteY600" fmla="*/ 921874 h 1262692"/>
                <a:gd name="connsiteX601" fmla="*/ 257285 w 1410790"/>
                <a:gd name="connsiteY601" fmla="*/ 923772 h 1262692"/>
                <a:gd name="connsiteX602" fmla="*/ 257285 w 1410790"/>
                <a:gd name="connsiteY602" fmla="*/ 923772 h 1262692"/>
                <a:gd name="connsiteX603" fmla="*/ 254441 w 1410790"/>
                <a:gd name="connsiteY603" fmla="*/ 922801 h 1262692"/>
                <a:gd name="connsiteX604" fmla="*/ 253490 w 1410790"/>
                <a:gd name="connsiteY604" fmla="*/ 922801 h 1262692"/>
                <a:gd name="connsiteX605" fmla="*/ 252539 w 1410790"/>
                <a:gd name="connsiteY605" fmla="*/ 920903 h 1262692"/>
                <a:gd name="connsiteX606" fmla="*/ 251592 w 1410790"/>
                <a:gd name="connsiteY606" fmla="*/ 917108 h 1262692"/>
                <a:gd name="connsiteX607" fmla="*/ 250641 w 1410790"/>
                <a:gd name="connsiteY607" fmla="*/ 913308 h 1262692"/>
                <a:gd name="connsiteX608" fmla="*/ 251592 w 1410790"/>
                <a:gd name="connsiteY608" fmla="*/ 910479 h 1262692"/>
                <a:gd name="connsiteX609" fmla="*/ 252539 w 1410790"/>
                <a:gd name="connsiteY609" fmla="*/ 909513 h 1262692"/>
                <a:gd name="connsiteX610" fmla="*/ 250641 w 1410790"/>
                <a:gd name="connsiteY610" fmla="*/ 906679 h 1262692"/>
                <a:gd name="connsiteX611" fmla="*/ 250641 w 1410790"/>
                <a:gd name="connsiteY611" fmla="*/ 899085 h 1262692"/>
                <a:gd name="connsiteX612" fmla="*/ 248744 w 1410790"/>
                <a:gd name="connsiteY612" fmla="*/ 897182 h 1262692"/>
                <a:gd name="connsiteX613" fmla="*/ 247792 w 1410790"/>
                <a:gd name="connsiteY613" fmla="*/ 898119 h 1262692"/>
                <a:gd name="connsiteX614" fmla="*/ 246841 w 1410790"/>
                <a:gd name="connsiteY614" fmla="*/ 900982 h 1262692"/>
                <a:gd name="connsiteX615" fmla="*/ 244944 w 1410790"/>
                <a:gd name="connsiteY615" fmla="*/ 901913 h 1262692"/>
                <a:gd name="connsiteX616" fmla="*/ 244944 w 1410790"/>
                <a:gd name="connsiteY616" fmla="*/ 904782 h 1262692"/>
                <a:gd name="connsiteX617" fmla="*/ 243046 w 1410790"/>
                <a:gd name="connsiteY617" fmla="*/ 905713 h 1262692"/>
                <a:gd name="connsiteX618" fmla="*/ 237349 w 1410790"/>
                <a:gd name="connsiteY618" fmla="*/ 904782 h 1262692"/>
                <a:gd name="connsiteX619" fmla="*/ 234500 w 1410790"/>
                <a:gd name="connsiteY619" fmla="*/ 896216 h 1262692"/>
                <a:gd name="connsiteX620" fmla="*/ 234500 w 1410790"/>
                <a:gd name="connsiteY620" fmla="*/ 893387 h 1262692"/>
                <a:gd name="connsiteX621" fmla="*/ 232603 w 1410790"/>
                <a:gd name="connsiteY621" fmla="*/ 886724 h 1262692"/>
                <a:gd name="connsiteX622" fmla="*/ 230705 w 1410790"/>
                <a:gd name="connsiteY622" fmla="*/ 885797 h 1262692"/>
                <a:gd name="connsiteX623" fmla="*/ 228803 w 1410790"/>
                <a:gd name="connsiteY623" fmla="*/ 886724 h 1262692"/>
                <a:gd name="connsiteX624" fmla="*/ 226905 w 1410790"/>
                <a:gd name="connsiteY624" fmla="*/ 887690 h 1262692"/>
                <a:gd name="connsiteX625" fmla="*/ 223105 w 1410790"/>
                <a:gd name="connsiteY625" fmla="*/ 888621 h 1262692"/>
                <a:gd name="connsiteX626" fmla="*/ 222154 w 1410790"/>
                <a:gd name="connsiteY626" fmla="*/ 888621 h 1262692"/>
                <a:gd name="connsiteX627" fmla="*/ 223105 w 1410790"/>
                <a:gd name="connsiteY627" fmla="*/ 874403 h 1262692"/>
                <a:gd name="connsiteX628" fmla="*/ 224057 w 1410790"/>
                <a:gd name="connsiteY628" fmla="*/ 872500 h 1262692"/>
                <a:gd name="connsiteX629" fmla="*/ 225008 w 1410790"/>
                <a:gd name="connsiteY629" fmla="*/ 871534 h 1262692"/>
                <a:gd name="connsiteX630" fmla="*/ 225954 w 1410790"/>
                <a:gd name="connsiteY630" fmla="*/ 870603 h 1262692"/>
                <a:gd name="connsiteX631" fmla="*/ 224057 w 1410790"/>
                <a:gd name="connsiteY631" fmla="*/ 868700 h 1262692"/>
                <a:gd name="connsiteX632" fmla="*/ 222154 w 1410790"/>
                <a:gd name="connsiteY632" fmla="*/ 869632 h 1262692"/>
                <a:gd name="connsiteX633" fmla="*/ 219310 w 1410790"/>
                <a:gd name="connsiteY633" fmla="*/ 868700 h 1262692"/>
                <a:gd name="connsiteX634" fmla="*/ 219310 w 1410790"/>
                <a:gd name="connsiteY634" fmla="*/ 864905 h 1262692"/>
                <a:gd name="connsiteX635" fmla="*/ 220257 w 1410790"/>
                <a:gd name="connsiteY635" fmla="*/ 863008 h 1262692"/>
                <a:gd name="connsiteX636" fmla="*/ 221208 w 1410790"/>
                <a:gd name="connsiteY636" fmla="*/ 863008 h 1262692"/>
                <a:gd name="connsiteX637" fmla="*/ 216462 w 1410790"/>
                <a:gd name="connsiteY637" fmla="*/ 863008 h 1262692"/>
                <a:gd name="connsiteX638" fmla="*/ 213613 w 1410790"/>
                <a:gd name="connsiteY638" fmla="*/ 863934 h 1262692"/>
                <a:gd name="connsiteX639" fmla="*/ 213613 w 1410790"/>
                <a:gd name="connsiteY639" fmla="*/ 866808 h 1262692"/>
                <a:gd name="connsiteX640" fmla="*/ 212662 w 1410790"/>
                <a:gd name="connsiteY640" fmla="*/ 868700 h 1262692"/>
                <a:gd name="connsiteX641" fmla="*/ 211715 w 1410790"/>
                <a:gd name="connsiteY641" fmla="*/ 869632 h 1262692"/>
                <a:gd name="connsiteX642" fmla="*/ 210764 w 1410790"/>
                <a:gd name="connsiteY642" fmla="*/ 874403 h 1262692"/>
                <a:gd name="connsiteX643" fmla="*/ 208862 w 1410790"/>
                <a:gd name="connsiteY643" fmla="*/ 874403 h 1262692"/>
                <a:gd name="connsiteX644" fmla="*/ 206018 w 1410790"/>
                <a:gd name="connsiteY644" fmla="*/ 874403 h 1262692"/>
                <a:gd name="connsiteX645" fmla="*/ 205067 w 1410790"/>
                <a:gd name="connsiteY645" fmla="*/ 872500 h 1262692"/>
                <a:gd name="connsiteX646" fmla="*/ 205067 w 1410790"/>
                <a:gd name="connsiteY646" fmla="*/ 873426 h 1262692"/>
                <a:gd name="connsiteX647" fmla="*/ 204116 w 1410790"/>
                <a:gd name="connsiteY647" fmla="*/ 875329 h 1262692"/>
                <a:gd name="connsiteX648" fmla="*/ 202218 w 1410790"/>
                <a:gd name="connsiteY648" fmla="*/ 876305 h 1262692"/>
                <a:gd name="connsiteX649" fmla="*/ 200321 w 1410790"/>
                <a:gd name="connsiteY649" fmla="*/ 880095 h 1262692"/>
                <a:gd name="connsiteX650" fmla="*/ 199369 w 1410790"/>
                <a:gd name="connsiteY650" fmla="*/ 881026 h 1262692"/>
                <a:gd name="connsiteX651" fmla="*/ 197472 w 1410790"/>
                <a:gd name="connsiteY651" fmla="*/ 882924 h 1262692"/>
                <a:gd name="connsiteX652" fmla="*/ 196521 w 1410790"/>
                <a:gd name="connsiteY652" fmla="*/ 882924 h 1262692"/>
                <a:gd name="connsiteX653" fmla="*/ 194623 w 1410790"/>
                <a:gd name="connsiteY653" fmla="*/ 881997 h 1262692"/>
                <a:gd name="connsiteX654" fmla="*/ 193672 w 1410790"/>
                <a:gd name="connsiteY654" fmla="*/ 879129 h 1262692"/>
                <a:gd name="connsiteX655" fmla="*/ 191775 w 1410790"/>
                <a:gd name="connsiteY655" fmla="*/ 877226 h 1262692"/>
                <a:gd name="connsiteX656" fmla="*/ 190823 w 1410790"/>
                <a:gd name="connsiteY656" fmla="*/ 875329 h 1262692"/>
                <a:gd name="connsiteX657" fmla="*/ 190823 w 1410790"/>
                <a:gd name="connsiteY657" fmla="*/ 874403 h 1262692"/>
                <a:gd name="connsiteX658" fmla="*/ 186077 w 1410790"/>
                <a:gd name="connsiteY658" fmla="*/ 873426 h 1262692"/>
                <a:gd name="connsiteX659" fmla="*/ 186077 w 1410790"/>
                <a:gd name="connsiteY659" fmla="*/ 869632 h 1262692"/>
                <a:gd name="connsiteX660" fmla="*/ 187975 w 1410790"/>
                <a:gd name="connsiteY660" fmla="*/ 869632 h 1262692"/>
                <a:gd name="connsiteX661" fmla="*/ 188926 w 1410790"/>
                <a:gd name="connsiteY661" fmla="*/ 869632 h 1262692"/>
                <a:gd name="connsiteX662" fmla="*/ 187028 w 1410790"/>
                <a:gd name="connsiteY662" fmla="*/ 855413 h 1262692"/>
                <a:gd name="connsiteX663" fmla="*/ 185126 w 1410790"/>
                <a:gd name="connsiteY663" fmla="*/ 848744 h 1262692"/>
                <a:gd name="connsiteX664" fmla="*/ 184180 w 1410790"/>
                <a:gd name="connsiteY664" fmla="*/ 845916 h 1262692"/>
                <a:gd name="connsiteX665" fmla="*/ 184180 w 1410790"/>
                <a:gd name="connsiteY665" fmla="*/ 844018 h 1262692"/>
                <a:gd name="connsiteX666" fmla="*/ 186077 w 1410790"/>
                <a:gd name="connsiteY666" fmla="*/ 843052 h 1262692"/>
                <a:gd name="connsiteX667" fmla="*/ 187975 w 1410790"/>
                <a:gd name="connsiteY667" fmla="*/ 844944 h 1262692"/>
                <a:gd name="connsiteX668" fmla="*/ 188926 w 1410790"/>
                <a:gd name="connsiteY668" fmla="*/ 847818 h 1262692"/>
                <a:gd name="connsiteX669" fmla="*/ 191775 w 1410790"/>
                <a:gd name="connsiteY669" fmla="*/ 845916 h 1262692"/>
                <a:gd name="connsiteX670" fmla="*/ 191775 w 1410790"/>
                <a:gd name="connsiteY670" fmla="*/ 844944 h 1262692"/>
                <a:gd name="connsiteX671" fmla="*/ 193672 w 1410790"/>
                <a:gd name="connsiteY671" fmla="*/ 844944 h 1262692"/>
                <a:gd name="connsiteX672" fmla="*/ 193672 w 1410790"/>
                <a:gd name="connsiteY672" fmla="*/ 849710 h 1262692"/>
                <a:gd name="connsiteX673" fmla="*/ 191775 w 1410790"/>
                <a:gd name="connsiteY673" fmla="*/ 851613 h 1262692"/>
                <a:gd name="connsiteX674" fmla="*/ 188926 w 1410790"/>
                <a:gd name="connsiteY674" fmla="*/ 853510 h 1262692"/>
                <a:gd name="connsiteX675" fmla="*/ 190823 w 1410790"/>
                <a:gd name="connsiteY675" fmla="*/ 854442 h 1262692"/>
                <a:gd name="connsiteX676" fmla="*/ 190823 w 1410790"/>
                <a:gd name="connsiteY676" fmla="*/ 855413 h 1262692"/>
                <a:gd name="connsiteX677" fmla="*/ 195574 w 1410790"/>
                <a:gd name="connsiteY677" fmla="*/ 858242 h 1262692"/>
                <a:gd name="connsiteX678" fmla="*/ 199369 w 1410790"/>
                <a:gd name="connsiteY678" fmla="*/ 858242 h 1262692"/>
                <a:gd name="connsiteX679" fmla="*/ 200321 w 1410790"/>
                <a:gd name="connsiteY679" fmla="*/ 858242 h 1262692"/>
                <a:gd name="connsiteX680" fmla="*/ 201272 w 1410790"/>
                <a:gd name="connsiteY680" fmla="*/ 855413 h 1262692"/>
                <a:gd name="connsiteX681" fmla="*/ 200321 w 1410790"/>
                <a:gd name="connsiteY681" fmla="*/ 844944 h 1262692"/>
                <a:gd name="connsiteX682" fmla="*/ 201272 w 1410790"/>
                <a:gd name="connsiteY682" fmla="*/ 839252 h 1262692"/>
                <a:gd name="connsiteX683" fmla="*/ 201272 w 1410790"/>
                <a:gd name="connsiteY683" fmla="*/ 838321 h 1262692"/>
                <a:gd name="connsiteX684" fmla="*/ 200321 w 1410790"/>
                <a:gd name="connsiteY684" fmla="*/ 836423 h 1262692"/>
                <a:gd name="connsiteX685" fmla="*/ 197472 w 1410790"/>
                <a:gd name="connsiteY685" fmla="*/ 833555 h 1262692"/>
                <a:gd name="connsiteX686" fmla="*/ 195574 w 1410790"/>
                <a:gd name="connsiteY686" fmla="*/ 831657 h 1262692"/>
                <a:gd name="connsiteX687" fmla="*/ 195574 w 1410790"/>
                <a:gd name="connsiteY687" fmla="*/ 830721 h 1262692"/>
                <a:gd name="connsiteX688" fmla="*/ 195574 w 1410790"/>
                <a:gd name="connsiteY688" fmla="*/ 829755 h 1262692"/>
                <a:gd name="connsiteX689" fmla="*/ 198418 w 1410790"/>
                <a:gd name="connsiteY689" fmla="*/ 830721 h 1262692"/>
                <a:gd name="connsiteX690" fmla="*/ 201272 w 1410790"/>
                <a:gd name="connsiteY690" fmla="*/ 832623 h 1262692"/>
                <a:gd name="connsiteX691" fmla="*/ 204116 w 1410790"/>
                <a:gd name="connsiteY691" fmla="*/ 834521 h 1262692"/>
                <a:gd name="connsiteX692" fmla="*/ 205067 w 1410790"/>
                <a:gd name="connsiteY692" fmla="*/ 836423 h 1262692"/>
                <a:gd name="connsiteX693" fmla="*/ 206018 w 1410790"/>
                <a:gd name="connsiteY693" fmla="*/ 838321 h 1262692"/>
                <a:gd name="connsiteX694" fmla="*/ 206018 w 1410790"/>
                <a:gd name="connsiteY694" fmla="*/ 838321 h 1262692"/>
                <a:gd name="connsiteX695" fmla="*/ 207916 w 1410790"/>
                <a:gd name="connsiteY695" fmla="*/ 837350 h 1262692"/>
                <a:gd name="connsiteX696" fmla="*/ 208862 w 1410790"/>
                <a:gd name="connsiteY696" fmla="*/ 834521 h 1262692"/>
                <a:gd name="connsiteX697" fmla="*/ 208862 w 1410790"/>
                <a:gd name="connsiteY697" fmla="*/ 833555 h 1262692"/>
                <a:gd name="connsiteX698" fmla="*/ 206964 w 1410790"/>
                <a:gd name="connsiteY698" fmla="*/ 829755 h 1262692"/>
                <a:gd name="connsiteX699" fmla="*/ 204116 w 1410790"/>
                <a:gd name="connsiteY699" fmla="*/ 828828 h 1262692"/>
                <a:gd name="connsiteX700" fmla="*/ 202218 w 1410790"/>
                <a:gd name="connsiteY700" fmla="*/ 824062 h 1262692"/>
                <a:gd name="connsiteX701" fmla="*/ 201272 w 1410790"/>
                <a:gd name="connsiteY701" fmla="*/ 824062 h 1262692"/>
                <a:gd name="connsiteX702" fmla="*/ 194623 w 1410790"/>
                <a:gd name="connsiteY702" fmla="*/ 822160 h 1262692"/>
                <a:gd name="connsiteX703" fmla="*/ 192726 w 1410790"/>
                <a:gd name="connsiteY703" fmla="*/ 821228 h 1262692"/>
                <a:gd name="connsiteX704" fmla="*/ 191775 w 1410790"/>
                <a:gd name="connsiteY704" fmla="*/ 819331 h 1262692"/>
                <a:gd name="connsiteX705" fmla="*/ 189877 w 1410790"/>
                <a:gd name="connsiteY705" fmla="*/ 816462 h 1262692"/>
                <a:gd name="connsiteX706" fmla="*/ 187975 w 1410790"/>
                <a:gd name="connsiteY706" fmla="*/ 817433 h 1262692"/>
                <a:gd name="connsiteX707" fmla="*/ 184180 w 1410790"/>
                <a:gd name="connsiteY707" fmla="*/ 819331 h 1262692"/>
                <a:gd name="connsiteX708" fmla="*/ 183228 w 1410790"/>
                <a:gd name="connsiteY708" fmla="*/ 822160 h 1262692"/>
                <a:gd name="connsiteX709" fmla="*/ 182282 w 1410790"/>
                <a:gd name="connsiteY709" fmla="*/ 825028 h 1262692"/>
                <a:gd name="connsiteX710" fmla="*/ 181331 w 1410790"/>
                <a:gd name="connsiteY710" fmla="*/ 828828 h 1262692"/>
                <a:gd name="connsiteX711" fmla="*/ 185126 w 1410790"/>
                <a:gd name="connsiteY711" fmla="*/ 839252 h 1262692"/>
                <a:gd name="connsiteX712" fmla="*/ 170887 w 1410790"/>
                <a:gd name="connsiteY712" fmla="*/ 850647 h 1262692"/>
                <a:gd name="connsiteX713" fmla="*/ 160439 w 1410790"/>
                <a:gd name="connsiteY713" fmla="*/ 832623 h 1262692"/>
                <a:gd name="connsiteX714" fmla="*/ 174682 w 1410790"/>
                <a:gd name="connsiteY714" fmla="*/ 828828 h 1262692"/>
                <a:gd name="connsiteX715" fmla="*/ 181331 w 1410790"/>
                <a:gd name="connsiteY715" fmla="*/ 823126 h 1262692"/>
                <a:gd name="connsiteX716" fmla="*/ 182282 w 1410790"/>
                <a:gd name="connsiteY716" fmla="*/ 818360 h 1262692"/>
                <a:gd name="connsiteX717" fmla="*/ 183228 w 1410790"/>
                <a:gd name="connsiteY717" fmla="*/ 817433 h 1262692"/>
                <a:gd name="connsiteX718" fmla="*/ 184180 w 1410790"/>
                <a:gd name="connsiteY718" fmla="*/ 814585 h 1262692"/>
                <a:gd name="connsiteX719" fmla="*/ 186077 w 1410790"/>
                <a:gd name="connsiteY719" fmla="*/ 810785 h 1262692"/>
                <a:gd name="connsiteX720" fmla="*/ 195574 w 1410790"/>
                <a:gd name="connsiteY720" fmla="*/ 810785 h 1262692"/>
                <a:gd name="connsiteX721" fmla="*/ 196521 w 1410790"/>
                <a:gd name="connsiteY721" fmla="*/ 812687 h 1262692"/>
                <a:gd name="connsiteX722" fmla="*/ 200321 w 1410790"/>
                <a:gd name="connsiteY722" fmla="*/ 813633 h 1262692"/>
                <a:gd name="connsiteX723" fmla="*/ 200321 w 1410790"/>
                <a:gd name="connsiteY723" fmla="*/ 814585 h 1262692"/>
                <a:gd name="connsiteX724" fmla="*/ 201272 w 1410790"/>
                <a:gd name="connsiteY724" fmla="*/ 815531 h 1262692"/>
                <a:gd name="connsiteX725" fmla="*/ 203164 w 1410790"/>
                <a:gd name="connsiteY725" fmla="*/ 815531 h 1262692"/>
                <a:gd name="connsiteX726" fmla="*/ 205067 w 1410790"/>
                <a:gd name="connsiteY726" fmla="*/ 809834 h 1262692"/>
                <a:gd name="connsiteX727" fmla="*/ 206018 w 1410790"/>
                <a:gd name="connsiteY727" fmla="*/ 809834 h 1262692"/>
                <a:gd name="connsiteX728" fmla="*/ 207916 w 1410790"/>
                <a:gd name="connsiteY728" fmla="*/ 814585 h 1262692"/>
                <a:gd name="connsiteX729" fmla="*/ 209813 w 1410790"/>
                <a:gd name="connsiteY729" fmla="*/ 817433 h 1262692"/>
                <a:gd name="connsiteX730" fmla="*/ 210764 w 1410790"/>
                <a:gd name="connsiteY730" fmla="*/ 819331 h 1262692"/>
                <a:gd name="connsiteX731" fmla="*/ 210764 w 1410790"/>
                <a:gd name="connsiteY731" fmla="*/ 821228 h 1262692"/>
                <a:gd name="connsiteX732" fmla="*/ 211715 w 1410790"/>
                <a:gd name="connsiteY732" fmla="*/ 819331 h 1262692"/>
                <a:gd name="connsiteX733" fmla="*/ 212662 w 1410790"/>
                <a:gd name="connsiteY733" fmla="*/ 820262 h 1262692"/>
                <a:gd name="connsiteX734" fmla="*/ 213613 w 1410790"/>
                <a:gd name="connsiteY734" fmla="*/ 821228 h 1262692"/>
                <a:gd name="connsiteX735" fmla="*/ 214559 w 1410790"/>
                <a:gd name="connsiteY735" fmla="*/ 823126 h 1262692"/>
                <a:gd name="connsiteX736" fmla="*/ 215510 w 1410790"/>
                <a:gd name="connsiteY736" fmla="*/ 827857 h 1262692"/>
                <a:gd name="connsiteX737" fmla="*/ 219310 w 1410790"/>
                <a:gd name="connsiteY737" fmla="*/ 830721 h 1262692"/>
                <a:gd name="connsiteX738" fmla="*/ 217408 w 1410790"/>
                <a:gd name="connsiteY738" fmla="*/ 837350 h 1262692"/>
                <a:gd name="connsiteX739" fmla="*/ 218359 w 1410790"/>
                <a:gd name="connsiteY739" fmla="*/ 839252 h 1262692"/>
                <a:gd name="connsiteX740" fmla="*/ 219310 w 1410790"/>
                <a:gd name="connsiteY740" fmla="*/ 842115 h 1262692"/>
                <a:gd name="connsiteX741" fmla="*/ 220257 w 1410790"/>
                <a:gd name="connsiteY741" fmla="*/ 841149 h 1262692"/>
                <a:gd name="connsiteX742" fmla="*/ 224057 w 1410790"/>
                <a:gd name="connsiteY742" fmla="*/ 840218 h 1262692"/>
                <a:gd name="connsiteX743" fmla="*/ 225954 w 1410790"/>
                <a:gd name="connsiteY743" fmla="*/ 840218 h 1262692"/>
                <a:gd name="connsiteX744" fmla="*/ 226905 w 1410790"/>
                <a:gd name="connsiteY744" fmla="*/ 838321 h 1262692"/>
                <a:gd name="connsiteX745" fmla="*/ 229754 w 1410790"/>
                <a:gd name="connsiteY745" fmla="*/ 839252 h 1262692"/>
                <a:gd name="connsiteX746" fmla="*/ 231651 w 1410790"/>
                <a:gd name="connsiteY746" fmla="*/ 841149 h 1262692"/>
                <a:gd name="connsiteX747" fmla="*/ 231651 w 1410790"/>
                <a:gd name="connsiteY747" fmla="*/ 838321 h 1262692"/>
                <a:gd name="connsiteX748" fmla="*/ 229754 w 1410790"/>
                <a:gd name="connsiteY748" fmla="*/ 835452 h 1262692"/>
                <a:gd name="connsiteX749" fmla="*/ 231651 w 1410790"/>
                <a:gd name="connsiteY749" fmla="*/ 831657 h 1262692"/>
                <a:gd name="connsiteX750" fmla="*/ 235451 w 1410790"/>
                <a:gd name="connsiteY750" fmla="*/ 826926 h 1262692"/>
                <a:gd name="connsiteX751" fmla="*/ 235451 w 1410790"/>
                <a:gd name="connsiteY751" fmla="*/ 824062 h 1262692"/>
                <a:gd name="connsiteX752" fmla="*/ 238300 w 1410790"/>
                <a:gd name="connsiteY752" fmla="*/ 824062 h 1262692"/>
                <a:gd name="connsiteX753" fmla="*/ 239246 w 1410790"/>
                <a:gd name="connsiteY753" fmla="*/ 825028 h 1262692"/>
                <a:gd name="connsiteX754" fmla="*/ 240198 w 1410790"/>
                <a:gd name="connsiteY754" fmla="*/ 825955 h 1262692"/>
                <a:gd name="connsiteX755" fmla="*/ 240198 w 1410790"/>
                <a:gd name="connsiteY755" fmla="*/ 827857 h 1262692"/>
                <a:gd name="connsiteX756" fmla="*/ 241144 w 1410790"/>
                <a:gd name="connsiteY756" fmla="*/ 830721 h 1262692"/>
                <a:gd name="connsiteX757" fmla="*/ 243046 w 1410790"/>
                <a:gd name="connsiteY757" fmla="*/ 827857 h 1262692"/>
                <a:gd name="connsiteX758" fmla="*/ 243046 w 1410790"/>
                <a:gd name="connsiteY758" fmla="*/ 825955 h 1262692"/>
                <a:gd name="connsiteX759" fmla="*/ 244944 w 1410790"/>
                <a:gd name="connsiteY759" fmla="*/ 823126 h 1262692"/>
                <a:gd name="connsiteX760" fmla="*/ 245895 w 1410790"/>
                <a:gd name="connsiteY760" fmla="*/ 822160 h 1262692"/>
                <a:gd name="connsiteX761" fmla="*/ 248744 w 1410790"/>
                <a:gd name="connsiteY761" fmla="*/ 823126 h 1262692"/>
                <a:gd name="connsiteX762" fmla="*/ 249695 w 1410790"/>
                <a:gd name="connsiteY762" fmla="*/ 824062 h 1262692"/>
                <a:gd name="connsiteX763" fmla="*/ 251592 w 1410790"/>
                <a:gd name="connsiteY763" fmla="*/ 825955 h 1262692"/>
                <a:gd name="connsiteX764" fmla="*/ 254441 w 1410790"/>
                <a:gd name="connsiteY764" fmla="*/ 825955 h 1262692"/>
                <a:gd name="connsiteX765" fmla="*/ 256339 w 1410790"/>
                <a:gd name="connsiteY765" fmla="*/ 825955 h 1262692"/>
                <a:gd name="connsiteX766" fmla="*/ 257285 w 1410790"/>
                <a:gd name="connsiteY766" fmla="*/ 826926 h 1262692"/>
                <a:gd name="connsiteX767" fmla="*/ 257285 w 1410790"/>
                <a:gd name="connsiteY767" fmla="*/ 829755 h 1262692"/>
                <a:gd name="connsiteX768" fmla="*/ 256339 w 1410790"/>
                <a:gd name="connsiteY768" fmla="*/ 834521 h 1262692"/>
                <a:gd name="connsiteX769" fmla="*/ 254441 w 1410790"/>
                <a:gd name="connsiteY769" fmla="*/ 834521 h 1262692"/>
                <a:gd name="connsiteX770" fmla="*/ 253490 w 1410790"/>
                <a:gd name="connsiteY770" fmla="*/ 834521 h 1262692"/>
                <a:gd name="connsiteX771" fmla="*/ 251592 w 1410790"/>
                <a:gd name="connsiteY771" fmla="*/ 835452 h 1262692"/>
                <a:gd name="connsiteX772" fmla="*/ 247792 w 1410790"/>
                <a:gd name="connsiteY772" fmla="*/ 838321 h 1262692"/>
                <a:gd name="connsiteX773" fmla="*/ 245895 w 1410790"/>
                <a:gd name="connsiteY773" fmla="*/ 842115 h 1262692"/>
                <a:gd name="connsiteX774" fmla="*/ 244944 w 1410790"/>
                <a:gd name="connsiteY774" fmla="*/ 842115 h 1262692"/>
                <a:gd name="connsiteX775" fmla="*/ 244944 w 1410790"/>
                <a:gd name="connsiteY775" fmla="*/ 842115 h 1262692"/>
                <a:gd name="connsiteX776" fmla="*/ 243046 w 1410790"/>
                <a:gd name="connsiteY776" fmla="*/ 844018 h 1262692"/>
                <a:gd name="connsiteX777" fmla="*/ 243046 w 1410790"/>
                <a:gd name="connsiteY777" fmla="*/ 845916 h 1262692"/>
                <a:gd name="connsiteX778" fmla="*/ 244944 w 1410790"/>
                <a:gd name="connsiteY778" fmla="*/ 847818 h 1262692"/>
                <a:gd name="connsiteX779" fmla="*/ 245895 w 1410790"/>
                <a:gd name="connsiteY779" fmla="*/ 848744 h 1262692"/>
                <a:gd name="connsiteX780" fmla="*/ 244944 w 1410790"/>
                <a:gd name="connsiteY780" fmla="*/ 855413 h 1262692"/>
                <a:gd name="connsiteX781" fmla="*/ 243997 w 1410790"/>
                <a:gd name="connsiteY781" fmla="*/ 855413 h 1262692"/>
                <a:gd name="connsiteX782" fmla="*/ 242095 w 1410790"/>
                <a:gd name="connsiteY782" fmla="*/ 854442 h 1262692"/>
                <a:gd name="connsiteX783" fmla="*/ 240198 w 1410790"/>
                <a:gd name="connsiteY783" fmla="*/ 855413 h 1262692"/>
                <a:gd name="connsiteX784" fmla="*/ 236398 w 1410790"/>
                <a:gd name="connsiteY784" fmla="*/ 860139 h 1262692"/>
                <a:gd name="connsiteX785" fmla="*/ 234500 w 1410790"/>
                <a:gd name="connsiteY785" fmla="*/ 861105 h 1262692"/>
                <a:gd name="connsiteX786" fmla="*/ 236398 w 1410790"/>
                <a:gd name="connsiteY786" fmla="*/ 863934 h 1262692"/>
                <a:gd name="connsiteX787" fmla="*/ 237349 w 1410790"/>
                <a:gd name="connsiteY787" fmla="*/ 866808 h 1262692"/>
                <a:gd name="connsiteX788" fmla="*/ 239246 w 1410790"/>
                <a:gd name="connsiteY788" fmla="*/ 867734 h 1262692"/>
                <a:gd name="connsiteX789" fmla="*/ 242095 w 1410790"/>
                <a:gd name="connsiteY789" fmla="*/ 870603 h 1262692"/>
                <a:gd name="connsiteX790" fmla="*/ 243997 w 1410790"/>
                <a:gd name="connsiteY790" fmla="*/ 871534 h 1262692"/>
                <a:gd name="connsiteX791" fmla="*/ 246841 w 1410790"/>
                <a:gd name="connsiteY791" fmla="*/ 871534 h 1262692"/>
                <a:gd name="connsiteX792" fmla="*/ 248744 w 1410790"/>
                <a:gd name="connsiteY792" fmla="*/ 868700 h 1262692"/>
                <a:gd name="connsiteX793" fmla="*/ 250641 w 1410790"/>
                <a:gd name="connsiteY793" fmla="*/ 867734 h 1262692"/>
                <a:gd name="connsiteX794" fmla="*/ 253490 w 1410790"/>
                <a:gd name="connsiteY794" fmla="*/ 868700 h 1262692"/>
                <a:gd name="connsiteX795" fmla="*/ 253490 w 1410790"/>
                <a:gd name="connsiteY795" fmla="*/ 872500 h 1262692"/>
                <a:gd name="connsiteX796" fmla="*/ 252539 w 1410790"/>
                <a:gd name="connsiteY796" fmla="*/ 874403 h 1262692"/>
                <a:gd name="connsiteX797" fmla="*/ 254441 w 1410790"/>
                <a:gd name="connsiteY797" fmla="*/ 878197 h 1262692"/>
                <a:gd name="connsiteX798" fmla="*/ 261085 w 1410790"/>
                <a:gd name="connsiteY798" fmla="*/ 878197 h 1262692"/>
                <a:gd name="connsiteX799" fmla="*/ 261085 w 1410790"/>
                <a:gd name="connsiteY799" fmla="*/ 879129 h 1262692"/>
                <a:gd name="connsiteX800" fmla="*/ 262036 w 1410790"/>
                <a:gd name="connsiteY800" fmla="*/ 883895 h 1262692"/>
                <a:gd name="connsiteX801" fmla="*/ 264880 w 1410790"/>
                <a:gd name="connsiteY801" fmla="*/ 884821 h 1262692"/>
                <a:gd name="connsiteX802" fmla="*/ 266782 w 1410790"/>
                <a:gd name="connsiteY802" fmla="*/ 885797 h 1262692"/>
                <a:gd name="connsiteX803" fmla="*/ 267733 w 1410790"/>
                <a:gd name="connsiteY803" fmla="*/ 886724 h 1262692"/>
                <a:gd name="connsiteX804" fmla="*/ 270577 w 1410790"/>
                <a:gd name="connsiteY804" fmla="*/ 885797 h 1262692"/>
                <a:gd name="connsiteX805" fmla="*/ 274377 w 1410790"/>
                <a:gd name="connsiteY805" fmla="*/ 888621 h 1262692"/>
                <a:gd name="connsiteX806" fmla="*/ 276274 w 1410790"/>
                <a:gd name="connsiteY806" fmla="*/ 888621 h 1262692"/>
                <a:gd name="connsiteX807" fmla="*/ 289567 w 1410790"/>
                <a:gd name="connsiteY807" fmla="*/ 890524 h 1262692"/>
                <a:gd name="connsiteX808" fmla="*/ 290518 w 1410790"/>
                <a:gd name="connsiteY808" fmla="*/ 891490 h 1262692"/>
                <a:gd name="connsiteX809" fmla="*/ 292420 w 1410790"/>
                <a:gd name="connsiteY809" fmla="*/ 892416 h 1262692"/>
                <a:gd name="connsiteX810" fmla="*/ 296215 w 1410790"/>
                <a:gd name="connsiteY810" fmla="*/ 894318 h 1262692"/>
                <a:gd name="connsiteX811" fmla="*/ 300962 w 1410790"/>
                <a:gd name="connsiteY811" fmla="*/ 892416 h 1262692"/>
                <a:gd name="connsiteX812" fmla="*/ 301913 w 1410790"/>
                <a:gd name="connsiteY812" fmla="*/ 892416 h 1262692"/>
                <a:gd name="connsiteX813" fmla="*/ 304761 w 1410790"/>
                <a:gd name="connsiteY813" fmla="*/ 896216 h 1262692"/>
                <a:gd name="connsiteX814" fmla="*/ 306659 w 1410790"/>
                <a:gd name="connsiteY814" fmla="*/ 898119 h 1262692"/>
                <a:gd name="connsiteX815" fmla="*/ 310459 w 1410790"/>
                <a:gd name="connsiteY815" fmla="*/ 898119 h 1262692"/>
                <a:gd name="connsiteX816" fmla="*/ 314254 w 1410790"/>
                <a:gd name="connsiteY816" fmla="*/ 901913 h 1262692"/>
                <a:gd name="connsiteX817" fmla="*/ 314254 w 1410790"/>
                <a:gd name="connsiteY817" fmla="*/ 902884 h 1262692"/>
                <a:gd name="connsiteX818" fmla="*/ 314254 w 1410790"/>
                <a:gd name="connsiteY818" fmla="*/ 903811 h 1262692"/>
                <a:gd name="connsiteX819" fmla="*/ 320902 w 1410790"/>
                <a:gd name="connsiteY819" fmla="*/ 902884 h 1262692"/>
                <a:gd name="connsiteX820" fmla="*/ 321849 w 1410790"/>
                <a:gd name="connsiteY820" fmla="*/ 900982 h 1262692"/>
                <a:gd name="connsiteX821" fmla="*/ 323751 w 1410790"/>
                <a:gd name="connsiteY821" fmla="*/ 897182 h 1262692"/>
                <a:gd name="connsiteX822" fmla="*/ 325649 w 1410790"/>
                <a:gd name="connsiteY822" fmla="*/ 896216 h 1262692"/>
                <a:gd name="connsiteX823" fmla="*/ 326595 w 1410790"/>
                <a:gd name="connsiteY823" fmla="*/ 894318 h 1262692"/>
                <a:gd name="connsiteX824" fmla="*/ 325649 w 1410790"/>
                <a:gd name="connsiteY824" fmla="*/ 892416 h 1262692"/>
                <a:gd name="connsiteX825" fmla="*/ 325649 w 1410790"/>
                <a:gd name="connsiteY825" fmla="*/ 892416 h 1262692"/>
                <a:gd name="connsiteX826" fmla="*/ 324697 w 1410790"/>
                <a:gd name="connsiteY826" fmla="*/ 890524 h 1262692"/>
                <a:gd name="connsiteX827" fmla="*/ 323751 w 1410790"/>
                <a:gd name="connsiteY827" fmla="*/ 891490 h 1262692"/>
                <a:gd name="connsiteX828" fmla="*/ 322800 w 1410790"/>
                <a:gd name="connsiteY828" fmla="*/ 892416 h 1262692"/>
                <a:gd name="connsiteX829" fmla="*/ 319951 w 1410790"/>
                <a:gd name="connsiteY829" fmla="*/ 893387 h 1262692"/>
                <a:gd name="connsiteX830" fmla="*/ 315205 w 1410790"/>
                <a:gd name="connsiteY830" fmla="*/ 891490 h 1262692"/>
                <a:gd name="connsiteX831" fmla="*/ 315205 w 1410790"/>
                <a:gd name="connsiteY831" fmla="*/ 890524 h 1262692"/>
                <a:gd name="connsiteX832" fmla="*/ 314254 w 1410790"/>
                <a:gd name="connsiteY832" fmla="*/ 885797 h 1262692"/>
                <a:gd name="connsiteX833" fmla="*/ 313303 w 1410790"/>
                <a:gd name="connsiteY833" fmla="*/ 881026 h 1262692"/>
                <a:gd name="connsiteX834" fmla="*/ 313303 w 1410790"/>
                <a:gd name="connsiteY834" fmla="*/ 879129 h 1262692"/>
                <a:gd name="connsiteX835" fmla="*/ 321849 w 1410790"/>
                <a:gd name="connsiteY835" fmla="*/ 879129 h 1262692"/>
                <a:gd name="connsiteX836" fmla="*/ 337990 w 1410790"/>
                <a:gd name="connsiteY836" fmla="*/ 881026 h 1262692"/>
                <a:gd name="connsiteX837" fmla="*/ 337990 w 1410790"/>
                <a:gd name="connsiteY837" fmla="*/ 888621 h 1262692"/>
                <a:gd name="connsiteX838" fmla="*/ 337043 w 1410790"/>
                <a:gd name="connsiteY838" fmla="*/ 891490 h 1262692"/>
                <a:gd name="connsiteX839" fmla="*/ 341790 w 1410790"/>
                <a:gd name="connsiteY839" fmla="*/ 891490 h 1262692"/>
                <a:gd name="connsiteX840" fmla="*/ 344638 w 1410790"/>
                <a:gd name="connsiteY840" fmla="*/ 891490 h 1262692"/>
                <a:gd name="connsiteX841" fmla="*/ 345585 w 1410790"/>
                <a:gd name="connsiteY841" fmla="*/ 891490 h 1262692"/>
                <a:gd name="connsiteX842" fmla="*/ 347487 w 1410790"/>
                <a:gd name="connsiteY842" fmla="*/ 892416 h 1262692"/>
                <a:gd name="connsiteX843" fmla="*/ 349385 w 1410790"/>
                <a:gd name="connsiteY843" fmla="*/ 893387 h 1262692"/>
                <a:gd name="connsiteX844" fmla="*/ 351282 w 1410790"/>
                <a:gd name="connsiteY844" fmla="*/ 893387 h 1262692"/>
                <a:gd name="connsiteX845" fmla="*/ 353184 w 1410790"/>
                <a:gd name="connsiteY845" fmla="*/ 894318 h 1262692"/>
                <a:gd name="connsiteX846" fmla="*/ 355082 w 1410790"/>
                <a:gd name="connsiteY846" fmla="*/ 895290 h 1262692"/>
                <a:gd name="connsiteX847" fmla="*/ 357931 w 1410790"/>
                <a:gd name="connsiteY847" fmla="*/ 895290 h 1262692"/>
                <a:gd name="connsiteX848" fmla="*/ 366457 w 1410790"/>
                <a:gd name="connsiteY848" fmla="*/ 900016 h 1262692"/>
                <a:gd name="connsiteX849" fmla="*/ 366457 w 1410790"/>
                <a:gd name="connsiteY849" fmla="*/ 900982 h 1262692"/>
                <a:gd name="connsiteX850" fmla="*/ 370252 w 1410790"/>
                <a:gd name="connsiteY850" fmla="*/ 900982 h 1262692"/>
                <a:gd name="connsiteX851" fmla="*/ 375018 w 1410790"/>
                <a:gd name="connsiteY851" fmla="*/ 900982 h 1262692"/>
                <a:gd name="connsiteX852" fmla="*/ 383549 w 1410790"/>
                <a:gd name="connsiteY852" fmla="*/ 900016 h 1262692"/>
                <a:gd name="connsiteX853" fmla="*/ 384515 w 1410790"/>
                <a:gd name="connsiteY853" fmla="*/ 900016 h 1262692"/>
                <a:gd name="connsiteX854" fmla="*/ 386413 w 1410790"/>
                <a:gd name="connsiteY854" fmla="*/ 900982 h 1262692"/>
                <a:gd name="connsiteX855" fmla="*/ 391144 w 1410790"/>
                <a:gd name="connsiteY855" fmla="*/ 900982 h 1262692"/>
                <a:gd name="connsiteX856" fmla="*/ 393041 w 1410790"/>
                <a:gd name="connsiteY856" fmla="*/ 900982 h 1262692"/>
                <a:gd name="connsiteX857" fmla="*/ 394008 w 1410790"/>
                <a:gd name="connsiteY857" fmla="*/ 902884 h 1262692"/>
                <a:gd name="connsiteX858" fmla="*/ 394939 w 1410790"/>
                <a:gd name="connsiteY858" fmla="*/ 902884 h 1262692"/>
                <a:gd name="connsiteX859" fmla="*/ 400636 w 1410790"/>
                <a:gd name="connsiteY859" fmla="*/ 898119 h 1262692"/>
                <a:gd name="connsiteX860" fmla="*/ 398739 w 1410790"/>
                <a:gd name="connsiteY860" fmla="*/ 897182 h 1262692"/>
                <a:gd name="connsiteX861" fmla="*/ 396841 w 1410790"/>
                <a:gd name="connsiteY861" fmla="*/ 892416 h 1262692"/>
                <a:gd name="connsiteX862" fmla="*/ 395890 w 1410790"/>
                <a:gd name="connsiteY862" fmla="*/ 892416 h 1262692"/>
                <a:gd name="connsiteX863" fmla="*/ 395890 w 1410790"/>
                <a:gd name="connsiteY863" fmla="*/ 891490 h 1262692"/>
                <a:gd name="connsiteX864" fmla="*/ 392110 w 1410790"/>
                <a:gd name="connsiteY864" fmla="*/ 889587 h 1262692"/>
                <a:gd name="connsiteX865" fmla="*/ 392110 w 1410790"/>
                <a:gd name="connsiteY865" fmla="*/ 889587 h 1262692"/>
                <a:gd name="connsiteX866" fmla="*/ 390213 w 1410790"/>
                <a:gd name="connsiteY866" fmla="*/ 891490 h 1262692"/>
                <a:gd name="connsiteX867" fmla="*/ 387344 w 1410790"/>
                <a:gd name="connsiteY867" fmla="*/ 892416 h 1262692"/>
                <a:gd name="connsiteX868" fmla="*/ 385447 w 1410790"/>
                <a:gd name="connsiteY868" fmla="*/ 892416 h 1262692"/>
                <a:gd name="connsiteX869" fmla="*/ 378818 w 1410790"/>
                <a:gd name="connsiteY869" fmla="*/ 892416 h 1262692"/>
                <a:gd name="connsiteX870" fmla="*/ 375018 w 1410790"/>
                <a:gd name="connsiteY870" fmla="*/ 891490 h 1262692"/>
                <a:gd name="connsiteX871" fmla="*/ 374052 w 1410790"/>
                <a:gd name="connsiteY871" fmla="*/ 890524 h 1262692"/>
                <a:gd name="connsiteX872" fmla="*/ 374052 w 1410790"/>
                <a:gd name="connsiteY872" fmla="*/ 889587 h 1262692"/>
                <a:gd name="connsiteX873" fmla="*/ 370252 w 1410790"/>
                <a:gd name="connsiteY873" fmla="*/ 887690 h 1262692"/>
                <a:gd name="connsiteX874" fmla="*/ 367423 w 1410790"/>
                <a:gd name="connsiteY874" fmla="*/ 886724 h 1262692"/>
                <a:gd name="connsiteX875" fmla="*/ 366457 w 1410790"/>
                <a:gd name="connsiteY875" fmla="*/ 885797 h 1262692"/>
                <a:gd name="connsiteX876" fmla="*/ 366457 w 1410790"/>
                <a:gd name="connsiteY876" fmla="*/ 884821 h 1262692"/>
                <a:gd name="connsiteX877" fmla="*/ 364574 w 1410790"/>
                <a:gd name="connsiteY877" fmla="*/ 883895 h 1262692"/>
                <a:gd name="connsiteX878" fmla="*/ 363628 w 1410790"/>
                <a:gd name="connsiteY878" fmla="*/ 881997 h 1262692"/>
                <a:gd name="connsiteX879" fmla="*/ 362677 w 1410790"/>
                <a:gd name="connsiteY879" fmla="*/ 878197 h 1262692"/>
                <a:gd name="connsiteX880" fmla="*/ 360779 w 1410790"/>
                <a:gd name="connsiteY880" fmla="*/ 877226 h 1262692"/>
                <a:gd name="connsiteX881" fmla="*/ 356033 w 1410790"/>
                <a:gd name="connsiteY881" fmla="*/ 877226 h 1262692"/>
                <a:gd name="connsiteX882" fmla="*/ 355082 w 1410790"/>
                <a:gd name="connsiteY882" fmla="*/ 877226 h 1262692"/>
                <a:gd name="connsiteX883" fmla="*/ 352233 w 1410790"/>
                <a:gd name="connsiteY883" fmla="*/ 877226 h 1262692"/>
                <a:gd name="connsiteX884" fmla="*/ 350336 w 1410790"/>
                <a:gd name="connsiteY884" fmla="*/ 875329 h 1262692"/>
                <a:gd name="connsiteX885" fmla="*/ 348438 w 1410790"/>
                <a:gd name="connsiteY885" fmla="*/ 873426 h 1262692"/>
                <a:gd name="connsiteX886" fmla="*/ 347487 w 1410790"/>
                <a:gd name="connsiteY886" fmla="*/ 869632 h 1262692"/>
                <a:gd name="connsiteX887" fmla="*/ 345585 w 1410790"/>
                <a:gd name="connsiteY887" fmla="*/ 867734 h 1262692"/>
                <a:gd name="connsiteX888" fmla="*/ 345585 w 1410790"/>
                <a:gd name="connsiteY888" fmla="*/ 866808 h 1262692"/>
                <a:gd name="connsiteX889" fmla="*/ 344638 w 1410790"/>
                <a:gd name="connsiteY889" fmla="*/ 863934 h 1262692"/>
                <a:gd name="connsiteX890" fmla="*/ 344638 w 1410790"/>
                <a:gd name="connsiteY890" fmla="*/ 858242 h 1262692"/>
                <a:gd name="connsiteX891" fmla="*/ 332292 w 1410790"/>
                <a:gd name="connsiteY891" fmla="*/ 844944 h 1262692"/>
                <a:gd name="connsiteX892" fmla="*/ 324697 w 1410790"/>
                <a:gd name="connsiteY892" fmla="*/ 829755 h 1262692"/>
                <a:gd name="connsiteX893" fmla="*/ 311405 w 1410790"/>
                <a:gd name="connsiteY893" fmla="*/ 812687 h 1262692"/>
                <a:gd name="connsiteX894" fmla="*/ 299064 w 1410790"/>
                <a:gd name="connsiteY894" fmla="*/ 797492 h 1262692"/>
                <a:gd name="connsiteX895" fmla="*/ 291469 w 1410790"/>
                <a:gd name="connsiteY895" fmla="*/ 787995 h 1262692"/>
                <a:gd name="connsiteX896" fmla="*/ 277226 w 1410790"/>
                <a:gd name="connsiteY896" fmla="*/ 792741 h 1262692"/>
                <a:gd name="connsiteX897" fmla="*/ 276274 w 1410790"/>
                <a:gd name="connsiteY897" fmla="*/ 795590 h 1262692"/>
                <a:gd name="connsiteX898" fmla="*/ 273431 w 1410790"/>
                <a:gd name="connsiteY898" fmla="*/ 789898 h 1262692"/>
                <a:gd name="connsiteX899" fmla="*/ 270577 w 1410790"/>
                <a:gd name="connsiteY899" fmla="*/ 787049 h 1262692"/>
                <a:gd name="connsiteX900" fmla="*/ 269631 w 1410790"/>
                <a:gd name="connsiteY900" fmla="*/ 786098 h 1262692"/>
                <a:gd name="connsiteX901" fmla="*/ 244944 w 1410790"/>
                <a:gd name="connsiteY901" fmla="*/ 791795 h 1262692"/>
                <a:gd name="connsiteX902" fmla="*/ 244944 w 1410790"/>
                <a:gd name="connsiteY902" fmla="*/ 794644 h 1262692"/>
                <a:gd name="connsiteX903" fmla="*/ 243997 w 1410790"/>
                <a:gd name="connsiteY903" fmla="*/ 796541 h 1262692"/>
                <a:gd name="connsiteX904" fmla="*/ 237349 w 1410790"/>
                <a:gd name="connsiteY904" fmla="*/ 798444 h 1262692"/>
                <a:gd name="connsiteX905" fmla="*/ 235451 w 1410790"/>
                <a:gd name="connsiteY905" fmla="*/ 799390 h 1262692"/>
                <a:gd name="connsiteX906" fmla="*/ 232603 w 1410790"/>
                <a:gd name="connsiteY906" fmla="*/ 799390 h 1262692"/>
                <a:gd name="connsiteX907" fmla="*/ 228803 w 1410790"/>
                <a:gd name="connsiteY907" fmla="*/ 799390 h 1262692"/>
                <a:gd name="connsiteX908" fmla="*/ 232603 w 1410790"/>
                <a:gd name="connsiteY908" fmla="*/ 790844 h 1262692"/>
                <a:gd name="connsiteX909" fmla="*/ 236398 w 1410790"/>
                <a:gd name="connsiteY909" fmla="*/ 791795 h 1262692"/>
                <a:gd name="connsiteX910" fmla="*/ 238300 w 1410790"/>
                <a:gd name="connsiteY910" fmla="*/ 793697 h 1262692"/>
                <a:gd name="connsiteX911" fmla="*/ 238300 w 1410790"/>
                <a:gd name="connsiteY911" fmla="*/ 793697 h 1262692"/>
                <a:gd name="connsiteX912" fmla="*/ 239246 w 1410790"/>
                <a:gd name="connsiteY912" fmla="*/ 792741 h 1262692"/>
                <a:gd name="connsiteX913" fmla="*/ 243046 w 1410790"/>
                <a:gd name="connsiteY913" fmla="*/ 788946 h 1262692"/>
                <a:gd name="connsiteX914" fmla="*/ 246841 w 1410790"/>
                <a:gd name="connsiteY914" fmla="*/ 786098 h 1262692"/>
                <a:gd name="connsiteX915" fmla="*/ 248744 w 1410790"/>
                <a:gd name="connsiteY915" fmla="*/ 781347 h 1262692"/>
                <a:gd name="connsiteX916" fmla="*/ 233549 w 1410790"/>
                <a:gd name="connsiteY916" fmla="*/ 782303 h 1262692"/>
                <a:gd name="connsiteX917" fmla="*/ 223105 w 1410790"/>
                <a:gd name="connsiteY917" fmla="*/ 787049 h 1262692"/>
                <a:gd name="connsiteX918" fmla="*/ 221208 w 1410790"/>
                <a:gd name="connsiteY918" fmla="*/ 783249 h 1262692"/>
                <a:gd name="connsiteX919" fmla="*/ 219310 w 1410790"/>
                <a:gd name="connsiteY919" fmla="*/ 783249 h 1262692"/>
                <a:gd name="connsiteX920" fmla="*/ 217408 w 1410790"/>
                <a:gd name="connsiteY920" fmla="*/ 782303 h 1262692"/>
                <a:gd name="connsiteX921" fmla="*/ 203164 w 1410790"/>
                <a:gd name="connsiteY921" fmla="*/ 791795 h 1262692"/>
                <a:gd name="connsiteX922" fmla="*/ 191775 w 1410790"/>
                <a:gd name="connsiteY922" fmla="*/ 791795 h 1262692"/>
                <a:gd name="connsiteX923" fmla="*/ 175634 w 1410790"/>
                <a:gd name="connsiteY923" fmla="*/ 779454 h 1262692"/>
                <a:gd name="connsiteX924" fmla="*/ 178482 w 1410790"/>
                <a:gd name="connsiteY924" fmla="*/ 776600 h 1262692"/>
                <a:gd name="connsiteX925" fmla="*/ 177531 w 1410790"/>
                <a:gd name="connsiteY925" fmla="*/ 774708 h 1262692"/>
                <a:gd name="connsiteX926" fmla="*/ 178482 w 1410790"/>
                <a:gd name="connsiteY926" fmla="*/ 774708 h 1262692"/>
                <a:gd name="connsiteX927" fmla="*/ 181331 w 1410790"/>
                <a:gd name="connsiteY927" fmla="*/ 775654 h 1262692"/>
                <a:gd name="connsiteX928" fmla="*/ 181331 w 1410790"/>
                <a:gd name="connsiteY928" fmla="*/ 774708 h 1262692"/>
                <a:gd name="connsiteX929" fmla="*/ 183228 w 1410790"/>
                <a:gd name="connsiteY929" fmla="*/ 774708 h 1262692"/>
                <a:gd name="connsiteX930" fmla="*/ 187975 w 1410790"/>
                <a:gd name="connsiteY930" fmla="*/ 771854 h 1262692"/>
                <a:gd name="connsiteX931" fmla="*/ 187028 w 1410790"/>
                <a:gd name="connsiteY931" fmla="*/ 769005 h 1262692"/>
                <a:gd name="connsiteX932" fmla="*/ 186077 w 1410790"/>
                <a:gd name="connsiteY932" fmla="*/ 767103 h 1262692"/>
                <a:gd name="connsiteX933" fmla="*/ 188926 w 1410790"/>
                <a:gd name="connsiteY933" fmla="*/ 764259 h 1262692"/>
                <a:gd name="connsiteX934" fmla="*/ 191775 w 1410790"/>
                <a:gd name="connsiteY934" fmla="*/ 758567 h 1262692"/>
                <a:gd name="connsiteX935" fmla="*/ 189877 w 1410790"/>
                <a:gd name="connsiteY935" fmla="*/ 758567 h 1262692"/>
                <a:gd name="connsiteX936" fmla="*/ 190823 w 1410790"/>
                <a:gd name="connsiteY936" fmla="*/ 753816 h 1262692"/>
                <a:gd name="connsiteX937" fmla="*/ 191775 w 1410790"/>
                <a:gd name="connsiteY937" fmla="*/ 752860 h 1262692"/>
                <a:gd name="connsiteX938" fmla="*/ 196521 w 1410790"/>
                <a:gd name="connsiteY938" fmla="*/ 751918 h 1262692"/>
                <a:gd name="connsiteX939" fmla="*/ 197472 w 1410790"/>
                <a:gd name="connsiteY939" fmla="*/ 751918 h 1262692"/>
                <a:gd name="connsiteX940" fmla="*/ 200321 w 1410790"/>
                <a:gd name="connsiteY940" fmla="*/ 750972 h 1262692"/>
                <a:gd name="connsiteX941" fmla="*/ 203164 w 1410790"/>
                <a:gd name="connsiteY941" fmla="*/ 750016 h 1262692"/>
                <a:gd name="connsiteX942" fmla="*/ 205067 w 1410790"/>
                <a:gd name="connsiteY942" fmla="*/ 749069 h 1262692"/>
                <a:gd name="connsiteX943" fmla="*/ 219310 w 1410790"/>
                <a:gd name="connsiteY943" fmla="*/ 748118 h 1262692"/>
                <a:gd name="connsiteX944" fmla="*/ 223105 w 1410790"/>
                <a:gd name="connsiteY944" fmla="*/ 746221 h 1262692"/>
                <a:gd name="connsiteX945" fmla="*/ 225954 w 1410790"/>
                <a:gd name="connsiteY945" fmla="*/ 745270 h 1262692"/>
                <a:gd name="connsiteX946" fmla="*/ 226905 w 1410790"/>
                <a:gd name="connsiteY946" fmla="*/ 745270 h 1262692"/>
                <a:gd name="connsiteX947" fmla="*/ 229754 w 1410790"/>
                <a:gd name="connsiteY947" fmla="*/ 743372 h 1262692"/>
                <a:gd name="connsiteX948" fmla="*/ 230705 w 1410790"/>
                <a:gd name="connsiteY948" fmla="*/ 743372 h 1262692"/>
                <a:gd name="connsiteX949" fmla="*/ 236398 w 1410790"/>
                <a:gd name="connsiteY949" fmla="*/ 744323 h 1262692"/>
                <a:gd name="connsiteX950" fmla="*/ 239246 w 1410790"/>
                <a:gd name="connsiteY950" fmla="*/ 744323 h 1262692"/>
                <a:gd name="connsiteX951" fmla="*/ 242095 w 1410790"/>
                <a:gd name="connsiteY951" fmla="*/ 743372 h 1262692"/>
                <a:gd name="connsiteX952" fmla="*/ 249695 w 1410790"/>
                <a:gd name="connsiteY952" fmla="*/ 736729 h 1262692"/>
                <a:gd name="connsiteX953" fmla="*/ 249695 w 1410790"/>
                <a:gd name="connsiteY953" fmla="*/ 734826 h 1262692"/>
                <a:gd name="connsiteX954" fmla="*/ 246841 w 1410790"/>
                <a:gd name="connsiteY954" fmla="*/ 729129 h 1262692"/>
                <a:gd name="connsiteX955" fmla="*/ 246841 w 1410790"/>
                <a:gd name="connsiteY955" fmla="*/ 727236 h 1262692"/>
                <a:gd name="connsiteX956" fmla="*/ 245895 w 1410790"/>
                <a:gd name="connsiteY956" fmla="*/ 725334 h 1262692"/>
                <a:gd name="connsiteX957" fmla="*/ 244944 w 1410790"/>
                <a:gd name="connsiteY957" fmla="*/ 722485 h 1262692"/>
                <a:gd name="connsiteX958" fmla="*/ 240198 w 1410790"/>
                <a:gd name="connsiteY958" fmla="*/ 724383 h 1262692"/>
                <a:gd name="connsiteX959" fmla="*/ 236398 w 1410790"/>
                <a:gd name="connsiteY959" fmla="*/ 726280 h 1262692"/>
                <a:gd name="connsiteX960" fmla="*/ 234500 w 1410790"/>
                <a:gd name="connsiteY960" fmla="*/ 727236 h 1262692"/>
                <a:gd name="connsiteX961" fmla="*/ 229754 w 1410790"/>
                <a:gd name="connsiteY961" fmla="*/ 728182 h 1262692"/>
                <a:gd name="connsiteX962" fmla="*/ 225954 w 1410790"/>
                <a:gd name="connsiteY962" fmla="*/ 730080 h 1262692"/>
                <a:gd name="connsiteX963" fmla="*/ 222154 w 1410790"/>
                <a:gd name="connsiteY963" fmla="*/ 730080 h 1262692"/>
                <a:gd name="connsiteX964" fmla="*/ 219310 w 1410790"/>
                <a:gd name="connsiteY964" fmla="*/ 729129 h 1262692"/>
                <a:gd name="connsiteX965" fmla="*/ 219310 w 1410790"/>
                <a:gd name="connsiteY965" fmla="*/ 730080 h 1262692"/>
                <a:gd name="connsiteX966" fmla="*/ 214559 w 1410790"/>
                <a:gd name="connsiteY966" fmla="*/ 732928 h 1262692"/>
                <a:gd name="connsiteX967" fmla="*/ 211715 w 1410790"/>
                <a:gd name="connsiteY967" fmla="*/ 733875 h 1262692"/>
                <a:gd name="connsiteX968" fmla="*/ 209813 w 1410790"/>
                <a:gd name="connsiteY968" fmla="*/ 735777 h 1262692"/>
                <a:gd name="connsiteX969" fmla="*/ 208862 w 1410790"/>
                <a:gd name="connsiteY969" fmla="*/ 738616 h 1262692"/>
                <a:gd name="connsiteX970" fmla="*/ 204116 w 1410790"/>
                <a:gd name="connsiteY970" fmla="*/ 739577 h 1262692"/>
                <a:gd name="connsiteX971" fmla="*/ 197472 w 1410790"/>
                <a:gd name="connsiteY971" fmla="*/ 741475 h 1262692"/>
                <a:gd name="connsiteX972" fmla="*/ 199369 w 1410790"/>
                <a:gd name="connsiteY972" fmla="*/ 736729 h 1262692"/>
                <a:gd name="connsiteX973" fmla="*/ 199369 w 1410790"/>
                <a:gd name="connsiteY973" fmla="*/ 734826 h 1262692"/>
                <a:gd name="connsiteX974" fmla="*/ 197472 w 1410790"/>
                <a:gd name="connsiteY974" fmla="*/ 735777 h 1262692"/>
                <a:gd name="connsiteX975" fmla="*/ 195574 w 1410790"/>
                <a:gd name="connsiteY975" fmla="*/ 739577 h 1262692"/>
                <a:gd name="connsiteX976" fmla="*/ 194623 w 1410790"/>
                <a:gd name="connsiteY976" fmla="*/ 741475 h 1262692"/>
                <a:gd name="connsiteX977" fmla="*/ 192726 w 1410790"/>
                <a:gd name="connsiteY977" fmla="*/ 742421 h 1262692"/>
                <a:gd name="connsiteX978" fmla="*/ 189877 w 1410790"/>
                <a:gd name="connsiteY978" fmla="*/ 741475 h 1262692"/>
                <a:gd name="connsiteX979" fmla="*/ 179429 w 1410790"/>
                <a:gd name="connsiteY979" fmla="*/ 733875 h 1262692"/>
                <a:gd name="connsiteX980" fmla="*/ 178482 w 1410790"/>
                <a:gd name="connsiteY980" fmla="*/ 732928 h 1262692"/>
                <a:gd name="connsiteX981" fmla="*/ 178482 w 1410790"/>
                <a:gd name="connsiteY981" fmla="*/ 732928 h 1262692"/>
                <a:gd name="connsiteX982" fmla="*/ 178482 w 1410790"/>
                <a:gd name="connsiteY982" fmla="*/ 731982 h 1262692"/>
                <a:gd name="connsiteX983" fmla="*/ 175634 w 1410790"/>
                <a:gd name="connsiteY983" fmla="*/ 730080 h 1262692"/>
                <a:gd name="connsiteX984" fmla="*/ 173731 w 1410790"/>
                <a:gd name="connsiteY984" fmla="*/ 727236 h 1262692"/>
                <a:gd name="connsiteX985" fmla="*/ 171834 w 1410790"/>
                <a:gd name="connsiteY985" fmla="*/ 726280 h 1262692"/>
                <a:gd name="connsiteX986" fmla="*/ 172785 w 1410790"/>
                <a:gd name="connsiteY986" fmla="*/ 726280 h 1262692"/>
                <a:gd name="connsiteX987" fmla="*/ 174682 w 1410790"/>
                <a:gd name="connsiteY987" fmla="*/ 725334 h 1262692"/>
                <a:gd name="connsiteX988" fmla="*/ 176585 w 1410790"/>
                <a:gd name="connsiteY988" fmla="*/ 721534 h 1262692"/>
                <a:gd name="connsiteX989" fmla="*/ 176585 w 1410790"/>
                <a:gd name="connsiteY989" fmla="*/ 717739 h 1262692"/>
                <a:gd name="connsiteX990" fmla="*/ 178482 w 1410790"/>
                <a:gd name="connsiteY990" fmla="*/ 716788 h 1262692"/>
                <a:gd name="connsiteX991" fmla="*/ 177531 w 1410790"/>
                <a:gd name="connsiteY991" fmla="*/ 715841 h 1262692"/>
                <a:gd name="connsiteX992" fmla="*/ 180380 w 1410790"/>
                <a:gd name="connsiteY992" fmla="*/ 712041 h 1262692"/>
                <a:gd name="connsiteX993" fmla="*/ 181331 w 1410790"/>
                <a:gd name="connsiteY993" fmla="*/ 710139 h 1262692"/>
                <a:gd name="connsiteX994" fmla="*/ 180380 w 1410790"/>
                <a:gd name="connsiteY994" fmla="*/ 709193 h 1262692"/>
                <a:gd name="connsiteX995" fmla="*/ 182282 w 1410790"/>
                <a:gd name="connsiteY995" fmla="*/ 706344 h 1262692"/>
                <a:gd name="connsiteX996" fmla="*/ 182282 w 1410790"/>
                <a:gd name="connsiteY996" fmla="*/ 704446 h 1262692"/>
                <a:gd name="connsiteX997" fmla="*/ 185126 w 1410790"/>
                <a:gd name="connsiteY997" fmla="*/ 701598 h 1262692"/>
                <a:gd name="connsiteX998" fmla="*/ 187028 w 1410790"/>
                <a:gd name="connsiteY998" fmla="*/ 698749 h 1262692"/>
                <a:gd name="connsiteX999" fmla="*/ 187028 w 1410790"/>
                <a:gd name="connsiteY999" fmla="*/ 697798 h 1262692"/>
                <a:gd name="connsiteX1000" fmla="*/ 187028 w 1410790"/>
                <a:gd name="connsiteY1000" fmla="*/ 696852 h 1262692"/>
                <a:gd name="connsiteX1001" fmla="*/ 187975 w 1410790"/>
                <a:gd name="connsiteY1001" fmla="*/ 696852 h 1262692"/>
                <a:gd name="connsiteX1002" fmla="*/ 190823 w 1410790"/>
                <a:gd name="connsiteY1002" fmla="*/ 694003 h 1262692"/>
                <a:gd name="connsiteX1003" fmla="*/ 192726 w 1410790"/>
                <a:gd name="connsiteY1003" fmla="*/ 691149 h 1262692"/>
                <a:gd name="connsiteX1004" fmla="*/ 198418 w 1410790"/>
                <a:gd name="connsiteY1004" fmla="*/ 685477 h 1262692"/>
                <a:gd name="connsiteX1005" fmla="*/ 203164 w 1410790"/>
                <a:gd name="connsiteY1005" fmla="*/ 681677 h 1262692"/>
                <a:gd name="connsiteX1006" fmla="*/ 206018 w 1410790"/>
                <a:gd name="connsiteY1006" fmla="*/ 679779 h 1262692"/>
                <a:gd name="connsiteX1007" fmla="*/ 206964 w 1410790"/>
                <a:gd name="connsiteY1007" fmla="*/ 678808 h 1262692"/>
                <a:gd name="connsiteX1008" fmla="*/ 208862 w 1410790"/>
                <a:gd name="connsiteY1008" fmla="*/ 676911 h 1262692"/>
                <a:gd name="connsiteX1009" fmla="*/ 210764 w 1410790"/>
                <a:gd name="connsiteY1009" fmla="*/ 675979 h 1262692"/>
                <a:gd name="connsiteX1010" fmla="*/ 214559 w 1410790"/>
                <a:gd name="connsiteY1010" fmla="*/ 675979 h 1262692"/>
                <a:gd name="connsiteX1011" fmla="*/ 214559 w 1410790"/>
                <a:gd name="connsiteY1011" fmla="*/ 671213 h 1262692"/>
                <a:gd name="connsiteX1012" fmla="*/ 212662 w 1410790"/>
                <a:gd name="connsiteY1012" fmla="*/ 670287 h 1262692"/>
                <a:gd name="connsiteX1013" fmla="*/ 212662 w 1410790"/>
                <a:gd name="connsiteY1013" fmla="*/ 669316 h 1262692"/>
                <a:gd name="connsiteX1014" fmla="*/ 213613 w 1410790"/>
                <a:gd name="connsiteY1014" fmla="*/ 667413 h 1262692"/>
                <a:gd name="connsiteX1015" fmla="*/ 213613 w 1410790"/>
                <a:gd name="connsiteY1015" fmla="*/ 664585 h 1262692"/>
                <a:gd name="connsiteX1016" fmla="*/ 211715 w 1410790"/>
                <a:gd name="connsiteY1016" fmla="*/ 660794 h 1262692"/>
                <a:gd name="connsiteX1017" fmla="*/ 209813 w 1410790"/>
                <a:gd name="connsiteY1017" fmla="*/ 656990 h 1262692"/>
                <a:gd name="connsiteX1018" fmla="*/ 209813 w 1410790"/>
                <a:gd name="connsiteY1018" fmla="*/ 656023 h 1262692"/>
                <a:gd name="connsiteX1019" fmla="*/ 210764 w 1410790"/>
                <a:gd name="connsiteY1019" fmla="*/ 654126 h 1262692"/>
                <a:gd name="connsiteX1020" fmla="*/ 209813 w 1410790"/>
                <a:gd name="connsiteY1020" fmla="*/ 652224 h 1262692"/>
                <a:gd name="connsiteX1021" fmla="*/ 209813 w 1410790"/>
                <a:gd name="connsiteY1021" fmla="*/ 653190 h 1262692"/>
                <a:gd name="connsiteX1022" fmla="*/ 207916 w 1410790"/>
                <a:gd name="connsiteY1022" fmla="*/ 653190 h 1262692"/>
                <a:gd name="connsiteX1023" fmla="*/ 205067 w 1410790"/>
                <a:gd name="connsiteY1023" fmla="*/ 651297 h 1262692"/>
                <a:gd name="connsiteX1024" fmla="*/ 205067 w 1410790"/>
                <a:gd name="connsiteY1024" fmla="*/ 650326 h 1262692"/>
                <a:gd name="connsiteX1025" fmla="*/ 204116 w 1410790"/>
                <a:gd name="connsiteY1025" fmla="*/ 646531 h 1262692"/>
                <a:gd name="connsiteX1026" fmla="*/ 206018 w 1410790"/>
                <a:gd name="connsiteY1026" fmla="*/ 642731 h 1262692"/>
                <a:gd name="connsiteX1027" fmla="*/ 206964 w 1410790"/>
                <a:gd name="connsiteY1027" fmla="*/ 640829 h 1262692"/>
                <a:gd name="connsiteX1028" fmla="*/ 207916 w 1410790"/>
                <a:gd name="connsiteY1028" fmla="*/ 639902 h 1262692"/>
                <a:gd name="connsiteX1029" fmla="*/ 209813 w 1410790"/>
                <a:gd name="connsiteY1029" fmla="*/ 638000 h 1262692"/>
                <a:gd name="connsiteX1030" fmla="*/ 203164 w 1410790"/>
                <a:gd name="connsiteY1030" fmla="*/ 634200 h 1262692"/>
                <a:gd name="connsiteX1031" fmla="*/ 201272 w 1410790"/>
                <a:gd name="connsiteY1031" fmla="*/ 634200 h 1262692"/>
                <a:gd name="connsiteX1032" fmla="*/ 201272 w 1410790"/>
                <a:gd name="connsiteY1032" fmla="*/ 635136 h 1262692"/>
                <a:gd name="connsiteX1033" fmla="*/ 199369 w 1410790"/>
                <a:gd name="connsiteY1033" fmla="*/ 635136 h 1262692"/>
                <a:gd name="connsiteX1034" fmla="*/ 199369 w 1410790"/>
                <a:gd name="connsiteY1034" fmla="*/ 636102 h 1262692"/>
                <a:gd name="connsiteX1035" fmla="*/ 199369 w 1410790"/>
                <a:gd name="connsiteY1035" fmla="*/ 638931 h 1262692"/>
                <a:gd name="connsiteX1036" fmla="*/ 197472 w 1410790"/>
                <a:gd name="connsiteY1036" fmla="*/ 636102 h 1262692"/>
                <a:gd name="connsiteX1037" fmla="*/ 198418 w 1410790"/>
                <a:gd name="connsiteY1037" fmla="*/ 634200 h 1262692"/>
                <a:gd name="connsiteX1038" fmla="*/ 200321 w 1410790"/>
                <a:gd name="connsiteY1038" fmla="*/ 631336 h 1262692"/>
                <a:gd name="connsiteX1039" fmla="*/ 199369 w 1410790"/>
                <a:gd name="connsiteY1039" fmla="*/ 627542 h 1262692"/>
                <a:gd name="connsiteX1040" fmla="*/ 199369 w 1410790"/>
                <a:gd name="connsiteY1040" fmla="*/ 625639 h 1262692"/>
                <a:gd name="connsiteX1041" fmla="*/ 201272 w 1410790"/>
                <a:gd name="connsiteY1041" fmla="*/ 624708 h 1262692"/>
                <a:gd name="connsiteX1042" fmla="*/ 202218 w 1410790"/>
                <a:gd name="connsiteY1042" fmla="*/ 622810 h 1262692"/>
                <a:gd name="connsiteX1043" fmla="*/ 203164 w 1410790"/>
                <a:gd name="connsiteY1043" fmla="*/ 620913 h 1262692"/>
                <a:gd name="connsiteX1044" fmla="*/ 202218 w 1410790"/>
                <a:gd name="connsiteY1044" fmla="*/ 618044 h 1262692"/>
                <a:gd name="connsiteX1045" fmla="*/ 203164 w 1410790"/>
                <a:gd name="connsiteY1045" fmla="*/ 616147 h 1262692"/>
                <a:gd name="connsiteX1046" fmla="*/ 206018 w 1410790"/>
                <a:gd name="connsiteY1046" fmla="*/ 618044 h 1262692"/>
                <a:gd name="connsiteX1047" fmla="*/ 209813 w 1410790"/>
                <a:gd name="connsiteY1047" fmla="*/ 615210 h 1262692"/>
                <a:gd name="connsiteX1048" fmla="*/ 208862 w 1410790"/>
                <a:gd name="connsiteY1048" fmla="*/ 613318 h 1262692"/>
                <a:gd name="connsiteX1049" fmla="*/ 209813 w 1410790"/>
                <a:gd name="connsiteY1049" fmla="*/ 612347 h 1262692"/>
                <a:gd name="connsiteX1050" fmla="*/ 210764 w 1410790"/>
                <a:gd name="connsiteY1050" fmla="*/ 610444 h 1262692"/>
                <a:gd name="connsiteX1051" fmla="*/ 210764 w 1410790"/>
                <a:gd name="connsiteY1051" fmla="*/ 609518 h 1262692"/>
                <a:gd name="connsiteX1052" fmla="*/ 211715 w 1410790"/>
                <a:gd name="connsiteY1052" fmla="*/ 607615 h 1262692"/>
                <a:gd name="connsiteX1053" fmla="*/ 212662 w 1410790"/>
                <a:gd name="connsiteY1053" fmla="*/ 604752 h 1262692"/>
                <a:gd name="connsiteX1054" fmla="*/ 212662 w 1410790"/>
                <a:gd name="connsiteY1054" fmla="*/ 602849 h 1262692"/>
                <a:gd name="connsiteX1055" fmla="*/ 209813 w 1410790"/>
                <a:gd name="connsiteY1055" fmla="*/ 600026 h 1262692"/>
                <a:gd name="connsiteX1056" fmla="*/ 207916 w 1410790"/>
                <a:gd name="connsiteY1056" fmla="*/ 598123 h 1262692"/>
                <a:gd name="connsiteX1057" fmla="*/ 206018 w 1410790"/>
                <a:gd name="connsiteY1057" fmla="*/ 596225 h 1262692"/>
                <a:gd name="connsiteX1058" fmla="*/ 205067 w 1410790"/>
                <a:gd name="connsiteY1058" fmla="*/ 596225 h 1262692"/>
                <a:gd name="connsiteX1059" fmla="*/ 203164 w 1410790"/>
                <a:gd name="connsiteY1059" fmla="*/ 596225 h 1262692"/>
                <a:gd name="connsiteX1060" fmla="*/ 200321 w 1410790"/>
                <a:gd name="connsiteY1060" fmla="*/ 584831 h 1262692"/>
                <a:gd name="connsiteX1061" fmla="*/ 202218 w 1410790"/>
                <a:gd name="connsiteY1061" fmla="*/ 582933 h 1262692"/>
                <a:gd name="connsiteX1062" fmla="*/ 203164 w 1410790"/>
                <a:gd name="connsiteY1062" fmla="*/ 582933 h 1262692"/>
                <a:gd name="connsiteX1063" fmla="*/ 205067 w 1410790"/>
                <a:gd name="connsiteY1063" fmla="*/ 581962 h 1262692"/>
                <a:gd name="connsiteX1064" fmla="*/ 206018 w 1410790"/>
                <a:gd name="connsiteY1064" fmla="*/ 581036 h 1262692"/>
                <a:gd name="connsiteX1065" fmla="*/ 207916 w 1410790"/>
                <a:gd name="connsiteY1065" fmla="*/ 579133 h 1262692"/>
                <a:gd name="connsiteX1066" fmla="*/ 206018 w 1410790"/>
                <a:gd name="connsiteY1066" fmla="*/ 576270 h 1262692"/>
                <a:gd name="connsiteX1067" fmla="*/ 202218 w 1410790"/>
                <a:gd name="connsiteY1067" fmla="*/ 575333 h 1262692"/>
                <a:gd name="connsiteX1068" fmla="*/ 200321 w 1410790"/>
                <a:gd name="connsiteY1068" fmla="*/ 574387 h 1262692"/>
                <a:gd name="connsiteX1069" fmla="*/ 199369 w 1410790"/>
                <a:gd name="connsiteY1069" fmla="*/ 573441 h 1262692"/>
                <a:gd name="connsiteX1070" fmla="*/ 199369 w 1410790"/>
                <a:gd name="connsiteY1070" fmla="*/ 572485 h 1262692"/>
                <a:gd name="connsiteX1071" fmla="*/ 198418 w 1410790"/>
                <a:gd name="connsiteY1071" fmla="*/ 568690 h 1262692"/>
                <a:gd name="connsiteX1072" fmla="*/ 201272 w 1410790"/>
                <a:gd name="connsiteY1072" fmla="*/ 557295 h 1262692"/>
                <a:gd name="connsiteX1073" fmla="*/ 204116 w 1410790"/>
                <a:gd name="connsiteY1073" fmla="*/ 550651 h 1262692"/>
                <a:gd name="connsiteX1074" fmla="*/ 203164 w 1410790"/>
                <a:gd name="connsiteY1074" fmla="*/ 547803 h 1262692"/>
                <a:gd name="connsiteX1075" fmla="*/ 202218 w 1410790"/>
                <a:gd name="connsiteY1075" fmla="*/ 545905 h 1262692"/>
                <a:gd name="connsiteX1076" fmla="*/ 200321 w 1410790"/>
                <a:gd name="connsiteY1076" fmla="*/ 544954 h 1262692"/>
                <a:gd name="connsiteX1077" fmla="*/ 199369 w 1410790"/>
                <a:gd name="connsiteY1077" fmla="*/ 544954 h 1262692"/>
                <a:gd name="connsiteX1078" fmla="*/ 199369 w 1410790"/>
                <a:gd name="connsiteY1078" fmla="*/ 544954 h 1262692"/>
                <a:gd name="connsiteX1079" fmla="*/ 197472 w 1410790"/>
                <a:gd name="connsiteY1079" fmla="*/ 544003 h 1262692"/>
                <a:gd name="connsiteX1080" fmla="*/ 193672 w 1410790"/>
                <a:gd name="connsiteY1080" fmla="*/ 543056 h 1262692"/>
                <a:gd name="connsiteX1081" fmla="*/ 192726 w 1410790"/>
                <a:gd name="connsiteY1081" fmla="*/ 541154 h 1262692"/>
                <a:gd name="connsiteX1082" fmla="*/ 190823 w 1410790"/>
                <a:gd name="connsiteY1082" fmla="*/ 539257 h 1262692"/>
                <a:gd name="connsiteX1083" fmla="*/ 190823 w 1410790"/>
                <a:gd name="connsiteY1083" fmla="*/ 538310 h 1262692"/>
                <a:gd name="connsiteX1084" fmla="*/ 190823 w 1410790"/>
                <a:gd name="connsiteY1084" fmla="*/ 537349 h 1262692"/>
                <a:gd name="connsiteX1085" fmla="*/ 191775 w 1410790"/>
                <a:gd name="connsiteY1085" fmla="*/ 531662 h 1262692"/>
                <a:gd name="connsiteX1086" fmla="*/ 191775 w 1410790"/>
                <a:gd name="connsiteY1086" fmla="*/ 529759 h 1262692"/>
                <a:gd name="connsiteX1087" fmla="*/ 191775 w 1410790"/>
                <a:gd name="connsiteY1087" fmla="*/ 523116 h 1262692"/>
                <a:gd name="connsiteX1088" fmla="*/ 188926 w 1410790"/>
                <a:gd name="connsiteY1088" fmla="*/ 521218 h 1262692"/>
                <a:gd name="connsiteX1089" fmla="*/ 184180 w 1410790"/>
                <a:gd name="connsiteY1089" fmla="*/ 511726 h 1262692"/>
                <a:gd name="connsiteX1090" fmla="*/ 184180 w 1410790"/>
                <a:gd name="connsiteY1090" fmla="*/ 512672 h 1262692"/>
                <a:gd name="connsiteX1091" fmla="*/ 181331 w 1410790"/>
                <a:gd name="connsiteY1091" fmla="*/ 519321 h 1262692"/>
                <a:gd name="connsiteX1092" fmla="*/ 180380 w 1410790"/>
                <a:gd name="connsiteY1092" fmla="*/ 527862 h 1262692"/>
                <a:gd name="connsiteX1093" fmla="*/ 180380 w 1410790"/>
                <a:gd name="connsiteY1093" fmla="*/ 528813 h 1262692"/>
                <a:gd name="connsiteX1094" fmla="*/ 182282 w 1410790"/>
                <a:gd name="connsiteY1094" fmla="*/ 531662 h 1262692"/>
                <a:gd name="connsiteX1095" fmla="*/ 183228 w 1410790"/>
                <a:gd name="connsiteY1095" fmla="*/ 533559 h 1262692"/>
                <a:gd name="connsiteX1096" fmla="*/ 183228 w 1410790"/>
                <a:gd name="connsiteY1096" fmla="*/ 535462 h 1262692"/>
                <a:gd name="connsiteX1097" fmla="*/ 179429 w 1410790"/>
                <a:gd name="connsiteY1097" fmla="*/ 539257 h 1262692"/>
                <a:gd name="connsiteX1098" fmla="*/ 175634 w 1410790"/>
                <a:gd name="connsiteY1098" fmla="*/ 540208 h 1262692"/>
                <a:gd name="connsiteX1099" fmla="*/ 174682 w 1410790"/>
                <a:gd name="connsiteY1099" fmla="*/ 542105 h 1262692"/>
                <a:gd name="connsiteX1100" fmla="*/ 174682 w 1410790"/>
                <a:gd name="connsiteY1100" fmla="*/ 544003 h 1262692"/>
                <a:gd name="connsiteX1101" fmla="*/ 175634 w 1410790"/>
                <a:gd name="connsiteY1101" fmla="*/ 545905 h 1262692"/>
                <a:gd name="connsiteX1102" fmla="*/ 174682 w 1410790"/>
                <a:gd name="connsiteY1102" fmla="*/ 549700 h 1262692"/>
                <a:gd name="connsiteX1103" fmla="*/ 176585 w 1410790"/>
                <a:gd name="connsiteY1103" fmla="*/ 549700 h 1262692"/>
                <a:gd name="connsiteX1104" fmla="*/ 182282 w 1410790"/>
                <a:gd name="connsiteY1104" fmla="*/ 549700 h 1262692"/>
                <a:gd name="connsiteX1105" fmla="*/ 183228 w 1410790"/>
                <a:gd name="connsiteY1105" fmla="*/ 551593 h 1262692"/>
                <a:gd name="connsiteX1106" fmla="*/ 185126 w 1410790"/>
                <a:gd name="connsiteY1106" fmla="*/ 553495 h 1262692"/>
                <a:gd name="connsiteX1107" fmla="*/ 186077 w 1410790"/>
                <a:gd name="connsiteY1107" fmla="*/ 554451 h 1262692"/>
                <a:gd name="connsiteX1108" fmla="*/ 185126 w 1410790"/>
                <a:gd name="connsiteY1108" fmla="*/ 558246 h 1262692"/>
                <a:gd name="connsiteX1109" fmla="*/ 185126 w 1410790"/>
                <a:gd name="connsiteY1109" fmla="*/ 563944 h 1262692"/>
                <a:gd name="connsiteX1110" fmla="*/ 185126 w 1410790"/>
                <a:gd name="connsiteY1110" fmla="*/ 564890 h 1262692"/>
                <a:gd name="connsiteX1111" fmla="*/ 183228 w 1410790"/>
                <a:gd name="connsiteY1111" fmla="*/ 565836 h 1262692"/>
                <a:gd name="connsiteX1112" fmla="*/ 185126 w 1410790"/>
                <a:gd name="connsiteY1112" fmla="*/ 571538 h 1262692"/>
                <a:gd name="connsiteX1113" fmla="*/ 186077 w 1410790"/>
                <a:gd name="connsiteY1113" fmla="*/ 570587 h 1262692"/>
                <a:gd name="connsiteX1114" fmla="*/ 187028 w 1410790"/>
                <a:gd name="connsiteY1114" fmla="*/ 571538 h 1262692"/>
                <a:gd name="connsiteX1115" fmla="*/ 184180 w 1410790"/>
                <a:gd name="connsiteY1115" fmla="*/ 575333 h 1262692"/>
                <a:gd name="connsiteX1116" fmla="*/ 183228 w 1410790"/>
                <a:gd name="connsiteY1116" fmla="*/ 576270 h 1262692"/>
                <a:gd name="connsiteX1117" fmla="*/ 180380 w 1410790"/>
                <a:gd name="connsiteY1117" fmla="*/ 581036 h 1262692"/>
                <a:gd name="connsiteX1118" fmla="*/ 180380 w 1410790"/>
                <a:gd name="connsiteY1118" fmla="*/ 586728 h 1262692"/>
                <a:gd name="connsiteX1119" fmla="*/ 181331 w 1410790"/>
                <a:gd name="connsiteY1119" fmla="*/ 588631 h 1262692"/>
                <a:gd name="connsiteX1120" fmla="*/ 182282 w 1410790"/>
                <a:gd name="connsiteY1120" fmla="*/ 589562 h 1262692"/>
                <a:gd name="connsiteX1121" fmla="*/ 184180 w 1410790"/>
                <a:gd name="connsiteY1121" fmla="*/ 590528 h 1262692"/>
                <a:gd name="connsiteX1122" fmla="*/ 183228 w 1410790"/>
                <a:gd name="connsiteY1122" fmla="*/ 590528 h 1262692"/>
                <a:gd name="connsiteX1123" fmla="*/ 182282 w 1410790"/>
                <a:gd name="connsiteY1123" fmla="*/ 592431 h 1262692"/>
                <a:gd name="connsiteX1124" fmla="*/ 178482 w 1410790"/>
                <a:gd name="connsiteY1124" fmla="*/ 594323 h 1262692"/>
                <a:gd name="connsiteX1125" fmla="*/ 174682 w 1410790"/>
                <a:gd name="connsiteY1125" fmla="*/ 593357 h 1262692"/>
                <a:gd name="connsiteX1126" fmla="*/ 173731 w 1410790"/>
                <a:gd name="connsiteY1126" fmla="*/ 592431 h 1262692"/>
                <a:gd name="connsiteX1127" fmla="*/ 171834 w 1410790"/>
                <a:gd name="connsiteY1127" fmla="*/ 592431 h 1262692"/>
                <a:gd name="connsiteX1128" fmla="*/ 168039 w 1410790"/>
                <a:gd name="connsiteY1128" fmla="*/ 592431 h 1262692"/>
                <a:gd name="connsiteX1129" fmla="*/ 167087 w 1410790"/>
                <a:gd name="connsiteY1129" fmla="*/ 592431 h 1262692"/>
                <a:gd name="connsiteX1130" fmla="*/ 167087 w 1410790"/>
                <a:gd name="connsiteY1130" fmla="*/ 595254 h 1262692"/>
                <a:gd name="connsiteX1131" fmla="*/ 161390 w 1410790"/>
                <a:gd name="connsiteY1131" fmla="*/ 599055 h 1262692"/>
                <a:gd name="connsiteX1132" fmla="*/ 147152 w 1410790"/>
                <a:gd name="connsiteY1132" fmla="*/ 596225 h 1262692"/>
                <a:gd name="connsiteX1133" fmla="*/ 147152 w 1410790"/>
                <a:gd name="connsiteY1133" fmla="*/ 591455 h 1262692"/>
                <a:gd name="connsiteX1134" fmla="*/ 147152 w 1410790"/>
                <a:gd name="connsiteY1134" fmla="*/ 584831 h 1262692"/>
                <a:gd name="connsiteX1135" fmla="*/ 145249 w 1410790"/>
                <a:gd name="connsiteY1135" fmla="*/ 582933 h 1262692"/>
                <a:gd name="connsiteX1136" fmla="*/ 133859 w 1410790"/>
                <a:gd name="connsiteY1136" fmla="*/ 585762 h 1262692"/>
                <a:gd name="connsiteX1137" fmla="*/ 132928 w 1410790"/>
                <a:gd name="connsiteY1137" fmla="*/ 586728 h 1262692"/>
                <a:gd name="connsiteX1138" fmla="*/ 130059 w 1410790"/>
                <a:gd name="connsiteY1138" fmla="*/ 585762 h 1262692"/>
                <a:gd name="connsiteX1139" fmla="*/ 130059 w 1410790"/>
                <a:gd name="connsiteY1139" fmla="*/ 580070 h 1262692"/>
                <a:gd name="connsiteX1140" fmla="*/ 131957 w 1410790"/>
                <a:gd name="connsiteY1140" fmla="*/ 577236 h 1262692"/>
                <a:gd name="connsiteX1141" fmla="*/ 134825 w 1410790"/>
                <a:gd name="connsiteY1141" fmla="*/ 576270 h 1262692"/>
                <a:gd name="connsiteX1142" fmla="*/ 137654 w 1410790"/>
                <a:gd name="connsiteY1142" fmla="*/ 571538 h 1262692"/>
                <a:gd name="connsiteX1143" fmla="*/ 138625 w 1410790"/>
                <a:gd name="connsiteY1143" fmla="*/ 570587 h 1262692"/>
                <a:gd name="connsiteX1144" fmla="*/ 140523 w 1410790"/>
                <a:gd name="connsiteY1144" fmla="*/ 569641 h 1262692"/>
                <a:gd name="connsiteX1145" fmla="*/ 134825 w 1410790"/>
                <a:gd name="connsiteY1145" fmla="*/ 565836 h 1262692"/>
                <a:gd name="connsiteX1146" fmla="*/ 132928 w 1410790"/>
                <a:gd name="connsiteY1146" fmla="*/ 565836 h 1262692"/>
                <a:gd name="connsiteX1147" fmla="*/ 131025 w 1410790"/>
                <a:gd name="connsiteY1147" fmla="*/ 564890 h 1262692"/>
                <a:gd name="connsiteX1148" fmla="*/ 130059 w 1410790"/>
                <a:gd name="connsiteY1148" fmla="*/ 563944 h 1262692"/>
                <a:gd name="connsiteX1149" fmla="*/ 128162 w 1410790"/>
                <a:gd name="connsiteY1149" fmla="*/ 556344 h 1262692"/>
                <a:gd name="connsiteX1150" fmla="*/ 128162 w 1410790"/>
                <a:gd name="connsiteY1150" fmla="*/ 556344 h 1262692"/>
                <a:gd name="connsiteX1151" fmla="*/ 125328 w 1410790"/>
                <a:gd name="connsiteY1151" fmla="*/ 555398 h 1262692"/>
                <a:gd name="connsiteX1152" fmla="*/ 122479 w 1410790"/>
                <a:gd name="connsiteY1152" fmla="*/ 554451 h 1262692"/>
                <a:gd name="connsiteX1153" fmla="*/ 121533 w 1410790"/>
                <a:gd name="connsiteY1153" fmla="*/ 551593 h 1262692"/>
                <a:gd name="connsiteX1154" fmla="*/ 120582 w 1410790"/>
                <a:gd name="connsiteY1154" fmla="*/ 550651 h 1262692"/>
                <a:gd name="connsiteX1155" fmla="*/ 119636 w 1410790"/>
                <a:gd name="connsiteY1155" fmla="*/ 550651 h 1262692"/>
                <a:gd name="connsiteX1156" fmla="*/ 118684 w 1410790"/>
                <a:gd name="connsiteY1156" fmla="*/ 544954 h 1262692"/>
                <a:gd name="connsiteX1157" fmla="*/ 118684 w 1410790"/>
                <a:gd name="connsiteY1157" fmla="*/ 543056 h 1262692"/>
                <a:gd name="connsiteX1158" fmla="*/ 119636 w 1410790"/>
                <a:gd name="connsiteY1158" fmla="*/ 540208 h 1262692"/>
                <a:gd name="connsiteX1159" fmla="*/ 120582 w 1410790"/>
                <a:gd name="connsiteY1159" fmla="*/ 534510 h 1262692"/>
                <a:gd name="connsiteX1160" fmla="*/ 133859 w 1410790"/>
                <a:gd name="connsiteY1160" fmla="*/ 525964 h 1262692"/>
                <a:gd name="connsiteX1161" fmla="*/ 132928 w 1410790"/>
                <a:gd name="connsiteY1161" fmla="*/ 527862 h 1262692"/>
                <a:gd name="connsiteX1162" fmla="*/ 131957 w 1410790"/>
                <a:gd name="connsiteY1162" fmla="*/ 530715 h 1262692"/>
                <a:gd name="connsiteX1163" fmla="*/ 131957 w 1410790"/>
                <a:gd name="connsiteY1163" fmla="*/ 532608 h 1262692"/>
                <a:gd name="connsiteX1164" fmla="*/ 131957 w 1410790"/>
                <a:gd name="connsiteY1164" fmla="*/ 535462 h 1262692"/>
                <a:gd name="connsiteX1165" fmla="*/ 136723 w 1410790"/>
                <a:gd name="connsiteY1165" fmla="*/ 535462 h 1262692"/>
                <a:gd name="connsiteX1166" fmla="*/ 137654 w 1410790"/>
                <a:gd name="connsiteY1166" fmla="*/ 531662 h 1262692"/>
                <a:gd name="connsiteX1167" fmla="*/ 140523 w 1410790"/>
                <a:gd name="connsiteY1167" fmla="*/ 531662 h 1262692"/>
                <a:gd name="connsiteX1168" fmla="*/ 141454 w 1410790"/>
                <a:gd name="connsiteY1168" fmla="*/ 534510 h 1262692"/>
                <a:gd name="connsiteX1169" fmla="*/ 141454 w 1410790"/>
                <a:gd name="connsiteY1169" fmla="*/ 536408 h 1262692"/>
                <a:gd name="connsiteX1170" fmla="*/ 141454 w 1410790"/>
                <a:gd name="connsiteY1170" fmla="*/ 538310 h 1262692"/>
                <a:gd name="connsiteX1171" fmla="*/ 142420 w 1410790"/>
                <a:gd name="connsiteY1171" fmla="*/ 539257 h 1262692"/>
                <a:gd name="connsiteX1172" fmla="*/ 144318 w 1410790"/>
                <a:gd name="connsiteY1172" fmla="*/ 538310 h 1262692"/>
                <a:gd name="connsiteX1173" fmla="*/ 146220 w 1410790"/>
                <a:gd name="connsiteY1173" fmla="*/ 542105 h 1262692"/>
                <a:gd name="connsiteX1174" fmla="*/ 150946 w 1410790"/>
                <a:gd name="connsiteY1174" fmla="*/ 540208 h 1262692"/>
                <a:gd name="connsiteX1175" fmla="*/ 152844 w 1410790"/>
                <a:gd name="connsiteY1175" fmla="*/ 539257 h 1262692"/>
                <a:gd name="connsiteX1176" fmla="*/ 154741 w 1410790"/>
                <a:gd name="connsiteY1176" fmla="*/ 539257 h 1262692"/>
                <a:gd name="connsiteX1177" fmla="*/ 161390 w 1410790"/>
                <a:gd name="connsiteY1177" fmla="*/ 537349 h 1262692"/>
                <a:gd name="connsiteX1178" fmla="*/ 163293 w 1410790"/>
                <a:gd name="connsiteY1178" fmla="*/ 535462 h 1262692"/>
                <a:gd name="connsiteX1179" fmla="*/ 164239 w 1410790"/>
                <a:gd name="connsiteY1179" fmla="*/ 534510 h 1262692"/>
                <a:gd name="connsiteX1180" fmla="*/ 165190 w 1410790"/>
                <a:gd name="connsiteY1180" fmla="*/ 532608 h 1262692"/>
                <a:gd name="connsiteX1181" fmla="*/ 166136 w 1410790"/>
                <a:gd name="connsiteY1181" fmla="*/ 528813 h 1262692"/>
                <a:gd name="connsiteX1182" fmla="*/ 168039 w 1410790"/>
                <a:gd name="connsiteY1182" fmla="*/ 526915 h 1262692"/>
                <a:gd name="connsiteX1183" fmla="*/ 168985 w 1410790"/>
                <a:gd name="connsiteY1183" fmla="*/ 526915 h 1262692"/>
                <a:gd name="connsiteX1184" fmla="*/ 171834 w 1410790"/>
                <a:gd name="connsiteY1184" fmla="*/ 526915 h 1262692"/>
                <a:gd name="connsiteX1185" fmla="*/ 173731 w 1410790"/>
                <a:gd name="connsiteY1185" fmla="*/ 525013 h 1262692"/>
                <a:gd name="connsiteX1186" fmla="*/ 171834 w 1410790"/>
                <a:gd name="connsiteY1186" fmla="*/ 517418 h 1262692"/>
                <a:gd name="connsiteX1187" fmla="*/ 171834 w 1410790"/>
                <a:gd name="connsiteY1187" fmla="*/ 517418 h 1262692"/>
                <a:gd name="connsiteX1188" fmla="*/ 168039 w 1410790"/>
                <a:gd name="connsiteY1188" fmla="*/ 516472 h 1262692"/>
                <a:gd name="connsiteX1189" fmla="*/ 167087 w 1410790"/>
                <a:gd name="connsiteY1189" fmla="*/ 516472 h 1262692"/>
                <a:gd name="connsiteX1190" fmla="*/ 160439 w 1410790"/>
                <a:gd name="connsiteY1190" fmla="*/ 514569 h 1262692"/>
                <a:gd name="connsiteX1191" fmla="*/ 158541 w 1410790"/>
                <a:gd name="connsiteY1191" fmla="*/ 513618 h 1262692"/>
                <a:gd name="connsiteX1192" fmla="*/ 154741 w 1410790"/>
                <a:gd name="connsiteY1192" fmla="*/ 514569 h 1262692"/>
                <a:gd name="connsiteX1193" fmla="*/ 152844 w 1410790"/>
                <a:gd name="connsiteY1193" fmla="*/ 516472 h 1262692"/>
                <a:gd name="connsiteX1194" fmla="*/ 152844 w 1410790"/>
                <a:gd name="connsiteY1194" fmla="*/ 518364 h 1262692"/>
                <a:gd name="connsiteX1195" fmla="*/ 154741 w 1410790"/>
                <a:gd name="connsiteY1195" fmla="*/ 513618 h 1262692"/>
                <a:gd name="connsiteX1196" fmla="*/ 160439 w 1410790"/>
                <a:gd name="connsiteY1196" fmla="*/ 508872 h 1262692"/>
                <a:gd name="connsiteX1197" fmla="*/ 161390 w 1410790"/>
                <a:gd name="connsiteY1197" fmla="*/ 506975 h 1262692"/>
                <a:gd name="connsiteX1198" fmla="*/ 165190 w 1410790"/>
                <a:gd name="connsiteY1198" fmla="*/ 506023 h 1262692"/>
                <a:gd name="connsiteX1199" fmla="*/ 172785 w 1410790"/>
                <a:gd name="connsiteY1199" fmla="*/ 502228 h 1262692"/>
                <a:gd name="connsiteX1200" fmla="*/ 176585 w 1410790"/>
                <a:gd name="connsiteY1200" fmla="*/ 500331 h 1262692"/>
                <a:gd name="connsiteX1201" fmla="*/ 179429 w 1410790"/>
                <a:gd name="connsiteY1201" fmla="*/ 496531 h 1262692"/>
                <a:gd name="connsiteX1202" fmla="*/ 186077 w 1410790"/>
                <a:gd name="connsiteY1202" fmla="*/ 492736 h 1262692"/>
                <a:gd name="connsiteX1203" fmla="*/ 187975 w 1410790"/>
                <a:gd name="connsiteY1203" fmla="*/ 490834 h 1262692"/>
                <a:gd name="connsiteX1204" fmla="*/ 190823 w 1410790"/>
                <a:gd name="connsiteY1204" fmla="*/ 489882 h 1262692"/>
                <a:gd name="connsiteX1205" fmla="*/ 192726 w 1410790"/>
                <a:gd name="connsiteY1205" fmla="*/ 488936 h 1262692"/>
                <a:gd name="connsiteX1206" fmla="*/ 194623 w 1410790"/>
                <a:gd name="connsiteY1206" fmla="*/ 487990 h 1262692"/>
                <a:gd name="connsiteX1207" fmla="*/ 198418 w 1410790"/>
                <a:gd name="connsiteY1207" fmla="*/ 484190 h 1262692"/>
                <a:gd name="connsiteX1208" fmla="*/ 200321 w 1410790"/>
                <a:gd name="connsiteY1208" fmla="*/ 479439 h 1262692"/>
                <a:gd name="connsiteX1209" fmla="*/ 200321 w 1410790"/>
                <a:gd name="connsiteY1209" fmla="*/ 474692 h 1262692"/>
                <a:gd name="connsiteX1210" fmla="*/ 199369 w 1410790"/>
                <a:gd name="connsiteY1210" fmla="*/ 471844 h 1262692"/>
                <a:gd name="connsiteX1211" fmla="*/ 196521 w 1410790"/>
                <a:gd name="connsiteY1211" fmla="*/ 466146 h 1262692"/>
                <a:gd name="connsiteX1212" fmla="*/ 194623 w 1410790"/>
                <a:gd name="connsiteY1212" fmla="*/ 463298 h 1262692"/>
                <a:gd name="connsiteX1213" fmla="*/ 193672 w 1410790"/>
                <a:gd name="connsiteY1213" fmla="*/ 460449 h 1262692"/>
                <a:gd name="connsiteX1214" fmla="*/ 192726 w 1410790"/>
                <a:gd name="connsiteY1214" fmla="*/ 459503 h 1262692"/>
                <a:gd name="connsiteX1215" fmla="*/ 192726 w 1410790"/>
                <a:gd name="connsiteY1215" fmla="*/ 459503 h 1262692"/>
                <a:gd name="connsiteX1216" fmla="*/ 189877 w 1410790"/>
                <a:gd name="connsiteY1216" fmla="*/ 460449 h 1262692"/>
                <a:gd name="connsiteX1217" fmla="*/ 188926 w 1410790"/>
                <a:gd name="connsiteY1217" fmla="*/ 461400 h 1262692"/>
                <a:gd name="connsiteX1218" fmla="*/ 188926 w 1410790"/>
                <a:gd name="connsiteY1218" fmla="*/ 462351 h 1262692"/>
                <a:gd name="connsiteX1219" fmla="*/ 185126 w 1410790"/>
                <a:gd name="connsiteY1219" fmla="*/ 461400 h 1262692"/>
                <a:gd name="connsiteX1220" fmla="*/ 181331 w 1410790"/>
                <a:gd name="connsiteY1220" fmla="*/ 462351 h 1262692"/>
                <a:gd name="connsiteX1221" fmla="*/ 181331 w 1410790"/>
                <a:gd name="connsiteY1221" fmla="*/ 462351 h 1262692"/>
                <a:gd name="connsiteX1222" fmla="*/ 179429 w 1410790"/>
                <a:gd name="connsiteY1222" fmla="*/ 463298 h 1262692"/>
                <a:gd name="connsiteX1223" fmla="*/ 178482 w 1410790"/>
                <a:gd name="connsiteY1223" fmla="*/ 464249 h 1262692"/>
                <a:gd name="connsiteX1224" fmla="*/ 176585 w 1410790"/>
                <a:gd name="connsiteY1224" fmla="*/ 465200 h 1262692"/>
                <a:gd name="connsiteX1225" fmla="*/ 173731 w 1410790"/>
                <a:gd name="connsiteY1225" fmla="*/ 466146 h 1262692"/>
                <a:gd name="connsiteX1226" fmla="*/ 173731 w 1410790"/>
                <a:gd name="connsiteY1226" fmla="*/ 469000 h 1262692"/>
                <a:gd name="connsiteX1227" fmla="*/ 171834 w 1410790"/>
                <a:gd name="connsiteY1227" fmla="*/ 469946 h 1262692"/>
                <a:gd name="connsiteX1228" fmla="*/ 168985 w 1410790"/>
                <a:gd name="connsiteY1228" fmla="*/ 469946 h 1262692"/>
                <a:gd name="connsiteX1229" fmla="*/ 166136 w 1410790"/>
                <a:gd name="connsiteY1229" fmla="*/ 465200 h 1262692"/>
                <a:gd name="connsiteX1230" fmla="*/ 165190 w 1410790"/>
                <a:gd name="connsiteY1230" fmla="*/ 463298 h 1262692"/>
                <a:gd name="connsiteX1231" fmla="*/ 166136 w 1410790"/>
                <a:gd name="connsiteY1231" fmla="*/ 452854 h 1262692"/>
                <a:gd name="connsiteX1232" fmla="*/ 164239 w 1410790"/>
                <a:gd name="connsiteY1232" fmla="*/ 450010 h 1262692"/>
                <a:gd name="connsiteX1233" fmla="*/ 163293 w 1410790"/>
                <a:gd name="connsiteY1233" fmla="*/ 448108 h 1262692"/>
                <a:gd name="connsiteX1234" fmla="*/ 159493 w 1410790"/>
                <a:gd name="connsiteY1234" fmla="*/ 447177 h 1262692"/>
                <a:gd name="connsiteX1235" fmla="*/ 155712 w 1410790"/>
                <a:gd name="connsiteY1235" fmla="*/ 446211 h 1262692"/>
                <a:gd name="connsiteX1236" fmla="*/ 151918 w 1410790"/>
                <a:gd name="connsiteY1236" fmla="*/ 448108 h 1262692"/>
                <a:gd name="connsiteX1237" fmla="*/ 150946 w 1410790"/>
                <a:gd name="connsiteY1237" fmla="*/ 443382 h 1262692"/>
                <a:gd name="connsiteX1238" fmla="*/ 151918 w 1410790"/>
                <a:gd name="connsiteY1238" fmla="*/ 442410 h 1262692"/>
                <a:gd name="connsiteX1239" fmla="*/ 153815 w 1410790"/>
                <a:gd name="connsiteY1239" fmla="*/ 444308 h 1262692"/>
                <a:gd name="connsiteX1240" fmla="*/ 155712 w 1410790"/>
                <a:gd name="connsiteY1240" fmla="*/ 443382 h 1262692"/>
                <a:gd name="connsiteX1241" fmla="*/ 157595 w 1410790"/>
                <a:gd name="connsiteY1241" fmla="*/ 441479 h 1262692"/>
                <a:gd name="connsiteX1242" fmla="*/ 160439 w 1410790"/>
                <a:gd name="connsiteY1242" fmla="*/ 438616 h 1262692"/>
                <a:gd name="connsiteX1243" fmla="*/ 156644 w 1410790"/>
                <a:gd name="connsiteY1243" fmla="*/ 429118 h 1262692"/>
                <a:gd name="connsiteX1244" fmla="*/ 155712 w 1410790"/>
                <a:gd name="connsiteY1244" fmla="*/ 427221 h 1262692"/>
                <a:gd name="connsiteX1245" fmla="*/ 155712 w 1410790"/>
                <a:gd name="connsiteY1245" fmla="*/ 424392 h 1262692"/>
                <a:gd name="connsiteX1246" fmla="*/ 154741 w 1410790"/>
                <a:gd name="connsiteY1246" fmla="*/ 422489 h 1262692"/>
                <a:gd name="connsiteX1247" fmla="*/ 152844 w 1410790"/>
                <a:gd name="connsiteY1247" fmla="*/ 420592 h 1262692"/>
                <a:gd name="connsiteX1248" fmla="*/ 151918 w 1410790"/>
                <a:gd name="connsiteY1248" fmla="*/ 419626 h 1262692"/>
                <a:gd name="connsiteX1249" fmla="*/ 151918 w 1410790"/>
                <a:gd name="connsiteY1249" fmla="*/ 419626 h 1262692"/>
                <a:gd name="connsiteX1250" fmla="*/ 151918 w 1410790"/>
                <a:gd name="connsiteY1250" fmla="*/ 417724 h 1262692"/>
                <a:gd name="connsiteX1251" fmla="*/ 146220 w 1410790"/>
                <a:gd name="connsiteY1251" fmla="*/ 416797 h 1262692"/>
                <a:gd name="connsiteX1252" fmla="*/ 136723 w 1410790"/>
                <a:gd name="connsiteY1252" fmla="*/ 436713 h 1262692"/>
                <a:gd name="connsiteX1253" fmla="*/ 129128 w 1410790"/>
                <a:gd name="connsiteY1253" fmla="*/ 458551 h 1262692"/>
                <a:gd name="connsiteX1254" fmla="*/ 123431 w 1410790"/>
                <a:gd name="connsiteY1254" fmla="*/ 462351 h 1262692"/>
                <a:gd name="connsiteX1255" fmla="*/ 116787 w 1410790"/>
                <a:gd name="connsiteY1255" fmla="*/ 455703 h 1262692"/>
                <a:gd name="connsiteX1256" fmla="*/ 118684 w 1410790"/>
                <a:gd name="connsiteY1256" fmla="*/ 451903 h 1262692"/>
                <a:gd name="connsiteX1257" fmla="*/ 111089 w 1410790"/>
                <a:gd name="connsiteY1257" fmla="*/ 445284 h 1262692"/>
                <a:gd name="connsiteX1258" fmla="*/ 107290 w 1410790"/>
                <a:gd name="connsiteY1258" fmla="*/ 445284 h 1262692"/>
                <a:gd name="connsiteX1259" fmla="*/ 107290 w 1410790"/>
                <a:gd name="connsiteY1259" fmla="*/ 449074 h 1262692"/>
                <a:gd name="connsiteX1260" fmla="*/ 104441 w 1410790"/>
                <a:gd name="connsiteY1260" fmla="*/ 451903 h 1262692"/>
                <a:gd name="connsiteX1261" fmla="*/ 102543 w 1410790"/>
                <a:gd name="connsiteY1261" fmla="*/ 452854 h 1262692"/>
                <a:gd name="connsiteX1262" fmla="*/ 98743 w 1410790"/>
                <a:gd name="connsiteY1262" fmla="*/ 452854 h 1262692"/>
                <a:gd name="connsiteX1263" fmla="*/ 95900 w 1410790"/>
                <a:gd name="connsiteY1263" fmla="*/ 452854 h 1262692"/>
                <a:gd name="connsiteX1264" fmla="*/ 90202 w 1410790"/>
                <a:gd name="connsiteY1264" fmla="*/ 452854 h 1262692"/>
                <a:gd name="connsiteX1265" fmla="*/ 91149 w 1410790"/>
                <a:gd name="connsiteY1265" fmla="*/ 461400 h 1262692"/>
                <a:gd name="connsiteX1266" fmla="*/ 92100 w 1410790"/>
                <a:gd name="connsiteY1266" fmla="*/ 465200 h 1262692"/>
                <a:gd name="connsiteX1267" fmla="*/ 93046 w 1410790"/>
                <a:gd name="connsiteY1267" fmla="*/ 465200 h 1262692"/>
                <a:gd name="connsiteX1268" fmla="*/ 94948 w 1410790"/>
                <a:gd name="connsiteY1268" fmla="*/ 467098 h 1262692"/>
                <a:gd name="connsiteX1269" fmla="*/ 97797 w 1410790"/>
                <a:gd name="connsiteY1269" fmla="*/ 468044 h 1262692"/>
                <a:gd name="connsiteX1270" fmla="*/ 97797 w 1410790"/>
                <a:gd name="connsiteY1270" fmla="*/ 468044 h 1262692"/>
                <a:gd name="connsiteX1271" fmla="*/ 100646 w 1410790"/>
                <a:gd name="connsiteY1271" fmla="*/ 469946 h 1262692"/>
                <a:gd name="connsiteX1272" fmla="*/ 98743 w 1410790"/>
                <a:gd name="connsiteY1272" fmla="*/ 474692 h 1262692"/>
                <a:gd name="connsiteX1273" fmla="*/ 97797 w 1410790"/>
                <a:gd name="connsiteY1273" fmla="*/ 475639 h 1262692"/>
                <a:gd name="connsiteX1274" fmla="*/ 95900 w 1410790"/>
                <a:gd name="connsiteY1274" fmla="*/ 476595 h 1262692"/>
                <a:gd name="connsiteX1275" fmla="*/ 94948 w 1410790"/>
                <a:gd name="connsiteY1275" fmla="*/ 478492 h 1262692"/>
                <a:gd name="connsiteX1276" fmla="*/ 94948 w 1410790"/>
                <a:gd name="connsiteY1276" fmla="*/ 478492 h 1262692"/>
                <a:gd name="connsiteX1277" fmla="*/ 94948 w 1410790"/>
                <a:gd name="connsiteY1277" fmla="*/ 483239 h 1262692"/>
                <a:gd name="connsiteX1278" fmla="*/ 93046 w 1410790"/>
                <a:gd name="connsiteY1278" fmla="*/ 486087 h 1262692"/>
                <a:gd name="connsiteX1279" fmla="*/ 92100 w 1410790"/>
                <a:gd name="connsiteY1279" fmla="*/ 487034 h 1262692"/>
                <a:gd name="connsiteX1280" fmla="*/ 91149 w 1410790"/>
                <a:gd name="connsiteY1280" fmla="*/ 487034 h 1262692"/>
                <a:gd name="connsiteX1281" fmla="*/ 90202 w 1410790"/>
                <a:gd name="connsiteY1281" fmla="*/ 487990 h 1262692"/>
                <a:gd name="connsiteX1282" fmla="*/ 85451 w 1410790"/>
                <a:gd name="connsiteY1282" fmla="*/ 487034 h 1262692"/>
                <a:gd name="connsiteX1283" fmla="*/ 85451 w 1410790"/>
                <a:gd name="connsiteY1283" fmla="*/ 487034 h 1262692"/>
                <a:gd name="connsiteX1284" fmla="*/ 85451 w 1410790"/>
                <a:gd name="connsiteY1284" fmla="*/ 492736 h 1262692"/>
                <a:gd name="connsiteX1285" fmla="*/ 85451 w 1410790"/>
                <a:gd name="connsiteY1285" fmla="*/ 492736 h 1262692"/>
                <a:gd name="connsiteX1286" fmla="*/ 85451 w 1410790"/>
                <a:gd name="connsiteY1286" fmla="*/ 494629 h 1262692"/>
                <a:gd name="connsiteX1287" fmla="*/ 80705 w 1410790"/>
                <a:gd name="connsiteY1287" fmla="*/ 496531 h 1262692"/>
                <a:gd name="connsiteX1288" fmla="*/ 79754 w 1410790"/>
                <a:gd name="connsiteY1288" fmla="*/ 496531 h 1262692"/>
                <a:gd name="connsiteX1289" fmla="*/ 78807 w 1410790"/>
                <a:gd name="connsiteY1289" fmla="*/ 496531 h 1262692"/>
                <a:gd name="connsiteX1290" fmla="*/ 77856 w 1410790"/>
                <a:gd name="connsiteY1290" fmla="*/ 495585 h 1262692"/>
                <a:gd name="connsiteX1291" fmla="*/ 75959 w 1410790"/>
                <a:gd name="connsiteY1291" fmla="*/ 487034 h 1262692"/>
                <a:gd name="connsiteX1292" fmla="*/ 74056 w 1410790"/>
                <a:gd name="connsiteY1292" fmla="*/ 480390 h 1262692"/>
                <a:gd name="connsiteX1293" fmla="*/ 73110 w 1410790"/>
                <a:gd name="connsiteY1293" fmla="*/ 480390 h 1262692"/>
                <a:gd name="connsiteX1294" fmla="*/ 70261 w 1410790"/>
                <a:gd name="connsiteY1294" fmla="*/ 486087 h 1262692"/>
                <a:gd name="connsiteX1295" fmla="*/ 72159 w 1410790"/>
                <a:gd name="connsiteY1295" fmla="*/ 488936 h 1262692"/>
                <a:gd name="connsiteX1296" fmla="*/ 65515 w 1410790"/>
                <a:gd name="connsiteY1296" fmla="*/ 490834 h 1262692"/>
                <a:gd name="connsiteX1297" fmla="*/ 60769 w 1410790"/>
                <a:gd name="connsiteY1297" fmla="*/ 490834 h 1262692"/>
                <a:gd name="connsiteX1298" fmla="*/ 59818 w 1410790"/>
                <a:gd name="connsiteY1298" fmla="*/ 488936 h 1262692"/>
                <a:gd name="connsiteX1299" fmla="*/ 60769 w 1410790"/>
                <a:gd name="connsiteY1299" fmla="*/ 484190 h 1262692"/>
                <a:gd name="connsiteX1300" fmla="*/ 60769 w 1410790"/>
                <a:gd name="connsiteY1300" fmla="*/ 480390 h 1262692"/>
                <a:gd name="connsiteX1301" fmla="*/ 61715 w 1410790"/>
                <a:gd name="connsiteY1301" fmla="*/ 477541 h 1262692"/>
                <a:gd name="connsiteX1302" fmla="*/ 62666 w 1410790"/>
                <a:gd name="connsiteY1302" fmla="*/ 473746 h 1262692"/>
                <a:gd name="connsiteX1303" fmla="*/ 62666 w 1410790"/>
                <a:gd name="connsiteY1303" fmla="*/ 470893 h 1262692"/>
                <a:gd name="connsiteX1304" fmla="*/ 59818 w 1410790"/>
                <a:gd name="connsiteY1304" fmla="*/ 469000 h 1262692"/>
                <a:gd name="connsiteX1305" fmla="*/ 62666 w 1410790"/>
                <a:gd name="connsiteY1305" fmla="*/ 467098 h 1262692"/>
                <a:gd name="connsiteX1306" fmla="*/ 63613 w 1410790"/>
                <a:gd name="connsiteY1306" fmla="*/ 464249 h 1262692"/>
                <a:gd name="connsiteX1307" fmla="*/ 64564 w 1410790"/>
                <a:gd name="connsiteY1307" fmla="*/ 463298 h 1262692"/>
                <a:gd name="connsiteX1308" fmla="*/ 64564 w 1410790"/>
                <a:gd name="connsiteY1308" fmla="*/ 453806 h 1262692"/>
                <a:gd name="connsiteX1309" fmla="*/ 61715 w 1410790"/>
                <a:gd name="connsiteY1309" fmla="*/ 452854 h 1262692"/>
                <a:gd name="connsiteX1310" fmla="*/ 60769 w 1410790"/>
                <a:gd name="connsiteY1310" fmla="*/ 451903 h 1262692"/>
                <a:gd name="connsiteX1311" fmla="*/ 56018 w 1410790"/>
                <a:gd name="connsiteY1311" fmla="*/ 448108 h 1262692"/>
                <a:gd name="connsiteX1312" fmla="*/ 54120 w 1410790"/>
                <a:gd name="connsiteY1312" fmla="*/ 449074 h 1262692"/>
                <a:gd name="connsiteX1313" fmla="*/ 48423 w 1410790"/>
                <a:gd name="connsiteY1313" fmla="*/ 450010 h 1262692"/>
                <a:gd name="connsiteX1314" fmla="*/ 46525 w 1410790"/>
                <a:gd name="connsiteY1314" fmla="*/ 449074 h 1262692"/>
                <a:gd name="connsiteX1315" fmla="*/ 44623 w 1410790"/>
                <a:gd name="connsiteY1315" fmla="*/ 450010 h 1262692"/>
                <a:gd name="connsiteX1316" fmla="*/ 42726 w 1410790"/>
                <a:gd name="connsiteY1316" fmla="*/ 451903 h 1262692"/>
                <a:gd name="connsiteX1317" fmla="*/ 42726 w 1410790"/>
                <a:gd name="connsiteY1317" fmla="*/ 451903 h 1262692"/>
                <a:gd name="connsiteX1318" fmla="*/ 41779 w 1410790"/>
                <a:gd name="connsiteY1318" fmla="*/ 450010 h 1262692"/>
                <a:gd name="connsiteX1319" fmla="*/ 40828 w 1410790"/>
                <a:gd name="connsiteY1319" fmla="*/ 449074 h 1262692"/>
                <a:gd name="connsiteX1320" fmla="*/ 41779 w 1410790"/>
                <a:gd name="connsiteY1320" fmla="*/ 452854 h 1262692"/>
                <a:gd name="connsiteX1321" fmla="*/ 42726 w 1410790"/>
                <a:gd name="connsiteY1321" fmla="*/ 453806 h 1262692"/>
                <a:gd name="connsiteX1322" fmla="*/ 39877 w 1410790"/>
                <a:gd name="connsiteY1322" fmla="*/ 465200 h 1262692"/>
                <a:gd name="connsiteX1323" fmla="*/ 37028 w 1410790"/>
                <a:gd name="connsiteY1323" fmla="*/ 457605 h 1262692"/>
                <a:gd name="connsiteX1324" fmla="*/ 36082 w 1410790"/>
                <a:gd name="connsiteY1324" fmla="*/ 456649 h 1262692"/>
                <a:gd name="connsiteX1325" fmla="*/ 33233 w 1410790"/>
                <a:gd name="connsiteY1325" fmla="*/ 453806 h 1262692"/>
                <a:gd name="connsiteX1326" fmla="*/ 31331 w 1410790"/>
                <a:gd name="connsiteY1326" fmla="*/ 450010 h 1262692"/>
                <a:gd name="connsiteX1327" fmla="*/ 39877 w 1410790"/>
                <a:gd name="connsiteY1327" fmla="*/ 447177 h 1262692"/>
                <a:gd name="connsiteX1328" fmla="*/ 38931 w 1410790"/>
                <a:gd name="connsiteY1328" fmla="*/ 445284 h 1262692"/>
                <a:gd name="connsiteX1329" fmla="*/ 36082 w 1410790"/>
                <a:gd name="connsiteY1329" fmla="*/ 443382 h 1262692"/>
                <a:gd name="connsiteX1330" fmla="*/ 32282 w 1410790"/>
                <a:gd name="connsiteY1330" fmla="*/ 444308 h 1262692"/>
                <a:gd name="connsiteX1331" fmla="*/ 30384 w 1410790"/>
                <a:gd name="connsiteY1331" fmla="*/ 444308 h 1262692"/>
                <a:gd name="connsiteX1332" fmla="*/ 29433 w 1410790"/>
                <a:gd name="connsiteY1332" fmla="*/ 445284 h 1262692"/>
                <a:gd name="connsiteX1333" fmla="*/ 25633 w 1410790"/>
                <a:gd name="connsiteY1333" fmla="*/ 446211 h 1262692"/>
                <a:gd name="connsiteX1334" fmla="*/ 23736 w 1410790"/>
                <a:gd name="connsiteY1334" fmla="*/ 448108 h 1262692"/>
                <a:gd name="connsiteX1335" fmla="*/ 20887 w 1410790"/>
                <a:gd name="connsiteY1335" fmla="*/ 448108 h 1262692"/>
                <a:gd name="connsiteX1336" fmla="*/ 19941 w 1410790"/>
                <a:gd name="connsiteY1336" fmla="*/ 441479 h 1262692"/>
                <a:gd name="connsiteX1337" fmla="*/ 17092 w 1410790"/>
                <a:gd name="connsiteY1337" fmla="*/ 438616 h 1262692"/>
                <a:gd name="connsiteX1338" fmla="*/ 10449 w 1410790"/>
                <a:gd name="connsiteY1338" fmla="*/ 438616 h 1262692"/>
                <a:gd name="connsiteX1339" fmla="*/ 9497 w 1410790"/>
                <a:gd name="connsiteY1339" fmla="*/ 436713 h 1262692"/>
                <a:gd name="connsiteX1340" fmla="*/ 9497 w 1410790"/>
                <a:gd name="connsiteY1340" fmla="*/ 435787 h 1262692"/>
                <a:gd name="connsiteX1341" fmla="*/ 9497 w 1410790"/>
                <a:gd name="connsiteY1341" fmla="*/ 433884 h 1262692"/>
                <a:gd name="connsiteX1342" fmla="*/ 7595 w 1410790"/>
                <a:gd name="connsiteY1342" fmla="*/ 435787 h 1262692"/>
                <a:gd name="connsiteX1343" fmla="*/ 6649 w 1410790"/>
                <a:gd name="connsiteY1343" fmla="*/ 437679 h 1262692"/>
                <a:gd name="connsiteX1344" fmla="*/ 3800 w 1410790"/>
                <a:gd name="connsiteY1344" fmla="*/ 438616 h 1262692"/>
                <a:gd name="connsiteX1345" fmla="*/ 2849 w 1410790"/>
                <a:gd name="connsiteY1345" fmla="*/ 436713 h 1262692"/>
                <a:gd name="connsiteX1346" fmla="*/ 2849 w 1410790"/>
                <a:gd name="connsiteY1346" fmla="*/ 436713 h 1262692"/>
                <a:gd name="connsiteX1347" fmla="*/ 2849 w 1410790"/>
                <a:gd name="connsiteY1347" fmla="*/ 435787 h 1262692"/>
                <a:gd name="connsiteX1348" fmla="*/ 1897 w 1410790"/>
                <a:gd name="connsiteY1348" fmla="*/ 432913 h 1262692"/>
                <a:gd name="connsiteX1349" fmla="*/ 4751 w 1410790"/>
                <a:gd name="connsiteY1349" fmla="*/ 431021 h 1262692"/>
                <a:gd name="connsiteX1350" fmla="*/ 6649 w 1410790"/>
                <a:gd name="connsiteY1350" fmla="*/ 420592 h 1262692"/>
                <a:gd name="connsiteX1351" fmla="*/ 3800 w 1410790"/>
                <a:gd name="connsiteY1351" fmla="*/ 418690 h 1262692"/>
                <a:gd name="connsiteX1352" fmla="*/ 1897 w 1410790"/>
                <a:gd name="connsiteY1352" fmla="*/ 417724 h 1262692"/>
                <a:gd name="connsiteX1353" fmla="*/ 0 w 1410790"/>
                <a:gd name="connsiteY1353" fmla="*/ 414900 h 1262692"/>
                <a:gd name="connsiteX1354" fmla="*/ 0 w 1410790"/>
                <a:gd name="connsiteY1354" fmla="*/ 412997 h 1262692"/>
                <a:gd name="connsiteX1355" fmla="*/ 951 w 1410790"/>
                <a:gd name="connsiteY1355" fmla="*/ 406329 h 1262692"/>
                <a:gd name="connsiteX1356" fmla="*/ 951 w 1410790"/>
                <a:gd name="connsiteY1356" fmla="*/ 404431 h 1262692"/>
                <a:gd name="connsiteX1357" fmla="*/ 1897 w 1410790"/>
                <a:gd name="connsiteY1357" fmla="*/ 404431 h 1262692"/>
                <a:gd name="connsiteX1358" fmla="*/ 3800 w 1410790"/>
                <a:gd name="connsiteY1358" fmla="*/ 403505 h 1262692"/>
                <a:gd name="connsiteX1359" fmla="*/ 5697 w 1410790"/>
                <a:gd name="connsiteY1359" fmla="*/ 402534 h 1262692"/>
                <a:gd name="connsiteX1360" fmla="*/ 7595 w 1410790"/>
                <a:gd name="connsiteY1360" fmla="*/ 401602 h 1262692"/>
                <a:gd name="connsiteX1361" fmla="*/ 10449 w 1410790"/>
                <a:gd name="connsiteY1361" fmla="*/ 398734 h 1262692"/>
                <a:gd name="connsiteX1362" fmla="*/ 12346 w 1410790"/>
                <a:gd name="connsiteY1362" fmla="*/ 396836 h 1262692"/>
                <a:gd name="connsiteX1363" fmla="*/ 19941 w 1410790"/>
                <a:gd name="connsiteY1363" fmla="*/ 394939 h 1262692"/>
                <a:gd name="connsiteX1364" fmla="*/ 25633 w 1410790"/>
                <a:gd name="connsiteY1364" fmla="*/ 392110 h 1262692"/>
                <a:gd name="connsiteX1365" fmla="*/ 28487 w 1410790"/>
                <a:gd name="connsiteY1365" fmla="*/ 390207 h 1262692"/>
                <a:gd name="connsiteX1366" fmla="*/ 30384 w 1410790"/>
                <a:gd name="connsiteY1366" fmla="*/ 391144 h 1262692"/>
                <a:gd name="connsiteX1367" fmla="*/ 37028 w 1410790"/>
                <a:gd name="connsiteY1367" fmla="*/ 394939 h 1262692"/>
                <a:gd name="connsiteX1368" fmla="*/ 41779 w 1410790"/>
                <a:gd name="connsiteY1368" fmla="*/ 397807 h 1262692"/>
                <a:gd name="connsiteX1369" fmla="*/ 44623 w 1410790"/>
                <a:gd name="connsiteY1369" fmla="*/ 399705 h 1262692"/>
                <a:gd name="connsiteX1370" fmla="*/ 46525 w 1410790"/>
                <a:gd name="connsiteY1370" fmla="*/ 398734 h 1262692"/>
                <a:gd name="connsiteX1371" fmla="*/ 48423 w 1410790"/>
                <a:gd name="connsiteY1371" fmla="*/ 397807 h 1262692"/>
                <a:gd name="connsiteX1372" fmla="*/ 63613 w 1410790"/>
                <a:gd name="connsiteY1372" fmla="*/ 404431 h 1262692"/>
                <a:gd name="connsiteX1373" fmla="*/ 75959 w 1410790"/>
                <a:gd name="connsiteY1373" fmla="*/ 406329 h 1262692"/>
                <a:gd name="connsiteX1374" fmla="*/ 79754 w 1410790"/>
                <a:gd name="connsiteY1374" fmla="*/ 405402 h 1262692"/>
                <a:gd name="connsiteX1375" fmla="*/ 77856 w 1410790"/>
                <a:gd name="connsiteY1375" fmla="*/ 404431 h 1262692"/>
                <a:gd name="connsiteX1376" fmla="*/ 75959 w 1410790"/>
                <a:gd name="connsiteY1376" fmla="*/ 400636 h 1262692"/>
                <a:gd name="connsiteX1377" fmla="*/ 73110 w 1410790"/>
                <a:gd name="connsiteY1377" fmla="*/ 398734 h 1262692"/>
                <a:gd name="connsiteX1378" fmla="*/ 75008 w 1410790"/>
                <a:gd name="connsiteY1378" fmla="*/ 394008 h 1262692"/>
                <a:gd name="connsiteX1379" fmla="*/ 75959 w 1410790"/>
                <a:gd name="connsiteY1379" fmla="*/ 394008 h 1262692"/>
                <a:gd name="connsiteX1380" fmla="*/ 77856 w 1410790"/>
                <a:gd name="connsiteY1380" fmla="*/ 394008 h 1262692"/>
                <a:gd name="connsiteX1381" fmla="*/ 77856 w 1410790"/>
                <a:gd name="connsiteY1381" fmla="*/ 394939 h 1262692"/>
                <a:gd name="connsiteX1382" fmla="*/ 75008 w 1410790"/>
                <a:gd name="connsiteY1382" fmla="*/ 392110 h 1262692"/>
                <a:gd name="connsiteX1383" fmla="*/ 71213 w 1410790"/>
                <a:gd name="connsiteY1383" fmla="*/ 395910 h 1262692"/>
                <a:gd name="connsiteX1384" fmla="*/ 73110 w 1410790"/>
                <a:gd name="connsiteY1384" fmla="*/ 392110 h 1262692"/>
                <a:gd name="connsiteX1385" fmla="*/ 73110 w 1410790"/>
                <a:gd name="connsiteY1385" fmla="*/ 391144 h 1262692"/>
                <a:gd name="connsiteX1386" fmla="*/ 75959 w 1410790"/>
                <a:gd name="connsiteY1386" fmla="*/ 387344 h 1262692"/>
                <a:gd name="connsiteX1387" fmla="*/ 76910 w 1410790"/>
                <a:gd name="connsiteY1387" fmla="*/ 384515 h 1262692"/>
                <a:gd name="connsiteX1388" fmla="*/ 77856 w 1410790"/>
                <a:gd name="connsiteY1388" fmla="*/ 379749 h 1262692"/>
                <a:gd name="connsiteX1389" fmla="*/ 78807 w 1410790"/>
                <a:gd name="connsiteY1389" fmla="*/ 377847 h 1262692"/>
                <a:gd name="connsiteX1390" fmla="*/ 79754 w 1410790"/>
                <a:gd name="connsiteY1390" fmla="*/ 375949 h 1262692"/>
                <a:gd name="connsiteX1391" fmla="*/ 80705 w 1410790"/>
                <a:gd name="connsiteY1391" fmla="*/ 374052 h 1262692"/>
                <a:gd name="connsiteX1392" fmla="*/ 82602 w 1410790"/>
                <a:gd name="connsiteY1392" fmla="*/ 372154 h 1262692"/>
                <a:gd name="connsiteX1393" fmla="*/ 81656 w 1410790"/>
                <a:gd name="connsiteY1393" fmla="*/ 370252 h 1262692"/>
                <a:gd name="connsiteX1394" fmla="*/ 84505 w 1410790"/>
                <a:gd name="connsiteY1394" fmla="*/ 367423 h 1262692"/>
                <a:gd name="connsiteX1395" fmla="*/ 85451 w 1410790"/>
                <a:gd name="connsiteY1395" fmla="*/ 367423 h 1262692"/>
                <a:gd name="connsiteX1396" fmla="*/ 86402 w 1410790"/>
                <a:gd name="connsiteY1396" fmla="*/ 360759 h 1262692"/>
                <a:gd name="connsiteX1397" fmla="*/ 89251 w 1410790"/>
                <a:gd name="connsiteY1397" fmla="*/ 358857 h 1262692"/>
                <a:gd name="connsiteX1398" fmla="*/ 94948 w 1410790"/>
                <a:gd name="connsiteY1398" fmla="*/ 356959 h 1262692"/>
                <a:gd name="connsiteX1399" fmla="*/ 95900 w 1410790"/>
                <a:gd name="connsiteY1399" fmla="*/ 356959 h 1262692"/>
                <a:gd name="connsiteX1400" fmla="*/ 97797 w 1410790"/>
                <a:gd name="connsiteY1400" fmla="*/ 353164 h 1262692"/>
                <a:gd name="connsiteX1401" fmla="*/ 101592 w 1410790"/>
                <a:gd name="connsiteY1401" fmla="*/ 356028 h 1262692"/>
                <a:gd name="connsiteX1402" fmla="*/ 103495 w 1410790"/>
                <a:gd name="connsiteY1402" fmla="*/ 357930 h 1262692"/>
                <a:gd name="connsiteX1403" fmla="*/ 105392 w 1410790"/>
                <a:gd name="connsiteY1403" fmla="*/ 365525 h 1262692"/>
                <a:gd name="connsiteX1404" fmla="*/ 106338 w 1410790"/>
                <a:gd name="connsiteY1404" fmla="*/ 366452 h 1262692"/>
                <a:gd name="connsiteX1405" fmla="*/ 108241 w 1410790"/>
                <a:gd name="connsiteY1405" fmla="*/ 367423 h 1262692"/>
                <a:gd name="connsiteX1406" fmla="*/ 112036 w 1410790"/>
                <a:gd name="connsiteY1406" fmla="*/ 367423 h 1262692"/>
                <a:gd name="connsiteX1407" fmla="*/ 113938 w 1410790"/>
                <a:gd name="connsiteY1407" fmla="*/ 365525 h 1262692"/>
                <a:gd name="connsiteX1408" fmla="*/ 114889 w 1410790"/>
                <a:gd name="connsiteY1408" fmla="*/ 365525 h 1262692"/>
                <a:gd name="connsiteX1409" fmla="*/ 115836 w 1410790"/>
                <a:gd name="connsiteY1409" fmla="*/ 364559 h 1262692"/>
                <a:gd name="connsiteX1410" fmla="*/ 115836 w 1410790"/>
                <a:gd name="connsiteY1410" fmla="*/ 360759 h 1262692"/>
                <a:gd name="connsiteX1411" fmla="*/ 116787 w 1410790"/>
                <a:gd name="connsiteY1411" fmla="*/ 360759 h 1262692"/>
                <a:gd name="connsiteX1412" fmla="*/ 123431 w 1410790"/>
                <a:gd name="connsiteY1412" fmla="*/ 363623 h 1262692"/>
                <a:gd name="connsiteX1413" fmla="*/ 131957 w 1410790"/>
                <a:gd name="connsiteY1413" fmla="*/ 365525 h 1262692"/>
                <a:gd name="connsiteX1414" fmla="*/ 133859 w 1410790"/>
                <a:gd name="connsiteY1414" fmla="*/ 370252 h 1262692"/>
                <a:gd name="connsiteX1415" fmla="*/ 133859 w 1410790"/>
                <a:gd name="connsiteY1415" fmla="*/ 370252 h 1262692"/>
                <a:gd name="connsiteX1416" fmla="*/ 135757 w 1410790"/>
                <a:gd name="connsiteY1416" fmla="*/ 369320 h 1262692"/>
                <a:gd name="connsiteX1417" fmla="*/ 138625 w 1410790"/>
                <a:gd name="connsiteY1417" fmla="*/ 371218 h 1262692"/>
                <a:gd name="connsiteX1418" fmla="*/ 142420 w 1410790"/>
                <a:gd name="connsiteY1418" fmla="*/ 370252 h 1262692"/>
                <a:gd name="connsiteX1419" fmla="*/ 145249 w 1410790"/>
                <a:gd name="connsiteY1419" fmla="*/ 368354 h 1262692"/>
                <a:gd name="connsiteX1420" fmla="*/ 146220 w 1410790"/>
                <a:gd name="connsiteY1420" fmla="*/ 367423 h 1262692"/>
                <a:gd name="connsiteX1421" fmla="*/ 148118 w 1410790"/>
                <a:gd name="connsiteY1421" fmla="*/ 365525 h 1262692"/>
                <a:gd name="connsiteX1422" fmla="*/ 148118 w 1410790"/>
                <a:gd name="connsiteY1422" fmla="*/ 364559 h 1262692"/>
                <a:gd name="connsiteX1423" fmla="*/ 150015 w 1410790"/>
                <a:gd name="connsiteY1423" fmla="*/ 361726 h 1262692"/>
                <a:gd name="connsiteX1424" fmla="*/ 150015 w 1410790"/>
                <a:gd name="connsiteY1424" fmla="*/ 360759 h 1262692"/>
                <a:gd name="connsiteX1425" fmla="*/ 150015 w 1410790"/>
                <a:gd name="connsiteY1425" fmla="*/ 357930 h 1262692"/>
                <a:gd name="connsiteX1426" fmla="*/ 148118 w 1410790"/>
                <a:gd name="connsiteY1426" fmla="*/ 356959 h 1262692"/>
                <a:gd name="connsiteX1427" fmla="*/ 147152 w 1410790"/>
                <a:gd name="connsiteY1427" fmla="*/ 356959 h 1262692"/>
                <a:gd name="connsiteX1428" fmla="*/ 145249 w 1410790"/>
                <a:gd name="connsiteY1428" fmla="*/ 356028 h 1262692"/>
                <a:gd name="connsiteX1429" fmla="*/ 147152 w 1410790"/>
                <a:gd name="connsiteY1429" fmla="*/ 351262 h 1262692"/>
                <a:gd name="connsiteX1430" fmla="*/ 150946 w 1410790"/>
                <a:gd name="connsiteY1430" fmla="*/ 353164 h 1262692"/>
                <a:gd name="connsiteX1431" fmla="*/ 151918 w 1410790"/>
                <a:gd name="connsiteY1431" fmla="*/ 353164 h 1262692"/>
                <a:gd name="connsiteX1432" fmla="*/ 153815 w 1410790"/>
                <a:gd name="connsiteY1432" fmla="*/ 351262 h 1262692"/>
                <a:gd name="connsiteX1433" fmla="*/ 154741 w 1410790"/>
                <a:gd name="connsiteY1433" fmla="*/ 351262 h 1262692"/>
                <a:gd name="connsiteX1434" fmla="*/ 163293 w 1410790"/>
                <a:gd name="connsiteY1434" fmla="*/ 353164 h 1262692"/>
                <a:gd name="connsiteX1435" fmla="*/ 160439 w 1410790"/>
                <a:gd name="connsiteY1435" fmla="*/ 375949 h 1262692"/>
                <a:gd name="connsiteX1436" fmla="*/ 160439 w 1410790"/>
                <a:gd name="connsiteY1436" fmla="*/ 381647 h 1262692"/>
                <a:gd name="connsiteX1437" fmla="*/ 161390 w 1410790"/>
                <a:gd name="connsiteY1437" fmla="*/ 384515 h 1262692"/>
                <a:gd name="connsiteX1438" fmla="*/ 162341 w 1410790"/>
                <a:gd name="connsiteY1438" fmla="*/ 385442 h 1262692"/>
                <a:gd name="connsiteX1439" fmla="*/ 160439 w 1410790"/>
                <a:gd name="connsiteY1439" fmla="*/ 390207 h 1262692"/>
                <a:gd name="connsiteX1440" fmla="*/ 158541 w 1410790"/>
                <a:gd name="connsiteY1440" fmla="*/ 392110 h 1262692"/>
                <a:gd name="connsiteX1441" fmla="*/ 158541 w 1410790"/>
                <a:gd name="connsiteY1441" fmla="*/ 394008 h 1262692"/>
                <a:gd name="connsiteX1442" fmla="*/ 155712 w 1410790"/>
                <a:gd name="connsiteY1442" fmla="*/ 399705 h 1262692"/>
                <a:gd name="connsiteX1443" fmla="*/ 153815 w 1410790"/>
                <a:gd name="connsiteY1443" fmla="*/ 401602 h 1262692"/>
                <a:gd name="connsiteX1444" fmla="*/ 150946 w 1410790"/>
                <a:gd name="connsiteY1444" fmla="*/ 412031 h 1262692"/>
                <a:gd name="connsiteX1445" fmla="*/ 156644 w 1410790"/>
                <a:gd name="connsiteY1445" fmla="*/ 412997 h 1262692"/>
                <a:gd name="connsiteX1446" fmla="*/ 159493 w 1410790"/>
                <a:gd name="connsiteY1446" fmla="*/ 412997 h 1262692"/>
                <a:gd name="connsiteX1447" fmla="*/ 161390 w 1410790"/>
                <a:gd name="connsiteY1447" fmla="*/ 412031 h 1262692"/>
                <a:gd name="connsiteX1448" fmla="*/ 162341 w 1410790"/>
                <a:gd name="connsiteY1448" fmla="*/ 411099 h 1262692"/>
                <a:gd name="connsiteX1449" fmla="*/ 166136 w 1410790"/>
                <a:gd name="connsiteY1449" fmla="*/ 409197 h 1262692"/>
                <a:gd name="connsiteX1450" fmla="*/ 168985 w 1410790"/>
                <a:gd name="connsiteY1450" fmla="*/ 404431 h 1262692"/>
                <a:gd name="connsiteX1451" fmla="*/ 169936 w 1410790"/>
                <a:gd name="connsiteY1451" fmla="*/ 406329 h 1262692"/>
                <a:gd name="connsiteX1452" fmla="*/ 169936 w 1410790"/>
                <a:gd name="connsiteY1452" fmla="*/ 407300 h 1262692"/>
                <a:gd name="connsiteX1453" fmla="*/ 168039 w 1410790"/>
                <a:gd name="connsiteY1453" fmla="*/ 409197 h 1262692"/>
                <a:gd name="connsiteX1454" fmla="*/ 168039 w 1410790"/>
                <a:gd name="connsiteY1454" fmla="*/ 414900 h 1262692"/>
                <a:gd name="connsiteX1455" fmla="*/ 168985 w 1410790"/>
                <a:gd name="connsiteY1455" fmla="*/ 416797 h 1262692"/>
                <a:gd name="connsiteX1456" fmla="*/ 168039 w 1410790"/>
                <a:gd name="connsiteY1456" fmla="*/ 418690 h 1262692"/>
                <a:gd name="connsiteX1457" fmla="*/ 167087 w 1410790"/>
                <a:gd name="connsiteY1457" fmla="*/ 420592 h 1262692"/>
                <a:gd name="connsiteX1458" fmla="*/ 166136 w 1410790"/>
                <a:gd name="connsiteY1458" fmla="*/ 420592 h 1262692"/>
                <a:gd name="connsiteX1459" fmla="*/ 166136 w 1410790"/>
                <a:gd name="connsiteY1459" fmla="*/ 417724 h 1262692"/>
                <a:gd name="connsiteX1460" fmla="*/ 165190 w 1410790"/>
                <a:gd name="connsiteY1460" fmla="*/ 417724 h 1262692"/>
                <a:gd name="connsiteX1461" fmla="*/ 163293 w 1410790"/>
                <a:gd name="connsiteY1461" fmla="*/ 417724 h 1262692"/>
                <a:gd name="connsiteX1462" fmla="*/ 160439 w 1410790"/>
                <a:gd name="connsiteY1462" fmla="*/ 419626 h 1262692"/>
                <a:gd name="connsiteX1463" fmla="*/ 163293 w 1410790"/>
                <a:gd name="connsiteY1463" fmla="*/ 422489 h 1262692"/>
                <a:gd name="connsiteX1464" fmla="*/ 162341 w 1410790"/>
                <a:gd name="connsiteY1464" fmla="*/ 424392 h 1262692"/>
                <a:gd name="connsiteX1465" fmla="*/ 162341 w 1410790"/>
                <a:gd name="connsiteY1465" fmla="*/ 425318 h 1262692"/>
                <a:gd name="connsiteX1466" fmla="*/ 162341 w 1410790"/>
                <a:gd name="connsiteY1466" fmla="*/ 428187 h 1262692"/>
                <a:gd name="connsiteX1467" fmla="*/ 162341 w 1410790"/>
                <a:gd name="connsiteY1467" fmla="*/ 429118 h 1262692"/>
                <a:gd name="connsiteX1468" fmla="*/ 166136 w 1410790"/>
                <a:gd name="connsiteY1468" fmla="*/ 430084 h 1262692"/>
                <a:gd name="connsiteX1469" fmla="*/ 166136 w 1410790"/>
                <a:gd name="connsiteY1469" fmla="*/ 428187 h 1262692"/>
                <a:gd name="connsiteX1470" fmla="*/ 169936 w 1410790"/>
                <a:gd name="connsiteY1470" fmla="*/ 426289 h 1262692"/>
                <a:gd name="connsiteX1471" fmla="*/ 169936 w 1410790"/>
                <a:gd name="connsiteY1471" fmla="*/ 427221 h 1262692"/>
                <a:gd name="connsiteX1472" fmla="*/ 172785 w 1410790"/>
                <a:gd name="connsiteY1472" fmla="*/ 429118 h 1262692"/>
                <a:gd name="connsiteX1473" fmla="*/ 173731 w 1410790"/>
                <a:gd name="connsiteY1473" fmla="*/ 431021 h 1262692"/>
                <a:gd name="connsiteX1474" fmla="*/ 176585 w 1410790"/>
                <a:gd name="connsiteY1474" fmla="*/ 427221 h 1262692"/>
                <a:gd name="connsiteX1475" fmla="*/ 177531 w 1410790"/>
                <a:gd name="connsiteY1475" fmla="*/ 426289 h 1262692"/>
                <a:gd name="connsiteX1476" fmla="*/ 180380 w 1410790"/>
                <a:gd name="connsiteY1476" fmla="*/ 427221 h 1262692"/>
                <a:gd name="connsiteX1477" fmla="*/ 181331 w 1410790"/>
                <a:gd name="connsiteY1477" fmla="*/ 427221 h 1262692"/>
                <a:gd name="connsiteX1478" fmla="*/ 182282 w 1410790"/>
                <a:gd name="connsiteY1478" fmla="*/ 428187 h 1262692"/>
                <a:gd name="connsiteX1479" fmla="*/ 182282 w 1410790"/>
                <a:gd name="connsiteY1479" fmla="*/ 429118 h 1262692"/>
                <a:gd name="connsiteX1480" fmla="*/ 179429 w 1410790"/>
                <a:gd name="connsiteY1480" fmla="*/ 431021 h 1262692"/>
                <a:gd name="connsiteX1481" fmla="*/ 179429 w 1410790"/>
                <a:gd name="connsiteY1481" fmla="*/ 431987 h 1262692"/>
                <a:gd name="connsiteX1482" fmla="*/ 181331 w 1410790"/>
                <a:gd name="connsiteY1482" fmla="*/ 433884 h 1262692"/>
                <a:gd name="connsiteX1483" fmla="*/ 182282 w 1410790"/>
                <a:gd name="connsiteY1483" fmla="*/ 434816 h 1262692"/>
                <a:gd name="connsiteX1484" fmla="*/ 180380 w 1410790"/>
                <a:gd name="connsiteY1484" fmla="*/ 441479 h 1262692"/>
                <a:gd name="connsiteX1485" fmla="*/ 181331 w 1410790"/>
                <a:gd name="connsiteY1485" fmla="*/ 442410 h 1262692"/>
                <a:gd name="connsiteX1486" fmla="*/ 184180 w 1410790"/>
                <a:gd name="connsiteY1486" fmla="*/ 445284 h 1262692"/>
                <a:gd name="connsiteX1487" fmla="*/ 186077 w 1410790"/>
                <a:gd name="connsiteY1487" fmla="*/ 443382 h 1262692"/>
                <a:gd name="connsiteX1488" fmla="*/ 187975 w 1410790"/>
                <a:gd name="connsiteY1488" fmla="*/ 436713 h 1262692"/>
                <a:gd name="connsiteX1489" fmla="*/ 188926 w 1410790"/>
                <a:gd name="connsiteY1489" fmla="*/ 435787 h 1262692"/>
                <a:gd name="connsiteX1490" fmla="*/ 189877 w 1410790"/>
                <a:gd name="connsiteY1490" fmla="*/ 433884 h 1262692"/>
                <a:gd name="connsiteX1491" fmla="*/ 191775 w 1410790"/>
                <a:gd name="connsiteY1491" fmla="*/ 431987 h 1262692"/>
                <a:gd name="connsiteX1492" fmla="*/ 192726 w 1410790"/>
                <a:gd name="connsiteY1492" fmla="*/ 431021 h 1262692"/>
                <a:gd name="connsiteX1493" fmla="*/ 193672 w 1410790"/>
                <a:gd name="connsiteY1493" fmla="*/ 429118 h 1262692"/>
                <a:gd name="connsiteX1494" fmla="*/ 192726 w 1410790"/>
                <a:gd name="connsiteY1494" fmla="*/ 424392 h 1262692"/>
                <a:gd name="connsiteX1495" fmla="*/ 196521 w 1410790"/>
                <a:gd name="connsiteY1495" fmla="*/ 421523 h 1262692"/>
                <a:gd name="connsiteX1496" fmla="*/ 199369 w 1410790"/>
                <a:gd name="connsiteY1496" fmla="*/ 419626 h 1262692"/>
                <a:gd name="connsiteX1497" fmla="*/ 200321 w 1410790"/>
                <a:gd name="connsiteY1497" fmla="*/ 418690 h 1262692"/>
                <a:gd name="connsiteX1498" fmla="*/ 203164 w 1410790"/>
                <a:gd name="connsiteY1498" fmla="*/ 420592 h 1262692"/>
                <a:gd name="connsiteX1499" fmla="*/ 203164 w 1410790"/>
                <a:gd name="connsiteY1499" fmla="*/ 421523 h 1262692"/>
                <a:gd name="connsiteX1500" fmla="*/ 200321 w 1410790"/>
                <a:gd name="connsiteY1500" fmla="*/ 426289 h 1262692"/>
                <a:gd name="connsiteX1501" fmla="*/ 199369 w 1410790"/>
                <a:gd name="connsiteY1501" fmla="*/ 430084 h 1262692"/>
                <a:gd name="connsiteX1502" fmla="*/ 198418 w 1410790"/>
                <a:gd name="connsiteY1502" fmla="*/ 431021 h 1262692"/>
                <a:gd name="connsiteX1503" fmla="*/ 198418 w 1410790"/>
                <a:gd name="connsiteY1503" fmla="*/ 433884 h 1262692"/>
                <a:gd name="connsiteX1504" fmla="*/ 197472 w 1410790"/>
                <a:gd name="connsiteY1504" fmla="*/ 434816 h 1262692"/>
                <a:gd name="connsiteX1505" fmla="*/ 197472 w 1410790"/>
                <a:gd name="connsiteY1505" fmla="*/ 440513 h 1262692"/>
                <a:gd name="connsiteX1506" fmla="*/ 201272 w 1410790"/>
                <a:gd name="connsiteY1506" fmla="*/ 441479 h 1262692"/>
                <a:gd name="connsiteX1507" fmla="*/ 202218 w 1410790"/>
                <a:gd name="connsiteY1507" fmla="*/ 440513 h 1262692"/>
                <a:gd name="connsiteX1508" fmla="*/ 204116 w 1410790"/>
                <a:gd name="connsiteY1508" fmla="*/ 433884 h 1262692"/>
                <a:gd name="connsiteX1509" fmla="*/ 205067 w 1410790"/>
                <a:gd name="connsiteY1509" fmla="*/ 431987 h 1262692"/>
                <a:gd name="connsiteX1510" fmla="*/ 206964 w 1410790"/>
                <a:gd name="connsiteY1510" fmla="*/ 429118 h 1262692"/>
                <a:gd name="connsiteX1511" fmla="*/ 209813 w 1410790"/>
                <a:gd name="connsiteY1511" fmla="*/ 432913 h 1262692"/>
                <a:gd name="connsiteX1512" fmla="*/ 213613 w 1410790"/>
                <a:gd name="connsiteY1512" fmla="*/ 435787 h 1262692"/>
                <a:gd name="connsiteX1513" fmla="*/ 213613 w 1410790"/>
                <a:gd name="connsiteY1513" fmla="*/ 437679 h 1262692"/>
                <a:gd name="connsiteX1514" fmla="*/ 213613 w 1410790"/>
                <a:gd name="connsiteY1514" fmla="*/ 438616 h 1262692"/>
                <a:gd name="connsiteX1515" fmla="*/ 212662 w 1410790"/>
                <a:gd name="connsiteY1515" fmla="*/ 439582 h 1262692"/>
                <a:gd name="connsiteX1516" fmla="*/ 212662 w 1410790"/>
                <a:gd name="connsiteY1516" fmla="*/ 440513 h 1262692"/>
                <a:gd name="connsiteX1517" fmla="*/ 215510 w 1410790"/>
                <a:gd name="connsiteY1517" fmla="*/ 443382 h 1262692"/>
                <a:gd name="connsiteX1518" fmla="*/ 215510 w 1410790"/>
                <a:gd name="connsiteY1518" fmla="*/ 450010 h 1262692"/>
                <a:gd name="connsiteX1519" fmla="*/ 212662 w 1410790"/>
                <a:gd name="connsiteY1519" fmla="*/ 450957 h 1262692"/>
                <a:gd name="connsiteX1520" fmla="*/ 210764 w 1410790"/>
                <a:gd name="connsiteY1520" fmla="*/ 451903 h 1262692"/>
                <a:gd name="connsiteX1521" fmla="*/ 208862 w 1410790"/>
                <a:gd name="connsiteY1521" fmla="*/ 454756 h 1262692"/>
                <a:gd name="connsiteX1522" fmla="*/ 210764 w 1410790"/>
                <a:gd name="connsiteY1522" fmla="*/ 455703 h 1262692"/>
                <a:gd name="connsiteX1523" fmla="*/ 207916 w 1410790"/>
                <a:gd name="connsiteY1523" fmla="*/ 459503 h 1262692"/>
                <a:gd name="connsiteX1524" fmla="*/ 206964 w 1410790"/>
                <a:gd name="connsiteY1524" fmla="*/ 459503 h 1262692"/>
                <a:gd name="connsiteX1525" fmla="*/ 204116 w 1410790"/>
                <a:gd name="connsiteY1525" fmla="*/ 459503 h 1262692"/>
                <a:gd name="connsiteX1526" fmla="*/ 204116 w 1410790"/>
                <a:gd name="connsiteY1526" fmla="*/ 461400 h 1262692"/>
                <a:gd name="connsiteX1527" fmla="*/ 202218 w 1410790"/>
                <a:gd name="connsiteY1527" fmla="*/ 464249 h 1262692"/>
                <a:gd name="connsiteX1528" fmla="*/ 203164 w 1410790"/>
                <a:gd name="connsiteY1528" fmla="*/ 465200 h 1262692"/>
                <a:gd name="connsiteX1529" fmla="*/ 205067 w 1410790"/>
                <a:gd name="connsiteY1529" fmla="*/ 466146 h 1262692"/>
                <a:gd name="connsiteX1530" fmla="*/ 206018 w 1410790"/>
                <a:gd name="connsiteY1530" fmla="*/ 465200 h 1262692"/>
                <a:gd name="connsiteX1531" fmla="*/ 207916 w 1410790"/>
                <a:gd name="connsiteY1531" fmla="*/ 464249 h 1262692"/>
                <a:gd name="connsiteX1532" fmla="*/ 209813 w 1410790"/>
                <a:gd name="connsiteY1532" fmla="*/ 464249 h 1262692"/>
                <a:gd name="connsiteX1533" fmla="*/ 210764 w 1410790"/>
                <a:gd name="connsiteY1533" fmla="*/ 467098 h 1262692"/>
                <a:gd name="connsiteX1534" fmla="*/ 210764 w 1410790"/>
                <a:gd name="connsiteY1534" fmla="*/ 472795 h 1262692"/>
                <a:gd name="connsiteX1535" fmla="*/ 209813 w 1410790"/>
                <a:gd name="connsiteY1535" fmla="*/ 473746 h 1262692"/>
                <a:gd name="connsiteX1536" fmla="*/ 208862 w 1410790"/>
                <a:gd name="connsiteY1536" fmla="*/ 474692 h 1262692"/>
                <a:gd name="connsiteX1537" fmla="*/ 209813 w 1410790"/>
                <a:gd name="connsiteY1537" fmla="*/ 476595 h 1262692"/>
                <a:gd name="connsiteX1538" fmla="*/ 210764 w 1410790"/>
                <a:gd name="connsiteY1538" fmla="*/ 477541 h 1262692"/>
                <a:gd name="connsiteX1539" fmla="*/ 210764 w 1410790"/>
                <a:gd name="connsiteY1539" fmla="*/ 479439 h 1262692"/>
                <a:gd name="connsiteX1540" fmla="*/ 213613 w 1410790"/>
                <a:gd name="connsiteY1540" fmla="*/ 481341 h 1262692"/>
                <a:gd name="connsiteX1541" fmla="*/ 216462 w 1410790"/>
                <a:gd name="connsiteY1541" fmla="*/ 479439 h 1262692"/>
                <a:gd name="connsiteX1542" fmla="*/ 220257 w 1410790"/>
                <a:gd name="connsiteY1542" fmla="*/ 479439 h 1262692"/>
                <a:gd name="connsiteX1543" fmla="*/ 221208 w 1410790"/>
                <a:gd name="connsiteY1543" fmla="*/ 480390 h 1262692"/>
                <a:gd name="connsiteX1544" fmla="*/ 223105 w 1410790"/>
                <a:gd name="connsiteY1544" fmla="*/ 481341 h 1262692"/>
                <a:gd name="connsiteX1545" fmla="*/ 227851 w 1410790"/>
                <a:gd name="connsiteY1545" fmla="*/ 481341 h 1262692"/>
                <a:gd name="connsiteX1546" fmla="*/ 232603 w 1410790"/>
                <a:gd name="connsiteY1546" fmla="*/ 481341 h 1262692"/>
                <a:gd name="connsiteX1547" fmla="*/ 230705 w 1410790"/>
                <a:gd name="connsiteY1547" fmla="*/ 476595 h 1262692"/>
                <a:gd name="connsiteX1548" fmla="*/ 227851 w 1410790"/>
                <a:gd name="connsiteY1548" fmla="*/ 471844 h 1262692"/>
                <a:gd name="connsiteX1549" fmla="*/ 226905 w 1410790"/>
                <a:gd name="connsiteY1549" fmla="*/ 469946 h 1262692"/>
                <a:gd name="connsiteX1550" fmla="*/ 225954 w 1410790"/>
                <a:gd name="connsiteY1550" fmla="*/ 469946 h 1262692"/>
                <a:gd name="connsiteX1551" fmla="*/ 225008 w 1410790"/>
                <a:gd name="connsiteY1551" fmla="*/ 469000 h 1262692"/>
                <a:gd name="connsiteX1552" fmla="*/ 225008 w 1410790"/>
                <a:gd name="connsiteY1552" fmla="*/ 466146 h 1262692"/>
                <a:gd name="connsiteX1553" fmla="*/ 227851 w 1410790"/>
                <a:gd name="connsiteY1553" fmla="*/ 462351 h 1262692"/>
                <a:gd name="connsiteX1554" fmla="*/ 227851 w 1410790"/>
                <a:gd name="connsiteY1554" fmla="*/ 461400 h 1262692"/>
                <a:gd name="connsiteX1555" fmla="*/ 229754 w 1410790"/>
                <a:gd name="connsiteY1555" fmla="*/ 459503 h 1262692"/>
                <a:gd name="connsiteX1556" fmla="*/ 233549 w 1410790"/>
                <a:gd name="connsiteY1556" fmla="*/ 456649 h 1262692"/>
                <a:gd name="connsiteX1557" fmla="*/ 235451 w 1410790"/>
                <a:gd name="connsiteY1557" fmla="*/ 454756 h 1262692"/>
                <a:gd name="connsiteX1558" fmla="*/ 240198 w 1410790"/>
                <a:gd name="connsiteY1558" fmla="*/ 453806 h 1262692"/>
                <a:gd name="connsiteX1559" fmla="*/ 241144 w 1410790"/>
                <a:gd name="connsiteY1559" fmla="*/ 453806 h 1262692"/>
                <a:gd name="connsiteX1560" fmla="*/ 243997 w 1410790"/>
                <a:gd name="connsiteY1560" fmla="*/ 451903 h 1262692"/>
                <a:gd name="connsiteX1561" fmla="*/ 244944 w 1410790"/>
                <a:gd name="connsiteY1561" fmla="*/ 451903 h 1262692"/>
                <a:gd name="connsiteX1562" fmla="*/ 245895 w 1410790"/>
                <a:gd name="connsiteY1562" fmla="*/ 450957 h 1262692"/>
                <a:gd name="connsiteX1563" fmla="*/ 247792 w 1410790"/>
                <a:gd name="connsiteY1563" fmla="*/ 449074 h 1262692"/>
                <a:gd name="connsiteX1564" fmla="*/ 251592 w 1410790"/>
                <a:gd name="connsiteY1564" fmla="*/ 441479 h 1262692"/>
                <a:gd name="connsiteX1565" fmla="*/ 254441 w 1410790"/>
                <a:gd name="connsiteY1565" fmla="*/ 435787 h 1262692"/>
                <a:gd name="connsiteX1566" fmla="*/ 254441 w 1410790"/>
                <a:gd name="connsiteY1566" fmla="*/ 433884 h 1262692"/>
                <a:gd name="connsiteX1567" fmla="*/ 255387 w 1410790"/>
                <a:gd name="connsiteY1567" fmla="*/ 432913 h 1262692"/>
                <a:gd name="connsiteX1568" fmla="*/ 257285 w 1410790"/>
                <a:gd name="connsiteY1568" fmla="*/ 432913 h 1262692"/>
                <a:gd name="connsiteX1569" fmla="*/ 259187 w 1410790"/>
                <a:gd name="connsiteY1569" fmla="*/ 431987 h 1262692"/>
                <a:gd name="connsiteX1570" fmla="*/ 254441 w 1410790"/>
                <a:gd name="connsiteY1570" fmla="*/ 428187 h 1262692"/>
                <a:gd name="connsiteX1571" fmla="*/ 252539 w 1410790"/>
                <a:gd name="connsiteY1571" fmla="*/ 427221 h 1262692"/>
                <a:gd name="connsiteX1572" fmla="*/ 249695 w 1410790"/>
                <a:gd name="connsiteY1572" fmla="*/ 417724 h 1262692"/>
                <a:gd name="connsiteX1573" fmla="*/ 253490 w 1410790"/>
                <a:gd name="connsiteY1573" fmla="*/ 417724 h 1262692"/>
                <a:gd name="connsiteX1574" fmla="*/ 256339 w 1410790"/>
                <a:gd name="connsiteY1574" fmla="*/ 415826 h 1262692"/>
                <a:gd name="connsiteX1575" fmla="*/ 257285 w 1410790"/>
                <a:gd name="connsiteY1575" fmla="*/ 415826 h 1262692"/>
                <a:gd name="connsiteX1576" fmla="*/ 260133 w 1410790"/>
                <a:gd name="connsiteY1576" fmla="*/ 414900 h 1262692"/>
                <a:gd name="connsiteX1577" fmla="*/ 262036 w 1410790"/>
                <a:gd name="connsiteY1577" fmla="*/ 413923 h 1262692"/>
                <a:gd name="connsiteX1578" fmla="*/ 263933 w 1410790"/>
                <a:gd name="connsiteY1578" fmla="*/ 410129 h 1262692"/>
                <a:gd name="connsiteX1579" fmla="*/ 265831 w 1410790"/>
                <a:gd name="connsiteY1579" fmla="*/ 405402 h 1262692"/>
                <a:gd name="connsiteX1580" fmla="*/ 264880 w 1410790"/>
                <a:gd name="connsiteY1580" fmla="*/ 404431 h 1262692"/>
                <a:gd name="connsiteX1581" fmla="*/ 264880 w 1410790"/>
                <a:gd name="connsiteY1581" fmla="*/ 404431 h 1262692"/>
                <a:gd name="connsiteX1582" fmla="*/ 263933 w 1410790"/>
                <a:gd name="connsiteY1582" fmla="*/ 403505 h 1262692"/>
                <a:gd name="connsiteX1583" fmla="*/ 262036 w 1410790"/>
                <a:gd name="connsiteY1583" fmla="*/ 403505 h 1262692"/>
                <a:gd name="connsiteX1584" fmla="*/ 258236 w 1410790"/>
                <a:gd name="connsiteY1584" fmla="*/ 403505 h 1262692"/>
                <a:gd name="connsiteX1585" fmla="*/ 255387 w 1410790"/>
                <a:gd name="connsiteY1585" fmla="*/ 401602 h 1262692"/>
                <a:gd name="connsiteX1586" fmla="*/ 251592 w 1410790"/>
                <a:gd name="connsiteY1586" fmla="*/ 400636 h 1262692"/>
                <a:gd name="connsiteX1587" fmla="*/ 250641 w 1410790"/>
                <a:gd name="connsiteY1587" fmla="*/ 400636 h 1262692"/>
                <a:gd name="connsiteX1588" fmla="*/ 243046 w 1410790"/>
                <a:gd name="connsiteY1588" fmla="*/ 399705 h 1262692"/>
                <a:gd name="connsiteX1589" fmla="*/ 240198 w 1410790"/>
                <a:gd name="connsiteY1589" fmla="*/ 399705 h 1262692"/>
                <a:gd name="connsiteX1590" fmla="*/ 237349 w 1410790"/>
                <a:gd name="connsiteY1590" fmla="*/ 398734 h 1262692"/>
                <a:gd name="connsiteX1591" fmla="*/ 236398 w 1410790"/>
                <a:gd name="connsiteY1591" fmla="*/ 397807 h 1262692"/>
                <a:gd name="connsiteX1592" fmla="*/ 232603 w 1410790"/>
                <a:gd name="connsiteY1592" fmla="*/ 397807 h 1262692"/>
                <a:gd name="connsiteX1593" fmla="*/ 230705 w 1410790"/>
                <a:gd name="connsiteY1593" fmla="*/ 398734 h 1262692"/>
                <a:gd name="connsiteX1594" fmla="*/ 227851 w 1410790"/>
                <a:gd name="connsiteY1594" fmla="*/ 397807 h 1262692"/>
                <a:gd name="connsiteX1595" fmla="*/ 226905 w 1410790"/>
                <a:gd name="connsiteY1595" fmla="*/ 396836 h 1262692"/>
                <a:gd name="connsiteX1596" fmla="*/ 226905 w 1410790"/>
                <a:gd name="connsiteY1596" fmla="*/ 395910 h 1262692"/>
                <a:gd name="connsiteX1597" fmla="*/ 225954 w 1410790"/>
                <a:gd name="connsiteY1597" fmla="*/ 394939 h 1262692"/>
                <a:gd name="connsiteX1598" fmla="*/ 224057 w 1410790"/>
                <a:gd name="connsiteY1598" fmla="*/ 392110 h 1262692"/>
                <a:gd name="connsiteX1599" fmla="*/ 223105 w 1410790"/>
                <a:gd name="connsiteY1599" fmla="*/ 389241 h 1262692"/>
                <a:gd name="connsiteX1600" fmla="*/ 216462 w 1410790"/>
                <a:gd name="connsiteY1600" fmla="*/ 375018 h 1262692"/>
                <a:gd name="connsiteX1601" fmla="*/ 212662 w 1410790"/>
                <a:gd name="connsiteY1601" fmla="*/ 367423 h 1262692"/>
                <a:gd name="connsiteX1602" fmla="*/ 211715 w 1410790"/>
                <a:gd name="connsiteY1602" fmla="*/ 367423 h 1262692"/>
                <a:gd name="connsiteX1603" fmla="*/ 209813 w 1410790"/>
                <a:gd name="connsiteY1603" fmla="*/ 367423 h 1262692"/>
                <a:gd name="connsiteX1604" fmla="*/ 207916 w 1410790"/>
                <a:gd name="connsiteY1604" fmla="*/ 368354 h 1262692"/>
                <a:gd name="connsiteX1605" fmla="*/ 206018 w 1410790"/>
                <a:gd name="connsiteY1605" fmla="*/ 367423 h 1262692"/>
                <a:gd name="connsiteX1606" fmla="*/ 204116 w 1410790"/>
                <a:gd name="connsiteY1606" fmla="*/ 366452 h 1262692"/>
                <a:gd name="connsiteX1607" fmla="*/ 203164 w 1410790"/>
                <a:gd name="connsiteY1607" fmla="*/ 365525 h 1262692"/>
                <a:gd name="connsiteX1608" fmla="*/ 200321 w 1410790"/>
                <a:gd name="connsiteY1608" fmla="*/ 361726 h 1262692"/>
                <a:gd name="connsiteX1609" fmla="*/ 200321 w 1410790"/>
                <a:gd name="connsiteY1609" fmla="*/ 360759 h 1262692"/>
                <a:gd name="connsiteX1610" fmla="*/ 199369 w 1410790"/>
                <a:gd name="connsiteY1610" fmla="*/ 359823 h 1262692"/>
                <a:gd name="connsiteX1611" fmla="*/ 197472 w 1410790"/>
                <a:gd name="connsiteY1611" fmla="*/ 355062 h 1262692"/>
                <a:gd name="connsiteX1612" fmla="*/ 195574 w 1410790"/>
                <a:gd name="connsiteY1612" fmla="*/ 353164 h 1262692"/>
                <a:gd name="connsiteX1613" fmla="*/ 195574 w 1410790"/>
                <a:gd name="connsiteY1613" fmla="*/ 352228 h 1262692"/>
                <a:gd name="connsiteX1614" fmla="*/ 192726 w 1410790"/>
                <a:gd name="connsiteY1614" fmla="*/ 348433 h 1262692"/>
                <a:gd name="connsiteX1615" fmla="*/ 190823 w 1410790"/>
                <a:gd name="connsiteY1615" fmla="*/ 346536 h 1262692"/>
                <a:gd name="connsiteX1616" fmla="*/ 189877 w 1410790"/>
                <a:gd name="connsiteY1616" fmla="*/ 345570 h 1262692"/>
                <a:gd name="connsiteX1617" fmla="*/ 188926 w 1410790"/>
                <a:gd name="connsiteY1617" fmla="*/ 345570 h 1262692"/>
                <a:gd name="connsiteX1618" fmla="*/ 187975 w 1410790"/>
                <a:gd name="connsiteY1618" fmla="*/ 344633 h 1262692"/>
                <a:gd name="connsiteX1619" fmla="*/ 187028 w 1410790"/>
                <a:gd name="connsiteY1619" fmla="*/ 343667 h 1262692"/>
                <a:gd name="connsiteX1620" fmla="*/ 186077 w 1410790"/>
                <a:gd name="connsiteY1620" fmla="*/ 339867 h 1262692"/>
                <a:gd name="connsiteX1621" fmla="*/ 183228 w 1410790"/>
                <a:gd name="connsiteY1621" fmla="*/ 336082 h 1262692"/>
                <a:gd name="connsiteX1622" fmla="*/ 181331 w 1410790"/>
                <a:gd name="connsiteY1622" fmla="*/ 333239 h 1262692"/>
                <a:gd name="connsiteX1623" fmla="*/ 175634 w 1410790"/>
                <a:gd name="connsiteY1623" fmla="*/ 332292 h 1262692"/>
                <a:gd name="connsiteX1624" fmla="*/ 174682 w 1410790"/>
                <a:gd name="connsiteY1624" fmla="*/ 328492 h 1262692"/>
                <a:gd name="connsiteX1625" fmla="*/ 173731 w 1410790"/>
                <a:gd name="connsiteY1625" fmla="*/ 327546 h 1262692"/>
                <a:gd name="connsiteX1626" fmla="*/ 171834 w 1410790"/>
                <a:gd name="connsiteY1626" fmla="*/ 322800 h 1262692"/>
                <a:gd name="connsiteX1627" fmla="*/ 168039 w 1410790"/>
                <a:gd name="connsiteY1627" fmla="*/ 318049 h 1262692"/>
                <a:gd name="connsiteX1628" fmla="*/ 160439 w 1410790"/>
                <a:gd name="connsiteY1628" fmla="*/ 315205 h 1262692"/>
                <a:gd name="connsiteX1629" fmla="*/ 158541 w 1410790"/>
                <a:gd name="connsiteY1629" fmla="*/ 312351 h 1262692"/>
                <a:gd name="connsiteX1630" fmla="*/ 160439 w 1410790"/>
                <a:gd name="connsiteY1630" fmla="*/ 310459 h 1262692"/>
                <a:gd name="connsiteX1631" fmla="*/ 163293 w 1410790"/>
                <a:gd name="connsiteY1631" fmla="*/ 309503 h 1262692"/>
                <a:gd name="connsiteX1632" fmla="*/ 164239 w 1410790"/>
                <a:gd name="connsiteY1632" fmla="*/ 309503 h 1262692"/>
                <a:gd name="connsiteX1633" fmla="*/ 165190 w 1410790"/>
                <a:gd name="connsiteY1633" fmla="*/ 309503 h 1262692"/>
                <a:gd name="connsiteX1634" fmla="*/ 166136 w 1410790"/>
                <a:gd name="connsiteY1634" fmla="*/ 309503 h 1262692"/>
                <a:gd name="connsiteX1635" fmla="*/ 172785 w 1410790"/>
                <a:gd name="connsiteY1635" fmla="*/ 309503 h 1262692"/>
                <a:gd name="connsiteX1636" fmla="*/ 177531 w 1410790"/>
                <a:gd name="connsiteY1636" fmla="*/ 307605 h 1262692"/>
                <a:gd name="connsiteX1637" fmla="*/ 178482 w 1410790"/>
                <a:gd name="connsiteY1637" fmla="*/ 306659 h 1262692"/>
                <a:gd name="connsiteX1638" fmla="*/ 180380 w 1410790"/>
                <a:gd name="connsiteY1638" fmla="*/ 305708 h 1262692"/>
                <a:gd name="connsiteX1639" fmla="*/ 182282 w 1410790"/>
                <a:gd name="connsiteY1639" fmla="*/ 301908 h 1262692"/>
                <a:gd name="connsiteX1640" fmla="*/ 185126 w 1410790"/>
                <a:gd name="connsiteY1640" fmla="*/ 300961 h 1262692"/>
                <a:gd name="connsiteX1641" fmla="*/ 191775 w 1410790"/>
                <a:gd name="connsiteY1641" fmla="*/ 290513 h 1262692"/>
                <a:gd name="connsiteX1642" fmla="*/ 190823 w 1410790"/>
                <a:gd name="connsiteY1642" fmla="*/ 287669 h 1262692"/>
                <a:gd name="connsiteX1643" fmla="*/ 187975 w 1410790"/>
                <a:gd name="connsiteY1643" fmla="*/ 289567 h 1262692"/>
                <a:gd name="connsiteX1644" fmla="*/ 187028 w 1410790"/>
                <a:gd name="connsiteY1644" fmla="*/ 290513 h 1262692"/>
                <a:gd name="connsiteX1645" fmla="*/ 184180 w 1410790"/>
                <a:gd name="connsiteY1645" fmla="*/ 294313 h 1262692"/>
                <a:gd name="connsiteX1646" fmla="*/ 183228 w 1410790"/>
                <a:gd name="connsiteY1646" fmla="*/ 297161 h 1262692"/>
                <a:gd name="connsiteX1647" fmla="*/ 181331 w 1410790"/>
                <a:gd name="connsiteY1647" fmla="*/ 300010 h 1262692"/>
                <a:gd name="connsiteX1648" fmla="*/ 179429 w 1410790"/>
                <a:gd name="connsiteY1648" fmla="*/ 300961 h 1262692"/>
                <a:gd name="connsiteX1649" fmla="*/ 177531 w 1410790"/>
                <a:gd name="connsiteY1649" fmla="*/ 302859 h 1262692"/>
                <a:gd name="connsiteX1650" fmla="*/ 176585 w 1410790"/>
                <a:gd name="connsiteY1650" fmla="*/ 303810 h 1262692"/>
                <a:gd name="connsiteX1651" fmla="*/ 174682 w 1410790"/>
                <a:gd name="connsiteY1651" fmla="*/ 303810 h 1262692"/>
                <a:gd name="connsiteX1652" fmla="*/ 168985 w 1410790"/>
                <a:gd name="connsiteY1652" fmla="*/ 304756 h 1262692"/>
                <a:gd name="connsiteX1653" fmla="*/ 166136 w 1410790"/>
                <a:gd name="connsiteY1653" fmla="*/ 305708 h 1262692"/>
                <a:gd name="connsiteX1654" fmla="*/ 165190 w 1410790"/>
                <a:gd name="connsiteY1654" fmla="*/ 305708 h 1262692"/>
                <a:gd name="connsiteX1655" fmla="*/ 159493 w 1410790"/>
                <a:gd name="connsiteY1655" fmla="*/ 306659 h 1262692"/>
                <a:gd name="connsiteX1656" fmla="*/ 158541 w 1410790"/>
                <a:gd name="connsiteY1656" fmla="*/ 307605 h 1262692"/>
                <a:gd name="connsiteX1657" fmla="*/ 157595 w 1410790"/>
                <a:gd name="connsiteY1657" fmla="*/ 308556 h 1262692"/>
                <a:gd name="connsiteX1658" fmla="*/ 154741 w 1410790"/>
                <a:gd name="connsiteY1658" fmla="*/ 308556 h 1262692"/>
                <a:gd name="connsiteX1659" fmla="*/ 153815 w 1410790"/>
                <a:gd name="connsiteY1659" fmla="*/ 308556 h 1262692"/>
                <a:gd name="connsiteX1660" fmla="*/ 152844 w 1410790"/>
                <a:gd name="connsiteY1660" fmla="*/ 310459 h 1262692"/>
                <a:gd name="connsiteX1661" fmla="*/ 150946 w 1410790"/>
                <a:gd name="connsiteY1661" fmla="*/ 312351 h 1262692"/>
                <a:gd name="connsiteX1662" fmla="*/ 150015 w 1410790"/>
                <a:gd name="connsiteY1662" fmla="*/ 312351 h 1262692"/>
                <a:gd name="connsiteX1663" fmla="*/ 147152 w 1410790"/>
                <a:gd name="connsiteY1663" fmla="*/ 314249 h 1262692"/>
                <a:gd name="connsiteX1664" fmla="*/ 144318 w 1410790"/>
                <a:gd name="connsiteY1664" fmla="*/ 316151 h 1262692"/>
                <a:gd name="connsiteX1665" fmla="*/ 143352 w 1410790"/>
                <a:gd name="connsiteY1665" fmla="*/ 318049 h 1262692"/>
                <a:gd name="connsiteX1666" fmla="*/ 139557 w 1410790"/>
                <a:gd name="connsiteY1666" fmla="*/ 319000 h 1262692"/>
                <a:gd name="connsiteX1667" fmla="*/ 136723 w 1410790"/>
                <a:gd name="connsiteY1667" fmla="*/ 320897 h 1262692"/>
                <a:gd name="connsiteX1668" fmla="*/ 133859 w 1410790"/>
                <a:gd name="connsiteY1668" fmla="*/ 320897 h 1262692"/>
                <a:gd name="connsiteX1669" fmla="*/ 130059 w 1410790"/>
                <a:gd name="connsiteY1669" fmla="*/ 321839 h 1262692"/>
                <a:gd name="connsiteX1670" fmla="*/ 129128 w 1410790"/>
                <a:gd name="connsiteY1670" fmla="*/ 321839 h 1262692"/>
                <a:gd name="connsiteX1671" fmla="*/ 127230 w 1410790"/>
                <a:gd name="connsiteY1671" fmla="*/ 318049 h 1262692"/>
                <a:gd name="connsiteX1672" fmla="*/ 127230 w 1410790"/>
                <a:gd name="connsiteY1672" fmla="*/ 313302 h 1262692"/>
                <a:gd name="connsiteX1673" fmla="*/ 125328 w 1410790"/>
                <a:gd name="connsiteY1673" fmla="*/ 312351 h 1262692"/>
                <a:gd name="connsiteX1674" fmla="*/ 124382 w 1410790"/>
                <a:gd name="connsiteY1674" fmla="*/ 313302 h 1262692"/>
                <a:gd name="connsiteX1675" fmla="*/ 123431 w 1410790"/>
                <a:gd name="connsiteY1675" fmla="*/ 313302 h 1262692"/>
                <a:gd name="connsiteX1676" fmla="*/ 123431 w 1410790"/>
                <a:gd name="connsiteY1676" fmla="*/ 308556 h 1262692"/>
                <a:gd name="connsiteX1677" fmla="*/ 123431 w 1410790"/>
                <a:gd name="connsiteY1677" fmla="*/ 308556 h 1262692"/>
                <a:gd name="connsiteX1678" fmla="*/ 124382 w 1410790"/>
                <a:gd name="connsiteY1678" fmla="*/ 305708 h 1262692"/>
                <a:gd name="connsiteX1679" fmla="*/ 126279 w 1410790"/>
                <a:gd name="connsiteY1679" fmla="*/ 300010 h 1262692"/>
                <a:gd name="connsiteX1680" fmla="*/ 127230 w 1410790"/>
                <a:gd name="connsiteY1680" fmla="*/ 299064 h 1262692"/>
                <a:gd name="connsiteX1681" fmla="*/ 129128 w 1410790"/>
                <a:gd name="connsiteY1681" fmla="*/ 297161 h 1262692"/>
                <a:gd name="connsiteX1682" fmla="*/ 130059 w 1410790"/>
                <a:gd name="connsiteY1682" fmla="*/ 295264 h 1262692"/>
                <a:gd name="connsiteX1683" fmla="*/ 131025 w 1410790"/>
                <a:gd name="connsiteY1683" fmla="*/ 294313 h 1262692"/>
                <a:gd name="connsiteX1684" fmla="*/ 131957 w 1410790"/>
                <a:gd name="connsiteY1684" fmla="*/ 293362 h 1262692"/>
                <a:gd name="connsiteX1685" fmla="*/ 132928 w 1410790"/>
                <a:gd name="connsiteY1685" fmla="*/ 292415 h 1262692"/>
                <a:gd name="connsiteX1686" fmla="*/ 133859 w 1410790"/>
                <a:gd name="connsiteY1686" fmla="*/ 291469 h 1262692"/>
                <a:gd name="connsiteX1687" fmla="*/ 135757 w 1410790"/>
                <a:gd name="connsiteY1687" fmla="*/ 288615 h 1262692"/>
                <a:gd name="connsiteX1688" fmla="*/ 133859 w 1410790"/>
                <a:gd name="connsiteY1688" fmla="*/ 288615 h 1262692"/>
                <a:gd name="connsiteX1689" fmla="*/ 132928 w 1410790"/>
                <a:gd name="connsiteY1689" fmla="*/ 287669 h 1262692"/>
                <a:gd name="connsiteX1690" fmla="*/ 131025 w 1410790"/>
                <a:gd name="connsiteY1690" fmla="*/ 287669 h 1262692"/>
                <a:gd name="connsiteX1691" fmla="*/ 129128 w 1410790"/>
                <a:gd name="connsiteY1691" fmla="*/ 287669 h 1262692"/>
                <a:gd name="connsiteX1692" fmla="*/ 123431 w 1410790"/>
                <a:gd name="connsiteY1692" fmla="*/ 287669 h 1262692"/>
                <a:gd name="connsiteX1693" fmla="*/ 123431 w 1410790"/>
                <a:gd name="connsiteY1693" fmla="*/ 286718 h 1262692"/>
                <a:gd name="connsiteX1694" fmla="*/ 123431 w 1410790"/>
                <a:gd name="connsiteY1694" fmla="*/ 278172 h 1262692"/>
                <a:gd name="connsiteX1695" fmla="*/ 122479 w 1410790"/>
                <a:gd name="connsiteY1695" fmla="*/ 272479 h 1262692"/>
                <a:gd name="connsiteX1696" fmla="*/ 123431 w 1410790"/>
                <a:gd name="connsiteY1696" fmla="*/ 267728 h 1262692"/>
                <a:gd name="connsiteX1697" fmla="*/ 123431 w 1410790"/>
                <a:gd name="connsiteY1697" fmla="*/ 265831 h 1262692"/>
                <a:gd name="connsiteX1698" fmla="*/ 124382 w 1410790"/>
                <a:gd name="connsiteY1698" fmla="*/ 262982 h 1262692"/>
                <a:gd name="connsiteX1699" fmla="*/ 125328 w 1410790"/>
                <a:gd name="connsiteY1699" fmla="*/ 261085 h 1262692"/>
                <a:gd name="connsiteX1700" fmla="*/ 126279 w 1410790"/>
                <a:gd name="connsiteY1700" fmla="*/ 260133 h 1262692"/>
                <a:gd name="connsiteX1701" fmla="*/ 127230 w 1410790"/>
                <a:gd name="connsiteY1701" fmla="*/ 255382 h 1262692"/>
                <a:gd name="connsiteX1702" fmla="*/ 128162 w 1410790"/>
                <a:gd name="connsiteY1702" fmla="*/ 254436 h 1262692"/>
                <a:gd name="connsiteX1703" fmla="*/ 128162 w 1410790"/>
                <a:gd name="connsiteY1703" fmla="*/ 253490 h 1262692"/>
                <a:gd name="connsiteX1704" fmla="*/ 129128 w 1410790"/>
                <a:gd name="connsiteY1704" fmla="*/ 249690 h 1262692"/>
                <a:gd name="connsiteX1705" fmla="*/ 130059 w 1410790"/>
                <a:gd name="connsiteY1705" fmla="*/ 247787 h 1262692"/>
                <a:gd name="connsiteX1706" fmla="*/ 131025 w 1410790"/>
                <a:gd name="connsiteY1706" fmla="*/ 244944 h 1262692"/>
                <a:gd name="connsiteX1707" fmla="*/ 131957 w 1410790"/>
                <a:gd name="connsiteY1707" fmla="*/ 243992 h 1262692"/>
                <a:gd name="connsiteX1708" fmla="*/ 132928 w 1410790"/>
                <a:gd name="connsiteY1708" fmla="*/ 243041 h 1262692"/>
                <a:gd name="connsiteX1709" fmla="*/ 133859 w 1410790"/>
                <a:gd name="connsiteY1709" fmla="*/ 241144 h 1262692"/>
                <a:gd name="connsiteX1710" fmla="*/ 134825 w 1410790"/>
                <a:gd name="connsiteY1710" fmla="*/ 242095 h 1262692"/>
                <a:gd name="connsiteX1711" fmla="*/ 135757 w 1410790"/>
                <a:gd name="connsiteY1711" fmla="*/ 243041 h 1262692"/>
                <a:gd name="connsiteX1712" fmla="*/ 137654 w 1410790"/>
                <a:gd name="connsiteY1712" fmla="*/ 245890 h 1262692"/>
                <a:gd name="connsiteX1713" fmla="*/ 139557 w 1410790"/>
                <a:gd name="connsiteY1713" fmla="*/ 247787 h 1262692"/>
                <a:gd name="connsiteX1714" fmla="*/ 140523 w 1410790"/>
                <a:gd name="connsiteY1714" fmla="*/ 248743 h 1262692"/>
                <a:gd name="connsiteX1715" fmla="*/ 144318 w 1410790"/>
                <a:gd name="connsiteY1715" fmla="*/ 251587 h 1262692"/>
                <a:gd name="connsiteX1716" fmla="*/ 145249 w 1410790"/>
                <a:gd name="connsiteY1716" fmla="*/ 252539 h 1262692"/>
                <a:gd name="connsiteX1717" fmla="*/ 146220 w 1410790"/>
                <a:gd name="connsiteY1717" fmla="*/ 253490 h 1262692"/>
                <a:gd name="connsiteX1718" fmla="*/ 151918 w 1410790"/>
                <a:gd name="connsiteY1718" fmla="*/ 251587 h 1262692"/>
                <a:gd name="connsiteX1719" fmla="*/ 153815 w 1410790"/>
                <a:gd name="connsiteY1719" fmla="*/ 249690 h 1262692"/>
                <a:gd name="connsiteX1720" fmla="*/ 151918 w 1410790"/>
                <a:gd name="connsiteY1720" fmla="*/ 247787 h 1262692"/>
                <a:gd name="connsiteX1721" fmla="*/ 151918 w 1410790"/>
                <a:gd name="connsiteY1721" fmla="*/ 247787 h 1262692"/>
                <a:gd name="connsiteX1722" fmla="*/ 148118 w 1410790"/>
                <a:gd name="connsiteY1722" fmla="*/ 248743 h 1262692"/>
                <a:gd name="connsiteX1723" fmla="*/ 146220 w 1410790"/>
                <a:gd name="connsiteY1723" fmla="*/ 241144 h 1262692"/>
                <a:gd name="connsiteX1724" fmla="*/ 148118 w 1410790"/>
                <a:gd name="connsiteY1724" fmla="*/ 238295 h 1262692"/>
                <a:gd name="connsiteX1725" fmla="*/ 149049 w 1410790"/>
                <a:gd name="connsiteY1725" fmla="*/ 237349 h 1262692"/>
                <a:gd name="connsiteX1726" fmla="*/ 146220 w 1410790"/>
                <a:gd name="connsiteY1726" fmla="*/ 233549 h 1262692"/>
                <a:gd name="connsiteX1727" fmla="*/ 148118 w 1410790"/>
                <a:gd name="connsiteY1727" fmla="*/ 231646 h 1262692"/>
                <a:gd name="connsiteX1728" fmla="*/ 152844 w 1410790"/>
                <a:gd name="connsiteY1728" fmla="*/ 227851 h 1262692"/>
                <a:gd name="connsiteX1729" fmla="*/ 150015 w 1410790"/>
                <a:gd name="connsiteY1729" fmla="*/ 225954 h 1262692"/>
                <a:gd name="connsiteX1730" fmla="*/ 145249 w 1410790"/>
                <a:gd name="connsiteY1730" fmla="*/ 215510 h 1262692"/>
                <a:gd name="connsiteX1731" fmla="*/ 145249 w 1410790"/>
                <a:gd name="connsiteY1731" fmla="*/ 206018 h 1262692"/>
                <a:gd name="connsiteX1732" fmla="*/ 150015 w 1410790"/>
                <a:gd name="connsiteY1732" fmla="*/ 204115 h 1262692"/>
                <a:gd name="connsiteX1733" fmla="*/ 154741 w 1410790"/>
                <a:gd name="connsiteY1733" fmla="*/ 203184 h 1262692"/>
                <a:gd name="connsiteX1734" fmla="*/ 158541 w 1410790"/>
                <a:gd name="connsiteY1734" fmla="*/ 202218 h 1262692"/>
                <a:gd name="connsiteX1735" fmla="*/ 162341 w 1410790"/>
                <a:gd name="connsiteY1735" fmla="*/ 201287 h 1262692"/>
                <a:gd name="connsiteX1736" fmla="*/ 168985 w 1410790"/>
                <a:gd name="connsiteY1736" fmla="*/ 203184 h 1262692"/>
                <a:gd name="connsiteX1737" fmla="*/ 172785 w 1410790"/>
                <a:gd name="connsiteY1737" fmla="*/ 204115 h 1262692"/>
                <a:gd name="connsiteX1738" fmla="*/ 175634 w 1410790"/>
                <a:gd name="connsiteY1738" fmla="*/ 205081 h 1262692"/>
                <a:gd name="connsiteX1739" fmla="*/ 177531 w 1410790"/>
                <a:gd name="connsiteY1739" fmla="*/ 204115 h 1262692"/>
                <a:gd name="connsiteX1740" fmla="*/ 180380 w 1410790"/>
                <a:gd name="connsiteY1740" fmla="*/ 199389 h 1262692"/>
                <a:gd name="connsiteX1741" fmla="*/ 183228 w 1410790"/>
                <a:gd name="connsiteY1741" fmla="*/ 197487 h 1262692"/>
                <a:gd name="connsiteX1742" fmla="*/ 185126 w 1410790"/>
                <a:gd name="connsiteY1742" fmla="*/ 198418 h 1262692"/>
                <a:gd name="connsiteX1743" fmla="*/ 187975 w 1410790"/>
                <a:gd name="connsiteY1743" fmla="*/ 193687 h 1262692"/>
                <a:gd name="connsiteX1744" fmla="*/ 188926 w 1410790"/>
                <a:gd name="connsiteY1744" fmla="*/ 192721 h 1262692"/>
                <a:gd name="connsiteX1745" fmla="*/ 191775 w 1410790"/>
                <a:gd name="connsiteY1745" fmla="*/ 187994 h 1262692"/>
                <a:gd name="connsiteX1746" fmla="*/ 191775 w 1410790"/>
                <a:gd name="connsiteY1746" fmla="*/ 187028 h 1262692"/>
                <a:gd name="connsiteX1747" fmla="*/ 191775 w 1410790"/>
                <a:gd name="connsiteY1747" fmla="*/ 178497 h 1262692"/>
                <a:gd name="connsiteX1748" fmla="*/ 191775 w 1410790"/>
                <a:gd name="connsiteY1748" fmla="*/ 174697 h 1262692"/>
                <a:gd name="connsiteX1749" fmla="*/ 192726 w 1410790"/>
                <a:gd name="connsiteY1749" fmla="*/ 169931 h 1262692"/>
                <a:gd name="connsiteX1750" fmla="*/ 192726 w 1410790"/>
                <a:gd name="connsiteY1750" fmla="*/ 163302 h 1262692"/>
                <a:gd name="connsiteX1751" fmla="*/ 195574 w 1410790"/>
                <a:gd name="connsiteY1751" fmla="*/ 158541 h 1262692"/>
                <a:gd name="connsiteX1752" fmla="*/ 197472 w 1410790"/>
                <a:gd name="connsiteY1752" fmla="*/ 153810 h 1262692"/>
                <a:gd name="connsiteX1753" fmla="*/ 200321 w 1410790"/>
                <a:gd name="connsiteY1753" fmla="*/ 149049 h 1262692"/>
                <a:gd name="connsiteX1754" fmla="*/ 200321 w 1410790"/>
                <a:gd name="connsiteY1754" fmla="*/ 144313 h 1262692"/>
                <a:gd name="connsiteX1755" fmla="*/ 200321 w 1410790"/>
                <a:gd name="connsiteY1755" fmla="*/ 138620 h 1262692"/>
                <a:gd name="connsiteX1756" fmla="*/ 202218 w 1410790"/>
                <a:gd name="connsiteY1756" fmla="*/ 136718 h 1262692"/>
                <a:gd name="connsiteX1757" fmla="*/ 205067 w 1410790"/>
                <a:gd name="connsiteY1757" fmla="*/ 131952 h 1262692"/>
                <a:gd name="connsiteX1758" fmla="*/ 206964 w 1410790"/>
                <a:gd name="connsiteY1758" fmla="*/ 127225 h 1262692"/>
                <a:gd name="connsiteX1759" fmla="*/ 207916 w 1410790"/>
                <a:gd name="connsiteY1759" fmla="*/ 125328 h 1262692"/>
                <a:gd name="connsiteX1760" fmla="*/ 209813 w 1410790"/>
                <a:gd name="connsiteY1760" fmla="*/ 121533 h 1262692"/>
                <a:gd name="connsiteX1761" fmla="*/ 217408 w 1410790"/>
                <a:gd name="connsiteY1761" fmla="*/ 125328 h 1262692"/>
                <a:gd name="connsiteX1762" fmla="*/ 219310 w 1410790"/>
                <a:gd name="connsiteY1762" fmla="*/ 126259 h 1262692"/>
                <a:gd name="connsiteX1763" fmla="*/ 225008 w 1410790"/>
                <a:gd name="connsiteY1763" fmla="*/ 127225 h 1262692"/>
                <a:gd name="connsiteX1764" fmla="*/ 226905 w 1410790"/>
                <a:gd name="connsiteY1764" fmla="*/ 125328 h 1262692"/>
                <a:gd name="connsiteX1765" fmla="*/ 232603 w 1410790"/>
                <a:gd name="connsiteY1765" fmla="*/ 130059 h 1262692"/>
                <a:gd name="connsiteX1766" fmla="*/ 235451 w 1410790"/>
                <a:gd name="connsiteY1766" fmla="*/ 132923 h 1262692"/>
                <a:gd name="connsiteX1767" fmla="*/ 238300 w 1410790"/>
                <a:gd name="connsiteY1767" fmla="*/ 133854 h 1262692"/>
                <a:gd name="connsiteX1768" fmla="*/ 243046 w 1410790"/>
                <a:gd name="connsiteY1768" fmla="*/ 134815 h 1262692"/>
                <a:gd name="connsiteX1769" fmla="*/ 249695 w 1410790"/>
                <a:gd name="connsiteY1769" fmla="*/ 135752 h 1262692"/>
                <a:gd name="connsiteX1770" fmla="*/ 252539 w 1410790"/>
                <a:gd name="connsiteY1770" fmla="*/ 142420 h 1262692"/>
                <a:gd name="connsiteX1771" fmla="*/ 255387 w 1410790"/>
                <a:gd name="connsiteY1771" fmla="*/ 137654 h 1262692"/>
                <a:gd name="connsiteX1772" fmla="*/ 255387 w 1410790"/>
                <a:gd name="connsiteY1772" fmla="*/ 136718 h 1262692"/>
                <a:gd name="connsiteX1773" fmla="*/ 253490 w 1410790"/>
                <a:gd name="connsiteY1773" fmla="*/ 137654 h 1262692"/>
                <a:gd name="connsiteX1774" fmla="*/ 249695 w 1410790"/>
                <a:gd name="connsiteY1774" fmla="*/ 130059 h 1262692"/>
                <a:gd name="connsiteX1775" fmla="*/ 240198 w 1410790"/>
                <a:gd name="connsiteY1775" fmla="*/ 131025 h 1262692"/>
                <a:gd name="connsiteX1776" fmla="*/ 237349 w 1410790"/>
                <a:gd name="connsiteY1776" fmla="*/ 129128 h 1262692"/>
                <a:gd name="connsiteX1777" fmla="*/ 233549 w 1410790"/>
                <a:gd name="connsiteY1777" fmla="*/ 121533 h 1262692"/>
                <a:gd name="connsiteX1778" fmla="*/ 232603 w 1410790"/>
                <a:gd name="connsiteY1778" fmla="*/ 121533 h 1262692"/>
                <a:gd name="connsiteX1779" fmla="*/ 226905 w 1410790"/>
                <a:gd name="connsiteY1779" fmla="*/ 119630 h 1262692"/>
                <a:gd name="connsiteX1780" fmla="*/ 226905 w 1410790"/>
                <a:gd name="connsiteY1780" fmla="*/ 116762 h 1262692"/>
                <a:gd name="connsiteX1781" fmla="*/ 221208 w 1410790"/>
                <a:gd name="connsiteY1781" fmla="*/ 114865 h 1262692"/>
                <a:gd name="connsiteX1782" fmla="*/ 222154 w 1410790"/>
                <a:gd name="connsiteY1782" fmla="*/ 111069 h 1262692"/>
                <a:gd name="connsiteX1783" fmla="*/ 225008 w 1410790"/>
                <a:gd name="connsiteY1783" fmla="*/ 112035 h 1262692"/>
                <a:gd name="connsiteX1784" fmla="*/ 225954 w 1410790"/>
                <a:gd name="connsiteY1784" fmla="*/ 111069 h 1262692"/>
                <a:gd name="connsiteX1785" fmla="*/ 227851 w 1410790"/>
                <a:gd name="connsiteY1785" fmla="*/ 106338 h 1262692"/>
                <a:gd name="connsiteX1786" fmla="*/ 219310 w 1410790"/>
                <a:gd name="connsiteY1786" fmla="*/ 105372 h 1262692"/>
                <a:gd name="connsiteX1787" fmla="*/ 214559 w 1410790"/>
                <a:gd name="connsiteY1787" fmla="*/ 94948 h 1262692"/>
                <a:gd name="connsiteX1788" fmla="*/ 213613 w 1410790"/>
                <a:gd name="connsiteY1788" fmla="*/ 93046 h 1262692"/>
                <a:gd name="connsiteX1789" fmla="*/ 214559 w 1410790"/>
                <a:gd name="connsiteY1789" fmla="*/ 91148 h 1262692"/>
                <a:gd name="connsiteX1790" fmla="*/ 215510 w 1410790"/>
                <a:gd name="connsiteY1790" fmla="*/ 91148 h 1262692"/>
                <a:gd name="connsiteX1791" fmla="*/ 218359 w 1410790"/>
                <a:gd name="connsiteY1791" fmla="*/ 89246 h 1262692"/>
                <a:gd name="connsiteX1792" fmla="*/ 218359 w 1410790"/>
                <a:gd name="connsiteY1792" fmla="*/ 86397 h 1262692"/>
                <a:gd name="connsiteX1793" fmla="*/ 216462 w 1410790"/>
                <a:gd name="connsiteY1793" fmla="*/ 86397 h 1262692"/>
                <a:gd name="connsiteX1794" fmla="*/ 216462 w 1410790"/>
                <a:gd name="connsiteY1794" fmla="*/ 85451 h 1262692"/>
                <a:gd name="connsiteX1795" fmla="*/ 219310 w 1410790"/>
                <a:gd name="connsiteY1795" fmla="*/ 84500 h 1262692"/>
                <a:gd name="connsiteX1796" fmla="*/ 222154 w 1410790"/>
                <a:gd name="connsiteY1796" fmla="*/ 82597 h 1262692"/>
                <a:gd name="connsiteX1797" fmla="*/ 219310 w 1410790"/>
                <a:gd name="connsiteY1797" fmla="*/ 83554 h 1262692"/>
                <a:gd name="connsiteX1798" fmla="*/ 214559 w 1410790"/>
                <a:gd name="connsiteY1798" fmla="*/ 84500 h 1262692"/>
                <a:gd name="connsiteX1799" fmla="*/ 215510 w 1410790"/>
                <a:gd name="connsiteY1799" fmla="*/ 83554 h 1262692"/>
                <a:gd name="connsiteX1800" fmla="*/ 216462 w 1410790"/>
                <a:gd name="connsiteY1800" fmla="*/ 79754 h 1262692"/>
                <a:gd name="connsiteX1801" fmla="*/ 217408 w 1410790"/>
                <a:gd name="connsiteY1801" fmla="*/ 78802 h 1262692"/>
                <a:gd name="connsiteX1802" fmla="*/ 218359 w 1410790"/>
                <a:gd name="connsiteY1802" fmla="*/ 77851 h 1262692"/>
                <a:gd name="connsiteX1803" fmla="*/ 223105 w 1410790"/>
                <a:gd name="connsiteY1803" fmla="*/ 71212 h 1262692"/>
                <a:gd name="connsiteX1804" fmla="*/ 224057 w 1410790"/>
                <a:gd name="connsiteY1804" fmla="*/ 71212 h 1262692"/>
                <a:gd name="connsiteX1805" fmla="*/ 226905 w 1410790"/>
                <a:gd name="connsiteY1805" fmla="*/ 64564 h 1262692"/>
                <a:gd name="connsiteX1806" fmla="*/ 228803 w 1410790"/>
                <a:gd name="connsiteY1806" fmla="*/ 61715 h 1262692"/>
                <a:gd name="connsiteX1807" fmla="*/ 228803 w 1410790"/>
                <a:gd name="connsiteY1807" fmla="*/ 60764 h 1262692"/>
                <a:gd name="connsiteX1808" fmla="*/ 230705 w 1410790"/>
                <a:gd name="connsiteY1808" fmla="*/ 58862 h 1262692"/>
                <a:gd name="connsiteX1809" fmla="*/ 232603 w 1410790"/>
                <a:gd name="connsiteY1809" fmla="*/ 56969 h 1262692"/>
                <a:gd name="connsiteX1810" fmla="*/ 235451 w 1410790"/>
                <a:gd name="connsiteY1810" fmla="*/ 60764 h 1262692"/>
                <a:gd name="connsiteX1811" fmla="*/ 235451 w 1410790"/>
                <a:gd name="connsiteY1811" fmla="*/ 61715 h 1262692"/>
                <a:gd name="connsiteX1812" fmla="*/ 239246 w 1410790"/>
                <a:gd name="connsiteY1812" fmla="*/ 59818 h 1262692"/>
                <a:gd name="connsiteX1813" fmla="*/ 240198 w 1410790"/>
                <a:gd name="connsiteY1813" fmla="*/ 58862 h 1262692"/>
                <a:gd name="connsiteX1814" fmla="*/ 243046 w 1410790"/>
                <a:gd name="connsiteY1814" fmla="*/ 57915 h 1262692"/>
                <a:gd name="connsiteX1815" fmla="*/ 246841 w 1410790"/>
                <a:gd name="connsiteY1815" fmla="*/ 57915 h 1262692"/>
                <a:gd name="connsiteX1816" fmla="*/ 248744 w 1410790"/>
                <a:gd name="connsiteY1816" fmla="*/ 57915 h 1262692"/>
                <a:gd name="connsiteX1817" fmla="*/ 249695 w 1410790"/>
                <a:gd name="connsiteY1817" fmla="*/ 56969 h 1262692"/>
                <a:gd name="connsiteX1818" fmla="*/ 252539 w 1410790"/>
                <a:gd name="connsiteY1818" fmla="*/ 57915 h 1262692"/>
                <a:gd name="connsiteX1819" fmla="*/ 256339 w 1410790"/>
                <a:gd name="connsiteY1819" fmla="*/ 59818 h 1262692"/>
                <a:gd name="connsiteX1820" fmla="*/ 264880 w 1410790"/>
                <a:gd name="connsiteY1820" fmla="*/ 61715 h 1262692"/>
                <a:gd name="connsiteX1821" fmla="*/ 268680 w 1410790"/>
                <a:gd name="connsiteY1821" fmla="*/ 62661 h 1262692"/>
                <a:gd name="connsiteX1822" fmla="*/ 275328 w 1410790"/>
                <a:gd name="connsiteY1822" fmla="*/ 62661 h 1262692"/>
                <a:gd name="connsiteX1823" fmla="*/ 280074 w 1410790"/>
                <a:gd name="connsiteY1823" fmla="*/ 63613 h 1262692"/>
                <a:gd name="connsiteX1824" fmla="*/ 280074 w 1410790"/>
                <a:gd name="connsiteY1824" fmla="*/ 64564 h 1262692"/>
                <a:gd name="connsiteX1825" fmla="*/ 281972 w 1410790"/>
                <a:gd name="connsiteY1825" fmla="*/ 68359 h 1262692"/>
                <a:gd name="connsiteX1826" fmla="*/ 282923 w 1410790"/>
                <a:gd name="connsiteY1826" fmla="*/ 69310 h 1262692"/>
                <a:gd name="connsiteX1827" fmla="*/ 283869 w 1410790"/>
                <a:gd name="connsiteY1827" fmla="*/ 71212 h 1262692"/>
                <a:gd name="connsiteX1828" fmla="*/ 284821 w 1410790"/>
                <a:gd name="connsiteY1828" fmla="*/ 72159 h 1262692"/>
                <a:gd name="connsiteX1829" fmla="*/ 286723 w 1410790"/>
                <a:gd name="connsiteY1829" fmla="*/ 73105 h 1262692"/>
                <a:gd name="connsiteX1830" fmla="*/ 288621 w 1410790"/>
                <a:gd name="connsiteY1830" fmla="*/ 77851 h 1262692"/>
                <a:gd name="connsiteX1831" fmla="*/ 288621 w 1410790"/>
                <a:gd name="connsiteY1831" fmla="*/ 78802 h 1262692"/>
                <a:gd name="connsiteX1832" fmla="*/ 289567 w 1410790"/>
                <a:gd name="connsiteY1832" fmla="*/ 90197 h 1262692"/>
                <a:gd name="connsiteX1833" fmla="*/ 289567 w 1410790"/>
                <a:gd name="connsiteY1833" fmla="*/ 92095 h 1262692"/>
                <a:gd name="connsiteX1834" fmla="*/ 286723 w 1410790"/>
                <a:gd name="connsiteY1834" fmla="*/ 97792 h 1262692"/>
                <a:gd name="connsiteX1835" fmla="*/ 285772 w 1410790"/>
                <a:gd name="connsiteY1835" fmla="*/ 98743 h 1262692"/>
                <a:gd name="connsiteX1836" fmla="*/ 284821 w 1410790"/>
                <a:gd name="connsiteY1836" fmla="*/ 99675 h 1262692"/>
                <a:gd name="connsiteX1837" fmla="*/ 283869 w 1410790"/>
                <a:gd name="connsiteY1837" fmla="*/ 99675 h 1262692"/>
                <a:gd name="connsiteX1838" fmla="*/ 279123 w 1410790"/>
                <a:gd name="connsiteY1838" fmla="*/ 103470 h 1262692"/>
                <a:gd name="connsiteX1839" fmla="*/ 279123 w 1410790"/>
                <a:gd name="connsiteY1839" fmla="*/ 103470 h 1262692"/>
                <a:gd name="connsiteX1840" fmla="*/ 281972 w 1410790"/>
                <a:gd name="connsiteY1840" fmla="*/ 104441 h 1262692"/>
                <a:gd name="connsiteX1841" fmla="*/ 283869 w 1410790"/>
                <a:gd name="connsiteY1841" fmla="*/ 110138 h 1262692"/>
                <a:gd name="connsiteX1842" fmla="*/ 284821 w 1410790"/>
                <a:gd name="connsiteY1842" fmla="*/ 111069 h 1262692"/>
                <a:gd name="connsiteX1843" fmla="*/ 289567 w 1410790"/>
                <a:gd name="connsiteY1843" fmla="*/ 114865 h 1262692"/>
                <a:gd name="connsiteX1844" fmla="*/ 294318 w 1410790"/>
                <a:gd name="connsiteY1844" fmla="*/ 128157 h 1262692"/>
                <a:gd name="connsiteX1845" fmla="*/ 292420 w 1410790"/>
                <a:gd name="connsiteY1845" fmla="*/ 141449 h 1262692"/>
                <a:gd name="connsiteX1846" fmla="*/ 297167 w 1410790"/>
                <a:gd name="connsiteY1846" fmla="*/ 137654 h 1262692"/>
                <a:gd name="connsiteX1847" fmla="*/ 300015 w 1410790"/>
                <a:gd name="connsiteY1847" fmla="*/ 134815 h 1262692"/>
                <a:gd name="connsiteX1848" fmla="*/ 302859 w 1410790"/>
                <a:gd name="connsiteY1848" fmla="*/ 131952 h 1262692"/>
                <a:gd name="connsiteX1849" fmla="*/ 304761 w 1410790"/>
                <a:gd name="connsiteY1849" fmla="*/ 130059 h 1262692"/>
                <a:gd name="connsiteX1850" fmla="*/ 309508 w 1410790"/>
                <a:gd name="connsiteY1850" fmla="*/ 133854 h 1262692"/>
                <a:gd name="connsiteX1851" fmla="*/ 311405 w 1410790"/>
                <a:gd name="connsiteY1851" fmla="*/ 138620 h 1262692"/>
                <a:gd name="connsiteX1852" fmla="*/ 311405 w 1410790"/>
                <a:gd name="connsiteY1852" fmla="*/ 161410 h 1262692"/>
                <a:gd name="connsiteX1853" fmla="*/ 314254 w 1410790"/>
                <a:gd name="connsiteY1853" fmla="*/ 168039 h 1262692"/>
                <a:gd name="connsiteX1854" fmla="*/ 318054 w 1410790"/>
                <a:gd name="connsiteY1854" fmla="*/ 173731 h 1262692"/>
                <a:gd name="connsiteX1855" fmla="*/ 318054 w 1410790"/>
                <a:gd name="connsiteY1855" fmla="*/ 175634 h 1262692"/>
                <a:gd name="connsiteX1856" fmla="*/ 320902 w 1410790"/>
                <a:gd name="connsiteY1856" fmla="*/ 181326 h 1262692"/>
                <a:gd name="connsiteX1857" fmla="*/ 323751 w 1410790"/>
                <a:gd name="connsiteY1857" fmla="*/ 186092 h 1262692"/>
                <a:gd name="connsiteX1858" fmla="*/ 324697 w 1410790"/>
                <a:gd name="connsiteY1858" fmla="*/ 187028 h 1262692"/>
                <a:gd name="connsiteX1859" fmla="*/ 330395 w 1410790"/>
                <a:gd name="connsiteY1859" fmla="*/ 185126 h 1262692"/>
                <a:gd name="connsiteX1860" fmla="*/ 336092 w 1410790"/>
                <a:gd name="connsiteY1860" fmla="*/ 184194 h 1262692"/>
                <a:gd name="connsiteX1861" fmla="*/ 337043 w 1410790"/>
                <a:gd name="connsiteY1861" fmla="*/ 183228 h 1262692"/>
                <a:gd name="connsiteX1862" fmla="*/ 366457 w 1410790"/>
                <a:gd name="connsiteY1862" fmla="*/ 191789 h 1262692"/>
                <a:gd name="connsiteX1863" fmla="*/ 369325 w 1410790"/>
                <a:gd name="connsiteY1863" fmla="*/ 192721 h 1262692"/>
                <a:gd name="connsiteX1864" fmla="*/ 372154 w 1410790"/>
                <a:gd name="connsiteY1864" fmla="*/ 194623 h 1262692"/>
                <a:gd name="connsiteX1865" fmla="*/ 376920 w 1410790"/>
                <a:gd name="connsiteY1865" fmla="*/ 189892 h 1262692"/>
                <a:gd name="connsiteX1866" fmla="*/ 375018 w 1410790"/>
                <a:gd name="connsiteY1866" fmla="*/ 182297 h 1262692"/>
                <a:gd name="connsiteX1867" fmla="*/ 368354 w 1410790"/>
                <a:gd name="connsiteY1867" fmla="*/ 171833 h 1262692"/>
                <a:gd name="connsiteX1868" fmla="*/ 370252 w 1410790"/>
                <a:gd name="connsiteY1868" fmla="*/ 164239 h 1262692"/>
                <a:gd name="connsiteX1869" fmla="*/ 371223 w 1410790"/>
                <a:gd name="connsiteY1869" fmla="*/ 163302 h 1262692"/>
                <a:gd name="connsiteX1870" fmla="*/ 373120 w 1410790"/>
                <a:gd name="connsiteY1870" fmla="*/ 163302 h 1262692"/>
                <a:gd name="connsiteX1871" fmla="*/ 377852 w 1410790"/>
                <a:gd name="connsiteY1871" fmla="*/ 163302 h 1262692"/>
                <a:gd name="connsiteX1872" fmla="*/ 385447 w 1410790"/>
                <a:gd name="connsiteY1872" fmla="*/ 159507 h 1262692"/>
                <a:gd name="connsiteX1873" fmla="*/ 386413 w 1410790"/>
                <a:gd name="connsiteY1873" fmla="*/ 158541 h 1262692"/>
                <a:gd name="connsiteX1874" fmla="*/ 390213 w 1410790"/>
                <a:gd name="connsiteY1874" fmla="*/ 160439 h 1262692"/>
                <a:gd name="connsiteX1875" fmla="*/ 399685 w 1410790"/>
                <a:gd name="connsiteY1875" fmla="*/ 168039 h 1262692"/>
                <a:gd name="connsiteX1876" fmla="*/ 402539 w 1410790"/>
                <a:gd name="connsiteY1876" fmla="*/ 169931 h 1262692"/>
                <a:gd name="connsiteX1877" fmla="*/ 409182 w 1410790"/>
                <a:gd name="connsiteY1877" fmla="*/ 173731 h 1262692"/>
                <a:gd name="connsiteX1878" fmla="*/ 414880 w 1410790"/>
                <a:gd name="connsiteY1878" fmla="*/ 173731 h 1262692"/>
                <a:gd name="connsiteX1879" fmla="*/ 421528 w 1410790"/>
                <a:gd name="connsiteY1879" fmla="*/ 173731 h 1262692"/>
                <a:gd name="connsiteX1880" fmla="*/ 424372 w 1410790"/>
                <a:gd name="connsiteY1880" fmla="*/ 169005 h 1262692"/>
                <a:gd name="connsiteX1881" fmla="*/ 422475 w 1410790"/>
                <a:gd name="connsiteY1881" fmla="*/ 167102 h 1262692"/>
                <a:gd name="connsiteX1882" fmla="*/ 434821 w 1410790"/>
                <a:gd name="connsiteY1882" fmla="*/ 159507 h 1262692"/>
                <a:gd name="connsiteX1883" fmla="*/ 435767 w 1410790"/>
                <a:gd name="connsiteY1883" fmla="*/ 153810 h 1262692"/>
                <a:gd name="connsiteX1884" fmla="*/ 436718 w 1410790"/>
                <a:gd name="connsiteY1884" fmla="*/ 148113 h 1262692"/>
                <a:gd name="connsiteX1885" fmla="*/ 444313 w 1410790"/>
                <a:gd name="connsiteY1885" fmla="*/ 141449 h 1262692"/>
                <a:gd name="connsiteX1886" fmla="*/ 446211 w 1410790"/>
                <a:gd name="connsiteY1886" fmla="*/ 142420 h 1262692"/>
                <a:gd name="connsiteX1887" fmla="*/ 450011 w 1410790"/>
                <a:gd name="connsiteY1887" fmla="*/ 144313 h 1262692"/>
                <a:gd name="connsiteX1888" fmla="*/ 455708 w 1410790"/>
                <a:gd name="connsiteY1888" fmla="*/ 147147 h 1262692"/>
                <a:gd name="connsiteX1889" fmla="*/ 466152 w 1410790"/>
                <a:gd name="connsiteY1889" fmla="*/ 142420 h 1262692"/>
                <a:gd name="connsiteX1890" fmla="*/ 469951 w 1410790"/>
                <a:gd name="connsiteY1890" fmla="*/ 142420 h 1262692"/>
                <a:gd name="connsiteX1891" fmla="*/ 470898 w 1410790"/>
                <a:gd name="connsiteY1891" fmla="*/ 140518 h 1262692"/>
                <a:gd name="connsiteX1892" fmla="*/ 483244 w 1410790"/>
                <a:gd name="connsiteY1892" fmla="*/ 127225 h 1262692"/>
                <a:gd name="connsiteX1893" fmla="*/ 487990 w 1410790"/>
                <a:gd name="connsiteY1893" fmla="*/ 126259 h 1262692"/>
                <a:gd name="connsiteX1894" fmla="*/ 491785 w 1410790"/>
                <a:gd name="connsiteY1894" fmla="*/ 122459 h 1262692"/>
                <a:gd name="connsiteX1895" fmla="*/ 493687 w 1410790"/>
                <a:gd name="connsiteY1895" fmla="*/ 119630 h 1262692"/>
                <a:gd name="connsiteX1896" fmla="*/ 494634 w 1410790"/>
                <a:gd name="connsiteY1896" fmla="*/ 117733 h 1262692"/>
                <a:gd name="connsiteX1897" fmla="*/ 497482 w 1410790"/>
                <a:gd name="connsiteY1897" fmla="*/ 113938 h 1262692"/>
                <a:gd name="connsiteX1898" fmla="*/ 497482 w 1410790"/>
                <a:gd name="connsiteY1898" fmla="*/ 112035 h 1262692"/>
                <a:gd name="connsiteX1899" fmla="*/ 497482 w 1410790"/>
                <a:gd name="connsiteY1899" fmla="*/ 109167 h 1262692"/>
                <a:gd name="connsiteX1900" fmla="*/ 497482 w 1410790"/>
                <a:gd name="connsiteY1900" fmla="*/ 102543 h 1262692"/>
                <a:gd name="connsiteX1901" fmla="*/ 492736 w 1410790"/>
                <a:gd name="connsiteY1901" fmla="*/ 93046 h 1262692"/>
                <a:gd name="connsiteX1902" fmla="*/ 490834 w 1410790"/>
                <a:gd name="connsiteY1902" fmla="*/ 93046 h 1262692"/>
                <a:gd name="connsiteX1903" fmla="*/ 499380 w 1410790"/>
                <a:gd name="connsiteY1903" fmla="*/ 87349 h 1262692"/>
                <a:gd name="connsiteX1904" fmla="*/ 512677 w 1410790"/>
                <a:gd name="connsiteY1904" fmla="*/ 74056 h 1262692"/>
                <a:gd name="connsiteX1905" fmla="*/ 517423 w 1410790"/>
                <a:gd name="connsiteY1905" fmla="*/ 72159 h 1262692"/>
                <a:gd name="connsiteX1906" fmla="*/ 517423 w 1410790"/>
                <a:gd name="connsiteY1906" fmla="*/ 69310 h 1262692"/>
                <a:gd name="connsiteX1907" fmla="*/ 515521 w 1410790"/>
                <a:gd name="connsiteY1907" fmla="*/ 66461 h 1262692"/>
                <a:gd name="connsiteX1908" fmla="*/ 515521 w 1410790"/>
                <a:gd name="connsiteY1908" fmla="*/ 57915 h 1262692"/>
                <a:gd name="connsiteX1909" fmla="*/ 509823 w 1410790"/>
                <a:gd name="connsiteY1909" fmla="*/ 47472 h 1262692"/>
                <a:gd name="connsiteX1910" fmla="*/ 506980 w 1410790"/>
                <a:gd name="connsiteY1910" fmla="*/ 43672 h 1262692"/>
                <a:gd name="connsiteX1911" fmla="*/ 504126 w 1410790"/>
                <a:gd name="connsiteY1911" fmla="*/ 37979 h 1262692"/>
                <a:gd name="connsiteX1912" fmla="*/ 506028 w 1410790"/>
                <a:gd name="connsiteY1912" fmla="*/ 35126 h 1262692"/>
                <a:gd name="connsiteX1913" fmla="*/ 514574 w 1410790"/>
                <a:gd name="connsiteY1913" fmla="*/ 35126 h 1262692"/>
                <a:gd name="connsiteX1914" fmla="*/ 515521 w 1410790"/>
                <a:gd name="connsiteY1914" fmla="*/ 34179 h 1262692"/>
                <a:gd name="connsiteX1915" fmla="*/ 517423 w 1410790"/>
                <a:gd name="connsiteY1915" fmla="*/ 32277 h 1262692"/>
                <a:gd name="connsiteX1916" fmla="*/ 520272 w 1410790"/>
                <a:gd name="connsiteY1916" fmla="*/ 25633 h 1262692"/>
                <a:gd name="connsiteX1917" fmla="*/ 524067 w 1410790"/>
                <a:gd name="connsiteY1917" fmla="*/ 21838 h 1262692"/>
                <a:gd name="connsiteX1918" fmla="*/ 538310 w 1410790"/>
                <a:gd name="connsiteY1918" fmla="*/ 18038 h 1262692"/>
                <a:gd name="connsiteX1919" fmla="*/ 540208 w 1410790"/>
                <a:gd name="connsiteY1919" fmla="*/ 17092 h 1262692"/>
                <a:gd name="connsiteX1920" fmla="*/ 544008 w 1410790"/>
                <a:gd name="connsiteY1920" fmla="*/ 18038 h 1262692"/>
                <a:gd name="connsiteX1921" fmla="*/ 544954 w 1410790"/>
                <a:gd name="connsiteY1921" fmla="*/ 18038 h 1262692"/>
                <a:gd name="connsiteX1922" fmla="*/ 546852 w 1410790"/>
                <a:gd name="connsiteY1922" fmla="*/ 18989 h 1262692"/>
                <a:gd name="connsiteX1923" fmla="*/ 552549 w 1410790"/>
                <a:gd name="connsiteY1923" fmla="*/ 18989 h 1262692"/>
                <a:gd name="connsiteX1924" fmla="*/ 555403 w 1410790"/>
                <a:gd name="connsiteY1924" fmla="*/ 18989 h 1262692"/>
                <a:gd name="connsiteX1925" fmla="*/ 557300 w 1410790"/>
                <a:gd name="connsiteY1925" fmla="*/ 18989 h 1262692"/>
                <a:gd name="connsiteX1926" fmla="*/ 563944 w 1410790"/>
                <a:gd name="connsiteY1926" fmla="*/ 18989 h 1262692"/>
                <a:gd name="connsiteX1927" fmla="*/ 564895 w 1410790"/>
                <a:gd name="connsiteY1927" fmla="*/ 18038 h 1262692"/>
                <a:gd name="connsiteX1928" fmla="*/ 565841 w 1410790"/>
                <a:gd name="connsiteY1928" fmla="*/ 18038 h 1262692"/>
                <a:gd name="connsiteX1929" fmla="*/ 568695 w 1410790"/>
                <a:gd name="connsiteY1929" fmla="*/ 11390 h 1262692"/>
                <a:gd name="connsiteX1930" fmla="*/ 568695 w 1410790"/>
                <a:gd name="connsiteY1930" fmla="*/ 10443 h 1262692"/>
                <a:gd name="connsiteX1931" fmla="*/ 569641 w 1410790"/>
                <a:gd name="connsiteY1931" fmla="*/ 7595 h 1262692"/>
                <a:gd name="connsiteX1932" fmla="*/ 570592 w 1410790"/>
                <a:gd name="connsiteY1932" fmla="*/ 1897 h 1262692"/>
                <a:gd name="connsiteX1933" fmla="*/ 573441 w 1410790"/>
                <a:gd name="connsiteY1933" fmla="*/ 0 h 1262692"/>
                <a:gd name="connsiteX1934" fmla="*/ 577236 w 1410790"/>
                <a:gd name="connsiteY1934" fmla="*/ 0 h 1262692"/>
                <a:gd name="connsiteX1935" fmla="*/ 580085 w 1410790"/>
                <a:gd name="connsiteY1935" fmla="*/ 0 h 1262692"/>
                <a:gd name="connsiteX1936" fmla="*/ 585782 w 1410790"/>
                <a:gd name="connsiteY1936" fmla="*/ 5697 h 1262692"/>
                <a:gd name="connsiteX1937" fmla="*/ 588631 w 1410790"/>
                <a:gd name="connsiteY1937" fmla="*/ 4746 h 1262692"/>
                <a:gd name="connsiteX1938" fmla="*/ 590528 w 1410790"/>
                <a:gd name="connsiteY1938" fmla="*/ 2848 h 1262692"/>
                <a:gd name="connsiteX1939" fmla="*/ 593377 w 1410790"/>
                <a:gd name="connsiteY1939" fmla="*/ 5697 h 1262692"/>
                <a:gd name="connsiteX1940" fmla="*/ 593377 w 1410790"/>
                <a:gd name="connsiteY1940" fmla="*/ 12341 h 1262692"/>
                <a:gd name="connsiteX1941" fmla="*/ 592431 w 1410790"/>
                <a:gd name="connsiteY1941" fmla="*/ 18989 h 1262692"/>
                <a:gd name="connsiteX1942" fmla="*/ 591480 w 1410790"/>
                <a:gd name="connsiteY1942" fmla="*/ 20887 h 1262692"/>
                <a:gd name="connsiteX1943" fmla="*/ 590528 w 1410790"/>
                <a:gd name="connsiteY1943" fmla="*/ 21838 h 1262692"/>
                <a:gd name="connsiteX1944" fmla="*/ 607621 w 1410790"/>
                <a:gd name="connsiteY1944" fmla="*/ 24687 h 1262692"/>
                <a:gd name="connsiteX1945" fmla="*/ 617118 w 1410790"/>
                <a:gd name="connsiteY1945" fmla="*/ 26584 h 1262692"/>
                <a:gd name="connsiteX1946" fmla="*/ 622815 w 1410790"/>
                <a:gd name="connsiteY1946" fmla="*/ 31331 h 1262692"/>
                <a:gd name="connsiteX1947" fmla="*/ 641785 w 1410790"/>
                <a:gd name="connsiteY1947" fmla="*/ 42725 h 1262692"/>
                <a:gd name="connsiteX1948" fmla="*/ 644629 w 1410790"/>
                <a:gd name="connsiteY1948" fmla="*/ 46520 h 1262692"/>
                <a:gd name="connsiteX1949" fmla="*/ 646531 w 1410790"/>
                <a:gd name="connsiteY1949" fmla="*/ 48423 h 1262692"/>
                <a:gd name="connsiteX1950" fmla="*/ 642731 w 1410790"/>
                <a:gd name="connsiteY1950" fmla="*/ 56969 h 1262692"/>
                <a:gd name="connsiteX1951" fmla="*/ 657921 w 1410790"/>
                <a:gd name="connsiteY1951" fmla="*/ 84500 h 1262692"/>
                <a:gd name="connsiteX1952" fmla="*/ 663619 w 1410790"/>
                <a:gd name="connsiteY1952" fmla="*/ 86397 h 1262692"/>
                <a:gd name="connsiteX1953" fmla="*/ 685457 w 1410790"/>
                <a:gd name="connsiteY1953" fmla="*/ 94948 h 1262692"/>
                <a:gd name="connsiteX1954" fmla="*/ 690208 w 1410790"/>
                <a:gd name="connsiteY1954" fmla="*/ 93992 h 1262692"/>
                <a:gd name="connsiteX1955" fmla="*/ 705398 w 1410790"/>
                <a:gd name="connsiteY1955" fmla="*/ 76905 h 1262692"/>
                <a:gd name="connsiteX1956" fmla="*/ 703500 w 1410790"/>
                <a:gd name="connsiteY1956" fmla="*/ 65510 h 1262692"/>
                <a:gd name="connsiteX1957" fmla="*/ 703500 w 1410790"/>
                <a:gd name="connsiteY1957" fmla="*/ 63613 h 1262692"/>
                <a:gd name="connsiteX1958" fmla="*/ 706344 w 1410790"/>
                <a:gd name="connsiteY1958" fmla="*/ 60764 h 1262692"/>
                <a:gd name="connsiteX1959" fmla="*/ 706344 w 1410790"/>
                <a:gd name="connsiteY1959" fmla="*/ 60764 h 1262692"/>
                <a:gd name="connsiteX1960" fmla="*/ 713944 w 1410790"/>
                <a:gd name="connsiteY1960" fmla="*/ 59818 h 1262692"/>
                <a:gd name="connsiteX1961" fmla="*/ 715841 w 1410790"/>
                <a:gd name="connsiteY1961" fmla="*/ 56018 h 1262692"/>
                <a:gd name="connsiteX1962" fmla="*/ 715841 w 1410790"/>
                <a:gd name="connsiteY1962" fmla="*/ 53169 h 1262692"/>
                <a:gd name="connsiteX1963" fmla="*/ 719636 w 1410790"/>
                <a:gd name="connsiteY1963" fmla="*/ 50320 h 1262692"/>
                <a:gd name="connsiteX1964" fmla="*/ 724388 w 1410790"/>
                <a:gd name="connsiteY1964" fmla="*/ 48423 h 1262692"/>
                <a:gd name="connsiteX1965" fmla="*/ 727236 w 1410790"/>
                <a:gd name="connsiteY1965" fmla="*/ 42725 h 1262692"/>
                <a:gd name="connsiteX1966" fmla="*/ 728182 w 1410790"/>
                <a:gd name="connsiteY1966" fmla="*/ 37979 h 1262692"/>
                <a:gd name="connsiteX1967" fmla="*/ 728182 w 1410790"/>
                <a:gd name="connsiteY1967" fmla="*/ 35126 h 1262692"/>
                <a:gd name="connsiteX1968" fmla="*/ 728182 w 1410790"/>
                <a:gd name="connsiteY1968" fmla="*/ 35126 h 1262692"/>
                <a:gd name="connsiteX1969" fmla="*/ 728182 w 1410790"/>
                <a:gd name="connsiteY1969" fmla="*/ 33233 h 1262692"/>
                <a:gd name="connsiteX1970" fmla="*/ 728182 w 1410790"/>
                <a:gd name="connsiteY1970" fmla="*/ 30379 h 1262692"/>
                <a:gd name="connsiteX1971" fmla="*/ 730080 w 1410790"/>
                <a:gd name="connsiteY1971" fmla="*/ 24687 h 1262692"/>
                <a:gd name="connsiteX1972" fmla="*/ 731031 w 1410790"/>
                <a:gd name="connsiteY1972" fmla="*/ 23736 h 1262692"/>
                <a:gd name="connsiteX1973" fmla="*/ 733880 w 1410790"/>
                <a:gd name="connsiteY1973" fmla="*/ 25633 h 1262692"/>
                <a:gd name="connsiteX1974" fmla="*/ 734831 w 1410790"/>
                <a:gd name="connsiteY1974" fmla="*/ 26584 h 1262692"/>
                <a:gd name="connsiteX1975" fmla="*/ 736729 w 1410790"/>
                <a:gd name="connsiteY1975" fmla="*/ 26584 h 1262692"/>
                <a:gd name="connsiteX1976" fmla="*/ 739577 w 1410790"/>
                <a:gd name="connsiteY1976" fmla="*/ 27531 h 1262692"/>
                <a:gd name="connsiteX1977" fmla="*/ 740529 w 1410790"/>
                <a:gd name="connsiteY1977" fmla="*/ 29433 h 1262692"/>
                <a:gd name="connsiteX1978" fmla="*/ 742426 w 1410790"/>
                <a:gd name="connsiteY1978" fmla="*/ 29433 h 1262692"/>
                <a:gd name="connsiteX1979" fmla="*/ 746226 w 1410790"/>
                <a:gd name="connsiteY1979" fmla="*/ 26584 h 1262692"/>
                <a:gd name="connsiteX1980" fmla="*/ 748123 w 1410790"/>
                <a:gd name="connsiteY1980" fmla="*/ 25633 h 1262692"/>
                <a:gd name="connsiteX1981" fmla="*/ 752870 w 1410790"/>
                <a:gd name="connsiteY1981" fmla="*/ 23736 h 1262692"/>
                <a:gd name="connsiteX1982" fmla="*/ 755718 w 1410790"/>
                <a:gd name="connsiteY1982" fmla="*/ 22785 h 1262692"/>
                <a:gd name="connsiteX1983" fmla="*/ 756669 w 1410790"/>
                <a:gd name="connsiteY1983" fmla="*/ 21838 h 1262692"/>
                <a:gd name="connsiteX1984" fmla="*/ 759518 w 1410790"/>
                <a:gd name="connsiteY1984" fmla="*/ 24687 h 1262692"/>
                <a:gd name="connsiteX1985" fmla="*/ 760464 w 1410790"/>
                <a:gd name="connsiteY1985" fmla="*/ 25633 h 1262692"/>
                <a:gd name="connsiteX1986" fmla="*/ 760464 w 1410790"/>
                <a:gd name="connsiteY1986" fmla="*/ 28482 h 1262692"/>
                <a:gd name="connsiteX1987" fmla="*/ 759518 w 1410790"/>
                <a:gd name="connsiteY1987" fmla="*/ 31331 h 1262692"/>
                <a:gd name="connsiteX1988" fmla="*/ 759518 w 1410790"/>
                <a:gd name="connsiteY1988" fmla="*/ 31331 h 1262692"/>
                <a:gd name="connsiteX1989" fmla="*/ 759518 w 1410790"/>
                <a:gd name="connsiteY1989" fmla="*/ 39872 h 1262692"/>
                <a:gd name="connsiteX1990" fmla="*/ 759518 w 1410790"/>
                <a:gd name="connsiteY1990" fmla="*/ 40828 h 1262692"/>
                <a:gd name="connsiteX1991" fmla="*/ 760464 w 1410790"/>
                <a:gd name="connsiteY1991" fmla="*/ 42725 h 1262692"/>
                <a:gd name="connsiteX1992" fmla="*/ 761416 w 1410790"/>
                <a:gd name="connsiteY1992" fmla="*/ 47472 h 1262692"/>
                <a:gd name="connsiteX1993" fmla="*/ 761416 w 1410790"/>
                <a:gd name="connsiteY1993" fmla="*/ 48423 h 1262692"/>
                <a:gd name="connsiteX1994" fmla="*/ 761416 w 1410790"/>
                <a:gd name="connsiteY1994" fmla="*/ 50320 h 1262692"/>
                <a:gd name="connsiteX1995" fmla="*/ 761416 w 1410790"/>
                <a:gd name="connsiteY1995" fmla="*/ 55067 h 1262692"/>
                <a:gd name="connsiteX1996" fmla="*/ 766162 w 1410790"/>
                <a:gd name="connsiteY1996" fmla="*/ 55067 h 1262692"/>
                <a:gd name="connsiteX1997" fmla="*/ 767113 w 1410790"/>
                <a:gd name="connsiteY1997" fmla="*/ 55067 h 1262692"/>
                <a:gd name="connsiteX1998" fmla="*/ 772811 w 1410790"/>
                <a:gd name="connsiteY1998" fmla="*/ 59818 h 1262692"/>
                <a:gd name="connsiteX1999" fmla="*/ 773757 w 1410790"/>
                <a:gd name="connsiteY1999" fmla="*/ 61715 h 1262692"/>
                <a:gd name="connsiteX2000" fmla="*/ 774708 w 1410790"/>
                <a:gd name="connsiteY2000" fmla="*/ 62661 h 1262692"/>
                <a:gd name="connsiteX2001" fmla="*/ 773757 w 1410790"/>
                <a:gd name="connsiteY2001" fmla="*/ 64564 h 1262692"/>
                <a:gd name="connsiteX2002" fmla="*/ 771859 w 1410790"/>
                <a:gd name="connsiteY2002" fmla="*/ 67413 h 1262692"/>
                <a:gd name="connsiteX2003" fmla="*/ 770913 w 1410790"/>
                <a:gd name="connsiteY2003" fmla="*/ 71212 h 1262692"/>
                <a:gd name="connsiteX2004" fmla="*/ 769962 w 1410790"/>
                <a:gd name="connsiteY2004" fmla="*/ 77851 h 1262692"/>
                <a:gd name="connsiteX2005" fmla="*/ 769011 w 1410790"/>
                <a:gd name="connsiteY2005" fmla="*/ 81651 h 1262692"/>
                <a:gd name="connsiteX2006" fmla="*/ 769011 w 1410790"/>
                <a:gd name="connsiteY2006" fmla="*/ 82597 h 1262692"/>
                <a:gd name="connsiteX2007" fmla="*/ 770913 w 1410790"/>
                <a:gd name="connsiteY2007" fmla="*/ 84500 h 1262692"/>
                <a:gd name="connsiteX2008" fmla="*/ 769011 w 1410790"/>
                <a:gd name="connsiteY2008" fmla="*/ 88300 h 1262692"/>
                <a:gd name="connsiteX2009" fmla="*/ 767113 w 1410790"/>
                <a:gd name="connsiteY2009" fmla="*/ 91148 h 1262692"/>
                <a:gd name="connsiteX2010" fmla="*/ 766162 w 1410790"/>
                <a:gd name="connsiteY2010" fmla="*/ 92095 h 1262692"/>
                <a:gd name="connsiteX2011" fmla="*/ 763313 w 1410790"/>
                <a:gd name="connsiteY2011" fmla="*/ 90197 h 1262692"/>
                <a:gd name="connsiteX2012" fmla="*/ 757616 w 1410790"/>
                <a:gd name="connsiteY2012" fmla="*/ 89246 h 1262692"/>
                <a:gd name="connsiteX2013" fmla="*/ 754767 w 1410790"/>
                <a:gd name="connsiteY2013" fmla="*/ 90197 h 1262692"/>
                <a:gd name="connsiteX2014" fmla="*/ 752870 w 1410790"/>
                <a:gd name="connsiteY2014" fmla="*/ 92095 h 1262692"/>
                <a:gd name="connsiteX2015" fmla="*/ 753821 w 1410790"/>
                <a:gd name="connsiteY2015" fmla="*/ 97792 h 1262692"/>
                <a:gd name="connsiteX2016" fmla="*/ 757616 w 1410790"/>
                <a:gd name="connsiteY2016" fmla="*/ 101582 h 1262692"/>
                <a:gd name="connsiteX2017" fmla="*/ 759518 w 1410790"/>
                <a:gd name="connsiteY2017" fmla="*/ 104441 h 1262692"/>
                <a:gd name="connsiteX2018" fmla="*/ 763313 w 1410790"/>
                <a:gd name="connsiteY2018" fmla="*/ 108236 h 1262692"/>
                <a:gd name="connsiteX2019" fmla="*/ 763313 w 1410790"/>
                <a:gd name="connsiteY2019" fmla="*/ 111069 h 1262692"/>
                <a:gd name="connsiteX2020" fmla="*/ 767113 w 1410790"/>
                <a:gd name="connsiteY2020" fmla="*/ 113938 h 1262692"/>
                <a:gd name="connsiteX2021" fmla="*/ 771859 w 1410790"/>
                <a:gd name="connsiteY2021" fmla="*/ 113938 h 1262692"/>
                <a:gd name="connsiteX2022" fmla="*/ 773757 w 1410790"/>
                <a:gd name="connsiteY2022" fmla="*/ 112035 h 1262692"/>
                <a:gd name="connsiteX2023" fmla="*/ 775659 w 1410790"/>
                <a:gd name="connsiteY2023" fmla="*/ 111069 h 1262692"/>
                <a:gd name="connsiteX2024" fmla="*/ 775659 w 1410790"/>
                <a:gd name="connsiteY2024" fmla="*/ 109167 h 1262692"/>
                <a:gd name="connsiteX2025" fmla="*/ 776605 w 1410790"/>
                <a:gd name="connsiteY2025" fmla="*/ 109167 h 1262692"/>
                <a:gd name="connsiteX2026" fmla="*/ 777557 w 1410790"/>
                <a:gd name="connsiteY2026" fmla="*/ 107270 h 1262692"/>
                <a:gd name="connsiteX2027" fmla="*/ 779454 w 1410790"/>
                <a:gd name="connsiteY2027" fmla="*/ 109167 h 1262692"/>
                <a:gd name="connsiteX2028" fmla="*/ 780405 w 1410790"/>
                <a:gd name="connsiteY2028" fmla="*/ 111069 h 1262692"/>
                <a:gd name="connsiteX2029" fmla="*/ 782303 w 1410790"/>
                <a:gd name="connsiteY2029" fmla="*/ 113938 h 1262692"/>
                <a:gd name="connsiteX2030" fmla="*/ 785152 w 1410790"/>
                <a:gd name="connsiteY2030" fmla="*/ 117733 h 1262692"/>
                <a:gd name="connsiteX2031" fmla="*/ 788000 w 1410790"/>
                <a:gd name="connsiteY2031" fmla="*/ 125328 h 1262692"/>
                <a:gd name="connsiteX2032" fmla="*/ 786103 w 1410790"/>
                <a:gd name="connsiteY2032" fmla="*/ 136718 h 1262692"/>
                <a:gd name="connsiteX2033" fmla="*/ 788951 w 1410790"/>
                <a:gd name="connsiteY2033" fmla="*/ 140518 h 1262692"/>
                <a:gd name="connsiteX2034" fmla="*/ 789898 w 1410790"/>
                <a:gd name="connsiteY2034" fmla="*/ 151912 h 1262692"/>
                <a:gd name="connsiteX2035" fmla="*/ 786103 w 1410790"/>
                <a:gd name="connsiteY2035" fmla="*/ 156644 h 1262692"/>
                <a:gd name="connsiteX2036" fmla="*/ 783254 w 1410790"/>
                <a:gd name="connsiteY2036" fmla="*/ 157610 h 1262692"/>
                <a:gd name="connsiteX2037" fmla="*/ 782303 w 1410790"/>
                <a:gd name="connsiteY2037" fmla="*/ 157610 h 1262692"/>
                <a:gd name="connsiteX2038" fmla="*/ 779454 w 1410790"/>
                <a:gd name="connsiteY2038" fmla="*/ 155707 h 1262692"/>
                <a:gd name="connsiteX2039" fmla="*/ 778503 w 1410790"/>
                <a:gd name="connsiteY2039" fmla="*/ 153810 h 1262692"/>
                <a:gd name="connsiteX2040" fmla="*/ 785152 w 1410790"/>
                <a:gd name="connsiteY2040" fmla="*/ 181326 h 1262692"/>
                <a:gd name="connsiteX2041" fmla="*/ 787049 w 1410790"/>
                <a:gd name="connsiteY2041" fmla="*/ 184194 h 1262692"/>
                <a:gd name="connsiteX2042" fmla="*/ 820282 w 1410790"/>
                <a:gd name="connsiteY2042" fmla="*/ 196521 h 1262692"/>
                <a:gd name="connsiteX2043" fmla="*/ 839272 w 1410790"/>
                <a:gd name="connsiteY2043" fmla="*/ 187994 h 1262692"/>
                <a:gd name="connsiteX2044" fmla="*/ 847818 w 1410790"/>
                <a:gd name="connsiteY2044" fmla="*/ 186092 h 1262692"/>
                <a:gd name="connsiteX2045" fmla="*/ 850647 w 1410790"/>
                <a:gd name="connsiteY2045" fmla="*/ 186092 h 1262692"/>
                <a:gd name="connsiteX2046" fmla="*/ 855413 w 1410790"/>
                <a:gd name="connsiteY2046" fmla="*/ 185126 h 1262692"/>
                <a:gd name="connsiteX2047" fmla="*/ 857310 w 1410790"/>
                <a:gd name="connsiteY2047" fmla="*/ 178497 h 1262692"/>
                <a:gd name="connsiteX2048" fmla="*/ 863939 w 1410790"/>
                <a:gd name="connsiteY2048" fmla="*/ 171833 h 1262692"/>
                <a:gd name="connsiteX2049" fmla="*/ 865837 w 1410790"/>
                <a:gd name="connsiteY2049" fmla="*/ 169005 h 1262692"/>
                <a:gd name="connsiteX2050" fmla="*/ 866808 w 1410790"/>
                <a:gd name="connsiteY2050" fmla="*/ 168039 h 1262692"/>
                <a:gd name="connsiteX2051" fmla="*/ 867739 w 1410790"/>
                <a:gd name="connsiteY2051" fmla="*/ 167102 h 1262692"/>
                <a:gd name="connsiteX2052" fmla="*/ 871534 w 1410790"/>
                <a:gd name="connsiteY2052" fmla="*/ 165205 h 1262692"/>
                <a:gd name="connsiteX2053" fmla="*/ 873432 w 1410790"/>
                <a:gd name="connsiteY2053" fmla="*/ 163302 h 1262692"/>
                <a:gd name="connsiteX2054" fmla="*/ 876280 w 1410790"/>
                <a:gd name="connsiteY2054" fmla="*/ 161410 h 1262692"/>
                <a:gd name="connsiteX2055" fmla="*/ 878178 w 1410790"/>
                <a:gd name="connsiteY2055" fmla="*/ 162336 h 1262692"/>
                <a:gd name="connsiteX2056" fmla="*/ 880080 w 1410790"/>
                <a:gd name="connsiteY2056" fmla="*/ 164239 h 1262692"/>
                <a:gd name="connsiteX2057" fmla="*/ 882929 w 1410790"/>
                <a:gd name="connsiteY2057" fmla="*/ 164239 h 1262692"/>
                <a:gd name="connsiteX2058" fmla="*/ 883875 w 1410790"/>
                <a:gd name="connsiteY2058" fmla="*/ 162336 h 1262692"/>
                <a:gd name="connsiteX2059" fmla="*/ 884826 w 1410790"/>
                <a:gd name="connsiteY2059" fmla="*/ 159507 h 1262692"/>
                <a:gd name="connsiteX2060" fmla="*/ 884826 w 1410790"/>
                <a:gd name="connsiteY2060" fmla="*/ 158541 h 1262692"/>
                <a:gd name="connsiteX2061" fmla="*/ 885778 w 1410790"/>
                <a:gd name="connsiteY2061" fmla="*/ 155707 h 1262692"/>
                <a:gd name="connsiteX2062" fmla="*/ 888626 w 1410790"/>
                <a:gd name="connsiteY2062" fmla="*/ 159507 h 1262692"/>
                <a:gd name="connsiteX2063" fmla="*/ 887675 w 1410790"/>
                <a:gd name="connsiteY2063" fmla="*/ 164239 h 1262692"/>
                <a:gd name="connsiteX2064" fmla="*/ 887675 w 1410790"/>
                <a:gd name="connsiteY2064" fmla="*/ 166136 h 1262692"/>
                <a:gd name="connsiteX2065" fmla="*/ 890524 w 1410790"/>
                <a:gd name="connsiteY2065" fmla="*/ 170902 h 1262692"/>
                <a:gd name="connsiteX2066" fmla="*/ 890524 w 1410790"/>
                <a:gd name="connsiteY2066" fmla="*/ 171833 h 1262692"/>
                <a:gd name="connsiteX2067" fmla="*/ 892421 w 1410790"/>
                <a:gd name="connsiteY2067" fmla="*/ 172800 h 1262692"/>
                <a:gd name="connsiteX2068" fmla="*/ 897167 w 1410790"/>
                <a:gd name="connsiteY2068" fmla="*/ 174697 h 1262692"/>
                <a:gd name="connsiteX2069" fmla="*/ 900967 w 1410790"/>
                <a:gd name="connsiteY2069" fmla="*/ 177531 h 1262692"/>
                <a:gd name="connsiteX2070" fmla="*/ 902865 w 1410790"/>
                <a:gd name="connsiteY2070" fmla="*/ 179428 h 1262692"/>
                <a:gd name="connsiteX2071" fmla="*/ 910465 w 1410790"/>
                <a:gd name="connsiteY2071" fmla="*/ 179428 h 1262692"/>
                <a:gd name="connsiteX2072" fmla="*/ 911411 w 1410790"/>
                <a:gd name="connsiteY2072" fmla="*/ 179428 h 1262692"/>
                <a:gd name="connsiteX2073" fmla="*/ 915211 w 1410790"/>
                <a:gd name="connsiteY2073" fmla="*/ 178497 h 1262692"/>
                <a:gd name="connsiteX2074" fmla="*/ 916157 w 1410790"/>
                <a:gd name="connsiteY2074" fmla="*/ 177531 h 1262692"/>
                <a:gd name="connsiteX2075" fmla="*/ 916157 w 1410790"/>
                <a:gd name="connsiteY2075" fmla="*/ 166136 h 1262692"/>
                <a:gd name="connsiteX2076" fmla="*/ 917108 w 1410790"/>
                <a:gd name="connsiteY2076" fmla="*/ 162336 h 1262692"/>
                <a:gd name="connsiteX2077" fmla="*/ 919957 w 1410790"/>
                <a:gd name="connsiteY2077" fmla="*/ 157610 h 1262692"/>
                <a:gd name="connsiteX2078" fmla="*/ 926601 w 1410790"/>
                <a:gd name="connsiteY2078" fmla="*/ 157610 h 1262692"/>
                <a:gd name="connsiteX2079" fmla="*/ 931352 w 1410790"/>
                <a:gd name="connsiteY2079" fmla="*/ 161410 h 1262692"/>
                <a:gd name="connsiteX2080" fmla="*/ 933249 w 1410790"/>
                <a:gd name="connsiteY2080" fmla="*/ 165205 h 1262692"/>
                <a:gd name="connsiteX2081" fmla="*/ 937049 w 1410790"/>
                <a:gd name="connsiteY2081" fmla="*/ 169005 h 1262692"/>
                <a:gd name="connsiteX2082" fmla="*/ 937996 w 1410790"/>
                <a:gd name="connsiteY2082" fmla="*/ 169931 h 1262692"/>
                <a:gd name="connsiteX2083" fmla="*/ 938947 w 1410790"/>
                <a:gd name="connsiteY2083" fmla="*/ 170902 h 1262692"/>
                <a:gd name="connsiteX2084" fmla="*/ 941795 w 1410790"/>
                <a:gd name="connsiteY2084" fmla="*/ 172800 h 1262692"/>
                <a:gd name="connsiteX2085" fmla="*/ 942747 w 1410790"/>
                <a:gd name="connsiteY2085" fmla="*/ 174697 h 1262692"/>
                <a:gd name="connsiteX2086" fmla="*/ 948444 w 1410790"/>
                <a:gd name="connsiteY2086" fmla="*/ 180399 h 1262692"/>
                <a:gd name="connsiteX2087" fmla="*/ 956039 w 1410790"/>
                <a:gd name="connsiteY2087" fmla="*/ 182297 h 1262692"/>
                <a:gd name="connsiteX2088" fmla="*/ 982619 w 1410790"/>
                <a:gd name="connsiteY2088" fmla="*/ 182297 h 1262692"/>
                <a:gd name="connsiteX2089" fmla="*/ 1000662 w 1410790"/>
                <a:gd name="connsiteY2089" fmla="*/ 190823 h 1262692"/>
                <a:gd name="connsiteX2090" fmla="*/ 1008257 w 1410790"/>
                <a:gd name="connsiteY2090" fmla="*/ 188921 h 1262692"/>
                <a:gd name="connsiteX2091" fmla="*/ 1009208 w 1410790"/>
                <a:gd name="connsiteY2091" fmla="*/ 187028 h 1262692"/>
                <a:gd name="connsiteX2092" fmla="*/ 1013003 w 1410790"/>
                <a:gd name="connsiteY2092" fmla="*/ 184194 h 1262692"/>
                <a:gd name="connsiteX2093" fmla="*/ 1026295 w 1410790"/>
                <a:gd name="connsiteY2093" fmla="*/ 176600 h 1262692"/>
                <a:gd name="connsiteX2094" fmla="*/ 1031042 w 1410790"/>
                <a:gd name="connsiteY2094" fmla="*/ 174697 h 1262692"/>
                <a:gd name="connsiteX2095" fmla="*/ 1039593 w 1410790"/>
                <a:gd name="connsiteY2095" fmla="*/ 173731 h 1262692"/>
                <a:gd name="connsiteX2096" fmla="*/ 1040539 w 1410790"/>
                <a:gd name="connsiteY2096" fmla="*/ 175634 h 1262692"/>
                <a:gd name="connsiteX2097" fmla="*/ 1041490 w 1410790"/>
                <a:gd name="connsiteY2097" fmla="*/ 176600 h 1262692"/>
                <a:gd name="connsiteX2098" fmla="*/ 1051934 w 1410790"/>
                <a:gd name="connsiteY2098" fmla="*/ 181326 h 1262692"/>
                <a:gd name="connsiteX2099" fmla="*/ 1066172 w 1410790"/>
                <a:gd name="connsiteY2099" fmla="*/ 187028 h 1262692"/>
                <a:gd name="connsiteX2100" fmla="*/ 1068075 w 1410790"/>
                <a:gd name="connsiteY2100" fmla="*/ 186092 h 1262692"/>
                <a:gd name="connsiteX2101" fmla="*/ 1085147 w 1410790"/>
                <a:gd name="connsiteY2101" fmla="*/ 158541 h 1262692"/>
                <a:gd name="connsiteX2102" fmla="*/ 1086113 w 1410790"/>
                <a:gd name="connsiteY2102" fmla="*/ 157610 h 1262692"/>
                <a:gd name="connsiteX2103" fmla="*/ 1090844 w 1410790"/>
                <a:gd name="connsiteY2103" fmla="*/ 150015 h 1262692"/>
                <a:gd name="connsiteX2104" fmla="*/ 1090844 w 1410790"/>
                <a:gd name="connsiteY2104" fmla="*/ 149049 h 1262692"/>
                <a:gd name="connsiteX2105" fmla="*/ 1091811 w 1410790"/>
                <a:gd name="connsiteY2105" fmla="*/ 148113 h 1262692"/>
                <a:gd name="connsiteX2106" fmla="*/ 1094639 w 1410790"/>
                <a:gd name="connsiteY2106" fmla="*/ 141449 h 1262692"/>
                <a:gd name="connsiteX2107" fmla="*/ 1096537 w 1410790"/>
                <a:gd name="connsiteY2107" fmla="*/ 137654 h 1262692"/>
                <a:gd name="connsiteX2108" fmla="*/ 1100337 w 1410790"/>
                <a:gd name="connsiteY2108" fmla="*/ 133854 h 1262692"/>
                <a:gd name="connsiteX2109" fmla="*/ 1101308 w 1410790"/>
                <a:gd name="connsiteY2109" fmla="*/ 131952 h 1262692"/>
                <a:gd name="connsiteX2110" fmla="*/ 1102234 w 1410790"/>
                <a:gd name="connsiteY2110" fmla="*/ 131952 h 1262692"/>
                <a:gd name="connsiteX2111" fmla="*/ 1104132 w 1410790"/>
                <a:gd name="connsiteY2111" fmla="*/ 130059 h 1262692"/>
                <a:gd name="connsiteX2112" fmla="*/ 1107000 w 1410790"/>
                <a:gd name="connsiteY2112" fmla="*/ 128157 h 1262692"/>
                <a:gd name="connsiteX2113" fmla="*/ 1108903 w 1410790"/>
                <a:gd name="connsiteY2113" fmla="*/ 128157 h 1262692"/>
                <a:gd name="connsiteX2114" fmla="*/ 1109829 w 1410790"/>
                <a:gd name="connsiteY2114" fmla="*/ 127225 h 1262692"/>
                <a:gd name="connsiteX2115" fmla="*/ 1110800 w 1410790"/>
                <a:gd name="connsiteY2115" fmla="*/ 129128 h 1262692"/>
                <a:gd name="connsiteX2116" fmla="*/ 1114580 w 1410790"/>
                <a:gd name="connsiteY2116" fmla="*/ 131025 h 1262692"/>
                <a:gd name="connsiteX2117" fmla="*/ 1117424 w 1410790"/>
                <a:gd name="connsiteY2117" fmla="*/ 130059 h 1262692"/>
                <a:gd name="connsiteX2118" fmla="*/ 1122175 w 1410790"/>
                <a:gd name="connsiteY2118" fmla="*/ 130059 h 1262692"/>
                <a:gd name="connsiteX2119" fmla="*/ 1131668 w 1410790"/>
                <a:gd name="connsiteY2119" fmla="*/ 127225 h 1262692"/>
                <a:gd name="connsiteX2120" fmla="*/ 1135467 w 1410790"/>
                <a:gd name="connsiteY2120" fmla="*/ 125328 h 1262692"/>
                <a:gd name="connsiteX2121" fmla="*/ 1139267 w 1410790"/>
                <a:gd name="connsiteY2121" fmla="*/ 125328 h 1262692"/>
                <a:gd name="connsiteX2122" fmla="*/ 1141165 w 1410790"/>
                <a:gd name="connsiteY2122" fmla="*/ 126259 h 1262692"/>
                <a:gd name="connsiteX2123" fmla="*/ 1142111 w 1410790"/>
                <a:gd name="connsiteY2123" fmla="*/ 127225 h 1262692"/>
                <a:gd name="connsiteX2124" fmla="*/ 1146857 w 1410790"/>
                <a:gd name="connsiteY2124" fmla="*/ 131952 h 1262692"/>
                <a:gd name="connsiteX2125" fmla="*/ 1148760 w 1410790"/>
                <a:gd name="connsiteY2125" fmla="*/ 132923 h 1262692"/>
                <a:gd name="connsiteX2126" fmla="*/ 1149711 w 1410790"/>
                <a:gd name="connsiteY2126" fmla="*/ 132923 h 1262692"/>
                <a:gd name="connsiteX2127" fmla="*/ 1153506 w 1410790"/>
                <a:gd name="connsiteY2127" fmla="*/ 132923 h 1262692"/>
                <a:gd name="connsiteX2128" fmla="*/ 1155403 w 1410790"/>
                <a:gd name="connsiteY2128" fmla="*/ 131952 h 1262692"/>
                <a:gd name="connsiteX2129" fmla="*/ 1157306 w 1410790"/>
                <a:gd name="connsiteY2129" fmla="*/ 131025 h 1262692"/>
                <a:gd name="connsiteX2130" fmla="*/ 1158252 w 1410790"/>
                <a:gd name="connsiteY2130" fmla="*/ 131025 h 1262692"/>
                <a:gd name="connsiteX2131" fmla="*/ 1161101 w 1410790"/>
                <a:gd name="connsiteY2131" fmla="*/ 131952 h 1262692"/>
                <a:gd name="connsiteX2132" fmla="*/ 1163950 w 1410790"/>
                <a:gd name="connsiteY2132" fmla="*/ 133854 h 1262692"/>
                <a:gd name="connsiteX2133" fmla="*/ 1165847 w 1410790"/>
                <a:gd name="connsiteY2133" fmla="*/ 136718 h 1262692"/>
                <a:gd name="connsiteX2134" fmla="*/ 1166798 w 1410790"/>
                <a:gd name="connsiteY2134" fmla="*/ 137654 h 1262692"/>
                <a:gd name="connsiteX2135" fmla="*/ 1167749 w 1410790"/>
                <a:gd name="connsiteY2135" fmla="*/ 138620 h 1262692"/>
                <a:gd name="connsiteX2136" fmla="*/ 1168701 w 1410790"/>
                <a:gd name="connsiteY2136" fmla="*/ 138620 h 1262692"/>
                <a:gd name="connsiteX2137" fmla="*/ 1171544 w 1410790"/>
                <a:gd name="connsiteY2137" fmla="*/ 139552 h 1262692"/>
                <a:gd name="connsiteX2138" fmla="*/ 1173447 w 1410790"/>
                <a:gd name="connsiteY2138" fmla="*/ 140518 h 1262692"/>
                <a:gd name="connsiteX2139" fmla="*/ 1174393 w 1410790"/>
                <a:gd name="connsiteY2139" fmla="*/ 143346 h 1262692"/>
                <a:gd name="connsiteX2140" fmla="*/ 1176296 w 1410790"/>
                <a:gd name="connsiteY2140" fmla="*/ 145249 h 1262692"/>
                <a:gd name="connsiteX2141" fmla="*/ 1181042 w 1410790"/>
                <a:gd name="connsiteY2141" fmla="*/ 146215 h 1262692"/>
                <a:gd name="connsiteX2142" fmla="*/ 1181993 w 1410790"/>
                <a:gd name="connsiteY2142" fmla="*/ 147147 h 1262692"/>
                <a:gd name="connsiteX2143" fmla="*/ 1182939 w 1410790"/>
                <a:gd name="connsiteY2143" fmla="*/ 148113 h 1262692"/>
                <a:gd name="connsiteX2144" fmla="*/ 1183890 w 1410790"/>
                <a:gd name="connsiteY2144" fmla="*/ 150015 h 1262692"/>
                <a:gd name="connsiteX2145" fmla="*/ 1184837 w 1410790"/>
                <a:gd name="connsiteY2145" fmla="*/ 152844 h 1262692"/>
                <a:gd name="connsiteX2146" fmla="*/ 1186739 w 1410790"/>
                <a:gd name="connsiteY2146" fmla="*/ 154741 h 1262692"/>
                <a:gd name="connsiteX2147" fmla="*/ 1187690 w 1410790"/>
                <a:gd name="connsiteY2147" fmla="*/ 155707 h 1262692"/>
                <a:gd name="connsiteX2148" fmla="*/ 1187690 w 1410790"/>
                <a:gd name="connsiteY2148" fmla="*/ 155707 h 1262692"/>
                <a:gd name="connsiteX2149" fmla="*/ 1189588 w 1410790"/>
                <a:gd name="connsiteY2149" fmla="*/ 156644 h 1262692"/>
                <a:gd name="connsiteX2150" fmla="*/ 1193383 w 1410790"/>
                <a:gd name="connsiteY2150" fmla="*/ 157610 h 1262692"/>
                <a:gd name="connsiteX2151" fmla="*/ 1196231 w 1410790"/>
                <a:gd name="connsiteY2151" fmla="*/ 158541 h 1262692"/>
                <a:gd name="connsiteX2152" fmla="*/ 1197183 w 1410790"/>
                <a:gd name="connsiteY2152" fmla="*/ 161410 h 1262692"/>
                <a:gd name="connsiteX2153" fmla="*/ 1199080 w 1410790"/>
                <a:gd name="connsiteY2153" fmla="*/ 165205 h 1262692"/>
                <a:gd name="connsiteX2154" fmla="*/ 1200978 w 1410790"/>
                <a:gd name="connsiteY2154" fmla="*/ 166136 h 1262692"/>
                <a:gd name="connsiteX2155" fmla="*/ 1204778 w 1410790"/>
                <a:gd name="connsiteY2155" fmla="*/ 167102 h 1262692"/>
                <a:gd name="connsiteX2156" fmla="*/ 1208573 w 1410790"/>
                <a:gd name="connsiteY2156" fmla="*/ 170902 h 1262692"/>
                <a:gd name="connsiteX2157" fmla="*/ 1213324 w 1410790"/>
                <a:gd name="connsiteY2157" fmla="*/ 171833 h 1262692"/>
                <a:gd name="connsiteX2158" fmla="*/ 1214270 w 1410790"/>
                <a:gd name="connsiteY2158" fmla="*/ 172800 h 1262692"/>
                <a:gd name="connsiteX2159" fmla="*/ 1217124 w 1410790"/>
                <a:gd name="connsiteY2159" fmla="*/ 173731 h 1262692"/>
                <a:gd name="connsiteX2160" fmla="*/ 1220919 w 1410790"/>
                <a:gd name="connsiteY2160" fmla="*/ 177531 h 1262692"/>
                <a:gd name="connsiteX2161" fmla="*/ 1221870 w 1410790"/>
                <a:gd name="connsiteY2161" fmla="*/ 179428 h 1262692"/>
                <a:gd name="connsiteX2162" fmla="*/ 1222816 w 1410790"/>
                <a:gd name="connsiteY2162" fmla="*/ 179428 h 1262692"/>
                <a:gd name="connsiteX2163" fmla="*/ 1225665 w 1410790"/>
                <a:gd name="connsiteY2163" fmla="*/ 183228 h 1262692"/>
                <a:gd name="connsiteX2164" fmla="*/ 1226616 w 1410790"/>
                <a:gd name="connsiteY2164" fmla="*/ 184194 h 1262692"/>
                <a:gd name="connsiteX2165" fmla="*/ 1229465 w 1410790"/>
                <a:gd name="connsiteY2165" fmla="*/ 200316 h 1262692"/>
                <a:gd name="connsiteX2166" fmla="*/ 1230416 w 1410790"/>
                <a:gd name="connsiteY2166" fmla="*/ 201287 h 1262692"/>
                <a:gd name="connsiteX2167" fmla="*/ 1232313 w 1410790"/>
                <a:gd name="connsiteY2167" fmla="*/ 202218 h 1262692"/>
                <a:gd name="connsiteX2168" fmla="*/ 1232313 w 1410790"/>
                <a:gd name="connsiteY2168" fmla="*/ 203184 h 1262692"/>
                <a:gd name="connsiteX2169" fmla="*/ 1233260 w 1410790"/>
                <a:gd name="connsiteY2169" fmla="*/ 206018 h 1262692"/>
                <a:gd name="connsiteX2170" fmla="*/ 1235162 w 1410790"/>
                <a:gd name="connsiteY2170" fmla="*/ 207910 h 1262692"/>
                <a:gd name="connsiteX2171" fmla="*/ 1236113 w 1410790"/>
                <a:gd name="connsiteY2171" fmla="*/ 210784 h 1262692"/>
                <a:gd name="connsiteX2172" fmla="*/ 1238011 w 1410790"/>
                <a:gd name="connsiteY2172" fmla="*/ 213608 h 1262692"/>
                <a:gd name="connsiteX2173" fmla="*/ 1238957 w 1410790"/>
                <a:gd name="connsiteY2173" fmla="*/ 214559 h 1262692"/>
                <a:gd name="connsiteX2174" fmla="*/ 1239908 w 1410790"/>
                <a:gd name="connsiteY2174" fmla="*/ 216457 h 1262692"/>
                <a:gd name="connsiteX2175" fmla="*/ 1240860 w 1410790"/>
                <a:gd name="connsiteY2175" fmla="*/ 222154 h 1262692"/>
                <a:gd name="connsiteX2176" fmla="*/ 1242757 w 1410790"/>
                <a:gd name="connsiteY2176" fmla="*/ 224052 h 1262692"/>
                <a:gd name="connsiteX2177" fmla="*/ 1243708 w 1410790"/>
                <a:gd name="connsiteY2177" fmla="*/ 225954 h 1262692"/>
                <a:gd name="connsiteX2178" fmla="*/ 1248454 w 1410790"/>
                <a:gd name="connsiteY2178" fmla="*/ 228797 h 1262692"/>
                <a:gd name="connsiteX2179" fmla="*/ 1249401 w 1410790"/>
                <a:gd name="connsiteY2179" fmla="*/ 229754 h 1262692"/>
                <a:gd name="connsiteX2180" fmla="*/ 1251298 w 1410790"/>
                <a:gd name="connsiteY2180" fmla="*/ 231646 h 1262692"/>
                <a:gd name="connsiteX2181" fmla="*/ 1251298 w 1410790"/>
                <a:gd name="connsiteY2181" fmla="*/ 231646 h 1262692"/>
                <a:gd name="connsiteX2182" fmla="*/ 1253201 w 1410790"/>
                <a:gd name="connsiteY2182" fmla="*/ 232598 h 1262692"/>
                <a:gd name="connsiteX2183" fmla="*/ 1255098 w 1410790"/>
                <a:gd name="connsiteY2183" fmla="*/ 233549 h 1262692"/>
                <a:gd name="connsiteX2184" fmla="*/ 1257947 w 1410790"/>
                <a:gd name="connsiteY2184" fmla="*/ 237349 h 1262692"/>
                <a:gd name="connsiteX2185" fmla="*/ 1257947 w 1410790"/>
                <a:gd name="connsiteY2185" fmla="*/ 241144 h 1262692"/>
                <a:gd name="connsiteX2186" fmla="*/ 1258898 w 1410790"/>
                <a:gd name="connsiteY2186" fmla="*/ 243992 h 1262692"/>
                <a:gd name="connsiteX2187" fmla="*/ 1258898 w 1410790"/>
                <a:gd name="connsiteY2187" fmla="*/ 251587 h 1262692"/>
                <a:gd name="connsiteX2188" fmla="*/ 1260795 w 1410790"/>
                <a:gd name="connsiteY2188" fmla="*/ 257284 h 1262692"/>
                <a:gd name="connsiteX2189" fmla="*/ 1261747 w 1410790"/>
                <a:gd name="connsiteY2189" fmla="*/ 258236 h 1262692"/>
                <a:gd name="connsiteX2190" fmla="*/ 1263644 w 1410790"/>
                <a:gd name="connsiteY2190" fmla="*/ 260133 h 1262692"/>
                <a:gd name="connsiteX2191" fmla="*/ 1263644 w 1410790"/>
                <a:gd name="connsiteY2191" fmla="*/ 260133 h 1262692"/>
                <a:gd name="connsiteX2192" fmla="*/ 1265542 w 1410790"/>
                <a:gd name="connsiteY2192" fmla="*/ 270577 h 1262692"/>
                <a:gd name="connsiteX2193" fmla="*/ 1265542 w 1410790"/>
                <a:gd name="connsiteY2193" fmla="*/ 272479 h 1262692"/>
                <a:gd name="connsiteX2194" fmla="*/ 1265542 w 1410790"/>
                <a:gd name="connsiteY2194" fmla="*/ 277226 h 1262692"/>
                <a:gd name="connsiteX2195" fmla="*/ 1263644 w 1410790"/>
                <a:gd name="connsiteY2195" fmla="*/ 288615 h 1262692"/>
                <a:gd name="connsiteX2196" fmla="*/ 1263644 w 1410790"/>
                <a:gd name="connsiteY2196" fmla="*/ 297161 h 1262692"/>
                <a:gd name="connsiteX2197" fmla="*/ 1264595 w 1410790"/>
                <a:gd name="connsiteY2197" fmla="*/ 300961 h 1262692"/>
                <a:gd name="connsiteX2198" fmla="*/ 1265542 w 1410790"/>
                <a:gd name="connsiteY2198" fmla="*/ 305708 h 1262692"/>
                <a:gd name="connsiteX2199" fmla="*/ 1269342 w 1410790"/>
                <a:gd name="connsiteY2199" fmla="*/ 316151 h 1262692"/>
                <a:gd name="connsiteX2200" fmla="*/ 1271239 w 1410790"/>
                <a:gd name="connsiteY2200" fmla="*/ 318049 h 1262692"/>
                <a:gd name="connsiteX2201" fmla="*/ 1274088 w 1410790"/>
                <a:gd name="connsiteY2201" fmla="*/ 319951 h 1262692"/>
                <a:gd name="connsiteX2202" fmla="*/ 1274088 w 1410790"/>
                <a:gd name="connsiteY2202" fmla="*/ 320897 h 1262692"/>
                <a:gd name="connsiteX2203" fmla="*/ 1275985 w 1410790"/>
                <a:gd name="connsiteY2203" fmla="*/ 324697 h 1262692"/>
                <a:gd name="connsiteX2204" fmla="*/ 1277888 w 1410790"/>
                <a:gd name="connsiteY2204" fmla="*/ 326595 h 1262692"/>
                <a:gd name="connsiteX2205" fmla="*/ 1277888 w 1410790"/>
                <a:gd name="connsiteY2205" fmla="*/ 326595 h 1262692"/>
                <a:gd name="connsiteX2206" fmla="*/ 1283585 w 1410790"/>
                <a:gd name="connsiteY2206" fmla="*/ 330395 h 1262692"/>
                <a:gd name="connsiteX2207" fmla="*/ 1284531 w 1410790"/>
                <a:gd name="connsiteY2207" fmla="*/ 331341 h 1262692"/>
                <a:gd name="connsiteX2208" fmla="*/ 1285483 w 1410790"/>
                <a:gd name="connsiteY2208" fmla="*/ 333239 h 1262692"/>
                <a:gd name="connsiteX2209" fmla="*/ 1286434 w 1410790"/>
                <a:gd name="connsiteY2209" fmla="*/ 337970 h 1262692"/>
                <a:gd name="connsiteX2210" fmla="*/ 1287380 w 1410790"/>
                <a:gd name="connsiteY2210" fmla="*/ 339867 h 1262692"/>
                <a:gd name="connsiteX2211" fmla="*/ 1288331 w 1410790"/>
                <a:gd name="connsiteY2211" fmla="*/ 340833 h 1262692"/>
                <a:gd name="connsiteX2212" fmla="*/ 1290229 w 1410790"/>
                <a:gd name="connsiteY2212" fmla="*/ 341770 h 1262692"/>
                <a:gd name="connsiteX2213" fmla="*/ 1292131 w 1410790"/>
                <a:gd name="connsiteY2213" fmla="*/ 342736 h 1262692"/>
                <a:gd name="connsiteX2214" fmla="*/ 1294975 w 1410790"/>
                <a:gd name="connsiteY2214" fmla="*/ 341770 h 1262692"/>
                <a:gd name="connsiteX2215" fmla="*/ 1300672 w 1410790"/>
                <a:gd name="connsiteY2215" fmla="*/ 343667 h 1262692"/>
                <a:gd name="connsiteX2216" fmla="*/ 1301623 w 1410790"/>
                <a:gd name="connsiteY2216" fmla="*/ 345570 h 1262692"/>
                <a:gd name="connsiteX2217" fmla="*/ 1303521 w 1410790"/>
                <a:gd name="connsiteY2217" fmla="*/ 346536 h 1262692"/>
                <a:gd name="connsiteX2218" fmla="*/ 1304472 w 1410790"/>
                <a:gd name="connsiteY2218" fmla="*/ 347462 h 1262692"/>
                <a:gd name="connsiteX2219" fmla="*/ 1305419 w 1410790"/>
                <a:gd name="connsiteY2219" fmla="*/ 348433 h 1262692"/>
                <a:gd name="connsiteX2220" fmla="*/ 1307321 w 1410790"/>
                <a:gd name="connsiteY2220" fmla="*/ 349364 h 1262692"/>
                <a:gd name="connsiteX2221" fmla="*/ 1309218 w 1410790"/>
                <a:gd name="connsiteY2221" fmla="*/ 350326 h 1262692"/>
                <a:gd name="connsiteX2222" fmla="*/ 1310170 w 1410790"/>
                <a:gd name="connsiteY2222" fmla="*/ 351262 h 1262692"/>
                <a:gd name="connsiteX2223" fmla="*/ 1313013 w 1410790"/>
                <a:gd name="connsiteY2223" fmla="*/ 353164 h 1262692"/>
                <a:gd name="connsiteX2224" fmla="*/ 1313965 w 1410790"/>
                <a:gd name="connsiteY2224" fmla="*/ 355062 h 1262692"/>
                <a:gd name="connsiteX2225" fmla="*/ 1316813 w 1410790"/>
                <a:gd name="connsiteY2225" fmla="*/ 356959 h 1262692"/>
                <a:gd name="connsiteX2226" fmla="*/ 1318711 w 1410790"/>
                <a:gd name="connsiteY2226" fmla="*/ 360759 h 1262692"/>
                <a:gd name="connsiteX2227" fmla="*/ 1320613 w 1410790"/>
                <a:gd name="connsiteY2227" fmla="*/ 363623 h 1262692"/>
                <a:gd name="connsiteX2228" fmla="*/ 1321545 w 1410790"/>
                <a:gd name="connsiteY2228" fmla="*/ 365525 h 1262692"/>
                <a:gd name="connsiteX2229" fmla="*/ 1323442 w 1410790"/>
                <a:gd name="connsiteY2229" fmla="*/ 366452 h 1262692"/>
                <a:gd name="connsiteX2230" fmla="*/ 1326311 w 1410790"/>
                <a:gd name="connsiteY2230" fmla="*/ 368354 h 1262692"/>
                <a:gd name="connsiteX2231" fmla="*/ 1329140 w 1410790"/>
                <a:gd name="connsiteY2231" fmla="*/ 370252 h 1262692"/>
                <a:gd name="connsiteX2232" fmla="*/ 1330106 w 1410790"/>
                <a:gd name="connsiteY2232" fmla="*/ 371218 h 1262692"/>
                <a:gd name="connsiteX2233" fmla="*/ 1331037 w 1410790"/>
                <a:gd name="connsiteY2233" fmla="*/ 375949 h 1262692"/>
                <a:gd name="connsiteX2234" fmla="*/ 1331037 w 1410790"/>
                <a:gd name="connsiteY2234" fmla="*/ 379749 h 1262692"/>
                <a:gd name="connsiteX2235" fmla="*/ 1330106 w 1410790"/>
                <a:gd name="connsiteY2235" fmla="*/ 400636 h 1262692"/>
                <a:gd name="connsiteX2236" fmla="*/ 1335803 w 1410790"/>
                <a:gd name="connsiteY2236" fmla="*/ 404431 h 1262692"/>
                <a:gd name="connsiteX2237" fmla="*/ 1339603 w 1410790"/>
                <a:gd name="connsiteY2237" fmla="*/ 407300 h 1262692"/>
                <a:gd name="connsiteX2238" fmla="*/ 1342432 w 1410790"/>
                <a:gd name="connsiteY2238" fmla="*/ 411099 h 1262692"/>
                <a:gd name="connsiteX2239" fmla="*/ 1342432 w 1410790"/>
                <a:gd name="connsiteY2239" fmla="*/ 411099 h 1262692"/>
                <a:gd name="connsiteX2240" fmla="*/ 1344329 w 1410790"/>
                <a:gd name="connsiteY2240" fmla="*/ 414900 h 1262692"/>
                <a:gd name="connsiteX2241" fmla="*/ 1347198 w 1410790"/>
                <a:gd name="connsiteY2241" fmla="*/ 417724 h 1262692"/>
                <a:gd name="connsiteX2242" fmla="*/ 1348129 w 1410790"/>
                <a:gd name="connsiteY2242" fmla="*/ 419626 h 1262692"/>
                <a:gd name="connsiteX2243" fmla="*/ 1350027 w 1410790"/>
                <a:gd name="connsiteY2243" fmla="*/ 421523 h 1262692"/>
                <a:gd name="connsiteX2244" fmla="*/ 1357622 w 1410790"/>
                <a:gd name="connsiteY2244" fmla="*/ 425318 h 1262692"/>
                <a:gd name="connsiteX2245" fmla="*/ 1368065 w 1410790"/>
                <a:gd name="connsiteY2245" fmla="*/ 427221 h 1262692"/>
                <a:gd name="connsiteX2246" fmla="*/ 1369016 w 1410790"/>
                <a:gd name="connsiteY2246" fmla="*/ 433884 h 1262692"/>
                <a:gd name="connsiteX2247" fmla="*/ 1369968 w 1410790"/>
                <a:gd name="connsiteY2247" fmla="*/ 442410 h 1262692"/>
                <a:gd name="connsiteX2248" fmla="*/ 1370914 w 1410790"/>
                <a:gd name="connsiteY2248" fmla="*/ 445284 h 1262692"/>
                <a:gd name="connsiteX2249" fmla="*/ 1374714 w 1410790"/>
                <a:gd name="connsiteY2249" fmla="*/ 447177 h 1262692"/>
                <a:gd name="connsiteX2250" fmla="*/ 1376611 w 1410790"/>
                <a:gd name="connsiteY2250" fmla="*/ 448108 h 1262692"/>
                <a:gd name="connsiteX2251" fmla="*/ 1379460 w 1410790"/>
                <a:gd name="connsiteY2251" fmla="*/ 449074 h 1262692"/>
                <a:gd name="connsiteX2252" fmla="*/ 1386104 w 1410790"/>
                <a:gd name="connsiteY2252" fmla="*/ 449074 h 1262692"/>
                <a:gd name="connsiteX2253" fmla="*/ 1390855 w 1410790"/>
                <a:gd name="connsiteY2253" fmla="*/ 449074 h 1262692"/>
                <a:gd name="connsiteX2254" fmla="*/ 1392752 w 1410790"/>
                <a:gd name="connsiteY2254" fmla="*/ 450957 h 1262692"/>
                <a:gd name="connsiteX2255" fmla="*/ 1394650 w 1410790"/>
                <a:gd name="connsiteY2255" fmla="*/ 453806 h 1262692"/>
                <a:gd name="connsiteX2256" fmla="*/ 1395601 w 1410790"/>
                <a:gd name="connsiteY2256" fmla="*/ 455703 h 1262692"/>
                <a:gd name="connsiteX2257" fmla="*/ 1395601 w 1410790"/>
                <a:gd name="connsiteY2257" fmla="*/ 464249 h 1262692"/>
                <a:gd name="connsiteX2258" fmla="*/ 1395601 w 1410790"/>
                <a:gd name="connsiteY2258" fmla="*/ 466146 h 1262692"/>
                <a:gd name="connsiteX2259" fmla="*/ 1395601 w 1410790"/>
                <a:gd name="connsiteY2259" fmla="*/ 473746 h 1262692"/>
                <a:gd name="connsiteX2260" fmla="*/ 1397498 w 1410790"/>
                <a:gd name="connsiteY2260" fmla="*/ 476595 h 1262692"/>
                <a:gd name="connsiteX2261" fmla="*/ 1398450 w 1410790"/>
                <a:gd name="connsiteY2261" fmla="*/ 478492 h 1262692"/>
                <a:gd name="connsiteX2262" fmla="*/ 1400347 w 1410790"/>
                <a:gd name="connsiteY2262" fmla="*/ 480390 h 1262692"/>
                <a:gd name="connsiteX2263" fmla="*/ 1401298 w 1410790"/>
                <a:gd name="connsiteY2263" fmla="*/ 481341 h 1262692"/>
                <a:gd name="connsiteX2264" fmla="*/ 1403196 w 1410790"/>
                <a:gd name="connsiteY2264" fmla="*/ 482287 h 1262692"/>
                <a:gd name="connsiteX2265" fmla="*/ 1407947 w 1410790"/>
                <a:gd name="connsiteY2265" fmla="*/ 485136 h 1262692"/>
                <a:gd name="connsiteX2266" fmla="*/ 1408893 w 1410790"/>
                <a:gd name="connsiteY2266" fmla="*/ 487034 h 1262692"/>
                <a:gd name="connsiteX2267" fmla="*/ 1409845 w 1410790"/>
                <a:gd name="connsiteY2267" fmla="*/ 487990 h 1262692"/>
                <a:gd name="connsiteX2268" fmla="*/ 1410791 w 1410790"/>
                <a:gd name="connsiteY2268" fmla="*/ 489882 h 1262692"/>
                <a:gd name="connsiteX2269" fmla="*/ 1410791 w 1410790"/>
                <a:gd name="connsiteY2269" fmla="*/ 501277 h 1262692"/>
                <a:gd name="connsiteX2270" fmla="*/ 1408893 w 1410790"/>
                <a:gd name="connsiteY2270" fmla="*/ 505077 h 1262692"/>
                <a:gd name="connsiteX2271" fmla="*/ 1407947 w 1410790"/>
                <a:gd name="connsiteY2271" fmla="*/ 507926 h 1262692"/>
                <a:gd name="connsiteX2272" fmla="*/ 1407947 w 1410790"/>
                <a:gd name="connsiteY2272" fmla="*/ 509823 h 1262692"/>
                <a:gd name="connsiteX2273" fmla="*/ 1406045 w 1410790"/>
                <a:gd name="connsiteY2273" fmla="*/ 513618 h 1262692"/>
                <a:gd name="connsiteX2274" fmla="*/ 1406045 w 1410790"/>
                <a:gd name="connsiteY2274" fmla="*/ 516472 h 1262692"/>
                <a:gd name="connsiteX2275" fmla="*/ 1405093 w 1410790"/>
                <a:gd name="connsiteY2275" fmla="*/ 519321 h 1262692"/>
                <a:gd name="connsiteX2276" fmla="*/ 1404147 w 1410790"/>
                <a:gd name="connsiteY2276" fmla="*/ 521218 h 1262692"/>
                <a:gd name="connsiteX2277" fmla="*/ 1403196 w 1410790"/>
                <a:gd name="connsiteY2277" fmla="*/ 523116 h 1262692"/>
                <a:gd name="connsiteX2278" fmla="*/ 1402250 w 1410790"/>
                <a:gd name="connsiteY2278" fmla="*/ 524067 h 1262692"/>
                <a:gd name="connsiteX2279" fmla="*/ 1401298 w 1410790"/>
                <a:gd name="connsiteY2279" fmla="*/ 525013 h 1262692"/>
                <a:gd name="connsiteX2280" fmla="*/ 1400347 w 1410790"/>
                <a:gd name="connsiteY2280" fmla="*/ 525964 h 1262692"/>
                <a:gd name="connsiteX2281" fmla="*/ 1398450 w 1410790"/>
                <a:gd name="connsiteY2281" fmla="*/ 527862 h 1262692"/>
                <a:gd name="connsiteX2282" fmla="*/ 1396552 w 1410790"/>
                <a:gd name="connsiteY2282" fmla="*/ 527862 h 1262692"/>
                <a:gd name="connsiteX2283" fmla="*/ 1394650 w 1410790"/>
                <a:gd name="connsiteY2283" fmla="*/ 529759 h 1262692"/>
                <a:gd name="connsiteX2284" fmla="*/ 1393703 w 1410790"/>
                <a:gd name="connsiteY2284" fmla="*/ 530715 h 1262692"/>
                <a:gd name="connsiteX2285" fmla="*/ 1392752 w 1410790"/>
                <a:gd name="connsiteY2285" fmla="*/ 531662 h 1262692"/>
                <a:gd name="connsiteX2286" fmla="*/ 1391801 w 1410790"/>
                <a:gd name="connsiteY2286" fmla="*/ 533559 h 1262692"/>
                <a:gd name="connsiteX2287" fmla="*/ 1390855 w 1410790"/>
                <a:gd name="connsiteY2287" fmla="*/ 536408 h 1262692"/>
                <a:gd name="connsiteX2288" fmla="*/ 1389903 w 1410790"/>
                <a:gd name="connsiteY2288" fmla="*/ 540208 h 1262692"/>
                <a:gd name="connsiteX2289" fmla="*/ 1388957 w 1410790"/>
                <a:gd name="connsiteY2289" fmla="*/ 543056 h 1262692"/>
                <a:gd name="connsiteX2290" fmla="*/ 1385157 w 1410790"/>
                <a:gd name="connsiteY2290" fmla="*/ 546851 h 1262692"/>
                <a:gd name="connsiteX2291" fmla="*/ 1384206 w 1410790"/>
                <a:gd name="connsiteY2291" fmla="*/ 547803 h 1262692"/>
                <a:gd name="connsiteX2292" fmla="*/ 1383260 w 1410790"/>
                <a:gd name="connsiteY2292" fmla="*/ 548749 h 1262692"/>
                <a:gd name="connsiteX2293" fmla="*/ 1380411 w 1410790"/>
                <a:gd name="connsiteY2293" fmla="*/ 549700 h 1262692"/>
                <a:gd name="connsiteX2294" fmla="*/ 1378514 w 1410790"/>
                <a:gd name="connsiteY2294" fmla="*/ 550651 h 1262692"/>
                <a:gd name="connsiteX2295" fmla="*/ 1375660 w 1410790"/>
                <a:gd name="connsiteY2295" fmla="*/ 551593 h 1262692"/>
                <a:gd name="connsiteX2296" fmla="*/ 1373763 w 1410790"/>
                <a:gd name="connsiteY2296" fmla="*/ 552549 h 1262692"/>
                <a:gd name="connsiteX2297" fmla="*/ 1371865 w 1410790"/>
                <a:gd name="connsiteY2297" fmla="*/ 554451 h 1262692"/>
                <a:gd name="connsiteX2298" fmla="*/ 1369016 w 1410790"/>
                <a:gd name="connsiteY2298" fmla="*/ 556344 h 1262692"/>
                <a:gd name="connsiteX2299" fmla="*/ 1369016 w 1410790"/>
                <a:gd name="connsiteY2299" fmla="*/ 556344 h 1262692"/>
                <a:gd name="connsiteX2300" fmla="*/ 1363319 w 1410790"/>
                <a:gd name="connsiteY2300" fmla="*/ 551593 h 1262692"/>
                <a:gd name="connsiteX2301" fmla="*/ 1362368 w 1410790"/>
                <a:gd name="connsiteY2301" fmla="*/ 548749 h 1262692"/>
                <a:gd name="connsiteX2302" fmla="*/ 1363319 w 1410790"/>
                <a:gd name="connsiteY2302" fmla="*/ 555398 h 1262692"/>
                <a:gd name="connsiteX2303" fmla="*/ 1363319 w 1410790"/>
                <a:gd name="connsiteY2303" fmla="*/ 557295 h 1262692"/>
                <a:gd name="connsiteX2304" fmla="*/ 1360470 w 1410790"/>
                <a:gd name="connsiteY2304" fmla="*/ 559197 h 1262692"/>
                <a:gd name="connsiteX2305" fmla="*/ 1358573 w 1410790"/>
                <a:gd name="connsiteY2305" fmla="*/ 562046 h 1262692"/>
                <a:gd name="connsiteX2306" fmla="*/ 1353827 w 1410790"/>
                <a:gd name="connsiteY2306" fmla="*/ 564890 h 1262692"/>
                <a:gd name="connsiteX2307" fmla="*/ 1351924 w 1410790"/>
                <a:gd name="connsiteY2307" fmla="*/ 566792 h 1262692"/>
                <a:gd name="connsiteX2308" fmla="*/ 1349095 w 1410790"/>
                <a:gd name="connsiteY2308" fmla="*/ 571538 h 1262692"/>
                <a:gd name="connsiteX2309" fmla="*/ 1344329 w 1410790"/>
                <a:gd name="connsiteY2309" fmla="*/ 575333 h 1262692"/>
                <a:gd name="connsiteX2310" fmla="*/ 1344329 w 1410790"/>
                <a:gd name="connsiteY2310" fmla="*/ 576270 h 1262692"/>
                <a:gd name="connsiteX2311" fmla="*/ 1342432 w 1410790"/>
                <a:gd name="connsiteY2311" fmla="*/ 575333 h 1262692"/>
                <a:gd name="connsiteX2312" fmla="*/ 1342432 w 1410790"/>
                <a:gd name="connsiteY2312" fmla="*/ 575333 h 1262692"/>
                <a:gd name="connsiteX2313" fmla="*/ 1339603 w 1410790"/>
                <a:gd name="connsiteY2313" fmla="*/ 576270 h 1262692"/>
                <a:gd name="connsiteX2314" fmla="*/ 1338632 w 1410790"/>
                <a:gd name="connsiteY2314" fmla="*/ 578167 h 1262692"/>
                <a:gd name="connsiteX2315" fmla="*/ 1335803 w 1410790"/>
                <a:gd name="connsiteY2315" fmla="*/ 581962 h 1262692"/>
                <a:gd name="connsiteX2316" fmla="*/ 1336734 w 1410790"/>
                <a:gd name="connsiteY2316" fmla="*/ 582933 h 1262692"/>
                <a:gd name="connsiteX2317" fmla="*/ 1339603 w 1410790"/>
                <a:gd name="connsiteY2317" fmla="*/ 584831 h 1262692"/>
                <a:gd name="connsiteX2318" fmla="*/ 1336734 w 1410790"/>
                <a:gd name="connsiteY2318" fmla="*/ 584831 h 1262692"/>
                <a:gd name="connsiteX2319" fmla="*/ 1328208 w 1410790"/>
                <a:gd name="connsiteY2319" fmla="*/ 585762 h 1262692"/>
                <a:gd name="connsiteX2320" fmla="*/ 1325340 w 1410790"/>
                <a:gd name="connsiteY2320" fmla="*/ 590528 h 1262692"/>
                <a:gd name="connsiteX2321" fmla="*/ 1326311 w 1410790"/>
                <a:gd name="connsiteY2321" fmla="*/ 590528 h 1262692"/>
                <a:gd name="connsiteX2322" fmla="*/ 1331037 w 1410790"/>
                <a:gd name="connsiteY2322" fmla="*/ 597157 h 1262692"/>
                <a:gd name="connsiteX2323" fmla="*/ 1329140 w 1410790"/>
                <a:gd name="connsiteY2323" fmla="*/ 596225 h 1262692"/>
                <a:gd name="connsiteX2324" fmla="*/ 1320613 w 1410790"/>
                <a:gd name="connsiteY2324" fmla="*/ 602849 h 1262692"/>
                <a:gd name="connsiteX2325" fmla="*/ 1313965 w 1410790"/>
                <a:gd name="connsiteY2325" fmla="*/ 608552 h 1262692"/>
                <a:gd name="connsiteX2326" fmla="*/ 1312067 w 1410790"/>
                <a:gd name="connsiteY2326" fmla="*/ 605718 h 1262692"/>
                <a:gd name="connsiteX2327" fmla="*/ 1310170 w 1410790"/>
                <a:gd name="connsiteY2327" fmla="*/ 606649 h 1262692"/>
                <a:gd name="connsiteX2328" fmla="*/ 1310170 w 1410790"/>
                <a:gd name="connsiteY2328" fmla="*/ 608552 h 1262692"/>
                <a:gd name="connsiteX2329" fmla="*/ 1306370 w 1410790"/>
                <a:gd name="connsiteY2329" fmla="*/ 607615 h 1262692"/>
                <a:gd name="connsiteX2330" fmla="*/ 1302575 w 1410790"/>
                <a:gd name="connsiteY2330" fmla="*/ 610444 h 1262692"/>
                <a:gd name="connsiteX2331" fmla="*/ 1301623 w 1410790"/>
                <a:gd name="connsiteY2331" fmla="*/ 607615 h 1262692"/>
                <a:gd name="connsiteX2332" fmla="*/ 1295926 w 1410790"/>
                <a:gd name="connsiteY2332" fmla="*/ 606649 h 1262692"/>
                <a:gd name="connsiteX2333" fmla="*/ 1293078 w 1410790"/>
                <a:gd name="connsiteY2333" fmla="*/ 606649 h 1262692"/>
                <a:gd name="connsiteX2334" fmla="*/ 1290229 w 1410790"/>
                <a:gd name="connsiteY2334" fmla="*/ 607615 h 1262692"/>
                <a:gd name="connsiteX2335" fmla="*/ 1289278 w 1410790"/>
                <a:gd name="connsiteY2335" fmla="*/ 607615 h 1262692"/>
                <a:gd name="connsiteX2336" fmla="*/ 1289278 w 1410790"/>
                <a:gd name="connsiteY2336" fmla="*/ 610444 h 1262692"/>
                <a:gd name="connsiteX2337" fmla="*/ 1287380 w 1410790"/>
                <a:gd name="connsiteY2337" fmla="*/ 608552 h 1262692"/>
                <a:gd name="connsiteX2338" fmla="*/ 1284531 w 1410790"/>
                <a:gd name="connsiteY2338" fmla="*/ 608552 h 1262692"/>
                <a:gd name="connsiteX2339" fmla="*/ 1282634 w 1410790"/>
                <a:gd name="connsiteY2339" fmla="*/ 608552 h 1262692"/>
                <a:gd name="connsiteX2340" fmla="*/ 1281683 w 1410790"/>
                <a:gd name="connsiteY2340" fmla="*/ 608552 h 1262692"/>
                <a:gd name="connsiteX2341" fmla="*/ 1277888 w 1410790"/>
                <a:gd name="connsiteY2341" fmla="*/ 608552 h 1262692"/>
                <a:gd name="connsiteX2342" fmla="*/ 1277888 w 1410790"/>
                <a:gd name="connsiteY2342" fmla="*/ 608552 h 1262692"/>
                <a:gd name="connsiteX2343" fmla="*/ 1275039 w 1410790"/>
                <a:gd name="connsiteY2343" fmla="*/ 609518 h 1262692"/>
                <a:gd name="connsiteX2344" fmla="*/ 1272190 w 1410790"/>
                <a:gd name="connsiteY2344" fmla="*/ 609518 h 1262692"/>
                <a:gd name="connsiteX2345" fmla="*/ 1267444 w 1410790"/>
                <a:gd name="connsiteY2345" fmla="*/ 604752 h 1262692"/>
                <a:gd name="connsiteX2346" fmla="*/ 1267444 w 1410790"/>
                <a:gd name="connsiteY2346" fmla="*/ 603820 h 1262692"/>
                <a:gd name="connsiteX2347" fmla="*/ 1265542 w 1410790"/>
                <a:gd name="connsiteY2347" fmla="*/ 598123 h 1262692"/>
                <a:gd name="connsiteX2348" fmla="*/ 1259849 w 1410790"/>
                <a:gd name="connsiteY2348" fmla="*/ 593357 h 1262692"/>
                <a:gd name="connsiteX2349" fmla="*/ 1257947 w 1410790"/>
                <a:gd name="connsiteY2349" fmla="*/ 593357 h 1262692"/>
                <a:gd name="connsiteX2350" fmla="*/ 1256049 w 1410790"/>
                <a:gd name="connsiteY2350" fmla="*/ 591455 h 1262692"/>
                <a:gd name="connsiteX2351" fmla="*/ 1254152 w 1410790"/>
                <a:gd name="connsiteY2351" fmla="*/ 585762 h 1262692"/>
                <a:gd name="connsiteX2352" fmla="*/ 1254152 w 1410790"/>
                <a:gd name="connsiteY2352" fmla="*/ 575333 h 1262692"/>
                <a:gd name="connsiteX2353" fmla="*/ 1254152 w 1410790"/>
                <a:gd name="connsiteY2353" fmla="*/ 575333 h 1262692"/>
                <a:gd name="connsiteX2354" fmla="*/ 1249401 w 1410790"/>
                <a:gd name="connsiteY2354" fmla="*/ 587660 h 1262692"/>
                <a:gd name="connsiteX2355" fmla="*/ 1248454 w 1410790"/>
                <a:gd name="connsiteY2355" fmla="*/ 588631 h 1262692"/>
                <a:gd name="connsiteX2356" fmla="*/ 1232313 w 1410790"/>
                <a:gd name="connsiteY2356" fmla="*/ 592431 h 1262692"/>
                <a:gd name="connsiteX2357" fmla="*/ 1231362 w 1410790"/>
                <a:gd name="connsiteY2357" fmla="*/ 596225 h 1262692"/>
                <a:gd name="connsiteX2358" fmla="*/ 1238011 w 1410790"/>
                <a:gd name="connsiteY2358" fmla="*/ 600952 h 1262692"/>
                <a:gd name="connsiteX2359" fmla="*/ 1238011 w 1410790"/>
                <a:gd name="connsiteY2359" fmla="*/ 601923 h 1262692"/>
                <a:gd name="connsiteX2360" fmla="*/ 1237060 w 1410790"/>
                <a:gd name="connsiteY2360" fmla="*/ 604752 h 1262692"/>
                <a:gd name="connsiteX2361" fmla="*/ 1236113 w 1410790"/>
                <a:gd name="connsiteY2361" fmla="*/ 605718 h 1262692"/>
                <a:gd name="connsiteX2362" fmla="*/ 1236113 w 1410790"/>
                <a:gd name="connsiteY2362" fmla="*/ 610444 h 1262692"/>
                <a:gd name="connsiteX2363" fmla="*/ 1234211 w 1410790"/>
                <a:gd name="connsiteY2363" fmla="*/ 611415 h 1262692"/>
                <a:gd name="connsiteX2364" fmla="*/ 1231362 w 1410790"/>
                <a:gd name="connsiteY2364" fmla="*/ 612347 h 1262692"/>
                <a:gd name="connsiteX2365" fmla="*/ 1227562 w 1410790"/>
                <a:gd name="connsiteY2365" fmla="*/ 615210 h 1262692"/>
                <a:gd name="connsiteX2366" fmla="*/ 1238957 w 1410790"/>
                <a:gd name="connsiteY2366" fmla="*/ 627542 h 1262692"/>
                <a:gd name="connsiteX2367" fmla="*/ 1238957 w 1410790"/>
                <a:gd name="connsiteY2367" fmla="*/ 627542 h 1262692"/>
                <a:gd name="connsiteX2368" fmla="*/ 1229465 w 1410790"/>
                <a:gd name="connsiteY2368" fmla="*/ 618044 h 1262692"/>
                <a:gd name="connsiteX2369" fmla="*/ 1229465 w 1410790"/>
                <a:gd name="connsiteY2369" fmla="*/ 619010 h 1262692"/>
                <a:gd name="connsiteX2370" fmla="*/ 1227562 w 1410790"/>
                <a:gd name="connsiteY2370" fmla="*/ 624708 h 1262692"/>
                <a:gd name="connsiteX2371" fmla="*/ 1232313 w 1410790"/>
                <a:gd name="connsiteY2371" fmla="*/ 626605 h 1262692"/>
                <a:gd name="connsiteX2372" fmla="*/ 1235162 w 1410790"/>
                <a:gd name="connsiteY2372" fmla="*/ 627542 h 1262692"/>
                <a:gd name="connsiteX2373" fmla="*/ 1238957 w 1410790"/>
                <a:gd name="connsiteY2373" fmla="*/ 629434 h 1262692"/>
                <a:gd name="connsiteX2374" fmla="*/ 1242757 w 1410790"/>
                <a:gd name="connsiteY2374" fmla="*/ 643697 h 1262692"/>
                <a:gd name="connsiteX2375" fmla="*/ 1246552 w 1410790"/>
                <a:gd name="connsiteY2375" fmla="*/ 651297 h 1262692"/>
                <a:gd name="connsiteX2376" fmla="*/ 1253201 w 1410790"/>
                <a:gd name="connsiteY2376" fmla="*/ 656023 h 1262692"/>
                <a:gd name="connsiteX2377" fmla="*/ 1254152 w 1410790"/>
                <a:gd name="connsiteY2377" fmla="*/ 656990 h 1262692"/>
                <a:gd name="connsiteX2378" fmla="*/ 1254152 w 1410790"/>
                <a:gd name="connsiteY2378" fmla="*/ 657921 h 1262692"/>
                <a:gd name="connsiteX2379" fmla="*/ 1255098 w 1410790"/>
                <a:gd name="connsiteY2379" fmla="*/ 665521 h 1262692"/>
                <a:gd name="connsiteX2380" fmla="*/ 1256996 w 1410790"/>
                <a:gd name="connsiteY2380" fmla="*/ 667413 h 1262692"/>
                <a:gd name="connsiteX2381" fmla="*/ 1259849 w 1410790"/>
                <a:gd name="connsiteY2381" fmla="*/ 668384 h 1262692"/>
                <a:gd name="connsiteX2382" fmla="*/ 1266493 w 1410790"/>
                <a:gd name="connsiteY2382" fmla="*/ 670287 h 1262692"/>
                <a:gd name="connsiteX2383" fmla="*/ 1269342 w 1410790"/>
                <a:gd name="connsiteY2383" fmla="*/ 673116 h 1262692"/>
                <a:gd name="connsiteX2384" fmla="*/ 1275985 w 1410790"/>
                <a:gd name="connsiteY2384" fmla="*/ 672179 h 1262692"/>
                <a:gd name="connsiteX2385" fmla="*/ 1276936 w 1410790"/>
                <a:gd name="connsiteY2385" fmla="*/ 679779 h 1262692"/>
                <a:gd name="connsiteX2386" fmla="*/ 1274088 w 1410790"/>
                <a:gd name="connsiteY2386" fmla="*/ 684506 h 1262692"/>
                <a:gd name="connsiteX2387" fmla="*/ 1274088 w 1410790"/>
                <a:gd name="connsiteY2387" fmla="*/ 686403 h 1262692"/>
                <a:gd name="connsiteX2388" fmla="*/ 1277888 w 1410790"/>
                <a:gd name="connsiteY2388" fmla="*/ 690203 h 1262692"/>
                <a:gd name="connsiteX2389" fmla="*/ 1280736 w 1410790"/>
                <a:gd name="connsiteY2389" fmla="*/ 694003 h 1262692"/>
                <a:gd name="connsiteX2390" fmla="*/ 1281683 w 1410790"/>
                <a:gd name="connsiteY2390" fmla="*/ 694949 h 1262692"/>
                <a:gd name="connsiteX2391" fmla="*/ 1283585 w 1410790"/>
                <a:gd name="connsiteY2391" fmla="*/ 697798 h 1262692"/>
                <a:gd name="connsiteX2392" fmla="*/ 1284531 w 1410790"/>
                <a:gd name="connsiteY2392" fmla="*/ 692101 h 1262692"/>
                <a:gd name="connsiteX2393" fmla="*/ 1285483 w 1410790"/>
                <a:gd name="connsiteY2393" fmla="*/ 690203 h 1262692"/>
                <a:gd name="connsiteX2394" fmla="*/ 1290229 w 1410790"/>
                <a:gd name="connsiteY2394" fmla="*/ 691149 h 1262692"/>
                <a:gd name="connsiteX2395" fmla="*/ 1293078 w 1410790"/>
                <a:gd name="connsiteY2395" fmla="*/ 690203 h 1262692"/>
                <a:gd name="connsiteX2396" fmla="*/ 1291180 w 1410790"/>
                <a:gd name="connsiteY2396" fmla="*/ 688301 h 1262692"/>
                <a:gd name="connsiteX2397" fmla="*/ 1294029 w 1410790"/>
                <a:gd name="connsiteY2397" fmla="*/ 689257 h 1262692"/>
                <a:gd name="connsiteX2398" fmla="*/ 1298775 w 1410790"/>
                <a:gd name="connsiteY2398" fmla="*/ 689257 h 1262692"/>
                <a:gd name="connsiteX2399" fmla="*/ 1301623 w 1410790"/>
                <a:gd name="connsiteY2399" fmla="*/ 694003 h 1262692"/>
                <a:gd name="connsiteX2400" fmla="*/ 1304472 w 1410790"/>
                <a:gd name="connsiteY2400" fmla="*/ 694003 h 1262692"/>
                <a:gd name="connsiteX2401" fmla="*/ 1309218 w 1410790"/>
                <a:gd name="connsiteY2401" fmla="*/ 691149 h 1262692"/>
                <a:gd name="connsiteX2402" fmla="*/ 1309218 w 1410790"/>
                <a:gd name="connsiteY2402" fmla="*/ 689257 h 1262692"/>
                <a:gd name="connsiteX2403" fmla="*/ 1310170 w 1410790"/>
                <a:gd name="connsiteY2403" fmla="*/ 690203 h 1262692"/>
                <a:gd name="connsiteX2404" fmla="*/ 1314916 w 1410790"/>
                <a:gd name="connsiteY2404" fmla="*/ 685477 h 1262692"/>
                <a:gd name="connsiteX2405" fmla="*/ 1309218 w 1410790"/>
                <a:gd name="connsiteY2405" fmla="*/ 683574 h 1262692"/>
                <a:gd name="connsiteX2406" fmla="*/ 1314916 w 1410790"/>
                <a:gd name="connsiteY2406" fmla="*/ 678808 h 1262692"/>
                <a:gd name="connsiteX2407" fmla="*/ 1314916 w 1410790"/>
                <a:gd name="connsiteY2407" fmla="*/ 675013 h 1262692"/>
                <a:gd name="connsiteX2408" fmla="*/ 1314916 w 1410790"/>
                <a:gd name="connsiteY2408" fmla="*/ 677882 h 1262692"/>
                <a:gd name="connsiteX2409" fmla="*/ 1319642 w 1410790"/>
                <a:gd name="connsiteY2409" fmla="*/ 673116 h 1262692"/>
                <a:gd name="connsiteX2410" fmla="*/ 1325340 w 1410790"/>
                <a:gd name="connsiteY2410" fmla="*/ 679779 h 1262692"/>
                <a:gd name="connsiteX2411" fmla="*/ 1326311 w 1410790"/>
                <a:gd name="connsiteY2411" fmla="*/ 680711 h 1262692"/>
                <a:gd name="connsiteX2412" fmla="*/ 1332003 w 1410790"/>
                <a:gd name="connsiteY2412" fmla="*/ 675013 h 1262692"/>
                <a:gd name="connsiteX2413" fmla="*/ 1332003 w 1410790"/>
                <a:gd name="connsiteY2413" fmla="*/ 675979 h 1262692"/>
                <a:gd name="connsiteX2414" fmla="*/ 1332934 w 1410790"/>
                <a:gd name="connsiteY2414" fmla="*/ 674082 h 1262692"/>
                <a:gd name="connsiteX2415" fmla="*/ 1332934 w 1410790"/>
                <a:gd name="connsiteY2415" fmla="*/ 673116 h 1262692"/>
                <a:gd name="connsiteX2416" fmla="*/ 1332934 w 1410790"/>
                <a:gd name="connsiteY2416" fmla="*/ 673116 h 1262692"/>
                <a:gd name="connsiteX2417" fmla="*/ 1333906 w 1410790"/>
                <a:gd name="connsiteY2417" fmla="*/ 670287 h 1262692"/>
                <a:gd name="connsiteX2418" fmla="*/ 1335803 w 1410790"/>
                <a:gd name="connsiteY2418" fmla="*/ 667413 h 1262692"/>
                <a:gd name="connsiteX2419" fmla="*/ 1336734 w 1410790"/>
                <a:gd name="connsiteY2419" fmla="*/ 665521 h 1262692"/>
                <a:gd name="connsiteX2420" fmla="*/ 1333906 w 1410790"/>
                <a:gd name="connsiteY2420" fmla="*/ 660794 h 1262692"/>
                <a:gd name="connsiteX2421" fmla="*/ 1333906 w 1410790"/>
                <a:gd name="connsiteY2421" fmla="*/ 654126 h 1262692"/>
                <a:gd name="connsiteX2422" fmla="*/ 1333906 w 1410790"/>
                <a:gd name="connsiteY2422" fmla="*/ 656023 h 1262692"/>
                <a:gd name="connsiteX2423" fmla="*/ 1334837 w 1410790"/>
                <a:gd name="connsiteY2423" fmla="*/ 656023 h 1262692"/>
                <a:gd name="connsiteX2424" fmla="*/ 1335803 w 1410790"/>
                <a:gd name="connsiteY2424" fmla="*/ 656990 h 1262692"/>
                <a:gd name="connsiteX2425" fmla="*/ 1347198 w 1410790"/>
                <a:gd name="connsiteY2425" fmla="*/ 658892 h 1262692"/>
                <a:gd name="connsiteX2426" fmla="*/ 1351924 w 1410790"/>
                <a:gd name="connsiteY2426" fmla="*/ 658892 h 1262692"/>
                <a:gd name="connsiteX2427" fmla="*/ 1352875 w 1410790"/>
                <a:gd name="connsiteY2427" fmla="*/ 658892 h 1262692"/>
                <a:gd name="connsiteX2428" fmla="*/ 1356670 w 1410790"/>
                <a:gd name="connsiteY2428" fmla="*/ 657921 h 1262692"/>
                <a:gd name="connsiteX2429" fmla="*/ 1358573 w 1410790"/>
                <a:gd name="connsiteY2429" fmla="*/ 656023 h 1262692"/>
                <a:gd name="connsiteX2430" fmla="*/ 1364270 w 1410790"/>
                <a:gd name="connsiteY2430" fmla="*/ 653190 h 1262692"/>
                <a:gd name="connsiteX2431" fmla="*/ 1362368 w 1410790"/>
                <a:gd name="connsiteY2431" fmla="*/ 654126 h 1262692"/>
                <a:gd name="connsiteX2432" fmla="*/ 1366168 w 1410790"/>
                <a:gd name="connsiteY2432" fmla="*/ 655092 h 1262692"/>
                <a:gd name="connsiteX2433" fmla="*/ 1361421 w 1410790"/>
                <a:gd name="connsiteY2433" fmla="*/ 656990 h 1262692"/>
                <a:gd name="connsiteX2434" fmla="*/ 1366168 w 1410790"/>
                <a:gd name="connsiteY2434" fmla="*/ 658892 h 1262692"/>
                <a:gd name="connsiteX2435" fmla="*/ 1369016 w 1410790"/>
                <a:gd name="connsiteY2435" fmla="*/ 662687 h 1262692"/>
                <a:gd name="connsiteX2436" fmla="*/ 1369968 w 1410790"/>
                <a:gd name="connsiteY2436" fmla="*/ 663618 h 1262692"/>
                <a:gd name="connsiteX2437" fmla="*/ 1372816 w 1410790"/>
                <a:gd name="connsiteY2437" fmla="*/ 664585 h 1262692"/>
                <a:gd name="connsiteX2438" fmla="*/ 1374714 w 1410790"/>
                <a:gd name="connsiteY2438" fmla="*/ 666487 h 1262692"/>
                <a:gd name="connsiteX2439" fmla="*/ 1373763 w 1410790"/>
                <a:gd name="connsiteY2439" fmla="*/ 660794 h 1262692"/>
                <a:gd name="connsiteX2440" fmla="*/ 1384206 w 1410790"/>
                <a:gd name="connsiteY2440" fmla="*/ 655092 h 1262692"/>
                <a:gd name="connsiteX2441" fmla="*/ 1390855 w 1410790"/>
                <a:gd name="connsiteY2441" fmla="*/ 651297 h 1262692"/>
                <a:gd name="connsiteX2442" fmla="*/ 1390855 w 1410790"/>
                <a:gd name="connsiteY2442" fmla="*/ 652224 h 1262692"/>
                <a:gd name="connsiteX2443" fmla="*/ 1392752 w 1410790"/>
                <a:gd name="connsiteY2443" fmla="*/ 653190 h 1262692"/>
                <a:gd name="connsiteX2444" fmla="*/ 1395601 w 1410790"/>
                <a:gd name="connsiteY2444" fmla="*/ 656023 h 1262692"/>
                <a:gd name="connsiteX2445" fmla="*/ 1398450 w 1410790"/>
                <a:gd name="connsiteY2445" fmla="*/ 655092 h 1262692"/>
                <a:gd name="connsiteX2446" fmla="*/ 1401298 w 1410790"/>
                <a:gd name="connsiteY2446" fmla="*/ 656023 h 1262692"/>
                <a:gd name="connsiteX2447" fmla="*/ 1402250 w 1410790"/>
                <a:gd name="connsiteY2447" fmla="*/ 659818 h 1262692"/>
                <a:gd name="connsiteX2448" fmla="*/ 1404147 w 1410790"/>
                <a:gd name="connsiteY2448" fmla="*/ 658892 h 1262692"/>
                <a:gd name="connsiteX2449" fmla="*/ 1404147 w 1410790"/>
                <a:gd name="connsiteY2449" fmla="*/ 659818 h 1262692"/>
                <a:gd name="connsiteX2450" fmla="*/ 1405093 w 1410790"/>
                <a:gd name="connsiteY2450" fmla="*/ 660794 h 1262692"/>
                <a:gd name="connsiteX2451" fmla="*/ 1406045 w 1410790"/>
                <a:gd name="connsiteY2451" fmla="*/ 663618 h 1262692"/>
                <a:gd name="connsiteX2452" fmla="*/ 1406996 w 1410790"/>
                <a:gd name="connsiteY2452" fmla="*/ 665521 h 1262692"/>
                <a:gd name="connsiteX2453" fmla="*/ 1406045 w 1410790"/>
                <a:gd name="connsiteY2453" fmla="*/ 662687 h 1262692"/>
                <a:gd name="connsiteX2454" fmla="*/ 1403196 w 1410790"/>
                <a:gd name="connsiteY2454" fmla="*/ 662687 h 1262692"/>
                <a:gd name="connsiteX2455" fmla="*/ 1403196 w 1410790"/>
                <a:gd name="connsiteY2455" fmla="*/ 663618 h 1262692"/>
                <a:gd name="connsiteX2456" fmla="*/ 1403196 w 1410790"/>
                <a:gd name="connsiteY2456" fmla="*/ 663618 h 1262692"/>
                <a:gd name="connsiteX2457" fmla="*/ 1403196 w 1410790"/>
                <a:gd name="connsiteY2457" fmla="*/ 664585 h 1262692"/>
                <a:gd name="connsiteX2458" fmla="*/ 1401298 w 1410790"/>
                <a:gd name="connsiteY2458" fmla="*/ 664585 h 1262692"/>
                <a:gd name="connsiteX2459" fmla="*/ 1402250 w 1410790"/>
                <a:gd name="connsiteY2459" fmla="*/ 670287 h 1262692"/>
                <a:gd name="connsiteX2460" fmla="*/ 1402250 w 1410790"/>
                <a:gd name="connsiteY2460" fmla="*/ 680711 h 1262692"/>
                <a:gd name="connsiteX2461" fmla="*/ 1402250 w 1410790"/>
                <a:gd name="connsiteY2461" fmla="*/ 680711 h 1262692"/>
                <a:gd name="connsiteX2462" fmla="*/ 1399396 w 1410790"/>
                <a:gd name="connsiteY2462" fmla="*/ 684506 h 1262692"/>
                <a:gd name="connsiteX2463" fmla="*/ 1397498 w 1410790"/>
                <a:gd name="connsiteY2463" fmla="*/ 685477 h 1262692"/>
                <a:gd name="connsiteX2464" fmla="*/ 1396552 w 1410790"/>
                <a:gd name="connsiteY2464" fmla="*/ 686403 h 1262692"/>
                <a:gd name="connsiteX2465" fmla="*/ 1393703 w 1410790"/>
                <a:gd name="connsiteY2465" fmla="*/ 690203 h 1262692"/>
                <a:gd name="connsiteX2466" fmla="*/ 1397498 w 1410790"/>
                <a:gd name="connsiteY2466" fmla="*/ 694949 h 1262692"/>
                <a:gd name="connsiteX2467" fmla="*/ 1396552 w 1410790"/>
                <a:gd name="connsiteY2467" fmla="*/ 695896 h 1262692"/>
                <a:gd name="connsiteX2468" fmla="*/ 1397498 w 1410790"/>
                <a:gd name="connsiteY2468" fmla="*/ 696852 h 1262692"/>
                <a:gd name="connsiteX2469" fmla="*/ 1401298 w 1410790"/>
                <a:gd name="connsiteY2469" fmla="*/ 698749 h 1262692"/>
                <a:gd name="connsiteX2470" fmla="*/ 1396552 w 1410790"/>
                <a:gd name="connsiteY2470" fmla="*/ 702544 h 1262692"/>
                <a:gd name="connsiteX2471" fmla="*/ 1396552 w 1410790"/>
                <a:gd name="connsiteY2471" fmla="*/ 707290 h 1262692"/>
                <a:gd name="connsiteX2472" fmla="*/ 1397498 w 1410790"/>
                <a:gd name="connsiteY2472" fmla="*/ 716788 h 1262692"/>
                <a:gd name="connsiteX2473" fmla="*/ 1393703 w 1410790"/>
                <a:gd name="connsiteY2473" fmla="*/ 718685 h 1262692"/>
                <a:gd name="connsiteX2474" fmla="*/ 1388957 w 1410790"/>
                <a:gd name="connsiteY2474" fmla="*/ 719636 h 1262692"/>
                <a:gd name="connsiteX2475" fmla="*/ 1387055 w 1410790"/>
                <a:gd name="connsiteY2475" fmla="*/ 722485 h 1262692"/>
                <a:gd name="connsiteX2476" fmla="*/ 1388006 w 1410790"/>
                <a:gd name="connsiteY2476" fmla="*/ 724383 h 1262692"/>
                <a:gd name="connsiteX2477" fmla="*/ 1386104 w 1410790"/>
                <a:gd name="connsiteY2477" fmla="*/ 726280 h 1262692"/>
                <a:gd name="connsiteX2478" fmla="*/ 1386104 w 1410790"/>
                <a:gd name="connsiteY2478" fmla="*/ 728182 h 1262692"/>
                <a:gd name="connsiteX2479" fmla="*/ 1387055 w 1410790"/>
                <a:gd name="connsiteY2479" fmla="*/ 734826 h 1262692"/>
                <a:gd name="connsiteX2480" fmla="*/ 1381358 w 1410790"/>
                <a:gd name="connsiteY2480" fmla="*/ 740523 h 1262692"/>
                <a:gd name="connsiteX2481" fmla="*/ 1380411 w 1410790"/>
                <a:gd name="connsiteY2481" fmla="*/ 740523 h 1262692"/>
                <a:gd name="connsiteX2482" fmla="*/ 1378514 w 1410790"/>
                <a:gd name="connsiteY2482" fmla="*/ 741475 h 1262692"/>
                <a:gd name="connsiteX2483" fmla="*/ 1377562 w 1410790"/>
                <a:gd name="connsiteY2483" fmla="*/ 742421 h 1262692"/>
                <a:gd name="connsiteX2484" fmla="*/ 1382309 w 1410790"/>
                <a:gd name="connsiteY2484" fmla="*/ 768059 h 1262692"/>
                <a:gd name="connsiteX2485" fmla="*/ 1383260 w 1410790"/>
                <a:gd name="connsiteY2485" fmla="*/ 764259 h 1262692"/>
                <a:gd name="connsiteX2486" fmla="*/ 1383260 w 1410790"/>
                <a:gd name="connsiteY2486" fmla="*/ 768059 h 1262692"/>
                <a:gd name="connsiteX2487" fmla="*/ 1384206 w 1410790"/>
                <a:gd name="connsiteY2487" fmla="*/ 769005 h 1262692"/>
                <a:gd name="connsiteX2488" fmla="*/ 1382309 w 1410790"/>
                <a:gd name="connsiteY2488" fmla="*/ 770908 h 1262692"/>
                <a:gd name="connsiteX2489" fmla="*/ 1380411 w 1410790"/>
                <a:gd name="connsiteY2489" fmla="*/ 772805 h 1262692"/>
                <a:gd name="connsiteX2490" fmla="*/ 1379460 w 1410790"/>
                <a:gd name="connsiteY2490" fmla="*/ 775654 h 1262692"/>
                <a:gd name="connsiteX2491" fmla="*/ 1387055 w 1410790"/>
                <a:gd name="connsiteY2491" fmla="*/ 780400 h 1262692"/>
                <a:gd name="connsiteX2492" fmla="*/ 1388957 w 1410790"/>
                <a:gd name="connsiteY2492" fmla="*/ 780400 h 1262692"/>
                <a:gd name="connsiteX2493" fmla="*/ 1392752 w 1410790"/>
                <a:gd name="connsiteY2493" fmla="*/ 778503 h 1262692"/>
                <a:gd name="connsiteX2494" fmla="*/ 1394650 w 1410790"/>
                <a:gd name="connsiteY2494" fmla="*/ 777556 h 1262692"/>
                <a:gd name="connsiteX2495" fmla="*/ 1396552 w 1410790"/>
                <a:gd name="connsiteY2495" fmla="*/ 772805 h 1262692"/>
                <a:gd name="connsiteX2496" fmla="*/ 1396552 w 1410790"/>
                <a:gd name="connsiteY2496" fmla="*/ 779454 h 1262692"/>
                <a:gd name="connsiteX2497" fmla="*/ 1390855 w 1410790"/>
                <a:gd name="connsiteY2497" fmla="*/ 779454 h 1262692"/>
                <a:gd name="connsiteX2498" fmla="*/ 1388957 w 1410790"/>
                <a:gd name="connsiteY2498" fmla="*/ 780400 h 1262692"/>
                <a:gd name="connsiteX2499" fmla="*/ 1387055 w 1410790"/>
                <a:gd name="connsiteY2499" fmla="*/ 782303 h 1262692"/>
                <a:gd name="connsiteX2500" fmla="*/ 1378514 w 1410790"/>
                <a:gd name="connsiteY2500" fmla="*/ 786098 h 1262692"/>
                <a:gd name="connsiteX2501" fmla="*/ 1376611 w 1410790"/>
                <a:gd name="connsiteY2501" fmla="*/ 785151 h 1262692"/>
                <a:gd name="connsiteX2502" fmla="*/ 1370914 w 1410790"/>
                <a:gd name="connsiteY2502" fmla="*/ 789898 h 1262692"/>
                <a:gd name="connsiteX2503" fmla="*/ 1369968 w 1410790"/>
                <a:gd name="connsiteY2503" fmla="*/ 791795 h 1262692"/>
                <a:gd name="connsiteX2504" fmla="*/ 1369016 w 1410790"/>
                <a:gd name="connsiteY2504" fmla="*/ 793697 h 1262692"/>
                <a:gd name="connsiteX2505" fmla="*/ 1368065 w 1410790"/>
                <a:gd name="connsiteY2505" fmla="*/ 800341 h 1262692"/>
                <a:gd name="connsiteX2506" fmla="*/ 1369016 w 1410790"/>
                <a:gd name="connsiteY2506" fmla="*/ 802239 h 1262692"/>
                <a:gd name="connsiteX2507" fmla="*/ 1360470 w 1410790"/>
                <a:gd name="connsiteY2507" fmla="*/ 798444 h 1262692"/>
                <a:gd name="connsiteX2508" fmla="*/ 1356670 w 1410790"/>
                <a:gd name="connsiteY2508" fmla="*/ 798444 h 1262692"/>
                <a:gd name="connsiteX2509" fmla="*/ 1353827 w 1410790"/>
                <a:gd name="connsiteY2509" fmla="*/ 799390 h 1262692"/>
                <a:gd name="connsiteX2510" fmla="*/ 1350027 w 1410790"/>
                <a:gd name="connsiteY2510" fmla="*/ 801292 h 1262692"/>
                <a:gd name="connsiteX2511" fmla="*/ 1347198 w 1410790"/>
                <a:gd name="connsiteY2511" fmla="*/ 800341 h 1262692"/>
                <a:gd name="connsiteX2512" fmla="*/ 1345300 w 1410790"/>
                <a:gd name="connsiteY2512" fmla="*/ 801292 h 1262692"/>
                <a:gd name="connsiteX2513" fmla="*/ 1343398 w 1410790"/>
                <a:gd name="connsiteY2513" fmla="*/ 802239 h 1262692"/>
                <a:gd name="connsiteX2514" fmla="*/ 1342432 w 1410790"/>
                <a:gd name="connsiteY2514" fmla="*/ 803190 h 1262692"/>
                <a:gd name="connsiteX2515" fmla="*/ 1340534 w 1410790"/>
                <a:gd name="connsiteY2515" fmla="*/ 804136 h 1262692"/>
                <a:gd name="connsiteX2516" fmla="*/ 1336734 w 1410790"/>
                <a:gd name="connsiteY2516" fmla="*/ 799390 h 1262692"/>
                <a:gd name="connsiteX2517" fmla="*/ 1332003 w 1410790"/>
                <a:gd name="connsiteY2517" fmla="*/ 795590 h 1262692"/>
                <a:gd name="connsiteX2518" fmla="*/ 1330106 w 1410790"/>
                <a:gd name="connsiteY2518" fmla="*/ 794644 h 1262692"/>
                <a:gd name="connsiteX2519" fmla="*/ 1324408 w 1410790"/>
                <a:gd name="connsiteY2519" fmla="*/ 789898 h 1262692"/>
                <a:gd name="connsiteX2520" fmla="*/ 1322511 w 1410790"/>
                <a:gd name="connsiteY2520" fmla="*/ 789898 h 1262692"/>
                <a:gd name="connsiteX2521" fmla="*/ 1320613 w 1410790"/>
                <a:gd name="connsiteY2521" fmla="*/ 788946 h 1262692"/>
                <a:gd name="connsiteX2522" fmla="*/ 1322511 w 1410790"/>
                <a:gd name="connsiteY2522" fmla="*/ 785151 h 1262692"/>
                <a:gd name="connsiteX2523" fmla="*/ 1320613 w 1410790"/>
                <a:gd name="connsiteY2523" fmla="*/ 782303 h 1262692"/>
                <a:gd name="connsiteX2524" fmla="*/ 1317765 w 1410790"/>
                <a:gd name="connsiteY2524" fmla="*/ 781347 h 1262692"/>
                <a:gd name="connsiteX2525" fmla="*/ 1315867 w 1410790"/>
                <a:gd name="connsiteY2525" fmla="*/ 777556 h 1262692"/>
                <a:gd name="connsiteX2526" fmla="*/ 1312067 w 1410790"/>
                <a:gd name="connsiteY2526" fmla="*/ 774708 h 1262692"/>
                <a:gd name="connsiteX2527" fmla="*/ 1308267 w 1410790"/>
                <a:gd name="connsiteY2527" fmla="*/ 775654 h 1262692"/>
                <a:gd name="connsiteX2528" fmla="*/ 1306370 w 1410790"/>
                <a:gd name="connsiteY2528" fmla="*/ 778503 h 1262692"/>
                <a:gd name="connsiteX2529" fmla="*/ 1307321 w 1410790"/>
                <a:gd name="connsiteY2529" fmla="*/ 777556 h 1262692"/>
                <a:gd name="connsiteX2530" fmla="*/ 1306370 w 1410790"/>
                <a:gd name="connsiteY2530" fmla="*/ 773757 h 1262692"/>
                <a:gd name="connsiteX2531" fmla="*/ 1304472 w 1410790"/>
                <a:gd name="connsiteY2531" fmla="*/ 769005 h 1262692"/>
                <a:gd name="connsiteX2532" fmla="*/ 1304472 w 1410790"/>
                <a:gd name="connsiteY2532" fmla="*/ 768059 h 1262692"/>
                <a:gd name="connsiteX2533" fmla="*/ 1299721 w 1410790"/>
                <a:gd name="connsiteY2533" fmla="*/ 772805 h 1262692"/>
                <a:gd name="connsiteX2534" fmla="*/ 1301623 w 1410790"/>
                <a:gd name="connsiteY2534" fmla="*/ 777556 h 1262692"/>
                <a:gd name="connsiteX2535" fmla="*/ 1300672 w 1410790"/>
                <a:gd name="connsiteY2535" fmla="*/ 777556 h 1262692"/>
                <a:gd name="connsiteX2536" fmla="*/ 1298775 w 1410790"/>
                <a:gd name="connsiteY2536" fmla="*/ 777556 h 1262692"/>
                <a:gd name="connsiteX2537" fmla="*/ 1294029 w 1410790"/>
                <a:gd name="connsiteY2537" fmla="*/ 787995 h 1262692"/>
                <a:gd name="connsiteX2538" fmla="*/ 1290229 w 1410790"/>
                <a:gd name="connsiteY2538" fmla="*/ 793697 h 1262692"/>
                <a:gd name="connsiteX2539" fmla="*/ 1289278 w 1410790"/>
                <a:gd name="connsiteY2539" fmla="*/ 794644 h 1262692"/>
                <a:gd name="connsiteX2540" fmla="*/ 1288331 w 1410790"/>
                <a:gd name="connsiteY2540" fmla="*/ 796541 h 1262692"/>
                <a:gd name="connsiteX2541" fmla="*/ 1287380 w 1410790"/>
                <a:gd name="connsiteY2541" fmla="*/ 797492 h 1262692"/>
                <a:gd name="connsiteX2542" fmla="*/ 1286434 w 1410790"/>
                <a:gd name="connsiteY2542" fmla="*/ 800341 h 1262692"/>
                <a:gd name="connsiteX2543" fmla="*/ 1285483 w 1410790"/>
                <a:gd name="connsiteY2543" fmla="*/ 806039 h 1262692"/>
                <a:gd name="connsiteX2544" fmla="*/ 1276936 w 1410790"/>
                <a:gd name="connsiteY2544" fmla="*/ 814585 h 1262692"/>
                <a:gd name="connsiteX2545" fmla="*/ 1274088 w 1410790"/>
                <a:gd name="connsiteY2545" fmla="*/ 813633 h 1262692"/>
                <a:gd name="connsiteX2546" fmla="*/ 1271239 w 1410790"/>
                <a:gd name="connsiteY2546" fmla="*/ 808887 h 1262692"/>
                <a:gd name="connsiteX2547" fmla="*/ 1271239 w 1410790"/>
                <a:gd name="connsiteY2547" fmla="*/ 809834 h 1262692"/>
                <a:gd name="connsiteX2548" fmla="*/ 1267444 w 1410790"/>
                <a:gd name="connsiteY2548" fmla="*/ 816462 h 1262692"/>
                <a:gd name="connsiteX2549" fmla="*/ 1265542 w 1410790"/>
                <a:gd name="connsiteY2549" fmla="*/ 816462 h 1262692"/>
                <a:gd name="connsiteX2550" fmla="*/ 1271239 w 1410790"/>
                <a:gd name="connsiteY2550" fmla="*/ 825028 h 1262692"/>
                <a:gd name="connsiteX2551" fmla="*/ 1274088 w 1410790"/>
                <a:gd name="connsiteY2551" fmla="*/ 827857 h 1262692"/>
                <a:gd name="connsiteX2552" fmla="*/ 1274088 w 1410790"/>
                <a:gd name="connsiteY2552" fmla="*/ 831657 h 1262692"/>
                <a:gd name="connsiteX2553" fmla="*/ 1280736 w 1410790"/>
                <a:gd name="connsiteY2553" fmla="*/ 844944 h 1262692"/>
                <a:gd name="connsiteX2554" fmla="*/ 1270288 w 1410790"/>
                <a:gd name="connsiteY2554" fmla="*/ 850647 h 1262692"/>
                <a:gd name="connsiteX2555" fmla="*/ 1271239 w 1410790"/>
                <a:gd name="connsiteY2555" fmla="*/ 850647 h 1262692"/>
                <a:gd name="connsiteX2556" fmla="*/ 1280736 w 1410790"/>
                <a:gd name="connsiteY2556" fmla="*/ 868700 h 1262692"/>
                <a:gd name="connsiteX2557" fmla="*/ 1287380 w 1410790"/>
                <a:gd name="connsiteY2557" fmla="*/ 876305 h 1262692"/>
                <a:gd name="connsiteX2558" fmla="*/ 1286434 w 1410790"/>
                <a:gd name="connsiteY2558" fmla="*/ 892416 h 1262692"/>
                <a:gd name="connsiteX2559" fmla="*/ 1287380 w 1410790"/>
                <a:gd name="connsiteY2559" fmla="*/ 893387 h 1262692"/>
                <a:gd name="connsiteX2560" fmla="*/ 1241806 w 1410790"/>
                <a:gd name="connsiteY2560" fmla="*/ 877226 h 1262692"/>
                <a:gd name="connsiteX2561" fmla="*/ 1235162 w 1410790"/>
                <a:gd name="connsiteY2561" fmla="*/ 878197 h 1262692"/>
                <a:gd name="connsiteX2562" fmla="*/ 1233260 w 1410790"/>
                <a:gd name="connsiteY2562" fmla="*/ 878197 h 1262692"/>
                <a:gd name="connsiteX2563" fmla="*/ 1230416 w 1410790"/>
                <a:gd name="connsiteY2563" fmla="*/ 880095 h 1262692"/>
                <a:gd name="connsiteX2564" fmla="*/ 1231362 w 1410790"/>
                <a:gd name="connsiteY2564" fmla="*/ 890524 h 1262692"/>
                <a:gd name="connsiteX2565" fmla="*/ 1225665 w 1410790"/>
                <a:gd name="connsiteY2565" fmla="*/ 885797 h 1262692"/>
                <a:gd name="connsiteX2566" fmla="*/ 1223767 w 1410790"/>
                <a:gd name="connsiteY2566" fmla="*/ 880095 h 1262692"/>
                <a:gd name="connsiteX2567" fmla="*/ 1220919 w 1410790"/>
                <a:gd name="connsiteY2567" fmla="*/ 875329 h 1262692"/>
                <a:gd name="connsiteX2568" fmla="*/ 1219021 w 1410790"/>
                <a:gd name="connsiteY2568" fmla="*/ 873426 h 1262692"/>
                <a:gd name="connsiteX2569" fmla="*/ 1217124 w 1410790"/>
                <a:gd name="connsiteY2569" fmla="*/ 871534 h 1262692"/>
                <a:gd name="connsiteX2570" fmla="*/ 1209524 w 1410790"/>
                <a:gd name="connsiteY2570" fmla="*/ 862042 h 1262692"/>
                <a:gd name="connsiteX2571" fmla="*/ 1218070 w 1410790"/>
                <a:gd name="connsiteY2571" fmla="*/ 855413 h 1262692"/>
                <a:gd name="connsiteX2572" fmla="*/ 1219021 w 1410790"/>
                <a:gd name="connsiteY2572" fmla="*/ 853510 h 1262692"/>
                <a:gd name="connsiteX2573" fmla="*/ 1233260 w 1410790"/>
                <a:gd name="connsiteY2573" fmla="*/ 831657 h 1262692"/>
                <a:gd name="connsiteX2574" fmla="*/ 1231362 w 1410790"/>
                <a:gd name="connsiteY2574" fmla="*/ 826926 h 1262692"/>
                <a:gd name="connsiteX2575" fmla="*/ 1218070 w 1410790"/>
                <a:gd name="connsiteY2575" fmla="*/ 797492 h 1262692"/>
                <a:gd name="connsiteX2576" fmla="*/ 1219967 w 1410790"/>
                <a:gd name="connsiteY2576" fmla="*/ 793697 h 1262692"/>
                <a:gd name="connsiteX2577" fmla="*/ 1225665 w 1410790"/>
                <a:gd name="connsiteY2577" fmla="*/ 794644 h 1262692"/>
                <a:gd name="connsiteX2578" fmla="*/ 1231362 w 1410790"/>
                <a:gd name="connsiteY2578" fmla="*/ 787995 h 1262692"/>
                <a:gd name="connsiteX2579" fmla="*/ 1245606 w 1410790"/>
                <a:gd name="connsiteY2579" fmla="*/ 780400 h 1262692"/>
                <a:gd name="connsiteX2580" fmla="*/ 1254152 w 1410790"/>
                <a:gd name="connsiteY2580" fmla="*/ 780400 h 1262692"/>
                <a:gd name="connsiteX2581" fmla="*/ 1254152 w 1410790"/>
                <a:gd name="connsiteY2581" fmla="*/ 779454 h 1262692"/>
                <a:gd name="connsiteX2582" fmla="*/ 1250352 w 1410790"/>
                <a:gd name="connsiteY2582" fmla="*/ 777556 h 1262692"/>
                <a:gd name="connsiteX2583" fmla="*/ 1242757 w 1410790"/>
                <a:gd name="connsiteY2583" fmla="*/ 772805 h 1262692"/>
                <a:gd name="connsiteX2584" fmla="*/ 1239908 w 1410790"/>
                <a:gd name="connsiteY2584" fmla="*/ 770908 h 1262692"/>
                <a:gd name="connsiteX2585" fmla="*/ 1241806 w 1410790"/>
                <a:gd name="connsiteY2585" fmla="*/ 769962 h 1262692"/>
                <a:gd name="connsiteX2586" fmla="*/ 1238011 w 1410790"/>
                <a:gd name="connsiteY2586" fmla="*/ 755718 h 1262692"/>
                <a:gd name="connsiteX2587" fmla="*/ 1236113 w 1410790"/>
                <a:gd name="connsiteY2587" fmla="*/ 753816 h 1262692"/>
                <a:gd name="connsiteX2588" fmla="*/ 1214270 w 1410790"/>
                <a:gd name="connsiteY2588" fmla="*/ 723436 h 1262692"/>
                <a:gd name="connsiteX2589" fmla="*/ 1216172 w 1410790"/>
                <a:gd name="connsiteY2589" fmla="*/ 717739 h 1262692"/>
                <a:gd name="connsiteX2590" fmla="*/ 1212373 w 1410790"/>
                <a:gd name="connsiteY2590" fmla="*/ 712993 h 1262692"/>
                <a:gd name="connsiteX2591" fmla="*/ 1211426 w 1410790"/>
                <a:gd name="connsiteY2591" fmla="*/ 712993 h 1262692"/>
                <a:gd name="connsiteX2592" fmla="*/ 1208573 w 1410790"/>
                <a:gd name="connsiteY2592" fmla="*/ 712993 h 1262692"/>
                <a:gd name="connsiteX2593" fmla="*/ 1207626 w 1410790"/>
                <a:gd name="connsiteY2593" fmla="*/ 712993 h 1262692"/>
                <a:gd name="connsiteX2594" fmla="*/ 1201929 w 1410790"/>
                <a:gd name="connsiteY2594" fmla="*/ 714885 h 1262692"/>
                <a:gd name="connsiteX2595" fmla="*/ 1195285 w 1410790"/>
                <a:gd name="connsiteY2595" fmla="*/ 714885 h 1262692"/>
                <a:gd name="connsiteX2596" fmla="*/ 1193383 w 1410790"/>
                <a:gd name="connsiteY2596" fmla="*/ 713939 h 1262692"/>
                <a:gd name="connsiteX2597" fmla="*/ 1191485 w 1410790"/>
                <a:gd name="connsiteY2597" fmla="*/ 715841 h 1262692"/>
                <a:gd name="connsiteX2598" fmla="*/ 1191485 w 1410790"/>
                <a:gd name="connsiteY2598" fmla="*/ 715841 h 1262692"/>
                <a:gd name="connsiteX2599" fmla="*/ 1189588 w 1410790"/>
                <a:gd name="connsiteY2599" fmla="*/ 712993 h 1262692"/>
                <a:gd name="connsiteX2600" fmla="*/ 1188637 w 1410790"/>
                <a:gd name="connsiteY2600" fmla="*/ 711090 h 1262692"/>
                <a:gd name="connsiteX2601" fmla="*/ 1186739 w 1410790"/>
                <a:gd name="connsiteY2601" fmla="*/ 710139 h 1262692"/>
                <a:gd name="connsiteX2602" fmla="*/ 1183890 w 1410790"/>
                <a:gd name="connsiteY2602" fmla="*/ 709193 h 1262692"/>
                <a:gd name="connsiteX2603" fmla="*/ 1184837 w 1410790"/>
                <a:gd name="connsiteY2603" fmla="*/ 700647 h 1262692"/>
                <a:gd name="connsiteX2604" fmla="*/ 1185788 w 1410790"/>
                <a:gd name="connsiteY2604" fmla="*/ 697798 h 1262692"/>
                <a:gd name="connsiteX2605" fmla="*/ 1187690 w 1410790"/>
                <a:gd name="connsiteY2605" fmla="*/ 695896 h 1262692"/>
                <a:gd name="connsiteX2606" fmla="*/ 1189588 w 1410790"/>
                <a:gd name="connsiteY2606" fmla="*/ 694949 h 1262692"/>
                <a:gd name="connsiteX2607" fmla="*/ 1190534 w 1410790"/>
                <a:gd name="connsiteY2607" fmla="*/ 693052 h 1262692"/>
                <a:gd name="connsiteX2608" fmla="*/ 1192437 w 1410790"/>
                <a:gd name="connsiteY2608" fmla="*/ 692101 h 1262692"/>
                <a:gd name="connsiteX2609" fmla="*/ 1192437 w 1410790"/>
                <a:gd name="connsiteY2609" fmla="*/ 691149 h 1262692"/>
                <a:gd name="connsiteX2610" fmla="*/ 1195285 w 1410790"/>
                <a:gd name="connsiteY2610" fmla="*/ 689257 h 1262692"/>
                <a:gd name="connsiteX2611" fmla="*/ 1196231 w 1410790"/>
                <a:gd name="connsiteY2611" fmla="*/ 688301 h 1262692"/>
                <a:gd name="connsiteX2612" fmla="*/ 1197183 w 1410790"/>
                <a:gd name="connsiteY2612" fmla="*/ 684506 h 1262692"/>
                <a:gd name="connsiteX2613" fmla="*/ 1200978 w 1410790"/>
                <a:gd name="connsiteY2613" fmla="*/ 681677 h 1262692"/>
                <a:gd name="connsiteX2614" fmla="*/ 1200978 w 1410790"/>
                <a:gd name="connsiteY2614" fmla="*/ 677882 h 1262692"/>
                <a:gd name="connsiteX2615" fmla="*/ 1199080 w 1410790"/>
                <a:gd name="connsiteY2615" fmla="*/ 676911 h 1262692"/>
                <a:gd name="connsiteX2616" fmla="*/ 1191485 w 1410790"/>
                <a:gd name="connsiteY2616" fmla="*/ 679779 h 1262692"/>
                <a:gd name="connsiteX2617" fmla="*/ 1191485 w 1410790"/>
                <a:gd name="connsiteY2617" fmla="*/ 677882 h 1262692"/>
                <a:gd name="connsiteX2618" fmla="*/ 1190534 w 1410790"/>
                <a:gd name="connsiteY2618" fmla="*/ 676911 h 1262692"/>
                <a:gd name="connsiteX2619" fmla="*/ 1188637 w 1410790"/>
                <a:gd name="connsiteY2619" fmla="*/ 675979 h 1262692"/>
                <a:gd name="connsiteX2620" fmla="*/ 1186739 w 1410790"/>
                <a:gd name="connsiteY2620" fmla="*/ 675013 h 1262692"/>
                <a:gd name="connsiteX2621" fmla="*/ 1184837 w 1410790"/>
                <a:gd name="connsiteY2621" fmla="*/ 671213 h 1262692"/>
                <a:gd name="connsiteX2622" fmla="*/ 1182939 w 1410790"/>
                <a:gd name="connsiteY2622" fmla="*/ 658892 h 1262692"/>
                <a:gd name="connsiteX2623" fmla="*/ 1181042 w 1410790"/>
                <a:gd name="connsiteY2623" fmla="*/ 658892 h 1262692"/>
                <a:gd name="connsiteX2624" fmla="*/ 1180091 w 1410790"/>
                <a:gd name="connsiteY2624" fmla="*/ 656023 h 1262692"/>
                <a:gd name="connsiteX2625" fmla="*/ 1177242 w 1410790"/>
                <a:gd name="connsiteY2625" fmla="*/ 651297 h 1262692"/>
                <a:gd name="connsiteX2626" fmla="*/ 1178193 w 1410790"/>
                <a:gd name="connsiteY2626" fmla="*/ 651297 h 1262692"/>
                <a:gd name="connsiteX2627" fmla="*/ 1176296 w 1410790"/>
                <a:gd name="connsiteY2627" fmla="*/ 648424 h 1262692"/>
                <a:gd name="connsiteX2628" fmla="*/ 1177242 w 1410790"/>
                <a:gd name="connsiteY2628" fmla="*/ 645595 h 1262692"/>
                <a:gd name="connsiteX2629" fmla="*/ 1178193 w 1410790"/>
                <a:gd name="connsiteY2629" fmla="*/ 646531 h 1262692"/>
                <a:gd name="connsiteX2630" fmla="*/ 1178193 w 1410790"/>
                <a:gd name="connsiteY2630" fmla="*/ 645595 h 1262692"/>
                <a:gd name="connsiteX2631" fmla="*/ 1178193 w 1410790"/>
                <a:gd name="connsiteY2631" fmla="*/ 642731 h 1262692"/>
                <a:gd name="connsiteX2632" fmla="*/ 1179139 w 1410790"/>
                <a:gd name="connsiteY2632" fmla="*/ 637034 h 1262692"/>
                <a:gd name="connsiteX2633" fmla="*/ 1179139 w 1410790"/>
                <a:gd name="connsiteY2633" fmla="*/ 636102 h 1262692"/>
                <a:gd name="connsiteX2634" fmla="*/ 1177242 w 1410790"/>
                <a:gd name="connsiteY2634" fmla="*/ 636102 h 1262692"/>
                <a:gd name="connsiteX2635" fmla="*/ 1174393 w 1410790"/>
                <a:gd name="connsiteY2635" fmla="*/ 636102 h 1262692"/>
                <a:gd name="connsiteX2636" fmla="*/ 1175344 w 1410790"/>
                <a:gd name="connsiteY2636" fmla="*/ 638000 h 1262692"/>
                <a:gd name="connsiteX2637" fmla="*/ 1171544 w 1410790"/>
                <a:gd name="connsiteY2637" fmla="*/ 640829 h 1262692"/>
                <a:gd name="connsiteX2638" fmla="*/ 1167749 w 1410790"/>
                <a:gd name="connsiteY2638" fmla="*/ 642731 h 1262692"/>
                <a:gd name="connsiteX2639" fmla="*/ 1163950 w 1410790"/>
                <a:gd name="connsiteY2639" fmla="*/ 639902 h 1262692"/>
                <a:gd name="connsiteX2640" fmla="*/ 1161101 w 1410790"/>
                <a:gd name="connsiteY2640" fmla="*/ 642731 h 1262692"/>
                <a:gd name="connsiteX2641" fmla="*/ 1158252 w 1410790"/>
                <a:gd name="connsiteY2641" fmla="*/ 642731 h 1262692"/>
                <a:gd name="connsiteX2642" fmla="*/ 1156355 w 1410790"/>
                <a:gd name="connsiteY2642" fmla="*/ 641800 h 1262692"/>
                <a:gd name="connsiteX2643" fmla="*/ 1155403 w 1410790"/>
                <a:gd name="connsiteY2643" fmla="*/ 642731 h 1262692"/>
                <a:gd name="connsiteX2644" fmla="*/ 1158252 w 1410790"/>
                <a:gd name="connsiteY2644" fmla="*/ 650326 h 1262692"/>
                <a:gd name="connsiteX2645" fmla="*/ 1158252 w 1410790"/>
                <a:gd name="connsiteY2645" fmla="*/ 654126 h 1262692"/>
                <a:gd name="connsiteX2646" fmla="*/ 1158252 w 1410790"/>
                <a:gd name="connsiteY2646" fmla="*/ 654126 h 1262692"/>
                <a:gd name="connsiteX2647" fmla="*/ 1158252 w 1410790"/>
                <a:gd name="connsiteY2647" fmla="*/ 656990 h 1262692"/>
                <a:gd name="connsiteX2648" fmla="*/ 1159203 w 1410790"/>
                <a:gd name="connsiteY2648" fmla="*/ 656990 h 1262692"/>
                <a:gd name="connsiteX2649" fmla="*/ 1154457 w 1410790"/>
                <a:gd name="connsiteY2649" fmla="*/ 660794 h 1262692"/>
                <a:gd name="connsiteX2650" fmla="*/ 1157306 w 1410790"/>
                <a:gd name="connsiteY2650" fmla="*/ 672179 h 1262692"/>
                <a:gd name="connsiteX2651" fmla="*/ 1155403 w 1410790"/>
                <a:gd name="connsiteY2651" fmla="*/ 674082 h 1262692"/>
                <a:gd name="connsiteX2652" fmla="*/ 1154457 w 1410790"/>
                <a:gd name="connsiteY2652" fmla="*/ 675979 h 1262692"/>
                <a:gd name="connsiteX2653" fmla="*/ 1153506 w 1410790"/>
                <a:gd name="connsiteY2653" fmla="*/ 675979 h 1262692"/>
                <a:gd name="connsiteX2654" fmla="*/ 1143062 w 1410790"/>
                <a:gd name="connsiteY2654" fmla="*/ 675979 h 1262692"/>
                <a:gd name="connsiteX2655" fmla="*/ 1139267 w 1410790"/>
                <a:gd name="connsiteY2655" fmla="*/ 674082 h 1262692"/>
                <a:gd name="connsiteX2656" fmla="*/ 1132619 w 1410790"/>
                <a:gd name="connsiteY2656" fmla="*/ 675979 h 1262692"/>
                <a:gd name="connsiteX2657" fmla="*/ 1132619 w 1410790"/>
                <a:gd name="connsiteY2657" fmla="*/ 676911 h 1262692"/>
                <a:gd name="connsiteX2658" fmla="*/ 1130721 w 1410790"/>
                <a:gd name="connsiteY2658" fmla="*/ 677882 h 1262692"/>
                <a:gd name="connsiteX2659" fmla="*/ 1123121 w 1410790"/>
                <a:gd name="connsiteY2659" fmla="*/ 678808 h 1262692"/>
                <a:gd name="connsiteX2660" fmla="*/ 1119326 w 1410790"/>
                <a:gd name="connsiteY2660" fmla="*/ 684506 h 1262692"/>
                <a:gd name="connsiteX2661" fmla="*/ 1105103 w 1410790"/>
                <a:gd name="connsiteY2661" fmla="*/ 683574 h 1262692"/>
                <a:gd name="connsiteX2662" fmla="*/ 1106034 w 1410790"/>
                <a:gd name="connsiteY2662" fmla="*/ 684506 h 1262692"/>
                <a:gd name="connsiteX2663" fmla="*/ 1103205 w 1410790"/>
                <a:gd name="connsiteY2663" fmla="*/ 684506 h 1262692"/>
                <a:gd name="connsiteX2664" fmla="*/ 1099405 w 1410790"/>
                <a:gd name="connsiteY2664" fmla="*/ 684506 h 1262692"/>
                <a:gd name="connsiteX2665" fmla="*/ 1097508 w 1410790"/>
                <a:gd name="connsiteY2665" fmla="*/ 686403 h 1262692"/>
                <a:gd name="connsiteX2666" fmla="*/ 1095610 w 1410790"/>
                <a:gd name="connsiteY2666" fmla="*/ 688301 h 1262692"/>
                <a:gd name="connsiteX2667" fmla="*/ 1086113 w 1410790"/>
                <a:gd name="connsiteY2667" fmla="*/ 691149 h 1262692"/>
                <a:gd name="connsiteX2668" fmla="*/ 1059529 w 1410790"/>
                <a:gd name="connsiteY2668" fmla="*/ 683574 h 1262692"/>
                <a:gd name="connsiteX2669" fmla="*/ 1053831 w 1410790"/>
                <a:gd name="connsiteY2669" fmla="*/ 683574 h 1262692"/>
                <a:gd name="connsiteX2670" fmla="*/ 1050982 w 1410790"/>
                <a:gd name="connsiteY2670" fmla="*/ 684506 h 1262692"/>
                <a:gd name="connsiteX2671" fmla="*/ 1041490 w 1410790"/>
                <a:gd name="connsiteY2671" fmla="*/ 682608 h 1262692"/>
                <a:gd name="connsiteX2672" fmla="*/ 1039593 w 1410790"/>
                <a:gd name="connsiteY2672" fmla="*/ 681677 h 1262692"/>
                <a:gd name="connsiteX2673" fmla="*/ 1036739 w 1410790"/>
                <a:gd name="connsiteY2673" fmla="*/ 680711 h 1262692"/>
                <a:gd name="connsiteX2674" fmla="*/ 1038641 w 1410790"/>
                <a:gd name="connsiteY2674" fmla="*/ 683574 h 1262692"/>
                <a:gd name="connsiteX2675" fmla="*/ 1042436 w 1410790"/>
                <a:gd name="connsiteY2675" fmla="*/ 685477 h 1262692"/>
                <a:gd name="connsiteX2676" fmla="*/ 1043388 w 1410790"/>
                <a:gd name="connsiteY2676" fmla="*/ 686403 h 1262692"/>
                <a:gd name="connsiteX2677" fmla="*/ 1063328 w 1410790"/>
                <a:gd name="connsiteY2677" fmla="*/ 695896 h 1262692"/>
                <a:gd name="connsiteX2678" fmla="*/ 1066172 w 1410790"/>
                <a:gd name="connsiteY2678" fmla="*/ 699695 h 1262692"/>
                <a:gd name="connsiteX2679" fmla="*/ 1067123 w 1410790"/>
                <a:gd name="connsiteY2679" fmla="*/ 701598 h 1262692"/>
                <a:gd name="connsiteX2680" fmla="*/ 1069021 w 1410790"/>
                <a:gd name="connsiteY2680" fmla="*/ 702544 h 1262692"/>
                <a:gd name="connsiteX2681" fmla="*/ 1069021 w 1410790"/>
                <a:gd name="connsiteY2681" fmla="*/ 704446 h 1262692"/>
                <a:gd name="connsiteX2682" fmla="*/ 1074718 w 1410790"/>
                <a:gd name="connsiteY2682" fmla="*/ 704446 h 1262692"/>
                <a:gd name="connsiteX2683" fmla="*/ 1077567 w 1410790"/>
                <a:gd name="connsiteY2683" fmla="*/ 704446 h 1262692"/>
                <a:gd name="connsiteX2684" fmla="*/ 1079464 w 1410790"/>
                <a:gd name="connsiteY2684" fmla="*/ 705393 h 1262692"/>
                <a:gd name="connsiteX2685" fmla="*/ 1086113 w 1410790"/>
                <a:gd name="connsiteY2685" fmla="*/ 706344 h 1262692"/>
                <a:gd name="connsiteX2686" fmla="*/ 1096537 w 1410790"/>
                <a:gd name="connsiteY2686" fmla="*/ 711090 h 1262692"/>
                <a:gd name="connsiteX2687" fmla="*/ 1079464 w 1410790"/>
                <a:gd name="connsiteY2687" fmla="*/ 723436 h 1262692"/>
                <a:gd name="connsiteX2688" fmla="*/ 1069021 w 1410790"/>
                <a:gd name="connsiteY2688" fmla="*/ 731031 h 1262692"/>
                <a:gd name="connsiteX2689" fmla="*/ 1066172 w 1410790"/>
                <a:gd name="connsiteY2689" fmla="*/ 743372 h 1262692"/>
                <a:gd name="connsiteX2690" fmla="*/ 1054782 w 1410790"/>
                <a:gd name="connsiteY2690" fmla="*/ 743372 h 1262692"/>
                <a:gd name="connsiteX2691" fmla="*/ 1052885 w 1410790"/>
                <a:gd name="connsiteY2691" fmla="*/ 743372 h 1262692"/>
                <a:gd name="connsiteX2692" fmla="*/ 1050031 w 1410790"/>
                <a:gd name="connsiteY2692" fmla="*/ 746221 h 1262692"/>
                <a:gd name="connsiteX2693" fmla="*/ 1052885 w 1410790"/>
                <a:gd name="connsiteY2693" fmla="*/ 745270 h 1262692"/>
                <a:gd name="connsiteX2694" fmla="*/ 1057631 w 1410790"/>
                <a:gd name="connsiteY2694" fmla="*/ 745270 h 1262692"/>
                <a:gd name="connsiteX2695" fmla="*/ 1058582 w 1410790"/>
                <a:gd name="connsiteY2695" fmla="*/ 746221 h 1262692"/>
                <a:gd name="connsiteX2696" fmla="*/ 1064275 w 1410790"/>
                <a:gd name="connsiteY2696" fmla="*/ 748118 h 1262692"/>
                <a:gd name="connsiteX2697" fmla="*/ 1066172 w 1410790"/>
                <a:gd name="connsiteY2697" fmla="*/ 748118 h 1262692"/>
                <a:gd name="connsiteX2698" fmla="*/ 1068075 w 1410790"/>
                <a:gd name="connsiteY2698" fmla="*/ 748118 h 1262692"/>
                <a:gd name="connsiteX2699" fmla="*/ 1071870 w 1410790"/>
                <a:gd name="connsiteY2699" fmla="*/ 747172 h 1262692"/>
                <a:gd name="connsiteX2700" fmla="*/ 1072821 w 1410790"/>
                <a:gd name="connsiteY2700" fmla="*/ 750016 h 1262692"/>
                <a:gd name="connsiteX2701" fmla="*/ 1074718 w 1410790"/>
                <a:gd name="connsiteY2701" fmla="*/ 750972 h 1262692"/>
                <a:gd name="connsiteX2702" fmla="*/ 1075670 w 1410790"/>
                <a:gd name="connsiteY2702" fmla="*/ 751918 h 1262692"/>
                <a:gd name="connsiteX2703" fmla="*/ 1075670 w 1410790"/>
                <a:gd name="connsiteY2703" fmla="*/ 752860 h 1262692"/>
                <a:gd name="connsiteX2704" fmla="*/ 1077567 w 1410790"/>
                <a:gd name="connsiteY2704" fmla="*/ 754767 h 1262692"/>
                <a:gd name="connsiteX2705" fmla="*/ 1077567 w 1410790"/>
                <a:gd name="connsiteY2705" fmla="*/ 761411 h 1262692"/>
                <a:gd name="connsiteX2706" fmla="*/ 1076621 w 1410790"/>
                <a:gd name="connsiteY2706" fmla="*/ 762362 h 1262692"/>
                <a:gd name="connsiteX2707" fmla="*/ 1076621 w 1410790"/>
                <a:gd name="connsiteY2707" fmla="*/ 764259 h 1262692"/>
                <a:gd name="connsiteX2708" fmla="*/ 1074718 w 1410790"/>
                <a:gd name="connsiteY2708" fmla="*/ 767103 h 1262692"/>
                <a:gd name="connsiteX2709" fmla="*/ 1072821 w 1410790"/>
                <a:gd name="connsiteY2709" fmla="*/ 769005 h 1262692"/>
                <a:gd name="connsiteX2710" fmla="*/ 1069021 w 1410790"/>
                <a:gd name="connsiteY2710" fmla="*/ 771854 h 1262692"/>
                <a:gd name="connsiteX2711" fmla="*/ 1068075 w 1410790"/>
                <a:gd name="connsiteY2711" fmla="*/ 772805 h 1262692"/>
                <a:gd name="connsiteX2712" fmla="*/ 1065226 w 1410790"/>
                <a:gd name="connsiteY2712" fmla="*/ 773757 h 1262692"/>
                <a:gd name="connsiteX2713" fmla="*/ 1060480 w 1410790"/>
                <a:gd name="connsiteY2713" fmla="*/ 773757 h 1262692"/>
                <a:gd name="connsiteX2714" fmla="*/ 1059529 w 1410790"/>
                <a:gd name="connsiteY2714" fmla="*/ 775654 h 1262692"/>
                <a:gd name="connsiteX2715" fmla="*/ 1057631 w 1410790"/>
                <a:gd name="connsiteY2715" fmla="*/ 778503 h 1262692"/>
                <a:gd name="connsiteX2716" fmla="*/ 1053831 w 1410790"/>
                <a:gd name="connsiteY2716" fmla="*/ 783249 h 1262692"/>
                <a:gd name="connsiteX2717" fmla="*/ 1054782 w 1410790"/>
                <a:gd name="connsiteY2717" fmla="*/ 786098 h 1262692"/>
                <a:gd name="connsiteX2718" fmla="*/ 1055729 w 1410790"/>
                <a:gd name="connsiteY2718" fmla="*/ 787995 h 1262692"/>
                <a:gd name="connsiteX2719" fmla="*/ 1057631 w 1410790"/>
                <a:gd name="connsiteY2719" fmla="*/ 788946 h 1262692"/>
                <a:gd name="connsiteX2720" fmla="*/ 1059529 w 1410790"/>
                <a:gd name="connsiteY2720" fmla="*/ 791795 h 1262692"/>
                <a:gd name="connsiteX2721" fmla="*/ 1059529 w 1410790"/>
                <a:gd name="connsiteY2721" fmla="*/ 794644 h 1262692"/>
                <a:gd name="connsiteX2722" fmla="*/ 1058582 w 1410790"/>
                <a:gd name="connsiteY2722" fmla="*/ 798444 h 1262692"/>
                <a:gd name="connsiteX2723" fmla="*/ 1062377 w 1410790"/>
                <a:gd name="connsiteY2723" fmla="*/ 802239 h 1262692"/>
                <a:gd name="connsiteX2724" fmla="*/ 1069972 w 1410790"/>
                <a:gd name="connsiteY2724" fmla="*/ 806039 h 1262692"/>
                <a:gd name="connsiteX2725" fmla="*/ 1069972 w 1410790"/>
                <a:gd name="connsiteY2725" fmla="*/ 806985 h 1262692"/>
                <a:gd name="connsiteX2726" fmla="*/ 1070923 w 1410790"/>
                <a:gd name="connsiteY2726" fmla="*/ 806985 h 1262692"/>
                <a:gd name="connsiteX2727" fmla="*/ 1066172 w 1410790"/>
                <a:gd name="connsiteY2727" fmla="*/ 810785 h 1262692"/>
                <a:gd name="connsiteX2728" fmla="*/ 1069021 w 1410790"/>
                <a:gd name="connsiteY2728" fmla="*/ 812687 h 1262692"/>
                <a:gd name="connsiteX2729" fmla="*/ 1069972 w 1410790"/>
                <a:gd name="connsiteY2729" fmla="*/ 815531 h 1262692"/>
                <a:gd name="connsiteX2730" fmla="*/ 1073767 w 1410790"/>
                <a:gd name="connsiteY2730" fmla="*/ 819331 h 1262692"/>
                <a:gd name="connsiteX2731" fmla="*/ 1075670 w 1410790"/>
                <a:gd name="connsiteY2731" fmla="*/ 819331 h 1262692"/>
                <a:gd name="connsiteX2732" fmla="*/ 1079464 w 1410790"/>
                <a:gd name="connsiteY2732" fmla="*/ 820262 h 1262692"/>
                <a:gd name="connsiteX2733" fmla="*/ 1085147 w 1410790"/>
                <a:gd name="connsiteY2733" fmla="*/ 822160 h 1262692"/>
                <a:gd name="connsiteX2734" fmla="*/ 1090844 w 1410790"/>
                <a:gd name="connsiteY2734" fmla="*/ 820262 h 1262692"/>
                <a:gd name="connsiteX2735" fmla="*/ 1095610 w 1410790"/>
                <a:gd name="connsiteY2735" fmla="*/ 824062 h 1262692"/>
                <a:gd name="connsiteX2736" fmla="*/ 1096537 w 1410790"/>
                <a:gd name="connsiteY2736" fmla="*/ 825028 h 1262692"/>
                <a:gd name="connsiteX2737" fmla="*/ 1121224 w 1410790"/>
                <a:gd name="connsiteY2737" fmla="*/ 830721 h 1262692"/>
                <a:gd name="connsiteX2738" fmla="*/ 1123121 w 1410790"/>
                <a:gd name="connsiteY2738" fmla="*/ 833555 h 1262692"/>
                <a:gd name="connsiteX2739" fmla="*/ 1120278 w 1410790"/>
                <a:gd name="connsiteY2739" fmla="*/ 839252 h 1262692"/>
                <a:gd name="connsiteX2740" fmla="*/ 1111732 w 1410790"/>
                <a:gd name="connsiteY2740" fmla="*/ 843052 h 1262692"/>
                <a:gd name="connsiteX2741" fmla="*/ 1110800 w 1410790"/>
                <a:gd name="connsiteY2741" fmla="*/ 841149 h 1262692"/>
                <a:gd name="connsiteX2742" fmla="*/ 1107932 w 1410790"/>
                <a:gd name="connsiteY2742" fmla="*/ 841149 h 1262692"/>
                <a:gd name="connsiteX2743" fmla="*/ 1107000 w 1410790"/>
                <a:gd name="connsiteY2743" fmla="*/ 840218 h 1262692"/>
                <a:gd name="connsiteX2744" fmla="*/ 1095610 w 1410790"/>
                <a:gd name="connsiteY2744" fmla="*/ 825955 h 1262692"/>
                <a:gd name="connsiteX2745" fmla="*/ 1092742 w 1410790"/>
                <a:gd name="connsiteY2745" fmla="*/ 825955 h 1262692"/>
                <a:gd name="connsiteX2746" fmla="*/ 1082318 w 1410790"/>
                <a:gd name="connsiteY2746" fmla="*/ 825028 h 1262692"/>
                <a:gd name="connsiteX2747" fmla="*/ 1079464 w 1410790"/>
                <a:gd name="connsiteY2747" fmla="*/ 824062 h 1262692"/>
                <a:gd name="connsiteX2748" fmla="*/ 1081347 w 1410790"/>
                <a:gd name="connsiteY2748" fmla="*/ 826926 h 1262692"/>
                <a:gd name="connsiteX2749" fmla="*/ 1084216 w 1410790"/>
                <a:gd name="connsiteY2749" fmla="*/ 827857 h 1262692"/>
                <a:gd name="connsiteX2750" fmla="*/ 1085147 w 1410790"/>
                <a:gd name="connsiteY2750" fmla="*/ 829755 h 1262692"/>
                <a:gd name="connsiteX2751" fmla="*/ 1092742 w 1410790"/>
                <a:gd name="connsiteY2751" fmla="*/ 833555 h 1262692"/>
                <a:gd name="connsiteX2752" fmla="*/ 1098434 w 1410790"/>
                <a:gd name="connsiteY2752" fmla="*/ 835452 h 1262692"/>
                <a:gd name="connsiteX2753" fmla="*/ 1098434 w 1410790"/>
                <a:gd name="connsiteY2753" fmla="*/ 837350 h 1262692"/>
                <a:gd name="connsiteX2754" fmla="*/ 1098434 w 1410790"/>
                <a:gd name="connsiteY2754" fmla="*/ 840218 h 1262692"/>
                <a:gd name="connsiteX2755" fmla="*/ 1099405 w 1410790"/>
                <a:gd name="connsiteY2755" fmla="*/ 841149 h 1262692"/>
                <a:gd name="connsiteX2756" fmla="*/ 1099405 w 1410790"/>
                <a:gd name="connsiteY2756" fmla="*/ 842115 h 1262692"/>
                <a:gd name="connsiteX2757" fmla="*/ 1104132 w 1410790"/>
                <a:gd name="connsiteY2757" fmla="*/ 847818 h 1262692"/>
                <a:gd name="connsiteX2758" fmla="*/ 1106034 w 1410790"/>
                <a:gd name="connsiteY2758" fmla="*/ 847818 h 1262692"/>
                <a:gd name="connsiteX2759" fmla="*/ 1103205 w 1410790"/>
                <a:gd name="connsiteY2759" fmla="*/ 851613 h 1262692"/>
                <a:gd name="connsiteX2760" fmla="*/ 1101308 w 1410790"/>
                <a:gd name="connsiteY2760" fmla="*/ 852544 h 1262692"/>
                <a:gd name="connsiteX2761" fmla="*/ 1103205 w 1410790"/>
                <a:gd name="connsiteY2761" fmla="*/ 853510 h 1262692"/>
                <a:gd name="connsiteX2762" fmla="*/ 1112678 w 1410790"/>
                <a:gd name="connsiteY2762" fmla="*/ 850647 h 1262692"/>
                <a:gd name="connsiteX2763" fmla="*/ 1120278 w 1410790"/>
                <a:gd name="connsiteY2763" fmla="*/ 857310 h 1262692"/>
                <a:gd name="connsiteX2764" fmla="*/ 1120278 w 1410790"/>
                <a:gd name="connsiteY2764" fmla="*/ 858242 h 1262692"/>
                <a:gd name="connsiteX2765" fmla="*/ 1115527 w 1410790"/>
                <a:gd name="connsiteY2765" fmla="*/ 861105 h 1262692"/>
                <a:gd name="connsiteX2766" fmla="*/ 1119326 w 1410790"/>
                <a:gd name="connsiteY2766" fmla="*/ 863008 h 1262692"/>
                <a:gd name="connsiteX2767" fmla="*/ 1123121 w 1410790"/>
                <a:gd name="connsiteY2767" fmla="*/ 863934 h 1262692"/>
                <a:gd name="connsiteX2768" fmla="*/ 1124073 w 1410790"/>
                <a:gd name="connsiteY2768" fmla="*/ 862042 h 1262692"/>
                <a:gd name="connsiteX2769" fmla="*/ 1127873 w 1410790"/>
                <a:gd name="connsiteY2769" fmla="*/ 861105 h 1262692"/>
                <a:gd name="connsiteX2770" fmla="*/ 1129770 w 1410790"/>
                <a:gd name="connsiteY2770" fmla="*/ 863934 h 1262692"/>
                <a:gd name="connsiteX2771" fmla="*/ 1130721 w 1410790"/>
                <a:gd name="connsiteY2771" fmla="*/ 863934 h 1262692"/>
                <a:gd name="connsiteX2772" fmla="*/ 1133570 w 1410790"/>
                <a:gd name="connsiteY2772" fmla="*/ 865837 h 1262692"/>
                <a:gd name="connsiteX2773" fmla="*/ 1136414 w 1410790"/>
                <a:gd name="connsiteY2773" fmla="*/ 866808 h 1262692"/>
                <a:gd name="connsiteX2774" fmla="*/ 1134516 w 1410790"/>
                <a:gd name="connsiteY2774" fmla="*/ 863008 h 1262692"/>
                <a:gd name="connsiteX2775" fmla="*/ 1143062 w 1410790"/>
                <a:gd name="connsiteY2775" fmla="*/ 860139 h 1262692"/>
                <a:gd name="connsiteX2776" fmla="*/ 1141165 w 1410790"/>
                <a:gd name="connsiteY2776" fmla="*/ 864905 h 1262692"/>
                <a:gd name="connsiteX2777" fmla="*/ 1143062 w 1410790"/>
                <a:gd name="connsiteY2777" fmla="*/ 866808 h 1262692"/>
                <a:gd name="connsiteX2778" fmla="*/ 1143062 w 1410790"/>
                <a:gd name="connsiteY2778" fmla="*/ 867734 h 1262692"/>
                <a:gd name="connsiteX2779" fmla="*/ 1142111 w 1410790"/>
                <a:gd name="connsiteY2779" fmla="*/ 866808 h 1262692"/>
                <a:gd name="connsiteX2780" fmla="*/ 1139267 w 1410790"/>
                <a:gd name="connsiteY2780" fmla="*/ 865837 h 1262692"/>
                <a:gd name="connsiteX2781" fmla="*/ 1138316 w 1410790"/>
                <a:gd name="connsiteY2781" fmla="*/ 867734 h 1262692"/>
                <a:gd name="connsiteX2782" fmla="*/ 1143062 w 1410790"/>
                <a:gd name="connsiteY2782" fmla="*/ 871534 h 1262692"/>
                <a:gd name="connsiteX2783" fmla="*/ 1151608 w 1410790"/>
                <a:gd name="connsiteY2783" fmla="*/ 877226 h 1262692"/>
                <a:gd name="connsiteX2784" fmla="*/ 1156355 w 1410790"/>
                <a:gd name="connsiteY2784" fmla="*/ 881026 h 1262692"/>
                <a:gd name="connsiteX2785" fmla="*/ 1157306 w 1410790"/>
                <a:gd name="connsiteY2785" fmla="*/ 883895 h 1262692"/>
                <a:gd name="connsiteX2786" fmla="*/ 1153506 w 1410790"/>
                <a:gd name="connsiteY2786" fmla="*/ 887690 h 1262692"/>
                <a:gd name="connsiteX2787" fmla="*/ 1151608 w 1410790"/>
                <a:gd name="connsiteY2787" fmla="*/ 886724 h 1262692"/>
                <a:gd name="connsiteX2788" fmla="*/ 1144965 w 1410790"/>
                <a:gd name="connsiteY2788" fmla="*/ 881997 h 1262692"/>
                <a:gd name="connsiteX2789" fmla="*/ 1143062 w 1410790"/>
                <a:gd name="connsiteY2789" fmla="*/ 887690 h 1262692"/>
                <a:gd name="connsiteX2790" fmla="*/ 1137365 w 1410790"/>
                <a:gd name="connsiteY2790" fmla="*/ 888621 h 1262692"/>
                <a:gd name="connsiteX2791" fmla="*/ 1128819 w 1410790"/>
                <a:gd name="connsiteY2791" fmla="*/ 881997 h 1262692"/>
                <a:gd name="connsiteX2792" fmla="*/ 1130721 w 1410790"/>
                <a:gd name="connsiteY2792" fmla="*/ 885797 h 1262692"/>
                <a:gd name="connsiteX2793" fmla="*/ 1132619 w 1410790"/>
                <a:gd name="connsiteY2793" fmla="*/ 889587 h 1262692"/>
                <a:gd name="connsiteX2794" fmla="*/ 1134516 w 1410790"/>
                <a:gd name="connsiteY2794" fmla="*/ 890524 h 1262692"/>
                <a:gd name="connsiteX2795" fmla="*/ 1149711 w 1410790"/>
                <a:gd name="connsiteY2795" fmla="*/ 893387 h 1262692"/>
                <a:gd name="connsiteX2796" fmla="*/ 1150657 w 1410790"/>
                <a:gd name="connsiteY2796" fmla="*/ 893387 h 1262692"/>
                <a:gd name="connsiteX2797" fmla="*/ 1152555 w 1410790"/>
                <a:gd name="connsiteY2797" fmla="*/ 894318 h 1262692"/>
                <a:gd name="connsiteX2798" fmla="*/ 1152555 w 1410790"/>
                <a:gd name="connsiteY2798" fmla="*/ 895290 h 1262692"/>
                <a:gd name="connsiteX2799" fmla="*/ 1156355 w 1410790"/>
                <a:gd name="connsiteY2799" fmla="*/ 897182 h 1262692"/>
                <a:gd name="connsiteX2800" fmla="*/ 1157306 w 1410790"/>
                <a:gd name="connsiteY2800" fmla="*/ 894318 h 1262692"/>
                <a:gd name="connsiteX2801" fmla="*/ 1163003 w 1410790"/>
                <a:gd name="connsiteY2801" fmla="*/ 910479 h 1262692"/>
                <a:gd name="connsiteX2802" fmla="*/ 1170598 w 1410790"/>
                <a:gd name="connsiteY2802" fmla="*/ 937995 h 1262692"/>
                <a:gd name="connsiteX2803" fmla="*/ 1162052 w 1410790"/>
                <a:gd name="connsiteY2803" fmla="*/ 942742 h 1262692"/>
                <a:gd name="connsiteX2804" fmla="*/ 1161101 w 1410790"/>
                <a:gd name="connsiteY2804" fmla="*/ 944639 h 1262692"/>
                <a:gd name="connsiteX2805" fmla="*/ 1161101 w 1410790"/>
                <a:gd name="connsiteY2805" fmla="*/ 945590 h 1262692"/>
                <a:gd name="connsiteX2806" fmla="*/ 1161101 w 1410790"/>
                <a:gd name="connsiteY2806" fmla="*/ 947493 h 1262692"/>
                <a:gd name="connsiteX2807" fmla="*/ 1159203 w 1410790"/>
                <a:gd name="connsiteY2807" fmla="*/ 949385 h 1262692"/>
                <a:gd name="connsiteX2808" fmla="*/ 1153506 w 1410790"/>
                <a:gd name="connsiteY2808" fmla="*/ 954126 h 1262692"/>
                <a:gd name="connsiteX2809" fmla="*/ 1154457 w 1410790"/>
                <a:gd name="connsiteY2809" fmla="*/ 959834 h 1262692"/>
                <a:gd name="connsiteX2810" fmla="*/ 1153506 w 1410790"/>
                <a:gd name="connsiteY2810" fmla="*/ 959834 h 1262692"/>
                <a:gd name="connsiteX2811" fmla="*/ 1150657 w 1410790"/>
                <a:gd name="connsiteY2811" fmla="*/ 958883 h 1262692"/>
                <a:gd name="connsiteX2812" fmla="*/ 1149711 w 1410790"/>
                <a:gd name="connsiteY2812" fmla="*/ 957931 h 1262692"/>
                <a:gd name="connsiteX2813" fmla="*/ 1148760 w 1410790"/>
                <a:gd name="connsiteY2813" fmla="*/ 955087 h 1262692"/>
                <a:gd name="connsiteX2814" fmla="*/ 1138316 w 1410790"/>
                <a:gd name="connsiteY2814" fmla="*/ 956034 h 1262692"/>
                <a:gd name="connsiteX2815" fmla="*/ 1130721 w 1410790"/>
                <a:gd name="connsiteY2815" fmla="*/ 952239 h 1262692"/>
                <a:gd name="connsiteX2816" fmla="*/ 1129770 w 1410790"/>
                <a:gd name="connsiteY2816" fmla="*/ 943693 h 1262692"/>
                <a:gd name="connsiteX2817" fmla="*/ 1129770 w 1410790"/>
                <a:gd name="connsiteY2817" fmla="*/ 941790 h 1262692"/>
                <a:gd name="connsiteX2818" fmla="*/ 1126921 w 1410790"/>
                <a:gd name="connsiteY2818" fmla="*/ 941790 h 1262692"/>
                <a:gd name="connsiteX2819" fmla="*/ 1125024 w 1410790"/>
                <a:gd name="connsiteY2819" fmla="*/ 944639 h 1262692"/>
                <a:gd name="connsiteX2820" fmla="*/ 1121224 w 1410790"/>
                <a:gd name="connsiteY2820" fmla="*/ 954126 h 1262692"/>
                <a:gd name="connsiteX2821" fmla="*/ 1107000 w 1410790"/>
                <a:gd name="connsiteY2821" fmla="*/ 945590 h 1262692"/>
                <a:gd name="connsiteX2822" fmla="*/ 1100337 w 1410790"/>
                <a:gd name="connsiteY2822" fmla="*/ 948439 h 1262692"/>
                <a:gd name="connsiteX2823" fmla="*/ 1097508 w 1410790"/>
                <a:gd name="connsiteY2823" fmla="*/ 947493 h 1262692"/>
                <a:gd name="connsiteX2824" fmla="*/ 1095610 w 1410790"/>
                <a:gd name="connsiteY2824" fmla="*/ 950336 h 1262692"/>
                <a:gd name="connsiteX2825" fmla="*/ 1091811 w 1410790"/>
                <a:gd name="connsiteY2825" fmla="*/ 950336 h 1262692"/>
                <a:gd name="connsiteX2826" fmla="*/ 1089913 w 1410790"/>
                <a:gd name="connsiteY2826" fmla="*/ 944639 h 1262692"/>
                <a:gd name="connsiteX2827" fmla="*/ 1088011 w 1410790"/>
                <a:gd name="connsiteY2827" fmla="*/ 942742 h 1262692"/>
                <a:gd name="connsiteX2828" fmla="*/ 1077567 w 1410790"/>
                <a:gd name="connsiteY2828" fmla="*/ 943693 h 1262692"/>
                <a:gd name="connsiteX2829" fmla="*/ 1075670 w 1410790"/>
                <a:gd name="connsiteY2829" fmla="*/ 944639 h 1262692"/>
                <a:gd name="connsiteX2830" fmla="*/ 1074718 w 1410790"/>
                <a:gd name="connsiteY2830" fmla="*/ 945590 h 1262692"/>
                <a:gd name="connsiteX2831" fmla="*/ 1073767 w 1410790"/>
                <a:gd name="connsiteY2831" fmla="*/ 947493 h 1262692"/>
                <a:gd name="connsiteX2832" fmla="*/ 1072821 w 1410790"/>
                <a:gd name="connsiteY2832" fmla="*/ 951288 h 1262692"/>
                <a:gd name="connsiteX2833" fmla="*/ 1072821 w 1410790"/>
                <a:gd name="connsiteY2833" fmla="*/ 952239 h 1262692"/>
                <a:gd name="connsiteX2834" fmla="*/ 1073767 w 1410790"/>
                <a:gd name="connsiteY2834" fmla="*/ 955087 h 1262692"/>
                <a:gd name="connsiteX2835" fmla="*/ 1075670 w 1410790"/>
                <a:gd name="connsiteY2835" fmla="*/ 956034 h 1262692"/>
                <a:gd name="connsiteX2836" fmla="*/ 1076621 w 1410790"/>
                <a:gd name="connsiteY2836" fmla="*/ 956985 h 1262692"/>
                <a:gd name="connsiteX2837" fmla="*/ 1077567 w 1410790"/>
                <a:gd name="connsiteY2837" fmla="*/ 956985 h 1262692"/>
                <a:gd name="connsiteX2838" fmla="*/ 1081347 w 1410790"/>
                <a:gd name="connsiteY2838" fmla="*/ 954126 h 1262692"/>
                <a:gd name="connsiteX2839" fmla="*/ 1085147 w 1410790"/>
                <a:gd name="connsiteY2839" fmla="*/ 953185 h 1262692"/>
                <a:gd name="connsiteX2840" fmla="*/ 1082318 w 1410790"/>
                <a:gd name="connsiteY2840" fmla="*/ 959834 h 1262692"/>
                <a:gd name="connsiteX2841" fmla="*/ 1091811 w 1410790"/>
                <a:gd name="connsiteY2841" fmla="*/ 964580 h 1262692"/>
                <a:gd name="connsiteX2842" fmla="*/ 1092742 w 1410790"/>
                <a:gd name="connsiteY2842" fmla="*/ 958883 h 1262692"/>
                <a:gd name="connsiteX2843" fmla="*/ 1095610 w 1410790"/>
                <a:gd name="connsiteY2843" fmla="*/ 960780 h 1262692"/>
                <a:gd name="connsiteX2844" fmla="*/ 1103205 w 1410790"/>
                <a:gd name="connsiteY2844" fmla="*/ 967429 h 1262692"/>
                <a:gd name="connsiteX2845" fmla="*/ 1093708 w 1410790"/>
                <a:gd name="connsiteY2845" fmla="*/ 971229 h 1262692"/>
                <a:gd name="connsiteX2846" fmla="*/ 1082318 w 1410790"/>
                <a:gd name="connsiteY2846" fmla="*/ 973121 h 1262692"/>
                <a:gd name="connsiteX2847" fmla="*/ 1081347 w 1410790"/>
                <a:gd name="connsiteY2847" fmla="*/ 970277 h 1262692"/>
                <a:gd name="connsiteX2848" fmla="*/ 1083250 w 1410790"/>
                <a:gd name="connsiteY2848" fmla="*/ 966482 h 1262692"/>
                <a:gd name="connsiteX2849" fmla="*/ 1080416 w 1410790"/>
                <a:gd name="connsiteY2849" fmla="*/ 966482 h 1262692"/>
                <a:gd name="connsiteX2850" fmla="*/ 1077567 w 1410790"/>
                <a:gd name="connsiteY2850" fmla="*/ 968370 h 1262692"/>
                <a:gd name="connsiteX2851" fmla="*/ 1076621 w 1410790"/>
                <a:gd name="connsiteY2851" fmla="*/ 969326 h 1262692"/>
                <a:gd name="connsiteX2852" fmla="*/ 1074718 w 1410790"/>
                <a:gd name="connsiteY2852" fmla="*/ 973121 h 1262692"/>
                <a:gd name="connsiteX2853" fmla="*/ 1086113 w 1410790"/>
                <a:gd name="connsiteY2853" fmla="*/ 978823 h 1262692"/>
                <a:gd name="connsiteX2854" fmla="*/ 1092742 w 1410790"/>
                <a:gd name="connsiteY2854" fmla="*/ 976921 h 1262692"/>
                <a:gd name="connsiteX2855" fmla="*/ 1095610 w 1410790"/>
                <a:gd name="connsiteY2855" fmla="*/ 977867 h 1262692"/>
                <a:gd name="connsiteX2856" fmla="*/ 1092742 w 1410790"/>
                <a:gd name="connsiteY2856" fmla="*/ 981667 h 1262692"/>
                <a:gd name="connsiteX2857" fmla="*/ 1102234 w 1410790"/>
                <a:gd name="connsiteY2857" fmla="*/ 983570 h 1262692"/>
                <a:gd name="connsiteX2858" fmla="*/ 1101308 w 1410790"/>
                <a:gd name="connsiteY2858" fmla="*/ 987365 h 1262692"/>
                <a:gd name="connsiteX2859" fmla="*/ 1102234 w 1410790"/>
                <a:gd name="connsiteY2859" fmla="*/ 986418 h 1262692"/>
                <a:gd name="connsiteX2860" fmla="*/ 1105103 w 1410790"/>
                <a:gd name="connsiteY2860" fmla="*/ 983570 h 1262692"/>
                <a:gd name="connsiteX2861" fmla="*/ 1106034 w 1410790"/>
                <a:gd name="connsiteY2861" fmla="*/ 982613 h 1262692"/>
                <a:gd name="connsiteX2862" fmla="*/ 1108903 w 1410790"/>
                <a:gd name="connsiteY2862" fmla="*/ 984516 h 1262692"/>
                <a:gd name="connsiteX2863" fmla="*/ 1109829 w 1410790"/>
                <a:gd name="connsiteY2863" fmla="*/ 988316 h 1262692"/>
                <a:gd name="connsiteX2864" fmla="*/ 1102234 w 1410790"/>
                <a:gd name="connsiteY2864" fmla="*/ 992111 h 1262692"/>
                <a:gd name="connsiteX2865" fmla="*/ 1102234 w 1410790"/>
                <a:gd name="connsiteY2865" fmla="*/ 995911 h 1262692"/>
                <a:gd name="connsiteX2866" fmla="*/ 1103205 w 1410790"/>
                <a:gd name="connsiteY2866" fmla="*/ 994013 h 1262692"/>
                <a:gd name="connsiteX2867" fmla="*/ 1104132 w 1410790"/>
                <a:gd name="connsiteY2867" fmla="*/ 994013 h 1262692"/>
                <a:gd name="connsiteX2868" fmla="*/ 1107000 w 1410790"/>
                <a:gd name="connsiteY2868" fmla="*/ 994964 h 1262692"/>
                <a:gd name="connsiteX2869" fmla="*/ 1107000 w 1410790"/>
                <a:gd name="connsiteY2869" fmla="*/ 999711 h 1262692"/>
                <a:gd name="connsiteX2870" fmla="*/ 1102234 w 1410790"/>
                <a:gd name="connsiteY2870" fmla="*/ 1000657 h 1262692"/>
                <a:gd name="connsiteX2871" fmla="*/ 1101308 w 1410790"/>
                <a:gd name="connsiteY2871" fmla="*/ 1003505 h 1262692"/>
                <a:gd name="connsiteX2872" fmla="*/ 1101308 w 1410790"/>
                <a:gd name="connsiteY2872" fmla="*/ 1005408 h 1262692"/>
                <a:gd name="connsiteX2873" fmla="*/ 1099405 w 1410790"/>
                <a:gd name="connsiteY2873" fmla="*/ 1005408 h 1262692"/>
                <a:gd name="connsiteX2874" fmla="*/ 1097508 w 1410790"/>
                <a:gd name="connsiteY2874" fmla="*/ 1005408 h 1262692"/>
                <a:gd name="connsiteX2875" fmla="*/ 1098434 w 1410790"/>
                <a:gd name="connsiteY2875" fmla="*/ 1007306 h 1262692"/>
                <a:gd name="connsiteX2876" fmla="*/ 1099405 w 1410790"/>
                <a:gd name="connsiteY2876" fmla="*/ 1011100 h 1262692"/>
                <a:gd name="connsiteX2877" fmla="*/ 1103205 w 1410790"/>
                <a:gd name="connsiteY2877" fmla="*/ 1018700 h 1262692"/>
                <a:gd name="connsiteX2878" fmla="*/ 1097508 w 1410790"/>
                <a:gd name="connsiteY2878" fmla="*/ 1017749 h 1262692"/>
                <a:gd name="connsiteX2879" fmla="*/ 1100337 w 1410790"/>
                <a:gd name="connsiteY2879" fmla="*/ 1019646 h 1262692"/>
                <a:gd name="connsiteX2880" fmla="*/ 1102234 w 1410790"/>
                <a:gd name="connsiteY2880" fmla="*/ 1021549 h 1262692"/>
                <a:gd name="connsiteX2881" fmla="*/ 1102234 w 1410790"/>
                <a:gd name="connsiteY2881" fmla="*/ 1025344 h 1262692"/>
                <a:gd name="connsiteX2882" fmla="*/ 1100337 w 1410790"/>
                <a:gd name="connsiteY2882" fmla="*/ 1024393 h 1262692"/>
                <a:gd name="connsiteX2883" fmla="*/ 1095610 w 1410790"/>
                <a:gd name="connsiteY2883" fmla="*/ 1022495 h 1262692"/>
                <a:gd name="connsiteX2884" fmla="*/ 1093708 w 1410790"/>
                <a:gd name="connsiteY2884" fmla="*/ 1019646 h 1262692"/>
                <a:gd name="connsiteX2885" fmla="*/ 1092742 w 1410790"/>
                <a:gd name="connsiteY2885" fmla="*/ 1017749 h 1262692"/>
                <a:gd name="connsiteX2886" fmla="*/ 1091811 w 1410790"/>
                <a:gd name="connsiteY2886" fmla="*/ 1016803 h 1262692"/>
                <a:gd name="connsiteX2887" fmla="*/ 1090844 w 1410790"/>
                <a:gd name="connsiteY2887" fmla="*/ 1015852 h 1262692"/>
                <a:gd name="connsiteX2888" fmla="*/ 1089913 w 1410790"/>
                <a:gd name="connsiteY2888" fmla="*/ 1015852 h 1262692"/>
                <a:gd name="connsiteX2889" fmla="*/ 1089913 w 1410790"/>
                <a:gd name="connsiteY2889" fmla="*/ 1016803 h 1262692"/>
                <a:gd name="connsiteX2890" fmla="*/ 1085147 w 1410790"/>
                <a:gd name="connsiteY2890" fmla="*/ 1016803 h 1262692"/>
                <a:gd name="connsiteX2891" fmla="*/ 1083250 w 1410790"/>
                <a:gd name="connsiteY2891" fmla="*/ 1017749 h 1262692"/>
                <a:gd name="connsiteX2892" fmla="*/ 1082318 w 1410790"/>
                <a:gd name="connsiteY2892" fmla="*/ 1020598 h 1262692"/>
                <a:gd name="connsiteX2893" fmla="*/ 1084216 w 1410790"/>
                <a:gd name="connsiteY2893" fmla="*/ 1026295 h 1262692"/>
                <a:gd name="connsiteX2894" fmla="*/ 1082318 w 1410790"/>
                <a:gd name="connsiteY2894" fmla="*/ 1029144 h 1262692"/>
                <a:gd name="connsiteX2895" fmla="*/ 1082318 w 1410790"/>
                <a:gd name="connsiteY2895" fmla="*/ 1030095 h 1262692"/>
                <a:gd name="connsiteX2896" fmla="*/ 1077567 w 1410790"/>
                <a:gd name="connsiteY2896" fmla="*/ 1032944 h 1262692"/>
                <a:gd name="connsiteX2897" fmla="*/ 1071870 w 1410790"/>
                <a:gd name="connsiteY2897" fmla="*/ 1031988 h 1262692"/>
                <a:gd name="connsiteX2898" fmla="*/ 1059529 w 1410790"/>
                <a:gd name="connsiteY2898" fmla="*/ 1034841 h 1262692"/>
                <a:gd name="connsiteX2899" fmla="*/ 1060480 w 1410790"/>
                <a:gd name="connsiteY2899" fmla="*/ 1035787 h 1262692"/>
                <a:gd name="connsiteX2900" fmla="*/ 1061426 w 1410790"/>
                <a:gd name="connsiteY2900" fmla="*/ 1036739 h 1262692"/>
                <a:gd name="connsiteX2901" fmla="*/ 1065226 w 1410790"/>
                <a:gd name="connsiteY2901" fmla="*/ 1041485 h 1262692"/>
                <a:gd name="connsiteX2902" fmla="*/ 1069021 w 1410790"/>
                <a:gd name="connsiteY2902" fmla="*/ 1050977 h 1262692"/>
                <a:gd name="connsiteX2903" fmla="*/ 1069021 w 1410790"/>
                <a:gd name="connsiteY2903" fmla="*/ 1051934 h 1262692"/>
                <a:gd name="connsiteX2904" fmla="*/ 1068075 w 1410790"/>
                <a:gd name="connsiteY2904" fmla="*/ 1053831 h 1262692"/>
                <a:gd name="connsiteX2905" fmla="*/ 1061426 w 1410790"/>
                <a:gd name="connsiteY2905" fmla="*/ 1058557 h 1262692"/>
                <a:gd name="connsiteX2906" fmla="*/ 1061426 w 1410790"/>
                <a:gd name="connsiteY2906" fmla="*/ 1056660 h 1262692"/>
                <a:gd name="connsiteX2907" fmla="*/ 1058582 w 1410790"/>
                <a:gd name="connsiteY2907" fmla="*/ 1051934 h 1262692"/>
                <a:gd name="connsiteX2908" fmla="*/ 1055729 w 1410790"/>
                <a:gd name="connsiteY2908" fmla="*/ 1057626 h 1262692"/>
                <a:gd name="connsiteX2909" fmla="*/ 1050982 w 1410790"/>
                <a:gd name="connsiteY2909" fmla="*/ 1058557 h 1262692"/>
                <a:gd name="connsiteX2910" fmla="*/ 1049085 w 1410790"/>
                <a:gd name="connsiteY2910" fmla="*/ 1056660 h 1262692"/>
                <a:gd name="connsiteX2911" fmla="*/ 1049085 w 1410790"/>
                <a:gd name="connsiteY2911" fmla="*/ 1056660 h 1262692"/>
                <a:gd name="connsiteX2912" fmla="*/ 1048134 w 1410790"/>
                <a:gd name="connsiteY2912" fmla="*/ 1055728 h 1262692"/>
                <a:gd name="connsiteX2913" fmla="*/ 1046236 w 1410790"/>
                <a:gd name="connsiteY2913" fmla="*/ 1050031 h 1262692"/>
                <a:gd name="connsiteX2914" fmla="*/ 1040539 w 1410790"/>
                <a:gd name="connsiteY2914" fmla="*/ 1047182 h 1262692"/>
                <a:gd name="connsiteX2915" fmla="*/ 1038641 w 1410790"/>
                <a:gd name="connsiteY2915" fmla="*/ 1048133 h 1262692"/>
                <a:gd name="connsiteX2916" fmla="*/ 1036739 w 1410790"/>
                <a:gd name="connsiteY2916" fmla="*/ 1057626 h 1262692"/>
                <a:gd name="connsiteX2917" fmla="*/ 1036739 w 1410790"/>
                <a:gd name="connsiteY2917" fmla="*/ 1057626 h 1262692"/>
                <a:gd name="connsiteX2918" fmla="*/ 1032944 w 1410790"/>
                <a:gd name="connsiteY2918" fmla="*/ 1056660 h 1262692"/>
                <a:gd name="connsiteX2919" fmla="*/ 1028198 w 1410790"/>
                <a:gd name="connsiteY2919" fmla="*/ 1050031 h 1262692"/>
                <a:gd name="connsiteX2920" fmla="*/ 1025349 w 1410790"/>
                <a:gd name="connsiteY2920" fmla="*/ 1054758 h 1262692"/>
                <a:gd name="connsiteX2921" fmla="*/ 1025349 w 1410790"/>
                <a:gd name="connsiteY2921" fmla="*/ 1055728 h 1262692"/>
                <a:gd name="connsiteX2922" fmla="*/ 1026295 w 1410790"/>
                <a:gd name="connsiteY2922" fmla="*/ 1056660 h 1262692"/>
                <a:gd name="connsiteX2923" fmla="*/ 1027247 w 1410790"/>
                <a:gd name="connsiteY2923" fmla="*/ 1057626 h 1262692"/>
                <a:gd name="connsiteX2924" fmla="*/ 1028198 w 1410790"/>
                <a:gd name="connsiteY2924" fmla="*/ 1057626 h 1262692"/>
                <a:gd name="connsiteX2925" fmla="*/ 1027247 w 1410790"/>
                <a:gd name="connsiteY2925" fmla="*/ 1058557 h 1262692"/>
                <a:gd name="connsiteX2926" fmla="*/ 1021549 w 1410790"/>
                <a:gd name="connsiteY2926" fmla="*/ 1059529 h 1262692"/>
                <a:gd name="connsiteX2927" fmla="*/ 1019652 w 1410790"/>
                <a:gd name="connsiteY2927" fmla="*/ 1062352 h 1262692"/>
                <a:gd name="connsiteX2928" fmla="*/ 1018700 w 1410790"/>
                <a:gd name="connsiteY2928" fmla="*/ 1063328 h 1262692"/>
                <a:gd name="connsiteX2929" fmla="*/ 1021549 w 1410790"/>
                <a:gd name="connsiteY2929" fmla="*/ 1068055 h 1262692"/>
                <a:gd name="connsiteX2930" fmla="*/ 1023447 w 1410790"/>
                <a:gd name="connsiteY2930" fmla="*/ 1071850 h 1262692"/>
                <a:gd name="connsiteX2931" fmla="*/ 1023447 w 1410790"/>
                <a:gd name="connsiteY2931" fmla="*/ 1072821 h 1262692"/>
                <a:gd name="connsiteX2932" fmla="*/ 1020603 w 1410790"/>
                <a:gd name="connsiteY2932" fmla="*/ 1073747 h 1262692"/>
                <a:gd name="connsiteX2933" fmla="*/ 1020603 w 1410790"/>
                <a:gd name="connsiteY2933" fmla="*/ 1074713 h 1262692"/>
                <a:gd name="connsiteX2934" fmla="*/ 1020603 w 1410790"/>
                <a:gd name="connsiteY2934" fmla="*/ 1075650 h 1262692"/>
                <a:gd name="connsiteX2935" fmla="*/ 1017749 w 1410790"/>
                <a:gd name="connsiteY2935" fmla="*/ 1071850 h 1262692"/>
                <a:gd name="connsiteX2936" fmla="*/ 1016803 w 1410790"/>
                <a:gd name="connsiteY2936" fmla="*/ 1072821 h 1262692"/>
                <a:gd name="connsiteX2937" fmla="*/ 1015852 w 1410790"/>
                <a:gd name="connsiteY2937" fmla="*/ 1073747 h 1262692"/>
                <a:gd name="connsiteX2938" fmla="*/ 1013954 w 1410790"/>
                <a:gd name="connsiteY2938" fmla="*/ 1070923 h 1262692"/>
                <a:gd name="connsiteX2939" fmla="*/ 1010159 w 1410790"/>
                <a:gd name="connsiteY2939" fmla="*/ 1070923 h 1262692"/>
                <a:gd name="connsiteX2940" fmla="*/ 1007306 w 1410790"/>
                <a:gd name="connsiteY2940" fmla="*/ 1071850 h 1262692"/>
                <a:gd name="connsiteX2941" fmla="*/ 1009208 w 1410790"/>
                <a:gd name="connsiteY2941" fmla="*/ 1074713 h 1262692"/>
                <a:gd name="connsiteX2942" fmla="*/ 1009208 w 1410790"/>
                <a:gd name="connsiteY2942" fmla="*/ 1075650 h 1262692"/>
                <a:gd name="connsiteX2943" fmla="*/ 1005408 w 1410790"/>
                <a:gd name="connsiteY2943" fmla="*/ 1076616 h 1262692"/>
                <a:gd name="connsiteX2944" fmla="*/ 1008257 w 1410790"/>
                <a:gd name="connsiteY2944" fmla="*/ 1079444 h 1262692"/>
                <a:gd name="connsiteX2945" fmla="*/ 1014905 w 1410790"/>
                <a:gd name="connsiteY2945" fmla="*/ 1078513 h 1262692"/>
                <a:gd name="connsiteX2946" fmla="*/ 1024398 w 1410790"/>
                <a:gd name="connsiteY2946" fmla="*/ 1088010 h 1262692"/>
                <a:gd name="connsiteX2947" fmla="*/ 1022500 w 1410790"/>
                <a:gd name="connsiteY2947" fmla="*/ 1089908 h 1262692"/>
                <a:gd name="connsiteX2948" fmla="*/ 1026295 w 1410790"/>
                <a:gd name="connsiteY2948" fmla="*/ 1090839 h 1262692"/>
                <a:gd name="connsiteX2949" fmla="*/ 1026295 w 1410790"/>
                <a:gd name="connsiteY2949" fmla="*/ 1093703 h 1262692"/>
                <a:gd name="connsiteX2950" fmla="*/ 1025349 w 1410790"/>
                <a:gd name="connsiteY2950" fmla="*/ 1094639 h 1262692"/>
                <a:gd name="connsiteX2951" fmla="*/ 1024398 w 1410790"/>
                <a:gd name="connsiteY2951" fmla="*/ 1095605 h 1262692"/>
                <a:gd name="connsiteX2952" fmla="*/ 1015852 w 1410790"/>
                <a:gd name="connsiteY2952" fmla="*/ 1099405 h 1262692"/>
                <a:gd name="connsiteX2953" fmla="*/ 1014905 w 1410790"/>
                <a:gd name="connsiteY2953" fmla="*/ 1099405 h 1262692"/>
                <a:gd name="connsiteX2954" fmla="*/ 1013954 w 1410790"/>
                <a:gd name="connsiteY2954" fmla="*/ 1097503 h 1262692"/>
                <a:gd name="connsiteX2955" fmla="*/ 1013003 w 1410790"/>
                <a:gd name="connsiteY2955" fmla="*/ 1095605 h 1262692"/>
                <a:gd name="connsiteX2956" fmla="*/ 1013003 w 1410790"/>
                <a:gd name="connsiteY2956" fmla="*/ 1098434 h 1262692"/>
                <a:gd name="connsiteX2957" fmla="*/ 1011106 w 1410790"/>
                <a:gd name="connsiteY2957" fmla="*/ 1099405 h 1262692"/>
                <a:gd name="connsiteX2958" fmla="*/ 1008257 w 1410790"/>
                <a:gd name="connsiteY2958" fmla="*/ 1097503 h 1262692"/>
                <a:gd name="connsiteX2959" fmla="*/ 1007306 w 1410790"/>
                <a:gd name="connsiteY2959" fmla="*/ 1095605 h 1262692"/>
                <a:gd name="connsiteX2960" fmla="*/ 1003511 w 1410790"/>
                <a:gd name="connsiteY2960" fmla="*/ 1096537 h 1262692"/>
                <a:gd name="connsiteX2961" fmla="*/ 997813 w 1410790"/>
                <a:gd name="connsiteY2961" fmla="*/ 1091815 h 1262692"/>
                <a:gd name="connsiteX2962" fmla="*/ 995916 w 1410790"/>
                <a:gd name="connsiteY2962" fmla="*/ 1091815 h 1262692"/>
                <a:gd name="connsiteX2963" fmla="*/ 994965 w 1410790"/>
                <a:gd name="connsiteY2963" fmla="*/ 1090839 h 1262692"/>
                <a:gd name="connsiteX2964" fmla="*/ 994965 w 1410790"/>
                <a:gd name="connsiteY2964" fmla="*/ 1088937 h 1262692"/>
                <a:gd name="connsiteX2965" fmla="*/ 995916 w 1410790"/>
                <a:gd name="connsiteY2965" fmla="*/ 1086108 h 1262692"/>
                <a:gd name="connsiteX2966" fmla="*/ 997813 w 1410790"/>
                <a:gd name="connsiteY2966" fmla="*/ 1085142 h 1262692"/>
                <a:gd name="connsiteX2967" fmla="*/ 1001613 w 1410790"/>
                <a:gd name="connsiteY2967" fmla="*/ 1086108 h 1262692"/>
                <a:gd name="connsiteX2968" fmla="*/ 996862 w 1410790"/>
                <a:gd name="connsiteY2968" fmla="*/ 1081342 h 1262692"/>
                <a:gd name="connsiteX2969" fmla="*/ 994965 w 1410790"/>
                <a:gd name="connsiteY2969" fmla="*/ 1080415 h 1262692"/>
                <a:gd name="connsiteX2970" fmla="*/ 993067 w 1410790"/>
                <a:gd name="connsiteY2970" fmla="*/ 1080415 h 1262692"/>
                <a:gd name="connsiteX2971" fmla="*/ 994965 w 1410790"/>
                <a:gd name="connsiteY2971" fmla="*/ 1077547 h 1262692"/>
                <a:gd name="connsiteX2972" fmla="*/ 991170 w 1410790"/>
                <a:gd name="connsiteY2972" fmla="*/ 1076616 h 1262692"/>
                <a:gd name="connsiteX2973" fmla="*/ 985472 w 1410790"/>
                <a:gd name="connsiteY2973" fmla="*/ 1069021 h 1262692"/>
                <a:gd name="connsiteX2974" fmla="*/ 983570 w 1410790"/>
                <a:gd name="connsiteY2974" fmla="*/ 1067123 h 1262692"/>
                <a:gd name="connsiteX2975" fmla="*/ 974077 w 1410790"/>
                <a:gd name="connsiteY2975" fmla="*/ 1059529 h 1262692"/>
                <a:gd name="connsiteX2976" fmla="*/ 974077 w 1410790"/>
                <a:gd name="connsiteY2976" fmla="*/ 1058557 h 1262692"/>
                <a:gd name="connsiteX2977" fmla="*/ 973126 w 1410790"/>
                <a:gd name="connsiteY2977" fmla="*/ 1058557 h 1262692"/>
                <a:gd name="connsiteX2978" fmla="*/ 971229 w 1410790"/>
                <a:gd name="connsiteY2978" fmla="*/ 1059529 h 1262692"/>
                <a:gd name="connsiteX2979" fmla="*/ 971229 w 1410790"/>
                <a:gd name="connsiteY2979" fmla="*/ 1060455 h 1262692"/>
                <a:gd name="connsiteX2980" fmla="*/ 968380 w 1410790"/>
                <a:gd name="connsiteY2980" fmla="*/ 1060455 h 1262692"/>
                <a:gd name="connsiteX2981" fmla="*/ 966483 w 1410790"/>
                <a:gd name="connsiteY2981" fmla="*/ 1059529 h 1262692"/>
                <a:gd name="connsiteX2982" fmla="*/ 962683 w 1410790"/>
                <a:gd name="connsiteY2982" fmla="*/ 1056660 h 1262692"/>
                <a:gd name="connsiteX2983" fmla="*/ 962683 w 1410790"/>
                <a:gd name="connsiteY2983" fmla="*/ 1055728 h 1262692"/>
                <a:gd name="connsiteX2984" fmla="*/ 964580 w 1410790"/>
                <a:gd name="connsiteY2984" fmla="*/ 1053831 h 1262692"/>
                <a:gd name="connsiteX2985" fmla="*/ 964580 w 1410790"/>
                <a:gd name="connsiteY2985" fmla="*/ 1052880 h 1262692"/>
                <a:gd name="connsiteX2986" fmla="*/ 967429 w 1410790"/>
                <a:gd name="connsiteY2986" fmla="*/ 1048133 h 1262692"/>
                <a:gd name="connsiteX2987" fmla="*/ 972180 w 1410790"/>
                <a:gd name="connsiteY2987" fmla="*/ 1047182 h 1262692"/>
                <a:gd name="connsiteX2988" fmla="*/ 975024 w 1410790"/>
                <a:gd name="connsiteY2988" fmla="*/ 1042436 h 1262692"/>
                <a:gd name="connsiteX2989" fmla="*/ 975024 w 1410790"/>
                <a:gd name="connsiteY2989" fmla="*/ 1042436 h 1262692"/>
                <a:gd name="connsiteX2990" fmla="*/ 975975 w 1410790"/>
                <a:gd name="connsiteY2990" fmla="*/ 1040539 h 1262692"/>
                <a:gd name="connsiteX2991" fmla="*/ 975024 w 1410790"/>
                <a:gd name="connsiteY2991" fmla="*/ 1039587 h 1262692"/>
                <a:gd name="connsiteX2992" fmla="*/ 975024 w 1410790"/>
                <a:gd name="connsiteY2992" fmla="*/ 1038636 h 1262692"/>
                <a:gd name="connsiteX2993" fmla="*/ 969326 w 1410790"/>
                <a:gd name="connsiteY2993" fmla="*/ 1035787 h 1262692"/>
                <a:gd name="connsiteX2994" fmla="*/ 963629 w 1410790"/>
                <a:gd name="connsiteY2994" fmla="*/ 1027241 h 1262692"/>
                <a:gd name="connsiteX2995" fmla="*/ 959834 w 1410790"/>
                <a:gd name="connsiteY2995" fmla="*/ 1025344 h 1262692"/>
                <a:gd name="connsiteX2996" fmla="*/ 955088 w 1410790"/>
                <a:gd name="connsiteY2996" fmla="*/ 1024393 h 1262692"/>
                <a:gd name="connsiteX2997" fmla="*/ 954136 w 1410790"/>
                <a:gd name="connsiteY2997" fmla="*/ 1018700 h 1262692"/>
                <a:gd name="connsiteX2998" fmla="*/ 953190 w 1410790"/>
                <a:gd name="connsiteY2998" fmla="*/ 1017749 h 1262692"/>
                <a:gd name="connsiteX2999" fmla="*/ 952239 w 1410790"/>
                <a:gd name="connsiteY2999" fmla="*/ 1016803 h 1262692"/>
                <a:gd name="connsiteX3000" fmla="*/ 948444 w 1410790"/>
                <a:gd name="connsiteY3000" fmla="*/ 1014900 h 1262692"/>
                <a:gd name="connsiteX3001" fmla="*/ 942747 w 1410790"/>
                <a:gd name="connsiteY3001" fmla="*/ 1015852 h 1262692"/>
                <a:gd name="connsiteX3002" fmla="*/ 940844 w 1410790"/>
                <a:gd name="connsiteY3002" fmla="*/ 1017749 h 1262692"/>
                <a:gd name="connsiteX3003" fmla="*/ 938947 w 1410790"/>
                <a:gd name="connsiteY3003" fmla="*/ 1020598 h 1262692"/>
                <a:gd name="connsiteX3004" fmla="*/ 931352 w 1410790"/>
                <a:gd name="connsiteY3004" fmla="*/ 1015852 h 1262692"/>
                <a:gd name="connsiteX3005" fmla="*/ 933249 w 1410790"/>
                <a:gd name="connsiteY3005" fmla="*/ 1013954 h 1262692"/>
                <a:gd name="connsiteX3006" fmla="*/ 929454 w 1410790"/>
                <a:gd name="connsiteY3006" fmla="*/ 1010154 h 1262692"/>
                <a:gd name="connsiteX3007" fmla="*/ 925654 w 1410790"/>
                <a:gd name="connsiteY3007" fmla="*/ 1009208 h 1262692"/>
                <a:gd name="connsiteX3008" fmla="*/ 923757 w 1410790"/>
                <a:gd name="connsiteY3008" fmla="*/ 1007306 h 1262692"/>
                <a:gd name="connsiteX3009" fmla="*/ 922806 w 1410790"/>
                <a:gd name="connsiteY3009" fmla="*/ 1005408 h 1262692"/>
                <a:gd name="connsiteX3010" fmla="*/ 919006 w 1410790"/>
                <a:gd name="connsiteY3010" fmla="*/ 1005408 h 1262692"/>
                <a:gd name="connsiteX3011" fmla="*/ 918060 w 1410790"/>
                <a:gd name="connsiteY3011" fmla="*/ 1007306 h 1262692"/>
                <a:gd name="connsiteX3012" fmla="*/ 918060 w 1410790"/>
                <a:gd name="connsiteY3012" fmla="*/ 1009208 h 1262692"/>
                <a:gd name="connsiteX3013" fmla="*/ 916157 w 1410790"/>
                <a:gd name="connsiteY3013" fmla="*/ 1010154 h 1262692"/>
                <a:gd name="connsiteX3014" fmla="*/ 912362 w 1410790"/>
                <a:gd name="connsiteY3014" fmla="*/ 1013003 h 1262692"/>
                <a:gd name="connsiteX3015" fmla="*/ 912362 w 1410790"/>
                <a:gd name="connsiteY3015" fmla="*/ 1016803 h 1262692"/>
                <a:gd name="connsiteX3016" fmla="*/ 914260 w 1410790"/>
                <a:gd name="connsiteY3016" fmla="*/ 1018700 h 1262692"/>
                <a:gd name="connsiteX3017" fmla="*/ 909513 w 1410790"/>
                <a:gd name="connsiteY3017" fmla="*/ 1015852 h 1262692"/>
                <a:gd name="connsiteX3018" fmla="*/ 907616 w 1410790"/>
                <a:gd name="connsiteY3018" fmla="*/ 1014900 h 1262692"/>
                <a:gd name="connsiteX3019" fmla="*/ 901919 w 1410790"/>
                <a:gd name="connsiteY3019" fmla="*/ 1008252 h 1262692"/>
                <a:gd name="connsiteX3020" fmla="*/ 900967 w 1410790"/>
                <a:gd name="connsiteY3020" fmla="*/ 1007306 h 1262692"/>
                <a:gd name="connsiteX3021" fmla="*/ 900021 w 1410790"/>
                <a:gd name="connsiteY3021" fmla="*/ 1005408 h 1262692"/>
                <a:gd name="connsiteX3022" fmla="*/ 899070 w 1410790"/>
                <a:gd name="connsiteY3022" fmla="*/ 1004457 h 1262692"/>
                <a:gd name="connsiteX3023" fmla="*/ 889573 w 1410790"/>
                <a:gd name="connsiteY3023" fmla="*/ 1005408 h 1262692"/>
                <a:gd name="connsiteX3024" fmla="*/ 884826 w 1410790"/>
                <a:gd name="connsiteY3024" fmla="*/ 1005408 h 1262692"/>
                <a:gd name="connsiteX3025" fmla="*/ 883875 w 1410790"/>
                <a:gd name="connsiteY3025" fmla="*/ 1007306 h 1262692"/>
                <a:gd name="connsiteX3026" fmla="*/ 882929 w 1410790"/>
                <a:gd name="connsiteY3026" fmla="*/ 1008252 h 1262692"/>
                <a:gd name="connsiteX3027" fmla="*/ 881978 w 1410790"/>
                <a:gd name="connsiteY3027" fmla="*/ 1009208 h 1262692"/>
                <a:gd name="connsiteX3028" fmla="*/ 881031 w 1410790"/>
                <a:gd name="connsiteY3028" fmla="*/ 1010154 h 1262692"/>
                <a:gd name="connsiteX3029" fmla="*/ 882929 w 1410790"/>
                <a:gd name="connsiteY3029" fmla="*/ 1013003 h 1262692"/>
                <a:gd name="connsiteX3030" fmla="*/ 881978 w 1410790"/>
                <a:gd name="connsiteY3030" fmla="*/ 1013954 h 1262692"/>
                <a:gd name="connsiteX3031" fmla="*/ 881031 w 1410790"/>
                <a:gd name="connsiteY3031" fmla="*/ 1016803 h 1262692"/>
                <a:gd name="connsiteX3032" fmla="*/ 876280 w 1410790"/>
                <a:gd name="connsiteY3032" fmla="*/ 1012052 h 1262692"/>
                <a:gd name="connsiteX3033" fmla="*/ 874383 w 1410790"/>
                <a:gd name="connsiteY3033" fmla="*/ 1011100 h 1262692"/>
                <a:gd name="connsiteX3034" fmla="*/ 872500 w 1410790"/>
                <a:gd name="connsiteY3034" fmla="*/ 1012052 h 1262692"/>
                <a:gd name="connsiteX3035" fmla="*/ 870603 w 1410790"/>
                <a:gd name="connsiteY3035" fmla="*/ 1013003 h 1262692"/>
                <a:gd name="connsiteX3036" fmla="*/ 863008 w 1410790"/>
                <a:gd name="connsiteY3036" fmla="*/ 1013003 h 1262692"/>
                <a:gd name="connsiteX3037" fmla="*/ 862042 w 1410790"/>
                <a:gd name="connsiteY3037" fmla="*/ 1011100 h 1262692"/>
                <a:gd name="connsiteX3038" fmla="*/ 861110 w 1410790"/>
                <a:gd name="connsiteY3038" fmla="*/ 1012052 h 1262692"/>
                <a:gd name="connsiteX3039" fmla="*/ 859208 w 1410790"/>
                <a:gd name="connsiteY3039" fmla="*/ 1013003 h 1262692"/>
                <a:gd name="connsiteX3040" fmla="*/ 849716 w 1410790"/>
                <a:gd name="connsiteY3040" fmla="*/ 1013954 h 1262692"/>
                <a:gd name="connsiteX3041" fmla="*/ 847818 w 1410790"/>
                <a:gd name="connsiteY3041" fmla="*/ 1013954 h 1262692"/>
                <a:gd name="connsiteX3042" fmla="*/ 845916 w 1410790"/>
                <a:gd name="connsiteY3042" fmla="*/ 1010154 h 1262692"/>
                <a:gd name="connsiteX3043" fmla="*/ 844018 w 1410790"/>
                <a:gd name="connsiteY3043" fmla="*/ 1010154 h 1262692"/>
                <a:gd name="connsiteX3044" fmla="*/ 838321 w 1410790"/>
                <a:gd name="connsiteY3044" fmla="*/ 1008252 h 1262692"/>
                <a:gd name="connsiteX3045" fmla="*/ 835472 w 1410790"/>
                <a:gd name="connsiteY3045" fmla="*/ 1007306 h 1262692"/>
                <a:gd name="connsiteX3046" fmla="*/ 835472 w 1410790"/>
                <a:gd name="connsiteY3046" fmla="*/ 996857 h 1262692"/>
                <a:gd name="connsiteX3047" fmla="*/ 835472 w 1410790"/>
                <a:gd name="connsiteY3047" fmla="*/ 994964 h 1262692"/>
                <a:gd name="connsiteX3048" fmla="*/ 833575 w 1410790"/>
                <a:gd name="connsiteY3048" fmla="*/ 994013 h 1262692"/>
                <a:gd name="connsiteX3049" fmla="*/ 831677 w 1410790"/>
                <a:gd name="connsiteY3049" fmla="*/ 992111 h 1262692"/>
                <a:gd name="connsiteX3050" fmla="*/ 830726 w 1410790"/>
                <a:gd name="connsiteY3050" fmla="*/ 992111 h 1262692"/>
                <a:gd name="connsiteX3051" fmla="*/ 829775 w 1410790"/>
                <a:gd name="connsiteY3051" fmla="*/ 990218 h 1262692"/>
                <a:gd name="connsiteX3052" fmla="*/ 827877 w 1410790"/>
                <a:gd name="connsiteY3052" fmla="*/ 986418 h 1262692"/>
                <a:gd name="connsiteX3053" fmla="*/ 828828 w 1410790"/>
                <a:gd name="connsiteY3053" fmla="*/ 982613 h 1262692"/>
                <a:gd name="connsiteX3054" fmla="*/ 828828 w 1410790"/>
                <a:gd name="connsiteY3054" fmla="*/ 977867 h 1262692"/>
                <a:gd name="connsiteX3055" fmla="*/ 830726 w 1410790"/>
                <a:gd name="connsiteY3055" fmla="*/ 973121 h 1262692"/>
                <a:gd name="connsiteX3056" fmla="*/ 832623 w 1410790"/>
                <a:gd name="connsiteY3056" fmla="*/ 972175 h 1262692"/>
                <a:gd name="connsiteX3057" fmla="*/ 833575 w 1410790"/>
                <a:gd name="connsiteY3057" fmla="*/ 969326 h 1262692"/>
                <a:gd name="connsiteX3058" fmla="*/ 836423 w 1410790"/>
                <a:gd name="connsiteY3058" fmla="*/ 965526 h 1262692"/>
                <a:gd name="connsiteX3059" fmla="*/ 839272 w 1410790"/>
                <a:gd name="connsiteY3059" fmla="*/ 963629 h 1262692"/>
                <a:gd name="connsiteX3060" fmla="*/ 840218 w 1410790"/>
                <a:gd name="connsiteY3060" fmla="*/ 962682 h 1262692"/>
                <a:gd name="connsiteX3061" fmla="*/ 841169 w 1410790"/>
                <a:gd name="connsiteY3061" fmla="*/ 960780 h 1262692"/>
                <a:gd name="connsiteX3062" fmla="*/ 845916 w 1410790"/>
                <a:gd name="connsiteY3062" fmla="*/ 961731 h 1262692"/>
                <a:gd name="connsiteX3063" fmla="*/ 846847 w 1410790"/>
                <a:gd name="connsiteY3063" fmla="*/ 961731 h 1262692"/>
                <a:gd name="connsiteX3064" fmla="*/ 847818 w 1410790"/>
                <a:gd name="connsiteY3064" fmla="*/ 959834 h 1262692"/>
                <a:gd name="connsiteX3065" fmla="*/ 846847 w 1410790"/>
                <a:gd name="connsiteY3065" fmla="*/ 958883 h 1262692"/>
                <a:gd name="connsiteX3066" fmla="*/ 850647 w 1410790"/>
                <a:gd name="connsiteY3066" fmla="*/ 954126 h 1262692"/>
                <a:gd name="connsiteX3067" fmla="*/ 855413 w 1410790"/>
                <a:gd name="connsiteY3067" fmla="*/ 948439 h 1262692"/>
                <a:gd name="connsiteX3068" fmla="*/ 854442 w 1410790"/>
                <a:gd name="connsiteY3068" fmla="*/ 947493 h 1262692"/>
                <a:gd name="connsiteX3069" fmla="*/ 853510 w 1410790"/>
                <a:gd name="connsiteY3069" fmla="*/ 943693 h 1262692"/>
                <a:gd name="connsiteX3070" fmla="*/ 854442 w 1410790"/>
                <a:gd name="connsiteY3070" fmla="*/ 942742 h 1262692"/>
                <a:gd name="connsiteX3071" fmla="*/ 856344 w 1410790"/>
                <a:gd name="connsiteY3071" fmla="*/ 937044 h 1262692"/>
                <a:gd name="connsiteX3072" fmla="*/ 860139 w 1410790"/>
                <a:gd name="connsiteY3072" fmla="*/ 934195 h 1262692"/>
                <a:gd name="connsiteX3073" fmla="*/ 862042 w 1410790"/>
                <a:gd name="connsiteY3073" fmla="*/ 939893 h 1262692"/>
                <a:gd name="connsiteX3074" fmla="*/ 865837 w 1410790"/>
                <a:gd name="connsiteY3074" fmla="*/ 940844 h 1262692"/>
                <a:gd name="connsiteX3075" fmla="*/ 868705 w 1410790"/>
                <a:gd name="connsiteY3075" fmla="*/ 941790 h 1262692"/>
                <a:gd name="connsiteX3076" fmla="*/ 871534 w 1410790"/>
                <a:gd name="connsiteY3076" fmla="*/ 942742 h 1262692"/>
                <a:gd name="connsiteX3077" fmla="*/ 875334 w 1410790"/>
                <a:gd name="connsiteY3077" fmla="*/ 940844 h 1262692"/>
                <a:gd name="connsiteX3078" fmla="*/ 877231 w 1410790"/>
                <a:gd name="connsiteY3078" fmla="*/ 939893 h 1262692"/>
                <a:gd name="connsiteX3079" fmla="*/ 879129 w 1410790"/>
                <a:gd name="connsiteY3079" fmla="*/ 937995 h 1262692"/>
                <a:gd name="connsiteX3080" fmla="*/ 878178 w 1410790"/>
                <a:gd name="connsiteY3080" fmla="*/ 936098 h 1262692"/>
                <a:gd name="connsiteX3081" fmla="*/ 876280 w 1410790"/>
                <a:gd name="connsiteY3081" fmla="*/ 928503 h 1262692"/>
                <a:gd name="connsiteX3082" fmla="*/ 877231 w 1410790"/>
                <a:gd name="connsiteY3082" fmla="*/ 928503 h 1262692"/>
                <a:gd name="connsiteX3083" fmla="*/ 879129 w 1410790"/>
                <a:gd name="connsiteY3083" fmla="*/ 927547 h 1262692"/>
                <a:gd name="connsiteX3084" fmla="*/ 879129 w 1410790"/>
                <a:gd name="connsiteY3084" fmla="*/ 920903 h 1262692"/>
                <a:gd name="connsiteX3085" fmla="*/ 879129 w 1410790"/>
                <a:gd name="connsiteY3085" fmla="*/ 919972 h 1262692"/>
                <a:gd name="connsiteX3086" fmla="*/ 879129 w 1410790"/>
                <a:gd name="connsiteY3086" fmla="*/ 918074 h 1262692"/>
                <a:gd name="connsiteX3087" fmla="*/ 878178 w 1410790"/>
                <a:gd name="connsiteY3087" fmla="*/ 916172 h 1262692"/>
                <a:gd name="connsiteX3088" fmla="*/ 880080 w 1410790"/>
                <a:gd name="connsiteY3088" fmla="*/ 912377 h 1262692"/>
                <a:gd name="connsiteX3089" fmla="*/ 879129 w 1410790"/>
                <a:gd name="connsiteY3089" fmla="*/ 905713 h 1262692"/>
                <a:gd name="connsiteX3090" fmla="*/ 881978 w 1410790"/>
                <a:gd name="connsiteY3090" fmla="*/ 902884 h 1262692"/>
                <a:gd name="connsiteX3091" fmla="*/ 884826 w 1410790"/>
                <a:gd name="connsiteY3091" fmla="*/ 901913 h 1262692"/>
                <a:gd name="connsiteX3092" fmla="*/ 887675 w 1410790"/>
                <a:gd name="connsiteY3092" fmla="*/ 896216 h 1262692"/>
                <a:gd name="connsiteX3093" fmla="*/ 888626 w 1410790"/>
                <a:gd name="connsiteY3093" fmla="*/ 894318 h 1262692"/>
                <a:gd name="connsiteX3094" fmla="*/ 890524 w 1410790"/>
                <a:gd name="connsiteY3094" fmla="*/ 892416 h 1262692"/>
                <a:gd name="connsiteX3095" fmla="*/ 890524 w 1410790"/>
                <a:gd name="connsiteY3095" fmla="*/ 891490 h 1262692"/>
                <a:gd name="connsiteX3096" fmla="*/ 891475 w 1410790"/>
                <a:gd name="connsiteY3096" fmla="*/ 889587 h 1262692"/>
                <a:gd name="connsiteX3097" fmla="*/ 893372 w 1410790"/>
                <a:gd name="connsiteY3097" fmla="*/ 888621 h 1262692"/>
                <a:gd name="connsiteX3098" fmla="*/ 900967 w 1410790"/>
                <a:gd name="connsiteY3098" fmla="*/ 887690 h 1262692"/>
                <a:gd name="connsiteX3099" fmla="*/ 902865 w 1410790"/>
                <a:gd name="connsiteY3099" fmla="*/ 886724 h 1262692"/>
                <a:gd name="connsiteX3100" fmla="*/ 904767 w 1410790"/>
                <a:gd name="connsiteY3100" fmla="*/ 884821 h 1262692"/>
                <a:gd name="connsiteX3101" fmla="*/ 905718 w 1410790"/>
                <a:gd name="connsiteY3101" fmla="*/ 881026 h 1262692"/>
                <a:gd name="connsiteX3102" fmla="*/ 906665 w 1410790"/>
                <a:gd name="connsiteY3102" fmla="*/ 878197 h 1262692"/>
                <a:gd name="connsiteX3103" fmla="*/ 908562 w 1410790"/>
                <a:gd name="connsiteY3103" fmla="*/ 878197 h 1262692"/>
                <a:gd name="connsiteX3104" fmla="*/ 909513 w 1410790"/>
                <a:gd name="connsiteY3104" fmla="*/ 880095 h 1262692"/>
                <a:gd name="connsiteX3105" fmla="*/ 909513 w 1410790"/>
                <a:gd name="connsiteY3105" fmla="*/ 881026 h 1262692"/>
                <a:gd name="connsiteX3106" fmla="*/ 909513 w 1410790"/>
                <a:gd name="connsiteY3106" fmla="*/ 888621 h 1262692"/>
                <a:gd name="connsiteX3107" fmla="*/ 908562 w 1410790"/>
                <a:gd name="connsiteY3107" fmla="*/ 890524 h 1262692"/>
                <a:gd name="connsiteX3108" fmla="*/ 906665 w 1410790"/>
                <a:gd name="connsiteY3108" fmla="*/ 897182 h 1262692"/>
                <a:gd name="connsiteX3109" fmla="*/ 904767 w 1410790"/>
                <a:gd name="connsiteY3109" fmla="*/ 899085 h 1262692"/>
                <a:gd name="connsiteX3110" fmla="*/ 904767 w 1410790"/>
                <a:gd name="connsiteY3110" fmla="*/ 900982 h 1262692"/>
                <a:gd name="connsiteX3111" fmla="*/ 902865 w 1410790"/>
                <a:gd name="connsiteY3111" fmla="*/ 902884 h 1262692"/>
                <a:gd name="connsiteX3112" fmla="*/ 901919 w 1410790"/>
                <a:gd name="connsiteY3112" fmla="*/ 904782 h 1262692"/>
                <a:gd name="connsiteX3113" fmla="*/ 900967 w 1410790"/>
                <a:gd name="connsiteY3113" fmla="*/ 906679 h 1262692"/>
                <a:gd name="connsiteX3114" fmla="*/ 900021 w 1410790"/>
                <a:gd name="connsiteY3114" fmla="*/ 909513 h 1262692"/>
                <a:gd name="connsiteX3115" fmla="*/ 898119 w 1410790"/>
                <a:gd name="connsiteY3115" fmla="*/ 912377 h 1262692"/>
                <a:gd name="connsiteX3116" fmla="*/ 899070 w 1410790"/>
                <a:gd name="connsiteY3116" fmla="*/ 916172 h 1262692"/>
                <a:gd name="connsiteX3117" fmla="*/ 899070 w 1410790"/>
                <a:gd name="connsiteY3117" fmla="*/ 916172 h 1262692"/>
                <a:gd name="connsiteX3118" fmla="*/ 899070 w 1410790"/>
                <a:gd name="connsiteY3118" fmla="*/ 917108 h 1262692"/>
                <a:gd name="connsiteX3119" fmla="*/ 898119 w 1410790"/>
                <a:gd name="connsiteY3119" fmla="*/ 919006 h 1262692"/>
                <a:gd name="connsiteX3120" fmla="*/ 899070 w 1410790"/>
                <a:gd name="connsiteY3120" fmla="*/ 919006 h 1262692"/>
                <a:gd name="connsiteX3121" fmla="*/ 895270 w 1410790"/>
                <a:gd name="connsiteY3121" fmla="*/ 924703 h 1262692"/>
                <a:gd name="connsiteX3122" fmla="*/ 895270 w 1410790"/>
                <a:gd name="connsiteY3122" fmla="*/ 925669 h 1262692"/>
                <a:gd name="connsiteX3123" fmla="*/ 893372 w 1410790"/>
                <a:gd name="connsiteY3123" fmla="*/ 928503 h 1262692"/>
                <a:gd name="connsiteX3124" fmla="*/ 892421 w 1410790"/>
                <a:gd name="connsiteY3124" fmla="*/ 928503 h 1262692"/>
                <a:gd name="connsiteX3125" fmla="*/ 891475 w 1410790"/>
                <a:gd name="connsiteY3125" fmla="*/ 929449 h 1262692"/>
                <a:gd name="connsiteX3126" fmla="*/ 891475 w 1410790"/>
                <a:gd name="connsiteY3126" fmla="*/ 933249 h 1262692"/>
                <a:gd name="connsiteX3127" fmla="*/ 891475 w 1410790"/>
                <a:gd name="connsiteY3127" fmla="*/ 936098 h 1262692"/>
                <a:gd name="connsiteX3128" fmla="*/ 908562 w 1410790"/>
                <a:gd name="connsiteY3128" fmla="*/ 941790 h 1262692"/>
                <a:gd name="connsiteX3129" fmla="*/ 891475 w 1410790"/>
                <a:gd name="connsiteY3129" fmla="*/ 937044 h 1262692"/>
                <a:gd name="connsiteX3130" fmla="*/ 896221 w 1410790"/>
                <a:gd name="connsiteY3130" fmla="*/ 952239 h 1262692"/>
                <a:gd name="connsiteX3131" fmla="*/ 900021 w 1410790"/>
                <a:gd name="connsiteY3131" fmla="*/ 953185 h 1262692"/>
                <a:gd name="connsiteX3132" fmla="*/ 900967 w 1410790"/>
                <a:gd name="connsiteY3132" fmla="*/ 952239 h 1262692"/>
                <a:gd name="connsiteX3133" fmla="*/ 903816 w 1410790"/>
                <a:gd name="connsiteY3133" fmla="*/ 952239 h 1262692"/>
                <a:gd name="connsiteX3134" fmla="*/ 906665 w 1410790"/>
                <a:gd name="connsiteY3134" fmla="*/ 951288 h 1262692"/>
                <a:gd name="connsiteX3135" fmla="*/ 909513 w 1410790"/>
                <a:gd name="connsiteY3135" fmla="*/ 949385 h 1262692"/>
                <a:gd name="connsiteX3136" fmla="*/ 913308 w 1410790"/>
                <a:gd name="connsiteY3136" fmla="*/ 944639 h 1262692"/>
                <a:gd name="connsiteX3137" fmla="*/ 917108 w 1410790"/>
                <a:gd name="connsiteY3137" fmla="*/ 942742 h 1262692"/>
                <a:gd name="connsiteX3138" fmla="*/ 918060 w 1410790"/>
                <a:gd name="connsiteY3138" fmla="*/ 943693 h 1262692"/>
                <a:gd name="connsiteX3139" fmla="*/ 919006 w 1410790"/>
                <a:gd name="connsiteY3139" fmla="*/ 946537 h 1262692"/>
                <a:gd name="connsiteX3140" fmla="*/ 922806 w 1410790"/>
                <a:gd name="connsiteY3140" fmla="*/ 947493 h 1262692"/>
                <a:gd name="connsiteX3141" fmla="*/ 924703 w 1410790"/>
                <a:gd name="connsiteY3141" fmla="*/ 947493 h 1262692"/>
                <a:gd name="connsiteX3142" fmla="*/ 925654 w 1410790"/>
                <a:gd name="connsiteY3142" fmla="*/ 949385 h 1262692"/>
                <a:gd name="connsiteX3143" fmla="*/ 925654 w 1410790"/>
                <a:gd name="connsiteY3143" fmla="*/ 946537 h 1262692"/>
                <a:gd name="connsiteX3144" fmla="*/ 923757 w 1410790"/>
                <a:gd name="connsiteY3144" fmla="*/ 946537 h 1262692"/>
                <a:gd name="connsiteX3145" fmla="*/ 924703 w 1410790"/>
                <a:gd name="connsiteY3145" fmla="*/ 942742 h 1262692"/>
                <a:gd name="connsiteX3146" fmla="*/ 926601 w 1410790"/>
                <a:gd name="connsiteY3146" fmla="*/ 941790 h 1262692"/>
                <a:gd name="connsiteX3147" fmla="*/ 927552 w 1410790"/>
                <a:gd name="connsiteY3147" fmla="*/ 938942 h 1262692"/>
                <a:gd name="connsiteX3148" fmla="*/ 928503 w 1410790"/>
                <a:gd name="connsiteY3148" fmla="*/ 938942 h 1262692"/>
                <a:gd name="connsiteX3149" fmla="*/ 929454 w 1410790"/>
                <a:gd name="connsiteY3149" fmla="*/ 937995 h 1262692"/>
                <a:gd name="connsiteX3150" fmla="*/ 930401 w 1410790"/>
                <a:gd name="connsiteY3150" fmla="*/ 936098 h 1262692"/>
                <a:gd name="connsiteX3151" fmla="*/ 931352 w 1410790"/>
                <a:gd name="connsiteY3151" fmla="*/ 933249 h 1262692"/>
                <a:gd name="connsiteX3152" fmla="*/ 932298 w 1410790"/>
                <a:gd name="connsiteY3152" fmla="*/ 932298 h 1262692"/>
                <a:gd name="connsiteX3153" fmla="*/ 934201 w 1410790"/>
                <a:gd name="connsiteY3153" fmla="*/ 924703 h 1262692"/>
                <a:gd name="connsiteX3154" fmla="*/ 934201 w 1410790"/>
                <a:gd name="connsiteY3154" fmla="*/ 923772 h 1262692"/>
                <a:gd name="connsiteX3155" fmla="*/ 937049 w 1410790"/>
                <a:gd name="connsiteY3155" fmla="*/ 918074 h 1262692"/>
                <a:gd name="connsiteX3156" fmla="*/ 939893 w 1410790"/>
                <a:gd name="connsiteY3156" fmla="*/ 915206 h 1262692"/>
                <a:gd name="connsiteX3157" fmla="*/ 940844 w 1410790"/>
                <a:gd name="connsiteY3157" fmla="*/ 914279 h 1262692"/>
                <a:gd name="connsiteX3158" fmla="*/ 942747 w 1410790"/>
                <a:gd name="connsiteY3158" fmla="*/ 912377 h 1262692"/>
                <a:gd name="connsiteX3159" fmla="*/ 942747 w 1410790"/>
                <a:gd name="connsiteY3159" fmla="*/ 898119 h 1262692"/>
                <a:gd name="connsiteX3160" fmla="*/ 933249 w 1410790"/>
                <a:gd name="connsiteY3160" fmla="*/ 878197 h 1262692"/>
                <a:gd name="connsiteX3161" fmla="*/ 928503 w 1410790"/>
                <a:gd name="connsiteY3161" fmla="*/ 865837 h 1262692"/>
                <a:gd name="connsiteX3162" fmla="*/ 936098 w 1410790"/>
                <a:gd name="connsiteY3162" fmla="*/ 847818 h 1262692"/>
                <a:gd name="connsiteX3163" fmla="*/ 936098 w 1410790"/>
                <a:gd name="connsiteY3163" fmla="*/ 837350 h 1262692"/>
                <a:gd name="connsiteX3164" fmla="*/ 938947 w 1410790"/>
                <a:gd name="connsiteY3164" fmla="*/ 832623 h 1262692"/>
                <a:gd name="connsiteX3165" fmla="*/ 938947 w 1410790"/>
                <a:gd name="connsiteY3165" fmla="*/ 826926 h 1262692"/>
                <a:gd name="connsiteX3166" fmla="*/ 943693 w 1410790"/>
                <a:gd name="connsiteY3166" fmla="*/ 825955 h 1262692"/>
                <a:gd name="connsiteX3167" fmla="*/ 944644 w 1410790"/>
                <a:gd name="connsiteY3167" fmla="*/ 821228 h 1262692"/>
                <a:gd name="connsiteX3168" fmla="*/ 947493 w 1410790"/>
                <a:gd name="connsiteY3168" fmla="*/ 817433 h 1262692"/>
                <a:gd name="connsiteX3169" fmla="*/ 947493 w 1410790"/>
                <a:gd name="connsiteY3169" fmla="*/ 816462 h 1262692"/>
                <a:gd name="connsiteX3170" fmla="*/ 954136 w 1410790"/>
                <a:gd name="connsiteY3170" fmla="*/ 814585 h 1262692"/>
                <a:gd name="connsiteX3171" fmla="*/ 958883 w 1410790"/>
                <a:gd name="connsiteY3171" fmla="*/ 809834 h 1262692"/>
                <a:gd name="connsiteX3172" fmla="*/ 964580 w 1410790"/>
                <a:gd name="connsiteY3172" fmla="*/ 813633 h 1262692"/>
                <a:gd name="connsiteX3173" fmla="*/ 966483 w 1410790"/>
                <a:gd name="connsiteY3173" fmla="*/ 811731 h 1262692"/>
                <a:gd name="connsiteX3174" fmla="*/ 967429 w 1410790"/>
                <a:gd name="connsiteY3174" fmla="*/ 810785 h 1262692"/>
                <a:gd name="connsiteX3175" fmla="*/ 968380 w 1410790"/>
                <a:gd name="connsiteY3175" fmla="*/ 808887 h 1262692"/>
                <a:gd name="connsiteX3176" fmla="*/ 968380 w 1410790"/>
                <a:gd name="connsiteY3176" fmla="*/ 806985 h 1262692"/>
                <a:gd name="connsiteX3177" fmla="*/ 974077 w 1410790"/>
                <a:gd name="connsiteY3177" fmla="*/ 808887 h 1262692"/>
                <a:gd name="connsiteX3178" fmla="*/ 973126 w 1410790"/>
                <a:gd name="connsiteY3178" fmla="*/ 809834 h 1262692"/>
                <a:gd name="connsiteX3179" fmla="*/ 970278 w 1410790"/>
                <a:gd name="connsiteY3179" fmla="*/ 815531 h 1262692"/>
                <a:gd name="connsiteX3180" fmla="*/ 974077 w 1410790"/>
                <a:gd name="connsiteY3180" fmla="*/ 818360 h 1262692"/>
                <a:gd name="connsiteX3181" fmla="*/ 975024 w 1410790"/>
                <a:gd name="connsiteY3181" fmla="*/ 823126 h 1262692"/>
                <a:gd name="connsiteX3182" fmla="*/ 975024 w 1410790"/>
                <a:gd name="connsiteY3182" fmla="*/ 824062 h 1262692"/>
                <a:gd name="connsiteX3183" fmla="*/ 973126 w 1410790"/>
                <a:gd name="connsiteY3183" fmla="*/ 827857 h 1262692"/>
                <a:gd name="connsiteX3184" fmla="*/ 977872 w 1410790"/>
                <a:gd name="connsiteY3184" fmla="*/ 837350 h 1262692"/>
                <a:gd name="connsiteX3185" fmla="*/ 973126 w 1410790"/>
                <a:gd name="connsiteY3185" fmla="*/ 841149 h 1262692"/>
                <a:gd name="connsiteX3186" fmla="*/ 975024 w 1410790"/>
                <a:gd name="connsiteY3186" fmla="*/ 844018 h 1262692"/>
                <a:gd name="connsiteX3187" fmla="*/ 973126 w 1410790"/>
                <a:gd name="connsiteY3187" fmla="*/ 846847 h 1262692"/>
                <a:gd name="connsiteX3188" fmla="*/ 973126 w 1410790"/>
                <a:gd name="connsiteY3188" fmla="*/ 852544 h 1262692"/>
                <a:gd name="connsiteX3189" fmla="*/ 972180 w 1410790"/>
                <a:gd name="connsiteY3189" fmla="*/ 854442 h 1262692"/>
                <a:gd name="connsiteX3190" fmla="*/ 972180 w 1410790"/>
                <a:gd name="connsiteY3190" fmla="*/ 856339 h 1262692"/>
                <a:gd name="connsiteX3191" fmla="*/ 974077 w 1410790"/>
                <a:gd name="connsiteY3191" fmla="*/ 856339 h 1262692"/>
                <a:gd name="connsiteX3192" fmla="*/ 978824 w 1410790"/>
                <a:gd name="connsiteY3192" fmla="*/ 858242 h 1262692"/>
                <a:gd name="connsiteX3193" fmla="*/ 982619 w 1410790"/>
                <a:gd name="connsiteY3193" fmla="*/ 861105 h 1262692"/>
                <a:gd name="connsiteX3194" fmla="*/ 984521 w 1410790"/>
                <a:gd name="connsiteY3194" fmla="*/ 861105 h 1262692"/>
                <a:gd name="connsiteX3195" fmla="*/ 987370 w 1410790"/>
                <a:gd name="connsiteY3195" fmla="*/ 860139 h 1262692"/>
                <a:gd name="connsiteX3196" fmla="*/ 988316 w 1410790"/>
                <a:gd name="connsiteY3196" fmla="*/ 860139 h 1262692"/>
                <a:gd name="connsiteX3197" fmla="*/ 989267 w 1410790"/>
                <a:gd name="connsiteY3197" fmla="*/ 860139 h 1262692"/>
                <a:gd name="connsiteX3198" fmla="*/ 994013 w 1410790"/>
                <a:gd name="connsiteY3198" fmla="*/ 862042 h 1262692"/>
                <a:gd name="connsiteX3199" fmla="*/ 995916 w 1410790"/>
                <a:gd name="connsiteY3199" fmla="*/ 862042 h 1262692"/>
                <a:gd name="connsiteX3200" fmla="*/ 1002559 w 1410790"/>
                <a:gd name="connsiteY3200" fmla="*/ 863008 h 1262692"/>
                <a:gd name="connsiteX3201" fmla="*/ 1003511 w 1410790"/>
                <a:gd name="connsiteY3201" fmla="*/ 863934 h 1262692"/>
                <a:gd name="connsiteX3202" fmla="*/ 1007306 w 1410790"/>
                <a:gd name="connsiteY3202" fmla="*/ 858242 h 1262692"/>
                <a:gd name="connsiteX3203" fmla="*/ 1007306 w 1410790"/>
                <a:gd name="connsiteY3203" fmla="*/ 847818 h 1262692"/>
                <a:gd name="connsiteX3204" fmla="*/ 1005408 w 1410790"/>
                <a:gd name="connsiteY3204" fmla="*/ 846847 h 1262692"/>
                <a:gd name="connsiteX3205" fmla="*/ 1008257 w 1410790"/>
                <a:gd name="connsiteY3205" fmla="*/ 844018 h 1262692"/>
                <a:gd name="connsiteX3206" fmla="*/ 1009208 w 1410790"/>
                <a:gd name="connsiteY3206" fmla="*/ 842115 h 1262692"/>
                <a:gd name="connsiteX3207" fmla="*/ 1013954 w 1410790"/>
                <a:gd name="connsiteY3207" fmla="*/ 838321 h 1262692"/>
                <a:gd name="connsiteX3208" fmla="*/ 1013954 w 1410790"/>
                <a:gd name="connsiteY3208" fmla="*/ 836423 h 1262692"/>
                <a:gd name="connsiteX3209" fmla="*/ 1013003 w 1410790"/>
                <a:gd name="connsiteY3209" fmla="*/ 835452 h 1262692"/>
                <a:gd name="connsiteX3210" fmla="*/ 1014905 w 1410790"/>
                <a:gd name="connsiteY3210" fmla="*/ 831657 h 1262692"/>
                <a:gd name="connsiteX3211" fmla="*/ 1015852 w 1410790"/>
                <a:gd name="connsiteY3211" fmla="*/ 829755 h 1262692"/>
                <a:gd name="connsiteX3212" fmla="*/ 1015852 w 1410790"/>
                <a:gd name="connsiteY3212" fmla="*/ 827857 h 1262692"/>
                <a:gd name="connsiteX3213" fmla="*/ 1016803 w 1410790"/>
                <a:gd name="connsiteY3213" fmla="*/ 825955 h 1262692"/>
                <a:gd name="connsiteX3214" fmla="*/ 1016803 w 1410790"/>
                <a:gd name="connsiteY3214" fmla="*/ 823126 h 1262692"/>
                <a:gd name="connsiteX3215" fmla="*/ 1017749 w 1410790"/>
                <a:gd name="connsiteY3215" fmla="*/ 821228 h 1262692"/>
                <a:gd name="connsiteX3216" fmla="*/ 1020603 w 1410790"/>
                <a:gd name="connsiteY3216" fmla="*/ 818360 h 1262692"/>
                <a:gd name="connsiteX3217" fmla="*/ 1025349 w 1410790"/>
                <a:gd name="connsiteY3217" fmla="*/ 817433 h 1262692"/>
                <a:gd name="connsiteX3218" fmla="*/ 1026295 w 1410790"/>
                <a:gd name="connsiteY3218" fmla="*/ 817433 h 1262692"/>
                <a:gd name="connsiteX3219" fmla="*/ 1028198 w 1410790"/>
                <a:gd name="connsiteY3219" fmla="*/ 817433 h 1262692"/>
                <a:gd name="connsiteX3220" fmla="*/ 1028198 w 1410790"/>
                <a:gd name="connsiteY3220" fmla="*/ 814585 h 1262692"/>
                <a:gd name="connsiteX3221" fmla="*/ 1028198 w 1410790"/>
                <a:gd name="connsiteY3221" fmla="*/ 811731 h 1262692"/>
                <a:gd name="connsiteX3222" fmla="*/ 1028198 w 1410790"/>
                <a:gd name="connsiteY3222" fmla="*/ 810785 h 1262692"/>
                <a:gd name="connsiteX3223" fmla="*/ 1026295 w 1410790"/>
                <a:gd name="connsiteY3223" fmla="*/ 810785 h 1262692"/>
                <a:gd name="connsiteX3224" fmla="*/ 1025349 w 1410790"/>
                <a:gd name="connsiteY3224" fmla="*/ 810785 h 1262692"/>
                <a:gd name="connsiteX3225" fmla="*/ 1018700 w 1410790"/>
                <a:gd name="connsiteY3225" fmla="*/ 811731 h 1262692"/>
                <a:gd name="connsiteX3226" fmla="*/ 1018700 w 1410790"/>
                <a:gd name="connsiteY3226" fmla="*/ 810785 h 1262692"/>
                <a:gd name="connsiteX3227" fmla="*/ 1018700 w 1410790"/>
                <a:gd name="connsiteY3227" fmla="*/ 809834 h 1262692"/>
                <a:gd name="connsiteX3228" fmla="*/ 1017749 w 1410790"/>
                <a:gd name="connsiteY3228" fmla="*/ 806985 h 1262692"/>
                <a:gd name="connsiteX3229" fmla="*/ 1014905 w 1410790"/>
                <a:gd name="connsiteY3229" fmla="*/ 799390 h 1262692"/>
                <a:gd name="connsiteX3230" fmla="*/ 1014905 w 1410790"/>
                <a:gd name="connsiteY3230" fmla="*/ 794644 h 1262692"/>
                <a:gd name="connsiteX3231" fmla="*/ 1013003 w 1410790"/>
                <a:gd name="connsiteY3231" fmla="*/ 788946 h 1262692"/>
                <a:gd name="connsiteX3232" fmla="*/ 1013954 w 1410790"/>
                <a:gd name="connsiteY3232" fmla="*/ 773757 h 1262692"/>
                <a:gd name="connsiteX3233" fmla="*/ 1011106 w 1410790"/>
                <a:gd name="connsiteY3233" fmla="*/ 772805 h 1262692"/>
                <a:gd name="connsiteX3234" fmla="*/ 1004462 w 1410790"/>
                <a:gd name="connsiteY3234" fmla="*/ 771854 h 1262692"/>
                <a:gd name="connsiteX3235" fmla="*/ 1001613 w 1410790"/>
                <a:gd name="connsiteY3235" fmla="*/ 772805 h 1262692"/>
                <a:gd name="connsiteX3236" fmla="*/ 997813 w 1410790"/>
                <a:gd name="connsiteY3236" fmla="*/ 772805 h 1262692"/>
                <a:gd name="connsiteX3237" fmla="*/ 993067 w 1410790"/>
                <a:gd name="connsiteY3237" fmla="*/ 776600 h 1262692"/>
                <a:gd name="connsiteX3238" fmla="*/ 992116 w 1410790"/>
                <a:gd name="connsiteY3238" fmla="*/ 778503 h 1262692"/>
                <a:gd name="connsiteX3239" fmla="*/ 990218 w 1410790"/>
                <a:gd name="connsiteY3239" fmla="*/ 782303 h 1262692"/>
                <a:gd name="connsiteX3240" fmla="*/ 989267 w 1410790"/>
                <a:gd name="connsiteY3240" fmla="*/ 782303 h 1262692"/>
                <a:gd name="connsiteX3241" fmla="*/ 987370 w 1410790"/>
                <a:gd name="connsiteY3241" fmla="*/ 784200 h 1262692"/>
                <a:gd name="connsiteX3242" fmla="*/ 986418 w 1410790"/>
                <a:gd name="connsiteY3242" fmla="*/ 786098 h 1262692"/>
                <a:gd name="connsiteX3243" fmla="*/ 984521 w 1410790"/>
                <a:gd name="connsiteY3243" fmla="*/ 794644 h 1262692"/>
                <a:gd name="connsiteX3244" fmla="*/ 980721 w 1410790"/>
                <a:gd name="connsiteY3244" fmla="*/ 794644 h 1262692"/>
                <a:gd name="connsiteX3245" fmla="*/ 971229 w 1410790"/>
                <a:gd name="connsiteY3245" fmla="*/ 787995 h 1262692"/>
                <a:gd name="connsiteX3246" fmla="*/ 969326 w 1410790"/>
                <a:gd name="connsiteY3246" fmla="*/ 785151 h 1262692"/>
                <a:gd name="connsiteX3247" fmla="*/ 964580 w 1410790"/>
                <a:gd name="connsiteY3247" fmla="*/ 784200 h 1262692"/>
                <a:gd name="connsiteX3248" fmla="*/ 959834 w 1410790"/>
                <a:gd name="connsiteY3248" fmla="*/ 792741 h 1262692"/>
                <a:gd name="connsiteX3249" fmla="*/ 955088 w 1410790"/>
                <a:gd name="connsiteY3249" fmla="*/ 792741 h 1262692"/>
                <a:gd name="connsiteX3250" fmla="*/ 954136 w 1410790"/>
                <a:gd name="connsiteY3250" fmla="*/ 790844 h 1262692"/>
                <a:gd name="connsiteX3251" fmla="*/ 952239 w 1410790"/>
                <a:gd name="connsiteY3251" fmla="*/ 789898 h 1262692"/>
                <a:gd name="connsiteX3252" fmla="*/ 952239 w 1410790"/>
                <a:gd name="connsiteY3252" fmla="*/ 788946 h 1262692"/>
                <a:gd name="connsiteX3253" fmla="*/ 951288 w 1410790"/>
                <a:gd name="connsiteY3253" fmla="*/ 787995 h 1262692"/>
                <a:gd name="connsiteX3254" fmla="*/ 950342 w 1410790"/>
                <a:gd name="connsiteY3254" fmla="*/ 785151 h 1262692"/>
                <a:gd name="connsiteX3255" fmla="*/ 949390 w 1410790"/>
                <a:gd name="connsiteY3255" fmla="*/ 784200 h 1262692"/>
                <a:gd name="connsiteX3256" fmla="*/ 947493 w 1410790"/>
                <a:gd name="connsiteY3256" fmla="*/ 775654 h 1262692"/>
                <a:gd name="connsiteX3257" fmla="*/ 946542 w 1410790"/>
                <a:gd name="connsiteY3257" fmla="*/ 774708 h 1262692"/>
                <a:gd name="connsiteX3258" fmla="*/ 945590 w 1410790"/>
                <a:gd name="connsiteY3258" fmla="*/ 771854 h 1262692"/>
                <a:gd name="connsiteX3259" fmla="*/ 943693 w 1410790"/>
                <a:gd name="connsiteY3259" fmla="*/ 769962 h 1262692"/>
                <a:gd name="connsiteX3260" fmla="*/ 942747 w 1410790"/>
                <a:gd name="connsiteY3260" fmla="*/ 769005 h 1262692"/>
                <a:gd name="connsiteX3261" fmla="*/ 941795 w 1410790"/>
                <a:gd name="connsiteY3261" fmla="*/ 768059 h 1262692"/>
                <a:gd name="connsiteX3262" fmla="*/ 942747 w 1410790"/>
                <a:gd name="connsiteY3262" fmla="*/ 767103 h 1262692"/>
                <a:gd name="connsiteX3263" fmla="*/ 942747 w 1410790"/>
                <a:gd name="connsiteY3263" fmla="*/ 765210 h 1262692"/>
                <a:gd name="connsiteX3264" fmla="*/ 936098 w 1410790"/>
                <a:gd name="connsiteY3264" fmla="*/ 765210 h 1262692"/>
                <a:gd name="connsiteX3265" fmla="*/ 940844 w 1410790"/>
                <a:gd name="connsiteY3265" fmla="*/ 763313 h 1262692"/>
                <a:gd name="connsiteX3266" fmla="*/ 940844 w 1410790"/>
                <a:gd name="connsiteY3266" fmla="*/ 752860 h 1262692"/>
                <a:gd name="connsiteX3267" fmla="*/ 937996 w 1410790"/>
                <a:gd name="connsiteY3267" fmla="*/ 749069 h 1262692"/>
                <a:gd name="connsiteX3268" fmla="*/ 930401 w 1410790"/>
                <a:gd name="connsiteY3268" fmla="*/ 761411 h 1262692"/>
                <a:gd name="connsiteX3269" fmla="*/ 928503 w 1410790"/>
                <a:gd name="connsiteY3269" fmla="*/ 761411 h 1262692"/>
                <a:gd name="connsiteX3270" fmla="*/ 928503 w 1410790"/>
                <a:gd name="connsiteY3270" fmla="*/ 764259 h 1262692"/>
                <a:gd name="connsiteX3271" fmla="*/ 927552 w 1410790"/>
                <a:gd name="connsiteY3271" fmla="*/ 766162 h 1262692"/>
                <a:gd name="connsiteX3272" fmla="*/ 934201 w 1410790"/>
                <a:gd name="connsiteY3272" fmla="*/ 766162 h 1262692"/>
                <a:gd name="connsiteX3273" fmla="*/ 932298 w 1410790"/>
                <a:gd name="connsiteY3273" fmla="*/ 766162 h 1262692"/>
                <a:gd name="connsiteX3274" fmla="*/ 930401 w 1410790"/>
                <a:gd name="connsiteY3274" fmla="*/ 766162 h 1262692"/>
                <a:gd name="connsiteX3275" fmla="*/ 926601 w 1410790"/>
                <a:gd name="connsiteY3275" fmla="*/ 769962 h 1262692"/>
                <a:gd name="connsiteX3276" fmla="*/ 924703 w 1410790"/>
                <a:gd name="connsiteY3276" fmla="*/ 771854 h 1262692"/>
                <a:gd name="connsiteX3277" fmla="*/ 924703 w 1410790"/>
                <a:gd name="connsiteY3277" fmla="*/ 771854 h 1262692"/>
                <a:gd name="connsiteX3278" fmla="*/ 921855 w 1410790"/>
                <a:gd name="connsiteY3278" fmla="*/ 775654 h 1262692"/>
                <a:gd name="connsiteX3279" fmla="*/ 920903 w 1410790"/>
                <a:gd name="connsiteY3279" fmla="*/ 776600 h 1262692"/>
                <a:gd name="connsiteX3280" fmla="*/ 919957 w 1410790"/>
                <a:gd name="connsiteY3280" fmla="*/ 778503 h 1262692"/>
                <a:gd name="connsiteX3281" fmla="*/ 919006 w 1410790"/>
                <a:gd name="connsiteY3281" fmla="*/ 779454 h 1262692"/>
                <a:gd name="connsiteX3282" fmla="*/ 917108 w 1410790"/>
                <a:gd name="connsiteY3282" fmla="*/ 781347 h 1262692"/>
                <a:gd name="connsiteX3283" fmla="*/ 916157 w 1410790"/>
                <a:gd name="connsiteY3283" fmla="*/ 783249 h 1262692"/>
                <a:gd name="connsiteX3284" fmla="*/ 914260 w 1410790"/>
                <a:gd name="connsiteY3284" fmla="*/ 784200 h 1262692"/>
                <a:gd name="connsiteX3285" fmla="*/ 913308 w 1410790"/>
                <a:gd name="connsiteY3285" fmla="*/ 786098 h 1262692"/>
                <a:gd name="connsiteX3286" fmla="*/ 912362 w 1410790"/>
                <a:gd name="connsiteY3286" fmla="*/ 787049 h 1262692"/>
                <a:gd name="connsiteX3287" fmla="*/ 913308 w 1410790"/>
                <a:gd name="connsiteY3287" fmla="*/ 792741 h 1262692"/>
                <a:gd name="connsiteX3288" fmla="*/ 912362 w 1410790"/>
                <a:gd name="connsiteY3288" fmla="*/ 797492 h 1262692"/>
                <a:gd name="connsiteX3289" fmla="*/ 909513 w 1410790"/>
                <a:gd name="connsiteY3289" fmla="*/ 803190 h 1262692"/>
                <a:gd name="connsiteX3290" fmla="*/ 909513 w 1410790"/>
                <a:gd name="connsiteY3290" fmla="*/ 803190 h 1262692"/>
                <a:gd name="connsiteX3291" fmla="*/ 908562 w 1410790"/>
                <a:gd name="connsiteY3291" fmla="*/ 805087 h 1262692"/>
                <a:gd name="connsiteX3292" fmla="*/ 908562 w 1410790"/>
                <a:gd name="connsiteY3292" fmla="*/ 808887 h 1262692"/>
                <a:gd name="connsiteX3293" fmla="*/ 905718 w 1410790"/>
                <a:gd name="connsiteY3293" fmla="*/ 811731 h 1262692"/>
                <a:gd name="connsiteX3294" fmla="*/ 903816 w 1410790"/>
                <a:gd name="connsiteY3294" fmla="*/ 812687 h 1262692"/>
                <a:gd name="connsiteX3295" fmla="*/ 902865 w 1410790"/>
                <a:gd name="connsiteY3295" fmla="*/ 815531 h 1262692"/>
                <a:gd name="connsiteX3296" fmla="*/ 901919 w 1410790"/>
                <a:gd name="connsiteY3296" fmla="*/ 820262 h 1262692"/>
                <a:gd name="connsiteX3297" fmla="*/ 884826 w 1410790"/>
                <a:gd name="connsiteY3297" fmla="*/ 836423 h 1262692"/>
                <a:gd name="connsiteX3298" fmla="*/ 875334 w 1410790"/>
                <a:gd name="connsiteY3298" fmla="*/ 836423 h 1262692"/>
                <a:gd name="connsiteX3299" fmla="*/ 874383 w 1410790"/>
                <a:gd name="connsiteY3299" fmla="*/ 837350 h 1262692"/>
                <a:gd name="connsiteX3300" fmla="*/ 865837 w 1410790"/>
                <a:gd name="connsiteY3300" fmla="*/ 836423 h 1262692"/>
                <a:gd name="connsiteX3301" fmla="*/ 861110 w 1410790"/>
                <a:gd name="connsiteY3301" fmla="*/ 835452 h 1262692"/>
                <a:gd name="connsiteX3302" fmla="*/ 857310 w 1410790"/>
                <a:gd name="connsiteY3302" fmla="*/ 834521 h 1262692"/>
                <a:gd name="connsiteX3303" fmla="*/ 857310 w 1410790"/>
                <a:gd name="connsiteY3303" fmla="*/ 834521 h 1262692"/>
                <a:gd name="connsiteX3304" fmla="*/ 856344 w 1410790"/>
                <a:gd name="connsiteY3304" fmla="*/ 835452 h 1262692"/>
                <a:gd name="connsiteX3305" fmla="*/ 855413 w 1410790"/>
                <a:gd name="connsiteY3305" fmla="*/ 835452 h 1262692"/>
                <a:gd name="connsiteX3306" fmla="*/ 852544 w 1410790"/>
                <a:gd name="connsiteY3306" fmla="*/ 834521 h 1262692"/>
                <a:gd name="connsiteX3307" fmla="*/ 851613 w 1410790"/>
                <a:gd name="connsiteY3307" fmla="*/ 832623 h 1262692"/>
                <a:gd name="connsiteX3308" fmla="*/ 849716 w 1410790"/>
                <a:gd name="connsiteY3308" fmla="*/ 830721 h 1262692"/>
                <a:gd name="connsiteX3309" fmla="*/ 847818 w 1410790"/>
                <a:gd name="connsiteY3309" fmla="*/ 828828 h 1262692"/>
                <a:gd name="connsiteX3310" fmla="*/ 844018 w 1410790"/>
                <a:gd name="connsiteY3310" fmla="*/ 825955 h 1262692"/>
                <a:gd name="connsiteX3311" fmla="*/ 842121 w 1410790"/>
                <a:gd name="connsiteY3311" fmla="*/ 823126 h 1262692"/>
                <a:gd name="connsiteX3312" fmla="*/ 841169 w 1410790"/>
                <a:gd name="connsiteY3312" fmla="*/ 823126 h 1262692"/>
                <a:gd name="connsiteX3313" fmla="*/ 837374 w 1410790"/>
                <a:gd name="connsiteY3313" fmla="*/ 826926 h 1262692"/>
                <a:gd name="connsiteX3314" fmla="*/ 835472 w 1410790"/>
                <a:gd name="connsiteY3314" fmla="*/ 828828 h 1262692"/>
                <a:gd name="connsiteX3315" fmla="*/ 831677 w 1410790"/>
                <a:gd name="connsiteY3315" fmla="*/ 833555 h 1262692"/>
                <a:gd name="connsiteX3316" fmla="*/ 828828 w 1410790"/>
                <a:gd name="connsiteY3316" fmla="*/ 835452 h 1262692"/>
                <a:gd name="connsiteX3317" fmla="*/ 827877 w 1410790"/>
                <a:gd name="connsiteY3317" fmla="*/ 839252 h 1262692"/>
                <a:gd name="connsiteX3318" fmla="*/ 825980 w 1410790"/>
                <a:gd name="connsiteY3318" fmla="*/ 842115 h 1262692"/>
                <a:gd name="connsiteX3319" fmla="*/ 825980 w 1410790"/>
                <a:gd name="connsiteY3319" fmla="*/ 844018 h 1262692"/>
                <a:gd name="connsiteX3320" fmla="*/ 825028 w 1410790"/>
                <a:gd name="connsiteY3320" fmla="*/ 849710 h 1262692"/>
                <a:gd name="connsiteX3321" fmla="*/ 823131 w 1410790"/>
                <a:gd name="connsiteY3321" fmla="*/ 850647 h 1262692"/>
                <a:gd name="connsiteX3322" fmla="*/ 821233 w 1410790"/>
                <a:gd name="connsiteY3322" fmla="*/ 852544 h 1262692"/>
                <a:gd name="connsiteX3323" fmla="*/ 815536 w 1410790"/>
                <a:gd name="connsiteY3323" fmla="*/ 855413 h 1262692"/>
                <a:gd name="connsiteX3324" fmla="*/ 813639 w 1410790"/>
                <a:gd name="connsiteY3324" fmla="*/ 858242 h 1262692"/>
                <a:gd name="connsiteX3325" fmla="*/ 812687 w 1410790"/>
                <a:gd name="connsiteY3325" fmla="*/ 860139 h 1262692"/>
                <a:gd name="connsiteX3326" fmla="*/ 806039 w 1410790"/>
                <a:gd name="connsiteY3326" fmla="*/ 860139 h 1262692"/>
                <a:gd name="connsiteX3327" fmla="*/ 805092 w 1410790"/>
                <a:gd name="connsiteY3327" fmla="*/ 860139 h 1262692"/>
                <a:gd name="connsiteX3328" fmla="*/ 803190 w 1410790"/>
                <a:gd name="connsiteY3328" fmla="*/ 862042 h 1262692"/>
                <a:gd name="connsiteX3329" fmla="*/ 803190 w 1410790"/>
                <a:gd name="connsiteY3329" fmla="*/ 862042 h 1262692"/>
                <a:gd name="connsiteX3330" fmla="*/ 801293 w 1410790"/>
                <a:gd name="connsiteY3330" fmla="*/ 863934 h 1262692"/>
                <a:gd name="connsiteX3331" fmla="*/ 799395 w 1410790"/>
                <a:gd name="connsiteY3331" fmla="*/ 864905 h 1262692"/>
                <a:gd name="connsiteX3332" fmla="*/ 796546 w 1410790"/>
                <a:gd name="connsiteY3332" fmla="*/ 864905 h 1262692"/>
                <a:gd name="connsiteX3333" fmla="*/ 794649 w 1410790"/>
                <a:gd name="connsiteY3333" fmla="*/ 865837 h 1262692"/>
                <a:gd name="connsiteX3334" fmla="*/ 792746 w 1410790"/>
                <a:gd name="connsiteY3334" fmla="*/ 868700 h 1262692"/>
                <a:gd name="connsiteX3335" fmla="*/ 789898 w 1410790"/>
                <a:gd name="connsiteY3335" fmla="*/ 867734 h 1262692"/>
                <a:gd name="connsiteX3336" fmla="*/ 788000 w 1410790"/>
                <a:gd name="connsiteY3336" fmla="*/ 866808 h 1262692"/>
                <a:gd name="connsiteX3337" fmla="*/ 788000 w 1410790"/>
                <a:gd name="connsiteY3337" fmla="*/ 867734 h 1262692"/>
                <a:gd name="connsiteX3338" fmla="*/ 786103 w 1410790"/>
                <a:gd name="connsiteY3338" fmla="*/ 869632 h 1262692"/>
                <a:gd name="connsiteX3339" fmla="*/ 783254 w 1410790"/>
                <a:gd name="connsiteY3339" fmla="*/ 873426 h 1262692"/>
                <a:gd name="connsiteX3340" fmla="*/ 783254 w 1410790"/>
                <a:gd name="connsiteY3340" fmla="*/ 875329 h 1262692"/>
                <a:gd name="connsiteX3341" fmla="*/ 783254 w 1410790"/>
                <a:gd name="connsiteY3341" fmla="*/ 877226 h 1262692"/>
                <a:gd name="connsiteX3342" fmla="*/ 785152 w 1410790"/>
                <a:gd name="connsiteY3342" fmla="*/ 878197 h 1262692"/>
                <a:gd name="connsiteX3343" fmla="*/ 784200 w 1410790"/>
                <a:gd name="connsiteY3343" fmla="*/ 879129 h 1262692"/>
                <a:gd name="connsiteX3344" fmla="*/ 778503 w 1410790"/>
                <a:gd name="connsiteY3344" fmla="*/ 883895 h 1262692"/>
                <a:gd name="connsiteX3345" fmla="*/ 776605 w 1410790"/>
                <a:gd name="connsiteY3345" fmla="*/ 887690 h 1262692"/>
                <a:gd name="connsiteX3346" fmla="*/ 774708 w 1410790"/>
                <a:gd name="connsiteY3346" fmla="*/ 887690 h 1262692"/>
                <a:gd name="connsiteX3347" fmla="*/ 774708 w 1410790"/>
                <a:gd name="connsiteY3347" fmla="*/ 887690 h 1262692"/>
                <a:gd name="connsiteX3348" fmla="*/ 772811 w 1410790"/>
                <a:gd name="connsiteY3348" fmla="*/ 886724 h 1262692"/>
                <a:gd name="connsiteX3349" fmla="*/ 769962 w 1410790"/>
                <a:gd name="connsiteY3349" fmla="*/ 886724 h 1262692"/>
                <a:gd name="connsiteX3350" fmla="*/ 769011 w 1410790"/>
                <a:gd name="connsiteY3350" fmla="*/ 892416 h 1262692"/>
                <a:gd name="connsiteX3351" fmla="*/ 768059 w 1410790"/>
                <a:gd name="connsiteY3351" fmla="*/ 896216 h 1262692"/>
                <a:gd name="connsiteX3352" fmla="*/ 767113 w 1410790"/>
                <a:gd name="connsiteY3352" fmla="*/ 894318 h 1262692"/>
                <a:gd name="connsiteX3353" fmla="*/ 763313 w 1410790"/>
                <a:gd name="connsiteY3353" fmla="*/ 896216 h 1262692"/>
                <a:gd name="connsiteX3354" fmla="*/ 759518 w 1410790"/>
                <a:gd name="connsiteY3354" fmla="*/ 897182 h 1262692"/>
                <a:gd name="connsiteX3355" fmla="*/ 758567 w 1410790"/>
                <a:gd name="connsiteY3355" fmla="*/ 898119 h 1262692"/>
                <a:gd name="connsiteX3356" fmla="*/ 757616 w 1410790"/>
                <a:gd name="connsiteY3356" fmla="*/ 899085 h 1262692"/>
                <a:gd name="connsiteX3357" fmla="*/ 757616 w 1410790"/>
                <a:gd name="connsiteY3357" fmla="*/ 900016 h 1262692"/>
                <a:gd name="connsiteX3358" fmla="*/ 754767 w 1410790"/>
                <a:gd name="connsiteY3358" fmla="*/ 902884 h 1262692"/>
                <a:gd name="connsiteX3359" fmla="*/ 754767 w 1410790"/>
                <a:gd name="connsiteY3359" fmla="*/ 903811 h 1262692"/>
                <a:gd name="connsiteX3360" fmla="*/ 749070 w 1410790"/>
                <a:gd name="connsiteY3360" fmla="*/ 903811 h 1262692"/>
                <a:gd name="connsiteX3361" fmla="*/ 747172 w 1410790"/>
                <a:gd name="connsiteY3361" fmla="*/ 904782 h 1262692"/>
                <a:gd name="connsiteX3362" fmla="*/ 745275 w 1410790"/>
                <a:gd name="connsiteY3362" fmla="*/ 906679 h 1262692"/>
                <a:gd name="connsiteX3363" fmla="*/ 744324 w 1410790"/>
                <a:gd name="connsiteY3363" fmla="*/ 906679 h 1262692"/>
                <a:gd name="connsiteX3364" fmla="*/ 742426 w 1410790"/>
                <a:gd name="connsiteY3364" fmla="*/ 906679 h 1262692"/>
                <a:gd name="connsiteX3365" fmla="*/ 740529 w 1410790"/>
                <a:gd name="connsiteY3365" fmla="*/ 907611 h 1262692"/>
                <a:gd name="connsiteX3366" fmla="*/ 727236 w 1410790"/>
                <a:gd name="connsiteY3366" fmla="*/ 905713 h 1262692"/>
                <a:gd name="connsiteX3367" fmla="*/ 725334 w 1410790"/>
                <a:gd name="connsiteY3367" fmla="*/ 904782 h 1262692"/>
                <a:gd name="connsiteX3368" fmla="*/ 713944 w 1410790"/>
                <a:gd name="connsiteY3368" fmla="*/ 903811 h 1262692"/>
                <a:gd name="connsiteX3369" fmla="*/ 707295 w 1410790"/>
                <a:gd name="connsiteY3369" fmla="*/ 904782 h 1262692"/>
                <a:gd name="connsiteX3370" fmla="*/ 701598 w 1410790"/>
                <a:gd name="connsiteY3370" fmla="*/ 906679 h 1262692"/>
                <a:gd name="connsiteX3371" fmla="*/ 697803 w 1410790"/>
                <a:gd name="connsiteY3371" fmla="*/ 905713 h 1262692"/>
                <a:gd name="connsiteX3372" fmla="*/ 700647 w 1410790"/>
                <a:gd name="connsiteY3372" fmla="*/ 908577 h 1262692"/>
                <a:gd name="connsiteX3373" fmla="*/ 711095 w 1410790"/>
                <a:gd name="connsiteY3373" fmla="*/ 906679 h 1262692"/>
                <a:gd name="connsiteX3374" fmla="*/ 716793 w 1410790"/>
                <a:gd name="connsiteY3374" fmla="*/ 907611 h 1262692"/>
                <a:gd name="connsiteX3375" fmla="*/ 718690 w 1410790"/>
                <a:gd name="connsiteY3375" fmla="*/ 909513 h 1262692"/>
                <a:gd name="connsiteX3376" fmla="*/ 724388 w 1410790"/>
                <a:gd name="connsiteY3376" fmla="*/ 907611 h 1262692"/>
                <a:gd name="connsiteX3377" fmla="*/ 725334 w 1410790"/>
                <a:gd name="connsiteY3377" fmla="*/ 914279 h 1262692"/>
                <a:gd name="connsiteX3378" fmla="*/ 725334 w 1410790"/>
                <a:gd name="connsiteY3378" fmla="*/ 915206 h 1262692"/>
                <a:gd name="connsiteX3379" fmla="*/ 727236 w 1410790"/>
                <a:gd name="connsiteY3379" fmla="*/ 919006 h 1262692"/>
                <a:gd name="connsiteX3380" fmla="*/ 730080 w 1410790"/>
                <a:gd name="connsiteY3380" fmla="*/ 920903 h 1262692"/>
                <a:gd name="connsiteX3381" fmla="*/ 731031 w 1410790"/>
                <a:gd name="connsiteY3381" fmla="*/ 921874 h 1262692"/>
                <a:gd name="connsiteX3382" fmla="*/ 731982 w 1410790"/>
                <a:gd name="connsiteY3382" fmla="*/ 921874 h 1262692"/>
                <a:gd name="connsiteX3383" fmla="*/ 736729 w 1410790"/>
                <a:gd name="connsiteY3383" fmla="*/ 922801 h 1262692"/>
                <a:gd name="connsiteX3384" fmla="*/ 736729 w 1410790"/>
                <a:gd name="connsiteY3384" fmla="*/ 927547 h 1262692"/>
                <a:gd name="connsiteX3385" fmla="*/ 733880 w 1410790"/>
                <a:gd name="connsiteY3385" fmla="*/ 928503 h 1262692"/>
                <a:gd name="connsiteX3386" fmla="*/ 731031 w 1410790"/>
                <a:gd name="connsiteY3386" fmla="*/ 930396 h 1262692"/>
                <a:gd name="connsiteX3387" fmla="*/ 730080 w 1410790"/>
                <a:gd name="connsiteY3387" fmla="*/ 928503 h 1262692"/>
                <a:gd name="connsiteX3388" fmla="*/ 729134 w 1410790"/>
                <a:gd name="connsiteY3388" fmla="*/ 929449 h 1262692"/>
                <a:gd name="connsiteX3389" fmla="*/ 730080 w 1410790"/>
                <a:gd name="connsiteY3389" fmla="*/ 932298 h 1262692"/>
                <a:gd name="connsiteX3390" fmla="*/ 729134 w 1410790"/>
                <a:gd name="connsiteY3390" fmla="*/ 934195 h 1262692"/>
                <a:gd name="connsiteX3391" fmla="*/ 729134 w 1410790"/>
                <a:gd name="connsiteY3391" fmla="*/ 935142 h 1262692"/>
                <a:gd name="connsiteX3392" fmla="*/ 727236 w 1410790"/>
                <a:gd name="connsiteY3392" fmla="*/ 937044 h 1262692"/>
                <a:gd name="connsiteX3393" fmla="*/ 725334 w 1410790"/>
                <a:gd name="connsiteY3393" fmla="*/ 937995 h 1262692"/>
                <a:gd name="connsiteX3394" fmla="*/ 723436 w 1410790"/>
                <a:gd name="connsiteY3394" fmla="*/ 938942 h 1262692"/>
                <a:gd name="connsiteX3395" fmla="*/ 722490 w 1410790"/>
                <a:gd name="connsiteY3395" fmla="*/ 952239 h 1262692"/>
                <a:gd name="connsiteX3396" fmla="*/ 719636 w 1410790"/>
                <a:gd name="connsiteY3396" fmla="*/ 955087 h 1262692"/>
                <a:gd name="connsiteX3397" fmla="*/ 714890 w 1410790"/>
                <a:gd name="connsiteY3397" fmla="*/ 958883 h 1262692"/>
                <a:gd name="connsiteX3398" fmla="*/ 712993 w 1410790"/>
                <a:gd name="connsiteY3398" fmla="*/ 962682 h 1262692"/>
                <a:gd name="connsiteX3399" fmla="*/ 713944 w 1410790"/>
                <a:gd name="connsiteY3399" fmla="*/ 963629 h 1262692"/>
                <a:gd name="connsiteX3400" fmla="*/ 715841 w 1410790"/>
                <a:gd name="connsiteY3400" fmla="*/ 965526 h 1262692"/>
                <a:gd name="connsiteX3401" fmla="*/ 718690 w 1410790"/>
                <a:gd name="connsiteY3401" fmla="*/ 965526 h 1262692"/>
                <a:gd name="connsiteX3402" fmla="*/ 724388 w 1410790"/>
                <a:gd name="connsiteY3402" fmla="*/ 965526 h 1262692"/>
                <a:gd name="connsiteX3403" fmla="*/ 725334 w 1410790"/>
                <a:gd name="connsiteY3403" fmla="*/ 965526 h 1262692"/>
                <a:gd name="connsiteX3404" fmla="*/ 729134 w 1410790"/>
                <a:gd name="connsiteY3404" fmla="*/ 967429 h 1262692"/>
                <a:gd name="connsiteX3405" fmla="*/ 730080 w 1410790"/>
                <a:gd name="connsiteY3405" fmla="*/ 966482 h 1262692"/>
                <a:gd name="connsiteX3406" fmla="*/ 732934 w 1410790"/>
                <a:gd name="connsiteY3406" fmla="*/ 964580 h 1262692"/>
                <a:gd name="connsiteX3407" fmla="*/ 733880 w 1410790"/>
                <a:gd name="connsiteY3407" fmla="*/ 967429 h 1262692"/>
                <a:gd name="connsiteX3408" fmla="*/ 734831 w 1410790"/>
                <a:gd name="connsiteY3408" fmla="*/ 969326 h 1262692"/>
                <a:gd name="connsiteX3409" fmla="*/ 734831 w 1410790"/>
                <a:gd name="connsiteY3409" fmla="*/ 970277 h 1262692"/>
                <a:gd name="connsiteX3410" fmla="*/ 732934 w 1410790"/>
                <a:gd name="connsiteY3410" fmla="*/ 975975 h 1262692"/>
                <a:gd name="connsiteX3411" fmla="*/ 732934 w 1410790"/>
                <a:gd name="connsiteY3411" fmla="*/ 979770 h 1262692"/>
                <a:gd name="connsiteX3412" fmla="*/ 721539 w 1410790"/>
                <a:gd name="connsiteY3412" fmla="*/ 973121 h 1262692"/>
                <a:gd name="connsiteX3413" fmla="*/ 719636 w 1410790"/>
                <a:gd name="connsiteY3413" fmla="*/ 974072 h 1262692"/>
                <a:gd name="connsiteX3414" fmla="*/ 720588 w 1410790"/>
                <a:gd name="connsiteY3414" fmla="*/ 983570 h 1262692"/>
                <a:gd name="connsiteX3415" fmla="*/ 717739 w 1410790"/>
                <a:gd name="connsiteY3415" fmla="*/ 987365 h 1262692"/>
                <a:gd name="connsiteX3416" fmla="*/ 719636 w 1410790"/>
                <a:gd name="connsiteY3416" fmla="*/ 992111 h 1262692"/>
                <a:gd name="connsiteX3417" fmla="*/ 712041 w 1410790"/>
                <a:gd name="connsiteY3417" fmla="*/ 994964 h 1262692"/>
                <a:gd name="connsiteX3418" fmla="*/ 711095 w 1410790"/>
                <a:gd name="connsiteY3418" fmla="*/ 994013 h 1262692"/>
                <a:gd name="connsiteX3419" fmla="*/ 710144 w 1410790"/>
                <a:gd name="connsiteY3419" fmla="*/ 993062 h 1262692"/>
                <a:gd name="connsiteX3420" fmla="*/ 705398 w 1410790"/>
                <a:gd name="connsiteY3420" fmla="*/ 993062 h 1262692"/>
                <a:gd name="connsiteX3421" fmla="*/ 700647 w 1410790"/>
                <a:gd name="connsiteY3421" fmla="*/ 996857 h 1262692"/>
                <a:gd name="connsiteX3422" fmla="*/ 699700 w 1410790"/>
                <a:gd name="connsiteY3422" fmla="*/ 998759 h 1262692"/>
                <a:gd name="connsiteX3423" fmla="*/ 697803 w 1410790"/>
                <a:gd name="connsiteY3423" fmla="*/ 1000657 h 1262692"/>
                <a:gd name="connsiteX3424" fmla="*/ 695901 w 1410790"/>
                <a:gd name="connsiteY3424" fmla="*/ 1003505 h 1262692"/>
                <a:gd name="connsiteX3425" fmla="*/ 694954 w 1410790"/>
                <a:gd name="connsiteY3425" fmla="*/ 1004457 h 1262692"/>
                <a:gd name="connsiteX3426" fmla="*/ 694003 w 1410790"/>
                <a:gd name="connsiteY3426" fmla="*/ 1005408 h 1262692"/>
                <a:gd name="connsiteX3427" fmla="*/ 697803 w 1410790"/>
                <a:gd name="connsiteY3427" fmla="*/ 1012052 h 1262692"/>
                <a:gd name="connsiteX3428" fmla="*/ 698749 w 1410790"/>
                <a:gd name="connsiteY3428" fmla="*/ 1013954 h 1262692"/>
                <a:gd name="connsiteX3429" fmla="*/ 705398 w 1410790"/>
                <a:gd name="connsiteY3429" fmla="*/ 1013003 h 1262692"/>
                <a:gd name="connsiteX3430" fmla="*/ 705398 w 1410790"/>
                <a:gd name="connsiteY3430" fmla="*/ 1018700 h 1262692"/>
                <a:gd name="connsiteX3431" fmla="*/ 706344 w 1410790"/>
                <a:gd name="connsiteY3431" fmla="*/ 1022495 h 1262692"/>
                <a:gd name="connsiteX3432" fmla="*/ 707295 w 1410790"/>
                <a:gd name="connsiteY3432" fmla="*/ 1023447 h 1262692"/>
                <a:gd name="connsiteX3433" fmla="*/ 701598 w 1410790"/>
                <a:gd name="connsiteY3433" fmla="*/ 1028193 h 1262692"/>
                <a:gd name="connsiteX3434" fmla="*/ 697803 w 1410790"/>
                <a:gd name="connsiteY3434" fmla="*/ 1034841 h 1262692"/>
                <a:gd name="connsiteX3435" fmla="*/ 696852 w 1410790"/>
                <a:gd name="connsiteY3435" fmla="*/ 1036739 h 1262692"/>
                <a:gd name="connsiteX3436" fmla="*/ 698749 w 1410790"/>
                <a:gd name="connsiteY3436" fmla="*/ 1040539 h 1262692"/>
                <a:gd name="connsiteX3437" fmla="*/ 697803 w 1410790"/>
                <a:gd name="connsiteY3437" fmla="*/ 1042436 h 1262692"/>
                <a:gd name="connsiteX3438" fmla="*/ 698749 w 1410790"/>
                <a:gd name="connsiteY3438" fmla="*/ 1043382 h 1262692"/>
                <a:gd name="connsiteX3439" fmla="*/ 698749 w 1410790"/>
                <a:gd name="connsiteY3439" fmla="*/ 1045285 h 1262692"/>
                <a:gd name="connsiteX3440" fmla="*/ 699700 w 1410790"/>
                <a:gd name="connsiteY3440" fmla="*/ 1046231 h 1262692"/>
                <a:gd name="connsiteX3441" fmla="*/ 702549 w 1410790"/>
                <a:gd name="connsiteY3441" fmla="*/ 1047182 h 1262692"/>
                <a:gd name="connsiteX3442" fmla="*/ 704447 w 1410790"/>
                <a:gd name="connsiteY3442" fmla="*/ 1050031 h 1262692"/>
                <a:gd name="connsiteX3443" fmla="*/ 709198 w 1410790"/>
                <a:gd name="connsiteY3443" fmla="*/ 1052880 h 1262692"/>
                <a:gd name="connsiteX3444" fmla="*/ 710144 w 1410790"/>
                <a:gd name="connsiteY3444" fmla="*/ 1056660 h 1262692"/>
                <a:gd name="connsiteX3445" fmla="*/ 711095 w 1410790"/>
                <a:gd name="connsiteY3445" fmla="*/ 1062352 h 1262692"/>
                <a:gd name="connsiteX3446" fmla="*/ 709198 w 1410790"/>
                <a:gd name="connsiteY3446" fmla="*/ 1067123 h 1262692"/>
                <a:gd name="connsiteX3447" fmla="*/ 710144 w 1410790"/>
                <a:gd name="connsiteY3447" fmla="*/ 1069947 h 1262692"/>
                <a:gd name="connsiteX3448" fmla="*/ 703500 w 1410790"/>
                <a:gd name="connsiteY3448" fmla="*/ 1063328 h 1262692"/>
                <a:gd name="connsiteX3449" fmla="*/ 702549 w 1410790"/>
                <a:gd name="connsiteY3449" fmla="*/ 1061426 h 1262692"/>
                <a:gd name="connsiteX3450" fmla="*/ 701598 w 1410790"/>
                <a:gd name="connsiteY3450" fmla="*/ 1061426 h 1262692"/>
                <a:gd name="connsiteX3451" fmla="*/ 700647 w 1410790"/>
                <a:gd name="connsiteY3451" fmla="*/ 1063328 h 1262692"/>
                <a:gd name="connsiteX3452" fmla="*/ 698749 w 1410790"/>
                <a:gd name="connsiteY3452" fmla="*/ 1065221 h 1262692"/>
                <a:gd name="connsiteX3453" fmla="*/ 698749 w 1410790"/>
                <a:gd name="connsiteY3453" fmla="*/ 1066152 h 1262692"/>
                <a:gd name="connsiteX3454" fmla="*/ 696852 w 1410790"/>
                <a:gd name="connsiteY3454" fmla="*/ 1067123 h 1262692"/>
                <a:gd name="connsiteX3455" fmla="*/ 696852 w 1410790"/>
                <a:gd name="connsiteY3455" fmla="*/ 1068055 h 1262692"/>
                <a:gd name="connsiteX3456" fmla="*/ 695901 w 1410790"/>
                <a:gd name="connsiteY3456" fmla="*/ 1069021 h 1262692"/>
                <a:gd name="connsiteX3457" fmla="*/ 693052 w 1410790"/>
                <a:gd name="connsiteY3457" fmla="*/ 1069947 h 1262692"/>
                <a:gd name="connsiteX3458" fmla="*/ 691154 w 1410790"/>
                <a:gd name="connsiteY3458" fmla="*/ 1070923 h 1262692"/>
                <a:gd name="connsiteX3459" fmla="*/ 685457 w 1410790"/>
                <a:gd name="connsiteY3459" fmla="*/ 1063328 h 1262692"/>
                <a:gd name="connsiteX3460" fmla="*/ 675013 w 1410790"/>
                <a:gd name="connsiteY3460" fmla="*/ 1063328 h 1262692"/>
                <a:gd name="connsiteX3461" fmla="*/ 675965 w 1410790"/>
                <a:gd name="connsiteY3461" fmla="*/ 1065221 h 1262692"/>
                <a:gd name="connsiteX3462" fmla="*/ 676911 w 1410790"/>
                <a:gd name="connsiteY3462" fmla="*/ 1068055 h 1262692"/>
                <a:gd name="connsiteX3463" fmla="*/ 677862 w 1410790"/>
                <a:gd name="connsiteY3463" fmla="*/ 1071850 h 1262692"/>
                <a:gd name="connsiteX3464" fmla="*/ 681657 w 1410790"/>
                <a:gd name="connsiteY3464" fmla="*/ 1079444 h 1262692"/>
                <a:gd name="connsiteX3465" fmla="*/ 682608 w 1410790"/>
                <a:gd name="connsiteY3465" fmla="*/ 1081342 h 1262692"/>
                <a:gd name="connsiteX3466" fmla="*/ 681657 w 1410790"/>
                <a:gd name="connsiteY3466" fmla="*/ 1085142 h 1262692"/>
                <a:gd name="connsiteX3467" fmla="*/ 679760 w 1410790"/>
                <a:gd name="connsiteY3467" fmla="*/ 1087044 h 1262692"/>
                <a:gd name="connsiteX3468" fmla="*/ 679760 w 1410790"/>
                <a:gd name="connsiteY3468" fmla="*/ 1087044 h 1262692"/>
                <a:gd name="connsiteX3469" fmla="*/ 676911 w 1410790"/>
                <a:gd name="connsiteY3469" fmla="*/ 1088937 h 1262692"/>
                <a:gd name="connsiteX3470" fmla="*/ 672165 w 1410790"/>
                <a:gd name="connsiteY3470" fmla="*/ 1093703 h 1262692"/>
                <a:gd name="connsiteX3471" fmla="*/ 641785 w 1410790"/>
                <a:gd name="connsiteY3471" fmla="*/ 1085142 h 1262692"/>
                <a:gd name="connsiteX3472" fmla="*/ 637034 w 1410790"/>
                <a:gd name="connsiteY3472" fmla="*/ 1085142 h 1262692"/>
                <a:gd name="connsiteX3473" fmla="*/ 625639 w 1410790"/>
                <a:gd name="connsiteY3473" fmla="*/ 1084211 h 1262692"/>
                <a:gd name="connsiteX3474" fmla="*/ 622815 w 1410790"/>
                <a:gd name="connsiteY3474" fmla="*/ 1084211 h 1262692"/>
                <a:gd name="connsiteX3475" fmla="*/ 621844 w 1410790"/>
                <a:gd name="connsiteY3475" fmla="*/ 1084211 h 1262692"/>
                <a:gd name="connsiteX3476" fmla="*/ 619015 w 1410790"/>
                <a:gd name="connsiteY3476" fmla="*/ 1084211 h 1262692"/>
                <a:gd name="connsiteX3477" fmla="*/ 620913 w 1410790"/>
                <a:gd name="connsiteY3477" fmla="*/ 1088937 h 1262692"/>
                <a:gd name="connsiteX3478" fmla="*/ 622815 w 1410790"/>
                <a:gd name="connsiteY3478" fmla="*/ 1090839 h 1262692"/>
                <a:gd name="connsiteX3479" fmla="*/ 623742 w 1410790"/>
                <a:gd name="connsiteY3479" fmla="*/ 1092737 h 1262692"/>
                <a:gd name="connsiteX3480" fmla="*/ 627542 w 1410790"/>
                <a:gd name="connsiteY3480" fmla="*/ 1103200 h 1262692"/>
                <a:gd name="connsiteX3481" fmla="*/ 628508 w 1410790"/>
                <a:gd name="connsiteY3481" fmla="*/ 1114595 h 1262692"/>
                <a:gd name="connsiteX3482" fmla="*/ 629439 w 1410790"/>
                <a:gd name="connsiteY3482" fmla="*/ 1119321 h 1262692"/>
                <a:gd name="connsiteX3483" fmla="*/ 629439 w 1410790"/>
                <a:gd name="connsiteY3483" fmla="*/ 1120292 h 1262692"/>
                <a:gd name="connsiteX3484" fmla="*/ 625639 w 1410790"/>
                <a:gd name="connsiteY3484" fmla="*/ 1116493 h 1262692"/>
                <a:gd name="connsiteX3485" fmla="*/ 623742 w 1410790"/>
                <a:gd name="connsiteY3485" fmla="*/ 1110800 h 1262692"/>
                <a:gd name="connsiteX3486" fmla="*/ 621844 w 1410790"/>
                <a:gd name="connsiteY3486" fmla="*/ 1107927 h 1262692"/>
                <a:gd name="connsiteX3487" fmla="*/ 619947 w 1410790"/>
                <a:gd name="connsiteY3487" fmla="*/ 1106034 h 1262692"/>
                <a:gd name="connsiteX3488" fmla="*/ 619947 w 1410790"/>
                <a:gd name="connsiteY3488" fmla="*/ 1106034 h 1262692"/>
                <a:gd name="connsiteX3489" fmla="*/ 610449 w 1410790"/>
                <a:gd name="connsiteY3489" fmla="*/ 1106034 h 1262692"/>
                <a:gd name="connsiteX3490" fmla="*/ 609518 w 1410790"/>
                <a:gd name="connsiteY3490" fmla="*/ 1104132 h 1262692"/>
                <a:gd name="connsiteX3491" fmla="*/ 609518 w 1410790"/>
                <a:gd name="connsiteY3491" fmla="*/ 1103200 h 1262692"/>
                <a:gd name="connsiteX3492" fmla="*/ 605723 w 1410790"/>
                <a:gd name="connsiteY3492" fmla="*/ 1099405 h 1262692"/>
                <a:gd name="connsiteX3493" fmla="*/ 601923 w 1410790"/>
                <a:gd name="connsiteY3493" fmla="*/ 1097503 h 1262692"/>
                <a:gd name="connsiteX3494" fmla="*/ 600026 w 1410790"/>
                <a:gd name="connsiteY3494" fmla="*/ 1095605 h 1262692"/>
                <a:gd name="connsiteX3495" fmla="*/ 594328 w 1410790"/>
                <a:gd name="connsiteY3495" fmla="*/ 1089908 h 1262692"/>
                <a:gd name="connsiteX3496" fmla="*/ 593377 w 1410790"/>
                <a:gd name="connsiteY3496" fmla="*/ 1091815 h 1262692"/>
                <a:gd name="connsiteX3497" fmla="*/ 591480 w 1410790"/>
                <a:gd name="connsiteY3497" fmla="*/ 1092737 h 1262692"/>
                <a:gd name="connsiteX3498" fmla="*/ 587685 w 1410790"/>
                <a:gd name="connsiteY3498" fmla="*/ 1088937 h 1262692"/>
                <a:gd name="connsiteX3499" fmla="*/ 582933 w 1410790"/>
                <a:gd name="connsiteY3499" fmla="*/ 1091815 h 1262692"/>
                <a:gd name="connsiteX3500" fmla="*/ 578187 w 1410790"/>
                <a:gd name="connsiteY3500" fmla="*/ 1091815 h 1262692"/>
                <a:gd name="connsiteX3501" fmla="*/ 578187 w 1410790"/>
                <a:gd name="connsiteY3501" fmla="*/ 1091815 h 1262692"/>
                <a:gd name="connsiteX3502" fmla="*/ 577236 w 1410790"/>
                <a:gd name="connsiteY3502" fmla="*/ 1091815 h 1262692"/>
                <a:gd name="connsiteX3503" fmla="*/ 568695 w 1410790"/>
                <a:gd name="connsiteY3503" fmla="*/ 1090839 h 1262692"/>
                <a:gd name="connsiteX3504" fmla="*/ 566792 w 1410790"/>
                <a:gd name="connsiteY3504" fmla="*/ 1088010 h 1262692"/>
                <a:gd name="connsiteX3505" fmla="*/ 564895 w 1410790"/>
                <a:gd name="connsiteY3505" fmla="*/ 1086108 h 1262692"/>
                <a:gd name="connsiteX3506" fmla="*/ 560149 w 1410790"/>
                <a:gd name="connsiteY3506" fmla="*/ 1088937 h 1262692"/>
                <a:gd name="connsiteX3507" fmla="*/ 561095 w 1410790"/>
                <a:gd name="connsiteY3507" fmla="*/ 1087044 h 1262692"/>
                <a:gd name="connsiteX3508" fmla="*/ 561095 w 1410790"/>
                <a:gd name="connsiteY3508" fmla="*/ 1085142 h 1262692"/>
                <a:gd name="connsiteX3509" fmla="*/ 559198 w 1410790"/>
                <a:gd name="connsiteY3509" fmla="*/ 1081342 h 1262692"/>
                <a:gd name="connsiteX3510" fmla="*/ 561095 w 1410790"/>
                <a:gd name="connsiteY3510" fmla="*/ 1074713 h 1262692"/>
                <a:gd name="connsiteX3511" fmla="*/ 562046 w 1410790"/>
                <a:gd name="connsiteY3511" fmla="*/ 1072821 h 1262692"/>
                <a:gd name="connsiteX3512" fmla="*/ 561095 w 1410790"/>
                <a:gd name="connsiteY3512" fmla="*/ 1070923 h 1262692"/>
                <a:gd name="connsiteX3513" fmla="*/ 559198 w 1410790"/>
                <a:gd name="connsiteY3513" fmla="*/ 1071850 h 1262692"/>
                <a:gd name="connsiteX3514" fmla="*/ 556349 w 1410790"/>
                <a:gd name="connsiteY3514" fmla="*/ 1070923 h 1262692"/>
                <a:gd name="connsiteX3515" fmla="*/ 544008 w 1410790"/>
                <a:gd name="connsiteY3515" fmla="*/ 1071850 h 1262692"/>
                <a:gd name="connsiteX3516" fmla="*/ 543057 w 1410790"/>
                <a:gd name="connsiteY3516" fmla="*/ 1063328 h 1262692"/>
                <a:gd name="connsiteX3517" fmla="*/ 547803 w 1410790"/>
                <a:gd name="connsiteY3517" fmla="*/ 1060455 h 1262692"/>
                <a:gd name="connsiteX3518" fmla="*/ 551603 w 1410790"/>
                <a:gd name="connsiteY3518" fmla="*/ 1059529 h 1262692"/>
                <a:gd name="connsiteX3519" fmla="*/ 551603 w 1410790"/>
                <a:gd name="connsiteY3519" fmla="*/ 1052880 h 1262692"/>
                <a:gd name="connsiteX3520" fmla="*/ 550651 w 1410790"/>
                <a:gd name="connsiteY3520" fmla="*/ 1050977 h 1262692"/>
                <a:gd name="connsiteX3521" fmla="*/ 549705 w 1410790"/>
                <a:gd name="connsiteY3521" fmla="*/ 1050031 h 1262692"/>
                <a:gd name="connsiteX3522" fmla="*/ 547803 w 1410790"/>
                <a:gd name="connsiteY3522" fmla="*/ 1047182 h 1262692"/>
                <a:gd name="connsiteX3523" fmla="*/ 546852 w 1410790"/>
                <a:gd name="connsiteY3523" fmla="*/ 1032944 h 1262692"/>
                <a:gd name="connsiteX3524" fmla="*/ 545905 w 1410790"/>
                <a:gd name="connsiteY3524" fmla="*/ 1031988 h 1262692"/>
                <a:gd name="connsiteX3525" fmla="*/ 545905 w 1410790"/>
                <a:gd name="connsiteY3525" fmla="*/ 1030095 h 1262692"/>
                <a:gd name="connsiteX3526" fmla="*/ 544954 w 1410790"/>
                <a:gd name="connsiteY3526" fmla="*/ 1020598 h 1262692"/>
                <a:gd name="connsiteX3527" fmla="*/ 546852 w 1410790"/>
                <a:gd name="connsiteY3527" fmla="*/ 1009208 h 1262692"/>
                <a:gd name="connsiteX3528" fmla="*/ 546852 w 1410790"/>
                <a:gd name="connsiteY3528" fmla="*/ 1002559 h 1262692"/>
                <a:gd name="connsiteX3529" fmla="*/ 547803 w 1410790"/>
                <a:gd name="connsiteY3529" fmla="*/ 993062 h 1262692"/>
                <a:gd name="connsiteX3530" fmla="*/ 549705 w 1410790"/>
                <a:gd name="connsiteY3530" fmla="*/ 990218 h 1262692"/>
                <a:gd name="connsiteX3531" fmla="*/ 550651 w 1410790"/>
                <a:gd name="connsiteY3531" fmla="*/ 988316 h 1262692"/>
                <a:gd name="connsiteX3532" fmla="*/ 547803 w 1410790"/>
                <a:gd name="connsiteY3532" fmla="*/ 988316 h 1262692"/>
                <a:gd name="connsiteX3533" fmla="*/ 546852 w 1410790"/>
                <a:gd name="connsiteY3533" fmla="*/ 983570 h 1262692"/>
                <a:gd name="connsiteX3534" fmla="*/ 544954 w 1410790"/>
                <a:gd name="connsiteY3534" fmla="*/ 981667 h 1262692"/>
                <a:gd name="connsiteX3535" fmla="*/ 545905 w 1410790"/>
                <a:gd name="connsiteY3535" fmla="*/ 980721 h 1262692"/>
                <a:gd name="connsiteX3536" fmla="*/ 546852 w 1410790"/>
                <a:gd name="connsiteY3536" fmla="*/ 979770 h 1262692"/>
                <a:gd name="connsiteX3537" fmla="*/ 544954 w 1410790"/>
                <a:gd name="connsiteY3537" fmla="*/ 976921 h 1262692"/>
                <a:gd name="connsiteX3538" fmla="*/ 545905 w 1410790"/>
                <a:gd name="connsiteY3538" fmla="*/ 974072 h 1262692"/>
                <a:gd name="connsiteX3539" fmla="*/ 547803 w 1410790"/>
                <a:gd name="connsiteY3539" fmla="*/ 973121 h 1262692"/>
                <a:gd name="connsiteX3540" fmla="*/ 549705 w 1410790"/>
                <a:gd name="connsiteY3540" fmla="*/ 970277 h 1262692"/>
                <a:gd name="connsiteX3541" fmla="*/ 550651 w 1410790"/>
                <a:gd name="connsiteY3541" fmla="*/ 967429 h 1262692"/>
                <a:gd name="connsiteX3542" fmla="*/ 549705 w 1410790"/>
                <a:gd name="connsiteY3542" fmla="*/ 965526 h 1262692"/>
                <a:gd name="connsiteX3543" fmla="*/ 546852 w 1410790"/>
                <a:gd name="connsiteY3543" fmla="*/ 963629 h 1262692"/>
                <a:gd name="connsiteX3544" fmla="*/ 544954 w 1410790"/>
                <a:gd name="connsiteY3544" fmla="*/ 962682 h 1262692"/>
                <a:gd name="connsiteX3545" fmla="*/ 544008 w 1410790"/>
                <a:gd name="connsiteY3545" fmla="*/ 960780 h 1262692"/>
                <a:gd name="connsiteX3546" fmla="*/ 544008 w 1410790"/>
                <a:gd name="connsiteY3546" fmla="*/ 959834 h 1262692"/>
                <a:gd name="connsiteX3547" fmla="*/ 543057 w 1410790"/>
                <a:gd name="connsiteY3547" fmla="*/ 956985 h 1262692"/>
                <a:gd name="connsiteX3548" fmla="*/ 544954 w 1410790"/>
                <a:gd name="connsiteY3548" fmla="*/ 955087 h 1262692"/>
                <a:gd name="connsiteX3549" fmla="*/ 545905 w 1410790"/>
                <a:gd name="connsiteY3549" fmla="*/ 952239 h 1262692"/>
                <a:gd name="connsiteX3550" fmla="*/ 545905 w 1410790"/>
                <a:gd name="connsiteY3550" fmla="*/ 950336 h 1262692"/>
                <a:gd name="connsiteX3551" fmla="*/ 544008 w 1410790"/>
                <a:gd name="connsiteY3551" fmla="*/ 945590 h 1262692"/>
                <a:gd name="connsiteX3552" fmla="*/ 542105 w 1410790"/>
                <a:gd name="connsiteY3552" fmla="*/ 944639 h 1262692"/>
                <a:gd name="connsiteX3553" fmla="*/ 538310 w 1410790"/>
                <a:gd name="connsiteY3553" fmla="*/ 943693 h 1262692"/>
                <a:gd name="connsiteX3554" fmla="*/ 537359 w 1410790"/>
                <a:gd name="connsiteY3554" fmla="*/ 940844 h 1262692"/>
                <a:gd name="connsiteX3555" fmla="*/ 535462 w 1410790"/>
                <a:gd name="connsiteY3555" fmla="*/ 937995 h 1262692"/>
                <a:gd name="connsiteX3556" fmla="*/ 536413 w 1410790"/>
                <a:gd name="connsiteY3556" fmla="*/ 936098 h 1262692"/>
                <a:gd name="connsiteX3557" fmla="*/ 538310 w 1410790"/>
                <a:gd name="connsiteY3557" fmla="*/ 935142 h 1262692"/>
                <a:gd name="connsiteX3558" fmla="*/ 538310 w 1410790"/>
                <a:gd name="connsiteY3558" fmla="*/ 932298 h 1262692"/>
                <a:gd name="connsiteX3559" fmla="*/ 537359 w 1410790"/>
                <a:gd name="connsiteY3559" fmla="*/ 928503 h 1262692"/>
                <a:gd name="connsiteX3560" fmla="*/ 536413 w 1410790"/>
                <a:gd name="connsiteY3560" fmla="*/ 914279 h 1262692"/>
                <a:gd name="connsiteX3561" fmla="*/ 536413 w 1410790"/>
                <a:gd name="connsiteY3561" fmla="*/ 913308 h 1262692"/>
                <a:gd name="connsiteX3562" fmla="*/ 538310 w 1410790"/>
                <a:gd name="connsiteY3562" fmla="*/ 910479 h 1262692"/>
                <a:gd name="connsiteX3563" fmla="*/ 539262 w 1410790"/>
                <a:gd name="connsiteY3563" fmla="*/ 902884 h 1262692"/>
                <a:gd name="connsiteX3564" fmla="*/ 538310 w 1410790"/>
                <a:gd name="connsiteY3564" fmla="*/ 900982 h 1262692"/>
                <a:gd name="connsiteX3565" fmla="*/ 537359 w 1410790"/>
                <a:gd name="connsiteY3565" fmla="*/ 907611 h 1262692"/>
                <a:gd name="connsiteX3566" fmla="*/ 535462 w 1410790"/>
                <a:gd name="connsiteY3566" fmla="*/ 910479 h 1262692"/>
                <a:gd name="connsiteX3567" fmla="*/ 532613 w 1410790"/>
                <a:gd name="connsiteY3567" fmla="*/ 912377 h 1262692"/>
                <a:gd name="connsiteX3568" fmla="*/ 531667 w 1410790"/>
                <a:gd name="connsiteY3568" fmla="*/ 914279 h 1262692"/>
                <a:gd name="connsiteX3569" fmla="*/ 530715 w 1410790"/>
                <a:gd name="connsiteY3569" fmla="*/ 925669 h 1262692"/>
                <a:gd name="connsiteX3570" fmla="*/ 528813 w 1410790"/>
                <a:gd name="connsiteY3570" fmla="*/ 940844 h 1262692"/>
                <a:gd name="connsiteX3571" fmla="*/ 527867 w 1410790"/>
                <a:gd name="connsiteY3571" fmla="*/ 952239 h 1262692"/>
                <a:gd name="connsiteX3572" fmla="*/ 526916 w 1410790"/>
                <a:gd name="connsiteY3572" fmla="*/ 962682 h 1262692"/>
                <a:gd name="connsiteX3573" fmla="*/ 525018 w 1410790"/>
                <a:gd name="connsiteY3573" fmla="*/ 971229 h 1262692"/>
                <a:gd name="connsiteX3574" fmla="*/ 526916 w 1410790"/>
                <a:gd name="connsiteY3574" fmla="*/ 983570 h 1262692"/>
                <a:gd name="connsiteX3575" fmla="*/ 525018 w 1410790"/>
                <a:gd name="connsiteY3575" fmla="*/ 986418 h 1262692"/>
                <a:gd name="connsiteX3576" fmla="*/ 525018 w 1410790"/>
                <a:gd name="connsiteY3576" fmla="*/ 986418 h 1262692"/>
                <a:gd name="connsiteX3577" fmla="*/ 524067 w 1410790"/>
                <a:gd name="connsiteY3577" fmla="*/ 989262 h 1262692"/>
                <a:gd name="connsiteX3578" fmla="*/ 525018 w 1410790"/>
                <a:gd name="connsiteY3578" fmla="*/ 992111 h 1262692"/>
                <a:gd name="connsiteX3579" fmla="*/ 524067 w 1410790"/>
                <a:gd name="connsiteY3579" fmla="*/ 996857 h 1262692"/>
                <a:gd name="connsiteX3580" fmla="*/ 524067 w 1410790"/>
                <a:gd name="connsiteY3580" fmla="*/ 1001608 h 1262692"/>
                <a:gd name="connsiteX3581" fmla="*/ 524067 w 1410790"/>
                <a:gd name="connsiteY3581" fmla="*/ 1002559 h 1262692"/>
                <a:gd name="connsiteX3582" fmla="*/ 524067 w 1410790"/>
                <a:gd name="connsiteY3582" fmla="*/ 1003505 h 1262692"/>
                <a:gd name="connsiteX3583" fmla="*/ 525969 w 1410790"/>
                <a:gd name="connsiteY3583" fmla="*/ 1006354 h 1262692"/>
                <a:gd name="connsiteX3584" fmla="*/ 526916 w 1410790"/>
                <a:gd name="connsiteY3584" fmla="*/ 1007306 h 1262692"/>
                <a:gd name="connsiteX3585" fmla="*/ 528813 w 1410790"/>
                <a:gd name="connsiteY3585" fmla="*/ 1008252 h 1262692"/>
                <a:gd name="connsiteX3586" fmla="*/ 531667 w 1410790"/>
                <a:gd name="connsiteY3586" fmla="*/ 1011100 h 1262692"/>
                <a:gd name="connsiteX3587" fmla="*/ 529764 w 1410790"/>
                <a:gd name="connsiteY3587" fmla="*/ 1011100 h 1262692"/>
                <a:gd name="connsiteX3588" fmla="*/ 521218 w 1410790"/>
                <a:gd name="connsiteY3588" fmla="*/ 1010154 h 1262692"/>
                <a:gd name="connsiteX3589" fmla="*/ 521218 w 1410790"/>
                <a:gd name="connsiteY3589" fmla="*/ 1010154 h 1262692"/>
                <a:gd name="connsiteX3590" fmla="*/ 520272 w 1410790"/>
                <a:gd name="connsiteY3590" fmla="*/ 1025344 h 1262692"/>
                <a:gd name="connsiteX3591" fmla="*/ 521218 w 1410790"/>
                <a:gd name="connsiteY3591" fmla="*/ 1034841 h 1262692"/>
                <a:gd name="connsiteX3592" fmla="*/ 525018 w 1410790"/>
                <a:gd name="connsiteY3592" fmla="*/ 1036739 h 1262692"/>
                <a:gd name="connsiteX3593" fmla="*/ 522169 w 1410790"/>
                <a:gd name="connsiteY3593" fmla="*/ 1040539 h 1262692"/>
                <a:gd name="connsiteX3594" fmla="*/ 520272 w 1410790"/>
                <a:gd name="connsiteY3594" fmla="*/ 1041485 h 1262692"/>
                <a:gd name="connsiteX3595" fmla="*/ 519321 w 1410790"/>
                <a:gd name="connsiteY3595" fmla="*/ 1043382 h 1262692"/>
                <a:gd name="connsiteX3596" fmla="*/ 518369 w 1410790"/>
                <a:gd name="connsiteY3596" fmla="*/ 1044339 h 1262692"/>
                <a:gd name="connsiteX3597" fmla="*/ 518369 w 1410790"/>
                <a:gd name="connsiteY3597" fmla="*/ 1044339 h 1262692"/>
                <a:gd name="connsiteX3598" fmla="*/ 516472 w 1410790"/>
                <a:gd name="connsiteY3598" fmla="*/ 1047182 h 1262692"/>
                <a:gd name="connsiteX3599" fmla="*/ 512677 w 1410790"/>
                <a:gd name="connsiteY3599" fmla="*/ 1047182 h 1262692"/>
                <a:gd name="connsiteX3600" fmla="*/ 510775 w 1410790"/>
                <a:gd name="connsiteY3600" fmla="*/ 1047182 h 1262692"/>
                <a:gd name="connsiteX3601" fmla="*/ 509823 w 1410790"/>
                <a:gd name="connsiteY3601" fmla="*/ 1048133 h 1262692"/>
                <a:gd name="connsiteX3602" fmla="*/ 506028 w 1410790"/>
                <a:gd name="connsiteY3602" fmla="*/ 1049085 h 1262692"/>
                <a:gd name="connsiteX3603" fmla="*/ 503180 w 1410790"/>
                <a:gd name="connsiteY3603" fmla="*/ 1050977 h 1262692"/>
                <a:gd name="connsiteX3604" fmla="*/ 501282 w 1410790"/>
                <a:gd name="connsiteY3604" fmla="*/ 1051934 h 1262692"/>
                <a:gd name="connsiteX3605" fmla="*/ 502228 w 1410790"/>
                <a:gd name="connsiteY3605" fmla="*/ 1055728 h 1262692"/>
                <a:gd name="connsiteX3606" fmla="*/ 504126 w 1410790"/>
                <a:gd name="connsiteY3606" fmla="*/ 1058557 h 1262692"/>
                <a:gd name="connsiteX3607" fmla="*/ 505077 w 1410790"/>
                <a:gd name="connsiteY3607" fmla="*/ 1059529 h 1262692"/>
                <a:gd name="connsiteX3608" fmla="*/ 507926 w 1410790"/>
                <a:gd name="connsiteY3608" fmla="*/ 1058557 h 1262692"/>
                <a:gd name="connsiteX3609" fmla="*/ 507926 w 1410790"/>
                <a:gd name="connsiteY3609" fmla="*/ 1058557 h 1262692"/>
                <a:gd name="connsiteX3610" fmla="*/ 506980 w 1410790"/>
                <a:gd name="connsiteY3610" fmla="*/ 1060455 h 1262692"/>
                <a:gd name="connsiteX3611" fmla="*/ 509823 w 1410790"/>
                <a:gd name="connsiteY3611" fmla="*/ 1062352 h 1262692"/>
                <a:gd name="connsiteX3612" fmla="*/ 509823 w 1410790"/>
                <a:gd name="connsiteY3612" fmla="*/ 1065221 h 1262692"/>
                <a:gd name="connsiteX3613" fmla="*/ 510775 w 1410790"/>
                <a:gd name="connsiteY3613" fmla="*/ 1066152 h 1262692"/>
                <a:gd name="connsiteX3614" fmla="*/ 513623 w 1410790"/>
                <a:gd name="connsiteY3614" fmla="*/ 1063328 h 1262692"/>
                <a:gd name="connsiteX3615" fmla="*/ 515521 w 1410790"/>
                <a:gd name="connsiteY3615" fmla="*/ 1063328 h 1262692"/>
                <a:gd name="connsiteX3616" fmla="*/ 513623 w 1410790"/>
                <a:gd name="connsiteY3616" fmla="*/ 1066152 h 1262692"/>
                <a:gd name="connsiteX3617" fmla="*/ 513623 w 1410790"/>
                <a:gd name="connsiteY3617" fmla="*/ 1069021 h 1262692"/>
                <a:gd name="connsiteX3618" fmla="*/ 512677 w 1410790"/>
                <a:gd name="connsiteY3618" fmla="*/ 1069021 h 1262692"/>
                <a:gd name="connsiteX3619" fmla="*/ 511726 w 1410790"/>
                <a:gd name="connsiteY3619" fmla="*/ 1068055 h 1262692"/>
                <a:gd name="connsiteX3620" fmla="*/ 505077 w 1410790"/>
                <a:gd name="connsiteY3620" fmla="*/ 1074713 h 1262692"/>
                <a:gd name="connsiteX3621" fmla="*/ 498434 w 1410790"/>
                <a:gd name="connsiteY3621" fmla="*/ 1086108 h 1262692"/>
                <a:gd name="connsiteX3622" fmla="*/ 494634 w 1410790"/>
                <a:gd name="connsiteY3622" fmla="*/ 1090839 h 1262692"/>
                <a:gd name="connsiteX3623" fmla="*/ 493687 w 1410790"/>
                <a:gd name="connsiteY3623" fmla="*/ 1092737 h 1262692"/>
                <a:gd name="connsiteX3624" fmla="*/ 493687 w 1410790"/>
                <a:gd name="connsiteY3624" fmla="*/ 1093703 h 1262692"/>
                <a:gd name="connsiteX3625" fmla="*/ 493687 w 1410790"/>
                <a:gd name="connsiteY3625" fmla="*/ 1095605 h 1262692"/>
                <a:gd name="connsiteX3626" fmla="*/ 492736 w 1410790"/>
                <a:gd name="connsiteY3626" fmla="*/ 1095605 h 1262692"/>
                <a:gd name="connsiteX3627" fmla="*/ 487990 w 1410790"/>
                <a:gd name="connsiteY3627" fmla="*/ 1098434 h 1262692"/>
                <a:gd name="connsiteX3628" fmla="*/ 485141 w 1410790"/>
                <a:gd name="connsiteY3628" fmla="*/ 1096537 h 1262692"/>
                <a:gd name="connsiteX3629" fmla="*/ 482293 w 1410790"/>
                <a:gd name="connsiteY3629" fmla="*/ 1096537 h 1262692"/>
                <a:gd name="connsiteX3630" fmla="*/ 479444 w 1410790"/>
                <a:gd name="connsiteY3630" fmla="*/ 1098434 h 1262692"/>
                <a:gd name="connsiteX3631" fmla="*/ 479444 w 1410790"/>
                <a:gd name="connsiteY3631" fmla="*/ 1098434 h 1262692"/>
                <a:gd name="connsiteX3632" fmla="*/ 478493 w 1410790"/>
                <a:gd name="connsiteY3632" fmla="*/ 1099405 h 1262692"/>
                <a:gd name="connsiteX3633" fmla="*/ 479444 w 1410790"/>
                <a:gd name="connsiteY3633" fmla="*/ 1101303 h 1262692"/>
                <a:gd name="connsiteX3634" fmla="*/ 479444 w 1410790"/>
                <a:gd name="connsiteY3634" fmla="*/ 1102234 h 1262692"/>
                <a:gd name="connsiteX3635" fmla="*/ 477546 w 1410790"/>
                <a:gd name="connsiteY3635" fmla="*/ 1101303 h 1262692"/>
                <a:gd name="connsiteX3636" fmla="*/ 476595 w 1410790"/>
                <a:gd name="connsiteY3636" fmla="*/ 1102234 h 1262692"/>
                <a:gd name="connsiteX3637" fmla="*/ 471849 w 1410790"/>
                <a:gd name="connsiteY3637" fmla="*/ 1102234 h 1262692"/>
                <a:gd name="connsiteX3638" fmla="*/ 466152 w 1410790"/>
                <a:gd name="connsiteY3638" fmla="*/ 1101303 h 1262692"/>
                <a:gd name="connsiteX3639" fmla="*/ 465200 w 1410790"/>
                <a:gd name="connsiteY3639" fmla="*/ 1103200 h 1262692"/>
                <a:gd name="connsiteX3640" fmla="*/ 460454 w 1410790"/>
                <a:gd name="connsiteY3640" fmla="*/ 1105098 h 1262692"/>
                <a:gd name="connsiteX3641" fmla="*/ 458557 w 1410790"/>
                <a:gd name="connsiteY3641" fmla="*/ 1107000 h 1262692"/>
                <a:gd name="connsiteX3642" fmla="*/ 458557 w 1410790"/>
                <a:gd name="connsiteY3642" fmla="*/ 1107927 h 1262692"/>
                <a:gd name="connsiteX3643" fmla="*/ 458557 w 1410790"/>
                <a:gd name="connsiteY3643" fmla="*/ 1110800 h 1262692"/>
                <a:gd name="connsiteX3644" fmla="*/ 457605 w 1410790"/>
                <a:gd name="connsiteY3644" fmla="*/ 1110800 h 1262692"/>
                <a:gd name="connsiteX3645" fmla="*/ 452859 w 1410790"/>
                <a:gd name="connsiteY3645" fmla="*/ 1113629 h 1262692"/>
                <a:gd name="connsiteX3646" fmla="*/ 450962 w 1410790"/>
                <a:gd name="connsiteY3646" fmla="*/ 1115526 h 1262692"/>
                <a:gd name="connsiteX3647" fmla="*/ 448108 w 1410790"/>
                <a:gd name="connsiteY3647" fmla="*/ 1115526 h 1262692"/>
                <a:gd name="connsiteX3648" fmla="*/ 445264 w 1410790"/>
                <a:gd name="connsiteY3648" fmla="*/ 1114595 h 1262692"/>
                <a:gd name="connsiteX3649" fmla="*/ 448108 w 1410790"/>
                <a:gd name="connsiteY3649" fmla="*/ 1123121 h 1262692"/>
                <a:gd name="connsiteX3650" fmla="*/ 447162 w 1410790"/>
                <a:gd name="connsiteY3650" fmla="*/ 1123121 h 1262692"/>
                <a:gd name="connsiteX3651" fmla="*/ 448108 w 1410790"/>
                <a:gd name="connsiteY3651" fmla="*/ 1123121 h 1262692"/>
                <a:gd name="connsiteX3652" fmla="*/ 448108 w 1410790"/>
                <a:gd name="connsiteY3652" fmla="*/ 1125990 h 1262692"/>
                <a:gd name="connsiteX3653" fmla="*/ 443362 w 1410790"/>
                <a:gd name="connsiteY3653" fmla="*/ 1122190 h 1262692"/>
                <a:gd name="connsiteX3654" fmla="*/ 441464 w 1410790"/>
                <a:gd name="connsiteY3654" fmla="*/ 1121224 h 1262692"/>
                <a:gd name="connsiteX3655" fmla="*/ 438616 w 1410790"/>
                <a:gd name="connsiteY3655" fmla="*/ 1119321 h 1262692"/>
                <a:gd name="connsiteX3656" fmla="*/ 437665 w 1410790"/>
                <a:gd name="connsiteY3656" fmla="*/ 1116493 h 126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</a:cxnLst>
              <a:rect l="l" t="t" r="r" b="b"/>
              <a:pathLst>
                <a:path w="1410790" h="1262692">
                  <a:moveTo>
                    <a:pt x="437665" y="1115526"/>
                  </a:moveTo>
                  <a:lnTo>
                    <a:pt x="432918" y="1118395"/>
                  </a:lnTo>
                  <a:lnTo>
                    <a:pt x="435767" y="1120292"/>
                  </a:lnTo>
                  <a:lnTo>
                    <a:pt x="431972" y="1121224"/>
                  </a:lnTo>
                  <a:lnTo>
                    <a:pt x="431972" y="1121224"/>
                  </a:lnTo>
                  <a:lnTo>
                    <a:pt x="425323" y="1120292"/>
                  </a:lnTo>
                  <a:lnTo>
                    <a:pt x="425323" y="1119321"/>
                  </a:lnTo>
                  <a:lnTo>
                    <a:pt x="425323" y="1125024"/>
                  </a:lnTo>
                  <a:lnTo>
                    <a:pt x="424372" y="1125024"/>
                  </a:lnTo>
                  <a:lnTo>
                    <a:pt x="421528" y="1125024"/>
                  </a:lnTo>
                  <a:lnTo>
                    <a:pt x="421528" y="1125990"/>
                  </a:lnTo>
                  <a:lnTo>
                    <a:pt x="419626" y="1131682"/>
                  </a:lnTo>
                  <a:lnTo>
                    <a:pt x="416777" y="1133585"/>
                  </a:lnTo>
                  <a:lnTo>
                    <a:pt x="414880" y="1132619"/>
                  </a:lnTo>
                  <a:lnTo>
                    <a:pt x="413929" y="1131682"/>
                  </a:lnTo>
                  <a:lnTo>
                    <a:pt x="412031" y="1131682"/>
                  </a:lnTo>
                  <a:lnTo>
                    <a:pt x="412031" y="1131682"/>
                  </a:lnTo>
                  <a:lnTo>
                    <a:pt x="409182" y="1133585"/>
                  </a:lnTo>
                  <a:lnTo>
                    <a:pt x="410134" y="1134516"/>
                  </a:lnTo>
                  <a:lnTo>
                    <a:pt x="408236" y="1136414"/>
                  </a:lnTo>
                  <a:lnTo>
                    <a:pt x="406334" y="1138311"/>
                  </a:lnTo>
                  <a:lnTo>
                    <a:pt x="405383" y="1141180"/>
                  </a:lnTo>
                  <a:lnTo>
                    <a:pt x="405383" y="1141180"/>
                  </a:lnTo>
                  <a:lnTo>
                    <a:pt x="406334" y="1142111"/>
                  </a:lnTo>
                  <a:lnTo>
                    <a:pt x="411080" y="1143077"/>
                  </a:lnTo>
                  <a:lnTo>
                    <a:pt x="415831" y="1144980"/>
                  </a:lnTo>
                  <a:lnTo>
                    <a:pt x="417729" y="1144980"/>
                  </a:lnTo>
                  <a:lnTo>
                    <a:pt x="421528" y="1149706"/>
                  </a:lnTo>
                  <a:lnTo>
                    <a:pt x="430070" y="1149706"/>
                  </a:lnTo>
                  <a:lnTo>
                    <a:pt x="432918" y="1148779"/>
                  </a:lnTo>
                  <a:lnTo>
                    <a:pt x="434821" y="1147808"/>
                  </a:lnTo>
                  <a:lnTo>
                    <a:pt x="443362" y="1146877"/>
                  </a:lnTo>
                  <a:lnTo>
                    <a:pt x="442411" y="1144013"/>
                  </a:lnTo>
                  <a:lnTo>
                    <a:pt x="440513" y="1140213"/>
                  </a:lnTo>
                  <a:lnTo>
                    <a:pt x="442411" y="1143077"/>
                  </a:lnTo>
                  <a:lnTo>
                    <a:pt x="451908" y="1142111"/>
                  </a:lnTo>
                  <a:lnTo>
                    <a:pt x="453805" y="1139282"/>
                  </a:lnTo>
                  <a:lnTo>
                    <a:pt x="455708" y="1140213"/>
                  </a:lnTo>
                  <a:lnTo>
                    <a:pt x="457605" y="1143077"/>
                  </a:lnTo>
                  <a:lnTo>
                    <a:pt x="459503" y="1144980"/>
                  </a:lnTo>
                  <a:lnTo>
                    <a:pt x="462352" y="1145906"/>
                  </a:lnTo>
                  <a:lnTo>
                    <a:pt x="470898" y="1144980"/>
                  </a:lnTo>
                  <a:lnTo>
                    <a:pt x="470898" y="1145906"/>
                  </a:lnTo>
                  <a:lnTo>
                    <a:pt x="470898" y="1145906"/>
                  </a:lnTo>
                  <a:lnTo>
                    <a:pt x="473746" y="1149706"/>
                  </a:lnTo>
                  <a:lnTo>
                    <a:pt x="473746" y="1149706"/>
                  </a:lnTo>
                  <a:lnTo>
                    <a:pt x="476595" y="1149706"/>
                  </a:lnTo>
                  <a:lnTo>
                    <a:pt x="476595" y="1150672"/>
                  </a:lnTo>
                  <a:lnTo>
                    <a:pt x="477546" y="1151608"/>
                  </a:lnTo>
                  <a:lnTo>
                    <a:pt x="486087" y="1159198"/>
                  </a:lnTo>
                  <a:lnTo>
                    <a:pt x="486087" y="1159198"/>
                  </a:lnTo>
                  <a:lnTo>
                    <a:pt x="487039" y="1160169"/>
                  </a:lnTo>
                  <a:lnTo>
                    <a:pt x="493687" y="1166793"/>
                  </a:lnTo>
                  <a:lnTo>
                    <a:pt x="494634" y="1167749"/>
                  </a:lnTo>
                  <a:lnTo>
                    <a:pt x="496531" y="1177242"/>
                  </a:lnTo>
                  <a:lnTo>
                    <a:pt x="494634" y="1180090"/>
                  </a:lnTo>
                  <a:lnTo>
                    <a:pt x="495585" y="1187685"/>
                  </a:lnTo>
                  <a:lnTo>
                    <a:pt x="495585" y="1187685"/>
                  </a:lnTo>
                  <a:lnTo>
                    <a:pt x="494634" y="1190534"/>
                  </a:lnTo>
                  <a:lnTo>
                    <a:pt x="494634" y="1193378"/>
                  </a:lnTo>
                  <a:lnTo>
                    <a:pt x="499380" y="1204772"/>
                  </a:lnTo>
                  <a:lnTo>
                    <a:pt x="498434" y="1203826"/>
                  </a:lnTo>
                  <a:lnTo>
                    <a:pt x="500331" y="1205724"/>
                  </a:lnTo>
                  <a:lnTo>
                    <a:pt x="501282" y="1208573"/>
                  </a:lnTo>
                  <a:lnTo>
                    <a:pt x="503180" y="1210475"/>
                  </a:lnTo>
                  <a:lnTo>
                    <a:pt x="504126" y="1210475"/>
                  </a:lnTo>
                  <a:lnTo>
                    <a:pt x="510775" y="1219967"/>
                  </a:lnTo>
                  <a:lnTo>
                    <a:pt x="512677" y="1221865"/>
                  </a:lnTo>
                  <a:lnTo>
                    <a:pt x="511726" y="1221865"/>
                  </a:lnTo>
                  <a:lnTo>
                    <a:pt x="509823" y="1223762"/>
                  </a:lnTo>
                  <a:lnTo>
                    <a:pt x="511726" y="1229465"/>
                  </a:lnTo>
                  <a:lnTo>
                    <a:pt x="513623" y="1231362"/>
                  </a:lnTo>
                  <a:lnTo>
                    <a:pt x="514574" y="1231362"/>
                  </a:lnTo>
                  <a:lnTo>
                    <a:pt x="515521" y="1233259"/>
                  </a:lnTo>
                  <a:lnTo>
                    <a:pt x="517423" y="1233259"/>
                  </a:lnTo>
                  <a:lnTo>
                    <a:pt x="521218" y="1230411"/>
                  </a:lnTo>
                  <a:lnTo>
                    <a:pt x="523116" y="1229465"/>
                  </a:lnTo>
                  <a:lnTo>
                    <a:pt x="527867" y="1233259"/>
                  </a:lnTo>
                  <a:lnTo>
                    <a:pt x="528813" y="1235157"/>
                  </a:lnTo>
                  <a:lnTo>
                    <a:pt x="527867" y="1239903"/>
                  </a:lnTo>
                  <a:lnTo>
                    <a:pt x="526916" y="1240854"/>
                  </a:lnTo>
                  <a:lnTo>
                    <a:pt x="524067" y="1244654"/>
                  </a:lnTo>
                  <a:lnTo>
                    <a:pt x="525018" y="1251298"/>
                  </a:lnTo>
                  <a:lnTo>
                    <a:pt x="526916" y="1253200"/>
                  </a:lnTo>
                  <a:lnTo>
                    <a:pt x="532613" y="1258893"/>
                  </a:lnTo>
                  <a:lnTo>
                    <a:pt x="533564" y="1260795"/>
                  </a:lnTo>
                  <a:lnTo>
                    <a:pt x="532613" y="1261742"/>
                  </a:lnTo>
                  <a:lnTo>
                    <a:pt x="532613" y="1261742"/>
                  </a:lnTo>
                  <a:lnTo>
                    <a:pt x="526916" y="1262693"/>
                  </a:lnTo>
                  <a:lnTo>
                    <a:pt x="523116" y="1257947"/>
                  </a:lnTo>
                  <a:lnTo>
                    <a:pt x="518369" y="1257947"/>
                  </a:lnTo>
                  <a:lnTo>
                    <a:pt x="517423" y="1258893"/>
                  </a:lnTo>
                  <a:lnTo>
                    <a:pt x="514574" y="1257947"/>
                  </a:lnTo>
                  <a:lnTo>
                    <a:pt x="510775" y="1256995"/>
                  </a:lnTo>
                  <a:lnTo>
                    <a:pt x="508877" y="1257947"/>
                  </a:lnTo>
                  <a:lnTo>
                    <a:pt x="506980" y="1256049"/>
                  </a:lnTo>
                  <a:lnTo>
                    <a:pt x="504126" y="1252249"/>
                  </a:lnTo>
                  <a:lnTo>
                    <a:pt x="505077" y="1251298"/>
                  </a:lnTo>
                  <a:lnTo>
                    <a:pt x="500331" y="1248454"/>
                  </a:lnTo>
                  <a:lnTo>
                    <a:pt x="498434" y="1247498"/>
                  </a:lnTo>
                  <a:lnTo>
                    <a:pt x="498434" y="1245605"/>
                  </a:lnTo>
                  <a:lnTo>
                    <a:pt x="498434" y="1244654"/>
                  </a:lnTo>
                  <a:lnTo>
                    <a:pt x="497482" y="1249400"/>
                  </a:lnTo>
                  <a:lnTo>
                    <a:pt x="498434" y="1254147"/>
                  </a:lnTo>
                  <a:lnTo>
                    <a:pt x="493687" y="1261742"/>
                  </a:lnTo>
                  <a:lnTo>
                    <a:pt x="492736" y="1260795"/>
                  </a:lnTo>
                  <a:lnTo>
                    <a:pt x="491785" y="1259844"/>
                  </a:lnTo>
                  <a:lnTo>
                    <a:pt x="485141" y="1254147"/>
                  </a:lnTo>
                  <a:lnTo>
                    <a:pt x="484190" y="1253200"/>
                  </a:lnTo>
                  <a:lnTo>
                    <a:pt x="467098" y="1253200"/>
                  </a:lnTo>
                  <a:lnTo>
                    <a:pt x="463303" y="1255098"/>
                  </a:lnTo>
                  <a:lnTo>
                    <a:pt x="460454" y="1254147"/>
                  </a:lnTo>
                  <a:lnTo>
                    <a:pt x="459503" y="1253200"/>
                  </a:lnTo>
                  <a:lnTo>
                    <a:pt x="454757" y="1246552"/>
                  </a:lnTo>
                  <a:lnTo>
                    <a:pt x="451908" y="1245605"/>
                  </a:lnTo>
                  <a:lnTo>
                    <a:pt x="448108" y="1243703"/>
                  </a:lnTo>
                  <a:lnTo>
                    <a:pt x="449059" y="1241806"/>
                  </a:lnTo>
                  <a:lnTo>
                    <a:pt x="450962" y="1240854"/>
                  </a:lnTo>
                  <a:lnTo>
                    <a:pt x="449059" y="1236108"/>
                  </a:lnTo>
                  <a:lnTo>
                    <a:pt x="447162" y="1233259"/>
                  </a:lnTo>
                  <a:lnTo>
                    <a:pt x="447162" y="1233259"/>
                  </a:lnTo>
                  <a:lnTo>
                    <a:pt x="441464" y="1232308"/>
                  </a:lnTo>
                  <a:lnTo>
                    <a:pt x="440513" y="1223762"/>
                  </a:lnTo>
                  <a:lnTo>
                    <a:pt x="435767" y="1222816"/>
                  </a:lnTo>
                  <a:lnTo>
                    <a:pt x="432918" y="1220913"/>
                  </a:lnTo>
                  <a:lnTo>
                    <a:pt x="427226" y="1219967"/>
                  </a:lnTo>
                  <a:lnTo>
                    <a:pt x="427226" y="1218070"/>
                  </a:lnTo>
                  <a:lnTo>
                    <a:pt x="427226" y="1218070"/>
                  </a:lnTo>
                  <a:lnTo>
                    <a:pt x="424372" y="1217118"/>
                  </a:lnTo>
                  <a:lnTo>
                    <a:pt x="426275" y="1218070"/>
                  </a:lnTo>
                  <a:lnTo>
                    <a:pt x="419626" y="1219016"/>
                  </a:lnTo>
                  <a:lnTo>
                    <a:pt x="421528" y="1216167"/>
                  </a:lnTo>
                  <a:lnTo>
                    <a:pt x="422475" y="1214270"/>
                  </a:lnTo>
                  <a:lnTo>
                    <a:pt x="422475" y="1212367"/>
                  </a:lnTo>
                  <a:lnTo>
                    <a:pt x="421528" y="1209519"/>
                  </a:lnTo>
                  <a:lnTo>
                    <a:pt x="416777" y="1205724"/>
                  </a:lnTo>
                  <a:lnTo>
                    <a:pt x="417729" y="1203826"/>
                  </a:lnTo>
                  <a:lnTo>
                    <a:pt x="418675" y="1199080"/>
                  </a:lnTo>
                  <a:lnTo>
                    <a:pt x="418675" y="1198124"/>
                  </a:lnTo>
                  <a:lnTo>
                    <a:pt x="418675" y="1196231"/>
                  </a:lnTo>
                  <a:lnTo>
                    <a:pt x="418675" y="1194334"/>
                  </a:lnTo>
                  <a:lnTo>
                    <a:pt x="418675" y="1190534"/>
                  </a:lnTo>
                  <a:lnTo>
                    <a:pt x="417729" y="1188631"/>
                  </a:lnTo>
                  <a:lnTo>
                    <a:pt x="415831" y="1180090"/>
                  </a:lnTo>
                  <a:lnTo>
                    <a:pt x="417729" y="1178188"/>
                  </a:lnTo>
                  <a:lnTo>
                    <a:pt x="419626" y="1176291"/>
                  </a:lnTo>
                  <a:lnTo>
                    <a:pt x="418675" y="1175344"/>
                  </a:lnTo>
                  <a:lnTo>
                    <a:pt x="416777" y="1173442"/>
                  </a:lnTo>
                  <a:lnTo>
                    <a:pt x="416777" y="1172496"/>
                  </a:lnTo>
                  <a:lnTo>
                    <a:pt x="415831" y="1171544"/>
                  </a:lnTo>
                  <a:lnTo>
                    <a:pt x="415831" y="1170593"/>
                  </a:lnTo>
                  <a:lnTo>
                    <a:pt x="414880" y="1169637"/>
                  </a:lnTo>
                  <a:lnTo>
                    <a:pt x="414880" y="1169637"/>
                  </a:lnTo>
                  <a:lnTo>
                    <a:pt x="415831" y="1168696"/>
                  </a:lnTo>
                  <a:lnTo>
                    <a:pt x="412031" y="1164896"/>
                  </a:lnTo>
                  <a:lnTo>
                    <a:pt x="413929" y="1162067"/>
                  </a:lnTo>
                  <a:lnTo>
                    <a:pt x="415831" y="1159198"/>
                  </a:lnTo>
                  <a:lnTo>
                    <a:pt x="415831" y="1159198"/>
                  </a:lnTo>
                  <a:lnTo>
                    <a:pt x="416777" y="1158272"/>
                  </a:lnTo>
                  <a:lnTo>
                    <a:pt x="417729" y="1157301"/>
                  </a:lnTo>
                  <a:lnTo>
                    <a:pt x="420577" y="1155403"/>
                  </a:lnTo>
                  <a:lnTo>
                    <a:pt x="420577" y="1154472"/>
                  </a:lnTo>
                  <a:lnTo>
                    <a:pt x="421528" y="1152574"/>
                  </a:lnTo>
                  <a:lnTo>
                    <a:pt x="421528" y="1150672"/>
                  </a:lnTo>
                  <a:lnTo>
                    <a:pt x="419626" y="1149706"/>
                  </a:lnTo>
                  <a:lnTo>
                    <a:pt x="415831" y="1153506"/>
                  </a:lnTo>
                  <a:lnTo>
                    <a:pt x="413929" y="1155403"/>
                  </a:lnTo>
                  <a:lnTo>
                    <a:pt x="412982" y="1156374"/>
                  </a:lnTo>
                  <a:lnTo>
                    <a:pt x="412031" y="1154472"/>
                  </a:lnTo>
                  <a:lnTo>
                    <a:pt x="413929" y="1149706"/>
                  </a:lnTo>
                  <a:lnTo>
                    <a:pt x="413929" y="1149706"/>
                  </a:lnTo>
                  <a:lnTo>
                    <a:pt x="408236" y="1149706"/>
                  </a:lnTo>
                  <a:lnTo>
                    <a:pt x="404436" y="1148779"/>
                  </a:lnTo>
                  <a:lnTo>
                    <a:pt x="402539" y="1145906"/>
                  </a:lnTo>
                  <a:lnTo>
                    <a:pt x="401588" y="1143077"/>
                  </a:lnTo>
                  <a:lnTo>
                    <a:pt x="402539" y="1138311"/>
                  </a:lnTo>
                  <a:lnTo>
                    <a:pt x="401588" y="1135482"/>
                  </a:lnTo>
                  <a:lnTo>
                    <a:pt x="399685" y="1135482"/>
                  </a:lnTo>
                  <a:lnTo>
                    <a:pt x="398739" y="1137385"/>
                  </a:lnTo>
                  <a:lnTo>
                    <a:pt x="396841" y="1139282"/>
                  </a:lnTo>
                  <a:lnTo>
                    <a:pt x="396841" y="1140213"/>
                  </a:lnTo>
                  <a:lnTo>
                    <a:pt x="397788" y="1143077"/>
                  </a:lnTo>
                  <a:lnTo>
                    <a:pt x="398739" y="1144013"/>
                  </a:lnTo>
                  <a:lnTo>
                    <a:pt x="398739" y="1144980"/>
                  </a:lnTo>
                  <a:lnTo>
                    <a:pt x="398739" y="1145906"/>
                  </a:lnTo>
                  <a:lnTo>
                    <a:pt x="399685" y="1146877"/>
                  </a:lnTo>
                  <a:lnTo>
                    <a:pt x="398739" y="1148779"/>
                  </a:lnTo>
                  <a:lnTo>
                    <a:pt x="397788" y="1151608"/>
                  </a:lnTo>
                  <a:lnTo>
                    <a:pt x="394939" y="1153506"/>
                  </a:lnTo>
                  <a:lnTo>
                    <a:pt x="394008" y="1155403"/>
                  </a:lnTo>
                  <a:lnTo>
                    <a:pt x="392110" y="1156374"/>
                  </a:lnTo>
                  <a:lnTo>
                    <a:pt x="391144" y="1157301"/>
                  </a:lnTo>
                  <a:lnTo>
                    <a:pt x="393041" y="1162067"/>
                  </a:lnTo>
                  <a:lnTo>
                    <a:pt x="398739" y="1165847"/>
                  </a:lnTo>
                  <a:lnTo>
                    <a:pt x="396841" y="1168696"/>
                  </a:lnTo>
                  <a:lnTo>
                    <a:pt x="397788" y="1173442"/>
                  </a:lnTo>
                  <a:lnTo>
                    <a:pt x="399685" y="1173442"/>
                  </a:lnTo>
                  <a:lnTo>
                    <a:pt x="397788" y="1177242"/>
                  </a:lnTo>
                  <a:lnTo>
                    <a:pt x="396841" y="1179139"/>
                  </a:lnTo>
                  <a:lnTo>
                    <a:pt x="396841" y="1180090"/>
                  </a:lnTo>
                  <a:lnTo>
                    <a:pt x="397788" y="1183880"/>
                  </a:lnTo>
                  <a:lnTo>
                    <a:pt x="394008" y="1188631"/>
                  </a:lnTo>
                  <a:lnTo>
                    <a:pt x="392110" y="1192432"/>
                  </a:lnTo>
                  <a:lnTo>
                    <a:pt x="391144" y="1192432"/>
                  </a:lnTo>
                  <a:lnTo>
                    <a:pt x="387344" y="1195280"/>
                  </a:lnTo>
                  <a:lnTo>
                    <a:pt x="383549" y="1196231"/>
                  </a:lnTo>
                  <a:lnTo>
                    <a:pt x="382618" y="1196231"/>
                  </a:lnTo>
                  <a:lnTo>
                    <a:pt x="382618" y="1198124"/>
                  </a:lnTo>
                  <a:lnTo>
                    <a:pt x="385447" y="1200026"/>
                  </a:lnTo>
                  <a:lnTo>
                    <a:pt x="388315" y="1201929"/>
                  </a:lnTo>
                  <a:lnTo>
                    <a:pt x="388315" y="1202875"/>
                  </a:lnTo>
                  <a:lnTo>
                    <a:pt x="389242" y="1204772"/>
                  </a:lnTo>
                  <a:lnTo>
                    <a:pt x="387344" y="1205724"/>
                  </a:lnTo>
                  <a:lnTo>
                    <a:pt x="383549" y="1207621"/>
                  </a:lnTo>
                  <a:lnTo>
                    <a:pt x="384515" y="1209519"/>
                  </a:lnTo>
                  <a:lnTo>
                    <a:pt x="383549" y="1211421"/>
                  </a:lnTo>
                  <a:lnTo>
                    <a:pt x="384515" y="1213319"/>
                  </a:lnTo>
                  <a:lnTo>
                    <a:pt x="382618" y="1217118"/>
                  </a:lnTo>
                  <a:lnTo>
                    <a:pt x="381647" y="1220913"/>
                  </a:lnTo>
                  <a:lnTo>
                    <a:pt x="382618" y="1222816"/>
                  </a:lnTo>
                  <a:lnTo>
                    <a:pt x="381647" y="1227562"/>
                  </a:lnTo>
                  <a:lnTo>
                    <a:pt x="381647" y="1228508"/>
                  </a:lnTo>
                  <a:lnTo>
                    <a:pt x="382618" y="1228508"/>
                  </a:lnTo>
                  <a:lnTo>
                    <a:pt x="384515" y="1229465"/>
                  </a:lnTo>
                  <a:lnTo>
                    <a:pt x="384515" y="1230411"/>
                  </a:lnTo>
                  <a:lnTo>
                    <a:pt x="385447" y="1232308"/>
                  </a:lnTo>
                  <a:lnTo>
                    <a:pt x="384515" y="1233259"/>
                  </a:lnTo>
                  <a:lnTo>
                    <a:pt x="383549" y="1232308"/>
                  </a:lnTo>
                  <a:lnTo>
                    <a:pt x="379749" y="1234211"/>
                  </a:lnTo>
                  <a:lnTo>
                    <a:pt x="379749" y="1235157"/>
                  </a:lnTo>
                  <a:lnTo>
                    <a:pt x="371223" y="1231362"/>
                  </a:lnTo>
                  <a:lnTo>
                    <a:pt x="350336" y="1226611"/>
                  </a:lnTo>
                  <a:lnTo>
                    <a:pt x="318054" y="1247498"/>
                  </a:lnTo>
                  <a:lnTo>
                    <a:pt x="317103" y="1252249"/>
                  </a:lnTo>
                  <a:lnTo>
                    <a:pt x="317103" y="1255098"/>
                  </a:lnTo>
                  <a:lnTo>
                    <a:pt x="306659" y="1224713"/>
                  </a:lnTo>
                  <a:lnTo>
                    <a:pt x="311405" y="1219967"/>
                  </a:lnTo>
                  <a:lnTo>
                    <a:pt x="314254" y="1217118"/>
                  </a:lnTo>
                  <a:lnTo>
                    <a:pt x="315205" y="1208573"/>
                  </a:lnTo>
                  <a:lnTo>
                    <a:pt x="314254" y="1206675"/>
                  </a:lnTo>
                  <a:lnTo>
                    <a:pt x="311405" y="1190534"/>
                  </a:lnTo>
                  <a:lnTo>
                    <a:pt x="310459" y="1186739"/>
                  </a:lnTo>
                  <a:lnTo>
                    <a:pt x="310459" y="1184837"/>
                  </a:lnTo>
                  <a:lnTo>
                    <a:pt x="308556" y="1182939"/>
                  </a:lnTo>
                  <a:lnTo>
                    <a:pt x="305713" y="1181037"/>
                  </a:lnTo>
                  <a:lnTo>
                    <a:pt x="299064" y="1179139"/>
                  </a:lnTo>
                  <a:lnTo>
                    <a:pt x="297167" y="1179139"/>
                  </a:lnTo>
                  <a:lnTo>
                    <a:pt x="294318" y="1180090"/>
                  </a:lnTo>
                  <a:lnTo>
                    <a:pt x="287669" y="1186739"/>
                  </a:lnTo>
                  <a:lnTo>
                    <a:pt x="273431" y="1196231"/>
                  </a:lnTo>
                  <a:lnTo>
                    <a:pt x="272479" y="1196231"/>
                  </a:lnTo>
                  <a:lnTo>
                    <a:pt x="262036" y="1182939"/>
                  </a:lnTo>
                  <a:lnTo>
                    <a:pt x="262982" y="1181988"/>
                  </a:lnTo>
                  <a:lnTo>
                    <a:pt x="270577" y="1187685"/>
                  </a:lnTo>
                  <a:lnTo>
                    <a:pt x="275328" y="1184837"/>
                  </a:lnTo>
                  <a:lnTo>
                    <a:pt x="279123" y="1178188"/>
                  </a:lnTo>
                  <a:lnTo>
                    <a:pt x="275328" y="1175344"/>
                  </a:lnTo>
                  <a:lnTo>
                    <a:pt x="269631" y="1165847"/>
                  </a:lnTo>
                  <a:lnTo>
                    <a:pt x="269631" y="1164896"/>
                  </a:lnTo>
                  <a:lnTo>
                    <a:pt x="275328" y="1162067"/>
                  </a:lnTo>
                  <a:lnTo>
                    <a:pt x="269631" y="1161101"/>
                  </a:lnTo>
                  <a:lnTo>
                    <a:pt x="268680" y="1159198"/>
                  </a:lnTo>
                  <a:lnTo>
                    <a:pt x="270577" y="1160169"/>
                  </a:lnTo>
                  <a:lnTo>
                    <a:pt x="273431" y="1156374"/>
                  </a:lnTo>
                  <a:lnTo>
                    <a:pt x="275328" y="1157301"/>
                  </a:lnTo>
                  <a:lnTo>
                    <a:pt x="278177" y="1157301"/>
                  </a:lnTo>
                  <a:lnTo>
                    <a:pt x="278177" y="1154472"/>
                  </a:lnTo>
                  <a:lnTo>
                    <a:pt x="280074" y="1155403"/>
                  </a:lnTo>
                  <a:lnTo>
                    <a:pt x="281972" y="1157301"/>
                  </a:lnTo>
                  <a:lnTo>
                    <a:pt x="286723" y="1158272"/>
                  </a:lnTo>
                  <a:lnTo>
                    <a:pt x="288621" y="1158272"/>
                  </a:lnTo>
                  <a:lnTo>
                    <a:pt x="287669" y="1152574"/>
                  </a:lnTo>
                  <a:lnTo>
                    <a:pt x="286723" y="1151608"/>
                  </a:lnTo>
                  <a:lnTo>
                    <a:pt x="286723" y="1148779"/>
                  </a:lnTo>
                  <a:lnTo>
                    <a:pt x="283869" y="1147808"/>
                  </a:lnTo>
                  <a:lnTo>
                    <a:pt x="281972" y="1140213"/>
                  </a:lnTo>
                  <a:lnTo>
                    <a:pt x="283869" y="1139282"/>
                  </a:lnTo>
                  <a:lnTo>
                    <a:pt x="281972" y="1135482"/>
                  </a:lnTo>
                  <a:lnTo>
                    <a:pt x="281972" y="1134516"/>
                  </a:lnTo>
                  <a:lnTo>
                    <a:pt x="281972" y="1133585"/>
                  </a:lnTo>
                  <a:lnTo>
                    <a:pt x="300015" y="1135482"/>
                  </a:lnTo>
                  <a:lnTo>
                    <a:pt x="303810" y="1130716"/>
                  </a:lnTo>
                  <a:lnTo>
                    <a:pt x="305713" y="1128819"/>
                  </a:lnTo>
                  <a:lnTo>
                    <a:pt x="301913" y="1116493"/>
                  </a:lnTo>
                  <a:lnTo>
                    <a:pt x="300962" y="1116493"/>
                  </a:lnTo>
                  <a:lnTo>
                    <a:pt x="301913" y="1109829"/>
                  </a:lnTo>
                  <a:lnTo>
                    <a:pt x="303810" y="1108898"/>
                  </a:lnTo>
                  <a:lnTo>
                    <a:pt x="304761" y="1107927"/>
                  </a:lnTo>
                  <a:lnTo>
                    <a:pt x="304761" y="1106034"/>
                  </a:lnTo>
                  <a:lnTo>
                    <a:pt x="303810" y="1104132"/>
                  </a:lnTo>
                  <a:lnTo>
                    <a:pt x="302859" y="1103200"/>
                  </a:lnTo>
                  <a:lnTo>
                    <a:pt x="300015" y="1101303"/>
                  </a:lnTo>
                  <a:lnTo>
                    <a:pt x="296215" y="1102234"/>
                  </a:lnTo>
                  <a:lnTo>
                    <a:pt x="295264" y="1103200"/>
                  </a:lnTo>
                  <a:lnTo>
                    <a:pt x="293367" y="1104132"/>
                  </a:lnTo>
                  <a:lnTo>
                    <a:pt x="292420" y="1105098"/>
                  </a:lnTo>
                  <a:lnTo>
                    <a:pt x="286723" y="1108898"/>
                  </a:lnTo>
                  <a:lnTo>
                    <a:pt x="286723" y="1107927"/>
                  </a:lnTo>
                  <a:lnTo>
                    <a:pt x="279123" y="1107000"/>
                  </a:lnTo>
                  <a:lnTo>
                    <a:pt x="278177" y="1107927"/>
                  </a:lnTo>
                  <a:lnTo>
                    <a:pt x="277226" y="1109829"/>
                  </a:lnTo>
                  <a:lnTo>
                    <a:pt x="278177" y="1111726"/>
                  </a:lnTo>
                  <a:lnTo>
                    <a:pt x="279123" y="1114595"/>
                  </a:lnTo>
                  <a:lnTo>
                    <a:pt x="277226" y="1115526"/>
                  </a:lnTo>
                  <a:lnTo>
                    <a:pt x="275328" y="1115526"/>
                  </a:lnTo>
                  <a:lnTo>
                    <a:pt x="274377" y="1114595"/>
                  </a:lnTo>
                  <a:lnTo>
                    <a:pt x="268680" y="1107927"/>
                  </a:lnTo>
                  <a:lnTo>
                    <a:pt x="267733" y="1106034"/>
                  </a:lnTo>
                  <a:lnTo>
                    <a:pt x="265831" y="1103200"/>
                  </a:lnTo>
                  <a:lnTo>
                    <a:pt x="265831" y="1101303"/>
                  </a:lnTo>
                  <a:lnTo>
                    <a:pt x="263933" y="1099405"/>
                  </a:lnTo>
                  <a:lnTo>
                    <a:pt x="262036" y="1097503"/>
                  </a:lnTo>
                  <a:lnTo>
                    <a:pt x="261085" y="1096537"/>
                  </a:lnTo>
                  <a:lnTo>
                    <a:pt x="260133" y="1095605"/>
                  </a:lnTo>
                  <a:lnTo>
                    <a:pt x="255387" y="1092737"/>
                  </a:lnTo>
                  <a:lnTo>
                    <a:pt x="255387" y="1089908"/>
                  </a:lnTo>
                  <a:lnTo>
                    <a:pt x="259187" y="1088937"/>
                  </a:lnTo>
                  <a:lnTo>
                    <a:pt x="260133" y="1088010"/>
                  </a:lnTo>
                  <a:lnTo>
                    <a:pt x="261085" y="1086108"/>
                  </a:lnTo>
                  <a:lnTo>
                    <a:pt x="262036" y="1085142"/>
                  </a:lnTo>
                  <a:lnTo>
                    <a:pt x="263933" y="1087044"/>
                  </a:lnTo>
                  <a:lnTo>
                    <a:pt x="264880" y="1088937"/>
                  </a:lnTo>
                  <a:lnTo>
                    <a:pt x="265831" y="1090839"/>
                  </a:lnTo>
                  <a:lnTo>
                    <a:pt x="267733" y="1091815"/>
                  </a:lnTo>
                  <a:lnTo>
                    <a:pt x="272479" y="1090839"/>
                  </a:lnTo>
                  <a:lnTo>
                    <a:pt x="272479" y="1089908"/>
                  </a:lnTo>
                  <a:lnTo>
                    <a:pt x="271528" y="1088010"/>
                  </a:lnTo>
                  <a:lnTo>
                    <a:pt x="268680" y="1086108"/>
                  </a:lnTo>
                  <a:lnTo>
                    <a:pt x="265831" y="1083245"/>
                  </a:lnTo>
                  <a:lnTo>
                    <a:pt x="264880" y="1083245"/>
                  </a:lnTo>
                  <a:lnTo>
                    <a:pt x="265831" y="1076616"/>
                  </a:lnTo>
                  <a:lnTo>
                    <a:pt x="268680" y="1070923"/>
                  </a:lnTo>
                  <a:lnTo>
                    <a:pt x="265831" y="1068055"/>
                  </a:lnTo>
                  <a:lnTo>
                    <a:pt x="264880" y="1068055"/>
                  </a:lnTo>
                  <a:lnTo>
                    <a:pt x="264880" y="1068055"/>
                  </a:lnTo>
                  <a:lnTo>
                    <a:pt x="262982" y="1069947"/>
                  </a:lnTo>
                  <a:lnTo>
                    <a:pt x="261085" y="1070923"/>
                  </a:lnTo>
                  <a:lnTo>
                    <a:pt x="259187" y="1069947"/>
                  </a:lnTo>
                  <a:lnTo>
                    <a:pt x="257285" y="1067123"/>
                  </a:lnTo>
                  <a:lnTo>
                    <a:pt x="254441" y="1061426"/>
                  </a:lnTo>
                  <a:lnTo>
                    <a:pt x="254441" y="1060455"/>
                  </a:lnTo>
                  <a:lnTo>
                    <a:pt x="254441" y="1055728"/>
                  </a:lnTo>
                  <a:lnTo>
                    <a:pt x="262982" y="1053831"/>
                  </a:lnTo>
                  <a:lnTo>
                    <a:pt x="262036" y="1052880"/>
                  </a:lnTo>
                  <a:lnTo>
                    <a:pt x="261085" y="1050031"/>
                  </a:lnTo>
                  <a:lnTo>
                    <a:pt x="260133" y="1049085"/>
                  </a:lnTo>
                  <a:lnTo>
                    <a:pt x="259187" y="1048133"/>
                  </a:lnTo>
                  <a:lnTo>
                    <a:pt x="255387" y="1049085"/>
                  </a:lnTo>
                  <a:lnTo>
                    <a:pt x="255387" y="1049085"/>
                  </a:lnTo>
                  <a:lnTo>
                    <a:pt x="257285" y="1047182"/>
                  </a:lnTo>
                  <a:lnTo>
                    <a:pt x="258236" y="1046231"/>
                  </a:lnTo>
                  <a:lnTo>
                    <a:pt x="260133" y="1042436"/>
                  </a:lnTo>
                  <a:lnTo>
                    <a:pt x="262036" y="1040539"/>
                  </a:lnTo>
                  <a:lnTo>
                    <a:pt x="259187" y="1041485"/>
                  </a:lnTo>
                  <a:lnTo>
                    <a:pt x="255387" y="1037690"/>
                  </a:lnTo>
                  <a:lnTo>
                    <a:pt x="254441" y="1035787"/>
                  </a:lnTo>
                  <a:lnTo>
                    <a:pt x="255387" y="1034841"/>
                  </a:lnTo>
                  <a:lnTo>
                    <a:pt x="259187" y="1032944"/>
                  </a:lnTo>
                  <a:lnTo>
                    <a:pt x="264880" y="1031988"/>
                  </a:lnTo>
                  <a:lnTo>
                    <a:pt x="267733" y="1030095"/>
                  </a:lnTo>
                  <a:lnTo>
                    <a:pt x="262036" y="1017749"/>
                  </a:lnTo>
                  <a:lnTo>
                    <a:pt x="261085" y="1016803"/>
                  </a:lnTo>
                  <a:lnTo>
                    <a:pt x="253490" y="1013954"/>
                  </a:lnTo>
                  <a:lnTo>
                    <a:pt x="253490" y="1014900"/>
                  </a:lnTo>
                  <a:lnTo>
                    <a:pt x="243997" y="1008252"/>
                  </a:lnTo>
                  <a:lnTo>
                    <a:pt x="244944" y="1007306"/>
                  </a:lnTo>
                  <a:lnTo>
                    <a:pt x="249695" y="1007306"/>
                  </a:lnTo>
                  <a:lnTo>
                    <a:pt x="251592" y="1007306"/>
                  </a:lnTo>
                  <a:lnTo>
                    <a:pt x="253490" y="1006354"/>
                  </a:lnTo>
                  <a:lnTo>
                    <a:pt x="258236" y="1003505"/>
                  </a:lnTo>
                  <a:lnTo>
                    <a:pt x="254441" y="999711"/>
                  </a:lnTo>
                  <a:lnTo>
                    <a:pt x="252539" y="1000657"/>
                  </a:lnTo>
                  <a:lnTo>
                    <a:pt x="250641" y="998759"/>
                  </a:lnTo>
                  <a:lnTo>
                    <a:pt x="236398" y="995911"/>
                  </a:lnTo>
                  <a:lnTo>
                    <a:pt x="236398" y="983570"/>
                  </a:lnTo>
                  <a:lnTo>
                    <a:pt x="233549" y="981667"/>
                  </a:lnTo>
                  <a:lnTo>
                    <a:pt x="223105" y="980721"/>
                  </a:lnTo>
                  <a:lnTo>
                    <a:pt x="220257" y="988316"/>
                  </a:lnTo>
                  <a:lnTo>
                    <a:pt x="216462" y="986418"/>
                  </a:lnTo>
                  <a:lnTo>
                    <a:pt x="206964" y="997813"/>
                  </a:lnTo>
                  <a:lnTo>
                    <a:pt x="204116" y="998759"/>
                  </a:lnTo>
                  <a:lnTo>
                    <a:pt x="198418" y="1002559"/>
                  </a:lnTo>
                  <a:lnTo>
                    <a:pt x="193672" y="1001608"/>
                  </a:lnTo>
                  <a:lnTo>
                    <a:pt x="192726" y="974072"/>
                  </a:lnTo>
                  <a:lnTo>
                    <a:pt x="185126" y="975024"/>
                  </a:lnTo>
                  <a:lnTo>
                    <a:pt x="171834" y="969326"/>
                  </a:lnTo>
                  <a:lnTo>
                    <a:pt x="168039" y="967429"/>
                  </a:lnTo>
                  <a:lnTo>
                    <a:pt x="166136" y="968370"/>
                  </a:lnTo>
                  <a:lnTo>
                    <a:pt x="166136" y="968370"/>
                  </a:lnTo>
                  <a:lnTo>
                    <a:pt x="166136" y="962682"/>
                  </a:lnTo>
                  <a:lnTo>
                    <a:pt x="153815" y="961731"/>
                  </a:lnTo>
                  <a:lnTo>
                    <a:pt x="150946" y="960780"/>
                  </a:lnTo>
                  <a:lnTo>
                    <a:pt x="149049" y="959834"/>
                  </a:lnTo>
                  <a:lnTo>
                    <a:pt x="149049" y="959834"/>
                  </a:lnTo>
                  <a:lnTo>
                    <a:pt x="124382" y="958883"/>
                  </a:lnTo>
                  <a:lnTo>
                    <a:pt x="127230" y="956034"/>
                  </a:lnTo>
                  <a:lnTo>
                    <a:pt x="125328" y="940844"/>
                  </a:lnTo>
                  <a:lnTo>
                    <a:pt x="118684" y="940844"/>
                  </a:lnTo>
                  <a:lnTo>
                    <a:pt x="116787" y="938942"/>
                  </a:lnTo>
                  <a:lnTo>
                    <a:pt x="116787" y="930396"/>
                  </a:lnTo>
                  <a:lnTo>
                    <a:pt x="115836" y="930396"/>
                  </a:lnTo>
                  <a:lnTo>
                    <a:pt x="114889" y="931347"/>
                  </a:lnTo>
                  <a:lnTo>
                    <a:pt x="113938" y="936098"/>
                  </a:lnTo>
                  <a:lnTo>
                    <a:pt x="103495" y="931347"/>
                  </a:lnTo>
                  <a:lnTo>
                    <a:pt x="104441" y="931347"/>
                  </a:lnTo>
                  <a:lnTo>
                    <a:pt x="105392" y="921874"/>
                  </a:lnTo>
                  <a:lnTo>
                    <a:pt x="95900" y="919972"/>
                  </a:lnTo>
                  <a:lnTo>
                    <a:pt x="93046" y="919972"/>
                  </a:lnTo>
                  <a:lnTo>
                    <a:pt x="86402" y="919972"/>
                  </a:lnTo>
                  <a:lnTo>
                    <a:pt x="87349" y="918074"/>
                  </a:lnTo>
                  <a:lnTo>
                    <a:pt x="91149" y="916172"/>
                  </a:lnTo>
                  <a:lnTo>
                    <a:pt x="92100" y="915206"/>
                  </a:lnTo>
                  <a:lnTo>
                    <a:pt x="96846" y="917108"/>
                  </a:lnTo>
                  <a:lnTo>
                    <a:pt x="100646" y="917108"/>
                  </a:lnTo>
                  <a:lnTo>
                    <a:pt x="101592" y="918074"/>
                  </a:lnTo>
                  <a:lnTo>
                    <a:pt x="103495" y="916172"/>
                  </a:lnTo>
                  <a:lnTo>
                    <a:pt x="104441" y="914279"/>
                  </a:lnTo>
                  <a:lnTo>
                    <a:pt x="104441" y="909513"/>
                  </a:lnTo>
                  <a:lnTo>
                    <a:pt x="102543" y="908577"/>
                  </a:lnTo>
                  <a:lnTo>
                    <a:pt x="107290" y="906679"/>
                  </a:lnTo>
                  <a:lnTo>
                    <a:pt x="110138" y="906679"/>
                  </a:lnTo>
                  <a:lnTo>
                    <a:pt x="109192" y="904782"/>
                  </a:lnTo>
                  <a:lnTo>
                    <a:pt x="110138" y="902884"/>
                  </a:lnTo>
                  <a:lnTo>
                    <a:pt x="113938" y="900016"/>
                  </a:lnTo>
                  <a:lnTo>
                    <a:pt x="113938" y="898119"/>
                  </a:lnTo>
                  <a:lnTo>
                    <a:pt x="112987" y="896216"/>
                  </a:lnTo>
                  <a:lnTo>
                    <a:pt x="112036" y="895290"/>
                  </a:lnTo>
                  <a:lnTo>
                    <a:pt x="108241" y="894318"/>
                  </a:lnTo>
                  <a:lnTo>
                    <a:pt x="107290" y="899085"/>
                  </a:lnTo>
                  <a:lnTo>
                    <a:pt x="100646" y="899085"/>
                  </a:lnTo>
                  <a:lnTo>
                    <a:pt x="96846" y="897182"/>
                  </a:lnTo>
                  <a:lnTo>
                    <a:pt x="93997" y="894318"/>
                  </a:lnTo>
                  <a:lnTo>
                    <a:pt x="91149" y="892416"/>
                  </a:lnTo>
                  <a:lnTo>
                    <a:pt x="90202" y="891490"/>
                  </a:lnTo>
                  <a:lnTo>
                    <a:pt x="88300" y="890524"/>
                  </a:lnTo>
                  <a:lnTo>
                    <a:pt x="87349" y="889587"/>
                  </a:lnTo>
                  <a:lnTo>
                    <a:pt x="85451" y="888621"/>
                  </a:lnTo>
                  <a:lnTo>
                    <a:pt x="84505" y="887690"/>
                  </a:lnTo>
                  <a:lnTo>
                    <a:pt x="85451" y="882924"/>
                  </a:lnTo>
                  <a:lnTo>
                    <a:pt x="87349" y="882924"/>
                  </a:lnTo>
                  <a:lnTo>
                    <a:pt x="89251" y="883895"/>
                  </a:lnTo>
                  <a:lnTo>
                    <a:pt x="90202" y="884821"/>
                  </a:lnTo>
                  <a:lnTo>
                    <a:pt x="92100" y="881026"/>
                  </a:lnTo>
                  <a:lnTo>
                    <a:pt x="91149" y="879129"/>
                  </a:lnTo>
                  <a:lnTo>
                    <a:pt x="88300" y="876305"/>
                  </a:lnTo>
                  <a:lnTo>
                    <a:pt x="85451" y="872500"/>
                  </a:lnTo>
                  <a:lnTo>
                    <a:pt x="87349" y="871534"/>
                  </a:lnTo>
                  <a:lnTo>
                    <a:pt x="85451" y="867734"/>
                  </a:lnTo>
                  <a:lnTo>
                    <a:pt x="84505" y="864905"/>
                  </a:lnTo>
                  <a:lnTo>
                    <a:pt x="83554" y="866808"/>
                  </a:lnTo>
                  <a:lnTo>
                    <a:pt x="84505" y="858242"/>
                  </a:lnTo>
                  <a:lnTo>
                    <a:pt x="85451" y="854442"/>
                  </a:lnTo>
                  <a:lnTo>
                    <a:pt x="85451" y="853510"/>
                  </a:lnTo>
                  <a:lnTo>
                    <a:pt x="83554" y="851613"/>
                  </a:lnTo>
                  <a:lnTo>
                    <a:pt x="84505" y="849710"/>
                  </a:lnTo>
                  <a:lnTo>
                    <a:pt x="81656" y="845916"/>
                  </a:lnTo>
                  <a:lnTo>
                    <a:pt x="83554" y="843052"/>
                  </a:lnTo>
                  <a:lnTo>
                    <a:pt x="86402" y="843052"/>
                  </a:lnTo>
                  <a:lnTo>
                    <a:pt x="86402" y="843052"/>
                  </a:lnTo>
                  <a:lnTo>
                    <a:pt x="86402" y="838321"/>
                  </a:lnTo>
                  <a:lnTo>
                    <a:pt x="85451" y="828828"/>
                  </a:lnTo>
                  <a:lnTo>
                    <a:pt x="85451" y="822160"/>
                  </a:lnTo>
                  <a:lnTo>
                    <a:pt x="88300" y="817433"/>
                  </a:lnTo>
                  <a:lnTo>
                    <a:pt x="92100" y="821228"/>
                  </a:lnTo>
                  <a:lnTo>
                    <a:pt x="93997" y="818360"/>
                  </a:lnTo>
                  <a:lnTo>
                    <a:pt x="94948" y="817433"/>
                  </a:lnTo>
                  <a:lnTo>
                    <a:pt x="95900" y="815531"/>
                  </a:lnTo>
                  <a:lnTo>
                    <a:pt x="96846" y="813633"/>
                  </a:lnTo>
                  <a:lnTo>
                    <a:pt x="97797" y="812687"/>
                  </a:lnTo>
                  <a:lnTo>
                    <a:pt x="99695" y="806039"/>
                  </a:lnTo>
                  <a:lnTo>
                    <a:pt x="100646" y="805087"/>
                  </a:lnTo>
                  <a:lnTo>
                    <a:pt x="103495" y="806985"/>
                  </a:lnTo>
                  <a:lnTo>
                    <a:pt x="102543" y="803190"/>
                  </a:lnTo>
                  <a:lnTo>
                    <a:pt x="98743" y="802239"/>
                  </a:lnTo>
                  <a:lnTo>
                    <a:pt x="98743" y="799390"/>
                  </a:lnTo>
                  <a:lnTo>
                    <a:pt x="98743" y="794644"/>
                  </a:lnTo>
                  <a:lnTo>
                    <a:pt x="101592" y="790844"/>
                  </a:lnTo>
                  <a:lnTo>
                    <a:pt x="102543" y="786098"/>
                  </a:lnTo>
                  <a:lnTo>
                    <a:pt x="103495" y="781347"/>
                  </a:lnTo>
                  <a:lnTo>
                    <a:pt x="105392" y="779454"/>
                  </a:lnTo>
                  <a:lnTo>
                    <a:pt x="107290" y="774708"/>
                  </a:lnTo>
                  <a:lnTo>
                    <a:pt x="107290" y="770908"/>
                  </a:lnTo>
                  <a:lnTo>
                    <a:pt x="108241" y="764259"/>
                  </a:lnTo>
                  <a:lnTo>
                    <a:pt x="111089" y="762362"/>
                  </a:lnTo>
                  <a:lnTo>
                    <a:pt x="114889" y="760464"/>
                  </a:lnTo>
                  <a:lnTo>
                    <a:pt x="117733" y="759513"/>
                  </a:lnTo>
                  <a:lnTo>
                    <a:pt x="122479" y="761411"/>
                  </a:lnTo>
                  <a:lnTo>
                    <a:pt x="124382" y="763313"/>
                  </a:lnTo>
                  <a:lnTo>
                    <a:pt x="126279" y="764259"/>
                  </a:lnTo>
                  <a:lnTo>
                    <a:pt x="128162" y="766162"/>
                  </a:lnTo>
                  <a:lnTo>
                    <a:pt x="129128" y="767103"/>
                  </a:lnTo>
                  <a:lnTo>
                    <a:pt x="130059" y="769005"/>
                  </a:lnTo>
                  <a:lnTo>
                    <a:pt x="130059" y="769962"/>
                  </a:lnTo>
                  <a:lnTo>
                    <a:pt x="131025" y="771854"/>
                  </a:lnTo>
                  <a:lnTo>
                    <a:pt x="133859" y="773757"/>
                  </a:lnTo>
                  <a:lnTo>
                    <a:pt x="134825" y="774708"/>
                  </a:lnTo>
                  <a:lnTo>
                    <a:pt x="137654" y="772805"/>
                  </a:lnTo>
                  <a:lnTo>
                    <a:pt x="139557" y="774708"/>
                  </a:lnTo>
                  <a:lnTo>
                    <a:pt x="140523" y="776600"/>
                  </a:lnTo>
                  <a:lnTo>
                    <a:pt x="142420" y="780400"/>
                  </a:lnTo>
                  <a:lnTo>
                    <a:pt x="145249" y="780400"/>
                  </a:lnTo>
                  <a:lnTo>
                    <a:pt x="147152" y="782303"/>
                  </a:lnTo>
                  <a:lnTo>
                    <a:pt x="149049" y="782303"/>
                  </a:lnTo>
                  <a:lnTo>
                    <a:pt x="150015" y="784200"/>
                  </a:lnTo>
                  <a:lnTo>
                    <a:pt x="150946" y="785151"/>
                  </a:lnTo>
                  <a:lnTo>
                    <a:pt x="150946" y="787049"/>
                  </a:lnTo>
                  <a:lnTo>
                    <a:pt x="150946" y="790844"/>
                  </a:lnTo>
                  <a:lnTo>
                    <a:pt x="150015" y="794644"/>
                  </a:lnTo>
                  <a:lnTo>
                    <a:pt x="148118" y="796541"/>
                  </a:lnTo>
                  <a:lnTo>
                    <a:pt x="149049" y="799390"/>
                  </a:lnTo>
                  <a:lnTo>
                    <a:pt x="148118" y="803190"/>
                  </a:lnTo>
                  <a:lnTo>
                    <a:pt x="149049" y="805087"/>
                  </a:lnTo>
                  <a:lnTo>
                    <a:pt x="150015" y="805087"/>
                  </a:lnTo>
                  <a:lnTo>
                    <a:pt x="156644" y="807936"/>
                  </a:lnTo>
                  <a:lnTo>
                    <a:pt x="158541" y="809834"/>
                  </a:lnTo>
                  <a:lnTo>
                    <a:pt x="159493" y="811731"/>
                  </a:lnTo>
                  <a:lnTo>
                    <a:pt x="161390" y="813633"/>
                  </a:lnTo>
                  <a:lnTo>
                    <a:pt x="162341" y="814585"/>
                  </a:lnTo>
                  <a:lnTo>
                    <a:pt x="163293" y="816462"/>
                  </a:lnTo>
                  <a:lnTo>
                    <a:pt x="164239" y="820262"/>
                  </a:lnTo>
                  <a:lnTo>
                    <a:pt x="163293" y="824062"/>
                  </a:lnTo>
                  <a:lnTo>
                    <a:pt x="162341" y="825955"/>
                  </a:lnTo>
                  <a:lnTo>
                    <a:pt x="162341" y="826926"/>
                  </a:lnTo>
                  <a:lnTo>
                    <a:pt x="158541" y="828828"/>
                  </a:lnTo>
                  <a:lnTo>
                    <a:pt x="156644" y="829755"/>
                  </a:lnTo>
                  <a:lnTo>
                    <a:pt x="155712" y="831657"/>
                  </a:lnTo>
                  <a:lnTo>
                    <a:pt x="153815" y="833555"/>
                  </a:lnTo>
                  <a:lnTo>
                    <a:pt x="153815" y="835452"/>
                  </a:lnTo>
                  <a:lnTo>
                    <a:pt x="154741" y="846847"/>
                  </a:lnTo>
                  <a:lnTo>
                    <a:pt x="155712" y="849710"/>
                  </a:lnTo>
                  <a:lnTo>
                    <a:pt x="156644" y="853510"/>
                  </a:lnTo>
                  <a:lnTo>
                    <a:pt x="158541" y="855413"/>
                  </a:lnTo>
                  <a:lnTo>
                    <a:pt x="160439" y="857310"/>
                  </a:lnTo>
                  <a:lnTo>
                    <a:pt x="161390" y="859208"/>
                  </a:lnTo>
                  <a:lnTo>
                    <a:pt x="163293" y="861105"/>
                  </a:lnTo>
                  <a:lnTo>
                    <a:pt x="166136" y="864905"/>
                  </a:lnTo>
                  <a:lnTo>
                    <a:pt x="168039" y="868700"/>
                  </a:lnTo>
                  <a:lnTo>
                    <a:pt x="169936" y="871534"/>
                  </a:lnTo>
                  <a:lnTo>
                    <a:pt x="172785" y="879129"/>
                  </a:lnTo>
                  <a:lnTo>
                    <a:pt x="172785" y="887690"/>
                  </a:lnTo>
                  <a:lnTo>
                    <a:pt x="168039" y="891490"/>
                  </a:lnTo>
                  <a:lnTo>
                    <a:pt x="168039" y="900016"/>
                  </a:lnTo>
                  <a:lnTo>
                    <a:pt x="167087" y="902884"/>
                  </a:lnTo>
                  <a:lnTo>
                    <a:pt x="167087" y="903811"/>
                  </a:lnTo>
                  <a:lnTo>
                    <a:pt x="171834" y="904782"/>
                  </a:lnTo>
                  <a:lnTo>
                    <a:pt x="172785" y="906679"/>
                  </a:lnTo>
                  <a:lnTo>
                    <a:pt x="176585" y="908577"/>
                  </a:lnTo>
                  <a:lnTo>
                    <a:pt x="178482" y="910479"/>
                  </a:lnTo>
                  <a:lnTo>
                    <a:pt x="176585" y="912377"/>
                  </a:lnTo>
                  <a:lnTo>
                    <a:pt x="178482" y="913308"/>
                  </a:lnTo>
                  <a:lnTo>
                    <a:pt x="180380" y="912377"/>
                  </a:lnTo>
                  <a:lnTo>
                    <a:pt x="181331" y="912377"/>
                  </a:lnTo>
                  <a:lnTo>
                    <a:pt x="181331" y="914279"/>
                  </a:lnTo>
                  <a:lnTo>
                    <a:pt x="179429" y="916172"/>
                  </a:lnTo>
                  <a:lnTo>
                    <a:pt x="180380" y="919972"/>
                  </a:lnTo>
                  <a:lnTo>
                    <a:pt x="180380" y="925669"/>
                  </a:lnTo>
                  <a:lnTo>
                    <a:pt x="180380" y="926600"/>
                  </a:lnTo>
                  <a:lnTo>
                    <a:pt x="183228" y="925669"/>
                  </a:lnTo>
                  <a:lnTo>
                    <a:pt x="184180" y="920903"/>
                  </a:lnTo>
                  <a:lnTo>
                    <a:pt x="185126" y="913308"/>
                  </a:lnTo>
                  <a:lnTo>
                    <a:pt x="187028" y="912377"/>
                  </a:lnTo>
                  <a:lnTo>
                    <a:pt x="188926" y="912377"/>
                  </a:lnTo>
                  <a:lnTo>
                    <a:pt x="190823" y="914279"/>
                  </a:lnTo>
                  <a:lnTo>
                    <a:pt x="192726" y="915206"/>
                  </a:lnTo>
                  <a:lnTo>
                    <a:pt x="195574" y="917108"/>
                  </a:lnTo>
                  <a:lnTo>
                    <a:pt x="196521" y="918074"/>
                  </a:lnTo>
                  <a:lnTo>
                    <a:pt x="196521" y="919006"/>
                  </a:lnTo>
                  <a:lnTo>
                    <a:pt x="206018" y="923772"/>
                  </a:lnTo>
                  <a:lnTo>
                    <a:pt x="206964" y="924703"/>
                  </a:lnTo>
                  <a:lnTo>
                    <a:pt x="208862" y="925669"/>
                  </a:lnTo>
                  <a:lnTo>
                    <a:pt x="211715" y="923772"/>
                  </a:lnTo>
                  <a:lnTo>
                    <a:pt x="213613" y="923772"/>
                  </a:lnTo>
                  <a:lnTo>
                    <a:pt x="214559" y="923772"/>
                  </a:lnTo>
                  <a:lnTo>
                    <a:pt x="216462" y="925669"/>
                  </a:lnTo>
                  <a:lnTo>
                    <a:pt x="216462" y="927547"/>
                  </a:lnTo>
                  <a:lnTo>
                    <a:pt x="214559" y="929449"/>
                  </a:lnTo>
                  <a:lnTo>
                    <a:pt x="215510" y="930396"/>
                  </a:lnTo>
                  <a:lnTo>
                    <a:pt x="220257" y="933249"/>
                  </a:lnTo>
                  <a:lnTo>
                    <a:pt x="220257" y="934195"/>
                  </a:lnTo>
                  <a:lnTo>
                    <a:pt x="221208" y="932298"/>
                  </a:lnTo>
                  <a:lnTo>
                    <a:pt x="222154" y="933249"/>
                  </a:lnTo>
                  <a:lnTo>
                    <a:pt x="232603" y="938942"/>
                  </a:lnTo>
                  <a:lnTo>
                    <a:pt x="234500" y="938942"/>
                  </a:lnTo>
                  <a:lnTo>
                    <a:pt x="236398" y="941790"/>
                  </a:lnTo>
                  <a:lnTo>
                    <a:pt x="246841" y="945590"/>
                  </a:lnTo>
                  <a:lnTo>
                    <a:pt x="247792" y="946537"/>
                  </a:lnTo>
                  <a:lnTo>
                    <a:pt x="263933" y="937044"/>
                  </a:lnTo>
                  <a:lnTo>
                    <a:pt x="267733" y="932298"/>
                  </a:lnTo>
                  <a:lnTo>
                    <a:pt x="266782" y="929449"/>
                  </a:lnTo>
                  <a:lnTo>
                    <a:pt x="266782" y="930396"/>
                  </a:lnTo>
                  <a:lnTo>
                    <a:pt x="267733" y="932298"/>
                  </a:lnTo>
                  <a:lnTo>
                    <a:pt x="272479" y="932298"/>
                  </a:lnTo>
                  <a:lnTo>
                    <a:pt x="280074" y="919972"/>
                  </a:lnTo>
                  <a:lnTo>
                    <a:pt x="281026" y="918074"/>
                  </a:lnTo>
                  <a:lnTo>
                    <a:pt x="273431" y="915206"/>
                  </a:lnTo>
                  <a:lnTo>
                    <a:pt x="270577" y="917108"/>
                  </a:lnTo>
                  <a:lnTo>
                    <a:pt x="269631" y="918074"/>
                  </a:lnTo>
                  <a:lnTo>
                    <a:pt x="268680" y="919972"/>
                  </a:lnTo>
                  <a:lnTo>
                    <a:pt x="266782" y="920903"/>
                  </a:lnTo>
                  <a:lnTo>
                    <a:pt x="262982" y="919006"/>
                  </a:lnTo>
                  <a:lnTo>
                    <a:pt x="259187" y="921874"/>
                  </a:lnTo>
                  <a:lnTo>
                    <a:pt x="257285" y="923772"/>
                  </a:lnTo>
                  <a:lnTo>
                    <a:pt x="257285" y="923772"/>
                  </a:lnTo>
                  <a:lnTo>
                    <a:pt x="254441" y="922801"/>
                  </a:lnTo>
                  <a:lnTo>
                    <a:pt x="253490" y="922801"/>
                  </a:lnTo>
                  <a:lnTo>
                    <a:pt x="252539" y="920903"/>
                  </a:lnTo>
                  <a:lnTo>
                    <a:pt x="251592" y="917108"/>
                  </a:lnTo>
                  <a:lnTo>
                    <a:pt x="250641" y="913308"/>
                  </a:lnTo>
                  <a:lnTo>
                    <a:pt x="251592" y="910479"/>
                  </a:lnTo>
                  <a:lnTo>
                    <a:pt x="252539" y="909513"/>
                  </a:lnTo>
                  <a:lnTo>
                    <a:pt x="250641" y="906679"/>
                  </a:lnTo>
                  <a:lnTo>
                    <a:pt x="250641" y="899085"/>
                  </a:lnTo>
                  <a:lnTo>
                    <a:pt x="248744" y="897182"/>
                  </a:lnTo>
                  <a:lnTo>
                    <a:pt x="247792" y="898119"/>
                  </a:lnTo>
                  <a:lnTo>
                    <a:pt x="246841" y="900982"/>
                  </a:lnTo>
                  <a:lnTo>
                    <a:pt x="244944" y="901913"/>
                  </a:lnTo>
                  <a:lnTo>
                    <a:pt x="244944" y="904782"/>
                  </a:lnTo>
                  <a:lnTo>
                    <a:pt x="243046" y="905713"/>
                  </a:lnTo>
                  <a:lnTo>
                    <a:pt x="237349" y="904782"/>
                  </a:lnTo>
                  <a:lnTo>
                    <a:pt x="234500" y="896216"/>
                  </a:lnTo>
                  <a:lnTo>
                    <a:pt x="234500" y="893387"/>
                  </a:lnTo>
                  <a:lnTo>
                    <a:pt x="232603" y="886724"/>
                  </a:lnTo>
                  <a:lnTo>
                    <a:pt x="230705" y="885797"/>
                  </a:lnTo>
                  <a:lnTo>
                    <a:pt x="228803" y="886724"/>
                  </a:lnTo>
                  <a:lnTo>
                    <a:pt x="226905" y="887690"/>
                  </a:lnTo>
                  <a:lnTo>
                    <a:pt x="223105" y="888621"/>
                  </a:lnTo>
                  <a:lnTo>
                    <a:pt x="222154" y="888621"/>
                  </a:lnTo>
                  <a:lnTo>
                    <a:pt x="223105" y="874403"/>
                  </a:lnTo>
                  <a:lnTo>
                    <a:pt x="224057" y="872500"/>
                  </a:lnTo>
                  <a:lnTo>
                    <a:pt x="225008" y="871534"/>
                  </a:lnTo>
                  <a:lnTo>
                    <a:pt x="225954" y="870603"/>
                  </a:lnTo>
                  <a:lnTo>
                    <a:pt x="224057" y="868700"/>
                  </a:lnTo>
                  <a:lnTo>
                    <a:pt x="222154" y="869632"/>
                  </a:lnTo>
                  <a:lnTo>
                    <a:pt x="219310" y="868700"/>
                  </a:lnTo>
                  <a:lnTo>
                    <a:pt x="219310" y="864905"/>
                  </a:lnTo>
                  <a:lnTo>
                    <a:pt x="220257" y="863008"/>
                  </a:lnTo>
                  <a:lnTo>
                    <a:pt x="221208" y="863008"/>
                  </a:lnTo>
                  <a:lnTo>
                    <a:pt x="216462" y="863008"/>
                  </a:lnTo>
                  <a:lnTo>
                    <a:pt x="213613" y="863934"/>
                  </a:lnTo>
                  <a:lnTo>
                    <a:pt x="213613" y="866808"/>
                  </a:lnTo>
                  <a:lnTo>
                    <a:pt x="212662" y="868700"/>
                  </a:lnTo>
                  <a:lnTo>
                    <a:pt x="211715" y="869632"/>
                  </a:lnTo>
                  <a:lnTo>
                    <a:pt x="210764" y="874403"/>
                  </a:lnTo>
                  <a:lnTo>
                    <a:pt x="208862" y="874403"/>
                  </a:lnTo>
                  <a:lnTo>
                    <a:pt x="206018" y="874403"/>
                  </a:lnTo>
                  <a:lnTo>
                    <a:pt x="205067" y="872500"/>
                  </a:lnTo>
                  <a:lnTo>
                    <a:pt x="205067" y="873426"/>
                  </a:lnTo>
                  <a:lnTo>
                    <a:pt x="204116" y="875329"/>
                  </a:lnTo>
                  <a:lnTo>
                    <a:pt x="202218" y="876305"/>
                  </a:lnTo>
                  <a:lnTo>
                    <a:pt x="200321" y="880095"/>
                  </a:lnTo>
                  <a:lnTo>
                    <a:pt x="199369" y="881026"/>
                  </a:lnTo>
                  <a:lnTo>
                    <a:pt x="197472" y="882924"/>
                  </a:lnTo>
                  <a:lnTo>
                    <a:pt x="196521" y="882924"/>
                  </a:lnTo>
                  <a:lnTo>
                    <a:pt x="194623" y="881997"/>
                  </a:lnTo>
                  <a:lnTo>
                    <a:pt x="193672" y="879129"/>
                  </a:lnTo>
                  <a:lnTo>
                    <a:pt x="191775" y="877226"/>
                  </a:lnTo>
                  <a:lnTo>
                    <a:pt x="190823" y="875329"/>
                  </a:lnTo>
                  <a:lnTo>
                    <a:pt x="190823" y="874403"/>
                  </a:lnTo>
                  <a:lnTo>
                    <a:pt x="186077" y="873426"/>
                  </a:lnTo>
                  <a:lnTo>
                    <a:pt x="186077" y="869632"/>
                  </a:lnTo>
                  <a:lnTo>
                    <a:pt x="187975" y="869632"/>
                  </a:lnTo>
                  <a:lnTo>
                    <a:pt x="188926" y="869632"/>
                  </a:lnTo>
                  <a:lnTo>
                    <a:pt x="187028" y="855413"/>
                  </a:lnTo>
                  <a:lnTo>
                    <a:pt x="185126" y="848744"/>
                  </a:lnTo>
                  <a:lnTo>
                    <a:pt x="184180" y="845916"/>
                  </a:lnTo>
                  <a:lnTo>
                    <a:pt x="184180" y="844018"/>
                  </a:lnTo>
                  <a:lnTo>
                    <a:pt x="186077" y="843052"/>
                  </a:lnTo>
                  <a:lnTo>
                    <a:pt x="187975" y="844944"/>
                  </a:lnTo>
                  <a:lnTo>
                    <a:pt x="188926" y="847818"/>
                  </a:lnTo>
                  <a:lnTo>
                    <a:pt x="191775" y="845916"/>
                  </a:lnTo>
                  <a:lnTo>
                    <a:pt x="191775" y="844944"/>
                  </a:lnTo>
                  <a:lnTo>
                    <a:pt x="193672" y="844944"/>
                  </a:lnTo>
                  <a:lnTo>
                    <a:pt x="193672" y="849710"/>
                  </a:lnTo>
                  <a:lnTo>
                    <a:pt x="191775" y="851613"/>
                  </a:lnTo>
                  <a:lnTo>
                    <a:pt x="188926" y="853510"/>
                  </a:lnTo>
                  <a:lnTo>
                    <a:pt x="190823" y="854442"/>
                  </a:lnTo>
                  <a:lnTo>
                    <a:pt x="190823" y="855413"/>
                  </a:lnTo>
                  <a:lnTo>
                    <a:pt x="195574" y="858242"/>
                  </a:lnTo>
                  <a:lnTo>
                    <a:pt x="199369" y="858242"/>
                  </a:lnTo>
                  <a:lnTo>
                    <a:pt x="200321" y="858242"/>
                  </a:lnTo>
                  <a:lnTo>
                    <a:pt x="201272" y="855413"/>
                  </a:lnTo>
                  <a:lnTo>
                    <a:pt x="200321" y="844944"/>
                  </a:lnTo>
                  <a:lnTo>
                    <a:pt x="201272" y="839252"/>
                  </a:lnTo>
                  <a:lnTo>
                    <a:pt x="201272" y="838321"/>
                  </a:lnTo>
                  <a:lnTo>
                    <a:pt x="200321" y="836423"/>
                  </a:lnTo>
                  <a:lnTo>
                    <a:pt x="197472" y="833555"/>
                  </a:lnTo>
                  <a:lnTo>
                    <a:pt x="195574" y="831657"/>
                  </a:lnTo>
                  <a:lnTo>
                    <a:pt x="195574" y="830721"/>
                  </a:lnTo>
                  <a:lnTo>
                    <a:pt x="195574" y="829755"/>
                  </a:lnTo>
                  <a:lnTo>
                    <a:pt x="198418" y="830721"/>
                  </a:lnTo>
                  <a:lnTo>
                    <a:pt x="201272" y="832623"/>
                  </a:lnTo>
                  <a:lnTo>
                    <a:pt x="204116" y="834521"/>
                  </a:lnTo>
                  <a:lnTo>
                    <a:pt x="205067" y="836423"/>
                  </a:lnTo>
                  <a:lnTo>
                    <a:pt x="206018" y="838321"/>
                  </a:lnTo>
                  <a:lnTo>
                    <a:pt x="206018" y="838321"/>
                  </a:lnTo>
                  <a:lnTo>
                    <a:pt x="207916" y="837350"/>
                  </a:lnTo>
                  <a:lnTo>
                    <a:pt x="208862" y="834521"/>
                  </a:lnTo>
                  <a:lnTo>
                    <a:pt x="208862" y="833555"/>
                  </a:lnTo>
                  <a:lnTo>
                    <a:pt x="206964" y="829755"/>
                  </a:lnTo>
                  <a:lnTo>
                    <a:pt x="204116" y="828828"/>
                  </a:lnTo>
                  <a:lnTo>
                    <a:pt x="202218" y="824062"/>
                  </a:lnTo>
                  <a:lnTo>
                    <a:pt x="201272" y="824062"/>
                  </a:lnTo>
                  <a:lnTo>
                    <a:pt x="194623" y="822160"/>
                  </a:lnTo>
                  <a:lnTo>
                    <a:pt x="192726" y="821228"/>
                  </a:lnTo>
                  <a:lnTo>
                    <a:pt x="191775" y="819331"/>
                  </a:lnTo>
                  <a:lnTo>
                    <a:pt x="189877" y="816462"/>
                  </a:lnTo>
                  <a:lnTo>
                    <a:pt x="187975" y="817433"/>
                  </a:lnTo>
                  <a:lnTo>
                    <a:pt x="184180" y="819331"/>
                  </a:lnTo>
                  <a:lnTo>
                    <a:pt x="183228" y="822160"/>
                  </a:lnTo>
                  <a:lnTo>
                    <a:pt x="182282" y="825028"/>
                  </a:lnTo>
                  <a:lnTo>
                    <a:pt x="181331" y="828828"/>
                  </a:lnTo>
                  <a:lnTo>
                    <a:pt x="185126" y="839252"/>
                  </a:lnTo>
                  <a:lnTo>
                    <a:pt x="170887" y="850647"/>
                  </a:lnTo>
                  <a:lnTo>
                    <a:pt x="160439" y="832623"/>
                  </a:lnTo>
                  <a:lnTo>
                    <a:pt x="174682" y="828828"/>
                  </a:lnTo>
                  <a:lnTo>
                    <a:pt x="181331" y="823126"/>
                  </a:lnTo>
                  <a:lnTo>
                    <a:pt x="182282" y="818360"/>
                  </a:lnTo>
                  <a:lnTo>
                    <a:pt x="183228" y="817433"/>
                  </a:lnTo>
                  <a:lnTo>
                    <a:pt x="184180" y="814585"/>
                  </a:lnTo>
                  <a:lnTo>
                    <a:pt x="186077" y="810785"/>
                  </a:lnTo>
                  <a:lnTo>
                    <a:pt x="195574" y="810785"/>
                  </a:lnTo>
                  <a:lnTo>
                    <a:pt x="196521" y="812687"/>
                  </a:lnTo>
                  <a:lnTo>
                    <a:pt x="200321" y="813633"/>
                  </a:lnTo>
                  <a:lnTo>
                    <a:pt x="200321" y="814585"/>
                  </a:lnTo>
                  <a:lnTo>
                    <a:pt x="201272" y="815531"/>
                  </a:lnTo>
                  <a:lnTo>
                    <a:pt x="203164" y="815531"/>
                  </a:lnTo>
                  <a:lnTo>
                    <a:pt x="205067" y="809834"/>
                  </a:lnTo>
                  <a:lnTo>
                    <a:pt x="206018" y="809834"/>
                  </a:lnTo>
                  <a:lnTo>
                    <a:pt x="207916" y="814585"/>
                  </a:lnTo>
                  <a:lnTo>
                    <a:pt x="209813" y="817433"/>
                  </a:lnTo>
                  <a:lnTo>
                    <a:pt x="210764" y="819331"/>
                  </a:lnTo>
                  <a:lnTo>
                    <a:pt x="210764" y="821228"/>
                  </a:lnTo>
                  <a:lnTo>
                    <a:pt x="211715" y="819331"/>
                  </a:lnTo>
                  <a:lnTo>
                    <a:pt x="212662" y="820262"/>
                  </a:lnTo>
                  <a:lnTo>
                    <a:pt x="213613" y="821228"/>
                  </a:lnTo>
                  <a:lnTo>
                    <a:pt x="214559" y="823126"/>
                  </a:lnTo>
                  <a:lnTo>
                    <a:pt x="215510" y="827857"/>
                  </a:lnTo>
                  <a:lnTo>
                    <a:pt x="219310" y="830721"/>
                  </a:lnTo>
                  <a:lnTo>
                    <a:pt x="217408" y="837350"/>
                  </a:lnTo>
                  <a:lnTo>
                    <a:pt x="218359" y="839252"/>
                  </a:lnTo>
                  <a:lnTo>
                    <a:pt x="219310" y="842115"/>
                  </a:lnTo>
                  <a:lnTo>
                    <a:pt x="220257" y="841149"/>
                  </a:lnTo>
                  <a:lnTo>
                    <a:pt x="224057" y="840218"/>
                  </a:lnTo>
                  <a:lnTo>
                    <a:pt x="225954" y="840218"/>
                  </a:lnTo>
                  <a:lnTo>
                    <a:pt x="226905" y="838321"/>
                  </a:lnTo>
                  <a:lnTo>
                    <a:pt x="229754" y="839252"/>
                  </a:lnTo>
                  <a:lnTo>
                    <a:pt x="231651" y="841149"/>
                  </a:lnTo>
                  <a:lnTo>
                    <a:pt x="231651" y="838321"/>
                  </a:lnTo>
                  <a:lnTo>
                    <a:pt x="229754" y="835452"/>
                  </a:lnTo>
                  <a:lnTo>
                    <a:pt x="231651" y="831657"/>
                  </a:lnTo>
                  <a:lnTo>
                    <a:pt x="235451" y="826926"/>
                  </a:lnTo>
                  <a:lnTo>
                    <a:pt x="235451" y="824062"/>
                  </a:lnTo>
                  <a:lnTo>
                    <a:pt x="238300" y="824062"/>
                  </a:lnTo>
                  <a:lnTo>
                    <a:pt x="239246" y="825028"/>
                  </a:lnTo>
                  <a:lnTo>
                    <a:pt x="240198" y="825955"/>
                  </a:lnTo>
                  <a:lnTo>
                    <a:pt x="240198" y="827857"/>
                  </a:lnTo>
                  <a:lnTo>
                    <a:pt x="241144" y="830721"/>
                  </a:lnTo>
                  <a:lnTo>
                    <a:pt x="243046" y="827857"/>
                  </a:lnTo>
                  <a:lnTo>
                    <a:pt x="243046" y="825955"/>
                  </a:lnTo>
                  <a:lnTo>
                    <a:pt x="244944" y="823126"/>
                  </a:lnTo>
                  <a:lnTo>
                    <a:pt x="245895" y="822160"/>
                  </a:lnTo>
                  <a:lnTo>
                    <a:pt x="248744" y="823126"/>
                  </a:lnTo>
                  <a:lnTo>
                    <a:pt x="249695" y="824062"/>
                  </a:lnTo>
                  <a:lnTo>
                    <a:pt x="251592" y="825955"/>
                  </a:lnTo>
                  <a:lnTo>
                    <a:pt x="254441" y="825955"/>
                  </a:lnTo>
                  <a:lnTo>
                    <a:pt x="256339" y="825955"/>
                  </a:lnTo>
                  <a:lnTo>
                    <a:pt x="257285" y="826926"/>
                  </a:lnTo>
                  <a:lnTo>
                    <a:pt x="257285" y="829755"/>
                  </a:lnTo>
                  <a:lnTo>
                    <a:pt x="256339" y="834521"/>
                  </a:lnTo>
                  <a:lnTo>
                    <a:pt x="254441" y="834521"/>
                  </a:lnTo>
                  <a:lnTo>
                    <a:pt x="253490" y="834521"/>
                  </a:lnTo>
                  <a:lnTo>
                    <a:pt x="251592" y="835452"/>
                  </a:lnTo>
                  <a:lnTo>
                    <a:pt x="247792" y="838321"/>
                  </a:lnTo>
                  <a:lnTo>
                    <a:pt x="245895" y="842115"/>
                  </a:lnTo>
                  <a:lnTo>
                    <a:pt x="244944" y="842115"/>
                  </a:lnTo>
                  <a:lnTo>
                    <a:pt x="244944" y="842115"/>
                  </a:lnTo>
                  <a:lnTo>
                    <a:pt x="243046" y="844018"/>
                  </a:lnTo>
                  <a:lnTo>
                    <a:pt x="243046" y="845916"/>
                  </a:lnTo>
                  <a:lnTo>
                    <a:pt x="244944" y="847818"/>
                  </a:lnTo>
                  <a:lnTo>
                    <a:pt x="245895" y="848744"/>
                  </a:lnTo>
                  <a:lnTo>
                    <a:pt x="244944" y="855413"/>
                  </a:lnTo>
                  <a:lnTo>
                    <a:pt x="243997" y="855413"/>
                  </a:lnTo>
                  <a:lnTo>
                    <a:pt x="242095" y="854442"/>
                  </a:lnTo>
                  <a:lnTo>
                    <a:pt x="240198" y="855413"/>
                  </a:lnTo>
                  <a:lnTo>
                    <a:pt x="236398" y="860139"/>
                  </a:lnTo>
                  <a:lnTo>
                    <a:pt x="234500" y="861105"/>
                  </a:lnTo>
                  <a:lnTo>
                    <a:pt x="236398" y="863934"/>
                  </a:lnTo>
                  <a:lnTo>
                    <a:pt x="237349" y="866808"/>
                  </a:lnTo>
                  <a:lnTo>
                    <a:pt x="239246" y="867734"/>
                  </a:lnTo>
                  <a:lnTo>
                    <a:pt x="242095" y="870603"/>
                  </a:lnTo>
                  <a:lnTo>
                    <a:pt x="243997" y="871534"/>
                  </a:lnTo>
                  <a:lnTo>
                    <a:pt x="246841" y="871534"/>
                  </a:lnTo>
                  <a:lnTo>
                    <a:pt x="248744" y="868700"/>
                  </a:lnTo>
                  <a:lnTo>
                    <a:pt x="250641" y="867734"/>
                  </a:lnTo>
                  <a:lnTo>
                    <a:pt x="253490" y="868700"/>
                  </a:lnTo>
                  <a:lnTo>
                    <a:pt x="253490" y="872500"/>
                  </a:lnTo>
                  <a:lnTo>
                    <a:pt x="252539" y="874403"/>
                  </a:lnTo>
                  <a:lnTo>
                    <a:pt x="254441" y="878197"/>
                  </a:lnTo>
                  <a:lnTo>
                    <a:pt x="261085" y="878197"/>
                  </a:lnTo>
                  <a:lnTo>
                    <a:pt x="261085" y="879129"/>
                  </a:lnTo>
                  <a:lnTo>
                    <a:pt x="262036" y="883895"/>
                  </a:lnTo>
                  <a:lnTo>
                    <a:pt x="264880" y="884821"/>
                  </a:lnTo>
                  <a:lnTo>
                    <a:pt x="266782" y="885797"/>
                  </a:lnTo>
                  <a:lnTo>
                    <a:pt x="267733" y="886724"/>
                  </a:lnTo>
                  <a:lnTo>
                    <a:pt x="270577" y="885797"/>
                  </a:lnTo>
                  <a:lnTo>
                    <a:pt x="274377" y="888621"/>
                  </a:lnTo>
                  <a:lnTo>
                    <a:pt x="276274" y="888621"/>
                  </a:lnTo>
                  <a:lnTo>
                    <a:pt x="289567" y="890524"/>
                  </a:lnTo>
                  <a:lnTo>
                    <a:pt x="290518" y="891490"/>
                  </a:lnTo>
                  <a:lnTo>
                    <a:pt x="292420" y="892416"/>
                  </a:lnTo>
                  <a:lnTo>
                    <a:pt x="296215" y="894318"/>
                  </a:lnTo>
                  <a:lnTo>
                    <a:pt x="300962" y="892416"/>
                  </a:lnTo>
                  <a:lnTo>
                    <a:pt x="301913" y="892416"/>
                  </a:lnTo>
                  <a:lnTo>
                    <a:pt x="304761" y="896216"/>
                  </a:lnTo>
                  <a:lnTo>
                    <a:pt x="306659" y="898119"/>
                  </a:lnTo>
                  <a:lnTo>
                    <a:pt x="310459" y="898119"/>
                  </a:lnTo>
                  <a:lnTo>
                    <a:pt x="314254" y="901913"/>
                  </a:lnTo>
                  <a:lnTo>
                    <a:pt x="314254" y="902884"/>
                  </a:lnTo>
                  <a:lnTo>
                    <a:pt x="314254" y="903811"/>
                  </a:lnTo>
                  <a:lnTo>
                    <a:pt x="320902" y="902884"/>
                  </a:lnTo>
                  <a:lnTo>
                    <a:pt x="321849" y="900982"/>
                  </a:lnTo>
                  <a:lnTo>
                    <a:pt x="323751" y="897182"/>
                  </a:lnTo>
                  <a:lnTo>
                    <a:pt x="325649" y="896216"/>
                  </a:lnTo>
                  <a:lnTo>
                    <a:pt x="326595" y="894318"/>
                  </a:lnTo>
                  <a:lnTo>
                    <a:pt x="325649" y="892416"/>
                  </a:lnTo>
                  <a:lnTo>
                    <a:pt x="325649" y="892416"/>
                  </a:lnTo>
                  <a:lnTo>
                    <a:pt x="324697" y="890524"/>
                  </a:lnTo>
                  <a:lnTo>
                    <a:pt x="323751" y="891490"/>
                  </a:lnTo>
                  <a:lnTo>
                    <a:pt x="322800" y="892416"/>
                  </a:lnTo>
                  <a:lnTo>
                    <a:pt x="319951" y="893387"/>
                  </a:lnTo>
                  <a:lnTo>
                    <a:pt x="315205" y="891490"/>
                  </a:lnTo>
                  <a:lnTo>
                    <a:pt x="315205" y="890524"/>
                  </a:lnTo>
                  <a:lnTo>
                    <a:pt x="314254" y="885797"/>
                  </a:lnTo>
                  <a:lnTo>
                    <a:pt x="313303" y="881026"/>
                  </a:lnTo>
                  <a:lnTo>
                    <a:pt x="313303" y="879129"/>
                  </a:lnTo>
                  <a:lnTo>
                    <a:pt x="321849" y="879129"/>
                  </a:lnTo>
                  <a:lnTo>
                    <a:pt x="337990" y="881026"/>
                  </a:lnTo>
                  <a:lnTo>
                    <a:pt x="337990" y="888621"/>
                  </a:lnTo>
                  <a:lnTo>
                    <a:pt x="337043" y="891490"/>
                  </a:lnTo>
                  <a:lnTo>
                    <a:pt x="341790" y="891490"/>
                  </a:lnTo>
                  <a:lnTo>
                    <a:pt x="344638" y="891490"/>
                  </a:lnTo>
                  <a:lnTo>
                    <a:pt x="345585" y="891490"/>
                  </a:lnTo>
                  <a:lnTo>
                    <a:pt x="347487" y="892416"/>
                  </a:lnTo>
                  <a:lnTo>
                    <a:pt x="349385" y="893387"/>
                  </a:lnTo>
                  <a:lnTo>
                    <a:pt x="351282" y="893387"/>
                  </a:lnTo>
                  <a:lnTo>
                    <a:pt x="353184" y="894318"/>
                  </a:lnTo>
                  <a:lnTo>
                    <a:pt x="355082" y="895290"/>
                  </a:lnTo>
                  <a:lnTo>
                    <a:pt x="357931" y="895290"/>
                  </a:lnTo>
                  <a:lnTo>
                    <a:pt x="366457" y="900016"/>
                  </a:lnTo>
                  <a:lnTo>
                    <a:pt x="366457" y="900982"/>
                  </a:lnTo>
                  <a:lnTo>
                    <a:pt x="370252" y="900982"/>
                  </a:lnTo>
                  <a:lnTo>
                    <a:pt x="375018" y="900982"/>
                  </a:lnTo>
                  <a:lnTo>
                    <a:pt x="383549" y="900016"/>
                  </a:lnTo>
                  <a:lnTo>
                    <a:pt x="384515" y="900016"/>
                  </a:lnTo>
                  <a:lnTo>
                    <a:pt x="386413" y="900982"/>
                  </a:lnTo>
                  <a:lnTo>
                    <a:pt x="391144" y="900982"/>
                  </a:lnTo>
                  <a:lnTo>
                    <a:pt x="393041" y="900982"/>
                  </a:lnTo>
                  <a:lnTo>
                    <a:pt x="394008" y="902884"/>
                  </a:lnTo>
                  <a:lnTo>
                    <a:pt x="394939" y="902884"/>
                  </a:lnTo>
                  <a:lnTo>
                    <a:pt x="400636" y="898119"/>
                  </a:lnTo>
                  <a:lnTo>
                    <a:pt x="398739" y="897182"/>
                  </a:lnTo>
                  <a:lnTo>
                    <a:pt x="396841" y="892416"/>
                  </a:lnTo>
                  <a:lnTo>
                    <a:pt x="395890" y="892416"/>
                  </a:lnTo>
                  <a:lnTo>
                    <a:pt x="395890" y="891490"/>
                  </a:lnTo>
                  <a:lnTo>
                    <a:pt x="392110" y="889587"/>
                  </a:lnTo>
                  <a:lnTo>
                    <a:pt x="392110" y="889587"/>
                  </a:lnTo>
                  <a:lnTo>
                    <a:pt x="390213" y="891490"/>
                  </a:lnTo>
                  <a:lnTo>
                    <a:pt x="387344" y="892416"/>
                  </a:lnTo>
                  <a:lnTo>
                    <a:pt x="385447" y="892416"/>
                  </a:lnTo>
                  <a:lnTo>
                    <a:pt x="378818" y="892416"/>
                  </a:lnTo>
                  <a:lnTo>
                    <a:pt x="375018" y="891490"/>
                  </a:lnTo>
                  <a:lnTo>
                    <a:pt x="374052" y="890524"/>
                  </a:lnTo>
                  <a:lnTo>
                    <a:pt x="374052" y="889587"/>
                  </a:lnTo>
                  <a:lnTo>
                    <a:pt x="370252" y="887690"/>
                  </a:lnTo>
                  <a:lnTo>
                    <a:pt x="367423" y="886724"/>
                  </a:lnTo>
                  <a:lnTo>
                    <a:pt x="366457" y="885797"/>
                  </a:lnTo>
                  <a:lnTo>
                    <a:pt x="366457" y="884821"/>
                  </a:lnTo>
                  <a:lnTo>
                    <a:pt x="364574" y="883895"/>
                  </a:lnTo>
                  <a:lnTo>
                    <a:pt x="363628" y="881997"/>
                  </a:lnTo>
                  <a:lnTo>
                    <a:pt x="362677" y="878197"/>
                  </a:lnTo>
                  <a:lnTo>
                    <a:pt x="360779" y="877226"/>
                  </a:lnTo>
                  <a:lnTo>
                    <a:pt x="356033" y="877226"/>
                  </a:lnTo>
                  <a:lnTo>
                    <a:pt x="355082" y="877226"/>
                  </a:lnTo>
                  <a:lnTo>
                    <a:pt x="352233" y="877226"/>
                  </a:lnTo>
                  <a:lnTo>
                    <a:pt x="350336" y="875329"/>
                  </a:lnTo>
                  <a:lnTo>
                    <a:pt x="348438" y="873426"/>
                  </a:lnTo>
                  <a:lnTo>
                    <a:pt x="347487" y="869632"/>
                  </a:lnTo>
                  <a:lnTo>
                    <a:pt x="345585" y="867734"/>
                  </a:lnTo>
                  <a:lnTo>
                    <a:pt x="345585" y="866808"/>
                  </a:lnTo>
                  <a:lnTo>
                    <a:pt x="344638" y="863934"/>
                  </a:lnTo>
                  <a:lnTo>
                    <a:pt x="344638" y="858242"/>
                  </a:lnTo>
                  <a:lnTo>
                    <a:pt x="332292" y="844944"/>
                  </a:lnTo>
                  <a:lnTo>
                    <a:pt x="324697" y="829755"/>
                  </a:lnTo>
                  <a:lnTo>
                    <a:pt x="311405" y="812687"/>
                  </a:lnTo>
                  <a:lnTo>
                    <a:pt x="299064" y="797492"/>
                  </a:lnTo>
                  <a:lnTo>
                    <a:pt x="291469" y="787995"/>
                  </a:lnTo>
                  <a:lnTo>
                    <a:pt x="277226" y="792741"/>
                  </a:lnTo>
                  <a:lnTo>
                    <a:pt x="276274" y="795590"/>
                  </a:lnTo>
                  <a:lnTo>
                    <a:pt x="273431" y="789898"/>
                  </a:lnTo>
                  <a:lnTo>
                    <a:pt x="270577" y="787049"/>
                  </a:lnTo>
                  <a:lnTo>
                    <a:pt x="269631" y="786098"/>
                  </a:lnTo>
                  <a:lnTo>
                    <a:pt x="244944" y="791795"/>
                  </a:lnTo>
                  <a:lnTo>
                    <a:pt x="244944" y="794644"/>
                  </a:lnTo>
                  <a:lnTo>
                    <a:pt x="243997" y="796541"/>
                  </a:lnTo>
                  <a:lnTo>
                    <a:pt x="237349" y="798444"/>
                  </a:lnTo>
                  <a:lnTo>
                    <a:pt x="235451" y="799390"/>
                  </a:lnTo>
                  <a:lnTo>
                    <a:pt x="232603" y="799390"/>
                  </a:lnTo>
                  <a:lnTo>
                    <a:pt x="228803" y="799390"/>
                  </a:lnTo>
                  <a:lnTo>
                    <a:pt x="232603" y="790844"/>
                  </a:lnTo>
                  <a:lnTo>
                    <a:pt x="236398" y="791795"/>
                  </a:lnTo>
                  <a:lnTo>
                    <a:pt x="238300" y="793697"/>
                  </a:lnTo>
                  <a:lnTo>
                    <a:pt x="238300" y="793697"/>
                  </a:lnTo>
                  <a:lnTo>
                    <a:pt x="239246" y="792741"/>
                  </a:lnTo>
                  <a:lnTo>
                    <a:pt x="243046" y="788946"/>
                  </a:lnTo>
                  <a:lnTo>
                    <a:pt x="246841" y="786098"/>
                  </a:lnTo>
                  <a:lnTo>
                    <a:pt x="248744" y="781347"/>
                  </a:lnTo>
                  <a:lnTo>
                    <a:pt x="233549" y="782303"/>
                  </a:lnTo>
                  <a:lnTo>
                    <a:pt x="223105" y="787049"/>
                  </a:lnTo>
                  <a:lnTo>
                    <a:pt x="221208" y="783249"/>
                  </a:lnTo>
                  <a:lnTo>
                    <a:pt x="219310" y="783249"/>
                  </a:lnTo>
                  <a:lnTo>
                    <a:pt x="217408" y="782303"/>
                  </a:lnTo>
                  <a:lnTo>
                    <a:pt x="203164" y="791795"/>
                  </a:lnTo>
                  <a:lnTo>
                    <a:pt x="191775" y="791795"/>
                  </a:lnTo>
                  <a:lnTo>
                    <a:pt x="175634" y="779454"/>
                  </a:lnTo>
                  <a:lnTo>
                    <a:pt x="178482" y="776600"/>
                  </a:lnTo>
                  <a:lnTo>
                    <a:pt x="177531" y="774708"/>
                  </a:lnTo>
                  <a:lnTo>
                    <a:pt x="178482" y="774708"/>
                  </a:lnTo>
                  <a:lnTo>
                    <a:pt x="181331" y="775654"/>
                  </a:lnTo>
                  <a:lnTo>
                    <a:pt x="181331" y="774708"/>
                  </a:lnTo>
                  <a:lnTo>
                    <a:pt x="183228" y="774708"/>
                  </a:lnTo>
                  <a:lnTo>
                    <a:pt x="187975" y="771854"/>
                  </a:lnTo>
                  <a:lnTo>
                    <a:pt x="187028" y="769005"/>
                  </a:lnTo>
                  <a:lnTo>
                    <a:pt x="186077" y="767103"/>
                  </a:lnTo>
                  <a:lnTo>
                    <a:pt x="188926" y="764259"/>
                  </a:lnTo>
                  <a:lnTo>
                    <a:pt x="191775" y="758567"/>
                  </a:lnTo>
                  <a:lnTo>
                    <a:pt x="189877" y="758567"/>
                  </a:lnTo>
                  <a:lnTo>
                    <a:pt x="190823" y="753816"/>
                  </a:lnTo>
                  <a:lnTo>
                    <a:pt x="191775" y="752860"/>
                  </a:lnTo>
                  <a:lnTo>
                    <a:pt x="196521" y="751918"/>
                  </a:lnTo>
                  <a:lnTo>
                    <a:pt x="197472" y="751918"/>
                  </a:lnTo>
                  <a:lnTo>
                    <a:pt x="200321" y="750972"/>
                  </a:lnTo>
                  <a:lnTo>
                    <a:pt x="203164" y="750016"/>
                  </a:lnTo>
                  <a:lnTo>
                    <a:pt x="205067" y="749069"/>
                  </a:lnTo>
                  <a:lnTo>
                    <a:pt x="219310" y="748118"/>
                  </a:lnTo>
                  <a:lnTo>
                    <a:pt x="223105" y="746221"/>
                  </a:lnTo>
                  <a:lnTo>
                    <a:pt x="225954" y="745270"/>
                  </a:lnTo>
                  <a:lnTo>
                    <a:pt x="226905" y="745270"/>
                  </a:lnTo>
                  <a:lnTo>
                    <a:pt x="229754" y="743372"/>
                  </a:lnTo>
                  <a:lnTo>
                    <a:pt x="230705" y="743372"/>
                  </a:lnTo>
                  <a:lnTo>
                    <a:pt x="236398" y="744323"/>
                  </a:lnTo>
                  <a:lnTo>
                    <a:pt x="239246" y="744323"/>
                  </a:lnTo>
                  <a:lnTo>
                    <a:pt x="242095" y="743372"/>
                  </a:lnTo>
                  <a:lnTo>
                    <a:pt x="249695" y="736729"/>
                  </a:lnTo>
                  <a:lnTo>
                    <a:pt x="249695" y="734826"/>
                  </a:lnTo>
                  <a:lnTo>
                    <a:pt x="246841" y="729129"/>
                  </a:lnTo>
                  <a:lnTo>
                    <a:pt x="246841" y="727236"/>
                  </a:lnTo>
                  <a:lnTo>
                    <a:pt x="245895" y="725334"/>
                  </a:lnTo>
                  <a:lnTo>
                    <a:pt x="244944" y="722485"/>
                  </a:lnTo>
                  <a:lnTo>
                    <a:pt x="240198" y="724383"/>
                  </a:lnTo>
                  <a:lnTo>
                    <a:pt x="236398" y="726280"/>
                  </a:lnTo>
                  <a:lnTo>
                    <a:pt x="234500" y="727236"/>
                  </a:lnTo>
                  <a:lnTo>
                    <a:pt x="229754" y="728182"/>
                  </a:lnTo>
                  <a:lnTo>
                    <a:pt x="225954" y="730080"/>
                  </a:lnTo>
                  <a:lnTo>
                    <a:pt x="222154" y="730080"/>
                  </a:lnTo>
                  <a:lnTo>
                    <a:pt x="219310" y="729129"/>
                  </a:lnTo>
                  <a:lnTo>
                    <a:pt x="219310" y="730080"/>
                  </a:lnTo>
                  <a:lnTo>
                    <a:pt x="214559" y="732928"/>
                  </a:lnTo>
                  <a:lnTo>
                    <a:pt x="211715" y="733875"/>
                  </a:lnTo>
                  <a:lnTo>
                    <a:pt x="209813" y="735777"/>
                  </a:lnTo>
                  <a:lnTo>
                    <a:pt x="208862" y="738616"/>
                  </a:lnTo>
                  <a:lnTo>
                    <a:pt x="204116" y="739577"/>
                  </a:lnTo>
                  <a:lnTo>
                    <a:pt x="197472" y="741475"/>
                  </a:lnTo>
                  <a:lnTo>
                    <a:pt x="199369" y="736729"/>
                  </a:lnTo>
                  <a:lnTo>
                    <a:pt x="199369" y="734826"/>
                  </a:lnTo>
                  <a:lnTo>
                    <a:pt x="197472" y="735777"/>
                  </a:lnTo>
                  <a:lnTo>
                    <a:pt x="195574" y="739577"/>
                  </a:lnTo>
                  <a:lnTo>
                    <a:pt x="194623" y="741475"/>
                  </a:lnTo>
                  <a:lnTo>
                    <a:pt x="192726" y="742421"/>
                  </a:lnTo>
                  <a:lnTo>
                    <a:pt x="189877" y="741475"/>
                  </a:lnTo>
                  <a:lnTo>
                    <a:pt x="179429" y="733875"/>
                  </a:lnTo>
                  <a:lnTo>
                    <a:pt x="178482" y="732928"/>
                  </a:lnTo>
                  <a:lnTo>
                    <a:pt x="178482" y="732928"/>
                  </a:lnTo>
                  <a:lnTo>
                    <a:pt x="178482" y="731982"/>
                  </a:lnTo>
                  <a:lnTo>
                    <a:pt x="175634" y="730080"/>
                  </a:lnTo>
                  <a:lnTo>
                    <a:pt x="173731" y="727236"/>
                  </a:lnTo>
                  <a:lnTo>
                    <a:pt x="171834" y="726280"/>
                  </a:lnTo>
                  <a:lnTo>
                    <a:pt x="172785" y="726280"/>
                  </a:lnTo>
                  <a:lnTo>
                    <a:pt x="174682" y="725334"/>
                  </a:lnTo>
                  <a:lnTo>
                    <a:pt x="176585" y="721534"/>
                  </a:lnTo>
                  <a:lnTo>
                    <a:pt x="176585" y="717739"/>
                  </a:lnTo>
                  <a:lnTo>
                    <a:pt x="178482" y="716788"/>
                  </a:lnTo>
                  <a:lnTo>
                    <a:pt x="177531" y="715841"/>
                  </a:lnTo>
                  <a:lnTo>
                    <a:pt x="180380" y="712041"/>
                  </a:lnTo>
                  <a:lnTo>
                    <a:pt x="181331" y="710139"/>
                  </a:lnTo>
                  <a:lnTo>
                    <a:pt x="180380" y="709193"/>
                  </a:lnTo>
                  <a:lnTo>
                    <a:pt x="182282" y="706344"/>
                  </a:lnTo>
                  <a:lnTo>
                    <a:pt x="182282" y="704446"/>
                  </a:lnTo>
                  <a:lnTo>
                    <a:pt x="185126" y="701598"/>
                  </a:lnTo>
                  <a:lnTo>
                    <a:pt x="187028" y="698749"/>
                  </a:lnTo>
                  <a:lnTo>
                    <a:pt x="187028" y="697798"/>
                  </a:lnTo>
                  <a:lnTo>
                    <a:pt x="187028" y="696852"/>
                  </a:lnTo>
                  <a:lnTo>
                    <a:pt x="187975" y="696852"/>
                  </a:lnTo>
                  <a:lnTo>
                    <a:pt x="190823" y="694003"/>
                  </a:lnTo>
                  <a:lnTo>
                    <a:pt x="192726" y="691149"/>
                  </a:lnTo>
                  <a:lnTo>
                    <a:pt x="198418" y="685477"/>
                  </a:lnTo>
                  <a:lnTo>
                    <a:pt x="203164" y="681677"/>
                  </a:lnTo>
                  <a:lnTo>
                    <a:pt x="206018" y="679779"/>
                  </a:lnTo>
                  <a:lnTo>
                    <a:pt x="206964" y="678808"/>
                  </a:lnTo>
                  <a:lnTo>
                    <a:pt x="208862" y="676911"/>
                  </a:lnTo>
                  <a:lnTo>
                    <a:pt x="210764" y="675979"/>
                  </a:lnTo>
                  <a:lnTo>
                    <a:pt x="214559" y="675979"/>
                  </a:lnTo>
                  <a:lnTo>
                    <a:pt x="214559" y="671213"/>
                  </a:lnTo>
                  <a:lnTo>
                    <a:pt x="212662" y="670287"/>
                  </a:lnTo>
                  <a:lnTo>
                    <a:pt x="212662" y="669316"/>
                  </a:lnTo>
                  <a:lnTo>
                    <a:pt x="213613" y="667413"/>
                  </a:lnTo>
                  <a:lnTo>
                    <a:pt x="213613" y="664585"/>
                  </a:lnTo>
                  <a:lnTo>
                    <a:pt x="211715" y="660794"/>
                  </a:lnTo>
                  <a:lnTo>
                    <a:pt x="209813" y="656990"/>
                  </a:lnTo>
                  <a:lnTo>
                    <a:pt x="209813" y="656023"/>
                  </a:lnTo>
                  <a:lnTo>
                    <a:pt x="210764" y="654126"/>
                  </a:lnTo>
                  <a:lnTo>
                    <a:pt x="209813" y="652224"/>
                  </a:lnTo>
                  <a:lnTo>
                    <a:pt x="209813" y="653190"/>
                  </a:lnTo>
                  <a:lnTo>
                    <a:pt x="207916" y="653190"/>
                  </a:lnTo>
                  <a:lnTo>
                    <a:pt x="205067" y="651297"/>
                  </a:lnTo>
                  <a:lnTo>
                    <a:pt x="205067" y="650326"/>
                  </a:lnTo>
                  <a:lnTo>
                    <a:pt x="204116" y="646531"/>
                  </a:lnTo>
                  <a:lnTo>
                    <a:pt x="206018" y="642731"/>
                  </a:lnTo>
                  <a:lnTo>
                    <a:pt x="206964" y="640829"/>
                  </a:lnTo>
                  <a:lnTo>
                    <a:pt x="207916" y="639902"/>
                  </a:lnTo>
                  <a:lnTo>
                    <a:pt x="209813" y="638000"/>
                  </a:lnTo>
                  <a:lnTo>
                    <a:pt x="203164" y="634200"/>
                  </a:lnTo>
                  <a:lnTo>
                    <a:pt x="201272" y="634200"/>
                  </a:lnTo>
                  <a:lnTo>
                    <a:pt x="201272" y="635136"/>
                  </a:lnTo>
                  <a:lnTo>
                    <a:pt x="199369" y="635136"/>
                  </a:lnTo>
                  <a:lnTo>
                    <a:pt x="199369" y="636102"/>
                  </a:lnTo>
                  <a:lnTo>
                    <a:pt x="199369" y="638931"/>
                  </a:lnTo>
                  <a:lnTo>
                    <a:pt x="197472" y="636102"/>
                  </a:lnTo>
                  <a:lnTo>
                    <a:pt x="198418" y="634200"/>
                  </a:lnTo>
                  <a:lnTo>
                    <a:pt x="200321" y="631336"/>
                  </a:lnTo>
                  <a:lnTo>
                    <a:pt x="199369" y="627542"/>
                  </a:lnTo>
                  <a:lnTo>
                    <a:pt x="199369" y="625639"/>
                  </a:lnTo>
                  <a:lnTo>
                    <a:pt x="201272" y="624708"/>
                  </a:lnTo>
                  <a:lnTo>
                    <a:pt x="202218" y="622810"/>
                  </a:lnTo>
                  <a:lnTo>
                    <a:pt x="203164" y="620913"/>
                  </a:lnTo>
                  <a:lnTo>
                    <a:pt x="202218" y="618044"/>
                  </a:lnTo>
                  <a:lnTo>
                    <a:pt x="203164" y="616147"/>
                  </a:lnTo>
                  <a:lnTo>
                    <a:pt x="206018" y="618044"/>
                  </a:lnTo>
                  <a:lnTo>
                    <a:pt x="209813" y="615210"/>
                  </a:lnTo>
                  <a:lnTo>
                    <a:pt x="208862" y="613318"/>
                  </a:lnTo>
                  <a:lnTo>
                    <a:pt x="209813" y="612347"/>
                  </a:lnTo>
                  <a:lnTo>
                    <a:pt x="210764" y="610444"/>
                  </a:lnTo>
                  <a:lnTo>
                    <a:pt x="210764" y="609518"/>
                  </a:lnTo>
                  <a:lnTo>
                    <a:pt x="211715" y="607615"/>
                  </a:lnTo>
                  <a:lnTo>
                    <a:pt x="212662" y="604752"/>
                  </a:lnTo>
                  <a:lnTo>
                    <a:pt x="212662" y="602849"/>
                  </a:lnTo>
                  <a:lnTo>
                    <a:pt x="209813" y="600026"/>
                  </a:lnTo>
                  <a:lnTo>
                    <a:pt x="207916" y="598123"/>
                  </a:lnTo>
                  <a:lnTo>
                    <a:pt x="206018" y="596225"/>
                  </a:lnTo>
                  <a:lnTo>
                    <a:pt x="205067" y="596225"/>
                  </a:lnTo>
                  <a:lnTo>
                    <a:pt x="203164" y="596225"/>
                  </a:lnTo>
                  <a:lnTo>
                    <a:pt x="200321" y="584831"/>
                  </a:lnTo>
                  <a:lnTo>
                    <a:pt x="202218" y="582933"/>
                  </a:lnTo>
                  <a:lnTo>
                    <a:pt x="203164" y="582933"/>
                  </a:lnTo>
                  <a:lnTo>
                    <a:pt x="205067" y="581962"/>
                  </a:lnTo>
                  <a:lnTo>
                    <a:pt x="206018" y="581036"/>
                  </a:lnTo>
                  <a:lnTo>
                    <a:pt x="207916" y="579133"/>
                  </a:lnTo>
                  <a:lnTo>
                    <a:pt x="206018" y="576270"/>
                  </a:lnTo>
                  <a:lnTo>
                    <a:pt x="202218" y="575333"/>
                  </a:lnTo>
                  <a:lnTo>
                    <a:pt x="200321" y="574387"/>
                  </a:lnTo>
                  <a:lnTo>
                    <a:pt x="199369" y="573441"/>
                  </a:lnTo>
                  <a:lnTo>
                    <a:pt x="199369" y="572485"/>
                  </a:lnTo>
                  <a:lnTo>
                    <a:pt x="198418" y="568690"/>
                  </a:lnTo>
                  <a:lnTo>
                    <a:pt x="201272" y="557295"/>
                  </a:lnTo>
                  <a:lnTo>
                    <a:pt x="204116" y="550651"/>
                  </a:lnTo>
                  <a:lnTo>
                    <a:pt x="203164" y="547803"/>
                  </a:lnTo>
                  <a:lnTo>
                    <a:pt x="202218" y="545905"/>
                  </a:lnTo>
                  <a:lnTo>
                    <a:pt x="200321" y="544954"/>
                  </a:lnTo>
                  <a:lnTo>
                    <a:pt x="199369" y="544954"/>
                  </a:lnTo>
                  <a:lnTo>
                    <a:pt x="199369" y="544954"/>
                  </a:lnTo>
                  <a:lnTo>
                    <a:pt x="197472" y="544003"/>
                  </a:lnTo>
                  <a:lnTo>
                    <a:pt x="193672" y="543056"/>
                  </a:lnTo>
                  <a:lnTo>
                    <a:pt x="192726" y="541154"/>
                  </a:lnTo>
                  <a:lnTo>
                    <a:pt x="190823" y="539257"/>
                  </a:lnTo>
                  <a:lnTo>
                    <a:pt x="190823" y="538310"/>
                  </a:lnTo>
                  <a:lnTo>
                    <a:pt x="190823" y="537349"/>
                  </a:lnTo>
                  <a:lnTo>
                    <a:pt x="191775" y="531662"/>
                  </a:lnTo>
                  <a:lnTo>
                    <a:pt x="191775" y="529759"/>
                  </a:lnTo>
                  <a:lnTo>
                    <a:pt x="191775" y="523116"/>
                  </a:lnTo>
                  <a:lnTo>
                    <a:pt x="188926" y="521218"/>
                  </a:lnTo>
                  <a:lnTo>
                    <a:pt x="184180" y="511726"/>
                  </a:lnTo>
                  <a:lnTo>
                    <a:pt x="184180" y="512672"/>
                  </a:lnTo>
                  <a:lnTo>
                    <a:pt x="181331" y="519321"/>
                  </a:lnTo>
                  <a:lnTo>
                    <a:pt x="180380" y="527862"/>
                  </a:lnTo>
                  <a:lnTo>
                    <a:pt x="180380" y="528813"/>
                  </a:lnTo>
                  <a:lnTo>
                    <a:pt x="182282" y="531662"/>
                  </a:lnTo>
                  <a:lnTo>
                    <a:pt x="183228" y="533559"/>
                  </a:lnTo>
                  <a:lnTo>
                    <a:pt x="183228" y="535462"/>
                  </a:lnTo>
                  <a:lnTo>
                    <a:pt x="179429" y="539257"/>
                  </a:lnTo>
                  <a:lnTo>
                    <a:pt x="175634" y="540208"/>
                  </a:lnTo>
                  <a:lnTo>
                    <a:pt x="174682" y="542105"/>
                  </a:lnTo>
                  <a:lnTo>
                    <a:pt x="174682" y="544003"/>
                  </a:lnTo>
                  <a:lnTo>
                    <a:pt x="175634" y="545905"/>
                  </a:lnTo>
                  <a:lnTo>
                    <a:pt x="174682" y="549700"/>
                  </a:lnTo>
                  <a:lnTo>
                    <a:pt x="176585" y="549700"/>
                  </a:lnTo>
                  <a:lnTo>
                    <a:pt x="182282" y="549700"/>
                  </a:lnTo>
                  <a:lnTo>
                    <a:pt x="183228" y="551593"/>
                  </a:lnTo>
                  <a:lnTo>
                    <a:pt x="185126" y="553495"/>
                  </a:lnTo>
                  <a:lnTo>
                    <a:pt x="186077" y="554451"/>
                  </a:lnTo>
                  <a:lnTo>
                    <a:pt x="185126" y="558246"/>
                  </a:lnTo>
                  <a:lnTo>
                    <a:pt x="185126" y="563944"/>
                  </a:lnTo>
                  <a:lnTo>
                    <a:pt x="185126" y="564890"/>
                  </a:lnTo>
                  <a:lnTo>
                    <a:pt x="183228" y="565836"/>
                  </a:lnTo>
                  <a:lnTo>
                    <a:pt x="185126" y="571538"/>
                  </a:lnTo>
                  <a:lnTo>
                    <a:pt x="186077" y="570587"/>
                  </a:lnTo>
                  <a:lnTo>
                    <a:pt x="187028" y="571538"/>
                  </a:lnTo>
                  <a:lnTo>
                    <a:pt x="184180" y="575333"/>
                  </a:lnTo>
                  <a:lnTo>
                    <a:pt x="183228" y="576270"/>
                  </a:lnTo>
                  <a:lnTo>
                    <a:pt x="180380" y="581036"/>
                  </a:lnTo>
                  <a:lnTo>
                    <a:pt x="180380" y="586728"/>
                  </a:lnTo>
                  <a:lnTo>
                    <a:pt x="181331" y="588631"/>
                  </a:lnTo>
                  <a:lnTo>
                    <a:pt x="182282" y="589562"/>
                  </a:lnTo>
                  <a:lnTo>
                    <a:pt x="184180" y="590528"/>
                  </a:lnTo>
                  <a:lnTo>
                    <a:pt x="183228" y="590528"/>
                  </a:lnTo>
                  <a:lnTo>
                    <a:pt x="182282" y="592431"/>
                  </a:lnTo>
                  <a:lnTo>
                    <a:pt x="178482" y="594323"/>
                  </a:lnTo>
                  <a:lnTo>
                    <a:pt x="174682" y="593357"/>
                  </a:lnTo>
                  <a:lnTo>
                    <a:pt x="173731" y="592431"/>
                  </a:lnTo>
                  <a:lnTo>
                    <a:pt x="171834" y="592431"/>
                  </a:lnTo>
                  <a:lnTo>
                    <a:pt x="168039" y="592431"/>
                  </a:lnTo>
                  <a:lnTo>
                    <a:pt x="167087" y="592431"/>
                  </a:lnTo>
                  <a:lnTo>
                    <a:pt x="167087" y="595254"/>
                  </a:lnTo>
                  <a:lnTo>
                    <a:pt x="161390" y="599055"/>
                  </a:lnTo>
                  <a:lnTo>
                    <a:pt x="147152" y="596225"/>
                  </a:lnTo>
                  <a:lnTo>
                    <a:pt x="147152" y="591455"/>
                  </a:lnTo>
                  <a:lnTo>
                    <a:pt x="147152" y="584831"/>
                  </a:lnTo>
                  <a:lnTo>
                    <a:pt x="145249" y="582933"/>
                  </a:lnTo>
                  <a:lnTo>
                    <a:pt x="133859" y="585762"/>
                  </a:lnTo>
                  <a:lnTo>
                    <a:pt x="132928" y="586728"/>
                  </a:lnTo>
                  <a:lnTo>
                    <a:pt x="130059" y="585762"/>
                  </a:lnTo>
                  <a:lnTo>
                    <a:pt x="130059" y="580070"/>
                  </a:lnTo>
                  <a:lnTo>
                    <a:pt x="131957" y="577236"/>
                  </a:lnTo>
                  <a:lnTo>
                    <a:pt x="134825" y="576270"/>
                  </a:lnTo>
                  <a:lnTo>
                    <a:pt x="137654" y="571538"/>
                  </a:lnTo>
                  <a:lnTo>
                    <a:pt x="138625" y="570587"/>
                  </a:lnTo>
                  <a:lnTo>
                    <a:pt x="140523" y="569641"/>
                  </a:lnTo>
                  <a:lnTo>
                    <a:pt x="134825" y="565836"/>
                  </a:lnTo>
                  <a:lnTo>
                    <a:pt x="132928" y="565836"/>
                  </a:lnTo>
                  <a:lnTo>
                    <a:pt x="131025" y="564890"/>
                  </a:lnTo>
                  <a:lnTo>
                    <a:pt x="130059" y="563944"/>
                  </a:lnTo>
                  <a:lnTo>
                    <a:pt x="128162" y="556344"/>
                  </a:lnTo>
                  <a:lnTo>
                    <a:pt x="128162" y="556344"/>
                  </a:lnTo>
                  <a:lnTo>
                    <a:pt x="125328" y="555398"/>
                  </a:lnTo>
                  <a:lnTo>
                    <a:pt x="122479" y="554451"/>
                  </a:lnTo>
                  <a:lnTo>
                    <a:pt x="121533" y="551593"/>
                  </a:lnTo>
                  <a:lnTo>
                    <a:pt x="120582" y="550651"/>
                  </a:lnTo>
                  <a:lnTo>
                    <a:pt x="119636" y="550651"/>
                  </a:lnTo>
                  <a:lnTo>
                    <a:pt x="118684" y="544954"/>
                  </a:lnTo>
                  <a:lnTo>
                    <a:pt x="118684" y="543056"/>
                  </a:lnTo>
                  <a:lnTo>
                    <a:pt x="119636" y="540208"/>
                  </a:lnTo>
                  <a:lnTo>
                    <a:pt x="120582" y="534510"/>
                  </a:lnTo>
                  <a:lnTo>
                    <a:pt x="133859" y="525964"/>
                  </a:lnTo>
                  <a:lnTo>
                    <a:pt x="132928" y="527862"/>
                  </a:lnTo>
                  <a:lnTo>
                    <a:pt x="131957" y="530715"/>
                  </a:lnTo>
                  <a:lnTo>
                    <a:pt x="131957" y="532608"/>
                  </a:lnTo>
                  <a:lnTo>
                    <a:pt x="131957" y="535462"/>
                  </a:lnTo>
                  <a:lnTo>
                    <a:pt x="136723" y="535462"/>
                  </a:lnTo>
                  <a:lnTo>
                    <a:pt x="137654" y="531662"/>
                  </a:lnTo>
                  <a:lnTo>
                    <a:pt x="140523" y="531662"/>
                  </a:lnTo>
                  <a:lnTo>
                    <a:pt x="141454" y="534510"/>
                  </a:lnTo>
                  <a:lnTo>
                    <a:pt x="141454" y="536408"/>
                  </a:lnTo>
                  <a:lnTo>
                    <a:pt x="141454" y="538310"/>
                  </a:lnTo>
                  <a:lnTo>
                    <a:pt x="142420" y="539257"/>
                  </a:lnTo>
                  <a:lnTo>
                    <a:pt x="144318" y="538310"/>
                  </a:lnTo>
                  <a:lnTo>
                    <a:pt x="146220" y="542105"/>
                  </a:lnTo>
                  <a:lnTo>
                    <a:pt x="150946" y="540208"/>
                  </a:lnTo>
                  <a:lnTo>
                    <a:pt x="152844" y="539257"/>
                  </a:lnTo>
                  <a:lnTo>
                    <a:pt x="154741" y="539257"/>
                  </a:lnTo>
                  <a:lnTo>
                    <a:pt x="161390" y="537349"/>
                  </a:lnTo>
                  <a:lnTo>
                    <a:pt x="163293" y="535462"/>
                  </a:lnTo>
                  <a:lnTo>
                    <a:pt x="164239" y="534510"/>
                  </a:lnTo>
                  <a:lnTo>
                    <a:pt x="165190" y="532608"/>
                  </a:lnTo>
                  <a:lnTo>
                    <a:pt x="166136" y="528813"/>
                  </a:lnTo>
                  <a:lnTo>
                    <a:pt x="168039" y="526915"/>
                  </a:lnTo>
                  <a:lnTo>
                    <a:pt x="168985" y="526915"/>
                  </a:lnTo>
                  <a:lnTo>
                    <a:pt x="171834" y="526915"/>
                  </a:lnTo>
                  <a:lnTo>
                    <a:pt x="173731" y="525013"/>
                  </a:lnTo>
                  <a:lnTo>
                    <a:pt x="171834" y="517418"/>
                  </a:lnTo>
                  <a:lnTo>
                    <a:pt x="171834" y="517418"/>
                  </a:lnTo>
                  <a:lnTo>
                    <a:pt x="168039" y="516472"/>
                  </a:lnTo>
                  <a:lnTo>
                    <a:pt x="167087" y="516472"/>
                  </a:lnTo>
                  <a:lnTo>
                    <a:pt x="160439" y="514569"/>
                  </a:lnTo>
                  <a:lnTo>
                    <a:pt x="158541" y="513618"/>
                  </a:lnTo>
                  <a:lnTo>
                    <a:pt x="154741" y="514569"/>
                  </a:lnTo>
                  <a:lnTo>
                    <a:pt x="152844" y="516472"/>
                  </a:lnTo>
                  <a:lnTo>
                    <a:pt x="152844" y="518364"/>
                  </a:lnTo>
                  <a:lnTo>
                    <a:pt x="154741" y="513618"/>
                  </a:lnTo>
                  <a:lnTo>
                    <a:pt x="160439" y="508872"/>
                  </a:lnTo>
                  <a:lnTo>
                    <a:pt x="161390" y="506975"/>
                  </a:lnTo>
                  <a:lnTo>
                    <a:pt x="165190" y="506023"/>
                  </a:lnTo>
                  <a:lnTo>
                    <a:pt x="172785" y="502228"/>
                  </a:lnTo>
                  <a:lnTo>
                    <a:pt x="176585" y="500331"/>
                  </a:lnTo>
                  <a:lnTo>
                    <a:pt x="179429" y="496531"/>
                  </a:lnTo>
                  <a:lnTo>
                    <a:pt x="186077" y="492736"/>
                  </a:lnTo>
                  <a:lnTo>
                    <a:pt x="187975" y="490834"/>
                  </a:lnTo>
                  <a:lnTo>
                    <a:pt x="190823" y="489882"/>
                  </a:lnTo>
                  <a:lnTo>
                    <a:pt x="192726" y="488936"/>
                  </a:lnTo>
                  <a:lnTo>
                    <a:pt x="194623" y="487990"/>
                  </a:lnTo>
                  <a:lnTo>
                    <a:pt x="198418" y="484190"/>
                  </a:lnTo>
                  <a:lnTo>
                    <a:pt x="200321" y="479439"/>
                  </a:lnTo>
                  <a:lnTo>
                    <a:pt x="200321" y="474692"/>
                  </a:lnTo>
                  <a:lnTo>
                    <a:pt x="199369" y="471844"/>
                  </a:lnTo>
                  <a:lnTo>
                    <a:pt x="196521" y="466146"/>
                  </a:lnTo>
                  <a:lnTo>
                    <a:pt x="194623" y="463298"/>
                  </a:lnTo>
                  <a:lnTo>
                    <a:pt x="193672" y="460449"/>
                  </a:lnTo>
                  <a:lnTo>
                    <a:pt x="192726" y="459503"/>
                  </a:lnTo>
                  <a:lnTo>
                    <a:pt x="192726" y="459503"/>
                  </a:lnTo>
                  <a:lnTo>
                    <a:pt x="189877" y="460449"/>
                  </a:lnTo>
                  <a:lnTo>
                    <a:pt x="188926" y="461400"/>
                  </a:lnTo>
                  <a:lnTo>
                    <a:pt x="188926" y="462351"/>
                  </a:lnTo>
                  <a:lnTo>
                    <a:pt x="185126" y="461400"/>
                  </a:lnTo>
                  <a:lnTo>
                    <a:pt x="181331" y="462351"/>
                  </a:lnTo>
                  <a:lnTo>
                    <a:pt x="181331" y="462351"/>
                  </a:lnTo>
                  <a:lnTo>
                    <a:pt x="179429" y="463298"/>
                  </a:lnTo>
                  <a:lnTo>
                    <a:pt x="178482" y="464249"/>
                  </a:lnTo>
                  <a:lnTo>
                    <a:pt x="176585" y="465200"/>
                  </a:lnTo>
                  <a:lnTo>
                    <a:pt x="173731" y="466146"/>
                  </a:lnTo>
                  <a:lnTo>
                    <a:pt x="173731" y="469000"/>
                  </a:lnTo>
                  <a:lnTo>
                    <a:pt x="171834" y="469946"/>
                  </a:lnTo>
                  <a:lnTo>
                    <a:pt x="168985" y="469946"/>
                  </a:lnTo>
                  <a:lnTo>
                    <a:pt x="166136" y="465200"/>
                  </a:lnTo>
                  <a:lnTo>
                    <a:pt x="165190" y="463298"/>
                  </a:lnTo>
                  <a:lnTo>
                    <a:pt x="166136" y="452854"/>
                  </a:lnTo>
                  <a:lnTo>
                    <a:pt x="164239" y="450010"/>
                  </a:lnTo>
                  <a:lnTo>
                    <a:pt x="163293" y="448108"/>
                  </a:lnTo>
                  <a:lnTo>
                    <a:pt x="159493" y="447177"/>
                  </a:lnTo>
                  <a:lnTo>
                    <a:pt x="155712" y="446211"/>
                  </a:lnTo>
                  <a:lnTo>
                    <a:pt x="151918" y="448108"/>
                  </a:lnTo>
                  <a:lnTo>
                    <a:pt x="150946" y="443382"/>
                  </a:lnTo>
                  <a:lnTo>
                    <a:pt x="151918" y="442410"/>
                  </a:lnTo>
                  <a:lnTo>
                    <a:pt x="153815" y="444308"/>
                  </a:lnTo>
                  <a:lnTo>
                    <a:pt x="155712" y="443382"/>
                  </a:lnTo>
                  <a:lnTo>
                    <a:pt x="157595" y="441479"/>
                  </a:lnTo>
                  <a:lnTo>
                    <a:pt x="160439" y="438616"/>
                  </a:lnTo>
                  <a:lnTo>
                    <a:pt x="156644" y="429118"/>
                  </a:lnTo>
                  <a:lnTo>
                    <a:pt x="155712" y="427221"/>
                  </a:lnTo>
                  <a:lnTo>
                    <a:pt x="155712" y="424392"/>
                  </a:lnTo>
                  <a:lnTo>
                    <a:pt x="154741" y="422489"/>
                  </a:lnTo>
                  <a:lnTo>
                    <a:pt x="152844" y="420592"/>
                  </a:lnTo>
                  <a:lnTo>
                    <a:pt x="151918" y="419626"/>
                  </a:lnTo>
                  <a:lnTo>
                    <a:pt x="151918" y="419626"/>
                  </a:lnTo>
                  <a:lnTo>
                    <a:pt x="151918" y="417724"/>
                  </a:lnTo>
                  <a:lnTo>
                    <a:pt x="146220" y="416797"/>
                  </a:lnTo>
                  <a:lnTo>
                    <a:pt x="136723" y="436713"/>
                  </a:lnTo>
                  <a:lnTo>
                    <a:pt x="129128" y="458551"/>
                  </a:lnTo>
                  <a:lnTo>
                    <a:pt x="123431" y="462351"/>
                  </a:lnTo>
                  <a:lnTo>
                    <a:pt x="116787" y="455703"/>
                  </a:lnTo>
                  <a:lnTo>
                    <a:pt x="118684" y="451903"/>
                  </a:lnTo>
                  <a:lnTo>
                    <a:pt x="111089" y="445284"/>
                  </a:lnTo>
                  <a:lnTo>
                    <a:pt x="107290" y="445284"/>
                  </a:lnTo>
                  <a:lnTo>
                    <a:pt x="107290" y="449074"/>
                  </a:lnTo>
                  <a:lnTo>
                    <a:pt x="104441" y="451903"/>
                  </a:lnTo>
                  <a:lnTo>
                    <a:pt x="102543" y="452854"/>
                  </a:lnTo>
                  <a:lnTo>
                    <a:pt x="98743" y="452854"/>
                  </a:lnTo>
                  <a:lnTo>
                    <a:pt x="95900" y="452854"/>
                  </a:lnTo>
                  <a:lnTo>
                    <a:pt x="90202" y="452854"/>
                  </a:lnTo>
                  <a:lnTo>
                    <a:pt x="91149" y="461400"/>
                  </a:lnTo>
                  <a:lnTo>
                    <a:pt x="92100" y="465200"/>
                  </a:lnTo>
                  <a:lnTo>
                    <a:pt x="93046" y="465200"/>
                  </a:lnTo>
                  <a:lnTo>
                    <a:pt x="94948" y="467098"/>
                  </a:lnTo>
                  <a:lnTo>
                    <a:pt x="97797" y="468044"/>
                  </a:lnTo>
                  <a:lnTo>
                    <a:pt x="97797" y="468044"/>
                  </a:lnTo>
                  <a:lnTo>
                    <a:pt x="100646" y="469946"/>
                  </a:lnTo>
                  <a:lnTo>
                    <a:pt x="98743" y="474692"/>
                  </a:lnTo>
                  <a:lnTo>
                    <a:pt x="97797" y="475639"/>
                  </a:lnTo>
                  <a:lnTo>
                    <a:pt x="95900" y="476595"/>
                  </a:lnTo>
                  <a:lnTo>
                    <a:pt x="94948" y="478492"/>
                  </a:lnTo>
                  <a:lnTo>
                    <a:pt x="94948" y="478492"/>
                  </a:lnTo>
                  <a:lnTo>
                    <a:pt x="94948" y="483239"/>
                  </a:lnTo>
                  <a:lnTo>
                    <a:pt x="93046" y="486087"/>
                  </a:lnTo>
                  <a:lnTo>
                    <a:pt x="92100" y="487034"/>
                  </a:lnTo>
                  <a:lnTo>
                    <a:pt x="91149" y="487034"/>
                  </a:lnTo>
                  <a:lnTo>
                    <a:pt x="90202" y="487990"/>
                  </a:lnTo>
                  <a:lnTo>
                    <a:pt x="85451" y="487034"/>
                  </a:lnTo>
                  <a:lnTo>
                    <a:pt x="85451" y="487034"/>
                  </a:lnTo>
                  <a:lnTo>
                    <a:pt x="85451" y="492736"/>
                  </a:lnTo>
                  <a:lnTo>
                    <a:pt x="85451" y="492736"/>
                  </a:lnTo>
                  <a:lnTo>
                    <a:pt x="85451" y="494629"/>
                  </a:lnTo>
                  <a:lnTo>
                    <a:pt x="80705" y="496531"/>
                  </a:lnTo>
                  <a:lnTo>
                    <a:pt x="79754" y="496531"/>
                  </a:lnTo>
                  <a:lnTo>
                    <a:pt x="78807" y="496531"/>
                  </a:lnTo>
                  <a:lnTo>
                    <a:pt x="77856" y="495585"/>
                  </a:lnTo>
                  <a:lnTo>
                    <a:pt x="75959" y="487034"/>
                  </a:lnTo>
                  <a:lnTo>
                    <a:pt x="74056" y="480390"/>
                  </a:lnTo>
                  <a:lnTo>
                    <a:pt x="73110" y="480390"/>
                  </a:lnTo>
                  <a:lnTo>
                    <a:pt x="70261" y="486087"/>
                  </a:lnTo>
                  <a:lnTo>
                    <a:pt x="72159" y="488936"/>
                  </a:lnTo>
                  <a:lnTo>
                    <a:pt x="65515" y="490834"/>
                  </a:lnTo>
                  <a:lnTo>
                    <a:pt x="60769" y="490834"/>
                  </a:lnTo>
                  <a:lnTo>
                    <a:pt x="59818" y="488936"/>
                  </a:lnTo>
                  <a:lnTo>
                    <a:pt x="60769" y="484190"/>
                  </a:lnTo>
                  <a:lnTo>
                    <a:pt x="60769" y="480390"/>
                  </a:lnTo>
                  <a:lnTo>
                    <a:pt x="61715" y="477541"/>
                  </a:lnTo>
                  <a:lnTo>
                    <a:pt x="62666" y="473746"/>
                  </a:lnTo>
                  <a:lnTo>
                    <a:pt x="62666" y="470893"/>
                  </a:lnTo>
                  <a:lnTo>
                    <a:pt x="59818" y="469000"/>
                  </a:lnTo>
                  <a:lnTo>
                    <a:pt x="62666" y="467098"/>
                  </a:lnTo>
                  <a:lnTo>
                    <a:pt x="63613" y="464249"/>
                  </a:lnTo>
                  <a:lnTo>
                    <a:pt x="64564" y="463298"/>
                  </a:lnTo>
                  <a:lnTo>
                    <a:pt x="64564" y="453806"/>
                  </a:lnTo>
                  <a:lnTo>
                    <a:pt x="61715" y="452854"/>
                  </a:lnTo>
                  <a:lnTo>
                    <a:pt x="60769" y="451903"/>
                  </a:lnTo>
                  <a:lnTo>
                    <a:pt x="56018" y="448108"/>
                  </a:lnTo>
                  <a:lnTo>
                    <a:pt x="54120" y="449074"/>
                  </a:lnTo>
                  <a:lnTo>
                    <a:pt x="48423" y="450010"/>
                  </a:lnTo>
                  <a:lnTo>
                    <a:pt x="46525" y="449074"/>
                  </a:lnTo>
                  <a:lnTo>
                    <a:pt x="44623" y="450010"/>
                  </a:lnTo>
                  <a:lnTo>
                    <a:pt x="42726" y="451903"/>
                  </a:lnTo>
                  <a:lnTo>
                    <a:pt x="42726" y="451903"/>
                  </a:lnTo>
                  <a:lnTo>
                    <a:pt x="41779" y="450010"/>
                  </a:lnTo>
                  <a:lnTo>
                    <a:pt x="40828" y="449074"/>
                  </a:lnTo>
                  <a:lnTo>
                    <a:pt x="41779" y="452854"/>
                  </a:lnTo>
                  <a:lnTo>
                    <a:pt x="42726" y="453806"/>
                  </a:lnTo>
                  <a:lnTo>
                    <a:pt x="39877" y="465200"/>
                  </a:lnTo>
                  <a:lnTo>
                    <a:pt x="37028" y="457605"/>
                  </a:lnTo>
                  <a:lnTo>
                    <a:pt x="36082" y="456649"/>
                  </a:lnTo>
                  <a:lnTo>
                    <a:pt x="33233" y="453806"/>
                  </a:lnTo>
                  <a:lnTo>
                    <a:pt x="31331" y="450010"/>
                  </a:lnTo>
                  <a:lnTo>
                    <a:pt x="39877" y="447177"/>
                  </a:lnTo>
                  <a:lnTo>
                    <a:pt x="38931" y="445284"/>
                  </a:lnTo>
                  <a:lnTo>
                    <a:pt x="36082" y="443382"/>
                  </a:lnTo>
                  <a:lnTo>
                    <a:pt x="32282" y="444308"/>
                  </a:lnTo>
                  <a:lnTo>
                    <a:pt x="30384" y="444308"/>
                  </a:lnTo>
                  <a:lnTo>
                    <a:pt x="29433" y="445284"/>
                  </a:lnTo>
                  <a:lnTo>
                    <a:pt x="25633" y="446211"/>
                  </a:lnTo>
                  <a:lnTo>
                    <a:pt x="23736" y="448108"/>
                  </a:lnTo>
                  <a:lnTo>
                    <a:pt x="20887" y="448108"/>
                  </a:lnTo>
                  <a:lnTo>
                    <a:pt x="19941" y="441479"/>
                  </a:lnTo>
                  <a:lnTo>
                    <a:pt x="17092" y="438616"/>
                  </a:lnTo>
                  <a:lnTo>
                    <a:pt x="10449" y="438616"/>
                  </a:lnTo>
                  <a:lnTo>
                    <a:pt x="9497" y="436713"/>
                  </a:lnTo>
                  <a:lnTo>
                    <a:pt x="9497" y="435787"/>
                  </a:lnTo>
                  <a:lnTo>
                    <a:pt x="9497" y="433884"/>
                  </a:lnTo>
                  <a:lnTo>
                    <a:pt x="7595" y="435787"/>
                  </a:lnTo>
                  <a:lnTo>
                    <a:pt x="6649" y="437679"/>
                  </a:lnTo>
                  <a:lnTo>
                    <a:pt x="3800" y="438616"/>
                  </a:lnTo>
                  <a:lnTo>
                    <a:pt x="2849" y="436713"/>
                  </a:lnTo>
                  <a:lnTo>
                    <a:pt x="2849" y="436713"/>
                  </a:lnTo>
                  <a:lnTo>
                    <a:pt x="2849" y="435787"/>
                  </a:lnTo>
                  <a:lnTo>
                    <a:pt x="1897" y="432913"/>
                  </a:lnTo>
                  <a:lnTo>
                    <a:pt x="4751" y="431021"/>
                  </a:lnTo>
                  <a:lnTo>
                    <a:pt x="6649" y="420592"/>
                  </a:lnTo>
                  <a:lnTo>
                    <a:pt x="3800" y="418690"/>
                  </a:lnTo>
                  <a:lnTo>
                    <a:pt x="1897" y="417724"/>
                  </a:lnTo>
                  <a:lnTo>
                    <a:pt x="0" y="414900"/>
                  </a:lnTo>
                  <a:lnTo>
                    <a:pt x="0" y="412997"/>
                  </a:lnTo>
                  <a:lnTo>
                    <a:pt x="951" y="406329"/>
                  </a:lnTo>
                  <a:lnTo>
                    <a:pt x="951" y="404431"/>
                  </a:lnTo>
                  <a:lnTo>
                    <a:pt x="1897" y="404431"/>
                  </a:lnTo>
                  <a:lnTo>
                    <a:pt x="3800" y="403505"/>
                  </a:lnTo>
                  <a:lnTo>
                    <a:pt x="5697" y="402534"/>
                  </a:lnTo>
                  <a:lnTo>
                    <a:pt x="7595" y="401602"/>
                  </a:lnTo>
                  <a:lnTo>
                    <a:pt x="10449" y="398734"/>
                  </a:lnTo>
                  <a:lnTo>
                    <a:pt x="12346" y="396836"/>
                  </a:lnTo>
                  <a:lnTo>
                    <a:pt x="19941" y="394939"/>
                  </a:lnTo>
                  <a:lnTo>
                    <a:pt x="25633" y="392110"/>
                  </a:lnTo>
                  <a:lnTo>
                    <a:pt x="28487" y="390207"/>
                  </a:lnTo>
                  <a:lnTo>
                    <a:pt x="30384" y="391144"/>
                  </a:lnTo>
                  <a:lnTo>
                    <a:pt x="37028" y="394939"/>
                  </a:lnTo>
                  <a:lnTo>
                    <a:pt x="41779" y="397807"/>
                  </a:lnTo>
                  <a:lnTo>
                    <a:pt x="44623" y="399705"/>
                  </a:lnTo>
                  <a:lnTo>
                    <a:pt x="46525" y="398734"/>
                  </a:lnTo>
                  <a:lnTo>
                    <a:pt x="48423" y="397807"/>
                  </a:lnTo>
                  <a:lnTo>
                    <a:pt x="63613" y="404431"/>
                  </a:lnTo>
                  <a:lnTo>
                    <a:pt x="75959" y="406329"/>
                  </a:lnTo>
                  <a:lnTo>
                    <a:pt x="79754" y="405402"/>
                  </a:lnTo>
                  <a:lnTo>
                    <a:pt x="77856" y="404431"/>
                  </a:lnTo>
                  <a:lnTo>
                    <a:pt x="75959" y="400636"/>
                  </a:lnTo>
                  <a:lnTo>
                    <a:pt x="73110" y="398734"/>
                  </a:lnTo>
                  <a:lnTo>
                    <a:pt x="75008" y="394008"/>
                  </a:lnTo>
                  <a:lnTo>
                    <a:pt x="75959" y="394008"/>
                  </a:lnTo>
                  <a:lnTo>
                    <a:pt x="77856" y="394008"/>
                  </a:lnTo>
                  <a:lnTo>
                    <a:pt x="77856" y="394939"/>
                  </a:lnTo>
                  <a:lnTo>
                    <a:pt x="75008" y="392110"/>
                  </a:lnTo>
                  <a:lnTo>
                    <a:pt x="71213" y="395910"/>
                  </a:lnTo>
                  <a:lnTo>
                    <a:pt x="73110" y="392110"/>
                  </a:lnTo>
                  <a:lnTo>
                    <a:pt x="73110" y="391144"/>
                  </a:lnTo>
                  <a:lnTo>
                    <a:pt x="75959" y="387344"/>
                  </a:lnTo>
                  <a:lnTo>
                    <a:pt x="76910" y="384515"/>
                  </a:lnTo>
                  <a:lnTo>
                    <a:pt x="77856" y="379749"/>
                  </a:lnTo>
                  <a:lnTo>
                    <a:pt x="78807" y="377847"/>
                  </a:lnTo>
                  <a:lnTo>
                    <a:pt x="79754" y="375949"/>
                  </a:lnTo>
                  <a:lnTo>
                    <a:pt x="80705" y="374052"/>
                  </a:lnTo>
                  <a:lnTo>
                    <a:pt x="82602" y="372154"/>
                  </a:lnTo>
                  <a:lnTo>
                    <a:pt x="81656" y="370252"/>
                  </a:lnTo>
                  <a:lnTo>
                    <a:pt x="84505" y="367423"/>
                  </a:lnTo>
                  <a:lnTo>
                    <a:pt x="85451" y="367423"/>
                  </a:lnTo>
                  <a:lnTo>
                    <a:pt x="86402" y="360759"/>
                  </a:lnTo>
                  <a:lnTo>
                    <a:pt x="89251" y="358857"/>
                  </a:lnTo>
                  <a:lnTo>
                    <a:pt x="94948" y="356959"/>
                  </a:lnTo>
                  <a:lnTo>
                    <a:pt x="95900" y="356959"/>
                  </a:lnTo>
                  <a:lnTo>
                    <a:pt x="97797" y="353164"/>
                  </a:lnTo>
                  <a:lnTo>
                    <a:pt x="101592" y="356028"/>
                  </a:lnTo>
                  <a:lnTo>
                    <a:pt x="103495" y="357930"/>
                  </a:lnTo>
                  <a:lnTo>
                    <a:pt x="105392" y="365525"/>
                  </a:lnTo>
                  <a:lnTo>
                    <a:pt x="106338" y="366452"/>
                  </a:lnTo>
                  <a:lnTo>
                    <a:pt x="108241" y="367423"/>
                  </a:lnTo>
                  <a:lnTo>
                    <a:pt x="112036" y="367423"/>
                  </a:lnTo>
                  <a:lnTo>
                    <a:pt x="113938" y="365525"/>
                  </a:lnTo>
                  <a:lnTo>
                    <a:pt x="114889" y="365525"/>
                  </a:lnTo>
                  <a:lnTo>
                    <a:pt x="115836" y="364559"/>
                  </a:lnTo>
                  <a:lnTo>
                    <a:pt x="115836" y="360759"/>
                  </a:lnTo>
                  <a:lnTo>
                    <a:pt x="116787" y="360759"/>
                  </a:lnTo>
                  <a:lnTo>
                    <a:pt x="123431" y="363623"/>
                  </a:lnTo>
                  <a:lnTo>
                    <a:pt x="131957" y="365525"/>
                  </a:lnTo>
                  <a:lnTo>
                    <a:pt x="133859" y="370252"/>
                  </a:lnTo>
                  <a:lnTo>
                    <a:pt x="133859" y="370252"/>
                  </a:lnTo>
                  <a:lnTo>
                    <a:pt x="135757" y="369320"/>
                  </a:lnTo>
                  <a:lnTo>
                    <a:pt x="138625" y="371218"/>
                  </a:lnTo>
                  <a:lnTo>
                    <a:pt x="142420" y="370252"/>
                  </a:lnTo>
                  <a:lnTo>
                    <a:pt x="145249" y="368354"/>
                  </a:lnTo>
                  <a:lnTo>
                    <a:pt x="146220" y="367423"/>
                  </a:lnTo>
                  <a:lnTo>
                    <a:pt x="148118" y="365525"/>
                  </a:lnTo>
                  <a:lnTo>
                    <a:pt x="148118" y="364559"/>
                  </a:lnTo>
                  <a:lnTo>
                    <a:pt x="150015" y="361726"/>
                  </a:lnTo>
                  <a:lnTo>
                    <a:pt x="150015" y="360759"/>
                  </a:lnTo>
                  <a:lnTo>
                    <a:pt x="150015" y="357930"/>
                  </a:lnTo>
                  <a:lnTo>
                    <a:pt x="148118" y="356959"/>
                  </a:lnTo>
                  <a:lnTo>
                    <a:pt x="147152" y="356959"/>
                  </a:lnTo>
                  <a:lnTo>
                    <a:pt x="145249" y="356028"/>
                  </a:lnTo>
                  <a:lnTo>
                    <a:pt x="147152" y="351262"/>
                  </a:lnTo>
                  <a:lnTo>
                    <a:pt x="150946" y="353164"/>
                  </a:lnTo>
                  <a:lnTo>
                    <a:pt x="151918" y="353164"/>
                  </a:lnTo>
                  <a:lnTo>
                    <a:pt x="153815" y="351262"/>
                  </a:lnTo>
                  <a:lnTo>
                    <a:pt x="154741" y="351262"/>
                  </a:lnTo>
                  <a:lnTo>
                    <a:pt x="163293" y="353164"/>
                  </a:lnTo>
                  <a:lnTo>
                    <a:pt x="160439" y="375949"/>
                  </a:lnTo>
                  <a:lnTo>
                    <a:pt x="160439" y="381647"/>
                  </a:lnTo>
                  <a:lnTo>
                    <a:pt x="161390" y="384515"/>
                  </a:lnTo>
                  <a:lnTo>
                    <a:pt x="162341" y="385442"/>
                  </a:lnTo>
                  <a:lnTo>
                    <a:pt x="160439" y="390207"/>
                  </a:lnTo>
                  <a:lnTo>
                    <a:pt x="158541" y="392110"/>
                  </a:lnTo>
                  <a:lnTo>
                    <a:pt x="158541" y="394008"/>
                  </a:lnTo>
                  <a:lnTo>
                    <a:pt x="155712" y="399705"/>
                  </a:lnTo>
                  <a:lnTo>
                    <a:pt x="153815" y="401602"/>
                  </a:lnTo>
                  <a:lnTo>
                    <a:pt x="150946" y="412031"/>
                  </a:lnTo>
                  <a:lnTo>
                    <a:pt x="156644" y="412997"/>
                  </a:lnTo>
                  <a:lnTo>
                    <a:pt x="159493" y="412997"/>
                  </a:lnTo>
                  <a:lnTo>
                    <a:pt x="161390" y="412031"/>
                  </a:lnTo>
                  <a:lnTo>
                    <a:pt x="162341" y="411099"/>
                  </a:lnTo>
                  <a:lnTo>
                    <a:pt x="166136" y="409197"/>
                  </a:lnTo>
                  <a:lnTo>
                    <a:pt x="168985" y="404431"/>
                  </a:lnTo>
                  <a:lnTo>
                    <a:pt x="169936" y="406329"/>
                  </a:lnTo>
                  <a:lnTo>
                    <a:pt x="169936" y="407300"/>
                  </a:lnTo>
                  <a:lnTo>
                    <a:pt x="168039" y="409197"/>
                  </a:lnTo>
                  <a:lnTo>
                    <a:pt x="168039" y="414900"/>
                  </a:lnTo>
                  <a:lnTo>
                    <a:pt x="168985" y="416797"/>
                  </a:lnTo>
                  <a:lnTo>
                    <a:pt x="168039" y="418690"/>
                  </a:lnTo>
                  <a:lnTo>
                    <a:pt x="167087" y="420592"/>
                  </a:lnTo>
                  <a:lnTo>
                    <a:pt x="166136" y="420592"/>
                  </a:lnTo>
                  <a:lnTo>
                    <a:pt x="166136" y="417724"/>
                  </a:lnTo>
                  <a:lnTo>
                    <a:pt x="165190" y="417724"/>
                  </a:lnTo>
                  <a:lnTo>
                    <a:pt x="163293" y="417724"/>
                  </a:lnTo>
                  <a:lnTo>
                    <a:pt x="160439" y="419626"/>
                  </a:lnTo>
                  <a:lnTo>
                    <a:pt x="163293" y="422489"/>
                  </a:lnTo>
                  <a:lnTo>
                    <a:pt x="162341" y="424392"/>
                  </a:lnTo>
                  <a:lnTo>
                    <a:pt x="162341" y="425318"/>
                  </a:lnTo>
                  <a:lnTo>
                    <a:pt x="162341" y="428187"/>
                  </a:lnTo>
                  <a:lnTo>
                    <a:pt x="162341" y="429118"/>
                  </a:lnTo>
                  <a:lnTo>
                    <a:pt x="166136" y="430084"/>
                  </a:lnTo>
                  <a:lnTo>
                    <a:pt x="166136" y="428187"/>
                  </a:lnTo>
                  <a:lnTo>
                    <a:pt x="169936" y="426289"/>
                  </a:lnTo>
                  <a:lnTo>
                    <a:pt x="169936" y="427221"/>
                  </a:lnTo>
                  <a:lnTo>
                    <a:pt x="172785" y="429118"/>
                  </a:lnTo>
                  <a:lnTo>
                    <a:pt x="173731" y="431021"/>
                  </a:lnTo>
                  <a:lnTo>
                    <a:pt x="176585" y="427221"/>
                  </a:lnTo>
                  <a:lnTo>
                    <a:pt x="177531" y="426289"/>
                  </a:lnTo>
                  <a:lnTo>
                    <a:pt x="180380" y="427221"/>
                  </a:lnTo>
                  <a:lnTo>
                    <a:pt x="181331" y="427221"/>
                  </a:lnTo>
                  <a:lnTo>
                    <a:pt x="182282" y="428187"/>
                  </a:lnTo>
                  <a:lnTo>
                    <a:pt x="182282" y="429118"/>
                  </a:lnTo>
                  <a:lnTo>
                    <a:pt x="179429" y="431021"/>
                  </a:lnTo>
                  <a:lnTo>
                    <a:pt x="179429" y="431987"/>
                  </a:lnTo>
                  <a:lnTo>
                    <a:pt x="181331" y="433884"/>
                  </a:lnTo>
                  <a:lnTo>
                    <a:pt x="182282" y="434816"/>
                  </a:lnTo>
                  <a:lnTo>
                    <a:pt x="180380" y="441479"/>
                  </a:lnTo>
                  <a:lnTo>
                    <a:pt x="181331" y="442410"/>
                  </a:lnTo>
                  <a:lnTo>
                    <a:pt x="184180" y="445284"/>
                  </a:lnTo>
                  <a:lnTo>
                    <a:pt x="186077" y="443382"/>
                  </a:lnTo>
                  <a:lnTo>
                    <a:pt x="187975" y="436713"/>
                  </a:lnTo>
                  <a:lnTo>
                    <a:pt x="188926" y="435787"/>
                  </a:lnTo>
                  <a:lnTo>
                    <a:pt x="189877" y="433884"/>
                  </a:lnTo>
                  <a:lnTo>
                    <a:pt x="191775" y="431987"/>
                  </a:lnTo>
                  <a:lnTo>
                    <a:pt x="192726" y="431021"/>
                  </a:lnTo>
                  <a:lnTo>
                    <a:pt x="193672" y="429118"/>
                  </a:lnTo>
                  <a:lnTo>
                    <a:pt x="192726" y="424392"/>
                  </a:lnTo>
                  <a:lnTo>
                    <a:pt x="196521" y="421523"/>
                  </a:lnTo>
                  <a:lnTo>
                    <a:pt x="199369" y="419626"/>
                  </a:lnTo>
                  <a:lnTo>
                    <a:pt x="200321" y="418690"/>
                  </a:lnTo>
                  <a:lnTo>
                    <a:pt x="203164" y="420592"/>
                  </a:lnTo>
                  <a:lnTo>
                    <a:pt x="203164" y="421523"/>
                  </a:lnTo>
                  <a:lnTo>
                    <a:pt x="200321" y="426289"/>
                  </a:lnTo>
                  <a:lnTo>
                    <a:pt x="199369" y="430084"/>
                  </a:lnTo>
                  <a:lnTo>
                    <a:pt x="198418" y="431021"/>
                  </a:lnTo>
                  <a:lnTo>
                    <a:pt x="198418" y="433884"/>
                  </a:lnTo>
                  <a:lnTo>
                    <a:pt x="197472" y="434816"/>
                  </a:lnTo>
                  <a:lnTo>
                    <a:pt x="197472" y="440513"/>
                  </a:lnTo>
                  <a:lnTo>
                    <a:pt x="201272" y="441479"/>
                  </a:lnTo>
                  <a:lnTo>
                    <a:pt x="202218" y="440513"/>
                  </a:lnTo>
                  <a:lnTo>
                    <a:pt x="204116" y="433884"/>
                  </a:lnTo>
                  <a:lnTo>
                    <a:pt x="205067" y="431987"/>
                  </a:lnTo>
                  <a:lnTo>
                    <a:pt x="206964" y="429118"/>
                  </a:lnTo>
                  <a:lnTo>
                    <a:pt x="209813" y="432913"/>
                  </a:lnTo>
                  <a:lnTo>
                    <a:pt x="213613" y="435787"/>
                  </a:lnTo>
                  <a:lnTo>
                    <a:pt x="213613" y="437679"/>
                  </a:lnTo>
                  <a:lnTo>
                    <a:pt x="213613" y="438616"/>
                  </a:lnTo>
                  <a:lnTo>
                    <a:pt x="212662" y="439582"/>
                  </a:lnTo>
                  <a:lnTo>
                    <a:pt x="212662" y="440513"/>
                  </a:lnTo>
                  <a:lnTo>
                    <a:pt x="215510" y="443382"/>
                  </a:lnTo>
                  <a:lnTo>
                    <a:pt x="215510" y="450010"/>
                  </a:lnTo>
                  <a:lnTo>
                    <a:pt x="212662" y="450957"/>
                  </a:lnTo>
                  <a:lnTo>
                    <a:pt x="210764" y="451903"/>
                  </a:lnTo>
                  <a:lnTo>
                    <a:pt x="208862" y="454756"/>
                  </a:lnTo>
                  <a:lnTo>
                    <a:pt x="210764" y="455703"/>
                  </a:lnTo>
                  <a:lnTo>
                    <a:pt x="207916" y="459503"/>
                  </a:lnTo>
                  <a:lnTo>
                    <a:pt x="206964" y="459503"/>
                  </a:lnTo>
                  <a:lnTo>
                    <a:pt x="204116" y="459503"/>
                  </a:lnTo>
                  <a:lnTo>
                    <a:pt x="204116" y="461400"/>
                  </a:lnTo>
                  <a:lnTo>
                    <a:pt x="202218" y="464249"/>
                  </a:lnTo>
                  <a:lnTo>
                    <a:pt x="203164" y="465200"/>
                  </a:lnTo>
                  <a:lnTo>
                    <a:pt x="205067" y="466146"/>
                  </a:lnTo>
                  <a:lnTo>
                    <a:pt x="206018" y="465200"/>
                  </a:lnTo>
                  <a:lnTo>
                    <a:pt x="207916" y="464249"/>
                  </a:lnTo>
                  <a:lnTo>
                    <a:pt x="209813" y="464249"/>
                  </a:lnTo>
                  <a:lnTo>
                    <a:pt x="210764" y="467098"/>
                  </a:lnTo>
                  <a:lnTo>
                    <a:pt x="210764" y="472795"/>
                  </a:lnTo>
                  <a:lnTo>
                    <a:pt x="209813" y="473746"/>
                  </a:lnTo>
                  <a:lnTo>
                    <a:pt x="208862" y="474692"/>
                  </a:lnTo>
                  <a:lnTo>
                    <a:pt x="209813" y="476595"/>
                  </a:lnTo>
                  <a:lnTo>
                    <a:pt x="210764" y="477541"/>
                  </a:lnTo>
                  <a:lnTo>
                    <a:pt x="210764" y="479439"/>
                  </a:lnTo>
                  <a:lnTo>
                    <a:pt x="213613" y="481341"/>
                  </a:lnTo>
                  <a:lnTo>
                    <a:pt x="216462" y="479439"/>
                  </a:lnTo>
                  <a:lnTo>
                    <a:pt x="220257" y="479439"/>
                  </a:lnTo>
                  <a:lnTo>
                    <a:pt x="221208" y="480390"/>
                  </a:lnTo>
                  <a:lnTo>
                    <a:pt x="223105" y="481341"/>
                  </a:lnTo>
                  <a:lnTo>
                    <a:pt x="227851" y="481341"/>
                  </a:lnTo>
                  <a:lnTo>
                    <a:pt x="232603" y="481341"/>
                  </a:lnTo>
                  <a:lnTo>
                    <a:pt x="230705" y="476595"/>
                  </a:lnTo>
                  <a:lnTo>
                    <a:pt x="227851" y="471844"/>
                  </a:lnTo>
                  <a:lnTo>
                    <a:pt x="226905" y="469946"/>
                  </a:lnTo>
                  <a:lnTo>
                    <a:pt x="225954" y="469946"/>
                  </a:lnTo>
                  <a:lnTo>
                    <a:pt x="225008" y="469000"/>
                  </a:lnTo>
                  <a:lnTo>
                    <a:pt x="225008" y="466146"/>
                  </a:lnTo>
                  <a:lnTo>
                    <a:pt x="227851" y="462351"/>
                  </a:lnTo>
                  <a:lnTo>
                    <a:pt x="227851" y="461400"/>
                  </a:lnTo>
                  <a:lnTo>
                    <a:pt x="229754" y="459503"/>
                  </a:lnTo>
                  <a:lnTo>
                    <a:pt x="233549" y="456649"/>
                  </a:lnTo>
                  <a:lnTo>
                    <a:pt x="235451" y="454756"/>
                  </a:lnTo>
                  <a:lnTo>
                    <a:pt x="240198" y="453806"/>
                  </a:lnTo>
                  <a:lnTo>
                    <a:pt x="241144" y="453806"/>
                  </a:lnTo>
                  <a:lnTo>
                    <a:pt x="243997" y="451903"/>
                  </a:lnTo>
                  <a:lnTo>
                    <a:pt x="244944" y="451903"/>
                  </a:lnTo>
                  <a:lnTo>
                    <a:pt x="245895" y="450957"/>
                  </a:lnTo>
                  <a:lnTo>
                    <a:pt x="247792" y="449074"/>
                  </a:lnTo>
                  <a:lnTo>
                    <a:pt x="251592" y="441479"/>
                  </a:lnTo>
                  <a:lnTo>
                    <a:pt x="254441" y="435787"/>
                  </a:lnTo>
                  <a:lnTo>
                    <a:pt x="254441" y="433884"/>
                  </a:lnTo>
                  <a:lnTo>
                    <a:pt x="255387" y="432913"/>
                  </a:lnTo>
                  <a:lnTo>
                    <a:pt x="257285" y="432913"/>
                  </a:lnTo>
                  <a:lnTo>
                    <a:pt x="259187" y="431987"/>
                  </a:lnTo>
                  <a:lnTo>
                    <a:pt x="254441" y="428187"/>
                  </a:lnTo>
                  <a:lnTo>
                    <a:pt x="252539" y="427221"/>
                  </a:lnTo>
                  <a:lnTo>
                    <a:pt x="249695" y="417724"/>
                  </a:lnTo>
                  <a:lnTo>
                    <a:pt x="253490" y="417724"/>
                  </a:lnTo>
                  <a:lnTo>
                    <a:pt x="256339" y="415826"/>
                  </a:lnTo>
                  <a:lnTo>
                    <a:pt x="257285" y="415826"/>
                  </a:lnTo>
                  <a:lnTo>
                    <a:pt x="260133" y="414900"/>
                  </a:lnTo>
                  <a:lnTo>
                    <a:pt x="262036" y="413923"/>
                  </a:lnTo>
                  <a:lnTo>
                    <a:pt x="263933" y="410129"/>
                  </a:lnTo>
                  <a:lnTo>
                    <a:pt x="265831" y="405402"/>
                  </a:lnTo>
                  <a:lnTo>
                    <a:pt x="264880" y="404431"/>
                  </a:lnTo>
                  <a:lnTo>
                    <a:pt x="264880" y="404431"/>
                  </a:lnTo>
                  <a:lnTo>
                    <a:pt x="263933" y="403505"/>
                  </a:lnTo>
                  <a:lnTo>
                    <a:pt x="262036" y="403505"/>
                  </a:lnTo>
                  <a:lnTo>
                    <a:pt x="258236" y="403505"/>
                  </a:lnTo>
                  <a:lnTo>
                    <a:pt x="255387" y="401602"/>
                  </a:lnTo>
                  <a:lnTo>
                    <a:pt x="251592" y="400636"/>
                  </a:lnTo>
                  <a:lnTo>
                    <a:pt x="250641" y="400636"/>
                  </a:lnTo>
                  <a:lnTo>
                    <a:pt x="243046" y="399705"/>
                  </a:lnTo>
                  <a:lnTo>
                    <a:pt x="240198" y="399705"/>
                  </a:lnTo>
                  <a:lnTo>
                    <a:pt x="237349" y="398734"/>
                  </a:lnTo>
                  <a:lnTo>
                    <a:pt x="236398" y="397807"/>
                  </a:lnTo>
                  <a:lnTo>
                    <a:pt x="232603" y="397807"/>
                  </a:lnTo>
                  <a:lnTo>
                    <a:pt x="230705" y="398734"/>
                  </a:lnTo>
                  <a:lnTo>
                    <a:pt x="227851" y="397807"/>
                  </a:lnTo>
                  <a:lnTo>
                    <a:pt x="226905" y="396836"/>
                  </a:lnTo>
                  <a:lnTo>
                    <a:pt x="226905" y="395910"/>
                  </a:lnTo>
                  <a:lnTo>
                    <a:pt x="225954" y="394939"/>
                  </a:lnTo>
                  <a:lnTo>
                    <a:pt x="224057" y="392110"/>
                  </a:lnTo>
                  <a:lnTo>
                    <a:pt x="223105" y="389241"/>
                  </a:lnTo>
                  <a:lnTo>
                    <a:pt x="216462" y="375018"/>
                  </a:lnTo>
                  <a:lnTo>
                    <a:pt x="212662" y="367423"/>
                  </a:lnTo>
                  <a:lnTo>
                    <a:pt x="211715" y="367423"/>
                  </a:lnTo>
                  <a:lnTo>
                    <a:pt x="209813" y="367423"/>
                  </a:lnTo>
                  <a:lnTo>
                    <a:pt x="207916" y="368354"/>
                  </a:lnTo>
                  <a:lnTo>
                    <a:pt x="206018" y="367423"/>
                  </a:lnTo>
                  <a:lnTo>
                    <a:pt x="204116" y="366452"/>
                  </a:lnTo>
                  <a:lnTo>
                    <a:pt x="203164" y="365525"/>
                  </a:lnTo>
                  <a:lnTo>
                    <a:pt x="200321" y="361726"/>
                  </a:lnTo>
                  <a:lnTo>
                    <a:pt x="200321" y="360759"/>
                  </a:lnTo>
                  <a:lnTo>
                    <a:pt x="199369" y="359823"/>
                  </a:lnTo>
                  <a:lnTo>
                    <a:pt x="197472" y="355062"/>
                  </a:lnTo>
                  <a:lnTo>
                    <a:pt x="195574" y="353164"/>
                  </a:lnTo>
                  <a:lnTo>
                    <a:pt x="195574" y="352228"/>
                  </a:lnTo>
                  <a:lnTo>
                    <a:pt x="192726" y="348433"/>
                  </a:lnTo>
                  <a:lnTo>
                    <a:pt x="190823" y="346536"/>
                  </a:lnTo>
                  <a:lnTo>
                    <a:pt x="189877" y="345570"/>
                  </a:lnTo>
                  <a:lnTo>
                    <a:pt x="188926" y="345570"/>
                  </a:lnTo>
                  <a:lnTo>
                    <a:pt x="187975" y="344633"/>
                  </a:lnTo>
                  <a:lnTo>
                    <a:pt x="187028" y="343667"/>
                  </a:lnTo>
                  <a:lnTo>
                    <a:pt x="186077" y="339867"/>
                  </a:lnTo>
                  <a:lnTo>
                    <a:pt x="183228" y="336082"/>
                  </a:lnTo>
                  <a:lnTo>
                    <a:pt x="181331" y="333239"/>
                  </a:lnTo>
                  <a:lnTo>
                    <a:pt x="175634" y="332292"/>
                  </a:lnTo>
                  <a:lnTo>
                    <a:pt x="174682" y="328492"/>
                  </a:lnTo>
                  <a:lnTo>
                    <a:pt x="173731" y="327546"/>
                  </a:lnTo>
                  <a:lnTo>
                    <a:pt x="171834" y="322800"/>
                  </a:lnTo>
                  <a:lnTo>
                    <a:pt x="168039" y="318049"/>
                  </a:lnTo>
                  <a:lnTo>
                    <a:pt x="160439" y="315205"/>
                  </a:lnTo>
                  <a:lnTo>
                    <a:pt x="158541" y="312351"/>
                  </a:lnTo>
                  <a:lnTo>
                    <a:pt x="160439" y="310459"/>
                  </a:lnTo>
                  <a:lnTo>
                    <a:pt x="163293" y="309503"/>
                  </a:lnTo>
                  <a:lnTo>
                    <a:pt x="164239" y="309503"/>
                  </a:lnTo>
                  <a:lnTo>
                    <a:pt x="165190" y="309503"/>
                  </a:lnTo>
                  <a:lnTo>
                    <a:pt x="166136" y="309503"/>
                  </a:lnTo>
                  <a:lnTo>
                    <a:pt x="172785" y="309503"/>
                  </a:lnTo>
                  <a:lnTo>
                    <a:pt x="177531" y="307605"/>
                  </a:lnTo>
                  <a:lnTo>
                    <a:pt x="178482" y="306659"/>
                  </a:lnTo>
                  <a:lnTo>
                    <a:pt x="180380" y="305708"/>
                  </a:lnTo>
                  <a:lnTo>
                    <a:pt x="182282" y="301908"/>
                  </a:lnTo>
                  <a:lnTo>
                    <a:pt x="185126" y="300961"/>
                  </a:lnTo>
                  <a:lnTo>
                    <a:pt x="191775" y="290513"/>
                  </a:lnTo>
                  <a:lnTo>
                    <a:pt x="190823" y="287669"/>
                  </a:lnTo>
                  <a:lnTo>
                    <a:pt x="187975" y="289567"/>
                  </a:lnTo>
                  <a:lnTo>
                    <a:pt x="187028" y="290513"/>
                  </a:lnTo>
                  <a:lnTo>
                    <a:pt x="184180" y="294313"/>
                  </a:lnTo>
                  <a:lnTo>
                    <a:pt x="183228" y="297161"/>
                  </a:lnTo>
                  <a:lnTo>
                    <a:pt x="181331" y="300010"/>
                  </a:lnTo>
                  <a:lnTo>
                    <a:pt x="179429" y="300961"/>
                  </a:lnTo>
                  <a:lnTo>
                    <a:pt x="177531" y="302859"/>
                  </a:lnTo>
                  <a:lnTo>
                    <a:pt x="176585" y="303810"/>
                  </a:lnTo>
                  <a:lnTo>
                    <a:pt x="174682" y="303810"/>
                  </a:lnTo>
                  <a:lnTo>
                    <a:pt x="168985" y="304756"/>
                  </a:lnTo>
                  <a:lnTo>
                    <a:pt x="166136" y="305708"/>
                  </a:lnTo>
                  <a:lnTo>
                    <a:pt x="165190" y="305708"/>
                  </a:lnTo>
                  <a:lnTo>
                    <a:pt x="159493" y="306659"/>
                  </a:lnTo>
                  <a:lnTo>
                    <a:pt x="158541" y="307605"/>
                  </a:lnTo>
                  <a:lnTo>
                    <a:pt x="157595" y="308556"/>
                  </a:lnTo>
                  <a:lnTo>
                    <a:pt x="154741" y="308556"/>
                  </a:lnTo>
                  <a:lnTo>
                    <a:pt x="153815" y="308556"/>
                  </a:lnTo>
                  <a:lnTo>
                    <a:pt x="152844" y="310459"/>
                  </a:lnTo>
                  <a:lnTo>
                    <a:pt x="150946" y="312351"/>
                  </a:lnTo>
                  <a:lnTo>
                    <a:pt x="150015" y="312351"/>
                  </a:lnTo>
                  <a:lnTo>
                    <a:pt x="147152" y="314249"/>
                  </a:lnTo>
                  <a:lnTo>
                    <a:pt x="144318" y="316151"/>
                  </a:lnTo>
                  <a:lnTo>
                    <a:pt x="143352" y="318049"/>
                  </a:lnTo>
                  <a:lnTo>
                    <a:pt x="139557" y="319000"/>
                  </a:lnTo>
                  <a:lnTo>
                    <a:pt x="136723" y="320897"/>
                  </a:lnTo>
                  <a:lnTo>
                    <a:pt x="133859" y="320897"/>
                  </a:lnTo>
                  <a:lnTo>
                    <a:pt x="130059" y="321839"/>
                  </a:lnTo>
                  <a:lnTo>
                    <a:pt x="129128" y="321839"/>
                  </a:lnTo>
                  <a:lnTo>
                    <a:pt x="127230" y="318049"/>
                  </a:lnTo>
                  <a:lnTo>
                    <a:pt x="127230" y="313302"/>
                  </a:lnTo>
                  <a:lnTo>
                    <a:pt x="125328" y="312351"/>
                  </a:lnTo>
                  <a:lnTo>
                    <a:pt x="124382" y="313302"/>
                  </a:lnTo>
                  <a:lnTo>
                    <a:pt x="123431" y="313302"/>
                  </a:lnTo>
                  <a:lnTo>
                    <a:pt x="123431" y="308556"/>
                  </a:lnTo>
                  <a:lnTo>
                    <a:pt x="123431" y="308556"/>
                  </a:lnTo>
                  <a:lnTo>
                    <a:pt x="124382" y="305708"/>
                  </a:lnTo>
                  <a:lnTo>
                    <a:pt x="126279" y="300010"/>
                  </a:lnTo>
                  <a:lnTo>
                    <a:pt x="127230" y="299064"/>
                  </a:lnTo>
                  <a:lnTo>
                    <a:pt x="129128" y="297161"/>
                  </a:lnTo>
                  <a:lnTo>
                    <a:pt x="130059" y="295264"/>
                  </a:lnTo>
                  <a:lnTo>
                    <a:pt x="131025" y="294313"/>
                  </a:lnTo>
                  <a:lnTo>
                    <a:pt x="131957" y="293362"/>
                  </a:lnTo>
                  <a:lnTo>
                    <a:pt x="132928" y="292415"/>
                  </a:lnTo>
                  <a:lnTo>
                    <a:pt x="133859" y="291469"/>
                  </a:lnTo>
                  <a:lnTo>
                    <a:pt x="135757" y="288615"/>
                  </a:lnTo>
                  <a:lnTo>
                    <a:pt x="133859" y="288615"/>
                  </a:lnTo>
                  <a:lnTo>
                    <a:pt x="132928" y="287669"/>
                  </a:lnTo>
                  <a:lnTo>
                    <a:pt x="131025" y="287669"/>
                  </a:lnTo>
                  <a:lnTo>
                    <a:pt x="129128" y="287669"/>
                  </a:lnTo>
                  <a:lnTo>
                    <a:pt x="123431" y="287669"/>
                  </a:lnTo>
                  <a:lnTo>
                    <a:pt x="123431" y="286718"/>
                  </a:lnTo>
                  <a:lnTo>
                    <a:pt x="123431" y="278172"/>
                  </a:lnTo>
                  <a:lnTo>
                    <a:pt x="122479" y="272479"/>
                  </a:lnTo>
                  <a:lnTo>
                    <a:pt x="123431" y="267728"/>
                  </a:lnTo>
                  <a:lnTo>
                    <a:pt x="123431" y="265831"/>
                  </a:lnTo>
                  <a:lnTo>
                    <a:pt x="124382" y="262982"/>
                  </a:lnTo>
                  <a:lnTo>
                    <a:pt x="125328" y="261085"/>
                  </a:lnTo>
                  <a:lnTo>
                    <a:pt x="126279" y="260133"/>
                  </a:lnTo>
                  <a:lnTo>
                    <a:pt x="127230" y="255382"/>
                  </a:lnTo>
                  <a:lnTo>
                    <a:pt x="128162" y="254436"/>
                  </a:lnTo>
                  <a:lnTo>
                    <a:pt x="128162" y="253490"/>
                  </a:lnTo>
                  <a:lnTo>
                    <a:pt x="129128" y="249690"/>
                  </a:lnTo>
                  <a:lnTo>
                    <a:pt x="130059" y="247787"/>
                  </a:lnTo>
                  <a:lnTo>
                    <a:pt x="131025" y="244944"/>
                  </a:lnTo>
                  <a:lnTo>
                    <a:pt x="131957" y="243992"/>
                  </a:lnTo>
                  <a:lnTo>
                    <a:pt x="132928" y="243041"/>
                  </a:lnTo>
                  <a:lnTo>
                    <a:pt x="133859" y="241144"/>
                  </a:lnTo>
                  <a:lnTo>
                    <a:pt x="134825" y="242095"/>
                  </a:lnTo>
                  <a:lnTo>
                    <a:pt x="135757" y="243041"/>
                  </a:lnTo>
                  <a:lnTo>
                    <a:pt x="137654" y="245890"/>
                  </a:lnTo>
                  <a:lnTo>
                    <a:pt x="139557" y="247787"/>
                  </a:lnTo>
                  <a:lnTo>
                    <a:pt x="140523" y="248743"/>
                  </a:lnTo>
                  <a:lnTo>
                    <a:pt x="144318" y="251587"/>
                  </a:lnTo>
                  <a:lnTo>
                    <a:pt x="145249" y="252539"/>
                  </a:lnTo>
                  <a:lnTo>
                    <a:pt x="146220" y="253490"/>
                  </a:lnTo>
                  <a:lnTo>
                    <a:pt x="151918" y="251587"/>
                  </a:lnTo>
                  <a:lnTo>
                    <a:pt x="153815" y="249690"/>
                  </a:lnTo>
                  <a:lnTo>
                    <a:pt x="151918" y="247787"/>
                  </a:lnTo>
                  <a:lnTo>
                    <a:pt x="151918" y="247787"/>
                  </a:lnTo>
                  <a:lnTo>
                    <a:pt x="148118" y="248743"/>
                  </a:lnTo>
                  <a:lnTo>
                    <a:pt x="146220" y="241144"/>
                  </a:lnTo>
                  <a:lnTo>
                    <a:pt x="148118" y="238295"/>
                  </a:lnTo>
                  <a:lnTo>
                    <a:pt x="149049" y="237349"/>
                  </a:lnTo>
                  <a:lnTo>
                    <a:pt x="146220" y="233549"/>
                  </a:lnTo>
                  <a:lnTo>
                    <a:pt x="148118" y="231646"/>
                  </a:lnTo>
                  <a:lnTo>
                    <a:pt x="152844" y="227851"/>
                  </a:lnTo>
                  <a:lnTo>
                    <a:pt x="150015" y="225954"/>
                  </a:lnTo>
                  <a:lnTo>
                    <a:pt x="145249" y="215510"/>
                  </a:lnTo>
                  <a:lnTo>
                    <a:pt x="145249" y="206018"/>
                  </a:lnTo>
                  <a:lnTo>
                    <a:pt x="150015" y="204115"/>
                  </a:lnTo>
                  <a:lnTo>
                    <a:pt x="154741" y="203184"/>
                  </a:lnTo>
                  <a:lnTo>
                    <a:pt x="158541" y="202218"/>
                  </a:lnTo>
                  <a:lnTo>
                    <a:pt x="162341" y="201287"/>
                  </a:lnTo>
                  <a:lnTo>
                    <a:pt x="168985" y="203184"/>
                  </a:lnTo>
                  <a:lnTo>
                    <a:pt x="172785" y="204115"/>
                  </a:lnTo>
                  <a:lnTo>
                    <a:pt x="175634" y="205081"/>
                  </a:lnTo>
                  <a:lnTo>
                    <a:pt x="177531" y="204115"/>
                  </a:lnTo>
                  <a:lnTo>
                    <a:pt x="180380" y="199389"/>
                  </a:lnTo>
                  <a:lnTo>
                    <a:pt x="183228" y="197487"/>
                  </a:lnTo>
                  <a:lnTo>
                    <a:pt x="185126" y="198418"/>
                  </a:lnTo>
                  <a:lnTo>
                    <a:pt x="187975" y="193687"/>
                  </a:lnTo>
                  <a:lnTo>
                    <a:pt x="188926" y="192721"/>
                  </a:lnTo>
                  <a:lnTo>
                    <a:pt x="191775" y="187994"/>
                  </a:lnTo>
                  <a:lnTo>
                    <a:pt x="191775" y="187028"/>
                  </a:lnTo>
                  <a:lnTo>
                    <a:pt x="191775" y="178497"/>
                  </a:lnTo>
                  <a:lnTo>
                    <a:pt x="191775" y="174697"/>
                  </a:lnTo>
                  <a:lnTo>
                    <a:pt x="192726" y="169931"/>
                  </a:lnTo>
                  <a:lnTo>
                    <a:pt x="192726" y="163302"/>
                  </a:lnTo>
                  <a:lnTo>
                    <a:pt x="195574" y="158541"/>
                  </a:lnTo>
                  <a:lnTo>
                    <a:pt x="197472" y="153810"/>
                  </a:lnTo>
                  <a:lnTo>
                    <a:pt x="200321" y="149049"/>
                  </a:lnTo>
                  <a:lnTo>
                    <a:pt x="200321" y="144313"/>
                  </a:lnTo>
                  <a:lnTo>
                    <a:pt x="200321" y="138620"/>
                  </a:lnTo>
                  <a:lnTo>
                    <a:pt x="202218" y="136718"/>
                  </a:lnTo>
                  <a:lnTo>
                    <a:pt x="205067" y="131952"/>
                  </a:lnTo>
                  <a:lnTo>
                    <a:pt x="206964" y="127225"/>
                  </a:lnTo>
                  <a:lnTo>
                    <a:pt x="207916" y="125328"/>
                  </a:lnTo>
                  <a:lnTo>
                    <a:pt x="209813" y="121533"/>
                  </a:lnTo>
                  <a:lnTo>
                    <a:pt x="217408" y="125328"/>
                  </a:lnTo>
                  <a:lnTo>
                    <a:pt x="219310" y="126259"/>
                  </a:lnTo>
                  <a:lnTo>
                    <a:pt x="225008" y="127225"/>
                  </a:lnTo>
                  <a:lnTo>
                    <a:pt x="226905" y="125328"/>
                  </a:lnTo>
                  <a:lnTo>
                    <a:pt x="232603" y="130059"/>
                  </a:lnTo>
                  <a:lnTo>
                    <a:pt x="235451" y="132923"/>
                  </a:lnTo>
                  <a:lnTo>
                    <a:pt x="238300" y="133854"/>
                  </a:lnTo>
                  <a:lnTo>
                    <a:pt x="243046" y="134815"/>
                  </a:lnTo>
                  <a:lnTo>
                    <a:pt x="249695" y="135752"/>
                  </a:lnTo>
                  <a:lnTo>
                    <a:pt x="252539" y="142420"/>
                  </a:lnTo>
                  <a:lnTo>
                    <a:pt x="255387" y="137654"/>
                  </a:lnTo>
                  <a:lnTo>
                    <a:pt x="255387" y="136718"/>
                  </a:lnTo>
                  <a:lnTo>
                    <a:pt x="253490" y="137654"/>
                  </a:lnTo>
                  <a:lnTo>
                    <a:pt x="249695" y="130059"/>
                  </a:lnTo>
                  <a:lnTo>
                    <a:pt x="240198" y="131025"/>
                  </a:lnTo>
                  <a:lnTo>
                    <a:pt x="237349" y="129128"/>
                  </a:lnTo>
                  <a:lnTo>
                    <a:pt x="233549" y="121533"/>
                  </a:lnTo>
                  <a:lnTo>
                    <a:pt x="232603" y="121533"/>
                  </a:lnTo>
                  <a:lnTo>
                    <a:pt x="226905" y="119630"/>
                  </a:lnTo>
                  <a:lnTo>
                    <a:pt x="226905" y="116762"/>
                  </a:lnTo>
                  <a:lnTo>
                    <a:pt x="221208" y="114865"/>
                  </a:lnTo>
                  <a:lnTo>
                    <a:pt x="222154" y="111069"/>
                  </a:lnTo>
                  <a:lnTo>
                    <a:pt x="225008" y="112035"/>
                  </a:lnTo>
                  <a:lnTo>
                    <a:pt x="225954" y="111069"/>
                  </a:lnTo>
                  <a:lnTo>
                    <a:pt x="227851" y="106338"/>
                  </a:lnTo>
                  <a:lnTo>
                    <a:pt x="219310" y="105372"/>
                  </a:lnTo>
                  <a:lnTo>
                    <a:pt x="214559" y="94948"/>
                  </a:lnTo>
                  <a:lnTo>
                    <a:pt x="213613" y="93046"/>
                  </a:lnTo>
                  <a:lnTo>
                    <a:pt x="214559" y="91148"/>
                  </a:lnTo>
                  <a:lnTo>
                    <a:pt x="215510" y="91148"/>
                  </a:lnTo>
                  <a:lnTo>
                    <a:pt x="218359" y="89246"/>
                  </a:lnTo>
                  <a:lnTo>
                    <a:pt x="218359" y="86397"/>
                  </a:lnTo>
                  <a:lnTo>
                    <a:pt x="216462" y="86397"/>
                  </a:lnTo>
                  <a:lnTo>
                    <a:pt x="216462" y="85451"/>
                  </a:lnTo>
                  <a:lnTo>
                    <a:pt x="219310" y="84500"/>
                  </a:lnTo>
                  <a:lnTo>
                    <a:pt x="222154" y="82597"/>
                  </a:lnTo>
                  <a:lnTo>
                    <a:pt x="219310" y="83554"/>
                  </a:lnTo>
                  <a:lnTo>
                    <a:pt x="214559" y="84500"/>
                  </a:lnTo>
                  <a:lnTo>
                    <a:pt x="215510" y="83554"/>
                  </a:lnTo>
                  <a:lnTo>
                    <a:pt x="216462" y="79754"/>
                  </a:lnTo>
                  <a:lnTo>
                    <a:pt x="217408" y="78802"/>
                  </a:lnTo>
                  <a:lnTo>
                    <a:pt x="218359" y="77851"/>
                  </a:lnTo>
                  <a:lnTo>
                    <a:pt x="223105" y="71212"/>
                  </a:lnTo>
                  <a:lnTo>
                    <a:pt x="224057" y="71212"/>
                  </a:lnTo>
                  <a:lnTo>
                    <a:pt x="226905" y="64564"/>
                  </a:lnTo>
                  <a:lnTo>
                    <a:pt x="228803" y="61715"/>
                  </a:lnTo>
                  <a:lnTo>
                    <a:pt x="228803" y="60764"/>
                  </a:lnTo>
                  <a:lnTo>
                    <a:pt x="230705" y="58862"/>
                  </a:lnTo>
                  <a:lnTo>
                    <a:pt x="232603" y="56969"/>
                  </a:lnTo>
                  <a:lnTo>
                    <a:pt x="235451" y="60764"/>
                  </a:lnTo>
                  <a:lnTo>
                    <a:pt x="235451" y="61715"/>
                  </a:lnTo>
                  <a:lnTo>
                    <a:pt x="239246" y="59818"/>
                  </a:lnTo>
                  <a:lnTo>
                    <a:pt x="240198" y="58862"/>
                  </a:lnTo>
                  <a:lnTo>
                    <a:pt x="243046" y="57915"/>
                  </a:lnTo>
                  <a:lnTo>
                    <a:pt x="246841" y="57915"/>
                  </a:lnTo>
                  <a:lnTo>
                    <a:pt x="248744" y="57915"/>
                  </a:lnTo>
                  <a:lnTo>
                    <a:pt x="249695" y="56969"/>
                  </a:lnTo>
                  <a:lnTo>
                    <a:pt x="252539" y="57915"/>
                  </a:lnTo>
                  <a:lnTo>
                    <a:pt x="256339" y="59818"/>
                  </a:lnTo>
                  <a:lnTo>
                    <a:pt x="264880" y="61715"/>
                  </a:lnTo>
                  <a:lnTo>
                    <a:pt x="268680" y="62661"/>
                  </a:lnTo>
                  <a:lnTo>
                    <a:pt x="275328" y="62661"/>
                  </a:lnTo>
                  <a:lnTo>
                    <a:pt x="280074" y="63613"/>
                  </a:lnTo>
                  <a:lnTo>
                    <a:pt x="280074" y="64564"/>
                  </a:lnTo>
                  <a:lnTo>
                    <a:pt x="281972" y="68359"/>
                  </a:lnTo>
                  <a:lnTo>
                    <a:pt x="282923" y="69310"/>
                  </a:lnTo>
                  <a:lnTo>
                    <a:pt x="283869" y="71212"/>
                  </a:lnTo>
                  <a:lnTo>
                    <a:pt x="284821" y="72159"/>
                  </a:lnTo>
                  <a:lnTo>
                    <a:pt x="286723" y="73105"/>
                  </a:lnTo>
                  <a:lnTo>
                    <a:pt x="288621" y="77851"/>
                  </a:lnTo>
                  <a:lnTo>
                    <a:pt x="288621" y="78802"/>
                  </a:lnTo>
                  <a:lnTo>
                    <a:pt x="289567" y="90197"/>
                  </a:lnTo>
                  <a:lnTo>
                    <a:pt x="289567" y="92095"/>
                  </a:lnTo>
                  <a:lnTo>
                    <a:pt x="286723" y="97792"/>
                  </a:lnTo>
                  <a:lnTo>
                    <a:pt x="285772" y="98743"/>
                  </a:lnTo>
                  <a:lnTo>
                    <a:pt x="284821" y="99675"/>
                  </a:lnTo>
                  <a:lnTo>
                    <a:pt x="283869" y="99675"/>
                  </a:lnTo>
                  <a:lnTo>
                    <a:pt x="279123" y="103470"/>
                  </a:lnTo>
                  <a:lnTo>
                    <a:pt x="279123" y="103470"/>
                  </a:lnTo>
                  <a:lnTo>
                    <a:pt x="281972" y="104441"/>
                  </a:lnTo>
                  <a:lnTo>
                    <a:pt x="283869" y="110138"/>
                  </a:lnTo>
                  <a:lnTo>
                    <a:pt x="284821" y="111069"/>
                  </a:lnTo>
                  <a:lnTo>
                    <a:pt x="289567" y="114865"/>
                  </a:lnTo>
                  <a:lnTo>
                    <a:pt x="294318" y="128157"/>
                  </a:lnTo>
                  <a:lnTo>
                    <a:pt x="292420" y="141449"/>
                  </a:lnTo>
                  <a:lnTo>
                    <a:pt x="297167" y="137654"/>
                  </a:lnTo>
                  <a:lnTo>
                    <a:pt x="300015" y="134815"/>
                  </a:lnTo>
                  <a:lnTo>
                    <a:pt x="302859" y="131952"/>
                  </a:lnTo>
                  <a:lnTo>
                    <a:pt x="304761" y="130059"/>
                  </a:lnTo>
                  <a:lnTo>
                    <a:pt x="309508" y="133854"/>
                  </a:lnTo>
                  <a:lnTo>
                    <a:pt x="311405" y="138620"/>
                  </a:lnTo>
                  <a:lnTo>
                    <a:pt x="311405" y="161410"/>
                  </a:lnTo>
                  <a:lnTo>
                    <a:pt x="314254" y="168039"/>
                  </a:lnTo>
                  <a:lnTo>
                    <a:pt x="318054" y="173731"/>
                  </a:lnTo>
                  <a:lnTo>
                    <a:pt x="318054" y="175634"/>
                  </a:lnTo>
                  <a:lnTo>
                    <a:pt x="320902" y="181326"/>
                  </a:lnTo>
                  <a:lnTo>
                    <a:pt x="323751" y="186092"/>
                  </a:lnTo>
                  <a:lnTo>
                    <a:pt x="324697" y="187028"/>
                  </a:lnTo>
                  <a:lnTo>
                    <a:pt x="330395" y="185126"/>
                  </a:lnTo>
                  <a:lnTo>
                    <a:pt x="336092" y="184194"/>
                  </a:lnTo>
                  <a:lnTo>
                    <a:pt x="337043" y="183228"/>
                  </a:lnTo>
                  <a:lnTo>
                    <a:pt x="366457" y="191789"/>
                  </a:lnTo>
                  <a:lnTo>
                    <a:pt x="369325" y="192721"/>
                  </a:lnTo>
                  <a:lnTo>
                    <a:pt x="372154" y="194623"/>
                  </a:lnTo>
                  <a:lnTo>
                    <a:pt x="376920" y="189892"/>
                  </a:lnTo>
                  <a:lnTo>
                    <a:pt x="375018" y="182297"/>
                  </a:lnTo>
                  <a:lnTo>
                    <a:pt x="368354" y="171833"/>
                  </a:lnTo>
                  <a:lnTo>
                    <a:pt x="370252" y="164239"/>
                  </a:lnTo>
                  <a:lnTo>
                    <a:pt x="371223" y="163302"/>
                  </a:lnTo>
                  <a:lnTo>
                    <a:pt x="373120" y="163302"/>
                  </a:lnTo>
                  <a:lnTo>
                    <a:pt x="377852" y="163302"/>
                  </a:lnTo>
                  <a:lnTo>
                    <a:pt x="385447" y="159507"/>
                  </a:lnTo>
                  <a:lnTo>
                    <a:pt x="386413" y="158541"/>
                  </a:lnTo>
                  <a:lnTo>
                    <a:pt x="390213" y="160439"/>
                  </a:lnTo>
                  <a:lnTo>
                    <a:pt x="399685" y="168039"/>
                  </a:lnTo>
                  <a:lnTo>
                    <a:pt x="402539" y="169931"/>
                  </a:lnTo>
                  <a:lnTo>
                    <a:pt x="409182" y="173731"/>
                  </a:lnTo>
                  <a:lnTo>
                    <a:pt x="414880" y="173731"/>
                  </a:lnTo>
                  <a:lnTo>
                    <a:pt x="421528" y="173731"/>
                  </a:lnTo>
                  <a:lnTo>
                    <a:pt x="424372" y="169005"/>
                  </a:lnTo>
                  <a:lnTo>
                    <a:pt x="422475" y="167102"/>
                  </a:lnTo>
                  <a:lnTo>
                    <a:pt x="434821" y="159507"/>
                  </a:lnTo>
                  <a:lnTo>
                    <a:pt x="435767" y="153810"/>
                  </a:lnTo>
                  <a:lnTo>
                    <a:pt x="436718" y="148113"/>
                  </a:lnTo>
                  <a:lnTo>
                    <a:pt x="444313" y="141449"/>
                  </a:lnTo>
                  <a:lnTo>
                    <a:pt x="446211" y="142420"/>
                  </a:lnTo>
                  <a:lnTo>
                    <a:pt x="450011" y="144313"/>
                  </a:lnTo>
                  <a:lnTo>
                    <a:pt x="455708" y="147147"/>
                  </a:lnTo>
                  <a:lnTo>
                    <a:pt x="466152" y="142420"/>
                  </a:lnTo>
                  <a:lnTo>
                    <a:pt x="469951" y="142420"/>
                  </a:lnTo>
                  <a:lnTo>
                    <a:pt x="470898" y="140518"/>
                  </a:lnTo>
                  <a:lnTo>
                    <a:pt x="483244" y="127225"/>
                  </a:lnTo>
                  <a:lnTo>
                    <a:pt x="487990" y="126259"/>
                  </a:lnTo>
                  <a:lnTo>
                    <a:pt x="491785" y="122459"/>
                  </a:lnTo>
                  <a:lnTo>
                    <a:pt x="493687" y="119630"/>
                  </a:lnTo>
                  <a:lnTo>
                    <a:pt x="494634" y="117733"/>
                  </a:lnTo>
                  <a:lnTo>
                    <a:pt x="497482" y="113938"/>
                  </a:lnTo>
                  <a:lnTo>
                    <a:pt x="497482" y="112035"/>
                  </a:lnTo>
                  <a:lnTo>
                    <a:pt x="497482" y="109167"/>
                  </a:lnTo>
                  <a:lnTo>
                    <a:pt x="497482" y="102543"/>
                  </a:lnTo>
                  <a:lnTo>
                    <a:pt x="492736" y="93046"/>
                  </a:lnTo>
                  <a:lnTo>
                    <a:pt x="490834" y="93046"/>
                  </a:lnTo>
                  <a:lnTo>
                    <a:pt x="499380" y="87349"/>
                  </a:lnTo>
                  <a:lnTo>
                    <a:pt x="512677" y="74056"/>
                  </a:lnTo>
                  <a:lnTo>
                    <a:pt x="517423" y="72159"/>
                  </a:lnTo>
                  <a:lnTo>
                    <a:pt x="517423" y="69310"/>
                  </a:lnTo>
                  <a:lnTo>
                    <a:pt x="515521" y="66461"/>
                  </a:lnTo>
                  <a:lnTo>
                    <a:pt x="515521" y="57915"/>
                  </a:lnTo>
                  <a:lnTo>
                    <a:pt x="509823" y="47472"/>
                  </a:lnTo>
                  <a:lnTo>
                    <a:pt x="506980" y="43672"/>
                  </a:lnTo>
                  <a:lnTo>
                    <a:pt x="504126" y="37979"/>
                  </a:lnTo>
                  <a:lnTo>
                    <a:pt x="506028" y="35126"/>
                  </a:lnTo>
                  <a:lnTo>
                    <a:pt x="514574" y="35126"/>
                  </a:lnTo>
                  <a:lnTo>
                    <a:pt x="515521" y="34179"/>
                  </a:lnTo>
                  <a:lnTo>
                    <a:pt x="517423" y="32277"/>
                  </a:lnTo>
                  <a:lnTo>
                    <a:pt x="520272" y="25633"/>
                  </a:lnTo>
                  <a:lnTo>
                    <a:pt x="524067" y="21838"/>
                  </a:lnTo>
                  <a:lnTo>
                    <a:pt x="538310" y="18038"/>
                  </a:lnTo>
                  <a:lnTo>
                    <a:pt x="540208" y="17092"/>
                  </a:lnTo>
                  <a:lnTo>
                    <a:pt x="544008" y="18038"/>
                  </a:lnTo>
                  <a:lnTo>
                    <a:pt x="544954" y="18038"/>
                  </a:lnTo>
                  <a:lnTo>
                    <a:pt x="546852" y="18989"/>
                  </a:lnTo>
                  <a:lnTo>
                    <a:pt x="552549" y="18989"/>
                  </a:lnTo>
                  <a:lnTo>
                    <a:pt x="555403" y="18989"/>
                  </a:lnTo>
                  <a:lnTo>
                    <a:pt x="557300" y="18989"/>
                  </a:lnTo>
                  <a:lnTo>
                    <a:pt x="563944" y="18989"/>
                  </a:lnTo>
                  <a:lnTo>
                    <a:pt x="564895" y="18038"/>
                  </a:lnTo>
                  <a:lnTo>
                    <a:pt x="565841" y="18038"/>
                  </a:lnTo>
                  <a:lnTo>
                    <a:pt x="568695" y="11390"/>
                  </a:lnTo>
                  <a:lnTo>
                    <a:pt x="568695" y="10443"/>
                  </a:lnTo>
                  <a:lnTo>
                    <a:pt x="569641" y="7595"/>
                  </a:lnTo>
                  <a:lnTo>
                    <a:pt x="570592" y="1897"/>
                  </a:lnTo>
                  <a:lnTo>
                    <a:pt x="573441" y="0"/>
                  </a:lnTo>
                  <a:lnTo>
                    <a:pt x="577236" y="0"/>
                  </a:lnTo>
                  <a:lnTo>
                    <a:pt x="580085" y="0"/>
                  </a:lnTo>
                  <a:lnTo>
                    <a:pt x="585782" y="5697"/>
                  </a:lnTo>
                  <a:lnTo>
                    <a:pt x="588631" y="4746"/>
                  </a:lnTo>
                  <a:lnTo>
                    <a:pt x="590528" y="2848"/>
                  </a:lnTo>
                  <a:lnTo>
                    <a:pt x="593377" y="5697"/>
                  </a:lnTo>
                  <a:lnTo>
                    <a:pt x="593377" y="12341"/>
                  </a:lnTo>
                  <a:lnTo>
                    <a:pt x="592431" y="18989"/>
                  </a:lnTo>
                  <a:lnTo>
                    <a:pt x="591480" y="20887"/>
                  </a:lnTo>
                  <a:lnTo>
                    <a:pt x="590528" y="21838"/>
                  </a:lnTo>
                  <a:lnTo>
                    <a:pt x="607621" y="24687"/>
                  </a:lnTo>
                  <a:lnTo>
                    <a:pt x="617118" y="26584"/>
                  </a:lnTo>
                  <a:lnTo>
                    <a:pt x="622815" y="31331"/>
                  </a:lnTo>
                  <a:lnTo>
                    <a:pt x="641785" y="42725"/>
                  </a:lnTo>
                  <a:lnTo>
                    <a:pt x="644629" y="46520"/>
                  </a:lnTo>
                  <a:lnTo>
                    <a:pt x="646531" y="48423"/>
                  </a:lnTo>
                  <a:lnTo>
                    <a:pt x="642731" y="56969"/>
                  </a:lnTo>
                  <a:lnTo>
                    <a:pt x="657921" y="84500"/>
                  </a:lnTo>
                  <a:lnTo>
                    <a:pt x="663619" y="86397"/>
                  </a:lnTo>
                  <a:lnTo>
                    <a:pt x="685457" y="94948"/>
                  </a:lnTo>
                  <a:lnTo>
                    <a:pt x="690208" y="93992"/>
                  </a:lnTo>
                  <a:lnTo>
                    <a:pt x="705398" y="76905"/>
                  </a:lnTo>
                  <a:lnTo>
                    <a:pt x="703500" y="65510"/>
                  </a:lnTo>
                  <a:lnTo>
                    <a:pt x="703500" y="63613"/>
                  </a:lnTo>
                  <a:lnTo>
                    <a:pt x="706344" y="60764"/>
                  </a:lnTo>
                  <a:lnTo>
                    <a:pt x="706344" y="60764"/>
                  </a:lnTo>
                  <a:lnTo>
                    <a:pt x="713944" y="59818"/>
                  </a:lnTo>
                  <a:lnTo>
                    <a:pt x="715841" y="56018"/>
                  </a:lnTo>
                  <a:lnTo>
                    <a:pt x="715841" y="53169"/>
                  </a:lnTo>
                  <a:lnTo>
                    <a:pt x="719636" y="50320"/>
                  </a:lnTo>
                  <a:lnTo>
                    <a:pt x="724388" y="48423"/>
                  </a:lnTo>
                  <a:lnTo>
                    <a:pt x="727236" y="42725"/>
                  </a:lnTo>
                  <a:lnTo>
                    <a:pt x="728182" y="37979"/>
                  </a:lnTo>
                  <a:lnTo>
                    <a:pt x="728182" y="35126"/>
                  </a:lnTo>
                  <a:lnTo>
                    <a:pt x="728182" y="35126"/>
                  </a:lnTo>
                  <a:lnTo>
                    <a:pt x="728182" y="33233"/>
                  </a:lnTo>
                  <a:lnTo>
                    <a:pt x="728182" y="30379"/>
                  </a:lnTo>
                  <a:lnTo>
                    <a:pt x="730080" y="24687"/>
                  </a:lnTo>
                  <a:lnTo>
                    <a:pt x="731031" y="23736"/>
                  </a:lnTo>
                  <a:lnTo>
                    <a:pt x="733880" y="25633"/>
                  </a:lnTo>
                  <a:lnTo>
                    <a:pt x="734831" y="26584"/>
                  </a:lnTo>
                  <a:lnTo>
                    <a:pt x="736729" y="26584"/>
                  </a:lnTo>
                  <a:lnTo>
                    <a:pt x="739577" y="27531"/>
                  </a:lnTo>
                  <a:lnTo>
                    <a:pt x="740529" y="29433"/>
                  </a:lnTo>
                  <a:lnTo>
                    <a:pt x="742426" y="29433"/>
                  </a:lnTo>
                  <a:lnTo>
                    <a:pt x="746226" y="26584"/>
                  </a:lnTo>
                  <a:lnTo>
                    <a:pt x="748123" y="25633"/>
                  </a:lnTo>
                  <a:lnTo>
                    <a:pt x="752870" y="23736"/>
                  </a:lnTo>
                  <a:lnTo>
                    <a:pt x="755718" y="22785"/>
                  </a:lnTo>
                  <a:lnTo>
                    <a:pt x="756669" y="21838"/>
                  </a:lnTo>
                  <a:lnTo>
                    <a:pt x="759518" y="24687"/>
                  </a:lnTo>
                  <a:lnTo>
                    <a:pt x="760464" y="25633"/>
                  </a:lnTo>
                  <a:lnTo>
                    <a:pt x="760464" y="28482"/>
                  </a:lnTo>
                  <a:lnTo>
                    <a:pt x="759518" y="31331"/>
                  </a:lnTo>
                  <a:lnTo>
                    <a:pt x="759518" y="31331"/>
                  </a:lnTo>
                  <a:lnTo>
                    <a:pt x="759518" y="39872"/>
                  </a:lnTo>
                  <a:lnTo>
                    <a:pt x="759518" y="40828"/>
                  </a:lnTo>
                  <a:lnTo>
                    <a:pt x="760464" y="42725"/>
                  </a:lnTo>
                  <a:lnTo>
                    <a:pt x="761416" y="47472"/>
                  </a:lnTo>
                  <a:lnTo>
                    <a:pt x="761416" y="48423"/>
                  </a:lnTo>
                  <a:lnTo>
                    <a:pt x="761416" y="50320"/>
                  </a:lnTo>
                  <a:lnTo>
                    <a:pt x="761416" y="55067"/>
                  </a:lnTo>
                  <a:lnTo>
                    <a:pt x="766162" y="55067"/>
                  </a:lnTo>
                  <a:lnTo>
                    <a:pt x="767113" y="55067"/>
                  </a:lnTo>
                  <a:lnTo>
                    <a:pt x="772811" y="59818"/>
                  </a:lnTo>
                  <a:lnTo>
                    <a:pt x="773757" y="61715"/>
                  </a:lnTo>
                  <a:lnTo>
                    <a:pt x="774708" y="62661"/>
                  </a:lnTo>
                  <a:lnTo>
                    <a:pt x="773757" y="64564"/>
                  </a:lnTo>
                  <a:lnTo>
                    <a:pt x="771859" y="67413"/>
                  </a:lnTo>
                  <a:lnTo>
                    <a:pt x="770913" y="71212"/>
                  </a:lnTo>
                  <a:lnTo>
                    <a:pt x="769962" y="77851"/>
                  </a:lnTo>
                  <a:lnTo>
                    <a:pt x="769011" y="81651"/>
                  </a:lnTo>
                  <a:lnTo>
                    <a:pt x="769011" y="82597"/>
                  </a:lnTo>
                  <a:lnTo>
                    <a:pt x="770913" y="84500"/>
                  </a:lnTo>
                  <a:lnTo>
                    <a:pt x="769011" y="88300"/>
                  </a:lnTo>
                  <a:lnTo>
                    <a:pt x="767113" y="91148"/>
                  </a:lnTo>
                  <a:lnTo>
                    <a:pt x="766162" y="92095"/>
                  </a:lnTo>
                  <a:lnTo>
                    <a:pt x="763313" y="90197"/>
                  </a:lnTo>
                  <a:lnTo>
                    <a:pt x="757616" y="89246"/>
                  </a:lnTo>
                  <a:lnTo>
                    <a:pt x="754767" y="90197"/>
                  </a:lnTo>
                  <a:lnTo>
                    <a:pt x="752870" y="92095"/>
                  </a:lnTo>
                  <a:lnTo>
                    <a:pt x="753821" y="97792"/>
                  </a:lnTo>
                  <a:lnTo>
                    <a:pt x="757616" y="101582"/>
                  </a:lnTo>
                  <a:lnTo>
                    <a:pt x="759518" y="104441"/>
                  </a:lnTo>
                  <a:lnTo>
                    <a:pt x="763313" y="108236"/>
                  </a:lnTo>
                  <a:lnTo>
                    <a:pt x="763313" y="111069"/>
                  </a:lnTo>
                  <a:lnTo>
                    <a:pt x="767113" y="113938"/>
                  </a:lnTo>
                  <a:lnTo>
                    <a:pt x="771859" y="113938"/>
                  </a:lnTo>
                  <a:lnTo>
                    <a:pt x="773757" y="112035"/>
                  </a:lnTo>
                  <a:lnTo>
                    <a:pt x="775659" y="111069"/>
                  </a:lnTo>
                  <a:lnTo>
                    <a:pt x="775659" y="109167"/>
                  </a:lnTo>
                  <a:lnTo>
                    <a:pt x="776605" y="109167"/>
                  </a:lnTo>
                  <a:lnTo>
                    <a:pt x="777557" y="107270"/>
                  </a:lnTo>
                  <a:lnTo>
                    <a:pt x="779454" y="109167"/>
                  </a:lnTo>
                  <a:lnTo>
                    <a:pt x="780405" y="111069"/>
                  </a:lnTo>
                  <a:lnTo>
                    <a:pt x="782303" y="113938"/>
                  </a:lnTo>
                  <a:lnTo>
                    <a:pt x="785152" y="117733"/>
                  </a:lnTo>
                  <a:lnTo>
                    <a:pt x="788000" y="125328"/>
                  </a:lnTo>
                  <a:lnTo>
                    <a:pt x="786103" y="136718"/>
                  </a:lnTo>
                  <a:lnTo>
                    <a:pt x="788951" y="140518"/>
                  </a:lnTo>
                  <a:lnTo>
                    <a:pt x="789898" y="151912"/>
                  </a:lnTo>
                  <a:lnTo>
                    <a:pt x="786103" y="156644"/>
                  </a:lnTo>
                  <a:lnTo>
                    <a:pt x="783254" y="157610"/>
                  </a:lnTo>
                  <a:lnTo>
                    <a:pt x="782303" y="157610"/>
                  </a:lnTo>
                  <a:lnTo>
                    <a:pt x="779454" y="155707"/>
                  </a:lnTo>
                  <a:lnTo>
                    <a:pt x="778503" y="153810"/>
                  </a:lnTo>
                  <a:lnTo>
                    <a:pt x="785152" y="181326"/>
                  </a:lnTo>
                  <a:lnTo>
                    <a:pt x="787049" y="184194"/>
                  </a:lnTo>
                  <a:lnTo>
                    <a:pt x="820282" y="196521"/>
                  </a:lnTo>
                  <a:lnTo>
                    <a:pt x="839272" y="187994"/>
                  </a:lnTo>
                  <a:lnTo>
                    <a:pt x="847818" y="186092"/>
                  </a:lnTo>
                  <a:lnTo>
                    <a:pt x="850647" y="186092"/>
                  </a:lnTo>
                  <a:lnTo>
                    <a:pt x="855413" y="185126"/>
                  </a:lnTo>
                  <a:lnTo>
                    <a:pt x="857310" y="178497"/>
                  </a:lnTo>
                  <a:lnTo>
                    <a:pt x="863939" y="171833"/>
                  </a:lnTo>
                  <a:lnTo>
                    <a:pt x="865837" y="169005"/>
                  </a:lnTo>
                  <a:lnTo>
                    <a:pt x="866808" y="168039"/>
                  </a:lnTo>
                  <a:lnTo>
                    <a:pt x="867739" y="167102"/>
                  </a:lnTo>
                  <a:lnTo>
                    <a:pt x="871534" y="165205"/>
                  </a:lnTo>
                  <a:lnTo>
                    <a:pt x="873432" y="163302"/>
                  </a:lnTo>
                  <a:lnTo>
                    <a:pt x="876280" y="161410"/>
                  </a:lnTo>
                  <a:lnTo>
                    <a:pt x="878178" y="162336"/>
                  </a:lnTo>
                  <a:lnTo>
                    <a:pt x="880080" y="164239"/>
                  </a:lnTo>
                  <a:lnTo>
                    <a:pt x="882929" y="164239"/>
                  </a:lnTo>
                  <a:lnTo>
                    <a:pt x="883875" y="162336"/>
                  </a:lnTo>
                  <a:lnTo>
                    <a:pt x="884826" y="159507"/>
                  </a:lnTo>
                  <a:lnTo>
                    <a:pt x="884826" y="158541"/>
                  </a:lnTo>
                  <a:lnTo>
                    <a:pt x="885778" y="155707"/>
                  </a:lnTo>
                  <a:lnTo>
                    <a:pt x="888626" y="159507"/>
                  </a:lnTo>
                  <a:lnTo>
                    <a:pt x="887675" y="164239"/>
                  </a:lnTo>
                  <a:lnTo>
                    <a:pt x="887675" y="166136"/>
                  </a:lnTo>
                  <a:lnTo>
                    <a:pt x="890524" y="170902"/>
                  </a:lnTo>
                  <a:lnTo>
                    <a:pt x="890524" y="171833"/>
                  </a:lnTo>
                  <a:lnTo>
                    <a:pt x="892421" y="172800"/>
                  </a:lnTo>
                  <a:lnTo>
                    <a:pt x="897167" y="174697"/>
                  </a:lnTo>
                  <a:lnTo>
                    <a:pt x="900967" y="177531"/>
                  </a:lnTo>
                  <a:lnTo>
                    <a:pt x="902865" y="179428"/>
                  </a:lnTo>
                  <a:lnTo>
                    <a:pt x="910465" y="179428"/>
                  </a:lnTo>
                  <a:lnTo>
                    <a:pt x="911411" y="179428"/>
                  </a:lnTo>
                  <a:lnTo>
                    <a:pt x="915211" y="178497"/>
                  </a:lnTo>
                  <a:lnTo>
                    <a:pt x="916157" y="177531"/>
                  </a:lnTo>
                  <a:lnTo>
                    <a:pt x="916157" y="166136"/>
                  </a:lnTo>
                  <a:lnTo>
                    <a:pt x="917108" y="162336"/>
                  </a:lnTo>
                  <a:lnTo>
                    <a:pt x="919957" y="157610"/>
                  </a:lnTo>
                  <a:lnTo>
                    <a:pt x="926601" y="157610"/>
                  </a:lnTo>
                  <a:lnTo>
                    <a:pt x="931352" y="161410"/>
                  </a:lnTo>
                  <a:lnTo>
                    <a:pt x="933249" y="165205"/>
                  </a:lnTo>
                  <a:lnTo>
                    <a:pt x="937049" y="169005"/>
                  </a:lnTo>
                  <a:lnTo>
                    <a:pt x="937996" y="169931"/>
                  </a:lnTo>
                  <a:lnTo>
                    <a:pt x="938947" y="170902"/>
                  </a:lnTo>
                  <a:lnTo>
                    <a:pt x="941795" y="172800"/>
                  </a:lnTo>
                  <a:lnTo>
                    <a:pt x="942747" y="174697"/>
                  </a:lnTo>
                  <a:lnTo>
                    <a:pt x="948444" y="180399"/>
                  </a:lnTo>
                  <a:lnTo>
                    <a:pt x="956039" y="182297"/>
                  </a:lnTo>
                  <a:lnTo>
                    <a:pt x="982619" y="182297"/>
                  </a:lnTo>
                  <a:lnTo>
                    <a:pt x="1000662" y="190823"/>
                  </a:lnTo>
                  <a:lnTo>
                    <a:pt x="1008257" y="188921"/>
                  </a:lnTo>
                  <a:lnTo>
                    <a:pt x="1009208" y="187028"/>
                  </a:lnTo>
                  <a:lnTo>
                    <a:pt x="1013003" y="184194"/>
                  </a:lnTo>
                  <a:lnTo>
                    <a:pt x="1026295" y="176600"/>
                  </a:lnTo>
                  <a:lnTo>
                    <a:pt x="1031042" y="174697"/>
                  </a:lnTo>
                  <a:lnTo>
                    <a:pt x="1039593" y="173731"/>
                  </a:lnTo>
                  <a:lnTo>
                    <a:pt x="1040539" y="175634"/>
                  </a:lnTo>
                  <a:lnTo>
                    <a:pt x="1041490" y="176600"/>
                  </a:lnTo>
                  <a:lnTo>
                    <a:pt x="1051934" y="181326"/>
                  </a:lnTo>
                  <a:lnTo>
                    <a:pt x="1066172" y="187028"/>
                  </a:lnTo>
                  <a:lnTo>
                    <a:pt x="1068075" y="186092"/>
                  </a:lnTo>
                  <a:lnTo>
                    <a:pt x="1085147" y="158541"/>
                  </a:lnTo>
                  <a:lnTo>
                    <a:pt x="1086113" y="157610"/>
                  </a:lnTo>
                  <a:lnTo>
                    <a:pt x="1090844" y="150015"/>
                  </a:lnTo>
                  <a:lnTo>
                    <a:pt x="1090844" y="149049"/>
                  </a:lnTo>
                  <a:lnTo>
                    <a:pt x="1091811" y="148113"/>
                  </a:lnTo>
                  <a:lnTo>
                    <a:pt x="1094639" y="141449"/>
                  </a:lnTo>
                  <a:lnTo>
                    <a:pt x="1096537" y="137654"/>
                  </a:lnTo>
                  <a:lnTo>
                    <a:pt x="1100337" y="133854"/>
                  </a:lnTo>
                  <a:lnTo>
                    <a:pt x="1101308" y="131952"/>
                  </a:lnTo>
                  <a:lnTo>
                    <a:pt x="1102234" y="131952"/>
                  </a:lnTo>
                  <a:lnTo>
                    <a:pt x="1104132" y="130059"/>
                  </a:lnTo>
                  <a:lnTo>
                    <a:pt x="1107000" y="128157"/>
                  </a:lnTo>
                  <a:lnTo>
                    <a:pt x="1108903" y="128157"/>
                  </a:lnTo>
                  <a:lnTo>
                    <a:pt x="1109829" y="127225"/>
                  </a:lnTo>
                  <a:lnTo>
                    <a:pt x="1110800" y="129128"/>
                  </a:lnTo>
                  <a:lnTo>
                    <a:pt x="1114580" y="131025"/>
                  </a:lnTo>
                  <a:lnTo>
                    <a:pt x="1117424" y="130059"/>
                  </a:lnTo>
                  <a:lnTo>
                    <a:pt x="1122175" y="130059"/>
                  </a:lnTo>
                  <a:lnTo>
                    <a:pt x="1131668" y="127225"/>
                  </a:lnTo>
                  <a:lnTo>
                    <a:pt x="1135467" y="125328"/>
                  </a:lnTo>
                  <a:lnTo>
                    <a:pt x="1139267" y="125328"/>
                  </a:lnTo>
                  <a:lnTo>
                    <a:pt x="1141165" y="126259"/>
                  </a:lnTo>
                  <a:lnTo>
                    <a:pt x="1142111" y="127225"/>
                  </a:lnTo>
                  <a:lnTo>
                    <a:pt x="1146857" y="131952"/>
                  </a:lnTo>
                  <a:lnTo>
                    <a:pt x="1148760" y="132923"/>
                  </a:lnTo>
                  <a:lnTo>
                    <a:pt x="1149711" y="132923"/>
                  </a:lnTo>
                  <a:lnTo>
                    <a:pt x="1153506" y="132923"/>
                  </a:lnTo>
                  <a:lnTo>
                    <a:pt x="1155403" y="131952"/>
                  </a:lnTo>
                  <a:lnTo>
                    <a:pt x="1157306" y="131025"/>
                  </a:lnTo>
                  <a:lnTo>
                    <a:pt x="1158252" y="131025"/>
                  </a:lnTo>
                  <a:lnTo>
                    <a:pt x="1161101" y="131952"/>
                  </a:lnTo>
                  <a:lnTo>
                    <a:pt x="1163950" y="133854"/>
                  </a:lnTo>
                  <a:lnTo>
                    <a:pt x="1165847" y="136718"/>
                  </a:lnTo>
                  <a:lnTo>
                    <a:pt x="1166798" y="137654"/>
                  </a:lnTo>
                  <a:lnTo>
                    <a:pt x="1167749" y="138620"/>
                  </a:lnTo>
                  <a:lnTo>
                    <a:pt x="1168701" y="138620"/>
                  </a:lnTo>
                  <a:lnTo>
                    <a:pt x="1171544" y="139552"/>
                  </a:lnTo>
                  <a:lnTo>
                    <a:pt x="1173447" y="140518"/>
                  </a:lnTo>
                  <a:lnTo>
                    <a:pt x="1174393" y="143346"/>
                  </a:lnTo>
                  <a:lnTo>
                    <a:pt x="1176296" y="145249"/>
                  </a:lnTo>
                  <a:lnTo>
                    <a:pt x="1181042" y="146215"/>
                  </a:lnTo>
                  <a:lnTo>
                    <a:pt x="1181993" y="147147"/>
                  </a:lnTo>
                  <a:lnTo>
                    <a:pt x="1182939" y="148113"/>
                  </a:lnTo>
                  <a:lnTo>
                    <a:pt x="1183890" y="150015"/>
                  </a:lnTo>
                  <a:lnTo>
                    <a:pt x="1184837" y="152844"/>
                  </a:lnTo>
                  <a:lnTo>
                    <a:pt x="1186739" y="154741"/>
                  </a:lnTo>
                  <a:lnTo>
                    <a:pt x="1187690" y="155707"/>
                  </a:lnTo>
                  <a:lnTo>
                    <a:pt x="1187690" y="155707"/>
                  </a:lnTo>
                  <a:lnTo>
                    <a:pt x="1189588" y="156644"/>
                  </a:lnTo>
                  <a:lnTo>
                    <a:pt x="1193383" y="157610"/>
                  </a:lnTo>
                  <a:lnTo>
                    <a:pt x="1196231" y="158541"/>
                  </a:lnTo>
                  <a:lnTo>
                    <a:pt x="1197183" y="161410"/>
                  </a:lnTo>
                  <a:lnTo>
                    <a:pt x="1199080" y="165205"/>
                  </a:lnTo>
                  <a:lnTo>
                    <a:pt x="1200978" y="166136"/>
                  </a:lnTo>
                  <a:lnTo>
                    <a:pt x="1204778" y="167102"/>
                  </a:lnTo>
                  <a:lnTo>
                    <a:pt x="1208573" y="170902"/>
                  </a:lnTo>
                  <a:lnTo>
                    <a:pt x="1213324" y="171833"/>
                  </a:lnTo>
                  <a:lnTo>
                    <a:pt x="1214270" y="172800"/>
                  </a:lnTo>
                  <a:lnTo>
                    <a:pt x="1217124" y="173731"/>
                  </a:lnTo>
                  <a:lnTo>
                    <a:pt x="1220919" y="177531"/>
                  </a:lnTo>
                  <a:lnTo>
                    <a:pt x="1221870" y="179428"/>
                  </a:lnTo>
                  <a:lnTo>
                    <a:pt x="1222816" y="179428"/>
                  </a:lnTo>
                  <a:lnTo>
                    <a:pt x="1225665" y="183228"/>
                  </a:lnTo>
                  <a:lnTo>
                    <a:pt x="1226616" y="184194"/>
                  </a:lnTo>
                  <a:lnTo>
                    <a:pt x="1229465" y="200316"/>
                  </a:lnTo>
                  <a:lnTo>
                    <a:pt x="1230416" y="201287"/>
                  </a:lnTo>
                  <a:lnTo>
                    <a:pt x="1232313" y="202218"/>
                  </a:lnTo>
                  <a:lnTo>
                    <a:pt x="1232313" y="203184"/>
                  </a:lnTo>
                  <a:lnTo>
                    <a:pt x="1233260" y="206018"/>
                  </a:lnTo>
                  <a:lnTo>
                    <a:pt x="1235162" y="207910"/>
                  </a:lnTo>
                  <a:lnTo>
                    <a:pt x="1236113" y="210784"/>
                  </a:lnTo>
                  <a:lnTo>
                    <a:pt x="1238011" y="213608"/>
                  </a:lnTo>
                  <a:lnTo>
                    <a:pt x="1238957" y="214559"/>
                  </a:lnTo>
                  <a:lnTo>
                    <a:pt x="1239908" y="216457"/>
                  </a:lnTo>
                  <a:lnTo>
                    <a:pt x="1240860" y="222154"/>
                  </a:lnTo>
                  <a:lnTo>
                    <a:pt x="1242757" y="224052"/>
                  </a:lnTo>
                  <a:lnTo>
                    <a:pt x="1243708" y="225954"/>
                  </a:lnTo>
                  <a:lnTo>
                    <a:pt x="1248454" y="228797"/>
                  </a:lnTo>
                  <a:lnTo>
                    <a:pt x="1249401" y="229754"/>
                  </a:lnTo>
                  <a:lnTo>
                    <a:pt x="1251298" y="231646"/>
                  </a:lnTo>
                  <a:lnTo>
                    <a:pt x="1251298" y="231646"/>
                  </a:lnTo>
                  <a:lnTo>
                    <a:pt x="1253201" y="232598"/>
                  </a:lnTo>
                  <a:lnTo>
                    <a:pt x="1255098" y="233549"/>
                  </a:lnTo>
                  <a:lnTo>
                    <a:pt x="1257947" y="237349"/>
                  </a:lnTo>
                  <a:lnTo>
                    <a:pt x="1257947" y="241144"/>
                  </a:lnTo>
                  <a:lnTo>
                    <a:pt x="1258898" y="243992"/>
                  </a:lnTo>
                  <a:lnTo>
                    <a:pt x="1258898" y="251587"/>
                  </a:lnTo>
                  <a:lnTo>
                    <a:pt x="1260795" y="257284"/>
                  </a:lnTo>
                  <a:lnTo>
                    <a:pt x="1261747" y="258236"/>
                  </a:lnTo>
                  <a:lnTo>
                    <a:pt x="1263644" y="260133"/>
                  </a:lnTo>
                  <a:lnTo>
                    <a:pt x="1263644" y="260133"/>
                  </a:lnTo>
                  <a:lnTo>
                    <a:pt x="1265542" y="270577"/>
                  </a:lnTo>
                  <a:lnTo>
                    <a:pt x="1265542" y="272479"/>
                  </a:lnTo>
                  <a:lnTo>
                    <a:pt x="1265542" y="277226"/>
                  </a:lnTo>
                  <a:lnTo>
                    <a:pt x="1263644" y="288615"/>
                  </a:lnTo>
                  <a:lnTo>
                    <a:pt x="1263644" y="297161"/>
                  </a:lnTo>
                  <a:lnTo>
                    <a:pt x="1264595" y="300961"/>
                  </a:lnTo>
                  <a:lnTo>
                    <a:pt x="1265542" y="305708"/>
                  </a:lnTo>
                  <a:lnTo>
                    <a:pt x="1269342" y="316151"/>
                  </a:lnTo>
                  <a:lnTo>
                    <a:pt x="1271239" y="318049"/>
                  </a:lnTo>
                  <a:lnTo>
                    <a:pt x="1274088" y="319951"/>
                  </a:lnTo>
                  <a:lnTo>
                    <a:pt x="1274088" y="320897"/>
                  </a:lnTo>
                  <a:lnTo>
                    <a:pt x="1275985" y="324697"/>
                  </a:lnTo>
                  <a:lnTo>
                    <a:pt x="1277888" y="326595"/>
                  </a:lnTo>
                  <a:lnTo>
                    <a:pt x="1277888" y="326595"/>
                  </a:lnTo>
                  <a:lnTo>
                    <a:pt x="1283585" y="330395"/>
                  </a:lnTo>
                  <a:lnTo>
                    <a:pt x="1284531" y="331341"/>
                  </a:lnTo>
                  <a:lnTo>
                    <a:pt x="1285483" y="333239"/>
                  </a:lnTo>
                  <a:lnTo>
                    <a:pt x="1286434" y="337970"/>
                  </a:lnTo>
                  <a:lnTo>
                    <a:pt x="1287380" y="339867"/>
                  </a:lnTo>
                  <a:lnTo>
                    <a:pt x="1288331" y="340833"/>
                  </a:lnTo>
                  <a:lnTo>
                    <a:pt x="1290229" y="341770"/>
                  </a:lnTo>
                  <a:lnTo>
                    <a:pt x="1292131" y="342736"/>
                  </a:lnTo>
                  <a:lnTo>
                    <a:pt x="1294975" y="341770"/>
                  </a:lnTo>
                  <a:lnTo>
                    <a:pt x="1300672" y="343667"/>
                  </a:lnTo>
                  <a:lnTo>
                    <a:pt x="1301623" y="345570"/>
                  </a:lnTo>
                  <a:lnTo>
                    <a:pt x="1303521" y="346536"/>
                  </a:lnTo>
                  <a:lnTo>
                    <a:pt x="1304472" y="347462"/>
                  </a:lnTo>
                  <a:lnTo>
                    <a:pt x="1305419" y="348433"/>
                  </a:lnTo>
                  <a:lnTo>
                    <a:pt x="1307321" y="349364"/>
                  </a:lnTo>
                  <a:lnTo>
                    <a:pt x="1309218" y="350326"/>
                  </a:lnTo>
                  <a:lnTo>
                    <a:pt x="1310170" y="351262"/>
                  </a:lnTo>
                  <a:lnTo>
                    <a:pt x="1313013" y="353164"/>
                  </a:lnTo>
                  <a:lnTo>
                    <a:pt x="1313965" y="355062"/>
                  </a:lnTo>
                  <a:lnTo>
                    <a:pt x="1316813" y="356959"/>
                  </a:lnTo>
                  <a:lnTo>
                    <a:pt x="1318711" y="360759"/>
                  </a:lnTo>
                  <a:lnTo>
                    <a:pt x="1320613" y="363623"/>
                  </a:lnTo>
                  <a:lnTo>
                    <a:pt x="1321545" y="365525"/>
                  </a:lnTo>
                  <a:lnTo>
                    <a:pt x="1323442" y="366452"/>
                  </a:lnTo>
                  <a:lnTo>
                    <a:pt x="1326311" y="368354"/>
                  </a:lnTo>
                  <a:lnTo>
                    <a:pt x="1329140" y="370252"/>
                  </a:lnTo>
                  <a:lnTo>
                    <a:pt x="1330106" y="371218"/>
                  </a:lnTo>
                  <a:lnTo>
                    <a:pt x="1331037" y="375949"/>
                  </a:lnTo>
                  <a:lnTo>
                    <a:pt x="1331037" y="379749"/>
                  </a:lnTo>
                  <a:lnTo>
                    <a:pt x="1330106" y="400636"/>
                  </a:lnTo>
                  <a:lnTo>
                    <a:pt x="1335803" y="404431"/>
                  </a:lnTo>
                  <a:lnTo>
                    <a:pt x="1339603" y="407300"/>
                  </a:lnTo>
                  <a:lnTo>
                    <a:pt x="1342432" y="411099"/>
                  </a:lnTo>
                  <a:lnTo>
                    <a:pt x="1342432" y="411099"/>
                  </a:lnTo>
                  <a:lnTo>
                    <a:pt x="1344329" y="414900"/>
                  </a:lnTo>
                  <a:lnTo>
                    <a:pt x="1347198" y="417724"/>
                  </a:lnTo>
                  <a:lnTo>
                    <a:pt x="1348129" y="419626"/>
                  </a:lnTo>
                  <a:lnTo>
                    <a:pt x="1350027" y="421523"/>
                  </a:lnTo>
                  <a:lnTo>
                    <a:pt x="1357622" y="425318"/>
                  </a:lnTo>
                  <a:lnTo>
                    <a:pt x="1368065" y="427221"/>
                  </a:lnTo>
                  <a:lnTo>
                    <a:pt x="1369016" y="433884"/>
                  </a:lnTo>
                  <a:lnTo>
                    <a:pt x="1369968" y="442410"/>
                  </a:lnTo>
                  <a:lnTo>
                    <a:pt x="1370914" y="445284"/>
                  </a:lnTo>
                  <a:lnTo>
                    <a:pt x="1374714" y="447177"/>
                  </a:lnTo>
                  <a:lnTo>
                    <a:pt x="1376611" y="448108"/>
                  </a:lnTo>
                  <a:lnTo>
                    <a:pt x="1379460" y="449074"/>
                  </a:lnTo>
                  <a:lnTo>
                    <a:pt x="1386104" y="449074"/>
                  </a:lnTo>
                  <a:lnTo>
                    <a:pt x="1390855" y="449074"/>
                  </a:lnTo>
                  <a:lnTo>
                    <a:pt x="1392752" y="450957"/>
                  </a:lnTo>
                  <a:lnTo>
                    <a:pt x="1394650" y="453806"/>
                  </a:lnTo>
                  <a:lnTo>
                    <a:pt x="1395601" y="455703"/>
                  </a:lnTo>
                  <a:lnTo>
                    <a:pt x="1395601" y="464249"/>
                  </a:lnTo>
                  <a:lnTo>
                    <a:pt x="1395601" y="466146"/>
                  </a:lnTo>
                  <a:lnTo>
                    <a:pt x="1395601" y="473746"/>
                  </a:lnTo>
                  <a:lnTo>
                    <a:pt x="1397498" y="476595"/>
                  </a:lnTo>
                  <a:lnTo>
                    <a:pt x="1398450" y="478492"/>
                  </a:lnTo>
                  <a:lnTo>
                    <a:pt x="1400347" y="480390"/>
                  </a:lnTo>
                  <a:lnTo>
                    <a:pt x="1401298" y="481341"/>
                  </a:lnTo>
                  <a:lnTo>
                    <a:pt x="1403196" y="482287"/>
                  </a:lnTo>
                  <a:lnTo>
                    <a:pt x="1407947" y="485136"/>
                  </a:lnTo>
                  <a:lnTo>
                    <a:pt x="1408893" y="487034"/>
                  </a:lnTo>
                  <a:lnTo>
                    <a:pt x="1409845" y="487990"/>
                  </a:lnTo>
                  <a:lnTo>
                    <a:pt x="1410791" y="489882"/>
                  </a:lnTo>
                  <a:lnTo>
                    <a:pt x="1410791" y="501277"/>
                  </a:lnTo>
                  <a:lnTo>
                    <a:pt x="1408893" y="505077"/>
                  </a:lnTo>
                  <a:lnTo>
                    <a:pt x="1407947" y="507926"/>
                  </a:lnTo>
                  <a:lnTo>
                    <a:pt x="1407947" y="509823"/>
                  </a:lnTo>
                  <a:lnTo>
                    <a:pt x="1406045" y="513618"/>
                  </a:lnTo>
                  <a:lnTo>
                    <a:pt x="1406045" y="516472"/>
                  </a:lnTo>
                  <a:lnTo>
                    <a:pt x="1405093" y="519321"/>
                  </a:lnTo>
                  <a:lnTo>
                    <a:pt x="1404147" y="521218"/>
                  </a:lnTo>
                  <a:lnTo>
                    <a:pt x="1403196" y="523116"/>
                  </a:lnTo>
                  <a:lnTo>
                    <a:pt x="1402250" y="524067"/>
                  </a:lnTo>
                  <a:lnTo>
                    <a:pt x="1401298" y="525013"/>
                  </a:lnTo>
                  <a:lnTo>
                    <a:pt x="1400347" y="525964"/>
                  </a:lnTo>
                  <a:lnTo>
                    <a:pt x="1398450" y="527862"/>
                  </a:lnTo>
                  <a:lnTo>
                    <a:pt x="1396552" y="527862"/>
                  </a:lnTo>
                  <a:lnTo>
                    <a:pt x="1394650" y="529759"/>
                  </a:lnTo>
                  <a:lnTo>
                    <a:pt x="1393703" y="530715"/>
                  </a:lnTo>
                  <a:lnTo>
                    <a:pt x="1392752" y="531662"/>
                  </a:lnTo>
                  <a:lnTo>
                    <a:pt x="1391801" y="533559"/>
                  </a:lnTo>
                  <a:lnTo>
                    <a:pt x="1390855" y="536408"/>
                  </a:lnTo>
                  <a:lnTo>
                    <a:pt x="1389903" y="540208"/>
                  </a:lnTo>
                  <a:lnTo>
                    <a:pt x="1388957" y="543056"/>
                  </a:lnTo>
                  <a:lnTo>
                    <a:pt x="1385157" y="546851"/>
                  </a:lnTo>
                  <a:lnTo>
                    <a:pt x="1384206" y="547803"/>
                  </a:lnTo>
                  <a:lnTo>
                    <a:pt x="1383260" y="548749"/>
                  </a:lnTo>
                  <a:lnTo>
                    <a:pt x="1380411" y="549700"/>
                  </a:lnTo>
                  <a:lnTo>
                    <a:pt x="1378514" y="550651"/>
                  </a:lnTo>
                  <a:lnTo>
                    <a:pt x="1375660" y="551593"/>
                  </a:lnTo>
                  <a:lnTo>
                    <a:pt x="1373763" y="552549"/>
                  </a:lnTo>
                  <a:lnTo>
                    <a:pt x="1371865" y="554451"/>
                  </a:lnTo>
                  <a:lnTo>
                    <a:pt x="1369016" y="556344"/>
                  </a:lnTo>
                  <a:lnTo>
                    <a:pt x="1369016" y="556344"/>
                  </a:lnTo>
                  <a:lnTo>
                    <a:pt x="1363319" y="551593"/>
                  </a:lnTo>
                  <a:lnTo>
                    <a:pt x="1362368" y="548749"/>
                  </a:lnTo>
                  <a:lnTo>
                    <a:pt x="1363319" y="555398"/>
                  </a:lnTo>
                  <a:lnTo>
                    <a:pt x="1363319" y="557295"/>
                  </a:lnTo>
                  <a:lnTo>
                    <a:pt x="1360470" y="559197"/>
                  </a:lnTo>
                  <a:lnTo>
                    <a:pt x="1358573" y="562046"/>
                  </a:lnTo>
                  <a:lnTo>
                    <a:pt x="1353827" y="564890"/>
                  </a:lnTo>
                  <a:lnTo>
                    <a:pt x="1351924" y="566792"/>
                  </a:lnTo>
                  <a:lnTo>
                    <a:pt x="1349095" y="571538"/>
                  </a:lnTo>
                  <a:lnTo>
                    <a:pt x="1344329" y="575333"/>
                  </a:lnTo>
                  <a:lnTo>
                    <a:pt x="1344329" y="576270"/>
                  </a:lnTo>
                  <a:lnTo>
                    <a:pt x="1342432" y="575333"/>
                  </a:lnTo>
                  <a:lnTo>
                    <a:pt x="1342432" y="575333"/>
                  </a:lnTo>
                  <a:lnTo>
                    <a:pt x="1339603" y="576270"/>
                  </a:lnTo>
                  <a:lnTo>
                    <a:pt x="1338632" y="578167"/>
                  </a:lnTo>
                  <a:lnTo>
                    <a:pt x="1335803" y="581962"/>
                  </a:lnTo>
                  <a:lnTo>
                    <a:pt x="1336734" y="582933"/>
                  </a:lnTo>
                  <a:lnTo>
                    <a:pt x="1339603" y="584831"/>
                  </a:lnTo>
                  <a:lnTo>
                    <a:pt x="1336734" y="584831"/>
                  </a:lnTo>
                  <a:lnTo>
                    <a:pt x="1328208" y="585762"/>
                  </a:lnTo>
                  <a:lnTo>
                    <a:pt x="1325340" y="590528"/>
                  </a:lnTo>
                  <a:lnTo>
                    <a:pt x="1326311" y="590528"/>
                  </a:lnTo>
                  <a:lnTo>
                    <a:pt x="1331037" y="597157"/>
                  </a:lnTo>
                  <a:lnTo>
                    <a:pt x="1329140" y="596225"/>
                  </a:lnTo>
                  <a:lnTo>
                    <a:pt x="1320613" y="602849"/>
                  </a:lnTo>
                  <a:lnTo>
                    <a:pt x="1313965" y="608552"/>
                  </a:lnTo>
                  <a:lnTo>
                    <a:pt x="1312067" y="605718"/>
                  </a:lnTo>
                  <a:lnTo>
                    <a:pt x="1310170" y="606649"/>
                  </a:lnTo>
                  <a:lnTo>
                    <a:pt x="1310170" y="608552"/>
                  </a:lnTo>
                  <a:lnTo>
                    <a:pt x="1306370" y="607615"/>
                  </a:lnTo>
                  <a:lnTo>
                    <a:pt x="1302575" y="610444"/>
                  </a:lnTo>
                  <a:lnTo>
                    <a:pt x="1301623" y="607615"/>
                  </a:lnTo>
                  <a:lnTo>
                    <a:pt x="1295926" y="606649"/>
                  </a:lnTo>
                  <a:lnTo>
                    <a:pt x="1293078" y="606649"/>
                  </a:lnTo>
                  <a:lnTo>
                    <a:pt x="1290229" y="607615"/>
                  </a:lnTo>
                  <a:lnTo>
                    <a:pt x="1289278" y="607615"/>
                  </a:lnTo>
                  <a:lnTo>
                    <a:pt x="1289278" y="610444"/>
                  </a:lnTo>
                  <a:lnTo>
                    <a:pt x="1287380" y="608552"/>
                  </a:lnTo>
                  <a:lnTo>
                    <a:pt x="1284531" y="608552"/>
                  </a:lnTo>
                  <a:lnTo>
                    <a:pt x="1282634" y="608552"/>
                  </a:lnTo>
                  <a:lnTo>
                    <a:pt x="1281683" y="608552"/>
                  </a:lnTo>
                  <a:lnTo>
                    <a:pt x="1277888" y="608552"/>
                  </a:lnTo>
                  <a:lnTo>
                    <a:pt x="1277888" y="608552"/>
                  </a:lnTo>
                  <a:lnTo>
                    <a:pt x="1275039" y="609518"/>
                  </a:lnTo>
                  <a:lnTo>
                    <a:pt x="1272190" y="609518"/>
                  </a:lnTo>
                  <a:lnTo>
                    <a:pt x="1267444" y="604752"/>
                  </a:lnTo>
                  <a:lnTo>
                    <a:pt x="1267444" y="603820"/>
                  </a:lnTo>
                  <a:lnTo>
                    <a:pt x="1265542" y="598123"/>
                  </a:lnTo>
                  <a:lnTo>
                    <a:pt x="1259849" y="593357"/>
                  </a:lnTo>
                  <a:lnTo>
                    <a:pt x="1257947" y="593357"/>
                  </a:lnTo>
                  <a:lnTo>
                    <a:pt x="1256049" y="591455"/>
                  </a:lnTo>
                  <a:lnTo>
                    <a:pt x="1254152" y="585762"/>
                  </a:lnTo>
                  <a:lnTo>
                    <a:pt x="1254152" y="575333"/>
                  </a:lnTo>
                  <a:lnTo>
                    <a:pt x="1254152" y="575333"/>
                  </a:lnTo>
                  <a:lnTo>
                    <a:pt x="1249401" y="587660"/>
                  </a:lnTo>
                  <a:lnTo>
                    <a:pt x="1248454" y="588631"/>
                  </a:lnTo>
                  <a:lnTo>
                    <a:pt x="1232313" y="592431"/>
                  </a:lnTo>
                  <a:lnTo>
                    <a:pt x="1231362" y="596225"/>
                  </a:lnTo>
                  <a:lnTo>
                    <a:pt x="1238011" y="600952"/>
                  </a:lnTo>
                  <a:lnTo>
                    <a:pt x="1238011" y="601923"/>
                  </a:lnTo>
                  <a:lnTo>
                    <a:pt x="1237060" y="604752"/>
                  </a:lnTo>
                  <a:lnTo>
                    <a:pt x="1236113" y="605718"/>
                  </a:lnTo>
                  <a:lnTo>
                    <a:pt x="1236113" y="610444"/>
                  </a:lnTo>
                  <a:lnTo>
                    <a:pt x="1234211" y="611415"/>
                  </a:lnTo>
                  <a:lnTo>
                    <a:pt x="1231362" y="612347"/>
                  </a:lnTo>
                  <a:lnTo>
                    <a:pt x="1227562" y="615210"/>
                  </a:lnTo>
                  <a:lnTo>
                    <a:pt x="1238957" y="627542"/>
                  </a:lnTo>
                  <a:lnTo>
                    <a:pt x="1238957" y="627542"/>
                  </a:lnTo>
                  <a:lnTo>
                    <a:pt x="1229465" y="618044"/>
                  </a:lnTo>
                  <a:lnTo>
                    <a:pt x="1229465" y="619010"/>
                  </a:lnTo>
                  <a:lnTo>
                    <a:pt x="1227562" y="624708"/>
                  </a:lnTo>
                  <a:lnTo>
                    <a:pt x="1232313" y="626605"/>
                  </a:lnTo>
                  <a:lnTo>
                    <a:pt x="1235162" y="627542"/>
                  </a:lnTo>
                  <a:lnTo>
                    <a:pt x="1238957" y="629434"/>
                  </a:lnTo>
                  <a:lnTo>
                    <a:pt x="1242757" y="643697"/>
                  </a:lnTo>
                  <a:lnTo>
                    <a:pt x="1246552" y="651297"/>
                  </a:lnTo>
                  <a:lnTo>
                    <a:pt x="1253201" y="656023"/>
                  </a:lnTo>
                  <a:lnTo>
                    <a:pt x="1254152" y="656990"/>
                  </a:lnTo>
                  <a:lnTo>
                    <a:pt x="1254152" y="657921"/>
                  </a:lnTo>
                  <a:lnTo>
                    <a:pt x="1255098" y="665521"/>
                  </a:lnTo>
                  <a:lnTo>
                    <a:pt x="1256996" y="667413"/>
                  </a:lnTo>
                  <a:lnTo>
                    <a:pt x="1259849" y="668384"/>
                  </a:lnTo>
                  <a:lnTo>
                    <a:pt x="1266493" y="670287"/>
                  </a:lnTo>
                  <a:lnTo>
                    <a:pt x="1269342" y="673116"/>
                  </a:lnTo>
                  <a:lnTo>
                    <a:pt x="1275985" y="672179"/>
                  </a:lnTo>
                  <a:lnTo>
                    <a:pt x="1276936" y="679779"/>
                  </a:lnTo>
                  <a:lnTo>
                    <a:pt x="1274088" y="684506"/>
                  </a:lnTo>
                  <a:lnTo>
                    <a:pt x="1274088" y="686403"/>
                  </a:lnTo>
                  <a:lnTo>
                    <a:pt x="1277888" y="690203"/>
                  </a:lnTo>
                  <a:lnTo>
                    <a:pt x="1280736" y="694003"/>
                  </a:lnTo>
                  <a:lnTo>
                    <a:pt x="1281683" y="694949"/>
                  </a:lnTo>
                  <a:lnTo>
                    <a:pt x="1283585" y="697798"/>
                  </a:lnTo>
                  <a:lnTo>
                    <a:pt x="1284531" y="692101"/>
                  </a:lnTo>
                  <a:lnTo>
                    <a:pt x="1285483" y="690203"/>
                  </a:lnTo>
                  <a:lnTo>
                    <a:pt x="1290229" y="691149"/>
                  </a:lnTo>
                  <a:lnTo>
                    <a:pt x="1293078" y="690203"/>
                  </a:lnTo>
                  <a:lnTo>
                    <a:pt x="1291180" y="688301"/>
                  </a:lnTo>
                  <a:lnTo>
                    <a:pt x="1294029" y="689257"/>
                  </a:lnTo>
                  <a:lnTo>
                    <a:pt x="1298775" y="689257"/>
                  </a:lnTo>
                  <a:lnTo>
                    <a:pt x="1301623" y="694003"/>
                  </a:lnTo>
                  <a:lnTo>
                    <a:pt x="1304472" y="694003"/>
                  </a:lnTo>
                  <a:lnTo>
                    <a:pt x="1309218" y="691149"/>
                  </a:lnTo>
                  <a:lnTo>
                    <a:pt x="1309218" y="689257"/>
                  </a:lnTo>
                  <a:lnTo>
                    <a:pt x="1310170" y="690203"/>
                  </a:lnTo>
                  <a:lnTo>
                    <a:pt x="1314916" y="685477"/>
                  </a:lnTo>
                  <a:lnTo>
                    <a:pt x="1309218" y="683574"/>
                  </a:lnTo>
                  <a:lnTo>
                    <a:pt x="1314916" y="678808"/>
                  </a:lnTo>
                  <a:lnTo>
                    <a:pt x="1314916" y="675013"/>
                  </a:lnTo>
                  <a:lnTo>
                    <a:pt x="1314916" y="677882"/>
                  </a:lnTo>
                  <a:lnTo>
                    <a:pt x="1319642" y="673116"/>
                  </a:lnTo>
                  <a:lnTo>
                    <a:pt x="1325340" y="679779"/>
                  </a:lnTo>
                  <a:lnTo>
                    <a:pt x="1326311" y="680711"/>
                  </a:lnTo>
                  <a:lnTo>
                    <a:pt x="1332003" y="675013"/>
                  </a:lnTo>
                  <a:lnTo>
                    <a:pt x="1332003" y="675979"/>
                  </a:lnTo>
                  <a:lnTo>
                    <a:pt x="1332934" y="674082"/>
                  </a:lnTo>
                  <a:lnTo>
                    <a:pt x="1332934" y="673116"/>
                  </a:lnTo>
                  <a:lnTo>
                    <a:pt x="1332934" y="673116"/>
                  </a:lnTo>
                  <a:lnTo>
                    <a:pt x="1333906" y="670287"/>
                  </a:lnTo>
                  <a:lnTo>
                    <a:pt x="1335803" y="667413"/>
                  </a:lnTo>
                  <a:lnTo>
                    <a:pt x="1336734" y="665521"/>
                  </a:lnTo>
                  <a:lnTo>
                    <a:pt x="1333906" y="660794"/>
                  </a:lnTo>
                  <a:lnTo>
                    <a:pt x="1333906" y="654126"/>
                  </a:lnTo>
                  <a:lnTo>
                    <a:pt x="1333906" y="656023"/>
                  </a:lnTo>
                  <a:lnTo>
                    <a:pt x="1334837" y="656023"/>
                  </a:lnTo>
                  <a:lnTo>
                    <a:pt x="1335803" y="656990"/>
                  </a:lnTo>
                  <a:lnTo>
                    <a:pt x="1347198" y="658892"/>
                  </a:lnTo>
                  <a:lnTo>
                    <a:pt x="1351924" y="658892"/>
                  </a:lnTo>
                  <a:lnTo>
                    <a:pt x="1352875" y="658892"/>
                  </a:lnTo>
                  <a:lnTo>
                    <a:pt x="1356670" y="657921"/>
                  </a:lnTo>
                  <a:lnTo>
                    <a:pt x="1358573" y="656023"/>
                  </a:lnTo>
                  <a:lnTo>
                    <a:pt x="1364270" y="653190"/>
                  </a:lnTo>
                  <a:lnTo>
                    <a:pt x="1362368" y="654126"/>
                  </a:lnTo>
                  <a:lnTo>
                    <a:pt x="1366168" y="655092"/>
                  </a:lnTo>
                  <a:lnTo>
                    <a:pt x="1361421" y="656990"/>
                  </a:lnTo>
                  <a:lnTo>
                    <a:pt x="1366168" y="658892"/>
                  </a:lnTo>
                  <a:lnTo>
                    <a:pt x="1369016" y="662687"/>
                  </a:lnTo>
                  <a:lnTo>
                    <a:pt x="1369968" y="663618"/>
                  </a:lnTo>
                  <a:lnTo>
                    <a:pt x="1372816" y="664585"/>
                  </a:lnTo>
                  <a:lnTo>
                    <a:pt x="1374714" y="666487"/>
                  </a:lnTo>
                  <a:lnTo>
                    <a:pt x="1373763" y="660794"/>
                  </a:lnTo>
                  <a:lnTo>
                    <a:pt x="1384206" y="655092"/>
                  </a:lnTo>
                  <a:lnTo>
                    <a:pt x="1390855" y="651297"/>
                  </a:lnTo>
                  <a:lnTo>
                    <a:pt x="1390855" y="652224"/>
                  </a:lnTo>
                  <a:lnTo>
                    <a:pt x="1392752" y="653190"/>
                  </a:lnTo>
                  <a:lnTo>
                    <a:pt x="1395601" y="656023"/>
                  </a:lnTo>
                  <a:lnTo>
                    <a:pt x="1398450" y="655092"/>
                  </a:lnTo>
                  <a:lnTo>
                    <a:pt x="1401298" y="656023"/>
                  </a:lnTo>
                  <a:lnTo>
                    <a:pt x="1402250" y="659818"/>
                  </a:lnTo>
                  <a:lnTo>
                    <a:pt x="1404147" y="658892"/>
                  </a:lnTo>
                  <a:lnTo>
                    <a:pt x="1404147" y="659818"/>
                  </a:lnTo>
                  <a:lnTo>
                    <a:pt x="1405093" y="660794"/>
                  </a:lnTo>
                  <a:lnTo>
                    <a:pt x="1406045" y="663618"/>
                  </a:lnTo>
                  <a:lnTo>
                    <a:pt x="1406996" y="665521"/>
                  </a:lnTo>
                  <a:lnTo>
                    <a:pt x="1406045" y="662687"/>
                  </a:lnTo>
                  <a:lnTo>
                    <a:pt x="1403196" y="662687"/>
                  </a:lnTo>
                  <a:lnTo>
                    <a:pt x="1403196" y="663618"/>
                  </a:lnTo>
                  <a:lnTo>
                    <a:pt x="1403196" y="663618"/>
                  </a:lnTo>
                  <a:lnTo>
                    <a:pt x="1403196" y="664585"/>
                  </a:lnTo>
                  <a:lnTo>
                    <a:pt x="1401298" y="664585"/>
                  </a:lnTo>
                  <a:lnTo>
                    <a:pt x="1402250" y="670287"/>
                  </a:lnTo>
                  <a:lnTo>
                    <a:pt x="1402250" y="680711"/>
                  </a:lnTo>
                  <a:lnTo>
                    <a:pt x="1402250" y="680711"/>
                  </a:lnTo>
                  <a:lnTo>
                    <a:pt x="1399396" y="684506"/>
                  </a:lnTo>
                  <a:lnTo>
                    <a:pt x="1397498" y="685477"/>
                  </a:lnTo>
                  <a:lnTo>
                    <a:pt x="1396552" y="686403"/>
                  </a:lnTo>
                  <a:lnTo>
                    <a:pt x="1393703" y="690203"/>
                  </a:lnTo>
                  <a:lnTo>
                    <a:pt x="1397498" y="694949"/>
                  </a:lnTo>
                  <a:lnTo>
                    <a:pt x="1396552" y="695896"/>
                  </a:lnTo>
                  <a:lnTo>
                    <a:pt x="1397498" y="696852"/>
                  </a:lnTo>
                  <a:lnTo>
                    <a:pt x="1401298" y="698749"/>
                  </a:lnTo>
                  <a:lnTo>
                    <a:pt x="1396552" y="702544"/>
                  </a:lnTo>
                  <a:lnTo>
                    <a:pt x="1396552" y="707290"/>
                  </a:lnTo>
                  <a:lnTo>
                    <a:pt x="1397498" y="716788"/>
                  </a:lnTo>
                  <a:lnTo>
                    <a:pt x="1393703" y="718685"/>
                  </a:lnTo>
                  <a:lnTo>
                    <a:pt x="1388957" y="719636"/>
                  </a:lnTo>
                  <a:lnTo>
                    <a:pt x="1387055" y="722485"/>
                  </a:lnTo>
                  <a:lnTo>
                    <a:pt x="1388006" y="724383"/>
                  </a:lnTo>
                  <a:lnTo>
                    <a:pt x="1386104" y="726280"/>
                  </a:lnTo>
                  <a:lnTo>
                    <a:pt x="1386104" y="728182"/>
                  </a:lnTo>
                  <a:lnTo>
                    <a:pt x="1387055" y="734826"/>
                  </a:lnTo>
                  <a:lnTo>
                    <a:pt x="1381358" y="740523"/>
                  </a:lnTo>
                  <a:lnTo>
                    <a:pt x="1380411" y="740523"/>
                  </a:lnTo>
                  <a:lnTo>
                    <a:pt x="1378514" y="741475"/>
                  </a:lnTo>
                  <a:lnTo>
                    <a:pt x="1377562" y="742421"/>
                  </a:lnTo>
                  <a:lnTo>
                    <a:pt x="1382309" y="768059"/>
                  </a:lnTo>
                  <a:lnTo>
                    <a:pt x="1383260" y="764259"/>
                  </a:lnTo>
                  <a:lnTo>
                    <a:pt x="1383260" y="768059"/>
                  </a:lnTo>
                  <a:lnTo>
                    <a:pt x="1384206" y="769005"/>
                  </a:lnTo>
                  <a:lnTo>
                    <a:pt x="1382309" y="770908"/>
                  </a:lnTo>
                  <a:lnTo>
                    <a:pt x="1380411" y="772805"/>
                  </a:lnTo>
                  <a:lnTo>
                    <a:pt x="1379460" y="775654"/>
                  </a:lnTo>
                  <a:lnTo>
                    <a:pt x="1387055" y="780400"/>
                  </a:lnTo>
                  <a:lnTo>
                    <a:pt x="1388957" y="780400"/>
                  </a:lnTo>
                  <a:lnTo>
                    <a:pt x="1392752" y="778503"/>
                  </a:lnTo>
                  <a:lnTo>
                    <a:pt x="1394650" y="777556"/>
                  </a:lnTo>
                  <a:lnTo>
                    <a:pt x="1396552" y="772805"/>
                  </a:lnTo>
                  <a:lnTo>
                    <a:pt x="1396552" y="779454"/>
                  </a:lnTo>
                  <a:lnTo>
                    <a:pt x="1390855" y="779454"/>
                  </a:lnTo>
                  <a:lnTo>
                    <a:pt x="1388957" y="780400"/>
                  </a:lnTo>
                  <a:lnTo>
                    <a:pt x="1387055" y="782303"/>
                  </a:lnTo>
                  <a:lnTo>
                    <a:pt x="1378514" y="786098"/>
                  </a:lnTo>
                  <a:lnTo>
                    <a:pt x="1376611" y="785151"/>
                  </a:lnTo>
                  <a:lnTo>
                    <a:pt x="1370914" y="789898"/>
                  </a:lnTo>
                  <a:lnTo>
                    <a:pt x="1369968" y="791795"/>
                  </a:lnTo>
                  <a:lnTo>
                    <a:pt x="1369016" y="793697"/>
                  </a:lnTo>
                  <a:lnTo>
                    <a:pt x="1368065" y="800341"/>
                  </a:lnTo>
                  <a:lnTo>
                    <a:pt x="1369016" y="802239"/>
                  </a:lnTo>
                  <a:lnTo>
                    <a:pt x="1360470" y="798444"/>
                  </a:lnTo>
                  <a:lnTo>
                    <a:pt x="1356670" y="798444"/>
                  </a:lnTo>
                  <a:lnTo>
                    <a:pt x="1353827" y="799390"/>
                  </a:lnTo>
                  <a:lnTo>
                    <a:pt x="1350027" y="801292"/>
                  </a:lnTo>
                  <a:lnTo>
                    <a:pt x="1347198" y="800341"/>
                  </a:lnTo>
                  <a:lnTo>
                    <a:pt x="1345300" y="801292"/>
                  </a:lnTo>
                  <a:lnTo>
                    <a:pt x="1343398" y="802239"/>
                  </a:lnTo>
                  <a:lnTo>
                    <a:pt x="1342432" y="803190"/>
                  </a:lnTo>
                  <a:lnTo>
                    <a:pt x="1340534" y="804136"/>
                  </a:lnTo>
                  <a:lnTo>
                    <a:pt x="1336734" y="799390"/>
                  </a:lnTo>
                  <a:lnTo>
                    <a:pt x="1332003" y="795590"/>
                  </a:lnTo>
                  <a:lnTo>
                    <a:pt x="1330106" y="794644"/>
                  </a:lnTo>
                  <a:lnTo>
                    <a:pt x="1324408" y="789898"/>
                  </a:lnTo>
                  <a:lnTo>
                    <a:pt x="1322511" y="789898"/>
                  </a:lnTo>
                  <a:lnTo>
                    <a:pt x="1320613" y="788946"/>
                  </a:lnTo>
                  <a:lnTo>
                    <a:pt x="1322511" y="785151"/>
                  </a:lnTo>
                  <a:lnTo>
                    <a:pt x="1320613" y="782303"/>
                  </a:lnTo>
                  <a:lnTo>
                    <a:pt x="1317765" y="781347"/>
                  </a:lnTo>
                  <a:lnTo>
                    <a:pt x="1315867" y="777556"/>
                  </a:lnTo>
                  <a:lnTo>
                    <a:pt x="1312067" y="774708"/>
                  </a:lnTo>
                  <a:lnTo>
                    <a:pt x="1308267" y="775654"/>
                  </a:lnTo>
                  <a:lnTo>
                    <a:pt x="1306370" y="778503"/>
                  </a:lnTo>
                  <a:lnTo>
                    <a:pt x="1307321" y="777556"/>
                  </a:lnTo>
                  <a:lnTo>
                    <a:pt x="1306370" y="773757"/>
                  </a:lnTo>
                  <a:lnTo>
                    <a:pt x="1304472" y="769005"/>
                  </a:lnTo>
                  <a:lnTo>
                    <a:pt x="1304472" y="768059"/>
                  </a:lnTo>
                  <a:lnTo>
                    <a:pt x="1299721" y="772805"/>
                  </a:lnTo>
                  <a:lnTo>
                    <a:pt x="1301623" y="777556"/>
                  </a:lnTo>
                  <a:lnTo>
                    <a:pt x="1300672" y="777556"/>
                  </a:lnTo>
                  <a:lnTo>
                    <a:pt x="1298775" y="777556"/>
                  </a:lnTo>
                  <a:lnTo>
                    <a:pt x="1294029" y="787995"/>
                  </a:lnTo>
                  <a:lnTo>
                    <a:pt x="1290229" y="793697"/>
                  </a:lnTo>
                  <a:lnTo>
                    <a:pt x="1289278" y="794644"/>
                  </a:lnTo>
                  <a:lnTo>
                    <a:pt x="1288331" y="796541"/>
                  </a:lnTo>
                  <a:lnTo>
                    <a:pt x="1287380" y="797492"/>
                  </a:lnTo>
                  <a:lnTo>
                    <a:pt x="1286434" y="800341"/>
                  </a:lnTo>
                  <a:lnTo>
                    <a:pt x="1285483" y="806039"/>
                  </a:lnTo>
                  <a:lnTo>
                    <a:pt x="1276936" y="814585"/>
                  </a:lnTo>
                  <a:lnTo>
                    <a:pt x="1274088" y="813633"/>
                  </a:lnTo>
                  <a:lnTo>
                    <a:pt x="1271239" y="808887"/>
                  </a:lnTo>
                  <a:lnTo>
                    <a:pt x="1271239" y="809834"/>
                  </a:lnTo>
                  <a:lnTo>
                    <a:pt x="1267444" y="816462"/>
                  </a:lnTo>
                  <a:lnTo>
                    <a:pt x="1265542" y="816462"/>
                  </a:lnTo>
                  <a:lnTo>
                    <a:pt x="1271239" y="825028"/>
                  </a:lnTo>
                  <a:lnTo>
                    <a:pt x="1274088" y="827857"/>
                  </a:lnTo>
                  <a:lnTo>
                    <a:pt x="1274088" y="831657"/>
                  </a:lnTo>
                  <a:lnTo>
                    <a:pt x="1280736" y="844944"/>
                  </a:lnTo>
                  <a:lnTo>
                    <a:pt x="1270288" y="850647"/>
                  </a:lnTo>
                  <a:lnTo>
                    <a:pt x="1271239" y="850647"/>
                  </a:lnTo>
                  <a:lnTo>
                    <a:pt x="1280736" y="868700"/>
                  </a:lnTo>
                  <a:lnTo>
                    <a:pt x="1287380" y="876305"/>
                  </a:lnTo>
                  <a:lnTo>
                    <a:pt x="1286434" y="892416"/>
                  </a:lnTo>
                  <a:lnTo>
                    <a:pt x="1287380" y="893387"/>
                  </a:lnTo>
                  <a:lnTo>
                    <a:pt x="1241806" y="877226"/>
                  </a:lnTo>
                  <a:lnTo>
                    <a:pt x="1235162" y="878197"/>
                  </a:lnTo>
                  <a:lnTo>
                    <a:pt x="1233260" y="878197"/>
                  </a:lnTo>
                  <a:lnTo>
                    <a:pt x="1230416" y="880095"/>
                  </a:lnTo>
                  <a:lnTo>
                    <a:pt x="1231362" y="890524"/>
                  </a:lnTo>
                  <a:lnTo>
                    <a:pt x="1225665" y="885797"/>
                  </a:lnTo>
                  <a:lnTo>
                    <a:pt x="1223767" y="880095"/>
                  </a:lnTo>
                  <a:lnTo>
                    <a:pt x="1220919" y="875329"/>
                  </a:lnTo>
                  <a:lnTo>
                    <a:pt x="1219021" y="873426"/>
                  </a:lnTo>
                  <a:lnTo>
                    <a:pt x="1217124" y="871534"/>
                  </a:lnTo>
                  <a:lnTo>
                    <a:pt x="1209524" y="862042"/>
                  </a:lnTo>
                  <a:lnTo>
                    <a:pt x="1218070" y="855413"/>
                  </a:lnTo>
                  <a:lnTo>
                    <a:pt x="1219021" y="853510"/>
                  </a:lnTo>
                  <a:lnTo>
                    <a:pt x="1233260" y="831657"/>
                  </a:lnTo>
                  <a:lnTo>
                    <a:pt x="1231362" y="826926"/>
                  </a:lnTo>
                  <a:lnTo>
                    <a:pt x="1218070" y="797492"/>
                  </a:lnTo>
                  <a:lnTo>
                    <a:pt x="1219967" y="793697"/>
                  </a:lnTo>
                  <a:lnTo>
                    <a:pt x="1225665" y="794644"/>
                  </a:lnTo>
                  <a:lnTo>
                    <a:pt x="1231362" y="787995"/>
                  </a:lnTo>
                  <a:lnTo>
                    <a:pt x="1245606" y="780400"/>
                  </a:lnTo>
                  <a:lnTo>
                    <a:pt x="1254152" y="780400"/>
                  </a:lnTo>
                  <a:lnTo>
                    <a:pt x="1254152" y="779454"/>
                  </a:lnTo>
                  <a:lnTo>
                    <a:pt x="1250352" y="777556"/>
                  </a:lnTo>
                  <a:lnTo>
                    <a:pt x="1242757" y="772805"/>
                  </a:lnTo>
                  <a:lnTo>
                    <a:pt x="1239908" y="770908"/>
                  </a:lnTo>
                  <a:lnTo>
                    <a:pt x="1241806" y="769962"/>
                  </a:lnTo>
                  <a:lnTo>
                    <a:pt x="1238011" y="755718"/>
                  </a:lnTo>
                  <a:lnTo>
                    <a:pt x="1236113" y="753816"/>
                  </a:lnTo>
                  <a:lnTo>
                    <a:pt x="1214270" y="723436"/>
                  </a:lnTo>
                  <a:lnTo>
                    <a:pt x="1216172" y="717739"/>
                  </a:lnTo>
                  <a:lnTo>
                    <a:pt x="1212373" y="712993"/>
                  </a:lnTo>
                  <a:lnTo>
                    <a:pt x="1211426" y="712993"/>
                  </a:lnTo>
                  <a:lnTo>
                    <a:pt x="1208573" y="712993"/>
                  </a:lnTo>
                  <a:lnTo>
                    <a:pt x="1207626" y="712993"/>
                  </a:lnTo>
                  <a:lnTo>
                    <a:pt x="1201929" y="714885"/>
                  </a:lnTo>
                  <a:lnTo>
                    <a:pt x="1195285" y="714885"/>
                  </a:lnTo>
                  <a:lnTo>
                    <a:pt x="1193383" y="713939"/>
                  </a:lnTo>
                  <a:lnTo>
                    <a:pt x="1191485" y="715841"/>
                  </a:lnTo>
                  <a:lnTo>
                    <a:pt x="1191485" y="715841"/>
                  </a:lnTo>
                  <a:lnTo>
                    <a:pt x="1189588" y="712993"/>
                  </a:lnTo>
                  <a:lnTo>
                    <a:pt x="1188637" y="711090"/>
                  </a:lnTo>
                  <a:lnTo>
                    <a:pt x="1186739" y="710139"/>
                  </a:lnTo>
                  <a:lnTo>
                    <a:pt x="1183890" y="709193"/>
                  </a:lnTo>
                  <a:lnTo>
                    <a:pt x="1184837" y="700647"/>
                  </a:lnTo>
                  <a:lnTo>
                    <a:pt x="1185788" y="697798"/>
                  </a:lnTo>
                  <a:lnTo>
                    <a:pt x="1187690" y="695896"/>
                  </a:lnTo>
                  <a:lnTo>
                    <a:pt x="1189588" y="694949"/>
                  </a:lnTo>
                  <a:lnTo>
                    <a:pt x="1190534" y="693052"/>
                  </a:lnTo>
                  <a:lnTo>
                    <a:pt x="1192437" y="692101"/>
                  </a:lnTo>
                  <a:lnTo>
                    <a:pt x="1192437" y="691149"/>
                  </a:lnTo>
                  <a:lnTo>
                    <a:pt x="1195285" y="689257"/>
                  </a:lnTo>
                  <a:lnTo>
                    <a:pt x="1196231" y="688301"/>
                  </a:lnTo>
                  <a:lnTo>
                    <a:pt x="1197183" y="684506"/>
                  </a:lnTo>
                  <a:lnTo>
                    <a:pt x="1200978" y="681677"/>
                  </a:lnTo>
                  <a:lnTo>
                    <a:pt x="1200978" y="677882"/>
                  </a:lnTo>
                  <a:lnTo>
                    <a:pt x="1199080" y="676911"/>
                  </a:lnTo>
                  <a:lnTo>
                    <a:pt x="1191485" y="679779"/>
                  </a:lnTo>
                  <a:lnTo>
                    <a:pt x="1191485" y="677882"/>
                  </a:lnTo>
                  <a:lnTo>
                    <a:pt x="1190534" y="676911"/>
                  </a:lnTo>
                  <a:lnTo>
                    <a:pt x="1188637" y="675979"/>
                  </a:lnTo>
                  <a:lnTo>
                    <a:pt x="1186739" y="675013"/>
                  </a:lnTo>
                  <a:lnTo>
                    <a:pt x="1184837" y="671213"/>
                  </a:lnTo>
                  <a:lnTo>
                    <a:pt x="1182939" y="658892"/>
                  </a:lnTo>
                  <a:lnTo>
                    <a:pt x="1181042" y="658892"/>
                  </a:lnTo>
                  <a:lnTo>
                    <a:pt x="1180091" y="656023"/>
                  </a:lnTo>
                  <a:lnTo>
                    <a:pt x="1177242" y="651297"/>
                  </a:lnTo>
                  <a:lnTo>
                    <a:pt x="1178193" y="651297"/>
                  </a:lnTo>
                  <a:lnTo>
                    <a:pt x="1176296" y="648424"/>
                  </a:lnTo>
                  <a:lnTo>
                    <a:pt x="1177242" y="645595"/>
                  </a:lnTo>
                  <a:lnTo>
                    <a:pt x="1178193" y="646531"/>
                  </a:lnTo>
                  <a:lnTo>
                    <a:pt x="1178193" y="645595"/>
                  </a:lnTo>
                  <a:lnTo>
                    <a:pt x="1178193" y="642731"/>
                  </a:lnTo>
                  <a:lnTo>
                    <a:pt x="1179139" y="637034"/>
                  </a:lnTo>
                  <a:lnTo>
                    <a:pt x="1179139" y="636102"/>
                  </a:lnTo>
                  <a:lnTo>
                    <a:pt x="1177242" y="636102"/>
                  </a:lnTo>
                  <a:lnTo>
                    <a:pt x="1174393" y="636102"/>
                  </a:lnTo>
                  <a:lnTo>
                    <a:pt x="1175344" y="638000"/>
                  </a:lnTo>
                  <a:lnTo>
                    <a:pt x="1171544" y="640829"/>
                  </a:lnTo>
                  <a:lnTo>
                    <a:pt x="1167749" y="642731"/>
                  </a:lnTo>
                  <a:lnTo>
                    <a:pt x="1163950" y="639902"/>
                  </a:lnTo>
                  <a:lnTo>
                    <a:pt x="1161101" y="642731"/>
                  </a:lnTo>
                  <a:lnTo>
                    <a:pt x="1158252" y="642731"/>
                  </a:lnTo>
                  <a:lnTo>
                    <a:pt x="1156355" y="641800"/>
                  </a:lnTo>
                  <a:lnTo>
                    <a:pt x="1155403" y="642731"/>
                  </a:lnTo>
                  <a:lnTo>
                    <a:pt x="1158252" y="650326"/>
                  </a:lnTo>
                  <a:lnTo>
                    <a:pt x="1158252" y="654126"/>
                  </a:lnTo>
                  <a:lnTo>
                    <a:pt x="1158252" y="654126"/>
                  </a:lnTo>
                  <a:lnTo>
                    <a:pt x="1158252" y="656990"/>
                  </a:lnTo>
                  <a:lnTo>
                    <a:pt x="1159203" y="656990"/>
                  </a:lnTo>
                  <a:lnTo>
                    <a:pt x="1154457" y="660794"/>
                  </a:lnTo>
                  <a:lnTo>
                    <a:pt x="1157306" y="672179"/>
                  </a:lnTo>
                  <a:lnTo>
                    <a:pt x="1155403" y="674082"/>
                  </a:lnTo>
                  <a:lnTo>
                    <a:pt x="1154457" y="675979"/>
                  </a:lnTo>
                  <a:lnTo>
                    <a:pt x="1153506" y="675979"/>
                  </a:lnTo>
                  <a:lnTo>
                    <a:pt x="1143062" y="675979"/>
                  </a:lnTo>
                  <a:lnTo>
                    <a:pt x="1139267" y="674082"/>
                  </a:lnTo>
                  <a:lnTo>
                    <a:pt x="1132619" y="675979"/>
                  </a:lnTo>
                  <a:lnTo>
                    <a:pt x="1132619" y="676911"/>
                  </a:lnTo>
                  <a:lnTo>
                    <a:pt x="1130721" y="677882"/>
                  </a:lnTo>
                  <a:lnTo>
                    <a:pt x="1123121" y="678808"/>
                  </a:lnTo>
                  <a:lnTo>
                    <a:pt x="1119326" y="684506"/>
                  </a:lnTo>
                  <a:lnTo>
                    <a:pt x="1105103" y="683574"/>
                  </a:lnTo>
                  <a:lnTo>
                    <a:pt x="1106034" y="684506"/>
                  </a:lnTo>
                  <a:lnTo>
                    <a:pt x="1103205" y="684506"/>
                  </a:lnTo>
                  <a:lnTo>
                    <a:pt x="1099405" y="684506"/>
                  </a:lnTo>
                  <a:lnTo>
                    <a:pt x="1097508" y="686403"/>
                  </a:lnTo>
                  <a:lnTo>
                    <a:pt x="1095610" y="688301"/>
                  </a:lnTo>
                  <a:lnTo>
                    <a:pt x="1086113" y="691149"/>
                  </a:lnTo>
                  <a:lnTo>
                    <a:pt x="1059529" y="683574"/>
                  </a:lnTo>
                  <a:lnTo>
                    <a:pt x="1053831" y="683574"/>
                  </a:lnTo>
                  <a:lnTo>
                    <a:pt x="1050982" y="684506"/>
                  </a:lnTo>
                  <a:lnTo>
                    <a:pt x="1041490" y="682608"/>
                  </a:lnTo>
                  <a:lnTo>
                    <a:pt x="1039593" y="681677"/>
                  </a:lnTo>
                  <a:lnTo>
                    <a:pt x="1036739" y="680711"/>
                  </a:lnTo>
                  <a:lnTo>
                    <a:pt x="1038641" y="683574"/>
                  </a:lnTo>
                  <a:lnTo>
                    <a:pt x="1042436" y="685477"/>
                  </a:lnTo>
                  <a:lnTo>
                    <a:pt x="1043388" y="686403"/>
                  </a:lnTo>
                  <a:lnTo>
                    <a:pt x="1063328" y="695896"/>
                  </a:lnTo>
                  <a:lnTo>
                    <a:pt x="1066172" y="699695"/>
                  </a:lnTo>
                  <a:lnTo>
                    <a:pt x="1067123" y="701598"/>
                  </a:lnTo>
                  <a:lnTo>
                    <a:pt x="1069021" y="702544"/>
                  </a:lnTo>
                  <a:lnTo>
                    <a:pt x="1069021" y="704446"/>
                  </a:lnTo>
                  <a:lnTo>
                    <a:pt x="1074718" y="704446"/>
                  </a:lnTo>
                  <a:lnTo>
                    <a:pt x="1077567" y="704446"/>
                  </a:lnTo>
                  <a:lnTo>
                    <a:pt x="1079464" y="705393"/>
                  </a:lnTo>
                  <a:lnTo>
                    <a:pt x="1086113" y="706344"/>
                  </a:lnTo>
                  <a:lnTo>
                    <a:pt x="1096537" y="711090"/>
                  </a:lnTo>
                  <a:lnTo>
                    <a:pt x="1079464" y="723436"/>
                  </a:lnTo>
                  <a:lnTo>
                    <a:pt x="1069021" y="731031"/>
                  </a:lnTo>
                  <a:lnTo>
                    <a:pt x="1066172" y="743372"/>
                  </a:lnTo>
                  <a:lnTo>
                    <a:pt x="1054782" y="743372"/>
                  </a:lnTo>
                  <a:lnTo>
                    <a:pt x="1052885" y="743372"/>
                  </a:lnTo>
                  <a:lnTo>
                    <a:pt x="1050031" y="746221"/>
                  </a:lnTo>
                  <a:lnTo>
                    <a:pt x="1052885" y="745270"/>
                  </a:lnTo>
                  <a:lnTo>
                    <a:pt x="1057631" y="745270"/>
                  </a:lnTo>
                  <a:lnTo>
                    <a:pt x="1058582" y="746221"/>
                  </a:lnTo>
                  <a:lnTo>
                    <a:pt x="1064275" y="748118"/>
                  </a:lnTo>
                  <a:lnTo>
                    <a:pt x="1066172" y="748118"/>
                  </a:lnTo>
                  <a:lnTo>
                    <a:pt x="1068075" y="748118"/>
                  </a:lnTo>
                  <a:lnTo>
                    <a:pt x="1071870" y="747172"/>
                  </a:lnTo>
                  <a:lnTo>
                    <a:pt x="1072821" y="750016"/>
                  </a:lnTo>
                  <a:lnTo>
                    <a:pt x="1074718" y="750972"/>
                  </a:lnTo>
                  <a:lnTo>
                    <a:pt x="1075670" y="751918"/>
                  </a:lnTo>
                  <a:lnTo>
                    <a:pt x="1075670" y="752860"/>
                  </a:lnTo>
                  <a:lnTo>
                    <a:pt x="1077567" y="754767"/>
                  </a:lnTo>
                  <a:lnTo>
                    <a:pt x="1077567" y="761411"/>
                  </a:lnTo>
                  <a:lnTo>
                    <a:pt x="1076621" y="762362"/>
                  </a:lnTo>
                  <a:lnTo>
                    <a:pt x="1076621" y="764259"/>
                  </a:lnTo>
                  <a:lnTo>
                    <a:pt x="1074718" y="767103"/>
                  </a:lnTo>
                  <a:lnTo>
                    <a:pt x="1072821" y="769005"/>
                  </a:lnTo>
                  <a:lnTo>
                    <a:pt x="1069021" y="771854"/>
                  </a:lnTo>
                  <a:lnTo>
                    <a:pt x="1068075" y="772805"/>
                  </a:lnTo>
                  <a:lnTo>
                    <a:pt x="1065226" y="773757"/>
                  </a:lnTo>
                  <a:lnTo>
                    <a:pt x="1060480" y="773757"/>
                  </a:lnTo>
                  <a:lnTo>
                    <a:pt x="1059529" y="775654"/>
                  </a:lnTo>
                  <a:lnTo>
                    <a:pt x="1057631" y="778503"/>
                  </a:lnTo>
                  <a:lnTo>
                    <a:pt x="1053831" y="783249"/>
                  </a:lnTo>
                  <a:lnTo>
                    <a:pt x="1054782" y="786098"/>
                  </a:lnTo>
                  <a:lnTo>
                    <a:pt x="1055729" y="787995"/>
                  </a:lnTo>
                  <a:lnTo>
                    <a:pt x="1057631" y="788946"/>
                  </a:lnTo>
                  <a:lnTo>
                    <a:pt x="1059529" y="791795"/>
                  </a:lnTo>
                  <a:lnTo>
                    <a:pt x="1059529" y="794644"/>
                  </a:lnTo>
                  <a:lnTo>
                    <a:pt x="1058582" y="798444"/>
                  </a:lnTo>
                  <a:lnTo>
                    <a:pt x="1062377" y="802239"/>
                  </a:lnTo>
                  <a:lnTo>
                    <a:pt x="1069972" y="806039"/>
                  </a:lnTo>
                  <a:lnTo>
                    <a:pt x="1069972" y="806985"/>
                  </a:lnTo>
                  <a:lnTo>
                    <a:pt x="1070923" y="806985"/>
                  </a:lnTo>
                  <a:lnTo>
                    <a:pt x="1066172" y="810785"/>
                  </a:lnTo>
                  <a:lnTo>
                    <a:pt x="1069021" y="812687"/>
                  </a:lnTo>
                  <a:lnTo>
                    <a:pt x="1069972" y="815531"/>
                  </a:lnTo>
                  <a:lnTo>
                    <a:pt x="1073767" y="819331"/>
                  </a:lnTo>
                  <a:lnTo>
                    <a:pt x="1075670" y="819331"/>
                  </a:lnTo>
                  <a:lnTo>
                    <a:pt x="1079464" y="820262"/>
                  </a:lnTo>
                  <a:lnTo>
                    <a:pt x="1085147" y="822160"/>
                  </a:lnTo>
                  <a:lnTo>
                    <a:pt x="1090844" y="820262"/>
                  </a:lnTo>
                  <a:lnTo>
                    <a:pt x="1095610" y="824062"/>
                  </a:lnTo>
                  <a:lnTo>
                    <a:pt x="1096537" y="825028"/>
                  </a:lnTo>
                  <a:lnTo>
                    <a:pt x="1121224" y="830721"/>
                  </a:lnTo>
                  <a:lnTo>
                    <a:pt x="1123121" y="833555"/>
                  </a:lnTo>
                  <a:lnTo>
                    <a:pt x="1120278" y="839252"/>
                  </a:lnTo>
                  <a:lnTo>
                    <a:pt x="1111732" y="843052"/>
                  </a:lnTo>
                  <a:lnTo>
                    <a:pt x="1110800" y="841149"/>
                  </a:lnTo>
                  <a:lnTo>
                    <a:pt x="1107932" y="841149"/>
                  </a:lnTo>
                  <a:lnTo>
                    <a:pt x="1107000" y="840218"/>
                  </a:lnTo>
                  <a:lnTo>
                    <a:pt x="1095610" y="825955"/>
                  </a:lnTo>
                  <a:lnTo>
                    <a:pt x="1092742" y="825955"/>
                  </a:lnTo>
                  <a:lnTo>
                    <a:pt x="1082318" y="825028"/>
                  </a:lnTo>
                  <a:lnTo>
                    <a:pt x="1079464" y="824062"/>
                  </a:lnTo>
                  <a:lnTo>
                    <a:pt x="1081347" y="826926"/>
                  </a:lnTo>
                  <a:lnTo>
                    <a:pt x="1084216" y="827857"/>
                  </a:lnTo>
                  <a:lnTo>
                    <a:pt x="1085147" y="829755"/>
                  </a:lnTo>
                  <a:lnTo>
                    <a:pt x="1092742" y="833555"/>
                  </a:lnTo>
                  <a:lnTo>
                    <a:pt x="1098434" y="835452"/>
                  </a:lnTo>
                  <a:lnTo>
                    <a:pt x="1098434" y="837350"/>
                  </a:lnTo>
                  <a:lnTo>
                    <a:pt x="1098434" y="840218"/>
                  </a:lnTo>
                  <a:lnTo>
                    <a:pt x="1099405" y="841149"/>
                  </a:lnTo>
                  <a:lnTo>
                    <a:pt x="1099405" y="842115"/>
                  </a:lnTo>
                  <a:lnTo>
                    <a:pt x="1104132" y="847818"/>
                  </a:lnTo>
                  <a:lnTo>
                    <a:pt x="1106034" y="847818"/>
                  </a:lnTo>
                  <a:lnTo>
                    <a:pt x="1103205" y="851613"/>
                  </a:lnTo>
                  <a:lnTo>
                    <a:pt x="1101308" y="852544"/>
                  </a:lnTo>
                  <a:lnTo>
                    <a:pt x="1103205" y="853510"/>
                  </a:lnTo>
                  <a:lnTo>
                    <a:pt x="1112678" y="850647"/>
                  </a:lnTo>
                  <a:lnTo>
                    <a:pt x="1120278" y="857310"/>
                  </a:lnTo>
                  <a:lnTo>
                    <a:pt x="1120278" y="858242"/>
                  </a:lnTo>
                  <a:lnTo>
                    <a:pt x="1115527" y="861105"/>
                  </a:lnTo>
                  <a:lnTo>
                    <a:pt x="1119326" y="863008"/>
                  </a:lnTo>
                  <a:lnTo>
                    <a:pt x="1123121" y="863934"/>
                  </a:lnTo>
                  <a:lnTo>
                    <a:pt x="1124073" y="862042"/>
                  </a:lnTo>
                  <a:lnTo>
                    <a:pt x="1127873" y="861105"/>
                  </a:lnTo>
                  <a:lnTo>
                    <a:pt x="1129770" y="863934"/>
                  </a:lnTo>
                  <a:lnTo>
                    <a:pt x="1130721" y="863934"/>
                  </a:lnTo>
                  <a:lnTo>
                    <a:pt x="1133570" y="865837"/>
                  </a:lnTo>
                  <a:lnTo>
                    <a:pt x="1136414" y="866808"/>
                  </a:lnTo>
                  <a:lnTo>
                    <a:pt x="1134516" y="863008"/>
                  </a:lnTo>
                  <a:lnTo>
                    <a:pt x="1143062" y="860139"/>
                  </a:lnTo>
                  <a:lnTo>
                    <a:pt x="1141165" y="864905"/>
                  </a:lnTo>
                  <a:lnTo>
                    <a:pt x="1143062" y="866808"/>
                  </a:lnTo>
                  <a:lnTo>
                    <a:pt x="1143062" y="867734"/>
                  </a:lnTo>
                  <a:lnTo>
                    <a:pt x="1142111" y="866808"/>
                  </a:lnTo>
                  <a:lnTo>
                    <a:pt x="1139267" y="865837"/>
                  </a:lnTo>
                  <a:lnTo>
                    <a:pt x="1138316" y="867734"/>
                  </a:lnTo>
                  <a:lnTo>
                    <a:pt x="1143062" y="871534"/>
                  </a:lnTo>
                  <a:lnTo>
                    <a:pt x="1151608" y="877226"/>
                  </a:lnTo>
                  <a:lnTo>
                    <a:pt x="1156355" y="881026"/>
                  </a:lnTo>
                  <a:lnTo>
                    <a:pt x="1157306" y="883895"/>
                  </a:lnTo>
                  <a:lnTo>
                    <a:pt x="1153506" y="887690"/>
                  </a:lnTo>
                  <a:lnTo>
                    <a:pt x="1151608" y="886724"/>
                  </a:lnTo>
                  <a:lnTo>
                    <a:pt x="1144965" y="881997"/>
                  </a:lnTo>
                  <a:lnTo>
                    <a:pt x="1143062" y="887690"/>
                  </a:lnTo>
                  <a:lnTo>
                    <a:pt x="1137365" y="888621"/>
                  </a:lnTo>
                  <a:lnTo>
                    <a:pt x="1128819" y="881997"/>
                  </a:lnTo>
                  <a:lnTo>
                    <a:pt x="1130721" y="885797"/>
                  </a:lnTo>
                  <a:lnTo>
                    <a:pt x="1132619" y="889587"/>
                  </a:lnTo>
                  <a:lnTo>
                    <a:pt x="1134516" y="890524"/>
                  </a:lnTo>
                  <a:lnTo>
                    <a:pt x="1149711" y="893387"/>
                  </a:lnTo>
                  <a:lnTo>
                    <a:pt x="1150657" y="893387"/>
                  </a:lnTo>
                  <a:lnTo>
                    <a:pt x="1152555" y="894318"/>
                  </a:lnTo>
                  <a:lnTo>
                    <a:pt x="1152555" y="895290"/>
                  </a:lnTo>
                  <a:lnTo>
                    <a:pt x="1156355" y="897182"/>
                  </a:lnTo>
                  <a:lnTo>
                    <a:pt x="1157306" y="894318"/>
                  </a:lnTo>
                  <a:lnTo>
                    <a:pt x="1163003" y="910479"/>
                  </a:lnTo>
                  <a:lnTo>
                    <a:pt x="1170598" y="937995"/>
                  </a:lnTo>
                  <a:lnTo>
                    <a:pt x="1162052" y="942742"/>
                  </a:lnTo>
                  <a:lnTo>
                    <a:pt x="1161101" y="944639"/>
                  </a:lnTo>
                  <a:lnTo>
                    <a:pt x="1161101" y="945590"/>
                  </a:lnTo>
                  <a:lnTo>
                    <a:pt x="1161101" y="947493"/>
                  </a:lnTo>
                  <a:lnTo>
                    <a:pt x="1159203" y="949385"/>
                  </a:lnTo>
                  <a:lnTo>
                    <a:pt x="1153506" y="954126"/>
                  </a:lnTo>
                  <a:lnTo>
                    <a:pt x="1154457" y="959834"/>
                  </a:lnTo>
                  <a:lnTo>
                    <a:pt x="1153506" y="959834"/>
                  </a:lnTo>
                  <a:lnTo>
                    <a:pt x="1150657" y="958883"/>
                  </a:lnTo>
                  <a:lnTo>
                    <a:pt x="1149711" y="957931"/>
                  </a:lnTo>
                  <a:lnTo>
                    <a:pt x="1148760" y="955087"/>
                  </a:lnTo>
                  <a:lnTo>
                    <a:pt x="1138316" y="956034"/>
                  </a:lnTo>
                  <a:lnTo>
                    <a:pt x="1130721" y="952239"/>
                  </a:lnTo>
                  <a:lnTo>
                    <a:pt x="1129770" y="943693"/>
                  </a:lnTo>
                  <a:lnTo>
                    <a:pt x="1129770" y="941790"/>
                  </a:lnTo>
                  <a:lnTo>
                    <a:pt x="1126921" y="941790"/>
                  </a:lnTo>
                  <a:lnTo>
                    <a:pt x="1125024" y="944639"/>
                  </a:lnTo>
                  <a:lnTo>
                    <a:pt x="1121224" y="954126"/>
                  </a:lnTo>
                  <a:lnTo>
                    <a:pt x="1107000" y="945590"/>
                  </a:lnTo>
                  <a:lnTo>
                    <a:pt x="1100337" y="948439"/>
                  </a:lnTo>
                  <a:lnTo>
                    <a:pt x="1097508" y="947493"/>
                  </a:lnTo>
                  <a:lnTo>
                    <a:pt x="1095610" y="950336"/>
                  </a:lnTo>
                  <a:lnTo>
                    <a:pt x="1091811" y="950336"/>
                  </a:lnTo>
                  <a:lnTo>
                    <a:pt x="1089913" y="944639"/>
                  </a:lnTo>
                  <a:lnTo>
                    <a:pt x="1088011" y="942742"/>
                  </a:lnTo>
                  <a:lnTo>
                    <a:pt x="1077567" y="943693"/>
                  </a:lnTo>
                  <a:lnTo>
                    <a:pt x="1075670" y="944639"/>
                  </a:lnTo>
                  <a:lnTo>
                    <a:pt x="1074718" y="945590"/>
                  </a:lnTo>
                  <a:lnTo>
                    <a:pt x="1073767" y="947493"/>
                  </a:lnTo>
                  <a:lnTo>
                    <a:pt x="1072821" y="951288"/>
                  </a:lnTo>
                  <a:lnTo>
                    <a:pt x="1072821" y="952239"/>
                  </a:lnTo>
                  <a:lnTo>
                    <a:pt x="1073767" y="955087"/>
                  </a:lnTo>
                  <a:lnTo>
                    <a:pt x="1075670" y="956034"/>
                  </a:lnTo>
                  <a:lnTo>
                    <a:pt x="1076621" y="956985"/>
                  </a:lnTo>
                  <a:lnTo>
                    <a:pt x="1077567" y="956985"/>
                  </a:lnTo>
                  <a:lnTo>
                    <a:pt x="1081347" y="954126"/>
                  </a:lnTo>
                  <a:lnTo>
                    <a:pt x="1085147" y="953185"/>
                  </a:lnTo>
                  <a:lnTo>
                    <a:pt x="1082318" y="959834"/>
                  </a:lnTo>
                  <a:lnTo>
                    <a:pt x="1091811" y="964580"/>
                  </a:lnTo>
                  <a:lnTo>
                    <a:pt x="1092742" y="958883"/>
                  </a:lnTo>
                  <a:lnTo>
                    <a:pt x="1095610" y="960780"/>
                  </a:lnTo>
                  <a:lnTo>
                    <a:pt x="1103205" y="967429"/>
                  </a:lnTo>
                  <a:lnTo>
                    <a:pt x="1093708" y="971229"/>
                  </a:lnTo>
                  <a:lnTo>
                    <a:pt x="1082318" y="973121"/>
                  </a:lnTo>
                  <a:lnTo>
                    <a:pt x="1081347" y="970277"/>
                  </a:lnTo>
                  <a:lnTo>
                    <a:pt x="1083250" y="966482"/>
                  </a:lnTo>
                  <a:lnTo>
                    <a:pt x="1080416" y="966482"/>
                  </a:lnTo>
                  <a:lnTo>
                    <a:pt x="1077567" y="968370"/>
                  </a:lnTo>
                  <a:lnTo>
                    <a:pt x="1076621" y="969326"/>
                  </a:lnTo>
                  <a:lnTo>
                    <a:pt x="1074718" y="973121"/>
                  </a:lnTo>
                  <a:lnTo>
                    <a:pt x="1086113" y="978823"/>
                  </a:lnTo>
                  <a:lnTo>
                    <a:pt x="1092742" y="976921"/>
                  </a:lnTo>
                  <a:lnTo>
                    <a:pt x="1095610" y="977867"/>
                  </a:lnTo>
                  <a:lnTo>
                    <a:pt x="1092742" y="981667"/>
                  </a:lnTo>
                  <a:lnTo>
                    <a:pt x="1102234" y="983570"/>
                  </a:lnTo>
                  <a:lnTo>
                    <a:pt x="1101308" y="987365"/>
                  </a:lnTo>
                  <a:lnTo>
                    <a:pt x="1102234" y="986418"/>
                  </a:lnTo>
                  <a:lnTo>
                    <a:pt x="1105103" y="983570"/>
                  </a:lnTo>
                  <a:lnTo>
                    <a:pt x="1106034" y="982613"/>
                  </a:lnTo>
                  <a:lnTo>
                    <a:pt x="1108903" y="984516"/>
                  </a:lnTo>
                  <a:lnTo>
                    <a:pt x="1109829" y="988316"/>
                  </a:lnTo>
                  <a:lnTo>
                    <a:pt x="1102234" y="992111"/>
                  </a:lnTo>
                  <a:lnTo>
                    <a:pt x="1102234" y="995911"/>
                  </a:lnTo>
                  <a:lnTo>
                    <a:pt x="1103205" y="994013"/>
                  </a:lnTo>
                  <a:lnTo>
                    <a:pt x="1104132" y="994013"/>
                  </a:lnTo>
                  <a:lnTo>
                    <a:pt x="1107000" y="994964"/>
                  </a:lnTo>
                  <a:lnTo>
                    <a:pt x="1107000" y="999711"/>
                  </a:lnTo>
                  <a:lnTo>
                    <a:pt x="1102234" y="1000657"/>
                  </a:lnTo>
                  <a:lnTo>
                    <a:pt x="1101308" y="1003505"/>
                  </a:lnTo>
                  <a:lnTo>
                    <a:pt x="1101308" y="1005408"/>
                  </a:lnTo>
                  <a:lnTo>
                    <a:pt x="1099405" y="1005408"/>
                  </a:lnTo>
                  <a:lnTo>
                    <a:pt x="1097508" y="1005408"/>
                  </a:lnTo>
                  <a:lnTo>
                    <a:pt x="1098434" y="1007306"/>
                  </a:lnTo>
                  <a:lnTo>
                    <a:pt x="1099405" y="1011100"/>
                  </a:lnTo>
                  <a:lnTo>
                    <a:pt x="1103205" y="1018700"/>
                  </a:lnTo>
                  <a:lnTo>
                    <a:pt x="1097508" y="1017749"/>
                  </a:lnTo>
                  <a:lnTo>
                    <a:pt x="1100337" y="1019646"/>
                  </a:lnTo>
                  <a:lnTo>
                    <a:pt x="1102234" y="1021549"/>
                  </a:lnTo>
                  <a:lnTo>
                    <a:pt x="1102234" y="1025344"/>
                  </a:lnTo>
                  <a:lnTo>
                    <a:pt x="1100337" y="1024393"/>
                  </a:lnTo>
                  <a:lnTo>
                    <a:pt x="1095610" y="1022495"/>
                  </a:lnTo>
                  <a:lnTo>
                    <a:pt x="1093708" y="1019646"/>
                  </a:lnTo>
                  <a:lnTo>
                    <a:pt x="1092742" y="1017749"/>
                  </a:lnTo>
                  <a:lnTo>
                    <a:pt x="1091811" y="1016803"/>
                  </a:lnTo>
                  <a:lnTo>
                    <a:pt x="1090844" y="1015852"/>
                  </a:lnTo>
                  <a:lnTo>
                    <a:pt x="1089913" y="1015852"/>
                  </a:lnTo>
                  <a:lnTo>
                    <a:pt x="1089913" y="1016803"/>
                  </a:lnTo>
                  <a:lnTo>
                    <a:pt x="1085147" y="1016803"/>
                  </a:lnTo>
                  <a:lnTo>
                    <a:pt x="1083250" y="1017749"/>
                  </a:lnTo>
                  <a:lnTo>
                    <a:pt x="1082318" y="1020598"/>
                  </a:lnTo>
                  <a:lnTo>
                    <a:pt x="1084216" y="1026295"/>
                  </a:lnTo>
                  <a:lnTo>
                    <a:pt x="1082318" y="1029144"/>
                  </a:lnTo>
                  <a:lnTo>
                    <a:pt x="1082318" y="1030095"/>
                  </a:lnTo>
                  <a:lnTo>
                    <a:pt x="1077567" y="1032944"/>
                  </a:lnTo>
                  <a:lnTo>
                    <a:pt x="1071870" y="1031988"/>
                  </a:lnTo>
                  <a:lnTo>
                    <a:pt x="1059529" y="1034841"/>
                  </a:lnTo>
                  <a:lnTo>
                    <a:pt x="1060480" y="1035787"/>
                  </a:lnTo>
                  <a:lnTo>
                    <a:pt x="1061426" y="1036739"/>
                  </a:lnTo>
                  <a:lnTo>
                    <a:pt x="1065226" y="1041485"/>
                  </a:lnTo>
                  <a:lnTo>
                    <a:pt x="1069021" y="1050977"/>
                  </a:lnTo>
                  <a:lnTo>
                    <a:pt x="1069021" y="1051934"/>
                  </a:lnTo>
                  <a:lnTo>
                    <a:pt x="1068075" y="1053831"/>
                  </a:lnTo>
                  <a:lnTo>
                    <a:pt x="1061426" y="1058557"/>
                  </a:lnTo>
                  <a:lnTo>
                    <a:pt x="1061426" y="1056660"/>
                  </a:lnTo>
                  <a:lnTo>
                    <a:pt x="1058582" y="1051934"/>
                  </a:lnTo>
                  <a:lnTo>
                    <a:pt x="1055729" y="1057626"/>
                  </a:lnTo>
                  <a:lnTo>
                    <a:pt x="1050982" y="1058557"/>
                  </a:lnTo>
                  <a:lnTo>
                    <a:pt x="1049085" y="1056660"/>
                  </a:lnTo>
                  <a:lnTo>
                    <a:pt x="1049085" y="1056660"/>
                  </a:lnTo>
                  <a:lnTo>
                    <a:pt x="1048134" y="1055728"/>
                  </a:lnTo>
                  <a:lnTo>
                    <a:pt x="1046236" y="1050031"/>
                  </a:lnTo>
                  <a:lnTo>
                    <a:pt x="1040539" y="1047182"/>
                  </a:lnTo>
                  <a:lnTo>
                    <a:pt x="1038641" y="1048133"/>
                  </a:lnTo>
                  <a:lnTo>
                    <a:pt x="1036739" y="1057626"/>
                  </a:lnTo>
                  <a:lnTo>
                    <a:pt x="1036739" y="1057626"/>
                  </a:lnTo>
                  <a:lnTo>
                    <a:pt x="1032944" y="1056660"/>
                  </a:lnTo>
                  <a:lnTo>
                    <a:pt x="1028198" y="1050031"/>
                  </a:lnTo>
                  <a:lnTo>
                    <a:pt x="1025349" y="1054758"/>
                  </a:lnTo>
                  <a:lnTo>
                    <a:pt x="1025349" y="1055728"/>
                  </a:lnTo>
                  <a:lnTo>
                    <a:pt x="1026295" y="1056660"/>
                  </a:lnTo>
                  <a:lnTo>
                    <a:pt x="1027247" y="1057626"/>
                  </a:lnTo>
                  <a:lnTo>
                    <a:pt x="1028198" y="1057626"/>
                  </a:lnTo>
                  <a:lnTo>
                    <a:pt x="1027247" y="1058557"/>
                  </a:lnTo>
                  <a:lnTo>
                    <a:pt x="1021549" y="1059529"/>
                  </a:lnTo>
                  <a:lnTo>
                    <a:pt x="1019652" y="1062352"/>
                  </a:lnTo>
                  <a:lnTo>
                    <a:pt x="1018700" y="1063328"/>
                  </a:lnTo>
                  <a:lnTo>
                    <a:pt x="1021549" y="1068055"/>
                  </a:lnTo>
                  <a:lnTo>
                    <a:pt x="1023447" y="1071850"/>
                  </a:lnTo>
                  <a:lnTo>
                    <a:pt x="1023447" y="1072821"/>
                  </a:lnTo>
                  <a:lnTo>
                    <a:pt x="1020603" y="1073747"/>
                  </a:lnTo>
                  <a:lnTo>
                    <a:pt x="1020603" y="1074713"/>
                  </a:lnTo>
                  <a:lnTo>
                    <a:pt x="1020603" y="1075650"/>
                  </a:lnTo>
                  <a:lnTo>
                    <a:pt x="1017749" y="1071850"/>
                  </a:lnTo>
                  <a:lnTo>
                    <a:pt x="1016803" y="1072821"/>
                  </a:lnTo>
                  <a:lnTo>
                    <a:pt x="1015852" y="1073747"/>
                  </a:lnTo>
                  <a:lnTo>
                    <a:pt x="1013954" y="1070923"/>
                  </a:lnTo>
                  <a:lnTo>
                    <a:pt x="1010159" y="1070923"/>
                  </a:lnTo>
                  <a:lnTo>
                    <a:pt x="1007306" y="1071850"/>
                  </a:lnTo>
                  <a:lnTo>
                    <a:pt x="1009208" y="1074713"/>
                  </a:lnTo>
                  <a:lnTo>
                    <a:pt x="1009208" y="1075650"/>
                  </a:lnTo>
                  <a:lnTo>
                    <a:pt x="1005408" y="1076616"/>
                  </a:lnTo>
                  <a:lnTo>
                    <a:pt x="1008257" y="1079444"/>
                  </a:lnTo>
                  <a:lnTo>
                    <a:pt x="1014905" y="1078513"/>
                  </a:lnTo>
                  <a:lnTo>
                    <a:pt x="1024398" y="1088010"/>
                  </a:lnTo>
                  <a:lnTo>
                    <a:pt x="1022500" y="1089908"/>
                  </a:lnTo>
                  <a:lnTo>
                    <a:pt x="1026295" y="1090839"/>
                  </a:lnTo>
                  <a:lnTo>
                    <a:pt x="1026295" y="1093703"/>
                  </a:lnTo>
                  <a:lnTo>
                    <a:pt x="1025349" y="1094639"/>
                  </a:lnTo>
                  <a:lnTo>
                    <a:pt x="1024398" y="1095605"/>
                  </a:lnTo>
                  <a:lnTo>
                    <a:pt x="1015852" y="1099405"/>
                  </a:lnTo>
                  <a:lnTo>
                    <a:pt x="1014905" y="1099405"/>
                  </a:lnTo>
                  <a:lnTo>
                    <a:pt x="1013954" y="1097503"/>
                  </a:lnTo>
                  <a:lnTo>
                    <a:pt x="1013003" y="1095605"/>
                  </a:lnTo>
                  <a:lnTo>
                    <a:pt x="1013003" y="1098434"/>
                  </a:lnTo>
                  <a:lnTo>
                    <a:pt x="1011106" y="1099405"/>
                  </a:lnTo>
                  <a:lnTo>
                    <a:pt x="1008257" y="1097503"/>
                  </a:lnTo>
                  <a:lnTo>
                    <a:pt x="1007306" y="1095605"/>
                  </a:lnTo>
                  <a:lnTo>
                    <a:pt x="1003511" y="1096537"/>
                  </a:lnTo>
                  <a:lnTo>
                    <a:pt x="997813" y="1091815"/>
                  </a:lnTo>
                  <a:lnTo>
                    <a:pt x="995916" y="1091815"/>
                  </a:lnTo>
                  <a:lnTo>
                    <a:pt x="994965" y="1090839"/>
                  </a:lnTo>
                  <a:lnTo>
                    <a:pt x="994965" y="1088937"/>
                  </a:lnTo>
                  <a:lnTo>
                    <a:pt x="995916" y="1086108"/>
                  </a:lnTo>
                  <a:lnTo>
                    <a:pt x="997813" y="1085142"/>
                  </a:lnTo>
                  <a:lnTo>
                    <a:pt x="1001613" y="1086108"/>
                  </a:lnTo>
                  <a:lnTo>
                    <a:pt x="996862" y="1081342"/>
                  </a:lnTo>
                  <a:lnTo>
                    <a:pt x="994965" y="1080415"/>
                  </a:lnTo>
                  <a:lnTo>
                    <a:pt x="993067" y="1080415"/>
                  </a:lnTo>
                  <a:lnTo>
                    <a:pt x="994965" y="1077547"/>
                  </a:lnTo>
                  <a:lnTo>
                    <a:pt x="991170" y="1076616"/>
                  </a:lnTo>
                  <a:lnTo>
                    <a:pt x="985472" y="1069021"/>
                  </a:lnTo>
                  <a:lnTo>
                    <a:pt x="983570" y="1067123"/>
                  </a:lnTo>
                  <a:lnTo>
                    <a:pt x="974077" y="1059529"/>
                  </a:lnTo>
                  <a:lnTo>
                    <a:pt x="974077" y="1058557"/>
                  </a:lnTo>
                  <a:lnTo>
                    <a:pt x="973126" y="1058557"/>
                  </a:lnTo>
                  <a:lnTo>
                    <a:pt x="971229" y="1059529"/>
                  </a:lnTo>
                  <a:lnTo>
                    <a:pt x="971229" y="1060455"/>
                  </a:lnTo>
                  <a:lnTo>
                    <a:pt x="968380" y="1060455"/>
                  </a:lnTo>
                  <a:lnTo>
                    <a:pt x="966483" y="1059529"/>
                  </a:lnTo>
                  <a:lnTo>
                    <a:pt x="962683" y="1056660"/>
                  </a:lnTo>
                  <a:lnTo>
                    <a:pt x="962683" y="1055728"/>
                  </a:lnTo>
                  <a:lnTo>
                    <a:pt x="964580" y="1053831"/>
                  </a:lnTo>
                  <a:lnTo>
                    <a:pt x="964580" y="1052880"/>
                  </a:lnTo>
                  <a:lnTo>
                    <a:pt x="967429" y="1048133"/>
                  </a:lnTo>
                  <a:lnTo>
                    <a:pt x="972180" y="1047182"/>
                  </a:lnTo>
                  <a:lnTo>
                    <a:pt x="975024" y="1042436"/>
                  </a:lnTo>
                  <a:lnTo>
                    <a:pt x="975024" y="1042436"/>
                  </a:lnTo>
                  <a:lnTo>
                    <a:pt x="975975" y="1040539"/>
                  </a:lnTo>
                  <a:lnTo>
                    <a:pt x="975024" y="1039587"/>
                  </a:lnTo>
                  <a:lnTo>
                    <a:pt x="975024" y="1038636"/>
                  </a:lnTo>
                  <a:lnTo>
                    <a:pt x="969326" y="1035787"/>
                  </a:lnTo>
                  <a:lnTo>
                    <a:pt x="963629" y="1027241"/>
                  </a:lnTo>
                  <a:lnTo>
                    <a:pt x="959834" y="1025344"/>
                  </a:lnTo>
                  <a:lnTo>
                    <a:pt x="955088" y="1024393"/>
                  </a:lnTo>
                  <a:lnTo>
                    <a:pt x="954136" y="1018700"/>
                  </a:lnTo>
                  <a:lnTo>
                    <a:pt x="953190" y="1017749"/>
                  </a:lnTo>
                  <a:lnTo>
                    <a:pt x="952239" y="1016803"/>
                  </a:lnTo>
                  <a:lnTo>
                    <a:pt x="948444" y="1014900"/>
                  </a:lnTo>
                  <a:lnTo>
                    <a:pt x="942747" y="1015852"/>
                  </a:lnTo>
                  <a:lnTo>
                    <a:pt x="940844" y="1017749"/>
                  </a:lnTo>
                  <a:lnTo>
                    <a:pt x="938947" y="1020598"/>
                  </a:lnTo>
                  <a:lnTo>
                    <a:pt x="931352" y="1015852"/>
                  </a:lnTo>
                  <a:lnTo>
                    <a:pt x="933249" y="1013954"/>
                  </a:lnTo>
                  <a:lnTo>
                    <a:pt x="929454" y="1010154"/>
                  </a:lnTo>
                  <a:lnTo>
                    <a:pt x="925654" y="1009208"/>
                  </a:lnTo>
                  <a:lnTo>
                    <a:pt x="923757" y="1007306"/>
                  </a:lnTo>
                  <a:lnTo>
                    <a:pt x="922806" y="1005408"/>
                  </a:lnTo>
                  <a:lnTo>
                    <a:pt x="919006" y="1005408"/>
                  </a:lnTo>
                  <a:lnTo>
                    <a:pt x="918060" y="1007306"/>
                  </a:lnTo>
                  <a:lnTo>
                    <a:pt x="918060" y="1009208"/>
                  </a:lnTo>
                  <a:lnTo>
                    <a:pt x="916157" y="1010154"/>
                  </a:lnTo>
                  <a:lnTo>
                    <a:pt x="912362" y="1013003"/>
                  </a:lnTo>
                  <a:lnTo>
                    <a:pt x="912362" y="1016803"/>
                  </a:lnTo>
                  <a:lnTo>
                    <a:pt x="914260" y="1018700"/>
                  </a:lnTo>
                  <a:lnTo>
                    <a:pt x="909513" y="1015852"/>
                  </a:lnTo>
                  <a:lnTo>
                    <a:pt x="907616" y="1014900"/>
                  </a:lnTo>
                  <a:lnTo>
                    <a:pt x="901919" y="1008252"/>
                  </a:lnTo>
                  <a:lnTo>
                    <a:pt x="900967" y="1007306"/>
                  </a:lnTo>
                  <a:lnTo>
                    <a:pt x="900021" y="1005408"/>
                  </a:lnTo>
                  <a:lnTo>
                    <a:pt x="899070" y="1004457"/>
                  </a:lnTo>
                  <a:lnTo>
                    <a:pt x="889573" y="1005408"/>
                  </a:lnTo>
                  <a:lnTo>
                    <a:pt x="884826" y="1005408"/>
                  </a:lnTo>
                  <a:lnTo>
                    <a:pt x="883875" y="1007306"/>
                  </a:lnTo>
                  <a:lnTo>
                    <a:pt x="882929" y="1008252"/>
                  </a:lnTo>
                  <a:lnTo>
                    <a:pt x="881978" y="1009208"/>
                  </a:lnTo>
                  <a:lnTo>
                    <a:pt x="881031" y="1010154"/>
                  </a:lnTo>
                  <a:lnTo>
                    <a:pt x="882929" y="1013003"/>
                  </a:lnTo>
                  <a:lnTo>
                    <a:pt x="881978" y="1013954"/>
                  </a:lnTo>
                  <a:lnTo>
                    <a:pt x="881031" y="1016803"/>
                  </a:lnTo>
                  <a:lnTo>
                    <a:pt x="876280" y="1012052"/>
                  </a:lnTo>
                  <a:lnTo>
                    <a:pt x="874383" y="1011100"/>
                  </a:lnTo>
                  <a:lnTo>
                    <a:pt x="872500" y="1012052"/>
                  </a:lnTo>
                  <a:lnTo>
                    <a:pt x="870603" y="1013003"/>
                  </a:lnTo>
                  <a:lnTo>
                    <a:pt x="863008" y="1013003"/>
                  </a:lnTo>
                  <a:lnTo>
                    <a:pt x="862042" y="1011100"/>
                  </a:lnTo>
                  <a:lnTo>
                    <a:pt x="861110" y="1012052"/>
                  </a:lnTo>
                  <a:lnTo>
                    <a:pt x="859208" y="1013003"/>
                  </a:lnTo>
                  <a:lnTo>
                    <a:pt x="849716" y="1013954"/>
                  </a:lnTo>
                  <a:lnTo>
                    <a:pt x="847818" y="1013954"/>
                  </a:lnTo>
                  <a:lnTo>
                    <a:pt x="845916" y="1010154"/>
                  </a:lnTo>
                  <a:lnTo>
                    <a:pt x="844018" y="1010154"/>
                  </a:lnTo>
                  <a:lnTo>
                    <a:pt x="838321" y="1008252"/>
                  </a:lnTo>
                  <a:lnTo>
                    <a:pt x="835472" y="1007306"/>
                  </a:lnTo>
                  <a:lnTo>
                    <a:pt x="835472" y="996857"/>
                  </a:lnTo>
                  <a:lnTo>
                    <a:pt x="835472" y="994964"/>
                  </a:lnTo>
                  <a:lnTo>
                    <a:pt x="833575" y="994013"/>
                  </a:lnTo>
                  <a:lnTo>
                    <a:pt x="831677" y="992111"/>
                  </a:lnTo>
                  <a:lnTo>
                    <a:pt x="830726" y="992111"/>
                  </a:lnTo>
                  <a:lnTo>
                    <a:pt x="829775" y="990218"/>
                  </a:lnTo>
                  <a:lnTo>
                    <a:pt x="827877" y="986418"/>
                  </a:lnTo>
                  <a:lnTo>
                    <a:pt x="828828" y="982613"/>
                  </a:lnTo>
                  <a:lnTo>
                    <a:pt x="828828" y="977867"/>
                  </a:lnTo>
                  <a:lnTo>
                    <a:pt x="830726" y="973121"/>
                  </a:lnTo>
                  <a:lnTo>
                    <a:pt x="832623" y="972175"/>
                  </a:lnTo>
                  <a:lnTo>
                    <a:pt x="833575" y="969326"/>
                  </a:lnTo>
                  <a:lnTo>
                    <a:pt x="836423" y="965526"/>
                  </a:lnTo>
                  <a:lnTo>
                    <a:pt x="839272" y="963629"/>
                  </a:lnTo>
                  <a:lnTo>
                    <a:pt x="840218" y="962682"/>
                  </a:lnTo>
                  <a:lnTo>
                    <a:pt x="841169" y="960780"/>
                  </a:lnTo>
                  <a:lnTo>
                    <a:pt x="845916" y="961731"/>
                  </a:lnTo>
                  <a:lnTo>
                    <a:pt x="846847" y="961731"/>
                  </a:lnTo>
                  <a:lnTo>
                    <a:pt x="847818" y="959834"/>
                  </a:lnTo>
                  <a:lnTo>
                    <a:pt x="846847" y="958883"/>
                  </a:lnTo>
                  <a:lnTo>
                    <a:pt x="850647" y="954126"/>
                  </a:lnTo>
                  <a:lnTo>
                    <a:pt x="855413" y="948439"/>
                  </a:lnTo>
                  <a:lnTo>
                    <a:pt x="854442" y="947493"/>
                  </a:lnTo>
                  <a:lnTo>
                    <a:pt x="853510" y="943693"/>
                  </a:lnTo>
                  <a:lnTo>
                    <a:pt x="854442" y="942742"/>
                  </a:lnTo>
                  <a:lnTo>
                    <a:pt x="856344" y="937044"/>
                  </a:lnTo>
                  <a:lnTo>
                    <a:pt x="860139" y="934195"/>
                  </a:lnTo>
                  <a:lnTo>
                    <a:pt x="862042" y="939893"/>
                  </a:lnTo>
                  <a:lnTo>
                    <a:pt x="865837" y="940844"/>
                  </a:lnTo>
                  <a:lnTo>
                    <a:pt x="868705" y="941790"/>
                  </a:lnTo>
                  <a:lnTo>
                    <a:pt x="871534" y="942742"/>
                  </a:lnTo>
                  <a:lnTo>
                    <a:pt x="875334" y="940844"/>
                  </a:lnTo>
                  <a:lnTo>
                    <a:pt x="877231" y="939893"/>
                  </a:lnTo>
                  <a:lnTo>
                    <a:pt x="879129" y="937995"/>
                  </a:lnTo>
                  <a:lnTo>
                    <a:pt x="878178" y="936098"/>
                  </a:lnTo>
                  <a:lnTo>
                    <a:pt x="876280" y="928503"/>
                  </a:lnTo>
                  <a:lnTo>
                    <a:pt x="877231" y="928503"/>
                  </a:lnTo>
                  <a:lnTo>
                    <a:pt x="879129" y="927547"/>
                  </a:lnTo>
                  <a:lnTo>
                    <a:pt x="879129" y="920903"/>
                  </a:lnTo>
                  <a:lnTo>
                    <a:pt x="879129" y="919972"/>
                  </a:lnTo>
                  <a:lnTo>
                    <a:pt x="879129" y="918074"/>
                  </a:lnTo>
                  <a:lnTo>
                    <a:pt x="878178" y="916172"/>
                  </a:lnTo>
                  <a:lnTo>
                    <a:pt x="880080" y="912377"/>
                  </a:lnTo>
                  <a:lnTo>
                    <a:pt x="879129" y="905713"/>
                  </a:lnTo>
                  <a:lnTo>
                    <a:pt x="881978" y="902884"/>
                  </a:lnTo>
                  <a:lnTo>
                    <a:pt x="884826" y="901913"/>
                  </a:lnTo>
                  <a:lnTo>
                    <a:pt x="887675" y="896216"/>
                  </a:lnTo>
                  <a:lnTo>
                    <a:pt x="888626" y="894318"/>
                  </a:lnTo>
                  <a:lnTo>
                    <a:pt x="890524" y="892416"/>
                  </a:lnTo>
                  <a:lnTo>
                    <a:pt x="890524" y="891490"/>
                  </a:lnTo>
                  <a:lnTo>
                    <a:pt x="891475" y="889587"/>
                  </a:lnTo>
                  <a:lnTo>
                    <a:pt x="893372" y="888621"/>
                  </a:lnTo>
                  <a:lnTo>
                    <a:pt x="900967" y="887690"/>
                  </a:lnTo>
                  <a:lnTo>
                    <a:pt x="902865" y="886724"/>
                  </a:lnTo>
                  <a:lnTo>
                    <a:pt x="904767" y="884821"/>
                  </a:lnTo>
                  <a:lnTo>
                    <a:pt x="905718" y="881026"/>
                  </a:lnTo>
                  <a:lnTo>
                    <a:pt x="906665" y="878197"/>
                  </a:lnTo>
                  <a:lnTo>
                    <a:pt x="908562" y="878197"/>
                  </a:lnTo>
                  <a:lnTo>
                    <a:pt x="909513" y="880095"/>
                  </a:lnTo>
                  <a:lnTo>
                    <a:pt x="909513" y="881026"/>
                  </a:lnTo>
                  <a:lnTo>
                    <a:pt x="909513" y="888621"/>
                  </a:lnTo>
                  <a:lnTo>
                    <a:pt x="908562" y="890524"/>
                  </a:lnTo>
                  <a:lnTo>
                    <a:pt x="906665" y="897182"/>
                  </a:lnTo>
                  <a:lnTo>
                    <a:pt x="904767" y="899085"/>
                  </a:lnTo>
                  <a:lnTo>
                    <a:pt x="904767" y="900982"/>
                  </a:lnTo>
                  <a:lnTo>
                    <a:pt x="902865" y="902884"/>
                  </a:lnTo>
                  <a:lnTo>
                    <a:pt x="901919" y="904782"/>
                  </a:lnTo>
                  <a:lnTo>
                    <a:pt x="900967" y="906679"/>
                  </a:lnTo>
                  <a:lnTo>
                    <a:pt x="900021" y="909513"/>
                  </a:lnTo>
                  <a:lnTo>
                    <a:pt x="898119" y="912377"/>
                  </a:lnTo>
                  <a:lnTo>
                    <a:pt x="899070" y="916172"/>
                  </a:lnTo>
                  <a:lnTo>
                    <a:pt x="899070" y="916172"/>
                  </a:lnTo>
                  <a:lnTo>
                    <a:pt x="899070" y="917108"/>
                  </a:lnTo>
                  <a:lnTo>
                    <a:pt x="898119" y="919006"/>
                  </a:lnTo>
                  <a:lnTo>
                    <a:pt x="899070" y="919006"/>
                  </a:lnTo>
                  <a:lnTo>
                    <a:pt x="895270" y="924703"/>
                  </a:lnTo>
                  <a:lnTo>
                    <a:pt x="895270" y="925669"/>
                  </a:lnTo>
                  <a:lnTo>
                    <a:pt x="893372" y="928503"/>
                  </a:lnTo>
                  <a:lnTo>
                    <a:pt x="892421" y="928503"/>
                  </a:lnTo>
                  <a:lnTo>
                    <a:pt x="891475" y="929449"/>
                  </a:lnTo>
                  <a:lnTo>
                    <a:pt x="891475" y="933249"/>
                  </a:lnTo>
                  <a:lnTo>
                    <a:pt x="891475" y="936098"/>
                  </a:lnTo>
                  <a:lnTo>
                    <a:pt x="908562" y="941790"/>
                  </a:lnTo>
                  <a:lnTo>
                    <a:pt x="891475" y="937044"/>
                  </a:lnTo>
                  <a:lnTo>
                    <a:pt x="896221" y="952239"/>
                  </a:lnTo>
                  <a:lnTo>
                    <a:pt x="900021" y="953185"/>
                  </a:lnTo>
                  <a:lnTo>
                    <a:pt x="900967" y="952239"/>
                  </a:lnTo>
                  <a:lnTo>
                    <a:pt x="903816" y="952239"/>
                  </a:lnTo>
                  <a:lnTo>
                    <a:pt x="906665" y="951288"/>
                  </a:lnTo>
                  <a:lnTo>
                    <a:pt x="909513" y="949385"/>
                  </a:lnTo>
                  <a:lnTo>
                    <a:pt x="913308" y="944639"/>
                  </a:lnTo>
                  <a:lnTo>
                    <a:pt x="917108" y="942742"/>
                  </a:lnTo>
                  <a:lnTo>
                    <a:pt x="918060" y="943693"/>
                  </a:lnTo>
                  <a:lnTo>
                    <a:pt x="919006" y="946537"/>
                  </a:lnTo>
                  <a:lnTo>
                    <a:pt x="922806" y="947493"/>
                  </a:lnTo>
                  <a:lnTo>
                    <a:pt x="924703" y="947493"/>
                  </a:lnTo>
                  <a:lnTo>
                    <a:pt x="925654" y="949385"/>
                  </a:lnTo>
                  <a:lnTo>
                    <a:pt x="925654" y="946537"/>
                  </a:lnTo>
                  <a:lnTo>
                    <a:pt x="923757" y="946537"/>
                  </a:lnTo>
                  <a:lnTo>
                    <a:pt x="924703" y="942742"/>
                  </a:lnTo>
                  <a:lnTo>
                    <a:pt x="926601" y="941790"/>
                  </a:lnTo>
                  <a:lnTo>
                    <a:pt x="927552" y="938942"/>
                  </a:lnTo>
                  <a:lnTo>
                    <a:pt x="928503" y="938942"/>
                  </a:lnTo>
                  <a:lnTo>
                    <a:pt x="929454" y="937995"/>
                  </a:lnTo>
                  <a:lnTo>
                    <a:pt x="930401" y="936098"/>
                  </a:lnTo>
                  <a:lnTo>
                    <a:pt x="931352" y="933249"/>
                  </a:lnTo>
                  <a:lnTo>
                    <a:pt x="932298" y="932298"/>
                  </a:lnTo>
                  <a:lnTo>
                    <a:pt x="934201" y="924703"/>
                  </a:lnTo>
                  <a:lnTo>
                    <a:pt x="934201" y="923772"/>
                  </a:lnTo>
                  <a:lnTo>
                    <a:pt x="937049" y="918074"/>
                  </a:lnTo>
                  <a:lnTo>
                    <a:pt x="939893" y="915206"/>
                  </a:lnTo>
                  <a:lnTo>
                    <a:pt x="940844" y="914279"/>
                  </a:lnTo>
                  <a:lnTo>
                    <a:pt x="942747" y="912377"/>
                  </a:lnTo>
                  <a:lnTo>
                    <a:pt x="942747" y="898119"/>
                  </a:lnTo>
                  <a:lnTo>
                    <a:pt x="933249" y="878197"/>
                  </a:lnTo>
                  <a:lnTo>
                    <a:pt x="928503" y="865837"/>
                  </a:lnTo>
                  <a:lnTo>
                    <a:pt x="936098" y="847818"/>
                  </a:lnTo>
                  <a:lnTo>
                    <a:pt x="936098" y="837350"/>
                  </a:lnTo>
                  <a:lnTo>
                    <a:pt x="938947" y="832623"/>
                  </a:lnTo>
                  <a:lnTo>
                    <a:pt x="938947" y="826926"/>
                  </a:lnTo>
                  <a:lnTo>
                    <a:pt x="943693" y="825955"/>
                  </a:lnTo>
                  <a:lnTo>
                    <a:pt x="944644" y="821228"/>
                  </a:lnTo>
                  <a:lnTo>
                    <a:pt x="947493" y="817433"/>
                  </a:lnTo>
                  <a:lnTo>
                    <a:pt x="947493" y="816462"/>
                  </a:lnTo>
                  <a:lnTo>
                    <a:pt x="954136" y="814585"/>
                  </a:lnTo>
                  <a:lnTo>
                    <a:pt x="958883" y="809834"/>
                  </a:lnTo>
                  <a:lnTo>
                    <a:pt x="964580" y="813633"/>
                  </a:lnTo>
                  <a:lnTo>
                    <a:pt x="966483" y="811731"/>
                  </a:lnTo>
                  <a:lnTo>
                    <a:pt x="967429" y="810785"/>
                  </a:lnTo>
                  <a:lnTo>
                    <a:pt x="968380" y="808887"/>
                  </a:lnTo>
                  <a:lnTo>
                    <a:pt x="968380" y="806985"/>
                  </a:lnTo>
                  <a:lnTo>
                    <a:pt x="974077" y="808887"/>
                  </a:lnTo>
                  <a:lnTo>
                    <a:pt x="973126" y="809834"/>
                  </a:lnTo>
                  <a:lnTo>
                    <a:pt x="970278" y="815531"/>
                  </a:lnTo>
                  <a:lnTo>
                    <a:pt x="974077" y="818360"/>
                  </a:lnTo>
                  <a:lnTo>
                    <a:pt x="975024" y="823126"/>
                  </a:lnTo>
                  <a:lnTo>
                    <a:pt x="975024" y="824062"/>
                  </a:lnTo>
                  <a:lnTo>
                    <a:pt x="973126" y="827857"/>
                  </a:lnTo>
                  <a:lnTo>
                    <a:pt x="977872" y="837350"/>
                  </a:lnTo>
                  <a:lnTo>
                    <a:pt x="973126" y="841149"/>
                  </a:lnTo>
                  <a:lnTo>
                    <a:pt x="975024" y="844018"/>
                  </a:lnTo>
                  <a:lnTo>
                    <a:pt x="973126" y="846847"/>
                  </a:lnTo>
                  <a:lnTo>
                    <a:pt x="973126" y="852544"/>
                  </a:lnTo>
                  <a:lnTo>
                    <a:pt x="972180" y="854442"/>
                  </a:lnTo>
                  <a:lnTo>
                    <a:pt x="972180" y="856339"/>
                  </a:lnTo>
                  <a:lnTo>
                    <a:pt x="974077" y="856339"/>
                  </a:lnTo>
                  <a:lnTo>
                    <a:pt x="978824" y="858242"/>
                  </a:lnTo>
                  <a:lnTo>
                    <a:pt x="982619" y="861105"/>
                  </a:lnTo>
                  <a:lnTo>
                    <a:pt x="984521" y="861105"/>
                  </a:lnTo>
                  <a:lnTo>
                    <a:pt x="987370" y="860139"/>
                  </a:lnTo>
                  <a:lnTo>
                    <a:pt x="988316" y="860139"/>
                  </a:lnTo>
                  <a:lnTo>
                    <a:pt x="989267" y="860139"/>
                  </a:lnTo>
                  <a:lnTo>
                    <a:pt x="994013" y="862042"/>
                  </a:lnTo>
                  <a:lnTo>
                    <a:pt x="995916" y="862042"/>
                  </a:lnTo>
                  <a:lnTo>
                    <a:pt x="1002559" y="863008"/>
                  </a:lnTo>
                  <a:lnTo>
                    <a:pt x="1003511" y="863934"/>
                  </a:lnTo>
                  <a:lnTo>
                    <a:pt x="1007306" y="858242"/>
                  </a:lnTo>
                  <a:lnTo>
                    <a:pt x="1007306" y="847818"/>
                  </a:lnTo>
                  <a:lnTo>
                    <a:pt x="1005408" y="846847"/>
                  </a:lnTo>
                  <a:lnTo>
                    <a:pt x="1008257" y="844018"/>
                  </a:lnTo>
                  <a:lnTo>
                    <a:pt x="1009208" y="842115"/>
                  </a:lnTo>
                  <a:lnTo>
                    <a:pt x="1013954" y="838321"/>
                  </a:lnTo>
                  <a:lnTo>
                    <a:pt x="1013954" y="836423"/>
                  </a:lnTo>
                  <a:lnTo>
                    <a:pt x="1013003" y="835452"/>
                  </a:lnTo>
                  <a:lnTo>
                    <a:pt x="1014905" y="831657"/>
                  </a:lnTo>
                  <a:lnTo>
                    <a:pt x="1015852" y="829755"/>
                  </a:lnTo>
                  <a:lnTo>
                    <a:pt x="1015852" y="827857"/>
                  </a:lnTo>
                  <a:lnTo>
                    <a:pt x="1016803" y="825955"/>
                  </a:lnTo>
                  <a:lnTo>
                    <a:pt x="1016803" y="823126"/>
                  </a:lnTo>
                  <a:lnTo>
                    <a:pt x="1017749" y="821228"/>
                  </a:lnTo>
                  <a:lnTo>
                    <a:pt x="1020603" y="818360"/>
                  </a:lnTo>
                  <a:lnTo>
                    <a:pt x="1025349" y="817433"/>
                  </a:lnTo>
                  <a:lnTo>
                    <a:pt x="1026295" y="817433"/>
                  </a:lnTo>
                  <a:lnTo>
                    <a:pt x="1028198" y="817433"/>
                  </a:lnTo>
                  <a:lnTo>
                    <a:pt x="1028198" y="814585"/>
                  </a:lnTo>
                  <a:lnTo>
                    <a:pt x="1028198" y="811731"/>
                  </a:lnTo>
                  <a:lnTo>
                    <a:pt x="1028198" y="810785"/>
                  </a:lnTo>
                  <a:lnTo>
                    <a:pt x="1026295" y="810785"/>
                  </a:lnTo>
                  <a:lnTo>
                    <a:pt x="1025349" y="810785"/>
                  </a:lnTo>
                  <a:lnTo>
                    <a:pt x="1018700" y="811731"/>
                  </a:lnTo>
                  <a:lnTo>
                    <a:pt x="1018700" y="810785"/>
                  </a:lnTo>
                  <a:lnTo>
                    <a:pt x="1018700" y="809834"/>
                  </a:lnTo>
                  <a:lnTo>
                    <a:pt x="1017749" y="806985"/>
                  </a:lnTo>
                  <a:lnTo>
                    <a:pt x="1014905" y="799390"/>
                  </a:lnTo>
                  <a:lnTo>
                    <a:pt x="1014905" y="794644"/>
                  </a:lnTo>
                  <a:lnTo>
                    <a:pt x="1013003" y="788946"/>
                  </a:lnTo>
                  <a:lnTo>
                    <a:pt x="1013954" y="773757"/>
                  </a:lnTo>
                  <a:lnTo>
                    <a:pt x="1011106" y="772805"/>
                  </a:lnTo>
                  <a:lnTo>
                    <a:pt x="1004462" y="771854"/>
                  </a:lnTo>
                  <a:lnTo>
                    <a:pt x="1001613" y="772805"/>
                  </a:lnTo>
                  <a:lnTo>
                    <a:pt x="997813" y="772805"/>
                  </a:lnTo>
                  <a:lnTo>
                    <a:pt x="993067" y="776600"/>
                  </a:lnTo>
                  <a:lnTo>
                    <a:pt x="992116" y="778503"/>
                  </a:lnTo>
                  <a:lnTo>
                    <a:pt x="990218" y="782303"/>
                  </a:lnTo>
                  <a:lnTo>
                    <a:pt x="989267" y="782303"/>
                  </a:lnTo>
                  <a:lnTo>
                    <a:pt x="987370" y="784200"/>
                  </a:lnTo>
                  <a:lnTo>
                    <a:pt x="986418" y="786098"/>
                  </a:lnTo>
                  <a:lnTo>
                    <a:pt x="984521" y="794644"/>
                  </a:lnTo>
                  <a:lnTo>
                    <a:pt x="980721" y="794644"/>
                  </a:lnTo>
                  <a:lnTo>
                    <a:pt x="971229" y="787995"/>
                  </a:lnTo>
                  <a:lnTo>
                    <a:pt x="969326" y="785151"/>
                  </a:lnTo>
                  <a:lnTo>
                    <a:pt x="964580" y="784200"/>
                  </a:lnTo>
                  <a:lnTo>
                    <a:pt x="959834" y="792741"/>
                  </a:lnTo>
                  <a:lnTo>
                    <a:pt x="955088" y="792741"/>
                  </a:lnTo>
                  <a:lnTo>
                    <a:pt x="954136" y="790844"/>
                  </a:lnTo>
                  <a:lnTo>
                    <a:pt x="952239" y="789898"/>
                  </a:lnTo>
                  <a:lnTo>
                    <a:pt x="952239" y="788946"/>
                  </a:lnTo>
                  <a:lnTo>
                    <a:pt x="951288" y="787995"/>
                  </a:lnTo>
                  <a:lnTo>
                    <a:pt x="950342" y="785151"/>
                  </a:lnTo>
                  <a:lnTo>
                    <a:pt x="949390" y="784200"/>
                  </a:lnTo>
                  <a:lnTo>
                    <a:pt x="947493" y="775654"/>
                  </a:lnTo>
                  <a:lnTo>
                    <a:pt x="946542" y="774708"/>
                  </a:lnTo>
                  <a:lnTo>
                    <a:pt x="945590" y="771854"/>
                  </a:lnTo>
                  <a:lnTo>
                    <a:pt x="943693" y="769962"/>
                  </a:lnTo>
                  <a:lnTo>
                    <a:pt x="942747" y="769005"/>
                  </a:lnTo>
                  <a:lnTo>
                    <a:pt x="941795" y="768059"/>
                  </a:lnTo>
                  <a:lnTo>
                    <a:pt x="942747" y="767103"/>
                  </a:lnTo>
                  <a:lnTo>
                    <a:pt x="942747" y="765210"/>
                  </a:lnTo>
                  <a:lnTo>
                    <a:pt x="936098" y="765210"/>
                  </a:lnTo>
                  <a:lnTo>
                    <a:pt x="940844" y="763313"/>
                  </a:lnTo>
                  <a:lnTo>
                    <a:pt x="940844" y="752860"/>
                  </a:lnTo>
                  <a:lnTo>
                    <a:pt x="937996" y="749069"/>
                  </a:lnTo>
                  <a:lnTo>
                    <a:pt x="930401" y="761411"/>
                  </a:lnTo>
                  <a:lnTo>
                    <a:pt x="928503" y="761411"/>
                  </a:lnTo>
                  <a:lnTo>
                    <a:pt x="928503" y="764259"/>
                  </a:lnTo>
                  <a:lnTo>
                    <a:pt x="927552" y="766162"/>
                  </a:lnTo>
                  <a:lnTo>
                    <a:pt x="934201" y="766162"/>
                  </a:lnTo>
                  <a:lnTo>
                    <a:pt x="932298" y="766162"/>
                  </a:lnTo>
                  <a:lnTo>
                    <a:pt x="930401" y="766162"/>
                  </a:lnTo>
                  <a:lnTo>
                    <a:pt x="926601" y="769962"/>
                  </a:lnTo>
                  <a:lnTo>
                    <a:pt x="924703" y="771854"/>
                  </a:lnTo>
                  <a:lnTo>
                    <a:pt x="924703" y="771854"/>
                  </a:lnTo>
                  <a:lnTo>
                    <a:pt x="921855" y="775654"/>
                  </a:lnTo>
                  <a:lnTo>
                    <a:pt x="920903" y="776600"/>
                  </a:lnTo>
                  <a:lnTo>
                    <a:pt x="919957" y="778503"/>
                  </a:lnTo>
                  <a:lnTo>
                    <a:pt x="919006" y="779454"/>
                  </a:lnTo>
                  <a:lnTo>
                    <a:pt x="917108" y="781347"/>
                  </a:lnTo>
                  <a:lnTo>
                    <a:pt x="916157" y="783249"/>
                  </a:lnTo>
                  <a:lnTo>
                    <a:pt x="914260" y="784200"/>
                  </a:lnTo>
                  <a:lnTo>
                    <a:pt x="913308" y="786098"/>
                  </a:lnTo>
                  <a:lnTo>
                    <a:pt x="912362" y="787049"/>
                  </a:lnTo>
                  <a:lnTo>
                    <a:pt x="913308" y="792741"/>
                  </a:lnTo>
                  <a:lnTo>
                    <a:pt x="912362" y="797492"/>
                  </a:lnTo>
                  <a:lnTo>
                    <a:pt x="909513" y="803190"/>
                  </a:lnTo>
                  <a:lnTo>
                    <a:pt x="909513" y="803190"/>
                  </a:lnTo>
                  <a:lnTo>
                    <a:pt x="908562" y="805087"/>
                  </a:lnTo>
                  <a:lnTo>
                    <a:pt x="908562" y="808887"/>
                  </a:lnTo>
                  <a:lnTo>
                    <a:pt x="905718" y="811731"/>
                  </a:lnTo>
                  <a:lnTo>
                    <a:pt x="903816" y="812687"/>
                  </a:lnTo>
                  <a:lnTo>
                    <a:pt x="902865" y="815531"/>
                  </a:lnTo>
                  <a:lnTo>
                    <a:pt x="901919" y="820262"/>
                  </a:lnTo>
                  <a:lnTo>
                    <a:pt x="884826" y="836423"/>
                  </a:lnTo>
                  <a:lnTo>
                    <a:pt x="875334" y="836423"/>
                  </a:lnTo>
                  <a:lnTo>
                    <a:pt x="874383" y="837350"/>
                  </a:lnTo>
                  <a:lnTo>
                    <a:pt x="865837" y="836423"/>
                  </a:lnTo>
                  <a:lnTo>
                    <a:pt x="861110" y="835452"/>
                  </a:lnTo>
                  <a:lnTo>
                    <a:pt x="857310" y="834521"/>
                  </a:lnTo>
                  <a:lnTo>
                    <a:pt x="857310" y="834521"/>
                  </a:lnTo>
                  <a:lnTo>
                    <a:pt x="856344" y="835452"/>
                  </a:lnTo>
                  <a:lnTo>
                    <a:pt x="855413" y="835452"/>
                  </a:lnTo>
                  <a:lnTo>
                    <a:pt x="852544" y="834521"/>
                  </a:lnTo>
                  <a:lnTo>
                    <a:pt x="851613" y="832623"/>
                  </a:lnTo>
                  <a:lnTo>
                    <a:pt x="849716" y="830721"/>
                  </a:lnTo>
                  <a:lnTo>
                    <a:pt x="847818" y="828828"/>
                  </a:lnTo>
                  <a:lnTo>
                    <a:pt x="844018" y="825955"/>
                  </a:lnTo>
                  <a:lnTo>
                    <a:pt x="842121" y="823126"/>
                  </a:lnTo>
                  <a:lnTo>
                    <a:pt x="841169" y="823126"/>
                  </a:lnTo>
                  <a:lnTo>
                    <a:pt x="837374" y="826926"/>
                  </a:lnTo>
                  <a:lnTo>
                    <a:pt x="835472" y="828828"/>
                  </a:lnTo>
                  <a:lnTo>
                    <a:pt x="831677" y="833555"/>
                  </a:lnTo>
                  <a:lnTo>
                    <a:pt x="828828" y="835452"/>
                  </a:lnTo>
                  <a:lnTo>
                    <a:pt x="827877" y="839252"/>
                  </a:lnTo>
                  <a:lnTo>
                    <a:pt x="825980" y="842115"/>
                  </a:lnTo>
                  <a:lnTo>
                    <a:pt x="825980" y="844018"/>
                  </a:lnTo>
                  <a:lnTo>
                    <a:pt x="825028" y="849710"/>
                  </a:lnTo>
                  <a:lnTo>
                    <a:pt x="823131" y="850647"/>
                  </a:lnTo>
                  <a:lnTo>
                    <a:pt x="821233" y="852544"/>
                  </a:lnTo>
                  <a:lnTo>
                    <a:pt x="815536" y="855413"/>
                  </a:lnTo>
                  <a:lnTo>
                    <a:pt x="813639" y="858242"/>
                  </a:lnTo>
                  <a:lnTo>
                    <a:pt x="812687" y="860139"/>
                  </a:lnTo>
                  <a:lnTo>
                    <a:pt x="806039" y="860139"/>
                  </a:lnTo>
                  <a:lnTo>
                    <a:pt x="805092" y="860139"/>
                  </a:lnTo>
                  <a:lnTo>
                    <a:pt x="803190" y="862042"/>
                  </a:lnTo>
                  <a:lnTo>
                    <a:pt x="803190" y="862042"/>
                  </a:lnTo>
                  <a:lnTo>
                    <a:pt x="801293" y="863934"/>
                  </a:lnTo>
                  <a:lnTo>
                    <a:pt x="799395" y="864905"/>
                  </a:lnTo>
                  <a:lnTo>
                    <a:pt x="796546" y="864905"/>
                  </a:lnTo>
                  <a:lnTo>
                    <a:pt x="794649" y="865837"/>
                  </a:lnTo>
                  <a:lnTo>
                    <a:pt x="792746" y="868700"/>
                  </a:lnTo>
                  <a:lnTo>
                    <a:pt x="789898" y="867734"/>
                  </a:lnTo>
                  <a:lnTo>
                    <a:pt x="788000" y="866808"/>
                  </a:lnTo>
                  <a:lnTo>
                    <a:pt x="788000" y="867734"/>
                  </a:lnTo>
                  <a:lnTo>
                    <a:pt x="786103" y="869632"/>
                  </a:lnTo>
                  <a:lnTo>
                    <a:pt x="783254" y="873426"/>
                  </a:lnTo>
                  <a:lnTo>
                    <a:pt x="783254" y="875329"/>
                  </a:lnTo>
                  <a:lnTo>
                    <a:pt x="783254" y="877226"/>
                  </a:lnTo>
                  <a:lnTo>
                    <a:pt x="785152" y="878197"/>
                  </a:lnTo>
                  <a:lnTo>
                    <a:pt x="784200" y="879129"/>
                  </a:lnTo>
                  <a:lnTo>
                    <a:pt x="778503" y="883895"/>
                  </a:lnTo>
                  <a:lnTo>
                    <a:pt x="776605" y="887690"/>
                  </a:lnTo>
                  <a:lnTo>
                    <a:pt x="774708" y="887690"/>
                  </a:lnTo>
                  <a:lnTo>
                    <a:pt x="774708" y="887690"/>
                  </a:lnTo>
                  <a:lnTo>
                    <a:pt x="772811" y="886724"/>
                  </a:lnTo>
                  <a:lnTo>
                    <a:pt x="769962" y="886724"/>
                  </a:lnTo>
                  <a:lnTo>
                    <a:pt x="769011" y="892416"/>
                  </a:lnTo>
                  <a:lnTo>
                    <a:pt x="768059" y="896216"/>
                  </a:lnTo>
                  <a:lnTo>
                    <a:pt x="767113" y="894318"/>
                  </a:lnTo>
                  <a:lnTo>
                    <a:pt x="763313" y="896216"/>
                  </a:lnTo>
                  <a:lnTo>
                    <a:pt x="759518" y="897182"/>
                  </a:lnTo>
                  <a:lnTo>
                    <a:pt x="758567" y="898119"/>
                  </a:lnTo>
                  <a:lnTo>
                    <a:pt x="757616" y="899085"/>
                  </a:lnTo>
                  <a:lnTo>
                    <a:pt x="757616" y="900016"/>
                  </a:lnTo>
                  <a:lnTo>
                    <a:pt x="754767" y="902884"/>
                  </a:lnTo>
                  <a:lnTo>
                    <a:pt x="754767" y="903811"/>
                  </a:lnTo>
                  <a:lnTo>
                    <a:pt x="749070" y="903811"/>
                  </a:lnTo>
                  <a:lnTo>
                    <a:pt x="747172" y="904782"/>
                  </a:lnTo>
                  <a:lnTo>
                    <a:pt x="745275" y="906679"/>
                  </a:lnTo>
                  <a:lnTo>
                    <a:pt x="744324" y="906679"/>
                  </a:lnTo>
                  <a:lnTo>
                    <a:pt x="742426" y="906679"/>
                  </a:lnTo>
                  <a:lnTo>
                    <a:pt x="740529" y="907611"/>
                  </a:lnTo>
                  <a:lnTo>
                    <a:pt x="727236" y="905713"/>
                  </a:lnTo>
                  <a:lnTo>
                    <a:pt x="725334" y="904782"/>
                  </a:lnTo>
                  <a:lnTo>
                    <a:pt x="713944" y="903811"/>
                  </a:lnTo>
                  <a:lnTo>
                    <a:pt x="707295" y="904782"/>
                  </a:lnTo>
                  <a:lnTo>
                    <a:pt x="701598" y="906679"/>
                  </a:lnTo>
                  <a:lnTo>
                    <a:pt x="697803" y="905713"/>
                  </a:lnTo>
                  <a:lnTo>
                    <a:pt x="700647" y="908577"/>
                  </a:lnTo>
                  <a:lnTo>
                    <a:pt x="711095" y="906679"/>
                  </a:lnTo>
                  <a:lnTo>
                    <a:pt x="716793" y="907611"/>
                  </a:lnTo>
                  <a:lnTo>
                    <a:pt x="718690" y="909513"/>
                  </a:lnTo>
                  <a:lnTo>
                    <a:pt x="724388" y="907611"/>
                  </a:lnTo>
                  <a:lnTo>
                    <a:pt x="725334" y="914279"/>
                  </a:lnTo>
                  <a:lnTo>
                    <a:pt x="725334" y="915206"/>
                  </a:lnTo>
                  <a:lnTo>
                    <a:pt x="727236" y="919006"/>
                  </a:lnTo>
                  <a:lnTo>
                    <a:pt x="730080" y="920903"/>
                  </a:lnTo>
                  <a:lnTo>
                    <a:pt x="731031" y="921874"/>
                  </a:lnTo>
                  <a:lnTo>
                    <a:pt x="731982" y="921874"/>
                  </a:lnTo>
                  <a:lnTo>
                    <a:pt x="736729" y="922801"/>
                  </a:lnTo>
                  <a:lnTo>
                    <a:pt x="736729" y="927547"/>
                  </a:lnTo>
                  <a:lnTo>
                    <a:pt x="733880" y="928503"/>
                  </a:lnTo>
                  <a:lnTo>
                    <a:pt x="731031" y="930396"/>
                  </a:lnTo>
                  <a:lnTo>
                    <a:pt x="730080" y="928503"/>
                  </a:lnTo>
                  <a:lnTo>
                    <a:pt x="729134" y="929449"/>
                  </a:lnTo>
                  <a:lnTo>
                    <a:pt x="730080" y="932298"/>
                  </a:lnTo>
                  <a:lnTo>
                    <a:pt x="729134" y="934195"/>
                  </a:lnTo>
                  <a:lnTo>
                    <a:pt x="729134" y="935142"/>
                  </a:lnTo>
                  <a:lnTo>
                    <a:pt x="727236" y="937044"/>
                  </a:lnTo>
                  <a:lnTo>
                    <a:pt x="725334" y="937995"/>
                  </a:lnTo>
                  <a:lnTo>
                    <a:pt x="723436" y="938942"/>
                  </a:lnTo>
                  <a:lnTo>
                    <a:pt x="722490" y="952239"/>
                  </a:lnTo>
                  <a:lnTo>
                    <a:pt x="719636" y="955087"/>
                  </a:lnTo>
                  <a:lnTo>
                    <a:pt x="714890" y="958883"/>
                  </a:lnTo>
                  <a:lnTo>
                    <a:pt x="712993" y="962682"/>
                  </a:lnTo>
                  <a:lnTo>
                    <a:pt x="713944" y="963629"/>
                  </a:lnTo>
                  <a:lnTo>
                    <a:pt x="715841" y="965526"/>
                  </a:lnTo>
                  <a:lnTo>
                    <a:pt x="718690" y="965526"/>
                  </a:lnTo>
                  <a:lnTo>
                    <a:pt x="724388" y="965526"/>
                  </a:lnTo>
                  <a:lnTo>
                    <a:pt x="725334" y="965526"/>
                  </a:lnTo>
                  <a:lnTo>
                    <a:pt x="729134" y="967429"/>
                  </a:lnTo>
                  <a:lnTo>
                    <a:pt x="730080" y="966482"/>
                  </a:lnTo>
                  <a:lnTo>
                    <a:pt x="732934" y="964580"/>
                  </a:lnTo>
                  <a:lnTo>
                    <a:pt x="733880" y="967429"/>
                  </a:lnTo>
                  <a:lnTo>
                    <a:pt x="734831" y="969326"/>
                  </a:lnTo>
                  <a:lnTo>
                    <a:pt x="734831" y="970277"/>
                  </a:lnTo>
                  <a:lnTo>
                    <a:pt x="732934" y="975975"/>
                  </a:lnTo>
                  <a:lnTo>
                    <a:pt x="732934" y="979770"/>
                  </a:lnTo>
                  <a:lnTo>
                    <a:pt x="721539" y="973121"/>
                  </a:lnTo>
                  <a:lnTo>
                    <a:pt x="719636" y="974072"/>
                  </a:lnTo>
                  <a:lnTo>
                    <a:pt x="720588" y="983570"/>
                  </a:lnTo>
                  <a:lnTo>
                    <a:pt x="717739" y="987365"/>
                  </a:lnTo>
                  <a:lnTo>
                    <a:pt x="719636" y="992111"/>
                  </a:lnTo>
                  <a:lnTo>
                    <a:pt x="712041" y="994964"/>
                  </a:lnTo>
                  <a:lnTo>
                    <a:pt x="711095" y="994013"/>
                  </a:lnTo>
                  <a:lnTo>
                    <a:pt x="710144" y="993062"/>
                  </a:lnTo>
                  <a:lnTo>
                    <a:pt x="705398" y="993062"/>
                  </a:lnTo>
                  <a:lnTo>
                    <a:pt x="700647" y="996857"/>
                  </a:lnTo>
                  <a:lnTo>
                    <a:pt x="699700" y="998759"/>
                  </a:lnTo>
                  <a:lnTo>
                    <a:pt x="697803" y="1000657"/>
                  </a:lnTo>
                  <a:lnTo>
                    <a:pt x="695901" y="1003505"/>
                  </a:lnTo>
                  <a:lnTo>
                    <a:pt x="694954" y="1004457"/>
                  </a:lnTo>
                  <a:lnTo>
                    <a:pt x="694003" y="1005408"/>
                  </a:lnTo>
                  <a:lnTo>
                    <a:pt x="697803" y="1012052"/>
                  </a:lnTo>
                  <a:lnTo>
                    <a:pt x="698749" y="1013954"/>
                  </a:lnTo>
                  <a:lnTo>
                    <a:pt x="705398" y="1013003"/>
                  </a:lnTo>
                  <a:lnTo>
                    <a:pt x="705398" y="1018700"/>
                  </a:lnTo>
                  <a:lnTo>
                    <a:pt x="706344" y="1022495"/>
                  </a:lnTo>
                  <a:lnTo>
                    <a:pt x="707295" y="1023447"/>
                  </a:lnTo>
                  <a:lnTo>
                    <a:pt x="701598" y="1028193"/>
                  </a:lnTo>
                  <a:lnTo>
                    <a:pt x="697803" y="1034841"/>
                  </a:lnTo>
                  <a:lnTo>
                    <a:pt x="696852" y="1036739"/>
                  </a:lnTo>
                  <a:lnTo>
                    <a:pt x="698749" y="1040539"/>
                  </a:lnTo>
                  <a:lnTo>
                    <a:pt x="697803" y="1042436"/>
                  </a:lnTo>
                  <a:lnTo>
                    <a:pt x="698749" y="1043382"/>
                  </a:lnTo>
                  <a:lnTo>
                    <a:pt x="698749" y="1045285"/>
                  </a:lnTo>
                  <a:lnTo>
                    <a:pt x="699700" y="1046231"/>
                  </a:lnTo>
                  <a:lnTo>
                    <a:pt x="702549" y="1047182"/>
                  </a:lnTo>
                  <a:lnTo>
                    <a:pt x="704447" y="1050031"/>
                  </a:lnTo>
                  <a:lnTo>
                    <a:pt x="709198" y="1052880"/>
                  </a:lnTo>
                  <a:lnTo>
                    <a:pt x="710144" y="1056660"/>
                  </a:lnTo>
                  <a:lnTo>
                    <a:pt x="711095" y="1062352"/>
                  </a:lnTo>
                  <a:lnTo>
                    <a:pt x="709198" y="1067123"/>
                  </a:lnTo>
                  <a:lnTo>
                    <a:pt x="710144" y="1069947"/>
                  </a:lnTo>
                  <a:lnTo>
                    <a:pt x="703500" y="1063328"/>
                  </a:lnTo>
                  <a:lnTo>
                    <a:pt x="702549" y="1061426"/>
                  </a:lnTo>
                  <a:lnTo>
                    <a:pt x="701598" y="1061426"/>
                  </a:lnTo>
                  <a:lnTo>
                    <a:pt x="700647" y="1063328"/>
                  </a:lnTo>
                  <a:lnTo>
                    <a:pt x="698749" y="1065221"/>
                  </a:lnTo>
                  <a:lnTo>
                    <a:pt x="698749" y="1066152"/>
                  </a:lnTo>
                  <a:lnTo>
                    <a:pt x="696852" y="1067123"/>
                  </a:lnTo>
                  <a:lnTo>
                    <a:pt x="696852" y="1068055"/>
                  </a:lnTo>
                  <a:lnTo>
                    <a:pt x="695901" y="1069021"/>
                  </a:lnTo>
                  <a:lnTo>
                    <a:pt x="693052" y="1069947"/>
                  </a:lnTo>
                  <a:lnTo>
                    <a:pt x="691154" y="1070923"/>
                  </a:lnTo>
                  <a:lnTo>
                    <a:pt x="685457" y="1063328"/>
                  </a:lnTo>
                  <a:lnTo>
                    <a:pt x="675013" y="1063328"/>
                  </a:lnTo>
                  <a:lnTo>
                    <a:pt x="675965" y="1065221"/>
                  </a:lnTo>
                  <a:lnTo>
                    <a:pt x="676911" y="1068055"/>
                  </a:lnTo>
                  <a:lnTo>
                    <a:pt x="677862" y="1071850"/>
                  </a:lnTo>
                  <a:lnTo>
                    <a:pt x="681657" y="1079444"/>
                  </a:lnTo>
                  <a:lnTo>
                    <a:pt x="682608" y="1081342"/>
                  </a:lnTo>
                  <a:lnTo>
                    <a:pt x="681657" y="1085142"/>
                  </a:lnTo>
                  <a:lnTo>
                    <a:pt x="679760" y="1087044"/>
                  </a:lnTo>
                  <a:lnTo>
                    <a:pt x="679760" y="1087044"/>
                  </a:lnTo>
                  <a:lnTo>
                    <a:pt x="676911" y="1088937"/>
                  </a:lnTo>
                  <a:lnTo>
                    <a:pt x="672165" y="1093703"/>
                  </a:lnTo>
                  <a:lnTo>
                    <a:pt x="641785" y="1085142"/>
                  </a:lnTo>
                  <a:lnTo>
                    <a:pt x="637034" y="1085142"/>
                  </a:lnTo>
                  <a:lnTo>
                    <a:pt x="625639" y="1084211"/>
                  </a:lnTo>
                  <a:lnTo>
                    <a:pt x="622815" y="1084211"/>
                  </a:lnTo>
                  <a:lnTo>
                    <a:pt x="621844" y="1084211"/>
                  </a:lnTo>
                  <a:lnTo>
                    <a:pt x="619015" y="1084211"/>
                  </a:lnTo>
                  <a:lnTo>
                    <a:pt x="620913" y="1088937"/>
                  </a:lnTo>
                  <a:lnTo>
                    <a:pt x="622815" y="1090839"/>
                  </a:lnTo>
                  <a:lnTo>
                    <a:pt x="623742" y="1092737"/>
                  </a:lnTo>
                  <a:lnTo>
                    <a:pt x="627542" y="1103200"/>
                  </a:lnTo>
                  <a:lnTo>
                    <a:pt x="628508" y="1114595"/>
                  </a:lnTo>
                  <a:lnTo>
                    <a:pt x="629439" y="1119321"/>
                  </a:lnTo>
                  <a:lnTo>
                    <a:pt x="629439" y="1120292"/>
                  </a:lnTo>
                  <a:lnTo>
                    <a:pt x="625639" y="1116493"/>
                  </a:lnTo>
                  <a:lnTo>
                    <a:pt x="623742" y="1110800"/>
                  </a:lnTo>
                  <a:lnTo>
                    <a:pt x="621844" y="1107927"/>
                  </a:lnTo>
                  <a:lnTo>
                    <a:pt x="619947" y="1106034"/>
                  </a:lnTo>
                  <a:lnTo>
                    <a:pt x="619947" y="1106034"/>
                  </a:lnTo>
                  <a:lnTo>
                    <a:pt x="610449" y="1106034"/>
                  </a:lnTo>
                  <a:lnTo>
                    <a:pt x="609518" y="1104132"/>
                  </a:lnTo>
                  <a:lnTo>
                    <a:pt x="609518" y="1103200"/>
                  </a:lnTo>
                  <a:lnTo>
                    <a:pt x="605723" y="1099405"/>
                  </a:lnTo>
                  <a:lnTo>
                    <a:pt x="601923" y="1097503"/>
                  </a:lnTo>
                  <a:lnTo>
                    <a:pt x="600026" y="1095605"/>
                  </a:lnTo>
                  <a:lnTo>
                    <a:pt x="594328" y="1089908"/>
                  </a:lnTo>
                  <a:lnTo>
                    <a:pt x="593377" y="1091815"/>
                  </a:lnTo>
                  <a:lnTo>
                    <a:pt x="591480" y="1092737"/>
                  </a:lnTo>
                  <a:lnTo>
                    <a:pt x="587685" y="1088937"/>
                  </a:lnTo>
                  <a:lnTo>
                    <a:pt x="582933" y="1091815"/>
                  </a:lnTo>
                  <a:lnTo>
                    <a:pt x="578187" y="1091815"/>
                  </a:lnTo>
                  <a:lnTo>
                    <a:pt x="578187" y="1091815"/>
                  </a:lnTo>
                  <a:lnTo>
                    <a:pt x="577236" y="1091815"/>
                  </a:lnTo>
                  <a:lnTo>
                    <a:pt x="568695" y="1090839"/>
                  </a:lnTo>
                  <a:lnTo>
                    <a:pt x="566792" y="1088010"/>
                  </a:lnTo>
                  <a:lnTo>
                    <a:pt x="564895" y="1086108"/>
                  </a:lnTo>
                  <a:lnTo>
                    <a:pt x="560149" y="1088937"/>
                  </a:lnTo>
                  <a:lnTo>
                    <a:pt x="561095" y="1087044"/>
                  </a:lnTo>
                  <a:lnTo>
                    <a:pt x="561095" y="1085142"/>
                  </a:lnTo>
                  <a:lnTo>
                    <a:pt x="559198" y="1081342"/>
                  </a:lnTo>
                  <a:lnTo>
                    <a:pt x="561095" y="1074713"/>
                  </a:lnTo>
                  <a:lnTo>
                    <a:pt x="562046" y="1072821"/>
                  </a:lnTo>
                  <a:lnTo>
                    <a:pt x="561095" y="1070923"/>
                  </a:lnTo>
                  <a:lnTo>
                    <a:pt x="559198" y="1071850"/>
                  </a:lnTo>
                  <a:lnTo>
                    <a:pt x="556349" y="1070923"/>
                  </a:lnTo>
                  <a:lnTo>
                    <a:pt x="544008" y="1071850"/>
                  </a:lnTo>
                  <a:lnTo>
                    <a:pt x="543057" y="1063328"/>
                  </a:lnTo>
                  <a:lnTo>
                    <a:pt x="547803" y="1060455"/>
                  </a:lnTo>
                  <a:lnTo>
                    <a:pt x="551603" y="1059529"/>
                  </a:lnTo>
                  <a:lnTo>
                    <a:pt x="551603" y="1052880"/>
                  </a:lnTo>
                  <a:lnTo>
                    <a:pt x="550651" y="1050977"/>
                  </a:lnTo>
                  <a:lnTo>
                    <a:pt x="549705" y="1050031"/>
                  </a:lnTo>
                  <a:lnTo>
                    <a:pt x="547803" y="1047182"/>
                  </a:lnTo>
                  <a:lnTo>
                    <a:pt x="546852" y="1032944"/>
                  </a:lnTo>
                  <a:lnTo>
                    <a:pt x="545905" y="1031988"/>
                  </a:lnTo>
                  <a:lnTo>
                    <a:pt x="545905" y="1030095"/>
                  </a:lnTo>
                  <a:lnTo>
                    <a:pt x="544954" y="1020598"/>
                  </a:lnTo>
                  <a:lnTo>
                    <a:pt x="546852" y="1009208"/>
                  </a:lnTo>
                  <a:lnTo>
                    <a:pt x="546852" y="1002559"/>
                  </a:lnTo>
                  <a:lnTo>
                    <a:pt x="547803" y="993062"/>
                  </a:lnTo>
                  <a:lnTo>
                    <a:pt x="549705" y="990218"/>
                  </a:lnTo>
                  <a:lnTo>
                    <a:pt x="550651" y="988316"/>
                  </a:lnTo>
                  <a:lnTo>
                    <a:pt x="547803" y="988316"/>
                  </a:lnTo>
                  <a:lnTo>
                    <a:pt x="546852" y="983570"/>
                  </a:lnTo>
                  <a:lnTo>
                    <a:pt x="544954" y="981667"/>
                  </a:lnTo>
                  <a:lnTo>
                    <a:pt x="545905" y="980721"/>
                  </a:lnTo>
                  <a:lnTo>
                    <a:pt x="546852" y="979770"/>
                  </a:lnTo>
                  <a:lnTo>
                    <a:pt x="544954" y="976921"/>
                  </a:lnTo>
                  <a:lnTo>
                    <a:pt x="545905" y="974072"/>
                  </a:lnTo>
                  <a:lnTo>
                    <a:pt x="547803" y="973121"/>
                  </a:lnTo>
                  <a:lnTo>
                    <a:pt x="549705" y="970277"/>
                  </a:lnTo>
                  <a:lnTo>
                    <a:pt x="550651" y="967429"/>
                  </a:lnTo>
                  <a:lnTo>
                    <a:pt x="549705" y="965526"/>
                  </a:lnTo>
                  <a:lnTo>
                    <a:pt x="546852" y="963629"/>
                  </a:lnTo>
                  <a:lnTo>
                    <a:pt x="544954" y="962682"/>
                  </a:lnTo>
                  <a:lnTo>
                    <a:pt x="544008" y="960780"/>
                  </a:lnTo>
                  <a:lnTo>
                    <a:pt x="544008" y="959834"/>
                  </a:lnTo>
                  <a:lnTo>
                    <a:pt x="543057" y="956985"/>
                  </a:lnTo>
                  <a:lnTo>
                    <a:pt x="544954" y="955087"/>
                  </a:lnTo>
                  <a:lnTo>
                    <a:pt x="545905" y="952239"/>
                  </a:lnTo>
                  <a:lnTo>
                    <a:pt x="545905" y="950336"/>
                  </a:lnTo>
                  <a:lnTo>
                    <a:pt x="544008" y="945590"/>
                  </a:lnTo>
                  <a:lnTo>
                    <a:pt x="542105" y="944639"/>
                  </a:lnTo>
                  <a:lnTo>
                    <a:pt x="538310" y="943693"/>
                  </a:lnTo>
                  <a:lnTo>
                    <a:pt x="537359" y="940844"/>
                  </a:lnTo>
                  <a:lnTo>
                    <a:pt x="535462" y="937995"/>
                  </a:lnTo>
                  <a:lnTo>
                    <a:pt x="536413" y="936098"/>
                  </a:lnTo>
                  <a:lnTo>
                    <a:pt x="538310" y="935142"/>
                  </a:lnTo>
                  <a:lnTo>
                    <a:pt x="538310" y="932298"/>
                  </a:lnTo>
                  <a:lnTo>
                    <a:pt x="537359" y="928503"/>
                  </a:lnTo>
                  <a:lnTo>
                    <a:pt x="536413" y="914279"/>
                  </a:lnTo>
                  <a:lnTo>
                    <a:pt x="536413" y="913308"/>
                  </a:lnTo>
                  <a:lnTo>
                    <a:pt x="538310" y="910479"/>
                  </a:lnTo>
                  <a:lnTo>
                    <a:pt x="539262" y="902884"/>
                  </a:lnTo>
                  <a:lnTo>
                    <a:pt x="538310" y="900982"/>
                  </a:lnTo>
                  <a:lnTo>
                    <a:pt x="537359" y="907611"/>
                  </a:lnTo>
                  <a:lnTo>
                    <a:pt x="535462" y="910479"/>
                  </a:lnTo>
                  <a:lnTo>
                    <a:pt x="532613" y="912377"/>
                  </a:lnTo>
                  <a:lnTo>
                    <a:pt x="531667" y="914279"/>
                  </a:lnTo>
                  <a:lnTo>
                    <a:pt x="530715" y="925669"/>
                  </a:lnTo>
                  <a:lnTo>
                    <a:pt x="528813" y="940844"/>
                  </a:lnTo>
                  <a:lnTo>
                    <a:pt x="527867" y="952239"/>
                  </a:lnTo>
                  <a:lnTo>
                    <a:pt x="526916" y="962682"/>
                  </a:lnTo>
                  <a:lnTo>
                    <a:pt x="525018" y="971229"/>
                  </a:lnTo>
                  <a:lnTo>
                    <a:pt x="526916" y="983570"/>
                  </a:lnTo>
                  <a:lnTo>
                    <a:pt x="525018" y="986418"/>
                  </a:lnTo>
                  <a:lnTo>
                    <a:pt x="525018" y="986418"/>
                  </a:lnTo>
                  <a:lnTo>
                    <a:pt x="524067" y="989262"/>
                  </a:lnTo>
                  <a:lnTo>
                    <a:pt x="525018" y="992111"/>
                  </a:lnTo>
                  <a:lnTo>
                    <a:pt x="524067" y="996857"/>
                  </a:lnTo>
                  <a:lnTo>
                    <a:pt x="524067" y="1001608"/>
                  </a:lnTo>
                  <a:lnTo>
                    <a:pt x="524067" y="1002559"/>
                  </a:lnTo>
                  <a:lnTo>
                    <a:pt x="524067" y="1003505"/>
                  </a:lnTo>
                  <a:lnTo>
                    <a:pt x="525969" y="1006354"/>
                  </a:lnTo>
                  <a:lnTo>
                    <a:pt x="526916" y="1007306"/>
                  </a:lnTo>
                  <a:lnTo>
                    <a:pt x="528813" y="1008252"/>
                  </a:lnTo>
                  <a:lnTo>
                    <a:pt x="531667" y="1011100"/>
                  </a:lnTo>
                  <a:lnTo>
                    <a:pt x="529764" y="1011100"/>
                  </a:lnTo>
                  <a:lnTo>
                    <a:pt x="521218" y="1010154"/>
                  </a:lnTo>
                  <a:lnTo>
                    <a:pt x="521218" y="1010154"/>
                  </a:lnTo>
                  <a:lnTo>
                    <a:pt x="520272" y="1025344"/>
                  </a:lnTo>
                  <a:lnTo>
                    <a:pt x="521218" y="1034841"/>
                  </a:lnTo>
                  <a:lnTo>
                    <a:pt x="525018" y="1036739"/>
                  </a:lnTo>
                  <a:lnTo>
                    <a:pt x="522169" y="1040539"/>
                  </a:lnTo>
                  <a:lnTo>
                    <a:pt x="520272" y="1041485"/>
                  </a:lnTo>
                  <a:lnTo>
                    <a:pt x="519321" y="1043382"/>
                  </a:lnTo>
                  <a:lnTo>
                    <a:pt x="518369" y="1044339"/>
                  </a:lnTo>
                  <a:lnTo>
                    <a:pt x="518369" y="1044339"/>
                  </a:lnTo>
                  <a:lnTo>
                    <a:pt x="516472" y="1047182"/>
                  </a:lnTo>
                  <a:lnTo>
                    <a:pt x="512677" y="1047182"/>
                  </a:lnTo>
                  <a:lnTo>
                    <a:pt x="510775" y="1047182"/>
                  </a:lnTo>
                  <a:lnTo>
                    <a:pt x="509823" y="1048133"/>
                  </a:lnTo>
                  <a:lnTo>
                    <a:pt x="506028" y="1049085"/>
                  </a:lnTo>
                  <a:lnTo>
                    <a:pt x="503180" y="1050977"/>
                  </a:lnTo>
                  <a:lnTo>
                    <a:pt x="501282" y="1051934"/>
                  </a:lnTo>
                  <a:lnTo>
                    <a:pt x="502228" y="1055728"/>
                  </a:lnTo>
                  <a:lnTo>
                    <a:pt x="504126" y="1058557"/>
                  </a:lnTo>
                  <a:lnTo>
                    <a:pt x="505077" y="1059529"/>
                  </a:lnTo>
                  <a:lnTo>
                    <a:pt x="507926" y="1058557"/>
                  </a:lnTo>
                  <a:lnTo>
                    <a:pt x="507926" y="1058557"/>
                  </a:lnTo>
                  <a:lnTo>
                    <a:pt x="506980" y="1060455"/>
                  </a:lnTo>
                  <a:lnTo>
                    <a:pt x="509823" y="1062352"/>
                  </a:lnTo>
                  <a:lnTo>
                    <a:pt x="509823" y="1065221"/>
                  </a:lnTo>
                  <a:lnTo>
                    <a:pt x="510775" y="1066152"/>
                  </a:lnTo>
                  <a:lnTo>
                    <a:pt x="513623" y="1063328"/>
                  </a:lnTo>
                  <a:lnTo>
                    <a:pt x="515521" y="1063328"/>
                  </a:lnTo>
                  <a:lnTo>
                    <a:pt x="513623" y="1066152"/>
                  </a:lnTo>
                  <a:lnTo>
                    <a:pt x="513623" y="1069021"/>
                  </a:lnTo>
                  <a:lnTo>
                    <a:pt x="512677" y="1069021"/>
                  </a:lnTo>
                  <a:lnTo>
                    <a:pt x="511726" y="1068055"/>
                  </a:lnTo>
                  <a:lnTo>
                    <a:pt x="505077" y="1074713"/>
                  </a:lnTo>
                  <a:lnTo>
                    <a:pt x="498434" y="1086108"/>
                  </a:lnTo>
                  <a:lnTo>
                    <a:pt x="494634" y="1090839"/>
                  </a:lnTo>
                  <a:lnTo>
                    <a:pt x="493687" y="1092737"/>
                  </a:lnTo>
                  <a:lnTo>
                    <a:pt x="493687" y="1093703"/>
                  </a:lnTo>
                  <a:lnTo>
                    <a:pt x="493687" y="1095605"/>
                  </a:lnTo>
                  <a:lnTo>
                    <a:pt x="492736" y="1095605"/>
                  </a:lnTo>
                  <a:lnTo>
                    <a:pt x="487990" y="1098434"/>
                  </a:lnTo>
                  <a:lnTo>
                    <a:pt x="485141" y="1096537"/>
                  </a:lnTo>
                  <a:lnTo>
                    <a:pt x="482293" y="1096537"/>
                  </a:lnTo>
                  <a:lnTo>
                    <a:pt x="479444" y="1098434"/>
                  </a:lnTo>
                  <a:lnTo>
                    <a:pt x="479444" y="1098434"/>
                  </a:lnTo>
                  <a:lnTo>
                    <a:pt x="478493" y="1099405"/>
                  </a:lnTo>
                  <a:lnTo>
                    <a:pt x="479444" y="1101303"/>
                  </a:lnTo>
                  <a:lnTo>
                    <a:pt x="479444" y="1102234"/>
                  </a:lnTo>
                  <a:lnTo>
                    <a:pt x="477546" y="1101303"/>
                  </a:lnTo>
                  <a:lnTo>
                    <a:pt x="476595" y="1102234"/>
                  </a:lnTo>
                  <a:lnTo>
                    <a:pt x="471849" y="1102234"/>
                  </a:lnTo>
                  <a:lnTo>
                    <a:pt x="466152" y="1101303"/>
                  </a:lnTo>
                  <a:lnTo>
                    <a:pt x="465200" y="1103200"/>
                  </a:lnTo>
                  <a:lnTo>
                    <a:pt x="460454" y="1105098"/>
                  </a:lnTo>
                  <a:lnTo>
                    <a:pt x="458557" y="1107000"/>
                  </a:lnTo>
                  <a:lnTo>
                    <a:pt x="458557" y="1107927"/>
                  </a:lnTo>
                  <a:lnTo>
                    <a:pt x="458557" y="1110800"/>
                  </a:lnTo>
                  <a:lnTo>
                    <a:pt x="457605" y="1110800"/>
                  </a:lnTo>
                  <a:lnTo>
                    <a:pt x="452859" y="1113629"/>
                  </a:lnTo>
                  <a:lnTo>
                    <a:pt x="450962" y="1115526"/>
                  </a:lnTo>
                  <a:lnTo>
                    <a:pt x="448108" y="1115526"/>
                  </a:lnTo>
                  <a:lnTo>
                    <a:pt x="445264" y="1114595"/>
                  </a:lnTo>
                  <a:lnTo>
                    <a:pt x="448108" y="1123121"/>
                  </a:lnTo>
                  <a:lnTo>
                    <a:pt x="447162" y="1123121"/>
                  </a:lnTo>
                  <a:lnTo>
                    <a:pt x="448108" y="1123121"/>
                  </a:lnTo>
                  <a:lnTo>
                    <a:pt x="448108" y="1125990"/>
                  </a:lnTo>
                  <a:lnTo>
                    <a:pt x="443362" y="1122190"/>
                  </a:lnTo>
                  <a:lnTo>
                    <a:pt x="441464" y="1121224"/>
                  </a:lnTo>
                  <a:lnTo>
                    <a:pt x="438616" y="1119321"/>
                  </a:lnTo>
                  <a:lnTo>
                    <a:pt x="437665" y="1116493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5C87E2CE-9608-46BA-AE0D-C2722C2A8FCA}"/>
                </a:ext>
              </a:extLst>
            </p:cNvPr>
            <p:cNvSpPr/>
            <p:nvPr/>
          </p:nvSpPr>
          <p:spPr>
            <a:xfrm>
              <a:off x="5463772" y="4179153"/>
              <a:ext cx="395161" cy="387988"/>
            </a:xfrm>
            <a:custGeom>
              <a:avLst/>
              <a:gdLst>
                <a:gd name="connsiteX0" fmla="*/ 22790 w 418659"/>
                <a:gd name="connsiteY0" fmla="*/ 112967 h 411060"/>
                <a:gd name="connsiteX1" fmla="*/ 24687 w 418659"/>
                <a:gd name="connsiteY1" fmla="*/ 110114 h 411060"/>
                <a:gd name="connsiteX2" fmla="*/ 25618 w 418659"/>
                <a:gd name="connsiteY2" fmla="*/ 108221 h 411060"/>
                <a:gd name="connsiteX3" fmla="*/ 26594 w 418659"/>
                <a:gd name="connsiteY3" fmla="*/ 105367 h 411060"/>
                <a:gd name="connsiteX4" fmla="*/ 28482 w 418659"/>
                <a:gd name="connsiteY4" fmla="*/ 103475 h 411060"/>
                <a:gd name="connsiteX5" fmla="*/ 29418 w 418659"/>
                <a:gd name="connsiteY5" fmla="*/ 103475 h 411060"/>
                <a:gd name="connsiteX6" fmla="*/ 33208 w 418659"/>
                <a:gd name="connsiteY6" fmla="*/ 102519 h 411060"/>
                <a:gd name="connsiteX7" fmla="*/ 36082 w 418659"/>
                <a:gd name="connsiteY7" fmla="*/ 100621 h 411060"/>
                <a:gd name="connsiteX8" fmla="*/ 36082 w 418659"/>
                <a:gd name="connsiteY8" fmla="*/ 99675 h 411060"/>
                <a:gd name="connsiteX9" fmla="*/ 37013 w 418659"/>
                <a:gd name="connsiteY9" fmla="*/ 97772 h 411060"/>
                <a:gd name="connsiteX10" fmla="*/ 40813 w 418659"/>
                <a:gd name="connsiteY10" fmla="*/ 95875 h 411060"/>
                <a:gd name="connsiteX11" fmla="*/ 45579 w 418659"/>
                <a:gd name="connsiteY11" fmla="*/ 96826 h 411060"/>
                <a:gd name="connsiteX12" fmla="*/ 48408 w 418659"/>
                <a:gd name="connsiteY12" fmla="*/ 97772 h 411060"/>
                <a:gd name="connsiteX13" fmla="*/ 50306 w 418659"/>
                <a:gd name="connsiteY13" fmla="*/ 99675 h 411060"/>
                <a:gd name="connsiteX14" fmla="*/ 51272 w 418659"/>
                <a:gd name="connsiteY14" fmla="*/ 99675 h 411060"/>
                <a:gd name="connsiteX15" fmla="*/ 51272 w 418659"/>
                <a:gd name="connsiteY15" fmla="*/ 99675 h 411060"/>
                <a:gd name="connsiteX16" fmla="*/ 52203 w 418659"/>
                <a:gd name="connsiteY16" fmla="*/ 97772 h 411060"/>
                <a:gd name="connsiteX17" fmla="*/ 54100 w 418659"/>
                <a:gd name="connsiteY17" fmla="*/ 94924 h 411060"/>
                <a:gd name="connsiteX18" fmla="*/ 56003 w 418659"/>
                <a:gd name="connsiteY18" fmla="*/ 92080 h 411060"/>
                <a:gd name="connsiteX19" fmla="*/ 56003 w 418659"/>
                <a:gd name="connsiteY19" fmla="*/ 92080 h 411060"/>
                <a:gd name="connsiteX20" fmla="*/ 57900 w 418659"/>
                <a:gd name="connsiteY20" fmla="*/ 89231 h 411060"/>
                <a:gd name="connsiteX21" fmla="*/ 57900 w 418659"/>
                <a:gd name="connsiteY21" fmla="*/ 87329 h 411060"/>
                <a:gd name="connsiteX22" fmla="*/ 59803 w 418659"/>
                <a:gd name="connsiteY22" fmla="*/ 81631 h 411060"/>
                <a:gd name="connsiteX23" fmla="*/ 59803 w 418659"/>
                <a:gd name="connsiteY23" fmla="*/ 80685 h 411060"/>
                <a:gd name="connsiteX24" fmla="*/ 64569 w 418659"/>
                <a:gd name="connsiteY24" fmla="*/ 81631 h 411060"/>
                <a:gd name="connsiteX25" fmla="*/ 66461 w 418659"/>
                <a:gd name="connsiteY25" fmla="*/ 81631 h 411060"/>
                <a:gd name="connsiteX26" fmla="*/ 74061 w 418659"/>
                <a:gd name="connsiteY26" fmla="*/ 83529 h 411060"/>
                <a:gd name="connsiteX27" fmla="*/ 77856 w 418659"/>
                <a:gd name="connsiteY27" fmla="*/ 85431 h 411060"/>
                <a:gd name="connsiteX28" fmla="*/ 79759 w 418659"/>
                <a:gd name="connsiteY28" fmla="*/ 87329 h 411060"/>
                <a:gd name="connsiteX29" fmla="*/ 81656 w 418659"/>
                <a:gd name="connsiteY29" fmla="*/ 89231 h 411060"/>
                <a:gd name="connsiteX30" fmla="*/ 82582 w 418659"/>
                <a:gd name="connsiteY30" fmla="*/ 89231 h 411060"/>
                <a:gd name="connsiteX31" fmla="*/ 86383 w 418659"/>
                <a:gd name="connsiteY31" fmla="*/ 88280 h 411060"/>
                <a:gd name="connsiteX32" fmla="*/ 87314 w 418659"/>
                <a:gd name="connsiteY32" fmla="*/ 88280 h 411060"/>
                <a:gd name="connsiteX33" fmla="*/ 89211 w 418659"/>
                <a:gd name="connsiteY33" fmla="*/ 87329 h 411060"/>
                <a:gd name="connsiteX34" fmla="*/ 88285 w 418659"/>
                <a:gd name="connsiteY34" fmla="*/ 80685 h 411060"/>
                <a:gd name="connsiteX35" fmla="*/ 85416 w 418659"/>
                <a:gd name="connsiteY35" fmla="*/ 78783 h 411060"/>
                <a:gd name="connsiteX36" fmla="*/ 82582 w 418659"/>
                <a:gd name="connsiteY36" fmla="*/ 74988 h 411060"/>
                <a:gd name="connsiteX37" fmla="*/ 81656 w 418659"/>
                <a:gd name="connsiteY37" fmla="*/ 74037 h 411060"/>
                <a:gd name="connsiteX38" fmla="*/ 80685 w 418659"/>
                <a:gd name="connsiteY38" fmla="*/ 73090 h 411060"/>
                <a:gd name="connsiteX39" fmla="*/ 80685 w 418659"/>
                <a:gd name="connsiteY39" fmla="*/ 73090 h 411060"/>
                <a:gd name="connsiteX40" fmla="*/ 79759 w 418659"/>
                <a:gd name="connsiteY40" fmla="*/ 72134 h 411060"/>
                <a:gd name="connsiteX41" fmla="*/ 77856 w 418659"/>
                <a:gd name="connsiteY41" fmla="*/ 70242 h 411060"/>
                <a:gd name="connsiteX42" fmla="*/ 77856 w 418659"/>
                <a:gd name="connsiteY42" fmla="*/ 66442 h 411060"/>
                <a:gd name="connsiteX43" fmla="*/ 78788 w 418659"/>
                <a:gd name="connsiteY43" fmla="*/ 59793 h 411060"/>
                <a:gd name="connsiteX44" fmla="*/ 76890 w 418659"/>
                <a:gd name="connsiteY44" fmla="*/ 57896 h 411060"/>
                <a:gd name="connsiteX45" fmla="*/ 78788 w 418659"/>
                <a:gd name="connsiteY45" fmla="*/ 55047 h 411060"/>
                <a:gd name="connsiteX46" fmla="*/ 81656 w 418659"/>
                <a:gd name="connsiteY46" fmla="*/ 52198 h 411060"/>
                <a:gd name="connsiteX47" fmla="*/ 81656 w 418659"/>
                <a:gd name="connsiteY47" fmla="*/ 50301 h 411060"/>
                <a:gd name="connsiteX48" fmla="*/ 79759 w 418659"/>
                <a:gd name="connsiteY48" fmla="*/ 49355 h 411060"/>
                <a:gd name="connsiteX49" fmla="*/ 78788 w 418659"/>
                <a:gd name="connsiteY49" fmla="*/ 48398 h 411060"/>
                <a:gd name="connsiteX50" fmla="*/ 78788 w 418659"/>
                <a:gd name="connsiteY50" fmla="*/ 47452 h 411060"/>
                <a:gd name="connsiteX51" fmla="*/ 81656 w 418659"/>
                <a:gd name="connsiteY51" fmla="*/ 42706 h 411060"/>
                <a:gd name="connsiteX52" fmla="*/ 82582 w 418659"/>
                <a:gd name="connsiteY52" fmla="*/ 39857 h 411060"/>
                <a:gd name="connsiteX53" fmla="*/ 83519 w 418659"/>
                <a:gd name="connsiteY53" fmla="*/ 38906 h 411060"/>
                <a:gd name="connsiteX54" fmla="*/ 85416 w 418659"/>
                <a:gd name="connsiteY54" fmla="*/ 34160 h 411060"/>
                <a:gd name="connsiteX55" fmla="*/ 87314 w 418659"/>
                <a:gd name="connsiteY55" fmla="*/ 31311 h 411060"/>
                <a:gd name="connsiteX56" fmla="*/ 89211 w 418659"/>
                <a:gd name="connsiteY56" fmla="*/ 29409 h 411060"/>
                <a:gd name="connsiteX57" fmla="*/ 90177 w 418659"/>
                <a:gd name="connsiteY57" fmla="*/ 28462 h 411060"/>
                <a:gd name="connsiteX58" fmla="*/ 92080 w 418659"/>
                <a:gd name="connsiteY58" fmla="*/ 26565 h 411060"/>
                <a:gd name="connsiteX59" fmla="*/ 93977 w 418659"/>
                <a:gd name="connsiteY59" fmla="*/ 25613 h 411060"/>
                <a:gd name="connsiteX60" fmla="*/ 96806 w 418659"/>
                <a:gd name="connsiteY60" fmla="*/ 24662 h 411060"/>
                <a:gd name="connsiteX61" fmla="*/ 99675 w 418659"/>
                <a:gd name="connsiteY61" fmla="*/ 23716 h 411060"/>
                <a:gd name="connsiteX62" fmla="*/ 103475 w 418659"/>
                <a:gd name="connsiteY62" fmla="*/ 21814 h 411060"/>
                <a:gd name="connsiteX63" fmla="*/ 105372 w 418659"/>
                <a:gd name="connsiteY63" fmla="*/ 19916 h 411060"/>
                <a:gd name="connsiteX64" fmla="*/ 112001 w 418659"/>
                <a:gd name="connsiteY64" fmla="*/ 19916 h 411060"/>
                <a:gd name="connsiteX65" fmla="*/ 113903 w 418659"/>
                <a:gd name="connsiteY65" fmla="*/ 18970 h 411060"/>
                <a:gd name="connsiteX66" fmla="*/ 113903 w 418659"/>
                <a:gd name="connsiteY66" fmla="*/ 18970 h 411060"/>
                <a:gd name="connsiteX67" fmla="*/ 114870 w 418659"/>
                <a:gd name="connsiteY67" fmla="*/ 18019 h 411060"/>
                <a:gd name="connsiteX68" fmla="*/ 117698 w 418659"/>
                <a:gd name="connsiteY68" fmla="*/ 18019 h 411060"/>
                <a:gd name="connsiteX69" fmla="*/ 119596 w 418659"/>
                <a:gd name="connsiteY69" fmla="*/ 18970 h 411060"/>
                <a:gd name="connsiteX70" fmla="*/ 121498 w 418659"/>
                <a:gd name="connsiteY70" fmla="*/ 18970 h 411060"/>
                <a:gd name="connsiteX71" fmla="*/ 125293 w 418659"/>
                <a:gd name="connsiteY71" fmla="*/ 18019 h 411060"/>
                <a:gd name="connsiteX72" fmla="*/ 126264 w 418659"/>
                <a:gd name="connsiteY72" fmla="*/ 15170 h 411060"/>
                <a:gd name="connsiteX73" fmla="*/ 126264 w 418659"/>
                <a:gd name="connsiteY73" fmla="*/ 13273 h 411060"/>
                <a:gd name="connsiteX74" fmla="*/ 128162 w 418659"/>
                <a:gd name="connsiteY74" fmla="*/ 12321 h 411060"/>
                <a:gd name="connsiteX75" fmla="*/ 129093 w 418659"/>
                <a:gd name="connsiteY75" fmla="*/ 12321 h 411060"/>
                <a:gd name="connsiteX76" fmla="*/ 134785 w 418659"/>
                <a:gd name="connsiteY76" fmla="*/ 13273 h 411060"/>
                <a:gd name="connsiteX77" fmla="*/ 135757 w 418659"/>
                <a:gd name="connsiteY77" fmla="*/ 12321 h 411060"/>
                <a:gd name="connsiteX78" fmla="*/ 134785 w 418659"/>
                <a:gd name="connsiteY78" fmla="*/ 12321 h 411060"/>
                <a:gd name="connsiteX79" fmla="*/ 136688 w 418659"/>
                <a:gd name="connsiteY79" fmla="*/ 8526 h 411060"/>
                <a:gd name="connsiteX80" fmla="*/ 138586 w 418659"/>
                <a:gd name="connsiteY80" fmla="*/ 6629 h 411060"/>
                <a:gd name="connsiteX81" fmla="*/ 136688 w 418659"/>
                <a:gd name="connsiteY81" fmla="*/ 3790 h 411060"/>
                <a:gd name="connsiteX82" fmla="*/ 138586 w 418659"/>
                <a:gd name="connsiteY82" fmla="*/ 2829 h 411060"/>
                <a:gd name="connsiteX83" fmla="*/ 140488 w 418659"/>
                <a:gd name="connsiteY83" fmla="*/ 927 h 411060"/>
                <a:gd name="connsiteX84" fmla="*/ 143351 w 418659"/>
                <a:gd name="connsiteY84" fmla="*/ 0 h 411060"/>
                <a:gd name="connsiteX85" fmla="*/ 146181 w 418659"/>
                <a:gd name="connsiteY85" fmla="*/ 927 h 411060"/>
                <a:gd name="connsiteX86" fmla="*/ 148083 w 418659"/>
                <a:gd name="connsiteY86" fmla="*/ 2829 h 411060"/>
                <a:gd name="connsiteX87" fmla="*/ 150946 w 418659"/>
                <a:gd name="connsiteY87" fmla="*/ 2829 h 411060"/>
                <a:gd name="connsiteX88" fmla="*/ 151878 w 418659"/>
                <a:gd name="connsiteY88" fmla="*/ 4727 h 411060"/>
                <a:gd name="connsiteX89" fmla="*/ 152849 w 418659"/>
                <a:gd name="connsiteY89" fmla="*/ 5692 h 411060"/>
                <a:gd name="connsiteX90" fmla="*/ 153775 w 418659"/>
                <a:gd name="connsiteY90" fmla="*/ 6629 h 411060"/>
                <a:gd name="connsiteX91" fmla="*/ 155673 w 418659"/>
                <a:gd name="connsiteY91" fmla="*/ 8526 h 411060"/>
                <a:gd name="connsiteX92" fmla="*/ 156649 w 418659"/>
                <a:gd name="connsiteY92" fmla="*/ 9472 h 411060"/>
                <a:gd name="connsiteX93" fmla="*/ 161375 w 418659"/>
                <a:gd name="connsiteY93" fmla="*/ 9472 h 411060"/>
                <a:gd name="connsiteX94" fmla="*/ 165170 w 418659"/>
                <a:gd name="connsiteY94" fmla="*/ 10419 h 411060"/>
                <a:gd name="connsiteX95" fmla="*/ 166146 w 418659"/>
                <a:gd name="connsiteY95" fmla="*/ 10419 h 411060"/>
                <a:gd name="connsiteX96" fmla="*/ 167068 w 418659"/>
                <a:gd name="connsiteY96" fmla="*/ 10419 h 411060"/>
                <a:gd name="connsiteX97" fmla="*/ 168970 w 418659"/>
                <a:gd name="connsiteY97" fmla="*/ 8526 h 411060"/>
                <a:gd name="connsiteX98" fmla="*/ 171834 w 418659"/>
                <a:gd name="connsiteY98" fmla="*/ 6629 h 411060"/>
                <a:gd name="connsiteX99" fmla="*/ 171834 w 418659"/>
                <a:gd name="connsiteY99" fmla="*/ 5692 h 411060"/>
                <a:gd name="connsiteX100" fmla="*/ 173736 w 418659"/>
                <a:gd name="connsiteY100" fmla="*/ 3790 h 411060"/>
                <a:gd name="connsiteX101" fmla="*/ 173736 w 418659"/>
                <a:gd name="connsiteY101" fmla="*/ 1897 h 411060"/>
                <a:gd name="connsiteX102" fmla="*/ 174662 w 418659"/>
                <a:gd name="connsiteY102" fmla="*/ 927 h 411060"/>
                <a:gd name="connsiteX103" fmla="*/ 177531 w 418659"/>
                <a:gd name="connsiteY103" fmla="*/ 1897 h 411060"/>
                <a:gd name="connsiteX104" fmla="*/ 178462 w 418659"/>
                <a:gd name="connsiteY104" fmla="*/ 3790 h 411060"/>
                <a:gd name="connsiteX105" fmla="*/ 184160 w 418659"/>
                <a:gd name="connsiteY105" fmla="*/ 5692 h 411060"/>
                <a:gd name="connsiteX106" fmla="*/ 187960 w 418659"/>
                <a:gd name="connsiteY106" fmla="*/ 6629 h 411060"/>
                <a:gd name="connsiteX107" fmla="*/ 191755 w 418659"/>
                <a:gd name="connsiteY107" fmla="*/ 4727 h 411060"/>
                <a:gd name="connsiteX108" fmla="*/ 196521 w 418659"/>
                <a:gd name="connsiteY108" fmla="*/ 1897 h 411060"/>
                <a:gd name="connsiteX109" fmla="*/ 197452 w 418659"/>
                <a:gd name="connsiteY109" fmla="*/ 2829 h 411060"/>
                <a:gd name="connsiteX110" fmla="*/ 198418 w 418659"/>
                <a:gd name="connsiteY110" fmla="*/ 3790 h 411060"/>
                <a:gd name="connsiteX111" fmla="*/ 198418 w 418659"/>
                <a:gd name="connsiteY111" fmla="*/ 5692 h 411060"/>
                <a:gd name="connsiteX112" fmla="*/ 200321 w 418659"/>
                <a:gd name="connsiteY112" fmla="*/ 6629 h 411060"/>
                <a:gd name="connsiteX113" fmla="*/ 202218 w 418659"/>
                <a:gd name="connsiteY113" fmla="*/ 8526 h 411060"/>
                <a:gd name="connsiteX114" fmla="*/ 203149 w 418659"/>
                <a:gd name="connsiteY114" fmla="*/ 8526 h 411060"/>
                <a:gd name="connsiteX115" fmla="*/ 205047 w 418659"/>
                <a:gd name="connsiteY115" fmla="*/ 10419 h 411060"/>
                <a:gd name="connsiteX116" fmla="*/ 208847 w 418659"/>
                <a:gd name="connsiteY116" fmla="*/ 10419 h 411060"/>
                <a:gd name="connsiteX117" fmla="*/ 208847 w 418659"/>
                <a:gd name="connsiteY117" fmla="*/ 12321 h 411060"/>
                <a:gd name="connsiteX118" fmla="*/ 210744 w 418659"/>
                <a:gd name="connsiteY118" fmla="*/ 13273 h 411060"/>
                <a:gd name="connsiteX119" fmla="*/ 212642 w 418659"/>
                <a:gd name="connsiteY119" fmla="*/ 15170 h 411060"/>
                <a:gd name="connsiteX120" fmla="*/ 213613 w 418659"/>
                <a:gd name="connsiteY120" fmla="*/ 15170 h 411060"/>
                <a:gd name="connsiteX121" fmla="*/ 217408 w 418659"/>
                <a:gd name="connsiteY121" fmla="*/ 15170 h 411060"/>
                <a:gd name="connsiteX122" fmla="*/ 219310 w 418659"/>
                <a:gd name="connsiteY122" fmla="*/ 17067 h 411060"/>
                <a:gd name="connsiteX123" fmla="*/ 219310 w 418659"/>
                <a:gd name="connsiteY123" fmla="*/ 18019 h 411060"/>
                <a:gd name="connsiteX124" fmla="*/ 219310 w 418659"/>
                <a:gd name="connsiteY124" fmla="*/ 18970 h 411060"/>
                <a:gd name="connsiteX125" fmla="*/ 219310 w 418659"/>
                <a:gd name="connsiteY125" fmla="*/ 19916 h 411060"/>
                <a:gd name="connsiteX126" fmla="*/ 222139 w 418659"/>
                <a:gd name="connsiteY126" fmla="*/ 20868 h 411060"/>
                <a:gd name="connsiteX127" fmla="*/ 240198 w 418659"/>
                <a:gd name="connsiteY127" fmla="*/ 24662 h 411060"/>
                <a:gd name="connsiteX128" fmla="*/ 243992 w 418659"/>
                <a:gd name="connsiteY128" fmla="*/ 31311 h 411060"/>
                <a:gd name="connsiteX129" fmla="*/ 243026 w 418659"/>
                <a:gd name="connsiteY129" fmla="*/ 39857 h 411060"/>
                <a:gd name="connsiteX130" fmla="*/ 240198 w 418659"/>
                <a:gd name="connsiteY130" fmla="*/ 55047 h 411060"/>
                <a:gd name="connsiteX131" fmla="*/ 238300 w 418659"/>
                <a:gd name="connsiteY131" fmla="*/ 61695 h 411060"/>
                <a:gd name="connsiteX132" fmla="*/ 240198 w 418659"/>
                <a:gd name="connsiteY132" fmla="*/ 66442 h 411060"/>
                <a:gd name="connsiteX133" fmla="*/ 241129 w 418659"/>
                <a:gd name="connsiteY133" fmla="*/ 68339 h 411060"/>
                <a:gd name="connsiteX134" fmla="*/ 242100 w 418659"/>
                <a:gd name="connsiteY134" fmla="*/ 70242 h 411060"/>
                <a:gd name="connsiteX135" fmla="*/ 245895 w 418659"/>
                <a:gd name="connsiteY135" fmla="*/ 72134 h 411060"/>
                <a:gd name="connsiteX136" fmla="*/ 255387 w 418659"/>
                <a:gd name="connsiteY136" fmla="*/ 73090 h 411060"/>
                <a:gd name="connsiteX137" fmla="*/ 259187 w 418659"/>
                <a:gd name="connsiteY137" fmla="*/ 74988 h 411060"/>
                <a:gd name="connsiteX138" fmla="*/ 261090 w 418659"/>
                <a:gd name="connsiteY138" fmla="*/ 75934 h 411060"/>
                <a:gd name="connsiteX139" fmla="*/ 267708 w 418659"/>
                <a:gd name="connsiteY139" fmla="*/ 76885 h 411060"/>
                <a:gd name="connsiteX140" fmla="*/ 270582 w 418659"/>
                <a:gd name="connsiteY140" fmla="*/ 80685 h 411060"/>
                <a:gd name="connsiteX141" fmla="*/ 281972 w 418659"/>
                <a:gd name="connsiteY141" fmla="*/ 67388 h 411060"/>
                <a:gd name="connsiteX142" fmla="*/ 285772 w 418659"/>
                <a:gd name="connsiteY142" fmla="*/ 65496 h 411060"/>
                <a:gd name="connsiteX143" fmla="*/ 289572 w 418659"/>
                <a:gd name="connsiteY143" fmla="*/ 65496 h 411060"/>
                <a:gd name="connsiteX144" fmla="*/ 292401 w 418659"/>
                <a:gd name="connsiteY144" fmla="*/ 65496 h 411060"/>
                <a:gd name="connsiteX145" fmla="*/ 295264 w 418659"/>
                <a:gd name="connsiteY145" fmla="*/ 66442 h 411060"/>
                <a:gd name="connsiteX146" fmla="*/ 302859 w 418659"/>
                <a:gd name="connsiteY146" fmla="*/ 59793 h 411060"/>
                <a:gd name="connsiteX147" fmla="*/ 306659 w 418659"/>
                <a:gd name="connsiteY147" fmla="*/ 55998 h 411060"/>
                <a:gd name="connsiteX148" fmla="*/ 308561 w 418659"/>
                <a:gd name="connsiteY148" fmla="*/ 55047 h 411060"/>
                <a:gd name="connsiteX149" fmla="*/ 314254 w 418659"/>
                <a:gd name="connsiteY149" fmla="*/ 51252 h 411060"/>
                <a:gd name="connsiteX150" fmla="*/ 316156 w 418659"/>
                <a:gd name="connsiteY150" fmla="*/ 49355 h 411060"/>
                <a:gd name="connsiteX151" fmla="*/ 317083 w 418659"/>
                <a:gd name="connsiteY151" fmla="*/ 48398 h 411060"/>
                <a:gd name="connsiteX152" fmla="*/ 318985 w 418659"/>
                <a:gd name="connsiteY152" fmla="*/ 45554 h 411060"/>
                <a:gd name="connsiteX153" fmla="*/ 320883 w 418659"/>
                <a:gd name="connsiteY153" fmla="*/ 44603 h 411060"/>
                <a:gd name="connsiteX154" fmla="*/ 332277 w 418659"/>
                <a:gd name="connsiteY154" fmla="*/ 45554 h 411060"/>
                <a:gd name="connsiteX155" fmla="*/ 333209 w 418659"/>
                <a:gd name="connsiteY155" fmla="*/ 46506 h 411060"/>
                <a:gd name="connsiteX156" fmla="*/ 364555 w 418659"/>
                <a:gd name="connsiteY156" fmla="*/ 56949 h 411060"/>
                <a:gd name="connsiteX157" fmla="*/ 392075 w 418659"/>
                <a:gd name="connsiteY157" fmla="*/ 67388 h 411060"/>
                <a:gd name="connsiteX158" fmla="*/ 397768 w 418659"/>
                <a:gd name="connsiteY158" fmla="*/ 68339 h 411060"/>
                <a:gd name="connsiteX159" fmla="*/ 400641 w 418659"/>
                <a:gd name="connsiteY159" fmla="*/ 95875 h 411060"/>
                <a:gd name="connsiteX160" fmla="*/ 401568 w 418659"/>
                <a:gd name="connsiteY160" fmla="*/ 98724 h 411060"/>
                <a:gd name="connsiteX161" fmla="*/ 407265 w 418659"/>
                <a:gd name="connsiteY161" fmla="*/ 107270 h 411060"/>
                <a:gd name="connsiteX162" fmla="*/ 408236 w 418659"/>
                <a:gd name="connsiteY162" fmla="*/ 110114 h 411060"/>
                <a:gd name="connsiteX163" fmla="*/ 409163 w 418659"/>
                <a:gd name="connsiteY163" fmla="*/ 109167 h 411060"/>
                <a:gd name="connsiteX164" fmla="*/ 418660 w 418659"/>
                <a:gd name="connsiteY164" fmla="*/ 120562 h 411060"/>
                <a:gd name="connsiteX165" fmla="*/ 411065 w 418659"/>
                <a:gd name="connsiteY165" fmla="*/ 154741 h 411060"/>
                <a:gd name="connsiteX166" fmla="*/ 413929 w 418659"/>
                <a:gd name="connsiteY166" fmla="*/ 161370 h 411060"/>
                <a:gd name="connsiteX167" fmla="*/ 415831 w 418659"/>
                <a:gd name="connsiteY167" fmla="*/ 165170 h 411060"/>
                <a:gd name="connsiteX168" fmla="*/ 415831 w 418659"/>
                <a:gd name="connsiteY168" fmla="*/ 170863 h 411060"/>
                <a:gd name="connsiteX169" fmla="*/ 413929 w 418659"/>
                <a:gd name="connsiteY169" fmla="*/ 180360 h 411060"/>
                <a:gd name="connsiteX170" fmla="*/ 412031 w 418659"/>
                <a:gd name="connsiteY170" fmla="*/ 185126 h 411060"/>
                <a:gd name="connsiteX171" fmla="*/ 411065 w 418659"/>
                <a:gd name="connsiteY171" fmla="*/ 189852 h 411060"/>
                <a:gd name="connsiteX172" fmla="*/ 411065 w 418659"/>
                <a:gd name="connsiteY172" fmla="*/ 191755 h 411060"/>
                <a:gd name="connsiteX173" fmla="*/ 411065 w 418659"/>
                <a:gd name="connsiteY173" fmla="*/ 194618 h 411060"/>
                <a:gd name="connsiteX174" fmla="*/ 410134 w 418659"/>
                <a:gd name="connsiteY174" fmla="*/ 199345 h 411060"/>
                <a:gd name="connsiteX175" fmla="*/ 410134 w 418659"/>
                <a:gd name="connsiteY175" fmla="*/ 200316 h 411060"/>
                <a:gd name="connsiteX176" fmla="*/ 401568 w 418659"/>
                <a:gd name="connsiteY176" fmla="*/ 200316 h 411060"/>
                <a:gd name="connsiteX177" fmla="*/ 400641 w 418659"/>
                <a:gd name="connsiteY177" fmla="*/ 199345 h 411060"/>
                <a:gd name="connsiteX178" fmla="*/ 399670 w 418659"/>
                <a:gd name="connsiteY178" fmla="*/ 200316 h 411060"/>
                <a:gd name="connsiteX179" fmla="*/ 406334 w 418659"/>
                <a:gd name="connsiteY179" fmla="*/ 206940 h 411060"/>
                <a:gd name="connsiteX180" fmla="*/ 407265 w 418659"/>
                <a:gd name="connsiteY180" fmla="*/ 205047 h 411060"/>
                <a:gd name="connsiteX181" fmla="*/ 404436 w 418659"/>
                <a:gd name="connsiteY181" fmla="*/ 204116 h 411060"/>
                <a:gd name="connsiteX182" fmla="*/ 407265 w 418659"/>
                <a:gd name="connsiteY182" fmla="*/ 204116 h 411060"/>
                <a:gd name="connsiteX183" fmla="*/ 407265 w 418659"/>
                <a:gd name="connsiteY183" fmla="*/ 203145 h 411060"/>
                <a:gd name="connsiteX184" fmla="*/ 408236 w 418659"/>
                <a:gd name="connsiteY184" fmla="*/ 203145 h 411060"/>
                <a:gd name="connsiteX185" fmla="*/ 407265 w 418659"/>
                <a:gd name="connsiteY185" fmla="*/ 207916 h 411060"/>
                <a:gd name="connsiteX186" fmla="*/ 407265 w 418659"/>
                <a:gd name="connsiteY186" fmla="*/ 209808 h 411060"/>
                <a:gd name="connsiteX187" fmla="*/ 406334 w 418659"/>
                <a:gd name="connsiteY187" fmla="*/ 219301 h 411060"/>
                <a:gd name="connsiteX188" fmla="*/ 403470 w 418659"/>
                <a:gd name="connsiteY188" fmla="*/ 221203 h 411060"/>
                <a:gd name="connsiteX189" fmla="*/ 395875 w 418659"/>
                <a:gd name="connsiteY189" fmla="*/ 219301 h 411060"/>
                <a:gd name="connsiteX190" fmla="*/ 394939 w 418659"/>
                <a:gd name="connsiteY190" fmla="*/ 225003 h 411060"/>
                <a:gd name="connsiteX191" fmla="*/ 395875 w 418659"/>
                <a:gd name="connsiteY191" fmla="*/ 225929 h 411060"/>
                <a:gd name="connsiteX192" fmla="*/ 399670 w 418659"/>
                <a:gd name="connsiteY192" fmla="*/ 224037 h 411060"/>
                <a:gd name="connsiteX193" fmla="*/ 403470 w 418659"/>
                <a:gd name="connsiteY193" fmla="*/ 224037 h 411060"/>
                <a:gd name="connsiteX194" fmla="*/ 403470 w 418659"/>
                <a:gd name="connsiteY194" fmla="*/ 229729 h 411060"/>
                <a:gd name="connsiteX195" fmla="*/ 402534 w 418659"/>
                <a:gd name="connsiteY195" fmla="*/ 229729 h 411060"/>
                <a:gd name="connsiteX196" fmla="*/ 400641 w 418659"/>
                <a:gd name="connsiteY196" fmla="*/ 230695 h 411060"/>
                <a:gd name="connsiteX197" fmla="*/ 400641 w 418659"/>
                <a:gd name="connsiteY197" fmla="*/ 230695 h 411060"/>
                <a:gd name="connsiteX198" fmla="*/ 396841 w 418659"/>
                <a:gd name="connsiteY198" fmla="*/ 230695 h 411060"/>
                <a:gd name="connsiteX199" fmla="*/ 395875 w 418659"/>
                <a:gd name="connsiteY199" fmla="*/ 230695 h 411060"/>
                <a:gd name="connsiteX200" fmla="*/ 394939 w 418659"/>
                <a:gd name="connsiteY200" fmla="*/ 232598 h 411060"/>
                <a:gd name="connsiteX201" fmla="*/ 394939 w 418659"/>
                <a:gd name="connsiteY201" fmla="*/ 237324 h 411060"/>
                <a:gd name="connsiteX202" fmla="*/ 395875 w 418659"/>
                <a:gd name="connsiteY202" fmla="*/ 238295 h 411060"/>
                <a:gd name="connsiteX203" fmla="*/ 399670 w 418659"/>
                <a:gd name="connsiteY203" fmla="*/ 238295 h 411060"/>
                <a:gd name="connsiteX204" fmla="*/ 402534 w 418659"/>
                <a:gd name="connsiteY204" fmla="*/ 235427 h 411060"/>
                <a:gd name="connsiteX205" fmla="*/ 407265 w 418659"/>
                <a:gd name="connsiteY205" fmla="*/ 239226 h 411060"/>
                <a:gd name="connsiteX206" fmla="*/ 402534 w 418659"/>
                <a:gd name="connsiteY206" fmla="*/ 243993 h 411060"/>
                <a:gd name="connsiteX207" fmla="*/ 398739 w 418659"/>
                <a:gd name="connsiteY207" fmla="*/ 248719 h 411060"/>
                <a:gd name="connsiteX208" fmla="*/ 397768 w 418659"/>
                <a:gd name="connsiteY208" fmla="*/ 250621 h 411060"/>
                <a:gd name="connsiteX209" fmla="*/ 394939 w 418659"/>
                <a:gd name="connsiteY209" fmla="*/ 254416 h 411060"/>
                <a:gd name="connsiteX210" fmla="*/ 394939 w 418659"/>
                <a:gd name="connsiteY210" fmla="*/ 251568 h 411060"/>
                <a:gd name="connsiteX211" fmla="*/ 393042 w 418659"/>
                <a:gd name="connsiteY211" fmla="*/ 247773 h 411060"/>
                <a:gd name="connsiteX212" fmla="*/ 390173 w 418659"/>
                <a:gd name="connsiteY212" fmla="*/ 248719 h 411060"/>
                <a:gd name="connsiteX213" fmla="*/ 389246 w 418659"/>
                <a:gd name="connsiteY213" fmla="*/ 250621 h 411060"/>
                <a:gd name="connsiteX214" fmla="*/ 392075 w 418659"/>
                <a:gd name="connsiteY214" fmla="*/ 250621 h 411060"/>
                <a:gd name="connsiteX215" fmla="*/ 393042 w 418659"/>
                <a:gd name="connsiteY215" fmla="*/ 252519 h 411060"/>
                <a:gd name="connsiteX216" fmla="*/ 391149 w 418659"/>
                <a:gd name="connsiteY216" fmla="*/ 251568 h 411060"/>
                <a:gd name="connsiteX217" fmla="*/ 387344 w 418659"/>
                <a:gd name="connsiteY217" fmla="*/ 251568 h 411060"/>
                <a:gd name="connsiteX218" fmla="*/ 386378 w 418659"/>
                <a:gd name="connsiteY218" fmla="*/ 251568 h 411060"/>
                <a:gd name="connsiteX219" fmla="*/ 385447 w 418659"/>
                <a:gd name="connsiteY219" fmla="*/ 250621 h 411060"/>
                <a:gd name="connsiteX220" fmla="*/ 383544 w 418659"/>
                <a:gd name="connsiteY220" fmla="*/ 250621 h 411060"/>
                <a:gd name="connsiteX221" fmla="*/ 381656 w 418659"/>
                <a:gd name="connsiteY221" fmla="*/ 251568 h 411060"/>
                <a:gd name="connsiteX222" fmla="*/ 381656 w 418659"/>
                <a:gd name="connsiteY222" fmla="*/ 252519 h 411060"/>
                <a:gd name="connsiteX223" fmla="*/ 381656 w 418659"/>
                <a:gd name="connsiteY223" fmla="*/ 255367 h 411060"/>
                <a:gd name="connsiteX224" fmla="*/ 377852 w 418659"/>
                <a:gd name="connsiteY224" fmla="*/ 261060 h 411060"/>
                <a:gd name="connsiteX225" fmla="*/ 373086 w 418659"/>
                <a:gd name="connsiteY225" fmla="*/ 261060 h 411060"/>
                <a:gd name="connsiteX226" fmla="*/ 374052 w 418659"/>
                <a:gd name="connsiteY226" fmla="*/ 260114 h 411060"/>
                <a:gd name="connsiteX227" fmla="*/ 372154 w 418659"/>
                <a:gd name="connsiteY227" fmla="*/ 256314 h 411060"/>
                <a:gd name="connsiteX228" fmla="*/ 370257 w 418659"/>
                <a:gd name="connsiteY228" fmla="*/ 255367 h 411060"/>
                <a:gd name="connsiteX229" fmla="*/ 371183 w 418659"/>
                <a:gd name="connsiteY229" fmla="*/ 255367 h 411060"/>
                <a:gd name="connsiteX230" fmla="*/ 371183 w 418659"/>
                <a:gd name="connsiteY230" fmla="*/ 245875 h 411060"/>
                <a:gd name="connsiteX231" fmla="*/ 374052 w 418659"/>
                <a:gd name="connsiteY231" fmla="*/ 238295 h 411060"/>
                <a:gd name="connsiteX232" fmla="*/ 370257 w 418659"/>
                <a:gd name="connsiteY232" fmla="*/ 231632 h 411060"/>
                <a:gd name="connsiteX233" fmla="*/ 362662 w 418659"/>
                <a:gd name="connsiteY233" fmla="*/ 230695 h 411060"/>
                <a:gd name="connsiteX234" fmla="*/ 359788 w 418659"/>
                <a:gd name="connsiteY234" fmla="*/ 232598 h 411060"/>
                <a:gd name="connsiteX235" fmla="*/ 354096 w 418659"/>
                <a:gd name="connsiteY235" fmla="*/ 230695 h 411060"/>
                <a:gd name="connsiteX236" fmla="*/ 350296 w 418659"/>
                <a:gd name="connsiteY236" fmla="*/ 230695 h 411060"/>
                <a:gd name="connsiteX237" fmla="*/ 347467 w 418659"/>
                <a:gd name="connsiteY237" fmla="*/ 230695 h 411060"/>
                <a:gd name="connsiteX238" fmla="*/ 341775 w 418659"/>
                <a:gd name="connsiteY238" fmla="*/ 232598 h 411060"/>
                <a:gd name="connsiteX239" fmla="*/ 339872 w 418659"/>
                <a:gd name="connsiteY239" fmla="*/ 231632 h 411060"/>
                <a:gd name="connsiteX240" fmla="*/ 338906 w 418659"/>
                <a:gd name="connsiteY240" fmla="*/ 230695 h 411060"/>
                <a:gd name="connsiteX241" fmla="*/ 337004 w 418659"/>
                <a:gd name="connsiteY241" fmla="*/ 227832 h 411060"/>
                <a:gd name="connsiteX242" fmla="*/ 335106 w 418659"/>
                <a:gd name="connsiteY242" fmla="*/ 226900 h 411060"/>
                <a:gd name="connsiteX243" fmla="*/ 335106 w 418659"/>
                <a:gd name="connsiteY243" fmla="*/ 227832 h 411060"/>
                <a:gd name="connsiteX244" fmla="*/ 336072 w 418659"/>
                <a:gd name="connsiteY244" fmla="*/ 228798 h 411060"/>
                <a:gd name="connsiteX245" fmla="*/ 337975 w 418659"/>
                <a:gd name="connsiteY245" fmla="*/ 230695 h 411060"/>
                <a:gd name="connsiteX246" fmla="*/ 339872 w 418659"/>
                <a:gd name="connsiteY246" fmla="*/ 234495 h 411060"/>
                <a:gd name="connsiteX247" fmla="*/ 344599 w 418659"/>
                <a:gd name="connsiteY247" fmla="*/ 233529 h 411060"/>
                <a:gd name="connsiteX248" fmla="*/ 345570 w 418659"/>
                <a:gd name="connsiteY248" fmla="*/ 233529 h 411060"/>
                <a:gd name="connsiteX249" fmla="*/ 352194 w 418659"/>
                <a:gd name="connsiteY249" fmla="*/ 235427 h 411060"/>
                <a:gd name="connsiteX250" fmla="*/ 354096 w 418659"/>
                <a:gd name="connsiteY250" fmla="*/ 239226 h 411060"/>
                <a:gd name="connsiteX251" fmla="*/ 357896 w 418659"/>
                <a:gd name="connsiteY251" fmla="*/ 241124 h 411060"/>
                <a:gd name="connsiteX252" fmla="*/ 355062 w 418659"/>
                <a:gd name="connsiteY252" fmla="*/ 240193 h 411060"/>
                <a:gd name="connsiteX253" fmla="*/ 356960 w 418659"/>
                <a:gd name="connsiteY253" fmla="*/ 243026 h 411060"/>
                <a:gd name="connsiteX254" fmla="*/ 358862 w 418659"/>
                <a:gd name="connsiteY254" fmla="*/ 244919 h 411060"/>
                <a:gd name="connsiteX255" fmla="*/ 354096 w 418659"/>
                <a:gd name="connsiteY255" fmla="*/ 249665 h 411060"/>
                <a:gd name="connsiteX256" fmla="*/ 354096 w 418659"/>
                <a:gd name="connsiteY256" fmla="*/ 251568 h 411060"/>
                <a:gd name="connsiteX257" fmla="*/ 355062 w 418659"/>
                <a:gd name="connsiteY257" fmla="*/ 251568 h 411060"/>
                <a:gd name="connsiteX258" fmla="*/ 354096 w 418659"/>
                <a:gd name="connsiteY258" fmla="*/ 252519 h 411060"/>
                <a:gd name="connsiteX259" fmla="*/ 351267 w 418659"/>
                <a:gd name="connsiteY259" fmla="*/ 262016 h 411060"/>
                <a:gd name="connsiteX260" fmla="*/ 349370 w 418659"/>
                <a:gd name="connsiteY260" fmla="*/ 261060 h 411060"/>
                <a:gd name="connsiteX261" fmla="*/ 348398 w 418659"/>
                <a:gd name="connsiteY261" fmla="*/ 262962 h 411060"/>
                <a:gd name="connsiteX262" fmla="*/ 346501 w 418659"/>
                <a:gd name="connsiteY262" fmla="*/ 264860 h 411060"/>
                <a:gd name="connsiteX263" fmla="*/ 346501 w 418659"/>
                <a:gd name="connsiteY263" fmla="*/ 265811 h 411060"/>
                <a:gd name="connsiteX264" fmla="*/ 344599 w 418659"/>
                <a:gd name="connsiteY264" fmla="*/ 266762 h 411060"/>
                <a:gd name="connsiteX265" fmla="*/ 336072 w 418659"/>
                <a:gd name="connsiteY265" fmla="*/ 274357 h 411060"/>
                <a:gd name="connsiteX266" fmla="*/ 338906 w 418659"/>
                <a:gd name="connsiteY266" fmla="*/ 277206 h 411060"/>
                <a:gd name="connsiteX267" fmla="*/ 335106 w 418659"/>
                <a:gd name="connsiteY267" fmla="*/ 275304 h 411060"/>
                <a:gd name="connsiteX268" fmla="*/ 330380 w 418659"/>
                <a:gd name="connsiteY268" fmla="*/ 275304 h 411060"/>
                <a:gd name="connsiteX269" fmla="*/ 327511 w 418659"/>
                <a:gd name="connsiteY269" fmla="*/ 271509 h 411060"/>
                <a:gd name="connsiteX270" fmla="*/ 327511 w 418659"/>
                <a:gd name="connsiteY270" fmla="*/ 268655 h 411060"/>
                <a:gd name="connsiteX271" fmla="*/ 325614 w 418659"/>
                <a:gd name="connsiteY271" fmla="*/ 266762 h 411060"/>
                <a:gd name="connsiteX272" fmla="*/ 324682 w 418659"/>
                <a:gd name="connsiteY272" fmla="*/ 264860 h 411060"/>
                <a:gd name="connsiteX273" fmla="*/ 321814 w 418659"/>
                <a:gd name="connsiteY273" fmla="*/ 263909 h 411060"/>
                <a:gd name="connsiteX274" fmla="*/ 317083 w 418659"/>
                <a:gd name="connsiteY274" fmla="*/ 260114 h 411060"/>
                <a:gd name="connsiteX275" fmla="*/ 316156 w 418659"/>
                <a:gd name="connsiteY275" fmla="*/ 259163 h 411060"/>
                <a:gd name="connsiteX276" fmla="*/ 314254 w 418659"/>
                <a:gd name="connsiteY276" fmla="*/ 252519 h 411060"/>
                <a:gd name="connsiteX277" fmla="*/ 313288 w 418659"/>
                <a:gd name="connsiteY277" fmla="*/ 251568 h 411060"/>
                <a:gd name="connsiteX278" fmla="*/ 316156 w 418659"/>
                <a:gd name="connsiteY278" fmla="*/ 260114 h 411060"/>
                <a:gd name="connsiteX279" fmla="*/ 316156 w 418659"/>
                <a:gd name="connsiteY279" fmla="*/ 261060 h 411060"/>
                <a:gd name="connsiteX280" fmla="*/ 317083 w 418659"/>
                <a:gd name="connsiteY280" fmla="*/ 262962 h 411060"/>
                <a:gd name="connsiteX281" fmla="*/ 318054 w 418659"/>
                <a:gd name="connsiteY281" fmla="*/ 264860 h 411060"/>
                <a:gd name="connsiteX282" fmla="*/ 319951 w 418659"/>
                <a:gd name="connsiteY282" fmla="*/ 265811 h 411060"/>
                <a:gd name="connsiteX283" fmla="*/ 320883 w 418659"/>
                <a:gd name="connsiteY283" fmla="*/ 267709 h 411060"/>
                <a:gd name="connsiteX284" fmla="*/ 321814 w 418659"/>
                <a:gd name="connsiteY284" fmla="*/ 269611 h 411060"/>
                <a:gd name="connsiteX285" fmla="*/ 324682 w 418659"/>
                <a:gd name="connsiteY285" fmla="*/ 280050 h 411060"/>
                <a:gd name="connsiteX286" fmla="*/ 327511 w 418659"/>
                <a:gd name="connsiteY286" fmla="*/ 281006 h 411060"/>
                <a:gd name="connsiteX287" fmla="*/ 324682 w 418659"/>
                <a:gd name="connsiteY287" fmla="*/ 282898 h 411060"/>
                <a:gd name="connsiteX288" fmla="*/ 324682 w 418659"/>
                <a:gd name="connsiteY288" fmla="*/ 286698 h 411060"/>
                <a:gd name="connsiteX289" fmla="*/ 324682 w 418659"/>
                <a:gd name="connsiteY289" fmla="*/ 289547 h 411060"/>
                <a:gd name="connsiteX290" fmla="*/ 326580 w 418659"/>
                <a:gd name="connsiteY290" fmla="*/ 290498 h 411060"/>
                <a:gd name="connsiteX291" fmla="*/ 327511 w 418659"/>
                <a:gd name="connsiteY291" fmla="*/ 289547 h 411060"/>
                <a:gd name="connsiteX292" fmla="*/ 328477 w 418659"/>
                <a:gd name="connsiteY292" fmla="*/ 288601 h 411060"/>
                <a:gd name="connsiteX293" fmla="*/ 329414 w 418659"/>
                <a:gd name="connsiteY293" fmla="*/ 288601 h 411060"/>
                <a:gd name="connsiteX294" fmla="*/ 333209 w 418659"/>
                <a:gd name="connsiteY294" fmla="*/ 286698 h 411060"/>
                <a:gd name="connsiteX295" fmla="*/ 332277 w 418659"/>
                <a:gd name="connsiteY295" fmla="*/ 291445 h 411060"/>
                <a:gd name="connsiteX296" fmla="*/ 333209 w 418659"/>
                <a:gd name="connsiteY296" fmla="*/ 292396 h 411060"/>
                <a:gd name="connsiteX297" fmla="*/ 327511 w 418659"/>
                <a:gd name="connsiteY297" fmla="*/ 296196 h 411060"/>
                <a:gd name="connsiteX298" fmla="*/ 330380 w 418659"/>
                <a:gd name="connsiteY298" fmla="*/ 298093 h 411060"/>
                <a:gd name="connsiteX299" fmla="*/ 337975 w 418659"/>
                <a:gd name="connsiteY299" fmla="*/ 294293 h 411060"/>
                <a:gd name="connsiteX300" fmla="*/ 338906 w 418659"/>
                <a:gd name="connsiteY300" fmla="*/ 292396 h 411060"/>
                <a:gd name="connsiteX301" fmla="*/ 338906 w 418659"/>
                <a:gd name="connsiteY301" fmla="*/ 295244 h 411060"/>
                <a:gd name="connsiteX302" fmla="*/ 337975 w 418659"/>
                <a:gd name="connsiteY302" fmla="*/ 296196 h 411060"/>
                <a:gd name="connsiteX303" fmla="*/ 337004 w 418659"/>
                <a:gd name="connsiteY303" fmla="*/ 296196 h 411060"/>
                <a:gd name="connsiteX304" fmla="*/ 337975 w 418659"/>
                <a:gd name="connsiteY304" fmla="*/ 298093 h 411060"/>
                <a:gd name="connsiteX305" fmla="*/ 338906 w 418659"/>
                <a:gd name="connsiteY305" fmla="*/ 299991 h 411060"/>
                <a:gd name="connsiteX306" fmla="*/ 338906 w 418659"/>
                <a:gd name="connsiteY306" fmla="*/ 300942 h 411060"/>
                <a:gd name="connsiteX307" fmla="*/ 337975 w 418659"/>
                <a:gd name="connsiteY307" fmla="*/ 301888 h 411060"/>
                <a:gd name="connsiteX308" fmla="*/ 341775 w 418659"/>
                <a:gd name="connsiteY308" fmla="*/ 304742 h 411060"/>
                <a:gd name="connsiteX309" fmla="*/ 336072 w 418659"/>
                <a:gd name="connsiteY309" fmla="*/ 308537 h 411060"/>
                <a:gd name="connsiteX310" fmla="*/ 328477 w 418659"/>
                <a:gd name="connsiteY310" fmla="*/ 314234 h 411060"/>
                <a:gd name="connsiteX311" fmla="*/ 328477 w 418659"/>
                <a:gd name="connsiteY311" fmla="*/ 318980 h 411060"/>
                <a:gd name="connsiteX312" fmla="*/ 328477 w 418659"/>
                <a:gd name="connsiteY312" fmla="*/ 319932 h 411060"/>
                <a:gd name="connsiteX313" fmla="*/ 329414 w 418659"/>
                <a:gd name="connsiteY313" fmla="*/ 320878 h 411060"/>
                <a:gd name="connsiteX314" fmla="*/ 330380 w 418659"/>
                <a:gd name="connsiteY314" fmla="*/ 320878 h 411060"/>
                <a:gd name="connsiteX315" fmla="*/ 332277 w 418659"/>
                <a:gd name="connsiteY315" fmla="*/ 320878 h 411060"/>
                <a:gd name="connsiteX316" fmla="*/ 336072 w 418659"/>
                <a:gd name="connsiteY316" fmla="*/ 325624 h 411060"/>
                <a:gd name="connsiteX317" fmla="*/ 336072 w 418659"/>
                <a:gd name="connsiteY317" fmla="*/ 332272 h 411060"/>
                <a:gd name="connsiteX318" fmla="*/ 333209 w 418659"/>
                <a:gd name="connsiteY318" fmla="*/ 334170 h 411060"/>
                <a:gd name="connsiteX319" fmla="*/ 331306 w 418659"/>
                <a:gd name="connsiteY319" fmla="*/ 337019 h 411060"/>
                <a:gd name="connsiteX320" fmla="*/ 333209 w 418659"/>
                <a:gd name="connsiteY320" fmla="*/ 337970 h 411060"/>
                <a:gd name="connsiteX321" fmla="*/ 331306 w 418659"/>
                <a:gd name="connsiteY321" fmla="*/ 338921 h 411060"/>
                <a:gd name="connsiteX322" fmla="*/ 332277 w 418659"/>
                <a:gd name="connsiteY322" fmla="*/ 345565 h 411060"/>
                <a:gd name="connsiteX323" fmla="*/ 329414 w 418659"/>
                <a:gd name="connsiteY323" fmla="*/ 346516 h 411060"/>
                <a:gd name="connsiteX324" fmla="*/ 326580 w 418659"/>
                <a:gd name="connsiteY324" fmla="*/ 347467 h 411060"/>
                <a:gd name="connsiteX325" fmla="*/ 325614 w 418659"/>
                <a:gd name="connsiteY325" fmla="*/ 348413 h 411060"/>
                <a:gd name="connsiteX326" fmla="*/ 325614 w 418659"/>
                <a:gd name="connsiteY326" fmla="*/ 352213 h 411060"/>
                <a:gd name="connsiteX327" fmla="*/ 327511 w 418659"/>
                <a:gd name="connsiteY327" fmla="*/ 352213 h 411060"/>
                <a:gd name="connsiteX328" fmla="*/ 328477 w 418659"/>
                <a:gd name="connsiteY328" fmla="*/ 355062 h 411060"/>
                <a:gd name="connsiteX329" fmla="*/ 328477 w 418659"/>
                <a:gd name="connsiteY329" fmla="*/ 355062 h 411060"/>
                <a:gd name="connsiteX330" fmla="*/ 327511 w 418659"/>
                <a:gd name="connsiteY330" fmla="*/ 355062 h 411060"/>
                <a:gd name="connsiteX331" fmla="*/ 326580 w 418659"/>
                <a:gd name="connsiteY331" fmla="*/ 354106 h 411060"/>
                <a:gd name="connsiteX332" fmla="*/ 324682 w 418659"/>
                <a:gd name="connsiteY332" fmla="*/ 355062 h 411060"/>
                <a:gd name="connsiteX333" fmla="*/ 324682 w 418659"/>
                <a:gd name="connsiteY333" fmla="*/ 356008 h 411060"/>
                <a:gd name="connsiteX334" fmla="*/ 323712 w 418659"/>
                <a:gd name="connsiteY334" fmla="*/ 357906 h 411060"/>
                <a:gd name="connsiteX335" fmla="*/ 323712 w 418659"/>
                <a:gd name="connsiteY335" fmla="*/ 361706 h 411060"/>
                <a:gd name="connsiteX336" fmla="*/ 329414 w 418659"/>
                <a:gd name="connsiteY336" fmla="*/ 364554 h 411060"/>
                <a:gd name="connsiteX337" fmla="*/ 332277 w 418659"/>
                <a:gd name="connsiteY337" fmla="*/ 370252 h 411060"/>
                <a:gd name="connsiteX338" fmla="*/ 337975 w 418659"/>
                <a:gd name="connsiteY338" fmla="*/ 373091 h 411060"/>
                <a:gd name="connsiteX339" fmla="*/ 337004 w 418659"/>
                <a:gd name="connsiteY339" fmla="*/ 375949 h 411060"/>
                <a:gd name="connsiteX340" fmla="*/ 338906 w 418659"/>
                <a:gd name="connsiteY340" fmla="*/ 376881 h 411060"/>
                <a:gd name="connsiteX341" fmla="*/ 338906 w 418659"/>
                <a:gd name="connsiteY341" fmla="*/ 377847 h 411060"/>
                <a:gd name="connsiteX342" fmla="*/ 338906 w 418659"/>
                <a:gd name="connsiteY342" fmla="*/ 379744 h 411060"/>
                <a:gd name="connsiteX343" fmla="*/ 337975 w 418659"/>
                <a:gd name="connsiteY343" fmla="*/ 381647 h 411060"/>
                <a:gd name="connsiteX344" fmla="*/ 335106 w 418659"/>
                <a:gd name="connsiteY344" fmla="*/ 383544 h 411060"/>
                <a:gd name="connsiteX345" fmla="*/ 328477 w 418659"/>
                <a:gd name="connsiteY345" fmla="*/ 384471 h 411060"/>
                <a:gd name="connsiteX346" fmla="*/ 326580 w 418659"/>
                <a:gd name="connsiteY346" fmla="*/ 386373 h 411060"/>
                <a:gd name="connsiteX347" fmla="*/ 324682 w 418659"/>
                <a:gd name="connsiteY347" fmla="*/ 388271 h 411060"/>
                <a:gd name="connsiteX348" fmla="*/ 322785 w 418659"/>
                <a:gd name="connsiteY348" fmla="*/ 387339 h 411060"/>
                <a:gd name="connsiteX349" fmla="*/ 320883 w 418659"/>
                <a:gd name="connsiteY349" fmla="*/ 386373 h 411060"/>
                <a:gd name="connsiteX350" fmla="*/ 320883 w 418659"/>
                <a:gd name="connsiteY350" fmla="*/ 384471 h 411060"/>
                <a:gd name="connsiteX351" fmla="*/ 315185 w 418659"/>
                <a:gd name="connsiteY351" fmla="*/ 384471 h 411060"/>
                <a:gd name="connsiteX352" fmla="*/ 314254 w 418659"/>
                <a:gd name="connsiteY352" fmla="*/ 385447 h 411060"/>
                <a:gd name="connsiteX353" fmla="*/ 314254 w 418659"/>
                <a:gd name="connsiteY353" fmla="*/ 390173 h 411060"/>
                <a:gd name="connsiteX354" fmla="*/ 309488 w 418659"/>
                <a:gd name="connsiteY354" fmla="*/ 393968 h 411060"/>
                <a:gd name="connsiteX355" fmla="*/ 309488 w 418659"/>
                <a:gd name="connsiteY355" fmla="*/ 393041 h 411060"/>
                <a:gd name="connsiteX356" fmla="*/ 307590 w 418659"/>
                <a:gd name="connsiteY356" fmla="*/ 393041 h 411060"/>
                <a:gd name="connsiteX357" fmla="*/ 304761 w 418659"/>
                <a:gd name="connsiteY357" fmla="*/ 393968 h 411060"/>
                <a:gd name="connsiteX358" fmla="*/ 304761 w 418659"/>
                <a:gd name="connsiteY358" fmla="*/ 395865 h 411060"/>
                <a:gd name="connsiteX359" fmla="*/ 304761 w 418659"/>
                <a:gd name="connsiteY359" fmla="*/ 398734 h 411060"/>
                <a:gd name="connsiteX360" fmla="*/ 302859 w 418659"/>
                <a:gd name="connsiteY360" fmla="*/ 403460 h 411060"/>
                <a:gd name="connsiteX361" fmla="*/ 299064 w 418659"/>
                <a:gd name="connsiteY361" fmla="*/ 407260 h 411060"/>
                <a:gd name="connsiteX362" fmla="*/ 298093 w 418659"/>
                <a:gd name="connsiteY362" fmla="*/ 410129 h 411060"/>
                <a:gd name="connsiteX363" fmla="*/ 292401 w 418659"/>
                <a:gd name="connsiteY363" fmla="*/ 411060 h 411060"/>
                <a:gd name="connsiteX364" fmla="*/ 291464 w 418659"/>
                <a:gd name="connsiteY364" fmla="*/ 411060 h 411060"/>
                <a:gd name="connsiteX365" fmla="*/ 288601 w 418659"/>
                <a:gd name="connsiteY365" fmla="*/ 411060 h 411060"/>
                <a:gd name="connsiteX366" fmla="*/ 286698 w 418659"/>
                <a:gd name="connsiteY366" fmla="*/ 409163 h 411060"/>
                <a:gd name="connsiteX367" fmla="*/ 284806 w 418659"/>
                <a:gd name="connsiteY367" fmla="*/ 407260 h 411060"/>
                <a:gd name="connsiteX368" fmla="*/ 282903 w 418659"/>
                <a:gd name="connsiteY368" fmla="*/ 407260 h 411060"/>
                <a:gd name="connsiteX369" fmla="*/ 278177 w 418659"/>
                <a:gd name="connsiteY369" fmla="*/ 406324 h 411060"/>
                <a:gd name="connsiteX370" fmla="*/ 276274 w 418659"/>
                <a:gd name="connsiteY370" fmla="*/ 403460 h 411060"/>
                <a:gd name="connsiteX371" fmla="*/ 276274 w 418659"/>
                <a:gd name="connsiteY371" fmla="*/ 402534 h 411060"/>
                <a:gd name="connsiteX372" fmla="*/ 274377 w 418659"/>
                <a:gd name="connsiteY372" fmla="*/ 401568 h 411060"/>
                <a:gd name="connsiteX373" fmla="*/ 273411 w 418659"/>
                <a:gd name="connsiteY373" fmla="*/ 401568 h 411060"/>
                <a:gd name="connsiteX374" fmla="*/ 273411 w 418659"/>
                <a:gd name="connsiteY374" fmla="*/ 403460 h 411060"/>
                <a:gd name="connsiteX375" fmla="*/ 268679 w 418659"/>
                <a:gd name="connsiteY375" fmla="*/ 401568 h 411060"/>
                <a:gd name="connsiteX376" fmla="*/ 268679 w 418659"/>
                <a:gd name="connsiteY376" fmla="*/ 401568 h 411060"/>
                <a:gd name="connsiteX377" fmla="*/ 269611 w 418659"/>
                <a:gd name="connsiteY377" fmla="*/ 398734 h 411060"/>
                <a:gd name="connsiteX378" fmla="*/ 270582 w 418659"/>
                <a:gd name="connsiteY378" fmla="*/ 388271 h 411060"/>
                <a:gd name="connsiteX379" fmla="*/ 267708 w 418659"/>
                <a:gd name="connsiteY379" fmla="*/ 385447 h 411060"/>
                <a:gd name="connsiteX380" fmla="*/ 269611 w 418659"/>
                <a:gd name="connsiteY380" fmla="*/ 379744 h 411060"/>
                <a:gd name="connsiteX381" fmla="*/ 267708 w 418659"/>
                <a:gd name="connsiteY381" fmla="*/ 375949 h 411060"/>
                <a:gd name="connsiteX382" fmla="*/ 265816 w 418659"/>
                <a:gd name="connsiteY382" fmla="*/ 373091 h 411060"/>
                <a:gd name="connsiteX383" fmla="*/ 265816 w 418659"/>
                <a:gd name="connsiteY383" fmla="*/ 372149 h 411060"/>
                <a:gd name="connsiteX384" fmla="*/ 264884 w 418659"/>
                <a:gd name="connsiteY384" fmla="*/ 369301 h 411060"/>
                <a:gd name="connsiteX385" fmla="*/ 262982 w 418659"/>
                <a:gd name="connsiteY385" fmla="*/ 367403 h 411060"/>
                <a:gd name="connsiteX386" fmla="*/ 261090 w 418659"/>
                <a:gd name="connsiteY386" fmla="*/ 366457 h 411060"/>
                <a:gd name="connsiteX387" fmla="*/ 260114 w 418659"/>
                <a:gd name="connsiteY387" fmla="*/ 362657 h 411060"/>
                <a:gd name="connsiteX388" fmla="*/ 258211 w 418659"/>
                <a:gd name="connsiteY388" fmla="*/ 361706 h 411060"/>
                <a:gd name="connsiteX389" fmla="*/ 256319 w 418659"/>
                <a:gd name="connsiteY389" fmla="*/ 358857 h 411060"/>
                <a:gd name="connsiteX390" fmla="*/ 255387 w 418659"/>
                <a:gd name="connsiteY390" fmla="*/ 356960 h 411060"/>
                <a:gd name="connsiteX391" fmla="*/ 253490 w 418659"/>
                <a:gd name="connsiteY391" fmla="*/ 354106 h 411060"/>
                <a:gd name="connsiteX392" fmla="*/ 250621 w 418659"/>
                <a:gd name="connsiteY392" fmla="*/ 355062 h 411060"/>
                <a:gd name="connsiteX393" fmla="*/ 240198 w 418659"/>
                <a:gd name="connsiteY393" fmla="*/ 356008 h 411060"/>
                <a:gd name="connsiteX394" fmla="*/ 228803 w 418659"/>
                <a:gd name="connsiteY394" fmla="*/ 360755 h 411060"/>
                <a:gd name="connsiteX395" fmla="*/ 225003 w 418659"/>
                <a:gd name="connsiteY395" fmla="*/ 359808 h 411060"/>
                <a:gd name="connsiteX396" fmla="*/ 223110 w 418659"/>
                <a:gd name="connsiteY396" fmla="*/ 360755 h 411060"/>
                <a:gd name="connsiteX397" fmla="*/ 221208 w 418659"/>
                <a:gd name="connsiteY397" fmla="*/ 360755 h 411060"/>
                <a:gd name="connsiteX398" fmla="*/ 218344 w 418659"/>
                <a:gd name="connsiteY398" fmla="*/ 361706 h 411060"/>
                <a:gd name="connsiteX399" fmla="*/ 211715 w 418659"/>
                <a:gd name="connsiteY399" fmla="*/ 362657 h 411060"/>
                <a:gd name="connsiteX400" fmla="*/ 209813 w 418659"/>
                <a:gd name="connsiteY400" fmla="*/ 361706 h 411060"/>
                <a:gd name="connsiteX401" fmla="*/ 202218 w 418659"/>
                <a:gd name="connsiteY401" fmla="*/ 357906 h 411060"/>
                <a:gd name="connsiteX402" fmla="*/ 201247 w 418659"/>
                <a:gd name="connsiteY402" fmla="*/ 356960 h 411060"/>
                <a:gd name="connsiteX403" fmla="*/ 203149 w 418659"/>
                <a:gd name="connsiteY403" fmla="*/ 347467 h 411060"/>
                <a:gd name="connsiteX404" fmla="*/ 207916 w 418659"/>
                <a:gd name="connsiteY404" fmla="*/ 338921 h 411060"/>
                <a:gd name="connsiteX405" fmla="*/ 211715 w 418659"/>
                <a:gd name="connsiteY405" fmla="*/ 334170 h 411060"/>
                <a:gd name="connsiteX406" fmla="*/ 212642 w 418659"/>
                <a:gd name="connsiteY406" fmla="*/ 327526 h 411060"/>
                <a:gd name="connsiteX407" fmla="*/ 209813 w 418659"/>
                <a:gd name="connsiteY407" fmla="*/ 325624 h 411060"/>
                <a:gd name="connsiteX408" fmla="*/ 201247 w 418659"/>
                <a:gd name="connsiteY408" fmla="*/ 318980 h 411060"/>
                <a:gd name="connsiteX409" fmla="*/ 197452 w 418659"/>
                <a:gd name="connsiteY409" fmla="*/ 316131 h 411060"/>
                <a:gd name="connsiteX410" fmla="*/ 197452 w 418659"/>
                <a:gd name="connsiteY410" fmla="*/ 313283 h 411060"/>
                <a:gd name="connsiteX411" fmla="*/ 197452 w 418659"/>
                <a:gd name="connsiteY411" fmla="*/ 305688 h 411060"/>
                <a:gd name="connsiteX412" fmla="*/ 191755 w 418659"/>
                <a:gd name="connsiteY412" fmla="*/ 299991 h 411060"/>
                <a:gd name="connsiteX413" fmla="*/ 190823 w 418659"/>
                <a:gd name="connsiteY413" fmla="*/ 300942 h 411060"/>
                <a:gd name="connsiteX414" fmla="*/ 189857 w 418659"/>
                <a:gd name="connsiteY414" fmla="*/ 301888 h 411060"/>
                <a:gd name="connsiteX415" fmla="*/ 179429 w 418659"/>
                <a:gd name="connsiteY415" fmla="*/ 306634 h 411060"/>
                <a:gd name="connsiteX416" fmla="*/ 160444 w 418659"/>
                <a:gd name="connsiteY416" fmla="*/ 302839 h 411060"/>
                <a:gd name="connsiteX417" fmla="*/ 159473 w 418659"/>
                <a:gd name="connsiteY417" fmla="*/ 301888 h 411060"/>
                <a:gd name="connsiteX418" fmla="*/ 156649 w 418659"/>
                <a:gd name="connsiteY418" fmla="*/ 299991 h 411060"/>
                <a:gd name="connsiteX419" fmla="*/ 155673 w 418659"/>
                <a:gd name="connsiteY419" fmla="*/ 299039 h 411060"/>
                <a:gd name="connsiteX420" fmla="*/ 152849 w 418659"/>
                <a:gd name="connsiteY420" fmla="*/ 296196 h 411060"/>
                <a:gd name="connsiteX421" fmla="*/ 151878 w 418659"/>
                <a:gd name="connsiteY421" fmla="*/ 296196 h 411060"/>
                <a:gd name="connsiteX422" fmla="*/ 149049 w 418659"/>
                <a:gd name="connsiteY422" fmla="*/ 294293 h 411060"/>
                <a:gd name="connsiteX423" fmla="*/ 146181 w 418659"/>
                <a:gd name="connsiteY423" fmla="*/ 292396 h 411060"/>
                <a:gd name="connsiteX424" fmla="*/ 143351 w 418659"/>
                <a:gd name="connsiteY424" fmla="*/ 288601 h 411060"/>
                <a:gd name="connsiteX425" fmla="*/ 138586 w 418659"/>
                <a:gd name="connsiteY425" fmla="*/ 281952 h 411060"/>
                <a:gd name="connsiteX426" fmla="*/ 134785 w 418659"/>
                <a:gd name="connsiteY426" fmla="*/ 280050 h 411060"/>
                <a:gd name="connsiteX427" fmla="*/ 130991 w 418659"/>
                <a:gd name="connsiteY427" fmla="*/ 275304 h 411060"/>
                <a:gd name="connsiteX428" fmla="*/ 125293 w 418659"/>
                <a:gd name="connsiteY428" fmla="*/ 265811 h 411060"/>
                <a:gd name="connsiteX429" fmla="*/ 121498 w 418659"/>
                <a:gd name="connsiteY429" fmla="*/ 261060 h 411060"/>
                <a:gd name="connsiteX430" fmla="*/ 108201 w 418659"/>
                <a:gd name="connsiteY430" fmla="*/ 241124 h 411060"/>
                <a:gd name="connsiteX431" fmla="*/ 104406 w 418659"/>
                <a:gd name="connsiteY431" fmla="*/ 239226 h 411060"/>
                <a:gd name="connsiteX432" fmla="*/ 99675 w 418659"/>
                <a:gd name="connsiteY432" fmla="*/ 238295 h 411060"/>
                <a:gd name="connsiteX433" fmla="*/ 93977 w 418659"/>
                <a:gd name="connsiteY433" fmla="*/ 236398 h 411060"/>
                <a:gd name="connsiteX434" fmla="*/ 93011 w 418659"/>
                <a:gd name="connsiteY434" fmla="*/ 235427 h 411060"/>
                <a:gd name="connsiteX435" fmla="*/ 83519 w 418659"/>
                <a:gd name="connsiteY435" fmla="*/ 231632 h 411060"/>
                <a:gd name="connsiteX436" fmla="*/ 81656 w 418659"/>
                <a:gd name="connsiteY436" fmla="*/ 230695 h 411060"/>
                <a:gd name="connsiteX437" fmla="*/ 80685 w 418659"/>
                <a:gd name="connsiteY437" fmla="*/ 229729 h 411060"/>
                <a:gd name="connsiteX438" fmla="*/ 79759 w 418659"/>
                <a:gd name="connsiteY438" fmla="*/ 228798 h 411060"/>
                <a:gd name="connsiteX439" fmla="*/ 71188 w 418659"/>
                <a:gd name="connsiteY439" fmla="*/ 221203 h 411060"/>
                <a:gd name="connsiteX440" fmla="*/ 60769 w 418659"/>
                <a:gd name="connsiteY440" fmla="*/ 222134 h 411060"/>
                <a:gd name="connsiteX441" fmla="*/ 44608 w 418659"/>
                <a:gd name="connsiteY441" fmla="*/ 216437 h 411060"/>
                <a:gd name="connsiteX442" fmla="*/ 43677 w 418659"/>
                <a:gd name="connsiteY442" fmla="*/ 215510 h 411060"/>
                <a:gd name="connsiteX443" fmla="*/ 41779 w 418659"/>
                <a:gd name="connsiteY443" fmla="*/ 212642 h 411060"/>
                <a:gd name="connsiteX444" fmla="*/ 35111 w 418659"/>
                <a:gd name="connsiteY444" fmla="*/ 213608 h 411060"/>
                <a:gd name="connsiteX445" fmla="*/ 30384 w 418659"/>
                <a:gd name="connsiteY445" fmla="*/ 209808 h 411060"/>
                <a:gd name="connsiteX446" fmla="*/ 18024 w 418659"/>
                <a:gd name="connsiteY446" fmla="*/ 208842 h 411060"/>
                <a:gd name="connsiteX447" fmla="*/ 18024 w 418659"/>
                <a:gd name="connsiteY447" fmla="*/ 202213 h 411060"/>
                <a:gd name="connsiteX448" fmla="*/ 18024 w 418659"/>
                <a:gd name="connsiteY448" fmla="*/ 201247 h 411060"/>
                <a:gd name="connsiteX449" fmla="*/ 19921 w 418659"/>
                <a:gd name="connsiteY449" fmla="*/ 198418 h 411060"/>
                <a:gd name="connsiteX450" fmla="*/ 19921 w 418659"/>
                <a:gd name="connsiteY450" fmla="*/ 195550 h 411060"/>
                <a:gd name="connsiteX451" fmla="*/ 17092 w 418659"/>
                <a:gd name="connsiteY451" fmla="*/ 190814 h 411060"/>
                <a:gd name="connsiteX452" fmla="*/ 6629 w 418659"/>
                <a:gd name="connsiteY452" fmla="*/ 190814 h 411060"/>
                <a:gd name="connsiteX453" fmla="*/ 0 w 418659"/>
                <a:gd name="connsiteY453" fmla="*/ 173731 h 411060"/>
                <a:gd name="connsiteX454" fmla="*/ 931 w 418659"/>
                <a:gd name="connsiteY454" fmla="*/ 172765 h 411060"/>
                <a:gd name="connsiteX455" fmla="*/ 3800 w 418659"/>
                <a:gd name="connsiteY455" fmla="*/ 171829 h 411060"/>
                <a:gd name="connsiteX456" fmla="*/ 5697 w 418659"/>
                <a:gd name="connsiteY456" fmla="*/ 170863 h 411060"/>
                <a:gd name="connsiteX457" fmla="*/ 10429 w 418659"/>
                <a:gd name="connsiteY457" fmla="*/ 169936 h 411060"/>
                <a:gd name="connsiteX458" fmla="*/ 11395 w 418659"/>
                <a:gd name="connsiteY458" fmla="*/ 168965 h 411060"/>
                <a:gd name="connsiteX459" fmla="*/ 13292 w 418659"/>
                <a:gd name="connsiteY459" fmla="*/ 168034 h 411060"/>
                <a:gd name="connsiteX460" fmla="*/ 23716 w 418659"/>
                <a:gd name="connsiteY460" fmla="*/ 160439 h 411060"/>
                <a:gd name="connsiteX461" fmla="*/ 31316 w 418659"/>
                <a:gd name="connsiteY461" fmla="*/ 152839 h 411060"/>
                <a:gd name="connsiteX462" fmla="*/ 26594 w 418659"/>
                <a:gd name="connsiteY462" fmla="*/ 116762 h 41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</a:cxnLst>
              <a:rect l="l" t="t" r="r" b="b"/>
              <a:pathLst>
                <a:path w="418659" h="411060">
                  <a:moveTo>
                    <a:pt x="22790" y="112967"/>
                  </a:moveTo>
                  <a:lnTo>
                    <a:pt x="24687" y="110114"/>
                  </a:lnTo>
                  <a:lnTo>
                    <a:pt x="25618" y="108221"/>
                  </a:lnTo>
                  <a:lnTo>
                    <a:pt x="26594" y="105367"/>
                  </a:lnTo>
                  <a:lnTo>
                    <a:pt x="28482" y="103475"/>
                  </a:lnTo>
                  <a:lnTo>
                    <a:pt x="29418" y="103475"/>
                  </a:lnTo>
                  <a:lnTo>
                    <a:pt x="33208" y="102519"/>
                  </a:lnTo>
                  <a:lnTo>
                    <a:pt x="36082" y="100621"/>
                  </a:lnTo>
                  <a:lnTo>
                    <a:pt x="36082" y="99675"/>
                  </a:lnTo>
                  <a:lnTo>
                    <a:pt x="37013" y="97772"/>
                  </a:lnTo>
                  <a:lnTo>
                    <a:pt x="40813" y="95875"/>
                  </a:lnTo>
                  <a:lnTo>
                    <a:pt x="45579" y="96826"/>
                  </a:lnTo>
                  <a:lnTo>
                    <a:pt x="48408" y="97772"/>
                  </a:lnTo>
                  <a:lnTo>
                    <a:pt x="50306" y="99675"/>
                  </a:lnTo>
                  <a:lnTo>
                    <a:pt x="51272" y="99675"/>
                  </a:lnTo>
                  <a:lnTo>
                    <a:pt x="51272" y="99675"/>
                  </a:lnTo>
                  <a:lnTo>
                    <a:pt x="52203" y="97772"/>
                  </a:lnTo>
                  <a:lnTo>
                    <a:pt x="54100" y="94924"/>
                  </a:lnTo>
                  <a:lnTo>
                    <a:pt x="56003" y="92080"/>
                  </a:lnTo>
                  <a:lnTo>
                    <a:pt x="56003" y="92080"/>
                  </a:lnTo>
                  <a:lnTo>
                    <a:pt x="57900" y="89231"/>
                  </a:lnTo>
                  <a:lnTo>
                    <a:pt x="57900" y="87329"/>
                  </a:lnTo>
                  <a:lnTo>
                    <a:pt x="59803" y="81631"/>
                  </a:lnTo>
                  <a:lnTo>
                    <a:pt x="59803" y="80685"/>
                  </a:lnTo>
                  <a:lnTo>
                    <a:pt x="64569" y="81631"/>
                  </a:lnTo>
                  <a:lnTo>
                    <a:pt x="66461" y="81631"/>
                  </a:lnTo>
                  <a:lnTo>
                    <a:pt x="74061" y="83529"/>
                  </a:lnTo>
                  <a:lnTo>
                    <a:pt x="77856" y="85431"/>
                  </a:lnTo>
                  <a:lnTo>
                    <a:pt x="79759" y="87329"/>
                  </a:lnTo>
                  <a:lnTo>
                    <a:pt x="81656" y="89231"/>
                  </a:lnTo>
                  <a:lnTo>
                    <a:pt x="82582" y="89231"/>
                  </a:lnTo>
                  <a:lnTo>
                    <a:pt x="86383" y="88280"/>
                  </a:lnTo>
                  <a:lnTo>
                    <a:pt x="87314" y="88280"/>
                  </a:lnTo>
                  <a:lnTo>
                    <a:pt x="89211" y="87329"/>
                  </a:lnTo>
                  <a:lnTo>
                    <a:pt x="88285" y="80685"/>
                  </a:lnTo>
                  <a:lnTo>
                    <a:pt x="85416" y="78783"/>
                  </a:lnTo>
                  <a:lnTo>
                    <a:pt x="82582" y="74988"/>
                  </a:lnTo>
                  <a:lnTo>
                    <a:pt x="81656" y="74037"/>
                  </a:lnTo>
                  <a:lnTo>
                    <a:pt x="80685" y="73090"/>
                  </a:lnTo>
                  <a:lnTo>
                    <a:pt x="80685" y="73090"/>
                  </a:lnTo>
                  <a:lnTo>
                    <a:pt x="79759" y="72134"/>
                  </a:lnTo>
                  <a:lnTo>
                    <a:pt x="77856" y="70242"/>
                  </a:lnTo>
                  <a:lnTo>
                    <a:pt x="77856" y="66442"/>
                  </a:lnTo>
                  <a:lnTo>
                    <a:pt x="78788" y="59793"/>
                  </a:lnTo>
                  <a:lnTo>
                    <a:pt x="76890" y="57896"/>
                  </a:lnTo>
                  <a:lnTo>
                    <a:pt x="78788" y="55047"/>
                  </a:lnTo>
                  <a:lnTo>
                    <a:pt x="81656" y="52198"/>
                  </a:lnTo>
                  <a:lnTo>
                    <a:pt x="81656" y="50301"/>
                  </a:lnTo>
                  <a:lnTo>
                    <a:pt x="79759" y="49355"/>
                  </a:lnTo>
                  <a:lnTo>
                    <a:pt x="78788" y="48398"/>
                  </a:lnTo>
                  <a:lnTo>
                    <a:pt x="78788" y="47452"/>
                  </a:lnTo>
                  <a:lnTo>
                    <a:pt x="81656" y="42706"/>
                  </a:lnTo>
                  <a:lnTo>
                    <a:pt x="82582" y="39857"/>
                  </a:lnTo>
                  <a:lnTo>
                    <a:pt x="83519" y="38906"/>
                  </a:lnTo>
                  <a:lnTo>
                    <a:pt x="85416" y="34160"/>
                  </a:lnTo>
                  <a:lnTo>
                    <a:pt x="87314" y="31311"/>
                  </a:lnTo>
                  <a:lnTo>
                    <a:pt x="89211" y="29409"/>
                  </a:lnTo>
                  <a:lnTo>
                    <a:pt x="90177" y="28462"/>
                  </a:lnTo>
                  <a:lnTo>
                    <a:pt x="92080" y="26565"/>
                  </a:lnTo>
                  <a:lnTo>
                    <a:pt x="93977" y="25613"/>
                  </a:lnTo>
                  <a:lnTo>
                    <a:pt x="96806" y="24662"/>
                  </a:lnTo>
                  <a:lnTo>
                    <a:pt x="99675" y="23716"/>
                  </a:lnTo>
                  <a:lnTo>
                    <a:pt x="103475" y="21814"/>
                  </a:lnTo>
                  <a:lnTo>
                    <a:pt x="105372" y="19916"/>
                  </a:lnTo>
                  <a:lnTo>
                    <a:pt x="112001" y="19916"/>
                  </a:lnTo>
                  <a:lnTo>
                    <a:pt x="113903" y="18970"/>
                  </a:lnTo>
                  <a:lnTo>
                    <a:pt x="113903" y="18970"/>
                  </a:lnTo>
                  <a:lnTo>
                    <a:pt x="114870" y="18019"/>
                  </a:lnTo>
                  <a:lnTo>
                    <a:pt x="117698" y="18019"/>
                  </a:lnTo>
                  <a:lnTo>
                    <a:pt x="119596" y="18970"/>
                  </a:lnTo>
                  <a:lnTo>
                    <a:pt x="121498" y="18970"/>
                  </a:lnTo>
                  <a:lnTo>
                    <a:pt x="125293" y="18019"/>
                  </a:lnTo>
                  <a:lnTo>
                    <a:pt x="126264" y="15170"/>
                  </a:lnTo>
                  <a:lnTo>
                    <a:pt x="126264" y="13273"/>
                  </a:lnTo>
                  <a:lnTo>
                    <a:pt x="128162" y="12321"/>
                  </a:lnTo>
                  <a:lnTo>
                    <a:pt x="129093" y="12321"/>
                  </a:lnTo>
                  <a:lnTo>
                    <a:pt x="134785" y="13273"/>
                  </a:lnTo>
                  <a:lnTo>
                    <a:pt x="135757" y="12321"/>
                  </a:lnTo>
                  <a:lnTo>
                    <a:pt x="134785" y="12321"/>
                  </a:lnTo>
                  <a:lnTo>
                    <a:pt x="136688" y="8526"/>
                  </a:lnTo>
                  <a:lnTo>
                    <a:pt x="138586" y="6629"/>
                  </a:lnTo>
                  <a:lnTo>
                    <a:pt x="136688" y="3790"/>
                  </a:lnTo>
                  <a:lnTo>
                    <a:pt x="138586" y="2829"/>
                  </a:lnTo>
                  <a:lnTo>
                    <a:pt x="140488" y="927"/>
                  </a:lnTo>
                  <a:lnTo>
                    <a:pt x="143351" y="0"/>
                  </a:lnTo>
                  <a:lnTo>
                    <a:pt x="146181" y="927"/>
                  </a:lnTo>
                  <a:lnTo>
                    <a:pt x="148083" y="2829"/>
                  </a:lnTo>
                  <a:lnTo>
                    <a:pt x="150946" y="2829"/>
                  </a:lnTo>
                  <a:lnTo>
                    <a:pt x="151878" y="4727"/>
                  </a:lnTo>
                  <a:lnTo>
                    <a:pt x="152849" y="5692"/>
                  </a:lnTo>
                  <a:lnTo>
                    <a:pt x="153775" y="6629"/>
                  </a:lnTo>
                  <a:lnTo>
                    <a:pt x="155673" y="8526"/>
                  </a:lnTo>
                  <a:lnTo>
                    <a:pt x="156649" y="9472"/>
                  </a:lnTo>
                  <a:lnTo>
                    <a:pt x="161375" y="9472"/>
                  </a:lnTo>
                  <a:lnTo>
                    <a:pt x="165170" y="10419"/>
                  </a:lnTo>
                  <a:lnTo>
                    <a:pt x="166146" y="10419"/>
                  </a:lnTo>
                  <a:lnTo>
                    <a:pt x="167068" y="10419"/>
                  </a:lnTo>
                  <a:lnTo>
                    <a:pt x="168970" y="8526"/>
                  </a:lnTo>
                  <a:lnTo>
                    <a:pt x="171834" y="6629"/>
                  </a:lnTo>
                  <a:lnTo>
                    <a:pt x="171834" y="5692"/>
                  </a:lnTo>
                  <a:lnTo>
                    <a:pt x="173736" y="3790"/>
                  </a:lnTo>
                  <a:lnTo>
                    <a:pt x="173736" y="1897"/>
                  </a:lnTo>
                  <a:lnTo>
                    <a:pt x="174662" y="927"/>
                  </a:lnTo>
                  <a:lnTo>
                    <a:pt x="177531" y="1897"/>
                  </a:lnTo>
                  <a:lnTo>
                    <a:pt x="178462" y="3790"/>
                  </a:lnTo>
                  <a:lnTo>
                    <a:pt x="184160" y="5692"/>
                  </a:lnTo>
                  <a:lnTo>
                    <a:pt x="187960" y="6629"/>
                  </a:lnTo>
                  <a:lnTo>
                    <a:pt x="191755" y="4727"/>
                  </a:lnTo>
                  <a:lnTo>
                    <a:pt x="196521" y="1897"/>
                  </a:lnTo>
                  <a:lnTo>
                    <a:pt x="197452" y="2829"/>
                  </a:lnTo>
                  <a:lnTo>
                    <a:pt x="198418" y="3790"/>
                  </a:lnTo>
                  <a:lnTo>
                    <a:pt x="198418" y="5692"/>
                  </a:lnTo>
                  <a:lnTo>
                    <a:pt x="200321" y="6629"/>
                  </a:lnTo>
                  <a:lnTo>
                    <a:pt x="202218" y="8526"/>
                  </a:lnTo>
                  <a:lnTo>
                    <a:pt x="203149" y="8526"/>
                  </a:lnTo>
                  <a:lnTo>
                    <a:pt x="205047" y="10419"/>
                  </a:lnTo>
                  <a:lnTo>
                    <a:pt x="208847" y="10419"/>
                  </a:lnTo>
                  <a:lnTo>
                    <a:pt x="208847" y="12321"/>
                  </a:lnTo>
                  <a:lnTo>
                    <a:pt x="210744" y="13273"/>
                  </a:lnTo>
                  <a:lnTo>
                    <a:pt x="212642" y="15170"/>
                  </a:lnTo>
                  <a:lnTo>
                    <a:pt x="213613" y="15170"/>
                  </a:lnTo>
                  <a:lnTo>
                    <a:pt x="217408" y="15170"/>
                  </a:lnTo>
                  <a:lnTo>
                    <a:pt x="219310" y="17067"/>
                  </a:lnTo>
                  <a:lnTo>
                    <a:pt x="219310" y="18019"/>
                  </a:lnTo>
                  <a:lnTo>
                    <a:pt x="219310" y="18970"/>
                  </a:lnTo>
                  <a:lnTo>
                    <a:pt x="219310" y="19916"/>
                  </a:lnTo>
                  <a:lnTo>
                    <a:pt x="222139" y="20868"/>
                  </a:lnTo>
                  <a:lnTo>
                    <a:pt x="240198" y="24662"/>
                  </a:lnTo>
                  <a:lnTo>
                    <a:pt x="243992" y="31311"/>
                  </a:lnTo>
                  <a:lnTo>
                    <a:pt x="243026" y="39857"/>
                  </a:lnTo>
                  <a:lnTo>
                    <a:pt x="240198" y="55047"/>
                  </a:lnTo>
                  <a:lnTo>
                    <a:pt x="238300" y="61695"/>
                  </a:lnTo>
                  <a:lnTo>
                    <a:pt x="240198" y="66442"/>
                  </a:lnTo>
                  <a:lnTo>
                    <a:pt x="241129" y="68339"/>
                  </a:lnTo>
                  <a:lnTo>
                    <a:pt x="242100" y="70242"/>
                  </a:lnTo>
                  <a:lnTo>
                    <a:pt x="245895" y="72134"/>
                  </a:lnTo>
                  <a:lnTo>
                    <a:pt x="255387" y="73090"/>
                  </a:lnTo>
                  <a:lnTo>
                    <a:pt x="259187" y="74988"/>
                  </a:lnTo>
                  <a:lnTo>
                    <a:pt x="261090" y="75934"/>
                  </a:lnTo>
                  <a:lnTo>
                    <a:pt x="267708" y="76885"/>
                  </a:lnTo>
                  <a:lnTo>
                    <a:pt x="270582" y="80685"/>
                  </a:lnTo>
                  <a:lnTo>
                    <a:pt x="281972" y="67388"/>
                  </a:lnTo>
                  <a:lnTo>
                    <a:pt x="285772" y="65496"/>
                  </a:lnTo>
                  <a:lnTo>
                    <a:pt x="289572" y="65496"/>
                  </a:lnTo>
                  <a:lnTo>
                    <a:pt x="292401" y="65496"/>
                  </a:lnTo>
                  <a:lnTo>
                    <a:pt x="295264" y="66442"/>
                  </a:lnTo>
                  <a:lnTo>
                    <a:pt x="302859" y="59793"/>
                  </a:lnTo>
                  <a:lnTo>
                    <a:pt x="306659" y="55998"/>
                  </a:lnTo>
                  <a:lnTo>
                    <a:pt x="308561" y="55047"/>
                  </a:lnTo>
                  <a:lnTo>
                    <a:pt x="314254" y="51252"/>
                  </a:lnTo>
                  <a:lnTo>
                    <a:pt x="316156" y="49355"/>
                  </a:lnTo>
                  <a:lnTo>
                    <a:pt x="317083" y="48398"/>
                  </a:lnTo>
                  <a:lnTo>
                    <a:pt x="318985" y="45554"/>
                  </a:lnTo>
                  <a:lnTo>
                    <a:pt x="320883" y="44603"/>
                  </a:lnTo>
                  <a:lnTo>
                    <a:pt x="332277" y="45554"/>
                  </a:lnTo>
                  <a:lnTo>
                    <a:pt x="333209" y="46506"/>
                  </a:lnTo>
                  <a:lnTo>
                    <a:pt x="364555" y="56949"/>
                  </a:lnTo>
                  <a:lnTo>
                    <a:pt x="392075" y="67388"/>
                  </a:lnTo>
                  <a:lnTo>
                    <a:pt x="397768" y="68339"/>
                  </a:lnTo>
                  <a:lnTo>
                    <a:pt x="400641" y="95875"/>
                  </a:lnTo>
                  <a:lnTo>
                    <a:pt x="401568" y="98724"/>
                  </a:lnTo>
                  <a:lnTo>
                    <a:pt x="407265" y="107270"/>
                  </a:lnTo>
                  <a:lnTo>
                    <a:pt x="408236" y="110114"/>
                  </a:lnTo>
                  <a:lnTo>
                    <a:pt x="409163" y="109167"/>
                  </a:lnTo>
                  <a:lnTo>
                    <a:pt x="418660" y="120562"/>
                  </a:lnTo>
                  <a:lnTo>
                    <a:pt x="411065" y="154741"/>
                  </a:lnTo>
                  <a:lnTo>
                    <a:pt x="413929" y="161370"/>
                  </a:lnTo>
                  <a:lnTo>
                    <a:pt x="415831" y="165170"/>
                  </a:lnTo>
                  <a:lnTo>
                    <a:pt x="415831" y="170863"/>
                  </a:lnTo>
                  <a:lnTo>
                    <a:pt x="413929" y="180360"/>
                  </a:lnTo>
                  <a:lnTo>
                    <a:pt x="412031" y="185126"/>
                  </a:lnTo>
                  <a:lnTo>
                    <a:pt x="411065" y="189852"/>
                  </a:lnTo>
                  <a:lnTo>
                    <a:pt x="411065" y="191755"/>
                  </a:lnTo>
                  <a:lnTo>
                    <a:pt x="411065" y="194618"/>
                  </a:lnTo>
                  <a:lnTo>
                    <a:pt x="410134" y="199345"/>
                  </a:lnTo>
                  <a:lnTo>
                    <a:pt x="410134" y="200316"/>
                  </a:lnTo>
                  <a:lnTo>
                    <a:pt x="401568" y="200316"/>
                  </a:lnTo>
                  <a:lnTo>
                    <a:pt x="400641" y="199345"/>
                  </a:lnTo>
                  <a:lnTo>
                    <a:pt x="399670" y="200316"/>
                  </a:lnTo>
                  <a:lnTo>
                    <a:pt x="406334" y="206940"/>
                  </a:lnTo>
                  <a:lnTo>
                    <a:pt x="407265" y="205047"/>
                  </a:lnTo>
                  <a:lnTo>
                    <a:pt x="404436" y="204116"/>
                  </a:lnTo>
                  <a:lnTo>
                    <a:pt x="407265" y="204116"/>
                  </a:lnTo>
                  <a:lnTo>
                    <a:pt x="407265" y="203145"/>
                  </a:lnTo>
                  <a:lnTo>
                    <a:pt x="408236" y="203145"/>
                  </a:lnTo>
                  <a:lnTo>
                    <a:pt x="407265" y="207916"/>
                  </a:lnTo>
                  <a:lnTo>
                    <a:pt x="407265" y="209808"/>
                  </a:lnTo>
                  <a:lnTo>
                    <a:pt x="406334" y="219301"/>
                  </a:lnTo>
                  <a:lnTo>
                    <a:pt x="403470" y="221203"/>
                  </a:lnTo>
                  <a:lnTo>
                    <a:pt x="395875" y="219301"/>
                  </a:lnTo>
                  <a:lnTo>
                    <a:pt x="394939" y="225003"/>
                  </a:lnTo>
                  <a:lnTo>
                    <a:pt x="395875" y="225929"/>
                  </a:lnTo>
                  <a:lnTo>
                    <a:pt x="399670" y="224037"/>
                  </a:lnTo>
                  <a:lnTo>
                    <a:pt x="403470" y="224037"/>
                  </a:lnTo>
                  <a:lnTo>
                    <a:pt x="403470" y="229729"/>
                  </a:lnTo>
                  <a:lnTo>
                    <a:pt x="402534" y="229729"/>
                  </a:lnTo>
                  <a:lnTo>
                    <a:pt x="400641" y="230695"/>
                  </a:lnTo>
                  <a:lnTo>
                    <a:pt x="400641" y="230695"/>
                  </a:lnTo>
                  <a:lnTo>
                    <a:pt x="396841" y="230695"/>
                  </a:lnTo>
                  <a:lnTo>
                    <a:pt x="395875" y="230695"/>
                  </a:lnTo>
                  <a:lnTo>
                    <a:pt x="394939" y="232598"/>
                  </a:lnTo>
                  <a:lnTo>
                    <a:pt x="394939" y="237324"/>
                  </a:lnTo>
                  <a:lnTo>
                    <a:pt x="395875" y="238295"/>
                  </a:lnTo>
                  <a:lnTo>
                    <a:pt x="399670" y="238295"/>
                  </a:lnTo>
                  <a:lnTo>
                    <a:pt x="402534" y="235427"/>
                  </a:lnTo>
                  <a:lnTo>
                    <a:pt x="407265" y="239226"/>
                  </a:lnTo>
                  <a:lnTo>
                    <a:pt x="402534" y="243993"/>
                  </a:lnTo>
                  <a:lnTo>
                    <a:pt x="398739" y="248719"/>
                  </a:lnTo>
                  <a:lnTo>
                    <a:pt x="397768" y="250621"/>
                  </a:lnTo>
                  <a:lnTo>
                    <a:pt x="394939" y="254416"/>
                  </a:lnTo>
                  <a:lnTo>
                    <a:pt x="394939" y="251568"/>
                  </a:lnTo>
                  <a:lnTo>
                    <a:pt x="393042" y="247773"/>
                  </a:lnTo>
                  <a:lnTo>
                    <a:pt x="390173" y="248719"/>
                  </a:lnTo>
                  <a:lnTo>
                    <a:pt x="389246" y="250621"/>
                  </a:lnTo>
                  <a:lnTo>
                    <a:pt x="392075" y="250621"/>
                  </a:lnTo>
                  <a:lnTo>
                    <a:pt x="393042" y="252519"/>
                  </a:lnTo>
                  <a:lnTo>
                    <a:pt x="391149" y="251568"/>
                  </a:lnTo>
                  <a:lnTo>
                    <a:pt x="387344" y="251568"/>
                  </a:lnTo>
                  <a:lnTo>
                    <a:pt x="386378" y="251568"/>
                  </a:lnTo>
                  <a:lnTo>
                    <a:pt x="385447" y="250621"/>
                  </a:lnTo>
                  <a:lnTo>
                    <a:pt x="383544" y="250621"/>
                  </a:lnTo>
                  <a:lnTo>
                    <a:pt x="381656" y="251568"/>
                  </a:lnTo>
                  <a:lnTo>
                    <a:pt x="381656" y="252519"/>
                  </a:lnTo>
                  <a:lnTo>
                    <a:pt x="381656" y="255367"/>
                  </a:lnTo>
                  <a:lnTo>
                    <a:pt x="377852" y="261060"/>
                  </a:lnTo>
                  <a:lnTo>
                    <a:pt x="373086" y="261060"/>
                  </a:lnTo>
                  <a:lnTo>
                    <a:pt x="374052" y="260114"/>
                  </a:lnTo>
                  <a:lnTo>
                    <a:pt x="372154" y="256314"/>
                  </a:lnTo>
                  <a:lnTo>
                    <a:pt x="370257" y="255367"/>
                  </a:lnTo>
                  <a:lnTo>
                    <a:pt x="371183" y="255367"/>
                  </a:lnTo>
                  <a:lnTo>
                    <a:pt x="371183" y="245875"/>
                  </a:lnTo>
                  <a:lnTo>
                    <a:pt x="374052" y="238295"/>
                  </a:lnTo>
                  <a:lnTo>
                    <a:pt x="370257" y="231632"/>
                  </a:lnTo>
                  <a:lnTo>
                    <a:pt x="362662" y="230695"/>
                  </a:lnTo>
                  <a:lnTo>
                    <a:pt x="359788" y="232598"/>
                  </a:lnTo>
                  <a:lnTo>
                    <a:pt x="354096" y="230695"/>
                  </a:lnTo>
                  <a:lnTo>
                    <a:pt x="350296" y="230695"/>
                  </a:lnTo>
                  <a:lnTo>
                    <a:pt x="347467" y="230695"/>
                  </a:lnTo>
                  <a:lnTo>
                    <a:pt x="341775" y="232598"/>
                  </a:lnTo>
                  <a:lnTo>
                    <a:pt x="339872" y="231632"/>
                  </a:lnTo>
                  <a:lnTo>
                    <a:pt x="338906" y="230695"/>
                  </a:lnTo>
                  <a:lnTo>
                    <a:pt x="337004" y="227832"/>
                  </a:lnTo>
                  <a:lnTo>
                    <a:pt x="335106" y="226900"/>
                  </a:lnTo>
                  <a:lnTo>
                    <a:pt x="335106" y="227832"/>
                  </a:lnTo>
                  <a:lnTo>
                    <a:pt x="336072" y="228798"/>
                  </a:lnTo>
                  <a:lnTo>
                    <a:pt x="337975" y="230695"/>
                  </a:lnTo>
                  <a:lnTo>
                    <a:pt x="339872" y="234495"/>
                  </a:lnTo>
                  <a:lnTo>
                    <a:pt x="344599" y="233529"/>
                  </a:lnTo>
                  <a:lnTo>
                    <a:pt x="345570" y="233529"/>
                  </a:lnTo>
                  <a:lnTo>
                    <a:pt x="352194" y="235427"/>
                  </a:lnTo>
                  <a:lnTo>
                    <a:pt x="354096" y="239226"/>
                  </a:lnTo>
                  <a:lnTo>
                    <a:pt x="357896" y="241124"/>
                  </a:lnTo>
                  <a:lnTo>
                    <a:pt x="355062" y="240193"/>
                  </a:lnTo>
                  <a:lnTo>
                    <a:pt x="356960" y="243026"/>
                  </a:lnTo>
                  <a:lnTo>
                    <a:pt x="358862" y="244919"/>
                  </a:lnTo>
                  <a:lnTo>
                    <a:pt x="354096" y="249665"/>
                  </a:lnTo>
                  <a:lnTo>
                    <a:pt x="354096" y="251568"/>
                  </a:lnTo>
                  <a:lnTo>
                    <a:pt x="355062" y="251568"/>
                  </a:lnTo>
                  <a:lnTo>
                    <a:pt x="354096" y="252519"/>
                  </a:lnTo>
                  <a:lnTo>
                    <a:pt x="351267" y="262016"/>
                  </a:lnTo>
                  <a:lnTo>
                    <a:pt x="349370" y="261060"/>
                  </a:lnTo>
                  <a:lnTo>
                    <a:pt x="348398" y="262962"/>
                  </a:lnTo>
                  <a:lnTo>
                    <a:pt x="346501" y="264860"/>
                  </a:lnTo>
                  <a:lnTo>
                    <a:pt x="346501" y="265811"/>
                  </a:lnTo>
                  <a:lnTo>
                    <a:pt x="344599" y="266762"/>
                  </a:lnTo>
                  <a:lnTo>
                    <a:pt x="336072" y="274357"/>
                  </a:lnTo>
                  <a:lnTo>
                    <a:pt x="338906" y="277206"/>
                  </a:lnTo>
                  <a:lnTo>
                    <a:pt x="335106" y="275304"/>
                  </a:lnTo>
                  <a:lnTo>
                    <a:pt x="330380" y="275304"/>
                  </a:lnTo>
                  <a:lnTo>
                    <a:pt x="327511" y="271509"/>
                  </a:lnTo>
                  <a:lnTo>
                    <a:pt x="327511" y="268655"/>
                  </a:lnTo>
                  <a:lnTo>
                    <a:pt x="325614" y="266762"/>
                  </a:lnTo>
                  <a:lnTo>
                    <a:pt x="324682" y="264860"/>
                  </a:lnTo>
                  <a:lnTo>
                    <a:pt x="321814" y="263909"/>
                  </a:lnTo>
                  <a:lnTo>
                    <a:pt x="317083" y="260114"/>
                  </a:lnTo>
                  <a:lnTo>
                    <a:pt x="316156" y="259163"/>
                  </a:lnTo>
                  <a:lnTo>
                    <a:pt x="314254" y="252519"/>
                  </a:lnTo>
                  <a:lnTo>
                    <a:pt x="313288" y="251568"/>
                  </a:lnTo>
                  <a:lnTo>
                    <a:pt x="316156" y="260114"/>
                  </a:lnTo>
                  <a:lnTo>
                    <a:pt x="316156" y="261060"/>
                  </a:lnTo>
                  <a:lnTo>
                    <a:pt x="317083" y="262962"/>
                  </a:lnTo>
                  <a:lnTo>
                    <a:pt x="318054" y="264860"/>
                  </a:lnTo>
                  <a:lnTo>
                    <a:pt x="319951" y="265811"/>
                  </a:lnTo>
                  <a:lnTo>
                    <a:pt x="320883" y="267709"/>
                  </a:lnTo>
                  <a:lnTo>
                    <a:pt x="321814" y="269611"/>
                  </a:lnTo>
                  <a:lnTo>
                    <a:pt x="324682" y="280050"/>
                  </a:lnTo>
                  <a:lnTo>
                    <a:pt x="327511" y="281006"/>
                  </a:lnTo>
                  <a:lnTo>
                    <a:pt x="324682" y="282898"/>
                  </a:lnTo>
                  <a:lnTo>
                    <a:pt x="324682" y="286698"/>
                  </a:lnTo>
                  <a:lnTo>
                    <a:pt x="324682" y="289547"/>
                  </a:lnTo>
                  <a:lnTo>
                    <a:pt x="326580" y="290498"/>
                  </a:lnTo>
                  <a:lnTo>
                    <a:pt x="327511" y="289547"/>
                  </a:lnTo>
                  <a:lnTo>
                    <a:pt x="328477" y="288601"/>
                  </a:lnTo>
                  <a:lnTo>
                    <a:pt x="329414" y="288601"/>
                  </a:lnTo>
                  <a:lnTo>
                    <a:pt x="333209" y="286698"/>
                  </a:lnTo>
                  <a:lnTo>
                    <a:pt x="332277" y="291445"/>
                  </a:lnTo>
                  <a:lnTo>
                    <a:pt x="333209" y="292396"/>
                  </a:lnTo>
                  <a:lnTo>
                    <a:pt x="327511" y="296196"/>
                  </a:lnTo>
                  <a:lnTo>
                    <a:pt x="330380" y="298093"/>
                  </a:lnTo>
                  <a:lnTo>
                    <a:pt x="337975" y="294293"/>
                  </a:lnTo>
                  <a:lnTo>
                    <a:pt x="338906" y="292396"/>
                  </a:lnTo>
                  <a:lnTo>
                    <a:pt x="338906" y="295244"/>
                  </a:lnTo>
                  <a:lnTo>
                    <a:pt x="337975" y="296196"/>
                  </a:lnTo>
                  <a:lnTo>
                    <a:pt x="337004" y="296196"/>
                  </a:lnTo>
                  <a:lnTo>
                    <a:pt x="337975" y="298093"/>
                  </a:lnTo>
                  <a:lnTo>
                    <a:pt x="338906" y="299991"/>
                  </a:lnTo>
                  <a:lnTo>
                    <a:pt x="338906" y="300942"/>
                  </a:lnTo>
                  <a:lnTo>
                    <a:pt x="337975" y="301888"/>
                  </a:lnTo>
                  <a:lnTo>
                    <a:pt x="341775" y="304742"/>
                  </a:lnTo>
                  <a:lnTo>
                    <a:pt x="336072" y="308537"/>
                  </a:lnTo>
                  <a:lnTo>
                    <a:pt x="328477" y="314234"/>
                  </a:lnTo>
                  <a:lnTo>
                    <a:pt x="328477" y="318980"/>
                  </a:lnTo>
                  <a:lnTo>
                    <a:pt x="328477" y="319932"/>
                  </a:lnTo>
                  <a:lnTo>
                    <a:pt x="329414" y="320878"/>
                  </a:lnTo>
                  <a:lnTo>
                    <a:pt x="330380" y="320878"/>
                  </a:lnTo>
                  <a:lnTo>
                    <a:pt x="332277" y="320878"/>
                  </a:lnTo>
                  <a:lnTo>
                    <a:pt x="336072" y="325624"/>
                  </a:lnTo>
                  <a:lnTo>
                    <a:pt x="336072" y="332272"/>
                  </a:lnTo>
                  <a:lnTo>
                    <a:pt x="333209" y="334170"/>
                  </a:lnTo>
                  <a:lnTo>
                    <a:pt x="331306" y="337019"/>
                  </a:lnTo>
                  <a:lnTo>
                    <a:pt x="333209" y="337970"/>
                  </a:lnTo>
                  <a:lnTo>
                    <a:pt x="331306" y="338921"/>
                  </a:lnTo>
                  <a:lnTo>
                    <a:pt x="332277" y="345565"/>
                  </a:lnTo>
                  <a:lnTo>
                    <a:pt x="329414" y="346516"/>
                  </a:lnTo>
                  <a:lnTo>
                    <a:pt x="326580" y="347467"/>
                  </a:lnTo>
                  <a:lnTo>
                    <a:pt x="325614" y="348413"/>
                  </a:lnTo>
                  <a:lnTo>
                    <a:pt x="325614" y="352213"/>
                  </a:lnTo>
                  <a:lnTo>
                    <a:pt x="327511" y="352213"/>
                  </a:lnTo>
                  <a:lnTo>
                    <a:pt x="328477" y="355062"/>
                  </a:lnTo>
                  <a:lnTo>
                    <a:pt x="328477" y="355062"/>
                  </a:lnTo>
                  <a:lnTo>
                    <a:pt x="327511" y="355062"/>
                  </a:lnTo>
                  <a:lnTo>
                    <a:pt x="326580" y="354106"/>
                  </a:lnTo>
                  <a:lnTo>
                    <a:pt x="324682" y="355062"/>
                  </a:lnTo>
                  <a:lnTo>
                    <a:pt x="324682" y="356008"/>
                  </a:lnTo>
                  <a:lnTo>
                    <a:pt x="323712" y="357906"/>
                  </a:lnTo>
                  <a:lnTo>
                    <a:pt x="323712" y="361706"/>
                  </a:lnTo>
                  <a:lnTo>
                    <a:pt x="329414" y="364554"/>
                  </a:lnTo>
                  <a:lnTo>
                    <a:pt x="332277" y="370252"/>
                  </a:lnTo>
                  <a:lnTo>
                    <a:pt x="337975" y="373091"/>
                  </a:lnTo>
                  <a:lnTo>
                    <a:pt x="337004" y="375949"/>
                  </a:lnTo>
                  <a:lnTo>
                    <a:pt x="338906" y="376881"/>
                  </a:lnTo>
                  <a:lnTo>
                    <a:pt x="338906" y="377847"/>
                  </a:lnTo>
                  <a:lnTo>
                    <a:pt x="338906" y="379744"/>
                  </a:lnTo>
                  <a:lnTo>
                    <a:pt x="337975" y="381647"/>
                  </a:lnTo>
                  <a:lnTo>
                    <a:pt x="335106" y="383544"/>
                  </a:lnTo>
                  <a:lnTo>
                    <a:pt x="328477" y="384471"/>
                  </a:lnTo>
                  <a:lnTo>
                    <a:pt x="326580" y="386373"/>
                  </a:lnTo>
                  <a:lnTo>
                    <a:pt x="324682" y="388271"/>
                  </a:lnTo>
                  <a:lnTo>
                    <a:pt x="322785" y="387339"/>
                  </a:lnTo>
                  <a:lnTo>
                    <a:pt x="320883" y="386373"/>
                  </a:lnTo>
                  <a:lnTo>
                    <a:pt x="320883" y="384471"/>
                  </a:lnTo>
                  <a:lnTo>
                    <a:pt x="315185" y="384471"/>
                  </a:lnTo>
                  <a:lnTo>
                    <a:pt x="314254" y="385447"/>
                  </a:lnTo>
                  <a:lnTo>
                    <a:pt x="314254" y="390173"/>
                  </a:lnTo>
                  <a:lnTo>
                    <a:pt x="309488" y="393968"/>
                  </a:lnTo>
                  <a:lnTo>
                    <a:pt x="309488" y="393041"/>
                  </a:lnTo>
                  <a:lnTo>
                    <a:pt x="307590" y="393041"/>
                  </a:lnTo>
                  <a:lnTo>
                    <a:pt x="304761" y="393968"/>
                  </a:lnTo>
                  <a:lnTo>
                    <a:pt x="304761" y="395865"/>
                  </a:lnTo>
                  <a:lnTo>
                    <a:pt x="304761" y="398734"/>
                  </a:lnTo>
                  <a:lnTo>
                    <a:pt x="302859" y="403460"/>
                  </a:lnTo>
                  <a:lnTo>
                    <a:pt x="299064" y="407260"/>
                  </a:lnTo>
                  <a:lnTo>
                    <a:pt x="298093" y="410129"/>
                  </a:lnTo>
                  <a:lnTo>
                    <a:pt x="292401" y="411060"/>
                  </a:lnTo>
                  <a:lnTo>
                    <a:pt x="291464" y="411060"/>
                  </a:lnTo>
                  <a:lnTo>
                    <a:pt x="288601" y="411060"/>
                  </a:lnTo>
                  <a:lnTo>
                    <a:pt x="286698" y="409163"/>
                  </a:lnTo>
                  <a:lnTo>
                    <a:pt x="284806" y="407260"/>
                  </a:lnTo>
                  <a:lnTo>
                    <a:pt x="282903" y="407260"/>
                  </a:lnTo>
                  <a:lnTo>
                    <a:pt x="278177" y="406324"/>
                  </a:lnTo>
                  <a:lnTo>
                    <a:pt x="276274" y="403460"/>
                  </a:lnTo>
                  <a:lnTo>
                    <a:pt x="276274" y="402534"/>
                  </a:lnTo>
                  <a:lnTo>
                    <a:pt x="274377" y="401568"/>
                  </a:lnTo>
                  <a:lnTo>
                    <a:pt x="273411" y="401568"/>
                  </a:lnTo>
                  <a:lnTo>
                    <a:pt x="273411" y="403460"/>
                  </a:lnTo>
                  <a:lnTo>
                    <a:pt x="268679" y="401568"/>
                  </a:lnTo>
                  <a:lnTo>
                    <a:pt x="268679" y="401568"/>
                  </a:lnTo>
                  <a:lnTo>
                    <a:pt x="269611" y="398734"/>
                  </a:lnTo>
                  <a:lnTo>
                    <a:pt x="270582" y="388271"/>
                  </a:lnTo>
                  <a:lnTo>
                    <a:pt x="267708" y="385447"/>
                  </a:lnTo>
                  <a:lnTo>
                    <a:pt x="269611" y="379744"/>
                  </a:lnTo>
                  <a:lnTo>
                    <a:pt x="267708" y="375949"/>
                  </a:lnTo>
                  <a:lnTo>
                    <a:pt x="265816" y="373091"/>
                  </a:lnTo>
                  <a:lnTo>
                    <a:pt x="265816" y="372149"/>
                  </a:lnTo>
                  <a:lnTo>
                    <a:pt x="264884" y="369301"/>
                  </a:lnTo>
                  <a:lnTo>
                    <a:pt x="262982" y="367403"/>
                  </a:lnTo>
                  <a:lnTo>
                    <a:pt x="261090" y="366457"/>
                  </a:lnTo>
                  <a:lnTo>
                    <a:pt x="260114" y="362657"/>
                  </a:lnTo>
                  <a:lnTo>
                    <a:pt x="258211" y="361706"/>
                  </a:lnTo>
                  <a:lnTo>
                    <a:pt x="256319" y="358857"/>
                  </a:lnTo>
                  <a:lnTo>
                    <a:pt x="255387" y="356960"/>
                  </a:lnTo>
                  <a:lnTo>
                    <a:pt x="253490" y="354106"/>
                  </a:lnTo>
                  <a:lnTo>
                    <a:pt x="250621" y="355062"/>
                  </a:lnTo>
                  <a:lnTo>
                    <a:pt x="240198" y="356008"/>
                  </a:lnTo>
                  <a:lnTo>
                    <a:pt x="228803" y="360755"/>
                  </a:lnTo>
                  <a:lnTo>
                    <a:pt x="225003" y="359808"/>
                  </a:lnTo>
                  <a:lnTo>
                    <a:pt x="223110" y="360755"/>
                  </a:lnTo>
                  <a:lnTo>
                    <a:pt x="221208" y="360755"/>
                  </a:lnTo>
                  <a:lnTo>
                    <a:pt x="218344" y="361706"/>
                  </a:lnTo>
                  <a:lnTo>
                    <a:pt x="211715" y="362657"/>
                  </a:lnTo>
                  <a:lnTo>
                    <a:pt x="209813" y="361706"/>
                  </a:lnTo>
                  <a:lnTo>
                    <a:pt x="202218" y="357906"/>
                  </a:lnTo>
                  <a:lnTo>
                    <a:pt x="201247" y="356960"/>
                  </a:lnTo>
                  <a:lnTo>
                    <a:pt x="203149" y="347467"/>
                  </a:lnTo>
                  <a:lnTo>
                    <a:pt x="207916" y="338921"/>
                  </a:lnTo>
                  <a:lnTo>
                    <a:pt x="211715" y="334170"/>
                  </a:lnTo>
                  <a:lnTo>
                    <a:pt x="212642" y="327526"/>
                  </a:lnTo>
                  <a:lnTo>
                    <a:pt x="209813" y="325624"/>
                  </a:lnTo>
                  <a:lnTo>
                    <a:pt x="201247" y="318980"/>
                  </a:lnTo>
                  <a:lnTo>
                    <a:pt x="197452" y="316131"/>
                  </a:lnTo>
                  <a:lnTo>
                    <a:pt x="197452" y="313283"/>
                  </a:lnTo>
                  <a:lnTo>
                    <a:pt x="197452" y="305688"/>
                  </a:lnTo>
                  <a:lnTo>
                    <a:pt x="191755" y="299991"/>
                  </a:lnTo>
                  <a:lnTo>
                    <a:pt x="190823" y="300942"/>
                  </a:lnTo>
                  <a:lnTo>
                    <a:pt x="189857" y="301888"/>
                  </a:lnTo>
                  <a:lnTo>
                    <a:pt x="179429" y="306634"/>
                  </a:lnTo>
                  <a:lnTo>
                    <a:pt x="160444" y="302839"/>
                  </a:lnTo>
                  <a:lnTo>
                    <a:pt x="159473" y="301888"/>
                  </a:lnTo>
                  <a:lnTo>
                    <a:pt x="156649" y="299991"/>
                  </a:lnTo>
                  <a:lnTo>
                    <a:pt x="155673" y="299039"/>
                  </a:lnTo>
                  <a:lnTo>
                    <a:pt x="152849" y="296196"/>
                  </a:lnTo>
                  <a:lnTo>
                    <a:pt x="151878" y="296196"/>
                  </a:lnTo>
                  <a:lnTo>
                    <a:pt x="149049" y="294293"/>
                  </a:lnTo>
                  <a:lnTo>
                    <a:pt x="146181" y="292396"/>
                  </a:lnTo>
                  <a:lnTo>
                    <a:pt x="143351" y="288601"/>
                  </a:lnTo>
                  <a:lnTo>
                    <a:pt x="138586" y="281952"/>
                  </a:lnTo>
                  <a:lnTo>
                    <a:pt x="134785" y="280050"/>
                  </a:lnTo>
                  <a:lnTo>
                    <a:pt x="130991" y="275304"/>
                  </a:lnTo>
                  <a:lnTo>
                    <a:pt x="125293" y="265811"/>
                  </a:lnTo>
                  <a:lnTo>
                    <a:pt x="121498" y="261060"/>
                  </a:lnTo>
                  <a:lnTo>
                    <a:pt x="108201" y="241124"/>
                  </a:lnTo>
                  <a:lnTo>
                    <a:pt x="104406" y="239226"/>
                  </a:lnTo>
                  <a:lnTo>
                    <a:pt x="99675" y="238295"/>
                  </a:lnTo>
                  <a:lnTo>
                    <a:pt x="93977" y="236398"/>
                  </a:lnTo>
                  <a:lnTo>
                    <a:pt x="93011" y="235427"/>
                  </a:lnTo>
                  <a:lnTo>
                    <a:pt x="83519" y="231632"/>
                  </a:lnTo>
                  <a:lnTo>
                    <a:pt x="81656" y="230695"/>
                  </a:lnTo>
                  <a:lnTo>
                    <a:pt x="80685" y="229729"/>
                  </a:lnTo>
                  <a:lnTo>
                    <a:pt x="79759" y="228798"/>
                  </a:lnTo>
                  <a:lnTo>
                    <a:pt x="71188" y="221203"/>
                  </a:lnTo>
                  <a:lnTo>
                    <a:pt x="60769" y="222134"/>
                  </a:lnTo>
                  <a:lnTo>
                    <a:pt x="44608" y="216437"/>
                  </a:lnTo>
                  <a:lnTo>
                    <a:pt x="43677" y="215510"/>
                  </a:lnTo>
                  <a:lnTo>
                    <a:pt x="41779" y="212642"/>
                  </a:lnTo>
                  <a:lnTo>
                    <a:pt x="35111" y="213608"/>
                  </a:lnTo>
                  <a:lnTo>
                    <a:pt x="30384" y="209808"/>
                  </a:lnTo>
                  <a:lnTo>
                    <a:pt x="18024" y="208842"/>
                  </a:lnTo>
                  <a:lnTo>
                    <a:pt x="18024" y="202213"/>
                  </a:lnTo>
                  <a:lnTo>
                    <a:pt x="18024" y="201247"/>
                  </a:lnTo>
                  <a:lnTo>
                    <a:pt x="19921" y="198418"/>
                  </a:lnTo>
                  <a:lnTo>
                    <a:pt x="19921" y="195550"/>
                  </a:lnTo>
                  <a:lnTo>
                    <a:pt x="17092" y="190814"/>
                  </a:lnTo>
                  <a:lnTo>
                    <a:pt x="6629" y="190814"/>
                  </a:lnTo>
                  <a:lnTo>
                    <a:pt x="0" y="173731"/>
                  </a:lnTo>
                  <a:lnTo>
                    <a:pt x="931" y="172765"/>
                  </a:lnTo>
                  <a:lnTo>
                    <a:pt x="3800" y="171829"/>
                  </a:lnTo>
                  <a:lnTo>
                    <a:pt x="5697" y="170863"/>
                  </a:lnTo>
                  <a:lnTo>
                    <a:pt x="10429" y="169936"/>
                  </a:lnTo>
                  <a:lnTo>
                    <a:pt x="11395" y="168965"/>
                  </a:lnTo>
                  <a:lnTo>
                    <a:pt x="13292" y="168034"/>
                  </a:lnTo>
                  <a:lnTo>
                    <a:pt x="23716" y="160439"/>
                  </a:lnTo>
                  <a:lnTo>
                    <a:pt x="31316" y="152839"/>
                  </a:lnTo>
                  <a:lnTo>
                    <a:pt x="26594" y="11676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6542752-3310-4D11-B822-31CA1DC39F1A}"/>
                </a:ext>
              </a:extLst>
            </p:cNvPr>
            <p:cNvSpPr/>
            <p:nvPr/>
          </p:nvSpPr>
          <p:spPr>
            <a:xfrm>
              <a:off x="5324847" y="4513384"/>
              <a:ext cx="412243" cy="353056"/>
            </a:xfrm>
            <a:custGeom>
              <a:avLst/>
              <a:gdLst>
                <a:gd name="connsiteX0" fmla="*/ 436758 w 436757"/>
                <a:gd name="connsiteY0" fmla="*/ 58852 h 374051"/>
                <a:gd name="connsiteX1" fmla="*/ 434855 w 436757"/>
                <a:gd name="connsiteY1" fmla="*/ 60749 h 374051"/>
                <a:gd name="connsiteX2" fmla="*/ 432958 w 436757"/>
                <a:gd name="connsiteY2" fmla="*/ 66451 h 374051"/>
                <a:gd name="connsiteX3" fmla="*/ 434855 w 436757"/>
                <a:gd name="connsiteY3" fmla="*/ 68344 h 374051"/>
                <a:gd name="connsiteX4" fmla="*/ 431992 w 436757"/>
                <a:gd name="connsiteY4" fmla="*/ 71212 h 374051"/>
                <a:gd name="connsiteX5" fmla="*/ 424392 w 436757"/>
                <a:gd name="connsiteY5" fmla="*/ 71212 h 374051"/>
                <a:gd name="connsiteX6" fmla="*/ 423461 w 436757"/>
                <a:gd name="connsiteY6" fmla="*/ 71212 h 374051"/>
                <a:gd name="connsiteX7" fmla="*/ 416797 w 436757"/>
                <a:gd name="connsiteY7" fmla="*/ 62652 h 374051"/>
                <a:gd name="connsiteX8" fmla="*/ 413002 w 436757"/>
                <a:gd name="connsiteY8" fmla="*/ 63618 h 374051"/>
                <a:gd name="connsiteX9" fmla="*/ 413002 w 436757"/>
                <a:gd name="connsiteY9" fmla="*/ 64549 h 374051"/>
                <a:gd name="connsiteX10" fmla="*/ 410168 w 436757"/>
                <a:gd name="connsiteY10" fmla="*/ 66451 h 374051"/>
                <a:gd name="connsiteX11" fmla="*/ 408276 w 436757"/>
                <a:gd name="connsiteY11" fmla="*/ 66451 h 374051"/>
                <a:gd name="connsiteX12" fmla="*/ 407300 w 436757"/>
                <a:gd name="connsiteY12" fmla="*/ 67417 h 374051"/>
                <a:gd name="connsiteX13" fmla="*/ 402573 w 436757"/>
                <a:gd name="connsiteY13" fmla="*/ 71212 h 374051"/>
                <a:gd name="connsiteX14" fmla="*/ 400676 w 436757"/>
                <a:gd name="connsiteY14" fmla="*/ 75012 h 374051"/>
                <a:gd name="connsiteX15" fmla="*/ 400676 w 436757"/>
                <a:gd name="connsiteY15" fmla="*/ 79739 h 374051"/>
                <a:gd name="connsiteX16" fmla="*/ 398779 w 436757"/>
                <a:gd name="connsiteY16" fmla="*/ 81641 h 374051"/>
                <a:gd name="connsiteX17" fmla="*/ 398779 w 436757"/>
                <a:gd name="connsiteY17" fmla="*/ 83539 h 374051"/>
                <a:gd name="connsiteX18" fmla="*/ 397808 w 436757"/>
                <a:gd name="connsiteY18" fmla="*/ 86407 h 374051"/>
                <a:gd name="connsiteX19" fmla="*/ 398779 w 436757"/>
                <a:gd name="connsiteY19" fmla="*/ 87334 h 374051"/>
                <a:gd name="connsiteX20" fmla="*/ 399705 w 436757"/>
                <a:gd name="connsiteY20" fmla="*/ 88305 h 374051"/>
                <a:gd name="connsiteX21" fmla="*/ 401607 w 436757"/>
                <a:gd name="connsiteY21" fmla="*/ 92100 h 374051"/>
                <a:gd name="connsiteX22" fmla="*/ 398779 w 436757"/>
                <a:gd name="connsiteY22" fmla="*/ 102528 h 374051"/>
                <a:gd name="connsiteX23" fmla="*/ 395910 w 436757"/>
                <a:gd name="connsiteY23" fmla="*/ 112026 h 374051"/>
                <a:gd name="connsiteX24" fmla="*/ 395910 w 436757"/>
                <a:gd name="connsiteY24" fmla="*/ 112992 h 374051"/>
                <a:gd name="connsiteX25" fmla="*/ 394979 w 436757"/>
                <a:gd name="connsiteY25" fmla="*/ 119620 h 374051"/>
                <a:gd name="connsiteX26" fmla="*/ 393081 w 436757"/>
                <a:gd name="connsiteY26" fmla="*/ 121518 h 374051"/>
                <a:gd name="connsiteX27" fmla="*/ 386413 w 436757"/>
                <a:gd name="connsiteY27" fmla="*/ 121518 h 374051"/>
                <a:gd name="connsiteX28" fmla="*/ 385486 w 436757"/>
                <a:gd name="connsiteY28" fmla="*/ 129113 h 374051"/>
                <a:gd name="connsiteX29" fmla="*/ 380720 w 436757"/>
                <a:gd name="connsiteY29" fmla="*/ 129113 h 374051"/>
                <a:gd name="connsiteX30" fmla="*/ 376920 w 436757"/>
                <a:gd name="connsiteY30" fmla="*/ 131010 h 374051"/>
                <a:gd name="connsiteX31" fmla="*/ 378818 w 436757"/>
                <a:gd name="connsiteY31" fmla="*/ 135761 h 374051"/>
                <a:gd name="connsiteX32" fmla="*/ 379789 w 436757"/>
                <a:gd name="connsiteY32" fmla="*/ 135761 h 374051"/>
                <a:gd name="connsiteX33" fmla="*/ 381686 w 436757"/>
                <a:gd name="connsiteY33" fmla="*/ 135761 h 374051"/>
                <a:gd name="connsiteX34" fmla="*/ 383584 w 436757"/>
                <a:gd name="connsiteY34" fmla="*/ 134805 h 374051"/>
                <a:gd name="connsiteX35" fmla="*/ 386413 w 436757"/>
                <a:gd name="connsiteY35" fmla="*/ 133859 h 374051"/>
                <a:gd name="connsiteX36" fmla="*/ 388315 w 436757"/>
                <a:gd name="connsiteY36" fmla="*/ 134805 h 374051"/>
                <a:gd name="connsiteX37" fmla="*/ 389286 w 436757"/>
                <a:gd name="connsiteY37" fmla="*/ 133859 h 374051"/>
                <a:gd name="connsiteX38" fmla="*/ 393081 w 436757"/>
                <a:gd name="connsiteY38" fmla="*/ 135761 h 374051"/>
                <a:gd name="connsiteX39" fmla="*/ 393081 w 436757"/>
                <a:gd name="connsiteY39" fmla="*/ 138605 h 374051"/>
                <a:gd name="connsiteX40" fmla="*/ 391179 w 436757"/>
                <a:gd name="connsiteY40" fmla="*/ 140508 h 374051"/>
                <a:gd name="connsiteX41" fmla="*/ 390213 w 436757"/>
                <a:gd name="connsiteY41" fmla="*/ 152849 h 374051"/>
                <a:gd name="connsiteX42" fmla="*/ 390213 w 436757"/>
                <a:gd name="connsiteY42" fmla="*/ 154751 h 374051"/>
                <a:gd name="connsiteX43" fmla="*/ 389286 w 436757"/>
                <a:gd name="connsiteY43" fmla="*/ 155698 h 374051"/>
                <a:gd name="connsiteX44" fmla="*/ 388315 w 436757"/>
                <a:gd name="connsiteY44" fmla="*/ 157595 h 374051"/>
                <a:gd name="connsiteX45" fmla="*/ 387384 w 436757"/>
                <a:gd name="connsiteY45" fmla="*/ 159497 h 374051"/>
                <a:gd name="connsiteX46" fmla="*/ 384520 w 436757"/>
                <a:gd name="connsiteY46" fmla="*/ 166146 h 374051"/>
                <a:gd name="connsiteX47" fmla="*/ 384520 w 436757"/>
                <a:gd name="connsiteY47" fmla="*/ 167092 h 374051"/>
                <a:gd name="connsiteX48" fmla="*/ 385486 w 436757"/>
                <a:gd name="connsiteY48" fmla="*/ 168039 h 374051"/>
                <a:gd name="connsiteX49" fmla="*/ 384520 w 436757"/>
                <a:gd name="connsiteY49" fmla="*/ 170892 h 374051"/>
                <a:gd name="connsiteX50" fmla="*/ 382618 w 436757"/>
                <a:gd name="connsiteY50" fmla="*/ 175638 h 374051"/>
                <a:gd name="connsiteX51" fmla="*/ 380720 w 436757"/>
                <a:gd name="connsiteY51" fmla="*/ 176585 h 374051"/>
                <a:gd name="connsiteX52" fmla="*/ 375989 w 436757"/>
                <a:gd name="connsiteY52" fmla="*/ 174687 h 374051"/>
                <a:gd name="connsiteX53" fmla="*/ 375989 w 436757"/>
                <a:gd name="connsiteY53" fmla="*/ 173741 h 374051"/>
                <a:gd name="connsiteX54" fmla="*/ 373125 w 436757"/>
                <a:gd name="connsiteY54" fmla="*/ 175638 h 374051"/>
                <a:gd name="connsiteX55" fmla="*/ 377891 w 436757"/>
                <a:gd name="connsiteY55" fmla="*/ 181331 h 374051"/>
                <a:gd name="connsiteX56" fmla="*/ 375023 w 436757"/>
                <a:gd name="connsiteY56" fmla="*/ 192726 h 374051"/>
                <a:gd name="connsiteX57" fmla="*/ 376920 w 436757"/>
                <a:gd name="connsiteY57" fmla="*/ 194628 h 374051"/>
                <a:gd name="connsiteX58" fmla="*/ 375989 w 436757"/>
                <a:gd name="connsiteY58" fmla="*/ 196521 h 374051"/>
                <a:gd name="connsiteX59" fmla="*/ 373125 w 436757"/>
                <a:gd name="connsiteY59" fmla="*/ 205072 h 374051"/>
                <a:gd name="connsiteX60" fmla="*/ 372189 w 436757"/>
                <a:gd name="connsiteY60" fmla="*/ 206018 h 374051"/>
                <a:gd name="connsiteX61" fmla="*/ 370296 w 436757"/>
                <a:gd name="connsiteY61" fmla="*/ 207915 h 374051"/>
                <a:gd name="connsiteX62" fmla="*/ 370296 w 436757"/>
                <a:gd name="connsiteY62" fmla="*/ 208872 h 374051"/>
                <a:gd name="connsiteX63" fmla="*/ 371223 w 436757"/>
                <a:gd name="connsiteY63" fmla="*/ 211715 h 374051"/>
                <a:gd name="connsiteX64" fmla="*/ 370296 w 436757"/>
                <a:gd name="connsiteY64" fmla="*/ 212667 h 374051"/>
                <a:gd name="connsiteX65" fmla="*/ 363628 w 436757"/>
                <a:gd name="connsiteY65" fmla="*/ 211715 h 374051"/>
                <a:gd name="connsiteX66" fmla="*/ 362697 w 436757"/>
                <a:gd name="connsiteY66" fmla="*/ 211715 h 374051"/>
                <a:gd name="connsiteX67" fmla="*/ 360799 w 436757"/>
                <a:gd name="connsiteY67" fmla="*/ 212667 h 374051"/>
                <a:gd name="connsiteX68" fmla="*/ 359828 w 436757"/>
                <a:gd name="connsiteY68" fmla="*/ 217413 h 374051"/>
                <a:gd name="connsiteX69" fmla="*/ 355102 w 436757"/>
                <a:gd name="connsiteY69" fmla="*/ 216467 h 374051"/>
                <a:gd name="connsiteX70" fmla="*/ 356033 w 436757"/>
                <a:gd name="connsiteY70" fmla="*/ 217413 h 374051"/>
                <a:gd name="connsiteX71" fmla="*/ 355102 w 436757"/>
                <a:gd name="connsiteY71" fmla="*/ 219310 h 374051"/>
                <a:gd name="connsiteX72" fmla="*/ 354136 w 436757"/>
                <a:gd name="connsiteY72" fmla="*/ 218364 h 374051"/>
                <a:gd name="connsiteX73" fmla="*/ 349404 w 436757"/>
                <a:gd name="connsiteY73" fmla="*/ 219310 h 374051"/>
                <a:gd name="connsiteX74" fmla="*/ 348433 w 436757"/>
                <a:gd name="connsiteY74" fmla="*/ 220261 h 374051"/>
                <a:gd name="connsiteX75" fmla="*/ 348433 w 436757"/>
                <a:gd name="connsiteY75" fmla="*/ 221213 h 374051"/>
                <a:gd name="connsiteX76" fmla="*/ 347507 w 436757"/>
                <a:gd name="connsiteY76" fmla="*/ 228807 h 374051"/>
                <a:gd name="connsiteX77" fmla="*/ 344638 w 436757"/>
                <a:gd name="connsiteY77" fmla="*/ 235451 h 374051"/>
                <a:gd name="connsiteX78" fmla="*/ 345605 w 436757"/>
                <a:gd name="connsiteY78" fmla="*/ 236402 h 374051"/>
                <a:gd name="connsiteX79" fmla="*/ 344638 w 436757"/>
                <a:gd name="connsiteY79" fmla="*/ 239241 h 374051"/>
                <a:gd name="connsiteX80" fmla="*/ 339912 w 436757"/>
                <a:gd name="connsiteY80" fmla="*/ 240202 h 374051"/>
                <a:gd name="connsiteX81" fmla="*/ 337043 w 436757"/>
                <a:gd name="connsiteY81" fmla="*/ 243046 h 374051"/>
                <a:gd name="connsiteX82" fmla="*/ 337043 w 436757"/>
                <a:gd name="connsiteY82" fmla="*/ 243046 h 374051"/>
                <a:gd name="connsiteX83" fmla="*/ 335146 w 436757"/>
                <a:gd name="connsiteY83" fmla="*/ 244948 h 374051"/>
                <a:gd name="connsiteX84" fmla="*/ 326615 w 436757"/>
                <a:gd name="connsiteY84" fmla="*/ 243046 h 374051"/>
                <a:gd name="connsiteX85" fmla="*/ 325649 w 436757"/>
                <a:gd name="connsiteY85" fmla="*/ 242100 h 374051"/>
                <a:gd name="connsiteX86" fmla="*/ 322825 w 436757"/>
                <a:gd name="connsiteY86" fmla="*/ 241149 h 374051"/>
                <a:gd name="connsiteX87" fmla="*/ 319951 w 436757"/>
                <a:gd name="connsiteY87" fmla="*/ 241149 h 374051"/>
                <a:gd name="connsiteX88" fmla="*/ 315220 w 436757"/>
                <a:gd name="connsiteY88" fmla="*/ 242100 h 374051"/>
                <a:gd name="connsiteX89" fmla="*/ 313332 w 436757"/>
                <a:gd name="connsiteY89" fmla="*/ 243046 h 374051"/>
                <a:gd name="connsiteX90" fmla="*/ 311430 w 436757"/>
                <a:gd name="connsiteY90" fmla="*/ 243997 h 374051"/>
                <a:gd name="connsiteX91" fmla="*/ 310454 w 436757"/>
                <a:gd name="connsiteY91" fmla="*/ 246846 h 374051"/>
                <a:gd name="connsiteX92" fmla="*/ 309527 w 436757"/>
                <a:gd name="connsiteY92" fmla="*/ 243046 h 374051"/>
                <a:gd name="connsiteX93" fmla="*/ 305728 w 436757"/>
                <a:gd name="connsiteY93" fmla="*/ 243997 h 374051"/>
                <a:gd name="connsiteX94" fmla="*/ 300035 w 436757"/>
                <a:gd name="connsiteY94" fmla="*/ 246846 h 374051"/>
                <a:gd name="connsiteX95" fmla="*/ 296235 w 436757"/>
                <a:gd name="connsiteY95" fmla="*/ 241149 h 374051"/>
                <a:gd name="connsiteX96" fmla="*/ 295269 w 436757"/>
                <a:gd name="connsiteY96" fmla="*/ 242100 h 374051"/>
                <a:gd name="connsiteX97" fmla="*/ 294338 w 436757"/>
                <a:gd name="connsiteY97" fmla="*/ 241149 h 374051"/>
                <a:gd name="connsiteX98" fmla="*/ 292440 w 436757"/>
                <a:gd name="connsiteY98" fmla="*/ 240202 h 374051"/>
                <a:gd name="connsiteX99" fmla="*/ 290538 w 436757"/>
                <a:gd name="connsiteY99" fmla="*/ 240202 h 374051"/>
                <a:gd name="connsiteX100" fmla="*/ 292440 w 436757"/>
                <a:gd name="connsiteY100" fmla="*/ 242100 h 374051"/>
                <a:gd name="connsiteX101" fmla="*/ 293367 w 436757"/>
                <a:gd name="connsiteY101" fmla="*/ 243997 h 374051"/>
                <a:gd name="connsiteX102" fmla="*/ 290538 w 436757"/>
                <a:gd name="connsiteY102" fmla="*/ 246846 h 374051"/>
                <a:gd name="connsiteX103" fmla="*/ 289572 w 436757"/>
                <a:gd name="connsiteY103" fmla="*/ 248743 h 374051"/>
                <a:gd name="connsiteX104" fmla="*/ 290538 w 436757"/>
                <a:gd name="connsiteY104" fmla="*/ 247797 h 374051"/>
                <a:gd name="connsiteX105" fmla="*/ 287674 w 436757"/>
                <a:gd name="connsiteY105" fmla="*/ 247797 h 374051"/>
                <a:gd name="connsiteX106" fmla="*/ 287674 w 436757"/>
                <a:gd name="connsiteY106" fmla="*/ 248743 h 374051"/>
                <a:gd name="connsiteX107" fmla="*/ 284845 w 436757"/>
                <a:gd name="connsiteY107" fmla="*/ 248743 h 374051"/>
                <a:gd name="connsiteX108" fmla="*/ 283874 w 436757"/>
                <a:gd name="connsiteY108" fmla="*/ 246846 h 374051"/>
                <a:gd name="connsiteX109" fmla="*/ 280079 w 436757"/>
                <a:gd name="connsiteY109" fmla="*/ 247797 h 374051"/>
                <a:gd name="connsiteX110" fmla="*/ 280079 w 436757"/>
                <a:gd name="connsiteY110" fmla="*/ 248743 h 374051"/>
                <a:gd name="connsiteX111" fmla="*/ 277245 w 436757"/>
                <a:gd name="connsiteY111" fmla="*/ 252543 h 374051"/>
                <a:gd name="connsiteX112" fmla="*/ 277245 w 436757"/>
                <a:gd name="connsiteY112" fmla="*/ 253485 h 374051"/>
                <a:gd name="connsiteX113" fmla="*/ 277245 w 436757"/>
                <a:gd name="connsiteY113" fmla="*/ 255372 h 374051"/>
                <a:gd name="connsiteX114" fmla="*/ 276279 w 436757"/>
                <a:gd name="connsiteY114" fmla="*/ 264865 h 374051"/>
                <a:gd name="connsiteX115" fmla="*/ 276279 w 436757"/>
                <a:gd name="connsiteY115" fmla="*/ 264865 h 374051"/>
                <a:gd name="connsiteX116" fmla="*/ 274377 w 436757"/>
                <a:gd name="connsiteY116" fmla="*/ 265836 h 374051"/>
                <a:gd name="connsiteX117" fmla="*/ 274377 w 436757"/>
                <a:gd name="connsiteY117" fmla="*/ 266767 h 374051"/>
                <a:gd name="connsiteX118" fmla="*/ 276279 w 436757"/>
                <a:gd name="connsiteY118" fmla="*/ 267728 h 374051"/>
                <a:gd name="connsiteX119" fmla="*/ 277245 w 436757"/>
                <a:gd name="connsiteY119" fmla="*/ 268665 h 374051"/>
                <a:gd name="connsiteX120" fmla="*/ 279143 w 436757"/>
                <a:gd name="connsiteY120" fmla="*/ 269631 h 374051"/>
                <a:gd name="connsiteX121" fmla="*/ 277245 w 436757"/>
                <a:gd name="connsiteY121" fmla="*/ 271533 h 374051"/>
                <a:gd name="connsiteX122" fmla="*/ 279143 w 436757"/>
                <a:gd name="connsiteY122" fmla="*/ 272464 h 374051"/>
                <a:gd name="connsiteX123" fmla="*/ 280079 w 436757"/>
                <a:gd name="connsiteY123" fmla="*/ 271533 h 374051"/>
                <a:gd name="connsiteX124" fmla="*/ 281972 w 436757"/>
                <a:gd name="connsiteY124" fmla="*/ 268665 h 374051"/>
                <a:gd name="connsiteX125" fmla="*/ 282943 w 436757"/>
                <a:gd name="connsiteY125" fmla="*/ 271533 h 374051"/>
                <a:gd name="connsiteX126" fmla="*/ 285772 w 436757"/>
                <a:gd name="connsiteY126" fmla="*/ 281026 h 374051"/>
                <a:gd name="connsiteX127" fmla="*/ 287674 w 436757"/>
                <a:gd name="connsiteY127" fmla="*/ 283854 h 374051"/>
                <a:gd name="connsiteX128" fmla="*/ 288640 w 436757"/>
                <a:gd name="connsiteY128" fmla="*/ 292420 h 374051"/>
                <a:gd name="connsiteX129" fmla="*/ 288640 w 436757"/>
                <a:gd name="connsiteY129" fmla="*/ 294323 h 374051"/>
                <a:gd name="connsiteX130" fmla="*/ 286738 w 436757"/>
                <a:gd name="connsiteY130" fmla="*/ 299049 h 374051"/>
                <a:gd name="connsiteX131" fmla="*/ 285772 w 436757"/>
                <a:gd name="connsiteY131" fmla="*/ 300952 h 374051"/>
                <a:gd name="connsiteX132" fmla="*/ 285772 w 436757"/>
                <a:gd name="connsiteY132" fmla="*/ 301918 h 374051"/>
                <a:gd name="connsiteX133" fmla="*/ 285772 w 436757"/>
                <a:gd name="connsiteY133" fmla="*/ 302844 h 374051"/>
                <a:gd name="connsiteX134" fmla="*/ 284845 w 436757"/>
                <a:gd name="connsiteY134" fmla="*/ 304746 h 374051"/>
                <a:gd name="connsiteX135" fmla="*/ 281046 w 436757"/>
                <a:gd name="connsiteY135" fmla="*/ 304746 h 374051"/>
                <a:gd name="connsiteX136" fmla="*/ 275348 w 436757"/>
                <a:gd name="connsiteY136" fmla="*/ 301918 h 374051"/>
                <a:gd name="connsiteX137" fmla="*/ 274377 w 436757"/>
                <a:gd name="connsiteY137" fmla="*/ 303815 h 374051"/>
                <a:gd name="connsiteX138" fmla="*/ 271548 w 436757"/>
                <a:gd name="connsiteY138" fmla="*/ 300952 h 374051"/>
                <a:gd name="connsiteX139" fmla="*/ 260153 w 436757"/>
                <a:gd name="connsiteY139" fmla="*/ 305713 h 374051"/>
                <a:gd name="connsiteX140" fmla="*/ 259187 w 436757"/>
                <a:gd name="connsiteY140" fmla="*/ 297152 h 374051"/>
                <a:gd name="connsiteX141" fmla="*/ 239266 w 436757"/>
                <a:gd name="connsiteY141" fmla="*/ 298118 h 374051"/>
                <a:gd name="connsiteX142" fmla="*/ 242100 w 436757"/>
                <a:gd name="connsiteY142" fmla="*/ 296215 h 374051"/>
                <a:gd name="connsiteX143" fmla="*/ 239266 w 436757"/>
                <a:gd name="connsiteY143" fmla="*/ 293352 h 374051"/>
                <a:gd name="connsiteX144" fmla="*/ 236398 w 436757"/>
                <a:gd name="connsiteY144" fmla="*/ 297152 h 374051"/>
                <a:gd name="connsiteX145" fmla="*/ 238300 w 436757"/>
                <a:gd name="connsiteY145" fmla="*/ 293352 h 374051"/>
                <a:gd name="connsiteX146" fmla="*/ 238300 w 436757"/>
                <a:gd name="connsiteY146" fmla="*/ 293352 h 374051"/>
                <a:gd name="connsiteX147" fmla="*/ 238300 w 436757"/>
                <a:gd name="connsiteY147" fmla="*/ 290523 h 374051"/>
                <a:gd name="connsiteX148" fmla="*/ 240198 w 436757"/>
                <a:gd name="connsiteY148" fmla="*/ 288620 h 374051"/>
                <a:gd name="connsiteX149" fmla="*/ 242100 w 436757"/>
                <a:gd name="connsiteY149" fmla="*/ 287654 h 374051"/>
                <a:gd name="connsiteX150" fmla="*/ 240198 w 436757"/>
                <a:gd name="connsiteY150" fmla="*/ 285757 h 374051"/>
                <a:gd name="connsiteX151" fmla="*/ 240198 w 436757"/>
                <a:gd name="connsiteY151" fmla="*/ 286723 h 374051"/>
                <a:gd name="connsiteX152" fmla="*/ 238300 w 436757"/>
                <a:gd name="connsiteY152" fmla="*/ 285757 h 374051"/>
                <a:gd name="connsiteX153" fmla="*/ 241163 w 436757"/>
                <a:gd name="connsiteY153" fmla="*/ 281962 h 374051"/>
                <a:gd name="connsiteX154" fmla="*/ 238300 w 436757"/>
                <a:gd name="connsiteY154" fmla="*/ 281962 h 374051"/>
                <a:gd name="connsiteX155" fmla="*/ 236398 w 436757"/>
                <a:gd name="connsiteY155" fmla="*/ 281962 h 374051"/>
                <a:gd name="connsiteX156" fmla="*/ 235471 w 436757"/>
                <a:gd name="connsiteY156" fmla="*/ 279128 h 374051"/>
                <a:gd name="connsiteX157" fmla="*/ 233569 w 436757"/>
                <a:gd name="connsiteY157" fmla="*/ 275333 h 374051"/>
                <a:gd name="connsiteX158" fmla="*/ 231671 w 436757"/>
                <a:gd name="connsiteY158" fmla="*/ 280059 h 374051"/>
                <a:gd name="connsiteX159" fmla="*/ 227871 w 436757"/>
                <a:gd name="connsiteY159" fmla="*/ 284825 h 374051"/>
                <a:gd name="connsiteX160" fmla="*/ 226945 w 436757"/>
                <a:gd name="connsiteY160" fmla="*/ 286723 h 374051"/>
                <a:gd name="connsiteX161" fmla="*/ 224076 w 436757"/>
                <a:gd name="connsiteY161" fmla="*/ 284825 h 374051"/>
                <a:gd name="connsiteX162" fmla="*/ 225974 w 436757"/>
                <a:gd name="connsiteY162" fmla="*/ 281026 h 374051"/>
                <a:gd name="connsiteX163" fmla="*/ 221248 w 436757"/>
                <a:gd name="connsiteY163" fmla="*/ 281026 h 374051"/>
                <a:gd name="connsiteX164" fmla="*/ 221248 w 436757"/>
                <a:gd name="connsiteY164" fmla="*/ 281962 h 374051"/>
                <a:gd name="connsiteX165" fmla="*/ 220276 w 436757"/>
                <a:gd name="connsiteY165" fmla="*/ 283854 h 374051"/>
                <a:gd name="connsiteX166" fmla="*/ 222174 w 436757"/>
                <a:gd name="connsiteY166" fmla="*/ 284825 h 374051"/>
                <a:gd name="connsiteX167" fmla="*/ 224076 w 436757"/>
                <a:gd name="connsiteY167" fmla="*/ 286723 h 374051"/>
                <a:gd name="connsiteX168" fmla="*/ 219350 w 436757"/>
                <a:gd name="connsiteY168" fmla="*/ 285757 h 374051"/>
                <a:gd name="connsiteX169" fmla="*/ 218374 w 436757"/>
                <a:gd name="connsiteY169" fmla="*/ 288620 h 374051"/>
                <a:gd name="connsiteX170" fmla="*/ 222174 w 436757"/>
                <a:gd name="connsiteY170" fmla="*/ 290523 h 374051"/>
                <a:gd name="connsiteX171" fmla="*/ 221248 w 436757"/>
                <a:gd name="connsiteY171" fmla="*/ 292420 h 374051"/>
                <a:gd name="connsiteX172" fmla="*/ 217448 w 436757"/>
                <a:gd name="connsiteY172" fmla="*/ 289557 h 374051"/>
                <a:gd name="connsiteX173" fmla="*/ 215550 w 436757"/>
                <a:gd name="connsiteY173" fmla="*/ 294323 h 374051"/>
                <a:gd name="connsiteX174" fmla="*/ 216482 w 436757"/>
                <a:gd name="connsiteY174" fmla="*/ 300015 h 374051"/>
                <a:gd name="connsiteX175" fmla="*/ 216482 w 436757"/>
                <a:gd name="connsiteY175" fmla="*/ 300952 h 374051"/>
                <a:gd name="connsiteX176" fmla="*/ 213648 w 436757"/>
                <a:gd name="connsiteY176" fmla="*/ 298118 h 374051"/>
                <a:gd name="connsiteX177" fmla="*/ 216482 w 436757"/>
                <a:gd name="connsiteY177" fmla="*/ 301918 h 374051"/>
                <a:gd name="connsiteX178" fmla="*/ 214579 w 436757"/>
                <a:gd name="connsiteY178" fmla="*/ 303815 h 374051"/>
                <a:gd name="connsiteX179" fmla="*/ 213648 w 436757"/>
                <a:gd name="connsiteY179" fmla="*/ 302844 h 374051"/>
                <a:gd name="connsiteX180" fmla="*/ 212682 w 436757"/>
                <a:gd name="connsiteY180" fmla="*/ 300952 h 374051"/>
                <a:gd name="connsiteX181" fmla="*/ 211755 w 436757"/>
                <a:gd name="connsiteY181" fmla="*/ 305713 h 374051"/>
                <a:gd name="connsiteX182" fmla="*/ 211755 w 436757"/>
                <a:gd name="connsiteY182" fmla="*/ 306644 h 374051"/>
                <a:gd name="connsiteX183" fmla="*/ 212682 w 436757"/>
                <a:gd name="connsiteY183" fmla="*/ 309513 h 374051"/>
                <a:gd name="connsiteX184" fmla="*/ 211755 w 436757"/>
                <a:gd name="connsiteY184" fmla="*/ 308546 h 374051"/>
                <a:gd name="connsiteX185" fmla="*/ 209853 w 436757"/>
                <a:gd name="connsiteY185" fmla="*/ 309513 h 374051"/>
                <a:gd name="connsiteX186" fmla="*/ 201287 w 436757"/>
                <a:gd name="connsiteY186" fmla="*/ 317107 h 374051"/>
                <a:gd name="connsiteX187" fmla="*/ 201287 w 436757"/>
                <a:gd name="connsiteY187" fmla="*/ 320907 h 374051"/>
                <a:gd name="connsiteX188" fmla="*/ 201287 w 436757"/>
                <a:gd name="connsiteY188" fmla="*/ 324702 h 374051"/>
                <a:gd name="connsiteX189" fmla="*/ 197492 w 436757"/>
                <a:gd name="connsiteY189" fmla="*/ 330400 h 374051"/>
                <a:gd name="connsiteX190" fmla="*/ 192765 w 436757"/>
                <a:gd name="connsiteY190" fmla="*/ 332302 h 374051"/>
                <a:gd name="connsiteX191" fmla="*/ 193692 w 436757"/>
                <a:gd name="connsiteY191" fmla="*/ 336092 h 374051"/>
                <a:gd name="connsiteX192" fmla="*/ 195594 w 436757"/>
                <a:gd name="connsiteY192" fmla="*/ 336092 h 374051"/>
                <a:gd name="connsiteX193" fmla="*/ 196560 w 436757"/>
                <a:gd name="connsiteY193" fmla="*/ 337994 h 374051"/>
                <a:gd name="connsiteX194" fmla="*/ 198458 w 436757"/>
                <a:gd name="connsiteY194" fmla="*/ 345589 h 374051"/>
                <a:gd name="connsiteX195" fmla="*/ 199389 w 436757"/>
                <a:gd name="connsiteY195" fmla="*/ 346521 h 374051"/>
                <a:gd name="connsiteX196" fmla="*/ 196560 w 436757"/>
                <a:gd name="connsiteY196" fmla="*/ 348423 h 374051"/>
                <a:gd name="connsiteX197" fmla="*/ 195594 w 436757"/>
                <a:gd name="connsiteY197" fmla="*/ 349389 h 374051"/>
                <a:gd name="connsiteX198" fmla="*/ 195594 w 436757"/>
                <a:gd name="connsiteY198" fmla="*/ 350316 h 374051"/>
                <a:gd name="connsiteX199" fmla="*/ 192765 w 436757"/>
                <a:gd name="connsiteY199" fmla="*/ 356018 h 374051"/>
                <a:gd name="connsiteX200" fmla="*/ 187063 w 436757"/>
                <a:gd name="connsiteY200" fmla="*/ 358882 h 374051"/>
                <a:gd name="connsiteX201" fmla="*/ 190863 w 436757"/>
                <a:gd name="connsiteY201" fmla="*/ 356018 h 374051"/>
                <a:gd name="connsiteX202" fmla="*/ 188965 w 436757"/>
                <a:gd name="connsiteY202" fmla="*/ 353189 h 374051"/>
                <a:gd name="connsiteX203" fmla="*/ 188000 w 436757"/>
                <a:gd name="connsiteY203" fmla="*/ 347487 h 374051"/>
                <a:gd name="connsiteX204" fmla="*/ 190863 w 436757"/>
                <a:gd name="connsiteY204" fmla="*/ 345589 h 374051"/>
                <a:gd name="connsiteX205" fmla="*/ 188965 w 436757"/>
                <a:gd name="connsiteY205" fmla="*/ 342721 h 374051"/>
                <a:gd name="connsiteX206" fmla="*/ 187063 w 436757"/>
                <a:gd name="connsiteY206" fmla="*/ 341795 h 374051"/>
                <a:gd name="connsiteX207" fmla="*/ 186097 w 436757"/>
                <a:gd name="connsiteY207" fmla="*/ 339892 h 374051"/>
                <a:gd name="connsiteX208" fmla="*/ 185166 w 436757"/>
                <a:gd name="connsiteY208" fmla="*/ 337994 h 374051"/>
                <a:gd name="connsiteX209" fmla="*/ 184199 w 436757"/>
                <a:gd name="connsiteY209" fmla="*/ 337028 h 374051"/>
                <a:gd name="connsiteX210" fmla="*/ 183268 w 436757"/>
                <a:gd name="connsiteY210" fmla="*/ 332302 h 374051"/>
                <a:gd name="connsiteX211" fmla="*/ 182297 w 436757"/>
                <a:gd name="connsiteY211" fmla="*/ 326600 h 374051"/>
                <a:gd name="connsiteX212" fmla="*/ 183268 w 436757"/>
                <a:gd name="connsiteY212" fmla="*/ 322805 h 374051"/>
                <a:gd name="connsiteX213" fmla="*/ 182297 w 436757"/>
                <a:gd name="connsiteY213" fmla="*/ 320907 h 374051"/>
                <a:gd name="connsiteX214" fmla="*/ 179468 w 436757"/>
                <a:gd name="connsiteY214" fmla="*/ 322805 h 374051"/>
                <a:gd name="connsiteX215" fmla="*/ 178502 w 436757"/>
                <a:gd name="connsiteY215" fmla="*/ 323731 h 374051"/>
                <a:gd name="connsiteX216" fmla="*/ 178502 w 436757"/>
                <a:gd name="connsiteY216" fmla="*/ 325634 h 374051"/>
                <a:gd name="connsiteX217" fmla="*/ 176605 w 436757"/>
                <a:gd name="connsiteY217" fmla="*/ 324702 h 374051"/>
                <a:gd name="connsiteX218" fmla="*/ 172805 w 436757"/>
                <a:gd name="connsiteY218" fmla="*/ 323731 h 374051"/>
                <a:gd name="connsiteX219" fmla="*/ 172805 w 436757"/>
                <a:gd name="connsiteY219" fmla="*/ 327531 h 374051"/>
                <a:gd name="connsiteX220" fmla="*/ 172805 w 436757"/>
                <a:gd name="connsiteY220" fmla="*/ 328502 h 374051"/>
                <a:gd name="connsiteX221" fmla="*/ 174702 w 436757"/>
                <a:gd name="connsiteY221" fmla="*/ 332302 h 374051"/>
                <a:gd name="connsiteX222" fmla="*/ 174702 w 436757"/>
                <a:gd name="connsiteY222" fmla="*/ 333229 h 374051"/>
                <a:gd name="connsiteX223" fmla="*/ 173781 w 436757"/>
                <a:gd name="connsiteY223" fmla="*/ 334200 h 374051"/>
                <a:gd name="connsiteX224" fmla="*/ 176605 w 436757"/>
                <a:gd name="connsiteY224" fmla="*/ 348423 h 374051"/>
                <a:gd name="connsiteX225" fmla="*/ 179468 w 436757"/>
                <a:gd name="connsiteY225" fmla="*/ 356018 h 374051"/>
                <a:gd name="connsiteX226" fmla="*/ 178502 w 436757"/>
                <a:gd name="connsiteY226" fmla="*/ 360784 h 374051"/>
                <a:gd name="connsiteX227" fmla="*/ 176605 w 436757"/>
                <a:gd name="connsiteY227" fmla="*/ 360784 h 374051"/>
                <a:gd name="connsiteX228" fmla="*/ 173781 w 436757"/>
                <a:gd name="connsiteY228" fmla="*/ 360784 h 374051"/>
                <a:gd name="connsiteX229" fmla="*/ 170902 w 436757"/>
                <a:gd name="connsiteY229" fmla="*/ 358882 h 374051"/>
                <a:gd name="connsiteX230" fmla="*/ 169010 w 436757"/>
                <a:gd name="connsiteY230" fmla="*/ 351287 h 374051"/>
                <a:gd name="connsiteX231" fmla="*/ 167107 w 436757"/>
                <a:gd name="connsiteY231" fmla="*/ 350316 h 374051"/>
                <a:gd name="connsiteX232" fmla="*/ 166176 w 436757"/>
                <a:gd name="connsiteY232" fmla="*/ 349389 h 374051"/>
                <a:gd name="connsiteX233" fmla="*/ 162381 w 436757"/>
                <a:gd name="connsiteY233" fmla="*/ 351287 h 374051"/>
                <a:gd name="connsiteX234" fmla="*/ 159513 w 436757"/>
                <a:gd name="connsiteY234" fmla="*/ 352218 h 374051"/>
                <a:gd name="connsiteX235" fmla="*/ 156679 w 436757"/>
                <a:gd name="connsiteY235" fmla="*/ 356018 h 374051"/>
                <a:gd name="connsiteX236" fmla="*/ 164278 w 436757"/>
                <a:gd name="connsiteY236" fmla="*/ 357916 h 374051"/>
                <a:gd name="connsiteX237" fmla="*/ 164278 w 436757"/>
                <a:gd name="connsiteY237" fmla="*/ 358882 h 374051"/>
                <a:gd name="connsiteX238" fmla="*/ 158581 w 436757"/>
                <a:gd name="connsiteY238" fmla="*/ 360784 h 374051"/>
                <a:gd name="connsiteX239" fmla="*/ 155712 w 436757"/>
                <a:gd name="connsiteY239" fmla="*/ 360784 h 374051"/>
                <a:gd name="connsiteX240" fmla="*/ 156679 w 436757"/>
                <a:gd name="connsiteY240" fmla="*/ 361710 h 374051"/>
                <a:gd name="connsiteX241" fmla="*/ 155712 w 436757"/>
                <a:gd name="connsiteY241" fmla="*/ 360784 h 374051"/>
                <a:gd name="connsiteX242" fmla="*/ 153815 w 436757"/>
                <a:gd name="connsiteY242" fmla="*/ 361710 h 374051"/>
                <a:gd name="connsiteX243" fmla="*/ 152884 w 436757"/>
                <a:gd name="connsiteY243" fmla="*/ 363613 h 374051"/>
                <a:gd name="connsiteX244" fmla="*/ 152884 w 436757"/>
                <a:gd name="connsiteY244" fmla="*/ 365511 h 374051"/>
                <a:gd name="connsiteX245" fmla="*/ 154786 w 436757"/>
                <a:gd name="connsiteY245" fmla="*/ 365511 h 374051"/>
                <a:gd name="connsiteX246" fmla="*/ 155712 w 436757"/>
                <a:gd name="connsiteY246" fmla="*/ 366477 h 374051"/>
                <a:gd name="connsiteX247" fmla="*/ 153815 w 436757"/>
                <a:gd name="connsiteY247" fmla="*/ 370257 h 374051"/>
                <a:gd name="connsiteX248" fmla="*/ 150020 w 436757"/>
                <a:gd name="connsiteY248" fmla="*/ 372159 h 374051"/>
                <a:gd name="connsiteX249" fmla="*/ 150020 w 436757"/>
                <a:gd name="connsiteY249" fmla="*/ 373106 h 374051"/>
                <a:gd name="connsiteX250" fmla="*/ 150020 w 436757"/>
                <a:gd name="connsiteY250" fmla="*/ 374052 h 374051"/>
                <a:gd name="connsiteX251" fmla="*/ 148118 w 436757"/>
                <a:gd name="connsiteY251" fmla="*/ 374052 h 374051"/>
                <a:gd name="connsiteX252" fmla="*/ 149084 w 436757"/>
                <a:gd name="connsiteY252" fmla="*/ 368359 h 374051"/>
                <a:gd name="connsiteX253" fmla="*/ 146220 w 436757"/>
                <a:gd name="connsiteY253" fmla="*/ 362687 h 374051"/>
                <a:gd name="connsiteX254" fmla="*/ 144318 w 436757"/>
                <a:gd name="connsiteY254" fmla="*/ 362687 h 374051"/>
                <a:gd name="connsiteX255" fmla="*/ 142420 w 436757"/>
                <a:gd name="connsiteY255" fmla="*/ 359813 h 374051"/>
                <a:gd name="connsiteX256" fmla="*/ 141489 w 436757"/>
                <a:gd name="connsiteY256" fmla="*/ 356984 h 374051"/>
                <a:gd name="connsiteX257" fmla="*/ 142420 w 436757"/>
                <a:gd name="connsiteY257" fmla="*/ 355082 h 374051"/>
                <a:gd name="connsiteX258" fmla="*/ 140523 w 436757"/>
                <a:gd name="connsiteY258" fmla="*/ 349389 h 374051"/>
                <a:gd name="connsiteX259" fmla="*/ 138625 w 436757"/>
                <a:gd name="connsiteY259" fmla="*/ 339892 h 374051"/>
                <a:gd name="connsiteX260" fmla="*/ 136723 w 436757"/>
                <a:gd name="connsiteY260" fmla="*/ 330400 h 374051"/>
                <a:gd name="connsiteX261" fmla="*/ 137689 w 436757"/>
                <a:gd name="connsiteY261" fmla="*/ 319936 h 374051"/>
                <a:gd name="connsiteX262" fmla="*/ 138625 w 436757"/>
                <a:gd name="connsiteY262" fmla="*/ 318039 h 374051"/>
                <a:gd name="connsiteX263" fmla="*/ 139591 w 436757"/>
                <a:gd name="connsiteY263" fmla="*/ 313312 h 374051"/>
                <a:gd name="connsiteX264" fmla="*/ 139591 w 436757"/>
                <a:gd name="connsiteY264" fmla="*/ 312341 h 374051"/>
                <a:gd name="connsiteX265" fmla="*/ 132923 w 436757"/>
                <a:gd name="connsiteY265" fmla="*/ 309513 h 374051"/>
                <a:gd name="connsiteX266" fmla="*/ 132923 w 436757"/>
                <a:gd name="connsiteY266" fmla="*/ 312341 h 374051"/>
                <a:gd name="connsiteX267" fmla="*/ 132923 w 436757"/>
                <a:gd name="connsiteY267" fmla="*/ 316136 h 374051"/>
                <a:gd name="connsiteX268" fmla="*/ 131030 w 436757"/>
                <a:gd name="connsiteY268" fmla="*/ 319936 h 374051"/>
                <a:gd name="connsiteX269" fmla="*/ 128197 w 436757"/>
                <a:gd name="connsiteY269" fmla="*/ 323731 h 374051"/>
                <a:gd name="connsiteX270" fmla="*/ 127230 w 436757"/>
                <a:gd name="connsiteY270" fmla="*/ 323731 h 374051"/>
                <a:gd name="connsiteX271" fmla="*/ 128197 w 436757"/>
                <a:gd name="connsiteY271" fmla="*/ 320907 h 374051"/>
                <a:gd name="connsiteX272" fmla="*/ 125328 w 436757"/>
                <a:gd name="connsiteY272" fmla="*/ 321834 h 374051"/>
                <a:gd name="connsiteX273" fmla="*/ 122504 w 436757"/>
                <a:gd name="connsiteY273" fmla="*/ 323731 h 374051"/>
                <a:gd name="connsiteX274" fmla="*/ 121533 w 436757"/>
                <a:gd name="connsiteY274" fmla="*/ 321834 h 374051"/>
                <a:gd name="connsiteX275" fmla="*/ 119636 w 436757"/>
                <a:gd name="connsiteY275" fmla="*/ 317107 h 374051"/>
                <a:gd name="connsiteX276" fmla="*/ 122504 w 436757"/>
                <a:gd name="connsiteY276" fmla="*/ 305713 h 374051"/>
                <a:gd name="connsiteX277" fmla="*/ 122504 w 436757"/>
                <a:gd name="connsiteY277" fmla="*/ 300952 h 374051"/>
                <a:gd name="connsiteX278" fmla="*/ 124402 w 436757"/>
                <a:gd name="connsiteY278" fmla="*/ 299049 h 374051"/>
                <a:gd name="connsiteX279" fmla="*/ 123431 w 436757"/>
                <a:gd name="connsiteY279" fmla="*/ 298118 h 374051"/>
                <a:gd name="connsiteX280" fmla="*/ 120602 w 436757"/>
                <a:gd name="connsiteY280" fmla="*/ 297152 h 374051"/>
                <a:gd name="connsiteX281" fmla="*/ 119636 w 436757"/>
                <a:gd name="connsiteY281" fmla="*/ 300015 h 374051"/>
                <a:gd name="connsiteX282" fmla="*/ 118704 w 436757"/>
                <a:gd name="connsiteY282" fmla="*/ 301918 h 374051"/>
                <a:gd name="connsiteX283" fmla="*/ 117733 w 436757"/>
                <a:gd name="connsiteY283" fmla="*/ 305713 h 374051"/>
                <a:gd name="connsiteX284" fmla="*/ 117733 w 436757"/>
                <a:gd name="connsiteY284" fmla="*/ 308546 h 374051"/>
                <a:gd name="connsiteX285" fmla="*/ 113007 w 436757"/>
                <a:gd name="connsiteY285" fmla="*/ 318039 h 374051"/>
                <a:gd name="connsiteX286" fmla="*/ 112041 w 436757"/>
                <a:gd name="connsiteY286" fmla="*/ 321834 h 374051"/>
                <a:gd name="connsiteX287" fmla="*/ 106343 w 436757"/>
                <a:gd name="connsiteY287" fmla="*/ 323731 h 374051"/>
                <a:gd name="connsiteX288" fmla="*/ 98748 w 436757"/>
                <a:gd name="connsiteY288" fmla="*/ 326600 h 374051"/>
                <a:gd name="connsiteX289" fmla="*/ 94017 w 436757"/>
                <a:gd name="connsiteY289" fmla="*/ 322805 h 374051"/>
                <a:gd name="connsiteX290" fmla="*/ 90217 w 436757"/>
                <a:gd name="connsiteY290" fmla="*/ 316136 h 374051"/>
                <a:gd name="connsiteX291" fmla="*/ 91154 w 436757"/>
                <a:gd name="connsiteY291" fmla="*/ 308546 h 374051"/>
                <a:gd name="connsiteX292" fmla="*/ 92120 w 436757"/>
                <a:gd name="connsiteY292" fmla="*/ 300952 h 374051"/>
                <a:gd name="connsiteX293" fmla="*/ 92120 w 436757"/>
                <a:gd name="connsiteY293" fmla="*/ 297152 h 374051"/>
                <a:gd name="connsiteX294" fmla="*/ 92120 w 436757"/>
                <a:gd name="connsiteY294" fmla="*/ 296215 h 374051"/>
                <a:gd name="connsiteX295" fmla="*/ 93051 w 436757"/>
                <a:gd name="connsiteY295" fmla="*/ 293352 h 374051"/>
                <a:gd name="connsiteX296" fmla="*/ 94948 w 436757"/>
                <a:gd name="connsiteY296" fmla="*/ 292420 h 374051"/>
                <a:gd name="connsiteX297" fmla="*/ 95919 w 436757"/>
                <a:gd name="connsiteY297" fmla="*/ 291454 h 374051"/>
                <a:gd name="connsiteX298" fmla="*/ 95919 w 436757"/>
                <a:gd name="connsiteY298" fmla="*/ 289557 h 374051"/>
                <a:gd name="connsiteX299" fmla="*/ 94017 w 436757"/>
                <a:gd name="connsiteY299" fmla="*/ 288620 h 374051"/>
                <a:gd name="connsiteX300" fmla="*/ 94017 w 436757"/>
                <a:gd name="connsiteY300" fmla="*/ 289557 h 374051"/>
                <a:gd name="connsiteX301" fmla="*/ 92120 w 436757"/>
                <a:gd name="connsiteY301" fmla="*/ 288620 h 374051"/>
                <a:gd name="connsiteX302" fmla="*/ 91154 w 436757"/>
                <a:gd name="connsiteY302" fmla="*/ 293352 h 374051"/>
                <a:gd name="connsiteX303" fmla="*/ 90217 w 436757"/>
                <a:gd name="connsiteY303" fmla="*/ 297152 h 374051"/>
                <a:gd name="connsiteX304" fmla="*/ 88325 w 436757"/>
                <a:gd name="connsiteY304" fmla="*/ 303815 h 374051"/>
                <a:gd name="connsiteX305" fmla="*/ 85451 w 436757"/>
                <a:gd name="connsiteY305" fmla="*/ 314239 h 374051"/>
                <a:gd name="connsiteX306" fmla="*/ 81656 w 436757"/>
                <a:gd name="connsiteY306" fmla="*/ 326600 h 374051"/>
                <a:gd name="connsiteX307" fmla="*/ 80725 w 436757"/>
                <a:gd name="connsiteY307" fmla="*/ 330400 h 374051"/>
                <a:gd name="connsiteX308" fmla="*/ 79759 w 436757"/>
                <a:gd name="connsiteY308" fmla="*/ 346521 h 374051"/>
                <a:gd name="connsiteX309" fmla="*/ 77856 w 436757"/>
                <a:gd name="connsiteY309" fmla="*/ 348423 h 374051"/>
                <a:gd name="connsiteX310" fmla="*/ 76930 w 436757"/>
                <a:gd name="connsiteY310" fmla="*/ 350316 h 374051"/>
                <a:gd name="connsiteX311" fmla="*/ 69335 w 436757"/>
                <a:gd name="connsiteY311" fmla="*/ 349389 h 374051"/>
                <a:gd name="connsiteX312" fmla="*/ 57940 w 436757"/>
                <a:gd name="connsiteY312" fmla="*/ 341795 h 374051"/>
                <a:gd name="connsiteX313" fmla="*/ 56969 w 436757"/>
                <a:gd name="connsiteY313" fmla="*/ 340823 h 374051"/>
                <a:gd name="connsiteX314" fmla="*/ 57940 w 436757"/>
                <a:gd name="connsiteY314" fmla="*/ 338926 h 374051"/>
                <a:gd name="connsiteX315" fmla="*/ 60769 w 436757"/>
                <a:gd name="connsiteY315" fmla="*/ 340823 h 374051"/>
                <a:gd name="connsiteX316" fmla="*/ 77856 w 436757"/>
                <a:gd name="connsiteY316" fmla="*/ 341795 h 374051"/>
                <a:gd name="connsiteX317" fmla="*/ 78827 w 436757"/>
                <a:gd name="connsiteY317" fmla="*/ 339892 h 374051"/>
                <a:gd name="connsiteX318" fmla="*/ 74061 w 436757"/>
                <a:gd name="connsiteY318" fmla="*/ 331326 h 374051"/>
                <a:gd name="connsiteX319" fmla="*/ 68364 w 436757"/>
                <a:gd name="connsiteY319" fmla="*/ 329434 h 374051"/>
                <a:gd name="connsiteX320" fmla="*/ 35151 w 436757"/>
                <a:gd name="connsiteY320" fmla="*/ 330400 h 374051"/>
                <a:gd name="connsiteX321" fmla="*/ 37048 w 436757"/>
                <a:gd name="connsiteY321" fmla="*/ 328502 h 374051"/>
                <a:gd name="connsiteX322" fmla="*/ 34184 w 436757"/>
                <a:gd name="connsiteY322" fmla="*/ 327531 h 374051"/>
                <a:gd name="connsiteX323" fmla="*/ 34184 w 436757"/>
                <a:gd name="connsiteY323" fmla="*/ 325634 h 374051"/>
                <a:gd name="connsiteX324" fmla="*/ 34184 w 436757"/>
                <a:gd name="connsiteY324" fmla="*/ 322805 h 374051"/>
                <a:gd name="connsiteX325" fmla="*/ 34184 w 436757"/>
                <a:gd name="connsiteY325" fmla="*/ 319936 h 374051"/>
                <a:gd name="connsiteX326" fmla="*/ 24687 w 436757"/>
                <a:gd name="connsiteY326" fmla="*/ 312341 h 374051"/>
                <a:gd name="connsiteX327" fmla="*/ 25658 w 436757"/>
                <a:gd name="connsiteY327" fmla="*/ 307610 h 374051"/>
                <a:gd name="connsiteX328" fmla="*/ 34184 w 436757"/>
                <a:gd name="connsiteY328" fmla="*/ 307610 h 374051"/>
                <a:gd name="connsiteX329" fmla="*/ 37048 w 436757"/>
                <a:gd name="connsiteY329" fmla="*/ 307610 h 374051"/>
                <a:gd name="connsiteX330" fmla="*/ 37979 w 436757"/>
                <a:gd name="connsiteY330" fmla="*/ 305713 h 374051"/>
                <a:gd name="connsiteX331" fmla="*/ 39877 w 436757"/>
                <a:gd name="connsiteY331" fmla="*/ 303815 h 374051"/>
                <a:gd name="connsiteX332" fmla="*/ 40848 w 436757"/>
                <a:gd name="connsiteY332" fmla="*/ 302844 h 374051"/>
                <a:gd name="connsiteX333" fmla="*/ 35151 w 436757"/>
                <a:gd name="connsiteY333" fmla="*/ 282928 h 374051"/>
                <a:gd name="connsiteX334" fmla="*/ 34184 w 436757"/>
                <a:gd name="connsiteY334" fmla="*/ 279128 h 374051"/>
                <a:gd name="connsiteX335" fmla="*/ 31351 w 436757"/>
                <a:gd name="connsiteY335" fmla="*/ 279128 h 374051"/>
                <a:gd name="connsiteX336" fmla="*/ 18063 w 436757"/>
                <a:gd name="connsiteY336" fmla="*/ 275333 h 374051"/>
                <a:gd name="connsiteX337" fmla="*/ 17092 w 436757"/>
                <a:gd name="connsiteY337" fmla="*/ 274362 h 374051"/>
                <a:gd name="connsiteX338" fmla="*/ 16161 w 436757"/>
                <a:gd name="connsiteY338" fmla="*/ 273431 h 374051"/>
                <a:gd name="connsiteX339" fmla="*/ 15195 w 436757"/>
                <a:gd name="connsiteY339" fmla="*/ 272464 h 374051"/>
                <a:gd name="connsiteX340" fmla="*/ 971 w 436757"/>
                <a:gd name="connsiteY340" fmla="*/ 254441 h 374051"/>
                <a:gd name="connsiteX341" fmla="*/ 0 w 436757"/>
                <a:gd name="connsiteY341" fmla="*/ 248743 h 374051"/>
                <a:gd name="connsiteX342" fmla="*/ 2864 w 436757"/>
                <a:gd name="connsiteY342" fmla="*/ 248743 h 374051"/>
                <a:gd name="connsiteX343" fmla="*/ 4766 w 436757"/>
                <a:gd name="connsiteY343" fmla="*/ 248743 h 374051"/>
                <a:gd name="connsiteX344" fmla="*/ 5697 w 436757"/>
                <a:gd name="connsiteY344" fmla="*/ 247797 h 374051"/>
                <a:gd name="connsiteX345" fmla="*/ 10468 w 436757"/>
                <a:gd name="connsiteY345" fmla="*/ 246846 h 374051"/>
                <a:gd name="connsiteX346" fmla="*/ 15195 w 436757"/>
                <a:gd name="connsiteY346" fmla="*/ 246846 h 374051"/>
                <a:gd name="connsiteX347" fmla="*/ 17092 w 436757"/>
                <a:gd name="connsiteY347" fmla="*/ 245895 h 374051"/>
                <a:gd name="connsiteX348" fmla="*/ 18990 w 436757"/>
                <a:gd name="connsiteY348" fmla="*/ 246846 h 374051"/>
                <a:gd name="connsiteX349" fmla="*/ 19961 w 436757"/>
                <a:gd name="connsiteY349" fmla="*/ 248743 h 374051"/>
                <a:gd name="connsiteX350" fmla="*/ 21858 w 436757"/>
                <a:gd name="connsiteY350" fmla="*/ 248743 h 374051"/>
                <a:gd name="connsiteX351" fmla="*/ 23756 w 436757"/>
                <a:gd name="connsiteY351" fmla="*/ 248743 h 374051"/>
                <a:gd name="connsiteX352" fmla="*/ 23756 w 436757"/>
                <a:gd name="connsiteY352" fmla="*/ 249695 h 374051"/>
                <a:gd name="connsiteX353" fmla="*/ 26590 w 436757"/>
                <a:gd name="connsiteY353" fmla="*/ 250641 h 374051"/>
                <a:gd name="connsiteX354" fmla="*/ 28482 w 436757"/>
                <a:gd name="connsiteY354" fmla="*/ 249695 h 374051"/>
                <a:gd name="connsiteX355" fmla="*/ 29453 w 436757"/>
                <a:gd name="connsiteY355" fmla="*/ 249695 h 374051"/>
                <a:gd name="connsiteX356" fmla="*/ 41779 w 436757"/>
                <a:gd name="connsiteY356" fmla="*/ 247797 h 374051"/>
                <a:gd name="connsiteX357" fmla="*/ 41779 w 436757"/>
                <a:gd name="connsiteY357" fmla="*/ 247797 h 374051"/>
                <a:gd name="connsiteX358" fmla="*/ 44643 w 436757"/>
                <a:gd name="connsiteY358" fmla="*/ 240202 h 374051"/>
                <a:gd name="connsiteX359" fmla="*/ 45579 w 436757"/>
                <a:gd name="connsiteY359" fmla="*/ 240202 h 374051"/>
                <a:gd name="connsiteX360" fmla="*/ 47472 w 436757"/>
                <a:gd name="connsiteY360" fmla="*/ 240202 h 374051"/>
                <a:gd name="connsiteX361" fmla="*/ 48443 w 436757"/>
                <a:gd name="connsiteY361" fmla="*/ 239241 h 374051"/>
                <a:gd name="connsiteX362" fmla="*/ 50340 w 436757"/>
                <a:gd name="connsiteY362" fmla="*/ 239241 h 374051"/>
                <a:gd name="connsiteX363" fmla="*/ 51272 w 436757"/>
                <a:gd name="connsiteY363" fmla="*/ 239241 h 374051"/>
                <a:gd name="connsiteX364" fmla="*/ 55072 w 436757"/>
                <a:gd name="connsiteY364" fmla="*/ 237354 h 374051"/>
                <a:gd name="connsiteX365" fmla="*/ 56038 w 436757"/>
                <a:gd name="connsiteY365" fmla="*/ 237354 h 374051"/>
                <a:gd name="connsiteX366" fmla="*/ 60769 w 436757"/>
                <a:gd name="connsiteY366" fmla="*/ 245895 h 374051"/>
                <a:gd name="connsiteX367" fmla="*/ 63633 w 436757"/>
                <a:gd name="connsiteY367" fmla="*/ 255372 h 374051"/>
                <a:gd name="connsiteX368" fmla="*/ 68364 w 436757"/>
                <a:gd name="connsiteY368" fmla="*/ 246846 h 374051"/>
                <a:gd name="connsiteX369" fmla="*/ 68364 w 436757"/>
                <a:gd name="connsiteY369" fmla="*/ 237354 h 374051"/>
                <a:gd name="connsiteX370" fmla="*/ 67432 w 436757"/>
                <a:gd name="connsiteY370" fmla="*/ 235451 h 374051"/>
                <a:gd name="connsiteX371" fmla="*/ 65535 w 436757"/>
                <a:gd name="connsiteY371" fmla="*/ 232608 h 374051"/>
                <a:gd name="connsiteX372" fmla="*/ 66461 w 436757"/>
                <a:gd name="connsiteY372" fmla="*/ 229754 h 374051"/>
                <a:gd name="connsiteX373" fmla="*/ 70261 w 436757"/>
                <a:gd name="connsiteY373" fmla="*/ 231651 h 374051"/>
                <a:gd name="connsiteX374" fmla="*/ 73130 w 436757"/>
                <a:gd name="connsiteY374" fmla="*/ 232608 h 374051"/>
                <a:gd name="connsiteX375" fmla="*/ 73130 w 436757"/>
                <a:gd name="connsiteY375" fmla="*/ 225959 h 374051"/>
                <a:gd name="connsiteX376" fmla="*/ 73130 w 436757"/>
                <a:gd name="connsiteY376" fmla="*/ 223110 h 374051"/>
                <a:gd name="connsiteX377" fmla="*/ 72164 w 436757"/>
                <a:gd name="connsiteY377" fmla="*/ 218364 h 374051"/>
                <a:gd name="connsiteX378" fmla="*/ 71228 w 436757"/>
                <a:gd name="connsiteY378" fmla="*/ 217413 h 374051"/>
                <a:gd name="connsiteX379" fmla="*/ 69335 w 436757"/>
                <a:gd name="connsiteY379" fmla="*/ 216467 h 374051"/>
                <a:gd name="connsiteX380" fmla="*/ 69335 w 436757"/>
                <a:gd name="connsiteY380" fmla="*/ 215510 h 374051"/>
                <a:gd name="connsiteX381" fmla="*/ 69335 w 436757"/>
                <a:gd name="connsiteY381" fmla="*/ 210764 h 374051"/>
                <a:gd name="connsiteX382" fmla="*/ 69335 w 436757"/>
                <a:gd name="connsiteY382" fmla="*/ 210764 h 374051"/>
                <a:gd name="connsiteX383" fmla="*/ 68364 w 436757"/>
                <a:gd name="connsiteY383" fmla="*/ 208872 h 374051"/>
                <a:gd name="connsiteX384" fmla="*/ 66461 w 436757"/>
                <a:gd name="connsiteY384" fmla="*/ 205072 h 374051"/>
                <a:gd name="connsiteX385" fmla="*/ 64569 w 436757"/>
                <a:gd name="connsiteY385" fmla="*/ 201272 h 374051"/>
                <a:gd name="connsiteX386" fmla="*/ 64569 w 436757"/>
                <a:gd name="connsiteY386" fmla="*/ 201272 h 374051"/>
                <a:gd name="connsiteX387" fmla="*/ 66461 w 436757"/>
                <a:gd name="connsiteY387" fmla="*/ 199374 h 374051"/>
                <a:gd name="connsiteX388" fmla="*/ 68364 w 436757"/>
                <a:gd name="connsiteY388" fmla="*/ 197477 h 374051"/>
                <a:gd name="connsiteX389" fmla="*/ 70261 w 436757"/>
                <a:gd name="connsiteY389" fmla="*/ 194628 h 374051"/>
                <a:gd name="connsiteX390" fmla="*/ 70261 w 436757"/>
                <a:gd name="connsiteY390" fmla="*/ 194628 h 374051"/>
                <a:gd name="connsiteX391" fmla="*/ 71228 w 436757"/>
                <a:gd name="connsiteY391" fmla="*/ 192726 h 374051"/>
                <a:gd name="connsiteX392" fmla="*/ 74061 w 436757"/>
                <a:gd name="connsiteY392" fmla="*/ 190828 h 374051"/>
                <a:gd name="connsiteX393" fmla="*/ 75959 w 436757"/>
                <a:gd name="connsiteY393" fmla="*/ 190828 h 374051"/>
                <a:gd name="connsiteX394" fmla="*/ 75959 w 436757"/>
                <a:gd name="connsiteY394" fmla="*/ 188926 h 374051"/>
                <a:gd name="connsiteX395" fmla="*/ 84525 w 436757"/>
                <a:gd name="connsiteY395" fmla="*/ 188926 h 374051"/>
                <a:gd name="connsiteX396" fmla="*/ 86422 w 436757"/>
                <a:gd name="connsiteY396" fmla="*/ 188926 h 374051"/>
                <a:gd name="connsiteX397" fmla="*/ 94017 w 436757"/>
                <a:gd name="connsiteY397" fmla="*/ 187028 h 374051"/>
                <a:gd name="connsiteX398" fmla="*/ 96846 w 436757"/>
                <a:gd name="connsiteY398" fmla="*/ 187028 h 374051"/>
                <a:gd name="connsiteX399" fmla="*/ 97822 w 436757"/>
                <a:gd name="connsiteY399" fmla="*/ 187028 h 374051"/>
                <a:gd name="connsiteX400" fmla="*/ 94017 w 436757"/>
                <a:gd name="connsiteY400" fmla="*/ 181331 h 374051"/>
                <a:gd name="connsiteX401" fmla="*/ 97822 w 436757"/>
                <a:gd name="connsiteY401" fmla="*/ 178487 h 374051"/>
                <a:gd name="connsiteX402" fmla="*/ 102548 w 436757"/>
                <a:gd name="connsiteY402" fmla="*/ 183233 h 374051"/>
                <a:gd name="connsiteX403" fmla="*/ 103514 w 436757"/>
                <a:gd name="connsiteY403" fmla="*/ 184179 h 374051"/>
                <a:gd name="connsiteX404" fmla="*/ 104441 w 436757"/>
                <a:gd name="connsiteY404" fmla="*/ 186082 h 374051"/>
                <a:gd name="connsiteX405" fmla="*/ 106343 w 436757"/>
                <a:gd name="connsiteY405" fmla="*/ 186082 h 374051"/>
                <a:gd name="connsiteX406" fmla="*/ 107314 w 436757"/>
                <a:gd name="connsiteY406" fmla="*/ 187980 h 374051"/>
                <a:gd name="connsiteX407" fmla="*/ 109207 w 436757"/>
                <a:gd name="connsiteY407" fmla="*/ 187028 h 374051"/>
                <a:gd name="connsiteX408" fmla="*/ 111109 w 436757"/>
                <a:gd name="connsiteY408" fmla="*/ 185131 h 374051"/>
                <a:gd name="connsiteX409" fmla="*/ 112041 w 436757"/>
                <a:gd name="connsiteY409" fmla="*/ 183233 h 374051"/>
                <a:gd name="connsiteX410" fmla="*/ 113007 w 436757"/>
                <a:gd name="connsiteY410" fmla="*/ 183233 h 374051"/>
                <a:gd name="connsiteX411" fmla="*/ 113933 w 436757"/>
                <a:gd name="connsiteY411" fmla="*/ 181331 h 374051"/>
                <a:gd name="connsiteX412" fmla="*/ 115836 w 436757"/>
                <a:gd name="connsiteY412" fmla="*/ 180385 h 374051"/>
                <a:gd name="connsiteX413" fmla="*/ 116807 w 436757"/>
                <a:gd name="connsiteY413" fmla="*/ 179433 h 374051"/>
                <a:gd name="connsiteX414" fmla="*/ 121533 w 436757"/>
                <a:gd name="connsiteY414" fmla="*/ 175638 h 374051"/>
                <a:gd name="connsiteX415" fmla="*/ 124402 w 436757"/>
                <a:gd name="connsiteY415" fmla="*/ 173741 h 374051"/>
                <a:gd name="connsiteX416" fmla="*/ 128197 w 436757"/>
                <a:gd name="connsiteY416" fmla="*/ 172785 h 374051"/>
                <a:gd name="connsiteX417" fmla="*/ 129128 w 436757"/>
                <a:gd name="connsiteY417" fmla="*/ 173741 h 374051"/>
                <a:gd name="connsiteX418" fmla="*/ 130094 w 436757"/>
                <a:gd name="connsiteY418" fmla="*/ 173741 h 374051"/>
                <a:gd name="connsiteX419" fmla="*/ 131030 w 436757"/>
                <a:gd name="connsiteY419" fmla="*/ 174687 h 374051"/>
                <a:gd name="connsiteX420" fmla="*/ 132923 w 436757"/>
                <a:gd name="connsiteY420" fmla="*/ 175638 h 374051"/>
                <a:gd name="connsiteX421" fmla="*/ 140523 w 436757"/>
                <a:gd name="connsiteY421" fmla="*/ 175638 h 374051"/>
                <a:gd name="connsiteX422" fmla="*/ 144318 w 436757"/>
                <a:gd name="connsiteY422" fmla="*/ 174687 h 374051"/>
                <a:gd name="connsiteX423" fmla="*/ 150020 w 436757"/>
                <a:gd name="connsiteY423" fmla="*/ 172785 h 374051"/>
                <a:gd name="connsiteX424" fmla="*/ 155712 w 436757"/>
                <a:gd name="connsiteY424" fmla="*/ 171839 h 374051"/>
                <a:gd name="connsiteX425" fmla="*/ 159513 w 436757"/>
                <a:gd name="connsiteY425" fmla="*/ 171839 h 374051"/>
                <a:gd name="connsiteX426" fmla="*/ 163307 w 436757"/>
                <a:gd name="connsiteY426" fmla="*/ 169941 h 374051"/>
                <a:gd name="connsiteX427" fmla="*/ 166176 w 436757"/>
                <a:gd name="connsiteY427" fmla="*/ 168990 h 374051"/>
                <a:gd name="connsiteX428" fmla="*/ 169010 w 436757"/>
                <a:gd name="connsiteY428" fmla="*/ 167092 h 374051"/>
                <a:gd name="connsiteX429" fmla="*/ 169010 w 436757"/>
                <a:gd name="connsiteY429" fmla="*/ 167092 h 374051"/>
                <a:gd name="connsiteX430" fmla="*/ 173781 w 436757"/>
                <a:gd name="connsiteY430" fmla="*/ 165190 h 374051"/>
                <a:gd name="connsiteX431" fmla="*/ 174702 w 436757"/>
                <a:gd name="connsiteY431" fmla="*/ 161395 h 374051"/>
                <a:gd name="connsiteX432" fmla="*/ 175668 w 436757"/>
                <a:gd name="connsiteY432" fmla="*/ 159497 h 374051"/>
                <a:gd name="connsiteX433" fmla="*/ 176605 w 436757"/>
                <a:gd name="connsiteY433" fmla="*/ 155698 h 374051"/>
                <a:gd name="connsiteX434" fmla="*/ 177571 w 436757"/>
                <a:gd name="connsiteY434" fmla="*/ 154751 h 374051"/>
                <a:gd name="connsiteX435" fmla="*/ 178502 w 436757"/>
                <a:gd name="connsiteY435" fmla="*/ 150951 h 374051"/>
                <a:gd name="connsiteX436" fmla="*/ 179468 w 436757"/>
                <a:gd name="connsiteY436" fmla="*/ 149049 h 374051"/>
                <a:gd name="connsiteX437" fmla="*/ 185166 w 436757"/>
                <a:gd name="connsiteY437" fmla="*/ 132913 h 374051"/>
                <a:gd name="connsiteX438" fmla="*/ 186097 w 436757"/>
                <a:gd name="connsiteY438" fmla="*/ 123421 h 374051"/>
                <a:gd name="connsiteX439" fmla="*/ 195594 w 436757"/>
                <a:gd name="connsiteY439" fmla="*/ 119620 h 374051"/>
                <a:gd name="connsiteX440" fmla="*/ 196560 w 436757"/>
                <a:gd name="connsiteY440" fmla="*/ 118689 h 374051"/>
                <a:gd name="connsiteX441" fmla="*/ 202258 w 436757"/>
                <a:gd name="connsiteY441" fmla="*/ 118689 h 374051"/>
                <a:gd name="connsiteX442" fmla="*/ 204155 w 436757"/>
                <a:gd name="connsiteY442" fmla="*/ 119620 h 374051"/>
                <a:gd name="connsiteX443" fmla="*/ 210784 w 436757"/>
                <a:gd name="connsiteY443" fmla="*/ 117718 h 374051"/>
                <a:gd name="connsiteX444" fmla="*/ 210784 w 436757"/>
                <a:gd name="connsiteY444" fmla="*/ 117718 h 374051"/>
                <a:gd name="connsiteX445" fmla="*/ 212682 w 436757"/>
                <a:gd name="connsiteY445" fmla="*/ 115821 h 374051"/>
                <a:gd name="connsiteX446" fmla="*/ 225974 w 436757"/>
                <a:gd name="connsiteY446" fmla="*/ 99699 h 374051"/>
                <a:gd name="connsiteX447" fmla="*/ 228842 w 436757"/>
                <a:gd name="connsiteY447" fmla="*/ 102528 h 374051"/>
                <a:gd name="connsiteX448" fmla="*/ 238300 w 436757"/>
                <a:gd name="connsiteY448" fmla="*/ 104431 h 374051"/>
                <a:gd name="connsiteX449" fmla="*/ 241163 w 436757"/>
                <a:gd name="connsiteY449" fmla="*/ 101597 h 374051"/>
                <a:gd name="connsiteX450" fmla="*/ 242100 w 436757"/>
                <a:gd name="connsiteY450" fmla="*/ 100631 h 374051"/>
                <a:gd name="connsiteX451" fmla="*/ 243993 w 436757"/>
                <a:gd name="connsiteY451" fmla="*/ 97802 h 374051"/>
                <a:gd name="connsiteX452" fmla="*/ 248758 w 436757"/>
                <a:gd name="connsiteY452" fmla="*/ 93036 h 374051"/>
                <a:gd name="connsiteX453" fmla="*/ 249695 w 436757"/>
                <a:gd name="connsiteY453" fmla="*/ 92100 h 374051"/>
                <a:gd name="connsiteX454" fmla="*/ 258256 w 436757"/>
                <a:gd name="connsiteY454" fmla="*/ 90202 h 374051"/>
                <a:gd name="connsiteX455" fmla="*/ 262056 w 436757"/>
                <a:gd name="connsiteY455" fmla="*/ 88305 h 374051"/>
                <a:gd name="connsiteX456" fmla="*/ 268685 w 436757"/>
                <a:gd name="connsiteY456" fmla="*/ 88305 h 374051"/>
                <a:gd name="connsiteX457" fmla="*/ 269651 w 436757"/>
                <a:gd name="connsiteY457" fmla="*/ 87334 h 374051"/>
                <a:gd name="connsiteX458" fmla="*/ 270582 w 436757"/>
                <a:gd name="connsiteY458" fmla="*/ 81641 h 374051"/>
                <a:gd name="connsiteX459" fmla="*/ 270582 w 436757"/>
                <a:gd name="connsiteY459" fmla="*/ 76910 h 374051"/>
                <a:gd name="connsiteX460" fmla="*/ 271548 w 436757"/>
                <a:gd name="connsiteY460" fmla="*/ 73110 h 374051"/>
                <a:gd name="connsiteX461" fmla="*/ 275348 w 436757"/>
                <a:gd name="connsiteY461" fmla="*/ 70246 h 374051"/>
                <a:gd name="connsiteX462" fmla="*/ 276279 w 436757"/>
                <a:gd name="connsiteY462" fmla="*/ 69315 h 374051"/>
                <a:gd name="connsiteX463" fmla="*/ 277245 w 436757"/>
                <a:gd name="connsiteY463" fmla="*/ 64549 h 374051"/>
                <a:gd name="connsiteX464" fmla="*/ 281046 w 436757"/>
                <a:gd name="connsiteY464" fmla="*/ 61715 h 374051"/>
                <a:gd name="connsiteX465" fmla="*/ 283874 w 436757"/>
                <a:gd name="connsiteY465" fmla="*/ 44628 h 374051"/>
                <a:gd name="connsiteX466" fmla="*/ 285772 w 436757"/>
                <a:gd name="connsiteY466" fmla="*/ 41759 h 374051"/>
                <a:gd name="connsiteX467" fmla="*/ 288640 w 436757"/>
                <a:gd name="connsiteY467" fmla="*/ 37033 h 374051"/>
                <a:gd name="connsiteX468" fmla="*/ 286738 w 436757"/>
                <a:gd name="connsiteY468" fmla="*/ 33233 h 374051"/>
                <a:gd name="connsiteX469" fmla="*/ 285772 w 436757"/>
                <a:gd name="connsiteY469" fmla="*/ 32267 h 374051"/>
                <a:gd name="connsiteX470" fmla="*/ 294338 w 436757"/>
                <a:gd name="connsiteY470" fmla="*/ 24672 h 374051"/>
                <a:gd name="connsiteX471" fmla="*/ 300961 w 436757"/>
                <a:gd name="connsiteY471" fmla="*/ 25638 h 374051"/>
                <a:gd name="connsiteX472" fmla="*/ 320922 w 436757"/>
                <a:gd name="connsiteY472" fmla="*/ 37033 h 374051"/>
                <a:gd name="connsiteX473" fmla="*/ 330415 w 436757"/>
                <a:gd name="connsiteY473" fmla="*/ 34165 h 374051"/>
                <a:gd name="connsiteX474" fmla="*/ 339912 w 436757"/>
                <a:gd name="connsiteY474" fmla="*/ 5702 h 374051"/>
                <a:gd name="connsiteX475" fmla="*/ 348433 w 436757"/>
                <a:gd name="connsiteY475" fmla="*/ 2854 h 374051"/>
                <a:gd name="connsiteX476" fmla="*/ 350336 w 436757"/>
                <a:gd name="connsiteY476" fmla="*/ 3800 h 374051"/>
                <a:gd name="connsiteX477" fmla="*/ 356999 w 436757"/>
                <a:gd name="connsiteY477" fmla="*/ 7600 h 374051"/>
                <a:gd name="connsiteX478" fmla="*/ 358902 w 436757"/>
                <a:gd name="connsiteY478" fmla="*/ 8551 h 374051"/>
                <a:gd name="connsiteX479" fmla="*/ 365530 w 436757"/>
                <a:gd name="connsiteY479" fmla="*/ 7600 h 374051"/>
                <a:gd name="connsiteX480" fmla="*/ 369325 w 436757"/>
                <a:gd name="connsiteY480" fmla="*/ 6649 h 374051"/>
                <a:gd name="connsiteX481" fmla="*/ 370296 w 436757"/>
                <a:gd name="connsiteY481" fmla="*/ 6649 h 374051"/>
                <a:gd name="connsiteX482" fmla="*/ 372189 w 436757"/>
                <a:gd name="connsiteY482" fmla="*/ 5702 h 374051"/>
                <a:gd name="connsiteX483" fmla="*/ 375989 w 436757"/>
                <a:gd name="connsiteY483" fmla="*/ 6649 h 374051"/>
                <a:gd name="connsiteX484" fmla="*/ 387384 w 436757"/>
                <a:gd name="connsiteY484" fmla="*/ 2854 h 374051"/>
                <a:gd name="connsiteX485" fmla="*/ 398779 w 436757"/>
                <a:gd name="connsiteY485" fmla="*/ 956 h 374051"/>
                <a:gd name="connsiteX486" fmla="*/ 401607 w 436757"/>
                <a:gd name="connsiteY486" fmla="*/ 0 h 374051"/>
                <a:gd name="connsiteX487" fmla="*/ 402573 w 436757"/>
                <a:gd name="connsiteY487" fmla="*/ 2854 h 374051"/>
                <a:gd name="connsiteX488" fmla="*/ 404476 w 436757"/>
                <a:gd name="connsiteY488" fmla="*/ 5702 h 374051"/>
                <a:gd name="connsiteX489" fmla="*/ 406374 w 436757"/>
                <a:gd name="connsiteY489" fmla="*/ 8551 h 374051"/>
                <a:gd name="connsiteX490" fmla="*/ 407300 w 436757"/>
                <a:gd name="connsiteY490" fmla="*/ 9497 h 374051"/>
                <a:gd name="connsiteX491" fmla="*/ 409202 w 436757"/>
                <a:gd name="connsiteY491" fmla="*/ 13297 h 374051"/>
                <a:gd name="connsiteX492" fmla="*/ 411100 w 436757"/>
                <a:gd name="connsiteY492" fmla="*/ 14244 h 374051"/>
                <a:gd name="connsiteX493" fmla="*/ 412071 w 436757"/>
                <a:gd name="connsiteY493" fmla="*/ 17077 h 374051"/>
                <a:gd name="connsiteX494" fmla="*/ 413002 w 436757"/>
                <a:gd name="connsiteY494" fmla="*/ 18985 h 374051"/>
                <a:gd name="connsiteX495" fmla="*/ 413968 w 436757"/>
                <a:gd name="connsiteY495" fmla="*/ 20872 h 374051"/>
                <a:gd name="connsiteX496" fmla="*/ 416797 w 436757"/>
                <a:gd name="connsiteY496" fmla="*/ 21843 h 374051"/>
                <a:gd name="connsiteX497" fmla="*/ 415866 w 436757"/>
                <a:gd name="connsiteY497" fmla="*/ 26570 h 374051"/>
                <a:gd name="connsiteX498" fmla="*/ 415866 w 436757"/>
                <a:gd name="connsiteY498" fmla="*/ 32267 h 374051"/>
                <a:gd name="connsiteX499" fmla="*/ 418695 w 436757"/>
                <a:gd name="connsiteY499" fmla="*/ 35136 h 374051"/>
                <a:gd name="connsiteX500" fmla="*/ 416797 w 436757"/>
                <a:gd name="connsiteY500" fmla="*/ 44628 h 374051"/>
                <a:gd name="connsiteX501" fmla="*/ 415866 w 436757"/>
                <a:gd name="connsiteY501" fmla="*/ 47462 h 374051"/>
                <a:gd name="connsiteX502" fmla="*/ 416797 w 436757"/>
                <a:gd name="connsiteY502" fmla="*/ 48428 h 374051"/>
                <a:gd name="connsiteX503" fmla="*/ 420597 w 436757"/>
                <a:gd name="connsiteY503" fmla="*/ 48428 h 374051"/>
                <a:gd name="connsiteX504" fmla="*/ 421563 w 436757"/>
                <a:gd name="connsiteY504" fmla="*/ 47462 h 374051"/>
                <a:gd name="connsiteX505" fmla="*/ 422495 w 436757"/>
                <a:gd name="connsiteY505" fmla="*/ 48428 h 374051"/>
                <a:gd name="connsiteX506" fmla="*/ 423461 w 436757"/>
                <a:gd name="connsiteY506" fmla="*/ 48428 h 374051"/>
                <a:gd name="connsiteX507" fmla="*/ 424392 w 436757"/>
                <a:gd name="connsiteY507" fmla="*/ 49354 h 374051"/>
                <a:gd name="connsiteX508" fmla="*/ 426289 w 436757"/>
                <a:gd name="connsiteY508" fmla="*/ 52218 h 374051"/>
                <a:gd name="connsiteX509" fmla="*/ 431992 w 436757"/>
                <a:gd name="connsiteY509" fmla="*/ 53154 h 374051"/>
                <a:gd name="connsiteX510" fmla="*/ 432958 w 436757"/>
                <a:gd name="connsiteY510" fmla="*/ 54120 h 374051"/>
                <a:gd name="connsiteX511" fmla="*/ 435787 w 436757"/>
                <a:gd name="connsiteY511" fmla="*/ 56954 h 374051"/>
                <a:gd name="connsiteX512" fmla="*/ 435787 w 436757"/>
                <a:gd name="connsiteY512" fmla="*/ 57920 h 37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</a:cxnLst>
              <a:rect l="l" t="t" r="r" b="b"/>
              <a:pathLst>
                <a:path w="436757" h="374051">
                  <a:moveTo>
                    <a:pt x="436758" y="58852"/>
                  </a:moveTo>
                  <a:lnTo>
                    <a:pt x="434855" y="60749"/>
                  </a:lnTo>
                  <a:lnTo>
                    <a:pt x="432958" y="66451"/>
                  </a:lnTo>
                  <a:lnTo>
                    <a:pt x="434855" y="68344"/>
                  </a:lnTo>
                  <a:lnTo>
                    <a:pt x="431992" y="71212"/>
                  </a:lnTo>
                  <a:lnTo>
                    <a:pt x="424392" y="71212"/>
                  </a:lnTo>
                  <a:lnTo>
                    <a:pt x="423461" y="71212"/>
                  </a:lnTo>
                  <a:lnTo>
                    <a:pt x="416797" y="62652"/>
                  </a:lnTo>
                  <a:lnTo>
                    <a:pt x="413002" y="63618"/>
                  </a:lnTo>
                  <a:lnTo>
                    <a:pt x="413002" y="64549"/>
                  </a:lnTo>
                  <a:lnTo>
                    <a:pt x="410168" y="66451"/>
                  </a:lnTo>
                  <a:lnTo>
                    <a:pt x="408276" y="66451"/>
                  </a:lnTo>
                  <a:lnTo>
                    <a:pt x="407300" y="67417"/>
                  </a:lnTo>
                  <a:lnTo>
                    <a:pt x="402573" y="71212"/>
                  </a:lnTo>
                  <a:lnTo>
                    <a:pt x="400676" y="75012"/>
                  </a:lnTo>
                  <a:lnTo>
                    <a:pt x="400676" y="79739"/>
                  </a:lnTo>
                  <a:lnTo>
                    <a:pt x="398779" y="81641"/>
                  </a:lnTo>
                  <a:lnTo>
                    <a:pt x="398779" y="83539"/>
                  </a:lnTo>
                  <a:lnTo>
                    <a:pt x="397808" y="86407"/>
                  </a:lnTo>
                  <a:lnTo>
                    <a:pt x="398779" y="87334"/>
                  </a:lnTo>
                  <a:lnTo>
                    <a:pt x="399705" y="88305"/>
                  </a:lnTo>
                  <a:lnTo>
                    <a:pt x="401607" y="92100"/>
                  </a:lnTo>
                  <a:lnTo>
                    <a:pt x="398779" y="102528"/>
                  </a:lnTo>
                  <a:lnTo>
                    <a:pt x="395910" y="112026"/>
                  </a:lnTo>
                  <a:lnTo>
                    <a:pt x="395910" y="112992"/>
                  </a:lnTo>
                  <a:lnTo>
                    <a:pt x="394979" y="119620"/>
                  </a:lnTo>
                  <a:lnTo>
                    <a:pt x="393081" y="121518"/>
                  </a:lnTo>
                  <a:lnTo>
                    <a:pt x="386413" y="121518"/>
                  </a:lnTo>
                  <a:lnTo>
                    <a:pt x="385486" y="129113"/>
                  </a:lnTo>
                  <a:lnTo>
                    <a:pt x="380720" y="129113"/>
                  </a:lnTo>
                  <a:lnTo>
                    <a:pt x="376920" y="131010"/>
                  </a:lnTo>
                  <a:lnTo>
                    <a:pt x="378818" y="135761"/>
                  </a:lnTo>
                  <a:lnTo>
                    <a:pt x="379789" y="135761"/>
                  </a:lnTo>
                  <a:lnTo>
                    <a:pt x="381686" y="135761"/>
                  </a:lnTo>
                  <a:lnTo>
                    <a:pt x="383584" y="134805"/>
                  </a:lnTo>
                  <a:lnTo>
                    <a:pt x="386413" y="133859"/>
                  </a:lnTo>
                  <a:lnTo>
                    <a:pt x="388315" y="134805"/>
                  </a:lnTo>
                  <a:lnTo>
                    <a:pt x="389286" y="133859"/>
                  </a:lnTo>
                  <a:lnTo>
                    <a:pt x="393081" y="135761"/>
                  </a:lnTo>
                  <a:lnTo>
                    <a:pt x="393081" y="138605"/>
                  </a:lnTo>
                  <a:lnTo>
                    <a:pt x="391179" y="140508"/>
                  </a:lnTo>
                  <a:lnTo>
                    <a:pt x="390213" y="152849"/>
                  </a:lnTo>
                  <a:lnTo>
                    <a:pt x="390213" y="154751"/>
                  </a:lnTo>
                  <a:lnTo>
                    <a:pt x="389286" y="155698"/>
                  </a:lnTo>
                  <a:lnTo>
                    <a:pt x="388315" y="157595"/>
                  </a:lnTo>
                  <a:lnTo>
                    <a:pt x="387384" y="159497"/>
                  </a:lnTo>
                  <a:lnTo>
                    <a:pt x="384520" y="166146"/>
                  </a:lnTo>
                  <a:lnTo>
                    <a:pt x="384520" y="167092"/>
                  </a:lnTo>
                  <a:lnTo>
                    <a:pt x="385486" y="168039"/>
                  </a:lnTo>
                  <a:lnTo>
                    <a:pt x="384520" y="170892"/>
                  </a:lnTo>
                  <a:lnTo>
                    <a:pt x="382618" y="175638"/>
                  </a:lnTo>
                  <a:lnTo>
                    <a:pt x="380720" y="176585"/>
                  </a:lnTo>
                  <a:lnTo>
                    <a:pt x="375989" y="174687"/>
                  </a:lnTo>
                  <a:lnTo>
                    <a:pt x="375989" y="173741"/>
                  </a:lnTo>
                  <a:lnTo>
                    <a:pt x="373125" y="175638"/>
                  </a:lnTo>
                  <a:lnTo>
                    <a:pt x="377891" y="181331"/>
                  </a:lnTo>
                  <a:lnTo>
                    <a:pt x="375023" y="192726"/>
                  </a:lnTo>
                  <a:lnTo>
                    <a:pt x="376920" y="194628"/>
                  </a:lnTo>
                  <a:lnTo>
                    <a:pt x="375989" y="196521"/>
                  </a:lnTo>
                  <a:lnTo>
                    <a:pt x="373125" y="205072"/>
                  </a:lnTo>
                  <a:lnTo>
                    <a:pt x="372189" y="206018"/>
                  </a:lnTo>
                  <a:lnTo>
                    <a:pt x="370296" y="207915"/>
                  </a:lnTo>
                  <a:lnTo>
                    <a:pt x="370296" y="208872"/>
                  </a:lnTo>
                  <a:lnTo>
                    <a:pt x="371223" y="211715"/>
                  </a:lnTo>
                  <a:lnTo>
                    <a:pt x="370296" y="212667"/>
                  </a:lnTo>
                  <a:lnTo>
                    <a:pt x="363628" y="211715"/>
                  </a:lnTo>
                  <a:lnTo>
                    <a:pt x="362697" y="211715"/>
                  </a:lnTo>
                  <a:lnTo>
                    <a:pt x="360799" y="212667"/>
                  </a:lnTo>
                  <a:lnTo>
                    <a:pt x="359828" y="217413"/>
                  </a:lnTo>
                  <a:lnTo>
                    <a:pt x="355102" y="216467"/>
                  </a:lnTo>
                  <a:lnTo>
                    <a:pt x="356033" y="217413"/>
                  </a:lnTo>
                  <a:lnTo>
                    <a:pt x="355102" y="219310"/>
                  </a:lnTo>
                  <a:lnTo>
                    <a:pt x="354136" y="218364"/>
                  </a:lnTo>
                  <a:lnTo>
                    <a:pt x="349404" y="219310"/>
                  </a:lnTo>
                  <a:lnTo>
                    <a:pt x="348433" y="220261"/>
                  </a:lnTo>
                  <a:lnTo>
                    <a:pt x="348433" y="221213"/>
                  </a:lnTo>
                  <a:lnTo>
                    <a:pt x="347507" y="228807"/>
                  </a:lnTo>
                  <a:lnTo>
                    <a:pt x="344638" y="235451"/>
                  </a:lnTo>
                  <a:lnTo>
                    <a:pt x="345605" y="236402"/>
                  </a:lnTo>
                  <a:lnTo>
                    <a:pt x="344638" y="239241"/>
                  </a:lnTo>
                  <a:lnTo>
                    <a:pt x="339912" y="240202"/>
                  </a:lnTo>
                  <a:lnTo>
                    <a:pt x="337043" y="243046"/>
                  </a:lnTo>
                  <a:lnTo>
                    <a:pt x="337043" y="243046"/>
                  </a:lnTo>
                  <a:lnTo>
                    <a:pt x="335146" y="244948"/>
                  </a:lnTo>
                  <a:lnTo>
                    <a:pt x="326615" y="243046"/>
                  </a:lnTo>
                  <a:lnTo>
                    <a:pt x="325649" y="242100"/>
                  </a:lnTo>
                  <a:lnTo>
                    <a:pt x="322825" y="241149"/>
                  </a:lnTo>
                  <a:lnTo>
                    <a:pt x="319951" y="241149"/>
                  </a:lnTo>
                  <a:lnTo>
                    <a:pt x="315220" y="242100"/>
                  </a:lnTo>
                  <a:lnTo>
                    <a:pt x="313332" y="243046"/>
                  </a:lnTo>
                  <a:lnTo>
                    <a:pt x="311430" y="243997"/>
                  </a:lnTo>
                  <a:lnTo>
                    <a:pt x="310454" y="246846"/>
                  </a:lnTo>
                  <a:lnTo>
                    <a:pt x="309527" y="243046"/>
                  </a:lnTo>
                  <a:lnTo>
                    <a:pt x="305728" y="243997"/>
                  </a:lnTo>
                  <a:lnTo>
                    <a:pt x="300035" y="246846"/>
                  </a:lnTo>
                  <a:lnTo>
                    <a:pt x="296235" y="241149"/>
                  </a:lnTo>
                  <a:lnTo>
                    <a:pt x="295269" y="242100"/>
                  </a:lnTo>
                  <a:lnTo>
                    <a:pt x="294338" y="241149"/>
                  </a:lnTo>
                  <a:lnTo>
                    <a:pt x="292440" y="240202"/>
                  </a:lnTo>
                  <a:lnTo>
                    <a:pt x="290538" y="240202"/>
                  </a:lnTo>
                  <a:lnTo>
                    <a:pt x="292440" y="242100"/>
                  </a:lnTo>
                  <a:lnTo>
                    <a:pt x="293367" y="243997"/>
                  </a:lnTo>
                  <a:lnTo>
                    <a:pt x="290538" y="246846"/>
                  </a:lnTo>
                  <a:lnTo>
                    <a:pt x="289572" y="248743"/>
                  </a:lnTo>
                  <a:lnTo>
                    <a:pt x="290538" y="247797"/>
                  </a:lnTo>
                  <a:lnTo>
                    <a:pt x="287674" y="247797"/>
                  </a:lnTo>
                  <a:lnTo>
                    <a:pt x="287674" y="248743"/>
                  </a:lnTo>
                  <a:lnTo>
                    <a:pt x="284845" y="248743"/>
                  </a:lnTo>
                  <a:lnTo>
                    <a:pt x="283874" y="246846"/>
                  </a:lnTo>
                  <a:lnTo>
                    <a:pt x="280079" y="247797"/>
                  </a:lnTo>
                  <a:lnTo>
                    <a:pt x="280079" y="248743"/>
                  </a:lnTo>
                  <a:lnTo>
                    <a:pt x="277245" y="252543"/>
                  </a:lnTo>
                  <a:lnTo>
                    <a:pt x="277245" y="253485"/>
                  </a:lnTo>
                  <a:lnTo>
                    <a:pt x="277245" y="255372"/>
                  </a:lnTo>
                  <a:lnTo>
                    <a:pt x="276279" y="264865"/>
                  </a:lnTo>
                  <a:lnTo>
                    <a:pt x="276279" y="264865"/>
                  </a:lnTo>
                  <a:lnTo>
                    <a:pt x="274377" y="265836"/>
                  </a:lnTo>
                  <a:lnTo>
                    <a:pt x="274377" y="266767"/>
                  </a:lnTo>
                  <a:lnTo>
                    <a:pt x="276279" y="267728"/>
                  </a:lnTo>
                  <a:lnTo>
                    <a:pt x="277245" y="268665"/>
                  </a:lnTo>
                  <a:lnTo>
                    <a:pt x="279143" y="269631"/>
                  </a:lnTo>
                  <a:lnTo>
                    <a:pt x="277245" y="271533"/>
                  </a:lnTo>
                  <a:lnTo>
                    <a:pt x="279143" y="272464"/>
                  </a:lnTo>
                  <a:lnTo>
                    <a:pt x="280079" y="271533"/>
                  </a:lnTo>
                  <a:lnTo>
                    <a:pt x="281972" y="268665"/>
                  </a:lnTo>
                  <a:lnTo>
                    <a:pt x="282943" y="271533"/>
                  </a:lnTo>
                  <a:lnTo>
                    <a:pt x="285772" y="281026"/>
                  </a:lnTo>
                  <a:lnTo>
                    <a:pt x="287674" y="283854"/>
                  </a:lnTo>
                  <a:lnTo>
                    <a:pt x="288640" y="292420"/>
                  </a:lnTo>
                  <a:lnTo>
                    <a:pt x="288640" y="294323"/>
                  </a:lnTo>
                  <a:lnTo>
                    <a:pt x="286738" y="299049"/>
                  </a:lnTo>
                  <a:lnTo>
                    <a:pt x="285772" y="300952"/>
                  </a:lnTo>
                  <a:lnTo>
                    <a:pt x="285772" y="301918"/>
                  </a:lnTo>
                  <a:lnTo>
                    <a:pt x="285772" y="302844"/>
                  </a:lnTo>
                  <a:lnTo>
                    <a:pt x="284845" y="304746"/>
                  </a:lnTo>
                  <a:lnTo>
                    <a:pt x="281046" y="304746"/>
                  </a:lnTo>
                  <a:lnTo>
                    <a:pt x="275348" y="301918"/>
                  </a:lnTo>
                  <a:lnTo>
                    <a:pt x="274377" y="303815"/>
                  </a:lnTo>
                  <a:lnTo>
                    <a:pt x="271548" y="300952"/>
                  </a:lnTo>
                  <a:lnTo>
                    <a:pt x="260153" y="305713"/>
                  </a:lnTo>
                  <a:lnTo>
                    <a:pt x="259187" y="297152"/>
                  </a:lnTo>
                  <a:lnTo>
                    <a:pt x="239266" y="298118"/>
                  </a:lnTo>
                  <a:lnTo>
                    <a:pt x="242100" y="296215"/>
                  </a:lnTo>
                  <a:lnTo>
                    <a:pt x="239266" y="293352"/>
                  </a:lnTo>
                  <a:lnTo>
                    <a:pt x="236398" y="297152"/>
                  </a:lnTo>
                  <a:lnTo>
                    <a:pt x="238300" y="293352"/>
                  </a:lnTo>
                  <a:lnTo>
                    <a:pt x="238300" y="293352"/>
                  </a:lnTo>
                  <a:lnTo>
                    <a:pt x="238300" y="290523"/>
                  </a:lnTo>
                  <a:lnTo>
                    <a:pt x="240198" y="288620"/>
                  </a:lnTo>
                  <a:lnTo>
                    <a:pt x="242100" y="287654"/>
                  </a:lnTo>
                  <a:lnTo>
                    <a:pt x="240198" y="285757"/>
                  </a:lnTo>
                  <a:lnTo>
                    <a:pt x="240198" y="286723"/>
                  </a:lnTo>
                  <a:lnTo>
                    <a:pt x="238300" y="285757"/>
                  </a:lnTo>
                  <a:lnTo>
                    <a:pt x="241163" y="281962"/>
                  </a:lnTo>
                  <a:lnTo>
                    <a:pt x="238300" y="281962"/>
                  </a:lnTo>
                  <a:lnTo>
                    <a:pt x="236398" y="281962"/>
                  </a:lnTo>
                  <a:lnTo>
                    <a:pt x="235471" y="279128"/>
                  </a:lnTo>
                  <a:lnTo>
                    <a:pt x="233569" y="275333"/>
                  </a:lnTo>
                  <a:lnTo>
                    <a:pt x="231671" y="280059"/>
                  </a:lnTo>
                  <a:lnTo>
                    <a:pt x="227871" y="284825"/>
                  </a:lnTo>
                  <a:lnTo>
                    <a:pt x="226945" y="286723"/>
                  </a:lnTo>
                  <a:lnTo>
                    <a:pt x="224076" y="284825"/>
                  </a:lnTo>
                  <a:lnTo>
                    <a:pt x="225974" y="281026"/>
                  </a:lnTo>
                  <a:lnTo>
                    <a:pt x="221248" y="281026"/>
                  </a:lnTo>
                  <a:lnTo>
                    <a:pt x="221248" y="281962"/>
                  </a:lnTo>
                  <a:lnTo>
                    <a:pt x="220276" y="283854"/>
                  </a:lnTo>
                  <a:lnTo>
                    <a:pt x="222174" y="284825"/>
                  </a:lnTo>
                  <a:lnTo>
                    <a:pt x="224076" y="286723"/>
                  </a:lnTo>
                  <a:lnTo>
                    <a:pt x="219350" y="285757"/>
                  </a:lnTo>
                  <a:lnTo>
                    <a:pt x="218374" y="288620"/>
                  </a:lnTo>
                  <a:lnTo>
                    <a:pt x="222174" y="290523"/>
                  </a:lnTo>
                  <a:lnTo>
                    <a:pt x="221248" y="292420"/>
                  </a:lnTo>
                  <a:lnTo>
                    <a:pt x="217448" y="289557"/>
                  </a:lnTo>
                  <a:lnTo>
                    <a:pt x="215550" y="294323"/>
                  </a:lnTo>
                  <a:lnTo>
                    <a:pt x="216482" y="300015"/>
                  </a:lnTo>
                  <a:lnTo>
                    <a:pt x="216482" y="300952"/>
                  </a:lnTo>
                  <a:lnTo>
                    <a:pt x="213648" y="298118"/>
                  </a:lnTo>
                  <a:lnTo>
                    <a:pt x="216482" y="301918"/>
                  </a:lnTo>
                  <a:lnTo>
                    <a:pt x="214579" y="303815"/>
                  </a:lnTo>
                  <a:lnTo>
                    <a:pt x="213648" y="302844"/>
                  </a:lnTo>
                  <a:lnTo>
                    <a:pt x="212682" y="300952"/>
                  </a:lnTo>
                  <a:lnTo>
                    <a:pt x="211755" y="305713"/>
                  </a:lnTo>
                  <a:lnTo>
                    <a:pt x="211755" y="306644"/>
                  </a:lnTo>
                  <a:lnTo>
                    <a:pt x="212682" y="309513"/>
                  </a:lnTo>
                  <a:lnTo>
                    <a:pt x="211755" y="308546"/>
                  </a:lnTo>
                  <a:lnTo>
                    <a:pt x="209853" y="309513"/>
                  </a:lnTo>
                  <a:lnTo>
                    <a:pt x="201287" y="317107"/>
                  </a:lnTo>
                  <a:lnTo>
                    <a:pt x="201287" y="320907"/>
                  </a:lnTo>
                  <a:lnTo>
                    <a:pt x="201287" y="324702"/>
                  </a:lnTo>
                  <a:lnTo>
                    <a:pt x="197492" y="330400"/>
                  </a:lnTo>
                  <a:lnTo>
                    <a:pt x="192765" y="332302"/>
                  </a:lnTo>
                  <a:lnTo>
                    <a:pt x="193692" y="336092"/>
                  </a:lnTo>
                  <a:lnTo>
                    <a:pt x="195594" y="336092"/>
                  </a:lnTo>
                  <a:lnTo>
                    <a:pt x="196560" y="337994"/>
                  </a:lnTo>
                  <a:lnTo>
                    <a:pt x="198458" y="345589"/>
                  </a:lnTo>
                  <a:lnTo>
                    <a:pt x="199389" y="346521"/>
                  </a:lnTo>
                  <a:lnTo>
                    <a:pt x="196560" y="348423"/>
                  </a:lnTo>
                  <a:lnTo>
                    <a:pt x="195594" y="349389"/>
                  </a:lnTo>
                  <a:lnTo>
                    <a:pt x="195594" y="350316"/>
                  </a:lnTo>
                  <a:lnTo>
                    <a:pt x="192765" y="356018"/>
                  </a:lnTo>
                  <a:lnTo>
                    <a:pt x="187063" y="358882"/>
                  </a:lnTo>
                  <a:lnTo>
                    <a:pt x="190863" y="356018"/>
                  </a:lnTo>
                  <a:lnTo>
                    <a:pt x="188965" y="353189"/>
                  </a:lnTo>
                  <a:lnTo>
                    <a:pt x="188000" y="347487"/>
                  </a:lnTo>
                  <a:lnTo>
                    <a:pt x="190863" y="345589"/>
                  </a:lnTo>
                  <a:lnTo>
                    <a:pt x="188965" y="342721"/>
                  </a:lnTo>
                  <a:lnTo>
                    <a:pt x="187063" y="341795"/>
                  </a:lnTo>
                  <a:lnTo>
                    <a:pt x="186097" y="339892"/>
                  </a:lnTo>
                  <a:lnTo>
                    <a:pt x="185166" y="337994"/>
                  </a:lnTo>
                  <a:lnTo>
                    <a:pt x="184199" y="337028"/>
                  </a:lnTo>
                  <a:lnTo>
                    <a:pt x="183268" y="332302"/>
                  </a:lnTo>
                  <a:lnTo>
                    <a:pt x="182297" y="326600"/>
                  </a:lnTo>
                  <a:lnTo>
                    <a:pt x="183268" y="322805"/>
                  </a:lnTo>
                  <a:lnTo>
                    <a:pt x="182297" y="320907"/>
                  </a:lnTo>
                  <a:lnTo>
                    <a:pt x="179468" y="322805"/>
                  </a:lnTo>
                  <a:lnTo>
                    <a:pt x="178502" y="323731"/>
                  </a:lnTo>
                  <a:lnTo>
                    <a:pt x="178502" y="325634"/>
                  </a:lnTo>
                  <a:lnTo>
                    <a:pt x="176605" y="324702"/>
                  </a:lnTo>
                  <a:lnTo>
                    <a:pt x="172805" y="323731"/>
                  </a:lnTo>
                  <a:lnTo>
                    <a:pt x="172805" y="327531"/>
                  </a:lnTo>
                  <a:lnTo>
                    <a:pt x="172805" y="328502"/>
                  </a:lnTo>
                  <a:lnTo>
                    <a:pt x="174702" y="332302"/>
                  </a:lnTo>
                  <a:lnTo>
                    <a:pt x="174702" y="333229"/>
                  </a:lnTo>
                  <a:lnTo>
                    <a:pt x="173781" y="334200"/>
                  </a:lnTo>
                  <a:lnTo>
                    <a:pt x="176605" y="348423"/>
                  </a:lnTo>
                  <a:lnTo>
                    <a:pt x="179468" y="356018"/>
                  </a:lnTo>
                  <a:lnTo>
                    <a:pt x="178502" y="360784"/>
                  </a:lnTo>
                  <a:lnTo>
                    <a:pt x="176605" y="360784"/>
                  </a:lnTo>
                  <a:lnTo>
                    <a:pt x="173781" y="360784"/>
                  </a:lnTo>
                  <a:lnTo>
                    <a:pt x="170902" y="358882"/>
                  </a:lnTo>
                  <a:lnTo>
                    <a:pt x="169010" y="351287"/>
                  </a:lnTo>
                  <a:lnTo>
                    <a:pt x="167107" y="350316"/>
                  </a:lnTo>
                  <a:lnTo>
                    <a:pt x="166176" y="349389"/>
                  </a:lnTo>
                  <a:lnTo>
                    <a:pt x="162381" y="351287"/>
                  </a:lnTo>
                  <a:lnTo>
                    <a:pt x="159513" y="352218"/>
                  </a:lnTo>
                  <a:lnTo>
                    <a:pt x="156679" y="356018"/>
                  </a:lnTo>
                  <a:lnTo>
                    <a:pt x="164278" y="357916"/>
                  </a:lnTo>
                  <a:lnTo>
                    <a:pt x="164278" y="358882"/>
                  </a:lnTo>
                  <a:lnTo>
                    <a:pt x="158581" y="360784"/>
                  </a:lnTo>
                  <a:lnTo>
                    <a:pt x="155712" y="360784"/>
                  </a:lnTo>
                  <a:lnTo>
                    <a:pt x="156679" y="361710"/>
                  </a:lnTo>
                  <a:lnTo>
                    <a:pt x="155712" y="360784"/>
                  </a:lnTo>
                  <a:lnTo>
                    <a:pt x="153815" y="361710"/>
                  </a:lnTo>
                  <a:lnTo>
                    <a:pt x="152884" y="363613"/>
                  </a:lnTo>
                  <a:lnTo>
                    <a:pt x="152884" y="365511"/>
                  </a:lnTo>
                  <a:lnTo>
                    <a:pt x="154786" y="365511"/>
                  </a:lnTo>
                  <a:lnTo>
                    <a:pt x="155712" y="366477"/>
                  </a:lnTo>
                  <a:lnTo>
                    <a:pt x="153815" y="370257"/>
                  </a:lnTo>
                  <a:lnTo>
                    <a:pt x="150020" y="372159"/>
                  </a:lnTo>
                  <a:lnTo>
                    <a:pt x="150020" y="373106"/>
                  </a:lnTo>
                  <a:lnTo>
                    <a:pt x="150020" y="374052"/>
                  </a:lnTo>
                  <a:lnTo>
                    <a:pt x="148118" y="374052"/>
                  </a:lnTo>
                  <a:lnTo>
                    <a:pt x="149084" y="368359"/>
                  </a:lnTo>
                  <a:lnTo>
                    <a:pt x="146220" y="362687"/>
                  </a:lnTo>
                  <a:lnTo>
                    <a:pt x="144318" y="362687"/>
                  </a:lnTo>
                  <a:lnTo>
                    <a:pt x="142420" y="359813"/>
                  </a:lnTo>
                  <a:lnTo>
                    <a:pt x="141489" y="356984"/>
                  </a:lnTo>
                  <a:lnTo>
                    <a:pt x="142420" y="355082"/>
                  </a:lnTo>
                  <a:lnTo>
                    <a:pt x="140523" y="349389"/>
                  </a:lnTo>
                  <a:lnTo>
                    <a:pt x="138625" y="339892"/>
                  </a:lnTo>
                  <a:lnTo>
                    <a:pt x="136723" y="330400"/>
                  </a:lnTo>
                  <a:lnTo>
                    <a:pt x="137689" y="319936"/>
                  </a:lnTo>
                  <a:lnTo>
                    <a:pt x="138625" y="318039"/>
                  </a:lnTo>
                  <a:lnTo>
                    <a:pt x="139591" y="313312"/>
                  </a:lnTo>
                  <a:lnTo>
                    <a:pt x="139591" y="312341"/>
                  </a:lnTo>
                  <a:lnTo>
                    <a:pt x="132923" y="309513"/>
                  </a:lnTo>
                  <a:lnTo>
                    <a:pt x="132923" y="312341"/>
                  </a:lnTo>
                  <a:lnTo>
                    <a:pt x="132923" y="316136"/>
                  </a:lnTo>
                  <a:lnTo>
                    <a:pt x="131030" y="319936"/>
                  </a:lnTo>
                  <a:lnTo>
                    <a:pt x="128197" y="323731"/>
                  </a:lnTo>
                  <a:lnTo>
                    <a:pt x="127230" y="323731"/>
                  </a:lnTo>
                  <a:lnTo>
                    <a:pt x="128197" y="320907"/>
                  </a:lnTo>
                  <a:lnTo>
                    <a:pt x="125328" y="321834"/>
                  </a:lnTo>
                  <a:lnTo>
                    <a:pt x="122504" y="323731"/>
                  </a:lnTo>
                  <a:lnTo>
                    <a:pt x="121533" y="321834"/>
                  </a:lnTo>
                  <a:lnTo>
                    <a:pt x="119636" y="317107"/>
                  </a:lnTo>
                  <a:lnTo>
                    <a:pt x="122504" y="305713"/>
                  </a:lnTo>
                  <a:lnTo>
                    <a:pt x="122504" y="300952"/>
                  </a:lnTo>
                  <a:lnTo>
                    <a:pt x="124402" y="299049"/>
                  </a:lnTo>
                  <a:lnTo>
                    <a:pt x="123431" y="298118"/>
                  </a:lnTo>
                  <a:lnTo>
                    <a:pt x="120602" y="297152"/>
                  </a:lnTo>
                  <a:lnTo>
                    <a:pt x="119636" y="300015"/>
                  </a:lnTo>
                  <a:lnTo>
                    <a:pt x="118704" y="301918"/>
                  </a:lnTo>
                  <a:lnTo>
                    <a:pt x="117733" y="305713"/>
                  </a:lnTo>
                  <a:lnTo>
                    <a:pt x="117733" y="308546"/>
                  </a:lnTo>
                  <a:lnTo>
                    <a:pt x="113007" y="318039"/>
                  </a:lnTo>
                  <a:lnTo>
                    <a:pt x="112041" y="321834"/>
                  </a:lnTo>
                  <a:lnTo>
                    <a:pt x="106343" y="323731"/>
                  </a:lnTo>
                  <a:lnTo>
                    <a:pt x="98748" y="326600"/>
                  </a:lnTo>
                  <a:lnTo>
                    <a:pt x="94017" y="322805"/>
                  </a:lnTo>
                  <a:lnTo>
                    <a:pt x="90217" y="316136"/>
                  </a:lnTo>
                  <a:lnTo>
                    <a:pt x="91154" y="308546"/>
                  </a:lnTo>
                  <a:lnTo>
                    <a:pt x="92120" y="300952"/>
                  </a:lnTo>
                  <a:lnTo>
                    <a:pt x="92120" y="297152"/>
                  </a:lnTo>
                  <a:lnTo>
                    <a:pt x="92120" y="296215"/>
                  </a:lnTo>
                  <a:lnTo>
                    <a:pt x="93051" y="293352"/>
                  </a:lnTo>
                  <a:lnTo>
                    <a:pt x="94948" y="292420"/>
                  </a:lnTo>
                  <a:lnTo>
                    <a:pt x="95919" y="291454"/>
                  </a:lnTo>
                  <a:lnTo>
                    <a:pt x="95919" y="289557"/>
                  </a:lnTo>
                  <a:lnTo>
                    <a:pt x="94017" y="288620"/>
                  </a:lnTo>
                  <a:lnTo>
                    <a:pt x="94017" y="289557"/>
                  </a:lnTo>
                  <a:lnTo>
                    <a:pt x="92120" y="288620"/>
                  </a:lnTo>
                  <a:lnTo>
                    <a:pt x="91154" y="293352"/>
                  </a:lnTo>
                  <a:lnTo>
                    <a:pt x="90217" y="297152"/>
                  </a:lnTo>
                  <a:lnTo>
                    <a:pt x="88325" y="303815"/>
                  </a:lnTo>
                  <a:lnTo>
                    <a:pt x="85451" y="314239"/>
                  </a:lnTo>
                  <a:lnTo>
                    <a:pt x="81656" y="326600"/>
                  </a:lnTo>
                  <a:lnTo>
                    <a:pt x="80725" y="330400"/>
                  </a:lnTo>
                  <a:lnTo>
                    <a:pt x="79759" y="346521"/>
                  </a:lnTo>
                  <a:lnTo>
                    <a:pt x="77856" y="348423"/>
                  </a:lnTo>
                  <a:lnTo>
                    <a:pt x="76930" y="350316"/>
                  </a:lnTo>
                  <a:lnTo>
                    <a:pt x="69335" y="349389"/>
                  </a:lnTo>
                  <a:lnTo>
                    <a:pt x="57940" y="341795"/>
                  </a:lnTo>
                  <a:lnTo>
                    <a:pt x="56969" y="340823"/>
                  </a:lnTo>
                  <a:lnTo>
                    <a:pt x="57940" y="338926"/>
                  </a:lnTo>
                  <a:lnTo>
                    <a:pt x="60769" y="340823"/>
                  </a:lnTo>
                  <a:lnTo>
                    <a:pt x="77856" y="341795"/>
                  </a:lnTo>
                  <a:lnTo>
                    <a:pt x="78827" y="339892"/>
                  </a:lnTo>
                  <a:lnTo>
                    <a:pt x="74061" y="331326"/>
                  </a:lnTo>
                  <a:lnTo>
                    <a:pt x="68364" y="329434"/>
                  </a:lnTo>
                  <a:lnTo>
                    <a:pt x="35151" y="330400"/>
                  </a:lnTo>
                  <a:lnTo>
                    <a:pt x="37048" y="328502"/>
                  </a:lnTo>
                  <a:lnTo>
                    <a:pt x="34184" y="327531"/>
                  </a:lnTo>
                  <a:lnTo>
                    <a:pt x="34184" y="325634"/>
                  </a:lnTo>
                  <a:lnTo>
                    <a:pt x="34184" y="322805"/>
                  </a:lnTo>
                  <a:lnTo>
                    <a:pt x="34184" y="319936"/>
                  </a:lnTo>
                  <a:lnTo>
                    <a:pt x="24687" y="312341"/>
                  </a:lnTo>
                  <a:lnTo>
                    <a:pt x="25658" y="307610"/>
                  </a:lnTo>
                  <a:lnTo>
                    <a:pt x="34184" y="307610"/>
                  </a:lnTo>
                  <a:lnTo>
                    <a:pt x="37048" y="307610"/>
                  </a:lnTo>
                  <a:lnTo>
                    <a:pt x="37979" y="305713"/>
                  </a:lnTo>
                  <a:lnTo>
                    <a:pt x="39877" y="303815"/>
                  </a:lnTo>
                  <a:lnTo>
                    <a:pt x="40848" y="302844"/>
                  </a:lnTo>
                  <a:lnTo>
                    <a:pt x="35151" y="282928"/>
                  </a:lnTo>
                  <a:lnTo>
                    <a:pt x="34184" y="279128"/>
                  </a:lnTo>
                  <a:lnTo>
                    <a:pt x="31351" y="279128"/>
                  </a:lnTo>
                  <a:lnTo>
                    <a:pt x="18063" y="275333"/>
                  </a:lnTo>
                  <a:lnTo>
                    <a:pt x="17092" y="274362"/>
                  </a:lnTo>
                  <a:lnTo>
                    <a:pt x="16161" y="273431"/>
                  </a:lnTo>
                  <a:lnTo>
                    <a:pt x="15195" y="272464"/>
                  </a:lnTo>
                  <a:lnTo>
                    <a:pt x="971" y="254441"/>
                  </a:lnTo>
                  <a:lnTo>
                    <a:pt x="0" y="248743"/>
                  </a:lnTo>
                  <a:lnTo>
                    <a:pt x="2864" y="248743"/>
                  </a:lnTo>
                  <a:lnTo>
                    <a:pt x="4766" y="248743"/>
                  </a:lnTo>
                  <a:lnTo>
                    <a:pt x="5697" y="247797"/>
                  </a:lnTo>
                  <a:lnTo>
                    <a:pt x="10468" y="246846"/>
                  </a:lnTo>
                  <a:lnTo>
                    <a:pt x="15195" y="246846"/>
                  </a:lnTo>
                  <a:lnTo>
                    <a:pt x="17092" y="245895"/>
                  </a:lnTo>
                  <a:lnTo>
                    <a:pt x="18990" y="246846"/>
                  </a:lnTo>
                  <a:lnTo>
                    <a:pt x="19961" y="248743"/>
                  </a:lnTo>
                  <a:lnTo>
                    <a:pt x="21858" y="248743"/>
                  </a:lnTo>
                  <a:lnTo>
                    <a:pt x="23756" y="248743"/>
                  </a:lnTo>
                  <a:lnTo>
                    <a:pt x="23756" y="249695"/>
                  </a:lnTo>
                  <a:lnTo>
                    <a:pt x="26590" y="250641"/>
                  </a:lnTo>
                  <a:lnTo>
                    <a:pt x="28482" y="249695"/>
                  </a:lnTo>
                  <a:lnTo>
                    <a:pt x="29453" y="249695"/>
                  </a:lnTo>
                  <a:lnTo>
                    <a:pt x="41779" y="247797"/>
                  </a:lnTo>
                  <a:lnTo>
                    <a:pt x="41779" y="247797"/>
                  </a:lnTo>
                  <a:lnTo>
                    <a:pt x="44643" y="240202"/>
                  </a:lnTo>
                  <a:lnTo>
                    <a:pt x="45579" y="240202"/>
                  </a:lnTo>
                  <a:lnTo>
                    <a:pt x="47472" y="240202"/>
                  </a:lnTo>
                  <a:lnTo>
                    <a:pt x="48443" y="239241"/>
                  </a:lnTo>
                  <a:lnTo>
                    <a:pt x="50340" y="239241"/>
                  </a:lnTo>
                  <a:lnTo>
                    <a:pt x="51272" y="239241"/>
                  </a:lnTo>
                  <a:lnTo>
                    <a:pt x="55072" y="237354"/>
                  </a:lnTo>
                  <a:lnTo>
                    <a:pt x="56038" y="237354"/>
                  </a:lnTo>
                  <a:lnTo>
                    <a:pt x="60769" y="245895"/>
                  </a:lnTo>
                  <a:lnTo>
                    <a:pt x="63633" y="255372"/>
                  </a:lnTo>
                  <a:lnTo>
                    <a:pt x="68364" y="246846"/>
                  </a:lnTo>
                  <a:lnTo>
                    <a:pt x="68364" y="237354"/>
                  </a:lnTo>
                  <a:lnTo>
                    <a:pt x="67432" y="235451"/>
                  </a:lnTo>
                  <a:lnTo>
                    <a:pt x="65535" y="232608"/>
                  </a:lnTo>
                  <a:lnTo>
                    <a:pt x="66461" y="229754"/>
                  </a:lnTo>
                  <a:lnTo>
                    <a:pt x="70261" y="231651"/>
                  </a:lnTo>
                  <a:lnTo>
                    <a:pt x="73130" y="232608"/>
                  </a:lnTo>
                  <a:lnTo>
                    <a:pt x="73130" y="225959"/>
                  </a:lnTo>
                  <a:lnTo>
                    <a:pt x="73130" y="223110"/>
                  </a:lnTo>
                  <a:lnTo>
                    <a:pt x="72164" y="218364"/>
                  </a:lnTo>
                  <a:lnTo>
                    <a:pt x="71228" y="217413"/>
                  </a:lnTo>
                  <a:lnTo>
                    <a:pt x="69335" y="216467"/>
                  </a:lnTo>
                  <a:lnTo>
                    <a:pt x="69335" y="215510"/>
                  </a:lnTo>
                  <a:lnTo>
                    <a:pt x="69335" y="210764"/>
                  </a:lnTo>
                  <a:lnTo>
                    <a:pt x="69335" y="210764"/>
                  </a:lnTo>
                  <a:lnTo>
                    <a:pt x="68364" y="208872"/>
                  </a:lnTo>
                  <a:lnTo>
                    <a:pt x="66461" y="205072"/>
                  </a:lnTo>
                  <a:lnTo>
                    <a:pt x="64569" y="201272"/>
                  </a:lnTo>
                  <a:lnTo>
                    <a:pt x="64569" y="201272"/>
                  </a:lnTo>
                  <a:lnTo>
                    <a:pt x="66461" y="199374"/>
                  </a:lnTo>
                  <a:lnTo>
                    <a:pt x="68364" y="197477"/>
                  </a:lnTo>
                  <a:lnTo>
                    <a:pt x="70261" y="194628"/>
                  </a:lnTo>
                  <a:lnTo>
                    <a:pt x="70261" y="194628"/>
                  </a:lnTo>
                  <a:lnTo>
                    <a:pt x="71228" y="192726"/>
                  </a:lnTo>
                  <a:lnTo>
                    <a:pt x="74061" y="190828"/>
                  </a:lnTo>
                  <a:lnTo>
                    <a:pt x="75959" y="190828"/>
                  </a:lnTo>
                  <a:lnTo>
                    <a:pt x="75959" y="188926"/>
                  </a:lnTo>
                  <a:lnTo>
                    <a:pt x="84525" y="188926"/>
                  </a:lnTo>
                  <a:lnTo>
                    <a:pt x="86422" y="188926"/>
                  </a:lnTo>
                  <a:lnTo>
                    <a:pt x="94017" y="187028"/>
                  </a:lnTo>
                  <a:lnTo>
                    <a:pt x="96846" y="187028"/>
                  </a:lnTo>
                  <a:lnTo>
                    <a:pt x="97822" y="187028"/>
                  </a:lnTo>
                  <a:lnTo>
                    <a:pt x="94017" y="181331"/>
                  </a:lnTo>
                  <a:lnTo>
                    <a:pt x="97822" y="178487"/>
                  </a:lnTo>
                  <a:lnTo>
                    <a:pt x="102548" y="183233"/>
                  </a:lnTo>
                  <a:lnTo>
                    <a:pt x="103514" y="184179"/>
                  </a:lnTo>
                  <a:lnTo>
                    <a:pt x="104441" y="186082"/>
                  </a:lnTo>
                  <a:lnTo>
                    <a:pt x="106343" y="186082"/>
                  </a:lnTo>
                  <a:lnTo>
                    <a:pt x="107314" y="187980"/>
                  </a:lnTo>
                  <a:lnTo>
                    <a:pt x="109207" y="187028"/>
                  </a:lnTo>
                  <a:lnTo>
                    <a:pt x="111109" y="185131"/>
                  </a:lnTo>
                  <a:lnTo>
                    <a:pt x="112041" y="183233"/>
                  </a:lnTo>
                  <a:lnTo>
                    <a:pt x="113007" y="183233"/>
                  </a:lnTo>
                  <a:lnTo>
                    <a:pt x="113933" y="181331"/>
                  </a:lnTo>
                  <a:lnTo>
                    <a:pt x="115836" y="180385"/>
                  </a:lnTo>
                  <a:lnTo>
                    <a:pt x="116807" y="179433"/>
                  </a:lnTo>
                  <a:lnTo>
                    <a:pt x="121533" y="175638"/>
                  </a:lnTo>
                  <a:lnTo>
                    <a:pt x="124402" y="173741"/>
                  </a:lnTo>
                  <a:lnTo>
                    <a:pt x="128197" y="172785"/>
                  </a:lnTo>
                  <a:lnTo>
                    <a:pt x="129128" y="173741"/>
                  </a:lnTo>
                  <a:lnTo>
                    <a:pt x="130094" y="173741"/>
                  </a:lnTo>
                  <a:lnTo>
                    <a:pt x="131030" y="174687"/>
                  </a:lnTo>
                  <a:lnTo>
                    <a:pt x="132923" y="175638"/>
                  </a:lnTo>
                  <a:lnTo>
                    <a:pt x="140523" y="175638"/>
                  </a:lnTo>
                  <a:lnTo>
                    <a:pt x="144318" y="174687"/>
                  </a:lnTo>
                  <a:lnTo>
                    <a:pt x="150020" y="172785"/>
                  </a:lnTo>
                  <a:lnTo>
                    <a:pt x="155712" y="171839"/>
                  </a:lnTo>
                  <a:lnTo>
                    <a:pt x="159513" y="171839"/>
                  </a:lnTo>
                  <a:lnTo>
                    <a:pt x="163307" y="169941"/>
                  </a:lnTo>
                  <a:lnTo>
                    <a:pt x="166176" y="168990"/>
                  </a:lnTo>
                  <a:lnTo>
                    <a:pt x="169010" y="167092"/>
                  </a:lnTo>
                  <a:lnTo>
                    <a:pt x="169010" y="167092"/>
                  </a:lnTo>
                  <a:lnTo>
                    <a:pt x="173781" y="165190"/>
                  </a:lnTo>
                  <a:lnTo>
                    <a:pt x="174702" y="161395"/>
                  </a:lnTo>
                  <a:lnTo>
                    <a:pt x="175668" y="159497"/>
                  </a:lnTo>
                  <a:lnTo>
                    <a:pt x="176605" y="155698"/>
                  </a:lnTo>
                  <a:lnTo>
                    <a:pt x="177571" y="154751"/>
                  </a:lnTo>
                  <a:lnTo>
                    <a:pt x="178502" y="150951"/>
                  </a:lnTo>
                  <a:lnTo>
                    <a:pt x="179468" y="149049"/>
                  </a:lnTo>
                  <a:lnTo>
                    <a:pt x="185166" y="132913"/>
                  </a:lnTo>
                  <a:lnTo>
                    <a:pt x="186097" y="123421"/>
                  </a:lnTo>
                  <a:lnTo>
                    <a:pt x="195594" y="119620"/>
                  </a:lnTo>
                  <a:lnTo>
                    <a:pt x="196560" y="118689"/>
                  </a:lnTo>
                  <a:lnTo>
                    <a:pt x="202258" y="118689"/>
                  </a:lnTo>
                  <a:lnTo>
                    <a:pt x="204155" y="119620"/>
                  </a:lnTo>
                  <a:lnTo>
                    <a:pt x="210784" y="117718"/>
                  </a:lnTo>
                  <a:lnTo>
                    <a:pt x="210784" y="117718"/>
                  </a:lnTo>
                  <a:lnTo>
                    <a:pt x="212682" y="115821"/>
                  </a:lnTo>
                  <a:lnTo>
                    <a:pt x="225974" y="99699"/>
                  </a:lnTo>
                  <a:lnTo>
                    <a:pt x="228842" y="102528"/>
                  </a:lnTo>
                  <a:lnTo>
                    <a:pt x="238300" y="104431"/>
                  </a:lnTo>
                  <a:lnTo>
                    <a:pt x="241163" y="101597"/>
                  </a:lnTo>
                  <a:lnTo>
                    <a:pt x="242100" y="100631"/>
                  </a:lnTo>
                  <a:lnTo>
                    <a:pt x="243993" y="97802"/>
                  </a:lnTo>
                  <a:lnTo>
                    <a:pt x="248758" y="93036"/>
                  </a:lnTo>
                  <a:lnTo>
                    <a:pt x="249695" y="92100"/>
                  </a:lnTo>
                  <a:lnTo>
                    <a:pt x="258256" y="90202"/>
                  </a:lnTo>
                  <a:lnTo>
                    <a:pt x="262056" y="88305"/>
                  </a:lnTo>
                  <a:lnTo>
                    <a:pt x="268685" y="88305"/>
                  </a:lnTo>
                  <a:lnTo>
                    <a:pt x="269651" y="87334"/>
                  </a:lnTo>
                  <a:lnTo>
                    <a:pt x="270582" y="81641"/>
                  </a:lnTo>
                  <a:lnTo>
                    <a:pt x="270582" y="76910"/>
                  </a:lnTo>
                  <a:lnTo>
                    <a:pt x="271548" y="73110"/>
                  </a:lnTo>
                  <a:lnTo>
                    <a:pt x="275348" y="70246"/>
                  </a:lnTo>
                  <a:lnTo>
                    <a:pt x="276279" y="69315"/>
                  </a:lnTo>
                  <a:lnTo>
                    <a:pt x="277245" y="64549"/>
                  </a:lnTo>
                  <a:lnTo>
                    <a:pt x="281046" y="61715"/>
                  </a:lnTo>
                  <a:lnTo>
                    <a:pt x="283874" y="44628"/>
                  </a:lnTo>
                  <a:lnTo>
                    <a:pt x="285772" y="41759"/>
                  </a:lnTo>
                  <a:lnTo>
                    <a:pt x="288640" y="37033"/>
                  </a:lnTo>
                  <a:lnTo>
                    <a:pt x="286738" y="33233"/>
                  </a:lnTo>
                  <a:lnTo>
                    <a:pt x="285772" y="32267"/>
                  </a:lnTo>
                  <a:lnTo>
                    <a:pt x="294338" y="24672"/>
                  </a:lnTo>
                  <a:lnTo>
                    <a:pt x="300961" y="25638"/>
                  </a:lnTo>
                  <a:lnTo>
                    <a:pt x="320922" y="37033"/>
                  </a:lnTo>
                  <a:lnTo>
                    <a:pt x="330415" y="34165"/>
                  </a:lnTo>
                  <a:lnTo>
                    <a:pt x="339912" y="5702"/>
                  </a:lnTo>
                  <a:lnTo>
                    <a:pt x="348433" y="2854"/>
                  </a:lnTo>
                  <a:lnTo>
                    <a:pt x="350336" y="3800"/>
                  </a:lnTo>
                  <a:lnTo>
                    <a:pt x="356999" y="7600"/>
                  </a:lnTo>
                  <a:lnTo>
                    <a:pt x="358902" y="8551"/>
                  </a:lnTo>
                  <a:lnTo>
                    <a:pt x="365530" y="7600"/>
                  </a:lnTo>
                  <a:lnTo>
                    <a:pt x="369325" y="6649"/>
                  </a:lnTo>
                  <a:lnTo>
                    <a:pt x="370296" y="6649"/>
                  </a:lnTo>
                  <a:lnTo>
                    <a:pt x="372189" y="5702"/>
                  </a:lnTo>
                  <a:lnTo>
                    <a:pt x="375989" y="6649"/>
                  </a:lnTo>
                  <a:lnTo>
                    <a:pt x="387384" y="2854"/>
                  </a:lnTo>
                  <a:lnTo>
                    <a:pt x="398779" y="956"/>
                  </a:lnTo>
                  <a:lnTo>
                    <a:pt x="401607" y="0"/>
                  </a:lnTo>
                  <a:lnTo>
                    <a:pt x="402573" y="2854"/>
                  </a:lnTo>
                  <a:lnTo>
                    <a:pt x="404476" y="5702"/>
                  </a:lnTo>
                  <a:lnTo>
                    <a:pt x="406374" y="8551"/>
                  </a:lnTo>
                  <a:lnTo>
                    <a:pt x="407300" y="9497"/>
                  </a:lnTo>
                  <a:lnTo>
                    <a:pt x="409202" y="13297"/>
                  </a:lnTo>
                  <a:lnTo>
                    <a:pt x="411100" y="14244"/>
                  </a:lnTo>
                  <a:lnTo>
                    <a:pt x="412071" y="17077"/>
                  </a:lnTo>
                  <a:lnTo>
                    <a:pt x="413002" y="18985"/>
                  </a:lnTo>
                  <a:lnTo>
                    <a:pt x="413968" y="20872"/>
                  </a:lnTo>
                  <a:lnTo>
                    <a:pt x="416797" y="21843"/>
                  </a:lnTo>
                  <a:lnTo>
                    <a:pt x="415866" y="26570"/>
                  </a:lnTo>
                  <a:lnTo>
                    <a:pt x="415866" y="32267"/>
                  </a:lnTo>
                  <a:lnTo>
                    <a:pt x="418695" y="35136"/>
                  </a:lnTo>
                  <a:lnTo>
                    <a:pt x="416797" y="44628"/>
                  </a:lnTo>
                  <a:lnTo>
                    <a:pt x="415866" y="47462"/>
                  </a:lnTo>
                  <a:lnTo>
                    <a:pt x="416797" y="48428"/>
                  </a:lnTo>
                  <a:lnTo>
                    <a:pt x="420597" y="48428"/>
                  </a:lnTo>
                  <a:lnTo>
                    <a:pt x="421563" y="47462"/>
                  </a:lnTo>
                  <a:lnTo>
                    <a:pt x="422495" y="48428"/>
                  </a:lnTo>
                  <a:lnTo>
                    <a:pt x="423461" y="48428"/>
                  </a:lnTo>
                  <a:lnTo>
                    <a:pt x="424392" y="49354"/>
                  </a:lnTo>
                  <a:lnTo>
                    <a:pt x="426289" y="52218"/>
                  </a:lnTo>
                  <a:lnTo>
                    <a:pt x="431992" y="53154"/>
                  </a:lnTo>
                  <a:lnTo>
                    <a:pt x="432958" y="54120"/>
                  </a:lnTo>
                  <a:lnTo>
                    <a:pt x="435787" y="56954"/>
                  </a:lnTo>
                  <a:lnTo>
                    <a:pt x="435787" y="57920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541C483-7A05-427A-B998-5E1F3D5DB9BC}"/>
                </a:ext>
              </a:extLst>
            </p:cNvPr>
            <p:cNvSpPr/>
            <p:nvPr/>
          </p:nvSpPr>
          <p:spPr>
            <a:xfrm>
              <a:off x="4058670" y="3426408"/>
              <a:ext cx="248221" cy="314529"/>
            </a:xfrm>
            <a:custGeom>
              <a:avLst/>
              <a:gdLst>
                <a:gd name="connsiteX0" fmla="*/ 95895 w 262982"/>
                <a:gd name="connsiteY0" fmla="*/ 9497 h 333233"/>
                <a:gd name="connsiteX1" fmla="*/ 100646 w 262982"/>
                <a:gd name="connsiteY1" fmla="*/ 10449 h 333233"/>
                <a:gd name="connsiteX2" fmla="*/ 104441 w 262982"/>
                <a:gd name="connsiteY2" fmla="*/ 10449 h 333233"/>
                <a:gd name="connsiteX3" fmla="*/ 106343 w 262982"/>
                <a:gd name="connsiteY3" fmla="*/ 8546 h 333233"/>
                <a:gd name="connsiteX4" fmla="*/ 108241 w 262982"/>
                <a:gd name="connsiteY4" fmla="*/ 6649 h 333233"/>
                <a:gd name="connsiteX5" fmla="*/ 109187 w 262982"/>
                <a:gd name="connsiteY5" fmla="*/ 4751 h 333233"/>
                <a:gd name="connsiteX6" fmla="*/ 111089 w 262982"/>
                <a:gd name="connsiteY6" fmla="*/ 1902 h 333233"/>
                <a:gd name="connsiteX7" fmla="*/ 112041 w 262982"/>
                <a:gd name="connsiteY7" fmla="*/ 951 h 333233"/>
                <a:gd name="connsiteX8" fmla="*/ 113938 w 262982"/>
                <a:gd name="connsiteY8" fmla="*/ 0 h 333233"/>
                <a:gd name="connsiteX9" fmla="*/ 117738 w 262982"/>
                <a:gd name="connsiteY9" fmla="*/ 951 h 333233"/>
                <a:gd name="connsiteX10" fmla="*/ 118684 w 262982"/>
                <a:gd name="connsiteY10" fmla="*/ 1902 h 333233"/>
                <a:gd name="connsiteX11" fmla="*/ 119636 w 262982"/>
                <a:gd name="connsiteY11" fmla="*/ 3800 h 333233"/>
                <a:gd name="connsiteX12" fmla="*/ 121533 w 262982"/>
                <a:gd name="connsiteY12" fmla="*/ 6649 h 333233"/>
                <a:gd name="connsiteX13" fmla="*/ 123431 w 262982"/>
                <a:gd name="connsiteY13" fmla="*/ 7595 h 333233"/>
                <a:gd name="connsiteX14" fmla="*/ 125328 w 262982"/>
                <a:gd name="connsiteY14" fmla="*/ 8546 h 333233"/>
                <a:gd name="connsiteX15" fmla="*/ 126279 w 262982"/>
                <a:gd name="connsiteY15" fmla="*/ 9497 h 333233"/>
                <a:gd name="connsiteX16" fmla="*/ 127230 w 262982"/>
                <a:gd name="connsiteY16" fmla="*/ 11395 h 333233"/>
                <a:gd name="connsiteX17" fmla="*/ 130079 w 262982"/>
                <a:gd name="connsiteY17" fmla="*/ 13292 h 333233"/>
                <a:gd name="connsiteX18" fmla="*/ 131025 w 262982"/>
                <a:gd name="connsiteY18" fmla="*/ 15195 h 333233"/>
                <a:gd name="connsiteX19" fmla="*/ 132923 w 262982"/>
                <a:gd name="connsiteY19" fmla="*/ 18043 h 333233"/>
                <a:gd name="connsiteX20" fmla="*/ 131977 w 262982"/>
                <a:gd name="connsiteY20" fmla="*/ 25638 h 333233"/>
                <a:gd name="connsiteX21" fmla="*/ 130079 w 262982"/>
                <a:gd name="connsiteY21" fmla="*/ 29438 h 333233"/>
                <a:gd name="connsiteX22" fmla="*/ 130079 w 262982"/>
                <a:gd name="connsiteY22" fmla="*/ 45569 h 333233"/>
                <a:gd name="connsiteX23" fmla="*/ 131025 w 262982"/>
                <a:gd name="connsiteY23" fmla="*/ 46526 h 333233"/>
                <a:gd name="connsiteX24" fmla="*/ 133874 w 262982"/>
                <a:gd name="connsiteY24" fmla="*/ 47477 h 333233"/>
                <a:gd name="connsiteX25" fmla="*/ 143371 w 262982"/>
                <a:gd name="connsiteY25" fmla="*/ 47477 h 333233"/>
                <a:gd name="connsiteX26" fmla="*/ 149069 w 262982"/>
                <a:gd name="connsiteY26" fmla="*/ 46526 h 333233"/>
                <a:gd name="connsiteX27" fmla="*/ 159493 w 262982"/>
                <a:gd name="connsiteY27" fmla="*/ 45569 h 333233"/>
                <a:gd name="connsiteX28" fmla="*/ 160464 w 262982"/>
                <a:gd name="connsiteY28" fmla="*/ 46526 h 333233"/>
                <a:gd name="connsiteX29" fmla="*/ 162361 w 262982"/>
                <a:gd name="connsiteY29" fmla="*/ 48423 h 333233"/>
                <a:gd name="connsiteX30" fmla="*/ 163288 w 262982"/>
                <a:gd name="connsiteY30" fmla="*/ 49374 h 333233"/>
                <a:gd name="connsiteX31" fmla="*/ 166156 w 262982"/>
                <a:gd name="connsiteY31" fmla="*/ 52223 h 333233"/>
                <a:gd name="connsiteX32" fmla="*/ 174682 w 262982"/>
                <a:gd name="connsiteY32" fmla="*/ 52223 h 333233"/>
                <a:gd name="connsiteX33" fmla="*/ 176580 w 262982"/>
                <a:gd name="connsiteY33" fmla="*/ 51272 h 333233"/>
                <a:gd name="connsiteX34" fmla="*/ 178482 w 262982"/>
                <a:gd name="connsiteY34" fmla="*/ 49374 h 333233"/>
                <a:gd name="connsiteX35" fmla="*/ 179433 w 262982"/>
                <a:gd name="connsiteY35" fmla="*/ 49374 h 333233"/>
                <a:gd name="connsiteX36" fmla="*/ 181331 w 262982"/>
                <a:gd name="connsiteY36" fmla="*/ 47477 h 333233"/>
                <a:gd name="connsiteX37" fmla="*/ 183228 w 262982"/>
                <a:gd name="connsiteY37" fmla="*/ 45569 h 333233"/>
                <a:gd name="connsiteX38" fmla="*/ 184180 w 262982"/>
                <a:gd name="connsiteY38" fmla="*/ 34185 h 333233"/>
                <a:gd name="connsiteX39" fmla="*/ 185131 w 262982"/>
                <a:gd name="connsiteY39" fmla="*/ 32282 h 333233"/>
                <a:gd name="connsiteX40" fmla="*/ 186077 w 262982"/>
                <a:gd name="connsiteY40" fmla="*/ 30384 h 333233"/>
                <a:gd name="connsiteX41" fmla="*/ 187028 w 262982"/>
                <a:gd name="connsiteY41" fmla="*/ 29438 h 333233"/>
                <a:gd name="connsiteX42" fmla="*/ 187975 w 262982"/>
                <a:gd name="connsiteY42" fmla="*/ 28487 h 333233"/>
                <a:gd name="connsiteX43" fmla="*/ 189877 w 262982"/>
                <a:gd name="connsiteY43" fmla="*/ 26585 h 333233"/>
                <a:gd name="connsiteX44" fmla="*/ 191775 w 262982"/>
                <a:gd name="connsiteY44" fmla="*/ 25638 h 333233"/>
                <a:gd name="connsiteX45" fmla="*/ 193672 w 262982"/>
                <a:gd name="connsiteY45" fmla="*/ 24687 h 333233"/>
                <a:gd name="connsiteX46" fmla="*/ 196521 w 262982"/>
                <a:gd name="connsiteY46" fmla="*/ 23741 h 333233"/>
                <a:gd name="connsiteX47" fmla="*/ 199369 w 262982"/>
                <a:gd name="connsiteY47" fmla="*/ 31326 h 333233"/>
                <a:gd name="connsiteX48" fmla="*/ 196521 w 262982"/>
                <a:gd name="connsiteY48" fmla="*/ 40828 h 333233"/>
                <a:gd name="connsiteX49" fmla="*/ 199369 w 262982"/>
                <a:gd name="connsiteY49" fmla="*/ 46526 h 333233"/>
                <a:gd name="connsiteX50" fmla="*/ 203169 w 262982"/>
                <a:gd name="connsiteY50" fmla="*/ 47477 h 333233"/>
                <a:gd name="connsiteX51" fmla="*/ 209813 w 262982"/>
                <a:gd name="connsiteY51" fmla="*/ 47477 h 333233"/>
                <a:gd name="connsiteX52" fmla="*/ 213613 w 262982"/>
                <a:gd name="connsiteY52" fmla="*/ 46526 h 333233"/>
                <a:gd name="connsiteX53" fmla="*/ 215510 w 262982"/>
                <a:gd name="connsiteY53" fmla="*/ 46526 h 333233"/>
                <a:gd name="connsiteX54" fmla="*/ 215510 w 262982"/>
                <a:gd name="connsiteY54" fmla="*/ 47477 h 333233"/>
                <a:gd name="connsiteX55" fmla="*/ 216462 w 262982"/>
                <a:gd name="connsiteY55" fmla="*/ 48423 h 333233"/>
                <a:gd name="connsiteX56" fmla="*/ 215510 w 262982"/>
                <a:gd name="connsiteY56" fmla="*/ 55072 h 333233"/>
                <a:gd name="connsiteX57" fmla="*/ 213613 w 262982"/>
                <a:gd name="connsiteY57" fmla="*/ 56969 h 333233"/>
                <a:gd name="connsiteX58" fmla="*/ 212662 w 262982"/>
                <a:gd name="connsiteY58" fmla="*/ 56969 h 333233"/>
                <a:gd name="connsiteX59" fmla="*/ 211711 w 262982"/>
                <a:gd name="connsiteY59" fmla="*/ 57920 h 333233"/>
                <a:gd name="connsiteX60" fmla="*/ 210764 w 262982"/>
                <a:gd name="connsiteY60" fmla="*/ 58871 h 333233"/>
                <a:gd name="connsiteX61" fmla="*/ 208867 w 262982"/>
                <a:gd name="connsiteY61" fmla="*/ 60769 h 333233"/>
                <a:gd name="connsiteX62" fmla="*/ 206964 w 262982"/>
                <a:gd name="connsiteY62" fmla="*/ 63618 h 333233"/>
                <a:gd name="connsiteX63" fmla="*/ 206013 w 262982"/>
                <a:gd name="connsiteY63" fmla="*/ 66466 h 333233"/>
                <a:gd name="connsiteX64" fmla="*/ 205067 w 262982"/>
                <a:gd name="connsiteY64" fmla="*/ 69305 h 333233"/>
                <a:gd name="connsiteX65" fmla="*/ 205067 w 262982"/>
                <a:gd name="connsiteY65" fmla="*/ 71213 h 333233"/>
                <a:gd name="connsiteX66" fmla="*/ 208867 w 262982"/>
                <a:gd name="connsiteY66" fmla="*/ 77861 h 333233"/>
                <a:gd name="connsiteX67" fmla="*/ 212662 w 262982"/>
                <a:gd name="connsiteY67" fmla="*/ 85451 h 333233"/>
                <a:gd name="connsiteX68" fmla="*/ 213613 w 262982"/>
                <a:gd name="connsiteY68" fmla="*/ 89241 h 333233"/>
                <a:gd name="connsiteX69" fmla="*/ 216462 w 262982"/>
                <a:gd name="connsiteY69" fmla="*/ 94939 h 333233"/>
                <a:gd name="connsiteX70" fmla="*/ 216462 w 262982"/>
                <a:gd name="connsiteY70" fmla="*/ 95890 h 333233"/>
                <a:gd name="connsiteX71" fmla="*/ 222159 w 262982"/>
                <a:gd name="connsiteY71" fmla="*/ 99685 h 333233"/>
                <a:gd name="connsiteX72" fmla="*/ 223105 w 262982"/>
                <a:gd name="connsiteY72" fmla="*/ 101587 h 333233"/>
                <a:gd name="connsiteX73" fmla="*/ 224057 w 262982"/>
                <a:gd name="connsiteY73" fmla="*/ 97787 h 333233"/>
                <a:gd name="connsiteX74" fmla="*/ 226905 w 262982"/>
                <a:gd name="connsiteY74" fmla="*/ 86402 h 333233"/>
                <a:gd name="connsiteX75" fmla="*/ 227856 w 262982"/>
                <a:gd name="connsiteY75" fmla="*/ 81656 h 333233"/>
                <a:gd name="connsiteX76" fmla="*/ 228803 w 262982"/>
                <a:gd name="connsiteY76" fmla="*/ 81656 h 333233"/>
                <a:gd name="connsiteX77" fmla="*/ 229754 w 262982"/>
                <a:gd name="connsiteY77" fmla="*/ 82607 h 333233"/>
                <a:gd name="connsiteX78" fmla="*/ 230700 w 262982"/>
                <a:gd name="connsiteY78" fmla="*/ 83549 h 333233"/>
                <a:gd name="connsiteX79" fmla="*/ 232603 w 262982"/>
                <a:gd name="connsiteY79" fmla="*/ 82607 h 333233"/>
                <a:gd name="connsiteX80" fmla="*/ 233549 w 262982"/>
                <a:gd name="connsiteY80" fmla="*/ 80705 h 333233"/>
                <a:gd name="connsiteX81" fmla="*/ 234500 w 262982"/>
                <a:gd name="connsiteY81" fmla="*/ 80705 h 333233"/>
                <a:gd name="connsiteX82" fmla="*/ 235451 w 262982"/>
                <a:gd name="connsiteY82" fmla="*/ 80705 h 333233"/>
                <a:gd name="connsiteX83" fmla="*/ 236398 w 262982"/>
                <a:gd name="connsiteY83" fmla="*/ 82607 h 333233"/>
                <a:gd name="connsiteX84" fmla="*/ 239246 w 262982"/>
                <a:gd name="connsiteY84" fmla="*/ 84505 h 333233"/>
                <a:gd name="connsiteX85" fmla="*/ 242095 w 262982"/>
                <a:gd name="connsiteY85" fmla="*/ 84505 h 333233"/>
                <a:gd name="connsiteX86" fmla="*/ 243046 w 262982"/>
                <a:gd name="connsiteY86" fmla="*/ 85451 h 333233"/>
                <a:gd name="connsiteX87" fmla="*/ 245895 w 262982"/>
                <a:gd name="connsiteY87" fmla="*/ 83549 h 333233"/>
                <a:gd name="connsiteX88" fmla="*/ 247792 w 262982"/>
                <a:gd name="connsiteY88" fmla="*/ 83549 h 333233"/>
                <a:gd name="connsiteX89" fmla="*/ 251592 w 262982"/>
                <a:gd name="connsiteY89" fmla="*/ 83549 h 333233"/>
                <a:gd name="connsiteX90" fmla="*/ 250641 w 262982"/>
                <a:gd name="connsiteY90" fmla="*/ 87354 h 333233"/>
                <a:gd name="connsiteX91" fmla="*/ 252539 w 262982"/>
                <a:gd name="connsiteY91" fmla="*/ 93046 h 333233"/>
                <a:gd name="connsiteX92" fmla="*/ 254441 w 262982"/>
                <a:gd name="connsiteY92" fmla="*/ 94939 h 333233"/>
                <a:gd name="connsiteX93" fmla="*/ 257285 w 262982"/>
                <a:gd name="connsiteY93" fmla="*/ 97787 h 333233"/>
                <a:gd name="connsiteX94" fmla="*/ 258236 w 262982"/>
                <a:gd name="connsiteY94" fmla="*/ 98739 h 333233"/>
                <a:gd name="connsiteX95" fmla="*/ 260133 w 262982"/>
                <a:gd name="connsiteY95" fmla="*/ 101587 h 333233"/>
                <a:gd name="connsiteX96" fmla="*/ 261085 w 262982"/>
                <a:gd name="connsiteY96" fmla="*/ 105382 h 333233"/>
                <a:gd name="connsiteX97" fmla="*/ 262036 w 262982"/>
                <a:gd name="connsiteY97" fmla="*/ 107290 h 333233"/>
                <a:gd name="connsiteX98" fmla="*/ 262982 w 262982"/>
                <a:gd name="connsiteY98" fmla="*/ 107290 h 333233"/>
                <a:gd name="connsiteX99" fmla="*/ 262036 w 262982"/>
                <a:gd name="connsiteY99" fmla="*/ 109182 h 333233"/>
                <a:gd name="connsiteX100" fmla="*/ 260133 w 262982"/>
                <a:gd name="connsiteY100" fmla="*/ 110128 h 333233"/>
                <a:gd name="connsiteX101" fmla="*/ 258236 w 262982"/>
                <a:gd name="connsiteY101" fmla="*/ 110128 h 333233"/>
                <a:gd name="connsiteX102" fmla="*/ 257285 w 262982"/>
                <a:gd name="connsiteY102" fmla="*/ 109182 h 333233"/>
                <a:gd name="connsiteX103" fmla="*/ 253490 w 262982"/>
                <a:gd name="connsiteY103" fmla="*/ 109182 h 333233"/>
                <a:gd name="connsiteX104" fmla="*/ 251592 w 262982"/>
                <a:gd name="connsiteY104" fmla="*/ 110128 h 333233"/>
                <a:gd name="connsiteX105" fmla="*/ 247792 w 262982"/>
                <a:gd name="connsiteY105" fmla="*/ 109182 h 333233"/>
                <a:gd name="connsiteX106" fmla="*/ 243046 w 262982"/>
                <a:gd name="connsiteY106" fmla="*/ 111080 h 333233"/>
                <a:gd name="connsiteX107" fmla="*/ 243046 w 262982"/>
                <a:gd name="connsiteY107" fmla="*/ 113928 h 333233"/>
                <a:gd name="connsiteX108" fmla="*/ 242095 w 262982"/>
                <a:gd name="connsiteY108" fmla="*/ 114880 h 333233"/>
                <a:gd name="connsiteX109" fmla="*/ 238295 w 262982"/>
                <a:gd name="connsiteY109" fmla="*/ 116782 h 333233"/>
                <a:gd name="connsiteX110" fmla="*/ 236398 w 262982"/>
                <a:gd name="connsiteY110" fmla="*/ 118674 h 333233"/>
                <a:gd name="connsiteX111" fmla="*/ 236398 w 262982"/>
                <a:gd name="connsiteY111" fmla="*/ 120577 h 333233"/>
                <a:gd name="connsiteX112" fmla="*/ 236398 w 262982"/>
                <a:gd name="connsiteY112" fmla="*/ 121523 h 333233"/>
                <a:gd name="connsiteX113" fmla="*/ 236398 w 262982"/>
                <a:gd name="connsiteY113" fmla="*/ 131967 h 333233"/>
                <a:gd name="connsiteX114" fmla="*/ 237349 w 262982"/>
                <a:gd name="connsiteY114" fmla="*/ 137664 h 333233"/>
                <a:gd name="connsiteX115" fmla="*/ 236398 w 262982"/>
                <a:gd name="connsiteY115" fmla="*/ 138615 h 333233"/>
                <a:gd name="connsiteX116" fmla="*/ 236398 w 262982"/>
                <a:gd name="connsiteY116" fmla="*/ 140513 h 333233"/>
                <a:gd name="connsiteX117" fmla="*/ 235451 w 262982"/>
                <a:gd name="connsiteY117" fmla="*/ 145269 h 333233"/>
                <a:gd name="connsiteX118" fmla="*/ 234500 w 262982"/>
                <a:gd name="connsiteY118" fmla="*/ 150010 h 333233"/>
                <a:gd name="connsiteX119" fmla="*/ 232603 w 262982"/>
                <a:gd name="connsiteY119" fmla="*/ 153805 h 333233"/>
                <a:gd name="connsiteX120" fmla="*/ 223105 w 262982"/>
                <a:gd name="connsiteY120" fmla="*/ 156654 h 333233"/>
                <a:gd name="connsiteX121" fmla="*/ 223105 w 262982"/>
                <a:gd name="connsiteY121" fmla="*/ 157605 h 333233"/>
                <a:gd name="connsiteX122" fmla="*/ 222159 w 262982"/>
                <a:gd name="connsiteY122" fmla="*/ 159503 h 333233"/>
                <a:gd name="connsiteX123" fmla="*/ 222159 w 262982"/>
                <a:gd name="connsiteY123" fmla="*/ 160449 h 333233"/>
                <a:gd name="connsiteX124" fmla="*/ 223105 w 262982"/>
                <a:gd name="connsiteY124" fmla="*/ 165200 h 333233"/>
                <a:gd name="connsiteX125" fmla="*/ 222159 w 262982"/>
                <a:gd name="connsiteY125" fmla="*/ 166146 h 333233"/>
                <a:gd name="connsiteX126" fmla="*/ 221208 w 262982"/>
                <a:gd name="connsiteY126" fmla="*/ 166146 h 333233"/>
                <a:gd name="connsiteX127" fmla="*/ 216462 w 262982"/>
                <a:gd name="connsiteY127" fmla="*/ 168049 h 333233"/>
                <a:gd name="connsiteX128" fmla="*/ 215510 w 262982"/>
                <a:gd name="connsiteY128" fmla="*/ 169946 h 333233"/>
                <a:gd name="connsiteX129" fmla="*/ 217408 w 262982"/>
                <a:gd name="connsiteY129" fmla="*/ 182292 h 333233"/>
                <a:gd name="connsiteX130" fmla="*/ 217408 w 262982"/>
                <a:gd name="connsiteY130" fmla="*/ 184190 h 333233"/>
                <a:gd name="connsiteX131" fmla="*/ 215510 w 262982"/>
                <a:gd name="connsiteY131" fmla="*/ 186087 h 333233"/>
                <a:gd name="connsiteX132" fmla="*/ 215510 w 262982"/>
                <a:gd name="connsiteY132" fmla="*/ 187990 h 333233"/>
                <a:gd name="connsiteX133" fmla="*/ 213613 w 262982"/>
                <a:gd name="connsiteY133" fmla="*/ 189887 h 333233"/>
                <a:gd name="connsiteX134" fmla="*/ 214559 w 262982"/>
                <a:gd name="connsiteY134" fmla="*/ 193682 h 333233"/>
                <a:gd name="connsiteX135" fmla="*/ 211711 w 262982"/>
                <a:gd name="connsiteY135" fmla="*/ 196531 h 333233"/>
                <a:gd name="connsiteX136" fmla="*/ 210764 w 262982"/>
                <a:gd name="connsiteY136" fmla="*/ 197482 h 333233"/>
                <a:gd name="connsiteX137" fmla="*/ 210764 w 262982"/>
                <a:gd name="connsiteY137" fmla="*/ 198428 h 333233"/>
                <a:gd name="connsiteX138" fmla="*/ 212662 w 262982"/>
                <a:gd name="connsiteY138" fmla="*/ 203179 h 333233"/>
                <a:gd name="connsiteX139" fmla="*/ 213613 w 262982"/>
                <a:gd name="connsiteY139" fmla="*/ 203179 h 333233"/>
                <a:gd name="connsiteX140" fmla="*/ 211711 w 262982"/>
                <a:gd name="connsiteY140" fmla="*/ 206974 h 333233"/>
                <a:gd name="connsiteX141" fmla="*/ 208867 w 262982"/>
                <a:gd name="connsiteY141" fmla="*/ 210774 h 333233"/>
                <a:gd name="connsiteX142" fmla="*/ 206013 w 262982"/>
                <a:gd name="connsiteY142" fmla="*/ 209823 h 333233"/>
                <a:gd name="connsiteX143" fmla="*/ 207916 w 262982"/>
                <a:gd name="connsiteY143" fmla="*/ 210774 h 333233"/>
                <a:gd name="connsiteX144" fmla="*/ 207916 w 262982"/>
                <a:gd name="connsiteY144" fmla="*/ 214569 h 333233"/>
                <a:gd name="connsiteX145" fmla="*/ 208867 w 262982"/>
                <a:gd name="connsiteY145" fmla="*/ 216462 h 333233"/>
                <a:gd name="connsiteX146" fmla="*/ 212662 w 262982"/>
                <a:gd name="connsiteY146" fmla="*/ 224057 h 333233"/>
                <a:gd name="connsiteX147" fmla="*/ 212662 w 262982"/>
                <a:gd name="connsiteY147" fmla="*/ 230705 h 333233"/>
                <a:gd name="connsiteX148" fmla="*/ 210764 w 262982"/>
                <a:gd name="connsiteY148" fmla="*/ 233549 h 333233"/>
                <a:gd name="connsiteX149" fmla="*/ 210764 w 262982"/>
                <a:gd name="connsiteY149" fmla="*/ 233549 h 333233"/>
                <a:gd name="connsiteX150" fmla="*/ 209813 w 262982"/>
                <a:gd name="connsiteY150" fmla="*/ 234500 h 333233"/>
                <a:gd name="connsiteX151" fmla="*/ 208867 w 262982"/>
                <a:gd name="connsiteY151" fmla="*/ 235451 h 333233"/>
                <a:gd name="connsiteX152" fmla="*/ 207916 w 262982"/>
                <a:gd name="connsiteY152" fmla="*/ 236403 h 333233"/>
                <a:gd name="connsiteX153" fmla="*/ 206013 w 262982"/>
                <a:gd name="connsiteY153" fmla="*/ 243997 h 333233"/>
                <a:gd name="connsiteX154" fmla="*/ 205067 w 262982"/>
                <a:gd name="connsiteY154" fmla="*/ 262987 h 333233"/>
                <a:gd name="connsiteX155" fmla="*/ 208867 w 262982"/>
                <a:gd name="connsiteY155" fmla="*/ 269631 h 333233"/>
                <a:gd name="connsiteX156" fmla="*/ 208867 w 262982"/>
                <a:gd name="connsiteY156" fmla="*/ 271528 h 333233"/>
                <a:gd name="connsiteX157" fmla="*/ 206964 w 262982"/>
                <a:gd name="connsiteY157" fmla="*/ 276275 h 333233"/>
                <a:gd name="connsiteX158" fmla="*/ 203169 w 262982"/>
                <a:gd name="connsiteY158" fmla="*/ 281026 h 333233"/>
                <a:gd name="connsiteX159" fmla="*/ 202218 w 262982"/>
                <a:gd name="connsiteY159" fmla="*/ 282923 h 333233"/>
                <a:gd name="connsiteX160" fmla="*/ 196521 w 262982"/>
                <a:gd name="connsiteY160" fmla="*/ 285772 h 333233"/>
                <a:gd name="connsiteX161" fmla="*/ 196521 w 262982"/>
                <a:gd name="connsiteY161" fmla="*/ 286723 h 333233"/>
                <a:gd name="connsiteX162" fmla="*/ 190823 w 262982"/>
                <a:gd name="connsiteY162" fmla="*/ 289567 h 333233"/>
                <a:gd name="connsiteX163" fmla="*/ 187975 w 262982"/>
                <a:gd name="connsiteY163" fmla="*/ 298118 h 333233"/>
                <a:gd name="connsiteX164" fmla="*/ 188926 w 262982"/>
                <a:gd name="connsiteY164" fmla="*/ 300015 h 333233"/>
                <a:gd name="connsiteX165" fmla="*/ 182277 w 262982"/>
                <a:gd name="connsiteY165" fmla="*/ 301913 h 333233"/>
                <a:gd name="connsiteX166" fmla="*/ 179433 w 262982"/>
                <a:gd name="connsiteY166" fmla="*/ 306659 h 333233"/>
                <a:gd name="connsiteX167" fmla="*/ 175634 w 262982"/>
                <a:gd name="connsiteY167" fmla="*/ 308556 h 333233"/>
                <a:gd name="connsiteX168" fmla="*/ 175634 w 262982"/>
                <a:gd name="connsiteY168" fmla="*/ 309508 h 333233"/>
                <a:gd name="connsiteX169" fmla="*/ 176580 w 262982"/>
                <a:gd name="connsiteY169" fmla="*/ 315205 h 333233"/>
                <a:gd name="connsiteX170" fmla="*/ 172785 w 262982"/>
                <a:gd name="connsiteY170" fmla="*/ 318054 h 333233"/>
                <a:gd name="connsiteX171" fmla="*/ 169956 w 262982"/>
                <a:gd name="connsiteY171" fmla="*/ 319951 h 333233"/>
                <a:gd name="connsiteX172" fmla="*/ 167087 w 262982"/>
                <a:gd name="connsiteY172" fmla="*/ 321854 h 333233"/>
                <a:gd name="connsiteX173" fmla="*/ 165190 w 262982"/>
                <a:gd name="connsiteY173" fmla="*/ 321854 h 333233"/>
                <a:gd name="connsiteX174" fmla="*/ 158561 w 262982"/>
                <a:gd name="connsiteY174" fmla="*/ 316156 h 333233"/>
                <a:gd name="connsiteX175" fmla="*/ 157590 w 262982"/>
                <a:gd name="connsiteY175" fmla="*/ 314254 h 333233"/>
                <a:gd name="connsiteX176" fmla="*/ 156664 w 262982"/>
                <a:gd name="connsiteY176" fmla="*/ 312357 h 333233"/>
                <a:gd name="connsiteX177" fmla="*/ 155693 w 262982"/>
                <a:gd name="connsiteY177" fmla="*/ 311410 h 333233"/>
                <a:gd name="connsiteX178" fmla="*/ 145269 w 262982"/>
                <a:gd name="connsiteY178" fmla="*/ 307610 h 333233"/>
                <a:gd name="connsiteX179" fmla="*/ 143371 w 262982"/>
                <a:gd name="connsiteY179" fmla="*/ 306659 h 333233"/>
                <a:gd name="connsiteX180" fmla="*/ 142405 w 262982"/>
                <a:gd name="connsiteY180" fmla="*/ 305713 h 333233"/>
                <a:gd name="connsiteX181" fmla="*/ 141474 w 262982"/>
                <a:gd name="connsiteY181" fmla="*/ 304762 h 333233"/>
                <a:gd name="connsiteX182" fmla="*/ 139571 w 262982"/>
                <a:gd name="connsiteY182" fmla="*/ 303810 h 333233"/>
                <a:gd name="connsiteX183" fmla="*/ 138620 w 262982"/>
                <a:gd name="connsiteY183" fmla="*/ 297167 h 333233"/>
                <a:gd name="connsiteX184" fmla="*/ 134825 w 262982"/>
                <a:gd name="connsiteY184" fmla="*/ 293367 h 333233"/>
                <a:gd name="connsiteX185" fmla="*/ 132923 w 262982"/>
                <a:gd name="connsiteY185" fmla="*/ 289567 h 333233"/>
                <a:gd name="connsiteX186" fmla="*/ 131977 w 262982"/>
                <a:gd name="connsiteY186" fmla="*/ 287669 h 333233"/>
                <a:gd name="connsiteX187" fmla="*/ 131025 w 262982"/>
                <a:gd name="connsiteY187" fmla="*/ 284821 h 333233"/>
                <a:gd name="connsiteX188" fmla="*/ 128177 w 262982"/>
                <a:gd name="connsiteY188" fmla="*/ 281026 h 333233"/>
                <a:gd name="connsiteX189" fmla="*/ 123431 w 262982"/>
                <a:gd name="connsiteY189" fmla="*/ 280074 h 333233"/>
                <a:gd name="connsiteX190" fmla="*/ 121533 w 262982"/>
                <a:gd name="connsiteY190" fmla="*/ 275323 h 333233"/>
                <a:gd name="connsiteX191" fmla="*/ 119636 w 262982"/>
                <a:gd name="connsiteY191" fmla="*/ 266782 h 333233"/>
                <a:gd name="connsiteX192" fmla="*/ 118684 w 262982"/>
                <a:gd name="connsiteY192" fmla="*/ 260138 h 333233"/>
                <a:gd name="connsiteX193" fmla="*/ 121533 w 262982"/>
                <a:gd name="connsiteY193" fmla="*/ 252539 h 333233"/>
                <a:gd name="connsiteX194" fmla="*/ 121533 w 262982"/>
                <a:gd name="connsiteY194" fmla="*/ 250641 h 333233"/>
                <a:gd name="connsiteX195" fmla="*/ 120582 w 262982"/>
                <a:gd name="connsiteY195" fmla="*/ 247793 h 333233"/>
                <a:gd name="connsiteX196" fmla="*/ 117738 w 262982"/>
                <a:gd name="connsiteY196" fmla="*/ 244944 h 333233"/>
                <a:gd name="connsiteX197" fmla="*/ 115836 w 262982"/>
                <a:gd name="connsiteY197" fmla="*/ 243997 h 333233"/>
                <a:gd name="connsiteX198" fmla="*/ 113938 w 262982"/>
                <a:gd name="connsiteY198" fmla="*/ 243046 h 333233"/>
                <a:gd name="connsiteX199" fmla="*/ 112041 w 262982"/>
                <a:gd name="connsiteY199" fmla="*/ 242095 h 333233"/>
                <a:gd name="connsiteX200" fmla="*/ 111089 w 262982"/>
                <a:gd name="connsiteY200" fmla="*/ 241149 h 333233"/>
                <a:gd name="connsiteX201" fmla="*/ 106343 w 262982"/>
                <a:gd name="connsiteY201" fmla="*/ 240198 h 333233"/>
                <a:gd name="connsiteX202" fmla="*/ 105392 w 262982"/>
                <a:gd name="connsiteY202" fmla="*/ 242095 h 333233"/>
                <a:gd name="connsiteX203" fmla="*/ 97797 w 262982"/>
                <a:gd name="connsiteY203" fmla="*/ 244944 h 333233"/>
                <a:gd name="connsiteX204" fmla="*/ 96846 w 262982"/>
                <a:gd name="connsiteY204" fmla="*/ 248744 h 333233"/>
                <a:gd name="connsiteX205" fmla="*/ 95895 w 262982"/>
                <a:gd name="connsiteY205" fmla="*/ 250641 h 333233"/>
                <a:gd name="connsiteX206" fmla="*/ 95895 w 262982"/>
                <a:gd name="connsiteY206" fmla="*/ 254441 h 333233"/>
                <a:gd name="connsiteX207" fmla="*/ 99695 w 262982"/>
                <a:gd name="connsiteY207" fmla="*/ 267733 h 333233"/>
                <a:gd name="connsiteX208" fmla="*/ 98748 w 262982"/>
                <a:gd name="connsiteY208" fmla="*/ 273431 h 333233"/>
                <a:gd name="connsiteX209" fmla="*/ 96846 w 262982"/>
                <a:gd name="connsiteY209" fmla="*/ 280074 h 333233"/>
                <a:gd name="connsiteX210" fmla="*/ 95895 w 262982"/>
                <a:gd name="connsiteY210" fmla="*/ 288621 h 333233"/>
                <a:gd name="connsiteX211" fmla="*/ 97797 w 262982"/>
                <a:gd name="connsiteY211" fmla="*/ 290518 h 333233"/>
                <a:gd name="connsiteX212" fmla="*/ 99695 w 262982"/>
                <a:gd name="connsiteY212" fmla="*/ 294318 h 333233"/>
                <a:gd name="connsiteX213" fmla="*/ 99695 w 262982"/>
                <a:gd name="connsiteY213" fmla="*/ 296215 h 333233"/>
                <a:gd name="connsiteX214" fmla="*/ 95895 w 262982"/>
                <a:gd name="connsiteY214" fmla="*/ 298118 h 333233"/>
                <a:gd name="connsiteX215" fmla="*/ 93997 w 262982"/>
                <a:gd name="connsiteY215" fmla="*/ 301913 h 333233"/>
                <a:gd name="connsiteX216" fmla="*/ 92100 w 262982"/>
                <a:gd name="connsiteY216" fmla="*/ 302864 h 333233"/>
                <a:gd name="connsiteX217" fmla="*/ 90197 w 262982"/>
                <a:gd name="connsiteY217" fmla="*/ 303810 h 333233"/>
                <a:gd name="connsiteX218" fmla="*/ 87354 w 262982"/>
                <a:gd name="connsiteY218" fmla="*/ 306659 h 333233"/>
                <a:gd name="connsiteX219" fmla="*/ 86402 w 262982"/>
                <a:gd name="connsiteY219" fmla="*/ 309508 h 333233"/>
                <a:gd name="connsiteX220" fmla="*/ 85451 w 262982"/>
                <a:gd name="connsiteY220" fmla="*/ 312357 h 333233"/>
                <a:gd name="connsiteX221" fmla="*/ 85451 w 262982"/>
                <a:gd name="connsiteY221" fmla="*/ 319005 h 333233"/>
                <a:gd name="connsiteX222" fmla="*/ 83554 w 262982"/>
                <a:gd name="connsiteY222" fmla="*/ 319005 h 333233"/>
                <a:gd name="connsiteX223" fmla="*/ 80705 w 262982"/>
                <a:gd name="connsiteY223" fmla="*/ 323751 h 333233"/>
                <a:gd name="connsiteX224" fmla="*/ 79759 w 262982"/>
                <a:gd name="connsiteY224" fmla="*/ 327541 h 333233"/>
                <a:gd name="connsiteX225" fmla="*/ 76905 w 262982"/>
                <a:gd name="connsiteY225" fmla="*/ 330390 h 333233"/>
                <a:gd name="connsiteX226" fmla="*/ 75008 w 262982"/>
                <a:gd name="connsiteY226" fmla="*/ 333234 h 333233"/>
                <a:gd name="connsiteX227" fmla="*/ 72159 w 262982"/>
                <a:gd name="connsiteY227" fmla="*/ 333234 h 333233"/>
                <a:gd name="connsiteX228" fmla="*/ 70261 w 262982"/>
                <a:gd name="connsiteY228" fmla="*/ 322800 h 333233"/>
                <a:gd name="connsiteX229" fmla="*/ 58867 w 262982"/>
                <a:gd name="connsiteY229" fmla="*/ 296215 h 333233"/>
                <a:gd name="connsiteX230" fmla="*/ 57920 w 262982"/>
                <a:gd name="connsiteY230" fmla="*/ 294318 h 333233"/>
                <a:gd name="connsiteX231" fmla="*/ 54120 w 262982"/>
                <a:gd name="connsiteY231" fmla="*/ 291469 h 333233"/>
                <a:gd name="connsiteX232" fmla="*/ 51272 w 262982"/>
                <a:gd name="connsiteY232" fmla="*/ 289567 h 333233"/>
                <a:gd name="connsiteX233" fmla="*/ 50325 w 262982"/>
                <a:gd name="connsiteY233" fmla="*/ 288621 h 333233"/>
                <a:gd name="connsiteX234" fmla="*/ 47472 w 262982"/>
                <a:gd name="connsiteY234" fmla="*/ 290518 h 333233"/>
                <a:gd name="connsiteX235" fmla="*/ 47472 w 262982"/>
                <a:gd name="connsiteY235" fmla="*/ 293367 h 333233"/>
                <a:gd name="connsiteX236" fmla="*/ 38931 w 262982"/>
                <a:gd name="connsiteY236" fmla="*/ 290518 h 333233"/>
                <a:gd name="connsiteX237" fmla="*/ 36082 w 262982"/>
                <a:gd name="connsiteY237" fmla="*/ 283874 h 333233"/>
                <a:gd name="connsiteX238" fmla="*/ 28482 w 262982"/>
                <a:gd name="connsiteY238" fmla="*/ 271528 h 333233"/>
                <a:gd name="connsiteX239" fmla="*/ 26585 w 262982"/>
                <a:gd name="connsiteY239" fmla="*/ 267733 h 333233"/>
                <a:gd name="connsiteX240" fmla="*/ 26585 w 262982"/>
                <a:gd name="connsiteY240" fmla="*/ 260138 h 333233"/>
                <a:gd name="connsiteX241" fmla="*/ 27536 w 262982"/>
                <a:gd name="connsiteY241" fmla="*/ 260138 h 333233"/>
                <a:gd name="connsiteX242" fmla="*/ 29433 w 262982"/>
                <a:gd name="connsiteY242" fmla="*/ 255392 h 333233"/>
                <a:gd name="connsiteX243" fmla="*/ 32282 w 262982"/>
                <a:gd name="connsiteY243" fmla="*/ 252539 h 333233"/>
                <a:gd name="connsiteX244" fmla="*/ 34179 w 262982"/>
                <a:gd name="connsiteY244" fmla="*/ 251592 h 333233"/>
                <a:gd name="connsiteX245" fmla="*/ 37028 w 262982"/>
                <a:gd name="connsiteY245" fmla="*/ 249695 h 333233"/>
                <a:gd name="connsiteX246" fmla="*/ 37028 w 262982"/>
                <a:gd name="connsiteY246" fmla="*/ 248744 h 333233"/>
                <a:gd name="connsiteX247" fmla="*/ 31336 w 262982"/>
                <a:gd name="connsiteY247" fmla="*/ 247793 h 333233"/>
                <a:gd name="connsiteX248" fmla="*/ 28482 w 262982"/>
                <a:gd name="connsiteY248" fmla="*/ 247793 h 333233"/>
                <a:gd name="connsiteX249" fmla="*/ 26585 w 262982"/>
                <a:gd name="connsiteY249" fmla="*/ 245895 h 333233"/>
                <a:gd name="connsiteX250" fmla="*/ 23736 w 262982"/>
                <a:gd name="connsiteY250" fmla="*/ 244944 h 333233"/>
                <a:gd name="connsiteX251" fmla="*/ 21838 w 262982"/>
                <a:gd name="connsiteY251" fmla="*/ 243997 h 333233"/>
                <a:gd name="connsiteX252" fmla="*/ 18990 w 262982"/>
                <a:gd name="connsiteY252" fmla="*/ 242095 h 333233"/>
                <a:gd name="connsiteX253" fmla="*/ 18039 w 262982"/>
                <a:gd name="connsiteY253" fmla="*/ 240198 h 333233"/>
                <a:gd name="connsiteX254" fmla="*/ 16141 w 262982"/>
                <a:gd name="connsiteY254" fmla="*/ 238300 h 333233"/>
                <a:gd name="connsiteX255" fmla="*/ 15195 w 262982"/>
                <a:gd name="connsiteY255" fmla="*/ 238300 h 333233"/>
                <a:gd name="connsiteX256" fmla="*/ 12346 w 262982"/>
                <a:gd name="connsiteY256" fmla="*/ 236403 h 333233"/>
                <a:gd name="connsiteX257" fmla="*/ 9497 w 262982"/>
                <a:gd name="connsiteY257" fmla="*/ 235451 h 333233"/>
                <a:gd name="connsiteX258" fmla="*/ 7600 w 262982"/>
                <a:gd name="connsiteY258" fmla="*/ 234500 h 333233"/>
                <a:gd name="connsiteX259" fmla="*/ 3800 w 262982"/>
                <a:gd name="connsiteY259" fmla="*/ 229754 h 333233"/>
                <a:gd name="connsiteX260" fmla="*/ 2849 w 262982"/>
                <a:gd name="connsiteY260" fmla="*/ 229754 h 333233"/>
                <a:gd name="connsiteX261" fmla="*/ 1902 w 262982"/>
                <a:gd name="connsiteY261" fmla="*/ 228803 h 333233"/>
                <a:gd name="connsiteX262" fmla="*/ 951 w 262982"/>
                <a:gd name="connsiteY262" fmla="*/ 226905 h 333233"/>
                <a:gd name="connsiteX263" fmla="*/ 0 w 262982"/>
                <a:gd name="connsiteY263" fmla="*/ 222159 h 333233"/>
                <a:gd name="connsiteX264" fmla="*/ 951 w 262982"/>
                <a:gd name="connsiteY264" fmla="*/ 218359 h 333233"/>
                <a:gd name="connsiteX265" fmla="*/ 8546 w 262982"/>
                <a:gd name="connsiteY265" fmla="*/ 191784 h 333233"/>
                <a:gd name="connsiteX266" fmla="*/ 13292 w 262982"/>
                <a:gd name="connsiteY266" fmla="*/ 182292 h 333233"/>
                <a:gd name="connsiteX267" fmla="*/ 15195 w 262982"/>
                <a:gd name="connsiteY267" fmla="*/ 181341 h 333233"/>
                <a:gd name="connsiteX268" fmla="*/ 16141 w 262982"/>
                <a:gd name="connsiteY268" fmla="*/ 179439 h 333233"/>
                <a:gd name="connsiteX269" fmla="*/ 23736 w 262982"/>
                <a:gd name="connsiteY269" fmla="*/ 163302 h 333233"/>
                <a:gd name="connsiteX270" fmla="*/ 24687 w 262982"/>
                <a:gd name="connsiteY270" fmla="*/ 158551 h 333233"/>
                <a:gd name="connsiteX271" fmla="*/ 25638 w 262982"/>
                <a:gd name="connsiteY271" fmla="*/ 138615 h 333233"/>
                <a:gd name="connsiteX272" fmla="*/ 26585 w 262982"/>
                <a:gd name="connsiteY272" fmla="*/ 135767 h 333233"/>
                <a:gd name="connsiteX273" fmla="*/ 29433 w 262982"/>
                <a:gd name="connsiteY273" fmla="*/ 90192 h 333233"/>
                <a:gd name="connsiteX274" fmla="*/ 34179 w 262982"/>
                <a:gd name="connsiteY274" fmla="*/ 89241 h 333233"/>
                <a:gd name="connsiteX275" fmla="*/ 35131 w 262982"/>
                <a:gd name="connsiteY275" fmla="*/ 85451 h 333233"/>
                <a:gd name="connsiteX276" fmla="*/ 38931 w 262982"/>
                <a:gd name="connsiteY276" fmla="*/ 83549 h 333233"/>
                <a:gd name="connsiteX277" fmla="*/ 41774 w 262982"/>
                <a:gd name="connsiteY277" fmla="*/ 81656 h 333233"/>
                <a:gd name="connsiteX278" fmla="*/ 43677 w 262982"/>
                <a:gd name="connsiteY278" fmla="*/ 81656 h 333233"/>
                <a:gd name="connsiteX279" fmla="*/ 46526 w 262982"/>
                <a:gd name="connsiteY279" fmla="*/ 80705 h 333233"/>
                <a:gd name="connsiteX280" fmla="*/ 48423 w 262982"/>
                <a:gd name="connsiteY280" fmla="*/ 79759 h 333233"/>
                <a:gd name="connsiteX281" fmla="*/ 53169 w 262982"/>
                <a:gd name="connsiteY281" fmla="*/ 79759 h 333233"/>
                <a:gd name="connsiteX282" fmla="*/ 54120 w 262982"/>
                <a:gd name="connsiteY282" fmla="*/ 80705 h 333233"/>
                <a:gd name="connsiteX283" fmla="*/ 56969 w 262982"/>
                <a:gd name="connsiteY283" fmla="*/ 82607 h 333233"/>
                <a:gd name="connsiteX284" fmla="*/ 57920 w 262982"/>
                <a:gd name="connsiteY284" fmla="*/ 83549 h 333233"/>
                <a:gd name="connsiteX285" fmla="*/ 60769 w 262982"/>
                <a:gd name="connsiteY285" fmla="*/ 83549 h 333233"/>
                <a:gd name="connsiteX286" fmla="*/ 60769 w 262982"/>
                <a:gd name="connsiteY286" fmla="*/ 82607 h 333233"/>
                <a:gd name="connsiteX287" fmla="*/ 61715 w 262982"/>
                <a:gd name="connsiteY287" fmla="*/ 80705 h 333233"/>
                <a:gd name="connsiteX288" fmla="*/ 63618 w 262982"/>
                <a:gd name="connsiteY288" fmla="*/ 81656 h 333233"/>
                <a:gd name="connsiteX289" fmla="*/ 68364 w 262982"/>
                <a:gd name="connsiteY289" fmla="*/ 81656 h 333233"/>
                <a:gd name="connsiteX290" fmla="*/ 69315 w 262982"/>
                <a:gd name="connsiteY290" fmla="*/ 80705 h 333233"/>
                <a:gd name="connsiteX291" fmla="*/ 70261 w 262982"/>
                <a:gd name="connsiteY291" fmla="*/ 79759 h 333233"/>
                <a:gd name="connsiteX292" fmla="*/ 71213 w 262982"/>
                <a:gd name="connsiteY292" fmla="*/ 78808 h 333233"/>
                <a:gd name="connsiteX293" fmla="*/ 75008 w 262982"/>
                <a:gd name="connsiteY293" fmla="*/ 75959 h 333233"/>
                <a:gd name="connsiteX294" fmla="*/ 75959 w 262982"/>
                <a:gd name="connsiteY294" fmla="*/ 75959 h 333233"/>
                <a:gd name="connsiteX295" fmla="*/ 76905 w 262982"/>
                <a:gd name="connsiteY295" fmla="*/ 75008 h 333233"/>
                <a:gd name="connsiteX296" fmla="*/ 78807 w 262982"/>
                <a:gd name="connsiteY296" fmla="*/ 73110 h 333233"/>
                <a:gd name="connsiteX297" fmla="*/ 79759 w 262982"/>
                <a:gd name="connsiteY297" fmla="*/ 65515 h 333233"/>
                <a:gd name="connsiteX298" fmla="*/ 79759 w 262982"/>
                <a:gd name="connsiteY298" fmla="*/ 65515 h 333233"/>
                <a:gd name="connsiteX299" fmla="*/ 80705 w 262982"/>
                <a:gd name="connsiteY299" fmla="*/ 62667 h 333233"/>
                <a:gd name="connsiteX300" fmla="*/ 81656 w 262982"/>
                <a:gd name="connsiteY300" fmla="*/ 58871 h 333233"/>
                <a:gd name="connsiteX301" fmla="*/ 85451 w 262982"/>
                <a:gd name="connsiteY301" fmla="*/ 56018 h 333233"/>
                <a:gd name="connsiteX302" fmla="*/ 88300 w 262982"/>
                <a:gd name="connsiteY302" fmla="*/ 55072 h 333233"/>
                <a:gd name="connsiteX303" fmla="*/ 89251 w 262982"/>
                <a:gd name="connsiteY303" fmla="*/ 54120 h 333233"/>
                <a:gd name="connsiteX304" fmla="*/ 90197 w 262982"/>
                <a:gd name="connsiteY304" fmla="*/ 53174 h 333233"/>
                <a:gd name="connsiteX305" fmla="*/ 93051 w 262982"/>
                <a:gd name="connsiteY305" fmla="*/ 47477 h 333233"/>
                <a:gd name="connsiteX306" fmla="*/ 92100 w 262982"/>
                <a:gd name="connsiteY306" fmla="*/ 43677 h 333233"/>
                <a:gd name="connsiteX307" fmla="*/ 92100 w 262982"/>
                <a:gd name="connsiteY307" fmla="*/ 38931 h 333233"/>
                <a:gd name="connsiteX308" fmla="*/ 93997 w 262982"/>
                <a:gd name="connsiteY308" fmla="*/ 37033 h 333233"/>
                <a:gd name="connsiteX309" fmla="*/ 94948 w 262982"/>
                <a:gd name="connsiteY309" fmla="*/ 36082 h 333233"/>
                <a:gd name="connsiteX310" fmla="*/ 97797 w 262982"/>
                <a:gd name="connsiteY310" fmla="*/ 31326 h 333233"/>
                <a:gd name="connsiteX311" fmla="*/ 95895 w 262982"/>
                <a:gd name="connsiteY311" fmla="*/ 21838 h 333233"/>
                <a:gd name="connsiteX312" fmla="*/ 94948 w 262982"/>
                <a:gd name="connsiteY312" fmla="*/ 19941 h 333233"/>
                <a:gd name="connsiteX313" fmla="*/ 94948 w 262982"/>
                <a:gd name="connsiteY313" fmla="*/ 12346 h 333233"/>
                <a:gd name="connsiteX314" fmla="*/ 95895 w 262982"/>
                <a:gd name="connsiteY314" fmla="*/ 9497 h 33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262982" h="333233">
                  <a:moveTo>
                    <a:pt x="95895" y="9497"/>
                  </a:moveTo>
                  <a:lnTo>
                    <a:pt x="100646" y="10449"/>
                  </a:lnTo>
                  <a:lnTo>
                    <a:pt x="104441" y="10449"/>
                  </a:lnTo>
                  <a:lnTo>
                    <a:pt x="106343" y="8546"/>
                  </a:lnTo>
                  <a:lnTo>
                    <a:pt x="108241" y="6649"/>
                  </a:lnTo>
                  <a:lnTo>
                    <a:pt x="109187" y="4751"/>
                  </a:lnTo>
                  <a:lnTo>
                    <a:pt x="111089" y="1902"/>
                  </a:lnTo>
                  <a:lnTo>
                    <a:pt x="112041" y="951"/>
                  </a:lnTo>
                  <a:lnTo>
                    <a:pt x="113938" y="0"/>
                  </a:lnTo>
                  <a:lnTo>
                    <a:pt x="117738" y="951"/>
                  </a:lnTo>
                  <a:lnTo>
                    <a:pt x="118684" y="1902"/>
                  </a:lnTo>
                  <a:lnTo>
                    <a:pt x="119636" y="3800"/>
                  </a:lnTo>
                  <a:lnTo>
                    <a:pt x="121533" y="6649"/>
                  </a:lnTo>
                  <a:lnTo>
                    <a:pt x="123431" y="7595"/>
                  </a:lnTo>
                  <a:lnTo>
                    <a:pt x="125328" y="8546"/>
                  </a:lnTo>
                  <a:lnTo>
                    <a:pt x="126279" y="9497"/>
                  </a:lnTo>
                  <a:lnTo>
                    <a:pt x="127230" y="11395"/>
                  </a:lnTo>
                  <a:lnTo>
                    <a:pt x="130079" y="13292"/>
                  </a:lnTo>
                  <a:lnTo>
                    <a:pt x="131025" y="15195"/>
                  </a:lnTo>
                  <a:lnTo>
                    <a:pt x="132923" y="18043"/>
                  </a:lnTo>
                  <a:lnTo>
                    <a:pt x="131977" y="25638"/>
                  </a:lnTo>
                  <a:lnTo>
                    <a:pt x="130079" y="29438"/>
                  </a:lnTo>
                  <a:lnTo>
                    <a:pt x="130079" y="45569"/>
                  </a:lnTo>
                  <a:lnTo>
                    <a:pt x="131025" y="46526"/>
                  </a:lnTo>
                  <a:lnTo>
                    <a:pt x="133874" y="47477"/>
                  </a:lnTo>
                  <a:lnTo>
                    <a:pt x="143371" y="47477"/>
                  </a:lnTo>
                  <a:lnTo>
                    <a:pt x="149069" y="46526"/>
                  </a:lnTo>
                  <a:lnTo>
                    <a:pt x="159493" y="45569"/>
                  </a:lnTo>
                  <a:lnTo>
                    <a:pt x="160464" y="46526"/>
                  </a:lnTo>
                  <a:lnTo>
                    <a:pt x="162361" y="48423"/>
                  </a:lnTo>
                  <a:lnTo>
                    <a:pt x="163288" y="49374"/>
                  </a:lnTo>
                  <a:lnTo>
                    <a:pt x="166156" y="52223"/>
                  </a:lnTo>
                  <a:lnTo>
                    <a:pt x="174682" y="52223"/>
                  </a:lnTo>
                  <a:lnTo>
                    <a:pt x="176580" y="51272"/>
                  </a:lnTo>
                  <a:lnTo>
                    <a:pt x="178482" y="49374"/>
                  </a:lnTo>
                  <a:lnTo>
                    <a:pt x="179433" y="49374"/>
                  </a:lnTo>
                  <a:lnTo>
                    <a:pt x="181331" y="47477"/>
                  </a:lnTo>
                  <a:lnTo>
                    <a:pt x="183228" y="45569"/>
                  </a:lnTo>
                  <a:lnTo>
                    <a:pt x="184180" y="34185"/>
                  </a:lnTo>
                  <a:lnTo>
                    <a:pt x="185131" y="32282"/>
                  </a:lnTo>
                  <a:lnTo>
                    <a:pt x="186077" y="30384"/>
                  </a:lnTo>
                  <a:lnTo>
                    <a:pt x="187028" y="29438"/>
                  </a:lnTo>
                  <a:lnTo>
                    <a:pt x="187975" y="28487"/>
                  </a:lnTo>
                  <a:lnTo>
                    <a:pt x="189877" y="26585"/>
                  </a:lnTo>
                  <a:lnTo>
                    <a:pt x="191775" y="25638"/>
                  </a:lnTo>
                  <a:lnTo>
                    <a:pt x="193672" y="24687"/>
                  </a:lnTo>
                  <a:lnTo>
                    <a:pt x="196521" y="23741"/>
                  </a:lnTo>
                  <a:lnTo>
                    <a:pt x="199369" y="31326"/>
                  </a:lnTo>
                  <a:lnTo>
                    <a:pt x="196521" y="40828"/>
                  </a:lnTo>
                  <a:lnTo>
                    <a:pt x="199369" y="46526"/>
                  </a:lnTo>
                  <a:lnTo>
                    <a:pt x="203169" y="47477"/>
                  </a:lnTo>
                  <a:lnTo>
                    <a:pt x="209813" y="47477"/>
                  </a:lnTo>
                  <a:lnTo>
                    <a:pt x="213613" y="46526"/>
                  </a:lnTo>
                  <a:lnTo>
                    <a:pt x="215510" y="46526"/>
                  </a:lnTo>
                  <a:lnTo>
                    <a:pt x="215510" y="47477"/>
                  </a:lnTo>
                  <a:lnTo>
                    <a:pt x="216462" y="48423"/>
                  </a:lnTo>
                  <a:lnTo>
                    <a:pt x="215510" y="55072"/>
                  </a:lnTo>
                  <a:lnTo>
                    <a:pt x="213613" y="56969"/>
                  </a:lnTo>
                  <a:lnTo>
                    <a:pt x="212662" y="56969"/>
                  </a:lnTo>
                  <a:lnTo>
                    <a:pt x="211711" y="57920"/>
                  </a:lnTo>
                  <a:lnTo>
                    <a:pt x="210764" y="58871"/>
                  </a:lnTo>
                  <a:lnTo>
                    <a:pt x="208867" y="60769"/>
                  </a:lnTo>
                  <a:lnTo>
                    <a:pt x="206964" y="63618"/>
                  </a:lnTo>
                  <a:lnTo>
                    <a:pt x="206013" y="66466"/>
                  </a:lnTo>
                  <a:lnTo>
                    <a:pt x="205067" y="69305"/>
                  </a:lnTo>
                  <a:lnTo>
                    <a:pt x="205067" y="71213"/>
                  </a:lnTo>
                  <a:lnTo>
                    <a:pt x="208867" y="77861"/>
                  </a:lnTo>
                  <a:lnTo>
                    <a:pt x="212662" y="85451"/>
                  </a:lnTo>
                  <a:lnTo>
                    <a:pt x="213613" y="89241"/>
                  </a:lnTo>
                  <a:lnTo>
                    <a:pt x="216462" y="94939"/>
                  </a:lnTo>
                  <a:lnTo>
                    <a:pt x="216462" y="95890"/>
                  </a:lnTo>
                  <a:lnTo>
                    <a:pt x="222159" y="99685"/>
                  </a:lnTo>
                  <a:lnTo>
                    <a:pt x="223105" y="101587"/>
                  </a:lnTo>
                  <a:lnTo>
                    <a:pt x="224057" y="97787"/>
                  </a:lnTo>
                  <a:lnTo>
                    <a:pt x="226905" y="86402"/>
                  </a:lnTo>
                  <a:lnTo>
                    <a:pt x="227856" y="81656"/>
                  </a:lnTo>
                  <a:lnTo>
                    <a:pt x="228803" y="81656"/>
                  </a:lnTo>
                  <a:lnTo>
                    <a:pt x="229754" y="82607"/>
                  </a:lnTo>
                  <a:lnTo>
                    <a:pt x="230700" y="83549"/>
                  </a:lnTo>
                  <a:lnTo>
                    <a:pt x="232603" y="82607"/>
                  </a:lnTo>
                  <a:lnTo>
                    <a:pt x="233549" y="80705"/>
                  </a:lnTo>
                  <a:lnTo>
                    <a:pt x="234500" y="80705"/>
                  </a:lnTo>
                  <a:lnTo>
                    <a:pt x="235451" y="80705"/>
                  </a:lnTo>
                  <a:lnTo>
                    <a:pt x="236398" y="82607"/>
                  </a:lnTo>
                  <a:lnTo>
                    <a:pt x="239246" y="84505"/>
                  </a:lnTo>
                  <a:lnTo>
                    <a:pt x="242095" y="84505"/>
                  </a:lnTo>
                  <a:lnTo>
                    <a:pt x="243046" y="85451"/>
                  </a:lnTo>
                  <a:lnTo>
                    <a:pt x="245895" y="83549"/>
                  </a:lnTo>
                  <a:lnTo>
                    <a:pt x="247792" y="83549"/>
                  </a:lnTo>
                  <a:lnTo>
                    <a:pt x="251592" y="83549"/>
                  </a:lnTo>
                  <a:lnTo>
                    <a:pt x="250641" y="87354"/>
                  </a:lnTo>
                  <a:lnTo>
                    <a:pt x="252539" y="93046"/>
                  </a:lnTo>
                  <a:lnTo>
                    <a:pt x="254441" y="94939"/>
                  </a:lnTo>
                  <a:lnTo>
                    <a:pt x="257285" y="97787"/>
                  </a:lnTo>
                  <a:lnTo>
                    <a:pt x="258236" y="98739"/>
                  </a:lnTo>
                  <a:lnTo>
                    <a:pt x="260133" y="101587"/>
                  </a:lnTo>
                  <a:lnTo>
                    <a:pt x="261085" y="105382"/>
                  </a:lnTo>
                  <a:lnTo>
                    <a:pt x="262036" y="107290"/>
                  </a:lnTo>
                  <a:lnTo>
                    <a:pt x="262982" y="107290"/>
                  </a:lnTo>
                  <a:lnTo>
                    <a:pt x="262036" y="109182"/>
                  </a:lnTo>
                  <a:lnTo>
                    <a:pt x="260133" y="110128"/>
                  </a:lnTo>
                  <a:lnTo>
                    <a:pt x="258236" y="110128"/>
                  </a:lnTo>
                  <a:lnTo>
                    <a:pt x="257285" y="109182"/>
                  </a:lnTo>
                  <a:lnTo>
                    <a:pt x="253490" y="109182"/>
                  </a:lnTo>
                  <a:lnTo>
                    <a:pt x="251592" y="110128"/>
                  </a:lnTo>
                  <a:lnTo>
                    <a:pt x="247792" y="109182"/>
                  </a:lnTo>
                  <a:lnTo>
                    <a:pt x="243046" y="111080"/>
                  </a:lnTo>
                  <a:lnTo>
                    <a:pt x="243046" y="113928"/>
                  </a:lnTo>
                  <a:lnTo>
                    <a:pt x="242095" y="114880"/>
                  </a:lnTo>
                  <a:lnTo>
                    <a:pt x="238295" y="116782"/>
                  </a:lnTo>
                  <a:lnTo>
                    <a:pt x="236398" y="118674"/>
                  </a:lnTo>
                  <a:lnTo>
                    <a:pt x="236398" y="120577"/>
                  </a:lnTo>
                  <a:lnTo>
                    <a:pt x="236398" y="121523"/>
                  </a:lnTo>
                  <a:lnTo>
                    <a:pt x="236398" y="131967"/>
                  </a:lnTo>
                  <a:lnTo>
                    <a:pt x="237349" y="137664"/>
                  </a:lnTo>
                  <a:lnTo>
                    <a:pt x="236398" y="138615"/>
                  </a:lnTo>
                  <a:lnTo>
                    <a:pt x="236398" y="140513"/>
                  </a:lnTo>
                  <a:lnTo>
                    <a:pt x="235451" y="145269"/>
                  </a:lnTo>
                  <a:lnTo>
                    <a:pt x="234500" y="150010"/>
                  </a:lnTo>
                  <a:lnTo>
                    <a:pt x="232603" y="153805"/>
                  </a:lnTo>
                  <a:lnTo>
                    <a:pt x="223105" y="156654"/>
                  </a:lnTo>
                  <a:lnTo>
                    <a:pt x="223105" y="157605"/>
                  </a:lnTo>
                  <a:lnTo>
                    <a:pt x="222159" y="159503"/>
                  </a:lnTo>
                  <a:lnTo>
                    <a:pt x="222159" y="160449"/>
                  </a:lnTo>
                  <a:lnTo>
                    <a:pt x="223105" y="165200"/>
                  </a:lnTo>
                  <a:lnTo>
                    <a:pt x="222159" y="166146"/>
                  </a:lnTo>
                  <a:lnTo>
                    <a:pt x="221208" y="166146"/>
                  </a:lnTo>
                  <a:lnTo>
                    <a:pt x="216462" y="168049"/>
                  </a:lnTo>
                  <a:lnTo>
                    <a:pt x="215510" y="169946"/>
                  </a:lnTo>
                  <a:lnTo>
                    <a:pt x="217408" y="182292"/>
                  </a:lnTo>
                  <a:lnTo>
                    <a:pt x="217408" y="184190"/>
                  </a:lnTo>
                  <a:lnTo>
                    <a:pt x="215510" y="186087"/>
                  </a:lnTo>
                  <a:lnTo>
                    <a:pt x="215510" y="187990"/>
                  </a:lnTo>
                  <a:lnTo>
                    <a:pt x="213613" y="189887"/>
                  </a:lnTo>
                  <a:lnTo>
                    <a:pt x="214559" y="193682"/>
                  </a:lnTo>
                  <a:lnTo>
                    <a:pt x="211711" y="196531"/>
                  </a:lnTo>
                  <a:lnTo>
                    <a:pt x="210764" y="197482"/>
                  </a:lnTo>
                  <a:lnTo>
                    <a:pt x="210764" y="198428"/>
                  </a:lnTo>
                  <a:lnTo>
                    <a:pt x="212662" y="203179"/>
                  </a:lnTo>
                  <a:lnTo>
                    <a:pt x="213613" y="203179"/>
                  </a:lnTo>
                  <a:lnTo>
                    <a:pt x="211711" y="206974"/>
                  </a:lnTo>
                  <a:lnTo>
                    <a:pt x="208867" y="210774"/>
                  </a:lnTo>
                  <a:lnTo>
                    <a:pt x="206013" y="209823"/>
                  </a:lnTo>
                  <a:lnTo>
                    <a:pt x="207916" y="210774"/>
                  </a:lnTo>
                  <a:lnTo>
                    <a:pt x="207916" y="214569"/>
                  </a:lnTo>
                  <a:lnTo>
                    <a:pt x="208867" y="216462"/>
                  </a:lnTo>
                  <a:lnTo>
                    <a:pt x="212662" y="224057"/>
                  </a:lnTo>
                  <a:lnTo>
                    <a:pt x="212662" y="230705"/>
                  </a:lnTo>
                  <a:lnTo>
                    <a:pt x="210764" y="233549"/>
                  </a:lnTo>
                  <a:lnTo>
                    <a:pt x="210764" y="233549"/>
                  </a:lnTo>
                  <a:lnTo>
                    <a:pt x="209813" y="234500"/>
                  </a:lnTo>
                  <a:lnTo>
                    <a:pt x="208867" y="235451"/>
                  </a:lnTo>
                  <a:lnTo>
                    <a:pt x="207916" y="236403"/>
                  </a:lnTo>
                  <a:lnTo>
                    <a:pt x="206013" y="243997"/>
                  </a:lnTo>
                  <a:lnTo>
                    <a:pt x="205067" y="262987"/>
                  </a:lnTo>
                  <a:lnTo>
                    <a:pt x="208867" y="269631"/>
                  </a:lnTo>
                  <a:lnTo>
                    <a:pt x="208867" y="271528"/>
                  </a:lnTo>
                  <a:lnTo>
                    <a:pt x="206964" y="276275"/>
                  </a:lnTo>
                  <a:lnTo>
                    <a:pt x="203169" y="281026"/>
                  </a:lnTo>
                  <a:lnTo>
                    <a:pt x="202218" y="282923"/>
                  </a:lnTo>
                  <a:lnTo>
                    <a:pt x="196521" y="285772"/>
                  </a:lnTo>
                  <a:lnTo>
                    <a:pt x="196521" y="286723"/>
                  </a:lnTo>
                  <a:lnTo>
                    <a:pt x="190823" y="289567"/>
                  </a:lnTo>
                  <a:lnTo>
                    <a:pt x="187975" y="298118"/>
                  </a:lnTo>
                  <a:lnTo>
                    <a:pt x="188926" y="300015"/>
                  </a:lnTo>
                  <a:lnTo>
                    <a:pt x="182277" y="301913"/>
                  </a:lnTo>
                  <a:lnTo>
                    <a:pt x="179433" y="306659"/>
                  </a:lnTo>
                  <a:lnTo>
                    <a:pt x="175634" y="308556"/>
                  </a:lnTo>
                  <a:lnTo>
                    <a:pt x="175634" y="309508"/>
                  </a:lnTo>
                  <a:lnTo>
                    <a:pt x="176580" y="315205"/>
                  </a:lnTo>
                  <a:lnTo>
                    <a:pt x="172785" y="318054"/>
                  </a:lnTo>
                  <a:lnTo>
                    <a:pt x="169956" y="319951"/>
                  </a:lnTo>
                  <a:lnTo>
                    <a:pt x="167087" y="321854"/>
                  </a:lnTo>
                  <a:lnTo>
                    <a:pt x="165190" y="321854"/>
                  </a:lnTo>
                  <a:lnTo>
                    <a:pt x="158561" y="316156"/>
                  </a:lnTo>
                  <a:lnTo>
                    <a:pt x="157590" y="314254"/>
                  </a:lnTo>
                  <a:lnTo>
                    <a:pt x="156664" y="312357"/>
                  </a:lnTo>
                  <a:lnTo>
                    <a:pt x="155693" y="311410"/>
                  </a:lnTo>
                  <a:lnTo>
                    <a:pt x="145269" y="307610"/>
                  </a:lnTo>
                  <a:lnTo>
                    <a:pt x="143371" y="306659"/>
                  </a:lnTo>
                  <a:lnTo>
                    <a:pt x="142405" y="305713"/>
                  </a:lnTo>
                  <a:lnTo>
                    <a:pt x="141474" y="304762"/>
                  </a:lnTo>
                  <a:lnTo>
                    <a:pt x="139571" y="303810"/>
                  </a:lnTo>
                  <a:lnTo>
                    <a:pt x="138620" y="297167"/>
                  </a:lnTo>
                  <a:lnTo>
                    <a:pt x="134825" y="293367"/>
                  </a:lnTo>
                  <a:lnTo>
                    <a:pt x="132923" y="289567"/>
                  </a:lnTo>
                  <a:lnTo>
                    <a:pt x="131977" y="287669"/>
                  </a:lnTo>
                  <a:lnTo>
                    <a:pt x="131025" y="284821"/>
                  </a:lnTo>
                  <a:lnTo>
                    <a:pt x="128177" y="281026"/>
                  </a:lnTo>
                  <a:lnTo>
                    <a:pt x="123431" y="280074"/>
                  </a:lnTo>
                  <a:lnTo>
                    <a:pt x="121533" y="275323"/>
                  </a:lnTo>
                  <a:lnTo>
                    <a:pt x="119636" y="266782"/>
                  </a:lnTo>
                  <a:lnTo>
                    <a:pt x="118684" y="260138"/>
                  </a:lnTo>
                  <a:lnTo>
                    <a:pt x="121533" y="252539"/>
                  </a:lnTo>
                  <a:lnTo>
                    <a:pt x="121533" y="250641"/>
                  </a:lnTo>
                  <a:lnTo>
                    <a:pt x="120582" y="247793"/>
                  </a:lnTo>
                  <a:lnTo>
                    <a:pt x="117738" y="244944"/>
                  </a:lnTo>
                  <a:lnTo>
                    <a:pt x="115836" y="243997"/>
                  </a:lnTo>
                  <a:lnTo>
                    <a:pt x="113938" y="243046"/>
                  </a:lnTo>
                  <a:lnTo>
                    <a:pt x="112041" y="242095"/>
                  </a:lnTo>
                  <a:lnTo>
                    <a:pt x="111089" y="241149"/>
                  </a:lnTo>
                  <a:lnTo>
                    <a:pt x="106343" y="240198"/>
                  </a:lnTo>
                  <a:lnTo>
                    <a:pt x="105392" y="242095"/>
                  </a:lnTo>
                  <a:lnTo>
                    <a:pt x="97797" y="244944"/>
                  </a:lnTo>
                  <a:lnTo>
                    <a:pt x="96846" y="248744"/>
                  </a:lnTo>
                  <a:lnTo>
                    <a:pt x="95895" y="250641"/>
                  </a:lnTo>
                  <a:lnTo>
                    <a:pt x="95895" y="254441"/>
                  </a:lnTo>
                  <a:lnTo>
                    <a:pt x="99695" y="267733"/>
                  </a:lnTo>
                  <a:lnTo>
                    <a:pt x="98748" y="273431"/>
                  </a:lnTo>
                  <a:lnTo>
                    <a:pt x="96846" y="280074"/>
                  </a:lnTo>
                  <a:lnTo>
                    <a:pt x="95895" y="288621"/>
                  </a:lnTo>
                  <a:lnTo>
                    <a:pt x="97797" y="290518"/>
                  </a:lnTo>
                  <a:lnTo>
                    <a:pt x="99695" y="294318"/>
                  </a:lnTo>
                  <a:lnTo>
                    <a:pt x="99695" y="296215"/>
                  </a:lnTo>
                  <a:lnTo>
                    <a:pt x="95895" y="298118"/>
                  </a:lnTo>
                  <a:lnTo>
                    <a:pt x="93997" y="301913"/>
                  </a:lnTo>
                  <a:lnTo>
                    <a:pt x="92100" y="302864"/>
                  </a:lnTo>
                  <a:lnTo>
                    <a:pt x="90197" y="303810"/>
                  </a:lnTo>
                  <a:lnTo>
                    <a:pt x="87354" y="306659"/>
                  </a:lnTo>
                  <a:lnTo>
                    <a:pt x="86402" y="309508"/>
                  </a:lnTo>
                  <a:lnTo>
                    <a:pt x="85451" y="312357"/>
                  </a:lnTo>
                  <a:lnTo>
                    <a:pt x="85451" y="319005"/>
                  </a:lnTo>
                  <a:lnTo>
                    <a:pt x="83554" y="319005"/>
                  </a:lnTo>
                  <a:lnTo>
                    <a:pt x="80705" y="323751"/>
                  </a:lnTo>
                  <a:lnTo>
                    <a:pt x="79759" y="327541"/>
                  </a:lnTo>
                  <a:lnTo>
                    <a:pt x="76905" y="330390"/>
                  </a:lnTo>
                  <a:lnTo>
                    <a:pt x="75008" y="333234"/>
                  </a:lnTo>
                  <a:lnTo>
                    <a:pt x="72159" y="333234"/>
                  </a:lnTo>
                  <a:lnTo>
                    <a:pt x="70261" y="322800"/>
                  </a:lnTo>
                  <a:lnTo>
                    <a:pt x="58867" y="296215"/>
                  </a:lnTo>
                  <a:lnTo>
                    <a:pt x="57920" y="294318"/>
                  </a:lnTo>
                  <a:lnTo>
                    <a:pt x="54120" y="291469"/>
                  </a:lnTo>
                  <a:lnTo>
                    <a:pt x="51272" y="289567"/>
                  </a:lnTo>
                  <a:lnTo>
                    <a:pt x="50325" y="288621"/>
                  </a:lnTo>
                  <a:lnTo>
                    <a:pt x="47472" y="290518"/>
                  </a:lnTo>
                  <a:lnTo>
                    <a:pt x="47472" y="293367"/>
                  </a:lnTo>
                  <a:lnTo>
                    <a:pt x="38931" y="290518"/>
                  </a:lnTo>
                  <a:lnTo>
                    <a:pt x="36082" y="283874"/>
                  </a:lnTo>
                  <a:lnTo>
                    <a:pt x="28482" y="271528"/>
                  </a:lnTo>
                  <a:lnTo>
                    <a:pt x="26585" y="267733"/>
                  </a:lnTo>
                  <a:lnTo>
                    <a:pt x="26585" y="260138"/>
                  </a:lnTo>
                  <a:lnTo>
                    <a:pt x="27536" y="260138"/>
                  </a:lnTo>
                  <a:lnTo>
                    <a:pt x="29433" y="255392"/>
                  </a:lnTo>
                  <a:lnTo>
                    <a:pt x="32282" y="252539"/>
                  </a:lnTo>
                  <a:lnTo>
                    <a:pt x="34179" y="251592"/>
                  </a:lnTo>
                  <a:lnTo>
                    <a:pt x="37028" y="249695"/>
                  </a:lnTo>
                  <a:lnTo>
                    <a:pt x="37028" y="248744"/>
                  </a:lnTo>
                  <a:lnTo>
                    <a:pt x="31336" y="247793"/>
                  </a:lnTo>
                  <a:lnTo>
                    <a:pt x="28482" y="247793"/>
                  </a:lnTo>
                  <a:lnTo>
                    <a:pt x="26585" y="245895"/>
                  </a:lnTo>
                  <a:lnTo>
                    <a:pt x="23736" y="244944"/>
                  </a:lnTo>
                  <a:lnTo>
                    <a:pt x="21838" y="243997"/>
                  </a:lnTo>
                  <a:lnTo>
                    <a:pt x="18990" y="242095"/>
                  </a:lnTo>
                  <a:lnTo>
                    <a:pt x="18039" y="240198"/>
                  </a:lnTo>
                  <a:lnTo>
                    <a:pt x="16141" y="238300"/>
                  </a:lnTo>
                  <a:lnTo>
                    <a:pt x="15195" y="238300"/>
                  </a:lnTo>
                  <a:lnTo>
                    <a:pt x="12346" y="236403"/>
                  </a:lnTo>
                  <a:lnTo>
                    <a:pt x="9497" y="235451"/>
                  </a:lnTo>
                  <a:lnTo>
                    <a:pt x="7600" y="234500"/>
                  </a:lnTo>
                  <a:lnTo>
                    <a:pt x="3800" y="229754"/>
                  </a:lnTo>
                  <a:lnTo>
                    <a:pt x="2849" y="229754"/>
                  </a:lnTo>
                  <a:lnTo>
                    <a:pt x="1902" y="228803"/>
                  </a:lnTo>
                  <a:lnTo>
                    <a:pt x="951" y="226905"/>
                  </a:lnTo>
                  <a:lnTo>
                    <a:pt x="0" y="222159"/>
                  </a:lnTo>
                  <a:lnTo>
                    <a:pt x="951" y="218359"/>
                  </a:lnTo>
                  <a:lnTo>
                    <a:pt x="8546" y="191784"/>
                  </a:lnTo>
                  <a:lnTo>
                    <a:pt x="13292" y="182292"/>
                  </a:lnTo>
                  <a:lnTo>
                    <a:pt x="15195" y="181341"/>
                  </a:lnTo>
                  <a:lnTo>
                    <a:pt x="16141" y="179439"/>
                  </a:lnTo>
                  <a:lnTo>
                    <a:pt x="23736" y="163302"/>
                  </a:lnTo>
                  <a:lnTo>
                    <a:pt x="24687" y="158551"/>
                  </a:lnTo>
                  <a:lnTo>
                    <a:pt x="25638" y="138615"/>
                  </a:lnTo>
                  <a:lnTo>
                    <a:pt x="26585" y="135767"/>
                  </a:lnTo>
                  <a:lnTo>
                    <a:pt x="29433" y="90192"/>
                  </a:lnTo>
                  <a:lnTo>
                    <a:pt x="34179" y="89241"/>
                  </a:lnTo>
                  <a:lnTo>
                    <a:pt x="35131" y="85451"/>
                  </a:lnTo>
                  <a:lnTo>
                    <a:pt x="38931" y="83549"/>
                  </a:lnTo>
                  <a:lnTo>
                    <a:pt x="41774" y="81656"/>
                  </a:lnTo>
                  <a:lnTo>
                    <a:pt x="43677" y="81656"/>
                  </a:lnTo>
                  <a:lnTo>
                    <a:pt x="46526" y="80705"/>
                  </a:lnTo>
                  <a:lnTo>
                    <a:pt x="48423" y="79759"/>
                  </a:lnTo>
                  <a:lnTo>
                    <a:pt x="53169" y="79759"/>
                  </a:lnTo>
                  <a:lnTo>
                    <a:pt x="54120" y="80705"/>
                  </a:lnTo>
                  <a:lnTo>
                    <a:pt x="56969" y="82607"/>
                  </a:lnTo>
                  <a:lnTo>
                    <a:pt x="57920" y="83549"/>
                  </a:lnTo>
                  <a:lnTo>
                    <a:pt x="60769" y="83549"/>
                  </a:lnTo>
                  <a:lnTo>
                    <a:pt x="60769" y="82607"/>
                  </a:lnTo>
                  <a:lnTo>
                    <a:pt x="61715" y="80705"/>
                  </a:lnTo>
                  <a:lnTo>
                    <a:pt x="63618" y="81656"/>
                  </a:lnTo>
                  <a:lnTo>
                    <a:pt x="68364" y="81656"/>
                  </a:lnTo>
                  <a:lnTo>
                    <a:pt x="69315" y="80705"/>
                  </a:lnTo>
                  <a:lnTo>
                    <a:pt x="70261" y="79759"/>
                  </a:lnTo>
                  <a:lnTo>
                    <a:pt x="71213" y="78808"/>
                  </a:lnTo>
                  <a:lnTo>
                    <a:pt x="75008" y="75959"/>
                  </a:lnTo>
                  <a:lnTo>
                    <a:pt x="75959" y="75959"/>
                  </a:lnTo>
                  <a:lnTo>
                    <a:pt x="76905" y="75008"/>
                  </a:lnTo>
                  <a:lnTo>
                    <a:pt x="78807" y="73110"/>
                  </a:lnTo>
                  <a:lnTo>
                    <a:pt x="79759" y="65515"/>
                  </a:lnTo>
                  <a:lnTo>
                    <a:pt x="79759" y="65515"/>
                  </a:lnTo>
                  <a:lnTo>
                    <a:pt x="80705" y="62667"/>
                  </a:lnTo>
                  <a:lnTo>
                    <a:pt x="81656" y="58871"/>
                  </a:lnTo>
                  <a:lnTo>
                    <a:pt x="85451" y="56018"/>
                  </a:lnTo>
                  <a:lnTo>
                    <a:pt x="88300" y="55072"/>
                  </a:lnTo>
                  <a:lnTo>
                    <a:pt x="89251" y="54120"/>
                  </a:lnTo>
                  <a:lnTo>
                    <a:pt x="90197" y="53174"/>
                  </a:lnTo>
                  <a:lnTo>
                    <a:pt x="93051" y="47477"/>
                  </a:lnTo>
                  <a:lnTo>
                    <a:pt x="92100" y="43677"/>
                  </a:lnTo>
                  <a:lnTo>
                    <a:pt x="92100" y="38931"/>
                  </a:lnTo>
                  <a:lnTo>
                    <a:pt x="93997" y="37033"/>
                  </a:lnTo>
                  <a:lnTo>
                    <a:pt x="94948" y="36082"/>
                  </a:lnTo>
                  <a:lnTo>
                    <a:pt x="97797" y="31326"/>
                  </a:lnTo>
                  <a:lnTo>
                    <a:pt x="95895" y="21838"/>
                  </a:lnTo>
                  <a:lnTo>
                    <a:pt x="94948" y="19941"/>
                  </a:lnTo>
                  <a:lnTo>
                    <a:pt x="94948" y="12346"/>
                  </a:lnTo>
                  <a:lnTo>
                    <a:pt x="95895" y="9497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6BE4E09-579C-4B7E-9CFA-ECFC43B98261}"/>
                </a:ext>
              </a:extLst>
            </p:cNvPr>
            <p:cNvSpPr/>
            <p:nvPr/>
          </p:nvSpPr>
          <p:spPr>
            <a:xfrm>
              <a:off x="3521021" y="2292838"/>
              <a:ext cx="174734" cy="258083"/>
            </a:xfrm>
            <a:custGeom>
              <a:avLst/>
              <a:gdLst>
                <a:gd name="connsiteX0" fmla="*/ 185126 w 185125"/>
                <a:gd name="connsiteY0" fmla="*/ 61715 h 273430"/>
                <a:gd name="connsiteX1" fmla="*/ 185126 w 185125"/>
                <a:gd name="connsiteY1" fmla="*/ 62666 h 273430"/>
                <a:gd name="connsiteX2" fmla="*/ 180380 w 185125"/>
                <a:gd name="connsiteY2" fmla="*/ 67413 h 273430"/>
                <a:gd name="connsiteX3" fmla="*/ 177531 w 185125"/>
                <a:gd name="connsiteY3" fmla="*/ 69310 h 273430"/>
                <a:gd name="connsiteX4" fmla="*/ 175629 w 185125"/>
                <a:gd name="connsiteY4" fmla="*/ 72159 h 273430"/>
                <a:gd name="connsiteX5" fmla="*/ 173731 w 185125"/>
                <a:gd name="connsiteY5" fmla="*/ 76910 h 273430"/>
                <a:gd name="connsiteX6" fmla="*/ 170882 w 185125"/>
                <a:gd name="connsiteY6" fmla="*/ 78807 h 273430"/>
                <a:gd name="connsiteX7" fmla="*/ 170882 w 185125"/>
                <a:gd name="connsiteY7" fmla="*/ 79754 h 273430"/>
                <a:gd name="connsiteX8" fmla="*/ 171834 w 185125"/>
                <a:gd name="connsiteY8" fmla="*/ 83554 h 273430"/>
                <a:gd name="connsiteX9" fmla="*/ 171834 w 185125"/>
                <a:gd name="connsiteY9" fmla="*/ 84505 h 273430"/>
                <a:gd name="connsiteX10" fmla="*/ 169936 w 185125"/>
                <a:gd name="connsiteY10" fmla="*/ 82602 h 273430"/>
                <a:gd name="connsiteX11" fmla="*/ 168039 w 185125"/>
                <a:gd name="connsiteY11" fmla="*/ 87349 h 273430"/>
                <a:gd name="connsiteX12" fmla="*/ 164239 w 185125"/>
                <a:gd name="connsiteY12" fmla="*/ 89251 h 273430"/>
                <a:gd name="connsiteX13" fmla="*/ 163288 w 185125"/>
                <a:gd name="connsiteY13" fmla="*/ 89251 h 273430"/>
                <a:gd name="connsiteX14" fmla="*/ 160444 w 185125"/>
                <a:gd name="connsiteY14" fmla="*/ 93997 h 273430"/>
                <a:gd name="connsiteX15" fmla="*/ 159493 w 185125"/>
                <a:gd name="connsiteY15" fmla="*/ 98734 h 273430"/>
                <a:gd name="connsiteX16" fmla="*/ 159493 w 185125"/>
                <a:gd name="connsiteY16" fmla="*/ 102533 h 273430"/>
                <a:gd name="connsiteX17" fmla="*/ 158541 w 185125"/>
                <a:gd name="connsiteY17" fmla="*/ 105382 h 273430"/>
                <a:gd name="connsiteX18" fmla="*/ 157590 w 185125"/>
                <a:gd name="connsiteY18" fmla="*/ 109182 h 273430"/>
                <a:gd name="connsiteX19" fmla="*/ 149995 w 185125"/>
                <a:gd name="connsiteY19" fmla="*/ 131967 h 273430"/>
                <a:gd name="connsiteX20" fmla="*/ 149049 w 185125"/>
                <a:gd name="connsiteY20" fmla="*/ 131967 h 273430"/>
                <a:gd name="connsiteX21" fmla="*/ 144298 w 185125"/>
                <a:gd name="connsiteY21" fmla="*/ 132918 h 273430"/>
                <a:gd name="connsiteX22" fmla="*/ 143352 w 185125"/>
                <a:gd name="connsiteY22" fmla="*/ 135762 h 273430"/>
                <a:gd name="connsiteX23" fmla="*/ 142400 w 185125"/>
                <a:gd name="connsiteY23" fmla="*/ 137664 h 273430"/>
                <a:gd name="connsiteX24" fmla="*/ 141454 w 185125"/>
                <a:gd name="connsiteY24" fmla="*/ 138615 h 273430"/>
                <a:gd name="connsiteX25" fmla="*/ 143352 w 185125"/>
                <a:gd name="connsiteY25" fmla="*/ 146210 h 273430"/>
                <a:gd name="connsiteX26" fmla="*/ 142400 w 185125"/>
                <a:gd name="connsiteY26" fmla="*/ 150005 h 273430"/>
                <a:gd name="connsiteX27" fmla="*/ 145249 w 185125"/>
                <a:gd name="connsiteY27" fmla="*/ 162351 h 273430"/>
                <a:gd name="connsiteX28" fmla="*/ 151893 w 185125"/>
                <a:gd name="connsiteY28" fmla="*/ 165200 h 273430"/>
                <a:gd name="connsiteX29" fmla="*/ 152844 w 185125"/>
                <a:gd name="connsiteY29" fmla="*/ 166146 h 273430"/>
                <a:gd name="connsiteX30" fmla="*/ 155693 w 185125"/>
                <a:gd name="connsiteY30" fmla="*/ 171844 h 273430"/>
                <a:gd name="connsiteX31" fmla="*/ 159493 w 185125"/>
                <a:gd name="connsiteY31" fmla="*/ 173741 h 273430"/>
                <a:gd name="connsiteX32" fmla="*/ 165190 w 185125"/>
                <a:gd name="connsiteY32" fmla="*/ 177541 h 273430"/>
                <a:gd name="connsiteX33" fmla="*/ 171834 w 185125"/>
                <a:gd name="connsiteY33" fmla="*/ 177541 h 273430"/>
                <a:gd name="connsiteX34" fmla="*/ 171834 w 185125"/>
                <a:gd name="connsiteY34" fmla="*/ 178487 h 273430"/>
                <a:gd name="connsiteX35" fmla="*/ 171834 w 185125"/>
                <a:gd name="connsiteY35" fmla="*/ 190833 h 273430"/>
                <a:gd name="connsiteX36" fmla="*/ 171834 w 185125"/>
                <a:gd name="connsiteY36" fmla="*/ 193682 h 273430"/>
                <a:gd name="connsiteX37" fmla="*/ 172785 w 185125"/>
                <a:gd name="connsiteY37" fmla="*/ 196531 h 273430"/>
                <a:gd name="connsiteX38" fmla="*/ 164239 w 185125"/>
                <a:gd name="connsiteY38" fmla="*/ 206028 h 273430"/>
                <a:gd name="connsiteX39" fmla="*/ 164239 w 185125"/>
                <a:gd name="connsiteY39" fmla="*/ 206974 h 273430"/>
                <a:gd name="connsiteX40" fmla="*/ 164239 w 185125"/>
                <a:gd name="connsiteY40" fmla="*/ 219320 h 273430"/>
                <a:gd name="connsiteX41" fmla="*/ 165190 w 185125"/>
                <a:gd name="connsiteY41" fmla="*/ 223115 h 273430"/>
                <a:gd name="connsiteX42" fmla="*/ 163288 w 185125"/>
                <a:gd name="connsiteY42" fmla="*/ 225008 h 273430"/>
                <a:gd name="connsiteX43" fmla="*/ 160444 w 185125"/>
                <a:gd name="connsiteY43" fmla="*/ 225954 h 273430"/>
                <a:gd name="connsiteX44" fmla="*/ 158541 w 185125"/>
                <a:gd name="connsiteY44" fmla="*/ 225954 h 273430"/>
                <a:gd name="connsiteX45" fmla="*/ 151893 w 185125"/>
                <a:gd name="connsiteY45" fmla="*/ 229754 h 273430"/>
                <a:gd name="connsiteX46" fmla="*/ 150946 w 185125"/>
                <a:gd name="connsiteY46" fmla="*/ 235451 h 273430"/>
                <a:gd name="connsiteX47" fmla="*/ 149995 w 185125"/>
                <a:gd name="connsiteY47" fmla="*/ 238300 h 273430"/>
                <a:gd name="connsiteX48" fmla="*/ 149049 w 185125"/>
                <a:gd name="connsiteY48" fmla="*/ 242095 h 273430"/>
                <a:gd name="connsiteX49" fmla="*/ 148098 w 185125"/>
                <a:gd name="connsiteY49" fmla="*/ 243992 h 273430"/>
                <a:gd name="connsiteX50" fmla="*/ 147147 w 185125"/>
                <a:gd name="connsiteY50" fmla="*/ 246841 h 273430"/>
                <a:gd name="connsiteX51" fmla="*/ 146200 w 185125"/>
                <a:gd name="connsiteY51" fmla="*/ 248744 h 273430"/>
                <a:gd name="connsiteX52" fmla="*/ 143352 w 185125"/>
                <a:gd name="connsiteY52" fmla="*/ 252539 h 273430"/>
                <a:gd name="connsiteX53" fmla="*/ 141454 w 185125"/>
                <a:gd name="connsiteY53" fmla="*/ 253490 h 273430"/>
                <a:gd name="connsiteX54" fmla="*/ 140503 w 185125"/>
                <a:gd name="connsiteY54" fmla="*/ 254441 h 273430"/>
                <a:gd name="connsiteX55" fmla="*/ 138600 w 185125"/>
                <a:gd name="connsiteY55" fmla="*/ 256338 h 273430"/>
                <a:gd name="connsiteX56" fmla="*/ 136703 w 185125"/>
                <a:gd name="connsiteY56" fmla="*/ 258236 h 273430"/>
                <a:gd name="connsiteX57" fmla="*/ 134805 w 185125"/>
                <a:gd name="connsiteY57" fmla="*/ 261085 h 273430"/>
                <a:gd name="connsiteX58" fmla="*/ 131957 w 185125"/>
                <a:gd name="connsiteY58" fmla="*/ 263933 h 273430"/>
                <a:gd name="connsiteX59" fmla="*/ 131006 w 185125"/>
                <a:gd name="connsiteY59" fmla="*/ 265831 h 273430"/>
                <a:gd name="connsiteX60" fmla="*/ 127211 w 185125"/>
                <a:gd name="connsiteY60" fmla="*/ 268680 h 273430"/>
                <a:gd name="connsiteX61" fmla="*/ 124362 w 185125"/>
                <a:gd name="connsiteY61" fmla="*/ 271528 h 273430"/>
                <a:gd name="connsiteX62" fmla="*/ 123411 w 185125"/>
                <a:gd name="connsiteY62" fmla="*/ 273431 h 273430"/>
                <a:gd name="connsiteX63" fmla="*/ 113918 w 185125"/>
                <a:gd name="connsiteY63" fmla="*/ 272479 h 273430"/>
                <a:gd name="connsiteX64" fmla="*/ 94929 w 185125"/>
                <a:gd name="connsiteY64" fmla="*/ 266782 h 273430"/>
                <a:gd name="connsiteX65" fmla="*/ 93031 w 185125"/>
                <a:gd name="connsiteY65" fmla="*/ 267733 h 273430"/>
                <a:gd name="connsiteX66" fmla="*/ 82583 w 185125"/>
                <a:gd name="connsiteY66" fmla="*/ 264880 h 273430"/>
                <a:gd name="connsiteX67" fmla="*/ 78788 w 185125"/>
                <a:gd name="connsiteY67" fmla="*/ 262036 h 273430"/>
                <a:gd name="connsiteX68" fmla="*/ 77836 w 185125"/>
                <a:gd name="connsiteY68" fmla="*/ 261085 h 273430"/>
                <a:gd name="connsiteX69" fmla="*/ 74988 w 185125"/>
                <a:gd name="connsiteY69" fmla="*/ 259187 h 273430"/>
                <a:gd name="connsiteX70" fmla="*/ 74041 w 185125"/>
                <a:gd name="connsiteY70" fmla="*/ 258236 h 273430"/>
                <a:gd name="connsiteX71" fmla="*/ 64544 w 185125"/>
                <a:gd name="connsiteY71" fmla="*/ 249690 h 273430"/>
                <a:gd name="connsiteX72" fmla="*/ 63598 w 185125"/>
                <a:gd name="connsiteY72" fmla="*/ 248744 h 273430"/>
                <a:gd name="connsiteX73" fmla="*/ 61695 w 185125"/>
                <a:gd name="connsiteY73" fmla="*/ 246841 h 273430"/>
                <a:gd name="connsiteX74" fmla="*/ 58847 w 185125"/>
                <a:gd name="connsiteY74" fmla="*/ 243992 h 273430"/>
                <a:gd name="connsiteX75" fmla="*/ 60749 w 185125"/>
                <a:gd name="connsiteY75" fmla="*/ 243992 h 273430"/>
                <a:gd name="connsiteX76" fmla="*/ 56949 w 185125"/>
                <a:gd name="connsiteY76" fmla="*/ 240198 h 273430"/>
                <a:gd name="connsiteX77" fmla="*/ 56949 w 185125"/>
                <a:gd name="connsiteY77" fmla="*/ 239246 h 273430"/>
                <a:gd name="connsiteX78" fmla="*/ 55052 w 185125"/>
                <a:gd name="connsiteY78" fmla="*/ 240198 h 273430"/>
                <a:gd name="connsiteX79" fmla="*/ 53149 w 185125"/>
                <a:gd name="connsiteY79" fmla="*/ 238300 h 273430"/>
                <a:gd name="connsiteX80" fmla="*/ 51252 w 185125"/>
                <a:gd name="connsiteY80" fmla="*/ 234500 h 273430"/>
                <a:gd name="connsiteX81" fmla="*/ 50306 w 185125"/>
                <a:gd name="connsiteY81" fmla="*/ 230705 h 273430"/>
                <a:gd name="connsiteX82" fmla="*/ 49354 w 185125"/>
                <a:gd name="connsiteY82" fmla="*/ 223115 h 273430"/>
                <a:gd name="connsiteX83" fmla="*/ 51252 w 185125"/>
                <a:gd name="connsiteY83" fmla="*/ 221218 h 273430"/>
                <a:gd name="connsiteX84" fmla="*/ 50306 w 185125"/>
                <a:gd name="connsiteY84" fmla="*/ 213623 h 273430"/>
                <a:gd name="connsiteX85" fmla="*/ 47452 w 185125"/>
                <a:gd name="connsiteY85" fmla="*/ 208872 h 273430"/>
                <a:gd name="connsiteX86" fmla="*/ 46506 w 185125"/>
                <a:gd name="connsiteY86" fmla="*/ 210774 h 273430"/>
                <a:gd name="connsiteX87" fmla="*/ 44608 w 185125"/>
                <a:gd name="connsiteY87" fmla="*/ 213623 h 273430"/>
                <a:gd name="connsiteX88" fmla="*/ 43657 w 185125"/>
                <a:gd name="connsiteY88" fmla="*/ 216472 h 273430"/>
                <a:gd name="connsiteX89" fmla="*/ 36062 w 185125"/>
                <a:gd name="connsiteY89" fmla="*/ 214569 h 273430"/>
                <a:gd name="connsiteX90" fmla="*/ 34160 w 185125"/>
                <a:gd name="connsiteY90" fmla="*/ 213623 h 273430"/>
                <a:gd name="connsiteX91" fmla="*/ 29413 w 185125"/>
                <a:gd name="connsiteY91" fmla="*/ 209823 h 273430"/>
                <a:gd name="connsiteX92" fmla="*/ 31316 w 185125"/>
                <a:gd name="connsiteY92" fmla="*/ 206028 h 273430"/>
                <a:gd name="connsiteX93" fmla="*/ 36062 w 185125"/>
                <a:gd name="connsiteY93" fmla="*/ 208872 h 273430"/>
                <a:gd name="connsiteX94" fmla="*/ 37013 w 185125"/>
                <a:gd name="connsiteY94" fmla="*/ 206028 h 273430"/>
                <a:gd name="connsiteX95" fmla="*/ 30365 w 185125"/>
                <a:gd name="connsiteY95" fmla="*/ 202228 h 273430"/>
                <a:gd name="connsiteX96" fmla="*/ 33213 w 185125"/>
                <a:gd name="connsiteY96" fmla="*/ 197482 h 273430"/>
                <a:gd name="connsiteX97" fmla="*/ 31316 w 185125"/>
                <a:gd name="connsiteY97" fmla="*/ 196531 h 273430"/>
                <a:gd name="connsiteX98" fmla="*/ 24667 w 185125"/>
                <a:gd name="connsiteY98" fmla="*/ 208872 h 273430"/>
                <a:gd name="connsiteX99" fmla="*/ 18990 w 185125"/>
                <a:gd name="connsiteY99" fmla="*/ 199379 h 273430"/>
                <a:gd name="connsiteX100" fmla="*/ 18019 w 185125"/>
                <a:gd name="connsiteY100" fmla="*/ 197482 h 273430"/>
                <a:gd name="connsiteX101" fmla="*/ 16121 w 185125"/>
                <a:gd name="connsiteY101" fmla="*/ 194633 h 273430"/>
                <a:gd name="connsiteX102" fmla="*/ 17092 w 185125"/>
                <a:gd name="connsiteY102" fmla="*/ 194633 h 273430"/>
                <a:gd name="connsiteX103" fmla="*/ 19921 w 185125"/>
                <a:gd name="connsiteY103" fmla="*/ 194633 h 273430"/>
                <a:gd name="connsiteX104" fmla="*/ 23716 w 185125"/>
                <a:gd name="connsiteY104" fmla="*/ 192731 h 273430"/>
                <a:gd name="connsiteX105" fmla="*/ 21819 w 185125"/>
                <a:gd name="connsiteY105" fmla="*/ 190833 h 273430"/>
                <a:gd name="connsiteX106" fmla="*/ 19921 w 185125"/>
                <a:gd name="connsiteY106" fmla="*/ 192731 h 273430"/>
                <a:gd name="connsiteX107" fmla="*/ 18019 w 185125"/>
                <a:gd name="connsiteY107" fmla="*/ 193682 h 273430"/>
                <a:gd name="connsiteX108" fmla="*/ 16121 w 185125"/>
                <a:gd name="connsiteY108" fmla="*/ 191784 h 273430"/>
                <a:gd name="connsiteX109" fmla="*/ 17092 w 185125"/>
                <a:gd name="connsiteY109" fmla="*/ 190833 h 273430"/>
                <a:gd name="connsiteX110" fmla="*/ 16121 w 185125"/>
                <a:gd name="connsiteY110" fmla="*/ 184185 h 273430"/>
                <a:gd name="connsiteX111" fmla="*/ 17092 w 185125"/>
                <a:gd name="connsiteY111" fmla="*/ 184185 h 273430"/>
                <a:gd name="connsiteX112" fmla="*/ 18990 w 185125"/>
                <a:gd name="connsiteY112" fmla="*/ 185136 h 273430"/>
                <a:gd name="connsiteX113" fmla="*/ 21819 w 185125"/>
                <a:gd name="connsiteY113" fmla="*/ 184185 h 273430"/>
                <a:gd name="connsiteX114" fmla="*/ 24667 w 185125"/>
                <a:gd name="connsiteY114" fmla="*/ 184185 h 273430"/>
                <a:gd name="connsiteX115" fmla="*/ 25618 w 185125"/>
                <a:gd name="connsiteY115" fmla="*/ 187038 h 273430"/>
                <a:gd name="connsiteX116" fmla="*/ 24667 w 185125"/>
                <a:gd name="connsiteY116" fmla="*/ 188936 h 273430"/>
                <a:gd name="connsiteX117" fmla="*/ 26565 w 185125"/>
                <a:gd name="connsiteY117" fmla="*/ 188936 h 273430"/>
                <a:gd name="connsiteX118" fmla="*/ 30365 w 185125"/>
                <a:gd name="connsiteY118" fmla="*/ 187985 h 273430"/>
                <a:gd name="connsiteX119" fmla="*/ 37013 w 185125"/>
                <a:gd name="connsiteY119" fmla="*/ 189882 h 273430"/>
                <a:gd name="connsiteX120" fmla="*/ 39857 w 185125"/>
                <a:gd name="connsiteY120" fmla="*/ 190833 h 273430"/>
                <a:gd name="connsiteX121" fmla="*/ 40808 w 185125"/>
                <a:gd name="connsiteY121" fmla="*/ 190833 h 273430"/>
                <a:gd name="connsiteX122" fmla="*/ 42706 w 185125"/>
                <a:gd name="connsiteY122" fmla="*/ 191784 h 273430"/>
                <a:gd name="connsiteX123" fmla="*/ 42706 w 185125"/>
                <a:gd name="connsiteY123" fmla="*/ 191784 h 273430"/>
                <a:gd name="connsiteX124" fmla="*/ 41759 w 185125"/>
                <a:gd name="connsiteY124" fmla="*/ 189882 h 273430"/>
                <a:gd name="connsiteX125" fmla="*/ 38911 w 185125"/>
                <a:gd name="connsiteY125" fmla="*/ 187985 h 273430"/>
                <a:gd name="connsiteX126" fmla="*/ 36062 w 185125"/>
                <a:gd name="connsiteY126" fmla="*/ 186087 h 273430"/>
                <a:gd name="connsiteX127" fmla="*/ 34160 w 185125"/>
                <a:gd name="connsiteY127" fmla="*/ 185136 h 273430"/>
                <a:gd name="connsiteX128" fmla="*/ 34160 w 185125"/>
                <a:gd name="connsiteY128" fmla="*/ 181341 h 273430"/>
                <a:gd name="connsiteX129" fmla="*/ 36062 w 185125"/>
                <a:gd name="connsiteY129" fmla="*/ 179438 h 273430"/>
                <a:gd name="connsiteX130" fmla="*/ 32262 w 185125"/>
                <a:gd name="connsiteY130" fmla="*/ 171844 h 273430"/>
                <a:gd name="connsiteX131" fmla="*/ 30365 w 185125"/>
                <a:gd name="connsiteY131" fmla="*/ 172795 h 273430"/>
                <a:gd name="connsiteX132" fmla="*/ 31316 w 185125"/>
                <a:gd name="connsiteY132" fmla="*/ 174692 h 273430"/>
                <a:gd name="connsiteX133" fmla="*/ 29413 w 185125"/>
                <a:gd name="connsiteY133" fmla="*/ 172795 h 273430"/>
                <a:gd name="connsiteX134" fmla="*/ 28462 w 185125"/>
                <a:gd name="connsiteY134" fmla="*/ 172795 h 273430"/>
                <a:gd name="connsiteX135" fmla="*/ 30365 w 185125"/>
                <a:gd name="connsiteY135" fmla="*/ 180390 h 273430"/>
                <a:gd name="connsiteX136" fmla="*/ 29413 w 185125"/>
                <a:gd name="connsiteY136" fmla="*/ 182287 h 273430"/>
                <a:gd name="connsiteX137" fmla="*/ 26565 w 185125"/>
                <a:gd name="connsiteY137" fmla="*/ 183238 h 273430"/>
                <a:gd name="connsiteX138" fmla="*/ 21819 w 185125"/>
                <a:gd name="connsiteY138" fmla="*/ 183238 h 273430"/>
                <a:gd name="connsiteX139" fmla="*/ 21819 w 185125"/>
                <a:gd name="connsiteY139" fmla="*/ 182287 h 273430"/>
                <a:gd name="connsiteX140" fmla="*/ 19921 w 185125"/>
                <a:gd name="connsiteY140" fmla="*/ 179438 h 273430"/>
                <a:gd name="connsiteX141" fmla="*/ 18019 w 185125"/>
                <a:gd name="connsiteY141" fmla="*/ 180390 h 273430"/>
                <a:gd name="connsiteX142" fmla="*/ 18990 w 185125"/>
                <a:gd name="connsiteY142" fmla="*/ 178487 h 273430"/>
                <a:gd name="connsiteX143" fmla="*/ 18990 w 185125"/>
                <a:gd name="connsiteY143" fmla="*/ 175643 h 273430"/>
                <a:gd name="connsiteX144" fmla="*/ 20887 w 185125"/>
                <a:gd name="connsiteY144" fmla="*/ 170892 h 273430"/>
                <a:gd name="connsiteX145" fmla="*/ 21819 w 185125"/>
                <a:gd name="connsiteY145" fmla="*/ 168995 h 273430"/>
                <a:gd name="connsiteX146" fmla="*/ 21819 w 185125"/>
                <a:gd name="connsiteY146" fmla="*/ 168049 h 273430"/>
                <a:gd name="connsiteX147" fmla="*/ 24667 w 185125"/>
                <a:gd name="connsiteY147" fmla="*/ 166146 h 273430"/>
                <a:gd name="connsiteX148" fmla="*/ 24667 w 185125"/>
                <a:gd name="connsiteY148" fmla="*/ 164249 h 273430"/>
                <a:gd name="connsiteX149" fmla="*/ 27516 w 185125"/>
                <a:gd name="connsiteY149" fmla="*/ 165200 h 273430"/>
                <a:gd name="connsiteX150" fmla="*/ 27516 w 185125"/>
                <a:gd name="connsiteY150" fmla="*/ 161400 h 273430"/>
                <a:gd name="connsiteX151" fmla="*/ 29413 w 185125"/>
                <a:gd name="connsiteY151" fmla="*/ 161400 h 273430"/>
                <a:gd name="connsiteX152" fmla="*/ 30365 w 185125"/>
                <a:gd name="connsiteY152" fmla="*/ 165200 h 273430"/>
                <a:gd name="connsiteX153" fmla="*/ 26565 w 185125"/>
                <a:gd name="connsiteY153" fmla="*/ 167097 h 273430"/>
                <a:gd name="connsiteX154" fmla="*/ 26565 w 185125"/>
                <a:gd name="connsiteY154" fmla="*/ 168049 h 273430"/>
                <a:gd name="connsiteX155" fmla="*/ 32262 w 185125"/>
                <a:gd name="connsiteY155" fmla="*/ 166146 h 273430"/>
                <a:gd name="connsiteX156" fmla="*/ 33213 w 185125"/>
                <a:gd name="connsiteY156" fmla="*/ 169946 h 273430"/>
                <a:gd name="connsiteX157" fmla="*/ 33213 w 185125"/>
                <a:gd name="connsiteY157" fmla="*/ 166146 h 273430"/>
                <a:gd name="connsiteX158" fmla="*/ 36062 w 185125"/>
                <a:gd name="connsiteY158" fmla="*/ 165200 h 273430"/>
                <a:gd name="connsiteX159" fmla="*/ 37013 w 185125"/>
                <a:gd name="connsiteY159" fmla="*/ 163302 h 273430"/>
                <a:gd name="connsiteX160" fmla="*/ 37960 w 185125"/>
                <a:gd name="connsiteY160" fmla="*/ 162351 h 273430"/>
                <a:gd name="connsiteX161" fmla="*/ 32262 w 185125"/>
                <a:gd name="connsiteY161" fmla="*/ 165200 h 273430"/>
                <a:gd name="connsiteX162" fmla="*/ 30365 w 185125"/>
                <a:gd name="connsiteY162" fmla="*/ 160449 h 273430"/>
                <a:gd name="connsiteX163" fmla="*/ 32262 w 185125"/>
                <a:gd name="connsiteY163" fmla="*/ 160449 h 273430"/>
                <a:gd name="connsiteX164" fmla="*/ 33213 w 185125"/>
                <a:gd name="connsiteY164" fmla="*/ 162351 h 273430"/>
                <a:gd name="connsiteX165" fmla="*/ 33213 w 185125"/>
                <a:gd name="connsiteY165" fmla="*/ 160449 h 273430"/>
                <a:gd name="connsiteX166" fmla="*/ 35111 w 185125"/>
                <a:gd name="connsiteY166" fmla="*/ 158551 h 273430"/>
                <a:gd name="connsiteX167" fmla="*/ 36062 w 185125"/>
                <a:gd name="connsiteY167" fmla="*/ 158551 h 273430"/>
                <a:gd name="connsiteX168" fmla="*/ 37960 w 185125"/>
                <a:gd name="connsiteY168" fmla="*/ 157605 h 273430"/>
                <a:gd name="connsiteX169" fmla="*/ 40808 w 185125"/>
                <a:gd name="connsiteY169" fmla="*/ 156654 h 273430"/>
                <a:gd name="connsiteX170" fmla="*/ 42706 w 185125"/>
                <a:gd name="connsiteY170" fmla="*/ 157605 h 273430"/>
                <a:gd name="connsiteX171" fmla="*/ 42706 w 185125"/>
                <a:gd name="connsiteY171" fmla="*/ 155703 h 273430"/>
                <a:gd name="connsiteX172" fmla="*/ 44608 w 185125"/>
                <a:gd name="connsiteY172" fmla="*/ 155703 h 273430"/>
                <a:gd name="connsiteX173" fmla="*/ 45554 w 185125"/>
                <a:gd name="connsiteY173" fmla="*/ 156654 h 273430"/>
                <a:gd name="connsiteX174" fmla="*/ 46506 w 185125"/>
                <a:gd name="connsiteY174" fmla="*/ 158551 h 273430"/>
                <a:gd name="connsiteX175" fmla="*/ 48403 w 185125"/>
                <a:gd name="connsiteY175" fmla="*/ 159503 h 273430"/>
                <a:gd name="connsiteX176" fmla="*/ 49354 w 185125"/>
                <a:gd name="connsiteY176" fmla="*/ 160449 h 273430"/>
                <a:gd name="connsiteX177" fmla="*/ 48403 w 185125"/>
                <a:gd name="connsiteY177" fmla="*/ 157605 h 273430"/>
                <a:gd name="connsiteX178" fmla="*/ 56003 w 185125"/>
                <a:gd name="connsiteY178" fmla="*/ 151908 h 273430"/>
                <a:gd name="connsiteX179" fmla="*/ 58847 w 185125"/>
                <a:gd name="connsiteY179" fmla="*/ 152854 h 273430"/>
                <a:gd name="connsiteX180" fmla="*/ 59798 w 185125"/>
                <a:gd name="connsiteY180" fmla="*/ 153805 h 273430"/>
                <a:gd name="connsiteX181" fmla="*/ 57900 w 185125"/>
                <a:gd name="connsiteY181" fmla="*/ 140513 h 273430"/>
                <a:gd name="connsiteX182" fmla="*/ 56949 w 185125"/>
                <a:gd name="connsiteY182" fmla="*/ 142410 h 273430"/>
                <a:gd name="connsiteX183" fmla="*/ 51252 w 185125"/>
                <a:gd name="connsiteY183" fmla="*/ 145259 h 273430"/>
                <a:gd name="connsiteX184" fmla="*/ 36062 w 185125"/>
                <a:gd name="connsiteY184" fmla="*/ 140513 h 273430"/>
                <a:gd name="connsiteX185" fmla="*/ 37960 w 185125"/>
                <a:gd name="connsiteY185" fmla="*/ 120572 h 273430"/>
                <a:gd name="connsiteX186" fmla="*/ 40808 w 185125"/>
                <a:gd name="connsiteY186" fmla="*/ 120572 h 273430"/>
                <a:gd name="connsiteX187" fmla="*/ 47452 w 185125"/>
                <a:gd name="connsiteY187" fmla="*/ 123421 h 273430"/>
                <a:gd name="connsiteX188" fmla="*/ 52203 w 185125"/>
                <a:gd name="connsiteY188" fmla="*/ 123421 h 273430"/>
                <a:gd name="connsiteX189" fmla="*/ 56003 w 185125"/>
                <a:gd name="connsiteY189" fmla="*/ 119626 h 273430"/>
                <a:gd name="connsiteX190" fmla="*/ 77836 w 185125"/>
                <a:gd name="connsiteY190" fmla="*/ 111080 h 273430"/>
                <a:gd name="connsiteX191" fmla="*/ 75939 w 185125"/>
                <a:gd name="connsiteY191" fmla="*/ 108231 h 273430"/>
                <a:gd name="connsiteX192" fmla="*/ 72139 w 185125"/>
                <a:gd name="connsiteY192" fmla="*/ 106333 h 273430"/>
                <a:gd name="connsiteX193" fmla="*/ 62647 w 185125"/>
                <a:gd name="connsiteY193" fmla="*/ 114879 h 273430"/>
                <a:gd name="connsiteX194" fmla="*/ 58847 w 185125"/>
                <a:gd name="connsiteY194" fmla="*/ 115826 h 273430"/>
                <a:gd name="connsiteX195" fmla="*/ 24667 w 185125"/>
                <a:gd name="connsiteY195" fmla="*/ 114879 h 273430"/>
                <a:gd name="connsiteX196" fmla="*/ 27516 w 185125"/>
                <a:gd name="connsiteY196" fmla="*/ 90202 h 273430"/>
                <a:gd name="connsiteX197" fmla="*/ 26565 w 185125"/>
                <a:gd name="connsiteY197" fmla="*/ 89251 h 273430"/>
                <a:gd name="connsiteX198" fmla="*/ 21819 w 185125"/>
                <a:gd name="connsiteY198" fmla="*/ 90202 h 273430"/>
                <a:gd name="connsiteX199" fmla="*/ 17092 w 185125"/>
                <a:gd name="connsiteY199" fmla="*/ 90202 h 273430"/>
                <a:gd name="connsiteX200" fmla="*/ 17092 w 185125"/>
                <a:gd name="connsiteY200" fmla="*/ 84505 h 273430"/>
                <a:gd name="connsiteX201" fmla="*/ 7595 w 185125"/>
                <a:gd name="connsiteY201" fmla="*/ 72159 h 273430"/>
                <a:gd name="connsiteX202" fmla="*/ 1897 w 185125"/>
                <a:gd name="connsiteY202" fmla="*/ 59818 h 273430"/>
                <a:gd name="connsiteX203" fmla="*/ 0 w 185125"/>
                <a:gd name="connsiteY203" fmla="*/ 55067 h 273430"/>
                <a:gd name="connsiteX204" fmla="*/ 3795 w 185125"/>
                <a:gd name="connsiteY204" fmla="*/ 53174 h 273430"/>
                <a:gd name="connsiteX205" fmla="*/ 14224 w 185125"/>
                <a:gd name="connsiteY205" fmla="*/ 50320 h 273430"/>
                <a:gd name="connsiteX206" fmla="*/ 19921 w 185125"/>
                <a:gd name="connsiteY206" fmla="*/ 47477 h 273430"/>
                <a:gd name="connsiteX207" fmla="*/ 20887 w 185125"/>
                <a:gd name="connsiteY207" fmla="*/ 46526 h 273430"/>
                <a:gd name="connsiteX208" fmla="*/ 23716 w 185125"/>
                <a:gd name="connsiteY208" fmla="*/ 44623 h 273430"/>
                <a:gd name="connsiteX209" fmla="*/ 25618 w 185125"/>
                <a:gd name="connsiteY209" fmla="*/ 43677 h 273430"/>
                <a:gd name="connsiteX210" fmla="*/ 26565 w 185125"/>
                <a:gd name="connsiteY210" fmla="*/ 43677 h 273430"/>
                <a:gd name="connsiteX211" fmla="*/ 26565 w 185125"/>
                <a:gd name="connsiteY211" fmla="*/ 42726 h 273430"/>
                <a:gd name="connsiteX212" fmla="*/ 28462 w 185125"/>
                <a:gd name="connsiteY212" fmla="*/ 41779 h 273430"/>
                <a:gd name="connsiteX213" fmla="*/ 29413 w 185125"/>
                <a:gd name="connsiteY213" fmla="*/ 38931 h 273430"/>
                <a:gd name="connsiteX214" fmla="*/ 30365 w 185125"/>
                <a:gd name="connsiteY214" fmla="*/ 37979 h 273430"/>
                <a:gd name="connsiteX215" fmla="*/ 34160 w 185125"/>
                <a:gd name="connsiteY215" fmla="*/ 36082 h 273430"/>
                <a:gd name="connsiteX216" fmla="*/ 37013 w 185125"/>
                <a:gd name="connsiteY216" fmla="*/ 37979 h 273430"/>
                <a:gd name="connsiteX217" fmla="*/ 43657 w 185125"/>
                <a:gd name="connsiteY217" fmla="*/ 39877 h 273430"/>
                <a:gd name="connsiteX218" fmla="*/ 43657 w 185125"/>
                <a:gd name="connsiteY218" fmla="*/ 37979 h 273430"/>
                <a:gd name="connsiteX219" fmla="*/ 46506 w 185125"/>
                <a:gd name="connsiteY219" fmla="*/ 34184 h 273430"/>
                <a:gd name="connsiteX220" fmla="*/ 47452 w 185125"/>
                <a:gd name="connsiteY220" fmla="*/ 32282 h 273430"/>
                <a:gd name="connsiteX221" fmla="*/ 47452 w 185125"/>
                <a:gd name="connsiteY221" fmla="*/ 30385 h 273430"/>
                <a:gd name="connsiteX222" fmla="*/ 49354 w 185125"/>
                <a:gd name="connsiteY222" fmla="*/ 27536 h 273430"/>
                <a:gd name="connsiteX223" fmla="*/ 50306 w 185125"/>
                <a:gd name="connsiteY223" fmla="*/ 24687 h 273430"/>
                <a:gd name="connsiteX224" fmla="*/ 50306 w 185125"/>
                <a:gd name="connsiteY224" fmla="*/ 23736 h 273430"/>
                <a:gd name="connsiteX225" fmla="*/ 53149 w 185125"/>
                <a:gd name="connsiteY225" fmla="*/ 20887 h 273430"/>
                <a:gd name="connsiteX226" fmla="*/ 54101 w 185125"/>
                <a:gd name="connsiteY226" fmla="*/ 14244 h 273430"/>
                <a:gd name="connsiteX227" fmla="*/ 60749 w 185125"/>
                <a:gd name="connsiteY227" fmla="*/ 12341 h 273430"/>
                <a:gd name="connsiteX228" fmla="*/ 61695 w 185125"/>
                <a:gd name="connsiteY228" fmla="*/ 12341 h 273430"/>
                <a:gd name="connsiteX229" fmla="*/ 62647 w 185125"/>
                <a:gd name="connsiteY229" fmla="*/ 12341 h 273430"/>
                <a:gd name="connsiteX230" fmla="*/ 63598 w 185125"/>
                <a:gd name="connsiteY230" fmla="*/ 9497 h 273430"/>
                <a:gd name="connsiteX231" fmla="*/ 64544 w 185125"/>
                <a:gd name="connsiteY231" fmla="*/ 8546 h 273430"/>
                <a:gd name="connsiteX232" fmla="*/ 66442 w 185125"/>
                <a:gd name="connsiteY232" fmla="*/ 4746 h 273430"/>
                <a:gd name="connsiteX233" fmla="*/ 67393 w 185125"/>
                <a:gd name="connsiteY233" fmla="*/ 0 h 273430"/>
                <a:gd name="connsiteX234" fmla="*/ 67393 w 185125"/>
                <a:gd name="connsiteY234" fmla="*/ 1898 h 273430"/>
                <a:gd name="connsiteX235" fmla="*/ 72139 w 185125"/>
                <a:gd name="connsiteY235" fmla="*/ 951 h 273430"/>
                <a:gd name="connsiteX236" fmla="*/ 74041 w 185125"/>
                <a:gd name="connsiteY236" fmla="*/ 3800 h 273430"/>
                <a:gd name="connsiteX237" fmla="*/ 77836 w 185125"/>
                <a:gd name="connsiteY237" fmla="*/ 3800 h 273430"/>
                <a:gd name="connsiteX238" fmla="*/ 80685 w 185125"/>
                <a:gd name="connsiteY238" fmla="*/ 4746 h 273430"/>
                <a:gd name="connsiteX239" fmla="*/ 82583 w 185125"/>
                <a:gd name="connsiteY239" fmla="*/ 5697 h 273430"/>
                <a:gd name="connsiteX240" fmla="*/ 85431 w 185125"/>
                <a:gd name="connsiteY240" fmla="*/ 8546 h 273430"/>
                <a:gd name="connsiteX241" fmla="*/ 86383 w 185125"/>
                <a:gd name="connsiteY241" fmla="*/ 10449 h 273430"/>
                <a:gd name="connsiteX242" fmla="*/ 90178 w 185125"/>
                <a:gd name="connsiteY242" fmla="*/ 12341 h 273430"/>
                <a:gd name="connsiteX243" fmla="*/ 91129 w 185125"/>
                <a:gd name="connsiteY243" fmla="*/ 14244 h 273430"/>
                <a:gd name="connsiteX244" fmla="*/ 93977 w 185125"/>
                <a:gd name="connsiteY244" fmla="*/ 17092 h 273430"/>
                <a:gd name="connsiteX245" fmla="*/ 96826 w 185125"/>
                <a:gd name="connsiteY245" fmla="*/ 18990 h 273430"/>
                <a:gd name="connsiteX246" fmla="*/ 98729 w 185125"/>
                <a:gd name="connsiteY246" fmla="*/ 18990 h 273430"/>
                <a:gd name="connsiteX247" fmla="*/ 101572 w 185125"/>
                <a:gd name="connsiteY247" fmla="*/ 20887 h 273430"/>
                <a:gd name="connsiteX248" fmla="*/ 105372 w 185125"/>
                <a:gd name="connsiteY248" fmla="*/ 23736 h 273430"/>
                <a:gd name="connsiteX249" fmla="*/ 107270 w 185125"/>
                <a:gd name="connsiteY249" fmla="*/ 27536 h 273430"/>
                <a:gd name="connsiteX250" fmla="*/ 110118 w 185125"/>
                <a:gd name="connsiteY250" fmla="*/ 29433 h 273430"/>
                <a:gd name="connsiteX251" fmla="*/ 112967 w 185125"/>
                <a:gd name="connsiteY251" fmla="*/ 32282 h 273430"/>
                <a:gd name="connsiteX252" fmla="*/ 112021 w 185125"/>
                <a:gd name="connsiteY252" fmla="*/ 34184 h 273430"/>
                <a:gd name="connsiteX253" fmla="*/ 110118 w 185125"/>
                <a:gd name="connsiteY253" fmla="*/ 37979 h 273430"/>
                <a:gd name="connsiteX254" fmla="*/ 110118 w 185125"/>
                <a:gd name="connsiteY254" fmla="*/ 39877 h 273430"/>
                <a:gd name="connsiteX255" fmla="*/ 112021 w 185125"/>
                <a:gd name="connsiteY255" fmla="*/ 38931 h 273430"/>
                <a:gd name="connsiteX256" fmla="*/ 113918 w 185125"/>
                <a:gd name="connsiteY256" fmla="*/ 37028 h 273430"/>
                <a:gd name="connsiteX257" fmla="*/ 114865 w 185125"/>
                <a:gd name="connsiteY257" fmla="*/ 37028 h 273430"/>
                <a:gd name="connsiteX258" fmla="*/ 116767 w 185125"/>
                <a:gd name="connsiteY258" fmla="*/ 37028 h 273430"/>
                <a:gd name="connsiteX259" fmla="*/ 116767 w 185125"/>
                <a:gd name="connsiteY259" fmla="*/ 37979 h 273430"/>
                <a:gd name="connsiteX260" fmla="*/ 124362 w 185125"/>
                <a:gd name="connsiteY260" fmla="*/ 46526 h 273430"/>
                <a:gd name="connsiteX261" fmla="*/ 127211 w 185125"/>
                <a:gd name="connsiteY261" fmla="*/ 49374 h 273430"/>
                <a:gd name="connsiteX262" fmla="*/ 129108 w 185125"/>
                <a:gd name="connsiteY262" fmla="*/ 50320 h 273430"/>
                <a:gd name="connsiteX263" fmla="*/ 134805 w 185125"/>
                <a:gd name="connsiteY263" fmla="*/ 51272 h 273430"/>
                <a:gd name="connsiteX264" fmla="*/ 135757 w 185125"/>
                <a:gd name="connsiteY264" fmla="*/ 52223 h 273430"/>
                <a:gd name="connsiteX265" fmla="*/ 143352 w 185125"/>
                <a:gd name="connsiteY265" fmla="*/ 51272 h 273430"/>
                <a:gd name="connsiteX266" fmla="*/ 144298 w 185125"/>
                <a:gd name="connsiteY266" fmla="*/ 53174 h 273430"/>
                <a:gd name="connsiteX267" fmla="*/ 147147 w 185125"/>
                <a:gd name="connsiteY267" fmla="*/ 57920 h 273430"/>
                <a:gd name="connsiteX268" fmla="*/ 148098 w 185125"/>
                <a:gd name="connsiteY268" fmla="*/ 58867 h 273430"/>
                <a:gd name="connsiteX269" fmla="*/ 149995 w 185125"/>
                <a:gd name="connsiteY269" fmla="*/ 62666 h 273430"/>
                <a:gd name="connsiteX270" fmla="*/ 149995 w 185125"/>
                <a:gd name="connsiteY270" fmla="*/ 63613 h 273430"/>
                <a:gd name="connsiteX271" fmla="*/ 151893 w 185125"/>
                <a:gd name="connsiteY271" fmla="*/ 62666 h 273430"/>
                <a:gd name="connsiteX272" fmla="*/ 154746 w 185125"/>
                <a:gd name="connsiteY272" fmla="*/ 58867 h 273430"/>
                <a:gd name="connsiteX273" fmla="*/ 162341 w 185125"/>
                <a:gd name="connsiteY273" fmla="*/ 56018 h 273430"/>
                <a:gd name="connsiteX274" fmla="*/ 166136 w 185125"/>
                <a:gd name="connsiteY274" fmla="*/ 56969 h 273430"/>
                <a:gd name="connsiteX275" fmla="*/ 168039 w 185125"/>
                <a:gd name="connsiteY275" fmla="*/ 57920 h 273430"/>
                <a:gd name="connsiteX276" fmla="*/ 172785 w 185125"/>
                <a:gd name="connsiteY276" fmla="*/ 58867 h 273430"/>
                <a:gd name="connsiteX277" fmla="*/ 173731 w 185125"/>
                <a:gd name="connsiteY277" fmla="*/ 58867 h 273430"/>
                <a:gd name="connsiteX278" fmla="*/ 177531 w 185125"/>
                <a:gd name="connsiteY278" fmla="*/ 58867 h 273430"/>
                <a:gd name="connsiteX279" fmla="*/ 178482 w 185125"/>
                <a:gd name="connsiteY279" fmla="*/ 58867 h 273430"/>
                <a:gd name="connsiteX280" fmla="*/ 179429 w 185125"/>
                <a:gd name="connsiteY280" fmla="*/ 57920 h 273430"/>
                <a:gd name="connsiteX281" fmla="*/ 184180 w 185125"/>
                <a:gd name="connsiteY281" fmla="*/ 60764 h 273430"/>
                <a:gd name="connsiteX282" fmla="*/ 185126 w 185125"/>
                <a:gd name="connsiteY282" fmla="*/ 61715 h 27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</a:cxnLst>
              <a:rect l="l" t="t" r="r" b="b"/>
              <a:pathLst>
                <a:path w="185125" h="273430">
                  <a:moveTo>
                    <a:pt x="185126" y="61715"/>
                  </a:moveTo>
                  <a:lnTo>
                    <a:pt x="185126" y="62666"/>
                  </a:lnTo>
                  <a:lnTo>
                    <a:pt x="180380" y="67413"/>
                  </a:lnTo>
                  <a:lnTo>
                    <a:pt x="177531" y="69310"/>
                  </a:lnTo>
                  <a:lnTo>
                    <a:pt x="175629" y="72159"/>
                  </a:lnTo>
                  <a:lnTo>
                    <a:pt x="173731" y="76910"/>
                  </a:lnTo>
                  <a:lnTo>
                    <a:pt x="170882" y="78807"/>
                  </a:lnTo>
                  <a:lnTo>
                    <a:pt x="170882" y="79754"/>
                  </a:lnTo>
                  <a:lnTo>
                    <a:pt x="171834" y="83554"/>
                  </a:lnTo>
                  <a:lnTo>
                    <a:pt x="171834" y="84505"/>
                  </a:lnTo>
                  <a:lnTo>
                    <a:pt x="169936" y="82602"/>
                  </a:lnTo>
                  <a:lnTo>
                    <a:pt x="168039" y="87349"/>
                  </a:lnTo>
                  <a:lnTo>
                    <a:pt x="164239" y="89251"/>
                  </a:lnTo>
                  <a:lnTo>
                    <a:pt x="163288" y="89251"/>
                  </a:lnTo>
                  <a:lnTo>
                    <a:pt x="160444" y="93997"/>
                  </a:lnTo>
                  <a:lnTo>
                    <a:pt x="159493" y="98734"/>
                  </a:lnTo>
                  <a:lnTo>
                    <a:pt x="159493" y="102533"/>
                  </a:lnTo>
                  <a:lnTo>
                    <a:pt x="158541" y="105382"/>
                  </a:lnTo>
                  <a:lnTo>
                    <a:pt x="157590" y="109182"/>
                  </a:lnTo>
                  <a:lnTo>
                    <a:pt x="149995" y="131967"/>
                  </a:lnTo>
                  <a:lnTo>
                    <a:pt x="149049" y="131967"/>
                  </a:lnTo>
                  <a:lnTo>
                    <a:pt x="144298" y="132918"/>
                  </a:lnTo>
                  <a:lnTo>
                    <a:pt x="143352" y="135762"/>
                  </a:lnTo>
                  <a:lnTo>
                    <a:pt x="142400" y="137664"/>
                  </a:lnTo>
                  <a:lnTo>
                    <a:pt x="141454" y="138615"/>
                  </a:lnTo>
                  <a:lnTo>
                    <a:pt x="143352" y="146210"/>
                  </a:lnTo>
                  <a:lnTo>
                    <a:pt x="142400" y="150005"/>
                  </a:lnTo>
                  <a:lnTo>
                    <a:pt x="145249" y="162351"/>
                  </a:lnTo>
                  <a:lnTo>
                    <a:pt x="151893" y="165200"/>
                  </a:lnTo>
                  <a:lnTo>
                    <a:pt x="152844" y="166146"/>
                  </a:lnTo>
                  <a:lnTo>
                    <a:pt x="155693" y="171844"/>
                  </a:lnTo>
                  <a:lnTo>
                    <a:pt x="159493" y="173741"/>
                  </a:lnTo>
                  <a:lnTo>
                    <a:pt x="165190" y="177541"/>
                  </a:lnTo>
                  <a:lnTo>
                    <a:pt x="171834" y="177541"/>
                  </a:lnTo>
                  <a:lnTo>
                    <a:pt x="171834" y="178487"/>
                  </a:lnTo>
                  <a:lnTo>
                    <a:pt x="171834" y="190833"/>
                  </a:lnTo>
                  <a:lnTo>
                    <a:pt x="171834" y="193682"/>
                  </a:lnTo>
                  <a:lnTo>
                    <a:pt x="172785" y="196531"/>
                  </a:lnTo>
                  <a:lnTo>
                    <a:pt x="164239" y="206028"/>
                  </a:lnTo>
                  <a:lnTo>
                    <a:pt x="164239" y="206974"/>
                  </a:lnTo>
                  <a:lnTo>
                    <a:pt x="164239" y="219320"/>
                  </a:lnTo>
                  <a:lnTo>
                    <a:pt x="165190" y="223115"/>
                  </a:lnTo>
                  <a:lnTo>
                    <a:pt x="163288" y="225008"/>
                  </a:lnTo>
                  <a:lnTo>
                    <a:pt x="160444" y="225954"/>
                  </a:lnTo>
                  <a:lnTo>
                    <a:pt x="158541" y="225954"/>
                  </a:lnTo>
                  <a:lnTo>
                    <a:pt x="151893" y="229754"/>
                  </a:lnTo>
                  <a:lnTo>
                    <a:pt x="150946" y="235451"/>
                  </a:lnTo>
                  <a:lnTo>
                    <a:pt x="149995" y="238300"/>
                  </a:lnTo>
                  <a:lnTo>
                    <a:pt x="149049" y="242095"/>
                  </a:lnTo>
                  <a:lnTo>
                    <a:pt x="148098" y="243992"/>
                  </a:lnTo>
                  <a:lnTo>
                    <a:pt x="147147" y="246841"/>
                  </a:lnTo>
                  <a:lnTo>
                    <a:pt x="146200" y="248744"/>
                  </a:lnTo>
                  <a:lnTo>
                    <a:pt x="143352" y="252539"/>
                  </a:lnTo>
                  <a:lnTo>
                    <a:pt x="141454" y="253490"/>
                  </a:lnTo>
                  <a:lnTo>
                    <a:pt x="140503" y="254441"/>
                  </a:lnTo>
                  <a:lnTo>
                    <a:pt x="138600" y="256338"/>
                  </a:lnTo>
                  <a:lnTo>
                    <a:pt x="136703" y="258236"/>
                  </a:lnTo>
                  <a:lnTo>
                    <a:pt x="134805" y="261085"/>
                  </a:lnTo>
                  <a:lnTo>
                    <a:pt x="131957" y="263933"/>
                  </a:lnTo>
                  <a:lnTo>
                    <a:pt x="131006" y="265831"/>
                  </a:lnTo>
                  <a:lnTo>
                    <a:pt x="127211" y="268680"/>
                  </a:lnTo>
                  <a:lnTo>
                    <a:pt x="124362" y="271528"/>
                  </a:lnTo>
                  <a:lnTo>
                    <a:pt x="123411" y="273431"/>
                  </a:lnTo>
                  <a:lnTo>
                    <a:pt x="113918" y="272479"/>
                  </a:lnTo>
                  <a:lnTo>
                    <a:pt x="94929" y="266782"/>
                  </a:lnTo>
                  <a:lnTo>
                    <a:pt x="93031" y="267733"/>
                  </a:lnTo>
                  <a:lnTo>
                    <a:pt x="82583" y="264880"/>
                  </a:lnTo>
                  <a:lnTo>
                    <a:pt x="78788" y="262036"/>
                  </a:lnTo>
                  <a:lnTo>
                    <a:pt x="77836" y="261085"/>
                  </a:lnTo>
                  <a:lnTo>
                    <a:pt x="74988" y="259187"/>
                  </a:lnTo>
                  <a:lnTo>
                    <a:pt x="74041" y="258236"/>
                  </a:lnTo>
                  <a:lnTo>
                    <a:pt x="64544" y="249690"/>
                  </a:lnTo>
                  <a:lnTo>
                    <a:pt x="63598" y="248744"/>
                  </a:lnTo>
                  <a:lnTo>
                    <a:pt x="61695" y="246841"/>
                  </a:lnTo>
                  <a:lnTo>
                    <a:pt x="58847" y="243992"/>
                  </a:lnTo>
                  <a:lnTo>
                    <a:pt x="60749" y="243992"/>
                  </a:lnTo>
                  <a:lnTo>
                    <a:pt x="56949" y="240198"/>
                  </a:lnTo>
                  <a:lnTo>
                    <a:pt x="56949" y="239246"/>
                  </a:lnTo>
                  <a:lnTo>
                    <a:pt x="55052" y="240198"/>
                  </a:lnTo>
                  <a:lnTo>
                    <a:pt x="53149" y="238300"/>
                  </a:lnTo>
                  <a:lnTo>
                    <a:pt x="51252" y="234500"/>
                  </a:lnTo>
                  <a:lnTo>
                    <a:pt x="50306" y="230705"/>
                  </a:lnTo>
                  <a:lnTo>
                    <a:pt x="49354" y="223115"/>
                  </a:lnTo>
                  <a:lnTo>
                    <a:pt x="51252" y="221218"/>
                  </a:lnTo>
                  <a:lnTo>
                    <a:pt x="50306" y="213623"/>
                  </a:lnTo>
                  <a:lnTo>
                    <a:pt x="47452" y="208872"/>
                  </a:lnTo>
                  <a:lnTo>
                    <a:pt x="46506" y="210774"/>
                  </a:lnTo>
                  <a:lnTo>
                    <a:pt x="44608" y="213623"/>
                  </a:lnTo>
                  <a:lnTo>
                    <a:pt x="43657" y="216472"/>
                  </a:lnTo>
                  <a:lnTo>
                    <a:pt x="36062" y="214569"/>
                  </a:lnTo>
                  <a:lnTo>
                    <a:pt x="34160" y="213623"/>
                  </a:lnTo>
                  <a:lnTo>
                    <a:pt x="29413" y="209823"/>
                  </a:lnTo>
                  <a:lnTo>
                    <a:pt x="31316" y="206028"/>
                  </a:lnTo>
                  <a:lnTo>
                    <a:pt x="36062" y="208872"/>
                  </a:lnTo>
                  <a:lnTo>
                    <a:pt x="37013" y="206028"/>
                  </a:lnTo>
                  <a:lnTo>
                    <a:pt x="30365" y="202228"/>
                  </a:lnTo>
                  <a:lnTo>
                    <a:pt x="33213" y="197482"/>
                  </a:lnTo>
                  <a:lnTo>
                    <a:pt x="31316" y="196531"/>
                  </a:lnTo>
                  <a:lnTo>
                    <a:pt x="24667" y="208872"/>
                  </a:lnTo>
                  <a:lnTo>
                    <a:pt x="18990" y="199379"/>
                  </a:lnTo>
                  <a:lnTo>
                    <a:pt x="18019" y="197482"/>
                  </a:lnTo>
                  <a:lnTo>
                    <a:pt x="16121" y="194633"/>
                  </a:lnTo>
                  <a:lnTo>
                    <a:pt x="17092" y="194633"/>
                  </a:lnTo>
                  <a:lnTo>
                    <a:pt x="19921" y="194633"/>
                  </a:lnTo>
                  <a:lnTo>
                    <a:pt x="23716" y="192731"/>
                  </a:lnTo>
                  <a:lnTo>
                    <a:pt x="21819" y="190833"/>
                  </a:lnTo>
                  <a:lnTo>
                    <a:pt x="19921" y="192731"/>
                  </a:lnTo>
                  <a:lnTo>
                    <a:pt x="18019" y="193682"/>
                  </a:lnTo>
                  <a:lnTo>
                    <a:pt x="16121" y="191784"/>
                  </a:lnTo>
                  <a:lnTo>
                    <a:pt x="17092" y="190833"/>
                  </a:lnTo>
                  <a:lnTo>
                    <a:pt x="16121" y="184185"/>
                  </a:lnTo>
                  <a:lnTo>
                    <a:pt x="17092" y="184185"/>
                  </a:lnTo>
                  <a:lnTo>
                    <a:pt x="18990" y="185136"/>
                  </a:lnTo>
                  <a:lnTo>
                    <a:pt x="21819" y="184185"/>
                  </a:lnTo>
                  <a:lnTo>
                    <a:pt x="24667" y="184185"/>
                  </a:lnTo>
                  <a:lnTo>
                    <a:pt x="25618" y="187038"/>
                  </a:lnTo>
                  <a:lnTo>
                    <a:pt x="24667" y="188936"/>
                  </a:lnTo>
                  <a:lnTo>
                    <a:pt x="26565" y="188936"/>
                  </a:lnTo>
                  <a:lnTo>
                    <a:pt x="30365" y="187985"/>
                  </a:lnTo>
                  <a:lnTo>
                    <a:pt x="37013" y="189882"/>
                  </a:lnTo>
                  <a:lnTo>
                    <a:pt x="39857" y="190833"/>
                  </a:lnTo>
                  <a:lnTo>
                    <a:pt x="40808" y="190833"/>
                  </a:lnTo>
                  <a:lnTo>
                    <a:pt x="42706" y="191784"/>
                  </a:lnTo>
                  <a:lnTo>
                    <a:pt x="42706" y="191784"/>
                  </a:lnTo>
                  <a:lnTo>
                    <a:pt x="41759" y="189882"/>
                  </a:lnTo>
                  <a:lnTo>
                    <a:pt x="38911" y="187985"/>
                  </a:lnTo>
                  <a:lnTo>
                    <a:pt x="36062" y="186087"/>
                  </a:lnTo>
                  <a:lnTo>
                    <a:pt x="34160" y="185136"/>
                  </a:lnTo>
                  <a:lnTo>
                    <a:pt x="34160" y="181341"/>
                  </a:lnTo>
                  <a:lnTo>
                    <a:pt x="36062" y="179438"/>
                  </a:lnTo>
                  <a:lnTo>
                    <a:pt x="32262" y="171844"/>
                  </a:lnTo>
                  <a:lnTo>
                    <a:pt x="30365" y="172795"/>
                  </a:lnTo>
                  <a:lnTo>
                    <a:pt x="31316" y="174692"/>
                  </a:lnTo>
                  <a:lnTo>
                    <a:pt x="29413" y="172795"/>
                  </a:lnTo>
                  <a:lnTo>
                    <a:pt x="28462" y="172795"/>
                  </a:lnTo>
                  <a:lnTo>
                    <a:pt x="30365" y="180390"/>
                  </a:lnTo>
                  <a:lnTo>
                    <a:pt x="29413" y="182287"/>
                  </a:lnTo>
                  <a:lnTo>
                    <a:pt x="26565" y="183238"/>
                  </a:lnTo>
                  <a:lnTo>
                    <a:pt x="21819" y="183238"/>
                  </a:lnTo>
                  <a:lnTo>
                    <a:pt x="21819" y="182287"/>
                  </a:lnTo>
                  <a:lnTo>
                    <a:pt x="19921" y="179438"/>
                  </a:lnTo>
                  <a:lnTo>
                    <a:pt x="18019" y="180390"/>
                  </a:lnTo>
                  <a:lnTo>
                    <a:pt x="18990" y="178487"/>
                  </a:lnTo>
                  <a:lnTo>
                    <a:pt x="18990" y="175643"/>
                  </a:lnTo>
                  <a:lnTo>
                    <a:pt x="20887" y="170892"/>
                  </a:lnTo>
                  <a:lnTo>
                    <a:pt x="21819" y="168995"/>
                  </a:lnTo>
                  <a:lnTo>
                    <a:pt x="21819" y="168049"/>
                  </a:lnTo>
                  <a:lnTo>
                    <a:pt x="24667" y="166146"/>
                  </a:lnTo>
                  <a:lnTo>
                    <a:pt x="24667" y="164249"/>
                  </a:lnTo>
                  <a:lnTo>
                    <a:pt x="27516" y="165200"/>
                  </a:lnTo>
                  <a:lnTo>
                    <a:pt x="27516" y="161400"/>
                  </a:lnTo>
                  <a:lnTo>
                    <a:pt x="29413" y="161400"/>
                  </a:lnTo>
                  <a:lnTo>
                    <a:pt x="30365" y="165200"/>
                  </a:lnTo>
                  <a:lnTo>
                    <a:pt x="26565" y="167097"/>
                  </a:lnTo>
                  <a:lnTo>
                    <a:pt x="26565" y="168049"/>
                  </a:lnTo>
                  <a:lnTo>
                    <a:pt x="32262" y="166146"/>
                  </a:lnTo>
                  <a:lnTo>
                    <a:pt x="33213" y="169946"/>
                  </a:lnTo>
                  <a:lnTo>
                    <a:pt x="33213" y="166146"/>
                  </a:lnTo>
                  <a:lnTo>
                    <a:pt x="36062" y="165200"/>
                  </a:lnTo>
                  <a:lnTo>
                    <a:pt x="37013" y="163302"/>
                  </a:lnTo>
                  <a:lnTo>
                    <a:pt x="37960" y="162351"/>
                  </a:lnTo>
                  <a:lnTo>
                    <a:pt x="32262" y="165200"/>
                  </a:lnTo>
                  <a:lnTo>
                    <a:pt x="30365" y="160449"/>
                  </a:lnTo>
                  <a:lnTo>
                    <a:pt x="32262" y="160449"/>
                  </a:lnTo>
                  <a:lnTo>
                    <a:pt x="33213" y="162351"/>
                  </a:lnTo>
                  <a:lnTo>
                    <a:pt x="33213" y="160449"/>
                  </a:lnTo>
                  <a:lnTo>
                    <a:pt x="35111" y="158551"/>
                  </a:lnTo>
                  <a:lnTo>
                    <a:pt x="36062" y="158551"/>
                  </a:lnTo>
                  <a:lnTo>
                    <a:pt x="37960" y="157605"/>
                  </a:lnTo>
                  <a:lnTo>
                    <a:pt x="40808" y="156654"/>
                  </a:lnTo>
                  <a:lnTo>
                    <a:pt x="42706" y="157605"/>
                  </a:lnTo>
                  <a:lnTo>
                    <a:pt x="42706" y="155703"/>
                  </a:lnTo>
                  <a:lnTo>
                    <a:pt x="44608" y="155703"/>
                  </a:lnTo>
                  <a:lnTo>
                    <a:pt x="45554" y="156654"/>
                  </a:lnTo>
                  <a:lnTo>
                    <a:pt x="46506" y="158551"/>
                  </a:lnTo>
                  <a:lnTo>
                    <a:pt x="48403" y="159503"/>
                  </a:lnTo>
                  <a:lnTo>
                    <a:pt x="49354" y="160449"/>
                  </a:lnTo>
                  <a:lnTo>
                    <a:pt x="48403" y="157605"/>
                  </a:lnTo>
                  <a:lnTo>
                    <a:pt x="56003" y="151908"/>
                  </a:lnTo>
                  <a:lnTo>
                    <a:pt x="58847" y="152854"/>
                  </a:lnTo>
                  <a:lnTo>
                    <a:pt x="59798" y="153805"/>
                  </a:lnTo>
                  <a:lnTo>
                    <a:pt x="57900" y="140513"/>
                  </a:lnTo>
                  <a:lnTo>
                    <a:pt x="56949" y="142410"/>
                  </a:lnTo>
                  <a:lnTo>
                    <a:pt x="51252" y="145259"/>
                  </a:lnTo>
                  <a:lnTo>
                    <a:pt x="36062" y="140513"/>
                  </a:lnTo>
                  <a:lnTo>
                    <a:pt x="37960" y="120572"/>
                  </a:lnTo>
                  <a:lnTo>
                    <a:pt x="40808" y="120572"/>
                  </a:lnTo>
                  <a:lnTo>
                    <a:pt x="47452" y="123421"/>
                  </a:lnTo>
                  <a:lnTo>
                    <a:pt x="52203" y="123421"/>
                  </a:lnTo>
                  <a:lnTo>
                    <a:pt x="56003" y="119626"/>
                  </a:lnTo>
                  <a:lnTo>
                    <a:pt x="77836" y="111080"/>
                  </a:lnTo>
                  <a:lnTo>
                    <a:pt x="75939" y="108231"/>
                  </a:lnTo>
                  <a:lnTo>
                    <a:pt x="72139" y="106333"/>
                  </a:lnTo>
                  <a:lnTo>
                    <a:pt x="62647" y="114879"/>
                  </a:lnTo>
                  <a:lnTo>
                    <a:pt x="58847" y="115826"/>
                  </a:lnTo>
                  <a:lnTo>
                    <a:pt x="24667" y="114879"/>
                  </a:lnTo>
                  <a:lnTo>
                    <a:pt x="27516" y="90202"/>
                  </a:lnTo>
                  <a:lnTo>
                    <a:pt x="26565" y="89251"/>
                  </a:lnTo>
                  <a:lnTo>
                    <a:pt x="21819" y="90202"/>
                  </a:lnTo>
                  <a:lnTo>
                    <a:pt x="17092" y="90202"/>
                  </a:lnTo>
                  <a:lnTo>
                    <a:pt x="17092" y="84505"/>
                  </a:lnTo>
                  <a:lnTo>
                    <a:pt x="7595" y="72159"/>
                  </a:lnTo>
                  <a:lnTo>
                    <a:pt x="1897" y="59818"/>
                  </a:lnTo>
                  <a:lnTo>
                    <a:pt x="0" y="55067"/>
                  </a:lnTo>
                  <a:lnTo>
                    <a:pt x="3795" y="53174"/>
                  </a:lnTo>
                  <a:lnTo>
                    <a:pt x="14224" y="50320"/>
                  </a:lnTo>
                  <a:lnTo>
                    <a:pt x="19921" y="47477"/>
                  </a:lnTo>
                  <a:lnTo>
                    <a:pt x="20887" y="46526"/>
                  </a:lnTo>
                  <a:lnTo>
                    <a:pt x="23716" y="44623"/>
                  </a:lnTo>
                  <a:lnTo>
                    <a:pt x="25618" y="43677"/>
                  </a:lnTo>
                  <a:lnTo>
                    <a:pt x="26565" y="43677"/>
                  </a:lnTo>
                  <a:lnTo>
                    <a:pt x="26565" y="42726"/>
                  </a:lnTo>
                  <a:lnTo>
                    <a:pt x="28462" y="41779"/>
                  </a:lnTo>
                  <a:lnTo>
                    <a:pt x="29413" y="38931"/>
                  </a:lnTo>
                  <a:lnTo>
                    <a:pt x="30365" y="37979"/>
                  </a:lnTo>
                  <a:lnTo>
                    <a:pt x="34160" y="36082"/>
                  </a:lnTo>
                  <a:lnTo>
                    <a:pt x="37013" y="37979"/>
                  </a:lnTo>
                  <a:lnTo>
                    <a:pt x="43657" y="39877"/>
                  </a:lnTo>
                  <a:lnTo>
                    <a:pt x="43657" y="37979"/>
                  </a:lnTo>
                  <a:lnTo>
                    <a:pt x="46506" y="34184"/>
                  </a:lnTo>
                  <a:lnTo>
                    <a:pt x="47452" y="32282"/>
                  </a:lnTo>
                  <a:lnTo>
                    <a:pt x="47452" y="30385"/>
                  </a:lnTo>
                  <a:lnTo>
                    <a:pt x="49354" y="27536"/>
                  </a:lnTo>
                  <a:lnTo>
                    <a:pt x="50306" y="24687"/>
                  </a:lnTo>
                  <a:lnTo>
                    <a:pt x="50306" y="23736"/>
                  </a:lnTo>
                  <a:lnTo>
                    <a:pt x="53149" y="20887"/>
                  </a:lnTo>
                  <a:lnTo>
                    <a:pt x="54101" y="14244"/>
                  </a:lnTo>
                  <a:lnTo>
                    <a:pt x="60749" y="12341"/>
                  </a:lnTo>
                  <a:lnTo>
                    <a:pt x="61695" y="12341"/>
                  </a:lnTo>
                  <a:lnTo>
                    <a:pt x="62647" y="12341"/>
                  </a:lnTo>
                  <a:lnTo>
                    <a:pt x="63598" y="9497"/>
                  </a:lnTo>
                  <a:lnTo>
                    <a:pt x="64544" y="8546"/>
                  </a:lnTo>
                  <a:lnTo>
                    <a:pt x="66442" y="4746"/>
                  </a:lnTo>
                  <a:lnTo>
                    <a:pt x="67393" y="0"/>
                  </a:lnTo>
                  <a:lnTo>
                    <a:pt x="67393" y="1898"/>
                  </a:lnTo>
                  <a:lnTo>
                    <a:pt x="72139" y="951"/>
                  </a:lnTo>
                  <a:lnTo>
                    <a:pt x="74041" y="3800"/>
                  </a:lnTo>
                  <a:lnTo>
                    <a:pt x="77836" y="3800"/>
                  </a:lnTo>
                  <a:lnTo>
                    <a:pt x="80685" y="4746"/>
                  </a:lnTo>
                  <a:lnTo>
                    <a:pt x="82583" y="5697"/>
                  </a:lnTo>
                  <a:lnTo>
                    <a:pt x="85431" y="8546"/>
                  </a:lnTo>
                  <a:lnTo>
                    <a:pt x="86383" y="10449"/>
                  </a:lnTo>
                  <a:lnTo>
                    <a:pt x="90178" y="12341"/>
                  </a:lnTo>
                  <a:lnTo>
                    <a:pt x="91129" y="14244"/>
                  </a:lnTo>
                  <a:lnTo>
                    <a:pt x="93977" y="17092"/>
                  </a:lnTo>
                  <a:lnTo>
                    <a:pt x="96826" y="18990"/>
                  </a:lnTo>
                  <a:lnTo>
                    <a:pt x="98729" y="18990"/>
                  </a:lnTo>
                  <a:lnTo>
                    <a:pt x="101572" y="20887"/>
                  </a:lnTo>
                  <a:lnTo>
                    <a:pt x="105372" y="23736"/>
                  </a:lnTo>
                  <a:lnTo>
                    <a:pt x="107270" y="27536"/>
                  </a:lnTo>
                  <a:lnTo>
                    <a:pt x="110118" y="29433"/>
                  </a:lnTo>
                  <a:lnTo>
                    <a:pt x="112967" y="32282"/>
                  </a:lnTo>
                  <a:lnTo>
                    <a:pt x="112021" y="34184"/>
                  </a:lnTo>
                  <a:lnTo>
                    <a:pt x="110118" y="37979"/>
                  </a:lnTo>
                  <a:lnTo>
                    <a:pt x="110118" y="39877"/>
                  </a:lnTo>
                  <a:lnTo>
                    <a:pt x="112021" y="38931"/>
                  </a:lnTo>
                  <a:lnTo>
                    <a:pt x="113918" y="37028"/>
                  </a:lnTo>
                  <a:lnTo>
                    <a:pt x="114865" y="37028"/>
                  </a:lnTo>
                  <a:lnTo>
                    <a:pt x="116767" y="37028"/>
                  </a:lnTo>
                  <a:lnTo>
                    <a:pt x="116767" y="37979"/>
                  </a:lnTo>
                  <a:lnTo>
                    <a:pt x="124362" y="46526"/>
                  </a:lnTo>
                  <a:lnTo>
                    <a:pt x="127211" y="49374"/>
                  </a:lnTo>
                  <a:lnTo>
                    <a:pt x="129108" y="50320"/>
                  </a:lnTo>
                  <a:lnTo>
                    <a:pt x="134805" y="51272"/>
                  </a:lnTo>
                  <a:lnTo>
                    <a:pt x="135757" y="52223"/>
                  </a:lnTo>
                  <a:lnTo>
                    <a:pt x="143352" y="51272"/>
                  </a:lnTo>
                  <a:lnTo>
                    <a:pt x="144298" y="53174"/>
                  </a:lnTo>
                  <a:lnTo>
                    <a:pt x="147147" y="57920"/>
                  </a:lnTo>
                  <a:lnTo>
                    <a:pt x="148098" y="58867"/>
                  </a:lnTo>
                  <a:lnTo>
                    <a:pt x="149995" y="62666"/>
                  </a:lnTo>
                  <a:lnTo>
                    <a:pt x="149995" y="63613"/>
                  </a:lnTo>
                  <a:lnTo>
                    <a:pt x="151893" y="62666"/>
                  </a:lnTo>
                  <a:lnTo>
                    <a:pt x="154746" y="58867"/>
                  </a:lnTo>
                  <a:lnTo>
                    <a:pt x="162341" y="56018"/>
                  </a:lnTo>
                  <a:lnTo>
                    <a:pt x="166136" y="56969"/>
                  </a:lnTo>
                  <a:lnTo>
                    <a:pt x="168039" y="57920"/>
                  </a:lnTo>
                  <a:lnTo>
                    <a:pt x="172785" y="58867"/>
                  </a:lnTo>
                  <a:lnTo>
                    <a:pt x="173731" y="58867"/>
                  </a:lnTo>
                  <a:lnTo>
                    <a:pt x="177531" y="58867"/>
                  </a:lnTo>
                  <a:lnTo>
                    <a:pt x="178482" y="58867"/>
                  </a:lnTo>
                  <a:lnTo>
                    <a:pt x="179429" y="57920"/>
                  </a:lnTo>
                  <a:lnTo>
                    <a:pt x="184180" y="60764"/>
                  </a:lnTo>
                  <a:lnTo>
                    <a:pt x="185126" y="61715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D0982C10-0310-4445-8224-037001095E5C}"/>
                </a:ext>
              </a:extLst>
            </p:cNvPr>
            <p:cNvSpPr/>
            <p:nvPr/>
          </p:nvSpPr>
          <p:spPr>
            <a:xfrm>
              <a:off x="3571187" y="4661240"/>
              <a:ext cx="305580" cy="205201"/>
            </a:xfrm>
            <a:custGeom>
              <a:avLst/>
              <a:gdLst>
                <a:gd name="connsiteX0" fmla="*/ 120582 w 323751"/>
                <a:gd name="connsiteY0" fmla="*/ 37979 h 217403"/>
                <a:gd name="connsiteX1" fmla="*/ 121533 w 323751"/>
                <a:gd name="connsiteY1" fmla="*/ 37028 h 217403"/>
                <a:gd name="connsiteX2" fmla="*/ 124382 w 323751"/>
                <a:gd name="connsiteY2" fmla="*/ 37979 h 217403"/>
                <a:gd name="connsiteX3" fmla="*/ 126279 w 323751"/>
                <a:gd name="connsiteY3" fmla="*/ 39872 h 217403"/>
                <a:gd name="connsiteX4" fmla="*/ 127230 w 323751"/>
                <a:gd name="connsiteY4" fmla="*/ 40828 h 217403"/>
                <a:gd name="connsiteX5" fmla="*/ 129128 w 323751"/>
                <a:gd name="connsiteY5" fmla="*/ 40828 h 217403"/>
                <a:gd name="connsiteX6" fmla="*/ 133874 w 323751"/>
                <a:gd name="connsiteY6" fmla="*/ 39872 h 217403"/>
                <a:gd name="connsiteX7" fmla="*/ 136723 w 323751"/>
                <a:gd name="connsiteY7" fmla="*/ 42726 h 217403"/>
                <a:gd name="connsiteX8" fmla="*/ 138625 w 323751"/>
                <a:gd name="connsiteY8" fmla="*/ 40828 h 217403"/>
                <a:gd name="connsiteX9" fmla="*/ 139571 w 323751"/>
                <a:gd name="connsiteY9" fmla="*/ 38926 h 217403"/>
                <a:gd name="connsiteX10" fmla="*/ 143371 w 323751"/>
                <a:gd name="connsiteY10" fmla="*/ 37979 h 217403"/>
                <a:gd name="connsiteX11" fmla="*/ 148118 w 323751"/>
                <a:gd name="connsiteY11" fmla="*/ 36077 h 217403"/>
                <a:gd name="connsiteX12" fmla="*/ 154766 w 323751"/>
                <a:gd name="connsiteY12" fmla="*/ 28482 h 217403"/>
                <a:gd name="connsiteX13" fmla="*/ 157615 w 323751"/>
                <a:gd name="connsiteY13" fmla="*/ 29433 h 217403"/>
                <a:gd name="connsiteX14" fmla="*/ 158561 w 323751"/>
                <a:gd name="connsiteY14" fmla="*/ 30380 h 217403"/>
                <a:gd name="connsiteX15" fmla="*/ 159512 w 323751"/>
                <a:gd name="connsiteY15" fmla="*/ 31331 h 217403"/>
                <a:gd name="connsiteX16" fmla="*/ 160464 w 323751"/>
                <a:gd name="connsiteY16" fmla="*/ 31331 h 217403"/>
                <a:gd name="connsiteX17" fmla="*/ 163312 w 323751"/>
                <a:gd name="connsiteY17" fmla="*/ 31331 h 217403"/>
                <a:gd name="connsiteX18" fmla="*/ 167107 w 323751"/>
                <a:gd name="connsiteY18" fmla="*/ 29433 h 217403"/>
                <a:gd name="connsiteX19" fmla="*/ 166156 w 323751"/>
                <a:gd name="connsiteY19" fmla="*/ 28482 h 217403"/>
                <a:gd name="connsiteX20" fmla="*/ 167107 w 323751"/>
                <a:gd name="connsiteY20" fmla="*/ 26585 h 217403"/>
                <a:gd name="connsiteX21" fmla="*/ 169956 w 323751"/>
                <a:gd name="connsiteY21" fmla="*/ 24682 h 217403"/>
                <a:gd name="connsiteX22" fmla="*/ 170902 w 323751"/>
                <a:gd name="connsiteY22" fmla="*/ 22785 h 217403"/>
                <a:gd name="connsiteX23" fmla="*/ 171853 w 323751"/>
                <a:gd name="connsiteY23" fmla="*/ 22785 h 217403"/>
                <a:gd name="connsiteX24" fmla="*/ 174702 w 323751"/>
                <a:gd name="connsiteY24" fmla="*/ 23736 h 217403"/>
                <a:gd name="connsiteX25" fmla="*/ 175653 w 323751"/>
                <a:gd name="connsiteY25" fmla="*/ 22785 h 217403"/>
                <a:gd name="connsiteX26" fmla="*/ 176600 w 323751"/>
                <a:gd name="connsiteY26" fmla="*/ 21838 h 217403"/>
                <a:gd name="connsiteX27" fmla="*/ 178502 w 323751"/>
                <a:gd name="connsiteY27" fmla="*/ 20887 h 217403"/>
                <a:gd name="connsiteX28" fmla="*/ 179453 w 323751"/>
                <a:gd name="connsiteY28" fmla="*/ 21838 h 217403"/>
                <a:gd name="connsiteX29" fmla="*/ 182282 w 323751"/>
                <a:gd name="connsiteY29" fmla="*/ 19936 h 217403"/>
                <a:gd name="connsiteX30" fmla="*/ 183248 w 323751"/>
                <a:gd name="connsiteY30" fmla="*/ 19936 h 217403"/>
                <a:gd name="connsiteX31" fmla="*/ 184180 w 323751"/>
                <a:gd name="connsiteY31" fmla="*/ 18038 h 217403"/>
                <a:gd name="connsiteX32" fmla="*/ 185146 w 323751"/>
                <a:gd name="connsiteY32" fmla="*/ 15190 h 217403"/>
                <a:gd name="connsiteX33" fmla="*/ 188946 w 323751"/>
                <a:gd name="connsiteY33" fmla="*/ 13293 h 217403"/>
                <a:gd name="connsiteX34" fmla="*/ 193677 w 323751"/>
                <a:gd name="connsiteY34" fmla="*/ 12341 h 217403"/>
                <a:gd name="connsiteX35" fmla="*/ 195574 w 323751"/>
                <a:gd name="connsiteY35" fmla="*/ 10444 h 217403"/>
                <a:gd name="connsiteX36" fmla="*/ 198443 w 323751"/>
                <a:gd name="connsiteY36" fmla="*/ 8541 h 217403"/>
                <a:gd name="connsiteX37" fmla="*/ 200340 w 323751"/>
                <a:gd name="connsiteY37" fmla="*/ 9497 h 217403"/>
                <a:gd name="connsiteX38" fmla="*/ 205067 w 323751"/>
                <a:gd name="connsiteY38" fmla="*/ 12341 h 217403"/>
                <a:gd name="connsiteX39" fmla="*/ 209813 w 323751"/>
                <a:gd name="connsiteY39" fmla="*/ 11390 h 217403"/>
                <a:gd name="connsiteX40" fmla="*/ 210764 w 323751"/>
                <a:gd name="connsiteY40" fmla="*/ 10444 h 217403"/>
                <a:gd name="connsiteX41" fmla="*/ 213613 w 323751"/>
                <a:gd name="connsiteY41" fmla="*/ 8541 h 217403"/>
                <a:gd name="connsiteX42" fmla="*/ 214559 w 323751"/>
                <a:gd name="connsiteY42" fmla="*/ 7595 h 217403"/>
                <a:gd name="connsiteX43" fmla="*/ 218359 w 323751"/>
                <a:gd name="connsiteY43" fmla="*/ 3795 h 217403"/>
                <a:gd name="connsiteX44" fmla="*/ 220257 w 323751"/>
                <a:gd name="connsiteY44" fmla="*/ 2849 h 217403"/>
                <a:gd name="connsiteX45" fmla="*/ 223110 w 323751"/>
                <a:gd name="connsiteY45" fmla="*/ 0 h 217403"/>
                <a:gd name="connsiteX46" fmla="*/ 223110 w 323751"/>
                <a:gd name="connsiteY46" fmla="*/ 0 h 217403"/>
                <a:gd name="connsiteX47" fmla="*/ 227856 w 323751"/>
                <a:gd name="connsiteY47" fmla="*/ 0 h 217403"/>
                <a:gd name="connsiteX48" fmla="*/ 229754 w 323751"/>
                <a:gd name="connsiteY48" fmla="*/ 946 h 217403"/>
                <a:gd name="connsiteX49" fmla="*/ 230705 w 323751"/>
                <a:gd name="connsiteY49" fmla="*/ 2849 h 217403"/>
                <a:gd name="connsiteX50" fmla="*/ 231651 w 323751"/>
                <a:gd name="connsiteY50" fmla="*/ 2849 h 217403"/>
                <a:gd name="connsiteX51" fmla="*/ 234500 w 323751"/>
                <a:gd name="connsiteY51" fmla="*/ 4746 h 217403"/>
                <a:gd name="connsiteX52" fmla="*/ 236403 w 323751"/>
                <a:gd name="connsiteY52" fmla="*/ 4746 h 217403"/>
                <a:gd name="connsiteX53" fmla="*/ 244944 w 323751"/>
                <a:gd name="connsiteY53" fmla="*/ 7595 h 217403"/>
                <a:gd name="connsiteX54" fmla="*/ 245895 w 323751"/>
                <a:gd name="connsiteY54" fmla="*/ 8541 h 217403"/>
                <a:gd name="connsiteX55" fmla="*/ 246846 w 323751"/>
                <a:gd name="connsiteY55" fmla="*/ 11390 h 217403"/>
                <a:gd name="connsiteX56" fmla="*/ 250641 w 323751"/>
                <a:gd name="connsiteY56" fmla="*/ 20887 h 217403"/>
                <a:gd name="connsiteX57" fmla="*/ 251592 w 323751"/>
                <a:gd name="connsiteY57" fmla="*/ 21838 h 217403"/>
                <a:gd name="connsiteX58" fmla="*/ 254441 w 323751"/>
                <a:gd name="connsiteY58" fmla="*/ 23736 h 217403"/>
                <a:gd name="connsiteX59" fmla="*/ 256338 w 323751"/>
                <a:gd name="connsiteY59" fmla="*/ 29433 h 217403"/>
                <a:gd name="connsiteX60" fmla="*/ 260138 w 323751"/>
                <a:gd name="connsiteY60" fmla="*/ 29433 h 217403"/>
                <a:gd name="connsiteX61" fmla="*/ 260138 w 323751"/>
                <a:gd name="connsiteY61" fmla="*/ 30380 h 217403"/>
                <a:gd name="connsiteX62" fmla="*/ 261085 w 323751"/>
                <a:gd name="connsiteY62" fmla="*/ 33233 h 217403"/>
                <a:gd name="connsiteX63" fmla="*/ 262982 w 323751"/>
                <a:gd name="connsiteY63" fmla="*/ 35126 h 217403"/>
                <a:gd name="connsiteX64" fmla="*/ 261085 w 323751"/>
                <a:gd name="connsiteY64" fmla="*/ 37979 h 217403"/>
                <a:gd name="connsiteX65" fmla="*/ 261085 w 323751"/>
                <a:gd name="connsiteY65" fmla="*/ 40828 h 217403"/>
                <a:gd name="connsiteX66" fmla="*/ 261085 w 323751"/>
                <a:gd name="connsiteY66" fmla="*/ 42726 h 217403"/>
                <a:gd name="connsiteX67" fmla="*/ 262982 w 323751"/>
                <a:gd name="connsiteY67" fmla="*/ 45574 h 217403"/>
                <a:gd name="connsiteX68" fmla="*/ 263933 w 323751"/>
                <a:gd name="connsiteY68" fmla="*/ 46521 h 217403"/>
                <a:gd name="connsiteX69" fmla="*/ 263933 w 323751"/>
                <a:gd name="connsiteY69" fmla="*/ 48423 h 217403"/>
                <a:gd name="connsiteX70" fmla="*/ 264885 w 323751"/>
                <a:gd name="connsiteY70" fmla="*/ 49369 h 217403"/>
                <a:gd name="connsiteX71" fmla="*/ 266782 w 323751"/>
                <a:gd name="connsiteY71" fmla="*/ 53169 h 217403"/>
                <a:gd name="connsiteX72" fmla="*/ 269631 w 323751"/>
                <a:gd name="connsiteY72" fmla="*/ 55067 h 217403"/>
                <a:gd name="connsiteX73" fmla="*/ 270582 w 323751"/>
                <a:gd name="connsiteY73" fmla="*/ 56969 h 217403"/>
                <a:gd name="connsiteX74" fmla="*/ 273431 w 323751"/>
                <a:gd name="connsiteY74" fmla="*/ 57915 h 217403"/>
                <a:gd name="connsiteX75" fmla="*/ 275328 w 323751"/>
                <a:gd name="connsiteY75" fmla="*/ 58862 h 217403"/>
                <a:gd name="connsiteX76" fmla="*/ 274377 w 323751"/>
                <a:gd name="connsiteY76" fmla="*/ 62662 h 217403"/>
                <a:gd name="connsiteX77" fmla="*/ 271528 w 323751"/>
                <a:gd name="connsiteY77" fmla="*/ 65510 h 217403"/>
                <a:gd name="connsiteX78" fmla="*/ 271528 w 323751"/>
                <a:gd name="connsiteY78" fmla="*/ 67413 h 217403"/>
                <a:gd name="connsiteX79" fmla="*/ 269631 w 323751"/>
                <a:gd name="connsiteY79" fmla="*/ 67413 h 217403"/>
                <a:gd name="connsiteX80" fmla="*/ 271528 w 323751"/>
                <a:gd name="connsiteY80" fmla="*/ 73105 h 217403"/>
                <a:gd name="connsiteX81" fmla="*/ 271528 w 323751"/>
                <a:gd name="connsiteY81" fmla="*/ 74056 h 217403"/>
                <a:gd name="connsiteX82" fmla="*/ 272480 w 323751"/>
                <a:gd name="connsiteY82" fmla="*/ 74056 h 217403"/>
                <a:gd name="connsiteX83" fmla="*/ 274377 w 323751"/>
                <a:gd name="connsiteY83" fmla="*/ 75959 h 217403"/>
                <a:gd name="connsiteX84" fmla="*/ 275328 w 323751"/>
                <a:gd name="connsiteY84" fmla="*/ 77851 h 217403"/>
                <a:gd name="connsiteX85" fmla="*/ 276274 w 323751"/>
                <a:gd name="connsiteY85" fmla="*/ 79754 h 217403"/>
                <a:gd name="connsiteX86" fmla="*/ 278177 w 323751"/>
                <a:gd name="connsiteY86" fmla="*/ 81651 h 217403"/>
                <a:gd name="connsiteX87" fmla="*/ 279128 w 323751"/>
                <a:gd name="connsiteY87" fmla="*/ 82593 h 217403"/>
                <a:gd name="connsiteX88" fmla="*/ 281026 w 323751"/>
                <a:gd name="connsiteY88" fmla="*/ 78803 h 217403"/>
                <a:gd name="connsiteX89" fmla="*/ 281026 w 323751"/>
                <a:gd name="connsiteY89" fmla="*/ 77851 h 217403"/>
                <a:gd name="connsiteX90" fmla="*/ 282923 w 323751"/>
                <a:gd name="connsiteY90" fmla="*/ 75959 h 217403"/>
                <a:gd name="connsiteX91" fmla="*/ 285772 w 323751"/>
                <a:gd name="connsiteY91" fmla="*/ 76905 h 217403"/>
                <a:gd name="connsiteX92" fmla="*/ 289572 w 323751"/>
                <a:gd name="connsiteY92" fmla="*/ 78803 h 217403"/>
                <a:gd name="connsiteX93" fmla="*/ 290518 w 323751"/>
                <a:gd name="connsiteY93" fmla="*/ 78803 h 217403"/>
                <a:gd name="connsiteX94" fmla="*/ 291469 w 323751"/>
                <a:gd name="connsiteY94" fmla="*/ 76905 h 217403"/>
                <a:gd name="connsiteX95" fmla="*/ 290518 w 323751"/>
                <a:gd name="connsiteY95" fmla="*/ 75003 h 217403"/>
                <a:gd name="connsiteX96" fmla="*/ 291469 w 323751"/>
                <a:gd name="connsiteY96" fmla="*/ 74056 h 217403"/>
                <a:gd name="connsiteX97" fmla="*/ 293367 w 323751"/>
                <a:gd name="connsiteY97" fmla="*/ 74056 h 217403"/>
                <a:gd name="connsiteX98" fmla="*/ 295264 w 323751"/>
                <a:gd name="connsiteY98" fmla="*/ 74056 h 217403"/>
                <a:gd name="connsiteX99" fmla="*/ 307610 w 323751"/>
                <a:gd name="connsiteY99" fmla="*/ 75959 h 217403"/>
                <a:gd name="connsiteX100" fmla="*/ 311405 w 323751"/>
                <a:gd name="connsiteY100" fmla="*/ 77851 h 217403"/>
                <a:gd name="connsiteX101" fmla="*/ 312356 w 323751"/>
                <a:gd name="connsiteY101" fmla="*/ 78803 h 217403"/>
                <a:gd name="connsiteX102" fmla="*/ 313308 w 323751"/>
                <a:gd name="connsiteY102" fmla="*/ 79754 h 217403"/>
                <a:gd name="connsiteX103" fmla="*/ 315205 w 323751"/>
                <a:gd name="connsiteY103" fmla="*/ 82593 h 217403"/>
                <a:gd name="connsiteX104" fmla="*/ 319000 w 323751"/>
                <a:gd name="connsiteY104" fmla="*/ 83554 h 217403"/>
                <a:gd name="connsiteX105" fmla="*/ 319951 w 323751"/>
                <a:gd name="connsiteY105" fmla="*/ 85451 h 217403"/>
                <a:gd name="connsiteX106" fmla="*/ 320902 w 323751"/>
                <a:gd name="connsiteY106" fmla="*/ 88300 h 217403"/>
                <a:gd name="connsiteX107" fmla="*/ 322800 w 323751"/>
                <a:gd name="connsiteY107" fmla="*/ 89246 h 217403"/>
                <a:gd name="connsiteX108" fmla="*/ 323751 w 323751"/>
                <a:gd name="connsiteY108" fmla="*/ 95895 h 217403"/>
                <a:gd name="connsiteX109" fmla="*/ 320902 w 323751"/>
                <a:gd name="connsiteY109" fmla="*/ 97792 h 217403"/>
                <a:gd name="connsiteX110" fmla="*/ 318054 w 323751"/>
                <a:gd name="connsiteY110" fmla="*/ 98724 h 217403"/>
                <a:gd name="connsiteX111" fmla="*/ 317102 w 323751"/>
                <a:gd name="connsiteY111" fmla="*/ 98724 h 217403"/>
                <a:gd name="connsiteX112" fmla="*/ 316156 w 323751"/>
                <a:gd name="connsiteY112" fmla="*/ 99695 h 217403"/>
                <a:gd name="connsiteX113" fmla="*/ 316156 w 323751"/>
                <a:gd name="connsiteY113" fmla="*/ 102524 h 217403"/>
                <a:gd name="connsiteX114" fmla="*/ 316156 w 323751"/>
                <a:gd name="connsiteY114" fmla="*/ 103490 h 217403"/>
                <a:gd name="connsiteX115" fmla="*/ 313308 w 323751"/>
                <a:gd name="connsiteY115" fmla="*/ 107290 h 217403"/>
                <a:gd name="connsiteX116" fmla="*/ 312356 w 323751"/>
                <a:gd name="connsiteY116" fmla="*/ 109187 h 217403"/>
                <a:gd name="connsiteX117" fmla="*/ 313308 w 323751"/>
                <a:gd name="connsiteY117" fmla="*/ 113918 h 217403"/>
                <a:gd name="connsiteX118" fmla="*/ 314254 w 323751"/>
                <a:gd name="connsiteY118" fmla="*/ 114885 h 217403"/>
                <a:gd name="connsiteX119" fmla="*/ 313308 w 323751"/>
                <a:gd name="connsiteY119" fmla="*/ 115816 h 217403"/>
                <a:gd name="connsiteX120" fmla="*/ 312356 w 323751"/>
                <a:gd name="connsiteY120" fmla="*/ 116782 h 217403"/>
                <a:gd name="connsiteX121" fmla="*/ 312356 w 323751"/>
                <a:gd name="connsiteY121" fmla="*/ 122480 h 217403"/>
                <a:gd name="connsiteX122" fmla="*/ 313308 w 323751"/>
                <a:gd name="connsiteY122" fmla="*/ 123411 h 217403"/>
                <a:gd name="connsiteX123" fmla="*/ 314254 w 323751"/>
                <a:gd name="connsiteY123" fmla="*/ 126279 h 217403"/>
                <a:gd name="connsiteX124" fmla="*/ 314254 w 323751"/>
                <a:gd name="connsiteY124" fmla="*/ 128177 h 217403"/>
                <a:gd name="connsiteX125" fmla="*/ 313308 w 323751"/>
                <a:gd name="connsiteY125" fmla="*/ 141469 h 217403"/>
                <a:gd name="connsiteX126" fmla="*/ 310459 w 323751"/>
                <a:gd name="connsiteY126" fmla="*/ 142401 h 217403"/>
                <a:gd name="connsiteX127" fmla="*/ 308561 w 323751"/>
                <a:gd name="connsiteY127" fmla="*/ 144303 h 217403"/>
                <a:gd name="connsiteX128" fmla="*/ 307610 w 323751"/>
                <a:gd name="connsiteY128" fmla="*/ 146196 h 217403"/>
                <a:gd name="connsiteX129" fmla="*/ 307610 w 323751"/>
                <a:gd name="connsiteY129" fmla="*/ 147166 h 217403"/>
                <a:gd name="connsiteX130" fmla="*/ 304761 w 323751"/>
                <a:gd name="connsiteY130" fmla="*/ 149064 h 217403"/>
                <a:gd name="connsiteX131" fmla="*/ 303810 w 323751"/>
                <a:gd name="connsiteY131" fmla="*/ 150961 h 217403"/>
                <a:gd name="connsiteX132" fmla="*/ 300962 w 323751"/>
                <a:gd name="connsiteY132" fmla="*/ 157590 h 217403"/>
                <a:gd name="connsiteX133" fmla="*/ 300015 w 323751"/>
                <a:gd name="connsiteY133" fmla="*/ 159488 h 217403"/>
                <a:gd name="connsiteX134" fmla="*/ 298118 w 323751"/>
                <a:gd name="connsiteY134" fmla="*/ 162356 h 217403"/>
                <a:gd name="connsiteX135" fmla="*/ 287669 w 323751"/>
                <a:gd name="connsiteY135" fmla="*/ 175653 h 217403"/>
                <a:gd name="connsiteX136" fmla="*/ 278177 w 323751"/>
                <a:gd name="connsiteY136" fmla="*/ 177551 h 217403"/>
                <a:gd name="connsiteX137" fmla="*/ 270582 w 323751"/>
                <a:gd name="connsiteY137" fmla="*/ 183243 h 217403"/>
                <a:gd name="connsiteX138" fmla="*/ 269631 w 323751"/>
                <a:gd name="connsiteY138" fmla="*/ 187043 h 217403"/>
                <a:gd name="connsiteX139" fmla="*/ 263933 w 323751"/>
                <a:gd name="connsiteY139" fmla="*/ 194638 h 217403"/>
                <a:gd name="connsiteX140" fmla="*/ 256338 w 323751"/>
                <a:gd name="connsiteY140" fmla="*/ 195570 h 217403"/>
                <a:gd name="connsiteX141" fmla="*/ 254441 w 323751"/>
                <a:gd name="connsiteY141" fmla="*/ 195570 h 217403"/>
                <a:gd name="connsiteX142" fmla="*/ 244944 w 323751"/>
                <a:gd name="connsiteY142" fmla="*/ 189872 h 217403"/>
                <a:gd name="connsiteX143" fmla="*/ 232603 w 323751"/>
                <a:gd name="connsiteY143" fmla="*/ 176580 h 217403"/>
                <a:gd name="connsiteX144" fmla="*/ 231651 w 323751"/>
                <a:gd name="connsiteY144" fmla="*/ 177551 h 217403"/>
                <a:gd name="connsiteX145" fmla="*/ 228803 w 323751"/>
                <a:gd name="connsiteY145" fmla="*/ 178477 h 217403"/>
                <a:gd name="connsiteX146" fmla="*/ 225954 w 323751"/>
                <a:gd name="connsiteY146" fmla="*/ 182277 h 217403"/>
                <a:gd name="connsiteX147" fmla="*/ 225008 w 323751"/>
                <a:gd name="connsiteY147" fmla="*/ 183243 h 217403"/>
                <a:gd name="connsiteX148" fmla="*/ 212662 w 323751"/>
                <a:gd name="connsiteY148" fmla="*/ 189872 h 217403"/>
                <a:gd name="connsiteX149" fmla="*/ 211715 w 323751"/>
                <a:gd name="connsiteY149" fmla="*/ 189872 h 217403"/>
                <a:gd name="connsiteX150" fmla="*/ 207935 w 323751"/>
                <a:gd name="connsiteY150" fmla="*/ 187975 h 217403"/>
                <a:gd name="connsiteX151" fmla="*/ 205067 w 323751"/>
                <a:gd name="connsiteY151" fmla="*/ 187043 h 217403"/>
                <a:gd name="connsiteX152" fmla="*/ 204135 w 323751"/>
                <a:gd name="connsiteY152" fmla="*/ 187975 h 217403"/>
                <a:gd name="connsiteX153" fmla="*/ 202238 w 323751"/>
                <a:gd name="connsiteY153" fmla="*/ 189872 h 217403"/>
                <a:gd name="connsiteX154" fmla="*/ 200340 w 323751"/>
                <a:gd name="connsiteY154" fmla="*/ 189872 h 217403"/>
                <a:gd name="connsiteX155" fmla="*/ 198443 w 323751"/>
                <a:gd name="connsiteY155" fmla="*/ 190838 h 217403"/>
                <a:gd name="connsiteX156" fmla="*/ 193677 w 323751"/>
                <a:gd name="connsiteY156" fmla="*/ 194638 h 217403"/>
                <a:gd name="connsiteX157" fmla="*/ 190843 w 323751"/>
                <a:gd name="connsiteY157" fmla="*/ 192741 h 217403"/>
                <a:gd name="connsiteX158" fmla="*/ 188946 w 323751"/>
                <a:gd name="connsiteY158" fmla="*/ 192741 h 217403"/>
                <a:gd name="connsiteX159" fmla="*/ 187980 w 323751"/>
                <a:gd name="connsiteY159" fmla="*/ 193667 h 217403"/>
                <a:gd name="connsiteX160" fmla="*/ 186077 w 323751"/>
                <a:gd name="connsiteY160" fmla="*/ 191775 h 217403"/>
                <a:gd name="connsiteX161" fmla="*/ 184180 w 323751"/>
                <a:gd name="connsiteY161" fmla="*/ 189872 h 217403"/>
                <a:gd name="connsiteX162" fmla="*/ 182282 w 323751"/>
                <a:gd name="connsiteY162" fmla="*/ 189872 h 217403"/>
                <a:gd name="connsiteX163" fmla="*/ 179453 w 323751"/>
                <a:gd name="connsiteY163" fmla="*/ 191775 h 217403"/>
                <a:gd name="connsiteX164" fmla="*/ 177551 w 323751"/>
                <a:gd name="connsiteY164" fmla="*/ 194638 h 217403"/>
                <a:gd name="connsiteX165" fmla="*/ 174702 w 323751"/>
                <a:gd name="connsiteY165" fmla="*/ 195570 h 217403"/>
                <a:gd name="connsiteX166" fmla="*/ 173756 w 323751"/>
                <a:gd name="connsiteY166" fmla="*/ 196541 h 217403"/>
                <a:gd name="connsiteX167" fmla="*/ 172805 w 323751"/>
                <a:gd name="connsiteY167" fmla="*/ 199369 h 217403"/>
                <a:gd name="connsiteX168" fmla="*/ 171853 w 323751"/>
                <a:gd name="connsiteY168" fmla="*/ 200336 h 217403"/>
                <a:gd name="connsiteX169" fmla="*/ 169005 w 323751"/>
                <a:gd name="connsiteY169" fmla="*/ 202233 h 217403"/>
                <a:gd name="connsiteX170" fmla="*/ 169005 w 323751"/>
                <a:gd name="connsiteY170" fmla="*/ 204136 h 217403"/>
                <a:gd name="connsiteX171" fmla="*/ 158561 w 323751"/>
                <a:gd name="connsiteY171" fmla="*/ 206038 h 217403"/>
                <a:gd name="connsiteX172" fmla="*/ 157615 w 323751"/>
                <a:gd name="connsiteY172" fmla="*/ 206964 h 217403"/>
                <a:gd name="connsiteX173" fmla="*/ 154766 w 323751"/>
                <a:gd name="connsiteY173" fmla="*/ 206964 h 217403"/>
                <a:gd name="connsiteX174" fmla="*/ 152864 w 323751"/>
                <a:gd name="connsiteY174" fmla="*/ 208862 h 217403"/>
                <a:gd name="connsiteX175" fmla="*/ 150966 w 323751"/>
                <a:gd name="connsiteY175" fmla="*/ 208862 h 217403"/>
                <a:gd name="connsiteX176" fmla="*/ 150966 w 323751"/>
                <a:gd name="connsiteY176" fmla="*/ 209828 h 217403"/>
                <a:gd name="connsiteX177" fmla="*/ 149069 w 323751"/>
                <a:gd name="connsiteY177" fmla="*/ 214559 h 217403"/>
                <a:gd name="connsiteX178" fmla="*/ 146220 w 323751"/>
                <a:gd name="connsiteY178" fmla="*/ 217403 h 217403"/>
                <a:gd name="connsiteX179" fmla="*/ 146220 w 323751"/>
                <a:gd name="connsiteY179" fmla="*/ 216457 h 217403"/>
                <a:gd name="connsiteX180" fmla="*/ 145269 w 323751"/>
                <a:gd name="connsiteY180" fmla="*/ 216457 h 217403"/>
                <a:gd name="connsiteX181" fmla="*/ 139571 w 323751"/>
                <a:gd name="connsiteY181" fmla="*/ 217403 h 217403"/>
                <a:gd name="connsiteX182" fmla="*/ 134825 w 323751"/>
                <a:gd name="connsiteY182" fmla="*/ 215510 h 217403"/>
                <a:gd name="connsiteX183" fmla="*/ 133874 w 323751"/>
                <a:gd name="connsiteY183" fmla="*/ 213608 h 217403"/>
                <a:gd name="connsiteX184" fmla="*/ 132928 w 323751"/>
                <a:gd name="connsiteY184" fmla="*/ 211711 h 217403"/>
                <a:gd name="connsiteX185" fmla="*/ 131030 w 323751"/>
                <a:gd name="connsiteY185" fmla="*/ 210764 h 217403"/>
                <a:gd name="connsiteX186" fmla="*/ 130079 w 323751"/>
                <a:gd name="connsiteY186" fmla="*/ 209828 h 217403"/>
                <a:gd name="connsiteX187" fmla="*/ 121533 w 323751"/>
                <a:gd name="connsiteY187" fmla="*/ 211711 h 217403"/>
                <a:gd name="connsiteX188" fmla="*/ 120582 w 323751"/>
                <a:gd name="connsiteY188" fmla="*/ 211711 h 217403"/>
                <a:gd name="connsiteX189" fmla="*/ 119636 w 323751"/>
                <a:gd name="connsiteY189" fmla="*/ 212657 h 217403"/>
                <a:gd name="connsiteX190" fmla="*/ 114889 w 323751"/>
                <a:gd name="connsiteY190" fmla="*/ 216457 h 217403"/>
                <a:gd name="connsiteX191" fmla="*/ 108241 w 323751"/>
                <a:gd name="connsiteY191" fmla="*/ 215510 h 217403"/>
                <a:gd name="connsiteX192" fmla="*/ 104441 w 323751"/>
                <a:gd name="connsiteY192" fmla="*/ 214559 h 217403"/>
                <a:gd name="connsiteX193" fmla="*/ 104441 w 323751"/>
                <a:gd name="connsiteY193" fmla="*/ 213608 h 217403"/>
                <a:gd name="connsiteX194" fmla="*/ 103495 w 323751"/>
                <a:gd name="connsiteY194" fmla="*/ 212657 h 217403"/>
                <a:gd name="connsiteX195" fmla="*/ 103495 w 323751"/>
                <a:gd name="connsiteY195" fmla="*/ 209828 h 217403"/>
                <a:gd name="connsiteX196" fmla="*/ 104441 w 323751"/>
                <a:gd name="connsiteY196" fmla="*/ 207931 h 217403"/>
                <a:gd name="connsiteX197" fmla="*/ 100646 w 323751"/>
                <a:gd name="connsiteY197" fmla="*/ 205062 h 217403"/>
                <a:gd name="connsiteX198" fmla="*/ 100646 w 323751"/>
                <a:gd name="connsiteY198" fmla="*/ 205062 h 217403"/>
                <a:gd name="connsiteX199" fmla="*/ 95900 w 323751"/>
                <a:gd name="connsiteY199" fmla="*/ 207931 h 217403"/>
                <a:gd name="connsiteX200" fmla="*/ 94948 w 323751"/>
                <a:gd name="connsiteY200" fmla="*/ 209828 h 217403"/>
                <a:gd name="connsiteX201" fmla="*/ 93997 w 323751"/>
                <a:gd name="connsiteY201" fmla="*/ 207931 h 217403"/>
                <a:gd name="connsiteX202" fmla="*/ 92100 w 323751"/>
                <a:gd name="connsiteY202" fmla="*/ 205062 h 217403"/>
                <a:gd name="connsiteX203" fmla="*/ 91149 w 323751"/>
                <a:gd name="connsiteY203" fmla="*/ 205062 h 217403"/>
                <a:gd name="connsiteX204" fmla="*/ 91149 w 323751"/>
                <a:gd name="connsiteY204" fmla="*/ 202233 h 217403"/>
                <a:gd name="connsiteX205" fmla="*/ 92100 w 323751"/>
                <a:gd name="connsiteY205" fmla="*/ 201267 h 217403"/>
                <a:gd name="connsiteX206" fmla="*/ 93997 w 323751"/>
                <a:gd name="connsiteY206" fmla="*/ 200336 h 217403"/>
                <a:gd name="connsiteX207" fmla="*/ 94948 w 323751"/>
                <a:gd name="connsiteY207" fmla="*/ 200336 h 217403"/>
                <a:gd name="connsiteX208" fmla="*/ 101597 w 323751"/>
                <a:gd name="connsiteY208" fmla="*/ 201267 h 217403"/>
                <a:gd name="connsiteX209" fmla="*/ 104441 w 323751"/>
                <a:gd name="connsiteY209" fmla="*/ 200336 h 217403"/>
                <a:gd name="connsiteX210" fmla="*/ 106343 w 323751"/>
                <a:gd name="connsiteY210" fmla="*/ 198433 h 217403"/>
                <a:gd name="connsiteX211" fmla="*/ 106343 w 323751"/>
                <a:gd name="connsiteY211" fmla="*/ 195570 h 217403"/>
                <a:gd name="connsiteX212" fmla="*/ 104441 w 323751"/>
                <a:gd name="connsiteY212" fmla="*/ 193667 h 217403"/>
                <a:gd name="connsiteX213" fmla="*/ 103495 w 323751"/>
                <a:gd name="connsiteY213" fmla="*/ 192741 h 217403"/>
                <a:gd name="connsiteX214" fmla="*/ 102543 w 323751"/>
                <a:gd name="connsiteY214" fmla="*/ 190838 h 217403"/>
                <a:gd name="connsiteX215" fmla="*/ 101597 w 323751"/>
                <a:gd name="connsiteY215" fmla="*/ 187975 h 217403"/>
                <a:gd name="connsiteX216" fmla="*/ 102543 w 323751"/>
                <a:gd name="connsiteY216" fmla="*/ 186072 h 217403"/>
                <a:gd name="connsiteX217" fmla="*/ 102543 w 323751"/>
                <a:gd name="connsiteY217" fmla="*/ 185146 h 217403"/>
                <a:gd name="connsiteX218" fmla="*/ 92100 w 323751"/>
                <a:gd name="connsiteY218" fmla="*/ 175653 h 217403"/>
                <a:gd name="connsiteX219" fmla="*/ 91149 w 323751"/>
                <a:gd name="connsiteY219" fmla="*/ 171853 h 217403"/>
                <a:gd name="connsiteX220" fmla="*/ 89251 w 323751"/>
                <a:gd name="connsiteY220" fmla="*/ 168985 h 217403"/>
                <a:gd name="connsiteX221" fmla="*/ 84505 w 323751"/>
                <a:gd name="connsiteY221" fmla="*/ 163288 h 217403"/>
                <a:gd name="connsiteX222" fmla="*/ 84505 w 323751"/>
                <a:gd name="connsiteY222" fmla="*/ 163288 h 217403"/>
                <a:gd name="connsiteX223" fmla="*/ 83554 w 323751"/>
                <a:gd name="connsiteY223" fmla="*/ 162356 h 217403"/>
                <a:gd name="connsiteX224" fmla="*/ 81656 w 323751"/>
                <a:gd name="connsiteY224" fmla="*/ 161390 h 217403"/>
                <a:gd name="connsiteX225" fmla="*/ 76910 w 323751"/>
                <a:gd name="connsiteY225" fmla="*/ 158561 h 217403"/>
                <a:gd name="connsiteX226" fmla="*/ 75008 w 323751"/>
                <a:gd name="connsiteY226" fmla="*/ 157590 h 217403"/>
                <a:gd name="connsiteX227" fmla="*/ 74061 w 323751"/>
                <a:gd name="connsiteY227" fmla="*/ 156664 h 217403"/>
                <a:gd name="connsiteX228" fmla="*/ 72159 w 323751"/>
                <a:gd name="connsiteY228" fmla="*/ 153795 h 217403"/>
                <a:gd name="connsiteX229" fmla="*/ 72159 w 323751"/>
                <a:gd name="connsiteY229" fmla="*/ 156664 h 217403"/>
                <a:gd name="connsiteX230" fmla="*/ 60769 w 323751"/>
                <a:gd name="connsiteY230" fmla="*/ 157590 h 217403"/>
                <a:gd name="connsiteX231" fmla="*/ 60769 w 323751"/>
                <a:gd name="connsiteY231" fmla="*/ 156664 h 217403"/>
                <a:gd name="connsiteX232" fmla="*/ 58871 w 323751"/>
                <a:gd name="connsiteY232" fmla="*/ 155693 h 217403"/>
                <a:gd name="connsiteX233" fmla="*/ 51272 w 323751"/>
                <a:gd name="connsiteY233" fmla="*/ 154761 h 217403"/>
                <a:gd name="connsiteX234" fmla="*/ 46525 w 323751"/>
                <a:gd name="connsiteY234" fmla="*/ 153795 h 217403"/>
                <a:gd name="connsiteX235" fmla="*/ 45579 w 323751"/>
                <a:gd name="connsiteY235" fmla="*/ 155693 h 217403"/>
                <a:gd name="connsiteX236" fmla="*/ 45579 w 323751"/>
                <a:gd name="connsiteY236" fmla="*/ 157590 h 217403"/>
                <a:gd name="connsiteX237" fmla="*/ 43677 w 323751"/>
                <a:gd name="connsiteY237" fmla="*/ 157590 h 217403"/>
                <a:gd name="connsiteX238" fmla="*/ 39882 w 323751"/>
                <a:gd name="connsiteY238" fmla="*/ 157590 h 217403"/>
                <a:gd name="connsiteX239" fmla="*/ 34184 w 323751"/>
                <a:gd name="connsiteY239" fmla="*/ 154761 h 217403"/>
                <a:gd name="connsiteX240" fmla="*/ 32282 w 323751"/>
                <a:gd name="connsiteY240" fmla="*/ 156664 h 217403"/>
                <a:gd name="connsiteX241" fmla="*/ 32282 w 323751"/>
                <a:gd name="connsiteY241" fmla="*/ 156664 h 217403"/>
                <a:gd name="connsiteX242" fmla="*/ 31336 w 323751"/>
                <a:gd name="connsiteY242" fmla="*/ 158561 h 217403"/>
                <a:gd name="connsiteX243" fmla="*/ 28487 w 323751"/>
                <a:gd name="connsiteY243" fmla="*/ 159488 h 217403"/>
                <a:gd name="connsiteX244" fmla="*/ 26590 w 323751"/>
                <a:gd name="connsiteY244" fmla="*/ 160459 h 217403"/>
                <a:gd name="connsiteX245" fmla="*/ 22790 w 323751"/>
                <a:gd name="connsiteY245" fmla="*/ 160459 h 217403"/>
                <a:gd name="connsiteX246" fmla="*/ 20892 w 323751"/>
                <a:gd name="connsiteY246" fmla="*/ 161390 h 217403"/>
                <a:gd name="connsiteX247" fmla="*/ 18990 w 323751"/>
                <a:gd name="connsiteY247" fmla="*/ 161390 h 217403"/>
                <a:gd name="connsiteX248" fmla="*/ 18990 w 323751"/>
                <a:gd name="connsiteY248" fmla="*/ 157590 h 217403"/>
                <a:gd name="connsiteX249" fmla="*/ 16141 w 323751"/>
                <a:gd name="connsiteY249" fmla="*/ 153795 h 217403"/>
                <a:gd name="connsiteX250" fmla="*/ 16141 w 323751"/>
                <a:gd name="connsiteY250" fmla="*/ 152864 h 217403"/>
                <a:gd name="connsiteX251" fmla="*/ 15195 w 323751"/>
                <a:gd name="connsiteY251" fmla="*/ 151898 h 217403"/>
                <a:gd name="connsiteX252" fmla="*/ 11395 w 323751"/>
                <a:gd name="connsiteY252" fmla="*/ 151898 h 217403"/>
                <a:gd name="connsiteX253" fmla="*/ 6649 w 323751"/>
                <a:gd name="connsiteY253" fmla="*/ 150961 h 217403"/>
                <a:gd name="connsiteX254" fmla="*/ 6649 w 323751"/>
                <a:gd name="connsiteY254" fmla="*/ 149064 h 217403"/>
                <a:gd name="connsiteX255" fmla="*/ 6649 w 323751"/>
                <a:gd name="connsiteY255" fmla="*/ 148098 h 217403"/>
                <a:gd name="connsiteX256" fmla="*/ 4751 w 323751"/>
                <a:gd name="connsiteY256" fmla="*/ 147166 h 217403"/>
                <a:gd name="connsiteX257" fmla="*/ 3800 w 323751"/>
                <a:gd name="connsiteY257" fmla="*/ 146196 h 217403"/>
                <a:gd name="connsiteX258" fmla="*/ 3800 w 323751"/>
                <a:gd name="connsiteY258" fmla="*/ 143366 h 217403"/>
                <a:gd name="connsiteX259" fmla="*/ 3800 w 323751"/>
                <a:gd name="connsiteY259" fmla="*/ 140503 h 217403"/>
                <a:gd name="connsiteX260" fmla="*/ 4751 w 323751"/>
                <a:gd name="connsiteY260" fmla="*/ 138601 h 217403"/>
                <a:gd name="connsiteX261" fmla="*/ 5697 w 323751"/>
                <a:gd name="connsiteY261" fmla="*/ 131006 h 217403"/>
                <a:gd name="connsiteX262" fmla="*/ 5697 w 323751"/>
                <a:gd name="connsiteY262" fmla="*/ 126279 h 217403"/>
                <a:gd name="connsiteX263" fmla="*/ 4751 w 323751"/>
                <a:gd name="connsiteY263" fmla="*/ 123411 h 217403"/>
                <a:gd name="connsiteX264" fmla="*/ 4751 w 323751"/>
                <a:gd name="connsiteY264" fmla="*/ 122480 h 217403"/>
                <a:gd name="connsiteX265" fmla="*/ 4751 w 323751"/>
                <a:gd name="connsiteY265" fmla="*/ 119611 h 217403"/>
                <a:gd name="connsiteX266" fmla="*/ 3800 w 323751"/>
                <a:gd name="connsiteY266" fmla="*/ 118684 h 217403"/>
                <a:gd name="connsiteX267" fmla="*/ 1902 w 323751"/>
                <a:gd name="connsiteY267" fmla="*/ 118684 h 217403"/>
                <a:gd name="connsiteX268" fmla="*/ 0 w 323751"/>
                <a:gd name="connsiteY268" fmla="*/ 119611 h 217403"/>
                <a:gd name="connsiteX269" fmla="*/ 0 w 323751"/>
                <a:gd name="connsiteY269" fmla="*/ 116782 h 217403"/>
                <a:gd name="connsiteX270" fmla="*/ 1902 w 323751"/>
                <a:gd name="connsiteY270" fmla="*/ 114885 h 217403"/>
                <a:gd name="connsiteX271" fmla="*/ 2854 w 323751"/>
                <a:gd name="connsiteY271" fmla="*/ 112982 h 217403"/>
                <a:gd name="connsiteX272" fmla="*/ 3800 w 323751"/>
                <a:gd name="connsiteY272" fmla="*/ 112982 h 217403"/>
                <a:gd name="connsiteX273" fmla="*/ 4751 w 323751"/>
                <a:gd name="connsiteY273" fmla="*/ 112016 h 217403"/>
                <a:gd name="connsiteX274" fmla="*/ 2854 w 323751"/>
                <a:gd name="connsiteY274" fmla="*/ 109187 h 217403"/>
                <a:gd name="connsiteX275" fmla="*/ 4751 w 323751"/>
                <a:gd name="connsiteY275" fmla="*/ 107290 h 217403"/>
                <a:gd name="connsiteX276" fmla="*/ 5697 w 323751"/>
                <a:gd name="connsiteY276" fmla="*/ 106323 h 217403"/>
                <a:gd name="connsiteX277" fmla="*/ 6649 w 323751"/>
                <a:gd name="connsiteY277" fmla="*/ 105387 h 217403"/>
                <a:gd name="connsiteX278" fmla="*/ 5697 w 323751"/>
                <a:gd name="connsiteY278" fmla="*/ 103490 h 217403"/>
                <a:gd name="connsiteX279" fmla="*/ 5697 w 323751"/>
                <a:gd name="connsiteY279" fmla="*/ 101587 h 217403"/>
                <a:gd name="connsiteX280" fmla="*/ 5697 w 323751"/>
                <a:gd name="connsiteY280" fmla="*/ 98724 h 217403"/>
                <a:gd name="connsiteX281" fmla="*/ 7600 w 323751"/>
                <a:gd name="connsiteY281" fmla="*/ 97792 h 217403"/>
                <a:gd name="connsiteX282" fmla="*/ 8546 w 323751"/>
                <a:gd name="connsiteY282" fmla="*/ 96836 h 217403"/>
                <a:gd name="connsiteX283" fmla="*/ 12346 w 323751"/>
                <a:gd name="connsiteY283" fmla="*/ 97792 h 217403"/>
                <a:gd name="connsiteX284" fmla="*/ 15195 w 323751"/>
                <a:gd name="connsiteY284" fmla="*/ 96836 h 217403"/>
                <a:gd name="connsiteX285" fmla="*/ 20892 w 323751"/>
                <a:gd name="connsiteY285" fmla="*/ 88300 h 217403"/>
                <a:gd name="connsiteX286" fmla="*/ 17092 w 323751"/>
                <a:gd name="connsiteY286" fmla="*/ 85451 h 217403"/>
                <a:gd name="connsiteX287" fmla="*/ 16141 w 323751"/>
                <a:gd name="connsiteY287" fmla="*/ 84500 h 217403"/>
                <a:gd name="connsiteX288" fmla="*/ 13292 w 323751"/>
                <a:gd name="connsiteY288" fmla="*/ 81651 h 217403"/>
                <a:gd name="connsiteX289" fmla="*/ 13292 w 323751"/>
                <a:gd name="connsiteY289" fmla="*/ 78803 h 217403"/>
                <a:gd name="connsiteX290" fmla="*/ 12346 w 323751"/>
                <a:gd name="connsiteY290" fmla="*/ 76905 h 217403"/>
                <a:gd name="connsiteX291" fmla="*/ 11395 w 323751"/>
                <a:gd name="connsiteY291" fmla="*/ 76905 h 217403"/>
                <a:gd name="connsiteX292" fmla="*/ 8546 w 323751"/>
                <a:gd name="connsiteY292" fmla="*/ 74056 h 217403"/>
                <a:gd name="connsiteX293" fmla="*/ 6649 w 323751"/>
                <a:gd name="connsiteY293" fmla="*/ 72159 h 217403"/>
                <a:gd name="connsiteX294" fmla="*/ 6649 w 323751"/>
                <a:gd name="connsiteY294" fmla="*/ 68359 h 217403"/>
                <a:gd name="connsiteX295" fmla="*/ 7600 w 323751"/>
                <a:gd name="connsiteY295" fmla="*/ 67413 h 217403"/>
                <a:gd name="connsiteX296" fmla="*/ 10449 w 323751"/>
                <a:gd name="connsiteY296" fmla="*/ 70257 h 217403"/>
                <a:gd name="connsiteX297" fmla="*/ 12346 w 323751"/>
                <a:gd name="connsiteY297" fmla="*/ 68359 h 217403"/>
                <a:gd name="connsiteX298" fmla="*/ 12346 w 323751"/>
                <a:gd name="connsiteY298" fmla="*/ 68359 h 217403"/>
                <a:gd name="connsiteX299" fmla="*/ 15195 w 323751"/>
                <a:gd name="connsiteY299" fmla="*/ 69310 h 217403"/>
                <a:gd name="connsiteX300" fmla="*/ 18990 w 323751"/>
                <a:gd name="connsiteY300" fmla="*/ 67413 h 217403"/>
                <a:gd name="connsiteX301" fmla="*/ 19941 w 323751"/>
                <a:gd name="connsiteY301" fmla="*/ 67413 h 217403"/>
                <a:gd name="connsiteX302" fmla="*/ 25638 w 323751"/>
                <a:gd name="connsiteY302" fmla="*/ 67413 h 217403"/>
                <a:gd name="connsiteX303" fmla="*/ 25638 w 323751"/>
                <a:gd name="connsiteY303" fmla="*/ 64564 h 217403"/>
                <a:gd name="connsiteX304" fmla="*/ 26590 w 323751"/>
                <a:gd name="connsiteY304" fmla="*/ 60764 h 217403"/>
                <a:gd name="connsiteX305" fmla="*/ 26590 w 323751"/>
                <a:gd name="connsiteY305" fmla="*/ 57915 h 217403"/>
                <a:gd name="connsiteX306" fmla="*/ 28487 w 323751"/>
                <a:gd name="connsiteY306" fmla="*/ 56018 h 217403"/>
                <a:gd name="connsiteX307" fmla="*/ 32282 w 323751"/>
                <a:gd name="connsiteY307" fmla="*/ 50321 h 217403"/>
                <a:gd name="connsiteX308" fmla="*/ 33233 w 323751"/>
                <a:gd name="connsiteY308" fmla="*/ 47472 h 217403"/>
                <a:gd name="connsiteX309" fmla="*/ 34184 w 323751"/>
                <a:gd name="connsiteY309" fmla="*/ 45574 h 217403"/>
                <a:gd name="connsiteX310" fmla="*/ 39882 w 323751"/>
                <a:gd name="connsiteY310" fmla="*/ 48423 h 217403"/>
                <a:gd name="connsiteX311" fmla="*/ 40828 w 323751"/>
                <a:gd name="connsiteY311" fmla="*/ 49369 h 217403"/>
                <a:gd name="connsiteX312" fmla="*/ 45579 w 323751"/>
                <a:gd name="connsiteY312" fmla="*/ 52223 h 217403"/>
                <a:gd name="connsiteX313" fmla="*/ 48423 w 323751"/>
                <a:gd name="connsiteY313" fmla="*/ 53169 h 217403"/>
                <a:gd name="connsiteX314" fmla="*/ 51272 w 323751"/>
                <a:gd name="connsiteY314" fmla="*/ 51267 h 217403"/>
                <a:gd name="connsiteX315" fmla="*/ 53174 w 323751"/>
                <a:gd name="connsiteY315" fmla="*/ 50321 h 217403"/>
                <a:gd name="connsiteX316" fmla="*/ 54120 w 323751"/>
                <a:gd name="connsiteY316" fmla="*/ 49369 h 217403"/>
                <a:gd name="connsiteX317" fmla="*/ 61715 w 323751"/>
                <a:gd name="connsiteY317" fmla="*/ 47472 h 217403"/>
                <a:gd name="connsiteX318" fmla="*/ 61715 w 323751"/>
                <a:gd name="connsiteY318" fmla="*/ 45574 h 217403"/>
                <a:gd name="connsiteX319" fmla="*/ 63618 w 323751"/>
                <a:gd name="connsiteY319" fmla="*/ 41774 h 217403"/>
                <a:gd name="connsiteX320" fmla="*/ 62666 w 323751"/>
                <a:gd name="connsiteY320" fmla="*/ 40828 h 217403"/>
                <a:gd name="connsiteX321" fmla="*/ 62666 w 323751"/>
                <a:gd name="connsiteY321" fmla="*/ 38926 h 217403"/>
                <a:gd name="connsiteX322" fmla="*/ 62666 w 323751"/>
                <a:gd name="connsiteY322" fmla="*/ 36077 h 217403"/>
                <a:gd name="connsiteX323" fmla="*/ 65515 w 323751"/>
                <a:gd name="connsiteY323" fmla="*/ 31331 h 217403"/>
                <a:gd name="connsiteX324" fmla="*/ 66461 w 323751"/>
                <a:gd name="connsiteY324" fmla="*/ 28482 h 217403"/>
                <a:gd name="connsiteX325" fmla="*/ 67413 w 323751"/>
                <a:gd name="connsiteY325" fmla="*/ 24682 h 217403"/>
                <a:gd name="connsiteX326" fmla="*/ 71213 w 323751"/>
                <a:gd name="connsiteY326" fmla="*/ 21838 h 217403"/>
                <a:gd name="connsiteX327" fmla="*/ 72159 w 323751"/>
                <a:gd name="connsiteY327" fmla="*/ 19936 h 217403"/>
                <a:gd name="connsiteX328" fmla="*/ 72159 w 323751"/>
                <a:gd name="connsiteY328" fmla="*/ 15190 h 217403"/>
                <a:gd name="connsiteX329" fmla="*/ 75959 w 323751"/>
                <a:gd name="connsiteY329" fmla="*/ 9497 h 217403"/>
                <a:gd name="connsiteX330" fmla="*/ 75959 w 323751"/>
                <a:gd name="connsiteY330" fmla="*/ 9497 h 217403"/>
                <a:gd name="connsiteX331" fmla="*/ 78807 w 323751"/>
                <a:gd name="connsiteY331" fmla="*/ 6644 h 217403"/>
                <a:gd name="connsiteX332" fmla="*/ 81656 w 323751"/>
                <a:gd name="connsiteY332" fmla="*/ 7595 h 217403"/>
                <a:gd name="connsiteX333" fmla="*/ 82607 w 323751"/>
                <a:gd name="connsiteY333" fmla="*/ 7595 h 217403"/>
                <a:gd name="connsiteX334" fmla="*/ 84505 w 323751"/>
                <a:gd name="connsiteY334" fmla="*/ 6644 h 217403"/>
                <a:gd name="connsiteX335" fmla="*/ 85451 w 323751"/>
                <a:gd name="connsiteY335" fmla="*/ 3795 h 217403"/>
                <a:gd name="connsiteX336" fmla="*/ 92100 w 323751"/>
                <a:gd name="connsiteY336" fmla="*/ 3795 h 217403"/>
                <a:gd name="connsiteX337" fmla="*/ 93051 w 323751"/>
                <a:gd name="connsiteY337" fmla="*/ 2849 h 217403"/>
                <a:gd name="connsiteX338" fmla="*/ 94948 w 323751"/>
                <a:gd name="connsiteY338" fmla="*/ 946 h 217403"/>
                <a:gd name="connsiteX339" fmla="*/ 97797 w 323751"/>
                <a:gd name="connsiteY339" fmla="*/ 0 h 217403"/>
                <a:gd name="connsiteX340" fmla="*/ 99695 w 323751"/>
                <a:gd name="connsiteY340" fmla="*/ 946 h 217403"/>
                <a:gd name="connsiteX341" fmla="*/ 100646 w 323751"/>
                <a:gd name="connsiteY341" fmla="*/ 3795 h 217403"/>
                <a:gd name="connsiteX342" fmla="*/ 100646 w 323751"/>
                <a:gd name="connsiteY342" fmla="*/ 5698 h 217403"/>
                <a:gd name="connsiteX343" fmla="*/ 98743 w 323751"/>
                <a:gd name="connsiteY343" fmla="*/ 7595 h 217403"/>
                <a:gd name="connsiteX344" fmla="*/ 98743 w 323751"/>
                <a:gd name="connsiteY344" fmla="*/ 11390 h 217403"/>
                <a:gd name="connsiteX345" fmla="*/ 96846 w 323751"/>
                <a:gd name="connsiteY345" fmla="*/ 13293 h 217403"/>
                <a:gd name="connsiteX346" fmla="*/ 95900 w 323751"/>
                <a:gd name="connsiteY346" fmla="*/ 14244 h 217403"/>
                <a:gd name="connsiteX347" fmla="*/ 94948 w 323751"/>
                <a:gd name="connsiteY347" fmla="*/ 15190 h 217403"/>
                <a:gd name="connsiteX348" fmla="*/ 93051 w 323751"/>
                <a:gd name="connsiteY348" fmla="*/ 20887 h 217403"/>
                <a:gd name="connsiteX349" fmla="*/ 93997 w 323751"/>
                <a:gd name="connsiteY349" fmla="*/ 25633 h 217403"/>
                <a:gd name="connsiteX350" fmla="*/ 95900 w 323751"/>
                <a:gd name="connsiteY350" fmla="*/ 26585 h 217403"/>
                <a:gd name="connsiteX351" fmla="*/ 100646 w 323751"/>
                <a:gd name="connsiteY351" fmla="*/ 26585 h 217403"/>
                <a:gd name="connsiteX352" fmla="*/ 103495 w 323751"/>
                <a:gd name="connsiteY352" fmla="*/ 27531 h 217403"/>
                <a:gd name="connsiteX353" fmla="*/ 104441 w 323751"/>
                <a:gd name="connsiteY353" fmla="*/ 28482 h 217403"/>
                <a:gd name="connsiteX354" fmla="*/ 106343 w 323751"/>
                <a:gd name="connsiteY354" fmla="*/ 27531 h 217403"/>
                <a:gd name="connsiteX355" fmla="*/ 107294 w 323751"/>
                <a:gd name="connsiteY355" fmla="*/ 28482 h 217403"/>
                <a:gd name="connsiteX356" fmla="*/ 109192 w 323751"/>
                <a:gd name="connsiteY356" fmla="*/ 29433 h 217403"/>
                <a:gd name="connsiteX357" fmla="*/ 109192 w 323751"/>
                <a:gd name="connsiteY357" fmla="*/ 31331 h 217403"/>
                <a:gd name="connsiteX358" fmla="*/ 110138 w 323751"/>
                <a:gd name="connsiteY358" fmla="*/ 32277 h 217403"/>
                <a:gd name="connsiteX359" fmla="*/ 116787 w 323751"/>
                <a:gd name="connsiteY359" fmla="*/ 35126 h 217403"/>
                <a:gd name="connsiteX360" fmla="*/ 118684 w 323751"/>
                <a:gd name="connsiteY360" fmla="*/ 36077 h 217403"/>
                <a:gd name="connsiteX361" fmla="*/ 120582 w 323751"/>
                <a:gd name="connsiteY361" fmla="*/ 37979 h 21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</a:cxnLst>
              <a:rect l="l" t="t" r="r" b="b"/>
              <a:pathLst>
                <a:path w="323751" h="217403">
                  <a:moveTo>
                    <a:pt x="120582" y="37979"/>
                  </a:moveTo>
                  <a:lnTo>
                    <a:pt x="121533" y="37028"/>
                  </a:lnTo>
                  <a:lnTo>
                    <a:pt x="124382" y="37979"/>
                  </a:lnTo>
                  <a:lnTo>
                    <a:pt x="126279" y="39872"/>
                  </a:lnTo>
                  <a:lnTo>
                    <a:pt x="127230" y="40828"/>
                  </a:lnTo>
                  <a:lnTo>
                    <a:pt x="129128" y="40828"/>
                  </a:lnTo>
                  <a:lnTo>
                    <a:pt x="133874" y="39872"/>
                  </a:lnTo>
                  <a:lnTo>
                    <a:pt x="136723" y="42726"/>
                  </a:lnTo>
                  <a:lnTo>
                    <a:pt x="138625" y="40828"/>
                  </a:lnTo>
                  <a:lnTo>
                    <a:pt x="139571" y="38926"/>
                  </a:lnTo>
                  <a:lnTo>
                    <a:pt x="143371" y="37979"/>
                  </a:lnTo>
                  <a:lnTo>
                    <a:pt x="148118" y="36077"/>
                  </a:lnTo>
                  <a:lnTo>
                    <a:pt x="154766" y="28482"/>
                  </a:lnTo>
                  <a:lnTo>
                    <a:pt x="157615" y="29433"/>
                  </a:lnTo>
                  <a:lnTo>
                    <a:pt x="158561" y="30380"/>
                  </a:lnTo>
                  <a:lnTo>
                    <a:pt x="159512" y="31331"/>
                  </a:lnTo>
                  <a:lnTo>
                    <a:pt x="160464" y="31331"/>
                  </a:lnTo>
                  <a:lnTo>
                    <a:pt x="163312" y="31331"/>
                  </a:lnTo>
                  <a:lnTo>
                    <a:pt x="167107" y="29433"/>
                  </a:lnTo>
                  <a:lnTo>
                    <a:pt x="166156" y="28482"/>
                  </a:lnTo>
                  <a:lnTo>
                    <a:pt x="167107" y="26585"/>
                  </a:lnTo>
                  <a:lnTo>
                    <a:pt x="169956" y="24682"/>
                  </a:lnTo>
                  <a:lnTo>
                    <a:pt x="170902" y="22785"/>
                  </a:lnTo>
                  <a:lnTo>
                    <a:pt x="171853" y="22785"/>
                  </a:lnTo>
                  <a:lnTo>
                    <a:pt x="174702" y="23736"/>
                  </a:lnTo>
                  <a:lnTo>
                    <a:pt x="175653" y="22785"/>
                  </a:lnTo>
                  <a:lnTo>
                    <a:pt x="176600" y="21838"/>
                  </a:lnTo>
                  <a:lnTo>
                    <a:pt x="178502" y="20887"/>
                  </a:lnTo>
                  <a:lnTo>
                    <a:pt x="179453" y="21838"/>
                  </a:lnTo>
                  <a:lnTo>
                    <a:pt x="182282" y="19936"/>
                  </a:lnTo>
                  <a:lnTo>
                    <a:pt x="183248" y="19936"/>
                  </a:lnTo>
                  <a:lnTo>
                    <a:pt x="184180" y="18038"/>
                  </a:lnTo>
                  <a:lnTo>
                    <a:pt x="185146" y="15190"/>
                  </a:lnTo>
                  <a:lnTo>
                    <a:pt x="188946" y="13293"/>
                  </a:lnTo>
                  <a:lnTo>
                    <a:pt x="193677" y="12341"/>
                  </a:lnTo>
                  <a:lnTo>
                    <a:pt x="195574" y="10444"/>
                  </a:lnTo>
                  <a:lnTo>
                    <a:pt x="198443" y="8541"/>
                  </a:lnTo>
                  <a:lnTo>
                    <a:pt x="200340" y="9497"/>
                  </a:lnTo>
                  <a:lnTo>
                    <a:pt x="205067" y="12341"/>
                  </a:lnTo>
                  <a:lnTo>
                    <a:pt x="209813" y="11390"/>
                  </a:lnTo>
                  <a:lnTo>
                    <a:pt x="210764" y="10444"/>
                  </a:lnTo>
                  <a:lnTo>
                    <a:pt x="213613" y="8541"/>
                  </a:lnTo>
                  <a:lnTo>
                    <a:pt x="214559" y="7595"/>
                  </a:lnTo>
                  <a:lnTo>
                    <a:pt x="218359" y="3795"/>
                  </a:lnTo>
                  <a:lnTo>
                    <a:pt x="220257" y="2849"/>
                  </a:lnTo>
                  <a:lnTo>
                    <a:pt x="223110" y="0"/>
                  </a:lnTo>
                  <a:lnTo>
                    <a:pt x="223110" y="0"/>
                  </a:lnTo>
                  <a:lnTo>
                    <a:pt x="227856" y="0"/>
                  </a:lnTo>
                  <a:lnTo>
                    <a:pt x="229754" y="946"/>
                  </a:lnTo>
                  <a:lnTo>
                    <a:pt x="230705" y="2849"/>
                  </a:lnTo>
                  <a:lnTo>
                    <a:pt x="231651" y="2849"/>
                  </a:lnTo>
                  <a:lnTo>
                    <a:pt x="234500" y="4746"/>
                  </a:lnTo>
                  <a:lnTo>
                    <a:pt x="236403" y="4746"/>
                  </a:lnTo>
                  <a:lnTo>
                    <a:pt x="244944" y="7595"/>
                  </a:lnTo>
                  <a:lnTo>
                    <a:pt x="245895" y="8541"/>
                  </a:lnTo>
                  <a:lnTo>
                    <a:pt x="246846" y="11390"/>
                  </a:lnTo>
                  <a:lnTo>
                    <a:pt x="250641" y="20887"/>
                  </a:lnTo>
                  <a:lnTo>
                    <a:pt x="251592" y="21838"/>
                  </a:lnTo>
                  <a:lnTo>
                    <a:pt x="254441" y="23736"/>
                  </a:lnTo>
                  <a:lnTo>
                    <a:pt x="256338" y="29433"/>
                  </a:lnTo>
                  <a:lnTo>
                    <a:pt x="260138" y="29433"/>
                  </a:lnTo>
                  <a:lnTo>
                    <a:pt x="260138" y="30380"/>
                  </a:lnTo>
                  <a:lnTo>
                    <a:pt x="261085" y="33233"/>
                  </a:lnTo>
                  <a:lnTo>
                    <a:pt x="262982" y="35126"/>
                  </a:lnTo>
                  <a:lnTo>
                    <a:pt x="261085" y="37979"/>
                  </a:lnTo>
                  <a:lnTo>
                    <a:pt x="261085" y="40828"/>
                  </a:lnTo>
                  <a:lnTo>
                    <a:pt x="261085" y="42726"/>
                  </a:lnTo>
                  <a:lnTo>
                    <a:pt x="262982" y="45574"/>
                  </a:lnTo>
                  <a:lnTo>
                    <a:pt x="263933" y="46521"/>
                  </a:lnTo>
                  <a:lnTo>
                    <a:pt x="263933" y="48423"/>
                  </a:lnTo>
                  <a:lnTo>
                    <a:pt x="264885" y="49369"/>
                  </a:lnTo>
                  <a:lnTo>
                    <a:pt x="266782" y="53169"/>
                  </a:lnTo>
                  <a:lnTo>
                    <a:pt x="269631" y="55067"/>
                  </a:lnTo>
                  <a:lnTo>
                    <a:pt x="270582" y="56969"/>
                  </a:lnTo>
                  <a:lnTo>
                    <a:pt x="273431" y="57915"/>
                  </a:lnTo>
                  <a:lnTo>
                    <a:pt x="275328" y="58862"/>
                  </a:lnTo>
                  <a:lnTo>
                    <a:pt x="274377" y="62662"/>
                  </a:lnTo>
                  <a:lnTo>
                    <a:pt x="271528" y="65510"/>
                  </a:lnTo>
                  <a:lnTo>
                    <a:pt x="271528" y="67413"/>
                  </a:lnTo>
                  <a:lnTo>
                    <a:pt x="269631" y="67413"/>
                  </a:lnTo>
                  <a:lnTo>
                    <a:pt x="271528" y="73105"/>
                  </a:lnTo>
                  <a:lnTo>
                    <a:pt x="271528" y="74056"/>
                  </a:lnTo>
                  <a:lnTo>
                    <a:pt x="272480" y="74056"/>
                  </a:lnTo>
                  <a:lnTo>
                    <a:pt x="274377" y="75959"/>
                  </a:lnTo>
                  <a:lnTo>
                    <a:pt x="275328" y="77851"/>
                  </a:lnTo>
                  <a:lnTo>
                    <a:pt x="276274" y="79754"/>
                  </a:lnTo>
                  <a:lnTo>
                    <a:pt x="278177" y="81651"/>
                  </a:lnTo>
                  <a:lnTo>
                    <a:pt x="279128" y="82593"/>
                  </a:lnTo>
                  <a:lnTo>
                    <a:pt x="281026" y="78803"/>
                  </a:lnTo>
                  <a:lnTo>
                    <a:pt x="281026" y="77851"/>
                  </a:lnTo>
                  <a:lnTo>
                    <a:pt x="282923" y="75959"/>
                  </a:lnTo>
                  <a:lnTo>
                    <a:pt x="285772" y="76905"/>
                  </a:lnTo>
                  <a:lnTo>
                    <a:pt x="289572" y="78803"/>
                  </a:lnTo>
                  <a:lnTo>
                    <a:pt x="290518" y="78803"/>
                  </a:lnTo>
                  <a:lnTo>
                    <a:pt x="291469" y="76905"/>
                  </a:lnTo>
                  <a:lnTo>
                    <a:pt x="290518" y="75003"/>
                  </a:lnTo>
                  <a:lnTo>
                    <a:pt x="291469" y="74056"/>
                  </a:lnTo>
                  <a:lnTo>
                    <a:pt x="293367" y="74056"/>
                  </a:lnTo>
                  <a:lnTo>
                    <a:pt x="295264" y="74056"/>
                  </a:lnTo>
                  <a:lnTo>
                    <a:pt x="307610" y="75959"/>
                  </a:lnTo>
                  <a:lnTo>
                    <a:pt x="311405" y="77851"/>
                  </a:lnTo>
                  <a:lnTo>
                    <a:pt x="312356" y="78803"/>
                  </a:lnTo>
                  <a:lnTo>
                    <a:pt x="313308" y="79754"/>
                  </a:lnTo>
                  <a:lnTo>
                    <a:pt x="315205" y="82593"/>
                  </a:lnTo>
                  <a:lnTo>
                    <a:pt x="319000" y="83554"/>
                  </a:lnTo>
                  <a:lnTo>
                    <a:pt x="319951" y="85451"/>
                  </a:lnTo>
                  <a:lnTo>
                    <a:pt x="320902" y="88300"/>
                  </a:lnTo>
                  <a:lnTo>
                    <a:pt x="322800" y="89246"/>
                  </a:lnTo>
                  <a:lnTo>
                    <a:pt x="323751" y="95895"/>
                  </a:lnTo>
                  <a:lnTo>
                    <a:pt x="320902" y="97792"/>
                  </a:lnTo>
                  <a:lnTo>
                    <a:pt x="318054" y="98724"/>
                  </a:lnTo>
                  <a:lnTo>
                    <a:pt x="317102" y="98724"/>
                  </a:lnTo>
                  <a:lnTo>
                    <a:pt x="316156" y="99695"/>
                  </a:lnTo>
                  <a:lnTo>
                    <a:pt x="316156" y="102524"/>
                  </a:lnTo>
                  <a:lnTo>
                    <a:pt x="316156" y="103490"/>
                  </a:lnTo>
                  <a:lnTo>
                    <a:pt x="313308" y="107290"/>
                  </a:lnTo>
                  <a:lnTo>
                    <a:pt x="312356" y="109187"/>
                  </a:lnTo>
                  <a:lnTo>
                    <a:pt x="313308" y="113918"/>
                  </a:lnTo>
                  <a:lnTo>
                    <a:pt x="314254" y="114885"/>
                  </a:lnTo>
                  <a:lnTo>
                    <a:pt x="313308" y="115816"/>
                  </a:lnTo>
                  <a:lnTo>
                    <a:pt x="312356" y="116782"/>
                  </a:lnTo>
                  <a:lnTo>
                    <a:pt x="312356" y="122480"/>
                  </a:lnTo>
                  <a:lnTo>
                    <a:pt x="313308" y="123411"/>
                  </a:lnTo>
                  <a:lnTo>
                    <a:pt x="314254" y="126279"/>
                  </a:lnTo>
                  <a:lnTo>
                    <a:pt x="314254" y="128177"/>
                  </a:lnTo>
                  <a:lnTo>
                    <a:pt x="313308" y="141469"/>
                  </a:lnTo>
                  <a:lnTo>
                    <a:pt x="310459" y="142401"/>
                  </a:lnTo>
                  <a:lnTo>
                    <a:pt x="308561" y="144303"/>
                  </a:lnTo>
                  <a:lnTo>
                    <a:pt x="307610" y="146196"/>
                  </a:lnTo>
                  <a:lnTo>
                    <a:pt x="307610" y="147166"/>
                  </a:lnTo>
                  <a:lnTo>
                    <a:pt x="304761" y="149064"/>
                  </a:lnTo>
                  <a:lnTo>
                    <a:pt x="303810" y="150961"/>
                  </a:lnTo>
                  <a:lnTo>
                    <a:pt x="300962" y="157590"/>
                  </a:lnTo>
                  <a:lnTo>
                    <a:pt x="300015" y="159488"/>
                  </a:lnTo>
                  <a:lnTo>
                    <a:pt x="298118" y="162356"/>
                  </a:lnTo>
                  <a:lnTo>
                    <a:pt x="287669" y="175653"/>
                  </a:lnTo>
                  <a:lnTo>
                    <a:pt x="278177" y="177551"/>
                  </a:lnTo>
                  <a:lnTo>
                    <a:pt x="270582" y="183243"/>
                  </a:lnTo>
                  <a:lnTo>
                    <a:pt x="269631" y="187043"/>
                  </a:lnTo>
                  <a:lnTo>
                    <a:pt x="263933" y="194638"/>
                  </a:lnTo>
                  <a:lnTo>
                    <a:pt x="256338" y="195570"/>
                  </a:lnTo>
                  <a:lnTo>
                    <a:pt x="254441" y="195570"/>
                  </a:lnTo>
                  <a:lnTo>
                    <a:pt x="244944" y="189872"/>
                  </a:lnTo>
                  <a:lnTo>
                    <a:pt x="232603" y="176580"/>
                  </a:lnTo>
                  <a:lnTo>
                    <a:pt x="231651" y="177551"/>
                  </a:lnTo>
                  <a:lnTo>
                    <a:pt x="228803" y="178477"/>
                  </a:lnTo>
                  <a:lnTo>
                    <a:pt x="225954" y="182277"/>
                  </a:lnTo>
                  <a:lnTo>
                    <a:pt x="225008" y="183243"/>
                  </a:lnTo>
                  <a:lnTo>
                    <a:pt x="212662" y="189872"/>
                  </a:lnTo>
                  <a:lnTo>
                    <a:pt x="211715" y="189872"/>
                  </a:lnTo>
                  <a:lnTo>
                    <a:pt x="207935" y="187975"/>
                  </a:lnTo>
                  <a:lnTo>
                    <a:pt x="205067" y="187043"/>
                  </a:lnTo>
                  <a:lnTo>
                    <a:pt x="204135" y="187975"/>
                  </a:lnTo>
                  <a:lnTo>
                    <a:pt x="202238" y="189872"/>
                  </a:lnTo>
                  <a:lnTo>
                    <a:pt x="200340" y="189872"/>
                  </a:lnTo>
                  <a:lnTo>
                    <a:pt x="198443" y="190838"/>
                  </a:lnTo>
                  <a:lnTo>
                    <a:pt x="193677" y="194638"/>
                  </a:lnTo>
                  <a:lnTo>
                    <a:pt x="190843" y="192741"/>
                  </a:lnTo>
                  <a:lnTo>
                    <a:pt x="188946" y="192741"/>
                  </a:lnTo>
                  <a:lnTo>
                    <a:pt x="187980" y="193667"/>
                  </a:lnTo>
                  <a:lnTo>
                    <a:pt x="186077" y="191775"/>
                  </a:lnTo>
                  <a:lnTo>
                    <a:pt x="184180" y="189872"/>
                  </a:lnTo>
                  <a:lnTo>
                    <a:pt x="182282" y="189872"/>
                  </a:lnTo>
                  <a:lnTo>
                    <a:pt x="179453" y="191775"/>
                  </a:lnTo>
                  <a:lnTo>
                    <a:pt x="177551" y="194638"/>
                  </a:lnTo>
                  <a:lnTo>
                    <a:pt x="174702" y="195570"/>
                  </a:lnTo>
                  <a:lnTo>
                    <a:pt x="173756" y="196541"/>
                  </a:lnTo>
                  <a:lnTo>
                    <a:pt x="172805" y="199369"/>
                  </a:lnTo>
                  <a:lnTo>
                    <a:pt x="171853" y="200336"/>
                  </a:lnTo>
                  <a:lnTo>
                    <a:pt x="169005" y="202233"/>
                  </a:lnTo>
                  <a:lnTo>
                    <a:pt x="169005" y="204136"/>
                  </a:lnTo>
                  <a:lnTo>
                    <a:pt x="158561" y="206038"/>
                  </a:lnTo>
                  <a:lnTo>
                    <a:pt x="157615" y="206964"/>
                  </a:lnTo>
                  <a:lnTo>
                    <a:pt x="154766" y="206964"/>
                  </a:lnTo>
                  <a:lnTo>
                    <a:pt x="152864" y="208862"/>
                  </a:lnTo>
                  <a:lnTo>
                    <a:pt x="150966" y="208862"/>
                  </a:lnTo>
                  <a:lnTo>
                    <a:pt x="150966" y="209828"/>
                  </a:lnTo>
                  <a:lnTo>
                    <a:pt x="149069" y="214559"/>
                  </a:lnTo>
                  <a:lnTo>
                    <a:pt x="146220" y="217403"/>
                  </a:lnTo>
                  <a:lnTo>
                    <a:pt x="146220" y="216457"/>
                  </a:lnTo>
                  <a:lnTo>
                    <a:pt x="145269" y="216457"/>
                  </a:lnTo>
                  <a:lnTo>
                    <a:pt x="139571" y="217403"/>
                  </a:lnTo>
                  <a:lnTo>
                    <a:pt x="134825" y="215510"/>
                  </a:lnTo>
                  <a:lnTo>
                    <a:pt x="133874" y="213608"/>
                  </a:lnTo>
                  <a:lnTo>
                    <a:pt x="132928" y="211711"/>
                  </a:lnTo>
                  <a:lnTo>
                    <a:pt x="131030" y="210764"/>
                  </a:lnTo>
                  <a:lnTo>
                    <a:pt x="130079" y="209828"/>
                  </a:lnTo>
                  <a:lnTo>
                    <a:pt x="121533" y="211711"/>
                  </a:lnTo>
                  <a:lnTo>
                    <a:pt x="120582" y="211711"/>
                  </a:lnTo>
                  <a:lnTo>
                    <a:pt x="119636" y="212657"/>
                  </a:lnTo>
                  <a:lnTo>
                    <a:pt x="114889" y="216457"/>
                  </a:lnTo>
                  <a:lnTo>
                    <a:pt x="108241" y="215510"/>
                  </a:lnTo>
                  <a:lnTo>
                    <a:pt x="104441" y="214559"/>
                  </a:lnTo>
                  <a:lnTo>
                    <a:pt x="104441" y="213608"/>
                  </a:lnTo>
                  <a:lnTo>
                    <a:pt x="103495" y="212657"/>
                  </a:lnTo>
                  <a:lnTo>
                    <a:pt x="103495" y="209828"/>
                  </a:lnTo>
                  <a:lnTo>
                    <a:pt x="104441" y="207931"/>
                  </a:lnTo>
                  <a:lnTo>
                    <a:pt x="100646" y="205062"/>
                  </a:lnTo>
                  <a:lnTo>
                    <a:pt x="100646" y="205062"/>
                  </a:lnTo>
                  <a:lnTo>
                    <a:pt x="95900" y="207931"/>
                  </a:lnTo>
                  <a:lnTo>
                    <a:pt x="94948" y="209828"/>
                  </a:lnTo>
                  <a:lnTo>
                    <a:pt x="93997" y="207931"/>
                  </a:lnTo>
                  <a:lnTo>
                    <a:pt x="92100" y="205062"/>
                  </a:lnTo>
                  <a:lnTo>
                    <a:pt x="91149" y="205062"/>
                  </a:lnTo>
                  <a:lnTo>
                    <a:pt x="91149" y="202233"/>
                  </a:lnTo>
                  <a:lnTo>
                    <a:pt x="92100" y="201267"/>
                  </a:lnTo>
                  <a:lnTo>
                    <a:pt x="93997" y="200336"/>
                  </a:lnTo>
                  <a:lnTo>
                    <a:pt x="94948" y="200336"/>
                  </a:lnTo>
                  <a:lnTo>
                    <a:pt x="101597" y="201267"/>
                  </a:lnTo>
                  <a:lnTo>
                    <a:pt x="104441" y="200336"/>
                  </a:lnTo>
                  <a:lnTo>
                    <a:pt x="106343" y="198433"/>
                  </a:lnTo>
                  <a:lnTo>
                    <a:pt x="106343" y="195570"/>
                  </a:lnTo>
                  <a:lnTo>
                    <a:pt x="104441" y="193667"/>
                  </a:lnTo>
                  <a:lnTo>
                    <a:pt x="103495" y="192741"/>
                  </a:lnTo>
                  <a:lnTo>
                    <a:pt x="102543" y="190838"/>
                  </a:lnTo>
                  <a:lnTo>
                    <a:pt x="101597" y="187975"/>
                  </a:lnTo>
                  <a:lnTo>
                    <a:pt x="102543" y="186072"/>
                  </a:lnTo>
                  <a:lnTo>
                    <a:pt x="102543" y="185146"/>
                  </a:lnTo>
                  <a:lnTo>
                    <a:pt x="92100" y="175653"/>
                  </a:lnTo>
                  <a:lnTo>
                    <a:pt x="91149" y="171853"/>
                  </a:lnTo>
                  <a:lnTo>
                    <a:pt x="89251" y="168985"/>
                  </a:lnTo>
                  <a:lnTo>
                    <a:pt x="84505" y="163288"/>
                  </a:lnTo>
                  <a:lnTo>
                    <a:pt x="84505" y="163288"/>
                  </a:lnTo>
                  <a:lnTo>
                    <a:pt x="83554" y="162356"/>
                  </a:lnTo>
                  <a:lnTo>
                    <a:pt x="81656" y="161390"/>
                  </a:lnTo>
                  <a:lnTo>
                    <a:pt x="76910" y="158561"/>
                  </a:lnTo>
                  <a:lnTo>
                    <a:pt x="75008" y="157590"/>
                  </a:lnTo>
                  <a:lnTo>
                    <a:pt x="74061" y="156664"/>
                  </a:lnTo>
                  <a:lnTo>
                    <a:pt x="72159" y="153795"/>
                  </a:lnTo>
                  <a:lnTo>
                    <a:pt x="72159" y="156664"/>
                  </a:lnTo>
                  <a:lnTo>
                    <a:pt x="60769" y="157590"/>
                  </a:lnTo>
                  <a:lnTo>
                    <a:pt x="60769" y="156664"/>
                  </a:lnTo>
                  <a:lnTo>
                    <a:pt x="58871" y="155693"/>
                  </a:lnTo>
                  <a:lnTo>
                    <a:pt x="51272" y="154761"/>
                  </a:lnTo>
                  <a:lnTo>
                    <a:pt x="46525" y="153795"/>
                  </a:lnTo>
                  <a:lnTo>
                    <a:pt x="45579" y="155693"/>
                  </a:lnTo>
                  <a:lnTo>
                    <a:pt x="45579" y="157590"/>
                  </a:lnTo>
                  <a:lnTo>
                    <a:pt x="43677" y="157590"/>
                  </a:lnTo>
                  <a:lnTo>
                    <a:pt x="39882" y="157590"/>
                  </a:lnTo>
                  <a:lnTo>
                    <a:pt x="34184" y="154761"/>
                  </a:lnTo>
                  <a:lnTo>
                    <a:pt x="32282" y="156664"/>
                  </a:lnTo>
                  <a:lnTo>
                    <a:pt x="32282" y="156664"/>
                  </a:lnTo>
                  <a:lnTo>
                    <a:pt x="31336" y="158561"/>
                  </a:lnTo>
                  <a:lnTo>
                    <a:pt x="28487" y="159488"/>
                  </a:lnTo>
                  <a:lnTo>
                    <a:pt x="26590" y="160459"/>
                  </a:lnTo>
                  <a:lnTo>
                    <a:pt x="22790" y="160459"/>
                  </a:lnTo>
                  <a:lnTo>
                    <a:pt x="20892" y="161390"/>
                  </a:lnTo>
                  <a:lnTo>
                    <a:pt x="18990" y="161390"/>
                  </a:lnTo>
                  <a:lnTo>
                    <a:pt x="18990" y="157590"/>
                  </a:lnTo>
                  <a:lnTo>
                    <a:pt x="16141" y="153795"/>
                  </a:lnTo>
                  <a:lnTo>
                    <a:pt x="16141" y="152864"/>
                  </a:lnTo>
                  <a:lnTo>
                    <a:pt x="15195" y="151898"/>
                  </a:lnTo>
                  <a:lnTo>
                    <a:pt x="11395" y="151898"/>
                  </a:lnTo>
                  <a:lnTo>
                    <a:pt x="6649" y="150961"/>
                  </a:lnTo>
                  <a:lnTo>
                    <a:pt x="6649" y="149064"/>
                  </a:lnTo>
                  <a:lnTo>
                    <a:pt x="6649" y="148098"/>
                  </a:lnTo>
                  <a:lnTo>
                    <a:pt x="4751" y="147166"/>
                  </a:lnTo>
                  <a:lnTo>
                    <a:pt x="3800" y="146196"/>
                  </a:lnTo>
                  <a:lnTo>
                    <a:pt x="3800" y="143366"/>
                  </a:lnTo>
                  <a:lnTo>
                    <a:pt x="3800" y="140503"/>
                  </a:lnTo>
                  <a:lnTo>
                    <a:pt x="4751" y="138601"/>
                  </a:lnTo>
                  <a:lnTo>
                    <a:pt x="5697" y="131006"/>
                  </a:lnTo>
                  <a:lnTo>
                    <a:pt x="5697" y="126279"/>
                  </a:lnTo>
                  <a:lnTo>
                    <a:pt x="4751" y="123411"/>
                  </a:lnTo>
                  <a:lnTo>
                    <a:pt x="4751" y="122480"/>
                  </a:lnTo>
                  <a:lnTo>
                    <a:pt x="4751" y="119611"/>
                  </a:lnTo>
                  <a:lnTo>
                    <a:pt x="3800" y="118684"/>
                  </a:lnTo>
                  <a:lnTo>
                    <a:pt x="1902" y="118684"/>
                  </a:lnTo>
                  <a:lnTo>
                    <a:pt x="0" y="119611"/>
                  </a:lnTo>
                  <a:lnTo>
                    <a:pt x="0" y="116782"/>
                  </a:lnTo>
                  <a:lnTo>
                    <a:pt x="1902" y="114885"/>
                  </a:lnTo>
                  <a:lnTo>
                    <a:pt x="2854" y="112982"/>
                  </a:lnTo>
                  <a:lnTo>
                    <a:pt x="3800" y="112982"/>
                  </a:lnTo>
                  <a:lnTo>
                    <a:pt x="4751" y="112016"/>
                  </a:lnTo>
                  <a:lnTo>
                    <a:pt x="2854" y="109187"/>
                  </a:lnTo>
                  <a:lnTo>
                    <a:pt x="4751" y="107290"/>
                  </a:lnTo>
                  <a:lnTo>
                    <a:pt x="5697" y="106323"/>
                  </a:lnTo>
                  <a:lnTo>
                    <a:pt x="6649" y="105387"/>
                  </a:lnTo>
                  <a:lnTo>
                    <a:pt x="5697" y="103490"/>
                  </a:lnTo>
                  <a:lnTo>
                    <a:pt x="5697" y="101587"/>
                  </a:lnTo>
                  <a:lnTo>
                    <a:pt x="5697" y="98724"/>
                  </a:lnTo>
                  <a:lnTo>
                    <a:pt x="7600" y="97792"/>
                  </a:lnTo>
                  <a:lnTo>
                    <a:pt x="8546" y="96836"/>
                  </a:lnTo>
                  <a:lnTo>
                    <a:pt x="12346" y="97792"/>
                  </a:lnTo>
                  <a:lnTo>
                    <a:pt x="15195" y="96836"/>
                  </a:lnTo>
                  <a:lnTo>
                    <a:pt x="20892" y="88300"/>
                  </a:lnTo>
                  <a:lnTo>
                    <a:pt x="17092" y="85451"/>
                  </a:lnTo>
                  <a:lnTo>
                    <a:pt x="16141" y="84500"/>
                  </a:lnTo>
                  <a:lnTo>
                    <a:pt x="13292" y="81651"/>
                  </a:lnTo>
                  <a:lnTo>
                    <a:pt x="13292" y="78803"/>
                  </a:lnTo>
                  <a:lnTo>
                    <a:pt x="12346" y="76905"/>
                  </a:lnTo>
                  <a:lnTo>
                    <a:pt x="11395" y="76905"/>
                  </a:lnTo>
                  <a:lnTo>
                    <a:pt x="8546" y="74056"/>
                  </a:lnTo>
                  <a:lnTo>
                    <a:pt x="6649" y="72159"/>
                  </a:lnTo>
                  <a:lnTo>
                    <a:pt x="6649" y="68359"/>
                  </a:lnTo>
                  <a:lnTo>
                    <a:pt x="7600" y="67413"/>
                  </a:lnTo>
                  <a:lnTo>
                    <a:pt x="10449" y="70257"/>
                  </a:lnTo>
                  <a:lnTo>
                    <a:pt x="12346" y="68359"/>
                  </a:lnTo>
                  <a:lnTo>
                    <a:pt x="12346" y="68359"/>
                  </a:lnTo>
                  <a:lnTo>
                    <a:pt x="15195" y="69310"/>
                  </a:lnTo>
                  <a:lnTo>
                    <a:pt x="18990" y="67413"/>
                  </a:lnTo>
                  <a:lnTo>
                    <a:pt x="19941" y="67413"/>
                  </a:lnTo>
                  <a:lnTo>
                    <a:pt x="25638" y="67413"/>
                  </a:lnTo>
                  <a:lnTo>
                    <a:pt x="25638" y="64564"/>
                  </a:lnTo>
                  <a:lnTo>
                    <a:pt x="26590" y="60764"/>
                  </a:lnTo>
                  <a:lnTo>
                    <a:pt x="26590" y="57915"/>
                  </a:lnTo>
                  <a:lnTo>
                    <a:pt x="28487" y="56018"/>
                  </a:lnTo>
                  <a:lnTo>
                    <a:pt x="32282" y="50321"/>
                  </a:lnTo>
                  <a:lnTo>
                    <a:pt x="33233" y="47472"/>
                  </a:lnTo>
                  <a:lnTo>
                    <a:pt x="34184" y="45574"/>
                  </a:lnTo>
                  <a:lnTo>
                    <a:pt x="39882" y="48423"/>
                  </a:lnTo>
                  <a:lnTo>
                    <a:pt x="40828" y="49369"/>
                  </a:lnTo>
                  <a:lnTo>
                    <a:pt x="45579" y="52223"/>
                  </a:lnTo>
                  <a:lnTo>
                    <a:pt x="48423" y="53169"/>
                  </a:lnTo>
                  <a:lnTo>
                    <a:pt x="51272" y="51267"/>
                  </a:lnTo>
                  <a:lnTo>
                    <a:pt x="53174" y="50321"/>
                  </a:lnTo>
                  <a:lnTo>
                    <a:pt x="54120" y="49369"/>
                  </a:lnTo>
                  <a:lnTo>
                    <a:pt x="61715" y="47472"/>
                  </a:lnTo>
                  <a:lnTo>
                    <a:pt x="61715" y="45574"/>
                  </a:lnTo>
                  <a:lnTo>
                    <a:pt x="63618" y="41774"/>
                  </a:lnTo>
                  <a:lnTo>
                    <a:pt x="62666" y="40828"/>
                  </a:lnTo>
                  <a:lnTo>
                    <a:pt x="62666" y="38926"/>
                  </a:lnTo>
                  <a:lnTo>
                    <a:pt x="62666" y="36077"/>
                  </a:lnTo>
                  <a:lnTo>
                    <a:pt x="65515" y="31331"/>
                  </a:lnTo>
                  <a:lnTo>
                    <a:pt x="66461" y="28482"/>
                  </a:lnTo>
                  <a:lnTo>
                    <a:pt x="67413" y="24682"/>
                  </a:lnTo>
                  <a:lnTo>
                    <a:pt x="71213" y="21838"/>
                  </a:lnTo>
                  <a:lnTo>
                    <a:pt x="72159" y="19936"/>
                  </a:lnTo>
                  <a:lnTo>
                    <a:pt x="72159" y="15190"/>
                  </a:lnTo>
                  <a:lnTo>
                    <a:pt x="75959" y="9497"/>
                  </a:lnTo>
                  <a:lnTo>
                    <a:pt x="75959" y="9497"/>
                  </a:lnTo>
                  <a:lnTo>
                    <a:pt x="78807" y="6644"/>
                  </a:lnTo>
                  <a:lnTo>
                    <a:pt x="81656" y="7595"/>
                  </a:lnTo>
                  <a:lnTo>
                    <a:pt x="82607" y="7595"/>
                  </a:lnTo>
                  <a:lnTo>
                    <a:pt x="84505" y="6644"/>
                  </a:lnTo>
                  <a:lnTo>
                    <a:pt x="85451" y="3795"/>
                  </a:lnTo>
                  <a:lnTo>
                    <a:pt x="92100" y="3795"/>
                  </a:lnTo>
                  <a:lnTo>
                    <a:pt x="93051" y="2849"/>
                  </a:lnTo>
                  <a:lnTo>
                    <a:pt x="94948" y="946"/>
                  </a:lnTo>
                  <a:lnTo>
                    <a:pt x="97797" y="0"/>
                  </a:lnTo>
                  <a:lnTo>
                    <a:pt x="99695" y="946"/>
                  </a:lnTo>
                  <a:lnTo>
                    <a:pt x="100646" y="3795"/>
                  </a:lnTo>
                  <a:lnTo>
                    <a:pt x="100646" y="5698"/>
                  </a:lnTo>
                  <a:lnTo>
                    <a:pt x="98743" y="7595"/>
                  </a:lnTo>
                  <a:lnTo>
                    <a:pt x="98743" y="11390"/>
                  </a:lnTo>
                  <a:lnTo>
                    <a:pt x="96846" y="13293"/>
                  </a:lnTo>
                  <a:lnTo>
                    <a:pt x="95900" y="14244"/>
                  </a:lnTo>
                  <a:lnTo>
                    <a:pt x="94948" y="15190"/>
                  </a:lnTo>
                  <a:lnTo>
                    <a:pt x="93051" y="20887"/>
                  </a:lnTo>
                  <a:lnTo>
                    <a:pt x="93997" y="25633"/>
                  </a:lnTo>
                  <a:lnTo>
                    <a:pt x="95900" y="26585"/>
                  </a:lnTo>
                  <a:lnTo>
                    <a:pt x="100646" y="26585"/>
                  </a:lnTo>
                  <a:lnTo>
                    <a:pt x="103495" y="27531"/>
                  </a:lnTo>
                  <a:lnTo>
                    <a:pt x="104441" y="28482"/>
                  </a:lnTo>
                  <a:lnTo>
                    <a:pt x="106343" y="27531"/>
                  </a:lnTo>
                  <a:lnTo>
                    <a:pt x="107294" y="28482"/>
                  </a:lnTo>
                  <a:lnTo>
                    <a:pt x="109192" y="29433"/>
                  </a:lnTo>
                  <a:lnTo>
                    <a:pt x="109192" y="31331"/>
                  </a:lnTo>
                  <a:lnTo>
                    <a:pt x="110138" y="32277"/>
                  </a:lnTo>
                  <a:lnTo>
                    <a:pt x="116787" y="35126"/>
                  </a:lnTo>
                  <a:lnTo>
                    <a:pt x="118684" y="36077"/>
                  </a:lnTo>
                  <a:lnTo>
                    <a:pt x="120582" y="37979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767EDEB-065E-42E3-8594-DBCA41DFFF75}"/>
                </a:ext>
              </a:extLst>
            </p:cNvPr>
            <p:cNvSpPr/>
            <p:nvPr/>
          </p:nvSpPr>
          <p:spPr>
            <a:xfrm>
              <a:off x="3972712" y="3190751"/>
              <a:ext cx="190624" cy="312907"/>
            </a:xfrm>
            <a:custGeom>
              <a:avLst/>
              <a:gdLst>
                <a:gd name="connsiteX0" fmla="*/ 119076 w 201960"/>
                <a:gd name="connsiteY0" fmla="*/ 321210 h 331514"/>
                <a:gd name="connsiteX1" fmla="*/ 84247 w 201960"/>
                <a:gd name="connsiteY1" fmla="*/ 297375 h 331514"/>
                <a:gd name="connsiteX2" fmla="*/ 69260 w 201960"/>
                <a:gd name="connsiteY2" fmla="*/ 273971 h 331514"/>
                <a:gd name="connsiteX3" fmla="*/ 61562 w 201960"/>
                <a:gd name="connsiteY3" fmla="*/ 240113 h 331514"/>
                <a:gd name="connsiteX4" fmla="*/ 65609 w 201960"/>
                <a:gd name="connsiteY4" fmla="*/ 203546 h 331514"/>
                <a:gd name="connsiteX5" fmla="*/ 69256 w 201960"/>
                <a:gd name="connsiteY5" fmla="*/ 161098 h 331514"/>
                <a:gd name="connsiteX6" fmla="*/ 42929 w 201960"/>
                <a:gd name="connsiteY6" fmla="*/ 146859 h 331514"/>
                <a:gd name="connsiteX7" fmla="*/ 12148 w 201960"/>
                <a:gd name="connsiteY7" fmla="*/ 105635 h 331514"/>
                <a:gd name="connsiteX8" fmla="*/ 21060 w 201960"/>
                <a:gd name="connsiteY8" fmla="*/ 78154 h 331514"/>
                <a:gd name="connsiteX9" fmla="*/ 17013 w 201960"/>
                <a:gd name="connsiteY9" fmla="*/ 41224 h 331514"/>
                <a:gd name="connsiteX10" fmla="*/ 0 w 201960"/>
                <a:gd name="connsiteY10" fmla="*/ 24048 h 331514"/>
                <a:gd name="connsiteX11" fmla="*/ 11340 w 201960"/>
                <a:gd name="connsiteY11" fmla="*/ 1719 h 331514"/>
                <a:gd name="connsiteX12" fmla="*/ 41309 w 201960"/>
                <a:gd name="connsiteY12" fmla="*/ 0 h 331514"/>
                <a:gd name="connsiteX13" fmla="*/ 98818 w 201960"/>
                <a:gd name="connsiteY13" fmla="*/ 36072 h 331514"/>
                <a:gd name="connsiteX14" fmla="*/ 127166 w 201960"/>
                <a:gd name="connsiteY14" fmla="*/ 35215 h 331514"/>
                <a:gd name="connsiteX15" fmla="*/ 130406 w 201960"/>
                <a:gd name="connsiteY15" fmla="*/ 49815 h 331514"/>
                <a:gd name="connsiteX16" fmla="*/ 140939 w 201960"/>
                <a:gd name="connsiteY16" fmla="*/ 49815 h 331514"/>
                <a:gd name="connsiteX17" fmla="*/ 137699 w 201960"/>
                <a:gd name="connsiteY17" fmla="*/ 76439 h 331514"/>
                <a:gd name="connsiteX18" fmla="*/ 119878 w 201960"/>
                <a:gd name="connsiteY18" fmla="*/ 89321 h 331514"/>
                <a:gd name="connsiteX19" fmla="*/ 127979 w 201960"/>
                <a:gd name="connsiteY19" fmla="*/ 109935 h 331514"/>
                <a:gd name="connsiteX20" fmla="*/ 140939 w 201960"/>
                <a:gd name="connsiteY20" fmla="*/ 126254 h 331514"/>
                <a:gd name="connsiteX21" fmla="*/ 140939 w 201960"/>
                <a:gd name="connsiteY21" fmla="*/ 153736 h 331514"/>
                <a:gd name="connsiteX22" fmla="*/ 162807 w 201960"/>
                <a:gd name="connsiteY22" fmla="*/ 163184 h 331514"/>
                <a:gd name="connsiteX23" fmla="*/ 190709 w 201960"/>
                <a:gd name="connsiteY23" fmla="*/ 175609 h 331514"/>
                <a:gd name="connsiteX24" fmla="*/ 201960 w 201960"/>
                <a:gd name="connsiteY24" fmla="*/ 189729 h 331514"/>
                <a:gd name="connsiteX25" fmla="*/ 196020 w 201960"/>
                <a:gd name="connsiteY25" fmla="*/ 225236 h 331514"/>
                <a:gd name="connsiteX26" fmla="*/ 201960 w 201960"/>
                <a:gd name="connsiteY26" fmla="*/ 238974 h 331514"/>
                <a:gd name="connsiteX27" fmla="*/ 188416 w 201960"/>
                <a:gd name="connsiteY27" fmla="*/ 247020 h 331514"/>
                <a:gd name="connsiteX28" fmla="*/ 191765 w 201960"/>
                <a:gd name="connsiteY28" fmla="*/ 275234 h 331514"/>
                <a:gd name="connsiteX29" fmla="*/ 180632 w 201960"/>
                <a:gd name="connsiteY29" fmla="*/ 304033 h 331514"/>
                <a:gd name="connsiteX30" fmla="*/ 156332 w 201960"/>
                <a:gd name="connsiteY30" fmla="*/ 330657 h 331514"/>
                <a:gd name="connsiteX31" fmla="*/ 131224 w 201960"/>
                <a:gd name="connsiteY31" fmla="*/ 331515 h 331514"/>
                <a:gd name="connsiteX32" fmla="*/ 119076 w 201960"/>
                <a:gd name="connsiteY32" fmla="*/ 321210 h 331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960" h="331514">
                  <a:moveTo>
                    <a:pt x="119076" y="321210"/>
                  </a:moveTo>
                  <a:lnTo>
                    <a:pt x="84247" y="297375"/>
                  </a:lnTo>
                  <a:lnTo>
                    <a:pt x="69260" y="273971"/>
                  </a:lnTo>
                  <a:lnTo>
                    <a:pt x="61562" y="240113"/>
                  </a:lnTo>
                  <a:lnTo>
                    <a:pt x="65609" y="203546"/>
                  </a:lnTo>
                  <a:lnTo>
                    <a:pt x="69256" y="161098"/>
                  </a:lnTo>
                  <a:lnTo>
                    <a:pt x="42929" y="146859"/>
                  </a:lnTo>
                  <a:lnTo>
                    <a:pt x="12148" y="105635"/>
                  </a:lnTo>
                  <a:lnTo>
                    <a:pt x="21060" y="78154"/>
                  </a:lnTo>
                  <a:lnTo>
                    <a:pt x="17013" y="41224"/>
                  </a:lnTo>
                  <a:lnTo>
                    <a:pt x="0" y="24048"/>
                  </a:lnTo>
                  <a:lnTo>
                    <a:pt x="11340" y="1719"/>
                  </a:lnTo>
                  <a:lnTo>
                    <a:pt x="41309" y="0"/>
                  </a:lnTo>
                  <a:lnTo>
                    <a:pt x="98818" y="36072"/>
                  </a:lnTo>
                  <a:lnTo>
                    <a:pt x="127166" y="35215"/>
                  </a:lnTo>
                  <a:lnTo>
                    <a:pt x="130406" y="49815"/>
                  </a:lnTo>
                  <a:lnTo>
                    <a:pt x="140939" y="49815"/>
                  </a:lnTo>
                  <a:lnTo>
                    <a:pt x="137699" y="76439"/>
                  </a:lnTo>
                  <a:lnTo>
                    <a:pt x="119878" y="89321"/>
                  </a:lnTo>
                  <a:lnTo>
                    <a:pt x="127979" y="109935"/>
                  </a:lnTo>
                  <a:lnTo>
                    <a:pt x="140939" y="126254"/>
                  </a:lnTo>
                  <a:lnTo>
                    <a:pt x="140939" y="153736"/>
                  </a:lnTo>
                  <a:lnTo>
                    <a:pt x="162807" y="163184"/>
                  </a:lnTo>
                  <a:lnTo>
                    <a:pt x="190709" y="175609"/>
                  </a:lnTo>
                  <a:lnTo>
                    <a:pt x="201960" y="189729"/>
                  </a:lnTo>
                  <a:lnTo>
                    <a:pt x="196020" y="225236"/>
                  </a:lnTo>
                  <a:lnTo>
                    <a:pt x="201960" y="238974"/>
                  </a:lnTo>
                  <a:lnTo>
                    <a:pt x="188416" y="247020"/>
                  </a:lnTo>
                  <a:lnTo>
                    <a:pt x="191765" y="275234"/>
                  </a:lnTo>
                  <a:lnTo>
                    <a:pt x="180632" y="304033"/>
                  </a:lnTo>
                  <a:lnTo>
                    <a:pt x="156332" y="330657"/>
                  </a:lnTo>
                  <a:lnTo>
                    <a:pt x="131224" y="331515"/>
                  </a:lnTo>
                  <a:lnTo>
                    <a:pt x="119076" y="321210"/>
                  </a:lnTo>
                  <a:close/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7544F97-B8A8-4788-8539-E9A9335AF260}"/>
                </a:ext>
              </a:extLst>
            </p:cNvPr>
            <p:cNvSpPr/>
            <p:nvPr/>
          </p:nvSpPr>
          <p:spPr>
            <a:xfrm>
              <a:off x="4802585" y="3631182"/>
              <a:ext cx="695165" cy="860950"/>
            </a:xfrm>
            <a:custGeom>
              <a:avLst/>
              <a:gdLst>
                <a:gd name="connsiteX0" fmla="*/ 18019 w 350340"/>
                <a:gd name="connsiteY0" fmla="*/ 429143 h 433889"/>
                <a:gd name="connsiteX1" fmla="*/ 22785 w 350340"/>
                <a:gd name="connsiteY1" fmla="*/ 430094 h 433889"/>
                <a:gd name="connsiteX2" fmla="*/ 25619 w 350340"/>
                <a:gd name="connsiteY2" fmla="*/ 430094 h 433889"/>
                <a:gd name="connsiteX3" fmla="*/ 31316 w 350340"/>
                <a:gd name="connsiteY3" fmla="*/ 428192 h 433889"/>
                <a:gd name="connsiteX4" fmla="*/ 32282 w 350340"/>
                <a:gd name="connsiteY4" fmla="*/ 427241 h 433889"/>
                <a:gd name="connsiteX5" fmla="*/ 33213 w 350340"/>
                <a:gd name="connsiteY5" fmla="*/ 425348 h 433889"/>
                <a:gd name="connsiteX6" fmla="*/ 34180 w 350340"/>
                <a:gd name="connsiteY6" fmla="*/ 422495 h 433889"/>
                <a:gd name="connsiteX7" fmla="*/ 35111 w 350340"/>
                <a:gd name="connsiteY7" fmla="*/ 419646 h 433889"/>
                <a:gd name="connsiteX8" fmla="*/ 37008 w 350340"/>
                <a:gd name="connsiteY8" fmla="*/ 416797 h 433889"/>
                <a:gd name="connsiteX9" fmla="*/ 37008 w 350340"/>
                <a:gd name="connsiteY9" fmla="*/ 415851 h 433889"/>
                <a:gd name="connsiteX10" fmla="*/ 38906 w 350340"/>
                <a:gd name="connsiteY10" fmla="*/ 413953 h 433889"/>
                <a:gd name="connsiteX11" fmla="*/ 39877 w 350340"/>
                <a:gd name="connsiteY11" fmla="*/ 412051 h 433889"/>
                <a:gd name="connsiteX12" fmla="*/ 39877 w 350340"/>
                <a:gd name="connsiteY12" fmla="*/ 412051 h 433889"/>
                <a:gd name="connsiteX13" fmla="*/ 40808 w 350340"/>
                <a:gd name="connsiteY13" fmla="*/ 411105 h 433889"/>
                <a:gd name="connsiteX14" fmla="*/ 41774 w 350340"/>
                <a:gd name="connsiteY14" fmla="*/ 409207 h 433889"/>
                <a:gd name="connsiteX15" fmla="*/ 42706 w 350340"/>
                <a:gd name="connsiteY15" fmla="*/ 409207 h 433889"/>
                <a:gd name="connsiteX16" fmla="*/ 43677 w 350340"/>
                <a:gd name="connsiteY16" fmla="*/ 408251 h 433889"/>
                <a:gd name="connsiteX17" fmla="*/ 44608 w 350340"/>
                <a:gd name="connsiteY17" fmla="*/ 406358 h 433889"/>
                <a:gd name="connsiteX18" fmla="*/ 43677 w 350340"/>
                <a:gd name="connsiteY18" fmla="*/ 394012 h 433889"/>
                <a:gd name="connsiteX19" fmla="*/ 43677 w 350340"/>
                <a:gd name="connsiteY19" fmla="*/ 394012 h 433889"/>
                <a:gd name="connsiteX20" fmla="*/ 41774 w 350340"/>
                <a:gd name="connsiteY20" fmla="*/ 392115 h 433889"/>
                <a:gd name="connsiteX21" fmla="*/ 39877 w 350340"/>
                <a:gd name="connsiteY21" fmla="*/ 390217 h 433889"/>
                <a:gd name="connsiteX22" fmla="*/ 36082 w 350340"/>
                <a:gd name="connsiteY22" fmla="*/ 388315 h 433889"/>
                <a:gd name="connsiteX23" fmla="*/ 32282 w 350340"/>
                <a:gd name="connsiteY23" fmla="*/ 386418 h 433889"/>
                <a:gd name="connsiteX24" fmla="*/ 31316 w 350340"/>
                <a:gd name="connsiteY24" fmla="*/ 385466 h 433889"/>
                <a:gd name="connsiteX25" fmla="*/ 30384 w 350340"/>
                <a:gd name="connsiteY25" fmla="*/ 385466 h 433889"/>
                <a:gd name="connsiteX26" fmla="*/ 29414 w 350340"/>
                <a:gd name="connsiteY26" fmla="*/ 384515 h 433889"/>
                <a:gd name="connsiteX27" fmla="*/ 27516 w 350340"/>
                <a:gd name="connsiteY27" fmla="*/ 383569 h 433889"/>
                <a:gd name="connsiteX28" fmla="*/ 26585 w 350340"/>
                <a:gd name="connsiteY28" fmla="*/ 382623 h 433889"/>
                <a:gd name="connsiteX29" fmla="*/ 25619 w 350340"/>
                <a:gd name="connsiteY29" fmla="*/ 381666 h 433889"/>
                <a:gd name="connsiteX30" fmla="*/ 23721 w 350340"/>
                <a:gd name="connsiteY30" fmla="*/ 379769 h 433889"/>
                <a:gd name="connsiteX31" fmla="*/ 22785 w 350340"/>
                <a:gd name="connsiteY31" fmla="*/ 378823 h 433889"/>
                <a:gd name="connsiteX32" fmla="*/ 21819 w 350340"/>
                <a:gd name="connsiteY32" fmla="*/ 377871 h 433889"/>
                <a:gd name="connsiteX33" fmla="*/ 20887 w 350340"/>
                <a:gd name="connsiteY33" fmla="*/ 376920 h 433889"/>
                <a:gd name="connsiteX34" fmla="*/ 19921 w 350340"/>
                <a:gd name="connsiteY34" fmla="*/ 375974 h 433889"/>
                <a:gd name="connsiteX35" fmla="*/ 18019 w 350340"/>
                <a:gd name="connsiteY35" fmla="*/ 373125 h 433889"/>
                <a:gd name="connsiteX36" fmla="*/ 16126 w 350340"/>
                <a:gd name="connsiteY36" fmla="*/ 371228 h 433889"/>
                <a:gd name="connsiteX37" fmla="*/ 13292 w 350340"/>
                <a:gd name="connsiteY37" fmla="*/ 369325 h 433889"/>
                <a:gd name="connsiteX38" fmla="*/ 12326 w 350340"/>
                <a:gd name="connsiteY38" fmla="*/ 368379 h 433889"/>
                <a:gd name="connsiteX39" fmla="*/ 11390 w 350340"/>
                <a:gd name="connsiteY39" fmla="*/ 367428 h 433889"/>
                <a:gd name="connsiteX40" fmla="*/ 9497 w 350340"/>
                <a:gd name="connsiteY40" fmla="*/ 364579 h 433889"/>
                <a:gd name="connsiteX41" fmla="*/ 7595 w 350340"/>
                <a:gd name="connsiteY41" fmla="*/ 361730 h 433889"/>
                <a:gd name="connsiteX42" fmla="*/ 6629 w 350340"/>
                <a:gd name="connsiteY42" fmla="*/ 359833 h 433889"/>
                <a:gd name="connsiteX43" fmla="*/ 3795 w 350340"/>
                <a:gd name="connsiteY43" fmla="*/ 356033 h 433889"/>
                <a:gd name="connsiteX44" fmla="*/ 3795 w 350340"/>
                <a:gd name="connsiteY44" fmla="*/ 355087 h 433889"/>
                <a:gd name="connsiteX45" fmla="*/ 2829 w 350340"/>
                <a:gd name="connsiteY45" fmla="*/ 352238 h 433889"/>
                <a:gd name="connsiteX46" fmla="*/ 931 w 350340"/>
                <a:gd name="connsiteY46" fmla="*/ 346536 h 433889"/>
                <a:gd name="connsiteX47" fmla="*/ 931 w 350340"/>
                <a:gd name="connsiteY47" fmla="*/ 345589 h 433889"/>
                <a:gd name="connsiteX48" fmla="*/ 0 w 350340"/>
                <a:gd name="connsiteY48" fmla="*/ 342741 h 433889"/>
                <a:gd name="connsiteX49" fmla="*/ 0 w 350340"/>
                <a:gd name="connsiteY49" fmla="*/ 335146 h 433889"/>
                <a:gd name="connsiteX50" fmla="*/ 931 w 350340"/>
                <a:gd name="connsiteY50" fmla="*/ 331346 h 433889"/>
                <a:gd name="connsiteX51" fmla="*/ 1897 w 350340"/>
                <a:gd name="connsiteY51" fmla="*/ 330400 h 433889"/>
                <a:gd name="connsiteX52" fmla="*/ 4731 w 350340"/>
                <a:gd name="connsiteY52" fmla="*/ 328502 h 433889"/>
                <a:gd name="connsiteX53" fmla="*/ 4731 w 350340"/>
                <a:gd name="connsiteY53" fmla="*/ 328502 h 433889"/>
                <a:gd name="connsiteX54" fmla="*/ 9497 w 350340"/>
                <a:gd name="connsiteY54" fmla="*/ 328502 h 433889"/>
                <a:gd name="connsiteX55" fmla="*/ 11390 w 350340"/>
                <a:gd name="connsiteY55" fmla="*/ 329448 h 433889"/>
                <a:gd name="connsiteX56" fmla="*/ 13292 w 350340"/>
                <a:gd name="connsiteY56" fmla="*/ 330400 h 433889"/>
                <a:gd name="connsiteX57" fmla="*/ 16126 w 350340"/>
                <a:gd name="connsiteY57" fmla="*/ 331346 h 433889"/>
                <a:gd name="connsiteX58" fmla="*/ 23721 w 350340"/>
                <a:gd name="connsiteY58" fmla="*/ 334195 h 433889"/>
                <a:gd name="connsiteX59" fmla="*/ 35111 w 350340"/>
                <a:gd name="connsiteY59" fmla="*/ 336097 h 433889"/>
                <a:gd name="connsiteX60" fmla="*/ 38906 w 350340"/>
                <a:gd name="connsiteY60" fmla="*/ 337994 h 433889"/>
                <a:gd name="connsiteX61" fmla="*/ 44608 w 350340"/>
                <a:gd name="connsiteY61" fmla="*/ 339897 h 433889"/>
                <a:gd name="connsiteX62" fmla="*/ 48403 w 350340"/>
                <a:gd name="connsiteY62" fmla="*/ 340843 h 433889"/>
                <a:gd name="connsiteX63" fmla="*/ 59798 w 350340"/>
                <a:gd name="connsiteY63" fmla="*/ 341790 h 433889"/>
                <a:gd name="connsiteX64" fmla="*/ 63598 w 350340"/>
                <a:gd name="connsiteY64" fmla="*/ 338941 h 433889"/>
                <a:gd name="connsiteX65" fmla="*/ 64564 w 350340"/>
                <a:gd name="connsiteY65" fmla="*/ 337994 h 433889"/>
                <a:gd name="connsiteX66" fmla="*/ 65490 w 350340"/>
                <a:gd name="connsiteY66" fmla="*/ 336097 h 433889"/>
                <a:gd name="connsiteX67" fmla="*/ 66461 w 350340"/>
                <a:gd name="connsiteY67" fmla="*/ 336097 h 433889"/>
                <a:gd name="connsiteX68" fmla="*/ 68364 w 350340"/>
                <a:gd name="connsiteY68" fmla="*/ 334195 h 433889"/>
                <a:gd name="connsiteX69" fmla="*/ 69290 w 350340"/>
                <a:gd name="connsiteY69" fmla="*/ 333249 h 433889"/>
                <a:gd name="connsiteX70" fmla="*/ 70256 w 350340"/>
                <a:gd name="connsiteY70" fmla="*/ 332297 h 433889"/>
                <a:gd name="connsiteX71" fmla="*/ 71193 w 350340"/>
                <a:gd name="connsiteY71" fmla="*/ 330400 h 433889"/>
                <a:gd name="connsiteX72" fmla="*/ 70256 w 350340"/>
                <a:gd name="connsiteY72" fmla="*/ 310459 h 433889"/>
                <a:gd name="connsiteX73" fmla="*/ 69290 w 350340"/>
                <a:gd name="connsiteY73" fmla="*/ 307610 h 433889"/>
                <a:gd name="connsiteX74" fmla="*/ 68364 w 350340"/>
                <a:gd name="connsiteY74" fmla="*/ 305713 h 433889"/>
                <a:gd name="connsiteX75" fmla="*/ 63598 w 350340"/>
                <a:gd name="connsiteY75" fmla="*/ 302864 h 433889"/>
                <a:gd name="connsiteX76" fmla="*/ 61695 w 350340"/>
                <a:gd name="connsiteY76" fmla="*/ 301928 h 433889"/>
                <a:gd name="connsiteX77" fmla="*/ 59798 w 350340"/>
                <a:gd name="connsiteY77" fmla="*/ 300966 h 433889"/>
                <a:gd name="connsiteX78" fmla="*/ 58871 w 350340"/>
                <a:gd name="connsiteY78" fmla="*/ 300035 h 433889"/>
                <a:gd name="connsiteX79" fmla="*/ 57896 w 350340"/>
                <a:gd name="connsiteY79" fmla="*/ 299064 h 433889"/>
                <a:gd name="connsiteX80" fmla="*/ 56969 w 350340"/>
                <a:gd name="connsiteY80" fmla="*/ 298138 h 433889"/>
                <a:gd name="connsiteX81" fmla="*/ 47477 w 350340"/>
                <a:gd name="connsiteY81" fmla="*/ 294338 h 433889"/>
                <a:gd name="connsiteX82" fmla="*/ 46501 w 350340"/>
                <a:gd name="connsiteY82" fmla="*/ 294338 h 433889"/>
                <a:gd name="connsiteX83" fmla="*/ 44608 w 350340"/>
                <a:gd name="connsiteY83" fmla="*/ 293372 h 433889"/>
                <a:gd name="connsiteX84" fmla="*/ 42706 w 350340"/>
                <a:gd name="connsiteY84" fmla="*/ 292435 h 433889"/>
                <a:gd name="connsiteX85" fmla="*/ 40808 w 350340"/>
                <a:gd name="connsiteY85" fmla="*/ 290543 h 433889"/>
                <a:gd name="connsiteX86" fmla="*/ 37979 w 350340"/>
                <a:gd name="connsiteY86" fmla="*/ 289572 h 433889"/>
                <a:gd name="connsiteX87" fmla="*/ 36082 w 350340"/>
                <a:gd name="connsiteY87" fmla="*/ 288640 h 433889"/>
                <a:gd name="connsiteX88" fmla="*/ 34180 w 350340"/>
                <a:gd name="connsiteY88" fmla="*/ 286743 h 433889"/>
                <a:gd name="connsiteX89" fmla="*/ 32282 w 350340"/>
                <a:gd name="connsiteY89" fmla="*/ 284840 h 433889"/>
                <a:gd name="connsiteX90" fmla="*/ 32282 w 350340"/>
                <a:gd name="connsiteY90" fmla="*/ 282943 h 433889"/>
                <a:gd name="connsiteX91" fmla="*/ 31316 w 350340"/>
                <a:gd name="connsiteY91" fmla="*/ 281977 h 433889"/>
                <a:gd name="connsiteX92" fmla="*/ 29414 w 350340"/>
                <a:gd name="connsiteY92" fmla="*/ 278182 h 433889"/>
                <a:gd name="connsiteX93" fmla="*/ 28487 w 350340"/>
                <a:gd name="connsiteY93" fmla="*/ 273441 h 433889"/>
                <a:gd name="connsiteX94" fmla="*/ 28487 w 350340"/>
                <a:gd name="connsiteY94" fmla="*/ 272479 h 433889"/>
                <a:gd name="connsiteX95" fmla="*/ 29414 w 350340"/>
                <a:gd name="connsiteY95" fmla="*/ 268684 h 433889"/>
                <a:gd name="connsiteX96" fmla="*/ 30384 w 350340"/>
                <a:gd name="connsiteY96" fmla="*/ 266787 h 433889"/>
                <a:gd name="connsiteX97" fmla="*/ 31316 w 350340"/>
                <a:gd name="connsiteY97" fmla="*/ 266787 h 433889"/>
                <a:gd name="connsiteX98" fmla="*/ 32282 w 350340"/>
                <a:gd name="connsiteY98" fmla="*/ 264885 h 433889"/>
                <a:gd name="connsiteX99" fmla="*/ 33213 w 350340"/>
                <a:gd name="connsiteY99" fmla="*/ 263953 h 433889"/>
                <a:gd name="connsiteX100" fmla="*/ 35111 w 350340"/>
                <a:gd name="connsiteY100" fmla="*/ 261085 h 433889"/>
                <a:gd name="connsiteX101" fmla="*/ 36082 w 350340"/>
                <a:gd name="connsiteY101" fmla="*/ 260158 h 433889"/>
                <a:gd name="connsiteX102" fmla="*/ 37979 w 350340"/>
                <a:gd name="connsiteY102" fmla="*/ 256358 h 433889"/>
                <a:gd name="connsiteX103" fmla="*/ 38906 w 350340"/>
                <a:gd name="connsiteY103" fmla="*/ 255392 h 433889"/>
                <a:gd name="connsiteX104" fmla="*/ 41774 w 350340"/>
                <a:gd name="connsiteY104" fmla="*/ 248763 h 433889"/>
                <a:gd name="connsiteX105" fmla="*/ 42706 w 350340"/>
                <a:gd name="connsiteY105" fmla="*/ 246861 h 433889"/>
                <a:gd name="connsiteX106" fmla="*/ 43677 w 350340"/>
                <a:gd name="connsiteY106" fmla="*/ 243066 h 433889"/>
                <a:gd name="connsiteX107" fmla="*/ 44608 w 350340"/>
                <a:gd name="connsiteY107" fmla="*/ 240207 h 433889"/>
                <a:gd name="connsiteX108" fmla="*/ 45574 w 350340"/>
                <a:gd name="connsiteY108" fmla="*/ 236402 h 433889"/>
                <a:gd name="connsiteX109" fmla="*/ 46501 w 350340"/>
                <a:gd name="connsiteY109" fmla="*/ 235466 h 433889"/>
                <a:gd name="connsiteX110" fmla="*/ 47477 w 350340"/>
                <a:gd name="connsiteY110" fmla="*/ 232603 h 433889"/>
                <a:gd name="connsiteX111" fmla="*/ 49374 w 350340"/>
                <a:gd name="connsiteY111" fmla="*/ 230705 h 433889"/>
                <a:gd name="connsiteX112" fmla="*/ 50301 w 350340"/>
                <a:gd name="connsiteY112" fmla="*/ 229774 h 433889"/>
                <a:gd name="connsiteX113" fmla="*/ 51267 w 350340"/>
                <a:gd name="connsiteY113" fmla="*/ 228807 h 433889"/>
                <a:gd name="connsiteX114" fmla="*/ 52203 w 350340"/>
                <a:gd name="connsiteY114" fmla="*/ 227876 h 433889"/>
                <a:gd name="connsiteX115" fmla="*/ 54101 w 350340"/>
                <a:gd name="connsiteY115" fmla="*/ 225008 h 433889"/>
                <a:gd name="connsiteX116" fmla="*/ 55998 w 350340"/>
                <a:gd name="connsiteY116" fmla="*/ 223105 h 433889"/>
                <a:gd name="connsiteX117" fmla="*/ 56969 w 350340"/>
                <a:gd name="connsiteY117" fmla="*/ 222179 h 433889"/>
                <a:gd name="connsiteX118" fmla="*/ 56969 w 350340"/>
                <a:gd name="connsiteY118" fmla="*/ 221213 h 433889"/>
                <a:gd name="connsiteX119" fmla="*/ 70256 w 350340"/>
                <a:gd name="connsiteY119" fmla="*/ 220281 h 433889"/>
                <a:gd name="connsiteX120" fmla="*/ 83554 w 350340"/>
                <a:gd name="connsiteY120" fmla="*/ 220281 h 433889"/>
                <a:gd name="connsiteX121" fmla="*/ 94948 w 350340"/>
                <a:gd name="connsiteY121" fmla="*/ 220281 h 433889"/>
                <a:gd name="connsiteX122" fmla="*/ 100641 w 350340"/>
                <a:gd name="connsiteY122" fmla="*/ 220281 h 433889"/>
                <a:gd name="connsiteX123" fmla="*/ 102543 w 350340"/>
                <a:gd name="connsiteY123" fmla="*/ 219310 h 433889"/>
                <a:gd name="connsiteX124" fmla="*/ 106343 w 350340"/>
                <a:gd name="connsiteY124" fmla="*/ 215510 h 433889"/>
                <a:gd name="connsiteX125" fmla="*/ 109172 w 350340"/>
                <a:gd name="connsiteY125" fmla="*/ 211720 h 433889"/>
                <a:gd name="connsiteX126" fmla="*/ 109172 w 350340"/>
                <a:gd name="connsiteY126" fmla="*/ 210784 h 433889"/>
                <a:gd name="connsiteX127" fmla="*/ 109172 w 350340"/>
                <a:gd name="connsiteY127" fmla="*/ 204121 h 433889"/>
                <a:gd name="connsiteX128" fmla="*/ 108236 w 350340"/>
                <a:gd name="connsiteY128" fmla="*/ 203189 h 433889"/>
                <a:gd name="connsiteX129" fmla="*/ 103470 w 350340"/>
                <a:gd name="connsiteY129" fmla="*/ 197492 h 433889"/>
                <a:gd name="connsiteX130" fmla="*/ 103470 w 350340"/>
                <a:gd name="connsiteY130" fmla="*/ 197492 h 433889"/>
                <a:gd name="connsiteX131" fmla="*/ 101577 w 350340"/>
                <a:gd name="connsiteY131" fmla="*/ 194623 h 433889"/>
                <a:gd name="connsiteX132" fmla="*/ 97777 w 350340"/>
                <a:gd name="connsiteY132" fmla="*/ 191794 h 433889"/>
                <a:gd name="connsiteX133" fmla="*/ 96846 w 350340"/>
                <a:gd name="connsiteY133" fmla="*/ 191794 h 433889"/>
                <a:gd name="connsiteX134" fmla="*/ 95875 w 350340"/>
                <a:gd name="connsiteY134" fmla="*/ 189897 h 433889"/>
                <a:gd name="connsiteX135" fmla="*/ 93046 w 350340"/>
                <a:gd name="connsiteY135" fmla="*/ 187994 h 433889"/>
                <a:gd name="connsiteX136" fmla="*/ 93046 w 350340"/>
                <a:gd name="connsiteY136" fmla="*/ 187048 h 433889"/>
                <a:gd name="connsiteX137" fmla="*/ 89246 w 350340"/>
                <a:gd name="connsiteY137" fmla="*/ 185146 h 433889"/>
                <a:gd name="connsiteX138" fmla="*/ 80685 w 350340"/>
                <a:gd name="connsiteY138" fmla="*/ 182302 h 433889"/>
                <a:gd name="connsiteX139" fmla="*/ 77856 w 350340"/>
                <a:gd name="connsiteY139" fmla="*/ 181351 h 433889"/>
                <a:gd name="connsiteX140" fmla="*/ 73090 w 350340"/>
                <a:gd name="connsiteY140" fmla="*/ 180399 h 433889"/>
                <a:gd name="connsiteX141" fmla="*/ 59798 w 350340"/>
                <a:gd name="connsiteY141" fmla="*/ 175653 h 433889"/>
                <a:gd name="connsiteX142" fmla="*/ 50301 w 350340"/>
                <a:gd name="connsiteY142" fmla="*/ 176604 h 433889"/>
                <a:gd name="connsiteX143" fmla="*/ 39877 w 350340"/>
                <a:gd name="connsiteY143" fmla="*/ 177551 h 433889"/>
                <a:gd name="connsiteX144" fmla="*/ 28487 w 350340"/>
                <a:gd name="connsiteY144" fmla="*/ 170907 h 433889"/>
                <a:gd name="connsiteX145" fmla="*/ 28487 w 350340"/>
                <a:gd name="connsiteY145" fmla="*/ 169005 h 433889"/>
                <a:gd name="connsiteX146" fmla="*/ 27516 w 350340"/>
                <a:gd name="connsiteY146" fmla="*/ 160464 h 433889"/>
                <a:gd name="connsiteX147" fmla="*/ 28487 w 350340"/>
                <a:gd name="connsiteY147" fmla="*/ 155717 h 433889"/>
                <a:gd name="connsiteX148" fmla="*/ 29414 w 350340"/>
                <a:gd name="connsiteY148" fmla="*/ 152869 h 433889"/>
                <a:gd name="connsiteX149" fmla="*/ 30384 w 350340"/>
                <a:gd name="connsiteY149" fmla="*/ 150971 h 433889"/>
                <a:gd name="connsiteX150" fmla="*/ 31316 w 350340"/>
                <a:gd name="connsiteY150" fmla="*/ 150015 h 433889"/>
                <a:gd name="connsiteX151" fmla="*/ 32282 w 350340"/>
                <a:gd name="connsiteY151" fmla="*/ 146220 h 433889"/>
                <a:gd name="connsiteX152" fmla="*/ 36082 w 350340"/>
                <a:gd name="connsiteY152" fmla="*/ 142420 h 433889"/>
                <a:gd name="connsiteX153" fmla="*/ 38906 w 350340"/>
                <a:gd name="connsiteY153" fmla="*/ 139576 h 433889"/>
                <a:gd name="connsiteX154" fmla="*/ 39877 w 350340"/>
                <a:gd name="connsiteY154" fmla="*/ 138625 h 433889"/>
                <a:gd name="connsiteX155" fmla="*/ 55998 w 350340"/>
                <a:gd name="connsiteY155" fmla="*/ 101597 h 433889"/>
                <a:gd name="connsiteX156" fmla="*/ 58871 w 350340"/>
                <a:gd name="connsiteY156" fmla="*/ 100646 h 433889"/>
                <a:gd name="connsiteX157" fmla="*/ 59798 w 350340"/>
                <a:gd name="connsiteY157" fmla="*/ 96851 h 433889"/>
                <a:gd name="connsiteX158" fmla="*/ 60764 w 350340"/>
                <a:gd name="connsiteY158" fmla="*/ 94002 h 433889"/>
                <a:gd name="connsiteX159" fmla="*/ 66461 w 350340"/>
                <a:gd name="connsiteY159" fmla="*/ 92100 h 433889"/>
                <a:gd name="connsiteX160" fmla="*/ 70256 w 350340"/>
                <a:gd name="connsiteY160" fmla="*/ 91153 h 433889"/>
                <a:gd name="connsiteX161" fmla="*/ 72159 w 350340"/>
                <a:gd name="connsiteY161" fmla="*/ 90202 h 433889"/>
                <a:gd name="connsiteX162" fmla="*/ 76885 w 350340"/>
                <a:gd name="connsiteY162" fmla="*/ 87354 h 433889"/>
                <a:gd name="connsiteX163" fmla="*/ 79754 w 350340"/>
                <a:gd name="connsiteY163" fmla="*/ 87354 h 433889"/>
                <a:gd name="connsiteX164" fmla="*/ 86383 w 350340"/>
                <a:gd name="connsiteY164" fmla="*/ 79759 h 433889"/>
                <a:gd name="connsiteX165" fmla="*/ 88280 w 350340"/>
                <a:gd name="connsiteY165" fmla="*/ 81661 h 433889"/>
                <a:gd name="connsiteX166" fmla="*/ 89246 w 350340"/>
                <a:gd name="connsiteY166" fmla="*/ 82607 h 433889"/>
                <a:gd name="connsiteX167" fmla="*/ 94948 w 350340"/>
                <a:gd name="connsiteY167" fmla="*/ 83554 h 433889"/>
                <a:gd name="connsiteX168" fmla="*/ 103470 w 350340"/>
                <a:gd name="connsiteY168" fmla="*/ 87354 h 433889"/>
                <a:gd name="connsiteX169" fmla="*/ 103470 w 350340"/>
                <a:gd name="connsiteY169" fmla="*/ 95904 h 433889"/>
                <a:gd name="connsiteX170" fmla="*/ 102543 w 350340"/>
                <a:gd name="connsiteY170" fmla="*/ 96851 h 433889"/>
                <a:gd name="connsiteX171" fmla="*/ 94948 w 350340"/>
                <a:gd name="connsiteY171" fmla="*/ 114889 h 433889"/>
                <a:gd name="connsiteX172" fmla="*/ 95875 w 350340"/>
                <a:gd name="connsiteY172" fmla="*/ 115836 h 433889"/>
                <a:gd name="connsiteX173" fmla="*/ 96846 w 350340"/>
                <a:gd name="connsiteY173" fmla="*/ 117738 h 433889"/>
                <a:gd name="connsiteX174" fmla="*/ 96846 w 350340"/>
                <a:gd name="connsiteY174" fmla="*/ 118689 h 433889"/>
                <a:gd name="connsiteX175" fmla="*/ 96846 w 350340"/>
                <a:gd name="connsiteY175" fmla="*/ 119640 h 433889"/>
                <a:gd name="connsiteX176" fmla="*/ 99675 w 350340"/>
                <a:gd name="connsiteY176" fmla="*/ 126279 h 433889"/>
                <a:gd name="connsiteX177" fmla="*/ 100641 w 350340"/>
                <a:gd name="connsiteY177" fmla="*/ 127230 h 433889"/>
                <a:gd name="connsiteX178" fmla="*/ 102543 w 350340"/>
                <a:gd name="connsiteY178" fmla="*/ 128182 h 433889"/>
                <a:gd name="connsiteX179" fmla="*/ 104441 w 350340"/>
                <a:gd name="connsiteY179" fmla="*/ 128182 h 433889"/>
                <a:gd name="connsiteX180" fmla="*/ 107270 w 350340"/>
                <a:gd name="connsiteY180" fmla="*/ 126279 h 433889"/>
                <a:gd name="connsiteX181" fmla="*/ 108236 w 350340"/>
                <a:gd name="connsiteY181" fmla="*/ 127230 h 433889"/>
                <a:gd name="connsiteX182" fmla="*/ 111070 w 350340"/>
                <a:gd name="connsiteY182" fmla="*/ 129133 h 433889"/>
                <a:gd name="connsiteX183" fmla="*/ 116767 w 350340"/>
                <a:gd name="connsiteY183" fmla="*/ 126279 h 433889"/>
                <a:gd name="connsiteX184" fmla="*/ 117733 w 350340"/>
                <a:gd name="connsiteY184" fmla="*/ 127230 h 433889"/>
                <a:gd name="connsiteX185" fmla="*/ 121533 w 350340"/>
                <a:gd name="connsiteY185" fmla="*/ 133879 h 433889"/>
                <a:gd name="connsiteX186" fmla="*/ 125338 w 350340"/>
                <a:gd name="connsiteY186" fmla="*/ 137674 h 433889"/>
                <a:gd name="connsiteX187" fmla="*/ 128162 w 350340"/>
                <a:gd name="connsiteY187" fmla="*/ 135777 h 433889"/>
                <a:gd name="connsiteX188" fmla="*/ 129128 w 350340"/>
                <a:gd name="connsiteY188" fmla="*/ 134825 h 433889"/>
                <a:gd name="connsiteX189" fmla="*/ 129128 w 350340"/>
                <a:gd name="connsiteY189" fmla="*/ 129133 h 433889"/>
                <a:gd name="connsiteX190" fmla="*/ 158541 w 350340"/>
                <a:gd name="connsiteY190" fmla="*/ 43682 h 433889"/>
                <a:gd name="connsiteX191" fmla="*/ 161370 w 350340"/>
                <a:gd name="connsiteY191" fmla="*/ 47477 h 433889"/>
                <a:gd name="connsiteX192" fmla="*/ 162336 w 350340"/>
                <a:gd name="connsiteY192" fmla="*/ 49379 h 433889"/>
                <a:gd name="connsiteX193" fmla="*/ 164239 w 350340"/>
                <a:gd name="connsiteY193" fmla="*/ 55071 h 433889"/>
                <a:gd name="connsiteX194" fmla="*/ 167068 w 350340"/>
                <a:gd name="connsiteY194" fmla="*/ 57940 h 433889"/>
                <a:gd name="connsiteX195" fmla="*/ 168965 w 350340"/>
                <a:gd name="connsiteY195" fmla="*/ 56974 h 433889"/>
                <a:gd name="connsiteX196" fmla="*/ 176560 w 350340"/>
                <a:gd name="connsiteY196" fmla="*/ 46545 h 433889"/>
                <a:gd name="connsiteX197" fmla="*/ 185126 w 350340"/>
                <a:gd name="connsiteY197" fmla="*/ 40848 h 433889"/>
                <a:gd name="connsiteX198" fmla="*/ 192721 w 350340"/>
                <a:gd name="connsiteY198" fmla="*/ 40848 h 433889"/>
                <a:gd name="connsiteX199" fmla="*/ 194623 w 350340"/>
                <a:gd name="connsiteY199" fmla="*/ 40848 h 433889"/>
                <a:gd name="connsiteX200" fmla="*/ 211711 w 350340"/>
                <a:gd name="connsiteY200" fmla="*/ 31351 h 433889"/>
                <a:gd name="connsiteX201" fmla="*/ 237329 w 350340"/>
                <a:gd name="connsiteY201" fmla="*/ 7595 h 433889"/>
                <a:gd name="connsiteX202" fmla="*/ 251587 w 350340"/>
                <a:gd name="connsiteY202" fmla="*/ 7595 h 433889"/>
                <a:gd name="connsiteX203" fmla="*/ 253490 w 350340"/>
                <a:gd name="connsiteY203" fmla="*/ 7595 h 433889"/>
                <a:gd name="connsiteX204" fmla="*/ 286703 w 350340"/>
                <a:gd name="connsiteY204" fmla="*/ 0 h 433889"/>
                <a:gd name="connsiteX205" fmla="*/ 291469 w 350340"/>
                <a:gd name="connsiteY205" fmla="*/ 0 h 433889"/>
                <a:gd name="connsiteX206" fmla="*/ 291469 w 350340"/>
                <a:gd name="connsiteY206" fmla="*/ 966 h 433889"/>
                <a:gd name="connsiteX207" fmla="*/ 294298 w 350340"/>
                <a:gd name="connsiteY207" fmla="*/ 3805 h 433889"/>
                <a:gd name="connsiteX208" fmla="*/ 297162 w 350340"/>
                <a:gd name="connsiteY208" fmla="*/ 3805 h 433889"/>
                <a:gd name="connsiteX209" fmla="*/ 301893 w 350340"/>
                <a:gd name="connsiteY209" fmla="*/ 5702 h 433889"/>
                <a:gd name="connsiteX210" fmla="*/ 303790 w 350340"/>
                <a:gd name="connsiteY210" fmla="*/ 5702 h 433889"/>
                <a:gd name="connsiteX211" fmla="*/ 307590 w 350340"/>
                <a:gd name="connsiteY211" fmla="*/ 6668 h 433889"/>
                <a:gd name="connsiteX212" fmla="*/ 308556 w 350340"/>
                <a:gd name="connsiteY212" fmla="*/ 6668 h 433889"/>
                <a:gd name="connsiteX213" fmla="*/ 310459 w 350340"/>
                <a:gd name="connsiteY213" fmla="*/ 6668 h 433889"/>
                <a:gd name="connsiteX214" fmla="*/ 312361 w 350340"/>
                <a:gd name="connsiteY214" fmla="*/ 7595 h 433889"/>
                <a:gd name="connsiteX215" fmla="*/ 314254 w 350340"/>
                <a:gd name="connsiteY215" fmla="*/ 8566 h 433889"/>
                <a:gd name="connsiteX216" fmla="*/ 321854 w 350340"/>
                <a:gd name="connsiteY216" fmla="*/ 29453 h 433889"/>
                <a:gd name="connsiteX217" fmla="*/ 325649 w 350340"/>
                <a:gd name="connsiteY217" fmla="*/ 34189 h 433889"/>
                <a:gd name="connsiteX218" fmla="*/ 332272 w 350340"/>
                <a:gd name="connsiteY218" fmla="*/ 41784 h 433889"/>
                <a:gd name="connsiteX219" fmla="*/ 334175 w 350340"/>
                <a:gd name="connsiteY219" fmla="*/ 46545 h 433889"/>
                <a:gd name="connsiteX220" fmla="*/ 331346 w 350340"/>
                <a:gd name="connsiteY220" fmla="*/ 79759 h 433889"/>
                <a:gd name="connsiteX221" fmla="*/ 328468 w 350340"/>
                <a:gd name="connsiteY221" fmla="*/ 88305 h 433889"/>
                <a:gd name="connsiteX222" fmla="*/ 343667 w 350340"/>
                <a:gd name="connsiteY222" fmla="*/ 103499 h 433889"/>
                <a:gd name="connsiteX223" fmla="*/ 344633 w 350340"/>
                <a:gd name="connsiteY223" fmla="*/ 104446 h 433889"/>
                <a:gd name="connsiteX224" fmla="*/ 345570 w 350340"/>
                <a:gd name="connsiteY224" fmla="*/ 106343 h 433889"/>
                <a:gd name="connsiteX225" fmla="*/ 347462 w 350340"/>
                <a:gd name="connsiteY225" fmla="*/ 111094 h 433889"/>
                <a:gd name="connsiteX226" fmla="*/ 346536 w 350340"/>
                <a:gd name="connsiteY226" fmla="*/ 125333 h 433889"/>
                <a:gd name="connsiteX227" fmla="*/ 347462 w 350340"/>
                <a:gd name="connsiteY227" fmla="*/ 128182 h 433889"/>
                <a:gd name="connsiteX228" fmla="*/ 348433 w 350340"/>
                <a:gd name="connsiteY228" fmla="*/ 131025 h 433889"/>
                <a:gd name="connsiteX229" fmla="*/ 350341 w 350340"/>
                <a:gd name="connsiteY229" fmla="*/ 135777 h 433889"/>
                <a:gd name="connsiteX230" fmla="*/ 348433 w 350340"/>
                <a:gd name="connsiteY230" fmla="*/ 138625 h 433889"/>
                <a:gd name="connsiteX231" fmla="*/ 348433 w 350340"/>
                <a:gd name="connsiteY231" fmla="*/ 146220 h 433889"/>
                <a:gd name="connsiteX232" fmla="*/ 349365 w 350340"/>
                <a:gd name="connsiteY232" fmla="*/ 154766 h 433889"/>
                <a:gd name="connsiteX233" fmla="*/ 346536 w 350340"/>
                <a:gd name="connsiteY233" fmla="*/ 156664 h 433889"/>
                <a:gd name="connsiteX234" fmla="*/ 343667 w 350340"/>
                <a:gd name="connsiteY234" fmla="*/ 157615 h 433889"/>
                <a:gd name="connsiteX235" fmla="*/ 333244 w 350340"/>
                <a:gd name="connsiteY235" fmla="*/ 169005 h 433889"/>
                <a:gd name="connsiteX236" fmla="*/ 330375 w 350340"/>
                <a:gd name="connsiteY236" fmla="*/ 171858 h 433889"/>
                <a:gd name="connsiteX237" fmla="*/ 327546 w 350340"/>
                <a:gd name="connsiteY237" fmla="*/ 170907 h 433889"/>
                <a:gd name="connsiteX238" fmla="*/ 325649 w 350340"/>
                <a:gd name="connsiteY238" fmla="*/ 170907 h 433889"/>
                <a:gd name="connsiteX239" fmla="*/ 319951 w 350340"/>
                <a:gd name="connsiteY239" fmla="*/ 165210 h 433889"/>
                <a:gd name="connsiteX240" fmla="*/ 318980 w 350340"/>
                <a:gd name="connsiteY240" fmla="*/ 169961 h 433889"/>
                <a:gd name="connsiteX241" fmla="*/ 318054 w 350340"/>
                <a:gd name="connsiteY241" fmla="*/ 170907 h 433889"/>
                <a:gd name="connsiteX242" fmla="*/ 318980 w 350340"/>
                <a:gd name="connsiteY242" fmla="*/ 172805 h 433889"/>
                <a:gd name="connsiteX243" fmla="*/ 309488 w 350340"/>
                <a:gd name="connsiteY243" fmla="*/ 192731 h 433889"/>
                <a:gd name="connsiteX244" fmla="*/ 306659 w 350340"/>
                <a:gd name="connsiteY244" fmla="*/ 195594 h 433889"/>
                <a:gd name="connsiteX245" fmla="*/ 297162 w 350340"/>
                <a:gd name="connsiteY245" fmla="*/ 231671 h 433889"/>
                <a:gd name="connsiteX246" fmla="*/ 288601 w 350340"/>
                <a:gd name="connsiteY246" fmla="*/ 234500 h 433889"/>
                <a:gd name="connsiteX247" fmla="*/ 282903 w 350340"/>
                <a:gd name="connsiteY247" fmla="*/ 239266 h 433889"/>
                <a:gd name="connsiteX248" fmla="*/ 291469 w 350340"/>
                <a:gd name="connsiteY248" fmla="*/ 264885 h 433889"/>
                <a:gd name="connsiteX249" fmla="*/ 292396 w 350340"/>
                <a:gd name="connsiteY249" fmla="*/ 268684 h 433889"/>
                <a:gd name="connsiteX250" fmla="*/ 293367 w 350340"/>
                <a:gd name="connsiteY250" fmla="*/ 283874 h 433889"/>
                <a:gd name="connsiteX251" fmla="*/ 293367 w 350340"/>
                <a:gd name="connsiteY251" fmla="*/ 286743 h 433889"/>
                <a:gd name="connsiteX252" fmla="*/ 289567 w 350340"/>
                <a:gd name="connsiteY252" fmla="*/ 292435 h 433889"/>
                <a:gd name="connsiteX253" fmla="*/ 291469 w 350340"/>
                <a:gd name="connsiteY253" fmla="*/ 293372 h 433889"/>
                <a:gd name="connsiteX254" fmla="*/ 289567 w 350340"/>
                <a:gd name="connsiteY254" fmla="*/ 300966 h 433889"/>
                <a:gd name="connsiteX255" fmla="*/ 286703 w 350340"/>
                <a:gd name="connsiteY255" fmla="*/ 302864 h 433889"/>
                <a:gd name="connsiteX256" fmla="*/ 285767 w 350340"/>
                <a:gd name="connsiteY256" fmla="*/ 303830 h 433889"/>
                <a:gd name="connsiteX257" fmla="*/ 262011 w 350340"/>
                <a:gd name="connsiteY257" fmla="*/ 314259 h 433889"/>
                <a:gd name="connsiteX258" fmla="*/ 261085 w 350340"/>
                <a:gd name="connsiteY258" fmla="*/ 316156 h 433889"/>
                <a:gd name="connsiteX259" fmla="*/ 260119 w 350340"/>
                <a:gd name="connsiteY259" fmla="*/ 317108 h 433889"/>
                <a:gd name="connsiteX260" fmla="*/ 254416 w 350340"/>
                <a:gd name="connsiteY260" fmla="*/ 320907 h 433889"/>
                <a:gd name="connsiteX261" fmla="*/ 252519 w 350340"/>
                <a:gd name="connsiteY261" fmla="*/ 323751 h 433889"/>
                <a:gd name="connsiteX262" fmla="*/ 251587 w 350340"/>
                <a:gd name="connsiteY262" fmla="*/ 324702 h 433889"/>
                <a:gd name="connsiteX263" fmla="*/ 248724 w 350340"/>
                <a:gd name="connsiteY263" fmla="*/ 325654 h 433889"/>
                <a:gd name="connsiteX264" fmla="*/ 243992 w 350340"/>
                <a:gd name="connsiteY264" fmla="*/ 325654 h 433889"/>
                <a:gd name="connsiteX265" fmla="*/ 232603 w 350340"/>
                <a:gd name="connsiteY265" fmla="*/ 328502 h 433889"/>
                <a:gd name="connsiteX266" fmla="*/ 228803 w 350340"/>
                <a:gd name="connsiteY266" fmla="*/ 324702 h 433889"/>
                <a:gd name="connsiteX267" fmla="*/ 226900 w 350340"/>
                <a:gd name="connsiteY267" fmla="*/ 310459 h 433889"/>
                <a:gd name="connsiteX268" fmla="*/ 224032 w 350340"/>
                <a:gd name="connsiteY268" fmla="*/ 302864 h 433889"/>
                <a:gd name="connsiteX269" fmla="*/ 225008 w 350340"/>
                <a:gd name="connsiteY269" fmla="*/ 301928 h 433889"/>
                <a:gd name="connsiteX270" fmla="*/ 224032 w 350340"/>
                <a:gd name="connsiteY270" fmla="*/ 292435 h 433889"/>
                <a:gd name="connsiteX271" fmla="*/ 213613 w 350340"/>
                <a:gd name="connsiteY271" fmla="*/ 294338 h 433889"/>
                <a:gd name="connsiteX272" fmla="*/ 206944 w 350340"/>
                <a:gd name="connsiteY272" fmla="*/ 297171 h 433889"/>
                <a:gd name="connsiteX273" fmla="*/ 195550 w 350340"/>
                <a:gd name="connsiteY273" fmla="*/ 293372 h 433889"/>
                <a:gd name="connsiteX274" fmla="*/ 194623 w 350340"/>
                <a:gd name="connsiteY274" fmla="*/ 293372 h 433889"/>
                <a:gd name="connsiteX275" fmla="*/ 190823 w 350340"/>
                <a:gd name="connsiteY275" fmla="*/ 295269 h 433889"/>
                <a:gd name="connsiteX276" fmla="*/ 170868 w 350340"/>
                <a:gd name="connsiteY276" fmla="*/ 307610 h 433889"/>
                <a:gd name="connsiteX277" fmla="*/ 167068 w 350340"/>
                <a:gd name="connsiteY277" fmla="*/ 310459 h 433889"/>
                <a:gd name="connsiteX278" fmla="*/ 154741 w 350340"/>
                <a:gd name="connsiteY278" fmla="*/ 318054 h 433889"/>
                <a:gd name="connsiteX279" fmla="*/ 153775 w 350340"/>
                <a:gd name="connsiteY279" fmla="*/ 324702 h 433889"/>
                <a:gd name="connsiteX280" fmla="*/ 154741 w 350340"/>
                <a:gd name="connsiteY280" fmla="*/ 326600 h 433889"/>
                <a:gd name="connsiteX281" fmla="*/ 155683 w 350340"/>
                <a:gd name="connsiteY281" fmla="*/ 332297 h 433889"/>
                <a:gd name="connsiteX282" fmla="*/ 155683 w 350340"/>
                <a:gd name="connsiteY282" fmla="*/ 336097 h 433889"/>
                <a:gd name="connsiteX283" fmla="*/ 156644 w 350340"/>
                <a:gd name="connsiteY283" fmla="*/ 337994 h 433889"/>
                <a:gd name="connsiteX284" fmla="*/ 156644 w 350340"/>
                <a:gd name="connsiteY284" fmla="*/ 338941 h 433889"/>
                <a:gd name="connsiteX285" fmla="*/ 157570 w 350340"/>
                <a:gd name="connsiteY285" fmla="*/ 340843 h 433889"/>
                <a:gd name="connsiteX286" fmla="*/ 149049 w 350340"/>
                <a:gd name="connsiteY286" fmla="*/ 353184 h 433889"/>
                <a:gd name="connsiteX287" fmla="*/ 146181 w 350340"/>
                <a:gd name="connsiteY287" fmla="*/ 355087 h 433889"/>
                <a:gd name="connsiteX288" fmla="*/ 144323 w 350340"/>
                <a:gd name="connsiteY288" fmla="*/ 356033 h 433889"/>
                <a:gd name="connsiteX289" fmla="*/ 136723 w 350340"/>
                <a:gd name="connsiteY289" fmla="*/ 360779 h 433889"/>
                <a:gd name="connsiteX290" fmla="*/ 135752 w 350340"/>
                <a:gd name="connsiteY290" fmla="*/ 372174 h 433889"/>
                <a:gd name="connsiteX291" fmla="*/ 135752 w 350340"/>
                <a:gd name="connsiteY291" fmla="*/ 374072 h 433889"/>
                <a:gd name="connsiteX292" fmla="*/ 135752 w 350340"/>
                <a:gd name="connsiteY292" fmla="*/ 375023 h 433889"/>
                <a:gd name="connsiteX293" fmla="*/ 136723 w 350340"/>
                <a:gd name="connsiteY293" fmla="*/ 381666 h 433889"/>
                <a:gd name="connsiteX294" fmla="*/ 138620 w 350340"/>
                <a:gd name="connsiteY294" fmla="*/ 393061 h 433889"/>
                <a:gd name="connsiteX295" fmla="*/ 131957 w 350340"/>
                <a:gd name="connsiteY295" fmla="*/ 398759 h 433889"/>
                <a:gd name="connsiteX296" fmla="*/ 130059 w 350340"/>
                <a:gd name="connsiteY296" fmla="*/ 398759 h 433889"/>
                <a:gd name="connsiteX297" fmla="*/ 125338 w 350340"/>
                <a:gd name="connsiteY297" fmla="*/ 399710 h 433889"/>
                <a:gd name="connsiteX298" fmla="*/ 113938 w 350340"/>
                <a:gd name="connsiteY298" fmla="*/ 400656 h 433889"/>
                <a:gd name="connsiteX299" fmla="*/ 112967 w 350340"/>
                <a:gd name="connsiteY299" fmla="*/ 398759 h 433889"/>
                <a:gd name="connsiteX300" fmla="*/ 112036 w 350340"/>
                <a:gd name="connsiteY300" fmla="*/ 397812 h 433889"/>
                <a:gd name="connsiteX301" fmla="*/ 107270 w 350340"/>
                <a:gd name="connsiteY301" fmla="*/ 398759 h 433889"/>
                <a:gd name="connsiteX302" fmla="*/ 106343 w 350340"/>
                <a:gd name="connsiteY302" fmla="*/ 398759 h 433889"/>
                <a:gd name="connsiteX303" fmla="*/ 105372 w 350340"/>
                <a:gd name="connsiteY303" fmla="*/ 399710 h 433889"/>
                <a:gd name="connsiteX304" fmla="*/ 103470 w 350340"/>
                <a:gd name="connsiteY304" fmla="*/ 401612 h 433889"/>
                <a:gd name="connsiteX305" fmla="*/ 98743 w 350340"/>
                <a:gd name="connsiteY305" fmla="*/ 400656 h 433889"/>
                <a:gd name="connsiteX306" fmla="*/ 97777 w 350340"/>
                <a:gd name="connsiteY306" fmla="*/ 399710 h 433889"/>
                <a:gd name="connsiteX307" fmla="*/ 95875 w 350340"/>
                <a:gd name="connsiteY307" fmla="*/ 397812 h 433889"/>
                <a:gd name="connsiteX308" fmla="*/ 95875 w 350340"/>
                <a:gd name="connsiteY308" fmla="*/ 397812 h 433889"/>
                <a:gd name="connsiteX309" fmla="*/ 91149 w 350340"/>
                <a:gd name="connsiteY309" fmla="*/ 400656 h 433889"/>
                <a:gd name="connsiteX310" fmla="*/ 88280 w 350340"/>
                <a:gd name="connsiteY310" fmla="*/ 400656 h 433889"/>
                <a:gd name="connsiteX311" fmla="*/ 79754 w 350340"/>
                <a:gd name="connsiteY311" fmla="*/ 403505 h 433889"/>
                <a:gd name="connsiteX312" fmla="*/ 78788 w 350340"/>
                <a:gd name="connsiteY312" fmla="*/ 404456 h 433889"/>
                <a:gd name="connsiteX313" fmla="*/ 76885 w 350340"/>
                <a:gd name="connsiteY313" fmla="*/ 406358 h 433889"/>
                <a:gd name="connsiteX314" fmla="*/ 75959 w 350340"/>
                <a:gd name="connsiteY314" fmla="*/ 407305 h 433889"/>
                <a:gd name="connsiteX315" fmla="*/ 73090 w 350340"/>
                <a:gd name="connsiteY315" fmla="*/ 412051 h 433889"/>
                <a:gd name="connsiteX316" fmla="*/ 71193 w 350340"/>
                <a:gd name="connsiteY316" fmla="*/ 414900 h 433889"/>
                <a:gd name="connsiteX317" fmla="*/ 66461 w 350340"/>
                <a:gd name="connsiteY317" fmla="*/ 415851 h 433889"/>
                <a:gd name="connsiteX318" fmla="*/ 54101 w 350340"/>
                <a:gd name="connsiteY318" fmla="*/ 423446 h 433889"/>
                <a:gd name="connsiteX319" fmla="*/ 49374 w 350340"/>
                <a:gd name="connsiteY319" fmla="*/ 425348 h 433889"/>
                <a:gd name="connsiteX320" fmla="*/ 39877 w 350340"/>
                <a:gd name="connsiteY320" fmla="*/ 425348 h 433889"/>
                <a:gd name="connsiteX321" fmla="*/ 34180 w 350340"/>
                <a:gd name="connsiteY321" fmla="*/ 429143 h 433889"/>
                <a:gd name="connsiteX322" fmla="*/ 29414 w 350340"/>
                <a:gd name="connsiteY322" fmla="*/ 431987 h 433889"/>
                <a:gd name="connsiteX323" fmla="*/ 27516 w 350340"/>
                <a:gd name="connsiteY323" fmla="*/ 433889 h 433889"/>
                <a:gd name="connsiteX324" fmla="*/ 25619 w 350340"/>
                <a:gd name="connsiteY324" fmla="*/ 432923 h 433889"/>
                <a:gd name="connsiteX325" fmla="*/ 23721 w 350340"/>
                <a:gd name="connsiteY325" fmla="*/ 433889 h 433889"/>
                <a:gd name="connsiteX326" fmla="*/ 21819 w 350340"/>
                <a:gd name="connsiteY326" fmla="*/ 432923 h 433889"/>
                <a:gd name="connsiteX327" fmla="*/ 18990 w 350340"/>
                <a:gd name="connsiteY327" fmla="*/ 431021 h 4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350340" h="433889">
                  <a:moveTo>
                    <a:pt x="18019" y="429143"/>
                  </a:moveTo>
                  <a:lnTo>
                    <a:pt x="22785" y="430094"/>
                  </a:lnTo>
                  <a:lnTo>
                    <a:pt x="25619" y="430094"/>
                  </a:lnTo>
                  <a:lnTo>
                    <a:pt x="31316" y="428192"/>
                  </a:lnTo>
                  <a:lnTo>
                    <a:pt x="32282" y="427241"/>
                  </a:lnTo>
                  <a:lnTo>
                    <a:pt x="33213" y="425348"/>
                  </a:lnTo>
                  <a:lnTo>
                    <a:pt x="34180" y="422495"/>
                  </a:lnTo>
                  <a:lnTo>
                    <a:pt x="35111" y="419646"/>
                  </a:lnTo>
                  <a:lnTo>
                    <a:pt x="37008" y="416797"/>
                  </a:lnTo>
                  <a:lnTo>
                    <a:pt x="37008" y="415851"/>
                  </a:lnTo>
                  <a:lnTo>
                    <a:pt x="38906" y="413953"/>
                  </a:lnTo>
                  <a:lnTo>
                    <a:pt x="39877" y="412051"/>
                  </a:lnTo>
                  <a:lnTo>
                    <a:pt x="39877" y="412051"/>
                  </a:lnTo>
                  <a:lnTo>
                    <a:pt x="40808" y="411105"/>
                  </a:lnTo>
                  <a:lnTo>
                    <a:pt x="41774" y="409207"/>
                  </a:lnTo>
                  <a:lnTo>
                    <a:pt x="42706" y="409207"/>
                  </a:lnTo>
                  <a:lnTo>
                    <a:pt x="43677" y="408251"/>
                  </a:lnTo>
                  <a:lnTo>
                    <a:pt x="44608" y="406358"/>
                  </a:lnTo>
                  <a:lnTo>
                    <a:pt x="43677" y="394012"/>
                  </a:lnTo>
                  <a:lnTo>
                    <a:pt x="43677" y="394012"/>
                  </a:lnTo>
                  <a:lnTo>
                    <a:pt x="41774" y="392115"/>
                  </a:lnTo>
                  <a:lnTo>
                    <a:pt x="39877" y="390217"/>
                  </a:lnTo>
                  <a:lnTo>
                    <a:pt x="36082" y="388315"/>
                  </a:lnTo>
                  <a:lnTo>
                    <a:pt x="32282" y="386418"/>
                  </a:lnTo>
                  <a:lnTo>
                    <a:pt x="31316" y="385466"/>
                  </a:lnTo>
                  <a:lnTo>
                    <a:pt x="30384" y="385466"/>
                  </a:lnTo>
                  <a:lnTo>
                    <a:pt x="29414" y="384515"/>
                  </a:lnTo>
                  <a:lnTo>
                    <a:pt x="27516" y="383569"/>
                  </a:lnTo>
                  <a:lnTo>
                    <a:pt x="26585" y="382623"/>
                  </a:lnTo>
                  <a:lnTo>
                    <a:pt x="25619" y="381666"/>
                  </a:lnTo>
                  <a:lnTo>
                    <a:pt x="23721" y="379769"/>
                  </a:lnTo>
                  <a:lnTo>
                    <a:pt x="22785" y="378823"/>
                  </a:lnTo>
                  <a:lnTo>
                    <a:pt x="21819" y="377871"/>
                  </a:lnTo>
                  <a:lnTo>
                    <a:pt x="20887" y="376920"/>
                  </a:lnTo>
                  <a:lnTo>
                    <a:pt x="19921" y="375974"/>
                  </a:lnTo>
                  <a:lnTo>
                    <a:pt x="18019" y="373125"/>
                  </a:lnTo>
                  <a:lnTo>
                    <a:pt x="16126" y="371228"/>
                  </a:lnTo>
                  <a:lnTo>
                    <a:pt x="13292" y="369325"/>
                  </a:lnTo>
                  <a:lnTo>
                    <a:pt x="12326" y="368379"/>
                  </a:lnTo>
                  <a:lnTo>
                    <a:pt x="11390" y="367428"/>
                  </a:lnTo>
                  <a:lnTo>
                    <a:pt x="9497" y="364579"/>
                  </a:lnTo>
                  <a:lnTo>
                    <a:pt x="7595" y="361730"/>
                  </a:lnTo>
                  <a:lnTo>
                    <a:pt x="6629" y="359833"/>
                  </a:lnTo>
                  <a:lnTo>
                    <a:pt x="3795" y="356033"/>
                  </a:lnTo>
                  <a:lnTo>
                    <a:pt x="3795" y="355087"/>
                  </a:lnTo>
                  <a:lnTo>
                    <a:pt x="2829" y="352238"/>
                  </a:lnTo>
                  <a:lnTo>
                    <a:pt x="931" y="346536"/>
                  </a:lnTo>
                  <a:lnTo>
                    <a:pt x="931" y="345589"/>
                  </a:lnTo>
                  <a:lnTo>
                    <a:pt x="0" y="342741"/>
                  </a:lnTo>
                  <a:lnTo>
                    <a:pt x="0" y="335146"/>
                  </a:lnTo>
                  <a:lnTo>
                    <a:pt x="931" y="331346"/>
                  </a:lnTo>
                  <a:lnTo>
                    <a:pt x="1897" y="330400"/>
                  </a:lnTo>
                  <a:lnTo>
                    <a:pt x="4731" y="328502"/>
                  </a:lnTo>
                  <a:lnTo>
                    <a:pt x="4731" y="328502"/>
                  </a:lnTo>
                  <a:lnTo>
                    <a:pt x="9497" y="328502"/>
                  </a:lnTo>
                  <a:lnTo>
                    <a:pt x="11390" y="329448"/>
                  </a:lnTo>
                  <a:lnTo>
                    <a:pt x="13292" y="330400"/>
                  </a:lnTo>
                  <a:lnTo>
                    <a:pt x="16126" y="331346"/>
                  </a:lnTo>
                  <a:lnTo>
                    <a:pt x="23721" y="334195"/>
                  </a:lnTo>
                  <a:lnTo>
                    <a:pt x="35111" y="336097"/>
                  </a:lnTo>
                  <a:lnTo>
                    <a:pt x="38906" y="337994"/>
                  </a:lnTo>
                  <a:lnTo>
                    <a:pt x="44608" y="339897"/>
                  </a:lnTo>
                  <a:lnTo>
                    <a:pt x="48403" y="340843"/>
                  </a:lnTo>
                  <a:lnTo>
                    <a:pt x="59798" y="341790"/>
                  </a:lnTo>
                  <a:lnTo>
                    <a:pt x="63598" y="338941"/>
                  </a:lnTo>
                  <a:lnTo>
                    <a:pt x="64564" y="337994"/>
                  </a:lnTo>
                  <a:lnTo>
                    <a:pt x="65490" y="336097"/>
                  </a:lnTo>
                  <a:lnTo>
                    <a:pt x="66461" y="336097"/>
                  </a:lnTo>
                  <a:lnTo>
                    <a:pt x="68364" y="334195"/>
                  </a:lnTo>
                  <a:lnTo>
                    <a:pt x="69290" y="333249"/>
                  </a:lnTo>
                  <a:lnTo>
                    <a:pt x="70256" y="332297"/>
                  </a:lnTo>
                  <a:lnTo>
                    <a:pt x="71193" y="330400"/>
                  </a:lnTo>
                  <a:lnTo>
                    <a:pt x="70256" y="310459"/>
                  </a:lnTo>
                  <a:lnTo>
                    <a:pt x="69290" y="307610"/>
                  </a:lnTo>
                  <a:lnTo>
                    <a:pt x="68364" y="305713"/>
                  </a:lnTo>
                  <a:lnTo>
                    <a:pt x="63598" y="302864"/>
                  </a:lnTo>
                  <a:lnTo>
                    <a:pt x="61695" y="301928"/>
                  </a:lnTo>
                  <a:lnTo>
                    <a:pt x="59798" y="300966"/>
                  </a:lnTo>
                  <a:lnTo>
                    <a:pt x="58871" y="300035"/>
                  </a:lnTo>
                  <a:lnTo>
                    <a:pt x="57896" y="299064"/>
                  </a:lnTo>
                  <a:lnTo>
                    <a:pt x="56969" y="298138"/>
                  </a:lnTo>
                  <a:lnTo>
                    <a:pt x="47477" y="294338"/>
                  </a:lnTo>
                  <a:lnTo>
                    <a:pt x="46501" y="294338"/>
                  </a:lnTo>
                  <a:lnTo>
                    <a:pt x="44608" y="293372"/>
                  </a:lnTo>
                  <a:lnTo>
                    <a:pt x="42706" y="292435"/>
                  </a:lnTo>
                  <a:lnTo>
                    <a:pt x="40808" y="290543"/>
                  </a:lnTo>
                  <a:lnTo>
                    <a:pt x="37979" y="289572"/>
                  </a:lnTo>
                  <a:lnTo>
                    <a:pt x="36082" y="288640"/>
                  </a:lnTo>
                  <a:lnTo>
                    <a:pt x="34180" y="286743"/>
                  </a:lnTo>
                  <a:lnTo>
                    <a:pt x="32282" y="284840"/>
                  </a:lnTo>
                  <a:lnTo>
                    <a:pt x="32282" y="282943"/>
                  </a:lnTo>
                  <a:lnTo>
                    <a:pt x="31316" y="281977"/>
                  </a:lnTo>
                  <a:lnTo>
                    <a:pt x="29414" y="278182"/>
                  </a:lnTo>
                  <a:lnTo>
                    <a:pt x="28487" y="273441"/>
                  </a:lnTo>
                  <a:lnTo>
                    <a:pt x="28487" y="272479"/>
                  </a:lnTo>
                  <a:lnTo>
                    <a:pt x="29414" y="268684"/>
                  </a:lnTo>
                  <a:lnTo>
                    <a:pt x="30384" y="266787"/>
                  </a:lnTo>
                  <a:lnTo>
                    <a:pt x="31316" y="266787"/>
                  </a:lnTo>
                  <a:lnTo>
                    <a:pt x="32282" y="264885"/>
                  </a:lnTo>
                  <a:lnTo>
                    <a:pt x="33213" y="263953"/>
                  </a:lnTo>
                  <a:lnTo>
                    <a:pt x="35111" y="261085"/>
                  </a:lnTo>
                  <a:lnTo>
                    <a:pt x="36082" y="260158"/>
                  </a:lnTo>
                  <a:lnTo>
                    <a:pt x="37979" y="256358"/>
                  </a:lnTo>
                  <a:lnTo>
                    <a:pt x="38906" y="255392"/>
                  </a:lnTo>
                  <a:lnTo>
                    <a:pt x="41774" y="248763"/>
                  </a:lnTo>
                  <a:lnTo>
                    <a:pt x="42706" y="246861"/>
                  </a:lnTo>
                  <a:lnTo>
                    <a:pt x="43677" y="243066"/>
                  </a:lnTo>
                  <a:lnTo>
                    <a:pt x="44608" y="240207"/>
                  </a:lnTo>
                  <a:lnTo>
                    <a:pt x="45574" y="236402"/>
                  </a:lnTo>
                  <a:lnTo>
                    <a:pt x="46501" y="235466"/>
                  </a:lnTo>
                  <a:lnTo>
                    <a:pt x="47477" y="232603"/>
                  </a:lnTo>
                  <a:lnTo>
                    <a:pt x="49374" y="230705"/>
                  </a:lnTo>
                  <a:lnTo>
                    <a:pt x="50301" y="229774"/>
                  </a:lnTo>
                  <a:lnTo>
                    <a:pt x="51267" y="228807"/>
                  </a:lnTo>
                  <a:lnTo>
                    <a:pt x="52203" y="227876"/>
                  </a:lnTo>
                  <a:lnTo>
                    <a:pt x="54101" y="225008"/>
                  </a:lnTo>
                  <a:lnTo>
                    <a:pt x="55998" y="223105"/>
                  </a:lnTo>
                  <a:lnTo>
                    <a:pt x="56969" y="222179"/>
                  </a:lnTo>
                  <a:lnTo>
                    <a:pt x="56969" y="221213"/>
                  </a:lnTo>
                  <a:lnTo>
                    <a:pt x="70256" y="220281"/>
                  </a:lnTo>
                  <a:lnTo>
                    <a:pt x="83554" y="220281"/>
                  </a:lnTo>
                  <a:lnTo>
                    <a:pt x="94948" y="220281"/>
                  </a:lnTo>
                  <a:lnTo>
                    <a:pt x="100641" y="220281"/>
                  </a:lnTo>
                  <a:lnTo>
                    <a:pt x="102543" y="219310"/>
                  </a:lnTo>
                  <a:lnTo>
                    <a:pt x="106343" y="215510"/>
                  </a:lnTo>
                  <a:lnTo>
                    <a:pt x="109172" y="211720"/>
                  </a:lnTo>
                  <a:lnTo>
                    <a:pt x="109172" y="210784"/>
                  </a:lnTo>
                  <a:lnTo>
                    <a:pt x="109172" y="204121"/>
                  </a:lnTo>
                  <a:lnTo>
                    <a:pt x="108236" y="203189"/>
                  </a:lnTo>
                  <a:lnTo>
                    <a:pt x="103470" y="197492"/>
                  </a:lnTo>
                  <a:lnTo>
                    <a:pt x="103470" y="197492"/>
                  </a:lnTo>
                  <a:lnTo>
                    <a:pt x="101577" y="194623"/>
                  </a:lnTo>
                  <a:lnTo>
                    <a:pt x="97777" y="191794"/>
                  </a:lnTo>
                  <a:lnTo>
                    <a:pt x="96846" y="191794"/>
                  </a:lnTo>
                  <a:lnTo>
                    <a:pt x="95875" y="189897"/>
                  </a:lnTo>
                  <a:lnTo>
                    <a:pt x="93046" y="187994"/>
                  </a:lnTo>
                  <a:lnTo>
                    <a:pt x="93046" y="187048"/>
                  </a:lnTo>
                  <a:lnTo>
                    <a:pt x="89246" y="185146"/>
                  </a:lnTo>
                  <a:lnTo>
                    <a:pt x="80685" y="182302"/>
                  </a:lnTo>
                  <a:lnTo>
                    <a:pt x="77856" y="181351"/>
                  </a:lnTo>
                  <a:lnTo>
                    <a:pt x="73090" y="180399"/>
                  </a:lnTo>
                  <a:lnTo>
                    <a:pt x="59798" y="175653"/>
                  </a:lnTo>
                  <a:lnTo>
                    <a:pt x="50301" y="176604"/>
                  </a:lnTo>
                  <a:lnTo>
                    <a:pt x="39877" y="177551"/>
                  </a:lnTo>
                  <a:lnTo>
                    <a:pt x="28487" y="170907"/>
                  </a:lnTo>
                  <a:lnTo>
                    <a:pt x="28487" y="169005"/>
                  </a:lnTo>
                  <a:lnTo>
                    <a:pt x="27516" y="160464"/>
                  </a:lnTo>
                  <a:lnTo>
                    <a:pt x="28487" y="155717"/>
                  </a:lnTo>
                  <a:lnTo>
                    <a:pt x="29414" y="152869"/>
                  </a:lnTo>
                  <a:lnTo>
                    <a:pt x="30384" y="150971"/>
                  </a:lnTo>
                  <a:lnTo>
                    <a:pt x="31316" y="150015"/>
                  </a:lnTo>
                  <a:lnTo>
                    <a:pt x="32282" y="146220"/>
                  </a:lnTo>
                  <a:lnTo>
                    <a:pt x="36082" y="142420"/>
                  </a:lnTo>
                  <a:lnTo>
                    <a:pt x="38906" y="139576"/>
                  </a:lnTo>
                  <a:lnTo>
                    <a:pt x="39877" y="138625"/>
                  </a:lnTo>
                  <a:lnTo>
                    <a:pt x="55998" y="101597"/>
                  </a:lnTo>
                  <a:lnTo>
                    <a:pt x="58871" y="100646"/>
                  </a:lnTo>
                  <a:lnTo>
                    <a:pt x="59798" y="96851"/>
                  </a:lnTo>
                  <a:lnTo>
                    <a:pt x="60764" y="94002"/>
                  </a:lnTo>
                  <a:lnTo>
                    <a:pt x="66461" y="92100"/>
                  </a:lnTo>
                  <a:lnTo>
                    <a:pt x="70256" y="91153"/>
                  </a:lnTo>
                  <a:lnTo>
                    <a:pt x="72159" y="90202"/>
                  </a:lnTo>
                  <a:lnTo>
                    <a:pt x="76885" y="87354"/>
                  </a:lnTo>
                  <a:lnTo>
                    <a:pt x="79754" y="87354"/>
                  </a:lnTo>
                  <a:lnTo>
                    <a:pt x="86383" y="79759"/>
                  </a:lnTo>
                  <a:lnTo>
                    <a:pt x="88280" y="81661"/>
                  </a:lnTo>
                  <a:lnTo>
                    <a:pt x="89246" y="82607"/>
                  </a:lnTo>
                  <a:lnTo>
                    <a:pt x="94948" y="83554"/>
                  </a:lnTo>
                  <a:lnTo>
                    <a:pt x="103470" y="87354"/>
                  </a:lnTo>
                  <a:lnTo>
                    <a:pt x="103470" y="95904"/>
                  </a:lnTo>
                  <a:lnTo>
                    <a:pt x="102543" y="96851"/>
                  </a:lnTo>
                  <a:lnTo>
                    <a:pt x="94948" y="114889"/>
                  </a:lnTo>
                  <a:lnTo>
                    <a:pt x="95875" y="115836"/>
                  </a:lnTo>
                  <a:lnTo>
                    <a:pt x="96846" y="117738"/>
                  </a:lnTo>
                  <a:lnTo>
                    <a:pt x="96846" y="118689"/>
                  </a:lnTo>
                  <a:lnTo>
                    <a:pt x="96846" y="119640"/>
                  </a:lnTo>
                  <a:lnTo>
                    <a:pt x="99675" y="126279"/>
                  </a:lnTo>
                  <a:lnTo>
                    <a:pt x="100641" y="127230"/>
                  </a:lnTo>
                  <a:lnTo>
                    <a:pt x="102543" y="128182"/>
                  </a:lnTo>
                  <a:lnTo>
                    <a:pt x="104441" y="128182"/>
                  </a:lnTo>
                  <a:lnTo>
                    <a:pt x="107270" y="126279"/>
                  </a:lnTo>
                  <a:lnTo>
                    <a:pt x="108236" y="127230"/>
                  </a:lnTo>
                  <a:lnTo>
                    <a:pt x="111070" y="129133"/>
                  </a:lnTo>
                  <a:lnTo>
                    <a:pt x="116767" y="126279"/>
                  </a:lnTo>
                  <a:lnTo>
                    <a:pt x="117733" y="127230"/>
                  </a:lnTo>
                  <a:lnTo>
                    <a:pt x="121533" y="133879"/>
                  </a:lnTo>
                  <a:lnTo>
                    <a:pt x="125338" y="137674"/>
                  </a:lnTo>
                  <a:lnTo>
                    <a:pt x="128162" y="135777"/>
                  </a:lnTo>
                  <a:lnTo>
                    <a:pt x="129128" y="134825"/>
                  </a:lnTo>
                  <a:lnTo>
                    <a:pt x="129128" y="129133"/>
                  </a:lnTo>
                  <a:lnTo>
                    <a:pt x="158541" y="43682"/>
                  </a:lnTo>
                  <a:lnTo>
                    <a:pt x="161370" y="47477"/>
                  </a:lnTo>
                  <a:lnTo>
                    <a:pt x="162336" y="49379"/>
                  </a:lnTo>
                  <a:lnTo>
                    <a:pt x="164239" y="55071"/>
                  </a:lnTo>
                  <a:lnTo>
                    <a:pt x="167068" y="57940"/>
                  </a:lnTo>
                  <a:lnTo>
                    <a:pt x="168965" y="56974"/>
                  </a:lnTo>
                  <a:lnTo>
                    <a:pt x="176560" y="46545"/>
                  </a:lnTo>
                  <a:lnTo>
                    <a:pt x="185126" y="40848"/>
                  </a:lnTo>
                  <a:lnTo>
                    <a:pt x="192721" y="40848"/>
                  </a:lnTo>
                  <a:lnTo>
                    <a:pt x="194623" y="40848"/>
                  </a:lnTo>
                  <a:lnTo>
                    <a:pt x="211711" y="31351"/>
                  </a:lnTo>
                  <a:lnTo>
                    <a:pt x="237329" y="7595"/>
                  </a:lnTo>
                  <a:lnTo>
                    <a:pt x="251587" y="7595"/>
                  </a:lnTo>
                  <a:lnTo>
                    <a:pt x="253490" y="7595"/>
                  </a:lnTo>
                  <a:lnTo>
                    <a:pt x="286703" y="0"/>
                  </a:lnTo>
                  <a:lnTo>
                    <a:pt x="291469" y="0"/>
                  </a:lnTo>
                  <a:lnTo>
                    <a:pt x="291469" y="966"/>
                  </a:lnTo>
                  <a:lnTo>
                    <a:pt x="294298" y="3805"/>
                  </a:lnTo>
                  <a:lnTo>
                    <a:pt x="297162" y="3805"/>
                  </a:lnTo>
                  <a:lnTo>
                    <a:pt x="301893" y="5702"/>
                  </a:lnTo>
                  <a:lnTo>
                    <a:pt x="303790" y="5702"/>
                  </a:lnTo>
                  <a:lnTo>
                    <a:pt x="307590" y="6668"/>
                  </a:lnTo>
                  <a:lnTo>
                    <a:pt x="308556" y="6668"/>
                  </a:lnTo>
                  <a:lnTo>
                    <a:pt x="310459" y="6668"/>
                  </a:lnTo>
                  <a:lnTo>
                    <a:pt x="312361" y="7595"/>
                  </a:lnTo>
                  <a:lnTo>
                    <a:pt x="314254" y="8566"/>
                  </a:lnTo>
                  <a:lnTo>
                    <a:pt x="321854" y="29453"/>
                  </a:lnTo>
                  <a:lnTo>
                    <a:pt x="325649" y="34189"/>
                  </a:lnTo>
                  <a:lnTo>
                    <a:pt x="332272" y="41784"/>
                  </a:lnTo>
                  <a:lnTo>
                    <a:pt x="334175" y="46545"/>
                  </a:lnTo>
                  <a:lnTo>
                    <a:pt x="331346" y="79759"/>
                  </a:lnTo>
                  <a:lnTo>
                    <a:pt x="328468" y="88305"/>
                  </a:lnTo>
                  <a:lnTo>
                    <a:pt x="343667" y="103499"/>
                  </a:lnTo>
                  <a:lnTo>
                    <a:pt x="344633" y="104446"/>
                  </a:lnTo>
                  <a:lnTo>
                    <a:pt x="345570" y="106343"/>
                  </a:lnTo>
                  <a:lnTo>
                    <a:pt x="347462" y="111094"/>
                  </a:lnTo>
                  <a:lnTo>
                    <a:pt x="346536" y="125333"/>
                  </a:lnTo>
                  <a:lnTo>
                    <a:pt x="347462" y="128182"/>
                  </a:lnTo>
                  <a:lnTo>
                    <a:pt x="348433" y="131025"/>
                  </a:lnTo>
                  <a:lnTo>
                    <a:pt x="350341" y="135777"/>
                  </a:lnTo>
                  <a:lnTo>
                    <a:pt x="348433" y="138625"/>
                  </a:lnTo>
                  <a:lnTo>
                    <a:pt x="348433" y="146220"/>
                  </a:lnTo>
                  <a:lnTo>
                    <a:pt x="349365" y="154766"/>
                  </a:lnTo>
                  <a:lnTo>
                    <a:pt x="346536" y="156664"/>
                  </a:lnTo>
                  <a:lnTo>
                    <a:pt x="343667" y="157615"/>
                  </a:lnTo>
                  <a:lnTo>
                    <a:pt x="333244" y="169005"/>
                  </a:lnTo>
                  <a:lnTo>
                    <a:pt x="330375" y="171858"/>
                  </a:lnTo>
                  <a:lnTo>
                    <a:pt x="327546" y="170907"/>
                  </a:lnTo>
                  <a:lnTo>
                    <a:pt x="325649" y="170907"/>
                  </a:lnTo>
                  <a:lnTo>
                    <a:pt x="319951" y="165210"/>
                  </a:lnTo>
                  <a:lnTo>
                    <a:pt x="318980" y="169961"/>
                  </a:lnTo>
                  <a:lnTo>
                    <a:pt x="318054" y="170907"/>
                  </a:lnTo>
                  <a:lnTo>
                    <a:pt x="318980" y="172805"/>
                  </a:lnTo>
                  <a:lnTo>
                    <a:pt x="309488" y="192731"/>
                  </a:lnTo>
                  <a:lnTo>
                    <a:pt x="306659" y="195594"/>
                  </a:lnTo>
                  <a:lnTo>
                    <a:pt x="297162" y="231671"/>
                  </a:lnTo>
                  <a:lnTo>
                    <a:pt x="288601" y="234500"/>
                  </a:lnTo>
                  <a:lnTo>
                    <a:pt x="282903" y="239266"/>
                  </a:lnTo>
                  <a:lnTo>
                    <a:pt x="291469" y="264885"/>
                  </a:lnTo>
                  <a:lnTo>
                    <a:pt x="292396" y="268684"/>
                  </a:lnTo>
                  <a:lnTo>
                    <a:pt x="293367" y="283874"/>
                  </a:lnTo>
                  <a:lnTo>
                    <a:pt x="293367" y="286743"/>
                  </a:lnTo>
                  <a:lnTo>
                    <a:pt x="289567" y="292435"/>
                  </a:lnTo>
                  <a:lnTo>
                    <a:pt x="291469" y="293372"/>
                  </a:lnTo>
                  <a:lnTo>
                    <a:pt x="289567" y="300966"/>
                  </a:lnTo>
                  <a:lnTo>
                    <a:pt x="286703" y="302864"/>
                  </a:lnTo>
                  <a:lnTo>
                    <a:pt x="285767" y="303830"/>
                  </a:lnTo>
                  <a:lnTo>
                    <a:pt x="262011" y="314259"/>
                  </a:lnTo>
                  <a:lnTo>
                    <a:pt x="261085" y="316156"/>
                  </a:lnTo>
                  <a:lnTo>
                    <a:pt x="260119" y="317108"/>
                  </a:lnTo>
                  <a:lnTo>
                    <a:pt x="254416" y="320907"/>
                  </a:lnTo>
                  <a:lnTo>
                    <a:pt x="252519" y="323751"/>
                  </a:lnTo>
                  <a:lnTo>
                    <a:pt x="251587" y="324702"/>
                  </a:lnTo>
                  <a:lnTo>
                    <a:pt x="248724" y="325654"/>
                  </a:lnTo>
                  <a:lnTo>
                    <a:pt x="243992" y="325654"/>
                  </a:lnTo>
                  <a:lnTo>
                    <a:pt x="232603" y="328502"/>
                  </a:lnTo>
                  <a:lnTo>
                    <a:pt x="228803" y="324702"/>
                  </a:lnTo>
                  <a:lnTo>
                    <a:pt x="226900" y="310459"/>
                  </a:lnTo>
                  <a:lnTo>
                    <a:pt x="224032" y="302864"/>
                  </a:lnTo>
                  <a:lnTo>
                    <a:pt x="225008" y="301928"/>
                  </a:lnTo>
                  <a:lnTo>
                    <a:pt x="224032" y="292435"/>
                  </a:lnTo>
                  <a:lnTo>
                    <a:pt x="213613" y="294338"/>
                  </a:lnTo>
                  <a:lnTo>
                    <a:pt x="206944" y="297171"/>
                  </a:lnTo>
                  <a:lnTo>
                    <a:pt x="195550" y="293372"/>
                  </a:lnTo>
                  <a:lnTo>
                    <a:pt x="194623" y="293372"/>
                  </a:lnTo>
                  <a:lnTo>
                    <a:pt x="190823" y="295269"/>
                  </a:lnTo>
                  <a:lnTo>
                    <a:pt x="170868" y="307610"/>
                  </a:lnTo>
                  <a:lnTo>
                    <a:pt x="167068" y="310459"/>
                  </a:lnTo>
                  <a:lnTo>
                    <a:pt x="154741" y="318054"/>
                  </a:lnTo>
                  <a:lnTo>
                    <a:pt x="153775" y="324702"/>
                  </a:lnTo>
                  <a:lnTo>
                    <a:pt x="154741" y="326600"/>
                  </a:lnTo>
                  <a:lnTo>
                    <a:pt x="155683" y="332297"/>
                  </a:lnTo>
                  <a:lnTo>
                    <a:pt x="155683" y="336097"/>
                  </a:lnTo>
                  <a:lnTo>
                    <a:pt x="156644" y="337994"/>
                  </a:lnTo>
                  <a:lnTo>
                    <a:pt x="156644" y="338941"/>
                  </a:lnTo>
                  <a:lnTo>
                    <a:pt x="157570" y="340843"/>
                  </a:lnTo>
                  <a:lnTo>
                    <a:pt x="149049" y="353184"/>
                  </a:lnTo>
                  <a:lnTo>
                    <a:pt x="146181" y="355087"/>
                  </a:lnTo>
                  <a:lnTo>
                    <a:pt x="144323" y="356033"/>
                  </a:lnTo>
                  <a:lnTo>
                    <a:pt x="136723" y="360779"/>
                  </a:lnTo>
                  <a:lnTo>
                    <a:pt x="135752" y="372174"/>
                  </a:lnTo>
                  <a:lnTo>
                    <a:pt x="135752" y="374072"/>
                  </a:lnTo>
                  <a:lnTo>
                    <a:pt x="135752" y="375023"/>
                  </a:lnTo>
                  <a:lnTo>
                    <a:pt x="136723" y="381666"/>
                  </a:lnTo>
                  <a:lnTo>
                    <a:pt x="138620" y="393061"/>
                  </a:lnTo>
                  <a:lnTo>
                    <a:pt x="131957" y="398759"/>
                  </a:lnTo>
                  <a:lnTo>
                    <a:pt x="130059" y="398759"/>
                  </a:lnTo>
                  <a:lnTo>
                    <a:pt x="125338" y="399710"/>
                  </a:lnTo>
                  <a:lnTo>
                    <a:pt x="113938" y="400656"/>
                  </a:lnTo>
                  <a:lnTo>
                    <a:pt x="112967" y="398759"/>
                  </a:lnTo>
                  <a:lnTo>
                    <a:pt x="112036" y="397812"/>
                  </a:lnTo>
                  <a:lnTo>
                    <a:pt x="107270" y="398759"/>
                  </a:lnTo>
                  <a:lnTo>
                    <a:pt x="106343" y="398759"/>
                  </a:lnTo>
                  <a:lnTo>
                    <a:pt x="105372" y="399710"/>
                  </a:lnTo>
                  <a:lnTo>
                    <a:pt x="103470" y="401612"/>
                  </a:lnTo>
                  <a:lnTo>
                    <a:pt x="98743" y="400656"/>
                  </a:lnTo>
                  <a:lnTo>
                    <a:pt x="97777" y="399710"/>
                  </a:lnTo>
                  <a:lnTo>
                    <a:pt x="95875" y="397812"/>
                  </a:lnTo>
                  <a:lnTo>
                    <a:pt x="95875" y="397812"/>
                  </a:lnTo>
                  <a:lnTo>
                    <a:pt x="91149" y="400656"/>
                  </a:lnTo>
                  <a:lnTo>
                    <a:pt x="88280" y="400656"/>
                  </a:lnTo>
                  <a:lnTo>
                    <a:pt x="79754" y="403505"/>
                  </a:lnTo>
                  <a:lnTo>
                    <a:pt x="78788" y="404456"/>
                  </a:lnTo>
                  <a:lnTo>
                    <a:pt x="76885" y="406358"/>
                  </a:lnTo>
                  <a:lnTo>
                    <a:pt x="75959" y="407305"/>
                  </a:lnTo>
                  <a:lnTo>
                    <a:pt x="73090" y="412051"/>
                  </a:lnTo>
                  <a:lnTo>
                    <a:pt x="71193" y="414900"/>
                  </a:lnTo>
                  <a:lnTo>
                    <a:pt x="66461" y="415851"/>
                  </a:lnTo>
                  <a:lnTo>
                    <a:pt x="54101" y="423446"/>
                  </a:lnTo>
                  <a:lnTo>
                    <a:pt x="49374" y="425348"/>
                  </a:lnTo>
                  <a:lnTo>
                    <a:pt x="39877" y="425348"/>
                  </a:lnTo>
                  <a:lnTo>
                    <a:pt x="34180" y="429143"/>
                  </a:lnTo>
                  <a:lnTo>
                    <a:pt x="29414" y="431987"/>
                  </a:lnTo>
                  <a:lnTo>
                    <a:pt x="27516" y="433889"/>
                  </a:lnTo>
                  <a:lnTo>
                    <a:pt x="25619" y="432923"/>
                  </a:lnTo>
                  <a:lnTo>
                    <a:pt x="23721" y="433889"/>
                  </a:lnTo>
                  <a:lnTo>
                    <a:pt x="21819" y="432923"/>
                  </a:lnTo>
                  <a:lnTo>
                    <a:pt x="18990" y="431021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4C4C84"/>
              </a:solidFill>
            </a:ln>
            <a:effectLst>
              <a:outerShdw blurRad="25400" dist="38100" dir="2700000" algn="tl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54DAF4C-37FC-4791-B3E0-0FD0C9023DC2}"/>
                </a:ext>
              </a:extLst>
            </p:cNvPr>
            <p:cNvSpPr/>
            <p:nvPr/>
          </p:nvSpPr>
          <p:spPr>
            <a:xfrm>
              <a:off x="3574577" y="2138733"/>
              <a:ext cx="523718" cy="431903"/>
            </a:xfrm>
            <a:custGeom>
              <a:avLst/>
              <a:gdLst>
                <a:gd name="connsiteX0" fmla="*/ 20887 w 346515"/>
                <a:gd name="connsiteY0" fmla="*/ 124367 h 285766"/>
                <a:gd name="connsiteX1" fmla="*/ 21838 w 346515"/>
                <a:gd name="connsiteY1" fmla="*/ 121518 h 285766"/>
                <a:gd name="connsiteX2" fmla="*/ 22785 w 346515"/>
                <a:gd name="connsiteY2" fmla="*/ 123416 h 285766"/>
                <a:gd name="connsiteX3" fmla="*/ 23736 w 346515"/>
                <a:gd name="connsiteY3" fmla="*/ 120572 h 285766"/>
                <a:gd name="connsiteX4" fmla="*/ 26585 w 346515"/>
                <a:gd name="connsiteY4" fmla="*/ 117718 h 285766"/>
                <a:gd name="connsiteX5" fmla="*/ 25633 w 346515"/>
                <a:gd name="connsiteY5" fmla="*/ 114874 h 285766"/>
                <a:gd name="connsiteX6" fmla="*/ 25633 w 346515"/>
                <a:gd name="connsiteY6" fmla="*/ 114874 h 285766"/>
                <a:gd name="connsiteX7" fmla="*/ 24687 w 346515"/>
                <a:gd name="connsiteY7" fmla="*/ 110128 h 285766"/>
                <a:gd name="connsiteX8" fmla="*/ 26585 w 346515"/>
                <a:gd name="connsiteY8" fmla="*/ 101582 h 285766"/>
                <a:gd name="connsiteX9" fmla="*/ 32282 w 346515"/>
                <a:gd name="connsiteY9" fmla="*/ 102529 h 285766"/>
                <a:gd name="connsiteX10" fmla="*/ 32282 w 346515"/>
                <a:gd name="connsiteY10" fmla="*/ 102529 h 285766"/>
                <a:gd name="connsiteX11" fmla="*/ 34179 w 346515"/>
                <a:gd name="connsiteY11" fmla="*/ 104431 h 285766"/>
                <a:gd name="connsiteX12" fmla="*/ 35131 w 346515"/>
                <a:gd name="connsiteY12" fmla="*/ 106328 h 285766"/>
                <a:gd name="connsiteX13" fmla="*/ 37028 w 346515"/>
                <a:gd name="connsiteY13" fmla="*/ 108226 h 285766"/>
                <a:gd name="connsiteX14" fmla="*/ 39877 w 346515"/>
                <a:gd name="connsiteY14" fmla="*/ 111075 h 285766"/>
                <a:gd name="connsiteX15" fmla="*/ 40828 w 346515"/>
                <a:gd name="connsiteY15" fmla="*/ 112972 h 285766"/>
                <a:gd name="connsiteX16" fmla="*/ 43677 w 346515"/>
                <a:gd name="connsiteY16" fmla="*/ 114874 h 285766"/>
                <a:gd name="connsiteX17" fmla="*/ 44623 w 346515"/>
                <a:gd name="connsiteY17" fmla="*/ 115826 h 285766"/>
                <a:gd name="connsiteX18" fmla="*/ 48423 w 346515"/>
                <a:gd name="connsiteY18" fmla="*/ 117718 h 285766"/>
                <a:gd name="connsiteX19" fmla="*/ 58867 w 346515"/>
                <a:gd name="connsiteY19" fmla="*/ 124367 h 285766"/>
                <a:gd name="connsiteX20" fmla="*/ 61715 w 346515"/>
                <a:gd name="connsiteY20" fmla="*/ 126264 h 285766"/>
                <a:gd name="connsiteX21" fmla="*/ 62666 w 346515"/>
                <a:gd name="connsiteY21" fmla="*/ 126264 h 285766"/>
                <a:gd name="connsiteX22" fmla="*/ 66461 w 346515"/>
                <a:gd name="connsiteY22" fmla="*/ 129113 h 285766"/>
                <a:gd name="connsiteX23" fmla="*/ 68364 w 346515"/>
                <a:gd name="connsiteY23" fmla="*/ 131011 h 285766"/>
                <a:gd name="connsiteX24" fmla="*/ 72159 w 346515"/>
                <a:gd name="connsiteY24" fmla="*/ 131962 h 285766"/>
                <a:gd name="connsiteX25" fmla="*/ 74988 w 346515"/>
                <a:gd name="connsiteY25" fmla="*/ 131962 h 285766"/>
                <a:gd name="connsiteX26" fmla="*/ 79754 w 346515"/>
                <a:gd name="connsiteY26" fmla="*/ 130064 h 285766"/>
                <a:gd name="connsiteX27" fmla="*/ 81656 w 346515"/>
                <a:gd name="connsiteY27" fmla="*/ 131011 h 285766"/>
                <a:gd name="connsiteX28" fmla="*/ 83554 w 346515"/>
                <a:gd name="connsiteY28" fmla="*/ 129113 h 285766"/>
                <a:gd name="connsiteX29" fmla="*/ 85451 w 346515"/>
                <a:gd name="connsiteY29" fmla="*/ 129113 h 285766"/>
                <a:gd name="connsiteX30" fmla="*/ 87354 w 346515"/>
                <a:gd name="connsiteY30" fmla="*/ 127216 h 285766"/>
                <a:gd name="connsiteX31" fmla="*/ 89251 w 346515"/>
                <a:gd name="connsiteY31" fmla="*/ 127216 h 285766"/>
                <a:gd name="connsiteX32" fmla="*/ 90177 w 346515"/>
                <a:gd name="connsiteY32" fmla="*/ 126264 h 285766"/>
                <a:gd name="connsiteX33" fmla="*/ 91149 w 346515"/>
                <a:gd name="connsiteY33" fmla="*/ 120572 h 285766"/>
                <a:gd name="connsiteX34" fmla="*/ 93046 w 346515"/>
                <a:gd name="connsiteY34" fmla="*/ 117718 h 285766"/>
                <a:gd name="connsiteX35" fmla="*/ 94948 w 346515"/>
                <a:gd name="connsiteY35" fmla="*/ 114874 h 285766"/>
                <a:gd name="connsiteX36" fmla="*/ 104421 w 346515"/>
                <a:gd name="connsiteY36" fmla="*/ 116772 h 285766"/>
                <a:gd name="connsiteX37" fmla="*/ 111070 w 346515"/>
                <a:gd name="connsiteY37" fmla="*/ 111075 h 285766"/>
                <a:gd name="connsiteX38" fmla="*/ 114865 w 346515"/>
                <a:gd name="connsiteY38" fmla="*/ 83539 h 285766"/>
                <a:gd name="connsiteX39" fmla="*/ 115816 w 346515"/>
                <a:gd name="connsiteY39" fmla="*/ 82593 h 285766"/>
                <a:gd name="connsiteX40" fmla="*/ 115816 w 346515"/>
                <a:gd name="connsiteY40" fmla="*/ 80690 h 285766"/>
                <a:gd name="connsiteX41" fmla="*/ 115816 w 346515"/>
                <a:gd name="connsiteY41" fmla="*/ 79744 h 285766"/>
                <a:gd name="connsiteX42" fmla="*/ 116767 w 346515"/>
                <a:gd name="connsiteY42" fmla="*/ 78793 h 285766"/>
                <a:gd name="connsiteX43" fmla="*/ 117713 w 346515"/>
                <a:gd name="connsiteY43" fmla="*/ 75944 h 285766"/>
                <a:gd name="connsiteX44" fmla="*/ 115816 w 346515"/>
                <a:gd name="connsiteY44" fmla="*/ 72149 h 285766"/>
                <a:gd name="connsiteX45" fmla="*/ 118664 w 346515"/>
                <a:gd name="connsiteY45" fmla="*/ 68349 h 285766"/>
                <a:gd name="connsiteX46" fmla="*/ 120562 w 346515"/>
                <a:gd name="connsiteY46" fmla="*/ 60754 h 285766"/>
                <a:gd name="connsiteX47" fmla="*/ 120562 w 346515"/>
                <a:gd name="connsiteY47" fmla="*/ 58857 h 285766"/>
                <a:gd name="connsiteX48" fmla="*/ 116767 w 346515"/>
                <a:gd name="connsiteY48" fmla="*/ 56954 h 285766"/>
                <a:gd name="connsiteX49" fmla="*/ 114865 w 346515"/>
                <a:gd name="connsiteY49" fmla="*/ 54110 h 285766"/>
                <a:gd name="connsiteX50" fmla="*/ 115816 w 346515"/>
                <a:gd name="connsiteY50" fmla="*/ 54110 h 285766"/>
                <a:gd name="connsiteX51" fmla="*/ 116767 w 346515"/>
                <a:gd name="connsiteY51" fmla="*/ 55057 h 285766"/>
                <a:gd name="connsiteX52" fmla="*/ 117713 w 346515"/>
                <a:gd name="connsiteY52" fmla="*/ 56008 h 285766"/>
                <a:gd name="connsiteX53" fmla="*/ 119616 w 346515"/>
                <a:gd name="connsiteY53" fmla="*/ 56954 h 285766"/>
                <a:gd name="connsiteX54" fmla="*/ 121513 w 346515"/>
                <a:gd name="connsiteY54" fmla="*/ 57905 h 285766"/>
                <a:gd name="connsiteX55" fmla="*/ 129108 w 346515"/>
                <a:gd name="connsiteY55" fmla="*/ 56954 h 285766"/>
                <a:gd name="connsiteX56" fmla="*/ 133854 w 346515"/>
                <a:gd name="connsiteY56" fmla="*/ 53159 h 285766"/>
                <a:gd name="connsiteX57" fmla="*/ 141449 w 346515"/>
                <a:gd name="connsiteY57" fmla="*/ 50311 h 285766"/>
                <a:gd name="connsiteX58" fmla="*/ 142400 w 346515"/>
                <a:gd name="connsiteY58" fmla="*/ 49359 h 285766"/>
                <a:gd name="connsiteX59" fmla="*/ 142400 w 346515"/>
                <a:gd name="connsiteY59" fmla="*/ 48413 h 285766"/>
                <a:gd name="connsiteX60" fmla="*/ 144298 w 346515"/>
                <a:gd name="connsiteY60" fmla="*/ 45569 h 285766"/>
                <a:gd name="connsiteX61" fmla="*/ 146195 w 346515"/>
                <a:gd name="connsiteY61" fmla="*/ 44623 h 285766"/>
                <a:gd name="connsiteX62" fmla="*/ 149995 w 346515"/>
                <a:gd name="connsiteY62" fmla="*/ 43672 h 285766"/>
                <a:gd name="connsiteX63" fmla="*/ 160439 w 346515"/>
                <a:gd name="connsiteY63" fmla="*/ 54110 h 285766"/>
                <a:gd name="connsiteX64" fmla="*/ 161390 w 346515"/>
                <a:gd name="connsiteY64" fmla="*/ 56954 h 285766"/>
                <a:gd name="connsiteX65" fmla="*/ 163288 w 346515"/>
                <a:gd name="connsiteY65" fmla="*/ 59803 h 285766"/>
                <a:gd name="connsiteX66" fmla="*/ 168039 w 346515"/>
                <a:gd name="connsiteY66" fmla="*/ 67398 h 285766"/>
                <a:gd name="connsiteX67" fmla="*/ 168985 w 346515"/>
                <a:gd name="connsiteY67" fmla="*/ 69300 h 285766"/>
                <a:gd name="connsiteX68" fmla="*/ 172785 w 346515"/>
                <a:gd name="connsiteY68" fmla="*/ 72149 h 285766"/>
                <a:gd name="connsiteX69" fmla="*/ 180380 w 346515"/>
                <a:gd name="connsiteY69" fmla="*/ 58857 h 285766"/>
                <a:gd name="connsiteX70" fmla="*/ 179429 w 346515"/>
                <a:gd name="connsiteY70" fmla="*/ 52208 h 285766"/>
                <a:gd name="connsiteX71" fmla="*/ 177531 w 346515"/>
                <a:gd name="connsiteY71" fmla="*/ 48413 h 285766"/>
                <a:gd name="connsiteX72" fmla="*/ 179429 w 346515"/>
                <a:gd name="connsiteY72" fmla="*/ 44623 h 285766"/>
                <a:gd name="connsiteX73" fmla="*/ 182277 w 346515"/>
                <a:gd name="connsiteY73" fmla="*/ 41774 h 285766"/>
                <a:gd name="connsiteX74" fmla="*/ 186077 w 346515"/>
                <a:gd name="connsiteY74" fmla="*/ 37974 h 285766"/>
                <a:gd name="connsiteX75" fmla="*/ 188926 w 346515"/>
                <a:gd name="connsiteY75" fmla="*/ 29433 h 285766"/>
                <a:gd name="connsiteX76" fmla="*/ 187975 w 346515"/>
                <a:gd name="connsiteY76" fmla="*/ 24682 h 285766"/>
                <a:gd name="connsiteX77" fmla="*/ 200316 w 346515"/>
                <a:gd name="connsiteY77" fmla="*/ 16136 h 285766"/>
                <a:gd name="connsiteX78" fmla="*/ 203164 w 346515"/>
                <a:gd name="connsiteY78" fmla="*/ 2844 h 285766"/>
                <a:gd name="connsiteX79" fmla="*/ 211711 w 346515"/>
                <a:gd name="connsiteY79" fmla="*/ 0 h 285766"/>
                <a:gd name="connsiteX80" fmla="*/ 218359 w 346515"/>
                <a:gd name="connsiteY80" fmla="*/ 946 h 285766"/>
                <a:gd name="connsiteX81" fmla="*/ 235451 w 346515"/>
                <a:gd name="connsiteY81" fmla="*/ 9492 h 285766"/>
                <a:gd name="connsiteX82" fmla="*/ 246841 w 346515"/>
                <a:gd name="connsiteY82" fmla="*/ 11390 h 285766"/>
                <a:gd name="connsiteX83" fmla="*/ 248739 w 346515"/>
                <a:gd name="connsiteY83" fmla="*/ 10444 h 285766"/>
                <a:gd name="connsiteX84" fmla="*/ 249690 w 346515"/>
                <a:gd name="connsiteY84" fmla="*/ 8541 h 285766"/>
                <a:gd name="connsiteX85" fmla="*/ 274377 w 346515"/>
                <a:gd name="connsiteY85" fmla="*/ 13287 h 285766"/>
                <a:gd name="connsiteX86" fmla="*/ 274377 w 346515"/>
                <a:gd name="connsiteY86" fmla="*/ 14239 h 285766"/>
                <a:gd name="connsiteX87" fmla="*/ 273426 w 346515"/>
                <a:gd name="connsiteY87" fmla="*/ 35126 h 285766"/>
                <a:gd name="connsiteX88" fmla="*/ 273426 w 346515"/>
                <a:gd name="connsiteY88" fmla="*/ 37974 h 285766"/>
                <a:gd name="connsiteX89" fmla="*/ 274377 w 346515"/>
                <a:gd name="connsiteY89" fmla="*/ 39872 h 285766"/>
                <a:gd name="connsiteX90" fmla="*/ 274377 w 346515"/>
                <a:gd name="connsiteY90" fmla="*/ 42726 h 285766"/>
                <a:gd name="connsiteX91" fmla="*/ 271528 w 346515"/>
                <a:gd name="connsiteY91" fmla="*/ 44623 h 285766"/>
                <a:gd name="connsiteX92" fmla="*/ 267728 w 346515"/>
                <a:gd name="connsiteY92" fmla="*/ 45569 h 285766"/>
                <a:gd name="connsiteX93" fmla="*/ 269631 w 346515"/>
                <a:gd name="connsiteY93" fmla="*/ 47472 h 285766"/>
                <a:gd name="connsiteX94" fmla="*/ 270577 w 346515"/>
                <a:gd name="connsiteY94" fmla="*/ 46521 h 285766"/>
                <a:gd name="connsiteX95" fmla="*/ 287669 w 346515"/>
                <a:gd name="connsiteY95" fmla="*/ 65500 h 285766"/>
                <a:gd name="connsiteX96" fmla="*/ 287669 w 346515"/>
                <a:gd name="connsiteY96" fmla="*/ 71198 h 285766"/>
                <a:gd name="connsiteX97" fmla="*/ 287669 w 346515"/>
                <a:gd name="connsiteY97" fmla="*/ 71198 h 285766"/>
                <a:gd name="connsiteX98" fmla="*/ 285772 w 346515"/>
                <a:gd name="connsiteY98" fmla="*/ 83539 h 285766"/>
                <a:gd name="connsiteX99" fmla="*/ 292415 w 346515"/>
                <a:gd name="connsiteY99" fmla="*/ 93036 h 285766"/>
                <a:gd name="connsiteX100" fmla="*/ 290518 w 346515"/>
                <a:gd name="connsiteY100" fmla="*/ 104431 h 285766"/>
                <a:gd name="connsiteX101" fmla="*/ 289567 w 346515"/>
                <a:gd name="connsiteY101" fmla="*/ 105377 h 285766"/>
                <a:gd name="connsiteX102" fmla="*/ 289567 w 346515"/>
                <a:gd name="connsiteY102" fmla="*/ 106328 h 285766"/>
                <a:gd name="connsiteX103" fmla="*/ 291469 w 346515"/>
                <a:gd name="connsiteY103" fmla="*/ 109177 h 285766"/>
                <a:gd name="connsiteX104" fmla="*/ 293367 w 346515"/>
                <a:gd name="connsiteY104" fmla="*/ 110128 h 285766"/>
                <a:gd name="connsiteX105" fmla="*/ 290518 w 346515"/>
                <a:gd name="connsiteY105" fmla="*/ 112026 h 285766"/>
                <a:gd name="connsiteX106" fmla="*/ 287669 w 346515"/>
                <a:gd name="connsiteY106" fmla="*/ 114874 h 285766"/>
                <a:gd name="connsiteX107" fmla="*/ 280074 w 346515"/>
                <a:gd name="connsiteY107" fmla="*/ 124367 h 285766"/>
                <a:gd name="connsiteX108" fmla="*/ 280074 w 346515"/>
                <a:gd name="connsiteY108" fmla="*/ 127216 h 285766"/>
                <a:gd name="connsiteX109" fmla="*/ 280074 w 346515"/>
                <a:gd name="connsiteY109" fmla="*/ 128167 h 285766"/>
                <a:gd name="connsiteX110" fmla="*/ 287669 w 346515"/>
                <a:gd name="connsiteY110" fmla="*/ 147156 h 285766"/>
                <a:gd name="connsiteX111" fmla="*/ 290518 w 346515"/>
                <a:gd name="connsiteY111" fmla="*/ 148103 h 285766"/>
                <a:gd name="connsiteX112" fmla="*/ 293367 w 346515"/>
                <a:gd name="connsiteY112" fmla="*/ 145254 h 285766"/>
                <a:gd name="connsiteX113" fmla="*/ 295264 w 346515"/>
                <a:gd name="connsiteY113" fmla="*/ 143357 h 285766"/>
                <a:gd name="connsiteX114" fmla="*/ 296215 w 346515"/>
                <a:gd name="connsiteY114" fmla="*/ 143357 h 285766"/>
                <a:gd name="connsiteX115" fmla="*/ 303810 w 346515"/>
                <a:gd name="connsiteY115" fmla="*/ 139562 h 285766"/>
                <a:gd name="connsiteX116" fmla="*/ 312356 w 346515"/>
                <a:gd name="connsiteY116" fmla="*/ 136708 h 285766"/>
                <a:gd name="connsiteX117" fmla="*/ 317083 w 346515"/>
                <a:gd name="connsiteY117" fmla="*/ 134810 h 285766"/>
                <a:gd name="connsiteX118" fmla="*/ 321849 w 346515"/>
                <a:gd name="connsiteY118" fmla="*/ 132913 h 285766"/>
                <a:gd name="connsiteX119" fmla="*/ 326580 w 346515"/>
                <a:gd name="connsiteY119" fmla="*/ 130064 h 285766"/>
                <a:gd name="connsiteX120" fmla="*/ 329444 w 346515"/>
                <a:gd name="connsiteY120" fmla="*/ 129113 h 285766"/>
                <a:gd name="connsiteX121" fmla="*/ 332277 w 346515"/>
                <a:gd name="connsiteY121" fmla="*/ 127216 h 285766"/>
                <a:gd name="connsiteX122" fmla="*/ 342716 w 346515"/>
                <a:gd name="connsiteY122" fmla="*/ 125318 h 285766"/>
                <a:gd name="connsiteX123" fmla="*/ 343667 w 346515"/>
                <a:gd name="connsiteY123" fmla="*/ 136708 h 285766"/>
                <a:gd name="connsiteX124" fmla="*/ 344619 w 346515"/>
                <a:gd name="connsiteY124" fmla="*/ 142405 h 285766"/>
                <a:gd name="connsiteX125" fmla="*/ 346516 w 346515"/>
                <a:gd name="connsiteY125" fmla="*/ 146205 h 285766"/>
                <a:gd name="connsiteX126" fmla="*/ 346516 w 346515"/>
                <a:gd name="connsiteY126" fmla="*/ 149054 h 285766"/>
                <a:gd name="connsiteX127" fmla="*/ 340819 w 346515"/>
                <a:gd name="connsiteY127" fmla="*/ 163288 h 285766"/>
                <a:gd name="connsiteX128" fmla="*/ 337038 w 346515"/>
                <a:gd name="connsiteY128" fmla="*/ 163288 h 285766"/>
                <a:gd name="connsiteX129" fmla="*/ 336072 w 346515"/>
                <a:gd name="connsiteY129" fmla="*/ 163288 h 285766"/>
                <a:gd name="connsiteX130" fmla="*/ 331346 w 346515"/>
                <a:gd name="connsiteY130" fmla="*/ 163288 h 285766"/>
                <a:gd name="connsiteX131" fmla="*/ 328478 w 346515"/>
                <a:gd name="connsiteY131" fmla="*/ 167083 h 285766"/>
                <a:gd name="connsiteX132" fmla="*/ 327546 w 346515"/>
                <a:gd name="connsiteY132" fmla="*/ 168034 h 285766"/>
                <a:gd name="connsiteX133" fmla="*/ 326580 w 346515"/>
                <a:gd name="connsiteY133" fmla="*/ 168985 h 285766"/>
                <a:gd name="connsiteX134" fmla="*/ 323746 w 346515"/>
                <a:gd name="connsiteY134" fmla="*/ 173731 h 285766"/>
                <a:gd name="connsiteX135" fmla="*/ 322780 w 346515"/>
                <a:gd name="connsiteY135" fmla="*/ 176580 h 285766"/>
                <a:gd name="connsiteX136" fmla="*/ 322780 w 346515"/>
                <a:gd name="connsiteY136" fmla="*/ 177531 h 285766"/>
                <a:gd name="connsiteX137" fmla="*/ 322780 w 346515"/>
                <a:gd name="connsiteY137" fmla="*/ 178477 h 285766"/>
                <a:gd name="connsiteX138" fmla="*/ 318049 w 346515"/>
                <a:gd name="connsiteY138" fmla="*/ 187023 h 285766"/>
                <a:gd name="connsiteX139" fmla="*/ 316151 w 346515"/>
                <a:gd name="connsiteY139" fmla="*/ 188921 h 285766"/>
                <a:gd name="connsiteX140" fmla="*/ 311385 w 346515"/>
                <a:gd name="connsiteY140" fmla="*/ 194618 h 285766"/>
                <a:gd name="connsiteX141" fmla="*/ 312356 w 346515"/>
                <a:gd name="connsiteY141" fmla="*/ 198413 h 285766"/>
                <a:gd name="connsiteX142" fmla="*/ 312356 w 346515"/>
                <a:gd name="connsiteY142" fmla="*/ 199364 h 285766"/>
                <a:gd name="connsiteX143" fmla="*/ 312356 w 346515"/>
                <a:gd name="connsiteY143" fmla="*/ 203164 h 285766"/>
                <a:gd name="connsiteX144" fmla="*/ 312356 w 346515"/>
                <a:gd name="connsiteY144" fmla="*/ 204111 h 285766"/>
                <a:gd name="connsiteX145" fmla="*/ 313288 w 346515"/>
                <a:gd name="connsiteY145" fmla="*/ 205062 h 285766"/>
                <a:gd name="connsiteX146" fmla="*/ 316151 w 346515"/>
                <a:gd name="connsiteY146" fmla="*/ 206964 h 285766"/>
                <a:gd name="connsiteX147" fmla="*/ 318049 w 346515"/>
                <a:gd name="connsiteY147" fmla="*/ 206964 h 285766"/>
                <a:gd name="connsiteX148" fmla="*/ 319951 w 346515"/>
                <a:gd name="connsiteY148" fmla="*/ 206013 h 285766"/>
                <a:gd name="connsiteX149" fmla="*/ 324678 w 346515"/>
                <a:gd name="connsiteY149" fmla="*/ 207911 h 285766"/>
                <a:gd name="connsiteX150" fmla="*/ 326580 w 346515"/>
                <a:gd name="connsiteY150" fmla="*/ 206964 h 285766"/>
                <a:gd name="connsiteX151" fmla="*/ 329444 w 346515"/>
                <a:gd name="connsiteY151" fmla="*/ 210759 h 285766"/>
                <a:gd name="connsiteX152" fmla="*/ 328478 w 346515"/>
                <a:gd name="connsiteY152" fmla="*/ 213608 h 285766"/>
                <a:gd name="connsiteX153" fmla="*/ 325649 w 346515"/>
                <a:gd name="connsiteY153" fmla="*/ 222154 h 285766"/>
                <a:gd name="connsiteX154" fmla="*/ 320883 w 346515"/>
                <a:gd name="connsiteY154" fmla="*/ 226900 h 285766"/>
                <a:gd name="connsiteX155" fmla="*/ 319951 w 346515"/>
                <a:gd name="connsiteY155" fmla="*/ 229749 h 285766"/>
                <a:gd name="connsiteX156" fmla="*/ 318049 w 346515"/>
                <a:gd name="connsiteY156" fmla="*/ 234495 h 285766"/>
                <a:gd name="connsiteX157" fmla="*/ 313288 w 346515"/>
                <a:gd name="connsiteY157" fmla="*/ 235446 h 285766"/>
                <a:gd name="connsiteX158" fmla="*/ 306659 w 346515"/>
                <a:gd name="connsiteY158" fmla="*/ 237344 h 285766"/>
                <a:gd name="connsiteX159" fmla="*/ 303810 w 346515"/>
                <a:gd name="connsiteY159" fmla="*/ 236393 h 285766"/>
                <a:gd name="connsiteX160" fmla="*/ 303810 w 346515"/>
                <a:gd name="connsiteY160" fmla="*/ 240193 h 285766"/>
                <a:gd name="connsiteX161" fmla="*/ 307590 w 346515"/>
                <a:gd name="connsiteY161" fmla="*/ 243041 h 285766"/>
                <a:gd name="connsiteX162" fmla="*/ 305708 w 346515"/>
                <a:gd name="connsiteY162" fmla="*/ 244939 h 285766"/>
                <a:gd name="connsiteX163" fmla="*/ 300010 w 346515"/>
                <a:gd name="connsiteY163" fmla="*/ 243992 h 285766"/>
                <a:gd name="connsiteX164" fmla="*/ 299059 w 346515"/>
                <a:gd name="connsiteY164" fmla="*/ 245890 h 285766"/>
                <a:gd name="connsiteX165" fmla="*/ 296215 w 346515"/>
                <a:gd name="connsiteY165" fmla="*/ 247787 h 285766"/>
                <a:gd name="connsiteX166" fmla="*/ 296215 w 346515"/>
                <a:gd name="connsiteY166" fmla="*/ 248739 h 285766"/>
                <a:gd name="connsiteX167" fmla="*/ 292415 w 346515"/>
                <a:gd name="connsiteY167" fmla="*/ 250636 h 285766"/>
                <a:gd name="connsiteX168" fmla="*/ 289567 w 346515"/>
                <a:gd name="connsiteY168" fmla="*/ 253485 h 285766"/>
                <a:gd name="connsiteX169" fmla="*/ 287669 w 346515"/>
                <a:gd name="connsiteY169" fmla="*/ 251587 h 285766"/>
                <a:gd name="connsiteX170" fmla="*/ 284821 w 346515"/>
                <a:gd name="connsiteY170" fmla="*/ 250636 h 285766"/>
                <a:gd name="connsiteX171" fmla="*/ 281972 w 346515"/>
                <a:gd name="connsiteY171" fmla="*/ 251587 h 285766"/>
                <a:gd name="connsiteX172" fmla="*/ 279123 w 346515"/>
                <a:gd name="connsiteY172" fmla="*/ 253485 h 285766"/>
                <a:gd name="connsiteX173" fmla="*/ 272479 w 346515"/>
                <a:gd name="connsiteY173" fmla="*/ 257285 h 285766"/>
                <a:gd name="connsiteX174" fmla="*/ 269631 w 346515"/>
                <a:gd name="connsiteY174" fmla="*/ 262031 h 285766"/>
                <a:gd name="connsiteX175" fmla="*/ 265831 w 346515"/>
                <a:gd name="connsiteY175" fmla="*/ 268680 h 285766"/>
                <a:gd name="connsiteX176" fmla="*/ 265831 w 346515"/>
                <a:gd name="connsiteY176" fmla="*/ 268680 h 285766"/>
                <a:gd name="connsiteX177" fmla="*/ 264885 w 346515"/>
                <a:gd name="connsiteY177" fmla="*/ 269626 h 285766"/>
                <a:gd name="connsiteX178" fmla="*/ 261085 w 346515"/>
                <a:gd name="connsiteY178" fmla="*/ 272475 h 285766"/>
                <a:gd name="connsiteX179" fmla="*/ 256334 w 346515"/>
                <a:gd name="connsiteY179" fmla="*/ 271523 h 285766"/>
                <a:gd name="connsiteX180" fmla="*/ 254436 w 346515"/>
                <a:gd name="connsiteY180" fmla="*/ 271523 h 285766"/>
                <a:gd name="connsiteX181" fmla="*/ 255387 w 346515"/>
                <a:gd name="connsiteY181" fmla="*/ 274377 h 285766"/>
                <a:gd name="connsiteX182" fmla="*/ 255387 w 346515"/>
                <a:gd name="connsiteY182" fmla="*/ 277221 h 285766"/>
                <a:gd name="connsiteX183" fmla="*/ 253490 w 346515"/>
                <a:gd name="connsiteY183" fmla="*/ 281021 h 285766"/>
                <a:gd name="connsiteX184" fmla="*/ 252539 w 346515"/>
                <a:gd name="connsiteY184" fmla="*/ 283869 h 285766"/>
                <a:gd name="connsiteX185" fmla="*/ 251587 w 346515"/>
                <a:gd name="connsiteY185" fmla="*/ 283869 h 285766"/>
                <a:gd name="connsiteX186" fmla="*/ 249690 w 346515"/>
                <a:gd name="connsiteY186" fmla="*/ 284816 h 285766"/>
                <a:gd name="connsiteX187" fmla="*/ 246841 w 346515"/>
                <a:gd name="connsiteY187" fmla="*/ 284816 h 285766"/>
                <a:gd name="connsiteX188" fmla="*/ 237349 w 346515"/>
                <a:gd name="connsiteY188" fmla="*/ 285767 h 285766"/>
                <a:gd name="connsiteX189" fmla="*/ 231651 w 346515"/>
                <a:gd name="connsiteY189" fmla="*/ 280069 h 285766"/>
                <a:gd name="connsiteX190" fmla="*/ 223105 w 346515"/>
                <a:gd name="connsiteY190" fmla="*/ 248739 h 285766"/>
                <a:gd name="connsiteX191" fmla="*/ 220257 w 346515"/>
                <a:gd name="connsiteY191" fmla="*/ 246836 h 285766"/>
                <a:gd name="connsiteX192" fmla="*/ 219305 w 346515"/>
                <a:gd name="connsiteY192" fmla="*/ 246836 h 285766"/>
                <a:gd name="connsiteX193" fmla="*/ 218359 w 346515"/>
                <a:gd name="connsiteY193" fmla="*/ 250636 h 285766"/>
                <a:gd name="connsiteX194" fmla="*/ 217408 w 346515"/>
                <a:gd name="connsiteY194" fmla="*/ 251587 h 285766"/>
                <a:gd name="connsiteX195" fmla="*/ 215510 w 346515"/>
                <a:gd name="connsiteY195" fmla="*/ 254436 h 285766"/>
                <a:gd name="connsiteX196" fmla="*/ 212662 w 346515"/>
                <a:gd name="connsiteY196" fmla="*/ 256334 h 285766"/>
                <a:gd name="connsiteX197" fmla="*/ 212662 w 346515"/>
                <a:gd name="connsiteY197" fmla="*/ 256334 h 285766"/>
                <a:gd name="connsiteX198" fmla="*/ 208862 w 346515"/>
                <a:gd name="connsiteY198" fmla="*/ 257285 h 285766"/>
                <a:gd name="connsiteX199" fmla="*/ 203164 w 346515"/>
                <a:gd name="connsiteY199" fmla="*/ 257285 h 285766"/>
                <a:gd name="connsiteX200" fmla="*/ 202218 w 346515"/>
                <a:gd name="connsiteY200" fmla="*/ 256334 h 285766"/>
                <a:gd name="connsiteX201" fmla="*/ 199369 w 346515"/>
                <a:gd name="connsiteY201" fmla="*/ 250636 h 285766"/>
                <a:gd name="connsiteX202" fmla="*/ 197472 w 346515"/>
                <a:gd name="connsiteY202" fmla="*/ 247787 h 285766"/>
                <a:gd name="connsiteX203" fmla="*/ 197472 w 346515"/>
                <a:gd name="connsiteY203" fmla="*/ 246836 h 285766"/>
                <a:gd name="connsiteX204" fmla="*/ 197472 w 346515"/>
                <a:gd name="connsiteY204" fmla="*/ 246836 h 285766"/>
                <a:gd name="connsiteX205" fmla="*/ 189872 w 346515"/>
                <a:gd name="connsiteY205" fmla="*/ 251587 h 285766"/>
                <a:gd name="connsiteX206" fmla="*/ 187975 w 346515"/>
                <a:gd name="connsiteY206" fmla="*/ 252534 h 285766"/>
                <a:gd name="connsiteX207" fmla="*/ 185126 w 346515"/>
                <a:gd name="connsiteY207" fmla="*/ 254436 h 285766"/>
                <a:gd name="connsiteX208" fmla="*/ 183228 w 346515"/>
                <a:gd name="connsiteY208" fmla="*/ 255382 h 285766"/>
                <a:gd name="connsiteX209" fmla="*/ 178482 w 346515"/>
                <a:gd name="connsiteY209" fmla="*/ 259182 h 285766"/>
                <a:gd name="connsiteX210" fmla="*/ 172785 w 346515"/>
                <a:gd name="connsiteY210" fmla="*/ 264880 h 285766"/>
                <a:gd name="connsiteX211" fmla="*/ 143352 w 346515"/>
                <a:gd name="connsiteY211" fmla="*/ 278172 h 285766"/>
                <a:gd name="connsiteX212" fmla="*/ 141449 w 346515"/>
                <a:gd name="connsiteY212" fmla="*/ 272475 h 285766"/>
                <a:gd name="connsiteX213" fmla="*/ 140503 w 346515"/>
                <a:gd name="connsiteY213" fmla="*/ 271523 h 285766"/>
                <a:gd name="connsiteX214" fmla="*/ 138605 w 346515"/>
                <a:gd name="connsiteY214" fmla="*/ 269626 h 285766"/>
                <a:gd name="connsiteX215" fmla="*/ 135757 w 346515"/>
                <a:gd name="connsiteY215" fmla="*/ 264880 h 285766"/>
                <a:gd name="connsiteX216" fmla="*/ 130059 w 346515"/>
                <a:gd name="connsiteY216" fmla="*/ 266777 h 285766"/>
                <a:gd name="connsiteX217" fmla="*/ 127211 w 346515"/>
                <a:gd name="connsiteY217" fmla="*/ 270577 h 285766"/>
                <a:gd name="connsiteX218" fmla="*/ 121513 w 346515"/>
                <a:gd name="connsiteY218" fmla="*/ 274377 h 285766"/>
                <a:gd name="connsiteX219" fmla="*/ 111070 w 346515"/>
                <a:gd name="connsiteY219" fmla="*/ 277221 h 285766"/>
                <a:gd name="connsiteX220" fmla="*/ 110118 w 346515"/>
                <a:gd name="connsiteY220" fmla="*/ 276274 h 285766"/>
                <a:gd name="connsiteX221" fmla="*/ 109167 w 346515"/>
                <a:gd name="connsiteY221" fmla="*/ 275323 h 285766"/>
                <a:gd name="connsiteX222" fmla="*/ 109167 w 346515"/>
                <a:gd name="connsiteY222" fmla="*/ 274377 h 285766"/>
                <a:gd name="connsiteX223" fmla="*/ 109167 w 346515"/>
                <a:gd name="connsiteY223" fmla="*/ 271523 h 285766"/>
                <a:gd name="connsiteX224" fmla="*/ 105372 w 346515"/>
                <a:gd name="connsiteY224" fmla="*/ 262031 h 285766"/>
                <a:gd name="connsiteX225" fmla="*/ 98724 w 346515"/>
                <a:gd name="connsiteY225" fmla="*/ 252534 h 285766"/>
                <a:gd name="connsiteX226" fmla="*/ 98724 w 346515"/>
                <a:gd name="connsiteY226" fmla="*/ 246836 h 285766"/>
                <a:gd name="connsiteX227" fmla="*/ 95875 w 346515"/>
                <a:gd name="connsiteY227" fmla="*/ 243992 h 285766"/>
                <a:gd name="connsiteX228" fmla="*/ 95875 w 346515"/>
                <a:gd name="connsiteY228" fmla="*/ 243041 h 285766"/>
                <a:gd name="connsiteX229" fmla="*/ 93977 w 346515"/>
                <a:gd name="connsiteY229" fmla="*/ 241139 h 285766"/>
                <a:gd name="connsiteX230" fmla="*/ 93977 w 346515"/>
                <a:gd name="connsiteY230" fmla="*/ 240193 h 285766"/>
                <a:gd name="connsiteX231" fmla="*/ 92080 w 346515"/>
                <a:gd name="connsiteY231" fmla="*/ 238295 h 285766"/>
                <a:gd name="connsiteX232" fmla="*/ 92080 w 346515"/>
                <a:gd name="connsiteY232" fmla="*/ 237344 h 285766"/>
                <a:gd name="connsiteX233" fmla="*/ 91149 w 346515"/>
                <a:gd name="connsiteY233" fmla="*/ 235446 h 285766"/>
                <a:gd name="connsiteX234" fmla="*/ 89251 w 346515"/>
                <a:gd name="connsiteY234" fmla="*/ 231646 h 285766"/>
                <a:gd name="connsiteX235" fmla="*/ 88280 w 346515"/>
                <a:gd name="connsiteY235" fmla="*/ 227851 h 285766"/>
                <a:gd name="connsiteX236" fmla="*/ 90177 w 346515"/>
                <a:gd name="connsiteY236" fmla="*/ 222154 h 285766"/>
                <a:gd name="connsiteX237" fmla="*/ 84485 w 346515"/>
                <a:gd name="connsiteY237" fmla="*/ 217403 h 285766"/>
                <a:gd name="connsiteX238" fmla="*/ 81656 w 346515"/>
                <a:gd name="connsiteY238" fmla="*/ 218354 h 285766"/>
                <a:gd name="connsiteX239" fmla="*/ 76890 w 346515"/>
                <a:gd name="connsiteY239" fmla="*/ 222154 h 285766"/>
                <a:gd name="connsiteX240" fmla="*/ 76890 w 346515"/>
                <a:gd name="connsiteY240" fmla="*/ 222154 h 285766"/>
                <a:gd name="connsiteX241" fmla="*/ 74988 w 346515"/>
                <a:gd name="connsiteY241" fmla="*/ 225003 h 285766"/>
                <a:gd name="connsiteX242" fmla="*/ 67413 w 346515"/>
                <a:gd name="connsiteY242" fmla="*/ 229749 h 285766"/>
                <a:gd name="connsiteX243" fmla="*/ 65510 w 346515"/>
                <a:gd name="connsiteY243" fmla="*/ 229749 h 285766"/>
                <a:gd name="connsiteX244" fmla="*/ 64564 w 346515"/>
                <a:gd name="connsiteY244" fmla="*/ 234495 h 285766"/>
                <a:gd name="connsiteX245" fmla="*/ 63613 w 346515"/>
                <a:gd name="connsiteY245" fmla="*/ 238295 h 285766"/>
                <a:gd name="connsiteX246" fmla="*/ 58867 w 346515"/>
                <a:gd name="connsiteY246" fmla="*/ 236393 h 285766"/>
                <a:gd name="connsiteX247" fmla="*/ 53169 w 346515"/>
                <a:gd name="connsiteY247" fmla="*/ 234495 h 285766"/>
                <a:gd name="connsiteX248" fmla="*/ 42726 w 346515"/>
                <a:gd name="connsiteY248" fmla="*/ 233544 h 285766"/>
                <a:gd name="connsiteX249" fmla="*/ 42726 w 346515"/>
                <a:gd name="connsiteY249" fmla="*/ 229749 h 285766"/>
                <a:gd name="connsiteX250" fmla="*/ 42726 w 346515"/>
                <a:gd name="connsiteY250" fmla="*/ 226900 h 285766"/>
                <a:gd name="connsiteX251" fmla="*/ 45574 w 346515"/>
                <a:gd name="connsiteY251" fmla="*/ 223100 h 285766"/>
                <a:gd name="connsiteX252" fmla="*/ 42726 w 346515"/>
                <a:gd name="connsiteY252" fmla="*/ 220257 h 285766"/>
                <a:gd name="connsiteX253" fmla="*/ 39877 w 346515"/>
                <a:gd name="connsiteY253" fmla="*/ 218354 h 285766"/>
                <a:gd name="connsiteX254" fmla="*/ 37979 w 346515"/>
                <a:gd name="connsiteY254" fmla="*/ 217403 h 285766"/>
                <a:gd name="connsiteX255" fmla="*/ 37979 w 346515"/>
                <a:gd name="connsiteY255" fmla="*/ 212657 h 285766"/>
                <a:gd name="connsiteX256" fmla="*/ 42726 w 346515"/>
                <a:gd name="connsiteY256" fmla="*/ 209808 h 285766"/>
                <a:gd name="connsiteX257" fmla="*/ 44623 w 346515"/>
                <a:gd name="connsiteY257" fmla="*/ 206964 h 285766"/>
                <a:gd name="connsiteX258" fmla="*/ 46525 w 346515"/>
                <a:gd name="connsiteY258" fmla="*/ 202213 h 285766"/>
                <a:gd name="connsiteX259" fmla="*/ 46525 w 346515"/>
                <a:gd name="connsiteY259" fmla="*/ 201267 h 285766"/>
                <a:gd name="connsiteX260" fmla="*/ 46525 w 346515"/>
                <a:gd name="connsiteY260" fmla="*/ 199364 h 285766"/>
                <a:gd name="connsiteX261" fmla="*/ 46525 w 346515"/>
                <a:gd name="connsiteY261" fmla="*/ 195570 h 285766"/>
                <a:gd name="connsiteX262" fmla="*/ 47472 w 346515"/>
                <a:gd name="connsiteY262" fmla="*/ 189872 h 285766"/>
                <a:gd name="connsiteX263" fmla="*/ 46525 w 346515"/>
                <a:gd name="connsiteY263" fmla="*/ 177531 h 285766"/>
                <a:gd name="connsiteX264" fmla="*/ 44623 w 346515"/>
                <a:gd name="connsiteY264" fmla="*/ 168034 h 285766"/>
                <a:gd name="connsiteX265" fmla="*/ 37979 w 346515"/>
                <a:gd name="connsiteY265" fmla="*/ 166136 h 285766"/>
                <a:gd name="connsiteX266" fmla="*/ 34179 w 346515"/>
                <a:gd name="connsiteY266" fmla="*/ 165185 h 285766"/>
                <a:gd name="connsiteX267" fmla="*/ 29433 w 346515"/>
                <a:gd name="connsiteY267" fmla="*/ 165185 h 285766"/>
                <a:gd name="connsiteX268" fmla="*/ 27536 w 346515"/>
                <a:gd name="connsiteY268" fmla="*/ 167083 h 285766"/>
                <a:gd name="connsiteX269" fmla="*/ 25633 w 346515"/>
                <a:gd name="connsiteY269" fmla="*/ 168985 h 285766"/>
                <a:gd name="connsiteX270" fmla="*/ 22785 w 346515"/>
                <a:gd name="connsiteY270" fmla="*/ 171834 h 285766"/>
                <a:gd name="connsiteX271" fmla="*/ 21838 w 346515"/>
                <a:gd name="connsiteY271" fmla="*/ 172780 h 285766"/>
                <a:gd name="connsiteX272" fmla="*/ 17087 w 346515"/>
                <a:gd name="connsiteY272" fmla="*/ 164239 h 285766"/>
                <a:gd name="connsiteX273" fmla="*/ 16141 w 346515"/>
                <a:gd name="connsiteY273" fmla="*/ 163288 h 285766"/>
                <a:gd name="connsiteX274" fmla="*/ 15190 w 346515"/>
                <a:gd name="connsiteY274" fmla="*/ 161385 h 285766"/>
                <a:gd name="connsiteX275" fmla="*/ 6644 w 346515"/>
                <a:gd name="connsiteY275" fmla="*/ 159498 h 285766"/>
                <a:gd name="connsiteX276" fmla="*/ 951 w 346515"/>
                <a:gd name="connsiteY276" fmla="*/ 157600 h 285766"/>
                <a:gd name="connsiteX277" fmla="*/ 0 w 346515"/>
                <a:gd name="connsiteY277" fmla="*/ 156649 h 285766"/>
                <a:gd name="connsiteX278" fmla="*/ 0 w 346515"/>
                <a:gd name="connsiteY278" fmla="*/ 155698 h 285766"/>
                <a:gd name="connsiteX279" fmla="*/ 0 w 346515"/>
                <a:gd name="connsiteY279" fmla="*/ 151903 h 285766"/>
                <a:gd name="connsiteX280" fmla="*/ 0 w 346515"/>
                <a:gd name="connsiteY280" fmla="*/ 150951 h 285766"/>
                <a:gd name="connsiteX281" fmla="*/ 2849 w 346515"/>
                <a:gd name="connsiteY281" fmla="*/ 149054 h 285766"/>
                <a:gd name="connsiteX282" fmla="*/ 6644 w 346515"/>
                <a:gd name="connsiteY282" fmla="*/ 146205 h 285766"/>
                <a:gd name="connsiteX283" fmla="*/ 7595 w 346515"/>
                <a:gd name="connsiteY283" fmla="*/ 147156 h 285766"/>
                <a:gd name="connsiteX284" fmla="*/ 7595 w 346515"/>
                <a:gd name="connsiteY284" fmla="*/ 145254 h 285766"/>
                <a:gd name="connsiteX285" fmla="*/ 5697 w 346515"/>
                <a:gd name="connsiteY285" fmla="*/ 141459 h 285766"/>
                <a:gd name="connsiteX286" fmla="*/ 7595 w 346515"/>
                <a:gd name="connsiteY286" fmla="*/ 140508 h 285766"/>
                <a:gd name="connsiteX287" fmla="*/ 9492 w 346515"/>
                <a:gd name="connsiteY287" fmla="*/ 139562 h 285766"/>
                <a:gd name="connsiteX288" fmla="*/ 11390 w 346515"/>
                <a:gd name="connsiteY288" fmla="*/ 133864 h 285766"/>
                <a:gd name="connsiteX289" fmla="*/ 13292 w 346515"/>
                <a:gd name="connsiteY289" fmla="*/ 131962 h 285766"/>
                <a:gd name="connsiteX290" fmla="*/ 16141 w 346515"/>
                <a:gd name="connsiteY290" fmla="*/ 130064 h 285766"/>
                <a:gd name="connsiteX291" fmla="*/ 20887 w 346515"/>
                <a:gd name="connsiteY291" fmla="*/ 124367 h 2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</a:cxnLst>
              <a:rect l="l" t="t" r="r" b="b"/>
              <a:pathLst>
                <a:path w="346515" h="285766">
                  <a:moveTo>
                    <a:pt x="20887" y="124367"/>
                  </a:moveTo>
                  <a:lnTo>
                    <a:pt x="21838" y="121518"/>
                  </a:lnTo>
                  <a:lnTo>
                    <a:pt x="22785" y="123416"/>
                  </a:lnTo>
                  <a:lnTo>
                    <a:pt x="23736" y="120572"/>
                  </a:lnTo>
                  <a:lnTo>
                    <a:pt x="26585" y="117718"/>
                  </a:lnTo>
                  <a:lnTo>
                    <a:pt x="25633" y="114874"/>
                  </a:lnTo>
                  <a:lnTo>
                    <a:pt x="25633" y="114874"/>
                  </a:lnTo>
                  <a:lnTo>
                    <a:pt x="24687" y="110128"/>
                  </a:lnTo>
                  <a:lnTo>
                    <a:pt x="26585" y="101582"/>
                  </a:lnTo>
                  <a:lnTo>
                    <a:pt x="32282" y="102529"/>
                  </a:lnTo>
                  <a:lnTo>
                    <a:pt x="32282" y="102529"/>
                  </a:lnTo>
                  <a:lnTo>
                    <a:pt x="34179" y="104431"/>
                  </a:lnTo>
                  <a:lnTo>
                    <a:pt x="35131" y="106328"/>
                  </a:lnTo>
                  <a:lnTo>
                    <a:pt x="37028" y="108226"/>
                  </a:lnTo>
                  <a:lnTo>
                    <a:pt x="39877" y="111075"/>
                  </a:lnTo>
                  <a:lnTo>
                    <a:pt x="40828" y="112972"/>
                  </a:lnTo>
                  <a:lnTo>
                    <a:pt x="43677" y="114874"/>
                  </a:lnTo>
                  <a:lnTo>
                    <a:pt x="44623" y="115826"/>
                  </a:lnTo>
                  <a:lnTo>
                    <a:pt x="48423" y="117718"/>
                  </a:lnTo>
                  <a:lnTo>
                    <a:pt x="58867" y="124367"/>
                  </a:lnTo>
                  <a:lnTo>
                    <a:pt x="61715" y="126264"/>
                  </a:lnTo>
                  <a:lnTo>
                    <a:pt x="62666" y="126264"/>
                  </a:lnTo>
                  <a:lnTo>
                    <a:pt x="66461" y="129113"/>
                  </a:lnTo>
                  <a:lnTo>
                    <a:pt x="68364" y="131011"/>
                  </a:lnTo>
                  <a:lnTo>
                    <a:pt x="72159" y="131962"/>
                  </a:lnTo>
                  <a:lnTo>
                    <a:pt x="74988" y="131962"/>
                  </a:lnTo>
                  <a:lnTo>
                    <a:pt x="79754" y="130064"/>
                  </a:lnTo>
                  <a:lnTo>
                    <a:pt x="81656" y="131011"/>
                  </a:lnTo>
                  <a:lnTo>
                    <a:pt x="83554" y="129113"/>
                  </a:lnTo>
                  <a:lnTo>
                    <a:pt x="85451" y="129113"/>
                  </a:lnTo>
                  <a:lnTo>
                    <a:pt x="87354" y="127216"/>
                  </a:lnTo>
                  <a:lnTo>
                    <a:pt x="89251" y="127216"/>
                  </a:lnTo>
                  <a:lnTo>
                    <a:pt x="90177" y="126264"/>
                  </a:lnTo>
                  <a:lnTo>
                    <a:pt x="91149" y="120572"/>
                  </a:lnTo>
                  <a:lnTo>
                    <a:pt x="93046" y="117718"/>
                  </a:lnTo>
                  <a:lnTo>
                    <a:pt x="94948" y="114874"/>
                  </a:lnTo>
                  <a:lnTo>
                    <a:pt x="104421" y="116772"/>
                  </a:lnTo>
                  <a:lnTo>
                    <a:pt x="111070" y="111075"/>
                  </a:lnTo>
                  <a:lnTo>
                    <a:pt x="114865" y="83539"/>
                  </a:lnTo>
                  <a:lnTo>
                    <a:pt x="115816" y="82593"/>
                  </a:lnTo>
                  <a:lnTo>
                    <a:pt x="115816" y="80690"/>
                  </a:lnTo>
                  <a:lnTo>
                    <a:pt x="115816" y="79744"/>
                  </a:lnTo>
                  <a:lnTo>
                    <a:pt x="116767" y="78793"/>
                  </a:lnTo>
                  <a:lnTo>
                    <a:pt x="117713" y="75944"/>
                  </a:lnTo>
                  <a:lnTo>
                    <a:pt x="115816" y="72149"/>
                  </a:lnTo>
                  <a:lnTo>
                    <a:pt x="118664" y="68349"/>
                  </a:lnTo>
                  <a:lnTo>
                    <a:pt x="120562" y="60754"/>
                  </a:lnTo>
                  <a:lnTo>
                    <a:pt x="120562" y="58857"/>
                  </a:lnTo>
                  <a:lnTo>
                    <a:pt x="116767" y="56954"/>
                  </a:lnTo>
                  <a:lnTo>
                    <a:pt x="114865" y="54110"/>
                  </a:lnTo>
                  <a:lnTo>
                    <a:pt x="115816" y="54110"/>
                  </a:lnTo>
                  <a:lnTo>
                    <a:pt x="116767" y="55057"/>
                  </a:lnTo>
                  <a:lnTo>
                    <a:pt x="117713" y="56008"/>
                  </a:lnTo>
                  <a:lnTo>
                    <a:pt x="119616" y="56954"/>
                  </a:lnTo>
                  <a:lnTo>
                    <a:pt x="121513" y="57905"/>
                  </a:lnTo>
                  <a:lnTo>
                    <a:pt x="129108" y="56954"/>
                  </a:lnTo>
                  <a:lnTo>
                    <a:pt x="133854" y="53159"/>
                  </a:lnTo>
                  <a:lnTo>
                    <a:pt x="141449" y="50311"/>
                  </a:lnTo>
                  <a:lnTo>
                    <a:pt x="142400" y="49359"/>
                  </a:lnTo>
                  <a:lnTo>
                    <a:pt x="142400" y="48413"/>
                  </a:lnTo>
                  <a:lnTo>
                    <a:pt x="144298" y="45569"/>
                  </a:lnTo>
                  <a:lnTo>
                    <a:pt x="146195" y="44623"/>
                  </a:lnTo>
                  <a:lnTo>
                    <a:pt x="149995" y="43672"/>
                  </a:lnTo>
                  <a:lnTo>
                    <a:pt x="160439" y="54110"/>
                  </a:lnTo>
                  <a:lnTo>
                    <a:pt x="161390" y="56954"/>
                  </a:lnTo>
                  <a:lnTo>
                    <a:pt x="163288" y="59803"/>
                  </a:lnTo>
                  <a:lnTo>
                    <a:pt x="168039" y="67398"/>
                  </a:lnTo>
                  <a:lnTo>
                    <a:pt x="168985" y="69300"/>
                  </a:lnTo>
                  <a:lnTo>
                    <a:pt x="172785" y="72149"/>
                  </a:lnTo>
                  <a:lnTo>
                    <a:pt x="180380" y="58857"/>
                  </a:lnTo>
                  <a:lnTo>
                    <a:pt x="179429" y="52208"/>
                  </a:lnTo>
                  <a:lnTo>
                    <a:pt x="177531" y="48413"/>
                  </a:lnTo>
                  <a:lnTo>
                    <a:pt x="179429" y="44623"/>
                  </a:lnTo>
                  <a:lnTo>
                    <a:pt x="182277" y="41774"/>
                  </a:lnTo>
                  <a:lnTo>
                    <a:pt x="186077" y="37974"/>
                  </a:lnTo>
                  <a:lnTo>
                    <a:pt x="188926" y="29433"/>
                  </a:lnTo>
                  <a:lnTo>
                    <a:pt x="187975" y="24682"/>
                  </a:lnTo>
                  <a:lnTo>
                    <a:pt x="200316" y="16136"/>
                  </a:lnTo>
                  <a:lnTo>
                    <a:pt x="203164" y="2844"/>
                  </a:lnTo>
                  <a:lnTo>
                    <a:pt x="211711" y="0"/>
                  </a:lnTo>
                  <a:lnTo>
                    <a:pt x="218359" y="946"/>
                  </a:lnTo>
                  <a:lnTo>
                    <a:pt x="235451" y="9492"/>
                  </a:lnTo>
                  <a:lnTo>
                    <a:pt x="246841" y="11390"/>
                  </a:lnTo>
                  <a:lnTo>
                    <a:pt x="248739" y="10444"/>
                  </a:lnTo>
                  <a:lnTo>
                    <a:pt x="249690" y="8541"/>
                  </a:lnTo>
                  <a:lnTo>
                    <a:pt x="274377" y="13287"/>
                  </a:lnTo>
                  <a:lnTo>
                    <a:pt x="274377" y="14239"/>
                  </a:lnTo>
                  <a:lnTo>
                    <a:pt x="273426" y="35126"/>
                  </a:lnTo>
                  <a:lnTo>
                    <a:pt x="273426" y="37974"/>
                  </a:lnTo>
                  <a:lnTo>
                    <a:pt x="274377" y="39872"/>
                  </a:lnTo>
                  <a:lnTo>
                    <a:pt x="274377" y="42726"/>
                  </a:lnTo>
                  <a:lnTo>
                    <a:pt x="271528" y="44623"/>
                  </a:lnTo>
                  <a:lnTo>
                    <a:pt x="267728" y="45569"/>
                  </a:lnTo>
                  <a:lnTo>
                    <a:pt x="269631" y="47472"/>
                  </a:lnTo>
                  <a:lnTo>
                    <a:pt x="270577" y="46521"/>
                  </a:lnTo>
                  <a:lnTo>
                    <a:pt x="287669" y="65500"/>
                  </a:lnTo>
                  <a:lnTo>
                    <a:pt x="287669" y="71198"/>
                  </a:lnTo>
                  <a:lnTo>
                    <a:pt x="287669" y="71198"/>
                  </a:lnTo>
                  <a:lnTo>
                    <a:pt x="285772" y="83539"/>
                  </a:lnTo>
                  <a:lnTo>
                    <a:pt x="292415" y="93036"/>
                  </a:lnTo>
                  <a:lnTo>
                    <a:pt x="290518" y="104431"/>
                  </a:lnTo>
                  <a:lnTo>
                    <a:pt x="289567" y="105377"/>
                  </a:lnTo>
                  <a:lnTo>
                    <a:pt x="289567" y="106328"/>
                  </a:lnTo>
                  <a:lnTo>
                    <a:pt x="291469" y="109177"/>
                  </a:lnTo>
                  <a:lnTo>
                    <a:pt x="293367" y="110128"/>
                  </a:lnTo>
                  <a:lnTo>
                    <a:pt x="290518" y="112026"/>
                  </a:lnTo>
                  <a:lnTo>
                    <a:pt x="287669" y="114874"/>
                  </a:lnTo>
                  <a:lnTo>
                    <a:pt x="280074" y="124367"/>
                  </a:lnTo>
                  <a:lnTo>
                    <a:pt x="280074" y="127216"/>
                  </a:lnTo>
                  <a:lnTo>
                    <a:pt x="280074" y="128167"/>
                  </a:lnTo>
                  <a:lnTo>
                    <a:pt x="287669" y="147156"/>
                  </a:lnTo>
                  <a:lnTo>
                    <a:pt x="290518" y="148103"/>
                  </a:lnTo>
                  <a:lnTo>
                    <a:pt x="293367" y="145254"/>
                  </a:lnTo>
                  <a:lnTo>
                    <a:pt x="295264" y="143357"/>
                  </a:lnTo>
                  <a:lnTo>
                    <a:pt x="296215" y="143357"/>
                  </a:lnTo>
                  <a:lnTo>
                    <a:pt x="303810" y="139562"/>
                  </a:lnTo>
                  <a:lnTo>
                    <a:pt x="312356" y="136708"/>
                  </a:lnTo>
                  <a:lnTo>
                    <a:pt x="317083" y="134810"/>
                  </a:lnTo>
                  <a:lnTo>
                    <a:pt x="321849" y="132913"/>
                  </a:lnTo>
                  <a:lnTo>
                    <a:pt x="326580" y="130064"/>
                  </a:lnTo>
                  <a:lnTo>
                    <a:pt x="329444" y="129113"/>
                  </a:lnTo>
                  <a:lnTo>
                    <a:pt x="332277" y="127216"/>
                  </a:lnTo>
                  <a:lnTo>
                    <a:pt x="342716" y="125318"/>
                  </a:lnTo>
                  <a:lnTo>
                    <a:pt x="343667" y="136708"/>
                  </a:lnTo>
                  <a:lnTo>
                    <a:pt x="344619" y="142405"/>
                  </a:lnTo>
                  <a:lnTo>
                    <a:pt x="346516" y="146205"/>
                  </a:lnTo>
                  <a:lnTo>
                    <a:pt x="346516" y="149054"/>
                  </a:lnTo>
                  <a:lnTo>
                    <a:pt x="340819" y="163288"/>
                  </a:lnTo>
                  <a:lnTo>
                    <a:pt x="337038" y="163288"/>
                  </a:lnTo>
                  <a:lnTo>
                    <a:pt x="336072" y="163288"/>
                  </a:lnTo>
                  <a:lnTo>
                    <a:pt x="331346" y="163288"/>
                  </a:lnTo>
                  <a:lnTo>
                    <a:pt x="328478" y="167083"/>
                  </a:lnTo>
                  <a:lnTo>
                    <a:pt x="327546" y="168034"/>
                  </a:lnTo>
                  <a:lnTo>
                    <a:pt x="326580" y="168985"/>
                  </a:lnTo>
                  <a:lnTo>
                    <a:pt x="323746" y="173731"/>
                  </a:lnTo>
                  <a:lnTo>
                    <a:pt x="322780" y="176580"/>
                  </a:lnTo>
                  <a:lnTo>
                    <a:pt x="322780" y="177531"/>
                  </a:lnTo>
                  <a:lnTo>
                    <a:pt x="322780" y="178477"/>
                  </a:lnTo>
                  <a:lnTo>
                    <a:pt x="318049" y="187023"/>
                  </a:lnTo>
                  <a:lnTo>
                    <a:pt x="316151" y="188921"/>
                  </a:lnTo>
                  <a:lnTo>
                    <a:pt x="311385" y="194618"/>
                  </a:lnTo>
                  <a:lnTo>
                    <a:pt x="312356" y="198413"/>
                  </a:lnTo>
                  <a:lnTo>
                    <a:pt x="312356" y="199364"/>
                  </a:lnTo>
                  <a:lnTo>
                    <a:pt x="312356" y="203164"/>
                  </a:lnTo>
                  <a:lnTo>
                    <a:pt x="312356" y="204111"/>
                  </a:lnTo>
                  <a:lnTo>
                    <a:pt x="313288" y="205062"/>
                  </a:lnTo>
                  <a:lnTo>
                    <a:pt x="316151" y="206964"/>
                  </a:lnTo>
                  <a:lnTo>
                    <a:pt x="318049" y="206964"/>
                  </a:lnTo>
                  <a:lnTo>
                    <a:pt x="319951" y="206013"/>
                  </a:lnTo>
                  <a:lnTo>
                    <a:pt x="324678" y="207911"/>
                  </a:lnTo>
                  <a:lnTo>
                    <a:pt x="326580" y="206964"/>
                  </a:lnTo>
                  <a:lnTo>
                    <a:pt x="329444" y="210759"/>
                  </a:lnTo>
                  <a:lnTo>
                    <a:pt x="328478" y="213608"/>
                  </a:lnTo>
                  <a:lnTo>
                    <a:pt x="325649" y="222154"/>
                  </a:lnTo>
                  <a:lnTo>
                    <a:pt x="320883" y="226900"/>
                  </a:lnTo>
                  <a:lnTo>
                    <a:pt x="319951" y="229749"/>
                  </a:lnTo>
                  <a:lnTo>
                    <a:pt x="318049" y="234495"/>
                  </a:lnTo>
                  <a:lnTo>
                    <a:pt x="313288" y="235446"/>
                  </a:lnTo>
                  <a:lnTo>
                    <a:pt x="306659" y="237344"/>
                  </a:lnTo>
                  <a:lnTo>
                    <a:pt x="303810" y="236393"/>
                  </a:lnTo>
                  <a:lnTo>
                    <a:pt x="303810" y="240193"/>
                  </a:lnTo>
                  <a:lnTo>
                    <a:pt x="307590" y="243041"/>
                  </a:lnTo>
                  <a:lnTo>
                    <a:pt x="305708" y="244939"/>
                  </a:lnTo>
                  <a:lnTo>
                    <a:pt x="300010" y="243992"/>
                  </a:lnTo>
                  <a:lnTo>
                    <a:pt x="299059" y="245890"/>
                  </a:lnTo>
                  <a:lnTo>
                    <a:pt x="296215" y="247787"/>
                  </a:lnTo>
                  <a:lnTo>
                    <a:pt x="296215" y="248739"/>
                  </a:lnTo>
                  <a:lnTo>
                    <a:pt x="292415" y="250636"/>
                  </a:lnTo>
                  <a:lnTo>
                    <a:pt x="289567" y="253485"/>
                  </a:lnTo>
                  <a:lnTo>
                    <a:pt x="287669" y="251587"/>
                  </a:lnTo>
                  <a:lnTo>
                    <a:pt x="284821" y="250636"/>
                  </a:lnTo>
                  <a:lnTo>
                    <a:pt x="281972" y="251587"/>
                  </a:lnTo>
                  <a:lnTo>
                    <a:pt x="279123" y="253485"/>
                  </a:lnTo>
                  <a:lnTo>
                    <a:pt x="272479" y="257285"/>
                  </a:lnTo>
                  <a:lnTo>
                    <a:pt x="269631" y="262031"/>
                  </a:lnTo>
                  <a:lnTo>
                    <a:pt x="265831" y="268680"/>
                  </a:lnTo>
                  <a:lnTo>
                    <a:pt x="265831" y="268680"/>
                  </a:lnTo>
                  <a:lnTo>
                    <a:pt x="264885" y="269626"/>
                  </a:lnTo>
                  <a:lnTo>
                    <a:pt x="261085" y="272475"/>
                  </a:lnTo>
                  <a:lnTo>
                    <a:pt x="256334" y="271523"/>
                  </a:lnTo>
                  <a:lnTo>
                    <a:pt x="254436" y="271523"/>
                  </a:lnTo>
                  <a:lnTo>
                    <a:pt x="255387" y="274377"/>
                  </a:lnTo>
                  <a:lnTo>
                    <a:pt x="255387" y="277221"/>
                  </a:lnTo>
                  <a:lnTo>
                    <a:pt x="253490" y="281021"/>
                  </a:lnTo>
                  <a:lnTo>
                    <a:pt x="252539" y="283869"/>
                  </a:lnTo>
                  <a:lnTo>
                    <a:pt x="251587" y="283869"/>
                  </a:lnTo>
                  <a:lnTo>
                    <a:pt x="249690" y="284816"/>
                  </a:lnTo>
                  <a:lnTo>
                    <a:pt x="246841" y="284816"/>
                  </a:lnTo>
                  <a:lnTo>
                    <a:pt x="237349" y="285767"/>
                  </a:lnTo>
                  <a:lnTo>
                    <a:pt x="231651" y="280069"/>
                  </a:lnTo>
                  <a:lnTo>
                    <a:pt x="223105" y="248739"/>
                  </a:lnTo>
                  <a:lnTo>
                    <a:pt x="220257" y="246836"/>
                  </a:lnTo>
                  <a:lnTo>
                    <a:pt x="219305" y="246836"/>
                  </a:lnTo>
                  <a:lnTo>
                    <a:pt x="218359" y="250636"/>
                  </a:lnTo>
                  <a:lnTo>
                    <a:pt x="217408" y="251587"/>
                  </a:lnTo>
                  <a:lnTo>
                    <a:pt x="215510" y="254436"/>
                  </a:lnTo>
                  <a:lnTo>
                    <a:pt x="212662" y="256334"/>
                  </a:lnTo>
                  <a:lnTo>
                    <a:pt x="212662" y="256334"/>
                  </a:lnTo>
                  <a:lnTo>
                    <a:pt x="208862" y="257285"/>
                  </a:lnTo>
                  <a:lnTo>
                    <a:pt x="203164" y="257285"/>
                  </a:lnTo>
                  <a:lnTo>
                    <a:pt x="202218" y="256334"/>
                  </a:lnTo>
                  <a:lnTo>
                    <a:pt x="199369" y="250636"/>
                  </a:lnTo>
                  <a:lnTo>
                    <a:pt x="197472" y="247787"/>
                  </a:lnTo>
                  <a:lnTo>
                    <a:pt x="197472" y="246836"/>
                  </a:lnTo>
                  <a:lnTo>
                    <a:pt x="197472" y="246836"/>
                  </a:lnTo>
                  <a:lnTo>
                    <a:pt x="189872" y="251587"/>
                  </a:lnTo>
                  <a:lnTo>
                    <a:pt x="187975" y="252534"/>
                  </a:lnTo>
                  <a:lnTo>
                    <a:pt x="185126" y="254436"/>
                  </a:lnTo>
                  <a:lnTo>
                    <a:pt x="183228" y="255382"/>
                  </a:lnTo>
                  <a:lnTo>
                    <a:pt x="178482" y="259182"/>
                  </a:lnTo>
                  <a:lnTo>
                    <a:pt x="172785" y="264880"/>
                  </a:lnTo>
                  <a:lnTo>
                    <a:pt x="143352" y="278172"/>
                  </a:lnTo>
                  <a:lnTo>
                    <a:pt x="141449" y="272475"/>
                  </a:lnTo>
                  <a:lnTo>
                    <a:pt x="140503" y="271523"/>
                  </a:lnTo>
                  <a:lnTo>
                    <a:pt x="138605" y="269626"/>
                  </a:lnTo>
                  <a:lnTo>
                    <a:pt x="135757" y="264880"/>
                  </a:lnTo>
                  <a:lnTo>
                    <a:pt x="130059" y="266777"/>
                  </a:lnTo>
                  <a:lnTo>
                    <a:pt x="127211" y="270577"/>
                  </a:lnTo>
                  <a:lnTo>
                    <a:pt x="121513" y="274377"/>
                  </a:lnTo>
                  <a:lnTo>
                    <a:pt x="111070" y="277221"/>
                  </a:lnTo>
                  <a:lnTo>
                    <a:pt x="110118" y="276274"/>
                  </a:lnTo>
                  <a:lnTo>
                    <a:pt x="109167" y="275323"/>
                  </a:lnTo>
                  <a:lnTo>
                    <a:pt x="109167" y="274377"/>
                  </a:lnTo>
                  <a:lnTo>
                    <a:pt x="109167" y="271523"/>
                  </a:lnTo>
                  <a:lnTo>
                    <a:pt x="105372" y="262031"/>
                  </a:lnTo>
                  <a:lnTo>
                    <a:pt x="98724" y="252534"/>
                  </a:lnTo>
                  <a:lnTo>
                    <a:pt x="98724" y="246836"/>
                  </a:lnTo>
                  <a:lnTo>
                    <a:pt x="95875" y="243992"/>
                  </a:lnTo>
                  <a:lnTo>
                    <a:pt x="95875" y="243041"/>
                  </a:lnTo>
                  <a:lnTo>
                    <a:pt x="93977" y="241139"/>
                  </a:lnTo>
                  <a:lnTo>
                    <a:pt x="93977" y="240193"/>
                  </a:lnTo>
                  <a:lnTo>
                    <a:pt x="92080" y="238295"/>
                  </a:lnTo>
                  <a:lnTo>
                    <a:pt x="92080" y="237344"/>
                  </a:lnTo>
                  <a:lnTo>
                    <a:pt x="91149" y="235446"/>
                  </a:lnTo>
                  <a:lnTo>
                    <a:pt x="89251" y="231646"/>
                  </a:lnTo>
                  <a:lnTo>
                    <a:pt x="88280" y="227851"/>
                  </a:lnTo>
                  <a:lnTo>
                    <a:pt x="90177" y="222154"/>
                  </a:lnTo>
                  <a:lnTo>
                    <a:pt x="84485" y="217403"/>
                  </a:lnTo>
                  <a:lnTo>
                    <a:pt x="81656" y="218354"/>
                  </a:lnTo>
                  <a:lnTo>
                    <a:pt x="76890" y="222154"/>
                  </a:lnTo>
                  <a:lnTo>
                    <a:pt x="76890" y="222154"/>
                  </a:lnTo>
                  <a:lnTo>
                    <a:pt x="74988" y="225003"/>
                  </a:lnTo>
                  <a:lnTo>
                    <a:pt x="67413" y="229749"/>
                  </a:lnTo>
                  <a:lnTo>
                    <a:pt x="65510" y="229749"/>
                  </a:lnTo>
                  <a:lnTo>
                    <a:pt x="64564" y="234495"/>
                  </a:lnTo>
                  <a:lnTo>
                    <a:pt x="63613" y="238295"/>
                  </a:lnTo>
                  <a:lnTo>
                    <a:pt x="58867" y="236393"/>
                  </a:lnTo>
                  <a:lnTo>
                    <a:pt x="53169" y="234495"/>
                  </a:lnTo>
                  <a:lnTo>
                    <a:pt x="42726" y="233544"/>
                  </a:lnTo>
                  <a:lnTo>
                    <a:pt x="42726" y="229749"/>
                  </a:lnTo>
                  <a:lnTo>
                    <a:pt x="42726" y="226900"/>
                  </a:lnTo>
                  <a:lnTo>
                    <a:pt x="45574" y="223100"/>
                  </a:lnTo>
                  <a:lnTo>
                    <a:pt x="42726" y="220257"/>
                  </a:lnTo>
                  <a:lnTo>
                    <a:pt x="39877" y="218354"/>
                  </a:lnTo>
                  <a:lnTo>
                    <a:pt x="37979" y="217403"/>
                  </a:lnTo>
                  <a:lnTo>
                    <a:pt x="37979" y="212657"/>
                  </a:lnTo>
                  <a:lnTo>
                    <a:pt x="42726" y="209808"/>
                  </a:lnTo>
                  <a:lnTo>
                    <a:pt x="44623" y="206964"/>
                  </a:lnTo>
                  <a:lnTo>
                    <a:pt x="46525" y="202213"/>
                  </a:lnTo>
                  <a:lnTo>
                    <a:pt x="46525" y="201267"/>
                  </a:lnTo>
                  <a:lnTo>
                    <a:pt x="46525" y="199364"/>
                  </a:lnTo>
                  <a:lnTo>
                    <a:pt x="46525" y="195570"/>
                  </a:lnTo>
                  <a:lnTo>
                    <a:pt x="47472" y="189872"/>
                  </a:lnTo>
                  <a:lnTo>
                    <a:pt x="46525" y="177531"/>
                  </a:lnTo>
                  <a:lnTo>
                    <a:pt x="44623" y="168034"/>
                  </a:lnTo>
                  <a:lnTo>
                    <a:pt x="37979" y="166136"/>
                  </a:lnTo>
                  <a:lnTo>
                    <a:pt x="34179" y="165185"/>
                  </a:lnTo>
                  <a:lnTo>
                    <a:pt x="29433" y="165185"/>
                  </a:lnTo>
                  <a:lnTo>
                    <a:pt x="27536" y="167083"/>
                  </a:lnTo>
                  <a:lnTo>
                    <a:pt x="25633" y="168985"/>
                  </a:lnTo>
                  <a:lnTo>
                    <a:pt x="22785" y="171834"/>
                  </a:lnTo>
                  <a:lnTo>
                    <a:pt x="21838" y="172780"/>
                  </a:lnTo>
                  <a:lnTo>
                    <a:pt x="17087" y="164239"/>
                  </a:lnTo>
                  <a:lnTo>
                    <a:pt x="16141" y="163288"/>
                  </a:lnTo>
                  <a:lnTo>
                    <a:pt x="15190" y="161385"/>
                  </a:lnTo>
                  <a:lnTo>
                    <a:pt x="6644" y="159498"/>
                  </a:lnTo>
                  <a:lnTo>
                    <a:pt x="951" y="157600"/>
                  </a:lnTo>
                  <a:lnTo>
                    <a:pt x="0" y="156649"/>
                  </a:lnTo>
                  <a:lnTo>
                    <a:pt x="0" y="155698"/>
                  </a:lnTo>
                  <a:lnTo>
                    <a:pt x="0" y="151903"/>
                  </a:lnTo>
                  <a:lnTo>
                    <a:pt x="0" y="150951"/>
                  </a:lnTo>
                  <a:lnTo>
                    <a:pt x="2849" y="149054"/>
                  </a:lnTo>
                  <a:lnTo>
                    <a:pt x="6644" y="146205"/>
                  </a:lnTo>
                  <a:lnTo>
                    <a:pt x="7595" y="147156"/>
                  </a:lnTo>
                  <a:lnTo>
                    <a:pt x="7595" y="145254"/>
                  </a:lnTo>
                  <a:lnTo>
                    <a:pt x="5697" y="141459"/>
                  </a:lnTo>
                  <a:lnTo>
                    <a:pt x="7595" y="140508"/>
                  </a:lnTo>
                  <a:lnTo>
                    <a:pt x="9492" y="139562"/>
                  </a:lnTo>
                  <a:lnTo>
                    <a:pt x="11390" y="133864"/>
                  </a:lnTo>
                  <a:lnTo>
                    <a:pt x="13292" y="131962"/>
                  </a:lnTo>
                  <a:lnTo>
                    <a:pt x="16141" y="130064"/>
                  </a:lnTo>
                  <a:lnTo>
                    <a:pt x="20887" y="124367"/>
                  </a:lnTo>
                </a:path>
              </a:pathLst>
            </a:custGeom>
            <a:solidFill>
              <a:srgbClr val="FEC132"/>
            </a:solidFill>
            <a:ln>
              <a:solidFill>
                <a:srgbClr val="FEC132"/>
              </a:solidFill>
            </a:ln>
            <a:effectLst>
              <a:outerShdw blurRad="25400" dist="38100" dir="2700000" algn="tl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C9714CD6-9A30-4E00-9D93-3279ECA54E01}"/>
              </a:ext>
            </a:extLst>
          </p:cNvPr>
          <p:cNvSpPr/>
          <p:nvPr/>
        </p:nvSpPr>
        <p:spPr>
          <a:xfrm>
            <a:off x="5431846" y="2746048"/>
            <a:ext cx="126741" cy="126741"/>
          </a:xfrm>
          <a:prstGeom prst="ellipse">
            <a:avLst/>
          </a:prstGeom>
          <a:solidFill>
            <a:srgbClr val="F9F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8D5D18FE-2258-4A68-83AF-78873205A983}"/>
              </a:ext>
            </a:extLst>
          </p:cNvPr>
          <p:cNvSpPr/>
          <p:nvPr/>
        </p:nvSpPr>
        <p:spPr>
          <a:xfrm>
            <a:off x="4261526" y="2824620"/>
            <a:ext cx="1173480" cy="327660"/>
          </a:xfrm>
          <a:custGeom>
            <a:avLst/>
            <a:gdLst>
              <a:gd name="connsiteX0" fmla="*/ 1173480 w 1173480"/>
              <a:gd name="connsiteY0" fmla="*/ 0 h 327660"/>
              <a:gd name="connsiteX1" fmla="*/ 822960 w 1173480"/>
              <a:gd name="connsiteY1" fmla="*/ 327660 h 327660"/>
              <a:gd name="connsiteX2" fmla="*/ 0 w 1173480"/>
              <a:gd name="connsiteY2" fmla="*/ 32766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327660">
                <a:moveTo>
                  <a:pt x="1173480" y="0"/>
                </a:moveTo>
                <a:lnTo>
                  <a:pt x="822960" y="327660"/>
                </a:lnTo>
                <a:lnTo>
                  <a:pt x="0" y="327660"/>
                </a:lnTo>
              </a:path>
            </a:pathLst>
          </a:custGeom>
          <a:ln w="25400" cap="rnd">
            <a:solidFill>
              <a:srgbClr val="F9F3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98239C2-F937-497C-A4D4-0F08E0AE9CD7}"/>
              </a:ext>
            </a:extLst>
          </p:cNvPr>
          <p:cNvGrpSpPr/>
          <p:nvPr/>
        </p:nvGrpSpPr>
        <p:grpSpPr>
          <a:xfrm>
            <a:off x="7434547" y="5627242"/>
            <a:ext cx="1170704" cy="588546"/>
            <a:chOff x="7315937" y="5735428"/>
            <a:chExt cx="1170704" cy="588546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8129F6F-1C76-4FF5-B76C-428891772497}"/>
                </a:ext>
              </a:extLst>
            </p:cNvPr>
            <p:cNvSpPr/>
            <p:nvPr/>
          </p:nvSpPr>
          <p:spPr>
            <a:xfrm>
              <a:off x="7315937" y="5818476"/>
              <a:ext cx="152400" cy="1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25400" dist="381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067F6E8-732E-4C52-BC62-3B5E26EAA2D2}"/>
                </a:ext>
              </a:extLst>
            </p:cNvPr>
            <p:cNvSpPr/>
            <p:nvPr/>
          </p:nvSpPr>
          <p:spPr>
            <a:xfrm>
              <a:off x="7315937" y="6086780"/>
              <a:ext cx="152400" cy="152400"/>
            </a:xfrm>
            <a:prstGeom prst="rect">
              <a:avLst/>
            </a:prstGeom>
            <a:solidFill>
              <a:srgbClr val="4C4C84"/>
            </a:solidFill>
            <a:ln>
              <a:noFill/>
            </a:ln>
            <a:effectLst>
              <a:outerShdw blurRad="25400" dist="381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B219BA-E842-4F3C-9114-0E7205BBACD8}"/>
                </a:ext>
              </a:extLst>
            </p:cNvPr>
            <p:cNvSpPr txBox="1"/>
            <p:nvPr/>
          </p:nvSpPr>
          <p:spPr>
            <a:xfrm>
              <a:off x="7465208" y="573542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9F3E7">
                      <a:alpha val="69000"/>
                    </a:srgbClr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수도권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6F3588-FF9A-4983-8C4A-D632917DE3B8}"/>
                </a:ext>
              </a:extLst>
            </p:cNvPr>
            <p:cNvSpPr txBox="1"/>
            <p:nvPr/>
          </p:nvSpPr>
          <p:spPr>
            <a:xfrm>
              <a:off x="7465208" y="6016197"/>
              <a:ext cx="102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9F3E7">
                      <a:alpha val="69000"/>
                    </a:srgbClr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그 외 지역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C78237-80C4-4F06-9338-F5E0CBA7BCE0}"/>
              </a:ext>
            </a:extLst>
          </p:cNvPr>
          <p:cNvSpPr txBox="1"/>
          <p:nvPr/>
        </p:nvSpPr>
        <p:spPr>
          <a:xfrm>
            <a:off x="2004447" y="411975"/>
            <a:ext cx="559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월별 코로나</a:t>
            </a:r>
            <a:r>
              <a:rPr lang="en-US" altLang="ko-KR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/ </a:t>
            </a:r>
            <a:r>
              <a:rPr lang="ko-KR" altLang="en-US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월별 </a:t>
            </a:r>
            <a:r>
              <a:rPr lang="ko-KR" altLang="en-US" sz="3600" dirty="0" err="1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배달량</a:t>
            </a:r>
            <a:r>
              <a:rPr lang="ko-KR" altLang="en-US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 비교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98218AB-CD43-4A78-BBCD-6B69F245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2" y="2315776"/>
            <a:ext cx="3294623" cy="1483513"/>
          </a:xfrm>
          <a:prstGeom prst="rect">
            <a:avLst/>
          </a:prstGeom>
          <a:ln w="28575">
            <a:solidFill>
              <a:srgbClr val="FEC132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31963E7-91ED-403E-8D27-2444E9C212E7}"/>
              </a:ext>
            </a:extLst>
          </p:cNvPr>
          <p:cNvSpPr txBox="1"/>
          <p:nvPr/>
        </p:nvSpPr>
        <p:spPr>
          <a:xfrm>
            <a:off x="1546956" y="1554536"/>
            <a:ext cx="2289409" cy="580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HY견고딕" panose="02020603020101020101" pitchFamily="18" charset="-127"/>
                <a:ea typeface="HY견고딕" panose="02020603020101020101" pitchFamily="18" charset="-127"/>
              </a:rPr>
              <a:t>코로나 </a:t>
            </a:r>
            <a:r>
              <a:rPr lang="en-US" altLang="ko-KR" sz="1600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HY견고딕" panose="02020603020101020101" pitchFamily="18" charset="-127"/>
                <a:ea typeface="HY견고딕" panose="02020603020101020101" pitchFamily="18" charset="-127"/>
              </a:rPr>
              <a:t>vs </a:t>
            </a:r>
            <a:r>
              <a:rPr lang="ko-KR" altLang="en-US" sz="1600" dirty="0" err="1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HY견고딕" panose="02020603020101020101" pitchFamily="18" charset="-127"/>
                <a:ea typeface="HY견고딕" panose="02020603020101020101" pitchFamily="18" charset="-127"/>
              </a:rPr>
              <a:t>배달량</a:t>
            </a:r>
            <a:r>
              <a:rPr lang="ko-KR" altLang="en-US" sz="1600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HY견고딕" panose="02020603020101020101" pitchFamily="18" charset="-127"/>
                <a:ea typeface="HY견고딕" panose="02020603020101020101" pitchFamily="18" charset="-127"/>
              </a:rPr>
              <a:t> 비교</a:t>
            </a:r>
            <a:endParaRPr lang="en-US" altLang="ko-KR" sz="1600" dirty="0">
              <a:gradFill flip="none" rotWithShape="1">
                <a:gsLst>
                  <a:gs pos="0">
                    <a:srgbClr val="F9F3E7"/>
                  </a:gs>
                  <a:gs pos="100000">
                    <a:srgbClr val="F9F3E7">
                      <a:alpha val="62000"/>
                    </a:srgbClr>
                  </a:gs>
                </a:gsLst>
                <a:lin ang="5400000" scaled="1"/>
                <a:tileRect/>
              </a:gradFill>
              <a:latin typeface="HY견고딕" panose="02020603020101020101" pitchFamily="18" charset="-127"/>
              <a:ea typeface="HY견고딕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HY견고딕" panose="02020603020101020101" pitchFamily="18" charset="-127"/>
                <a:ea typeface="HY견고딕" panose="02020603020101020101" pitchFamily="18" charset="-127"/>
              </a:rPr>
              <a:t>              -</a:t>
            </a:r>
            <a:r>
              <a:rPr lang="ko-KR" altLang="en-US" sz="1200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HY견고딕" panose="02020603020101020101" pitchFamily="18" charset="-127"/>
                <a:ea typeface="HY견고딕" panose="02020603020101020101" pitchFamily="18" charset="-127"/>
              </a:rPr>
              <a:t>수도권 월별 </a:t>
            </a:r>
            <a:r>
              <a:rPr lang="en-US" altLang="ko-KR" sz="1200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HY견고딕" panose="02020603020101020101" pitchFamily="18" charset="-127"/>
                <a:ea typeface="HY견고딕" panose="02020603020101020101" pitchFamily="18" charset="-127"/>
              </a:rPr>
              <a:t>Data</a:t>
            </a:r>
            <a:endParaRPr lang="ko-KR" altLang="en-US" sz="1200" dirty="0">
              <a:gradFill flip="none" rotWithShape="1">
                <a:gsLst>
                  <a:gs pos="0">
                    <a:srgbClr val="F9F3E7"/>
                  </a:gs>
                  <a:gs pos="100000">
                    <a:srgbClr val="F9F3E7">
                      <a:alpha val="62000"/>
                    </a:srgbClr>
                  </a:gs>
                </a:gsLst>
                <a:lin ang="5400000" scaled="1"/>
                <a:tileRect/>
              </a:gradFill>
              <a:latin typeface="HY견고딕" panose="02020603020101020101" pitchFamily="18" charset="-127"/>
              <a:ea typeface="HY견고딕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209C78-DEE5-4FD3-AA04-4744D4C04718}"/>
              </a:ext>
            </a:extLst>
          </p:cNvPr>
          <p:cNvSpPr txBox="1"/>
          <p:nvPr/>
        </p:nvSpPr>
        <p:spPr>
          <a:xfrm>
            <a:off x="874368" y="3825635"/>
            <a:ext cx="4061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&lt;figure 1&gt; COVID-19 </a:t>
            </a:r>
            <a:r>
              <a:rPr lang="ko-KR" altLang="en-US" sz="1000" dirty="0" err="1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확진자</a:t>
            </a:r>
            <a:r>
              <a:rPr lang="ko-KR" altLang="en-US" sz="10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수와 배달이용건수 비교 코드 </a:t>
            </a:r>
            <a:r>
              <a:rPr lang="en-US" altLang="ko-KR" sz="10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&amp;</a:t>
            </a:r>
            <a:r>
              <a:rPr lang="ko-KR" altLang="en-US" sz="10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그래프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4B5152-06A9-4717-9C66-3FDE7DF8911C}"/>
              </a:ext>
            </a:extLst>
          </p:cNvPr>
          <p:cNvSpPr/>
          <p:nvPr/>
        </p:nvSpPr>
        <p:spPr>
          <a:xfrm>
            <a:off x="106756" y="5189298"/>
            <a:ext cx="6118629" cy="1393835"/>
          </a:xfrm>
          <a:prstGeom prst="rect">
            <a:avLst/>
          </a:prstGeom>
          <a:solidFill>
            <a:srgbClr val="060C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5AECA-9E53-46FC-9BEF-DB029AAB2E65}"/>
              </a:ext>
            </a:extLst>
          </p:cNvPr>
          <p:cNvSpPr txBox="1"/>
          <p:nvPr/>
        </p:nvSpPr>
        <p:spPr>
          <a:xfrm>
            <a:off x="204775" y="5555136"/>
            <a:ext cx="5632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COVID-19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와 같은 특별한 경우에도 데이터를 수집한후 활용하여 시각화 하였다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</a:t>
            </a:r>
          </a:p>
          <a:p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코로나 </a:t>
            </a:r>
            <a:r>
              <a:rPr lang="ko-KR" altLang="en-US" sz="1100" dirty="0" err="1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확진자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수와 월별 </a:t>
            </a:r>
            <a:r>
              <a:rPr lang="ko-KR" altLang="en-US" sz="1100" dirty="0" err="1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배달량의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그래프가 비슷한 것을 확인할 수 있다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</a:t>
            </a:r>
          </a:p>
          <a:p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기간별 배달 업종별 </a:t>
            </a:r>
            <a:r>
              <a:rPr lang="ko-KR" altLang="en-US" sz="1100" dirty="0" err="1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배달량도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시각화 하였다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치킨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한식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분식 순으로 많은 것을 확인 할 수 있다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996070-8AD1-4DA6-8967-BD85CD2B6B48}"/>
              </a:ext>
            </a:extLst>
          </p:cNvPr>
          <p:cNvSpPr txBox="1"/>
          <p:nvPr/>
        </p:nvSpPr>
        <p:spPr>
          <a:xfrm>
            <a:off x="101064" y="122072"/>
            <a:ext cx="146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C4C84"/>
                </a:solidFill>
                <a:latin typeface="Arial Black" panose="020B0A04020102020204" pitchFamily="34" charset="0"/>
              </a:rPr>
              <a:t>Analysis</a:t>
            </a:r>
            <a:endParaRPr lang="ko-KR" altLang="en-US" b="1" dirty="0">
              <a:solidFill>
                <a:srgbClr val="4C4C8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1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-108" y="0"/>
            <a:ext cx="9144000" cy="6858000"/>
          </a:xfrm>
          <a:prstGeom prst="rect">
            <a:avLst/>
          </a:prstGeom>
          <a:solidFill>
            <a:srgbClr val="060C3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C3EF9A1-3369-4D73-95FF-18355A463C8A}"/>
              </a:ext>
            </a:extLst>
          </p:cNvPr>
          <p:cNvSpPr/>
          <p:nvPr/>
        </p:nvSpPr>
        <p:spPr>
          <a:xfrm>
            <a:off x="2714932" y="-24039"/>
            <a:ext cx="3578224" cy="146111"/>
          </a:xfrm>
          <a:prstGeom prst="rect">
            <a:avLst/>
          </a:prstGeom>
          <a:solidFill>
            <a:srgbClr val="4C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CA488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B38064E-3296-4D9B-96E5-6A4627D1AC0B}"/>
              </a:ext>
            </a:extLst>
          </p:cNvPr>
          <p:cNvSpPr txBox="1"/>
          <p:nvPr/>
        </p:nvSpPr>
        <p:spPr>
          <a:xfrm>
            <a:off x="2714932" y="297956"/>
            <a:ext cx="371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 err="1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배달량</a:t>
            </a:r>
            <a:r>
              <a:rPr lang="ko-KR" altLang="en-US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 </a:t>
            </a:r>
            <a:r>
              <a:rPr lang="en-US" altLang="ko-KR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TOP6</a:t>
            </a:r>
            <a:endParaRPr lang="ko-KR" altLang="en-US" sz="3600" dirty="0">
              <a:solidFill>
                <a:srgbClr val="F9F3E7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144426-A713-4B37-BF3F-872083301FBD}"/>
              </a:ext>
            </a:extLst>
          </p:cNvPr>
          <p:cNvSpPr txBox="1"/>
          <p:nvPr/>
        </p:nvSpPr>
        <p:spPr>
          <a:xfrm>
            <a:off x="1979287" y="2657310"/>
            <a:ext cx="118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gradFill flip="none" rotWithShape="1">
                  <a:gsLst>
                    <a:gs pos="0">
                      <a:srgbClr val="F9F3E7"/>
                    </a:gs>
                    <a:gs pos="100000">
                      <a:srgbClr val="F9F3E7">
                        <a:alpha val="62000"/>
                      </a:srgbClr>
                    </a:gs>
                  </a:gsLst>
                  <a:lin ang="5400000" scaled="1"/>
                  <a:tileRect/>
                </a:gra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구로구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FA90D-2DF4-4697-8B77-085683B5AD6B}"/>
              </a:ext>
            </a:extLst>
          </p:cNvPr>
          <p:cNvGrpSpPr/>
          <p:nvPr/>
        </p:nvGrpSpPr>
        <p:grpSpPr>
          <a:xfrm>
            <a:off x="2903484" y="5182054"/>
            <a:ext cx="3389672" cy="369332"/>
            <a:chOff x="1224534" y="1828298"/>
            <a:chExt cx="3389672" cy="36933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9FB78A-48E0-4900-8FA0-05760B6C576A}"/>
                </a:ext>
              </a:extLst>
            </p:cNvPr>
            <p:cNvSpPr/>
            <p:nvPr/>
          </p:nvSpPr>
          <p:spPr>
            <a:xfrm>
              <a:off x="1228606" y="1864029"/>
              <a:ext cx="3351823" cy="313111"/>
            </a:xfrm>
            <a:prstGeom prst="rect">
              <a:avLst/>
            </a:prstGeom>
            <a:gradFill>
              <a:gsLst>
                <a:gs pos="0">
                  <a:srgbClr val="3EA985"/>
                </a:gs>
                <a:gs pos="49000">
                  <a:srgbClr val="3EA9A0"/>
                </a:gs>
                <a:gs pos="100000">
                  <a:srgbClr val="3EA9C8">
                    <a:alpha val="74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42BE9D-DB89-439B-802E-4E6EDBA297DF}"/>
                </a:ext>
              </a:extLst>
            </p:cNvPr>
            <p:cNvSpPr txBox="1"/>
            <p:nvPr/>
          </p:nvSpPr>
          <p:spPr>
            <a:xfrm>
              <a:off x="1224534" y="1828298"/>
              <a:ext cx="3389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dirty="0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인구대비 </a:t>
              </a:r>
              <a:r>
                <a:rPr lang="ko-KR" altLang="en-US" dirty="0" err="1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배달량</a:t>
              </a:r>
              <a:r>
                <a:rPr lang="ko-KR" altLang="en-US" dirty="0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F9F3E7"/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TOP6</a:t>
              </a:r>
              <a:endParaRPr lang="ko-KR" altLang="en-US" dirty="0">
                <a:solidFill>
                  <a:srgbClr val="F9F3E7"/>
                </a:solidFill>
                <a:latin typeface="HY견고딕" panose="02020603020101020101" pitchFamily="18" charset="-127"/>
                <a:ea typeface="HY견고딕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DD4AD0A-07D5-4DC8-B5A2-009452080764}"/>
              </a:ext>
            </a:extLst>
          </p:cNvPr>
          <p:cNvGrpSpPr/>
          <p:nvPr/>
        </p:nvGrpSpPr>
        <p:grpSpPr>
          <a:xfrm>
            <a:off x="1534279" y="2051838"/>
            <a:ext cx="5191603" cy="2754323"/>
            <a:chOff x="2586295" y="2003274"/>
            <a:chExt cx="5191603" cy="27543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5A3F09-4C0E-47FD-A09E-AF088C91BE72}"/>
                </a:ext>
              </a:extLst>
            </p:cNvPr>
            <p:cNvSpPr txBox="1"/>
            <p:nvPr/>
          </p:nvSpPr>
          <p:spPr>
            <a:xfrm>
              <a:off x="3252308" y="2353057"/>
              <a:ext cx="11860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gradFill flip="none" rotWithShape="1">
                    <a:gsLst>
                      <a:gs pos="0">
                        <a:srgbClr val="F9F3E7"/>
                      </a:gs>
                      <a:gs pos="100000">
                        <a:srgbClr val="F9F3E7">
                          <a:alpha val="62000"/>
                        </a:srgbClr>
                      </a:gs>
                    </a:gsLst>
                    <a:lin ang="5400000" scaled="1"/>
                    <a:tileRect/>
                  </a:gradFill>
                  <a:latin typeface="서울한강체 EB" panose="02020503020101020101" pitchFamily="18" charset="-127"/>
                  <a:ea typeface="서울한강체 EB" panose="02020503020101020101" pitchFamily="18" charset="-127"/>
                </a:rPr>
                <a:t>의정부시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D8C1F2-7DC8-4778-8818-630B00F63E6B}"/>
                </a:ext>
              </a:extLst>
            </p:cNvPr>
            <p:cNvSpPr txBox="1"/>
            <p:nvPr/>
          </p:nvSpPr>
          <p:spPr>
            <a:xfrm>
              <a:off x="2586295" y="3003325"/>
              <a:ext cx="11860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gradFill flip="none" rotWithShape="1">
                    <a:gsLst>
                      <a:gs pos="0">
                        <a:srgbClr val="F9F3E7"/>
                      </a:gs>
                      <a:gs pos="100000">
                        <a:srgbClr val="F9F3E7">
                          <a:alpha val="62000"/>
                        </a:srgbClr>
                      </a:gs>
                    </a:gsLst>
                    <a:lin ang="5400000" scaled="1"/>
                    <a:tileRect/>
                  </a:gradFill>
                  <a:latin typeface="서울한강체 EB" panose="02020503020101020101" pitchFamily="18" charset="-127"/>
                  <a:ea typeface="서울한강체 EB" panose="02020503020101020101" pitchFamily="18" charset="-127"/>
                </a:rPr>
                <a:t>부천시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3940A9-4706-472D-858E-451BAFC7C51C}"/>
                </a:ext>
              </a:extLst>
            </p:cNvPr>
            <p:cNvSpPr txBox="1"/>
            <p:nvPr/>
          </p:nvSpPr>
          <p:spPr>
            <a:xfrm>
              <a:off x="3193401" y="3655300"/>
              <a:ext cx="11860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gradFill flip="none" rotWithShape="1">
                    <a:gsLst>
                      <a:gs pos="0">
                        <a:srgbClr val="F9F3E7"/>
                      </a:gs>
                      <a:gs pos="100000">
                        <a:srgbClr val="F9F3E7">
                          <a:alpha val="62000"/>
                        </a:srgbClr>
                      </a:gs>
                    </a:gsLst>
                    <a:lin ang="5400000" scaled="1"/>
                    <a:tileRect/>
                  </a:gradFill>
                  <a:latin typeface="서울한강체 EB" panose="02020503020101020101" pitchFamily="18" charset="-127"/>
                  <a:ea typeface="서울한강체 EB" panose="02020503020101020101" pitchFamily="18" charset="-127"/>
                </a:rPr>
                <a:t>광명시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88FE69-B780-40F9-AE18-FE09D8345CA7}"/>
                </a:ext>
              </a:extLst>
            </p:cNvPr>
            <p:cNvGrpSpPr/>
            <p:nvPr/>
          </p:nvGrpSpPr>
          <p:grpSpPr>
            <a:xfrm>
              <a:off x="6547227" y="2087581"/>
              <a:ext cx="1230671" cy="1134163"/>
              <a:chOff x="6547227" y="2087581"/>
              <a:chExt cx="1230671" cy="11341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170C3D-130B-41AD-8FBF-489A053CD57E}"/>
                  </a:ext>
                </a:extLst>
              </p:cNvPr>
              <p:cNvSpPr txBox="1"/>
              <p:nvPr/>
            </p:nvSpPr>
            <p:spPr>
              <a:xfrm>
                <a:off x="6547227" y="2087581"/>
                <a:ext cx="1186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gradFill flip="none" rotWithShape="1">
                      <a:gsLst>
                        <a:gs pos="0">
                          <a:srgbClr val="F9F3E7"/>
                        </a:gs>
                        <a:gs pos="100000">
                          <a:srgbClr val="F9F3E7">
                            <a:alpha val="62000"/>
                          </a:srgbClr>
                        </a:gs>
                      </a:gsLst>
                      <a:lin ang="5400000" scaled="1"/>
                      <a:tileRect/>
                    </a:gradFill>
                    <a:latin typeface="서울한강체 EB" panose="02020503020101020101" pitchFamily="18" charset="-127"/>
                    <a:ea typeface="서울한강체 EB" panose="02020503020101020101" pitchFamily="18" charset="-127"/>
                  </a:rPr>
                  <a:t>동두천시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2E8A26-61B5-44A6-9D3A-710E10E85E4F}"/>
                  </a:ext>
                </a:extLst>
              </p:cNvPr>
              <p:cNvSpPr txBox="1"/>
              <p:nvPr/>
            </p:nvSpPr>
            <p:spPr>
              <a:xfrm>
                <a:off x="6591805" y="2883190"/>
                <a:ext cx="1186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gradFill flip="none" rotWithShape="1">
                      <a:gsLst>
                        <a:gs pos="0">
                          <a:srgbClr val="F9F3E7"/>
                        </a:gs>
                        <a:gs pos="100000">
                          <a:srgbClr val="F9F3E7">
                            <a:alpha val="62000"/>
                          </a:srgbClr>
                        </a:gs>
                      </a:gsLst>
                      <a:lin ang="5400000" scaled="1"/>
                      <a:tileRect/>
                    </a:gradFill>
                    <a:latin typeface="서울한강체 EB" panose="02020503020101020101" pitchFamily="18" charset="-127"/>
                    <a:ea typeface="서울한강체 EB" panose="02020503020101020101" pitchFamily="18" charset="-127"/>
                  </a:rPr>
                  <a:t>금천구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E1E0EAE-A25E-4784-8228-BCD8EDB752F7}"/>
                </a:ext>
              </a:extLst>
            </p:cNvPr>
            <p:cNvGrpSpPr/>
            <p:nvPr/>
          </p:nvGrpSpPr>
          <p:grpSpPr>
            <a:xfrm>
              <a:off x="4572000" y="2003274"/>
              <a:ext cx="2345467" cy="2754323"/>
              <a:chOff x="3476213" y="1644957"/>
              <a:chExt cx="1054704" cy="1388963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2579C945-509B-4F2D-B000-155E13A05FDF}"/>
                  </a:ext>
                </a:extLst>
              </p:cNvPr>
              <p:cNvSpPr/>
              <p:nvPr/>
            </p:nvSpPr>
            <p:spPr>
              <a:xfrm>
                <a:off x="3476213" y="1644957"/>
                <a:ext cx="1054704" cy="1388963"/>
              </a:xfrm>
              <a:custGeom>
                <a:avLst/>
                <a:gdLst>
                  <a:gd name="connsiteX0" fmla="*/ 47472 w 1117423"/>
                  <a:gd name="connsiteY0" fmla="*/ 741475 h 1471559"/>
                  <a:gd name="connsiteX1" fmla="*/ 41774 w 1117423"/>
                  <a:gd name="connsiteY1" fmla="*/ 743377 h 1471559"/>
                  <a:gd name="connsiteX2" fmla="*/ 39877 w 1117423"/>
                  <a:gd name="connsiteY2" fmla="*/ 742426 h 1471559"/>
                  <a:gd name="connsiteX3" fmla="*/ 39877 w 1117423"/>
                  <a:gd name="connsiteY3" fmla="*/ 740529 h 1471559"/>
                  <a:gd name="connsiteX4" fmla="*/ 38926 w 1117423"/>
                  <a:gd name="connsiteY4" fmla="*/ 739582 h 1471559"/>
                  <a:gd name="connsiteX5" fmla="*/ 40823 w 1117423"/>
                  <a:gd name="connsiteY5" fmla="*/ 736729 h 1471559"/>
                  <a:gd name="connsiteX6" fmla="*/ 41774 w 1117423"/>
                  <a:gd name="connsiteY6" fmla="*/ 734831 h 1471559"/>
                  <a:gd name="connsiteX7" fmla="*/ 38926 w 1117423"/>
                  <a:gd name="connsiteY7" fmla="*/ 731031 h 1471559"/>
                  <a:gd name="connsiteX8" fmla="*/ 36077 w 1117423"/>
                  <a:gd name="connsiteY8" fmla="*/ 727236 h 1471559"/>
                  <a:gd name="connsiteX9" fmla="*/ 33228 w 1117423"/>
                  <a:gd name="connsiteY9" fmla="*/ 722490 h 1471559"/>
                  <a:gd name="connsiteX10" fmla="*/ 32282 w 1117423"/>
                  <a:gd name="connsiteY10" fmla="*/ 718690 h 1471559"/>
                  <a:gd name="connsiteX11" fmla="*/ 31331 w 1117423"/>
                  <a:gd name="connsiteY11" fmla="*/ 709198 h 1471559"/>
                  <a:gd name="connsiteX12" fmla="*/ 29433 w 1117423"/>
                  <a:gd name="connsiteY12" fmla="*/ 702549 h 1471559"/>
                  <a:gd name="connsiteX13" fmla="*/ 28482 w 1117423"/>
                  <a:gd name="connsiteY13" fmla="*/ 699700 h 1471559"/>
                  <a:gd name="connsiteX14" fmla="*/ 23736 w 1117423"/>
                  <a:gd name="connsiteY14" fmla="*/ 694954 h 1471559"/>
                  <a:gd name="connsiteX15" fmla="*/ 18038 w 1117423"/>
                  <a:gd name="connsiteY15" fmla="*/ 689257 h 1471559"/>
                  <a:gd name="connsiteX16" fmla="*/ 18038 w 1117423"/>
                  <a:gd name="connsiteY16" fmla="*/ 687359 h 1471559"/>
                  <a:gd name="connsiteX17" fmla="*/ 15190 w 1117423"/>
                  <a:gd name="connsiteY17" fmla="*/ 684511 h 1471559"/>
                  <a:gd name="connsiteX18" fmla="*/ 14239 w 1117423"/>
                  <a:gd name="connsiteY18" fmla="*/ 680711 h 1471559"/>
                  <a:gd name="connsiteX19" fmla="*/ 13292 w 1117423"/>
                  <a:gd name="connsiteY19" fmla="*/ 678813 h 1471559"/>
                  <a:gd name="connsiteX20" fmla="*/ 13292 w 1117423"/>
                  <a:gd name="connsiteY20" fmla="*/ 677867 h 1471559"/>
                  <a:gd name="connsiteX21" fmla="*/ 11395 w 1117423"/>
                  <a:gd name="connsiteY21" fmla="*/ 672170 h 1471559"/>
                  <a:gd name="connsiteX22" fmla="*/ 11395 w 1117423"/>
                  <a:gd name="connsiteY22" fmla="*/ 669326 h 1471559"/>
                  <a:gd name="connsiteX23" fmla="*/ 13292 w 1117423"/>
                  <a:gd name="connsiteY23" fmla="*/ 667428 h 1471559"/>
                  <a:gd name="connsiteX24" fmla="*/ 16141 w 1117423"/>
                  <a:gd name="connsiteY24" fmla="*/ 665531 h 1471559"/>
                  <a:gd name="connsiteX25" fmla="*/ 16141 w 1117423"/>
                  <a:gd name="connsiteY25" fmla="*/ 663628 h 1471559"/>
                  <a:gd name="connsiteX26" fmla="*/ 13292 w 1117423"/>
                  <a:gd name="connsiteY26" fmla="*/ 656034 h 1471559"/>
                  <a:gd name="connsiteX27" fmla="*/ 11395 w 1117423"/>
                  <a:gd name="connsiteY27" fmla="*/ 654136 h 1471559"/>
                  <a:gd name="connsiteX28" fmla="*/ 9492 w 1117423"/>
                  <a:gd name="connsiteY28" fmla="*/ 653190 h 1471559"/>
                  <a:gd name="connsiteX29" fmla="*/ 7595 w 1117423"/>
                  <a:gd name="connsiteY29" fmla="*/ 652239 h 1471559"/>
                  <a:gd name="connsiteX30" fmla="*/ 7595 w 1117423"/>
                  <a:gd name="connsiteY30" fmla="*/ 651287 h 1471559"/>
                  <a:gd name="connsiteX31" fmla="*/ 6644 w 1117423"/>
                  <a:gd name="connsiteY31" fmla="*/ 649390 h 1471559"/>
                  <a:gd name="connsiteX32" fmla="*/ 7595 w 1117423"/>
                  <a:gd name="connsiteY32" fmla="*/ 641795 h 1471559"/>
                  <a:gd name="connsiteX33" fmla="*/ 8541 w 1117423"/>
                  <a:gd name="connsiteY33" fmla="*/ 636098 h 1471559"/>
                  <a:gd name="connsiteX34" fmla="*/ 9492 w 1117423"/>
                  <a:gd name="connsiteY34" fmla="*/ 619005 h 1471559"/>
                  <a:gd name="connsiteX35" fmla="*/ 5697 w 1117423"/>
                  <a:gd name="connsiteY35" fmla="*/ 614259 h 1471559"/>
                  <a:gd name="connsiteX36" fmla="*/ 2844 w 1117423"/>
                  <a:gd name="connsiteY36" fmla="*/ 610464 h 1471559"/>
                  <a:gd name="connsiteX37" fmla="*/ 2844 w 1117423"/>
                  <a:gd name="connsiteY37" fmla="*/ 609513 h 1471559"/>
                  <a:gd name="connsiteX38" fmla="*/ 3795 w 1117423"/>
                  <a:gd name="connsiteY38" fmla="*/ 595270 h 1471559"/>
                  <a:gd name="connsiteX39" fmla="*/ 5697 w 1117423"/>
                  <a:gd name="connsiteY39" fmla="*/ 589572 h 1471559"/>
                  <a:gd name="connsiteX40" fmla="*/ 9492 w 1117423"/>
                  <a:gd name="connsiteY40" fmla="*/ 582923 h 1471559"/>
                  <a:gd name="connsiteX41" fmla="*/ 10444 w 1117423"/>
                  <a:gd name="connsiteY41" fmla="*/ 577231 h 1471559"/>
                  <a:gd name="connsiteX42" fmla="*/ 10444 w 1117423"/>
                  <a:gd name="connsiteY42" fmla="*/ 571534 h 1471559"/>
                  <a:gd name="connsiteX43" fmla="*/ 6644 w 1117423"/>
                  <a:gd name="connsiteY43" fmla="*/ 565836 h 1471559"/>
                  <a:gd name="connsiteX44" fmla="*/ 2844 w 1117423"/>
                  <a:gd name="connsiteY44" fmla="*/ 559188 h 1471559"/>
                  <a:gd name="connsiteX45" fmla="*/ 0 w 1117423"/>
                  <a:gd name="connsiteY45" fmla="*/ 554441 h 1471559"/>
                  <a:gd name="connsiteX46" fmla="*/ 6644 w 1117423"/>
                  <a:gd name="connsiteY46" fmla="*/ 549695 h 1471559"/>
                  <a:gd name="connsiteX47" fmla="*/ 12341 w 1117423"/>
                  <a:gd name="connsiteY47" fmla="*/ 548749 h 1471559"/>
                  <a:gd name="connsiteX48" fmla="*/ 13292 w 1117423"/>
                  <a:gd name="connsiteY48" fmla="*/ 548749 h 1471559"/>
                  <a:gd name="connsiteX49" fmla="*/ 16141 w 1117423"/>
                  <a:gd name="connsiteY49" fmla="*/ 547798 h 1471559"/>
                  <a:gd name="connsiteX50" fmla="*/ 21833 w 1117423"/>
                  <a:gd name="connsiteY50" fmla="*/ 548749 h 1471559"/>
                  <a:gd name="connsiteX51" fmla="*/ 25633 w 1117423"/>
                  <a:gd name="connsiteY51" fmla="*/ 548749 h 1471559"/>
                  <a:gd name="connsiteX52" fmla="*/ 31331 w 1117423"/>
                  <a:gd name="connsiteY52" fmla="*/ 549695 h 1471559"/>
                  <a:gd name="connsiteX53" fmla="*/ 37028 w 1117423"/>
                  <a:gd name="connsiteY53" fmla="*/ 551593 h 1471559"/>
                  <a:gd name="connsiteX54" fmla="*/ 38926 w 1117423"/>
                  <a:gd name="connsiteY54" fmla="*/ 554441 h 1471559"/>
                  <a:gd name="connsiteX55" fmla="*/ 38926 w 1117423"/>
                  <a:gd name="connsiteY55" fmla="*/ 557290 h 1471559"/>
                  <a:gd name="connsiteX56" fmla="*/ 39877 w 1117423"/>
                  <a:gd name="connsiteY56" fmla="*/ 559188 h 1471559"/>
                  <a:gd name="connsiteX57" fmla="*/ 39877 w 1117423"/>
                  <a:gd name="connsiteY57" fmla="*/ 559188 h 1471559"/>
                  <a:gd name="connsiteX58" fmla="*/ 40823 w 1117423"/>
                  <a:gd name="connsiteY58" fmla="*/ 560139 h 1471559"/>
                  <a:gd name="connsiteX59" fmla="*/ 41774 w 1117423"/>
                  <a:gd name="connsiteY59" fmla="*/ 562041 h 1471559"/>
                  <a:gd name="connsiteX60" fmla="*/ 43672 w 1117423"/>
                  <a:gd name="connsiteY60" fmla="*/ 563939 h 1471559"/>
                  <a:gd name="connsiteX61" fmla="*/ 44603 w 1117423"/>
                  <a:gd name="connsiteY61" fmla="*/ 564885 h 1471559"/>
                  <a:gd name="connsiteX62" fmla="*/ 48403 w 1117423"/>
                  <a:gd name="connsiteY62" fmla="*/ 565836 h 1471559"/>
                  <a:gd name="connsiteX63" fmla="*/ 58867 w 1117423"/>
                  <a:gd name="connsiteY63" fmla="*/ 564885 h 1471559"/>
                  <a:gd name="connsiteX64" fmla="*/ 59798 w 1117423"/>
                  <a:gd name="connsiteY64" fmla="*/ 563939 h 1471559"/>
                  <a:gd name="connsiteX65" fmla="*/ 61695 w 1117423"/>
                  <a:gd name="connsiteY65" fmla="*/ 563939 h 1471559"/>
                  <a:gd name="connsiteX66" fmla="*/ 71188 w 1117423"/>
                  <a:gd name="connsiteY66" fmla="*/ 562988 h 1471559"/>
                  <a:gd name="connsiteX67" fmla="*/ 72139 w 1117423"/>
                  <a:gd name="connsiteY67" fmla="*/ 564885 h 1471559"/>
                  <a:gd name="connsiteX68" fmla="*/ 72139 w 1117423"/>
                  <a:gd name="connsiteY68" fmla="*/ 565836 h 1471559"/>
                  <a:gd name="connsiteX69" fmla="*/ 74037 w 1117423"/>
                  <a:gd name="connsiteY69" fmla="*/ 566788 h 1471559"/>
                  <a:gd name="connsiteX70" fmla="*/ 80685 w 1117423"/>
                  <a:gd name="connsiteY70" fmla="*/ 565836 h 1471559"/>
                  <a:gd name="connsiteX71" fmla="*/ 89231 w 1117423"/>
                  <a:gd name="connsiteY71" fmla="*/ 558241 h 1471559"/>
                  <a:gd name="connsiteX72" fmla="*/ 91129 w 1117423"/>
                  <a:gd name="connsiteY72" fmla="*/ 556344 h 1471559"/>
                  <a:gd name="connsiteX73" fmla="*/ 93026 w 1117423"/>
                  <a:gd name="connsiteY73" fmla="*/ 552544 h 1471559"/>
                  <a:gd name="connsiteX74" fmla="*/ 93977 w 1117423"/>
                  <a:gd name="connsiteY74" fmla="*/ 550646 h 1471559"/>
                  <a:gd name="connsiteX75" fmla="*/ 93977 w 1117423"/>
                  <a:gd name="connsiteY75" fmla="*/ 548749 h 1471559"/>
                  <a:gd name="connsiteX76" fmla="*/ 96826 w 1117423"/>
                  <a:gd name="connsiteY76" fmla="*/ 545895 h 1471559"/>
                  <a:gd name="connsiteX77" fmla="*/ 103475 w 1117423"/>
                  <a:gd name="connsiteY77" fmla="*/ 540208 h 1471559"/>
                  <a:gd name="connsiteX78" fmla="*/ 105372 w 1117423"/>
                  <a:gd name="connsiteY78" fmla="*/ 539262 h 1471559"/>
                  <a:gd name="connsiteX79" fmla="*/ 109167 w 1117423"/>
                  <a:gd name="connsiteY79" fmla="*/ 538310 h 1471559"/>
                  <a:gd name="connsiteX80" fmla="*/ 112016 w 1117423"/>
                  <a:gd name="connsiteY80" fmla="*/ 537364 h 1471559"/>
                  <a:gd name="connsiteX81" fmla="*/ 114865 w 1117423"/>
                  <a:gd name="connsiteY81" fmla="*/ 537364 h 1471559"/>
                  <a:gd name="connsiteX82" fmla="*/ 127211 w 1117423"/>
                  <a:gd name="connsiteY82" fmla="*/ 534510 h 1471559"/>
                  <a:gd name="connsiteX83" fmla="*/ 124357 w 1117423"/>
                  <a:gd name="connsiteY83" fmla="*/ 530715 h 1471559"/>
                  <a:gd name="connsiteX84" fmla="*/ 123411 w 1117423"/>
                  <a:gd name="connsiteY84" fmla="*/ 527867 h 1471559"/>
                  <a:gd name="connsiteX85" fmla="*/ 125308 w 1117423"/>
                  <a:gd name="connsiteY85" fmla="*/ 519321 h 1471559"/>
                  <a:gd name="connsiteX86" fmla="*/ 126259 w 1117423"/>
                  <a:gd name="connsiteY86" fmla="*/ 505082 h 1471559"/>
                  <a:gd name="connsiteX87" fmla="*/ 127211 w 1117423"/>
                  <a:gd name="connsiteY87" fmla="*/ 503180 h 1471559"/>
                  <a:gd name="connsiteX88" fmla="*/ 131006 w 1117423"/>
                  <a:gd name="connsiteY88" fmla="*/ 489887 h 1471559"/>
                  <a:gd name="connsiteX89" fmla="*/ 131957 w 1117423"/>
                  <a:gd name="connsiteY89" fmla="*/ 487990 h 1471559"/>
                  <a:gd name="connsiteX90" fmla="*/ 132903 w 1117423"/>
                  <a:gd name="connsiteY90" fmla="*/ 485141 h 1471559"/>
                  <a:gd name="connsiteX91" fmla="*/ 131006 w 1117423"/>
                  <a:gd name="connsiteY91" fmla="*/ 483244 h 1471559"/>
                  <a:gd name="connsiteX92" fmla="*/ 140503 w 1117423"/>
                  <a:gd name="connsiteY92" fmla="*/ 478493 h 1471559"/>
                  <a:gd name="connsiteX93" fmla="*/ 142400 w 1117423"/>
                  <a:gd name="connsiteY93" fmla="*/ 477546 h 1471559"/>
                  <a:gd name="connsiteX94" fmla="*/ 149044 w 1117423"/>
                  <a:gd name="connsiteY94" fmla="*/ 474698 h 1471559"/>
                  <a:gd name="connsiteX95" fmla="*/ 158541 w 1117423"/>
                  <a:gd name="connsiteY95" fmla="*/ 471849 h 1471559"/>
                  <a:gd name="connsiteX96" fmla="*/ 161390 w 1117423"/>
                  <a:gd name="connsiteY96" fmla="*/ 470898 h 1471559"/>
                  <a:gd name="connsiteX97" fmla="*/ 164239 w 1117423"/>
                  <a:gd name="connsiteY97" fmla="*/ 470898 h 1471559"/>
                  <a:gd name="connsiteX98" fmla="*/ 166136 w 1117423"/>
                  <a:gd name="connsiteY98" fmla="*/ 471849 h 1471559"/>
                  <a:gd name="connsiteX99" fmla="*/ 178477 w 1117423"/>
                  <a:gd name="connsiteY99" fmla="*/ 471849 h 1471559"/>
                  <a:gd name="connsiteX100" fmla="*/ 183228 w 1117423"/>
                  <a:gd name="connsiteY100" fmla="*/ 470898 h 1471559"/>
                  <a:gd name="connsiteX101" fmla="*/ 190823 w 1117423"/>
                  <a:gd name="connsiteY101" fmla="*/ 468049 h 1471559"/>
                  <a:gd name="connsiteX102" fmla="*/ 198418 w 1117423"/>
                  <a:gd name="connsiteY102" fmla="*/ 467103 h 1471559"/>
                  <a:gd name="connsiteX103" fmla="*/ 200316 w 1117423"/>
                  <a:gd name="connsiteY103" fmla="*/ 466152 h 1471559"/>
                  <a:gd name="connsiteX104" fmla="*/ 203164 w 1117423"/>
                  <a:gd name="connsiteY104" fmla="*/ 463303 h 1471559"/>
                  <a:gd name="connsiteX105" fmla="*/ 203164 w 1117423"/>
                  <a:gd name="connsiteY105" fmla="*/ 458557 h 1471559"/>
                  <a:gd name="connsiteX106" fmla="*/ 202218 w 1117423"/>
                  <a:gd name="connsiteY106" fmla="*/ 456659 h 1471559"/>
                  <a:gd name="connsiteX107" fmla="*/ 198418 w 1117423"/>
                  <a:gd name="connsiteY107" fmla="*/ 451908 h 1471559"/>
                  <a:gd name="connsiteX108" fmla="*/ 198418 w 1117423"/>
                  <a:gd name="connsiteY108" fmla="*/ 451908 h 1471559"/>
                  <a:gd name="connsiteX109" fmla="*/ 195570 w 1117423"/>
                  <a:gd name="connsiteY109" fmla="*/ 445264 h 1471559"/>
                  <a:gd name="connsiteX110" fmla="*/ 193672 w 1117423"/>
                  <a:gd name="connsiteY110" fmla="*/ 442416 h 1471559"/>
                  <a:gd name="connsiteX111" fmla="*/ 189872 w 1117423"/>
                  <a:gd name="connsiteY111" fmla="*/ 435777 h 1471559"/>
                  <a:gd name="connsiteX112" fmla="*/ 187975 w 1117423"/>
                  <a:gd name="connsiteY112" fmla="*/ 434831 h 1471559"/>
                  <a:gd name="connsiteX113" fmla="*/ 187023 w 1117423"/>
                  <a:gd name="connsiteY113" fmla="*/ 432928 h 1471559"/>
                  <a:gd name="connsiteX114" fmla="*/ 185126 w 1117423"/>
                  <a:gd name="connsiteY114" fmla="*/ 431031 h 1471559"/>
                  <a:gd name="connsiteX115" fmla="*/ 183228 w 1117423"/>
                  <a:gd name="connsiteY115" fmla="*/ 427236 h 1471559"/>
                  <a:gd name="connsiteX116" fmla="*/ 183228 w 1117423"/>
                  <a:gd name="connsiteY116" fmla="*/ 422485 h 1471559"/>
                  <a:gd name="connsiteX117" fmla="*/ 179429 w 1117423"/>
                  <a:gd name="connsiteY117" fmla="*/ 416787 h 1471559"/>
                  <a:gd name="connsiteX118" fmla="*/ 177531 w 1117423"/>
                  <a:gd name="connsiteY118" fmla="*/ 414890 h 1471559"/>
                  <a:gd name="connsiteX119" fmla="*/ 175629 w 1117423"/>
                  <a:gd name="connsiteY119" fmla="*/ 412992 h 1471559"/>
                  <a:gd name="connsiteX120" fmla="*/ 171834 w 1117423"/>
                  <a:gd name="connsiteY120" fmla="*/ 413943 h 1471559"/>
                  <a:gd name="connsiteX121" fmla="*/ 169936 w 1117423"/>
                  <a:gd name="connsiteY121" fmla="*/ 414890 h 1471559"/>
                  <a:gd name="connsiteX122" fmla="*/ 165190 w 1117423"/>
                  <a:gd name="connsiteY122" fmla="*/ 412992 h 1471559"/>
                  <a:gd name="connsiteX123" fmla="*/ 167083 w 1117423"/>
                  <a:gd name="connsiteY123" fmla="*/ 409192 h 1471559"/>
                  <a:gd name="connsiteX124" fmla="*/ 166136 w 1117423"/>
                  <a:gd name="connsiteY124" fmla="*/ 402549 h 1471559"/>
                  <a:gd name="connsiteX125" fmla="*/ 163288 w 1117423"/>
                  <a:gd name="connsiteY125" fmla="*/ 400646 h 1471559"/>
                  <a:gd name="connsiteX126" fmla="*/ 160439 w 1117423"/>
                  <a:gd name="connsiteY126" fmla="*/ 402549 h 1471559"/>
                  <a:gd name="connsiteX127" fmla="*/ 158541 w 1117423"/>
                  <a:gd name="connsiteY127" fmla="*/ 401598 h 1471559"/>
                  <a:gd name="connsiteX128" fmla="*/ 156639 w 1117423"/>
                  <a:gd name="connsiteY128" fmla="*/ 399700 h 1471559"/>
                  <a:gd name="connsiteX129" fmla="*/ 154741 w 1117423"/>
                  <a:gd name="connsiteY129" fmla="*/ 397798 h 1471559"/>
                  <a:gd name="connsiteX130" fmla="*/ 152844 w 1117423"/>
                  <a:gd name="connsiteY130" fmla="*/ 395900 h 1471559"/>
                  <a:gd name="connsiteX131" fmla="*/ 152844 w 1117423"/>
                  <a:gd name="connsiteY131" fmla="*/ 395900 h 1471559"/>
                  <a:gd name="connsiteX132" fmla="*/ 148098 w 1117423"/>
                  <a:gd name="connsiteY132" fmla="*/ 397798 h 1471559"/>
                  <a:gd name="connsiteX133" fmla="*/ 147147 w 1117423"/>
                  <a:gd name="connsiteY133" fmla="*/ 397798 h 1471559"/>
                  <a:gd name="connsiteX134" fmla="*/ 144298 w 1117423"/>
                  <a:gd name="connsiteY134" fmla="*/ 399700 h 1471559"/>
                  <a:gd name="connsiteX135" fmla="*/ 144298 w 1117423"/>
                  <a:gd name="connsiteY135" fmla="*/ 399700 h 1471559"/>
                  <a:gd name="connsiteX136" fmla="*/ 142400 w 1117423"/>
                  <a:gd name="connsiteY136" fmla="*/ 399700 h 1471559"/>
                  <a:gd name="connsiteX137" fmla="*/ 140503 w 1117423"/>
                  <a:gd name="connsiteY137" fmla="*/ 396851 h 1471559"/>
                  <a:gd name="connsiteX138" fmla="*/ 137649 w 1117423"/>
                  <a:gd name="connsiteY138" fmla="*/ 397798 h 1471559"/>
                  <a:gd name="connsiteX139" fmla="*/ 133854 w 1117423"/>
                  <a:gd name="connsiteY139" fmla="*/ 397798 h 1471559"/>
                  <a:gd name="connsiteX140" fmla="*/ 130054 w 1117423"/>
                  <a:gd name="connsiteY140" fmla="*/ 397798 h 1471559"/>
                  <a:gd name="connsiteX141" fmla="*/ 130054 w 1117423"/>
                  <a:gd name="connsiteY141" fmla="*/ 396851 h 1471559"/>
                  <a:gd name="connsiteX142" fmla="*/ 128157 w 1117423"/>
                  <a:gd name="connsiteY142" fmla="*/ 395900 h 1471559"/>
                  <a:gd name="connsiteX143" fmla="*/ 127211 w 1117423"/>
                  <a:gd name="connsiteY143" fmla="*/ 393051 h 1471559"/>
                  <a:gd name="connsiteX144" fmla="*/ 127211 w 1117423"/>
                  <a:gd name="connsiteY144" fmla="*/ 386403 h 1471559"/>
                  <a:gd name="connsiteX145" fmla="*/ 128157 w 1117423"/>
                  <a:gd name="connsiteY145" fmla="*/ 386403 h 1471559"/>
                  <a:gd name="connsiteX146" fmla="*/ 129108 w 1117423"/>
                  <a:gd name="connsiteY146" fmla="*/ 382608 h 1471559"/>
                  <a:gd name="connsiteX147" fmla="*/ 128157 w 1117423"/>
                  <a:gd name="connsiteY147" fmla="*/ 379759 h 1471559"/>
                  <a:gd name="connsiteX148" fmla="*/ 130054 w 1117423"/>
                  <a:gd name="connsiteY148" fmla="*/ 375013 h 1471559"/>
                  <a:gd name="connsiteX149" fmla="*/ 131006 w 1117423"/>
                  <a:gd name="connsiteY149" fmla="*/ 372164 h 1471559"/>
                  <a:gd name="connsiteX150" fmla="*/ 130054 w 1117423"/>
                  <a:gd name="connsiteY150" fmla="*/ 369316 h 1471559"/>
                  <a:gd name="connsiteX151" fmla="*/ 131006 w 1117423"/>
                  <a:gd name="connsiteY151" fmla="*/ 363618 h 1471559"/>
                  <a:gd name="connsiteX152" fmla="*/ 131957 w 1117423"/>
                  <a:gd name="connsiteY152" fmla="*/ 362667 h 1471559"/>
                  <a:gd name="connsiteX153" fmla="*/ 131957 w 1117423"/>
                  <a:gd name="connsiteY153" fmla="*/ 359823 h 1471559"/>
                  <a:gd name="connsiteX154" fmla="*/ 131006 w 1117423"/>
                  <a:gd name="connsiteY154" fmla="*/ 357921 h 1471559"/>
                  <a:gd name="connsiteX155" fmla="*/ 131006 w 1117423"/>
                  <a:gd name="connsiteY155" fmla="*/ 356023 h 1471559"/>
                  <a:gd name="connsiteX156" fmla="*/ 131006 w 1117423"/>
                  <a:gd name="connsiteY156" fmla="*/ 354126 h 1471559"/>
                  <a:gd name="connsiteX157" fmla="*/ 134805 w 1117423"/>
                  <a:gd name="connsiteY157" fmla="*/ 355072 h 1471559"/>
                  <a:gd name="connsiteX158" fmla="*/ 135752 w 1117423"/>
                  <a:gd name="connsiteY158" fmla="*/ 357921 h 1471559"/>
                  <a:gd name="connsiteX159" fmla="*/ 138600 w 1117423"/>
                  <a:gd name="connsiteY159" fmla="*/ 358872 h 1471559"/>
                  <a:gd name="connsiteX160" fmla="*/ 140503 w 1117423"/>
                  <a:gd name="connsiteY160" fmla="*/ 361721 h 1471559"/>
                  <a:gd name="connsiteX161" fmla="*/ 141449 w 1117423"/>
                  <a:gd name="connsiteY161" fmla="*/ 362667 h 1471559"/>
                  <a:gd name="connsiteX162" fmla="*/ 144298 w 1117423"/>
                  <a:gd name="connsiteY162" fmla="*/ 363618 h 1471559"/>
                  <a:gd name="connsiteX163" fmla="*/ 147147 w 1117423"/>
                  <a:gd name="connsiteY163" fmla="*/ 365521 h 1471559"/>
                  <a:gd name="connsiteX164" fmla="*/ 150946 w 1117423"/>
                  <a:gd name="connsiteY164" fmla="*/ 366467 h 1471559"/>
                  <a:gd name="connsiteX165" fmla="*/ 153795 w 1117423"/>
                  <a:gd name="connsiteY165" fmla="*/ 368364 h 1471559"/>
                  <a:gd name="connsiteX166" fmla="*/ 155693 w 1117423"/>
                  <a:gd name="connsiteY166" fmla="*/ 369316 h 1471559"/>
                  <a:gd name="connsiteX167" fmla="*/ 160439 w 1117423"/>
                  <a:gd name="connsiteY167" fmla="*/ 370267 h 1471559"/>
                  <a:gd name="connsiteX168" fmla="*/ 167083 w 1117423"/>
                  <a:gd name="connsiteY168" fmla="*/ 370267 h 1471559"/>
                  <a:gd name="connsiteX169" fmla="*/ 168034 w 1117423"/>
                  <a:gd name="connsiteY169" fmla="*/ 371218 h 1471559"/>
                  <a:gd name="connsiteX170" fmla="*/ 168985 w 1117423"/>
                  <a:gd name="connsiteY170" fmla="*/ 374062 h 1471559"/>
                  <a:gd name="connsiteX171" fmla="*/ 171834 w 1117423"/>
                  <a:gd name="connsiteY171" fmla="*/ 373115 h 1471559"/>
                  <a:gd name="connsiteX172" fmla="*/ 172780 w 1117423"/>
                  <a:gd name="connsiteY172" fmla="*/ 371218 h 1471559"/>
                  <a:gd name="connsiteX173" fmla="*/ 172780 w 1117423"/>
                  <a:gd name="connsiteY173" fmla="*/ 367418 h 1471559"/>
                  <a:gd name="connsiteX174" fmla="*/ 174682 w 1117423"/>
                  <a:gd name="connsiteY174" fmla="*/ 365521 h 1471559"/>
                  <a:gd name="connsiteX175" fmla="*/ 174682 w 1117423"/>
                  <a:gd name="connsiteY175" fmla="*/ 363618 h 1471559"/>
                  <a:gd name="connsiteX176" fmla="*/ 175629 w 1117423"/>
                  <a:gd name="connsiteY176" fmla="*/ 362667 h 1471559"/>
                  <a:gd name="connsiteX177" fmla="*/ 181326 w 1117423"/>
                  <a:gd name="connsiteY177" fmla="*/ 362667 h 1471559"/>
                  <a:gd name="connsiteX178" fmla="*/ 182277 w 1117423"/>
                  <a:gd name="connsiteY178" fmla="*/ 364569 h 1471559"/>
                  <a:gd name="connsiteX179" fmla="*/ 183228 w 1117423"/>
                  <a:gd name="connsiteY179" fmla="*/ 365521 h 1471559"/>
                  <a:gd name="connsiteX180" fmla="*/ 187023 w 1117423"/>
                  <a:gd name="connsiteY180" fmla="*/ 363618 h 1471559"/>
                  <a:gd name="connsiteX181" fmla="*/ 188926 w 1117423"/>
                  <a:gd name="connsiteY181" fmla="*/ 361721 h 1471559"/>
                  <a:gd name="connsiteX182" fmla="*/ 189872 w 1117423"/>
                  <a:gd name="connsiteY182" fmla="*/ 360769 h 1471559"/>
                  <a:gd name="connsiteX183" fmla="*/ 190823 w 1117423"/>
                  <a:gd name="connsiteY183" fmla="*/ 359823 h 1471559"/>
                  <a:gd name="connsiteX184" fmla="*/ 192721 w 1117423"/>
                  <a:gd name="connsiteY184" fmla="*/ 357921 h 1471559"/>
                  <a:gd name="connsiteX185" fmla="*/ 192721 w 1117423"/>
                  <a:gd name="connsiteY185" fmla="*/ 355072 h 1471559"/>
                  <a:gd name="connsiteX186" fmla="*/ 192721 w 1117423"/>
                  <a:gd name="connsiteY186" fmla="*/ 353175 h 1471559"/>
                  <a:gd name="connsiteX187" fmla="*/ 189872 w 1117423"/>
                  <a:gd name="connsiteY187" fmla="*/ 351277 h 1471559"/>
                  <a:gd name="connsiteX188" fmla="*/ 187975 w 1117423"/>
                  <a:gd name="connsiteY188" fmla="*/ 349375 h 1471559"/>
                  <a:gd name="connsiteX189" fmla="*/ 187975 w 1117423"/>
                  <a:gd name="connsiteY189" fmla="*/ 348428 h 1471559"/>
                  <a:gd name="connsiteX190" fmla="*/ 187975 w 1117423"/>
                  <a:gd name="connsiteY190" fmla="*/ 344628 h 1471559"/>
                  <a:gd name="connsiteX191" fmla="*/ 186072 w 1117423"/>
                  <a:gd name="connsiteY191" fmla="*/ 343677 h 1471559"/>
                  <a:gd name="connsiteX192" fmla="*/ 187023 w 1117423"/>
                  <a:gd name="connsiteY192" fmla="*/ 341785 h 1471559"/>
                  <a:gd name="connsiteX193" fmla="*/ 187023 w 1117423"/>
                  <a:gd name="connsiteY193" fmla="*/ 339882 h 1471559"/>
                  <a:gd name="connsiteX194" fmla="*/ 188926 w 1117423"/>
                  <a:gd name="connsiteY194" fmla="*/ 336082 h 1471559"/>
                  <a:gd name="connsiteX195" fmla="*/ 189872 w 1117423"/>
                  <a:gd name="connsiteY195" fmla="*/ 336082 h 1471559"/>
                  <a:gd name="connsiteX196" fmla="*/ 192721 w 1117423"/>
                  <a:gd name="connsiteY196" fmla="*/ 334185 h 1471559"/>
                  <a:gd name="connsiteX197" fmla="*/ 194618 w 1117423"/>
                  <a:gd name="connsiteY197" fmla="*/ 332287 h 1471559"/>
                  <a:gd name="connsiteX198" fmla="*/ 196521 w 1117423"/>
                  <a:gd name="connsiteY198" fmla="*/ 328492 h 1471559"/>
                  <a:gd name="connsiteX199" fmla="*/ 197467 w 1117423"/>
                  <a:gd name="connsiteY199" fmla="*/ 328492 h 1471559"/>
                  <a:gd name="connsiteX200" fmla="*/ 199365 w 1117423"/>
                  <a:gd name="connsiteY200" fmla="*/ 326590 h 1471559"/>
                  <a:gd name="connsiteX201" fmla="*/ 202218 w 1117423"/>
                  <a:gd name="connsiteY201" fmla="*/ 325639 h 1471559"/>
                  <a:gd name="connsiteX202" fmla="*/ 204116 w 1117423"/>
                  <a:gd name="connsiteY202" fmla="*/ 326590 h 1471559"/>
                  <a:gd name="connsiteX203" fmla="*/ 204116 w 1117423"/>
                  <a:gd name="connsiteY203" fmla="*/ 328492 h 1471559"/>
                  <a:gd name="connsiteX204" fmla="*/ 205062 w 1117423"/>
                  <a:gd name="connsiteY204" fmla="*/ 330390 h 1471559"/>
                  <a:gd name="connsiteX205" fmla="*/ 206964 w 1117423"/>
                  <a:gd name="connsiteY205" fmla="*/ 331336 h 1471559"/>
                  <a:gd name="connsiteX206" fmla="*/ 208862 w 1117423"/>
                  <a:gd name="connsiteY206" fmla="*/ 334185 h 1471559"/>
                  <a:gd name="connsiteX207" fmla="*/ 211711 w 1117423"/>
                  <a:gd name="connsiteY207" fmla="*/ 337034 h 1471559"/>
                  <a:gd name="connsiteX208" fmla="*/ 214559 w 1117423"/>
                  <a:gd name="connsiteY208" fmla="*/ 337034 h 1471559"/>
                  <a:gd name="connsiteX209" fmla="*/ 214559 w 1117423"/>
                  <a:gd name="connsiteY209" fmla="*/ 337034 h 1471559"/>
                  <a:gd name="connsiteX210" fmla="*/ 213608 w 1117423"/>
                  <a:gd name="connsiteY210" fmla="*/ 339882 h 1471559"/>
                  <a:gd name="connsiteX211" fmla="*/ 213608 w 1117423"/>
                  <a:gd name="connsiteY211" fmla="*/ 341785 h 1471559"/>
                  <a:gd name="connsiteX212" fmla="*/ 212662 w 1117423"/>
                  <a:gd name="connsiteY212" fmla="*/ 344628 h 1471559"/>
                  <a:gd name="connsiteX213" fmla="*/ 212662 w 1117423"/>
                  <a:gd name="connsiteY213" fmla="*/ 346531 h 1471559"/>
                  <a:gd name="connsiteX214" fmla="*/ 211711 w 1117423"/>
                  <a:gd name="connsiteY214" fmla="*/ 348428 h 1471559"/>
                  <a:gd name="connsiteX215" fmla="*/ 211711 w 1117423"/>
                  <a:gd name="connsiteY215" fmla="*/ 349375 h 1471559"/>
                  <a:gd name="connsiteX216" fmla="*/ 210759 w 1117423"/>
                  <a:gd name="connsiteY216" fmla="*/ 352228 h 1471559"/>
                  <a:gd name="connsiteX217" fmla="*/ 211711 w 1117423"/>
                  <a:gd name="connsiteY217" fmla="*/ 355072 h 1471559"/>
                  <a:gd name="connsiteX218" fmla="*/ 212662 w 1117423"/>
                  <a:gd name="connsiteY218" fmla="*/ 360769 h 1471559"/>
                  <a:gd name="connsiteX219" fmla="*/ 211711 w 1117423"/>
                  <a:gd name="connsiteY219" fmla="*/ 367418 h 1471559"/>
                  <a:gd name="connsiteX220" fmla="*/ 215510 w 1117423"/>
                  <a:gd name="connsiteY220" fmla="*/ 368364 h 1471559"/>
                  <a:gd name="connsiteX221" fmla="*/ 216457 w 1117423"/>
                  <a:gd name="connsiteY221" fmla="*/ 373115 h 1471559"/>
                  <a:gd name="connsiteX222" fmla="*/ 216457 w 1117423"/>
                  <a:gd name="connsiteY222" fmla="*/ 375964 h 1471559"/>
                  <a:gd name="connsiteX223" fmla="*/ 214559 w 1117423"/>
                  <a:gd name="connsiteY223" fmla="*/ 378813 h 1471559"/>
                  <a:gd name="connsiteX224" fmla="*/ 215510 w 1117423"/>
                  <a:gd name="connsiteY224" fmla="*/ 382608 h 1471559"/>
                  <a:gd name="connsiteX225" fmla="*/ 212662 w 1117423"/>
                  <a:gd name="connsiteY225" fmla="*/ 387354 h 1471559"/>
                  <a:gd name="connsiteX226" fmla="*/ 212662 w 1117423"/>
                  <a:gd name="connsiteY226" fmla="*/ 387354 h 1471559"/>
                  <a:gd name="connsiteX227" fmla="*/ 213608 w 1117423"/>
                  <a:gd name="connsiteY227" fmla="*/ 390203 h 1471559"/>
                  <a:gd name="connsiteX228" fmla="*/ 214559 w 1117423"/>
                  <a:gd name="connsiteY228" fmla="*/ 391154 h 1471559"/>
                  <a:gd name="connsiteX229" fmla="*/ 215510 w 1117423"/>
                  <a:gd name="connsiteY229" fmla="*/ 395900 h 1471559"/>
                  <a:gd name="connsiteX230" fmla="*/ 215510 w 1117423"/>
                  <a:gd name="connsiteY230" fmla="*/ 396851 h 1471559"/>
                  <a:gd name="connsiteX231" fmla="*/ 219305 w 1117423"/>
                  <a:gd name="connsiteY231" fmla="*/ 397798 h 1471559"/>
                  <a:gd name="connsiteX232" fmla="*/ 222154 w 1117423"/>
                  <a:gd name="connsiteY232" fmla="*/ 396851 h 1471559"/>
                  <a:gd name="connsiteX233" fmla="*/ 225954 w 1117423"/>
                  <a:gd name="connsiteY233" fmla="*/ 394954 h 1471559"/>
                  <a:gd name="connsiteX234" fmla="*/ 228798 w 1117423"/>
                  <a:gd name="connsiteY234" fmla="*/ 394954 h 1471559"/>
                  <a:gd name="connsiteX235" fmla="*/ 230700 w 1117423"/>
                  <a:gd name="connsiteY235" fmla="*/ 396851 h 1471559"/>
                  <a:gd name="connsiteX236" fmla="*/ 232598 w 1117423"/>
                  <a:gd name="connsiteY236" fmla="*/ 412992 h 1471559"/>
                  <a:gd name="connsiteX237" fmla="*/ 233549 w 1117423"/>
                  <a:gd name="connsiteY237" fmla="*/ 415841 h 1471559"/>
                  <a:gd name="connsiteX238" fmla="*/ 234495 w 1117423"/>
                  <a:gd name="connsiteY238" fmla="*/ 417738 h 1471559"/>
                  <a:gd name="connsiteX239" fmla="*/ 237344 w 1117423"/>
                  <a:gd name="connsiteY239" fmla="*/ 420587 h 1471559"/>
                  <a:gd name="connsiteX240" fmla="*/ 243041 w 1117423"/>
                  <a:gd name="connsiteY240" fmla="*/ 422485 h 1471559"/>
                  <a:gd name="connsiteX241" fmla="*/ 248739 w 1117423"/>
                  <a:gd name="connsiteY241" fmla="*/ 419636 h 1471559"/>
                  <a:gd name="connsiteX242" fmla="*/ 249690 w 1117423"/>
                  <a:gd name="connsiteY242" fmla="*/ 417738 h 1471559"/>
                  <a:gd name="connsiteX243" fmla="*/ 250641 w 1117423"/>
                  <a:gd name="connsiteY243" fmla="*/ 416787 h 1471559"/>
                  <a:gd name="connsiteX244" fmla="*/ 254436 w 1117423"/>
                  <a:gd name="connsiteY244" fmla="*/ 412041 h 1471559"/>
                  <a:gd name="connsiteX245" fmla="*/ 255387 w 1117423"/>
                  <a:gd name="connsiteY245" fmla="*/ 409192 h 1471559"/>
                  <a:gd name="connsiteX246" fmla="*/ 258236 w 1117423"/>
                  <a:gd name="connsiteY246" fmla="*/ 402549 h 1471559"/>
                  <a:gd name="connsiteX247" fmla="*/ 260133 w 1117423"/>
                  <a:gd name="connsiteY247" fmla="*/ 397798 h 1471559"/>
                  <a:gd name="connsiteX248" fmla="*/ 261085 w 1117423"/>
                  <a:gd name="connsiteY248" fmla="*/ 394003 h 1471559"/>
                  <a:gd name="connsiteX249" fmla="*/ 262031 w 1117423"/>
                  <a:gd name="connsiteY249" fmla="*/ 386403 h 1471559"/>
                  <a:gd name="connsiteX250" fmla="*/ 262982 w 1117423"/>
                  <a:gd name="connsiteY250" fmla="*/ 377862 h 1471559"/>
                  <a:gd name="connsiteX251" fmla="*/ 263933 w 1117423"/>
                  <a:gd name="connsiteY251" fmla="*/ 371218 h 1471559"/>
                  <a:gd name="connsiteX252" fmla="*/ 264880 w 1117423"/>
                  <a:gd name="connsiteY252" fmla="*/ 367418 h 1471559"/>
                  <a:gd name="connsiteX253" fmla="*/ 265831 w 1117423"/>
                  <a:gd name="connsiteY253" fmla="*/ 363618 h 1471559"/>
                  <a:gd name="connsiteX254" fmla="*/ 266777 w 1117423"/>
                  <a:gd name="connsiteY254" fmla="*/ 353175 h 1471559"/>
                  <a:gd name="connsiteX255" fmla="*/ 268680 w 1117423"/>
                  <a:gd name="connsiteY255" fmla="*/ 348428 h 1471559"/>
                  <a:gd name="connsiteX256" fmla="*/ 269626 w 1117423"/>
                  <a:gd name="connsiteY256" fmla="*/ 345580 h 1471559"/>
                  <a:gd name="connsiteX257" fmla="*/ 265831 w 1117423"/>
                  <a:gd name="connsiteY257" fmla="*/ 345580 h 1471559"/>
                  <a:gd name="connsiteX258" fmla="*/ 264880 w 1117423"/>
                  <a:gd name="connsiteY258" fmla="*/ 345580 h 1471559"/>
                  <a:gd name="connsiteX259" fmla="*/ 263933 w 1117423"/>
                  <a:gd name="connsiteY259" fmla="*/ 344628 h 1471559"/>
                  <a:gd name="connsiteX260" fmla="*/ 262031 w 1117423"/>
                  <a:gd name="connsiteY260" fmla="*/ 342731 h 1471559"/>
                  <a:gd name="connsiteX261" fmla="*/ 261085 w 1117423"/>
                  <a:gd name="connsiteY261" fmla="*/ 344628 h 1471559"/>
                  <a:gd name="connsiteX262" fmla="*/ 255387 w 1117423"/>
                  <a:gd name="connsiteY262" fmla="*/ 341785 h 1471559"/>
                  <a:gd name="connsiteX263" fmla="*/ 254436 w 1117423"/>
                  <a:gd name="connsiteY263" fmla="*/ 341785 h 1471559"/>
                  <a:gd name="connsiteX264" fmla="*/ 253485 w 1117423"/>
                  <a:gd name="connsiteY264" fmla="*/ 343677 h 1471559"/>
                  <a:gd name="connsiteX265" fmla="*/ 252539 w 1117423"/>
                  <a:gd name="connsiteY265" fmla="*/ 344628 h 1471559"/>
                  <a:gd name="connsiteX266" fmla="*/ 251587 w 1117423"/>
                  <a:gd name="connsiteY266" fmla="*/ 344628 h 1471559"/>
                  <a:gd name="connsiteX267" fmla="*/ 249690 w 1117423"/>
                  <a:gd name="connsiteY267" fmla="*/ 345580 h 1471559"/>
                  <a:gd name="connsiteX268" fmla="*/ 247787 w 1117423"/>
                  <a:gd name="connsiteY268" fmla="*/ 343677 h 1471559"/>
                  <a:gd name="connsiteX269" fmla="*/ 245890 w 1117423"/>
                  <a:gd name="connsiteY269" fmla="*/ 337985 h 1471559"/>
                  <a:gd name="connsiteX270" fmla="*/ 243041 w 1117423"/>
                  <a:gd name="connsiteY270" fmla="*/ 337034 h 1471559"/>
                  <a:gd name="connsiteX271" fmla="*/ 244944 w 1117423"/>
                  <a:gd name="connsiteY271" fmla="*/ 326590 h 1471559"/>
                  <a:gd name="connsiteX272" fmla="*/ 245890 w 1117423"/>
                  <a:gd name="connsiteY272" fmla="*/ 326590 h 1471559"/>
                  <a:gd name="connsiteX273" fmla="*/ 245890 w 1117423"/>
                  <a:gd name="connsiteY273" fmla="*/ 325639 h 1471559"/>
                  <a:gd name="connsiteX274" fmla="*/ 242090 w 1117423"/>
                  <a:gd name="connsiteY274" fmla="*/ 324692 h 1471559"/>
                  <a:gd name="connsiteX275" fmla="*/ 242090 w 1117423"/>
                  <a:gd name="connsiteY275" fmla="*/ 317098 h 1471559"/>
                  <a:gd name="connsiteX276" fmla="*/ 242090 w 1117423"/>
                  <a:gd name="connsiteY276" fmla="*/ 315195 h 1471559"/>
                  <a:gd name="connsiteX277" fmla="*/ 243041 w 1117423"/>
                  <a:gd name="connsiteY277" fmla="*/ 315195 h 1471559"/>
                  <a:gd name="connsiteX278" fmla="*/ 244944 w 1117423"/>
                  <a:gd name="connsiteY278" fmla="*/ 314249 h 1471559"/>
                  <a:gd name="connsiteX279" fmla="*/ 245890 w 1117423"/>
                  <a:gd name="connsiteY279" fmla="*/ 314249 h 1471559"/>
                  <a:gd name="connsiteX280" fmla="*/ 254436 w 1117423"/>
                  <a:gd name="connsiteY280" fmla="*/ 314249 h 1471559"/>
                  <a:gd name="connsiteX281" fmla="*/ 255387 w 1117423"/>
                  <a:gd name="connsiteY281" fmla="*/ 314249 h 1471559"/>
                  <a:gd name="connsiteX282" fmla="*/ 257285 w 1117423"/>
                  <a:gd name="connsiteY282" fmla="*/ 315195 h 1471559"/>
                  <a:gd name="connsiteX283" fmla="*/ 259182 w 1117423"/>
                  <a:gd name="connsiteY283" fmla="*/ 315195 h 1471559"/>
                  <a:gd name="connsiteX284" fmla="*/ 261085 w 1117423"/>
                  <a:gd name="connsiteY284" fmla="*/ 315195 h 1471559"/>
                  <a:gd name="connsiteX285" fmla="*/ 262031 w 1117423"/>
                  <a:gd name="connsiteY285" fmla="*/ 315195 h 1471559"/>
                  <a:gd name="connsiteX286" fmla="*/ 263933 w 1117423"/>
                  <a:gd name="connsiteY286" fmla="*/ 314249 h 1471559"/>
                  <a:gd name="connsiteX287" fmla="*/ 259182 w 1117423"/>
                  <a:gd name="connsiteY287" fmla="*/ 299064 h 1471559"/>
                  <a:gd name="connsiteX288" fmla="*/ 262031 w 1117423"/>
                  <a:gd name="connsiteY288" fmla="*/ 287669 h 1471559"/>
                  <a:gd name="connsiteX289" fmla="*/ 266777 w 1117423"/>
                  <a:gd name="connsiteY289" fmla="*/ 287669 h 1471559"/>
                  <a:gd name="connsiteX290" fmla="*/ 268680 w 1117423"/>
                  <a:gd name="connsiteY290" fmla="*/ 288621 h 1471559"/>
                  <a:gd name="connsiteX291" fmla="*/ 269626 w 1117423"/>
                  <a:gd name="connsiteY291" fmla="*/ 290518 h 1471559"/>
                  <a:gd name="connsiteX292" fmla="*/ 269626 w 1117423"/>
                  <a:gd name="connsiteY292" fmla="*/ 289572 h 1471559"/>
                  <a:gd name="connsiteX293" fmla="*/ 268680 w 1117423"/>
                  <a:gd name="connsiteY293" fmla="*/ 288621 h 1471559"/>
                  <a:gd name="connsiteX294" fmla="*/ 267728 w 1117423"/>
                  <a:gd name="connsiteY294" fmla="*/ 285772 h 1471559"/>
                  <a:gd name="connsiteX295" fmla="*/ 266777 w 1117423"/>
                  <a:gd name="connsiteY295" fmla="*/ 284826 h 1471559"/>
                  <a:gd name="connsiteX296" fmla="*/ 266777 w 1117423"/>
                  <a:gd name="connsiteY296" fmla="*/ 283874 h 1471559"/>
                  <a:gd name="connsiteX297" fmla="*/ 266777 w 1117423"/>
                  <a:gd name="connsiteY297" fmla="*/ 281026 h 1471559"/>
                  <a:gd name="connsiteX298" fmla="*/ 264880 w 1117423"/>
                  <a:gd name="connsiteY298" fmla="*/ 277226 h 1471559"/>
                  <a:gd name="connsiteX299" fmla="*/ 264880 w 1117423"/>
                  <a:gd name="connsiteY299" fmla="*/ 276279 h 1471559"/>
                  <a:gd name="connsiteX300" fmla="*/ 265831 w 1117423"/>
                  <a:gd name="connsiteY300" fmla="*/ 271528 h 1471559"/>
                  <a:gd name="connsiteX301" fmla="*/ 284801 w 1117423"/>
                  <a:gd name="connsiteY301" fmla="*/ 276279 h 1471559"/>
                  <a:gd name="connsiteX302" fmla="*/ 286698 w 1117423"/>
                  <a:gd name="connsiteY302" fmla="*/ 277226 h 1471559"/>
                  <a:gd name="connsiteX303" fmla="*/ 287669 w 1117423"/>
                  <a:gd name="connsiteY303" fmla="*/ 279128 h 1471559"/>
                  <a:gd name="connsiteX304" fmla="*/ 288601 w 1117423"/>
                  <a:gd name="connsiteY304" fmla="*/ 280074 h 1471559"/>
                  <a:gd name="connsiteX305" fmla="*/ 289567 w 1117423"/>
                  <a:gd name="connsiteY305" fmla="*/ 280074 h 1471559"/>
                  <a:gd name="connsiteX306" fmla="*/ 292396 w 1117423"/>
                  <a:gd name="connsiteY306" fmla="*/ 282923 h 1471559"/>
                  <a:gd name="connsiteX307" fmla="*/ 293367 w 1117423"/>
                  <a:gd name="connsiteY307" fmla="*/ 283874 h 1471559"/>
                  <a:gd name="connsiteX308" fmla="*/ 296196 w 1117423"/>
                  <a:gd name="connsiteY308" fmla="*/ 284826 h 1471559"/>
                  <a:gd name="connsiteX309" fmla="*/ 297162 w 1117423"/>
                  <a:gd name="connsiteY309" fmla="*/ 284826 h 1471559"/>
                  <a:gd name="connsiteX310" fmla="*/ 298093 w 1117423"/>
                  <a:gd name="connsiteY310" fmla="*/ 285772 h 1471559"/>
                  <a:gd name="connsiteX311" fmla="*/ 299064 w 1117423"/>
                  <a:gd name="connsiteY311" fmla="*/ 287669 h 1471559"/>
                  <a:gd name="connsiteX312" fmla="*/ 301888 w 1117423"/>
                  <a:gd name="connsiteY312" fmla="*/ 284826 h 1471559"/>
                  <a:gd name="connsiteX313" fmla="*/ 305688 w 1117423"/>
                  <a:gd name="connsiteY313" fmla="*/ 280074 h 1471559"/>
                  <a:gd name="connsiteX314" fmla="*/ 306659 w 1117423"/>
                  <a:gd name="connsiteY314" fmla="*/ 278177 h 1471559"/>
                  <a:gd name="connsiteX315" fmla="*/ 307585 w 1117423"/>
                  <a:gd name="connsiteY315" fmla="*/ 274377 h 1471559"/>
                  <a:gd name="connsiteX316" fmla="*/ 309488 w 1117423"/>
                  <a:gd name="connsiteY316" fmla="*/ 271528 h 1471559"/>
                  <a:gd name="connsiteX317" fmla="*/ 309488 w 1117423"/>
                  <a:gd name="connsiteY317" fmla="*/ 270582 h 1471559"/>
                  <a:gd name="connsiteX318" fmla="*/ 307585 w 1117423"/>
                  <a:gd name="connsiteY318" fmla="*/ 269631 h 1471559"/>
                  <a:gd name="connsiteX319" fmla="*/ 306659 w 1117423"/>
                  <a:gd name="connsiteY319" fmla="*/ 268685 h 1471559"/>
                  <a:gd name="connsiteX320" fmla="*/ 305688 w 1117423"/>
                  <a:gd name="connsiteY320" fmla="*/ 266782 h 1471559"/>
                  <a:gd name="connsiteX321" fmla="*/ 306659 w 1117423"/>
                  <a:gd name="connsiteY321" fmla="*/ 264885 h 1471559"/>
                  <a:gd name="connsiteX322" fmla="*/ 309488 w 1117423"/>
                  <a:gd name="connsiteY322" fmla="*/ 262036 h 1471559"/>
                  <a:gd name="connsiteX323" fmla="*/ 314234 w 1117423"/>
                  <a:gd name="connsiteY323" fmla="*/ 256338 h 1471559"/>
                  <a:gd name="connsiteX324" fmla="*/ 315180 w 1117423"/>
                  <a:gd name="connsiteY324" fmla="*/ 255392 h 1471559"/>
                  <a:gd name="connsiteX325" fmla="*/ 315180 w 1117423"/>
                  <a:gd name="connsiteY325" fmla="*/ 248744 h 1471559"/>
                  <a:gd name="connsiteX326" fmla="*/ 315180 w 1117423"/>
                  <a:gd name="connsiteY326" fmla="*/ 246846 h 1471559"/>
                  <a:gd name="connsiteX327" fmla="*/ 315180 w 1117423"/>
                  <a:gd name="connsiteY327" fmla="*/ 241149 h 1471559"/>
                  <a:gd name="connsiteX328" fmla="*/ 315180 w 1117423"/>
                  <a:gd name="connsiteY328" fmla="*/ 234500 h 1471559"/>
                  <a:gd name="connsiteX329" fmla="*/ 317083 w 1117423"/>
                  <a:gd name="connsiteY329" fmla="*/ 228803 h 1471559"/>
                  <a:gd name="connsiteX330" fmla="*/ 315180 w 1117423"/>
                  <a:gd name="connsiteY330" fmla="*/ 228803 h 1471559"/>
                  <a:gd name="connsiteX331" fmla="*/ 312337 w 1117423"/>
                  <a:gd name="connsiteY331" fmla="*/ 227856 h 1471559"/>
                  <a:gd name="connsiteX332" fmla="*/ 306659 w 1117423"/>
                  <a:gd name="connsiteY332" fmla="*/ 226905 h 1471559"/>
                  <a:gd name="connsiteX333" fmla="*/ 299991 w 1117423"/>
                  <a:gd name="connsiteY333" fmla="*/ 224057 h 1471559"/>
                  <a:gd name="connsiteX334" fmla="*/ 292396 w 1117423"/>
                  <a:gd name="connsiteY334" fmla="*/ 219310 h 1471559"/>
                  <a:gd name="connsiteX335" fmla="*/ 288601 w 1117423"/>
                  <a:gd name="connsiteY335" fmla="*/ 214564 h 1471559"/>
                  <a:gd name="connsiteX336" fmla="*/ 281972 w 1117423"/>
                  <a:gd name="connsiteY336" fmla="*/ 208867 h 1471559"/>
                  <a:gd name="connsiteX337" fmla="*/ 281001 w 1117423"/>
                  <a:gd name="connsiteY337" fmla="*/ 207916 h 1471559"/>
                  <a:gd name="connsiteX338" fmla="*/ 278172 w 1117423"/>
                  <a:gd name="connsiteY338" fmla="*/ 207916 h 1471559"/>
                  <a:gd name="connsiteX339" fmla="*/ 275323 w 1117423"/>
                  <a:gd name="connsiteY339" fmla="*/ 209813 h 1471559"/>
                  <a:gd name="connsiteX340" fmla="*/ 274377 w 1117423"/>
                  <a:gd name="connsiteY340" fmla="*/ 209813 h 1471559"/>
                  <a:gd name="connsiteX341" fmla="*/ 273426 w 1117423"/>
                  <a:gd name="connsiteY341" fmla="*/ 211715 h 1471559"/>
                  <a:gd name="connsiteX342" fmla="*/ 274377 w 1117423"/>
                  <a:gd name="connsiteY342" fmla="*/ 212662 h 1471559"/>
                  <a:gd name="connsiteX343" fmla="*/ 271523 w 1117423"/>
                  <a:gd name="connsiteY343" fmla="*/ 213613 h 1471559"/>
                  <a:gd name="connsiteX344" fmla="*/ 270577 w 1117423"/>
                  <a:gd name="connsiteY344" fmla="*/ 216462 h 1471559"/>
                  <a:gd name="connsiteX345" fmla="*/ 270577 w 1117423"/>
                  <a:gd name="connsiteY345" fmla="*/ 217413 h 1471559"/>
                  <a:gd name="connsiteX346" fmla="*/ 274377 w 1117423"/>
                  <a:gd name="connsiteY346" fmla="*/ 223110 h 1471559"/>
                  <a:gd name="connsiteX347" fmla="*/ 275323 w 1117423"/>
                  <a:gd name="connsiteY347" fmla="*/ 224057 h 1471559"/>
                  <a:gd name="connsiteX348" fmla="*/ 277221 w 1117423"/>
                  <a:gd name="connsiteY348" fmla="*/ 226905 h 1471559"/>
                  <a:gd name="connsiteX349" fmla="*/ 278172 w 1117423"/>
                  <a:gd name="connsiteY349" fmla="*/ 230705 h 1471559"/>
                  <a:gd name="connsiteX350" fmla="*/ 276274 w 1117423"/>
                  <a:gd name="connsiteY350" fmla="*/ 227856 h 1471559"/>
                  <a:gd name="connsiteX351" fmla="*/ 274377 w 1117423"/>
                  <a:gd name="connsiteY351" fmla="*/ 226905 h 1471559"/>
                  <a:gd name="connsiteX352" fmla="*/ 274377 w 1117423"/>
                  <a:gd name="connsiteY352" fmla="*/ 226905 h 1471559"/>
                  <a:gd name="connsiteX353" fmla="*/ 272475 w 1117423"/>
                  <a:gd name="connsiteY353" fmla="*/ 225008 h 1471559"/>
                  <a:gd name="connsiteX354" fmla="*/ 272475 w 1117423"/>
                  <a:gd name="connsiteY354" fmla="*/ 224057 h 1471559"/>
                  <a:gd name="connsiteX355" fmla="*/ 271523 w 1117423"/>
                  <a:gd name="connsiteY355" fmla="*/ 222159 h 1471559"/>
                  <a:gd name="connsiteX356" fmla="*/ 270577 w 1117423"/>
                  <a:gd name="connsiteY356" fmla="*/ 221208 h 1471559"/>
                  <a:gd name="connsiteX357" fmla="*/ 266777 w 1117423"/>
                  <a:gd name="connsiteY357" fmla="*/ 221208 h 1471559"/>
                  <a:gd name="connsiteX358" fmla="*/ 264880 w 1117423"/>
                  <a:gd name="connsiteY358" fmla="*/ 223110 h 1471559"/>
                  <a:gd name="connsiteX359" fmla="*/ 263933 w 1117423"/>
                  <a:gd name="connsiteY359" fmla="*/ 223110 h 1471559"/>
                  <a:gd name="connsiteX360" fmla="*/ 262031 w 1117423"/>
                  <a:gd name="connsiteY360" fmla="*/ 225008 h 1471559"/>
                  <a:gd name="connsiteX361" fmla="*/ 260133 w 1117423"/>
                  <a:gd name="connsiteY361" fmla="*/ 225008 h 1471559"/>
                  <a:gd name="connsiteX362" fmla="*/ 258236 w 1117423"/>
                  <a:gd name="connsiteY362" fmla="*/ 225008 h 1471559"/>
                  <a:gd name="connsiteX363" fmla="*/ 257285 w 1117423"/>
                  <a:gd name="connsiteY363" fmla="*/ 223110 h 1471559"/>
                  <a:gd name="connsiteX364" fmla="*/ 257285 w 1117423"/>
                  <a:gd name="connsiteY364" fmla="*/ 217413 h 1471559"/>
                  <a:gd name="connsiteX365" fmla="*/ 256334 w 1117423"/>
                  <a:gd name="connsiteY365" fmla="*/ 213613 h 1471559"/>
                  <a:gd name="connsiteX366" fmla="*/ 250641 w 1117423"/>
                  <a:gd name="connsiteY366" fmla="*/ 215510 h 1471559"/>
                  <a:gd name="connsiteX367" fmla="*/ 249690 w 1117423"/>
                  <a:gd name="connsiteY367" fmla="*/ 215510 h 1471559"/>
                  <a:gd name="connsiteX368" fmla="*/ 244944 w 1117423"/>
                  <a:gd name="connsiteY368" fmla="*/ 215510 h 1471559"/>
                  <a:gd name="connsiteX369" fmla="*/ 242090 w 1117423"/>
                  <a:gd name="connsiteY369" fmla="*/ 217413 h 1471559"/>
                  <a:gd name="connsiteX370" fmla="*/ 241144 w 1117423"/>
                  <a:gd name="connsiteY370" fmla="*/ 218364 h 1471559"/>
                  <a:gd name="connsiteX371" fmla="*/ 240193 w 1117423"/>
                  <a:gd name="connsiteY371" fmla="*/ 218364 h 1471559"/>
                  <a:gd name="connsiteX372" fmla="*/ 238295 w 1117423"/>
                  <a:gd name="connsiteY372" fmla="*/ 219310 h 1471559"/>
                  <a:gd name="connsiteX373" fmla="*/ 235446 w 1117423"/>
                  <a:gd name="connsiteY373" fmla="*/ 221208 h 1471559"/>
                  <a:gd name="connsiteX374" fmla="*/ 234495 w 1117423"/>
                  <a:gd name="connsiteY374" fmla="*/ 221208 h 1471559"/>
                  <a:gd name="connsiteX375" fmla="*/ 228798 w 1117423"/>
                  <a:gd name="connsiteY375" fmla="*/ 221208 h 1471559"/>
                  <a:gd name="connsiteX376" fmla="*/ 225003 w 1117423"/>
                  <a:gd name="connsiteY376" fmla="*/ 220257 h 1471559"/>
                  <a:gd name="connsiteX377" fmla="*/ 224052 w 1117423"/>
                  <a:gd name="connsiteY377" fmla="*/ 219310 h 1471559"/>
                  <a:gd name="connsiteX378" fmla="*/ 223100 w 1117423"/>
                  <a:gd name="connsiteY378" fmla="*/ 218364 h 1471559"/>
                  <a:gd name="connsiteX379" fmla="*/ 223100 w 1117423"/>
                  <a:gd name="connsiteY379" fmla="*/ 213613 h 1471559"/>
                  <a:gd name="connsiteX380" fmla="*/ 224052 w 1117423"/>
                  <a:gd name="connsiteY380" fmla="*/ 208867 h 1471559"/>
                  <a:gd name="connsiteX381" fmla="*/ 225003 w 1117423"/>
                  <a:gd name="connsiteY381" fmla="*/ 208867 h 1471559"/>
                  <a:gd name="connsiteX382" fmla="*/ 226900 w 1117423"/>
                  <a:gd name="connsiteY382" fmla="*/ 203169 h 1471559"/>
                  <a:gd name="connsiteX383" fmla="*/ 225003 w 1117423"/>
                  <a:gd name="connsiteY383" fmla="*/ 202218 h 1471559"/>
                  <a:gd name="connsiteX384" fmla="*/ 224052 w 1117423"/>
                  <a:gd name="connsiteY384" fmla="*/ 201272 h 1471559"/>
                  <a:gd name="connsiteX385" fmla="*/ 218354 w 1117423"/>
                  <a:gd name="connsiteY385" fmla="*/ 197482 h 1471559"/>
                  <a:gd name="connsiteX386" fmla="*/ 215510 w 1117423"/>
                  <a:gd name="connsiteY386" fmla="*/ 196531 h 1471559"/>
                  <a:gd name="connsiteX387" fmla="*/ 214559 w 1117423"/>
                  <a:gd name="connsiteY387" fmla="*/ 194633 h 1471559"/>
                  <a:gd name="connsiteX388" fmla="*/ 215510 w 1117423"/>
                  <a:gd name="connsiteY388" fmla="*/ 191784 h 1471559"/>
                  <a:gd name="connsiteX389" fmla="*/ 214559 w 1117423"/>
                  <a:gd name="connsiteY389" fmla="*/ 189887 h 1471559"/>
                  <a:gd name="connsiteX390" fmla="*/ 213608 w 1117423"/>
                  <a:gd name="connsiteY390" fmla="*/ 188936 h 1471559"/>
                  <a:gd name="connsiteX391" fmla="*/ 212662 w 1117423"/>
                  <a:gd name="connsiteY391" fmla="*/ 187989 h 1471559"/>
                  <a:gd name="connsiteX392" fmla="*/ 209813 w 1117423"/>
                  <a:gd name="connsiteY392" fmla="*/ 186087 h 1471559"/>
                  <a:gd name="connsiteX393" fmla="*/ 208862 w 1117423"/>
                  <a:gd name="connsiteY393" fmla="*/ 185136 h 1471559"/>
                  <a:gd name="connsiteX394" fmla="*/ 207916 w 1117423"/>
                  <a:gd name="connsiteY394" fmla="*/ 184190 h 1471559"/>
                  <a:gd name="connsiteX395" fmla="*/ 201267 w 1117423"/>
                  <a:gd name="connsiteY395" fmla="*/ 183238 h 1471559"/>
                  <a:gd name="connsiteX396" fmla="*/ 200316 w 1117423"/>
                  <a:gd name="connsiteY396" fmla="*/ 182292 h 1471559"/>
                  <a:gd name="connsiteX397" fmla="*/ 195570 w 1117423"/>
                  <a:gd name="connsiteY397" fmla="*/ 180390 h 1471559"/>
                  <a:gd name="connsiteX398" fmla="*/ 214559 w 1117423"/>
                  <a:gd name="connsiteY398" fmla="*/ 144313 h 1471559"/>
                  <a:gd name="connsiteX399" fmla="*/ 240193 w 1117423"/>
                  <a:gd name="connsiteY399" fmla="*/ 116777 h 1471559"/>
                  <a:gd name="connsiteX400" fmla="*/ 261085 w 1117423"/>
                  <a:gd name="connsiteY400" fmla="*/ 98738 h 1471559"/>
                  <a:gd name="connsiteX401" fmla="*/ 299991 w 1117423"/>
                  <a:gd name="connsiteY401" fmla="*/ 72154 h 1471559"/>
                  <a:gd name="connsiteX402" fmla="*/ 303790 w 1117423"/>
                  <a:gd name="connsiteY402" fmla="*/ 77851 h 1471559"/>
                  <a:gd name="connsiteX403" fmla="*/ 305688 w 1117423"/>
                  <a:gd name="connsiteY403" fmla="*/ 80695 h 1471559"/>
                  <a:gd name="connsiteX404" fmla="*/ 308556 w 1117423"/>
                  <a:gd name="connsiteY404" fmla="*/ 83549 h 1471559"/>
                  <a:gd name="connsiteX405" fmla="*/ 310434 w 1117423"/>
                  <a:gd name="connsiteY405" fmla="*/ 86392 h 1471559"/>
                  <a:gd name="connsiteX406" fmla="*/ 314234 w 1117423"/>
                  <a:gd name="connsiteY406" fmla="*/ 89246 h 1471559"/>
                  <a:gd name="connsiteX407" fmla="*/ 317083 w 1117423"/>
                  <a:gd name="connsiteY407" fmla="*/ 92090 h 1471559"/>
                  <a:gd name="connsiteX408" fmla="*/ 332273 w 1117423"/>
                  <a:gd name="connsiteY408" fmla="*/ 93041 h 1471559"/>
                  <a:gd name="connsiteX409" fmla="*/ 343667 w 1117423"/>
                  <a:gd name="connsiteY409" fmla="*/ 93041 h 1471559"/>
                  <a:gd name="connsiteX410" fmla="*/ 346516 w 1117423"/>
                  <a:gd name="connsiteY410" fmla="*/ 96836 h 1471559"/>
                  <a:gd name="connsiteX411" fmla="*/ 346516 w 1117423"/>
                  <a:gd name="connsiteY411" fmla="*/ 92090 h 1471559"/>
                  <a:gd name="connsiteX412" fmla="*/ 349365 w 1117423"/>
                  <a:gd name="connsiteY412" fmla="*/ 89246 h 1471559"/>
                  <a:gd name="connsiteX413" fmla="*/ 353160 w 1117423"/>
                  <a:gd name="connsiteY413" fmla="*/ 87344 h 1471559"/>
                  <a:gd name="connsiteX414" fmla="*/ 355062 w 1117423"/>
                  <a:gd name="connsiteY414" fmla="*/ 86392 h 1471559"/>
                  <a:gd name="connsiteX415" fmla="*/ 356960 w 1117423"/>
                  <a:gd name="connsiteY415" fmla="*/ 86392 h 1471559"/>
                  <a:gd name="connsiteX416" fmla="*/ 362657 w 1117423"/>
                  <a:gd name="connsiteY416" fmla="*/ 86392 h 1471559"/>
                  <a:gd name="connsiteX417" fmla="*/ 366457 w 1117423"/>
                  <a:gd name="connsiteY417" fmla="*/ 85446 h 1471559"/>
                  <a:gd name="connsiteX418" fmla="*/ 367403 w 1117423"/>
                  <a:gd name="connsiteY418" fmla="*/ 87344 h 1471559"/>
                  <a:gd name="connsiteX419" fmla="*/ 368354 w 1117423"/>
                  <a:gd name="connsiteY419" fmla="*/ 88295 h 1471559"/>
                  <a:gd name="connsiteX420" fmla="*/ 369301 w 1117423"/>
                  <a:gd name="connsiteY420" fmla="*/ 89246 h 1471559"/>
                  <a:gd name="connsiteX421" fmla="*/ 371203 w 1117423"/>
                  <a:gd name="connsiteY421" fmla="*/ 90192 h 1471559"/>
                  <a:gd name="connsiteX422" fmla="*/ 373101 w 1117423"/>
                  <a:gd name="connsiteY422" fmla="*/ 91144 h 1471559"/>
                  <a:gd name="connsiteX423" fmla="*/ 374052 w 1117423"/>
                  <a:gd name="connsiteY423" fmla="*/ 93041 h 1471559"/>
                  <a:gd name="connsiteX424" fmla="*/ 370252 w 1117423"/>
                  <a:gd name="connsiteY424" fmla="*/ 94939 h 1471559"/>
                  <a:gd name="connsiteX425" fmla="*/ 368354 w 1117423"/>
                  <a:gd name="connsiteY425" fmla="*/ 96836 h 1471559"/>
                  <a:gd name="connsiteX426" fmla="*/ 367403 w 1117423"/>
                  <a:gd name="connsiteY426" fmla="*/ 97787 h 1471559"/>
                  <a:gd name="connsiteX427" fmla="*/ 369301 w 1117423"/>
                  <a:gd name="connsiteY427" fmla="*/ 99685 h 1471559"/>
                  <a:gd name="connsiteX428" fmla="*/ 370252 w 1117423"/>
                  <a:gd name="connsiteY428" fmla="*/ 100636 h 1471559"/>
                  <a:gd name="connsiteX429" fmla="*/ 371203 w 1117423"/>
                  <a:gd name="connsiteY429" fmla="*/ 101587 h 1471559"/>
                  <a:gd name="connsiteX430" fmla="*/ 371203 w 1117423"/>
                  <a:gd name="connsiteY430" fmla="*/ 104431 h 1471559"/>
                  <a:gd name="connsiteX431" fmla="*/ 370252 w 1117423"/>
                  <a:gd name="connsiteY431" fmla="*/ 109182 h 1471559"/>
                  <a:gd name="connsiteX432" fmla="*/ 372149 w 1117423"/>
                  <a:gd name="connsiteY432" fmla="*/ 109182 h 1471559"/>
                  <a:gd name="connsiteX433" fmla="*/ 374052 w 1117423"/>
                  <a:gd name="connsiteY433" fmla="*/ 107285 h 1471559"/>
                  <a:gd name="connsiteX434" fmla="*/ 374052 w 1117423"/>
                  <a:gd name="connsiteY434" fmla="*/ 106333 h 1471559"/>
                  <a:gd name="connsiteX435" fmla="*/ 375949 w 1117423"/>
                  <a:gd name="connsiteY435" fmla="*/ 101587 h 1471559"/>
                  <a:gd name="connsiteX436" fmla="*/ 376896 w 1117423"/>
                  <a:gd name="connsiteY436" fmla="*/ 99685 h 1471559"/>
                  <a:gd name="connsiteX437" fmla="*/ 377847 w 1117423"/>
                  <a:gd name="connsiteY437" fmla="*/ 97787 h 1471559"/>
                  <a:gd name="connsiteX438" fmla="*/ 378798 w 1117423"/>
                  <a:gd name="connsiteY438" fmla="*/ 97787 h 1471559"/>
                  <a:gd name="connsiteX439" fmla="*/ 383544 w 1117423"/>
                  <a:gd name="connsiteY439" fmla="*/ 97787 h 1471559"/>
                  <a:gd name="connsiteX440" fmla="*/ 384495 w 1117423"/>
                  <a:gd name="connsiteY440" fmla="*/ 97787 h 1471559"/>
                  <a:gd name="connsiteX441" fmla="*/ 385447 w 1117423"/>
                  <a:gd name="connsiteY441" fmla="*/ 92090 h 1471559"/>
                  <a:gd name="connsiteX442" fmla="*/ 387344 w 1117423"/>
                  <a:gd name="connsiteY442" fmla="*/ 90192 h 1471559"/>
                  <a:gd name="connsiteX443" fmla="*/ 388290 w 1117423"/>
                  <a:gd name="connsiteY443" fmla="*/ 89246 h 1471559"/>
                  <a:gd name="connsiteX444" fmla="*/ 390193 w 1117423"/>
                  <a:gd name="connsiteY444" fmla="*/ 88295 h 1471559"/>
                  <a:gd name="connsiteX445" fmla="*/ 392090 w 1117423"/>
                  <a:gd name="connsiteY445" fmla="*/ 85446 h 1471559"/>
                  <a:gd name="connsiteX446" fmla="*/ 392090 w 1117423"/>
                  <a:gd name="connsiteY446" fmla="*/ 85446 h 1471559"/>
                  <a:gd name="connsiteX447" fmla="*/ 392090 w 1117423"/>
                  <a:gd name="connsiteY447" fmla="*/ 83549 h 1471559"/>
                  <a:gd name="connsiteX448" fmla="*/ 390193 w 1117423"/>
                  <a:gd name="connsiteY448" fmla="*/ 80695 h 1471559"/>
                  <a:gd name="connsiteX449" fmla="*/ 389242 w 1117423"/>
                  <a:gd name="connsiteY449" fmla="*/ 79749 h 1471559"/>
                  <a:gd name="connsiteX450" fmla="*/ 388290 w 1117423"/>
                  <a:gd name="connsiteY450" fmla="*/ 77851 h 1471559"/>
                  <a:gd name="connsiteX451" fmla="*/ 387344 w 1117423"/>
                  <a:gd name="connsiteY451" fmla="*/ 76900 h 1471559"/>
                  <a:gd name="connsiteX452" fmla="*/ 386393 w 1117423"/>
                  <a:gd name="connsiteY452" fmla="*/ 75003 h 1471559"/>
                  <a:gd name="connsiteX453" fmla="*/ 386393 w 1117423"/>
                  <a:gd name="connsiteY453" fmla="*/ 74051 h 1471559"/>
                  <a:gd name="connsiteX454" fmla="*/ 387344 w 1117423"/>
                  <a:gd name="connsiteY454" fmla="*/ 73100 h 1471559"/>
                  <a:gd name="connsiteX455" fmla="*/ 388290 w 1117423"/>
                  <a:gd name="connsiteY455" fmla="*/ 71203 h 1471559"/>
                  <a:gd name="connsiteX456" fmla="*/ 389242 w 1117423"/>
                  <a:gd name="connsiteY456" fmla="*/ 69305 h 1471559"/>
                  <a:gd name="connsiteX457" fmla="*/ 389242 w 1117423"/>
                  <a:gd name="connsiteY457" fmla="*/ 67403 h 1471559"/>
                  <a:gd name="connsiteX458" fmla="*/ 388290 w 1117423"/>
                  <a:gd name="connsiteY458" fmla="*/ 66456 h 1471559"/>
                  <a:gd name="connsiteX459" fmla="*/ 386393 w 1117423"/>
                  <a:gd name="connsiteY459" fmla="*/ 62666 h 1471559"/>
                  <a:gd name="connsiteX460" fmla="*/ 385447 w 1117423"/>
                  <a:gd name="connsiteY460" fmla="*/ 60769 h 1471559"/>
                  <a:gd name="connsiteX461" fmla="*/ 385447 w 1117423"/>
                  <a:gd name="connsiteY461" fmla="*/ 60769 h 1471559"/>
                  <a:gd name="connsiteX462" fmla="*/ 393041 w 1117423"/>
                  <a:gd name="connsiteY462" fmla="*/ 59818 h 1471559"/>
                  <a:gd name="connsiteX463" fmla="*/ 396836 w 1117423"/>
                  <a:gd name="connsiteY463" fmla="*/ 58872 h 1471559"/>
                  <a:gd name="connsiteX464" fmla="*/ 400636 w 1117423"/>
                  <a:gd name="connsiteY464" fmla="*/ 59818 h 1471559"/>
                  <a:gd name="connsiteX465" fmla="*/ 402534 w 1117423"/>
                  <a:gd name="connsiteY465" fmla="*/ 59818 h 1471559"/>
                  <a:gd name="connsiteX466" fmla="*/ 403485 w 1117423"/>
                  <a:gd name="connsiteY466" fmla="*/ 64569 h 1471559"/>
                  <a:gd name="connsiteX467" fmla="*/ 427221 w 1117423"/>
                  <a:gd name="connsiteY467" fmla="*/ 36082 h 1471559"/>
                  <a:gd name="connsiteX468" fmla="*/ 442411 w 1117423"/>
                  <a:gd name="connsiteY468" fmla="*/ 30385 h 1471559"/>
                  <a:gd name="connsiteX469" fmla="*/ 464249 w 1117423"/>
                  <a:gd name="connsiteY469" fmla="*/ 22790 h 1471559"/>
                  <a:gd name="connsiteX470" fmla="*/ 474693 w 1117423"/>
                  <a:gd name="connsiteY470" fmla="*/ 14244 h 1471559"/>
                  <a:gd name="connsiteX471" fmla="*/ 484190 w 1117423"/>
                  <a:gd name="connsiteY471" fmla="*/ 7600 h 1471559"/>
                  <a:gd name="connsiteX472" fmla="*/ 489887 w 1117423"/>
                  <a:gd name="connsiteY472" fmla="*/ 2854 h 1471559"/>
                  <a:gd name="connsiteX473" fmla="*/ 496531 w 1117423"/>
                  <a:gd name="connsiteY473" fmla="*/ 0 h 1471559"/>
                  <a:gd name="connsiteX474" fmla="*/ 500331 w 1117423"/>
                  <a:gd name="connsiteY474" fmla="*/ 28487 h 1471559"/>
                  <a:gd name="connsiteX475" fmla="*/ 497482 w 1117423"/>
                  <a:gd name="connsiteY475" fmla="*/ 40828 h 1471559"/>
                  <a:gd name="connsiteX476" fmla="*/ 497482 w 1117423"/>
                  <a:gd name="connsiteY476" fmla="*/ 49374 h 1471559"/>
                  <a:gd name="connsiteX477" fmla="*/ 497482 w 1117423"/>
                  <a:gd name="connsiteY477" fmla="*/ 53174 h 1471559"/>
                  <a:gd name="connsiteX478" fmla="*/ 498429 w 1117423"/>
                  <a:gd name="connsiteY478" fmla="*/ 54120 h 1471559"/>
                  <a:gd name="connsiteX479" fmla="*/ 499380 w 1117423"/>
                  <a:gd name="connsiteY479" fmla="*/ 56969 h 1471559"/>
                  <a:gd name="connsiteX480" fmla="*/ 504126 w 1117423"/>
                  <a:gd name="connsiteY480" fmla="*/ 58872 h 1471559"/>
                  <a:gd name="connsiteX481" fmla="*/ 505077 w 1117423"/>
                  <a:gd name="connsiteY481" fmla="*/ 59818 h 1471559"/>
                  <a:gd name="connsiteX482" fmla="*/ 506975 w 1117423"/>
                  <a:gd name="connsiteY482" fmla="*/ 61715 h 1471559"/>
                  <a:gd name="connsiteX483" fmla="*/ 507926 w 1117423"/>
                  <a:gd name="connsiteY483" fmla="*/ 62666 h 1471559"/>
                  <a:gd name="connsiteX484" fmla="*/ 509823 w 1117423"/>
                  <a:gd name="connsiteY484" fmla="*/ 61715 h 1471559"/>
                  <a:gd name="connsiteX485" fmla="*/ 513623 w 1117423"/>
                  <a:gd name="connsiteY485" fmla="*/ 61715 h 1471559"/>
                  <a:gd name="connsiteX486" fmla="*/ 517418 w 1117423"/>
                  <a:gd name="connsiteY486" fmla="*/ 60769 h 1471559"/>
                  <a:gd name="connsiteX487" fmla="*/ 522164 w 1117423"/>
                  <a:gd name="connsiteY487" fmla="*/ 56969 h 1471559"/>
                  <a:gd name="connsiteX488" fmla="*/ 524067 w 1117423"/>
                  <a:gd name="connsiteY488" fmla="*/ 57920 h 1471559"/>
                  <a:gd name="connsiteX489" fmla="*/ 527862 w 1117423"/>
                  <a:gd name="connsiteY489" fmla="*/ 55072 h 1471559"/>
                  <a:gd name="connsiteX490" fmla="*/ 528793 w 1117423"/>
                  <a:gd name="connsiteY490" fmla="*/ 53174 h 1471559"/>
                  <a:gd name="connsiteX491" fmla="*/ 528793 w 1117423"/>
                  <a:gd name="connsiteY491" fmla="*/ 52223 h 1471559"/>
                  <a:gd name="connsiteX492" fmla="*/ 531662 w 1117423"/>
                  <a:gd name="connsiteY492" fmla="*/ 52223 h 1471559"/>
                  <a:gd name="connsiteX493" fmla="*/ 533559 w 1117423"/>
                  <a:gd name="connsiteY493" fmla="*/ 54120 h 1471559"/>
                  <a:gd name="connsiteX494" fmla="*/ 536388 w 1117423"/>
                  <a:gd name="connsiteY494" fmla="*/ 55072 h 1471559"/>
                  <a:gd name="connsiteX495" fmla="*/ 537359 w 1117423"/>
                  <a:gd name="connsiteY495" fmla="*/ 56018 h 1471559"/>
                  <a:gd name="connsiteX496" fmla="*/ 538291 w 1117423"/>
                  <a:gd name="connsiteY496" fmla="*/ 56969 h 1471559"/>
                  <a:gd name="connsiteX497" fmla="*/ 539257 w 1117423"/>
                  <a:gd name="connsiteY497" fmla="*/ 58872 h 1471559"/>
                  <a:gd name="connsiteX498" fmla="*/ 541154 w 1117423"/>
                  <a:gd name="connsiteY498" fmla="*/ 62666 h 1471559"/>
                  <a:gd name="connsiteX499" fmla="*/ 540188 w 1117423"/>
                  <a:gd name="connsiteY499" fmla="*/ 63618 h 1471559"/>
                  <a:gd name="connsiteX500" fmla="*/ 539257 w 1117423"/>
                  <a:gd name="connsiteY500" fmla="*/ 67403 h 1471559"/>
                  <a:gd name="connsiteX501" fmla="*/ 539257 w 1117423"/>
                  <a:gd name="connsiteY501" fmla="*/ 71203 h 1471559"/>
                  <a:gd name="connsiteX502" fmla="*/ 539257 w 1117423"/>
                  <a:gd name="connsiteY502" fmla="*/ 75949 h 1471559"/>
                  <a:gd name="connsiteX503" fmla="*/ 538291 w 1117423"/>
                  <a:gd name="connsiteY503" fmla="*/ 75949 h 1471559"/>
                  <a:gd name="connsiteX504" fmla="*/ 538291 w 1117423"/>
                  <a:gd name="connsiteY504" fmla="*/ 76900 h 1471559"/>
                  <a:gd name="connsiteX505" fmla="*/ 540188 w 1117423"/>
                  <a:gd name="connsiteY505" fmla="*/ 78798 h 1471559"/>
                  <a:gd name="connsiteX506" fmla="*/ 540188 w 1117423"/>
                  <a:gd name="connsiteY506" fmla="*/ 78798 h 1471559"/>
                  <a:gd name="connsiteX507" fmla="*/ 543988 w 1117423"/>
                  <a:gd name="connsiteY507" fmla="*/ 80695 h 1471559"/>
                  <a:gd name="connsiteX508" fmla="*/ 544954 w 1117423"/>
                  <a:gd name="connsiteY508" fmla="*/ 81646 h 1471559"/>
                  <a:gd name="connsiteX509" fmla="*/ 545885 w 1117423"/>
                  <a:gd name="connsiteY509" fmla="*/ 81646 h 1471559"/>
                  <a:gd name="connsiteX510" fmla="*/ 547783 w 1117423"/>
                  <a:gd name="connsiteY510" fmla="*/ 82597 h 1471559"/>
                  <a:gd name="connsiteX511" fmla="*/ 547783 w 1117423"/>
                  <a:gd name="connsiteY511" fmla="*/ 83549 h 1471559"/>
                  <a:gd name="connsiteX512" fmla="*/ 548749 w 1117423"/>
                  <a:gd name="connsiteY512" fmla="*/ 85446 h 1471559"/>
                  <a:gd name="connsiteX513" fmla="*/ 547783 w 1117423"/>
                  <a:gd name="connsiteY513" fmla="*/ 92090 h 1471559"/>
                  <a:gd name="connsiteX514" fmla="*/ 546852 w 1117423"/>
                  <a:gd name="connsiteY514" fmla="*/ 93992 h 1471559"/>
                  <a:gd name="connsiteX515" fmla="*/ 544954 w 1117423"/>
                  <a:gd name="connsiteY515" fmla="*/ 95890 h 1471559"/>
                  <a:gd name="connsiteX516" fmla="*/ 543988 w 1117423"/>
                  <a:gd name="connsiteY516" fmla="*/ 98738 h 1471559"/>
                  <a:gd name="connsiteX517" fmla="*/ 545885 w 1117423"/>
                  <a:gd name="connsiteY517" fmla="*/ 99685 h 1471559"/>
                  <a:gd name="connsiteX518" fmla="*/ 548749 w 1117423"/>
                  <a:gd name="connsiteY518" fmla="*/ 103485 h 1471559"/>
                  <a:gd name="connsiteX519" fmla="*/ 548749 w 1117423"/>
                  <a:gd name="connsiteY519" fmla="*/ 104431 h 1471559"/>
                  <a:gd name="connsiteX520" fmla="*/ 550632 w 1117423"/>
                  <a:gd name="connsiteY520" fmla="*/ 105382 h 1471559"/>
                  <a:gd name="connsiteX521" fmla="*/ 550632 w 1117423"/>
                  <a:gd name="connsiteY521" fmla="*/ 107285 h 1471559"/>
                  <a:gd name="connsiteX522" fmla="*/ 551583 w 1117423"/>
                  <a:gd name="connsiteY522" fmla="*/ 109182 h 1471559"/>
                  <a:gd name="connsiteX523" fmla="*/ 552529 w 1117423"/>
                  <a:gd name="connsiteY523" fmla="*/ 111080 h 1471559"/>
                  <a:gd name="connsiteX524" fmla="*/ 554427 w 1117423"/>
                  <a:gd name="connsiteY524" fmla="*/ 112982 h 1471559"/>
                  <a:gd name="connsiteX525" fmla="*/ 563924 w 1117423"/>
                  <a:gd name="connsiteY525" fmla="*/ 109182 h 1471559"/>
                  <a:gd name="connsiteX526" fmla="*/ 561075 w 1117423"/>
                  <a:gd name="connsiteY526" fmla="*/ 120577 h 1471559"/>
                  <a:gd name="connsiteX527" fmla="*/ 561075 w 1117423"/>
                  <a:gd name="connsiteY527" fmla="*/ 128172 h 1471559"/>
                  <a:gd name="connsiteX528" fmla="*/ 562026 w 1117423"/>
                  <a:gd name="connsiteY528" fmla="*/ 131972 h 1471559"/>
                  <a:gd name="connsiteX529" fmla="*/ 562978 w 1117423"/>
                  <a:gd name="connsiteY529" fmla="*/ 135767 h 1471559"/>
                  <a:gd name="connsiteX530" fmla="*/ 566773 w 1117423"/>
                  <a:gd name="connsiteY530" fmla="*/ 140513 h 1471559"/>
                  <a:gd name="connsiteX531" fmla="*/ 567724 w 1117423"/>
                  <a:gd name="connsiteY531" fmla="*/ 141464 h 1471559"/>
                  <a:gd name="connsiteX532" fmla="*/ 572470 w 1117423"/>
                  <a:gd name="connsiteY532" fmla="*/ 145264 h 1471559"/>
                  <a:gd name="connsiteX533" fmla="*/ 575319 w 1117423"/>
                  <a:gd name="connsiteY533" fmla="*/ 148108 h 1471559"/>
                  <a:gd name="connsiteX534" fmla="*/ 576270 w 1117423"/>
                  <a:gd name="connsiteY534" fmla="*/ 149059 h 1471559"/>
                  <a:gd name="connsiteX535" fmla="*/ 577216 w 1117423"/>
                  <a:gd name="connsiteY535" fmla="*/ 150010 h 1471559"/>
                  <a:gd name="connsiteX536" fmla="*/ 584811 w 1117423"/>
                  <a:gd name="connsiteY536" fmla="*/ 157605 h 1471559"/>
                  <a:gd name="connsiteX537" fmla="*/ 587660 w 1117423"/>
                  <a:gd name="connsiteY537" fmla="*/ 160454 h 1471559"/>
                  <a:gd name="connsiteX538" fmla="*/ 589557 w 1117423"/>
                  <a:gd name="connsiteY538" fmla="*/ 161400 h 1471559"/>
                  <a:gd name="connsiteX539" fmla="*/ 590508 w 1117423"/>
                  <a:gd name="connsiteY539" fmla="*/ 160454 h 1471559"/>
                  <a:gd name="connsiteX540" fmla="*/ 593357 w 1117423"/>
                  <a:gd name="connsiteY540" fmla="*/ 150956 h 1471559"/>
                  <a:gd name="connsiteX541" fmla="*/ 597152 w 1117423"/>
                  <a:gd name="connsiteY541" fmla="*/ 151908 h 1471559"/>
                  <a:gd name="connsiteX542" fmla="*/ 600952 w 1117423"/>
                  <a:gd name="connsiteY542" fmla="*/ 150956 h 1471559"/>
                  <a:gd name="connsiteX543" fmla="*/ 601903 w 1117423"/>
                  <a:gd name="connsiteY543" fmla="*/ 150010 h 1471559"/>
                  <a:gd name="connsiteX544" fmla="*/ 603801 w 1117423"/>
                  <a:gd name="connsiteY544" fmla="*/ 147156 h 1471559"/>
                  <a:gd name="connsiteX545" fmla="*/ 603801 w 1117423"/>
                  <a:gd name="connsiteY545" fmla="*/ 147156 h 1471559"/>
                  <a:gd name="connsiteX546" fmla="*/ 606649 w 1117423"/>
                  <a:gd name="connsiteY546" fmla="*/ 143361 h 1471559"/>
                  <a:gd name="connsiteX547" fmla="*/ 606649 w 1117423"/>
                  <a:gd name="connsiteY547" fmla="*/ 142410 h 1471559"/>
                  <a:gd name="connsiteX548" fmla="*/ 608547 w 1117423"/>
                  <a:gd name="connsiteY548" fmla="*/ 142410 h 1471559"/>
                  <a:gd name="connsiteX549" fmla="*/ 609498 w 1117423"/>
                  <a:gd name="connsiteY549" fmla="*/ 141464 h 1471559"/>
                  <a:gd name="connsiteX550" fmla="*/ 615196 w 1117423"/>
                  <a:gd name="connsiteY550" fmla="*/ 136718 h 1471559"/>
                  <a:gd name="connsiteX551" fmla="*/ 619942 w 1117423"/>
                  <a:gd name="connsiteY551" fmla="*/ 131020 h 1471559"/>
                  <a:gd name="connsiteX552" fmla="*/ 625639 w 1117423"/>
                  <a:gd name="connsiteY552" fmla="*/ 125323 h 1471559"/>
                  <a:gd name="connsiteX553" fmla="*/ 626590 w 1117423"/>
                  <a:gd name="connsiteY553" fmla="*/ 123421 h 1471559"/>
                  <a:gd name="connsiteX554" fmla="*/ 625639 w 1117423"/>
                  <a:gd name="connsiteY554" fmla="*/ 119626 h 1471559"/>
                  <a:gd name="connsiteX555" fmla="*/ 626590 w 1117423"/>
                  <a:gd name="connsiteY555" fmla="*/ 117728 h 1471559"/>
                  <a:gd name="connsiteX556" fmla="*/ 631337 w 1117423"/>
                  <a:gd name="connsiteY556" fmla="*/ 115826 h 1471559"/>
                  <a:gd name="connsiteX557" fmla="*/ 646526 w 1117423"/>
                  <a:gd name="connsiteY557" fmla="*/ 120577 h 1471559"/>
                  <a:gd name="connsiteX558" fmla="*/ 652224 w 1117423"/>
                  <a:gd name="connsiteY558" fmla="*/ 121523 h 1471559"/>
                  <a:gd name="connsiteX559" fmla="*/ 650326 w 1117423"/>
                  <a:gd name="connsiteY559" fmla="*/ 125323 h 1471559"/>
                  <a:gd name="connsiteX560" fmla="*/ 644629 w 1117423"/>
                  <a:gd name="connsiteY560" fmla="*/ 130069 h 1471559"/>
                  <a:gd name="connsiteX561" fmla="*/ 644629 w 1117423"/>
                  <a:gd name="connsiteY561" fmla="*/ 131972 h 1471559"/>
                  <a:gd name="connsiteX562" fmla="*/ 642731 w 1117423"/>
                  <a:gd name="connsiteY562" fmla="*/ 139567 h 1471559"/>
                  <a:gd name="connsiteX563" fmla="*/ 644629 w 1117423"/>
                  <a:gd name="connsiteY563" fmla="*/ 147156 h 1471559"/>
                  <a:gd name="connsiteX564" fmla="*/ 644629 w 1117423"/>
                  <a:gd name="connsiteY564" fmla="*/ 148108 h 1471559"/>
                  <a:gd name="connsiteX565" fmla="*/ 643678 w 1117423"/>
                  <a:gd name="connsiteY565" fmla="*/ 149059 h 1471559"/>
                  <a:gd name="connsiteX566" fmla="*/ 641780 w 1117423"/>
                  <a:gd name="connsiteY566" fmla="*/ 154756 h 1471559"/>
                  <a:gd name="connsiteX567" fmla="*/ 639878 w 1117423"/>
                  <a:gd name="connsiteY567" fmla="*/ 156654 h 1471559"/>
                  <a:gd name="connsiteX568" fmla="*/ 637985 w 1117423"/>
                  <a:gd name="connsiteY568" fmla="*/ 158551 h 1471559"/>
                  <a:gd name="connsiteX569" fmla="*/ 637034 w 1117423"/>
                  <a:gd name="connsiteY569" fmla="*/ 161400 h 1471559"/>
                  <a:gd name="connsiteX570" fmla="*/ 636083 w 1117423"/>
                  <a:gd name="connsiteY570" fmla="*/ 174697 h 1471559"/>
                  <a:gd name="connsiteX571" fmla="*/ 641780 w 1117423"/>
                  <a:gd name="connsiteY571" fmla="*/ 177541 h 1471559"/>
                  <a:gd name="connsiteX572" fmla="*/ 644629 w 1117423"/>
                  <a:gd name="connsiteY572" fmla="*/ 184190 h 1471559"/>
                  <a:gd name="connsiteX573" fmla="*/ 647478 w 1117423"/>
                  <a:gd name="connsiteY573" fmla="*/ 185136 h 1471559"/>
                  <a:gd name="connsiteX574" fmla="*/ 649375 w 1117423"/>
                  <a:gd name="connsiteY574" fmla="*/ 187038 h 1471559"/>
                  <a:gd name="connsiteX575" fmla="*/ 649375 w 1117423"/>
                  <a:gd name="connsiteY575" fmla="*/ 187038 h 1471559"/>
                  <a:gd name="connsiteX576" fmla="*/ 652224 w 1117423"/>
                  <a:gd name="connsiteY576" fmla="*/ 185136 h 1471559"/>
                  <a:gd name="connsiteX577" fmla="*/ 655072 w 1117423"/>
                  <a:gd name="connsiteY577" fmla="*/ 185136 h 1471559"/>
                  <a:gd name="connsiteX578" fmla="*/ 659819 w 1117423"/>
                  <a:gd name="connsiteY578" fmla="*/ 184190 h 1471559"/>
                  <a:gd name="connsiteX579" fmla="*/ 660770 w 1117423"/>
                  <a:gd name="connsiteY579" fmla="*/ 183238 h 1471559"/>
                  <a:gd name="connsiteX580" fmla="*/ 663619 w 1117423"/>
                  <a:gd name="connsiteY580" fmla="*/ 183238 h 1471559"/>
                  <a:gd name="connsiteX581" fmla="*/ 664565 w 1117423"/>
                  <a:gd name="connsiteY581" fmla="*/ 185136 h 1471559"/>
                  <a:gd name="connsiteX582" fmla="*/ 664565 w 1117423"/>
                  <a:gd name="connsiteY582" fmla="*/ 187038 h 1471559"/>
                  <a:gd name="connsiteX583" fmla="*/ 666467 w 1117423"/>
                  <a:gd name="connsiteY583" fmla="*/ 195584 h 1471559"/>
                  <a:gd name="connsiteX584" fmla="*/ 669316 w 1117423"/>
                  <a:gd name="connsiteY584" fmla="*/ 201272 h 1471559"/>
                  <a:gd name="connsiteX585" fmla="*/ 671213 w 1117423"/>
                  <a:gd name="connsiteY585" fmla="*/ 203169 h 1471559"/>
                  <a:gd name="connsiteX586" fmla="*/ 680711 w 1117423"/>
                  <a:gd name="connsiteY586" fmla="*/ 207916 h 1471559"/>
                  <a:gd name="connsiteX587" fmla="*/ 687354 w 1117423"/>
                  <a:gd name="connsiteY587" fmla="*/ 203169 h 1471559"/>
                  <a:gd name="connsiteX588" fmla="*/ 695900 w 1117423"/>
                  <a:gd name="connsiteY588" fmla="*/ 196531 h 1471559"/>
                  <a:gd name="connsiteX589" fmla="*/ 700647 w 1117423"/>
                  <a:gd name="connsiteY589" fmla="*/ 196531 h 1471559"/>
                  <a:gd name="connsiteX590" fmla="*/ 701598 w 1117423"/>
                  <a:gd name="connsiteY590" fmla="*/ 195584 h 1471559"/>
                  <a:gd name="connsiteX591" fmla="*/ 714890 w 1117423"/>
                  <a:gd name="connsiteY591" fmla="*/ 190833 h 1471559"/>
                  <a:gd name="connsiteX592" fmla="*/ 717739 w 1117423"/>
                  <a:gd name="connsiteY592" fmla="*/ 185136 h 1471559"/>
                  <a:gd name="connsiteX593" fmla="*/ 743372 w 1117423"/>
                  <a:gd name="connsiteY593" fmla="*/ 193687 h 1471559"/>
                  <a:gd name="connsiteX594" fmla="*/ 759498 w 1117423"/>
                  <a:gd name="connsiteY594" fmla="*/ 189887 h 1471559"/>
                  <a:gd name="connsiteX595" fmla="*/ 760464 w 1117423"/>
                  <a:gd name="connsiteY595" fmla="*/ 188936 h 1471559"/>
                  <a:gd name="connsiteX596" fmla="*/ 763293 w 1117423"/>
                  <a:gd name="connsiteY596" fmla="*/ 186087 h 1471559"/>
                  <a:gd name="connsiteX597" fmla="*/ 777557 w 1117423"/>
                  <a:gd name="connsiteY597" fmla="*/ 248744 h 1471559"/>
                  <a:gd name="connsiteX598" fmla="*/ 777557 w 1117423"/>
                  <a:gd name="connsiteY598" fmla="*/ 253490 h 1471559"/>
                  <a:gd name="connsiteX599" fmla="*/ 780381 w 1117423"/>
                  <a:gd name="connsiteY599" fmla="*/ 255392 h 1471559"/>
                  <a:gd name="connsiteX600" fmla="*/ 782283 w 1117423"/>
                  <a:gd name="connsiteY600" fmla="*/ 256338 h 1471559"/>
                  <a:gd name="connsiteX601" fmla="*/ 782283 w 1117423"/>
                  <a:gd name="connsiteY601" fmla="*/ 262036 h 1471559"/>
                  <a:gd name="connsiteX602" fmla="*/ 781352 w 1117423"/>
                  <a:gd name="connsiteY602" fmla="*/ 265836 h 1471559"/>
                  <a:gd name="connsiteX603" fmla="*/ 781352 w 1117423"/>
                  <a:gd name="connsiteY603" fmla="*/ 266782 h 1471559"/>
                  <a:gd name="connsiteX604" fmla="*/ 782283 w 1117423"/>
                  <a:gd name="connsiteY604" fmla="*/ 269631 h 1471559"/>
                  <a:gd name="connsiteX605" fmla="*/ 782283 w 1117423"/>
                  <a:gd name="connsiteY605" fmla="*/ 270582 h 1471559"/>
                  <a:gd name="connsiteX606" fmla="*/ 783249 w 1117423"/>
                  <a:gd name="connsiteY606" fmla="*/ 272480 h 1471559"/>
                  <a:gd name="connsiteX607" fmla="*/ 785152 w 1117423"/>
                  <a:gd name="connsiteY607" fmla="*/ 275328 h 1471559"/>
                  <a:gd name="connsiteX608" fmla="*/ 787049 w 1117423"/>
                  <a:gd name="connsiteY608" fmla="*/ 288621 h 1471559"/>
                  <a:gd name="connsiteX609" fmla="*/ 788927 w 1117423"/>
                  <a:gd name="connsiteY609" fmla="*/ 291469 h 1471559"/>
                  <a:gd name="connsiteX610" fmla="*/ 789878 w 1117423"/>
                  <a:gd name="connsiteY610" fmla="*/ 292420 h 1471559"/>
                  <a:gd name="connsiteX611" fmla="*/ 797473 w 1117423"/>
                  <a:gd name="connsiteY611" fmla="*/ 298118 h 1471559"/>
                  <a:gd name="connsiteX612" fmla="*/ 799370 w 1117423"/>
                  <a:gd name="connsiteY612" fmla="*/ 300015 h 1471559"/>
                  <a:gd name="connsiteX613" fmla="*/ 810765 w 1117423"/>
                  <a:gd name="connsiteY613" fmla="*/ 301913 h 1471559"/>
                  <a:gd name="connsiteX614" fmla="*/ 814565 w 1117423"/>
                  <a:gd name="connsiteY614" fmla="*/ 300962 h 1471559"/>
                  <a:gd name="connsiteX615" fmla="*/ 820262 w 1117423"/>
                  <a:gd name="connsiteY615" fmla="*/ 302864 h 1471559"/>
                  <a:gd name="connsiteX616" fmla="*/ 821214 w 1117423"/>
                  <a:gd name="connsiteY616" fmla="*/ 305703 h 1471559"/>
                  <a:gd name="connsiteX617" fmla="*/ 824057 w 1117423"/>
                  <a:gd name="connsiteY617" fmla="*/ 306649 h 1471559"/>
                  <a:gd name="connsiteX618" fmla="*/ 827857 w 1117423"/>
                  <a:gd name="connsiteY618" fmla="*/ 305703 h 1471559"/>
                  <a:gd name="connsiteX619" fmla="*/ 836398 w 1117423"/>
                  <a:gd name="connsiteY619" fmla="*/ 305703 h 1471559"/>
                  <a:gd name="connsiteX620" fmla="*/ 841150 w 1117423"/>
                  <a:gd name="connsiteY620" fmla="*/ 304752 h 1471559"/>
                  <a:gd name="connsiteX621" fmla="*/ 845896 w 1117423"/>
                  <a:gd name="connsiteY621" fmla="*/ 305703 h 1471559"/>
                  <a:gd name="connsiteX622" fmla="*/ 845896 w 1117423"/>
                  <a:gd name="connsiteY622" fmla="*/ 306649 h 1471559"/>
                  <a:gd name="connsiteX623" fmla="*/ 848744 w 1117423"/>
                  <a:gd name="connsiteY623" fmla="*/ 307600 h 1471559"/>
                  <a:gd name="connsiteX624" fmla="*/ 848744 w 1117423"/>
                  <a:gd name="connsiteY624" fmla="*/ 309503 h 1471559"/>
                  <a:gd name="connsiteX625" fmla="*/ 849696 w 1117423"/>
                  <a:gd name="connsiteY625" fmla="*/ 311400 h 1471559"/>
                  <a:gd name="connsiteX626" fmla="*/ 851593 w 1117423"/>
                  <a:gd name="connsiteY626" fmla="*/ 316146 h 1471559"/>
                  <a:gd name="connsiteX627" fmla="*/ 852544 w 1117423"/>
                  <a:gd name="connsiteY627" fmla="*/ 321844 h 1471559"/>
                  <a:gd name="connsiteX628" fmla="*/ 851593 w 1117423"/>
                  <a:gd name="connsiteY628" fmla="*/ 323741 h 1471559"/>
                  <a:gd name="connsiteX629" fmla="*/ 851593 w 1117423"/>
                  <a:gd name="connsiteY629" fmla="*/ 325639 h 1471559"/>
                  <a:gd name="connsiteX630" fmla="*/ 852544 w 1117423"/>
                  <a:gd name="connsiteY630" fmla="*/ 332287 h 1471559"/>
                  <a:gd name="connsiteX631" fmla="*/ 852544 w 1117423"/>
                  <a:gd name="connsiteY631" fmla="*/ 334185 h 1471559"/>
                  <a:gd name="connsiteX632" fmla="*/ 853491 w 1117423"/>
                  <a:gd name="connsiteY632" fmla="*/ 338931 h 1471559"/>
                  <a:gd name="connsiteX633" fmla="*/ 851593 w 1117423"/>
                  <a:gd name="connsiteY633" fmla="*/ 340833 h 1471559"/>
                  <a:gd name="connsiteX634" fmla="*/ 851593 w 1117423"/>
                  <a:gd name="connsiteY634" fmla="*/ 343677 h 1471559"/>
                  <a:gd name="connsiteX635" fmla="*/ 857291 w 1117423"/>
                  <a:gd name="connsiteY635" fmla="*/ 346531 h 1471559"/>
                  <a:gd name="connsiteX636" fmla="*/ 859188 w 1117423"/>
                  <a:gd name="connsiteY636" fmla="*/ 346531 h 1471559"/>
                  <a:gd name="connsiteX637" fmla="*/ 862988 w 1117423"/>
                  <a:gd name="connsiteY637" fmla="*/ 344628 h 1471559"/>
                  <a:gd name="connsiteX638" fmla="*/ 869632 w 1117423"/>
                  <a:gd name="connsiteY638" fmla="*/ 347477 h 1471559"/>
                  <a:gd name="connsiteX639" fmla="*/ 874378 w 1117423"/>
                  <a:gd name="connsiteY639" fmla="*/ 345580 h 1471559"/>
                  <a:gd name="connsiteX640" fmla="*/ 877227 w 1117423"/>
                  <a:gd name="connsiteY640" fmla="*/ 344628 h 1471559"/>
                  <a:gd name="connsiteX641" fmla="*/ 880075 w 1117423"/>
                  <a:gd name="connsiteY641" fmla="*/ 344628 h 1471559"/>
                  <a:gd name="connsiteX642" fmla="*/ 890519 w 1117423"/>
                  <a:gd name="connsiteY642" fmla="*/ 345580 h 1471559"/>
                  <a:gd name="connsiteX643" fmla="*/ 896216 w 1117423"/>
                  <a:gd name="connsiteY643" fmla="*/ 346531 h 1471559"/>
                  <a:gd name="connsiteX644" fmla="*/ 900967 w 1117423"/>
                  <a:gd name="connsiteY644" fmla="*/ 351277 h 1471559"/>
                  <a:gd name="connsiteX645" fmla="*/ 903811 w 1117423"/>
                  <a:gd name="connsiteY645" fmla="*/ 353175 h 1471559"/>
                  <a:gd name="connsiteX646" fmla="*/ 904762 w 1117423"/>
                  <a:gd name="connsiteY646" fmla="*/ 357921 h 1471559"/>
                  <a:gd name="connsiteX647" fmla="*/ 904762 w 1117423"/>
                  <a:gd name="connsiteY647" fmla="*/ 367418 h 1471559"/>
                  <a:gd name="connsiteX648" fmla="*/ 904762 w 1117423"/>
                  <a:gd name="connsiteY648" fmla="*/ 372164 h 1471559"/>
                  <a:gd name="connsiteX649" fmla="*/ 904762 w 1117423"/>
                  <a:gd name="connsiteY649" fmla="*/ 376910 h 1471559"/>
                  <a:gd name="connsiteX650" fmla="*/ 906665 w 1117423"/>
                  <a:gd name="connsiteY650" fmla="*/ 382608 h 1471559"/>
                  <a:gd name="connsiteX651" fmla="*/ 908562 w 1117423"/>
                  <a:gd name="connsiteY651" fmla="*/ 383559 h 1471559"/>
                  <a:gd name="connsiteX652" fmla="*/ 911411 w 1117423"/>
                  <a:gd name="connsiteY652" fmla="*/ 385456 h 1471559"/>
                  <a:gd name="connsiteX653" fmla="*/ 912362 w 1117423"/>
                  <a:gd name="connsiteY653" fmla="*/ 388305 h 1471559"/>
                  <a:gd name="connsiteX654" fmla="*/ 915206 w 1117423"/>
                  <a:gd name="connsiteY654" fmla="*/ 389256 h 1471559"/>
                  <a:gd name="connsiteX655" fmla="*/ 919957 w 1117423"/>
                  <a:gd name="connsiteY655" fmla="*/ 400646 h 1471559"/>
                  <a:gd name="connsiteX656" fmla="*/ 917108 w 1117423"/>
                  <a:gd name="connsiteY656" fmla="*/ 407295 h 1471559"/>
                  <a:gd name="connsiteX657" fmla="*/ 916157 w 1117423"/>
                  <a:gd name="connsiteY657" fmla="*/ 409192 h 1471559"/>
                  <a:gd name="connsiteX658" fmla="*/ 912362 w 1117423"/>
                  <a:gd name="connsiteY658" fmla="*/ 410144 h 1471559"/>
                  <a:gd name="connsiteX659" fmla="*/ 913308 w 1117423"/>
                  <a:gd name="connsiteY659" fmla="*/ 412992 h 1471559"/>
                  <a:gd name="connsiteX660" fmla="*/ 913308 w 1117423"/>
                  <a:gd name="connsiteY660" fmla="*/ 413943 h 1471559"/>
                  <a:gd name="connsiteX661" fmla="*/ 913308 w 1117423"/>
                  <a:gd name="connsiteY661" fmla="*/ 416787 h 1471559"/>
                  <a:gd name="connsiteX662" fmla="*/ 914260 w 1117423"/>
                  <a:gd name="connsiteY662" fmla="*/ 417738 h 1471559"/>
                  <a:gd name="connsiteX663" fmla="*/ 914260 w 1117423"/>
                  <a:gd name="connsiteY663" fmla="*/ 419636 h 1471559"/>
                  <a:gd name="connsiteX664" fmla="*/ 905714 w 1117423"/>
                  <a:gd name="connsiteY664" fmla="*/ 437669 h 1471559"/>
                  <a:gd name="connsiteX665" fmla="*/ 890519 w 1117423"/>
                  <a:gd name="connsiteY665" fmla="*/ 438621 h 1471559"/>
                  <a:gd name="connsiteX666" fmla="*/ 886724 w 1117423"/>
                  <a:gd name="connsiteY666" fmla="*/ 440518 h 1471559"/>
                  <a:gd name="connsiteX667" fmla="*/ 885773 w 1117423"/>
                  <a:gd name="connsiteY667" fmla="*/ 441464 h 1471559"/>
                  <a:gd name="connsiteX668" fmla="*/ 871534 w 1117423"/>
                  <a:gd name="connsiteY668" fmla="*/ 460454 h 1471559"/>
                  <a:gd name="connsiteX669" fmla="*/ 856339 w 1117423"/>
                  <a:gd name="connsiteY669" fmla="*/ 469000 h 1471559"/>
                  <a:gd name="connsiteX670" fmla="*/ 854442 w 1117423"/>
                  <a:gd name="connsiteY670" fmla="*/ 469951 h 1471559"/>
                  <a:gd name="connsiteX671" fmla="*/ 847793 w 1117423"/>
                  <a:gd name="connsiteY671" fmla="*/ 494639 h 1471559"/>
                  <a:gd name="connsiteX672" fmla="*/ 854442 w 1117423"/>
                  <a:gd name="connsiteY672" fmla="*/ 501282 h 1471559"/>
                  <a:gd name="connsiteX673" fmla="*/ 847793 w 1117423"/>
                  <a:gd name="connsiteY673" fmla="*/ 513623 h 1471559"/>
                  <a:gd name="connsiteX674" fmla="*/ 846847 w 1117423"/>
                  <a:gd name="connsiteY674" fmla="*/ 515521 h 1471559"/>
                  <a:gd name="connsiteX675" fmla="*/ 845896 w 1117423"/>
                  <a:gd name="connsiteY675" fmla="*/ 517423 h 1471559"/>
                  <a:gd name="connsiteX676" fmla="*/ 844950 w 1117423"/>
                  <a:gd name="connsiteY676" fmla="*/ 518374 h 1471559"/>
                  <a:gd name="connsiteX677" fmla="*/ 847793 w 1117423"/>
                  <a:gd name="connsiteY677" fmla="*/ 534510 h 1471559"/>
                  <a:gd name="connsiteX678" fmla="*/ 848744 w 1117423"/>
                  <a:gd name="connsiteY678" fmla="*/ 535462 h 1471559"/>
                  <a:gd name="connsiteX679" fmla="*/ 851593 w 1117423"/>
                  <a:gd name="connsiteY679" fmla="*/ 539262 h 1471559"/>
                  <a:gd name="connsiteX680" fmla="*/ 852544 w 1117423"/>
                  <a:gd name="connsiteY680" fmla="*/ 540208 h 1471559"/>
                  <a:gd name="connsiteX681" fmla="*/ 854442 w 1117423"/>
                  <a:gd name="connsiteY681" fmla="*/ 543052 h 1471559"/>
                  <a:gd name="connsiteX682" fmla="*/ 855388 w 1117423"/>
                  <a:gd name="connsiteY682" fmla="*/ 543998 h 1471559"/>
                  <a:gd name="connsiteX683" fmla="*/ 857291 w 1117423"/>
                  <a:gd name="connsiteY683" fmla="*/ 546847 h 1471559"/>
                  <a:gd name="connsiteX684" fmla="*/ 859188 w 1117423"/>
                  <a:gd name="connsiteY684" fmla="*/ 550646 h 1471559"/>
                  <a:gd name="connsiteX685" fmla="*/ 860139 w 1117423"/>
                  <a:gd name="connsiteY685" fmla="*/ 552544 h 1471559"/>
                  <a:gd name="connsiteX686" fmla="*/ 861086 w 1117423"/>
                  <a:gd name="connsiteY686" fmla="*/ 560139 h 1471559"/>
                  <a:gd name="connsiteX687" fmla="*/ 857291 w 1117423"/>
                  <a:gd name="connsiteY687" fmla="*/ 566788 h 1471559"/>
                  <a:gd name="connsiteX688" fmla="*/ 855388 w 1117423"/>
                  <a:gd name="connsiteY688" fmla="*/ 568685 h 1471559"/>
                  <a:gd name="connsiteX689" fmla="*/ 852544 w 1117423"/>
                  <a:gd name="connsiteY689" fmla="*/ 570582 h 1471559"/>
                  <a:gd name="connsiteX690" fmla="*/ 851593 w 1117423"/>
                  <a:gd name="connsiteY690" fmla="*/ 571534 h 1471559"/>
                  <a:gd name="connsiteX691" fmla="*/ 850642 w 1117423"/>
                  <a:gd name="connsiteY691" fmla="*/ 572485 h 1471559"/>
                  <a:gd name="connsiteX692" fmla="*/ 847793 w 1117423"/>
                  <a:gd name="connsiteY692" fmla="*/ 574382 h 1471559"/>
                  <a:gd name="connsiteX693" fmla="*/ 844950 w 1117423"/>
                  <a:gd name="connsiteY693" fmla="*/ 576280 h 1471559"/>
                  <a:gd name="connsiteX694" fmla="*/ 843047 w 1117423"/>
                  <a:gd name="connsiteY694" fmla="*/ 577231 h 1471559"/>
                  <a:gd name="connsiteX695" fmla="*/ 841150 w 1117423"/>
                  <a:gd name="connsiteY695" fmla="*/ 578177 h 1471559"/>
                  <a:gd name="connsiteX696" fmla="*/ 840198 w 1117423"/>
                  <a:gd name="connsiteY696" fmla="*/ 579129 h 1471559"/>
                  <a:gd name="connsiteX697" fmla="*/ 838301 w 1117423"/>
                  <a:gd name="connsiteY697" fmla="*/ 580080 h 1471559"/>
                  <a:gd name="connsiteX698" fmla="*/ 837350 w 1117423"/>
                  <a:gd name="connsiteY698" fmla="*/ 581026 h 1471559"/>
                  <a:gd name="connsiteX699" fmla="*/ 836398 w 1117423"/>
                  <a:gd name="connsiteY699" fmla="*/ 581977 h 1471559"/>
                  <a:gd name="connsiteX700" fmla="*/ 835452 w 1117423"/>
                  <a:gd name="connsiteY700" fmla="*/ 582923 h 1471559"/>
                  <a:gd name="connsiteX701" fmla="*/ 832603 w 1117423"/>
                  <a:gd name="connsiteY701" fmla="*/ 585777 h 1471559"/>
                  <a:gd name="connsiteX702" fmla="*/ 831652 w 1117423"/>
                  <a:gd name="connsiteY702" fmla="*/ 586723 h 1471559"/>
                  <a:gd name="connsiteX703" fmla="*/ 830706 w 1117423"/>
                  <a:gd name="connsiteY703" fmla="*/ 589572 h 1471559"/>
                  <a:gd name="connsiteX704" fmla="*/ 833555 w 1117423"/>
                  <a:gd name="connsiteY704" fmla="*/ 603816 h 1471559"/>
                  <a:gd name="connsiteX705" fmla="*/ 836398 w 1117423"/>
                  <a:gd name="connsiteY705" fmla="*/ 601913 h 1471559"/>
                  <a:gd name="connsiteX706" fmla="*/ 839252 w 1117423"/>
                  <a:gd name="connsiteY706" fmla="*/ 600016 h 1471559"/>
                  <a:gd name="connsiteX707" fmla="*/ 841150 w 1117423"/>
                  <a:gd name="connsiteY707" fmla="*/ 598118 h 1471559"/>
                  <a:gd name="connsiteX708" fmla="*/ 843998 w 1117423"/>
                  <a:gd name="connsiteY708" fmla="*/ 595270 h 1471559"/>
                  <a:gd name="connsiteX709" fmla="*/ 844950 w 1117423"/>
                  <a:gd name="connsiteY709" fmla="*/ 594318 h 1471559"/>
                  <a:gd name="connsiteX710" fmla="*/ 846847 w 1117423"/>
                  <a:gd name="connsiteY710" fmla="*/ 594318 h 1471559"/>
                  <a:gd name="connsiteX711" fmla="*/ 849696 w 1117423"/>
                  <a:gd name="connsiteY711" fmla="*/ 596221 h 1471559"/>
                  <a:gd name="connsiteX712" fmla="*/ 852544 w 1117423"/>
                  <a:gd name="connsiteY712" fmla="*/ 599069 h 1471559"/>
                  <a:gd name="connsiteX713" fmla="*/ 855388 w 1117423"/>
                  <a:gd name="connsiteY713" fmla="*/ 600967 h 1471559"/>
                  <a:gd name="connsiteX714" fmla="*/ 858242 w 1117423"/>
                  <a:gd name="connsiteY714" fmla="*/ 601913 h 1471559"/>
                  <a:gd name="connsiteX715" fmla="*/ 860139 w 1117423"/>
                  <a:gd name="connsiteY715" fmla="*/ 601913 h 1471559"/>
                  <a:gd name="connsiteX716" fmla="*/ 862037 w 1117423"/>
                  <a:gd name="connsiteY716" fmla="*/ 600016 h 1471559"/>
                  <a:gd name="connsiteX717" fmla="*/ 862988 w 1117423"/>
                  <a:gd name="connsiteY717" fmla="*/ 598118 h 1471559"/>
                  <a:gd name="connsiteX718" fmla="*/ 864885 w 1117423"/>
                  <a:gd name="connsiteY718" fmla="*/ 598118 h 1471559"/>
                  <a:gd name="connsiteX719" fmla="*/ 864885 w 1117423"/>
                  <a:gd name="connsiteY719" fmla="*/ 596221 h 1471559"/>
                  <a:gd name="connsiteX720" fmla="*/ 866783 w 1117423"/>
                  <a:gd name="connsiteY720" fmla="*/ 594318 h 1471559"/>
                  <a:gd name="connsiteX721" fmla="*/ 867734 w 1117423"/>
                  <a:gd name="connsiteY721" fmla="*/ 592421 h 1471559"/>
                  <a:gd name="connsiteX722" fmla="*/ 868685 w 1117423"/>
                  <a:gd name="connsiteY722" fmla="*/ 592421 h 1471559"/>
                  <a:gd name="connsiteX723" fmla="*/ 874378 w 1117423"/>
                  <a:gd name="connsiteY723" fmla="*/ 598118 h 1471559"/>
                  <a:gd name="connsiteX724" fmla="*/ 876280 w 1117423"/>
                  <a:gd name="connsiteY724" fmla="*/ 600016 h 1471559"/>
                  <a:gd name="connsiteX725" fmla="*/ 875329 w 1117423"/>
                  <a:gd name="connsiteY725" fmla="*/ 600967 h 1471559"/>
                  <a:gd name="connsiteX726" fmla="*/ 875329 w 1117423"/>
                  <a:gd name="connsiteY726" fmla="*/ 602864 h 1471559"/>
                  <a:gd name="connsiteX727" fmla="*/ 874378 w 1117423"/>
                  <a:gd name="connsiteY727" fmla="*/ 604767 h 1471559"/>
                  <a:gd name="connsiteX728" fmla="*/ 873432 w 1117423"/>
                  <a:gd name="connsiteY728" fmla="*/ 610464 h 1471559"/>
                  <a:gd name="connsiteX729" fmla="*/ 871534 w 1117423"/>
                  <a:gd name="connsiteY729" fmla="*/ 619957 h 1471559"/>
                  <a:gd name="connsiteX730" fmla="*/ 871534 w 1117423"/>
                  <a:gd name="connsiteY730" fmla="*/ 620903 h 1471559"/>
                  <a:gd name="connsiteX731" fmla="*/ 869632 w 1117423"/>
                  <a:gd name="connsiteY731" fmla="*/ 625649 h 1471559"/>
                  <a:gd name="connsiteX732" fmla="*/ 868685 w 1117423"/>
                  <a:gd name="connsiteY732" fmla="*/ 630400 h 1471559"/>
                  <a:gd name="connsiteX733" fmla="*/ 866783 w 1117423"/>
                  <a:gd name="connsiteY733" fmla="*/ 634200 h 1471559"/>
                  <a:gd name="connsiteX734" fmla="*/ 866783 w 1117423"/>
                  <a:gd name="connsiteY734" fmla="*/ 635146 h 1471559"/>
                  <a:gd name="connsiteX735" fmla="*/ 866783 w 1117423"/>
                  <a:gd name="connsiteY735" fmla="*/ 639893 h 1471559"/>
                  <a:gd name="connsiteX736" fmla="*/ 866783 w 1117423"/>
                  <a:gd name="connsiteY736" fmla="*/ 641795 h 1471559"/>
                  <a:gd name="connsiteX737" fmla="*/ 866783 w 1117423"/>
                  <a:gd name="connsiteY737" fmla="*/ 644639 h 1471559"/>
                  <a:gd name="connsiteX738" fmla="*/ 866783 w 1117423"/>
                  <a:gd name="connsiteY738" fmla="*/ 646541 h 1471559"/>
                  <a:gd name="connsiteX739" fmla="*/ 867734 w 1117423"/>
                  <a:gd name="connsiteY739" fmla="*/ 658882 h 1471559"/>
                  <a:gd name="connsiteX740" fmla="*/ 868685 w 1117423"/>
                  <a:gd name="connsiteY740" fmla="*/ 662682 h 1471559"/>
                  <a:gd name="connsiteX741" fmla="*/ 866783 w 1117423"/>
                  <a:gd name="connsiteY741" fmla="*/ 664580 h 1471559"/>
                  <a:gd name="connsiteX742" fmla="*/ 864885 w 1117423"/>
                  <a:gd name="connsiteY742" fmla="*/ 665531 h 1471559"/>
                  <a:gd name="connsiteX743" fmla="*/ 863939 w 1117423"/>
                  <a:gd name="connsiteY743" fmla="*/ 667428 h 1471559"/>
                  <a:gd name="connsiteX744" fmla="*/ 862037 w 1117423"/>
                  <a:gd name="connsiteY744" fmla="*/ 669326 h 1471559"/>
                  <a:gd name="connsiteX745" fmla="*/ 861086 w 1117423"/>
                  <a:gd name="connsiteY745" fmla="*/ 672170 h 1471559"/>
                  <a:gd name="connsiteX746" fmla="*/ 860139 w 1117423"/>
                  <a:gd name="connsiteY746" fmla="*/ 674067 h 1471559"/>
                  <a:gd name="connsiteX747" fmla="*/ 857291 w 1117423"/>
                  <a:gd name="connsiteY747" fmla="*/ 674067 h 1471559"/>
                  <a:gd name="connsiteX748" fmla="*/ 854442 w 1117423"/>
                  <a:gd name="connsiteY748" fmla="*/ 675013 h 1471559"/>
                  <a:gd name="connsiteX749" fmla="*/ 854442 w 1117423"/>
                  <a:gd name="connsiteY749" fmla="*/ 675965 h 1471559"/>
                  <a:gd name="connsiteX750" fmla="*/ 854442 w 1117423"/>
                  <a:gd name="connsiteY750" fmla="*/ 675965 h 1471559"/>
                  <a:gd name="connsiteX751" fmla="*/ 854442 w 1117423"/>
                  <a:gd name="connsiteY751" fmla="*/ 677867 h 1471559"/>
                  <a:gd name="connsiteX752" fmla="*/ 855388 w 1117423"/>
                  <a:gd name="connsiteY752" fmla="*/ 681662 h 1471559"/>
                  <a:gd name="connsiteX753" fmla="*/ 858242 w 1117423"/>
                  <a:gd name="connsiteY753" fmla="*/ 684511 h 1471559"/>
                  <a:gd name="connsiteX754" fmla="*/ 860139 w 1117423"/>
                  <a:gd name="connsiteY754" fmla="*/ 686408 h 1471559"/>
                  <a:gd name="connsiteX755" fmla="*/ 861086 w 1117423"/>
                  <a:gd name="connsiteY755" fmla="*/ 687359 h 1471559"/>
                  <a:gd name="connsiteX756" fmla="*/ 864885 w 1117423"/>
                  <a:gd name="connsiteY756" fmla="*/ 693057 h 1471559"/>
                  <a:gd name="connsiteX757" fmla="*/ 868685 w 1117423"/>
                  <a:gd name="connsiteY757" fmla="*/ 694954 h 1471559"/>
                  <a:gd name="connsiteX758" fmla="*/ 870583 w 1117423"/>
                  <a:gd name="connsiteY758" fmla="*/ 694954 h 1471559"/>
                  <a:gd name="connsiteX759" fmla="*/ 870583 w 1117423"/>
                  <a:gd name="connsiteY759" fmla="*/ 695905 h 1471559"/>
                  <a:gd name="connsiteX760" fmla="*/ 874378 w 1117423"/>
                  <a:gd name="connsiteY760" fmla="*/ 697803 h 1471559"/>
                  <a:gd name="connsiteX761" fmla="*/ 876280 w 1117423"/>
                  <a:gd name="connsiteY761" fmla="*/ 695905 h 1471559"/>
                  <a:gd name="connsiteX762" fmla="*/ 879129 w 1117423"/>
                  <a:gd name="connsiteY762" fmla="*/ 693057 h 1471559"/>
                  <a:gd name="connsiteX763" fmla="*/ 881978 w 1117423"/>
                  <a:gd name="connsiteY763" fmla="*/ 694003 h 1471559"/>
                  <a:gd name="connsiteX764" fmla="*/ 887675 w 1117423"/>
                  <a:gd name="connsiteY764" fmla="*/ 692106 h 1471559"/>
                  <a:gd name="connsiteX765" fmla="*/ 893372 w 1117423"/>
                  <a:gd name="connsiteY765" fmla="*/ 692106 h 1471559"/>
                  <a:gd name="connsiteX766" fmla="*/ 894319 w 1117423"/>
                  <a:gd name="connsiteY766" fmla="*/ 690208 h 1471559"/>
                  <a:gd name="connsiteX767" fmla="*/ 896216 w 1117423"/>
                  <a:gd name="connsiteY767" fmla="*/ 683559 h 1471559"/>
                  <a:gd name="connsiteX768" fmla="*/ 900967 w 1117423"/>
                  <a:gd name="connsiteY768" fmla="*/ 681662 h 1471559"/>
                  <a:gd name="connsiteX769" fmla="*/ 901914 w 1117423"/>
                  <a:gd name="connsiteY769" fmla="*/ 680711 h 1471559"/>
                  <a:gd name="connsiteX770" fmla="*/ 904762 w 1117423"/>
                  <a:gd name="connsiteY770" fmla="*/ 679764 h 1471559"/>
                  <a:gd name="connsiteX771" fmla="*/ 907611 w 1117423"/>
                  <a:gd name="connsiteY771" fmla="*/ 677867 h 1471559"/>
                  <a:gd name="connsiteX772" fmla="*/ 907611 w 1117423"/>
                  <a:gd name="connsiteY772" fmla="*/ 677867 h 1471559"/>
                  <a:gd name="connsiteX773" fmla="*/ 910460 w 1117423"/>
                  <a:gd name="connsiteY773" fmla="*/ 675013 h 1471559"/>
                  <a:gd name="connsiteX774" fmla="*/ 915206 w 1117423"/>
                  <a:gd name="connsiteY774" fmla="*/ 675013 h 1471559"/>
                  <a:gd name="connsiteX775" fmla="*/ 916157 w 1117423"/>
                  <a:gd name="connsiteY775" fmla="*/ 676916 h 1471559"/>
                  <a:gd name="connsiteX776" fmla="*/ 917108 w 1117423"/>
                  <a:gd name="connsiteY776" fmla="*/ 677867 h 1471559"/>
                  <a:gd name="connsiteX777" fmla="*/ 919957 w 1117423"/>
                  <a:gd name="connsiteY777" fmla="*/ 678813 h 1471559"/>
                  <a:gd name="connsiteX778" fmla="*/ 920903 w 1117423"/>
                  <a:gd name="connsiteY778" fmla="*/ 677867 h 1471559"/>
                  <a:gd name="connsiteX779" fmla="*/ 923752 w 1117423"/>
                  <a:gd name="connsiteY779" fmla="*/ 679764 h 1471559"/>
                  <a:gd name="connsiteX780" fmla="*/ 928498 w 1117423"/>
                  <a:gd name="connsiteY780" fmla="*/ 683559 h 1471559"/>
                  <a:gd name="connsiteX781" fmla="*/ 928498 w 1117423"/>
                  <a:gd name="connsiteY781" fmla="*/ 682613 h 1471559"/>
                  <a:gd name="connsiteX782" fmla="*/ 929449 w 1117423"/>
                  <a:gd name="connsiteY782" fmla="*/ 682613 h 1471559"/>
                  <a:gd name="connsiteX783" fmla="*/ 934196 w 1117423"/>
                  <a:gd name="connsiteY783" fmla="*/ 685462 h 1471559"/>
                  <a:gd name="connsiteX784" fmla="*/ 936098 w 1117423"/>
                  <a:gd name="connsiteY784" fmla="*/ 685462 h 1471559"/>
                  <a:gd name="connsiteX785" fmla="*/ 937044 w 1117423"/>
                  <a:gd name="connsiteY785" fmla="*/ 685462 h 1471559"/>
                  <a:gd name="connsiteX786" fmla="*/ 937044 w 1117423"/>
                  <a:gd name="connsiteY786" fmla="*/ 687359 h 1471559"/>
                  <a:gd name="connsiteX787" fmla="*/ 937044 w 1117423"/>
                  <a:gd name="connsiteY787" fmla="*/ 689257 h 1471559"/>
                  <a:gd name="connsiteX788" fmla="*/ 949390 w 1117423"/>
                  <a:gd name="connsiteY788" fmla="*/ 697803 h 1471559"/>
                  <a:gd name="connsiteX789" fmla="*/ 949390 w 1117423"/>
                  <a:gd name="connsiteY789" fmla="*/ 698749 h 1471559"/>
                  <a:gd name="connsiteX790" fmla="*/ 950337 w 1117423"/>
                  <a:gd name="connsiteY790" fmla="*/ 701603 h 1471559"/>
                  <a:gd name="connsiteX791" fmla="*/ 952234 w 1117423"/>
                  <a:gd name="connsiteY791" fmla="*/ 702549 h 1471559"/>
                  <a:gd name="connsiteX792" fmla="*/ 956985 w 1117423"/>
                  <a:gd name="connsiteY792" fmla="*/ 703500 h 1471559"/>
                  <a:gd name="connsiteX793" fmla="*/ 960780 w 1117423"/>
                  <a:gd name="connsiteY793" fmla="*/ 701603 h 1471559"/>
                  <a:gd name="connsiteX794" fmla="*/ 963629 w 1117423"/>
                  <a:gd name="connsiteY794" fmla="*/ 706349 h 1471559"/>
                  <a:gd name="connsiteX795" fmla="*/ 966478 w 1117423"/>
                  <a:gd name="connsiteY795" fmla="*/ 709198 h 1471559"/>
                  <a:gd name="connsiteX796" fmla="*/ 967429 w 1117423"/>
                  <a:gd name="connsiteY796" fmla="*/ 710144 h 1471559"/>
                  <a:gd name="connsiteX797" fmla="*/ 968380 w 1117423"/>
                  <a:gd name="connsiteY797" fmla="*/ 711095 h 1471559"/>
                  <a:gd name="connsiteX798" fmla="*/ 972175 w 1117423"/>
                  <a:gd name="connsiteY798" fmla="*/ 713944 h 1471559"/>
                  <a:gd name="connsiteX799" fmla="*/ 973126 w 1117423"/>
                  <a:gd name="connsiteY799" fmla="*/ 714895 h 1471559"/>
                  <a:gd name="connsiteX800" fmla="*/ 974077 w 1117423"/>
                  <a:gd name="connsiteY800" fmla="*/ 715841 h 1471559"/>
                  <a:gd name="connsiteX801" fmla="*/ 975024 w 1117423"/>
                  <a:gd name="connsiteY801" fmla="*/ 716793 h 1471559"/>
                  <a:gd name="connsiteX802" fmla="*/ 978824 w 1117423"/>
                  <a:gd name="connsiteY802" fmla="*/ 718690 h 1471559"/>
                  <a:gd name="connsiteX803" fmla="*/ 980721 w 1117423"/>
                  <a:gd name="connsiteY803" fmla="*/ 719641 h 1471559"/>
                  <a:gd name="connsiteX804" fmla="*/ 981667 w 1117423"/>
                  <a:gd name="connsiteY804" fmla="*/ 722490 h 1471559"/>
                  <a:gd name="connsiteX805" fmla="*/ 981667 w 1117423"/>
                  <a:gd name="connsiteY805" fmla="*/ 722490 h 1471559"/>
                  <a:gd name="connsiteX806" fmla="*/ 984516 w 1117423"/>
                  <a:gd name="connsiteY806" fmla="*/ 724388 h 1471559"/>
                  <a:gd name="connsiteX807" fmla="*/ 985467 w 1117423"/>
                  <a:gd name="connsiteY807" fmla="*/ 725339 h 1471559"/>
                  <a:gd name="connsiteX808" fmla="*/ 987365 w 1117423"/>
                  <a:gd name="connsiteY808" fmla="*/ 726285 h 1471559"/>
                  <a:gd name="connsiteX809" fmla="*/ 989262 w 1117423"/>
                  <a:gd name="connsiteY809" fmla="*/ 726285 h 1471559"/>
                  <a:gd name="connsiteX810" fmla="*/ 991165 w 1117423"/>
                  <a:gd name="connsiteY810" fmla="*/ 729134 h 1471559"/>
                  <a:gd name="connsiteX811" fmla="*/ 993062 w 1117423"/>
                  <a:gd name="connsiteY811" fmla="*/ 730085 h 1471559"/>
                  <a:gd name="connsiteX812" fmla="*/ 991165 w 1117423"/>
                  <a:gd name="connsiteY812" fmla="*/ 732934 h 1471559"/>
                  <a:gd name="connsiteX813" fmla="*/ 991165 w 1117423"/>
                  <a:gd name="connsiteY813" fmla="*/ 734831 h 1471559"/>
                  <a:gd name="connsiteX814" fmla="*/ 993062 w 1117423"/>
                  <a:gd name="connsiteY814" fmla="*/ 737680 h 1471559"/>
                  <a:gd name="connsiteX815" fmla="*/ 997794 w 1117423"/>
                  <a:gd name="connsiteY815" fmla="*/ 738631 h 1471559"/>
                  <a:gd name="connsiteX816" fmla="*/ 999691 w 1117423"/>
                  <a:gd name="connsiteY816" fmla="*/ 741475 h 1471559"/>
                  <a:gd name="connsiteX817" fmla="*/ 1000657 w 1117423"/>
                  <a:gd name="connsiteY817" fmla="*/ 740529 h 1471559"/>
                  <a:gd name="connsiteX818" fmla="*/ 1002559 w 1117423"/>
                  <a:gd name="connsiteY818" fmla="*/ 739582 h 1471559"/>
                  <a:gd name="connsiteX819" fmla="*/ 1007286 w 1117423"/>
                  <a:gd name="connsiteY819" fmla="*/ 738631 h 1471559"/>
                  <a:gd name="connsiteX820" fmla="*/ 1008252 w 1117423"/>
                  <a:gd name="connsiteY820" fmla="*/ 737680 h 1471559"/>
                  <a:gd name="connsiteX821" fmla="*/ 1012052 w 1117423"/>
                  <a:gd name="connsiteY821" fmla="*/ 736729 h 1471559"/>
                  <a:gd name="connsiteX822" fmla="*/ 1024378 w 1117423"/>
                  <a:gd name="connsiteY822" fmla="*/ 739582 h 1471559"/>
                  <a:gd name="connsiteX823" fmla="*/ 1027227 w 1117423"/>
                  <a:gd name="connsiteY823" fmla="*/ 739582 h 1471559"/>
                  <a:gd name="connsiteX824" fmla="*/ 1031022 w 1117423"/>
                  <a:gd name="connsiteY824" fmla="*/ 738631 h 1471559"/>
                  <a:gd name="connsiteX825" fmla="*/ 1032919 w 1117423"/>
                  <a:gd name="connsiteY825" fmla="*/ 736729 h 1471559"/>
                  <a:gd name="connsiteX826" fmla="*/ 1046216 w 1117423"/>
                  <a:gd name="connsiteY826" fmla="*/ 740529 h 1471559"/>
                  <a:gd name="connsiteX827" fmla="*/ 1047163 w 1117423"/>
                  <a:gd name="connsiteY827" fmla="*/ 741475 h 1471559"/>
                  <a:gd name="connsiteX828" fmla="*/ 1048114 w 1117423"/>
                  <a:gd name="connsiteY828" fmla="*/ 744328 h 1471559"/>
                  <a:gd name="connsiteX829" fmla="*/ 1052860 w 1117423"/>
                  <a:gd name="connsiteY829" fmla="*/ 746226 h 1471559"/>
                  <a:gd name="connsiteX830" fmla="*/ 1055709 w 1117423"/>
                  <a:gd name="connsiteY830" fmla="*/ 747172 h 1471559"/>
                  <a:gd name="connsiteX831" fmla="*/ 1062352 w 1117423"/>
                  <a:gd name="connsiteY831" fmla="*/ 749075 h 1471559"/>
                  <a:gd name="connsiteX832" fmla="*/ 1067104 w 1117423"/>
                  <a:gd name="connsiteY832" fmla="*/ 748123 h 1471559"/>
                  <a:gd name="connsiteX833" fmla="*/ 1069001 w 1117423"/>
                  <a:gd name="connsiteY833" fmla="*/ 744328 h 1471559"/>
                  <a:gd name="connsiteX834" fmla="*/ 1070899 w 1117423"/>
                  <a:gd name="connsiteY834" fmla="*/ 741475 h 1471559"/>
                  <a:gd name="connsiteX835" fmla="*/ 1073747 w 1117423"/>
                  <a:gd name="connsiteY835" fmla="*/ 742426 h 1471559"/>
                  <a:gd name="connsiteX836" fmla="*/ 1074698 w 1117423"/>
                  <a:gd name="connsiteY836" fmla="*/ 743377 h 1471559"/>
                  <a:gd name="connsiteX837" fmla="*/ 1075645 w 1117423"/>
                  <a:gd name="connsiteY837" fmla="*/ 744328 h 1471559"/>
                  <a:gd name="connsiteX838" fmla="*/ 1080396 w 1117423"/>
                  <a:gd name="connsiteY838" fmla="*/ 748123 h 1471559"/>
                  <a:gd name="connsiteX839" fmla="*/ 1080396 w 1117423"/>
                  <a:gd name="connsiteY839" fmla="*/ 752870 h 1471559"/>
                  <a:gd name="connsiteX840" fmla="*/ 1082293 w 1117423"/>
                  <a:gd name="connsiteY840" fmla="*/ 753821 h 1471559"/>
                  <a:gd name="connsiteX841" fmla="*/ 1085142 w 1117423"/>
                  <a:gd name="connsiteY841" fmla="*/ 754767 h 1471559"/>
                  <a:gd name="connsiteX842" fmla="*/ 1085142 w 1117423"/>
                  <a:gd name="connsiteY842" fmla="*/ 754767 h 1471559"/>
                  <a:gd name="connsiteX843" fmla="*/ 1085142 w 1117423"/>
                  <a:gd name="connsiteY843" fmla="*/ 756670 h 1471559"/>
                  <a:gd name="connsiteX844" fmla="*/ 1085142 w 1117423"/>
                  <a:gd name="connsiteY844" fmla="*/ 757621 h 1471559"/>
                  <a:gd name="connsiteX845" fmla="*/ 1091791 w 1117423"/>
                  <a:gd name="connsiteY845" fmla="*/ 765216 h 1471559"/>
                  <a:gd name="connsiteX846" fmla="*/ 1096537 w 1117423"/>
                  <a:gd name="connsiteY846" fmla="*/ 766162 h 1471559"/>
                  <a:gd name="connsiteX847" fmla="*/ 1099386 w 1117423"/>
                  <a:gd name="connsiteY847" fmla="*/ 767113 h 1471559"/>
                  <a:gd name="connsiteX848" fmla="*/ 1101283 w 1117423"/>
                  <a:gd name="connsiteY848" fmla="*/ 767113 h 1471559"/>
                  <a:gd name="connsiteX849" fmla="*/ 1106029 w 1117423"/>
                  <a:gd name="connsiteY849" fmla="*/ 767113 h 1471559"/>
                  <a:gd name="connsiteX850" fmla="*/ 1109829 w 1117423"/>
                  <a:gd name="connsiteY850" fmla="*/ 769011 h 1471559"/>
                  <a:gd name="connsiteX851" fmla="*/ 1111732 w 1117423"/>
                  <a:gd name="connsiteY851" fmla="*/ 769962 h 1471559"/>
                  <a:gd name="connsiteX852" fmla="*/ 1112678 w 1117423"/>
                  <a:gd name="connsiteY852" fmla="*/ 771859 h 1471559"/>
                  <a:gd name="connsiteX853" fmla="*/ 1113629 w 1117423"/>
                  <a:gd name="connsiteY853" fmla="*/ 772810 h 1471559"/>
                  <a:gd name="connsiteX854" fmla="*/ 1115522 w 1117423"/>
                  <a:gd name="connsiteY854" fmla="*/ 774708 h 1471559"/>
                  <a:gd name="connsiteX855" fmla="*/ 1117424 w 1117423"/>
                  <a:gd name="connsiteY855" fmla="*/ 774708 h 1471559"/>
                  <a:gd name="connsiteX856" fmla="*/ 1116473 w 1117423"/>
                  <a:gd name="connsiteY856" fmla="*/ 780405 h 1471559"/>
                  <a:gd name="connsiteX857" fmla="*/ 1106029 w 1117423"/>
                  <a:gd name="connsiteY857" fmla="*/ 790839 h 1471559"/>
                  <a:gd name="connsiteX858" fmla="*/ 1101283 w 1117423"/>
                  <a:gd name="connsiteY858" fmla="*/ 792741 h 1471559"/>
                  <a:gd name="connsiteX859" fmla="*/ 1097488 w 1117423"/>
                  <a:gd name="connsiteY859" fmla="*/ 791790 h 1471559"/>
                  <a:gd name="connsiteX860" fmla="*/ 1093688 w 1117423"/>
                  <a:gd name="connsiteY860" fmla="*/ 791790 h 1471559"/>
                  <a:gd name="connsiteX861" fmla="*/ 1089888 w 1117423"/>
                  <a:gd name="connsiteY861" fmla="*/ 792741 h 1471559"/>
                  <a:gd name="connsiteX862" fmla="*/ 1088942 w 1117423"/>
                  <a:gd name="connsiteY862" fmla="*/ 792741 h 1471559"/>
                  <a:gd name="connsiteX863" fmla="*/ 1085142 w 1117423"/>
                  <a:gd name="connsiteY863" fmla="*/ 792741 h 1471559"/>
                  <a:gd name="connsiteX864" fmla="*/ 1084196 w 1117423"/>
                  <a:gd name="connsiteY864" fmla="*/ 793688 h 1471559"/>
                  <a:gd name="connsiteX865" fmla="*/ 1082293 w 1117423"/>
                  <a:gd name="connsiteY865" fmla="*/ 794639 h 1471559"/>
                  <a:gd name="connsiteX866" fmla="*/ 1081342 w 1117423"/>
                  <a:gd name="connsiteY866" fmla="*/ 799385 h 1471559"/>
                  <a:gd name="connsiteX867" fmla="*/ 1077547 w 1117423"/>
                  <a:gd name="connsiteY867" fmla="*/ 800336 h 1471559"/>
                  <a:gd name="connsiteX868" fmla="*/ 1073747 w 1117423"/>
                  <a:gd name="connsiteY868" fmla="*/ 801288 h 1471559"/>
                  <a:gd name="connsiteX869" fmla="*/ 1072801 w 1117423"/>
                  <a:gd name="connsiteY869" fmla="*/ 807931 h 1471559"/>
                  <a:gd name="connsiteX870" fmla="*/ 1069001 w 1117423"/>
                  <a:gd name="connsiteY870" fmla="*/ 811731 h 1471559"/>
                  <a:gd name="connsiteX871" fmla="*/ 1067104 w 1117423"/>
                  <a:gd name="connsiteY871" fmla="*/ 813629 h 1471559"/>
                  <a:gd name="connsiteX872" fmla="*/ 1067104 w 1117423"/>
                  <a:gd name="connsiteY872" fmla="*/ 815526 h 1471559"/>
                  <a:gd name="connsiteX873" fmla="*/ 1066152 w 1117423"/>
                  <a:gd name="connsiteY873" fmla="*/ 816477 h 1471559"/>
                  <a:gd name="connsiteX874" fmla="*/ 1064255 w 1117423"/>
                  <a:gd name="connsiteY874" fmla="*/ 818375 h 1471559"/>
                  <a:gd name="connsiteX875" fmla="*/ 1063304 w 1117423"/>
                  <a:gd name="connsiteY875" fmla="*/ 819326 h 1471559"/>
                  <a:gd name="connsiteX876" fmla="*/ 1062352 w 1117423"/>
                  <a:gd name="connsiteY876" fmla="*/ 818375 h 1471559"/>
                  <a:gd name="connsiteX877" fmla="*/ 1060455 w 1117423"/>
                  <a:gd name="connsiteY877" fmla="*/ 819326 h 1471559"/>
                  <a:gd name="connsiteX878" fmla="*/ 1059509 w 1117423"/>
                  <a:gd name="connsiteY878" fmla="*/ 822170 h 1471559"/>
                  <a:gd name="connsiteX879" fmla="*/ 1057606 w 1117423"/>
                  <a:gd name="connsiteY879" fmla="*/ 823121 h 1471559"/>
                  <a:gd name="connsiteX880" fmla="*/ 1055709 w 1117423"/>
                  <a:gd name="connsiteY880" fmla="*/ 825023 h 1471559"/>
                  <a:gd name="connsiteX881" fmla="*/ 1053811 w 1117423"/>
                  <a:gd name="connsiteY881" fmla="*/ 825970 h 1471559"/>
                  <a:gd name="connsiteX882" fmla="*/ 1050963 w 1117423"/>
                  <a:gd name="connsiteY882" fmla="*/ 826921 h 1471559"/>
                  <a:gd name="connsiteX883" fmla="*/ 1050011 w 1117423"/>
                  <a:gd name="connsiteY883" fmla="*/ 827867 h 1471559"/>
                  <a:gd name="connsiteX884" fmla="*/ 1048114 w 1117423"/>
                  <a:gd name="connsiteY884" fmla="*/ 828818 h 1471559"/>
                  <a:gd name="connsiteX885" fmla="*/ 1043368 w 1117423"/>
                  <a:gd name="connsiteY885" fmla="*/ 827867 h 1471559"/>
                  <a:gd name="connsiteX886" fmla="*/ 1047163 w 1117423"/>
                  <a:gd name="connsiteY886" fmla="*/ 840213 h 1471559"/>
                  <a:gd name="connsiteX887" fmla="*/ 1048114 w 1117423"/>
                  <a:gd name="connsiteY887" fmla="*/ 839262 h 1471559"/>
                  <a:gd name="connsiteX888" fmla="*/ 1049065 w 1117423"/>
                  <a:gd name="connsiteY888" fmla="*/ 839262 h 1471559"/>
                  <a:gd name="connsiteX889" fmla="*/ 1052860 w 1117423"/>
                  <a:gd name="connsiteY889" fmla="*/ 840213 h 1471559"/>
                  <a:gd name="connsiteX890" fmla="*/ 1057606 w 1117423"/>
                  <a:gd name="connsiteY890" fmla="*/ 844013 h 1471559"/>
                  <a:gd name="connsiteX891" fmla="*/ 1061406 w 1117423"/>
                  <a:gd name="connsiteY891" fmla="*/ 845911 h 1471559"/>
                  <a:gd name="connsiteX892" fmla="*/ 1062352 w 1117423"/>
                  <a:gd name="connsiteY892" fmla="*/ 851608 h 1471559"/>
                  <a:gd name="connsiteX893" fmla="*/ 1065206 w 1117423"/>
                  <a:gd name="connsiteY893" fmla="*/ 854457 h 1471559"/>
                  <a:gd name="connsiteX894" fmla="*/ 1067104 w 1117423"/>
                  <a:gd name="connsiteY894" fmla="*/ 855403 h 1471559"/>
                  <a:gd name="connsiteX895" fmla="*/ 1068050 w 1117423"/>
                  <a:gd name="connsiteY895" fmla="*/ 857300 h 1471559"/>
                  <a:gd name="connsiteX896" fmla="*/ 1077547 w 1117423"/>
                  <a:gd name="connsiteY896" fmla="*/ 865847 h 1471559"/>
                  <a:gd name="connsiteX897" fmla="*/ 1074698 w 1117423"/>
                  <a:gd name="connsiteY897" fmla="*/ 872495 h 1471559"/>
                  <a:gd name="connsiteX898" fmla="*/ 1076596 w 1117423"/>
                  <a:gd name="connsiteY898" fmla="*/ 892436 h 1471559"/>
                  <a:gd name="connsiteX899" fmla="*/ 1078498 w 1117423"/>
                  <a:gd name="connsiteY899" fmla="*/ 897182 h 1471559"/>
                  <a:gd name="connsiteX900" fmla="*/ 1079445 w 1117423"/>
                  <a:gd name="connsiteY900" fmla="*/ 900031 h 1471559"/>
                  <a:gd name="connsiteX901" fmla="*/ 1072801 w 1117423"/>
                  <a:gd name="connsiteY901" fmla="*/ 914260 h 1471559"/>
                  <a:gd name="connsiteX902" fmla="*/ 1069952 w 1117423"/>
                  <a:gd name="connsiteY902" fmla="*/ 926606 h 1471559"/>
                  <a:gd name="connsiteX903" fmla="*/ 1068050 w 1117423"/>
                  <a:gd name="connsiteY903" fmla="*/ 930401 h 1471559"/>
                  <a:gd name="connsiteX904" fmla="*/ 1068050 w 1117423"/>
                  <a:gd name="connsiteY904" fmla="*/ 931352 h 1471559"/>
                  <a:gd name="connsiteX905" fmla="*/ 1066152 w 1117423"/>
                  <a:gd name="connsiteY905" fmla="*/ 937049 h 1471559"/>
                  <a:gd name="connsiteX906" fmla="*/ 1066152 w 1117423"/>
                  <a:gd name="connsiteY906" fmla="*/ 937996 h 1471559"/>
                  <a:gd name="connsiteX907" fmla="*/ 1064255 w 1117423"/>
                  <a:gd name="connsiteY907" fmla="*/ 943693 h 1471559"/>
                  <a:gd name="connsiteX908" fmla="*/ 1063304 w 1117423"/>
                  <a:gd name="connsiteY908" fmla="*/ 945595 h 1471559"/>
                  <a:gd name="connsiteX909" fmla="*/ 1061406 w 1117423"/>
                  <a:gd name="connsiteY909" fmla="*/ 948444 h 1471559"/>
                  <a:gd name="connsiteX910" fmla="*/ 1060455 w 1117423"/>
                  <a:gd name="connsiteY910" fmla="*/ 948444 h 1471559"/>
                  <a:gd name="connsiteX911" fmla="*/ 1059509 w 1117423"/>
                  <a:gd name="connsiteY911" fmla="*/ 954142 h 1471559"/>
                  <a:gd name="connsiteX912" fmla="*/ 1057606 w 1117423"/>
                  <a:gd name="connsiteY912" fmla="*/ 958888 h 1471559"/>
                  <a:gd name="connsiteX913" fmla="*/ 1059509 w 1117423"/>
                  <a:gd name="connsiteY913" fmla="*/ 961736 h 1471559"/>
                  <a:gd name="connsiteX914" fmla="*/ 1059509 w 1117423"/>
                  <a:gd name="connsiteY914" fmla="*/ 965531 h 1471559"/>
                  <a:gd name="connsiteX915" fmla="*/ 1060455 w 1117423"/>
                  <a:gd name="connsiteY915" fmla="*/ 968380 h 1471559"/>
                  <a:gd name="connsiteX916" fmla="*/ 1056660 w 1117423"/>
                  <a:gd name="connsiteY916" fmla="*/ 968380 h 1471559"/>
                  <a:gd name="connsiteX917" fmla="*/ 1052860 w 1117423"/>
                  <a:gd name="connsiteY917" fmla="*/ 969331 h 1471559"/>
                  <a:gd name="connsiteX918" fmla="*/ 1050963 w 1117423"/>
                  <a:gd name="connsiteY918" fmla="*/ 969331 h 1471559"/>
                  <a:gd name="connsiteX919" fmla="*/ 1047163 w 1117423"/>
                  <a:gd name="connsiteY919" fmla="*/ 969331 h 1471559"/>
                  <a:gd name="connsiteX920" fmla="*/ 1045265 w 1117423"/>
                  <a:gd name="connsiteY920" fmla="*/ 971229 h 1471559"/>
                  <a:gd name="connsiteX921" fmla="*/ 1044314 w 1117423"/>
                  <a:gd name="connsiteY921" fmla="*/ 980721 h 1471559"/>
                  <a:gd name="connsiteX922" fmla="*/ 1045265 w 1117423"/>
                  <a:gd name="connsiteY922" fmla="*/ 986418 h 1471559"/>
                  <a:gd name="connsiteX923" fmla="*/ 1044314 w 1117423"/>
                  <a:gd name="connsiteY923" fmla="*/ 989267 h 1471559"/>
                  <a:gd name="connsiteX924" fmla="*/ 1043368 w 1117423"/>
                  <a:gd name="connsiteY924" fmla="*/ 993067 h 1471559"/>
                  <a:gd name="connsiteX925" fmla="*/ 1043368 w 1117423"/>
                  <a:gd name="connsiteY925" fmla="*/ 994965 h 1471559"/>
                  <a:gd name="connsiteX926" fmla="*/ 1045265 w 1117423"/>
                  <a:gd name="connsiteY926" fmla="*/ 999711 h 1471559"/>
                  <a:gd name="connsiteX927" fmla="*/ 1046216 w 1117423"/>
                  <a:gd name="connsiteY927" fmla="*/ 1007311 h 1471559"/>
                  <a:gd name="connsiteX928" fmla="*/ 1051909 w 1117423"/>
                  <a:gd name="connsiteY928" fmla="*/ 1031988 h 1471559"/>
                  <a:gd name="connsiteX929" fmla="*/ 1051909 w 1117423"/>
                  <a:gd name="connsiteY929" fmla="*/ 1035783 h 1471559"/>
                  <a:gd name="connsiteX930" fmla="*/ 1050011 w 1117423"/>
                  <a:gd name="connsiteY930" fmla="*/ 1040534 h 1471559"/>
                  <a:gd name="connsiteX931" fmla="*/ 1049065 w 1117423"/>
                  <a:gd name="connsiteY931" fmla="*/ 1040534 h 1471559"/>
                  <a:gd name="connsiteX932" fmla="*/ 1042417 w 1117423"/>
                  <a:gd name="connsiteY932" fmla="*/ 1048124 h 1471559"/>
                  <a:gd name="connsiteX933" fmla="*/ 1041470 w 1117423"/>
                  <a:gd name="connsiteY933" fmla="*/ 1051924 h 1471559"/>
                  <a:gd name="connsiteX934" fmla="*/ 1040519 w 1117423"/>
                  <a:gd name="connsiteY934" fmla="*/ 1054772 h 1471559"/>
                  <a:gd name="connsiteX935" fmla="*/ 1040519 w 1117423"/>
                  <a:gd name="connsiteY935" fmla="*/ 1055724 h 1471559"/>
                  <a:gd name="connsiteX936" fmla="*/ 1042417 w 1117423"/>
                  <a:gd name="connsiteY936" fmla="*/ 1060470 h 1471559"/>
                  <a:gd name="connsiteX937" fmla="*/ 1041470 w 1117423"/>
                  <a:gd name="connsiteY937" fmla="*/ 1065216 h 1471559"/>
                  <a:gd name="connsiteX938" fmla="*/ 1041470 w 1117423"/>
                  <a:gd name="connsiteY938" fmla="*/ 1066167 h 1471559"/>
                  <a:gd name="connsiteX939" fmla="*/ 1043368 w 1117423"/>
                  <a:gd name="connsiteY939" fmla="*/ 1079460 h 1471559"/>
                  <a:gd name="connsiteX940" fmla="*/ 1044314 w 1117423"/>
                  <a:gd name="connsiteY940" fmla="*/ 1087055 h 1471559"/>
                  <a:gd name="connsiteX941" fmla="*/ 1043368 w 1117423"/>
                  <a:gd name="connsiteY941" fmla="*/ 1088006 h 1471559"/>
                  <a:gd name="connsiteX942" fmla="*/ 1043368 w 1117423"/>
                  <a:gd name="connsiteY942" fmla="*/ 1088957 h 1471559"/>
                  <a:gd name="connsiteX943" fmla="*/ 1042417 w 1117423"/>
                  <a:gd name="connsiteY943" fmla="*/ 1091801 h 1471559"/>
                  <a:gd name="connsiteX944" fmla="*/ 1041470 w 1117423"/>
                  <a:gd name="connsiteY944" fmla="*/ 1092752 h 1471559"/>
                  <a:gd name="connsiteX945" fmla="*/ 1040519 w 1117423"/>
                  <a:gd name="connsiteY945" fmla="*/ 1093703 h 1471559"/>
                  <a:gd name="connsiteX946" fmla="*/ 1037670 w 1117423"/>
                  <a:gd name="connsiteY946" fmla="*/ 1096547 h 1471559"/>
                  <a:gd name="connsiteX947" fmla="*/ 1036719 w 1117423"/>
                  <a:gd name="connsiteY947" fmla="*/ 1098449 h 1471559"/>
                  <a:gd name="connsiteX948" fmla="*/ 1035773 w 1117423"/>
                  <a:gd name="connsiteY948" fmla="*/ 1102244 h 1471559"/>
                  <a:gd name="connsiteX949" fmla="*/ 1034822 w 1117423"/>
                  <a:gd name="connsiteY949" fmla="*/ 1111741 h 1471559"/>
                  <a:gd name="connsiteX950" fmla="*/ 1034822 w 1117423"/>
                  <a:gd name="connsiteY950" fmla="*/ 1114590 h 1471559"/>
                  <a:gd name="connsiteX951" fmla="*/ 1034822 w 1117423"/>
                  <a:gd name="connsiteY951" fmla="*/ 1116488 h 1471559"/>
                  <a:gd name="connsiteX952" fmla="*/ 1035773 w 1117423"/>
                  <a:gd name="connsiteY952" fmla="*/ 1129780 h 1471559"/>
                  <a:gd name="connsiteX953" fmla="*/ 1033870 w 1117423"/>
                  <a:gd name="connsiteY953" fmla="*/ 1131682 h 1471559"/>
                  <a:gd name="connsiteX954" fmla="*/ 1018681 w 1117423"/>
                  <a:gd name="connsiteY954" fmla="*/ 1164901 h 1471559"/>
                  <a:gd name="connsiteX955" fmla="*/ 1006354 w 1117423"/>
                  <a:gd name="connsiteY955" fmla="*/ 1172496 h 1471559"/>
                  <a:gd name="connsiteX956" fmla="*/ 986418 w 1117423"/>
                  <a:gd name="connsiteY956" fmla="*/ 1216172 h 1471559"/>
                  <a:gd name="connsiteX957" fmla="*/ 957931 w 1117423"/>
                  <a:gd name="connsiteY957" fmla="*/ 1205729 h 1471559"/>
                  <a:gd name="connsiteX958" fmla="*/ 956985 w 1117423"/>
                  <a:gd name="connsiteY958" fmla="*/ 1204778 h 1471559"/>
                  <a:gd name="connsiteX959" fmla="*/ 954137 w 1117423"/>
                  <a:gd name="connsiteY959" fmla="*/ 1202880 h 1471559"/>
                  <a:gd name="connsiteX960" fmla="*/ 952234 w 1117423"/>
                  <a:gd name="connsiteY960" fmla="*/ 1200983 h 1471559"/>
                  <a:gd name="connsiteX961" fmla="*/ 936098 w 1117423"/>
                  <a:gd name="connsiteY961" fmla="*/ 1198134 h 1471559"/>
                  <a:gd name="connsiteX962" fmla="*/ 937044 w 1117423"/>
                  <a:gd name="connsiteY962" fmla="*/ 1201929 h 1471559"/>
                  <a:gd name="connsiteX963" fmla="*/ 937996 w 1117423"/>
                  <a:gd name="connsiteY963" fmla="*/ 1202880 h 1471559"/>
                  <a:gd name="connsiteX964" fmla="*/ 938942 w 1117423"/>
                  <a:gd name="connsiteY964" fmla="*/ 1204778 h 1471559"/>
                  <a:gd name="connsiteX965" fmla="*/ 940844 w 1117423"/>
                  <a:gd name="connsiteY965" fmla="*/ 1207626 h 1471559"/>
                  <a:gd name="connsiteX966" fmla="*/ 941790 w 1117423"/>
                  <a:gd name="connsiteY966" fmla="*/ 1221870 h 1471559"/>
                  <a:gd name="connsiteX967" fmla="*/ 940844 w 1117423"/>
                  <a:gd name="connsiteY967" fmla="*/ 1228518 h 1471559"/>
                  <a:gd name="connsiteX968" fmla="*/ 940844 w 1117423"/>
                  <a:gd name="connsiteY968" fmla="*/ 1233265 h 1471559"/>
                  <a:gd name="connsiteX969" fmla="*/ 940844 w 1117423"/>
                  <a:gd name="connsiteY969" fmla="*/ 1244654 h 1471559"/>
                  <a:gd name="connsiteX970" fmla="*/ 939893 w 1117423"/>
                  <a:gd name="connsiteY970" fmla="*/ 1256049 h 1471559"/>
                  <a:gd name="connsiteX971" fmla="*/ 939893 w 1117423"/>
                  <a:gd name="connsiteY971" fmla="*/ 1257000 h 1471559"/>
                  <a:gd name="connsiteX972" fmla="*/ 935147 w 1117423"/>
                  <a:gd name="connsiteY972" fmla="*/ 1259849 h 1471559"/>
                  <a:gd name="connsiteX973" fmla="*/ 935147 w 1117423"/>
                  <a:gd name="connsiteY973" fmla="*/ 1259849 h 1471559"/>
                  <a:gd name="connsiteX974" fmla="*/ 931347 w 1117423"/>
                  <a:gd name="connsiteY974" fmla="*/ 1261737 h 1471559"/>
                  <a:gd name="connsiteX975" fmla="*/ 930401 w 1117423"/>
                  <a:gd name="connsiteY975" fmla="*/ 1262688 h 1471559"/>
                  <a:gd name="connsiteX976" fmla="*/ 927547 w 1117423"/>
                  <a:gd name="connsiteY976" fmla="*/ 1264585 h 1471559"/>
                  <a:gd name="connsiteX977" fmla="*/ 924703 w 1117423"/>
                  <a:gd name="connsiteY977" fmla="*/ 1267434 h 1471559"/>
                  <a:gd name="connsiteX978" fmla="*/ 923752 w 1117423"/>
                  <a:gd name="connsiteY978" fmla="*/ 1267434 h 1471559"/>
                  <a:gd name="connsiteX979" fmla="*/ 920903 w 1117423"/>
                  <a:gd name="connsiteY979" fmla="*/ 1269332 h 1471559"/>
                  <a:gd name="connsiteX980" fmla="*/ 913308 w 1117423"/>
                  <a:gd name="connsiteY980" fmla="*/ 1269332 h 1471559"/>
                  <a:gd name="connsiteX981" fmla="*/ 912362 w 1117423"/>
                  <a:gd name="connsiteY981" fmla="*/ 1271234 h 1471559"/>
                  <a:gd name="connsiteX982" fmla="*/ 913308 w 1117423"/>
                  <a:gd name="connsiteY982" fmla="*/ 1275029 h 1471559"/>
                  <a:gd name="connsiteX983" fmla="*/ 913308 w 1117423"/>
                  <a:gd name="connsiteY983" fmla="*/ 1275029 h 1471559"/>
                  <a:gd name="connsiteX984" fmla="*/ 915206 w 1117423"/>
                  <a:gd name="connsiteY984" fmla="*/ 1275980 h 1471559"/>
                  <a:gd name="connsiteX985" fmla="*/ 915206 w 1117423"/>
                  <a:gd name="connsiteY985" fmla="*/ 1276927 h 1471559"/>
                  <a:gd name="connsiteX986" fmla="*/ 904762 w 1117423"/>
                  <a:gd name="connsiteY986" fmla="*/ 1282624 h 1471559"/>
                  <a:gd name="connsiteX987" fmla="*/ 896216 w 1117423"/>
                  <a:gd name="connsiteY987" fmla="*/ 1280726 h 1471559"/>
                  <a:gd name="connsiteX988" fmla="*/ 888621 w 1117423"/>
                  <a:gd name="connsiteY988" fmla="*/ 1287370 h 1471559"/>
                  <a:gd name="connsiteX989" fmla="*/ 881978 w 1117423"/>
                  <a:gd name="connsiteY989" fmla="*/ 1312057 h 1471559"/>
                  <a:gd name="connsiteX990" fmla="*/ 880075 w 1117423"/>
                  <a:gd name="connsiteY990" fmla="*/ 1313960 h 1471559"/>
                  <a:gd name="connsiteX991" fmla="*/ 868685 w 1117423"/>
                  <a:gd name="connsiteY991" fmla="*/ 1311111 h 1471559"/>
                  <a:gd name="connsiteX992" fmla="*/ 860139 w 1117423"/>
                  <a:gd name="connsiteY992" fmla="*/ 1305414 h 1471559"/>
                  <a:gd name="connsiteX993" fmla="*/ 854442 w 1117423"/>
                  <a:gd name="connsiteY993" fmla="*/ 1301614 h 1471559"/>
                  <a:gd name="connsiteX994" fmla="*/ 846847 w 1117423"/>
                  <a:gd name="connsiteY994" fmla="*/ 1301614 h 1471559"/>
                  <a:gd name="connsiteX995" fmla="*/ 844950 w 1117423"/>
                  <a:gd name="connsiteY995" fmla="*/ 1300667 h 1471559"/>
                  <a:gd name="connsiteX996" fmla="*/ 837350 w 1117423"/>
                  <a:gd name="connsiteY996" fmla="*/ 1303516 h 1471559"/>
                  <a:gd name="connsiteX997" fmla="*/ 823106 w 1117423"/>
                  <a:gd name="connsiteY997" fmla="*/ 1307311 h 1471559"/>
                  <a:gd name="connsiteX998" fmla="*/ 816463 w 1117423"/>
                  <a:gd name="connsiteY998" fmla="*/ 1303516 h 1471559"/>
                  <a:gd name="connsiteX999" fmla="*/ 806970 w 1117423"/>
                  <a:gd name="connsiteY999" fmla="*/ 1304462 h 1471559"/>
                  <a:gd name="connsiteX1000" fmla="*/ 799370 w 1117423"/>
                  <a:gd name="connsiteY1000" fmla="*/ 1308262 h 1471559"/>
                  <a:gd name="connsiteX1001" fmla="*/ 797473 w 1117423"/>
                  <a:gd name="connsiteY1001" fmla="*/ 1309213 h 1471559"/>
                  <a:gd name="connsiteX1002" fmla="*/ 796527 w 1117423"/>
                  <a:gd name="connsiteY1002" fmla="*/ 1310160 h 1471559"/>
                  <a:gd name="connsiteX1003" fmla="*/ 792727 w 1117423"/>
                  <a:gd name="connsiteY1003" fmla="*/ 1318706 h 1471559"/>
                  <a:gd name="connsiteX1004" fmla="*/ 793673 w 1117423"/>
                  <a:gd name="connsiteY1004" fmla="*/ 1323452 h 1471559"/>
                  <a:gd name="connsiteX1005" fmla="*/ 791775 w 1117423"/>
                  <a:gd name="connsiteY1005" fmla="*/ 1327252 h 1471559"/>
                  <a:gd name="connsiteX1006" fmla="*/ 790829 w 1117423"/>
                  <a:gd name="connsiteY1006" fmla="*/ 1338647 h 1471559"/>
                  <a:gd name="connsiteX1007" fmla="*/ 783249 w 1117423"/>
                  <a:gd name="connsiteY1007" fmla="*/ 1349085 h 1471559"/>
                  <a:gd name="connsiteX1008" fmla="*/ 778483 w 1117423"/>
                  <a:gd name="connsiteY1008" fmla="*/ 1348139 h 1471559"/>
                  <a:gd name="connsiteX1009" fmla="*/ 775654 w 1117423"/>
                  <a:gd name="connsiteY1009" fmla="*/ 1350037 h 1471559"/>
                  <a:gd name="connsiteX1010" fmla="*/ 774683 w 1117423"/>
                  <a:gd name="connsiteY1010" fmla="*/ 1354783 h 1471559"/>
                  <a:gd name="connsiteX1011" fmla="*/ 772786 w 1117423"/>
                  <a:gd name="connsiteY1011" fmla="*/ 1354783 h 1471559"/>
                  <a:gd name="connsiteX1012" fmla="*/ 768991 w 1117423"/>
                  <a:gd name="connsiteY1012" fmla="*/ 1358583 h 1471559"/>
                  <a:gd name="connsiteX1013" fmla="*/ 754767 w 1117423"/>
                  <a:gd name="connsiteY1013" fmla="*/ 1360480 h 1471559"/>
                  <a:gd name="connsiteX1014" fmla="*/ 744323 w 1117423"/>
                  <a:gd name="connsiteY1014" fmla="*/ 1361431 h 1471559"/>
                  <a:gd name="connsiteX1015" fmla="*/ 737675 w 1117423"/>
                  <a:gd name="connsiteY1015" fmla="*/ 1364280 h 1471559"/>
                  <a:gd name="connsiteX1016" fmla="*/ 736729 w 1117423"/>
                  <a:gd name="connsiteY1016" fmla="*/ 1367129 h 1471559"/>
                  <a:gd name="connsiteX1017" fmla="*/ 735777 w 1117423"/>
                  <a:gd name="connsiteY1017" fmla="*/ 1369978 h 1471559"/>
                  <a:gd name="connsiteX1018" fmla="*/ 734831 w 1117423"/>
                  <a:gd name="connsiteY1018" fmla="*/ 1371875 h 1471559"/>
                  <a:gd name="connsiteX1019" fmla="*/ 731977 w 1117423"/>
                  <a:gd name="connsiteY1019" fmla="*/ 1375675 h 1471559"/>
                  <a:gd name="connsiteX1020" fmla="*/ 731977 w 1117423"/>
                  <a:gd name="connsiteY1020" fmla="*/ 1376626 h 1471559"/>
                  <a:gd name="connsiteX1021" fmla="*/ 731031 w 1117423"/>
                  <a:gd name="connsiteY1021" fmla="*/ 1377572 h 1471559"/>
                  <a:gd name="connsiteX1022" fmla="*/ 731977 w 1117423"/>
                  <a:gd name="connsiteY1022" fmla="*/ 1379470 h 1471559"/>
                  <a:gd name="connsiteX1023" fmla="*/ 734831 w 1117423"/>
                  <a:gd name="connsiteY1023" fmla="*/ 1381372 h 1471559"/>
                  <a:gd name="connsiteX1024" fmla="*/ 735777 w 1117423"/>
                  <a:gd name="connsiteY1024" fmla="*/ 1383270 h 1471559"/>
                  <a:gd name="connsiteX1025" fmla="*/ 738626 w 1117423"/>
                  <a:gd name="connsiteY1025" fmla="*/ 1384221 h 1471559"/>
                  <a:gd name="connsiteX1026" fmla="*/ 739577 w 1117423"/>
                  <a:gd name="connsiteY1026" fmla="*/ 1386119 h 1471559"/>
                  <a:gd name="connsiteX1027" fmla="*/ 741475 w 1117423"/>
                  <a:gd name="connsiteY1027" fmla="*/ 1389908 h 1471559"/>
                  <a:gd name="connsiteX1028" fmla="*/ 742421 w 1117423"/>
                  <a:gd name="connsiteY1028" fmla="*/ 1391806 h 1471559"/>
                  <a:gd name="connsiteX1029" fmla="*/ 743372 w 1117423"/>
                  <a:gd name="connsiteY1029" fmla="*/ 1391806 h 1471559"/>
                  <a:gd name="connsiteX1030" fmla="*/ 745270 w 1117423"/>
                  <a:gd name="connsiteY1030" fmla="*/ 1394655 h 1471559"/>
                  <a:gd name="connsiteX1031" fmla="*/ 744323 w 1117423"/>
                  <a:gd name="connsiteY1031" fmla="*/ 1395606 h 1471559"/>
                  <a:gd name="connsiteX1032" fmla="*/ 742421 w 1117423"/>
                  <a:gd name="connsiteY1032" fmla="*/ 1398450 h 1471559"/>
                  <a:gd name="connsiteX1033" fmla="*/ 740524 w 1117423"/>
                  <a:gd name="connsiteY1033" fmla="*/ 1398450 h 1471559"/>
                  <a:gd name="connsiteX1034" fmla="*/ 740524 w 1117423"/>
                  <a:gd name="connsiteY1034" fmla="*/ 1398450 h 1471559"/>
                  <a:gd name="connsiteX1035" fmla="*/ 738626 w 1117423"/>
                  <a:gd name="connsiteY1035" fmla="*/ 1398450 h 1471559"/>
                  <a:gd name="connsiteX1036" fmla="*/ 738626 w 1117423"/>
                  <a:gd name="connsiteY1036" fmla="*/ 1398450 h 1471559"/>
                  <a:gd name="connsiteX1037" fmla="*/ 732929 w 1117423"/>
                  <a:gd name="connsiteY1037" fmla="*/ 1398450 h 1471559"/>
                  <a:gd name="connsiteX1038" fmla="*/ 731031 w 1117423"/>
                  <a:gd name="connsiteY1038" fmla="*/ 1402249 h 1471559"/>
                  <a:gd name="connsiteX1039" fmla="*/ 728183 w 1117423"/>
                  <a:gd name="connsiteY1039" fmla="*/ 1404147 h 1471559"/>
                  <a:gd name="connsiteX1040" fmla="*/ 726280 w 1117423"/>
                  <a:gd name="connsiteY1040" fmla="*/ 1405098 h 1471559"/>
                  <a:gd name="connsiteX1041" fmla="*/ 726280 w 1117423"/>
                  <a:gd name="connsiteY1041" fmla="*/ 1408893 h 1471559"/>
                  <a:gd name="connsiteX1042" fmla="*/ 726280 w 1117423"/>
                  <a:gd name="connsiteY1042" fmla="*/ 1410796 h 1471559"/>
                  <a:gd name="connsiteX1043" fmla="*/ 724383 w 1117423"/>
                  <a:gd name="connsiteY1043" fmla="*/ 1412693 h 1471559"/>
                  <a:gd name="connsiteX1044" fmla="*/ 724383 w 1117423"/>
                  <a:gd name="connsiteY1044" fmla="*/ 1413644 h 1471559"/>
                  <a:gd name="connsiteX1045" fmla="*/ 723436 w 1117423"/>
                  <a:gd name="connsiteY1045" fmla="*/ 1415542 h 1471559"/>
                  <a:gd name="connsiteX1046" fmla="*/ 716788 w 1117423"/>
                  <a:gd name="connsiteY1046" fmla="*/ 1414591 h 1471559"/>
                  <a:gd name="connsiteX1047" fmla="*/ 713939 w 1117423"/>
                  <a:gd name="connsiteY1047" fmla="*/ 1414591 h 1471559"/>
                  <a:gd name="connsiteX1048" fmla="*/ 712988 w 1117423"/>
                  <a:gd name="connsiteY1048" fmla="*/ 1414591 h 1471559"/>
                  <a:gd name="connsiteX1049" fmla="*/ 710144 w 1117423"/>
                  <a:gd name="connsiteY1049" fmla="*/ 1414591 h 1471559"/>
                  <a:gd name="connsiteX1050" fmla="*/ 709193 w 1117423"/>
                  <a:gd name="connsiteY1050" fmla="*/ 1415542 h 1471559"/>
                  <a:gd name="connsiteX1051" fmla="*/ 708242 w 1117423"/>
                  <a:gd name="connsiteY1051" fmla="*/ 1415542 h 1471559"/>
                  <a:gd name="connsiteX1052" fmla="*/ 706344 w 1117423"/>
                  <a:gd name="connsiteY1052" fmla="*/ 1411742 h 1471559"/>
                  <a:gd name="connsiteX1053" fmla="*/ 702544 w 1117423"/>
                  <a:gd name="connsiteY1053" fmla="*/ 1410796 h 1471559"/>
                  <a:gd name="connsiteX1054" fmla="*/ 700647 w 1117423"/>
                  <a:gd name="connsiteY1054" fmla="*/ 1411742 h 1471559"/>
                  <a:gd name="connsiteX1055" fmla="*/ 698749 w 1117423"/>
                  <a:gd name="connsiteY1055" fmla="*/ 1413644 h 1471559"/>
                  <a:gd name="connsiteX1056" fmla="*/ 698749 w 1117423"/>
                  <a:gd name="connsiteY1056" fmla="*/ 1413644 h 1471559"/>
                  <a:gd name="connsiteX1057" fmla="*/ 695900 w 1117423"/>
                  <a:gd name="connsiteY1057" fmla="*/ 1415542 h 1471559"/>
                  <a:gd name="connsiteX1058" fmla="*/ 695900 w 1117423"/>
                  <a:gd name="connsiteY1058" fmla="*/ 1419342 h 1471559"/>
                  <a:gd name="connsiteX1059" fmla="*/ 695900 w 1117423"/>
                  <a:gd name="connsiteY1059" fmla="*/ 1420288 h 1471559"/>
                  <a:gd name="connsiteX1060" fmla="*/ 691154 w 1117423"/>
                  <a:gd name="connsiteY1060" fmla="*/ 1423137 h 1471559"/>
                  <a:gd name="connsiteX1061" fmla="*/ 688306 w 1117423"/>
                  <a:gd name="connsiteY1061" fmla="*/ 1423137 h 1471559"/>
                  <a:gd name="connsiteX1062" fmla="*/ 687354 w 1117423"/>
                  <a:gd name="connsiteY1062" fmla="*/ 1424088 h 1471559"/>
                  <a:gd name="connsiteX1063" fmla="*/ 685457 w 1117423"/>
                  <a:gd name="connsiteY1063" fmla="*/ 1426937 h 1471559"/>
                  <a:gd name="connsiteX1064" fmla="*/ 683555 w 1117423"/>
                  <a:gd name="connsiteY1064" fmla="*/ 1427883 h 1471559"/>
                  <a:gd name="connsiteX1065" fmla="*/ 682608 w 1117423"/>
                  <a:gd name="connsiteY1065" fmla="*/ 1428834 h 1471559"/>
                  <a:gd name="connsiteX1066" fmla="*/ 678808 w 1117423"/>
                  <a:gd name="connsiteY1066" fmla="*/ 1427883 h 1471559"/>
                  <a:gd name="connsiteX1067" fmla="*/ 677862 w 1117423"/>
                  <a:gd name="connsiteY1067" fmla="*/ 1428834 h 1471559"/>
                  <a:gd name="connsiteX1068" fmla="*/ 677862 w 1117423"/>
                  <a:gd name="connsiteY1068" fmla="*/ 1428834 h 1471559"/>
                  <a:gd name="connsiteX1069" fmla="*/ 675960 w 1117423"/>
                  <a:gd name="connsiteY1069" fmla="*/ 1429785 h 1471559"/>
                  <a:gd name="connsiteX1070" fmla="*/ 674062 w 1117423"/>
                  <a:gd name="connsiteY1070" fmla="*/ 1429785 h 1471559"/>
                  <a:gd name="connsiteX1071" fmla="*/ 673111 w 1117423"/>
                  <a:gd name="connsiteY1071" fmla="*/ 1430732 h 1471559"/>
                  <a:gd name="connsiteX1072" fmla="*/ 672165 w 1117423"/>
                  <a:gd name="connsiteY1072" fmla="*/ 1432634 h 1471559"/>
                  <a:gd name="connsiteX1073" fmla="*/ 671213 w 1117423"/>
                  <a:gd name="connsiteY1073" fmla="*/ 1433580 h 1471559"/>
                  <a:gd name="connsiteX1074" fmla="*/ 668365 w 1117423"/>
                  <a:gd name="connsiteY1074" fmla="*/ 1434532 h 1471559"/>
                  <a:gd name="connsiteX1075" fmla="*/ 667418 w 1117423"/>
                  <a:gd name="connsiteY1075" fmla="*/ 1435478 h 1471559"/>
                  <a:gd name="connsiteX1076" fmla="*/ 664565 w 1117423"/>
                  <a:gd name="connsiteY1076" fmla="*/ 1435478 h 1471559"/>
                  <a:gd name="connsiteX1077" fmla="*/ 663619 w 1117423"/>
                  <a:gd name="connsiteY1077" fmla="*/ 1435478 h 1471559"/>
                  <a:gd name="connsiteX1078" fmla="*/ 659819 w 1117423"/>
                  <a:gd name="connsiteY1078" fmla="*/ 1435478 h 1471559"/>
                  <a:gd name="connsiteX1079" fmla="*/ 657921 w 1117423"/>
                  <a:gd name="connsiteY1079" fmla="*/ 1434532 h 1471559"/>
                  <a:gd name="connsiteX1080" fmla="*/ 656024 w 1117423"/>
                  <a:gd name="connsiteY1080" fmla="*/ 1435478 h 1471559"/>
                  <a:gd name="connsiteX1081" fmla="*/ 657921 w 1117423"/>
                  <a:gd name="connsiteY1081" fmla="*/ 1441175 h 1471559"/>
                  <a:gd name="connsiteX1082" fmla="*/ 658867 w 1117423"/>
                  <a:gd name="connsiteY1082" fmla="*/ 1444029 h 1471559"/>
                  <a:gd name="connsiteX1083" fmla="*/ 658867 w 1117423"/>
                  <a:gd name="connsiteY1083" fmla="*/ 1444029 h 1471559"/>
                  <a:gd name="connsiteX1084" fmla="*/ 659819 w 1117423"/>
                  <a:gd name="connsiteY1084" fmla="*/ 1444975 h 1471559"/>
                  <a:gd name="connsiteX1085" fmla="*/ 660770 w 1117423"/>
                  <a:gd name="connsiteY1085" fmla="*/ 1446873 h 1471559"/>
                  <a:gd name="connsiteX1086" fmla="*/ 660770 w 1117423"/>
                  <a:gd name="connsiteY1086" fmla="*/ 1447824 h 1471559"/>
                  <a:gd name="connsiteX1087" fmla="*/ 661721 w 1117423"/>
                  <a:gd name="connsiteY1087" fmla="*/ 1448775 h 1471559"/>
                  <a:gd name="connsiteX1088" fmla="*/ 662667 w 1117423"/>
                  <a:gd name="connsiteY1088" fmla="*/ 1450673 h 1471559"/>
                  <a:gd name="connsiteX1089" fmla="*/ 661721 w 1117423"/>
                  <a:gd name="connsiteY1089" fmla="*/ 1453521 h 1471559"/>
                  <a:gd name="connsiteX1090" fmla="*/ 660770 w 1117423"/>
                  <a:gd name="connsiteY1090" fmla="*/ 1456370 h 1471559"/>
                  <a:gd name="connsiteX1091" fmla="*/ 659819 w 1117423"/>
                  <a:gd name="connsiteY1091" fmla="*/ 1457316 h 1471559"/>
                  <a:gd name="connsiteX1092" fmla="*/ 658867 w 1117423"/>
                  <a:gd name="connsiteY1092" fmla="*/ 1459214 h 1471559"/>
                  <a:gd name="connsiteX1093" fmla="*/ 656970 w 1117423"/>
                  <a:gd name="connsiteY1093" fmla="*/ 1464911 h 1471559"/>
                  <a:gd name="connsiteX1094" fmla="*/ 656024 w 1117423"/>
                  <a:gd name="connsiteY1094" fmla="*/ 1464911 h 1471559"/>
                  <a:gd name="connsiteX1095" fmla="*/ 655072 w 1117423"/>
                  <a:gd name="connsiteY1095" fmla="*/ 1465862 h 1471559"/>
                  <a:gd name="connsiteX1096" fmla="*/ 653175 w 1117423"/>
                  <a:gd name="connsiteY1096" fmla="*/ 1468711 h 1471559"/>
                  <a:gd name="connsiteX1097" fmla="*/ 647478 w 1117423"/>
                  <a:gd name="connsiteY1097" fmla="*/ 1471560 h 1471559"/>
                  <a:gd name="connsiteX1098" fmla="*/ 645575 w 1117423"/>
                  <a:gd name="connsiteY1098" fmla="*/ 1468711 h 1471559"/>
                  <a:gd name="connsiteX1099" fmla="*/ 642731 w 1117423"/>
                  <a:gd name="connsiteY1099" fmla="*/ 1463014 h 1471559"/>
                  <a:gd name="connsiteX1100" fmla="*/ 639878 w 1117423"/>
                  <a:gd name="connsiteY1100" fmla="*/ 1458267 h 1471559"/>
                  <a:gd name="connsiteX1101" fmla="*/ 638931 w 1117423"/>
                  <a:gd name="connsiteY1101" fmla="*/ 1458267 h 1471559"/>
                  <a:gd name="connsiteX1102" fmla="*/ 637985 w 1117423"/>
                  <a:gd name="connsiteY1102" fmla="*/ 1457316 h 1471559"/>
                  <a:gd name="connsiteX1103" fmla="*/ 637034 w 1117423"/>
                  <a:gd name="connsiteY1103" fmla="*/ 1454467 h 1471559"/>
                  <a:gd name="connsiteX1104" fmla="*/ 637985 w 1117423"/>
                  <a:gd name="connsiteY1104" fmla="*/ 1452570 h 1471559"/>
                  <a:gd name="connsiteX1105" fmla="*/ 630385 w 1117423"/>
                  <a:gd name="connsiteY1105" fmla="*/ 1450673 h 1471559"/>
                  <a:gd name="connsiteX1106" fmla="*/ 629439 w 1117423"/>
                  <a:gd name="connsiteY1106" fmla="*/ 1450673 h 1471559"/>
                  <a:gd name="connsiteX1107" fmla="*/ 624693 w 1117423"/>
                  <a:gd name="connsiteY1107" fmla="*/ 1449721 h 1471559"/>
                  <a:gd name="connsiteX1108" fmla="*/ 623742 w 1117423"/>
                  <a:gd name="connsiteY1108" fmla="*/ 1448775 h 1471559"/>
                  <a:gd name="connsiteX1109" fmla="*/ 622791 w 1117423"/>
                  <a:gd name="connsiteY1109" fmla="*/ 1446873 h 1471559"/>
                  <a:gd name="connsiteX1110" fmla="*/ 621839 w 1117423"/>
                  <a:gd name="connsiteY1110" fmla="*/ 1444975 h 1471559"/>
                  <a:gd name="connsiteX1111" fmla="*/ 620893 w 1117423"/>
                  <a:gd name="connsiteY1111" fmla="*/ 1444029 h 1471559"/>
                  <a:gd name="connsiteX1112" fmla="*/ 619942 w 1117423"/>
                  <a:gd name="connsiteY1112" fmla="*/ 1443078 h 1471559"/>
                  <a:gd name="connsiteX1113" fmla="*/ 618996 w 1117423"/>
                  <a:gd name="connsiteY1113" fmla="*/ 1443078 h 1471559"/>
                  <a:gd name="connsiteX1114" fmla="*/ 616142 w 1117423"/>
                  <a:gd name="connsiteY1114" fmla="*/ 1445926 h 1471559"/>
                  <a:gd name="connsiteX1115" fmla="*/ 614244 w 1117423"/>
                  <a:gd name="connsiteY1115" fmla="*/ 1446873 h 1471559"/>
                  <a:gd name="connsiteX1116" fmla="*/ 612347 w 1117423"/>
                  <a:gd name="connsiteY1116" fmla="*/ 1447824 h 1471559"/>
                  <a:gd name="connsiteX1117" fmla="*/ 605703 w 1117423"/>
                  <a:gd name="connsiteY1117" fmla="*/ 1442126 h 1471559"/>
                  <a:gd name="connsiteX1118" fmla="*/ 604752 w 1117423"/>
                  <a:gd name="connsiteY1118" fmla="*/ 1441175 h 1471559"/>
                  <a:gd name="connsiteX1119" fmla="*/ 602850 w 1117423"/>
                  <a:gd name="connsiteY1119" fmla="*/ 1441175 h 1471559"/>
                  <a:gd name="connsiteX1120" fmla="*/ 597152 w 1117423"/>
                  <a:gd name="connsiteY1120" fmla="*/ 1439278 h 1471559"/>
                  <a:gd name="connsiteX1121" fmla="*/ 592406 w 1117423"/>
                  <a:gd name="connsiteY1121" fmla="*/ 1435478 h 1471559"/>
                  <a:gd name="connsiteX1122" fmla="*/ 589557 w 1117423"/>
                  <a:gd name="connsiteY1122" fmla="*/ 1435478 h 1471559"/>
                  <a:gd name="connsiteX1123" fmla="*/ 587660 w 1117423"/>
                  <a:gd name="connsiteY1123" fmla="*/ 1434532 h 1471559"/>
                  <a:gd name="connsiteX1124" fmla="*/ 582914 w 1117423"/>
                  <a:gd name="connsiteY1124" fmla="*/ 1433580 h 1471559"/>
                  <a:gd name="connsiteX1125" fmla="*/ 583865 w 1117423"/>
                  <a:gd name="connsiteY1125" fmla="*/ 1429785 h 1471559"/>
                  <a:gd name="connsiteX1126" fmla="*/ 584811 w 1117423"/>
                  <a:gd name="connsiteY1126" fmla="*/ 1427883 h 1471559"/>
                  <a:gd name="connsiteX1127" fmla="*/ 583865 w 1117423"/>
                  <a:gd name="connsiteY1127" fmla="*/ 1425039 h 1471559"/>
                  <a:gd name="connsiteX1128" fmla="*/ 581967 w 1117423"/>
                  <a:gd name="connsiteY1128" fmla="*/ 1425039 h 1471559"/>
                  <a:gd name="connsiteX1129" fmla="*/ 581967 w 1117423"/>
                  <a:gd name="connsiteY1129" fmla="*/ 1424088 h 1471559"/>
                  <a:gd name="connsiteX1130" fmla="*/ 581016 w 1117423"/>
                  <a:gd name="connsiteY1130" fmla="*/ 1423137 h 1471559"/>
                  <a:gd name="connsiteX1131" fmla="*/ 580065 w 1117423"/>
                  <a:gd name="connsiteY1131" fmla="*/ 1421239 h 1471559"/>
                  <a:gd name="connsiteX1132" fmla="*/ 581016 w 1117423"/>
                  <a:gd name="connsiteY1132" fmla="*/ 1418391 h 1471559"/>
                  <a:gd name="connsiteX1133" fmla="*/ 580065 w 1117423"/>
                  <a:gd name="connsiteY1133" fmla="*/ 1417439 h 1471559"/>
                  <a:gd name="connsiteX1134" fmla="*/ 577216 w 1117423"/>
                  <a:gd name="connsiteY1134" fmla="*/ 1411742 h 1471559"/>
                  <a:gd name="connsiteX1135" fmla="*/ 564875 w 1117423"/>
                  <a:gd name="connsiteY1135" fmla="*/ 1409844 h 1471559"/>
                  <a:gd name="connsiteX1136" fmla="*/ 564875 w 1117423"/>
                  <a:gd name="connsiteY1136" fmla="*/ 1407947 h 1471559"/>
                  <a:gd name="connsiteX1137" fmla="*/ 560124 w 1117423"/>
                  <a:gd name="connsiteY1137" fmla="*/ 1406045 h 1471559"/>
                  <a:gd name="connsiteX1138" fmla="*/ 558226 w 1117423"/>
                  <a:gd name="connsiteY1138" fmla="*/ 1406996 h 1471559"/>
                  <a:gd name="connsiteX1139" fmla="*/ 558226 w 1117423"/>
                  <a:gd name="connsiteY1139" fmla="*/ 1406045 h 1471559"/>
                  <a:gd name="connsiteX1140" fmla="*/ 554427 w 1117423"/>
                  <a:gd name="connsiteY1140" fmla="*/ 1402249 h 1471559"/>
                  <a:gd name="connsiteX1141" fmla="*/ 551583 w 1117423"/>
                  <a:gd name="connsiteY1141" fmla="*/ 1400352 h 1471559"/>
                  <a:gd name="connsiteX1142" fmla="*/ 549680 w 1117423"/>
                  <a:gd name="connsiteY1142" fmla="*/ 1400352 h 1471559"/>
                  <a:gd name="connsiteX1143" fmla="*/ 542086 w 1117423"/>
                  <a:gd name="connsiteY1143" fmla="*/ 1399401 h 1471559"/>
                  <a:gd name="connsiteX1144" fmla="*/ 542086 w 1117423"/>
                  <a:gd name="connsiteY1144" fmla="*/ 1397498 h 1471559"/>
                  <a:gd name="connsiteX1145" fmla="*/ 541154 w 1117423"/>
                  <a:gd name="connsiteY1145" fmla="*/ 1396552 h 1471559"/>
                  <a:gd name="connsiteX1146" fmla="*/ 536388 w 1117423"/>
                  <a:gd name="connsiteY1146" fmla="*/ 1395606 h 1471559"/>
                  <a:gd name="connsiteX1147" fmla="*/ 536388 w 1117423"/>
                  <a:gd name="connsiteY1147" fmla="*/ 1394655 h 1471559"/>
                  <a:gd name="connsiteX1148" fmla="*/ 529759 w 1117423"/>
                  <a:gd name="connsiteY1148" fmla="*/ 1391806 h 1471559"/>
                  <a:gd name="connsiteX1149" fmla="*/ 527862 w 1117423"/>
                  <a:gd name="connsiteY1149" fmla="*/ 1390855 h 1471559"/>
                  <a:gd name="connsiteX1150" fmla="*/ 525964 w 1117423"/>
                  <a:gd name="connsiteY1150" fmla="*/ 1391806 h 1471559"/>
                  <a:gd name="connsiteX1151" fmla="*/ 524067 w 1117423"/>
                  <a:gd name="connsiteY1151" fmla="*/ 1392752 h 1471559"/>
                  <a:gd name="connsiteX1152" fmla="*/ 523096 w 1117423"/>
                  <a:gd name="connsiteY1152" fmla="*/ 1393704 h 1471559"/>
                  <a:gd name="connsiteX1153" fmla="*/ 520267 w 1117423"/>
                  <a:gd name="connsiteY1153" fmla="*/ 1395606 h 1471559"/>
                  <a:gd name="connsiteX1154" fmla="*/ 519301 w 1117423"/>
                  <a:gd name="connsiteY1154" fmla="*/ 1396552 h 1471559"/>
                  <a:gd name="connsiteX1155" fmla="*/ 518369 w 1117423"/>
                  <a:gd name="connsiteY1155" fmla="*/ 1397498 h 1471559"/>
                  <a:gd name="connsiteX1156" fmla="*/ 514570 w 1117423"/>
                  <a:gd name="connsiteY1156" fmla="*/ 1397498 h 1471559"/>
                  <a:gd name="connsiteX1157" fmla="*/ 512672 w 1117423"/>
                  <a:gd name="connsiteY1157" fmla="*/ 1395606 h 1471559"/>
                  <a:gd name="connsiteX1158" fmla="*/ 509823 w 1117423"/>
                  <a:gd name="connsiteY1158" fmla="*/ 1394655 h 1471559"/>
                  <a:gd name="connsiteX1159" fmla="*/ 507926 w 1117423"/>
                  <a:gd name="connsiteY1159" fmla="*/ 1394655 h 1471559"/>
                  <a:gd name="connsiteX1160" fmla="*/ 505077 w 1117423"/>
                  <a:gd name="connsiteY1160" fmla="*/ 1392752 h 1471559"/>
                  <a:gd name="connsiteX1161" fmla="*/ 498429 w 1117423"/>
                  <a:gd name="connsiteY1161" fmla="*/ 1392752 h 1471559"/>
                  <a:gd name="connsiteX1162" fmla="*/ 498429 w 1117423"/>
                  <a:gd name="connsiteY1162" fmla="*/ 1393704 h 1471559"/>
                  <a:gd name="connsiteX1163" fmla="*/ 496531 w 1117423"/>
                  <a:gd name="connsiteY1163" fmla="*/ 1395606 h 1471559"/>
                  <a:gd name="connsiteX1164" fmla="*/ 494634 w 1117423"/>
                  <a:gd name="connsiteY1164" fmla="*/ 1396552 h 1471559"/>
                  <a:gd name="connsiteX1165" fmla="*/ 493682 w 1117423"/>
                  <a:gd name="connsiteY1165" fmla="*/ 1396552 h 1471559"/>
                  <a:gd name="connsiteX1166" fmla="*/ 492731 w 1117423"/>
                  <a:gd name="connsiteY1166" fmla="*/ 1397498 h 1471559"/>
                  <a:gd name="connsiteX1167" fmla="*/ 492731 w 1117423"/>
                  <a:gd name="connsiteY1167" fmla="*/ 1399401 h 1471559"/>
                  <a:gd name="connsiteX1168" fmla="*/ 490834 w 1117423"/>
                  <a:gd name="connsiteY1168" fmla="*/ 1402249 h 1471559"/>
                  <a:gd name="connsiteX1169" fmla="*/ 487034 w 1117423"/>
                  <a:gd name="connsiteY1169" fmla="*/ 1407947 h 1471559"/>
                  <a:gd name="connsiteX1170" fmla="*/ 488936 w 1117423"/>
                  <a:gd name="connsiteY1170" fmla="*/ 1407947 h 1471559"/>
                  <a:gd name="connsiteX1171" fmla="*/ 490834 w 1117423"/>
                  <a:gd name="connsiteY1171" fmla="*/ 1407947 h 1471559"/>
                  <a:gd name="connsiteX1172" fmla="*/ 491785 w 1117423"/>
                  <a:gd name="connsiteY1172" fmla="*/ 1408893 h 1471559"/>
                  <a:gd name="connsiteX1173" fmla="*/ 492731 w 1117423"/>
                  <a:gd name="connsiteY1173" fmla="*/ 1410796 h 1471559"/>
                  <a:gd name="connsiteX1174" fmla="*/ 492731 w 1117423"/>
                  <a:gd name="connsiteY1174" fmla="*/ 1413644 h 1471559"/>
                  <a:gd name="connsiteX1175" fmla="*/ 492731 w 1117423"/>
                  <a:gd name="connsiteY1175" fmla="*/ 1414591 h 1471559"/>
                  <a:gd name="connsiteX1176" fmla="*/ 490834 w 1117423"/>
                  <a:gd name="connsiteY1176" fmla="*/ 1421239 h 1471559"/>
                  <a:gd name="connsiteX1177" fmla="*/ 487985 w 1117423"/>
                  <a:gd name="connsiteY1177" fmla="*/ 1425039 h 1471559"/>
                  <a:gd name="connsiteX1178" fmla="*/ 487034 w 1117423"/>
                  <a:gd name="connsiteY1178" fmla="*/ 1424088 h 1471559"/>
                  <a:gd name="connsiteX1179" fmla="*/ 485136 w 1117423"/>
                  <a:gd name="connsiteY1179" fmla="*/ 1422186 h 1471559"/>
                  <a:gd name="connsiteX1180" fmla="*/ 483239 w 1117423"/>
                  <a:gd name="connsiteY1180" fmla="*/ 1420288 h 1471559"/>
                  <a:gd name="connsiteX1181" fmla="*/ 482288 w 1117423"/>
                  <a:gd name="connsiteY1181" fmla="*/ 1419342 h 1471559"/>
                  <a:gd name="connsiteX1182" fmla="*/ 479439 w 1117423"/>
                  <a:gd name="connsiteY1182" fmla="*/ 1417439 h 1471559"/>
                  <a:gd name="connsiteX1183" fmla="*/ 477541 w 1117423"/>
                  <a:gd name="connsiteY1183" fmla="*/ 1416488 h 1471559"/>
                  <a:gd name="connsiteX1184" fmla="*/ 476595 w 1117423"/>
                  <a:gd name="connsiteY1184" fmla="*/ 1418391 h 1471559"/>
                  <a:gd name="connsiteX1185" fmla="*/ 475644 w 1117423"/>
                  <a:gd name="connsiteY1185" fmla="*/ 1419342 h 1471559"/>
                  <a:gd name="connsiteX1186" fmla="*/ 473741 w 1117423"/>
                  <a:gd name="connsiteY1186" fmla="*/ 1420288 h 1471559"/>
                  <a:gd name="connsiteX1187" fmla="*/ 472795 w 1117423"/>
                  <a:gd name="connsiteY1187" fmla="*/ 1421239 h 1471559"/>
                  <a:gd name="connsiteX1188" fmla="*/ 469946 w 1117423"/>
                  <a:gd name="connsiteY1188" fmla="*/ 1424088 h 1471559"/>
                  <a:gd name="connsiteX1189" fmla="*/ 468044 w 1117423"/>
                  <a:gd name="connsiteY1189" fmla="*/ 1425985 h 1471559"/>
                  <a:gd name="connsiteX1190" fmla="*/ 468044 w 1117423"/>
                  <a:gd name="connsiteY1190" fmla="*/ 1425985 h 1471559"/>
                  <a:gd name="connsiteX1191" fmla="*/ 456654 w 1117423"/>
                  <a:gd name="connsiteY1191" fmla="*/ 1425039 h 1471559"/>
                  <a:gd name="connsiteX1192" fmla="*/ 454752 w 1117423"/>
                  <a:gd name="connsiteY1192" fmla="*/ 1425985 h 1471559"/>
                  <a:gd name="connsiteX1193" fmla="*/ 452854 w 1117423"/>
                  <a:gd name="connsiteY1193" fmla="*/ 1426937 h 1471559"/>
                  <a:gd name="connsiteX1194" fmla="*/ 449059 w 1117423"/>
                  <a:gd name="connsiteY1194" fmla="*/ 1429785 h 1471559"/>
                  <a:gd name="connsiteX1195" fmla="*/ 446211 w 1117423"/>
                  <a:gd name="connsiteY1195" fmla="*/ 1430732 h 1471559"/>
                  <a:gd name="connsiteX1196" fmla="*/ 441464 w 1117423"/>
                  <a:gd name="connsiteY1196" fmla="*/ 1432634 h 1471559"/>
                  <a:gd name="connsiteX1197" fmla="*/ 439562 w 1117423"/>
                  <a:gd name="connsiteY1197" fmla="*/ 1432634 h 1471559"/>
                  <a:gd name="connsiteX1198" fmla="*/ 437665 w 1117423"/>
                  <a:gd name="connsiteY1198" fmla="*/ 1432634 h 1471559"/>
                  <a:gd name="connsiteX1199" fmla="*/ 435767 w 1117423"/>
                  <a:gd name="connsiteY1199" fmla="*/ 1433580 h 1471559"/>
                  <a:gd name="connsiteX1200" fmla="*/ 434816 w 1117423"/>
                  <a:gd name="connsiteY1200" fmla="*/ 1434532 h 1471559"/>
                  <a:gd name="connsiteX1201" fmla="*/ 432918 w 1117423"/>
                  <a:gd name="connsiteY1201" fmla="*/ 1436429 h 1471559"/>
                  <a:gd name="connsiteX1202" fmla="*/ 430070 w 1117423"/>
                  <a:gd name="connsiteY1202" fmla="*/ 1435478 h 1471559"/>
                  <a:gd name="connsiteX1203" fmla="*/ 429118 w 1117423"/>
                  <a:gd name="connsiteY1203" fmla="*/ 1435478 h 1471559"/>
                  <a:gd name="connsiteX1204" fmla="*/ 427221 w 1117423"/>
                  <a:gd name="connsiteY1204" fmla="*/ 1434532 h 1471559"/>
                  <a:gd name="connsiteX1205" fmla="*/ 425318 w 1117423"/>
                  <a:gd name="connsiteY1205" fmla="*/ 1433580 h 1471559"/>
                  <a:gd name="connsiteX1206" fmla="*/ 423421 w 1117423"/>
                  <a:gd name="connsiteY1206" fmla="*/ 1432634 h 1471559"/>
                  <a:gd name="connsiteX1207" fmla="*/ 419621 w 1117423"/>
                  <a:gd name="connsiteY1207" fmla="*/ 1430732 h 1471559"/>
                  <a:gd name="connsiteX1208" fmla="*/ 418675 w 1117423"/>
                  <a:gd name="connsiteY1208" fmla="*/ 1430732 h 1471559"/>
                  <a:gd name="connsiteX1209" fmla="*/ 411080 w 1117423"/>
                  <a:gd name="connsiteY1209" fmla="*/ 1429785 h 1471559"/>
                  <a:gd name="connsiteX1210" fmla="*/ 410129 w 1117423"/>
                  <a:gd name="connsiteY1210" fmla="*/ 1429785 h 1471559"/>
                  <a:gd name="connsiteX1211" fmla="*/ 408231 w 1117423"/>
                  <a:gd name="connsiteY1211" fmla="*/ 1429785 h 1471559"/>
                  <a:gd name="connsiteX1212" fmla="*/ 407280 w 1117423"/>
                  <a:gd name="connsiteY1212" fmla="*/ 1429785 h 1471559"/>
                  <a:gd name="connsiteX1213" fmla="*/ 402534 w 1117423"/>
                  <a:gd name="connsiteY1213" fmla="*/ 1429785 h 1471559"/>
                  <a:gd name="connsiteX1214" fmla="*/ 400636 w 1117423"/>
                  <a:gd name="connsiteY1214" fmla="*/ 1429785 h 1471559"/>
                  <a:gd name="connsiteX1215" fmla="*/ 398739 w 1117423"/>
                  <a:gd name="connsiteY1215" fmla="*/ 1430732 h 1471559"/>
                  <a:gd name="connsiteX1216" fmla="*/ 393988 w 1117423"/>
                  <a:gd name="connsiteY1216" fmla="*/ 1432634 h 1471559"/>
                  <a:gd name="connsiteX1217" fmla="*/ 392090 w 1117423"/>
                  <a:gd name="connsiteY1217" fmla="*/ 1433580 h 1471559"/>
                  <a:gd name="connsiteX1218" fmla="*/ 384495 w 1117423"/>
                  <a:gd name="connsiteY1218" fmla="*/ 1438331 h 1471559"/>
                  <a:gd name="connsiteX1219" fmla="*/ 382593 w 1117423"/>
                  <a:gd name="connsiteY1219" fmla="*/ 1439278 h 1471559"/>
                  <a:gd name="connsiteX1220" fmla="*/ 374998 w 1117423"/>
                  <a:gd name="connsiteY1220" fmla="*/ 1441175 h 1471559"/>
                  <a:gd name="connsiteX1221" fmla="*/ 372149 w 1117423"/>
                  <a:gd name="connsiteY1221" fmla="*/ 1442126 h 1471559"/>
                  <a:gd name="connsiteX1222" fmla="*/ 367403 w 1117423"/>
                  <a:gd name="connsiteY1222" fmla="*/ 1444029 h 1471559"/>
                  <a:gd name="connsiteX1223" fmla="*/ 363603 w 1117423"/>
                  <a:gd name="connsiteY1223" fmla="*/ 1444975 h 1471559"/>
                  <a:gd name="connsiteX1224" fmla="*/ 357906 w 1117423"/>
                  <a:gd name="connsiteY1224" fmla="*/ 1447824 h 1471559"/>
                  <a:gd name="connsiteX1225" fmla="*/ 353160 w 1117423"/>
                  <a:gd name="connsiteY1225" fmla="*/ 1450673 h 1471559"/>
                  <a:gd name="connsiteX1226" fmla="*/ 348414 w 1117423"/>
                  <a:gd name="connsiteY1226" fmla="*/ 1452570 h 1471559"/>
                  <a:gd name="connsiteX1227" fmla="*/ 347467 w 1117423"/>
                  <a:gd name="connsiteY1227" fmla="*/ 1453521 h 1471559"/>
                  <a:gd name="connsiteX1228" fmla="*/ 341770 w 1117423"/>
                  <a:gd name="connsiteY1228" fmla="*/ 1457316 h 1471559"/>
                  <a:gd name="connsiteX1229" fmla="*/ 336072 w 1117423"/>
                  <a:gd name="connsiteY1229" fmla="*/ 1461116 h 1471559"/>
                  <a:gd name="connsiteX1230" fmla="*/ 331326 w 1117423"/>
                  <a:gd name="connsiteY1230" fmla="*/ 1462067 h 1471559"/>
                  <a:gd name="connsiteX1231" fmla="*/ 327526 w 1117423"/>
                  <a:gd name="connsiteY1231" fmla="*/ 1456370 h 1471559"/>
                  <a:gd name="connsiteX1232" fmla="*/ 322780 w 1117423"/>
                  <a:gd name="connsiteY1232" fmla="*/ 1436429 h 1471559"/>
                  <a:gd name="connsiteX1233" fmla="*/ 313283 w 1117423"/>
                  <a:gd name="connsiteY1233" fmla="*/ 1428834 h 1471559"/>
                  <a:gd name="connsiteX1234" fmla="*/ 311385 w 1117423"/>
                  <a:gd name="connsiteY1234" fmla="*/ 1428834 h 1471559"/>
                  <a:gd name="connsiteX1235" fmla="*/ 308556 w 1117423"/>
                  <a:gd name="connsiteY1235" fmla="*/ 1426937 h 1471559"/>
                  <a:gd name="connsiteX1236" fmla="*/ 307585 w 1117423"/>
                  <a:gd name="connsiteY1236" fmla="*/ 1424088 h 1471559"/>
                  <a:gd name="connsiteX1237" fmla="*/ 305688 w 1117423"/>
                  <a:gd name="connsiteY1237" fmla="*/ 1425039 h 1471559"/>
                  <a:gd name="connsiteX1238" fmla="*/ 299991 w 1117423"/>
                  <a:gd name="connsiteY1238" fmla="*/ 1421239 h 1471559"/>
                  <a:gd name="connsiteX1239" fmla="*/ 296196 w 1117423"/>
                  <a:gd name="connsiteY1239" fmla="*/ 1419342 h 1471559"/>
                  <a:gd name="connsiteX1240" fmla="*/ 294298 w 1117423"/>
                  <a:gd name="connsiteY1240" fmla="*/ 1417439 h 1471559"/>
                  <a:gd name="connsiteX1241" fmla="*/ 288601 w 1117423"/>
                  <a:gd name="connsiteY1241" fmla="*/ 1413644 h 1471559"/>
                  <a:gd name="connsiteX1242" fmla="*/ 286698 w 1117423"/>
                  <a:gd name="connsiteY1242" fmla="*/ 1412693 h 1471559"/>
                  <a:gd name="connsiteX1243" fmla="*/ 284801 w 1117423"/>
                  <a:gd name="connsiteY1243" fmla="*/ 1414591 h 1471559"/>
                  <a:gd name="connsiteX1244" fmla="*/ 279123 w 1117423"/>
                  <a:gd name="connsiteY1244" fmla="*/ 1407947 h 1471559"/>
                  <a:gd name="connsiteX1245" fmla="*/ 276274 w 1117423"/>
                  <a:gd name="connsiteY1245" fmla="*/ 1408893 h 1471559"/>
                  <a:gd name="connsiteX1246" fmla="*/ 274377 w 1117423"/>
                  <a:gd name="connsiteY1246" fmla="*/ 1406045 h 1471559"/>
                  <a:gd name="connsiteX1247" fmla="*/ 275323 w 1117423"/>
                  <a:gd name="connsiteY1247" fmla="*/ 1404147 h 1471559"/>
                  <a:gd name="connsiteX1248" fmla="*/ 273426 w 1117423"/>
                  <a:gd name="connsiteY1248" fmla="*/ 1401298 h 1471559"/>
                  <a:gd name="connsiteX1249" fmla="*/ 273426 w 1117423"/>
                  <a:gd name="connsiteY1249" fmla="*/ 1399401 h 1471559"/>
                  <a:gd name="connsiteX1250" fmla="*/ 262982 w 1117423"/>
                  <a:gd name="connsiteY1250" fmla="*/ 1378524 h 1471559"/>
                  <a:gd name="connsiteX1251" fmla="*/ 260133 w 1117423"/>
                  <a:gd name="connsiteY1251" fmla="*/ 1374724 h 1471559"/>
                  <a:gd name="connsiteX1252" fmla="*/ 257285 w 1117423"/>
                  <a:gd name="connsiteY1252" fmla="*/ 1371875 h 1471559"/>
                  <a:gd name="connsiteX1253" fmla="*/ 259182 w 1117423"/>
                  <a:gd name="connsiteY1253" fmla="*/ 1369978 h 1471559"/>
                  <a:gd name="connsiteX1254" fmla="*/ 260133 w 1117423"/>
                  <a:gd name="connsiteY1254" fmla="*/ 1369026 h 1471559"/>
                  <a:gd name="connsiteX1255" fmla="*/ 259182 w 1117423"/>
                  <a:gd name="connsiteY1255" fmla="*/ 1367129 h 1471559"/>
                  <a:gd name="connsiteX1256" fmla="*/ 257285 w 1117423"/>
                  <a:gd name="connsiteY1256" fmla="*/ 1365231 h 1471559"/>
                  <a:gd name="connsiteX1257" fmla="*/ 254436 w 1117423"/>
                  <a:gd name="connsiteY1257" fmla="*/ 1366178 h 1471559"/>
                  <a:gd name="connsiteX1258" fmla="*/ 253485 w 1117423"/>
                  <a:gd name="connsiteY1258" fmla="*/ 1366178 h 1471559"/>
                  <a:gd name="connsiteX1259" fmla="*/ 244944 w 1117423"/>
                  <a:gd name="connsiteY1259" fmla="*/ 1363329 h 1471559"/>
                  <a:gd name="connsiteX1260" fmla="*/ 240193 w 1117423"/>
                  <a:gd name="connsiteY1260" fmla="*/ 1362383 h 1471559"/>
                  <a:gd name="connsiteX1261" fmla="*/ 234495 w 1117423"/>
                  <a:gd name="connsiteY1261" fmla="*/ 1363329 h 1471559"/>
                  <a:gd name="connsiteX1262" fmla="*/ 234495 w 1117423"/>
                  <a:gd name="connsiteY1262" fmla="*/ 1366178 h 1471559"/>
                  <a:gd name="connsiteX1263" fmla="*/ 231651 w 1117423"/>
                  <a:gd name="connsiteY1263" fmla="*/ 1366178 h 1471559"/>
                  <a:gd name="connsiteX1264" fmla="*/ 231651 w 1117423"/>
                  <a:gd name="connsiteY1264" fmla="*/ 1366178 h 1471559"/>
                  <a:gd name="connsiteX1265" fmla="*/ 228798 w 1117423"/>
                  <a:gd name="connsiteY1265" fmla="*/ 1367129 h 1471559"/>
                  <a:gd name="connsiteX1266" fmla="*/ 225954 w 1117423"/>
                  <a:gd name="connsiteY1266" fmla="*/ 1366178 h 1471559"/>
                  <a:gd name="connsiteX1267" fmla="*/ 223100 w 1117423"/>
                  <a:gd name="connsiteY1267" fmla="*/ 1363329 h 1471559"/>
                  <a:gd name="connsiteX1268" fmla="*/ 225003 w 1117423"/>
                  <a:gd name="connsiteY1268" fmla="*/ 1364280 h 1471559"/>
                  <a:gd name="connsiteX1269" fmla="*/ 224052 w 1117423"/>
                  <a:gd name="connsiteY1269" fmla="*/ 1361431 h 1471559"/>
                  <a:gd name="connsiteX1270" fmla="*/ 222154 w 1117423"/>
                  <a:gd name="connsiteY1270" fmla="*/ 1358583 h 1471559"/>
                  <a:gd name="connsiteX1271" fmla="*/ 217408 w 1117423"/>
                  <a:gd name="connsiteY1271" fmla="*/ 1359534 h 1471559"/>
                  <a:gd name="connsiteX1272" fmla="*/ 221203 w 1117423"/>
                  <a:gd name="connsiteY1272" fmla="*/ 1357636 h 1471559"/>
                  <a:gd name="connsiteX1273" fmla="*/ 229749 w 1117423"/>
                  <a:gd name="connsiteY1273" fmla="*/ 1355734 h 1471559"/>
                  <a:gd name="connsiteX1274" fmla="*/ 232598 w 1117423"/>
                  <a:gd name="connsiteY1274" fmla="*/ 1354783 h 1471559"/>
                  <a:gd name="connsiteX1275" fmla="*/ 232598 w 1117423"/>
                  <a:gd name="connsiteY1275" fmla="*/ 1354783 h 1471559"/>
                  <a:gd name="connsiteX1276" fmla="*/ 232598 w 1117423"/>
                  <a:gd name="connsiteY1276" fmla="*/ 1353837 h 1471559"/>
                  <a:gd name="connsiteX1277" fmla="*/ 234495 w 1117423"/>
                  <a:gd name="connsiteY1277" fmla="*/ 1352885 h 1471559"/>
                  <a:gd name="connsiteX1278" fmla="*/ 234495 w 1117423"/>
                  <a:gd name="connsiteY1278" fmla="*/ 1348139 h 1471559"/>
                  <a:gd name="connsiteX1279" fmla="*/ 233549 w 1117423"/>
                  <a:gd name="connsiteY1279" fmla="*/ 1343393 h 1471559"/>
                  <a:gd name="connsiteX1280" fmla="*/ 232598 w 1117423"/>
                  <a:gd name="connsiteY1280" fmla="*/ 1342442 h 1471559"/>
                  <a:gd name="connsiteX1281" fmla="*/ 227852 w 1117423"/>
                  <a:gd name="connsiteY1281" fmla="*/ 1330101 h 1471559"/>
                  <a:gd name="connsiteX1282" fmla="*/ 194618 w 1117423"/>
                  <a:gd name="connsiteY1282" fmla="*/ 1330101 h 1471559"/>
                  <a:gd name="connsiteX1283" fmla="*/ 191770 w 1117423"/>
                  <a:gd name="connsiteY1283" fmla="*/ 1326301 h 1471559"/>
                  <a:gd name="connsiteX1284" fmla="*/ 189872 w 1117423"/>
                  <a:gd name="connsiteY1284" fmla="*/ 1322506 h 1471559"/>
                  <a:gd name="connsiteX1285" fmla="*/ 189872 w 1117423"/>
                  <a:gd name="connsiteY1285" fmla="*/ 1319657 h 1471559"/>
                  <a:gd name="connsiteX1286" fmla="*/ 189872 w 1117423"/>
                  <a:gd name="connsiteY1286" fmla="*/ 1316808 h 1471559"/>
                  <a:gd name="connsiteX1287" fmla="*/ 190823 w 1117423"/>
                  <a:gd name="connsiteY1287" fmla="*/ 1313960 h 1471559"/>
                  <a:gd name="connsiteX1288" fmla="*/ 192721 w 1117423"/>
                  <a:gd name="connsiteY1288" fmla="*/ 1309213 h 1471559"/>
                  <a:gd name="connsiteX1289" fmla="*/ 198418 w 1117423"/>
                  <a:gd name="connsiteY1289" fmla="*/ 1303516 h 1471559"/>
                  <a:gd name="connsiteX1290" fmla="*/ 200316 w 1117423"/>
                  <a:gd name="connsiteY1290" fmla="*/ 1301614 h 1471559"/>
                  <a:gd name="connsiteX1291" fmla="*/ 210759 w 1117423"/>
                  <a:gd name="connsiteY1291" fmla="*/ 1297819 h 1471559"/>
                  <a:gd name="connsiteX1292" fmla="*/ 210759 w 1117423"/>
                  <a:gd name="connsiteY1292" fmla="*/ 1294019 h 1471559"/>
                  <a:gd name="connsiteX1293" fmla="*/ 205062 w 1117423"/>
                  <a:gd name="connsiteY1293" fmla="*/ 1294970 h 1471559"/>
                  <a:gd name="connsiteX1294" fmla="*/ 204116 w 1117423"/>
                  <a:gd name="connsiteY1294" fmla="*/ 1289273 h 1471559"/>
                  <a:gd name="connsiteX1295" fmla="*/ 206964 w 1117423"/>
                  <a:gd name="connsiteY1295" fmla="*/ 1288321 h 1471559"/>
                  <a:gd name="connsiteX1296" fmla="*/ 206013 w 1117423"/>
                  <a:gd name="connsiteY1296" fmla="*/ 1278829 h 1471559"/>
                  <a:gd name="connsiteX1297" fmla="*/ 206964 w 1117423"/>
                  <a:gd name="connsiteY1297" fmla="*/ 1268385 h 1471559"/>
                  <a:gd name="connsiteX1298" fmla="*/ 208862 w 1117423"/>
                  <a:gd name="connsiteY1298" fmla="*/ 1265537 h 1471559"/>
                  <a:gd name="connsiteX1299" fmla="*/ 208862 w 1117423"/>
                  <a:gd name="connsiteY1299" fmla="*/ 1263634 h 1471559"/>
                  <a:gd name="connsiteX1300" fmla="*/ 210759 w 1117423"/>
                  <a:gd name="connsiteY1300" fmla="*/ 1257000 h 1471559"/>
                  <a:gd name="connsiteX1301" fmla="*/ 211711 w 1117423"/>
                  <a:gd name="connsiteY1301" fmla="*/ 1254152 h 1471559"/>
                  <a:gd name="connsiteX1302" fmla="*/ 211711 w 1117423"/>
                  <a:gd name="connsiteY1302" fmla="*/ 1252254 h 1471559"/>
                  <a:gd name="connsiteX1303" fmla="*/ 210759 w 1117423"/>
                  <a:gd name="connsiteY1303" fmla="*/ 1252254 h 1471559"/>
                  <a:gd name="connsiteX1304" fmla="*/ 208862 w 1117423"/>
                  <a:gd name="connsiteY1304" fmla="*/ 1252254 h 1471559"/>
                  <a:gd name="connsiteX1305" fmla="*/ 207916 w 1117423"/>
                  <a:gd name="connsiteY1305" fmla="*/ 1251303 h 1471559"/>
                  <a:gd name="connsiteX1306" fmla="*/ 204116 w 1117423"/>
                  <a:gd name="connsiteY1306" fmla="*/ 1246557 h 1471559"/>
                  <a:gd name="connsiteX1307" fmla="*/ 203164 w 1117423"/>
                  <a:gd name="connsiteY1307" fmla="*/ 1245606 h 1471559"/>
                  <a:gd name="connsiteX1308" fmla="*/ 203164 w 1117423"/>
                  <a:gd name="connsiteY1308" fmla="*/ 1237060 h 1471559"/>
                  <a:gd name="connsiteX1309" fmla="*/ 206013 w 1117423"/>
                  <a:gd name="connsiteY1309" fmla="*/ 1232313 h 1471559"/>
                  <a:gd name="connsiteX1310" fmla="*/ 206964 w 1117423"/>
                  <a:gd name="connsiteY1310" fmla="*/ 1231362 h 1471559"/>
                  <a:gd name="connsiteX1311" fmla="*/ 207916 w 1117423"/>
                  <a:gd name="connsiteY1311" fmla="*/ 1230416 h 1471559"/>
                  <a:gd name="connsiteX1312" fmla="*/ 209813 w 1117423"/>
                  <a:gd name="connsiteY1312" fmla="*/ 1227567 h 1471559"/>
                  <a:gd name="connsiteX1313" fmla="*/ 216457 w 1117423"/>
                  <a:gd name="connsiteY1313" fmla="*/ 1222821 h 1471559"/>
                  <a:gd name="connsiteX1314" fmla="*/ 218354 w 1117423"/>
                  <a:gd name="connsiteY1314" fmla="*/ 1220919 h 1471559"/>
                  <a:gd name="connsiteX1315" fmla="*/ 220257 w 1117423"/>
                  <a:gd name="connsiteY1315" fmla="*/ 1219967 h 1471559"/>
                  <a:gd name="connsiteX1316" fmla="*/ 225003 w 1117423"/>
                  <a:gd name="connsiteY1316" fmla="*/ 1220919 h 1471559"/>
                  <a:gd name="connsiteX1317" fmla="*/ 225954 w 1117423"/>
                  <a:gd name="connsiteY1317" fmla="*/ 1221870 h 1471559"/>
                  <a:gd name="connsiteX1318" fmla="*/ 228798 w 1117423"/>
                  <a:gd name="connsiteY1318" fmla="*/ 1224719 h 1471559"/>
                  <a:gd name="connsiteX1319" fmla="*/ 236398 w 1117423"/>
                  <a:gd name="connsiteY1319" fmla="*/ 1217124 h 1471559"/>
                  <a:gd name="connsiteX1320" fmla="*/ 237344 w 1117423"/>
                  <a:gd name="connsiteY1320" fmla="*/ 1216172 h 1471559"/>
                  <a:gd name="connsiteX1321" fmla="*/ 238295 w 1117423"/>
                  <a:gd name="connsiteY1321" fmla="*/ 1215221 h 1471559"/>
                  <a:gd name="connsiteX1322" fmla="*/ 242090 w 1117423"/>
                  <a:gd name="connsiteY1322" fmla="*/ 1215221 h 1471559"/>
                  <a:gd name="connsiteX1323" fmla="*/ 246841 w 1117423"/>
                  <a:gd name="connsiteY1323" fmla="*/ 1214275 h 1471559"/>
                  <a:gd name="connsiteX1324" fmla="*/ 248739 w 1117423"/>
                  <a:gd name="connsiteY1324" fmla="*/ 1212372 h 1471559"/>
                  <a:gd name="connsiteX1325" fmla="*/ 249690 w 1117423"/>
                  <a:gd name="connsiteY1325" fmla="*/ 1211426 h 1471559"/>
                  <a:gd name="connsiteX1326" fmla="*/ 243041 w 1117423"/>
                  <a:gd name="connsiteY1326" fmla="*/ 1209529 h 1471559"/>
                  <a:gd name="connsiteX1327" fmla="*/ 242090 w 1117423"/>
                  <a:gd name="connsiteY1327" fmla="*/ 1203831 h 1471559"/>
                  <a:gd name="connsiteX1328" fmla="*/ 241144 w 1117423"/>
                  <a:gd name="connsiteY1328" fmla="*/ 1201929 h 1471559"/>
                  <a:gd name="connsiteX1329" fmla="*/ 239246 w 1117423"/>
                  <a:gd name="connsiteY1329" fmla="*/ 1200983 h 1471559"/>
                  <a:gd name="connsiteX1330" fmla="*/ 238295 w 1117423"/>
                  <a:gd name="connsiteY1330" fmla="*/ 1200031 h 1471559"/>
                  <a:gd name="connsiteX1331" fmla="*/ 234495 w 1117423"/>
                  <a:gd name="connsiteY1331" fmla="*/ 1200983 h 1471559"/>
                  <a:gd name="connsiteX1332" fmla="*/ 233549 w 1117423"/>
                  <a:gd name="connsiteY1332" fmla="*/ 1200983 h 1471559"/>
                  <a:gd name="connsiteX1333" fmla="*/ 232598 w 1117423"/>
                  <a:gd name="connsiteY1333" fmla="*/ 1201929 h 1471559"/>
                  <a:gd name="connsiteX1334" fmla="*/ 227852 w 1117423"/>
                  <a:gd name="connsiteY1334" fmla="*/ 1201929 h 1471559"/>
                  <a:gd name="connsiteX1335" fmla="*/ 222154 w 1117423"/>
                  <a:gd name="connsiteY1335" fmla="*/ 1201929 h 1471559"/>
                  <a:gd name="connsiteX1336" fmla="*/ 221203 w 1117423"/>
                  <a:gd name="connsiteY1336" fmla="*/ 1200983 h 1471559"/>
                  <a:gd name="connsiteX1337" fmla="*/ 222154 w 1117423"/>
                  <a:gd name="connsiteY1337" fmla="*/ 1200031 h 1471559"/>
                  <a:gd name="connsiteX1338" fmla="*/ 223100 w 1117423"/>
                  <a:gd name="connsiteY1338" fmla="*/ 1199085 h 1471559"/>
                  <a:gd name="connsiteX1339" fmla="*/ 225003 w 1117423"/>
                  <a:gd name="connsiteY1339" fmla="*/ 1198134 h 1471559"/>
                  <a:gd name="connsiteX1340" fmla="*/ 227852 w 1117423"/>
                  <a:gd name="connsiteY1340" fmla="*/ 1197183 h 1471559"/>
                  <a:gd name="connsiteX1341" fmla="*/ 228798 w 1117423"/>
                  <a:gd name="connsiteY1341" fmla="*/ 1196232 h 1471559"/>
                  <a:gd name="connsiteX1342" fmla="*/ 232598 w 1117423"/>
                  <a:gd name="connsiteY1342" fmla="*/ 1194334 h 1471559"/>
                  <a:gd name="connsiteX1343" fmla="*/ 233549 w 1117423"/>
                  <a:gd name="connsiteY1343" fmla="*/ 1193388 h 1471559"/>
                  <a:gd name="connsiteX1344" fmla="*/ 233549 w 1117423"/>
                  <a:gd name="connsiteY1344" fmla="*/ 1191485 h 1471559"/>
                  <a:gd name="connsiteX1345" fmla="*/ 235446 w 1117423"/>
                  <a:gd name="connsiteY1345" fmla="*/ 1190534 h 1471559"/>
                  <a:gd name="connsiteX1346" fmla="*/ 236398 w 1117423"/>
                  <a:gd name="connsiteY1346" fmla="*/ 1189588 h 1471559"/>
                  <a:gd name="connsiteX1347" fmla="*/ 237344 w 1117423"/>
                  <a:gd name="connsiteY1347" fmla="*/ 1188637 h 1471559"/>
                  <a:gd name="connsiteX1348" fmla="*/ 233549 w 1117423"/>
                  <a:gd name="connsiteY1348" fmla="*/ 1184842 h 1471559"/>
                  <a:gd name="connsiteX1349" fmla="*/ 233549 w 1117423"/>
                  <a:gd name="connsiteY1349" fmla="*/ 1183890 h 1471559"/>
                  <a:gd name="connsiteX1350" fmla="*/ 233549 w 1117423"/>
                  <a:gd name="connsiteY1350" fmla="*/ 1181993 h 1471559"/>
                  <a:gd name="connsiteX1351" fmla="*/ 231651 w 1117423"/>
                  <a:gd name="connsiteY1351" fmla="*/ 1180096 h 1471559"/>
                  <a:gd name="connsiteX1352" fmla="*/ 230700 w 1117423"/>
                  <a:gd name="connsiteY1352" fmla="*/ 1179144 h 1471559"/>
                  <a:gd name="connsiteX1353" fmla="*/ 230700 w 1117423"/>
                  <a:gd name="connsiteY1353" fmla="*/ 1175344 h 1471559"/>
                  <a:gd name="connsiteX1354" fmla="*/ 233549 w 1117423"/>
                  <a:gd name="connsiteY1354" fmla="*/ 1171544 h 1471559"/>
                  <a:gd name="connsiteX1355" fmla="*/ 234495 w 1117423"/>
                  <a:gd name="connsiteY1355" fmla="*/ 1171544 h 1471559"/>
                  <a:gd name="connsiteX1356" fmla="*/ 234495 w 1117423"/>
                  <a:gd name="connsiteY1356" fmla="*/ 1162052 h 1471559"/>
                  <a:gd name="connsiteX1357" fmla="*/ 233549 w 1117423"/>
                  <a:gd name="connsiteY1357" fmla="*/ 1169647 h 1471559"/>
                  <a:gd name="connsiteX1358" fmla="*/ 231651 w 1117423"/>
                  <a:gd name="connsiteY1358" fmla="*/ 1172496 h 1471559"/>
                  <a:gd name="connsiteX1359" fmla="*/ 228798 w 1117423"/>
                  <a:gd name="connsiteY1359" fmla="*/ 1176296 h 1471559"/>
                  <a:gd name="connsiteX1360" fmla="*/ 227852 w 1117423"/>
                  <a:gd name="connsiteY1360" fmla="*/ 1178193 h 1471559"/>
                  <a:gd name="connsiteX1361" fmla="*/ 225954 w 1117423"/>
                  <a:gd name="connsiteY1361" fmla="*/ 1180096 h 1471559"/>
                  <a:gd name="connsiteX1362" fmla="*/ 224052 w 1117423"/>
                  <a:gd name="connsiteY1362" fmla="*/ 1181993 h 1471559"/>
                  <a:gd name="connsiteX1363" fmla="*/ 224052 w 1117423"/>
                  <a:gd name="connsiteY1363" fmla="*/ 1182939 h 1471559"/>
                  <a:gd name="connsiteX1364" fmla="*/ 222154 w 1117423"/>
                  <a:gd name="connsiteY1364" fmla="*/ 1183890 h 1471559"/>
                  <a:gd name="connsiteX1365" fmla="*/ 221203 w 1117423"/>
                  <a:gd name="connsiteY1365" fmla="*/ 1185788 h 1471559"/>
                  <a:gd name="connsiteX1366" fmla="*/ 218354 w 1117423"/>
                  <a:gd name="connsiteY1366" fmla="*/ 1187690 h 1471559"/>
                  <a:gd name="connsiteX1367" fmla="*/ 216457 w 1117423"/>
                  <a:gd name="connsiteY1367" fmla="*/ 1187690 h 1471559"/>
                  <a:gd name="connsiteX1368" fmla="*/ 205062 w 1117423"/>
                  <a:gd name="connsiteY1368" fmla="*/ 1187690 h 1471559"/>
                  <a:gd name="connsiteX1369" fmla="*/ 201267 w 1117423"/>
                  <a:gd name="connsiteY1369" fmla="*/ 1186739 h 1471559"/>
                  <a:gd name="connsiteX1370" fmla="*/ 197467 w 1117423"/>
                  <a:gd name="connsiteY1370" fmla="*/ 1185788 h 1471559"/>
                  <a:gd name="connsiteX1371" fmla="*/ 191770 w 1117423"/>
                  <a:gd name="connsiteY1371" fmla="*/ 1186739 h 1471559"/>
                  <a:gd name="connsiteX1372" fmla="*/ 191770 w 1117423"/>
                  <a:gd name="connsiteY1372" fmla="*/ 1193388 h 1471559"/>
                  <a:gd name="connsiteX1373" fmla="*/ 189872 w 1117423"/>
                  <a:gd name="connsiteY1373" fmla="*/ 1196232 h 1471559"/>
                  <a:gd name="connsiteX1374" fmla="*/ 188926 w 1117423"/>
                  <a:gd name="connsiteY1374" fmla="*/ 1197183 h 1471559"/>
                  <a:gd name="connsiteX1375" fmla="*/ 187975 w 1117423"/>
                  <a:gd name="connsiteY1375" fmla="*/ 1200031 h 1471559"/>
                  <a:gd name="connsiteX1376" fmla="*/ 187023 w 1117423"/>
                  <a:gd name="connsiteY1376" fmla="*/ 1200983 h 1471559"/>
                  <a:gd name="connsiteX1377" fmla="*/ 185126 w 1117423"/>
                  <a:gd name="connsiteY1377" fmla="*/ 1202880 h 1471559"/>
                  <a:gd name="connsiteX1378" fmla="*/ 178477 w 1117423"/>
                  <a:gd name="connsiteY1378" fmla="*/ 1203831 h 1471559"/>
                  <a:gd name="connsiteX1379" fmla="*/ 179429 w 1117423"/>
                  <a:gd name="connsiteY1379" fmla="*/ 1206680 h 1471559"/>
                  <a:gd name="connsiteX1380" fmla="*/ 177531 w 1117423"/>
                  <a:gd name="connsiteY1380" fmla="*/ 1212372 h 1471559"/>
                  <a:gd name="connsiteX1381" fmla="*/ 176580 w 1117423"/>
                  <a:gd name="connsiteY1381" fmla="*/ 1215221 h 1471559"/>
                  <a:gd name="connsiteX1382" fmla="*/ 174682 w 1117423"/>
                  <a:gd name="connsiteY1382" fmla="*/ 1215221 h 1471559"/>
                  <a:gd name="connsiteX1383" fmla="*/ 173731 w 1117423"/>
                  <a:gd name="connsiteY1383" fmla="*/ 1216172 h 1471559"/>
                  <a:gd name="connsiteX1384" fmla="*/ 169936 w 1117423"/>
                  <a:gd name="connsiteY1384" fmla="*/ 1218070 h 1471559"/>
                  <a:gd name="connsiteX1385" fmla="*/ 168985 w 1117423"/>
                  <a:gd name="connsiteY1385" fmla="*/ 1221870 h 1471559"/>
                  <a:gd name="connsiteX1386" fmla="*/ 165190 w 1117423"/>
                  <a:gd name="connsiteY1386" fmla="*/ 1223767 h 1471559"/>
                  <a:gd name="connsiteX1387" fmla="*/ 162336 w 1117423"/>
                  <a:gd name="connsiteY1387" fmla="*/ 1222821 h 1471559"/>
                  <a:gd name="connsiteX1388" fmla="*/ 160439 w 1117423"/>
                  <a:gd name="connsiteY1388" fmla="*/ 1222821 h 1471559"/>
                  <a:gd name="connsiteX1389" fmla="*/ 157590 w 1117423"/>
                  <a:gd name="connsiteY1389" fmla="*/ 1222821 h 1471559"/>
                  <a:gd name="connsiteX1390" fmla="*/ 154741 w 1117423"/>
                  <a:gd name="connsiteY1390" fmla="*/ 1226616 h 1471559"/>
                  <a:gd name="connsiteX1391" fmla="*/ 154741 w 1117423"/>
                  <a:gd name="connsiteY1391" fmla="*/ 1226616 h 1471559"/>
                  <a:gd name="connsiteX1392" fmla="*/ 154741 w 1117423"/>
                  <a:gd name="connsiteY1392" fmla="*/ 1228518 h 1471559"/>
                  <a:gd name="connsiteX1393" fmla="*/ 154741 w 1117423"/>
                  <a:gd name="connsiteY1393" fmla="*/ 1229465 h 1471559"/>
                  <a:gd name="connsiteX1394" fmla="*/ 152844 w 1117423"/>
                  <a:gd name="connsiteY1394" fmla="*/ 1230416 h 1471559"/>
                  <a:gd name="connsiteX1395" fmla="*/ 150946 w 1117423"/>
                  <a:gd name="connsiteY1395" fmla="*/ 1232313 h 1471559"/>
                  <a:gd name="connsiteX1396" fmla="*/ 149044 w 1117423"/>
                  <a:gd name="connsiteY1396" fmla="*/ 1234211 h 1471559"/>
                  <a:gd name="connsiteX1397" fmla="*/ 146200 w 1117423"/>
                  <a:gd name="connsiteY1397" fmla="*/ 1235162 h 1471559"/>
                  <a:gd name="connsiteX1398" fmla="*/ 145249 w 1117423"/>
                  <a:gd name="connsiteY1398" fmla="*/ 1237060 h 1471559"/>
                  <a:gd name="connsiteX1399" fmla="*/ 142400 w 1117423"/>
                  <a:gd name="connsiteY1399" fmla="*/ 1238957 h 1471559"/>
                  <a:gd name="connsiteX1400" fmla="*/ 142400 w 1117423"/>
                  <a:gd name="connsiteY1400" fmla="*/ 1239908 h 1471559"/>
                  <a:gd name="connsiteX1401" fmla="*/ 142400 w 1117423"/>
                  <a:gd name="connsiteY1401" fmla="*/ 1240859 h 1471559"/>
                  <a:gd name="connsiteX1402" fmla="*/ 141449 w 1117423"/>
                  <a:gd name="connsiteY1402" fmla="*/ 1241811 h 1471559"/>
                  <a:gd name="connsiteX1403" fmla="*/ 140503 w 1117423"/>
                  <a:gd name="connsiteY1403" fmla="*/ 1242757 h 1471559"/>
                  <a:gd name="connsiteX1404" fmla="*/ 137649 w 1117423"/>
                  <a:gd name="connsiteY1404" fmla="*/ 1242757 h 1471559"/>
                  <a:gd name="connsiteX1405" fmla="*/ 135752 w 1117423"/>
                  <a:gd name="connsiteY1405" fmla="*/ 1240859 h 1471559"/>
                  <a:gd name="connsiteX1406" fmla="*/ 137649 w 1117423"/>
                  <a:gd name="connsiteY1406" fmla="*/ 1227567 h 1471559"/>
                  <a:gd name="connsiteX1407" fmla="*/ 136703 w 1117423"/>
                  <a:gd name="connsiteY1407" fmla="*/ 1223767 h 1471559"/>
                  <a:gd name="connsiteX1408" fmla="*/ 135752 w 1117423"/>
                  <a:gd name="connsiteY1408" fmla="*/ 1222821 h 1471559"/>
                  <a:gd name="connsiteX1409" fmla="*/ 133854 w 1117423"/>
                  <a:gd name="connsiteY1409" fmla="*/ 1219021 h 1471559"/>
                  <a:gd name="connsiteX1410" fmla="*/ 132903 w 1117423"/>
                  <a:gd name="connsiteY1410" fmla="*/ 1218070 h 1471559"/>
                  <a:gd name="connsiteX1411" fmla="*/ 130054 w 1117423"/>
                  <a:gd name="connsiteY1411" fmla="*/ 1216172 h 1471559"/>
                  <a:gd name="connsiteX1412" fmla="*/ 131957 w 1117423"/>
                  <a:gd name="connsiteY1412" fmla="*/ 1215221 h 1471559"/>
                  <a:gd name="connsiteX1413" fmla="*/ 132903 w 1117423"/>
                  <a:gd name="connsiteY1413" fmla="*/ 1214275 h 1471559"/>
                  <a:gd name="connsiteX1414" fmla="*/ 137649 w 1117423"/>
                  <a:gd name="connsiteY1414" fmla="*/ 1205729 h 1471559"/>
                  <a:gd name="connsiteX1415" fmla="*/ 137649 w 1117423"/>
                  <a:gd name="connsiteY1415" fmla="*/ 1203831 h 1471559"/>
                  <a:gd name="connsiteX1416" fmla="*/ 138600 w 1117423"/>
                  <a:gd name="connsiteY1416" fmla="*/ 1202880 h 1471559"/>
                  <a:gd name="connsiteX1417" fmla="*/ 144298 w 1117423"/>
                  <a:gd name="connsiteY1417" fmla="*/ 1201929 h 1471559"/>
                  <a:gd name="connsiteX1418" fmla="*/ 148098 w 1117423"/>
                  <a:gd name="connsiteY1418" fmla="*/ 1200031 h 1471559"/>
                  <a:gd name="connsiteX1419" fmla="*/ 147147 w 1117423"/>
                  <a:gd name="connsiteY1419" fmla="*/ 1199085 h 1471559"/>
                  <a:gd name="connsiteX1420" fmla="*/ 145249 w 1117423"/>
                  <a:gd name="connsiteY1420" fmla="*/ 1197183 h 1471559"/>
                  <a:gd name="connsiteX1421" fmla="*/ 145249 w 1117423"/>
                  <a:gd name="connsiteY1421" fmla="*/ 1195285 h 1471559"/>
                  <a:gd name="connsiteX1422" fmla="*/ 139552 w 1117423"/>
                  <a:gd name="connsiteY1422" fmla="*/ 1192437 h 1471559"/>
                  <a:gd name="connsiteX1423" fmla="*/ 143347 w 1117423"/>
                  <a:gd name="connsiteY1423" fmla="*/ 1184842 h 1471559"/>
                  <a:gd name="connsiteX1424" fmla="*/ 138600 w 1117423"/>
                  <a:gd name="connsiteY1424" fmla="*/ 1188637 h 1471559"/>
                  <a:gd name="connsiteX1425" fmla="*/ 127211 w 1117423"/>
                  <a:gd name="connsiteY1425" fmla="*/ 1197183 h 1471559"/>
                  <a:gd name="connsiteX1426" fmla="*/ 122459 w 1117423"/>
                  <a:gd name="connsiteY1426" fmla="*/ 1196232 h 1471559"/>
                  <a:gd name="connsiteX1427" fmla="*/ 120562 w 1117423"/>
                  <a:gd name="connsiteY1427" fmla="*/ 1197183 h 1471559"/>
                  <a:gd name="connsiteX1428" fmla="*/ 119611 w 1117423"/>
                  <a:gd name="connsiteY1428" fmla="*/ 1197183 h 1471559"/>
                  <a:gd name="connsiteX1429" fmla="*/ 119611 w 1117423"/>
                  <a:gd name="connsiteY1429" fmla="*/ 1198134 h 1471559"/>
                  <a:gd name="connsiteX1430" fmla="*/ 118660 w 1117423"/>
                  <a:gd name="connsiteY1430" fmla="*/ 1198134 h 1471559"/>
                  <a:gd name="connsiteX1431" fmla="*/ 115816 w 1117423"/>
                  <a:gd name="connsiteY1431" fmla="*/ 1199085 h 1471559"/>
                  <a:gd name="connsiteX1432" fmla="*/ 110118 w 1117423"/>
                  <a:gd name="connsiteY1432" fmla="*/ 1198134 h 1471559"/>
                  <a:gd name="connsiteX1433" fmla="*/ 110118 w 1117423"/>
                  <a:gd name="connsiteY1433" fmla="*/ 1196232 h 1471559"/>
                  <a:gd name="connsiteX1434" fmla="*/ 110118 w 1117423"/>
                  <a:gd name="connsiteY1434" fmla="*/ 1196232 h 1471559"/>
                  <a:gd name="connsiteX1435" fmla="*/ 111070 w 1117423"/>
                  <a:gd name="connsiteY1435" fmla="*/ 1195285 h 1471559"/>
                  <a:gd name="connsiteX1436" fmla="*/ 112016 w 1117423"/>
                  <a:gd name="connsiteY1436" fmla="*/ 1195285 h 1471559"/>
                  <a:gd name="connsiteX1437" fmla="*/ 114865 w 1117423"/>
                  <a:gd name="connsiteY1437" fmla="*/ 1194334 h 1471559"/>
                  <a:gd name="connsiteX1438" fmla="*/ 115816 w 1117423"/>
                  <a:gd name="connsiteY1438" fmla="*/ 1193388 h 1471559"/>
                  <a:gd name="connsiteX1439" fmla="*/ 118660 w 1117423"/>
                  <a:gd name="connsiteY1439" fmla="*/ 1191485 h 1471559"/>
                  <a:gd name="connsiteX1440" fmla="*/ 119611 w 1117423"/>
                  <a:gd name="connsiteY1440" fmla="*/ 1189588 h 1471559"/>
                  <a:gd name="connsiteX1441" fmla="*/ 117713 w 1117423"/>
                  <a:gd name="connsiteY1441" fmla="*/ 1186739 h 1471559"/>
                  <a:gd name="connsiteX1442" fmla="*/ 116762 w 1117423"/>
                  <a:gd name="connsiteY1442" fmla="*/ 1184842 h 1471559"/>
                  <a:gd name="connsiteX1443" fmla="*/ 116762 w 1117423"/>
                  <a:gd name="connsiteY1443" fmla="*/ 1181042 h 1471559"/>
                  <a:gd name="connsiteX1444" fmla="*/ 115816 w 1117423"/>
                  <a:gd name="connsiteY1444" fmla="*/ 1178193 h 1471559"/>
                  <a:gd name="connsiteX1445" fmla="*/ 115816 w 1117423"/>
                  <a:gd name="connsiteY1445" fmla="*/ 1175344 h 1471559"/>
                  <a:gd name="connsiteX1446" fmla="*/ 114865 w 1117423"/>
                  <a:gd name="connsiteY1446" fmla="*/ 1172496 h 1471559"/>
                  <a:gd name="connsiteX1447" fmla="*/ 113913 w 1117423"/>
                  <a:gd name="connsiteY1447" fmla="*/ 1171544 h 1471559"/>
                  <a:gd name="connsiteX1448" fmla="*/ 116762 w 1117423"/>
                  <a:gd name="connsiteY1448" fmla="*/ 1170598 h 1471559"/>
                  <a:gd name="connsiteX1449" fmla="*/ 117713 w 1117423"/>
                  <a:gd name="connsiteY1449" fmla="*/ 1172496 h 1471559"/>
                  <a:gd name="connsiteX1450" fmla="*/ 120562 w 1117423"/>
                  <a:gd name="connsiteY1450" fmla="*/ 1170598 h 1471559"/>
                  <a:gd name="connsiteX1451" fmla="*/ 123411 w 1117423"/>
                  <a:gd name="connsiteY1451" fmla="*/ 1168701 h 1471559"/>
                  <a:gd name="connsiteX1452" fmla="*/ 123411 w 1117423"/>
                  <a:gd name="connsiteY1452" fmla="*/ 1165852 h 1471559"/>
                  <a:gd name="connsiteX1453" fmla="*/ 124357 w 1117423"/>
                  <a:gd name="connsiteY1453" fmla="*/ 1162052 h 1471559"/>
                  <a:gd name="connsiteX1454" fmla="*/ 125308 w 1117423"/>
                  <a:gd name="connsiteY1454" fmla="*/ 1162052 h 1471559"/>
                  <a:gd name="connsiteX1455" fmla="*/ 124357 w 1117423"/>
                  <a:gd name="connsiteY1455" fmla="*/ 1160155 h 1471559"/>
                  <a:gd name="connsiteX1456" fmla="*/ 123411 w 1117423"/>
                  <a:gd name="connsiteY1456" fmla="*/ 1158257 h 1471559"/>
                  <a:gd name="connsiteX1457" fmla="*/ 120562 w 1117423"/>
                  <a:gd name="connsiteY1457" fmla="*/ 1160155 h 1471559"/>
                  <a:gd name="connsiteX1458" fmla="*/ 118660 w 1117423"/>
                  <a:gd name="connsiteY1458" fmla="*/ 1161106 h 1471559"/>
                  <a:gd name="connsiteX1459" fmla="*/ 114865 w 1117423"/>
                  <a:gd name="connsiteY1459" fmla="*/ 1164901 h 1471559"/>
                  <a:gd name="connsiteX1460" fmla="*/ 113913 w 1117423"/>
                  <a:gd name="connsiteY1460" fmla="*/ 1167750 h 1471559"/>
                  <a:gd name="connsiteX1461" fmla="*/ 110118 w 1117423"/>
                  <a:gd name="connsiteY1461" fmla="*/ 1166798 h 1471559"/>
                  <a:gd name="connsiteX1462" fmla="*/ 111070 w 1117423"/>
                  <a:gd name="connsiteY1462" fmla="*/ 1165852 h 1471559"/>
                  <a:gd name="connsiteX1463" fmla="*/ 111070 w 1117423"/>
                  <a:gd name="connsiteY1463" fmla="*/ 1165852 h 1471559"/>
                  <a:gd name="connsiteX1464" fmla="*/ 112016 w 1117423"/>
                  <a:gd name="connsiteY1464" fmla="*/ 1164901 h 1471559"/>
                  <a:gd name="connsiteX1465" fmla="*/ 111070 w 1117423"/>
                  <a:gd name="connsiteY1465" fmla="*/ 1163003 h 1471559"/>
                  <a:gd name="connsiteX1466" fmla="*/ 111070 w 1117423"/>
                  <a:gd name="connsiteY1466" fmla="*/ 1163003 h 1471559"/>
                  <a:gd name="connsiteX1467" fmla="*/ 112967 w 1117423"/>
                  <a:gd name="connsiteY1467" fmla="*/ 1163954 h 1471559"/>
                  <a:gd name="connsiteX1468" fmla="*/ 114865 w 1117423"/>
                  <a:gd name="connsiteY1468" fmla="*/ 1161106 h 1471559"/>
                  <a:gd name="connsiteX1469" fmla="*/ 111070 w 1117423"/>
                  <a:gd name="connsiteY1469" fmla="*/ 1159203 h 1471559"/>
                  <a:gd name="connsiteX1470" fmla="*/ 115816 w 1117423"/>
                  <a:gd name="connsiteY1470" fmla="*/ 1159203 h 1471559"/>
                  <a:gd name="connsiteX1471" fmla="*/ 117713 w 1117423"/>
                  <a:gd name="connsiteY1471" fmla="*/ 1156360 h 1471559"/>
                  <a:gd name="connsiteX1472" fmla="*/ 126259 w 1117423"/>
                  <a:gd name="connsiteY1472" fmla="*/ 1155408 h 1471559"/>
                  <a:gd name="connsiteX1473" fmla="*/ 127211 w 1117423"/>
                  <a:gd name="connsiteY1473" fmla="*/ 1153506 h 1471559"/>
                  <a:gd name="connsiteX1474" fmla="*/ 139552 w 1117423"/>
                  <a:gd name="connsiteY1474" fmla="*/ 1148760 h 1471559"/>
                  <a:gd name="connsiteX1475" fmla="*/ 142400 w 1117423"/>
                  <a:gd name="connsiteY1475" fmla="*/ 1147818 h 1471559"/>
                  <a:gd name="connsiteX1476" fmla="*/ 145249 w 1117423"/>
                  <a:gd name="connsiteY1476" fmla="*/ 1146872 h 1471559"/>
                  <a:gd name="connsiteX1477" fmla="*/ 146200 w 1117423"/>
                  <a:gd name="connsiteY1477" fmla="*/ 1144975 h 1471559"/>
                  <a:gd name="connsiteX1478" fmla="*/ 148098 w 1117423"/>
                  <a:gd name="connsiteY1478" fmla="*/ 1141175 h 1471559"/>
                  <a:gd name="connsiteX1479" fmla="*/ 149995 w 1117423"/>
                  <a:gd name="connsiteY1479" fmla="*/ 1139277 h 1471559"/>
                  <a:gd name="connsiteX1480" fmla="*/ 150946 w 1117423"/>
                  <a:gd name="connsiteY1480" fmla="*/ 1137380 h 1471559"/>
                  <a:gd name="connsiteX1481" fmla="*/ 144298 w 1117423"/>
                  <a:gd name="connsiteY1481" fmla="*/ 1136429 h 1471559"/>
                  <a:gd name="connsiteX1482" fmla="*/ 143347 w 1117423"/>
                  <a:gd name="connsiteY1482" fmla="*/ 1142126 h 1471559"/>
                  <a:gd name="connsiteX1483" fmla="*/ 140503 w 1117423"/>
                  <a:gd name="connsiteY1483" fmla="*/ 1141175 h 1471559"/>
                  <a:gd name="connsiteX1484" fmla="*/ 139552 w 1117423"/>
                  <a:gd name="connsiteY1484" fmla="*/ 1140224 h 1471559"/>
                  <a:gd name="connsiteX1485" fmla="*/ 135752 w 1117423"/>
                  <a:gd name="connsiteY1485" fmla="*/ 1143072 h 1471559"/>
                  <a:gd name="connsiteX1486" fmla="*/ 133854 w 1117423"/>
                  <a:gd name="connsiteY1486" fmla="*/ 1146872 h 1471559"/>
                  <a:gd name="connsiteX1487" fmla="*/ 125308 w 1117423"/>
                  <a:gd name="connsiteY1487" fmla="*/ 1142126 h 1471559"/>
                  <a:gd name="connsiteX1488" fmla="*/ 125308 w 1117423"/>
                  <a:gd name="connsiteY1488" fmla="*/ 1135477 h 1471559"/>
                  <a:gd name="connsiteX1489" fmla="*/ 131006 w 1117423"/>
                  <a:gd name="connsiteY1489" fmla="*/ 1127883 h 1471559"/>
                  <a:gd name="connsiteX1490" fmla="*/ 131957 w 1117423"/>
                  <a:gd name="connsiteY1490" fmla="*/ 1127883 h 1471559"/>
                  <a:gd name="connsiteX1491" fmla="*/ 131957 w 1117423"/>
                  <a:gd name="connsiteY1491" fmla="*/ 1122185 h 1471559"/>
                  <a:gd name="connsiteX1492" fmla="*/ 131006 w 1117423"/>
                  <a:gd name="connsiteY1492" fmla="*/ 1121234 h 1471559"/>
                  <a:gd name="connsiteX1493" fmla="*/ 122459 w 1117423"/>
                  <a:gd name="connsiteY1493" fmla="*/ 1110790 h 1471559"/>
                  <a:gd name="connsiteX1494" fmla="*/ 120562 w 1117423"/>
                  <a:gd name="connsiteY1494" fmla="*/ 1109839 h 1471559"/>
                  <a:gd name="connsiteX1495" fmla="*/ 118660 w 1117423"/>
                  <a:gd name="connsiteY1495" fmla="*/ 1110790 h 1471559"/>
                  <a:gd name="connsiteX1496" fmla="*/ 120562 w 1117423"/>
                  <a:gd name="connsiteY1496" fmla="*/ 1109839 h 1471559"/>
                  <a:gd name="connsiteX1497" fmla="*/ 121513 w 1117423"/>
                  <a:gd name="connsiteY1497" fmla="*/ 1107942 h 1471559"/>
                  <a:gd name="connsiteX1498" fmla="*/ 123411 w 1117423"/>
                  <a:gd name="connsiteY1498" fmla="*/ 1106044 h 1471559"/>
                  <a:gd name="connsiteX1499" fmla="*/ 125308 w 1117423"/>
                  <a:gd name="connsiteY1499" fmla="*/ 1102244 h 1471559"/>
                  <a:gd name="connsiteX1500" fmla="*/ 125308 w 1117423"/>
                  <a:gd name="connsiteY1500" fmla="*/ 1103195 h 1471559"/>
                  <a:gd name="connsiteX1501" fmla="*/ 125308 w 1117423"/>
                  <a:gd name="connsiteY1501" fmla="*/ 1103195 h 1471559"/>
                  <a:gd name="connsiteX1502" fmla="*/ 127211 w 1117423"/>
                  <a:gd name="connsiteY1502" fmla="*/ 1105093 h 1471559"/>
                  <a:gd name="connsiteX1503" fmla="*/ 127211 w 1117423"/>
                  <a:gd name="connsiteY1503" fmla="*/ 1105093 h 1471559"/>
                  <a:gd name="connsiteX1504" fmla="*/ 129108 w 1117423"/>
                  <a:gd name="connsiteY1504" fmla="*/ 1104147 h 1471559"/>
                  <a:gd name="connsiteX1505" fmla="*/ 131006 w 1117423"/>
                  <a:gd name="connsiteY1505" fmla="*/ 1102244 h 1471559"/>
                  <a:gd name="connsiteX1506" fmla="*/ 132903 w 1117423"/>
                  <a:gd name="connsiteY1506" fmla="*/ 1101298 h 1471559"/>
                  <a:gd name="connsiteX1507" fmla="*/ 136703 w 1117423"/>
                  <a:gd name="connsiteY1507" fmla="*/ 1090854 h 1471559"/>
                  <a:gd name="connsiteX1508" fmla="*/ 134805 w 1117423"/>
                  <a:gd name="connsiteY1508" fmla="*/ 1089903 h 1471559"/>
                  <a:gd name="connsiteX1509" fmla="*/ 131957 w 1117423"/>
                  <a:gd name="connsiteY1509" fmla="*/ 1089903 h 1471559"/>
                  <a:gd name="connsiteX1510" fmla="*/ 133854 w 1117423"/>
                  <a:gd name="connsiteY1510" fmla="*/ 1086103 h 1471559"/>
                  <a:gd name="connsiteX1511" fmla="*/ 134805 w 1117423"/>
                  <a:gd name="connsiteY1511" fmla="*/ 1085157 h 1471559"/>
                  <a:gd name="connsiteX1512" fmla="*/ 135752 w 1117423"/>
                  <a:gd name="connsiteY1512" fmla="*/ 1086103 h 1471559"/>
                  <a:gd name="connsiteX1513" fmla="*/ 135752 w 1117423"/>
                  <a:gd name="connsiteY1513" fmla="*/ 1088006 h 1471559"/>
                  <a:gd name="connsiteX1514" fmla="*/ 135752 w 1117423"/>
                  <a:gd name="connsiteY1514" fmla="*/ 1088957 h 1471559"/>
                  <a:gd name="connsiteX1515" fmla="*/ 139552 w 1117423"/>
                  <a:gd name="connsiteY1515" fmla="*/ 1088006 h 1471559"/>
                  <a:gd name="connsiteX1516" fmla="*/ 140503 w 1117423"/>
                  <a:gd name="connsiteY1516" fmla="*/ 1088006 h 1471559"/>
                  <a:gd name="connsiteX1517" fmla="*/ 141449 w 1117423"/>
                  <a:gd name="connsiteY1517" fmla="*/ 1085157 h 1471559"/>
                  <a:gd name="connsiteX1518" fmla="*/ 141449 w 1117423"/>
                  <a:gd name="connsiteY1518" fmla="*/ 1084206 h 1471559"/>
                  <a:gd name="connsiteX1519" fmla="*/ 145249 w 1117423"/>
                  <a:gd name="connsiteY1519" fmla="*/ 1084206 h 1471559"/>
                  <a:gd name="connsiteX1520" fmla="*/ 147147 w 1117423"/>
                  <a:gd name="connsiteY1520" fmla="*/ 1085157 h 1471559"/>
                  <a:gd name="connsiteX1521" fmla="*/ 152844 w 1117423"/>
                  <a:gd name="connsiteY1521" fmla="*/ 1086103 h 1471559"/>
                  <a:gd name="connsiteX1522" fmla="*/ 154741 w 1117423"/>
                  <a:gd name="connsiteY1522" fmla="*/ 1086103 h 1471559"/>
                  <a:gd name="connsiteX1523" fmla="*/ 155693 w 1117423"/>
                  <a:gd name="connsiteY1523" fmla="*/ 1087055 h 1471559"/>
                  <a:gd name="connsiteX1524" fmla="*/ 155693 w 1117423"/>
                  <a:gd name="connsiteY1524" fmla="*/ 1087055 h 1471559"/>
                  <a:gd name="connsiteX1525" fmla="*/ 163288 w 1117423"/>
                  <a:gd name="connsiteY1525" fmla="*/ 1089903 h 1471559"/>
                  <a:gd name="connsiteX1526" fmla="*/ 165190 w 1117423"/>
                  <a:gd name="connsiteY1526" fmla="*/ 1090854 h 1471559"/>
                  <a:gd name="connsiteX1527" fmla="*/ 167083 w 1117423"/>
                  <a:gd name="connsiteY1527" fmla="*/ 1090854 h 1471559"/>
                  <a:gd name="connsiteX1528" fmla="*/ 170882 w 1117423"/>
                  <a:gd name="connsiteY1528" fmla="*/ 1090854 h 1471559"/>
                  <a:gd name="connsiteX1529" fmla="*/ 172780 w 1117423"/>
                  <a:gd name="connsiteY1529" fmla="*/ 1089903 h 1471559"/>
                  <a:gd name="connsiteX1530" fmla="*/ 175629 w 1117423"/>
                  <a:gd name="connsiteY1530" fmla="*/ 1088957 h 1471559"/>
                  <a:gd name="connsiteX1531" fmla="*/ 176580 w 1117423"/>
                  <a:gd name="connsiteY1531" fmla="*/ 1092752 h 1471559"/>
                  <a:gd name="connsiteX1532" fmla="*/ 181326 w 1117423"/>
                  <a:gd name="connsiteY1532" fmla="*/ 1097498 h 1471559"/>
                  <a:gd name="connsiteX1533" fmla="*/ 185126 w 1117423"/>
                  <a:gd name="connsiteY1533" fmla="*/ 1093703 h 1471559"/>
                  <a:gd name="connsiteX1534" fmla="*/ 187023 w 1117423"/>
                  <a:gd name="connsiteY1534" fmla="*/ 1091801 h 1471559"/>
                  <a:gd name="connsiteX1535" fmla="*/ 187975 w 1117423"/>
                  <a:gd name="connsiteY1535" fmla="*/ 1093703 h 1471559"/>
                  <a:gd name="connsiteX1536" fmla="*/ 190823 w 1117423"/>
                  <a:gd name="connsiteY1536" fmla="*/ 1091801 h 1471559"/>
                  <a:gd name="connsiteX1537" fmla="*/ 191770 w 1117423"/>
                  <a:gd name="connsiteY1537" fmla="*/ 1092752 h 1471559"/>
                  <a:gd name="connsiteX1538" fmla="*/ 194618 w 1117423"/>
                  <a:gd name="connsiteY1538" fmla="*/ 1091801 h 1471559"/>
                  <a:gd name="connsiteX1539" fmla="*/ 196521 w 1117423"/>
                  <a:gd name="connsiteY1539" fmla="*/ 1091801 h 1471559"/>
                  <a:gd name="connsiteX1540" fmla="*/ 202218 w 1117423"/>
                  <a:gd name="connsiteY1540" fmla="*/ 1093703 h 1471559"/>
                  <a:gd name="connsiteX1541" fmla="*/ 206964 w 1117423"/>
                  <a:gd name="connsiteY1541" fmla="*/ 1094649 h 1471559"/>
                  <a:gd name="connsiteX1542" fmla="*/ 209813 w 1117423"/>
                  <a:gd name="connsiteY1542" fmla="*/ 1099400 h 1471559"/>
                  <a:gd name="connsiteX1543" fmla="*/ 216457 w 1117423"/>
                  <a:gd name="connsiteY1543" fmla="*/ 1101298 h 1471559"/>
                  <a:gd name="connsiteX1544" fmla="*/ 217408 w 1117423"/>
                  <a:gd name="connsiteY1544" fmla="*/ 1105093 h 1471559"/>
                  <a:gd name="connsiteX1545" fmla="*/ 221203 w 1117423"/>
                  <a:gd name="connsiteY1545" fmla="*/ 1112693 h 1471559"/>
                  <a:gd name="connsiteX1546" fmla="*/ 222154 w 1117423"/>
                  <a:gd name="connsiteY1546" fmla="*/ 1114590 h 1471559"/>
                  <a:gd name="connsiteX1547" fmla="*/ 225003 w 1117423"/>
                  <a:gd name="connsiteY1547" fmla="*/ 1115537 h 1471559"/>
                  <a:gd name="connsiteX1548" fmla="*/ 225003 w 1117423"/>
                  <a:gd name="connsiteY1548" fmla="*/ 1113639 h 1471559"/>
                  <a:gd name="connsiteX1549" fmla="*/ 221203 w 1117423"/>
                  <a:gd name="connsiteY1549" fmla="*/ 1112693 h 1471559"/>
                  <a:gd name="connsiteX1550" fmla="*/ 220257 w 1117423"/>
                  <a:gd name="connsiteY1550" fmla="*/ 1110790 h 1471559"/>
                  <a:gd name="connsiteX1551" fmla="*/ 219305 w 1117423"/>
                  <a:gd name="connsiteY1551" fmla="*/ 1108893 h 1471559"/>
                  <a:gd name="connsiteX1552" fmla="*/ 222154 w 1117423"/>
                  <a:gd name="connsiteY1552" fmla="*/ 1103195 h 1471559"/>
                  <a:gd name="connsiteX1553" fmla="*/ 226900 w 1117423"/>
                  <a:gd name="connsiteY1553" fmla="*/ 1103195 h 1471559"/>
                  <a:gd name="connsiteX1554" fmla="*/ 227852 w 1117423"/>
                  <a:gd name="connsiteY1554" fmla="*/ 1102244 h 1471559"/>
                  <a:gd name="connsiteX1555" fmla="*/ 228798 w 1117423"/>
                  <a:gd name="connsiteY1555" fmla="*/ 1100347 h 1471559"/>
                  <a:gd name="connsiteX1556" fmla="*/ 226900 w 1117423"/>
                  <a:gd name="connsiteY1556" fmla="*/ 1092752 h 1471559"/>
                  <a:gd name="connsiteX1557" fmla="*/ 230700 w 1117423"/>
                  <a:gd name="connsiteY1557" fmla="*/ 1088957 h 1471559"/>
                  <a:gd name="connsiteX1558" fmla="*/ 230700 w 1117423"/>
                  <a:gd name="connsiteY1558" fmla="*/ 1087055 h 1471559"/>
                  <a:gd name="connsiteX1559" fmla="*/ 229749 w 1117423"/>
                  <a:gd name="connsiteY1559" fmla="*/ 1081357 h 1471559"/>
                  <a:gd name="connsiteX1560" fmla="*/ 229749 w 1117423"/>
                  <a:gd name="connsiteY1560" fmla="*/ 1078508 h 1471559"/>
                  <a:gd name="connsiteX1561" fmla="*/ 237344 w 1117423"/>
                  <a:gd name="connsiteY1561" fmla="*/ 1076611 h 1471559"/>
                  <a:gd name="connsiteX1562" fmla="*/ 240193 w 1117423"/>
                  <a:gd name="connsiteY1562" fmla="*/ 1078508 h 1471559"/>
                  <a:gd name="connsiteX1563" fmla="*/ 244944 w 1117423"/>
                  <a:gd name="connsiteY1563" fmla="*/ 1079460 h 1471559"/>
                  <a:gd name="connsiteX1564" fmla="*/ 244944 w 1117423"/>
                  <a:gd name="connsiteY1564" fmla="*/ 1078508 h 1471559"/>
                  <a:gd name="connsiteX1565" fmla="*/ 243992 w 1117423"/>
                  <a:gd name="connsiteY1565" fmla="*/ 1076611 h 1471559"/>
                  <a:gd name="connsiteX1566" fmla="*/ 242090 w 1117423"/>
                  <a:gd name="connsiteY1566" fmla="*/ 1073762 h 1471559"/>
                  <a:gd name="connsiteX1567" fmla="*/ 241144 w 1117423"/>
                  <a:gd name="connsiteY1567" fmla="*/ 1071865 h 1471559"/>
                  <a:gd name="connsiteX1568" fmla="*/ 240193 w 1117423"/>
                  <a:gd name="connsiteY1568" fmla="*/ 1069967 h 1471559"/>
                  <a:gd name="connsiteX1569" fmla="*/ 237344 w 1117423"/>
                  <a:gd name="connsiteY1569" fmla="*/ 1068065 h 1471559"/>
                  <a:gd name="connsiteX1570" fmla="*/ 236398 w 1117423"/>
                  <a:gd name="connsiteY1570" fmla="*/ 1067113 h 1471559"/>
                  <a:gd name="connsiteX1571" fmla="*/ 239246 w 1117423"/>
                  <a:gd name="connsiteY1571" fmla="*/ 1063319 h 1471559"/>
                  <a:gd name="connsiteX1572" fmla="*/ 240193 w 1117423"/>
                  <a:gd name="connsiteY1572" fmla="*/ 1060470 h 1471559"/>
                  <a:gd name="connsiteX1573" fmla="*/ 244944 w 1117423"/>
                  <a:gd name="connsiteY1573" fmla="*/ 1058572 h 1471559"/>
                  <a:gd name="connsiteX1574" fmla="*/ 247787 w 1117423"/>
                  <a:gd name="connsiteY1574" fmla="*/ 1059519 h 1471559"/>
                  <a:gd name="connsiteX1575" fmla="*/ 246841 w 1117423"/>
                  <a:gd name="connsiteY1575" fmla="*/ 1061416 h 1471559"/>
                  <a:gd name="connsiteX1576" fmla="*/ 245890 w 1117423"/>
                  <a:gd name="connsiteY1576" fmla="*/ 1062367 h 1471559"/>
                  <a:gd name="connsiteX1577" fmla="*/ 244944 w 1117423"/>
                  <a:gd name="connsiteY1577" fmla="*/ 1064270 h 1471559"/>
                  <a:gd name="connsiteX1578" fmla="*/ 245890 w 1117423"/>
                  <a:gd name="connsiteY1578" fmla="*/ 1066167 h 1471559"/>
                  <a:gd name="connsiteX1579" fmla="*/ 250641 w 1117423"/>
                  <a:gd name="connsiteY1579" fmla="*/ 1068065 h 1471559"/>
                  <a:gd name="connsiteX1580" fmla="*/ 252539 w 1117423"/>
                  <a:gd name="connsiteY1580" fmla="*/ 1069016 h 1471559"/>
                  <a:gd name="connsiteX1581" fmla="*/ 253485 w 1117423"/>
                  <a:gd name="connsiteY1581" fmla="*/ 1069967 h 1471559"/>
                  <a:gd name="connsiteX1582" fmla="*/ 255387 w 1117423"/>
                  <a:gd name="connsiteY1582" fmla="*/ 1071865 h 1471559"/>
                  <a:gd name="connsiteX1583" fmla="*/ 257285 w 1117423"/>
                  <a:gd name="connsiteY1583" fmla="*/ 1073762 h 1471559"/>
                  <a:gd name="connsiteX1584" fmla="*/ 260133 w 1117423"/>
                  <a:gd name="connsiteY1584" fmla="*/ 1075660 h 1471559"/>
                  <a:gd name="connsiteX1585" fmla="*/ 263933 w 1117423"/>
                  <a:gd name="connsiteY1585" fmla="*/ 1072811 h 1471559"/>
                  <a:gd name="connsiteX1586" fmla="*/ 266777 w 1117423"/>
                  <a:gd name="connsiteY1586" fmla="*/ 1075660 h 1471559"/>
                  <a:gd name="connsiteX1587" fmla="*/ 268680 w 1117423"/>
                  <a:gd name="connsiteY1587" fmla="*/ 1075660 h 1471559"/>
                  <a:gd name="connsiteX1588" fmla="*/ 272475 w 1117423"/>
                  <a:gd name="connsiteY1588" fmla="*/ 1080406 h 1471559"/>
                  <a:gd name="connsiteX1589" fmla="*/ 274377 w 1117423"/>
                  <a:gd name="connsiteY1589" fmla="*/ 1082308 h 1471559"/>
                  <a:gd name="connsiteX1590" fmla="*/ 275323 w 1117423"/>
                  <a:gd name="connsiteY1590" fmla="*/ 1083259 h 1471559"/>
                  <a:gd name="connsiteX1591" fmla="*/ 276274 w 1117423"/>
                  <a:gd name="connsiteY1591" fmla="*/ 1086103 h 1471559"/>
                  <a:gd name="connsiteX1592" fmla="*/ 279123 w 1117423"/>
                  <a:gd name="connsiteY1592" fmla="*/ 1083259 h 1471559"/>
                  <a:gd name="connsiteX1593" fmla="*/ 278172 w 1117423"/>
                  <a:gd name="connsiteY1593" fmla="*/ 1079460 h 1471559"/>
                  <a:gd name="connsiteX1594" fmla="*/ 275323 w 1117423"/>
                  <a:gd name="connsiteY1594" fmla="*/ 1071865 h 1471559"/>
                  <a:gd name="connsiteX1595" fmla="*/ 277221 w 1117423"/>
                  <a:gd name="connsiteY1595" fmla="*/ 1069967 h 1471559"/>
                  <a:gd name="connsiteX1596" fmla="*/ 276274 w 1117423"/>
                  <a:gd name="connsiteY1596" fmla="*/ 1069016 h 1471559"/>
                  <a:gd name="connsiteX1597" fmla="*/ 266777 w 1117423"/>
                  <a:gd name="connsiteY1597" fmla="*/ 1064270 h 1471559"/>
                  <a:gd name="connsiteX1598" fmla="*/ 264880 w 1117423"/>
                  <a:gd name="connsiteY1598" fmla="*/ 1062367 h 1471559"/>
                  <a:gd name="connsiteX1599" fmla="*/ 263933 w 1117423"/>
                  <a:gd name="connsiteY1599" fmla="*/ 1061416 h 1471559"/>
                  <a:gd name="connsiteX1600" fmla="*/ 262031 w 1117423"/>
                  <a:gd name="connsiteY1600" fmla="*/ 1059519 h 1471559"/>
                  <a:gd name="connsiteX1601" fmla="*/ 262031 w 1117423"/>
                  <a:gd name="connsiteY1601" fmla="*/ 1059519 h 1471559"/>
                  <a:gd name="connsiteX1602" fmla="*/ 261085 w 1117423"/>
                  <a:gd name="connsiteY1602" fmla="*/ 1053821 h 1471559"/>
                  <a:gd name="connsiteX1603" fmla="*/ 259182 w 1117423"/>
                  <a:gd name="connsiteY1603" fmla="*/ 1048124 h 1471559"/>
                  <a:gd name="connsiteX1604" fmla="*/ 260133 w 1117423"/>
                  <a:gd name="connsiteY1604" fmla="*/ 1045280 h 1471559"/>
                  <a:gd name="connsiteX1605" fmla="*/ 261085 w 1117423"/>
                  <a:gd name="connsiteY1605" fmla="*/ 1043378 h 1471559"/>
                  <a:gd name="connsiteX1606" fmla="*/ 257285 w 1117423"/>
                  <a:gd name="connsiteY1606" fmla="*/ 1040534 h 1471559"/>
                  <a:gd name="connsiteX1607" fmla="*/ 256334 w 1117423"/>
                  <a:gd name="connsiteY1607" fmla="*/ 1040534 h 1471559"/>
                  <a:gd name="connsiteX1608" fmla="*/ 255387 w 1117423"/>
                  <a:gd name="connsiteY1608" fmla="*/ 1041480 h 1471559"/>
                  <a:gd name="connsiteX1609" fmla="*/ 253485 w 1117423"/>
                  <a:gd name="connsiteY1609" fmla="*/ 1043378 h 1471559"/>
                  <a:gd name="connsiteX1610" fmla="*/ 251587 w 1117423"/>
                  <a:gd name="connsiteY1610" fmla="*/ 1045280 h 1471559"/>
                  <a:gd name="connsiteX1611" fmla="*/ 251587 w 1117423"/>
                  <a:gd name="connsiteY1611" fmla="*/ 1047178 h 1471559"/>
                  <a:gd name="connsiteX1612" fmla="*/ 246841 w 1117423"/>
                  <a:gd name="connsiteY1612" fmla="*/ 1046226 h 1471559"/>
                  <a:gd name="connsiteX1613" fmla="*/ 243041 w 1117423"/>
                  <a:gd name="connsiteY1613" fmla="*/ 1046226 h 1471559"/>
                  <a:gd name="connsiteX1614" fmla="*/ 243041 w 1117423"/>
                  <a:gd name="connsiteY1614" fmla="*/ 1047178 h 1471559"/>
                  <a:gd name="connsiteX1615" fmla="*/ 235446 w 1117423"/>
                  <a:gd name="connsiteY1615" fmla="*/ 1049075 h 1471559"/>
                  <a:gd name="connsiteX1616" fmla="*/ 225003 w 1117423"/>
                  <a:gd name="connsiteY1616" fmla="*/ 1050978 h 1471559"/>
                  <a:gd name="connsiteX1617" fmla="*/ 216457 w 1117423"/>
                  <a:gd name="connsiteY1617" fmla="*/ 1048124 h 1471559"/>
                  <a:gd name="connsiteX1618" fmla="*/ 216457 w 1117423"/>
                  <a:gd name="connsiteY1618" fmla="*/ 1050026 h 1471559"/>
                  <a:gd name="connsiteX1619" fmla="*/ 215510 w 1117423"/>
                  <a:gd name="connsiteY1619" fmla="*/ 1048124 h 1471559"/>
                  <a:gd name="connsiteX1620" fmla="*/ 204116 w 1117423"/>
                  <a:gd name="connsiteY1620" fmla="*/ 1044329 h 1471559"/>
                  <a:gd name="connsiteX1621" fmla="*/ 198418 w 1117423"/>
                  <a:gd name="connsiteY1621" fmla="*/ 1041480 h 1471559"/>
                  <a:gd name="connsiteX1622" fmla="*/ 195570 w 1117423"/>
                  <a:gd name="connsiteY1622" fmla="*/ 1040534 h 1471559"/>
                  <a:gd name="connsiteX1623" fmla="*/ 189872 w 1117423"/>
                  <a:gd name="connsiteY1623" fmla="*/ 1038631 h 1471559"/>
                  <a:gd name="connsiteX1624" fmla="*/ 180375 w 1117423"/>
                  <a:gd name="connsiteY1624" fmla="*/ 1035783 h 1471559"/>
                  <a:gd name="connsiteX1625" fmla="*/ 172780 w 1117423"/>
                  <a:gd name="connsiteY1625" fmla="*/ 1029139 h 1471559"/>
                  <a:gd name="connsiteX1626" fmla="*/ 175629 w 1117423"/>
                  <a:gd name="connsiteY1626" fmla="*/ 1026290 h 1471559"/>
                  <a:gd name="connsiteX1627" fmla="*/ 163288 w 1117423"/>
                  <a:gd name="connsiteY1627" fmla="*/ 1021554 h 1471559"/>
                  <a:gd name="connsiteX1628" fmla="*/ 154741 w 1117423"/>
                  <a:gd name="connsiteY1628" fmla="*/ 1015857 h 1471559"/>
                  <a:gd name="connsiteX1629" fmla="*/ 153795 w 1117423"/>
                  <a:gd name="connsiteY1629" fmla="*/ 1014905 h 1471559"/>
                  <a:gd name="connsiteX1630" fmla="*/ 150946 w 1117423"/>
                  <a:gd name="connsiteY1630" fmla="*/ 1012057 h 1471559"/>
                  <a:gd name="connsiteX1631" fmla="*/ 149995 w 1117423"/>
                  <a:gd name="connsiteY1631" fmla="*/ 1012057 h 1471559"/>
                  <a:gd name="connsiteX1632" fmla="*/ 147147 w 1117423"/>
                  <a:gd name="connsiteY1632" fmla="*/ 1009208 h 1471559"/>
                  <a:gd name="connsiteX1633" fmla="*/ 142400 w 1117423"/>
                  <a:gd name="connsiteY1633" fmla="*/ 1009208 h 1471559"/>
                  <a:gd name="connsiteX1634" fmla="*/ 144298 w 1117423"/>
                  <a:gd name="connsiteY1634" fmla="*/ 1008262 h 1471559"/>
                  <a:gd name="connsiteX1635" fmla="*/ 145249 w 1117423"/>
                  <a:gd name="connsiteY1635" fmla="*/ 1006359 h 1471559"/>
                  <a:gd name="connsiteX1636" fmla="*/ 144298 w 1117423"/>
                  <a:gd name="connsiteY1636" fmla="*/ 1002564 h 1471559"/>
                  <a:gd name="connsiteX1637" fmla="*/ 141449 w 1117423"/>
                  <a:gd name="connsiteY1637" fmla="*/ 1001613 h 1471559"/>
                  <a:gd name="connsiteX1638" fmla="*/ 142400 w 1117423"/>
                  <a:gd name="connsiteY1638" fmla="*/ 997813 h 1471559"/>
                  <a:gd name="connsiteX1639" fmla="*/ 143347 w 1117423"/>
                  <a:gd name="connsiteY1639" fmla="*/ 993067 h 1471559"/>
                  <a:gd name="connsiteX1640" fmla="*/ 150946 w 1117423"/>
                  <a:gd name="connsiteY1640" fmla="*/ 993067 h 1471559"/>
                  <a:gd name="connsiteX1641" fmla="*/ 154741 w 1117423"/>
                  <a:gd name="connsiteY1641" fmla="*/ 991170 h 1471559"/>
                  <a:gd name="connsiteX1642" fmla="*/ 153795 w 1117423"/>
                  <a:gd name="connsiteY1642" fmla="*/ 988321 h 1471559"/>
                  <a:gd name="connsiteX1643" fmla="*/ 153795 w 1117423"/>
                  <a:gd name="connsiteY1643" fmla="*/ 987370 h 1471559"/>
                  <a:gd name="connsiteX1644" fmla="*/ 155693 w 1117423"/>
                  <a:gd name="connsiteY1644" fmla="*/ 984521 h 1471559"/>
                  <a:gd name="connsiteX1645" fmla="*/ 160439 w 1117423"/>
                  <a:gd name="connsiteY1645" fmla="*/ 978829 h 1471559"/>
                  <a:gd name="connsiteX1646" fmla="*/ 160439 w 1117423"/>
                  <a:gd name="connsiteY1646" fmla="*/ 977877 h 1471559"/>
                  <a:gd name="connsiteX1647" fmla="*/ 162336 w 1117423"/>
                  <a:gd name="connsiteY1647" fmla="*/ 975975 h 1471559"/>
                  <a:gd name="connsiteX1648" fmla="*/ 165190 w 1117423"/>
                  <a:gd name="connsiteY1648" fmla="*/ 971229 h 1471559"/>
                  <a:gd name="connsiteX1649" fmla="*/ 166136 w 1117423"/>
                  <a:gd name="connsiteY1649" fmla="*/ 971229 h 1471559"/>
                  <a:gd name="connsiteX1650" fmla="*/ 166136 w 1117423"/>
                  <a:gd name="connsiteY1650" fmla="*/ 970277 h 1471559"/>
                  <a:gd name="connsiteX1651" fmla="*/ 168034 w 1117423"/>
                  <a:gd name="connsiteY1651" fmla="*/ 967434 h 1471559"/>
                  <a:gd name="connsiteX1652" fmla="*/ 178477 w 1117423"/>
                  <a:gd name="connsiteY1652" fmla="*/ 954142 h 1471559"/>
                  <a:gd name="connsiteX1653" fmla="*/ 179429 w 1117423"/>
                  <a:gd name="connsiteY1653" fmla="*/ 953190 h 1471559"/>
                  <a:gd name="connsiteX1654" fmla="*/ 188926 w 1117423"/>
                  <a:gd name="connsiteY1654" fmla="*/ 956985 h 1471559"/>
                  <a:gd name="connsiteX1655" fmla="*/ 187023 w 1117423"/>
                  <a:gd name="connsiteY1655" fmla="*/ 955088 h 1471559"/>
                  <a:gd name="connsiteX1656" fmla="*/ 187975 w 1117423"/>
                  <a:gd name="connsiteY1656" fmla="*/ 953190 h 1471559"/>
                  <a:gd name="connsiteX1657" fmla="*/ 185126 w 1117423"/>
                  <a:gd name="connsiteY1657" fmla="*/ 952239 h 1471559"/>
                  <a:gd name="connsiteX1658" fmla="*/ 183228 w 1117423"/>
                  <a:gd name="connsiteY1658" fmla="*/ 953190 h 1471559"/>
                  <a:gd name="connsiteX1659" fmla="*/ 183228 w 1117423"/>
                  <a:gd name="connsiteY1659" fmla="*/ 953190 h 1471559"/>
                  <a:gd name="connsiteX1660" fmla="*/ 182277 w 1117423"/>
                  <a:gd name="connsiteY1660" fmla="*/ 947493 h 1471559"/>
                  <a:gd name="connsiteX1661" fmla="*/ 184175 w 1117423"/>
                  <a:gd name="connsiteY1661" fmla="*/ 945595 h 1471559"/>
                  <a:gd name="connsiteX1662" fmla="*/ 186072 w 1117423"/>
                  <a:gd name="connsiteY1662" fmla="*/ 942747 h 1471559"/>
                  <a:gd name="connsiteX1663" fmla="*/ 187975 w 1117423"/>
                  <a:gd name="connsiteY1663" fmla="*/ 940849 h 1471559"/>
                  <a:gd name="connsiteX1664" fmla="*/ 187975 w 1117423"/>
                  <a:gd name="connsiteY1664" fmla="*/ 940849 h 1471559"/>
                  <a:gd name="connsiteX1665" fmla="*/ 188926 w 1117423"/>
                  <a:gd name="connsiteY1665" fmla="*/ 939898 h 1471559"/>
                  <a:gd name="connsiteX1666" fmla="*/ 190823 w 1117423"/>
                  <a:gd name="connsiteY1666" fmla="*/ 938947 h 1471559"/>
                  <a:gd name="connsiteX1667" fmla="*/ 193672 w 1117423"/>
                  <a:gd name="connsiteY1667" fmla="*/ 935152 h 1471559"/>
                  <a:gd name="connsiteX1668" fmla="*/ 194618 w 1117423"/>
                  <a:gd name="connsiteY1668" fmla="*/ 933249 h 1471559"/>
                  <a:gd name="connsiteX1669" fmla="*/ 195570 w 1117423"/>
                  <a:gd name="connsiteY1669" fmla="*/ 929454 h 1471559"/>
                  <a:gd name="connsiteX1670" fmla="*/ 196521 w 1117423"/>
                  <a:gd name="connsiteY1670" fmla="*/ 928503 h 1471559"/>
                  <a:gd name="connsiteX1671" fmla="*/ 197467 w 1117423"/>
                  <a:gd name="connsiteY1671" fmla="*/ 923757 h 1471559"/>
                  <a:gd name="connsiteX1672" fmla="*/ 198418 w 1117423"/>
                  <a:gd name="connsiteY1672" fmla="*/ 921859 h 1471559"/>
                  <a:gd name="connsiteX1673" fmla="*/ 199365 w 1117423"/>
                  <a:gd name="connsiteY1673" fmla="*/ 916162 h 1471559"/>
                  <a:gd name="connsiteX1674" fmla="*/ 206013 w 1117423"/>
                  <a:gd name="connsiteY1674" fmla="*/ 913313 h 1471559"/>
                  <a:gd name="connsiteX1675" fmla="*/ 207916 w 1117423"/>
                  <a:gd name="connsiteY1675" fmla="*/ 912362 h 1471559"/>
                  <a:gd name="connsiteX1676" fmla="*/ 210759 w 1117423"/>
                  <a:gd name="connsiteY1676" fmla="*/ 911416 h 1471559"/>
                  <a:gd name="connsiteX1677" fmla="*/ 212662 w 1117423"/>
                  <a:gd name="connsiteY1677" fmla="*/ 909523 h 1471559"/>
                  <a:gd name="connsiteX1678" fmla="*/ 211711 w 1117423"/>
                  <a:gd name="connsiteY1678" fmla="*/ 905728 h 1471559"/>
                  <a:gd name="connsiteX1679" fmla="*/ 211711 w 1117423"/>
                  <a:gd name="connsiteY1679" fmla="*/ 892436 h 1471559"/>
                  <a:gd name="connsiteX1680" fmla="*/ 213608 w 1117423"/>
                  <a:gd name="connsiteY1680" fmla="*/ 890534 h 1471559"/>
                  <a:gd name="connsiteX1681" fmla="*/ 220257 w 1117423"/>
                  <a:gd name="connsiteY1681" fmla="*/ 882939 h 1471559"/>
                  <a:gd name="connsiteX1682" fmla="*/ 219305 w 1117423"/>
                  <a:gd name="connsiteY1682" fmla="*/ 880090 h 1471559"/>
                  <a:gd name="connsiteX1683" fmla="*/ 219305 w 1117423"/>
                  <a:gd name="connsiteY1683" fmla="*/ 877241 h 1471559"/>
                  <a:gd name="connsiteX1684" fmla="*/ 219305 w 1117423"/>
                  <a:gd name="connsiteY1684" fmla="*/ 864895 h 1471559"/>
                  <a:gd name="connsiteX1685" fmla="*/ 219305 w 1117423"/>
                  <a:gd name="connsiteY1685" fmla="*/ 863949 h 1471559"/>
                  <a:gd name="connsiteX1686" fmla="*/ 211711 w 1117423"/>
                  <a:gd name="connsiteY1686" fmla="*/ 863949 h 1471559"/>
                  <a:gd name="connsiteX1687" fmla="*/ 206013 w 1117423"/>
                  <a:gd name="connsiteY1687" fmla="*/ 860149 h 1471559"/>
                  <a:gd name="connsiteX1688" fmla="*/ 203164 w 1117423"/>
                  <a:gd name="connsiteY1688" fmla="*/ 858252 h 1471559"/>
                  <a:gd name="connsiteX1689" fmla="*/ 200316 w 1117423"/>
                  <a:gd name="connsiteY1689" fmla="*/ 852554 h 1471559"/>
                  <a:gd name="connsiteX1690" fmla="*/ 199365 w 1117423"/>
                  <a:gd name="connsiteY1690" fmla="*/ 851608 h 1471559"/>
                  <a:gd name="connsiteX1691" fmla="*/ 189872 w 1117423"/>
                  <a:gd name="connsiteY1691" fmla="*/ 848759 h 1471559"/>
                  <a:gd name="connsiteX1692" fmla="*/ 189872 w 1117423"/>
                  <a:gd name="connsiteY1692" fmla="*/ 835467 h 1471559"/>
                  <a:gd name="connsiteX1693" fmla="*/ 190823 w 1117423"/>
                  <a:gd name="connsiteY1693" fmla="*/ 832618 h 1471559"/>
                  <a:gd name="connsiteX1694" fmla="*/ 188926 w 1117423"/>
                  <a:gd name="connsiteY1694" fmla="*/ 825023 h 1471559"/>
                  <a:gd name="connsiteX1695" fmla="*/ 190823 w 1117423"/>
                  <a:gd name="connsiteY1695" fmla="*/ 823121 h 1471559"/>
                  <a:gd name="connsiteX1696" fmla="*/ 190823 w 1117423"/>
                  <a:gd name="connsiteY1696" fmla="*/ 822170 h 1471559"/>
                  <a:gd name="connsiteX1697" fmla="*/ 191770 w 1117423"/>
                  <a:gd name="connsiteY1697" fmla="*/ 818375 h 1471559"/>
                  <a:gd name="connsiteX1698" fmla="*/ 197467 w 1117423"/>
                  <a:gd name="connsiteY1698" fmla="*/ 818375 h 1471559"/>
                  <a:gd name="connsiteX1699" fmla="*/ 197467 w 1117423"/>
                  <a:gd name="connsiteY1699" fmla="*/ 817424 h 1471559"/>
                  <a:gd name="connsiteX1700" fmla="*/ 205062 w 1117423"/>
                  <a:gd name="connsiteY1700" fmla="*/ 794639 h 1471559"/>
                  <a:gd name="connsiteX1701" fmla="*/ 206964 w 1117423"/>
                  <a:gd name="connsiteY1701" fmla="*/ 788942 h 1471559"/>
                  <a:gd name="connsiteX1702" fmla="*/ 206964 w 1117423"/>
                  <a:gd name="connsiteY1702" fmla="*/ 787044 h 1471559"/>
                  <a:gd name="connsiteX1703" fmla="*/ 207916 w 1117423"/>
                  <a:gd name="connsiteY1703" fmla="*/ 782308 h 1471559"/>
                  <a:gd name="connsiteX1704" fmla="*/ 210759 w 1117423"/>
                  <a:gd name="connsiteY1704" fmla="*/ 777557 h 1471559"/>
                  <a:gd name="connsiteX1705" fmla="*/ 211711 w 1117423"/>
                  <a:gd name="connsiteY1705" fmla="*/ 780405 h 1471559"/>
                  <a:gd name="connsiteX1706" fmla="*/ 212662 w 1117423"/>
                  <a:gd name="connsiteY1706" fmla="*/ 781357 h 1471559"/>
                  <a:gd name="connsiteX1707" fmla="*/ 213608 w 1117423"/>
                  <a:gd name="connsiteY1707" fmla="*/ 783254 h 1471559"/>
                  <a:gd name="connsiteX1708" fmla="*/ 221203 w 1117423"/>
                  <a:gd name="connsiteY1708" fmla="*/ 785142 h 1471559"/>
                  <a:gd name="connsiteX1709" fmla="*/ 226900 w 1117423"/>
                  <a:gd name="connsiteY1709" fmla="*/ 786093 h 1471559"/>
                  <a:gd name="connsiteX1710" fmla="*/ 228798 w 1117423"/>
                  <a:gd name="connsiteY1710" fmla="*/ 787044 h 1471559"/>
                  <a:gd name="connsiteX1711" fmla="*/ 229749 w 1117423"/>
                  <a:gd name="connsiteY1711" fmla="*/ 787995 h 1471559"/>
                  <a:gd name="connsiteX1712" fmla="*/ 234495 w 1117423"/>
                  <a:gd name="connsiteY1712" fmla="*/ 795590 h 1471559"/>
                  <a:gd name="connsiteX1713" fmla="*/ 235446 w 1117423"/>
                  <a:gd name="connsiteY1713" fmla="*/ 795590 h 1471559"/>
                  <a:gd name="connsiteX1714" fmla="*/ 237344 w 1117423"/>
                  <a:gd name="connsiteY1714" fmla="*/ 792741 h 1471559"/>
                  <a:gd name="connsiteX1715" fmla="*/ 239246 w 1117423"/>
                  <a:gd name="connsiteY1715" fmla="*/ 790839 h 1471559"/>
                  <a:gd name="connsiteX1716" fmla="*/ 242090 w 1117423"/>
                  <a:gd name="connsiteY1716" fmla="*/ 788942 h 1471559"/>
                  <a:gd name="connsiteX1717" fmla="*/ 245890 w 1117423"/>
                  <a:gd name="connsiteY1717" fmla="*/ 788942 h 1471559"/>
                  <a:gd name="connsiteX1718" fmla="*/ 250641 w 1117423"/>
                  <a:gd name="connsiteY1718" fmla="*/ 789893 h 1471559"/>
                  <a:gd name="connsiteX1719" fmla="*/ 256334 w 1117423"/>
                  <a:gd name="connsiteY1719" fmla="*/ 791790 h 1471559"/>
                  <a:gd name="connsiteX1720" fmla="*/ 258236 w 1117423"/>
                  <a:gd name="connsiteY1720" fmla="*/ 801288 h 1471559"/>
                  <a:gd name="connsiteX1721" fmla="*/ 259182 w 1117423"/>
                  <a:gd name="connsiteY1721" fmla="*/ 813629 h 1471559"/>
                  <a:gd name="connsiteX1722" fmla="*/ 258236 w 1117423"/>
                  <a:gd name="connsiteY1722" fmla="*/ 820272 h 1471559"/>
                  <a:gd name="connsiteX1723" fmla="*/ 258236 w 1117423"/>
                  <a:gd name="connsiteY1723" fmla="*/ 824072 h 1471559"/>
                  <a:gd name="connsiteX1724" fmla="*/ 258236 w 1117423"/>
                  <a:gd name="connsiteY1724" fmla="*/ 825023 h 1471559"/>
                  <a:gd name="connsiteX1725" fmla="*/ 257285 w 1117423"/>
                  <a:gd name="connsiteY1725" fmla="*/ 825970 h 1471559"/>
                  <a:gd name="connsiteX1726" fmla="*/ 256334 w 1117423"/>
                  <a:gd name="connsiteY1726" fmla="*/ 830721 h 1471559"/>
                  <a:gd name="connsiteX1727" fmla="*/ 254436 w 1117423"/>
                  <a:gd name="connsiteY1727" fmla="*/ 833565 h 1471559"/>
                  <a:gd name="connsiteX1728" fmla="*/ 248739 w 1117423"/>
                  <a:gd name="connsiteY1728" fmla="*/ 836413 h 1471559"/>
                  <a:gd name="connsiteX1729" fmla="*/ 249690 w 1117423"/>
                  <a:gd name="connsiteY1729" fmla="*/ 841160 h 1471559"/>
                  <a:gd name="connsiteX1730" fmla="*/ 252539 w 1117423"/>
                  <a:gd name="connsiteY1730" fmla="*/ 843062 h 1471559"/>
                  <a:gd name="connsiteX1731" fmla="*/ 254436 w 1117423"/>
                  <a:gd name="connsiteY1731" fmla="*/ 844013 h 1471559"/>
                  <a:gd name="connsiteX1732" fmla="*/ 257285 w 1117423"/>
                  <a:gd name="connsiteY1732" fmla="*/ 846857 h 1471559"/>
                  <a:gd name="connsiteX1733" fmla="*/ 254436 w 1117423"/>
                  <a:gd name="connsiteY1733" fmla="*/ 851608 h 1471559"/>
                  <a:gd name="connsiteX1734" fmla="*/ 254436 w 1117423"/>
                  <a:gd name="connsiteY1734" fmla="*/ 854457 h 1471559"/>
                  <a:gd name="connsiteX1735" fmla="*/ 255387 w 1117423"/>
                  <a:gd name="connsiteY1735" fmla="*/ 859203 h 1471559"/>
                  <a:gd name="connsiteX1736" fmla="*/ 265831 w 1117423"/>
                  <a:gd name="connsiteY1736" fmla="*/ 859203 h 1471559"/>
                  <a:gd name="connsiteX1737" fmla="*/ 270577 w 1117423"/>
                  <a:gd name="connsiteY1737" fmla="*/ 860149 h 1471559"/>
                  <a:gd name="connsiteX1738" fmla="*/ 275323 w 1117423"/>
                  <a:gd name="connsiteY1738" fmla="*/ 862052 h 1471559"/>
                  <a:gd name="connsiteX1739" fmla="*/ 276274 w 1117423"/>
                  <a:gd name="connsiteY1739" fmla="*/ 857300 h 1471559"/>
                  <a:gd name="connsiteX1740" fmla="*/ 277221 w 1117423"/>
                  <a:gd name="connsiteY1740" fmla="*/ 853505 h 1471559"/>
                  <a:gd name="connsiteX1741" fmla="*/ 279123 w 1117423"/>
                  <a:gd name="connsiteY1741" fmla="*/ 853505 h 1471559"/>
                  <a:gd name="connsiteX1742" fmla="*/ 286698 w 1117423"/>
                  <a:gd name="connsiteY1742" fmla="*/ 848759 h 1471559"/>
                  <a:gd name="connsiteX1743" fmla="*/ 288601 w 1117423"/>
                  <a:gd name="connsiteY1743" fmla="*/ 845911 h 1471559"/>
                  <a:gd name="connsiteX1744" fmla="*/ 288601 w 1117423"/>
                  <a:gd name="connsiteY1744" fmla="*/ 844959 h 1471559"/>
                  <a:gd name="connsiteX1745" fmla="*/ 293367 w 1117423"/>
                  <a:gd name="connsiteY1745" fmla="*/ 842111 h 1471559"/>
                  <a:gd name="connsiteX1746" fmla="*/ 296196 w 1117423"/>
                  <a:gd name="connsiteY1746" fmla="*/ 842111 h 1471559"/>
                  <a:gd name="connsiteX1747" fmla="*/ 302859 w 1117423"/>
                  <a:gd name="connsiteY1747" fmla="*/ 846857 h 1471559"/>
                  <a:gd name="connsiteX1748" fmla="*/ 299991 w 1117423"/>
                  <a:gd name="connsiteY1748" fmla="*/ 853505 h 1471559"/>
                  <a:gd name="connsiteX1749" fmla="*/ 300962 w 1117423"/>
                  <a:gd name="connsiteY1749" fmla="*/ 856354 h 1471559"/>
                  <a:gd name="connsiteX1750" fmla="*/ 302859 w 1117423"/>
                  <a:gd name="connsiteY1750" fmla="*/ 860149 h 1471559"/>
                  <a:gd name="connsiteX1751" fmla="*/ 303790 w 1117423"/>
                  <a:gd name="connsiteY1751" fmla="*/ 862052 h 1471559"/>
                  <a:gd name="connsiteX1752" fmla="*/ 304757 w 1117423"/>
                  <a:gd name="connsiteY1752" fmla="*/ 862998 h 1471559"/>
                  <a:gd name="connsiteX1753" fmla="*/ 305688 w 1117423"/>
                  <a:gd name="connsiteY1753" fmla="*/ 864895 h 1471559"/>
                  <a:gd name="connsiteX1754" fmla="*/ 306659 w 1117423"/>
                  <a:gd name="connsiteY1754" fmla="*/ 865847 h 1471559"/>
                  <a:gd name="connsiteX1755" fmla="*/ 307585 w 1117423"/>
                  <a:gd name="connsiteY1755" fmla="*/ 867749 h 1471559"/>
                  <a:gd name="connsiteX1756" fmla="*/ 308556 w 1117423"/>
                  <a:gd name="connsiteY1756" fmla="*/ 868695 h 1471559"/>
                  <a:gd name="connsiteX1757" fmla="*/ 310434 w 1117423"/>
                  <a:gd name="connsiteY1757" fmla="*/ 871544 h 1471559"/>
                  <a:gd name="connsiteX1758" fmla="*/ 309488 w 1117423"/>
                  <a:gd name="connsiteY1758" fmla="*/ 876290 h 1471559"/>
                  <a:gd name="connsiteX1759" fmla="*/ 317083 w 1117423"/>
                  <a:gd name="connsiteY1759" fmla="*/ 885787 h 1471559"/>
                  <a:gd name="connsiteX1760" fmla="*/ 320878 w 1117423"/>
                  <a:gd name="connsiteY1760" fmla="*/ 896231 h 1471559"/>
                  <a:gd name="connsiteX1761" fmla="*/ 320878 w 1117423"/>
                  <a:gd name="connsiteY1761" fmla="*/ 898134 h 1471559"/>
                  <a:gd name="connsiteX1762" fmla="*/ 320878 w 1117423"/>
                  <a:gd name="connsiteY1762" fmla="*/ 899080 h 1471559"/>
                  <a:gd name="connsiteX1763" fmla="*/ 321829 w 1117423"/>
                  <a:gd name="connsiteY1763" fmla="*/ 900031 h 1471559"/>
                  <a:gd name="connsiteX1764" fmla="*/ 322780 w 1117423"/>
                  <a:gd name="connsiteY1764" fmla="*/ 900977 h 1471559"/>
                  <a:gd name="connsiteX1765" fmla="*/ 333224 w 1117423"/>
                  <a:gd name="connsiteY1765" fmla="*/ 898134 h 1471559"/>
                  <a:gd name="connsiteX1766" fmla="*/ 338921 w 1117423"/>
                  <a:gd name="connsiteY1766" fmla="*/ 894334 h 1471559"/>
                  <a:gd name="connsiteX1767" fmla="*/ 341770 w 1117423"/>
                  <a:gd name="connsiteY1767" fmla="*/ 890534 h 1471559"/>
                  <a:gd name="connsiteX1768" fmla="*/ 347467 w 1117423"/>
                  <a:gd name="connsiteY1768" fmla="*/ 889582 h 1471559"/>
                  <a:gd name="connsiteX1769" fmla="*/ 350316 w 1117423"/>
                  <a:gd name="connsiteY1769" fmla="*/ 893382 h 1471559"/>
                  <a:gd name="connsiteX1770" fmla="*/ 352213 w 1117423"/>
                  <a:gd name="connsiteY1770" fmla="*/ 895280 h 1471559"/>
                  <a:gd name="connsiteX1771" fmla="*/ 353160 w 1117423"/>
                  <a:gd name="connsiteY1771" fmla="*/ 896231 h 1471559"/>
                  <a:gd name="connsiteX1772" fmla="*/ 355062 w 1117423"/>
                  <a:gd name="connsiteY1772" fmla="*/ 901928 h 1471559"/>
                  <a:gd name="connsiteX1773" fmla="*/ 384495 w 1117423"/>
                  <a:gd name="connsiteY1773" fmla="*/ 887685 h 1471559"/>
                  <a:gd name="connsiteX1774" fmla="*/ 390193 w 1117423"/>
                  <a:gd name="connsiteY1774" fmla="*/ 882939 h 1471559"/>
                  <a:gd name="connsiteX1775" fmla="*/ 394939 w 1117423"/>
                  <a:gd name="connsiteY1775" fmla="*/ 879139 h 1471559"/>
                  <a:gd name="connsiteX1776" fmla="*/ 396836 w 1117423"/>
                  <a:gd name="connsiteY1776" fmla="*/ 878193 h 1471559"/>
                  <a:gd name="connsiteX1777" fmla="*/ 399685 w 1117423"/>
                  <a:gd name="connsiteY1777" fmla="*/ 875344 h 1471559"/>
                  <a:gd name="connsiteX1778" fmla="*/ 402534 w 1117423"/>
                  <a:gd name="connsiteY1778" fmla="*/ 874393 h 1471559"/>
                  <a:gd name="connsiteX1779" fmla="*/ 409182 w 1117423"/>
                  <a:gd name="connsiteY1779" fmla="*/ 870593 h 1471559"/>
                  <a:gd name="connsiteX1780" fmla="*/ 409182 w 1117423"/>
                  <a:gd name="connsiteY1780" fmla="*/ 871544 h 1471559"/>
                  <a:gd name="connsiteX1781" fmla="*/ 410129 w 1117423"/>
                  <a:gd name="connsiteY1781" fmla="*/ 872495 h 1471559"/>
                  <a:gd name="connsiteX1782" fmla="*/ 411080 w 1117423"/>
                  <a:gd name="connsiteY1782" fmla="*/ 875344 h 1471559"/>
                  <a:gd name="connsiteX1783" fmla="*/ 413929 w 1117423"/>
                  <a:gd name="connsiteY1783" fmla="*/ 880090 h 1471559"/>
                  <a:gd name="connsiteX1784" fmla="*/ 414875 w 1117423"/>
                  <a:gd name="connsiteY1784" fmla="*/ 881988 h 1471559"/>
                  <a:gd name="connsiteX1785" fmla="*/ 422475 w 1117423"/>
                  <a:gd name="connsiteY1785" fmla="*/ 881041 h 1471559"/>
                  <a:gd name="connsiteX1786" fmla="*/ 424372 w 1117423"/>
                  <a:gd name="connsiteY1786" fmla="*/ 880090 h 1471559"/>
                  <a:gd name="connsiteX1787" fmla="*/ 426270 w 1117423"/>
                  <a:gd name="connsiteY1787" fmla="*/ 879139 h 1471559"/>
                  <a:gd name="connsiteX1788" fmla="*/ 428172 w 1117423"/>
                  <a:gd name="connsiteY1788" fmla="*/ 877241 h 1471559"/>
                  <a:gd name="connsiteX1789" fmla="*/ 430070 w 1117423"/>
                  <a:gd name="connsiteY1789" fmla="*/ 874393 h 1471559"/>
                  <a:gd name="connsiteX1790" fmla="*/ 431016 w 1117423"/>
                  <a:gd name="connsiteY1790" fmla="*/ 873446 h 1471559"/>
                  <a:gd name="connsiteX1791" fmla="*/ 431967 w 1117423"/>
                  <a:gd name="connsiteY1791" fmla="*/ 870593 h 1471559"/>
                  <a:gd name="connsiteX1792" fmla="*/ 432918 w 1117423"/>
                  <a:gd name="connsiteY1792" fmla="*/ 870593 h 1471559"/>
                  <a:gd name="connsiteX1793" fmla="*/ 434816 w 1117423"/>
                  <a:gd name="connsiteY1793" fmla="*/ 872495 h 1471559"/>
                  <a:gd name="connsiteX1794" fmla="*/ 443362 w 1117423"/>
                  <a:gd name="connsiteY1794" fmla="*/ 903826 h 1471559"/>
                  <a:gd name="connsiteX1795" fmla="*/ 449059 w 1117423"/>
                  <a:gd name="connsiteY1795" fmla="*/ 909523 h 1471559"/>
                  <a:gd name="connsiteX1796" fmla="*/ 458552 w 1117423"/>
                  <a:gd name="connsiteY1796" fmla="*/ 908572 h 1471559"/>
                  <a:gd name="connsiteX1797" fmla="*/ 461400 w 1117423"/>
                  <a:gd name="connsiteY1797" fmla="*/ 908572 h 1471559"/>
                  <a:gd name="connsiteX1798" fmla="*/ 463298 w 1117423"/>
                  <a:gd name="connsiteY1798" fmla="*/ 907626 h 1471559"/>
                  <a:gd name="connsiteX1799" fmla="*/ 464249 w 1117423"/>
                  <a:gd name="connsiteY1799" fmla="*/ 907626 h 1471559"/>
                  <a:gd name="connsiteX1800" fmla="*/ 465200 w 1117423"/>
                  <a:gd name="connsiteY1800" fmla="*/ 903826 h 1471559"/>
                  <a:gd name="connsiteX1801" fmla="*/ 467098 w 1117423"/>
                  <a:gd name="connsiteY1801" fmla="*/ 900977 h 1471559"/>
                  <a:gd name="connsiteX1802" fmla="*/ 467098 w 1117423"/>
                  <a:gd name="connsiteY1802" fmla="*/ 898134 h 1471559"/>
                  <a:gd name="connsiteX1803" fmla="*/ 466147 w 1117423"/>
                  <a:gd name="connsiteY1803" fmla="*/ 895280 h 1471559"/>
                  <a:gd name="connsiteX1804" fmla="*/ 468995 w 1117423"/>
                  <a:gd name="connsiteY1804" fmla="*/ 895280 h 1471559"/>
                  <a:gd name="connsiteX1805" fmla="*/ 472795 w 1117423"/>
                  <a:gd name="connsiteY1805" fmla="*/ 896231 h 1471559"/>
                  <a:gd name="connsiteX1806" fmla="*/ 476595 w 1117423"/>
                  <a:gd name="connsiteY1806" fmla="*/ 893382 h 1471559"/>
                  <a:gd name="connsiteX1807" fmla="*/ 477541 w 1117423"/>
                  <a:gd name="connsiteY1807" fmla="*/ 892436 h 1471559"/>
                  <a:gd name="connsiteX1808" fmla="*/ 478493 w 1117423"/>
                  <a:gd name="connsiteY1808" fmla="*/ 892436 h 1471559"/>
                  <a:gd name="connsiteX1809" fmla="*/ 481341 w 1117423"/>
                  <a:gd name="connsiteY1809" fmla="*/ 885787 h 1471559"/>
                  <a:gd name="connsiteX1810" fmla="*/ 484190 w 1117423"/>
                  <a:gd name="connsiteY1810" fmla="*/ 881041 h 1471559"/>
                  <a:gd name="connsiteX1811" fmla="*/ 491785 w 1117423"/>
                  <a:gd name="connsiteY1811" fmla="*/ 877241 h 1471559"/>
                  <a:gd name="connsiteX1812" fmla="*/ 493682 w 1117423"/>
                  <a:gd name="connsiteY1812" fmla="*/ 875344 h 1471559"/>
                  <a:gd name="connsiteX1813" fmla="*/ 497482 w 1117423"/>
                  <a:gd name="connsiteY1813" fmla="*/ 874393 h 1471559"/>
                  <a:gd name="connsiteX1814" fmla="*/ 500331 w 1117423"/>
                  <a:gd name="connsiteY1814" fmla="*/ 875344 h 1471559"/>
                  <a:gd name="connsiteX1815" fmla="*/ 502228 w 1117423"/>
                  <a:gd name="connsiteY1815" fmla="*/ 878193 h 1471559"/>
                  <a:gd name="connsiteX1816" fmla="*/ 504126 w 1117423"/>
                  <a:gd name="connsiteY1816" fmla="*/ 874393 h 1471559"/>
                  <a:gd name="connsiteX1817" fmla="*/ 507926 w 1117423"/>
                  <a:gd name="connsiteY1817" fmla="*/ 871544 h 1471559"/>
                  <a:gd name="connsiteX1818" fmla="*/ 509823 w 1117423"/>
                  <a:gd name="connsiteY1818" fmla="*/ 869647 h 1471559"/>
                  <a:gd name="connsiteX1819" fmla="*/ 510770 w 1117423"/>
                  <a:gd name="connsiteY1819" fmla="*/ 866798 h 1471559"/>
                  <a:gd name="connsiteX1820" fmla="*/ 513623 w 1117423"/>
                  <a:gd name="connsiteY1820" fmla="*/ 868695 h 1471559"/>
                  <a:gd name="connsiteX1821" fmla="*/ 519301 w 1117423"/>
                  <a:gd name="connsiteY1821" fmla="*/ 866798 h 1471559"/>
                  <a:gd name="connsiteX1822" fmla="*/ 517418 w 1117423"/>
                  <a:gd name="connsiteY1822" fmla="*/ 865847 h 1471559"/>
                  <a:gd name="connsiteX1823" fmla="*/ 515521 w 1117423"/>
                  <a:gd name="connsiteY1823" fmla="*/ 860149 h 1471559"/>
                  <a:gd name="connsiteX1824" fmla="*/ 517418 w 1117423"/>
                  <a:gd name="connsiteY1824" fmla="*/ 860149 h 1471559"/>
                  <a:gd name="connsiteX1825" fmla="*/ 522164 w 1117423"/>
                  <a:gd name="connsiteY1825" fmla="*/ 862052 h 1471559"/>
                  <a:gd name="connsiteX1826" fmla="*/ 528793 w 1117423"/>
                  <a:gd name="connsiteY1826" fmla="*/ 859203 h 1471559"/>
                  <a:gd name="connsiteX1827" fmla="*/ 530691 w 1117423"/>
                  <a:gd name="connsiteY1827" fmla="*/ 857300 h 1471559"/>
                  <a:gd name="connsiteX1828" fmla="*/ 531662 w 1117423"/>
                  <a:gd name="connsiteY1828" fmla="*/ 852554 h 1471559"/>
                  <a:gd name="connsiteX1829" fmla="*/ 532593 w 1117423"/>
                  <a:gd name="connsiteY1829" fmla="*/ 849711 h 1471559"/>
                  <a:gd name="connsiteX1830" fmla="*/ 537359 w 1117423"/>
                  <a:gd name="connsiteY1830" fmla="*/ 845911 h 1471559"/>
                  <a:gd name="connsiteX1831" fmla="*/ 540188 w 1117423"/>
                  <a:gd name="connsiteY1831" fmla="*/ 837365 h 1471559"/>
                  <a:gd name="connsiteX1832" fmla="*/ 540188 w 1117423"/>
                  <a:gd name="connsiteY1832" fmla="*/ 833565 h 1471559"/>
                  <a:gd name="connsiteX1833" fmla="*/ 537359 w 1117423"/>
                  <a:gd name="connsiteY1833" fmla="*/ 832618 h 1471559"/>
                  <a:gd name="connsiteX1834" fmla="*/ 535457 w 1117423"/>
                  <a:gd name="connsiteY1834" fmla="*/ 831667 h 1471559"/>
                  <a:gd name="connsiteX1835" fmla="*/ 530691 w 1117423"/>
                  <a:gd name="connsiteY1835" fmla="*/ 829770 h 1471559"/>
                  <a:gd name="connsiteX1836" fmla="*/ 529759 w 1117423"/>
                  <a:gd name="connsiteY1836" fmla="*/ 830721 h 1471559"/>
                  <a:gd name="connsiteX1837" fmla="*/ 527862 w 1117423"/>
                  <a:gd name="connsiteY1837" fmla="*/ 830721 h 1471559"/>
                  <a:gd name="connsiteX1838" fmla="*/ 524998 w 1117423"/>
                  <a:gd name="connsiteY1838" fmla="*/ 828818 h 1471559"/>
                  <a:gd name="connsiteX1839" fmla="*/ 524067 w 1117423"/>
                  <a:gd name="connsiteY1839" fmla="*/ 826921 h 1471559"/>
                  <a:gd name="connsiteX1840" fmla="*/ 524067 w 1117423"/>
                  <a:gd name="connsiteY1840" fmla="*/ 825970 h 1471559"/>
                  <a:gd name="connsiteX1841" fmla="*/ 524067 w 1117423"/>
                  <a:gd name="connsiteY1841" fmla="*/ 823121 h 1471559"/>
                  <a:gd name="connsiteX1842" fmla="*/ 524067 w 1117423"/>
                  <a:gd name="connsiteY1842" fmla="*/ 822170 h 1471559"/>
                  <a:gd name="connsiteX1843" fmla="*/ 523096 w 1117423"/>
                  <a:gd name="connsiteY1843" fmla="*/ 818375 h 1471559"/>
                  <a:gd name="connsiteX1844" fmla="*/ 527862 w 1117423"/>
                  <a:gd name="connsiteY1844" fmla="*/ 811731 h 1471559"/>
                  <a:gd name="connsiteX1845" fmla="*/ 529759 w 1117423"/>
                  <a:gd name="connsiteY1845" fmla="*/ 810780 h 1471559"/>
                  <a:gd name="connsiteX1846" fmla="*/ 534491 w 1117423"/>
                  <a:gd name="connsiteY1846" fmla="*/ 801288 h 1471559"/>
                  <a:gd name="connsiteX1847" fmla="*/ 534491 w 1117423"/>
                  <a:gd name="connsiteY1847" fmla="*/ 800336 h 1471559"/>
                  <a:gd name="connsiteX1848" fmla="*/ 534491 w 1117423"/>
                  <a:gd name="connsiteY1848" fmla="*/ 799385 h 1471559"/>
                  <a:gd name="connsiteX1849" fmla="*/ 535457 w 1117423"/>
                  <a:gd name="connsiteY1849" fmla="*/ 797488 h 1471559"/>
                  <a:gd name="connsiteX1850" fmla="*/ 538291 w 1117423"/>
                  <a:gd name="connsiteY1850" fmla="*/ 792741 h 1471559"/>
                  <a:gd name="connsiteX1851" fmla="*/ 539257 w 1117423"/>
                  <a:gd name="connsiteY1851" fmla="*/ 791790 h 1471559"/>
                  <a:gd name="connsiteX1852" fmla="*/ 540188 w 1117423"/>
                  <a:gd name="connsiteY1852" fmla="*/ 790839 h 1471559"/>
                  <a:gd name="connsiteX1853" fmla="*/ 543057 w 1117423"/>
                  <a:gd name="connsiteY1853" fmla="*/ 787044 h 1471559"/>
                  <a:gd name="connsiteX1854" fmla="*/ 547783 w 1117423"/>
                  <a:gd name="connsiteY1854" fmla="*/ 787044 h 1471559"/>
                  <a:gd name="connsiteX1855" fmla="*/ 548749 w 1117423"/>
                  <a:gd name="connsiteY1855" fmla="*/ 787044 h 1471559"/>
                  <a:gd name="connsiteX1856" fmla="*/ 554427 w 1117423"/>
                  <a:gd name="connsiteY1856" fmla="*/ 786093 h 1471559"/>
                  <a:gd name="connsiteX1857" fmla="*/ 558226 w 1117423"/>
                  <a:gd name="connsiteY1857" fmla="*/ 772810 h 1471559"/>
                  <a:gd name="connsiteX1858" fmla="*/ 558226 w 1117423"/>
                  <a:gd name="connsiteY1858" fmla="*/ 769962 h 1471559"/>
                  <a:gd name="connsiteX1859" fmla="*/ 556329 w 1117423"/>
                  <a:gd name="connsiteY1859" fmla="*/ 765216 h 1471559"/>
                  <a:gd name="connsiteX1860" fmla="*/ 555378 w 1117423"/>
                  <a:gd name="connsiteY1860" fmla="*/ 760464 h 1471559"/>
                  <a:gd name="connsiteX1861" fmla="*/ 552529 w 1117423"/>
                  <a:gd name="connsiteY1861" fmla="*/ 750021 h 1471559"/>
                  <a:gd name="connsiteX1862" fmla="*/ 542086 w 1117423"/>
                  <a:gd name="connsiteY1862" fmla="*/ 751923 h 1471559"/>
                  <a:gd name="connsiteX1863" fmla="*/ 538291 w 1117423"/>
                  <a:gd name="connsiteY1863" fmla="*/ 753821 h 1471559"/>
                  <a:gd name="connsiteX1864" fmla="*/ 533559 w 1117423"/>
                  <a:gd name="connsiteY1864" fmla="*/ 756670 h 1471559"/>
                  <a:gd name="connsiteX1865" fmla="*/ 528793 w 1117423"/>
                  <a:gd name="connsiteY1865" fmla="*/ 758567 h 1471559"/>
                  <a:gd name="connsiteX1866" fmla="*/ 525964 w 1117423"/>
                  <a:gd name="connsiteY1866" fmla="*/ 759518 h 1471559"/>
                  <a:gd name="connsiteX1867" fmla="*/ 518369 w 1117423"/>
                  <a:gd name="connsiteY1867" fmla="*/ 762367 h 1471559"/>
                  <a:gd name="connsiteX1868" fmla="*/ 507926 w 1117423"/>
                  <a:gd name="connsiteY1868" fmla="*/ 767113 h 1471559"/>
                  <a:gd name="connsiteX1869" fmla="*/ 506975 w 1117423"/>
                  <a:gd name="connsiteY1869" fmla="*/ 767113 h 1471559"/>
                  <a:gd name="connsiteX1870" fmla="*/ 506023 w 1117423"/>
                  <a:gd name="connsiteY1870" fmla="*/ 768064 h 1471559"/>
                  <a:gd name="connsiteX1871" fmla="*/ 504126 w 1117423"/>
                  <a:gd name="connsiteY1871" fmla="*/ 769962 h 1471559"/>
                  <a:gd name="connsiteX1872" fmla="*/ 500331 w 1117423"/>
                  <a:gd name="connsiteY1872" fmla="*/ 770913 h 1471559"/>
                  <a:gd name="connsiteX1873" fmla="*/ 499380 w 1117423"/>
                  <a:gd name="connsiteY1873" fmla="*/ 770913 h 1471559"/>
                  <a:gd name="connsiteX1874" fmla="*/ 491785 w 1117423"/>
                  <a:gd name="connsiteY1874" fmla="*/ 750972 h 1471559"/>
                  <a:gd name="connsiteX1875" fmla="*/ 491785 w 1117423"/>
                  <a:gd name="connsiteY1875" fmla="*/ 750021 h 1471559"/>
                  <a:gd name="connsiteX1876" fmla="*/ 489887 w 1117423"/>
                  <a:gd name="connsiteY1876" fmla="*/ 747172 h 1471559"/>
                  <a:gd name="connsiteX1877" fmla="*/ 499380 w 1117423"/>
                  <a:gd name="connsiteY1877" fmla="*/ 738631 h 1471559"/>
                  <a:gd name="connsiteX1878" fmla="*/ 503180 w 1117423"/>
                  <a:gd name="connsiteY1878" fmla="*/ 735782 h 1471559"/>
                  <a:gd name="connsiteX1879" fmla="*/ 503180 w 1117423"/>
                  <a:gd name="connsiteY1879" fmla="*/ 732934 h 1471559"/>
                  <a:gd name="connsiteX1880" fmla="*/ 503180 w 1117423"/>
                  <a:gd name="connsiteY1880" fmla="*/ 731982 h 1471559"/>
                  <a:gd name="connsiteX1881" fmla="*/ 501277 w 1117423"/>
                  <a:gd name="connsiteY1881" fmla="*/ 730085 h 1471559"/>
                  <a:gd name="connsiteX1882" fmla="*/ 501277 w 1117423"/>
                  <a:gd name="connsiteY1882" fmla="*/ 729134 h 1471559"/>
                  <a:gd name="connsiteX1883" fmla="*/ 502228 w 1117423"/>
                  <a:gd name="connsiteY1883" fmla="*/ 727236 h 1471559"/>
                  <a:gd name="connsiteX1884" fmla="*/ 504126 w 1117423"/>
                  <a:gd name="connsiteY1884" fmla="*/ 716793 h 1471559"/>
                  <a:gd name="connsiteX1885" fmla="*/ 497482 w 1117423"/>
                  <a:gd name="connsiteY1885" fmla="*/ 707295 h 1471559"/>
                  <a:gd name="connsiteX1886" fmla="*/ 499380 w 1117423"/>
                  <a:gd name="connsiteY1886" fmla="*/ 694954 h 1471559"/>
                  <a:gd name="connsiteX1887" fmla="*/ 499380 w 1117423"/>
                  <a:gd name="connsiteY1887" fmla="*/ 694003 h 1471559"/>
                  <a:gd name="connsiteX1888" fmla="*/ 499380 w 1117423"/>
                  <a:gd name="connsiteY1888" fmla="*/ 689257 h 1471559"/>
                  <a:gd name="connsiteX1889" fmla="*/ 482288 w 1117423"/>
                  <a:gd name="connsiteY1889" fmla="*/ 670277 h 1471559"/>
                  <a:gd name="connsiteX1890" fmla="*/ 480390 w 1117423"/>
                  <a:gd name="connsiteY1890" fmla="*/ 671228 h 1471559"/>
                  <a:gd name="connsiteX1891" fmla="*/ 483239 w 1117423"/>
                  <a:gd name="connsiteY1891" fmla="*/ 668380 h 1471559"/>
                  <a:gd name="connsiteX1892" fmla="*/ 486088 w 1117423"/>
                  <a:gd name="connsiteY1892" fmla="*/ 666482 h 1471559"/>
                  <a:gd name="connsiteX1893" fmla="*/ 487034 w 1117423"/>
                  <a:gd name="connsiteY1893" fmla="*/ 664580 h 1471559"/>
                  <a:gd name="connsiteX1894" fmla="*/ 484190 w 1117423"/>
                  <a:gd name="connsiteY1894" fmla="*/ 663628 h 1471559"/>
                  <a:gd name="connsiteX1895" fmla="*/ 485136 w 1117423"/>
                  <a:gd name="connsiteY1895" fmla="*/ 661731 h 1471559"/>
                  <a:gd name="connsiteX1896" fmla="*/ 485136 w 1117423"/>
                  <a:gd name="connsiteY1896" fmla="*/ 657936 h 1471559"/>
                  <a:gd name="connsiteX1897" fmla="*/ 486088 w 1117423"/>
                  <a:gd name="connsiteY1897" fmla="*/ 637995 h 1471559"/>
                  <a:gd name="connsiteX1898" fmla="*/ 486088 w 1117423"/>
                  <a:gd name="connsiteY1898" fmla="*/ 637044 h 1471559"/>
                  <a:gd name="connsiteX1899" fmla="*/ 461400 w 1117423"/>
                  <a:gd name="connsiteY1899" fmla="*/ 633249 h 1471559"/>
                  <a:gd name="connsiteX1900" fmla="*/ 460449 w 1117423"/>
                  <a:gd name="connsiteY1900" fmla="*/ 634200 h 1471559"/>
                  <a:gd name="connsiteX1901" fmla="*/ 458552 w 1117423"/>
                  <a:gd name="connsiteY1901" fmla="*/ 635146 h 1471559"/>
                  <a:gd name="connsiteX1902" fmla="*/ 447162 w 1117423"/>
                  <a:gd name="connsiteY1902" fmla="*/ 631346 h 1471559"/>
                  <a:gd name="connsiteX1903" fmla="*/ 430070 w 1117423"/>
                  <a:gd name="connsiteY1903" fmla="*/ 624703 h 1471559"/>
                  <a:gd name="connsiteX1904" fmla="*/ 423421 w 1117423"/>
                  <a:gd name="connsiteY1904" fmla="*/ 623757 h 1471559"/>
                  <a:gd name="connsiteX1905" fmla="*/ 414875 w 1117423"/>
                  <a:gd name="connsiteY1905" fmla="*/ 626600 h 1471559"/>
                  <a:gd name="connsiteX1906" fmla="*/ 412026 w 1117423"/>
                  <a:gd name="connsiteY1906" fmla="*/ 639893 h 1471559"/>
                  <a:gd name="connsiteX1907" fmla="*/ 399685 w 1117423"/>
                  <a:gd name="connsiteY1907" fmla="*/ 649390 h 1471559"/>
                  <a:gd name="connsiteX1908" fmla="*/ 400636 w 1117423"/>
                  <a:gd name="connsiteY1908" fmla="*/ 653190 h 1471559"/>
                  <a:gd name="connsiteX1909" fmla="*/ 396836 w 1117423"/>
                  <a:gd name="connsiteY1909" fmla="*/ 661731 h 1471559"/>
                  <a:gd name="connsiteX1910" fmla="*/ 393988 w 1117423"/>
                  <a:gd name="connsiteY1910" fmla="*/ 665531 h 1471559"/>
                  <a:gd name="connsiteX1911" fmla="*/ 391139 w 1117423"/>
                  <a:gd name="connsiteY1911" fmla="*/ 668380 h 1471559"/>
                  <a:gd name="connsiteX1912" fmla="*/ 389242 w 1117423"/>
                  <a:gd name="connsiteY1912" fmla="*/ 672170 h 1471559"/>
                  <a:gd name="connsiteX1913" fmla="*/ 391139 w 1117423"/>
                  <a:gd name="connsiteY1913" fmla="*/ 675965 h 1471559"/>
                  <a:gd name="connsiteX1914" fmla="*/ 392090 w 1117423"/>
                  <a:gd name="connsiteY1914" fmla="*/ 682613 h 1471559"/>
                  <a:gd name="connsiteX1915" fmla="*/ 384495 w 1117423"/>
                  <a:gd name="connsiteY1915" fmla="*/ 695905 h 1471559"/>
                  <a:gd name="connsiteX1916" fmla="*/ 380695 w 1117423"/>
                  <a:gd name="connsiteY1916" fmla="*/ 692106 h 1471559"/>
                  <a:gd name="connsiteX1917" fmla="*/ 379749 w 1117423"/>
                  <a:gd name="connsiteY1917" fmla="*/ 691154 h 1471559"/>
                  <a:gd name="connsiteX1918" fmla="*/ 374998 w 1117423"/>
                  <a:gd name="connsiteY1918" fmla="*/ 683559 h 1471559"/>
                  <a:gd name="connsiteX1919" fmla="*/ 373101 w 1117423"/>
                  <a:gd name="connsiteY1919" fmla="*/ 680711 h 1471559"/>
                  <a:gd name="connsiteX1920" fmla="*/ 371203 w 1117423"/>
                  <a:gd name="connsiteY1920" fmla="*/ 677867 h 1471559"/>
                  <a:gd name="connsiteX1921" fmla="*/ 361706 w 1117423"/>
                  <a:gd name="connsiteY1921" fmla="*/ 667428 h 1471559"/>
                  <a:gd name="connsiteX1922" fmla="*/ 356960 w 1117423"/>
                  <a:gd name="connsiteY1922" fmla="*/ 668380 h 1471559"/>
                  <a:gd name="connsiteX1923" fmla="*/ 356008 w 1117423"/>
                  <a:gd name="connsiteY1923" fmla="*/ 669326 h 1471559"/>
                  <a:gd name="connsiteX1924" fmla="*/ 354111 w 1117423"/>
                  <a:gd name="connsiteY1924" fmla="*/ 673116 h 1471559"/>
                  <a:gd name="connsiteX1925" fmla="*/ 353160 w 1117423"/>
                  <a:gd name="connsiteY1925" fmla="*/ 674067 h 1471559"/>
                  <a:gd name="connsiteX1926" fmla="*/ 352213 w 1117423"/>
                  <a:gd name="connsiteY1926" fmla="*/ 675013 h 1471559"/>
                  <a:gd name="connsiteX1927" fmla="*/ 344619 w 1117423"/>
                  <a:gd name="connsiteY1927" fmla="*/ 677867 h 1471559"/>
                  <a:gd name="connsiteX1928" fmla="*/ 340819 w 1117423"/>
                  <a:gd name="connsiteY1928" fmla="*/ 680711 h 1471559"/>
                  <a:gd name="connsiteX1929" fmla="*/ 333224 w 1117423"/>
                  <a:gd name="connsiteY1929" fmla="*/ 681662 h 1471559"/>
                  <a:gd name="connsiteX1930" fmla="*/ 331326 w 1117423"/>
                  <a:gd name="connsiteY1930" fmla="*/ 680711 h 1471559"/>
                  <a:gd name="connsiteX1931" fmla="*/ 329424 w 1117423"/>
                  <a:gd name="connsiteY1931" fmla="*/ 679764 h 1471559"/>
                  <a:gd name="connsiteX1932" fmla="*/ 327526 w 1117423"/>
                  <a:gd name="connsiteY1932" fmla="*/ 677867 h 1471559"/>
                  <a:gd name="connsiteX1933" fmla="*/ 326575 w 1117423"/>
                  <a:gd name="connsiteY1933" fmla="*/ 677867 h 1471559"/>
                  <a:gd name="connsiteX1934" fmla="*/ 326575 w 1117423"/>
                  <a:gd name="connsiteY1934" fmla="*/ 677867 h 1471559"/>
                  <a:gd name="connsiteX1935" fmla="*/ 330375 w 1117423"/>
                  <a:gd name="connsiteY1935" fmla="*/ 681662 h 1471559"/>
                  <a:gd name="connsiteX1936" fmla="*/ 332273 w 1117423"/>
                  <a:gd name="connsiteY1936" fmla="*/ 683559 h 1471559"/>
                  <a:gd name="connsiteX1937" fmla="*/ 332273 w 1117423"/>
                  <a:gd name="connsiteY1937" fmla="*/ 685462 h 1471559"/>
                  <a:gd name="connsiteX1938" fmla="*/ 330375 w 1117423"/>
                  <a:gd name="connsiteY1938" fmla="*/ 692106 h 1471559"/>
                  <a:gd name="connsiteX1939" fmla="*/ 327526 w 1117423"/>
                  <a:gd name="connsiteY1939" fmla="*/ 695905 h 1471559"/>
                  <a:gd name="connsiteX1940" fmla="*/ 329424 w 1117423"/>
                  <a:gd name="connsiteY1940" fmla="*/ 700652 h 1471559"/>
                  <a:gd name="connsiteX1941" fmla="*/ 328478 w 1117423"/>
                  <a:gd name="connsiteY1941" fmla="*/ 702549 h 1471559"/>
                  <a:gd name="connsiteX1942" fmla="*/ 327526 w 1117423"/>
                  <a:gd name="connsiteY1942" fmla="*/ 703500 h 1471559"/>
                  <a:gd name="connsiteX1943" fmla="*/ 327526 w 1117423"/>
                  <a:gd name="connsiteY1943" fmla="*/ 704447 h 1471559"/>
                  <a:gd name="connsiteX1944" fmla="*/ 327526 w 1117423"/>
                  <a:gd name="connsiteY1944" fmla="*/ 706349 h 1471559"/>
                  <a:gd name="connsiteX1945" fmla="*/ 326575 w 1117423"/>
                  <a:gd name="connsiteY1945" fmla="*/ 707295 h 1471559"/>
                  <a:gd name="connsiteX1946" fmla="*/ 322780 w 1117423"/>
                  <a:gd name="connsiteY1946" fmla="*/ 734831 h 1471559"/>
                  <a:gd name="connsiteX1947" fmla="*/ 316131 w 1117423"/>
                  <a:gd name="connsiteY1947" fmla="*/ 740529 h 1471559"/>
                  <a:gd name="connsiteX1948" fmla="*/ 305688 w 1117423"/>
                  <a:gd name="connsiteY1948" fmla="*/ 739582 h 1471559"/>
                  <a:gd name="connsiteX1949" fmla="*/ 304757 w 1117423"/>
                  <a:gd name="connsiteY1949" fmla="*/ 741475 h 1471559"/>
                  <a:gd name="connsiteX1950" fmla="*/ 302859 w 1117423"/>
                  <a:gd name="connsiteY1950" fmla="*/ 745275 h 1471559"/>
                  <a:gd name="connsiteX1951" fmla="*/ 301888 w 1117423"/>
                  <a:gd name="connsiteY1951" fmla="*/ 750021 h 1471559"/>
                  <a:gd name="connsiteX1952" fmla="*/ 299064 w 1117423"/>
                  <a:gd name="connsiteY1952" fmla="*/ 750972 h 1471559"/>
                  <a:gd name="connsiteX1953" fmla="*/ 298093 w 1117423"/>
                  <a:gd name="connsiteY1953" fmla="*/ 751923 h 1471559"/>
                  <a:gd name="connsiteX1954" fmla="*/ 295264 w 1117423"/>
                  <a:gd name="connsiteY1954" fmla="*/ 752870 h 1471559"/>
                  <a:gd name="connsiteX1955" fmla="*/ 294298 w 1117423"/>
                  <a:gd name="connsiteY1955" fmla="*/ 753821 h 1471559"/>
                  <a:gd name="connsiteX1956" fmla="*/ 291464 w 1117423"/>
                  <a:gd name="connsiteY1956" fmla="*/ 753821 h 1471559"/>
                  <a:gd name="connsiteX1957" fmla="*/ 289567 w 1117423"/>
                  <a:gd name="connsiteY1957" fmla="*/ 754767 h 1471559"/>
                  <a:gd name="connsiteX1958" fmla="*/ 283869 w 1117423"/>
                  <a:gd name="connsiteY1958" fmla="*/ 755718 h 1471559"/>
                  <a:gd name="connsiteX1959" fmla="*/ 281001 w 1117423"/>
                  <a:gd name="connsiteY1959" fmla="*/ 754767 h 1471559"/>
                  <a:gd name="connsiteX1960" fmla="*/ 279123 w 1117423"/>
                  <a:gd name="connsiteY1960" fmla="*/ 753821 h 1471559"/>
                  <a:gd name="connsiteX1961" fmla="*/ 274377 w 1117423"/>
                  <a:gd name="connsiteY1961" fmla="*/ 750021 h 1471559"/>
                  <a:gd name="connsiteX1962" fmla="*/ 273426 w 1117423"/>
                  <a:gd name="connsiteY1962" fmla="*/ 750021 h 1471559"/>
                  <a:gd name="connsiteX1963" fmla="*/ 270577 w 1117423"/>
                  <a:gd name="connsiteY1963" fmla="*/ 748123 h 1471559"/>
                  <a:gd name="connsiteX1964" fmla="*/ 260133 w 1117423"/>
                  <a:gd name="connsiteY1964" fmla="*/ 741475 h 1471559"/>
                  <a:gd name="connsiteX1965" fmla="*/ 258236 w 1117423"/>
                  <a:gd name="connsiteY1965" fmla="*/ 740529 h 1471559"/>
                  <a:gd name="connsiteX1966" fmla="*/ 255387 w 1117423"/>
                  <a:gd name="connsiteY1966" fmla="*/ 738631 h 1471559"/>
                  <a:gd name="connsiteX1967" fmla="*/ 253485 w 1117423"/>
                  <a:gd name="connsiteY1967" fmla="*/ 736729 h 1471559"/>
                  <a:gd name="connsiteX1968" fmla="*/ 251587 w 1117423"/>
                  <a:gd name="connsiteY1968" fmla="*/ 735782 h 1471559"/>
                  <a:gd name="connsiteX1969" fmla="*/ 248739 w 1117423"/>
                  <a:gd name="connsiteY1969" fmla="*/ 731982 h 1471559"/>
                  <a:gd name="connsiteX1970" fmla="*/ 247787 w 1117423"/>
                  <a:gd name="connsiteY1970" fmla="*/ 730085 h 1471559"/>
                  <a:gd name="connsiteX1971" fmla="*/ 245890 w 1117423"/>
                  <a:gd name="connsiteY1971" fmla="*/ 729134 h 1471559"/>
                  <a:gd name="connsiteX1972" fmla="*/ 243992 w 1117423"/>
                  <a:gd name="connsiteY1972" fmla="*/ 726285 h 1471559"/>
                  <a:gd name="connsiteX1973" fmla="*/ 243992 w 1117423"/>
                  <a:gd name="connsiteY1973" fmla="*/ 726285 h 1471559"/>
                  <a:gd name="connsiteX1974" fmla="*/ 243041 w 1117423"/>
                  <a:gd name="connsiteY1974" fmla="*/ 725339 h 1471559"/>
                  <a:gd name="connsiteX1975" fmla="*/ 238295 w 1117423"/>
                  <a:gd name="connsiteY1975" fmla="*/ 725339 h 1471559"/>
                  <a:gd name="connsiteX1976" fmla="*/ 237344 w 1117423"/>
                  <a:gd name="connsiteY1976" fmla="*/ 735782 h 1471559"/>
                  <a:gd name="connsiteX1977" fmla="*/ 237344 w 1117423"/>
                  <a:gd name="connsiteY1977" fmla="*/ 738631 h 1471559"/>
                  <a:gd name="connsiteX1978" fmla="*/ 238295 w 1117423"/>
                  <a:gd name="connsiteY1978" fmla="*/ 740529 h 1471559"/>
                  <a:gd name="connsiteX1979" fmla="*/ 237344 w 1117423"/>
                  <a:gd name="connsiteY1979" fmla="*/ 741475 h 1471559"/>
                  <a:gd name="connsiteX1980" fmla="*/ 235446 w 1117423"/>
                  <a:gd name="connsiteY1980" fmla="*/ 745275 h 1471559"/>
                  <a:gd name="connsiteX1981" fmla="*/ 234495 w 1117423"/>
                  <a:gd name="connsiteY1981" fmla="*/ 745275 h 1471559"/>
                  <a:gd name="connsiteX1982" fmla="*/ 233549 w 1117423"/>
                  <a:gd name="connsiteY1982" fmla="*/ 746226 h 1471559"/>
                  <a:gd name="connsiteX1983" fmla="*/ 231651 w 1117423"/>
                  <a:gd name="connsiteY1983" fmla="*/ 748123 h 1471559"/>
                  <a:gd name="connsiteX1984" fmla="*/ 226900 w 1117423"/>
                  <a:gd name="connsiteY1984" fmla="*/ 744328 h 1471559"/>
                  <a:gd name="connsiteX1985" fmla="*/ 225954 w 1117423"/>
                  <a:gd name="connsiteY1985" fmla="*/ 745275 h 1471559"/>
                  <a:gd name="connsiteX1986" fmla="*/ 225003 w 1117423"/>
                  <a:gd name="connsiteY1986" fmla="*/ 745275 h 1471559"/>
                  <a:gd name="connsiteX1987" fmla="*/ 224052 w 1117423"/>
                  <a:gd name="connsiteY1987" fmla="*/ 745275 h 1471559"/>
                  <a:gd name="connsiteX1988" fmla="*/ 221203 w 1117423"/>
                  <a:gd name="connsiteY1988" fmla="*/ 745275 h 1471559"/>
                  <a:gd name="connsiteX1989" fmla="*/ 220257 w 1117423"/>
                  <a:gd name="connsiteY1989" fmla="*/ 745275 h 1471559"/>
                  <a:gd name="connsiteX1990" fmla="*/ 214559 w 1117423"/>
                  <a:gd name="connsiteY1990" fmla="*/ 744328 h 1471559"/>
                  <a:gd name="connsiteX1991" fmla="*/ 212662 w 1117423"/>
                  <a:gd name="connsiteY1991" fmla="*/ 742426 h 1471559"/>
                  <a:gd name="connsiteX1992" fmla="*/ 207916 w 1117423"/>
                  <a:gd name="connsiteY1992" fmla="*/ 743377 h 1471559"/>
                  <a:gd name="connsiteX1993" fmla="*/ 200316 w 1117423"/>
                  <a:gd name="connsiteY1993" fmla="*/ 747172 h 1471559"/>
                  <a:gd name="connsiteX1994" fmla="*/ 198418 w 1117423"/>
                  <a:gd name="connsiteY1994" fmla="*/ 750021 h 1471559"/>
                  <a:gd name="connsiteX1995" fmla="*/ 197467 w 1117423"/>
                  <a:gd name="connsiteY1995" fmla="*/ 750021 h 1471559"/>
                  <a:gd name="connsiteX1996" fmla="*/ 195570 w 1117423"/>
                  <a:gd name="connsiteY1996" fmla="*/ 749075 h 1471559"/>
                  <a:gd name="connsiteX1997" fmla="*/ 195570 w 1117423"/>
                  <a:gd name="connsiteY1997" fmla="*/ 745275 h 1471559"/>
                  <a:gd name="connsiteX1998" fmla="*/ 194618 w 1117423"/>
                  <a:gd name="connsiteY1998" fmla="*/ 744328 h 1471559"/>
                  <a:gd name="connsiteX1999" fmla="*/ 191770 w 1117423"/>
                  <a:gd name="connsiteY1999" fmla="*/ 737680 h 1471559"/>
                  <a:gd name="connsiteX2000" fmla="*/ 190823 w 1117423"/>
                  <a:gd name="connsiteY2000" fmla="*/ 735782 h 1471559"/>
                  <a:gd name="connsiteX2001" fmla="*/ 183228 w 1117423"/>
                  <a:gd name="connsiteY2001" fmla="*/ 738631 h 1471559"/>
                  <a:gd name="connsiteX2002" fmla="*/ 181326 w 1117423"/>
                  <a:gd name="connsiteY2002" fmla="*/ 737680 h 1471559"/>
                  <a:gd name="connsiteX2003" fmla="*/ 175629 w 1117423"/>
                  <a:gd name="connsiteY2003" fmla="*/ 736729 h 1471559"/>
                  <a:gd name="connsiteX2004" fmla="*/ 172780 w 1117423"/>
                  <a:gd name="connsiteY2004" fmla="*/ 732934 h 1471559"/>
                  <a:gd name="connsiteX2005" fmla="*/ 170882 w 1117423"/>
                  <a:gd name="connsiteY2005" fmla="*/ 731982 h 1471559"/>
                  <a:gd name="connsiteX2006" fmla="*/ 164239 w 1117423"/>
                  <a:gd name="connsiteY2006" fmla="*/ 723436 h 1471559"/>
                  <a:gd name="connsiteX2007" fmla="*/ 162336 w 1117423"/>
                  <a:gd name="connsiteY2007" fmla="*/ 723436 h 1471559"/>
                  <a:gd name="connsiteX2008" fmla="*/ 161390 w 1117423"/>
                  <a:gd name="connsiteY2008" fmla="*/ 723436 h 1471559"/>
                  <a:gd name="connsiteX2009" fmla="*/ 159493 w 1117423"/>
                  <a:gd name="connsiteY2009" fmla="*/ 725339 h 1471559"/>
                  <a:gd name="connsiteX2010" fmla="*/ 158541 w 1117423"/>
                  <a:gd name="connsiteY2010" fmla="*/ 725339 h 1471559"/>
                  <a:gd name="connsiteX2011" fmla="*/ 157590 w 1117423"/>
                  <a:gd name="connsiteY2011" fmla="*/ 724388 h 1471559"/>
                  <a:gd name="connsiteX2012" fmla="*/ 157590 w 1117423"/>
                  <a:gd name="connsiteY2012" fmla="*/ 722490 h 1471559"/>
                  <a:gd name="connsiteX2013" fmla="*/ 160439 w 1117423"/>
                  <a:gd name="connsiteY2013" fmla="*/ 718690 h 1471559"/>
                  <a:gd name="connsiteX2014" fmla="*/ 159493 w 1117423"/>
                  <a:gd name="connsiteY2014" fmla="*/ 717739 h 1471559"/>
                  <a:gd name="connsiteX2015" fmla="*/ 156639 w 1117423"/>
                  <a:gd name="connsiteY2015" fmla="*/ 714895 h 1471559"/>
                  <a:gd name="connsiteX2016" fmla="*/ 153795 w 1117423"/>
                  <a:gd name="connsiteY2016" fmla="*/ 711095 h 1471559"/>
                  <a:gd name="connsiteX2017" fmla="*/ 152844 w 1117423"/>
                  <a:gd name="connsiteY2017" fmla="*/ 710144 h 1471559"/>
                  <a:gd name="connsiteX2018" fmla="*/ 147147 w 1117423"/>
                  <a:gd name="connsiteY2018" fmla="*/ 706349 h 1471559"/>
                  <a:gd name="connsiteX2019" fmla="*/ 145249 w 1117423"/>
                  <a:gd name="connsiteY2019" fmla="*/ 705398 h 1471559"/>
                  <a:gd name="connsiteX2020" fmla="*/ 141449 w 1117423"/>
                  <a:gd name="connsiteY2020" fmla="*/ 703500 h 1471559"/>
                  <a:gd name="connsiteX2021" fmla="*/ 140503 w 1117423"/>
                  <a:gd name="connsiteY2021" fmla="*/ 701603 h 1471559"/>
                  <a:gd name="connsiteX2022" fmla="*/ 138600 w 1117423"/>
                  <a:gd name="connsiteY2022" fmla="*/ 699700 h 1471559"/>
                  <a:gd name="connsiteX2023" fmla="*/ 137649 w 1117423"/>
                  <a:gd name="connsiteY2023" fmla="*/ 697803 h 1471559"/>
                  <a:gd name="connsiteX2024" fmla="*/ 132903 w 1117423"/>
                  <a:gd name="connsiteY2024" fmla="*/ 696857 h 1471559"/>
                  <a:gd name="connsiteX2025" fmla="*/ 130054 w 1117423"/>
                  <a:gd name="connsiteY2025" fmla="*/ 692106 h 1471559"/>
                  <a:gd name="connsiteX2026" fmla="*/ 128157 w 1117423"/>
                  <a:gd name="connsiteY2026" fmla="*/ 691154 h 1471559"/>
                  <a:gd name="connsiteX2027" fmla="*/ 125308 w 1117423"/>
                  <a:gd name="connsiteY2027" fmla="*/ 690208 h 1471559"/>
                  <a:gd name="connsiteX2028" fmla="*/ 124357 w 1117423"/>
                  <a:gd name="connsiteY2028" fmla="*/ 690208 h 1471559"/>
                  <a:gd name="connsiteX2029" fmla="*/ 119611 w 1117423"/>
                  <a:gd name="connsiteY2029" fmla="*/ 687359 h 1471559"/>
                  <a:gd name="connsiteX2030" fmla="*/ 118660 w 1117423"/>
                  <a:gd name="connsiteY2030" fmla="*/ 688306 h 1471559"/>
                  <a:gd name="connsiteX2031" fmla="*/ 114865 w 1117423"/>
                  <a:gd name="connsiteY2031" fmla="*/ 686408 h 1471559"/>
                  <a:gd name="connsiteX2032" fmla="*/ 113913 w 1117423"/>
                  <a:gd name="connsiteY2032" fmla="*/ 688306 h 1471559"/>
                  <a:gd name="connsiteX2033" fmla="*/ 112016 w 1117423"/>
                  <a:gd name="connsiteY2033" fmla="*/ 694954 h 1471559"/>
                  <a:gd name="connsiteX2034" fmla="*/ 111070 w 1117423"/>
                  <a:gd name="connsiteY2034" fmla="*/ 695905 h 1471559"/>
                  <a:gd name="connsiteX2035" fmla="*/ 111070 w 1117423"/>
                  <a:gd name="connsiteY2035" fmla="*/ 697803 h 1471559"/>
                  <a:gd name="connsiteX2036" fmla="*/ 110118 w 1117423"/>
                  <a:gd name="connsiteY2036" fmla="*/ 698749 h 1471559"/>
                  <a:gd name="connsiteX2037" fmla="*/ 108221 w 1117423"/>
                  <a:gd name="connsiteY2037" fmla="*/ 698749 h 1471559"/>
                  <a:gd name="connsiteX2038" fmla="*/ 107270 w 1117423"/>
                  <a:gd name="connsiteY2038" fmla="*/ 698749 h 1471559"/>
                  <a:gd name="connsiteX2039" fmla="*/ 101572 w 1117423"/>
                  <a:gd name="connsiteY2039" fmla="*/ 701603 h 1471559"/>
                  <a:gd name="connsiteX2040" fmla="*/ 100621 w 1117423"/>
                  <a:gd name="connsiteY2040" fmla="*/ 707295 h 1471559"/>
                  <a:gd name="connsiteX2041" fmla="*/ 97777 w 1117423"/>
                  <a:gd name="connsiteY2041" fmla="*/ 711095 h 1471559"/>
                  <a:gd name="connsiteX2042" fmla="*/ 97777 w 1117423"/>
                  <a:gd name="connsiteY2042" fmla="*/ 711095 h 1471559"/>
                  <a:gd name="connsiteX2043" fmla="*/ 96826 w 1117423"/>
                  <a:gd name="connsiteY2043" fmla="*/ 713944 h 1471559"/>
                  <a:gd name="connsiteX2044" fmla="*/ 94924 w 1117423"/>
                  <a:gd name="connsiteY2044" fmla="*/ 717739 h 1471559"/>
                  <a:gd name="connsiteX2045" fmla="*/ 94924 w 1117423"/>
                  <a:gd name="connsiteY2045" fmla="*/ 718690 h 1471559"/>
                  <a:gd name="connsiteX2046" fmla="*/ 93977 w 1117423"/>
                  <a:gd name="connsiteY2046" fmla="*/ 721539 h 1471559"/>
                  <a:gd name="connsiteX2047" fmla="*/ 91129 w 1117423"/>
                  <a:gd name="connsiteY2047" fmla="*/ 725339 h 1471559"/>
                  <a:gd name="connsiteX2048" fmla="*/ 90178 w 1117423"/>
                  <a:gd name="connsiteY2048" fmla="*/ 727236 h 1471559"/>
                  <a:gd name="connsiteX2049" fmla="*/ 84485 w 1117423"/>
                  <a:gd name="connsiteY2049" fmla="*/ 724388 h 1471559"/>
                  <a:gd name="connsiteX2050" fmla="*/ 81631 w 1117423"/>
                  <a:gd name="connsiteY2050" fmla="*/ 722490 h 1471559"/>
                  <a:gd name="connsiteX2051" fmla="*/ 77836 w 1117423"/>
                  <a:gd name="connsiteY2051" fmla="*/ 724388 h 1471559"/>
                  <a:gd name="connsiteX2052" fmla="*/ 76885 w 1117423"/>
                  <a:gd name="connsiteY2052" fmla="*/ 726285 h 1471559"/>
                  <a:gd name="connsiteX2053" fmla="*/ 74037 w 1117423"/>
                  <a:gd name="connsiteY2053" fmla="*/ 729134 h 1471559"/>
                  <a:gd name="connsiteX2054" fmla="*/ 74037 w 1117423"/>
                  <a:gd name="connsiteY2054" fmla="*/ 730085 h 1471559"/>
                  <a:gd name="connsiteX2055" fmla="*/ 73090 w 1117423"/>
                  <a:gd name="connsiteY2055" fmla="*/ 730085 h 1471559"/>
                  <a:gd name="connsiteX2056" fmla="*/ 71188 w 1117423"/>
                  <a:gd name="connsiteY2056" fmla="*/ 731031 h 1471559"/>
                  <a:gd name="connsiteX2057" fmla="*/ 68359 w 1117423"/>
                  <a:gd name="connsiteY2057" fmla="*/ 732934 h 1471559"/>
                  <a:gd name="connsiteX2058" fmla="*/ 67393 w 1117423"/>
                  <a:gd name="connsiteY2058" fmla="*/ 733885 h 1471559"/>
                  <a:gd name="connsiteX2059" fmla="*/ 64564 w 1117423"/>
                  <a:gd name="connsiteY2059" fmla="*/ 735782 h 1471559"/>
                  <a:gd name="connsiteX2060" fmla="*/ 51267 w 1117423"/>
                  <a:gd name="connsiteY2060" fmla="*/ 739582 h 1471559"/>
                  <a:gd name="connsiteX2061" fmla="*/ 47472 w 1117423"/>
                  <a:gd name="connsiteY2061" fmla="*/ 741475 h 147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</a:cxnLst>
                <a:rect l="l" t="t" r="r" b="b"/>
                <a:pathLst>
                  <a:path w="1117423" h="1471559">
                    <a:moveTo>
                      <a:pt x="47472" y="741475"/>
                    </a:moveTo>
                    <a:lnTo>
                      <a:pt x="41774" y="743377"/>
                    </a:lnTo>
                    <a:lnTo>
                      <a:pt x="39877" y="742426"/>
                    </a:lnTo>
                    <a:lnTo>
                      <a:pt x="39877" y="740529"/>
                    </a:lnTo>
                    <a:lnTo>
                      <a:pt x="38926" y="739582"/>
                    </a:lnTo>
                    <a:lnTo>
                      <a:pt x="40823" y="736729"/>
                    </a:lnTo>
                    <a:lnTo>
                      <a:pt x="41774" y="734831"/>
                    </a:lnTo>
                    <a:lnTo>
                      <a:pt x="38926" y="731031"/>
                    </a:lnTo>
                    <a:lnTo>
                      <a:pt x="36077" y="727236"/>
                    </a:lnTo>
                    <a:lnTo>
                      <a:pt x="33228" y="722490"/>
                    </a:lnTo>
                    <a:lnTo>
                      <a:pt x="32282" y="718690"/>
                    </a:lnTo>
                    <a:lnTo>
                      <a:pt x="31331" y="709198"/>
                    </a:lnTo>
                    <a:lnTo>
                      <a:pt x="29433" y="702549"/>
                    </a:lnTo>
                    <a:lnTo>
                      <a:pt x="28482" y="699700"/>
                    </a:lnTo>
                    <a:lnTo>
                      <a:pt x="23736" y="694954"/>
                    </a:lnTo>
                    <a:lnTo>
                      <a:pt x="18038" y="689257"/>
                    </a:lnTo>
                    <a:lnTo>
                      <a:pt x="18038" y="687359"/>
                    </a:lnTo>
                    <a:lnTo>
                      <a:pt x="15190" y="684511"/>
                    </a:lnTo>
                    <a:lnTo>
                      <a:pt x="14239" y="680711"/>
                    </a:lnTo>
                    <a:lnTo>
                      <a:pt x="13292" y="678813"/>
                    </a:lnTo>
                    <a:lnTo>
                      <a:pt x="13292" y="677867"/>
                    </a:lnTo>
                    <a:lnTo>
                      <a:pt x="11395" y="672170"/>
                    </a:lnTo>
                    <a:lnTo>
                      <a:pt x="11395" y="669326"/>
                    </a:lnTo>
                    <a:lnTo>
                      <a:pt x="13292" y="667428"/>
                    </a:lnTo>
                    <a:lnTo>
                      <a:pt x="16141" y="665531"/>
                    </a:lnTo>
                    <a:lnTo>
                      <a:pt x="16141" y="663628"/>
                    </a:lnTo>
                    <a:lnTo>
                      <a:pt x="13292" y="656034"/>
                    </a:lnTo>
                    <a:lnTo>
                      <a:pt x="11395" y="654136"/>
                    </a:lnTo>
                    <a:lnTo>
                      <a:pt x="9492" y="653190"/>
                    </a:lnTo>
                    <a:lnTo>
                      <a:pt x="7595" y="652239"/>
                    </a:lnTo>
                    <a:lnTo>
                      <a:pt x="7595" y="651287"/>
                    </a:lnTo>
                    <a:lnTo>
                      <a:pt x="6644" y="649390"/>
                    </a:lnTo>
                    <a:lnTo>
                      <a:pt x="7595" y="641795"/>
                    </a:lnTo>
                    <a:lnTo>
                      <a:pt x="8541" y="636098"/>
                    </a:lnTo>
                    <a:lnTo>
                      <a:pt x="9492" y="619005"/>
                    </a:lnTo>
                    <a:lnTo>
                      <a:pt x="5697" y="614259"/>
                    </a:lnTo>
                    <a:lnTo>
                      <a:pt x="2844" y="610464"/>
                    </a:lnTo>
                    <a:lnTo>
                      <a:pt x="2844" y="609513"/>
                    </a:lnTo>
                    <a:lnTo>
                      <a:pt x="3795" y="595270"/>
                    </a:lnTo>
                    <a:lnTo>
                      <a:pt x="5697" y="589572"/>
                    </a:lnTo>
                    <a:lnTo>
                      <a:pt x="9492" y="582923"/>
                    </a:lnTo>
                    <a:lnTo>
                      <a:pt x="10444" y="577231"/>
                    </a:lnTo>
                    <a:lnTo>
                      <a:pt x="10444" y="571534"/>
                    </a:lnTo>
                    <a:lnTo>
                      <a:pt x="6644" y="565836"/>
                    </a:lnTo>
                    <a:lnTo>
                      <a:pt x="2844" y="559188"/>
                    </a:lnTo>
                    <a:lnTo>
                      <a:pt x="0" y="554441"/>
                    </a:lnTo>
                    <a:lnTo>
                      <a:pt x="6644" y="549695"/>
                    </a:lnTo>
                    <a:lnTo>
                      <a:pt x="12341" y="548749"/>
                    </a:lnTo>
                    <a:lnTo>
                      <a:pt x="13292" y="548749"/>
                    </a:lnTo>
                    <a:lnTo>
                      <a:pt x="16141" y="547798"/>
                    </a:lnTo>
                    <a:lnTo>
                      <a:pt x="21833" y="548749"/>
                    </a:lnTo>
                    <a:lnTo>
                      <a:pt x="25633" y="548749"/>
                    </a:lnTo>
                    <a:lnTo>
                      <a:pt x="31331" y="549695"/>
                    </a:lnTo>
                    <a:lnTo>
                      <a:pt x="37028" y="551593"/>
                    </a:lnTo>
                    <a:lnTo>
                      <a:pt x="38926" y="554441"/>
                    </a:lnTo>
                    <a:lnTo>
                      <a:pt x="38926" y="557290"/>
                    </a:lnTo>
                    <a:lnTo>
                      <a:pt x="39877" y="559188"/>
                    </a:lnTo>
                    <a:lnTo>
                      <a:pt x="39877" y="559188"/>
                    </a:lnTo>
                    <a:lnTo>
                      <a:pt x="40823" y="560139"/>
                    </a:lnTo>
                    <a:lnTo>
                      <a:pt x="41774" y="562041"/>
                    </a:lnTo>
                    <a:lnTo>
                      <a:pt x="43672" y="563939"/>
                    </a:lnTo>
                    <a:lnTo>
                      <a:pt x="44603" y="564885"/>
                    </a:lnTo>
                    <a:lnTo>
                      <a:pt x="48403" y="565836"/>
                    </a:lnTo>
                    <a:lnTo>
                      <a:pt x="58867" y="564885"/>
                    </a:lnTo>
                    <a:lnTo>
                      <a:pt x="59798" y="563939"/>
                    </a:lnTo>
                    <a:lnTo>
                      <a:pt x="61695" y="563939"/>
                    </a:lnTo>
                    <a:lnTo>
                      <a:pt x="71188" y="562988"/>
                    </a:lnTo>
                    <a:lnTo>
                      <a:pt x="72139" y="564885"/>
                    </a:lnTo>
                    <a:lnTo>
                      <a:pt x="72139" y="565836"/>
                    </a:lnTo>
                    <a:lnTo>
                      <a:pt x="74037" y="566788"/>
                    </a:lnTo>
                    <a:lnTo>
                      <a:pt x="80685" y="565836"/>
                    </a:lnTo>
                    <a:lnTo>
                      <a:pt x="89231" y="558241"/>
                    </a:lnTo>
                    <a:lnTo>
                      <a:pt x="91129" y="556344"/>
                    </a:lnTo>
                    <a:lnTo>
                      <a:pt x="93026" y="552544"/>
                    </a:lnTo>
                    <a:lnTo>
                      <a:pt x="93977" y="550646"/>
                    </a:lnTo>
                    <a:lnTo>
                      <a:pt x="93977" y="548749"/>
                    </a:lnTo>
                    <a:lnTo>
                      <a:pt x="96826" y="545895"/>
                    </a:lnTo>
                    <a:lnTo>
                      <a:pt x="103475" y="540208"/>
                    </a:lnTo>
                    <a:lnTo>
                      <a:pt x="105372" y="539262"/>
                    </a:lnTo>
                    <a:lnTo>
                      <a:pt x="109167" y="538310"/>
                    </a:lnTo>
                    <a:lnTo>
                      <a:pt x="112016" y="537364"/>
                    </a:lnTo>
                    <a:lnTo>
                      <a:pt x="114865" y="537364"/>
                    </a:lnTo>
                    <a:lnTo>
                      <a:pt x="127211" y="534510"/>
                    </a:lnTo>
                    <a:lnTo>
                      <a:pt x="124357" y="530715"/>
                    </a:lnTo>
                    <a:lnTo>
                      <a:pt x="123411" y="527867"/>
                    </a:lnTo>
                    <a:lnTo>
                      <a:pt x="125308" y="519321"/>
                    </a:lnTo>
                    <a:lnTo>
                      <a:pt x="126259" y="505082"/>
                    </a:lnTo>
                    <a:lnTo>
                      <a:pt x="127211" y="503180"/>
                    </a:lnTo>
                    <a:lnTo>
                      <a:pt x="131006" y="489887"/>
                    </a:lnTo>
                    <a:lnTo>
                      <a:pt x="131957" y="487990"/>
                    </a:lnTo>
                    <a:lnTo>
                      <a:pt x="132903" y="485141"/>
                    </a:lnTo>
                    <a:lnTo>
                      <a:pt x="131006" y="483244"/>
                    </a:lnTo>
                    <a:lnTo>
                      <a:pt x="140503" y="478493"/>
                    </a:lnTo>
                    <a:lnTo>
                      <a:pt x="142400" y="477546"/>
                    </a:lnTo>
                    <a:lnTo>
                      <a:pt x="149044" y="474698"/>
                    </a:lnTo>
                    <a:lnTo>
                      <a:pt x="158541" y="471849"/>
                    </a:lnTo>
                    <a:lnTo>
                      <a:pt x="161390" y="470898"/>
                    </a:lnTo>
                    <a:lnTo>
                      <a:pt x="164239" y="470898"/>
                    </a:lnTo>
                    <a:lnTo>
                      <a:pt x="166136" y="471849"/>
                    </a:lnTo>
                    <a:lnTo>
                      <a:pt x="178477" y="471849"/>
                    </a:lnTo>
                    <a:lnTo>
                      <a:pt x="183228" y="470898"/>
                    </a:lnTo>
                    <a:lnTo>
                      <a:pt x="190823" y="468049"/>
                    </a:lnTo>
                    <a:lnTo>
                      <a:pt x="198418" y="467103"/>
                    </a:lnTo>
                    <a:lnTo>
                      <a:pt x="200316" y="466152"/>
                    </a:lnTo>
                    <a:lnTo>
                      <a:pt x="203164" y="463303"/>
                    </a:lnTo>
                    <a:lnTo>
                      <a:pt x="203164" y="458557"/>
                    </a:lnTo>
                    <a:lnTo>
                      <a:pt x="202218" y="456659"/>
                    </a:lnTo>
                    <a:lnTo>
                      <a:pt x="198418" y="451908"/>
                    </a:lnTo>
                    <a:lnTo>
                      <a:pt x="198418" y="451908"/>
                    </a:lnTo>
                    <a:lnTo>
                      <a:pt x="195570" y="445264"/>
                    </a:lnTo>
                    <a:lnTo>
                      <a:pt x="193672" y="442416"/>
                    </a:lnTo>
                    <a:lnTo>
                      <a:pt x="189872" y="435777"/>
                    </a:lnTo>
                    <a:lnTo>
                      <a:pt x="187975" y="434831"/>
                    </a:lnTo>
                    <a:lnTo>
                      <a:pt x="187023" y="432928"/>
                    </a:lnTo>
                    <a:lnTo>
                      <a:pt x="185126" y="431031"/>
                    </a:lnTo>
                    <a:lnTo>
                      <a:pt x="183228" y="427236"/>
                    </a:lnTo>
                    <a:lnTo>
                      <a:pt x="183228" y="422485"/>
                    </a:lnTo>
                    <a:lnTo>
                      <a:pt x="179429" y="416787"/>
                    </a:lnTo>
                    <a:lnTo>
                      <a:pt x="177531" y="414890"/>
                    </a:lnTo>
                    <a:lnTo>
                      <a:pt x="175629" y="412992"/>
                    </a:lnTo>
                    <a:lnTo>
                      <a:pt x="171834" y="413943"/>
                    </a:lnTo>
                    <a:lnTo>
                      <a:pt x="169936" y="414890"/>
                    </a:lnTo>
                    <a:lnTo>
                      <a:pt x="165190" y="412992"/>
                    </a:lnTo>
                    <a:lnTo>
                      <a:pt x="167083" y="409192"/>
                    </a:lnTo>
                    <a:lnTo>
                      <a:pt x="166136" y="402549"/>
                    </a:lnTo>
                    <a:lnTo>
                      <a:pt x="163288" y="400646"/>
                    </a:lnTo>
                    <a:lnTo>
                      <a:pt x="160439" y="402549"/>
                    </a:lnTo>
                    <a:lnTo>
                      <a:pt x="158541" y="401598"/>
                    </a:lnTo>
                    <a:lnTo>
                      <a:pt x="156639" y="399700"/>
                    </a:lnTo>
                    <a:lnTo>
                      <a:pt x="154741" y="397798"/>
                    </a:lnTo>
                    <a:lnTo>
                      <a:pt x="152844" y="395900"/>
                    </a:lnTo>
                    <a:lnTo>
                      <a:pt x="152844" y="395900"/>
                    </a:lnTo>
                    <a:lnTo>
                      <a:pt x="148098" y="397798"/>
                    </a:lnTo>
                    <a:lnTo>
                      <a:pt x="147147" y="397798"/>
                    </a:lnTo>
                    <a:lnTo>
                      <a:pt x="144298" y="399700"/>
                    </a:lnTo>
                    <a:lnTo>
                      <a:pt x="144298" y="399700"/>
                    </a:lnTo>
                    <a:lnTo>
                      <a:pt x="142400" y="399700"/>
                    </a:lnTo>
                    <a:lnTo>
                      <a:pt x="140503" y="396851"/>
                    </a:lnTo>
                    <a:lnTo>
                      <a:pt x="137649" y="397798"/>
                    </a:lnTo>
                    <a:lnTo>
                      <a:pt x="133854" y="397798"/>
                    </a:lnTo>
                    <a:lnTo>
                      <a:pt x="130054" y="397798"/>
                    </a:lnTo>
                    <a:lnTo>
                      <a:pt x="130054" y="396851"/>
                    </a:lnTo>
                    <a:lnTo>
                      <a:pt x="128157" y="395900"/>
                    </a:lnTo>
                    <a:lnTo>
                      <a:pt x="127211" y="393051"/>
                    </a:lnTo>
                    <a:lnTo>
                      <a:pt x="127211" y="386403"/>
                    </a:lnTo>
                    <a:lnTo>
                      <a:pt x="128157" y="386403"/>
                    </a:lnTo>
                    <a:lnTo>
                      <a:pt x="129108" y="382608"/>
                    </a:lnTo>
                    <a:lnTo>
                      <a:pt x="128157" y="379759"/>
                    </a:lnTo>
                    <a:lnTo>
                      <a:pt x="130054" y="375013"/>
                    </a:lnTo>
                    <a:lnTo>
                      <a:pt x="131006" y="372164"/>
                    </a:lnTo>
                    <a:lnTo>
                      <a:pt x="130054" y="369316"/>
                    </a:lnTo>
                    <a:lnTo>
                      <a:pt x="131006" y="363618"/>
                    </a:lnTo>
                    <a:lnTo>
                      <a:pt x="131957" y="362667"/>
                    </a:lnTo>
                    <a:lnTo>
                      <a:pt x="131957" y="359823"/>
                    </a:lnTo>
                    <a:lnTo>
                      <a:pt x="131006" y="357921"/>
                    </a:lnTo>
                    <a:lnTo>
                      <a:pt x="131006" y="356023"/>
                    </a:lnTo>
                    <a:lnTo>
                      <a:pt x="131006" y="354126"/>
                    </a:lnTo>
                    <a:lnTo>
                      <a:pt x="134805" y="355072"/>
                    </a:lnTo>
                    <a:lnTo>
                      <a:pt x="135752" y="357921"/>
                    </a:lnTo>
                    <a:lnTo>
                      <a:pt x="138600" y="358872"/>
                    </a:lnTo>
                    <a:lnTo>
                      <a:pt x="140503" y="361721"/>
                    </a:lnTo>
                    <a:lnTo>
                      <a:pt x="141449" y="362667"/>
                    </a:lnTo>
                    <a:lnTo>
                      <a:pt x="144298" y="363618"/>
                    </a:lnTo>
                    <a:lnTo>
                      <a:pt x="147147" y="365521"/>
                    </a:lnTo>
                    <a:lnTo>
                      <a:pt x="150946" y="366467"/>
                    </a:lnTo>
                    <a:lnTo>
                      <a:pt x="153795" y="368364"/>
                    </a:lnTo>
                    <a:lnTo>
                      <a:pt x="155693" y="369316"/>
                    </a:lnTo>
                    <a:lnTo>
                      <a:pt x="160439" y="370267"/>
                    </a:lnTo>
                    <a:lnTo>
                      <a:pt x="167083" y="370267"/>
                    </a:lnTo>
                    <a:lnTo>
                      <a:pt x="168034" y="371218"/>
                    </a:lnTo>
                    <a:lnTo>
                      <a:pt x="168985" y="374062"/>
                    </a:lnTo>
                    <a:lnTo>
                      <a:pt x="171834" y="373115"/>
                    </a:lnTo>
                    <a:lnTo>
                      <a:pt x="172780" y="371218"/>
                    </a:lnTo>
                    <a:lnTo>
                      <a:pt x="172780" y="367418"/>
                    </a:lnTo>
                    <a:lnTo>
                      <a:pt x="174682" y="365521"/>
                    </a:lnTo>
                    <a:lnTo>
                      <a:pt x="174682" y="363618"/>
                    </a:lnTo>
                    <a:lnTo>
                      <a:pt x="175629" y="362667"/>
                    </a:lnTo>
                    <a:lnTo>
                      <a:pt x="181326" y="362667"/>
                    </a:lnTo>
                    <a:lnTo>
                      <a:pt x="182277" y="364569"/>
                    </a:lnTo>
                    <a:lnTo>
                      <a:pt x="183228" y="365521"/>
                    </a:lnTo>
                    <a:lnTo>
                      <a:pt x="187023" y="363618"/>
                    </a:lnTo>
                    <a:lnTo>
                      <a:pt x="188926" y="361721"/>
                    </a:lnTo>
                    <a:lnTo>
                      <a:pt x="189872" y="360769"/>
                    </a:lnTo>
                    <a:lnTo>
                      <a:pt x="190823" y="359823"/>
                    </a:lnTo>
                    <a:lnTo>
                      <a:pt x="192721" y="357921"/>
                    </a:lnTo>
                    <a:lnTo>
                      <a:pt x="192721" y="355072"/>
                    </a:lnTo>
                    <a:lnTo>
                      <a:pt x="192721" y="353175"/>
                    </a:lnTo>
                    <a:lnTo>
                      <a:pt x="189872" y="351277"/>
                    </a:lnTo>
                    <a:lnTo>
                      <a:pt x="187975" y="349375"/>
                    </a:lnTo>
                    <a:lnTo>
                      <a:pt x="187975" y="348428"/>
                    </a:lnTo>
                    <a:lnTo>
                      <a:pt x="187975" y="344628"/>
                    </a:lnTo>
                    <a:lnTo>
                      <a:pt x="186072" y="343677"/>
                    </a:lnTo>
                    <a:lnTo>
                      <a:pt x="187023" y="341785"/>
                    </a:lnTo>
                    <a:lnTo>
                      <a:pt x="187023" y="339882"/>
                    </a:lnTo>
                    <a:lnTo>
                      <a:pt x="188926" y="336082"/>
                    </a:lnTo>
                    <a:lnTo>
                      <a:pt x="189872" y="336082"/>
                    </a:lnTo>
                    <a:lnTo>
                      <a:pt x="192721" y="334185"/>
                    </a:lnTo>
                    <a:lnTo>
                      <a:pt x="194618" y="332287"/>
                    </a:lnTo>
                    <a:lnTo>
                      <a:pt x="196521" y="328492"/>
                    </a:lnTo>
                    <a:lnTo>
                      <a:pt x="197467" y="328492"/>
                    </a:lnTo>
                    <a:lnTo>
                      <a:pt x="199365" y="326590"/>
                    </a:lnTo>
                    <a:lnTo>
                      <a:pt x="202218" y="325639"/>
                    </a:lnTo>
                    <a:lnTo>
                      <a:pt x="204116" y="326590"/>
                    </a:lnTo>
                    <a:lnTo>
                      <a:pt x="204116" y="328492"/>
                    </a:lnTo>
                    <a:lnTo>
                      <a:pt x="205062" y="330390"/>
                    </a:lnTo>
                    <a:lnTo>
                      <a:pt x="206964" y="331336"/>
                    </a:lnTo>
                    <a:lnTo>
                      <a:pt x="208862" y="334185"/>
                    </a:lnTo>
                    <a:lnTo>
                      <a:pt x="211711" y="337034"/>
                    </a:lnTo>
                    <a:lnTo>
                      <a:pt x="214559" y="337034"/>
                    </a:lnTo>
                    <a:lnTo>
                      <a:pt x="214559" y="337034"/>
                    </a:lnTo>
                    <a:lnTo>
                      <a:pt x="213608" y="339882"/>
                    </a:lnTo>
                    <a:lnTo>
                      <a:pt x="213608" y="341785"/>
                    </a:lnTo>
                    <a:lnTo>
                      <a:pt x="212662" y="344628"/>
                    </a:lnTo>
                    <a:lnTo>
                      <a:pt x="212662" y="346531"/>
                    </a:lnTo>
                    <a:lnTo>
                      <a:pt x="211711" y="348428"/>
                    </a:lnTo>
                    <a:lnTo>
                      <a:pt x="211711" y="349375"/>
                    </a:lnTo>
                    <a:lnTo>
                      <a:pt x="210759" y="352228"/>
                    </a:lnTo>
                    <a:lnTo>
                      <a:pt x="211711" y="355072"/>
                    </a:lnTo>
                    <a:lnTo>
                      <a:pt x="212662" y="360769"/>
                    </a:lnTo>
                    <a:lnTo>
                      <a:pt x="211711" y="367418"/>
                    </a:lnTo>
                    <a:lnTo>
                      <a:pt x="215510" y="368364"/>
                    </a:lnTo>
                    <a:lnTo>
                      <a:pt x="216457" y="373115"/>
                    </a:lnTo>
                    <a:lnTo>
                      <a:pt x="216457" y="375964"/>
                    </a:lnTo>
                    <a:lnTo>
                      <a:pt x="214559" y="378813"/>
                    </a:lnTo>
                    <a:lnTo>
                      <a:pt x="215510" y="382608"/>
                    </a:lnTo>
                    <a:lnTo>
                      <a:pt x="212662" y="387354"/>
                    </a:lnTo>
                    <a:lnTo>
                      <a:pt x="212662" y="387354"/>
                    </a:lnTo>
                    <a:lnTo>
                      <a:pt x="213608" y="390203"/>
                    </a:lnTo>
                    <a:lnTo>
                      <a:pt x="214559" y="391154"/>
                    </a:lnTo>
                    <a:lnTo>
                      <a:pt x="215510" y="395900"/>
                    </a:lnTo>
                    <a:lnTo>
                      <a:pt x="215510" y="396851"/>
                    </a:lnTo>
                    <a:lnTo>
                      <a:pt x="219305" y="397798"/>
                    </a:lnTo>
                    <a:lnTo>
                      <a:pt x="222154" y="396851"/>
                    </a:lnTo>
                    <a:lnTo>
                      <a:pt x="225954" y="394954"/>
                    </a:lnTo>
                    <a:lnTo>
                      <a:pt x="228798" y="394954"/>
                    </a:lnTo>
                    <a:lnTo>
                      <a:pt x="230700" y="396851"/>
                    </a:lnTo>
                    <a:lnTo>
                      <a:pt x="232598" y="412992"/>
                    </a:lnTo>
                    <a:lnTo>
                      <a:pt x="233549" y="415841"/>
                    </a:lnTo>
                    <a:lnTo>
                      <a:pt x="234495" y="417738"/>
                    </a:lnTo>
                    <a:lnTo>
                      <a:pt x="237344" y="420587"/>
                    </a:lnTo>
                    <a:lnTo>
                      <a:pt x="243041" y="422485"/>
                    </a:lnTo>
                    <a:lnTo>
                      <a:pt x="248739" y="419636"/>
                    </a:lnTo>
                    <a:lnTo>
                      <a:pt x="249690" y="417738"/>
                    </a:lnTo>
                    <a:lnTo>
                      <a:pt x="250641" y="416787"/>
                    </a:lnTo>
                    <a:lnTo>
                      <a:pt x="254436" y="412041"/>
                    </a:lnTo>
                    <a:lnTo>
                      <a:pt x="255387" y="409192"/>
                    </a:lnTo>
                    <a:lnTo>
                      <a:pt x="258236" y="402549"/>
                    </a:lnTo>
                    <a:lnTo>
                      <a:pt x="260133" y="397798"/>
                    </a:lnTo>
                    <a:lnTo>
                      <a:pt x="261085" y="394003"/>
                    </a:lnTo>
                    <a:lnTo>
                      <a:pt x="262031" y="386403"/>
                    </a:lnTo>
                    <a:lnTo>
                      <a:pt x="262982" y="377862"/>
                    </a:lnTo>
                    <a:lnTo>
                      <a:pt x="263933" y="371218"/>
                    </a:lnTo>
                    <a:lnTo>
                      <a:pt x="264880" y="367418"/>
                    </a:lnTo>
                    <a:lnTo>
                      <a:pt x="265831" y="363618"/>
                    </a:lnTo>
                    <a:lnTo>
                      <a:pt x="266777" y="353175"/>
                    </a:lnTo>
                    <a:lnTo>
                      <a:pt x="268680" y="348428"/>
                    </a:lnTo>
                    <a:lnTo>
                      <a:pt x="269626" y="345580"/>
                    </a:lnTo>
                    <a:lnTo>
                      <a:pt x="265831" y="345580"/>
                    </a:lnTo>
                    <a:lnTo>
                      <a:pt x="264880" y="345580"/>
                    </a:lnTo>
                    <a:lnTo>
                      <a:pt x="263933" y="344628"/>
                    </a:lnTo>
                    <a:lnTo>
                      <a:pt x="262031" y="342731"/>
                    </a:lnTo>
                    <a:lnTo>
                      <a:pt x="261085" y="344628"/>
                    </a:lnTo>
                    <a:lnTo>
                      <a:pt x="255387" y="341785"/>
                    </a:lnTo>
                    <a:lnTo>
                      <a:pt x="254436" y="341785"/>
                    </a:lnTo>
                    <a:lnTo>
                      <a:pt x="253485" y="343677"/>
                    </a:lnTo>
                    <a:lnTo>
                      <a:pt x="252539" y="344628"/>
                    </a:lnTo>
                    <a:lnTo>
                      <a:pt x="251587" y="344628"/>
                    </a:lnTo>
                    <a:lnTo>
                      <a:pt x="249690" y="345580"/>
                    </a:lnTo>
                    <a:lnTo>
                      <a:pt x="247787" y="343677"/>
                    </a:lnTo>
                    <a:lnTo>
                      <a:pt x="245890" y="337985"/>
                    </a:lnTo>
                    <a:lnTo>
                      <a:pt x="243041" y="337034"/>
                    </a:lnTo>
                    <a:lnTo>
                      <a:pt x="244944" y="326590"/>
                    </a:lnTo>
                    <a:lnTo>
                      <a:pt x="245890" y="326590"/>
                    </a:lnTo>
                    <a:lnTo>
                      <a:pt x="245890" y="325639"/>
                    </a:lnTo>
                    <a:lnTo>
                      <a:pt x="242090" y="324692"/>
                    </a:lnTo>
                    <a:lnTo>
                      <a:pt x="242090" y="317098"/>
                    </a:lnTo>
                    <a:lnTo>
                      <a:pt x="242090" y="315195"/>
                    </a:lnTo>
                    <a:lnTo>
                      <a:pt x="243041" y="315195"/>
                    </a:lnTo>
                    <a:lnTo>
                      <a:pt x="244944" y="314249"/>
                    </a:lnTo>
                    <a:lnTo>
                      <a:pt x="245890" y="314249"/>
                    </a:lnTo>
                    <a:lnTo>
                      <a:pt x="254436" y="314249"/>
                    </a:lnTo>
                    <a:lnTo>
                      <a:pt x="255387" y="314249"/>
                    </a:lnTo>
                    <a:lnTo>
                      <a:pt x="257285" y="315195"/>
                    </a:lnTo>
                    <a:lnTo>
                      <a:pt x="259182" y="315195"/>
                    </a:lnTo>
                    <a:lnTo>
                      <a:pt x="261085" y="315195"/>
                    </a:lnTo>
                    <a:lnTo>
                      <a:pt x="262031" y="315195"/>
                    </a:lnTo>
                    <a:lnTo>
                      <a:pt x="263933" y="314249"/>
                    </a:lnTo>
                    <a:lnTo>
                      <a:pt x="259182" y="299064"/>
                    </a:lnTo>
                    <a:lnTo>
                      <a:pt x="262031" y="287669"/>
                    </a:lnTo>
                    <a:lnTo>
                      <a:pt x="266777" y="287669"/>
                    </a:lnTo>
                    <a:lnTo>
                      <a:pt x="268680" y="288621"/>
                    </a:lnTo>
                    <a:lnTo>
                      <a:pt x="269626" y="290518"/>
                    </a:lnTo>
                    <a:lnTo>
                      <a:pt x="269626" y="289572"/>
                    </a:lnTo>
                    <a:lnTo>
                      <a:pt x="268680" y="288621"/>
                    </a:lnTo>
                    <a:lnTo>
                      <a:pt x="267728" y="285772"/>
                    </a:lnTo>
                    <a:lnTo>
                      <a:pt x="266777" y="284826"/>
                    </a:lnTo>
                    <a:lnTo>
                      <a:pt x="266777" y="283874"/>
                    </a:lnTo>
                    <a:lnTo>
                      <a:pt x="266777" y="281026"/>
                    </a:lnTo>
                    <a:lnTo>
                      <a:pt x="264880" y="277226"/>
                    </a:lnTo>
                    <a:lnTo>
                      <a:pt x="264880" y="276279"/>
                    </a:lnTo>
                    <a:lnTo>
                      <a:pt x="265831" y="271528"/>
                    </a:lnTo>
                    <a:lnTo>
                      <a:pt x="284801" y="276279"/>
                    </a:lnTo>
                    <a:lnTo>
                      <a:pt x="286698" y="277226"/>
                    </a:lnTo>
                    <a:lnTo>
                      <a:pt x="287669" y="279128"/>
                    </a:lnTo>
                    <a:lnTo>
                      <a:pt x="288601" y="280074"/>
                    </a:lnTo>
                    <a:lnTo>
                      <a:pt x="289567" y="280074"/>
                    </a:lnTo>
                    <a:lnTo>
                      <a:pt x="292396" y="282923"/>
                    </a:lnTo>
                    <a:lnTo>
                      <a:pt x="293367" y="283874"/>
                    </a:lnTo>
                    <a:lnTo>
                      <a:pt x="296196" y="284826"/>
                    </a:lnTo>
                    <a:lnTo>
                      <a:pt x="297162" y="284826"/>
                    </a:lnTo>
                    <a:lnTo>
                      <a:pt x="298093" y="285772"/>
                    </a:lnTo>
                    <a:lnTo>
                      <a:pt x="299064" y="287669"/>
                    </a:lnTo>
                    <a:lnTo>
                      <a:pt x="301888" y="284826"/>
                    </a:lnTo>
                    <a:lnTo>
                      <a:pt x="305688" y="280074"/>
                    </a:lnTo>
                    <a:lnTo>
                      <a:pt x="306659" y="278177"/>
                    </a:lnTo>
                    <a:lnTo>
                      <a:pt x="307585" y="274377"/>
                    </a:lnTo>
                    <a:lnTo>
                      <a:pt x="309488" y="271528"/>
                    </a:lnTo>
                    <a:lnTo>
                      <a:pt x="309488" y="270582"/>
                    </a:lnTo>
                    <a:lnTo>
                      <a:pt x="307585" y="269631"/>
                    </a:lnTo>
                    <a:lnTo>
                      <a:pt x="306659" y="268685"/>
                    </a:lnTo>
                    <a:lnTo>
                      <a:pt x="305688" y="266782"/>
                    </a:lnTo>
                    <a:lnTo>
                      <a:pt x="306659" y="264885"/>
                    </a:lnTo>
                    <a:lnTo>
                      <a:pt x="309488" y="262036"/>
                    </a:lnTo>
                    <a:lnTo>
                      <a:pt x="314234" y="256338"/>
                    </a:lnTo>
                    <a:lnTo>
                      <a:pt x="315180" y="255392"/>
                    </a:lnTo>
                    <a:lnTo>
                      <a:pt x="315180" y="248744"/>
                    </a:lnTo>
                    <a:lnTo>
                      <a:pt x="315180" y="246846"/>
                    </a:lnTo>
                    <a:lnTo>
                      <a:pt x="315180" y="241149"/>
                    </a:lnTo>
                    <a:lnTo>
                      <a:pt x="315180" y="234500"/>
                    </a:lnTo>
                    <a:lnTo>
                      <a:pt x="317083" y="228803"/>
                    </a:lnTo>
                    <a:lnTo>
                      <a:pt x="315180" y="228803"/>
                    </a:lnTo>
                    <a:lnTo>
                      <a:pt x="312337" y="227856"/>
                    </a:lnTo>
                    <a:lnTo>
                      <a:pt x="306659" y="226905"/>
                    </a:lnTo>
                    <a:lnTo>
                      <a:pt x="299991" y="224057"/>
                    </a:lnTo>
                    <a:lnTo>
                      <a:pt x="292396" y="219310"/>
                    </a:lnTo>
                    <a:lnTo>
                      <a:pt x="288601" y="214564"/>
                    </a:lnTo>
                    <a:lnTo>
                      <a:pt x="281972" y="208867"/>
                    </a:lnTo>
                    <a:lnTo>
                      <a:pt x="281001" y="207916"/>
                    </a:lnTo>
                    <a:lnTo>
                      <a:pt x="278172" y="207916"/>
                    </a:lnTo>
                    <a:lnTo>
                      <a:pt x="275323" y="209813"/>
                    </a:lnTo>
                    <a:lnTo>
                      <a:pt x="274377" y="209813"/>
                    </a:lnTo>
                    <a:lnTo>
                      <a:pt x="273426" y="211715"/>
                    </a:lnTo>
                    <a:lnTo>
                      <a:pt x="274377" y="212662"/>
                    </a:lnTo>
                    <a:lnTo>
                      <a:pt x="271523" y="213613"/>
                    </a:lnTo>
                    <a:lnTo>
                      <a:pt x="270577" y="216462"/>
                    </a:lnTo>
                    <a:lnTo>
                      <a:pt x="270577" y="217413"/>
                    </a:lnTo>
                    <a:lnTo>
                      <a:pt x="274377" y="223110"/>
                    </a:lnTo>
                    <a:lnTo>
                      <a:pt x="275323" y="224057"/>
                    </a:lnTo>
                    <a:lnTo>
                      <a:pt x="277221" y="226905"/>
                    </a:lnTo>
                    <a:lnTo>
                      <a:pt x="278172" y="230705"/>
                    </a:lnTo>
                    <a:lnTo>
                      <a:pt x="276274" y="227856"/>
                    </a:lnTo>
                    <a:lnTo>
                      <a:pt x="274377" y="226905"/>
                    </a:lnTo>
                    <a:lnTo>
                      <a:pt x="274377" y="226905"/>
                    </a:lnTo>
                    <a:lnTo>
                      <a:pt x="272475" y="225008"/>
                    </a:lnTo>
                    <a:lnTo>
                      <a:pt x="272475" y="224057"/>
                    </a:lnTo>
                    <a:lnTo>
                      <a:pt x="271523" y="222159"/>
                    </a:lnTo>
                    <a:lnTo>
                      <a:pt x="270577" y="221208"/>
                    </a:lnTo>
                    <a:lnTo>
                      <a:pt x="266777" y="221208"/>
                    </a:lnTo>
                    <a:lnTo>
                      <a:pt x="264880" y="223110"/>
                    </a:lnTo>
                    <a:lnTo>
                      <a:pt x="263933" y="223110"/>
                    </a:lnTo>
                    <a:lnTo>
                      <a:pt x="262031" y="225008"/>
                    </a:lnTo>
                    <a:lnTo>
                      <a:pt x="260133" y="225008"/>
                    </a:lnTo>
                    <a:lnTo>
                      <a:pt x="258236" y="225008"/>
                    </a:lnTo>
                    <a:lnTo>
                      <a:pt x="257285" y="223110"/>
                    </a:lnTo>
                    <a:lnTo>
                      <a:pt x="257285" y="217413"/>
                    </a:lnTo>
                    <a:lnTo>
                      <a:pt x="256334" y="213613"/>
                    </a:lnTo>
                    <a:lnTo>
                      <a:pt x="250641" y="215510"/>
                    </a:lnTo>
                    <a:lnTo>
                      <a:pt x="249690" y="215510"/>
                    </a:lnTo>
                    <a:lnTo>
                      <a:pt x="244944" y="215510"/>
                    </a:lnTo>
                    <a:lnTo>
                      <a:pt x="242090" y="217413"/>
                    </a:lnTo>
                    <a:lnTo>
                      <a:pt x="241144" y="218364"/>
                    </a:lnTo>
                    <a:lnTo>
                      <a:pt x="240193" y="218364"/>
                    </a:lnTo>
                    <a:lnTo>
                      <a:pt x="238295" y="219310"/>
                    </a:lnTo>
                    <a:lnTo>
                      <a:pt x="235446" y="221208"/>
                    </a:lnTo>
                    <a:lnTo>
                      <a:pt x="234495" y="221208"/>
                    </a:lnTo>
                    <a:lnTo>
                      <a:pt x="228798" y="221208"/>
                    </a:lnTo>
                    <a:lnTo>
                      <a:pt x="225003" y="220257"/>
                    </a:lnTo>
                    <a:lnTo>
                      <a:pt x="224052" y="219310"/>
                    </a:lnTo>
                    <a:lnTo>
                      <a:pt x="223100" y="218364"/>
                    </a:lnTo>
                    <a:lnTo>
                      <a:pt x="223100" y="213613"/>
                    </a:lnTo>
                    <a:lnTo>
                      <a:pt x="224052" y="208867"/>
                    </a:lnTo>
                    <a:lnTo>
                      <a:pt x="225003" y="208867"/>
                    </a:lnTo>
                    <a:lnTo>
                      <a:pt x="226900" y="203169"/>
                    </a:lnTo>
                    <a:lnTo>
                      <a:pt x="225003" y="202218"/>
                    </a:lnTo>
                    <a:lnTo>
                      <a:pt x="224052" y="201272"/>
                    </a:lnTo>
                    <a:lnTo>
                      <a:pt x="218354" y="197482"/>
                    </a:lnTo>
                    <a:lnTo>
                      <a:pt x="215510" y="196531"/>
                    </a:lnTo>
                    <a:lnTo>
                      <a:pt x="214559" y="194633"/>
                    </a:lnTo>
                    <a:lnTo>
                      <a:pt x="215510" y="191784"/>
                    </a:lnTo>
                    <a:lnTo>
                      <a:pt x="214559" y="189887"/>
                    </a:lnTo>
                    <a:lnTo>
                      <a:pt x="213608" y="188936"/>
                    </a:lnTo>
                    <a:lnTo>
                      <a:pt x="212662" y="187989"/>
                    </a:lnTo>
                    <a:lnTo>
                      <a:pt x="209813" y="186087"/>
                    </a:lnTo>
                    <a:lnTo>
                      <a:pt x="208862" y="185136"/>
                    </a:lnTo>
                    <a:lnTo>
                      <a:pt x="207916" y="184190"/>
                    </a:lnTo>
                    <a:lnTo>
                      <a:pt x="201267" y="183238"/>
                    </a:lnTo>
                    <a:lnTo>
                      <a:pt x="200316" y="182292"/>
                    </a:lnTo>
                    <a:lnTo>
                      <a:pt x="195570" y="180390"/>
                    </a:lnTo>
                    <a:lnTo>
                      <a:pt x="214559" y="144313"/>
                    </a:lnTo>
                    <a:lnTo>
                      <a:pt x="240193" y="116777"/>
                    </a:lnTo>
                    <a:lnTo>
                      <a:pt x="261085" y="98738"/>
                    </a:lnTo>
                    <a:lnTo>
                      <a:pt x="299991" y="72154"/>
                    </a:lnTo>
                    <a:lnTo>
                      <a:pt x="303790" y="77851"/>
                    </a:lnTo>
                    <a:lnTo>
                      <a:pt x="305688" y="80695"/>
                    </a:lnTo>
                    <a:lnTo>
                      <a:pt x="308556" y="83549"/>
                    </a:lnTo>
                    <a:lnTo>
                      <a:pt x="310434" y="86392"/>
                    </a:lnTo>
                    <a:lnTo>
                      <a:pt x="314234" y="89246"/>
                    </a:lnTo>
                    <a:lnTo>
                      <a:pt x="317083" y="92090"/>
                    </a:lnTo>
                    <a:lnTo>
                      <a:pt x="332273" y="93041"/>
                    </a:lnTo>
                    <a:lnTo>
                      <a:pt x="343667" y="93041"/>
                    </a:lnTo>
                    <a:lnTo>
                      <a:pt x="346516" y="96836"/>
                    </a:lnTo>
                    <a:lnTo>
                      <a:pt x="346516" y="92090"/>
                    </a:lnTo>
                    <a:lnTo>
                      <a:pt x="349365" y="89246"/>
                    </a:lnTo>
                    <a:lnTo>
                      <a:pt x="353160" y="87344"/>
                    </a:lnTo>
                    <a:lnTo>
                      <a:pt x="355062" y="86392"/>
                    </a:lnTo>
                    <a:lnTo>
                      <a:pt x="356960" y="86392"/>
                    </a:lnTo>
                    <a:lnTo>
                      <a:pt x="362657" y="86392"/>
                    </a:lnTo>
                    <a:lnTo>
                      <a:pt x="366457" y="85446"/>
                    </a:lnTo>
                    <a:lnTo>
                      <a:pt x="367403" y="87344"/>
                    </a:lnTo>
                    <a:lnTo>
                      <a:pt x="368354" y="88295"/>
                    </a:lnTo>
                    <a:lnTo>
                      <a:pt x="369301" y="89246"/>
                    </a:lnTo>
                    <a:lnTo>
                      <a:pt x="371203" y="90192"/>
                    </a:lnTo>
                    <a:lnTo>
                      <a:pt x="373101" y="91144"/>
                    </a:lnTo>
                    <a:lnTo>
                      <a:pt x="374052" y="93041"/>
                    </a:lnTo>
                    <a:lnTo>
                      <a:pt x="370252" y="94939"/>
                    </a:lnTo>
                    <a:lnTo>
                      <a:pt x="368354" y="96836"/>
                    </a:lnTo>
                    <a:lnTo>
                      <a:pt x="367403" y="97787"/>
                    </a:lnTo>
                    <a:lnTo>
                      <a:pt x="369301" y="99685"/>
                    </a:lnTo>
                    <a:lnTo>
                      <a:pt x="370252" y="100636"/>
                    </a:lnTo>
                    <a:lnTo>
                      <a:pt x="371203" y="101587"/>
                    </a:lnTo>
                    <a:lnTo>
                      <a:pt x="371203" y="104431"/>
                    </a:lnTo>
                    <a:lnTo>
                      <a:pt x="370252" y="109182"/>
                    </a:lnTo>
                    <a:lnTo>
                      <a:pt x="372149" y="109182"/>
                    </a:lnTo>
                    <a:lnTo>
                      <a:pt x="374052" y="107285"/>
                    </a:lnTo>
                    <a:lnTo>
                      <a:pt x="374052" y="106333"/>
                    </a:lnTo>
                    <a:lnTo>
                      <a:pt x="375949" y="101587"/>
                    </a:lnTo>
                    <a:lnTo>
                      <a:pt x="376896" y="99685"/>
                    </a:lnTo>
                    <a:lnTo>
                      <a:pt x="377847" y="97787"/>
                    </a:lnTo>
                    <a:lnTo>
                      <a:pt x="378798" y="97787"/>
                    </a:lnTo>
                    <a:lnTo>
                      <a:pt x="383544" y="97787"/>
                    </a:lnTo>
                    <a:lnTo>
                      <a:pt x="384495" y="97787"/>
                    </a:lnTo>
                    <a:lnTo>
                      <a:pt x="385447" y="92090"/>
                    </a:lnTo>
                    <a:lnTo>
                      <a:pt x="387344" y="90192"/>
                    </a:lnTo>
                    <a:lnTo>
                      <a:pt x="388290" y="89246"/>
                    </a:lnTo>
                    <a:lnTo>
                      <a:pt x="390193" y="88295"/>
                    </a:lnTo>
                    <a:lnTo>
                      <a:pt x="392090" y="85446"/>
                    </a:lnTo>
                    <a:lnTo>
                      <a:pt x="392090" y="85446"/>
                    </a:lnTo>
                    <a:lnTo>
                      <a:pt x="392090" y="83549"/>
                    </a:lnTo>
                    <a:lnTo>
                      <a:pt x="390193" y="80695"/>
                    </a:lnTo>
                    <a:lnTo>
                      <a:pt x="389242" y="79749"/>
                    </a:lnTo>
                    <a:lnTo>
                      <a:pt x="388290" y="77851"/>
                    </a:lnTo>
                    <a:lnTo>
                      <a:pt x="387344" y="76900"/>
                    </a:lnTo>
                    <a:lnTo>
                      <a:pt x="386393" y="75003"/>
                    </a:lnTo>
                    <a:lnTo>
                      <a:pt x="386393" y="74051"/>
                    </a:lnTo>
                    <a:lnTo>
                      <a:pt x="387344" y="73100"/>
                    </a:lnTo>
                    <a:lnTo>
                      <a:pt x="388290" y="71203"/>
                    </a:lnTo>
                    <a:lnTo>
                      <a:pt x="389242" y="69305"/>
                    </a:lnTo>
                    <a:lnTo>
                      <a:pt x="389242" y="67403"/>
                    </a:lnTo>
                    <a:lnTo>
                      <a:pt x="388290" y="66456"/>
                    </a:lnTo>
                    <a:lnTo>
                      <a:pt x="386393" y="62666"/>
                    </a:lnTo>
                    <a:lnTo>
                      <a:pt x="385447" y="60769"/>
                    </a:lnTo>
                    <a:lnTo>
                      <a:pt x="385447" y="60769"/>
                    </a:lnTo>
                    <a:lnTo>
                      <a:pt x="393041" y="59818"/>
                    </a:lnTo>
                    <a:lnTo>
                      <a:pt x="396836" y="58872"/>
                    </a:lnTo>
                    <a:lnTo>
                      <a:pt x="400636" y="59818"/>
                    </a:lnTo>
                    <a:lnTo>
                      <a:pt x="402534" y="59818"/>
                    </a:lnTo>
                    <a:lnTo>
                      <a:pt x="403485" y="64569"/>
                    </a:lnTo>
                    <a:lnTo>
                      <a:pt x="427221" y="36082"/>
                    </a:lnTo>
                    <a:lnTo>
                      <a:pt x="442411" y="30385"/>
                    </a:lnTo>
                    <a:lnTo>
                      <a:pt x="464249" y="22790"/>
                    </a:lnTo>
                    <a:lnTo>
                      <a:pt x="474693" y="14244"/>
                    </a:lnTo>
                    <a:lnTo>
                      <a:pt x="484190" y="7600"/>
                    </a:lnTo>
                    <a:lnTo>
                      <a:pt x="489887" y="2854"/>
                    </a:lnTo>
                    <a:lnTo>
                      <a:pt x="496531" y="0"/>
                    </a:lnTo>
                    <a:lnTo>
                      <a:pt x="500331" y="28487"/>
                    </a:lnTo>
                    <a:lnTo>
                      <a:pt x="497482" y="40828"/>
                    </a:lnTo>
                    <a:lnTo>
                      <a:pt x="497482" y="49374"/>
                    </a:lnTo>
                    <a:lnTo>
                      <a:pt x="497482" y="53174"/>
                    </a:lnTo>
                    <a:lnTo>
                      <a:pt x="498429" y="54120"/>
                    </a:lnTo>
                    <a:lnTo>
                      <a:pt x="499380" y="56969"/>
                    </a:lnTo>
                    <a:lnTo>
                      <a:pt x="504126" y="58872"/>
                    </a:lnTo>
                    <a:lnTo>
                      <a:pt x="505077" y="59818"/>
                    </a:lnTo>
                    <a:lnTo>
                      <a:pt x="506975" y="61715"/>
                    </a:lnTo>
                    <a:lnTo>
                      <a:pt x="507926" y="62666"/>
                    </a:lnTo>
                    <a:lnTo>
                      <a:pt x="509823" y="61715"/>
                    </a:lnTo>
                    <a:lnTo>
                      <a:pt x="513623" y="61715"/>
                    </a:lnTo>
                    <a:lnTo>
                      <a:pt x="517418" y="60769"/>
                    </a:lnTo>
                    <a:lnTo>
                      <a:pt x="522164" y="56969"/>
                    </a:lnTo>
                    <a:lnTo>
                      <a:pt x="524067" y="57920"/>
                    </a:lnTo>
                    <a:lnTo>
                      <a:pt x="527862" y="55072"/>
                    </a:lnTo>
                    <a:lnTo>
                      <a:pt x="528793" y="53174"/>
                    </a:lnTo>
                    <a:lnTo>
                      <a:pt x="528793" y="52223"/>
                    </a:lnTo>
                    <a:lnTo>
                      <a:pt x="531662" y="52223"/>
                    </a:lnTo>
                    <a:lnTo>
                      <a:pt x="533559" y="54120"/>
                    </a:lnTo>
                    <a:lnTo>
                      <a:pt x="536388" y="55072"/>
                    </a:lnTo>
                    <a:lnTo>
                      <a:pt x="537359" y="56018"/>
                    </a:lnTo>
                    <a:lnTo>
                      <a:pt x="538291" y="56969"/>
                    </a:lnTo>
                    <a:lnTo>
                      <a:pt x="539257" y="58872"/>
                    </a:lnTo>
                    <a:lnTo>
                      <a:pt x="541154" y="62666"/>
                    </a:lnTo>
                    <a:lnTo>
                      <a:pt x="540188" y="63618"/>
                    </a:lnTo>
                    <a:lnTo>
                      <a:pt x="539257" y="67403"/>
                    </a:lnTo>
                    <a:lnTo>
                      <a:pt x="539257" y="71203"/>
                    </a:lnTo>
                    <a:lnTo>
                      <a:pt x="539257" y="75949"/>
                    </a:lnTo>
                    <a:lnTo>
                      <a:pt x="538291" y="75949"/>
                    </a:lnTo>
                    <a:lnTo>
                      <a:pt x="538291" y="76900"/>
                    </a:lnTo>
                    <a:lnTo>
                      <a:pt x="540188" y="78798"/>
                    </a:lnTo>
                    <a:lnTo>
                      <a:pt x="540188" y="78798"/>
                    </a:lnTo>
                    <a:lnTo>
                      <a:pt x="543988" y="80695"/>
                    </a:lnTo>
                    <a:lnTo>
                      <a:pt x="544954" y="81646"/>
                    </a:lnTo>
                    <a:lnTo>
                      <a:pt x="545885" y="81646"/>
                    </a:lnTo>
                    <a:lnTo>
                      <a:pt x="547783" y="82597"/>
                    </a:lnTo>
                    <a:lnTo>
                      <a:pt x="547783" y="83549"/>
                    </a:lnTo>
                    <a:lnTo>
                      <a:pt x="548749" y="85446"/>
                    </a:lnTo>
                    <a:lnTo>
                      <a:pt x="547783" y="92090"/>
                    </a:lnTo>
                    <a:lnTo>
                      <a:pt x="546852" y="93992"/>
                    </a:lnTo>
                    <a:lnTo>
                      <a:pt x="544954" y="95890"/>
                    </a:lnTo>
                    <a:lnTo>
                      <a:pt x="543988" y="98738"/>
                    </a:lnTo>
                    <a:lnTo>
                      <a:pt x="545885" y="99685"/>
                    </a:lnTo>
                    <a:lnTo>
                      <a:pt x="548749" y="103485"/>
                    </a:lnTo>
                    <a:lnTo>
                      <a:pt x="548749" y="104431"/>
                    </a:lnTo>
                    <a:lnTo>
                      <a:pt x="550632" y="105382"/>
                    </a:lnTo>
                    <a:lnTo>
                      <a:pt x="550632" y="107285"/>
                    </a:lnTo>
                    <a:lnTo>
                      <a:pt x="551583" y="109182"/>
                    </a:lnTo>
                    <a:lnTo>
                      <a:pt x="552529" y="111080"/>
                    </a:lnTo>
                    <a:lnTo>
                      <a:pt x="554427" y="112982"/>
                    </a:lnTo>
                    <a:lnTo>
                      <a:pt x="563924" y="109182"/>
                    </a:lnTo>
                    <a:lnTo>
                      <a:pt x="561075" y="120577"/>
                    </a:lnTo>
                    <a:lnTo>
                      <a:pt x="561075" y="128172"/>
                    </a:lnTo>
                    <a:lnTo>
                      <a:pt x="562026" y="131972"/>
                    </a:lnTo>
                    <a:lnTo>
                      <a:pt x="562978" y="135767"/>
                    </a:lnTo>
                    <a:lnTo>
                      <a:pt x="566773" y="140513"/>
                    </a:lnTo>
                    <a:lnTo>
                      <a:pt x="567724" y="141464"/>
                    </a:lnTo>
                    <a:lnTo>
                      <a:pt x="572470" y="145264"/>
                    </a:lnTo>
                    <a:lnTo>
                      <a:pt x="575319" y="148108"/>
                    </a:lnTo>
                    <a:lnTo>
                      <a:pt x="576270" y="149059"/>
                    </a:lnTo>
                    <a:lnTo>
                      <a:pt x="577216" y="150010"/>
                    </a:lnTo>
                    <a:lnTo>
                      <a:pt x="584811" y="157605"/>
                    </a:lnTo>
                    <a:lnTo>
                      <a:pt x="587660" y="160454"/>
                    </a:lnTo>
                    <a:lnTo>
                      <a:pt x="589557" y="161400"/>
                    </a:lnTo>
                    <a:lnTo>
                      <a:pt x="590508" y="160454"/>
                    </a:lnTo>
                    <a:lnTo>
                      <a:pt x="593357" y="150956"/>
                    </a:lnTo>
                    <a:lnTo>
                      <a:pt x="597152" y="151908"/>
                    </a:lnTo>
                    <a:lnTo>
                      <a:pt x="600952" y="150956"/>
                    </a:lnTo>
                    <a:lnTo>
                      <a:pt x="601903" y="150010"/>
                    </a:lnTo>
                    <a:lnTo>
                      <a:pt x="603801" y="147156"/>
                    </a:lnTo>
                    <a:lnTo>
                      <a:pt x="603801" y="147156"/>
                    </a:lnTo>
                    <a:lnTo>
                      <a:pt x="606649" y="143361"/>
                    </a:lnTo>
                    <a:lnTo>
                      <a:pt x="606649" y="142410"/>
                    </a:lnTo>
                    <a:lnTo>
                      <a:pt x="608547" y="142410"/>
                    </a:lnTo>
                    <a:lnTo>
                      <a:pt x="609498" y="141464"/>
                    </a:lnTo>
                    <a:lnTo>
                      <a:pt x="615196" y="136718"/>
                    </a:lnTo>
                    <a:lnTo>
                      <a:pt x="619942" y="131020"/>
                    </a:lnTo>
                    <a:lnTo>
                      <a:pt x="625639" y="125323"/>
                    </a:lnTo>
                    <a:lnTo>
                      <a:pt x="626590" y="123421"/>
                    </a:lnTo>
                    <a:lnTo>
                      <a:pt x="625639" y="119626"/>
                    </a:lnTo>
                    <a:lnTo>
                      <a:pt x="626590" y="117728"/>
                    </a:lnTo>
                    <a:lnTo>
                      <a:pt x="631337" y="115826"/>
                    </a:lnTo>
                    <a:lnTo>
                      <a:pt x="646526" y="120577"/>
                    </a:lnTo>
                    <a:lnTo>
                      <a:pt x="652224" y="121523"/>
                    </a:lnTo>
                    <a:lnTo>
                      <a:pt x="650326" y="125323"/>
                    </a:lnTo>
                    <a:lnTo>
                      <a:pt x="644629" y="130069"/>
                    </a:lnTo>
                    <a:lnTo>
                      <a:pt x="644629" y="131972"/>
                    </a:lnTo>
                    <a:lnTo>
                      <a:pt x="642731" y="139567"/>
                    </a:lnTo>
                    <a:lnTo>
                      <a:pt x="644629" y="147156"/>
                    </a:lnTo>
                    <a:lnTo>
                      <a:pt x="644629" y="148108"/>
                    </a:lnTo>
                    <a:lnTo>
                      <a:pt x="643678" y="149059"/>
                    </a:lnTo>
                    <a:lnTo>
                      <a:pt x="641780" y="154756"/>
                    </a:lnTo>
                    <a:lnTo>
                      <a:pt x="639878" y="156654"/>
                    </a:lnTo>
                    <a:lnTo>
                      <a:pt x="637985" y="158551"/>
                    </a:lnTo>
                    <a:lnTo>
                      <a:pt x="637034" y="161400"/>
                    </a:lnTo>
                    <a:lnTo>
                      <a:pt x="636083" y="174697"/>
                    </a:lnTo>
                    <a:lnTo>
                      <a:pt x="641780" y="177541"/>
                    </a:lnTo>
                    <a:lnTo>
                      <a:pt x="644629" y="184190"/>
                    </a:lnTo>
                    <a:lnTo>
                      <a:pt x="647478" y="185136"/>
                    </a:lnTo>
                    <a:lnTo>
                      <a:pt x="649375" y="187038"/>
                    </a:lnTo>
                    <a:lnTo>
                      <a:pt x="649375" y="187038"/>
                    </a:lnTo>
                    <a:lnTo>
                      <a:pt x="652224" y="185136"/>
                    </a:lnTo>
                    <a:lnTo>
                      <a:pt x="655072" y="185136"/>
                    </a:lnTo>
                    <a:lnTo>
                      <a:pt x="659819" y="184190"/>
                    </a:lnTo>
                    <a:lnTo>
                      <a:pt x="660770" y="183238"/>
                    </a:lnTo>
                    <a:lnTo>
                      <a:pt x="663619" y="183238"/>
                    </a:lnTo>
                    <a:lnTo>
                      <a:pt x="664565" y="185136"/>
                    </a:lnTo>
                    <a:lnTo>
                      <a:pt x="664565" y="187038"/>
                    </a:lnTo>
                    <a:lnTo>
                      <a:pt x="666467" y="195584"/>
                    </a:lnTo>
                    <a:lnTo>
                      <a:pt x="669316" y="201272"/>
                    </a:lnTo>
                    <a:lnTo>
                      <a:pt x="671213" y="203169"/>
                    </a:lnTo>
                    <a:lnTo>
                      <a:pt x="680711" y="207916"/>
                    </a:lnTo>
                    <a:lnTo>
                      <a:pt x="687354" y="203169"/>
                    </a:lnTo>
                    <a:lnTo>
                      <a:pt x="695900" y="196531"/>
                    </a:lnTo>
                    <a:lnTo>
                      <a:pt x="700647" y="196531"/>
                    </a:lnTo>
                    <a:lnTo>
                      <a:pt x="701598" y="195584"/>
                    </a:lnTo>
                    <a:lnTo>
                      <a:pt x="714890" y="190833"/>
                    </a:lnTo>
                    <a:lnTo>
                      <a:pt x="717739" y="185136"/>
                    </a:lnTo>
                    <a:lnTo>
                      <a:pt x="743372" y="193687"/>
                    </a:lnTo>
                    <a:lnTo>
                      <a:pt x="759498" y="189887"/>
                    </a:lnTo>
                    <a:lnTo>
                      <a:pt x="760464" y="188936"/>
                    </a:lnTo>
                    <a:lnTo>
                      <a:pt x="763293" y="186087"/>
                    </a:lnTo>
                    <a:lnTo>
                      <a:pt x="777557" y="248744"/>
                    </a:lnTo>
                    <a:lnTo>
                      <a:pt x="777557" y="253490"/>
                    </a:lnTo>
                    <a:lnTo>
                      <a:pt x="780381" y="255392"/>
                    </a:lnTo>
                    <a:lnTo>
                      <a:pt x="782283" y="256338"/>
                    </a:lnTo>
                    <a:lnTo>
                      <a:pt x="782283" y="262036"/>
                    </a:lnTo>
                    <a:lnTo>
                      <a:pt x="781352" y="265836"/>
                    </a:lnTo>
                    <a:lnTo>
                      <a:pt x="781352" y="266782"/>
                    </a:lnTo>
                    <a:lnTo>
                      <a:pt x="782283" y="269631"/>
                    </a:lnTo>
                    <a:lnTo>
                      <a:pt x="782283" y="270582"/>
                    </a:lnTo>
                    <a:lnTo>
                      <a:pt x="783249" y="272480"/>
                    </a:lnTo>
                    <a:lnTo>
                      <a:pt x="785152" y="275328"/>
                    </a:lnTo>
                    <a:lnTo>
                      <a:pt x="787049" y="288621"/>
                    </a:lnTo>
                    <a:lnTo>
                      <a:pt x="788927" y="291469"/>
                    </a:lnTo>
                    <a:lnTo>
                      <a:pt x="789878" y="292420"/>
                    </a:lnTo>
                    <a:lnTo>
                      <a:pt x="797473" y="298118"/>
                    </a:lnTo>
                    <a:lnTo>
                      <a:pt x="799370" y="300015"/>
                    </a:lnTo>
                    <a:lnTo>
                      <a:pt x="810765" y="301913"/>
                    </a:lnTo>
                    <a:lnTo>
                      <a:pt x="814565" y="300962"/>
                    </a:lnTo>
                    <a:lnTo>
                      <a:pt x="820262" y="302864"/>
                    </a:lnTo>
                    <a:lnTo>
                      <a:pt x="821214" y="305703"/>
                    </a:lnTo>
                    <a:lnTo>
                      <a:pt x="824057" y="306649"/>
                    </a:lnTo>
                    <a:lnTo>
                      <a:pt x="827857" y="305703"/>
                    </a:lnTo>
                    <a:lnTo>
                      <a:pt x="836398" y="305703"/>
                    </a:lnTo>
                    <a:lnTo>
                      <a:pt x="841150" y="304752"/>
                    </a:lnTo>
                    <a:lnTo>
                      <a:pt x="845896" y="305703"/>
                    </a:lnTo>
                    <a:lnTo>
                      <a:pt x="845896" y="306649"/>
                    </a:lnTo>
                    <a:lnTo>
                      <a:pt x="848744" y="307600"/>
                    </a:lnTo>
                    <a:lnTo>
                      <a:pt x="848744" y="309503"/>
                    </a:lnTo>
                    <a:lnTo>
                      <a:pt x="849696" y="311400"/>
                    </a:lnTo>
                    <a:lnTo>
                      <a:pt x="851593" y="316146"/>
                    </a:lnTo>
                    <a:lnTo>
                      <a:pt x="852544" y="321844"/>
                    </a:lnTo>
                    <a:lnTo>
                      <a:pt x="851593" y="323741"/>
                    </a:lnTo>
                    <a:lnTo>
                      <a:pt x="851593" y="325639"/>
                    </a:lnTo>
                    <a:lnTo>
                      <a:pt x="852544" y="332287"/>
                    </a:lnTo>
                    <a:lnTo>
                      <a:pt x="852544" y="334185"/>
                    </a:lnTo>
                    <a:lnTo>
                      <a:pt x="853491" y="338931"/>
                    </a:lnTo>
                    <a:lnTo>
                      <a:pt x="851593" y="340833"/>
                    </a:lnTo>
                    <a:lnTo>
                      <a:pt x="851593" y="343677"/>
                    </a:lnTo>
                    <a:lnTo>
                      <a:pt x="857291" y="346531"/>
                    </a:lnTo>
                    <a:lnTo>
                      <a:pt x="859188" y="346531"/>
                    </a:lnTo>
                    <a:lnTo>
                      <a:pt x="862988" y="344628"/>
                    </a:lnTo>
                    <a:lnTo>
                      <a:pt x="869632" y="347477"/>
                    </a:lnTo>
                    <a:lnTo>
                      <a:pt x="874378" y="345580"/>
                    </a:lnTo>
                    <a:lnTo>
                      <a:pt x="877227" y="344628"/>
                    </a:lnTo>
                    <a:lnTo>
                      <a:pt x="880075" y="344628"/>
                    </a:lnTo>
                    <a:lnTo>
                      <a:pt x="890519" y="345580"/>
                    </a:lnTo>
                    <a:lnTo>
                      <a:pt x="896216" y="346531"/>
                    </a:lnTo>
                    <a:lnTo>
                      <a:pt x="900967" y="351277"/>
                    </a:lnTo>
                    <a:lnTo>
                      <a:pt x="903811" y="353175"/>
                    </a:lnTo>
                    <a:lnTo>
                      <a:pt x="904762" y="357921"/>
                    </a:lnTo>
                    <a:lnTo>
                      <a:pt x="904762" y="367418"/>
                    </a:lnTo>
                    <a:lnTo>
                      <a:pt x="904762" y="372164"/>
                    </a:lnTo>
                    <a:lnTo>
                      <a:pt x="904762" y="376910"/>
                    </a:lnTo>
                    <a:lnTo>
                      <a:pt x="906665" y="382608"/>
                    </a:lnTo>
                    <a:lnTo>
                      <a:pt x="908562" y="383559"/>
                    </a:lnTo>
                    <a:lnTo>
                      <a:pt x="911411" y="385456"/>
                    </a:lnTo>
                    <a:lnTo>
                      <a:pt x="912362" y="388305"/>
                    </a:lnTo>
                    <a:lnTo>
                      <a:pt x="915206" y="389256"/>
                    </a:lnTo>
                    <a:lnTo>
                      <a:pt x="919957" y="400646"/>
                    </a:lnTo>
                    <a:lnTo>
                      <a:pt x="917108" y="407295"/>
                    </a:lnTo>
                    <a:lnTo>
                      <a:pt x="916157" y="409192"/>
                    </a:lnTo>
                    <a:lnTo>
                      <a:pt x="912362" y="410144"/>
                    </a:lnTo>
                    <a:lnTo>
                      <a:pt x="913308" y="412992"/>
                    </a:lnTo>
                    <a:lnTo>
                      <a:pt x="913308" y="413943"/>
                    </a:lnTo>
                    <a:lnTo>
                      <a:pt x="913308" y="416787"/>
                    </a:lnTo>
                    <a:lnTo>
                      <a:pt x="914260" y="417738"/>
                    </a:lnTo>
                    <a:lnTo>
                      <a:pt x="914260" y="419636"/>
                    </a:lnTo>
                    <a:lnTo>
                      <a:pt x="905714" y="437669"/>
                    </a:lnTo>
                    <a:lnTo>
                      <a:pt x="890519" y="438621"/>
                    </a:lnTo>
                    <a:lnTo>
                      <a:pt x="886724" y="440518"/>
                    </a:lnTo>
                    <a:lnTo>
                      <a:pt x="885773" y="441464"/>
                    </a:lnTo>
                    <a:lnTo>
                      <a:pt x="871534" y="460454"/>
                    </a:lnTo>
                    <a:lnTo>
                      <a:pt x="856339" y="469000"/>
                    </a:lnTo>
                    <a:lnTo>
                      <a:pt x="854442" y="469951"/>
                    </a:lnTo>
                    <a:lnTo>
                      <a:pt x="847793" y="494639"/>
                    </a:lnTo>
                    <a:lnTo>
                      <a:pt x="854442" y="501282"/>
                    </a:lnTo>
                    <a:lnTo>
                      <a:pt x="847793" y="513623"/>
                    </a:lnTo>
                    <a:lnTo>
                      <a:pt x="846847" y="515521"/>
                    </a:lnTo>
                    <a:lnTo>
                      <a:pt x="845896" y="517423"/>
                    </a:lnTo>
                    <a:lnTo>
                      <a:pt x="844950" y="518374"/>
                    </a:lnTo>
                    <a:lnTo>
                      <a:pt x="847793" y="534510"/>
                    </a:lnTo>
                    <a:lnTo>
                      <a:pt x="848744" y="535462"/>
                    </a:lnTo>
                    <a:lnTo>
                      <a:pt x="851593" y="539262"/>
                    </a:lnTo>
                    <a:lnTo>
                      <a:pt x="852544" y="540208"/>
                    </a:lnTo>
                    <a:lnTo>
                      <a:pt x="854442" y="543052"/>
                    </a:lnTo>
                    <a:lnTo>
                      <a:pt x="855388" y="543998"/>
                    </a:lnTo>
                    <a:lnTo>
                      <a:pt x="857291" y="546847"/>
                    </a:lnTo>
                    <a:lnTo>
                      <a:pt x="859188" y="550646"/>
                    </a:lnTo>
                    <a:lnTo>
                      <a:pt x="860139" y="552544"/>
                    </a:lnTo>
                    <a:lnTo>
                      <a:pt x="861086" y="560139"/>
                    </a:lnTo>
                    <a:lnTo>
                      <a:pt x="857291" y="566788"/>
                    </a:lnTo>
                    <a:lnTo>
                      <a:pt x="855388" y="568685"/>
                    </a:lnTo>
                    <a:lnTo>
                      <a:pt x="852544" y="570582"/>
                    </a:lnTo>
                    <a:lnTo>
                      <a:pt x="851593" y="571534"/>
                    </a:lnTo>
                    <a:lnTo>
                      <a:pt x="850642" y="572485"/>
                    </a:lnTo>
                    <a:lnTo>
                      <a:pt x="847793" y="574382"/>
                    </a:lnTo>
                    <a:lnTo>
                      <a:pt x="844950" y="576280"/>
                    </a:lnTo>
                    <a:lnTo>
                      <a:pt x="843047" y="577231"/>
                    </a:lnTo>
                    <a:lnTo>
                      <a:pt x="841150" y="578177"/>
                    </a:lnTo>
                    <a:lnTo>
                      <a:pt x="840198" y="579129"/>
                    </a:lnTo>
                    <a:lnTo>
                      <a:pt x="838301" y="580080"/>
                    </a:lnTo>
                    <a:lnTo>
                      <a:pt x="837350" y="581026"/>
                    </a:lnTo>
                    <a:lnTo>
                      <a:pt x="836398" y="581977"/>
                    </a:lnTo>
                    <a:lnTo>
                      <a:pt x="835452" y="582923"/>
                    </a:lnTo>
                    <a:lnTo>
                      <a:pt x="832603" y="585777"/>
                    </a:lnTo>
                    <a:lnTo>
                      <a:pt x="831652" y="586723"/>
                    </a:lnTo>
                    <a:lnTo>
                      <a:pt x="830706" y="589572"/>
                    </a:lnTo>
                    <a:lnTo>
                      <a:pt x="833555" y="603816"/>
                    </a:lnTo>
                    <a:lnTo>
                      <a:pt x="836398" y="601913"/>
                    </a:lnTo>
                    <a:lnTo>
                      <a:pt x="839252" y="600016"/>
                    </a:lnTo>
                    <a:lnTo>
                      <a:pt x="841150" y="598118"/>
                    </a:lnTo>
                    <a:lnTo>
                      <a:pt x="843998" y="595270"/>
                    </a:lnTo>
                    <a:lnTo>
                      <a:pt x="844950" y="594318"/>
                    </a:lnTo>
                    <a:lnTo>
                      <a:pt x="846847" y="594318"/>
                    </a:lnTo>
                    <a:lnTo>
                      <a:pt x="849696" y="596221"/>
                    </a:lnTo>
                    <a:lnTo>
                      <a:pt x="852544" y="599069"/>
                    </a:lnTo>
                    <a:lnTo>
                      <a:pt x="855388" y="600967"/>
                    </a:lnTo>
                    <a:lnTo>
                      <a:pt x="858242" y="601913"/>
                    </a:lnTo>
                    <a:lnTo>
                      <a:pt x="860139" y="601913"/>
                    </a:lnTo>
                    <a:lnTo>
                      <a:pt x="862037" y="600016"/>
                    </a:lnTo>
                    <a:lnTo>
                      <a:pt x="862988" y="598118"/>
                    </a:lnTo>
                    <a:lnTo>
                      <a:pt x="864885" y="598118"/>
                    </a:lnTo>
                    <a:lnTo>
                      <a:pt x="864885" y="596221"/>
                    </a:lnTo>
                    <a:lnTo>
                      <a:pt x="866783" y="594318"/>
                    </a:lnTo>
                    <a:lnTo>
                      <a:pt x="867734" y="592421"/>
                    </a:lnTo>
                    <a:lnTo>
                      <a:pt x="868685" y="592421"/>
                    </a:lnTo>
                    <a:lnTo>
                      <a:pt x="874378" y="598118"/>
                    </a:lnTo>
                    <a:lnTo>
                      <a:pt x="876280" y="600016"/>
                    </a:lnTo>
                    <a:lnTo>
                      <a:pt x="875329" y="600967"/>
                    </a:lnTo>
                    <a:lnTo>
                      <a:pt x="875329" y="602864"/>
                    </a:lnTo>
                    <a:lnTo>
                      <a:pt x="874378" y="604767"/>
                    </a:lnTo>
                    <a:lnTo>
                      <a:pt x="873432" y="610464"/>
                    </a:lnTo>
                    <a:lnTo>
                      <a:pt x="871534" y="619957"/>
                    </a:lnTo>
                    <a:lnTo>
                      <a:pt x="871534" y="620903"/>
                    </a:lnTo>
                    <a:lnTo>
                      <a:pt x="869632" y="625649"/>
                    </a:lnTo>
                    <a:lnTo>
                      <a:pt x="868685" y="630400"/>
                    </a:lnTo>
                    <a:lnTo>
                      <a:pt x="866783" y="634200"/>
                    </a:lnTo>
                    <a:lnTo>
                      <a:pt x="866783" y="635146"/>
                    </a:lnTo>
                    <a:lnTo>
                      <a:pt x="866783" y="639893"/>
                    </a:lnTo>
                    <a:lnTo>
                      <a:pt x="866783" y="641795"/>
                    </a:lnTo>
                    <a:lnTo>
                      <a:pt x="866783" y="644639"/>
                    </a:lnTo>
                    <a:lnTo>
                      <a:pt x="866783" y="646541"/>
                    </a:lnTo>
                    <a:lnTo>
                      <a:pt x="867734" y="658882"/>
                    </a:lnTo>
                    <a:lnTo>
                      <a:pt x="868685" y="662682"/>
                    </a:lnTo>
                    <a:lnTo>
                      <a:pt x="866783" y="664580"/>
                    </a:lnTo>
                    <a:lnTo>
                      <a:pt x="864885" y="665531"/>
                    </a:lnTo>
                    <a:lnTo>
                      <a:pt x="863939" y="667428"/>
                    </a:lnTo>
                    <a:lnTo>
                      <a:pt x="862037" y="669326"/>
                    </a:lnTo>
                    <a:lnTo>
                      <a:pt x="861086" y="672170"/>
                    </a:lnTo>
                    <a:lnTo>
                      <a:pt x="860139" y="674067"/>
                    </a:lnTo>
                    <a:lnTo>
                      <a:pt x="857291" y="674067"/>
                    </a:lnTo>
                    <a:lnTo>
                      <a:pt x="854442" y="675013"/>
                    </a:lnTo>
                    <a:lnTo>
                      <a:pt x="854442" y="675965"/>
                    </a:lnTo>
                    <a:lnTo>
                      <a:pt x="854442" y="675965"/>
                    </a:lnTo>
                    <a:lnTo>
                      <a:pt x="854442" y="677867"/>
                    </a:lnTo>
                    <a:lnTo>
                      <a:pt x="855388" y="681662"/>
                    </a:lnTo>
                    <a:lnTo>
                      <a:pt x="858242" y="684511"/>
                    </a:lnTo>
                    <a:lnTo>
                      <a:pt x="860139" y="686408"/>
                    </a:lnTo>
                    <a:lnTo>
                      <a:pt x="861086" y="687359"/>
                    </a:lnTo>
                    <a:lnTo>
                      <a:pt x="864885" y="693057"/>
                    </a:lnTo>
                    <a:lnTo>
                      <a:pt x="868685" y="694954"/>
                    </a:lnTo>
                    <a:lnTo>
                      <a:pt x="870583" y="694954"/>
                    </a:lnTo>
                    <a:lnTo>
                      <a:pt x="870583" y="695905"/>
                    </a:lnTo>
                    <a:lnTo>
                      <a:pt x="874378" y="697803"/>
                    </a:lnTo>
                    <a:lnTo>
                      <a:pt x="876280" y="695905"/>
                    </a:lnTo>
                    <a:lnTo>
                      <a:pt x="879129" y="693057"/>
                    </a:lnTo>
                    <a:lnTo>
                      <a:pt x="881978" y="694003"/>
                    </a:lnTo>
                    <a:lnTo>
                      <a:pt x="887675" y="692106"/>
                    </a:lnTo>
                    <a:lnTo>
                      <a:pt x="893372" y="692106"/>
                    </a:lnTo>
                    <a:lnTo>
                      <a:pt x="894319" y="690208"/>
                    </a:lnTo>
                    <a:lnTo>
                      <a:pt x="896216" y="683559"/>
                    </a:lnTo>
                    <a:lnTo>
                      <a:pt x="900967" y="681662"/>
                    </a:lnTo>
                    <a:lnTo>
                      <a:pt x="901914" y="680711"/>
                    </a:lnTo>
                    <a:lnTo>
                      <a:pt x="904762" y="679764"/>
                    </a:lnTo>
                    <a:lnTo>
                      <a:pt x="907611" y="677867"/>
                    </a:lnTo>
                    <a:lnTo>
                      <a:pt x="907611" y="677867"/>
                    </a:lnTo>
                    <a:lnTo>
                      <a:pt x="910460" y="675013"/>
                    </a:lnTo>
                    <a:lnTo>
                      <a:pt x="915206" y="675013"/>
                    </a:lnTo>
                    <a:lnTo>
                      <a:pt x="916157" y="676916"/>
                    </a:lnTo>
                    <a:lnTo>
                      <a:pt x="917108" y="677867"/>
                    </a:lnTo>
                    <a:lnTo>
                      <a:pt x="919957" y="678813"/>
                    </a:lnTo>
                    <a:lnTo>
                      <a:pt x="920903" y="677867"/>
                    </a:lnTo>
                    <a:lnTo>
                      <a:pt x="923752" y="679764"/>
                    </a:lnTo>
                    <a:lnTo>
                      <a:pt x="928498" y="683559"/>
                    </a:lnTo>
                    <a:lnTo>
                      <a:pt x="928498" y="682613"/>
                    </a:lnTo>
                    <a:lnTo>
                      <a:pt x="929449" y="682613"/>
                    </a:lnTo>
                    <a:lnTo>
                      <a:pt x="934196" y="685462"/>
                    </a:lnTo>
                    <a:lnTo>
                      <a:pt x="936098" y="685462"/>
                    </a:lnTo>
                    <a:lnTo>
                      <a:pt x="937044" y="685462"/>
                    </a:lnTo>
                    <a:lnTo>
                      <a:pt x="937044" y="687359"/>
                    </a:lnTo>
                    <a:lnTo>
                      <a:pt x="937044" y="689257"/>
                    </a:lnTo>
                    <a:lnTo>
                      <a:pt x="949390" y="697803"/>
                    </a:lnTo>
                    <a:lnTo>
                      <a:pt x="949390" y="698749"/>
                    </a:lnTo>
                    <a:lnTo>
                      <a:pt x="950337" y="701603"/>
                    </a:lnTo>
                    <a:lnTo>
                      <a:pt x="952234" y="702549"/>
                    </a:lnTo>
                    <a:lnTo>
                      <a:pt x="956985" y="703500"/>
                    </a:lnTo>
                    <a:lnTo>
                      <a:pt x="960780" y="701603"/>
                    </a:lnTo>
                    <a:lnTo>
                      <a:pt x="963629" y="706349"/>
                    </a:lnTo>
                    <a:lnTo>
                      <a:pt x="966478" y="709198"/>
                    </a:lnTo>
                    <a:lnTo>
                      <a:pt x="967429" y="710144"/>
                    </a:lnTo>
                    <a:lnTo>
                      <a:pt x="968380" y="711095"/>
                    </a:lnTo>
                    <a:lnTo>
                      <a:pt x="972175" y="713944"/>
                    </a:lnTo>
                    <a:lnTo>
                      <a:pt x="973126" y="714895"/>
                    </a:lnTo>
                    <a:lnTo>
                      <a:pt x="974077" y="715841"/>
                    </a:lnTo>
                    <a:lnTo>
                      <a:pt x="975024" y="716793"/>
                    </a:lnTo>
                    <a:lnTo>
                      <a:pt x="978824" y="718690"/>
                    </a:lnTo>
                    <a:lnTo>
                      <a:pt x="980721" y="719641"/>
                    </a:lnTo>
                    <a:lnTo>
                      <a:pt x="981667" y="722490"/>
                    </a:lnTo>
                    <a:lnTo>
                      <a:pt x="981667" y="722490"/>
                    </a:lnTo>
                    <a:lnTo>
                      <a:pt x="984516" y="724388"/>
                    </a:lnTo>
                    <a:lnTo>
                      <a:pt x="985467" y="725339"/>
                    </a:lnTo>
                    <a:lnTo>
                      <a:pt x="987365" y="726285"/>
                    </a:lnTo>
                    <a:lnTo>
                      <a:pt x="989262" y="726285"/>
                    </a:lnTo>
                    <a:lnTo>
                      <a:pt x="991165" y="729134"/>
                    </a:lnTo>
                    <a:lnTo>
                      <a:pt x="993062" y="730085"/>
                    </a:lnTo>
                    <a:lnTo>
                      <a:pt x="991165" y="732934"/>
                    </a:lnTo>
                    <a:lnTo>
                      <a:pt x="991165" y="734831"/>
                    </a:lnTo>
                    <a:lnTo>
                      <a:pt x="993062" y="737680"/>
                    </a:lnTo>
                    <a:lnTo>
                      <a:pt x="997794" y="738631"/>
                    </a:lnTo>
                    <a:lnTo>
                      <a:pt x="999691" y="741475"/>
                    </a:lnTo>
                    <a:lnTo>
                      <a:pt x="1000657" y="740529"/>
                    </a:lnTo>
                    <a:lnTo>
                      <a:pt x="1002559" y="739582"/>
                    </a:lnTo>
                    <a:lnTo>
                      <a:pt x="1007286" y="738631"/>
                    </a:lnTo>
                    <a:lnTo>
                      <a:pt x="1008252" y="737680"/>
                    </a:lnTo>
                    <a:lnTo>
                      <a:pt x="1012052" y="736729"/>
                    </a:lnTo>
                    <a:lnTo>
                      <a:pt x="1024378" y="739582"/>
                    </a:lnTo>
                    <a:lnTo>
                      <a:pt x="1027227" y="739582"/>
                    </a:lnTo>
                    <a:lnTo>
                      <a:pt x="1031022" y="738631"/>
                    </a:lnTo>
                    <a:lnTo>
                      <a:pt x="1032919" y="736729"/>
                    </a:lnTo>
                    <a:lnTo>
                      <a:pt x="1046216" y="740529"/>
                    </a:lnTo>
                    <a:lnTo>
                      <a:pt x="1047163" y="741475"/>
                    </a:lnTo>
                    <a:lnTo>
                      <a:pt x="1048114" y="744328"/>
                    </a:lnTo>
                    <a:lnTo>
                      <a:pt x="1052860" y="746226"/>
                    </a:lnTo>
                    <a:lnTo>
                      <a:pt x="1055709" y="747172"/>
                    </a:lnTo>
                    <a:lnTo>
                      <a:pt x="1062352" y="749075"/>
                    </a:lnTo>
                    <a:lnTo>
                      <a:pt x="1067104" y="748123"/>
                    </a:lnTo>
                    <a:lnTo>
                      <a:pt x="1069001" y="744328"/>
                    </a:lnTo>
                    <a:lnTo>
                      <a:pt x="1070899" y="741475"/>
                    </a:lnTo>
                    <a:lnTo>
                      <a:pt x="1073747" y="742426"/>
                    </a:lnTo>
                    <a:lnTo>
                      <a:pt x="1074698" y="743377"/>
                    </a:lnTo>
                    <a:lnTo>
                      <a:pt x="1075645" y="744328"/>
                    </a:lnTo>
                    <a:lnTo>
                      <a:pt x="1080396" y="748123"/>
                    </a:lnTo>
                    <a:lnTo>
                      <a:pt x="1080396" y="752870"/>
                    </a:lnTo>
                    <a:lnTo>
                      <a:pt x="1082293" y="753821"/>
                    </a:lnTo>
                    <a:lnTo>
                      <a:pt x="1085142" y="754767"/>
                    </a:lnTo>
                    <a:lnTo>
                      <a:pt x="1085142" y="754767"/>
                    </a:lnTo>
                    <a:lnTo>
                      <a:pt x="1085142" y="756670"/>
                    </a:lnTo>
                    <a:lnTo>
                      <a:pt x="1085142" y="757621"/>
                    </a:lnTo>
                    <a:lnTo>
                      <a:pt x="1091791" y="765216"/>
                    </a:lnTo>
                    <a:lnTo>
                      <a:pt x="1096537" y="766162"/>
                    </a:lnTo>
                    <a:lnTo>
                      <a:pt x="1099386" y="767113"/>
                    </a:lnTo>
                    <a:lnTo>
                      <a:pt x="1101283" y="767113"/>
                    </a:lnTo>
                    <a:lnTo>
                      <a:pt x="1106029" y="767113"/>
                    </a:lnTo>
                    <a:lnTo>
                      <a:pt x="1109829" y="769011"/>
                    </a:lnTo>
                    <a:lnTo>
                      <a:pt x="1111732" y="769962"/>
                    </a:lnTo>
                    <a:lnTo>
                      <a:pt x="1112678" y="771859"/>
                    </a:lnTo>
                    <a:lnTo>
                      <a:pt x="1113629" y="772810"/>
                    </a:lnTo>
                    <a:lnTo>
                      <a:pt x="1115522" y="774708"/>
                    </a:lnTo>
                    <a:lnTo>
                      <a:pt x="1117424" y="774708"/>
                    </a:lnTo>
                    <a:lnTo>
                      <a:pt x="1116473" y="780405"/>
                    </a:lnTo>
                    <a:lnTo>
                      <a:pt x="1106029" y="790839"/>
                    </a:lnTo>
                    <a:lnTo>
                      <a:pt x="1101283" y="792741"/>
                    </a:lnTo>
                    <a:lnTo>
                      <a:pt x="1097488" y="791790"/>
                    </a:lnTo>
                    <a:lnTo>
                      <a:pt x="1093688" y="791790"/>
                    </a:lnTo>
                    <a:lnTo>
                      <a:pt x="1089888" y="792741"/>
                    </a:lnTo>
                    <a:lnTo>
                      <a:pt x="1088942" y="792741"/>
                    </a:lnTo>
                    <a:lnTo>
                      <a:pt x="1085142" y="792741"/>
                    </a:lnTo>
                    <a:lnTo>
                      <a:pt x="1084196" y="793688"/>
                    </a:lnTo>
                    <a:lnTo>
                      <a:pt x="1082293" y="794639"/>
                    </a:lnTo>
                    <a:lnTo>
                      <a:pt x="1081342" y="799385"/>
                    </a:lnTo>
                    <a:lnTo>
                      <a:pt x="1077547" y="800336"/>
                    </a:lnTo>
                    <a:lnTo>
                      <a:pt x="1073747" y="801288"/>
                    </a:lnTo>
                    <a:lnTo>
                      <a:pt x="1072801" y="807931"/>
                    </a:lnTo>
                    <a:lnTo>
                      <a:pt x="1069001" y="811731"/>
                    </a:lnTo>
                    <a:lnTo>
                      <a:pt x="1067104" y="813629"/>
                    </a:lnTo>
                    <a:lnTo>
                      <a:pt x="1067104" y="815526"/>
                    </a:lnTo>
                    <a:lnTo>
                      <a:pt x="1066152" y="816477"/>
                    </a:lnTo>
                    <a:lnTo>
                      <a:pt x="1064255" y="818375"/>
                    </a:lnTo>
                    <a:lnTo>
                      <a:pt x="1063304" y="819326"/>
                    </a:lnTo>
                    <a:lnTo>
                      <a:pt x="1062352" y="818375"/>
                    </a:lnTo>
                    <a:lnTo>
                      <a:pt x="1060455" y="819326"/>
                    </a:lnTo>
                    <a:lnTo>
                      <a:pt x="1059509" y="822170"/>
                    </a:lnTo>
                    <a:lnTo>
                      <a:pt x="1057606" y="823121"/>
                    </a:lnTo>
                    <a:lnTo>
                      <a:pt x="1055709" y="825023"/>
                    </a:lnTo>
                    <a:lnTo>
                      <a:pt x="1053811" y="825970"/>
                    </a:lnTo>
                    <a:lnTo>
                      <a:pt x="1050963" y="826921"/>
                    </a:lnTo>
                    <a:lnTo>
                      <a:pt x="1050011" y="827867"/>
                    </a:lnTo>
                    <a:lnTo>
                      <a:pt x="1048114" y="828818"/>
                    </a:lnTo>
                    <a:lnTo>
                      <a:pt x="1043368" y="827867"/>
                    </a:lnTo>
                    <a:lnTo>
                      <a:pt x="1047163" y="840213"/>
                    </a:lnTo>
                    <a:lnTo>
                      <a:pt x="1048114" y="839262"/>
                    </a:lnTo>
                    <a:lnTo>
                      <a:pt x="1049065" y="839262"/>
                    </a:lnTo>
                    <a:lnTo>
                      <a:pt x="1052860" y="840213"/>
                    </a:lnTo>
                    <a:lnTo>
                      <a:pt x="1057606" y="844013"/>
                    </a:lnTo>
                    <a:lnTo>
                      <a:pt x="1061406" y="845911"/>
                    </a:lnTo>
                    <a:lnTo>
                      <a:pt x="1062352" y="851608"/>
                    </a:lnTo>
                    <a:lnTo>
                      <a:pt x="1065206" y="854457"/>
                    </a:lnTo>
                    <a:lnTo>
                      <a:pt x="1067104" y="855403"/>
                    </a:lnTo>
                    <a:lnTo>
                      <a:pt x="1068050" y="857300"/>
                    </a:lnTo>
                    <a:lnTo>
                      <a:pt x="1077547" y="865847"/>
                    </a:lnTo>
                    <a:lnTo>
                      <a:pt x="1074698" y="872495"/>
                    </a:lnTo>
                    <a:lnTo>
                      <a:pt x="1076596" y="892436"/>
                    </a:lnTo>
                    <a:lnTo>
                      <a:pt x="1078498" y="897182"/>
                    </a:lnTo>
                    <a:lnTo>
                      <a:pt x="1079445" y="900031"/>
                    </a:lnTo>
                    <a:lnTo>
                      <a:pt x="1072801" y="914260"/>
                    </a:lnTo>
                    <a:lnTo>
                      <a:pt x="1069952" y="926606"/>
                    </a:lnTo>
                    <a:lnTo>
                      <a:pt x="1068050" y="930401"/>
                    </a:lnTo>
                    <a:lnTo>
                      <a:pt x="1068050" y="931352"/>
                    </a:lnTo>
                    <a:lnTo>
                      <a:pt x="1066152" y="937049"/>
                    </a:lnTo>
                    <a:lnTo>
                      <a:pt x="1066152" y="937996"/>
                    </a:lnTo>
                    <a:lnTo>
                      <a:pt x="1064255" y="943693"/>
                    </a:lnTo>
                    <a:lnTo>
                      <a:pt x="1063304" y="945595"/>
                    </a:lnTo>
                    <a:lnTo>
                      <a:pt x="1061406" y="948444"/>
                    </a:lnTo>
                    <a:lnTo>
                      <a:pt x="1060455" y="948444"/>
                    </a:lnTo>
                    <a:lnTo>
                      <a:pt x="1059509" y="954142"/>
                    </a:lnTo>
                    <a:lnTo>
                      <a:pt x="1057606" y="958888"/>
                    </a:lnTo>
                    <a:lnTo>
                      <a:pt x="1059509" y="961736"/>
                    </a:lnTo>
                    <a:lnTo>
                      <a:pt x="1059509" y="965531"/>
                    </a:lnTo>
                    <a:lnTo>
                      <a:pt x="1060455" y="968380"/>
                    </a:lnTo>
                    <a:lnTo>
                      <a:pt x="1056660" y="968380"/>
                    </a:lnTo>
                    <a:lnTo>
                      <a:pt x="1052860" y="969331"/>
                    </a:lnTo>
                    <a:lnTo>
                      <a:pt x="1050963" y="969331"/>
                    </a:lnTo>
                    <a:lnTo>
                      <a:pt x="1047163" y="969331"/>
                    </a:lnTo>
                    <a:lnTo>
                      <a:pt x="1045265" y="971229"/>
                    </a:lnTo>
                    <a:lnTo>
                      <a:pt x="1044314" y="980721"/>
                    </a:lnTo>
                    <a:lnTo>
                      <a:pt x="1045265" y="986418"/>
                    </a:lnTo>
                    <a:lnTo>
                      <a:pt x="1044314" y="989267"/>
                    </a:lnTo>
                    <a:lnTo>
                      <a:pt x="1043368" y="993067"/>
                    </a:lnTo>
                    <a:lnTo>
                      <a:pt x="1043368" y="994965"/>
                    </a:lnTo>
                    <a:lnTo>
                      <a:pt x="1045265" y="999711"/>
                    </a:lnTo>
                    <a:lnTo>
                      <a:pt x="1046216" y="1007311"/>
                    </a:lnTo>
                    <a:lnTo>
                      <a:pt x="1051909" y="1031988"/>
                    </a:lnTo>
                    <a:lnTo>
                      <a:pt x="1051909" y="1035783"/>
                    </a:lnTo>
                    <a:lnTo>
                      <a:pt x="1050011" y="1040534"/>
                    </a:lnTo>
                    <a:lnTo>
                      <a:pt x="1049065" y="1040534"/>
                    </a:lnTo>
                    <a:lnTo>
                      <a:pt x="1042417" y="1048124"/>
                    </a:lnTo>
                    <a:lnTo>
                      <a:pt x="1041470" y="1051924"/>
                    </a:lnTo>
                    <a:lnTo>
                      <a:pt x="1040519" y="1054772"/>
                    </a:lnTo>
                    <a:lnTo>
                      <a:pt x="1040519" y="1055724"/>
                    </a:lnTo>
                    <a:lnTo>
                      <a:pt x="1042417" y="1060470"/>
                    </a:lnTo>
                    <a:lnTo>
                      <a:pt x="1041470" y="1065216"/>
                    </a:lnTo>
                    <a:lnTo>
                      <a:pt x="1041470" y="1066167"/>
                    </a:lnTo>
                    <a:lnTo>
                      <a:pt x="1043368" y="1079460"/>
                    </a:lnTo>
                    <a:lnTo>
                      <a:pt x="1044314" y="1087055"/>
                    </a:lnTo>
                    <a:lnTo>
                      <a:pt x="1043368" y="1088006"/>
                    </a:lnTo>
                    <a:lnTo>
                      <a:pt x="1043368" y="1088957"/>
                    </a:lnTo>
                    <a:lnTo>
                      <a:pt x="1042417" y="1091801"/>
                    </a:lnTo>
                    <a:lnTo>
                      <a:pt x="1041470" y="1092752"/>
                    </a:lnTo>
                    <a:lnTo>
                      <a:pt x="1040519" y="1093703"/>
                    </a:lnTo>
                    <a:lnTo>
                      <a:pt x="1037670" y="1096547"/>
                    </a:lnTo>
                    <a:lnTo>
                      <a:pt x="1036719" y="1098449"/>
                    </a:lnTo>
                    <a:lnTo>
                      <a:pt x="1035773" y="1102244"/>
                    </a:lnTo>
                    <a:lnTo>
                      <a:pt x="1034822" y="1111741"/>
                    </a:lnTo>
                    <a:lnTo>
                      <a:pt x="1034822" y="1114590"/>
                    </a:lnTo>
                    <a:lnTo>
                      <a:pt x="1034822" y="1116488"/>
                    </a:lnTo>
                    <a:lnTo>
                      <a:pt x="1035773" y="1129780"/>
                    </a:lnTo>
                    <a:lnTo>
                      <a:pt x="1033870" y="1131682"/>
                    </a:lnTo>
                    <a:lnTo>
                      <a:pt x="1018681" y="1164901"/>
                    </a:lnTo>
                    <a:lnTo>
                      <a:pt x="1006354" y="1172496"/>
                    </a:lnTo>
                    <a:lnTo>
                      <a:pt x="986418" y="1216172"/>
                    </a:lnTo>
                    <a:lnTo>
                      <a:pt x="957931" y="1205729"/>
                    </a:lnTo>
                    <a:lnTo>
                      <a:pt x="956985" y="1204778"/>
                    </a:lnTo>
                    <a:lnTo>
                      <a:pt x="954137" y="1202880"/>
                    </a:lnTo>
                    <a:lnTo>
                      <a:pt x="952234" y="1200983"/>
                    </a:lnTo>
                    <a:lnTo>
                      <a:pt x="936098" y="1198134"/>
                    </a:lnTo>
                    <a:lnTo>
                      <a:pt x="937044" y="1201929"/>
                    </a:lnTo>
                    <a:lnTo>
                      <a:pt x="937996" y="1202880"/>
                    </a:lnTo>
                    <a:lnTo>
                      <a:pt x="938942" y="1204778"/>
                    </a:lnTo>
                    <a:lnTo>
                      <a:pt x="940844" y="1207626"/>
                    </a:lnTo>
                    <a:lnTo>
                      <a:pt x="941790" y="1221870"/>
                    </a:lnTo>
                    <a:lnTo>
                      <a:pt x="940844" y="1228518"/>
                    </a:lnTo>
                    <a:lnTo>
                      <a:pt x="940844" y="1233265"/>
                    </a:lnTo>
                    <a:lnTo>
                      <a:pt x="940844" y="1244654"/>
                    </a:lnTo>
                    <a:lnTo>
                      <a:pt x="939893" y="1256049"/>
                    </a:lnTo>
                    <a:lnTo>
                      <a:pt x="939893" y="1257000"/>
                    </a:lnTo>
                    <a:lnTo>
                      <a:pt x="935147" y="1259849"/>
                    </a:lnTo>
                    <a:lnTo>
                      <a:pt x="935147" y="1259849"/>
                    </a:lnTo>
                    <a:lnTo>
                      <a:pt x="931347" y="1261737"/>
                    </a:lnTo>
                    <a:lnTo>
                      <a:pt x="930401" y="1262688"/>
                    </a:lnTo>
                    <a:lnTo>
                      <a:pt x="927547" y="1264585"/>
                    </a:lnTo>
                    <a:lnTo>
                      <a:pt x="924703" y="1267434"/>
                    </a:lnTo>
                    <a:lnTo>
                      <a:pt x="923752" y="1267434"/>
                    </a:lnTo>
                    <a:lnTo>
                      <a:pt x="920903" y="1269332"/>
                    </a:lnTo>
                    <a:lnTo>
                      <a:pt x="913308" y="1269332"/>
                    </a:lnTo>
                    <a:lnTo>
                      <a:pt x="912362" y="1271234"/>
                    </a:lnTo>
                    <a:lnTo>
                      <a:pt x="913308" y="1275029"/>
                    </a:lnTo>
                    <a:lnTo>
                      <a:pt x="913308" y="1275029"/>
                    </a:lnTo>
                    <a:lnTo>
                      <a:pt x="915206" y="1275980"/>
                    </a:lnTo>
                    <a:lnTo>
                      <a:pt x="915206" y="1276927"/>
                    </a:lnTo>
                    <a:lnTo>
                      <a:pt x="904762" y="1282624"/>
                    </a:lnTo>
                    <a:lnTo>
                      <a:pt x="896216" y="1280726"/>
                    </a:lnTo>
                    <a:lnTo>
                      <a:pt x="888621" y="1287370"/>
                    </a:lnTo>
                    <a:lnTo>
                      <a:pt x="881978" y="1312057"/>
                    </a:lnTo>
                    <a:lnTo>
                      <a:pt x="880075" y="1313960"/>
                    </a:lnTo>
                    <a:lnTo>
                      <a:pt x="868685" y="1311111"/>
                    </a:lnTo>
                    <a:lnTo>
                      <a:pt x="860139" y="1305414"/>
                    </a:lnTo>
                    <a:lnTo>
                      <a:pt x="854442" y="1301614"/>
                    </a:lnTo>
                    <a:lnTo>
                      <a:pt x="846847" y="1301614"/>
                    </a:lnTo>
                    <a:lnTo>
                      <a:pt x="844950" y="1300667"/>
                    </a:lnTo>
                    <a:lnTo>
                      <a:pt x="837350" y="1303516"/>
                    </a:lnTo>
                    <a:lnTo>
                      <a:pt x="823106" y="1307311"/>
                    </a:lnTo>
                    <a:lnTo>
                      <a:pt x="816463" y="1303516"/>
                    </a:lnTo>
                    <a:lnTo>
                      <a:pt x="806970" y="1304462"/>
                    </a:lnTo>
                    <a:lnTo>
                      <a:pt x="799370" y="1308262"/>
                    </a:lnTo>
                    <a:lnTo>
                      <a:pt x="797473" y="1309213"/>
                    </a:lnTo>
                    <a:lnTo>
                      <a:pt x="796527" y="1310160"/>
                    </a:lnTo>
                    <a:lnTo>
                      <a:pt x="792727" y="1318706"/>
                    </a:lnTo>
                    <a:lnTo>
                      <a:pt x="793673" y="1323452"/>
                    </a:lnTo>
                    <a:lnTo>
                      <a:pt x="791775" y="1327252"/>
                    </a:lnTo>
                    <a:lnTo>
                      <a:pt x="790829" y="1338647"/>
                    </a:lnTo>
                    <a:lnTo>
                      <a:pt x="783249" y="1349085"/>
                    </a:lnTo>
                    <a:lnTo>
                      <a:pt x="778483" y="1348139"/>
                    </a:lnTo>
                    <a:lnTo>
                      <a:pt x="775654" y="1350037"/>
                    </a:lnTo>
                    <a:lnTo>
                      <a:pt x="774683" y="1354783"/>
                    </a:lnTo>
                    <a:lnTo>
                      <a:pt x="772786" y="1354783"/>
                    </a:lnTo>
                    <a:lnTo>
                      <a:pt x="768991" y="1358583"/>
                    </a:lnTo>
                    <a:lnTo>
                      <a:pt x="754767" y="1360480"/>
                    </a:lnTo>
                    <a:lnTo>
                      <a:pt x="744323" y="1361431"/>
                    </a:lnTo>
                    <a:lnTo>
                      <a:pt x="737675" y="1364280"/>
                    </a:lnTo>
                    <a:lnTo>
                      <a:pt x="736729" y="1367129"/>
                    </a:lnTo>
                    <a:lnTo>
                      <a:pt x="735777" y="1369978"/>
                    </a:lnTo>
                    <a:lnTo>
                      <a:pt x="734831" y="1371875"/>
                    </a:lnTo>
                    <a:lnTo>
                      <a:pt x="731977" y="1375675"/>
                    </a:lnTo>
                    <a:lnTo>
                      <a:pt x="731977" y="1376626"/>
                    </a:lnTo>
                    <a:lnTo>
                      <a:pt x="731031" y="1377572"/>
                    </a:lnTo>
                    <a:lnTo>
                      <a:pt x="731977" y="1379470"/>
                    </a:lnTo>
                    <a:lnTo>
                      <a:pt x="734831" y="1381372"/>
                    </a:lnTo>
                    <a:lnTo>
                      <a:pt x="735777" y="1383270"/>
                    </a:lnTo>
                    <a:lnTo>
                      <a:pt x="738626" y="1384221"/>
                    </a:lnTo>
                    <a:lnTo>
                      <a:pt x="739577" y="1386119"/>
                    </a:lnTo>
                    <a:lnTo>
                      <a:pt x="741475" y="1389908"/>
                    </a:lnTo>
                    <a:lnTo>
                      <a:pt x="742421" y="1391806"/>
                    </a:lnTo>
                    <a:lnTo>
                      <a:pt x="743372" y="1391806"/>
                    </a:lnTo>
                    <a:lnTo>
                      <a:pt x="745270" y="1394655"/>
                    </a:lnTo>
                    <a:lnTo>
                      <a:pt x="744323" y="1395606"/>
                    </a:lnTo>
                    <a:lnTo>
                      <a:pt x="742421" y="1398450"/>
                    </a:lnTo>
                    <a:lnTo>
                      <a:pt x="740524" y="1398450"/>
                    </a:lnTo>
                    <a:lnTo>
                      <a:pt x="740524" y="1398450"/>
                    </a:lnTo>
                    <a:lnTo>
                      <a:pt x="738626" y="1398450"/>
                    </a:lnTo>
                    <a:lnTo>
                      <a:pt x="738626" y="1398450"/>
                    </a:lnTo>
                    <a:lnTo>
                      <a:pt x="732929" y="1398450"/>
                    </a:lnTo>
                    <a:lnTo>
                      <a:pt x="731031" y="1402249"/>
                    </a:lnTo>
                    <a:lnTo>
                      <a:pt x="728183" y="1404147"/>
                    </a:lnTo>
                    <a:lnTo>
                      <a:pt x="726280" y="1405098"/>
                    </a:lnTo>
                    <a:lnTo>
                      <a:pt x="726280" y="1408893"/>
                    </a:lnTo>
                    <a:lnTo>
                      <a:pt x="726280" y="1410796"/>
                    </a:lnTo>
                    <a:lnTo>
                      <a:pt x="724383" y="1412693"/>
                    </a:lnTo>
                    <a:lnTo>
                      <a:pt x="724383" y="1413644"/>
                    </a:lnTo>
                    <a:lnTo>
                      <a:pt x="723436" y="1415542"/>
                    </a:lnTo>
                    <a:lnTo>
                      <a:pt x="716788" y="1414591"/>
                    </a:lnTo>
                    <a:lnTo>
                      <a:pt x="713939" y="1414591"/>
                    </a:lnTo>
                    <a:lnTo>
                      <a:pt x="712988" y="1414591"/>
                    </a:lnTo>
                    <a:lnTo>
                      <a:pt x="710144" y="1414591"/>
                    </a:lnTo>
                    <a:lnTo>
                      <a:pt x="709193" y="1415542"/>
                    </a:lnTo>
                    <a:lnTo>
                      <a:pt x="708242" y="1415542"/>
                    </a:lnTo>
                    <a:lnTo>
                      <a:pt x="706344" y="1411742"/>
                    </a:lnTo>
                    <a:lnTo>
                      <a:pt x="702544" y="1410796"/>
                    </a:lnTo>
                    <a:lnTo>
                      <a:pt x="700647" y="1411742"/>
                    </a:lnTo>
                    <a:lnTo>
                      <a:pt x="698749" y="1413644"/>
                    </a:lnTo>
                    <a:lnTo>
                      <a:pt x="698749" y="1413644"/>
                    </a:lnTo>
                    <a:lnTo>
                      <a:pt x="695900" y="1415542"/>
                    </a:lnTo>
                    <a:lnTo>
                      <a:pt x="695900" y="1419342"/>
                    </a:lnTo>
                    <a:lnTo>
                      <a:pt x="695900" y="1420288"/>
                    </a:lnTo>
                    <a:lnTo>
                      <a:pt x="691154" y="1423137"/>
                    </a:lnTo>
                    <a:lnTo>
                      <a:pt x="688306" y="1423137"/>
                    </a:lnTo>
                    <a:lnTo>
                      <a:pt x="687354" y="1424088"/>
                    </a:lnTo>
                    <a:lnTo>
                      <a:pt x="685457" y="1426937"/>
                    </a:lnTo>
                    <a:lnTo>
                      <a:pt x="683555" y="1427883"/>
                    </a:lnTo>
                    <a:lnTo>
                      <a:pt x="682608" y="1428834"/>
                    </a:lnTo>
                    <a:lnTo>
                      <a:pt x="678808" y="1427883"/>
                    </a:lnTo>
                    <a:lnTo>
                      <a:pt x="677862" y="1428834"/>
                    </a:lnTo>
                    <a:lnTo>
                      <a:pt x="677862" y="1428834"/>
                    </a:lnTo>
                    <a:lnTo>
                      <a:pt x="675960" y="1429785"/>
                    </a:lnTo>
                    <a:lnTo>
                      <a:pt x="674062" y="1429785"/>
                    </a:lnTo>
                    <a:lnTo>
                      <a:pt x="673111" y="1430732"/>
                    </a:lnTo>
                    <a:lnTo>
                      <a:pt x="672165" y="1432634"/>
                    </a:lnTo>
                    <a:lnTo>
                      <a:pt x="671213" y="1433580"/>
                    </a:lnTo>
                    <a:lnTo>
                      <a:pt x="668365" y="1434532"/>
                    </a:lnTo>
                    <a:lnTo>
                      <a:pt x="667418" y="1435478"/>
                    </a:lnTo>
                    <a:lnTo>
                      <a:pt x="664565" y="1435478"/>
                    </a:lnTo>
                    <a:lnTo>
                      <a:pt x="663619" y="1435478"/>
                    </a:lnTo>
                    <a:lnTo>
                      <a:pt x="659819" y="1435478"/>
                    </a:lnTo>
                    <a:lnTo>
                      <a:pt x="657921" y="1434532"/>
                    </a:lnTo>
                    <a:lnTo>
                      <a:pt x="656024" y="1435478"/>
                    </a:lnTo>
                    <a:lnTo>
                      <a:pt x="657921" y="1441175"/>
                    </a:lnTo>
                    <a:lnTo>
                      <a:pt x="658867" y="1444029"/>
                    </a:lnTo>
                    <a:lnTo>
                      <a:pt x="658867" y="1444029"/>
                    </a:lnTo>
                    <a:lnTo>
                      <a:pt x="659819" y="1444975"/>
                    </a:lnTo>
                    <a:lnTo>
                      <a:pt x="660770" y="1446873"/>
                    </a:lnTo>
                    <a:lnTo>
                      <a:pt x="660770" y="1447824"/>
                    </a:lnTo>
                    <a:lnTo>
                      <a:pt x="661721" y="1448775"/>
                    </a:lnTo>
                    <a:lnTo>
                      <a:pt x="662667" y="1450673"/>
                    </a:lnTo>
                    <a:lnTo>
                      <a:pt x="661721" y="1453521"/>
                    </a:lnTo>
                    <a:lnTo>
                      <a:pt x="660770" y="1456370"/>
                    </a:lnTo>
                    <a:lnTo>
                      <a:pt x="659819" y="1457316"/>
                    </a:lnTo>
                    <a:lnTo>
                      <a:pt x="658867" y="1459214"/>
                    </a:lnTo>
                    <a:lnTo>
                      <a:pt x="656970" y="1464911"/>
                    </a:lnTo>
                    <a:lnTo>
                      <a:pt x="656024" y="1464911"/>
                    </a:lnTo>
                    <a:lnTo>
                      <a:pt x="655072" y="1465862"/>
                    </a:lnTo>
                    <a:lnTo>
                      <a:pt x="653175" y="1468711"/>
                    </a:lnTo>
                    <a:lnTo>
                      <a:pt x="647478" y="1471560"/>
                    </a:lnTo>
                    <a:lnTo>
                      <a:pt x="645575" y="1468711"/>
                    </a:lnTo>
                    <a:lnTo>
                      <a:pt x="642731" y="1463014"/>
                    </a:lnTo>
                    <a:lnTo>
                      <a:pt x="639878" y="1458267"/>
                    </a:lnTo>
                    <a:lnTo>
                      <a:pt x="638931" y="1458267"/>
                    </a:lnTo>
                    <a:lnTo>
                      <a:pt x="637985" y="1457316"/>
                    </a:lnTo>
                    <a:lnTo>
                      <a:pt x="637034" y="1454467"/>
                    </a:lnTo>
                    <a:lnTo>
                      <a:pt x="637985" y="1452570"/>
                    </a:lnTo>
                    <a:lnTo>
                      <a:pt x="630385" y="1450673"/>
                    </a:lnTo>
                    <a:lnTo>
                      <a:pt x="629439" y="1450673"/>
                    </a:lnTo>
                    <a:lnTo>
                      <a:pt x="624693" y="1449721"/>
                    </a:lnTo>
                    <a:lnTo>
                      <a:pt x="623742" y="1448775"/>
                    </a:lnTo>
                    <a:lnTo>
                      <a:pt x="622791" y="1446873"/>
                    </a:lnTo>
                    <a:lnTo>
                      <a:pt x="621839" y="1444975"/>
                    </a:lnTo>
                    <a:lnTo>
                      <a:pt x="620893" y="1444029"/>
                    </a:lnTo>
                    <a:lnTo>
                      <a:pt x="619942" y="1443078"/>
                    </a:lnTo>
                    <a:lnTo>
                      <a:pt x="618996" y="1443078"/>
                    </a:lnTo>
                    <a:lnTo>
                      <a:pt x="616142" y="1445926"/>
                    </a:lnTo>
                    <a:lnTo>
                      <a:pt x="614244" y="1446873"/>
                    </a:lnTo>
                    <a:lnTo>
                      <a:pt x="612347" y="1447824"/>
                    </a:lnTo>
                    <a:lnTo>
                      <a:pt x="605703" y="1442126"/>
                    </a:lnTo>
                    <a:lnTo>
                      <a:pt x="604752" y="1441175"/>
                    </a:lnTo>
                    <a:lnTo>
                      <a:pt x="602850" y="1441175"/>
                    </a:lnTo>
                    <a:lnTo>
                      <a:pt x="597152" y="1439278"/>
                    </a:lnTo>
                    <a:lnTo>
                      <a:pt x="592406" y="1435478"/>
                    </a:lnTo>
                    <a:lnTo>
                      <a:pt x="589557" y="1435478"/>
                    </a:lnTo>
                    <a:lnTo>
                      <a:pt x="587660" y="1434532"/>
                    </a:lnTo>
                    <a:lnTo>
                      <a:pt x="582914" y="1433580"/>
                    </a:lnTo>
                    <a:lnTo>
                      <a:pt x="583865" y="1429785"/>
                    </a:lnTo>
                    <a:lnTo>
                      <a:pt x="584811" y="1427883"/>
                    </a:lnTo>
                    <a:lnTo>
                      <a:pt x="583865" y="1425039"/>
                    </a:lnTo>
                    <a:lnTo>
                      <a:pt x="581967" y="1425039"/>
                    </a:lnTo>
                    <a:lnTo>
                      <a:pt x="581967" y="1424088"/>
                    </a:lnTo>
                    <a:lnTo>
                      <a:pt x="581016" y="1423137"/>
                    </a:lnTo>
                    <a:lnTo>
                      <a:pt x="580065" y="1421239"/>
                    </a:lnTo>
                    <a:lnTo>
                      <a:pt x="581016" y="1418391"/>
                    </a:lnTo>
                    <a:lnTo>
                      <a:pt x="580065" y="1417439"/>
                    </a:lnTo>
                    <a:lnTo>
                      <a:pt x="577216" y="1411742"/>
                    </a:lnTo>
                    <a:lnTo>
                      <a:pt x="564875" y="1409844"/>
                    </a:lnTo>
                    <a:lnTo>
                      <a:pt x="564875" y="1407947"/>
                    </a:lnTo>
                    <a:lnTo>
                      <a:pt x="560124" y="1406045"/>
                    </a:lnTo>
                    <a:lnTo>
                      <a:pt x="558226" y="1406996"/>
                    </a:lnTo>
                    <a:lnTo>
                      <a:pt x="558226" y="1406045"/>
                    </a:lnTo>
                    <a:lnTo>
                      <a:pt x="554427" y="1402249"/>
                    </a:lnTo>
                    <a:lnTo>
                      <a:pt x="551583" y="1400352"/>
                    </a:lnTo>
                    <a:lnTo>
                      <a:pt x="549680" y="1400352"/>
                    </a:lnTo>
                    <a:lnTo>
                      <a:pt x="542086" y="1399401"/>
                    </a:lnTo>
                    <a:lnTo>
                      <a:pt x="542086" y="1397498"/>
                    </a:lnTo>
                    <a:lnTo>
                      <a:pt x="541154" y="1396552"/>
                    </a:lnTo>
                    <a:lnTo>
                      <a:pt x="536388" y="1395606"/>
                    </a:lnTo>
                    <a:lnTo>
                      <a:pt x="536388" y="1394655"/>
                    </a:lnTo>
                    <a:lnTo>
                      <a:pt x="529759" y="1391806"/>
                    </a:lnTo>
                    <a:lnTo>
                      <a:pt x="527862" y="1390855"/>
                    </a:lnTo>
                    <a:lnTo>
                      <a:pt x="525964" y="1391806"/>
                    </a:lnTo>
                    <a:lnTo>
                      <a:pt x="524067" y="1392752"/>
                    </a:lnTo>
                    <a:lnTo>
                      <a:pt x="523096" y="1393704"/>
                    </a:lnTo>
                    <a:lnTo>
                      <a:pt x="520267" y="1395606"/>
                    </a:lnTo>
                    <a:lnTo>
                      <a:pt x="519301" y="1396552"/>
                    </a:lnTo>
                    <a:lnTo>
                      <a:pt x="518369" y="1397498"/>
                    </a:lnTo>
                    <a:lnTo>
                      <a:pt x="514570" y="1397498"/>
                    </a:lnTo>
                    <a:lnTo>
                      <a:pt x="512672" y="1395606"/>
                    </a:lnTo>
                    <a:lnTo>
                      <a:pt x="509823" y="1394655"/>
                    </a:lnTo>
                    <a:lnTo>
                      <a:pt x="507926" y="1394655"/>
                    </a:lnTo>
                    <a:lnTo>
                      <a:pt x="505077" y="1392752"/>
                    </a:lnTo>
                    <a:lnTo>
                      <a:pt x="498429" y="1392752"/>
                    </a:lnTo>
                    <a:lnTo>
                      <a:pt x="498429" y="1393704"/>
                    </a:lnTo>
                    <a:lnTo>
                      <a:pt x="496531" y="1395606"/>
                    </a:lnTo>
                    <a:lnTo>
                      <a:pt x="494634" y="1396552"/>
                    </a:lnTo>
                    <a:lnTo>
                      <a:pt x="493682" y="1396552"/>
                    </a:lnTo>
                    <a:lnTo>
                      <a:pt x="492731" y="1397498"/>
                    </a:lnTo>
                    <a:lnTo>
                      <a:pt x="492731" y="1399401"/>
                    </a:lnTo>
                    <a:lnTo>
                      <a:pt x="490834" y="1402249"/>
                    </a:lnTo>
                    <a:lnTo>
                      <a:pt x="487034" y="1407947"/>
                    </a:lnTo>
                    <a:lnTo>
                      <a:pt x="488936" y="1407947"/>
                    </a:lnTo>
                    <a:lnTo>
                      <a:pt x="490834" y="1407947"/>
                    </a:lnTo>
                    <a:lnTo>
                      <a:pt x="491785" y="1408893"/>
                    </a:lnTo>
                    <a:lnTo>
                      <a:pt x="492731" y="1410796"/>
                    </a:lnTo>
                    <a:lnTo>
                      <a:pt x="492731" y="1413644"/>
                    </a:lnTo>
                    <a:lnTo>
                      <a:pt x="492731" y="1414591"/>
                    </a:lnTo>
                    <a:lnTo>
                      <a:pt x="490834" y="1421239"/>
                    </a:lnTo>
                    <a:lnTo>
                      <a:pt x="487985" y="1425039"/>
                    </a:lnTo>
                    <a:lnTo>
                      <a:pt x="487034" y="1424088"/>
                    </a:lnTo>
                    <a:lnTo>
                      <a:pt x="485136" y="1422186"/>
                    </a:lnTo>
                    <a:lnTo>
                      <a:pt x="483239" y="1420288"/>
                    </a:lnTo>
                    <a:lnTo>
                      <a:pt x="482288" y="1419342"/>
                    </a:lnTo>
                    <a:lnTo>
                      <a:pt x="479439" y="1417439"/>
                    </a:lnTo>
                    <a:lnTo>
                      <a:pt x="477541" y="1416488"/>
                    </a:lnTo>
                    <a:lnTo>
                      <a:pt x="476595" y="1418391"/>
                    </a:lnTo>
                    <a:lnTo>
                      <a:pt x="475644" y="1419342"/>
                    </a:lnTo>
                    <a:lnTo>
                      <a:pt x="473741" y="1420288"/>
                    </a:lnTo>
                    <a:lnTo>
                      <a:pt x="472795" y="1421239"/>
                    </a:lnTo>
                    <a:lnTo>
                      <a:pt x="469946" y="1424088"/>
                    </a:lnTo>
                    <a:lnTo>
                      <a:pt x="468044" y="1425985"/>
                    </a:lnTo>
                    <a:lnTo>
                      <a:pt x="468044" y="1425985"/>
                    </a:lnTo>
                    <a:lnTo>
                      <a:pt x="456654" y="1425039"/>
                    </a:lnTo>
                    <a:lnTo>
                      <a:pt x="454752" y="1425985"/>
                    </a:lnTo>
                    <a:lnTo>
                      <a:pt x="452854" y="1426937"/>
                    </a:lnTo>
                    <a:lnTo>
                      <a:pt x="449059" y="1429785"/>
                    </a:lnTo>
                    <a:lnTo>
                      <a:pt x="446211" y="1430732"/>
                    </a:lnTo>
                    <a:lnTo>
                      <a:pt x="441464" y="1432634"/>
                    </a:lnTo>
                    <a:lnTo>
                      <a:pt x="439562" y="1432634"/>
                    </a:lnTo>
                    <a:lnTo>
                      <a:pt x="437665" y="1432634"/>
                    </a:lnTo>
                    <a:lnTo>
                      <a:pt x="435767" y="1433580"/>
                    </a:lnTo>
                    <a:lnTo>
                      <a:pt x="434816" y="1434532"/>
                    </a:lnTo>
                    <a:lnTo>
                      <a:pt x="432918" y="1436429"/>
                    </a:lnTo>
                    <a:lnTo>
                      <a:pt x="430070" y="1435478"/>
                    </a:lnTo>
                    <a:lnTo>
                      <a:pt x="429118" y="1435478"/>
                    </a:lnTo>
                    <a:lnTo>
                      <a:pt x="427221" y="1434532"/>
                    </a:lnTo>
                    <a:lnTo>
                      <a:pt x="425318" y="1433580"/>
                    </a:lnTo>
                    <a:lnTo>
                      <a:pt x="423421" y="1432634"/>
                    </a:lnTo>
                    <a:lnTo>
                      <a:pt x="419621" y="1430732"/>
                    </a:lnTo>
                    <a:lnTo>
                      <a:pt x="418675" y="1430732"/>
                    </a:lnTo>
                    <a:lnTo>
                      <a:pt x="411080" y="1429785"/>
                    </a:lnTo>
                    <a:lnTo>
                      <a:pt x="410129" y="1429785"/>
                    </a:lnTo>
                    <a:lnTo>
                      <a:pt x="408231" y="1429785"/>
                    </a:lnTo>
                    <a:lnTo>
                      <a:pt x="407280" y="1429785"/>
                    </a:lnTo>
                    <a:lnTo>
                      <a:pt x="402534" y="1429785"/>
                    </a:lnTo>
                    <a:lnTo>
                      <a:pt x="400636" y="1429785"/>
                    </a:lnTo>
                    <a:lnTo>
                      <a:pt x="398739" y="1430732"/>
                    </a:lnTo>
                    <a:lnTo>
                      <a:pt x="393988" y="1432634"/>
                    </a:lnTo>
                    <a:lnTo>
                      <a:pt x="392090" y="1433580"/>
                    </a:lnTo>
                    <a:lnTo>
                      <a:pt x="384495" y="1438331"/>
                    </a:lnTo>
                    <a:lnTo>
                      <a:pt x="382593" y="1439278"/>
                    </a:lnTo>
                    <a:lnTo>
                      <a:pt x="374998" y="1441175"/>
                    </a:lnTo>
                    <a:lnTo>
                      <a:pt x="372149" y="1442126"/>
                    </a:lnTo>
                    <a:lnTo>
                      <a:pt x="367403" y="1444029"/>
                    </a:lnTo>
                    <a:lnTo>
                      <a:pt x="363603" y="1444975"/>
                    </a:lnTo>
                    <a:lnTo>
                      <a:pt x="357906" y="1447824"/>
                    </a:lnTo>
                    <a:lnTo>
                      <a:pt x="353160" y="1450673"/>
                    </a:lnTo>
                    <a:lnTo>
                      <a:pt x="348414" y="1452570"/>
                    </a:lnTo>
                    <a:lnTo>
                      <a:pt x="347467" y="1453521"/>
                    </a:lnTo>
                    <a:lnTo>
                      <a:pt x="341770" y="1457316"/>
                    </a:lnTo>
                    <a:lnTo>
                      <a:pt x="336072" y="1461116"/>
                    </a:lnTo>
                    <a:lnTo>
                      <a:pt x="331326" y="1462067"/>
                    </a:lnTo>
                    <a:lnTo>
                      <a:pt x="327526" y="1456370"/>
                    </a:lnTo>
                    <a:lnTo>
                      <a:pt x="322780" y="1436429"/>
                    </a:lnTo>
                    <a:lnTo>
                      <a:pt x="313283" y="1428834"/>
                    </a:lnTo>
                    <a:lnTo>
                      <a:pt x="311385" y="1428834"/>
                    </a:lnTo>
                    <a:lnTo>
                      <a:pt x="308556" y="1426937"/>
                    </a:lnTo>
                    <a:lnTo>
                      <a:pt x="307585" y="1424088"/>
                    </a:lnTo>
                    <a:lnTo>
                      <a:pt x="305688" y="1425039"/>
                    </a:lnTo>
                    <a:lnTo>
                      <a:pt x="299991" y="1421239"/>
                    </a:lnTo>
                    <a:lnTo>
                      <a:pt x="296196" y="1419342"/>
                    </a:lnTo>
                    <a:lnTo>
                      <a:pt x="294298" y="1417439"/>
                    </a:lnTo>
                    <a:lnTo>
                      <a:pt x="288601" y="1413644"/>
                    </a:lnTo>
                    <a:lnTo>
                      <a:pt x="286698" y="1412693"/>
                    </a:lnTo>
                    <a:lnTo>
                      <a:pt x="284801" y="1414591"/>
                    </a:lnTo>
                    <a:lnTo>
                      <a:pt x="279123" y="1407947"/>
                    </a:lnTo>
                    <a:lnTo>
                      <a:pt x="276274" y="1408893"/>
                    </a:lnTo>
                    <a:lnTo>
                      <a:pt x="274377" y="1406045"/>
                    </a:lnTo>
                    <a:lnTo>
                      <a:pt x="275323" y="1404147"/>
                    </a:lnTo>
                    <a:lnTo>
                      <a:pt x="273426" y="1401298"/>
                    </a:lnTo>
                    <a:lnTo>
                      <a:pt x="273426" y="1399401"/>
                    </a:lnTo>
                    <a:lnTo>
                      <a:pt x="262982" y="1378524"/>
                    </a:lnTo>
                    <a:lnTo>
                      <a:pt x="260133" y="1374724"/>
                    </a:lnTo>
                    <a:lnTo>
                      <a:pt x="257285" y="1371875"/>
                    </a:lnTo>
                    <a:lnTo>
                      <a:pt x="259182" y="1369978"/>
                    </a:lnTo>
                    <a:lnTo>
                      <a:pt x="260133" y="1369026"/>
                    </a:lnTo>
                    <a:lnTo>
                      <a:pt x="259182" y="1367129"/>
                    </a:lnTo>
                    <a:lnTo>
                      <a:pt x="257285" y="1365231"/>
                    </a:lnTo>
                    <a:lnTo>
                      <a:pt x="254436" y="1366178"/>
                    </a:lnTo>
                    <a:lnTo>
                      <a:pt x="253485" y="1366178"/>
                    </a:lnTo>
                    <a:lnTo>
                      <a:pt x="244944" y="1363329"/>
                    </a:lnTo>
                    <a:lnTo>
                      <a:pt x="240193" y="1362383"/>
                    </a:lnTo>
                    <a:lnTo>
                      <a:pt x="234495" y="1363329"/>
                    </a:lnTo>
                    <a:lnTo>
                      <a:pt x="234495" y="1366178"/>
                    </a:lnTo>
                    <a:lnTo>
                      <a:pt x="231651" y="1366178"/>
                    </a:lnTo>
                    <a:lnTo>
                      <a:pt x="231651" y="1366178"/>
                    </a:lnTo>
                    <a:lnTo>
                      <a:pt x="228798" y="1367129"/>
                    </a:lnTo>
                    <a:lnTo>
                      <a:pt x="225954" y="1366178"/>
                    </a:lnTo>
                    <a:lnTo>
                      <a:pt x="223100" y="1363329"/>
                    </a:lnTo>
                    <a:lnTo>
                      <a:pt x="225003" y="1364280"/>
                    </a:lnTo>
                    <a:lnTo>
                      <a:pt x="224052" y="1361431"/>
                    </a:lnTo>
                    <a:lnTo>
                      <a:pt x="222154" y="1358583"/>
                    </a:lnTo>
                    <a:lnTo>
                      <a:pt x="217408" y="1359534"/>
                    </a:lnTo>
                    <a:lnTo>
                      <a:pt x="221203" y="1357636"/>
                    </a:lnTo>
                    <a:lnTo>
                      <a:pt x="229749" y="1355734"/>
                    </a:lnTo>
                    <a:lnTo>
                      <a:pt x="232598" y="1354783"/>
                    </a:lnTo>
                    <a:lnTo>
                      <a:pt x="232598" y="1354783"/>
                    </a:lnTo>
                    <a:lnTo>
                      <a:pt x="232598" y="1353837"/>
                    </a:lnTo>
                    <a:lnTo>
                      <a:pt x="234495" y="1352885"/>
                    </a:lnTo>
                    <a:lnTo>
                      <a:pt x="234495" y="1348139"/>
                    </a:lnTo>
                    <a:lnTo>
                      <a:pt x="233549" y="1343393"/>
                    </a:lnTo>
                    <a:lnTo>
                      <a:pt x="232598" y="1342442"/>
                    </a:lnTo>
                    <a:lnTo>
                      <a:pt x="227852" y="1330101"/>
                    </a:lnTo>
                    <a:lnTo>
                      <a:pt x="194618" y="1330101"/>
                    </a:lnTo>
                    <a:lnTo>
                      <a:pt x="191770" y="1326301"/>
                    </a:lnTo>
                    <a:lnTo>
                      <a:pt x="189872" y="1322506"/>
                    </a:lnTo>
                    <a:lnTo>
                      <a:pt x="189872" y="1319657"/>
                    </a:lnTo>
                    <a:lnTo>
                      <a:pt x="189872" y="1316808"/>
                    </a:lnTo>
                    <a:lnTo>
                      <a:pt x="190823" y="1313960"/>
                    </a:lnTo>
                    <a:lnTo>
                      <a:pt x="192721" y="1309213"/>
                    </a:lnTo>
                    <a:lnTo>
                      <a:pt x="198418" y="1303516"/>
                    </a:lnTo>
                    <a:lnTo>
                      <a:pt x="200316" y="1301614"/>
                    </a:lnTo>
                    <a:lnTo>
                      <a:pt x="210759" y="1297819"/>
                    </a:lnTo>
                    <a:lnTo>
                      <a:pt x="210759" y="1294019"/>
                    </a:lnTo>
                    <a:lnTo>
                      <a:pt x="205062" y="1294970"/>
                    </a:lnTo>
                    <a:lnTo>
                      <a:pt x="204116" y="1289273"/>
                    </a:lnTo>
                    <a:lnTo>
                      <a:pt x="206964" y="1288321"/>
                    </a:lnTo>
                    <a:lnTo>
                      <a:pt x="206013" y="1278829"/>
                    </a:lnTo>
                    <a:lnTo>
                      <a:pt x="206964" y="1268385"/>
                    </a:lnTo>
                    <a:lnTo>
                      <a:pt x="208862" y="1265537"/>
                    </a:lnTo>
                    <a:lnTo>
                      <a:pt x="208862" y="1263634"/>
                    </a:lnTo>
                    <a:lnTo>
                      <a:pt x="210759" y="1257000"/>
                    </a:lnTo>
                    <a:lnTo>
                      <a:pt x="211711" y="1254152"/>
                    </a:lnTo>
                    <a:lnTo>
                      <a:pt x="211711" y="1252254"/>
                    </a:lnTo>
                    <a:lnTo>
                      <a:pt x="210759" y="1252254"/>
                    </a:lnTo>
                    <a:lnTo>
                      <a:pt x="208862" y="1252254"/>
                    </a:lnTo>
                    <a:lnTo>
                      <a:pt x="207916" y="1251303"/>
                    </a:lnTo>
                    <a:lnTo>
                      <a:pt x="204116" y="1246557"/>
                    </a:lnTo>
                    <a:lnTo>
                      <a:pt x="203164" y="1245606"/>
                    </a:lnTo>
                    <a:lnTo>
                      <a:pt x="203164" y="1237060"/>
                    </a:lnTo>
                    <a:lnTo>
                      <a:pt x="206013" y="1232313"/>
                    </a:lnTo>
                    <a:lnTo>
                      <a:pt x="206964" y="1231362"/>
                    </a:lnTo>
                    <a:lnTo>
                      <a:pt x="207916" y="1230416"/>
                    </a:lnTo>
                    <a:lnTo>
                      <a:pt x="209813" y="1227567"/>
                    </a:lnTo>
                    <a:lnTo>
                      <a:pt x="216457" y="1222821"/>
                    </a:lnTo>
                    <a:lnTo>
                      <a:pt x="218354" y="1220919"/>
                    </a:lnTo>
                    <a:lnTo>
                      <a:pt x="220257" y="1219967"/>
                    </a:lnTo>
                    <a:lnTo>
                      <a:pt x="225003" y="1220919"/>
                    </a:lnTo>
                    <a:lnTo>
                      <a:pt x="225954" y="1221870"/>
                    </a:lnTo>
                    <a:lnTo>
                      <a:pt x="228798" y="1224719"/>
                    </a:lnTo>
                    <a:lnTo>
                      <a:pt x="236398" y="1217124"/>
                    </a:lnTo>
                    <a:lnTo>
                      <a:pt x="237344" y="1216172"/>
                    </a:lnTo>
                    <a:lnTo>
                      <a:pt x="238295" y="1215221"/>
                    </a:lnTo>
                    <a:lnTo>
                      <a:pt x="242090" y="1215221"/>
                    </a:lnTo>
                    <a:lnTo>
                      <a:pt x="246841" y="1214275"/>
                    </a:lnTo>
                    <a:lnTo>
                      <a:pt x="248739" y="1212372"/>
                    </a:lnTo>
                    <a:lnTo>
                      <a:pt x="249690" y="1211426"/>
                    </a:lnTo>
                    <a:lnTo>
                      <a:pt x="243041" y="1209529"/>
                    </a:lnTo>
                    <a:lnTo>
                      <a:pt x="242090" y="1203831"/>
                    </a:lnTo>
                    <a:lnTo>
                      <a:pt x="241144" y="1201929"/>
                    </a:lnTo>
                    <a:lnTo>
                      <a:pt x="239246" y="1200983"/>
                    </a:lnTo>
                    <a:lnTo>
                      <a:pt x="238295" y="1200031"/>
                    </a:lnTo>
                    <a:lnTo>
                      <a:pt x="234495" y="1200983"/>
                    </a:lnTo>
                    <a:lnTo>
                      <a:pt x="233549" y="1200983"/>
                    </a:lnTo>
                    <a:lnTo>
                      <a:pt x="232598" y="1201929"/>
                    </a:lnTo>
                    <a:lnTo>
                      <a:pt x="227852" y="1201929"/>
                    </a:lnTo>
                    <a:lnTo>
                      <a:pt x="222154" y="1201929"/>
                    </a:lnTo>
                    <a:lnTo>
                      <a:pt x="221203" y="1200983"/>
                    </a:lnTo>
                    <a:lnTo>
                      <a:pt x="222154" y="1200031"/>
                    </a:lnTo>
                    <a:lnTo>
                      <a:pt x="223100" y="1199085"/>
                    </a:lnTo>
                    <a:lnTo>
                      <a:pt x="225003" y="1198134"/>
                    </a:lnTo>
                    <a:lnTo>
                      <a:pt x="227852" y="1197183"/>
                    </a:lnTo>
                    <a:lnTo>
                      <a:pt x="228798" y="1196232"/>
                    </a:lnTo>
                    <a:lnTo>
                      <a:pt x="232598" y="1194334"/>
                    </a:lnTo>
                    <a:lnTo>
                      <a:pt x="233549" y="1193388"/>
                    </a:lnTo>
                    <a:lnTo>
                      <a:pt x="233549" y="1191485"/>
                    </a:lnTo>
                    <a:lnTo>
                      <a:pt x="235446" y="1190534"/>
                    </a:lnTo>
                    <a:lnTo>
                      <a:pt x="236398" y="1189588"/>
                    </a:lnTo>
                    <a:lnTo>
                      <a:pt x="237344" y="1188637"/>
                    </a:lnTo>
                    <a:lnTo>
                      <a:pt x="233549" y="1184842"/>
                    </a:lnTo>
                    <a:lnTo>
                      <a:pt x="233549" y="1183890"/>
                    </a:lnTo>
                    <a:lnTo>
                      <a:pt x="233549" y="1181993"/>
                    </a:lnTo>
                    <a:lnTo>
                      <a:pt x="231651" y="1180096"/>
                    </a:lnTo>
                    <a:lnTo>
                      <a:pt x="230700" y="1179144"/>
                    </a:lnTo>
                    <a:lnTo>
                      <a:pt x="230700" y="1175344"/>
                    </a:lnTo>
                    <a:lnTo>
                      <a:pt x="233549" y="1171544"/>
                    </a:lnTo>
                    <a:lnTo>
                      <a:pt x="234495" y="1171544"/>
                    </a:lnTo>
                    <a:lnTo>
                      <a:pt x="234495" y="1162052"/>
                    </a:lnTo>
                    <a:lnTo>
                      <a:pt x="233549" y="1169647"/>
                    </a:lnTo>
                    <a:lnTo>
                      <a:pt x="231651" y="1172496"/>
                    </a:lnTo>
                    <a:lnTo>
                      <a:pt x="228798" y="1176296"/>
                    </a:lnTo>
                    <a:lnTo>
                      <a:pt x="227852" y="1178193"/>
                    </a:lnTo>
                    <a:lnTo>
                      <a:pt x="225954" y="1180096"/>
                    </a:lnTo>
                    <a:lnTo>
                      <a:pt x="224052" y="1181993"/>
                    </a:lnTo>
                    <a:lnTo>
                      <a:pt x="224052" y="1182939"/>
                    </a:lnTo>
                    <a:lnTo>
                      <a:pt x="222154" y="1183890"/>
                    </a:lnTo>
                    <a:lnTo>
                      <a:pt x="221203" y="1185788"/>
                    </a:lnTo>
                    <a:lnTo>
                      <a:pt x="218354" y="1187690"/>
                    </a:lnTo>
                    <a:lnTo>
                      <a:pt x="216457" y="1187690"/>
                    </a:lnTo>
                    <a:lnTo>
                      <a:pt x="205062" y="1187690"/>
                    </a:lnTo>
                    <a:lnTo>
                      <a:pt x="201267" y="1186739"/>
                    </a:lnTo>
                    <a:lnTo>
                      <a:pt x="197467" y="1185788"/>
                    </a:lnTo>
                    <a:lnTo>
                      <a:pt x="191770" y="1186739"/>
                    </a:lnTo>
                    <a:lnTo>
                      <a:pt x="191770" y="1193388"/>
                    </a:lnTo>
                    <a:lnTo>
                      <a:pt x="189872" y="1196232"/>
                    </a:lnTo>
                    <a:lnTo>
                      <a:pt x="188926" y="1197183"/>
                    </a:lnTo>
                    <a:lnTo>
                      <a:pt x="187975" y="1200031"/>
                    </a:lnTo>
                    <a:lnTo>
                      <a:pt x="187023" y="1200983"/>
                    </a:lnTo>
                    <a:lnTo>
                      <a:pt x="185126" y="1202880"/>
                    </a:lnTo>
                    <a:lnTo>
                      <a:pt x="178477" y="1203831"/>
                    </a:lnTo>
                    <a:lnTo>
                      <a:pt x="179429" y="1206680"/>
                    </a:lnTo>
                    <a:lnTo>
                      <a:pt x="177531" y="1212372"/>
                    </a:lnTo>
                    <a:lnTo>
                      <a:pt x="176580" y="1215221"/>
                    </a:lnTo>
                    <a:lnTo>
                      <a:pt x="174682" y="1215221"/>
                    </a:lnTo>
                    <a:lnTo>
                      <a:pt x="173731" y="1216172"/>
                    </a:lnTo>
                    <a:lnTo>
                      <a:pt x="169936" y="1218070"/>
                    </a:lnTo>
                    <a:lnTo>
                      <a:pt x="168985" y="1221870"/>
                    </a:lnTo>
                    <a:lnTo>
                      <a:pt x="165190" y="1223767"/>
                    </a:lnTo>
                    <a:lnTo>
                      <a:pt x="162336" y="1222821"/>
                    </a:lnTo>
                    <a:lnTo>
                      <a:pt x="160439" y="1222821"/>
                    </a:lnTo>
                    <a:lnTo>
                      <a:pt x="157590" y="1222821"/>
                    </a:lnTo>
                    <a:lnTo>
                      <a:pt x="154741" y="1226616"/>
                    </a:lnTo>
                    <a:lnTo>
                      <a:pt x="154741" y="1226616"/>
                    </a:lnTo>
                    <a:lnTo>
                      <a:pt x="154741" y="1228518"/>
                    </a:lnTo>
                    <a:lnTo>
                      <a:pt x="154741" y="1229465"/>
                    </a:lnTo>
                    <a:lnTo>
                      <a:pt x="152844" y="1230416"/>
                    </a:lnTo>
                    <a:lnTo>
                      <a:pt x="150946" y="1232313"/>
                    </a:lnTo>
                    <a:lnTo>
                      <a:pt x="149044" y="1234211"/>
                    </a:lnTo>
                    <a:lnTo>
                      <a:pt x="146200" y="1235162"/>
                    </a:lnTo>
                    <a:lnTo>
                      <a:pt x="145249" y="1237060"/>
                    </a:lnTo>
                    <a:lnTo>
                      <a:pt x="142400" y="1238957"/>
                    </a:lnTo>
                    <a:lnTo>
                      <a:pt x="142400" y="1239908"/>
                    </a:lnTo>
                    <a:lnTo>
                      <a:pt x="142400" y="1240859"/>
                    </a:lnTo>
                    <a:lnTo>
                      <a:pt x="141449" y="1241811"/>
                    </a:lnTo>
                    <a:lnTo>
                      <a:pt x="140503" y="1242757"/>
                    </a:lnTo>
                    <a:lnTo>
                      <a:pt x="137649" y="1242757"/>
                    </a:lnTo>
                    <a:lnTo>
                      <a:pt x="135752" y="1240859"/>
                    </a:lnTo>
                    <a:lnTo>
                      <a:pt x="137649" y="1227567"/>
                    </a:lnTo>
                    <a:lnTo>
                      <a:pt x="136703" y="1223767"/>
                    </a:lnTo>
                    <a:lnTo>
                      <a:pt x="135752" y="1222821"/>
                    </a:lnTo>
                    <a:lnTo>
                      <a:pt x="133854" y="1219021"/>
                    </a:lnTo>
                    <a:lnTo>
                      <a:pt x="132903" y="1218070"/>
                    </a:lnTo>
                    <a:lnTo>
                      <a:pt x="130054" y="1216172"/>
                    </a:lnTo>
                    <a:lnTo>
                      <a:pt x="131957" y="1215221"/>
                    </a:lnTo>
                    <a:lnTo>
                      <a:pt x="132903" y="1214275"/>
                    </a:lnTo>
                    <a:lnTo>
                      <a:pt x="137649" y="1205729"/>
                    </a:lnTo>
                    <a:lnTo>
                      <a:pt x="137649" y="1203831"/>
                    </a:lnTo>
                    <a:lnTo>
                      <a:pt x="138600" y="1202880"/>
                    </a:lnTo>
                    <a:lnTo>
                      <a:pt x="144298" y="1201929"/>
                    </a:lnTo>
                    <a:lnTo>
                      <a:pt x="148098" y="1200031"/>
                    </a:lnTo>
                    <a:lnTo>
                      <a:pt x="147147" y="1199085"/>
                    </a:lnTo>
                    <a:lnTo>
                      <a:pt x="145249" y="1197183"/>
                    </a:lnTo>
                    <a:lnTo>
                      <a:pt x="145249" y="1195285"/>
                    </a:lnTo>
                    <a:lnTo>
                      <a:pt x="139552" y="1192437"/>
                    </a:lnTo>
                    <a:lnTo>
                      <a:pt x="143347" y="1184842"/>
                    </a:lnTo>
                    <a:lnTo>
                      <a:pt x="138600" y="1188637"/>
                    </a:lnTo>
                    <a:lnTo>
                      <a:pt x="127211" y="1197183"/>
                    </a:lnTo>
                    <a:lnTo>
                      <a:pt x="122459" y="1196232"/>
                    </a:lnTo>
                    <a:lnTo>
                      <a:pt x="120562" y="1197183"/>
                    </a:lnTo>
                    <a:lnTo>
                      <a:pt x="119611" y="1197183"/>
                    </a:lnTo>
                    <a:lnTo>
                      <a:pt x="119611" y="1198134"/>
                    </a:lnTo>
                    <a:lnTo>
                      <a:pt x="118660" y="1198134"/>
                    </a:lnTo>
                    <a:lnTo>
                      <a:pt x="115816" y="1199085"/>
                    </a:lnTo>
                    <a:lnTo>
                      <a:pt x="110118" y="1198134"/>
                    </a:lnTo>
                    <a:lnTo>
                      <a:pt x="110118" y="1196232"/>
                    </a:lnTo>
                    <a:lnTo>
                      <a:pt x="110118" y="1196232"/>
                    </a:lnTo>
                    <a:lnTo>
                      <a:pt x="111070" y="1195285"/>
                    </a:lnTo>
                    <a:lnTo>
                      <a:pt x="112016" y="1195285"/>
                    </a:lnTo>
                    <a:lnTo>
                      <a:pt x="114865" y="1194334"/>
                    </a:lnTo>
                    <a:lnTo>
                      <a:pt x="115816" y="1193388"/>
                    </a:lnTo>
                    <a:lnTo>
                      <a:pt x="118660" y="1191485"/>
                    </a:lnTo>
                    <a:lnTo>
                      <a:pt x="119611" y="1189588"/>
                    </a:lnTo>
                    <a:lnTo>
                      <a:pt x="117713" y="1186739"/>
                    </a:lnTo>
                    <a:lnTo>
                      <a:pt x="116762" y="1184842"/>
                    </a:lnTo>
                    <a:lnTo>
                      <a:pt x="116762" y="1181042"/>
                    </a:lnTo>
                    <a:lnTo>
                      <a:pt x="115816" y="1178193"/>
                    </a:lnTo>
                    <a:lnTo>
                      <a:pt x="115816" y="1175344"/>
                    </a:lnTo>
                    <a:lnTo>
                      <a:pt x="114865" y="1172496"/>
                    </a:lnTo>
                    <a:lnTo>
                      <a:pt x="113913" y="1171544"/>
                    </a:lnTo>
                    <a:lnTo>
                      <a:pt x="116762" y="1170598"/>
                    </a:lnTo>
                    <a:lnTo>
                      <a:pt x="117713" y="1172496"/>
                    </a:lnTo>
                    <a:lnTo>
                      <a:pt x="120562" y="1170598"/>
                    </a:lnTo>
                    <a:lnTo>
                      <a:pt x="123411" y="1168701"/>
                    </a:lnTo>
                    <a:lnTo>
                      <a:pt x="123411" y="1165852"/>
                    </a:lnTo>
                    <a:lnTo>
                      <a:pt x="124357" y="1162052"/>
                    </a:lnTo>
                    <a:lnTo>
                      <a:pt x="125308" y="1162052"/>
                    </a:lnTo>
                    <a:lnTo>
                      <a:pt x="124357" y="1160155"/>
                    </a:lnTo>
                    <a:lnTo>
                      <a:pt x="123411" y="1158257"/>
                    </a:lnTo>
                    <a:lnTo>
                      <a:pt x="120562" y="1160155"/>
                    </a:lnTo>
                    <a:lnTo>
                      <a:pt x="118660" y="1161106"/>
                    </a:lnTo>
                    <a:lnTo>
                      <a:pt x="114865" y="1164901"/>
                    </a:lnTo>
                    <a:lnTo>
                      <a:pt x="113913" y="1167750"/>
                    </a:lnTo>
                    <a:lnTo>
                      <a:pt x="110118" y="1166798"/>
                    </a:lnTo>
                    <a:lnTo>
                      <a:pt x="111070" y="1165852"/>
                    </a:lnTo>
                    <a:lnTo>
                      <a:pt x="111070" y="1165852"/>
                    </a:lnTo>
                    <a:lnTo>
                      <a:pt x="112016" y="1164901"/>
                    </a:lnTo>
                    <a:lnTo>
                      <a:pt x="111070" y="1163003"/>
                    </a:lnTo>
                    <a:lnTo>
                      <a:pt x="111070" y="1163003"/>
                    </a:lnTo>
                    <a:lnTo>
                      <a:pt x="112967" y="1163954"/>
                    </a:lnTo>
                    <a:lnTo>
                      <a:pt x="114865" y="1161106"/>
                    </a:lnTo>
                    <a:lnTo>
                      <a:pt x="111070" y="1159203"/>
                    </a:lnTo>
                    <a:lnTo>
                      <a:pt x="115816" y="1159203"/>
                    </a:lnTo>
                    <a:lnTo>
                      <a:pt x="117713" y="1156360"/>
                    </a:lnTo>
                    <a:lnTo>
                      <a:pt x="126259" y="1155408"/>
                    </a:lnTo>
                    <a:lnTo>
                      <a:pt x="127211" y="1153506"/>
                    </a:lnTo>
                    <a:lnTo>
                      <a:pt x="139552" y="1148760"/>
                    </a:lnTo>
                    <a:lnTo>
                      <a:pt x="142400" y="1147818"/>
                    </a:lnTo>
                    <a:lnTo>
                      <a:pt x="145249" y="1146872"/>
                    </a:lnTo>
                    <a:lnTo>
                      <a:pt x="146200" y="1144975"/>
                    </a:lnTo>
                    <a:lnTo>
                      <a:pt x="148098" y="1141175"/>
                    </a:lnTo>
                    <a:lnTo>
                      <a:pt x="149995" y="1139277"/>
                    </a:lnTo>
                    <a:lnTo>
                      <a:pt x="150946" y="1137380"/>
                    </a:lnTo>
                    <a:lnTo>
                      <a:pt x="144298" y="1136429"/>
                    </a:lnTo>
                    <a:lnTo>
                      <a:pt x="143347" y="1142126"/>
                    </a:lnTo>
                    <a:lnTo>
                      <a:pt x="140503" y="1141175"/>
                    </a:lnTo>
                    <a:lnTo>
                      <a:pt x="139552" y="1140224"/>
                    </a:lnTo>
                    <a:lnTo>
                      <a:pt x="135752" y="1143072"/>
                    </a:lnTo>
                    <a:lnTo>
                      <a:pt x="133854" y="1146872"/>
                    </a:lnTo>
                    <a:lnTo>
                      <a:pt x="125308" y="1142126"/>
                    </a:lnTo>
                    <a:lnTo>
                      <a:pt x="125308" y="1135477"/>
                    </a:lnTo>
                    <a:lnTo>
                      <a:pt x="131006" y="1127883"/>
                    </a:lnTo>
                    <a:lnTo>
                      <a:pt x="131957" y="1127883"/>
                    </a:lnTo>
                    <a:lnTo>
                      <a:pt x="131957" y="1122185"/>
                    </a:lnTo>
                    <a:lnTo>
                      <a:pt x="131006" y="1121234"/>
                    </a:lnTo>
                    <a:lnTo>
                      <a:pt x="122459" y="1110790"/>
                    </a:lnTo>
                    <a:lnTo>
                      <a:pt x="120562" y="1109839"/>
                    </a:lnTo>
                    <a:lnTo>
                      <a:pt x="118660" y="1110790"/>
                    </a:lnTo>
                    <a:lnTo>
                      <a:pt x="120562" y="1109839"/>
                    </a:lnTo>
                    <a:lnTo>
                      <a:pt x="121513" y="1107942"/>
                    </a:lnTo>
                    <a:lnTo>
                      <a:pt x="123411" y="1106044"/>
                    </a:lnTo>
                    <a:lnTo>
                      <a:pt x="125308" y="1102244"/>
                    </a:lnTo>
                    <a:lnTo>
                      <a:pt x="125308" y="1103195"/>
                    </a:lnTo>
                    <a:lnTo>
                      <a:pt x="125308" y="1103195"/>
                    </a:lnTo>
                    <a:lnTo>
                      <a:pt x="127211" y="1105093"/>
                    </a:lnTo>
                    <a:lnTo>
                      <a:pt x="127211" y="1105093"/>
                    </a:lnTo>
                    <a:lnTo>
                      <a:pt x="129108" y="1104147"/>
                    </a:lnTo>
                    <a:lnTo>
                      <a:pt x="131006" y="1102244"/>
                    </a:lnTo>
                    <a:lnTo>
                      <a:pt x="132903" y="1101298"/>
                    </a:lnTo>
                    <a:lnTo>
                      <a:pt x="136703" y="1090854"/>
                    </a:lnTo>
                    <a:lnTo>
                      <a:pt x="134805" y="1089903"/>
                    </a:lnTo>
                    <a:lnTo>
                      <a:pt x="131957" y="1089903"/>
                    </a:lnTo>
                    <a:lnTo>
                      <a:pt x="133854" y="1086103"/>
                    </a:lnTo>
                    <a:lnTo>
                      <a:pt x="134805" y="1085157"/>
                    </a:lnTo>
                    <a:lnTo>
                      <a:pt x="135752" y="1086103"/>
                    </a:lnTo>
                    <a:lnTo>
                      <a:pt x="135752" y="1088006"/>
                    </a:lnTo>
                    <a:lnTo>
                      <a:pt x="135752" y="1088957"/>
                    </a:lnTo>
                    <a:lnTo>
                      <a:pt x="139552" y="1088006"/>
                    </a:lnTo>
                    <a:lnTo>
                      <a:pt x="140503" y="1088006"/>
                    </a:lnTo>
                    <a:lnTo>
                      <a:pt x="141449" y="1085157"/>
                    </a:lnTo>
                    <a:lnTo>
                      <a:pt x="141449" y="1084206"/>
                    </a:lnTo>
                    <a:lnTo>
                      <a:pt x="145249" y="1084206"/>
                    </a:lnTo>
                    <a:lnTo>
                      <a:pt x="147147" y="1085157"/>
                    </a:lnTo>
                    <a:lnTo>
                      <a:pt x="152844" y="1086103"/>
                    </a:lnTo>
                    <a:lnTo>
                      <a:pt x="154741" y="1086103"/>
                    </a:lnTo>
                    <a:lnTo>
                      <a:pt x="155693" y="1087055"/>
                    </a:lnTo>
                    <a:lnTo>
                      <a:pt x="155693" y="1087055"/>
                    </a:lnTo>
                    <a:lnTo>
                      <a:pt x="163288" y="1089903"/>
                    </a:lnTo>
                    <a:lnTo>
                      <a:pt x="165190" y="1090854"/>
                    </a:lnTo>
                    <a:lnTo>
                      <a:pt x="167083" y="1090854"/>
                    </a:lnTo>
                    <a:lnTo>
                      <a:pt x="170882" y="1090854"/>
                    </a:lnTo>
                    <a:lnTo>
                      <a:pt x="172780" y="1089903"/>
                    </a:lnTo>
                    <a:lnTo>
                      <a:pt x="175629" y="1088957"/>
                    </a:lnTo>
                    <a:lnTo>
                      <a:pt x="176580" y="1092752"/>
                    </a:lnTo>
                    <a:lnTo>
                      <a:pt x="181326" y="1097498"/>
                    </a:lnTo>
                    <a:lnTo>
                      <a:pt x="185126" y="1093703"/>
                    </a:lnTo>
                    <a:lnTo>
                      <a:pt x="187023" y="1091801"/>
                    </a:lnTo>
                    <a:lnTo>
                      <a:pt x="187975" y="1093703"/>
                    </a:lnTo>
                    <a:lnTo>
                      <a:pt x="190823" y="1091801"/>
                    </a:lnTo>
                    <a:lnTo>
                      <a:pt x="191770" y="1092752"/>
                    </a:lnTo>
                    <a:lnTo>
                      <a:pt x="194618" y="1091801"/>
                    </a:lnTo>
                    <a:lnTo>
                      <a:pt x="196521" y="1091801"/>
                    </a:lnTo>
                    <a:lnTo>
                      <a:pt x="202218" y="1093703"/>
                    </a:lnTo>
                    <a:lnTo>
                      <a:pt x="206964" y="1094649"/>
                    </a:lnTo>
                    <a:lnTo>
                      <a:pt x="209813" y="1099400"/>
                    </a:lnTo>
                    <a:lnTo>
                      <a:pt x="216457" y="1101298"/>
                    </a:lnTo>
                    <a:lnTo>
                      <a:pt x="217408" y="1105093"/>
                    </a:lnTo>
                    <a:lnTo>
                      <a:pt x="221203" y="1112693"/>
                    </a:lnTo>
                    <a:lnTo>
                      <a:pt x="222154" y="1114590"/>
                    </a:lnTo>
                    <a:lnTo>
                      <a:pt x="225003" y="1115537"/>
                    </a:lnTo>
                    <a:lnTo>
                      <a:pt x="225003" y="1113639"/>
                    </a:lnTo>
                    <a:lnTo>
                      <a:pt x="221203" y="1112693"/>
                    </a:lnTo>
                    <a:lnTo>
                      <a:pt x="220257" y="1110790"/>
                    </a:lnTo>
                    <a:lnTo>
                      <a:pt x="219305" y="1108893"/>
                    </a:lnTo>
                    <a:lnTo>
                      <a:pt x="222154" y="1103195"/>
                    </a:lnTo>
                    <a:lnTo>
                      <a:pt x="226900" y="1103195"/>
                    </a:lnTo>
                    <a:lnTo>
                      <a:pt x="227852" y="1102244"/>
                    </a:lnTo>
                    <a:lnTo>
                      <a:pt x="228798" y="1100347"/>
                    </a:lnTo>
                    <a:lnTo>
                      <a:pt x="226900" y="1092752"/>
                    </a:lnTo>
                    <a:lnTo>
                      <a:pt x="230700" y="1088957"/>
                    </a:lnTo>
                    <a:lnTo>
                      <a:pt x="230700" y="1087055"/>
                    </a:lnTo>
                    <a:lnTo>
                      <a:pt x="229749" y="1081357"/>
                    </a:lnTo>
                    <a:lnTo>
                      <a:pt x="229749" y="1078508"/>
                    </a:lnTo>
                    <a:lnTo>
                      <a:pt x="237344" y="1076611"/>
                    </a:lnTo>
                    <a:lnTo>
                      <a:pt x="240193" y="1078508"/>
                    </a:lnTo>
                    <a:lnTo>
                      <a:pt x="244944" y="1079460"/>
                    </a:lnTo>
                    <a:lnTo>
                      <a:pt x="244944" y="1078508"/>
                    </a:lnTo>
                    <a:lnTo>
                      <a:pt x="243992" y="1076611"/>
                    </a:lnTo>
                    <a:lnTo>
                      <a:pt x="242090" y="1073762"/>
                    </a:lnTo>
                    <a:lnTo>
                      <a:pt x="241144" y="1071865"/>
                    </a:lnTo>
                    <a:lnTo>
                      <a:pt x="240193" y="1069967"/>
                    </a:lnTo>
                    <a:lnTo>
                      <a:pt x="237344" y="1068065"/>
                    </a:lnTo>
                    <a:lnTo>
                      <a:pt x="236398" y="1067113"/>
                    </a:lnTo>
                    <a:lnTo>
                      <a:pt x="239246" y="1063319"/>
                    </a:lnTo>
                    <a:lnTo>
                      <a:pt x="240193" y="1060470"/>
                    </a:lnTo>
                    <a:lnTo>
                      <a:pt x="244944" y="1058572"/>
                    </a:lnTo>
                    <a:lnTo>
                      <a:pt x="247787" y="1059519"/>
                    </a:lnTo>
                    <a:lnTo>
                      <a:pt x="246841" y="1061416"/>
                    </a:lnTo>
                    <a:lnTo>
                      <a:pt x="245890" y="1062367"/>
                    </a:lnTo>
                    <a:lnTo>
                      <a:pt x="244944" y="1064270"/>
                    </a:lnTo>
                    <a:lnTo>
                      <a:pt x="245890" y="1066167"/>
                    </a:lnTo>
                    <a:lnTo>
                      <a:pt x="250641" y="1068065"/>
                    </a:lnTo>
                    <a:lnTo>
                      <a:pt x="252539" y="1069016"/>
                    </a:lnTo>
                    <a:lnTo>
                      <a:pt x="253485" y="1069967"/>
                    </a:lnTo>
                    <a:lnTo>
                      <a:pt x="255387" y="1071865"/>
                    </a:lnTo>
                    <a:lnTo>
                      <a:pt x="257285" y="1073762"/>
                    </a:lnTo>
                    <a:lnTo>
                      <a:pt x="260133" y="1075660"/>
                    </a:lnTo>
                    <a:lnTo>
                      <a:pt x="263933" y="1072811"/>
                    </a:lnTo>
                    <a:lnTo>
                      <a:pt x="266777" y="1075660"/>
                    </a:lnTo>
                    <a:lnTo>
                      <a:pt x="268680" y="1075660"/>
                    </a:lnTo>
                    <a:lnTo>
                      <a:pt x="272475" y="1080406"/>
                    </a:lnTo>
                    <a:lnTo>
                      <a:pt x="274377" y="1082308"/>
                    </a:lnTo>
                    <a:lnTo>
                      <a:pt x="275323" y="1083259"/>
                    </a:lnTo>
                    <a:lnTo>
                      <a:pt x="276274" y="1086103"/>
                    </a:lnTo>
                    <a:lnTo>
                      <a:pt x="279123" y="1083259"/>
                    </a:lnTo>
                    <a:lnTo>
                      <a:pt x="278172" y="1079460"/>
                    </a:lnTo>
                    <a:lnTo>
                      <a:pt x="275323" y="1071865"/>
                    </a:lnTo>
                    <a:lnTo>
                      <a:pt x="277221" y="1069967"/>
                    </a:lnTo>
                    <a:lnTo>
                      <a:pt x="276274" y="1069016"/>
                    </a:lnTo>
                    <a:lnTo>
                      <a:pt x="266777" y="1064270"/>
                    </a:lnTo>
                    <a:lnTo>
                      <a:pt x="264880" y="1062367"/>
                    </a:lnTo>
                    <a:lnTo>
                      <a:pt x="263933" y="1061416"/>
                    </a:lnTo>
                    <a:lnTo>
                      <a:pt x="262031" y="1059519"/>
                    </a:lnTo>
                    <a:lnTo>
                      <a:pt x="262031" y="1059519"/>
                    </a:lnTo>
                    <a:lnTo>
                      <a:pt x="261085" y="1053821"/>
                    </a:lnTo>
                    <a:lnTo>
                      <a:pt x="259182" y="1048124"/>
                    </a:lnTo>
                    <a:lnTo>
                      <a:pt x="260133" y="1045280"/>
                    </a:lnTo>
                    <a:lnTo>
                      <a:pt x="261085" y="1043378"/>
                    </a:lnTo>
                    <a:lnTo>
                      <a:pt x="257285" y="1040534"/>
                    </a:lnTo>
                    <a:lnTo>
                      <a:pt x="256334" y="1040534"/>
                    </a:lnTo>
                    <a:lnTo>
                      <a:pt x="255387" y="1041480"/>
                    </a:lnTo>
                    <a:lnTo>
                      <a:pt x="253485" y="1043378"/>
                    </a:lnTo>
                    <a:lnTo>
                      <a:pt x="251587" y="1045280"/>
                    </a:lnTo>
                    <a:lnTo>
                      <a:pt x="251587" y="1047178"/>
                    </a:lnTo>
                    <a:lnTo>
                      <a:pt x="246841" y="1046226"/>
                    </a:lnTo>
                    <a:lnTo>
                      <a:pt x="243041" y="1046226"/>
                    </a:lnTo>
                    <a:lnTo>
                      <a:pt x="243041" y="1047178"/>
                    </a:lnTo>
                    <a:lnTo>
                      <a:pt x="235446" y="1049075"/>
                    </a:lnTo>
                    <a:lnTo>
                      <a:pt x="225003" y="1050978"/>
                    </a:lnTo>
                    <a:lnTo>
                      <a:pt x="216457" y="1048124"/>
                    </a:lnTo>
                    <a:lnTo>
                      <a:pt x="216457" y="1050026"/>
                    </a:lnTo>
                    <a:lnTo>
                      <a:pt x="215510" y="1048124"/>
                    </a:lnTo>
                    <a:lnTo>
                      <a:pt x="204116" y="1044329"/>
                    </a:lnTo>
                    <a:lnTo>
                      <a:pt x="198418" y="1041480"/>
                    </a:lnTo>
                    <a:lnTo>
                      <a:pt x="195570" y="1040534"/>
                    </a:lnTo>
                    <a:lnTo>
                      <a:pt x="189872" y="1038631"/>
                    </a:lnTo>
                    <a:lnTo>
                      <a:pt x="180375" y="1035783"/>
                    </a:lnTo>
                    <a:lnTo>
                      <a:pt x="172780" y="1029139"/>
                    </a:lnTo>
                    <a:lnTo>
                      <a:pt x="175629" y="1026290"/>
                    </a:lnTo>
                    <a:lnTo>
                      <a:pt x="163288" y="1021554"/>
                    </a:lnTo>
                    <a:lnTo>
                      <a:pt x="154741" y="1015857"/>
                    </a:lnTo>
                    <a:lnTo>
                      <a:pt x="153795" y="1014905"/>
                    </a:lnTo>
                    <a:lnTo>
                      <a:pt x="150946" y="1012057"/>
                    </a:lnTo>
                    <a:lnTo>
                      <a:pt x="149995" y="1012057"/>
                    </a:lnTo>
                    <a:lnTo>
                      <a:pt x="147147" y="1009208"/>
                    </a:lnTo>
                    <a:lnTo>
                      <a:pt x="142400" y="1009208"/>
                    </a:lnTo>
                    <a:lnTo>
                      <a:pt x="144298" y="1008262"/>
                    </a:lnTo>
                    <a:lnTo>
                      <a:pt x="145249" y="1006359"/>
                    </a:lnTo>
                    <a:lnTo>
                      <a:pt x="144298" y="1002564"/>
                    </a:lnTo>
                    <a:lnTo>
                      <a:pt x="141449" y="1001613"/>
                    </a:lnTo>
                    <a:lnTo>
                      <a:pt x="142400" y="997813"/>
                    </a:lnTo>
                    <a:lnTo>
                      <a:pt x="143347" y="993067"/>
                    </a:lnTo>
                    <a:lnTo>
                      <a:pt x="150946" y="993067"/>
                    </a:lnTo>
                    <a:lnTo>
                      <a:pt x="154741" y="991170"/>
                    </a:lnTo>
                    <a:lnTo>
                      <a:pt x="153795" y="988321"/>
                    </a:lnTo>
                    <a:lnTo>
                      <a:pt x="153795" y="987370"/>
                    </a:lnTo>
                    <a:lnTo>
                      <a:pt x="155693" y="984521"/>
                    </a:lnTo>
                    <a:lnTo>
                      <a:pt x="160439" y="978829"/>
                    </a:lnTo>
                    <a:lnTo>
                      <a:pt x="160439" y="977877"/>
                    </a:lnTo>
                    <a:lnTo>
                      <a:pt x="162336" y="975975"/>
                    </a:lnTo>
                    <a:lnTo>
                      <a:pt x="165190" y="971229"/>
                    </a:lnTo>
                    <a:lnTo>
                      <a:pt x="166136" y="971229"/>
                    </a:lnTo>
                    <a:lnTo>
                      <a:pt x="166136" y="970277"/>
                    </a:lnTo>
                    <a:lnTo>
                      <a:pt x="168034" y="967434"/>
                    </a:lnTo>
                    <a:lnTo>
                      <a:pt x="178477" y="954142"/>
                    </a:lnTo>
                    <a:lnTo>
                      <a:pt x="179429" y="953190"/>
                    </a:lnTo>
                    <a:lnTo>
                      <a:pt x="188926" y="956985"/>
                    </a:lnTo>
                    <a:lnTo>
                      <a:pt x="187023" y="955088"/>
                    </a:lnTo>
                    <a:lnTo>
                      <a:pt x="187975" y="953190"/>
                    </a:lnTo>
                    <a:lnTo>
                      <a:pt x="185126" y="952239"/>
                    </a:lnTo>
                    <a:lnTo>
                      <a:pt x="183228" y="953190"/>
                    </a:lnTo>
                    <a:lnTo>
                      <a:pt x="183228" y="953190"/>
                    </a:lnTo>
                    <a:lnTo>
                      <a:pt x="182277" y="947493"/>
                    </a:lnTo>
                    <a:lnTo>
                      <a:pt x="184175" y="945595"/>
                    </a:lnTo>
                    <a:lnTo>
                      <a:pt x="186072" y="942747"/>
                    </a:lnTo>
                    <a:lnTo>
                      <a:pt x="187975" y="940849"/>
                    </a:lnTo>
                    <a:lnTo>
                      <a:pt x="187975" y="940849"/>
                    </a:lnTo>
                    <a:lnTo>
                      <a:pt x="188926" y="939898"/>
                    </a:lnTo>
                    <a:lnTo>
                      <a:pt x="190823" y="938947"/>
                    </a:lnTo>
                    <a:lnTo>
                      <a:pt x="193672" y="935152"/>
                    </a:lnTo>
                    <a:lnTo>
                      <a:pt x="194618" y="933249"/>
                    </a:lnTo>
                    <a:lnTo>
                      <a:pt x="195570" y="929454"/>
                    </a:lnTo>
                    <a:lnTo>
                      <a:pt x="196521" y="928503"/>
                    </a:lnTo>
                    <a:lnTo>
                      <a:pt x="197467" y="923757"/>
                    </a:lnTo>
                    <a:lnTo>
                      <a:pt x="198418" y="921859"/>
                    </a:lnTo>
                    <a:lnTo>
                      <a:pt x="199365" y="916162"/>
                    </a:lnTo>
                    <a:lnTo>
                      <a:pt x="206013" y="913313"/>
                    </a:lnTo>
                    <a:lnTo>
                      <a:pt x="207916" y="912362"/>
                    </a:lnTo>
                    <a:lnTo>
                      <a:pt x="210759" y="911416"/>
                    </a:lnTo>
                    <a:lnTo>
                      <a:pt x="212662" y="909523"/>
                    </a:lnTo>
                    <a:lnTo>
                      <a:pt x="211711" y="905728"/>
                    </a:lnTo>
                    <a:lnTo>
                      <a:pt x="211711" y="892436"/>
                    </a:lnTo>
                    <a:lnTo>
                      <a:pt x="213608" y="890534"/>
                    </a:lnTo>
                    <a:lnTo>
                      <a:pt x="220257" y="882939"/>
                    </a:lnTo>
                    <a:lnTo>
                      <a:pt x="219305" y="880090"/>
                    </a:lnTo>
                    <a:lnTo>
                      <a:pt x="219305" y="877241"/>
                    </a:lnTo>
                    <a:lnTo>
                      <a:pt x="219305" y="864895"/>
                    </a:lnTo>
                    <a:lnTo>
                      <a:pt x="219305" y="863949"/>
                    </a:lnTo>
                    <a:lnTo>
                      <a:pt x="211711" y="863949"/>
                    </a:lnTo>
                    <a:lnTo>
                      <a:pt x="206013" y="860149"/>
                    </a:lnTo>
                    <a:lnTo>
                      <a:pt x="203164" y="858252"/>
                    </a:lnTo>
                    <a:lnTo>
                      <a:pt x="200316" y="852554"/>
                    </a:lnTo>
                    <a:lnTo>
                      <a:pt x="199365" y="851608"/>
                    </a:lnTo>
                    <a:lnTo>
                      <a:pt x="189872" y="848759"/>
                    </a:lnTo>
                    <a:lnTo>
                      <a:pt x="189872" y="835467"/>
                    </a:lnTo>
                    <a:lnTo>
                      <a:pt x="190823" y="832618"/>
                    </a:lnTo>
                    <a:lnTo>
                      <a:pt x="188926" y="825023"/>
                    </a:lnTo>
                    <a:lnTo>
                      <a:pt x="190823" y="823121"/>
                    </a:lnTo>
                    <a:lnTo>
                      <a:pt x="190823" y="822170"/>
                    </a:lnTo>
                    <a:lnTo>
                      <a:pt x="191770" y="818375"/>
                    </a:lnTo>
                    <a:lnTo>
                      <a:pt x="197467" y="818375"/>
                    </a:lnTo>
                    <a:lnTo>
                      <a:pt x="197467" y="817424"/>
                    </a:lnTo>
                    <a:lnTo>
                      <a:pt x="205062" y="794639"/>
                    </a:lnTo>
                    <a:lnTo>
                      <a:pt x="206964" y="788942"/>
                    </a:lnTo>
                    <a:lnTo>
                      <a:pt x="206964" y="787044"/>
                    </a:lnTo>
                    <a:lnTo>
                      <a:pt x="207916" y="782308"/>
                    </a:lnTo>
                    <a:lnTo>
                      <a:pt x="210759" y="777557"/>
                    </a:lnTo>
                    <a:lnTo>
                      <a:pt x="211711" y="780405"/>
                    </a:lnTo>
                    <a:lnTo>
                      <a:pt x="212662" y="781357"/>
                    </a:lnTo>
                    <a:lnTo>
                      <a:pt x="213608" y="783254"/>
                    </a:lnTo>
                    <a:lnTo>
                      <a:pt x="221203" y="785142"/>
                    </a:lnTo>
                    <a:lnTo>
                      <a:pt x="226900" y="786093"/>
                    </a:lnTo>
                    <a:lnTo>
                      <a:pt x="228798" y="787044"/>
                    </a:lnTo>
                    <a:lnTo>
                      <a:pt x="229749" y="787995"/>
                    </a:lnTo>
                    <a:lnTo>
                      <a:pt x="234495" y="795590"/>
                    </a:lnTo>
                    <a:lnTo>
                      <a:pt x="235446" y="795590"/>
                    </a:lnTo>
                    <a:lnTo>
                      <a:pt x="237344" y="792741"/>
                    </a:lnTo>
                    <a:lnTo>
                      <a:pt x="239246" y="790839"/>
                    </a:lnTo>
                    <a:lnTo>
                      <a:pt x="242090" y="788942"/>
                    </a:lnTo>
                    <a:lnTo>
                      <a:pt x="245890" y="788942"/>
                    </a:lnTo>
                    <a:lnTo>
                      <a:pt x="250641" y="789893"/>
                    </a:lnTo>
                    <a:lnTo>
                      <a:pt x="256334" y="791790"/>
                    </a:lnTo>
                    <a:lnTo>
                      <a:pt x="258236" y="801288"/>
                    </a:lnTo>
                    <a:lnTo>
                      <a:pt x="259182" y="813629"/>
                    </a:lnTo>
                    <a:lnTo>
                      <a:pt x="258236" y="820272"/>
                    </a:lnTo>
                    <a:lnTo>
                      <a:pt x="258236" y="824072"/>
                    </a:lnTo>
                    <a:lnTo>
                      <a:pt x="258236" y="825023"/>
                    </a:lnTo>
                    <a:lnTo>
                      <a:pt x="257285" y="825970"/>
                    </a:lnTo>
                    <a:lnTo>
                      <a:pt x="256334" y="830721"/>
                    </a:lnTo>
                    <a:lnTo>
                      <a:pt x="254436" y="833565"/>
                    </a:lnTo>
                    <a:lnTo>
                      <a:pt x="248739" y="836413"/>
                    </a:lnTo>
                    <a:lnTo>
                      <a:pt x="249690" y="841160"/>
                    </a:lnTo>
                    <a:lnTo>
                      <a:pt x="252539" y="843062"/>
                    </a:lnTo>
                    <a:lnTo>
                      <a:pt x="254436" y="844013"/>
                    </a:lnTo>
                    <a:lnTo>
                      <a:pt x="257285" y="846857"/>
                    </a:lnTo>
                    <a:lnTo>
                      <a:pt x="254436" y="851608"/>
                    </a:lnTo>
                    <a:lnTo>
                      <a:pt x="254436" y="854457"/>
                    </a:lnTo>
                    <a:lnTo>
                      <a:pt x="255387" y="859203"/>
                    </a:lnTo>
                    <a:lnTo>
                      <a:pt x="265831" y="859203"/>
                    </a:lnTo>
                    <a:lnTo>
                      <a:pt x="270577" y="860149"/>
                    </a:lnTo>
                    <a:lnTo>
                      <a:pt x="275323" y="862052"/>
                    </a:lnTo>
                    <a:lnTo>
                      <a:pt x="276274" y="857300"/>
                    </a:lnTo>
                    <a:lnTo>
                      <a:pt x="277221" y="853505"/>
                    </a:lnTo>
                    <a:lnTo>
                      <a:pt x="279123" y="853505"/>
                    </a:lnTo>
                    <a:lnTo>
                      <a:pt x="286698" y="848759"/>
                    </a:lnTo>
                    <a:lnTo>
                      <a:pt x="288601" y="845911"/>
                    </a:lnTo>
                    <a:lnTo>
                      <a:pt x="288601" y="844959"/>
                    </a:lnTo>
                    <a:lnTo>
                      <a:pt x="293367" y="842111"/>
                    </a:lnTo>
                    <a:lnTo>
                      <a:pt x="296196" y="842111"/>
                    </a:lnTo>
                    <a:lnTo>
                      <a:pt x="302859" y="846857"/>
                    </a:lnTo>
                    <a:lnTo>
                      <a:pt x="299991" y="853505"/>
                    </a:lnTo>
                    <a:lnTo>
                      <a:pt x="300962" y="856354"/>
                    </a:lnTo>
                    <a:lnTo>
                      <a:pt x="302859" y="860149"/>
                    </a:lnTo>
                    <a:lnTo>
                      <a:pt x="303790" y="862052"/>
                    </a:lnTo>
                    <a:lnTo>
                      <a:pt x="304757" y="862998"/>
                    </a:lnTo>
                    <a:lnTo>
                      <a:pt x="305688" y="864895"/>
                    </a:lnTo>
                    <a:lnTo>
                      <a:pt x="306659" y="865847"/>
                    </a:lnTo>
                    <a:lnTo>
                      <a:pt x="307585" y="867749"/>
                    </a:lnTo>
                    <a:lnTo>
                      <a:pt x="308556" y="868695"/>
                    </a:lnTo>
                    <a:lnTo>
                      <a:pt x="310434" y="871544"/>
                    </a:lnTo>
                    <a:lnTo>
                      <a:pt x="309488" y="876290"/>
                    </a:lnTo>
                    <a:lnTo>
                      <a:pt x="317083" y="885787"/>
                    </a:lnTo>
                    <a:lnTo>
                      <a:pt x="320878" y="896231"/>
                    </a:lnTo>
                    <a:lnTo>
                      <a:pt x="320878" y="898134"/>
                    </a:lnTo>
                    <a:lnTo>
                      <a:pt x="320878" y="899080"/>
                    </a:lnTo>
                    <a:lnTo>
                      <a:pt x="321829" y="900031"/>
                    </a:lnTo>
                    <a:lnTo>
                      <a:pt x="322780" y="900977"/>
                    </a:lnTo>
                    <a:lnTo>
                      <a:pt x="333224" y="898134"/>
                    </a:lnTo>
                    <a:lnTo>
                      <a:pt x="338921" y="894334"/>
                    </a:lnTo>
                    <a:lnTo>
                      <a:pt x="341770" y="890534"/>
                    </a:lnTo>
                    <a:lnTo>
                      <a:pt x="347467" y="889582"/>
                    </a:lnTo>
                    <a:lnTo>
                      <a:pt x="350316" y="893382"/>
                    </a:lnTo>
                    <a:lnTo>
                      <a:pt x="352213" y="895280"/>
                    </a:lnTo>
                    <a:lnTo>
                      <a:pt x="353160" y="896231"/>
                    </a:lnTo>
                    <a:lnTo>
                      <a:pt x="355062" y="901928"/>
                    </a:lnTo>
                    <a:lnTo>
                      <a:pt x="384495" y="887685"/>
                    </a:lnTo>
                    <a:lnTo>
                      <a:pt x="390193" y="882939"/>
                    </a:lnTo>
                    <a:lnTo>
                      <a:pt x="394939" y="879139"/>
                    </a:lnTo>
                    <a:lnTo>
                      <a:pt x="396836" y="878193"/>
                    </a:lnTo>
                    <a:lnTo>
                      <a:pt x="399685" y="875344"/>
                    </a:lnTo>
                    <a:lnTo>
                      <a:pt x="402534" y="874393"/>
                    </a:lnTo>
                    <a:lnTo>
                      <a:pt x="409182" y="870593"/>
                    </a:lnTo>
                    <a:lnTo>
                      <a:pt x="409182" y="871544"/>
                    </a:lnTo>
                    <a:lnTo>
                      <a:pt x="410129" y="872495"/>
                    </a:lnTo>
                    <a:lnTo>
                      <a:pt x="411080" y="875344"/>
                    </a:lnTo>
                    <a:lnTo>
                      <a:pt x="413929" y="880090"/>
                    </a:lnTo>
                    <a:lnTo>
                      <a:pt x="414875" y="881988"/>
                    </a:lnTo>
                    <a:lnTo>
                      <a:pt x="422475" y="881041"/>
                    </a:lnTo>
                    <a:lnTo>
                      <a:pt x="424372" y="880090"/>
                    </a:lnTo>
                    <a:lnTo>
                      <a:pt x="426270" y="879139"/>
                    </a:lnTo>
                    <a:lnTo>
                      <a:pt x="428172" y="877241"/>
                    </a:lnTo>
                    <a:lnTo>
                      <a:pt x="430070" y="874393"/>
                    </a:lnTo>
                    <a:lnTo>
                      <a:pt x="431016" y="873446"/>
                    </a:lnTo>
                    <a:lnTo>
                      <a:pt x="431967" y="870593"/>
                    </a:lnTo>
                    <a:lnTo>
                      <a:pt x="432918" y="870593"/>
                    </a:lnTo>
                    <a:lnTo>
                      <a:pt x="434816" y="872495"/>
                    </a:lnTo>
                    <a:lnTo>
                      <a:pt x="443362" y="903826"/>
                    </a:lnTo>
                    <a:lnTo>
                      <a:pt x="449059" y="909523"/>
                    </a:lnTo>
                    <a:lnTo>
                      <a:pt x="458552" y="908572"/>
                    </a:lnTo>
                    <a:lnTo>
                      <a:pt x="461400" y="908572"/>
                    </a:lnTo>
                    <a:lnTo>
                      <a:pt x="463298" y="907626"/>
                    </a:lnTo>
                    <a:lnTo>
                      <a:pt x="464249" y="907626"/>
                    </a:lnTo>
                    <a:lnTo>
                      <a:pt x="465200" y="903826"/>
                    </a:lnTo>
                    <a:lnTo>
                      <a:pt x="467098" y="900977"/>
                    </a:lnTo>
                    <a:lnTo>
                      <a:pt x="467098" y="898134"/>
                    </a:lnTo>
                    <a:lnTo>
                      <a:pt x="466147" y="895280"/>
                    </a:lnTo>
                    <a:lnTo>
                      <a:pt x="468995" y="895280"/>
                    </a:lnTo>
                    <a:lnTo>
                      <a:pt x="472795" y="896231"/>
                    </a:lnTo>
                    <a:lnTo>
                      <a:pt x="476595" y="893382"/>
                    </a:lnTo>
                    <a:lnTo>
                      <a:pt x="477541" y="892436"/>
                    </a:lnTo>
                    <a:lnTo>
                      <a:pt x="478493" y="892436"/>
                    </a:lnTo>
                    <a:lnTo>
                      <a:pt x="481341" y="885787"/>
                    </a:lnTo>
                    <a:lnTo>
                      <a:pt x="484190" y="881041"/>
                    </a:lnTo>
                    <a:lnTo>
                      <a:pt x="491785" y="877241"/>
                    </a:lnTo>
                    <a:lnTo>
                      <a:pt x="493682" y="875344"/>
                    </a:lnTo>
                    <a:lnTo>
                      <a:pt x="497482" y="874393"/>
                    </a:lnTo>
                    <a:lnTo>
                      <a:pt x="500331" y="875344"/>
                    </a:lnTo>
                    <a:lnTo>
                      <a:pt x="502228" y="878193"/>
                    </a:lnTo>
                    <a:lnTo>
                      <a:pt x="504126" y="874393"/>
                    </a:lnTo>
                    <a:lnTo>
                      <a:pt x="507926" y="871544"/>
                    </a:lnTo>
                    <a:lnTo>
                      <a:pt x="509823" y="869647"/>
                    </a:lnTo>
                    <a:lnTo>
                      <a:pt x="510770" y="866798"/>
                    </a:lnTo>
                    <a:lnTo>
                      <a:pt x="513623" y="868695"/>
                    </a:lnTo>
                    <a:lnTo>
                      <a:pt x="519301" y="866798"/>
                    </a:lnTo>
                    <a:lnTo>
                      <a:pt x="517418" y="865847"/>
                    </a:lnTo>
                    <a:lnTo>
                      <a:pt x="515521" y="860149"/>
                    </a:lnTo>
                    <a:lnTo>
                      <a:pt x="517418" y="860149"/>
                    </a:lnTo>
                    <a:lnTo>
                      <a:pt x="522164" y="862052"/>
                    </a:lnTo>
                    <a:lnTo>
                      <a:pt x="528793" y="859203"/>
                    </a:lnTo>
                    <a:lnTo>
                      <a:pt x="530691" y="857300"/>
                    </a:lnTo>
                    <a:lnTo>
                      <a:pt x="531662" y="852554"/>
                    </a:lnTo>
                    <a:lnTo>
                      <a:pt x="532593" y="849711"/>
                    </a:lnTo>
                    <a:lnTo>
                      <a:pt x="537359" y="845911"/>
                    </a:lnTo>
                    <a:lnTo>
                      <a:pt x="540188" y="837365"/>
                    </a:lnTo>
                    <a:lnTo>
                      <a:pt x="540188" y="833565"/>
                    </a:lnTo>
                    <a:lnTo>
                      <a:pt x="537359" y="832618"/>
                    </a:lnTo>
                    <a:lnTo>
                      <a:pt x="535457" y="831667"/>
                    </a:lnTo>
                    <a:lnTo>
                      <a:pt x="530691" y="829770"/>
                    </a:lnTo>
                    <a:lnTo>
                      <a:pt x="529759" y="830721"/>
                    </a:lnTo>
                    <a:lnTo>
                      <a:pt x="527862" y="830721"/>
                    </a:lnTo>
                    <a:lnTo>
                      <a:pt x="524998" y="828818"/>
                    </a:lnTo>
                    <a:lnTo>
                      <a:pt x="524067" y="826921"/>
                    </a:lnTo>
                    <a:lnTo>
                      <a:pt x="524067" y="825970"/>
                    </a:lnTo>
                    <a:lnTo>
                      <a:pt x="524067" y="823121"/>
                    </a:lnTo>
                    <a:lnTo>
                      <a:pt x="524067" y="822170"/>
                    </a:lnTo>
                    <a:lnTo>
                      <a:pt x="523096" y="818375"/>
                    </a:lnTo>
                    <a:lnTo>
                      <a:pt x="527862" y="811731"/>
                    </a:lnTo>
                    <a:lnTo>
                      <a:pt x="529759" y="810780"/>
                    </a:lnTo>
                    <a:lnTo>
                      <a:pt x="534491" y="801288"/>
                    </a:lnTo>
                    <a:lnTo>
                      <a:pt x="534491" y="800336"/>
                    </a:lnTo>
                    <a:lnTo>
                      <a:pt x="534491" y="799385"/>
                    </a:lnTo>
                    <a:lnTo>
                      <a:pt x="535457" y="797488"/>
                    </a:lnTo>
                    <a:lnTo>
                      <a:pt x="538291" y="792741"/>
                    </a:lnTo>
                    <a:lnTo>
                      <a:pt x="539257" y="791790"/>
                    </a:lnTo>
                    <a:lnTo>
                      <a:pt x="540188" y="790839"/>
                    </a:lnTo>
                    <a:lnTo>
                      <a:pt x="543057" y="787044"/>
                    </a:lnTo>
                    <a:lnTo>
                      <a:pt x="547783" y="787044"/>
                    </a:lnTo>
                    <a:lnTo>
                      <a:pt x="548749" y="787044"/>
                    </a:lnTo>
                    <a:lnTo>
                      <a:pt x="554427" y="786093"/>
                    </a:lnTo>
                    <a:lnTo>
                      <a:pt x="558226" y="772810"/>
                    </a:lnTo>
                    <a:lnTo>
                      <a:pt x="558226" y="769962"/>
                    </a:lnTo>
                    <a:lnTo>
                      <a:pt x="556329" y="765216"/>
                    </a:lnTo>
                    <a:lnTo>
                      <a:pt x="555378" y="760464"/>
                    </a:lnTo>
                    <a:lnTo>
                      <a:pt x="552529" y="750021"/>
                    </a:lnTo>
                    <a:lnTo>
                      <a:pt x="542086" y="751923"/>
                    </a:lnTo>
                    <a:lnTo>
                      <a:pt x="538291" y="753821"/>
                    </a:lnTo>
                    <a:lnTo>
                      <a:pt x="533559" y="756670"/>
                    </a:lnTo>
                    <a:lnTo>
                      <a:pt x="528793" y="758567"/>
                    </a:lnTo>
                    <a:lnTo>
                      <a:pt x="525964" y="759518"/>
                    </a:lnTo>
                    <a:lnTo>
                      <a:pt x="518369" y="762367"/>
                    </a:lnTo>
                    <a:lnTo>
                      <a:pt x="507926" y="767113"/>
                    </a:lnTo>
                    <a:lnTo>
                      <a:pt x="506975" y="767113"/>
                    </a:lnTo>
                    <a:lnTo>
                      <a:pt x="506023" y="768064"/>
                    </a:lnTo>
                    <a:lnTo>
                      <a:pt x="504126" y="769962"/>
                    </a:lnTo>
                    <a:lnTo>
                      <a:pt x="500331" y="770913"/>
                    </a:lnTo>
                    <a:lnTo>
                      <a:pt x="499380" y="770913"/>
                    </a:lnTo>
                    <a:lnTo>
                      <a:pt x="491785" y="750972"/>
                    </a:lnTo>
                    <a:lnTo>
                      <a:pt x="491785" y="750021"/>
                    </a:lnTo>
                    <a:lnTo>
                      <a:pt x="489887" y="747172"/>
                    </a:lnTo>
                    <a:lnTo>
                      <a:pt x="499380" y="738631"/>
                    </a:lnTo>
                    <a:lnTo>
                      <a:pt x="503180" y="735782"/>
                    </a:lnTo>
                    <a:lnTo>
                      <a:pt x="503180" y="732934"/>
                    </a:lnTo>
                    <a:lnTo>
                      <a:pt x="503180" y="731982"/>
                    </a:lnTo>
                    <a:lnTo>
                      <a:pt x="501277" y="730085"/>
                    </a:lnTo>
                    <a:lnTo>
                      <a:pt x="501277" y="729134"/>
                    </a:lnTo>
                    <a:lnTo>
                      <a:pt x="502228" y="727236"/>
                    </a:lnTo>
                    <a:lnTo>
                      <a:pt x="504126" y="716793"/>
                    </a:lnTo>
                    <a:lnTo>
                      <a:pt x="497482" y="707295"/>
                    </a:lnTo>
                    <a:lnTo>
                      <a:pt x="499380" y="694954"/>
                    </a:lnTo>
                    <a:lnTo>
                      <a:pt x="499380" y="694003"/>
                    </a:lnTo>
                    <a:lnTo>
                      <a:pt x="499380" y="689257"/>
                    </a:lnTo>
                    <a:lnTo>
                      <a:pt x="482288" y="670277"/>
                    </a:lnTo>
                    <a:lnTo>
                      <a:pt x="480390" y="671228"/>
                    </a:lnTo>
                    <a:lnTo>
                      <a:pt x="483239" y="668380"/>
                    </a:lnTo>
                    <a:lnTo>
                      <a:pt x="486088" y="666482"/>
                    </a:lnTo>
                    <a:lnTo>
                      <a:pt x="487034" y="664580"/>
                    </a:lnTo>
                    <a:lnTo>
                      <a:pt x="484190" y="663628"/>
                    </a:lnTo>
                    <a:lnTo>
                      <a:pt x="485136" y="661731"/>
                    </a:lnTo>
                    <a:lnTo>
                      <a:pt x="485136" y="657936"/>
                    </a:lnTo>
                    <a:lnTo>
                      <a:pt x="486088" y="637995"/>
                    </a:lnTo>
                    <a:lnTo>
                      <a:pt x="486088" y="637044"/>
                    </a:lnTo>
                    <a:lnTo>
                      <a:pt x="461400" y="633249"/>
                    </a:lnTo>
                    <a:lnTo>
                      <a:pt x="460449" y="634200"/>
                    </a:lnTo>
                    <a:lnTo>
                      <a:pt x="458552" y="635146"/>
                    </a:lnTo>
                    <a:lnTo>
                      <a:pt x="447162" y="631346"/>
                    </a:lnTo>
                    <a:lnTo>
                      <a:pt x="430070" y="624703"/>
                    </a:lnTo>
                    <a:lnTo>
                      <a:pt x="423421" y="623757"/>
                    </a:lnTo>
                    <a:lnTo>
                      <a:pt x="414875" y="626600"/>
                    </a:lnTo>
                    <a:lnTo>
                      <a:pt x="412026" y="639893"/>
                    </a:lnTo>
                    <a:lnTo>
                      <a:pt x="399685" y="649390"/>
                    </a:lnTo>
                    <a:lnTo>
                      <a:pt x="400636" y="653190"/>
                    </a:lnTo>
                    <a:lnTo>
                      <a:pt x="396836" y="661731"/>
                    </a:lnTo>
                    <a:lnTo>
                      <a:pt x="393988" y="665531"/>
                    </a:lnTo>
                    <a:lnTo>
                      <a:pt x="391139" y="668380"/>
                    </a:lnTo>
                    <a:lnTo>
                      <a:pt x="389242" y="672170"/>
                    </a:lnTo>
                    <a:lnTo>
                      <a:pt x="391139" y="675965"/>
                    </a:lnTo>
                    <a:lnTo>
                      <a:pt x="392090" y="682613"/>
                    </a:lnTo>
                    <a:lnTo>
                      <a:pt x="384495" y="695905"/>
                    </a:lnTo>
                    <a:lnTo>
                      <a:pt x="380695" y="692106"/>
                    </a:lnTo>
                    <a:lnTo>
                      <a:pt x="379749" y="691154"/>
                    </a:lnTo>
                    <a:lnTo>
                      <a:pt x="374998" y="683559"/>
                    </a:lnTo>
                    <a:lnTo>
                      <a:pt x="373101" y="680711"/>
                    </a:lnTo>
                    <a:lnTo>
                      <a:pt x="371203" y="677867"/>
                    </a:lnTo>
                    <a:lnTo>
                      <a:pt x="361706" y="667428"/>
                    </a:lnTo>
                    <a:lnTo>
                      <a:pt x="356960" y="668380"/>
                    </a:lnTo>
                    <a:lnTo>
                      <a:pt x="356008" y="669326"/>
                    </a:lnTo>
                    <a:lnTo>
                      <a:pt x="354111" y="673116"/>
                    </a:lnTo>
                    <a:lnTo>
                      <a:pt x="353160" y="674067"/>
                    </a:lnTo>
                    <a:lnTo>
                      <a:pt x="352213" y="675013"/>
                    </a:lnTo>
                    <a:lnTo>
                      <a:pt x="344619" y="677867"/>
                    </a:lnTo>
                    <a:lnTo>
                      <a:pt x="340819" y="680711"/>
                    </a:lnTo>
                    <a:lnTo>
                      <a:pt x="333224" y="681662"/>
                    </a:lnTo>
                    <a:lnTo>
                      <a:pt x="331326" y="680711"/>
                    </a:lnTo>
                    <a:lnTo>
                      <a:pt x="329424" y="679764"/>
                    </a:lnTo>
                    <a:lnTo>
                      <a:pt x="327526" y="677867"/>
                    </a:lnTo>
                    <a:lnTo>
                      <a:pt x="326575" y="677867"/>
                    </a:lnTo>
                    <a:lnTo>
                      <a:pt x="326575" y="677867"/>
                    </a:lnTo>
                    <a:lnTo>
                      <a:pt x="330375" y="681662"/>
                    </a:lnTo>
                    <a:lnTo>
                      <a:pt x="332273" y="683559"/>
                    </a:lnTo>
                    <a:lnTo>
                      <a:pt x="332273" y="685462"/>
                    </a:lnTo>
                    <a:lnTo>
                      <a:pt x="330375" y="692106"/>
                    </a:lnTo>
                    <a:lnTo>
                      <a:pt x="327526" y="695905"/>
                    </a:lnTo>
                    <a:lnTo>
                      <a:pt x="329424" y="700652"/>
                    </a:lnTo>
                    <a:lnTo>
                      <a:pt x="328478" y="702549"/>
                    </a:lnTo>
                    <a:lnTo>
                      <a:pt x="327526" y="703500"/>
                    </a:lnTo>
                    <a:lnTo>
                      <a:pt x="327526" y="704447"/>
                    </a:lnTo>
                    <a:lnTo>
                      <a:pt x="327526" y="706349"/>
                    </a:lnTo>
                    <a:lnTo>
                      <a:pt x="326575" y="707295"/>
                    </a:lnTo>
                    <a:lnTo>
                      <a:pt x="322780" y="734831"/>
                    </a:lnTo>
                    <a:lnTo>
                      <a:pt x="316131" y="740529"/>
                    </a:lnTo>
                    <a:lnTo>
                      <a:pt x="305688" y="739582"/>
                    </a:lnTo>
                    <a:lnTo>
                      <a:pt x="304757" y="741475"/>
                    </a:lnTo>
                    <a:lnTo>
                      <a:pt x="302859" y="745275"/>
                    </a:lnTo>
                    <a:lnTo>
                      <a:pt x="301888" y="750021"/>
                    </a:lnTo>
                    <a:lnTo>
                      <a:pt x="299064" y="750972"/>
                    </a:lnTo>
                    <a:lnTo>
                      <a:pt x="298093" y="751923"/>
                    </a:lnTo>
                    <a:lnTo>
                      <a:pt x="295264" y="752870"/>
                    </a:lnTo>
                    <a:lnTo>
                      <a:pt x="294298" y="753821"/>
                    </a:lnTo>
                    <a:lnTo>
                      <a:pt x="291464" y="753821"/>
                    </a:lnTo>
                    <a:lnTo>
                      <a:pt x="289567" y="754767"/>
                    </a:lnTo>
                    <a:lnTo>
                      <a:pt x="283869" y="755718"/>
                    </a:lnTo>
                    <a:lnTo>
                      <a:pt x="281001" y="754767"/>
                    </a:lnTo>
                    <a:lnTo>
                      <a:pt x="279123" y="753821"/>
                    </a:lnTo>
                    <a:lnTo>
                      <a:pt x="274377" y="750021"/>
                    </a:lnTo>
                    <a:lnTo>
                      <a:pt x="273426" y="750021"/>
                    </a:lnTo>
                    <a:lnTo>
                      <a:pt x="270577" y="748123"/>
                    </a:lnTo>
                    <a:lnTo>
                      <a:pt x="260133" y="741475"/>
                    </a:lnTo>
                    <a:lnTo>
                      <a:pt x="258236" y="740529"/>
                    </a:lnTo>
                    <a:lnTo>
                      <a:pt x="255387" y="738631"/>
                    </a:lnTo>
                    <a:lnTo>
                      <a:pt x="253485" y="736729"/>
                    </a:lnTo>
                    <a:lnTo>
                      <a:pt x="251587" y="735782"/>
                    </a:lnTo>
                    <a:lnTo>
                      <a:pt x="248739" y="731982"/>
                    </a:lnTo>
                    <a:lnTo>
                      <a:pt x="247787" y="730085"/>
                    </a:lnTo>
                    <a:lnTo>
                      <a:pt x="245890" y="729134"/>
                    </a:lnTo>
                    <a:lnTo>
                      <a:pt x="243992" y="726285"/>
                    </a:lnTo>
                    <a:lnTo>
                      <a:pt x="243992" y="726285"/>
                    </a:lnTo>
                    <a:lnTo>
                      <a:pt x="243041" y="725339"/>
                    </a:lnTo>
                    <a:lnTo>
                      <a:pt x="238295" y="725339"/>
                    </a:lnTo>
                    <a:lnTo>
                      <a:pt x="237344" y="735782"/>
                    </a:lnTo>
                    <a:lnTo>
                      <a:pt x="237344" y="738631"/>
                    </a:lnTo>
                    <a:lnTo>
                      <a:pt x="238295" y="740529"/>
                    </a:lnTo>
                    <a:lnTo>
                      <a:pt x="237344" y="741475"/>
                    </a:lnTo>
                    <a:lnTo>
                      <a:pt x="235446" y="745275"/>
                    </a:lnTo>
                    <a:lnTo>
                      <a:pt x="234495" y="745275"/>
                    </a:lnTo>
                    <a:lnTo>
                      <a:pt x="233549" y="746226"/>
                    </a:lnTo>
                    <a:lnTo>
                      <a:pt x="231651" y="748123"/>
                    </a:lnTo>
                    <a:lnTo>
                      <a:pt x="226900" y="744328"/>
                    </a:lnTo>
                    <a:lnTo>
                      <a:pt x="225954" y="745275"/>
                    </a:lnTo>
                    <a:lnTo>
                      <a:pt x="225003" y="745275"/>
                    </a:lnTo>
                    <a:lnTo>
                      <a:pt x="224052" y="745275"/>
                    </a:lnTo>
                    <a:lnTo>
                      <a:pt x="221203" y="745275"/>
                    </a:lnTo>
                    <a:lnTo>
                      <a:pt x="220257" y="745275"/>
                    </a:lnTo>
                    <a:lnTo>
                      <a:pt x="214559" y="744328"/>
                    </a:lnTo>
                    <a:lnTo>
                      <a:pt x="212662" y="742426"/>
                    </a:lnTo>
                    <a:lnTo>
                      <a:pt x="207916" y="743377"/>
                    </a:lnTo>
                    <a:lnTo>
                      <a:pt x="200316" y="747172"/>
                    </a:lnTo>
                    <a:lnTo>
                      <a:pt x="198418" y="750021"/>
                    </a:lnTo>
                    <a:lnTo>
                      <a:pt x="197467" y="750021"/>
                    </a:lnTo>
                    <a:lnTo>
                      <a:pt x="195570" y="749075"/>
                    </a:lnTo>
                    <a:lnTo>
                      <a:pt x="195570" y="745275"/>
                    </a:lnTo>
                    <a:lnTo>
                      <a:pt x="194618" y="744328"/>
                    </a:lnTo>
                    <a:lnTo>
                      <a:pt x="191770" y="737680"/>
                    </a:lnTo>
                    <a:lnTo>
                      <a:pt x="190823" y="735782"/>
                    </a:lnTo>
                    <a:lnTo>
                      <a:pt x="183228" y="738631"/>
                    </a:lnTo>
                    <a:lnTo>
                      <a:pt x="181326" y="737680"/>
                    </a:lnTo>
                    <a:lnTo>
                      <a:pt x="175629" y="736729"/>
                    </a:lnTo>
                    <a:lnTo>
                      <a:pt x="172780" y="732934"/>
                    </a:lnTo>
                    <a:lnTo>
                      <a:pt x="170882" y="731982"/>
                    </a:lnTo>
                    <a:lnTo>
                      <a:pt x="164239" y="723436"/>
                    </a:lnTo>
                    <a:lnTo>
                      <a:pt x="162336" y="723436"/>
                    </a:lnTo>
                    <a:lnTo>
                      <a:pt x="161390" y="723436"/>
                    </a:lnTo>
                    <a:lnTo>
                      <a:pt x="159493" y="725339"/>
                    </a:lnTo>
                    <a:lnTo>
                      <a:pt x="158541" y="725339"/>
                    </a:lnTo>
                    <a:lnTo>
                      <a:pt x="157590" y="724388"/>
                    </a:lnTo>
                    <a:lnTo>
                      <a:pt x="157590" y="722490"/>
                    </a:lnTo>
                    <a:lnTo>
                      <a:pt x="160439" y="718690"/>
                    </a:lnTo>
                    <a:lnTo>
                      <a:pt x="159493" y="717739"/>
                    </a:lnTo>
                    <a:lnTo>
                      <a:pt x="156639" y="714895"/>
                    </a:lnTo>
                    <a:lnTo>
                      <a:pt x="153795" y="711095"/>
                    </a:lnTo>
                    <a:lnTo>
                      <a:pt x="152844" y="710144"/>
                    </a:lnTo>
                    <a:lnTo>
                      <a:pt x="147147" y="706349"/>
                    </a:lnTo>
                    <a:lnTo>
                      <a:pt x="145249" y="705398"/>
                    </a:lnTo>
                    <a:lnTo>
                      <a:pt x="141449" y="703500"/>
                    </a:lnTo>
                    <a:lnTo>
                      <a:pt x="140503" y="701603"/>
                    </a:lnTo>
                    <a:lnTo>
                      <a:pt x="138600" y="699700"/>
                    </a:lnTo>
                    <a:lnTo>
                      <a:pt x="137649" y="697803"/>
                    </a:lnTo>
                    <a:lnTo>
                      <a:pt x="132903" y="696857"/>
                    </a:lnTo>
                    <a:lnTo>
                      <a:pt x="130054" y="692106"/>
                    </a:lnTo>
                    <a:lnTo>
                      <a:pt x="128157" y="691154"/>
                    </a:lnTo>
                    <a:lnTo>
                      <a:pt x="125308" y="690208"/>
                    </a:lnTo>
                    <a:lnTo>
                      <a:pt x="124357" y="690208"/>
                    </a:lnTo>
                    <a:lnTo>
                      <a:pt x="119611" y="687359"/>
                    </a:lnTo>
                    <a:lnTo>
                      <a:pt x="118660" y="688306"/>
                    </a:lnTo>
                    <a:lnTo>
                      <a:pt x="114865" y="686408"/>
                    </a:lnTo>
                    <a:lnTo>
                      <a:pt x="113913" y="688306"/>
                    </a:lnTo>
                    <a:lnTo>
                      <a:pt x="112016" y="694954"/>
                    </a:lnTo>
                    <a:lnTo>
                      <a:pt x="111070" y="695905"/>
                    </a:lnTo>
                    <a:lnTo>
                      <a:pt x="111070" y="697803"/>
                    </a:lnTo>
                    <a:lnTo>
                      <a:pt x="110118" y="698749"/>
                    </a:lnTo>
                    <a:lnTo>
                      <a:pt x="108221" y="698749"/>
                    </a:lnTo>
                    <a:lnTo>
                      <a:pt x="107270" y="698749"/>
                    </a:lnTo>
                    <a:lnTo>
                      <a:pt x="101572" y="701603"/>
                    </a:lnTo>
                    <a:lnTo>
                      <a:pt x="100621" y="707295"/>
                    </a:lnTo>
                    <a:lnTo>
                      <a:pt x="97777" y="711095"/>
                    </a:lnTo>
                    <a:lnTo>
                      <a:pt x="97777" y="711095"/>
                    </a:lnTo>
                    <a:lnTo>
                      <a:pt x="96826" y="713944"/>
                    </a:lnTo>
                    <a:lnTo>
                      <a:pt x="94924" y="717739"/>
                    </a:lnTo>
                    <a:lnTo>
                      <a:pt x="94924" y="718690"/>
                    </a:lnTo>
                    <a:lnTo>
                      <a:pt x="93977" y="721539"/>
                    </a:lnTo>
                    <a:lnTo>
                      <a:pt x="91129" y="725339"/>
                    </a:lnTo>
                    <a:lnTo>
                      <a:pt x="90178" y="727236"/>
                    </a:lnTo>
                    <a:lnTo>
                      <a:pt x="84485" y="724388"/>
                    </a:lnTo>
                    <a:lnTo>
                      <a:pt x="81631" y="722490"/>
                    </a:lnTo>
                    <a:lnTo>
                      <a:pt x="77836" y="724388"/>
                    </a:lnTo>
                    <a:lnTo>
                      <a:pt x="76885" y="726285"/>
                    </a:lnTo>
                    <a:lnTo>
                      <a:pt x="74037" y="729134"/>
                    </a:lnTo>
                    <a:lnTo>
                      <a:pt x="74037" y="730085"/>
                    </a:lnTo>
                    <a:lnTo>
                      <a:pt x="73090" y="730085"/>
                    </a:lnTo>
                    <a:lnTo>
                      <a:pt x="71188" y="731031"/>
                    </a:lnTo>
                    <a:lnTo>
                      <a:pt x="68359" y="732934"/>
                    </a:lnTo>
                    <a:lnTo>
                      <a:pt x="67393" y="733885"/>
                    </a:lnTo>
                    <a:lnTo>
                      <a:pt x="64564" y="735782"/>
                    </a:lnTo>
                    <a:lnTo>
                      <a:pt x="51267" y="739582"/>
                    </a:lnTo>
                    <a:lnTo>
                      <a:pt x="47472" y="741475"/>
                    </a:lnTo>
                  </a:path>
                </a:pathLst>
              </a:custGeom>
              <a:solidFill>
                <a:srgbClr val="FEC132"/>
              </a:solidFill>
              <a:ln>
                <a:solidFill>
                  <a:srgbClr val="2C3851">
                    <a:alpha val="5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latinLnBrk="1"/>
                <a:endParaRPr lang="ko-KR" altLang="en-US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6E9B4B95-E105-481E-8428-061908E99698}"/>
                  </a:ext>
                </a:extLst>
              </p:cNvPr>
              <p:cNvSpPr/>
              <p:nvPr/>
            </p:nvSpPr>
            <p:spPr>
              <a:xfrm>
                <a:off x="3676041" y="2233704"/>
                <a:ext cx="327066" cy="269727"/>
              </a:xfrm>
              <a:custGeom>
                <a:avLst/>
                <a:gdLst>
                  <a:gd name="connsiteX0" fmla="*/ 20887 w 346515"/>
                  <a:gd name="connsiteY0" fmla="*/ 124367 h 285766"/>
                  <a:gd name="connsiteX1" fmla="*/ 21838 w 346515"/>
                  <a:gd name="connsiteY1" fmla="*/ 121518 h 285766"/>
                  <a:gd name="connsiteX2" fmla="*/ 22785 w 346515"/>
                  <a:gd name="connsiteY2" fmla="*/ 123416 h 285766"/>
                  <a:gd name="connsiteX3" fmla="*/ 23736 w 346515"/>
                  <a:gd name="connsiteY3" fmla="*/ 120572 h 285766"/>
                  <a:gd name="connsiteX4" fmla="*/ 26585 w 346515"/>
                  <a:gd name="connsiteY4" fmla="*/ 117718 h 285766"/>
                  <a:gd name="connsiteX5" fmla="*/ 25633 w 346515"/>
                  <a:gd name="connsiteY5" fmla="*/ 114874 h 285766"/>
                  <a:gd name="connsiteX6" fmla="*/ 25633 w 346515"/>
                  <a:gd name="connsiteY6" fmla="*/ 114874 h 285766"/>
                  <a:gd name="connsiteX7" fmla="*/ 24687 w 346515"/>
                  <a:gd name="connsiteY7" fmla="*/ 110128 h 285766"/>
                  <a:gd name="connsiteX8" fmla="*/ 26585 w 346515"/>
                  <a:gd name="connsiteY8" fmla="*/ 101582 h 285766"/>
                  <a:gd name="connsiteX9" fmla="*/ 32282 w 346515"/>
                  <a:gd name="connsiteY9" fmla="*/ 102529 h 285766"/>
                  <a:gd name="connsiteX10" fmla="*/ 32282 w 346515"/>
                  <a:gd name="connsiteY10" fmla="*/ 102529 h 285766"/>
                  <a:gd name="connsiteX11" fmla="*/ 34179 w 346515"/>
                  <a:gd name="connsiteY11" fmla="*/ 104431 h 285766"/>
                  <a:gd name="connsiteX12" fmla="*/ 35131 w 346515"/>
                  <a:gd name="connsiteY12" fmla="*/ 106328 h 285766"/>
                  <a:gd name="connsiteX13" fmla="*/ 37028 w 346515"/>
                  <a:gd name="connsiteY13" fmla="*/ 108226 h 285766"/>
                  <a:gd name="connsiteX14" fmla="*/ 39877 w 346515"/>
                  <a:gd name="connsiteY14" fmla="*/ 111075 h 285766"/>
                  <a:gd name="connsiteX15" fmla="*/ 40828 w 346515"/>
                  <a:gd name="connsiteY15" fmla="*/ 112972 h 285766"/>
                  <a:gd name="connsiteX16" fmla="*/ 43677 w 346515"/>
                  <a:gd name="connsiteY16" fmla="*/ 114874 h 285766"/>
                  <a:gd name="connsiteX17" fmla="*/ 44623 w 346515"/>
                  <a:gd name="connsiteY17" fmla="*/ 115826 h 285766"/>
                  <a:gd name="connsiteX18" fmla="*/ 48423 w 346515"/>
                  <a:gd name="connsiteY18" fmla="*/ 117718 h 285766"/>
                  <a:gd name="connsiteX19" fmla="*/ 58867 w 346515"/>
                  <a:gd name="connsiteY19" fmla="*/ 124367 h 285766"/>
                  <a:gd name="connsiteX20" fmla="*/ 61715 w 346515"/>
                  <a:gd name="connsiteY20" fmla="*/ 126264 h 285766"/>
                  <a:gd name="connsiteX21" fmla="*/ 62666 w 346515"/>
                  <a:gd name="connsiteY21" fmla="*/ 126264 h 285766"/>
                  <a:gd name="connsiteX22" fmla="*/ 66461 w 346515"/>
                  <a:gd name="connsiteY22" fmla="*/ 129113 h 285766"/>
                  <a:gd name="connsiteX23" fmla="*/ 68364 w 346515"/>
                  <a:gd name="connsiteY23" fmla="*/ 131011 h 285766"/>
                  <a:gd name="connsiteX24" fmla="*/ 72159 w 346515"/>
                  <a:gd name="connsiteY24" fmla="*/ 131962 h 285766"/>
                  <a:gd name="connsiteX25" fmla="*/ 74988 w 346515"/>
                  <a:gd name="connsiteY25" fmla="*/ 131962 h 285766"/>
                  <a:gd name="connsiteX26" fmla="*/ 79754 w 346515"/>
                  <a:gd name="connsiteY26" fmla="*/ 130064 h 285766"/>
                  <a:gd name="connsiteX27" fmla="*/ 81656 w 346515"/>
                  <a:gd name="connsiteY27" fmla="*/ 131011 h 285766"/>
                  <a:gd name="connsiteX28" fmla="*/ 83554 w 346515"/>
                  <a:gd name="connsiteY28" fmla="*/ 129113 h 285766"/>
                  <a:gd name="connsiteX29" fmla="*/ 85451 w 346515"/>
                  <a:gd name="connsiteY29" fmla="*/ 129113 h 285766"/>
                  <a:gd name="connsiteX30" fmla="*/ 87354 w 346515"/>
                  <a:gd name="connsiteY30" fmla="*/ 127216 h 285766"/>
                  <a:gd name="connsiteX31" fmla="*/ 89251 w 346515"/>
                  <a:gd name="connsiteY31" fmla="*/ 127216 h 285766"/>
                  <a:gd name="connsiteX32" fmla="*/ 90177 w 346515"/>
                  <a:gd name="connsiteY32" fmla="*/ 126264 h 285766"/>
                  <a:gd name="connsiteX33" fmla="*/ 91149 w 346515"/>
                  <a:gd name="connsiteY33" fmla="*/ 120572 h 285766"/>
                  <a:gd name="connsiteX34" fmla="*/ 93046 w 346515"/>
                  <a:gd name="connsiteY34" fmla="*/ 117718 h 285766"/>
                  <a:gd name="connsiteX35" fmla="*/ 94948 w 346515"/>
                  <a:gd name="connsiteY35" fmla="*/ 114874 h 285766"/>
                  <a:gd name="connsiteX36" fmla="*/ 104421 w 346515"/>
                  <a:gd name="connsiteY36" fmla="*/ 116772 h 285766"/>
                  <a:gd name="connsiteX37" fmla="*/ 111070 w 346515"/>
                  <a:gd name="connsiteY37" fmla="*/ 111075 h 285766"/>
                  <a:gd name="connsiteX38" fmla="*/ 114865 w 346515"/>
                  <a:gd name="connsiteY38" fmla="*/ 83539 h 285766"/>
                  <a:gd name="connsiteX39" fmla="*/ 115816 w 346515"/>
                  <a:gd name="connsiteY39" fmla="*/ 82593 h 285766"/>
                  <a:gd name="connsiteX40" fmla="*/ 115816 w 346515"/>
                  <a:gd name="connsiteY40" fmla="*/ 80690 h 285766"/>
                  <a:gd name="connsiteX41" fmla="*/ 115816 w 346515"/>
                  <a:gd name="connsiteY41" fmla="*/ 79744 h 285766"/>
                  <a:gd name="connsiteX42" fmla="*/ 116767 w 346515"/>
                  <a:gd name="connsiteY42" fmla="*/ 78793 h 285766"/>
                  <a:gd name="connsiteX43" fmla="*/ 117713 w 346515"/>
                  <a:gd name="connsiteY43" fmla="*/ 75944 h 285766"/>
                  <a:gd name="connsiteX44" fmla="*/ 115816 w 346515"/>
                  <a:gd name="connsiteY44" fmla="*/ 72149 h 285766"/>
                  <a:gd name="connsiteX45" fmla="*/ 118664 w 346515"/>
                  <a:gd name="connsiteY45" fmla="*/ 68349 h 285766"/>
                  <a:gd name="connsiteX46" fmla="*/ 120562 w 346515"/>
                  <a:gd name="connsiteY46" fmla="*/ 60754 h 285766"/>
                  <a:gd name="connsiteX47" fmla="*/ 120562 w 346515"/>
                  <a:gd name="connsiteY47" fmla="*/ 58857 h 285766"/>
                  <a:gd name="connsiteX48" fmla="*/ 116767 w 346515"/>
                  <a:gd name="connsiteY48" fmla="*/ 56954 h 285766"/>
                  <a:gd name="connsiteX49" fmla="*/ 114865 w 346515"/>
                  <a:gd name="connsiteY49" fmla="*/ 54110 h 285766"/>
                  <a:gd name="connsiteX50" fmla="*/ 115816 w 346515"/>
                  <a:gd name="connsiteY50" fmla="*/ 54110 h 285766"/>
                  <a:gd name="connsiteX51" fmla="*/ 116767 w 346515"/>
                  <a:gd name="connsiteY51" fmla="*/ 55057 h 285766"/>
                  <a:gd name="connsiteX52" fmla="*/ 117713 w 346515"/>
                  <a:gd name="connsiteY52" fmla="*/ 56008 h 285766"/>
                  <a:gd name="connsiteX53" fmla="*/ 119616 w 346515"/>
                  <a:gd name="connsiteY53" fmla="*/ 56954 h 285766"/>
                  <a:gd name="connsiteX54" fmla="*/ 121513 w 346515"/>
                  <a:gd name="connsiteY54" fmla="*/ 57905 h 285766"/>
                  <a:gd name="connsiteX55" fmla="*/ 129108 w 346515"/>
                  <a:gd name="connsiteY55" fmla="*/ 56954 h 285766"/>
                  <a:gd name="connsiteX56" fmla="*/ 133854 w 346515"/>
                  <a:gd name="connsiteY56" fmla="*/ 53159 h 285766"/>
                  <a:gd name="connsiteX57" fmla="*/ 141449 w 346515"/>
                  <a:gd name="connsiteY57" fmla="*/ 50311 h 285766"/>
                  <a:gd name="connsiteX58" fmla="*/ 142400 w 346515"/>
                  <a:gd name="connsiteY58" fmla="*/ 49359 h 285766"/>
                  <a:gd name="connsiteX59" fmla="*/ 142400 w 346515"/>
                  <a:gd name="connsiteY59" fmla="*/ 48413 h 285766"/>
                  <a:gd name="connsiteX60" fmla="*/ 144298 w 346515"/>
                  <a:gd name="connsiteY60" fmla="*/ 45569 h 285766"/>
                  <a:gd name="connsiteX61" fmla="*/ 146195 w 346515"/>
                  <a:gd name="connsiteY61" fmla="*/ 44623 h 285766"/>
                  <a:gd name="connsiteX62" fmla="*/ 149995 w 346515"/>
                  <a:gd name="connsiteY62" fmla="*/ 43672 h 285766"/>
                  <a:gd name="connsiteX63" fmla="*/ 160439 w 346515"/>
                  <a:gd name="connsiteY63" fmla="*/ 54110 h 285766"/>
                  <a:gd name="connsiteX64" fmla="*/ 161390 w 346515"/>
                  <a:gd name="connsiteY64" fmla="*/ 56954 h 285766"/>
                  <a:gd name="connsiteX65" fmla="*/ 163288 w 346515"/>
                  <a:gd name="connsiteY65" fmla="*/ 59803 h 285766"/>
                  <a:gd name="connsiteX66" fmla="*/ 168039 w 346515"/>
                  <a:gd name="connsiteY66" fmla="*/ 67398 h 285766"/>
                  <a:gd name="connsiteX67" fmla="*/ 168985 w 346515"/>
                  <a:gd name="connsiteY67" fmla="*/ 69300 h 285766"/>
                  <a:gd name="connsiteX68" fmla="*/ 172785 w 346515"/>
                  <a:gd name="connsiteY68" fmla="*/ 72149 h 285766"/>
                  <a:gd name="connsiteX69" fmla="*/ 180380 w 346515"/>
                  <a:gd name="connsiteY69" fmla="*/ 58857 h 285766"/>
                  <a:gd name="connsiteX70" fmla="*/ 179429 w 346515"/>
                  <a:gd name="connsiteY70" fmla="*/ 52208 h 285766"/>
                  <a:gd name="connsiteX71" fmla="*/ 177531 w 346515"/>
                  <a:gd name="connsiteY71" fmla="*/ 48413 h 285766"/>
                  <a:gd name="connsiteX72" fmla="*/ 179429 w 346515"/>
                  <a:gd name="connsiteY72" fmla="*/ 44623 h 285766"/>
                  <a:gd name="connsiteX73" fmla="*/ 182277 w 346515"/>
                  <a:gd name="connsiteY73" fmla="*/ 41774 h 285766"/>
                  <a:gd name="connsiteX74" fmla="*/ 186077 w 346515"/>
                  <a:gd name="connsiteY74" fmla="*/ 37974 h 285766"/>
                  <a:gd name="connsiteX75" fmla="*/ 188926 w 346515"/>
                  <a:gd name="connsiteY75" fmla="*/ 29433 h 285766"/>
                  <a:gd name="connsiteX76" fmla="*/ 187975 w 346515"/>
                  <a:gd name="connsiteY76" fmla="*/ 24682 h 285766"/>
                  <a:gd name="connsiteX77" fmla="*/ 200316 w 346515"/>
                  <a:gd name="connsiteY77" fmla="*/ 16136 h 285766"/>
                  <a:gd name="connsiteX78" fmla="*/ 203164 w 346515"/>
                  <a:gd name="connsiteY78" fmla="*/ 2844 h 285766"/>
                  <a:gd name="connsiteX79" fmla="*/ 211711 w 346515"/>
                  <a:gd name="connsiteY79" fmla="*/ 0 h 285766"/>
                  <a:gd name="connsiteX80" fmla="*/ 218359 w 346515"/>
                  <a:gd name="connsiteY80" fmla="*/ 946 h 285766"/>
                  <a:gd name="connsiteX81" fmla="*/ 235451 w 346515"/>
                  <a:gd name="connsiteY81" fmla="*/ 9492 h 285766"/>
                  <a:gd name="connsiteX82" fmla="*/ 246841 w 346515"/>
                  <a:gd name="connsiteY82" fmla="*/ 11390 h 285766"/>
                  <a:gd name="connsiteX83" fmla="*/ 248739 w 346515"/>
                  <a:gd name="connsiteY83" fmla="*/ 10444 h 285766"/>
                  <a:gd name="connsiteX84" fmla="*/ 249690 w 346515"/>
                  <a:gd name="connsiteY84" fmla="*/ 8541 h 285766"/>
                  <a:gd name="connsiteX85" fmla="*/ 274377 w 346515"/>
                  <a:gd name="connsiteY85" fmla="*/ 13287 h 285766"/>
                  <a:gd name="connsiteX86" fmla="*/ 274377 w 346515"/>
                  <a:gd name="connsiteY86" fmla="*/ 14239 h 285766"/>
                  <a:gd name="connsiteX87" fmla="*/ 273426 w 346515"/>
                  <a:gd name="connsiteY87" fmla="*/ 35126 h 285766"/>
                  <a:gd name="connsiteX88" fmla="*/ 273426 w 346515"/>
                  <a:gd name="connsiteY88" fmla="*/ 37974 h 285766"/>
                  <a:gd name="connsiteX89" fmla="*/ 274377 w 346515"/>
                  <a:gd name="connsiteY89" fmla="*/ 39872 h 285766"/>
                  <a:gd name="connsiteX90" fmla="*/ 274377 w 346515"/>
                  <a:gd name="connsiteY90" fmla="*/ 42726 h 285766"/>
                  <a:gd name="connsiteX91" fmla="*/ 271528 w 346515"/>
                  <a:gd name="connsiteY91" fmla="*/ 44623 h 285766"/>
                  <a:gd name="connsiteX92" fmla="*/ 267728 w 346515"/>
                  <a:gd name="connsiteY92" fmla="*/ 45569 h 285766"/>
                  <a:gd name="connsiteX93" fmla="*/ 269631 w 346515"/>
                  <a:gd name="connsiteY93" fmla="*/ 47472 h 285766"/>
                  <a:gd name="connsiteX94" fmla="*/ 270577 w 346515"/>
                  <a:gd name="connsiteY94" fmla="*/ 46521 h 285766"/>
                  <a:gd name="connsiteX95" fmla="*/ 287669 w 346515"/>
                  <a:gd name="connsiteY95" fmla="*/ 65500 h 285766"/>
                  <a:gd name="connsiteX96" fmla="*/ 287669 w 346515"/>
                  <a:gd name="connsiteY96" fmla="*/ 71198 h 285766"/>
                  <a:gd name="connsiteX97" fmla="*/ 287669 w 346515"/>
                  <a:gd name="connsiteY97" fmla="*/ 71198 h 285766"/>
                  <a:gd name="connsiteX98" fmla="*/ 285772 w 346515"/>
                  <a:gd name="connsiteY98" fmla="*/ 83539 h 285766"/>
                  <a:gd name="connsiteX99" fmla="*/ 292415 w 346515"/>
                  <a:gd name="connsiteY99" fmla="*/ 93036 h 285766"/>
                  <a:gd name="connsiteX100" fmla="*/ 290518 w 346515"/>
                  <a:gd name="connsiteY100" fmla="*/ 104431 h 285766"/>
                  <a:gd name="connsiteX101" fmla="*/ 289567 w 346515"/>
                  <a:gd name="connsiteY101" fmla="*/ 105377 h 285766"/>
                  <a:gd name="connsiteX102" fmla="*/ 289567 w 346515"/>
                  <a:gd name="connsiteY102" fmla="*/ 106328 h 285766"/>
                  <a:gd name="connsiteX103" fmla="*/ 291469 w 346515"/>
                  <a:gd name="connsiteY103" fmla="*/ 109177 h 285766"/>
                  <a:gd name="connsiteX104" fmla="*/ 293367 w 346515"/>
                  <a:gd name="connsiteY104" fmla="*/ 110128 h 285766"/>
                  <a:gd name="connsiteX105" fmla="*/ 290518 w 346515"/>
                  <a:gd name="connsiteY105" fmla="*/ 112026 h 285766"/>
                  <a:gd name="connsiteX106" fmla="*/ 287669 w 346515"/>
                  <a:gd name="connsiteY106" fmla="*/ 114874 h 285766"/>
                  <a:gd name="connsiteX107" fmla="*/ 280074 w 346515"/>
                  <a:gd name="connsiteY107" fmla="*/ 124367 h 285766"/>
                  <a:gd name="connsiteX108" fmla="*/ 280074 w 346515"/>
                  <a:gd name="connsiteY108" fmla="*/ 127216 h 285766"/>
                  <a:gd name="connsiteX109" fmla="*/ 280074 w 346515"/>
                  <a:gd name="connsiteY109" fmla="*/ 128167 h 285766"/>
                  <a:gd name="connsiteX110" fmla="*/ 287669 w 346515"/>
                  <a:gd name="connsiteY110" fmla="*/ 147156 h 285766"/>
                  <a:gd name="connsiteX111" fmla="*/ 290518 w 346515"/>
                  <a:gd name="connsiteY111" fmla="*/ 148103 h 285766"/>
                  <a:gd name="connsiteX112" fmla="*/ 293367 w 346515"/>
                  <a:gd name="connsiteY112" fmla="*/ 145254 h 285766"/>
                  <a:gd name="connsiteX113" fmla="*/ 295264 w 346515"/>
                  <a:gd name="connsiteY113" fmla="*/ 143357 h 285766"/>
                  <a:gd name="connsiteX114" fmla="*/ 296215 w 346515"/>
                  <a:gd name="connsiteY114" fmla="*/ 143357 h 285766"/>
                  <a:gd name="connsiteX115" fmla="*/ 303810 w 346515"/>
                  <a:gd name="connsiteY115" fmla="*/ 139562 h 285766"/>
                  <a:gd name="connsiteX116" fmla="*/ 312356 w 346515"/>
                  <a:gd name="connsiteY116" fmla="*/ 136708 h 285766"/>
                  <a:gd name="connsiteX117" fmla="*/ 317083 w 346515"/>
                  <a:gd name="connsiteY117" fmla="*/ 134810 h 285766"/>
                  <a:gd name="connsiteX118" fmla="*/ 321849 w 346515"/>
                  <a:gd name="connsiteY118" fmla="*/ 132913 h 285766"/>
                  <a:gd name="connsiteX119" fmla="*/ 326580 w 346515"/>
                  <a:gd name="connsiteY119" fmla="*/ 130064 h 285766"/>
                  <a:gd name="connsiteX120" fmla="*/ 329444 w 346515"/>
                  <a:gd name="connsiteY120" fmla="*/ 129113 h 285766"/>
                  <a:gd name="connsiteX121" fmla="*/ 332277 w 346515"/>
                  <a:gd name="connsiteY121" fmla="*/ 127216 h 285766"/>
                  <a:gd name="connsiteX122" fmla="*/ 342716 w 346515"/>
                  <a:gd name="connsiteY122" fmla="*/ 125318 h 285766"/>
                  <a:gd name="connsiteX123" fmla="*/ 343667 w 346515"/>
                  <a:gd name="connsiteY123" fmla="*/ 136708 h 285766"/>
                  <a:gd name="connsiteX124" fmla="*/ 344619 w 346515"/>
                  <a:gd name="connsiteY124" fmla="*/ 142405 h 285766"/>
                  <a:gd name="connsiteX125" fmla="*/ 346516 w 346515"/>
                  <a:gd name="connsiteY125" fmla="*/ 146205 h 285766"/>
                  <a:gd name="connsiteX126" fmla="*/ 346516 w 346515"/>
                  <a:gd name="connsiteY126" fmla="*/ 149054 h 285766"/>
                  <a:gd name="connsiteX127" fmla="*/ 340819 w 346515"/>
                  <a:gd name="connsiteY127" fmla="*/ 163288 h 285766"/>
                  <a:gd name="connsiteX128" fmla="*/ 337038 w 346515"/>
                  <a:gd name="connsiteY128" fmla="*/ 163288 h 285766"/>
                  <a:gd name="connsiteX129" fmla="*/ 336072 w 346515"/>
                  <a:gd name="connsiteY129" fmla="*/ 163288 h 285766"/>
                  <a:gd name="connsiteX130" fmla="*/ 331346 w 346515"/>
                  <a:gd name="connsiteY130" fmla="*/ 163288 h 285766"/>
                  <a:gd name="connsiteX131" fmla="*/ 328478 w 346515"/>
                  <a:gd name="connsiteY131" fmla="*/ 167083 h 285766"/>
                  <a:gd name="connsiteX132" fmla="*/ 327546 w 346515"/>
                  <a:gd name="connsiteY132" fmla="*/ 168034 h 285766"/>
                  <a:gd name="connsiteX133" fmla="*/ 326580 w 346515"/>
                  <a:gd name="connsiteY133" fmla="*/ 168985 h 285766"/>
                  <a:gd name="connsiteX134" fmla="*/ 323746 w 346515"/>
                  <a:gd name="connsiteY134" fmla="*/ 173731 h 285766"/>
                  <a:gd name="connsiteX135" fmla="*/ 322780 w 346515"/>
                  <a:gd name="connsiteY135" fmla="*/ 176580 h 285766"/>
                  <a:gd name="connsiteX136" fmla="*/ 322780 w 346515"/>
                  <a:gd name="connsiteY136" fmla="*/ 177531 h 285766"/>
                  <a:gd name="connsiteX137" fmla="*/ 322780 w 346515"/>
                  <a:gd name="connsiteY137" fmla="*/ 178477 h 285766"/>
                  <a:gd name="connsiteX138" fmla="*/ 318049 w 346515"/>
                  <a:gd name="connsiteY138" fmla="*/ 187023 h 285766"/>
                  <a:gd name="connsiteX139" fmla="*/ 316151 w 346515"/>
                  <a:gd name="connsiteY139" fmla="*/ 188921 h 285766"/>
                  <a:gd name="connsiteX140" fmla="*/ 311385 w 346515"/>
                  <a:gd name="connsiteY140" fmla="*/ 194618 h 285766"/>
                  <a:gd name="connsiteX141" fmla="*/ 312356 w 346515"/>
                  <a:gd name="connsiteY141" fmla="*/ 198413 h 285766"/>
                  <a:gd name="connsiteX142" fmla="*/ 312356 w 346515"/>
                  <a:gd name="connsiteY142" fmla="*/ 199364 h 285766"/>
                  <a:gd name="connsiteX143" fmla="*/ 312356 w 346515"/>
                  <a:gd name="connsiteY143" fmla="*/ 203164 h 285766"/>
                  <a:gd name="connsiteX144" fmla="*/ 312356 w 346515"/>
                  <a:gd name="connsiteY144" fmla="*/ 204111 h 285766"/>
                  <a:gd name="connsiteX145" fmla="*/ 313288 w 346515"/>
                  <a:gd name="connsiteY145" fmla="*/ 205062 h 285766"/>
                  <a:gd name="connsiteX146" fmla="*/ 316151 w 346515"/>
                  <a:gd name="connsiteY146" fmla="*/ 206964 h 285766"/>
                  <a:gd name="connsiteX147" fmla="*/ 318049 w 346515"/>
                  <a:gd name="connsiteY147" fmla="*/ 206964 h 285766"/>
                  <a:gd name="connsiteX148" fmla="*/ 319951 w 346515"/>
                  <a:gd name="connsiteY148" fmla="*/ 206013 h 285766"/>
                  <a:gd name="connsiteX149" fmla="*/ 324678 w 346515"/>
                  <a:gd name="connsiteY149" fmla="*/ 207911 h 285766"/>
                  <a:gd name="connsiteX150" fmla="*/ 326580 w 346515"/>
                  <a:gd name="connsiteY150" fmla="*/ 206964 h 285766"/>
                  <a:gd name="connsiteX151" fmla="*/ 329444 w 346515"/>
                  <a:gd name="connsiteY151" fmla="*/ 210759 h 285766"/>
                  <a:gd name="connsiteX152" fmla="*/ 328478 w 346515"/>
                  <a:gd name="connsiteY152" fmla="*/ 213608 h 285766"/>
                  <a:gd name="connsiteX153" fmla="*/ 325649 w 346515"/>
                  <a:gd name="connsiteY153" fmla="*/ 222154 h 285766"/>
                  <a:gd name="connsiteX154" fmla="*/ 320883 w 346515"/>
                  <a:gd name="connsiteY154" fmla="*/ 226900 h 285766"/>
                  <a:gd name="connsiteX155" fmla="*/ 319951 w 346515"/>
                  <a:gd name="connsiteY155" fmla="*/ 229749 h 285766"/>
                  <a:gd name="connsiteX156" fmla="*/ 318049 w 346515"/>
                  <a:gd name="connsiteY156" fmla="*/ 234495 h 285766"/>
                  <a:gd name="connsiteX157" fmla="*/ 313288 w 346515"/>
                  <a:gd name="connsiteY157" fmla="*/ 235446 h 285766"/>
                  <a:gd name="connsiteX158" fmla="*/ 306659 w 346515"/>
                  <a:gd name="connsiteY158" fmla="*/ 237344 h 285766"/>
                  <a:gd name="connsiteX159" fmla="*/ 303810 w 346515"/>
                  <a:gd name="connsiteY159" fmla="*/ 236393 h 285766"/>
                  <a:gd name="connsiteX160" fmla="*/ 303810 w 346515"/>
                  <a:gd name="connsiteY160" fmla="*/ 240193 h 285766"/>
                  <a:gd name="connsiteX161" fmla="*/ 307590 w 346515"/>
                  <a:gd name="connsiteY161" fmla="*/ 243041 h 285766"/>
                  <a:gd name="connsiteX162" fmla="*/ 305708 w 346515"/>
                  <a:gd name="connsiteY162" fmla="*/ 244939 h 285766"/>
                  <a:gd name="connsiteX163" fmla="*/ 300010 w 346515"/>
                  <a:gd name="connsiteY163" fmla="*/ 243992 h 285766"/>
                  <a:gd name="connsiteX164" fmla="*/ 299059 w 346515"/>
                  <a:gd name="connsiteY164" fmla="*/ 245890 h 285766"/>
                  <a:gd name="connsiteX165" fmla="*/ 296215 w 346515"/>
                  <a:gd name="connsiteY165" fmla="*/ 247787 h 285766"/>
                  <a:gd name="connsiteX166" fmla="*/ 296215 w 346515"/>
                  <a:gd name="connsiteY166" fmla="*/ 248739 h 285766"/>
                  <a:gd name="connsiteX167" fmla="*/ 292415 w 346515"/>
                  <a:gd name="connsiteY167" fmla="*/ 250636 h 285766"/>
                  <a:gd name="connsiteX168" fmla="*/ 289567 w 346515"/>
                  <a:gd name="connsiteY168" fmla="*/ 253485 h 285766"/>
                  <a:gd name="connsiteX169" fmla="*/ 287669 w 346515"/>
                  <a:gd name="connsiteY169" fmla="*/ 251587 h 285766"/>
                  <a:gd name="connsiteX170" fmla="*/ 284821 w 346515"/>
                  <a:gd name="connsiteY170" fmla="*/ 250636 h 285766"/>
                  <a:gd name="connsiteX171" fmla="*/ 281972 w 346515"/>
                  <a:gd name="connsiteY171" fmla="*/ 251587 h 285766"/>
                  <a:gd name="connsiteX172" fmla="*/ 279123 w 346515"/>
                  <a:gd name="connsiteY172" fmla="*/ 253485 h 285766"/>
                  <a:gd name="connsiteX173" fmla="*/ 272479 w 346515"/>
                  <a:gd name="connsiteY173" fmla="*/ 257285 h 285766"/>
                  <a:gd name="connsiteX174" fmla="*/ 269631 w 346515"/>
                  <a:gd name="connsiteY174" fmla="*/ 262031 h 285766"/>
                  <a:gd name="connsiteX175" fmla="*/ 265831 w 346515"/>
                  <a:gd name="connsiteY175" fmla="*/ 268680 h 285766"/>
                  <a:gd name="connsiteX176" fmla="*/ 265831 w 346515"/>
                  <a:gd name="connsiteY176" fmla="*/ 268680 h 285766"/>
                  <a:gd name="connsiteX177" fmla="*/ 264885 w 346515"/>
                  <a:gd name="connsiteY177" fmla="*/ 269626 h 285766"/>
                  <a:gd name="connsiteX178" fmla="*/ 261085 w 346515"/>
                  <a:gd name="connsiteY178" fmla="*/ 272475 h 285766"/>
                  <a:gd name="connsiteX179" fmla="*/ 256334 w 346515"/>
                  <a:gd name="connsiteY179" fmla="*/ 271523 h 285766"/>
                  <a:gd name="connsiteX180" fmla="*/ 254436 w 346515"/>
                  <a:gd name="connsiteY180" fmla="*/ 271523 h 285766"/>
                  <a:gd name="connsiteX181" fmla="*/ 255387 w 346515"/>
                  <a:gd name="connsiteY181" fmla="*/ 274377 h 285766"/>
                  <a:gd name="connsiteX182" fmla="*/ 255387 w 346515"/>
                  <a:gd name="connsiteY182" fmla="*/ 277221 h 285766"/>
                  <a:gd name="connsiteX183" fmla="*/ 253490 w 346515"/>
                  <a:gd name="connsiteY183" fmla="*/ 281021 h 285766"/>
                  <a:gd name="connsiteX184" fmla="*/ 252539 w 346515"/>
                  <a:gd name="connsiteY184" fmla="*/ 283869 h 285766"/>
                  <a:gd name="connsiteX185" fmla="*/ 251587 w 346515"/>
                  <a:gd name="connsiteY185" fmla="*/ 283869 h 285766"/>
                  <a:gd name="connsiteX186" fmla="*/ 249690 w 346515"/>
                  <a:gd name="connsiteY186" fmla="*/ 284816 h 285766"/>
                  <a:gd name="connsiteX187" fmla="*/ 246841 w 346515"/>
                  <a:gd name="connsiteY187" fmla="*/ 284816 h 285766"/>
                  <a:gd name="connsiteX188" fmla="*/ 237349 w 346515"/>
                  <a:gd name="connsiteY188" fmla="*/ 285767 h 285766"/>
                  <a:gd name="connsiteX189" fmla="*/ 231651 w 346515"/>
                  <a:gd name="connsiteY189" fmla="*/ 280069 h 285766"/>
                  <a:gd name="connsiteX190" fmla="*/ 223105 w 346515"/>
                  <a:gd name="connsiteY190" fmla="*/ 248739 h 285766"/>
                  <a:gd name="connsiteX191" fmla="*/ 220257 w 346515"/>
                  <a:gd name="connsiteY191" fmla="*/ 246836 h 285766"/>
                  <a:gd name="connsiteX192" fmla="*/ 219305 w 346515"/>
                  <a:gd name="connsiteY192" fmla="*/ 246836 h 285766"/>
                  <a:gd name="connsiteX193" fmla="*/ 218359 w 346515"/>
                  <a:gd name="connsiteY193" fmla="*/ 250636 h 285766"/>
                  <a:gd name="connsiteX194" fmla="*/ 217408 w 346515"/>
                  <a:gd name="connsiteY194" fmla="*/ 251587 h 285766"/>
                  <a:gd name="connsiteX195" fmla="*/ 215510 w 346515"/>
                  <a:gd name="connsiteY195" fmla="*/ 254436 h 285766"/>
                  <a:gd name="connsiteX196" fmla="*/ 212662 w 346515"/>
                  <a:gd name="connsiteY196" fmla="*/ 256334 h 285766"/>
                  <a:gd name="connsiteX197" fmla="*/ 212662 w 346515"/>
                  <a:gd name="connsiteY197" fmla="*/ 256334 h 285766"/>
                  <a:gd name="connsiteX198" fmla="*/ 208862 w 346515"/>
                  <a:gd name="connsiteY198" fmla="*/ 257285 h 285766"/>
                  <a:gd name="connsiteX199" fmla="*/ 203164 w 346515"/>
                  <a:gd name="connsiteY199" fmla="*/ 257285 h 285766"/>
                  <a:gd name="connsiteX200" fmla="*/ 202218 w 346515"/>
                  <a:gd name="connsiteY200" fmla="*/ 256334 h 285766"/>
                  <a:gd name="connsiteX201" fmla="*/ 199369 w 346515"/>
                  <a:gd name="connsiteY201" fmla="*/ 250636 h 285766"/>
                  <a:gd name="connsiteX202" fmla="*/ 197472 w 346515"/>
                  <a:gd name="connsiteY202" fmla="*/ 247787 h 285766"/>
                  <a:gd name="connsiteX203" fmla="*/ 197472 w 346515"/>
                  <a:gd name="connsiteY203" fmla="*/ 246836 h 285766"/>
                  <a:gd name="connsiteX204" fmla="*/ 197472 w 346515"/>
                  <a:gd name="connsiteY204" fmla="*/ 246836 h 285766"/>
                  <a:gd name="connsiteX205" fmla="*/ 189872 w 346515"/>
                  <a:gd name="connsiteY205" fmla="*/ 251587 h 285766"/>
                  <a:gd name="connsiteX206" fmla="*/ 187975 w 346515"/>
                  <a:gd name="connsiteY206" fmla="*/ 252534 h 285766"/>
                  <a:gd name="connsiteX207" fmla="*/ 185126 w 346515"/>
                  <a:gd name="connsiteY207" fmla="*/ 254436 h 285766"/>
                  <a:gd name="connsiteX208" fmla="*/ 183228 w 346515"/>
                  <a:gd name="connsiteY208" fmla="*/ 255382 h 285766"/>
                  <a:gd name="connsiteX209" fmla="*/ 178482 w 346515"/>
                  <a:gd name="connsiteY209" fmla="*/ 259182 h 285766"/>
                  <a:gd name="connsiteX210" fmla="*/ 172785 w 346515"/>
                  <a:gd name="connsiteY210" fmla="*/ 264880 h 285766"/>
                  <a:gd name="connsiteX211" fmla="*/ 143352 w 346515"/>
                  <a:gd name="connsiteY211" fmla="*/ 278172 h 285766"/>
                  <a:gd name="connsiteX212" fmla="*/ 141449 w 346515"/>
                  <a:gd name="connsiteY212" fmla="*/ 272475 h 285766"/>
                  <a:gd name="connsiteX213" fmla="*/ 140503 w 346515"/>
                  <a:gd name="connsiteY213" fmla="*/ 271523 h 285766"/>
                  <a:gd name="connsiteX214" fmla="*/ 138605 w 346515"/>
                  <a:gd name="connsiteY214" fmla="*/ 269626 h 285766"/>
                  <a:gd name="connsiteX215" fmla="*/ 135757 w 346515"/>
                  <a:gd name="connsiteY215" fmla="*/ 264880 h 285766"/>
                  <a:gd name="connsiteX216" fmla="*/ 130059 w 346515"/>
                  <a:gd name="connsiteY216" fmla="*/ 266777 h 285766"/>
                  <a:gd name="connsiteX217" fmla="*/ 127211 w 346515"/>
                  <a:gd name="connsiteY217" fmla="*/ 270577 h 285766"/>
                  <a:gd name="connsiteX218" fmla="*/ 121513 w 346515"/>
                  <a:gd name="connsiteY218" fmla="*/ 274377 h 285766"/>
                  <a:gd name="connsiteX219" fmla="*/ 111070 w 346515"/>
                  <a:gd name="connsiteY219" fmla="*/ 277221 h 285766"/>
                  <a:gd name="connsiteX220" fmla="*/ 110118 w 346515"/>
                  <a:gd name="connsiteY220" fmla="*/ 276274 h 285766"/>
                  <a:gd name="connsiteX221" fmla="*/ 109167 w 346515"/>
                  <a:gd name="connsiteY221" fmla="*/ 275323 h 285766"/>
                  <a:gd name="connsiteX222" fmla="*/ 109167 w 346515"/>
                  <a:gd name="connsiteY222" fmla="*/ 274377 h 285766"/>
                  <a:gd name="connsiteX223" fmla="*/ 109167 w 346515"/>
                  <a:gd name="connsiteY223" fmla="*/ 271523 h 285766"/>
                  <a:gd name="connsiteX224" fmla="*/ 105372 w 346515"/>
                  <a:gd name="connsiteY224" fmla="*/ 262031 h 285766"/>
                  <a:gd name="connsiteX225" fmla="*/ 98724 w 346515"/>
                  <a:gd name="connsiteY225" fmla="*/ 252534 h 285766"/>
                  <a:gd name="connsiteX226" fmla="*/ 98724 w 346515"/>
                  <a:gd name="connsiteY226" fmla="*/ 246836 h 285766"/>
                  <a:gd name="connsiteX227" fmla="*/ 95875 w 346515"/>
                  <a:gd name="connsiteY227" fmla="*/ 243992 h 285766"/>
                  <a:gd name="connsiteX228" fmla="*/ 95875 w 346515"/>
                  <a:gd name="connsiteY228" fmla="*/ 243041 h 285766"/>
                  <a:gd name="connsiteX229" fmla="*/ 93977 w 346515"/>
                  <a:gd name="connsiteY229" fmla="*/ 241139 h 285766"/>
                  <a:gd name="connsiteX230" fmla="*/ 93977 w 346515"/>
                  <a:gd name="connsiteY230" fmla="*/ 240193 h 285766"/>
                  <a:gd name="connsiteX231" fmla="*/ 92080 w 346515"/>
                  <a:gd name="connsiteY231" fmla="*/ 238295 h 285766"/>
                  <a:gd name="connsiteX232" fmla="*/ 92080 w 346515"/>
                  <a:gd name="connsiteY232" fmla="*/ 237344 h 285766"/>
                  <a:gd name="connsiteX233" fmla="*/ 91149 w 346515"/>
                  <a:gd name="connsiteY233" fmla="*/ 235446 h 285766"/>
                  <a:gd name="connsiteX234" fmla="*/ 89251 w 346515"/>
                  <a:gd name="connsiteY234" fmla="*/ 231646 h 285766"/>
                  <a:gd name="connsiteX235" fmla="*/ 88280 w 346515"/>
                  <a:gd name="connsiteY235" fmla="*/ 227851 h 285766"/>
                  <a:gd name="connsiteX236" fmla="*/ 90177 w 346515"/>
                  <a:gd name="connsiteY236" fmla="*/ 222154 h 285766"/>
                  <a:gd name="connsiteX237" fmla="*/ 84485 w 346515"/>
                  <a:gd name="connsiteY237" fmla="*/ 217403 h 285766"/>
                  <a:gd name="connsiteX238" fmla="*/ 81656 w 346515"/>
                  <a:gd name="connsiteY238" fmla="*/ 218354 h 285766"/>
                  <a:gd name="connsiteX239" fmla="*/ 76890 w 346515"/>
                  <a:gd name="connsiteY239" fmla="*/ 222154 h 285766"/>
                  <a:gd name="connsiteX240" fmla="*/ 76890 w 346515"/>
                  <a:gd name="connsiteY240" fmla="*/ 222154 h 285766"/>
                  <a:gd name="connsiteX241" fmla="*/ 74988 w 346515"/>
                  <a:gd name="connsiteY241" fmla="*/ 225003 h 285766"/>
                  <a:gd name="connsiteX242" fmla="*/ 67413 w 346515"/>
                  <a:gd name="connsiteY242" fmla="*/ 229749 h 285766"/>
                  <a:gd name="connsiteX243" fmla="*/ 65510 w 346515"/>
                  <a:gd name="connsiteY243" fmla="*/ 229749 h 285766"/>
                  <a:gd name="connsiteX244" fmla="*/ 64564 w 346515"/>
                  <a:gd name="connsiteY244" fmla="*/ 234495 h 285766"/>
                  <a:gd name="connsiteX245" fmla="*/ 63613 w 346515"/>
                  <a:gd name="connsiteY245" fmla="*/ 238295 h 285766"/>
                  <a:gd name="connsiteX246" fmla="*/ 58867 w 346515"/>
                  <a:gd name="connsiteY246" fmla="*/ 236393 h 285766"/>
                  <a:gd name="connsiteX247" fmla="*/ 53169 w 346515"/>
                  <a:gd name="connsiteY247" fmla="*/ 234495 h 285766"/>
                  <a:gd name="connsiteX248" fmla="*/ 42726 w 346515"/>
                  <a:gd name="connsiteY248" fmla="*/ 233544 h 285766"/>
                  <a:gd name="connsiteX249" fmla="*/ 42726 w 346515"/>
                  <a:gd name="connsiteY249" fmla="*/ 229749 h 285766"/>
                  <a:gd name="connsiteX250" fmla="*/ 42726 w 346515"/>
                  <a:gd name="connsiteY250" fmla="*/ 226900 h 285766"/>
                  <a:gd name="connsiteX251" fmla="*/ 45574 w 346515"/>
                  <a:gd name="connsiteY251" fmla="*/ 223100 h 285766"/>
                  <a:gd name="connsiteX252" fmla="*/ 42726 w 346515"/>
                  <a:gd name="connsiteY252" fmla="*/ 220257 h 285766"/>
                  <a:gd name="connsiteX253" fmla="*/ 39877 w 346515"/>
                  <a:gd name="connsiteY253" fmla="*/ 218354 h 285766"/>
                  <a:gd name="connsiteX254" fmla="*/ 37979 w 346515"/>
                  <a:gd name="connsiteY254" fmla="*/ 217403 h 285766"/>
                  <a:gd name="connsiteX255" fmla="*/ 37979 w 346515"/>
                  <a:gd name="connsiteY255" fmla="*/ 212657 h 285766"/>
                  <a:gd name="connsiteX256" fmla="*/ 42726 w 346515"/>
                  <a:gd name="connsiteY256" fmla="*/ 209808 h 285766"/>
                  <a:gd name="connsiteX257" fmla="*/ 44623 w 346515"/>
                  <a:gd name="connsiteY257" fmla="*/ 206964 h 285766"/>
                  <a:gd name="connsiteX258" fmla="*/ 46525 w 346515"/>
                  <a:gd name="connsiteY258" fmla="*/ 202213 h 285766"/>
                  <a:gd name="connsiteX259" fmla="*/ 46525 w 346515"/>
                  <a:gd name="connsiteY259" fmla="*/ 201267 h 285766"/>
                  <a:gd name="connsiteX260" fmla="*/ 46525 w 346515"/>
                  <a:gd name="connsiteY260" fmla="*/ 199364 h 285766"/>
                  <a:gd name="connsiteX261" fmla="*/ 46525 w 346515"/>
                  <a:gd name="connsiteY261" fmla="*/ 195570 h 285766"/>
                  <a:gd name="connsiteX262" fmla="*/ 47472 w 346515"/>
                  <a:gd name="connsiteY262" fmla="*/ 189872 h 285766"/>
                  <a:gd name="connsiteX263" fmla="*/ 46525 w 346515"/>
                  <a:gd name="connsiteY263" fmla="*/ 177531 h 285766"/>
                  <a:gd name="connsiteX264" fmla="*/ 44623 w 346515"/>
                  <a:gd name="connsiteY264" fmla="*/ 168034 h 285766"/>
                  <a:gd name="connsiteX265" fmla="*/ 37979 w 346515"/>
                  <a:gd name="connsiteY265" fmla="*/ 166136 h 285766"/>
                  <a:gd name="connsiteX266" fmla="*/ 34179 w 346515"/>
                  <a:gd name="connsiteY266" fmla="*/ 165185 h 285766"/>
                  <a:gd name="connsiteX267" fmla="*/ 29433 w 346515"/>
                  <a:gd name="connsiteY267" fmla="*/ 165185 h 285766"/>
                  <a:gd name="connsiteX268" fmla="*/ 27536 w 346515"/>
                  <a:gd name="connsiteY268" fmla="*/ 167083 h 285766"/>
                  <a:gd name="connsiteX269" fmla="*/ 25633 w 346515"/>
                  <a:gd name="connsiteY269" fmla="*/ 168985 h 285766"/>
                  <a:gd name="connsiteX270" fmla="*/ 22785 w 346515"/>
                  <a:gd name="connsiteY270" fmla="*/ 171834 h 285766"/>
                  <a:gd name="connsiteX271" fmla="*/ 21838 w 346515"/>
                  <a:gd name="connsiteY271" fmla="*/ 172780 h 285766"/>
                  <a:gd name="connsiteX272" fmla="*/ 17087 w 346515"/>
                  <a:gd name="connsiteY272" fmla="*/ 164239 h 285766"/>
                  <a:gd name="connsiteX273" fmla="*/ 16141 w 346515"/>
                  <a:gd name="connsiteY273" fmla="*/ 163288 h 285766"/>
                  <a:gd name="connsiteX274" fmla="*/ 15190 w 346515"/>
                  <a:gd name="connsiteY274" fmla="*/ 161385 h 285766"/>
                  <a:gd name="connsiteX275" fmla="*/ 6644 w 346515"/>
                  <a:gd name="connsiteY275" fmla="*/ 159498 h 285766"/>
                  <a:gd name="connsiteX276" fmla="*/ 951 w 346515"/>
                  <a:gd name="connsiteY276" fmla="*/ 157600 h 285766"/>
                  <a:gd name="connsiteX277" fmla="*/ 0 w 346515"/>
                  <a:gd name="connsiteY277" fmla="*/ 156649 h 285766"/>
                  <a:gd name="connsiteX278" fmla="*/ 0 w 346515"/>
                  <a:gd name="connsiteY278" fmla="*/ 155698 h 285766"/>
                  <a:gd name="connsiteX279" fmla="*/ 0 w 346515"/>
                  <a:gd name="connsiteY279" fmla="*/ 151903 h 285766"/>
                  <a:gd name="connsiteX280" fmla="*/ 0 w 346515"/>
                  <a:gd name="connsiteY280" fmla="*/ 150951 h 285766"/>
                  <a:gd name="connsiteX281" fmla="*/ 2849 w 346515"/>
                  <a:gd name="connsiteY281" fmla="*/ 149054 h 285766"/>
                  <a:gd name="connsiteX282" fmla="*/ 6644 w 346515"/>
                  <a:gd name="connsiteY282" fmla="*/ 146205 h 285766"/>
                  <a:gd name="connsiteX283" fmla="*/ 7595 w 346515"/>
                  <a:gd name="connsiteY283" fmla="*/ 147156 h 285766"/>
                  <a:gd name="connsiteX284" fmla="*/ 7595 w 346515"/>
                  <a:gd name="connsiteY284" fmla="*/ 145254 h 285766"/>
                  <a:gd name="connsiteX285" fmla="*/ 5697 w 346515"/>
                  <a:gd name="connsiteY285" fmla="*/ 141459 h 285766"/>
                  <a:gd name="connsiteX286" fmla="*/ 7595 w 346515"/>
                  <a:gd name="connsiteY286" fmla="*/ 140508 h 285766"/>
                  <a:gd name="connsiteX287" fmla="*/ 9492 w 346515"/>
                  <a:gd name="connsiteY287" fmla="*/ 139562 h 285766"/>
                  <a:gd name="connsiteX288" fmla="*/ 11390 w 346515"/>
                  <a:gd name="connsiteY288" fmla="*/ 133864 h 285766"/>
                  <a:gd name="connsiteX289" fmla="*/ 13292 w 346515"/>
                  <a:gd name="connsiteY289" fmla="*/ 131962 h 285766"/>
                  <a:gd name="connsiteX290" fmla="*/ 16141 w 346515"/>
                  <a:gd name="connsiteY290" fmla="*/ 130064 h 285766"/>
                  <a:gd name="connsiteX291" fmla="*/ 20887 w 346515"/>
                  <a:gd name="connsiteY291" fmla="*/ 124367 h 2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</a:cxnLst>
                <a:rect l="l" t="t" r="r" b="b"/>
                <a:pathLst>
                  <a:path w="346515" h="285766">
                    <a:moveTo>
                      <a:pt x="20887" y="124367"/>
                    </a:moveTo>
                    <a:lnTo>
                      <a:pt x="21838" y="121518"/>
                    </a:lnTo>
                    <a:lnTo>
                      <a:pt x="22785" y="123416"/>
                    </a:lnTo>
                    <a:lnTo>
                      <a:pt x="23736" y="120572"/>
                    </a:lnTo>
                    <a:lnTo>
                      <a:pt x="26585" y="117718"/>
                    </a:lnTo>
                    <a:lnTo>
                      <a:pt x="25633" y="114874"/>
                    </a:lnTo>
                    <a:lnTo>
                      <a:pt x="25633" y="114874"/>
                    </a:lnTo>
                    <a:lnTo>
                      <a:pt x="24687" y="110128"/>
                    </a:lnTo>
                    <a:lnTo>
                      <a:pt x="26585" y="101582"/>
                    </a:lnTo>
                    <a:lnTo>
                      <a:pt x="32282" y="102529"/>
                    </a:lnTo>
                    <a:lnTo>
                      <a:pt x="32282" y="102529"/>
                    </a:lnTo>
                    <a:lnTo>
                      <a:pt x="34179" y="104431"/>
                    </a:lnTo>
                    <a:lnTo>
                      <a:pt x="35131" y="106328"/>
                    </a:lnTo>
                    <a:lnTo>
                      <a:pt x="37028" y="108226"/>
                    </a:lnTo>
                    <a:lnTo>
                      <a:pt x="39877" y="111075"/>
                    </a:lnTo>
                    <a:lnTo>
                      <a:pt x="40828" y="112972"/>
                    </a:lnTo>
                    <a:lnTo>
                      <a:pt x="43677" y="114874"/>
                    </a:lnTo>
                    <a:lnTo>
                      <a:pt x="44623" y="115826"/>
                    </a:lnTo>
                    <a:lnTo>
                      <a:pt x="48423" y="117718"/>
                    </a:lnTo>
                    <a:lnTo>
                      <a:pt x="58867" y="124367"/>
                    </a:lnTo>
                    <a:lnTo>
                      <a:pt x="61715" y="126264"/>
                    </a:lnTo>
                    <a:lnTo>
                      <a:pt x="62666" y="126264"/>
                    </a:lnTo>
                    <a:lnTo>
                      <a:pt x="66461" y="129113"/>
                    </a:lnTo>
                    <a:lnTo>
                      <a:pt x="68364" y="131011"/>
                    </a:lnTo>
                    <a:lnTo>
                      <a:pt x="72159" y="131962"/>
                    </a:lnTo>
                    <a:lnTo>
                      <a:pt x="74988" y="131962"/>
                    </a:lnTo>
                    <a:lnTo>
                      <a:pt x="79754" y="130064"/>
                    </a:lnTo>
                    <a:lnTo>
                      <a:pt x="81656" y="131011"/>
                    </a:lnTo>
                    <a:lnTo>
                      <a:pt x="83554" y="129113"/>
                    </a:lnTo>
                    <a:lnTo>
                      <a:pt x="85451" y="129113"/>
                    </a:lnTo>
                    <a:lnTo>
                      <a:pt x="87354" y="127216"/>
                    </a:lnTo>
                    <a:lnTo>
                      <a:pt x="89251" y="127216"/>
                    </a:lnTo>
                    <a:lnTo>
                      <a:pt x="90177" y="126264"/>
                    </a:lnTo>
                    <a:lnTo>
                      <a:pt x="91149" y="120572"/>
                    </a:lnTo>
                    <a:lnTo>
                      <a:pt x="93046" y="117718"/>
                    </a:lnTo>
                    <a:lnTo>
                      <a:pt x="94948" y="114874"/>
                    </a:lnTo>
                    <a:lnTo>
                      <a:pt x="104421" y="116772"/>
                    </a:lnTo>
                    <a:lnTo>
                      <a:pt x="111070" y="111075"/>
                    </a:lnTo>
                    <a:lnTo>
                      <a:pt x="114865" y="83539"/>
                    </a:lnTo>
                    <a:lnTo>
                      <a:pt x="115816" y="82593"/>
                    </a:lnTo>
                    <a:lnTo>
                      <a:pt x="115816" y="80690"/>
                    </a:lnTo>
                    <a:lnTo>
                      <a:pt x="115816" y="79744"/>
                    </a:lnTo>
                    <a:lnTo>
                      <a:pt x="116767" y="78793"/>
                    </a:lnTo>
                    <a:lnTo>
                      <a:pt x="117713" y="75944"/>
                    </a:lnTo>
                    <a:lnTo>
                      <a:pt x="115816" y="72149"/>
                    </a:lnTo>
                    <a:lnTo>
                      <a:pt x="118664" y="68349"/>
                    </a:lnTo>
                    <a:lnTo>
                      <a:pt x="120562" y="60754"/>
                    </a:lnTo>
                    <a:lnTo>
                      <a:pt x="120562" y="58857"/>
                    </a:lnTo>
                    <a:lnTo>
                      <a:pt x="116767" y="56954"/>
                    </a:lnTo>
                    <a:lnTo>
                      <a:pt x="114865" y="54110"/>
                    </a:lnTo>
                    <a:lnTo>
                      <a:pt x="115816" y="54110"/>
                    </a:lnTo>
                    <a:lnTo>
                      <a:pt x="116767" y="55057"/>
                    </a:lnTo>
                    <a:lnTo>
                      <a:pt x="117713" y="56008"/>
                    </a:lnTo>
                    <a:lnTo>
                      <a:pt x="119616" y="56954"/>
                    </a:lnTo>
                    <a:lnTo>
                      <a:pt x="121513" y="57905"/>
                    </a:lnTo>
                    <a:lnTo>
                      <a:pt x="129108" y="56954"/>
                    </a:lnTo>
                    <a:lnTo>
                      <a:pt x="133854" y="53159"/>
                    </a:lnTo>
                    <a:lnTo>
                      <a:pt x="141449" y="50311"/>
                    </a:lnTo>
                    <a:lnTo>
                      <a:pt x="142400" y="49359"/>
                    </a:lnTo>
                    <a:lnTo>
                      <a:pt x="142400" y="48413"/>
                    </a:lnTo>
                    <a:lnTo>
                      <a:pt x="144298" y="45569"/>
                    </a:lnTo>
                    <a:lnTo>
                      <a:pt x="146195" y="44623"/>
                    </a:lnTo>
                    <a:lnTo>
                      <a:pt x="149995" y="43672"/>
                    </a:lnTo>
                    <a:lnTo>
                      <a:pt x="160439" y="54110"/>
                    </a:lnTo>
                    <a:lnTo>
                      <a:pt x="161390" y="56954"/>
                    </a:lnTo>
                    <a:lnTo>
                      <a:pt x="163288" y="59803"/>
                    </a:lnTo>
                    <a:lnTo>
                      <a:pt x="168039" y="67398"/>
                    </a:lnTo>
                    <a:lnTo>
                      <a:pt x="168985" y="69300"/>
                    </a:lnTo>
                    <a:lnTo>
                      <a:pt x="172785" y="72149"/>
                    </a:lnTo>
                    <a:lnTo>
                      <a:pt x="180380" y="58857"/>
                    </a:lnTo>
                    <a:lnTo>
                      <a:pt x="179429" y="52208"/>
                    </a:lnTo>
                    <a:lnTo>
                      <a:pt x="177531" y="48413"/>
                    </a:lnTo>
                    <a:lnTo>
                      <a:pt x="179429" y="44623"/>
                    </a:lnTo>
                    <a:lnTo>
                      <a:pt x="182277" y="41774"/>
                    </a:lnTo>
                    <a:lnTo>
                      <a:pt x="186077" y="37974"/>
                    </a:lnTo>
                    <a:lnTo>
                      <a:pt x="188926" y="29433"/>
                    </a:lnTo>
                    <a:lnTo>
                      <a:pt x="187975" y="24682"/>
                    </a:lnTo>
                    <a:lnTo>
                      <a:pt x="200316" y="16136"/>
                    </a:lnTo>
                    <a:lnTo>
                      <a:pt x="203164" y="2844"/>
                    </a:lnTo>
                    <a:lnTo>
                      <a:pt x="211711" y="0"/>
                    </a:lnTo>
                    <a:lnTo>
                      <a:pt x="218359" y="946"/>
                    </a:lnTo>
                    <a:lnTo>
                      <a:pt x="235451" y="9492"/>
                    </a:lnTo>
                    <a:lnTo>
                      <a:pt x="246841" y="11390"/>
                    </a:lnTo>
                    <a:lnTo>
                      <a:pt x="248739" y="10444"/>
                    </a:lnTo>
                    <a:lnTo>
                      <a:pt x="249690" y="8541"/>
                    </a:lnTo>
                    <a:lnTo>
                      <a:pt x="274377" y="13287"/>
                    </a:lnTo>
                    <a:lnTo>
                      <a:pt x="274377" y="14239"/>
                    </a:lnTo>
                    <a:lnTo>
                      <a:pt x="273426" y="35126"/>
                    </a:lnTo>
                    <a:lnTo>
                      <a:pt x="273426" y="37974"/>
                    </a:lnTo>
                    <a:lnTo>
                      <a:pt x="274377" y="39872"/>
                    </a:lnTo>
                    <a:lnTo>
                      <a:pt x="274377" y="42726"/>
                    </a:lnTo>
                    <a:lnTo>
                      <a:pt x="271528" y="44623"/>
                    </a:lnTo>
                    <a:lnTo>
                      <a:pt x="267728" y="45569"/>
                    </a:lnTo>
                    <a:lnTo>
                      <a:pt x="269631" y="47472"/>
                    </a:lnTo>
                    <a:lnTo>
                      <a:pt x="270577" y="46521"/>
                    </a:lnTo>
                    <a:lnTo>
                      <a:pt x="287669" y="65500"/>
                    </a:lnTo>
                    <a:lnTo>
                      <a:pt x="287669" y="71198"/>
                    </a:lnTo>
                    <a:lnTo>
                      <a:pt x="287669" y="71198"/>
                    </a:lnTo>
                    <a:lnTo>
                      <a:pt x="285772" y="83539"/>
                    </a:lnTo>
                    <a:lnTo>
                      <a:pt x="292415" y="93036"/>
                    </a:lnTo>
                    <a:lnTo>
                      <a:pt x="290518" y="104431"/>
                    </a:lnTo>
                    <a:lnTo>
                      <a:pt x="289567" y="105377"/>
                    </a:lnTo>
                    <a:lnTo>
                      <a:pt x="289567" y="106328"/>
                    </a:lnTo>
                    <a:lnTo>
                      <a:pt x="291469" y="109177"/>
                    </a:lnTo>
                    <a:lnTo>
                      <a:pt x="293367" y="110128"/>
                    </a:lnTo>
                    <a:lnTo>
                      <a:pt x="290518" y="112026"/>
                    </a:lnTo>
                    <a:lnTo>
                      <a:pt x="287669" y="114874"/>
                    </a:lnTo>
                    <a:lnTo>
                      <a:pt x="280074" y="124367"/>
                    </a:lnTo>
                    <a:lnTo>
                      <a:pt x="280074" y="127216"/>
                    </a:lnTo>
                    <a:lnTo>
                      <a:pt x="280074" y="128167"/>
                    </a:lnTo>
                    <a:lnTo>
                      <a:pt x="287669" y="147156"/>
                    </a:lnTo>
                    <a:lnTo>
                      <a:pt x="290518" y="148103"/>
                    </a:lnTo>
                    <a:lnTo>
                      <a:pt x="293367" y="145254"/>
                    </a:lnTo>
                    <a:lnTo>
                      <a:pt x="295264" y="143357"/>
                    </a:lnTo>
                    <a:lnTo>
                      <a:pt x="296215" y="143357"/>
                    </a:lnTo>
                    <a:lnTo>
                      <a:pt x="303810" y="139562"/>
                    </a:lnTo>
                    <a:lnTo>
                      <a:pt x="312356" y="136708"/>
                    </a:lnTo>
                    <a:lnTo>
                      <a:pt x="317083" y="134810"/>
                    </a:lnTo>
                    <a:lnTo>
                      <a:pt x="321849" y="132913"/>
                    </a:lnTo>
                    <a:lnTo>
                      <a:pt x="326580" y="130064"/>
                    </a:lnTo>
                    <a:lnTo>
                      <a:pt x="329444" y="129113"/>
                    </a:lnTo>
                    <a:lnTo>
                      <a:pt x="332277" y="127216"/>
                    </a:lnTo>
                    <a:lnTo>
                      <a:pt x="342716" y="125318"/>
                    </a:lnTo>
                    <a:lnTo>
                      <a:pt x="343667" y="136708"/>
                    </a:lnTo>
                    <a:lnTo>
                      <a:pt x="344619" y="142405"/>
                    </a:lnTo>
                    <a:lnTo>
                      <a:pt x="346516" y="146205"/>
                    </a:lnTo>
                    <a:lnTo>
                      <a:pt x="346516" y="149054"/>
                    </a:lnTo>
                    <a:lnTo>
                      <a:pt x="340819" y="163288"/>
                    </a:lnTo>
                    <a:lnTo>
                      <a:pt x="337038" y="163288"/>
                    </a:lnTo>
                    <a:lnTo>
                      <a:pt x="336072" y="163288"/>
                    </a:lnTo>
                    <a:lnTo>
                      <a:pt x="331346" y="163288"/>
                    </a:lnTo>
                    <a:lnTo>
                      <a:pt x="328478" y="167083"/>
                    </a:lnTo>
                    <a:lnTo>
                      <a:pt x="327546" y="168034"/>
                    </a:lnTo>
                    <a:lnTo>
                      <a:pt x="326580" y="168985"/>
                    </a:lnTo>
                    <a:lnTo>
                      <a:pt x="323746" y="173731"/>
                    </a:lnTo>
                    <a:lnTo>
                      <a:pt x="322780" y="176580"/>
                    </a:lnTo>
                    <a:lnTo>
                      <a:pt x="322780" y="177531"/>
                    </a:lnTo>
                    <a:lnTo>
                      <a:pt x="322780" y="178477"/>
                    </a:lnTo>
                    <a:lnTo>
                      <a:pt x="318049" y="187023"/>
                    </a:lnTo>
                    <a:lnTo>
                      <a:pt x="316151" y="188921"/>
                    </a:lnTo>
                    <a:lnTo>
                      <a:pt x="311385" y="194618"/>
                    </a:lnTo>
                    <a:lnTo>
                      <a:pt x="312356" y="198413"/>
                    </a:lnTo>
                    <a:lnTo>
                      <a:pt x="312356" y="199364"/>
                    </a:lnTo>
                    <a:lnTo>
                      <a:pt x="312356" y="203164"/>
                    </a:lnTo>
                    <a:lnTo>
                      <a:pt x="312356" y="204111"/>
                    </a:lnTo>
                    <a:lnTo>
                      <a:pt x="313288" y="205062"/>
                    </a:lnTo>
                    <a:lnTo>
                      <a:pt x="316151" y="206964"/>
                    </a:lnTo>
                    <a:lnTo>
                      <a:pt x="318049" y="206964"/>
                    </a:lnTo>
                    <a:lnTo>
                      <a:pt x="319951" y="206013"/>
                    </a:lnTo>
                    <a:lnTo>
                      <a:pt x="324678" y="207911"/>
                    </a:lnTo>
                    <a:lnTo>
                      <a:pt x="326580" y="206964"/>
                    </a:lnTo>
                    <a:lnTo>
                      <a:pt x="329444" y="210759"/>
                    </a:lnTo>
                    <a:lnTo>
                      <a:pt x="328478" y="213608"/>
                    </a:lnTo>
                    <a:lnTo>
                      <a:pt x="325649" y="222154"/>
                    </a:lnTo>
                    <a:lnTo>
                      <a:pt x="320883" y="226900"/>
                    </a:lnTo>
                    <a:lnTo>
                      <a:pt x="319951" y="229749"/>
                    </a:lnTo>
                    <a:lnTo>
                      <a:pt x="318049" y="234495"/>
                    </a:lnTo>
                    <a:lnTo>
                      <a:pt x="313288" y="235446"/>
                    </a:lnTo>
                    <a:lnTo>
                      <a:pt x="306659" y="237344"/>
                    </a:lnTo>
                    <a:lnTo>
                      <a:pt x="303810" y="236393"/>
                    </a:lnTo>
                    <a:lnTo>
                      <a:pt x="303810" y="240193"/>
                    </a:lnTo>
                    <a:lnTo>
                      <a:pt x="307590" y="243041"/>
                    </a:lnTo>
                    <a:lnTo>
                      <a:pt x="305708" y="244939"/>
                    </a:lnTo>
                    <a:lnTo>
                      <a:pt x="300010" y="243992"/>
                    </a:lnTo>
                    <a:lnTo>
                      <a:pt x="299059" y="245890"/>
                    </a:lnTo>
                    <a:lnTo>
                      <a:pt x="296215" y="247787"/>
                    </a:lnTo>
                    <a:lnTo>
                      <a:pt x="296215" y="248739"/>
                    </a:lnTo>
                    <a:lnTo>
                      <a:pt x="292415" y="250636"/>
                    </a:lnTo>
                    <a:lnTo>
                      <a:pt x="289567" y="253485"/>
                    </a:lnTo>
                    <a:lnTo>
                      <a:pt x="287669" y="251587"/>
                    </a:lnTo>
                    <a:lnTo>
                      <a:pt x="284821" y="250636"/>
                    </a:lnTo>
                    <a:lnTo>
                      <a:pt x="281972" y="251587"/>
                    </a:lnTo>
                    <a:lnTo>
                      <a:pt x="279123" y="253485"/>
                    </a:lnTo>
                    <a:lnTo>
                      <a:pt x="272479" y="257285"/>
                    </a:lnTo>
                    <a:lnTo>
                      <a:pt x="269631" y="262031"/>
                    </a:lnTo>
                    <a:lnTo>
                      <a:pt x="265831" y="268680"/>
                    </a:lnTo>
                    <a:lnTo>
                      <a:pt x="265831" y="268680"/>
                    </a:lnTo>
                    <a:lnTo>
                      <a:pt x="264885" y="269626"/>
                    </a:lnTo>
                    <a:lnTo>
                      <a:pt x="261085" y="272475"/>
                    </a:lnTo>
                    <a:lnTo>
                      <a:pt x="256334" y="271523"/>
                    </a:lnTo>
                    <a:lnTo>
                      <a:pt x="254436" y="271523"/>
                    </a:lnTo>
                    <a:lnTo>
                      <a:pt x="255387" y="274377"/>
                    </a:lnTo>
                    <a:lnTo>
                      <a:pt x="255387" y="277221"/>
                    </a:lnTo>
                    <a:lnTo>
                      <a:pt x="253490" y="281021"/>
                    </a:lnTo>
                    <a:lnTo>
                      <a:pt x="252539" y="283869"/>
                    </a:lnTo>
                    <a:lnTo>
                      <a:pt x="251587" y="283869"/>
                    </a:lnTo>
                    <a:lnTo>
                      <a:pt x="249690" y="284816"/>
                    </a:lnTo>
                    <a:lnTo>
                      <a:pt x="246841" y="284816"/>
                    </a:lnTo>
                    <a:lnTo>
                      <a:pt x="237349" y="285767"/>
                    </a:lnTo>
                    <a:lnTo>
                      <a:pt x="231651" y="280069"/>
                    </a:lnTo>
                    <a:lnTo>
                      <a:pt x="223105" y="248739"/>
                    </a:lnTo>
                    <a:lnTo>
                      <a:pt x="220257" y="246836"/>
                    </a:lnTo>
                    <a:lnTo>
                      <a:pt x="219305" y="246836"/>
                    </a:lnTo>
                    <a:lnTo>
                      <a:pt x="218359" y="250636"/>
                    </a:lnTo>
                    <a:lnTo>
                      <a:pt x="217408" y="251587"/>
                    </a:lnTo>
                    <a:lnTo>
                      <a:pt x="215510" y="254436"/>
                    </a:lnTo>
                    <a:lnTo>
                      <a:pt x="212662" y="256334"/>
                    </a:lnTo>
                    <a:lnTo>
                      <a:pt x="212662" y="256334"/>
                    </a:lnTo>
                    <a:lnTo>
                      <a:pt x="208862" y="257285"/>
                    </a:lnTo>
                    <a:lnTo>
                      <a:pt x="203164" y="257285"/>
                    </a:lnTo>
                    <a:lnTo>
                      <a:pt x="202218" y="256334"/>
                    </a:lnTo>
                    <a:lnTo>
                      <a:pt x="199369" y="250636"/>
                    </a:lnTo>
                    <a:lnTo>
                      <a:pt x="197472" y="247787"/>
                    </a:lnTo>
                    <a:lnTo>
                      <a:pt x="197472" y="246836"/>
                    </a:lnTo>
                    <a:lnTo>
                      <a:pt x="197472" y="246836"/>
                    </a:lnTo>
                    <a:lnTo>
                      <a:pt x="189872" y="251587"/>
                    </a:lnTo>
                    <a:lnTo>
                      <a:pt x="187975" y="252534"/>
                    </a:lnTo>
                    <a:lnTo>
                      <a:pt x="185126" y="254436"/>
                    </a:lnTo>
                    <a:lnTo>
                      <a:pt x="183228" y="255382"/>
                    </a:lnTo>
                    <a:lnTo>
                      <a:pt x="178482" y="259182"/>
                    </a:lnTo>
                    <a:lnTo>
                      <a:pt x="172785" y="264880"/>
                    </a:lnTo>
                    <a:lnTo>
                      <a:pt x="143352" y="278172"/>
                    </a:lnTo>
                    <a:lnTo>
                      <a:pt x="141449" y="272475"/>
                    </a:lnTo>
                    <a:lnTo>
                      <a:pt x="140503" y="271523"/>
                    </a:lnTo>
                    <a:lnTo>
                      <a:pt x="138605" y="269626"/>
                    </a:lnTo>
                    <a:lnTo>
                      <a:pt x="135757" y="264880"/>
                    </a:lnTo>
                    <a:lnTo>
                      <a:pt x="130059" y="266777"/>
                    </a:lnTo>
                    <a:lnTo>
                      <a:pt x="127211" y="270577"/>
                    </a:lnTo>
                    <a:lnTo>
                      <a:pt x="121513" y="274377"/>
                    </a:lnTo>
                    <a:lnTo>
                      <a:pt x="111070" y="277221"/>
                    </a:lnTo>
                    <a:lnTo>
                      <a:pt x="110118" y="276274"/>
                    </a:lnTo>
                    <a:lnTo>
                      <a:pt x="109167" y="275323"/>
                    </a:lnTo>
                    <a:lnTo>
                      <a:pt x="109167" y="274377"/>
                    </a:lnTo>
                    <a:lnTo>
                      <a:pt x="109167" y="271523"/>
                    </a:lnTo>
                    <a:lnTo>
                      <a:pt x="105372" y="262031"/>
                    </a:lnTo>
                    <a:lnTo>
                      <a:pt x="98724" y="252534"/>
                    </a:lnTo>
                    <a:lnTo>
                      <a:pt x="98724" y="246836"/>
                    </a:lnTo>
                    <a:lnTo>
                      <a:pt x="95875" y="243992"/>
                    </a:lnTo>
                    <a:lnTo>
                      <a:pt x="95875" y="243041"/>
                    </a:lnTo>
                    <a:lnTo>
                      <a:pt x="93977" y="241139"/>
                    </a:lnTo>
                    <a:lnTo>
                      <a:pt x="93977" y="240193"/>
                    </a:lnTo>
                    <a:lnTo>
                      <a:pt x="92080" y="238295"/>
                    </a:lnTo>
                    <a:lnTo>
                      <a:pt x="92080" y="237344"/>
                    </a:lnTo>
                    <a:lnTo>
                      <a:pt x="91149" y="235446"/>
                    </a:lnTo>
                    <a:lnTo>
                      <a:pt x="89251" y="231646"/>
                    </a:lnTo>
                    <a:lnTo>
                      <a:pt x="88280" y="227851"/>
                    </a:lnTo>
                    <a:lnTo>
                      <a:pt x="90177" y="222154"/>
                    </a:lnTo>
                    <a:lnTo>
                      <a:pt x="84485" y="217403"/>
                    </a:lnTo>
                    <a:lnTo>
                      <a:pt x="81656" y="218354"/>
                    </a:lnTo>
                    <a:lnTo>
                      <a:pt x="76890" y="222154"/>
                    </a:lnTo>
                    <a:lnTo>
                      <a:pt x="76890" y="222154"/>
                    </a:lnTo>
                    <a:lnTo>
                      <a:pt x="74988" y="225003"/>
                    </a:lnTo>
                    <a:lnTo>
                      <a:pt x="67413" y="229749"/>
                    </a:lnTo>
                    <a:lnTo>
                      <a:pt x="65510" y="229749"/>
                    </a:lnTo>
                    <a:lnTo>
                      <a:pt x="64564" y="234495"/>
                    </a:lnTo>
                    <a:lnTo>
                      <a:pt x="63613" y="238295"/>
                    </a:lnTo>
                    <a:lnTo>
                      <a:pt x="58867" y="236393"/>
                    </a:lnTo>
                    <a:lnTo>
                      <a:pt x="53169" y="234495"/>
                    </a:lnTo>
                    <a:lnTo>
                      <a:pt x="42726" y="233544"/>
                    </a:lnTo>
                    <a:lnTo>
                      <a:pt x="42726" y="229749"/>
                    </a:lnTo>
                    <a:lnTo>
                      <a:pt x="42726" y="226900"/>
                    </a:lnTo>
                    <a:lnTo>
                      <a:pt x="45574" y="223100"/>
                    </a:lnTo>
                    <a:lnTo>
                      <a:pt x="42726" y="220257"/>
                    </a:lnTo>
                    <a:lnTo>
                      <a:pt x="39877" y="218354"/>
                    </a:lnTo>
                    <a:lnTo>
                      <a:pt x="37979" y="217403"/>
                    </a:lnTo>
                    <a:lnTo>
                      <a:pt x="37979" y="212657"/>
                    </a:lnTo>
                    <a:lnTo>
                      <a:pt x="42726" y="209808"/>
                    </a:lnTo>
                    <a:lnTo>
                      <a:pt x="44623" y="206964"/>
                    </a:lnTo>
                    <a:lnTo>
                      <a:pt x="46525" y="202213"/>
                    </a:lnTo>
                    <a:lnTo>
                      <a:pt x="46525" y="201267"/>
                    </a:lnTo>
                    <a:lnTo>
                      <a:pt x="46525" y="199364"/>
                    </a:lnTo>
                    <a:lnTo>
                      <a:pt x="46525" y="195570"/>
                    </a:lnTo>
                    <a:lnTo>
                      <a:pt x="47472" y="189872"/>
                    </a:lnTo>
                    <a:lnTo>
                      <a:pt x="46525" y="177531"/>
                    </a:lnTo>
                    <a:lnTo>
                      <a:pt x="44623" y="168034"/>
                    </a:lnTo>
                    <a:lnTo>
                      <a:pt x="37979" y="166136"/>
                    </a:lnTo>
                    <a:lnTo>
                      <a:pt x="34179" y="165185"/>
                    </a:lnTo>
                    <a:lnTo>
                      <a:pt x="29433" y="165185"/>
                    </a:lnTo>
                    <a:lnTo>
                      <a:pt x="27536" y="167083"/>
                    </a:lnTo>
                    <a:lnTo>
                      <a:pt x="25633" y="168985"/>
                    </a:lnTo>
                    <a:lnTo>
                      <a:pt x="22785" y="171834"/>
                    </a:lnTo>
                    <a:lnTo>
                      <a:pt x="21838" y="172780"/>
                    </a:lnTo>
                    <a:lnTo>
                      <a:pt x="17087" y="164239"/>
                    </a:lnTo>
                    <a:lnTo>
                      <a:pt x="16141" y="163288"/>
                    </a:lnTo>
                    <a:lnTo>
                      <a:pt x="15190" y="161385"/>
                    </a:lnTo>
                    <a:lnTo>
                      <a:pt x="6644" y="159498"/>
                    </a:lnTo>
                    <a:lnTo>
                      <a:pt x="951" y="157600"/>
                    </a:lnTo>
                    <a:lnTo>
                      <a:pt x="0" y="156649"/>
                    </a:lnTo>
                    <a:lnTo>
                      <a:pt x="0" y="155698"/>
                    </a:lnTo>
                    <a:lnTo>
                      <a:pt x="0" y="151903"/>
                    </a:lnTo>
                    <a:lnTo>
                      <a:pt x="0" y="150951"/>
                    </a:lnTo>
                    <a:lnTo>
                      <a:pt x="2849" y="149054"/>
                    </a:lnTo>
                    <a:lnTo>
                      <a:pt x="6644" y="146205"/>
                    </a:lnTo>
                    <a:lnTo>
                      <a:pt x="7595" y="147156"/>
                    </a:lnTo>
                    <a:lnTo>
                      <a:pt x="7595" y="145254"/>
                    </a:lnTo>
                    <a:lnTo>
                      <a:pt x="5697" y="141459"/>
                    </a:lnTo>
                    <a:lnTo>
                      <a:pt x="7595" y="140508"/>
                    </a:lnTo>
                    <a:lnTo>
                      <a:pt x="9492" y="139562"/>
                    </a:lnTo>
                    <a:lnTo>
                      <a:pt x="11390" y="133864"/>
                    </a:lnTo>
                    <a:lnTo>
                      <a:pt x="13292" y="131962"/>
                    </a:lnTo>
                    <a:lnTo>
                      <a:pt x="16141" y="130064"/>
                    </a:lnTo>
                    <a:lnTo>
                      <a:pt x="20887" y="124367"/>
                    </a:lnTo>
                  </a:path>
                </a:pathLst>
              </a:custGeom>
              <a:solidFill>
                <a:srgbClr val="FEC132"/>
              </a:solidFill>
              <a:ln>
                <a:solidFill>
                  <a:srgbClr val="2C3851">
                    <a:alpha val="5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latinLnBrk="1"/>
                <a:endParaRPr lang="ko-KR" altLang="en-US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AC20EDB-E372-4334-9006-73D8FDE891A7}"/>
                </a:ext>
              </a:extLst>
            </p:cNvPr>
            <p:cNvSpPr/>
            <p:nvPr/>
          </p:nvSpPr>
          <p:spPr>
            <a:xfrm>
              <a:off x="5357317" y="2947561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49ADCB-5A18-4AA7-9BA1-E952407EC08A}"/>
                </a:ext>
              </a:extLst>
            </p:cNvPr>
            <p:cNvSpPr/>
            <p:nvPr/>
          </p:nvSpPr>
          <p:spPr>
            <a:xfrm>
              <a:off x="4886545" y="3085255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6DE20E3-9DA6-420C-9B42-E33F21216A0C}"/>
                </a:ext>
              </a:extLst>
            </p:cNvPr>
            <p:cNvSpPr/>
            <p:nvPr/>
          </p:nvSpPr>
          <p:spPr>
            <a:xfrm>
              <a:off x="5026810" y="3236094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0FACEE8-EA4F-49E5-B536-1FA9105031E2}"/>
                </a:ext>
              </a:extLst>
            </p:cNvPr>
            <p:cNvSpPr/>
            <p:nvPr/>
          </p:nvSpPr>
          <p:spPr>
            <a:xfrm>
              <a:off x="5071020" y="3046048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522ADCB-2766-4736-92EE-27F459DD0FD4}"/>
                </a:ext>
              </a:extLst>
            </p:cNvPr>
            <p:cNvSpPr/>
            <p:nvPr/>
          </p:nvSpPr>
          <p:spPr>
            <a:xfrm>
              <a:off x="5219981" y="3207566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96C7571-C299-4A63-BA4A-FC43EACF7380}"/>
                </a:ext>
              </a:extLst>
            </p:cNvPr>
            <p:cNvSpPr/>
            <p:nvPr/>
          </p:nvSpPr>
          <p:spPr>
            <a:xfrm>
              <a:off x="5436204" y="2510317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E62C2AD-34E2-4B38-B25A-0C6B1E6417E8}"/>
                </a:ext>
              </a:extLst>
            </p:cNvPr>
            <p:cNvSpPr/>
            <p:nvPr/>
          </p:nvSpPr>
          <p:spPr>
            <a:xfrm flipV="1">
              <a:off x="3756147" y="2841016"/>
              <a:ext cx="1333785" cy="288367"/>
            </a:xfrm>
            <a:custGeom>
              <a:avLst/>
              <a:gdLst>
                <a:gd name="connsiteX0" fmla="*/ 1173480 w 1173480"/>
                <a:gd name="connsiteY0" fmla="*/ 0 h 327660"/>
                <a:gd name="connsiteX1" fmla="*/ 822960 w 1173480"/>
                <a:gd name="connsiteY1" fmla="*/ 327660 h 327660"/>
                <a:gd name="connsiteX2" fmla="*/ 0 w 1173480"/>
                <a:gd name="connsiteY2" fmla="*/ 327660 h 32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480" h="327660">
                  <a:moveTo>
                    <a:pt x="1173480" y="0"/>
                  </a:moveTo>
                  <a:lnTo>
                    <a:pt x="822960" y="327660"/>
                  </a:lnTo>
                  <a:lnTo>
                    <a:pt x="0" y="327660"/>
                  </a:lnTo>
                </a:path>
              </a:pathLst>
            </a:custGeom>
            <a:ln w="25400" cap="rnd">
              <a:solidFill>
                <a:srgbClr val="F9F3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42EF774-34C9-4EDF-89B7-F4ED3A4387DE}"/>
                </a:ext>
              </a:extLst>
            </p:cNvPr>
            <p:cNvSpPr/>
            <p:nvPr/>
          </p:nvSpPr>
          <p:spPr>
            <a:xfrm flipV="1">
              <a:off x="3461214" y="3129382"/>
              <a:ext cx="1405289" cy="81255"/>
            </a:xfrm>
            <a:custGeom>
              <a:avLst/>
              <a:gdLst>
                <a:gd name="connsiteX0" fmla="*/ 1173480 w 1173480"/>
                <a:gd name="connsiteY0" fmla="*/ 0 h 327660"/>
                <a:gd name="connsiteX1" fmla="*/ 822960 w 1173480"/>
                <a:gd name="connsiteY1" fmla="*/ 327660 h 327660"/>
                <a:gd name="connsiteX2" fmla="*/ 0 w 1173480"/>
                <a:gd name="connsiteY2" fmla="*/ 327660 h 32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480" h="327660">
                  <a:moveTo>
                    <a:pt x="1173480" y="0"/>
                  </a:moveTo>
                  <a:lnTo>
                    <a:pt x="822960" y="327660"/>
                  </a:lnTo>
                  <a:lnTo>
                    <a:pt x="0" y="327660"/>
                  </a:lnTo>
                </a:path>
              </a:pathLst>
            </a:custGeom>
            <a:ln w="25400" cap="rnd">
              <a:solidFill>
                <a:srgbClr val="F9F3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453D1BB-C3DD-4EDE-9A10-790470FB19AD}"/>
                </a:ext>
              </a:extLst>
            </p:cNvPr>
            <p:cNvSpPr/>
            <p:nvPr/>
          </p:nvSpPr>
          <p:spPr>
            <a:xfrm flipV="1">
              <a:off x="4253758" y="2504072"/>
              <a:ext cx="1173480" cy="484427"/>
            </a:xfrm>
            <a:custGeom>
              <a:avLst/>
              <a:gdLst>
                <a:gd name="connsiteX0" fmla="*/ 1173480 w 1173480"/>
                <a:gd name="connsiteY0" fmla="*/ 0 h 327660"/>
                <a:gd name="connsiteX1" fmla="*/ 822960 w 1173480"/>
                <a:gd name="connsiteY1" fmla="*/ 327660 h 327660"/>
                <a:gd name="connsiteX2" fmla="*/ 0 w 1173480"/>
                <a:gd name="connsiteY2" fmla="*/ 327660 h 32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480" h="327660">
                  <a:moveTo>
                    <a:pt x="1173480" y="0"/>
                  </a:moveTo>
                  <a:lnTo>
                    <a:pt x="822960" y="327660"/>
                  </a:lnTo>
                  <a:lnTo>
                    <a:pt x="0" y="327660"/>
                  </a:lnTo>
                </a:path>
              </a:pathLst>
            </a:custGeom>
            <a:ln w="25400" cap="rnd">
              <a:solidFill>
                <a:srgbClr val="F9F3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70C07B5-5814-4436-8B02-F9991649F498}"/>
              </a:ext>
            </a:extLst>
          </p:cNvPr>
          <p:cNvSpPr/>
          <p:nvPr/>
        </p:nvSpPr>
        <p:spPr>
          <a:xfrm>
            <a:off x="3038423" y="3514890"/>
            <a:ext cx="980581" cy="355884"/>
          </a:xfrm>
          <a:custGeom>
            <a:avLst/>
            <a:gdLst>
              <a:gd name="connsiteX0" fmla="*/ 1173480 w 1173480"/>
              <a:gd name="connsiteY0" fmla="*/ 0 h 327660"/>
              <a:gd name="connsiteX1" fmla="*/ 822960 w 1173480"/>
              <a:gd name="connsiteY1" fmla="*/ 327660 h 327660"/>
              <a:gd name="connsiteX2" fmla="*/ 0 w 1173480"/>
              <a:gd name="connsiteY2" fmla="*/ 32766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327660">
                <a:moveTo>
                  <a:pt x="1173480" y="0"/>
                </a:moveTo>
                <a:lnTo>
                  <a:pt x="822960" y="327660"/>
                </a:lnTo>
                <a:lnTo>
                  <a:pt x="0" y="327660"/>
                </a:lnTo>
              </a:path>
            </a:pathLst>
          </a:custGeom>
          <a:ln w="25400" cap="rnd">
            <a:solidFill>
              <a:srgbClr val="F9F3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396FD718-1C3B-4050-8FF5-058C38708AD7}"/>
              </a:ext>
            </a:extLst>
          </p:cNvPr>
          <p:cNvSpPr/>
          <p:nvPr/>
        </p:nvSpPr>
        <p:spPr>
          <a:xfrm flipH="1" flipV="1">
            <a:off x="4572000" y="2299588"/>
            <a:ext cx="1076446" cy="282131"/>
          </a:xfrm>
          <a:custGeom>
            <a:avLst/>
            <a:gdLst>
              <a:gd name="connsiteX0" fmla="*/ 1173480 w 1173480"/>
              <a:gd name="connsiteY0" fmla="*/ 0 h 327660"/>
              <a:gd name="connsiteX1" fmla="*/ 822960 w 1173480"/>
              <a:gd name="connsiteY1" fmla="*/ 327660 h 327660"/>
              <a:gd name="connsiteX2" fmla="*/ 0 w 1173480"/>
              <a:gd name="connsiteY2" fmla="*/ 32766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327660">
                <a:moveTo>
                  <a:pt x="1173480" y="0"/>
                </a:moveTo>
                <a:lnTo>
                  <a:pt x="822960" y="327660"/>
                </a:lnTo>
                <a:lnTo>
                  <a:pt x="0" y="327660"/>
                </a:lnTo>
              </a:path>
            </a:pathLst>
          </a:custGeom>
          <a:ln w="25400" cap="rnd">
            <a:solidFill>
              <a:srgbClr val="F9F3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E9B3B841-D26C-4600-BBF0-5E8930942092}"/>
              </a:ext>
            </a:extLst>
          </p:cNvPr>
          <p:cNvSpPr/>
          <p:nvPr/>
        </p:nvSpPr>
        <p:spPr>
          <a:xfrm flipH="1" flipV="1">
            <a:off x="4364422" y="3088761"/>
            <a:ext cx="1361562" cy="234745"/>
          </a:xfrm>
          <a:custGeom>
            <a:avLst/>
            <a:gdLst>
              <a:gd name="connsiteX0" fmla="*/ 1173480 w 1173480"/>
              <a:gd name="connsiteY0" fmla="*/ 0 h 327660"/>
              <a:gd name="connsiteX1" fmla="*/ 822960 w 1173480"/>
              <a:gd name="connsiteY1" fmla="*/ 327660 h 327660"/>
              <a:gd name="connsiteX2" fmla="*/ 0 w 1173480"/>
              <a:gd name="connsiteY2" fmla="*/ 32766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327660">
                <a:moveTo>
                  <a:pt x="1173480" y="0"/>
                </a:moveTo>
                <a:lnTo>
                  <a:pt x="822960" y="327660"/>
                </a:lnTo>
                <a:lnTo>
                  <a:pt x="0" y="327660"/>
                </a:lnTo>
              </a:path>
            </a:pathLst>
          </a:custGeom>
          <a:ln w="25400" cap="rnd">
            <a:solidFill>
              <a:srgbClr val="F9F3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0CC6B7-4D5F-4193-ABAB-B06C7AF4D674}"/>
              </a:ext>
            </a:extLst>
          </p:cNvPr>
          <p:cNvSpPr txBox="1"/>
          <p:nvPr/>
        </p:nvSpPr>
        <p:spPr>
          <a:xfrm>
            <a:off x="1216217" y="6090858"/>
            <a:ext cx="67113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인구대비 </a:t>
            </a:r>
            <a:r>
              <a:rPr lang="ko-KR" altLang="en-US" sz="1100" dirty="0" err="1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배달량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60%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이상인 지역을 선정한 결과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6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개의 지역을 확인 할 수 있었다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</a:t>
            </a:r>
          </a:p>
          <a:p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선정한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Top 6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인 지역들의 주문지와 목적지와의 거리를 시각화 하였다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추가로 </a:t>
            </a:r>
            <a:r>
              <a:rPr lang="ko-KR" altLang="en-US" sz="1100" dirty="0" err="1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음식별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월 매출 또한 시각화 하였다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</a:t>
            </a:r>
          </a:p>
          <a:p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이를 통해 외부지역에서 음식을 시킨 것을 확인 할 수 있었고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, </a:t>
            </a:r>
            <a:r>
              <a:rPr lang="ko-KR" altLang="en-US" sz="1100" dirty="0" err="1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음식별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월 매출 또한 확인 할 수 있다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3F918A-118D-4C2F-BD46-C917E2AB7544}"/>
              </a:ext>
            </a:extLst>
          </p:cNvPr>
          <p:cNvSpPr txBox="1"/>
          <p:nvPr/>
        </p:nvSpPr>
        <p:spPr>
          <a:xfrm>
            <a:off x="101064" y="122072"/>
            <a:ext cx="146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C4C84"/>
                </a:solidFill>
                <a:latin typeface="Arial Black" panose="020B0A04020102020204" pitchFamily="34" charset="0"/>
              </a:rPr>
              <a:t>Analysis</a:t>
            </a:r>
            <a:endParaRPr lang="ko-KR" altLang="en-US" b="1" dirty="0">
              <a:solidFill>
                <a:srgbClr val="4C4C8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9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-2156" y="459"/>
            <a:ext cx="9144000" cy="6858000"/>
          </a:xfrm>
          <a:prstGeom prst="rect">
            <a:avLst/>
          </a:prstGeom>
          <a:solidFill>
            <a:srgbClr val="060C3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C3EF9A1-3369-4D73-95FF-18355A463C8A}"/>
              </a:ext>
            </a:extLst>
          </p:cNvPr>
          <p:cNvSpPr/>
          <p:nvPr/>
        </p:nvSpPr>
        <p:spPr>
          <a:xfrm>
            <a:off x="2714932" y="-24039"/>
            <a:ext cx="3578224" cy="146111"/>
          </a:xfrm>
          <a:prstGeom prst="rect">
            <a:avLst/>
          </a:prstGeom>
          <a:solidFill>
            <a:srgbClr val="4C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CA488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B38064E-3296-4D9B-96E5-6A4627D1AC0B}"/>
              </a:ext>
            </a:extLst>
          </p:cNvPr>
          <p:cNvSpPr txBox="1"/>
          <p:nvPr/>
        </p:nvSpPr>
        <p:spPr>
          <a:xfrm>
            <a:off x="2714932" y="297956"/>
            <a:ext cx="371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 err="1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배달량</a:t>
            </a:r>
            <a:r>
              <a:rPr lang="ko-KR" altLang="en-US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 </a:t>
            </a:r>
            <a:r>
              <a:rPr lang="en-US" altLang="ko-KR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TOP6</a:t>
            </a:r>
            <a:endParaRPr lang="ko-KR" altLang="en-US" sz="3600" dirty="0">
              <a:solidFill>
                <a:srgbClr val="F9F3E7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A279EF-4A7A-4D9C-8A42-BADD4DCFE07E}"/>
              </a:ext>
            </a:extLst>
          </p:cNvPr>
          <p:cNvGrpSpPr/>
          <p:nvPr/>
        </p:nvGrpSpPr>
        <p:grpSpPr>
          <a:xfrm>
            <a:off x="3891985" y="2051214"/>
            <a:ext cx="2345467" cy="2754323"/>
            <a:chOff x="3302000" y="1644957"/>
            <a:chExt cx="1054704" cy="1388963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67E25A8-BE9E-4E33-91AF-0AE3124CCC97}"/>
                </a:ext>
              </a:extLst>
            </p:cNvPr>
            <p:cNvSpPr/>
            <p:nvPr/>
          </p:nvSpPr>
          <p:spPr>
            <a:xfrm>
              <a:off x="3302000" y="1644957"/>
              <a:ext cx="1054704" cy="1388963"/>
            </a:xfrm>
            <a:custGeom>
              <a:avLst/>
              <a:gdLst>
                <a:gd name="connsiteX0" fmla="*/ 47472 w 1117423"/>
                <a:gd name="connsiteY0" fmla="*/ 741475 h 1471559"/>
                <a:gd name="connsiteX1" fmla="*/ 41774 w 1117423"/>
                <a:gd name="connsiteY1" fmla="*/ 743377 h 1471559"/>
                <a:gd name="connsiteX2" fmla="*/ 39877 w 1117423"/>
                <a:gd name="connsiteY2" fmla="*/ 742426 h 1471559"/>
                <a:gd name="connsiteX3" fmla="*/ 39877 w 1117423"/>
                <a:gd name="connsiteY3" fmla="*/ 740529 h 1471559"/>
                <a:gd name="connsiteX4" fmla="*/ 38926 w 1117423"/>
                <a:gd name="connsiteY4" fmla="*/ 739582 h 1471559"/>
                <a:gd name="connsiteX5" fmla="*/ 40823 w 1117423"/>
                <a:gd name="connsiteY5" fmla="*/ 736729 h 1471559"/>
                <a:gd name="connsiteX6" fmla="*/ 41774 w 1117423"/>
                <a:gd name="connsiteY6" fmla="*/ 734831 h 1471559"/>
                <a:gd name="connsiteX7" fmla="*/ 38926 w 1117423"/>
                <a:gd name="connsiteY7" fmla="*/ 731031 h 1471559"/>
                <a:gd name="connsiteX8" fmla="*/ 36077 w 1117423"/>
                <a:gd name="connsiteY8" fmla="*/ 727236 h 1471559"/>
                <a:gd name="connsiteX9" fmla="*/ 33228 w 1117423"/>
                <a:gd name="connsiteY9" fmla="*/ 722490 h 1471559"/>
                <a:gd name="connsiteX10" fmla="*/ 32282 w 1117423"/>
                <a:gd name="connsiteY10" fmla="*/ 718690 h 1471559"/>
                <a:gd name="connsiteX11" fmla="*/ 31331 w 1117423"/>
                <a:gd name="connsiteY11" fmla="*/ 709198 h 1471559"/>
                <a:gd name="connsiteX12" fmla="*/ 29433 w 1117423"/>
                <a:gd name="connsiteY12" fmla="*/ 702549 h 1471559"/>
                <a:gd name="connsiteX13" fmla="*/ 28482 w 1117423"/>
                <a:gd name="connsiteY13" fmla="*/ 699700 h 1471559"/>
                <a:gd name="connsiteX14" fmla="*/ 23736 w 1117423"/>
                <a:gd name="connsiteY14" fmla="*/ 694954 h 1471559"/>
                <a:gd name="connsiteX15" fmla="*/ 18038 w 1117423"/>
                <a:gd name="connsiteY15" fmla="*/ 689257 h 1471559"/>
                <a:gd name="connsiteX16" fmla="*/ 18038 w 1117423"/>
                <a:gd name="connsiteY16" fmla="*/ 687359 h 1471559"/>
                <a:gd name="connsiteX17" fmla="*/ 15190 w 1117423"/>
                <a:gd name="connsiteY17" fmla="*/ 684511 h 1471559"/>
                <a:gd name="connsiteX18" fmla="*/ 14239 w 1117423"/>
                <a:gd name="connsiteY18" fmla="*/ 680711 h 1471559"/>
                <a:gd name="connsiteX19" fmla="*/ 13292 w 1117423"/>
                <a:gd name="connsiteY19" fmla="*/ 678813 h 1471559"/>
                <a:gd name="connsiteX20" fmla="*/ 13292 w 1117423"/>
                <a:gd name="connsiteY20" fmla="*/ 677867 h 1471559"/>
                <a:gd name="connsiteX21" fmla="*/ 11395 w 1117423"/>
                <a:gd name="connsiteY21" fmla="*/ 672170 h 1471559"/>
                <a:gd name="connsiteX22" fmla="*/ 11395 w 1117423"/>
                <a:gd name="connsiteY22" fmla="*/ 669326 h 1471559"/>
                <a:gd name="connsiteX23" fmla="*/ 13292 w 1117423"/>
                <a:gd name="connsiteY23" fmla="*/ 667428 h 1471559"/>
                <a:gd name="connsiteX24" fmla="*/ 16141 w 1117423"/>
                <a:gd name="connsiteY24" fmla="*/ 665531 h 1471559"/>
                <a:gd name="connsiteX25" fmla="*/ 16141 w 1117423"/>
                <a:gd name="connsiteY25" fmla="*/ 663628 h 1471559"/>
                <a:gd name="connsiteX26" fmla="*/ 13292 w 1117423"/>
                <a:gd name="connsiteY26" fmla="*/ 656034 h 1471559"/>
                <a:gd name="connsiteX27" fmla="*/ 11395 w 1117423"/>
                <a:gd name="connsiteY27" fmla="*/ 654136 h 1471559"/>
                <a:gd name="connsiteX28" fmla="*/ 9492 w 1117423"/>
                <a:gd name="connsiteY28" fmla="*/ 653190 h 1471559"/>
                <a:gd name="connsiteX29" fmla="*/ 7595 w 1117423"/>
                <a:gd name="connsiteY29" fmla="*/ 652239 h 1471559"/>
                <a:gd name="connsiteX30" fmla="*/ 7595 w 1117423"/>
                <a:gd name="connsiteY30" fmla="*/ 651287 h 1471559"/>
                <a:gd name="connsiteX31" fmla="*/ 6644 w 1117423"/>
                <a:gd name="connsiteY31" fmla="*/ 649390 h 1471559"/>
                <a:gd name="connsiteX32" fmla="*/ 7595 w 1117423"/>
                <a:gd name="connsiteY32" fmla="*/ 641795 h 1471559"/>
                <a:gd name="connsiteX33" fmla="*/ 8541 w 1117423"/>
                <a:gd name="connsiteY33" fmla="*/ 636098 h 1471559"/>
                <a:gd name="connsiteX34" fmla="*/ 9492 w 1117423"/>
                <a:gd name="connsiteY34" fmla="*/ 619005 h 1471559"/>
                <a:gd name="connsiteX35" fmla="*/ 5697 w 1117423"/>
                <a:gd name="connsiteY35" fmla="*/ 614259 h 1471559"/>
                <a:gd name="connsiteX36" fmla="*/ 2844 w 1117423"/>
                <a:gd name="connsiteY36" fmla="*/ 610464 h 1471559"/>
                <a:gd name="connsiteX37" fmla="*/ 2844 w 1117423"/>
                <a:gd name="connsiteY37" fmla="*/ 609513 h 1471559"/>
                <a:gd name="connsiteX38" fmla="*/ 3795 w 1117423"/>
                <a:gd name="connsiteY38" fmla="*/ 595270 h 1471559"/>
                <a:gd name="connsiteX39" fmla="*/ 5697 w 1117423"/>
                <a:gd name="connsiteY39" fmla="*/ 589572 h 1471559"/>
                <a:gd name="connsiteX40" fmla="*/ 9492 w 1117423"/>
                <a:gd name="connsiteY40" fmla="*/ 582923 h 1471559"/>
                <a:gd name="connsiteX41" fmla="*/ 10444 w 1117423"/>
                <a:gd name="connsiteY41" fmla="*/ 577231 h 1471559"/>
                <a:gd name="connsiteX42" fmla="*/ 10444 w 1117423"/>
                <a:gd name="connsiteY42" fmla="*/ 571534 h 1471559"/>
                <a:gd name="connsiteX43" fmla="*/ 6644 w 1117423"/>
                <a:gd name="connsiteY43" fmla="*/ 565836 h 1471559"/>
                <a:gd name="connsiteX44" fmla="*/ 2844 w 1117423"/>
                <a:gd name="connsiteY44" fmla="*/ 559188 h 1471559"/>
                <a:gd name="connsiteX45" fmla="*/ 0 w 1117423"/>
                <a:gd name="connsiteY45" fmla="*/ 554441 h 1471559"/>
                <a:gd name="connsiteX46" fmla="*/ 6644 w 1117423"/>
                <a:gd name="connsiteY46" fmla="*/ 549695 h 1471559"/>
                <a:gd name="connsiteX47" fmla="*/ 12341 w 1117423"/>
                <a:gd name="connsiteY47" fmla="*/ 548749 h 1471559"/>
                <a:gd name="connsiteX48" fmla="*/ 13292 w 1117423"/>
                <a:gd name="connsiteY48" fmla="*/ 548749 h 1471559"/>
                <a:gd name="connsiteX49" fmla="*/ 16141 w 1117423"/>
                <a:gd name="connsiteY49" fmla="*/ 547798 h 1471559"/>
                <a:gd name="connsiteX50" fmla="*/ 21833 w 1117423"/>
                <a:gd name="connsiteY50" fmla="*/ 548749 h 1471559"/>
                <a:gd name="connsiteX51" fmla="*/ 25633 w 1117423"/>
                <a:gd name="connsiteY51" fmla="*/ 548749 h 1471559"/>
                <a:gd name="connsiteX52" fmla="*/ 31331 w 1117423"/>
                <a:gd name="connsiteY52" fmla="*/ 549695 h 1471559"/>
                <a:gd name="connsiteX53" fmla="*/ 37028 w 1117423"/>
                <a:gd name="connsiteY53" fmla="*/ 551593 h 1471559"/>
                <a:gd name="connsiteX54" fmla="*/ 38926 w 1117423"/>
                <a:gd name="connsiteY54" fmla="*/ 554441 h 1471559"/>
                <a:gd name="connsiteX55" fmla="*/ 38926 w 1117423"/>
                <a:gd name="connsiteY55" fmla="*/ 557290 h 1471559"/>
                <a:gd name="connsiteX56" fmla="*/ 39877 w 1117423"/>
                <a:gd name="connsiteY56" fmla="*/ 559188 h 1471559"/>
                <a:gd name="connsiteX57" fmla="*/ 39877 w 1117423"/>
                <a:gd name="connsiteY57" fmla="*/ 559188 h 1471559"/>
                <a:gd name="connsiteX58" fmla="*/ 40823 w 1117423"/>
                <a:gd name="connsiteY58" fmla="*/ 560139 h 1471559"/>
                <a:gd name="connsiteX59" fmla="*/ 41774 w 1117423"/>
                <a:gd name="connsiteY59" fmla="*/ 562041 h 1471559"/>
                <a:gd name="connsiteX60" fmla="*/ 43672 w 1117423"/>
                <a:gd name="connsiteY60" fmla="*/ 563939 h 1471559"/>
                <a:gd name="connsiteX61" fmla="*/ 44603 w 1117423"/>
                <a:gd name="connsiteY61" fmla="*/ 564885 h 1471559"/>
                <a:gd name="connsiteX62" fmla="*/ 48403 w 1117423"/>
                <a:gd name="connsiteY62" fmla="*/ 565836 h 1471559"/>
                <a:gd name="connsiteX63" fmla="*/ 58867 w 1117423"/>
                <a:gd name="connsiteY63" fmla="*/ 564885 h 1471559"/>
                <a:gd name="connsiteX64" fmla="*/ 59798 w 1117423"/>
                <a:gd name="connsiteY64" fmla="*/ 563939 h 1471559"/>
                <a:gd name="connsiteX65" fmla="*/ 61695 w 1117423"/>
                <a:gd name="connsiteY65" fmla="*/ 563939 h 1471559"/>
                <a:gd name="connsiteX66" fmla="*/ 71188 w 1117423"/>
                <a:gd name="connsiteY66" fmla="*/ 562988 h 1471559"/>
                <a:gd name="connsiteX67" fmla="*/ 72139 w 1117423"/>
                <a:gd name="connsiteY67" fmla="*/ 564885 h 1471559"/>
                <a:gd name="connsiteX68" fmla="*/ 72139 w 1117423"/>
                <a:gd name="connsiteY68" fmla="*/ 565836 h 1471559"/>
                <a:gd name="connsiteX69" fmla="*/ 74037 w 1117423"/>
                <a:gd name="connsiteY69" fmla="*/ 566788 h 1471559"/>
                <a:gd name="connsiteX70" fmla="*/ 80685 w 1117423"/>
                <a:gd name="connsiteY70" fmla="*/ 565836 h 1471559"/>
                <a:gd name="connsiteX71" fmla="*/ 89231 w 1117423"/>
                <a:gd name="connsiteY71" fmla="*/ 558241 h 1471559"/>
                <a:gd name="connsiteX72" fmla="*/ 91129 w 1117423"/>
                <a:gd name="connsiteY72" fmla="*/ 556344 h 1471559"/>
                <a:gd name="connsiteX73" fmla="*/ 93026 w 1117423"/>
                <a:gd name="connsiteY73" fmla="*/ 552544 h 1471559"/>
                <a:gd name="connsiteX74" fmla="*/ 93977 w 1117423"/>
                <a:gd name="connsiteY74" fmla="*/ 550646 h 1471559"/>
                <a:gd name="connsiteX75" fmla="*/ 93977 w 1117423"/>
                <a:gd name="connsiteY75" fmla="*/ 548749 h 1471559"/>
                <a:gd name="connsiteX76" fmla="*/ 96826 w 1117423"/>
                <a:gd name="connsiteY76" fmla="*/ 545895 h 1471559"/>
                <a:gd name="connsiteX77" fmla="*/ 103475 w 1117423"/>
                <a:gd name="connsiteY77" fmla="*/ 540208 h 1471559"/>
                <a:gd name="connsiteX78" fmla="*/ 105372 w 1117423"/>
                <a:gd name="connsiteY78" fmla="*/ 539262 h 1471559"/>
                <a:gd name="connsiteX79" fmla="*/ 109167 w 1117423"/>
                <a:gd name="connsiteY79" fmla="*/ 538310 h 1471559"/>
                <a:gd name="connsiteX80" fmla="*/ 112016 w 1117423"/>
                <a:gd name="connsiteY80" fmla="*/ 537364 h 1471559"/>
                <a:gd name="connsiteX81" fmla="*/ 114865 w 1117423"/>
                <a:gd name="connsiteY81" fmla="*/ 537364 h 1471559"/>
                <a:gd name="connsiteX82" fmla="*/ 127211 w 1117423"/>
                <a:gd name="connsiteY82" fmla="*/ 534510 h 1471559"/>
                <a:gd name="connsiteX83" fmla="*/ 124357 w 1117423"/>
                <a:gd name="connsiteY83" fmla="*/ 530715 h 1471559"/>
                <a:gd name="connsiteX84" fmla="*/ 123411 w 1117423"/>
                <a:gd name="connsiteY84" fmla="*/ 527867 h 1471559"/>
                <a:gd name="connsiteX85" fmla="*/ 125308 w 1117423"/>
                <a:gd name="connsiteY85" fmla="*/ 519321 h 1471559"/>
                <a:gd name="connsiteX86" fmla="*/ 126259 w 1117423"/>
                <a:gd name="connsiteY86" fmla="*/ 505082 h 1471559"/>
                <a:gd name="connsiteX87" fmla="*/ 127211 w 1117423"/>
                <a:gd name="connsiteY87" fmla="*/ 503180 h 1471559"/>
                <a:gd name="connsiteX88" fmla="*/ 131006 w 1117423"/>
                <a:gd name="connsiteY88" fmla="*/ 489887 h 1471559"/>
                <a:gd name="connsiteX89" fmla="*/ 131957 w 1117423"/>
                <a:gd name="connsiteY89" fmla="*/ 487990 h 1471559"/>
                <a:gd name="connsiteX90" fmla="*/ 132903 w 1117423"/>
                <a:gd name="connsiteY90" fmla="*/ 485141 h 1471559"/>
                <a:gd name="connsiteX91" fmla="*/ 131006 w 1117423"/>
                <a:gd name="connsiteY91" fmla="*/ 483244 h 1471559"/>
                <a:gd name="connsiteX92" fmla="*/ 140503 w 1117423"/>
                <a:gd name="connsiteY92" fmla="*/ 478493 h 1471559"/>
                <a:gd name="connsiteX93" fmla="*/ 142400 w 1117423"/>
                <a:gd name="connsiteY93" fmla="*/ 477546 h 1471559"/>
                <a:gd name="connsiteX94" fmla="*/ 149044 w 1117423"/>
                <a:gd name="connsiteY94" fmla="*/ 474698 h 1471559"/>
                <a:gd name="connsiteX95" fmla="*/ 158541 w 1117423"/>
                <a:gd name="connsiteY95" fmla="*/ 471849 h 1471559"/>
                <a:gd name="connsiteX96" fmla="*/ 161390 w 1117423"/>
                <a:gd name="connsiteY96" fmla="*/ 470898 h 1471559"/>
                <a:gd name="connsiteX97" fmla="*/ 164239 w 1117423"/>
                <a:gd name="connsiteY97" fmla="*/ 470898 h 1471559"/>
                <a:gd name="connsiteX98" fmla="*/ 166136 w 1117423"/>
                <a:gd name="connsiteY98" fmla="*/ 471849 h 1471559"/>
                <a:gd name="connsiteX99" fmla="*/ 178477 w 1117423"/>
                <a:gd name="connsiteY99" fmla="*/ 471849 h 1471559"/>
                <a:gd name="connsiteX100" fmla="*/ 183228 w 1117423"/>
                <a:gd name="connsiteY100" fmla="*/ 470898 h 1471559"/>
                <a:gd name="connsiteX101" fmla="*/ 190823 w 1117423"/>
                <a:gd name="connsiteY101" fmla="*/ 468049 h 1471559"/>
                <a:gd name="connsiteX102" fmla="*/ 198418 w 1117423"/>
                <a:gd name="connsiteY102" fmla="*/ 467103 h 1471559"/>
                <a:gd name="connsiteX103" fmla="*/ 200316 w 1117423"/>
                <a:gd name="connsiteY103" fmla="*/ 466152 h 1471559"/>
                <a:gd name="connsiteX104" fmla="*/ 203164 w 1117423"/>
                <a:gd name="connsiteY104" fmla="*/ 463303 h 1471559"/>
                <a:gd name="connsiteX105" fmla="*/ 203164 w 1117423"/>
                <a:gd name="connsiteY105" fmla="*/ 458557 h 1471559"/>
                <a:gd name="connsiteX106" fmla="*/ 202218 w 1117423"/>
                <a:gd name="connsiteY106" fmla="*/ 456659 h 1471559"/>
                <a:gd name="connsiteX107" fmla="*/ 198418 w 1117423"/>
                <a:gd name="connsiteY107" fmla="*/ 451908 h 1471559"/>
                <a:gd name="connsiteX108" fmla="*/ 198418 w 1117423"/>
                <a:gd name="connsiteY108" fmla="*/ 451908 h 1471559"/>
                <a:gd name="connsiteX109" fmla="*/ 195570 w 1117423"/>
                <a:gd name="connsiteY109" fmla="*/ 445264 h 1471559"/>
                <a:gd name="connsiteX110" fmla="*/ 193672 w 1117423"/>
                <a:gd name="connsiteY110" fmla="*/ 442416 h 1471559"/>
                <a:gd name="connsiteX111" fmla="*/ 189872 w 1117423"/>
                <a:gd name="connsiteY111" fmla="*/ 435777 h 1471559"/>
                <a:gd name="connsiteX112" fmla="*/ 187975 w 1117423"/>
                <a:gd name="connsiteY112" fmla="*/ 434831 h 1471559"/>
                <a:gd name="connsiteX113" fmla="*/ 187023 w 1117423"/>
                <a:gd name="connsiteY113" fmla="*/ 432928 h 1471559"/>
                <a:gd name="connsiteX114" fmla="*/ 185126 w 1117423"/>
                <a:gd name="connsiteY114" fmla="*/ 431031 h 1471559"/>
                <a:gd name="connsiteX115" fmla="*/ 183228 w 1117423"/>
                <a:gd name="connsiteY115" fmla="*/ 427236 h 1471559"/>
                <a:gd name="connsiteX116" fmla="*/ 183228 w 1117423"/>
                <a:gd name="connsiteY116" fmla="*/ 422485 h 1471559"/>
                <a:gd name="connsiteX117" fmla="*/ 179429 w 1117423"/>
                <a:gd name="connsiteY117" fmla="*/ 416787 h 1471559"/>
                <a:gd name="connsiteX118" fmla="*/ 177531 w 1117423"/>
                <a:gd name="connsiteY118" fmla="*/ 414890 h 1471559"/>
                <a:gd name="connsiteX119" fmla="*/ 175629 w 1117423"/>
                <a:gd name="connsiteY119" fmla="*/ 412992 h 1471559"/>
                <a:gd name="connsiteX120" fmla="*/ 171834 w 1117423"/>
                <a:gd name="connsiteY120" fmla="*/ 413943 h 1471559"/>
                <a:gd name="connsiteX121" fmla="*/ 169936 w 1117423"/>
                <a:gd name="connsiteY121" fmla="*/ 414890 h 1471559"/>
                <a:gd name="connsiteX122" fmla="*/ 165190 w 1117423"/>
                <a:gd name="connsiteY122" fmla="*/ 412992 h 1471559"/>
                <a:gd name="connsiteX123" fmla="*/ 167083 w 1117423"/>
                <a:gd name="connsiteY123" fmla="*/ 409192 h 1471559"/>
                <a:gd name="connsiteX124" fmla="*/ 166136 w 1117423"/>
                <a:gd name="connsiteY124" fmla="*/ 402549 h 1471559"/>
                <a:gd name="connsiteX125" fmla="*/ 163288 w 1117423"/>
                <a:gd name="connsiteY125" fmla="*/ 400646 h 1471559"/>
                <a:gd name="connsiteX126" fmla="*/ 160439 w 1117423"/>
                <a:gd name="connsiteY126" fmla="*/ 402549 h 1471559"/>
                <a:gd name="connsiteX127" fmla="*/ 158541 w 1117423"/>
                <a:gd name="connsiteY127" fmla="*/ 401598 h 1471559"/>
                <a:gd name="connsiteX128" fmla="*/ 156639 w 1117423"/>
                <a:gd name="connsiteY128" fmla="*/ 399700 h 1471559"/>
                <a:gd name="connsiteX129" fmla="*/ 154741 w 1117423"/>
                <a:gd name="connsiteY129" fmla="*/ 397798 h 1471559"/>
                <a:gd name="connsiteX130" fmla="*/ 152844 w 1117423"/>
                <a:gd name="connsiteY130" fmla="*/ 395900 h 1471559"/>
                <a:gd name="connsiteX131" fmla="*/ 152844 w 1117423"/>
                <a:gd name="connsiteY131" fmla="*/ 395900 h 1471559"/>
                <a:gd name="connsiteX132" fmla="*/ 148098 w 1117423"/>
                <a:gd name="connsiteY132" fmla="*/ 397798 h 1471559"/>
                <a:gd name="connsiteX133" fmla="*/ 147147 w 1117423"/>
                <a:gd name="connsiteY133" fmla="*/ 397798 h 1471559"/>
                <a:gd name="connsiteX134" fmla="*/ 144298 w 1117423"/>
                <a:gd name="connsiteY134" fmla="*/ 399700 h 1471559"/>
                <a:gd name="connsiteX135" fmla="*/ 144298 w 1117423"/>
                <a:gd name="connsiteY135" fmla="*/ 399700 h 1471559"/>
                <a:gd name="connsiteX136" fmla="*/ 142400 w 1117423"/>
                <a:gd name="connsiteY136" fmla="*/ 399700 h 1471559"/>
                <a:gd name="connsiteX137" fmla="*/ 140503 w 1117423"/>
                <a:gd name="connsiteY137" fmla="*/ 396851 h 1471559"/>
                <a:gd name="connsiteX138" fmla="*/ 137649 w 1117423"/>
                <a:gd name="connsiteY138" fmla="*/ 397798 h 1471559"/>
                <a:gd name="connsiteX139" fmla="*/ 133854 w 1117423"/>
                <a:gd name="connsiteY139" fmla="*/ 397798 h 1471559"/>
                <a:gd name="connsiteX140" fmla="*/ 130054 w 1117423"/>
                <a:gd name="connsiteY140" fmla="*/ 397798 h 1471559"/>
                <a:gd name="connsiteX141" fmla="*/ 130054 w 1117423"/>
                <a:gd name="connsiteY141" fmla="*/ 396851 h 1471559"/>
                <a:gd name="connsiteX142" fmla="*/ 128157 w 1117423"/>
                <a:gd name="connsiteY142" fmla="*/ 395900 h 1471559"/>
                <a:gd name="connsiteX143" fmla="*/ 127211 w 1117423"/>
                <a:gd name="connsiteY143" fmla="*/ 393051 h 1471559"/>
                <a:gd name="connsiteX144" fmla="*/ 127211 w 1117423"/>
                <a:gd name="connsiteY144" fmla="*/ 386403 h 1471559"/>
                <a:gd name="connsiteX145" fmla="*/ 128157 w 1117423"/>
                <a:gd name="connsiteY145" fmla="*/ 386403 h 1471559"/>
                <a:gd name="connsiteX146" fmla="*/ 129108 w 1117423"/>
                <a:gd name="connsiteY146" fmla="*/ 382608 h 1471559"/>
                <a:gd name="connsiteX147" fmla="*/ 128157 w 1117423"/>
                <a:gd name="connsiteY147" fmla="*/ 379759 h 1471559"/>
                <a:gd name="connsiteX148" fmla="*/ 130054 w 1117423"/>
                <a:gd name="connsiteY148" fmla="*/ 375013 h 1471559"/>
                <a:gd name="connsiteX149" fmla="*/ 131006 w 1117423"/>
                <a:gd name="connsiteY149" fmla="*/ 372164 h 1471559"/>
                <a:gd name="connsiteX150" fmla="*/ 130054 w 1117423"/>
                <a:gd name="connsiteY150" fmla="*/ 369316 h 1471559"/>
                <a:gd name="connsiteX151" fmla="*/ 131006 w 1117423"/>
                <a:gd name="connsiteY151" fmla="*/ 363618 h 1471559"/>
                <a:gd name="connsiteX152" fmla="*/ 131957 w 1117423"/>
                <a:gd name="connsiteY152" fmla="*/ 362667 h 1471559"/>
                <a:gd name="connsiteX153" fmla="*/ 131957 w 1117423"/>
                <a:gd name="connsiteY153" fmla="*/ 359823 h 1471559"/>
                <a:gd name="connsiteX154" fmla="*/ 131006 w 1117423"/>
                <a:gd name="connsiteY154" fmla="*/ 357921 h 1471559"/>
                <a:gd name="connsiteX155" fmla="*/ 131006 w 1117423"/>
                <a:gd name="connsiteY155" fmla="*/ 356023 h 1471559"/>
                <a:gd name="connsiteX156" fmla="*/ 131006 w 1117423"/>
                <a:gd name="connsiteY156" fmla="*/ 354126 h 1471559"/>
                <a:gd name="connsiteX157" fmla="*/ 134805 w 1117423"/>
                <a:gd name="connsiteY157" fmla="*/ 355072 h 1471559"/>
                <a:gd name="connsiteX158" fmla="*/ 135752 w 1117423"/>
                <a:gd name="connsiteY158" fmla="*/ 357921 h 1471559"/>
                <a:gd name="connsiteX159" fmla="*/ 138600 w 1117423"/>
                <a:gd name="connsiteY159" fmla="*/ 358872 h 1471559"/>
                <a:gd name="connsiteX160" fmla="*/ 140503 w 1117423"/>
                <a:gd name="connsiteY160" fmla="*/ 361721 h 1471559"/>
                <a:gd name="connsiteX161" fmla="*/ 141449 w 1117423"/>
                <a:gd name="connsiteY161" fmla="*/ 362667 h 1471559"/>
                <a:gd name="connsiteX162" fmla="*/ 144298 w 1117423"/>
                <a:gd name="connsiteY162" fmla="*/ 363618 h 1471559"/>
                <a:gd name="connsiteX163" fmla="*/ 147147 w 1117423"/>
                <a:gd name="connsiteY163" fmla="*/ 365521 h 1471559"/>
                <a:gd name="connsiteX164" fmla="*/ 150946 w 1117423"/>
                <a:gd name="connsiteY164" fmla="*/ 366467 h 1471559"/>
                <a:gd name="connsiteX165" fmla="*/ 153795 w 1117423"/>
                <a:gd name="connsiteY165" fmla="*/ 368364 h 1471559"/>
                <a:gd name="connsiteX166" fmla="*/ 155693 w 1117423"/>
                <a:gd name="connsiteY166" fmla="*/ 369316 h 1471559"/>
                <a:gd name="connsiteX167" fmla="*/ 160439 w 1117423"/>
                <a:gd name="connsiteY167" fmla="*/ 370267 h 1471559"/>
                <a:gd name="connsiteX168" fmla="*/ 167083 w 1117423"/>
                <a:gd name="connsiteY168" fmla="*/ 370267 h 1471559"/>
                <a:gd name="connsiteX169" fmla="*/ 168034 w 1117423"/>
                <a:gd name="connsiteY169" fmla="*/ 371218 h 1471559"/>
                <a:gd name="connsiteX170" fmla="*/ 168985 w 1117423"/>
                <a:gd name="connsiteY170" fmla="*/ 374062 h 1471559"/>
                <a:gd name="connsiteX171" fmla="*/ 171834 w 1117423"/>
                <a:gd name="connsiteY171" fmla="*/ 373115 h 1471559"/>
                <a:gd name="connsiteX172" fmla="*/ 172780 w 1117423"/>
                <a:gd name="connsiteY172" fmla="*/ 371218 h 1471559"/>
                <a:gd name="connsiteX173" fmla="*/ 172780 w 1117423"/>
                <a:gd name="connsiteY173" fmla="*/ 367418 h 1471559"/>
                <a:gd name="connsiteX174" fmla="*/ 174682 w 1117423"/>
                <a:gd name="connsiteY174" fmla="*/ 365521 h 1471559"/>
                <a:gd name="connsiteX175" fmla="*/ 174682 w 1117423"/>
                <a:gd name="connsiteY175" fmla="*/ 363618 h 1471559"/>
                <a:gd name="connsiteX176" fmla="*/ 175629 w 1117423"/>
                <a:gd name="connsiteY176" fmla="*/ 362667 h 1471559"/>
                <a:gd name="connsiteX177" fmla="*/ 181326 w 1117423"/>
                <a:gd name="connsiteY177" fmla="*/ 362667 h 1471559"/>
                <a:gd name="connsiteX178" fmla="*/ 182277 w 1117423"/>
                <a:gd name="connsiteY178" fmla="*/ 364569 h 1471559"/>
                <a:gd name="connsiteX179" fmla="*/ 183228 w 1117423"/>
                <a:gd name="connsiteY179" fmla="*/ 365521 h 1471559"/>
                <a:gd name="connsiteX180" fmla="*/ 187023 w 1117423"/>
                <a:gd name="connsiteY180" fmla="*/ 363618 h 1471559"/>
                <a:gd name="connsiteX181" fmla="*/ 188926 w 1117423"/>
                <a:gd name="connsiteY181" fmla="*/ 361721 h 1471559"/>
                <a:gd name="connsiteX182" fmla="*/ 189872 w 1117423"/>
                <a:gd name="connsiteY182" fmla="*/ 360769 h 1471559"/>
                <a:gd name="connsiteX183" fmla="*/ 190823 w 1117423"/>
                <a:gd name="connsiteY183" fmla="*/ 359823 h 1471559"/>
                <a:gd name="connsiteX184" fmla="*/ 192721 w 1117423"/>
                <a:gd name="connsiteY184" fmla="*/ 357921 h 1471559"/>
                <a:gd name="connsiteX185" fmla="*/ 192721 w 1117423"/>
                <a:gd name="connsiteY185" fmla="*/ 355072 h 1471559"/>
                <a:gd name="connsiteX186" fmla="*/ 192721 w 1117423"/>
                <a:gd name="connsiteY186" fmla="*/ 353175 h 1471559"/>
                <a:gd name="connsiteX187" fmla="*/ 189872 w 1117423"/>
                <a:gd name="connsiteY187" fmla="*/ 351277 h 1471559"/>
                <a:gd name="connsiteX188" fmla="*/ 187975 w 1117423"/>
                <a:gd name="connsiteY188" fmla="*/ 349375 h 1471559"/>
                <a:gd name="connsiteX189" fmla="*/ 187975 w 1117423"/>
                <a:gd name="connsiteY189" fmla="*/ 348428 h 1471559"/>
                <a:gd name="connsiteX190" fmla="*/ 187975 w 1117423"/>
                <a:gd name="connsiteY190" fmla="*/ 344628 h 1471559"/>
                <a:gd name="connsiteX191" fmla="*/ 186072 w 1117423"/>
                <a:gd name="connsiteY191" fmla="*/ 343677 h 1471559"/>
                <a:gd name="connsiteX192" fmla="*/ 187023 w 1117423"/>
                <a:gd name="connsiteY192" fmla="*/ 341785 h 1471559"/>
                <a:gd name="connsiteX193" fmla="*/ 187023 w 1117423"/>
                <a:gd name="connsiteY193" fmla="*/ 339882 h 1471559"/>
                <a:gd name="connsiteX194" fmla="*/ 188926 w 1117423"/>
                <a:gd name="connsiteY194" fmla="*/ 336082 h 1471559"/>
                <a:gd name="connsiteX195" fmla="*/ 189872 w 1117423"/>
                <a:gd name="connsiteY195" fmla="*/ 336082 h 1471559"/>
                <a:gd name="connsiteX196" fmla="*/ 192721 w 1117423"/>
                <a:gd name="connsiteY196" fmla="*/ 334185 h 1471559"/>
                <a:gd name="connsiteX197" fmla="*/ 194618 w 1117423"/>
                <a:gd name="connsiteY197" fmla="*/ 332287 h 1471559"/>
                <a:gd name="connsiteX198" fmla="*/ 196521 w 1117423"/>
                <a:gd name="connsiteY198" fmla="*/ 328492 h 1471559"/>
                <a:gd name="connsiteX199" fmla="*/ 197467 w 1117423"/>
                <a:gd name="connsiteY199" fmla="*/ 328492 h 1471559"/>
                <a:gd name="connsiteX200" fmla="*/ 199365 w 1117423"/>
                <a:gd name="connsiteY200" fmla="*/ 326590 h 1471559"/>
                <a:gd name="connsiteX201" fmla="*/ 202218 w 1117423"/>
                <a:gd name="connsiteY201" fmla="*/ 325639 h 1471559"/>
                <a:gd name="connsiteX202" fmla="*/ 204116 w 1117423"/>
                <a:gd name="connsiteY202" fmla="*/ 326590 h 1471559"/>
                <a:gd name="connsiteX203" fmla="*/ 204116 w 1117423"/>
                <a:gd name="connsiteY203" fmla="*/ 328492 h 1471559"/>
                <a:gd name="connsiteX204" fmla="*/ 205062 w 1117423"/>
                <a:gd name="connsiteY204" fmla="*/ 330390 h 1471559"/>
                <a:gd name="connsiteX205" fmla="*/ 206964 w 1117423"/>
                <a:gd name="connsiteY205" fmla="*/ 331336 h 1471559"/>
                <a:gd name="connsiteX206" fmla="*/ 208862 w 1117423"/>
                <a:gd name="connsiteY206" fmla="*/ 334185 h 1471559"/>
                <a:gd name="connsiteX207" fmla="*/ 211711 w 1117423"/>
                <a:gd name="connsiteY207" fmla="*/ 337034 h 1471559"/>
                <a:gd name="connsiteX208" fmla="*/ 214559 w 1117423"/>
                <a:gd name="connsiteY208" fmla="*/ 337034 h 1471559"/>
                <a:gd name="connsiteX209" fmla="*/ 214559 w 1117423"/>
                <a:gd name="connsiteY209" fmla="*/ 337034 h 1471559"/>
                <a:gd name="connsiteX210" fmla="*/ 213608 w 1117423"/>
                <a:gd name="connsiteY210" fmla="*/ 339882 h 1471559"/>
                <a:gd name="connsiteX211" fmla="*/ 213608 w 1117423"/>
                <a:gd name="connsiteY211" fmla="*/ 341785 h 1471559"/>
                <a:gd name="connsiteX212" fmla="*/ 212662 w 1117423"/>
                <a:gd name="connsiteY212" fmla="*/ 344628 h 1471559"/>
                <a:gd name="connsiteX213" fmla="*/ 212662 w 1117423"/>
                <a:gd name="connsiteY213" fmla="*/ 346531 h 1471559"/>
                <a:gd name="connsiteX214" fmla="*/ 211711 w 1117423"/>
                <a:gd name="connsiteY214" fmla="*/ 348428 h 1471559"/>
                <a:gd name="connsiteX215" fmla="*/ 211711 w 1117423"/>
                <a:gd name="connsiteY215" fmla="*/ 349375 h 1471559"/>
                <a:gd name="connsiteX216" fmla="*/ 210759 w 1117423"/>
                <a:gd name="connsiteY216" fmla="*/ 352228 h 1471559"/>
                <a:gd name="connsiteX217" fmla="*/ 211711 w 1117423"/>
                <a:gd name="connsiteY217" fmla="*/ 355072 h 1471559"/>
                <a:gd name="connsiteX218" fmla="*/ 212662 w 1117423"/>
                <a:gd name="connsiteY218" fmla="*/ 360769 h 1471559"/>
                <a:gd name="connsiteX219" fmla="*/ 211711 w 1117423"/>
                <a:gd name="connsiteY219" fmla="*/ 367418 h 1471559"/>
                <a:gd name="connsiteX220" fmla="*/ 215510 w 1117423"/>
                <a:gd name="connsiteY220" fmla="*/ 368364 h 1471559"/>
                <a:gd name="connsiteX221" fmla="*/ 216457 w 1117423"/>
                <a:gd name="connsiteY221" fmla="*/ 373115 h 1471559"/>
                <a:gd name="connsiteX222" fmla="*/ 216457 w 1117423"/>
                <a:gd name="connsiteY222" fmla="*/ 375964 h 1471559"/>
                <a:gd name="connsiteX223" fmla="*/ 214559 w 1117423"/>
                <a:gd name="connsiteY223" fmla="*/ 378813 h 1471559"/>
                <a:gd name="connsiteX224" fmla="*/ 215510 w 1117423"/>
                <a:gd name="connsiteY224" fmla="*/ 382608 h 1471559"/>
                <a:gd name="connsiteX225" fmla="*/ 212662 w 1117423"/>
                <a:gd name="connsiteY225" fmla="*/ 387354 h 1471559"/>
                <a:gd name="connsiteX226" fmla="*/ 212662 w 1117423"/>
                <a:gd name="connsiteY226" fmla="*/ 387354 h 1471559"/>
                <a:gd name="connsiteX227" fmla="*/ 213608 w 1117423"/>
                <a:gd name="connsiteY227" fmla="*/ 390203 h 1471559"/>
                <a:gd name="connsiteX228" fmla="*/ 214559 w 1117423"/>
                <a:gd name="connsiteY228" fmla="*/ 391154 h 1471559"/>
                <a:gd name="connsiteX229" fmla="*/ 215510 w 1117423"/>
                <a:gd name="connsiteY229" fmla="*/ 395900 h 1471559"/>
                <a:gd name="connsiteX230" fmla="*/ 215510 w 1117423"/>
                <a:gd name="connsiteY230" fmla="*/ 396851 h 1471559"/>
                <a:gd name="connsiteX231" fmla="*/ 219305 w 1117423"/>
                <a:gd name="connsiteY231" fmla="*/ 397798 h 1471559"/>
                <a:gd name="connsiteX232" fmla="*/ 222154 w 1117423"/>
                <a:gd name="connsiteY232" fmla="*/ 396851 h 1471559"/>
                <a:gd name="connsiteX233" fmla="*/ 225954 w 1117423"/>
                <a:gd name="connsiteY233" fmla="*/ 394954 h 1471559"/>
                <a:gd name="connsiteX234" fmla="*/ 228798 w 1117423"/>
                <a:gd name="connsiteY234" fmla="*/ 394954 h 1471559"/>
                <a:gd name="connsiteX235" fmla="*/ 230700 w 1117423"/>
                <a:gd name="connsiteY235" fmla="*/ 396851 h 1471559"/>
                <a:gd name="connsiteX236" fmla="*/ 232598 w 1117423"/>
                <a:gd name="connsiteY236" fmla="*/ 412992 h 1471559"/>
                <a:gd name="connsiteX237" fmla="*/ 233549 w 1117423"/>
                <a:gd name="connsiteY237" fmla="*/ 415841 h 1471559"/>
                <a:gd name="connsiteX238" fmla="*/ 234495 w 1117423"/>
                <a:gd name="connsiteY238" fmla="*/ 417738 h 1471559"/>
                <a:gd name="connsiteX239" fmla="*/ 237344 w 1117423"/>
                <a:gd name="connsiteY239" fmla="*/ 420587 h 1471559"/>
                <a:gd name="connsiteX240" fmla="*/ 243041 w 1117423"/>
                <a:gd name="connsiteY240" fmla="*/ 422485 h 1471559"/>
                <a:gd name="connsiteX241" fmla="*/ 248739 w 1117423"/>
                <a:gd name="connsiteY241" fmla="*/ 419636 h 1471559"/>
                <a:gd name="connsiteX242" fmla="*/ 249690 w 1117423"/>
                <a:gd name="connsiteY242" fmla="*/ 417738 h 1471559"/>
                <a:gd name="connsiteX243" fmla="*/ 250641 w 1117423"/>
                <a:gd name="connsiteY243" fmla="*/ 416787 h 1471559"/>
                <a:gd name="connsiteX244" fmla="*/ 254436 w 1117423"/>
                <a:gd name="connsiteY244" fmla="*/ 412041 h 1471559"/>
                <a:gd name="connsiteX245" fmla="*/ 255387 w 1117423"/>
                <a:gd name="connsiteY245" fmla="*/ 409192 h 1471559"/>
                <a:gd name="connsiteX246" fmla="*/ 258236 w 1117423"/>
                <a:gd name="connsiteY246" fmla="*/ 402549 h 1471559"/>
                <a:gd name="connsiteX247" fmla="*/ 260133 w 1117423"/>
                <a:gd name="connsiteY247" fmla="*/ 397798 h 1471559"/>
                <a:gd name="connsiteX248" fmla="*/ 261085 w 1117423"/>
                <a:gd name="connsiteY248" fmla="*/ 394003 h 1471559"/>
                <a:gd name="connsiteX249" fmla="*/ 262031 w 1117423"/>
                <a:gd name="connsiteY249" fmla="*/ 386403 h 1471559"/>
                <a:gd name="connsiteX250" fmla="*/ 262982 w 1117423"/>
                <a:gd name="connsiteY250" fmla="*/ 377862 h 1471559"/>
                <a:gd name="connsiteX251" fmla="*/ 263933 w 1117423"/>
                <a:gd name="connsiteY251" fmla="*/ 371218 h 1471559"/>
                <a:gd name="connsiteX252" fmla="*/ 264880 w 1117423"/>
                <a:gd name="connsiteY252" fmla="*/ 367418 h 1471559"/>
                <a:gd name="connsiteX253" fmla="*/ 265831 w 1117423"/>
                <a:gd name="connsiteY253" fmla="*/ 363618 h 1471559"/>
                <a:gd name="connsiteX254" fmla="*/ 266777 w 1117423"/>
                <a:gd name="connsiteY254" fmla="*/ 353175 h 1471559"/>
                <a:gd name="connsiteX255" fmla="*/ 268680 w 1117423"/>
                <a:gd name="connsiteY255" fmla="*/ 348428 h 1471559"/>
                <a:gd name="connsiteX256" fmla="*/ 269626 w 1117423"/>
                <a:gd name="connsiteY256" fmla="*/ 345580 h 1471559"/>
                <a:gd name="connsiteX257" fmla="*/ 265831 w 1117423"/>
                <a:gd name="connsiteY257" fmla="*/ 345580 h 1471559"/>
                <a:gd name="connsiteX258" fmla="*/ 264880 w 1117423"/>
                <a:gd name="connsiteY258" fmla="*/ 345580 h 1471559"/>
                <a:gd name="connsiteX259" fmla="*/ 263933 w 1117423"/>
                <a:gd name="connsiteY259" fmla="*/ 344628 h 1471559"/>
                <a:gd name="connsiteX260" fmla="*/ 262031 w 1117423"/>
                <a:gd name="connsiteY260" fmla="*/ 342731 h 1471559"/>
                <a:gd name="connsiteX261" fmla="*/ 261085 w 1117423"/>
                <a:gd name="connsiteY261" fmla="*/ 344628 h 1471559"/>
                <a:gd name="connsiteX262" fmla="*/ 255387 w 1117423"/>
                <a:gd name="connsiteY262" fmla="*/ 341785 h 1471559"/>
                <a:gd name="connsiteX263" fmla="*/ 254436 w 1117423"/>
                <a:gd name="connsiteY263" fmla="*/ 341785 h 1471559"/>
                <a:gd name="connsiteX264" fmla="*/ 253485 w 1117423"/>
                <a:gd name="connsiteY264" fmla="*/ 343677 h 1471559"/>
                <a:gd name="connsiteX265" fmla="*/ 252539 w 1117423"/>
                <a:gd name="connsiteY265" fmla="*/ 344628 h 1471559"/>
                <a:gd name="connsiteX266" fmla="*/ 251587 w 1117423"/>
                <a:gd name="connsiteY266" fmla="*/ 344628 h 1471559"/>
                <a:gd name="connsiteX267" fmla="*/ 249690 w 1117423"/>
                <a:gd name="connsiteY267" fmla="*/ 345580 h 1471559"/>
                <a:gd name="connsiteX268" fmla="*/ 247787 w 1117423"/>
                <a:gd name="connsiteY268" fmla="*/ 343677 h 1471559"/>
                <a:gd name="connsiteX269" fmla="*/ 245890 w 1117423"/>
                <a:gd name="connsiteY269" fmla="*/ 337985 h 1471559"/>
                <a:gd name="connsiteX270" fmla="*/ 243041 w 1117423"/>
                <a:gd name="connsiteY270" fmla="*/ 337034 h 1471559"/>
                <a:gd name="connsiteX271" fmla="*/ 244944 w 1117423"/>
                <a:gd name="connsiteY271" fmla="*/ 326590 h 1471559"/>
                <a:gd name="connsiteX272" fmla="*/ 245890 w 1117423"/>
                <a:gd name="connsiteY272" fmla="*/ 326590 h 1471559"/>
                <a:gd name="connsiteX273" fmla="*/ 245890 w 1117423"/>
                <a:gd name="connsiteY273" fmla="*/ 325639 h 1471559"/>
                <a:gd name="connsiteX274" fmla="*/ 242090 w 1117423"/>
                <a:gd name="connsiteY274" fmla="*/ 324692 h 1471559"/>
                <a:gd name="connsiteX275" fmla="*/ 242090 w 1117423"/>
                <a:gd name="connsiteY275" fmla="*/ 317098 h 1471559"/>
                <a:gd name="connsiteX276" fmla="*/ 242090 w 1117423"/>
                <a:gd name="connsiteY276" fmla="*/ 315195 h 1471559"/>
                <a:gd name="connsiteX277" fmla="*/ 243041 w 1117423"/>
                <a:gd name="connsiteY277" fmla="*/ 315195 h 1471559"/>
                <a:gd name="connsiteX278" fmla="*/ 244944 w 1117423"/>
                <a:gd name="connsiteY278" fmla="*/ 314249 h 1471559"/>
                <a:gd name="connsiteX279" fmla="*/ 245890 w 1117423"/>
                <a:gd name="connsiteY279" fmla="*/ 314249 h 1471559"/>
                <a:gd name="connsiteX280" fmla="*/ 254436 w 1117423"/>
                <a:gd name="connsiteY280" fmla="*/ 314249 h 1471559"/>
                <a:gd name="connsiteX281" fmla="*/ 255387 w 1117423"/>
                <a:gd name="connsiteY281" fmla="*/ 314249 h 1471559"/>
                <a:gd name="connsiteX282" fmla="*/ 257285 w 1117423"/>
                <a:gd name="connsiteY282" fmla="*/ 315195 h 1471559"/>
                <a:gd name="connsiteX283" fmla="*/ 259182 w 1117423"/>
                <a:gd name="connsiteY283" fmla="*/ 315195 h 1471559"/>
                <a:gd name="connsiteX284" fmla="*/ 261085 w 1117423"/>
                <a:gd name="connsiteY284" fmla="*/ 315195 h 1471559"/>
                <a:gd name="connsiteX285" fmla="*/ 262031 w 1117423"/>
                <a:gd name="connsiteY285" fmla="*/ 315195 h 1471559"/>
                <a:gd name="connsiteX286" fmla="*/ 263933 w 1117423"/>
                <a:gd name="connsiteY286" fmla="*/ 314249 h 1471559"/>
                <a:gd name="connsiteX287" fmla="*/ 259182 w 1117423"/>
                <a:gd name="connsiteY287" fmla="*/ 299064 h 1471559"/>
                <a:gd name="connsiteX288" fmla="*/ 262031 w 1117423"/>
                <a:gd name="connsiteY288" fmla="*/ 287669 h 1471559"/>
                <a:gd name="connsiteX289" fmla="*/ 266777 w 1117423"/>
                <a:gd name="connsiteY289" fmla="*/ 287669 h 1471559"/>
                <a:gd name="connsiteX290" fmla="*/ 268680 w 1117423"/>
                <a:gd name="connsiteY290" fmla="*/ 288621 h 1471559"/>
                <a:gd name="connsiteX291" fmla="*/ 269626 w 1117423"/>
                <a:gd name="connsiteY291" fmla="*/ 290518 h 1471559"/>
                <a:gd name="connsiteX292" fmla="*/ 269626 w 1117423"/>
                <a:gd name="connsiteY292" fmla="*/ 289572 h 1471559"/>
                <a:gd name="connsiteX293" fmla="*/ 268680 w 1117423"/>
                <a:gd name="connsiteY293" fmla="*/ 288621 h 1471559"/>
                <a:gd name="connsiteX294" fmla="*/ 267728 w 1117423"/>
                <a:gd name="connsiteY294" fmla="*/ 285772 h 1471559"/>
                <a:gd name="connsiteX295" fmla="*/ 266777 w 1117423"/>
                <a:gd name="connsiteY295" fmla="*/ 284826 h 1471559"/>
                <a:gd name="connsiteX296" fmla="*/ 266777 w 1117423"/>
                <a:gd name="connsiteY296" fmla="*/ 283874 h 1471559"/>
                <a:gd name="connsiteX297" fmla="*/ 266777 w 1117423"/>
                <a:gd name="connsiteY297" fmla="*/ 281026 h 1471559"/>
                <a:gd name="connsiteX298" fmla="*/ 264880 w 1117423"/>
                <a:gd name="connsiteY298" fmla="*/ 277226 h 1471559"/>
                <a:gd name="connsiteX299" fmla="*/ 264880 w 1117423"/>
                <a:gd name="connsiteY299" fmla="*/ 276279 h 1471559"/>
                <a:gd name="connsiteX300" fmla="*/ 265831 w 1117423"/>
                <a:gd name="connsiteY300" fmla="*/ 271528 h 1471559"/>
                <a:gd name="connsiteX301" fmla="*/ 284801 w 1117423"/>
                <a:gd name="connsiteY301" fmla="*/ 276279 h 1471559"/>
                <a:gd name="connsiteX302" fmla="*/ 286698 w 1117423"/>
                <a:gd name="connsiteY302" fmla="*/ 277226 h 1471559"/>
                <a:gd name="connsiteX303" fmla="*/ 287669 w 1117423"/>
                <a:gd name="connsiteY303" fmla="*/ 279128 h 1471559"/>
                <a:gd name="connsiteX304" fmla="*/ 288601 w 1117423"/>
                <a:gd name="connsiteY304" fmla="*/ 280074 h 1471559"/>
                <a:gd name="connsiteX305" fmla="*/ 289567 w 1117423"/>
                <a:gd name="connsiteY305" fmla="*/ 280074 h 1471559"/>
                <a:gd name="connsiteX306" fmla="*/ 292396 w 1117423"/>
                <a:gd name="connsiteY306" fmla="*/ 282923 h 1471559"/>
                <a:gd name="connsiteX307" fmla="*/ 293367 w 1117423"/>
                <a:gd name="connsiteY307" fmla="*/ 283874 h 1471559"/>
                <a:gd name="connsiteX308" fmla="*/ 296196 w 1117423"/>
                <a:gd name="connsiteY308" fmla="*/ 284826 h 1471559"/>
                <a:gd name="connsiteX309" fmla="*/ 297162 w 1117423"/>
                <a:gd name="connsiteY309" fmla="*/ 284826 h 1471559"/>
                <a:gd name="connsiteX310" fmla="*/ 298093 w 1117423"/>
                <a:gd name="connsiteY310" fmla="*/ 285772 h 1471559"/>
                <a:gd name="connsiteX311" fmla="*/ 299064 w 1117423"/>
                <a:gd name="connsiteY311" fmla="*/ 287669 h 1471559"/>
                <a:gd name="connsiteX312" fmla="*/ 301888 w 1117423"/>
                <a:gd name="connsiteY312" fmla="*/ 284826 h 1471559"/>
                <a:gd name="connsiteX313" fmla="*/ 305688 w 1117423"/>
                <a:gd name="connsiteY313" fmla="*/ 280074 h 1471559"/>
                <a:gd name="connsiteX314" fmla="*/ 306659 w 1117423"/>
                <a:gd name="connsiteY314" fmla="*/ 278177 h 1471559"/>
                <a:gd name="connsiteX315" fmla="*/ 307585 w 1117423"/>
                <a:gd name="connsiteY315" fmla="*/ 274377 h 1471559"/>
                <a:gd name="connsiteX316" fmla="*/ 309488 w 1117423"/>
                <a:gd name="connsiteY316" fmla="*/ 271528 h 1471559"/>
                <a:gd name="connsiteX317" fmla="*/ 309488 w 1117423"/>
                <a:gd name="connsiteY317" fmla="*/ 270582 h 1471559"/>
                <a:gd name="connsiteX318" fmla="*/ 307585 w 1117423"/>
                <a:gd name="connsiteY318" fmla="*/ 269631 h 1471559"/>
                <a:gd name="connsiteX319" fmla="*/ 306659 w 1117423"/>
                <a:gd name="connsiteY319" fmla="*/ 268685 h 1471559"/>
                <a:gd name="connsiteX320" fmla="*/ 305688 w 1117423"/>
                <a:gd name="connsiteY320" fmla="*/ 266782 h 1471559"/>
                <a:gd name="connsiteX321" fmla="*/ 306659 w 1117423"/>
                <a:gd name="connsiteY321" fmla="*/ 264885 h 1471559"/>
                <a:gd name="connsiteX322" fmla="*/ 309488 w 1117423"/>
                <a:gd name="connsiteY322" fmla="*/ 262036 h 1471559"/>
                <a:gd name="connsiteX323" fmla="*/ 314234 w 1117423"/>
                <a:gd name="connsiteY323" fmla="*/ 256338 h 1471559"/>
                <a:gd name="connsiteX324" fmla="*/ 315180 w 1117423"/>
                <a:gd name="connsiteY324" fmla="*/ 255392 h 1471559"/>
                <a:gd name="connsiteX325" fmla="*/ 315180 w 1117423"/>
                <a:gd name="connsiteY325" fmla="*/ 248744 h 1471559"/>
                <a:gd name="connsiteX326" fmla="*/ 315180 w 1117423"/>
                <a:gd name="connsiteY326" fmla="*/ 246846 h 1471559"/>
                <a:gd name="connsiteX327" fmla="*/ 315180 w 1117423"/>
                <a:gd name="connsiteY327" fmla="*/ 241149 h 1471559"/>
                <a:gd name="connsiteX328" fmla="*/ 315180 w 1117423"/>
                <a:gd name="connsiteY328" fmla="*/ 234500 h 1471559"/>
                <a:gd name="connsiteX329" fmla="*/ 317083 w 1117423"/>
                <a:gd name="connsiteY329" fmla="*/ 228803 h 1471559"/>
                <a:gd name="connsiteX330" fmla="*/ 315180 w 1117423"/>
                <a:gd name="connsiteY330" fmla="*/ 228803 h 1471559"/>
                <a:gd name="connsiteX331" fmla="*/ 312337 w 1117423"/>
                <a:gd name="connsiteY331" fmla="*/ 227856 h 1471559"/>
                <a:gd name="connsiteX332" fmla="*/ 306659 w 1117423"/>
                <a:gd name="connsiteY332" fmla="*/ 226905 h 1471559"/>
                <a:gd name="connsiteX333" fmla="*/ 299991 w 1117423"/>
                <a:gd name="connsiteY333" fmla="*/ 224057 h 1471559"/>
                <a:gd name="connsiteX334" fmla="*/ 292396 w 1117423"/>
                <a:gd name="connsiteY334" fmla="*/ 219310 h 1471559"/>
                <a:gd name="connsiteX335" fmla="*/ 288601 w 1117423"/>
                <a:gd name="connsiteY335" fmla="*/ 214564 h 1471559"/>
                <a:gd name="connsiteX336" fmla="*/ 281972 w 1117423"/>
                <a:gd name="connsiteY336" fmla="*/ 208867 h 1471559"/>
                <a:gd name="connsiteX337" fmla="*/ 281001 w 1117423"/>
                <a:gd name="connsiteY337" fmla="*/ 207916 h 1471559"/>
                <a:gd name="connsiteX338" fmla="*/ 278172 w 1117423"/>
                <a:gd name="connsiteY338" fmla="*/ 207916 h 1471559"/>
                <a:gd name="connsiteX339" fmla="*/ 275323 w 1117423"/>
                <a:gd name="connsiteY339" fmla="*/ 209813 h 1471559"/>
                <a:gd name="connsiteX340" fmla="*/ 274377 w 1117423"/>
                <a:gd name="connsiteY340" fmla="*/ 209813 h 1471559"/>
                <a:gd name="connsiteX341" fmla="*/ 273426 w 1117423"/>
                <a:gd name="connsiteY341" fmla="*/ 211715 h 1471559"/>
                <a:gd name="connsiteX342" fmla="*/ 274377 w 1117423"/>
                <a:gd name="connsiteY342" fmla="*/ 212662 h 1471559"/>
                <a:gd name="connsiteX343" fmla="*/ 271523 w 1117423"/>
                <a:gd name="connsiteY343" fmla="*/ 213613 h 1471559"/>
                <a:gd name="connsiteX344" fmla="*/ 270577 w 1117423"/>
                <a:gd name="connsiteY344" fmla="*/ 216462 h 1471559"/>
                <a:gd name="connsiteX345" fmla="*/ 270577 w 1117423"/>
                <a:gd name="connsiteY345" fmla="*/ 217413 h 1471559"/>
                <a:gd name="connsiteX346" fmla="*/ 274377 w 1117423"/>
                <a:gd name="connsiteY346" fmla="*/ 223110 h 1471559"/>
                <a:gd name="connsiteX347" fmla="*/ 275323 w 1117423"/>
                <a:gd name="connsiteY347" fmla="*/ 224057 h 1471559"/>
                <a:gd name="connsiteX348" fmla="*/ 277221 w 1117423"/>
                <a:gd name="connsiteY348" fmla="*/ 226905 h 1471559"/>
                <a:gd name="connsiteX349" fmla="*/ 278172 w 1117423"/>
                <a:gd name="connsiteY349" fmla="*/ 230705 h 1471559"/>
                <a:gd name="connsiteX350" fmla="*/ 276274 w 1117423"/>
                <a:gd name="connsiteY350" fmla="*/ 227856 h 1471559"/>
                <a:gd name="connsiteX351" fmla="*/ 274377 w 1117423"/>
                <a:gd name="connsiteY351" fmla="*/ 226905 h 1471559"/>
                <a:gd name="connsiteX352" fmla="*/ 274377 w 1117423"/>
                <a:gd name="connsiteY352" fmla="*/ 226905 h 1471559"/>
                <a:gd name="connsiteX353" fmla="*/ 272475 w 1117423"/>
                <a:gd name="connsiteY353" fmla="*/ 225008 h 1471559"/>
                <a:gd name="connsiteX354" fmla="*/ 272475 w 1117423"/>
                <a:gd name="connsiteY354" fmla="*/ 224057 h 1471559"/>
                <a:gd name="connsiteX355" fmla="*/ 271523 w 1117423"/>
                <a:gd name="connsiteY355" fmla="*/ 222159 h 1471559"/>
                <a:gd name="connsiteX356" fmla="*/ 270577 w 1117423"/>
                <a:gd name="connsiteY356" fmla="*/ 221208 h 1471559"/>
                <a:gd name="connsiteX357" fmla="*/ 266777 w 1117423"/>
                <a:gd name="connsiteY357" fmla="*/ 221208 h 1471559"/>
                <a:gd name="connsiteX358" fmla="*/ 264880 w 1117423"/>
                <a:gd name="connsiteY358" fmla="*/ 223110 h 1471559"/>
                <a:gd name="connsiteX359" fmla="*/ 263933 w 1117423"/>
                <a:gd name="connsiteY359" fmla="*/ 223110 h 1471559"/>
                <a:gd name="connsiteX360" fmla="*/ 262031 w 1117423"/>
                <a:gd name="connsiteY360" fmla="*/ 225008 h 1471559"/>
                <a:gd name="connsiteX361" fmla="*/ 260133 w 1117423"/>
                <a:gd name="connsiteY361" fmla="*/ 225008 h 1471559"/>
                <a:gd name="connsiteX362" fmla="*/ 258236 w 1117423"/>
                <a:gd name="connsiteY362" fmla="*/ 225008 h 1471559"/>
                <a:gd name="connsiteX363" fmla="*/ 257285 w 1117423"/>
                <a:gd name="connsiteY363" fmla="*/ 223110 h 1471559"/>
                <a:gd name="connsiteX364" fmla="*/ 257285 w 1117423"/>
                <a:gd name="connsiteY364" fmla="*/ 217413 h 1471559"/>
                <a:gd name="connsiteX365" fmla="*/ 256334 w 1117423"/>
                <a:gd name="connsiteY365" fmla="*/ 213613 h 1471559"/>
                <a:gd name="connsiteX366" fmla="*/ 250641 w 1117423"/>
                <a:gd name="connsiteY366" fmla="*/ 215510 h 1471559"/>
                <a:gd name="connsiteX367" fmla="*/ 249690 w 1117423"/>
                <a:gd name="connsiteY367" fmla="*/ 215510 h 1471559"/>
                <a:gd name="connsiteX368" fmla="*/ 244944 w 1117423"/>
                <a:gd name="connsiteY368" fmla="*/ 215510 h 1471559"/>
                <a:gd name="connsiteX369" fmla="*/ 242090 w 1117423"/>
                <a:gd name="connsiteY369" fmla="*/ 217413 h 1471559"/>
                <a:gd name="connsiteX370" fmla="*/ 241144 w 1117423"/>
                <a:gd name="connsiteY370" fmla="*/ 218364 h 1471559"/>
                <a:gd name="connsiteX371" fmla="*/ 240193 w 1117423"/>
                <a:gd name="connsiteY371" fmla="*/ 218364 h 1471559"/>
                <a:gd name="connsiteX372" fmla="*/ 238295 w 1117423"/>
                <a:gd name="connsiteY372" fmla="*/ 219310 h 1471559"/>
                <a:gd name="connsiteX373" fmla="*/ 235446 w 1117423"/>
                <a:gd name="connsiteY373" fmla="*/ 221208 h 1471559"/>
                <a:gd name="connsiteX374" fmla="*/ 234495 w 1117423"/>
                <a:gd name="connsiteY374" fmla="*/ 221208 h 1471559"/>
                <a:gd name="connsiteX375" fmla="*/ 228798 w 1117423"/>
                <a:gd name="connsiteY375" fmla="*/ 221208 h 1471559"/>
                <a:gd name="connsiteX376" fmla="*/ 225003 w 1117423"/>
                <a:gd name="connsiteY376" fmla="*/ 220257 h 1471559"/>
                <a:gd name="connsiteX377" fmla="*/ 224052 w 1117423"/>
                <a:gd name="connsiteY377" fmla="*/ 219310 h 1471559"/>
                <a:gd name="connsiteX378" fmla="*/ 223100 w 1117423"/>
                <a:gd name="connsiteY378" fmla="*/ 218364 h 1471559"/>
                <a:gd name="connsiteX379" fmla="*/ 223100 w 1117423"/>
                <a:gd name="connsiteY379" fmla="*/ 213613 h 1471559"/>
                <a:gd name="connsiteX380" fmla="*/ 224052 w 1117423"/>
                <a:gd name="connsiteY380" fmla="*/ 208867 h 1471559"/>
                <a:gd name="connsiteX381" fmla="*/ 225003 w 1117423"/>
                <a:gd name="connsiteY381" fmla="*/ 208867 h 1471559"/>
                <a:gd name="connsiteX382" fmla="*/ 226900 w 1117423"/>
                <a:gd name="connsiteY382" fmla="*/ 203169 h 1471559"/>
                <a:gd name="connsiteX383" fmla="*/ 225003 w 1117423"/>
                <a:gd name="connsiteY383" fmla="*/ 202218 h 1471559"/>
                <a:gd name="connsiteX384" fmla="*/ 224052 w 1117423"/>
                <a:gd name="connsiteY384" fmla="*/ 201272 h 1471559"/>
                <a:gd name="connsiteX385" fmla="*/ 218354 w 1117423"/>
                <a:gd name="connsiteY385" fmla="*/ 197482 h 1471559"/>
                <a:gd name="connsiteX386" fmla="*/ 215510 w 1117423"/>
                <a:gd name="connsiteY386" fmla="*/ 196531 h 1471559"/>
                <a:gd name="connsiteX387" fmla="*/ 214559 w 1117423"/>
                <a:gd name="connsiteY387" fmla="*/ 194633 h 1471559"/>
                <a:gd name="connsiteX388" fmla="*/ 215510 w 1117423"/>
                <a:gd name="connsiteY388" fmla="*/ 191784 h 1471559"/>
                <a:gd name="connsiteX389" fmla="*/ 214559 w 1117423"/>
                <a:gd name="connsiteY389" fmla="*/ 189887 h 1471559"/>
                <a:gd name="connsiteX390" fmla="*/ 213608 w 1117423"/>
                <a:gd name="connsiteY390" fmla="*/ 188936 h 1471559"/>
                <a:gd name="connsiteX391" fmla="*/ 212662 w 1117423"/>
                <a:gd name="connsiteY391" fmla="*/ 187989 h 1471559"/>
                <a:gd name="connsiteX392" fmla="*/ 209813 w 1117423"/>
                <a:gd name="connsiteY392" fmla="*/ 186087 h 1471559"/>
                <a:gd name="connsiteX393" fmla="*/ 208862 w 1117423"/>
                <a:gd name="connsiteY393" fmla="*/ 185136 h 1471559"/>
                <a:gd name="connsiteX394" fmla="*/ 207916 w 1117423"/>
                <a:gd name="connsiteY394" fmla="*/ 184190 h 1471559"/>
                <a:gd name="connsiteX395" fmla="*/ 201267 w 1117423"/>
                <a:gd name="connsiteY395" fmla="*/ 183238 h 1471559"/>
                <a:gd name="connsiteX396" fmla="*/ 200316 w 1117423"/>
                <a:gd name="connsiteY396" fmla="*/ 182292 h 1471559"/>
                <a:gd name="connsiteX397" fmla="*/ 195570 w 1117423"/>
                <a:gd name="connsiteY397" fmla="*/ 180390 h 1471559"/>
                <a:gd name="connsiteX398" fmla="*/ 214559 w 1117423"/>
                <a:gd name="connsiteY398" fmla="*/ 144313 h 1471559"/>
                <a:gd name="connsiteX399" fmla="*/ 240193 w 1117423"/>
                <a:gd name="connsiteY399" fmla="*/ 116777 h 1471559"/>
                <a:gd name="connsiteX400" fmla="*/ 261085 w 1117423"/>
                <a:gd name="connsiteY400" fmla="*/ 98738 h 1471559"/>
                <a:gd name="connsiteX401" fmla="*/ 299991 w 1117423"/>
                <a:gd name="connsiteY401" fmla="*/ 72154 h 1471559"/>
                <a:gd name="connsiteX402" fmla="*/ 303790 w 1117423"/>
                <a:gd name="connsiteY402" fmla="*/ 77851 h 1471559"/>
                <a:gd name="connsiteX403" fmla="*/ 305688 w 1117423"/>
                <a:gd name="connsiteY403" fmla="*/ 80695 h 1471559"/>
                <a:gd name="connsiteX404" fmla="*/ 308556 w 1117423"/>
                <a:gd name="connsiteY404" fmla="*/ 83549 h 1471559"/>
                <a:gd name="connsiteX405" fmla="*/ 310434 w 1117423"/>
                <a:gd name="connsiteY405" fmla="*/ 86392 h 1471559"/>
                <a:gd name="connsiteX406" fmla="*/ 314234 w 1117423"/>
                <a:gd name="connsiteY406" fmla="*/ 89246 h 1471559"/>
                <a:gd name="connsiteX407" fmla="*/ 317083 w 1117423"/>
                <a:gd name="connsiteY407" fmla="*/ 92090 h 1471559"/>
                <a:gd name="connsiteX408" fmla="*/ 332273 w 1117423"/>
                <a:gd name="connsiteY408" fmla="*/ 93041 h 1471559"/>
                <a:gd name="connsiteX409" fmla="*/ 343667 w 1117423"/>
                <a:gd name="connsiteY409" fmla="*/ 93041 h 1471559"/>
                <a:gd name="connsiteX410" fmla="*/ 346516 w 1117423"/>
                <a:gd name="connsiteY410" fmla="*/ 96836 h 1471559"/>
                <a:gd name="connsiteX411" fmla="*/ 346516 w 1117423"/>
                <a:gd name="connsiteY411" fmla="*/ 92090 h 1471559"/>
                <a:gd name="connsiteX412" fmla="*/ 349365 w 1117423"/>
                <a:gd name="connsiteY412" fmla="*/ 89246 h 1471559"/>
                <a:gd name="connsiteX413" fmla="*/ 353160 w 1117423"/>
                <a:gd name="connsiteY413" fmla="*/ 87344 h 1471559"/>
                <a:gd name="connsiteX414" fmla="*/ 355062 w 1117423"/>
                <a:gd name="connsiteY414" fmla="*/ 86392 h 1471559"/>
                <a:gd name="connsiteX415" fmla="*/ 356960 w 1117423"/>
                <a:gd name="connsiteY415" fmla="*/ 86392 h 1471559"/>
                <a:gd name="connsiteX416" fmla="*/ 362657 w 1117423"/>
                <a:gd name="connsiteY416" fmla="*/ 86392 h 1471559"/>
                <a:gd name="connsiteX417" fmla="*/ 366457 w 1117423"/>
                <a:gd name="connsiteY417" fmla="*/ 85446 h 1471559"/>
                <a:gd name="connsiteX418" fmla="*/ 367403 w 1117423"/>
                <a:gd name="connsiteY418" fmla="*/ 87344 h 1471559"/>
                <a:gd name="connsiteX419" fmla="*/ 368354 w 1117423"/>
                <a:gd name="connsiteY419" fmla="*/ 88295 h 1471559"/>
                <a:gd name="connsiteX420" fmla="*/ 369301 w 1117423"/>
                <a:gd name="connsiteY420" fmla="*/ 89246 h 1471559"/>
                <a:gd name="connsiteX421" fmla="*/ 371203 w 1117423"/>
                <a:gd name="connsiteY421" fmla="*/ 90192 h 1471559"/>
                <a:gd name="connsiteX422" fmla="*/ 373101 w 1117423"/>
                <a:gd name="connsiteY422" fmla="*/ 91144 h 1471559"/>
                <a:gd name="connsiteX423" fmla="*/ 374052 w 1117423"/>
                <a:gd name="connsiteY423" fmla="*/ 93041 h 1471559"/>
                <a:gd name="connsiteX424" fmla="*/ 370252 w 1117423"/>
                <a:gd name="connsiteY424" fmla="*/ 94939 h 1471559"/>
                <a:gd name="connsiteX425" fmla="*/ 368354 w 1117423"/>
                <a:gd name="connsiteY425" fmla="*/ 96836 h 1471559"/>
                <a:gd name="connsiteX426" fmla="*/ 367403 w 1117423"/>
                <a:gd name="connsiteY426" fmla="*/ 97787 h 1471559"/>
                <a:gd name="connsiteX427" fmla="*/ 369301 w 1117423"/>
                <a:gd name="connsiteY427" fmla="*/ 99685 h 1471559"/>
                <a:gd name="connsiteX428" fmla="*/ 370252 w 1117423"/>
                <a:gd name="connsiteY428" fmla="*/ 100636 h 1471559"/>
                <a:gd name="connsiteX429" fmla="*/ 371203 w 1117423"/>
                <a:gd name="connsiteY429" fmla="*/ 101587 h 1471559"/>
                <a:gd name="connsiteX430" fmla="*/ 371203 w 1117423"/>
                <a:gd name="connsiteY430" fmla="*/ 104431 h 1471559"/>
                <a:gd name="connsiteX431" fmla="*/ 370252 w 1117423"/>
                <a:gd name="connsiteY431" fmla="*/ 109182 h 1471559"/>
                <a:gd name="connsiteX432" fmla="*/ 372149 w 1117423"/>
                <a:gd name="connsiteY432" fmla="*/ 109182 h 1471559"/>
                <a:gd name="connsiteX433" fmla="*/ 374052 w 1117423"/>
                <a:gd name="connsiteY433" fmla="*/ 107285 h 1471559"/>
                <a:gd name="connsiteX434" fmla="*/ 374052 w 1117423"/>
                <a:gd name="connsiteY434" fmla="*/ 106333 h 1471559"/>
                <a:gd name="connsiteX435" fmla="*/ 375949 w 1117423"/>
                <a:gd name="connsiteY435" fmla="*/ 101587 h 1471559"/>
                <a:gd name="connsiteX436" fmla="*/ 376896 w 1117423"/>
                <a:gd name="connsiteY436" fmla="*/ 99685 h 1471559"/>
                <a:gd name="connsiteX437" fmla="*/ 377847 w 1117423"/>
                <a:gd name="connsiteY437" fmla="*/ 97787 h 1471559"/>
                <a:gd name="connsiteX438" fmla="*/ 378798 w 1117423"/>
                <a:gd name="connsiteY438" fmla="*/ 97787 h 1471559"/>
                <a:gd name="connsiteX439" fmla="*/ 383544 w 1117423"/>
                <a:gd name="connsiteY439" fmla="*/ 97787 h 1471559"/>
                <a:gd name="connsiteX440" fmla="*/ 384495 w 1117423"/>
                <a:gd name="connsiteY440" fmla="*/ 97787 h 1471559"/>
                <a:gd name="connsiteX441" fmla="*/ 385447 w 1117423"/>
                <a:gd name="connsiteY441" fmla="*/ 92090 h 1471559"/>
                <a:gd name="connsiteX442" fmla="*/ 387344 w 1117423"/>
                <a:gd name="connsiteY442" fmla="*/ 90192 h 1471559"/>
                <a:gd name="connsiteX443" fmla="*/ 388290 w 1117423"/>
                <a:gd name="connsiteY443" fmla="*/ 89246 h 1471559"/>
                <a:gd name="connsiteX444" fmla="*/ 390193 w 1117423"/>
                <a:gd name="connsiteY444" fmla="*/ 88295 h 1471559"/>
                <a:gd name="connsiteX445" fmla="*/ 392090 w 1117423"/>
                <a:gd name="connsiteY445" fmla="*/ 85446 h 1471559"/>
                <a:gd name="connsiteX446" fmla="*/ 392090 w 1117423"/>
                <a:gd name="connsiteY446" fmla="*/ 85446 h 1471559"/>
                <a:gd name="connsiteX447" fmla="*/ 392090 w 1117423"/>
                <a:gd name="connsiteY447" fmla="*/ 83549 h 1471559"/>
                <a:gd name="connsiteX448" fmla="*/ 390193 w 1117423"/>
                <a:gd name="connsiteY448" fmla="*/ 80695 h 1471559"/>
                <a:gd name="connsiteX449" fmla="*/ 389242 w 1117423"/>
                <a:gd name="connsiteY449" fmla="*/ 79749 h 1471559"/>
                <a:gd name="connsiteX450" fmla="*/ 388290 w 1117423"/>
                <a:gd name="connsiteY450" fmla="*/ 77851 h 1471559"/>
                <a:gd name="connsiteX451" fmla="*/ 387344 w 1117423"/>
                <a:gd name="connsiteY451" fmla="*/ 76900 h 1471559"/>
                <a:gd name="connsiteX452" fmla="*/ 386393 w 1117423"/>
                <a:gd name="connsiteY452" fmla="*/ 75003 h 1471559"/>
                <a:gd name="connsiteX453" fmla="*/ 386393 w 1117423"/>
                <a:gd name="connsiteY453" fmla="*/ 74051 h 1471559"/>
                <a:gd name="connsiteX454" fmla="*/ 387344 w 1117423"/>
                <a:gd name="connsiteY454" fmla="*/ 73100 h 1471559"/>
                <a:gd name="connsiteX455" fmla="*/ 388290 w 1117423"/>
                <a:gd name="connsiteY455" fmla="*/ 71203 h 1471559"/>
                <a:gd name="connsiteX456" fmla="*/ 389242 w 1117423"/>
                <a:gd name="connsiteY456" fmla="*/ 69305 h 1471559"/>
                <a:gd name="connsiteX457" fmla="*/ 389242 w 1117423"/>
                <a:gd name="connsiteY457" fmla="*/ 67403 h 1471559"/>
                <a:gd name="connsiteX458" fmla="*/ 388290 w 1117423"/>
                <a:gd name="connsiteY458" fmla="*/ 66456 h 1471559"/>
                <a:gd name="connsiteX459" fmla="*/ 386393 w 1117423"/>
                <a:gd name="connsiteY459" fmla="*/ 62666 h 1471559"/>
                <a:gd name="connsiteX460" fmla="*/ 385447 w 1117423"/>
                <a:gd name="connsiteY460" fmla="*/ 60769 h 1471559"/>
                <a:gd name="connsiteX461" fmla="*/ 385447 w 1117423"/>
                <a:gd name="connsiteY461" fmla="*/ 60769 h 1471559"/>
                <a:gd name="connsiteX462" fmla="*/ 393041 w 1117423"/>
                <a:gd name="connsiteY462" fmla="*/ 59818 h 1471559"/>
                <a:gd name="connsiteX463" fmla="*/ 396836 w 1117423"/>
                <a:gd name="connsiteY463" fmla="*/ 58872 h 1471559"/>
                <a:gd name="connsiteX464" fmla="*/ 400636 w 1117423"/>
                <a:gd name="connsiteY464" fmla="*/ 59818 h 1471559"/>
                <a:gd name="connsiteX465" fmla="*/ 402534 w 1117423"/>
                <a:gd name="connsiteY465" fmla="*/ 59818 h 1471559"/>
                <a:gd name="connsiteX466" fmla="*/ 403485 w 1117423"/>
                <a:gd name="connsiteY466" fmla="*/ 64569 h 1471559"/>
                <a:gd name="connsiteX467" fmla="*/ 427221 w 1117423"/>
                <a:gd name="connsiteY467" fmla="*/ 36082 h 1471559"/>
                <a:gd name="connsiteX468" fmla="*/ 442411 w 1117423"/>
                <a:gd name="connsiteY468" fmla="*/ 30385 h 1471559"/>
                <a:gd name="connsiteX469" fmla="*/ 464249 w 1117423"/>
                <a:gd name="connsiteY469" fmla="*/ 22790 h 1471559"/>
                <a:gd name="connsiteX470" fmla="*/ 474693 w 1117423"/>
                <a:gd name="connsiteY470" fmla="*/ 14244 h 1471559"/>
                <a:gd name="connsiteX471" fmla="*/ 484190 w 1117423"/>
                <a:gd name="connsiteY471" fmla="*/ 7600 h 1471559"/>
                <a:gd name="connsiteX472" fmla="*/ 489887 w 1117423"/>
                <a:gd name="connsiteY472" fmla="*/ 2854 h 1471559"/>
                <a:gd name="connsiteX473" fmla="*/ 496531 w 1117423"/>
                <a:gd name="connsiteY473" fmla="*/ 0 h 1471559"/>
                <a:gd name="connsiteX474" fmla="*/ 500331 w 1117423"/>
                <a:gd name="connsiteY474" fmla="*/ 28487 h 1471559"/>
                <a:gd name="connsiteX475" fmla="*/ 497482 w 1117423"/>
                <a:gd name="connsiteY475" fmla="*/ 40828 h 1471559"/>
                <a:gd name="connsiteX476" fmla="*/ 497482 w 1117423"/>
                <a:gd name="connsiteY476" fmla="*/ 49374 h 1471559"/>
                <a:gd name="connsiteX477" fmla="*/ 497482 w 1117423"/>
                <a:gd name="connsiteY477" fmla="*/ 53174 h 1471559"/>
                <a:gd name="connsiteX478" fmla="*/ 498429 w 1117423"/>
                <a:gd name="connsiteY478" fmla="*/ 54120 h 1471559"/>
                <a:gd name="connsiteX479" fmla="*/ 499380 w 1117423"/>
                <a:gd name="connsiteY479" fmla="*/ 56969 h 1471559"/>
                <a:gd name="connsiteX480" fmla="*/ 504126 w 1117423"/>
                <a:gd name="connsiteY480" fmla="*/ 58872 h 1471559"/>
                <a:gd name="connsiteX481" fmla="*/ 505077 w 1117423"/>
                <a:gd name="connsiteY481" fmla="*/ 59818 h 1471559"/>
                <a:gd name="connsiteX482" fmla="*/ 506975 w 1117423"/>
                <a:gd name="connsiteY482" fmla="*/ 61715 h 1471559"/>
                <a:gd name="connsiteX483" fmla="*/ 507926 w 1117423"/>
                <a:gd name="connsiteY483" fmla="*/ 62666 h 1471559"/>
                <a:gd name="connsiteX484" fmla="*/ 509823 w 1117423"/>
                <a:gd name="connsiteY484" fmla="*/ 61715 h 1471559"/>
                <a:gd name="connsiteX485" fmla="*/ 513623 w 1117423"/>
                <a:gd name="connsiteY485" fmla="*/ 61715 h 1471559"/>
                <a:gd name="connsiteX486" fmla="*/ 517418 w 1117423"/>
                <a:gd name="connsiteY486" fmla="*/ 60769 h 1471559"/>
                <a:gd name="connsiteX487" fmla="*/ 522164 w 1117423"/>
                <a:gd name="connsiteY487" fmla="*/ 56969 h 1471559"/>
                <a:gd name="connsiteX488" fmla="*/ 524067 w 1117423"/>
                <a:gd name="connsiteY488" fmla="*/ 57920 h 1471559"/>
                <a:gd name="connsiteX489" fmla="*/ 527862 w 1117423"/>
                <a:gd name="connsiteY489" fmla="*/ 55072 h 1471559"/>
                <a:gd name="connsiteX490" fmla="*/ 528793 w 1117423"/>
                <a:gd name="connsiteY490" fmla="*/ 53174 h 1471559"/>
                <a:gd name="connsiteX491" fmla="*/ 528793 w 1117423"/>
                <a:gd name="connsiteY491" fmla="*/ 52223 h 1471559"/>
                <a:gd name="connsiteX492" fmla="*/ 531662 w 1117423"/>
                <a:gd name="connsiteY492" fmla="*/ 52223 h 1471559"/>
                <a:gd name="connsiteX493" fmla="*/ 533559 w 1117423"/>
                <a:gd name="connsiteY493" fmla="*/ 54120 h 1471559"/>
                <a:gd name="connsiteX494" fmla="*/ 536388 w 1117423"/>
                <a:gd name="connsiteY494" fmla="*/ 55072 h 1471559"/>
                <a:gd name="connsiteX495" fmla="*/ 537359 w 1117423"/>
                <a:gd name="connsiteY495" fmla="*/ 56018 h 1471559"/>
                <a:gd name="connsiteX496" fmla="*/ 538291 w 1117423"/>
                <a:gd name="connsiteY496" fmla="*/ 56969 h 1471559"/>
                <a:gd name="connsiteX497" fmla="*/ 539257 w 1117423"/>
                <a:gd name="connsiteY497" fmla="*/ 58872 h 1471559"/>
                <a:gd name="connsiteX498" fmla="*/ 541154 w 1117423"/>
                <a:gd name="connsiteY498" fmla="*/ 62666 h 1471559"/>
                <a:gd name="connsiteX499" fmla="*/ 540188 w 1117423"/>
                <a:gd name="connsiteY499" fmla="*/ 63618 h 1471559"/>
                <a:gd name="connsiteX500" fmla="*/ 539257 w 1117423"/>
                <a:gd name="connsiteY500" fmla="*/ 67403 h 1471559"/>
                <a:gd name="connsiteX501" fmla="*/ 539257 w 1117423"/>
                <a:gd name="connsiteY501" fmla="*/ 71203 h 1471559"/>
                <a:gd name="connsiteX502" fmla="*/ 539257 w 1117423"/>
                <a:gd name="connsiteY502" fmla="*/ 75949 h 1471559"/>
                <a:gd name="connsiteX503" fmla="*/ 538291 w 1117423"/>
                <a:gd name="connsiteY503" fmla="*/ 75949 h 1471559"/>
                <a:gd name="connsiteX504" fmla="*/ 538291 w 1117423"/>
                <a:gd name="connsiteY504" fmla="*/ 76900 h 1471559"/>
                <a:gd name="connsiteX505" fmla="*/ 540188 w 1117423"/>
                <a:gd name="connsiteY505" fmla="*/ 78798 h 1471559"/>
                <a:gd name="connsiteX506" fmla="*/ 540188 w 1117423"/>
                <a:gd name="connsiteY506" fmla="*/ 78798 h 1471559"/>
                <a:gd name="connsiteX507" fmla="*/ 543988 w 1117423"/>
                <a:gd name="connsiteY507" fmla="*/ 80695 h 1471559"/>
                <a:gd name="connsiteX508" fmla="*/ 544954 w 1117423"/>
                <a:gd name="connsiteY508" fmla="*/ 81646 h 1471559"/>
                <a:gd name="connsiteX509" fmla="*/ 545885 w 1117423"/>
                <a:gd name="connsiteY509" fmla="*/ 81646 h 1471559"/>
                <a:gd name="connsiteX510" fmla="*/ 547783 w 1117423"/>
                <a:gd name="connsiteY510" fmla="*/ 82597 h 1471559"/>
                <a:gd name="connsiteX511" fmla="*/ 547783 w 1117423"/>
                <a:gd name="connsiteY511" fmla="*/ 83549 h 1471559"/>
                <a:gd name="connsiteX512" fmla="*/ 548749 w 1117423"/>
                <a:gd name="connsiteY512" fmla="*/ 85446 h 1471559"/>
                <a:gd name="connsiteX513" fmla="*/ 547783 w 1117423"/>
                <a:gd name="connsiteY513" fmla="*/ 92090 h 1471559"/>
                <a:gd name="connsiteX514" fmla="*/ 546852 w 1117423"/>
                <a:gd name="connsiteY514" fmla="*/ 93992 h 1471559"/>
                <a:gd name="connsiteX515" fmla="*/ 544954 w 1117423"/>
                <a:gd name="connsiteY515" fmla="*/ 95890 h 1471559"/>
                <a:gd name="connsiteX516" fmla="*/ 543988 w 1117423"/>
                <a:gd name="connsiteY516" fmla="*/ 98738 h 1471559"/>
                <a:gd name="connsiteX517" fmla="*/ 545885 w 1117423"/>
                <a:gd name="connsiteY517" fmla="*/ 99685 h 1471559"/>
                <a:gd name="connsiteX518" fmla="*/ 548749 w 1117423"/>
                <a:gd name="connsiteY518" fmla="*/ 103485 h 1471559"/>
                <a:gd name="connsiteX519" fmla="*/ 548749 w 1117423"/>
                <a:gd name="connsiteY519" fmla="*/ 104431 h 1471559"/>
                <a:gd name="connsiteX520" fmla="*/ 550632 w 1117423"/>
                <a:gd name="connsiteY520" fmla="*/ 105382 h 1471559"/>
                <a:gd name="connsiteX521" fmla="*/ 550632 w 1117423"/>
                <a:gd name="connsiteY521" fmla="*/ 107285 h 1471559"/>
                <a:gd name="connsiteX522" fmla="*/ 551583 w 1117423"/>
                <a:gd name="connsiteY522" fmla="*/ 109182 h 1471559"/>
                <a:gd name="connsiteX523" fmla="*/ 552529 w 1117423"/>
                <a:gd name="connsiteY523" fmla="*/ 111080 h 1471559"/>
                <a:gd name="connsiteX524" fmla="*/ 554427 w 1117423"/>
                <a:gd name="connsiteY524" fmla="*/ 112982 h 1471559"/>
                <a:gd name="connsiteX525" fmla="*/ 563924 w 1117423"/>
                <a:gd name="connsiteY525" fmla="*/ 109182 h 1471559"/>
                <a:gd name="connsiteX526" fmla="*/ 561075 w 1117423"/>
                <a:gd name="connsiteY526" fmla="*/ 120577 h 1471559"/>
                <a:gd name="connsiteX527" fmla="*/ 561075 w 1117423"/>
                <a:gd name="connsiteY527" fmla="*/ 128172 h 1471559"/>
                <a:gd name="connsiteX528" fmla="*/ 562026 w 1117423"/>
                <a:gd name="connsiteY528" fmla="*/ 131972 h 1471559"/>
                <a:gd name="connsiteX529" fmla="*/ 562978 w 1117423"/>
                <a:gd name="connsiteY529" fmla="*/ 135767 h 1471559"/>
                <a:gd name="connsiteX530" fmla="*/ 566773 w 1117423"/>
                <a:gd name="connsiteY530" fmla="*/ 140513 h 1471559"/>
                <a:gd name="connsiteX531" fmla="*/ 567724 w 1117423"/>
                <a:gd name="connsiteY531" fmla="*/ 141464 h 1471559"/>
                <a:gd name="connsiteX532" fmla="*/ 572470 w 1117423"/>
                <a:gd name="connsiteY532" fmla="*/ 145264 h 1471559"/>
                <a:gd name="connsiteX533" fmla="*/ 575319 w 1117423"/>
                <a:gd name="connsiteY533" fmla="*/ 148108 h 1471559"/>
                <a:gd name="connsiteX534" fmla="*/ 576270 w 1117423"/>
                <a:gd name="connsiteY534" fmla="*/ 149059 h 1471559"/>
                <a:gd name="connsiteX535" fmla="*/ 577216 w 1117423"/>
                <a:gd name="connsiteY535" fmla="*/ 150010 h 1471559"/>
                <a:gd name="connsiteX536" fmla="*/ 584811 w 1117423"/>
                <a:gd name="connsiteY536" fmla="*/ 157605 h 1471559"/>
                <a:gd name="connsiteX537" fmla="*/ 587660 w 1117423"/>
                <a:gd name="connsiteY537" fmla="*/ 160454 h 1471559"/>
                <a:gd name="connsiteX538" fmla="*/ 589557 w 1117423"/>
                <a:gd name="connsiteY538" fmla="*/ 161400 h 1471559"/>
                <a:gd name="connsiteX539" fmla="*/ 590508 w 1117423"/>
                <a:gd name="connsiteY539" fmla="*/ 160454 h 1471559"/>
                <a:gd name="connsiteX540" fmla="*/ 593357 w 1117423"/>
                <a:gd name="connsiteY540" fmla="*/ 150956 h 1471559"/>
                <a:gd name="connsiteX541" fmla="*/ 597152 w 1117423"/>
                <a:gd name="connsiteY541" fmla="*/ 151908 h 1471559"/>
                <a:gd name="connsiteX542" fmla="*/ 600952 w 1117423"/>
                <a:gd name="connsiteY542" fmla="*/ 150956 h 1471559"/>
                <a:gd name="connsiteX543" fmla="*/ 601903 w 1117423"/>
                <a:gd name="connsiteY543" fmla="*/ 150010 h 1471559"/>
                <a:gd name="connsiteX544" fmla="*/ 603801 w 1117423"/>
                <a:gd name="connsiteY544" fmla="*/ 147156 h 1471559"/>
                <a:gd name="connsiteX545" fmla="*/ 603801 w 1117423"/>
                <a:gd name="connsiteY545" fmla="*/ 147156 h 1471559"/>
                <a:gd name="connsiteX546" fmla="*/ 606649 w 1117423"/>
                <a:gd name="connsiteY546" fmla="*/ 143361 h 1471559"/>
                <a:gd name="connsiteX547" fmla="*/ 606649 w 1117423"/>
                <a:gd name="connsiteY547" fmla="*/ 142410 h 1471559"/>
                <a:gd name="connsiteX548" fmla="*/ 608547 w 1117423"/>
                <a:gd name="connsiteY548" fmla="*/ 142410 h 1471559"/>
                <a:gd name="connsiteX549" fmla="*/ 609498 w 1117423"/>
                <a:gd name="connsiteY549" fmla="*/ 141464 h 1471559"/>
                <a:gd name="connsiteX550" fmla="*/ 615196 w 1117423"/>
                <a:gd name="connsiteY550" fmla="*/ 136718 h 1471559"/>
                <a:gd name="connsiteX551" fmla="*/ 619942 w 1117423"/>
                <a:gd name="connsiteY551" fmla="*/ 131020 h 1471559"/>
                <a:gd name="connsiteX552" fmla="*/ 625639 w 1117423"/>
                <a:gd name="connsiteY552" fmla="*/ 125323 h 1471559"/>
                <a:gd name="connsiteX553" fmla="*/ 626590 w 1117423"/>
                <a:gd name="connsiteY553" fmla="*/ 123421 h 1471559"/>
                <a:gd name="connsiteX554" fmla="*/ 625639 w 1117423"/>
                <a:gd name="connsiteY554" fmla="*/ 119626 h 1471559"/>
                <a:gd name="connsiteX555" fmla="*/ 626590 w 1117423"/>
                <a:gd name="connsiteY555" fmla="*/ 117728 h 1471559"/>
                <a:gd name="connsiteX556" fmla="*/ 631337 w 1117423"/>
                <a:gd name="connsiteY556" fmla="*/ 115826 h 1471559"/>
                <a:gd name="connsiteX557" fmla="*/ 646526 w 1117423"/>
                <a:gd name="connsiteY557" fmla="*/ 120577 h 1471559"/>
                <a:gd name="connsiteX558" fmla="*/ 652224 w 1117423"/>
                <a:gd name="connsiteY558" fmla="*/ 121523 h 1471559"/>
                <a:gd name="connsiteX559" fmla="*/ 650326 w 1117423"/>
                <a:gd name="connsiteY559" fmla="*/ 125323 h 1471559"/>
                <a:gd name="connsiteX560" fmla="*/ 644629 w 1117423"/>
                <a:gd name="connsiteY560" fmla="*/ 130069 h 1471559"/>
                <a:gd name="connsiteX561" fmla="*/ 644629 w 1117423"/>
                <a:gd name="connsiteY561" fmla="*/ 131972 h 1471559"/>
                <a:gd name="connsiteX562" fmla="*/ 642731 w 1117423"/>
                <a:gd name="connsiteY562" fmla="*/ 139567 h 1471559"/>
                <a:gd name="connsiteX563" fmla="*/ 644629 w 1117423"/>
                <a:gd name="connsiteY563" fmla="*/ 147156 h 1471559"/>
                <a:gd name="connsiteX564" fmla="*/ 644629 w 1117423"/>
                <a:gd name="connsiteY564" fmla="*/ 148108 h 1471559"/>
                <a:gd name="connsiteX565" fmla="*/ 643678 w 1117423"/>
                <a:gd name="connsiteY565" fmla="*/ 149059 h 1471559"/>
                <a:gd name="connsiteX566" fmla="*/ 641780 w 1117423"/>
                <a:gd name="connsiteY566" fmla="*/ 154756 h 1471559"/>
                <a:gd name="connsiteX567" fmla="*/ 639878 w 1117423"/>
                <a:gd name="connsiteY567" fmla="*/ 156654 h 1471559"/>
                <a:gd name="connsiteX568" fmla="*/ 637985 w 1117423"/>
                <a:gd name="connsiteY568" fmla="*/ 158551 h 1471559"/>
                <a:gd name="connsiteX569" fmla="*/ 637034 w 1117423"/>
                <a:gd name="connsiteY569" fmla="*/ 161400 h 1471559"/>
                <a:gd name="connsiteX570" fmla="*/ 636083 w 1117423"/>
                <a:gd name="connsiteY570" fmla="*/ 174697 h 1471559"/>
                <a:gd name="connsiteX571" fmla="*/ 641780 w 1117423"/>
                <a:gd name="connsiteY571" fmla="*/ 177541 h 1471559"/>
                <a:gd name="connsiteX572" fmla="*/ 644629 w 1117423"/>
                <a:gd name="connsiteY572" fmla="*/ 184190 h 1471559"/>
                <a:gd name="connsiteX573" fmla="*/ 647478 w 1117423"/>
                <a:gd name="connsiteY573" fmla="*/ 185136 h 1471559"/>
                <a:gd name="connsiteX574" fmla="*/ 649375 w 1117423"/>
                <a:gd name="connsiteY574" fmla="*/ 187038 h 1471559"/>
                <a:gd name="connsiteX575" fmla="*/ 649375 w 1117423"/>
                <a:gd name="connsiteY575" fmla="*/ 187038 h 1471559"/>
                <a:gd name="connsiteX576" fmla="*/ 652224 w 1117423"/>
                <a:gd name="connsiteY576" fmla="*/ 185136 h 1471559"/>
                <a:gd name="connsiteX577" fmla="*/ 655072 w 1117423"/>
                <a:gd name="connsiteY577" fmla="*/ 185136 h 1471559"/>
                <a:gd name="connsiteX578" fmla="*/ 659819 w 1117423"/>
                <a:gd name="connsiteY578" fmla="*/ 184190 h 1471559"/>
                <a:gd name="connsiteX579" fmla="*/ 660770 w 1117423"/>
                <a:gd name="connsiteY579" fmla="*/ 183238 h 1471559"/>
                <a:gd name="connsiteX580" fmla="*/ 663619 w 1117423"/>
                <a:gd name="connsiteY580" fmla="*/ 183238 h 1471559"/>
                <a:gd name="connsiteX581" fmla="*/ 664565 w 1117423"/>
                <a:gd name="connsiteY581" fmla="*/ 185136 h 1471559"/>
                <a:gd name="connsiteX582" fmla="*/ 664565 w 1117423"/>
                <a:gd name="connsiteY582" fmla="*/ 187038 h 1471559"/>
                <a:gd name="connsiteX583" fmla="*/ 666467 w 1117423"/>
                <a:gd name="connsiteY583" fmla="*/ 195584 h 1471559"/>
                <a:gd name="connsiteX584" fmla="*/ 669316 w 1117423"/>
                <a:gd name="connsiteY584" fmla="*/ 201272 h 1471559"/>
                <a:gd name="connsiteX585" fmla="*/ 671213 w 1117423"/>
                <a:gd name="connsiteY585" fmla="*/ 203169 h 1471559"/>
                <a:gd name="connsiteX586" fmla="*/ 680711 w 1117423"/>
                <a:gd name="connsiteY586" fmla="*/ 207916 h 1471559"/>
                <a:gd name="connsiteX587" fmla="*/ 687354 w 1117423"/>
                <a:gd name="connsiteY587" fmla="*/ 203169 h 1471559"/>
                <a:gd name="connsiteX588" fmla="*/ 695900 w 1117423"/>
                <a:gd name="connsiteY588" fmla="*/ 196531 h 1471559"/>
                <a:gd name="connsiteX589" fmla="*/ 700647 w 1117423"/>
                <a:gd name="connsiteY589" fmla="*/ 196531 h 1471559"/>
                <a:gd name="connsiteX590" fmla="*/ 701598 w 1117423"/>
                <a:gd name="connsiteY590" fmla="*/ 195584 h 1471559"/>
                <a:gd name="connsiteX591" fmla="*/ 714890 w 1117423"/>
                <a:gd name="connsiteY591" fmla="*/ 190833 h 1471559"/>
                <a:gd name="connsiteX592" fmla="*/ 717739 w 1117423"/>
                <a:gd name="connsiteY592" fmla="*/ 185136 h 1471559"/>
                <a:gd name="connsiteX593" fmla="*/ 743372 w 1117423"/>
                <a:gd name="connsiteY593" fmla="*/ 193687 h 1471559"/>
                <a:gd name="connsiteX594" fmla="*/ 759498 w 1117423"/>
                <a:gd name="connsiteY594" fmla="*/ 189887 h 1471559"/>
                <a:gd name="connsiteX595" fmla="*/ 760464 w 1117423"/>
                <a:gd name="connsiteY595" fmla="*/ 188936 h 1471559"/>
                <a:gd name="connsiteX596" fmla="*/ 763293 w 1117423"/>
                <a:gd name="connsiteY596" fmla="*/ 186087 h 1471559"/>
                <a:gd name="connsiteX597" fmla="*/ 777557 w 1117423"/>
                <a:gd name="connsiteY597" fmla="*/ 248744 h 1471559"/>
                <a:gd name="connsiteX598" fmla="*/ 777557 w 1117423"/>
                <a:gd name="connsiteY598" fmla="*/ 253490 h 1471559"/>
                <a:gd name="connsiteX599" fmla="*/ 780381 w 1117423"/>
                <a:gd name="connsiteY599" fmla="*/ 255392 h 1471559"/>
                <a:gd name="connsiteX600" fmla="*/ 782283 w 1117423"/>
                <a:gd name="connsiteY600" fmla="*/ 256338 h 1471559"/>
                <a:gd name="connsiteX601" fmla="*/ 782283 w 1117423"/>
                <a:gd name="connsiteY601" fmla="*/ 262036 h 1471559"/>
                <a:gd name="connsiteX602" fmla="*/ 781352 w 1117423"/>
                <a:gd name="connsiteY602" fmla="*/ 265836 h 1471559"/>
                <a:gd name="connsiteX603" fmla="*/ 781352 w 1117423"/>
                <a:gd name="connsiteY603" fmla="*/ 266782 h 1471559"/>
                <a:gd name="connsiteX604" fmla="*/ 782283 w 1117423"/>
                <a:gd name="connsiteY604" fmla="*/ 269631 h 1471559"/>
                <a:gd name="connsiteX605" fmla="*/ 782283 w 1117423"/>
                <a:gd name="connsiteY605" fmla="*/ 270582 h 1471559"/>
                <a:gd name="connsiteX606" fmla="*/ 783249 w 1117423"/>
                <a:gd name="connsiteY606" fmla="*/ 272480 h 1471559"/>
                <a:gd name="connsiteX607" fmla="*/ 785152 w 1117423"/>
                <a:gd name="connsiteY607" fmla="*/ 275328 h 1471559"/>
                <a:gd name="connsiteX608" fmla="*/ 787049 w 1117423"/>
                <a:gd name="connsiteY608" fmla="*/ 288621 h 1471559"/>
                <a:gd name="connsiteX609" fmla="*/ 788927 w 1117423"/>
                <a:gd name="connsiteY609" fmla="*/ 291469 h 1471559"/>
                <a:gd name="connsiteX610" fmla="*/ 789878 w 1117423"/>
                <a:gd name="connsiteY610" fmla="*/ 292420 h 1471559"/>
                <a:gd name="connsiteX611" fmla="*/ 797473 w 1117423"/>
                <a:gd name="connsiteY611" fmla="*/ 298118 h 1471559"/>
                <a:gd name="connsiteX612" fmla="*/ 799370 w 1117423"/>
                <a:gd name="connsiteY612" fmla="*/ 300015 h 1471559"/>
                <a:gd name="connsiteX613" fmla="*/ 810765 w 1117423"/>
                <a:gd name="connsiteY613" fmla="*/ 301913 h 1471559"/>
                <a:gd name="connsiteX614" fmla="*/ 814565 w 1117423"/>
                <a:gd name="connsiteY614" fmla="*/ 300962 h 1471559"/>
                <a:gd name="connsiteX615" fmla="*/ 820262 w 1117423"/>
                <a:gd name="connsiteY615" fmla="*/ 302864 h 1471559"/>
                <a:gd name="connsiteX616" fmla="*/ 821214 w 1117423"/>
                <a:gd name="connsiteY616" fmla="*/ 305703 h 1471559"/>
                <a:gd name="connsiteX617" fmla="*/ 824057 w 1117423"/>
                <a:gd name="connsiteY617" fmla="*/ 306649 h 1471559"/>
                <a:gd name="connsiteX618" fmla="*/ 827857 w 1117423"/>
                <a:gd name="connsiteY618" fmla="*/ 305703 h 1471559"/>
                <a:gd name="connsiteX619" fmla="*/ 836398 w 1117423"/>
                <a:gd name="connsiteY619" fmla="*/ 305703 h 1471559"/>
                <a:gd name="connsiteX620" fmla="*/ 841150 w 1117423"/>
                <a:gd name="connsiteY620" fmla="*/ 304752 h 1471559"/>
                <a:gd name="connsiteX621" fmla="*/ 845896 w 1117423"/>
                <a:gd name="connsiteY621" fmla="*/ 305703 h 1471559"/>
                <a:gd name="connsiteX622" fmla="*/ 845896 w 1117423"/>
                <a:gd name="connsiteY622" fmla="*/ 306649 h 1471559"/>
                <a:gd name="connsiteX623" fmla="*/ 848744 w 1117423"/>
                <a:gd name="connsiteY623" fmla="*/ 307600 h 1471559"/>
                <a:gd name="connsiteX624" fmla="*/ 848744 w 1117423"/>
                <a:gd name="connsiteY624" fmla="*/ 309503 h 1471559"/>
                <a:gd name="connsiteX625" fmla="*/ 849696 w 1117423"/>
                <a:gd name="connsiteY625" fmla="*/ 311400 h 1471559"/>
                <a:gd name="connsiteX626" fmla="*/ 851593 w 1117423"/>
                <a:gd name="connsiteY626" fmla="*/ 316146 h 1471559"/>
                <a:gd name="connsiteX627" fmla="*/ 852544 w 1117423"/>
                <a:gd name="connsiteY627" fmla="*/ 321844 h 1471559"/>
                <a:gd name="connsiteX628" fmla="*/ 851593 w 1117423"/>
                <a:gd name="connsiteY628" fmla="*/ 323741 h 1471559"/>
                <a:gd name="connsiteX629" fmla="*/ 851593 w 1117423"/>
                <a:gd name="connsiteY629" fmla="*/ 325639 h 1471559"/>
                <a:gd name="connsiteX630" fmla="*/ 852544 w 1117423"/>
                <a:gd name="connsiteY630" fmla="*/ 332287 h 1471559"/>
                <a:gd name="connsiteX631" fmla="*/ 852544 w 1117423"/>
                <a:gd name="connsiteY631" fmla="*/ 334185 h 1471559"/>
                <a:gd name="connsiteX632" fmla="*/ 853491 w 1117423"/>
                <a:gd name="connsiteY632" fmla="*/ 338931 h 1471559"/>
                <a:gd name="connsiteX633" fmla="*/ 851593 w 1117423"/>
                <a:gd name="connsiteY633" fmla="*/ 340833 h 1471559"/>
                <a:gd name="connsiteX634" fmla="*/ 851593 w 1117423"/>
                <a:gd name="connsiteY634" fmla="*/ 343677 h 1471559"/>
                <a:gd name="connsiteX635" fmla="*/ 857291 w 1117423"/>
                <a:gd name="connsiteY635" fmla="*/ 346531 h 1471559"/>
                <a:gd name="connsiteX636" fmla="*/ 859188 w 1117423"/>
                <a:gd name="connsiteY636" fmla="*/ 346531 h 1471559"/>
                <a:gd name="connsiteX637" fmla="*/ 862988 w 1117423"/>
                <a:gd name="connsiteY637" fmla="*/ 344628 h 1471559"/>
                <a:gd name="connsiteX638" fmla="*/ 869632 w 1117423"/>
                <a:gd name="connsiteY638" fmla="*/ 347477 h 1471559"/>
                <a:gd name="connsiteX639" fmla="*/ 874378 w 1117423"/>
                <a:gd name="connsiteY639" fmla="*/ 345580 h 1471559"/>
                <a:gd name="connsiteX640" fmla="*/ 877227 w 1117423"/>
                <a:gd name="connsiteY640" fmla="*/ 344628 h 1471559"/>
                <a:gd name="connsiteX641" fmla="*/ 880075 w 1117423"/>
                <a:gd name="connsiteY641" fmla="*/ 344628 h 1471559"/>
                <a:gd name="connsiteX642" fmla="*/ 890519 w 1117423"/>
                <a:gd name="connsiteY642" fmla="*/ 345580 h 1471559"/>
                <a:gd name="connsiteX643" fmla="*/ 896216 w 1117423"/>
                <a:gd name="connsiteY643" fmla="*/ 346531 h 1471559"/>
                <a:gd name="connsiteX644" fmla="*/ 900967 w 1117423"/>
                <a:gd name="connsiteY644" fmla="*/ 351277 h 1471559"/>
                <a:gd name="connsiteX645" fmla="*/ 903811 w 1117423"/>
                <a:gd name="connsiteY645" fmla="*/ 353175 h 1471559"/>
                <a:gd name="connsiteX646" fmla="*/ 904762 w 1117423"/>
                <a:gd name="connsiteY646" fmla="*/ 357921 h 1471559"/>
                <a:gd name="connsiteX647" fmla="*/ 904762 w 1117423"/>
                <a:gd name="connsiteY647" fmla="*/ 367418 h 1471559"/>
                <a:gd name="connsiteX648" fmla="*/ 904762 w 1117423"/>
                <a:gd name="connsiteY648" fmla="*/ 372164 h 1471559"/>
                <a:gd name="connsiteX649" fmla="*/ 904762 w 1117423"/>
                <a:gd name="connsiteY649" fmla="*/ 376910 h 1471559"/>
                <a:gd name="connsiteX650" fmla="*/ 906665 w 1117423"/>
                <a:gd name="connsiteY650" fmla="*/ 382608 h 1471559"/>
                <a:gd name="connsiteX651" fmla="*/ 908562 w 1117423"/>
                <a:gd name="connsiteY651" fmla="*/ 383559 h 1471559"/>
                <a:gd name="connsiteX652" fmla="*/ 911411 w 1117423"/>
                <a:gd name="connsiteY652" fmla="*/ 385456 h 1471559"/>
                <a:gd name="connsiteX653" fmla="*/ 912362 w 1117423"/>
                <a:gd name="connsiteY653" fmla="*/ 388305 h 1471559"/>
                <a:gd name="connsiteX654" fmla="*/ 915206 w 1117423"/>
                <a:gd name="connsiteY654" fmla="*/ 389256 h 1471559"/>
                <a:gd name="connsiteX655" fmla="*/ 919957 w 1117423"/>
                <a:gd name="connsiteY655" fmla="*/ 400646 h 1471559"/>
                <a:gd name="connsiteX656" fmla="*/ 917108 w 1117423"/>
                <a:gd name="connsiteY656" fmla="*/ 407295 h 1471559"/>
                <a:gd name="connsiteX657" fmla="*/ 916157 w 1117423"/>
                <a:gd name="connsiteY657" fmla="*/ 409192 h 1471559"/>
                <a:gd name="connsiteX658" fmla="*/ 912362 w 1117423"/>
                <a:gd name="connsiteY658" fmla="*/ 410144 h 1471559"/>
                <a:gd name="connsiteX659" fmla="*/ 913308 w 1117423"/>
                <a:gd name="connsiteY659" fmla="*/ 412992 h 1471559"/>
                <a:gd name="connsiteX660" fmla="*/ 913308 w 1117423"/>
                <a:gd name="connsiteY660" fmla="*/ 413943 h 1471559"/>
                <a:gd name="connsiteX661" fmla="*/ 913308 w 1117423"/>
                <a:gd name="connsiteY661" fmla="*/ 416787 h 1471559"/>
                <a:gd name="connsiteX662" fmla="*/ 914260 w 1117423"/>
                <a:gd name="connsiteY662" fmla="*/ 417738 h 1471559"/>
                <a:gd name="connsiteX663" fmla="*/ 914260 w 1117423"/>
                <a:gd name="connsiteY663" fmla="*/ 419636 h 1471559"/>
                <a:gd name="connsiteX664" fmla="*/ 905714 w 1117423"/>
                <a:gd name="connsiteY664" fmla="*/ 437669 h 1471559"/>
                <a:gd name="connsiteX665" fmla="*/ 890519 w 1117423"/>
                <a:gd name="connsiteY665" fmla="*/ 438621 h 1471559"/>
                <a:gd name="connsiteX666" fmla="*/ 886724 w 1117423"/>
                <a:gd name="connsiteY666" fmla="*/ 440518 h 1471559"/>
                <a:gd name="connsiteX667" fmla="*/ 885773 w 1117423"/>
                <a:gd name="connsiteY667" fmla="*/ 441464 h 1471559"/>
                <a:gd name="connsiteX668" fmla="*/ 871534 w 1117423"/>
                <a:gd name="connsiteY668" fmla="*/ 460454 h 1471559"/>
                <a:gd name="connsiteX669" fmla="*/ 856339 w 1117423"/>
                <a:gd name="connsiteY669" fmla="*/ 469000 h 1471559"/>
                <a:gd name="connsiteX670" fmla="*/ 854442 w 1117423"/>
                <a:gd name="connsiteY670" fmla="*/ 469951 h 1471559"/>
                <a:gd name="connsiteX671" fmla="*/ 847793 w 1117423"/>
                <a:gd name="connsiteY671" fmla="*/ 494639 h 1471559"/>
                <a:gd name="connsiteX672" fmla="*/ 854442 w 1117423"/>
                <a:gd name="connsiteY672" fmla="*/ 501282 h 1471559"/>
                <a:gd name="connsiteX673" fmla="*/ 847793 w 1117423"/>
                <a:gd name="connsiteY673" fmla="*/ 513623 h 1471559"/>
                <a:gd name="connsiteX674" fmla="*/ 846847 w 1117423"/>
                <a:gd name="connsiteY674" fmla="*/ 515521 h 1471559"/>
                <a:gd name="connsiteX675" fmla="*/ 845896 w 1117423"/>
                <a:gd name="connsiteY675" fmla="*/ 517423 h 1471559"/>
                <a:gd name="connsiteX676" fmla="*/ 844950 w 1117423"/>
                <a:gd name="connsiteY676" fmla="*/ 518374 h 1471559"/>
                <a:gd name="connsiteX677" fmla="*/ 847793 w 1117423"/>
                <a:gd name="connsiteY677" fmla="*/ 534510 h 1471559"/>
                <a:gd name="connsiteX678" fmla="*/ 848744 w 1117423"/>
                <a:gd name="connsiteY678" fmla="*/ 535462 h 1471559"/>
                <a:gd name="connsiteX679" fmla="*/ 851593 w 1117423"/>
                <a:gd name="connsiteY679" fmla="*/ 539262 h 1471559"/>
                <a:gd name="connsiteX680" fmla="*/ 852544 w 1117423"/>
                <a:gd name="connsiteY680" fmla="*/ 540208 h 1471559"/>
                <a:gd name="connsiteX681" fmla="*/ 854442 w 1117423"/>
                <a:gd name="connsiteY681" fmla="*/ 543052 h 1471559"/>
                <a:gd name="connsiteX682" fmla="*/ 855388 w 1117423"/>
                <a:gd name="connsiteY682" fmla="*/ 543998 h 1471559"/>
                <a:gd name="connsiteX683" fmla="*/ 857291 w 1117423"/>
                <a:gd name="connsiteY683" fmla="*/ 546847 h 1471559"/>
                <a:gd name="connsiteX684" fmla="*/ 859188 w 1117423"/>
                <a:gd name="connsiteY684" fmla="*/ 550646 h 1471559"/>
                <a:gd name="connsiteX685" fmla="*/ 860139 w 1117423"/>
                <a:gd name="connsiteY685" fmla="*/ 552544 h 1471559"/>
                <a:gd name="connsiteX686" fmla="*/ 861086 w 1117423"/>
                <a:gd name="connsiteY686" fmla="*/ 560139 h 1471559"/>
                <a:gd name="connsiteX687" fmla="*/ 857291 w 1117423"/>
                <a:gd name="connsiteY687" fmla="*/ 566788 h 1471559"/>
                <a:gd name="connsiteX688" fmla="*/ 855388 w 1117423"/>
                <a:gd name="connsiteY688" fmla="*/ 568685 h 1471559"/>
                <a:gd name="connsiteX689" fmla="*/ 852544 w 1117423"/>
                <a:gd name="connsiteY689" fmla="*/ 570582 h 1471559"/>
                <a:gd name="connsiteX690" fmla="*/ 851593 w 1117423"/>
                <a:gd name="connsiteY690" fmla="*/ 571534 h 1471559"/>
                <a:gd name="connsiteX691" fmla="*/ 850642 w 1117423"/>
                <a:gd name="connsiteY691" fmla="*/ 572485 h 1471559"/>
                <a:gd name="connsiteX692" fmla="*/ 847793 w 1117423"/>
                <a:gd name="connsiteY692" fmla="*/ 574382 h 1471559"/>
                <a:gd name="connsiteX693" fmla="*/ 844950 w 1117423"/>
                <a:gd name="connsiteY693" fmla="*/ 576280 h 1471559"/>
                <a:gd name="connsiteX694" fmla="*/ 843047 w 1117423"/>
                <a:gd name="connsiteY694" fmla="*/ 577231 h 1471559"/>
                <a:gd name="connsiteX695" fmla="*/ 841150 w 1117423"/>
                <a:gd name="connsiteY695" fmla="*/ 578177 h 1471559"/>
                <a:gd name="connsiteX696" fmla="*/ 840198 w 1117423"/>
                <a:gd name="connsiteY696" fmla="*/ 579129 h 1471559"/>
                <a:gd name="connsiteX697" fmla="*/ 838301 w 1117423"/>
                <a:gd name="connsiteY697" fmla="*/ 580080 h 1471559"/>
                <a:gd name="connsiteX698" fmla="*/ 837350 w 1117423"/>
                <a:gd name="connsiteY698" fmla="*/ 581026 h 1471559"/>
                <a:gd name="connsiteX699" fmla="*/ 836398 w 1117423"/>
                <a:gd name="connsiteY699" fmla="*/ 581977 h 1471559"/>
                <a:gd name="connsiteX700" fmla="*/ 835452 w 1117423"/>
                <a:gd name="connsiteY700" fmla="*/ 582923 h 1471559"/>
                <a:gd name="connsiteX701" fmla="*/ 832603 w 1117423"/>
                <a:gd name="connsiteY701" fmla="*/ 585777 h 1471559"/>
                <a:gd name="connsiteX702" fmla="*/ 831652 w 1117423"/>
                <a:gd name="connsiteY702" fmla="*/ 586723 h 1471559"/>
                <a:gd name="connsiteX703" fmla="*/ 830706 w 1117423"/>
                <a:gd name="connsiteY703" fmla="*/ 589572 h 1471559"/>
                <a:gd name="connsiteX704" fmla="*/ 833555 w 1117423"/>
                <a:gd name="connsiteY704" fmla="*/ 603816 h 1471559"/>
                <a:gd name="connsiteX705" fmla="*/ 836398 w 1117423"/>
                <a:gd name="connsiteY705" fmla="*/ 601913 h 1471559"/>
                <a:gd name="connsiteX706" fmla="*/ 839252 w 1117423"/>
                <a:gd name="connsiteY706" fmla="*/ 600016 h 1471559"/>
                <a:gd name="connsiteX707" fmla="*/ 841150 w 1117423"/>
                <a:gd name="connsiteY707" fmla="*/ 598118 h 1471559"/>
                <a:gd name="connsiteX708" fmla="*/ 843998 w 1117423"/>
                <a:gd name="connsiteY708" fmla="*/ 595270 h 1471559"/>
                <a:gd name="connsiteX709" fmla="*/ 844950 w 1117423"/>
                <a:gd name="connsiteY709" fmla="*/ 594318 h 1471559"/>
                <a:gd name="connsiteX710" fmla="*/ 846847 w 1117423"/>
                <a:gd name="connsiteY710" fmla="*/ 594318 h 1471559"/>
                <a:gd name="connsiteX711" fmla="*/ 849696 w 1117423"/>
                <a:gd name="connsiteY711" fmla="*/ 596221 h 1471559"/>
                <a:gd name="connsiteX712" fmla="*/ 852544 w 1117423"/>
                <a:gd name="connsiteY712" fmla="*/ 599069 h 1471559"/>
                <a:gd name="connsiteX713" fmla="*/ 855388 w 1117423"/>
                <a:gd name="connsiteY713" fmla="*/ 600967 h 1471559"/>
                <a:gd name="connsiteX714" fmla="*/ 858242 w 1117423"/>
                <a:gd name="connsiteY714" fmla="*/ 601913 h 1471559"/>
                <a:gd name="connsiteX715" fmla="*/ 860139 w 1117423"/>
                <a:gd name="connsiteY715" fmla="*/ 601913 h 1471559"/>
                <a:gd name="connsiteX716" fmla="*/ 862037 w 1117423"/>
                <a:gd name="connsiteY716" fmla="*/ 600016 h 1471559"/>
                <a:gd name="connsiteX717" fmla="*/ 862988 w 1117423"/>
                <a:gd name="connsiteY717" fmla="*/ 598118 h 1471559"/>
                <a:gd name="connsiteX718" fmla="*/ 864885 w 1117423"/>
                <a:gd name="connsiteY718" fmla="*/ 598118 h 1471559"/>
                <a:gd name="connsiteX719" fmla="*/ 864885 w 1117423"/>
                <a:gd name="connsiteY719" fmla="*/ 596221 h 1471559"/>
                <a:gd name="connsiteX720" fmla="*/ 866783 w 1117423"/>
                <a:gd name="connsiteY720" fmla="*/ 594318 h 1471559"/>
                <a:gd name="connsiteX721" fmla="*/ 867734 w 1117423"/>
                <a:gd name="connsiteY721" fmla="*/ 592421 h 1471559"/>
                <a:gd name="connsiteX722" fmla="*/ 868685 w 1117423"/>
                <a:gd name="connsiteY722" fmla="*/ 592421 h 1471559"/>
                <a:gd name="connsiteX723" fmla="*/ 874378 w 1117423"/>
                <a:gd name="connsiteY723" fmla="*/ 598118 h 1471559"/>
                <a:gd name="connsiteX724" fmla="*/ 876280 w 1117423"/>
                <a:gd name="connsiteY724" fmla="*/ 600016 h 1471559"/>
                <a:gd name="connsiteX725" fmla="*/ 875329 w 1117423"/>
                <a:gd name="connsiteY725" fmla="*/ 600967 h 1471559"/>
                <a:gd name="connsiteX726" fmla="*/ 875329 w 1117423"/>
                <a:gd name="connsiteY726" fmla="*/ 602864 h 1471559"/>
                <a:gd name="connsiteX727" fmla="*/ 874378 w 1117423"/>
                <a:gd name="connsiteY727" fmla="*/ 604767 h 1471559"/>
                <a:gd name="connsiteX728" fmla="*/ 873432 w 1117423"/>
                <a:gd name="connsiteY728" fmla="*/ 610464 h 1471559"/>
                <a:gd name="connsiteX729" fmla="*/ 871534 w 1117423"/>
                <a:gd name="connsiteY729" fmla="*/ 619957 h 1471559"/>
                <a:gd name="connsiteX730" fmla="*/ 871534 w 1117423"/>
                <a:gd name="connsiteY730" fmla="*/ 620903 h 1471559"/>
                <a:gd name="connsiteX731" fmla="*/ 869632 w 1117423"/>
                <a:gd name="connsiteY731" fmla="*/ 625649 h 1471559"/>
                <a:gd name="connsiteX732" fmla="*/ 868685 w 1117423"/>
                <a:gd name="connsiteY732" fmla="*/ 630400 h 1471559"/>
                <a:gd name="connsiteX733" fmla="*/ 866783 w 1117423"/>
                <a:gd name="connsiteY733" fmla="*/ 634200 h 1471559"/>
                <a:gd name="connsiteX734" fmla="*/ 866783 w 1117423"/>
                <a:gd name="connsiteY734" fmla="*/ 635146 h 1471559"/>
                <a:gd name="connsiteX735" fmla="*/ 866783 w 1117423"/>
                <a:gd name="connsiteY735" fmla="*/ 639893 h 1471559"/>
                <a:gd name="connsiteX736" fmla="*/ 866783 w 1117423"/>
                <a:gd name="connsiteY736" fmla="*/ 641795 h 1471559"/>
                <a:gd name="connsiteX737" fmla="*/ 866783 w 1117423"/>
                <a:gd name="connsiteY737" fmla="*/ 644639 h 1471559"/>
                <a:gd name="connsiteX738" fmla="*/ 866783 w 1117423"/>
                <a:gd name="connsiteY738" fmla="*/ 646541 h 1471559"/>
                <a:gd name="connsiteX739" fmla="*/ 867734 w 1117423"/>
                <a:gd name="connsiteY739" fmla="*/ 658882 h 1471559"/>
                <a:gd name="connsiteX740" fmla="*/ 868685 w 1117423"/>
                <a:gd name="connsiteY740" fmla="*/ 662682 h 1471559"/>
                <a:gd name="connsiteX741" fmla="*/ 866783 w 1117423"/>
                <a:gd name="connsiteY741" fmla="*/ 664580 h 1471559"/>
                <a:gd name="connsiteX742" fmla="*/ 864885 w 1117423"/>
                <a:gd name="connsiteY742" fmla="*/ 665531 h 1471559"/>
                <a:gd name="connsiteX743" fmla="*/ 863939 w 1117423"/>
                <a:gd name="connsiteY743" fmla="*/ 667428 h 1471559"/>
                <a:gd name="connsiteX744" fmla="*/ 862037 w 1117423"/>
                <a:gd name="connsiteY744" fmla="*/ 669326 h 1471559"/>
                <a:gd name="connsiteX745" fmla="*/ 861086 w 1117423"/>
                <a:gd name="connsiteY745" fmla="*/ 672170 h 1471559"/>
                <a:gd name="connsiteX746" fmla="*/ 860139 w 1117423"/>
                <a:gd name="connsiteY746" fmla="*/ 674067 h 1471559"/>
                <a:gd name="connsiteX747" fmla="*/ 857291 w 1117423"/>
                <a:gd name="connsiteY747" fmla="*/ 674067 h 1471559"/>
                <a:gd name="connsiteX748" fmla="*/ 854442 w 1117423"/>
                <a:gd name="connsiteY748" fmla="*/ 675013 h 1471559"/>
                <a:gd name="connsiteX749" fmla="*/ 854442 w 1117423"/>
                <a:gd name="connsiteY749" fmla="*/ 675965 h 1471559"/>
                <a:gd name="connsiteX750" fmla="*/ 854442 w 1117423"/>
                <a:gd name="connsiteY750" fmla="*/ 675965 h 1471559"/>
                <a:gd name="connsiteX751" fmla="*/ 854442 w 1117423"/>
                <a:gd name="connsiteY751" fmla="*/ 677867 h 1471559"/>
                <a:gd name="connsiteX752" fmla="*/ 855388 w 1117423"/>
                <a:gd name="connsiteY752" fmla="*/ 681662 h 1471559"/>
                <a:gd name="connsiteX753" fmla="*/ 858242 w 1117423"/>
                <a:gd name="connsiteY753" fmla="*/ 684511 h 1471559"/>
                <a:gd name="connsiteX754" fmla="*/ 860139 w 1117423"/>
                <a:gd name="connsiteY754" fmla="*/ 686408 h 1471559"/>
                <a:gd name="connsiteX755" fmla="*/ 861086 w 1117423"/>
                <a:gd name="connsiteY755" fmla="*/ 687359 h 1471559"/>
                <a:gd name="connsiteX756" fmla="*/ 864885 w 1117423"/>
                <a:gd name="connsiteY756" fmla="*/ 693057 h 1471559"/>
                <a:gd name="connsiteX757" fmla="*/ 868685 w 1117423"/>
                <a:gd name="connsiteY757" fmla="*/ 694954 h 1471559"/>
                <a:gd name="connsiteX758" fmla="*/ 870583 w 1117423"/>
                <a:gd name="connsiteY758" fmla="*/ 694954 h 1471559"/>
                <a:gd name="connsiteX759" fmla="*/ 870583 w 1117423"/>
                <a:gd name="connsiteY759" fmla="*/ 695905 h 1471559"/>
                <a:gd name="connsiteX760" fmla="*/ 874378 w 1117423"/>
                <a:gd name="connsiteY760" fmla="*/ 697803 h 1471559"/>
                <a:gd name="connsiteX761" fmla="*/ 876280 w 1117423"/>
                <a:gd name="connsiteY761" fmla="*/ 695905 h 1471559"/>
                <a:gd name="connsiteX762" fmla="*/ 879129 w 1117423"/>
                <a:gd name="connsiteY762" fmla="*/ 693057 h 1471559"/>
                <a:gd name="connsiteX763" fmla="*/ 881978 w 1117423"/>
                <a:gd name="connsiteY763" fmla="*/ 694003 h 1471559"/>
                <a:gd name="connsiteX764" fmla="*/ 887675 w 1117423"/>
                <a:gd name="connsiteY764" fmla="*/ 692106 h 1471559"/>
                <a:gd name="connsiteX765" fmla="*/ 893372 w 1117423"/>
                <a:gd name="connsiteY765" fmla="*/ 692106 h 1471559"/>
                <a:gd name="connsiteX766" fmla="*/ 894319 w 1117423"/>
                <a:gd name="connsiteY766" fmla="*/ 690208 h 1471559"/>
                <a:gd name="connsiteX767" fmla="*/ 896216 w 1117423"/>
                <a:gd name="connsiteY767" fmla="*/ 683559 h 1471559"/>
                <a:gd name="connsiteX768" fmla="*/ 900967 w 1117423"/>
                <a:gd name="connsiteY768" fmla="*/ 681662 h 1471559"/>
                <a:gd name="connsiteX769" fmla="*/ 901914 w 1117423"/>
                <a:gd name="connsiteY769" fmla="*/ 680711 h 1471559"/>
                <a:gd name="connsiteX770" fmla="*/ 904762 w 1117423"/>
                <a:gd name="connsiteY770" fmla="*/ 679764 h 1471559"/>
                <a:gd name="connsiteX771" fmla="*/ 907611 w 1117423"/>
                <a:gd name="connsiteY771" fmla="*/ 677867 h 1471559"/>
                <a:gd name="connsiteX772" fmla="*/ 907611 w 1117423"/>
                <a:gd name="connsiteY772" fmla="*/ 677867 h 1471559"/>
                <a:gd name="connsiteX773" fmla="*/ 910460 w 1117423"/>
                <a:gd name="connsiteY773" fmla="*/ 675013 h 1471559"/>
                <a:gd name="connsiteX774" fmla="*/ 915206 w 1117423"/>
                <a:gd name="connsiteY774" fmla="*/ 675013 h 1471559"/>
                <a:gd name="connsiteX775" fmla="*/ 916157 w 1117423"/>
                <a:gd name="connsiteY775" fmla="*/ 676916 h 1471559"/>
                <a:gd name="connsiteX776" fmla="*/ 917108 w 1117423"/>
                <a:gd name="connsiteY776" fmla="*/ 677867 h 1471559"/>
                <a:gd name="connsiteX777" fmla="*/ 919957 w 1117423"/>
                <a:gd name="connsiteY777" fmla="*/ 678813 h 1471559"/>
                <a:gd name="connsiteX778" fmla="*/ 920903 w 1117423"/>
                <a:gd name="connsiteY778" fmla="*/ 677867 h 1471559"/>
                <a:gd name="connsiteX779" fmla="*/ 923752 w 1117423"/>
                <a:gd name="connsiteY779" fmla="*/ 679764 h 1471559"/>
                <a:gd name="connsiteX780" fmla="*/ 928498 w 1117423"/>
                <a:gd name="connsiteY780" fmla="*/ 683559 h 1471559"/>
                <a:gd name="connsiteX781" fmla="*/ 928498 w 1117423"/>
                <a:gd name="connsiteY781" fmla="*/ 682613 h 1471559"/>
                <a:gd name="connsiteX782" fmla="*/ 929449 w 1117423"/>
                <a:gd name="connsiteY782" fmla="*/ 682613 h 1471559"/>
                <a:gd name="connsiteX783" fmla="*/ 934196 w 1117423"/>
                <a:gd name="connsiteY783" fmla="*/ 685462 h 1471559"/>
                <a:gd name="connsiteX784" fmla="*/ 936098 w 1117423"/>
                <a:gd name="connsiteY784" fmla="*/ 685462 h 1471559"/>
                <a:gd name="connsiteX785" fmla="*/ 937044 w 1117423"/>
                <a:gd name="connsiteY785" fmla="*/ 685462 h 1471559"/>
                <a:gd name="connsiteX786" fmla="*/ 937044 w 1117423"/>
                <a:gd name="connsiteY786" fmla="*/ 687359 h 1471559"/>
                <a:gd name="connsiteX787" fmla="*/ 937044 w 1117423"/>
                <a:gd name="connsiteY787" fmla="*/ 689257 h 1471559"/>
                <a:gd name="connsiteX788" fmla="*/ 949390 w 1117423"/>
                <a:gd name="connsiteY788" fmla="*/ 697803 h 1471559"/>
                <a:gd name="connsiteX789" fmla="*/ 949390 w 1117423"/>
                <a:gd name="connsiteY789" fmla="*/ 698749 h 1471559"/>
                <a:gd name="connsiteX790" fmla="*/ 950337 w 1117423"/>
                <a:gd name="connsiteY790" fmla="*/ 701603 h 1471559"/>
                <a:gd name="connsiteX791" fmla="*/ 952234 w 1117423"/>
                <a:gd name="connsiteY791" fmla="*/ 702549 h 1471559"/>
                <a:gd name="connsiteX792" fmla="*/ 956985 w 1117423"/>
                <a:gd name="connsiteY792" fmla="*/ 703500 h 1471559"/>
                <a:gd name="connsiteX793" fmla="*/ 960780 w 1117423"/>
                <a:gd name="connsiteY793" fmla="*/ 701603 h 1471559"/>
                <a:gd name="connsiteX794" fmla="*/ 963629 w 1117423"/>
                <a:gd name="connsiteY794" fmla="*/ 706349 h 1471559"/>
                <a:gd name="connsiteX795" fmla="*/ 966478 w 1117423"/>
                <a:gd name="connsiteY795" fmla="*/ 709198 h 1471559"/>
                <a:gd name="connsiteX796" fmla="*/ 967429 w 1117423"/>
                <a:gd name="connsiteY796" fmla="*/ 710144 h 1471559"/>
                <a:gd name="connsiteX797" fmla="*/ 968380 w 1117423"/>
                <a:gd name="connsiteY797" fmla="*/ 711095 h 1471559"/>
                <a:gd name="connsiteX798" fmla="*/ 972175 w 1117423"/>
                <a:gd name="connsiteY798" fmla="*/ 713944 h 1471559"/>
                <a:gd name="connsiteX799" fmla="*/ 973126 w 1117423"/>
                <a:gd name="connsiteY799" fmla="*/ 714895 h 1471559"/>
                <a:gd name="connsiteX800" fmla="*/ 974077 w 1117423"/>
                <a:gd name="connsiteY800" fmla="*/ 715841 h 1471559"/>
                <a:gd name="connsiteX801" fmla="*/ 975024 w 1117423"/>
                <a:gd name="connsiteY801" fmla="*/ 716793 h 1471559"/>
                <a:gd name="connsiteX802" fmla="*/ 978824 w 1117423"/>
                <a:gd name="connsiteY802" fmla="*/ 718690 h 1471559"/>
                <a:gd name="connsiteX803" fmla="*/ 980721 w 1117423"/>
                <a:gd name="connsiteY803" fmla="*/ 719641 h 1471559"/>
                <a:gd name="connsiteX804" fmla="*/ 981667 w 1117423"/>
                <a:gd name="connsiteY804" fmla="*/ 722490 h 1471559"/>
                <a:gd name="connsiteX805" fmla="*/ 981667 w 1117423"/>
                <a:gd name="connsiteY805" fmla="*/ 722490 h 1471559"/>
                <a:gd name="connsiteX806" fmla="*/ 984516 w 1117423"/>
                <a:gd name="connsiteY806" fmla="*/ 724388 h 1471559"/>
                <a:gd name="connsiteX807" fmla="*/ 985467 w 1117423"/>
                <a:gd name="connsiteY807" fmla="*/ 725339 h 1471559"/>
                <a:gd name="connsiteX808" fmla="*/ 987365 w 1117423"/>
                <a:gd name="connsiteY808" fmla="*/ 726285 h 1471559"/>
                <a:gd name="connsiteX809" fmla="*/ 989262 w 1117423"/>
                <a:gd name="connsiteY809" fmla="*/ 726285 h 1471559"/>
                <a:gd name="connsiteX810" fmla="*/ 991165 w 1117423"/>
                <a:gd name="connsiteY810" fmla="*/ 729134 h 1471559"/>
                <a:gd name="connsiteX811" fmla="*/ 993062 w 1117423"/>
                <a:gd name="connsiteY811" fmla="*/ 730085 h 1471559"/>
                <a:gd name="connsiteX812" fmla="*/ 991165 w 1117423"/>
                <a:gd name="connsiteY812" fmla="*/ 732934 h 1471559"/>
                <a:gd name="connsiteX813" fmla="*/ 991165 w 1117423"/>
                <a:gd name="connsiteY813" fmla="*/ 734831 h 1471559"/>
                <a:gd name="connsiteX814" fmla="*/ 993062 w 1117423"/>
                <a:gd name="connsiteY814" fmla="*/ 737680 h 1471559"/>
                <a:gd name="connsiteX815" fmla="*/ 997794 w 1117423"/>
                <a:gd name="connsiteY815" fmla="*/ 738631 h 1471559"/>
                <a:gd name="connsiteX816" fmla="*/ 999691 w 1117423"/>
                <a:gd name="connsiteY816" fmla="*/ 741475 h 1471559"/>
                <a:gd name="connsiteX817" fmla="*/ 1000657 w 1117423"/>
                <a:gd name="connsiteY817" fmla="*/ 740529 h 1471559"/>
                <a:gd name="connsiteX818" fmla="*/ 1002559 w 1117423"/>
                <a:gd name="connsiteY818" fmla="*/ 739582 h 1471559"/>
                <a:gd name="connsiteX819" fmla="*/ 1007286 w 1117423"/>
                <a:gd name="connsiteY819" fmla="*/ 738631 h 1471559"/>
                <a:gd name="connsiteX820" fmla="*/ 1008252 w 1117423"/>
                <a:gd name="connsiteY820" fmla="*/ 737680 h 1471559"/>
                <a:gd name="connsiteX821" fmla="*/ 1012052 w 1117423"/>
                <a:gd name="connsiteY821" fmla="*/ 736729 h 1471559"/>
                <a:gd name="connsiteX822" fmla="*/ 1024378 w 1117423"/>
                <a:gd name="connsiteY822" fmla="*/ 739582 h 1471559"/>
                <a:gd name="connsiteX823" fmla="*/ 1027227 w 1117423"/>
                <a:gd name="connsiteY823" fmla="*/ 739582 h 1471559"/>
                <a:gd name="connsiteX824" fmla="*/ 1031022 w 1117423"/>
                <a:gd name="connsiteY824" fmla="*/ 738631 h 1471559"/>
                <a:gd name="connsiteX825" fmla="*/ 1032919 w 1117423"/>
                <a:gd name="connsiteY825" fmla="*/ 736729 h 1471559"/>
                <a:gd name="connsiteX826" fmla="*/ 1046216 w 1117423"/>
                <a:gd name="connsiteY826" fmla="*/ 740529 h 1471559"/>
                <a:gd name="connsiteX827" fmla="*/ 1047163 w 1117423"/>
                <a:gd name="connsiteY827" fmla="*/ 741475 h 1471559"/>
                <a:gd name="connsiteX828" fmla="*/ 1048114 w 1117423"/>
                <a:gd name="connsiteY828" fmla="*/ 744328 h 1471559"/>
                <a:gd name="connsiteX829" fmla="*/ 1052860 w 1117423"/>
                <a:gd name="connsiteY829" fmla="*/ 746226 h 1471559"/>
                <a:gd name="connsiteX830" fmla="*/ 1055709 w 1117423"/>
                <a:gd name="connsiteY830" fmla="*/ 747172 h 1471559"/>
                <a:gd name="connsiteX831" fmla="*/ 1062352 w 1117423"/>
                <a:gd name="connsiteY831" fmla="*/ 749075 h 1471559"/>
                <a:gd name="connsiteX832" fmla="*/ 1067104 w 1117423"/>
                <a:gd name="connsiteY832" fmla="*/ 748123 h 1471559"/>
                <a:gd name="connsiteX833" fmla="*/ 1069001 w 1117423"/>
                <a:gd name="connsiteY833" fmla="*/ 744328 h 1471559"/>
                <a:gd name="connsiteX834" fmla="*/ 1070899 w 1117423"/>
                <a:gd name="connsiteY834" fmla="*/ 741475 h 1471559"/>
                <a:gd name="connsiteX835" fmla="*/ 1073747 w 1117423"/>
                <a:gd name="connsiteY835" fmla="*/ 742426 h 1471559"/>
                <a:gd name="connsiteX836" fmla="*/ 1074698 w 1117423"/>
                <a:gd name="connsiteY836" fmla="*/ 743377 h 1471559"/>
                <a:gd name="connsiteX837" fmla="*/ 1075645 w 1117423"/>
                <a:gd name="connsiteY837" fmla="*/ 744328 h 1471559"/>
                <a:gd name="connsiteX838" fmla="*/ 1080396 w 1117423"/>
                <a:gd name="connsiteY838" fmla="*/ 748123 h 1471559"/>
                <a:gd name="connsiteX839" fmla="*/ 1080396 w 1117423"/>
                <a:gd name="connsiteY839" fmla="*/ 752870 h 1471559"/>
                <a:gd name="connsiteX840" fmla="*/ 1082293 w 1117423"/>
                <a:gd name="connsiteY840" fmla="*/ 753821 h 1471559"/>
                <a:gd name="connsiteX841" fmla="*/ 1085142 w 1117423"/>
                <a:gd name="connsiteY841" fmla="*/ 754767 h 1471559"/>
                <a:gd name="connsiteX842" fmla="*/ 1085142 w 1117423"/>
                <a:gd name="connsiteY842" fmla="*/ 754767 h 1471559"/>
                <a:gd name="connsiteX843" fmla="*/ 1085142 w 1117423"/>
                <a:gd name="connsiteY843" fmla="*/ 756670 h 1471559"/>
                <a:gd name="connsiteX844" fmla="*/ 1085142 w 1117423"/>
                <a:gd name="connsiteY844" fmla="*/ 757621 h 1471559"/>
                <a:gd name="connsiteX845" fmla="*/ 1091791 w 1117423"/>
                <a:gd name="connsiteY845" fmla="*/ 765216 h 1471559"/>
                <a:gd name="connsiteX846" fmla="*/ 1096537 w 1117423"/>
                <a:gd name="connsiteY846" fmla="*/ 766162 h 1471559"/>
                <a:gd name="connsiteX847" fmla="*/ 1099386 w 1117423"/>
                <a:gd name="connsiteY847" fmla="*/ 767113 h 1471559"/>
                <a:gd name="connsiteX848" fmla="*/ 1101283 w 1117423"/>
                <a:gd name="connsiteY848" fmla="*/ 767113 h 1471559"/>
                <a:gd name="connsiteX849" fmla="*/ 1106029 w 1117423"/>
                <a:gd name="connsiteY849" fmla="*/ 767113 h 1471559"/>
                <a:gd name="connsiteX850" fmla="*/ 1109829 w 1117423"/>
                <a:gd name="connsiteY850" fmla="*/ 769011 h 1471559"/>
                <a:gd name="connsiteX851" fmla="*/ 1111732 w 1117423"/>
                <a:gd name="connsiteY851" fmla="*/ 769962 h 1471559"/>
                <a:gd name="connsiteX852" fmla="*/ 1112678 w 1117423"/>
                <a:gd name="connsiteY852" fmla="*/ 771859 h 1471559"/>
                <a:gd name="connsiteX853" fmla="*/ 1113629 w 1117423"/>
                <a:gd name="connsiteY853" fmla="*/ 772810 h 1471559"/>
                <a:gd name="connsiteX854" fmla="*/ 1115522 w 1117423"/>
                <a:gd name="connsiteY854" fmla="*/ 774708 h 1471559"/>
                <a:gd name="connsiteX855" fmla="*/ 1117424 w 1117423"/>
                <a:gd name="connsiteY855" fmla="*/ 774708 h 1471559"/>
                <a:gd name="connsiteX856" fmla="*/ 1116473 w 1117423"/>
                <a:gd name="connsiteY856" fmla="*/ 780405 h 1471559"/>
                <a:gd name="connsiteX857" fmla="*/ 1106029 w 1117423"/>
                <a:gd name="connsiteY857" fmla="*/ 790839 h 1471559"/>
                <a:gd name="connsiteX858" fmla="*/ 1101283 w 1117423"/>
                <a:gd name="connsiteY858" fmla="*/ 792741 h 1471559"/>
                <a:gd name="connsiteX859" fmla="*/ 1097488 w 1117423"/>
                <a:gd name="connsiteY859" fmla="*/ 791790 h 1471559"/>
                <a:gd name="connsiteX860" fmla="*/ 1093688 w 1117423"/>
                <a:gd name="connsiteY860" fmla="*/ 791790 h 1471559"/>
                <a:gd name="connsiteX861" fmla="*/ 1089888 w 1117423"/>
                <a:gd name="connsiteY861" fmla="*/ 792741 h 1471559"/>
                <a:gd name="connsiteX862" fmla="*/ 1088942 w 1117423"/>
                <a:gd name="connsiteY862" fmla="*/ 792741 h 1471559"/>
                <a:gd name="connsiteX863" fmla="*/ 1085142 w 1117423"/>
                <a:gd name="connsiteY863" fmla="*/ 792741 h 1471559"/>
                <a:gd name="connsiteX864" fmla="*/ 1084196 w 1117423"/>
                <a:gd name="connsiteY864" fmla="*/ 793688 h 1471559"/>
                <a:gd name="connsiteX865" fmla="*/ 1082293 w 1117423"/>
                <a:gd name="connsiteY865" fmla="*/ 794639 h 1471559"/>
                <a:gd name="connsiteX866" fmla="*/ 1081342 w 1117423"/>
                <a:gd name="connsiteY866" fmla="*/ 799385 h 1471559"/>
                <a:gd name="connsiteX867" fmla="*/ 1077547 w 1117423"/>
                <a:gd name="connsiteY867" fmla="*/ 800336 h 1471559"/>
                <a:gd name="connsiteX868" fmla="*/ 1073747 w 1117423"/>
                <a:gd name="connsiteY868" fmla="*/ 801288 h 1471559"/>
                <a:gd name="connsiteX869" fmla="*/ 1072801 w 1117423"/>
                <a:gd name="connsiteY869" fmla="*/ 807931 h 1471559"/>
                <a:gd name="connsiteX870" fmla="*/ 1069001 w 1117423"/>
                <a:gd name="connsiteY870" fmla="*/ 811731 h 1471559"/>
                <a:gd name="connsiteX871" fmla="*/ 1067104 w 1117423"/>
                <a:gd name="connsiteY871" fmla="*/ 813629 h 1471559"/>
                <a:gd name="connsiteX872" fmla="*/ 1067104 w 1117423"/>
                <a:gd name="connsiteY872" fmla="*/ 815526 h 1471559"/>
                <a:gd name="connsiteX873" fmla="*/ 1066152 w 1117423"/>
                <a:gd name="connsiteY873" fmla="*/ 816477 h 1471559"/>
                <a:gd name="connsiteX874" fmla="*/ 1064255 w 1117423"/>
                <a:gd name="connsiteY874" fmla="*/ 818375 h 1471559"/>
                <a:gd name="connsiteX875" fmla="*/ 1063304 w 1117423"/>
                <a:gd name="connsiteY875" fmla="*/ 819326 h 1471559"/>
                <a:gd name="connsiteX876" fmla="*/ 1062352 w 1117423"/>
                <a:gd name="connsiteY876" fmla="*/ 818375 h 1471559"/>
                <a:gd name="connsiteX877" fmla="*/ 1060455 w 1117423"/>
                <a:gd name="connsiteY877" fmla="*/ 819326 h 1471559"/>
                <a:gd name="connsiteX878" fmla="*/ 1059509 w 1117423"/>
                <a:gd name="connsiteY878" fmla="*/ 822170 h 1471559"/>
                <a:gd name="connsiteX879" fmla="*/ 1057606 w 1117423"/>
                <a:gd name="connsiteY879" fmla="*/ 823121 h 1471559"/>
                <a:gd name="connsiteX880" fmla="*/ 1055709 w 1117423"/>
                <a:gd name="connsiteY880" fmla="*/ 825023 h 1471559"/>
                <a:gd name="connsiteX881" fmla="*/ 1053811 w 1117423"/>
                <a:gd name="connsiteY881" fmla="*/ 825970 h 1471559"/>
                <a:gd name="connsiteX882" fmla="*/ 1050963 w 1117423"/>
                <a:gd name="connsiteY882" fmla="*/ 826921 h 1471559"/>
                <a:gd name="connsiteX883" fmla="*/ 1050011 w 1117423"/>
                <a:gd name="connsiteY883" fmla="*/ 827867 h 1471559"/>
                <a:gd name="connsiteX884" fmla="*/ 1048114 w 1117423"/>
                <a:gd name="connsiteY884" fmla="*/ 828818 h 1471559"/>
                <a:gd name="connsiteX885" fmla="*/ 1043368 w 1117423"/>
                <a:gd name="connsiteY885" fmla="*/ 827867 h 1471559"/>
                <a:gd name="connsiteX886" fmla="*/ 1047163 w 1117423"/>
                <a:gd name="connsiteY886" fmla="*/ 840213 h 1471559"/>
                <a:gd name="connsiteX887" fmla="*/ 1048114 w 1117423"/>
                <a:gd name="connsiteY887" fmla="*/ 839262 h 1471559"/>
                <a:gd name="connsiteX888" fmla="*/ 1049065 w 1117423"/>
                <a:gd name="connsiteY888" fmla="*/ 839262 h 1471559"/>
                <a:gd name="connsiteX889" fmla="*/ 1052860 w 1117423"/>
                <a:gd name="connsiteY889" fmla="*/ 840213 h 1471559"/>
                <a:gd name="connsiteX890" fmla="*/ 1057606 w 1117423"/>
                <a:gd name="connsiteY890" fmla="*/ 844013 h 1471559"/>
                <a:gd name="connsiteX891" fmla="*/ 1061406 w 1117423"/>
                <a:gd name="connsiteY891" fmla="*/ 845911 h 1471559"/>
                <a:gd name="connsiteX892" fmla="*/ 1062352 w 1117423"/>
                <a:gd name="connsiteY892" fmla="*/ 851608 h 1471559"/>
                <a:gd name="connsiteX893" fmla="*/ 1065206 w 1117423"/>
                <a:gd name="connsiteY893" fmla="*/ 854457 h 1471559"/>
                <a:gd name="connsiteX894" fmla="*/ 1067104 w 1117423"/>
                <a:gd name="connsiteY894" fmla="*/ 855403 h 1471559"/>
                <a:gd name="connsiteX895" fmla="*/ 1068050 w 1117423"/>
                <a:gd name="connsiteY895" fmla="*/ 857300 h 1471559"/>
                <a:gd name="connsiteX896" fmla="*/ 1077547 w 1117423"/>
                <a:gd name="connsiteY896" fmla="*/ 865847 h 1471559"/>
                <a:gd name="connsiteX897" fmla="*/ 1074698 w 1117423"/>
                <a:gd name="connsiteY897" fmla="*/ 872495 h 1471559"/>
                <a:gd name="connsiteX898" fmla="*/ 1076596 w 1117423"/>
                <a:gd name="connsiteY898" fmla="*/ 892436 h 1471559"/>
                <a:gd name="connsiteX899" fmla="*/ 1078498 w 1117423"/>
                <a:gd name="connsiteY899" fmla="*/ 897182 h 1471559"/>
                <a:gd name="connsiteX900" fmla="*/ 1079445 w 1117423"/>
                <a:gd name="connsiteY900" fmla="*/ 900031 h 1471559"/>
                <a:gd name="connsiteX901" fmla="*/ 1072801 w 1117423"/>
                <a:gd name="connsiteY901" fmla="*/ 914260 h 1471559"/>
                <a:gd name="connsiteX902" fmla="*/ 1069952 w 1117423"/>
                <a:gd name="connsiteY902" fmla="*/ 926606 h 1471559"/>
                <a:gd name="connsiteX903" fmla="*/ 1068050 w 1117423"/>
                <a:gd name="connsiteY903" fmla="*/ 930401 h 1471559"/>
                <a:gd name="connsiteX904" fmla="*/ 1068050 w 1117423"/>
                <a:gd name="connsiteY904" fmla="*/ 931352 h 1471559"/>
                <a:gd name="connsiteX905" fmla="*/ 1066152 w 1117423"/>
                <a:gd name="connsiteY905" fmla="*/ 937049 h 1471559"/>
                <a:gd name="connsiteX906" fmla="*/ 1066152 w 1117423"/>
                <a:gd name="connsiteY906" fmla="*/ 937996 h 1471559"/>
                <a:gd name="connsiteX907" fmla="*/ 1064255 w 1117423"/>
                <a:gd name="connsiteY907" fmla="*/ 943693 h 1471559"/>
                <a:gd name="connsiteX908" fmla="*/ 1063304 w 1117423"/>
                <a:gd name="connsiteY908" fmla="*/ 945595 h 1471559"/>
                <a:gd name="connsiteX909" fmla="*/ 1061406 w 1117423"/>
                <a:gd name="connsiteY909" fmla="*/ 948444 h 1471559"/>
                <a:gd name="connsiteX910" fmla="*/ 1060455 w 1117423"/>
                <a:gd name="connsiteY910" fmla="*/ 948444 h 1471559"/>
                <a:gd name="connsiteX911" fmla="*/ 1059509 w 1117423"/>
                <a:gd name="connsiteY911" fmla="*/ 954142 h 1471559"/>
                <a:gd name="connsiteX912" fmla="*/ 1057606 w 1117423"/>
                <a:gd name="connsiteY912" fmla="*/ 958888 h 1471559"/>
                <a:gd name="connsiteX913" fmla="*/ 1059509 w 1117423"/>
                <a:gd name="connsiteY913" fmla="*/ 961736 h 1471559"/>
                <a:gd name="connsiteX914" fmla="*/ 1059509 w 1117423"/>
                <a:gd name="connsiteY914" fmla="*/ 965531 h 1471559"/>
                <a:gd name="connsiteX915" fmla="*/ 1060455 w 1117423"/>
                <a:gd name="connsiteY915" fmla="*/ 968380 h 1471559"/>
                <a:gd name="connsiteX916" fmla="*/ 1056660 w 1117423"/>
                <a:gd name="connsiteY916" fmla="*/ 968380 h 1471559"/>
                <a:gd name="connsiteX917" fmla="*/ 1052860 w 1117423"/>
                <a:gd name="connsiteY917" fmla="*/ 969331 h 1471559"/>
                <a:gd name="connsiteX918" fmla="*/ 1050963 w 1117423"/>
                <a:gd name="connsiteY918" fmla="*/ 969331 h 1471559"/>
                <a:gd name="connsiteX919" fmla="*/ 1047163 w 1117423"/>
                <a:gd name="connsiteY919" fmla="*/ 969331 h 1471559"/>
                <a:gd name="connsiteX920" fmla="*/ 1045265 w 1117423"/>
                <a:gd name="connsiteY920" fmla="*/ 971229 h 1471559"/>
                <a:gd name="connsiteX921" fmla="*/ 1044314 w 1117423"/>
                <a:gd name="connsiteY921" fmla="*/ 980721 h 1471559"/>
                <a:gd name="connsiteX922" fmla="*/ 1045265 w 1117423"/>
                <a:gd name="connsiteY922" fmla="*/ 986418 h 1471559"/>
                <a:gd name="connsiteX923" fmla="*/ 1044314 w 1117423"/>
                <a:gd name="connsiteY923" fmla="*/ 989267 h 1471559"/>
                <a:gd name="connsiteX924" fmla="*/ 1043368 w 1117423"/>
                <a:gd name="connsiteY924" fmla="*/ 993067 h 1471559"/>
                <a:gd name="connsiteX925" fmla="*/ 1043368 w 1117423"/>
                <a:gd name="connsiteY925" fmla="*/ 994965 h 1471559"/>
                <a:gd name="connsiteX926" fmla="*/ 1045265 w 1117423"/>
                <a:gd name="connsiteY926" fmla="*/ 999711 h 1471559"/>
                <a:gd name="connsiteX927" fmla="*/ 1046216 w 1117423"/>
                <a:gd name="connsiteY927" fmla="*/ 1007311 h 1471559"/>
                <a:gd name="connsiteX928" fmla="*/ 1051909 w 1117423"/>
                <a:gd name="connsiteY928" fmla="*/ 1031988 h 1471559"/>
                <a:gd name="connsiteX929" fmla="*/ 1051909 w 1117423"/>
                <a:gd name="connsiteY929" fmla="*/ 1035783 h 1471559"/>
                <a:gd name="connsiteX930" fmla="*/ 1050011 w 1117423"/>
                <a:gd name="connsiteY930" fmla="*/ 1040534 h 1471559"/>
                <a:gd name="connsiteX931" fmla="*/ 1049065 w 1117423"/>
                <a:gd name="connsiteY931" fmla="*/ 1040534 h 1471559"/>
                <a:gd name="connsiteX932" fmla="*/ 1042417 w 1117423"/>
                <a:gd name="connsiteY932" fmla="*/ 1048124 h 1471559"/>
                <a:gd name="connsiteX933" fmla="*/ 1041470 w 1117423"/>
                <a:gd name="connsiteY933" fmla="*/ 1051924 h 1471559"/>
                <a:gd name="connsiteX934" fmla="*/ 1040519 w 1117423"/>
                <a:gd name="connsiteY934" fmla="*/ 1054772 h 1471559"/>
                <a:gd name="connsiteX935" fmla="*/ 1040519 w 1117423"/>
                <a:gd name="connsiteY935" fmla="*/ 1055724 h 1471559"/>
                <a:gd name="connsiteX936" fmla="*/ 1042417 w 1117423"/>
                <a:gd name="connsiteY936" fmla="*/ 1060470 h 1471559"/>
                <a:gd name="connsiteX937" fmla="*/ 1041470 w 1117423"/>
                <a:gd name="connsiteY937" fmla="*/ 1065216 h 1471559"/>
                <a:gd name="connsiteX938" fmla="*/ 1041470 w 1117423"/>
                <a:gd name="connsiteY938" fmla="*/ 1066167 h 1471559"/>
                <a:gd name="connsiteX939" fmla="*/ 1043368 w 1117423"/>
                <a:gd name="connsiteY939" fmla="*/ 1079460 h 1471559"/>
                <a:gd name="connsiteX940" fmla="*/ 1044314 w 1117423"/>
                <a:gd name="connsiteY940" fmla="*/ 1087055 h 1471559"/>
                <a:gd name="connsiteX941" fmla="*/ 1043368 w 1117423"/>
                <a:gd name="connsiteY941" fmla="*/ 1088006 h 1471559"/>
                <a:gd name="connsiteX942" fmla="*/ 1043368 w 1117423"/>
                <a:gd name="connsiteY942" fmla="*/ 1088957 h 1471559"/>
                <a:gd name="connsiteX943" fmla="*/ 1042417 w 1117423"/>
                <a:gd name="connsiteY943" fmla="*/ 1091801 h 1471559"/>
                <a:gd name="connsiteX944" fmla="*/ 1041470 w 1117423"/>
                <a:gd name="connsiteY944" fmla="*/ 1092752 h 1471559"/>
                <a:gd name="connsiteX945" fmla="*/ 1040519 w 1117423"/>
                <a:gd name="connsiteY945" fmla="*/ 1093703 h 1471559"/>
                <a:gd name="connsiteX946" fmla="*/ 1037670 w 1117423"/>
                <a:gd name="connsiteY946" fmla="*/ 1096547 h 1471559"/>
                <a:gd name="connsiteX947" fmla="*/ 1036719 w 1117423"/>
                <a:gd name="connsiteY947" fmla="*/ 1098449 h 1471559"/>
                <a:gd name="connsiteX948" fmla="*/ 1035773 w 1117423"/>
                <a:gd name="connsiteY948" fmla="*/ 1102244 h 1471559"/>
                <a:gd name="connsiteX949" fmla="*/ 1034822 w 1117423"/>
                <a:gd name="connsiteY949" fmla="*/ 1111741 h 1471559"/>
                <a:gd name="connsiteX950" fmla="*/ 1034822 w 1117423"/>
                <a:gd name="connsiteY950" fmla="*/ 1114590 h 1471559"/>
                <a:gd name="connsiteX951" fmla="*/ 1034822 w 1117423"/>
                <a:gd name="connsiteY951" fmla="*/ 1116488 h 1471559"/>
                <a:gd name="connsiteX952" fmla="*/ 1035773 w 1117423"/>
                <a:gd name="connsiteY952" fmla="*/ 1129780 h 1471559"/>
                <a:gd name="connsiteX953" fmla="*/ 1033870 w 1117423"/>
                <a:gd name="connsiteY953" fmla="*/ 1131682 h 1471559"/>
                <a:gd name="connsiteX954" fmla="*/ 1018681 w 1117423"/>
                <a:gd name="connsiteY954" fmla="*/ 1164901 h 1471559"/>
                <a:gd name="connsiteX955" fmla="*/ 1006354 w 1117423"/>
                <a:gd name="connsiteY955" fmla="*/ 1172496 h 1471559"/>
                <a:gd name="connsiteX956" fmla="*/ 986418 w 1117423"/>
                <a:gd name="connsiteY956" fmla="*/ 1216172 h 1471559"/>
                <a:gd name="connsiteX957" fmla="*/ 957931 w 1117423"/>
                <a:gd name="connsiteY957" fmla="*/ 1205729 h 1471559"/>
                <a:gd name="connsiteX958" fmla="*/ 956985 w 1117423"/>
                <a:gd name="connsiteY958" fmla="*/ 1204778 h 1471559"/>
                <a:gd name="connsiteX959" fmla="*/ 954137 w 1117423"/>
                <a:gd name="connsiteY959" fmla="*/ 1202880 h 1471559"/>
                <a:gd name="connsiteX960" fmla="*/ 952234 w 1117423"/>
                <a:gd name="connsiteY960" fmla="*/ 1200983 h 1471559"/>
                <a:gd name="connsiteX961" fmla="*/ 936098 w 1117423"/>
                <a:gd name="connsiteY961" fmla="*/ 1198134 h 1471559"/>
                <a:gd name="connsiteX962" fmla="*/ 937044 w 1117423"/>
                <a:gd name="connsiteY962" fmla="*/ 1201929 h 1471559"/>
                <a:gd name="connsiteX963" fmla="*/ 937996 w 1117423"/>
                <a:gd name="connsiteY963" fmla="*/ 1202880 h 1471559"/>
                <a:gd name="connsiteX964" fmla="*/ 938942 w 1117423"/>
                <a:gd name="connsiteY964" fmla="*/ 1204778 h 1471559"/>
                <a:gd name="connsiteX965" fmla="*/ 940844 w 1117423"/>
                <a:gd name="connsiteY965" fmla="*/ 1207626 h 1471559"/>
                <a:gd name="connsiteX966" fmla="*/ 941790 w 1117423"/>
                <a:gd name="connsiteY966" fmla="*/ 1221870 h 1471559"/>
                <a:gd name="connsiteX967" fmla="*/ 940844 w 1117423"/>
                <a:gd name="connsiteY967" fmla="*/ 1228518 h 1471559"/>
                <a:gd name="connsiteX968" fmla="*/ 940844 w 1117423"/>
                <a:gd name="connsiteY968" fmla="*/ 1233265 h 1471559"/>
                <a:gd name="connsiteX969" fmla="*/ 940844 w 1117423"/>
                <a:gd name="connsiteY969" fmla="*/ 1244654 h 1471559"/>
                <a:gd name="connsiteX970" fmla="*/ 939893 w 1117423"/>
                <a:gd name="connsiteY970" fmla="*/ 1256049 h 1471559"/>
                <a:gd name="connsiteX971" fmla="*/ 939893 w 1117423"/>
                <a:gd name="connsiteY971" fmla="*/ 1257000 h 1471559"/>
                <a:gd name="connsiteX972" fmla="*/ 935147 w 1117423"/>
                <a:gd name="connsiteY972" fmla="*/ 1259849 h 1471559"/>
                <a:gd name="connsiteX973" fmla="*/ 935147 w 1117423"/>
                <a:gd name="connsiteY973" fmla="*/ 1259849 h 1471559"/>
                <a:gd name="connsiteX974" fmla="*/ 931347 w 1117423"/>
                <a:gd name="connsiteY974" fmla="*/ 1261737 h 1471559"/>
                <a:gd name="connsiteX975" fmla="*/ 930401 w 1117423"/>
                <a:gd name="connsiteY975" fmla="*/ 1262688 h 1471559"/>
                <a:gd name="connsiteX976" fmla="*/ 927547 w 1117423"/>
                <a:gd name="connsiteY976" fmla="*/ 1264585 h 1471559"/>
                <a:gd name="connsiteX977" fmla="*/ 924703 w 1117423"/>
                <a:gd name="connsiteY977" fmla="*/ 1267434 h 1471559"/>
                <a:gd name="connsiteX978" fmla="*/ 923752 w 1117423"/>
                <a:gd name="connsiteY978" fmla="*/ 1267434 h 1471559"/>
                <a:gd name="connsiteX979" fmla="*/ 920903 w 1117423"/>
                <a:gd name="connsiteY979" fmla="*/ 1269332 h 1471559"/>
                <a:gd name="connsiteX980" fmla="*/ 913308 w 1117423"/>
                <a:gd name="connsiteY980" fmla="*/ 1269332 h 1471559"/>
                <a:gd name="connsiteX981" fmla="*/ 912362 w 1117423"/>
                <a:gd name="connsiteY981" fmla="*/ 1271234 h 1471559"/>
                <a:gd name="connsiteX982" fmla="*/ 913308 w 1117423"/>
                <a:gd name="connsiteY982" fmla="*/ 1275029 h 1471559"/>
                <a:gd name="connsiteX983" fmla="*/ 913308 w 1117423"/>
                <a:gd name="connsiteY983" fmla="*/ 1275029 h 1471559"/>
                <a:gd name="connsiteX984" fmla="*/ 915206 w 1117423"/>
                <a:gd name="connsiteY984" fmla="*/ 1275980 h 1471559"/>
                <a:gd name="connsiteX985" fmla="*/ 915206 w 1117423"/>
                <a:gd name="connsiteY985" fmla="*/ 1276927 h 1471559"/>
                <a:gd name="connsiteX986" fmla="*/ 904762 w 1117423"/>
                <a:gd name="connsiteY986" fmla="*/ 1282624 h 1471559"/>
                <a:gd name="connsiteX987" fmla="*/ 896216 w 1117423"/>
                <a:gd name="connsiteY987" fmla="*/ 1280726 h 1471559"/>
                <a:gd name="connsiteX988" fmla="*/ 888621 w 1117423"/>
                <a:gd name="connsiteY988" fmla="*/ 1287370 h 1471559"/>
                <a:gd name="connsiteX989" fmla="*/ 881978 w 1117423"/>
                <a:gd name="connsiteY989" fmla="*/ 1312057 h 1471559"/>
                <a:gd name="connsiteX990" fmla="*/ 880075 w 1117423"/>
                <a:gd name="connsiteY990" fmla="*/ 1313960 h 1471559"/>
                <a:gd name="connsiteX991" fmla="*/ 868685 w 1117423"/>
                <a:gd name="connsiteY991" fmla="*/ 1311111 h 1471559"/>
                <a:gd name="connsiteX992" fmla="*/ 860139 w 1117423"/>
                <a:gd name="connsiteY992" fmla="*/ 1305414 h 1471559"/>
                <a:gd name="connsiteX993" fmla="*/ 854442 w 1117423"/>
                <a:gd name="connsiteY993" fmla="*/ 1301614 h 1471559"/>
                <a:gd name="connsiteX994" fmla="*/ 846847 w 1117423"/>
                <a:gd name="connsiteY994" fmla="*/ 1301614 h 1471559"/>
                <a:gd name="connsiteX995" fmla="*/ 844950 w 1117423"/>
                <a:gd name="connsiteY995" fmla="*/ 1300667 h 1471559"/>
                <a:gd name="connsiteX996" fmla="*/ 837350 w 1117423"/>
                <a:gd name="connsiteY996" fmla="*/ 1303516 h 1471559"/>
                <a:gd name="connsiteX997" fmla="*/ 823106 w 1117423"/>
                <a:gd name="connsiteY997" fmla="*/ 1307311 h 1471559"/>
                <a:gd name="connsiteX998" fmla="*/ 816463 w 1117423"/>
                <a:gd name="connsiteY998" fmla="*/ 1303516 h 1471559"/>
                <a:gd name="connsiteX999" fmla="*/ 806970 w 1117423"/>
                <a:gd name="connsiteY999" fmla="*/ 1304462 h 1471559"/>
                <a:gd name="connsiteX1000" fmla="*/ 799370 w 1117423"/>
                <a:gd name="connsiteY1000" fmla="*/ 1308262 h 1471559"/>
                <a:gd name="connsiteX1001" fmla="*/ 797473 w 1117423"/>
                <a:gd name="connsiteY1001" fmla="*/ 1309213 h 1471559"/>
                <a:gd name="connsiteX1002" fmla="*/ 796527 w 1117423"/>
                <a:gd name="connsiteY1002" fmla="*/ 1310160 h 1471559"/>
                <a:gd name="connsiteX1003" fmla="*/ 792727 w 1117423"/>
                <a:gd name="connsiteY1003" fmla="*/ 1318706 h 1471559"/>
                <a:gd name="connsiteX1004" fmla="*/ 793673 w 1117423"/>
                <a:gd name="connsiteY1004" fmla="*/ 1323452 h 1471559"/>
                <a:gd name="connsiteX1005" fmla="*/ 791775 w 1117423"/>
                <a:gd name="connsiteY1005" fmla="*/ 1327252 h 1471559"/>
                <a:gd name="connsiteX1006" fmla="*/ 790829 w 1117423"/>
                <a:gd name="connsiteY1006" fmla="*/ 1338647 h 1471559"/>
                <a:gd name="connsiteX1007" fmla="*/ 783249 w 1117423"/>
                <a:gd name="connsiteY1007" fmla="*/ 1349085 h 1471559"/>
                <a:gd name="connsiteX1008" fmla="*/ 778483 w 1117423"/>
                <a:gd name="connsiteY1008" fmla="*/ 1348139 h 1471559"/>
                <a:gd name="connsiteX1009" fmla="*/ 775654 w 1117423"/>
                <a:gd name="connsiteY1009" fmla="*/ 1350037 h 1471559"/>
                <a:gd name="connsiteX1010" fmla="*/ 774683 w 1117423"/>
                <a:gd name="connsiteY1010" fmla="*/ 1354783 h 1471559"/>
                <a:gd name="connsiteX1011" fmla="*/ 772786 w 1117423"/>
                <a:gd name="connsiteY1011" fmla="*/ 1354783 h 1471559"/>
                <a:gd name="connsiteX1012" fmla="*/ 768991 w 1117423"/>
                <a:gd name="connsiteY1012" fmla="*/ 1358583 h 1471559"/>
                <a:gd name="connsiteX1013" fmla="*/ 754767 w 1117423"/>
                <a:gd name="connsiteY1013" fmla="*/ 1360480 h 1471559"/>
                <a:gd name="connsiteX1014" fmla="*/ 744323 w 1117423"/>
                <a:gd name="connsiteY1014" fmla="*/ 1361431 h 1471559"/>
                <a:gd name="connsiteX1015" fmla="*/ 737675 w 1117423"/>
                <a:gd name="connsiteY1015" fmla="*/ 1364280 h 1471559"/>
                <a:gd name="connsiteX1016" fmla="*/ 736729 w 1117423"/>
                <a:gd name="connsiteY1016" fmla="*/ 1367129 h 1471559"/>
                <a:gd name="connsiteX1017" fmla="*/ 735777 w 1117423"/>
                <a:gd name="connsiteY1017" fmla="*/ 1369978 h 1471559"/>
                <a:gd name="connsiteX1018" fmla="*/ 734831 w 1117423"/>
                <a:gd name="connsiteY1018" fmla="*/ 1371875 h 1471559"/>
                <a:gd name="connsiteX1019" fmla="*/ 731977 w 1117423"/>
                <a:gd name="connsiteY1019" fmla="*/ 1375675 h 1471559"/>
                <a:gd name="connsiteX1020" fmla="*/ 731977 w 1117423"/>
                <a:gd name="connsiteY1020" fmla="*/ 1376626 h 1471559"/>
                <a:gd name="connsiteX1021" fmla="*/ 731031 w 1117423"/>
                <a:gd name="connsiteY1021" fmla="*/ 1377572 h 1471559"/>
                <a:gd name="connsiteX1022" fmla="*/ 731977 w 1117423"/>
                <a:gd name="connsiteY1022" fmla="*/ 1379470 h 1471559"/>
                <a:gd name="connsiteX1023" fmla="*/ 734831 w 1117423"/>
                <a:gd name="connsiteY1023" fmla="*/ 1381372 h 1471559"/>
                <a:gd name="connsiteX1024" fmla="*/ 735777 w 1117423"/>
                <a:gd name="connsiteY1024" fmla="*/ 1383270 h 1471559"/>
                <a:gd name="connsiteX1025" fmla="*/ 738626 w 1117423"/>
                <a:gd name="connsiteY1025" fmla="*/ 1384221 h 1471559"/>
                <a:gd name="connsiteX1026" fmla="*/ 739577 w 1117423"/>
                <a:gd name="connsiteY1026" fmla="*/ 1386119 h 1471559"/>
                <a:gd name="connsiteX1027" fmla="*/ 741475 w 1117423"/>
                <a:gd name="connsiteY1027" fmla="*/ 1389908 h 1471559"/>
                <a:gd name="connsiteX1028" fmla="*/ 742421 w 1117423"/>
                <a:gd name="connsiteY1028" fmla="*/ 1391806 h 1471559"/>
                <a:gd name="connsiteX1029" fmla="*/ 743372 w 1117423"/>
                <a:gd name="connsiteY1029" fmla="*/ 1391806 h 1471559"/>
                <a:gd name="connsiteX1030" fmla="*/ 745270 w 1117423"/>
                <a:gd name="connsiteY1030" fmla="*/ 1394655 h 1471559"/>
                <a:gd name="connsiteX1031" fmla="*/ 744323 w 1117423"/>
                <a:gd name="connsiteY1031" fmla="*/ 1395606 h 1471559"/>
                <a:gd name="connsiteX1032" fmla="*/ 742421 w 1117423"/>
                <a:gd name="connsiteY1032" fmla="*/ 1398450 h 1471559"/>
                <a:gd name="connsiteX1033" fmla="*/ 740524 w 1117423"/>
                <a:gd name="connsiteY1033" fmla="*/ 1398450 h 1471559"/>
                <a:gd name="connsiteX1034" fmla="*/ 740524 w 1117423"/>
                <a:gd name="connsiteY1034" fmla="*/ 1398450 h 1471559"/>
                <a:gd name="connsiteX1035" fmla="*/ 738626 w 1117423"/>
                <a:gd name="connsiteY1035" fmla="*/ 1398450 h 1471559"/>
                <a:gd name="connsiteX1036" fmla="*/ 738626 w 1117423"/>
                <a:gd name="connsiteY1036" fmla="*/ 1398450 h 1471559"/>
                <a:gd name="connsiteX1037" fmla="*/ 732929 w 1117423"/>
                <a:gd name="connsiteY1037" fmla="*/ 1398450 h 1471559"/>
                <a:gd name="connsiteX1038" fmla="*/ 731031 w 1117423"/>
                <a:gd name="connsiteY1038" fmla="*/ 1402249 h 1471559"/>
                <a:gd name="connsiteX1039" fmla="*/ 728183 w 1117423"/>
                <a:gd name="connsiteY1039" fmla="*/ 1404147 h 1471559"/>
                <a:gd name="connsiteX1040" fmla="*/ 726280 w 1117423"/>
                <a:gd name="connsiteY1040" fmla="*/ 1405098 h 1471559"/>
                <a:gd name="connsiteX1041" fmla="*/ 726280 w 1117423"/>
                <a:gd name="connsiteY1041" fmla="*/ 1408893 h 1471559"/>
                <a:gd name="connsiteX1042" fmla="*/ 726280 w 1117423"/>
                <a:gd name="connsiteY1042" fmla="*/ 1410796 h 1471559"/>
                <a:gd name="connsiteX1043" fmla="*/ 724383 w 1117423"/>
                <a:gd name="connsiteY1043" fmla="*/ 1412693 h 1471559"/>
                <a:gd name="connsiteX1044" fmla="*/ 724383 w 1117423"/>
                <a:gd name="connsiteY1044" fmla="*/ 1413644 h 1471559"/>
                <a:gd name="connsiteX1045" fmla="*/ 723436 w 1117423"/>
                <a:gd name="connsiteY1045" fmla="*/ 1415542 h 1471559"/>
                <a:gd name="connsiteX1046" fmla="*/ 716788 w 1117423"/>
                <a:gd name="connsiteY1046" fmla="*/ 1414591 h 1471559"/>
                <a:gd name="connsiteX1047" fmla="*/ 713939 w 1117423"/>
                <a:gd name="connsiteY1047" fmla="*/ 1414591 h 1471559"/>
                <a:gd name="connsiteX1048" fmla="*/ 712988 w 1117423"/>
                <a:gd name="connsiteY1048" fmla="*/ 1414591 h 1471559"/>
                <a:gd name="connsiteX1049" fmla="*/ 710144 w 1117423"/>
                <a:gd name="connsiteY1049" fmla="*/ 1414591 h 1471559"/>
                <a:gd name="connsiteX1050" fmla="*/ 709193 w 1117423"/>
                <a:gd name="connsiteY1050" fmla="*/ 1415542 h 1471559"/>
                <a:gd name="connsiteX1051" fmla="*/ 708242 w 1117423"/>
                <a:gd name="connsiteY1051" fmla="*/ 1415542 h 1471559"/>
                <a:gd name="connsiteX1052" fmla="*/ 706344 w 1117423"/>
                <a:gd name="connsiteY1052" fmla="*/ 1411742 h 1471559"/>
                <a:gd name="connsiteX1053" fmla="*/ 702544 w 1117423"/>
                <a:gd name="connsiteY1053" fmla="*/ 1410796 h 1471559"/>
                <a:gd name="connsiteX1054" fmla="*/ 700647 w 1117423"/>
                <a:gd name="connsiteY1054" fmla="*/ 1411742 h 1471559"/>
                <a:gd name="connsiteX1055" fmla="*/ 698749 w 1117423"/>
                <a:gd name="connsiteY1055" fmla="*/ 1413644 h 1471559"/>
                <a:gd name="connsiteX1056" fmla="*/ 698749 w 1117423"/>
                <a:gd name="connsiteY1056" fmla="*/ 1413644 h 1471559"/>
                <a:gd name="connsiteX1057" fmla="*/ 695900 w 1117423"/>
                <a:gd name="connsiteY1057" fmla="*/ 1415542 h 1471559"/>
                <a:gd name="connsiteX1058" fmla="*/ 695900 w 1117423"/>
                <a:gd name="connsiteY1058" fmla="*/ 1419342 h 1471559"/>
                <a:gd name="connsiteX1059" fmla="*/ 695900 w 1117423"/>
                <a:gd name="connsiteY1059" fmla="*/ 1420288 h 1471559"/>
                <a:gd name="connsiteX1060" fmla="*/ 691154 w 1117423"/>
                <a:gd name="connsiteY1060" fmla="*/ 1423137 h 1471559"/>
                <a:gd name="connsiteX1061" fmla="*/ 688306 w 1117423"/>
                <a:gd name="connsiteY1061" fmla="*/ 1423137 h 1471559"/>
                <a:gd name="connsiteX1062" fmla="*/ 687354 w 1117423"/>
                <a:gd name="connsiteY1062" fmla="*/ 1424088 h 1471559"/>
                <a:gd name="connsiteX1063" fmla="*/ 685457 w 1117423"/>
                <a:gd name="connsiteY1063" fmla="*/ 1426937 h 1471559"/>
                <a:gd name="connsiteX1064" fmla="*/ 683555 w 1117423"/>
                <a:gd name="connsiteY1064" fmla="*/ 1427883 h 1471559"/>
                <a:gd name="connsiteX1065" fmla="*/ 682608 w 1117423"/>
                <a:gd name="connsiteY1065" fmla="*/ 1428834 h 1471559"/>
                <a:gd name="connsiteX1066" fmla="*/ 678808 w 1117423"/>
                <a:gd name="connsiteY1066" fmla="*/ 1427883 h 1471559"/>
                <a:gd name="connsiteX1067" fmla="*/ 677862 w 1117423"/>
                <a:gd name="connsiteY1067" fmla="*/ 1428834 h 1471559"/>
                <a:gd name="connsiteX1068" fmla="*/ 677862 w 1117423"/>
                <a:gd name="connsiteY1068" fmla="*/ 1428834 h 1471559"/>
                <a:gd name="connsiteX1069" fmla="*/ 675960 w 1117423"/>
                <a:gd name="connsiteY1069" fmla="*/ 1429785 h 1471559"/>
                <a:gd name="connsiteX1070" fmla="*/ 674062 w 1117423"/>
                <a:gd name="connsiteY1070" fmla="*/ 1429785 h 1471559"/>
                <a:gd name="connsiteX1071" fmla="*/ 673111 w 1117423"/>
                <a:gd name="connsiteY1071" fmla="*/ 1430732 h 1471559"/>
                <a:gd name="connsiteX1072" fmla="*/ 672165 w 1117423"/>
                <a:gd name="connsiteY1072" fmla="*/ 1432634 h 1471559"/>
                <a:gd name="connsiteX1073" fmla="*/ 671213 w 1117423"/>
                <a:gd name="connsiteY1073" fmla="*/ 1433580 h 1471559"/>
                <a:gd name="connsiteX1074" fmla="*/ 668365 w 1117423"/>
                <a:gd name="connsiteY1074" fmla="*/ 1434532 h 1471559"/>
                <a:gd name="connsiteX1075" fmla="*/ 667418 w 1117423"/>
                <a:gd name="connsiteY1075" fmla="*/ 1435478 h 1471559"/>
                <a:gd name="connsiteX1076" fmla="*/ 664565 w 1117423"/>
                <a:gd name="connsiteY1076" fmla="*/ 1435478 h 1471559"/>
                <a:gd name="connsiteX1077" fmla="*/ 663619 w 1117423"/>
                <a:gd name="connsiteY1077" fmla="*/ 1435478 h 1471559"/>
                <a:gd name="connsiteX1078" fmla="*/ 659819 w 1117423"/>
                <a:gd name="connsiteY1078" fmla="*/ 1435478 h 1471559"/>
                <a:gd name="connsiteX1079" fmla="*/ 657921 w 1117423"/>
                <a:gd name="connsiteY1079" fmla="*/ 1434532 h 1471559"/>
                <a:gd name="connsiteX1080" fmla="*/ 656024 w 1117423"/>
                <a:gd name="connsiteY1080" fmla="*/ 1435478 h 1471559"/>
                <a:gd name="connsiteX1081" fmla="*/ 657921 w 1117423"/>
                <a:gd name="connsiteY1081" fmla="*/ 1441175 h 1471559"/>
                <a:gd name="connsiteX1082" fmla="*/ 658867 w 1117423"/>
                <a:gd name="connsiteY1082" fmla="*/ 1444029 h 1471559"/>
                <a:gd name="connsiteX1083" fmla="*/ 658867 w 1117423"/>
                <a:gd name="connsiteY1083" fmla="*/ 1444029 h 1471559"/>
                <a:gd name="connsiteX1084" fmla="*/ 659819 w 1117423"/>
                <a:gd name="connsiteY1084" fmla="*/ 1444975 h 1471559"/>
                <a:gd name="connsiteX1085" fmla="*/ 660770 w 1117423"/>
                <a:gd name="connsiteY1085" fmla="*/ 1446873 h 1471559"/>
                <a:gd name="connsiteX1086" fmla="*/ 660770 w 1117423"/>
                <a:gd name="connsiteY1086" fmla="*/ 1447824 h 1471559"/>
                <a:gd name="connsiteX1087" fmla="*/ 661721 w 1117423"/>
                <a:gd name="connsiteY1087" fmla="*/ 1448775 h 1471559"/>
                <a:gd name="connsiteX1088" fmla="*/ 662667 w 1117423"/>
                <a:gd name="connsiteY1088" fmla="*/ 1450673 h 1471559"/>
                <a:gd name="connsiteX1089" fmla="*/ 661721 w 1117423"/>
                <a:gd name="connsiteY1089" fmla="*/ 1453521 h 1471559"/>
                <a:gd name="connsiteX1090" fmla="*/ 660770 w 1117423"/>
                <a:gd name="connsiteY1090" fmla="*/ 1456370 h 1471559"/>
                <a:gd name="connsiteX1091" fmla="*/ 659819 w 1117423"/>
                <a:gd name="connsiteY1091" fmla="*/ 1457316 h 1471559"/>
                <a:gd name="connsiteX1092" fmla="*/ 658867 w 1117423"/>
                <a:gd name="connsiteY1092" fmla="*/ 1459214 h 1471559"/>
                <a:gd name="connsiteX1093" fmla="*/ 656970 w 1117423"/>
                <a:gd name="connsiteY1093" fmla="*/ 1464911 h 1471559"/>
                <a:gd name="connsiteX1094" fmla="*/ 656024 w 1117423"/>
                <a:gd name="connsiteY1094" fmla="*/ 1464911 h 1471559"/>
                <a:gd name="connsiteX1095" fmla="*/ 655072 w 1117423"/>
                <a:gd name="connsiteY1095" fmla="*/ 1465862 h 1471559"/>
                <a:gd name="connsiteX1096" fmla="*/ 653175 w 1117423"/>
                <a:gd name="connsiteY1096" fmla="*/ 1468711 h 1471559"/>
                <a:gd name="connsiteX1097" fmla="*/ 647478 w 1117423"/>
                <a:gd name="connsiteY1097" fmla="*/ 1471560 h 1471559"/>
                <a:gd name="connsiteX1098" fmla="*/ 645575 w 1117423"/>
                <a:gd name="connsiteY1098" fmla="*/ 1468711 h 1471559"/>
                <a:gd name="connsiteX1099" fmla="*/ 642731 w 1117423"/>
                <a:gd name="connsiteY1099" fmla="*/ 1463014 h 1471559"/>
                <a:gd name="connsiteX1100" fmla="*/ 639878 w 1117423"/>
                <a:gd name="connsiteY1100" fmla="*/ 1458267 h 1471559"/>
                <a:gd name="connsiteX1101" fmla="*/ 638931 w 1117423"/>
                <a:gd name="connsiteY1101" fmla="*/ 1458267 h 1471559"/>
                <a:gd name="connsiteX1102" fmla="*/ 637985 w 1117423"/>
                <a:gd name="connsiteY1102" fmla="*/ 1457316 h 1471559"/>
                <a:gd name="connsiteX1103" fmla="*/ 637034 w 1117423"/>
                <a:gd name="connsiteY1103" fmla="*/ 1454467 h 1471559"/>
                <a:gd name="connsiteX1104" fmla="*/ 637985 w 1117423"/>
                <a:gd name="connsiteY1104" fmla="*/ 1452570 h 1471559"/>
                <a:gd name="connsiteX1105" fmla="*/ 630385 w 1117423"/>
                <a:gd name="connsiteY1105" fmla="*/ 1450673 h 1471559"/>
                <a:gd name="connsiteX1106" fmla="*/ 629439 w 1117423"/>
                <a:gd name="connsiteY1106" fmla="*/ 1450673 h 1471559"/>
                <a:gd name="connsiteX1107" fmla="*/ 624693 w 1117423"/>
                <a:gd name="connsiteY1107" fmla="*/ 1449721 h 1471559"/>
                <a:gd name="connsiteX1108" fmla="*/ 623742 w 1117423"/>
                <a:gd name="connsiteY1108" fmla="*/ 1448775 h 1471559"/>
                <a:gd name="connsiteX1109" fmla="*/ 622791 w 1117423"/>
                <a:gd name="connsiteY1109" fmla="*/ 1446873 h 1471559"/>
                <a:gd name="connsiteX1110" fmla="*/ 621839 w 1117423"/>
                <a:gd name="connsiteY1110" fmla="*/ 1444975 h 1471559"/>
                <a:gd name="connsiteX1111" fmla="*/ 620893 w 1117423"/>
                <a:gd name="connsiteY1111" fmla="*/ 1444029 h 1471559"/>
                <a:gd name="connsiteX1112" fmla="*/ 619942 w 1117423"/>
                <a:gd name="connsiteY1112" fmla="*/ 1443078 h 1471559"/>
                <a:gd name="connsiteX1113" fmla="*/ 618996 w 1117423"/>
                <a:gd name="connsiteY1113" fmla="*/ 1443078 h 1471559"/>
                <a:gd name="connsiteX1114" fmla="*/ 616142 w 1117423"/>
                <a:gd name="connsiteY1114" fmla="*/ 1445926 h 1471559"/>
                <a:gd name="connsiteX1115" fmla="*/ 614244 w 1117423"/>
                <a:gd name="connsiteY1115" fmla="*/ 1446873 h 1471559"/>
                <a:gd name="connsiteX1116" fmla="*/ 612347 w 1117423"/>
                <a:gd name="connsiteY1116" fmla="*/ 1447824 h 1471559"/>
                <a:gd name="connsiteX1117" fmla="*/ 605703 w 1117423"/>
                <a:gd name="connsiteY1117" fmla="*/ 1442126 h 1471559"/>
                <a:gd name="connsiteX1118" fmla="*/ 604752 w 1117423"/>
                <a:gd name="connsiteY1118" fmla="*/ 1441175 h 1471559"/>
                <a:gd name="connsiteX1119" fmla="*/ 602850 w 1117423"/>
                <a:gd name="connsiteY1119" fmla="*/ 1441175 h 1471559"/>
                <a:gd name="connsiteX1120" fmla="*/ 597152 w 1117423"/>
                <a:gd name="connsiteY1120" fmla="*/ 1439278 h 1471559"/>
                <a:gd name="connsiteX1121" fmla="*/ 592406 w 1117423"/>
                <a:gd name="connsiteY1121" fmla="*/ 1435478 h 1471559"/>
                <a:gd name="connsiteX1122" fmla="*/ 589557 w 1117423"/>
                <a:gd name="connsiteY1122" fmla="*/ 1435478 h 1471559"/>
                <a:gd name="connsiteX1123" fmla="*/ 587660 w 1117423"/>
                <a:gd name="connsiteY1123" fmla="*/ 1434532 h 1471559"/>
                <a:gd name="connsiteX1124" fmla="*/ 582914 w 1117423"/>
                <a:gd name="connsiteY1124" fmla="*/ 1433580 h 1471559"/>
                <a:gd name="connsiteX1125" fmla="*/ 583865 w 1117423"/>
                <a:gd name="connsiteY1125" fmla="*/ 1429785 h 1471559"/>
                <a:gd name="connsiteX1126" fmla="*/ 584811 w 1117423"/>
                <a:gd name="connsiteY1126" fmla="*/ 1427883 h 1471559"/>
                <a:gd name="connsiteX1127" fmla="*/ 583865 w 1117423"/>
                <a:gd name="connsiteY1127" fmla="*/ 1425039 h 1471559"/>
                <a:gd name="connsiteX1128" fmla="*/ 581967 w 1117423"/>
                <a:gd name="connsiteY1128" fmla="*/ 1425039 h 1471559"/>
                <a:gd name="connsiteX1129" fmla="*/ 581967 w 1117423"/>
                <a:gd name="connsiteY1129" fmla="*/ 1424088 h 1471559"/>
                <a:gd name="connsiteX1130" fmla="*/ 581016 w 1117423"/>
                <a:gd name="connsiteY1130" fmla="*/ 1423137 h 1471559"/>
                <a:gd name="connsiteX1131" fmla="*/ 580065 w 1117423"/>
                <a:gd name="connsiteY1131" fmla="*/ 1421239 h 1471559"/>
                <a:gd name="connsiteX1132" fmla="*/ 581016 w 1117423"/>
                <a:gd name="connsiteY1132" fmla="*/ 1418391 h 1471559"/>
                <a:gd name="connsiteX1133" fmla="*/ 580065 w 1117423"/>
                <a:gd name="connsiteY1133" fmla="*/ 1417439 h 1471559"/>
                <a:gd name="connsiteX1134" fmla="*/ 577216 w 1117423"/>
                <a:gd name="connsiteY1134" fmla="*/ 1411742 h 1471559"/>
                <a:gd name="connsiteX1135" fmla="*/ 564875 w 1117423"/>
                <a:gd name="connsiteY1135" fmla="*/ 1409844 h 1471559"/>
                <a:gd name="connsiteX1136" fmla="*/ 564875 w 1117423"/>
                <a:gd name="connsiteY1136" fmla="*/ 1407947 h 1471559"/>
                <a:gd name="connsiteX1137" fmla="*/ 560124 w 1117423"/>
                <a:gd name="connsiteY1137" fmla="*/ 1406045 h 1471559"/>
                <a:gd name="connsiteX1138" fmla="*/ 558226 w 1117423"/>
                <a:gd name="connsiteY1138" fmla="*/ 1406996 h 1471559"/>
                <a:gd name="connsiteX1139" fmla="*/ 558226 w 1117423"/>
                <a:gd name="connsiteY1139" fmla="*/ 1406045 h 1471559"/>
                <a:gd name="connsiteX1140" fmla="*/ 554427 w 1117423"/>
                <a:gd name="connsiteY1140" fmla="*/ 1402249 h 1471559"/>
                <a:gd name="connsiteX1141" fmla="*/ 551583 w 1117423"/>
                <a:gd name="connsiteY1141" fmla="*/ 1400352 h 1471559"/>
                <a:gd name="connsiteX1142" fmla="*/ 549680 w 1117423"/>
                <a:gd name="connsiteY1142" fmla="*/ 1400352 h 1471559"/>
                <a:gd name="connsiteX1143" fmla="*/ 542086 w 1117423"/>
                <a:gd name="connsiteY1143" fmla="*/ 1399401 h 1471559"/>
                <a:gd name="connsiteX1144" fmla="*/ 542086 w 1117423"/>
                <a:gd name="connsiteY1144" fmla="*/ 1397498 h 1471559"/>
                <a:gd name="connsiteX1145" fmla="*/ 541154 w 1117423"/>
                <a:gd name="connsiteY1145" fmla="*/ 1396552 h 1471559"/>
                <a:gd name="connsiteX1146" fmla="*/ 536388 w 1117423"/>
                <a:gd name="connsiteY1146" fmla="*/ 1395606 h 1471559"/>
                <a:gd name="connsiteX1147" fmla="*/ 536388 w 1117423"/>
                <a:gd name="connsiteY1147" fmla="*/ 1394655 h 1471559"/>
                <a:gd name="connsiteX1148" fmla="*/ 529759 w 1117423"/>
                <a:gd name="connsiteY1148" fmla="*/ 1391806 h 1471559"/>
                <a:gd name="connsiteX1149" fmla="*/ 527862 w 1117423"/>
                <a:gd name="connsiteY1149" fmla="*/ 1390855 h 1471559"/>
                <a:gd name="connsiteX1150" fmla="*/ 525964 w 1117423"/>
                <a:gd name="connsiteY1150" fmla="*/ 1391806 h 1471559"/>
                <a:gd name="connsiteX1151" fmla="*/ 524067 w 1117423"/>
                <a:gd name="connsiteY1151" fmla="*/ 1392752 h 1471559"/>
                <a:gd name="connsiteX1152" fmla="*/ 523096 w 1117423"/>
                <a:gd name="connsiteY1152" fmla="*/ 1393704 h 1471559"/>
                <a:gd name="connsiteX1153" fmla="*/ 520267 w 1117423"/>
                <a:gd name="connsiteY1153" fmla="*/ 1395606 h 1471559"/>
                <a:gd name="connsiteX1154" fmla="*/ 519301 w 1117423"/>
                <a:gd name="connsiteY1154" fmla="*/ 1396552 h 1471559"/>
                <a:gd name="connsiteX1155" fmla="*/ 518369 w 1117423"/>
                <a:gd name="connsiteY1155" fmla="*/ 1397498 h 1471559"/>
                <a:gd name="connsiteX1156" fmla="*/ 514570 w 1117423"/>
                <a:gd name="connsiteY1156" fmla="*/ 1397498 h 1471559"/>
                <a:gd name="connsiteX1157" fmla="*/ 512672 w 1117423"/>
                <a:gd name="connsiteY1157" fmla="*/ 1395606 h 1471559"/>
                <a:gd name="connsiteX1158" fmla="*/ 509823 w 1117423"/>
                <a:gd name="connsiteY1158" fmla="*/ 1394655 h 1471559"/>
                <a:gd name="connsiteX1159" fmla="*/ 507926 w 1117423"/>
                <a:gd name="connsiteY1159" fmla="*/ 1394655 h 1471559"/>
                <a:gd name="connsiteX1160" fmla="*/ 505077 w 1117423"/>
                <a:gd name="connsiteY1160" fmla="*/ 1392752 h 1471559"/>
                <a:gd name="connsiteX1161" fmla="*/ 498429 w 1117423"/>
                <a:gd name="connsiteY1161" fmla="*/ 1392752 h 1471559"/>
                <a:gd name="connsiteX1162" fmla="*/ 498429 w 1117423"/>
                <a:gd name="connsiteY1162" fmla="*/ 1393704 h 1471559"/>
                <a:gd name="connsiteX1163" fmla="*/ 496531 w 1117423"/>
                <a:gd name="connsiteY1163" fmla="*/ 1395606 h 1471559"/>
                <a:gd name="connsiteX1164" fmla="*/ 494634 w 1117423"/>
                <a:gd name="connsiteY1164" fmla="*/ 1396552 h 1471559"/>
                <a:gd name="connsiteX1165" fmla="*/ 493682 w 1117423"/>
                <a:gd name="connsiteY1165" fmla="*/ 1396552 h 1471559"/>
                <a:gd name="connsiteX1166" fmla="*/ 492731 w 1117423"/>
                <a:gd name="connsiteY1166" fmla="*/ 1397498 h 1471559"/>
                <a:gd name="connsiteX1167" fmla="*/ 492731 w 1117423"/>
                <a:gd name="connsiteY1167" fmla="*/ 1399401 h 1471559"/>
                <a:gd name="connsiteX1168" fmla="*/ 490834 w 1117423"/>
                <a:gd name="connsiteY1168" fmla="*/ 1402249 h 1471559"/>
                <a:gd name="connsiteX1169" fmla="*/ 487034 w 1117423"/>
                <a:gd name="connsiteY1169" fmla="*/ 1407947 h 1471559"/>
                <a:gd name="connsiteX1170" fmla="*/ 488936 w 1117423"/>
                <a:gd name="connsiteY1170" fmla="*/ 1407947 h 1471559"/>
                <a:gd name="connsiteX1171" fmla="*/ 490834 w 1117423"/>
                <a:gd name="connsiteY1171" fmla="*/ 1407947 h 1471559"/>
                <a:gd name="connsiteX1172" fmla="*/ 491785 w 1117423"/>
                <a:gd name="connsiteY1172" fmla="*/ 1408893 h 1471559"/>
                <a:gd name="connsiteX1173" fmla="*/ 492731 w 1117423"/>
                <a:gd name="connsiteY1173" fmla="*/ 1410796 h 1471559"/>
                <a:gd name="connsiteX1174" fmla="*/ 492731 w 1117423"/>
                <a:gd name="connsiteY1174" fmla="*/ 1413644 h 1471559"/>
                <a:gd name="connsiteX1175" fmla="*/ 492731 w 1117423"/>
                <a:gd name="connsiteY1175" fmla="*/ 1414591 h 1471559"/>
                <a:gd name="connsiteX1176" fmla="*/ 490834 w 1117423"/>
                <a:gd name="connsiteY1176" fmla="*/ 1421239 h 1471559"/>
                <a:gd name="connsiteX1177" fmla="*/ 487985 w 1117423"/>
                <a:gd name="connsiteY1177" fmla="*/ 1425039 h 1471559"/>
                <a:gd name="connsiteX1178" fmla="*/ 487034 w 1117423"/>
                <a:gd name="connsiteY1178" fmla="*/ 1424088 h 1471559"/>
                <a:gd name="connsiteX1179" fmla="*/ 485136 w 1117423"/>
                <a:gd name="connsiteY1179" fmla="*/ 1422186 h 1471559"/>
                <a:gd name="connsiteX1180" fmla="*/ 483239 w 1117423"/>
                <a:gd name="connsiteY1180" fmla="*/ 1420288 h 1471559"/>
                <a:gd name="connsiteX1181" fmla="*/ 482288 w 1117423"/>
                <a:gd name="connsiteY1181" fmla="*/ 1419342 h 1471559"/>
                <a:gd name="connsiteX1182" fmla="*/ 479439 w 1117423"/>
                <a:gd name="connsiteY1182" fmla="*/ 1417439 h 1471559"/>
                <a:gd name="connsiteX1183" fmla="*/ 477541 w 1117423"/>
                <a:gd name="connsiteY1183" fmla="*/ 1416488 h 1471559"/>
                <a:gd name="connsiteX1184" fmla="*/ 476595 w 1117423"/>
                <a:gd name="connsiteY1184" fmla="*/ 1418391 h 1471559"/>
                <a:gd name="connsiteX1185" fmla="*/ 475644 w 1117423"/>
                <a:gd name="connsiteY1185" fmla="*/ 1419342 h 1471559"/>
                <a:gd name="connsiteX1186" fmla="*/ 473741 w 1117423"/>
                <a:gd name="connsiteY1186" fmla="*/ 1420288 h 1471559"/>
                <a:gd name="connsiteX1187" fmla="*/ 472795 w 1117423"/>
                <a:gd name="connsiteY1187" fmla="*/ 1421239 h 1471559"/>
                <a:gd name="connsiteX1188" fmla="*/ 469946 w 1117423"/>
                <a:gd name="connsiteY1188" fmla="*/ 1424088 h 1471559"/>
                <a:gd name="connsiteX1189" fmla="*/ 468044 w 1117423"/>
                <a:gd name="connsiteY1189" fmla="*/ 1425985 h 1471559"/>
                <a:gd name="connsiteX1190" fmla="*/ 468044 w 1117423"/>
                <a:gd name="connsiteY1190" fmla="*/ 1425985 h 1471559"/>
                <a:gd name="connsiteX1191" fmla="*/ 456654 w 1117423"/>
                <a:gd name="connsiteY1191" fmla="*/ 1425039 h 1471559"/>
                <a:gd name="connsiteX1192" fmla="*/ 454752 w 1117423"/>
                <a:gd name="connsiteY1192" fmla="*/ 1425985 h 1471559"/>
                <a:gd name="connsiteX1193" fmla="*/ 452854 w 1117423"/>
                <a:gd name="connsiteY1193" fmla="*/ 1426937 h 1471559"/>
                <a:gd name="connsiteX1194" fmla="*/ 449059 w 1117423"/>
                <a:gd name="connsiteY1194" fmla="*/ 1429785 h 1471559"/>
                <a:gd name="connsiteX1195" fmla="*/ 446211 w 1117423"/>
                <a:gd name="connsiteY1195" fmla="*/ 1430732 h 1471559"/>
                <a:gd name="connsiteX1196" fmla="*/ 441464 w 1117423"/>
                <a:gd name="connsiteY1196" fmla="*/ 1432634 h 1471559"/>
                <a:gd name="connsiteX1197" fmla="*/ 439562 w 1117423"/>
                <a:gd name="connsiteY1197" fmla="*/ 1432634 h 1471559"/>
                <a:gd name="connsiteX1198" fmla="*/ 437665 w 1117423"/>
                <a:gd name="connsiteY1198" fmla="*/ 1432634 h 1471559"/>
                <a:gd name="connsiteX1199" fmla="*/ 435767 w 1117423"/>
                <a:gd name="connsiteY1199" fmla="*/ 1433580 h 1471559"/>
                <a:gd name="connsiteX1200" fmla="*/ 434816 w 1117423"/>
                <a:gd name="connsiteY1200" fmla="*/ 1434532 h 1471559"/>
                <a:gd name="connsiteX1201" fmla="*/ 432918 w 1117423"/>
                <a:gd name="connsiteY1201" fmla="*/ 1436429 h 1471559"/>
                <a:gd name="connsiteX1202" fmla="*/ 430070 w 1117423"/>
                <a:gd name="connsiteY1202" fmla="*/ 1435478 h 1471559"/>
                <a:gd name="connsiteX1203" fmla="*/ 429118 w 1117423"/>
                <a:gd name="connsiteY1203" fmla="*/ 1435478 h 1471559"/>
                <a:gd name="connsiteX1204" fmla="*/ 427221 w 1117423"/>
                <a:gd name="connsiteY1204" fmla="*/ 1434532 h 1471559"/>
                <a:gd name="connsiteX1205" fmla="*/ 425318 w 1117423"/>
                <a:gd name="connsiteY1205" fmla="*/ 1433580 h 1471559"/>
                <a:gd name="connsiteX1206" fmla="*/ 423421 w 1117423"/>
                <a:gd name="connsiteY1206" fmla="*/ 1432634 h 1471559"/>
                <a:gd name="connsiteX1207" fmla="*/ 419621 w 1117423"/>
                <a:gd name="connsiteY1207" fmla="*/ 1430732 h 1471559"/>
                <a:gd name="connsiteX1208" fmla="*/ 418675 w 1117423"/>
                <a:gd name="connsiteY1208" fmla="*/ 1430732 h 1471559"/>
                <a:gd name="connsiteX1209" fmla="*/ 411080 w 1117423"/>
                <a:gd name="connsiteY1209" fmla="*/ 1429785 h 1471559"/>
                <a:gd name="connsiteX1210" fmla="*/ 410129 w 1117423"/>
                <a:gd name="connsiteY1210" fmla="*/ 1429785 h 1471559"/>
                <a:gd name="connsiteX1211" fmla="*/ 408231 w 1117423"/>
                <a:gd name="connsiteY1211" fmla="*/ 1429785 h 1471559"/>
                <a:gd name="connsiteX1212" fmla="*/ 407280 w 1117423"/>
                <a:gd name="connsiteY1212" fmla="*/ 1429785 h 1471559"/>
                <a:gd name="connsiteX1213" fmla="*/ 402534 w 1117423"/>
                <a:gd name="connsiteY1213" fmla="*/ 1429785 h 1471559"/>
                <a:gd name="connsiteX1214" fmla="*/ 400636 w 1117423"/>
                <a:gd name="connsiteY1214" fmla="*/ 1429785 h 1471559"/>
                <a:gd name="connsiteX1215" fmla="*/ 398739 w 1117423"/>
                <a:gd name="connsiteY1215" fmla="*/ 1430732 h 1471559"/>
                <a:gd name="connsiteX1216" fmla="*/ 393988 w 1117423"/>
                <a:gd name="connsiteY1216" fmla="*/ 1432634 h 1471559"/>
                <a:gd name="connsiteX1217" fmla="*/ 392090 w 1117423"/>
                <a:gd name="connsiteY1217" fmla="*/ 1433580 h 1471559"/>
                <a:gd name="connsiteX1218" fmla="*/ 384495 w 1117423"/>
                <a:gd name="connsiteY1218" fmla="*/ 1438331 h 1471559"/>
                <a:gd name="connsiteX1219" fmla="*/ 382593 w 1117423"/>
                <a:gd name="connsiteY1219" fmla="*/ 1439278 h 1471559"/>
                <a:gd name="connsiteX1220" fmla="*/ 374998 w 1117423"/>
                <a:gd name="connsiteY1220" fmla="*/ 1441175 h 1471559"/>
                <a:gd name="connsiteX1221" fmla="*/ 372149 w 1117423"/>
                <a:gd name="connsiteY1221" fmla="*/ 1442126 h 1471559"/>
                <a:gd name="connsiteX1222" fmla="*/ 367403 w 1117423"/>
                <a:gd name="connsiteY1222" fmla="*/ 1444029 h 1471559"/>
                <a:gd name="connsiteX1223" fmla="*/ 363603 w 1117423"/>
                <a:gd name="connsiteY1223" fmla="*/ 1444975 h 1471559"/>
                <a:gd name="connsiteX1224" fmla="*/ 357906 w 1117423"/>
                <a:gd name="connsiteY1224" fmla="*/ 1447824 h 1471559"/>
                <a:gd name="connsiteX1225" fmla="*/ 353160 w 1117423"/>
                <a:gd name="connsiteY1225" fmla="*/ 1450673 h 1471559"/>
                <a:gd name="connsiteX1226" fmla="*/ 348414 w 1117423"/>
                <a:gd name="connsiteY1226" fmla="*/ 1452570 h 1471559"/>
                <a:gd name="connsiteX1227" fmla="*/ 347467 w 1117423"/>
                <a:gd name="connsiteY1227" fmla="*/ 1453521 h 1471559"/>
                <a:gd name="connsiteX1228" fmla="*/ 341770 w 1117423"/>
                <a:gd name="connsiteY1228" fmla="*/ 1457316 h 1471559"/>
                <a:gd name="connsiteX1229" fmla="*/ 336072 w 1117423"/>
                <a:gd name="connsiteY1229" fmla="*/ 1461116 h 1471559"/>
                <a:gd name="connsiteX1230" fmla="*/ 331326 w 1117423"/>
                <a:gd name="connsiteY1230" fmla="*/ 1462067 h 1471559"/>
                <a:gd name="connsiteX1231" fmla="*/ 327526 w 1117423"/>
                <a:gd name="connsiteY1231" fmla="*/ 1456370 h 1471559"/>
                <a:gd name="connsiteX1232" fmla="*/ 322780 w 1117423"/>
                <a:gd name="connsiteY1232" fmla="*/ 1436429 h 1471559"/>
                <a:gd name="connsiteX1233" fmla="*/ 313283 w 1117423"/>
                <a:gd name="connsiteY1233" fmla="*/ 1428834 h 1471559"/>
                <a:gd name="connsiteX1234" fmla="*/ 311385 w 1117423"/>
                <a:gd name="connsiteY1234" fmla="*/ 1428834 h 1471559"/>
                <a:gd name="connsiteX1235" fmla="*/ 308556 w 1117423"/>
                <a:gd name="connsiteY1235" fmla="*/ 1426937 h 1471559"/>
                <a:gd name="connsiteX1236" fmla="*/ 307585 w 1117423"/>
                <a:gd name="connsiteY1236" fmla="*/ 1424088 h 1471559"/>
                <a:gd name="connsiteX1237" fmla="*/ 305688 w 1117423"/>
                <a:gd name="connsiteY1237" fmla="*/ 1425039 h 1471559"/>
                <a:gd name="connsiteX1238" fmla="*/ 299991 w 1117423"/>
                <a:gd name="connsiteY1238" fmla="*/ 1421239 h 1471559"/>
                <a:gd name="connsiteX1239" fmla="*/ 296196 w 1117423"/>
                <a:gd name="connsiteY1239" fmla="*/ 1419342 h 1471559"/>
                <a:gd name="connsiteX1240" fmla="*/ 294298 w 1117423"/>
                <a:gd name="connsiteY1240" fmla="*/ 1417439 h 1471559"/>
                <a:gd name="connsiteX1241" fmla="*/ 288601 w 1117423"/>
                <a:gd name="connsiteY1241" fmla="*/ 1413644 h 1471559"/>
                <a:gd name="connsiteX1242" fmla="*/ 286698 w 1117423"/>
                <a:gd name="connsiteY1242" fmla="*/ 1412693 h 1471559"/>
                <a:gd name="connsiteX1243" fmla="*/ 284801 w 1117423"/>
                <a:gd name="connsiteY1243" fmla="*/ 1414591 h 1471559"/>
                <a:gd name="connsiteX1244" fmla="*/ 279123 w 1117423"/>
                <a:gd name="connsiteY1244" fmla="*/ 1407947 h 1471559"/>
                <a:gd name="connsiteX1245" fmla="*/ 276274 w 1117423"/>
                <a:gd name="connsiteY1245" fmla="*/ 1408893 h 1471559"/>
                <a:gd name="connsiteX1246" fmla="*/ 274377 w 1117423"/>
                <a:gd name="connsiteY1246" fmla="*/ 1406045 h 1471559"/>
                <a:gd name="connsiteX1247" fmla="*/ 275323 w 1117423"/>
                <a:gd name="connsiteY1247" fmla="*/ 1404147 h 1471559"/>
                <a:gd name="connsiteX1248" fmla="*/ 273426 w 1117423"/>
                <a:gd name="connsiteY1248" fmla="*/ 1401298 h 1471559"/>
                <a:gd name="connsiteX1249" fmla="*/ 273426 w 1117423"/>
                <a:gd name="connsiteY1249" fmla="*/ 1399401 h 1471559"/>
                <a:gd name="connsiteX1250" fmla="*/ 262982 w 1117423"/>
                <a:gd name="connsiteY1250" fmla="*/ 1378524 h 1471559"/>
                <a:gd name="connsiteX1251" fmla="*/ 260133 w 1117423"/>
                <a:gd name="connsiteY1251" fmla="*/ 1374724 h 1471559"/>
                <a:gd name="connsiteX1252" fmla="*/ 257285 w 1117423"/>
                <a:gd name="connsiteY1252" fmla="*/ 1371875 h 1471559"/>
                <a:gd name="connsiteX1253" fmla="*/ 259182 w 1117423"/>
                <a:gd name="connsiteY1253" fmla="*/ 1369978 h 1471559"/>
                <a:gd name="connsiteX1254" fmla="*/ 260133 w 1117423"/>
                <a:gd name="connsiteY1254" fmla="*/ 1369026 h 1471559"/>
                <a:gd name="connsiteX1255" fmla="*/ 259182 w 1117423"/>
                <a:gd name="connsiteY1255" fmla="*/ 1367129 h 1471559"/>
                <a:gd name="connsiteX1256" fmla="*/ 257285 w 1117423"/>
                <a:gd name="connsiteY1256" fmla="*/ 1365231 h 1471559"/>
                <a:gd name="connsiteX1257" fmla="*/ 254436 w 1117423"/>
                <a:gd name="connsiteY1257" fmla="*/ 1366178 h 1471559"/>
                <a:gd name="connsiteX1258" fmla="*/ 253485 w 1117423"/>
                <a:gd name="connsiteY1258" fmla="*/ 1366178 h 1471559"/>
                <a:gd name="connsiteX1259" fmla="*/ 244944 w 1117423"/>
                <a:gd name="connsiteY1259" fmla="*/ 1363329 h 1471559"/>
                <a:gd name="connsiteX1260" fmla="*/ 240193 w 1117423"/>
                <a:gd name="connsiteY1260" fmla="*/ 1362383 h 1471559"/>
                <a:gd name="connsiteX1261" fmla="*/ 234495 w 1117423"/>
                <a:gd name="connsiteY1261" fmla="*/ 1363329 h 1471559"/>
                <a:gd name="connsiteX1262" fmla="*/ 234495 w 1117423"/>
                <a:gd name="connsiteY1262" fmla="*/ 1366178 h 1471559"/>
                <a:gd name="connsiteX1263" fmla="*/ 231651 w 1117423"/>
                <a:gd name="connsiteY1263" fmla="*/ 1366178 h 1471559"/>
                <a:gd name="connsiteX1264" fmla="*/ 231651 w 1117423"/>
                <a:gd name="connsiteY1264" fmla="*/ 1366178 h 1471559"/>
                <a:gd name="connsiteX1265" fmla="*/ 228798 w 1117423"/>
                <a:gd name="connsiteY1265" fmla="*/ 1367129 h 1471559"/>
                <a:gd name="connsiteX1266" fmla="*/ 225954 w 1117423"/>
                <a:gd name="connsiteY1266" fmla="*/ 1366178 h 1471559"/>
                <a:gd name="connsiteX1267" fmla="*/ 223100 w 1117423"/>
                <a:gd name="connsiteY1267" fmla="*/ 1363329 h 1471559"/>
                <a:gd name="connsiteX1268" fmla="*/ 225003 w 1117423"/>
                <a:gd name="connsiteY1268" fmla="*/ 1364280 h 1471559"/>
                <a:gd name="connsiteX1269" fmla="*/ 224052 w 1117423"/>
                <a:gd name="connsiteY1269" fmla="*/ 1361431 h 1471559"/>
                <a:gd name="connsiteX1270" fmla="*/ 222154 w 1117423"/>
                <a:gd name="connsiteY1270" fmla="*/ 1358583 h 1471559"/>
                <a:gd name="connsiteX1271" fmla="*/ 217408 w 1117423"/>
                <a:gd name="connsiteY1271" fmla="*/ 1359534 h 1471559"/>
                <a:gd name="connsiteX1272" fmla="*/ 221203 w 1117423"/>
                <a:gd name="connsiteY1272" fmla="*/ 1357636 h 1471559"/>
                <a:gd name="connsiteX1273" fmla="*/ 229749 w 1117423"/>
                <a:gd name="connsiteY1273" fmla="*/ 1355734 h 1471559"/>
                <a:gd name="connsiteX1274" fmla="*/ 232598 w 1117423"/>
                <a:gd name="connsiteY1274" fmla="*/ 1354783 h 1471559"/>
                <a:gd name="connsiteX1275" fmla="*/ 232598 w 1117423"/>
                <a:gd name="connsiteY1275" fmla="*/ 1354783 h 1471559"/>
                <a:gd name="connsiteX1276" fmla="*/ 232598 w 1117423"/>
                <a:gd name="connsiteY1276" fmla="*/ 1353837 h 1471559"/>
                <a:gd name="connsiteX1277" fmla="*/ 234495 w 1117423"/>
                <a:gd name="connsiteY1277" fmla="*/ 1352885 h 1471559"/>
                <a:gd name="connsiteX1278" fmla="*/ 234495 w 1117423"/>
                <a:gd name="connsiteY1278" fmla="*/ 1348139 h 1471559"/>
                <a:gd name="connsiteX1279" fmla="*/ 233549 w 1117423"/>
                <a:gd name="connsiteY1279" fmla="*/ 1343393 h 1471559"/>
                <a:gd name="connsiteX1280" fmla="*/ 232598 w 1117423"/>
                <a:gd name="connsiteY1280" fmla="*/ 1342442 h 1471559"/>
                <a:gd name="connsiteX1281" fmla="*/ 227852 w 1117423"/>
                <a:gd name="connsiteY1281" fmla="*/ 1330101 h 1471559"/>
                <a:gd name="connsiteX1282" fmla="*/ 194618 w 1117423"/>
                <a:gd name="connsiteY1282" fmla="*/ 1330101 h 1471559"/>
                <a:gd name="connsiteX1283" fmla="*/ 191770 w 1117423"/>
                <a:gd name="connsiteY1283" fmla="*/ 1326301 h 1471559"/>
                <a:gd name="connsiteX1284" fmla="*/ 189872 w 1117423"/>
                <a:gd name="connsiteY1284" fmla="*/ 1322506 h 1471559"/>
                <a:gd name="connsiteX1285" fmla="*/ 189872 w 1117423"/>
                <a:gd name="connsiteY1285" fmla="*/ 1319657 h 1471559"/>
                <a:gd name="connsiteX1286" fmla="*/ 189872 w 1117423"/>
                <a:gd name="connsiteY1286" fmla="*/ 1316808 h 1471559"/>
                <a:gd name="connsiteX1287" fmla="*/ 190823 w 1117423"/>
                <a:gd name="connsiteY1287" fmla="*/ 1313960 h 1471559"/>
                <a:gd name="connsiteX1288" fmla="*/ 192721 w 1117423"/>
                <a:gd name="connsiteY1288" fmla="*/ 1309213 h 1471559"/>
                <a:gd name="connsiteX1289" fmla="*/ 198418 w 1117423"/>
                <a:gd name="connsiteY1289" fmla="*/ 1303516 h 1471559"/>
                <a:gd name="connsiteX1290" fmla="*/ 200316 w 1117423"/>
                <a:gd name="connsiteY1290" fmla="*/ 1301614 h 1471559"/>
                <a:gd name="connsiteX1291" fmla="*/ 210759 w 1117423"/>
                <a:gd name="connsiteY1291" fmla="*/ 1297819 h 1471559"/>
                <a:gd name="connsiteX1292" fmla="*/ 210759 w 1117423"/>
                <a:gd name="connsiteY1292" fmla="*/ 1294019 h 1471559"/>
                <a:gd name="connsiteX1293" fmla="*/ 205062 w 1117423"/>
                <a:gd name="connsiteY1293" fmla="*/ 1294970 h 1471559"/>
                <a:gd name="connsiteX1294" fmla="*/ 204116 w 1117423"/>
                <a:gd name="connsiteY1294" fmla="*/ 1289273 h 1471559"/>
                <a:gd name="connsiteX1295" fmla="*/ 206964 w 1117423"/>
                <a:gd name="connsiteY1295" fmla="*/ 1288321 h 1471559"/>
                <a:gd name="connsiteX1296" fmla="*/ 206013 w 1117423"/>
                <a:gd name="connsiteY1296" fmla="*/ 1278829 h 1471559"/>
                <a:gd name="connsiteX1297" fmla="*/ 206964 w 1117423"/>
                <a:gd name="connsiteY1297" fmla="*/ 1268385 h 1471559"/>
                <a:gd name="connsiteX1298" fmla="*/ 208862 w 1117423"/>
                <a:gd name="connsiteY1298" fmla="*/ 1265537 h 1471559"/>
                <a:gd name="connsiteX1299" fmla="*/ 208862 w 1117423"/>
                <a:gd name="connsiteY1299" fmla="*/ 1263634 h 1471559"/>
                <a:gd name="connsiteX1300" fmla="*/ 210759 w 1117423"/>
                <a:gd name="connsiteY1300" fmla="*/ 1257000 h 1471559"/>
                <a:gd name="connsiteX1301" fmla="*/ 211711 w 1117423"/>
                <a:gd name="connsiteY1301" fmla="*/ 1254152 h 1471559"/>
                <a:gd name="connsiteX1302" fmla="*/ 211711 w 1117423"/>
                <a:gd name="connsiteY1302" fmla="*/ 1252254 h 1471559"/>
                <a:gd name="connsiteX1303" fmla="*/ 210759 w 1117423"/>
                <a:gd name="connsiteY1303" fmla="*/ 1252254 h 1471559"/>
                <a:gd name="connsiteX1304" fmla="*/ 208862 w 1117423"/>
                <a:gd name="connsiteY1304" fmla="*/ 1252254 h 1471559"/>
                <a:gd name="connsiteX1305" fmla="*/ 207916 w 1117423"/>
                <a:gd name="connsiteY1305" fmla="*/ 1251303 h 1471559"/>
                <a:gd name="connsiteX1306" fmla="*/ 204116 w 1117423"/>
                <a:gd name="connsiteY1306" fmla="*/ 1246557 h 1471559"/>
                <a:gd name="connsiteX1307" fmla="*/ 203164 w 1117423"/>
                <a:gd name="connsiteY1307" fmla="*/ 1245606 h 1471559"/>
                <a:gd name="connsiteX1308" fmla="*/ 203164 w 1117423"/>
                <a:gd name="connsiteY1308" fmla="*/ 1237060 h 1471559"/>
                <a:gd name="connsiteX1309" fmla="*/ 206013 w 1117423"/>
                <a:gd name="connsiteY1309" fmla="*/ 1232313 h 1471559"/>
                <a:gd name="connsiteX1310" fmla="*/ 206964 w 1117423"/>
                <a:gd name="connsiteY1310" fmla="*/ 1231362 h 1471559"/>
                <a:gd name="connsiteX1311" fmla="*/ 207916 w 1117423"/>
                <a:gd name="connsiteY1311" fmla="*/ 1230416 h 1471559"/>
                <a:gd name="connsiteX1312" fmla="*/ 209813 w 1117423"/>
                <a:gd name="connsiteY1312" fmla="*/ 1227567 h 1471559"/>
                <a:gd name="connsiteX1313" fmla="*/ 216457 w 1117423"/>
                <a:gd name="connsiteY1313" fmla="*/ 1222821 h 1471559"/>
                <a:gd name="connsiteX1314" fmla="*/ 218354 w 1117423"/>
                <a:gd name="connsiteY1314" fmla="*/ 1220919 h 1471559"/>
                <a:gd name="connsiteX1315" fmla="*/ 220257 w 1117423"/>
                <a:gd name="connsiteY1315" fmla="*/ 1219967 h 1471559"/>
                <a:gd name="connsiteX1316" fmla="*/ 225003 w 1117423"/>
                <a:gd name="connsiteY1316" fmla="*/ 1220919 h 1471559"/>
                <a:gd name="connsiteX1317" fmla="*/ 225954 w 1117423"/>
                <a:gd name="connsiteY1317" fmla="*/ 1221870 h 1471559"/>
                <a:gd name="connsiteX1318" fmla="*/ 228798 w 1117423"/>
                <a:gd name="connsiteY1318" fmla="*/ 1224719 h 1471559"/>
                <a:gd name="connsiteX1319" fmla="*/ 236398 w 1117423"/>
                <a:gd name="connsiteY1319" fmla="*/ 1217124 h 1471559"/>
                <a:gd name="connsiteX1320" fmla="*/ 237344 w 1117423"/>
                <a:gd name="connsiteY1320" fmla="*/ 1216172 h 1471559"/>
                <a:gd name="connsiteX1321" fmla="*/ 238295 w 1117423"/>
                <a:gd name="connsiteY1321" fmla="*/ 1215221 h 1471559"/>
                <a:gd name="connsiteX1322" fmla="*/ 242090 w 1117423"/>
                <a:gd name="connsiteY1322" fmla="*/ 1215221 h 1471559"/>
                <a:gd name="connsiteX1323" fmla="*/ 246841 w 1117423"/>
                <a:gd name="connsiteY1323" fmla="*/ 1214275 h 1471559"/>
                <a:gd name="connsiteX1324" fmla="*/ 248739 w 1117423"/>
                <a:gd name="connsiteY1324" fmla="*/ 1212372 h 1471559"/>
                <a:gd name="connsiteX1325" fmla="*/ 249690 w 1117423"/>
                <a:gd name="connsiteY1325" fmla="*/ 1211426 h 1471559"/>
                <a:gd name="connsiteX1326" fmla="*/ 243041 w 1117423"/>
                <a:gd name="connsiteY1326" fmla="*/ 1209529 h 1471559"/>
                <a:gd name="connsiteX1327" fmla="*/ 242090 w 1117423"/>
                <a:gd name="connsiteY1327" fmla="*/ 1203831 h 1471559"/>
                <a:gd name="connsiteX1328" fmla="*/ 241144 w 1117423"/>
                <a:gd name="connsiteY1328" fmla="*/ 1201929 h 1471559"/>
                <a:gd name="connsiteX1329" fmla="*/ 239246 w 1117423"/>
                <a:gd name="connsiteY1329" fmla="*/ 1200983 h 1471559"/>
                <a:gd name="connsiteX1330" fmla="*/ 238295 w 1117423"/>
                <a:gd name="connsiteY1330" fmla="*/ 1200031 h 1471559"/>
                <a:gd name="connsiteX1331" fmla="*/ 234495 w 1117423"/>
                <a:gd name="connsiteY1331" fmla="*/ 1200983 h 1471559"/>
                <a:gd name="connsiteX1332" fmla="*/ 233549 w 1117423"/>
                <a:gd name="connsiteY1332" fmla="*/ 1200983 h 1471559"/>
                <a:gd name="connsiteX1333" fmla="*/ 232598 w 1117423"/>
                <a:gd name="connsiteY1333" fmla="*/ 1201929 h 1471559"/>
                <a:gd name="connsiteX1334" fmla="*/ 227852 w 1117423"/>
                <a:gd name="connsiteY1334" fmla="*/ 1201929 h 1471559"/>
                <a:gd name="connsiteX1335" fmla="*/ 222154 w 1117423"/>
                <a:gd name="connsiteY1335" fmla="*/ 1201929 h 1471559"/>
                <a:gd name="connsiteX1336" fmla="*/ 221203 w 1117423"/>
                <a:gd name="connsiteY1336" fmla="*/ 1200983 h 1471559"/>
                <a:gd name="connsiteX1337" fmla="*/ 222154 w 1117423"/>
                <a:gd name="connsiteY1337" fmla="*/ 1200031 h 1471559"/>
                <a:gd name="connsiteX1338" fmla="*/ 223100 w 1117423"/>
                <a:gd name="connsiteY1338" fmla="*/ 1199085 h 1471559"/>
                <a:gd name="connsiteX1339" fmla="*/ 225003 w 1117423"/>
                <a:gd name="connsiteY1339" fmla="*/ 1198134 h 1471559"/>
                <a:gd name="connsiteX1340" fmla="*/ 227852 w 1117423"/>
                <a:gd name="connsiteY1340" fmla="*/ 1197183 h 1471559"/>
                <a:gd name="connsiteX1341" fmla="*/ 228798 w 1117423"/>
                <a:gd name="connsiteY1341" fmla="*/ 1196232 h 1471559"/>
                <a:gd name="connsiteX1342" fmla="*/ 232598 w 1117423"/>
                <a:gd name="connsiteY1342" fmla="*/ 1194334 h 1471559"/>
                <a:gd name="connsiteX1343" fmla="*/ 233549 w 1117423"/>
                <a:gd name="connsiteY1343" fmla="*/ 1193388 h 1471559"/>
                <a:gd name="connsiteX1344" fmla="*/ 233549 w 1117423"/>
                <a:gd name="connsiteY1344" fmla="*/ 1191485 h 1471559"/>
                <a:gd name="connsiteX1345" fmla="*/ 235446 w 1117423"/>
                <a:gd name="connsiteY1345" fmla="*/ 1190534 h 1471559"/>
                <a:gd name="connsiteX1346" fmla="*/ 236398 w 1117423"/>
                <a:gd name="connsiteY1346" fmla="*/ 1189588 h 1471559"/>
                <a:gd name="connsiteX1347" fmla="*/ 237344 w 1117423"/>
                <a:gd name="connsiteY1347" fmla="*/ 1188637 h 1471559"/>
                <a:gd name="connsiteX1348" fmla="*/ 233549 w 1117423"/>
                <a:gd name="connsiteY1348" fmla="*/ 1184842 h 1471559"/>
                <a:gd name="connsiteX1349" fmla="*/ 233549 w 1117423"/>
                <a:gd name="connsiteY1349" fmla="*/ 1183890 h 1471559"/>
                <a:gd name="connsiteX1350" fmla="*/ 233549 w 1117423"/>
                <a:gd name="connsiteY1350" fmla="*/ 1181993 h 1471559"/>
                <a:gd name="connsiteX1351" fmla="*/ 231651 w 1117423"/>
                <a:gd name="connsiteY1351" fmla="*/ 1180096 h 1471559"/>
                <a:gd name="connsiteX1352" fmla="*/ 230700 w 1117423"/>
                <a:gd name="connsiteY1352" fmla="*/ 1179144 h 1471559"/>
                <a:gd name="connsiteX1353" fmla="*/ 230700 w 1117423"/>
                <a:gd name="connsiteY1353" fmla="*/ 1175344 h 1471559"/>
                <a:gd name="connsiteX1354" fmla="*/ 233549 w 1117423"/>
                <a:gd name="connsiteY1354" fmla="*/ 1171544 h 1471559"/>
                <a:gd name="connsiteX1355" fmla="*/ 234495 w 1117423"/>
                <a:gd name="connsiteY1355" fmla="*/ 1171544 h 1471559"/>
                <a:gd name="connsiteX1356" fmla="*/ 234495 w 1117423"/>
                <a:gd name="connsiteY1356" fmla="*/ 1162052 h 1471559"/>
                <a:gd name="connsiteX1357" fmla="*/ 233549 w 1117423"/>
                <a:gd name="connsiteY1357" fmla="*/ 1169647 h 1471559"/>
                <a:gd name="connsiteX1358" fmla="*/ 231651 w 1117423"/>
                <a:gd name="connsiteY1358" fmla="*/ 1172496 h 1471559"/>
                <a:gd name="connsiteX1359" fmla="*/ 228798 w 1117423"/>
                <a:gd name="connsiteY1359" fmla="*/ 1176296 h 1471559"/>
                <a:gd name="connsiteX1360" fmla="*/ 227852 w 1117423"/>
                <a:gd name="connsiteY1360" fmla="*/ 1178193 h 1471559"/>
                <a:gd name="connsiteX1361" fmla="*/ 225954 w 1117423"/>
                <a:gd name="connsiteY1361" fmla="*/ 1180096 h 1471559"/>
                <a:gd name="connsiteX1362" fmla="*/ 224052 w 1117423"/>
                <a:gd name="connsiteY1362" fmla="*/ 1181993 h 1471559"/>
                <a:gd name="connsiteX1363" fmla="*/ 224052 w 1117423"/>
                <a:gd name="connsiteY1363" fmla="*/ 1182939 h 1471559"/>
                <a:gd name="connsiteX1364" fmla="*/ 222154 w 1117423"/>
                <a:gd name="connsiteY1364" fmla="*/ 1183890 h 1471559"/>
                <a:gd name="connsiteX1365" fmla="*/ 221203 w 1117423"/>
                <a:gd name="connsiteY1365" fmla="*/ 1185788 h 1471559"/>
                <a:gd name="connsiteX1366" fmla="*/ 218354 w 1117423"/>
                <a:gd name="connsiteY1366" fmla="*/ 1187690 h 1471559"/>
                <a:gd name="connsiteX1367" fmla="*/ 216457 w 1117423"/>
                <a:gd name="connsiteY1367" fmla="*/ 1187690 h 1471559"/>
                <a:gd name="connsiteX1368" fmla="*/ 205062 w 1117423"/>
                <a:gd name="connsiteY1368" fmla="*/ 1187690 h 1471559"/>
                <a:gd name="connsiteX1369" fmla="*/ 201267 w 1117423"/>
                <a:gd name="connsiteY1369" fmla="*/ 1186739 h 1471559"/>
                <a:gd name="connsiteX1370" fmla="*/ 197467 w 1117423"/>
                <a:gd name="connsiteY1370" fmla="*/ 1185788 h 1471559"/>
                <a:gd name="connsiteX1371" fmla="*/ 191770 w 1117423"/>
                <a:gd name="connsiteY1371" fmla="*/ 1186739 h 1471559"/>
                <a:gd name="connsiteX1372" fmla="*/ 191770 w 1117423"/>
                <a:gd name="connsiteY1372" fmla="*/ 1193388 h 1471559"/>
                <a:gd name="connsiteX1373" fmla="*/ 189872 w 1117423"/>
                <a:gd name="connsiteY1373" fmla="*/ 1196232 h 1471559"/>
                <a:gd name="connsiteX1374" fmla="*/ 188926 w 1117423"/>
                <a:gd name="connsiteY1374" fmla="*/ 1197183 h 1471559"/>
                <a:gd name="connsiteX1375" fmla="*/ 187975 w 1117423"/>
                <a:gd name="connsiteY1375" fmla="*/ 1200031 h 1471559"/>
                <a:gd name="connsiteX1376" fmla="*/ 187023 w 1117423"/>
                <a:gd name="connsiteY1376" fmla="*/ 1200983 h 1471559"/>
                <a:gd name="connsiteX1377" fmla="*/ 185126 w 1117423"/>
                <a:gd name="connsiteY1377" fmla="*/ 1202880 h 1471559"/>
                <a:gd name="connsiteX1378" fmla="*/ 178477 w 1117423"/>
                <a:gd name="connsiteY1378" fmla="*/ 1203831 h 1471559"/>
                <a:gd name="connsiteX1379" fmla="*/ 179429 w 1117423"/>
                <a:gd name="connsiteY1379" fmla="*/ 1206680 h 1471559"/>
                <a:gd name="connsiteX1380" fmla="*/ 177531 w 1117423"/>
                <a:gd name="connsiteY1380" fmla="*/ 1212372 h 1471559"/>
                <a:gd name="connsiteX1381" fmla="*/ 176580 w 1117423"/>
                <a:gd name="connsiteY1381" fmla="*/ 1215221 h 1471559"/>
                <a:gd name="connsiteX1382" fmla="*/ 174682 w 1117423"/>
                <a:gd name="connsiteY1382" fmla="*/ 1215221 h 1471559"/>
                <a:gd name="connsiteX1383" fmla="*/ 173731 w 1117423"/>
                <a:gd name="connsiteY1383" fmla="*/ 1216172 h 1471559"/>
                <a:gd name="connsiteX1384" fmla="*/ 169936 w 1117423"/>
                <a:gd name="connsiteY1384" fmla="*/ 1218070 h 1471559"/>
                <a:gd name="connsiteX1385" fmla="*/ 168985 w 1117423"/>
                <a:gd name="connsiteY1385" fmla="*/ 1221870 h 1471559"/>
                <a:gd name="connsiteX1386" fmla="*/ 165190 w 1117423"/>
                <a:gd name="connsiteY1386" fmla="*/ 1223767 h 1471559"/>
                <a:gd name="connsiteX1387" fmla="*/ 162336 w 1117423"/>
                <a:gd name="connsiteY1387" fmla="*/ 1222821 h 1471559"/>
                <a:gd name="connsiteX1388" fmla="*/ 160439 w 1117423"/>
                <a:gd name="connsiteY1388" fmla="*/ 1222821 h 1471559"/>
                <a:gd name="connsiteX1389" fmla="*/ 157590 w 1117423"/>
                <a:gd name="connsiteY1389" fmla="*/ 1222821 h 1471559"/>
                <a:gd name="connsiteX1390" fmla="*/ 154741 w 1117423"/>
                <a:gd name="connsiteY1390" fmla="*/ 1226616 h 1471559"/>
                <a:gd name="connsiteX1391" fmla="*/ 154741 w 1117423"/>
                <a:gd name="connsiteY1391" fmla="*/ 1226616 h 1471559"/>
                <a:gd name="connsiteX1392" fmla="*/ 154741 w 1117423"/>
                <a:gd name="connsiteY1392" fmla="*/ 1228518 h 1471559"/>
                <a:gd name="connsiteX1393" fmla="*/ 154741 w 1117423"/>
                <a:gd name="connsiteY1393" fmla="*/ 1229465 h 1471559"/>
                <a:gd name="connsiteX1394" fmla="*/ 152844 w 1117423"/>
                <a:gd name="connsiteY1394" fmla="*/ 1230416 h 1471559"/>
                <a:gd name="connsiteX1395" fmla="*/ 150946 w 1117423"/>
                <a:gd name="connsiteY1395" fmla="*/ 1232313 h 1471559"/>
                <a:gd name="connsiteX1396" fmla="*/ 149044 w 1117423"/>
                <a:gd name="connsiteY1396" fmla="*/ 1234211 h 1471559"/>
                <a:gd name="connsiteX1397" fmla="*/ 146200 w 1117423"/>
                <a:gd name="connsiteY1397" fmla="*/ 1235162 h 1471559"/>
                <a:gd name="connsiteX1398" fmla="*/ 145249 w 1117423"/>
                <a:gd name="connsiteY1398" fmla="*/ 1237060 h 1471559"/>
                <a:gd name="connsiteX1399" fmla="*/ 142400 w 1117423"/>
                <a:gd name="connsiteY1399" fmla="*/ 1238957 h 1471559"/>
                <a:gd name="connsiteX1400" fmla="*/ 142400 w 1117423"/>
                <a:gd name="connsiteY1400" fmla="*/ 1239908 h 1471559"/>
                <a:gd name="connsiteX1401" fmla="*/ 142400 w 1117423"/>
                <a:gd name="connsiteY1401" fmla="*/ 1240859 h 1471559"/>
                <a:gd name="connsiteX1402" fmla="*/ 141449 w 1117423"/>
                <a:gd name="connsiteY1402" fmla="*/ 1241811 h 1471559"/>
                <a:gd name="connsiteX1403" fmla="*/ 140503 w 1117423"/>
                <a:gd name="connsiteY1403" fmla="*/ 1242757 h 1471559"/>
                <a:gd name="connsiteX1404" fmla="*/ 137649 w 1117423"/>
                <a:gd name="connsiteY1404" fmla="*/ 1242757 h 1471559"/>
                <a:gd name="connsiteX1405" fmla="*/ 135752 w 1117423"/>
                <a:gd name="connsiteY1405" fmla="*/ 1240859 h 1471559"/>
                <a:gd name="connsiteX1406" fmla="*/ 137649 w 1117423"/>
                <a:gd name="connsiteY1406" fmla="*/ 1227567 h 1471559"/>
                <a:gd name="connsiteX1407" fmla="*/ 136703 w 1117423"/>
                <a:gd name="connsiteY1407" fmla="*/ 1223767 h 1471559"/>
                <a:gd name="connsiteX1408" fmla="*/ 135752 w 1117423"/>
                <a:gd name="connsiteY1408" fmla="*/ 1222821 h 1471559"/>
                <a:gd name="connsiteX1409" fmla="*/ 133854 w 1117423"/>
                <a:gd name="connsiteY1409" fmla="*/ 1219021 h 1471559"/>
                <a:gd name="connsiteX1410" fmla="*/ 132903 w 1117423"/>
                <a:gd name="connsiteY1410" fmla="*/ 1218070 h 1471559"/>
                <a:gd name="connsiteX1411" fmla="*/ 130054 w 1117423"/>
                <a:gd name="connsiteY1411" fmla="*/ 1216172 h 1471559"/>
                <a:gd name="connsiteX1412" fmla="*/ 131957 w 1117423"/>
                <a:gd name="connsiteY1412" fmla="*/ 1215221 h 1471559"/>
                <a:gd name="connsiteX1413" fmla="*/ 132903 w 1117423"/>
                <a:gd name="connsiteY1413" fmla="*/ 1214275 h 1471559"/>
                <a:gd name="connsiteX1414" fmla="*/ 137649 w 1117423"/>
                <a:gd name="connsiteY1414" fmla="*/ 1205729 h 1471559"/>
                <a:gd name="connsiteX1415" fmla="*/ 137649 w 1117423"/>
                <a:gd name="connsiteY1415" fmla="*/ 1203831 h 1471559"/>
                <a:gd name="connsiteX1416" fmla="*/ 138600 w 1117423"/>
                <a:gd name="connsiteY1416" fmla="*/ 1202880 h 1471559"/>
                <a:gd name="connsiteX1417" fmla="*/ 144298 w 1117423"/>
                <a:gd name="connsiteY1417" fmla="*/ 1201929 h 1471559"/>
                <a:gd name="connsiteX1418" fmla="*/ 148098 w 1117423"/>
                <a:gd name="connsiteY1418" fmla="*/ 1200031 h 1471559"/>
                <a:gd name="connsiteX1419" fmla="*/ 147147 w 1117423"/>
                <a:gd name="connsiteY1419" fmla="*/ 1199085 h 1471559"/>
                <a:gd name="connsiteX1420" fmla="*/ 145249 w 1117423"/>
                <a:gd name="connsiteY1420" fmla="*/ 1197183 h 1471559"/>
                <a:gd name="connsiteX1421" fmla="*/ 145249 w 1117423"/>
                <a:gd name="connsiteY1421" fmla="*/ 1195285 h 1471559"/>
                <a:gd name="connsiteX1422" fmla="*/ 139552 w 1117423"/>
                <a:gd name="connsiteY1422" fmla="*/ 1192437 h 1471559"/>
                <a:gd name="connsiteX1423" fmla="*/ 143347 w 1117423"/>
                <a:gd name="connsiteY1423" fmla="*/ 1184842 h 1471559"/>
                <a:gd name="connsiteX1424" fmla="*/ 138600 w 1117423"/>
                <a:gd name="connsiteY1424" fmla="*/ 1188637 h 1471559"/>
                <a:gd name="connsiteX1425" fmla="*/ 127211 w 1117423"/>
                <a:gd name="connsiteY1425" fmla="*/ 1197183 h 1471559"/>
                <a:gd name="connsiteX1426" fmla="*/ 122459 w 1117423"/>
                <a:gd name="connsiteY1426" fmla="*/ 1196232 h 1471559"/>
                <a:gd name="connsiteX1427" fmla="*/ 120562 w 1117423"/>
                <a:gd name="connsiteY1427" fmla="*/ 1197183 h 1471559"/>
                <a:gd name="connsiteX1428" fmla="*/ 119611 w 1117423"/>
                <a:gd name="connsiteY1428" fmla="*/ 1197183 h 1471559"/>
                <a:gd name="connsiteX1429" fmla="*/ 119611 w 1117423"/>
                <a:gd name="connsiteY1429" fmla="*/ 1198134 h 1471559"/>
                <a:gd name="connsiteX1430" fmla="*/ 118660 w 1117423"/>
                <a:gd name="connsiteY1430" fmla="*/ 1198134 h 1471559"/>
                <a:gd name="connsiteX1431" fmla="*/ 115816 w 1117423"/>
                <a:gd name="connsiteY1431" fmla="*/ 1199085 h 1471559"/>
                <a:gd name="connsiteX1432" fmla="*/ 110118 w 1117423"/>
                <a:gd name="connsiteY1432" fmla="*/ 1198134 h 1471559"/>
                <a:gd name="connsiteX1433" fmla="*/ 110118 w 1117423"/>
                <a:gd name="connsiteY1433" fmla="*/ 1196232 h 1471559"/>
                <a:gd name="connsiteX1434" fmla="*/ 110118 w 1117423"/>
                <a:gd name="connsiteY1434" fmla="*/ 1196232 h 1471559"/>
                <a:gd name="connsiteX1435" fmla="*/ 111070 w 1117423"/>
                <a:gd name="connsiteY1435" fmla="*/ 1195285 h 1471559"/>
                <a:gd name="connsiteX1436" fmla="*/ 112016 w 1117423"/>
                <a:gd name="connsiteY1436" fmla="*/ 1195285 h 1471559"/>
                <a:gd name="connsiteX1437" fmla="*/ 114865 w 1117423"/>
                <a:gd name="connsiteY1437" fmla="*/ 1194334 h 1471559"/>
                <a:gd name="connsiteX1438" fmla="*/ 115816 w 1117423"/>
                <a:gd name="connsiteY1438" fmla="*/ 1193388 h 1471559"/>
                <a:gd name="connsiteX1439" fmla="*/ 118660 w 1117423"/>
                <a:gd name="connsiteY1439" fmla="*/ 1191485 h 1471559"/>
                <a:gd name="connsiteX1440" fmla="*/ 119611 w 1117423"/>
                <a:gd name="connsiteY1440" fmla="*/ 1189588 h 1471559"/>
                <a:gd name="connsiteX1441" fmla="*/ 117713 w 1117423"/>
                <a:gd name="connsiteY1441" fmla="*/ 1186739 h 1471559"/>
                <a:gd name="connsiteX1442" fmla="*/ 116762 w 1117423"/>
                <a:gd name="connsiteY1442" fmla="*/ 1184842 h 1471559"/>
                <a:gd name="connsiteX1443" fmla="*/ 116762 w 1117423"/>
                <a:gd name="connsiteY1443" fmla="*/ 1181042 h 1471559"/>
                <a:gd name="connsiteX1444" fmla="*/ 115816 w 1117423"/>
                <a:gd name="connsiteY1444" fmla="*/ 1178193 h 1471559"/>
                <a:gd name="connsiteX1445" fmla="*/ 115816 w 1117423"/>
                <a:gd name="connsiteY1445" fmla="*/ 1175344 h 1471559"/>
                <a:gd name="connsiteX1446" fmla="*/ 114865 w 1117423"/>
                <a:gd name="connsiteY1446" fmla="*/ 1172496 h 1471559"/>
                <a:gd name="connsiteX1447" fmla="*/ 113913 w 1117423"/>
                <a:gd name="connsiteY1447" fmla="*/ 1171544 h 1471559"/>
                <a:gd name="connsiteX1448" fmla="*/ 116762 w 1117423"/>
                <a:gd name="connsiteY1448" fmla="*/ 1170598 h 1471559"/>
                <a:gd name="connsiteX1449" fmla="*/ 117713 w 1117423"/>
                <a:gd name="connsiteY1449" fmla="*/ 1172496 h 1471559"/>
                <a:gd name="connsiteX1450" fmla="*/ 120562 w 1117423"/>
                <a:gd name="connsiteY1450" fmla="*/ 1170598 h 1471559"/>
                <a:gd name="connsiteX1451" fmla="*/ 123411 w 1117423"/>
                <a:gd name="connsiteY1451" fmla="*/ 1168701 h 1471559"/>
                <a:gd name="connsiteX1452" fmla="*/ 123411 w 1117423"/>
                <a:gd name="connsiteY1452" fmla="*/ 1165852 h 1471559"/>
                <a:gd name="connsiteX1453" fmla="*/ 124357 w 1117423"/>
                <a:gd name="connsiteY1453" fmla="*/ 1162052 h 1471559"/>
                <a:gd name="connsiteX1454" fmla="*/ 125308 w 1117423"/>
                <a:gd name="connsiteY1454" fmla="*/ 1162052 h 1471559"/>
                <a:gd name="connsiteX1455" fmla="*/ 124357 w 1117423"/>
                <a:gd name="connsiteY1455" fmla="*/ 1160155 h 1471559"/>
                <a:gd name="connsiteX1456" fmla="*/ 123411 w 1117423"/>
                <a:gd name="connsiteY1456" fmla="*/ 1158257 h 1471559"/>
                <a:gd name="connsiteX1457" fmla="*/ 120562 w 1117423"/>
                <a:gd name="connsiteY1457" fmla="*/ 1160155 h 1471559"/>
                <a:gd name="connsiteX1458" fmla="*/ 118660 w 1117423"/>
                <a:gd name="connsiteY1458" fmla="*/ 1161106 h 1471559"/>
                <a:gd name="connsiteX1459" fmla="*/ 114865 w 1117423"/>
                <a:gd name="connsiteY1459" fmla="*/ 1164901 h 1471559"/>
                <a:gd name="connsiteX1460" fmla="*/ 113913 w 1117423"/>
                <a:gd name="connsiteY1460" fmla="*/ 1167750 h 1471559"/>
                <a:gd name="connsiteX1461" fmla="*/ 110118 w 1117423"/>
                <a:gd name="connsiteY1461" fmla="*/ 1166798 h 1471559"/>
                <a:gd name="connsiteX1462" fmla="*/ 111070 w 1117423"/>
                <a:gd name="connsiteY1462" fmla="*/ 1165852 h 1471559"/>
                <a:gd name="connsiteX1463" fmla="*/ 111070 w 1117423"/>
                <a:gd name="connsiteY1463" fmla="*/ 1165852 h 1471559"/>
                <a:gd name="connsiteX1464" fmla="*/ 112016 w 1117423"/>
                <a:gd name="connsiteY1464" fmla="*/ 1164901 h 1471559"/>
                <a:gd name="connsiteX1465" fmla="*/ 111070 w 1117423"/>
                <a:gd name="connsiteY1465" fmla="*/ 1163003 h 1471559"/>
                <a:gd name="connsiteX1466" fmla="*/ 111070 w 1117423"/>
                <a:gd name="connsiteY1466" fmla="*/ 1163003 h 1471559"/>
                <a:gd name="connsiteX1467" fmla="*/ 112967 w 1117423"/>
                <a:gd name="connsiteY1467" fmla="*/ 1163954 h 1471559"/>
                <a:gd name="connsiteX1468" fmla="*/ 114865 w 1117423"/>
                <a:gd name="connsiteY1468" fmla="*/ 1161106 h 1471559"/>
                <a:gd name="connsiteX1469" fmla="*/ 111070 w 1117423"/>
                <a:gd name="connsiteY1469" fmla="*/ 1159203 h 1471559"/>
                <a:gd name="connsiteX1470" fmla="*/ 115816 w 1117423"/>
                <a:gd name="connsiteY1470" fmla="*/ 1159203 h 1471559"/>
                <a:gd name="connsiteX1471" fmla="*/ 117713 w 1117423"/>
                <a:gd name="connsiteY1471" fmla="*/ 1156360 h 1471559"/>
                <a:gd name="connsiteX1472" fmla="*/ 126259 w 1117423"/>
                <a:gd name="connsiteY1472" fmla="*/ 1155408 h 1471559"/>
                <a:gd name="connsiteX1473" fmla="*/ 127211 w 1117423"/>
                <a:gd name="connsiteY1473" fmla="*/ 1153506 h 1471559"/>
                <a:gd name="connsiteX1474" fmla="*/ 139552 w 1117423"/>
                <a:gd name="connsiteY1474" fmla="*/ 1148760 h 1471559"/>
                <a:gd name="connsiteX1475" fmla="*/ 142400 w 1117423"/>
                <a:gd name="connsiteY1475" fmla="*/ 1147818 h 1471559"/>
                <a:gd name="connsiteX1476" fmla="*/ 145249 w 1117423"/>
                <a:gd name="connsiteY1476" fmla="*/ 1146872 h 1471559"/>
                <a:gd name="connsiteX1477" fmla="*/ 146200 w 1117423"/>
                <a:gd name="connsiteY1477" fmla="*/ 1144975 h 1471559"/>
                <a:gd name="connsiteX1478" fmla="*/ 148098 w 1117423"/>
                <a:gd name="connsiteY1478" fmla="*/ 1141175 h 1471559"/>
                <a:gd name="connsiteX1479" fmla="*/ 149995 w 1117423"/>
                <a:gd name="connsiteY1479" fmla="*/ 1139277 h 1471559"/>
                <a:gd name="connsiteX1480" fmla="*/ 150946 w 1117423"/>
                <a:gd name="connsiteY1480" fmla="*/ 1137380 h 1471559"/>
                <a:gd name="connsiteX1481" fmla="*/ 144298 w 1117423"/>
                <a:gd name="connsiteY1481" fmla="*/ 1136429 h 1471559"/>
                <a:gd name="connsiteX1482" fmla="*/ 143347 w 1117423"/>
                <a:gd name="connsiteY1482" fmla="*/ 1142126 h 1471559"/>
                <a:gd name="connsiteX1483" fmla="*/ 140503 w 1117423"/>
                <a:gd name="connsiteY1483" fmla="*/ 1141175 h 1471559"/>
                <a:gd name="connsiteX1484" fmla="*/ 139552 w 1117423"/>
                <a:gd name="connsiteY1484" fmla="*/ 1140224 h 1471559"/>
                <a:gd name="connsiteX1485" fmla="*/ 135752 w 1117423"/>
                <a:gd name="connsiteY1485" fmla="*/ 1143072 h 1471559"/>
                <a:gd name="connsiteX1486" fmla="*/ 133854 w 1117423"/>
                <a:gd name="connsiteY1486" fmla="*/ 1146872 h 1471559"/>
                <a:gd name="connsiteX1487" fmla="*/ 125308 w 1117423"/>
                <a:gd name="connsiteY1487" fmla="*/ 1142126 h 1471559"/>
                <a:gd name="connsiteX1488" fmla="*/ 125308 w 1117423"/>
                <a:gd name="connsiteY1488" fmla="*/ 1135477 h 1471559"/>
                <a:gd name="connsiteX1489" fmla="*/ 131006 w 1117423"/>
                <a:gd name="connsiteY1489" fmla="*/ 1127883 h 1471559"/>
                <a:gd name="connsiteX1490" fmla="*/ 131957 w 1117423"/>
                <a:gd name="connsiteY1490" fmla="*/ 1127883 h 1471559"/>
                <a:gd name="connsiteX1491" fmla="*/ 131957 w 1117423"/>
                <a:gd name="connsiteY1491" fmla="*/ 1122185 h 1471559"/>
                <a:gd name="connsiteX1492" fmla="*/ 131006 w 1117423"/>
                <a:gd name="connsiteY1492" fmla="*/ 1121234 h 1471559"/>
                <a:gd name="connsiteX1493" fmla="*/ 122459 w 1117423"/>
                <a:gd name="connsiteY1493" fmla="*/ 1110790 h 1471559"/>
                <a:gd name="connsiteX1494" fmla="*/ 120562 w 1117423"/>
                <a:gd name="connsiteY1494" fmla="*/ 1109839 h 1471559"/>
                <a:gd name="connsiteX1495" fmla="*/ 118660 w 1117423"/>
                <a:gd name="connsiteY1495" fmla="*/ 1110790 h 1471559"/>
                <a:gd name="connsiteX1496" fmla="*/ 120562 w 1117423"/>
                <a:gd name="connsiteY1496" fmla="*/ 1109839 h 1471559"/>
                <a:gd name="connsiteX1497" fmla="*/ 121513 w 1117423"/>
                <a:gd name="connsiteY1497" fmla="*/ 1107942 h 1471559"/>
                <a:gd name="connsiteX1498" fmla="*/ 123411 w 1117423"/>
                <a:gd name="connsiteY1498" fmla="*/ 1106044 h 1471559"/>
                <a:gd name="connsiteX1499" fmla="*/ 125308 w 1117423"/>
                <a:gd name="connsiteY1499" fmla="*/ 1102244 h 1471559"/>
                <a:gd name="connsiteX1500" fmla="*/ 125308 w 1117423"/>
                <a:gd name="connsiteY1500" fmla="*/ 1103195 h 1471559"/>
                <a:gd name="connsiteX1501" fmla="*/ 125308 w 1117423"/>
                <a:gd name="connsiteY1501" fmla="*/ 1103195 h 1471559"/>
                <a:gd name="connsiteX1502" fmla="*/ 127211 w 1117423"/>
                <a:gd name="connsiteY1502" fmla="*/ 1105093 h 1471559"/>
                <a:gd name="connsiteX1503" fmla="*/ 127211 w 1117423"/>
                <a:gd name="connsiteY1503" fmla="*/ 1105093 h 1471559"/>
                <a:gd name="connsiteX1504" fmla="*/ 129108 w 1117423"/>
                <a:gd name="connsiteY1504" fmla="*/ 1104147 h 1471559"/>
                <a:gd name="connsiteX1505" fmla="*/ 131006 w 1117423"/>
                <a:gd name="connsiteY1505" fmla="*/ 1102244 h 1471559"/>
                <a:gd name="connsiteX1506" fmla="*/ 132903 w 1117423"/>
                <a:gd name="connsiteY1506" fmla="*/ 1101298 h 1471559"/>
                <a:gd name="connsiteX1507" fmla="*/ 136703 w 1117423"/>
                <a:gd name="connsiteY1507" fmla="*/ 1090854 h 1471559"/>
                <a:gd name="connsiteX1508" fmla="*/ 134805 w 1117423"/>
                <a:gd name="connsiteY1508" fmla="*/ 1089903 h 1471559"/>
                <a:gd name="connsiteX1509" fmla="*/ 131957 w 1117423"/>
                <a:gd name="connsiteY1509" fmla="*/ 1089903 h 1471559"/>
                <a:gd name="connsiteX1510" fmla="*/ 133854 w 1117423"/>
                <a:gd name="connsiteY1510" fmla="*/ 1086103 h 1471559"/>
                <a:gd name="connsiteX1511" fmla="*/ 134805 w 1117423"/>
                <a:gd name="connsiteY1511" fmla="*/ 1085157 h 1471559"/>
                <a:gd name="connsiteX1512" fmla="*/ 135752 w 1117423"/>
                <a:gd name="connsiteY1512" fmla="*/ 1086103 h 1471559"/>
                <a:gd name="connsiteX1513" fmla="*/ 135752 w 1117423"/>
                <a:gd name="connsiteY1513" fmla="*/ 1088006 h 1471559"/>
                <a:gd name="connsiteX1514" fmla="*/ 135752 w 1117423"/>
                <a:gd name="connsiteY1514" fmla="*/ 1088957 h 1471559"/>
                <a:gd name="connsiteX1515" fmla="*/ 139552 w 1117423"/>
                <a:gd name="connsiteY1515" fmla="*/ 1088006 h 1471559"/>
                <a:gd name="connsiteX1516" fmla="*/ 140503 w 1117423"/>
                <a:gd name="connsiteY1516" fmla="*/ 1088006 h 1471559"/>
                <a:gd name="connsiteX1517" fmla="*/ 141449 w 1117423"/>
                <a:gd name="connsiteY1517" fmla="*/ 1085157 h 1471559"/>
                <a:gd name="connsiteX1518" fmla="*/ 141449 w 1117423"/>
                <a:gd name="connsiteY1518" fmla="*/ 1084206 h 1471559"/>
                <a:gd name="connsiteX1519" fmla="*/ 145249 w 1117423"/>
                <a:gd name="connsiteY1519" fmla="*/ 1084206 h 1471559"/>
                <a:gd name="connsiteX1520" fmla="*/ 147147 w 1117423"/>
                <a:gd name="connsiteY1520" fmla="*/ 1085157 h 1471559"/>
                <a:gd name="connsiteX1521" fmla="*/ 152844 w 1117423"/>
                <a:gd name="connsiteY1521" fmla="*/ 1086103 h 1471559"/>
                <a:gd name="connsiteX1522" fmla="*/ 154741 w 1117423"/>
                <a:gd name="connsiteY1522" fmla="*/ 1086103 h 1471559"/>
                <a:gd name="connsiteX1523" fmla="*/ 155693 w 1117423"/>
                <a:gd name="connsiteY1523" fmla="*/ 1087055 h 1471559"/>
                <a:gd name="connsiteX1524" fmla="*/ 155693 w 1117423"/>
                <a:gd name="connsiteY1524" fmla="*/ 1087055 h 1471559"/>
                <a:gd name="connsiteX1525" fmla="*/ 163288 w 1117423"/>
                <a:gd name="connsiteY1525" fmla="*/ 1089903 h 1471559"/>
                <a:gd name="connsiteX1526" fmla="*/ 165190 w 1117423"/>
                <a:gd name="connsiteY1526" fmla="*/ 1090854 h 1471559"/>
                <a:gd name="connsiteX1527" fmla="*/ 167083 w 1117423"/>
                <a:gd name="connsiteY1527" fmla="*/ 1090854 h 1471559"/>
                <a:gd name="connsiteX1528" fmla="*/ 170882 w 1117423"/>
                <a:gd name="connsiteY1528" fmla="*/ 1090854 h 1471559"/>
                <a:gd name="connsiteX1529" fmla="*/ 172780 w 1117423"/>
                <a:gd name="connsiteY1529" fmla="*/ 1089903 h 1471559"/>
                <a:gd name="connsiteX1530" fmla="*/ 175629 w 1117423"/>
                <a:gd name="connsiteY1530" fmla="*/ 1088957 h 1471559"/>
                <a:gd name="connsiteX1531" fmla="*/ 176580 w 1117423"/>
                <a:gd name="connsiteY1531" fmla="*/ 1092752 h 1471559"/>
                <a:gd name="connsiteX1532" fmla="*/ 181326 w 1117423"/>
                <a:gd name="connsiteY1532" fmla="*/ 1097498 h 1471559"/>
                <a:gd name="connsiteX1533" fmla="*/ 185126 w 1117423"/>
                <a:gd name="connsiteY1533" fmla="*/ 1093703 h 1471559"/>
                <a:gd name="connsiteX1534" fmla="*/ 187023 w 1117423"/>
                <a:gd name="connsiteY1534" fmla="*/ 1091801 h 1471559"/>
                <a:gd name="connsiteX1535" fmla="*/ 187975 w 1117423"/>
                <a:gd name="connsiteY1535" fmla="*/ 1093703 h 1471559"/>
                <a:gd name="connsiteX1536" fmla="*/ 190823 w 1117423"/>
                <a:gd name="connsiteY1536" fmla="*/ 1091801 h 1471559"/>
                <a:gd name="connsiteX1537" fmla="*/ 191770 w 1117423"/>
                <a:gd name="connsiteY1537" fmla="*/ 1092752 h 1471559"/>
                <a:gd name="connsiteX1538" fmla="*/ 194618 w 1117423"/>
                <a:gd name="connsiteY1538" fmla="*/ 1091801 h 1471559"/>
                <a:gd name="connsiteX1539" fmla="*/ 196521 w 1117423"/>
                <a:gd name="connsiteY1539" fmla="*/ 1091801 h 1471559"/>
                <a:gd name="connsiteX1540" fmla="*/ 202218 w 1117423"/>
                <a:gd name="connsiteY1540" fmla="*/ 1093703 h 1471559"/>
                <a:gd name="connsiteX1541" fmla="*/ 206964 w 1117423"/>
                <a:gd name="connsiteY1541" fmla="*/ 1094649 h 1471559"/>
                <a:gd name="connsiteX1542" fmla="*/ 209813 w 1117423"/>
                <a:gd name="connsiteY1542" fmla="*/ 1099400 h 1471559"/>
                <a:gd name="connsiteX1543" fmla="*/ 216457 w 1117423"/>
                <a:gd name="connsiteY1543" fmla="*/ 1101298 h 1471559"/>
                <a:gd name="connsiteX1544" fmla="*/ 217408 w 1117423"/>
                <a:gd name="connsiteY1544" fmla="*/ 1105093 h 1471559"/>
                <a:gd name="connsiteX1545" fmla="*/ 221203 w 1117423"/>
                <a:gd name="connsiteY1545" fmla="*/ 1112693 h 1471559"/>
                <a:gd name="connsiteX1546" fmla="*/ 222154 w 1117423"/>
                <a:gd name="connsiteY1546" fmla="*/ 1114590 h 1471559"/>
                <a:gd name="connsiteX1547" fmla="*/ 225003 w 1117423"/>
                <a:gd name="connsiteY1547" fmla="*/ 1115537 h 1471559"/>
                <a:gd name="connsiteX1548" fmla="*/ 225003 w 1117423"/>
                <a:gd name="connsiteY1548" fmla="*/ 1113639 h 1471559"/>
                <a:gd name="connsiteX1549" fmla="*/ 221203 w 1117423"/>
                <a:gd name="connsiteY1549" fmla="*/ 1112693 h 1471559"/>
                <a:gd name="connsiteX1550" fmla="*/ 220257 w 1117423"/>
                <a:gd name="connsiteY1550" fmla="*/ 1110790 h 1471559"/>
                <a:gd name="connsiteX1551" fmla="*/ 219305 w 1117423"/>
                <a:gd name="connsiteY1551" fmla="*/ 1108893 h 1471559"/>
                <a:gd name="connsiteX1552" fmla="*/ 222154 w 1117423"/>
                <a:gd name="connsiteY1552" fmla="*/ 1103195 h 1471559"/>
                <a:gd name="connsiteX1553" fmla="*/ 226900 w 1117423"/>
                <a:gd name="connsiteY1553" fmla="*/ 1103195 h 1471559"/>
                <a:gd name="connsiteX1554" fmla="*/ 227852 w 1117423"/>
                <a:gd name="connsiteY1554" fmla="*/ 1102244 h 1471559"/>
                <a:gd name="connsiteX1555" fmla="*/ 228798 w 1117423"/>
                <a:gd name="connsiteY1555" fmla="*/ 1100347 h 1471559"/>
                <a:gd name="connsiteX1556" fmla="*/ 226900 w 1117423"/>
                <a:gd name="connsiteY1556" fmla="*/ 1092752 h 1471559"/>
                <a:gd name="connsiteX1557" fmla="*/ 230700 w 1117423"/>
                <a:gd name="connsiteY1557" fmla="*/ 1088957 h 1471559"/>
                <a:gd name="connsiteX1558" fmla="*/ 230700 w 1117423"/>
                <a:gd name="connsiteY1558" fmla="*/ 1087055 h 1471559"/>
                <a:gd name="connsiteX1559" fmla="*/ 229749 w 1117423"/>
                <a:gd name="connsiteY1559" fmla="*/ 1081357 h 1471559"/>
                <a:gd name="connsiteX1560" fmla="*/ 229749 w 1117423"/>
                <a:gd name="connsiteY1560" fmla="*/ 1078508 h 1471559"/>
                <a:gd name="connsiteX1561" fmla="*/ 237344 w 1117423"/>
                <a:gd name="connsiteY1561" fmla="*/ 1076611 h 1471559"/>
                <a:gd name="connsiteX1562" fmla="*/ 240193 w 1117423"/>
                <a:gd name="connsiteY1562" fmla="*/ 1078508 h 1471559"/>
                <a:gd name="connsiteX1563" fmla="*/ 244944 w 1117423"/>
                <a:gd name="connsiteY1563" fmla="*/ 1079460 h 1471559"/>
                <a:gd name="connsiteX1564" fmla="*/ 244944 w 1117423"/>
                <a:gd name="connsiteY1564" fmla="*/ 1078508 h 1471559"/>
                <a:gd name="connsiteX1565" fmla="*/ 243992 w 1117423"/>
                <a:gd name="connsiteY1565" fmla="*/ 1076611 h 1471559"/>
                <a:gd name="connsiteX1566" fmla="*/ 242090 w 1117423"/>
                <a:gd name="connsiteY1566" fmla="*/ 1073762 h 1471559"/>
                <a:gd name="connsiteX1567" fmla="*/ 241144 w 1117423"/>
                <a:gd name="connsiteY1567" fmla="*/ 1071865 h 1471559"/>
                <a:gd name="connsiteX1568" fmla="*/ 240193 w 1117423"/>
                <a:gd name="connsiteY1568" fmla="*/ 1069967 h 1471559"/>
                <a:gd name="connsiteX1569" fmla="*/ 237344 w 1117423"/>
                <a:gd name="connsiteY1569" fmla="*/ 1068065 h 1471559"/>
                <a:gd name="connsiteX1570" fmla="*/ 236398 w 1117423"/>
                <a:gd name="connsiteY1570" fmla="*/ 1067113 h 1471559"/>
                <a:gd name="connsiteX1571" fmla="*/ 239246 w 1117423"/>
                <a:gd name="connsiteY1571" fmla="*/ 1063319 h 1471559"/>
                <a:gd name="connsiteX1572" fmla="*/ 240193 w 1117423"/>
                <a:gd name="connsiteY1572" fmla="*/ 1060470 h 1471559"/>
                <a:gd name="connsiteX1573" fmla="*/ 244944 w 1117423"/>
                <a:gd name="connsiteY1573" fmla="*/ 1058572 h 1471559"/>
                <a:gd name="connsiteX1574" fmla="*/ 247787 w 1117423"/>
                <a:gd name="connsiteY1574" fmla="*/ 1059519 h 1471559"/>
                <a:gd name="connsiteX1575" fmla="*/ 246841 w 1117423"/>
                <a:gd name="connsiteY1575" fmla="*/ 1061416 h 1471559"/>
                <a:gd name="connsiteX1576" fmla="*/ 245890 w 1117423"/>
                <a:gd name="connsiteY1576" fmla="*/ 1062367 h 1471559"/>
                <a:gd name="connsiteX1577" fmla="*/ 244944 w 1117423"/>
                <a:gd name="connsiteY1577" fmla="*/ 1064270 h 1471559"/>
                <a:gd name="connsiteX1578" fmla="*/ 245890 w 1117423"/>
                <a:gd name="connsiteY1578" fmla="*/ 1066167 h 1471559"/>
                <a:gd name="connsiteX1579" fmla="*/ 250641 w 1117423"/>
                <a:gd name="connsiteY1579" fmla="*/ 1068065 h 1471559"/>
                <a:gd name="connsiteX1580" fmla="*/ 252539 w 1117423"/>
                <a:gd name="connsiteY1580" fmla="*/ 1069016 h 1471559"/>
                <a:gd name="connsiteX1581" fmla="*/ 253485 w 1117423"/>
                <a:gd name="connsiteY1581" fmla="*/ 1069967 h 1471559"/>
                <a:gd name="connsiteX1582" fmla="*/ 255387 w 1117423"/>
                <a:gd name="connsiteY1582" fmla="*/ 1071865 h 1471559"/>
                <a:gd name="connsiteX1583" fmla="*/ 257285 w 1117423"/>
                <a:gd name="connsiteY1583" fmla="*/ 1073762 h 1471559"/>
                <a:gd name="connsiteX1584" fmla="*/ 260133 w 1117423"/>
                <a:gd name="connsiteY1584" fmla="*/ 1075660 h 1471559"/>
                <a:gd name="connsiteX1585" fmla="*/ 263933 w 1117423"/>
                <a:gd name="connsiteY1585" fmla="*/ 1072811 h 1471559"/>
                <a:gd name="connsiteX1586" fmla="*/ 266777 w 1117423"/>
                <a:gd name="connsiteY1586" fmla="*/ 1075660 h 1471559"/>
                <a:gd name="connsiteX1587" fmla="*/ 268680 w 1117423"/>
                <a:gd name="connsiteY1587" fmla="*/ 1075660 h 1471559"/>
                <a:gd name="connsiteX1588" fmla="*/ 272475 w 1117423"/>
                <a:gd name="connsiteY1588" fmla="*/ 1080406 h 1471559"/>
                <a:gd name="connsiteX1589" fmla="*/ 274377 w 1117423"/>
                <a:gd name="connsiteY1589" fmla="*/ 1082308 h 1471559"/>
                <a:gd name="connsiteX1590" fmla="*/ 275323 w 1117423"/>
                <a:gd name="connsiteY1590" fmla="*/ 1083259 h 1471559"/>
                <a:gd name="connsiteX1591" fmla="*/ 276274 w 1117423"/>
                <a:gd name="connsiteY1591" fmla="*/ 1086103 h 1471559"/>
                <a:gd name="connsiteX1592" fmla="*/ 279123 w 1117423"/>
                <a:gd name="connsiteY1592" fmla="*/ 1083259 h 1471559"/>
                <a:gd name="connsiteX1593" fmla="*/ 278172 w 1117423"/>
                <a:gd name="connsiteY1593" fmla="*/ 1079460 h 1471559"/>
                <a:gd name="connsiteX1594" fmla="*/ 275323 w 1117423"/>
                <a:gd name="connsiteY1594" fmla="*/ 1071865 h 1471559"/>
                <a:gd name="connsiteX1595" fmla="*/ 277221 w 1117423"/>
                <a:gd name="connsiteY1595" fmla="*/ 1069967 h 1471559"/>
                <a:gd name="connsiteX1596" fmla="*/ 276274 w 1117423"/>
                <a:gd name="connsiteY1596" fmla="*/ 1069016 h 1471559"/>
                <a:gd name="connsiteX1597" fmla="*/ 266777 w 1117423"/>
                <a:gd name="connsiteY1597" fmla="*/ 1064270 h 1471559"/>
                <a:gd name="connsiteX1598" fmla="*/ 264880 w 1117423"/>
                <a:gd name="connsiteY1598" fmla="*/ 1062367 h 1471559"/>
                <a:gd name="connsiteX1599" fmla="*/ 263933 w 1117423"/>
                <a:gd name="connsiteY1599" fmla="*/ 1061416 h 1471559"/>
                <a:gd name="connsiteX1600" fmla="*/ 262031 w 1117423"/>
                <a:gd name="connsiteY1600" fmla="*/ 1059519 h 1471559"/>
                <a:gd name="connsiteX1601" fmla="*/ 262031 w 1117423"/>
                <a:gd name="connsiteY1601" fmla="*/ 1059519 h 1471559"/>
                <a:gd name="connsiteX1602" fmla="*/ 261085 w 1117423"/>
                <a:gd name="connsiteY1602" fmla="*/ 1053821 h 1471559"/>
                <a:gd name="connsiteX1603" fmla="*/ 259182 w 1117423"/>
                <a:gd name="connsiteY1603" fmla="*/ 1048124 h 1471559"/>
                <a:gd name="connsiteX1604" fmla="*/ 260133 w 1117423"/>
                <a:gd name="connsiteY1604" fmla="*/ 1045280 h 1471559"/>
                <a:gd name="connsiteX1605" fmla="*/ 261085 w 1117423"/>
                <a:gd name="connsiteY1605" fmla="*/ 1043378 h 1471559"/>
                <a:gd name="connsiteX1606" fmla="*/ 257285 w 1117423"/>
                <a:gd name="connsiteY1606" fmla="*/ 1040534 h 1471559"/>
                <a:gd name="connsiteX1607" fmla="*/ 256334 w 1117423"/>
                <a:gd name="connsiteY1607" fmla="*/ 1040534 h 1471559"/>
                <a:gd name="connsiteX1608" fmla="*/ 255387 w 1117423"/>
                <a:gd name="connsiteY1608" fmla="*/ 1041480 h 1471559"/>
                <a:gd name="connsiteX1609" fmla="*/ 253485 w 1117423"/>
                <a:gd name="connsiteY1609" fmla="*/ 1043378 h 1471559"/>
                <a:gd name="connsiteX1610" fmla="*/ 251587 w 1117423"/>
                <a:gd name="connsiteY1610" fmla="*/ 1045280 h 1471559"/>
                <a:gd name="connsiteX1611" fmla="*/ 251587 w 1117423"/>
                <a:gd name="connsiteY1611" fmla="*/ 1047178 h 1471559"/>
                <a:gd name="connsiteX1612" fmla="*/ 246841 w 1117423"/>
                <a:gd name="connsiteY1612" fmla="*/ 1046226 h 1471559"/>
                <a:gd name="connsiteX1613" fmla="*/ 243041 w 1117423"/>
                <a:gd name="connsiteY1613" fmla="*/ 1046226 h 1471559"/>
                <a:gd name="connsiteX1614" fmla="*/ 243041 w 1117423"/>
                <a:gd name="connsiteY1614" fmla="*/ 1047178 h 1471559"/>
                <a:gd name="connsiteX1615" fmla="*/ 235446 w 1117423"/>
                <a:gd name="connsiteY1615" fmla="*/ 1049075 h 1471559"/>
                <a:gd name="connsiteX1616" fmla="*/ 225003 w 1117423"/>
                <a:gd name="connsiteY1616" fmla="*/ 1050978 h 1471559"/>
                <a:gd name="connsiteX1617" fmla="*/ 216457 w 1117423"/>
                <a:gd name="connsiteY1617" fmla="*/ 1048124 h 1471559"/>
                <a:gd name="connsiteX1618" fmla="*/ 216457 w 1117423"/>
                <a:gd name="connsiteY1618" fmla="*/ 1050026 h 1471559"/>
                <a:gd name="connsiteX1619" fmla="*/ 215510 w 1117423"/>
                <a:gd name="connsiteY1619" fmla="*/ 1048124 h 1471559"/>
                <a:gd name="connsiteX1620" fmla="*/ 204116 w 1117423"/>
                <a:gd name="connsiteY1620" fmla="*/ 1044329 h 1471559"/>
                <a:gd name="connsiteX1621" fmla="*/ 198418 w 1117423"/>
                <a:gd name="connsiteY1621" fmla="*/ 1041480 h 1471559"/>
                <a:gd name="connsiteX1622" fmla="*/ 195570 w 1117423"/>
                <a:gd name="connsiteY1622" fmla="*/ 1040534 h 1471559"/>
                <a:gd name="connsiteX1623" fmla="*/ 189872 w 1117423"/>
                <a:gd name="connsiteY1623" fmla="*/ 1038631 h 1471559"/>
                <a:gd name="connsiteX1624" fmla="*/ 180375 w 1117423"/>
                <a:gd name="connsiteY1624" fmla="*/ 1035783 h 1471559"/>
                <a:gd name="connsiteX1625" fmla="*/ 172780 w 1117423"/>
                <a:gd name="connsiteY1625" fmla="*/ 1029139 h 1471559"/>
                <a:gd name="connsiteX1626" fmla="*/ 175629 w 1117423"/>
                <a:gd name="connsiteY1626" fmla="*/ 1026290 h 1471559"/>
                <a:gd name="connsiteX1627" fmla="*/ 163288 w 1117423"/>
                <a:gd name="connsiteY1627" fmla="*/ 1021554 h 1471559"/>
                <a:gd name="connsiteX1628" fmla="*/ 154741 w 1117423"/>
                <a:gd name="connsiteY1628" fmla="*/ 1015857 h 1471559"/>
                <a:gd name="connsiteX1629" fmla="*/ 153795 w 1117423"/>
                <a:gd name="connsiteY1629" fmla="*/ 1014905 h 1471559"/>
                <a:gd name="connsiteX1630" fmla="*/ 150946 w 1117423"/>
                <a:gd name="connsiteY1630" fmla="*/ 1012057 h 1471559"/>
                <a:gd name="connsiteX1631" fmla="*/ 149995 w 1117423"/>
                <a:gd name="connsiteY1631" fmla="*/ 1012057 h 1471559"/>
                <a:gd name="connsiteX1632" fmla="*/ 147147 w 1117423"/>
                <a:gd name="connsiteY1632" fmla="*/ 1009208 h 1471559"/>
                <a:gd name="connsiteX1633" fmla="*/ 142400 w 1117423"/>
                <a:gd name="connsiteY1633" fmla="*/ 1009208 h 1471559"/>
                <a:gd name="connsiteX1634" fmla="*/ 144298 w 1117423"/>
                <a:gd name="connsiteY1634" fmla="*/ 1008262 h 1471559"/>
                <a:gd name="connsiteX1635" fmla="*/ 145249 w 1117423"/>
                <a:gd name="connsiteY1635" fmla="*/ 1006359 h 1471559"/>
                <a:gd name="connsiteX1636" fmla="*/ 144298 w 1117423"/>
                <a:gd name="connsiteY1636" fmla="*/ 1002564 h 1471559"/>
                <a:gd name="connsiteX1637" fmla="*/ 141449 w 1117423"/>
                <a:gd name="connsiteY1637" fmla="*/ 1001613 h 1471559"/>
                <a:gd name="connsiteX1638" fmla="*/ 142400 w 1117423"/>
                <a:gd name="connsiteY1638" fmla="*/ 997813 h 1471559"/>
                <a:gd name="connsiteX1639" fmla="*/ 143347 w 1117423"/>
                <a:gd name="connsiteY1639" fmla="*/ 993067 h 1471559"/>
                <a:gd name="connsiteX1640" fmla="*/ 150946 w 1117423"/>
                <a:gd name="connsiteY1640" fmla="*/ 993067 h 1471559"/>
                <a:gd name="connsiteX1641" fmla="*/ 154741 w 1117423"/>
                <a:gd name="connsiteY1641" fmla="*/ 991170 h 1471559"/>
                <a:gd name="connsiteX1642" fmla="*/ 153795 w 1117423"/>
                <a:gd name="connsiteY1642" fmla="*/ 988321 h 1471559"/>
                <a:gd name="connsiteX1643" fmla="*/ 153795 w 1117423"/>
                <a:gd name="connsiteY1643" fmla="*/ 987370 h 1471559"/>
                <a:gd name="connsiteX1644" fmla="*/ 155693 w 1117423"/>
                <a:gd name="connsiteY1644" fmla="*/ 984521 h 1471559"/>
                <a:gd name="connsiteX1645" fmla="*/ 160439 w 1117423"/>
                <a:gd name="connsiteY1645" fmla="*/ 978829 h 1471559"/>
                <a:gd name="connsiteX1646" fmla="*/ 160439 w 1117423"/>
                <a:gd name="connsiteY1646" fmla="*/ 977877 h 1471559"/>
                <a:gd name="connsiteX1647" fmla="*/ 162336 w 1117423"/>
                <a:gd name="connsiteY1647" fmla="*/ 975975 h 1471559"/>
                <a:gd name="connsiteX1648" fmla="*/ 165190 w 1117423"/>
                <a:gd name="connsiteY1648" fmla="*/ 971229 h 1471559"/>
                <a:gd name="connsiteX1649" fmla="*/ 166136 w 1117423"/>
                <a:gd name="connsiteY1649" fmla="*/ 971229 h 1471559"/>
                <a:gd name="connsiteX1650" fmla="*/ 166136 w 1117423"/>
                <a:gd name="connsiteY1650" fmla="*/ 970277 h 1471559"/>
                <a:gd name="connsiteX1651" fmla="*/ 168034 w 1117423"/>
                <a:gd name="connsiteY1651" fmla="*/ 967434 h 1471559"/>
                <a:gd name="connsiteX1652" fmla="*/ 178477 w 1117423"/>
                <a:gd name="connsiteY1652" fmla="*/ 954142 h 1471559"/>
                <a:gd name="connsiteX1653" fmla="*/ 179429 w 1117423"/>
                <a:gd name="connsiteY1653" fmla="*/ 953190 h 1471559"/>
                <a:gd name="connsiteX1654" fmla="*/ 188926 w 1117423"/>
                <a:gd name="connsiteY1654" fmla="*/ 956985 h 1471559"/>
                <a:gd name="connsiteX1655" fmla="*/ 187023 w 1117423"/>
                <a:gd name="connsiteY1655" fmla="*/ 955088 h 1471559"/>
                <a:gd name="connsiteX1656" fmla="*/ 187975 w 1117423"/>
                <a:gd name="connsiteY1656" fmla="*/ 953190 h 1471559"/>
                <a:gd name="connsiteX1657" fmla="*/ 185126 w 1117423"/>
                <a:gd name="connsiteY1657" fmla="*/ 952239 h 1471559"/>
                <a:gd name="connsiteX1658" fmla="*/ 183228 w 1117423"/>
                <a:gd name="connsiteY1658" fmla="*/ 953190 h 1471559"/>
                <a:gd name="connsiteX1659" fmla="*/ 183228 w 1117423"/>
                <a:gd name="connsiteY1659" fmla="*/ 953190 h 1471559"/>
                <a:gd name="connsiteX1660" fmla="*/ 182277 w 1117423"/>
                <a:gd name="connsiteY1660" fmla="*/ 947493 h 1471559"/>
                <a:gd name="connsiteX1661" fmla="*/ 184175 w 1117423"/>
                <a:gd name="connsiteY1661" fmla="*/ 945595 h 1471559"/>
                <a:gd name="connsiteX1662" fmla="*/ 186072 w 1117423"/>
                <a:gd name="connsiteY1662" fmla="*/ 942747 h 1471559"/>
                <a:gd name="connsiteX1663" fmla="*/ 187975 w 1117423"/>
                <a:gd name="connsiteY1663" fmla="*/ 940849 h 1471559"/>
                <a:gd name="connsiteX1664" fmla="*/ 187975 w 1117423"/>
                <a:gd name="connsiteY1664" fmla="*/ 940849 h 1471559"/>
                <a:gd name="connsiteX1665" fmla="*/ 188926 w 1117423"/>
                <a:gd name="connsiteY1665" fmla="*/ 939898 h 1471559"/>
                <a:gd name="connsiteX1666" fmla="*/ 190823 w 1117423"/>
                <a:gd name="connsiteY1666" fmla="*/ 938947 h 1471559"/>
                <a:gd name="connsiteX1667" fmla="*/ 193672 w 1117423"/>
                <a:gd name="connsiteY1667" fmla="*/ 935152 h 1471559"/>
                <a:gd name="connsiteX1668" fmla="*/ 194618 w 1117423"/>
                <a:gd name="connsiteY1668" fmla="*/ 933249 h 1471559"/>
                <a:gd name="connsiteX1669" fmla="*/ 195570 w 1117423"/>
                <a:gd name="connsiteY1669" fmla="*/ 929454 h 1471559"/>
                <a:gd name="connsiteX1670" fmla="*/ 196521 w 1117423"/>
                <a:gd name="connsiteY1670" fmla="*/ 928503 h 1471559"/>
                <a:gd name="connsiteX1671" fmla="*/ 197467 w 1117423"/>
                <a:gd name="connsiteY1671" fmla="*/ 923757 h 1471559"/>
                <a:gd name="connsiteX1672" fmla="*/ 198418 w 1117423"/>
                <a:gd name="connsiteY1672" fmla="*/ 921859 h 1471559"/>
                <a:gd name="connsiteX1673" fmla="*/ 199365 w 1117423"/>
                <a:gd name="connsiteY1673" fmla="*/ 916162 h 1471559"/>
                <a:gd name="connsiteX1674" fmla="*/ 206013 w 1117423"/>
                <a:gd name="connsiteY1674" fmla="*/ 913313 h 1471559"/>
                <a:gd name="connsiteX1675" fmla="*/ 207916 w 1117423"/>
                <a:gd name="connsiteY1675" fmla="*/ 912362 h 1471559"/>
                <a:gd name="connsiteX1676" fmla="*/ 210759 w 1117423"/>
                <a:gd name="connsiteY1676" fmla="*/ 911416 h 1471559"/>
                <a:gd name="connsiteX1677" fmla="*/ 212662 w 1117423"/>
                <a:gd name="connsiteY1677" fmla="*/ 909523 h 1471559"/>
                <a:gd name="connsiteX1678" fmla="*/ 211711 w 1117423"/>
                <a:gd name="connsiteY1678" fmla="*/ 905728 h 1471559"/>
                <a:gd name="connsiteX1679" fmla="*/ 211711 w 1117423"/>
                <a:gd name="connsiteY1679" fmla="*/ 892436 h 1471559"/>
                <a:gd name="connsiteX1680" fmla="*/ 213608 w 1117423"/>
                <a:gd name="connsiteY1680" fmla="*/ 890534 h 1471559"/>
                <a:gd name="connsiteX1681" fmla="*/ 220257 w 1117423"/>
                <a:gd name="connsiteY1681" fmla="*/ 882939 h 1471559"/>
                <a:gd name="connsiteX1682" fmla="*/ 219305 w 1117423"/>
                <a:gd name="connsiteY1682" fmla="*/ 880090 h 1471559"/>
                <a:gd name="connsiteX1683" fmla="*/ 219305 w 1117423"/>
                <a:gd name="connsiteY1683" fmla="*/ 877241 h 1471559"/>
                <a:gd name="connsiteX1684" fmla="*/ 219305 w 1117423"/>
                <a:gd name="connsiteY1684" fmla="*/ 864895 h 1471559"/>
                <a:gd name="connsiteX1685" fmla="*/ 219305 w 1117423"/>
                <a:gd name="connsiteY1685" fmla="*/ 863949 h 1471559"/>
                <a:gd name="connsiteX1686" fmla="*/ 211711 w 1117423"/>
                <a:gd name="connsiteY1686" fmla="*/ 863949 h 1471559"/>
                <a:gd name="connsiteX1687" fmla="*/ 206013 w 1117423"/>
                <a:gd name="connsiteY1687" fmla="*/ 860149 h 1471559"/>
                <a:gd name="connsiteX1688" fmla="*/ 203164 w 1117423"/>
                <a:gd name="connsiteY1688" fmla="*/ 858252 h 1471559"/>
                <a:gd name="connsiteX1689" fmla="*/ 200316 w 1117423"/>
                <a:gd name="connsiteY1689" fmla="*/ 852554 h 1471559"/>
                <a:gd name="connsiteX1690" fmla="*/ 199365 w 1117423"/>
                <a:gd name="connsiteY1690" fmla="*/ 851608 h 1471559"/>
                <a:gd name="connsiteX1691" fmla="*/ 189872 w 1117423"/>
                <a:gd name="connsiteY1691" fmla="*/ 848759 h 1471559"/>
                <a:gd name="connsiteX1692" fmla="*/ 189872 w 1117423"/>
                <a:gd name="connsiteY1692" fmla="*/ 835467 h 1471559"/>
                <a:gd name="connsiteX1693" fmla="*/ 190823 w 1117423"/>
                <a:gd name="connsiteY1693" fmla="*/ 832618 h 1471559"/>
                <a:gd name="connsiteX1694" fmla="*/ 188926 w 1117423"/>
                <a:gd name="connsiteY1694" fmla="*/ 825023 h 1471559"/>
                <a:gd name="connsiteX1695" fmla="*/ 190823 w 1117423"/>
                <a:gd name="connsiteY1695" fmla="*/ 823121 h 1471559"/>
                <a:gd name="connsiteX1696" fmla="*/ 190823 w 1117423"/>
                <a:gd name="connsiteY1696" fmla="*/ 822170 h 1471559"/>
                <a:gd name="connsiteX1697" fmla="*/ 191770 w 1117423"/>
                <a:gd name="connsiteY1697" fmla="*/ 818375 h 1471559"/>
                <a:gd name="connsiteX1698" fmla="*/ 197467 w 1117423"/>
                <a:gd name="connsiteY1698" fmla="*/ 818375 h 1471559"/>
                <a:gd name="connsiteX1699" fmla="*/ 197467 w 1117423"/>
                <a:gd name="connsiteY1699" fmla="*/ 817424 h 1471559"/>
                <a:gd name="connsiteX1700" fmla="*/ 205062 w 1117423"/>
                <a:gd name="connsiteY1700" fmla="*/ 794639 h 1471559"/>
                <a:gd name="connsiteX1701" fmla="*/ 206964 w 1117423"/>
                <a:gd name="connsiteY1701" fmla="*/ 788942 h 1471559"/>
                <a:gd name="connsiteX1702" fmla="*/ 206964 w 1117423"/>
                <a:gd name="connsiteY1702" fmla="*/ 787044 h 1471559"/>
                <a:gd name="connsiteX1703" fmla="*/ 207916 w 1117423"/>
                <a:gd name="connsiteY1703" fmla="*/ 782308 h 1471559"/>
                <a:gd name="connsiteX1704" fmla="*/ 210759 w 1117423"/>
                <a:gd name="connsiteY1704" fmla="*/ 777557 h 1471559"/>
                <a:gd name="connsiteX1705" fmla="*/ 211711 w 1117423"/>
                <a:gd name="connsiteY1705" fmla="*/ 780405 h 1471559"/>
                <a:gd name="connsiteX1706" fmla="*/ 212662 w 1117423"/>
                <a:gd name="connsiteY1706" fmla="*/ 781357 h 1471559"/>
                <a:gd name="connsiteX1707" fmla="*/ 213608 w 1117423"/>
                <a:gd name="connsiteY1707" fmla="*/ 783254 h 1471559"/>
                <a:gd name="connsiteX1708" fmla="*/ 221203 w 1117423"/>
                <a:gd name="connsiteY1708" fmla="*/ 785142 h 1471559"/>
                <a:gd name="connsiteX1709" fmla="*/ 226900 w 1117423"/>
                <a:gd name="connsiteY1709" fmla="*/ 786093 h 1471559"/>
                <a:gd name="connsiteX1710" fmla="*/ 228798 w 1117423"/>
                <a:gd name="connsiteY1710" fmla="*/ 787044 h 1471559"/>
                <a:gd name="connsiteX1711" fmla="*/ 229749 w 1117423"/>
                <a:gd name="connsiteY1711" fmla="*/ 787995 h 1471559"/>
                <a:gd name="connsiteX1712" fmla="*/ 234495 w 1117423"/>
                <a:gd name="connsiteY1712" fmla="*/ 795590 h 1471559"/>
                <a:gd name="connsiteX1713" fmla="*/ 235446 w 1117423"/>
                <a:gd name="connsiteY1713" fmla="*/ 795590 h 1471559"/>
                <a:gd name="connsiteX1714" fmla="*/ 237344 w 1117423"/>
                <a:gd name="connsiteY1714" fmla="*/ 792741 h 1471559"/>
                <a:gd name="connsiteX1715" fmla="*/ 239246 w 1117423"/>
                <a:gd name="connsiteY1715" fmla="*/ 790839 h 1471559"/>
                <a:gd name="connsiteX1716" fmla="*/ 242090 w 1117423"/>
                <a:gd name="connsiteY1716" fmla="*/ 788942 h 1471559"/>
                <a:gd name="connsiteX1717" fmla="*/ 245890 w 1117423"/>
                <a:gd name="connsiteY1717" fmla="*/ 788942 h 1471559"/>
                <a:gd name="connsiteX1718" fmla="*/ 250641 w 1117423"/>
                <a:gd name="connsiteY1718" fmla="*/ 789893 h 1471559"/>
                <a:gd name="connsiteX1719" fmla="*/ 256334 w 1117423"/>
                <a:gd name="connsiteY1719" fmla="*/ 791790 h 1471559"/>
                <a:gd name="connsiteX1720" fmla="*/ 258236 w 1117423"/>
                <a:gd name="connsiteY1720" fmla="*/ 801288 h 1471559"/>
                <a:gd name="connsiteX1721" fmla="*/ 259182 w 1117423"/>
                <a:gd name="connsiteY1721" fmla="*/ 813629 h 1471559"/>
                <a:gd name="connsiteX1722" fmla="*/ 258236 w 1117423"/>
                <a:gd name="connsiteY1722" fmla="*/ 820272 h 1471559"/>
                <a:gd name="connsiteX1723" fmla="*/ 258236 w 1117423"/>
                <a:gd name="connsiteY1723" fmla="*/ 824072 h 1471559"/>
                <a:gd name="connsiteX1724" fmla="*/ 258236 w 1117423"/>
                <a:gd name="connsiteY1724" fmla="*/ 825023 h 1471559"/>
                <a:gd name="connsiteX1725" fmla="*/ 257285 w 1117423"/>
                <a:gd name="connsiteY1725" fmla="*/ 825970 h 1471559"/>
                <a:gd name="connsiteX1726" fmla="*/ 256334 w 1117423"/>
                <a:gd name="connsiteY1726" fmla="*/ 830721 h 1471559"/>
                <a:gd name="connsiteX1727" fmla="*/ 254436 w 1117423"/>
                <a:gd name="connsiteY1727" fmla="*/ 833565 h 1471559"/>
                <a:gd name="connsiteX1728" fmla="*/ 248739 w 1117423"/>
                <a:gd name="connsiteY1728" fmla="*/ 836413 h 1471559"/>
                <a:gd name="connsiteX1729" fmla="*/ 249690 w 1117423"/>
                <a:gd name="connsiteY1729" fmla="*/ 841160 h 1471559"/>
                <a:gd name="connsiteX1730" fmla="*/ 252539 w 1117423"/>
                <a:gd name="connsiteY1730" fmla="*/ 843062 h 1471559"/>
                <a:gd name="connsiteX1731" fmla="*/ 254436 w 1117423"/>
                <a:gd name="connsiteY1731" fmla="*/ 844013 h 1471559"/>
                <a:gd name="connsiteX1732" fmla="*/ 257285 w 1117423"/>
                <a:gd name="connsiteY1732" fmla="*/ 846857 h 1471559"/>
                <a:gd name="connsiteX1733" fmla="*/ 254436 w 1117423"/>
                <a:gd name="connsiteY1733" fmla="*/ 851608 h 1471559"/>
                <a:gd name="connsiteX1734" fmla="*/ 254436 w 1117423"/>
                <a:gd name="connsiteY1734" fmla="*/ 854457 h 1471559"/>
                <a:gd name="connsiteX1735" fmla="*/ 255387 w 1117423"/>
                <a:gd name="connsiteY1735" fmla="*/ 859203 h 1471559"/>
                <a:gd name="connsiteX1736" fmla="*/ 265831 w 1117423"/>
                <a:gd name="connsiteY1736" fmla="*/ 859203 h 1471559"/>
                <a:gd name="connsiteX1737" fmla="*/ 270577 w 1117423"/>
                <a:gd name="connsiteY1737" fmla="*/ 860149 h 1471559"/>
                <a:gd name="connsiteX1738" fmla="*/ 275323 w 1117423"/>
                <a:gd name="connsiteY1738" fmla="*/ 862052 h 1471559"/>
                <a:gd name="connsiteX1739" fmla="*/ 276274 w 1117423"/>
                <a:gd name="connsiteY1739" fmla="*/ 857300 h 1471559"/>
                <a:gd name="connsiteX1740" fmla="*/ 277221 w 1117423"/>
                <a:gd name="connsiteY1740" fmla="*/ 853505 h 1471559"/>
                <a:gd name="connsiteX1741" fmla="*/ 279123 w 1117423"/>
                <a:gd name="connsiteY1741" fmla="*/ 853505 h 1471559"/>
                <a:gd name="connsiteX1742" fmla="*/ 286698 w 1117423"/>
                <a:gd name="connsiteY1742" fmla="*/ 848759 h 1471559"/>
                <a:gd name="connsiteX1743" fmla="*/ 288601 w 1117423"/>
                <a:gd name="connsiteY1743" fmla="*/ 845911 h 1471559"/>
                <a:gd name="connsiteX1744" fmla="*/ 288601 w 1117423"/>
                <a:gd name="connsiteY1744" fmla="*/ 844959 h 1471559"/>
                <a:gd name="connsiteX1745" fmla="*/ 293367 w 1117423"/>
                <a:gd name="connsiteY1745" fmla="*/ 842111 h 1471559"/>
                <a:gd name="connsiteX1746" fmla="*/ 296196 w 1117423"/>
                <a:gd name="connsiteY1746" fmla="*/ 842111 h 1471559"/>
                <a:gd name="connsiteX1747" fmla="*/ 302859 w 1117423"/>
                <a:gd name="connsiteY1747" fmla="*/ 846857 h 1471559"/>
                <a:gd name="connsiteX1748" fmla="*/ 299991 w 1117423"/>
                <a:gd name="connsiteY1748" fmla="*/ 853505 h 1471559"/>
                <a:gd name="connsiteX1749" fmla="*/ 300962 w 1117423"/>
                <a:gd name="connsiteY1749" fmla="*/ 856354 h 1471559"/>
                <a:gd name="connsiteX1750" fmla="*/ 302859 w 1117423"/>
                <a:gd name="connsiteY1750" fmla="*/ 860149 h 1471559"/>
                <a:gd name="connsiteX1751" fmla="*/ 303790 w 1117423"/>
                <a:gd name="connsiteY1751" fmla="*/ 862052 h 1471559"/>
                <a:gd name="connsiteX1752" fmla="*/ 304757 w 1117423"/>
                <a:gd name="connsiteY1752" fmla="*/ 862998 h 1471559"/>
                <a:gd name="connsiteX1753" fmla="*/ 305688 w 1117423"/>
                <a:gd name="connsiteY1753" fmla="*/ 864895 h 1471559"/>
                <a:gd name="connsiteX1754" fmla="*/ 306659 w 1117423"/>
                <a:gd name="connsiteY1754" fmla="*/ 865847 h 1471559"/>
                <a:gd name="connsiteX1755" fmla="*/ 307585 w 1117423"/>
                <a:gd name="connsiteY1755" fmla="*/ 867749 h 1471559"/>
                <a:gd name="connsiteX1756" fmla="*/ 308556 w 1117423"/>
                <a:gd name="connsiteY1756" fmla="*/ 868695 h 1471559"/>
                <a:gd name="connsiteX1757" fmla="*/ 310434 w 1117423"/>
                <a:gd name="connsiteY1757" fmla="*/ 871544 h 1471559"/>
                <a:gd name="connsiteX1758" fmla="*/ 309488 w 1117423"/>
                <a:gd name="connsiteY1758" fmla="*/ 876290 h 1471559"/>
                <a:gd name="connsiteX1759" fmla="*/ 317083 w 1117423"/>
                <a:gd name="connsiteY1759" fmla="*/ 885787 h 1471559"/>
                <a:gd name="connsiteX1760" fmla="*/ 320878 w 1117423"/>
                <a:gd name="connsiteY1760" fmla="*/ 896231 h 1471559"/>
                <a:gd name="connsiteX1761" fmla="*/ 320878 w 1117423"/>
                <a:gd name="connsiteY1761" fmla="*/ 898134 h 1471559"/>
                <a:gd name="connsiteX1762" fmla="*/ 320878 w 1117423"/>
                <a:gd name="connsiteY1762" fmla="*/ 899080 h 1471559"/>
                <a:gd name="connsiteX1763" fmla="*/ 321829 w 1117423"/>
                <a:gd name="connsiteY1763" fmla="*/ 900031 h 1471559"/>
                <a:gd name="connsiteX1764" fmla="*/ 322780 w 1117423"/>
                <a:gd name="connsiteY1764" fmla="*/ 900977 h 1471559"/>
                <a:gd name="connsiteX1765" fmla="*/ 333224 w 1117423"/>
                <a:gd name="connsiteY1765" fmla="*/ 898134 h 1471559"/>
                <a:gd name="connsiteX1766" fmla="*/ 338921 w 1117423"/>
                <a:gd name="connsiteY1766" fmla="*/ 894334 h 1471559"/>
                <a:gd name="connsiteX1767" fmla="*/ 341770 w 1117423"/>
                <a:gd name="connsiteY1767" fmla="*/ 890534 h 1471559"/>
                <a:gd name="connsiteX1768" fmla="*/ 347467 w 1117423"/>
                <a:gd name="connsiteY1768" fmla="*/ 889582 h 1471559"/>
                <a:gd name="connsiteX1769" fmla="*/ 350316 w 1117423"/>
                <a:gd name="connsiteY1769" fmla="*/ 893382 h 1471559"/>
                <a:gd name="connsiteX1770" fmla="*/ 352213 w 1117423"/>
                <a:gd name="connsiteY1770" fmla="*/ 895280 h 1471559"/>
                <a:gd name="connsiteX1771" fmla="*/ 353160 w 1117423"/>
                <a:gd name="connsiteY1771" fmla="*/ 896231 h 1471559"/>
                <a:gd name="connsiteX1772" fmla="*/ 355062 w 1117423"/>
                <a:gd name="connsiteY1772" fmla="*/ 901928 h 1471559"/>
                <a:gd name="connsiteX1773" fmla="*/ 384495 w 1117423"/>
                <a:gd name="connsiteY1773" fmla="*/ 887685 h 1471559"/>
                <a:gd name="connsiteX1774" fmla="*/ 390193 w 1117423"/>
                <a:gd name="connsiteY1774" fmla="*/ 882939 h 1471559"/>
                <a:gd name="connsiteX1775" fmla="*/ 394939 w 1117423"/>
                <a:gd name="connsiteY1775" fmla="*/ 879139 h 1471559"/>
                <a:gd name="connsiteX1776" fmla="*/ 396836 w 1117423"/>
                <a:gd name="connsiteY1776" fmla="*/ 878193 h 1471559"/>
                <a:gd name="connsiteX1777" fmla="*/ 399685 w 1117423"/>
                <a:gd name="connsiteY1777" fmla="*/ 875344 h 1471559"/>
                <a:gd name="connsiteX1778" fmla="*/ 402534 w 1117423"/>
                <a:gd name="connsiteY1778" fmla="*/ 874393 h 1471559"/>
                <a:gd name="connsiteX1779" fmla="*/ 409182 w 1117423"/>
                <a:gd name="connsiteY1779" fmla="*/ 870593 h 1471559"/>
                <a:gd name="connsiteX1780" fmla="*/ 409182 w 1117423"/>
                <a:gd name="connsiteY1780" fmla="*/ 871544 h 1471559"/>
                <a:gd name="connsiteX1781" fmla="*/ 410129 w 1117423"/>
                <a:gd name="connsiteY1781" fmla="*/ 872495 h 1471559"/>
                <a:gd name="connsiteX1782" fmla="*/ 411080 w 1117423"/>
                <a:gd name="connsiteY1782" fmla="*/ 875344 h 1471559"/>
                <a:gd name="connsiteX1783" fmla="*/ 413929 w 1117423"/>
                <a:gd name="connsiteY1783" fmla="*/ 880090 h 1471559"/>
                <a:gd name="connsiteX1784" fmla="*/ 414875 w 1117423"/>
                <a:gd name="connsiteY1784" fmla="*/ 881988 h 1471559"/>
                <a:gd name="connsiteX1785" fmla="*/ 422475 w 1117423"/>
                <a:gd name="connsiteY1785" fmla="*/ 881041 h 1471559"/>
                <a:gd name="connsiteX1786" fmla="*/ 424372 w 1117423"/>
                <a:gd name="connsiteY1786" fmla="*/ 880090 h 1471559"/>
                <a:gd name="connsiteX1787" fmla="*/ 426270 w 1117423"/>
                <a:gd name="connsiteY1787" fmla="*/ 879139 h 1471559"/>
                <a:gd name="connsiteX1788" fmla="*/ 428172 w 1117423"/>
                <a:gd name="connsiteY1788" fmla="*/ 877241 h 1471559"/>
                <a:gd name="connsiteX1789" fmla="*/ 430070 w 1117423"/>
                <a:gd name="connsiteY1789" fmla="*/ 874393 h 1471559"/>
                <a:gd name="connsiteX1790" fmla="*/ 431016 w 1117423"/>
                <a:gd name="connsiteY1790" fmla="*/ 873446 h 1471559"/>
                <a:gd name="connsiteX1791" fmla="*/ 431967 w 1117423"/>
                <a:gd name="connsiteY1791" fmla="*/ 870593 h 1471559"/>
                <a:gd name="connsiteX1792" fmla="*/ 432918 w 1117423"/>
                <a:gd name="connsiteY1792" fmla="*/ 870593 h 1471559"/>
                <a:gd name="connsiteX1793" fmla="*/ 434816 w 1117423"/>
                <a:gd name="connsiteY1793" fmla="*/ 872495 h 1471559"/>
                <a:gd name="connsiteX1794" fmla="*/ 443362 w 1117423"/>
                <a:gd name="connsiteY1794" fmla="*/ 903826 h 1471559"/>
                <a:gd name="connsiteX1795" fmla="*/ 449059 w 1117423"/>
                <a:gd name="connsiteY1795" fmla="*/ 909523 h 1471559"/>
                <a:gd name="connsiteX1796" fmla="*/ 458552 w 1117423"/>
                <a:gd name="connsiteY1796" fmla="*/ 908572 h 1471559"/>
                <a:gd name="connsiteX1797" fmla="*/ 461400 w 1117423"/>
                <a:gd name="connsiteY1797" fmla="*/ 908572 h 1471559"/>
                <a:gd name="connsiteX1798" fmla="*/ 463298 w 1117423"/>
                <a:gd name="connsiteY1798" fmla="*/ 907626 h 1471559"/>
                <a:gd name="connsiteX1799" fmla="*/ 464249 w 1117423"/>
                <a:gd name="connsiteY1799" fmla="*/ 907626 h 1471559"/>
                <a:gd name="connsiteX1800" fmla="*/ 465200 w 1117423"/>
                <a:gd name="connsiteY1800" fmla="*/ 903826 h 1471559"/>
                <a:gd name="connsiteX1801" fmla="*/ 467098 w 1117423"/>
                <a:gd name="connsiteY1801" fmla="*/ 900977 h 1471559"/>
                <a:gd name="connsiteX1802" fmla="*/ 467098 w 1117423"/>
                <a:gd name="connsiteY1802" fmla="*/ 898134 h 1471559"/>
                <a:gd name="connsiteX1803" fmla="*/ 466147 w 1117423"/>
                <a:gd name="connsiteY1803" fmla="*/ 895280 h 1471559"/>
                <a:gd name="connsiteX1804" fmla="*/ 468995 w 1117423"/>
                <a:gd name="connsiteY1804" fmla="*/ 895280 h 1471559"/>
                <a:gd name="connsiteX1805" fmla="*/ 472795 w 1117423"/>
                <a:gd name="connsiteY1805" fmla="*/ 896231 h 1471559"/>
                <a:gd name="connsiteX1806" fmla="*/ 476595 w 1117423"/>
                <a:gd name="connsiteY1806" fmla="*/ 893382 h 1471559"/>
                <a:gd name="connsiteX1807" fmla="*/ 477541 w 1117423"/>
                <a:gd name="connsiteY1807" fmla="*/ 892436 h 1471559"/>
                <a:gd name="connsiteX1808" fmla="*/ 478493 w 1117423"/>
                <a:gd name="connsiteY1808" fmla="*/ 892436 h 1471559"/>
                <a:gd name="connsiteX1809" fmla="*/ 481341 w 1117423"/>
                <a:gd name="connsiteY1809" fmla="*/ 885787 h 1471559"/>
                <a:gd name="connsiteX1810" fmla="*/ 484190 w 1117423"/>
                <a:gd name="connsiteY1810" fmla="*/ 881041 h 1471559"/>
                <a:gd name="connsiteX1811" fmla="*/ 491785 w 1117423"/>
                <a:gd name="connsiteY1811" fmla="*/ 877241 h 1471559"/>
                <a:gd name="connsiteX1812" fmla="*/ 493682 w 1117423"/>
                <a:gd name="connsiteY1812" fmla="*/ 875344 h 1471559"/>
                <a:gd name="connsiteX1813" fmla="*/ 497482 w 1117423"/>
                <a:gd name="connsiteY1813" fmla="*/ 874393 h 1471559"/>
                <a:gd name="connsiteX1814" fmla="*/ 500331 w 1117423"/>
                <a:gd name="connsiteY1814" fmla="*/ 875344 h 1471559"/>
                <a:gd name="connsiteX1815" fmla="*/ 502228 w 1117423"/>
                <a:gd name="connsiteY1815" fmla="*/ 878193 h 1471559"/>
                <a:gd name="connsiteX1816" fmla="*/ 504126 w 1117423"/>
                <a:gd name="connsiteY1816" fmla="*/ 874393 h 1471559"/>
                <a:gd name="connsiteX1817" fmla="*/ 507926 w 1117423"/>
                <a:gd name="connsiteY1817" fmla="*/ 871544 h 1471559"/>
                <a:gd name="connsiteX1818" fmla="*/ 509823 w 1117423"/>
                <a:gd name="connsiteY1818" fmla="*/ 869647 h 1471559"/>
                <a:gd name="connsiteX1819" fmla="*/ 510770 w 1117423"/>
                <a:gd name="connsiteY1819" fmla="*/ 866798 h 1471559"/>
                <a:gd name="connsiteX1820" fmla="*/ 513623 w 1117423"/>
                <a:gd name="connsiteY1820" fmla="*/ 868695 h 1471559"/>
                <a:gd name="connsiteX1821" fmla="*/ 519301 w 1117423"/>
                <a:gd name="connsiteY1821" fmla="*/ 866798 h 1471559"/>
                <a:gd name="connsiteX1822" fmla="*/ 517418 w 1117423"/>
                <a:gd name="connsiteY1822" fmla="*/ 865847 h 1471559"/>
                <a:gd name="connsiteX1823" fmla="*/ 515521 w 1117423"/>
                <a:gd name="connsiteY1823" fmla="*/ 860149 h 1471559"/>
                <a:gd name="connsiteX1824" fmla="*/ 517418 w 1117423"/>
                <a:gd name="connsiteY1824" fmla="*/ 860149 h 1471559"/>
                <a:gd name="connsiteX1825" fmla="*/ 522164 w 1117423"/>
                <a:gd name="connsiteY1825" fmla="*/ 862052 h 1471559"/>
                <a:gd name="connsiteX1826" fmla="*/ 528793 w 1117423"/>
                <a:gd name="connsiteY1826" fmla="*/ 859203 h 1471559"/>
                <a:gd name="connsiteX1827" fmla="*/ 530691 w 1117423"/>
                <a:gd name="connsiteY1827" fmla="*/ 857300 h 1471559"/>
                <a:gd name="connsiteX1828" fmla="*/ 531662 w 1117423"/>
                <a:gd name="connsiteY1828" fmla="*/ 852554 h 1471559"/>
                <a:gd name="connsiteX1829" fmla="*/ 532593 w 1117423"/>
                <a:gd name="connsiteY1829" fmla="*/ 849711 h 1471559"/>
                <a:gd name="connsiteX1830" fmla="*/ 537359 w 1117423"/>
                <a:gd name="connsiteY1830" fmla="*/ 845911 h 1471559"/>
                <a:gd name="connsiteX1831" fmla="*/ 540188 w 1117423"/>
                <a:gd name="connsiteY1831" fmla="*/ 837365 h 1471559"/>
                <a:gd name="connsiteX1832" fmla="*/ 540188 w 1117423"/>
                <a:gd name="connsiteY1832" fmla="*/ 833565 h 1471559"/>
                <a:gd name="connsiteX1833" fmla="*/ 537359 w 1117423"/>
                <a:gd name="connsiteY1833" fmla="*/ 832618 h 1471559"/>
                <a:gd name="connsiteX1834" fmla="*/ 535457 w 1117423"/>
                <a:gd name="connsiteY1834" fmla="*/ 831667 h 1471559"/>
                <a:gd name="connsiteX1835" fmla="*/ 530691 w 1117423"/>
                <a:gd name="connsiteY1835" fmla="*/ 829770 h 1471559"/>
                <a:gd name="connsiteX1836" fmla="*/ 529759 w 1117423"/>
                <a:gd name="connsiteY1836" fmla="*/ 830721 h 1471559"/>
                <a:gd name="connsiteX1837" fmla="*/ 527862 w 1117423"/>
                <a:gd name="connsiteY1837" fmla="*/ 830721 h 1471559"/>
                <a:gd name="connsiteX1838" fmla="*/ 524998 w 1117423"/>
                <a:gd name="connsiteY1838" fmla="*/ 828818 h 1471559"/>
                <a:gd name="connsiteX1839" fmla="*/ 524067 w 1117423"/>
                <a:gd name="connsiteY1839" fmla="*/ 826921 h 1471559"/>
                <a:gd name="connsiteX1840" fmla="*/ 524067 w 1117423"/>
                <a:gd name="connsiteY1840" fmla="*/ 825970 h 1471559"/>
                <a:gd name="connsiteX1841" fmla="*/ 524067 w 1117423"/>
                <a:gd name="connsiteY1841" fmla="*/ 823121 h 1471559"/>
                <a:gd name="connsiteX1842" fmla="*/ 524067 w 1117423"/>
                <a:gd name="connsiteY1842" fmla="*/ 822170 h 1471559"/>
                <a:gd name="connsiteX1843" fmla="*/ 523096 w 1117423"/>
                <a:gd name="connsiteY1843" fmla="*/ 818375 h 1471559"/>
                <a:gd name="connsiteX1844" fmla="*/ 527862 w 1117423"/>
                <a:gd name="connsiteY1844" fmla="*/ 811731 h 1471559"/>
                <a:gd name="connsiteX1845" fmla="*/ 529759 w 1117423"/>
                <a:gd name="connsiteY1845" fmla="*/ 810780 h 1471559"/>
                <a:gd name="connsiteX1846" fmla="*/ 534491 w 1117423"/>
                <a:gd name="connsiteY1846" fmla="*/ 801288 h 1471559"/>
                <a:gd name="connsiteX1847" fmla="*/ 534491 w 1117423"/>
                <a:gd name="connsiteY1847" fmla="*/ 800336 h 1471559"/>
                <a:gd name="connsiteX1848" fmla="*/ 534491 w 1117423"/>
                <a:gd name="connsiteY1848" fmla="*/ 799385 h 1471559"/>
                <a:gd name="connsiteX1849" fmla="*/ 535457 w 1117423"/>
                <a:gd name="connsiteY1849" fmla="*/ 797488 h 1471559"/>
                <a:gd name="connsiteX1850" fmla="*/ 538291 w 1117423"/>
                <a:gd name="connsiteY1850" fmla="*/ 792741 h 1471559"/>
                <a:gd name="connsiteX1851" fmla="*/ 539257 w 1117423"/>
                <a:gd name="connsiteY1851" fmla="*/ 791790 h 1471559"/>
                <a:gd name="connsiteX1852" fmla="*/ 540188 w 1117423"/>
                <a:gd name="connsiteY1852" fmla="*/ 790839 h 1471559"/>
                <a:gd name="connsiteX1853" fmla="*/ 543057 w 1117423"/>
                <a:gd name="connsiteY1853" fmla="*/ 787044 h 1471559"/>
                <a:gd name="connsiteX1854" fmla="*/ 547783 w 1117423"/>
                <a:gd name="connsiteY1854" fmla="*/ 787044 h 1471559"/>
                <a:gd name="connsiteX1855" fmla="*/ 548749 w 1117423"/>
                <a:gd name="connsiteY1855" fmla="*/ 787044 h 1471559"/>
                <a:gd name="connsiteX1856" fmla="*/ 554427 w 1117423"/>
                <a:gd name="connsiteY1856" fmla="*/ 786093 h 1471559"/>
                <a:gd name="connsiteX1857" fmla="*/ 558226 w 1117423"/>
                <a:gd name="connsiteY1857" fmla="*/ 772810 h 1471559"/>
                <a:gd name="connsiteX1858" fmla="*/ 558226 w 1117423"/>
                <a:gd name="connsiteY1858" fmla="*/ 769962 h 1471559"/>
                <a:gd name="connsiteX1859" fmla="*/ 556329 w 1117423"/>
                <a:gd name="connsiteY1859" fmla="*/ 765216 h 1471559"/>
                <a:gd name="connsiteX1860" fmla="*/ 555378 w 1117423"/>
                <a:gd name="connsiteY1860" fmla="*/ 760464 h 1471559"/>
                <a:gd name="connsiteX1861" fmla="*/ 552529 w 1117423"/>
                <a:gd name="connsiteY1861" fmla="*/ 750021 h 1471559"/>
                <a:gd name="connsiteX1862" fmla="*/ 542086 w 1117423"/>
                <a:gd name="connsiteY1862" fmla="*/ 751923 h 1471559"/>
                <a:gd name="connsiteX1863" fmla="*/ 538291 w 1117423"/>
                <a:gd name="connsiteY1863" fmla="*/ 753821 h 1471559"/>
                <a:gd name="connsiteX1864" fmla="*/ 533559 w 1117423"/>
                <a:gd name="connsiteY1864" fmla="*/ 756670 h 1471559"/>
                <a:gd name="connsiteX1865" fmla="*/ 528793 w 1117423"/>
                <a:gd name="connsiteY1865" fmla="*/ 758567 h 1471559"/>
                <a:gd name="connsiteX1866" fmla="*/ 525964 w 1117423"/>
                <a:gd name="connsiteY1866" fmla="*/ 759518 h 1471559"/>
                <a:gd name="connsiteX1867" fmla="*/ 518369 w 1117423"/>
                <a:gd name="connsiteY1867" fmla="*/ 762367 h 1471559"/>
                <a:gd name="connsiteX1868" fmla="*/ 507926 w 1117423"/>
                <a:gd name="connsiteY1868" fmla="*/ 767113 h 1471559"/>
                <a:gd name="connsiteX1869" fmla="*/ 506975 w 1117423"/>
                <a:gd name="connsiteY1869" fmla="*/ 767113 h 1471559"/>
                <a:gd name="connsiteX1870" fmla="*/ 506023 w 1117423"/>
                <a:gd name="connsiteY1870" fmla="*/ 768064 h 1471559"/>
                <a:gd name="connsiteX1871" fmla="*/ 504126 w 1117423"/>
                <a:gd name="connsiteY1871" fmla="*/ 769962 h 1471559"/>
                <a:gd name="connsiteX1872" fmla="*/ 500331 w 1117423"/>
                <a:gd name="connsiteY1872" fmla="*/ 770913 h 1471559"/>
                <a:gd name="connsiteX1873" fmla="*/ 499380 w 1117423"/>
                <a:gd name="connsiteY1873" fmla="*/ 770913 h 1471559"/>
                <a:gd name="connsiteX1874" fmla="*/ 491785 w 1117423"/>
                <a:gd name="connsiteY1874" fmla="*/ 750972 h 1471559"/>
                <a:gd name="connsiteX1875" fmla="*/ 491785 w 1117423"/>
                <a:gd name="connsiteY1875" fmla="*/ 750021 h 1471559"/>
                <a:gd name="connsiteX1876" fmla="*/ 489887 w 1117423"/>
                <a:gd name="connsiteY1876" fmla="*/ 747172 h 1471559"/>
                <a:gd name="connsiteX1877" fmla="*/ 499380 w 1117423"/>
                <a:gd name="connsiteY1877" fmla="*/ 738631 h 1471559"/>
                <a:gd name="connsiteX1878" fmla="*/ 503180 w 1117423"/>
                <a:gd name="connsiteY1878" fmla="*/ 735782 h 1471559"/>
                <a:gd name="connsiteX1879" fmla="*/ 503180 w 1117423"/>
                <a:gd name="connsiteY1879" fmla="*/ 732934 h 1471559"/>
                <a:gd name="connsiteX1880" fmla="*/ 503180 w 1117423"/>
                <a:gd name="connsiteY1880" fmla="*/ 731982 h 1471559"/>
                <a:gd name="connsiteX1881" fmla="*/ 501277 w 1117423"/>
                <a:gd name="connsiteY1881" fmla="*/ 730085 h 1471559"/>
                <a:gd name="connsiteX1882" fmla="*/ 501277 w 1117423"/>
                <a:gd name="connsiteY1882" fmla="*/ 729134 h 1471559"/>
                <a:gd name="connsiteX1883" fmla="*/ 502228 w 1117423"/>
                <a:gd name="connsiteY1883" fmla="*/ 727236 h 1471559"/>
                <a:gd name="connsiteX1884" fmla="*/ 504126 w 1117423"/>
                <a:gd name="connsiteY1884" fmla="*/ 716793 h 1471559"/>
                <a:gd name="connsiteX1885" fmla="*/ 497482 w 1117423"/>
                <a:gd name="connsiteY1885" fmla="*/ 707295 h 1471559"/>
                <a:gd name="connsiteX1886" fmla="*/ 499380 w 1117423"/>
                <a:gd name="connsiteY1886" fmla="*/ 694954 h 1471559"/>
                <a:gd name="connsiteX1887" fmla="*/ 499380 w 1117423"/>
                <a:gd name="connsiteY1887" fmla="*/ 694003 h 1471559"/>
                <a:gd name="connsiteX1888" fmla="*/ 499380 w 1117423"/>
                <a:gd name="connsiteY1888" fmla="*/ 689257 h 1471559"/>
                <a:gd name="connsiteX1889" fmla="*/ 482288 w 1117423"/>
                <a:gd name="connsiteY1889" fmla="*/ 670277 h 1471559"/>
                <a:gd name="connsiteX1890" fmla="*/ 480390 w 1117423"/>
                <a:gd name="connsiteY1890" fmla="*/ 671228 h 1471559"/>
                <a:gd name="connsiteX1891" fmla="*/ 483239 w 1117423"/>
                <a:gd name="connsiteY1891" fmla="*/ 668380 h 1471559"/>
                <a:gd name="connsiteX1892" fmla="*/ 486088 w 1117423"/>
                <a:gd name="connsiteY1892" fmla="*/ 666482 h 1471559"/>
                <a:gd name="connsiteX1893" fmla="*/ 487034 w 1117423"/>
                <a:gd name="connsiteY1893" fmla="*/ 664580 h 1471559"/>
                <a:gd name="connsiteX1894" fmla="*/ 484190 w 1117423"/>
                <a:gd name="connsiteY1894" fmla="*/ 663628 h 1471559"/>
                <a:gd name="connsiteX1895" fmla="*/ 485136 w 1117423"/>
                <a:gd name="connsiteY1895" fmla="*/ 661731 h 1471559"/>
                <a:gd name="connsiteX1896" fmla="*/ 485136 w 1117423"/>
                <a:gd name="connsiteY1896" fmla="*/ 657936 h 1471559"/>
                <a:gd name="connsiteX1897" fmla="*/ 486088 w 1117423"/>
                <a:gd name="connsiteY1897" fmla="*/ 637995 h 1471559"/>
                <a:gd name="connsiteX1898" fmla="*/ 486088 w 1117423"/>
                <a:gd name="connsiteY1898" fmla="*/ 637044 h 1471559"/>
                <a:gd name="connsiteX1899" fmla="*/ 461400 w 1117423"/>
                <a:gd name="connsiteY1899" fmla="*/ 633249 h 1471559"/>
                <a:gd name="connsiteX1900" fmla="*/ 460449 w 1117423"/>
                <a:gd name="connsiteY1900" fmla="*/ 634200 h 1471559"/>
                <a:gd name="connsiteX1901" fmla="*/ 458552 w 1117423"/>
                <a:gd name="connsiteY1901" fmla="*/ 635146 h 1471559"/>
                <a:gd name="connsiteX1902" fmla="*/ 447162 w 1117423"/>
                <a:gd name="connsiteY1902" fmla="*/ 631346 h 1471559"/>
                <a:gd name="connsiteX1903" fmla="*/ 430070 w 1117423"/>
                <a:gd name="connsiteY1903" fmla="*/ 624703 h 1471559"/>
                <a:gd name="connsiteX1904" fmla="*/ 423421 w 1117423"/>
                <a:gd name="connsiteY1904" fmla="*/ 623757 h 1471559"/>
                <a:gd name="connsiteX1905" fmla="*/ 414875 w 1117423"/>
                <a:gd name="connsiteY1905" fmla="*/ 626600 h 1471559"/>
                <a:gd name="connsiteX1906" fmla="*/ 412026 w 1117423"/>
                <a:gd name="connsiteY1906" fmla="*/ 639893 h 1471559"/>
                <a:gd name="connsiteX1907" fmla="*/ 399685 w 1117423"/>
                <a:gd name="connsiteY1907" fmla="*/ 649390 h 1471559"/>
                <a:gd name="connsiteX1908" fmla="*/ 400636 w 1117423"/>
                <a:gd name="connsiteY1908" fmla="*/ 653190 h 1471559"/>
                <a:gd name="connsiteX1909" fmla="*/ 396836 w 1117423"/>
                <a:gd name="connsiteY1909" fmla="*/ 661731 h 1471559"/>
                <a:gd name="connsiteX1910" fmla="*/ 393988 w 1117423"/>
                <a:gd name="connsiteY1910" fmla="*/ 665531 h 1471559"/>
                <a:gd name="connsiteX1911" fmla="*/ 391139 w 1117423"/>
                <a:gd name="connsiteY1911" fmla="*/ 668380 h 1471559"/>
                <a:gd name="connsiteX1912" fmla="*/ 389242 w 1117423"/>
                <a:gd name="connsiteY1912" fmla="*/ 672170 h 1471559"/>
                <a:gd name="connsiteX1913" fmla="*/ 391139 w 1117423"/>
                <a:gd name="connsiteY1913" fmla="*/ 675965 h 1471559"/>
                <a:gd name="connsiteX1914" fmla="*/ 392090 w 1117423"/>
                <a:gd name="connsiteY1914" fmla="*/ 682613 h 1471559"/>
                <a:gd name="connsiteX1915" fmla="*/ 384495 w 1117423"/>
                <a:gd name="connsiteY1915" fmla="*/ 695905 h 1471559"/>
                <a:gd name="connsiteX1916" fmla="*/ 380695 w 1117423"/>
                <a:gd name="connsiteY1916" fmla="*/ 692106 h 1471559"/>
                <a:gd name="connsiteX1917" fmla="*/ 379749 w 1117423"/>
                <a:gd name="connsiteY1917" fmla="*/ 691154 h 1471559"/>
                <a:gd name="connsiteX1918" fmla="*/ 374998 w 1117423"/>
                <a:gd name="connsiteY1918" fmla="*/ 683559 h 1471559"/>
                <a:gd name="connsiteX1919" fmla="*/ 373101 w 1117423"/>
                <a:gd name="connsiteY1919" fmla="*/ 680711 h 1471559"/>
                <a:gd name="connsiteX1920" fmla="*/ 371203 w 1117423"/>
                <a:gd name="connsiteY1920" fmla="*/ 677867 h 1471559"/>
                <a:gd name="connsiteX1921" fmla="*/ 361706 w 1117423"/>
                <a:gd name="connsiteY1921" fmla="*/ 667428 h 1471559"/>
                <a:gd name="connsiteX1922" fmla="*/ 356960 w 1117423"/>
                <a:gd name="connsiteY1922" fmla="*/ 668380 h 1471559"/>
                <a:gd name="connsiteX1923" fmla="*/ 356008 w 1117423"/>
                <a:gd name="connsiteY1923" fmla="*/ 669326 h 1471559"/>
                <a:gd name="connsiteX1924" fmla="*/ 354111 w 1117423"/>
                <a:gd name="connsiteY1924" fmla="*/ 673116 h 1471559"/>
                <a:gd name="connsiteX1925" fmla="*/ 353160 w 1117423"/>
                <a:gd name="connsiteY1925" fmla="*/ 674067 h 1471559"/>
                <a:gd name="connsiteX1926" fmla="*/ 352213 w 1117423"/>
                <a:gd name="connsiteY1926" fmla="*/ 675013 h 1471559"/>
                <a:gd name="connsiteX1927" fmla="*/ 344619 w 1117423"/>
                <a:gd name="connsiteY1927" fmla="*/ 677867 h 1471559"/>
                <a:gd name="connsiteX1928" fmla="*/ 340819 w 1117423"/>
                <a:gd name="connsiteY1928" fmla="*/ 680711 h 1471559"/>
                <a:gd name="connsiteX1929" fmla="*/ 333224 w 1117423"/>
                <a:gd name="connsiteY1929" fmla="*/ 681662 h 1471559"/>
                <a:gd name="connsiteX1930" fmla="*/ 331326 w 1117423"/>
                <a:gd name="connsiteY1930" fmla="*/ 680711 h 1471559"/>
                <a:gd name="connsiteX1931" fmla="*/ 329424 w 1117423"/>
                <a:gd name="connsiteY1931" fmla="*/ 679764 h 1471559"/>
                <a:gd name="connsiteX1932" fmla="*/ 327526 w 1117423"/>
                <a:gd name="connsiteY1932" fmla="*/ 677867 h 1471559"/>
                <a:gd name="connsiteX1933" fmla="*/ 326575 w 1117423"/>
                <a:gd name="connsiteY1933" fmla="*/ 677867 h 1471559"/>
                <a:gd name="connsiteX1934" fmla="*/ 326575 w 1117423"/>
                <a:gd name="connsiteY1934" fmla="*/ 677867 h 1471559"/>
                <a:gd name="connsiteX1935" fmla="*/ 330375 w 1117423"/>
                <a:gd name="connsiteY1935" fmla="*/ 681662 h 1471559"/>
                <a:gd name="connsiteX1936" fmla="*/ 332273 w 1117423"/>
                <a:gd name="connsiteY1936" fmla="*/ 683559 h 1471559"/>
                <a:gd name="connsiteX1937" fmla="*/ 332273 w 1117423"/>
                <a:gd name="connsiteY1937" fmla="*/ 685462 h 1471559"/>
                <a:gd name="connsiteX1938" fmla="*/ 330375 w 1117423"/>
                <a:gd name="connsiteY1938" fmla="*/ 692106 h 1471559"/>
                <a:gd name="connsiteX1939" fmla="*/ 327526 w 1117423"/>
                <a:gd name="connsiteY1939" fmla="*/ 695905 h 1471559"/>
                <a:gd name="connsiteX1940" fmla="*/ 329424 w 1117423"/>
                <a:gd name="connsiteY1940" fmla="*/ 700652 h 1471559"/>
                <a:gd name="connsiteX1941" fmla="*/ 328478 w 1117423"/>
                <a:gd name="connsiteY1941" fmla="*/ 702549 h 1471559"/>
                <a:gd name="connsiteX1942" fmla="*/ 327526 w 1117423"/>
                <a:gd name="connsiteY1942" fmla="*/ 703500 h 1471559"/>
                <a:gd name="connsiteX1943" fmla="*/ 327526 w 1117423"/>
                <a:gd name="connsiteY1943" fmla="*/ 704447 h 1471559"/>
                <a:gd name="connsiteX1944" fmla="*/ 327526 w 1117423"/>
                <a:gd name="connsiteY1944" fmla="*/ 706349 h 1471559"/>
                <a:gd name="connsiteX1945" fmla="*/ 326575 w 1117423"/>
                <a:gd name="connsiteY1945" fmla="*/ 707295 h 1471559"/>
                <a:gd name="connsiteX1946" fmla="*/ 322780 w 1117423"/>
                <a:gd name="connsiteY1946" fmla="*/ 734831 h 1471559"/>
                <a:gd name="connsiteX1947" fmla="*/ 316131 w 1117423"/>
                <a:gd name="connsiteY1947" fmla="*/ 740529 h 1471559"/>
                <a:gd name="connsiteX1948" fmla="*/ 305688 w 1117423"/>
                <a:gd name="connsiteY1948" fmla="*/ 739582 h 1471559"/>
                <a:gd name="connsiteX1949" fmla="*/ 304757 w 1117423"/>
                <a:gd name="connsiteY1949" fmla="*/ 741475 h 1471559"/>
                <a:gd name="connsiteX1950" fmla="*/ 302859 w 1117423"/>
                <a:gd name="connsiteY1950" fmla="*/ 745275 h 1471559"/>
                <a:gd name="connsiteX1951" fmla="*/ 301888 w 1117423"/>
                <a:gd name="connsiteY1951" fmla="*/ 750021 h 1471559"/>
                <a:gd name="connsiteX1952" fmla="*/ 299064 w 1117423"/>
                <a:gd name="connsiteY1952" fmla="*/ 750972 h 1471559"/>
                <a:gd name="connsiteX1953" fmla="*/ 298093 w 1117423"/>
                <a:gd name="connsiteY1953" fmla="*/ 751923 h 1471559"/>
                <a:gd name="connsiteX1954" fmla="*/ 295264 w 1117423"/>
                <a:gd name="connsiteY1954" fmla="*/ 752870 h 1471559"/>
                <a:gd name="connsiteX1955" fmla="*/ 294298 w 1117423"/>
                <a:gd name="connsiteY1955" fmla="*/ 753821 h 1471559"/>
                <a:gd name="connsiteX1956" fmla="*/ 291464 w 1117423"/>
                <a:gd name="connsiteY1956" fmla="*/ 753821 h 1471559"/>
                <a:gd name="connsiteX1957" fmla="*/ 289567 w 1117423"/>
                <a:gd name="connsiteY1957" fmla="*/ 754767 h 1471559"/>
                <a:gd name="connsiteX1958" fmla="*/ 283869 w 1117423"/>
                <a:gd name="connsiteY1958" fmla="*/ 755718 h 1471559"/>
                <a:gd name="connsiteX1959" fmla="*/ 281001 w 1117423"/>
                <a:gd name="connsiteY1959" fmla="*/ 754767 h 1471559"/>
                <a:gd name="connsiteX1960" fmla="*/ 279123 w 1117423"/>
                <a:gd name="connsiteY1960" fmla="*/ 753821 h 1471559"/>
                <a:gd name="connsiteX1961" fmla="*/ 274377 w 1117423"/>
                <a:gd name="connsiteY1961" fmla="*/ 750021 h 1471559"/>
                <a:gd name="connsiteX1962" fmla="*/ 273426 w 1117423"/>
                <a:gd name="connsiteY1962" fmla="*/ 750021 h 1471559"/>
                <a:gd name="connsiteX1963" fmla="*/ 270577 w 1117423"/>
                <a:gd name="connsiteY1963" fmla="*/ 748123 h 1471559"/>
                <a:gd name="connsiteX1964" fmla="*/ 260133 w 1117423"/>
                <a:gd name="connsiteY1964" fmla="*/ 741475 h 1471559"/>
                <a:gd name="connsiteX1965" fmla="*/ 258236 w 1117423"/>
                <a:gd name="connsiteY1965" fmla="*/ 740529 h 1471559"/>
                <a:gd name="connsiteX1966" fmla="*/ 255387 w 1117423"/>
                <a:gd name="connsiteY1966" fmla="*/ 738631 h 1471559"/>
                <a:gd name="connsiteX1967" fmla="*/ 253485 w 1117423"/>
                <a:gd name="connsiteY1967" fmla="*/ 736729 h 1471559"/>
                <a:gd name="connsiteX1968" fmla="*/ 251587 w 1117423"/>
                <a:gd name="connsiteY1968" fmla="*/ 735782 h 1471559"/>
                <a:gd name="connsiteX1969" fmla="*/ 248739 w 1117423"/>
                <a:gd name="connsiteY1969" fmla="*/ 731982 h 1471559"/>
                <a:gd name="connsiteX1970" fmla="*/ 247787 w 1117423"/>
                <a:gd name="connsiteY1970" fmla="*/ 730085 h 1471559"/>
                <a:gd name="connsiteX1971" fmla="*/ 245890 w 1117423"/>
                <a:gd name="connsiteY1971" fmla="*/ 729134 h 1471559"/>
                <a:gd name="connsiteX1972" fmla="*/ 243992 w 1117423"/>
                <a:gd name="connsiteY1972" fmla="*/ 726285 h 1471559"/>
                <a:gd name="connsiteX1973" fmla="*/ 243992 w 1117423"/>
                <a:gd name="connsiteY1973" fmla="*/ 726285 h 1471559"/>
                <a:gd name="connsiteX1974" fmla="*/ 243041 w 1117423"/>
                <a:gd name="connsiteY1974" fmla="*/ 725339 h 1471559"/>
                <a:gd name="connsiteX1975" fmla="*/ 238295 w 1117423"/>
                <a:gd name="connsiteY1975" fmla="*/ 725339 h 1471559"/>
                <a:gd name="connsiteX1976" fmla="*/ 237344 w 1117423"/>
                <a:gd name="connsiteY1976" fmla="*/ 735782 h 1471559"/>
                <a:gd name="connsiteX1977" fmla="*/ 237344 w 1117423"/>
                <a:gd name="connsiteY1977" fmla="*/ 738631 h 1471559"/>
                <a:gd name="connsiteX1978" fmla="*/ 238295 w 1117423"/>
                <a:gd name="connsiteY1978" fmla="*/ 740529 h 1471559"/>
                <a:gd name="connsiteX1979" fmla="*/ 237344 w 1117423"/>
                <a:gd name="connsiteY1979" fmla="*/ 741475 h 1471559"/>
                <a:gd name="connsiteX1980" fmla="*/ 235446 w 1117423"/>
                <a:gd name="connsiteY1980" fmla="*/ 745275 h 1471559"/>
                <a:gd name="connsiteX1981" fmla="*/ 234495 w 1117423"/>
                <a:gd name="connsiteY1981" fmla="*/ 745275 h 1471559"/>
                <a:gd name="connsiteX1982" fmla="*/ 233549 w 1117423"/>
                <a:gd name="connsiteY1982" fmla="*/ 746226 h 1471559"/>
                <a:gd name="connsiteX1983" fmla="*/ 231651 w 1117423"/>
                <a:gd name="connsiteY1983" fmla="*/ 748123 h 1471559"/>
                <a:gd name="connsiteX1984" fmla="*/ 226900 w 1117423"/>
                <a:gd name="connsiteY1984" fmla="*/ 744328 h 1471559"/>
                <a:gd name="connsiteX1985" fmla="*/ 225954 w 1117423"/>
                <a:gd name="connsiteY1985" fmla="*/ 745275 h 1471559"/>
                <a:gd name="connsiteX1986" fmla="*/ 225003 w 1117423"/>
                <a:gd name="connsiteY1986" fmla="*/ 745275 h 1471559"/>
                <a:gd name="connsiteX1987" fmla="*/ 224052 w 1117423"/>
                <a:gd name="connsiteY1987" fmla="*/ 745275 h 1471559"/>
                <a:gd name="connsiteX1988" fmla="*/ 221203 w 1117423"/>
                <a:gd name="connsiteY1988" fmla="*/ 745275 h 1471559"/>
                <a:gd name="connsiteX1989" fmla="*/ 220257 w 1117423"/>
                <a:gd name="connsiteY1989" fmla="*/ 745275 h 1471559"/>
                <a:gd name="connsiteX1990" fmla="*/ 214559 w 1117423"/>
                <a:gd name="connsiteY1990" fmla="*/ 744328 h 1471559"/>
                <a:gd name="connsiteX1991" fmla="*/ 212662 w 1117423"/>
                <a:gd name="connsiteY1991" fmla="*/ 742426 h 1471559"/>
                <a:gd name="connsiteX1992" fmla="*/ 207916 w 1117423"/>
                <a:gd name="connsiteY1992" fmla="*/ 743377 h 1471559"/>
                <a:gd name="connsiteX1993" fmla="*/ 200316 w 1117423"/>
                <a:gd name="connsiteY1993" fmla="*/ 747172 h 1471559"/>
                <a:gd name="connsiteX1994" fmla="*/ 198418 w 1117423"/>
                <a:gd name="connsiteY1994" fmla="*/ 750021 h 1471559"/>
                <a:gd name="connsiteX1995" fmla="*/ 197467 w 1117423"/>
                <a:gd name="connsiteY1995" fmla="*/ 750021 h 1471559"/>
                <a:gd name="connsiteX1996" fmla="*/ 195570 w 1117423"/>
                <a:gd name="connsiteY1996" fmla="*/ 749075 h 1471559"/>
                <a:gd name="connsiteX1997" fmla="*/ 195570 w 1117423"/>
                <a:gd name="connsiteY1997" fmla="*/ 745275 h 1471559"/>
                <a:gd name="connsiteX1998" fmla="*/ 194618 w 1117423"/>
                <a:gd name="connsiteY1998" fmla="*/ 744328 h 1471559"/>
                <a:gd name="connsiteX1999" fmla="*/ 191770 w 1117423"/>
                <a:gd name="connsiteY1999" fmla="*/ 737680 h 1471559"/>
                <a:gd name="connsiteX2000" fmla="*/ 190823 w 1117423"/>
                <a:gd name="connsiteY2000" fmla="*/ 735782 h 1471559"/>
                <a:gd name="connsiteX2001" fmla="*/ 183228 w 1117423"/>
                <a:gd name="connsiteY2001" fmla="*/ 738631 h 1471559"/>
                <a:gd name="connsiteX2002" fmla="*/ 181326 w 1117423"/>
                <a:gd name="connsiteY2002" fmla="*/ 737680 h 1471559"/>
                <a:gd name="connsiteX2003" fmla="*/ 175629 w 1117423"/>
                <a:gd name="connsiteY2003" fmla="*/ 736729 h 1471559"/>
                <a:gd name="connsiteX2004" fmla="*/ 172780 w 1117423"/>
                <a:gd name="connsiteY2004" fmla="*/ 732934 h 1471559"/>
                <a:gd name="connsiteX2005" fmla="*/ 170882 w 1117423"/>
                <a:gd name="connsiteY2005" fmla="*/ 731982 h 1471559"/>
                <a:gd name="connsiteX2006" fmla="*/ 164239 w 1117423"/>
                <a:gd name="connsiteY2006" fmla="*/ 723436 h 1471559"/>
                <a:gd name="connsiteX2007" fmla="*/ 162336 w 1117423"/>
                <a:gd name="connsiteY2007" fmla="*/ 723436 h 1471559"/>
                <a:gd name="connsiteX2008" fmla="*/ 161390 w 1117423"/>
                <a:gd name="connsiteY2008" fmla="*/ 723436 h 1471559"/>
                <a:gd name="connsiteX2009" fmla="*/ 159493 w 1117423"/>
                <a:gd name="connsiteY2009" fmla="*/ 725339 h 1471559"/>
                <a:gd name="connsiteX2010" fmla="*/ 158541 w 1117423"/>
                <a:gd name="connsiteY2010" fmla="*/ 725339 h 1471559"/>
                <a:gd name="connsiteX2011" fmla="*/ 157590 w 1117423"/>
                <a:gd name="connsiteY2011" fmla="*/ 724388 h 1471559"/>
                <a:gd name="connsiteX2012" fmla="*/ 157590 w 1117423"/>
                <a:gd name="connsiteY2012" fmla="*/ 722490 h 1471559"/>
                <a:gd name="connsiteX2013" fmla="*/ 160439 w 1117423"/>
                <a:gd name="connsiteY2013" fmla="*/ 718690 h 1471559"/>
                <a:gd name="connsiteX2014" fmla="*/ 159493 w 1117423"/>
                <a:gd name="connsiteY2014" fmla="*/ 717739 h 1471559"/>
                <a:gd name="connsiteX2015" fmla="*/ 156639 w 1117423"/>
                <a:gd name="connsiteY2015" fmla="*/ 714895 h 1471559"/>
                <a:gd name="connsiteX2016" fmla="*/ 153795 w 1117423"/>
                <a:gd name="connsiteY2016" fmla="*/ 711095 h 1471559"/>
                <a:gd name="connsiteX2017" fmla="*/ 152844 w 1117423"/>
                <a:gd name="connsiteY2017" fmla="*/ 710144 h 1471559"/>
                <a:gd name="connsiteX2018" fmla="*/ 147147 w 1117423"/>
                <a:gd name="connsiteY2018" fmla="*/ 706349 h 1471559"/>
                <a:gd name="connsiteX2019" fmla="*/ 145249 w 1117423"/>
                <a:gd name="connsiteY2019" fmla="*/ 705398 h 1471559"/>
                <a:gd name="connsiteX2020" fmla="*/ 141449 w 1117423"/>
                <a:gd name="connsiteY2020" fmla="*/ 703500 h 1471559"/>
                <a:gd name="connsiteX2021" fmla="*/ 140503 w 1117423"/>
                <a:gd name="connsiteY2021" fmla="*/ 701603 h 1471559"/>
                <a:gd name="connsiteX2022" fmla="*/ 138600 w 1117423"/>
                <a:gd name="connsiteY2022" fmla="*/ 699700 h 1471559"/>
                <a:gd name="connsiteX2023" fmla="*/ 137649 w 1117423"/>
                <a:gd name="connsiteY2023" fmla="*/ 697803 h 1471559"/>
                <a:gd name="connsiteX2024" fmla="*/ 132903 w 1117423"/>
                <a:gd name="connsiteY2024" fmla="*/ 696857 h 1471559"/>
                <a:gd name="connsiteX2025" fmla="*/ 130054 w 1117423"/>
                <a:gd name="connsiteY2025" fmla="*/ 692106 h 1471559"/>
                <a:gd name="connsiteX2026" fmla="*/ 128157 w 1117423"/>
                <a:gd name="connsiteY2026" fmla="*/ 691154 h 1471559"/>
                <a:gd name="connsiteX2027" fmla="*/ 125308 w 1117423"/>
                <a:gd name="connsiteY2027" fmla="*/ 690208 h 1471559"/>
                <a:gd name="connsiteX2028" fmla="*/ 124357 w 1117423"/>
                <a:gd name="connsiteY2028" fmla="*/ 690208 h 1471559"/>
                <a:gd name="connsiteX2029" fmla="*/ 119611 w 1117423"/>
                <a:gd name="connsiteY2029" fmla="*/ 687359 h 1471559"/>
                <a:gd name="connsiteX2030" fmla="*/ 118660 w 1117423"/>
                <a:gd name="connsiteY2030" fmla="*/ 688306 h 1471559"/>
                <a:gd name="connsiteX2031" fmla="*/ 114865 w 1117423"/>
                <a:gd name="connsiteY2031" fmla="*/ 686408 h 1471559"/>
                <a:gd name="connsiteX2032" fmla="*/ 113913 w 1117423"/>
                <a:gd name="connsiteY2032" fmla="*/ 688306 h 1471559"/>
                <a:gd name="connsiteX2033" fmla="*/ 112016 w 1117423"/>
                <a:gd name="connsiteY2033" fmla="*/ 694954 h 1471559"/>
                <a:gd name="connsiteX2034" fmla="*/ 111070 w 1117423"/>
                <a:gd name="connsiteY2034" fmla="*/ 695905 h 1471559"/>
                <a:gd name="connsiteX2035" fmla="*/ 111070 w 1117423"/>
                <a:gd name="connsiteY2035" fmla="*/ 697803 h 1471559"/>
                <a:gd name="connsiteX2036" fmla="*/ 110118 w 1117423"/>
                <a:gd name="connsiteY2036" fmla="*/ 698749 h 1471559"/>
                <a:gd name="connsiteX2037" fmla="*/ 108221 w 1117423"/>
                <a:gd name="connsiteY2037" fmla="*/ 698749 h 1471559"/>
                <a:gd name="connsiteX2038" fmla="*/ 107270 w 1117423"/>
                <a:gd name="connsiteY2038" fmla="*/ 698749 h 1471559"/>
                <a:gd name="connsiteX2039" fmla="*/ 101572 w 1117423"/>
                <a:gd name="connsiteY2039" fmla="*/ 701603 h 1471559"/>
                <a:gd name="connsiteX2040" fmla="*/ 100621 w 1117423"/>
                <a:gd name="connsiteY2040" fmla="*/ 707295 h 1471559"/>
                <a:gd name="connsiteX2041" fmla="*/ 97777 w 1117423"/>
                <a:gd name="connsiteY2041" fmla="*/ 711095 h 1471559"/>
                <a:gd name="connsiteX2042" fmla="*/ 97777 w 1117423"/>
                <a:gd name="connsiteY2042" fmla="*/ 711095 h 1471559"/>
                <a:gd name="connsiteX2043" fmla="*/ 96826 w 1117423"/>
                <a:gd name="connsiteY2043" fmla="*/ 713944 h 1471559"/>
                <a:gd name="connsiteX2044" fmla="*/ 94924 w 1117423"/>
                <a:gd name="connsiteY2044" fmla="*/ 717739 h 1471559"/>
                <a:gd name="connsiteX2045" fmla="*/ 94924 w 1117423"/>
                <a:gd name="connsiteY2045" fmla="*/ 718690 h 1471559"/>
                <a:gd name="connsiteX2046" fmla="*/ 93977 w 1117423"/>
                <a:gd name="connsiteY2046" fmla="*/ 721539 h 1471559"/>
                <a:gd name="connsiteX2047" fmla="*/ 91129 w 1117423"/>
                <a:gd name="connsiteY2047" fmla="*/ 725339 h 1471559"/>
                <a:gd name="connsiteX2048" fmla="*/ 90178 w 1117423"/>
                <a:gd name="connsiteY2048" fmla="*/ 727236 h 1471559"/>
                <a:gd name="connsiteX2049" fmla="*/ 84485 w 1117423"/>
                <a:gd name="connsiteY2049" fmla="*/ 724388 h 1471559"/>
                <a:gd name="connsiteX2050" fmla="*/ 81631 w 1117423"/>
                <a:gd name="connsiteY2050" fmla="*/ 722490 h 1471559"/>
                <a:gd name="connsiteX2051" fmla="*/ 77836 w 1117423"/>
                <a:gd name="connsiteY2051" fmla="*/ 724388 h 1471559"/>
                <a:gd name="connsiteX2052" fmla="*/ 76885 w 1117423"/>
                <a:gd name="connsiteY2052" fmla="*/ 726285 h 1471559"/>
                <a:gd name="connsiteX2053" fmla="*/ 74037 w 1117423"/>
                <a:gd name="connsiteY2053" fmla="*/ 729134 h 1471559"/>
                <a:gd name="connsiteX2054" fmla="*/ 74037 w 1117423"/>
                <a:gd name="connsiteY2054" fmla="*/ 730085 h 1471559"/>
                <a:gd name="connsiteX2055" fmla="*/ 73090 w 1117423"/>
                <a:gd name="connsiteY2055" fmla="*/ 730085 h 1471559"/>
                <a:gd name="connsiteX2056" fmla="*/ 71188 w 1117423"/>
                <a:gd name="connsiteY2056" fmla="*/ 731031 h 1471559"/>
                <a:gd name="connsiteX2057" fmla="*/ 68359 w 1117423"/>
                <a:gd name="connsiteY2057" fmla="*/ 732934 h 1471559"/>
                <a:gd name="connsiteX2058" fmla="*/ 67393 w 1117423"/>
                <a:gd name="connsiteY2058" fmla="*/ 733885 h 1471559"/>
                <a:gd name="connsiteX2059" fmla="*/ 64564 w 1117423"/>
                <a:gd name="connsiteY2059" fmla="*/ 735782 h 1471559"/>
                <a:gd name="connsiteX2060" fmla="*/ 51267 w 1117423"/>
                <a:gd name="connsiteY2060" fmla="*/ 739582 h 1471559"/>
                <a:gd name="connsiteX2061" fmla="*/ 47472 w 1117423"/>
                <a:gd name="connsiteY2061" fmla="*/ 741475 h 147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</a:cxnLst>
              <a:rect l="l" t="t" r="r" b="b"/>
              <a:pathLst>
                <a:path w="1117423" h="1471559">
                  <a:moveTo>
                    <a:pt x="47472" y="741475"/>
                  </a:moveTo>
                  <a:lnTo>
                    <a:pt x="41774" y="743377"/>
                  </a:lnTo>
                  <a:lnTo>
                    <a:pt x="39877" y="742426"/>
                  </a:lnTo>
                  <a:lnTo>
                    <a:pt x="39877" y="740529"/>
                  </a:lnTo>
                  <a:lnTo>
                    <a:pt x="38926" y="739582"/>
                  </a:lnTo>
                  <a:lnTo>
                    <a:pt x="40823" y="736729"/>
                  </a:lnTo>
                  <a:lnTo>
                    <a:pt x="41774" y="734831"/>
                  </a:lnTo>
                  <a:lnTo>
                    <a:pt x="38926" y="731031"/>
                  </a:lnTo>
                  <a:lnTo>
                    <a:pt x="36077" y="727236"/>
                  </a:lnTo>
                  <a:lnTo>
                    <a:pt x="33228" y="722490"/>
                  </a:lnTo>
                  <a:lnTo>
                    <a:pt x="32282" y="718690"/>
                  </a:lnTo>
                  <a:lnTo>
                    <a:pt x="31331" y="709198"/>
                  </a:lnTo>
                  <a:lnTo>
                    <a:pt x="29433" y="702549"/>
                  </a:lnTo>
                  <a:lnTo>
                    <a:pt x="28482" y="699700"/>
                  </a:lnTo>
                  <a:lnTo>
                    <a:pt x="23736" y="694954"/>
                  </a:lnTo>
                  <a:lnTo>
                    <a:pt x="18038" y="689257"/>
                  </a:lnTo>
                  <a:lnTo>
                    <a:pt x="18038" y="687359"/>
                  </a:lnTo>
                  <a:lnTo>
                    <a:pt x="15190" y="684511"/>
                  </a:lnTo>
                  <a:lnTo>
                    <a:pt x="14239" y="680711"/>
                  </a:lnTo>
                  <a:lnTo>
                    <a:pt x="13292" y="678813"/>
                  </a:lnTo>
                  <a:lnTo>
                    <a:pt x="13292" y="677867"/>
                  </a:lnTo>
                  <a:lnTo>
                    <a:pt x="11395" y="672170"/>
                  </a:lnTo>
                  <a:lnTo>
                    <a:pt x="11395" y="669326"/>
                  </a:lnTo>
                  <a:lnTo>
                    <a:pt x="13292" y="667428"/>
                  </a:lnTo>
                  <a:lnTo>
                    <a:pt x="16141" y="665531"/>
                  </a:lnTo>
                  <a:lnTo>
                    <a:pt x="16141" y="663628"/>
                  </a:lnTo>
                  <a:lnTo>
                    <a:pt x="13292" y="656034"/>
                  </a:lnTo>
                  <a:lnTo>
                    <a:pt x="11395" y="654136"/>
                  </a:lnTo>
                  <a:lnTo>
                    <a:pt x="9492" y="653190"/>
                  </a:lnTo>
                  <a:lnTo>
                    <a:pt x="7595" y="652239"/>
                  </a:lnTo>
                  <a:lnTo>
                    <a:pt x="7595" y="651287"/>
                  </a:lnTo>
                  <a:lnTo>
                    <a:pt x="6644" y="649390"/>
                  </a:lnTo>
                  <a:lnTo>
                    <a:pt x="7595" y="641795"/>
                  </a:lnTo>
                  <a:lnTo>
                    <a:pt x="8541" y="636098"/>
                  </a:lnTo>
                  <a:lnTo>
                    <a:pt x="9492" y="619005"/>
                  </a:lnTo>
                  <a:lnTo>
                    <a:pt x="5697" y="614259"/>
                  </a:lnTo>
                  <a:lnTo>
                    <a:pt x="2844" y="610464"/>
                  </a:lnTo>
                  <a:lnTo>
                    <a:pt x="2844" y="609513"/>
                  </a:lnTo>
                  <a:lnTo>
                    <a:pt x="3795" y="595270"/>
                  </a:lnTo>
                  <a:lnTo>
                    <a:pt x="5697" y="589572"/>
                  </a:lnTo>
                  <a:lnTo>
                    <a:pt x="9492" y="582923"/>
                  </a:lnTo>
                  <a:lnTo>
                    <a:pt x="10444" y="577231"/>
                  </a:lnTo>
                  <a:lnTo>
                    <a:pt x="10444" y="571534"/>
                  </a:lnTo>
                  <a:lnTo>
                    <a:pt x="6644" y="565836"/>
                  </a:lnTo>
                  <a:lnTo>
                    <a:pt x="2844" y="559188"/>
                  </a:lnTo>
                  <a:lnTo>
                    <a:pt x="0" y="554441"/>
                  </a:lnTo>
                  <a:lnTo>
                    <a:pt x="6644" y="549695"/>
                  </a:lnTo>
                  <a:lnTo>
                    <a:pt x="12341" y="548749"/>
                  </a:lnTo>
                  <a:lnTo>
                    <a:pt x="13292" y="548749"/>
                  </a:lnTo>
                  <a:lnTo>
                    <a:pt x="16141" y="547798"/>
                  </a:lnTo>
                  <a:lnTo>
                    <a:pt x="21833" y="548749"/>
                  </a:lnTo>
                  <a:lnTo>
                    <a:pt x="25633" y="548749"/>
                  </a:lnTo>
                  <a:lnTo>
                    <a:pt x="31331" y="549695"/>
                  </a:lnTo>
                  <a:lnTo>
                    <a:pt x="37028" y="551593"/>
                  </a:lnTo>
                  <a:lnTo>
                    <a:pt x="38926" y="554441"/>
                  </a:lnTo>
                  <a:lnTo>
                    <a:pt x="38926" y="557290"/>
                  </a:lnTo>
                  <a:lnTo>
                    <a:pt x="39877" y="559188"/>
                  </a:lnTo>
                  <a:lnTo>
                    <a:pt x="39877" y="559188"/>
                  </a:lnTo>
                  <a:lnTo>
                    <a:pt x="40823" y="560139"/>
                  </a:lnTo>
                  <a:lnTo>
                    <a:pt x="41774" y="562041"/>
                  </a:lnTo>
                  <a:lnTo>
                    <a:pt x="43672" y="563939"/>
                  </a:lnTo>
                  <a:lnTo>
                    <a:pt x="44603" y="564885"/>
                  </a:lnTo>
                  <a:lnTo>
                    <a:pt x="48403" y="565836"/>
                  </a:lnTo>
                  <a:lnTo>
                    <a:pt x="58867" y="564885"/>
                  </a:lnTo>
                  <a:lnTo>
                    <a:pt x="59798" y="563939"/>
                  </a:lnTo>
                  <a:lnTo>
                    <a:pt x="61695" y="563939"/>
                  </a:lnTo>
                  <a:lnTo>
                    <a:pt x="71188" y="562988"/>
                  </a:lnTo>
                  <a:lnTo>
                    <a:pt x="72139" y="564885"/>
                  </a:lnTo>
                  <a:lnTo>
                    <a:pt x="72139" y="565836"/>
                  </a:lnTo>
                  <a:lnTo>
                    <a:pt x="74037" y="566788"/>
                  </a:lnTo>
                  <a:lnTo>
                    <a:pt x="80685" y="565836"/>
                  </a:lnTo>
                  <a:lnTo>
                    <a:pt x="89231" y="558241"/>
                  </a:lnTo>
                  <a:lnTo>
                    <a:pt x="91129" y="556344"/>
                  </a:lnTo>
                  <a:lnTo>
                    <a:pt x="93026" y="552544"/>
                  </a:lnTo>
                  <a:lnTo>
                    <a:pt x="93977" y="550646"/>
                  </a:lnTo>
                  <a:lnTo>
                    <a:pt x="93977" y="548749"/>
                  </a:lnTo>
                  <a:lnTo>
                    <a:pt x="96826" y="545895"/>
                  </a:lnTo>
                  <a:lnTo>
                    <a:pt x="103475" y="540208"/>
                  </a:lnTo>
                  <a:lnTo>
                    <a:pt x="105372" y="539262"/>
                  </a:lnTo>
                  <a:lnTo>
                    <a:pt x="109167" y="538310"/>
                  </a:lnTo>
                  <a:lnTo>
                    <a:pt x="112016" y="537364"/>
                  </a:lnTo>
                  <a:lnTo>
                    <a:pt x="114865" y="537364"/>
                  </a:lnTo>
                  <a:lnTo>
                    <a:pt x="127211" y="534510"/>
                  </a:lnTo>
                  <a:lnTo>
                    <a:pt x="124357" y="530715"/>
                  </a:lnTo>
                  <a:lnTo>
                    <a:pt x="123411" y="527867"/>
                  </a:lnTo>
                  <a:lnTo>
                    <a:pt x="125308" y="519321"/>
                  </a:lnTo>
                  <a:lnTo>
                    <a:pt x="126259" y="505082"/>
                  </a:lnTo>
                  <a:lnTo>
                    <a:pt x="127211" y="503180"/>
                  </a:lnTo>
                  <a:lnTo>
                    <a:pt x="131006" y="489887"/>
                  </a:lnTo>
                  <a:lnTo>
                    <a:pt x="131957" y="487990"/>
                  </a:lnTo>
                  <a:lnTo>
                    <a:pt x="132903" y="485141"/>
                  </a:lnTo>
                  <a:lnTo>
                    <a:pt x="131006" y="483244"/>
                  </a:lnTo>
                  <a:lnTo>
                    <a:pt x="140503" y="478493"/>
                  </a:lnTo>
                  <a:lnTo>
                    <a:pt x="142400" y="477546"/>
                  </a:lnTo>
                  <a:lnTo>
                    <a:pt x="149044" y="474698"/>
                  </a:lnTo>
                  <a:lnTo>
                    <a:pt x="158541" y="471849"/>
                  </a:lnTo>
                  <a:lnTo>
                    <a:pt x="161390" y="470898"/>
                  </a:lnTo>
                  <a:lnTo>
                    <a:pt x="164239" y="470898"/>
                  </a:lnTo>
                  <a:lnTo>
                    <a:pt x="166136" y="471849"/>
                  </a:lnTo>
                  <a:lnTo>
                    <a:pt x="178477" y="471849"/>
                  </a:lnTo>
                  <a:lnTo>
                    <a:pt x="183228" y="470898"/>
                  </a:lnTo>
                  <a:lnTo>
                    <a:pt x="190823" y="468049"/>
                  </a:lnTo>
                  <a:lnTo>
                    <a:pt x="198418" y="467103"/>
                  </a:lnTo>
                  <a:lnTo>
                    <a:pt x="200316" y="466152"/>
                  </a:lnTo>
                  <a:lnTo>
                    <a:pt x="203164" y="463303"/>
                  </a:lnTo>
                  <a:lnTo>
                    <a:pt x="203164" y="458557"/>
                  </a:lnTo>
                  <a:lnTo>
                    <a:pt x="202218" y="456659"/>
                  </a:lnTo>
                  <a:lnTo>
                    <a:pt x="198418" y="451908"/>
                  </a:lnTo>
                  <a:lnTo>
                    <a:pt x="198418" y="451908"/>
                  </a:lnTo>
                  <a:lnTo>
                    <a:pt x="195570" y="445264"/>
                  </a:lnTo>
                  <a:lnTo>
                    <a:pt x="193672" y="442416"/>
                  </a:lnTo>
                  <a:lnTo>
                    <a:pt x="189872" y="435777"/>
                  </a:lnTo>
                  <a:lnTo>
                    <a:pt x="187975" y="434831"/>
                  </a:lnTo>
                  <a:lnTo>
                    <a:pt x="187023" y="432928"/>
                  </a:lnTo>
                  <a:lnTo>
                    <a:pt x="185126" y="431031"/>
                  </a:lnTo>
                  <a:lnTo>
                    <a:pt x="183228" y="427236"/>
                  </a:lnTo>
                  <a:lnTo>
                    <a:pt x="183228" y="422485"/>
                  </a:lnTo>
                  <a:lnTo>
                    <a:pt x="179429" y="416787"/>
                  </a:lnTo>
                  <a:lnTo>
                    <a:pt x="177531" y="414890"/>
                  </a:lnTo>
                  <a:lnTo>
                    <a:pt x="175629" y="412992"/>
                  </a:lnTo>
                  <a:lnTo>
                    <a:pt x="171834" y="413943"/>
                  </a:lnTo>
                  <a:lnTo>
                    <a:pt x="169936" y="414890"/>
                  </a:lnTo>
                  <a:lnTo>
                    <a:pt x="165190" y="412992"/>
                  </a:lnTo>
                  <a:lnTo>
                    <a:pt x="167083" y="409192"/>
                  </a:lnTo>
                  <a:lnTo>
                    <a:pt x="166136" y="402549"/>
                  </a:lnTo>
                  <a:lnTo>
                    <a:pt x="163288" y="400646"/>
                  </a:lnTo>
                  <a:lnTo>
                    <a:pt x="160439" y="402549"/>
                  </a:lnTo>
                  <a:lnTo>
                    <a:pt x="158541" y="401598"/>
                  </a:lnTo>
                  <a:lnTo>
                    <a:pt x="156639" y="399700"/>
                  </a:lnTo>
                  <a:lnTo>
                    <a:pt x="154741" y="397798"/>
                  </a:lnTo>
                  <a:lnTo>
                    <a:pt x="152844" y="395900"/>
                  </a:lnTo>
                  <a:lnTo>
                    <a:pt x="152844" y="395900"/>
                  </a:lnTo>
                  <a:lnTo>
                    <a:pt x="148098" y="397798"/>
                  </a:lnTo>
                  <a:lnTo>
                    <a:pt x="147147" y="397798"/>
                  </a:lnTo>
                  <a:lnTo>
                    <a:pt x="144298" y="399700"/>
                  </a:lnTo>
                  <a:lnTo>
                    <a:pt x="144298" y="399700"/>
                  </a:lnTo>
                  <a:lnTo>
                    <a:pt x="142400" y="399700"/>
                  </a:lnTo>
                  <a:lnTo>
                    <a:pt x="140503" y="396851"/>
                  </a:lnTo>
                  <a:lnTo>
                    <a:pt x="137649" y="397798"/>
                  </a:lnTo>
                  <a:lnTo>
                    <a:pt x="133854" y="397798"/>
                  </a:lnTo>
                  <a:lnTo>
                    <a:pt x="130054" y="397798"/>
                  </a:lnTo>
                  <a:lnTo>
                    <a:pt x="130054" y="396851"/>
                  </a:lnTo>
                  <a:lnTo>
                    <a:pt x="128157" y="395900"/>
                  </a:lnTo>
                  <a:lnTo>
                    <a:pt x="127211" y="393051"/>
                  </a:lnTo>
                  <a:lnTo>
                    <a:pt x="127211" y="386403"/>
                  </a:lnTo>
                  <a:lnTo>
                    <a:pt x="128157" y="386403"/>
                  </a:lnTo>
                  <a:lnTo>
                    <a:pt x="129108" y="382608"/>
                  </a:lnTo>
                  <a:lnTo>
                    <a:pt x="128157" y="379759"/>
                  </a:lnTo>
                  <a:lnTo>
                    <a:pt x="130054" y="375013"/>
                  </a:lnTo>
                  <a:lnTo>
                    <a:pt x="131006" y="372164"/>
                  </a:lnTo>
                  <a:lnTo>
                    <a:pt x="130054" y="369316"/>
                  </a:lnTo>
                  <a:lnTo>
                    <a:pt x="131006" y="363618"/>
                  </a:lnTo>
                  <a:lnTo>
                    <a:pt x="131957" y="362667"/>
                  </a:lnTo>
                  <a:lnTo>
                    <a:pt x="131957" y="359823"/>
                  </a:lnTo>
                  <a:lnTo>
                    <a:pt x="131006" y="357921"/>
                  </a:lnTo>
                  <a:lnTo>
                    <a:pt x="131006" y="356023"/>
                  </a:lnTo>
                  <a:lnTo>
                    <a:pt x="131006" y="354126"/>
                  </a:lnTo>
                  <a:lnTo>
                    <a:pt x="134805" y="355072"/>
                  </a:lnTo>
                  <a:lnTo>
                    <a:pt x="135752" y="357921"/>
                  </a:lnTo>
                  <a:lnTo>
                    <a:pt x="138600" y="358872"/>
                  </a:lnTo>
                  <a:lnTo>
                    <a:pt x="140503" y="361721"/>
                  </a:lnTo>
                  <a:lnTo>
                    <a:pt x="141449" y="362667"/>
                  </a:lnTo>
                  <a:lnTo>
                    <a:pt x="144298" y="363618"/>
                  </a:lnTo>
                  <a:lnTo>
                    <a:pt x="147147" y="365521"/>
                  </a:lnTo>
                  <a:lnTo>
                    <a:pt x="150946" y="366467"/>
                  </a:lnTo>
                  <a:lnTo>
                    <a:pt x="153795" y="368364"/>
                  </a:lnTo>
                  <a:lnTo>
                    <a:pt x="155693" y="369316"/>
                  </a:lnTo>
                  <a:lnTo>
                    <a:pt x="160439" y="370267"/>
                  </a:lnTo>
                  <a:lnTo>
                    <a:pt x="167083" y="370267"/>
                  </a:lnTo>
                  <a:lnTo>
                    <a:pt x="168034" y="371218"/>
                  </a:lnTo>
                  <a:lnTo>
                    <a:pt x="168985" y="374062"/>
                  </a:lnTo>
                  <a:lnTo>
                    <a:pt x="171834" y="373115"/>
                  </a:lnTo>
                  <a:lnTo>
                    <a:pt x="172780" y="371218"/>
                  </a:lnTo>
                  <a:lnTo>
                    <a:pt x="172780" y="367418"/>
                  </a:lnTo>
                  <a:lnTo>
                    <a:pt x="174682" y="365521"/>
                  </a:lnTo>
                  <a:lnTo>
                    <a:pt x="174682" y="363618"/>
                  </a:lnTo>
                  <a:lnTo>
                    <a:pt x="175629" y="362667"/>
                  </a:lnTo>
                  <a:lnTo>
                    <a:pt x="181326" y="362667"/>
                  </a:lnTo>
                  <a:lnTo>
                    <a:pt x="182277" y="364569"/>
                  </a:lnTo>
                  <a:lnTo>
                    <a:pt x="183228" y="365521"/>
                  </a:lnTo>
                  <a:lnTo>
                    <a:pt x="187023" y="363618"/>
                  </a:lnTo>
                  <a:lnTo>
                    <a:pt x="188926" y="361721"/>
                  </a:lnTo>
                  <a:lnTo>
                    <a:pt x="189872" y="360769"/>
                  </a:lnTo>
                  <a:lnTo>
                    <a:pt x="190823" y="359823"/>
                  </a:lnTo>
                  <a:lnTo>
                    <a:pt x="192721" y="357921"/>
                  </a:lnTo>
                  <a:lnTo>
                    <a:pt x="192721" y="355072"/>
                  </a:lnTo>
                  <a:lnTo>
                    <a:pt x="192721" y="353175"/>
                  </a:lnTo>
                  <a:lnTo>
                    <a:pt x="189872" y="351277"/>
                  </a:lnTo>
                  <a:lnTo>
                    <a:pt x="187975" y="349375"/>
                  </a:lnTo>
                  <a:lnTo>
                    <a:pt x="187975" y="348428"/>
                  </a:lnTo>
                  <a:lnTo>
                    <a:pt x="187975" y="344628"/>
                  </a:lnTo>
                  <a:lnTo>
                    <a:pt x="186072" y="343677"/>
                  </a:lnTo>
                  <a:lnTo>
                    <a:pt x="187023" y="341785"/>
                  </a:lnTo>
                  <a:lnTo>
                    <a:pt x="187023" y="339882"/>
                  </a:lnTo>
                  <a:lnTo>
                    <a:pt x="188926" y="336082"/>
                  </a:lnTo>
                  <a:lnTo>
                    <a:pt x="189872" y="336082"/>
                  </a:lnTo>
                  <a:lnTo>
                    <a:pt x="192721" y="334185"/>
                  </a:lnTo>
                  <a:lnTo>
                    <a:pt x="194618" y="332287"/>
                  </a:lnTo>
                  <a:lnTo>
                    <a:pt x="196521" y="328492"/>
                  </a:lnTo>
                  <a:lnTo>
                    <a:pt x="197467" y="328492"/>
                  </a:lnTo>
                  <a:lnTo>
                    <a:pt x="199365" y="326590"/>
                  </a:lnTo>
                  <a:lnTo>
                    <a:pt x="202218" y="325639"/>
                  </a:lnTo>
                  <a:lnTo>
                    <a:pt x="204116" y="326590"/>
                  </a:lnTo>
                  <a:lnTo>
                    <a:pt x="204116" y="328492"/>
                  </a:lnTo>
                  <a:lnTo>
                    <a:pt x="205062" y="330390"/>
                  </a:lnTo>
                  <a:lnTo>
                    <a:pt x="206964" y="331336"/>
                  </a:lnTo>
                  <a:lnTo>
                    <a:pt x="208862" y="334185"/>
                  </a:lnTo>
                  <a:lnTo>
                    <a:pt x="211711" y="337034"/>
                  </a:lnTo>
                  <a:lnTo>
                    <a:pt x="214559" y="337034"/>
                  </a:lnTo>
                  <a:lnTo>
                    <a:pt x="214559" y="337034"/>
                  </a:lnTo>
                  <a:lnTo>
                    <a:pt x="213608" y="339882"/>
                  </a:lnTo>
                  <a:lnTo>
                    <a:pt x="213608" y="341785"/>
                  </a:lnTo>
                  <a:lnTo>
                    <a:pt x="212662" y="344628"/>
                  </a:lnTo>
                  <a:lnTo>
                    <a:pt x="212662" y="346531"/>
                  </a:lnTo>
                  <a:lnTo>
                    <a:pt x="211711" y="348428"/>
                  </a:lnTo>
                  <a:lnTo>
                    <a:pt x="211711" y="349375"/>
                  </a:lnTo>
                  <a:lnTo>
                    <a:pt x="210759" y="352228"/>
                  </a:lnTo>
                  <a:lnTo>
                    <a:pt x="211711" y="355072"/>
                  </a:lnTo>
                  <a:lnTo>
                    <a:pt x="212662" y="360769"/>
                  </a:lnTo>
                  <a:lnTo>
                    <a:pt x="211711" y="367418"/>
                  </a:lnTo>
                  <a:lnTo>
                    <a:pt x="215510" y="368364"/>
                  </a:lnTo>
                  <a:lnTo>
                    <a:pt x="216457" y="373115"/>
                  </a:lnTo>
                  <a:lnTo>
                    <a:pt x="216457" y="375964"/>
                  </a:lnTo>
                  <a:lnTo>
                    <a:pt x="214559" y="378813"/>
                  </a:lnTo>
                  <a:lnTo>
                    <a:pt x="215510" y="382608"/>
                  </a:lnTo>
                  <a:lnTo>
                    <a:pt x="212662" y="387354"/>
                  </a:lnTo>
                  <a:lnTo>
                    <a:pt x="212662" y="387354"/>
                  </a:lnTo>
                  <a:lnTo>
                    <a:pt x="213608" y="390203"/>
                  </a:lnTo>
                  <a:lnTo>
                    <a:pt x="214559" y="391154"/>
                  </a:lnTo>
                  <a:lnTo>
                    <a:pt x="215510" y="395900"/>
                  </a:lnTo>
                  <a:lnTo>
                    <a:pt x="215510" y="396851"/>
                  </a:lnTo>
                  <a:lnTo>
                    <a:pt x="219305" y="397798"/>
                  </a:lnTo>
                  <a:lnTo>
                    <a:pt x="222154" y="396851"/>
                  </a:lnTo>
                  <a:lnTo>
                    <a:pt x="225954" y="394954"/>
                  </a:lnTo>
                  <a:lnTo>
                    <a:pt x="228798" y="394954"/>
                  </a:lnTo>
                  <a:lnTo>
                    <a:pt x="230700" y="396851"/>
                  </a:lnTo>
                  <a:lnTo>
                    <a:pt x="232598" y="412992"/>
                  </a:lnTo>
                  <a:lnTo>
                    <a:pt x="233549" y="415841"/>
                  </a:lnTo>
                  <a:lnTo>
                    <a:pt x="234495" y="417738"/>
                  </a:lnTo>
                  <a:lnTo>
                    <a:pt x="237344" y="420587"/>
                  </a:lnTo>
                  <a:lnTo>
                    <a:pt x="243041" y="422485"/>
                  </a:lnTo>
                  <a:lnTo>
                    <a:pt x="248739" y="419636"/>
                  </a:lnTo>
                  <a:lnTo>
                    <a:pt x="249690" y="417738"/>
                  </a:lnTo>
                  <a:lnTo>
                    <a:pt x="250641" y="416787"/>
                  </a:lnTo>
                  <a:lnTo>
                    <a:pt x="254436" y="412041"/>
                  </a:lnTo>
                  <a:lnTo>
                    <a:pt x="255387" y="409192"/>
                  </a:lnTo>
                  <a:lnTo>
                    <a:pt x="258236" y="402549"/>
                  </a:lnTo>
                  <a:lnTo>
                    <a:pt x="260133" y="397798"/>
                  </a:lnTo>
                  <a:lnTo>
                    <a:pt x="261085" y="394003"/>
                  </a:lnTo>
                  <a:lnTo>
                    <a:pt x="262031" y="386403"/>
                  </a:lnTo>
                  <a:lnTo>
                    <a:pt x="262982" y="377862"/>
                  </a:lnTo>
                  <a:lnTo>
                    <a:pt x="263933" y="371218"/>
                  </a:lnTo>
                  <a:lnTo>
                    <a:pt x="264880" y="367418"/>
                  </a:lnTo>
                  <a:lnTo>
                    <a:pt x="265831" y="363618"/>
                  </a:lnTo>
                  <a:lnTo>
                    <a:pt x="266777" y="353175"/>
                  </a:lnTo>
                  <a:lnTo>
                    <a:pt x="268680" y="348428"/>
                  </a:lnTo>
                  <a:lnTo>
                    <a:pt x="269626" y="345580"/>
                  </a:lnTo>
                  <a:lnTo>
                    <a:pt x="265831" y="345580"/>
                  </a:lnTo>
                  <a:lnTo>
                    <a:pt x="264880" y="345580"/>
                  </a:lnTo>
                  <a:lnTo>
                    <a:pt x="263933" y="344628"/>
                  </a:lnTo>
                  <a:lnTo>
                    <a:pt x="262031" y="342731"/>
                  </a:lnTo>
                  <a:lnTo>
                    <a:pt x="261085" y="344628"/>
                  </a:lnTo>
                  <a:lnTo>
                    <a:pt x="255387" y="341785"/>
                  </a:lnTo>
                  <a:lnTo>
                    <a:pt x="254436" y="341785"/>
                  </a:lnTo>
                  <a:lnTo>
                    <a:pt x="253485" y="343677"/>
                  </a:lnTo>
                  <a:lnTo>
                    <a:pt x="252539" y="344628"/>
                  </a:lnTo>
                  <a:lnTo>
                    <a:pt x="251587" y="344628"/>
                  </a:lnTo>
                  <a:lnTo>
                    <a:pt x="249690" y="345580"/>
                  </a:lnTo>
                  <a:lnTo>
                    <a:pt x="247787" y="343677"/>
                  </a:lnTo>
                  <a:lnTo>
                    <a:pt x="245890" y="337985"/>
                  </a:lnTo>
                  <a:lnTo>
                    <a:pt x="243041" y="337034"/>
                  </a:lnTo>
                  <a:lnTo>
                    <a:pt x="244944" y="326590"/>
                  </a:lnTo>
                  <a:lnTo>
                    <a:pt x="245890" y="326590"/>
                  </a:lnTo>
                  <a:lnTo>
                    <a:pt x="245890" y="325639"/>
                  </a:lnTo>
                  <a:lnTo>
                    <a:pt x="242090" y="324692"/>
                  </a:lnTo>
                  <a:lnTo>
                    <a:pt x="242090" y="317098"/>
                  </a:lnTo>
                  <a:lnTo>
                    <a:pt x="242090" y="315195"/>
                  </a:lnTo>
                  <a:lnTo>
                    <a:pt x="243041" y="315195"/>
                  </a:lnTo>
                  <a:lnTo>
                    <a:pt x="244944" y="314249"/>
                  </a:lnTo>
                  <a:lnTo>
                    <a:pt x="245890" y="314249"/>
                  </a:lnTo>
                  <a:lnTo>
                    <a:pt x="254436" y="314249"/>
                  </a:lnTo>
                  <a:lnTo>
                    <a:pt x="255387" y="314249"/>
                  </a:lnTo>
                  <a:lnTo>
                    <a:pt x="257285" y="315195"/>
                  </a:lnTo>
                  <a:lnTo>
                    <a:pt x="259182" y="315195"/>
                  </a:lnTo>
                  <a:lnTo>
                    <a:pt x="261085" y="315195"/>
                  </a:lnTo>
                  <a:lnTo>
                    <a:pt x="262031" y="315195"/>
                  </a:lnTo>
                  <a:lnTo>
                    <a:pt x="263933" y="314249"/>
                  </a:lnTo>
                  <a:lnTo>
                    <a:pt x="259182" y="299064"/>
                  </a:lnTo>
                  <a:lnTo>
                    <a:pt x="262031" y="287669"/>
                  </a:lnTo>
                  <a:lnTo>
                    <a:pt x="266777" y="287669"/>
                  </a:lnTo>
                  <a:lnTo>
                    <a:pt x="268680" y="288621"/>
                  </a:lnTo>
                  <a:lnTo>
                    <a:pt x="269626" y="290518"/>
                  </a:lnTo>
                  <a:lnTo>
                    <a:pt x="269626" y="289572"/>
                  </a:lnTo>
                  <a:lnTo>
                    <a:pt x="268680" y="288621"/>
                  </a:lnTo>
                  <a:lnTo>
                    <a:pt x="267728" y="285772"/>
                  </a:lnTo>
                  <a:lnTo>
                    <a:pt x="266777" y="284826"/>
                  </a:lnTo>
                  <a:lnTo>
                    <a:pt x="266777" y="283874"/>
                  </a:lnTo>
                  <a:lnTo>
                    <a:pt x="266777" y="281026"/>
                  </a:lnTo>
                  <a:lnTo>
                    <a:pt x="264880" y="277226"/>
                  </a:lnTo>
                  <a:lnTo>
                    <a:pt x="264880" y="276279"/>
                  </a:lnTo>
                  <a:lnTo>
                    <a:pt x="265831" y="271528"/>
                  </a:lnTo>
                  <a:lnTo>
                    <a:pt x="284801" y="276279"/>
                  </a:lnTo>
                  <a:lnTo>
                    <a:pt x="286698" y="277226"/>
                  </a:lnTo>
                  <a:lnTo>
                    <a:pt x="287669" y="279128"/>
                  </a:lnTo>
                  <a:lnTo>
                    <a:pt x="288601" y="280074"/>
                  </a:lnTo>
                  <a:lnTo>
                    <a:pt x="289567" y="280074"/>
                  </a:lnTo>
                  <a:lnTo>
                    <a:pt x="292396" y="282923"/>
                  </a:lnTo>
                  <a:lnTo>
                    <a:pt x="293367" y="283874"/>
                  </a:lnTo>
                  <a:lnTo>
                    <a:pt x="296196" y="284826"/>
                  </a:lnTo>
                  <a:lnTo>
                    <a:pt x="297162" y="284826"/>
                  </a:lnTo>
                  <a:lnTo>
                    <a:pt x="298093" y="285772"/>
                  </a:lnTo>
                  <a:lnTo>
                    <a:pt x="299064" y="287669"/>
                  </a:lnTo>
                  <a:lnTo>
                    <a:pt x="301888" y="284826"/>
                  </a:lnTo>
                  <a:lnTo>
                    <a:pt x="305688" y="280074"/>
                  </a:lnTo>
                  <a:lnTo>
                    <a:pt x="306659" y="278177"/>
                  </a:lnTo>
                  <a:lnTo>
                    <a:pt x="307585" y="274377"/>
                  </a:lnTo>
                  <a:lnTo>
                    <a:pt x="309488" y="271528"/>
                  </a:lnTo>
                  <a:lnTo>
                    <a:pt x="309488" y="270582"/>
                  </a:lnTo>
                  <a:lnTo>
                    <a:pt x="307585" y="269631"/>
                  </a:lnTo>
                  <a:lnTo>
                    <a:pt x="306659" y="268685"/>
                  </a:lnTo>
                  <a:lnTo>
                    <a:pt x="305688" y="266782"/>
                  </a:lnTo>
                  <a:lnTo>
                    <a:pt x="306659" y="264885"/>
                  </a:lnTo>
                  <a:lnTo>
                    <a:pt x="309488" y="262036"/>
                  </a:lnTo>
                  <a:lnTo>
                    <a:pt x="314234" y="256338"/>
                  </a:lnTo>
                  <a:lnTo>
                    <a:pt x="315180" y="255392"/>
                  </a:lnTo>
                  <a:lnTo>
                    <a:pt x="315180" y="248744"/>
                  </a:lnTo>
                  <a:lnTo>
                    <a:pt x="315180" y="246846"/>
                  </a:lnTo>
                  <a:lnTo>
                    <a:pt x="315180" y="241149"/>
                  </a:lnTo>
                  <a:lnTo>
                    <a:pt x="315180" y="234500"/>
                  </a:lnTo>
                  <a:lnTo>
                    <a:pt x="317083" y="228803"/>
                  </a:lnTo>
                  <a:lnTo>
                    <a:pt x="315180" y="228803"/>
                  </a:lnTo>
                  <a:lnTo>
                    <a:pt x="312337" y="227856"/>
                  </a:lnTo>
                  <a:lnTo>
                    <a:pt x="306659" y="226905"/>
                  </a:lnTo>
                  <a:lnTo>
                    <a:pt x="299991" y="224057"/>
                  </a:lnTo>
                  <a:lnTo>
                    <a:pt x="292396" y="219310"/>
                  </a:lnTo>
                  <a:lnTo>
                    <a:pt x="288601" y="214564"/>
                  </a:lnTo>
                  <a:lnTo>
                    <a:pt x="281972" y="208867"/>
                  </a:lnTo>
                  <a:lnTo>
                    <a:pt x="281001" y="207916"/>
                  </a:lnTo>
                  <a:lnTo>
                    <a:pt x="278172" y="207916"/>
                  </a:lnTo>
                  <a:lnTo>
                    <a:pt x="275323" y="209813"/>
                  </a:lnTo>
                  <a:lnTo>
                    <a:pt x="274377" y="209813"/>
                  </a:lnTo>
                  <a:lnTo>
                    <a:pt x="273426" y="211715"/>
                  </a:lnTo>
                  <a:lnTo>
                    <a:pt x="274377" y="212662"/>
                  </a:lnTo>
                  <a:lnTo>
                    <a:pt x="271523" y="213613"/>
                  </a:lnTo>
                  <a:lnTo>
                    <a:pt x="270577" y="216462"/>
                  </a:lnTo>
                  <a:lnTo>
                    <a:pt x="270577" y="217413"/>
                  </a:lnTo>
                  <a:lnTo>
                    <a:pt x="274377" y="223110"/>
                  </a:lnTo>
                  <a:lnTo>
                    <a:pt x="275323" y="224057"/>
                  </a:lnTo>
                  <a:lnTo>
                    <a:pt x="277221" y="226905"/>
                  </a:lnTo>
                  <a:lnTo>
                    <a:pt x="278172" y="230705"/>
                  </a:lnTo>
                  <a:lnTo>
                    <a:pt x="276274" y="227856"/>
                  </a:lnTo>
                  <a:lnTo>
                    <a:pt x="274377" y="226905"/>
                  </a:lnTo>
                  <a:lnTo>
                    <a:pt x="274377" y="226905"/>
                  </a:lnTo>
                  <a:lnTo>
                    <a:pt x="272475" y="225008"/>
                  </a:lnTo>
                  <a:lnTo>
                    <a:pt x="272475" y="224057"/>
                  </a:lnTo>
                  <a:lnTo>
                    <a:pt x="271523" y="222159"/>
                  </a:lnTo>
                  <a:lnTo>
                    <a:pt x="270577" y="221208"/>
                  </a:lnTo>
                  <a:lnTo>
                    <a:pt x="266777" y="221208"/>
                  </a:lnTo>
                  <a:lnTo>
                    <a:pt x="264880" y="223110"/>
                  </a:lnTo>
                  <a:lnTo>
                    <a:pt x="263933" y="223110"/>
                  </a:lnTo>
                  <a:lnTo>
                    <a:pt x="262031" y="225008"/>
                  </a:lnTo>
                  <a:lnTo>
                    <a:pt x="260133" y="225008"/>
                  </a:lnTo>
                  <a:lnTo>
                    <a:pt x="258236" y="225008"/>
                  </a:lnTo>
                  <a:lnTo>
                    <a:pt x="257285" y="223110"/>
                  </a:lnTo>
                  <a:lnTo>
                    <a:pt x="257285" y="217413"/>
                  </a:lnTo>
                  <a:lnTo>
                    <a:pt x="256334" y="213613"/>
                  </a:lnTo>
                  <a:lnTo>
                    <a:pt x="250641" y="215510"/>
                  </a:lnTo>
                  <a:lnTo>
                    <a:pt x="249690" y="215510"/>
                  </a:lnTo>
                  <a:lnTo>
                    <a:pt x="244944" y="215510"/>
                  </a:lnTo>
                  <a:lnTo>
                    <a:pt x="242090" y="217413"/>
                  </a:lnTo>
                  <a:lnTo>
                    <a:pt x="241144" y="218364"/>
                  </a:lnTo>
                  <a:lnTo>
                    <a:pt x="240193" y="218364"/>
                  </a:lnTo>
                  <a:lnTo>
                    <a:pt x="238295" y="219310"/>
                  </a:lnTo>
                  <a:lnTo>
                    <a:pt x="235446" y="221208"/>
                  </a:lnTo>
                  <a:lnTo>
                    <a:pt x="234495" y="221208"/>
                  </a:lnTo>
                  <a:lnTo>
                    <a:pt x="228798" y="221208"/>
                  </a:lnTo>
                  <a:lnTo>
                    <a:pt x="225003" y="220257"/>
                  </a:lnTo>
                  <a:lnTo>
                    <a:pt x="224052" y="219310"/>
                  </a:lnTo>
                  <a:lnTo>
                    <a:pt x="223100" y="218364"/>
                  </a:lnTo>
                  <a:lnTo>
                    <a:pt x="223100" y="213613"/>
                  </a:lnTo>
                  <a:lnTo>
                    <a:pt x="224052" y="208867"/>
                  </a:lnTo>
                  <a:lnTo>
                    <a:pt x="225003" y="208867"/>
                  </a:lnTo>
                  <a:lnTo>
                    <a:pt x="226900" y="203169"/>
                  </a:lnTo>
                  <a:lnTo>
                    <a:pt x="225003" y="202218"/>
                  </a:lnTo>
                  <a:lnTo>
                    <a:pt x="224052" y="201272"/>
                  </a:lnTo>
                  <a:lnTo>
                    <a:pt x="218354" y="197482"/>
                  </a:lnTo>
                  <a:lnTo>
                    <a:pt x="215510" y="196531"/>
                  </a:lnTo>
                  <a:lnTo>
                    <a:pt x="214559" y="194633"/>
                  </a:lnTo>
                  <a:lnTo>
                    <a:pt x="215510" y="191784"/>
                  </a:lnTo>
                  <a:lnTo>
                    <a:pt x="214559" y="189887"/>
                  </a:lnTo>
                  <a:lnTo>
                    <a:pt x="213608" y="188936"/>
                  </a:lnTo>
                  <a:lnTo>
                    <a:pt x="212662" y="187989"/>
                  </a:lnTo>
                  <a:lnTo>
                    <a:pt x="209813" y="186087"/>
                  </a:lnTo>
                  <a:lnTo>
                    <a:pt x="208862" y="185136"/>
                  </a:lnTo>
                  <a:lnTo>
                    <a:pt x="207916" y="184190"/>
                  </a:lnTo>
                  <a:lnTo>
                    <a:pt x="201267" y="183238"/>
                  </a:lnTo>
                  <a:lnTo>
                    <a:pt x="200316" y="182292"/>
                  </a:lnTo>
                  <a:lnTo>
                    <a:pt x="195570" y="180390"/>
                  </a:lnTo>
                  <a:lnTo>
                    <a:pt x="214559" y="144313"/>
                  </a:lnTo>
                  <a:lnTo>
                    <a:pt x="240193" y="116777"/>
                  </a:lnTo>
                  <a:lnTo>
                    <a:pt x="261085" y="98738"/>
                  </a:lnTo>
                  <a:lnTo>
                    <a:pt x="299991" y="72154"/>
                  </a:lnTo>
                  <a:lnTo>
                    <a:pt x="303790" y="77851"/>
                  </a:lnTo>
                  <a:lnTo>
                    <a:pt x="305688" y="80695"/>
                  </a:lnTo>
                  <a:lnTo>
                    <a:pt x="308556" y="83549"/>
                  </a:lnTo>
                  <a:lnTo>
                    <a:pt x="310434" y="86392"/>
                  </a:lnTo>
                  <a:lnTo>
                    <a:pt x="314234" y="89246"/>
                  </a:lnTo>
                  <a:lnTo>
                    <a:pt x="317083" y="92090"/>
                  </a:lnTo>
                  <a:lnTo>
                    <a:pt x="332273" y="93041"/>
                  </a:lnTo>
                  <a:lnTo>
                    <a:pt x="343667" y="93041"/>
                  </a:lnTo>
                  <a:lnTo>
                    <a:pt x="346516" y="96836"/>
                  </a:lnTo>
                  <a:lnTo>
                    <a:pt x="346516" y="92090"/>
                  </a:lnTo>
                  <a:lnTo>
                    <a:pt x="349365" y="89246"/>
                  </a:lnTo>
                  <a:lnTo>
                    <a:pt x="353160" y="87344"/>
                  </a:lnTo>
                  <a:lnTo>
                    <a:pt x="355062" y="86392"/>
                  </a:lnTo>
                  <a:lnTo>
                    <a:pt x="356960" y="86392"/>
                  </a:lnTo>
                  <a:lnTo>
                    <a:pt x="362657" y="86392"/>
                  </a:lnTo>
                  <a:lnTo>
                    <a:pt x="366457" y="85446"/>
                  </a:lnTo>
                  <a:lnTo>
                    <a:pt x="367403" y="87344"/>
                  </a:lnTo>
                  <a:lnTo>
                    <a:pt x="368354" y="88295"/>
                  </a:lnTo>
                  <a:lnTo>
                    <a:pt x="369301" y="89246"/>
                  </a:lnTo>
                  <a:lnTo>
                    <a:pt x="371203" y="90192"/>
                  </a:lnTo>
                  <a:lnTo>
                    <a:pt x="373101" y="91144"/>
                  </a:lnTo>
                  <a:lnTo>
                    <a:pt x="374052" y="93041"/>
                  </a:lnTo>
                  <a:lnTo>
                    <a:pt x="370252" y="94939"/>
                  </a:lnTo>
                  <a:lnTo>
                    <a:pt x="368354" y="96836"/>
                  </a:lnTo>
                  <a:lnTo>
                    <a:pt x="367403" y="97787"/>
                  </a:lnTo>
                  <a:lnTo>
                    <a:pt x="369301" y="99685"/>
                  </a:lnTo>
                  <a:lnTo>
                    <a:pt x="370252" y="100636"/>
                  </a:lnTo>
                  <a:lnTo>
                    <a:pt x="371203" y="101587"/>
                  </a:lnTo>
                  <a:lnTo>
                    <a:pt x="371203" y="104431"/>
                  </a:lnTo>
                  <a:lnTo>
                    <a:pt x="370252" y="109182"/>
                  </a:lnTo>
                  <a:lnTo>
                    <a:pt x="372149" y="109182"/>
                  </a:lnTo>
                  <a:lnTo>
                    <a:pt x="374052" y="107285"/>
                  </a:lnTo>
                  <a:lnTo>
                    <a:pt x="374052" y="106333"/>
                  </a:lnTo>
                  <a:lnTo>
                    <a:pt x="375949" y="101587"/>
                  </a:lnTo>
                  <a:lnTo>
                    <a:pt x="376896" y="99685"/>
                  </a:lnTo>
                  <a:lnTo>
                    <a:pt x="377847" y="97787"/>
                  </a:lnTo>
                  <a:lnTo>
                    <a:pt x="378798" y="97787"/>
                  </a:lnTo>
                  <a:lnTo>
                    <a:pt x="383544" y="97787"/>
                  </a:lnTo>
                  <a:lnTo>
                    <a:pt x="384495" y="97787"/>
                  </a:lnTo>
                  <a:lnTo>
                    <a:pt x="385447" y="92090"/>
                  </a:lnTo>
                  <a:lnTo>
                    <a:pt x="387344" y="90192"/>
                  </a:lnTo>
                  <a:lnTo>
                    <a:pt x="388290" y="89246"/>
                  </a:lnTo>
                  <a:lnTo>
                    <a:pt x="390193" y="88295"/>
                  </a:lnTo>
                  <a:lnTo>
                    <a:pt x="392090" y="85446"/>
                  </a:lnTo>
                  <a:lnTo>
                    <a:pt x="392090" y="85446"/>
                  </a:lnTo>
                  <a:lnTo>
                    <a:pt x="392090" y="83549"/>
                  </a:lnTo>
                  <a:lnTo>
                    <a:pt x="390193" y="80695"/>
                  </a:lnTo>
                  <a:lnTo>
                    <a:pt x="389242" y="79749"/>
                  </a:lnTo>
                  <a:lnTo>
                    <a:pt x="388290" y="77851"/>
                  </a:lnTo>
                  <a:lnTo>
                    <a:pt x="387344" y="76900"/>
                  </a:lnTo>
                  <a:lnTo>
                    <a:pt x="386393" y="75003"/>
                  </a:lnTo>
                  <a:lnTo>
                    <a:pt x="386393" y="74051"/>
                  </a:lnTo>
                  <a:lnTo>
                    <a:pt x="387344" y="73100"/>
                  </a:lnTo>
                  <a:lnTo>
                    <a:pt x="388290" y="71203"/>
                  </a:lnTo>
                  <a:lnTo>
                    <a:pt x="389242" y="69305"/>
                  </a:lnTo>
                  <a:lnTo>
                    <a:pt x="389242" y="67403"/>
                  </a:lnTo>
                  <a:lnTo>
                    <a:pt x="388290" y="66456"/>
                  </a:lnTo>
                  <a:lnTo>
                    <a:pt x="386393" y="62666"/>
                  </a:lnTo>
                  <a:lnTo>
                    <a:pt x="385447" y="60769"/>
                  </a:lnTo>
                  <a:lnTo>
                    <a:pt x="385447" y="60769"/>
                  </a:lnTo>
                  <a:lnTo>
                    <a:pt x="393041" y="59818"/>
                  </a:lnTo>
                  <a:lnTo>
                    <a:pt x="396836" y="58872"/>
                  </a:lnTo>
                  <a:lnTo>
                    <a:pt x="400636" y="59818"/>
                  </a:lnTo>
                  <a:lnTo>
                    <a:pt x="402534" y="59818"/>
                  </a:lnTo>
                  <a:lnTo>
                    <a:pt x="403485" y="64569"/>
                  </a:lnTo>
                  <a:lnTo>
                    <a:pt x="427221" y="36082"/>
                  </a:lnTo>
                  <a:lnTo>
                    <a:pt x="442411" y="30385"/>
                  </a:lnTo>
                  <a:lnTo>
                    <a:pt x="464249" y="22790"/>
                  </a:lnTo>
                  <a:lnTo>
                    <a:pt x="474693" y="14244"/>
                  </a:lnTo>
                  <a:lnTo>
                    <a:pt x="484190" y="7600"/>
                  </a:lnTo>
                  <a:lnTo>
                    <a:pt x="489887" y="2854"/>
                  </a:lnTo>
                  <a:lnTo>
                    <a:pt x="496531" y="0"/>
                  </a:lnTo>
                  <a:lnTo>
                    <a:pt x="500331" y="28487"/>
                  </a:lnTo>
                  <a:lnTo>
                    <a:pt x="497482" y="40828"/>
                  </a:lnTo>
                  <a:lnTo>
                    <a:pt x="497482" y="49374"/>
                  </a:lnTo>
                  <a:lnTo>
                    <a:pt x="497482" y="53174"/>
                  </a:lnTo>
                  <a:lnTo>
                    <a:pt x="498429" y="54120"/>
                  </a:lnTo>
                  <a:lnTo>
                    <a:pt x="499380" y="56969"/>
                  </a:lnTo>
                  <a:lnTo>
                    <a:pt x="504126" y="58872"/>
                  </a:lnTo>
                  <a:lnTo>
                    <a:pt x="505077" y="59818"/>
                  </a:lnTo>
                  <a:lnTo>
                    <a:pt x="506975" y="61715"/>
                  </a:lnTo>
                  <a:lnTo>
                    <a:pt x="507926" y="62666"/>
                  </a:lnTo>
                  <a:lnTo>
                    <a:pt x="509823" y="61715"/>
                  </a:lnTo>
                  <a:lnTo>
                    <a:pt x="513623" y="61715"/>
                  </a:lnTo>
                  <a:lnTo>
                    <a:pt x="517418" y="60769"/>
                  </a:lnTo>
                  <a:lnTo>
                    <a:pt x="522164" y="56969"/>
                  </a:lnTo>
                  <a:lnTo>
                    <a:pt x="524067" y="57920"/>
                  </a:lnTo>
                  <a:lnTo>
                    <a:pt x="527862" y="55072"/>
                  </a:lnTo>
                  <a:lnTo>
                    <a:pt x="528793" y="53174"/>
                  </a:lnTo>
                  <a:lnTo>
                    <a:pt x="528793" y="52223"/>
                  </a:lnTo>
                  <a:lnTo>
                    <a:pt x="531662" y="52223"/>
                  </a:lnTo>
                  <a:lnTo>
                    <a:pt x="533559" y="54120"/>
                  </a:lnTo>
                  <a:lnTo>
                    <a:pt x="536388" y="55072"/>
                  </a:lnTo>
                  <a:lnTo>
                    <a:pt x="537359" y="56018"/>
                  </a:lnTo>
                  <a:lnTo>
                    <a:pt x="538291" y="56969"/>
                  </a:lnTo>
                  <a:lnTo>
                    <a:pt x="539257" y="58872"/>
                  </a:lnTo>
                  <a:lnTo>
                    <a:pt x="541154" y="62666"/>
                  </a:lnTo>
                  <a:lnTo>
                    <a:pt x="540188" y="63618"/>
                  </a:lnTo>
                  <a:lnTo>
                    <a:pt x="539257" y="67403"/>
                  </a:lnTo>
                  <a:lnTo>
                    <a:pt x="539257" y="71203"/>
                  </a:lnTo>
                  <a:lnTo>
                    <a:pt x="539257" y="75949"/>
                  </a:lnTo>
                  <a:lnTo>
                    <a:pt x="538291" y="75949"/>
                  </a:lnTo>
                  <a:lnTo>
                    <a:pt x="538291" y="76900"/>
                  </a:lnTo>
                  <a:lnTo>
                    <a:pt x="540188" y="78798"/>
                  </a:lnTo>
                  <a:lnTo>
                    <a:pt x="540188" y="78798"/>
                  </a:lnTo>
                  <a:lnTo>
                    <a:pt x="543988" y="80695"/>
                  </a:lnTo>
                  <a:lnTo>
                    <a:pt x="544954" y="81646"/>
                  </a:lnTo>
                  <a:lnTo>
                    <a:pt x="545885" y="81646"/>
                  </a:lnTo>
                  <a:lnTo>
                    <a:pt x="547783" y="82597"/>
                  </a:lnTo>
                  <a:lnTo>
                    <a:pt x="547783" y="83549"/>
                  </a:lnTo>
                  <a:lnTo>
                    <a:pt x="548749" y="85446"/>
                  </a:lnTo>
                  <a:lnTo>
                    <a:pt x="547783" y="92090"/>
                  </a:lnTo>
                  <a:lnTo>
                    <a:pt x="546852" y="93992"/>
                  </a:lnTo>
                  <a:lnTo>
                    <a:pt x="544954" y="95890"/>
                  </a:lnTo>
                  <a:lnTo>
                    <a:pt x="543988" y="98738"/>
                  </a:lnTo>
                  <a:lnTo>
                    <a:pt x="545885" y="99685"/>
                  </a:lnTo>
                  <a:lnTo>
                    <a:pt x="548749" y="103485"/>
                  </a:lnTo>
                  <a:lnTo>
                    <a:pt x="548749" y="104431"/>
                  </a:lnTo>
                  <a:lnTo>
                    <a:pt x="550632" y="105382"/>
                  </a:lnTo>
                  <a:lnTo>
                    <a:pt x="550632" y="107285"/>
                  </a:lnTo>
                  <a:lnTo>
                    <a:pt x="551583" y="109182"/>
                  </a:lnTo>
                  <a:lnTo>
                    <a:pt x="552529" y="111080"/>
                  </a:lnTo>
                  <a:lnTo>
                    <a:pt x="554427" y="112982"/>
                  </a:lnTo>
                  <a:lnTo>
                    <a:pt x="563924" y="109182"/>
                  </a:lnTo>
                  <a:lnTo>
                    <a:pt x="561075" y="120577"/>
                  </a:lnTo>
                  <a:lnTo>
                    <a:pt x="561075" y="128172"/>
                  </a:lnTo>
                  <a:lnTo>
                    <a:pt x="562026" y="131972"/>
                  </a:lnTo>
                  <a:lnTo>
                    <a:pt x="562978" y="135767"/>
                  </a:lnTo>
                  <a:lnTo>
                    <a:pt x="566773" y="140513"/>
                  </a:lnTo>
                  <a:lnTo>
                    <a:pt x="567724" y="141464"/>
                  </a:lnTo>
                  <a:lnTo>
                    <a:pt x="572470" y="145264"/>
                  </a:lnTo>
                  <a:lnTo>
                    <a:pt x="575319" y="148108"/>
                  </a:lnTo>
                  <a:lnTo>
                    <a:pt x="576270" y="149059"/>
                  </a:lnTo>
                  <a:lnTo>
                    <a:pt x="577216" y="150010"/>
                  </a:lnTo>
                  <a:lnTo>
                    <a:pt x="584811" y="157605"/>
                  </a:lnTo>
                  <a:lnTo>
                    <a:pt x="587660" y="160454"/>
                  </a:lnTo>
                  <a:lnTo>
                    <a:pt x="589557" y="161400"/>
                  </a:lnTo>
                  <a:lnTo>
                    <a:pt x="590508" y="160454"/>
                  </a:lnTo>
                  <a:lnTo>
                    <a:pt x="593357" y="150956"/>
                  </a:lnTo>
                  <a:lnTo>
                    <a:pt x="597152" y="151908"/>
                  </a:lnTo>
                  <a:lnTo>
                    <a:pt x="600952" y="150956"/>
                  </a:lnTo>
                  <a:lnTo>
                    <a:pt x="601903" y="150010"/>
                  </a:lnTo>
                  <a:lnTo>
                    <a:pt x="603801" y="147156"/>
                  </a:lnTo>
                  <a:lnTo>
                    <a:pt x="603801" y="147156"/>
                  </a:lnTo>
                  <a:lnTo>
                    <a:pt x="606649" y="143361"/>
                  </a:lnTo>
                  <a:lnTo>
                    <a:pt x="606649" y="142410"/>
                  </a:lnTo>
                  <a:lnTo>
                    <a:pt x="608547" y="142410"/>
                  </a:lnTo>
                  <a:lnTo>
                    <a:pt x="609498" y="141464"/>
                  </a:lnTo>
                  <a:lnTo>
                    <a:pt x="615196" y="136718"/>
                  </a:lnTo>
                  <a:lnTo>
                    <a:pt x="619942" y="131020"/>
                  </a:lnTo>
                  <a:lnTo>
                    <a:pt x="625639" y="125323"/>
                  </a:lnTo>
                  <a:lnTo>
                    <a:pt x="626590" y="123421"/>
                  </a:lnTo>
                  <a:lnTo>
                    <a:pt x="625639" y="119626"/>
                  </a:lnTo>
                  <a:lnTo>
                    <a:pt x="626590" y="117728"/>
                  </a:lnTo>
                  <a:lnTo>
                    <a:pt x="631337" y="115826"/>
                  </a:lnTo>
                  <a:lnTo>
                    <a:pt x="646526" y="120577"/>
                  </a:lnTo>
                  <a:lnTo>
                    <a:pt x="652224" y="121523"/>
                  </a:lnTo>
                  <a:lnTo>
                    <a:pt x="650326" y="125323"/>
                  </a:lnTo>
                  <a:lnTo>
                    <a:pt x="644629" y="130069"/>
                  </a:lnTo>
                  <a:lnTo>
                    <a:pt x="644629" y="131972"/>
                  </a:lnTo>
                  <a:lnTo>
                    <a:pt x="642731" y="139567"/>
                  </a:lnTo>
                  <a:lnTo>
                    <a:pt x="644629" y="147156"/>
                  </a:lnTo>
                  <a:lnTo>
                    <a:pt x="644629" y="148108"/>
                  </a:lnTo>
                  <a:lnTo>
                    <a:pt x="643678" y="149059"/>
                  </a:lnTo>
                  <a:lnTo>
                    <a:pt x="641780" y="154756"/>
                  </a:lnTo>
                  <a:lnTo>
                    <a:pt x="639878" y="156654"/>
                  </a:lnTo>
                  <a:lnTo>
                    <a:pt x="637985" y="158551"/>
                  </a:lnTo>
                  <a:lnTo>
                    <a:pt x="637034" y="161400"/>
                  </a:lnTo>
                  <a:lnTo>
                    <a:pt x="636083" y="174697"/>
                  </a:lnTo>
                  <a:lnTo>
                    <a:pt x="641780" y="177541"/>
                  </a:lnTo>
                  <a:lnTo>
                    <a:pt x="644629" y="184190"/>
                  </a:lnTo>
                  <a:lnTo>
                    <a:pt x="647478" y="185136"/>
                  </a:lnTo>
                  <a:lnTo>
                    <a:pt x="649375" y="187038"/>
                  </a:lnTo>
                  <a:lnTo>
                    <a:pt x="649375" y="187038"/>
                  </a:lnTo>
                  <a:lnTo>
                    <a:pt x="652224" y="185136"/>
                  </a:lnTo>
                  <a:lnTo>
                    <a:pt x="655072" y="185136"/>
                  </a:lnTo>
                  <a:lnTo>
                    <a:pt x="659819" y="184190"/>
                  </a:lnTo>
                  <a:lnTo>
                    <a:pt x="660770" y="183238"/>
                  </a:lnTo>
                  <a:lnTo>
                    <a:pt x="663619" y="183238"/>
                  </a:lnTo>
                  <a:lnTo>
                    <a:pt x="664565" y="185136"/>
                  </a:lnTo>
                  <a:lnTo>
                    <a:pt x="664565" y="187038"/>
                  </a:lnTo>
                  <a:lnTo>
                    <a:pt x="666467" y="195584"/>
                  </a:lnTo>
                  <a:lnTo>
                    <a:pt x="669316" y="201272"/>
                  </a:lnTo>
                  <a:lnTo>
                    <a:pt x="671213" y="203169"/>
                  </a:lnTo>
                  <a:lnTo>
                    <a:pt x="680711" y="207916"/>
                  </a:lnTo>
                  <a:lnTo>
                    <a:pt x="687354" y="203169"/>
                  </a:lnTo>
                  <a:lnTo>
                    <a:pt x="695900" y="196531"/>
                  </a:lnTo>
                  <a:lnTo>
                    <a:pt x="700647" y="196531"/>
                  </a:lnTo>
                  <a:lnTo>
                    <a:pt x="701598" y="195584"/>
                  </a:lnTo>
                  <a:lnTo>
                    <a:pt x="714890" y="190833"/>
                  </a:lnTo>
                  <a:lnTo>
                    <a:pt x="717739" y="185136"/>
                  </a:lnTo>
                  <a:lnTo>
                    <a:pt x="743372" y="193687"/>
                  </a:lnTo>
                  <a:lnTo>
                    <a:pt x="759498" y="189887"/>
                  </a:lnTo>
                  <a:lnTo>
                    <a:pt x="760464" y="188936"/>
                  </a:lnTo>
                  <a:lnTo>
                    <a:pt x="763293" y="186087"/>
                  </a:lnTo>
                  <a:lnTo>
                    <a:pt x="777557" y="248744"/>
                  </a:lnTo>
                  <a:lnTo>
                    <a:pt x="777557" y="253490"/>
                  </a:lnTo>
                  <a:lnTo>
                    <a:pt x="780381" y="255392"/>
                  </a:lnTo>
                  <a:lnTo>
                    <a:pt x="782283" y="256338"/>
                  </a:lnTo>
                  <a:lnTo>
                    <a:pt x="782283" y="262036"/>
                  </a:lnTo>
                  <a:lnTo>
                    <a:pt x="781352" y="265836"/>
                  </a:lnTo>
                  <a:lnTo>
                    <a:pt x="781352" y="266782"/>
                  </a:lnTo>
                  <a:lnTo>
                    <a:pt x="782283" y="269631"/>
                  </a:lnTo>
                  <a:lnTo>
                    <a:pt x="782283" y="270582"/>
                  </a:lnTo>
                  <a:lnTo>
                    <a:pt x="783249" y="272480"/>
                  </a:lnTo>
                  <a:lnTo>
                    <a:pt x="785152" y="275328"/>
                  </a:lnTo>
                  <a:lnTo>
                    <a:pt x="787049" y="288621"/>
                  </a:lnTo>
                  <a:lnTo>
                    <a:pt x="788927" y="291469"/>
                  </a:lnTo>
                  <a:lnTo>
                    <a:pt x="789878" y="292420"/>
                  </a:lnTo>
                  <a:lnTo>
                    <a:pt x="797473" y="298118"/>
                  </a:lnTo>
                  <a:lnTo>
                    <a:pt x="799370" y="300015"/>
                  </a:lnTo>
                  <a:lnTo>
                    <a:pt x="810765" y="301913"/>
                  </a:lnTo>
                  <a:lnTo>
                    <a:pt x="814565" y="300962"/>
                  </a:lnTo>
                  <a:lnTo>
                    <a:pt x="820262" y="302864"/>
                  </a:lnTo>
                  <a:lnTo>
                    <a:pt x="821214" y="305703"/>
                  </a:lnTo>
                  <a:lnTo>
                    <a:pt x="824057" y="306649"/>
                  </a:lnTo>
                  <a:lnTo>
                    <a:pt x="827857" y="305703"/>
                  </a:lnTo>
                  <a:lnTo>
                    <a:pt x="836398" y="305703"/>
                  </a:lnTo>
                  <a:lnTo>
                    <a:pt x="841150" y="304752"/>
                  </a:lnTo>
                  <a:lnTo>
                    <a:pt x="845896" y="305703"/>
                  </a:lnTo>
                  <a:lnTo>
                    <a:pt x="845896" y="306649"/>
                  </a:lnTo>
                  <a:lnTo>
                    <a:pt x="848744" y="307600"/>
                  </a:lnTo>
                  <a:lnTo>
                    <a:pt x="848744" y="309503"/>
                  </a:lnTo>
                  <a:lnTo>
                    <a:pt x="849696" y="311400"/>
                  </a:lnTo>
                  <a:lnTo>
                    <a:pt x="851593" y="316146"/>
                  </a:lnTo>
                  <a:lnTo>
                    <a:pt x="852544" y="321844"/>
                  </a:lnTo>
                  <a:lnTo>
                    <a:pt x="851593" y="323741"/>
                  </a:lnTo>
                  <a:lnTo>
                    <a:pt x="851593" y="325639"/>
                  </a:lnTo>
                  <a:lnTo>
                    <a:pt x="852544" y="332287"/>
                  </a:lnTo>
                  <a:lnTo>
                    <a:pt x="852544" y="334185"/>
                  </a:lnTo>
                  <a:lnTo>
                    <a:pt x="853491" y="338931"/>
                  </a:lnTo>
                  <a:lnTo>
                    <a:pt x="851593" y="340833"/>
                  </a:lnTo>
                  <a:lnTo>
                    <a:pt x="851593" y="343677"/>
                  </a:lnTo>
                  <a:lnTo>
                    <a:pt x="857291" y="346531"/>
                  </a:lnTo>
                  <a:lnTo>
                    <a:pt x="859188" y="346531"/>
                  </a:lnTo>
                  <a:lnTo>
                    <a:pt x="862988" y="344628"/>
                  </a:lnTo>
                  <a:lnTo>
                    <a:pt x="869632" y="347477"/>
                  </a:lnTo>
                  <a:lnTo>
                    <a:pt x="874378" y="345580"/>
                  </a:lnTo>
                  <a:lnTo>
                    <a:pt x="877227" y="344628"/>
                  </a:lnTo>
                  <a:lnTo>
                    <a:pt x="880075" y="344628"/>
                  </a:lnTo>
                  <a:lnTo>
                    <a:pt x="890519" y="345580"/>
                  </a:lnTo>
                  <a:lnTo>
                    <a:pt x="896216" y="346531"/>
                  </a:lnTo>
                  <a:lnTo>
                    <a:pt x="900967" y="351277"/>
                  </a:lnTo>
                  <a:lnTo>
                    <a:pt x="903811" y="353175"/>
                  </a:lnTo>
                  <a:lnTo>
                    <a:pt x="904762" y="357921"/>
                  </a:lnTo>
                  <a:lnTo>
                    <a:pt x="904762" y="367418"/>
                  </a:lnTo>
                  <a:lnTo>
                    <a:pt x="904762" y="372164"/>
                  </a:lnTo>
                  <a:lnTo>
                    <a:pt x="904762" y="376910"/>
                  </a:lnTo>
                  <a:lnTo>
                    <a:pt x="906665" y="382608"/>
                  </a:lnTo>
                  <a:lnTo>
                    <a:pt x="908562" y="383559"/>
                  </a:lnTo>
                  <a:lnTo>
                    <a:pt x="911411" y="385456"/>
                  </a:lnTo>
                  <a:lnTo>
                    <a:pt x="912362" y="388305"/>
                  </a:lnTo>
                  <a:lnTo>
                    <a:pt x="915206" y="389256"/>
                  </a:lnTo>
                  <a:lnTo>
                    <a:pt x="919957" y="400646"/>
                  </a:lnTo>
                  <a:lnTo>
                    <a:pt x="917108" y="407295"/>
                  </a:lnTo>
                  <a:lnTo>
                    <a:pt x="916157" y="409192"/>
                  </a:lnTo>
                  <a:lnTo>
                    <a:pt x="912362" y="410144"/>
                  </a:lnTo>
                  <a:lnTo>
                    <a:pt x="913308" y="412992"/>
                  </a:lnTo>
                  <a:lnTo>
                    <a:pt x="913308" y="413943"/>
                  </a:lnTo>
                  <a:lnTo>
                    <a:pt x="913308" y="416787"/>
                  </a:lnTo>
                  <a:lnTo>
                    <a:pt x="914260" y="417738"/>
                  </a:lnTo>
                  <a:lnTo>
                    <a:pt x="914260" y="419636"/>
                  </a:lnTo>
                  <a:lnTo>
                    <a:pt x="905714" y="437669"/>
                  </a:lnTo>
                  <a:lnTo>
                    <a:pt x="890519" y="438621"/>
                  </a:lnTo>
                  <a:lnTo>
                    <a:pt x="886724" y="440518"/>
                  </a:lnTo>
                  <a:lnTo>
                    <a:pt x="885773" y="441464"/>
                  </a:lnTo>
                  <a:lnTo>
                    <a:pt x="871534" y="460454"/>
                  </a:lnTo>
                  <a:lnTo>
                    <a:pt x="856339" y="469000"/>
                  </a:lnTo>
                  <a:lnTo>
                    <a:pt x="854442" y="469951"/>
                  </a:lnTo>
                  <a:lnTo>
                    <a:pt x="847793" y="494639"/>
                  </a:lnTo>
                  <a:lnTo>
                    <a:pt x="854442" y="501282"/>
                  </a:lnTo>
                  <a:lnTo>
                    <a:pt x="847793" y="513623"/>
                  </a:lnTo>
                  <a:lnTo>
                    <a:pt x="846847" y="515521"/>
                  </a:lnTo>
                  <a:lnTo>
                    <a:pt x="845896" y="517423"/>
                  </a:lnTo>
                  <a:lnTo>
                    <a:pt x="844950" y="518374"/>
                  </a:lnTo>
                  <a:lnTo>
                    <a:pt x="847793" y="534510"/>
                  </a:lnTo>
                  <a:lnTo>
                    <a:pt x="848744" y="535462"/>
                  </a:lnTo>
                  <a:lnTo>
                    <a:pt x="851593" y="539262"/>
                  </a:lnTo>
                  <a:lnTo>
                    <a:pt x="852544" y="540208"/>
                  </a:lnTo>
                  <a:lnTo>
                    <a:pt x="854442" y="543052"/>
                  </a:lnTo>
                  <a:lnTo>
                    <a:pt x="855388" y="543998"/>
                  </a:lnTo>
                  <a:lnTo>
                    <a:pt x="857291" y="546847"/>
                  </a:lnTo>
                  <a:lnTo>
                    <a:pt x="859188" y="550646"/>
                  </a:lnTo>
                  <a:lnTo>
                    <a:pt x="860139" y="552544"/>
                  </a:lnTo>
                  <a:lnTo>
                    <a:pt x="861086" y="560139"/>
                  </a:lnTo>
                  <a:lnTo>
                    <a:pt x="857291" y="566788"/>
                  </a:lnTo>
                  <a:lnTo>
                    <a:pt x="855388" y="568685"/>
                  </a:lnTo>
                  <a:lnTo>
                    <a:pt x="852544" y="570582"/>
                  </a:lnTo>
                  <a:lnTo>
                    <a:pt x="851593" y="571534"/>
                  </a:lnTo>
                  <a:lnTo>
                    <a:pt x="850642" y="572485"/>
                  </a:lnTo>
                  <a:lnTo>
                    <a:pt x="847793" y="574382"/>
                  </a:lnTo>
                  <a:lnTo>
                    <a:pt x="844950" y="576280"/>
                  </a:lnTo>
                  <a:lnTo>
                    <a:pt x="843047" y="577231"/>
                  </a:lnTo>
                  <a:lnTo>
                    <a:pt x="841150" y="578177"/>
                  </a:lnTo>
                  <a:lnTo>
                    <a:pt x="840198" y="579129"/>
                  </a:lnTo>
                  <a:lnTo>
                    <a:pt x="838301" y="580080"/>
                  </a:lnTo>
                  <a:lnTo>
                    <a:pt x="837350" y="581026"/>
                  </a:lnTo>
                  <a:lnTo>
                    <a:pt x="836398" y="581977"/>
                  </a:lnTo>
                  <a:lnTo>
                    <a:pt x="835452" y="582923"/>
                  </a:lnTo>
                  <a:lnTo>
                    <a:pt x="832603" y="585777"/>
                  </a:lnTo>
                  <a:lnTo>
                    <a:pt x="831652" y="586723"/>
                  </a:lnTo>
                  <a:lnTo>
                    <a:pt x="830706" y="589572"/>
                  </a:lnTo>
                  <a:lnTo>
                    <a:pt x="833555" y="603816"/>
                  </a:lnTo>
                  <a:lnTo>
                    <a:pt x="836398" y="601913"/>
                  </a:lnTo>
                  <a:lnTo>
                    <a:pt x="839252" y="600016"/>
                  </a:lnTo>
                  <a:lnTo>
                    <a:pt x="841150" y="598118"/>
                  </a:lnTo>
                  <a:lnTo>
                    <a:pt x="843998" y="595270"/>
                  </a:lnTo>
                  <a:lnTo>
                    <a:pt x="844950" y="594318"/>
                  </a:lnTo>
                  <a:lnTo>
                    <a:pt x="846847" y="594318"/>
                  </a:lnTo>
                  <a:lnTo>
                    <a:pt x="849696" y="596221"/>
                  </a:lnTo>
                  <a:lnTo>
                    <a:pt x="852544" y="599069"/>
                  </a:lnTo>
                  <a:lnTo>
                    <a:pt x="855388" y="600967"/>
                  </a:lnTo>
                  <a:lnTo>
                    <a:pt x="858242" y="601913"/>
                  </a:lnTo>
                  <a:lnTo>
                    <a:pt x="860139" y="601913"/>
                  </a:lnTo>
                  <a:lnTo>
                    <a:pt x="862037" y="600016"/>
                  </a:lnTo>
                  <a:lnTo>
                    <a:pt x="862988" y="598118"/>
                  </a:lnTo>
                  <a:lnTo>
                    <a:pt x="864885" y="598118"/>
                  </a:lnTo>
                  <a:lnTo>
                    <a:pt x="864885" y="596221"/>
                  </a:lnTo>
                  <a:lnTo>
                    <a:pt x="866783" y="594318"/>
                  </a:lnTo>
                  <a:lnTo>
                    <a:pt x="867734" y="592421"/>
                  </a:lnTo>
                  <a:lnTo>
                    <a:pt x="868685" y="592421"/>
                  </a:lnTo>
                  <a:lnTo>
                    <a:pt x="874378" y="598118"/>
                  </a:lnTo>
                  <a:lnTo>
                    <a:pt x="876280" y="600016"/>
                  </a:lnTo>
                  <a:lnTo>
                    <a:pt x="875329" y="600967"/>
                  </a:lnTo>
                  <a:lnTo>
                    <a:pt x="875329" y="602864"/>
                  </a:lnTo>
                  <a:lnTo>
                    <a:pt x="874378" y="604767"/>
                  </a:lnTo>
                  <a:lnTo>
                    <a:pt x="873432" y="610464"/>
                  </a:lnTo>
                  <a:lnTo>
                    <a:pt x="871534" y="619957"/>
                  </a:lnTo>
                  <a:lnTo>
                    <a:pt x="871534" y="620903"/>
                  </a:lnTo>
                  <a:lnTo>
                    <a:pt x="869632" y="625649"/>
                  </a:lnTo>
                  <a:lnTo>
                    <a:pt x="868685" y="630400"/>
                  </a:lnTo>
                  <a:lnTo>
                    <a:pt x="866783" y="634200"/>
                  </a:lnTo>
                  <a:lnTo>
                    <a:pt x="866783" y="635146"/>
                  </a:lnTo>
                  <a:lnTo>
                    <a:pt x="866783" y="639893"/>
                  </a:lnTo>
                  <a:lnTo>
                    <a:pt x="866783" y="641795"/>
                  </a:lnTo>
                  <a:lnTo>
                    <a:pt x="866783" y="644639"/>
                  </a:lnTo>
                  <a:lnTo>
                    <a:pt x="866783" y="646541"/>
                  </a:lnTo>
                  <a:lnTo>
                    <a:pt x="867734" y="658882"/>
                  </a:lnTo>
                  <a:lnTo>
                    <a:pt x="868685" y="662682"/>
                  </a:lnTo>
                  <a:lnTo>
                    <a:pt x="866783" y="664580"/>
                  </a:lnTo>
                  <a:lnTo>
                    <a:pt x="864885" y="665531"/>
                  </a:lnTo>
                  <a:lnTo>
                    <a:pt x="863939" y="667428"/>
                  </a:lnTo>
                  <a:lnTo>
                    <a:pt x="862037" y="669326"/>
                  </a:lnTo>
                  <a:lnTo>
                    <a:pt x="861086" y="672170"/>
                  </a:lnTo>
                  <a:lnTo>
                    <a:pt x="860139" y="674067"/>
                  </a:lnTo>
                  <a:lnTo>
                    <a:pt x="857291" y="674067"/>
                  </a:lnTo>
                  <a:lnTo>
                    <a:pt x="854442" y="675013"/>
                  </a:lnTo>
                  <a:lnTo>
                    <a:pt x="854442" y="675965"/>
                  </a:lnTo>
                  <a:lnTo>
                    <a:pt x="854442" y="675965"/>
                  </a:lnTo>
                  <a:lnTo>
                    <a:pt x="854442" y="677867"/>
                  </a:lnTo>
                  <a:lnTo>
                    <a:pt x="855388" y="681662"/>
                  </a:lnTo>
                  <a:lnTo>
                    <a:pt x="858242" y="684511"/>
                  </a:lnTo>
                  <a:lnTo>
                    <a:pt x="860139" y="686408"/>
                  </a:lnTo>
                  <a:lnTo>
                    <a:pt x="861086" y="687359"/>
                  </a:lnTo>
                  <a:lnTo>
                    <a:pt x="864885" y="693057"/>
                  </a:lnTo>
                  <a:lnTo>
                    <a:pt x="868685" y="694954"/>
                  </a:lnTo>
                  <a:lnTo>
                    <a:pt x="870583" y="694954"/>
                  </a:lnTo>
                  <a:lnTo>
                    <a:pt x="870583" y="695905"/>
                  </a:lnTo>
                  <a:lnTo>
                    <a:pt x="874378" y="697803"/>
                  </a:lnTo>
                  <a:lnTo>
                    <a:pt x="876280" y="695905"/>
                  </a:lnTo>
                  <a:lnTo>
                    <a:pt x="879129" y="693057"/>
                  </a:lnTo>
                  <a:lnTo>
                    <a:pt x="881978" y="694003"/>
                  </a:lnTo>
                  <a:lnTo>
                    <a:pt x="887675" y="692106"/>
                  </a:lnTo>
                  <a:lnTo>
                    <a:pt x="893372" y="692106"/>
                  </a:lnTo>
                  <a:lnTo>
                    <a:pt x="894319" y="690208"/>
                  </a:lnTo>
                  <a:lnTo>
                    <a:pt x="896216" y="683559"/>
                  </a:lnTo>
                  <a:lnTo>
                    <a:pt x="900967" y="681662"/>
                  </a:lnTo>
                  <a:lnTo>
                    <a:pt x="901914" y="680711"/>
                  </a:lnTo>
                  <a:lnTo>
                    <a:pt x="904762" y="679764"/>
                  </a:lnTo>
                  <a:lnTo>
                    <a:pt x="907611" y="677867"/>
                  </a:lnTo>
                  <a:lnTo>
                    <a:pt x="907611" y="677867"/>
                  </a:lnTo>
                  <a:lnTo>
                    <a:pt x="910460" y="675013"/>
                  </a:lnTo>
                  <a:lnTo>
                    <a:pt x="915206" y="675013"/>
                  </a:lnTo>
                  <a:lnTo>
                    <a:pt x="916157" y="676916"/>
                  </a:lnTo>
                  <a:lnTo>
                    <a:pt x="917108" y="677867"/>
                  </a:lnTo>
                  <a:lnTo>
                    <a:pt x="919957" y="678813"/>
                  </a:lnTo>
                  <a:lnTo>
                    <a:pt x="920903" y="677867"/>
                  </a:lnTo>
                  <a:lnTo>
                    <a:pt x="923752" y="679764"/>
                  </a:lnTo>
                  <a:lnTo>
                    <a:pt x="928498" y="683559"/>
                  </a:lnTo>
                  <a:lnTo>
                    <a:pt x="928498" y="682613"/>
                  </a:lnTo>
                  <a:lnTo>
                    <a:pt x="929449" y="682613"/>
                  </a:lnTo>
                  <a:lnTo>
                    <a:pt x="934196" y="685462"/>
                  </a:lnTo>
                  <a:lnTo>
                    <a:pt x="936098" y="685462"/>
                  </a:lnTo>
                  <a:lnTo>
                    <a:pt x="937044" y="685462"/>
                  </a:lnTo>
                  <a:lnTo>
                    <a:pt x="937044" y="687359"/>
                  </a:lnTo>
                  <a:lnTo>
                    <a:pt x="937044" y="689257"/>
                  </a:lnTo>
                  <a:lnTo>
                    <a:pt x="949390" y="697803"/>
                  </a:lnTo>
                  <a:lnTo>
                    <a:pt x="949390" y="698749"/>
                  </a:lnTo>
                  <a:lnTo>
                    <a:pt x="950337" y="701603"/>
                  </a:lnTo>
                  <a:lnTo>
                    <a:pt x="952234" y="702549"/>
                  </a:lnTo>
                  <a:lnTo>
                    <a:pt x="956985" y="703500"/>
                  </a:lnTo>
                  <a:lnTo>
                    <a:pt x="960780" y="701603"/>
                  </a:lnTo>
                  <a:lnTo>
                    <a:pt x="963629" y="706349"/>
                  </a:lnTo>
                  <a:lnTo>
                    <a:pt x="966478" y="709198"/>
                  </a:lnTo>
                  <a:lnTo>
                    <a:pt x="967429" y="710144"/>
                  </a:lnTo>
                  <a:lnTo>
                    <a:pt x="968380" y="711095"/>
                  </a:lnTo>
                  <a:lnTo>
                    <a:pt x="972175" y="713944"/>
                  </a:lnTo>
                  <a:lnTo>
                    <a:pt x="973126" y="714895"/>
                  </a:lnTo>
                  <a:lnTo>
                    <a:pt x="974077" y="715841"/>
                  </a:lnTo>
                  <a:lnTo>
                    <a:pt x="975024" y="716793"/>
                  </a:lnTo>
                  <a:lnTo>
                    <a:pt x="978824" y="718690"/>
                  </a:lnTo>
                  <a:lnTo>
                    <a:pt x="980721" y="719641"/>
                  </a:lnTo>
                  <a:lnTo>
                    <a:pt x="981667" y="722490"/>
                  </a:lnTo>
                  <a:lnTo>
                    <a:pt x="981667" y="722490"/>
                  </a:lnTo>
                  <a:lnTo>
                    <a:pt x="984516" y="724388"/>
                  </a:lnTo>
                  <a:lnTo>
                    <a:pt x="985467" y="725339"/>
                  </a:lnTo>
                  <a:lnTo>
                    <a:pt x="987365" y="726285"/>
                  </a:lnTo>
                  <a:lnTo>
                    <a:pt x="989262" y="726285"/>
                  </a:lnTo>
                  <a:lnTo>
                    <a:pt x="991165" y="729134"/>
                  </a:lnTo>
                  <a:lnTo>
                    <a:pt x="993062" y="730085"/>
                  </a:lnTo>
                  <a:lnTo>
                    <a:pt x="991165" y="732934"/>
                  </a:lnTo>
                  <a:lnTo>
                    <a:pt x="991165" y="734831"/>
                  </a:lnTo>
                  <a:lnTo>
                    <a:pt x="993062" y="737680"/>
                  </a:lnTo>
                  <a:lnTo>
                    <a:pt x="997794" y="738631"/>
                  </a:lnTo>
                  <a:lnTo>
                    <a:pt x="999691" y="741475"/>
                  </a:lnTo>
                  <a:lnTo>
                    <a:pt x="1000657" y="740529"/>
                  </a:lnTo>
                  <a:lnTo>
                    <a:pt x="1002559" y="739582"/>
                  </a:lnTo>
                  <a:lnTo>
                    <a:pt x="1007286" y="738631"/>
                  </a:lnTo>
                  <a:lnTo>
                    <a:pt x="1008252" y="737680"/>
                  </a:lnTo>
                  <a:lnTo>
                    <a:pt x="1012052" y="736729"/>
                  </a:lnTo>
                  <a:lnTo>
                    <a:pt x="1024378" y="739582"/>
                  </a:lnTo>
                  <a:lnTo>
                    <a:pt x="1027227" y="739582"/>
                  </a:lnTo>
                  <a:lnTo>
                    <a:pt x="1031022" y="738631"/>
                  </a:lnTo>
                  <a:lnTo>
                    <a:pt x="1032919" y="736729"/>
                  </a:lnTo>
                  <a:lnTo>
                    <a:pt x="1046216" y="740529"/>
                  </a:lnTo>
                  <a:lnTo>
                    <a:pt x="1047163" y="741475"/>
                  </a:lnTo>
                  <a:lnTo>
                    <a:pt x="1048114" y="744328"/>
                  </a:lnTo>
                  <a:lnTo>
                    <a:pt x="1052860" y="746226"/>
                  </a:lnTo>
                  <a:lnTo>
                    <a:pt x="1055709" y="747172"/>
                  </a:lnTo>
                  <a:lnTo>
                    <a:pt x="1062352" y="749075"/>
                  </a:lnTo>
                  <a:lnTo>
                    <a:pt x="1067104" y="748123"/>
                  </a:lnTo>
                  <a:lnTo>
                    <a:pt x="1069001" y="744328"/>
                  </a:lnTo>
                  <a:lnTo>
                    <a:pt x="1070899" y="741475"/>
                  </a:lnTo>
                  <a:lnTo>
                    <a:pt x="1073747" y="742426"/>
                  </a:lnTo>
                  <a:lnTo>
                    <a:pt x="1074698" y="743377"/>
                  </a:lnTo>
                  <a:lnTo>
                    <a:pt x="1075645" y="744328"/>
                  </a:lnTo>
                  <a:lnTo>
                    <a:pt x="1080396" y="748123"/>
                  </a:lnTo>
                  <a:lnTo>
                    <a:pt x="1080396" y="752870"/>
                  </a:lnTo>
                  <a:lnTo>
                    <a:pt x="1082293" y="753821"/>
                  </a:lnTo>
                  <a:lnTo>
                    <a:pt x="1085142" y="754767"/>
                  </a:lnTo>
                  <a:lnTo>
                    <a:pt x="1085142" y="754767"/>
                  </a:lnTo>
                  <a:lnTo>
                    <a:pt x="1085142" y="756670"/>
                  </a:lnTo>
                  <a:lnTo>
                    <a:pt x="1085142" y="757621"/>
                  </a:lnTo>
                  <a:lnTo>
                    <a:pt x="1091791" y="765216"/>
                  </a:lnTo>
                  <a:lnTo>
                    <a:pt x="1096537" y="766162"/>
                  </a:lnTo>
                  <a:lnTo>
                    <a:pt x="1099386" y="767113"/>
                  </a:lnTo>
                  <a:lnTo>
                    <a:pt x="1101283" y="767113"/>
                  </a:lnTo>
                  <a:lnTo>
                    <a:pt x="1106029" y="767113"/>
                  </a:lnTo>
                  <a:lnTo>
                    <a:pt x="1109829" y="769011"/>
                  </a:lnTo>
                  <a:lnTo>
                    <a:pt x="1111732" y="769962"/>
                  </a:lnTo>
                  <a:lnTo>
                    <a:pt x="1112678" y="771859"/>
                  </a:lnTo>
                  <a:lnTo>
                    <a:pt x="1113629" y="772810"/>
                  </a:lnTo>
                  <a:lnTo>
                    <a:pt x="1115522" y="774708"/>
                  </a:lnTo>
                  <a:lnTo>
                    <a:pt x="1117424" y="774708"/>
                  </a:lnTo>
                  <a:lnTo>
                    <a:pt x="1116473" y="780405"/>
                  </a:lnTo>
                  <a:lnTo>
                    <a:pt x="1106029" y="790839"/>
                  </a:lnTo>
                  <a:lnTo>
                    <a:pt x="1101283" y="792741"/>
                  </a:lnTo>
                  <a:lnTo>
                    <a:pt x="1097488" y="791790"/>
                  </a:lnTo>
                  <a:lnTo>
                    <a:pt x="1093688" y="791790"/>
                  </a:lnTo>
                  <a:lnTo>
                    <a:pt x="1089888" y="792741"/>
                  </a:lnTo>
                  <a:lnTo>
                    <a:pt x="1088942" y="792741"/>
                  </a:lnTo>
                  <a:lnTo>
                    <a:pt x="1085142" y="792741"/>
                  </a:lnTo>
                  <a:lnTo>
                    <a:pt x="1084196" y="793688"/>
                  </a:lnTo>
                  <a:lnTo>
                    <a:pt x="1082293" y="794639"/>
                  </a:lnTo>
                  <a:lnTo>
                    <a:pt x="1081342" y="799385"/>
                  </a:lnTo>
                  <a:lnTo>
                    <a:pt x="1077547" y="800336"/>
                  </a:lnTo>
                  <a:lnTo>
                    <a:pt x="1073747" y="801288"/>
                  </a:lnTo>
                  <a:lnTo>
                    <a:pt x="1072801" y="807931"/>
                  </a:lnTo>
                  <a:lnTo>
                    <a:pt x="1069001" y="811731"/>
                  </a:lnTo>
                  <a:lnTo>
                    <a:pt x="1067104" y="813629"/>
                  </a:lnTo>
                  <a:lnTo>
                    <a:pt x="1067104" y="815526"/>
                  </a:lnTo>
                  <a:lnTo>
                    <a:pt x="1066152" y="816477"/>
                  </a:lnTo>
                  <a:lnTo>
                    <a:pt x="1064255" y="818375"/>
                  </a:lnTo>
                  <a:lnTo>
                    <a:pt x="1063304" y="819326"/>
                  </a:lnTo>
                  <a:lnTo>
                    <a:pt x="1062352" y="818375"/>
                  </a:lnTo>
                  <a:lnTo>
                    <a:pt x="1060455" y="819326"/>
                  </a:lnTo>
                  <a:lnTo>
                    <a:pt x="1059509" y="822170"/>
                  </a:lnTo>
                  <a:lnTo>
                    <a:pt x="1057606" y="823121"/>
                  </a:lnTo>
                  <a:lnTo>
                    <a:pt x="1055709" y="825023"/>
                  </a:lnTo>
                  <a:lnTo>
                    <a:pt x="1053811" y="825970"/>
                  </a:lnTo>
                  <a:lnTo>
                    <a:pt x="1050963" y="826921"/>
                  </a:lnTo>
                  <a:lnTo>
                    <a:pt x="1050011" y="827867"/>
                  </a:lnTo>
                  <a:lnTo>
                    <a:pt x="1048114" y="828818"/>
                  </a:lnTo>
                  <a:lnTo>
                    <a:pt x="1043368" y="827867"/>
                  </a:lnTo>
                  <a:lnTo>
                    <a:pt x="1047163" y="840213"/>
                  </a:lnTo>
                  <a:lnTo>
                    <a:pt x="1048114" y="839262"/>
                  </a:lnTo>
                  <a:lnTo>
                    <a:pt x="1049065" y="839262"/>
                  </a:lnTo>
                  <a:lnTo>
                    <a:pt x="1052860" y="840213"/>
                  </a:lnTo>
                  <a:lnTo>
                    <a:pt x="1057606" y="844013"/>
                  </a:lnTo>
                  <a:lnTo>
                    <a:pt x="1061406" y="845911"/>
                  </a:lnTo>
                  <a:lnTo>
                    <a:pt x="1062352" y="851608"/>
                  </a:lnTo>
                  <a:lnTo>
                    <a:pt x="1065206" y="854457"/>
                  </a:lnTo>
                  <a:lnTo>
                    <a:pt x="1067104" y="855403"/>
                  </a:lnTo>
                  <a:lnTo>
                    <a:pt x="1068050" y="857300"/>
                  </a:lnTo>
                  <a:lnTo>
                    <a:pt x="1077547" y="865847"/>
                  </a:lnTo>
                  <a:lnTo>
                    <a:pt x="1074698" y="872495"/>
                  </a:lnTo>
                  <a:lnTo>
                    <a:pt x="1076596" y="892436"/>
                  </a:lnTo>
                  <a:lnTo>
                    <a:pt x="1078498" y="897182"/>
                  </a:lnTo>
                  <a:lnTo>
                    <a:pt x="1079445" y="900031"/>
                  </a:lnTo>
                  <a:lnTo>
                    <a:pt x="1072801" y="914260"/>
                  </a:lnTo>
                  <a:lnTo>
                    <a:pt x="1069952" y="926606"/>
                  </a:lnTo>
                  <a:lnTo>
                    <a:pt x="1068050" y="930401"/>
                  </a:lnTo>
                  <a:lnTo>
                    <a:pt x="1068050" y="931352"/>
                  </a:lnTo>
                  <a:lnTo>
                    <a:pt x="1066152" y="937049"/>
                  </a:lnTo>
                  <a:lnTo>
                    <a:pt x="1066152" y="937996"/>
                  </a:lnTo>
                  <a:lnTo>
                    <a:pt x="1064255" y="943693"/>
                  </a:lnTo>
                  <a:lnTo>
                    <a:pt x="1063304" y="945595"/>
                  </a:lnTo>
                  <a:lnTo>
                    <a:pt x="1061406" y="948444"/>
                  </a:lnTo>
                  <a:lnTo>
                    <a:pt x="1060455" y="948444"/>
                  </a:lnTo>
                  <a:lnTo>
                    <a:pt x="1059509" y="954142"/>
                  </a:lnTo>
                  <a:lnTo>
                    <a:pt x="1057606" y="958888"/>
                  </a:lnTo>
                  <a:lnTo>
                    <a:pt x="1059509" y="961736"/>
                  </a:lnTo>
                  <a:lnTo>
                    <a:pt x="1059509" y="965531"/>
                  </a:lnTo>
                  <a:lnTo>
                    <a:pt x="1060455" y="968380"/>
                  </a:lnTo>
                  <a:lnTo>
                    <a:pt x="1056660" y="968380"/>
                  </a:lnTo>
                  <a:lnTo>
                    <a:pt x="1052860" y="969331"/>
                  </a:lnTo>
                  <a:lnTo>
                    <a:pt x="1050963" y="969331"/>
                  </a:lnTo>
                  <a:lnTo>
                    <a:pt x="1047163" y="969331"/>
                  </a:lnTo>
                  <a:lnTo>
                    <a:pt x="1045265" y="971229"/>
                  </a:lnTo>
                  <a:lnTo>
                    <a:pt x="1044314" y="980721"/>
                  </a:lnTo>
                  <a:lnTo>
                    <a:pt x="1045265" y="986418"/>
                  </a:lnTo>
                  <a:lnTo>
                    <a:pt x="1044314" y="989267"/>
                  </a:lnTo>
                  <a:lnTo>
                    <a:pt x="1043368" y="993067"/>
                  </a:lnTo>
                  <a:lnTo>
                    <a:pt x="1043368" y="994965"/>
                  </a:lnTo>
                  <a:lnTo>
                    <a:pt x="1045265" y="999711"/>
                  </a:lnTo>
                  <a:lnTo>
                    <a:pt x="1046216" y="1007311"/>
                  </a:lnTo>
                  <a:lnTo>
                    <a:pt x="1051909" y="1031988"/>
                  </a:lnTo>
                  <a:lnTo>
                    <a:pt x="1051909" y="1035783"/>
                  </a:lnTo>
                  <a:lnTo>
                    <a:pt x="1050011" y="1040534"/>
                  </a:lnTo>
                  <a:lnTo>
                    <a:pt x="1049065" y="1040534"/>
                  </a:lnTo>
                  <a:lnTo>
                    <a:pt x="1042417" y="1048124"/>
                  </a:lnTo>
                  <a:lnTo>
                    <a:pt x="1041470" y="1051924"/>
                  </a:lnTo>
                  <a:lnTo>
                    <a:pt x="1040519" y="1054772"/>
                  </a:lnTo>
                  <a:lnTo>
                    <a:pt x="1040519" y="1055724"/>
                  </a:lnTo>
                  <a:lnTo>
                    <a:pt x="1042417" y="1060470"/>
                  </a:lnTo>
                  <a:lnTo>
                    <a:pt x="1041470" y="1065216"/>
                  </a:lnTo>
                  <a:lnTo>
                    <a:pt x="1041470" y="1066167"/>
                  </a:lnTo>
                  <a:lnTo>
                    <a:pt x="1043368" y="1079460"/>
                  </a:lnTo>
                  <a:lnTo>
                    <a:pt x="1044314" y="1087055"/>
                  </a:lnTo>
                  <a:lnTo>
                    <a:pt x="1043368" y="1088006"/>
                  </a:lnTo>
                  <a:lnTo>
                    <a:pt x="1043368" y="1088957"/>
                  </a:lnTo>
                  <a:lnTo>
                    <a:pt x="1042417" y="1091801"/>
                  </a:lnTo>
                  <a:lnTo>
                    <a:pt x="1041470" y="1092752"/>
                  </a:lnTo>
                  <a:lnTo>
                    <a:pt x="1040519" y="1093703"/>
                  </a:lnTo>
                  <a:lnTo>
                    <a:pt x="1037670" y="1096547"/>
                  </a:lnTo>
                  <a:lnTo>
                    <a:pt x="1036719" y="1098449"/>
                  </a:lnTo>
                  <a:lnTo>
                    <a:pt x="1035773" y="1102244"/>
                  </a:lnTo>
                  <a:lnTo>
                    <a:pt x="1034822" y="1111741"/>
                  </a:lnTo>
                  <a:lnTo>
                    <a:pt x="1034822" y="1114590"/>
                  </a:lnTo>
                  <a:lnTo>
                    <a:pt x="1034822" y="1116488"/>
                  </a:lnTo>
                  <a:lnTo>
                    <a:pt x="1035773" y="1129780"/>
                  </a:lnTo>
                  <a:lnTo>
                    <a:pt x="1033870" y="1131682"/>
                  </a:lnTo>
                  <a:lnTo>
                    <a:pt x="1018681" y="1164901"/>
                  </a:lnTo>
                  <a:lnTo>
                    <a:pt x="1006354" y="1172496"/>
                  </a:lnTo>
                  <a:lnTo>
                    <a:pt x="986418" y="1216172"/>
                  </a:lnTo>
                  <a:lnTo>
                    <a:pt x="957931" y="1205729"/>
                  </a:lnTo>
                  <a:lnTo>
                    <a:pt x="956985" y="1204778"/>
                  </a:lnTo>
                  <a:lnTo>
                    <a:pt x="954137" y="1202880"/>
                  </a:lnTo>
                  <a:lnTo>
                    <a:pt x="952234" y="1200983"/>
                  </a:lnTo>
                  <a:lnTo>
                    <a:pt x="936098" y="1198134"/>
                  </a:lnTo>
                  <a:lnTo>
                    <a:pt x="937044" y="1201929"/>
                  </a:lnTo>
                  <a:lnTo>
                    <a:pt x="937996" y="1202880"/>
                  </a:lnTo>
                  <a:lnTo>
                    <a:pt x="938942" y="1204778"/>
                  </a:lnTo>
                  <a:lnTo>
                    <a:pt x="940844" y="1207626"/>
                  </a:lnTo>
                  <a:lnTo>
                    <a:pt x="941790" y="1221870"/>
                  </a:lnTo>
                  <a:lnTo>
                    <a:pt x="940844" y="1228518"/>
                  </a:lnTo>
                  <a:lnTo>
                    <a:pt x="940844" y="1233265"/>
                  </a:lnTo>
                  <a:lnTo>
                    <a:pt x="940844" y="1244654"/>
                  </a:lnTo>
                  <a:lnTo>
                    <a:pt x="939893" y="1256049"/>
                  </a:lnTo>
                  <a:lnTo>
                    <a:pt x="939893" y="1257000"/>
                  </a:lnTo>
                  <a:lnTo>
                    <a:pt x="935147" y="1259849"/>
                  </a:lnTo>
                  <a:lnTo>
                    <a:pt x="935147" y="1259849"/>
                  </a:lnTo>
                  <a:lnTo>
                    <a:pt x="931347" y="1261737"/>
                  </a:lnTo>
                  <a:lnTo>
                    <a:pt x="930401" y="1262688"/>
                  </a:lnTo>
                  <a:lnTo>
                    <a:pt x="927547" y="1264585"/>
                  </a:lnTo>
                  <a:lnTo>
                    <a:pt x="924703" y="1267434"/>
                  </a:lnTo>
                  <a:lnTo>
                    <a:pt x="923752" y="1267434"/>
                  </a:lnTo>
                  <a:lnTo>
                    <a:pt x="920903" y="1269332"/>
                  </a:lnTo>
                  <a:lnTo>
                    <a:pt x="913308" y="1269332"/>
                  </a:lnTo>
                  <a:lnTo>
                    <a:pt x="912362" y="1271234"/>
                  </a:lnTo>
                  <a:lnTo>
                    <a:pt x="913308" y="1275029"/>
                  </a:lnTo>
                  <a:lnTo>
                    <a:pt x="913308" y="1275029"/>
                  </a:lnTo>
                  <a:lnTo>
                    <a:pt x="915206" y="1275980"/>
                  </a:lnTo>
                  <a:lnTo>
                    <a:pt x="915206" y="1276927"/>
                  </a:lnTo>
                  <a:lnTo>
                    <a:pt x="904762" y="1282624"/>
                  </a:lnTo>
                  <a:lnTo>
                    <a:pt x="896216" y="1280726"/>
                  </a:lnTo>
                  <a:lnTo>
                    <a:pt x="888621" y="1287370"/>
                  </a:lnTo>
                  <a:lnTo>
                    <a:pt x="881978" y="1312057"/>
                  </a:lnTo>
                  <a:lnTo>
                    <a:pt x="880075" y="1313960"/>
                  </a:lnTo>
                  <a:lnTo>
                    <a:pt x="868685" y="1311111"/>
                  </a:lnTo>
                  <a:lnTo>
                    <a:pt x="860139" y="1305414"/>
                  </a:lnTo>
                  <a:lnTo>
                    <a:pt x="854442" y="1301614"/>
                  </a:lnTo>
                  <a:lnTo>
                    <a:pt x="846847" y="1301614"/>
                  </a:lnTo>
                  <a:lnTo>
                    <a:pt x="844950" y="1300667"/>
                  </a:lnTo>
                  <a:lnTo>
                    <a:pt x="837350" y="1303516"/>
                  </a:lnTo>
                  <a:lnTo>
                    <a:pt x="823106" y="1307311"/>
                  </a:lnTo>
                  <a:lnTo>
                    <a:pt x="816463" y="1303516"/>
                  </a:lnTo>
                  <a:lnTo>
                    <a:pt x="806970" y="1304462"/>
                  </a:lnTo>
                  <a:lnTo>
                    <a:pt x="799370" y="1308262"/>
                  </a:lnTo>
                  <a:lnTo>
                    <a:pt x="797473" y="1309213"/>
                  </a:lnTo>
                  <a:lnTo>
                    <a:pt x="796527" y="1310160"/>
                  </a:lnTo>
                  <a:lnTo>
                    <a:pt x="792727" y="1318706"/>
                  </a:lnTo>
                  <a:lnTo>
                    <a:pt x="793673" y="1323452"/>
                  </a:lnTo>
                  <a:lnTo>
                    <a:pt x="791775" y="1327252"/>
                  </a:lnTo>
                  <a:lnTo>
                    <a:pt x="790829" y="1338647"/>
                  </a:lnTo>
                  <a:lnTo>
                    <a:pt x="783249" y="1349085"/>
                  </a:lnTo>
                  <a:lnTo>
                    <a:pt x="778483" y="1348139"/>
                  </a:lnTo>
                  <a:lnTo>
                    <a:pt x="775654" y="1350037"/>
                  </a:lnTo>
                  <a:lnTo>
                    <a:pt x="774683" y="1354783"/>
                  </a:lnTo>
                  <a:lnTo>
                    <a:pt x="772786" y="1354783"/>
                  </a:lnTo>
                  <a:lnTo>
                    <a:pt x="768991" y="1358583"/>
                  </a:lnTo>
                  <a:lnTo>
                    <a:pt x="754767" y="1360480"/>
                  </a:lnTo>
                  <a:lnTo>
                    <a:pt x="744323" y="1361431"/>
                  </a:lnTo>
                  <a:lnTo>
                    <a:pt x="737675" y="1364280"/>
                  </a:lnTo>
                  <a:lnTo>
                    <a:pt x="736729" y="1367129"/>
                  </a:lnTo>
                  <a:lnTo>
                    <a:pt x="735777" y="1369978"/>
                  </a:lnTo>
                  <a:lnTo>
                    <a:pt x="734831" y="1371875"/>
                  </a:lnTo>
                  <a:lnTo>
                    <a:pt x="731977" y="1375675"/>
                  </a:lnTo>
                  <a:lnTo>
                    <a:pt x="731977" y="1376626"/>
                  </a:lnTo>
                  <a:lnTo>
                    <a:pt x="731031" y="1377572"/>
                  </a:lnTo>
                  <a:lnTo>
                    <a:pt x="731977" y="1379470"/>
                  </a:lnTo>
                  <a:lnTo>
                    <a:pt x="734831" y="1381372"/>
                  </a:lnTo>
                  <a:lnTo>
                    <a:pt x="735777" y="1383270"/>
                  </a:lnTo>
                  <a:lnTo>
                    <a:pt x="738626" y="1384221"/>
                  </a:lnTo>
                  <a:lnTo>
                    <a:pt x="739577" y="1386119"/>
                  </a:lnTo>
                  <a:lnTo>
                    <a:pt x="741475" y="1389908"/>
                  </a:lnTo>
                  <a:lnTo>
                    <a:pt x="742421" y="1391806"/>
                  </a:lnTo>
                  <a:lnTo>
                    <a:pt x="743372" y="1391806"/>
                  </a:lnTo>
                  <a:lnTo>
                    <a:pt x="745270" y="1394655"/>
                  </a:lnTo>
                  <a:lnTo>
                    <a:pt x="744323" y="1395606"/>
                  </a:lnTo>
                  <a:lnTo>
                    <a:pt x="742421" y="1398450"/>
                  </a:lnTo>
                  <a:lnTo>
                    <a:pt x="740524" y="1398450"/>
                  </a:lnTo>
                  <a:lnTo>
                    <a:pt x="740524" y="1398450"/>
                  </a:lnTo>
                  <a:lnTo>
                    <a:pt x="738626" y="1398450"/>
                  </a:lnTo>
                  <a:lnTo>
                    <a:pt x="738626" y="1398450"/>
                  </a:lnTo>
                  <a:lnTo>
                    <a:pt x="732929" y="1398450"/>
                  </a:lnTo>
                  <a:lnTo>
                    <a:pt x="731031" y="1402249"/>
                  </a:lnTo>
                  <a:lnTo>
                    <a:pt x="728183" y="1404147"/>
                  </a:lnTo>
                  <a:lnTo>
                    <a:pt x="726280" y="1405098"/>
                  </a:lnTo>
                  <a:lnTo>
                    <a:pt x="726280" y="1408893"/>
                  </a:lnTo>
                  <a:lnTo>
                    <a:pt x="726280" y="1410796"/>
                  </a:lnTo>
                  <a:lnTo>
                    <a:pt x="724383" y="1412693"/>
                  </a:lnTo>
                  <a:lnTo>
                    <a:pt x="724383" y="1413644"/>
                  </a:lnTo>
                  <a:lnTo>
                    <a:pt x="723436" y="1415542"/>
                  </a:lnTo>
                  <a:lnTo>
                    <a:pt x="716788" y="1414591"/>
                  </a:lnTo>
                  <a:lnTo>
                    <a:pt x="713939" y="1414591"/>
                  </a:lnTo>
                  <a:lnTo>
                    <a:pt x="712988" y="1414591"/>
                  </a:lnTo>
                  <a:lnTo>
                    <a:pt x="710144" y="1414591"/>
                  </a:lnTo>
                  <a:lnTo>
                    <a:pt x="709193" y="1415542"/>
                  </a:lnTo>
                  <a:lnTo>
                    <a:pt x="708242" y="1415542"/>
                  </a:lnTo>
                  <a:lnTo>
                    <a:pt x="706344" y="1411742"/>
                  </a:lnTo>
                  <a:lnTo>
                    <a:pt x="702544" y="1410796"/>
                  </a:lnTo>
                  <a:lnTo>
                    <a:pt x="700647" y="1411742"/>
                  </a:lnTo>
                  <a:lnTo>
                    <a:pt x="698749" y="1413644"/>
                  </a:lnTo>
                  <a:lnTo>
                    <a:pt x="698749" y="1413644"/>
                  </a:lnTo>
                  <a:lnTo>
                    <a:pt x="695900" y="1415542"/>
                  </a:lnTo>
                  <a:lnTo>
                    <a:pt x="695900" y="1419342"/>
                  </a:lnTo>
                  <a:lnTo>
                    <a:pt x="695900" y="1420288"/>
                  </a:lnTo>
                  <a:lnTo>
                    <a:pt x="691154" y="1423137"/>
                  </a:lnTo>
                  <a:lnTo>
                    <a:pt x="688306" y="1423137"/>
                  </a:lnTo>
                  <a:lnTo>
                    <a:pt x="687354" y="1424088"/>
                  </a:lnTo>
                  <a:lnTo>
                    <a:pt x="685457" y="1426937"/>
                  </a:lnTo>
                  <a:lnTo>
                    <a:pt x="683555" y="1427883"/>
                  </a:lnTo>
                  <a:lnTo>
                    <a:pt x="682608" y="1428834"/>
                  </a:lnTo>
                  <a:lnTo>
                    <a:pt x="678808" y="1427883"/>
                  </a:lnTo>
                  <a:lnTo>
                    <a:pt x="677862" y="1428834"/>
                  </a:lnTo>
                  <a:lnTo>
                    <a:pt x="677862" y="1428834"/>
                  </a:lnTo>
                  <a:lnTo>
                    <a:pt x="675960" y="1429785"/>
                  </a:lnTo>
                  <a:lnTo>
                    <a:pt x="674062" y="1429785"/>
                  </a:lnTo>
                  <a:lnTo>
                    <a:pt x="673111" y="1430732"/>
                  </a:lnTo>
                  <a:lnTo>
                    <a:pt x="672165" y="1432634"/>
                  </a:lnTo>
                  <a:lnTo>
                    <a:pt x="671213" y="1433580"/>
                  </a:lnTo>
                  <a:lnTo>
                    <a:pt x="668365" y="1434532"/>
                  </a:lnTo>
                  <a:lnTo>
                    <a:pt x="667418" y="1435478"/>
                  </a:lnTo>
                  <a:lnTo>
                    <a:pt x="664565" y="1435478"/>
                  </a:lnTo>
                  <a:lnTo>
                    <a:pt x="663619" y="1435478"/>
                  </a:lnTo>
                  <a:lnTo>
                    <a:pt x="659819" y="1435478"/>
                  </a:lnTo>
                  <a:lnTo>
                    <a:pt x="657921" y="1434532"/>
                  </a:lnTo>
                  <a:lnTo>
                    <a:pt x="656024" y="1435478"/>
                  </a:lnTo>
                  <a:lnTo>
                    <a:pt x="657921" y="1441175"/>
                  </a:lnTo>
                  <a:lnTo>
                    <a:pt x="658867" y="1444029"/>
                  </a:lnTo>
                  <a:lnTo>
                    <a:pt x="658867" y="1444029"/>
                  </a:lnTo>
                  <a:lnTo>
                    <a:pt x="659819" y="1444975"/>
                  </a:lnTo>
                  <a:lnTo>
                    <a:pt x="660770" y="1446873"/>
                  </a:lnTo>
                  <a:lnTo>
                    <a:pt x="660770" y="1447824"/>
                  </a:lnTo>
                  <a:lnTo>
                    <a:pt x="661721" y="1448775"/>
                  </a:lnTo>
                  <a:lnTo>
                    <a:pt x="662667" y="1450673"/>
                  </a:lnTo>
                  <a:lnTo>
                    <a:pt x="661721" y="1453521"/>
                  </a:lnTo>
                  <a:lnTo>
                    <a:pt x="660770" y="1456370"/>
                  </a:lnTo>
                  <a:lnTo>
                    <a:pt x="659819" y="1457316"/>
                  </a:lnTo>
                  <a:lnTo>
                    <a:pt x="658867" y="1459214"/>
                  </a:lnTo>
                  <a:lnTo>
                    <a:pt x="656970" y="1464911"/>
                  </a:lnTo>
                  <a:lnTo>
                    <a:pt x="656024" y="1464911"/>
                  </a:lnTo>
                  <a:lnTo>
                    <a:pt x="655072" y="1465862"/>
                  </a:lnTo>
                  <a:lnTo>
                    <a:pt x="653175" y="1468711"/>
                  </a:lnTo>
                  <a:lnTo>
                    <a:pt x="647478" y="1471560"/>
                  </a:lnTo>
                  <a:lnTo>
                    <a:pt x="645575" y="1468711"/>
                  </a:lnTo>
                  <a:lnTo>
                    <a:pt x="642731" y="1463014"/>
                  </a:lnTo>
                  <a:lnTo>
                    <a:pt x="639878" y="1458267"/>
                  </a:lnTo>
                  <a:lnTo>
                    <a:pt x="638931" y="1458267"/>
                  </a:lnTo>
                  <a:lnTo>
                    <a:pt x="637985" y="1457316"/>
                  </a:lnTo>
                  <a:lnTo>
                    <a:pt x="637034" y="1454467"/>
                  </a:lnTo>
                  <a:lnTo>
                    <a:pt x="637985" y="1452570"/>
                  </a:lnTo>
                  <a:lnTo>
                    <a:pt x="630385" y="1450673"/>
                  </a:lnTo>
                  <a:lnTo>
                    <a:pt x="629439" y="1450673"/>
                  </a:lnTo>
                  <a:lnTo>
                    <a:pt x="624693" y="1449721"/>
                  </a:lnTo>
                  <a:lnTo>
                    <a:pt x="623742" y="1448775"/>
                  </a:lnTo>
                  <a:lnTo>
                    <a:pt x="622791" y="1446873"/>
                  </a:lnTo>
                  <a:lnTo>
                    <a:pt x="621839" y="1444975"/>
                  </a:lnTo>
                  <a:lnTo>
                    <a:pt x="620893" y="1444029"/>
                  </a:lnTo>
                  <a:lnTo>
                    <a:pt x="619942" y="1443078"/>
                  </a:lnTo>
                  <a:lnTo>
                    <a:pt x="618996" y="1443078"/>
                  </a:lnTo>
                  <a:lnTo>
                    <a:pt x="616142" y="1445926"/>
                  </a:lnTo>
                  <a:lnTo>
                    <a:pt x="614244" y="1446873"/>
                  </a:lnTo>
                  <a:lnTo>
                    <a:pt x="612347" y="1447824"/>
                  </a:lnTo>
                  <a:lnTo>
                    <a:pt x="605703" y="1442126"/>
                  </a:lnTo>
                  <a:lnTo>
                    <a:pt x="604752" y="1441175"/>
                  </a:lnTo>
                  <a:lnTo>
                    <a:pt x="602850" y="1441175"/>
                  </a:lnTo>
                  <a:lnTo>
                    <a:pt x="597152" y="1439278"/>
                  </a:lnTo>
                  <a:lnTo>
                    <a:pt x="592406" y="1435478"/>
                  </a:lnTo>
                  <a:lnTo>
                    <a:pt x="589557" y="1435478"/>
                  </a:lnTo>
                  <a:lnTo>
                    <a:pt x="587660" y="1434532"/>
                  </a:lnTo>
                  <a:lnTo>
                    <a:pt x="582914" y="1433580"/>
                  </a:lnTo>
                  <a:lnTo>
                    <a:pt x="583865" y="1429785"/>
                  </a:lnTo>
                  <a:lnTo>
                    <a:pt x="584811" y="1427883"/>
                  </a:lnTo>
                  <a:lnTo>
                    <a:pt x="583865" y="1425039"/>
                  </a:lnTo>
                  <a:lnTo>
                    <a:pt x="581967" y="1425039"/>
                  </a:lnTo>
                  <a:lnTo>
                    <a:pt x="581967" y="1424088"/>
                  </a:lnTo>
                  <a:lnTo>
                    <a:pt x="581016" y="1423137"/>
                  </a:lnTo>
                  <a:lnTo>
                    <a:pt x="580065" y="1421239"/>
                  </a:lnTo>
                  <a:lnTo>
                    <a:pt x="581016" y="1418391"/>
                  </a:lnTo>
                  <a:lnTo>
                    <a:pt x="580065" y="1417439"/>
                  </a:lnTo>
                  <a:lnTo>
                    <a:pt x="577216" y="1411742"/>
                  </a:lnTo>
                  <a:lnTo>
                    <a:pt x="564875" y="1409844"/>
                  </a:lnTo>
                  <a:lnTo>
                    <a:pt x="564875" y="1407947"/>
                  </a:lnTo>
                  <a:lnTo>
                    <a:pt x="560124" y="1406045"/>
                  </a:lnTo>
                  <a:lnTo>
                    <a:pt x="558226" y="1406996"/>
                  </a:lnTo>
                  <a:lnTo>
                    <a:pt x="558226" y="1406045"/>
                  </a:lnTo>
                  <a:lnTo>
                    <a:pt x="554427" y="1402249"/>
                  </a:lnTo>
                  <a:lnTo>
                    <a:pt x="551583" y="1400352"/>
                  </a:lnTo>
                  <a:lnTo>
                    <a:pt x="549680" y="1400352"/>
                  </a:lnTo>
                  <a:lnTo>
                    <a:pt x="542086" y="1399401"/>
                  </a:lnTo>
                  <a:lnTo>
                    <a:pt x="542086" y="1397498"/>
                  </a:lnTo>
                  <a:lnTo>
                    <a:pt x="541154" y="1396552"/>
                  </a:lnTo>
                  <a:lnTo>
                    <a:pt x="536388" y="1395606"/>
                  </a:lnTo>
                  <a:lnTo>
                    <a:pt x="536388" y="1394655"/>
                  </a:lnTo>
                  <a:lnTo>
                    <a:pt x="529759" y="1391806"/>
                  </a:lnTo>
                  <a:lnTo>
                    <a:pt x="527862" y="1390855"/>
                  </a:lnTo>
                  <a:lnTo>
                    <a:pt x="525964" y="1391806"/>
                  </a:lnTo>
                  <a:lnTo>
                    <a:pt x="524067" y="1392752"/>
                  </a:lnTo>
                  <a:lnTo>
                    <a:pt x="523096" y="1393704"/>
                  </a:lnTo>
                  <a:lnTo>
                    <a:pt x="520267" y="1395606"/>
                  </a:lnTo>
                  <a:lnTo>
                    <a:pt x="519301" y="1396552"/>
                  </a:lnTo>
                  <a:lnTo>
                    <a:pt x="518369" y="1397498"/>
                  </a:lnTo>
                  <a:lnTo>
                    <a:pt x="514570" y="1397498"/>
                  </a:lnTo>
                  <a:lnTo>
                    <a:pt x="512672" y="1395606"/>
                  </a:lnTo>
                  <a:lnTo>
                    <a:pt x="509823" y="1394655"/>
                  </a:lnTo>
                  <a:lnTo>
                    <a:pt x="507926" y="1394655"/>
                  </a:lnTo>
                  <a:lnTo>
                    <a:pt x="505077" y="1392752"/>
                  </a:lnTo>
                  <a:lnTo>
                    <a:pt x="498429" y="1392752"/>
                  </a:lnTo>
                  <a:lnTo>
                    <a:pt x="498429" y="1393704"/>
                  </a:lnTo>
                  <a:lnTo>
                    <a:pt x="496531" y="1395606"/>
                  </a:lnTo>
                  <a:lnTo>
                    <a:pt x="494634" y="1396552"/>
                  </a:lnTo>
                  <a:lnTo>
                    <a:pt x="493682" y="1396552"/>
                  </a:lnTo>
                  <a:lnTo>
                    <a:pt x="492731" y="1397498"/>
                  </a:lnTo>
                  <a:lnTo>
                    <a:pt x="492731" y="1399401"/>
                  </a:lnTo>
                  <a:lnTo>
                    <a:pt x="490834" y="1402249"/>
                  </a:lnTo>
                  <a:lnTo>
                    <a:pt x="487034" y="1407947"/>
                  </a:lnTo>
                  <a:lnTo>
                    <a:pt x="488936" y="1407947"/>
                  </a:lnTo>
                  <a:lnTo>
                    <a:pt x="490834" y="1407947"/>
                  </a:lnTo>
                  <a:lnTo>
                    <a:pt x="491785" y="1408893"/>
                  </a:lnTo>
                  <a:lnTo>
                    <a:pt x="492731" y="1410796"/>
                  </a:lnTo>
                  <a:lnTo>
                    <a:pt x="492731" y="1413644"/>
                  </a:lnTo>
                  <a:lnTo>
                    <a:pt x="492731" y="1414591"/>
                  </a:lnTo>
                  <a:lnTo>
                    <a:pt x="490834" y="1421239"/>
                  </a:lnTo>
                  <a:lnTo>
                    <a:pt x="487985" y="1425039"/>
                  </a:lnTo>
                  <a:lnTo>
                    <a:pt x="487034" y="1424088"/>
                  </a:lnTo>
                  <a:lnTo>
                    <a:pt x="485136" y="1422186"/>
                  </a:lnTo>
                  <a:lnTo>
                    <a:pt x="483239" y="1420288"/>
                  </a:lnTo>
                  <a:lnTo>
                    <a:pt x="482288" y="1419342"/>
                  </a:lnTo>
                  <a:lnTo>
                    <a:pt x="479439" y="1417439"/>
                  </a:lnTo>
                  <a:lnTo>
                    <a:pt x="477541" y="1416488"/>
                  </a:lnTo>
                  <a:lnTo>
                    <a:pt x="476595" y="1418391"/>
                  </a:lnTo>
                  <a:lnTo>
                    <a:pt x="475644" y="1419342"/>
                  </a:lnTo>
                  <a:lnTo>
                    <a:pt x="473741" y="1420288"/>
                  </a:lnTo>
                  <a:lnTo>
                    <a:pt x="472795" y="1421239"/>
                  </a:lnTo>
                  <a:lnTo>
                    <a:pt x="469946" y="1424088"/>
                  </a:lnTo>
                  <a:lnTo>
                    <a:pt x="468044" y="1425985"/>
                  </a:lnTo>
                  <a:lnTo>
                    <a:pt x="468044" y="1425985"/>
                  </a:lnTo>
                  <a:lnTo>
                    <a:pt x="456654" y="1425039"/>
                  </a:lnTo>
                  <a:lnTo>
                    <a:pt x="454752" y="1425985"/>
                  </a:lnTo>
                  <a:lnTo>
                    <a:pt x="452854" y="1426937"/>
                  </a:lnTo>
                  <a:lnTo>
                    <a:pt x="449059" y="1429785"/>
                  </a:lnTo>
                  <a:lnTo>
                    <a:pt x="446211" y="1430732"/>
                  </a:lnTo>
                  <a:lnTo>
                    <a:pt x="441464" y="1432634"/>
                  </a:lnTo>
                  <a:lnTo>
                    <a:pt x="439562" y="1432634"/>
                  </a:lnTo>
                  <a:lnTo>
                    <a:pt x="437665" y="1432634"/>
                  </a:lnTo>
                  <a:lnTo>
                    <a:pt x="435767" y="1433580"/>
                  </a:lnTo>
                  <a:lnTo>
                    <a:pt x="434816" y="1434532"/>
                  </a:lnTo>
                  <a:lnTo>
                    <a:pt x="432918" y="1436429"/>
                  </a:lnTo>
                  <a:lnTo>
                    <a:pt x="430070" y="1435478"/>
                  </a:lnTo>
                  <a:lnTo>
                    <a:pt x="429118" y="1435478"/>
                  </a:lnTo>
                  <a:lnTo>
                    <a:pt x="427221" y="1434532"/>
                  </a:lnTo>
                  <a:lnTo>
                    <a:pt x="425318" y="1433580"/>
                  </a:lnTo>
                  <a:lnTo>
                    <a:pt x="423421" y="1432634"/>
                  </a:lnTo>
                  <a:lnTo>
                    <a:pt x="419621" y="1430732"/>
                  </a:lnTo>
                  <a:lnTo>
                    <a:pt x="418675" y="1430732"/>
                  </a:lnTo>
                  <a:lnTo>
                    <a:pt x="411080" y="1429785"/>
                  </a:lnTo>
                  <a:lnTo>
                    <a:pt x="410129" y="1429785"/>
                  </a:lnTo>
                  <a:lnTo>
                    <a:pt x="408231" y="1429785"/>
                  </a:lnTo>
                  <a:lnTo>
                    <a:pt x="407280" y="1429785"/>
                  </a:lnTo>
                  <a:lnTo>
                    <a:pt x="402534" y="1429785"/>
                  </a:lnTo>
                  <a:lnTo>
                    <a:pt x="400636" y="1429785"/>
                  </a:lnTo>
                  <a:lnTo>
                    <a:pt x="398739" y="1430732"/>
                  </a:lnTo>
                  <a:lnTo>
                    <a:pt x="393988" y="1432634"/>
                  </a:lnTo>
                  <a:lnTo>
                    <a:pt x="392090" y="1433580"/>
                  </a:lnTo>
                  <a:lnTo>
                    <a:pt x="384495" y="1438331"/>
                  </a:lnTo>
                  <a:lnTo>
                    <a:pt x="382593" y="1439278"/>
                  </a:lnTo>
                  <a:lnTo>
                    <a:pt x="374998" y="1441175"/>
                  </a:lnTo>
                  <a:lnTo>
                    <a:pt x="372149" y="1442126"/>
                  </a:lnTo>
                  <a:lnTo>
                    <a:pt x="367403" y="1444029"/>
                  </a:lnTo>
                  <a:lnTo>
                    <a:pt x="363603" y="1444975"/>
                  </a:lnTo>
                  <a:lnTo>
                    <a:pt x="357906" y="1447824"/>
                  </a:lnTo>
                  <a:lnTo>
                    <a:pt x="353160" y="1450673"/>
                  </a:lnTo>
                  <a:lnTo>
                    <a:pt x="348414" y="1452570"/>
                  </a:lnTo>
                  <a:lnTo>
                    <a:pt x="347467" y="1453521"/>
                  </a:lnTo>
                  <a:lnTo>
                    <a:pt x="341770" y="1457316"/>
                  </a:lnTo>
                  <a:lnTo>
                    <a:pt x="336072" y="1461116"/>
                  </a:lnTo>
                  <a:lnTo>
                    <a:pt x="331326" y="1462067"/>
                  </a:lnTo>
                  <a:lnTo>
                    <a:pt x="327526" y="1456370"/>
                  </a:lnTo>
                  <a:lnTo>
                    <a:pt x="322780" y="1436429"/>
                  </a:lnTo>
                  <a:lnTo>
                    <a:pt x="313283" y="1428834"/>
                  </a:lnTo>
                  <a:lnTo>
                    <a:pt x="311385" y="1428834"/>
                  </a:lnTo>
                  <a:lnTo>
                    <a:pt x="308556" y="1426937"/>
                  </a:lnTo>
                  <a:lnTo>
                    <a:pt x="307585" y="1424088"/>
                  </a:lnTo>
                  <a:lnTo>
                    <a:pt x="305688" y="1425039"/>
                  </a:lnTo>
                  <a:lnTo>
                    <a:pt x="299991" y="1421239"/>
                  </a:lnTo>
                  <a:lnTo>
                    <a:pt x="296196" y="1419342"/>
                  </a:lnTo>
                  <a:lnTo>
                    <a:pt x="294298" y="1417439"/>
                  </a:lnTo>
                  <a:lnTo>
                    <a:pt x="288601" y="1413644"/>
                  </a:lnTo>
                  <a:lnTo>
                    <a:pt x="286698" y="1412693"/>
                  </a:lnTo>
                  <a:lnTo>
                    <a:pt x="284801" y="1414591"/>
                  </a:lnTo>
                  <a:lnTo>
                    <a:pt x="279123" y="1407947"/>
                  </a:lnTo>
                  <a:lnTo>
                    <a:pt x="276274" y="1408893"/>
                  </a:lnTo>
                  <a:lnTo>
                    <a:pt x="274377" y="1406045"/>
                  </a:lnTo>
                  <a:lnTo>
                    <a:pt x="275323" y="1404147"/>
                  </a:lnTo>
                  <a:lnTo>
                    <a:pt x="273426" y="1401298"/>
                  </a:lnTo>
                  <a:lnTo>
                    <a:pt x="273426" y="1399401"/>
                  </a:lnTo>
                  <a:lnTo>
                    <a:pt x="262982" y="1378524"/>
                  </a:lnTo>
                  <a:lnTo>
                    <a:pt x="260133" y="1374724"/>
                  </a:lnTo>
                  <a:lnTo>
                    <a:pt x="257285" y="1371875"/>
                  </a:lnTo>
                  <a:lnTo>
                    <a:pt x="259182" y="1369978"/>
                  </a:lnTo>
                  <a:lnTo>
                    <a:pt x="260133" y="1369026"/>
                  </a:lnTo>
                  <a:lnTo>
                    <a:pt x="259182" y="1367129"/>
                  </a:lnTo>
                  <a:lnTo>
                    <a:pt x="257285" y="1365231"/>
                  </a:lnTo>
                  <a:lnTo>
                    <a:pt x="254436" y="1366178"/>
                  </a:lnTo>
                  <a:lnTo>
                    <a:pt x="253485" y="1366178"/>
                  </a:lnTo>
                  <a:lnTo>
                    <a:pt x="244944" y="1363329"/>
                  </a:lnTo>
                  <a:lnTo>
                    <a:pt x="240193" y="1362383"/>
                  </a:lnTo>
                  <a:lnTo>
                    <a:pt x="234495" y="1363329"/>
                  </a:lnTo>
                  <a:lnTo>
                    <a:pt x="234495" y="1366178"/>
                  </a:lnTo>
                  <a:lnTo>
                    <a:pt x="231651" y="1366178"/>
                  </a:lnTo>
                  <a:lnTo>
                    <a:pt x="231651" y="1366178"/>
                  </a:lnTo>
                  <a:lnTo>
                    <a:pt x="228798" y="1367129"/>
                  </a:lnTo>
                  <a:lnTo>
                    <a:pt x="225954" y="1366178"/>
                  </a:lnTo>
                  <a:lnTo>
                    <a:pt x="223100" y="1363329"/>
                  </a:lnTo>
                  <a:lnTo>
                    <a:pt x="225003" y="1364280"/>
                  </a:lnTo>
                  <a:lnTo>
                    <a:pt x="224052" y="1361431"/>
                  </a:lnTo>
                  <a:lnTo>
                    <a:pt x="222154" y="1358583"/>
                  </a:lnTo>
                  <a:lnTo>
                    <a:pt x="217408" y="1359534"/>
                  </a:lnTo>
                  <a:lnTo>
                    <a:pt x="221203" y="1357636"/>
                  </a:lnTo>
                  <a:lnTo>
                    <a:pt x="229749" y="1355734"/>
                  </a:lnTo>
                  <a:lnTo>
                    <a:pt x="232598" y="1354783"/>
                  </a:lnTo>
                  <a:lnTo>
                    <a:pt x="232598" y="1354783"/>
                  </a:lnTo>
                  <a:lnTo>
                    <a:pt x="232598" y="1353837"/>
                  </a:lnTo>
                  <a:lnTo>
                    <a:pt x="234495" y="1352885"/>
                  </a:lnTo>
                  <a:lnTo>
                    <a:pt x="234495" y="1348139"/>
                  </a:lnTo>
                  <a:lnTo>
                    <a:pt x="233549" y="1343393"/>
                  </a:lnTo>
                  <a:lnTo>
                    <a:pt x="232598" y="1342442"/>
                  </a:lnTo>
                  <a:lnTo>
                    <a:pt x="227852" y="1330101"/>
                  </a:lnTo>
                  <a:lnTo>
                    <a:pt x="194618" y="1330101"/>
                  </a:lnTo>
                  <a:lnTo>
                    <a:pt x="191770" y="1326301"/>
                  </a:lnTo>
                  <a:lnTo>
                    <a:pt x="189872" y="1322506"/>
                  </a:lnTo>
                  <a:lnTo>
                    <a:pt x="189872" y="1319657"/>
                  </a:lnTo>
                  <a:lnTo>
                    <a:pt x="189872" y="1316808"/>
                  </a:lnTo>
                  <a:lnTo>
                    <a:pt x="190823" y="1313960"/>
                  </a:lnTo>
                  <a:lnTo>
                    <a:pt x="192721" y="1309213"/>
                  </a:lnTo>
                  <a:lnTo>
                    <a:pt x="198418" y="1303516"/>
                  </a:lnTo>
                  <a:lnTo>
                    <a:pt x="200316" y="1301614"/>
                  </a:lnTo>
                  <a:lnTo>
                    <a:pt x="210759" y="1297819"/>
                  </a:lnTo>
                  <a:lnTo>
                    <a:pt x="210759" y="1294019"/>
                  </a:lnTo>
                  <a:lnTo>
                    <a:pt x="205062" y="1294970"/>
                  </a:lnTo>
                  <a:lnTo>
                    <a:pt x="204116" y="1289273"/>
                  </a:lnTo>
                  <a:lnTo>
                    <a:pt x="206964" y="1288321"/>
                  </a:lnTo>
                  <a:lnTo>
                    <a:pt x="206013" y="1278829"/>
                  </a:lnTo>
                  <a:lnTo>
                    <a:pt x="206964" y="1268385"/>
                  </a:lnTo>
                  <a:lnTo>
                    <a:pt x="208862" y="1265537"/>
                  </a:lnTo>
                  <a:lnTo>
                    <a:pt x="208862" y="1263634"/>
                  </a:lnTo>
                  <a:lnTo>
                    <a:pt x="210759" y="1257000"/>
                  </a:lnTo>
                  <a:lnTo>
                    <a:pt x="211711" y="1254152"/>
                  </a:lnTo>
                  <a:lnTo>
                    <a:pt x="211711" y="1252254"/>
                  </a:lnTo>
                  <a:lnTo>
                    <a:pt x="210759" y="1252254"/>
                  </a:lnTo>
                  <a:lnTo>
                    <a:pt x="208862" y="1252254"/>
                  </a:lnTo>
                  <a:lnTo>
                    <a:pt x="207916" y="1251303"/>
                  </a:lnTo>
                  <a:lnTo>
                    <a:pt x="204116" y="1246557"/>
                  </a:lnTo>
                  <a:lnTo>
                    <a:pt x="203164" y="1245606"/>
                  </a:lnTo>
                  <a:lnTo>
                    <a:pt x="203164" y="1237060"/>
                  </a:lnTo>
                  <a:lnTo>
                    <a:pt x="206013" y="1232313"/>
                  </a:lnTo>
                  <a:lnTo>
                    <a:pt x="206964" y="1231362"/>
                  </a:lnTo>
                  <a:lnTo>
                    <a:pt x="207916" y="1230416"/>
                  </a:lnTo>
                  <a:lnTo>
                    <a:pt x="209813" y="1227567"/>
                  </a:lnTo>
                  <a:lnTo>
                    <a:pt x="216457" y="1222821"/>
                  </a:lnTo>
                  <a:lnTo>
                    <a:pt x="218354" y="1220919"/>
                  </a:lnTo>
                  <a:lnTo>
                    <a:pt x="220257" y="1219967"/>
                  </a:lnTo>
                  <a:lnTo>
                    <a:pt x="225003" y="1220919"/>
                  </a:lnTo>
                  <a:lnTo>
                    <a:pt x="225954" y="1221870"/>
                  </a:lnTo>
                  <a:lnTo>
                    <a:pt x="228798" y="1224719"/>
                  </a:lnTo>
                  <a:lnTo>
                    <a:pt x="236398" y="1217124"/>
                  </a:lnTo>
                  <a:lnTo>
                    <a:pt x="237344" y="1216172"/>
                  </a:lnTo>
                  <a:lnTo>
                    <a:pt x="238295" y="1215221"/>
                  </a:lnTo>
                  <a:lnTo>
                    <a:pt x="242090" y="1215221"/>
                  </a:lnTo>
                  <a:lnTo>
                    <a:pt x="246841" y="1214275"/>
                  </a:lnTo>
                  <a:lnTo>
                    <a:pt x="248739" y="1212372"/>
                  </a:lnTo>
                  <a:lnTo>
                    <a:pt x="249690" y="1211426"/>
                  </a:lnTo>
                  <a:lnTo>
                    <a:pt x="243041" y="1209529"/>
                  </a:lnTo>
                  <a:lnTo>
                    <a:pt x="242090" y="1203831"/>
                  </a:lnTo>
                  <a:lnTo>
                    <a:pt x="241144" y="1201929"/>
                  </a:lnTo>
                  <a:lnTo>
                    <a:pt x="239246" y="1200983"/>
                  </a:lnTo>
                  <a:lnTo>
                    <a:pt x="238295" y="1200031"/>
                  </a:lnTo>
                  <a:lnTo>
                    <a:pt x="234495" y="1200983"/>
                  </a:lnTo>
                  <a:lnTo>
                    <a:pt x="233549" y="1200983"/>
                  </a:lnTo>
                  <a:lnTo>
                    <a:pt x="232598" y="1201929"/>
                  </a:lnTo>
                  <a:lnTo>
                    <a:pt x="227852" y="1201929"/>
                  </a:lnTo>
                  <a:lnTo>
                    <a:pt x="222154" y="1201929"/>
                  </a:lnTo>
                  <a:lnTo>
                    <a:pt x="221203" y="1200983"/>
                  </a:lnTo>
                  <a:lnTo>
                    <a:pt x="222154" y="1200031"/>
                  </a:lnTo>
                  <a:lnTo>
                    <a:pt x="223100" y="1199085"/>
                  </a:lnTo>
                  <a:lnTo>
                    <a:pt x="225003" y="1198134"/>
                  </a:lnTo>
                  <a:lnTo>
                    <a:pt x="227852" y="1197183"/>
                  </a:lnTo>
                  <a:lnTo>
                    <a:pt x="228798" y="1196232"/>
                  </a:lnTo>
                  <a:lnTo>
                    <a:pt x="232598" y="1194334"/>
                  </a:lnTo>
                  <a:lnTo>
                    <a:pt x="233549" y="1193388"/>
                  </a:lnTo>
                  <a:lnTo>
                    <a:pt x="233549" y="1191485"/>
                  </a:lnTo>
                  <a:lnTo>
                    <a:pt x="235446" y="1190534"/>
                  </a:lnTo>
                  <a:lnTo>
                    <a:pt x="236398" y="1189588"/>
                  </a:lnTo>
                  <a:lnTo>
                    <a:pt x="237344" y="1188637"/>
                  </a:lnTo>
                  <a:lnTo>
                    <a:pt x="233549" y="1184842"/>
                  </a:lnTo>
                  <a:lnTo>
                    <a:pt x="233549" y="1183890"/>
                  </a:lnTo>
                  <a:lnTo>
                    <a:pt x="233549" y="1181993"/>
                  </a:lnTo>
                  <a:lnTo>
                    <a:pt x="231651" y="1180096"/>
                  </a:lnTo>
                  <a:lnTo>
                    <a:pt x="230700" y="1179144"/>
                  </a:lnTo>
                  <a:lnTo>
                    <a:pt x="230700" y="1175344"/>
                  </a:lnTo>
                  <a:lnTo>
                    <a:pt x="233549" y="1171544"/>
                  </a:lnTo>
                  <a:lnTo>
                    <a:pt x="234495" y="1171544"/>
                  </a:lnTo>
                  <a:lnTo>
                    <a:pt x="234495" y="1162052"/>
                  </a:lnTo>
                  <a:lnTo>
                    <a:pt x="233549" y="1169647"/>
                  </a:lnTo>
                  <a:lnTo>
                    <a:pt x="231651" y="1172496"/>
                  </a:lnTo>
                  <a:lnTo>
                    <a:pt x="228798" y="1176296"/>
                  </a:lnTo>
                  <a:lnTo>
                    <a:pt x="227852" y="1178193"/>
                  </a:lnTo>
                  <a:lnTo>
                    <a:pt x="225954" y="1180096"/>
                  </a:lnTo>
                  <a:lnTo>
                    <a:pt x="224052" y="1181993"/>
                  </a:lnTo>
                  <a:lnTo>
                    <a:pt x="224052" y="1182939"/>
                  </a:lnTo>
                  <a:lnTo>
                    <a:pt x="222154" y="1183890"/>
                  </a:lnTo>
                  <a:lnTo>
                    <a:pt x="221203" y="1185788"/>
                  </a:lnTo>
                  <a:lnTo>
                    <a:pt x="218354" y="1187690"/>
                  </a:lnTo>
                  <a:lnTo>
                    <a:pt x="216457" y="1187690"/>
                  </a:lnTo>
                  <a:lnTo>
                    <a:pt x="205062" y="1187690"/>
                  </a:lnTo>
                  <a:lnTo>
                    <a:pt x="201267" y="1186739"/>
                  </a:lnTo>
                  <a:lnTo>
                    <a:pt x="197467" y="1185788"/>
                  </a:lnTo>
                  <a:lnTo>
                    <a:pt x="191770" y="1186739"/>
                  </a:lnTo>
                  <a:lnTo>
                    <a:pt x="191770" y="1193388"/>
                  </a:lnTo>
                  <a:lnTo>
                    <a:pt x="189872" y="1196232"/>
                  </a:lnTo>
                  <a:lnTo>
                    <a:pt x="188926" y="1197183"/>
                  </a:lnTo>
                  <a:lnTo>
                    <a:pt x="187975" y="1200031"/>
                  </a:lnTo>
                  <a:lnTo>
                    <a:pt x="187023" y="1200983"/>
                  </a:lnTo>
                  <a:lnTo>
                    <a:pt x="185126" y="1202880"/>
                  </a:lnTo>
                  <a:lnTo>
                    <a:pt x="178477" y="1203831"/>
                  </a:lnTo>
                  <a:lnTo>
                    <a:pt x="179429" y="1206680"/>
                  </a:lnTo>
                  <a:lnTo>
                    <a:pt x="177531" y="1212372"/>
                  </a:lnTo>
                  <a:lnTo>
                    <a:pt x="176580" y="1215221"/>
                  </a:lnTo>
                  <a:lnTo>
                    <a:pt x="174682" y="1215221"/>
                  </a:lnTo>
                  <a:lnTo>
                    <a:pt x="173731" y="1216172"/>
                  </a:lnTo>
                  <a:lnTo>
                    <a:pt x="169936" y="1218070"/>
                  </a:lnTo>
                  <a:lnTo>
                    <a:pt x="168985" y="1221870"/>
                  </a:lnTo>
                  <a:lnTo>
                    <a:pt x="165190" y="1223767"/>
                  </a:lnTo>
                  <a:lnTo>
                    <a:pt x="162336" y="1222821"/>
                  </a:lnTo>
                  <a:lnTo>
                    <a:pt x="160439" y="1222821"/>
                  </a:lnTo>
                  <a:lnTo>
                    <a:pt x="157590" y="1222821"/>
                  </a:lnTo>
                  <a:lnTo>
                    <a:pt x="154741" y="1226616"/>
                  </a:lnTo>
                  <a:lnTo>
                    <a:pt x="154741" y="1226616"/>
                  </a:lnTo>
                  <a:lnTo>
                    <a:pt x="154741" y="1228518"/>
                  </a:lnTo>
                  <a:lnTo>
                    <a:pt x="154741" y="1229465"/>
                  </a:lnTo>
                  <a:lnTo>
                    <a:pt x="152844" y="1230416"/>
                  </a:lnTo>
                  <a:lnTo>
                    <a:pt x="150946" y="1232313"/>
                  </a:lnTo>
                  <a:lnTo>
                    <a:pt x="149044" y="1234211"/>
                  </a:lnTo>
                  <a:lnTo>
                    <a:pt x="146200" y="1235162"/>
                  </a:lnTo>
                  <a:lnTo>
                    <a:pt x="145249" y="1237060"/>
                  </a:lnTo>
                  <a:lnTo>
                    <a:pt x="142400" y="1238957"/>
                  </a:lnTo>
                  <a:lnTo>
                    <a:pt x="142400" y="1239908"/>
                  </a:lnTo>
                  <a:lnTo>
                    <a:pt x="142400" y="1240859"/>
                  </a:lnTo>
                  <a:lnTo>
                    <a:pt x="141449" y="1241811"/>
                  </a:lnTo>
                  <a:lnTo>
                    <a:pt x="140503" y="1242757"/>
                  </a:lnTo>
                  <a:lnTo>
                    <a:pt x="137649" y="1242757"/>
                  </a:lnTo>
                  <a:lnTo>
                    <a:pt x="135752" y="1240859"/>
                  </a:lnTo>
                  <a:lnTo>
                    <a:pt x="137649" y="1227567"/>
                  </a:lnTo>
                  <a:lnTo>
                    <a:pt x="136703" y="1223767"/>
                  </a:lnTo>
                  <a:lnTo>
                    <a:pt x="135752" y="1222821"/>
                  </a:lnTo>
                  <a:lnTo>
                    <a:pt x="133854" y="1219021"/>
                  </a:lnTo>
                  <a:lnTo>
                    <a:pt x="132903" y="1218070"/>
                  </a:lnTo>
                  <a:lnTo>
                    <a:pt x="130054" y="1216172"/>
                  </a:lnTo>
                  <a:lnTo>
                    <a:pt x="131957" y="1215221"/>
                  </a:lnTo>
                  <a:lnTo>
                    <a:pt x="132903" y="1214275"/>
                  </a:lnTo>
                  <a:lnTo>
                    <a:pt x="137649" y="1205729"/>
                  </a:lnTo>
                  <a:lnTo>
                    <a:pt x="137649" y="1203831"/>
                  </a:lnTo>
                  <a:lnTo>
                    <a:pt x="138600" y="1202880"/>
                  </a:lnTo>
                  <a:lnTo>
                    <a:pt x="144298" y="1201929"/>
                  </a:lnTo>
                  <a:lnTo>
                    <a:pt x="148098" y="1200031"/>
                  </a:lnTo>
                  <a:lnTo>
                    <a:pt x="147147" y="1199085"/>
                  </a:lnTo>
                  <a:lnTo>
                    <a:pt x="145249" y="1197183"/>
                  </a:lnTo>
                  <a:lnTo>
                    <a:pt x="145249" y="1195285"/>
                  </a:lnTo>
                  <a:lnTo>
                    <a:pt x="139552" y="1192437"/>
                  </a:lnTo>
                  <a:lnTo>
                    <a:pt x="143347" y="1184842"/>
                  </a:lnTo>
                  <a:lnTo>
                    <a:pt x="138600" y="1188637"/>
                  </a:lnTo>
                  <a:lnTo>
                    <a:pt x="127211" y="1197183"/>
                  </a:lnTo>
                  <a:lnTo>
                    <a:pt x="122459" y="1196232"/>
                  </a:lnTo>
                  <a:lnTo>
                    <a:pt x="120562" y="1197183"/>
                  </a:lnTo>
                  <a:lnTo>
                    <a:pt x="119611" y="1197183"/>
                  </a:lnTo>
                  <a:lnTo>
                    <a:pt x="119611" y="1198134"/>
                  </a:lnTo>
                  <a:lnTo>
                    <a:pt x="118660" y="1198134"/>
                  </a:lnTo>
                  <a:lnTo>
                    <a:pt x="115816" y="1199085"/>
                  </a:lnTo>
                  <a:lnTo>
                    <a:pt x="110118" y="1198134"/>
                  </a:lnTo>
                  <a:lnTo>
                    <a:pt x="110118" y="1196232"/>
                  </a:lnTo>
                  <a:lnTo>
                    <a:pt x="110118" y="1196232"/>
                  </a:lnTo>
                  <a:lnTo>
                    <a:pt x="111070" y="1195285"/>
                  </a:lnTo>
                  <a:lnTo>
                    <a:pt x="112016" y="1195285"/>
                  </a:lnTo>
                  <a:lnTo>
                    <a:pt x="114865" y="1194334"/>
                  </a:lnTo>
                  <a:lnTo>
                    <a:pt x="115816" y="1193388"/>
                  </a:lnTo>
                  <a:lnTo>
                    <a:pt x="118660" y="1191485"/>
                  </a:lnTo>
                  <a:lnTo>
                    <a:pt x="119611" y="1189588"/>
                  </a:lnTo>
                  <a:lnTo>
                    <a:pt x="117713" y="1186739"/>
                  </a:lnTo>
                  <a:lnTo>
                    <a:pt x="116762" y="1184842"/>
                  </a:lnTo>
                  <a:lnTo>
                    <a:pt x="116762" y="1181042"/>
                  </a:lnTo>
                  <a:lnTo>
                    <a:pt x="115816" y="1178193"/>
                  </a:lnTo>
                  <a:lnTo>
                    <a:pt x="115816" y="1175344"/>
                  </a:lnTo>
                  <a:lnTo>
                    <a:pt x="114865" y="1172496"/>
                  </a:lnTo>
                  <a:lnTo>
                    <a:pt x="113913" y="1171544"/>
                  </a:lnTo>
                  <a:lnTo>
                    <a:pt x="116762" y="1170598"/>
                  </a:lnTo>
                  <a:lnTo>
                    <a:pt x="117713" y="1172496"/>
                  </a:lnTo>
                  <a:lnTo>
                    <a:pt x="120562" y="1170598"/>
                  </a:lnTo>
                  <a:lnTo>
                    <a:pt x="123411" y="1168701"/>
                  </a:lnTo>
                  <a:lnTo>
                    <a:pt x="123411" y="1165852"/>
                  </a:lnTo>
                  <a:lnTo>
                    <a:pt x="124357" y="1162052"/>
                  </a:lnTo>
                  <a:lnTo>
                    <a:pt x="125308" y="1162052"/>
                  </a:lnTo>
                  <a:lnTo>
                    <a:pt x="124357" y="1160155"/>
                  </a:lnTo>
                  <a:lnTo>
                    <a:pt x="123411" y="1158257"/>
                  </a:lnTo>
                  <a:lnTo>
                    <a:pt x="120562" y="1160155"/>
                  </a:lnTo>
                  <a:lnTo>
                    <a:pt x="118660" y="1161106"/>
                  </a:lnTo>
                  <a:lnTo>
                    <a:pt x="114865" y="1164901"/>
                  </a:lnTo>
                  <a:lnTo>
                    <a:pt x="113913" y="1167750"/>
                  </a:lnTo>
                  <a:lnTo>
                    <a:pt x="110118" y="1166798"/>
                  </a:lnTo>
                  <a:lnTo>
                    <a:pt x="111070" y="1165852"/>
                  </a:lnTo>
                  <a:lnTo>
                    <a:pt x="111070" y="1165852"/>
                  </a:lnTo>
                  <a:lnTo>
                    <a:pt x="112016" y="1164901"/>
                  </a:lnTo>
                  <a:lnTo>
                    <a:pt x="111070" y="1163003"/>
                  </a:lnTo>
                  <a:lnTo>
                    <a:pt x="111070" y="1163003"/>
                  </a:lnTo>
                  <a:lnTo>
                    <a:pt x="112967" y="1163954"/>
                  </a:lnTo>
                  <a:lnTo>
                    <a:pt x="114865" y="1161106"/>
                  </a:lnTo>
                  <a:lnTo>
                    <a:pt x="111070" y="1159203"/>
                  </a:lnTo>
                  <a:lnTo>
                    <a:pt x="115816" y="1159203"/>
                  </a:lnTo>
                  <a:lnTo>
                    <a:pt x="117713" y="1156360"/>
                  </a:lnTo>
                  <a:lnTo>
                    <a:pt x="126259" y="1155408"/>
                  </a:lnTo>
                  <a:lnTo>
                    <a:pt x="127211" y="1153506"/>
                  </a:lnTo>
                  <a:lnTo>
                    <a:pt x="139552" y="1148760"/>
                  </a:lnTo>
                  <a:lnTo>
                    <a:pt x="142400" y="1147818"/>
                  </a:lnTo>
                  <a:lnTo>
                    <a:pt x="145249" y="1146872"/>
                  </a:lnTo>
                  <a:lnTo>
                    <a:pt x="146200" y="1144975"/>
                  </a:lnTo>
                  <a:lnTo>
                    <a:pt x="148098" y="1141175"/>
                  </a:lnTo>
                  <a:lnTo>
                    <a:pt x="149995" y="1139277"/>
                  </a:lnTo>
                  <a:lnTo>
                    <a:pt x="150946" y="1137380"/>
                  </a:lnTo>
                  <a:lnTo>
                    <a:pt x="144298" y="1136429"/>
                  </a:lnTo>
                  <a:lnTo>
                    <a:pt x="143347" y="1142126"/>
                  </a:lnTo>
                  <a:lnTo>
                    <a:pt x="140503" y="1141175"/>
                  </a:lnTo>
                  <a:lnTo>
                    <a:pt x="139552" y="1140224"/>
                  </a:lnTo>
                  <a:lnTo>
                    <a:pt x="135752" y="1143072"/>
                  </a:lnTo>
                  <a:lnTo>
                    <a:pt x="133854" y="1146872"/>
                  </a:lnTo>
                  <a:lnTo>
                    <a:pt x="125308" y="1142126"/>
                  </a:lnTo>
                  <a:lnTo>
                    <a:pt x="125308" y="1135477"/>
                  </a:lnTo>
                  <a:lnTo>
                    <a:pt x="131006" y="1127883"/>
                  </a:lnTo>
                  <a:lnTo>
                    <a:pt x="131957" y="1127883"/>
                  </a:lnTo>
                  <a:lnTo>
                    <a:pt x="131957" y="1122185"/>
                  </a:lnTo>
                  <a:lnTo>
                    <a:pt x="131006" y="1121234"/>
                  </a:lnTo>
                  <a:lnTo>
                    <a:pt x="122459" y="1110790"/>
                  </a:lnTo>
                  <a:lnTo>
                    <a:pt x="120562" y="1109839"/>
                  </a:lnTo>
                  <a:lnTo>
                    <a:pt x="118660" y="1110790"/>
                  </a:lnTo>
                  <a:lnTo>
                    <a:pt x="120562" y="1109839"/>
                  </a:lnTo>
                  <a:lnTo>
                    <a:pt x="121513" y="1107942"/>
                  </a:lnTo>
                  <a:lnTo>
                    <a:pt x="123411" y="1106044"/>
                  </a:lnTo>
                  <a:lnTo>
                    <a:pt x="125308" y="1102244"/>
                  </a:lnTo>
                  <a:lnTo>
                    <a:pt x="125308" y="1103195"/>
                  </a:lnTo>
                  <a:lnTo>
                    <a:pt x="125308" y="1103195"/>
                  </a:lnTo>
                  <a:lnTo>
                    <a:pt x="127211" y="1105093"/>
                  </a:lnTo>
                  <a:lnTo>
                    <a:pt x="127211" y="1105093"/>
                  </a:lnTo>
                  <a:lnTo>
                    <a:pt x="129108" y="1104147"/>
                  </a:lnTo>
                  <a:lnTo>
                    <a:pt x="131006" y="1102244"/>
                  </a:lnTo>
                  <a:lnTo>
                    <a:pt x="132903" y="1101298"/>
                  </a:lnTo>
                  <a:lnTo>
                    <a:pt x="136703" y="1090854"/>
                  </a:lnTo>
                  <a:lnTo>
                    <a:pt x="134805" y="1089903"/>
                  </a:lnTo>
                  <a:lnTo>
                    <a:pt x="131957" y="1089903"/>
                  </a:lnTo>
                  <a:lnTo>
                    <a:pt x="133854" y="1086103"/>
                  </a:lnTo>
                  <a:lnTo>
                    <a:pt x="134805" y="1085157"/>
                  </a:lnTo>
                  <a:lnTo>
                    <a:pt x="135752" y="1086103"/>
                  </a:lnTo>
                  <a:lnTo>
                    <a:pt x="135752" y="1088006"/>
                  </a:lnTo>
                  <a:lnTo>
                    <a:pt x="135752" y="1088957"/>
                  </a:lnTo>
                  <a:lnTo>
                    <a:pt x="139552" y="1088006"/>
                  </a:lnTo>
                  <a:lnTo>
                    <a:pt x="140503" y="1088006"/>
                  </a:lnTo>
                  <a:lnTo>
                    <a:pt x="141449" y="1085157"/>
                  </a:lnTo>
                  <a:lnTo>
                    <a:pt x="141449" y="1084206"/>
                  </a:lnTo>
                  <a:lnTo>
                    <a:pt x="145249" y="1084206"/>
                  </a:lnTo>
                  <a:lnTo>
                    <a:pt x="147147" y="1085157"/>
                  </a:lnTo>
                  <a:lnTo>
                    <a:pt x="152844" y="1086103"/>
                  </a:lnTo>
                  <a:lnTo>
                    <a:pt x="154741" y="1086103"/>
                  </a:lnTo>
                  <a:lnTo>
                    <a:pt x="155693" y="1087055"/>
                  </a:lnTo>
                  <a:lnTo>
                    <a:pt x="155693" y="1087055"/>
                  </a:lnTo>
                  <a:lnTo>
                    <a:pt x="163288" y="1089903"/>
                  </a:lnTo>
                  <a:lnTo>
                    <a:pt x="165190" y="1090854"/>
                  </a:lnTo>
                  <a:lnTo>
                    <a:pt x="167083" y="1090854"/>
                  </a:lnTo>
                  <a:lnTo>
                    <a:pt x="170882" y="1090854"/>
                  </a:lnTo>
                  <a:lnTo>
                    <a:pt x="172780" y="1089903"/>
                  </a:lnTo>
                  <a:lnTo>
                    <a:pt x="175629" y="1088957"/>
                  </a:lnTo>
                  <a:lnTo>
                    <a:pt x="176580" y="1092752"/>
                  </a:lnTo>
                  <a:lnTo>
                    <a:pt x="181326" y="1097498"/>
                  </a:lnTo>
                  <a:lnTo>
                    <a:pt x="185126" y="1093703"/>
                  </a:lnTo>
                  <a:lnTo>
                    <a:pt x="187023" y="1091801"/>
                  </a:lnTo>
                  <a:lnTo>
                    <a:pt x="187975" y="1093703"/>
                  </a:lnTo>
                  <a:lnTo>
                    <a:pt x="190823" y="1091801"/>
                  </a:lnTo>
                  <a:lnTo>
                    <a:pt x="191770" y="1092752"/>
                  </a:lnTo>
                  <a:lnTo>
                    <a:pt x="194618" y="1091801"/>
                  </a:lnTo>
                  <a:lnTo>
                    <a:pt x="196521" y="1091801"/>
                  </a:lnTo>
                  <a:lnTo>
                    <a:pt x="202218" y="1093703"/>
                  </a:lnTo>
                  <a:lnTo>
                    <a:pt x="206964" y="1094649"/>
                  </a:lnTo>
                  <a:lnTo>
                    <a:pt x="209813" y="1099400"/>
                  </a:lnTo>
                  <a:lnTo>
                    <a:pt x="216457" y="1101298"/>
                  </a:lnTo>
                  <a:lnTo>
                    <a:pt x="217408" y="1105093"/>
                  </a:lnTo>
                  <a:lnTo>
                    <a:pt x="221203" y="1112693"/>
                  </a:lnTo>
                  <a:lnTo>
                    <a:pt x="222154" y="1114590"/>
                  </a:lnTo>
                  <a:lnTo>
                    <a:pt x="225003" y="1115537"/>
                  </a:lnTo>
                  <a:lnTo>
                    <a:pt x="225003" y="1113639"/>
                  </a:lnTo>
                  <a:lnTo>
                    <a:pt x="221203" y="1112693"/>
                  </a:lnTo>
                  <a:lnTo>
                    <a:pt x="220257" y="1110790"/>
                  </a:lnTo>
                  <a:lnTo>
                    <a:pt x="219305" y="1108893"/>
                  </a:lnTo>
                  <a:lnTo>
                    <a:pt x="222154" y="1103195"/>
                  </a:lnTo>
                  <a:lnTo>
                    <a:pt x="226900" y="1103195"/>
                  </a:lnTo>
                  <a:lnTo>
                    <a:pt x="227852" y="1102244"/>
                  </a:lnTo>
                  <a:lnTo>
                    <a:pt x="228798" y="1100347"/>
                  </a:lnTo>
                  <a:lnTo>
                    <a:pt x="226900" y="1092752"/>
                  </a:lnTo>
                  <a:lnTo>
                    <a:pt x="230700" y="1088957"/>
                  </a:lnTo>
                  <a:lnTo>
                    <a:pt x="230700" y="1087055"/>
                  </a:lnTo>
                  <a:lnTo>
                    <a:pt x="229749" y="1081357"/>
                  </a:lnTo>
                  <a:lnTo>
                    <a:pt x="229749" y="1078508"/>
                  </a:lnTo>
                  <a:lnTo>
                    <a:pt x="237344" y="1076611"/>
                  </a:lnTo>
                  <a:lnTo>
                    <a:pt x="240193" y="1078508"/>
                  </a:lnTo>
                  <a:lnTo>
                    <a:pt x="244944" y="1079460"/>
                  </a:lnTo>
                  <a:lnTo>
                    <a:pt x="244944" y="1078508"/>
                  </a:lnTo>
                  <a:lnTo>
                    <a:pt x="243992" y="1076611"/>
                  </a:lnTo>
                  <a:lnTo>
                    <a:pt x="242090" y="1073762"/>
                  </a:lnTo>
                  <a:lnTo>
                    <a:pt x="241144" y="1071865"/>
                  </a:lnTo>
                  <a:lnTo>
                    <a:pt x="240193" y="1069967"/>
                  </a:lnTo>
                  <a:lnTo>
                    <a:pt x="237344" y="1068065"/>
                  </a:lnTo>
                  <a:lnTo>
                    <a:pt x="236398" y="1067113"/>
                  </a:lnTo>
                  <a:lnTo>
                    <a:pt x="239246" y="1063319"/>
                  </a:lnTo>
                  <a:lnTo>
                    <a:pt x="240193" y="1060470"/>
                  </a:lnTo>
                  <a:lnTo>
                    <a:pt x="244944" y="1058572"/>
                  </a:lnTo>
                  <a:lnTo>
                    <a:pt x="247787" y="1059519"/>
                  </a:lnTo>
                  <a:lnTo>
                    <a:pt x="246841" y="1061416"/>
                  </a:lnTo>
                  <a:lnTo>
                    <a:pt x="245890" y="1062367"/>
                  </a:lnTo>
                  <a:lnTo>
                    <a:pt x="244944" y="1064270"/>
                  </a:lnTo>
                  <a:lnTo>
                    <a:pt x="245890" y="1066167"/>
                  </a:lnTo>
                  <a:lnTo>
                    <a:pt x="250641" y="1068065"/>
                  </a:lnTo>
                  <a:lnTo>
                    <a:pt x="252539" y="1069016"/>
                  </a:lnTo>
                  <a:lnTo>
                    <a:pt x="253485" y="1069967"/>
                  </a:lnTo>
                  <a:lnTo>
                    <a:pt x="255387" y="1071865"/>
                  </a:lnTo>
                  <a:lnTo>
                    <a:pt x="257285" y="1073762"/>
                  </a:lnTo>
                  <a:lnTo>
                    <a:pt x="260133" y="1075660"/>
                  </a:lnTo>
                  <a:lnTo>
                    <a:pt x="263933" y="1072811"/>
                  </a:lnTo>
                  <a:lnTo>
                    <a:pt x="266777" y="1075660"/>
                  </a:lnTo>
                  <a:lnTo>
                    <a:pt x="268680" y="1075660"/>
                  </a:lnTo>
                  <a:lnTo>
                    <a:pt x="272475" y="1080406"/>
                  </a:lnTo>
                  <a:lnTo>
                    <a:pt x="274377" y="1082308"/>
                  </a:lnTo>
                  <a:lnTo>
                    <a:pt x="275323" y="1083259"/>
                  </a:lnTo>
                  <a:lnTo>
                    <a:pt x="276274" y="1086103"/>
                  </a:lnTo>
                  <a:lnTo>
                    <a:pt x="279123" y="1083259"/>
                  </a:lnTo>
                  <a:lnTo>
                    <a:pt x="278172" y="1079460"/>
                  </a:lnTo>
                  <a:lnTo>
                    <a:pt x="275323" y="1071865"/>
                  </a:lnTo>
                  <a:lnTo>
                    <a:pt x="277221" y="1069967"/>
                  </a:lnTo>
                  <a:lnTo>
                    <a:pt x="276274" y="1069016"/>
                  </a:lnTo>
                  <a:lnTo>
                    <a:pt x="266777" y="1064270"/>
                  </a:lnTo>
                  <a:lnTo>
                    <a:pt x="264880" y="1062367"/>
                  </a:lnTo>
                  <a:lnTo>
                    <a:pt x="263933" y="1061416"/>
                  </a:lnTo>
                  <a:lnTo>
                    <a:pt x="262031" y="1059519"/>
                  </a:lnTo>
                  <a:lnTo>
                    <a:pt x="262031" y="1059519"/>
                  </a:lnTo>
                  <a:lnTo>
                    <a:pt x="261085" y="1053821"/>
                  </a:lnTo>
                  <a:lnTo>
                    <a:pt x="259182" y="1048124"/>
                  </a:lnTo>
                  <a:lnTo>
                    <a:pt x="260133" y="1045280"/>
                  </a:lnTo>
                  <a:lnTo>
                    <a:pt x="261085" y="1043378"/>
                  </a:lnTo>
                  <a:lnTo>
                    <a:pt x="257285" y="1040534"/>
                  </a:lnTo>
                  <a:lnTo>
                    <a:pt x="256334" y="1040534"/>
                  </a:lnTo>
                  <a:lnTo>
                    <a:pt x="255387" y="1041480"/>
                  </a:lnTo>
                  <a:lnTo>
                    <a:pt x="253485" y="1043378"/>
                  </a:lnTo>
                  <a:lnTo>
                    <a:pt x="251587" y="1045280"/>
                  </a:lnTo>
                  <a:lnTo>
                    <a:pt x="251587" y="1047178"/>
                  </a:lnTo>
                  <a:lnTo>
                    <a:pt x="246841" y="1046226"/>
                  </a:lnTo>
                  <a:lnTo>
                    <a:pt x="243041" y="1046226"/>
                  </a:lnTo>
                  <a:lnTo>
                    <a:pt x="243041" y="1047178"/>
                  </a:lnTo>
                  <a:lnTo>
                    <a:pt x="235446" y="1049075"/>
                  </a:lnTo>
                  <a:lnTo>
                    <a:pt x="225003" y="1050978"/>
                  </a:lnTo>
                  <a:lnTo>
                    <a:pt x="216457" y="1048124"/>
                  </a:lnTo>
                  <a:lnTo>
                    <a:pt x="216457" y="1050026"/>
                  </a:lnTo>
                  <a:lnTo>
                    <a:pt x="215510" y="1048124"/>
                  </a:lnTo>
                  <a:lnTo>
                    <a:pt x="204116" y="1044329"/>
                  </a:lnTo>
                  <a:lnTo>
                    <a:pt x="198418" y="1041480"/>
                  </a:lnTo>
                  <a:lnTo>
                    <a:pt x="195570" y="1040534"/>
                  </a:lnTo>
                  <a:lnTo>
                    <a:pt x="189872" y="1038631"/>
                  </a:lnTo>
                  <a:lnTo>
                    <a:pt x="180375" y="1035783"/>
                  </a:lnTo>
                  <a:lnTo>
                    <a:pt x="172780" y="1029139"/>
                  </a:lnTo>
                  <a:lnTo>
                    <a:pt x="175629" y="1026290"/>
                  </a:lnTo>
                  <a:lnTo>
                    <a:pt x="163288" y="1021554"/>
                  </a:lnTo>
                  <a:lnTo>
                    <a:pt x="154741" y="1015857"/>
                  </a:lnTo>
                  <a:lnTo>
                    <a:pt x="153795" y="1014905"/>
                  </a:lnTo>
                  <a:lnTo>
                    <a:pt x="150946" y="1012057"/>
                  </a:lnTo>
                  <a:lnTo>
                    <a:pt x="149995" y="1012057"/>
                  </a:lnTo>
                  <a:lnTo>
                    <a:pt x="147147" y="1009208"/>
                  </a:lnTo>
                  <a:lnTo>
                    <a:pt x="142400" y="1009208"/>
                  </a:lnTo>
                  <a:lnTo>
                    <a:pt x="144298" y="1008262"/>
                  </a:lnTo>
                  <a:lnTo>
                    <a:pt x="145249" y="1006359"/>
                  </a:lnTo>
                  <a:lnTo>
                    <a:pt x="144298" y="1002564"/>
                  </a:lnTo>
                  <a:lnTo>
                    <a:pt x="141449" y="1001613"/>
                  </a:lnTo>
                  <a:lnTo>
                    <a:pt x="142400" y="997813"/>
                  </a:lnTo>
                  <a:lnTo>
                    <a:pt x="143347" y="993067"/>
                  </a:lnTo>
                  <a:lnTo>
                    <a:pt x="150946" y="993067"/>
                  </a:lnTo>
                  <a:lnTo>
                    <a:pt x="154741" y="991170"/>
                  </a:lnTo>
                  <a:lnTo>
                    <a:pt x="153795" y="988321"/>
                  </a:lnTo>
                  <a:lnTo>
                    <a:pt x="153795" y="987370"/>
                  </a:lnTo>
                  <a:lnTo>
                    <a:pt x="155693" y="984521"/>
                  </a:lnTo>
                  <a:lnTo>
                    <a:pt x="160439" y="978829"/>
                  </a:lnTo>
                  <a:lnTo>
                    <a:pt x="160439" y="977877"/>
                  </a:lnTo>
                  <a:lnTo>
                    <a:pt x="162336" y="975975"/>
                  </a:lnTo>
                  <a:lnTo>
                    <a:pt x="165190" y="971229"/>
                  </a:lnTo>
                  <a:lnTo>
                    <a:pt x="166136" y="971229"/>
                  </a:lnTo>
                  <a:lnTo>
                    <a:pt x="166136" y="970277"/>
                  </a:lnTo>
                  <a:lnTo>
                    <a:pt x="168034" y="967434"/>
                  </a:lnTo>
                  <a:lnTo>
                    <a:pt x="178477" y="954142"/>
                  </a:lnTo>
                  <a:lnTo>
                    <a:pt x="179429" y="953190"/>
                  </a:lnTo>
                  <a:lnTo>
                    <a:pt x="188926" y="956985"/>
                  </a:lnTo>
                  <a:lnTo>
                    <a:pt x="187023" y="955088"/>
                  </a:lnTo>
                  <a:lnTo>
                    <a:pt x="187975" y="953190"/>
                  </a:lnTo>
                  <a:lnTo>
                    <a:pt x="185126" y="952239"/>
                  </a:lnTo>
                  <a:lnTo>
                    <a:pt x="183228" y="953190"/>
                  </a:lnTo>
                  <a:lnTo>
                    <a:pt x="183228" y="953190"/>
                  </a:lnTo>
                  <a:lnTo>
                    <a:pt x="182277" y="947493"/>
                  </a:lnTo>
                  <a:lnTo>
                    <a:pt x="184175" y="945595"/>
                  </a:lnTo>
                  <a:lnTo>
                    <a:pt x="186072" y="942747"/>
                  </a:lnTo>
                  <a:lnTo>
                    <a:pt x="187975" y="940849"/>
                  </a:lnTo>
                  <a:lnTo>
                    <a:pt x="187975" y="940849"/>
                  </a:lnTo>
                  <a:lnTo>
                    <a:pt x="188926" y="939898"/>
                  </a:lnTo>
                  <a:lnTo>
                    <a:pt x="190823" y="938947"/>
                  </a:lnTo>
                  <a:lnTo>
                    <a:pt x="193672" y="935152"/>
                  </a:lnTo>
                  <a:lnTo>
                    <a:pt x="194618" y="933249"/>
                  </a:lnTo>
                  <a:lnTo>
                    <a:pt x="195570" y="929454"/>
                  </a:lnTo>
                  <a:lnTo>
                    <a:pt x="196521" y="928503"/>
                  </a:lnTo>
                  <a:lnTo>
                    <a:pt x="197467" y="923757"/>
                  </a:lnTo>
                  <a:lnTo>
                    <a:pt x="198418" y="921859"/>
                  </a:lnTo>
                  <a:lnTo>
                    <a:pt x="199365" y="916162"/>
                  </a:lnTo>
                  <a:lnTo>
                    <a:pt x="206013" y="913313"/>
                  </a:lnTo>
                  <a:lnTo>
                    <a:pt x="207916" y="912362"/>
                  </a:lnTo>
                  <a:lnTo>
                    <a:pt x="210759" y="911416"/>
                  </a:lnTo>
                  <a:lnTo>
                    <a:pt x="212662" y="909523"/>
                  </a:lnTo>
                  <a:lnTo>
                    <a:pt x="211711" y="905728"/>
                  </a:lnTo>
                  <a:lnTo>
                    <a:pt x="211711" y="892436"/>
                  </a:lnTo>
                  <a:lnTo>
                    <a:pt x="213608" y="890534"/>
                  </a:lnTo>
                  <a:lnTo>
                    <a:pt x="220257" y="882939"/>
                  </a:lnTo>
                  <a:lnTo>
                    <a:pt x="219305" y="880090"/>
                  </a:lnTo>
                  <a:lnTo>
                    <a:pt x="219305" y="877241"/>
                  </a:lnTo>
                  <a:lnTo>
                    <a:pt x="219305" y="864895"/>
                  </a:lnTo>
                  <a:lnTo>
                    <a:pt x="219305" y="863949"/>
                  </a:lnTo>
                  <a:lnTo>
                    <a:pt x="211711" y="863949"/>
                  </a:lnTo>
                  <a:lnTo>
                    <a:pt x="206013" y="860149"/>
                  </a:lnTo>
                  <a:lnTo>
                    <a:pt x="203164" y="858252"/>
                  </a:lnTo>
                  <a:lnTo>
                    <a:pt x="200316" y="852554"/>
                  </a:lnTo>
                  <a:lnTo>
                    <a:pt x="199365" y="851608"/>
                  </a:lnTo>
                  <a:lnTo>
                    <a:pt x="189872" y="848759"/>
                  </a:lnTo>
                  <a:lnTo>
                    <a:pt x="189872" y="835467"/>
                  </a:lnTo>
                  <a:lnTo>
                    <a:pt x="190823" y="832618"/>
                  </a:lnTo>
                  <a:lnTo>
                    <a:pt x="188926" y="825023"/>
                  </a:lnTo>
                  <a:lnTo>
                    <a:pt x="190823" y="823121"/>
                  </a:lnTo>
                  <a:lnTo>
                    <a:pt x="190823" y="822170"/>
                  </a:lnTo>
                  <a:lnTo>
                    <a:pt x="191770" y="818375"/>
                  </a:lnTo>
                  <a:lnTo>
                    <a:pt x="197467" y="818375"/>
                  </a:lnTo>
                  <a:lnTo>
                    <a:pt x="197467" y="817424"/>
                  </a:lnTo>
                  <a:lnTo>
                    <a:pt x="205062" y="794639"/>
                  </a:lnTo>
                  <a:lnTo>
                    <a:pt x="206964" y="788942"/>
                  </a:lnTo>
                  <a:lnTo>
                    <a:pt x="206964" y="787044"/>
                  </a:lnTo>
                  <a:lnTo>
                    <a:pt x="207916" y="782308"/>
                  </a:lnTo>
                  <a:lnTo>
                    <a:pt x="210759" y="777557"/>
                  </a:lnTo>
                  <a:lnTo>
                    <a:pt x="211711" y="780405"/>
                  </a:lnTo>
                  <a:lnTo>
                    <a:pt x="212662" y="781357"/>
                  </a:lnTo>
                  <a:lnTo>
                    <a:pt x="213608" y="783254"/>
                  </a:lnTo>
                  <a:lnTo>
                    <a:pt x="221203" y="785142"/>
                  </a:lnTo>
                  <a:lnTo>
                    <a:pt x="226900" y="786093"/>
                  </a:lnTo>
                  <a:lnTo>
                    <a:pt x="228798" y="787044"/>
                  </a:lnTo>
                  <a:lnTo>
                    <a:pt x="229749" y="787995"/>
                  </a:lnTo>
                  <a:lnTo>
                    <a:pt x="234495" y="795590"/>
                  </a:lnTo>
                  <a:lnTo>
                    <a:pt x="235446" y="795590"/>
                  </a:lnTo>
                  <a:lnTo>
                    <a:pt x="237344" y="792741"/>
                  </a:lnTo>
                  <a:lnTo>
                    <a:pt x="239246" y="790839"/>
                  </a:lnTo>
                  <a:lnTo>
                    <a:pt x="242090" y="788942"/>
                  </a:lnTo>
                  <a:lnTo>
                    <a:pt x="245890" y="788942"/>
                  </a:lnTo>
                  <a:lnTo>
                    <a:pt x="250641" y="789893"/>
                  </a:lnTo>
                  <a:lnTo>
                    <a:pt x="256334" y="791790"/>
                  </a:lnTo>
                  <a:lnTo>
                    <a:pt x="258236" y="801288"/>
                  </a:lnTo>
                  <a:lnTo>
                    <a:pt x="259182" y="813629"/>
                  </a:lnTo>
                  <a:lnTo>
                    <a:pt x="258236" y="820272"/>
                  </a:lnTo>
                  <a:lnTo>
                    <a:pt x="258236" y="824072"/>
                  </a:lnTo>
                  <a:lnTo>
                    <a:pt x="258236" y="825023"/>
                  </a:lnTo>
                  <a:lnTo>
                    <a:pt x="257285" y="825970"/>
                  </a:lnTo>
                  <a:lnTo>
                    <a:pt x="256334" y="830721"/>
                  </a:lnTo>
                  <a:lnTo>
                    <a:pt x="254436" y="833565"/>
                  </a:lnTo>
                  <a:lnTo>
                    <a:pt x="248739" y="836413"/>
                  </a:lnTo>
                  <a:lnTo>
                    <a:pt x="249690" y="841160"/>
                  </a:lnTo>
                  <a:lnTo>
                    <a:pt x="252539" y="843062"/>
                  </a:lnTo>
                  <a:lnTo>
                    <a:pt x="254436" y="844013"/>
                  </a:lnTo>
                  <a:lnTo>
                    <a:pt x="257285" y="846857"/>
                  </a:lnTo>
                  <a:lnTo>
                    <a:pt x="254436" y="851608"/>
                  </a:lnTo>
                  <a:lnTo>
                    <a:pt x="254436" y="854457"/>
                  </a:lnTo>
                  <a:lnTo>
                    <a:pt x="255387" y="859203"/>
                  </a:lnTo>
                  <a:lnTo>
                    <a:pt x="265831" y="859203"/>
                  </a:lnTo>
                  <a:lnTo>
                    <a:pt x="270577" y="860149"/>
                  </a:lnTo>
                  <a:lnTo>
                    <a:pt x="275323" y="862052"/>
                  </a:lnTo>
                  <a:lnTo>
                    <a:pt x="276274" y="857300"/>
                  </a:lnTo>
                  <a:lnTo>
                    <a:pt x="277221" y="853505"/>
                  </a:lnTo>
                  <a:lnTo>
                    <a:pt x="279123" y="853505"/>
                  </a:lnTo>
                  <a:lnTo>
                    <a:pt x="286698" y="848759"/>
                  </a:lnTo>
                  <a:lnTo>
                    <a:pt x="288601" y="845911"/>
                  </a:lnTo>
                  <a:lnTo>
                    <a:pt x="288601" y="844959"/>
                  </a:lnTo>
                  <a:lnTo>
                    <a:pt x="293367" y="842111"/>
                  </a:lnTo>
                  <a:lnTo>
                    <a:pt x="296196" y="842111"/>
                  </a:lnTo>
                  <a:lnTo>
                    <a:pt x="302859" y="846857"/>
                  </a:lnTo>
                  <a:lnTo>
                    <a:pt x="299991" y="853505"/>
                  </a:lnTo>
                  <a:lnTo>
                    <a:pt x="300962" y="856354"/>
                  </a:lnTo>
                  <a:lnTo>
                    <a:pt x="302859" y="860149"/>
                  </a:lnTo>
                  <a:lnTo>
                    <a:pt x="303790" y="862052"/>
                  </a:lnTo>
                  <a:lnTo>
                    <a:pt x="304757" y="862998"/>
                  </a:lnTo>
                  <a:lnTo>
                    <a:pt x="305688" y="864895"/>
                  </a:lnTo>
                  <a:lnTo>
                    <a:pt x="306659" y="865847"/>
                  </a:lnTo>
                  <a:lnTo>
                    <a:pt x="307585" y="867749"/>
                  </a:lnTo>
                  <a:lnTo>
                    <a:pt x="308556" y="868695"/>
                  </a:lnTo>
                  <a:lnTo>
                    <a:pt x="310434" y="871544"/>
                  </a:lnTo>
                  <a:lnTo>
                    <a:pt x="309488" y="876290"/>
                  </a:lnTo>
                  <a:lnTo>
                    <a:pt x="317083" y="885787"/>
                  </a:lnTo>
                  <a:lnTo>
                    <a:pt x="320878" y="896231"/>
                  </a:lnTo>
                  <a:lnTo>
                    <a:pt x="320878" y="898134"/>
                  </a:lnTo>
                  <a:lnTo>
                    <a:pt x="320878" y="899080"/>
                  </a:lnTo>
                  <a:lnTo>
                    <a:pt x="321829" y="900031"/>
                  </a:lnTo>
                  <a:lnTo>
                    <a:pt x="322780" y="900977"/>
                  </a:lnTo>
                  <a:lnTo>
                    <a:pt x="333224" y="898134"/>
                  </a:lnTo>
                  <a:lnTo>
                    <a:pt x="338921" y="894334"/>
                  </a:lnTo>
                  <a:lnTo>
                    <a:pt x="341770" y="890534"/>
                  </a:lnTo>
                  <a:lnTo>
                    <a:pt x="347467" y="889582"/>
                  </a:lnTo>
                  <a:lnTo>
                    <a:pt x="350316" y="893382"/>
                  </a:lnTo>
                  <a:lnTo>
                    <a:pt x="352213" y="895280"/>
                  </a:lnTo>
                  <a:lnTo>
                    <a:pt x="353160" y="896231"/>
                  </a:lnTo>
                  <a:lnTo>
                    <a:pt x="355062" y="901928"/>
                  </a:lnTo>
                  <a:lnTo>
                    <a:pt x="384495" y="887685"/>
                  </a:lnTo>
                  <a:lnTo>
                    <a:pt x="390193" y="882939"/>
                  </a:lnTo>
                  <a:lnTo>
                    <a:pt x="394939" y="879139"/>
                  </a:lnTo>
                  <a:lnTo>
                    <a:pt x="396836" y="878193"/>
                  </a:lnTo>
                  <a:lnTo>
                    <a:pt x="399685" y="875344"/>
                  </a:lnTo>
                  <a:lnTo>
                    <a:pt x="402534" y="874393"/>
                  </a:lnTo>
                  <a:lnTo>
                    <a:pt x="409182" y="870593"/>
                  </a:lnTo>
                  <a:lnTo>
                    <a:pt x="409182" y="871544"/>
                  </a:lnTo>
                  <a:lnTo>
                    <a:pt x="410129" y="872495"/>
                  </a:lnTo>
                  <a:lnTo>
                    <a:pt x="411080" y="875344"/>
                  </a:lnTo>
                  <a:lnTo>
                    <a:pt x="413929" y="880090"/>
                  </a:lnTo>
                  <a:lnTo>
                    <a:pt x="414875" y="881988"/>
                  </a:lnTo>
                  <a:lnTo>
                    <a:pt x="422475" y="881041"/>
                  </a:lnTo>
                  <a:lnTo>
                    <a:pt x="424372" y="880090"/>
                  </a:lnTo>
                  <a:lnTo>
                    <a:pt x="426270" y="879139"/>
                  </a:lnTo>
                  <a:lnTo>
                    <a:pt x="428172" y="877241"/>
                  </a:lnTo>
                  <a:lnTo>
                    <a:pt x="430070" y="874393"/>
                  </a:lnTo>
                  <a:lnTo>
                    <a:pt x="431016" y="873446"/>
                  </a:lnTo>
                  <a:lnTo>
                    <a:pt x="431967" y="870593"/>
                  </a:lnTo>
                  <a:lnTo>
                    <a:pt x="432918" y="870593"/>
                  </a:lnTo>
                  <a:lnTo>
                    <a:pt x="434816" y="872495"/>
                  </a:lnTo>
                  <a:lnTo>
                    <a:pt x="443362" y="903826"/>
                  </a:lnTo>
                  <a:lnTo>
                    <a:pt x="449059" y="909523"/>
                  </a:lnTo>
                  <a:lnTo>
                    <a:pt x="458552" y="908572"/>
                  </a:lnTo>
                  <a:lnTo>
                    <a:pt x="461400" y="908572"/>
                  </a:lnTo>
                  <a:lnTo>
                    <a:pt x="463298" y="907626"/>
                  </a:lnTo>
                  <a:lnTo>
                    <a:pt x="464249" y="907626"/>
                  </a:lnTo>
                  <a:lnTo>
                    <a:pt x="465200" y="903826"/>
                  </a:lnTo>
                  <a:lnTo>
                    <a:pt x="467098" y="900977"/>
                  </a:lnTo>
                  <a:lnTo>
                    <a:pt x="467098" y="898134"/>
                  </a:lnTo>
                  <a:lnTo>
                    <a:pt x="466147" y="895280"/>
                  </a:lnTo>
                  <a:lnTo>
                    <a:pt x="468995" y="895280"/>
                  </a:lnTo>
                  <a:lnTo>
                    <a:pt x="472795" y="896231"/>
                  </a:lnTo>
                  <a:lnTo>
                    <a:pt x="476595" y="893382"/>
                  </a:lnTo>
                  <a:lnTo>
                    <a:pt x="477541" y="892436"/>
                  </a:lnTo>
                  <a:lnTo>
                    <a:pt x="478493" y="892436"/>
                  </a:lnTo>
                  <a:lnTo>
                    <a:pt x="481341" y="885787"/>
                  </a:lnTo>
                  <a:lnTo>
                    <a:pt x="484190" y="881041"/>
                  </a:lnTo>
                  <a:lnTo>
                    <a:pt x="491785" y="877241"/>
                  </a:lnTo>
                  <a:lnTo>
                    <a:pt x="493682" y="875344"/>
                  </a:lnTo>
                  <a:lnTo>
                    <a:pt x="497482" y="874393"/>
                  </a:lnTo>
                  <a:lnTo>
                    <a:pt x="500331" y="875344"/>
                  </a:lnTo>
                  <a:lnTo>
                    <a:pt x="502228" y="878193"/>
                  </a:lnTo>
                  <a:lnTo>
                    <a:pt x="504126" y="874393"/>
                  </a:lnTo>
                  <a:lnTo>
                    <a:pt x="507926" y="871544"/>
                  </a:lnTo>
                  <a:lnTo>
                    <a:pt x="509823" y="869647"/>
                  </a:lnTo>
                  <a:lnTo>
                    <a:pt x="510770" y="866798"/>
                  </a:lnTo>
                  <a:lnTo>
                    <a:pt x="513623" y="868695"/>
                  </a:lnTo>
                  <a:lnTo>
                    <a:pt x="519301" y="866798"/>
                  </a:lnTo>
                  <a:lnTo>
                    <a:pt x="517418" y="865847"/>
                  </a:lnTo>
                  <a:lnTo>
                    <a:pt x="515521" y="860149"/>
                  </a:lnTo>
                  <a:lnTo>
                    <a:pt x="517418" y="860149"/>
                  </a:lnTo>
                  <a:lnTo>
                    <a:pt x="522164" y="862052"/>
                  </a:lnTo>
                  <a:lnTo>
                    <a:pt x="528793" y="859203"/>
                  </a:lnTo>
                  <a:lnTo>
                    <a:pt x="530691" y="857300"/>
                  </a:lnTo>
                  <a:lnTo>
                    <a:pt x="531662" y="852554"/>
                  </a:lnTo>
                  <a:lnTo>
                    <a:pt x="532593" y="849711"/>
                  </a:lnTo>
                  <a:lnTo>
                    <a:pt x="537359" y="845911"/>
                  </a:lnTo>
                  <a:lnTo>
                    <a:pt x="540188" y="837365"/>
                  </a:lnTo>
                  <a:lnTo>
                    <a:pt x="540188" y="833565"/>
                  </a:lnTo>
                  <a:lnTo>
                    <a:pt x="537359" y="832618"/>
                  </a:lnTo>
                  <a:lnTo>
                    <a:pt x="535457" y="831667"/>
                  </a:lnTo>
                  <a:lnTo>
                    <a:pt x="530691" y="829770"/>
                  </a:lnTo>
                  <a:lnTo>
                    <a:pt x="529759" y="830721"/>
                  </a:lnTo>
                  <a:lnTo>
                    <a:pt x="527862" y="830721"/>
                  </a:lnTo>
                  <a:lnTo>
                    <a:pt x="524998" y="828818"/>
                  </a:lnTo>
                  <a:lnTo>
                    <a:pt x="524067" y="826921"/>
                  </a:lnTo>
                  <a:lnTo>
                    <a:pt x="524067" y="825970"/>
                  </a:lnTo>
                  <a:lnTo>
                    <a:pt x="524067" y="823121"/>
                  </a:lnTo>
                  <a:lnTo>
                    <a:pt x="524067" y="822170"/>
                  </a:lnTo>
                  <a:lnTo>
                    <a:pt x="523096" y="818375"/>
                  </a:lnTo>
                  <a:lnTo>
                    <a:pt x="527862" y="811731"/>
                  </a:lnTo>
                  <a:lnTo>
                    <a:pt x="529759" y="810780"/>
                  </a:lnTo>
                  <a:lnTo>
                    <a:pt x="534491" y="801288"/>
                  </a:lnTo>
                  <a:lnTo>
                    <a:pt x="534491" y="800336"/>
                  </a:lnTo>
                  <a:lnTo>
                    <a:pt x="534491" y="799385"/>
                  </a:lnTo>
                  <a:lnTo>
                    <a:pt x="535457" y="797488"/>
                  </a:lnTo>
                  <a:lnTo>
                    <a:pt x="538291" y="792741"/>
                  </a:lnTo>
                  <a:lnTo>
                    <a:pt x="539257" y="791790"/>
                  </a:lnTo>
                  <a:lnTo>
                    <a:pt x="540188" y="790839"/>
                  </a:lnTo>
                  <a:lnTo>
                    <a:pt x="543057" y="787044"/>
                  </a:lnTo>
                  <a:lnTo>
                    <a:pt x="547783" y="787044"/>
                  </a:lnTo>
                  <a:lnTo>
                    <a:pt x="548749" y="787044"/>
                  </a:lnTo>
                  <a:lnTo>
                    <a:pt x="554427" y="786093"/>
                  </a:lnTo>
                  <a:lnTo>
                    <a:pt x="558226" y="772810"/>
                  </a:lnTo>
                  <a:lnTo>
                    <a:pt x="558226" y="769962"/>
                  </a:lnTo>
                  <a:lnTo>
                    <a:pt x="556329" y="765216"/>
                  </a:lnTo>
                  <a:lnTo>
                    <a:pt x="555378" y="760464"/>
                  </a:lnTo>
                  <a:lnTo>
                    <a:pt x="552529" y="750021"/>
                  </a:lnTo>
                  <a:lnTo>
                    <a:pt x="542086" y="751923"/>
                  </a:lnTo>
                  <a:lnTo>
                    <a:pt x="538291" y="753821"/>
                  </a:lnTo>
                  <a:lnTo>
                    <a:pt x="533559" y="756670"/>
                  </a:lnTo>
                  <a:lnTo>
                    <a:pt x="528793" y="758567"/>
                  </a:lnTo>
                  <a:lnTo>
                    <a:pt x="525964" y="759518"/>
                  </a:lnTo>
                  <a:lnTo>
                    <a:pt x="518369" y="762367"/>
                  </a:lnTo>
                  <a:lnTo>
                    <a:pt x="507926" y="767113"/>
                  </a:lnTo>
                  <a:lnTo>
                    <a:pt x="506975" y="767113"/>
                  </a:lnTo>
                  <a:lnTo>
                    <a:pt x="506023" y="768064"/>
                  </a:lnTo>
                  <a:lnTo>
                    <a:pt x="504126" y="769962"/>
                  </a:lnTo>
                  <a:lnTo>
                    <a:pt x="500331" y="770913"/>
                  </a:lnTo>
                  <a:lnTo>
                    <a:pt x="499380" y="770913"/>
                  </a:lnTo>
                  <a:lnTo>
                    <a:pt x="491785" y="750972"/>
                  </a:lnTo>
                  <a:lnTo>
                    <a:pt x="491785" y="750021"/>
                  </a:lnTo>
                  <a:lnTo>
                    <a:pt x="489887" y="747172"/>
                  </a:lnTo>
                  <a:lnTo>
                    <a:pt x="499380" y="738631"/>
                  </a:lnTo>
                  <a:lnTo>
                    <a:pt x="503180" y="735782"/>
                  </a:lnTo>
                  <a:lnTo>
                    <a:pt x="503180" y="732934"/>
                  </a:lnTo>
                  <a:lnTo>
                    <a:pt x="503180" y="731982"/>
                  </a:lnTo>
                  <a:lnTo>
                    <a:pt x="501277" y="730085"/>
                  </a:lnTo>
                  <a:lnTo>
                    <a:pt x="501277" y="729134"/>
                  </a:lnTo>
                  <a:lnTo>
                    <a:pt x="502228" y="727236"/>
                  </a:lnTo>
                  <a:lnTo>
                    <a:pt x="504126" y="716793"/>
                  </a:lnTo>
                  <a:lnTo>
                    <a:pt x="497482" y="707295"/>
                  </a:lnTo>
                  <a:lnTo>
                    <a:pt x="499380" y="694954"/>
                  </a:lnTo>
                  <a:lnTo>
                    <a:pt x="499380" y="694003"/>
                  </a:lnTo>
                  <a:lnTo>
                    <a:pt x="499380" y="689257"/>
                  </a:lnTo>
                  <a:lnTo>
                    <a:pt x="482288" y="670277"/>
                  </a:lnTo>
                  <a:lnTo>
                    <a:pt x="480390" y="671228"/>
                  </a:lnTo>
                  <a:lnTo>
                    <a:pt x="483239" y="668380"/>
                  </a:lnTo>
                  <a:lnTo>
                    <a:pt x="486088" y="666482"/>
                  </a:lnTo>
                  <a:lnTo>
                    <a:pt x="487034" y="664580"/>
                  </a:lnTo>
                  <a:lnTo>
                    <a:pt x="484190" y="663628"/>
                  </a:lnTo>
                  <a:lnTo>
                    <a:pt x="485136" y="661731"/>
                  </a:lnTo>
                  <a:lnTo>
                    <a:pt x="485136" y="657936"/>
                  </a:lnTo>
                  <a:lnTo>
                    <a:pt x="486088" y="637995"/>
                  </a:lnTo>
                  <a:lnTo>
                    <a:pt x="486088" y="637044"/>
                  </a:lnTo>
                  <a:lnTo>
                    <a:pt x="461400" y="633249"/>
                  </a:lnTo>
                  <a:lnTo>
                    <a:pt x="460449" y="634200"/>
                  </a:lnTo>
                  <a:lnTo>
                    <a:pt x="458552" y="635146"/>
                  </a:lnTo>
                  <a:lnTo>
                    <a:pt x="447162" y="631346"/>
                  </a:lnTo>
                  <a:lnTo>
                    <a:pt x="430070" y="624703"/>
                  </a:lnTo>
                  <a:lnTo>
                    <a:pt x="423421" y="623757"/>
                  </a:lnTo>
                  <a:lnTo>
                    <a:pt x="414875" y="626600"/>
                  </a:lnTo>
                  <a:lnTo>
                    <a:pt x="412026" y="639893"/>
                  </a:lnTo>
                  <a:lnTo>
                    <a:pt x="399685" y="649390"/>
                  </a:lnTo>
                  <a:lnTo>
                    <a:pt x="400636" y="653190"/>
                  </a:lnTo>
                  <a:lnTo>
                    <a:pt x="396836" y="661731"/>
                  </a:lnTo>
                  <a:lnTo>
                    <a:pt x="393988" y="665531"/>
                  </a:lnTo>
                  <a:lnTo>
                    <a:pt x="391139" y="668380"/>
                  </a:lnTo>
                  <a:lnTo>
                    <a:pt x="389242" y="672170"/>
                  </a:lnTo>
                  <a:lnTo>
                    <a:pt x="391139" y="675965"/>
                  </a:lnTo>
                  <a:lnTo>
                    <a:pt x="392090" y="682613"/>
                  </a:lnTo>
                  <a:lnTo>
                    <a:pt x="384495" y="695905"/>
                  </a:lnTo>
                  <a:lnTo>
                    <a:pt x="380695" y="692106"/>
                  </a:lnTo>
                  <a:lnTo>
                    <a:pt x="379749" y="691154"/>
                  </a:lnTo>
                  <a:lnTo>
                    <a:pt x="374998" y="683559"/>
                  </a:lnTo>
                  <a:lnTo>
                    <a:pt x="373101" y="680711"/>
                  </a:lnTo>
                  <a:lnTo>
                    <a:pt x="371203" y="677867"/>
                  </a:lnTo>
                  <a:lnTo>
                    <a:pt x="361706" y="667428"/>
                  </a:lnTo>
                  <a:lnTo>
                    <a:pt x="356960" y="668380"/>
                  </a:lnTo>
                  <a:lnTo>
                    <a:pt x="356008" y="669326"/>
                  </a:lnTo>
                  <a:lnTo>
                    <a:pt x="354111" y="673116"/>
                  </a:lnTo>
                  <a:lnTo>
                    <a:pt x="353160" y="674067"/>
                  </a:lnTo>
                  <a:lnTo>
                    <a:pt x="352213" y="675013"/>
                  </a:lnTo>
                  <a:lnTo>
                    <a:pt x="344619" y="677867"/>
                  </a:lnTo>
                  <a:lnTo>
                    <a:pt x="340819" y="680711"/>
                  </a:lnTo>
                  <a:lnTo>
                    <a:pt x="333224" y="681662"/>
                  </a:lnTo>
                  <a:lnTo>
                    <a:pt x="331326" y="680711"/>
                  </a:lnTo>
                  <a:lnTo>
                    <a:pt x="329424" y="679764"/>
                  </a:lnTo>
                  <a:lnTo>
                    <a:pt x="327526" y="677867"/>
                  </a:lnTo>
                  <a:lnTo>
                    <a:pt x="326575" y="677867"/>
                  </a:lnTo>
                  <a:lnTo>
                    <a:pt x="326575" y="677867"/>
                  </a:lnTo>
                  <a:lnTo>
                    <a:pt x="330375" y="681662"/>
                  </a:lnTo>
                  <a:lnTo>
                    <a:pt x="332273" y="683559"/>
                  </a:lnTo>
                  <a:lnTo>
                    <a:pt x="332273" y="685462"/>
                  </a:lnTo>
                  <a:lnTo>
                    <a:pt x="330375" y="692106"/>
                  </a:lnTo>
                  <a:lnTo>
                    <a:pt x="327526" y="695905"/>
                  </a:lnTo>
                  <a:lnTo>
                    <a:pt x="329424" y="700652"/>
                  </a:lnTo>
                  <a:lnTo>
                    <a:pt x="328478" y="702549"/>
                  </a:lnTo>
                  <a:lnTo>
                    <a:pt x="327526" y="703500"/>
                  </a:lnTo>
                  <a:lnTo>
                    <a:pt x="327526" y="704447"/>
                  </a:lnTo>
                  <a:lnTo>
                    <a:pt x="327526" y="706349"/>
                  </a:lnTo>
                  <a:lnTo>
                    <a:pt x="326575" y="707295"/>
                  </a:lnTo>
                  <a:lnTo>
                    <a:pt x="322780" y="734831"/>
                  </a:lnTo>
                  <a:lnTo>
                    <a:pt x="316131" y="740529"/>
                  </a:lnTo>
                  <a:lnTo>
                    <a:pt x="305688" y="739582"/>
                  </a:lnTo>
                  <a:lnTo>
                    <a:pt x="304757" y="741475"/>
                  </a:lnTo>
                  <a:lnTo>
                    <a:pt x="302859" y="745275"/>
                  </a:lnTo>
                  <a:lnTo>
                    <a:pt x="301888" y="750021"/>
                  </a:lnTo>
                  <a:lnTo>
                    <a:pt x="299064" y="750972"/>
                  </a:lnTo>
                  <a:lnTo>
                    <a:pt x="298093" y="751923"/>
                  </a:lnTo>
                  <a:lnTo>
                    <a:pt x="295264" y="752870"/>
                  </a:lnTo>
                  <a:lnTo>
                    <a:pt x="294298" y="753821"/>
                  </a:lnTo>
                  <a:lnTo>
                    <a:pt x="291464" y="753821"/>
                  </a:lnTo>
                  <a:lnTo>
                    <a:pt x="289567" y="754767"/>
                  </a:lnTo>
                  <a:lnTo>
                    <a:pt x="283869" y="755718"/>
                  </a:lnTo>
                  <a:lnTo>
                    <a:pt x="281001" y="754767"/>
                  </a:lnTo>
                  <a:lnTo>
                    <a:pt x="279123" y="753821"/>
                  </a:lnTo>
                  <a:lnTo>
                    <a:pt x="274377" y="750021"/>
                  </a:lnTo>
                  <a:lnTo>
                    <a:pt x="273426" y="750021"/>
                  </a:lnTo>
                  <a:lnTo>
                    <a:pt x="270577" y="748123"/>
                  </a:lnTo>
                  <a:lnTo>
                    <a:pt x="260133" y="741475"/>
                  </a:lnTo>
                  <a:lnTo>
                    <a:pt x="258236" y="740529"/>
                  </a:lnTo>
                  <a:lnTo>
                    <a:pt x="255387" y="738631"/>
                  </a:lnTo>
                  <a:lnTo>
                    <a:pt x="253485" y="736729"/>
                  </a:lnTo>
                  <a:lnTo>
                    <a:pt x="251587" y="735782"/>
                  </a:lnTo>
                  <a:lnTo>
                    <a:pt x="248739" y="731982"/>
                  </a:lnTo>
                  <a:lnTo>
                    <a:pt x="247787" y="730085"/>
                  </a:lnTo>
                  <a:lnTo>
                    <a:pt x="245890" y="729134"/>
                  </a:lnTo>
                  <a:lnTo>
                    <a:pt x="243992" y="726285"/>
                  </a:lnTo>
                  <a:lnTo>
                    <a:pt x="243992" y="726285"/>
                  </a:lnTo>
                  <a:lnTo>
                    <a:pt x="243041" y="725339"/>
                  </a:lnTo>
                  <a:lnTo>
                    <a:pt x="238295" y="725339"/>
                  </a:lnTo>
                  <a:lnTo>
                    <a:pt x="237344" y="735782"/>
                  </a:lnTo>
                  <a:lnTo>
                    <a:pt x="237344" y="738631"/>
                  </a:lnTo>
                  <a:lnTo>
                    <a:pt x="238295" y="740529"/>
                  </a:lnTo>
                  <a:lnTo>
                    <a:pt x="237344" y="741475"/>
                  </a:lnTo>
                  <a:lnTo>
                    <a:pt x="235446" y="745275"/>
                  </a:lnTo>
                  <a:lnTo>
                    <a:pt x="234495" y="745275"/>
                  </a:lnTo>
                  <a:lnTo>
                    <a:pt x="233549" y="746226"/>
                  </a:lnTo>
                  <a:lnTo>
                    <a:pt x="231651" y="748123"/>
                  </a:lnTo>
                  <a:lnTo>
                    <a:pt x="226900" y="744328"/>
                  </a:lnTo>
                  <a:lnTo>
                    <a:pt x="225954" y="745275"/>
                  </a:lnTo>
                  <a:lnTo>
                    <a:pt x="225003" y="745275"/>
                  </a:lnTo>
                  <a:lnTo>
                    <a:pt x="224052" y="745275"/>
                  </a:lnTo>
                  <a:lnTo>
                    <a:pt x="221203" y="745275"/>
                  </a:lnTo>
                  <a:lnTo>
                    <a:pt x="220257" y="745275"/>
                  </a:lnTo>
                  <a:lnTo>
                    <a:pt x="214559" y="744328"/>
                  </a:lnTo>
                  <a:lnTo>
                    <a:pt x="212662" y="742426"/>
                  </a:lnTo>
                  <a:lnTo>
                    <a:pt x="207916" y="743377"/>
                  </a:lnTo>
                  <a:lnTo>
                    <a:pt x="200316" y="747172"/>
                  </a:lnTo>
                  <a:lnTo>
                    <a:pt x="198418" y="750021"/>
                  </a:lnTo>
                  <a:lnTo>
                    <a:pt x="197467" y="750021"/>
                  </a:lnTo>
                  <a:lnTo>
                    <a:pt x="195570" y="749075"/>
                  </a:lnTo>
                  <a:lnTo>
                    <a:pt x="195570" y="745275"/>
                  </a:lnTo>
                  <a:lnTo>
                    <a:pt x="194618" y="744328"/>
                  </a:lnTo>
                  <a:lnTo>
                    <a:pt x="191770" y="737680"/>
                  </a:lnTo>
                  <a:lnTo>
                    <a:pt x="190823" y="735782"/>
                  </a:lnTo>
                  <a:lnTo>
                    <a:pt x="183228" y="738631"/>
                  </a:lnTo>
                  <a:lnTo>
                    <a:pt x="181326" y="737680"/>
                  </a:lnTo>
                  <a:lnTo>
                    <a:pt x="175629" y="736729"/>
                  </a:lnTo>
                  <a:lnTo>
                    <a:pt x="172780" y="732934"/>
                  </a:lnTo>
                  <a:lnTo>
                    <a:pt x="170882" y="731982"/>
                  </a:lnTo>
                  <a:lnTo>
                    <a:pt x="164239" y="723436"/>
                  </a:lnTo>
                  <a:lnTo>
                    <a:pt x="162336" y="723436"/>
                  </a:lnTo>
                  <a:lnTo>
                    <a:pt x="161390" y="723436"/>
                  </a:lnTo>
                  <a:lnTo>
                    <a:pt x="159493" y="725339"/>
                  </a:lnTo>
                  <a:lnTo>
                    <a:pt x="158541" y="725339"/>
                  </a:lnTo>
                  <a:lnTo>
                    <a:pt x="157590" y="724388"/>
                  </a:lnTo>
                  <a:lnTo>
                    <a:pt x="157590" y="722490"/>
                  </a:lnTo>
                  <a:lnTo>
                    <a:pt x="160439" y="718690"/>
                  </a:lnTo>
                  <a:lnTo>
                    <a:pt x="159493" y="717739"/>
                  </a:lnTo>
                  <a:lnTo>
                    <a:pt x="156639" y="714895"/>
                  </a:lnTo>
                  <a:lnTo>
                    <a:pt x="153795" y="711095"/>
                  </a:lnTo>
                  <a:lnTo>
                    <a:pt x="152844" y="710144"/>
                  </a:lnTo>
                  <a:lnTo>
                    <a:pt x="147147" y="706349"/>
                  </a:lnTo>
                  <a:lnTo>
                    <a:pt x="145249" y="705398"/>
                  </a:lnTo>
                  <a:lnTo>
                    <a:pt x="141449" y="703500"/>
                  </a:lnTo>
                  <a:lnTo>
                    <a:pt x="140503" y="701603"/>
                  </a:lnTo>
                  <a:lnTo>
                    <a:pt x="138600" y="699700"/>
                  </a:lnTo>
                  <a:lnTo>
                    <a:pt x="137649" y="697803"/>
                  </a:lnTo>
                  <a:lnTo>
                    <a:pt x="132903" y="696857"/>
                  </a:lnTo>
                  <a:lnTo>
                    <a:pt x="130054" y="692106"/>
                  </a:lnTo>
                  <a:lnTo>
                    <a:pt x="128157" y="691154"/>
                  </a:lnTo>
                  <a:lnTo>
                    <a:pt x="125308" y="690208"/>
                  </a:lnTo>
                  <a:lnTo>
                    <a:pt x="124357" y="690208"/>
                  </a:lnTo>
                  <a:lnTo>
                    <a:pt x="119611" y="687359"/>
                  </a:lnTo>
                  <a:lnTo>
                    <a:pt x="118660" y="688306"/>
                  </a:lnTo>
                  <a:lnTo>
                    <a:pt x="114865" y="686408"/>
                  </a:lnTo>
                  <a:lnTo>
                    <a:pt x="113913" y="688306"/>
                  </a:lnTo>
                  <a:lnTo>
                    <a:pt x="112016" y="694954"/>
                  </a:lnTo>
                  <a:lnTo>
                    <a:pt x="111070" y="695905"/>
                  </a:lnTo>
                  <a:lnTo>
                    <a:pt x="111070" y="697803"/>
                  </a:lnTo>
                  <a:lnTo>
                    <a:pt x="110118" y="698749"/>
                  </a:lnTo>
                  <a:lnTo>
                    <a:pt x="108221" y="698749"/>
                  </a:lnTo>
                  <a:lnTo>
                    <a:pt x="107270" y="698749"/>
                  </a:lnTo>
                  <a:lnTo>
                    <a:pt x="101572" y="701603"/>
                  </a:lnTo>
                  <a:lnTo>
                    <a:pt x="100621" y="707295"/>
                  </a:lnTo>
                  <a:lnTo>
                    <a:pt x="97777" y="711095"/>
                  </a:lnTo>
                  <a:lnTo>
                    <a:pt x="97777" y="711095"/>
                  </a:lnTo>
                  <a:lnTo>
                    <a:pt x="96826" y="713944"/>
                  </a:lnTo>
                  <a:lnTo>
                    <a:pt x="94924" y="717739"/>
                  </a:lnTo>
                  <a:lnTo>
                    <a:pt x="94924" y="718690"/>
                  </a:lnTo>
                  <a:lnTo>
                    <a:pt x="93977" y="721539"/>
                  </a:lnTo>
                  <a:lnTo>
                    <a:pt x="91129" y="725339"/>
                  </a:lnTo>
                  <a:lnTo>
                    <a:pt x="90178" y="727236"/>
                  </a:lnTo>
                  <a:lnTo>
                    <a:pt x="84485" y="724388"/>
                  </a:lnTo>
                  <a:lnTo>
                    <a:pt x="81631" y="722490"/>
                  </a:lnTo>
                  <a:lnTo>
                    <a:pt x="77836" y="724388"/>
                  </a:lnTo>
                  <a:lnTo>
                    <a:pt x="76885" y="726285"/>
                  </a:lnTo>
                  <a:lnTo>
                    <a:pt x="74037" y="729134"/>
                  </a:lnTo>
                  <a:lnTo>
                    <a:pt x="74037" y="730085"/>
                  </a:lnTo>
                  <a:lnTo>
                    <a:pt x="73090" y="730085"/>
                  </a:lnTo>
                  <a:lnTo>
                    <a:pt x="71188" y="731031"/>
                  </a:lnTo>
                  <a:lnTo>
                    <a:pt x="68359" y="732934"/>
                  </a:lnTo>
                  <a:lnTo>
                    <a:pt x="67393" y="733885"/>
                  </a:lnTo>
                  <a:lnTo>
                    <a:pt x="64564" y="735782"/>
                  </a:lnTo>
                  <a:lnTo>
                    <a:pt x="51267" y="739582"/>
                  </a:lnTo>
                  <a:lnTo>
                    <a:pt x="47472" y="741475"/>
                  </a:lnTo>
                </a:path>
              </a:pathLst>
            </a:custGeom>
            <a:solidFill>
              <a:srgbClr val="FEC132"/>
            </a:solidFill>
            <a:ln>
              <a:solidFill>
                <a:srgbClr val="2C3851">
                  <a:alpha val="5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5B14DEF-D463-4BB4-AD65-C5A318D676E4}"/>
                </a:ext>
              </a:extLst>
            </p:cNvPr>
            <p:cNvSpPr/>
            <p:nvPr/>
          </p:nvSpPr>
          <p:spPr>
            <a:xfrm>
              <a:off x="3502286" y="2233704"/>
              <a:ext cx="327066" cy="269727"/>
            </a:xfrm>
            <a:custGeom>
              <a:avLst/>
              <a:gdLst>
                <a:gd name="connsiteX0" fmla="*/ 20887 w 346515"/>
                <a:gd name="connsiteY0" fmla="*/ 124367 h 285766"/>
                <a:gd name="connsiteX1" fmla="*/ 21838 w 346515"/>
                <a:gd name="connsiteY1" fmla="*/ 121518 h 285766"/>
                <a:gd name="connsiteX2" fmla="*/ 22785 w 346515"/>
                <a:gd name="connsiteY2" fmla="*/ 123416 h 285766"/>
                <a:gd name="connsiteX3" fmla="*/ 23736 w 346515"/>
                <a:gd name="connsiteY3" fmla="*/ 120572 h 285766"/>
                <a:gd name="connsiteX4" fmla="*/ 26585 w 346515"/>
                <a:gd name="connsiteY4" fmla="*/ 117718 h 285766"/>
                <a:gd name="connsiteX5" fmla="*/ 25633 w 346515"/>
                <a:gd name="connsiteY5" fmla="*/ 114874 h 285766"/>
                <a:gd name="connsiteX6" fmla="*/ 25633 w 346515"/>
                <a:gd name="connsiteY6" fmla="*/ 114874 h 285766"/>
                <a:gd name="connsiteX7" fmla="*/ 24687 w 346515"/>
                <a:gd name="connsiteY7" fmla="*/ 110128 h 285766"/>
                <a:gd name="connsiteX8" fmla="*/ 26585 w 346515"/>
                <a:gd name="connsiteY8" fmla="*/ 101582 h 285766"/>
                <a:gd name="connsiteX9" fmla="*/ 32282 w 346515"/>
                <a:gd name="connsiteY9" fmla="*/ 102529 h 285766"/>
                <a:gd name="connsiteX10" fmla="*/ 32282 w 346515"/>
                <a:gd name="connsiteY10" fmla="*/ 102529 h 285766"/>
                <a:gd name="connsiteX11" fmla="*/ 34179 w 346515"/>
                <a:gd name="connsiteY11" fmla="*/ 104431 h 285766"/>
                <a:gd name="connsiteX12" fmla="*/ 35131 w 346515"/>
                <a:gd name="connsiteY12" fmla="*/ 106328 h 285766"/>
                <a:gd name="connsiteX13" fmla="*/ 37028 w 346515"/>
                <a:gd name="connsiteY13" fmla="*/ 108226 h 285766"/>
                <a:gd name="connsiteX14" fmla="*/ 39877 w 346515"/>
                <a:gd name="connsiteY14" fmla="*/ 111075 h 285766"/>
                <a:gd name="connsiteX15" fmla="*/ 40828 w 346515"/>
                <a:gd name="connsiteY15" fmla="*/ 112972 h 285766"/>
                <a:gd name="connsiteX16" fmla="*/ 43677 w 346515"/>
                <a:gd name="connsiteY16" fmla="*/ 114874 h 285766"/>
                <a:gd name="connsiteX17" fmla="*/ 44623 w 346515"/>
                <a:gd name="connsiteY17" fmla="*/ 115826 h 285766"/>
                <a:gd name="connsiteX18" fmla="*/ 48423 w 346515"/>
                <a:gd name="connsiteY18" fmla="*/ 117718 h 285766"/>
                <a:gd name="connsiteX19" fmla="*/ 58867 w 346515"/>
                <a:gd name="connsiteY19" fmla="*/ 124367 h 285766"/>
                <a:gd name="connsiteX20" fmla="*/ 61715 w 346515"/>
                <a:gd name="connsiteY20" fmla="*/ 126264 h 285766"/>
                <a:gd name="connsiteX21" fmla="*/ 62666 w 346515"/>
                <a:gd name="connsiteY21" fmla="*/ 126264 h 285766"/>
                <a:gd name="connsiteX22" fmla="*/ 66461 w 346515"/>
                <a:gd name="connsiteY22" fmla="*/ 129113 h 285766"/>
                <a:gd name="connsiteX23" fmla="*/ 68364 w 346515"/>
                <a:gd name="connsiteY23" fmla="*/ 131011 h 285766"/>
                <a:gd name="connsiteX24" fmla="*/ 72159 w 346515"/>
                <a:gd name="connsiteY24" fmla="*/ 131962 h 285766"/>
                <a:gd name="connsiteX25" fmla="*/ 74988 w 346515"/>
                <a:gd name="connsiteY25" fmla="*/ 131962 h 285766"/>
                <a:gd name="connsiteX26" fmla="*/ 79754 w 346515"/>
                <a:gd name="connsiteY26" fmla="*/ 130064 h 285766"/>
                <a:gd name="connsiteX27" fmla="*/ 81656 w 346515"/>
                <a:gd name="connsiteY27" fmla="*/ 131011 h 285766"/>
                <a:gd name="connsiteX28" fmla="*/ 83554 w 346515"/>
                <a:gd name="connsiteY28" fmla="*/ 129113 h 285766"/>
                <a:gd name="connsiteX29" fmla="*/ 85451 w 346515"/>
                <a:gd name="connsiteY29" fmla="*/ 129113 h 285766"/>
                <a:gd name="connsiteX30" fmla="*/ 87354 w 346515"/>
                <a:gd name="connsiteY30" fmla="*/ 127216 h 285766"/>
                <a:gd name="connsiteX31" fmla="*/ 89251 w 346515"/>
                <a:gd name="connsiteY31" fmla="*/ 127216 h 285766"/>
                <a:gd name="connsiteX32" fmla="*/ 90177 w 346515"/>
                <a:gd name="connsiteY32" fmla="*/ 126264 h 285766"/>
                <a:gd name="connsiteX33" fmla="*/ 91149 w 346515"/>
                <a:gd name="connsiteY33" fmla="*/ 120572 h 285766"/>
                <a:gd name="connsiteX34" fmla="*/ 93046 w 346515"/>
                <a:gd name="connsiteY34" fmla="*/ 117718 h 285766"/>
                <a:gd name="connsiteX35" fmla="*/ 94948 w 346515"/>
                <a:gd name="connsiteY35" fmla="*/ 114874 h 285766"/>
                <a:gd name="connsiteX36" fmla="*/ 104421 w 346515"/>
                <a:gd name="connsiteY36" fmla="*/ 116772 h 285766"/>
                <a:gd name="connsiteX37" fmla="*/ 111070 w 346515"/>
                <a:gd name="connsiteY37" fmla="*/ 111075 h 285766"/>
                <a:gd name="connsiteX38" fmla="*/ 114865 w 346515"/>
                <a:gd name="connsiteY38" fmla="*/ 83539 h 285766"/>
                <a:gd name="connsiteX39" fmla="*/ 115816 w 346515"/>
                <a:gd name="connsiteY39" fmla="*/ 82593 h 285766"/>
                <a:gd name="connsiteX40" fmla="*/ 115816 w 346515"/>
                <a:gd name="connsiteY40" fmla="*/ 80690 h 285766"/>
                <a:gd name="connsiteX41" fmla="*/ 115816 w 346515"/>
                <a:gd name="connsiteY41" fmla="*/ 79744 h 285766"/>
                <a:gd name="connsiteX42" fmla="*/ 116767 w 346515"/>
                <a:gd name="connsiteY42" fmla="*/ 78793 h 285766"/>
                <a:gd name="connsiteX43" fmla="*/ 117713 w 346515"/>
                <a:gd name="connsiteY43" fmla="*/ 75944 h 285766"/>
                <a:gd name="connsiteX44" fmla="*/ 115816 w 346515"/>
                <a:gd name="connsiteY44" fmla="*/ 72149 h 285766"/>
                <a:gd name="connsiteX45" fmla="*/ 118664 w 346515"/>
                <a:gd name="connsiteY45" fmla="*/ 68349 h 285766"/>
                <a:gd name="connsiteX46" fmla="*/ 120562 w 346515"/>
                <a:gd name="connsiteY46" fmla="*/ 60754 h 285766"/>
                <a:gd name="connsiteX47" fmla="*/ 120562 w 346515"/>
                <a:gd name="connsiteY47" fmla="*/ 58857 h 285766"/>
                <a:gd name="connsiteX48" fmla="*/ 116767 w 346515"/>
                <a:gd name="connsiteY48" fmla="*/ 56954 h 285766"/>
                <a:gd name="connsiteX49" fmla="*/ 114865 w 346515"/>
                <a:gd name="connsiteY49" fmla="*/ 54110 h 285766"/>
                <a:gd name="connsiteX50" fmla="*/ 115816 w 346515"/>
                <a:gd name="connsiteY50" fmla="*/ 54110 h 285766"/>
                <a:gd name="connsiteX51" fmla="*/ 116767 w 346515"/>
                <a:gd name="connsiteY51" fmla="*/ 55057 h 285766"/>
                <a:gd name="connsiteX52" fmla="*/ 117713 w 346515"/>
                <a:gd name="connsiteY52" fmla="*/ 56008 h 285766"/>
                <a:gd name="connsiteX53" fmla="*/ 119616 w 346515"/>
                <a:gd name="connsiteY53" fmla="*/ 56954 h 285766"/>
                <a:gd name="connsiteX54" fmla="*/ 121513 w 346515"/>
                <a:gd name="connsiteY54" fmla="*/ 57905 h 285766"/>
                <a:gd name="connsiteX55" fmla="*/ 129108 w 346515"/>
                <a:gd name="connsiteY55" fmla="*/ 56954 h 285766"/>
                <a:gd name="connsiteX56" fmla="*/ 133854 w 346515"/>
                <a:gd name="connsiteY56" fmla="*/ 53159 h 285766"/>
                <a:gd name="connsiteX57" fmla="*/ 141449 w 346515"/>
                <a:gd name="connsiteY57" fmla="*/ 50311 h 285766"/>
                <a:gd name="connsiteX58" fmla="*/ 142400 w 346515"/>
                <a:gd name="connsiteY58" fmla="*/ 49359 h 285766"/>
                <a:gd name="connsiteX59" fmla="*/ 142400 w 346515"/>
                <a:gd name="connsiteY59" fmla="*/ 48413 h 285766"/>
                <a:gd name="connsiteX60" fmla="*/ 144298 w 346515"/>
                <a:gd name="connsiteY60" fmla="*/ 45569 h 285766"/>
                <a:gd name="connsiteX61" fmla="*/ 146195 w 346515"/>
                <a:gd name="connsiteY61" fmla="*/ 44623 h 285766"/>
                <a:gd name="connsiteX62" fmla="*/ 149995 w 346515"/>
                <a:gd name="connsiteY62" fmla="*/ 43672 h 285766"/>
                <a:gd name="connsiteX63" fmla="*/ 160439 w 346515"/>
                <a:gd name="connsiteY63" fmla="*/ 54110 h 285766"/>
                <a:gd name="connsiteX64" fmla="*/ 161390 w 346515"/>
                <a:gd name="connsiteY64" fmla="*/ 56954 h 285766"/>
                <a:gd name="connsiteX65" fmla="*/ 163288 w 346515"/>
                <a:gd name="connsiteY65" fmla="*/ 59803 h 285766"/>
                <a:gd name="connsiteX66" fmla="*/ 168039 w 346515"/>
                <a:gd name="connsiteY66" fmla="*/ 67398 h 285766"/>
                <a:gd name="connsiteX67" fmla="*/ 168985 w 346515"/>
                <a:gd name="connsiteY67" fmla="*/ 69300 h 285766"/>
                <a:gd name="connsiteX68" fmla="*/ 172785 w 346515"/>
                <a:gd name="connsiteY68" fmla="*/ 72149 h 285766"/>
                <a:gd name="connsiteX69" fmla="*/ 180380 w 346515"/>
                <a:gd name="connsiteY69" fmla="*/ 58857 h 285766"/>
                <a:gd name="connsiteX70" fmla="*/ 179429 w 346515"/>
                <a:gd name="connsiteY70" fmla="*/ 52208 h 285766"/>
                <a:gd name="connsiteX71" fmla="*/ 177531 w 346515"/>
                <a:gd name="connsiteY71" fmla="*/ 48413 h 285766"/>
                <a:gd name="connsiteX72" fmla="*/ 179429 w 346515"/>
                <a:gd name="connsiteY72" fmla="*/ 44623 h 285766"/>
                <a:gd name="connsiteX73" fmla="*/ 182277 w 346515"/>
                <a:gd name="connsiteY73" fmla="*/ 41774 h 285766"/>
                <a:gd name="connsiteX74" fmla="*/ 186077 w 346515"/>
                <a:gd name="connsiteY74" fmla="*/ 37974 h 285766"/>
                <a:gd name="connsiteX75" fmla="*/ 188926 w 346515"/>
                <a:gd name="connsiteY75" fmla="*/ 29433 h 285766"/>
                <a:gd name="connsiteX76" fmla="*/ 187975 w 346515"/>
                <a:gd name="connsiteY76" fmla="*/ 24682 h 285766"/>
                <a:gd name="connsiteX77" fmla="*/ 200316 w 346515"/>
                <a:gd name="connsiteY77" fmla="*/ 16136 h 285766"/>
                <a:gd name="connsiteX78" fmla="*/ 203164 w 346515"/>
                <a:gd name="connsiteY78" fmla="*/ 2844 h 285766"/>
                <a:gd name="connsiteX79" fmla="*/ 211711 w 346515"/>
                <a:gd name="connsiteY79" fmla="*/ 0 h 285766"/>
                <a:gd name="connsiteX80" fmla="*/ 218359 w 346515"/>
                <a:gd name="connsiteY80" fmla="*/ 946 h 285766"/>
                <a:gd name="connsiteX81" fmla="*/ 235451 w 346515"/>
                <a:gd name="connsiteY81" fmla="*/ 9492 h 285766"/>
                <a:gd name="connsiteX82" fmla="*/ 246841 w 346515"/>
                <a:gd name="connsiteY82" fmla="*/ 11390 h 285766"/>
                <a:gd name="connsiteX83" fmla="*/ 248739 w 346515"/>
                <a:gd name="connsiteY83" fmla="*/ 10444 h 285766"/>
                <a:gd name="connsiteX84" fmla="*/ 249690 w 346515"/>
                <a:gd name="connsiteY84" fmla="*/ 8541 h 285766"/>
                <a:gd name="connsiteX85" fmla="*/ 274377 w 346515"/>
                <a:gd name="connsiteY85" fmla="*/ 13287 h 285766"/>
                <a:gd name="connsiteX86" fmla="*/ 274377 w 346515"/>
                <a:gd name="connsiteY86" fmla="*/ 14239 h 285766"/>
                <a:gd name="connsiteX87" fmla="*/ 273426 w 346515"/>
                <a:gd name="connsiteY87" fmla="*/ 35126 h 285766"/>
                <a:gd name="connsiteX88" fmla="*/ 273426 w 346515"/>
                <a:gd name="connsiteY88" fmla="*/ 37974 h 285766"/>
                <a:gd name="connsiteX89" fmla="*/ 274377 w 346515"/>
                <a:gd name="connsiteY89" fmla="*/ 39872 h 285766"/>
                <a:gd name="connsiteX90" fmla="*/ 274377 w 346515"/>
                <a:gd name="connsiteY90" fmla="*/ 42726 h 285766"/>
                <a:gd name="connsiteX91" fmla="*/ 271528 w 346515"/>
                <a:gd name="connsiteY91" fmla="*/ 44623 h 285766"/>
                <a:gd name="connsiteX92" fmla="*/ 267728 w 346515"/>
                <a:gd name="connsiteY92" fmla="*/ 45569 h 285766"/>
                <a:gd name="connsiteX93" fmla="*/ 269631 w 346515"/>
                <a:gd name="connsiteY93" fmla="*/ 47472 h 285766"/>
                <a:gd name="connsiteX94" fmla="*/ 270577 w 346515"/>
                <a:gd name="connsiteY94" fmla="*/ 46521 h 285766"/>
                <a:gd name="connsiteX95" fmla="*/ 287669 w 346515"/>
                <a:gd name="connsiteY95" fmla="*/ 65500 h 285766"/>
                <a:gd name="connsiteX96" fmla="*/ 287669 w 346515"/>
                <a:gd name="connsiteY96" fmla="*/ 71198 h 285766"/>
                <a:gd name="connsiteX97" fmla="*/ 287669 w 346515"/>
                <a:gd name="connsiteY97" fmla="*/ 71198 h 285766"/>
                <a:gd name="connsiteX98" fmla="*/ 285772 w 346515"/>
                <a:gd name="connsiteY98" fmla="*/ 83539 h 285766"/>
                <a:gd name="connsiteX99" fmla="*/ 292415 w 346515"/>
                <a:gd name="connsiteY99" fmla="*/ 93036 h 285766"/>
                <a:gd name="connsiteX100" fmla="*/ 290518 w 346515"/>
                <a:gd name="connsiteY100" fmla="*/ 104431 h 285766"/>
                <a:gd name="connsiteX101" fmla="*/ 289567 w 346515"/>
                <a:gd name="connsiteY101" fmla="*/ 105377 h 285766"/>
                <a:gd name="connsiteX102" fmla="*/ 289567 w 346515"/>
                <a:gd name="connsiteY102" fmla="*/ 106328 h 285766"/>
                <a:gd name="connsiteX103" fmla="*/ 291469 w 346515"/>
                <a:gd name="connsiteY103" fmla="*/ 109177 h 285766"/>
                <a:gd name="connsiteX104" fmla="*/ 293367 w 346515"/>
                <a:gd name="connsiteY104" fmla="*/ 110128 h 285766"/>
                <a:gd name="connsiteX105" fmla="*/ 290518 w 346515"/>
                <a:gd name="connsiteY105" fmla="*/ 112026 h 285766"/>
                <a:gd name="connsiteX106" fmla="*/ 287669 w 346515"/>
                <a:gd name="connsiteY106" fmla="*/ 114874 h 285766"/>
                <a:gd name="connsiteX107" fmla="*/ 280074 w 346515"/>
                <a:gd name="connsiteY107" fmla="*/ 124367 h 285766"/>
                <a:gd name="connsiteX108" fmla="*/ 280074 w 346515"/>
                <a:gd name="connsiteY108" fmla="*/ 127216 h 285766"/>
                <a:gd name="connsiteX109" fmla="*/ 280074 w 346515"/>
                <a:gd name="connsiteY109" fmla="*/ 128167 h 285766"/>
                <a:gd name="connsiteX110" fmla="*/ 287669 w 346515"/>
                <a:gd name="connsiteY110" fmla="*/ 147156 h 285766"/>
                <a:gd name="connsiteX111" fmla="*/ 290518 w 346515"/>
                <a:gd name="connsiteY111" fmla="*/ 148103 h 285766"/>
                <a:gd name="connsiteX112" fmla="*/ 293367 w 346515"/>
                <a:gd name="connsiteY112" fmla="*/ 145254 h 285766"/>
                <a:gd name="connsiteX113" fmla="*/ 295264 w 346515"/>
                <a:gd name="connsiteY113" fmla="*/ 143357 h 285766"/>
                <a:gd name="connsiteX114" fmla="*/ 296215 w 346515"/>
                <a:gd name="connsiteY114" fmla="*/ 143357 h 285766"/>
                <a:gd name="connsiteX115" fmla="*/ 303810 w 346515"/>
                <a:gd name="connsiteY115" fmla="*/ 139562 h 285766"/>
                <a:gd name="connsiteX116" fmla="*/ 312356 w 346515"/>
                <a:gd name="connsiteY116" fmla="*/ 136708 h 285766"/>
                <a:gd name="connsiteX117" fmla="*/ 317083 w 346515"/>
                <a:gd name="connsiteY117" fmla="*/ 134810 h 285766"/>
                <a:gd name="connsiteX118" fmla="*/ 321849 w 346515"/>
                <a:gd name="connsiteY118" fmla="*/ 132913 h 285766"/>
                <a:gd name="connsiteX119" fmla="*/ 326580 w 346515"/>
                <a:gd name="connsiteY119" fmla="*/ 130064 h 285766"/>
                <a:gd name="connsiteX120" fmla="*/ 329444 w 346515"/>
                <a:gd name="connsiteY120" fmla="*/ 129113 h 285766"/>
                <a:gd name="connsiteX121" fmla="*/ 332277 w 346515"/>
                <a:gd name="connsiteY121" fmla="*/ 127216 h 285766"/>
                <a:gd name="connsiteX122" fmla="*/ 342716 w 346515"/>
                <a:gd name="connsiteY122" fmla="*/ 125318 h 285766"/>
                <a:gd name="connsiteX123" fmla="*/ 343667 w 346515"/>
                <a:gd name="connsiteY123" fmla="*/ 136708 h 285766"/>
                <a:gd name="connsiteX124" fmla="*/ 344619 w 346515"/>
                <a:gd name="connsiteY124" fmla="*/ 142405 h 285766"/>
                <a:gd name="connsiteX125" fmla="*/ 346516 w 346515"/>
                <a:gd name="connsiteY125" fmla="*/ 146205 h 285766"/>
                <a:gd name="connsiteX126" fmla="*/ 346516 w 346515"/>
                <a:gd name="connsiteY126" fmla="*/ 149054 h 285766"/>
                <a:gd name="connsiteX127" fmla="*/ 340819 w 346515"/>
                <a:gd name="connsiteY127" fmla="*/ 163288 h 285766"/>
                <a:gd name="connsiteX128" fmla="*/ 337038 w 346515"/>
                <a:gd name="connsiteY128" fmla="*/ 163288 h 285766"/>
                <a:gd name="connsiteX129" fmla="*/ 336072 w 346515"/>
                <a:gd name="connsiteY129" fmla="*/ 163288 h 285766"/>
                <a:gd name="connsiteX130" fmla="*/ 331346 w 346515"/>
                <a:gd name="connsiteY130" fmla="*/ 163288 h 285766"/>
                <a:gd name="connsiteX131" fmla="*/ 328478 w 346515"/>
                <a:gd name="connsiteY131" fmla="*/ 167083 h 285766"/>
                <a:gd name="connsiteX132" fmla="*/ 327546 w 346515"/>
                <a:gd name="connsiteY132" fmla="*/ 168034 h 285766"/>
                <a:gd name="connsiteX133" fmla="*/ 326580 w 346515"/>
                <a:gd name="connsiteY133" fmla="*/ 168985 h 285766"/>
                <a:gd name="connsiteX134" fmla="*/ 323746 w 346515"/>
                <a:gd name="connsiteY134" fmla="*/ 173731 h 285766"/>
                <a:gd name="connsiteX135" fmla="*/ 322780 w 346515"/>
                <a:gd name="connsiteY135" fmla="*/ 176580 h 285766"/>
                <a:gd name="connsiteX136" fmla="*/ 322780 w 346515"/>
                <a:gd name="connsiteY136" fmla="*/ 177531 h 285766"/>
                <a:gd name="connsiteX137" fmla="*/ 322780 w 346515"/>
                <a:gd name="connsiteY137" fmla="*/ 178477 h 285766"/>
                <a:gd name="connsiteX138" fmla="*/ 318049 w 346515"/>
                <a:gd name="connsiteY138" fmla="*/ 187023 h 285766"/>
                <a:gd name="connsiteX139" fmla="*/ 316151 w 346515"/>
                <a:gd name="connsiteY139" fmla="*/ 188921 h 285766"/>
                <a:gd name="connsiteX140" fmla="*/ 311385 w 346515"/>
                <a:gd name="connsiteY140" fmla="*/ 194618 h 285766"/>
                <a:gd name="connsiteX141" fmla="*/ 312356 w 346515"/>
                <a:gd name="connsiteY141" fmla="*/ 198413 h 285766"/>
                <a:gd name="connsiteX142" fmla="*/ 312356 w 346515"/>
                <a:gd name="connsiteY142" fmla="*/ 199364 h 285766"/>
                <a:gd name="connsiteX143" fmla="*/ 312356 w 346515"/>
                <a:gd name="connsiteY143" fmla="*/ 203164 h 285766"/>
                <a:gd name="connsiteX144" fmla="*/ 312356 w 346515"/>
                <a:gd name="connsiteY144" fmla="*/ 204111 h 285766"/>
                <a:gd name="connsiteX145" fmla="*/ 313288 w 346515"/>
                <a:gd name="connsiteY145" fmla="*/ 205062 h 285766"/>
                <a:gd name="connsiteX146" fmla="*/ 316151 w 346515"/>
                <a:gd name="connsiteY146" fmla="*/ 206964 h 285766"/>
                <a:gd name="connsiteX147" fmla="*/ 318049 w 346515"/>
                <a:gd name="connsiteY147" fmla="*/ 206964 h 285766"/>
                <a:gd name="connsiteX148" fmla="*/ 319951 w 346515"/>
                <a:gd name="connsiteY148" fmla="*/ 206013 h 285766"/>
                <a:gd name="connsiteX149" fmla="*/ 324678 w 346515"/>
                <a:gd name="connsiteY149" fmla="*/ 207911 h 285766"/>
                <a:gd name="connsiteX150" fmla="*/ 326580 w 346515"/>
                <a:gd name="connsiteY150" fmla="*/ 206964 h 285766"/>
                <a:gd name="connsiteX151" fmla="*/ 329444 w 346515"/>
                <a:gd name="connsiteY151" fmla="*/ 210759 h 285766"/>
                <a:gd name="connsiteX152" fmla="*/ 328478 w 346515"/>
                <a:gd name="connsiteY152" fmla="*/ 213608 h 285766"/>
                <a:gd name="connsiteX153" fmla="*/ 325649 w 346515"/>
                <a:gd name="connsiteY153" fmla="*/ 222154 h 285766"/>
                <a:gd name="connsiteX154" fmla="*/ 320883 w 346515"/>
                <a:gd name="connsiteY154" fmla="*/ 226900 h 285766"/>
                <a:gd name="connsiteX155" fmla="*/ 319951 w 346515"/>
                <a:gd name="connsiteY155" fmla="*/ 229749 h 285766"/>
                <a:gd name="connsiteX156" fmla="*/ 318049 w 346515"/>
                <a:gd name="connsiteY156" fmla="*/ 234495 h 285766"/>
                <a:gd name="connsiteX157" fmla="*/ 313288 w 346515"/>
                <a:gd name="connsiteY157" fmla="*/ 235446 h 285766"/>
                <a:gd name="connsiteX158" fmla="*/ 306659 w 346515"/>
                <a:gd name="connsiteY158" fmla="*/ 237344 h 285766"/>
                <a:gd name="connsiteX159" fmla="*/ 303810 w 346515"/>
                <a:gd name="connsiteY159" fmla="*/ 236393 h 285766"/>
                <a:gd name="connsiteX160" fmla="*/ 303810 w 346515"/>
                <a:gd name="connsiteY160" fmla="*/ 240193 h 285766"/>
                <a:gd name="connsiteX161" fmla="*/ 307590 w 346515"/>
                <a:gd name="connsiteY161" fmla="*/ 243041 h 285766"/>
                <a:gd name="connsiteX162" fmla="*/ 305708 w 346515"/>
                <a:gd name="connsiteY162" fmla="*/ 244939 h 285766"/>
                <a:gd name="connsiteX163" fmla="*/ 300010 w 346515"/>
                <a:gd name="connsiteY163" fmla="*/ 243992 h 285766"/>
                <a:gd name="connsiteX164" fmla="*/ 299059 w 346515"/>
                <a:gd name="connsiteY164" fmla="*/ 245890 h 285766"/>
                <a:gd name="connsiteX165" fmla="*/ 296215 w 346515"/>
                <a:gd name="connsiteY165" fmla="*/ 247787 h 285766"/>
                <a:gd name="connsiteX166" fmla="*/ 296215 w 346515"/>
                <a:gd name="connsiteY166" fmla="*/ 248739 h 285766"/>
                <a:gd name="connsiteX167" fmla="*/ 292415 w 346515"/>
                <a:gd name="connsiteY167" fmla="*/ 250636 h 285766"/>
                <a:gd name="connsiteX168" fmla="*/ 289567 w 346515"/>
                <a:gd name="connsiteY168" fmla="*/ 253485 h 285766"/>
                <a:gd name="connsiteX169" fmla="*/ 287669 w 346515"/>
                <a:gd name="connsiteY169" fmla="*/ 251587 h 285766"/>
                <a:gd name="connsiteX170" fmla="*/ 284821 w 346515"/>
                <a:gd name="connsiteY170" fmla="*/ 250636 h 285766"/>
                <a:gd name="connsiteX171" fmla="*/ 281972 w 346515"/>
                <a:gd name="connsiteY171" fmla="*/ 251587 h 285766"/>
                <a:gd name="connsiteX172" fmla="*/ 279123 w 346515"/>
                <a:gd name="connsiteY172" fmla="*/ 253485 h 285766"/>
                <a:gd name="connsiteX173" fmla="*/ 272479 w 346515"/>
                <a:gd name="connsiteY173" fmla="*/ 257285 h 285766"/>
                <a:gd name="connsiteX174" fmla="*/ 269631 w 346515"/>
                <a:gd name="connsiteY174" fmla="*/ 262031 h 285766"/>
                <a:gd name="connsiteX175" fmla="*/ 265831 w 346515"/>
                <a:gd name="connsiteY175" fmla="*/ 268680 h 285766"/>
                <a:gd name="connsiteX176" fmla="*/ 265831 w 346515"/>
                <a:gd name="connsiteY176" fmla="*/ 268680 h 285766"/>
                <a:gd name="connsiteX177" fmla="*/ 264885 w 346515"/>
                <a:gd name="connsiteY177" fmla="*/ 269626 h 285766"/>
                <a:gd name="connsiteX178" fmla="*/ 261085 w 346515"/>
                <a:gd name="connsiteY178" fmla="*/ 272475 h 285766"/>
                <a:gd name="connsiteX179" fmla="*/ 256334 w 346515"/>
                <a:gd name="connsiteY179" fmla="*/ 271523 h 285766"/>
                <a:gd name="connsiteX180" fmla="*/ 254436 w 346515"/>
                <a:gd name="connsiteY180" fmla="*/ 271523 h 285766"/>
                <a:gd name="connsiteX181" fmla="*/ 255387 w 346515"/>
                <a:gd name="connsiteY181" fmla="*/ 274377 h 285766"/>
                <a:gd name="connsiteX182" fmla="*/ 255387 w 346515"/>
                <a:gd name="connsiteY182" fmla="*/ 277221 h 285766"/>
                <a:gd name="connsiteX183" fmla="*/ 253490 w 346515"/>
                <a:gd name="connsiteY183" fmla="*/ 281021 h 285766"/>
                <a:gd name="connsiteX184" fmla="*/ 252539 w 346515"/>
                <a:gd name="connsiteY184" fmla="*/ 283869 h 285766"/>
                <a:gd name="connsiteX185" fmla="*/ 251587 w 346515"/>
                <a:gd name="connsiteY185" fmla="*/ 283869 h 285766"/>
                <a:gd name="connsiteX186" fmla="*/ 249690 w 346515"/>
                <a:gd name="connsiteY186" fmla="*/ 284816 h 285766"/>
                <a:gd name="connsiteX187" fmla="*/ 246841 w 346515"/>
                <a:gd name="connsiteY187" fmla="*/ 284816 h 285766"/>
                <a:gd name="connsiteX188" fmla="*/ 237349 w 346515"/>
                <a:gd name="connsiteY188" fmla="*/ 285767 h 285766"/>
                <a:gd name="connsiteX189" fmla="*/ 231651 w 346515"/>
                <a:gd name="connsiteY189" fmla="*/ 280069 h 285766"/>
                <a:gd name="connsiteX190" fmla="*/ 223105 w 346515"/>
                <a:gd name="connsiteY190" fmla="*/ 248739 h 285766"/>
                <a:gd name="connsiteX191" fmla="*/ 220257 w 346515"/>
                <a:gd name="connsiteY191" fmla="*/ 246836 h 285766"/>
                <a:gd name="connsiteX192" fmla="*/ 219305 w 346515"/>
                <a:gd name="connsiteY192" fmla="*/ 246836 h 285766"/>
                <a:gd name="connsiteX193" fmla="*/ 218359 w 346515"/>
                <a:gd name="connsiteY193" fmla="*/ 250636 h 285766"/>
                <a:gd name="connsiteX194" fmla="*/ 217408 w 346515"/>
                <a:gd name="connsiteY194" fmla="*/ 251587 h 285766"/>
                <a:gd name="connsiteX195" fmla="*/ 215510 w 346515"/>
                <a:gd name="connsiteY195" fmla="*/ 254436 h 285766"/>
                <a:gd name="connsiteX196" fmla="*/ 212662 w 346515"/>
                <a:gd name="connsiteY196" fmla="*/ 256334 h 285766"/>
                <a:gd name="connsiteX197" fmla="*/ 212662 w 346515"/>
                <a:gd name="connsiteY197" fmla="*/ 256334 h 285766"/>
                <a:gd name="connsiteX198" fmla="*/ 208862 w 346515"/>
                <a:gd name="connsiteY198" fmla="*/ 257285 h 285766"/>
                <a:gd name="connsiteX199" fmla="*/ 203164 w 346515"/>
                <a:gd name="connsiteY199" fmla="*/ 257285 h 285766"/>
                <a:gd name="connsiteX200" fmla="*/ 202218 w 346515"/>
                <a:gd name="connsiteY200" fmla="*/ 256334 h 285766"/>
                <a:gd name="connsiteX201" fmla="*/ 199369 w 346515"/>
                <a:gd name="connsiteY201" fmla="*/ 250636 h 285766"/>
                <a:gd name="connsiteX202" fmla="*/ 197472 w 346515"/>
                <a:gd name="connsiteY202" fmla="*/ 247787 h 285766"/>
                <a:gd name="connsiteX203" fmla="*/ 197472 w 346515"/>
                <a:gd name="connsiteY203" fmla="*/ 246836 h 285766"/>
                <a:gd name="connsiteX204" fmla="*/ 197472 w 346515"/>
                <a:gd name="connsiteY204" fmla="*/ 246836 h 285766"/>
                <a:gd name="connsiteX205" fmla="*/ 189872 w 346515"/>
                <a:gd name="connsiteY205" fmla="*/ 251587 h 285766"/>
                <a:gd name="connsiteX206" fmla="*/ 187975 w 346515"/>
                <a:gd name="connsiteY206" fmla="*/ 252534 h 285766"/>
                <a:gd name="connsiteX207" fmla="*/ 185126 w 346515"/>
                <a:gd name="connsiteY207" fmla="*/ 254436 h 285766"/>
                <a:gd name="connsiteX208" fmla="*/ 183228 w 346515"/>
                <a:gd name="connsiteY208" fmla="*/ 255382 h 285766"/>
                <a:gd name="connsiteX209" fmla="*/ 178482 w 346515"/>
                <a:gd name="connsiteY209" fmla="*/ 259182 h 285766"/>
                <a:gd name="connsiteX210" fmla="*/ 172785 w 346515"/>
                <a:gd name="connsiteY210" fmla="*/ 264880 h 285766"/>
                <a:gd name="connsiteX211" fmla="*/ 143352 w 346515"/>
                <a:gd name="connsiteY211" fmla="*/ 278172 h 285766"/>
                <a:gd name="connsiteX212" fmla="*/ 141449 w 346515"/>
                <a:gd name="connsiteY212" fmla="*/ 272475 h 285766"/>
                <a:gd name="connsiteX213" fmla="*/ 140503 w 346515"/>
                <a:gd name="connsiteY213" fmla="*/ 271523 h 285766"/>
                <a:gd name="connsiteX214" fmla="*/ 138605 w 346515"/>
                <a:gd name="connsiteY214" fmla="*/ 269626 h 285766"/>
                <a:gd name="connsiteX215" fmla="*/ 135757 w 346515"/>
                <a:gd name="connsiteY215" fmla="*/ 264880 h 285766"/>
                <a:gd name="connsiteX216" fmla="*/ 130059 w 346515"/>
                <a:gd name="connsiteY216" fmla="*/ 266777 h 285766"/>
                <a:gd name="connsiteX217" fmla="*/ 127211 w 346515"/>
                <a:gd name="connsiteY217" fmla="*/ 270577 h 285766"/>
                <a:gd name="connsiteX218" fmla="*/ 121513 w 346515"/>
                <a:gd name="connsiteY218" fmla="*/ 274377 h 285766"/>
                <a:gd name="connsiteX219" fmla="*/ 111070 w 346515"/>
                <a:gd name="connsiteY219" fmla="*/ 277221 h 285766"/>
                <a:gd name="connsiteX220" fmla="*/ 110118 w 346515"/>
                <a:gd name="connsiteY220" fmla="*/ 276274 h 285766"/>
                <a:gd name="connsiteX221" fmla="*/ 109167 w 346515"/>
                <a:gd name="connsiteY221" fmla="*/ 275323 h 285766"/>
                <a:gd name="connsiteX222" fmla="*/ 109167 w 346515"/>
                <a:gd name="connsiteY222" fmla="*/ 274377 h 285766"/>
                <a:gd name="connsiteX223" fmla="*/ 109167 w 346515"/>
                <a:gd name="connsiteY223" fmla="*/ 271523 h 285766"/>
                <a:gd name="connsiteX224" fmla="*/ 105372 w 346515"/>
                <a:gd name="connsiteY224" fmla="*/ 262031 h 285766"/>
                <a:gd name="connsiteX225" fmla="*/ 98724 w 346515"/>
                <a:gd name="connsiteY225" fmla="*/ 252534 h 285766"/>
                <a:gd name="connsiteX226" fmla="*/ 98724 w 346515"/>
                <a:gd name="connsiteY226" fmla="*/ 246836 h 285766"/>
                <a:gd name="connsiteX227" fmla="*/ 95875 w 346515"/>
                <a:gd name="connsiteY227" fmla="*/ 243992 h 285766"/>
                <a:gd name="connsiteX228" fmla="*/ 95875 w 346515"/>
                <a:gd name="connsiteY228" fmla="*/ 243041 h 285766"/>
                <a:gd name="connsiteX229" fmla="*/ 93977 w 346515"/>
                <a:gd name="connsiteY229" fmla="*/ 241139 h 285766"/>
                <a:gd name="connsiteX230" fmla="*/ 93977 w 346515"/>
                <a:gd name="connsiteY230" fmla="*/ 240193 h 285766"/>
                <a:gd name="connsiteX231" fmla="*/ 92080 w 346515"/>
                <a:gd name="connsiteY231" fmla="*/ 238295 h 285766"/>
                <a:gd name="connsiteX232" fmla="*/ 92080 w 346515"/>
                <a:gd name="connsiteY232" fmla="*/ 237344 h 285766"/>
                <a:gd name="connsiteX233" fmla="*/ 91149 w 346515"/>
                <a:gd name="connsiteY233" fmla="*/ 235446 h 285766"/>
                <a:gd name="connsiteX234" fmla="*/ 89251 w 346515"/>
                <a:gd name="connsiteY234" fmla="*/ 231646 h 285766"/>
                <a:gd name="connsiteX235" fmla="*/ 88280 w 346515"/>
                <a:gd name="connsiteY235" fmla="*/ 227851 h 285766"/>
                <a:gd name="connsiteX236" fmla="*/ 90177 w 346515"/>
                <a:gd name="connsiteY236" fmla="*/ 222154 h 285766"/>
                <a:gd name="connsiteX237" fmla="*/ 84485 w 346515"/>
                <a:gd name="connsiteY237" fmla="*/ 217403 h 285766"/>
                <a:gd name="connsiteX238" fmla="*/ 81656 w 346515"/>
                <a:gd name="connsiteY238" fmla="*/ 218354 h 285766"/>
                <a:gd name="connsiteX239" fmla="*/ 76890 w 346515"/>
                <a:gd name="connsiteY239" fmla="*/ 222154 h 285766"/>
                <a:gd name="connsiteX240" fmla="*/ 76890 w 346515"/>
                <a:gd name="connsiteY240" fmla="*/ 222154 h 285766"/>
                <a:gd name="connsiteX241" fmla="*/ 74988 w 346515"/>
                <a:gd name="connsiteY241" fmla="*/ 225003 h 285766"/>
                <a:gd name="connsiteX242" fmla="*/ 67413 w 346515"/>
                <a:gd name="connsiteY242" fmla="*/ 229749 h 285766"/>
                <a:gd name="connsiteX243" fmla="*/ 65510 w 346515"/>
                <a:gd name="connsiteY243" fmla="*/ 229749 h 285766"/>
                <a:gd name="connsiteX244" fmla="*/ 64564 w 346515"/>
                <a:gd name="connsiteY244" fmla="*/ 234495 h 285766"/>
                <a:gd name="connsiteX245" fmla="*/ 63613 w 346515"/>
                <a:gd name="connsiteY245" fmla="*/ 238295 h 285766"/>
                <a:gd name="connsiteX246" fmla="*/ 58867 w 346515"/>
                <a:gd name="connsiteY246" fmla="*/ 236393 h 285766"/>
                <a:gd name="connsiteX247" fmla="*/ 53169 w 346515"/>
                <a:gd name="connsiteY247" fmla="*/ 234495 h 285766"/>
                <a:gd name="connsiteX248" fmla="*/ 42726 w 346515"/>
                <a:gd name="connsiteY248" fmla="*/ 233544 h 285766"/>
                <a:gd name="connsiteX249" fmla="*/ 42726 w 346515"/>
                <a:gd name="connsiteY249" fmla="*/ 229749 h 285766"/>
                <a:gd name="connsiteX250" fmla="*/ 42726 w 346515"/>
                <a:gd name="connsiteY250" fmla="*/ 226900 h 285766"/>
                <a:gd name="connsiteX251" fmla="*/ 45574 w 346515"/>
                <a:gd name="connsiteY251" fmla="*/ 223100 h 285766"/>
                <a:gd name="connsiteX252" fmla="*/ 42726 w 346515"/>
                <a:gd name="connsiteY252" fmla="*/ 220257 h 285766"/>
                <a:gd name="connsiteX253" fmla="*/ 39877 w 346515"/>
                <a:gd name="connsiteY253" fmla="*/ 218354 h 285766"/>
                <a:gd name="connsiteX254" fmla="*/ 37979 w 346515"/>
                <a:gd name="connsiteY254" fmla="*/ 217403 h 285766"/>
                <a:gd name="connsiteX255" fmla="*/ 37979 w 346515"/>
                <a:gd name="connsiteY255" fmla="*/ 212657 h 285766"/>
                <a:gd name="connsiteX256" fmla="*/ 42726 w 346515"/>
                <a:gd name="connsiteY256" fmla="*/ 209808 h 285766"/>
                <a:gd name="connsiteX257" fmla="*/ 44623 w 346515"/>
                <a:gd name="connsiteY257" fmla="*/ 206964 h 285766"/>
                <a:gd name="connsiteX258" fmla="*/ 46525 w 346515"/>
                <a:gd name="connsiteY258" fmla="*/ 202213 h 285766"/>
                <a:gd name="connsiteX259" fmla="*/ 46525 w 346515"/>
                <a:gd name="connsiteY259" fmla="*/ 201267 h 285766"/>
                <a:gd name="connsiteX260" fmla="*/ 46525 w 346515"/>
                <a:gd name="connsiteY260" fmla="*/ 199364 h 285766"/>
                <a:gd name="connsiteX261" fmla="*/ 46525 w 346515"/>
                <a:gd name="connsiteY261" fmla="*/ 195570 h 285766"/>
                <a:gd name="connsiteX262" fmla="*/ 47472 w 346515"/>
                <a:gd name="connsiteY262" fmla="*/ 189872 h 285766"/>
                <a:gd name="connsiteX263" fmla="*/ 46525 w 346515"/>
                <a:gd name="connsiteY263" fmla="*/ 177531 h 285766"/>
                <a:gd name="connsiteX264" fmla="*/ 44623 w 346515"/>
                <a:gd name="connsiteY264" fmla="*/ 168034 h 285766"/>
                <a:gd name="connsiteX265" fmla="*/ 37979 w 346515"/>
                <a:gd name="connsiteY265" fmla="*/ 166136 h 285766"/>
                <a:gd name="connsiteX266" fmla="*/ 34179 w 346515"/>
                <a:gd name="connsiteY266" fmla="*/ 165185 h 285766"/>
                <a:gd name="connsiteX267" fmla="*/ 29433 w 346515"/>
                <a:gd name="connsiteY267" fmla="*/ 165185 h 285766"/>
                <a:gd name="connsiteX268" fmla="*/ 27536 w 346515"/>
                <a:gd name="connsiteY268" fmla="*/ 167083 h 285766"/>
                <a:gd name="connsiteX269" fmla="*/ 25633 w 346515"/>
                <a:gd name="connsiteY269" fmla="*/ 168985 h 285766"/>
                <a:gd name="connsiteX270" fmla="*/ 22785 w 346515"/>
                <a:gd name="connsiteY270" fmla="*/ 171834 h 285766"/>
                <a:gd name="connsiteX271" fmla="*/ 21838 w 346515"/>
                <a:gd name="connsiteY271" fmla="*/ 172780 h 285766"/>
                <a:gd name="connsiteX272" fmla="*/ 17087 w 346515"/>
                <a:gd name="connsiteY272" fmla="*/ 164239 h 285766"/>
                <a:gd name="connsiteX273" fmla="*/ 16141 w 346515"/>
                <a:gd name="connsiteY273" fmla="*/ 163288 h 285766"/>
                <a:gd name="connsiteX274" fmla="*/ 15190 w 346515"/>
                <a:gd name="connsiteY274" fmla="*/ 161385 h 285766"/>
                <a:gd name="connsiteX275" fmla="*/ 6644 w 346515"/>
                <a:gd name="connsiteY275" fmla="*/ 159498 h 285766"/>
                <a:gd name="connsiteX276" fmla="*/ 951 w 346515"/>
                <a:gd name="connsiteY276" fmla="*/ 157600 h 285766"/>
                <a:gd name="connsiteX277" fmla="*/ 0 w 346515"/>
                <a:gd name="connsiteY277" fmla="*/ 156649 h 285766"/>
                <a:gd name="connsiteX278" fmla="*/ 0 w 346515"/>
                <a:gd name="connsiteY278" fmla="*/ 155698 h 285766"/>
                <a:gd name="connsiteX279" fmla="*/ 0 w 346515"/>
                <a:gd name="connsiteY279" fmla="*/ 151903 h 285766"/>
                <a:gd name="connsiteX280" fmla="*/ 0 w 346515"/>
                <a:gd name="connsiteY280" fmla="*/ 150951 h 285766"/>
                <a:gd name="connsiteX281" fmla="*/ 2849 w 346515"/>
                <a:gd name="connsiteY281" fmla="*/ 149054 h 285766"/>
                <a:gd name="connsiteX282" fmla="*/ 6644 w 346515"/>
                <a:gd name="connsiteY282" fmla="*/ 146205 h 285766"/>
                <a:gd name="connsiteX283" fmla="*/ 7595 w 346515"/>
                <a:gd name="connsiteY283" fmla="*/ 147156 h 285766"/>
                <a:gd name="connsiteX284" fmla="*/ 7595 w 346515"/>
                <a:gd name="connsiteY284" fmla="*/ 145254 h 285766"/>
                <a:gd name="connsiteX285" fmla="*/ 5697 w 346515"/>
                <a:gd name="connsiteY285" fmla="*/ 141459 h 285766"/>
                <a:gd name="connsiteX286" fmla="*/ 7595 w 346515"/>
                <a:gd name="connsiteY286" fmla="*/ 140508 h 285766"/>
                <a:gd name="connsiteX287" fmla="*/ 9492 w 346515"/>
                <a:gd name="connsiteY287" fmla="*/ 139562 h 285766"/>
                <a:gd name="connsiteX288" fmla="*/ 11390 w 346515"/>
                <a:gd name="connsiteY288" fmla="*/ 133864 h 285766"/>
                <a:gd name="connsiteX289" fmla="*/ 13292 w 346515"/>
                <a:gd name="connsiteY289" fmla="*/ 131962 h 285766"/>
                <a:gd name="connsiteX290" fmla="*/ 16141 w 346515"/>
                <a:gd name="connsiteY290" fmla="*/ 130064 h 285766"/>
                <a:gd name="connsiteX291" fmla="*/ 20887 w 346515"/>
                <a:gd name="connsiteY291" fmla="*/ 124367 h 2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</a:cxnLst>
              <a:rect l="l" t="t" r="r" b="b"/>
              <a:pathLst>
                <a:path w="346515" h="285766">
                  <a:moveTo>
                    <a:pt x="20887" y="124367"/>
                  </a:moveTo>
                  <a:lnTo>
                    <a:pt x="21838" y="121518"/>
                  </a:lnTo>
                  <a:lnTo>
                    <a:pt x="22785" y="123416"/>
                  </a:lnTo>
                  <a:lnTo>
                    <a:pt x="23736" y="120572"/>
                  </a:lnTo>
                  <a:lnTo>
                    <a:pt x="26585" y="117718"/>
                  </a:lnTo>
                  <a:lnTo>
                    <a:pt x="25633" y="114874"/>
                  </a:lnTo>
                  <a:lnTo>
                    <a:pt x="25633" y="114874"/>
                  </a:lnTo>
                  <a:lnTo>
                    <a:pt x="24687" y="110128"/>
                  </a:lnTo>
                  <a:lnTo>
                    <a:pt x="26585" y="101582"/>
                  </a:lnTo>
                  <a:lnTo>
                    <a:pt x="32282" y="102529"/>
                  </a:lnTo>
                  <a:lnTo>
                    <a:pt x="32282" y="102529"/>
                  </a:lnTo>
                  <a:lnTo>
                    <a:pt x="34179" y="104431"/>
                  </a:lnTo>
                  <a:lnTo>
                    <a:pt x="35131" y="106328"/>
                  </a:lnTo>
                  <a:lnTo>
                    <a:pt x="37028" y="108226"/>
                  </a:lnTo>
                  <a:lnTo>
                    <a:pt x="39877" y="111075"/>
                  </a:lnTo>
                  <a:lnTo>
                    <a:pt x="40828" y="112972"/>
                  </a:lnTo>
                  <a:lnTo>
                    <a:pt x="43677" y="114874"/>
                  </a:lnTo>
                  <a:lnTo>
                    <a:pt x="44623" y="115826"/>
                  </a:lnTo>
                  <a:lnTo>
                    <a:pt x="48423" y="117718"/>
                  </a:lnTo>
                  <a:lnTo>
                    <a:pt x="58867" y="124367"/>
                  </a:lnTo>
                  <a:lnTo>
                    <a:pt x="61715" y="126264"/>
                  </a:lnTo>
                  <a:lnTo>
                    <a:pt x="62666" y="126264"/>
                  </a:lnTo>
                  <a:lnTo>
                    <a:pt x="66461" y="129113"/>
                  </a:lnTo>
                  <a:lnTo>
                    <a:pt x="68364" y="131011"/>
                  </a:lnTo>
                  <a:lnTo>
                    <a:pt x="72159" y="131962"/>
                  </a:lnTo>
                  <a:lnTo>
                    <a:pt x="74988" y="131962"/>
                  </a:lnTo>
                  <a:lnTo>
                    <a:pt x="79754" y="130064"/>
                  </a:lnTo>
                  <a:lnTo>
                    <a:pt x="81656" y="131011"/>
                  </a:lnTo>
                  <a:lnTo>
                    <a:pt x="83554" y="129113"/>
                  </a:lnTo>
                  <a:lnTo>
                    <a:pt x="85451" y="129113"/>
                  </a:lnTo>
                  <a:lnTo>
                    <a:pt x="87354" y="127216"/>
                  </a:lnTo>
                  <a:lnTo>
                    <a:pt x="89251" y="127216"/>
                  </a:lnTo>
                  <a:lnTo>
                    <a:pt x="90177" y="126264"/>
                  </a:lnTo>
                  <a:lnTo>
                    <a:pt x="91149" y="120572"/>
                  </a:lnTo>
                  <a:lnTo>
                    <a:pt x="93046" y="117718"/>
                  </a:lnTo>
                  <a:lnTo>
                    <a:pt x="94948" y="114874"/>
                  </a:lnTo>
                  <a:lnTo>
                    <a:pt x="104421" y="116772"/>
                  </a:lnTo>
                  <a:lnTo>
                    <a:pt x="111070" y="111075"/>
                  </a:lnTo>
                  <a:lnTo>
                    <a:pt x="114865" y="83539"/>
                  </a:lnTo>
                  <a:lnTo>
                    <a:pt x="115816" y="82593"/>
                  </a:lnTo>
                  <a:lnTo>
                    <a:pt x="115816" y="80690"/>
                  </a:lnTo>
                  <a:lnTo>
                    <a:pt x="115816" y="79744"/>
                  </a:lnTo>
                  <a:lnTo>
                    <a:pt x="116767" y="78793"/>
                  </a:lnTo>
                  <a:lnTo>
                    <a:pt x="117713" y="75944"/>
                  </a:lnTo>
                  <a:lnTo>
                    <a:pt x="115816" y="72149"/>
                  </a:lnTo>
                  <a:lnTo>
                    <a:pt x="118664" y="68349"/>
                  </a:lnTo>
                  <a:lnTo>
                    <a:pt x="120562" y="60754"/>
                  </a:lnTo>
                  <a:lnTo>
                    <a:pt x="120562" y="58857"/>
                  </a:lnTo>
                  <a:lnTo>
                    <a:pt x="116767" y="56954"/>
                  </a:lnTo>
                  <a:lnTo>
                    <a:pt x="114865" y="54110"/>
                  </a:lnTo>
                  <a:lnTo>
                    <a:pt x="115816" y="54110"/>
                  </a:lnTo>
                  <a:lnTo>
                    <a:pt x="116767" y="55057"/>
                  </a:lnTo>
                  <a:lnTo>
                    <a:pt x="117713" y="56008"/>
                  </a:lnTo>
                  <a:lnTo>
                    <a:pt x="119616" y="56954"/>
                  </a:lnTo>
                  <a:lnTo>
                    <a:pt x="121513" y="57905"/>
                  </a:lnTo>
                  <a:lnTo>
                    <a:pt x="129108" y="56954"/>
                  </a:lnTo>
                  <a:lnTo>
                    <a:pt x="133854" y="53159"/>
                  </a:lnTo>
                  <a:lnTo>
                    <a:pt x="141449" y="50311"/>
                  </a:lnTo>
                  <a:lnTo>
                    <a:pt x="142400" y="49359"/>
                  </a:lnTo>
                  <a:lnTo>
                    <a:pt x="142400" y="48413"/>
                  </a:lnTo>
                  <a:lnTo>
                    <a:pt x="144298" y="45569"/>
                  </a:lnTo>
                  <a:lnTo>
                    <a:pt x="146195" y="44623"/>
                  </a:lnTo>
                  <a:lnTo>
                    <a:pt x="149995" y="43672"/>
                  </a:lnTo>
                  <a:lnTo>
                    <a:pt x="160439" y="54110"/>
                  </a:lnTo>
                  <a:lnTo>
                    <a:pt x="161390" y="56954"/>
                  </a:lnTo>
                  <a:lnTo>
                    <a:pt x="163288" y="59803"/>
                  </a:lnTo>
                  <a:lnTo>
                    <a:pt x="168039" y="67398"/>
                  </a:lnTo>
                  <a:lnTo>
                    <a:pt x="168985" y="69300"/>
                  </a:lnTo>
                  <a:lnTo>
                    <a:pt x="172785" y="72149"/>
                  </a:lnTo>
                  <a:lnTo>
                    <a:pt x="180380" y="58857"/>
                  </a:lnTo>
                  <a:lnTo>
                    <a:pt x="179429" y="52208"/>
                  </a:lnTo>
                  <a:lnTo>
                    <a:pt x="177531" y="48413"/>
                  </a:lnTo>
                  <a:lnTo>
                    <a:pt x="179429" y="44623"/>
                  </a:lnTo>
                  <a:lnTo>
                    <a:pt x="182277" y="41774"/>
                  </a:lnTo>
                  <a:lnTo>
                    <a:pt x="186077" y="37974"/>
                  </a:lnTo>
                  <a:lnTo>
                    <a:pt x="188926" y="29433"/>
                  </a:lnTo>
                  <a:lnTo>
                    <a:pt x="187975" y="24682"/>
                  </a:lnTo>
                  <a:lnTo>
                    <a:pt x="200316" y="16136"/>
                  </a:lnTo>
                  <a:lnTo>
                    <a:pt x="203164" y="2844"/>
                  </a:lnTo>
                  <a:lnTo>
                    <a:pt x="211711" y="0"/>
                  </a:lnTo>
                  <a:lnTo>
                    <a:pt x="218359" y="946"/>
                  </a:lnTo>
                  <a:lnTo>
                    <a:pt x="235451" y="9492"/>
                  </a:lnTo>
                  <a:lnTo>
                    <a:pt x="246841" y="11390"/>
                  </a:lnTo>
                  <a:lnTo>
                    <a:pt x="248739" y="10444"/>
                  </a:lnTo>
                  <a:lnTo>
                    <a:pt x="249690" y="8541"/>
                  </a:lnTo>
                  <a:lnTo>
                    <a:pt x="274377" y="13287"/>
                  </a:lnTo>
                  <a:lnTo>
                    <a:pt x="274377" y="14239"/>
                  </a:lnTo>
                  <a:lnTo>
                    <a:pt x="273426" y="35126"/>
                  </a:lnTo>
                  <a:lnTo>
                    <a:pt x="273426" y="37974"/>
                  </a:lnTo>
                  <a:lnTo>
                    <a:pt x="274377" y="39872"/>
                  </a:lnTo>
                  <a:lnTo>
                    <a:pt x="274377" y="42726"/>
                  </a:lnTo>
                  <a:lnTo>
                    <a:pt x="271528" y="44623"/>
                  </a:lnTo>
                  <a:lnTo>
                    <a:pt x="267728" y="45569"/>
                  </a:lnTo>
                  <a:lnTo>
                    <a:pt x="269631" y="47472"/>
                  </a:lnTo>
                  <a:lnTo>
                    <a:pt x="270577" y="46521"/>
                  </a:lnTo>
                  <a:lnTo>
                    <a:pt x="287669" y="65500"/>
                  </a:lnTo>
                  <a:lnTo>
                    <a:pt x="287669" y="71198"/>
                  </a:lnTo>
                  <a:lnTo>
                    <a:pt x="287669" y="71198"/>
                  </a:lnTo>
                  <a:lnTo>
                    <a:pt x="285772" y="83539"/>
                  </a:lnTo>
                  <a:lnTo>
                    <a:pt x="292415" y="93036"/>
                  </a:lnTo>
                  <a:lnTo>
                    <a:pt x="290518" y="104431"/>
                  </a:lnTo>
                  <a:lnTo>
                    <a:pt x="289567" y="105377"/>
                  </a:lnTo>
                  <a:lnTo>
                    <a:pt x="289567" y="106328"/>
                  </a:lnTo>
                  <a:lnTo>
                    <a:pt x="291469" y="109177"/>
                  </a:lnTo>
                  <a:lnTo>
                    <a:pt x="293367" y="110128"/>
                  </a:lnTo>
                  <a:lnTo>
                    <a:pt x="290518" y="112026"/>
                  </a:lnTo>
                  <a:lnTo>
                    <a:pt x="287669" y="114874"/>
                  </a:lnTo>
                  <a:lnTo>
                    <a:pt x="280074" y="124367"/>
                  </a:lnTo>
                  <a:lnTo>
                    <a:pt x="280074" y="127216"/>
                  </a:lnTo>
                  <a:lnTo>
                    <a:pt x="280074" y="128167"/>
                  </a:lnTo>
                  <a:lnTo>
                    <a:pt x="287669" y="147156"/>
                  </a:lnTo>
                  <a:lnTo>
                    <a:pt x="290518" y="148103"/>
                  </a:lnTo>
                  <a:lnTo>
                    <a:pt x="293367" y="145254"/>
                  </a:lnTo>
                  <a:lnTo>
                    <a:pt x="295264" y="143357"/>
                  </a:lnTo>
                  <a:lnTo>
                    <a:pt x="296215" y="143357"/>
                  </a:lnTo>
                  <a:lnTo>
                    <a:pt x="303810" y="139562"/>
                  </a:lnTo>
                  <a:lnTo>
                    <a:pt x="312356" y="136708"/>
                  </a:lnTo>
                  <a:lnTo>
                    <a:pt x="317083" y="134810"/>
                  </a:lnTo>
                  <a:lnTo>
                    <a:pt x="321849" y="132913"/>
                  </a:lnTo>
                  <a:lnTo>
                    <a:pt x="326580" y="130064"/>
                  </a:lnTo>
                  <a:lnTo>
                    <a:pt x="329444" y="129113"/>
                  </a:lnTo>
                  <a:lnTo>
                    <a:pt x="332277" y="127216"/>
                  </a:lnTo>
                  <a:lnTo>
                    <a:pt x="342716" y="125318"/>
                  </a:lnTo>
                  <a:lnTo>
                    <a:pt x="343667" y="136708"/>
                  </a:lnTo>
                  <a:lnTo>
                    <a:pt x="344619" y="142405"/>
                  </a:lnTo>
                  <a:lnTo>
                    <a:pt x="346516" y="146205"/>
                  </a:lnTo>
                  <a:lnTo>
                    <a:pt x="346516" y="149054"/>
                  </a:lnTo>
                  <a:lnTo>
                    <a:pt x="340819" y="163288"/>
                  </a:lnTo>
                  <a:lnTo>
                    <a:pt x="337038" y="163288"/>
                  </a:lnTo>
                  <a:lnTo>
                    <a:pt x="336072" y="163288"/>
                  </a:lnTo>
                  <a:lnTo>
                    <a:pt x="331346" y="163288"/>
                  </a:lnTo>
                  <a:lnTo>
                    <a:pt x="328478" y="167083"/>
                  </a:lnTo>
                  <a:lnTo>
                    <a:pt x="327546" y="168034"/>
                  </a:lnTo>
                  <a:lnTo>
                    <a:pt x="326580" y="168985"/>
                  </a:lnTo>
                  <a:lnTo>
                    <a:pt x="323746" y="173731"/>
                  </a:lnTo>
                  <a:lnTo>
                    <a:pt x="322780" y="176580"/>
                  </a:lnTo>
                  <a:lnTo>
                    <a:pt x="322780" y="177531"/>
                  </a:lnTo>
                  <a:lnTo>
                    <a:pt x="322780" y="178477"/>
                  </a:lnTo>
                  <a:lnTo>
                    <a:pt x="318049" y="187023"/>
                  </a:lnTo>
                  <a:lnTo>
                    <a:pt x="316151" y="188921"/>
                  </a:lnTo>
                  <a:lnTo>
                    <a:pt x="311385" y="194618"/>
                  </a:lnTo>
                  <a:lnTo>
                    <a:pt x="312356" y="198413"/>
                  </a:lnTo>
                  <a:lnTo>
                    <a:pt x="312356" y="199364"/>
                  </a:lnTo>
                  <a:lnTo>
                    <a:pt x="312356" y="203164"/>
                  </a:lnTo>
                  <a:lnTo>
                    <a:pt x="312356" y="204111"/>
                  </a:lnTo>
                  <a:lnTo>
                    <a:pt x="313288" y="205062"/>
                  </a:lnTo>
                  <a:lnTo>
                    <a:pt x="316151" y="206964"/>
                  </a:lnTo>
                  <a:lnTo>
                    <a:pt x="318049" y="206964"/>
                  </a:lnTo>
                  <a:lnTo>
                    <a:pt x="319951" y="206013"/>
                  </a:lnTo>
                  <a:lnTo>
                    <a:pt x="324678" y="207911"/>
                  </a:lnTo>
                  <a:lnTo>
                    <a:pt x="326580" y="206964"/>
                  </a:lnTo>
                  <a:lnTo>
                    <a:pt x="329444" y="210759"/>
                  </a:lnTo>
                  <a:lnTo>
                    <a:pt x="328478" y="213608"/>
                  </a:lnTo>
                  <a:lnTo>
                    <a:pt x="325649" y="222154"/>
                  </a:lnTo>
                  <a:lnTo>
                    <a:pt x="320883" y="226900"/>
                  </a:lnTo>
                  <a:lnTo>
                    <a:pt x="319951" y="229749"/>
                  </a:lnTo>
                  <a:lnTo>
                    <a:pt x="318049" y="234495"/>
                  </a:lnTo>
                  <a:lnTo>
                    <a:pt x="313288" y="235446"/>
                  </a:lnTo>
                  <a:lnTo>
                    <a:pt x="306659" y="237344"/>
                  </a:lnTo>
                  <a:lnTo>
                    <a:pt x="303810" y="236393"/>
                  </a:lnTo>
                  <a:lnTo>
                    <a:pt x="303810" y="240193"/>
                  </a:lnTo>
                  <a:lnTo>
                    <a:pt x="307590" y="243041"/>
                  </a:lnTo>
                  <a:lnTo>
                    <a:pt x="305708" y="244939"/>
                  </a:lnTo>
                  <a:lnTo>
                    <a:pt x="300010" y="243992"/>
                  </a:lnTo>
                  <a:lnTo>
                    <a:pt x="299059" y="245890"/>
                  </a:lnTo>
                  <a:lnTo>
                    <a:pt x="296215" y="247787"/>
                  </a:lnTo>
                  <a:lnTo>
                    <a:pt x="296215" y="248739"/>
                  </a:lnTo>
                  <a:lnTo>
                    <a:pt x="292415" y="250636"/>
                  </a:lnTo>
                  <a:lnTo>
                    <a:pt x="289567" y="253485"/>
                  </a:lnTo>
                  <a:lnTo>
                    <a:pt x="287669" y="251587"/>
                  </a:lnTo>
                  <a:lnTo>
                    <a:pt x="284821" y="250636"/>
                  </a:lnTo>
                  <a:lnTo>
                    <a:pt x="281972" y="251587"/>
                  </a:lnTo>
                  <a:lnTo>
                    <a:pt x="279123" y="253485"/>
                  </a:lnTo>
                  <a:lnTo>
                    <a:pt x="272479" y="257285"/>
                  </a:lnTo>
                  <a:lnTo>
                    <a:pt x="269631" y="262031"/>
                  </a:lnTo>
                  <a:lnTo>
                    <a:pt x="265831" y="268680"/>
                  </a:lnTo>
                  <a:lnTo>
                    <a:pt x="265831" y="268680"/>
                  </a:lnTo>
                  <a:lnTo>
                    <a:pt x="264885" y="269626"/>
                  </a:lnTo>
                  <a:lnTo>
                    <a:pt x="261085" y="272475"/>
                  </a:lnTo>
                  <a:lnTo>
                    <a:pt x="256334" y="271523"/>
                  </a:lnTo>
                  <a:lnTo>
                    <a:pt x="254436" y="271523"/>
                  </a:lnTo>
                  <a:lnTo>
                    <a:pt x="255387" y="274377"/>
                  </a:lnTo>
                  <a:lnTo>
                    <a:pt x="255387" y="277221"/>
                  </a:lnTo>
                  <a:lnTo>
                    <a:pt x="253490" y="281021"/>
                  </a:lnTo>
                  <a:lnTo>
                    <a:pt x="252539" y="283869"/>
                  </a:lnTo>
                  <a:lnTo>
                    <a:pt x="251587" y="283869"/>
                  </a:lnTo>
                  <a:lnTo>
                    <a:pt x="249690" y="284816"/>
                  </a:lnTo>
                  <a:lnTo>
                    <a:pt x="246841" y="284816"/>
                  </a:lnTo>
                  <a:lnTo>
                    <a:pt x="237349" y="285767"/>
                  </a:lnTo>
                  <a:lnTo>
                    <a:pt x="231651" y="280069"/>
                  </a:lnTo>
                  <a:lnTo>
                    <a:pt x="223105" y="248739"/>
                  </a:lnTo>
                  <a:lnTo>
                    <a:pt x="220257" y="246836"/>
                  </a:lnTo>
                  <a:lnTo>
                    <a:pt x="219305" y="246836"/>
                  </a:lnTo>
                  <a:lnTo>
                    <a:pt x="218359" y="250636"/>
                  </a:lnTo>
                  <a:lnTo>
                    <a:pt x="217408" y="251587"/>
                  </a:lnTo>
                  <a:lnTo>
                    <a:pt x="215510" y="254436"/>
                  </a:lnTo>
                  <a:lnTo>
                    <a:pt x="212662" y="256334"/>
                  </a:lnTo>
                  <a:lnTo>
                    <a:pt x="212662" y="256334"/>
                  </a:lnTo>
                  <a:lnTo>
                    <a:pt x="208862" y="257285"/>
                  </a:lnTo>
                  <a:lnTo>
                    <a:pt x="203164" y="257285"/>
                  </a:lnTo>
                  <a:lnTo>
                    <a:pt x="202218" y="256334"/>
                  </a:lnTo>
                  <a:lnTo>
                    <a:pt x="199369" y="250636"/>
                  </a:lnTo>
                  <a:lnTo>
                    <a:pt x="197472" y="247787"/>
                  </a:lnTo>
                  <a:lnTo>
                    <a:pt x="197472" y="246836"/>
                  </a:lnTo>
                  <a:lnTo>
                    <a:pt x="197472" y="246836"/>
                  </a:lnTo>
                  <a:lnTo>
                    <a:pt x="189872" y="251587"/>
                  </a:lnTo>
                  <a:lnTo>
                    <a:pt x="187975" y="252534"/>
                  </a:lnTo>
                  <a:lnTo>
                    <a:pt x="185126" y="254436"/>
                  </a:lnTo>
                  <a:lnTo>
                    <a:pt x="183228" y="255382"/>
                  </a:lnTo>
                  <a:lnTo>
                    <a:pt x="178482" y="259182"/>
                  </a:lnTo>
                  <a:lnTo>
                    <a:pt x="172785" y="264880"/>
                  </a:lnTo>
                  <a:lnTo>
                    <a:pt x="143352" y="278172"/>
                  </a:lnTo>
                  <a:lnTo>
                    <a:pt x="141449" y="272475"/>
                  </a:lnTo>
                  <a:lnTo>
                    <a:pt x="140503" y="271523"/>
                  </a:lnTo>
                  <a:lnTo>
                    <a:pt x="138605" y="269626"/>
                  </a:lnTo>
                  <a:lnTo>
                    <a:pt x="135757" y="264880"/>
                  </a:lnTo>
                  <a:lnTo>
                    <a:pt x="130059" y="266777"/>
                  </a:lnTo>
                  <a:lnTo>
                    <a:pt x="127211" y="270577"/>
                  </a:lnTo>
                  <a:lnTo>
                    <a:pt x="121513" y="274377"/>
                  </a:lnTo>
                  <a:lnTo>
                    <a:pt x="111070" y="277221"/>
                  </a:lnTo>
                  <a:lnTo>
                    <a:pt x="110118" y="276274"/>
                  </a:lnTo>
                  <a:lnTo>
                    <a:pt x="109167" y="275323"/>
                  </a:lnTo>
                  <a:lnTo>
                    <a:pt x="109167" y="274377"/>
                  </a:lnTo>
                  <a:lnTo>
                    <a:pt x="109167" y="271523"/>
                  </a:lnTo>
                  <a:lnTo>
                    <a:pt x="105372" y="262031"/>
                  </a:lnTo>
                  <a:lnTo>
                    <a:pt x="98724" y="252534"/>
                  </a:lnTo>
                  <a:lnTo>
                    <a:pt x="98724" y="246836"/>
                  </a:lnTo>
                  <a:lnTo>
                    <a:pt x="95875" y="243992"/>
                  </a:lnTo>
                  <a:lnTo>
                    <a:pt x="95875" y="243041"/>
                  </a:lnTo>
                  <a:lnTo>
                    <a:pt x="93977" y="241139"/>
                  </a:lnTo>
                  <a:lnTo>
                    <a:pt x="93977" y="240193"/>
                  </a:lnTo>
                  <a:lnTo>
                    <a:pt x="92080" y="238295"/>
                  </a:lnTo>
                  <a:lnTo>
                    <a:pt x="92080" y="237344"/>
                  </a:lnTo>
                  <a:lnTo>
                    <a:pt x="91149" y="235446"/>
                  </a:lnTo>
                  <a:lnTo>
                    <a:pt x="89251" y="231646"/>
                  </a:lnTo>
                  <a:lnTo>
                    <a:pt x="88280" y="227851"/>
                  </a:lnTo>
                  <a:lnTo>
                    <a:pt x="90177" y="222154"/>
                  </a:lnTo>
                  <a:lnTo>
                    <a:pt x="84485" y="217403"/>
                  </a:lnTo>
                  <a:lnTo>
                    <a:pt x="81656" y="218354"/>
                  </a:lnTo>
                  <a:lnTo>
                    <a:pt x="76890" y="222154"/>
                  </a:lnTo>
                  <a:lnTo>
                    <a:pt x="76890" y="222154"/>
                  </a:lnTo>
                  <a:lnTo>
                    <a:pt x="74988" y="225003"/>
                  </a:lnTo>
                  <a:lnTo>
                    <a:pt x="67413" y="229749"/>
                  </a:lnTo>
                  <a:lnTo>
                    <a:pt x="65510" y="229749"/>
                  </a:lnTo>
                  <a:lnTo>
                    <a:pt x="64564" y="234495"/>
                  </a:lnTo>
                  <a:lnTo>
                    <a:pt x="63613" y="238295"/>
                  </a:lnTo>
                  <a:lnTo>
                    <a:pt x="58867" y="236393"/>
                  </a:lnTo>
                  <a:lnTo>
                    <a:pt x="53169" y="234495"/>
                  </a:lnTo>
                  <a:lnTo>
                    <a:pt x="42726" y="233544"/>
                  </a:lnTo>
                  <a:lnTo>
                    <a:pt x="42726" y="229749"/>
                  </a:lnTo>
                  <a:lnTo>
                    <a:pt x="42726" y="226900"/>
                  </a:lnTo>
                  <a:lnTo>
                    <a:pt x="45574" y="223100"/>
                  </a:lnTo>
                  <a:lnTo>
                    <a:pt x="42726" y="220257"/>
                  </a:lnTo>
                  <a:lnTo>
                    <a:pt x="39877" y="218354"/>
                  </a:lnTo>
                  <a:lnTo>
                    <a:pt x="37979" y="217403"/>
                  </a:lnTo>
                  <a:lnTo>
                    <a:pt x="37979" y="212657"/>
                  </a:lnTo>
                  <a:lnTo>
                    <a:pt x="42726" y="209808"/>
                  </a:lnTo>
                  <a:lnTo>
                    <a:pt x="44623" y="206964"/>
                  </a:lnTo>
                  <a:lnTo>
                    <a:pt x="46525" y="202213"/>
                  </a:lnTo>
                  <a:lnTo>
                    <a:pt x="46525" y="201267"/>
                  </a:lnTo>
                  <a:lnTo>
                    <a:pt x="46525" y="199364"/>
                  </a:lnTo>
                  <a:lnTo>
                    <a:pt x="46525" y="195570"/>
                  </a:lnTo>
                  <a:lnTo>
                    <a:pt x="47472" y="189872"/>
                  </a:lnTo>
                  <a:lnTo>
                    <a:pt x="46525" y="177531"/>
                  </a:lnTo>
                  <a:lnTo>
                    <a:pt x="44623" y="168034"/>
                  </a:lnTo>
                  <a:lnTo>
                    <a:pt x="37979" y="166136"/>
                  </a:lnTo>
                  <a:lnTo>
                    <a:pt x="34179" y="165185"/>
                  </a:lnTo>
                  <a:lnTo>
                    <a:pt x="29433" y="165185"/>
                  </a:lnTo>
                  <a:lnTo>
                    <a:pt x="27536" y="167083"/>
                  </a:lnTo>
                  <a:lnTo>
                    <a:pt x="25633" y="168985"/>
                  </a:lnTo>
                  <a:lnTo>
                    <a:pt x="22785" y="171834"/>
                  </a:lnTo>
                  <a:lnTo>
                    <a:pt x="21838" y="172780"/>
                  </a:lnTo>
                  <a:lnTo>
                    <a:pt x="17087" y="164239"/>
                  </a:lnTo>
                  <a:lnTo>
                    <a:pt x="16141" y="163288"/>
                  </a:lnTo>
                  <a:lnTo>
                    <a:pt x="15190" y="161385"/>
                  </a:lnTo>
                  <a:lnTo>
                    <a:pt x="6644" y="159498"/>
                  </a:lnTo>
                  <a:lnTo>
                    <a:pt x="951" y="157600"/>
                  </a:lnTo>
                  <a:lnTo>
                    <a:pt x="0" y="156649"/>
                  </a:lnTo>
                  <a:lnTo>
                    <a:pt x="0" y="155698"/>
                  </a:lnTo>
                  <a:lnTo>
                    <a:pt x="0" y="151903"/>
                  </a:lnTo>
                  <a:lnTo>
                    <a:pt x="0" y="150951"/>
                  </a:lnTo>
                  <a:lnTo>
                    <a:pt x="2849" y="149054"/>
                  </a:lnTo>
                  <a:lnTo>
                    <a:pt x="6644" y="146205"/>
                  </a:lnTo>
                  <a:lnTo>
                    <a:pt x="7595" y="147156"/>
                  </a:lnTo>
                  <a:lnTo>
                    <a:pt x="7595" y="145254"/>
                  </a:lnTo>
                  <a:lnTo>
                    <a:pt x="5697" y="141459"/>
                  </a:lnTo>
                  <a:lnTo>
                    <a:pt x="7595" y="140508"/>
                  </a:lnTo>
                  <a:lnTo>
                    <a:pt x="9492" y="139562"/>
                  </a:lnTo>
                  <a:lnTo>
                    <a:pt x="11390" y="133864"/>
                  </a:lnTo>
                  <a:lnTo>
                    <a:pt x="13292" y="131962"/>
                  </a:lnTo>
                  <a:lnTo>
                    <a:pt x="16141" y="130064"/>
                  </a:lnTo>
                  <a:lnTo>
                    <a:pt x="20887" y="124367"/>
                  </a:lnTo>
                </a:path>
              </a:pathLst>
            </a:custGeom>
            <a:solidFill>
              <a:srgbClr val="FEC132"/>
            </a:solidFill>
            <a:ln>
              <a:solidFill>
                <a:srgbClr val="2C3851">
                  <a:alpha val="5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A2872E-6D63-4ABE-AA9B-F9AE9E3B0231}"/>
              </a:ext>
            </a:extLst>
          </p:cNvPr>
          <p:cNvGrpSpPr/>
          <p:nvPr/>
        </p:nvGrpSpPr>
        <p:grpSpPr>
          <a:xfrm>
            <a:off x="4129113" y="2537159"/>
            <a:ext cx="749862" cy="948979"/>
            <a:chOff x="4886545" y="2558881"/>
            <a:chExt cx="749862" cy="94897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C85BC31-72DB-4A99-8FDB-D92DA76F9D28}"/>
                </a:ext>
              </a:extLst>
            </p:cNvPr>
            <p:cNvSpPr/>
            <p:nvPr/>
          </p:nvSpPr>
          <p:spPr>
            <a:xfrm>
              <a:off x="5357317" y="2996125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55191AB-2EF1-48E7-A646-A9B8BDA1F833}"/>
                </a:ext>
              </a:extLst>
            </p:cNvPr>
            <p:cNvSpPr/>
            <p:nvPr/>
          </p:nvSpPr>
          <p:spPr>
            <a:xfrm>
              <a:off x="4886545" y="3133819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A49B6C-3F3C-4DE8-992C-17EA9DC60CC4}"/>
                </a:ext>
              </a:extLst>
            </p:cNvPr>
            <p:cNvSpPr/>
            <p:nvPr/>
          </p:nvSpPr>
          <p:spPr>
            <a:xfrm>
              <a:off x="5026810" y="3284658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B30EB6D-60C3-489E-AA93-529C752E195E}"/>
                </a:ext>
              </a:extLst>
            </p:cNvPr>
            <p:cNvSpPr/>
            <p:nvPr/>
          </p:nvSpPr>
          <p:spPr>
            <a:xfrm>
              <a:off x="5071020" y="3094612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F7FCF76-2737-4430-BC69-1EE2645D380A}"/>
                </a:ext>
              </a:extLst>
            </p:cNvPr>
            <p:cNvSpPr/>
            <p:nvPr/>
          </p:nvSpPr>
          <p:spPr>
            <a:xfrm>
              <a:off x="5219981" y="3256130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1326BBC-CB82-4F2B-BF61-E6D467118847}"/>
                </a:ext>
              </a:extLst>
            </p:cNvPr>
            <p:cNvSpPr/>
            <p:nvPr/>
          </p:nvSpPr>
          <p:spPr>
            <a:xfrm>
              <a:off x="5436204" y="2558881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7BBBC1C2-0C19-4D2B-AA10-9037D4FB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10" y="1269233"/>
            <a:ext cx="2637192" cy="140306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6635C0-67D7-4F52-BF8B-7CFCDCB6B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9" y="3122547"/>
            <a:ext cx="3494611" cy="3350236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5FA79515-91BD-42C0-8F19-85D96B98629F}"/>
              </a:ext>
            </a:extLst>
          </p:cNvPr>
          <p:cNvSpPr/>
          <p:nvPr/>
        </p:nvSpPr>
        <p:spPr>
          <a:xfrm>
            <a:off x="3698700" y="3636977"/>
            <a:ext cx="638684" cy="883477"/>
          </a:xfrm>
          <a:custGeom>
            <a:avLst/>
            <a:gdLst>
              <a:gd name="connsiteX0" fmla="*/ 1173480 w 1173480"/>
              <a:gd name="connsiteY0" fmla="*/ 0 h 327660"/>
              <a:gd name="connsiteX1" fmla="*/ 822960 w 1173480"/>
              <a:gd name="connsiteY1" fmla="*/ 327660 h 327660"/>
              <a:gd name="connsiteX2" fmla="*/ 0 w 1173480"/>
              <a:gd name="connsiteY2" fmla="*/ 32766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327660">
                <a:moveTo>
                  <a:pt x="1173480" y="0"/>
                </a:moveTo>
                <a:lnTo>
                  <a:pt x="822960" y="327660"/>
                </a:lnTo>
                <a:lnTo>
                  <a:pt x="0" y="327660"/>
                </a:lnTo>
              </a:path>
            </a:pathLst>
          </a:custGeom>
          <a:ln w="25400" cap="rnd">
            <a:solidFill>
              <a:srgbClr val="F9F3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5C3D82-61FE-4604-89EA-087ACFAC41D1}"/>
              </a:ext>
            </a:extLst>
          </p:cNvPr>
          <p:cNvSpPr/>
          <p:nvPr/>
        </p:nvSpPr>
        <p:spPr>
          <a:xfrm>
            <a:off x="4018042" y="2233914"/>
            <a:ext cx="1046676" cy="140306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0FD36CD-5033-4010-B0FD-7FBD484D7B04}"/>
              </a:ext>
            </a:extLst>
          </p:cNvPr>
          <p:cNvSpPr/>
          <p:nvPr/>
        </p:nvSpPr>
        <p:spPr>
          <a:xfrm>
            <a:off x="5072786" y="2672296"/>
            <a:ext cx="1275737" cy="324946"/>
          </a:xfrm>
          <a:custGeom>
            <a:avLst/>
            <a:gdLst>
              <a:gd name="connsiteX0" fmla="*/ 1173480 w 1173480"/>
              <a:gd name="connsiteY0" fmla="*/ 0 h 327660"/>
              <a:gd name="connsiteX1" fmla="*/ 822960 w 1173480"/>
              <a:gd name="connsiteY1" fmla="*/ 327660 h 327660"/>
              <a:gd name="connsiteX2" fmla="*/ 0 w 1173480"/>
              <a:gd name="connsiteY2" fmla="*/ 32766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327660">
                <a:moveTo>
                  <a:pt x="1173480" y="0"/>
                </a:moveTo>
                <a:lnTo>
                  <a:pt x="822960" y="327660"/>
                </a:lnTo>
                <a:lnTo>
                  <a:pt x="0" y="327660"/>
                </a:lnTo>
              </a:path>
            </a:pathLst>
          </a:custGeom>
          <a:ln w="25400" cap="rnd">
            <a:solidFill>
              <a:srgbClr val="F9F3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B7C958-DCA4-489F-ADD1-5107F31C869E}"/>
              </a:ext>
            </a:extLst>
          </p:cNvPr>
          <p:cNvSpPr txBox="1"/>
          <p:nvPr/>
        </p:nvSpPr>
        <p:spPr>
          <a:xfrm>
            <a:off x="6187200" y="2704407"/>
            <a:ext cx="272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&lt;figure 3&gt; </a:t>
            </a:r>
            <a:r>
              <a:rPr lang="ko-KR" altLang="en-US" sz="14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주문지와 목적지 시각화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487A5F-11E7-47B1-8B8D-784597FD4FDD}"/>
              </a:ext>
            </a:extLst>
          </p:cNvPr>
          <p:cNvSpPr txBox="1"/>
          <p:nvPr/>
        </p:nvSpPr>
        <p:spPr>
          <a:xfrm>
            <a:off x="902820" y="6505306"/>
            <a:ext cx="211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&lt;figure 2&gt; </a:t>
            </a:r>
            <a:r>
              <a:rPr lang="ko-KR" altLang="en-US" sz="1400" dirty="0" err="1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음식별</a:t>
            </a:r>
            <a:r>
              <a:rPr lang="ko-KR" altLang="en-US" sz="14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월 매출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625497-7170-4BEA-AC97-CB773FE86D95}"/>
              </a:ext>
            </a:extLst>
          </p:cNvPr>
          <p:cNvSpPr txBox="1"/>
          <p:nvPr/>
        </p:nvSpPr>
        <p:spPr>
          <a:xfrm>
            <a:off x="101064" y="122072"/>
            <a:ext cx="146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C4C84"/>
                </a:solidFill>
                <a:latin typeface="Arial Black" panose="020B0A04020102020204" pitchFamily="34" charset="0"/>
              </a:rPr>
              <a:t>Analysis</a:t>
            </a:r>
            <a:endParaRPr lang="ko-KR" altLang="en-US" b="1" dirty="0">
              <a:solidFill>
                <a:srgbClr val="4C4C8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8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-2156" y="1984"/>
            <a:ext cx="9144000" cy="6858000"/>
          </a:xfrm>
          <a:prstGeom prst="rect">
            <a:avLst/>
          </a:prstGeom>
          <a:solidFill>
            <a:srgbClr val="060C3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C3EF9A1-3369-4D73-95FF-18355A463C8A}"/>
              </a:ext>
            </a:extLst>
          </p:cNvPr>
          <p:cNvSpPr/>
          <p:nvPr/>
        </p:nvSpPr>
        <p:spPr>
          <a:xfrm>
            <a:off x="2714932" y="-24039"/>
            <a:ext cx="3578224" cy="146111"/>
          </a:xfrm>
          <a:prstGeom prst="rect">
            <a:avLst/>
          </a:prstGeom>
          <a:solidFill>
            <a:srgbClr val="4C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CA488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B38064E-3296-4D9B-96E5-6A4627D1AC0B}"/>
              </a:ext>
            </a:extLst>
          </p:cNvPr>
          <p:cNvSpPr txBox="1"/>
          <p:nvPr/>
        </p:nvSpPr>
        <p:spPr>
          <a:xfrm>
            <a:off x="2714932" y="297956"/>
            <a:ext cx="371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TOP6 </a:t>
            </a:r>
            <a:r>
              <a:rPr lang="ko-KR" altLang="en-US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분석결과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A279EF-4A7A-4D9C-8A42-BADD4DCFE07E}"/>
              </a:ext>
            </a:extLst>
          </p:cNvPr>
          <p:cNvGrpSpPr/>
          <p:nvPr/>
        </p:nvGrpSpPr>
        <p:grpSpPr>
          <a:xfrm>
            <a:off x="3891985" y="2051214"/>
            <a:ext cx="2345467" cy="2754323"/>
            <a:chOff x="3302000" y="1644957"/>
            <a:chExt cx="1054704" cy="1388963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67E25A8-BE9E-4E33-91AF-0AE3124CCC97}"/>
                </a:ext>
              </a:extLst>
            </p:cNvPr>
            <p:cNvSpPr/>
            <p:nvPr/>
          </p:nvSpPr>
          <p:spPr>
            <a:xfrm>
              <a:off x="3302000" y="1644957"/>
              <a:ext cx="1054704" cy="1388963"/>
            </a:xfrm>
            <a:custGeom>
              <a:avLst/>
              <a:gdLst>
                <a:gd name="connsiteX0" fmla="*/ 47472 w 1117423"/>
                <a:gd name="connsiteY0" fmla="*/ 741475 h 1471559"/>
                <a:gd name="connsiteX1" fmla="*/ 41774 w 1117423"/>
                <a:gd name="connsiteY1" fmla="*/ 743377 h 1471559"/>
                <a:gd name="connsiteX2" fmla="*/ 39877 w 1117423"/>
                <a:gd name="connsiteY2" fmla="*/ 742426 h 1471559"/>
                <a:gd name="connsiteX3" fmla="*/ 39877 w 1117423"/>
                <a:gd name="connsiteY3" fmla="*/ 740529 h 1471559"/>
                <a:gd name="connsiteX4" fmla="*/ 38926 w 1117423"/>
                <a:gd name="connsiteY4" fmla="*/ 739582 h 1471559"/>
                <a:gd name="connsiteX5" fmla="*/ 40823 w 1117423"/>
                <a:gd name="connsiteY5" fmla="*/ 736729 h 1471559"/>
                <a:gd name="connsiteX6" fmla="*/ 41774 w 1117423"/>
                <a:gd name="connsiteY6" fmla="*/ 734831 h 1471559"/>
                <a:gd name="connsiteX7" fmla="*/ 38926 w 1117423"/>
                <a:gd name="connsiteY7" fmla="*/ 731031 h 1471559"/>
                <a:gd name="connsiteX8" fmla="*/ 36077 w 1117423"/>
                <a:gd name="connsiteY8" fmla="*/ 727236 h 1471559"/>
                <a:gd name="connsiteX9" fmla="*/ 33228 w 1117423"/>
                <a:gd name="connsiteY9" fmla="*/ 722490 h 1471559"/>
                <a:gd name="connsiteX10" fmla="*/ 32282 w 1117423"/>
                <a:gd name="connsiteY10" fmla="*/ 718690 h 1471559"/>
                <a:gd name="connsiteX11" fmla="*/ 31331 w 1117423"/>
                <a:gd name="connsiteY11" fmla="*/ 709198 h 1471559"/>
                <a:gd name="connsiteX12" fmla="*/ 29433 w 1117423"/>
                <a:gd name="connsiteY12" fmla="*/ 702549 h 1471559"/>
                <a:gd name="connsiteX13" fmla="*/ 28482 w 1117423"/>
                <a:gd name="connsiteY13" fmla="*/ 699700 h 1471559"/>
                <a:gd name="connsiteX14" fmla="*/ 23736 w 1117423"/>
                <a:gd name="connsiteY14" fmla="*/ 694954 h 1471559"/>
                <a:gd name="connsiteX15" fmla="*/ 18038 w 1117423"/>
                <a:gd name="connsiteY15" fmla="*/ 689257 h 1471559"/>
                <a:gd name="connsiteX16" fmla="*/ 18038 w 1117423"/>
                <a:gd name="connsiteY16" fmla="*/ 687359 h 1471559"/>
                <a:gd name="connsiteX17" fmla="*/ 15190 w 1117423"/>
                <a:gd name="connsiteY17" fmla="*/ 684511 h 1471559"/>
                <a:gd name="connsiteX18" fmla="*/ 14239 w 1117423"/>
                <a:gd name="connsiteY18" fmla="*/ 680711 h 1471559"/>
                <a:gd name="connsiteX19" fmla="*/ 13292 w 1117423"/>
                <a:gd name="connsiteY19" fmla="*/ 678813 h 1471559"/>
                <a:gd name="connsiteX20" fmla="*/ 13292 w 1117423"/>
                <a:gd name="connsiteY20" fmla="*/ 677867 h 1471559"/>
                <a:gd name="connsiteX21" fmla="*/ 11395 w 1117423"/>
                <a:gd name="connsiteY21" fmla="*/ 672170 h 1471559"/>
                <a:gd name="connsiteX22" fmla="*/ 11395 w 1117423"/>
                <a:gd name="connsiteY22" fmla="*/ 669326 h 1471559"/>
                <a:gd name="connsiteX23" fmla="*/ 13292 w 1117423"/>
                <a:gd name="connsiteY23" fmla="*/ 667428 h 1471559"/>
                <a:gd name="connsiteX24" fmla="*/ 16141 w 1117423"/>
                <a:gd name="connsiteY24" fmla="*/ 665531 h 1471559"/>
                <a:gd name="connsiteX25" fmla="*/ 16141 w 1117423"/>
                <a:gd name="connsiteY25" fmla="*/ 663628 h 1471559"/>
                <a:gd name="connsiteX26" fmla="*/ 13292 w 1117423"/>
                <a:gd name="connsiteY26" fmla="*/ 656034 h 1471559"/>
                <a:gd name="connsiteX27" fmla="*/ 11395 w 1117423"/>
                <a:gd name="connsiteY27" fmla="*/ 654136 h 1471559"/>
                <a:gd name="connsiteX28" fmla="*/ 9492 w 1117423"/>
                <a:gd name="connsiteY28" fmla="*/ 653190 h 1471559"/>
                <a:gd name="connsiteX29" fmla="*/ 7595 w 1117423"/>
                <a:gd name="connsiteY29" fmla="*/ 652239 h 1471559"/>
                <a:gd name="connsiteX30" fmla="*/ 7595 w 1117423"/>
                <a:gd name="connsiteY30" fmla="*/ 651287 h 1471559"/>
                <a:gd name="connsiteX31" fmla="*/ 6644 w 1117423"/>
                <a:gd name="connsiteY31" fmla="*/ 649390 h 1471559"/>
                <a:gd name="connsiteX32" fmla="*/ 7595 w 1117423"/>
                <a:gd name="connsiteY32" fmla="*/ 641795 h 1471559"/>
                <a:gd name="connsiteX33" fmla="*/ 8541 w 1117423"/>
                <a:gd name="connsiteY33" fmla="*/ 636098 h 1471559"/>
                <a:gd name="connsiteX34" fmla="*/ 9492 w 1117423"/>
                <a:gd name="connsiteY34" fmla="*/ 619005 h 1471559"/>
                <a:gd name="connsiteX35" fmla="*/ 5697 w 1117423"/>
                <a:gd name="connsiteY35" fmla="*/ 614259 h 1471559"/>
                <a:gd name="connsiteX36" fmla="*/ 2844 w 1117423"/>
                <a:gd name="connsiteY36" fmla="*/ 610464 h 1471559"/>
                <a:gd name="connsiteX37" fmla="*/ 2844 w 1117423"/>
                <a:gd name="connsiteY37" fmla="*/ 609513 h 1471559"/>
                <a:gd name="connsiteX38" fmla="*/ 3795 w 1117423"/>
                <a:gd name="connsiteY38" fmla="*/ 595270 h 1471559"/>
                <a:gd name="connsiteX39" fmla="*/ 5697 w 1117423"/>
                <a:gd name="connsiteY39" fmla="*/ 589572 h 1471559"/>
                <a:gd name="connsiteX40" fmla="*/ 9492 w 1117423"/>
                <a:gd name="connsiteY40" fmla="*/ 582923 h 1471559"/>
                <a:gd name="connsiteX41" fmla="*/ 10444 w 1117423"/>
                <a:gd name="connsiteY41" fmla="*/ 577231 h 1471559"/>
                <a:gd name="connsiteX42" fmla="*/ 10444 w 1117423"/>
                <a:gd name="connsiteY42" fmla="*/ 571534 h 1471559"/>
                <a:gd name="connsiteX43" fmla="*/ 6644 w 1117423"/>
                <a:gd name="connsiteY43" fmla="*/ 565836 h 1471559"/>
                <a:gd name="connsiteX44" fmla="*/ 2844 w 1117423"/>
                <a:gd name="connsiteY44" fmla="*/ 559188 h 1471559"/>
                <a:gd name="connsiteX45" fmla="*/ 0 w 1117423"/>
                <a:gd name="connsiteY45" fmla="*/ 554441 h 1471559"/>
                <a:gd name="connsiteX46" fmla="*/ 6644 w 1117423"/>
                <a:gd name="connsiteY46" fmla="*/ 549695 h 1471559"/>
                <a:gd name="connsiteX47" fmla="*/ 12341 w 1117423"/>
                <a:gd name="connsiteY47" fmla="*/ 548749 h 1471559"/>
                <a:gd name="connsiteX48" fmla="*/ 13292 w 1117423"/>
                <a:gd name="connsiteY48" fmla="*/ 548749 h 1471559"/>
                <a:gd name="connsiteX49" fmla="*/ 16141 w 1117423"/>
                <a:gd name="connsiteY49" fmla="*/ 547798 h 1471559"/>
                <a:gd name="connsiteX50" fmla="*/ 21833 w 1117423"/>
                <a:gd name="connsiteY50" fmla="*/ 548749 h 1471559"/>
                <a:gd name="connsiteX51" fmla="*/ 25633 w 1117423"/>
                <a:gd name="connsiteY51" fmla="*/ 548749 h 1471559"/>
                <a:gd name="connsiteX52" fmla="*/ 31331 w 1117423"/>
                <a:gd name="connsiteY52" fmla="*/ 549695 h 1471559"/>
                <a:gd name="connsiteX53" fmla="*/ 37028 w 1117423"/>
                <a:gd name="connsiteY53" fmla="*/ 551593 h 1471559"/>
                <a:gd name="connsiteX54" fmla="*/ 38926 w 1117423"/>
                <a:gd name="connsiteY54" fmla="*/ 554441 h 1471559"/>
                <a:gd name="connsiteX55" fmla="*/ 38926 w 1117423"/>
                <a:gd name="connsiteY55" fmla="*/ 557290 h 1471559"/>
                <a:gd name="connsiteX56" fmla="*/ 39877 w 1117423"/>
                <a:gd name="connsiteY56" fmla="*/ 559188 h 1471559"/>
                <a:gd name="connsiteX57" fmla="*/ 39877 w 1117423"/>
                <a:gd name="connsiteY57" fmla="*/ 559188 h 1471559"/>
                <a:gd name="connsiteX58" fmla="*/ 40823 w 1117423"/>
                <a:gd name="connsiteY58" fmla="*/ 560139 h 1471559"/>
                <a:gd name="connsiteX59" fmla="*/ 41774 w 1117423"/>
                <a:gd name="connsiteY59" fmla="*/ 562041 h 1471559"/>
                <a:gd name="connsiteX60" fmla="*/ 43672 w 1117423"/>
                <a:gd name="connsiteY60" fmla="*/ 563939 h 1471559"/>
                <a:gd name="connsiteX61" fmla="*/ 44603 w 1117423"/>
                <a:gd name="connsiteY61" fmla="*/ 564885 h 1471559"/>
                <a:gd name="connsiteX62" fmla="*/ 48403 w 1117423"/>
                <a:gd name="connsiteY62" fmla="*/ 565836 h 1471559"/>
                <a:gd name="connsiteX63" fmla="*/ 58867 w 1117423"/>
                <a:gd name="connsiteY63" fmla="*/ 564885 h 1471559"/>
                <a:gd name="connsiteX64" fmla="*/ 59798 w 1117423"/>
                <a:gd name="connsiteY64" fmla="*/ 563939 h 1471559"/>
                <a:gd name="connsiteX65" fmla="*/ 61695 w 1117423"/>
                <a:gd name="connsiteY65" fmla="*/ 563939 h 1471559"/>
                <a:gd name="connsiteX66" fmla="*/ 71188 w 1117423"/>
                <a:gd name="connsiteY66" fmla="*/ 562988 h 1471559"/>
                <a:gd name="connsiteX67" fmla="*/ 72139 w 1117423"/>
                <a:gd name="connsiteY67" fmla="*/ 564885 h 1471559"/>
                <a:gd name="connsiteX68" fmla="*/ 72139 w 1117423"/>
                <a:gd name="connsiteY68" fmla="*/ 565836 h 1471559"/>
                <a:gd name="connsiteX69" fmla="*/ 74037 w 1117423"/>
                <a:gd name="connsiteY69" fmla="*/ 566788 h 1471559"/>
                <a:gd name="connsiteX70" fmla="*/ 80685 w 1117423"/>
                <a:gd name="connsiteY70" fmla="*/ 565836 h 1471559"/>
                <a:gd name="connsiteX71" fmla="*/ 89231 w 1117423"/>
                <a:gd name="connsiteY71" fmla="*/ 558241 h 1471559"/>
                <a:gd name="connsiteX72" fmla="*/ 91129 w 1117423"/>
                <a:gd name="connsiteY72" fmla="*/ 556344 h 1471559"/>
                <a:gd name="connsiteX73" fmla="*/ 93026 w 1117423"/>
                <a:gd name="connsiteY73" fmla="*/ 552544 h 1471559"/>
                <a:gd name="connsiteX74" fmla="*/ 93977 w 1117423"/>
                <a:gd name="connsiteY74" fmla="*/ 550646 h 1471559"/>
                <a:gd name="connsiteX75" fmla="*/ 93977 w 1117423"/>
                <a:gd name="connsiteY75" fmla="*/ 548749 h 1471559"/>
                <a:gd name="connsiteX76" fmla="*/ 96826 w 1117423"/>
                <a:gd name="connsiteY76" fmla="*/ 545895 h 1471559"/>
                <a:gd name="connsiteX77" fmla="*/ 103475 w 1117423"/>
                <a:gd name="connsiteY77" fmla="*/ 540208 h 1471559"/>
                <a:gd name="connsiteX78" fmla="*/ 105372 w 1117423"/>
                <a:gd name="connsiteY78" fmla="*/ 539262 h 1471559"/>
                <a:gd name="connsiteX79" fmla="*/ 109167 w 1117423"/>
                <a:gd name="connsiteY79" fmla="*/ 538310 h 1471559"/>
                <a:gd name="connsiteX80" fmla="*/ 112016 w 1117423"/>
                <a:gd name="connsiteY80" fmla="*/ 537364 h 1471559"/>
                <a:gd name="connsiteX81" fmla="*/ 114865 w 1117423"/>
                <a:gd name="connsiteY81" fmla="*/ 537364 h 1471559"/>
                <a:gd name="connsiteX82" fmla="*/ 127211 w 1117423"/>
                <a:gd name="connsiteY82" fmla="*/ 534510 h 1471559"/>
                <a:gd name="connsiteX83" fmla="*/ 124357 w 1117423"/>
                <a:gd name="connsiteY83" fmla="*/ 530715 h 1471559"/>
                <a:gd name="connsiteX84" fmla="*/ 123411 w 1117423"/>
                <a:gd name="connsiteY84" fmla="*/ 527867 h 1471559"/>
                <a:gd name="connsiteX85" fmla="*/ 125308 w 1117423"/>
                <a:gd name="connsiteY85" fmla="*/ 519321 h 1471559"/>
                <a:gd name="connsiteX86" fmla="*/ 126259 w 1117423"/>
                <a:gd name="connsiteY86" fmla="*/ 505082 h 1471559"/>
                <a:gd name="connsiteX87" fmla="*/ 127211 w 1117423"/>
                <a:gd name="connsiteY87" fmla="*/ 503180 h 1471559"/>
                <a:gd name="connsiteX88" fmla="*/ 131006 w 1117423"/>
                <a:gd name="connsiteY88" fmla="*/ 489887 h 1471559"/>
                <a:gd name="connsiteX89" fmla="*/ 131957 w 1117423"/>
                <a:gd name="connsiteY89" fmla="*/ 487990 h 1471559"/>
                <a:gd name="connsiteX90" fmla="*/ 132903 w 1117423"/>
                <a:gd name="connsiteY90" fmla="*/ 485141 h 1471559"/>
                <a:gd name="connsiteX91" fmla="*/ 131006 w 1117423"/>
                <a:gd name="connsiteY91" fmla="*/ 483244 h 1471559"/>
                <a:gd name="connsiteX92" fmla="*/ 140503 w 1117423"/>
                <a:gd name="connsiteY92" fmla="*/ 478493 h 1471559"/>
                <a:gd name="connsiteX93" fmla="*/ 142400 w 1117423"/>
                <a:gd name="connsiteY93" fmla="*/ 477546 h 1471559"/>
                <a:gd name="connsiteX94" fmla="*/ 149044 w 1117423"/>
                <a:gd name="connsiteY94" fmla="*/ 474698 h 1471559"/>
                <a:gd name="connsiteX95" fmla="*/ 158541 w 1117423"/>
                <a:gd name="connsiteY95" fmla="*/ 471849 h 1471559"/>
                <a:gd name="connsiteX96" fmla="*/ 161390 w 1117423"/>
                <a:gd name="connsiteY96" fmla="*/ 470898 h 1471559"/>
                <a:gd name="connsiteX97" fmla="*/ 164239 w 1117423"/>
                <a:gd name="connsiteY97" fmla="*/ 470898 h 1471559"/>
                <a:gd name="connsiteX98" fmla="*/ 166136 w 1117423"/>
                <a:gd name="connsiteY98" fmla="*/ 471849 h 1471559"/>
                <a:gd name="connsiteX99" fmla="*/ 178477 w 1117423"/>
                <a:gd name="connsiteY99" fmla="*/ 471849 h 1471559"/>
                <a:gd name="connsiteX100" fmla="*/ 183228 w 1117423"/>
                <a:gd name="connsiteY100" fmla="*/ 470898 h 1471559"/>
                <a:gd name="connsiteX101" fmla="*/ 190823 w 1117423"/>
                <a:gd name="connsiteY101" fmla="*/ 468049 h 1471559"/>
                <a:gd name="connsiteX102" fmla="*/ 198418 w 1117423"/>
                <a:gd name="connsiteY102" fmla="*/ 467103 h 1471559"/>
                <a:gd name="connsiteX103" fmla="*/ 200316 w 1117423"/>
                <a:gd name="connsiteY103" fmla="*/ 466152 h 1471559"/>
                <a:gd name="connsiteX104" fmla="*/ 203164 w 1117423"/>
                <a:gd name="connsiteY104" fmla="*/ 463303 h 1471559"/>
                <a:gd name="connsiteX105" fmla="*/ 203164 w 1117423"/>
                <a:gd name="connsiteY105" fmla="*/ 458557 h 1471559"/>
                <a:gd name="connsiteX106" fmla="*/ 202218 w 1117423"/>
                <a:gd name="connsiteY106" fmla="*/ 456659 h 1471559"/>
                <a:gd name="connsiteX107" fmla="*/ 198418 w 1117423"/>
                <a:gd name="connsiteY107" fmla="*/ 451908 h 1471559"/>
                <a:gd name="connsiteX108" fmla="*/ 198418 w 1117423"/>
                <a:gd name="connsiteY108" fmla="*/ 451908 h 1471559"/>
                <a:gd name="connsiteX109" fmla="*/ 195570 w 1117423"/>
                <a:gd name="connsiteY109" fmla="*/ 445264 h 1471559"/>
                <a:gd name="connsiteX110" fmla="*/ 193672 w 1117423"/>
                <a:gd name="connsiteY110" fmla="*/ 442416 h 1471559"/>
                <a:gd name="connsiteX111" fmla="*/ 189872 w 1117423"/>
                <a:gd name="connsiteY111" fmla="*/ 435777 h 1471559"/>
                <a:gd name="connsiteX112" fmla="*/ 187975 w 1117423"/>
                <a:gd name="connsiteY112" fmla="*/ 434831 h 1471559"/>
                <a:gd name="connsiteX113" fmla="*/ 187023 w 1117423"/>
                <a:gd name="connsiteY113" fmla="*/ 432928 h 1471559"/>
                <a:gd name="connsiteX114" fmla="*/ 185126 w 1117423"/>
                <a:gd name="connsiteY114" fmla="*/ 431031 h 1471559"/>
                <a:gd name="connsiteX115" fmla="*/ 183228 w 1117423"/>
                <a:gd name="connsiteY115" fmla="*/ 427236 h 1471559"/>
                <a:gd name="connsiteX116" fmla="*/ 183228 w 1117423"/>
                <a:gd name="connsiteY116" fmla="*/ 422485 h 1471559"/>
                <a:gd name="connsiteX117" fmla="*/ 179429 w 1117423"/>
                <a:gd name="connsiteY117" fmla="*/ 416787 h 1471559"/>
                <a:gd name="connsiteX118" fmla="*/ 177531 w 1117423"/>
                <a:gd name="connsiteY118" fmla="*/ 414890 h 1471559"/>
                <a:gd name="connsiteX119" fmla="*/ 175629 w 1117423"/>
                <a:gd name="connsiteY119" fmla="*/ 412992 h 1471559"/>
                <a:gd name="connsiteX120" fmla="*/ 171834 w 1117423"/>
                <a:gd name="connsiteY120" fmla="*/ 413943 h 1471559"/>
                <a:gd name="connsiteX121" fmla="*/ 169936 w 1117423"/>
                <a:gd name="connsiteY121" fmla="*/ 414890 h 1471559"/>
                <a:gd name="connsiteX122" fmla="*/ 165190 w 1117423"/>
                <a:gd name="connsiteY122" fmla="*/ 412992 h 1471559"/>
                <a:gd name="connsiteX123" fmla="*/ 167083 w 1117423"/>
                <a:gd name="connsiteY123" fmla="*/ 409192 h 1471559"/>
                <a:gd name="connsiteX124" fmla="*/ 166136 w 1117423"/>
                <a:gd name="connsiteY124" fmla="*/ 402549 h 1471559"/>
                <a:gd name="connsiteX125" fmla="*/ 163288 w 1117423"/>
                <a:gd name="connsiteY125" fmla="*/ 400646 h 1471559"/>
                <a:gd name="connsiteX126" fmla="*/ 160439 w 1117423"/>
                <a:gd name="connsiteY126" fmla="*/ 402549 h 1471559"/>
                <a:gd name="connsiteX127" fmla="*/ 158541 w 1117423"/>
                <a:gd name="connsiteY127" fmla="*/ 401598 h 1471559"/>
                <a:gd name="connsiteX128" fmla="*/ 156639 w 1117423"/>
                <a:gd name="connsiteY128" fmla="*/ 399700 h 1471559"/>
                <a:gd name="connsiteX129" fmla="*/ 154741 w 1117423"/>
                <a:gd name="connsiteY129" fmla="*/ 397798 h 1471559"/>
                <a:gd name="connsiteX130" fmla="*/ 152844 w 1117423"/>
                <a:gd name="connsiteY130" fmla="*/ 395900 h 1471559"/>
                <a:gd name="connsiteX131" fmla="*/ 152844 w 1117423"/>
                <a:gd name="connsiteY131" fmla="*/ 395900 h 1471559"/>
                <a:gd name="connsiteX132" fmla="*/ 148098 w 1117423"/>
                <a:gd name="connsiteY132" fmla="*/ 397798 h 1471559"/>
                <a:gd name="connsiteX133" fmla="*/ 147147 w 1117423"/>
                <a:gd name="connsiteY133" fmla="*/ 397798 h 1471559"/>
                <a:gd name="connsiteX134" fmla="*/ 144298 w 1117423"/>
                <a:gd name="connsiteY134" fmla="*/ 399700 h 1471559"/>
                <a:gd name="connsiteX135" fmla="*/ 144298 w 1117423"/>
                <a:gd name="connsiteY135" fmla="*/ 399700 h 1471559"/>
                <a:gd name="connsiteX136" fmla="*/ 142400 w 1117423"/>
                <a:gd name="connsiteY136" fmla="*/ 399700 h 1471559"/>
                <a:gd name="connsiteX137" fmla="*/ 140503 w 1117423"/>
                <a:gd name="connsiteY137" fmla="*/ 396851 h 1471559"/>
                <a:gd name="connsiteX138" fmla="*/ 137649 w 1117423"/>
                <a:gd name="connsiteY138" fmla="*/ 397798 h 1471559"/>
                <a:gd name="connsiteX139" fmla="*/ 133854 w 1117423"/>
                <a:gd name="connsiteY139" fmla="*/ 397798 h 1471559"/>
                <a:gd name="connsiteX140" fmla="*/ 130054 w 1117423"/>
                <a:gd name="connsiteY140" fmla="*/ 397798 h 1471559"/>
                <a:gd name="connsiteX141" fmla="*/ 130054 w 1117423"/>
                <a:gd name="connsiteY141" fmla="*/ 396851 h 1471559"/>
                <a:gd name="connsiteX142" fmla="*/ 128157 w 1117423"/>
                <a:gd name="connsiteY142" fmla="*/ 395900 h 1471559"/>
                <a:gd name="connsiteX143" fmla="*/ 127211 w 1117423"/>
                <a:gd name="connsiteY143" fmla="*/ 393051 h 1471559"/>
                <a:gd name="connsiteX144" fmla="*/ 127211 w 1117423"/>
                <a:gd name="connsiteY144" fmla="*/ 386403 h 1471559"/>
                <a:gd name="connsiteX145" fmla="*/ 128157 w 1117423"/>
                <a:gd name="connsiteY145" fmla="*/ 386403 h 1471559"/>
                <a:gd name="connsiteX146" fmla="*/ 129108 w 1117423"/>
                <a:gd name="connsiteY146" fmla="*/ 382608 h 1471559"/>
                <a:gd name="connsiteX147" fmla="*/ 128157 w 1117423"/>
                <a:gd name="connsiteY147" fmla="*/ 379759 h 1471559"/>
                <a:gd name="connsiteX148" fmla="*/ 130054 w 1117423"/>
                <a:gd name="connsiteY148" fmla="*/ 375013 h 1471559"/>
                <a:gd name="connsiteX149" fmla="*/ 131006 w 1117423"/>
                <a:gd name="connsiteY149" fmla="*/ 372164 h 1471559"/>
                <a:gd name="connsiteX150" fmla="*/ 130054 w 1117423"/>
                <a:gd name="connsiteY150" fmla="*/ 369316 h 1471559"/>
                <a:gd name="connsiteX151" fmla="*/ 131006 w 1117423"/>
                <a:gd name="connsiteY151" fmla="*/ 363618 h 1471559"/>
                <a:gd name="connsiteX152" fmla="*/ 131957 w 1117423"/>
                <a:gd name="connsiteY152" fmla="*/ 362667 h 1471559"/>
                <a:gd name="connsiteX153" fmla="*/ 131957 w 1117423"/>
                <a:gd name="connsiteY153" fmla="*/ 359823 h 1471559"/>
                <a:gd name="connsiteX154" fmla="*/ 131006 w 1117423"/>
                <a:gd name="connsiteY154" fmla="*/ 357921 h 1471559"/>
                <a:gd name="connsiteX155" fmla="*/ 131006 w 1117423"/>
                <a:gd name="connsiteY155" fmla="*/ 356023 h 1471559"/>
                <a:gd name="connsiteX156" fmla="*/ 131006 w 1117423"/>
                <a:gd name="connsiteY156" fmla="*/ 354126 h 1471559"/>
                <a:gd name="connsiteX157" fmla="*/ 134805 w 1117423"/>
                <a:gd name="connsiteY157" fmla="*/ 355072 h 1471559"/>
                <a:gd name="connsiteX158" fmla="*/ 135752 w 1117423"/>
                <a:gd name="connsiteY158" fmla="*/ 357921 h 1471559"/>
                <a:gd name="connsiteX159" fmla="*/ 138600 w 1117423"/>
                <a:gd name="connsiteY159" fmla="*/ 358872 h 1471559"/>
                <a:gd name="connsiteX160" fmla="*/ 140503 w 1117423"/>
                <a:gd name="connsiteY160" fmla="*/ 361721 h 1471559"/>
                <a:gd name="connsiteX161" fmla="*/ 141449 w 1117423"/>
                <a:gd name="connsiteY161" fmla="*/ 362667 h 1471559"/>
                <a:gd name="connsiteX162" fmla="*/ 144298 w 1117423"/>
                <a:gd name="connsiteY162" fmla="*/ 363618 h 1471559"/>
                <a:gd name="connsiteX163" fmla="*/ 147147 w 1117423"/>
                <a:gd name="connsiteY163" fmla="*/ 365521 h 1471559"/>
                <a:gd name="connsiteX164" fmla="*/ 150946 w 1117423"/>
                <a:gd name="connsiteY164" fmla="*/ 366467 h 1471559"/>
                <a:gd name="connsiteX165" fmla="*/ 153795 w 1117423"/>
                <a:gd name="connsiteY165" fmla="*/ 368364 h 1471559"/>
                <a:gd name="connsiteX166" fmla="*/ 155693 w 1117423"/>
                <a:gd name="connsiteY166" fmla="*/ 369316 h 1471559"/>
                <a:gd name="connsiteX167" fmla="*/ 160439 w 1117423"/>
                <a:gd name="connsiteY167" fmla="*/ 370267 h 1471559"/>
                <a:gd name="connsiteX168" fmla="*/ 167083 w 1117423"/>
                <a:gd name="connsiteY168" fmla="*/ 370267 h 1471559"/>
                <a:gd name="connsiteX169" fmla="*/ 168034 w 1117423"/>
                <a:gd name="connsiteY169" fmla="*/ 371218 h 1471559"/>
                <a:gd name="connsiteX170" fmla="*/ 168985 w 1117423"/>
                <a:gd name="connsiteY170" fmla="*/ 374062 h 1471559"/>
                <a:gd name="connsiteX171" fmla="*/ 171834 w 1117423"/>
                <a:gd name="connsiteY171" fmla="*/ 373115 h 1471559"/>
                <a:gd name="connsiteX172" fmla="*/ 172780 w 1117423"/>
                <a:gd name="connsiteY172" fmla="*/ 371218 h 1471559"/>
                <a:gd name="connsiteX173" fmla="*/ 172780 w 1117423"/>
                <a:gd name="connsiteY173" fmla="*/ 367418 h 1471559"/>
                <a:gd name="connsiteX174" fmla="*/ 174682 w 1117423"/>
                <a:gd name="connsiteY174" fmla="*/ 365521 h 1471559"/>
                <a:gd name="connsiteX175" fmla="*/ 174682 w 1117423"/>
                <a:gd name="connsiteY175" fmla="*/ 363618 h 1471559"/>
                <a:gd name="connsiteX176" fmla="*/ 175629 w 1117423"/>
                <a:gd name="connsiteY176" fmla="*/ 362667 h 1471559"/>
                <a:gd name="connsiteX177" fmla="*/ 181326 w 1117423"/>
                <a:gd name="connsiteY177" fmla="*/ 362667 h 1471559"/>
                <a:gd name="connsiteX178" fmla="*/ 182277 w 1117423"/>
                <a:gd name="connsiteY178" fmla="*/ 364569 h 1471559"/>
                <a:gd name="connsiteX179" fmla="*/ 183228 w 1117423"/>
                <a:gd name="connsiteY179" fmla="*/ 365521 h 1471559"/>
                <a:gd name="connsiteX180" fmla="*/ 187023 w 1117423"/>
                <a:gd name="connsiteY180" fmla="*/ 363618 h 1471559"/>
                <a:gd name="connsiteX181" fmla="*/ 188926 w 1117423"/>
                <a:gd name="connsiteY181" fmla="*/ 361721 h 1471559"/>
                <a:gd name="connsiteX182" fmla="*/ 189872 w 1117423"/>
                <a:gd name="connsiteY182" fmla="*/ 360769 h 1471559"/>
                <a:gd name="connsiteX183" fmla="*/ 190823 w 1117423"/>
                <a:gd name="connsiteY183" fmla="*/ 359823 h 1471559"/>
                <a:gd name="connsiteX184" fmla="*/ 192721 w 1117423"/>
                <a:gd name="connsiteY184" fmla="*/ 357921 h 1471559"/>
                <a:gd name="connsiteX185" fmla="*/ 192721 w 1117423"/>
                <a:gd name="connsiteY185" fmla="*/ 355072 h 1471559"/>
                <a:gd name="connsiteX186" fmla="*/ 192721 w 1117423"/>
                <a:gd name="connsiteY186" fmla="*/ 353175 h 1471559"/>
                <a:gd name="connsiteX187" fmla="*/ 189872 w 1117423"/>
                <a:gd name="connsiteY187" fmla="*/ 351277 h 1471559"/>
                <a:gd name="connsiteX188" fmla="*/ 187975 w 1117423"/>
                <a:gd name="connsiteY188" fmla="*/ 349375 h 1471559"/>
                <a:gd name="connsiteX189" fmla="*/ 187975 w 1117423"/>
                <a:gd name="connsiteY189" fmla="*/ 348428 h 1471559"/>
                <a:gd name="connsiteX190" fmla="*/ 187975 w 1117423"/>
                <a:gd name="connsiteY190" fmla="*/ 344628 h 1471559"/>
                <a:gd name="connsiteX191" fmla="*/ 186072 w 1117423"/>
                <a:gd name="connsiteY191" fmla="*/ 343677 h 1471559"/>
                <a:gd name="connsiteX192" fmla="*/ 187023 w 1117423"/>
                <a:gd name="connsiteY192" fmla="*/ 341785 h 1471559"/>
                <a:gd name="connsiteX193" fmla="*/ 187023 w 1117423"/>
                <a:gd name="connsiteY193" fmla="*/ 339882 h 1471559"/>
                <a:gd name="connsiteX194" fmla="*/ 188926 w 1117423"/>
                <a:gd name="connsiteY194" fmla="*/ 336082 h 1471559"/>
                <a:gd name="connsiteX195" fmla="*/ 189872 w 1117423"/>
                <a:gd name="connsiteY195" fmla="*/ 336082 h 1471559"/>
                <a:gd name="connsiteX196" fmla="*/ 192721 w 1117423"/>
                <a:gd name="connsiteY196" fmla="*/ 334185 h 1471559"/>
                <a:gd name="connsiteX197" fmla="*/ 194618 w 1117423"/>
                <a:gd name="connsiteY197" fmla="*/ 332287 h 1471559"/>
                <a:gd name="connsiteX198" fmla="*/ 196521 w 1117423"/>
                <a:gd name="connsiteY198" fmla="*/ 328492 h 1471559"/>
                <a:gd name="connsiteX199" fmla="*/ 197467 w 1117423"/>
                <a:gd name="connsiteY199" fmla="*/ 328492 h 1471559"/>
                <a:gd name="connsiteX200" fmla="*/ 199365 w 1117423"/>
                <a:gd name="connsiteY200" fmla="*/ 326590 h 1471559"/>
                <a:gd name="connsiteX201" fmla="*/ 202218 w 1117423"/>
                <a:gd name="connsiteY201" fmla="*/ 325639 h 1471559"/>
                <a:gd name="connsiteX202" fmla="*/ 204116 w 1117423"/>
                <a:gd name="connsiteY202" fmla="*/ 326590 h 1471559"/>
                <a:gd name="connsiteX203" fmla="*/ 204116 w 1117423"/>
                <a:gd name="connsiteY203" fmla="*/ 328492 h 1471559"/>
                <a:gd name="connsiteX204" fmla="*/ 205062 w 1117423"/>
                <a:gd name="connsiteY204" fmla="*/ 330390 h 1471559"/>
                <a:gd name="connsiteX205" fmla="*/ 206964 w 1117423"/>
                <a:gd name="connsiteY205" fmla="*/ 331336 h 1471559"/>
                <a:gd name="connsiteX206" fmla="*/ 208862 w 1117423"/>
                <a:gd name="connsiteY206" fmla="*/ 334185 h 1471559"/>
                <a:gd name="connsiteX207" fmla="*/ 211711 w 1117423"/>
                <a:gd name="connsiteY207" fmla="*/ 337034 h 1471559"/>
                <a:gd name="connsiteX208" fmla="*/ 214559 w 1117423"/>
                <a:gd name="connsiteY208" fmla="*/ 337034 h 1471559"/>
                <a:gd name="connsiteX209" fmla="*/ 214559 w 1117423"/>
                <a:gd name="connsiteY209" fmla="*/ 337034 h 1471559"/>
                <a:gd name="connsiteX210" fmla="*/ 213608 w 1117423"/>
                <a:gd name="connsiteY210" fmla="*/ 339882 h 1471559"/>
                <a:gd name="connsiteX211" fmla="*/ 213608 w 1117423"/>
                <a:gd name="connsiteY211" fmla="*/ 341785 h 1471559"/>
                <a:gd name="connsiteX212" fmla="*/ 212662 w 1117423"/>
                <a:gd name="connsiteY212" fmla="*/ 344628 h 1471559"/>
                <a:gd name="connsiteX213" fmla="*/ 212662 w 1117423"/>
                <a:gd name="connsiteY213" fmla="*/ 346531 h 1471559"/>
                <a:gd name="connsiteX214" fmla="*/ 211711 w 1117423"/>
                <a:gd name="connsiteY214" fmla="*/ 348428 h 1471559"/>
                <a:gd name="connsiteX215" fmla="*/ 211711 w 1117423"/>
                <a:gd name="connsiteY215" fmla="*/ 349375 h 1471559"/>
                <a:gd name="connsiteX216" fmla="*/ 210759 w 1117423"/>
                <a:gd name="connsiteY216" fmla="*/ 352228 h 1471559"/>
                <a:gd name="connsiteX217" fmla="*/ 211711 w 1117423"/>
                <a:gd name="connsiteY217" fmla="*/ 355072 h 1471559"/>
                <a:gd name="connsiteX218" fmla="*/ 212662 w 1117423"/>
                <a:gd name="connsiteY218" fmla="*/ 360769 h 1471559"/>
                <a:gd name="connsiteX219" fmla="*/ 211711 w 1117423"/>
                <a:gd name="connsiteY219" fmla="*/ 367418 h 1471559"/>
                <a:gd name="connsiteX220" fmla="*/ 215510 w 1117423"/>
                <a:gd name="connsiteY220" fmla="*/ 368364 h 1471559"/>
                <a:gd name="connsiteX221" fmla="*/ 216457 w 1117423"/>
                <a:gd name="connsiteY221" fmla="*/ 373115 h 1471559"/>
                <a:gd name="connsiteX222" fmla="*/ 216457 w 1117423"/>
                <a:gd name="connsiteY222" fmla="*/ 375964 h 1471559"/>
                <a:gd name="connsiteX223" fmla="*/ 214559 w 1117423"/>
                <a:gd name="connsiteY223" fmla="*/ 378813 h 1471559"/>
                <a:gd name="connsiteX224" fmla="*/ 215510 w 1117423"/>
                <a:gd name="connsiteY224" fmla="*/ 382608 h 1471559"/>
                <a:gd name="connsiteX225" fmla="*/ 212662 w 1117423"/>
                <a:gd name="connsiteY225" fmla="*/ 387354 h 1471559"/>
                <a:gd name="connsiteX226" fmla="*/ 212662 w 1117423"/>
                <a:gd name="connsiteY226" fmla="*/ 387354 h 1471559"/>
                <a:gd name="connsiteX227" fmla="*/ 213608 w 1117423"/>
                <a:gd name="connsiteY227" fmla="*/ 390203 h 1471559"/>
                <a:gd name="connsiteX228" fmla="*/ 214559 w 1117423"/>
                <a:gd name="connsiteY228" fmla="*/ 391154 h 1471559"/>
                <a:gd name="connsiteX229" fmla="*/ 215510 w 1117423"/>
                <a:gd name="connsiteY229" fmla="*/ 395900 h 1471559"/>
                <a:gd name="connsiteX230" fmla="*/ 215510 w 1117423"/>
                <a:gd name="connsiteY230" fmla="*/ 396851 h 1471559"/>
                <a:gd name="connsiteX231" fmla="*/ 219305 w 1117423"/>
                <a:gd name="connsiteY231" fmla="*/ 397798 h 1471559"/>
                <a:gd name="connsiteX232" fmla="*/ 222154 w 1117423"/>
                <a:gd name="connsiteY232" fmla="*/ 396851 h 1471559"/>
                <a:gd name="connsiteX233" fmla="*/ 225954 w 1117423"/>
                <a:gd name="connsiteY233" fmla="*/ 394954 h 1471559"/>
                <a:gd name="connsiteX234" fmla="*/ 228798 w 1117423"/>
                <a:gd name="connsiteY234" fmla="*/ 394954 h 1471559"/>
                <a:gd name="connsiteX235" fmla="*/ 230700 w 1117423"/>
                <a:gd name="connsiteY235" fmla="*/ 396851 h 1471559"/>
                <a:gd name="connsiteX236" fmla="*/ 232598 w 1117423"/>
                <a:gd name="connsiteY236" fmla="*/ 412992 h 1471559"/>
                <a:gd name="connsiteX237" fmla="*/ 233549 w 1117423"/>
                <a:gd name="connsiteY237" fmla="*/ 415841 h 1471559"/>
                <a:gd name="connsiteX238" fmla="*/ 234495 w 1117423"/>
                <a:gd name="connsiteY238" fmla="*/ 417738 h 1471559"/>
                <a:gd name="connsiteX239" fmla="*/ 237344 w 1117423"/>
                <a:gd name="connsiteY239" fmla="*/ 420587 h 1471559"/>
                <a:gd name="connsiteX240" fmla="*/ 243041 w 1117423"/>
                <a:gd name="connsiteY240" fmla="*/ 422485 h 1471559"/>
                <a:gd name="connsiteX241" fmla="*/ 248739 w 1117423"/>
                <a:gd name="connsiteY241" fmla="*/ 419636 h 1471559"/>
                <a:gd name="connsiteX242" fmla="*/ 249690 w 1117423"/>
                <a:gd name="connsiteY242" fmla="*/ 417738 h 1471559"/>
                <a:gd name="connsiteX243" fmla="*/ 250641 w 1117423"/>
                <a:gd name="connsiteY243" fmla="*/ 416787 h 1471559"/>
                <a:gd name="connsiteX244" fmla="*/ 254436 w 1117423"/>
                <a:gd name="connsiteY244" fmla="*/ 412041 h 1471559"/>
                <a:gd name="connsiteX245" fmla="*/ 255387 w 1117423"/>
                <a:gd name="connsiteY245" fmla="*/ 409192 h 1471559"/>
                <a:gd name="connsiteX246" fmla="*/ 258236 w 1117423"/>
                <a:gd name="connsiteY246" fmla="*/ 402549 h 1471559"/>
                <a:gd name="connsiteX247" fmla="*/ 260133 w 1117423"/>
                <a:gd name="connsiteY247" fmla="*/ 397798 h 1471559"/>
                <a:gd name="connsiteX248" fmla="*/ 261085 w 1117423"/>
                <a:gd name="connsiteY248" fmla="*/ 394003 h 1471559"/>
                <a:gd name="connsiteX249" fmla="*/ 262031 w 1117423"/>
                <a:gd name="connsiteY249" fmla="*/ 386403 h 1471559"/>
                <a:gd name="connsiteX250" fmla="*/ 262982 w 1117423"/>
                <a:gd name="connsiteY250" fmla="*/ 377862 h 1471559"/>
                <a:gd name="connsiteX251" fmla="*/ 263933 w 1117423"/>
                <a:gd name="connsiteY251" fmla="*/ 371218 h 1471559"/>
                <a:gd name="connsiteX252" fmla="*/ 264880 w 1117423"/>
                <a:gd name="connsiteY252" fmla="*/ 367418 h 1471559"/>
                <a:gd name="connsiteX253" fmla="*/ 265831 w 1117423"/>
                <a:gd name="connsiteY253" fmla="*/ 363618 h 1471559"/>
                <a:gd name="connsiteX254" fmla="*/ 266777 w 1117423"/>
                <a:gd name="connsiteY254" fmla="*/ 353175 h 1471559"/>
                <a:gd name="connsiteX255" fmla="*/ 268680 w 1117423"/>
                <a:gd name="connsiteY255" fmla="*/ 348428 h 1471559"/>
                <a:gd name="connsiteX256" fmla="*/ 269626 w 1117423"/>
                <a:gd name="connsiteY256" fmla="*/ 345580 h 1471559"/>
                <a:gd name="connsiteX257" fmla="*/ 265831 w 1117423"/>
                <a:gd name="connsiteY257" fmla="*/ 345580 h 1471559"/>
                <a:gd name="connsiteX258" fmla="*/ 264880 w 1117423"/>
                <a:gd name="connsiteY258" fmla="*/ 345580 h 1471559"/>
                <a:gd name="connsiteX259" fmla="*/ 263933 w 1117423"/>
                <a:gd name="connsiteY259" fmla="*/ 344628 h 1471559"/>
                <a:gd name="connsiteX260" fmla="*/ 262031 w 1117423"/>
                <a:gd name="connsiteY260" fmla="*/ 342731 h 1471559"/>
                <a:gd name="connsiteX261" fmla="*/ 261085 w 1117423"/>
                <a:gd name="connsiteY261" fmla="*/ 344628 h 1471559"/>
                <a:gd name="connsiteX262" fmla="*/ 255387 w 1117423"/>
                <a:gd name="connsiteY262" fmla="*/ 341785 h 1471559"/>
                <a:gd name="connsiteX263" fmla="*/ 254436 w 1117423"/>
                <a:gd name="connsiteY263" fmla="*/ 341785 h 1471559"/>
                <a:gd name="connsiteX264" fmla="*/ 253485 w 1117423"/>
                <a:gd name="connsiteY264" fmla="*/ 343677 h 1471559"/>
                <a:gd name="connsiteX265" fmla="*/ 252539 w 1117423"/>
                <a:gd name="connsiteY265" fmla="*/ 344628 h 1471559"/>
                <a:gd name="connsiteX266" fmla="*/ 251587 w 1117423"/>
                <a:gd name="connsiteY266" fmla="*/ 344628 h 1471559"/>
                <a:gd name="connsiteX267" fmla="*/ 249690 w 1117423"/>
                <a:gd name="connsiteY267" fmla="*/ 345580 h 1471559"/>
                <a:gd name="connsiteX268" fmla="*/ 247787 w 1117423"/>
                <a:gd name="connsiteY268" fmla="*/ 343677 h 1471559"/>
                <a:gd name="connsiteX269" fmla="*/ 245890 w 1117423"/>
                <a:gd name="connsiteY269" fmla="*/ 337985 h 1471559"/>
                <a:gd name="connsiteX270" fmla="*/ 243041 w 1117423"/>
                <a:gd name="connsiteY270" fmla="*/ 337034 h 1471559"/>
                <a:gd name="connsiteX271" fmla="*/ 244944 w 1117423"/>
                <a:gd name="connsiteY271" fmla="*/ 326590 h 1471559"/>
                <a:gd name="connsiteX272" fmla="*/ 245890 w 1117423"/>
                <a:gd name="connsiteY272" fmla="*/ 326590 h 1471559"/>
                <a:gd name="connsiteX273" fmla="*/ 245890 w 1117423"/>
                <a:gd name="connsiteY273" fmla="*/ 325639 h 1471559"/>
                <a:gd name="connsiteX274" fmla="*/ 242090 w 1117423"/>
                <a:gd name="connsiteY274" fmla="*/ 324692 h 1471559"/>
                <a:gd name="connsiteX275" fmla="*/ 242090 w 1117423"/>
                <a:gd name="connsiteY275" fmla="*/ 317098 h 1471559"/>
                <a:gd name="connsiteX276" fmla="*/ 242090 w 1117423"/>
                <a:gd name="connsiteY276" fmla="*/ 315195 h 1471559"/>
                <a:gd name="connsiteX277" fmla="*/ 243041 w 1117423"/>
                <a:gd name="connsiteY277" fmla="*/ 315195 h 1471559"/>
                <a:gd name="connsiteX278" fmla="*/ 244944 w 1117423"/>
                <a:gd name="connsiteY278" fmla="*/ 314249 h 1471559"/>
                <a:gd name="connsiteX279" fmla="*/ 245890 w 1117423"/>
                <a:gd name="connsiteY279" fmla="*/ 314249 h 1471559"/>
                <a:gd name="connsiteX280" fmla="*/ 254436 w 1117423"/>
                <a:gd name="connsiteY280" fmla="*/ 314249 h 1471559"/>
                <a:gd name="connsiteX281" fmla="*/ 255387 w 1117423"/>
                <a:gd name="connsiteY281" fmla="*/ 314249 h 1471559"/>
                <a:gd name="connsiteX282" fmla="*/ 257285 w 1117423"/>
                <a:gd name="connsiteY282" fmla="*/ 315195 h 1471559"/>
                <a:gd name="connsiteX283" fmla="*/ 259182 w 1117423"/>
                <a:gd name="connsiteY283" fmla="*/ 315195 h 1471559"/>
                <a:gd name="connsiteX284" fmla="*/ 261085 w 1117423"/>
                <a:gd name="connsiteY284" fmla="*/ 315195 h 1471559"/>
                <a:gd name="connsiteX285" fmla="*/ 262031 w 1117423"/>
                <a:gd name="connsiteY285" fmla="*/ 315195 h 1471559"/>
                <a:gd name="connsiteX286" fmla="*/ 263933 w 1117423"/>
                <a:gd name="connsiteY286" fmla="*/ 314249 h 1471559"/>
                <a:gd name="connsiteX287" fmla="*/ 259182 w 1117423"/>
                <a:gd name="connsiteY287" fmla="*/ 299064 h 1471559"/>
                <a:gd name="connsiteX288" fmla="*/ 262031 w 1117423"/>
                <a:gd name="connsiteY288" fmla="*/ 287669 h 1471559"/>
                <a:gd name="connsiteX289" fmla="*/ 266777 w 1117423"/>
                <a:gd name="connsiteY289" fmla="*/ 287669 h 1471559"/>
                <a:gd name="connsiteX290" fmla="*/ 268680 w 1117423"/>
                <a:gd name="connsiteY290" fmla="*/ 288621 h 1471559"/>
                <a:gd name="connsiteX291" fmla="*/ 269626 w 1117423"/>
                <a:gd name="connsiteY291" fmla="*/ 290518 h 1471559"/>
                <a:gd name="connsiteX292" fmla="*/ 269626 w 1117423"/>
                <a:gd name="connsiteY292" fmla="*/ 289572 h 1471559"/>
                <a:gd name="connsiteX293" fmla="*/ 268680 w 1117423"/>
                <a:gd name="connsiteY293" fmla="*/ 288621 h 1471559"/>
                <a:gd name="connsiteX294" fmla="*/ 267728 w 1117423"/>
                <a:gd name="connsiteY294" fmla="*/ 285772 h 1471559"/>
                <a:gd name="connsiteX295" fmla="*/ 266777 w 1117423"/>
                <a:gd name="connsiteY295" fmla="*/ 284826 h 1471559"/>
                <a:gd name="connsiteX296" fmla="*/ 266777 w 1117423"/>
                <a:gd name="connsiteY296" fmla="*/ 283874 h 1471559"/>
                <a:gd name="connsiteX297" fmla="*/ 266777 w 1117423"/>
                <a:gd name="connsiteY297" fmla="*/ 281026 h 1471559"/>
                <a:gd name="connsiteX298" fmla="*/ 264880 w 1117423"/>
                <a:gd name="connsiteY298" fmla="*/ 277226 h 1471559"/>
                <a:gd name="connsiteX299" fmla="*/ 264880 w 1117423"/>
                <a:gd name="connsiteY299" fmla="*/ 276279 h 1471559"/>
                <a:gd name="connsiteX300" fmla="*/ 265831 w 1117423"/>
                <a:gd name="connsiteY300" fmla="*/ 271528 h 1471559"/>
                <a:gd name="connsiteX301" fmla="*/ 284801 w 1117423"/>
                <a:gd name="connsiteY301" fmla="*/ 276279 h 1471559"/>
                <a:gd name="connsiteX302" fmla="*/ 286698 w 1117423"/>
                <a:gd name="connsiteY302" fmla="*/ 277226 h 1471559"/>
                <a:gd name="connsiteX303" fmla="*/ 287669 w 1117423"/>
                <a:gd name="connsiteY303" fmla="*/ 279128 h 1471559"/>
                <a:gd name="connsiteX304" fmla="*/ 288601 w 1117423"/>
                <a:gd name="connsiteY304" fmla="*/ 280074 h 1471559"/>
                <a:gd name="connsiteX305" fmla="*/ 289567 w 1117423"/>
                <a:gd name="connsiteY305" fmla="*/ 280074 h 1471559"/>
                <a:gd name="connsiteX306" fmla="*/ 292396 w 1117423"/>
                <a:gd name="connsiteY306" fmla="*/ 282923 h 1471559"/>
                <a:gd name="connsiteX307" fmla="*/ 293367 w 1117423"/>
                <a:gd name="connsiteY307" fmla="*/ 283874 h 1471559"/>
                <a:gd name="connsiteX308" fmla="*/ 296196 w 1117423"/>
                <a:gd name="connsiteY308" fmla="*/ 284826 h 1471559"/>
                <a:gd name="connsiteX309" fmla="*/ 297162 w 1117423"/>
                <a:gd name="connsiteY309" fmla="*/ 284826 h 1471559"/>
                <a:gd name="connsiteX310" fmla="*/ 298093 w 1117423"/>
                <a:gd name="connsiteY310" fmla="*/ 285772 h 1471559"/>
                <a:gd name="connsiteX311" fmla="*/ 299064 w 1117423"/>
                <a:gd name="connsiteY311" fmla="*/ 287669 h 1471559"/>
                <a:gd name="connsiteX312" fmla="*/ 301888 w 1117423"/>
                <a:gd name="connsiteY312" fmla="*/ 284826 h 1471559"/>
                <a:gd name="connsiteX313" fmla="*/ 305688 w 1117423"/>
                <a:gd name="connsiteY313" fmla="*/ 280074 h 1471559"/>
                <a:gd name="connsiteX314" fmla="*/ 306659 w 1117423"/>
                <a:gd name="connsiteY314" fmla="*/ 278177 h 1471559"/>
                <a:gd name="connsiteX315" fmla="*/ 307585 w 1117423"/>
                <a:gd name="connsiteY315" fmla="*/ 274377 h 1471559"/>
                <a:gd name="connsiteX316" fmla="*/ 309488 w 1117423"/>
                <a:gd name="connsiteY316" fmla="*/ 271528 h 1471559"/>
                <a:gd name="connsiteX317" fmla="*/ 309488 w 1117423"/>
                <a:gd name="connsiteY317" fmla="*/ 270582 h 1471559"/>
                <a:gd name="connsiteX318" fmla="*/ 307585 w 1117423"/>
                <a:gd name="connsiteY318" fmla="*/ 269631 h 1471559"/>
                <a:gd name="connsiteX319" fmla="*/ 306659 w 1117423"/>
                <a:gd name="connsiteY319" fmla="*/ 268685 h 1471559"/>
                <a:gd name="connsiteX320" fmla="*/ 305688 w 1117423"/>
                <a:gd name="connsiteY320" fmla="*/ 266782 h 1471559"/>
                <a:gd name="connsiteX321" fmla="*/ 306659 w 1117423"/>
                <a:gd name="connsiteY321" fmla="*/ 264885 h 1471559"/>
                <a:gd name="connsiteX322" fmla="*/ 309488 w 1117423"/>
                <a:gd name="connsiteY322" fmla="*/ 262036 h 1471559"/>
                <a:gd name="connsiteX323" fmla="*/ 314234 w 1117423"/>
                <a:gd name="connsiteY323" fmla="*/ 256338 h 1471559"/>
                <a:gd name="connsiteX324" fmla="*/ 315180 w 1117423"/>
                <a:gd name="connsiteY324" fmla="*/ 255392 h 1471559"/>
                <a:gd name="connsiteX325" fmla="*/ 315180 w 1117423"/>
                <a:gd name="connsiteY325" fmla="*/ 248744 h 1471559"/>
                <a:gd name="connsiteX326" fmla="*/ 315180 w 1117423"/>
                <a:gd name="connsiteY326" fmla="*/ 246846 h 1471559"/>
                <a:gd name="connsiteX327" fmla="*/ 315180 w 1117423"/>
                <a:gd name="connsiteY327" fmla="*/ 241149 h 1471559"/>
                <a:gd name="connsiteX328" fmla="*/ 315180 w 1117423"/>
                <a:gd name="connsiteY328" fmla="*/ 234500 h 1471559"/>
                <a:gd name="connsiteX329" fmla="*/ 317083 w 1117423"/>
                <a:gd name="connsiteY329" fmla="*/ 228803 h 1471559"/>
                <a:gd name="connsiteX330" fmla="*/ 315180 w 1117423"/>
                <a:gd name="connsiteY330" fmla="*/ 228803 h 1471559"/>
                <a:gd name="connsiteX331" fmla="*/ 312337 w 1117423"/>
                <a:gd name="connsiteY331" fmla="*/ 227856 h 1471559"/>
                <a:gd name="connsiteX332" fmla="*/ 306659 w 1117423"/>
                <a:gd name="connsiteY332" fmla="*/ 226905 h 1471559"/>
                <a:gd name="connsiteX333" fmla="*/ 299991 w 1117423"/>
                <a:gd name="connsiteY333" fmla="*/ 224057 h 1471559"/>
                <a:gd name="connsiteX334" fmla="*/ 292396 w 1117423"/>
                <a:gd name="connsiteY334" fmla="*/ 219310 h 1471559"/>
                <a:gd name="connsiteX335" fmla="*/ 288601 w 1117423"/>
                <a:gd name="connsiteY335" fmla="*/ 214564 h 1471559"/>
                <a:gd name="connsiteX336" fmla="*/ 281972 w 1117423"/>
                <a:gd name="connsiteY336" fmla="*/ 208867 h 1471559"/>
                <a:gd name="connsiteX337" fmla="*/ 281001 w 1117423"/>
                <a:gd name="connsiteY337" fmla="*/ 207916 h 1471559"/>
                <a:gd name="connsiteX338" fmla="*/ 278172 w 1117423"/>
                <a:gd name="connsiteY338" fmla="*/ 207916 h 1471559"/>
                <a:gd name="connsiteX339" fmla="*/ 275323 w 1117423"/>
                <a:gd name="connsiteY339" fmla="*/ 209813 h 1471559"/>
                <a:gd name="connsiteX340" fmla="*/ 274377 w 1117423"/>
                <a:gd name="connsiteY340" fmla="*/ 209813 h 1471559"/>
                <a:gd name="connsiteX341" fmla="*/ 273426 w 1117423"/>
                <a:gd name="connsiteY341" fmla="*/ 211715 h 1471559"/>
                <a:gd name="connsiteX342" fmla="*/ 274377 w 1117423"/>
                <a:gd name="connsiteY342" fmla="*/ 212662 h 1471559"/>
                <a:gd name="connsiteX343" fmla="*/ 271523 w 1117423"/>
                <a:gd name="connsiteY343" fmla="*/ 213613 h 1471559"/>
                <a:gd name="connsiteX344" fmla="*/ 270577 w 1117423"/>
                <a:gd name="connsiteY344" fmla="*/ 216462 h 1471559"/>
                <a:gd name="connsiteX345" fmla="*/ 270577 w 1117423"/>
                <a:gd name="connsiteY345" fmla="*/ 217413 h 1471559"/>
                <a:gd name="connsiteX346" fmla="*/ 274377 w 1117423"/>
                <a:gd name="connsiteY346" fmla="*/ 223110 h 1471559"/>
                <a:gd name="connsiteX347" fmla="*/ 275323 w 1117423"/>
                <a:gd name="connsiteY347" fmla="*/ 224057 h 1471559"/>
                <a:gd name="connsiteX348" fmla="*/ 277221 w 1117423"/>
                <a:gd name="connsiteY348" fmla="*/ 226905 h 1471559"/>
                <a:gd name="connsiteX349" fmla="*/ 278172 w 1117423"/>
                <a:gd name="connsiteY349" fmla="*/ 230705 h 1471559"/>
                <a:gd name="connsiteX350" fmla="*/ 276274 w 1117423"/>
                <a:gd name="connsiteY350" fmla="*/ 227856 h 1471559"/>
                <a:gd name="connsiteX351" fmla="*/ 274377 w 1117423"/>
                <a:gd name="connsiteY351" fmla="*/ 226905 h 1471559"/>
                <a:gd name="connsiteX352" fmla="*/ 274377 w 1117423"/>
                <a:gd name="connsiteY352" fmla="*/ 226905 h 1471559"/>
                <a:gd name="connsiteX353" fmla="*/ 272475 w 1117423"/>
                <a:gd name="connsiteY353" fmla="*/ 225008 h 1471559"/>
                <a:gd name="connsiteX354" fmla="*/ 272475 w 1117423"/>
                <a:gd name="connsiteY354" fmla="*/ 224057 h 1471559"/>
                <a:gd name="connsiteX355" fmla="*/ 271523 w 1117423"/>
                <a:gd name="connsiteY355" fmla="*/ 222159 h 1471559"/>
                <a:gd name="connsiteX356" fmla="*/ 270577 w 1117423"/>
                <a:gd name="connsiteY356" fmla="*/ 221208 h 1471559"/>
                <a:gd name="connsiteX357" fmla="*/ 266777 w 1117423"/>
                <a:gd name="connsiteY357" fmla="*/ 221208 h 1471559"/>
                <a:gd name="connsiteX358" fmla="*/ 264880 w 1117423"/>
                <a:gd name="connsiteY358" fmla="*/ 223110 h 1471559"/>
                <a:gd name="connsiteX359" fmla="*/ 263933 w 1117423"/>
                <a:gd name="connsiteY359" fmla="*/ 223110 h 1471559"/>
                <a:gd name="connsiteX360" fmla="*/ 262031 w 1117423"/>
                <a:gd name="connsiteY360" fmla="*/ 225008 h 1471559"/>
                <a:gd name="connsiteX361" fmla="*/ 260133 w 1117423"/>
                <a:gd name="connsiteY361" fmla="*/ 225008 h 1471559"/>
                <a:gd name="connsiteX362" fmla="*/ 258236 w 1117423"/>
                <a:gd name="connsiteY362" fmla="*/ 225008 h 1471559"/>
                <a:gd name="connsiteX363" fmla="*/ 257285 w 1117423"/>
                <a:gd name="connsiteY363" fmla="*/ 223110 h 1471559"/>
                <a:gd name="connsiteX364" fmla="*/ 257285 w 1117423"/>
                <a:gd name="connsiteY364" fmla="*/ 217413 h 1471559"/>
                <a:gd name="connsiteX365" fmla="*/ 256334 w 1117423"/>
                <a:gd name="connsiteY365" fmla="*/ 213613 h 1471559"/>
                <a:gd name="connsiteX366" fmla="*/ 250641 w 1117423"/>
                <a:gd name="connsiteY366" fmla="*/ 215510 h 1471559"/>
                <a:gd name="connsiteX367" fmla="*/ 249690 w 1117423"/>
                <a:gd name="connsiteY367" fmla="*/ 215510 h 1471559"/>
                <a:gd name="connsiteX368" fmla="*/ 244944 w 1117423"/>
                <a:gd name="connsiteY368" fmla="*/ 215510 h 1471559"/>
                <a:gd name="connsiteX369" fmla="*/ 242090 w 1117423"/>
                <a:gd name="connsiteY369" fmla="*/ 217413 h 1471559"/>
                <a:gd name="connsiteX370" fmla="*/ 241144 w 1117423"/>
                <a:gd name="connsiteY370" fmla="*/ 218364 h 1471559"/>
                <a:gd name="connsiteX371" fmla="*/ 240193 w 1117423"/>
                <a:gd name="connsiteY371" fmla="*/ 218364 h 1471559"/>
                <a:gd name="connsiteX372" fmla="*/ 238295 w 1117423"/>
                <a:gd name="connsiteY372" fmla="*/ 219310 h 1471559"/>
                <a:gd name="connsiteX373" fmla="*/ 235446 w 1117423"/>
                <a:gd name="connsiteY373" fmla="*/ 221208 h 1471559"/>
                <a:gd name="connsiteX374" fmla="*/ 234495 w 1117423"/>
                <a:gd name="connsiteY374" fmla="*/ 221208 h 1471559"/>
                <a:gd name="connsiteX375" fmla="*/ 228798 w 1117423"/>
                <a:gd name="connsiteY375" fmla="*/ 221208 h 1471559"/>
                <a:gd name="connsiteX376" fmla="*/ 225003 w 1117423"/>
                <a:gd name="connsiteY376" fmla="*/ 220257 h 1471559"/>
                <a:gd name="connsiteX377" fmla="*/ 224052 w 1117423"/>
                <a:gd name="connsiteY377" fmla="*/ 219310 h 1471559"/>
                <a:gd name="connsiteX378" fmla="*/ 223100 w 1117423"/>
                <a:gd name="connsiteY378" fmla="*/ 218364 h 1471559"/>
                <a:gd name="connsiteX379" fmla="*/ 223100 w 1117423"/>
                <a:gd name="connsiteY379" fmla="*/ 213613 h 1471559"/>
                <a:gd name="connsiteX380" fmla="*/ 224052 w 1117423"/>
                <a:gd name="connsiteY380" fmla="*/ 208867 h 1471559"/>
                <a:gd name="connsiteX381" fmla="*/ 225003 w 1117423"/>
                <a:gd name="connsiteY381" fmla="*/ 208867 h 1471559"/>
                <a:gd name="connsiteX382" fmla="*/ 226900 w 1117423"/>
                <a:gd name="connsiteY382" fmla="*/ 203169 h 1471559"/>
                <a:gd name="connsiteX383" fmla="*/ 225003 w 1117423"/>
                <a:gd name="connsiteY383" fmla="*/ 202218 h 1471559"/>
                <a:gd name="connsiteX384" fmla="*/ 224052 w 1117423"/>
                <a:gd name="connsiteY384" fmla="*/ 201272 h 1471559"/>
                <a:gd name="connsiteX385" fmla="*/ 218354 w 1117423"/>
                <a:gd name="connsiteY385" fmla="*/ 197482 h 1471559"/>
                <a:gd name="connsiteX386" fmla="*/ 215510 w 1117423"/>
                <a:gd name="connsiteY386" fmla="*/ 196531 h 1471559"/>
                <a:gd name="connsiteX387" fmla="*/ 214559 w 1117423"/>
                <a:gd name="connsiteY387" fmla="*/ 194633 h 1471559"/>
                <a:gd name="connsiteX388" fmla="*/ 215510 w 1117423"/>
                <a:gd name="connsiteY388" fmla="*/ 191784 h 1471559"/>
                <a:gd name="connsiteX389" fmla="*/ 214559 w 1117423"/>
                <a:gd name="connsiteY389" fmla="*/ 189887 h 1471559"/>
                <a:gd name="connsiteX390" fmla="*/ 213608 w 1117423"/>
                <a:gd name="connsiteY390" fmla="*/ 188936 h 1471559"/>
                <a:gd name="connsiteX391" fmla="*/ 212662 w 1117423"/>
                <a:gd name="connsiteY391" fmla="*/ 187989 h 1471559"/>
                <a:gd name="connsiteX392" fmla="*/ 209813 w 1117423"/>
                <a:gd name="connsiteY392" fmla="*/ 186087 h 1471559"/>
                <a:gd name="connsiteX393" fmla="*/ 208862 w 1117423"/>
                <a:gd name="connsiteY393" fmla="*/ 185136 h 1471559"/>
                <a:gd name="connsiteX394" fmla="*/ 207916 w 1117423"/>
                <a:gd name="connsiteY394" fmla="*/ 184190 h 1471559"/>
                <a:gd name="connsiteX395" fmla="*/ 201267 w 1117423"/>
                <a:gd name="connsiteY395" fmla="*/ 183238 h 1471559"/>
                <a:gd name="connsiteX396" fmla="*/ 200316 w 1117423"/>
                <a:gd name="connsiteY396" fmla="*/ 182292 h 1471559"/>
                <a:gd name="connsiteX397" fmla="*/ 195570 w 1117423"/>
                <a:gd name="connsiteY397" fmla="*/ 180390 h 1471559"/>
                <a:gd name="connsiteX398" fmla="*/ 214559 w 1117423"/>
                <a:gd name="connsiteY398" fmla="*/ 144313 h 1471559"/>
                <a:gd name="connsiteX399" fmla="*/ 240193 w 1117423"/>
                <a:gd name="connsiteY399" fmla="*/ 116777 h 1471559"/>
                <a:gd name="connsiteX400" fmla="*/ 261085 w 1117423"/>
                <a:gd name="connsiteY400" fmla="*/ 98738 h 1471559"/>
                <a:gd name="connsiteX401" fmla="*/ 299991 w 1117423"/>
                <a:gd name="connsiteY401" fmla="*/ 72154 h 1471559"/>
                <a:gd name="connsiteX402" fmla="*/ 303790 w 1117423"/>
                <a:gd name="connsiteY402" fmla="*/ 77851 h 1471559"/>
                <a:gd name="connsiteX403" fmla="*/ 305688 w 1117423"/>
                <a:gd name="connsiteY403" fmla="*/ 80695 h 1471559"/>
                <a:gd name="connsiteX404" fmla="*/ 308556 w 1117423"/>
                <a:gd name="connsiteY404" fmla="*/ 83549 h 1471559"/>
                <a:gd name="connsiteX405" fmla="*/ 310434 w 1117423"/>
                <a:gd name="connsiteY405" fmla="*/ 86392 h 1471559"/>
                <a:gd name="connsiteX406" fmla="*/ 314234 w 1117423"/>
                <a:gd name="connsiteY406" fmla="*/ 89246 h 1471559"/>
                <a:gd name="connsiteX407" fmla="*/ 317083 w 1117423"/>
                <a:gd name="connsiteY407" fmla="*/ 92090 h 1471559"/>
                <a:gd name="connsiteX408" fmla="*/ 332273 w 1117423"/>
                <a:gd name="connsiteY408" fmla="*/ 93041 h 1471559"/>
                <a:gd name="connsiteX409" fmla="*/ 343667 w 1117423"/>
                <a:gd name="connsiteY409" fmla="*/ 93041 h 1471559"/>
                <a:gd name="connsiteX410" fmla="*/ 346516 w 1117423"/>
                <a:gd name="connsiteY410" fmla="*/ 96836 h 1471559"/>
                <a:gd name="connsiteX411" fmla="*/ 346516 w 1117423"/>
                <a:gd name="connsiteY411" fmla="*/ 92090 h 1471559"/>
                <a:gd name="connsiteX412" fmla="*/ 349365 w 1117423"/>
                <a:gd name="connsiteY412" fmla="*/ 89246 h 1471559"/>
                <a:gd name="connsiteX413" fmla="*/ 353160 w 1117423"/>
                <a:gd name="connsiteY413" fmla="*/ 87344 h 1471559"/>
                <a:gd name="connsiteX414" fmla="*/ 355062 w 1117423"/>
                <a:gd name="connsiteY414" fmla="*/ 86392 h 1471559"/>
                <a:gd name="connsiteX415" fmla="*/ 356960 w 1117423"/>
                <a:gd name="connsiteY415" fmla="*/ 86392 h 1471559"/>
                <a:gd name="connsiteX416" fmla="*/ 362657 w 1117423"/>
                <a:gd name="connsiteY416" fmla="*/ 86392 h 1471559"/>
                <a:gd name="connsiteX417" fmla="*/ 366457 w 1117423"/>
                <a:gd name="connsiteY417" fmla="*/ 85446 h 1471559"/>
                <a:gd name="connsiteX418" fmla="*/ 367403 w 1117423"/>
                <a:gd name="connsiteY418" fmla="*/ 87344 h 1471559"/>
                <a:gd name="connsiteX419" fmla="*/ 368354 w 1117423"/>
                <a:gd name="connsiteY419" fmla="*/ 88295 h 1471559"/>
                <a:gd name="connsiteX420" fmla="*/ 369301 w 1117423"/>
                <a:gd name="connsiteY420" fmla="*/ 89246 h 1471559"/>
                <a:gd name="connsiteX421" fmla="*/ 371203 w 1117423"/>
                <a:gd name="connsiteY421" fmla="*/ 90192 h 1471559"/>
                <a:gd name="connsiteX422" fmla="*/ 373101 w 1117423"/>
                <a:gd name="connsiteY422" fmla="*/ 91144 h 1471559"/>
                <a:gd name="connsiteX423" fmla="*/ 374052 w 1117423"/>
                <a:gd name="connsiteY423" fmla="*/ 93041 h 1471559"/>
                <a:gd name="connsiteX424" fmla="*/ 370252 w 1117423"/>
                <a:gd name="connsiteY424" fmla="*/ 94939 h 1471559"/>
                <a:gd name="connsiteX425" fmla="*/ 368354 w 1117423"/>
                <a:gd name="connsiteY425" fmla="*/ 96836 h 1471559"/>
                <a:gd name="connsiteX426" fmla="*/ 367403 w 1117423"/>
                <a:gd name="connsiteY426" fmla="*/ 97787 h 1471559"/>
                <a:gd name="connsiteX427" fmla="*/ 369301 w 1117423"/>
                <a:gd name="connsiteY427" fmla="*/ 99685 h 1471559"/>
                <a:gd name="connsiteX428" fmla="*/ 370252 w 1117423"/>
                <a:gd name="connsiteY428" fmla="*/ 100636 h 1471559"/>
                <a:gd name="connsiteX429" fmla="*/ 371203 w 1117423"/>
                <a:gd name="connsiteY429" fmla="*/ 101587 h 1471559"/>
                <a:gd name="connsiteX430" fmla="*/ 371203 w 1117423"/>
                <a:gd name="connsiteY430" fmla="*/ 104431 h 1471559"/>
                <a:gd name="connsiteX431" fmla="*/ 370252 w 1117423"/>
                <a:gd name="connsiteY431" fmla="*/ 109182 h 1471559"/>
                <a:gd name="connsiteX432" fmla="*/ 372149 w 1117423"/>
                <a:gd name="connsiteY432" fmla="*/ 109182 h 1471559"/>
                <a:gd name="connsiteX433" fmla="*/ 374052 w 1117423"/>
                <a:gd name="connsiteY433" fmla="*/ 107285 h 1471559"/>
                <a:gd name="connsiteX434" fmla="*/ 374052 w 1117423"/>
                <a:gd name="connsiteY434" fmla="*/ 106333 h 1471559"/>
                <a:gd name="connsiteX435" fmla="*/ 375949 w 1117423"/>
                <a:gd name="connsiteY435" fmla="*/ 101587 h 1471559"/>
                <a:gd name="connsiteX436" fmla="*/ 376896 w 1117423"/>
                <a:gd name="connsiteY436" fmla="*/ 99685 h 1471559"/>
                <a:gd name="connsiteX437" fmla="*/ 377847 w 1117423"/>
                <a:gd name="connsiteY437" fmla="*/ 97787 h 1471559"/>
                <a:gd name="connsiteX438" fmla="*/ 378798 w 1117423"/>
                <a:gd name="connsiteY438" fmla="*/ 97787 h 1471559"/>
                <a:gd name="connsiteX439" fmla="*/ 383544 w 1117423"/>
                <a:gd name="connsiteY439" fmla="*/ 97787 h 1471559"/>
                <a:gd name="connsiteX440" fmla="*/ 384495 w 1117423"/>
                <a:gd name="connsiteY440" fmla="*/ 97787 h 1471559"/>
                <a:gd name="connsiteX441" fmla="*/ 385447 w 1117423"/>
                <a:gd name="connsiteY441" fmla="*/ 92090 h 1471559"/>
                <a:gd name="connsiteX442" fmla="*/ 387344 w 1117423"/>
                <a:gd name="connsiteY442" fmla="*/ 90192 h 1471559"/>
                <a:gd name="connsiteX443" fmla="*/ 388290 w 1117423"/>
                <a:gd name="connsiteY443" fmla="*/ 89246 h 1471559"/>
                <a:gd name="connsiteX444" fmla="*/ 390193 w 1117423"/>
                <a:gd name="connsiteY444" fmla="*/ 88295 h 1471559"/>
                <a:gd name="connsiteX445" fmla="*/ 392090 w 1117423"/>
                <a:gd name="connsiteY445" fmla="*/ 85446 h 1471559"/>
                <a:gd name="connsiteX446" fmla="*/ 392090 w 1117423"/>
                <a:gd name="connsiteY446" fmla="*/ 85446 h 1471559"/>
                <a:gd name="connsiteX447" fmla="*/ 392090 w 1117423"/>
                <a:gd name="connsiteY447" fmla="*/ 83549 h 1471559"/>
                <a:gd name="connsiteX448" fmla="*/ 390193 w 1117423"/>
                <a:gd name="connsiteY448" fmla="*/ 80695 h 1471559"/>
                <a:gd name="connsiteX449" fmla="*/ 389242 w 1117423"/>
                <a:gd name="connsiteY449" fmla="*/ 79749 h 1471559"/>
                <a:gd name="connsiteX450" fmla="*/ 388290 w 1117423"/>
                <a:gd name="connsiteY450" fmla="*/ 77851 h 1471559"/>
                <a:gd name="connsiteX451" fmla="*/ 387344 w 1117423"/>
                <a:gd name="connsiteY451" fmla="*/ 76900 h 1471559"/>
                <a:gd name="connsiteX452" fmla="*/ 386393 w 1117423"/>
                <a:gd name="connsiteY452" fmla="*/ 75003 h 1471559"/>
                <a:gd name="connsiteX453" fmla="*/ 386393 w 1117423"/>
                <a:gd name="connsiteY453" fmla="*/ 74051 h 1471559"/>
                <a:gd name="connsiteX454" fmla="*/ 387344 w 1117423"/>
                <a:gd name="connsiteY454" fmla="*/ 73100 h 1471559"/>
                <a:gd name="connsiteX455" fmla="*/ 388290 w 1117423"/>
                <a:gd name="connsiteY455" fmla="*/ 71203 h 1471559"/>
                <a:gd name="connsiteX456" fmla="*/ 389242 w 1117423"/>
                <a:gd name="connsiteY456" fmla="*/ 69305 h 1471559"/>
                <a:gd name="connsiteX457" fmla="*/ 389242 w 1117423"/>
                <a:gd name="connsiteY457" fmla="*/ 67403 h 1471559"/>
                <a:gd name="connsiteX458" fmla="*/ 388290 w 1117423"/>
                <a:gd name="connsiteY458" fmla="*/ 66456 h 1471559"/>
                <a:gd name="connsiteX459" fmla="*/ 386393 w 1117423"/>
                <a:gd name="connsiteY459" fmla="*/ 62666 h 1471559"/>
                <a:gd name="connsiteX460" fmla="*/ 385447 w 1117423"/>
                <a:gd name="connsiteY460" fmla="*/ 60769 h 1471559"/>
                <a:gd name="connsiteX461" fmla="*/ 385447 w 1117423"/>
                <a:gd name="connsiteY461" fmla="*/ 60769 h 1471559"/>
                <a:gd name="connsiteX462" fmla="*/ 393041 w 1117423"/>
                <a:gd name="connsiteY462" fmla="*/ 59818 h 1471559"/>
                <a:gd name="connsiteX463" fmla="*/ 396836 w 1117423"/>
                <a:gd name="connsiteY463" fmla="*/ 58872 h 1471559"/>
                <a:gd name="connsiteX464" fmla="*/ 400636 w 1117423"/>
                <a:gd name="connsiteY464" fmla="*/ 59818 h 1471559"/>
                <a:gd name="connsiteX465" fmla="*/ 402534 w 1117423"/>
                <a:gd name="connsiteY465" fmla="*/ 59818 h 1471559"/>
                <a:gd name="connsiteX466" fmla="*/ 403485 w 1117423"/>
                <a:gd name="connsiteY466" fmla="*/ 64569 h 1471559"/>
                <a:gd name="connsiteX467" fmla="*/ 427221 w 1117423"/>
                <a:gd name="connsiteY467" fmla="*/ 36082 h 1471559"/>
                <a:gd name="connsiteX468" fmla="*/ 442411 w 1117423"/>
                <a:gd name="connsiteY468" fmla="*/ 30385 h 1471559"/>
                <a:gd name="connsiteX469" fmla="*/ 464249 w 1117423"/>
                <a:gd name="connsiteY469" fmla="*/ 22790 h 1471559"/>
                <a:gd name="connsiteX470" fmla="*/ 474693 w 1117423"/>
                <a:gd name="connsiteY470" fmla="*/ 14244 h 1471559"/>
                <a:gd name="connsiteX471" fmla="*/ 484190 w 1117423"/>
                <a:gd name="connsiteY471" fmla="*/ 7600 h 1471559"/>
                <a:gd name="connsiteX472" fmla="*/ 489887 w 1117423"/>
                <a:gd name="connsiteY472" fmla="*/ 2854 h 1471559"/>
                <a:gd name="connsiteX473" fmla="*/ 496531 w 1117423"/>
                <a:gd name="connsiteY473" fmla="*/ 0 h 1471559"/>
                <a:gd name="connsiteX474" fmla="*/ 500331 w 1117423"/>
                <a:gd name="connsiteY474" fmla="*/ 28487 h 1471559"/>
                <a:gd name="connsiteX475" fmla="*/ 497482 w 1117423"/>
                <a:gd name="connsiteY475" fmla="*/ 40828 h 1471559"/>
                <a:gd name="connsiteX476" fmla="*/ 497482 w 1117423"/>
                <a:gd name="connsiteY476" fmla="*/ 49374 h 1471559"/>
                <a:gd name="connsiteX477" fmla="*/ 497482 w 1117423"/>
                <a:gd name="connsiteY477" fmla="*/ 53174 h 1471559"/>
                <a:gd name="connsiteX478" fmla="*/ 498429 w 1117423"/>
                <a:gd name="connsiteY478" fmla="*/ 54120 h 1471559"/>
                <a:gd name="connsiteX479" fmla="*/ 499380 w 1117423"/>
                <a:gd name="connsiteY479" fmla="*/ 56969 h 1471559"/>
                <a:gd name="connsiteX480" fmla="*/ 504126 w 1117423"/>
                <a:gd name="connsiteY480" fmla="*/ 58872 h 1471559"/>
                <a:gd name="connsiteX481" fmla="*/ 505077 w 1117423"/>
                <a:gd name="connsiteY481" fmla="*/ 59818 h 1471559"/>
                <a:gd name="connsiteX482" fmla="*/ 506975 w 1117423"/>
                <a:gd name="connsiteY482" fmla="*/ 61715 h 1471559"/>
                <a:gd name="connsiteX483" fmla="*/ 507926 w 1117423"/>
                <a:gd name="connsiteY483" fmla="*/ 62666 h 1471559"/>
                <a:gd name="connsiteX484" fmla="*/ 509823 w 1117423"/>
                <a:gd name="connsiteY484" fmla="*/ 61715 h 1471559"/>
                <a:gd name="connsiteX485" fmla="*/ 513623 w 1117423"/>
                <a:gd name="connsiteY485" fmla="*/ 61715 h 1471559"/>
                <a:gd name="connsiteX486" fmla="*/ 517418 w 1117423"/>
                <a:gd name="connsiteY486" fmla="*/ 60769 h 1471559"/>
                <a:gd name="connsiteX487" fmla="*/ 522164 w 1117423"/>
                <a:gd name="connsiteY487" fmla="*/ 56969 h 1471559"/>
                <a:gd name="connsiteX488" fmla="*/ 524067 w 1117423"/>
                <a:gd name="connsiteY488" fmla="*/ 57920 h 1471559"/>
                <a:gd name="connsiteX489" fmla="*/ 527862 w 1117423"/>
                <a:gd name="connsiteY489" fmla="*/ 55072 h 1471559"/>
                <a:gd name="connsiteX490" fmla="*/ 528793 w 1117423"/>
                <a:gd name="connsiteY490" fmla="*/ 53174 h 1471559"/>
                <a:gd name="connsiteX491" fmla="*/ 528793 w 1117423"/>
                <a:gd name="connsiteY491" fmla="*/ 52223 h 1471559"/>
                <a:gd name="connsiteX492" fmla="*/ 531662 w 1117423"/>
                <a:gd name="connsiteY492" fmla="*/ 52223 h 1471559"/>
                <a:gd name="connsiteX493" fmla="*/ 533559 w 1117423"/>
                <a:gd name="connsiteY493" fmla="*/ 54120 h 1471559"/>
                <a:gd name="connsiteX494" fmla="*/ 536388 w 1117423"/>
                <a:gd name="connsiteY494" fmla="*/ 55072 h 1471559"/>
                <a:gd name="connsiteX495" fmla="*/ 537359 w 1117423"/>
                <a:gd name="connsiteY495" fmla="*/ 56018 h 1471559"/>
                <a:gd name="connsiteX496" fmla="*/ 538291 w 1117423"/>
                <a:gd name="connsiteY496" fmla="*/ 56969 h 1471559"/>
                <a:gd name="connsiteX497" fmla="*/ 539257 w 1117423"/>
                <a:gd name="connsiteY497" fmla="*/ 58872 h 1471559"/>
                <a:gd name="connsiteX498" fmla="*/ 541154 w 1117423"/>
                <a:gd name="connsiteY498" fmla="*/ 62666 h 1471559"/>
                <a:gd name="connsiteX499" fmla="*/ 540188 w 1117423"/>
                <a:gd name="connsiteY499" fmla="*/ 63618 h 1471559"/>
                <a:gd name="connsiteX500" fmla="*/ 539257 w 1117423"/>
                <a:gd name="connsiteY500" fmla="*/ 67403 h 1471559"/>
                <a:gd name="connsiteX501" fmla="*/ 539257 w 1117423"/>
                <a:gd name="connsiteY501" fmla="*/ 71203 h 1471559"/>
                <a:gd name="connsiteX502" fmla="*/ 539257 w 1117423"/>
                <a:gd name="connsiteY502" fmla="*/ 75949 h 1471559"/>
                <a:gd name="connsiteX503" fmla="*/ 538291 w 1117423"/>
                <a:gd name="connsiteY503" fmla="*/ 75949 h 1471559"/>
                <a:gd name="connsiteX504" fmla="*/ 538291 w 1117423"/>
                <a:gd name="connsiteY504" fmla="*/ 76900 h 1471559"/>
                <a:gd name="connsiteX505" fmla="*/ 540188 w 1117423"/>
                <a:gd name="connsiteY505" fmla="*/ 78798 h 1471559"/>
                <a:gd name="connsiteX506" fmla="*/ 540188 w 1117423"/>
                <a:gd name="connsiteY506" fmla="*/ 78798 h 1471559"/>
                <a:gd name="connsiteX507" fmla="*/ 543988 w 1117423"/>
                <a:gd name="connsiteY507" fmla="*/ 80695 h 1471559"/>
                <a:gd name="connsiteX508" fmla="*/ 544954 w 1117423"/>
                <a:gd name="connsiteY508" fmla="*/ 81646 h 1471559"/>
                <a:gd name="connsiteX509" fmla="*/ 545885 w 1117423"/>
                <a:gd name="connsiteY509" fmla="*/ 81646 h 1471559"/>
                <a:gd name="connsiteX510" fmla="*/ 547783 w 1117423"/>
                <a:gd name="connsiteY510" fmla="*/ 82597 h 1471559"/>
                <a:gd name="connsiteX511" fmla="*/ 547783 w 1117423"/>
                <a:gd name="connsiteY511" fmla="*/ 83549 h 1471559"/>
                <a:gd name="connsiteX512" fmla="*/ 548749 w 1117423"/>
                <a:gd name="connsiteY512" fmla="*/ 85446 h 1471559"/>
                <a:gd name="connsiteX513" fmla="*/ 547783 w 1117423"/>
                <a:gd name="connsiteY513" fmla="*/ 92090 h 1471559"/>
                <a:gd name="connsiteX514" fmla="*/ 546852 w 1117423"/>
                <a:gd name="connsiteY514" fmla="*/ 93992 h 1471559"/>
                <a:gd name="connsiteX515" fmla="*/ 544954 w 1117423"/>
                <a:gd name="connsiteY515" fmla="*/ 95890 h 1471559"/>
                <a:gd name="connsiteX516" fmla="*/ 543988 w 1117423"/>
                <a:gd name="connsiteY516" fmla="*/ 98738 h 1471559"/>
                <a:gd name="connsiteX517" fmla="*/ 545885 w 1117423"/>
                <a:gd name="connsiteY517" fmla="*/ 99685 h 1471559"/>
                <a:gd name="connsiteX518" fmla="*/ 548749 w 1117423"/>
                <a:gd name="connsiteY518" fmla="*/ 103485 h 1471559"/>
                <a:gd name="connsiteX519" fmla="*/ 548749 w 1117423"/>
                <a:gd name="connsiteY519" fmla="*/ 104431 h 1471559"/>
                <a:gd name="connsiteX520" fmla="*/ 550632 w 1117423"/>
                <a:gd name="connsiteY520" fmla="*/ 105382 h 1471559"/>
                <a:gd name="connsiteX521" fmla="*/ 550632 w 1117423"/>
                <a:gd name="connsiteY521" fmla="*/ 107285 h 1471559"/>
                <a:gd name="connsiteX522" fmla="*/ 551583 w 1117423"/>
                <a:gd name="connsiteY522" fmla="*/ 109182 h 1471559"/>
                <a:gd name="connsiteX523" fmla="*/ 552529 w 1117423"/>
                <a:gd name="connsiteY523" fmla="*/ 111080 h 1471559"/>
                <a:gd name="connsiteX524" fmla="*/ 554427 w 1117423"/>
                <a:gd name="connsiteY524" fmla="*/ 112982 h 1471559"/>
                <a:gd name="connsiteX525" fmla="*/ 563924 w 1117423"/>
                <a:gd name="connsiteY525" fmla="*/ 109182 h 1471559"/>
                <a:gd name="connsiteX526" fmla="*/ 561075 w 1117423"/>
                <a:gd name="connsiteY526" fmla="*/ 120577 h 1471559"/>
                <a:gd name="connsiteX527" fmla="*/ 561075 w 1117423"/>
                <a:gd name="connsiteY527" fmla="*/ 128172 h 1471559"/>
                <a:gd name="connsiteX528" fmla="*/ 562026 w 1117423"/>
                <a:gd name="connsiteY528" fmla="*/ 131972 h 1471559"/>
                <a:gd name="connsiteX529" fmla="*/ 562978 w 1117423"/>
                <a:gd name="connsiteY529" fmla="*/ 135767 h 1471559"/>
                <a:gd name="connsiteX530" fmla="*/ 566773 w 1117423"/>
                <a:gd name="connsiteY530" fmla="*/ 140513 h 1471559"/>
                <a:gd name="connsiteX531" fmla="*/ 567724 w 1117423"/>
                <a:gd name="connsiteY531" fmla="*/ 141464 h 1471559"/>
                <a:gd name="connsiteX532" fmla="*/ 572470 w 1117423"/>
                <a:gd name="connsiteY532" fmla="*/ 145264 h 1471559"/>
                <a:gd name="connsiteX533" fmla="*/ 575319 w 1117423"/>
                <a:gd name="connsiteY533" fmla="*/ 148108 h 1471559"/>
                <a:gd name="connsiteX534" fmla="*/ 576270 w 1117423"/>
                <a:gd name="connsiteY534" fmla="*/ 149059 h 1471559"/>
                <a:gd name="connsiteX535" fmla="*/ 577216 w 1117423"/>
                <a:gd name="connsiteY535" fmla="*/ 150010 h 1471559"/>
                <a:gd name="connsiteX536" fmla="*/ 584811 w 1117423"/>
                <a:gd name="connsiteY536" fmla="*/ 157605 h 1471559"/>
                <a:gd name="connsiteX537" fmla="*/ 587660 w 1117423"/>
                <a:gd name="connsiteY537" fmla="*/ 160454 h 1471559"/>
                <a:gd name="connsiteX538" fmla="*/ 589557 w 1117423"/>
                <a:gd name="connsiteY538" fmla="*/ 161400 h 1471559"/>
                <a:gd name="connsiteX539" fmla="*/ 590508 w 1117423"/>
                <a:gd name="connsiteY539" fmla="*/ 160454 h 1471559"/>
                <a:gd name="connsiteX540" fmla="*/ 593357 w 1117423"/>
                <a:gd name="connsiteY540" fmla="*/ 150956 h 1471559"/>
                <a:gd name="connsiteX541" fmla="*/ 597152 w 1117423"/>
                <a:gd name="connsiteY541" fmla="*/ 151908 h 1471559"/>
                <a:gd name="connsiteX542" fmla="*/ 600952 w 1117423"/>
                <a:gd name="connsiteY542" fmla="*/ 150956 h 1471559"/>
                <a:gd name="connsiteX543" fmla="*/ 601903 w 1117423"/>
                <a:gd name="connsiteY543" fmla="*/ 150010 h 1471559"/>
                <a:gd name="connsiteX544" fmla="*/ 603801 w 1117423"/>
                <a:gd name="connsiteY544" fmla="*/ 147156 h 1471559"/>
                <a:gd name="connsiteX545" fmla="*/ 603801 w 1117423"/>
                <a:gd name="connsiteY545" fmla="*/ 147156 h 1471559"/>
                <a:gd name="connsiteX546" fmla="*/ 606649 w 1117423"/>
                <a:gd name="connsiteY546" fmla="*/ 143361 h 1471559"/>
                <a:gd name="connsiteX547" fmla="*/ 606649 w 1117423"/>
                <a:gd name="connsiteY547" fmla="*/ 142410 h 1471559"/>
                <a:gd name="connsiteX548" fmla="*/ 608547 w 1117423"/>
                <a:gd name="connsiteY548" fmla="*/ 142410 h 1471559"/>
                <a:gd name="connsiteX549" fmla="*/ 609498 w 1117423"/>
                <a:gd name="connsiteY549" fmla="*/ 141464 h 1471559"/>
                <a:gd name="connsiteX550" fmla="*/ 615196 w 1117423"/>
                <a:gd name="connsiteY550" fmla="*/ 136718 h 1471559"/>
                <a:gd name="connsiteX551" fmla="*/ 619942 w 1117423"/>
                <a:gd name="connsiteY551" fmla="*/ 131020 h 1471559"/>
                <a:gd name="connsiteX552" fmla="*/ 625639 w 1117423"/>
                <a:gd name="connsiteY552" fmla="*/ 125323 h 1471559"/>
                <a:gd name="connsiteX553" fmla="*/ 626590 w 1117423"/>
                <a:gd name="connsiteY553" fmla="*/ 123421 h 1471559"/>
                <a:gd name="connsiteX554" fmla="*/ 625639 w 1117423"/>
                <a:gd name="connsiteY554" fmla="*/ 119626 h 1471559"/>
                <a:gd name="connsiteX555" fmla="*/ 626590 w 1117423"/>
                <a:gd name="connsiteY555" fmla="*/ 117728 h 1471559"/>
                <a:gd name="connsiteX556" fmla="*/ 631337 w 1117423"/>
                <a:gd name="connsiteY556" fmla="*/ 115826 h 1471559"/>
                <a:gd name="connsiteX557" fmla="*/ 646526 w 1117423"/>
                <a:gd name="connsiteY557" fmla="*/ 120577 h 1471559"/>
                <a:gd name="connsiteX558" fmla="*/ 652224 w 1117423"/>
                <a:gd name="connsiteY558" fmla="*/ 121523 h 1471559"/>
                <a:gd name="connsiteX559" fmla="*/ 650326 w 1117423"/>
                <a:gd name="connsiteY559" fmla="*/ 125323 h 1471559"/>
                <a:gd name="connsiteX560" fmla="*/ 644629 w 1117423"/>
                <a:gd name="connsiteY560" fmla="*/ 130069 h 1471559"/>
                <a:gd name="connsiteX561" fmla="*/ 644629 w 1117423"/>
                <a:gd name="connsiteY561" fmla="*/ 131972 h 1471559"/>
                <a:gd name="connsiteX562" fmla="*/ 642731 w 1117423"/>
                <a:gd name="connsiteY562" fmla="*/ 139567 h 1471559"/>
                <a:gd name="connsiteX563" fmla="*/ 644629 w 1117423"/>
                <a:gd name="connsiteY563" fmla="*/ 147156 h 1471559"/>
                <a:gd name="connsiteX564" fmla="*/ 644629 w 1117423"/>
                <a:gd name="connsiteY564" fmla="*/ 148108 h 1471559"/>
                <a:gd name="connsiteX565" fmla="*/ 643678 w 1117423"/>
                <a:gd name="connsiteY565" fmla="*/ 149059 h 1471559"/>
                <a:gd name="connsiteX566" fmla="*/ 641780 w 1117423"/>
                <a:gd name="connsiteY566" fmla="*/ 154756 h 1471559"/>
                <a:gd name="connsiteX567" fmla="*/ 639878 w 1117423"/>
                <a:gd name="connsiteY567" fmla="*/ 156654 h 1471559"/>
                <a:gd name="connsiteX568" fmla="*/ 637985 w 1117423"/>
                <a:gd name="connsiteY568" fmla="*/ 158551 h 1471559"/>
                <a:gd name="connsiteX569" fmla="*/ 637034 w 1117423"/>
                <a:gd name="connsiteY569" fmla="*/ 161400 h 1471559"/>
                <a:gd name="connsiteX570" fmla="*/ 636083 w 1117423"/>
                <a:gd name="connsiteY570" fmla="*/ 174697 h 1471559"/>
                <a:gd name="connsiteX571" fmla="*/ 641780 w 1117423"/>
                <a:gd name="connsiteY571" fmla="*/ 177541 h 1471559"/>
                <a:gd name="connsiteX572" fmla="*/ 644629 w 1117423"/>
                <a:gd name="connsiteY572" fmla="*/ 184190 h 1471559"/>
                <a:gd name="connsiteX573" fmla="*/ 647478 w 1117423"/>
                <a:gd name="connsiteY573" fmla="*/ 185136 h 1471559"/>
                <a:gd name="connsiteX574" fmla="*/ 649375 w 1117423"/>
                <a:gd name="connsiteY574" fmla="*/ 187038 h 1471559"/>
                <a:gd name="connsiteX575" fmla="*/ 649375 w 1117423"/>
                <a:gd name="connsiteY575" fmla="*/ 187038 h 1471559"/>
                <a:gd name="connsiteX576" fmla="*/ 652224 w 1117423"/>
                <a:gd name="connsiteY576" fmla="*/ 185136 h 1471559"/>
                <a:gd name="connsiteX577" fmla="*/ 655072 w 1117423"/>
                <a:gd name="connsiteY577" fmla="*/ 185136 h 1471559"/>
                <a:gd name="connsiteX578" fmla="*/ 659819 w 1117423"/>
                <a:gd name="connsiteY578" fmla="*/ 184190 h 1471559"/>
                <a:gd name="connsiteX579" fmla="*/ 660770 w 1117423"/>
                <a:gd name="connsiteY579" fmla="*/ 183238 h 1471559"/>
                <a:gd name="connsiteX580" fmla="*/ 663619 w 1117423"/>
                <a:gd name="connsiteY580" fmla="*/ 183238 h 1471559"/>
                <a:gd name="connsiteX581" fmla="*/ 664565 w 1117423"/>
                <a:gd name="connsiteY581" fmla="*/ 185136 h 1471559"/>
                <a:gd name="connsiteX582" fmla="*/ 664565 w 1117423"/>
                <a:gd name="connsiteY582" fmla="*/ 187038 h 1471559"/>
                <a:gd name="connsiteX583" fmla="*/ 666467 w 1117423"/>
                <a:gd name="connsiteY583" fmla="*/ 195584 h 1471559"/>
                <a:gd name="connsiteX584" fmla="*/ 669316 w 1117423"/>
                <a:gd name="connsiteY584" fmla="*/ 201272 h 1471559"/>
                <a:gd name="connsiteX585" fmla="*/ 671213 w 1117423"/>
                <a:gd name="connsiteY585" fmla="*/ 203169 h 1471559"/>
                <a:gd name="connsiteX586" fmla="*/ 680711 w 1117423"/>
                <a:gd name="connsiteY586" fmla="*/ 207916 h 1471559"/>
                <a:gd name="connsiteX587" fmla="*/ 687354 w 1117423"/>
                <a:gd name="connsiteY587" fmla="*/ 203169 h 1471559"/>
                <a:gd name="connsiteX588" fmla="*/ 695900 w 1117423"/>
                <a:gd name="connsiteY588" fmla="*/ 196531 h 1471559"/>
                <a:gd name="connsiteX589" fmla="*/ 700647 w 1117423"/>
                <a:gd name="connsiteY589" fmla="*/ 196531 h 1471559"/>
                <a:gd name="connsiteX590" fmla="*/ 701598 w 1117423"/>
                <a:gd name="connsiteY590" fmla="*/ 195584 h 1471559"/>
                <a:gd name="connsiteX591" fmla="*/ 714890 w 1117423"/>
                <a:gd name="connsiteY591" fmla="*/ 190833 h 1471559"/>
                <a:gd name="connsiteX592" fmla="*/ 717739 w 1117423"/>
                <a:gd name="connsiteY592" fmla="*/ 185136 h 1471559"/>
                <a:gd name="connsiteX593" fmla="*/ 743372 w 1117423"/>
                <a:gd name="connsiteY593" fmla="*/ 193687 h 1471559"/>
                <a:gd name="connsiteX594" fmla="*/ 759498 w 1117423"/>
                <a:gd name="connsiteY594" fmla="*/ 189887 h 1471559"/>
                <a:gd name="connsiteX595" fmla="*/ 760464 w 1117423"/>
                <a:gd name="connsiteY595" fmla="*/ 188936 h 1471559"/>
                <a:gd name="connsiteX596" fmla="*/ 763293 w 1117423"/>
                <a:gd name="connsiteY596" fmla="*/ 186087 h 1471559"/>
                <a:gd name="connsiteX597" fmla="*/ 777557 w 1117423"/>
                <a:gd name="connsiteY597" fmla="*/ 248744 h 1471559"/>
                <a:gd name="connsiteX598" fmla="*/ 777557 w 1117423"/>
                <a:gd name="connsiteY598" fmla="*/ 253490 h 1471559"/>
                <a:gd name="connsiteX599" fmla="*/ 780381 w 1117423"/>
                <a:gd name="connsiteY599" fmla="*/ 255392 h 1471559"/>
                <a:gd name="connsiteX600" fmla="*/ 782283 w 1117423"/>
                <a:gd name="connsiteY600" fmla="*/ 256338 h 1471559"/>
                <a:gd name="connsiteX601" fmla="*/ 782283 w 1117423"/>
                <a:gd name="connsiteY601" fmla="*/ 262036 h 1471559"/>
                <a:gd name="connsiteX602" fmla="*/ 781352 w 1117423"/>
                <a:gd name="connsiteY602" fmla="*/ 265836 h 1471559"/>
                <a:gd name="connsiteX603" fmla="*/ 781352 w 1117423"/>
                <a:gd name="connsiteY603" fmla="*/ 266782 h 1471559"/>
                <a:gd name="connsiteX604" fmla="*/ 782283 w 1117423"/>
                <a:gd name="connsiteY604" fmla="*/ 269631 h 1471559"/>
                <a:gd name="connsiteX605" fmla="*/ 782283 w 1117423"/>
                <a:gd name="connsiteY605" fmla="*/ 270582 h 1471559"/>
                <a:gd name="connsiteX606" fmla="*/ 783249 w 1117423"/>
                <a:gd name="connsiteY606" fmla="*/ 272480 h 1471559"/>
                <a:gd name="connsiteX607" fmla="*/ 785152 w 1117423"/>
                <a:gd name="connsiteY607" fmla="*/ 275328 h 1471559"/>
                <a:gd name="connsiteX608" fmla="*/ 787049 w 1117423"/>
                <a:gd name="connsiteY608" fmla="*/ 288621 h 1471559"/>
                <a:gd name="connsiteX609" fmla="*/ 788927 w 1117423"/>
                <a:gd name="connsiteY609" fmla="*/ 291469 h 1471559"/>
                <a:gd name="connsiteX610" fmla="*/ 789878 w 1117423"/>
                <a:gd name="connsiteY610" fmla="*/ 292420 h 1471559"/>
                <a:gd name="connsiteX611" fmla="*/ 797473 w 1117423"/>
                <a:gd name="connsiteY611" fmla="*/ 298118 h 1471559"/>
                <a:gd name="connsiteX612" fmla="*/ 799370 w 1117423"/>
                <a:gd name="connsiteY612" fmla="*/ 300015 h 1471559"/>
                <a:gd name="connsiteX613" fmla="*/ 810765 w 1117423"/>
                <a:gd name="connsiteY613" fmla="*/ 301913 h 1471559"/>
                <a:gd name="connsiteX614" fmla="*/ 814565 w 1117423"/>
                <a:gd name="connsiteY614" fmla="*/ 300962 h 1471559"/>
                <a:gd name="connsiteX615" fmla="*/ 820262 w 1117423"/>
                <a:gd name="connsiteY615" fmla="*/ 302864 h 1471559"/>
                <a:gd name="connsiteX616" fmla="*/ 821214 w 1117423"/>
                <a:gd name="connsiteY616" fmla="*/ 305703 h 1471559"/>
                <a:gd name="connsiteX617" fmla="*/ 824057 w 1117423"/>
                <a:gd name="connsiteY617" fmla="*/ 306649 h 1471559"/>
                <a:gd name="connsiteX618" fmla="*/ 827857 w 1117423"/>
                <a:gd name="connsiteY618" fmla="*/ 305703 h 1471559"/>
                <a:gd name="connsiteX619" fmla="*/ 836398 w 1117423"/>
                <a:gd name="connsiteY619" fmla="*/ 305703 h 1471559"/>
                <a:gd name="connsiteX620" fmla="*/ 841150 w 1117423"/>
                <a:gd name="connsiteY620" fmla="*/ 304752 h 1471559"/>
                <a:gd name="connsiteX621" fmla="*/ 845896 w 1117423"/>
                <a:gd name="connsiteY621" fmla="*/ 305703 h 1471559"/>
                <a:gd name="connsiteX622" fmla="*/ 845896 w 1117423"/>
                <a:gd name="connsiteY622" fmla="*/ 306649 h 1471559"/>
                <a:gd name="connsiteX623" fmla="*/ 848744 w 1117423"/>
                <a:gd name="connsiteY623" fmla="*/ 307600 h 1471559"/>
                <a:gd name="connsiteX624" fmla="*/ 848744 w 1117423"/>
                <a:gd name="connsiteY624" fmla="*/ 309503 h 1471559"/>
                <a:gd name="connsiteX625" fmla="*/ 849696 w 1117423"/>
                <a:gd name="connsiteY625" fmla="*/ 311400 h 1471559"/>
                <a:gd name="connsiteX626" fmla="*/ 851593 w 1117423"/>
                <a:gd name="connsiteY626" fmla="*/ 316146 h 1471559"/>
                <a:gd name="connsiteX627" fmla="*/ 852544 w 1117423"/>
                <a:gd name="connsiteY627" fmla="*/ 321844 h 1471559"/>
                <a:gd name="connsiteX628" fmla="*/ 851593 w 1117423"/>
                <a:gd name="connsiteY628" fmla="*/ 323741 h 1471559"/>
                <a:gd name="connsiteX629" fmla="*/ 851593 w 1117423"/>
                <a:gd name="connsiteY629" fmla="*/ 325639 h 1471559"/>
                <a:gd name="connsiteX630" fmla="*/ 852544 w 1117423"/>
                <a:gd name="connsiteY630" fmla="*/ 332287 h 1471559"/>
                <a:gd name="connsiteX631" fmla="*/ 852544 w 1117423"/>
                <a:gd name="connsiteY631" fmla="*/ 334185 h 1471559"/>
                <a:gd name="connsiteX632" fmla="*/ 853491 w 1117423"/>
                <a:gd name="connsiteY632" fmla="*/ 338931 h 1471559"/>
                <a:gd name="connsiteX633" fmla="*/ 851593 w 1117423"/>
                <a:gd name="connsiteY633" fmla="*/ 340833 h 1471559"/>
                <a:gd name="connsiteX634" fmla="*/ 851593 w 1117423"/>
                <a:gd name="connsiteY634" fmla="*/ 343677 h 1471559"/>
                <a:gd name="connsiteX635" fmla="*/ 857291 w 1117423"/>
                <a:gd name="connsiteY635" fmla="*/ 346531 h 1471559"/>
                <a:gd name="connsiteX636" fmla="*/ 859188 w 1117423"/>
                <a:gd name="connsiteY636" fmla="*/ 346531 h 1471559"/>
                <a:gd name="connsiteX637" fmla="*/ 862988 w 1117423"/>
                <a:gd name="connsiteY637" fmla="*/ 344628 h 1471559"/>
                <a:gd name="connsiteX638" fmla="*/ 869632 w 1117423"/>
                <a:gd name="connsiteY638" fmla="*/ 347477 h 1471559"/>
                <a:gd name="connsiteX639" fmla="*/ 874378 w 1117423"/>
                <a:gd name="connsiteY639" fmla="*/ 345580 h 1471559"/>
                <a:gd name="connsiteX640" fmla="*/ 877227 w 1117423"/>
                <a:gd name="connsiteY640" fmla="*/ 344628 h 1471559"/>
                <a:gd name="connsiteX641" fmla="*/ 880075 w 1117423"/>
                <a:gd name="connsiteY641" fmla="*/ 344628 h 1471559"/>
                <a:gd name="connsiteX642" fmla="*/ 890519 w 1117423"/>
                <a:gd name="connsiteY642" fmla="*/ 345580 h 1471559"/>
                <a:gd name="connsiteX643" fmla="*/ 896216 w 1117423"/>
                <a:gd name="connsiteY643" fmla="*/ 346531 h 1471559"/>
                <a:gd name="connsiteX644" fmla="*/ 900967 w 1117423"/>
                <a:gd name="connsiteY644" fmla="*/ 351277 h 1471559"/>
                <a:gd name="connsiteX645" fmla="*/ 903811 w 1117423"/>
                <a:gd name="connsiteY645" fmla="*/ 353175 h 1471559"/>
                <a:gd name="connsiteX646" fmla="*/ 904762 w 1117423"/>
                <a:gd name="connsiteY646" fmla="*/ 357921 h 1471559"/>
                <a:gd name="connsiteX647" fmla="*/ 904762 w 1117423"/>
                <a:gd name="connsiteY647" fmla="*/ 367418 h 1471559"/>
                <a:gd name="connsiteX648" fmla="*/ 904762 w 1117423"/>
                <a:gd name="connsiteY648" fmla="*/ 372164 h 1471559"/>
                <a:gd name="connsiteX649" fmla="*/ 904762 w 1117423"/>
                <a:gd name="connsiteY649" fmla="*/ 376910 h 1471559"/>
                <a:gd name="connsiteX650" fmla="*/ 906665 w 1117423"/>
                <a:gd name="connsiteY650" fmla="*/ 382608 h 1471559"/>
                <a:gd name="connsiteX651" fmla="*/ 908562 w 1117423"/>
                <a:gd name="connsiteY651" fmla="*/ 383559 h 1471559"/>
                <a:gd name="connsiteX652" fmla="*/ 911411 w 1117423"/>
                <a:gd name="connsiteY652" fmla="*/ 385456 h 1471559"/>
                <a:gd name="connsiteX653" fmla="*/ 912362 w 1117423"/>
                <a:gd name="connsiteY653" fmla="*/ 388305 h 1471559"/>
                <a:gd name="connsiteX654" fmla="*/ 915206 w 1117423"/>
                <a:gd name="connsiteY654" fmla="*/ 389256 h 1471559"/>
                <a:gd name="connsiteX655" fmla="*/ 919957 w 1117423"/>
                <a:gd name="connsiteY655" fmla="*/ 400646 h 1471559"/>
                <a:gd name="connsiteX656" fmla="*/ 917108 w 1117423"/>
                <a:gd name="connsiteY656" fmla="*/ 407295 h 1471559"/>
                <a:gd name="connsiteX657" fmla="*/ 916157 w 1117423"/>
                <a:gd name="connsiteY657" fmla="*/ 409192 h 1471559"/>
                <a:gd name="connsiteX658" fmla="*/ 912362 w 1117423"/>
                <a:gd name="connsiteY658" fmla="*/ 410144 h 1471559"/>
                <a:gd name="connsiteX659" fmla="*/ 913308 w 1117423"/>
                <a:gd name="connsiteY659" fmla="*/ 412992 h 1471559"/>
                <a:gd name="connsiteX660" fmla="*/ 913308 w 1117423"/>
                <a:gd name="connsiteY660" fmla="*/ 413943 h 1471559"/>
                <a:gd name="connsiteX661" fmla="*/ 913308 w 1117423"/>
                <a:gd name="connsiteY661" fmla="*/ 416787 h 1471559"/>
                <a:gd name="connsiteX662" fmla="*/ 914260 w 1117423"/>
                <a:gd name="connsiteY662" fmla="*/ 417738 h 1471559"/>
                <a:gd name="connsiteX663" fmla="*/ 914260 w 1117423"/>
                <a:gd name="connsiteY663" fmla="*/ 419636 h 1471559"/>
                <a:gd name="connsiteX664" fmla="*/ 905714 w 1117423"/>
                <a:gd name="connsiteY664" fmla="*/ 437669 h 1471559"/>
                <a:gd name="connsiteX665" fmla="*/ 890519 w 1117423"/>
                <a:gd name="connsiteY665" fmla="*/ 438621 h 1471559"/>
                <a:gd name="connsiteX666" fmla="*/ 886724 w 1117423"/>
                <a:gd name="connsiteY666" fmla="*/ 440518 h 1471559"/>
                <a:gd name="connsiteX667" fmla="*/ 885773 w 1117423"/>
                <a:gd name="connsiteY667" fmla="*/ 441464 h 1471559"/>
                <a:gd name="connsiteX668" fmla="*/ 871534 w 1117423"/>
                <a:gd name="connsiteY668" fmla="*/ 460454 h 1471559"/>
                <a:gd name="connsiteX669" fmla="*/ 856339 w 1117423"/>
                <a:gd name="connsiteY669" fmla="*/ 469000 h 1471559"/>
                <a:gd name="connsiteX670" fmla="*/ 854442 w 1117423"/>
                <a:gd name="connsiteY670" fmla="*/ 469951 h 1471559"/>
                <a:gd name="connsiteX671" fmla="*/ 847793 w 1117423"/>
                <a:gd name="connsiteY671" fmla="*/ 494639 h 1471559"/>
                <a:gd name="connsiteX672" fmla="*/ 854442 w 1117423"/>
                <a:gd name="connsiteY672" fmla="*/ 501282 h 1471559"/>
                <a:gd name="connsiteX673" fmla="*/ 847793 w 1117423"/>
                <a:gd name="connsiteY673" fmla="*/ 513623 h 1471559"/>
                <a:gd name="connsiteX674" fmla="*/ 846847 w 1117423"/>
                <a:gd name="connsiteY674" fmla="*/ 515521 h 1471559"/>
                <a:gd name="connsiteX675" fmla="*/ 845896 w 1117423"/>
                <a:gd name="connsiteY675" fmla="*/ 517423 h 1471559"/>
                <a:gd name="connsiteX676" fmla="*/ 844950 w 1117423"/>
                <a:gd name="connsiteY676" fmla="*/ 518374 h 1471559"/>
                <a:gd name="connsiteX677" fmla="*/ 847793 w 1117423"/>
                <a:gd name="connsiteY677" fmla="*/ 534510 h 1471559"/>
                <a:gd name="connsiteX678" fmla="*/ 848744 w 1117423"/>
                <a:gd name="connsiteY678" fmla="*/ 535462 h 1471559"/>
                <a:gd name="connsiteX679" fmla="*/ 851593 w 1117423"/>
                <a:gd name="connsiteY679" fmla="*/ 539262 h 1471559"/>
                <a:gd name="connsiteX680" fmla="*/ 852544 w 1117423"/>
                <a:gd name="connsiteY680" fmla="*/ 540208 h 1471559"/>
                <a:gd name="connsiteX681" fmla="*/ 854442 w 1117423"/>
                <a:gd name="connsiteY681" fmla="*/ 543052 h 1471559"/>
                <a:gd name="connsiteX682" fmla="*/ 855388 w 1117423"/>
                <a:gd name="connsiteY682" fmla="*/ 543998 h 1471559"/>
                <a:gd name="connsiteX683" fmla="*/ 857291 w 1117423"/>
                <a:gd name="connsiteY683" fmla="*/ 546847 h 1471559"/>
                <a:gd name="connsiteX684" fmla="*/ 859188 w 1117423"/>
                <a:gd name="connsiteY684" fmla="*/ 550646 h 1471559"/>
                <a:gd name="connsiteX685" fmla="*/ 860139 w 1117423"/>
                <a:gd name="connsiteY685" fmla="*/ 552544 h 1471559"/>
                <a:gd name="connsiteX686" fmla="*/ 861086 w 1117423"/>
                <a:gd name="connsiteY686" fmla="*/ 560139 h 1471559"/>
                <a:gd name="connsiteX687" fmla="*/ 857291 w 1117423"/>
                <a:gd name="connsiteY687" fmla="*/ 566788 h 1471559"/>
                <a:gd name="connsiteX688" fmla="*/ 855388 w 1117423"/>
                <a:gd name="connsiteY688" fmla="*/ 568685 h 1471559"/>
                <a:gd name="connsiteX689" fmla="*/ 852544 w 1117423"/>
                <a:gd name="connsiteY689" fmla="*/ 570582 h 1471559"/>
                <a:gd name="connsiteX690" fmla="*/ 851593 w 1117423"/>
                <a:gd name="connsiteY690" fmla="*/ 571534 h 1471559"/>
                <a:gd name="connsiteX691" fmla="*/ 850642 w 1117423"/>
                <a:gd name="connsiteY691" fmla="*/ 572485 h 1471559"/>
                <a:gd name="connsiteX692" fmla="*/ 847793 w 1117423"/>
                <a:gd name="connsiteY692" fmla="*/ 574382 h 1471559"/>
                <a:gd name="connsiteX693" fmla="*/ 844950 w 1117423"/>
                <a:gd name="connsiteY693" fmla="*/ 576280 h 1471559"/>
                <a:gd name="connsiteX694" fmla="*/ 843047 w 1117423"/>
                <a:gd name="connsiteY694" fmla="*/ 577231 h 1471559"/>
                <a:gd name="connsiteX695" fmla="*/ 841150 w 1117423"/>
                <a:gd name="connsiteY695" fmla="*/ 578177 h 1471559"/>
                <a:gd name="connsiteX696" fmla="*/ 840198 w 1117423"/>
                <a:gd name="connsiteY696" fmla="*/ 579129 h 1471559"/>
                <a:gd name="connsiteX697" fmla="*/ 838301 w 1117423"/>
                <a:gd name="connsiteY697" fmla="*/ 580080 h 1471559"/>
                <a:gd name="connsiteX698" fmla="*/ 837350 w 1117423"/>
                <a:gd name="connsiteY698" fmla="*/ 581026 h 1471559"/>
                <a:gd name="connsiteX699" fmla="*/ 836398 w 1117423"/>
                <a:gd name="connsiteY699" fmla="*/ 581977 h 1471559"/>
                <a:gd name="connsiteX700" fmla="*/ 835452 w 1117423"/>
                <a:gd name="connsiteY700" fmla="*/ 582923 h 1471559"/>
                <a:gd name="connsiteX701" fmla="*/ 832603 w 1117423"/>
                <a:gd name="connsiteY701" fmla="*/ 585777 h 1471559"/>
                <a:gd name="connsiteX702" fmla="*/ 831652 w 1117423"/>
                <a:gd name="connsiteY702" fmla="*/ 586723 h 1471559"/>
                <a:gd name="connsiteX703" fmla="*/ 830706 w 1117423"/>
                <a:gd name="connsiteY703" fmla="*/ 589572 h 1471559"/>
                <a:gd name="connsiteX704" fmla="*/ 833555 w 1117423"/>
                <a:gd name="connsiteY704" fmla="*/ 603816 h 1471559"/>
                <a:gd name="connsiteX705" fmla="*/ 836398 w 1117423"/>
                <a:gd name="connsiteY705" fmla="*/ 601913 h 1471559"/>
                <a:gd name="connsiteX706" fmla="*/ 839252 w 1117423"/>
                <a:gd name="connsiteY706" fmla="*/ 600016 h 1471559"/>
                <a:gd name="connsiteX707" fmla="*/ 841150 w 1117423"/>
                <a:gd name="connsiteY707" fmla="*/ 598118 h 1471559"/>
                <a:gd name="connsiteX708" fmla="*/ 843998 w 1117423"/>
                <a:gd name="connsiteY708" fmla="*/ 595270 h 1471559"/>
                <a:gd name="connsiteX709" fmla="*/ 844950 w 1117423"/>
                <a:gd name="connsiteY709" fmla="*/ 594318 h 1471559"/>
                <a:gd name="connsiteX710" fmla="*/ 846847 w 1117423"/>
                <a:gd name="connsiteY710" fmla="*/ 594318 h 1471559"/>
                <a:gd name="connsiteX711" fmla="*/ 849696 w 1117423"/>
                <a:gd name="connsiteY711" fmla="*/ 596221 h 1471559"/>
                <a:gd name="connsiteX712" fmla="*/ 852544 w 1117423"/>
                <a:gd name="connsiteY712" fmla="*/ 599069 h 1471559"/>
                <a:gd name="connsiteX713" fmla="*/ 855388 w 1117423"/>
                <a:gd name="connsiteY713" fmla="*/ 600967 h 1471559"/>
                <a:gd name="connsiteX714" fmla="*/ 858242 w 1117423"/>
                <a:gd name="connsiteY714" fmla="*/ 601913 h 1471559"/>
                <a:gd name="connsiteX715" fmla="*/ 860139 w 1117423"/>
                <a:gd name="connsiteY715" fmla="*/ 601913 h 1471559"/>
                <a:gd name="connsiteX716" fmla="*/ 862037 w 1117423"/>
                <a:gd name="connsiteY716" fmla="*/ 600016 h 1471559"/>
                <a:gd name="connsiteX717" fmla="*/ 862988 w 1117423"/>
                <a:gd name="connsiteY717" fmla="*/ 598118 h 1471559"/>
                <a:gd name="connsiteX718" fmla="*/ 864885 w 1117423"/>
                <a:gd name="connsiteY718" fmla="*/ 598118 h 1471559"/>
                <a:gd name="connsiteX719" fmla="*/ 864885 w 1117423"/>
                <a:gd name="connsiteY719" fmla="*/ 596221 h 1471559"/>
                <a:gd name="connsiteX720" fmla="*/ 866783 w 1117423"/>
                <a:gd name="connsiteY720" fmla="*/ 594318 h 1471559"/>
                <a:gd name="connsiteX721" fmla="*/ 867734 w 1117423"/>
                <a:gd name="connsiteY721" fmla="*/ 592421 h 1471559"/>
                <a:gd name="connsiteX722" fmla="*/ 868685 w 1117423"/>
                <a:gd name="connsiteY722" fmla="*/ 592421 h 1471559"/>
                <a:gd name="connsiteX723" fmla="*/ 874378 w 1117423"/>
                <a:gd name="connsiteY723" fmla="*/ 598118 h 1471559"/>
                <a:gd name="connsiteX724" fmla="*/ 876280 w 1117423"/>
                <a:gd name="connsiteY724" fmla="*/ 600016 h 1471559"/>
                <a:gd name="connsiteX725" fmla="*/ 875329 w 1117423"/>
                <a:gd name="connsiteY725" fmla="*/ 600967 h 1471559"/>
                <a:gd name="connsiteX726" fmla="*/ 875329 w 1117423"/>
                <a:gd name="connsiteY726" fmla="*/ 602864 h 1471559"/>
                <a:gd name="connsiteX727" fmla="*/ 874378 w 1117423"/>
                <a:gd name="connsiteY727" fmla="*/ 604767 h 1471559"/>
                <a:gd name="connsiteX728" fmla="*/ 873432 w 1117423"/>
                <a:gd name="connsiteY728" fmla="*/ 610464 h 1471559"/>
                <a:gd name="connsiteX729" fmla="*/ 871534 w 1117423"/>
                <a:gd name="connsiteY729" fmla="*/ 619957 h 1471559"/>
                <a:gd name="connsiteX730" fmla="*/ 871534 w 1117423"/>
                <a:gd name="connsiteY730" fmla="*/ 620903 h 1471559"/>
                <a:gd name="connsiteX731" fmla="*/ 869632 w 1117423"/>
                <a:gd name="connsiteY731" fmla="*/ 625649 h 1471559"/>
                <a:gd name="connsiteX732" fmla="*/ 868685 w 1117423"/>
                <a:gd name="connsiteY732" fmla="*/ 630400 h 1471559"/>
                <a:gd name="connsiteX733" fmla="*/ 866783 w 1117423"/>
                <a:gd name="connsiteY733" fmla="*/ 634200 h 1471559"/>
                <a:gd name="connsiteX734" fmla="*/ 866783 w 1117423"/>
                <a:gd name="connsiteY734" fmla="*/ 635146 h 1471559"/>
                <a:gd name="connsiteX735" fmla="*/ 866783 w 1117423"/>
                <a:gd name="connsiteY735" fmla="*/ 639893 h 1471559"/>
                <a:gd name="connsiteX736" fmla="*/ 866783 w 1117423"/>
                <a:gd name="connsiteY736" fmla="*/ 641795 h 1471559"/>
                <a:gd name="connsiteX737" fmla="*/ 866783 w 1117423"/>
                <a:gd name="connsiteY737" fmla="*/ 644639 h 1471559"/>
                <a:gd name="connsiteX738" fmla="*/ 866783 w 1117423"/>
                <a:gd name="connsiteY738" fmla="*/ 646541 h 1471559"/>
                <a:gd name="connsiteX739" fmla="*/ 867734 w 1117423"/>
                <a:gd name="connsiteY739" fmla="*/ 658882 h 1471559"/>
                <a:gd name="connsiteX740" fmla="*/ 868685 w 1117423"/>
                <a:gd name="connsiteY740" fmla="*/ 662682 h 1471559"/>
                <a:gd name="connsiteX741" fmla="*/ 866783 w 1117423"/>
                <a:gd name="connsiteY741" fmla="*/ 664580 h 1471559"/>
                <a:gd name="connsiteX742" fmla="*/ 864885 w 1117423"/>
                <a:gd name="connsiteY742" fmla="*/ 665531 h 1471559"/>
                <a:gd name="connsiteX743" fmla="*/ 863939 w 1117423"/>
                <a:gd name="connsiteY743" fmla="*/ 667428 h 1471559"/>
                <a:gd name="connsiteX744" fmla="*/ 862037 w 1117423"/>
                <a:gd name="connsiteY744" fmla="*/ 669326 h 1471559"/>
                <a:gd name="connsiteX745" fmla="*/ 861086 w 1117423"/>
                <a:gd name="connsiteY745" fmla="*/ 672170 h 1471559"/>
                <a:gd name="connsiteX746" fmla="*/ 860139 w 1117423"/>
                <a:gd name="connsiteY746" fmla="*/ 674067 h 1471559"/>
                <a:gd name="connsiteX747" fmla="*/ 857291 w 1117423"/>
                <a:gd name="connsiteY747" fmla="*/ 674067 h 1471559"/>
                <a:gd name="connsiteX748" fmla="*/ 854442 w 1117423"/>
                <a:gd name="connsiteY748" fmla="*/ 675013 h 1471559"/>
                <a:gd name="connsiteX749" fmla="*/ 854442 w 1117423"/>
                <a:gd name="connsiteY749" fmla="*/ 675965 h 1471559"/>
                <a:gd name="connsiteX750" fmla="*/ 854442 w 1117423"/>
                <a:gd name="connsiteY750" fmla="*/ 675965 h 1471559"/>
                <a:gd name="connsiteX751" fmla="*/ 854442 w 1117423"/>
                <a:gd name="connsiteY751" fmla="*/ 677867 h 1471559"/>
                <a:gd name="connsiteX752" fmla="*/ 855388 w 1117423"/>
                <a:gd name="connsiteY752" fmla="*/ 681662 h 1471559"/>
                <a:gd name="connsiteX753" fmla="*/ 858242 w 1117423"/>
                <a:gd name="connsiteY753" fmla="*/ 684511 h 1471559"/>
                <a:gd name="connsiteX754" fmla="*/ 860139 w 1117423"/>
                <a:gd name="connsiteY754" fmla="*/ 686408 h 1471559"/>
                <a:gd name="connsiteX755" fmla="*/ 861086 w 1117423"/>
                <a:gd name="connsiteY755" fmla="*/ 687359 h 1471559"/>
                <a:gd name="connsiteX756" fmla="*/ 864885 w 1117423"/>
                <a:gd name="connsiteY756" fmla="*/ 693057 h 1471559"/>
                <a:gd name="connsiteX757" fmla="*/ 868685 w 1117423"/>
                <a:gd name="connsiteY757" fmla="*/ 694954 h 1471559"/>
                <a:gd name="connsiteX758" fmla="*/ 870583 w 1117423"/>
                <a:gd name="connsiteY758" fmla="*/ 694954 h 1471559"/>
                <a:gd name="connsiteX759" fmla="*/ 870583 w 1117423"/>
                <a:gd name="connsiteY759" fmla="*/ 695905 h 1471559"/>
                <a:gd name="connsiteX760" fmla="*/ 874378 w 1117423"/>
                <a:gd name="connsiteY760" fmla="*/ 697803 h 1471559"/>
                <a:gd name="connsiteX761" fmla="*/ 876280 w 1117423"/>
                <a:gd name="connsiteY761" fmla="*/ 695905 h 1471559"/>
                <a:gd name="connsiteX762" fmla="*/ 879129 w 1117423"/>
                <a:gd name="connsiteY762" fmla="*/ 693057 h 1471559"/>
                <a:gd name="connsiteX763" fmla="*/ 881978 w 1117423"/>
                <a:gd name="connsiteY763" fmla="*/ 694003 h 1471559"/>
                <a:gd name="connsiteX764" fmla="*/ 887675 w 1117423"/>
                <a:gd name="connsiteY764" fmla="*/ 692106 h 1471559"/>
                <a:gd name="connsiteX765" fmla="*/ 893372 w 1117423"/>
                <a:gd name="connsiteY765" fmla="*/ 692106 h 1471559"/>
                <a:gd name="connsiteX766" fmla="*/ 894319 w 1117423"/>
                <a:gd name="connsiteY766" fmla="*/ 690208 h 1471559"/>
                <a:gd name="connsiteX767" fmla="*/ 896216 w 1117423"/>
                <a:gd name="connsiteY767" fmla="*/ 683559 h 1471559"/>
                <a:gd name="connsiteX768" fmla="*/ 900967 w 1117423"/>
                <a:gd name="connsiteY768" fmla="*/ 681662 h 1471559"/>
                <a:gd name="connsiteX769" fmla="*/ 901914 w 1117423"/>
                <a:gd name="connsiteY769" fmla="*/ 680711 h 1471559"/>
                <a:gd name="connsiteX770" fmla="*/ 904762 w 1117423"/>
                <a:gd name="connsiteY770" fmla="*/ 679764 h 1471559"/>
                <a:gd name="connsiteX771" fmla="*/ 907611 w 1117423"/>
                <a:gd name="connsiteY771" fmla="*/ 677867 h 1471559"/>
                <a:gd name="connsiteX772" fmla="*/ 907611 w 1117423"/>
                <a:gd name="connsiteY772" fmla="*/ 677867 h 1471559"/>
                <a:gd name="connsiteX773" fmla="*/ 910460 w 1117423"/>
                <a:gd name="connsiteY773" fmla="*/ 675013 h 1471559"/>
                <a:gd name="connsiteX774" fmla="*/ 915206 w 1117423"/>
                <a:gd name="connsiteY774" fmla="*/ 675013 h 1471559"/>
                <a:gd name="connsiteX775" fmla="*/ 916157 w 1117423"/>
                <a:gd name="connsiteY775" fmla="*/ 676916 h 1471559"/>
                <a:gd name="connsiteX776" fmla="*/ 917108 w 1117423"/>
                <a:gd name="connsiteY776" fmla="*/ 677867 h 1471559"/>
                <a:gd name="connsiteX777" fmla="*/ 919957 w 1117423"/>
                <a:gd name="connsiteY777" fmla="*/ 678813 h 1471559"/>
                <a:gd name="connsiteX778" fmla="*/ 920903 w 1117423"/>
                <a:gd name="connsiteY778" fmla="*/ 677867 h 1471559"/>
                <a:gd name="connsiteX779" fmla="*/ 923752 w 1117423"/>
                <a:gd name="connsiteY779" fmla="*/ 679764 h 1471559"/>
                <a:gd name="connsiteX780" fmla="*/ 928498 w 1117423"/>
                <a:gd name="connsiteY780" fmla="*/ 683559 h 1471559"/>
                <a:gd name="connsiteX781" fmla="*/ 928498 w 1117423"/>
                <a:gd name="connsiteY781" fmla="*/ 682613 h 1471559"/>
                <a:gd name="connsiteX782" fmla="*/ 929449 w 1117423"/>
                <a:gd name="connsiteY782" fmla="*/ 682613 h 1471559"/>
                <a:gd name="connsiteX783" fmla="*/ 934196 w 1117423"/>
                <a:gd name="connsiteY783" fmla="*/ 685462 h 1471559"/>
                <a:gd name="connsiteX784" fmla="*/ 936098 w 1117423"/>
                <a:gd name="connsiteY784" fmla="*/ 685462 h 1471559"/>
                <a:gd name="connsiteX785" fmla="*/ 937044 w 1117423"/>
                <a:gd name="connsiteY785" fmla="*/ 685462 h 1471559"/>
                <a:gd name="connsiteX786" fmla="*/ 937044 w 1117423"/>
                <a:gd name="connsiteY786" fmla="*/ 687359 h 1471559"/>
                <a:gd name="connsiteX787" fmla="*/ 937044 w 1117423"/>
                <a:gd name="connsiteY787" fmla="*/ 689257 h 1471559"/>
                <a:gd name="connsiteX788" fmla="*/ 949390 w 1117423"/>
                <a:gd name="connsiteY788" fmla="*/ 697803 h 1471559"/>
                <a:gd name="connsiteX789" fmla="*/ 949390 w 1117423"/>
                <a:gd name="connsiteY789" fmla="*/ 698749 h 1471559"/>
                <a:gd name="connsiteX790" fmla="*/ 950337 w 1117423"/>
                <a:gd name="connsiteY790" fmla="*/ 701603 h 1471559"/>
                <a:gd name="connsiteX791" fmla="*/ 952234 w 1117423"/>
                <a:gd name="connsiteY791" fmla="*/ 702549 h 1471559"/>
                <a:gd name="connsiteX792" fmla="*/ 956985 w 1117423"/>
                <a:gd name="connsiteY792" fmla="*/ 703500 h 1471559"/>
                <a:gd name="connsiteX793" fmla="*/ 960780 w 1117423"/>
                <a:gd name="connsiteY793" fmla="*/ 701603 h 1471559"/>
                <a:gd name="connsiteX794" fmla="*/ 963629 w 1117423"/>
                <a:gd name="connsiteY794" fmla="*/ 706349 h 1471559"/>
                <a:gd name="connsiteX795" fmla="*/ 966478 w 1117423"/>
                <a:gd name="connsiteY795" fmla="*/ 709198 h 1471559"/>
                <a:gd name="connsiteX796" fmla="*/ 967429 w 1117423"/>
                <a:gd name="connsiteY796" fmla="*/ 710144 h 1471559"/>
                <a:gd name="connsiteX797" fmla="*/ 968380 w 1117423"/>
                <a:gd name="connsiteY797" fmla="*/ 711095 h 1471559"/>
                <a:gd name="connsiteX798" fmla="*/ 972175 w 1117423"/>
                <a:gd name="connsiteY798" fmla="*/ 713944 h 1471559"/>
                <a:gd name="connsiteX799" fmla="*/ 973126 w 1117423"/>
                <a:gd name="connsiteY799" fmla="*/ 714895 h 1471559"/>
                <a:gd name="connsiteX800" fmla="*/ 974077 w 1117423"/>
                <a:gd name="connsiteY800" fmla="*/ 715841 h 1471559"/>
                <a:gd name="connsiteX801" fmla="*/ 975024 w 1117423"/>
                <a:gd name="connsiteY801" fmla="*/ 716793 h 1471559"/>
                <a:gd name="connsiteX802" fmla="*/ 978824 w 1117423"/>
                <a:gd name="connsiteY802" fmla="*/ 718690 h 1471559"/>
                <a:gd name="connsiteX803" fmla="*/ 980721 w 1117423"/>
                <a:gd name="connsiteY803" fmla="*/ 719641 h 1471559"/>
                <a:gd name="connsiteX804" fmla="*/ 981667 w 1117423"/>
                <a:gd name="connsiteY804" fmla="*/ 722490 h 1471559"/>
                <a:gd name="connsiteX805" fmla="*/ 981667 w 1117423"/>
                <a:gd name="connsiteY805" fmla="*/ 722490 h 1471559"/>
                <a:gd name="connsiteX806" fmla="*/ 984516 w 1117423"/>
                <a:gd name="connsiteY806" fmla="*/ 724388 h 1471559"/>
                <a:gd name="connsiteX807" fmla="*/ 985467 w 1117423"/>
                <a:gd name="connsiteY807" fmla="*/ 725339 h 1471559"/>
                <a:gd name="connsiteX808" fmla="*/ 987365 w 1117423"/>
                <a:gd name="connsiteY808" fmla="*/ 726285 h 1471559"/>
                <a:gd name="connsiteX809" fmla="*/ 989262 w 1117423"/>
                <a:gd name="connsiteY809" fmla="*/ 726285 h 1471559"/>
                <a:gd name="connsiteX810" fmla="*/ 991165 w 1117423"/>
                <a:gd name="connsiteY810" fmla="*/ 729134 h 1471559"/>
                <a:gd name="connsiteX811" fmla="*/ 993062 w 1117423"/>
                <a:gd name="connsiteY811" fmla="*/ 730085 h 1471559"/>
                <a:gd name="connsiteX812" fmla="*/ 991165 w 1117423"/>
                <a:gd name="connsiteY812" fmla="*/ 732934 h 1471559"/>
                <a:gd name="connsiteX813" fmla="*/ 991165 w 1117423"/>
                <a:gd name="connsiteY813" fmla="*/ 734831 h 1471559"/>
                <a:gd name="connsiteX814" fmla="*/ 993062 w 1117423"/>
                <a:gd name="connsiteY814" fmla="*/ 737680 h 1471559"/>
                <a:gd name="connsiteX815" fmla="*/ 997794 w 1117423"/>
                <a:gd name="connsiteY815" fmla="*/ 738631 h 1471559"/>
                <a:gd name="connsiteX816" fmla="*/ 999691 w 1117423"/>
                <a:gd name="connsiteY816" fmla="*/ 741475 h 1471559"/>
                <a:gd name="connsiteX817" fmla="*/ 1000657 w 1117423"/>
                <a:gd name="connsiteY817" fmla="*/ 740529 h 1471559"/>
                <a:gd name="connsiteX818" fmla="*/ 1002559 w 1117423"/>
                <a:gd name="connsiteY818" fmla="*/ 739582 h 1471559"/>
                <a:gd name="connsiteX819" fmla="*/ 1007286 w 1117423"/>
                <a:gd name="connsiteY819" fmla="*/ 738631 h 1471559"/>
                <a:gd name="connsiteX820" fmla="*/ 1008252 w 1117423"/>
                <a:gd name="connsiteY820" fmla="*/ 737680 h 1471559"/>
                <a:gd name="connsiteX821" fmla="*/ 1012052 w 1117423"/>
                <a:gd name="connsiteY821" fmla="*/ 736729 h 1471559"/>
                <a:gd name="connsiteX822" fmla="*/ 1024378 w 1117423"/>
                <a:gd name="connsiteY822" fmla="*/ 739582 h 1471559"/>
                <a:gd name="connsiteX823" fmla="*/ 1027227 w 1117423"/>
                <a:gd name="connsiteY823" fmla="*/ 739582 h 1471559"/>
                <a:gd name="connsiteX824" fmla="*/ 1031022 w 1117423"/>
                <a:gd name="connsiteY824" fmla="*/ 738631 h 1471559"/>
                <a:gd name="connsiteX825" fmla="*/ 1032919 w 1117423"/>
                <a:gd name="connsiteY825" fmla="*/ 736729 h 1471559"/>
                <a:gd name="connsiteX826" fmla="*/ 1046216 w 1117423"/>
                <a:gd name="connsiteY826" fmla="*/ 740529 h 1471559"/>
                <a:gd name="connsiteX827" fmla="*/ 1047163 w 1117423"/>
                <a:gd name="connsiteY827" fmla="*/ 741475 h 1471559"/>
                <a:gd name="connsiteX828" fmla="*/ 1048114 w 1117423"/>
                <a:gd name="connsiteY828" fmla="*/ 744328 h 1471559"/>
                <a:gd name="connsiteX829" fmla="*/ 1052860 w 1117423"/>
                <a:gd name="connsiteY829" fmla="*/ 746226 h 1471559"/>
                <a:gd name="connsiteX830" fmla="*/ 1055709 w 1117423"/>
                <a:gd name="connsiteY830" fmla="*/ 747172 h 1471559"/>
                <a:gd name="connsiteX831" fmla="*/ 1062352 w 1117423"/>
                <a:gd name="connsiteY831" fmla="*/ 749075 h 1471559"/>
                <a:gd name="connsiteX832" fmla="*/ 1067104 w 1117423"/>
                <a:gd name="connsiteY832" fmla="*/ 748123 h 1471559"/>
                <a:gd name="connsiteX833" fmla="*/ 1069001 w 1117423"/>
                <a:gd name="connsiteY833" fmla="*/ 744328 h 1471559"/>
                <a:gd name="connsiteX834" fmla="*/ 1070899 w 1117423"/>
                <a:gd name="connsiteY834" fmla="*/ 741475 h 1471559"/>
                <a:gd name="connsiteX835" fmla="*/ 1073747 w 1117423"/>
                <a:gd name="connsiteY835" fmla="*/ 742426 h 1471559"/>
                <a:gd name="connsiteX836" fmla="*/ 1074698 w 1117423"/>
                <a:gd name="connsiteY836" fmla="*/ 743377 h 1471559"/>
                <a:gd name="connsiteX837" fmla="*/ 1075645 w 1117423"/>
                <a:gd name="connsiteY837" fmla="*/ 744328 h 1471559"/>
                <a:gd name="connsiteX838" fmla="*/ 1080396 w 1117423"/>
                <a:gd name="connsiteY838" fmla="*/ 748123 h 1471559"/>
                <a:gd name="connsiteX839" fmla="*/ 1080396 w 1117423"/>
                <a:gd name="connsiteY839" fmla="*/ 752870 h 1471559"/>
                <a:gd name="connsiteX840" fmla="*/ 1082293 w 1117423"/>
                <a:gd name="connsiteY840" fmla="*/ 753821 h 1471559"/>
                <a:gd name="connsiteX841" fmla="*/ 1085142 w 1117423"/>
                <a:gd name="connsiteY841" fmla="*/ 754767 h 1471559"/>
                <a:gd name="connsiteX842" fmla="*/ 1085142 w 1117423"/>
                <a:gd name="connsiteY842" fmla="*/ 754767 h 1471559"/>
                <a:gd name="connsiteX843" fmla="*/ 1085142 w 1117423"/>
                <a:gd name="connsiteY843" fmla="*/ 756670 h 1471559"/>
                <a:gd name="connsiteX844" fmla="*/ 1085142 w 1117423"/>
                <a:gd name="connsiteY844" fmla="*/ 757621 h 1471559"/>
                <a:gd name="connsiteX845" fmla="*/ 1091791 w 1117423"/>
                <a:gd name="connsiteY845" fmla="*/ 765216 h 1471559"/>
                <a:gd name="connsiteX846" fmla="*/ 1096537 w 1117423"/>
                <a:gd name="connsiteY846" fmla="*/ 766162 h 1471559"/>
                <a:gd name="connsiteX847" fmla="*/ 1099386 w 1117423"/>
                <a:gd name="connsiteY847" fmla="*/ 767113 h 1471559"/>
                <a:gd name="connsiteX848" fmla="*/ 1101283 w 1117423"/>
                <a:gd name="connsiteY848" fmla="*/ 767113 h 1471559"/>
                <a:gd name="connsiteX849" fmla="*/ 1106029 w 1117423"/>
                <a:gd name="connsiteY849" fmla="*/ 767113 h 1471559"/>
                <a:gd name="connsiteX850" fmla="*/ 1109829 w 1117423"/>
                <a:gd name="connsiteY850" fmla="*/ 769011 h 1471559"/>
                <a:gd name="connsiteX851" fmla="*/ 1111732 w 1117423"/>
                <a:gd name="connsiteY851" fmla="*/ 769962 h 1471559"/>
                <a:gd name="connsiteX852" fmla="*/ 1112678 w 1117423"/>
                <a:gd name="connsiteY852" fmla="*/ 771859 h 1471559"/>
                <a:gd name="connsiteX853" fmla="*/ 1113629 w 1117423"/>
                <a:gd name="connsiteY853" fmla="*/ 772810 h 1471559"/>
                <a:gd name="connsiteX854" fmla="*/ 1115522 w 1117423"/>
                <a:gd name="connsiteY854" fmla="*/ 774708 h 1471559"/>
                <a:gd name="connsiteX855" fmla="*/ 1117424 w 1117423"/>
                <a:gd name="connsiteY855" fmla="*/ 774708 h 1471559"/>
                <a:gd name="connsiteX856" fmla="*/ 1116473 w 1117423"/>
                <a:gd name="connsiteY856" fmla="*/ 780405 h 1471559"/>
                <a:gd name="connsiteX857" fmla="*/ 1106029 w 1117423"/>
                <a:gd name="connsiteY857" fmla="*/ 790839 h 1471559"/>
                <a:gd name="connsiteX858" fmla="*/ 1101283 w 1117423"/>
                <a:gd name="connsiteY858" fmla="*/ 792741 h 1471559"/>
                <a:gd name="connsiteX859" fmla="*/ 1097488 w 1117423"/>
                <a:gd name="connsiteY859" fmla="*/ 791790 h 1471559"/>
                <a:gd name="connsiteX860" fmla="*/ 1093688 w 1117423"/>
                <a:gd name="connsiteY860" fmla="*/ 791790 h 1471559"/>
                <a:gd name="connsiteX861" fmla="*/ 1089888 w 1117423"/>
                <a:gd name="connsiteY861" fmla="*/ 792741 h 1471559"/>
                <a:gd name="connsiteX862" fmla="*/ 1088942 w 1117423"/>
                <a:gd name="connsiteY862" fmla="*/ 792741 h 1471559"/>
                <a:gd name="connsiteX863" fmla="*/ 1085142 w 1117423"/>
                <a:gd name="connsiteY863" fmla="*/ 792741 h 1471559"/>
                <a:gd name="connsiteX864" fmla="*/ 1084196 w 1117423"/>
                <a:gd name="connsiteY864" fmla="*/ 793688 h 1471559"/>
                <a:gd name="connsiteX865" fmla="*/ 1082293 w 1117423"/>
                <a:gd name="connsiteY865" fmla="*/ 794639 h 1471559"/>
                <a:gd name="connsiteX866" fmla="*/ 1081342 w 1117423"/>
                <a:gd name="connsiteY866" fmla="*/ 799385 h 1471559"/>
                <a:gd name="connsiteX867" fmla="*/ 1077547 w 1117423"/>
                <a:gd name="connsiteY867" fmla="*/ 800336 h 1471559"/>
                <a:gd name="connsiteX868" fmla="*/ 1073747 w 1117423"/>
                <a:gd name="connsiteY868" fmla="*/ 801288 h 1471559"/>
                <a:gd name="connsiteX869" fmla="*/ 1072801 w 1117423"/>
                <a:gd name="connsiteY869" fmla="*/ 807931 h 1471559"/>
                <a:gd name="connsiteX870" fmla="*/ 1069001 w 1117423"/>
                <a:gd name="connsiteY870" fmla="*/ 811731 h 1471559"/>
                <a:gd name="connsiteX871" fmla="*/ 1067104 w 1117423"/>
                <a:gd name="connsiteY871" fmla="*/ 813629 h 1471559"/>
                <a:gd name="connsiteX872" fmla="*/ 1067104 w 1117423"/>
                <a:gd name="connsiteY872" fmla="*/ 815526 h 1471559"/>
                <a:gd name="connsiteX873" fmla="*/ 1066152 w 1117423"/>
                <a:gd name="connsiteY873" fmla="*/ 816477 h 1471559"/>
                <a:gd name="connsiteX874" fmla="*/ 1064255 w 1117423"/>
                <a:gd name="connsiteY874" fmla="*/ 818375 h 1471559"/>
                <a:gd name="connsiteX875" fmla="*/ 1063304 w 1117423"/>
                <a:gd name="connsiteY875" fmla="*/ 819326 h 1471559"/>
                <a:gd name="connsiteX876" fmla="*/ 1062352 w 1117423"/>
                <a:gd name="connsiteY876" fmla="*/ 818375 h 1471559"/>
                <a:gd name="connsiteX877" fmla="*/ 1060455 w 1117423"/>
                <a:gd name="connsiteY877" fmla="*/ 819326 h 1471559"/>
                <a:gd name="connsiteX878" fmla="*/ 1059509 w 1117423"/>
                <a:gd name="connsiteY878" fmla="*/ 822170 h 1471559"/>
                <a:gd name="connsiteX879" fmla="*/ 1057606 w 1117423"/>
                <a:gd name="connsiteY879" fmla="*/ 823121 h 1471559"/>
                <a:gd name="connsiteX880" fmla="*/ 1055709 w 1117423"/>
                <a:gd name="connsiteY880" fmla="*/ 825023 h 1471559"/>
                <a:gd name="connsiteX881" fmla="*/ 1053811 w 1117423"/>
                <a:gd name="connsiteY881" fmla="*/ 825970 h 1471559"/>
                <a:gd name="connsiteX882" fmla="*/ 1050963 w 1117423"/>
                <a:gd name="connsiteY882" fmla="*/ 826921 h 1471559"/>
                <a:gd name="connsiteX883" fmla="*/ 1050011 w 1117423"/>
                <a:gd name="connsiteY883" fmla="*/ 827867 h 1471559"/>
                <a:gd name="connsiteX884" fmla="*/ 1048114 w 1117423"/>
                <a:gd name="connsiteY884" fmla="*/ 828818 h 1471559"/>
                <a:gd name="connsiteX885" fmla="*/ 1043368 w 1117423"/>
                <a:gd name="connsiteY885" fmla="*/ 827867 h 1471559"/>
                <a:gd name="connsiteX886" fmla="*/ 1047163 w 1117423"/>
                <a:gd name="connsiteY886" fmla="*/ 840213 h 1471559"/>
                <a:gd name="connsiteX887" fmla="*/ 1048114 w 1117423"/>
                <a:gd name="connsiteY887" fmla="*/ 839262 h 1471559"/>
                <a:gd name="connsiteX888" fmla="*/ 1049065 w 1117423"/>
                <a:gd name="connsiteY888" fmla="*/ 839262 h 1471559"/>
                <a:gd name="connsiteX889" fmla="*/ 1052860 w 1117423"/>
                <a:gd name="connsiteY889" fmla="*/ 840213 h 1471559"/>
                <a:gd name="connsiteX890" fmla="*/ 1057606 w 1117423"/>
                <a:gd name="connsiteY890" fmla="*/ 844013 h 1471559"/>
                <a:gd name="connsiteX891" fmla="*/ 1061406 w 1117423"/>
                <a:gd name="connsiteY891" fmla="*/ 845911 h 1471559"/>
                <a:gd name="connsiteX892" fmla="*/ 1062352 w 1117423"/>
                <a:gd name="connsiteY892" fmla="*/ 851608 h 1471559"/>
                <a:gd name="connsiteX893" fmla="*/ 1065206 w 1117423"/>
                <a:gd name="connsiteY893" fmla="*/ 854457 h 1471559"/>
                <a:gd name="connsiteX894" fmla="*/ 1067104 w 1117423"/>
                <a:gd name="connsiteY894" fmla="*/ 855403 h 1471559"/>
                <a:gd name="connsiteX895" fmla="*/ 1068050 w 1117423"/>
                <a:gd name="connsiteY895" fmla="*/ 857300 h 1471559"/>
                <a:gd name="connsiteX896" fmla="*/ 1077547 w 1117423"/>
                <a:gd name="connsiteY896" fmla="*/ 865847 h 1471559"/>
                <a:gd name="connsiteX897" fmla="*/ 1074698 w 1117423"/>
                <a:gd name="connsiteY897" fmla="*/ 872495 h 1471559"/>
                <a:gd name="connsiteX898" fmla="*/ 1076596 w 1117423"/>
                <a:gd name="connsiteY898" fmla="*/ 892436 h 1471559"/>
                <a:gd name="connsiteX899" fmla="*/ 1078498 w 1117423"/>
                <a:gd name="connsiteY899" fmla="*/ 897182 h 1471559"/>
                <a:gd name="connsiteX900" fmla="*/ 1079445 w 1117423"/>
                <a:gd name="connsiteY900" fmla="*/ 900031 h 1471559"/>
                <a:gd name="connsiteX901" fmla="*/ 1072801 w 1117423"/>
                <a:gd name="connsiteY901" fmla="*/ 914260 h 1471559"/>
                <a:gd name="connsiteX902" fmla="*/ 1069952 w 1117423"/>
                <a:gd name="connsiteY902" fmla="*/ 926606 h 1471559"/>
                <a:gd name="connsiteX903" fmla="*/ 1068050 w 1117423"/>
                <a:gd name="connsiteY903" fmla="*/ 930401 h 1471559"/>
                <a:gd name="connsiteX904" fmla="*/ 1068050 w 1117423"/>
                <a:gd name="connsiteY904" fmla="*/ 931352 h 1471559"/>
                <a:gd name="connsiteX905" fmla="*/ 1066152 w 1117423"/>
                <a:gd name="connsiteY905" fmla="*/ 937049 h 1471559"/>
                <a:gd name="connsiteX906" fmla="*/ 1066152 w 1117423"/>
                <a:gd name="connsiteY906" fmla="*/ 937996 h 1471559"/>
                <a:gd name="connsiteX907" fmla="*/ 1064255 w 1117423"/>
                <a:gd name="connsiteY907" fmla="*/ 943693 h 1471559"/>
                <a:gd name="connsiteX908" fmla="*/ 1063304 w 1117423"/>
                <a:gd name="connsiteY908" fmla="*/ 945595 h 1471559"/>
                <a:gd name="connsiteX909" fmla="*/ 1061406 w 1117423"/>
                <a:gd name="connsiteY909" fmla="*/ 948444 h 1471559"/>
                <a:gd name="connsiteX910" fmla="*/ 1060455 w 1117423"/>
                <a:gd name="connsiteY910" fmla="*/ 948444 h 1471559"/>
                <a:gd name="connsiteX911" fmla="*/ 1059509 w 1117423"/>
                <a:gd name="connsiteY911" fmla="*/ 954142 h 1471559"/>
                <a:gd name="connsiteX912" fmla="*/ 1057606 w 1117423"/>
                <a:gd name="connsiteY912" fmla="*/ 958888 h 1471559"/>
                <a:gd name="connsiteX913" fmla="*/ 1059509 w 1117423"/>
                <a:gd name="connsiteY913" fmla="*/ 961736 h 1471559"/>
                <a:gd name="connsiteX914" fmla="*/ 1059509 w 1117423"/>
                <a:gd name="connsiteY914" fmla="*/ 965531 h 1471559"/>
                <a:gd name="connsiteX915" fmla="*/ 1060455 w 1117423"/>
                <a:gd name="connsiteY915" fmla="*/ 968380 h 1471559"/>
                <a:gd name="connsiteX916" fmla="*/ 1056660 w 1117423"/>
                <a:gd name="connsiteY916" fmla="*/ 968380 h 1471559"/>
                <a:gd name="connsiteX917" fmla="*/ 1052860 w 1117423"/>
                <a:gd name="connsiteY917" fmla="*/ 969331 h 1471559"/>
                <a:gd name="connsiteX918" fmla="*/ 1050963 w 1117423"/>
                <a:gd name="connsiteY918" fmla="*/ 969331 h 1471559"/>
                <a:gd name="connsiteX919" fmla="*/ 1047163 w 1117423"/>
                <a:gd name="connsiteY919" fmla="*/ 969331 h 1471559"/>
                <a:gd name="connsiteX920" fmla="*/ 1045265 w 1117423"/>
                <a:gd name="connsiteY920" fmla="*/ 971229 h 1471559"/>
                <a:gd name="connsiteX921" fmla="*/ 1044314 w 1117423"/>
                <a:gd name="connsiteY921" fmla="*/ 980721 h 1471559"/>
                <a:gd name="connsiteX922" fmla="*/ 1045265 w 1117423"/>
                <a:gd name="connsiteY922" fmla="*/ 986418 h 1471559"/>
                <a:gd name="connsiteX923" fmla="*/ 1044314 w 1117423"/>
                <a:gd name="connsiteY923" fmla="*/ 989267 h 1471559"/>
                <a:gd name="connsiteX924" fmla="*/ 1043368 w 1117423"/>
                <a:gd name="connsiteY924" fmla="*/ 993067 h 1471559"/>
                <a:gd name="connsiteX925" fmla="*/ 1043368 w 1117423"/>
                <a:gd name="connsiteY925" fmla="*/ 994965 h 1471559"/>
                <a:gd name="connsiteX926" fmla="*/ 1045265 w 1117423"/>
                <a:gd name="connsiteY926" fmla="*/ 999711 h 1471559"/>
                <a:gd name="connsiteX927" fmla="*/ 1046216 w 1117423"/>
                <a:gd name="connsiteY927" fmla="*/ 1007311 h 1471559"/>
                <a:gd name="connsiteX928" fmla="*/ 1051909 w 1117423"/>
                <a:gd name="connsiteY928" fmla="*/ 1031988 h 1471559"/>
                <a:gd name="connsiteX929" fmla="*/ 1051909 w 1117423"/>
                <a:gd name="connsiteY929" fmla="*/ 1035783 h 1471559"/>
                <a:gd name="connsiteX930" fmla="*/ 1050011 w 1117423"/>
                <a:gd name="connsiteY930" fmla="*/ 1040534 h 1471559"/>
                <a:gd name="connsiteX931" fmla="*/ 1049065 w 1117423"/>
                <a:gd name="connsiteY931" fmla="*/ 1040534 h 1471559"/>
                <a:gd name="connsiteX932" fmla="*/ 1042417 w 1117423"/>
                <a:gd name="connsiteY932" fmla="*/ 1048124 h 1471559"/>
                <a:gd name="connsiteX933" fmla="*/ 1041470 w 1117423"/>
                <a:gd name="connsiteY933" fmla="*/ 1051924 h 1471559"/>
                <a:gd name="connsiteX934" fmla="*/ 1040519 w 1117423"/>
                <a:gd name="connsiteY934" fmla="*/ 1054772 h 1471559"/>
                <a:gd name="connsiteX935" fmla="*/ 1040519 w 1117423"/>
                <a:gd name="connsiteY935" fmla="*/ 1055724 h 1471559"/>
                <a:gd name="connsiteX936" fmla="*/ 1042417 w 1117423"/>
                <a:gd name="connsiteY936" fmla="*/ 1060470 h 1471559"/>
                <a:gd name="connsiteX937" fmla="*/ 1041470 w 1117423"/>
                <a:gd name="connsiteY937" fmla="*/ 1065216 h 1471559"/>
                <a:gd name="connsiteX938" fmla="*/ 1041470 w 1117423"/>
                <a:gd name="connsiteY938" fmla="*/ 1066167 h 1471559"/>
                <a:gd name="connsiteX939" fmla="*/ 1043368 w 1117423"/>
                <a:gd name="connsiteY939" fmla="*/ 1079460 h 1471559"/>
                <a:gd name="connsiteX940" fmla="*/ 1044314 w 1117423"/>
                <a:gd name="connsiteY940" fmla="*/ 1087055 h 1471559"/>
                <a:gd name="connsiteX941" fmla="*/ 1043368 w 1117423"/>
                <a:gd name="connsiteY941" fmla="*/ 1088006 h 1471559"/>
                <a:gd name="connsiteX942" fmla="*/ 1043368 w 1117423"/>
                <a:gd name="connsiteY942" fmla="*/ 1088957 h 1471559"/>
                <a:gd name="connsiteX943" fmla="*/ 1042417 w 1117423"/>
                <a:gd name="connsiteY943" fmla="*/ 1091801 h 1471559"/>
                <a:gd name="connsiteX944" fmla="*/ 1041470 w 1117423"/>
                <a:gd name="connsiteY944" fmla="*/ 1092752 h 1471559"/>
                <a:gd name="connsiteX945" fmla="*/ 1040519 w 1117423"/>
                <a:gd name="connsiteY945" fmla="*/ 1093703 h 1471559"/>
                <a:gd name="connsiteX946" fmla="*/ 1037670 w 1117423"/>
                <a:gd name="connsiteY946" fmla="*/ 1096547 h 1471559"/>
                <a:gd name="connsiteX947" fmla="*/ 1036719 w 1117423"/>
                <a:gd name="connsiteY947" fmla="*/ 1098449 h 1471559"/>
                <a:gd name="connsiteX948" fmla="*/ 1035773 w 1117423"/>
                <a:gd name="connsiteY948" fmla="*/ 1102244 h 1471559"/>
                <a:gd name="connsiteX949" fmla="*/ 1034822 w 1117423"/>
                <a:gd name="connsiteY949" fmla="*/ 1111741 h 1471559"/>
                <a:gd name="connsiteX950" fmla="*/ 1034822 w 1117423"/>
                <a:gd name="connsiteY950" fmla="*/ 1114590 h 1471559"/>
                <a:gd name="connsiteX951" fmla="*/ 1034822 w 1117423"/>
                <a:gd name="connsiteY951" fmla="*/ 1116488 h 1471559"/>
                <a:gd name="connsiteX952" fmla="*/ 1035773 w 1117423"/>
                <a:gd name="connsiteY952" fmla="*/ 1129780 h 1471559"/>
                <a:gd name="connsiteX953" fmla="*/ 1033870 w 1117423"/>
                <a:gd name="connsiteY953" fmla="*/ 1131682 h 1471559"/>
                <a:gd name="connsiteX954" fmla="*/ 1018681 w 1117423"/>
                <a:gd name="connsiteY954" fmla="*/ 1164901 h 1471559"/>
                <a:gd name="connsiteX955" fmla="*/ 1006354 w 1117423"/>
                <a:gd name="connsiteY955" fmla="*/ 1172496 h 1471559"/>
                <a:gd name="connsiteX956" fmla="*/ 986418 w 1117423"/>
                <a:gd name="connsiteY956" fmla="*/ 1216172 h 1471559"/>
                <a:gd name="connsiteX957" fmla="*/ 957931 w 1117423"/>
                <a:gd name="connsiteY957" fmla="*/ 1205729 h 1471559"/>
                <a:gd name="connsiteX958" fmla="*/ 956985 w 1117423"/>
                <a:gd name="connsiteY958" fmla="*/ 1204778 h 1471559"/>
                <a:gd name="connsiteX959" fmla="*/ 954137 w 1117423"/>
                <a:gd name="connsiteY959" fmla="*/ 1202880 h 1471559"/>
                <a:gd name="connsiteX960" fmla="*/ 952234 w 1117423"/>
                <a:gd name="connsiteY960" fmla="*/ 1200983 h 1471559"/>
                <a:gd name="connsiteX961" fmla="*/ 936098 w 1117423"/>
                <a:gd name="connsiteY961" fmla="*/ 1198134 h 1471559"/>
                <a:gd name="connsiteX962" fmla="*/ 937044 w 1117423"/>
                <a:gd name="connsiteY962" fmla="*/ 1201929 h 1471559"/>
                <a:gd name="connsiteX963" fmla="*/ 937996 w 1117423"/>
                <a:gd name="connsiteY963" fmla="*/ 1202880 h 1471559"/>
                <a:gd name="connsiteX964" fmla="*/ 938942 w 1117423"/>
                <a:gd name="connsiteY964" fmla="*/ 1204778 h 1471559"/>
                <a:gd name="connsiteX965" fmla="*/ 940844 w 1117423"/>
                <a:gd name="connsiteY965" fmla="*/ 1207626 h 1471559"/>
                <a:gd name="connsiteX966" fmla="*/ 941790 w 1117423"/>
                <a:gd name="connsiteY966" fmla="*/ 1221870 h 1471559"/>
                <a:gd name="connsiteX967" fmla="*/ 940844 w 1117423"/>
                <a:gd name="connsiteY967" fmla="*/ 1228518 h 1471559"/>
                <a:gd name="connsiteX968" fmla="*/ 940844 w 1117423"/>
                <a:gd name="connsiteY968" fmla="*/ 1233265 h 1471559"/>
                <a:gd name="connsiteX969" fmla="*/ 940844 w 1117423"/>
                <a:gd name="connsiteY969" fmla="*/ 1244654 h 1471559"/>
                <a:gd name="connsiteX970" fmla="*/ 939893 w 1117423"/>
                <a:gd name="connsiteY970" fmla="*/ 1256049 h 1471559"/>
                <a:gd name="connsiteX971" fmla="*/ 939893 w 1117423"/>
                <a:gd name="connsiteY971" fmla="*/ 1257000 h 1471559"/>
                <a:gd name="connsiteX972" fmla="*/ 935147 w 1117423"/>
                <a:gd name="connsiteY972" fmla="*/ 1259849 h 1471559"/>
                <a:gd name="connsiteX973" fmla="*/ 935147 w 1117423"/>
                <a:gd name="connsiteY973" fmla="*/ 1259849 h 1471559"/>
                <a:gd name="connsiteX974" fmla="*/ 931347 w 1117423"/>
                <a:gd name="connsiteY974" fmla="*/ 1261737 h 1471559"/>
                <a:gd name="connsiteX975" fmla="*/ 930401 w 1117423"/>
                <a:gd name="connsiteY975" fmla="*/ 1262688 h 1471559"/>
                <a:gd name="connsiteX976" fmla="*/ 927547 w 1117423"/>
                <a:gd name="connsiteY976" fmla="*/ 1264585 h 1471559"/>
                <a:gd name="connsiteX977" fmla="*/ 924703 w 1117423"/>
                <a:gd name="connsiteY977" fmla="*/ 1267434 h 1471559"/>
                <a:gd name="connsiteX978" fmla="*/ 923752 w 1117423"/>
                <a:gd name="connsiteY978" fmla="*/ 1267434 h 1471559"/>
                <a:gd name="connsiteX979" fmla="*/ 920903 w 1117423"/>
                <a:gd name="connsiteY979" fmla="*/ 1269332 h 1471559"/>
                <a:gd name="connsiteX980" fmla="*/ 913308 w 1117423"/>
                <a:gd name="connsiteY980" fmla="*/ 1269332 h 1471559"/>
                <a:gd name="connsiteX981" fmla="*/ 912362 w 1117423"/>
                <a:gd name="connsiteY981" fmla="*/ 1271234 h 1471559"/>
                <a:gd name="connsiteX982" fmla="*/ 913308 w 1117423"/>
                <a:gd name="connsiteY982" fmla="*/ 1275029 h 1471559"/>
                <a:gd name="connsiteX983" fmla="*/ 913308 w 1117423"/>
                <a:gd name="connsiteY983" fmla="*/ 1275029 h 1471559"/>
                <a:gd name="connsiteX984" fmla="*/ 915206 w 1117423"/>
                <a:gd name="connsiteY984" fmla="*/ 1275980 h 1471559"/>
                <a:gd name="connsiteX985" fmla="*/ 915206 w 1117423"/>
                <a:gd name="connsiteY985" fmla="*/ 1276927 h 1471559"/>
                <a:gd name="connsiteX986" fmla="*/ 904762 w 1117423"/>
                <a:gd name="connsiteY986" fmla="*/ 1282624 h 1471559"/>
                <a:gd name="connsiteX987" fmla="*/ 896216 w 1117423"/>
                <a:gd name="connsiteY987" fmla="*/ 1280726 h 1471559"/>
                <a:gd name="connsiteX988" fmla="*/ 888621 w 1117423"/>
                <a:gd name="connsiteY988" fmla="*/ 1287370 h 1471559"/>
                <a:gd name="connsiteX989" fmla="*/ 881978 w 1117423"/>
                <a:gd name="connsiteY989" fmla="*/ 1312057 h 1471559"/>
                <a:gd name="connsiteX990" fmla="*/ 880075 w 1117423"/>
                <a:gd name="connsiteY990" fmla="*/ 1313960 h 1471559"/>
                <a:gd name="connsiteX991" fmla="*/ 868685 w 1117423"/>
                <a:gd name="connsiteY991" fmla="*/ 1311111 h 1471559"/>
                <a:gd name="connsiteX992" fmla="*/ 860139 w 1117423"/>
                <a:gd name="connsiteY992" fmla="*/ 1305414 h 1471559"/>
                <a:gd name="connsiteX993" fmla="*/ 854442 w 1117423"/>
                <a:gd name="connsiteY993" fmla="*/ 1301614 h 1471559"/>
                <a:gd name="connsiteX994" fmla="*/ 846847 w 1117423"/>
                <a:gd name="connsiteY994" fmla="*/ 1301614 h 1471559"/>
                <a:gd name="connsiteX995" fmla="*/ 844950 w 1117423"/>
                <a:gd name="connsiteY995" fmla="*/ 1300667 h 1471559"/>
                <a:gd name="connsiteX996" fmla="*/ 837350 w 1117423"/>
                <a:gd name="connsiteY996" fmla="*/ 1303516 h 1471559"/>
                <a:gd name="connsiteX997" fmla="*/ 823106 w 1117423"/>
                <a:gd name="connsiteY997" fmla="*/ 1307311 h 1471559"/>
                <a:gd name="connsiteX998" fmla="*/ 816463 w 1117423"/>
                <a:gd name="connsiteY998" fmla="*/ 1303516 h 1471559"/>
                <a:gd name="connsiteX999" fmla="*/ 806970 w 1117423"/>
                <a:gd name="connsiteY999" fmla="*/ 1304462 h 1471559"/>
                <a:gd name="connsiteX1000" fmla="*/ 799370 w 1117423"/>
                <a:gd name="connsiteY1000" fmla="*/ 1308262 h 1471559"/>
                <a:gd name="connsiteX1001" fmla="*/ 797473 w 1117423"/>
                <a:gd name="connsiteY1001" fmla="*/ 1309213 h 1471559"/>
                <a:gd name="connsiteX1002" fmla="*/ 796527 w 1117423"/>
                <a:gd name="connsiteY1002" fmla="*/ 1310160 h 1471559"/>
                <a:gd name="connsiteX1003" fmla="*/ 792727 w 1117423"/>
                <a:gd name="connsiteY1003" fmla="*/ 1318706 h 1471559"/>
                <a:gd name="connsiteX1004" fmla="*/ 793673 w 1117423"/>
                <a:gd name="connsiteY1004" fmla="*/ 1323452 h 1471559"/>
                <a:gd name="connsiteX1005" fmla="*/ 791775 w 1117423"/>
                <a:gd name="connsiteY1005" fmla="*/ 1327252 h 1471559"/>
                <a:gd name="connsiteX1006" fmla="*/ 790829 w 1117423"/>
                <a:gd name="connsiteY1006" fmla="*/ 1338647 h 1471559"/>
                <a:gd name="connsiteX1007" fmla="*/ 783249 w 1117423"/>
                <a:gd name="connsiteY1007" fmla="*/ 1349085 h 1471559"/>
                <a:gd name="connsiteX1008" fmla="*/ 778483 w 1117423"/>
                <a:gd name="connsiteY1008" fmla="*/ 1348139 h 1471559"/>
                <a:gd name="connsiteX1009" fmla="*/ 775654 w 1117423"/>
                <a:gd name="connsiteY1009" fmla="*/ 1350037 h 1471559"/>
                <a:gd name="connsiteX1010" fmla="*/ 774683 w 1117423"/>
                <a:gd name="connsiteY1010" fmla="*/ 1354783 h 1471559"/>
                <a:gd name="connsiteX1011" fmla="*/ 772786 w 1117423"/>
                <a:gd name="connsiteY1011" fmla="*/ 1354783 h 1471559"/>
                <a:gd name="connsiteX1012" fmla="*/ 768991 w 1117423"/>
                <a:gd name="connsiteY1012" fmla="*/ 1358583 h 1471559"/>
                <a:gd name="connsiteX1013" fmla="*/ 754767 w 1117423"/>
                <a:gd name="connsiteY1013" fmla="*/ 1360480 h 1471559"/>
                <a:gd name="connsiteX1014" fmla="*/ 744323 w 1117423"/>
                <a:gd name="connsiteY1014" fmla="*/ 1361431 h 1471559"/>
                <a:gd name="connsiteX1015" fmla="*/ 737675 w 1117423"/>
                <a:gd name="connsiteY1015" fmla="*/ 1364280 h 1471559"/>
                <a:gd name="connsiteX1016" fmla="*/ 736729 w 1117423"/>
                <a:gd name="connsiteY1016" fmla="*/ 1367129 h 1471559"/>
                <a:gd name="connsiteX1017" fmla="*/ 735777 w 1117423"/>
                <a:gd name="connsiteY1017" fmla="*/ 1369978 h 1471559"/>
                <a:gd name="connsiteX1018" fmla="*/ 734831 w 1117423"/>
                <a:gd name="connsiteY1018" fmla="*/ 1371875 h 1471559"/>
                <a:gd name="connsiteX1019" fmla="*/ 731977 w 1117423"/>
                <a:gd name="connsiteY1019" fmla="*/ 1375675 h 1471559"/>
                <a:gd name="connsiteX1020" fmla="*/ 731977 w 1117423"/>
                <a:gd name="connsiteY1020" fmla="*/ 1376626 h 1471559"/>
                <a:gd name="connsiteX1021" fmla="*/ 731031 w 1117423"/>
                <a:gd name="connsiteY1021" fmla="*/ 1377572 h 1471559"/>
                <a:gd name="connsiteX1022" fmla="*/ 731977 w 1117423"/>
                <a:gd name="connsiteY1022" fmla="*/ 1379470 h 1471559"/>
                <a:gd name="connsiteX1023" fmla="*/ 734831 w 1117423"/>
                <a:gd name="connsiteY1023" fmla="*/ 1381372 h 1471559"/>
                <a:gd name="connsiteX1024" fmla="*/ 735777 w 1117423"/>
                <a:gd name="connsiteY1024" fmla="*/ 1383270 h 1471559"/>
                <a:gd name="connsiteX1025" fmla="*/ 738626 w 1117423"/>
                <a:gd name="connsiteY1025" fmla="*/ 1384221 h 1471559"/>
                <a:gd name="connsiteX1026" fmla="*/ 739577 w 1117423"/>
                <a:gd name="connsiteY1026" fmla="*/ 1386119 h 1471559"/>
                <a:gd name="connsiteX1027" fmla="*/ 741475 w 1117423"/>
                <a:gd name="connsiteY1027" fmla="*/ 1389908 h 1471559"/>
                <a:gd name="connsiteX1028" fmla="*/ 742421 w 1117423"/>
                <a:gd name="connsiteY1028" fmla="*/ 1391806 h 1471559"/>
                <a:gd name="connsiteX1029" fmla="*/ 743372 w 1117423"/>
                <a:gd name="connsiteY1029" fmla="*/ 1391806 h 1471559"/>
                <a:gd name="connsiteX1030" fmla="*/ 745270 w 1117423"/>
                <a:gd name="connsiteY1030" fmla="*/ 1394655 h 1471559"/>
                <a:gd name="connsiteX1031" fmla="*/ 744323 w 1117423"/>
                <a:gd name="connsiteY1031" fmla="*/ 1395606 h 1471559"/>
                <a:gd name="connsiteX1032" fmla="*/ 742421 w 1117423"/>
                <a:gd name="connsiteY1032" fmla="*/ 1398450 h 1471559"/>
                <a:gd name="connsiteX1033" fmla="*/ 740524 w 1117423"/>
                <a:gd name="connsiteY1033" fmla="*/ 1398450 h 1471559"/>
                <a:gd name="connsiteX1034" fmla="*/ 740524 w 1117423"/>
                <a:gd name="connsiteY1034" fmla="*/ 1398450 h 1471559"/>
                <a:gd name="connsiteX1035" fmla="*/ 738626 w 1117423"/>
                <a:gd name="connsiteY1035" fmla="*/ 1398450 h 1471559"/>
                <a:gd name="connsiteX1036" fmla="*/ 738626 w 1117423"/>
                <a:gd name="connsiteY1036" fmla="*/ 1398450 h 1471559"/>
                <a:gd name="connsiteX1037" fmla="*/ 732929 w 1117423"/>
                <a:gd name="connsiteY1037" fmla="*/ 1398450 h 1471559"/>
                <a:gd name="connsiteX1038" fmla="*/ 731031 w 1117423"/>
                <a:gd name="connsiteY1038" fmla="*/ 1402249 h 1471559"/>
                <a:gd name="connsiteX1039" fmla="*/ 728183 w 1117423"/>
                <a:gd name="connsiteY1039" fmla="*/ 1404147 h 1471559"/>
                <a:gd name="connsiteX1040" fmla="*/ 726280 w 1117423"/>
                <a:gd name="connsiteY1040" fmla="*/ 1405098 h 1471559"/>
                <a:gd name="connsiteX1041" fmla="*/ 726280 w 1117423"/>
                <a:gd name="connsiteY1041" fmla="*/ 1408893 h 1471559"/>
                <a:gd name="connsiteX1042" fmla="*/ 726280 w 1117423"/>
                <a:gd name="connsiteY1042" fmla="*/ 1410796 h 1471559"/>
                <a:gd name="connsiteX1043" fmla="*/ 724383 w 1117423"/>
                <a:gd name="connsiteY1043" fmla="*/ 1412693 h 1471559"/>
                <a:gd name="connsiteX1044" fmla="*/ 724383 w 1117423"/>
                <a:gd name="connsiteY1044" fmla="*/ 1413644 h 1471559"/>
                <a:gd name="connsiteX1045" fmla="*/ 723436 w 1117423"/>
                <a:gd name="connsiteY1045" fmla="*/ 1415542 h 1471559"/>
                <a:gd name="connsiteX1046" fmla="*/ 716788 w 1117423"/>
                <a:gd name="connsiteY1046" fmla="*/ 1414591 h 1471559"/>
                <a:gd name="connsiteX1047" fmla="*/ 713939 w 1117423"/>
                <a:gd name="connsiteY1047" fmla="*/ 1414591 h 1471559"/>
                <a:gd name="connsiteX1048" fmla="*/ 712988 w 1117423"/>
                <a:gd name="connsiteY1048" fmla="*/ 1414591 h 1471559"/>
                <a:gd name="connsiteX1049" fmla="*/ 710144 w 1117423"/>
                <a:gd name="connsiteY1049" fmla="*/ 1414591 h 1471559"/>
                <a:gd name="connsiteX1050" fmla="*/ 709193 w 1117423"/>
                <a:gd name="connsiteY1050" fmla="*/ 1415542 h 1471559"/>
                <a:gd name="connsiteX1051" fmla="*/ 708242 w 1117423"/>
                <a:gd name="connsiteY1051" fmla="*/ 1415542 h 1471559"/>
                <a:gd name="connsiteX1052" fmla="*/ 706344 w 1117423"/>
                <a:gd name="connsiteY1052" fmla="*/ 1411742 h 1471559"/>
                <a:gd name="connsiteX1053" fmla="*/ 702544 w 1117423"/>
                <a:gd name="connsiteY1053" fmla="*/ 1410796 h 1471559"/>
                <a:gd name="connsiteX1054" fmla="*/ 700647 w 1117423"/>
                <a:gd name="connsiteY1054" fmla="*/ 1411742 h 1471559"/>
                <a:gd name="connsiteX1055" fmla="*/ 698749 w 1117423"/>
                <a:gd name="connsiteY1055" fmla="*/ 1413644 h 1471559"/>
                <a:gd name="connsiteX1056" fmla="*/ 698749 w 1117423"/>
                <a:gd name="connsiteY1056" fmla="*/ 1413644 h 1471559"/>
                <a:gd name="connsiteX1057" fmla="*/ 695900 w 1117423"/>
                <a:gd name="connsiteY1057" fmla="*/ 1415542 h 1471559"/>
                <a:gd name="connsiteX1058" fmla="*/ 695900 w 1117423"/>
                <a:gd name="connsiteY1058" fmla="*/ 1419342 h 1471559"/>
                <a:gd name="connsiteX1059" fmla="*/ 695900 w 1117423"/>
                <a:gd name="connsiteY1059" fmla="*/ 1420288 h 1471559"/>
                <a:gd name="connsiteX1060" fmla="*/ 691154 w 1117423"/>
                <a:gd name="connsiteY1060" fmla="*/ 1423137 h 1471559"/>
                <a:gd name="connsiteX1061" fmla="*/ 688306 w 1117423"/>
                <a:gd name="connsiteY1061" fmla="*/ 1423137 h 1471559"/>
                <a:gd name="connsiteX1062" fmla="*/ 687354 w 1117423"/>
                <a:gd name="connsiteY1062" fmla="*/ 1424088 h 1471559"/>
                <a:gd name="connsiteX1063" fmla="*/ 685457 w 1117423"/>
                <a:gd name="connsiteY1063" fmla="*/ 1426937 h 1471559"/>
                <a:gd name="connsiteX1064" fmla="*/ 683555 w 1117423"/>
                <a:gd name="connsiteY1064" fmla="*/ 1427883 h 1471559"/>
                <a:gd name="connsiteX1065" fmla="*/ 682608 w 1117423"/>
                <a:gd name="connsiteY1065" fmla="*/ 1428834 h 1471559"/>
                <a:gd name="connsiteX1066" fmla="*/ 678808 w 1117423"/>
                <a:gd name="connsiteY1066" fmla="*/ 1427883 h 1471559"/>
                <a:gd name="connsiteX1067" fmla="*/ 677862 w 1117423"/>
                <a:gd name="connsiteY1067" fmla="*/ 1428834 h 1471559"/>
                <a:gd name="connsiteX1068" fmla="*/ 677862 w 1117423"/>
                <a:gd name="connsiteY1068" fmla="*/ 1428834 h 1471559"/>
                <a:gd name="connsiteX1069" fmla="*/ 675960 w 1117423"/>
                <a:gd name="connsiteY1069" fmla="*/ 1429785 h 1471559"/>
                <a:gd name="connsiteX1070" fmla="*/ 674062 w 1117423"/>
                <a:gd name="connsiteY1070" fmla="*/ 1429785 h 1471559"/>
                <a:gd name="connsiteX1071" fmla="*/ 673111 w 1117423"/>
                <a:gd name="connsiteY1071" fmla="*/ 1430732 h 1471559"/>
                <a:gd name="connsiteX1072" fmla="*/ 672165 w 1117423"/>
                <a:gd name="connsiteY1072" fmla="*/ 1432634 h 1471559"/>
                <a:gd name="connsiteX1073" fmla="*/ 671213 w 1117423"/>
                <a:gd name="connsiteY1073" fmla="*/ 1433580 h 1471559"/>
                <a:gd name="connsiteX1074" fmla="*/ 668365 w 1117423"/>
                <a:gd name="connsiteY1074" fmla="*/ 1434532 h 1471559"/>
                <a:gd name="connsiteX1075" fmla="*/ 667418 w 1117423"/>
                <a:gd name="connsiteY1075" fmla="*/ 1435478 h 1471559"/>
                <a:gd name="connsiteX1076" fmla="*/ 664565 w 1117423"/>
                <a:gd name="connsiteY1076" fmla="*/ 1435478 h 1471559"/>
                <a:gd name="connsiteX1077" fmla="*/ 663619 w 1117423"/>
                <a:gd name="connsiteY1077" fmla="*/ 1435478 h 1471559"/>
                <a:gd name="connsiteX1078" fmla="*/ 659819 w 1117423"/>
                <a:gd name="connsiteY1078" fmla="*/ 1435478 h 1471559"/>
                <a:gd name="connsiteX1079" fmla="*/ 657921 w 1117423"/>
                <a:gd name="connsiteY1079" fmla="*/ 1434532 h 1471559"/>
                <a:gd name="connsiteX1080" fmla="*/ 656024 w 1117423"/>
                <a:gd name="connsiteY1080" fmla="*/ 1435478 h 1471559"/>
                <a:gd name="connsiteX1081" fmla="*/ 657921 w 1117423"/>
                <a:gd name="connsiteY1081" fmla="*/ 1441175 h 1471559"/>
                <a:gd name="connsiteX1082" fmla="*/ 658867 w 1117423"/>
                <a:gd name="connsiteY1082" fmla="*/ 1444029 h 1471559"/>
                <a:gd name="connsiteX1083" fmla="*/ 658867 w 1117423"/>
                <a:gd name="connsiteY1083" fmla="*/ 1444029 h 1471559"/>
                <a:gd name="connsiteX1084" fmla="*/ 659819 w 1117423"/>
                <a:gd name="connsiteY1084" fmla="*/ 1444975 h 1471559"/>
                <a:gd name="connsiteX1085" fmla="*/ 660770 w 1117423"/>
                <a:gd name="connsiteY1085" fmla="*/ 1446873 h 1471559"/>
                <a:gd name="connsiteX1086" fmla="*/ 660770 w 1117423"/>
                <a:gd name="connsiteY1086" fmla="*/ 1447824 h 1471559"/>
                <a:gd name="connsiteX1087" fmla="*/ 661721 w 1117423"/>
                <a:gd name="connsiteY1087" fmla="*/ 1448775 h 1471559"/>
                <a:gd name="connsiteX1088" fmla="*/ 662667 w 1117423"/>
                <a:gd name="connsiteY1088" fmla="*/ 1450673 h 1471559"/>
                <a:gd name="connsiteX1089" fmla="*/ 661721 w 1117423"/>
                <a:gd name="connsiteY1089" fmla="*/ 1453521 h 1471559"/>
                <a:gd name="connsiteX1090" fmla="*/ 660770 w 1117423"/>
                <a:gd name="connsiteY1090" fmla="*/ 1456370 h 1471559"/>
                <a:gd name="connsiteX1091" fmla="*/ 659819 w 1117423"/>
                <a:gd name="connsiteY1091" fmla="*/ 1457316 h 1471559"/>
                <a:gd name="connsiteX1092" fmla="*/ 658867 w 1117423"/>
                <a:gd name="connsiteY1092" fmla="*/ 1459214 h 1471559"/>
                <a:gd name="connsiteX1093" fmla="*/ 656970 w 1117423"/>
                <a:gd name="connsiteY1093" fmla="*/ 1464911 h 1471559"/>
                <a:gd name="connsiteX1094" fmla="*/ 656024 w 1117423"/>
                <a:gd name="connsiteY1094" fmla="*/ 1464911 h 1471559"/>
                <a:gd name="connsiteX1095" fmla="*/ 655072 w 1117423"/>
                <a:gd name="connsiteY1095" fmla="*/ 1465862 h 1471559"/>
                <a:gd name="connsiteX1096" fmla="*/ 653175 w 1117423"/>
                <a:gd name="connsiteY1096" fmla="*/ 1468711 h 1471559"/>
                <a:gd name="connsiteX1097" fmla="*/ 647478 w 1117423"/>
                <a:gd name="connsiteY1097" fmla="*/ 1471560 h 1471559"/>
                <a:gd name="connsiteX1098" fmla="*/ 645575 w 1117423"/>
                <a:gd name="connsiteY1098" fmla="*/ 1468711 h 1471559"/>
                <a:gd name="connsiteX1099" fmla="*/ 642731 w 1117423"/>
                <a:gd name="connsiteY1099" fmla="*/ 1463014 h 1471559"/>
                <a:gd name="connsiteX1100" fmla="*/ 639878 w 1117423"/>
                <a:gd name="connsiteY1100" fmla="*/ 1458267 h 1471559"/>
                <a:gd name="connsiteX1101" fmla="*/ 638931 w 1117423"/>
                <a:gd name="connsiteY1101" fmla="*/ 1458267 h 1471559"/>
                <a:gd name="connsiteX1102" fmla="*/ 637985 w 1117423"/>
                <a:gd name="connsiteY1102" fmla="*/ 1457316 h 1471559"/>
                <a:gd name="connsiteX1103" fmla="*/ 637034 w 1117423"/>
                <a:gd name="connsiteY1103" fmla="*/ 1454467 h 1471559"/>
                <a:gd name="connsiteX1104" fmla="*/ 637985 w 1117423"/>
                <a:gd name="connsiteY1104" fmla="*/ 1452570 h 1471559"/>
                <a:gd name="connsiteX1105" fmla="*/ 630385 w 1117423"/>
                <a:gd name="connsiteY1105" fmla="*/ 1450673 h 1471559"/>
                <a:gd name="connsiteX1106" fmla="*/ 629439 w 1117423"/>
                <a:gd name="connsiteY1106" fmla="*/ 1450673 h 1471559"/>
                <a:gd name="connsiteX1107" fmla="*/ 624693 w 1117423"/>
                <a:gd name="connsiteY1107" fmla="*/ 1449721 h 1471559"/>
                <a:gd name="connsiteX1108" fmla="*/ 623742 w 1117423"/>
                <a:gd name="connsiteY1108" fmla="*/ 1448775 h 1471559"/>
                <a:gd name="connsiteX1109" fmla="*/ 622791 w 1117423"/>
                <a:gd name="connsiteY1109" fmla="*/ 1446873 h 1471559"/>
                <a:gd name="connsiteX1110" fmla="*/ 621839 w 1117423"/>
                <a:gd name="connsiteY1110" fmla="*/ 1444975 h 1471559"/>
                <a:gd name="connsiteX1111" fmla="*/ 620893 w 1117423"/>
                <a:gd name="connsiteY1111" fmla="*/ 1444029 h 1471559"/>
                <a:gd name="connsiteX1112" fmla="*/ 619942 w 1117423"/>
                <a:gd name="connsiteY1112" fmla="*/ 1443078 h 1471559"/>
                <a:gd name="connsiteX1113" fmla="*/ 618996 w 1117423"/>
                <a:gd name="connsiteY1113" fmla="*/ 1443078 h 1471559"/>
                <a:gd name="connsiteX1114" fmla="*/ 616142 w 1117423"/>
                <a:gd name="connsiteY1114" fmla="*/ 1445926 h 1471559"/>
                <a:gd name="connsiteX1115" fmla="*/ 614244 w 1117423"/>
                <a:gd name="connsiteY1115" fmla="*/ 1446873 h 1471559"/>
                <a:gd name="connsiteX1116" fmla="*/ 612347 w 1117423"/>
                <a:gd name="connsiteY1116" fmla="*/ 1447824 h 1471559"/>
                <a:gd name="connsiteX1117" fmla="*/ 605703 w 1117423"/>
                <a:gd name="connsiteY1117" fmla="*/ 1442126 h 1471559"/>
                <a:gd name="connsiteX1118" fmla="*/ 604752 w 1117423"/>
                <a:gd name="connsiteY1118" fmla="*/ 1441175 h 1471559"/>
                <a:gd name="connsiteX1119" fmla="*/ 602850 w 1117423"/>
                <a:gd name="connsiteY1119" fmla="*/ 1441175 h 1471559"/>
                <a:gd name="connsiteX1120" fmla="*/ 597152 w 1117423"/>
                <a:gd name="connsiteY1120" fmla="*/ 1439278 h 1471559"/>
                <a:gd name="connsiteX1121" fmla="*/ 592406 w 1117423"/>
                <a:gd name="connsiteY1121" fmla="*/ 1435478 h 1471559"/>
                <a:gd name="connsiteX1122" fmla="*/ 589557 w 1117423"/>
                <a:gd name="connsiteY1122" fmla="*/ 1435478 h 1471559"/>
                <a:gd name="connsiteX1123" fmla="*/ 587660 w 1117423"/>
                <a:gd name="connsiteY1123" fmla="*/ 1434532 h 1471559"/>
                <a:gd name="connsiteX1124" fmla="*/ 582914 w 1117423"/>
                <a:gd name="connsiteY1124" fmla="*/ 1433580 h 1471559"/>
                <a:gd name="connsiteX1125" fmla="*/ 583865 w 1117423"/>
                <a:gd name="connsiteY1125" fmla="*/ 1429785 h 1471559"/>
                <a:gd name="connsiteX1126" fmla="*/ 584811 w 1117423"/>
                <a:gd name="connsiteY1126" fmla="*/ 1427883 h 1471559"/>
                <a:gd name="connsiteX1127" fmla="*/ 583865 w 1117423"/>
                <a:gd name="connsiteY1127" fmla="*/ 1425039 h 1471559"/>
                <a:gd name="connsiteX1128" fmla="*/ 581967 w 1117423"/>
                <a:gd name="connsiteY1128" fmla="*/ 1425039 h 1471559"/>
                <a:gd name="connsiteX1129" fmla="*/ 581967 w 1117423"/>
                <a:gd name="connsiteY1129" fmla="*/ 1424088 h 1471559"/>
                <a:gd name="connsiteX1130" fmla="*/ 581016 w 1117423"/>
                <a:gd name="connsiteY1130" fmla="*/ 1423137 h 1471559"/>
                <a:gd name="connsiteX1131" fmla="*/ 580065 w 1117423"/>
                <a:gd name="connsiteY1131" fmla="*/ 1421239 h 1471559"/>
                <a:gd name="connsiteX1132" fmla="*/ 581016 w 1117423"/>
                <a:gd name="connsiteY1132" fmla="*/ 1418391 h 1471559"/>
                <a:gd name="connsiteX1133" fmla="*/ 580065 w 1117423"/>
                <a:gd name="connsiteY1133" fmla="*/ 1417439 h 1471559"/>
                <a:gd name="connsiteX1134" fmla="*/ 577216 w 1117423"/>
                <a:gd name="connsiteY1134" fmla="*/ 1411742 h 1471559"/>
                <a:gd name="connsiteX1135" fmla="*/ 564875 w 1117423"/>
                <a:gd name="connsiteY1135" fmla="*/ 1409844 h 1471559"/>
                <a:gd name="connsiteX1136" fmla="*/ 564875 w 1117423"/>
                <a:gd name="connsiteY1136" fmla="*/ 1407947 h 1471559"/>
                <a:gd name="connsiteX1137" fmla="*/ 560124 w 1117423"/>
                <a:gd name="connsiteY1137" fmla="*/ 1406045 h 1471559"/>
                <a:gd name="connsiteX1138" fmla="*/ 558226 w 1117423"/>
                <a:gd name="connsiteY1138" fmla="*/ 1406996 h 1471559"/>
                <a:gd name="connsiteX1139" fmla="*/ 558226 w 1117423"/>
                <a:gd name="connsiteY1139" fmla="*/ 1406045 h 1471559"/>
                <a:gd name="connsiteX1140" fmla="*/ 554427 w 1117423"/>
                <a:gd name="connsiteY1140" fmla="*/ 1402249 h 1471559"/>
                <a:gd name="connsiteX1141" fmla="*/ 551583 w 1117423"/>
                <a:gd name="connsiteY1141" fmla="*/ 1400352 h 1471559"/>
                <a:gd name="connsiteX1142" fmla="*/ 549680 w 1117423"/>
                <a:gd name="connsiteY1142" fmla="*/ 1400352 h 1471559"/>
                <a:gd name="connsiteX1143" fmla="*/ 542086 w 1117423"/>
                <a:gd name="connsiteY1143" fmla="*/ 1399401 h 1471559"/>
                <a:gd name="connsiteX1144" fmla="*/ 542086 w 1117423"/>
                <a:gd name="connsiteY1144" fmla="*/ 1397498 h 1471559"/>
                <a:gd name="connsiteX1145" fmla="*/ 541154 w 1117423"/>
                <a:gd name="connsiteY1145" fmla="*/ 1396552 h 1471559"/>
                <a:gd name="connsiteX1146" fmla="*/ 536388 w 1117423"/>
                <a:gd name="connsiteY1146" fmla="*/ 1395606 h 1471559"/>
                <a:gd name="connsiteX1147" fmla="*/ 536388 w 1117423"/>
                <a:gd name="connsiteY1147" fmla="*/ 1394655 h 1471559"/>
                <a:gd name="connsiteX1148" fmla="*/ 529759 w 1117423"/>
                <a:gd name="connsiteY1148" fmla="*/ 1391806 h 1471559"/>
                <a:gd name="connsiteX1149" fmla="*/ 527862 w 1117423"/>
                <a:gd name="connsiteY1149" fmla="*/ 1390855 h 1471559"/>
                <a:gd name="connsiteX1150" fmla="*/ 525964 w 1117423"/>
                <a:gd name="connsiteY1150" fmla="*/ 1391806 h 1471559"/>
                <a:gd name="connsiteX1151" fmla="*/ 524067 w 1117423"/>
                <a:gd name="connsiteY1151" fmla="*/ 1392752 h 1471559"/>
                <a:gd name="connsiteX1152" fmla="*/ 523096 w 1117423"/>
                <a:gd name="connsiteY1152" fmla="*/ 1393704 h 1471559"/>
                <a:gd name="connsiteX1153" fmla="*/ 520267 w 1117423"/>
                <a:gd name="connsiteY1153" fmla="*/ 1395606 h 1471559"/>
                <a:gd name="connsiteX1154" fmla="*/ 519301 w 1117423"/>
                <a:gd name="connsiteY1154" fmla="*/ 1396552 h 1471559"/>
                <a:gd name="connsiteX1155" fmla="*/ 518369 w 1117423"/>
                <a:gd name="connsiteY1155" fmla="*/ 1397498 h 1471559"/>
                <a:gd name="connsiteX1156" fmla="*/ 514570 w 1117423"/>
                <a:gd name="connsiteY1156" fmla="*/ 1397498 h 1471559"/>
                <a:gd name="connsiteX1157" fmla="*/ 512672 w 1117423"/>
                <a:gd name="connsiteY1157" fmla="*/ 1395606 h 1471559"/>
                <a:gd name="connsiteX1158" fmla="*/ 509823 w 1117423"/>
                <a:gd name="connsiteY1158" fmla="*/ 1394655 h 1471559"/>
                <a:gd name="connsiteX1159" fmla="*/ 507926 w 1117423"/>
                <a:gd name="connsiteY1159" fmla="*/ 1394655 h 1471559"/>
                <a:gd name="connsiteX1160" fmla="*/ 505077 w 1117423"/>
                <a:gd name="connsiteY1160" fmla="*/ 1392752 h 1471559"/>
                <a:gd name="connsiteX1161" fmla="*/ 498429 w 1117423"/>
                <a:gd name="connsiteY1161" fmla="*/ 1392752 h 1471559"/>
                <a:gd name="connsiteX1162" fmla="*/ 498429 w 1117423"/>
                <a:gd name="connsiteY1162" fmla="*/ 1393704 h 1471559"/>
                <a:gd name="connsiteX1163" fmla="*/ 496531 w 1117423"/>
                <a:gd name="connsiteY1163" fmla="*/ 1395606 h 1471559"/>
                <a:gd name="connsiteX1164" fmla="*/ 494634 w 1117423"/>
                <a:gd name="connsiteY1164" fmla="*/ 1396552 h 1471559"/>
                <a:gd name="connsiteX1165" fmla="*/ 493682 w 1117423"/>
                <a:gd name="connsiteY1165" fmla="*/ 1396552 h 1471559"/>
                <a:gd name="connsiteX1166" fmla="*/ 492731 w 1117423"/>
                <a:gd name="connsiteY1166" fmla="*/ 1397498 h 1471559"/>
                <a:gd name="connsiteX1167" fmla="*/ 492731 w 1117423"/>
                <a:gd name="connsiteY1167" fmla="*/ 1399401 h 1471559"/>
                <a:gd name="connsiteX1168" fmla="*/ 490834 w 1117423"/>
                <a:gd name="connsiteY1168" fmla="*/ 1402249 h 1471559"/>
                <a:gd name="connsiteX1169" fmla="*/ 487034 w 1117423"/>
                <a:gd name="connsiteY1169" fmla="*/ 1407947 h 1471559"/>
                <a:gd name="connsiteX1170" fmla="*/ 488936 w 1117423"/>
                <a:gd name="connsiteY1170" fmla="*/ 1407947 h 1471559"/>
                <a:gd name="connsiteX1171" fmla="*/ 490834 w 1117423"/>
                <a:gd name="connsiteY1171" fmla="*/ 1407947 h 1471559"/>
                <a:gd name="connsiteX1172" fmla="*/ 491785 w 1117423"/>
                <a:gd name="connsiteY1172" fmla="*/ 1408893 h 1471559"/>
                <a:gd name="connsiteX1173" fmla="*/ 492731 w 1117423"/>
                <a:gd name="connsiteY1173" fmla="*/ 1410796 h 1471559"/>
                <a:gd name="connsiteX1174" fmla="*/ 492731 w 1117423"/>
                <a:gd name="connsiteY1174" fmla="*/ 1413644 h 1471559"/>
                <a:gd name="connsiteX1175" fmla="*/ 492731 w 1117423"/>
                <a:gd name="connsiteY1175" fmla="*/ 1414591 h 1471559"/>
                <a:gd name="connsiteX1176" fmla="*/ 490834 w 1117423"/>
                <a:gd name="connsiteY1176" fmla="*/ 1421239 h 1471559"/>
                <a:gd name="connsiteX1177" fmla="*/ 487985 w 1117423"/>
                <a:gd name="connsiteY1177" fmla="*/ 1425039 h 1471559"/>
                <a:gd name="connsiteX1178" fmla="*/ 487034 w 1117423"/>
                <a:gd name="connsiteY1178" fmla="*/ 1424088 h 1471559"/>
                <a:gd name="connsiteX1179" fmla="*/ 485136 w 1117423"/>
                <a:gd name="connsiteY1179" fmla="*/ 1422186 h 1471559"/>
                <a:gd name="connsiteX1180" fmla="*/ 483239 w 1117423"/>
                <a:gd name="connsiteY1180" fmla="*/ 1420288 h 1471559"/>
                <a:gd name="connsiteX1181" fmla="*/ 482288 w 1117423"/>
                <a:gd name="connsiteY1181" fmla="*/ 1419342 h 1471559"/>
                <a:gd name="connsiteX1182" fmla="*/ 479439 w 1117423"/>
                <a:gd name="connsiteY1182" fmla="*/ 1417439 h 1471559"/>
                <a:gd name="connsiteX1183" fmla="*/ 477541 w 1117423"/>
                <a:gd name="connsiteY1183" fmla="*/ 1416488 h 1471559"/>
                <a:gd name="connsiteX1184" fmla="*/ 476595 w 1117423"/>
                <a:gd name="connsiteY1184" fmla="*/ 1418391 h 1471559"/>
                <a:gd name="connsiteX1185" fmla="*/ 475644 w 1117423"/>
                <a:gd name="connsiteY1185" fmla="*/ 1419342 h 1471559"/>
                <a:gd name="connsiteX1186" fmla="*/ 473741 w 1117423"/>
                <a:gd name="connsiteY1186" fmla="*/ 1420288 h 1471559"/>
                <a:gd name="connsiteX1187" fmla="*/ 472795 w 1117423"/>
                <a:gd name="connsiteY1187" fmla="*/ 1421239 h 1471559"/>
                <a:gd name="connsiteX1188" fmla="*/ 469946 w 1117423"/>
                <a:gd name="connsiteY1188" fmla="*/ 1424088 h 1471559"/>
                <a:gd name="connsiteX1189" fmla="*/ 468044 w 1117423"/>
                <a:gd name="connsiteY1189" fmla="*/ 1425985 h 1471559"/>
                <a:gd name="connsiteX1190" fmla="*/ 468044 w 1117423"/>
                <a:gd name="connsiteY1190" fmla="*/ 1425985 h 1471559"/>
                <a:gd name="connsiteX1191" fmla="*/ 456654 w 1117423"/>
                <a:gd name="connsiteY1191" fmla="*/ 1425039 h 1471559"/>
                <a:gd name="connsiteX1192" fmla="*/ 454752 w 1117423"/>
                <a:gd name="connsiteY1192" fmla="*/ 1425985 h 1471559"/>
                <a:gd name="connsiteX1193" fmla="*/ 452854 w 1117423"/>
                <a:gd name="connsiteY1193" fmla="*/ 1426937 h 1471559"/>
                <a:gd name="connsiteX1194" fmla="*/ 449059 w 1117423"/>
                <a:gd name="connsiteY1194" fmla="*/ 1429785 h 1471559"/>
                <a:gd name="connsiteX1195" fmla="*/ 446211 w 1117423"/>
                <a:gd name="connsiteY1195" fmla="*/ 1430732 h 1471559"/>
                <a:gd name="connsiteX1196" fmla="*/ 441464 w 1117423"/>
                <a:gd name="connsiteY1196" fmla="*/ 1432634 h 1471559"/>
                <a:gd name="connsiteX1197" fmla="*/ 439562 w 1117423"/>
                <a:gd name="connsiteY1197" fmla="*/ 1432634 h 1471559"/>
                <a:gd name="connsiteX1198" fmla="*/ 437665 w 1117423"/>
                <a:gd name="connsiteY1198" fmla="*/ 1432634 h 1471559"/>
                <a:gd name="connsiteX1199" fmla="*/ 435767 w 1117423"/>
                <a:gd name="connsiteY1199" fmla="*/ 1433580 h 1471559"/>
                <a:gd name="connsiteX1200" fmla="*/ 434816 w 1117423"/>
                <a:gd name="connsiteY1200" fmla="*/ 1434532 h 1471559"/>
                <a:gd name="connsiteX1201" fmla="*/ 432918 w 1117423"/>
                <a:gd name="connsiteY1201" fmla="*/ 1436429 h 1471559"/>
                <a:gd name="connsiteX1202" fmla="*/ 430070 w 1117423"/>
                <a:gd name="connsiteY1202" fmla="*/ 1435478 h 1471559"/>
                <a:gd name="connsiteX1203" fmla="*/ 429118 w 1117423"/>
                <a:gd name="connsiteY1203" fmla="*/ 1435478 h 1471559"/>
                <a:gd name="connsiteX1204" fmla="*/ 427221 w 1117423"/>
                <a:gd name="connsiteY1204" fmla="*/ 1434532 h 1471559"/>
                <a:gd name="connsiteX1205" fmla="*/ 425318 w 1117423"/>
                <a:gd name="connsiteY1205" fmla="*/ 1433580 h 1471559"/>
                <a:gd name="connsiteX1206" fmla="*/ 423421 w 1117423"/>
                <a:gd name="connsiteY1206" fmla="*/ 1432634 h 1471559"/>
                <a:gd name="connsiteX1207" fmla="*/ 419621 w 1117423"/>
                <a:gd name="connsiteY1207" fmla="*/ 1430732 h 1471559"/>
                <a:gd name="connsiteX1208" fmla="*/ 418675 w 1117423"/>
                <a:gd name="connsiteY1208" fmla="*/ 1430732 h 1471559"/>
                <a:gd name="connsiteX1209" fmla="*/ 411080 w 1117423"/>
                <a:gd name="connsiteY1209" fmla="*/ 1429785 h 1471559"/>
                <a:gd name="connsiteX1210" fmla="*/ 410129 w 1117423"/>
                <a:gd name="connsiteY1210" fmla="*/ 1429785 h 1471559"/>
                <a:gd name="connsiteX1211" fmla="*/ 408231 w 1117423"/>
                <a:gd name="connsiteY1211" fmla="*/ 1429785 h 1471559"/>
                <a:gd name="connsiteX1212" fmla="*/ 407280 w 1117423"/>
                <a:gd name="connsiteY1212" fmla="*/ 1429785 h 1471559"/>
                <a:gd name="connsiteX1213" fmla="*/ 402534 w 1117423"/>
                <a:gd name="connsiteY1213" fmla="*/ 1429785 h 1471559"/>
                <a:gd name="connsiteX1214" fmla="*/ 400636 w 1117423"/>
                <a:gd name="connsiteY1214" fmla="*/ 1429785 h 1471559"/>
                <a:gd name="connsiteX1215" fmla="*/ 398739 w 1117423"/>
                <a:gd name="connsiteY1215" fmla="*/ 1430732 h 1471559"/>
                <a:gd name="connsiteX1216" fmla="*/ 393988 w 1117423"/>
                <a:gd name="connsiteY1216" fmla="*/ 1432634 h 1471559"/>
                <a:gd name="connsiteX1217" fmla="*/ 392090 w 1117423"/>
                <a:gd name="connsiteY1217" fmla="*/ 1433580 h 1471559"/>
                <a:gd name="connsiteX1218" fmla="*/ 384495 w 1117423"/>
                <a:gd name="connsiteY1218" fmla="*/ 1438331 h 1471559"/>
                <a:gd name="connsiteX1219" fmla="*/ 382593 w 1117423"/>
                <a:gd name="connsiteY1219" fmla="*/ 1439278 h 1471559"/>
                <a:gd name="connsiteX1220" fmla="*/ 374998 w 1117423"/>
                <a:gd name="connsiteY1220" fmla="*/ 1441175 h 1471559"/>
                <a:gd name="connsiteX1221" fmla="*/ 372149 w 1117423"/>
                <a:gd name="connsiteY1221" fmla="*/ 1442126 h 1471559"/>
                <a:gd name="connsiteX1222" fmla="*/ 367403 w 1117423"/>
                <a:gd name="connsiteY1222" fmla="*/ 1444029 h 1471559"/>
                <a:gd name="connsiteX1223" fmla="*/ 363603 w 1117423"/>
                <a:gd name="connsiteY1223" fmla="*/ 1444975 h 1471559"/>
                <a:gd name="connsiteX1224" fmla="*/ 357906 w 1117423"/>
                <a:gd name="connsiteY1224" fmla="*/ 1447824 h 1471559"/>
                <a:gd name="connsiteX1225" fmla="*/ 353160 w 1117423"/>
                <a:gd name="connsiteY1225" fmla="*/ 1450673 h 1471559"/>
                <a:gd name="connsiteX1226" fmla="*/ 348414 w 1117423"/>
                <a:gd name="connsiteY1226" fmla="*/ 1452570 h 1471559"/>
                <a:gd name="connsiteX1227" fmla="*/ 347467 w 1117423"/>
                <a:gd name="connsiteY1227" fmla="*/ 1453521 h 1471559"/>
                <a:gd name="connsiteX1228" fmla="*/ 341770 w 1117423"/>
                <a:gd name="connsiteY1228" fmla="*/ 1457316 h 1471559"/>
                <a:gd name="connsiteX1229" fmla="*/ 336072 w 1117423"/>
                <a:gd name="connsiteY1229" fmla="*/ 1461116 h 1471559"/>
                <a:gd name="connsiteX1230" fmla="*/ 331326 w 1117423"/>
                <a:gd name="connsiteY1230" fmla="*/ 1462067 h 1471559"/>
                <a:gd name="connsiteX1231" fmla="*/ 327526 w 1117423"/>
                <a:gd name="connsiteY1231" fmla="*/ 1456370 h 1471559"/>
                <a:gd name="connsiteX1232" fmla="*/ 322780 w 1117423"/>
                <a:gd name="connsiteY1232" fmla="*/ 1436429 h 1471559"/>
                <a:gd name="connsiteX1233" fmla="*/ 313283 w 1117423"/>
                <a:gd name="connsiteY1233" fmla="*/ 1428834 h 1471559"/>
                <a:gd name="connsiteX1234" fmla="*/ 311385 w 1117423"/>
                <a:gd name="connsiteY1234" fmla="*/ 1428834 h 1471559"/>
                <a:gd name="connsiteX1235" fmla="*/ 308556 w 1117423"/>
                <a:gd name="connsiteY1235" fmla="*/ 1426937 h 1471559"/>
                <a:gd name="connsiteX1236" fmla="*/ 307585 w 1117423"/>
                <a:gd name="connsiteY1236" fmla="*/ 1424088 h 1471559"/>
                <a:gd name="connsiteX1237" fmla="*/ 305688 w 1117423"/>
                <a:gd name="connsiteY1237" fmla="*/ 1425039 h 1471559"/>
                <a:gd name="connsiteX1238" fmla="*/ 299991 w 1117423"/>
                <a:gd name="connsiteY1238" fmla="*/ 1421239 h 1471559"/>
                <a:gd name="connsiteX1239" fmla="*/ 296196 w 1117423"/>
                <a:gd name="connsiteY1239" fmla="*/ 1419342 h 1471559"/>
                <a:gd name="connsiteX1240" fmla="*/ 294298 w 1117423"/>
                <a:gd name="connsiteY1240" fmla="*/ 1417439 h 1471559"/>
                <a:gd name="connsiteX1241" fmla="*/ 288601 w 1117423"/>
                <a:gd name="connsiteY1241" fmla="*/ 1413644 h 1471559"/>
                <a:gd name="connsiteX1242" fmla="*/ 286698 w 1117423"/>
                <a:gd name="connsiteY1242" fmla="*/ 1412693 h 1471559"/>
                <a:gd name="connsiteX1243" fmla="*/ 284801 w 1117423"/>
                <a:gd name="connsiteY1243" fmla="*/ 1414591 h 1471559"/>
                <a:gd name="connsiteX1244" fmla="*/ 279123 w 1117423"/>
                <a:gd name="connsiteY1244" fmla="*/ 1407947 h 1471559"/>
                <a:gd name="connsiteX1245" fmla="*/ 276274 w 1117423"/>
                <a:gd name="connsiteY1245" fmla="*/ 1408893 h 1471559"/>
                <a:gd name="connsiteX1246" fmla="*/ 274377 w 1117423"/>
                <a:gd name="connsiteY1246" fmla="*/ 1406045 h 1471559"/>
                <a:gd name="connsiteX1247" fmla="*/ 275323 w 1117423"/>
                <a:gd name="connsiteY1247" fmla="*/ 1404147 h 1471559"/>
                <a:gd name="connsiteX1248" fmla="*/ 273426 w 1117423"/>
                <a:gd name="connsiteY1248" fmla="*/ 1401298 h 1471559"/>
                <a:gd name="connsiteX1249" fmla="*/ 273426 w 1117423"/>
                <a:gd name="connsiteY1249" fmla="*/ 1399401 h 1471559"/>
                <a:gd name="connsiteX1250" fmla="*/ 262982 w 1117423"/>
                <a:gd name="connsiteY1250" fmla="*/ 1378524 h 1471559"/>
                <a:gd name="connsiteX1251" fmla="*/ 260133 w 1117423"/>
                <a:gd name="connsiteY1251" fmla="*/ 1374724 h 1471559"/>
                <a:gd name="connsiteX1252" fmla="*/ 257285 w 1117423"/>
                <a:gd name="connsiteY1252" fmla="*/ 1371875 h 1471559"/>
                <a:gd name="connsiteX1253" fmla="*/ 259182 w 1117423"/>
                <a:gd name="connsiteY1253" fmla="*/ 1369978 h 1471559"/>
                <a:gd name="connsiteX1254" fmla="*/ 260133 w 1117423"/>
                <a:gd name="connsiteY1254" fmla="*/ 1369026 h 1471559"/>
                <a:gd name="connsiteX1255" fmla="*/ 259182 w 1117423"/>
                <a:gd name="connsiteY1255" fmla="*/ 1367129 h 1471559"/>
                <a:gd name="connsiteX1256" fmla="*/ 257285 w 1117423"/>
                <a:gd name="connsiteY1256" fmla="*/ 1365231 h 1471559"/>
                <a:gd name="connsiteX1257" fmla="*/ 254436 w 1117423"/>
                <a:gd name="connsiteY1257" fmla="*/ 1366178 h 1471559"/>
                <a:gd name="connsiteX1258" fmla="*/ 253485 w 1117423"/>
                <a:gd name="connsiteY1258" fmla="*/ 1366178 h 1471559"/>
                <a:gd name="connsiteX1259" fmla="*/ 244944 w 1117423"/>
                <a:gd name="connsiteY1259" fmla="*/ 1363329 h 1471559"/>
                <a:gd name="connsiteX1260" fmla="*/ 240193 w 1117423"/>
                <a:gd name="connsiteY1260" fmla="*/ 1362383 h 1471559"/>
                <a:gd name="connsiteX1261" fmla="*/ 234495 w 1117423"/>
                <a:gd name="connsiteY1261" fmla="*/ 1363329 h 1471559"/>
                <a:gd name="connsiteX1262" fmla="*/ 234495 w 1117423"/>
                <a:gd name="connsiteY1262" fmla="*/ 1366178 h 1471559"/>
                <a:gd name="connsiteX1263" fmla="*/ 231651 w 1117423"/>
                <a:gd name="connsiteY1263" fmla="*/ 1366178 h 1471559"/>
                <a:gd name="connsiteX1264" fmla="*/ 231651 w 1117423"/>
                <a:gd name="connsiteY1264" fmla="*/ 1366178 h 1471559"/>
                <a:gd name="connsiteX1265" fmla="*/ 228798 w 1117423"/>
                <a:gd name="connsiteY1265" fmla="*/ 1367129 h 1471559"/>
                <a:gd name="connsiteX1266" fmla="*/ 225954 w 1117423"/>
                <a:gd name="connsiteY1266" fmla="*/ 1366178 h 1471559"/>
                <a:gd name="connsiteX1267" fmla="*/ 223100 w 1117423"/>
                <a:gd name="connsiteY1267" fmla="*/ 1363329 h 1471559"/>
                <a:gd name="connsiteX1268" fmla="*/ 225003 w 1117423"/>
                <a:gd name="connsiteY1268" fmla="*/ 1364280 h 1471559"/>
                <a:gd name="connsiteX1269" fmla="*/ 224052 w 1117423"/>
                <a:gd name="connsiteY1269" fmla="*/ 1361431 h 1471559"/>
                <a:gd name="connsiteX1270" fmla="*/ 222154 w 1117423"/>
                <a:gd name="connsiteY1270" fmla="*/ 1358583 h 1471559"/>
                <a:gd name="connsiteX1271" fmla="*/ 217408 w 1117423"/>
                <a:gd name="connsiteY1271" fmla="*/ 1359534 h 1471559"/>
                <a:gd name="connsiteX1272" fmla="*/ 221203 w 1117423"/>
                <a:gd name="connsiteY1272" fmla="*/ 1357636 h 1471559"/>
                <a:gd name="connsiteX1273" fmla="*/ 229749 w 1117423"/>
                <a:gd name="connsiteY1273" fmla="*/ 1355734 h 1471559"/>
                <a:gd name="connsiteX1274" fmla="*/ 232598 w 1117423"/>
                <a:gd name="connsiteY1274" fmla="*/ 1354783 h 1471559"/>
                <a:gd name="connsiteX1275" fmla="*/ 232598 w 1117423"/>
                <a:gd name="connsiteY1275" fmla="*/ 1354783 h 1471559"/>
                <a:gd name="connsiteX1276" fmla="*/ 232598 w 1117423"/>
                <a:gd name="connsiteY1276" fmla="*/ 1353837 h 1471559"/>
                <a:gd name="connsiteX1277" fmla="*/ 234495 w 1117423"/>
                <a:gd name="connsiteY1277" fmla="*/ 1352885 h 1471559"/>
                <a:gd name="connsiteX1278" fmla="*/ 234495 w 1117423"/>
                <a:gd name="connsiteY1278" fmla="*/ 1348139 h 1471559"/>
                <a:gd name="connsiteX1279" fmla="*/ 233549 w 1117423"/>
                <a:gd name="connsiteY1279" fmla="*/ 1343393 h 1471559"/>
                <a:gd name="connsiteX1280" fmla="*/ 232598 w 1117423"/>
                <a:gd name="connsiteY1280" fmla="*/ 1342442 h 1471559"/>
                <a:gd name="connsiteX1281" fmla="*/ 227852 w 1117423"/>
                <a:gd name="connsiteY1281" fmla="*/ 1330101 h 1471559"/>
                <a:gd name="connsiteX1282" fmla="*/ 194618 w 1117423"/>
                <a:gd name="connsiteY1282" fmla="*/ 1330101 h 1471559"/>
                <a:gd name="connsiteX1283" fmla="*/ 191770 w 1117423"/>
                <a:gd name="connsiteY1283" fmla="*/ 1326301 h 1471559"/>
                <a:gd name="connsiteX1284" fmla="*/ 189872 w 1117423"/>
                <a:gd name="connsiteY1284" fmla="*/ 1322506 h 1471559"/>
                <a:gd name="connsiteX1285" fmla="*/ 189872 w 1117423"/>
                <a:gd name="connsiteY1285" fmla="*/ 1319657 h 1471559"/>
                <a:gd name="connsiteX1286" fmla="*/ 189872 w 1117423"/>
                <a:gd name="connsiteY1286" fmla="*/ 1316808 h 1471559"/>
                <a:gd name="connsiteX1287" fmla="*/ 190823 w 1117423"/>
                <a:gd name="connsiteY1287" fmla="*/ 1313960 h 1471559"/>
                <a:gd name="connsiteX1288" fmla="*/ 192721 w 1117423"/>
                <a:gd name="connsiteY1288" fmla="*/ 1309213 h 1471559"/>
                <a:gd name="connsiteX1289" fmla="*/ 198418 w 1117423"/>
                <a:gd name="connsiteY1289" fmla="*/ 1303516 h 1471559"/>
                <a:gd name="connsiteX1290" fmla="*/ 200316 w 1117423"/>
                <a:gd name="connsiteY1290" fmla="*/ 1301614 h 1471559"/>
                <a:gd name="connsiteX1291" fmla="*/ 210759 w 1117423"/>
                <a:gd name="connsiteY1291" fmla="*/ 1297819 h 1471559"/>
                <a:gd name="connsiteX1292" fmla="*/ 210759 w 1117423"/>
                <a:gd name="connsiteY1292" fmla="*/ 1294019 h 1471559"/>
                <a:gd name="connsiteX1293" fmla="*/ 205062 w 1117423"/>
                <a:gd name="connsiteY1293" fmla="*/ 1294970 h 1471559"/>
                <a:gd name="connsiteX1294" fmla="*/ 204116 w 1117423"/>
                <a:gd name="connsiteY1294" fmla="*/ 1289273 h 1471559"/>
                <a:gd name="connsiteX1295" fmla="*/ 206964 w 1117423"/>
                <a:gd name="connsiteY1295" fmla="*/ 1288321 h 1471559"/>
                <a:gd name="connsiteX1296" fmla="*/ 206013 w 1117423"/>
                <a:gd name="connsiteY1296" fmla="*/ 1278829 h 1471559"/>
                <a:gd name="connsiteX1297" fmla="*/ 206964 w 1117423"/>
                <a:gd name="connsiteY1297" fmla="*/ 1268385 h 1471559"/>
                <a:gd name="connsiteX1298" fmla="*/ 208862 w 1117423"/>
                <a:gd name="connsiteY1298" fmla="*/ 1265537 h 1471559"/>
                <a:gd name="connsiteX1299" fmla="*/ 208862 w 1117423"/>
                <a:gd name="connsiteY1299" fmla="*/ 1263634 h 1471559"/>
                <a:gd name="connsiteX1300" fmla="*/ 210759 w 1117423"/>
                <a:gd name="connsiteY1300" fmla="*/ 1257000 h 1471559"/>
                <a:gd name="connsiteX1301" fmla="*/ 211711 w 1117423"/>
                <a:gd name="connsiteY1301" fmla="*/ 1254152 h 1471559"/>
                <a:gd name="connsiteX1302" fmla="*/ 211711 w 1117423"/>
                <a:gd name="connsiteY1302" fmla="*/ 1252254 h 1471559"/>
                <a:gd name="connsiteX1303" fmla="*/ 210759 w 1117423"/>
                <a:gd name="connsiteY1303" fmla="*/ 1252254 h 1471559"/>
                <a:gd name="connsiteX1304" fmla="*/ 208862 w 1117423"/>
                <a:gd name="connsiteY1304" fmla="*/ 1252254 h 1471559"/>
                <a:gd name="connsiteX1305" fmla="*/ 207916 w 1117423"/>
                <a:gd name="connsiteY1305" fmla="*/ 1251303 h 1471559"/>
                <a:gd name="connsiteX1306" fmla="*/ 204116 w 1117423"/>
                <a:gd name="connsiteY1306" fmla="*/ 1246557 h 1471559"/>
                <a:gd name="connsiteX1307" fmla="*/ 203164 w 1117423"/>
                <a:gd name="connsiteY1307" fmla="*/ 1245606 h 1471559"/>
                <a:gd name="connsiteX1308" fmla="*/ 203164 w 1117423"/>
                <a:gd name="connsiteY1308" fmla="*/ 1237060 h 1471559"/>
                <a:gd name="connsiteX1309" fmla="*/ 206013 w 1117423"/>
                <a:gd name="connsiteY1309" fmla="*/ 1232313 h 1471559"/>
                <a:gd name="connsiteX1310" fmla="*/ 206964 w 1117423"/>
                <a:gd name="connsiteY1310" fmla="*/ 1231362 h 1471559"/>
                <a:gd name="connsiteX1311" fmla="*/ 207916 w 1117423"/>
                <a:gd name="connsiteY1311" fmla="*/ 1230416 h 1471559"/>
                <a:gd name="connsiteX1312" fmla="*/ 209813 w 1117423"/>
                <a:gd name="connsiteY1312" fmla="*/ 1227567 h 1471559"/>
                <a:gd name="connsiteX1313" fmla="*/ 216457 w 1117423"/>
                <a:gd name="connsiteY1313" fmla="*/ 1222821 h 1471559"/>
                <a:gd name="connsiteX1314" fmla="*/ 218354 w 1117423"/>
                <a:gd name="connsiteY1314" fmla="*/ 1220919 h 1471559"/>
                <a:gd name="connsiteX1315" fmla="*/ 220257 w 1117423"/>
                <a:gd name="connsiteY1315" fmla="*/ 1219967 h 1471559"/>
                <a:gd name="connsiteX1316" fmla="*/ 225003 w 1117423"/>
                <a:gd name="connsiteY1316" fmla="*/ 1220919 h 1471559"/>
                <a:gd name="connsiteX1317" fmla="*/ 225954 w 1117423"/>
                <a:gd name="connsiteY1317" fmla="*/ 1221870 h 1471559"/>
                <a:gd name="connsiteX1318" fmla="*/ 228798 w 1117423"/>
                <a:gd name="connsiteY1318" fmla="*/ 1224719 h 1471559"/>
                <a:gd name="connsiteX1319" fmla="*/ 236398 w 1117423"/>
                <a:gd name="connsiteY1319" fmla="*/ 1217124 h 1471559"/>
                <a:gd name="connsiteX1320" fmla="*/ 237344 w 1117423"/>
                <a:gd name="connsiteY1320" fmla="*/ 1216172 h 1471559"/>
                <a:gd name="connsiteX1321" fmla="*/ 238295 w 1117423"/>
                <a:gd name="connsiteY1321" fmla="*/ 1215221 h 1471559"/>
                <a:gd name="connsiteX1322" fmla="*/ 242090 w 1117423"/>
                <a:gd name="connsiteY1322" fmla="*/ 1215221 h 1471559"/>
                <a:gd name="connsiteX1323" fmla="*/ 246841 w 1117423"/>
                <a:gd name="connsiteY1323" fmla="*/ 1214275 h 1471559"/>
                <a:gd name="connsiteX1324" fmla="*/ 248739 w 1117423"/>
                <a:gd name="connsiteY1324" fmla="*/ 1212372 h 1471559"/>
                <a:gd name="connsiteX1325" fmla="*/ 249690 w 1117423"/>
                <a:gd name="connsiteY1325" fmla="*/ 1211426 h 1471559"/>
                <a:gd name="connsiteX1326" fmla="*/ 243041 w 1117423"/>
                <a:gd name="connsiteY1326" fmla="*/ 1209529 h 1471559"/>
                <a:gd name="connsiteX1327" fmla="*/ 242090 w 1117423"/>
                <a:gd name="connsiteY1327" fmla="*/ 1203831 h 1471559"/>
                <a:gd name="connsiteX1328" fmla="*/ 241144 w 1117423"/>
                <a:gd name="connsiteY1328" fmla="*/ 1201929 h 1471559"/>
                <a:gd name="connsiteX1329" fmla="*/ 239246 w 1117423"/>
                <a:gd name="connsiteY1329" fmla="*/ 1200983 h 1471559"/>
                <a:gd name="connsiteX1330" fmla="*/ 238295 w 1117423"/>
                <a:gd name="connsiteY1330" fmla="*/ 1200031 h 1471559"/>
                <a:gd name="connsiteX1331" fmla="*/ 234495 w 1117423"/>
                <a:gd name="connsiteY1331" fmla="*/ 1200983 h 1471559"/>
                <a:gd name="connsiteX1332" fmla="*/ 233549 w 1117423"/>
                <a:gd name="connsiteY1332" fmla="*/ 1200983 h 1471559"/>
                <a:gd name="connsiteX1333" fmla="*/ 232598 w 1117423"/>
                <a:gd name="connsiteY1333" fmla="*/ 1201929 h 1471559"/>
                <a:gd name="connsiteX1334" fmla="*/ 227852 w 1117423"/>
                <a:gd name="connsiteY1334" fmla="*/ 1201929 h 1471559"/>
                <a:gd name="connsiteX1335" fmla="*/ 222154 w 1117423"/>
                <a:gd name="connsiteY1335" fmla="*/ 1201929 h 1471559"/>
                <a:gd name="connsiteX1336" fmla="*/ 221203 w 1117423"/>
                <a:gd name="connsiteY1336" fmla="*/ 1200983 h 1471559"/>
                <a:gd name="connsiteX1337" fmla="*/ 222154 w 1117423"/>
                <a:gd name="connsiteY1337" fmla="*/ 1200031 h 1471559"/>
                <a:gd name="connsiteX1338" fmla="*/ 223100 w 1117423"/>
                <a:gd name="connsiteY1338" fmla="*/ 1199085 h 1471559"/>
                <a:gd name="connsiteX1339" fmla="*/ 225003 w 1117423"/>
                <a:gd name="connsiteY1339" fmla="*/ 1198134 h 1471559"/>
                <a:gd name="connsiteX1340" fmla="*/ 227852 w 1117423"/>
                <a:gd name="connsiteY1340" fmla="*/ 1197183 h 1471559"/>
                <a:gd name="connsiteX1341" fmla="*/ 228798 w 1117423"/>
                <a:gd name="connsiteY1341" fmla="*/ 1196232 h 1471559"/>
                <a:gd name="connsiteX1342" fmla="*/ 232598 w 1117423"/>
                <a:gd name="connsiteY1342" fmla="*/ 1194334 h 1471559"/>
                <a:gd name="connsiteX1343" fmla="*/ 233549 w 1117423"/>
                <a:gd name="connsiteY1343" fmla="*/ 1193388 h 1471559"/>
                <a:gd name="connsiteX1344" fmla="*/ 233549 w 1117423"/>
                <a:gd name="connsiteY1344" fmla="*/ 1191485 h 1471559"/>
                <a:gd name="connsiteX1345" fmla="*/ 235446 w 1117423"/>
                <a:gd name="connsiteY1345" fmla="*/ 1190534 h 1471559"/>
                <a:gd name="connsiteX1346" fmla="*/ 236398 w 1117423"/>
                <a:gd name="connsiteY1346" fmla="*/ 1189588 h 1471559"/>
                <a:gd name="connsiteX1347" fmla="*/ 237344 w 1117423"/>
                <a:gd name="connsiteY1347" fmla="*/ 1188637 h 1471559"/>
                <a:gd name="connsiteX1348" fmla="*/ 233549 w 1117423"/>
                <a:gd name="connsiteY1348" fmla="*/ 1184842 h 1471559"/>
                <a:gd name="connsiteX1349" fmla="*/ 233549 w 1117423"/>
                <a:gd name="connsiteY1349" fmla="*/ 1183890 h 1471559"/>
                <a:gd name="connsiteX1350" fmla="*/ 233549 w 1117423"/>
                <a:gd name="connsiteY1350" fmla="*/ 1181993 h 1471559"/>
                <a:gd name="connsiteX1351" fmla="*/ 231651 w 1117423"/>
                <a:gd name="connsiteY1351" fmla="*/ 1180096 h 1471559"/>
                <a:gd name="connsiteX1352" fmla="*/ 230700 w 1117423"/>
                <a:gd name="connsiteY1352" fmla="*/ 1179144 h 1471559"/>
                <a:gd name="connsiteX1353" fmla="*/ 230700 w 1117423"/>
                <a:gd name="connsiteY1353" fmla="*/ 1175344 h 1471559"/>
                <a:gd name="connsiteX1354" fmla="*/ 233549 w 1117423"/>
                <a:gd name="connsiteY1354" fmla="*/ 1171544 h 1471559"/>
                <a:gd name="connsiteX1355" fmla="*/ 234495 w 1117423"/>
                <a:gd name="connsiteY1355" fmla="*/ 1171544 h 1471559"/>
                <a:gd name="connsiteX1356" fmla="*/ 234495 w 1117423"/>
                <a:gd name="connsiteY1356" fmla="*/ 1162052 h 1471559"/>
                <a:gd name="connsiteX1357" fmla="*/ 233549 w 1117423"/>
                <a:gd name="connsiteY1357" fmla="*/ 1169647 h 1471559"/>
                <a:gd name="connsiteX1358" fmla="*/ 231651 w 1117423"/>
                <a:gd name="connsiteY1358" fmla="*/ 1172496 h 1471559"/>
                <a:gd name="connsiteX1359" fmla="*/ 228798 w 1117423"/>
                <a:gd name="connsiteY1359" fmla="*/ 1176296 h 1471559"/>
                <a:gd name="connsiteX1360" fmla="*/ 227852 w 1117423"/>
                <a:gd name="connsiteY1360" fmla="*/ 1178193 h 1471559"/>
                <a:gd name="connsiteX1361" fmla="*/ 225954 w 1117423"/>
                <a:gd name="connsiteY1361" fmla="*/ 1180096 h 1471559"/>
                <a:gd name="connsiteX1362" fmla="*/ 224052 w 1117423"/>
                <a:gd name="connsiteY1362" fmla="*/ 1181993 h 1471559"/>
                <a:gd name="connsiteX1363" fmla="*/ 224052 w 1117423"/>
                <a:gd name="connsiteY1363" fmla="*/ 1182939 h 1471559"/>
                <a:gd name="connsiteX1364" fmla="*/ 222154 w 1117423"/>
                <a:gd name="connsiteY1364" fmla="*/ 1183890 h 1471559"/>
                <a:gd name="connsiteX1365" fmla="*/ 221203 w 1117423"/>
                <a:gd name="connsiteY1365" fmla="*/ 1185788 h 1471559"/>
                <a:gd name="connsiteX1366" fmla="*/ 218354 w 1117423"/>
                <a:gd name="connsiteY1366" fmla="*/ 1187690 h 1471559"/>
                <a:gd name="connsiteX1367" fmla="*/ 216457 w 1117423"/>
                <a:gd name="connsiteY1367" fmla="*/ 1187690 h 1471559"/>
                <a:gd name="connsiteX1368" fmla="*/ 205062 w 1117423"/>
                <a:gd name="connsiteY1368" fmla="*/ 1187690 h 1471559"/>
                <a:gd name="connsiteX1369" fmla="*/ 201267 w 1117423"/>
                <a:gd name="connsiteY1369" fmla="*/ 1186739 h 1471559"/>
                <a:gd name="connsiteX1370" fmla="*/ 197467 w 1117423"/>
                <a:gd name="connsiteY1370" fmla="*/ 1185788 h 1471559"/>
                <a:gd name="connsiteX1371" fmla="*/ 191770 w 1117423"/>
                <a:gd name="connsiteY1371" fmla="*/ 1186739 h 1471559"/>
                <a:gd name="connsiteX1372" fmla="*/ 191770 w 1117423"/>
                <a:gd name="connsiteY1372" fmla="*/ 1193388 h 1471559"/>
                <a:gd name="connsiteX1373" fmla="*/ 189872 w 1117423"/>
                <a:gd name="connsiteY1373" fmla="*/ 1196232 h 1471559"/>
                <a:gd name="connsiteX1374" fmla="*/ 188926 w 1117423"/>
                <a:gd name="connsiteY1374" fmla="*/ 1197183 h 1471559"/>
                <a:gd name="connsiteX1375" fmla="*/ 187975 w 1117423"/>
                <a:gd name="connsiteY1375" fmla="*/ 1200031 h 1471559"/>
                <a:gd name="connsiteX1376" fmla="*/ 187023 w 1117423"/>
                <a:gd name="connsiteY1376" fmla="*/ 1200983 h 1471559"/>
                <a:gd name="connsiteX1377" fmla="*/ 185126 w 1117423"/>
                <a:gd name="connsiteY1377" fmla="*/ 1202880 h 1471559"/>
                <a:gd name="connsiteX1378" fmla="*/ 178477 w 1117423"/>
                <a:gd name="connsiteY1378" fmla="*/ 1203831 h 1471559"/>
                <a:gd name="connsiteX1379" fmla="*/ 179429 w 1117423"/>
                <a:gd name="connsiteY1379" fmla="*/ 1206680 h 1471559"/>
                <a:gd name="connsiteX1380" fmla="*/ 177531 w 1117423"/>
                <a:gd name="connsiteY1380" fmla="*/ 1212372 h 1471559"/>
                <a:gd name="connsiteX1381" fmla="*/ 176580 w 1117423"/>
                <a:gd name="connsiteY1381" fmla="*/ 1215221 h 1471559"/>
                <a:gd name="connsiteX1382" fmla="*/ 174682 w 1117423"/>
                <a:gd name="connsiteY1382" fmla="*/ 1215221 h 1471559"/>
                <a:gd name="connsiteX1383" fmla="*/ 173731 w 1117423"/>
                <a:gd name="connsiteY1383" fmla="*/ 1216172 h 1471559"/>
                <a:gd name="connsiteX1384" fmla="*/ 169936 w 1117423"/>
                <a:gd name="connsiteY1384" fmla="*/ 1218070 h 1471559"/>
                <a:gd name="connsiteX1385" fmla="*/ 168985 w 1117423"/>
                <a:gd name="connsiteY1385" fmla="*/ 1221870 h 1471559"/>
                <a:gd name="connsiteX1386" fmla="*/ 165190 w 1117423"/>
                <a:gd name="connsiteY1386" fmla="*/ 1223767 h 1471559"/>
                <a:gd name="connsiteX1387" fmla="*/ 162336 w 1117423"/>
                <a:gd name="connsiteY1387" fmla="*/ 1222821 h 1471559"/>
                <a:gd name="connsiteX1388" fmla="*/ 160439 w 1117423"/>
                <a:gd name="connsiteY1388" fmla="*/ 1222821 h 1471559"/>
                <a:gd name="connsiteX1389" fmla="*/ 157590 w 1117423"/>
                <a:gd name="connsiteY1389" fmla="*/ 1222821 h 1471559"/>
                <a:gd name="connsiteX1390" fmla="*/ 154741 w 1117423"/>
                <a:gd name="connsiteY1390" fmla="*/ 1226616 h 1471559"/>
                <a:gd name="connsiteX1391" fmla="*/ 154741 w 1117423"/>
                <a:gd name="connsiteY1391" fmla="*/ 1226616 h 1471559"/>
                <a:gd name="connsiteX1392" fmla="*/ 154741 w 1117423"/>
                <a:gd name="connsiteY1392" fmla="*/ 1228518 h 1471559"/>
                <a:gd name="connsiteX1393" fmla="*/ 154741 w 1117423"/>
                <a:gd name="connsiteY1393" fmla="*/ 1229465 h 1471559"/>
                <a:gd name="connsiteX1394" fmla="*/ 152844 w 1117423"/>
                <a:gd name="connsiteY1394" fmla="*/ 1230416 h 1471559"/>
                <a:gd name="connsiteX1395" fmla="*/ 150946 w 1117423"/>
                <a:gd name="connsiteY1395" fmla="*/ 1232313 h 1471559"/>
                <a:gd name="connsiteX1396" fmla="*/ 149044 w 1117423"/>
                <a:gd name="connsiteY1396" fmla="*/ 1234211 h 1471559"/>
                <a:gd name="connsiteX1397" fmla="*/ 146200 w 1117423"/>
                <a:gd name="connsiteY1397" fmla="*/ 1235162 h 1471559"/>
                <a:gd name="connsiteX1398" fmla="*/ 145249 w 1117423"/>
                <a:gd name="connsiteY1398" fmla="*/ 1237060 h 1471559"/>
                <a:gd name="connsiteX1399" fmla="*/ 142400 w 1117423"/>
                <a:gd name="connsiteY1399" fmla="*/ 1238957 h 1471559"/>
                <a:gd name="connsiteX1400" fmla="*/ 142400 w 1117423"/>
                <a:gd name="connsiteY1400" fmla="*/ 1239908 h 1471559"/>
                <a:gd name="connsiteX1401" fmla="*/ 142400 w 1117423"/>
                <a:gd name="connsiteY1401" fmla="*/ 1240859 h 1471559"/>
                <a:gd name="connsiteX1402" fmla="*/ 141449 w 1117423"/>
                <a:gd name="connsiteY1402" fmla="*/ 1241811 h 1471559"/>
                <a:gd name="connsiteX1403" fmla="*/ 140503 w 1117423"/>
                <a:gd name="connsiteY1403" fmla="*/ 1242757 h 1471559"/>
                <a:gd name="connsiteX1404" fmla="*/ 137649 w 1117423"/>
                <a:gd name="connsiteY1404" fmla="*/ 1242757 h 1471559"/>
                <a:gd name="connsiteX1405" fmla="*/ 135752 w 1117423"/>
                <a:gd name="connsiteY1405" fmla="*/ 1240859 h 1471559"/>
                <a:gd name="connsiteX1406" fmla="*/ 137649 w 1117423"/>
                <a:gd name="connsiteY1406" fmla="*/ 1227567 h 1471559"/>
                <a:gd name="connsiteX1407" fmla="*/ 136703 w 1117423"/>
                <a:gd name="connsiteY1407" fmla="*/ 1223767 h 1471559"/>
                <a:gd name="connsiteX1408" fmla="*/ 135752 w 1117423"/>
                <a:gd name="connsiteY1408" fmla="*/ 1222821 h 1471559"/>
                <a:gd name="connsiteX1409" fmla="*/ 133854 w 1117423"/>
                <a:gd name="connsiteY1409" fmla="*/ 1219021 h 1471559"/>
                <a:gd name="connsiteX1410" fmla="*/ 132903 w 1117423"/>
                <a:gd name="connsiteY1410" fmla="*/ 1218070 h 1471559"/>
                <a:gd name="connsiteX1411" fmla="*/ 130054 w 1117423"/>
                <a:gd name="connsiteY1411" fmla="*/ 1216172 h 1471559"/>
                <a:gd name="connsiteX1412" fmla="*/ 131957 w 1117423"/>
                <a:gd name="connsiteY1412" fmla="*/ 1215221 h 1471559"/>
                <a:gd name="connsiteX1413" fmla="*/ 132903 w 1117423"/>
                <a:gd name="connsiteY1413" fmla="*/ 1214275 h 1471559"/>
                <a:gd name="connsiteX1414" fmla="*/ 137649 w 1117423"/>
                <a:gd name="connsiteY1414" fmla="*/ 1205729 h 1471559"/>
                <a:gd name="connsiteX1415" fmla="*/ 137649 w 1117423"/>
                <a:gd name="connsiteY1415" fmla="*/ 1203831 h 1471559"/>
                <a:gd name="connsiteX1416" fmla="*/ 138600 w 1117423"/>
                <a:gd name="connsiteY1416" fmla="*/ 1202880 h 1471559"/>
                <a:gd name="connsiteX1417" fmla="*/ 144298 w 1117423"/>
                <a:gd name="connsiteY1417" fmla="*/ 1201929 h 1471559"/>
                <a:gd name="connsiteX1418" fmla="*/ 148098 w 1117423"/>
                <a:gd name="connsiteY1418" fmla="*/ 1200031 h 1471559"/>
                <a:gd name="connsiteX1419" fmla="*/ 147147 w 1117423"/>
                <a:gd name="connsiteY1419" fmla="*/ 1199085 h 1471559"/>
                <a:gd name="connsiteX1420" fmla="*/ 145249 w 1117423"/>
                <a:gd name="connsiteY1420" fmla="*/ 1197183 h 1471559"/>
                <a:gd name="connsiteX1421" fmla="*/ 145249 w 1117423"/>
                <a:gd name="connsiteY1421" fmla="*/ 1195285 h 1471559"/>
                <a:gd name="connsiteX1422" fmla="*/ 139552 w 1117423"/>
                <a:gd name="connsiteY1422" fmla="*/ 1192437 h 1471559"/>
                <a:gd name="connsiteX1423" fmla="*/ 143347 w 1117423"/>
                <a:gd name="connsiteY1423" fmla="*/ 1184842 h 1471559"/>
                <a:gd name="connsiteX1424" fmla="*/ 138600 w 1117423"/>
                <a:gd name="connsiteY1424" fmla="*/ 1188637 h 1471559"/>
                <a:gd name="connsiteX1425" fmla="*/ 127211 w 1117423"/>
                <a:gd name="connsiteY1425" fmla="*/ 1197183 h 1471559"/>
                <a:gd name="connsiteX1426" fmla="*/ 122459 w 1117423"/>
                <a:gd name="connsiteY1426" fmla="*/ 1196232 h 1471559"/>
                <a:gd name="connsiteX1427" fmla="*/ 120562 w 1117423"/>
                <a:gd name="connsiteY1427" fmla="*/ 1197183 h 1471559"/>
                <a:gd name="connsiteX1428" fmla="*/ 119611 w 1117423"/>
                <a:gd name="connsiteY1428" fmla="*/ 1197183 h 1471559"/>
                <a:gd name="connsiteX1429" fmla="*/ 119611 w 1117423"/>
                <a:gd name="connsiteY1429" fmla="*/ 1198134 h 1471559"/>
                <a:gd name="connsiteX1430" fmla="*/ 118660 w 1117423"/>
                <a:gd name="connsiteY1430" fmla="*/ 1198134 h 1471559"/>
                <a:gd name="connsiteX1431" fmla="*/ 115816 w 1117423"/>
                <a:gd name="connsiteY1431" fmla="*/ 1199085 h 1471559"/>
                <a:gd name="connsiteX1432" fmla="*/ 110118 w 1117423"/>
                <a:gd name="connsiteY1432" fmla="*/ 1198134 h 1471559"/>
                <a:gd name="connsiteX1433" fmla="*/ 110118 w 1117423"/>
                <a:gd name="connsiteY1433" fmla="*/ 1196232 h 1471559"/>
                <a:gd name="connsiteX1434" fmla="*/ 110118 w 1117423"/>
                <a:gd name="connsiteY1434" fmla="*/ 1196232 h 1471559"/>
                <a:gd name="connsiteX1435" fmla="*/ 111070 w 1117423"/>
                <a:gd name="connsiteY1435" fmla="*/ 1195285 h 1471559"/>
                <a:gd name="connsiteX1436" fmla="*/ 112016 w 1117423"/>
                <a:gd name="connsiteY1436" fmla="*/ 1195285 h 1471559"/>
                <a:gd name="connsiteX1437" fmla="*/ 114865 w 1117423"/>
                <a:gd name="connsiteY1437" fmla="*/ 1194334 h 1471559"/>
                <a:gd name="connsiteX1438" fmla="*/ 115816 w 1117423"/>
                <a:gd name="connsiteY1438" fmla="*/ 1193388 h 1471559"/>
                <a:gd name="connsiteX1439" fmla="*/ 118660 w 1117423"/>
                <a:gd name="connsiteY1439" fmla="*/ 1191485 h 1471559"/>
                <a:gd name="connsiteX1440" fmla="*/ 119611 w 1117423"/>
                <a:gd name="connsiteY1440" fmla="*/ 1189588 h 1471559"/>
                <a:gd name="connsiteX1441" fmla="*/ 117713 w 1117423"/>
                <a:gd name="connsiteY1441" fmla="*/ 1186739 h 1471559"/>
                <a:gd name="connsiteX1442" fmla="*/ 116762 w 1117423"/>
                <a:gd name="connsiteY1442" fmla="*/ 1184842 h 1471559"/>
                <a:gd name="connsiteX1443" fmla="*/ 116762 w 1117423"/>
                <a:gd name="connsiteY1443" fmla="*/ 1181042 h 1471559"/>
                <a:gd name="connsiteX1444" fmla="*/ 115816 w 1117423"/>
                <a:gd name="connsiteY1444" fmla="*/ 1178193 h 1471559"/>
                <a:gd name="connsiteX1445" fmla="*/ 115816 w 1117423"/>
                <a:gd name="connsiteY1445" fmla="*/ 1175344 h 1471559"/>
                <a:gd name="connsiteX1446" fmla="*/ 114865 w 1117423"/>
                <a:gd name="connsiteY1446" fmla="*/ 1172496 h 1471559"/>
                <a:gd name="connsiteX1447" fmla="*/ 113913 w 1117423"/>
                <a:gd name="connsiteY1447" fmla="*/ 1171544 h 1471559"/>
                <a:gd name="connsiteX1448" fmla="*/ 116762 w 1117423"/>
                <a:gd name="connsiteY1448" fmla="*/ 1170598 h 1471559"/>
                <a:gd name="connsiteX1449" fmla="*/ 117713 w 1117423"/>
                <a:gd name="connsiteY1449" fmla="*/ 1172496 h 1471559"/>
                <a:gd name="connsiteX1450" fmla="*/ 120562 w 1117423"/>
                <a:gd name="connsiteY1450" fmla="*/ 1170598 h 1471559"/>
                <a:gd name="connsiteX1451" fmla="*/ 123411 w 1117423"/>
                <a:gd name="connsiteY1451" fmla="*/ 1168701 h 1471559"/>
                <a:gd name="connsiteX1452" fmla="*/ 123411 w 1117423"/>
                <a:gd name="connsiteY1452" fmla="*/ 1165852 h 1471559"/>
                <a:gd name="connsiteX1453" fmla="*/ 124357 w 1117423"/>
                <a:gd name="connsiteY1453" fmla="*/ 1162052 h 1471559"/>
                <a:gd name="connsiteX1454" fmla="*/ 125308 w 1117423"/>
                <a:gd name="connsiteY1454" fmla="*/ 1162052 h 1471559"/>
                <a:gd name="connsiteX1455" fmla="*/ 124357 w 1117423"/>
                <a:gd name="connsiteY1455" fmla="*/ 1160155 h 1471559"/>
                <a:gd name="connsiteX1456" fmla="*/ 123411 w 1117423"/>
                <a:gd name="connsiteY1456" fmla="*/ 1158257 h 1471559"/>
                <a:gd name="connsiteX1457" fmla="*/ 120562 w 1117423"/>
                <a:gd name="connsiteY1457" fmla="*/ 1160155 h 1471559"/>
                <a:gd name="connsiteX1458" fmla="*/ 118660 w 1117423"/>
                <a:gd name="connsiteY1458" fmla="*/ 1161106 h 1471559"/>
                <a:gd name="connsiteX1459" fmla="*/ 114865 w 1117423"/>
                <a:gd name="connsiteY1459" fmla="*/ 1164901 h 1471559"/>
                <a:gd name="connsiteX1460" fmla="*/ 113913 w 1117423"/>
                <a:gd name="connsiteY1460" fmla="*/ 1167750 h 1471559"/>
                <a:gd name="connsiteX1461" fmla="*/ 110118 w 1117423"/>
                <a:gd name="connsiteY1461" fmla="*/ 1166798 h 1471559"/>
                <a:gd name="connsiteX1462" fmla="*/ 111070 w 1117423"/>
                <a:gd name="connsiteY1462" fmla="*/ 1165852 h 1471559"/>
                <a:gd name="connsiteX1463" fmla="*/ 111070 w 1117423"/>
                <a:gd name="connsiteY1463" fmla="*/ 1165852 h 1471559"/>
                <a:gd name="connsiteX1464" fmla="*/ 112016 w 1117423"/>
                <a:gd name="connsiteY1464" fmla="*/ 1164901 h 1471559"/>
                <a:gd name="connsiteX1465" fmla="*/ 111070 w 1117423"/>
                <a:gd name="connsiteY1465" fmla="*/ 1163003 h 1471559"/>
                <a:gd name="connsiteX1466" fmla="*/ 111070 w 1117423"/>
                <a:gd name="connsiteY1466" fmla="*/ 1163003 h 1471559"/>
                <a:gd name="connsiteX1467" fmla="*/ 112967 w 1117423"/>
                <a:gd name="connsiteY1467" fmla="*/ 1163954 h 1471559"/>
                <a:gd name="connsiteX1468" fmla="*/ 114865 w 1117423"/>
                <a:gd name="connsiteY1468" fmla="*/ 1161106 h 1471559"/>
                <a:gd name="connsiteX1469" fmla="*/ 111070 w 1117423"/>
                <a:gd name="connsiteY1469" fmla="*/ 1159203 h 1471559"/>
                <a:gd name="connsiteX1470" fmla="*/ 115816 w 1117423"/>
                <a:gd name="connsiteY1470" fmla="*/ 1159203 h 1471559"/>
                <a:gd name="connsiteX1471" fmla="*/ 117713 w 1117423"/>
                <a:gd name="connsiteY1471" fmla="*/ 1156360 h 1471559"/>
                <a:gd name="connsiteX1472" fmla="*/ 126259 w 1117423"/>
                <a:gd name="connsiteY1472" fmla="*/ 1155408 h 1471559"/>
                <a:gd name="connsiteX1473" fmla="*/ 127211 w 1117423"/>
                <a:gd name="connsiteY1473" fmla="*/ 1153506 h 1471559"/>
                <a:gd name="connsiteX1474" fmla="*/ 139552 w 1117423"/>
                <a:gd name="connsiteY1474" fmla="*/ 1148760 h 1471559"/>
                <a:gd name="connsiteX1475" fmla="*/ 142400 w 1117423"/>
                <a:gd name="connsiteY1475" fmla="*/ 1147818 h 1471559"/>
                <a:gd name="connsiteX1476" fmla="*/ 145249 w 1117423"/>
                <a:gd name="connsiteY1476" fmla="*/ 1146872 h 1471559"/>
                <a:gd name="connsiteX1477" fmla="*/ 146200 w 1117423"/>
                <a:gd name="connsiteY1477" fmla="*/ 1144975 h 1471559"/>
                <a:gd name="connsiteX1478" fmla="*/ 148098 w 1117423"/>
                <a:gd name="connsiteY1478" fmla="*/ 1141175 h 1471559"/>
                <a:gd name="connsiteX1479" fmla="*/ 149995 w 1117423"/>
                <a:gd name="connsiteY1479" fmla="*/ 1139277 h 1471559"/>
                <a:gd name="connsiteX1480" fmla="*/ 150946 w 1117423"/>
                <a:gd name="connsiteY1480" fmla="*/ 1137380 h 1471559"/>
                <a:gd name="connsiteX1481" fmla="*/ 144298 w 1117423"/>
                <a:gd name="connsiteY1481" fmla="*/ 1136429 h 1471559"/>
                <a:gd name="connsiteX1482" fmla="*/ 143347 w 1117423"/>
                <a:gd name="connsiteY1482" fmla="*/ 1142126 h 1471559"/>
                <a:gd name="connsiteX1483" fmla="*/ 140503 w 1117423"/>
                <a:gd name="connsiteY1483" fmla="*/ 1141175 h 1471559"/>
                <a:gd name="connsiteX1484" fmla="*/ 139552 w 1117423"/>
                <a:gd name="connsiteY1484" fmla="*/ 1140224 h 1471559"/>
                <a:gd name="connsiteX1485" fmla="*/ 135752 w 1117423"/>
                <a:gd name="connsiteY1485" fmla="*/ 1143072 h 1471559"/>
                <a:gd name="connsiteX1486" fmla="*/ 133854 w 1117423"/>
                <a:gd name="connsiteY1486" fmla="*/ 1146872 h 1471559"/>
                <a:gd name="connsiteX1487" fmla="*/ 125308 w 1117423"/>
                <a:gd name="connsiteY1487" fmla="*/ 1142126 h 1471559"/>
                <a:gd name="connsiteX1488" fmla="*/ 125308 w 1117423"/>
                <a:gd name="connsiteY1488" fmla="*/ 1135477 h 1471559"/>
                <a:gd name="connsiteX1489" fmla="*/ 131006 w 1117423"/>
                <a:gd name="connsiteY1489" fmla="*/ 1127883 h 1471559"/>
                <a:gd name="connsiteX1490" fmla="*/ 131957 w 1117423"/>
                <a:gd name="connsiteY1490" fmla="*/ 1127883 h 1471559"/>
                <a:gd name="connsiteX1491" fmla="*/ 131957 w 1117423"/>
                <a:gd name="connsiteY1491" fmla="*/ 1122185 h 1471559"/>
                <a:gd name="connsiteX1492" fmla="*/ 131006 w 1117423"/>
                <a:gd name="connsiteY1492" fmla="*/ 1121234 h 1471559"/>
                <a:gd name="connsiteX1493" fmla="*/ 122459 w 1117423"/>
                <a:gd name="connsiteY1493" fmla="*/ 1110790 h 1471559"/>
                <a:gd name="connsiteX1494" fmla="*/ 120562 w 1117423"/>
                <a:gd name="connsiteY1494" fmla="*/ 1109839 h 1471559"/>
                <a:gd name="connsiteX1495" fmla="*/ 118660 w 1117423"/>
                <a:gd name="connsiteY1495" fmla="*/ 1110790 h 1471559"/>
                <a:gd name="connsiteX1496" fmla="*/ 120562 w 1117423"/>
                <a:gd name="connsiteY1496" fmla="*/ 1109839 h 1471559"/>
                <a:gd name="connsiteX1497" fmla="*/ 121513 w 1117423"/>
                <a:gd name="connsiteY1497" fmla="*/ 1107942 h 1471559"/>
                <a:gd name="connsiteX1498" fmla="*/ 123411 w 1117423"/>
                <a:gd name="connsiteY1498" fmla="*/ 1106044 h 1471559"/>
                <a:gd name="connsiteX1499" fmla="*/ 125308 w 1117423"/>
                <a:gd name="connsiteY1499" fmla="*/ 1102244 h 1471559"/>
                <a:gd name="connsiteX1500" fmla="*/ 125308 w 1117423"/>
                <a:gd name="connsiteY1500" fmla="*/ 1103195 h 1471559"/>
                <a:gd name="connsiteX1501" fmla="*/ 125308 w 1117423"/>
                <a:gd name="connsiteY1501" fmla="*/ 1103195 h 1471559"/>
                <a:gd name="connsiteX1502" fmla="*/ 127211 w 1117423"/>
                <a:gd name="connsiteY1502" fmla="*/ 1105093 h 1471559"/>
                <a:gd name="connsiteX1503" fmla="*/ 127211 w 1117423"/>
                <a:gd name="connsiteY1503" fmla="*/ 1105093 h 1471559"/>
                <a:gd name="connsiteX1504" fmla="*/ 129108 w 1117423"/>
                <a:gd name="connsiteY1504" fmla="*/ 1104147 h 1471559"/>
                <a:gd name="connsiteX1505" fmla="*/ 131006 w 1117423"/>
                <a:gd name="connsiteY1505" fmla="*/ 1102244 h 1471559"/>
                <a:gd name="connsiteX1506" fmla="*/ 132903 w 1117423"/>
                <a:gd name="connsiteY1506" fmla="*/ 1101298 h 1471559"/>
                <a:gd name="connsiteX1507" fmla="*/ 136703 w 1117423"/>
                <a:gd name="connsiteY1507" fmla="*/ 1090854 h 1471559"/>
                <a:gd name="connsiteX1508" fmla="*/ 134805 w 1117423"/>
                <a:gd name="connsiteY1508" fmla="*/ 1089903 h 1471559"/>
                <a:gd name="connsiteX1509" fmla="*/ 131957 w 1117423"/>
                <a:gd name="connsiteY1509" fmla="*/ 1089903 h 1471559"/>
                <a:gd name="connsiteX1510" fmla="*/ 133854 w 1117423"/>
                <a:gd name="connsiteY1510" fmla="*/ 1086103 h 1471559"/>
                <a:gd name="connsiteX1511" fmla="*/ 134805 w 1117423"/>
                <a:gd name="connsiteY1511" fmla="*/ 1085157 h 1471559"/>
                <a:gd name="connsiteX1512" fmla="*/ 135752 w 1117423"/>
                <a:gd name="connsiteY1512" fmla="*/ 1086103 h 1471559"/>
                <a:gd name="connsiteX1513" fmla="*/ 135752 w 1117423"/>
                <a:gd name="connsiteY1513" fmla="*/ 1088006 h 1471559"/>
                <a:gd name="connsiteX1514" fmla="*/ 135752 w 1117423"/>
                <a:gd name="connsiteY1514" fmla="*/ 1088957 h 1471559"/>
                <a:gd name="connsiteX1515" fmla="*/ 139552 w 1117423"/>
                <a:gd name="connsiteY1515" fmla="*/ 1088006 h 1471559"/>
                <a:gd name="connsiteX1516" fmla="*/ 140503 w 1117423"/>
                <a:gd name="connsiteY1516" fmla="*/ 1088006 h 1471559"/>
                <a:gd name="connsiteX1517" fmla="*/ 141449 w 1117423"/>
                <a:gd name="connsiteY1517" fmla="*/ 1085157 h 1471559"/>
                <a:gd name="connsiteX1518" fmla="*/ 141449 w 1117423"/>
                <a:gd name="connsiteY1518" fmla="*/ 1084206 h 1471559"/>
                <a:gd name="connsiteX1519" fmla="*/ 145249 w 1117423"/>
                <a:gd name="connsiteY1519" fmla="*/ 1084206 h 1471559"/>
                <a:gd name="connsiteX1520" fmla="*/ 147147 w 1117423"/>
                <a:gd name="connsiteY1520" fmla="*/ 1085157 h 1471559"/>
                <a:gd name="connsiteX1521" fmla="*/ 152844 w 1117423"/>
                <a:gd name="connsiteY1521" fmla="*/ 1086103 h 1471559"/>
                <a:gd name="connsiteX1522" fmla="*/ 154741 w 1117423"/>
                <a:gd name="connsiteY1522" fmla="*/ 1086103 h 1471559"/>
                <a:gd name="connsiteX1523" fmla="*/ 155693 w 1117423"/>
                <a:gd name="connsiteY1523" fmla="*/ 1087055 h 1471559"/>
                <a:gd name="connsiteX1524" fmla="*/ 155693 w 1117423"/>
                <a:gd name="connsiteY1524" fmla="*/ 1087055 h 1471559"/>
                <a:gd name="connsiteX1525" fmla="*/ 163288 w 1117423"/>
                <a:gd name="connsiteY1525" fmla="*/ 1089903 h 1471559"/>
                <a:gd name="connsiteX1526" fmla="*/ 165190 w 1117423"/>
                <a:gd name="connsiteY1526" fmla="*/ 1090854 h 1471559"/>
                <a:gd name="connsiteX1527" fmla="*/ 167083 w 1117423"/>
                <a:gd name="connsiteY1527" fmla="*/ 1090854 h 1471559"/>
                <a:gd name="connsiteX1528" fmla="*/ 170882 w 1117423"/>
                <a:gd name="connsiteY1528" fmla="*/ 1090854 h 1471559"/>
                <a:gd name="connsiteX1529" fmla="*/ 172780 w 1117423"/>
                <a:gd name="connsiteY1529" fmla="*/ 1089903 h 1471559"/>
                <a:gd name="connsiteX1530" fmla="*/ 175629 w 1117423"/>
                <a:gd name="connsiteY1530" fmla="*/ 1088957 h 1471559"/>
                <a:gd name="connsiteX1531" fmla="*/ 176580 w 1117423"/>
                <a:gd name="connsiteY1531" fmla="*/ 1092752 h 1471559"/>
                <a:gd name="connsiteX1532" fmla="*/ 181326 w 1117423"/>
                <a:gd name="connsiteY1532" fmla="*/ 1097498 h 1471559"/>
                <a:gd name="connsiteX1533" fmla="*/ 185126 w 1117423"/>
                <a:gd name="connsiteY1533" fmla="*/ 1093703 h 1471559"/>
                <a:gd name="connsiteX1534" fmla="*/ 187023 w 1117423"/>
                <a:gd name="connsiteY1534" fmla="*/ 1091801 h 1471559"/>
                <a:gd name="connsiteX1535" fmla="*/ 187975 w 1117423"/>
                <a:gd name="connsiteY1535" fmla="*/ 1093703 h 1471559"/>
                <a:gd name="connsiteX1536" fmla="*/ 190823 w 1117423"/>
                <a:gd name="connsiteY1536" fmla="*/ 1091801 h 1471559"/>
                <a:gd name="connsiteX1537" fmla="*/ 191770 w 1117423"/>
                <a:gd name="connsiteY1537" fmla="*/ 1092752 h 1471559"/>
                <a:gd name="connsiteX1538" fmla="*/ 194618 w 1117423"/>
                <a:gd name="connsiteY1538" fmla="*/ 1091801 h 1471559"/>
                <a:gd name="connsiteX1539" fmla="*/ 196521 w 1117423"/>
                <a:gd name="connsiteY1539" fmla="*/ 1091801 h 1471559"/>
                <a:gd name="connsiteX1540" fmla="*/ 202218 w 1117423"/>
                <a:gd name="connsiteY1540" fmla="*/ 1093703 h 1471559"/>
                <a:gd name="connsiteX1541" fmla="*/ 206964 w 1117423"/>
                <a:gd name="connsiteY1541" fmla="*/ 1094649 h 1471559"/>
                <a:gd name="connsiteX1542" fmla="*/ 209813 w 1117423"/>
                <a:gd name="connsiteY1542" fmla="*/ 1099400 h 1471559"/>
                <a:gd name="connsiteX1543" fmla="*/ 216457 w 1117423"/>
                <a:gd name="connsiteY1543" fmla="*/ 1101298 h 1471559"/>
                <a:gd name="connsiteX1544" fmla="*/ 217408 w 1117423"/>
                <a:gd name="connsiteY1544" fmla="*/ 1105093 h 1471559"/>
                <a:gd name="connsiteX1545" fmla="*/ 221203 w 1117423"/>
                <a:gd name="connsiteY1545" fmla="*/ 1112693 h 1471559"/>
                <a:gd name="connsiteX1546" fmla="*/ 222154 w 1117423"/>
                <a:gd name="connsiteY1546" fmla="*/ 1114590 h 1471559"/>
                <a:gd name="connsiteX1547" fmla="*/ 225003 w 1117423"/>
                <a:gd name="connsiteY1547" fmla="*/ 1115537 h 1471559"/>
                <a:gd name="connsiteX1548" fmla="*/ 225003 w 1117423"/>
                <a:gd name="connsiteY1548" fmla="*/ 1113639 h 1471559"/>
                <a:gd name="connsiteX1549" fmla="*/ 221203 w 1117423"/>
                <a:gd name="connsiteY1549" fmla="*/ 1112693 h 1471559"/>
                <a:gd name="connsiteX1550" fmla="*/ 220257 w 1117423"/>
                <a:gd name="connsiteY1550" fmla="*/ 1110790 h 1471559"/>
                <a:gd name="connsiteX1551" fmla="*/ 219305 w 1117423"/>
                <a:gd name="connsiteY1551" fmla="*/ 1108893 h 1471559"/>
                <a:gd name="connsiteX1552" fmla="*/ 222154 w 1117423"/>
                <a:gd name="connsiteY1552" fmla="*/ 1103195 h 1471559"/>
                <a:gd name="connsiteX1553" fmla="*/ 226900 w 1117423"/>
                <a:gd name="connsiteY1553" fmla="*/ 1103195 h 1471559"/>
                <a:gd name="connsiteX1554" fmla="*/ 227852 w 1117423"/>
                <a:gd name="connsiteY1554" fmla="*/ 1102244 h 1471559"/>
                <a:gd name="connsiteX1555" fmla="*/ 228798 w 1117423"/>
                <a:gd name="connsiteY1555" fmla="*/ 1100347 h 1471559"/>
                <a:gd name="connsiteX1556" fmla="*/ 226900 w 1117423"/>
                <a:gd name="connsiteY1556" fmla="*/ 1092752 h 1471559"/>
                <a:gd name="connsiteX1557" fmla="*/ 230700 w 1117423"/>
                <a:gd name="connsiteY1557" fmla="*/ 1088957 h 1471559"/>
                <a:gd name="connsiteX1558" fmla="*/ 230700 w 1117423"/>
                <a:gd name="connsiteY1558" fmla="*/ 1087055 h 1471559"/>
                <a:gd name="connsiteX1559" fmla="*/ 229749 w 1117423"/>
                <a:gd name="connsiteY1559" fmla="*/ 1081357 h 1471559"/>
                <a:gd name="connsiteX1560" fmla="*/ 229749 w 1117423"/>
                <a:gd name="connsiteY1560" fmla="*/ 1078508 h 1471559"/>
                <a:gd name="connsiteX1561" fmla="*/ 237344 w 1117423"/>
                <a:gd name="connsiteY1561" fmla="*/ 1076611 h 1471559"/>
                <a:gd name="connsiteX1562" fmla="*/ 240193 w 1117423"/>
                <a:gd name="connsiteY1562" fmla="*/ 1078508 h 1471559"/>
                <a:gd name="connsiteX1563" fmla="*/ 244944 w 1117423"/>
                <a:gd name="connsiteY1563" fmla="*/ 1079460 h 1471559"/>
                <a:gd name="connsiteX1564" fmla="*/ 244944 w 1117423"/>
                <a:gd name="connsiteY1564" fmla="*/ 1078508 h 1471559"/>
                <a:gd name="connsiteX1565" fmla="*/ 243992 w 1117423"/>
                <a:gd name="connsiteY1565" fmla="*/ 1076611 h 1471559"/>
                <a:gd name="connsiteX1566" fmla="*/ 242090 w 1117423"/>
                <a:gd name="connsiteY1566" fmla="*/ 1073762 h 1471559"/>
                <a:gd name="connsiteX1567" fmla="*/ 241144 w 1117423"/>
                <a:gd name="connsiteY1567" fmla="*/ 1071865 h 1471559"/>
                <a:gd name="connsiteX1568" fmla="*/ 240193 w 1117423"/>
                <a:gd name="connsiteY1568" fmla="*/ 1069967 h 1471559"/>
                <a:gd name="connsiteX1569" fmla="*/ 237344 w 1117423"/>
                <a:gd name="connsiteY1569" fmla="*/ 1068065 h 1471559"/>
                <a:gd name="connsiteX1570" fmla="*/ 236398 w 1117423"/>
                <a:gd name="connsiteY1570" fmla="*/ 1067113 h 1471559"/>
                <a:gd name="connsiteX1571" fmla="*/ 239246 w 1117423"/>
                <a:gd name="connsiteY1571" fmla="*/ 1063319 h 1471559"/>
                <a:gd name="connsiteX1572" fmla="*/ 240193 w 1117423"/>
                <a:gd name="connsiteY1572" fmla="*/ 1060470 h 1471559"/>
                <a:gd name="connsiteX1573" fmla="*/ 244944 w 1117423"/>
                <a:gd name="connsiteY1573" fmla="*/ 1058572 h 1471559"/>
                <a:gd name="connsiteX1574" fmla="*/ 247787 w 1117423"/>
                <a:gd name="connsiteY1574" fmla="*/ 1059519 h 1471559"/>
                <a:gd name="connsiteX1575" fmla="*/ 246841 w 1117423"/>
                <a:gd name="connsiteY1575" fmla="*/ 1061416 h 1471559"/>
                <a:gd name="connsiteX1576" fmla="*/ 245890 w 1117423"/>
                <a:gd name="connsiteY1576" fmla="*/ 1062367 h 1471559"/>
                <a:gd name="connsiteX1577" fmla="*/ 244944 w 1117423"/>
                <a:gd name="connsiteY1577" fmla="*/ 1064270 h 1471559"/>
                <a:gd name="connsiteX1578" fmla="*/ 245890 w 1117423"/>
                <a:gd name="connsiteY1578" fmla="*/ 1066167 h 1471559"/>
                <a:gd name="connsiteX1579" fmla="*/ 250641 w 1117423"/>
                <a:gd name="connsiteY1579" fmla="*/ 1068065 h 1471559"/>
                <a:gd name="connsiteX1580" fmla="*/ 252539 w 1117423"/>
                <a:gd name="connsiteY1580" fmla="*/ 1069016 h 1471559"/>
                <a:gd name="connsiteX1581" fmla="*/ 253485 w 1117423"/>
                <a:gd name="connsiteY1581" fmla="*/ 1069967 h 1471559"/>
                <a:gd name="connsiteX1582" fmla="*/ 255387 w 1117423"/>
                <a:gd name="connsiteY1582" fmla="*/ 1071865 h 1471559"/>
                <a:gd name="connsiteX1583" fmla="*/ 257285 w 1117423"/>
                <a:gd name="connsiteY1583" fmla="*/ 1073762 h 1471559"/>
                <a:gd name="connsiteX1584" fmla="*/ 260133 w 1117423"/>
                <a:gd name="connsiteY1584" fmla="*/ 1075660 h 1471559"/>
                <a:gd name="connsiteX1585" fmla="*/ 263933 w 1117423"/>
                <a:gd name="connsiteY1585" fmla="*/ 1072811 h 1471559"/>
                <a:gd name="connsiteX1586" fmla="*/ 266777 w 1117423"/>
                <a:gd name="connsiteY1586" fmla="*/ 1075660 h 1471559"/>
                <a:gd name="connsiteX1587" fmla="*/ 268680 w 1117423"/>
                <a:gd name="connsiteY1587" fmla="*/ 1075660 h 1471559"/>
                <a:gd name="connsiteX1588" fmla="*/ 272475 w 1117423"/>
                <a:gd name="connsiteY1588" fmla="*/ 1080406 h 1471559"/>
                <a:gd name="connsiteX1589" fmla="*/ 274377 w 1117423"/>
                <a:gd name="connsiteY1589" fmla="*/ 1082308 h 1471559"/>
                <a:gd name="connsiteX1590" fmla="*/ 275323 w 1117423"/>
                <a:gd name="connsiteY1590" fmla="*/ 1083259 h 1471559"/>
                <a:gd name="connsiteX1591" fmla="*/ 276274 w 1117423"/>
                <a:gd name="connsiteY1591" fmla="*/ 1086103 h 1471559"/>
                <a:gd name="connsiteX1592" fmla="*/ 279123 w 1117423"/>
                <a:gd name="connsiteY1592" fmla="*/ 1083259 h 1471559"/>
                <a:gd name="connsiteX1593" fmla="*/ 278172 w 1117423"/>
                <a:gd name="connsiteY1593" fmla="*/ 1079460 h 1471559"/>
                <a:gd name="connsiteX1594" fmla="*/ 275323 w 1117423"/>
                <a:gd name="connsiteY1594" fmla="*/ 1071865 h 1471559"/>
                <a:gd name="connsiteX1595" fmla="*/ 277221 w 1117423"/>
                <a:gd name="connsiteY1595" fmla="*/ 1069967 h 1471559"/>
                <a:gd name="connsiteX1596" fmla="*/ 276274 w 1117423"/>
                <a:gd name="connsiteY1596" fmla="*/ 1069016 h 1471559"/>
                <a:gd name="connsiteX1597" fmla="*/ 266777 w 1117423"/>
                <a:gd name="connsiteY1597" fmla="*/ 1064270 h 1471559"/>
                <a:gd name="connsiteX1598" fmla="*/ 264880 w 1117423"/>
                <a:gd name="connsiteY1598" fmla="*/ 1062367 h 1471559"/>
                <a:gd name="connsiteX1599" fmla="*/ 263933 w 1117423"/>
                <a:gd name="connsiteY1599" fmla="*/ 1061416 h 1471559"/>
                <a:gd name="connsiteX1600" fmla="*/ 262031 w 1117423"/>
                <a:gd name="connsiteY1600" fmla="*/ 1059519 h 1471559"/>
                <a:gd name="connsiteX1601" fmla="*/ 262031 w 1117423"/>
                <a:gd name="connsiteY1601" fmla="*/ 1059519 h 1471559"/>
                <a:gd name="connsiteX1602" fmla="*/ 261085 w 1117423"/>
                <a:gd name="connsiteY1602" fmla="*/ 1053821 h 1471559"/>
                <a:gd name="connsiteX1603" fmla="*/ 259182 w 1117423"/>
                <a:gd name="connsiteY1603" fmla="*/ 1048124 h 1471559"/>
                <a:gd name="connsiteX1604" fmla="*/ 260133 w 1117423"/>
                <a:gd name="connsiteY1604" fmla="*/ 1045280 h 1471559"/>
                <a:gd name="connsiteX1605" fmla="*/ 261085 w 1117423"/>
                <a:gd name="connsiteY1605" fmla="*/ 1043378 h 1471559"/>
                <a:gd name="connsiteX1606" fmla="*/ 257285 w 1117423"/>
                <a:gd name="connsiteY1606" fmla="*/ 1040534 h 1471559"/>
                <a:gd name="connsiteX1607" fmla="*/ 256334 w 1117423"/>
                <a:gd name="connsiteY1607" fmla="*/ 1040534 h 1471559"/>
                <a:gd name="connsiteX1608" fmla="*/ 255387 w 1117423"/>
                <a:gd name="connsiteY1608" fmla="*/ 1041480 h 1471559"/>
                <a:gd name="connsiteX1609" fmla="*/ 253485 w 1117423"/>
                <a:gd name="connsiteY1609" fmla="*/ 1043378 h 1471559"/>
                <a:gd name="connsiteX1610" fmla="*/ 251587 w 1117423"/>
                <a:gd name="connsiteY1610" fmla="*/ 1045280 h 1471559"/>
                <a:gd name="connsiteX1611" fmla="*/ 251587 w 1117423"/>
                <a:gd name="connsiteY1611" fmla="*/ 1047178 h 1471559"/>
                <a:gd name="connsiteX1612" fmla="*/ 246841 w 1117423"/>
                <a:gd name="connsiteY1612" fmla="*/ 1046226 h 1471559"/>
                <a:gd name="connsiteX1613" fmla="*/ 243041 w 1117423"/>
                <a:gd name="connsiteY1613" fmla="*/ 1046226 h 1471559"/>
                <a:gd name="connsiteX1614" fmla="*/ 243041 w 1117423"/>
                <a:gd name="connsiteY1614" fmla="*/ 1047178 h 1471559"/>
                <a:gd name="connsiteX1615" fmla="*/ 235446 w 1117423"/>
                <a:gd name="connsiteY1615" fmla="*/ 1049075 h 1471559"/>
                <a:gd name="connsiteX1616" fmla="*/ 225003 w 1117423"/>
                <a:gd name="connsiteY1616" fmla="*/ 1050978 h 1471559"/>
                <a:gd name="connsiteX1617" fmla="*/ 216457 w 1117423"/>
                <a:gd name="connsiteY1617" fmla="*/ 1048124 h 1471559"/>
                <a:gd name="connsiteX1618" fmla="*/ 216457 w 1117423"/>
                <a:gd name="connsiteY1618" fmla="*/ 1050026 h 1471559"/>
                <a:gd name="connsiteX1619" fmla="*/ 215510 w 1117423"/>
                <a:gd name="connsiteY1619" fmla="*/ 1048124 h 1471559"/>
                <a:gd name="connsiteX1620" fmla="*/ 204116 w 1117423"/>
                <a:gd name="connsiteY1620" fmla="*/ 1044329 h 1471559"/>
                <a:gd name="connsiteX1621" fmla="*/ 198418 w 1117423"/>
                <a:gd name="connsiteY1621" fmla="*/ 1041480 h 1471559"/>
                <a:gd name="connsiteX1622" fmla="*/ 195570 w 1117423"/>
                <a:gd name="connsiteY1622" fmla="*/ 1040534 h 1471559"/>
                <a:gd name="connsiteX1623" fmla="*/ 189872 w 1117423"/>
                <a:gd name="connsiteY1623" fmla="*/ 1038631 h 1471559"/>
                <a:gd name="connsiteX1624" fmla="*/ 180375 w 1117423"/>
                <a:gd name="connsiteY1624" fmla="*/ 1035783 h 1471559"/>
                <a:gd name="connsiteX1625" fmla="*/ 172780 w 1117423"/>
                <a:gd name="connsiteY1625" fmla="*/ 1029139 h 1471559"/>
                <a:gd name="connsiteX1626" fmla="*/ 175629 w 1117423"/>
                <a:gd name="connsiteY1626" fmla="*/ 1026290 h 1471559"/>
                <a:gd name="connsiteX1627" fmla="*/ 163288 w 1117423"/>
                <a:gd name="connsiteY1627" fmla="*/ 1021554 h 1471559"/>
                <a:gd name="connsiteX1628" fmla="*/ 154741 w 1117423"/>
                <a:gd name="connsiteY1628" fmla="*/ 1015857 h 1471559"/>
                <a:gd name="connsiteX1629" fmla="*/ 153795 w 1117423"/>
                <a:gd name="connsiteY1629" fmla="*/ 1014905 h 1471559"/>
                <a:gd name="connsiteX1630" fmla="*/ 150946 w 1117423"/>
                <a:gd name="connsiteY1630" fmla="*/ 1012057 h 1471559"/>
                <a:gd name="connsiteX1631" fmla="*/ 149995 w 1117423"/>
                <a:gd name="connsiteY1631" fmla="*/ 1012057 h 1471559"/>
                <a:gd name="connsiteX1632" fmla="*/ 147147 w 1117423"/>
                <a:gd name="connsiteY1632" fmla="*/ 1009208 h 1471559"/>
                <a:gd name="connsiteX1633" fmla="*/ 142400 w 1117423"/>
                <a:gd name="connsiteY1633" fmla="*/ 1009208 h 1471559"/>
                <a:gd name="connsiteX1634" fmla="*/ 144298 w 1117423"/>
                <a:gd name="connsiteY1634" fmla="*/ 1008262 h 1471559"/>
                <a:gd name="connsiteX1635" fmla="*/ 145249 w 1117423"/>
                <a:gd name="connsiteY1635" fmla="*/ 1006359 h 1471559"/>
                <a:gd name="connsiteX1636" fmla="*/ 144298 w 1117423"/>
                <a:gd name="connsiteY1636" fmla="*/ 1002564 h 1471559"/>
                <a:gd name="connsiteX1637" fmla="*/ 141449 w 1117423"/>
                <a:gd name="connsiteY1637" fmla="*/ 1001613 h 1471559"/>
                <a:gd name="connsiteX1638" fmla="*/ 142400 w 1117423"/>
                <a:gd name="connsiteY1638" fmla="*/ 997813 h 1471559"/>
                <a:gd name="connsiteX1639" fmla="*/ 143347 w 1117423"/>
                <a:gd name="connsiteY1639" fmla="*/ 993067 h 1471559"/>
                <a:gd name="connsiteX1640" fmla="*/ 150946 w 1117423"/>
                <a:gd name="connsiteY1640" fmla="*/ 993067 h 1471559"/>
                <a:gd name="connsiteX1641" fmla="*/ 154741 w 1117423"/>
                <a:gd name="connsiteY1641" fmla="*/ 991170 h 1471559"/>
                <a:gd name="connsiteX1642" fmla="*/ 153795 w 1117423"/>
                <a:gd name="connsiteY1642" fmla="*/ 988321 h 1471559"/>
                <a:gd name="connsiteX1643" fmla="*/ 153795 w 1117423"/>
                <a:gd name="connsiteY1643" fmla="*/ 987370 h 1471559"/>
                <a:gd name="connsiteX1644" fmla="*/ 155693 w 1117423"/>
                <a:gd name="connsiteY1644" fmla="*/ 984521 h 1471559"/>
                <a:gd name="connsiteX1645" fmla="*/ 160439 w 1117423"/>
                <a:gd name="connsiteY1645" fmla="*/ 978829 h 1471559"/>
                <a:gd name="connsiteX1646" fmla="*/ 160439 w 1117423"/>
                <a:gd name="connsiteY1646" fmla="*/ 977877 h 1471559"/>
                <a:gd name="connsiteX1647" fmla="*/ 162336 w 1117423"/>
                <a:gd name="connsiteY1647" fmla="*/ 975975 h 1471559"/>
                <a:gd name="connsiteX1648" fmla="*/ 165190 w 1117423"/>
                <a:gd name="connsiteY1648" fmla="*/ 971229 h 1471559"/>
                <a:gd name="connsiteX1649" fmla="*/ 166136 w 1117423"/>
                <a:gd name="connsiteY1649" fmla="*/ 971229 h 1471559"/>
                <a:gd name="connsiteX1650" fmla="*/ 166136 w 1117423"/>
                <a:gd name="connsiteY1650" fmla="*/ 970277 h 1471559"/>
                <a:gd name="connsiteX1651" fmla="*/ 168034 w 1117423"/>
                <a:gd name="connsiteY1651" fmla="*/ 967434 h 1471559"/>
                <a:gd name="connsiteX1652" fmla="*/ 178477 w 1117423"/>
                <a:gd name="connsiteY1652" fmla="*/ 954142 h 1471559"/>
                <a:gd name="connsiteX1653" fmla="*/ 179429 w 1117423"/>
                <a:gd name="connsiteY1653" fmla="*/ 953190 h 1471559"/>
                <a:gd name="connsiteX1654" fmla="*/ 188926 w 1117423"/>
                <a:gd name="connsiteY1654" fmla="*/ 956985 h 1471559"/>
                <a:gd name="connsiteX1655" fmla="*/ 187023 w 1117423"/>
                <a:gd name="connsiteY1655" fmla="*/ 955088 h 1471559"/>
                <a:gd name="connsiteX1656" fmla="*/ 187975 w 1117423"/>
                <a:gd name="connsiteY1656" fmla="*/ 953190 h 1471559"/>
                <a:gd name="connsiteX1657" fmla="*/ 185126 w 1117423"/>
                <a:gd name="connsiteY1657" fmla="*/ 952239 h 1471559"/>
                <a:gd name="connsiteX1658" fmla="*/ 183228 w 1117423"/>
                <a:gd name="connsiteY1658" fmla="*/ 953190 h 1471559"/>
                <a:gd name="connsiteX1659" fmla="*/ 183228 w 1117423"/>
                <a:gd name="connsiteY1659" fmla="*/ 953190 h 1471559"/>
                <a:gd name="connsiteX1660" fmla="*/ 182277 w 1117423"/>
                <a:gd name="connsiteY1660" fmla="*/ 947493 h 1471559"/>
                <a:gd name="connsiteX1661" fmla="*/ 184175 w 1117423"/>
                <a:gd name="connsiteY1661" fmla="*/ 945595 h 1471559"/>
                <a:gd name="connsiteX1662" fmla="*/ 186072 w 1117423"/>
                <a:gd name="connsiteY1662" fmla="*/ 942747 h 1471559"/>
                <a:gd name="connsiteX1663" fmla="*/ 187975 w 1117423"/>
                <a:gd name="connsiteY1663" fmla="*/ 940849 h 1471559"/>
                <a:gd name="connsiteX1664" fmla="*/ 187975 w 1117423"/>
                <a:gd name="connsiteY1664" fmla="*/ 940849 h 1471559"/>
                <a:gd name="connsiteX1665" fmla="*/ 188926 w 1117423"/>
                <a:gd name="connsiteY1665" fmla="*/ 939898 h 1471559"/>
                <a:gd name="connsiteX1666" fmla="*/ 190823 w 1117423"/>
                <a:gd name="connsiteY1666" fmla="*/ 938947 h 1471559"/>
                <a:gd name="connsiteX1667" fmla="*/ 193672 w 1117423"/>
                <a:gd name="connsiteY1667" fmla="*/ 935152 h 1471559"/>
                <a:gd name="connsiteX1668" fmla="*/ 194618 w 1117423"/>
                <a:gd name="connsiteY1668" fmla="*/ 933249 h 1471559"/>
                <a:gd name="connsiteX1669" fmla="*/ 195570 w 1117423"/>
                <a:gd name="connsiteY1669" fmla="*/ 929454 h 1471559"/>
                <a:gd name="connsiteX1670" fmla="*/ 196521 w 1117423"/>
                <a:gd name="connsiteY1670" fmla="*/ 928503 h 1471559"/>
                <a:gd name="connsiteX1671" fmla="*/ 197467 w 1117423"/>
                <a:gd name="connsiteY1671" fmla="*/ 923757 h 1471559"/>
                <a:gd name="connsiteX1672" fmla="*/ 198418 w 1117423"/>
                <a:gd name="connsiteY1672" fmla="*/ 921859 h 1471559"/>
                <a:gd name="connsiteX1673" fmla="*/ 199365 w 1117423"/>
                <a:gd name="connsiteY1673" fmla="*/ 916162 h 1471559"/>
                <a:gd name="connsiteX1674" fmla="*/ 206013 w 1117423"/>
                <a:gd name="connsiteY1674" fmla="*/ 913313 h 1471559"/>
                <a:gd name="connsiteX1675" fmla="*/ 207916 w 1117423"/>
                <a:gd name="connsiteY1675" fmla="*/ 912362 h 1471559"/>
                <a:gd name="connsiteX1676" fmla="*/ 210759 w 1117423"/>
                <a:gd name="connsiteY1676" fmla="*/ 911416 h 1471559"/>
                <a:gd name="connsiteX1677" fmla="*/ 212662 w 1117423"/>
                <a:gd name="connsiteY1677" fmla="*/ 909523 h 1471559"/>
                <a:gd name="connsiteX1678" fmla="*/ 211711 w 1117423"/>
                <a:gd name="connsiteY1678" fmla="*/ 905728 h 1471559"/>
                <a:gd name="connsiteX1679" fmla="*/ 211711 w 1117423"/>
                <a:gd name="connsiteY1679" fmla="*/ 892436 h 1471559"/>
                <a:gd name="connsiteX1680" fmla="*/ 213608 w 1117423"/>
                <a:gd name="connsiteY1680" fmla="*/ 890534 h 1471559"/>
                <a:gd name="connsiteX1681" fmla="*/ 220257 w 1117423"/>
                <a:gd name="connsiteY1681" fmla="*/ 882939 h 1471559"/>
                <a:gd name="connsiteX1682" fmla="*/ 219305 w 1117423"/>
                <a:gd name="connsiteY1682" fmla="*/ 880090 h 1471559"/>
                <a:gd name="connsiteX1683" fmla="*/ 219305 w 1117423"/>
                <a:gd name="connsiteY1683" fmla="*/ 877241 h 1471559"/>
                <a:gd name="connsiteX1684" fmla="*/ 219305 w 1117423"/>
                <a:gd name="connsiteY1684" fmla="*/ 864895 h 1471559"/>
                <a:gd name="connsiteX1685" fmla="*/ 219305 w 1117423"/>
                <a:gd name="connsiteY1685" fmla="*/ 863949 h 1471559"/>
                <a:gd name="connsiteX1686" fmla="*/ 211711 w 1117423"/>
                <a:gd name="connsiteY1686" fmla="*/ 863949 h 1471559"/>
                <a:gd name="connsiteX1687" fmla="*/ 206013 w 1117423"/>
                <a:gd name="connsiteY1687" fmla="*/ 860149 h 1471559"/>
                <a:gd name="connsiteX1688" fmla="*/ 203164 w 1117423"/>
                <a:gd name="connsiteY1688" fmla="*/ 858252 h 1471559"/>
                <a:gd name="connsiteX1689" fmla="*/ 200316 w 1117423"/>
                <a:gd name="connsiteY1689" fmla="*/ 852554 h 1471559"/>
                <a:gd name="connsiteX1690" fmla="*/ 199365 w 1117423"/>
                <a:gd name="connsiteY1690" fmla="*/ 851608 h 1471559"/>
                <a:gd name="connsiteX1691" fmla="*/ 189872 w 1117423"/>
                <a:gd name="connsiteY1691" fmla="*/ 848759 h 1471559"/>
                <a:gd name="connsiteX1692" fmla="*/ 189872 w 1117423"/>
                <a:gd name="connsiteY1692" fmla="*/ 835467 h 1471559"/>
                <a:gd name="connsiteX1693" fmla="*/ 190823 w 1117423"/>
                <a:gd name="connsiteY1693" fmla="*/ 832618 h 1471559"/>
                <a:gd name="connsiteX1694" fmla="*/ 188926 w 1117423"/>
                <a:gd name="connsiteY1694" fmla="*/ 825023 h 1471559"/>
                <a:gd name="connsiteX1695" fmla="*/ 190823 w 1117423"/>
                <a:gd name="connsiteY1695" fmla="*/ 823121 h 1471559"/>
                <a:gd name="connsiteX1696" fmla="*/ 190823 w 1117423"/>
                <a:gd name="connsiteY1696" fmla="*/ 822170 h 1471559"/>
                <a:gd name="connsiteX1697" fmla="*/ 191770 w 1117423"/>
                <a:gd name="connsiteY1697" fmla="*/ 818375 h 1471559"/>
                <a:gd name="connsiteX1698" fmla="*/ 197467 w 1117423"/>
                <a:gd name="connsiteY1698" fmla="*/ 818375 h 1471559"/>
                <a:gd name="connsiteX1699" fmla="*/ 197467 w 1117423"/>
                <a:gd name="connsiteY1699" fmla="*/ 817424 h 1471559"/>
                <a:gd name="connsiteX1700" fmla="*/ 205062 w 1117423"/>
                <a:gd name="connsiteY1700" fmla="*/ 794639 h 1471559"/>
                <a:gd name="connsiteX1701" fmla="*/ 206964 w 1117423"/>
                <a:gd name="connsiteY1701" fmla="*/ 788942 h 1471559"/>
                <a:gd name="connsiteX1702" fmla="*/ 206964 w 1117423"/>
                <a:gd name="connsiteY1702" fmla="*/ 787044 h 1471559"/>
                <a:gd name="connsiteX1703" fmla="*/ 207916 w 1117423"/>
                <a:gd name="connsiteY1703" fmla="*/ 782308 h 1471559"/>
                <a:gd name="connsiteX1704" fmla="*/ 210759 w 1117423"/>
                <a:gd name="connsiteY1704" fmla="*/ 777557 h 1471559"/>
                <a:gd name="connsiteX1705" fmla="*/ 211711 w 1117423"/>
                <a:gd name="connsiteY1705" fmla="*/ 780405 h 1471559"/>
                <a:gd name="connsiteX1706" fmla="*/ 212662 w 1117423"/>
                <a:gd name="connsiteY1706" fmla="*/ 781357 h 1471559"/>
                <a:gd name="connsiteX1707" fmla="*/ 213608 w 1117423"/>
                <a:gd name="connsiteY1707" fmla="*/ 783254 h 1471559"/>
                <a:gd name="connsiteX1708" fmla="*/ 221203 w 1117423"/>
                <a:gd name="connsiteY1708" fmla="*/ 785142 h 1471559"/>
                <a:gd name="connsiteX1709" fmla="*/ 226900 w 1117423"/>
                <a:gd name="connsiteY1709" fmla="*/ 786093 h 1471559"/>
                <a:gd name="connsiteX1710" fmla="*/ 228798 w 1117423"/>
                <a:gd name="connsiteY1710" fmla="*/ 787044 h 1471559"/>
                <a:gd name="connsiteX1711" fmla="*/ 229749 w 1117423"/>
                <a:gd name="connsiteY1711" fmla="*/ 787995 h 1471559"/>
                <a:gd name="connsiteX1712" fmla="*/ 234495 w 1117423"/>
                <a:gd name="connsiteY1712" fmla="*/ 795590 h 1471559"/>
                <a:gd name="connsiteX1713" fmla="*/ 235446 w 1117423"/>
                <a:gd name="connsiteY1713" fmla="*/ 795590 h 1471559"/>
                <a:gd name="connsiteX1714" fmla="*/ 237344 w 1117423"/>
                <a:gd name="connsiteY1714" fmla="*/ 792741 h 1471559"/>
                <a:gd name="connsiteX1715" fmla="*/ 239246 w 1117423"/>
                <a:gd name="connsiteY1715" fmla="*/ 790839 h 1471559"/>
                <a:gd name="connsiteX1716" fmla="*/ 242090 w 1117423"/>
                <a:gd name="connsiteY1716" fmla="*/ 788942 h 1471559"/>
                <a:gd name="connsiteX1717" fmla="*/ 245890 w 1117423"/>
                <a:gd name="connsiteY1717" fmla="*/ 788942 h 1471559"/>
                <a:gd name="connsiteX1718" fmla="*/ 250641 w 1117423"/>
                <a:gd name="connsiteY1718" fmla="*/ 789893 h 1471559"/>
                <a:gd name="connsiteX1719" fmla="*/ 256334 w 1117423"/>
                <a:gd name="connsiteY1719" fmla="*/ 791790 h 1471559"/>
                <a:gd name="connsiteX1720" fmla="*/ 258236 w 1117423"/>
                <a:gd name="connsiteY1720" fmla="*/ 801288 h 1471559"/>
                <a:gd name="connsiteX1721" fmla="*/ 259182 w 1117423"/>
                <a:gd name="connsiteY1721" fmla="*/ 813629 h 1471559"/>
                <a:gd name="connsiteX1722" fmla="*/ 258236 w 1117423"/>
                <a:gd name="connsiteY1722" fmla="*/ 820272 h 1471559"/>
                <a:gd name="connsiteX1723" fmla="*/ 258236 w 1117423"/>
                <a:gd name="connsiteY1723" fmla="*/ 824072 h 1471559"/>
                <a:gd name="connsiteX1724" fmla="*/ 258236 w 1117423"/>
                <a:gd name="connsiteY1724" fmla="*/ 825023 h 1471559"/>
                <a:gd name="connsiteX1725" fmla="*/ 257285 w 1117423"/>
                <a:gd name="connsiteY1725" fmla="*/ 825970 h 1471559"/>
                <a:gd name="connsiteX1726" fmla="*/ 256334 w 1117423"/>
                <a:gd name="connsiteY1726" fmla="*/ 830721 h 1471559"/>
                <a:gd name="connsiteX1727" fmla="*/ 254436 w 1117423"/>
                <a:gd name="connsiteY1727" fmla="*/ 833565 h 1471559"/>
                <a:gd name="connsiteX1728" fmla="*/ 248739 w 1117423"/>
                <a:gd name="connsiteY1728" fmla="*/ 836413 h 1471559"/>
                <a:gd name="connsiteX1729" fmla="*/ 249690 w 1117423"/>
                <a:gd name="connsiteY1729" fmla="*/ 841160 h 1471559"/>
                <a:gd name="connsiteX1730" fmla="*/ 252539 w 1117423"/>
                <a:gd name="connsiteY1730" fmla="*/ 843062 h 1471559"/>
                <a:gd name="connsiteX1731" fmla="*/ 254436 w 1117423"/>
                <a:gd name="connsiteY1731" fmla="*/ 844013 h 1471559"/>
                <a:gd name="connsiteX1732" fmla="*/ 257285 w 1117423"/>
                <a:gd name="connsiteY1732" fmla="*/ 846857 h 1471559"/>
                <a:gd name="connsiteX1733" fmla="*/ 254436 w 1117423"/>
                <a:gd name="connsiteY1733" fmla="*/ 851608 h 1471559"/>
                <a:gd name="connsiteX1734" fmla="*/ 254436 w 1117423"/>
                <a:gd name="connsiteY1734" fmla="*/ 854457 h 1471559"/>
                <a:gd name="connsiteX1735" fmla="*/ 255387 w 1117423"/>
                <a:gd name="connsiteY1735" fmla="*/ 859203 h 1471559"/>
                <a:gd name="connsiteX1736" fmla="*/ 265831 w 1117423"/>
                <a:gd name="connsiteY1736" fmla="*/ 859203 h 1471559"/>
                <a:gd name="connsiteX1737" fmla="*/ 270577 w 1117423"/>
                <a:gd name="connsiteY1737" fmla="*/ 860149 h 1471559"/>
                <a:gd name="connsiteX1738" fmla="*/ 275323 w 1117423"/>
                <a:gd name="connsiteY1738" fmla="*/ 862052 h 1471559"/>
                <a:gd name="connsiteX1739" fmla="*/ 276274 w 1117423"/>
                <a:gd name="connsiteY1739" fmla="*/ 857300 h 1471559"/>
                <a:gd name="connsiteX1740" fmla="*/ 277221 w 1117423"/>
                <a:gd name="connsiteY1740" fmla="*/ 853505 h 1471559"/>
                <a:gd name="connsiteX1741" fmla="*/ 279123 w 1117423"/>
                <a:gd name="connsiteY1741" fmla="*/ 853505 h 1471559"/>
                <a:gd name="connsiteX1742" fmla="*/ 286698 w 1117423"/>
                <a:gd name="connsiteY1742" fmla="*/ 848759 h 1471559"/>
                <a:gd name="connsiteX1743" fmla="*/ 288601 w 1117423"/>
                <a:gd name="connsiteY1743" fmla="*/ 845911 h 1471559"/>
                <a:gd name="connsiteX1744" fmla="*/ 288601 w 1117423"/>
                <a:gd name="connsiteY1744" fmla="*/ 844959 h 1471559"/>
                <a:gd name="connsiteX1745" fmla="*/ 293367 w 1117423"/>
                <a:gd name="connsiteY1745" fmla="*/ 842111 h 1471559"/>
                <a:gd name="connsiteX1746" fmla="*/ 296196 w 1117423"/>
                <a:gd name="connsiteY1746" fmla="*/ 842111 h 1471559"/>
                <a:gd name="connsiteX1747" fmla="*/ 302859 w 1117423"/>
                <a:gd name="connsiteY1747" fmla="*/ 846857 h 1471559"/>
                <a:gd name="connsiteX1748" fmla="*/ 299991 w 1117423"/>
                <a:gd name="connsiteY1748" fmla="*/ 853505 h 1471559"/>
                <a:gd name="connsiteX1749" fmla="*/ 300962 w 1117423"/>
                <a:gd name="connsiteY1749" fmla="*/ 856354 h 1471559"/>
                <a:gd name="connsiteX1750" fmla="*/ 302859 w 1117423"/>
                <a:gd name="connsiteY1750" fmla="*/ 860149 h 1471559"/>
                <a:gd name="connsiteX1751" fmla="*/ 303790 w 1117423"/>
                <a:gd name="connsiteY1751" fmla="*/ 862052 h 1471559"/>
                <a:gd name="connsiteX1752" fmla="*/ 304757 w 1117423"/>
                <a:gd name="connsiteY1752" fmla="*/ 862998 h 1471559"/>
                <a:gd name="connsiteX1753" fmla="*/ 305688 w 1117423"/>
                <a:gd name="connsiteY1753" fmla="*/ 864895 h 1471559"/>
                <a:gd name="connsiteX1754" fmla="*/ 306659 w 1117423"/>
                <a:gd name="connsiteY1754" fmla="*/ 865847 h 1471559"/>
                <a:gd name="connsiteX1755" fmla="*/ 307585 w 1117423"/>
                <a:gd name="connsiteY1755" fmla="*/ 867749 h 1471559"/>
                <a:gd name="connsiteX1756" fmla="*/ 308556 w 1117423"/>
                <a:gd name="connsiteY1756" fmla="*/ 868695 h 1471559"/>
                <a:gd name="connsiteX1757" fmla="*/ 310434 w 1117423"/>
                <a:gd name="connsiteY1757" fmla="*/ 871544 h 1471559"/>
                <a:gd name="connsiteX1758" fmla="*/ 309488 w 1117423"/>
                <a:gd name="connsiteY1758" fmla="*/ 876290 h 1471559"/>
                <a:gd name="connsiteX1759" fmla="*/ 317083 w 1117423"/>
                <a:gd name="connsiteY1759" fmla="*/ 885787 h 1471559"/>
                <a:gd name="connsiteX1760" fmla="*/ 320878 w 1117423"/>
                <a:gd name="connsiteY1760" fmla="*/ 896231 h 1471559"/>
                <a:gd name="connsiteX1761" fmla="*/ 320878 w 1117423"/>
                <a:gd name="connsiteY1761" fmla="*/ 898134 h 1471559"/>
                <a:gd name="connsiteX1762" fmla="*/ 320878 w 1117423"/>
                <a:gd name="connsiteY1762" fmla="*/ 899080 h 1471559"/>
                <a:gd name="connsiteX1763" fmla="*/ 321829 w 1117423"/>
                <a:gd name="connsiteY1763" fmla="*/ 900031 h 1471559"/>
                <a:gd name="connsiteX1764" fmla="*/ 322780 w 1117423"/>
                <a:gd name="connsiteY1764" fmla="*/ 900977 h 1471559"/>
                <a:gd name="connsiteX1765" fmla="*/ 333224 w 1117423"/>
                <a:gd name="connsiteY1765" fmla="*/ 898134 h 1471559"/>
                <a:gd name="connsiteX1766" fmla="*/ 338921 w 1117423"/>
                <a:gd name="connsiteY1766" fmla="*/ 894334 h 1471559"/>
                <a:gd name="connsiteX1767" fmla="*/ 341770 w 1117423"/>
                <a:gd name="connsiteY1767" fmla="*/ 890534 h 1471559"/>
                <a:gd name="connsiteX1768" fmla="*/ 347467 w 1117423"/>
                <a:gd name="connsiteY1768" fmla="*/ 889582 h 1471559"/>
                <a:gd name="connsiteX1769" fmla="*/ 350316 w 1117423"/>
                <a:gd name="connsiteY1769" fmla="*/ 893382 h 1471559"/>
                <a:gd name="connsiteX1770" fmla="*/ 352213 w 1117423"/>
                <a:gd name="connsiteY1770" fmla="*/ 895280 h 1471559"/>
                <a:gd name="connsiteX1771" fmla="*/ 353160 w 1117423"/>
                <a:gd name="connsiteY1771" fmla="*/ 896231 h 1471559"/>
                <a:gd name="connsiteX1772" fmla="*/ 355062 w 1117423"/>
                <a:gd name="connsiteY1772" fmla="*/ 901928 h 1471559"/>
                <a:gd name="connsiteX1773" fmla="*/ 384495 w 1117423"/>
                <a:gd name="connsiteY1773" fmla="*/ 887685 h 1471559"/>
                <a:gd name="connsiteX1774" fmla="*/ 390193 w 1117423"/>
                <a:gd name="connsiteY1774" fmla="*/ 882939 h 1471559"/>
                <a:gd name="connsiteX1775" fmla="*/ 394939 w 1117423"/>
                <a:gd name="connsiteY1775" fmla="*/ 879139 h 1471559"/>
                <a:gd name="connsiteX1776" fmla="*/ 396836 w 1117423"/>
                <a:gd name="connsiteY1776" fmla="*/ 878193 h 1471559"/>
                <a:gd name="connsiteX1777" fmla="*/ 399685 w 1117423"/>
                <a:gd name="connsiteY1777" fmla="*/ 875344 h 1471559"/>
                <a:gd name="connsiteX1778" fmla="*/ 402534 w 1117423"/>
                <a:gd name="connsiteY1778" fmla="*/ 874393 h 1471559"/>
                <a:gd name="connsiteX1779" fmla="*/ 409182 w 1117423"/>
                <a:gd name="connsiteY1779" fmla="*/ 870593 h 1471559"/>
                <a:gd name="connsiteX1780" fmla="*/ 409182 w 1117423"/>
                <a:gd name="connsiteY1780" fmla="*/ 871544 h 1471559"/>
                <a:gd name="connsiteX1781" fmla="*/ 410129 w 1117423"/>
                <a:gd name="connsiteY1781" fmla="*/ 872495 h 1471559"/>
                <a:gd name="connsiteX1782" fmla="*/ 411080 w 1117423"/>
                <a:gd name="connsiteY1782" fmla="*/ 875344 h 1471559"/>
                <a:gd name="connsiteX1783" fmla="*/ 413929 w 1117423"/>
                <a:gd name="connsiteY1783" fmla="*/ 880090 h 1471559"/>
                <a:gd name="connsiteX1784" fmla="*/ 414875 w 1117423"/>
                <a:gd name="connsiteY1784" fmla="*/ 881988 h 1471559"/>
                <a:gd name="connsiteX1785" fmla="*/ 422475 w 1117423"/>
                <a:gd name="connsiteY1785" fmla="*/ 881041 h 1471559"/>
                <a:gd name="connsiteX1786" fmla="*/ 424372 w 1117423"/>
                <a:gd name="connsiteY1786" fmla="*/ 880090 h 1471559"/>
                <a:gd name="connsiteX1787" fmla="*/ 426270 w 1117423"/>
                <a:gd name="connsiteY1787" fmla="*/ 879139 h 1471559"/>
                <a:gd name="connsiteX1788" fmla="*/ 428172 w 1117423"/>
                <a:gd name="connsiteY1788" fmla="*/ 877241 h 1471559"/>
                <a:gd name="connsiteX1789" fmla="*/ 430070 w 1117423"/>
                <a:gd name="connsiteY1789" fmla="*/ 874393 h 1471559"/>
                <a:gd name="connsiteX1790" fmla="*/ 431016 w 1117423"/>
                <a:gd name="connsiteY1790" fmla="*/ 873446 h 1471559"/>
                <a:gd name="connsiteX1791" fmla="*/ 431967 w 1117423"/>
                <a:gd name="connsiteY1791" fmla="*/ 870593 h 1471559"/>
                <a:gd name="connsiteX1792" fmla="*/ 432918 w 1117423"/>
                <a:gd name="connsiteY1792" fmla="*/ 870593 h 1471559"/>
                <a:gd name="connsiteX1793" fmla="*/ 434816 w 1117423"/>
                <a:gd name="connsiteY1793" fmla="*/ 872495 h 1471559"/>
                <a:gd name="connsiteX1794" fmla="*/ 443362 w 1117423"/>
                <a:gd name="connsiteY1794" fmla="*/ 903826 h 1471559"/>
                <a:gd name="connsiteX1795" fmla="*/ 449059 w 1117423"/>
                <a:gd name="connsiteY1795" fmla="*/ 909523 h 1471559"/>
                <a:gd name="connsiteX1796" fmla="*/ 458552 w 1117423"/>
                <a:gd name="connsiteY1796" fmla="*/ 908572 h 1471559"/>
                <a:gd name="connsiteX1797" fmla="*/ 461400 w 1117423"/>
                <a:gd name="connsiteY1797" fmla="*/ 908572 h 1471559"/>
                <a:gd name="connsiteX1798" fmla="*/ 463298 w 1117423"/>
                <a:gd name="connsiteY1798" fmla="*/ 907626 h 1471559"/>
                <a:gd name="connsiteX1799" fmla="*/ 464249 w 1117423"/>
                <a:gd name="connsiteY1799" fmla="*/ 907626 h 1471559"/>
                <a:gd name="connsiteX1800" fmla="*/ 465200 w 1117423"/>
                <a:gd name="connsiteY1800" fmla="*/ 903826 h 1471559"/>
                <a:gd name="connsiteX1801" fmla="*/ 467098 w 1117423"/>
                <a:gd name="connsiteY1801" fmla="*/ 900977 h 1471559"/>
                <a:gd name="connsiteX1802" fmla="*/ 467098 w 1117423"/>
                <a:gd name="connsiteY1802" fmla="*/ 898134 h 1471559"/>
                <a:gd name="connsiteX1803" fmla="*/ 466147 w 1117423"/>
                <a:gd name="connsiteY1803" fmla="*/ 895280 h 1471559"/>
                <a:gd name="connsiteX1804" fmla="*/ 468995 w 1117423"/>
                <a:gd name="connsiteY1804" fmla="*/ 895280 h 1471559"/>
                <a:gd name="connsiteX1805" fmla="*/ 472795 w 1117423"/>
                <a:gd name="connsiteY1805" fmla="*/ 896231 h 1471559"/>
                <a:gd name="connsiteX1806" fmla="*/ 476595 w 1117423"/>
                <a:gd name="connsiteY1806" fmla="*/ 893382 h 1471559"/>
                <a:gd name="connsiteX1807" fmla="*/ 477541 w 1117423"/>
                <a:gd name="connsiteY1807" fmla="*/ 892436 h 1471559"/>
                <a:gd name="connsiteX1808" fmla="*/ 478493 w 1117423"/>
                <a:gd name="connsiteY1808" fmla="*/ 892436 h 1471559"/>
                <a:gd name="connsiteX1809" fmla="*/ 481341 w 1117423"/>
                <a:gd name="connsiteY1809" fmla="*/ 885787 h 1471559"/>
                <a:gd name="connsiteX1810" fmla="*/ 484190 w 1117423"/>
                <a:gd name="connsiteY1810" fmla="*/ 881041 h 1471559"/>
                <a:gd name="connsiteX1811" fmla="*/ 491785 w 1117423"/>
                <a:gd name="connsiteY1811" fmla="*/ 877241 h 1471559"/>
                <a:gd name="connsiteX1812" fmla="*/ 493682 w 1117423"/>
                <a:gd name="connsiteY1812" fmla="*/ 875344 h 1471559"/>
                <a:gd name="connsiteX1813" fmla="*/ 497482 w 1117423"/>
                <a:gd name="connsiteY1813" fmla="*/ 874393 h 1471559"/>
                <a:gd name="connsiteX1814" fmla="*/ 500331 w 1117423"/>
                <a:gd name="connsiteY1814" fmla="*/ 875344 h 1471559"/>
                <a:gd name="connsiteX1815" fmla="*/ 502228 w 1117423"/>
                <a:gd name="connsiteY1815" fmla="*/ 878193 h 1471559"/>
                <a:gd name="connsiteX1816" fmla="*/ 504126 w 1117423"/>
                <a:gd name="connsiteY1816" fmla="*/ 874393 h 1471559"/>
                <a:gd name="connsiteX1817" fmla="*/ 507926 w 1117423"/>
                <a:gd name="connsiteY1817" fmla="*/ 871544 h 1471559"/>
                <a:gd name="connsiteX1818" fmla="*/ 509823 w 1117423"/>
                <a:gd name="connsiteY1818" fmla="*/ 869647 h 1471559"/>
                <a:gd name="connsiteX1819" fmla="*/ 510770 w 1117423"/>
                <a:gd name="connsiteY1819" fmla="*/ 866798 h 1471559"/>
                <a:gd name="connsiteX1820" fmla="*/ 513623 w 1117423"/>
                <a:gd name="connsiteY1820" fmla="*/ 868695 h 1471559"/>
                <a:gd name="connsiteX1821" fmla="*/ 519301 w 1117423"/>
                <a:gd name="connsiteY1821" fmla="*/ 866798 h 1471559"/>
                <a:gd name="connsiteX1822" fmla="*/ 517418 w 1117423"/>
                <a:gd name="connsiteY1822" fmla="*/ 865847 h 1471559"/>
                <a:gd name="connsiteX1823" fmla="*/ 515521 w 1117423"/>
                <a:gd name="connsiteY1823" fmla="*/ 860149 h 1471559"/>
                <a:gd name="connsiteX1824" fmla="*/ 517418 w 1117423"/>
                <a:gd name="connsiteY1824" fmla="*/ 860149 h 1471559"/>
                <a:gd name="connsiteX1825" fmla="*/ 522164 w 1117423"/>
                <a:gd name="connsiteY1825" fmla="*/ 862052 h 1471559"/>
                <a:gd name="connsiteX1826" fmla="*/ 528793 w 1117423"/>
                <a:gd name="connsiteY1826" fmla="*/ 859203 h 1471559"/>
                <a:gd name="connsiteX1827" fmla="*/ 530691 w 1117423"/>
                <a:gd name="connsiteY1827" fmla="*/ 857300 h 1471559"/>
                <a:gd name="connsiteX1828" fmla="*/ 531662 w 1117423"/>
                <a:gd name="connsiteY1828" fmla="*/ 852554 h 1471559"/>
                <a:gd name="connsiteX1829" fmla="*/ 532593 w 1117423"/>
                <a:gd name="connsiteY1829" fmla="*/ 849711 h 1471559"/>
                <a:gd name="connsiteX1830" fmla="*/ 537359 w 1117423"/>
                <a:gd name="connsiteY1830" fmla="*/ 845911 h 1471559"/>
                <a:gd name="connsiteX1831" fmla="*/ 540188 w 1117423"/>
                <a:gd name="connsiteY1831" fmla="*/ 837365 h 1471559"/>
                <a:gd name="connsiteX1832" fmla="*/ 540188 w 1117423"/>
                <a:gd name="connsiteY1832" fmla="*/ 833565 h 1471559"/>
                <a:gd name="connsiteX1833" fmla="*/ 537359 w 1117423"/>
                <a:gd name="connsiteY1833" fmla="*/ 832618 h 1471559"/>
                <a:gd name="connsiteX1834" fmla="*/ 535457 w 1117423"/>
                <a:gd name="connsiteY1834" fmla="*/ 831667 h 1471559"/>
                <a:gd name="connsiteX1835" fmla="*/ 530691 w 1117423"/>
                <a:gd name="connsiteY1835" fmla="*/ 829770 h 1471559"/>
                <a:gd name="connsiteX1836" fmla="*/ 529759 w 1117423"/>
                <a:gd name="connsiteY1836" fmla="*/ 830721 h 1471559"/>
                <a:gd name="connsiteX1837" fmla="*/ 527862 w 1117423"/>
                <a:gd name="connsiteY1837" fmla="*/ 830721 h 1471559"/>
                <a:gd name="connsiteX1838" fmla="*/ 524998 w 1117423"/>
                <a:gd name="connsiteY1838" fmla="*/ 828818 h 1471559"/>
                <a:gd name="connsiteX1839" fmla="*/ 524067 w 1117423"/>
                <a:gd name="connsiteY1839" fmla="*/ 826921 h 1471559"/>
                <a:gd name="connsiteX1840" fmla="*/ 524067 w 1117423"/>
                <a:gd name="connsiteY1840" fmla="*/ 825970 h 1471559"/>
                <a:gd name="connsiteX1841" fmla="*/ 524067 w 1117423"/>
                <a:gd name="connsiteY1841" fmla="*/ 823121 h 1471559"/>
                <a:gd name="connsiteX1842" fmla="*/ 524067 w 1117423"/>
                <a:gd name="connsiteY1842" fmla="*/ 822170 h 1471559"/>
                <a:gd name="connsiteX1843" fmla="*/ 523096 w 1117423"/>
                <a:gd name="connsiteY1843" fmla="*/ 818375 h 1471559"/>
                <a:gd name="connsiteX1844" fmla="*/ 527862 w 1117423"/>
                <a:gd name="connsiteY1844" fmla="*/ 811731 h 1471559"/>
                <a:gd name="connsiteX1845" fmla="*/ 529759 w 1117423"/>
                <a:gd name="connsiteY1845" fmla="*/ 810780 h 1471559"/>
                <a:gd name="connsiteX1846" fmla="*/ 534491 w 1117423"/>
                <a:gd name="connsiteY1846" fmla="*/ 801288 h 1471559"/>
                <a:gd name="connsiteX1847" fmla="*/ 534491 w 1117423"/>
                <a:gd name="connsiteY1847" fmla="*/ 800336 h 1471559"/>
                <a:gd name="connsiteX1848" fmla="*/ 534491 w 1117423"/>
                <a:gd name="connsiteY1848" fmla="*/ 799385 h 1471559"/>
                <a:gd name="connsiteX1849" fmla="*/ 535457 w 1117423"/>
                <a:gd name="connsiteY1849" fmla="*/ 797488 h 1471559"/>
                <a:gd name="connsiteX1850" fmla="*/ 538291 w 1117423"/>
                <a:gd name="connsiteY1850" fmla="*/ 792741 h 1471559"/>
                <a:gd name="connsiteX1851" fmla="*/ 539257 w 1117423"/>
                <a:gd name="connsiteY1851" fmla="*/ 791790 h 1471559"/>
                <a:gd name="connsiteX1852" fmla="*/ 540188 w 1117423"/>
                <a:gd name="connsiteY1852" fmla="*/ 790839 h 1471559"/>
                <a:gd name="connsiteX1853" fmla="*/ 543057 w 1117423"/>
                <a:gd name="connsiteY1853" fmla="*/ 787044 h 1471559"/>
                <a:gd name="connsiteX1854" fmla="*/ 547783 w 1117423"/>
                <a:gd name="connsiteY1854" fmla="*/ 787044 h 1471559"/>
                <a:gd name="connsiteX1855" fmla="*/ 548749 w 1117423"/>
                <a:gd name="connsiteY1855" fmla="*/ 787044 h 1471559"/>
                <a:gd name="connsiteX1856" fmla="*/ 554427 w 1117423"/>
                <a:gd name="connsiteY1856" fmla="*/ 786093 h 1471559"/>
                <a:gd name="connsiteX1857" fmla="*/ 558226 w 1117423"/>
                <a:gd name="connsiteY1857" fmla="*/ 772810 h 1471559"/>
                <a:gd name="connsiteX1858" fmla="*/ 558226 w 1117423"/>
                <a:gd name="connsiteY1858" fmla="*/ 769962 h 1471559"/>
                <a:gd name="connsiteX1859" fmla="*/ 556329 w 1117423"/>
                <a:gd name="connsiteY1859" fmla="*/ 765216 h 1471559"/>
                <a:gd name="connsiteX1860" fmla="*/ 555378 w 1117423"/>
                <a:gd name="connsiteY1860" fmla="*/ 760464 h 1471559"/>
                <a:gd name="connsiteX1861" fmla="*/ 552529 w 1117423"/>
                <a:gd name="connsiteY1861" fmla="*/ 750021 h 1471559"/>
                <a:gd name="connsiteX1862" fmla="*/ 542086 w 1117423"/>
                <a:gd name="connsiteY1862" fmla="*/ 751923 h 1471559"/>
                <a:gd name="connsiteX1863" fmla="*/ 538291 w 1117423"/>
                <a:gd name="connsiteY1863" fmla="*/ 753821 h 1471559"/>
                <a:gd name="connsiteX1864" fmla="*/ 533559 w 1117423"/>
                <a:gd name="connsiteY1864" fmla="*/ 756670 h 1471559"/>
                <a:gd name="connsiteX1865" fmla="*/ 528793 w 1117423"/>
                <a:gd name="connsiteY1865" fmla="*/ 758567 h 1471559"/>
                <a:gd name="connsiteX1866" fmla="*/ 525964 w 1117423"/>
                <a:gd name="connsiteY1866" fmla="*/ 759518 h 1471559"/>
                <a:gd name="connsiteX1867" fmla="*/ 518369 w 1117423"/>
                <a:gd name="connsiteY1867" fmla="*/ 762367 h 1471559"/>
                <a:gd name="connsiteX1868" fmla="*/ 507926 w 1117423"/>
                <a:gd name="connsiteY1868" fmla="*/ 767113 h 1471559"/>
                <a:gd name="connsiteX1869" fmla="*/ 506975 w 1117423"/>
                <a:gd name="connsiteY1869" fmla="*/ 767113 h 1471559"/>
                <a:gd name="connsiteX1870" fmla="*/ 506023 w 1117423"/>
                <a:gd name="connsiteY1870" fmla="*/ 768064 h 1471559"/>
                <a:gd name="connsiteX1871" fmla="*/ 504126 w 1117423"/>
                <a:gd name="connsiteY1871" fmla="*/ 769962 h 1471559"/>
                <a:gd name="connsiteX1872" fmla="*/ 500331 w 1117423"/>
                <a:gd name="connsiteY1872" fmla="*/ 770913 h 1471559"/>
                <a:gd name="connsiteX1873" fmla="*/ 499380 w 1117423"/>
                <a:gd name="connsiteY1873" fmla="*/ 770913 h 1471559"/>
                <a:gd name="connsiteX1874" fmla="*/ 491785 w 1117423"/>
                <a:gd name="connsiteY1874" fmla="*/ 750972 h 1471559"/>
                <a:gd name="connsiteX1875" fmla="*/ 491785 w 1117423"/>
                <a:gd name="connsiteY1875" fmla="*/ 750021 h 1471559"/>
                <a:gd name="connsiteX1876" fmla="*/ 489887 w 1117423"/>
                <a:gd name="connsiteY1876" fmla="*/ 747172 h 1471559"/>
                <a:gd name="connsiteX1877" fmla="*/ 499380 w 1117423"/>
                <a:gd name="connsiteY1877" fmla="*/ 738631 h 1471559"/>
                <a:gd name="connsiteX1878" fmla="*/ 503180 w 1117423"/>
                <a:gd name="connsiteY1878" fmla="*/ 735782 h 1471559"/>
                <a:gd name="connsiteX1879" fmla="*/ 503180 w 1117423"/>
                <a:gd name="connsiteY1879" fmla="*/ 732934 h 1471559"/>
                <a:gd name="connsiteX1880" fmla="*/ 503180 w 1117423"/>
                <a:gd name="connsiteY1880" fmla="*/ 731982 h 1471559"/>
                <a:gd name="connsiteX1881" fmla="*/ 501277 w 1117423"/>
                <a:gd name="connsiteY1881" fmla="*/ 730085 h 1471559"/>
                <a:gd name="connsiteX1882" fmla="*/ 501277 w 1117423"/>
                <a:gd name="connsiteY1882" fmla="*/ 729134 h 1471559"/>
                <a:gd name="connsiteX1883" fmla="*/ 502228 w 1117423"/>
                <a:gd name="connsiteY1883" fmla="*/ 727236 h 1471559"/>
                <a:gd name="connsiteX1884" fmla="*/ 504126 w 1117423"/>
                <a:gd name="connsiteY1884" fmla="*/ 716793 h 1471559"/>
                <a:gd name="connsiteX1885" fmla="*/ 497482 w 1117423"/>
                <a:gd name="connsiteY1885" fmla="*/ 707295 h 1471559"/>
                <a:gd name="connsiteX1886" fmla="*/ 499380 w 1117423"/>
                <a:gd name="connsiteY1886" fmla="*/ 694954 h 1471559"/>
                <a:gd name="connsiteX1887" fmla="*/ 499380 w 1117423"/>
                <a:gd name="connsiteY1887" fmla="*/ 694003 h 1471559"/>
                <a:gd name="connsiteX1888" fmla="*/ 499380 w 1117423"/>
                <a:gd name="connsiteY1888" fmla="*/ 689257 h 1471559"/>
                <a:gd name="connsiteX1889" fmla="*/ 482288 w 1117423"/>
                <a:gd name="connsiteY1889" fmla="*/ 670277 h 1471559"/>
                <a:gd name="connsiteX1890" fmla="*/ 480390 w 1117423"/>
                <a:gd name="connsiteY1890" fmla="*/ 671228 h 1471559"/>
                <a:gd name="connsiteX1891" fmla="*/ 483239 w 1117423"/>
                <a:gd name="connsiteY1891" fmla="*/ 668380 h 1471559"/>
                <a:gd name="connsiteX1892" fmla="*/ 486088 w 1117423"/>
                <a:gd name="connsiteY1892" fmla="*/ 666482 h 1471559"/>
                <a:gd name="connsiteX1893" fmla="*/ 487034 w 1117423"/>
                <a:gd name="connsiteY1893" fmla="*/ 664580 h 1471559"/>
                <a:gd name="connsiteX1894" fmla="*/ 484190 w 1117423"/>
                <a:gd name="connsiteY1894" fmla="*/ 663628 h 1471559"/>
                <a:gd name="connsiteX1895" fmla="*/ 485136 w 1117423"/>
                <a:gd name="connsiteY1895" fmla="*/ 661731 h 1471559"/>
                <a:gd name="connsiteX1896" fmla="*/ 485136 w 1117423"/>
                <a:gd name="connsiteY1896" fmla="*/ 657936 h 1471559"/>
                <a:gd name="connsiteX1897" fmla="*/ 486088 w 1117423"/>
                <a:gd name="connsiteY1897" fmla="*/ 637995 h 1471559"/>
                <a:gd name="connsiteX1898" fmla="*/ 486088 w 1117423"/>
                <a:gd name="connsiteY1898" fmla="*/ 637044 h 1471559"/>
                <a:gd name="connsiteX1899" fmla="*/ 461400 w 1117423"/>
                <a:gd name="connsiteY1899" fmla="*/ 633249 h 1471559"/>
                <a:gd name="connsiteX1900" fmla="*/ 460449 w 1117423"/>
                <a:gd name="connsiteY1900" fmla="*/ 634200 h 1471559"/>
                <a:gd name="connsiteX1901" fmla="*/ 458552 w 1117423"/>
                <a:gd name="connsiteY1901" fmla="*/ 635146 h 1471559"/>
                <a:gd name="connsiteX1902" fmla="*/ 447162 w 1117423"/>
                <a:gd name="connsiteY1902" fmla="*/ 631346 h 1471559"/>
                <a:gd name="connsiteX1903" fmla="*/ 430070 w 1117423"/>
                <a:gd name="connsiteY1903" fmla="*/ 624703 h 1471559"/>
                <a:gd name="connsiteX1904" fmla="*/ 423421 w 1117423"/>
                <a:gd name="connsiteY1904" fmla="*/ 623757 h 1471559"/>
                <a:gd name="connsiteX1905" fmla="*/ 414875 w 1117423"/>
                <a:gd name="connsiteY1905" fmla="*/ 626600 h 1471559"/>
                <a:gd name="connsiteX1906" fmla="*/ 412026 w 1117423"/>
                <a:gd name="connsiteY1906" fmla="*/ 639893 h 1471559"/>
                <a:gd name="connsiteX1907" fmla="*/ 399685 w 1117423"/>
                <a:gd name="connsiteY1907" fmla="*/ 649390 h 1471559"/>
                <a:gd name="connsiteX1908" fmla="*/ 400636 w 1117423"/>
                <a:gd name="connsiteY1908" fmla="*/ 653190 h 1471559"/>
                <a:gd name="connsiteX1909" fmla="*/ 396836 w 1117423"/>
                <a:gd name="connsiteY1909" fmla="*/ 661731 h 1471559"/>
                <a:gd name="connsiteX1910" fmla="*/ 393988 w 1117423"/>
                <a:gd name="connsiteY1910" fmla="*/ 665531 h 1471559"/>
                <a:gd name="connsiteX1911" fmla="*/ 391139 w 1117423"/>
                <a:gd name="connsiteY1911" fmla="*/ 668380 h 1471559"/>
                <a:gd name="connsiteX1912" fmla="*/ 389242 w 1117423"/>
                <a:gd name="connsiteY1912" fmla="*/ 672170 h 1471559"/>
                <a:gd name="connsiteX1913" fmla="*/ 391139 w 1117423"/>
                <a:gd name="connsiteY1913" fmla="*/ 675965 h 1471559"/>
                <a:gd name="connsiteX1914" fmla="*/ 392090 w 1117423"/>
                <a:gd name="connsiteY1914" fmla="*/ 682613 h 1471559"/>
                <a:gd name="connsiteX1915" fmla="*/ 384495 w 1117423"/>
                <a:gd name="connsiteY1915" fmla="*/ 695905 h 1471559"/>
                <a:gd name="connsiteX1916" fmla="*/ 380695 w 1117423"/>
                <a:gd name="connsiteY1916" fmla="*/ 692106 h 1471559"/>
                <a:gd name="connsiteX1917" fmla="*/ 379749 w 1117423"/>
                <a:gd name="connsiteY1917" fmla="*/ 691154 h 1471559"/>
                <a:gd name="connsiteX1918" fmla="*/ 374998 w 1117423"/>
                <a:gd name="connsiteY1918" fmla="*/ 683559 h 1471559"/>
                <a:gd name="connsiteX1919" fmla="*/ 373101 w 1117423"/>
                <a:gd name="connsiteY1919" fmla="*/ 680711 h 1471559"/>
                <a:gd name="connsiteX1920" fmla="*/ 371203 w 1117423"/>
                <a:gd name="connsiteY1920" fmla="*/ 677867 h 1471559"/>
                <a:gd name="connsiteX1921" fmla="*/ 361706 w 1117423"/>
                <a:gd name="connsiteY1921" fmla="*/ 667428 h 1471559"/>
                <a:gd name="connsiteX1922" fmla="*/ 356960 w 1117423"/>
                <a:gd name="connsiteY1922" fmla="*/ 668380 h 1471559"/>
                <a:gd name="connsiteX1923" fmla="*/ 356008 w 1117423"/>
                <a:gd name="connsiteY1923" fmla="*/ 669326 h 1471559"/>
                <a:gd name="connsiteX1924" fmla="*/ 354111 w 1117423"/>
                <a:gd name="connsiteY1924" fmla="*/ 673116 h 1471559"/>
                <a:gd name="connsiteX1925" fmla="*/ 353160 w 1117423"/>
                <a:gd name="connsiteY1925" fmla="*/ 674067 h 1471559"/>
                <a:gd name="connsiteX1926" fmla="*/ 352213 w 1117423"/>
                <a:gd name="connsiteY1926" fmla="*/ 675013 h 1471559"/>
                <a:gd name="connsiteX1927" fmla="*/ 344619 w 1117423"/>
                <a:gd name="connsiteY1927" fmla="*/ 677867 h 1471559"/>
                <a:gd name="connsiteX1928" fmla="*/ 340819 w 1117423"/>
                <a:gd name="connsiteY1928" fmla="*/ 680711 h 1471559"/>
                <a:gd name="connsiteX1929" fmla="*/ 333224 w 1117423"/>
                <a:gd name="connsiteY1929" fmla="*/ 681662 h 1471559"/>
                <a:gd name="connsiteX1930" fmla="*/ 331326 w 1117423"/>
                <a:gd name="connsiteY1930" fmla="*/ 680711 h 1471559"/>
                <a:gd name="connsiteX1931" fmla="*/ 329424 w 1117423"/>
                <a:gd name="connsiteY1931" fmla="*/ 679764 h 1471559"/>
                <a:gd name="connsiteX1932" fmla="*/ 327526 w 1117423"/>
                <a:gd name="connsiteY1932" fmla="*/ 677867 h 1471559"/>
                <a:gd name="connsiteX1933" fmla="*/ 326575 w 1117423"/>
                <a:gd name="connsiteY1933" fmla="*/ 677867 h 1471559"/>
                <a:gd name="connsiteX1934" fmla="*/ 326575 w 1117423"/>
                <a:gd name="connsiteY1934" fmla="*/ 677867 h 1471559"/>
                <a:gd name="connsiteX1935" fmla="*/ 330375 w 1117423"/>
                <a:gd name="connsiteY1935" fmla="*/ 681662 h 1471559"/>
                <a:gd name="connsiteX1936" fmla="*/ 332273 w 1117423"/>
                <a:gd name="connsiteY1936" fmla="*/ 683559 h 1471559"/>
                <a:gd name="connsiteX1937" fmla="*/ 332273 w 1117423"/>
                <a:gd name="connsiteY1937" fmla="*/ 685462 h 1471559"/>
                <a:gd name="connsiteX1938" fmla="*/ 330375 w 1117423"/>
                <a:gd name="connsiteY1938" fmla="*/ 692106 h 1471559"/>
                <a:gd name="connsiteX1939" fmla="*/ 327526 w 1117423"/>
                <a:gd name="connsiteY1939" fmla="*/ 695905 h 1471559"/>
                <a:gd name="connsiteX1940" fmla="*/ 329424 w 1117423"/>
                <a:gd name="connsiteY1940" fmla="*/ 700652 h 1471559"/>
                <a:gd name="connsiteX1941" fmla="*/ 328478 w 1117423"/>
                <a:gd name="connsiteY1941" fmla="*/ 702549 h 1471559"/>
                <a:gd name="connsiteX1942" fmla="*/ 327526 w 1117423"/>
                <a:gd name="connsiteY1942" fmla="*/ 703500 h 1471559"/>
                <a:gd name="connsiteX1943" fmla="*/ 327526 w 1117423"/>
                <a:gd name="connsiteY1943" fmla="*/ 704447 h 1471559"/>
                <a:gd name="connsiteX1944" fmla="*/ 327526 w 1117423"/>
                <a:gd name="connsiteY1944" fmla="*/ 706349 h 1471559"/>
                <a:gd name="connsiteX1945" fmla="*/ 326575 w 1117423"/>
                <a:gd name="connsiteY1945" fmla="*/ 707295 h 1471559"/>
                <a:gd name="connsiteX1946" fmla="*/ 322780 w 1117423"/>
                <a:gd name="connsiteY1946" fmla="*/ 734831 h 1471559"/>
                <a:gd name="connsiteX1947" fmla="*/ 316131 w 1117423"/>
                <a:gd name="connsiteY1947" fmla="*/ 740529 h 1471559"/>
                <a:gd name="connsiteX1948" fmla="*/ 305688 w 1117423"/>
                <a:gd name="connsiteY1948" fmla="*/ 739582 h 1471559"/>
                <a:gd name="connsiteX1949" fmla="*/ 304757 w 1117423"/>
                <a:gd name="connsiteY1949" fmla="*/ 741475 h 1471559"/>
                <a:gd name="connsiteX1950" fmla="*/ 302859 w 1117423"/>
                <a:gd name="connsiteY1950" fmla="*/ 745275 h 1471559"/>
                <a:gd name="connsiteX1951" fmla="*/ 301888 w 1117423"/>
                <a:gd name="connsiteY1951" fmla="*/ 750021 h 1471559"/>
                <a:gd name="connsiteX1952" fmla="*/ 299064 w 1117423"/>
                <a:gd name="connsiteY1952" fmla="*/ 750972 h 1471559"/>
                <a:gd name="connsiteX1953" fmla="*/ 298093 w 1117423"/>
                <a:gd name="connsiteY1953" fmla="*/ 751923 h 1471559"/>
                <a:gd name="connsiteX1954" fmla="*/ 295264 w 1117423"/>
                <a:gd name="connsiteY1954" fmla="*/ 752870 h 1471559"/>
                <a:gd name="connsiteX1955" fmla="*/ 294298 w 1117423"/>
                <a:gd name="connsiteY1955" fmla="*/ 753821 h 1471559"/>
                <a:gd name="connsiteX1956" fmla="*/ 291464 w 1117423"/>
                <a:gd name="connsiteY1956" fmla="*/ 753821 h 1471559"/>
                <a:gd name="connsiteX1957" fmla="*/ 289567 w 1117423"/>
                <a:gd name="connsiteY1957" fmla="*/ 754767 h 1471559"/>
                <a:gd name="connsiteX1958" fmla="*/ 283869 w 1117423"/>
                <a:gd name="connsiteY1958" fmla="*/ 755718 h 1471559"/>
                <a:gd name="connsiteX1959" fmla="*/ 281001 w 1117423"/>
                <a:gd name="connsiteY1959" fmla="*/ 754767 h 1471559"/>
                <a:gd name="connsiteX1960" fmla="*/ 279123 w 1117423"/>
                <a:gd name="connsiteY1960" fmla="*/ 753821 h 1471559"/>
                <a:gd name="connsiteX1961" fmla="*/ 274377 w 1117423"/>
                <a:gd name="connsiteY1961" fmla="*/ 750021 h 1471559"/>
                <a:gd name="connsiteX1962" fmla="*/ 273426 w 1117423"/>
                <a:gd name="connsiteY1962" fmla="*/ 750021 h 1471559"/>
                <a:gd name="connsiteX1963" fmla="*/ 270577 w 1117423"/>
                <a:gd name="connsiteY1963" fmla="*/ 748123 h 1471559"/>
                <a:gd name="connsiteX1964" fmla="*/ 260133 w 1117423"/>
                <a:gd name="connsiteY1964" fmla="*/ 741475 h 1471559"/>
                <a:gd name="connsiteX1965" fmla="*/ 258236 w 1117423"/>
                <a:gd name="connsiteY1965" fmla="*/ 740529 h 1471559"/>
                <a:gd name="connsiteX1966" fmla="*/ 255387 w 1117423"/>
                <a:gd name="connsiteY1966" fmla="*/ 738631 h 1471559"/>
                <a:gd name="connsiteX1967" fmla="*/ 253485 w 1117423"/>
                <a:gd name="connsiteY1967" fmla="*/ 736729 h 1471559"/>
                <a:gd name="connsiteX1968" fmla="*/ 251587 w 1117423"/>
                <a:gd name="connsiteY1968" fmla="*/ 735782 h 1471559"/>
                <a:gd name="connsiteX1969" fmla="*/ 248739 w 1117423"/>
                <a:gd name="connsiteY1969" fmla="*/ 731982 h 1471559"/>
                <a:gd name="connsiteX1970" fmla="*/ 247787 w 1117423"/>
                <a:gd name="connsiteY1970" fmla="*/ 730085 h 1471559"/>
                <a:gd name="connsiteX1971" fmla="*/ 245890 w 1117423"/>
                <a:gd name="connsiteY1971" fmla="*/ 729134 h 1471559"/>
                <a:gd name="connsiteX1972" fmla="*/ 243992 w 1117423"/>
                <a:gd name="connsiteY1972" fmla="*/ 726285 h 1471559"/>
                <a:gd name="connsiteX1973" fmla="*/ 243992 w 1117423"/>
                <a:gd name="connsiteY1973" fmla="*/ 726285 h 1471559"/>
                <a:gd name="connsiteX1974" fmla="*/ 243041 w 1117423"/>
                <a:gd name="connsiteY1974" fmla="*/ 725339 h 1471559"/>
                <a:gd name="connsiteX1975" fmla="*/ 238295 w 1117423"/>
                <a:gd name="connsiteY1975" fmla="*/ 725339 h 1471559"/>
                <a:gd name="connsiteX1976" fmla="*/ 237344 w 1117423"/>
                <a:gd name="connsiteY1976" fmla="*/ 735782 h 1471559"/>
                <a:gd name="connsiteX1977" fmla="*/ 237344 w 1117423"/>
                <a:gd name="connsiteY1977" fmla="*/ 738631 h 1471559"/>
                <a:gd name="connsiteX1978" fmla="*/ 238295 w 1117423"/>
                <a:gd name="connsiteY1978" fmla="*/ 740529 h 1471559"/>
                <a:gd name="connsiteX1979" fmla="*/ 237344 w 1117423"/>
                <a:gd name="connsiteY1979" fmla="*/ 741475 h 1471559"/>
                <a:gd name="connsiteX1980" fmla="*/ 235446 w 1117423"/>
                <a:gd name="connsiteY1980" fmla="*/ 745275 h 1471559"/>
                <a:gd name="connsiteX1981" fmla="*/ 234495 w 1117423"/>
                <a:gd name="connsiteY1981" fmla="*/ 745275 h 1471559"/>
                <a:gd name="connsiteX1982" fmla="*/ 233549 w 1117423"/>
                <a:gd name="connsiteY1982" fmla="*/ 746226 h 1471559"/>
                <a:gd name="connsiteX1983" fmla="*/ 231651 w 1117423"/>
                <a:gd name="connsiteY1983" fmla="*/ 748123 h 1471559"/>
                <a:gd name="connsiteX1984" fmla="*/ 226900 w 1117423"/>
                <a:gd name="connsiteY1984" fmla="*/ 744328 h 1471559"/>
                <a:gd name="connsiteX1985" fmla="*/ 225954 w 1117423"/>
                <a:gd name="connsiteY1985" fmla="*/ 745275 h 1471559"/>
                <a:gd name="connsiteX1986" fmla="*/ 225003 w 1117423"/>
                <a:gd name="connsiteY1986" fmla="*/ 745275 h 1471559"/>
                <a:gd name="connsiteX1987" fmla="*/ 224052 w 1117423"/>
                <a:gd name="connsiteY1987" fmla="*/ 745275 h 1471559"/>
                <a:gd name="connsiteX1988" fmla="*/ 221203 w 1117423"/>
                <a:gd name="connsiteY1988" fmla="*/ 745275 h 1471559"/>
                <a:gd name="connsiteX1989" fmla="*/ 220257 w 1117423"/>
                <a:gd name="connsiteY1989" fmla="*/ 745275 h 1471559"/>
                <a:gd name="connsiteX1990" fmla="*/ 214559 w 1117423"/>
                <a:gd name="connsiteY1990" fmla="*/ 744328 h 1471559"/>
                <a:gd name="connsiteX1991" fmla="*/ 212662 w 1117423"/>
                <a:gd name="connsiteY1991" fmla="*/ 742426 h 1471559"/>
                <a:gd name="connsiteX1992" fmla="*/ 207916 w 1117423"/>
                <a:gd name="connsiteY1992" fmla="*/ 743377 h 1471559"/>
                <a:gd name="connsiteX1993" fmla="*/ 200316 w 1117423"/>
                <a:gd name="connsiteY1993" fmla="*/ 747172 h 1471559"/>
                <a:gd name="connsiteX1994" fmla="*/ 198418 w 1117423"/>
                <a:gd name="connsiteY1994" fmla="*/ 750021 h 1471559"/>
                <a:gd name="connsiteX1995" fmla="*/ 197467 w 1117423"/>
                <a:gd name="connsiteY1995" fmla="*/ 750021 h 1471559"/>
                <a:gd name="connsiteX1996" fmla="*/ 195570 w 1117423"/>
                <a:gd name="connsiteY1996" fmla="*/ 749075 h 1471559"/>
                <a:gd name="connsiteX1997" fmla="*/ 195570 w 1117423"/>
                <a:gd name="connsiteY1997" fmla="*/ 745275 h 1471559"/>
                <a:gd name="connsiteX1998" fmla="*/ 194618 w 1117423"/>
                <a:gd name="connsiteY1998" fmla="*/ 744328 h 1471559"/>
                <a:gd name="connsiteX1999" fmla="*/ 191770 w 1117423"/>
                <a:gd name="connsiteY1999" fmla="*/ 737680 h 1471559"/>
                <a:gd name="connsiteX2000" fmla="*/ 190823 w 1117423"/>
                <a:gd name="connsiteY2000" fmla="*/ 735782 h 1471559"/>
                <a:gd name="connsiteX2001" fmla="*/ 183228 w 1117423"/>
                <a:gd name="connsiteY2001" fmla="*/ 738631 h 1471559"/>
                <a:gd name="connsiteX2002" fmla="*/ 181326 w 1117423"/>
                <a:gd name="connsiteY2002" fmla="*/ 737680 h 1471559"/>
                <a:gd name="connsiteX2003" fmla="*/ 175629 w 1117423"/>
                <a:gd name="connsiteY2003" fmla="*/ 736729 h 1471559"/>
                <a:gd name="connsiteX2004" fmla="*/ 172780 w 1117423"/>
                <a:gd name="connsiteY2004" fmla="*/ 732934 h 1471559"/>
                <a:gd name="connsiteX2005" fmla="*/ 170882 w 1117423"/>
                <a:gd name="connsiteY2005" fmla="*/ 731982 h 1471559"/>
                <a:gd name="connsiteX2006" fmla="*/ 164239 w 1117423"/>
                <a:gd name="connsiteY2006" fmla="*/ 723436 h 1471559"/>
                <a:gd name="connsiteX2007" fmla="*/ 162336 w 1117423"/>
                <a:gd name="connsiteY2007" fmla="*/ 723436 h 1471559"/>
                <a:gd name="connsiteX2008" fmla="*/ 161390 w 1117423"/>
                <a:gd name="connsiteY2008" fmla="*/ 723436 h 1471559"/>
                <a:gd name="connsiteX2009" fmla="*/ 159493 w 1117423"/>
                <a:gd name="connsiteY2009" fmla="*/ 725339 h 1471559"/>
                <a:gd name="connsiteX2010" fmla="*/ 158541 w 1117423"/>
                <a:gd name="connsiteY2010" fmla="*/ 725339 h 1471559"/>
                <a:gd name="connsiteX2011" fmla="*/ 157590 w 1117423"/>
                <a:gd name="connsiteY2011" fmla="*/ 724388 h 1471559"/>
                <a:gd name="connsiteX2012" fmla="*/ 157590 w 1117423"/>
                <a:gd name="connsiteY2012" fmla="*/ 722490 h 1471559"/>
                <a:gd name="connsiteX2013" fmla="*/ 160439 w 1117423"/>
                <a:gd name="connsiteY2013" fmla="*/ 718690 h 1471559"/>
                <a:gd name="connsiteX2014" fmla="*/ 159493 w 1117423"/>
                <a:gd name="connsiteY2014" fmla="*/ 717739 h 1471559"/>
                <a:gd name="connsiteX2015" fmla="*/ 156639 w 1117423"/>
                <a:gd name="connsiteY2015" fmla="*/ 714895 h 1471559"/>
                <a:gd name="connsiteX2016" fmla="*/ 153795 w 1117423"/>
                <a:gd name="connsiteY2016" fmla="*/ 711095 h 1471559"/>
                <a:gd name="connsiteX2017" fmla="*/ 152844 w 1117423"/>
                <a:gd name="connsiteY2017" fmla="*/ 710144 h 1471559"/>
                <a:gd name="connsiteX2018" fmla="*/ 147147 w 1117423"/>
                <a:gd name="connsiteY2018" fmla="*/ 706349 h 1471559"/>
                <a:gd name="connsiteX2019" fmla="*/ 145249 w 1117423"/>
                <a:gd name="connsiteY2019" fmla="*/ 705398 h 1471559"/>
                <a:gd name="connsiteX2020" fmla="*/ 141449 w 1117423"/>
                <a:gd name="connsiteY2020" fmla="*/ 703500 h 1471559"/>
                <a:gd name="connsiteX2021" fmla="*/ 140503 w 1117423"/>
                <a:gd name="connsiteY2021" fmla="*/ 701603 h 1471559"/>
                <a:gd name="connsiteX2022" fmla="*/ 138600 w 1117423"/>
                <a:gd name="connsiteY2022" fmla="*/ 699700 h 1471559"/>
                <a:gd name="connsiteX2023" fmla="*/ 137649 w 1117423"/>
                <a:gd name="connsiteY2023" fmla="*/ 697803 h 1471559"/>
                <a:gd name="connsiteX2024" fmla="*/ 132903 w 1117423"/>
                <a:gd name="connsiteY2024" fmla="*/ 696857 h 1471559"/>
                <a:gd name="connsiteX2025" fmla="*/ 130054 w 1117423"/>
                <a:gd name="connsiteY2025" fmla="*/ 692106 h 1471559"/>
                <a:gd name="connsiteX2026" fmla="*/ 128157 w 1117423"/>
                <a:gd name="connsiteY2026" fmla="*/ 691154 h 1471559"/>
                <a:gd name="connsiteX2027" fmla="*/ 125308 w 1117423"/>
                <a:gd name="connsiteY2027" fmla="*/ 690208 h 1471559"/>
                <a:gd name="connsiteX2028" fmla="*/ 124357 w 1117423"/>
                <a:gd name="connsiteY2028" fmla="*/ 690208 h 1471559"/>
                <a:gd name="connsiteX2029" fmla="*/ 119611 w 1117423"/>
                <a:gd name="connsiteY2029" fmla="*/ 687359 h 1471559"/>
                <a:gd name="connsiteX2030" fmla="*/ 118660 w 1117423"/>
                <a:gd name="connsiteY2030" fmla="*/ 688306 h 1471559"/>
                <a:gd name="connsiteX2031" fmla="*/ 114865 w 1117423"/>
                <a:gd name="connsiteY2031" fmla="*/ 686408 h 1471559"/>
                <a:gd name="connsiteX2032" fmla="*/ 113913 w 1117423"/>
                <a:gd name="connsiteY2032" fmla="*/ 688306 h 1471559"/>
                <a:gd name="connsiteX2033" fmla="*/ 112016 w 1117423"/>
                <a:gd name="connsiteY2033" fmla="*/ 694954 h 1471559"/>
                <a:gd name="connsiteX2034" fmla="*/ 111070 w 1117423"/>
                <a:gd name="connsiteY2034" fmla="*/ 695905 h 1471559"/>
                <a:gd name="connsiteX2035" fmla="*/ 111070 w 1117423"/>
                <a:gd name="connsiteY2035" fmla="*/ 697803 h 1471559"/>
                <a:gd name="connsiteX2036" fmla="*/ 110118 w 1117423"/>
                <a:gd name="connsiteY2036" fmla="*/ 698749 h 1471559"/>
                <a:gd name="connsiteX2037" fmla="*/ 108221 w 1117423"/>
                <a:gd name="connsiteY2037" fmla="*/ 698749 h 1471559"/>
                <a:gd name="connsiteX2038" fmla="*/ 107270 w 1117423"/>
                <a:gd name="connsiteY2038" fmla="*/ 698749 h 1471559"/>
                <a:gd name="connsiteX2039" fmla="*/ 101572 w 1117423"/>
                <a:gd name="connsiteY2039" fmla="*/ 701603 h 1471559"/>
                <a:gd name="connsiteX2040" fmla="*/ 100621 w 1117423"/>
                <a:gd name="connsiteY2040" fmla="*/ 707295 h 1471559"/>
                <a:gd name="connsiteX2041" fmla="*/ 97777 w 1117423"/>
                <a:gd name="connsiteY2041" fmla="*/ 711095 h 1471559"/>
                <a:gd name="connsiteX2042" fmla="*/ 97777 w 1117423"/>
                <a:gd name="connsiteY2042" fmla="*/ 711095 h 1471559"/>
                <a:gd name="connsiteX2043" fmla="*/ 96826 w 1117423"/>
                <a:gd name="connsiteY2043" fmla="*/ 713944 h 1471559"/>
                <a:gd name="connsiteX2044" fmla="*/ 94924 w 1117423"/>
                <a:gd name="connsiteY2044" fmla="*/ 717739 h 1471559"/>
                <a:gd name="connsiteX2045" fmla="*/ 94924 w 1117423"/>
                <a:gd name="connsiteY2045" fmla="*/ 718690 h 1471559"/>
                <a:gd name="connsiteX2046" fmla="*/ 93977 w 1117423"/>
                <a:gd name="connsiteY2046" fmla="*/ 721539 h 1471559"/>
                <a:gd name="connsiteX2047" fmla="*/ 91129 w 1117423"/>
                <a:gd name="connsiteY2047" fmla="*/ 725339 h 1471559"/>
                <a:gd name="connsiteX2048" fmla="*/ 90178 w 1117423"/>
                <a:gd name="connsiteY2048" fmla="*/ 727236 h 1471559"/>
                <a:gd name="connsiteX2049" fmla="*/ 84485 w 1117423"/>
                <a:gd name="connsiteY2049" fmla="*/ 724388 h 1471559"/>
                <a:gd name="connsiteX2050" fmla="*/ 81631 w 1117423"/>
                <a:gd name="connsiteY2050" fmla="*/ 722490 h 1471559"/>
                <a:gd name="connsiteX2051" fmla="*/ 77836 w 1117423"/>
                <a:gd name="connsiteY2051" fmla="*/ 724388 h 1471559"/>
                <a:gd name="connsiteX2052" fmla="*/ 76885 w 1117423"/>
                <a:gd name="connsiteY2052" fmla="*/ 726285 h 1471559"/>
                <a:gd name="connsiteX2053" fmla="*/ 74037 w 1117423"/>
                <a:gd name="connsiteY2053" fmla="*/ 729134 h 1471559"/>
                <a:gd name="connsiteX2054" fmla="*/ 74037 w 1117423"/>
                <a:gd name="connsiteY2054" fmla="*/ 730085 h 1471559"/>
                <a:gd name="connsiteX2055" fmla="*/ 73090 w 1117423"/>
                <a:gd name="connsiteY2055" fmla="*/ 730085 h 1471559"/>
                <a:gd name="connsiteX2056" fmla="*/ 71188 w 1117423"/>
                <a:gd name="connsiteY2056" fmla="*/ 731031 h 1471559"/>
                <a:gd name="connsiteX2057" fmla="*/ 68359 w 1117423"/>
                <a:gd name="connsiteY2057" fmla="*/ 732934 h 1471559"/>
                <a:gd name="connsiteX2058" fmla="*/ 67393 w 1117423"/>
                <a:gd name="connsiteY2058" fmla="*/ 733885 h 1471559"/>
                <a:gd name="connsiteX2059" fmla="*/ 64564 w 1117423"/>
                <a:gd name="connsiteY2059" fmla="*/ 735782 h 1471559"/>
                <a:gd name="connsiteX2060" fmla="*/ 51267 w 1117423"/>
                <a:gd name="connsiteY2060" fmla="*/ 739582 h 1471559"/>
                <a:gd name="connsiteX2061" fmla="*/ 47472 w 1117423"/>
                <a:gd name="connsiteY2061" fmla="*/ 741475 h 147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</a:cxnLst>
              <a:rect l="l" t="t" r="r" b="b"/>
              <a:pathLst>
                <a:path w="1117423" h="1471559">
                  <a:moveTo>
                    <a:pt x="47472" y="741475"/>
                  </a:moveTo>
                  <a:lnTo>
                    <a:pt x="41774" y="743377"/>
                  </a:lnTo>
                  <a:lnTo>
                    <a:pt x="39877" y="742426"/>
                  </a:lnTo>
                  <a:lnTo>
                    <a:pt x="39877" y="740529"/>
                  </a:lnTo>
                  <a:lnTo>
                    <a:pt x="38926" y="739582"/>
                  </a:lnTo>
                  <a:lnTo>
                    <a:pt x="40823" y="736729"/>
                  </a:lnTo>
                  <a:lnTo>
                    <a:pt x="41774" y="734831"/>
                  </a:lnTo>
                  <a:lnTo>
                    <a:pt x="38926" y="731031"/>
                  </a:lnTo>
                  <a:lnTo>
                    <a:pt x="36077" y="727236"/>
                  </a:lnTo>
                  <a:lnTo>
                    <a:pt x="33228" y="722490"/>
                  </a:lnTo>
                  <a:lnTo>
                    <a:pt x="32282" y="718690"/>
                  </a:lnTo>
                  <a:lnTo>
                    <a:pt x="31331" y="709198"/>
                  </a:lnTo>
                  <a:lnTo>
                    <a:pt x="29433" y="702549"/>
                  </a:lnTo>
                  <a:lnTo>
                    <a:pt x="28482" y="699700"/>
                  </a:lnTo>
                  <a:lnTo>
                    <a:pt x="23736" y="694954"/>
                  </a:lnTo>
                  <a:lnTo>
                    <a:pt x="18038" y="689257"/>
                  </a:lnTo>
                  <a:lnTo>
                    <a:pt x="18038" y="687359"/>
                  </a:lnTo>
                  <a:lnTo>
                    <a:pt x="15190" y="684511"/>
                  </a:lnTo>
                  <a:lnTo>
                    <a:pt x="14239" y="680711"/>
                  </a:lnTo>
                  <a:lnTo>
                    <a:pt x="13292" y="678813"/>
                  </a:lnTo>
                  <a:lnTo>
                    <a:pt x="13292" y="677867"/>
                  </a:lnTo>
                  <a:lnTo>
                    <a:pt x="11395" y="672170"/>
                  </a:lnTo>
                  <a:lnTo>
                    <a:pt x="11395" y="669326"/>
                  </a:lnTo>
                  <a:lnTo>
                    <a:pt x="13292" y="667428"/>
                  </a:lnTo>
                  <a:lnTo>
                    <a:pt x="16141" y="665531"/>
                  </a:lnTo>
                  <a:lnTo>
                    <a:pt x="16141" y="663628"/>
                  </a:lnTo>
                  <a:lnTo>
                    <a:pt x="13292" y="656034"/>
                  </a:lnTo>
                  <a:lnTo>
                    <a:pt x="11395" y="654136"/>
                  </a:lnTo>
                  <a:lnTo>
                    <a:pt x="9492" y="653190"/>
                  </a:lnTo>
                  <a:lnTo>
                    <a:pt x="7595" y="652239"/>
                  </a:lnTo>
                  <a:lnTo>
                    <a:pt x="7595" y="651287"/>
                  </a:lnTo>
                  <a:lnTo>
                    <a:pt x="6644" y="649390"/>
                  </a:lnTo>
                  <a:lnTo>
                    <a:pt x="7595" y="641795"/>
                  </a:lnTo>
                  <a:lnTo>
                    <a:pt x="8541" y="636098"/>
                  </a:lnTo>
                  <a:lnTo>
                    <a:pt x="9492" y="619005"/>
                  </a:lnTo>
                  <a:lnTo>
                    <a:pt x="5697" y="614259"/>
                  </a:lnTo>
                  <a:lnTo>
                    <a:pt x="2844" y="610464"/>
                  </a:lnTo>
                  <a:lnTo>
                    <a:pt x="2844" y="609513"/>
                  </a:lnTo>
                  <a:lnTo>
                    <a:pt x="3795" y="595270"/>
                  </a:lnTo>
                  <a:lnTo>
                    <a:pt x="5697" y="589572"/>
                  </a:lnTo>
                  <a:lnTo>
                    <a:pt x="9492" y="582923"/>
                  </a:lnTo>
                  <a:lnTo>
                    <a:pt x="10444" y="577231"/>
                  </a:lnTo>
                  <a:lnTo>
                    <a:pt x="10444" y="571534"/>
                  </a:lnTo>
                  <a:lnTo>
                    <a:pt x="6644" y="565836"/>
                  </a:lnTo>
                  <a:lnTo>
                    <a:pt x="2844" y="559188"/>
                  </a:lnTo>
                  <a:lnTo>
                    <a:pt x="0" y="554441"/>
                  </a:lnTo>
                  <a:lnTo>
                    <a:pt x="6644" y="549695"/>
                  </a:lnTo>
                  <a:lnTo>
                    <a:pt x="12341" y="548749"/>
                  </a:lnTo>
                  <a:lnTo>
                    <a:pt x="13292" y="548749"/>
                  </a:lnTo>
                  <a:lnTo>
                    <a:pt x="16141" y="547798"/>
                  </a:lnTo>
                  <a:lnTo>
                    <a:pt x="21833" y="548749"/>
                  </a:lnTo>
                  <a:lnTo>
                    <a:pt x="25633" y="548749"/>
                  </a:lnTo>
                  <a:lnTo>
                    <a:pt x="31331" y="549695"/>
                  </a:lnTo>
                  <a:lnTo>
                    <a:pt x="37028" y="551593"/>
                  </a:lnTo>
                  <a:lnTo>
                    <a:pt x="38926" y="554441"/>
                  </a:lnTo>
                  <a:lnTo>
                    <a:pt x="38926" y="557290"/>
                  </a:lnTo>
                  <a:lnTo>
                    <a:pt x="39877" y="559188"/>
                  </a:lnTo>
                  <a:lnTo>
                    <a:pt x="39877" y="559188"/>
                  </a:lnTo>
                  <a:lnTo>
                    <a:pt x="40823" y="560139"/>
                  </a:lnTo>
                  <a:lnTo>
                    <a:pt x="41774" y="562041"/>
                  </a:lnTo>
                  <a:lnTo>
                    <a:pt x="43672" y="563939"/>
                  </a:lnTo>
                  <a:lnTo>
                    <a:pt x="44603" y="564885"/>
                  </a:lnTo>
                  <a:lnTo>
                    <a:pt x="48403" y="565836"/>
                  </a:lnTo>
                  <a:lnTo>
                    <a:pt x="58867" y="564885"/>
                  </a:lnTo>
                  <a:lnTo>
                    <a:pt x="59798" y="563939"/>
                  </a:lnTo>
                  <a:lnTo>
                    <a:pt x="61695" y="563939"/>
                  </a:lnTo>
                  <a:lnTo>
                    <a:pt x="71188" y="562988"/>
                  </a:lnTo>
                  <a:lnTo>
                    <a:pt x="72139" y="564885"/>
                  </a:lnTo>
                  <a:lnTo>
                    <a:pt x="72139" y="565836"/>
                  </a:lnTo>
                  <a:lnTo>
                    <a:pt x="74037" y="566788"/>
                  </a:lnTo>
                  <a:lnTo>
                    <a:pt x="80685" y="565836"/>
                  </a:lnTo>
                  <a:lnTo>
                    <a:pt x="89231" y="558241"/>
                  </a:lnTo>
                  <a:lnTo>
                    <a:pt x="91129" y="556344"/>
                  </a:lnTo>
                  <a:lnTo>
                    <a:pt x="93026" y="552544"/>
                  </a:lnTo>
                  <a:lnTo>
                    <a:pt x="93977" y="550646"/>
                  </a:lnTo>
                  <a:lnTo>
                    <a:pt x="93977" y="548749"/>
                  </a:lnTo>
                  <a:lnTo>
                    <a:pt x="96826" y="545895"/>
                  </a:lnTo>
                  <a:lnTo>
                    <a:pt x="103475" y="540208"/>
                  </a:lnTo>
                  <a:lnTo>
                    <a:pt x="105372" y="539262"/>
                  </a:lnTo>
                  <a:lnTo>
                    <a:pt x="109167" y="538310"/>
                  </a:lnTo>
                  <a:lnTo>
                    <a:pt x="112016" y="537364"/>
                  </a:lnTo>
                  <a:lnTo>
                    <a:pt x="114865" y="537364"/>
                  </a:lnTo>
                  <a:lnTo>
                    <a:pt x="127211" y="534510"/>
                  </a:lnTo>
                  <a:lnTo>
                    <a:pt x="124357" y="530715"/>
                  </a:lnTo>
                  <a:lnTo>
                    <a:pt x="123411" y="527867"/>
                  </a:lnTo>
                  <a:lnTo>
                    <a:pt x="125308" y="519321"/>
                  </a:lnTo>
                  <a:lnTo>
                    <a:pt x="126259" y="505082"/>
                  </a:lnTo>
                  <a:lnTo>
                    <a:pt x="127211" y="503180"/>
                  </a:lnTo>
                  <a:lnTo>
                    <a:pt x="131006" y="489887"/>
                  </a:lnTo>
                  <a:lnTo>
                    <a:pt x="131957" y="487990"/>
                  </a:lnTo>
                  <a:lnTo>
                    <a:pt x="132903" y="485141"/>
                  </a:lnTo>
                  <a:lnTo>
                    <a:pt x="131006" y="483244"/>
                  </a:lnTo>
                  <a:lnTo>
                    <a:pt x="140503" y="478493"/>
                  </a:lnTo>
                  <a:lnTo>
                    <a:pt x="142400" y="477546"/>
                  </a:lnTo>
                  <a:lnTo>
                    <a:pt x="149044" y="474698"/>
                  </a:lnTo>
                  <a:lnTo>
                    <a:pt x="158541" y="471849"/>
                  </a:lnTo>
                  <a:lnTo>
                    <a:pt x="161390" y="470898"/>
                  </a:lnTo>
                  <a:lnTo>
                    <a:pt x="164239" y="470898"/>
                  </a:lnTo>
                  <a:lnTo>
                    <a:pt x="166136" y="471849"/>
                  </a:lnTo>
                  <a:lnTo>
                    <a:pt x="178477" y="471849"/>
                  </a:lnTo>
                  <a:lnTo>
                    <a:pt x="183228" y="470898"/>
                  </a:lnTo>
                  <a:lnTo>
                    <a:pt x="190823" y="468049"/>
                  </a:lnTo>
                  <a:lnTo>
                    <a:pt x="198418" y="467103"/>
                  </a:lnTo>
                  <a:lnTo>
                    <a:pt x="200316" y="466152"/>
                  </a:lnTo>
                  <a:lnTo>
                    <a:pt x="203164" y="463303"/>
                  </a:lnTo>
                  <a:lnTo>
                    <a:pt x="203164" y="458557"/>
                  </a:lnTo>
                  <a:lnTo>
                    <a:pt x="202218" y="456659"/>
                  </a:lnTo>
                  <a:lnTo>
                    <a:pt x="198418" y="451908"/>
                  </a:lnTo>
                  <a:lnTo>
                    <a:pt x="198418" y="451908"/>
                  </a:lnTo>
                  <a:lnTo>
                    <a:pt x="195570" y="445264"/>
                  </a:lnTo>
                  <a:lnTo>
                    <a:pt x="193672" y="442416"/>
                  </a:lnTo>
                  <a:lnTo>
                    <a:pt x="189872" y="435777"/>
                  </a:lnTo>
                  <a:lnTo>
                    <a:pt x="187975" y="434831"/>
                  </a:lnTo>
                  <a:lnTo>
                    <a:pt x="187023" y="432928"/>
                  </a:lnTo>
                  <a:lnTo>
                    <a:pt x="185126" y="431031"/>
                  </a:lnTo>
                  <a:lnTo>
                    <a:pt x="183228" y="427236"/>
                  </a:lnTo>
                  <a:lnTo>
                    <a:pt x="183228" y="422485"/>
                  </a:lnTo>
                  <a:lnTo>
                    <a:pt x="179429" y="416787"/>
                  </a:lnTo>
                  <a:lnTo>
                    <a:pt x="177531" y="414890"/>
                  </a:lnTo>
                  <a:lnTo>
                    <a:pt x="175629" y="412992"/>
                  </a:lnTo>
                  <a:lnTo>
                    <a:pt x="171834" y="413943"/>
                  </a:lnTo>
                  <a:lnTo>
                    <a:pt x="169936" y="414890"/>
                  </a:lnTo>
                  <a:lnTo>
                    <a:pt x="165190" y="412992"/>
                  </a:lnTo>
                  <a:lnTo>
                    <a:pt x="167083" y="409192"/>
                  </a:lnTo>
                  <a:lnTo>
                    <a:pt x="166136" y="402549"/>
                  </a:lnTo>
                  <a:lnTo>
                    <a:pt x="163288" y="400646"/>
                  </a:lnTo>
                  <a:lnTo>
                    <a:pt x="160439" y="402549"/>
                  </a:lnTo>
                  <a:lnTo>
                    <a:pt x="158541" y="401598"/>
                  </a:lnTo>
                  <a:lnTo>
                    <a:pt x="156639" y="399700"/>
                  </a:lnTo>
                  <a:lnTo>
                    <a:pt x="154741" y="397798"/>
                  </a:lnTo>
                  <a:lnTo>
                    <a:pt x="152844" y="395900"/>
                  </a:lnTo>
                  <a:lnTo>
                    <a:pt x="152844" y="395900"/>
                  </a:lnTo>
                  <a:lnTo>
                    <a:pt x="148098" y="397798"/>
                  </a:lnTo>
                  <a:lnTo>
                    <a:pt x="147147" y="397798"/>
                  </a:lnTo>
                  <a:lnTo>
                    <a:pt x="144298" y="399700"/>
                  </a:lnTo>
                  <a:lnTo>
                    <a:pt x="144298" y="399700"/>
                  </a:lnTo>
                  <a:lnTo>
                    <a:pt x="142400" y="399700"/>
                  </a:lnTo>
                  <a:lnTo>
                    <a:pt x="140503" y="396851"/>
                  </a:lnTo>
                  <a:lnTo>
                    <a:pt x="137649" y="397798"/>
                  </a:lnTo>
                  <a:lnTo>
                    <a:pt x="133854" y="397798"/>
                  </a:lnTo>
                  <a:lnTo>
                    <a:pt x="130054" y="397798"/>
                  </a:lnTo>
                  <a:lnTo>
                    <a:pt x="130054" y="396851"/>
                  </a:lnTo>
                  <a:lnTo>
                    <a:pt x="128157" y="395900"/>
                  </a:lnTo>
                  <a:lnTo>
                    <a:pt x="127211" y="393051"/>
                  </a:lnTo>
                  <a:lnTo>
                    <a:pt x="127211" y="386403"/>
                  </a:lnTo>
                  <a:lnTo>
                    <a:pt x="128157" y="386403"/>
                  </a:lnTo>
                  <a:lnTo>
                    <a:pt x="129108" y="382608"/>
                  </a:lnTo>
                  <a:lnTo>
                    <a:pt x="128157" y="379759"/>
                  </a:lnTo>
                  <a:lnTo>
                    <a:pt x="130054" y="375013"/>
                  </a:lnTo>
                  <a:lnTo>
                    <a:pt x="131006" y="372164"/>
                  </a:lnTo>
                  <a:lnTo>
                    <a:pt x="130054" y="369316"/>
                  </a:lnTo>
                  <a:lnTo>
                    <a:pt x="131006" y="363618"/>
                  </a:lnTo>
                  <a:lnTo>
                    <a:pt x="131957" y="362667"/>
                  </a:lnTo>
                  <a:lnTo>
                    <a:pt x="131957" y="359823"/>
                  </a:lnTo>
                  <a:lnTo>
                    <a:pt x="131006" y="357921"/>
                  </a:lnTo>
                  <a:lnTo>
                    <a:pt x="131006" y="356023"/>
                  </a:lnTo>
                  <a:lnTo>
                    <a:pt x="131006" y="354126"/>
                  </a:lnTo>
                  <a:lnTo>
                    <a:pt x="134805" y="355072"/>
                  </a:lnTo>
                  <a:lnTo>
                    <a:pt x="135752" y="357921"/>
                  </a:lnTo>
                  <a:lnTo>
                    <a:pt x="138600" y="358872"/>
                  </a:lnTo>
                  <a:lnTo>
                    <a:pt x="140503" y="361721"/>
                  </a:lnTo>
                  <a:lnTo>
                    <a:pt x="141449" y="362667"/>
                  </a:lnTo>
                  <a:lnTo>
                    <a:pt x="144298" y="363618"/>
                  </a:lnTo>
                  <a:lnTo>
                    <a:pt x="147147" y="365521"/>
                  </a:lnTo>
                  <a:lnTo>
                    <a:pt x="150946" y="366467"/>
                  </a:lnTo>
                  <a:lnTo>
                    <a:pt x="153795" y="368364"/>
                  </a:lnTo>
                  <a:lnTo>
                    <a:pt x="155693" y="369316"/>
                  </a:lnTo>
                  <a:lnTo>
                    <a:pt x="160439" y="370267"/>
                  </a:lnTo>
                  <a:lnTo>
                    <a:pt x="167083" y="370267"/>
                  </a:lnTo>
                  <a:lnTo>
                    <a:pt x="168034" y="371218"/>
                  </a:lnTo>
                  <a:lnTo>
                    <a:pt x="168985" y="374062"/>
                  </a:lnTo>
                  <a:lnTo>
                    <a:pt x="171834" y="373115"/>
                  </a:lnTo>
                  <a:lnTo>
                    <a:pt x="172780" y="371218"/>
                  </a:lnTo>
                  <a:lnTo>
                    <a:pt x="172780" y="367418"/>
                  </a:lnTo>
                  <a:lnTo>
                    <a:pt x="174682" y="365521"/>
                  </a:lnTo>
                  <a:lnTo>
                    <a:pt x="174682" y="363618"/>
                  </a:lnTo>
                  <a:lnTo>
                    <a:pt x="175629" y="362667"/>
                  </a:lnTo>
                  <a:lnTo>
                    <a:pt x="181326" y="362667"/>
                  </a:lnTo>
                  <a:lnTo>
                    <a:pt x="182277" y="364569"/>
                  </a:lnTo>
                  <a:lnTo>
                    <a:pt x="183228" y="365521"/>
                  </a:lnTo>
                  <a:lnTo>
                    <a:pt x="187023" y="363618"/>
                  </a:lnTo>
                  <a:lnTo>
                    <a:pt x="188926" y="361721"/>
                  </a:lnTo>
                  <a:lnTo>
                    <a:pt x="189872" y="360769"/>
                  </a:lnTo>
                  <a:lnTo>
                    <a:pt x="190823" y="359823"/>
                  </a:lnTo>
                  <a:lnTo>
                    <a:pt x="192721" y="357921"/>
                  </a:lnTo>
                  <a:lnTo>
                    <a:pt x="192721" y="355072"/>
                  </a:lnTo>
                  <a:lnTo>
                    <a:pt x="192721" y="353175"/>
                  </a:lnTo>
                  <a:lnTo>
                    <a:pt x="189872" y="351277"/>
                  </a:lnTo>
                  <a:lnTo>
                    <a:pt x="187975" y="349375"/>
                  </a:lnTo>
                  <a:lnTo>
                    <a:pt x="187975" y="348428"/>
                  </a:lnTo>
                  <a:lnTo>
                    <a:pt x="187975" y="344628"/>
                  </a:lnTo>
                  <a:lnTo>
                    <a:pt x="186072" y="343677"/>
                  </a:lnTo>
                  <a:lnTo>
                    <a:pt x="187023" y="341785"/>
                  </a:lnTo>
                  <a:lnTo>
                    <a:pt x="187023" y="339882"/>
                  </a:lnTo>
                  <a:lnTo>
                    <a:pt x="188926" y="336082"/>
                  </a:lnTo>
                  <a:lnTo>
                    <a:pt x="189872" y="336082"/>
                  </a:lnTo>
                  <a:lnTo>
                    <a:pt x="192721" y="334185"/>
                  </a:lnTo>
                  <a:lnTo>
                    <a:pt x="194618" y="332287"/>
                  </a:lnTo>
                  <a:lnTo>
                    <a:pt x="196521" y="328492"/>
                  </a:lnTo>
                  <a:lnTo>
                    <a:pt x="197467" y="328492"/>
                  </a:lnTo>
                  <a:lnTo>
                    <a:pt x="199365" y="326590"/>
                  </a:lnTo>
                  <a:lnTo>
                    <a:pt x="202218" y="325639"/>
                  </a:lnTo>
                  <a:lnTo>
                    <a:pt x="204116" y="326590"/>
                  </a:lnTo>
                  <a:lnTo>
                    <a:pt x="204116" y="328492"/>
                  </a:lnTo>
                  <a:lnTo>
                    <a:pt x="205062" y="330390"/>
                  </a:lnTo>
                  <a:lnTo>
                    <a:pt x="206964" y="331336"/>
                  </a:lnTo>
                  <a:lnTo>
                    <a:pt x="208862" y="334185"/>
                  </a:lnTo>
                  <a:lnTo>
                    <a:pt x="211711" y="337034"/>
                  </a:lnTo>
                  <a:lnTo>
                    <a:pt x="214559" y="337034"/>
                  </a:lnTo>
                  <a:lnTo>
                    <a:pt x="214559" y="337034"/>
                  </a:lnTo>
                  <a:lnTo>
                    <a:pt x="213608" y="339882"/>
                  </a:lnTo>
                  <a:lnTo>
                    <a:pt x="213608" y="341785"/>
                  </a:lnTo>
                  <a:lnTo>
                    <a:pt x="212662" y="344628"/>
                  </a:lnTo>
                  <a:lnTo>
                    <a:pt x="212662" y="346531"/>
                  </a:lnTo>
                  <a:lnTo>
                    <a:pt x="211711" y="348428"/>
                  </a:lnTo>
                  <a:lnTo>
                    <a:pt x="211711" y="349375"/>
                  </a:lnTo>
                  <a:lnTo>
                    <a:pt x="210759" y="352228"/>
                  </a:lnTo>
                  <a:lnTo>
                    <a:pt x="211711" y="355072"/>
                  </a:lnTo>
                  <a:lnTo>
                    <a:pt x="212662" y="360769"/>
                  </a:lnTo>
                  <a:lnTo>
                    <a:pt x="211711" y="367418"/>
                  </a:lnTo>
                  <a:lnTo>
                    <a:pt x="215510" y="368364"/>
                  </a:lnTo>
                  <a:lnTo>
                    <a:pt x="216457" y="373115"/>
                  </a:lnTo>
                  <a:lnTo>
                    <a:pt x="216457" y="375964"/>
                  </a:lnTo>
                  <a:lnTo>
                    <a:pt x="214559" y="378813"/>
                  </a:lnTo>
                  <a:lnTo>
                    <a:pt x="215510" y="382608"/>
                  </a:lnTo>
                  <a:lnTo>
                    <a:pt x="212662" y="387354"/>
                  </a:lnTo>
                  <a:lnTo>
                    <a:pt x="212662" y="387354"/>
                  </a:lnTo>
                  <a:lnTo>
                    <a:pt x="213608" y="390203"/>
                  </a:lnTo>
                  <a:lnTo>
                    <a:pt x="214559" y="391154"/>
                  </a:lnTo>
                  <a:lnTo>
                    <a:pt x="215510" y="395900"/>
                  </a:lnTo>
                  <a:lnTo>
                    <a:pt x="215510" y="396851"/>
                  </a:lnTo>
                  <a:lnTo>
                    <a:pt x="219305" y="397798"/>
                  </a:lnTo>
                  <a:lnTo>
                    <a:pt x="222154" y="396851"/>
                  </a:lnTo>
                  <a:lnTo>
                    <a:pt x="225954" y="394954"/>
                  </a:lnTo>
                  <a:lnTo>
                    <a:pt x="228798" y="394954"/>
                  </a:lnTo>
                  <a:lnTo>
                    <a:pt x="230700" y="396851"/>
                  </a:lnTo>
                  <a:lnTo>
                    <a:pt x="232598" y="412992"/>
                  </a:lnTo>
                  <a:lnTo>
                    <a:pt x="233549" y="415841"/>
                  </a:lnTo>
                  <a:lnTo>
                    <a:pt x="234495" y="417738"/>
                  </a:lnTo>
                  <a:lnTo>
                    <a:pt x="237344" y="420587"/>
                  </a:lnTo>
                  <a:lnTo>
                    <a:pt x="243041" y="422485"/>
                  </a:lnTo>
                  <a:lnTo>
                    <a:pt x="248739" y="419636"/>
                  </a:lnTo>
                  <a:lnTo>
                    <a:pt x="249690" y="417738"/>
                  </a:lnTo>
                  <a:lnTo>
                    <a:pt x="250641" y="416787"/>
                  </a:lnTo>
                  <a:lnTo>
                    <a:pt x="254436" y="412041"/>
                  </a:lnTo>
                  <a:lnTo>
                    <a:pt x="255387" y="409192"/>
                  </a:lnTo>
                  <a:lnTo>
                    <a:pt x="258236" y="402549"/>
                  </a:lnTo>
                  <a:lnTo>
                    <a:pt x="260133" y="397798"/>
                  </a:lnTo>
                  <a:lnTo>
                    <a:pt x="261085" y="394003"/>
                  </a:lnTo>
                  <a:lnTo>
                    <a:pt x="262031" y="386403"/>
                  </a:lnTo>
                  <a:lnTo>
                    <a:pt x="262982" y="377862"/>
                  </a:lnTo>
                  <a:lnTo>
                    <a:pt x="263933" y="371218"/>
                  </a:lnTo>
                  <a:lnTo>
                    <a:pt x="264880" y="367418"/>
                  </a:lnTo>
                  <a:lnTo>
                    <a:pt x="265831" y="363618"/>
                  </a:lnTo>
                  <a:lnTo>
                    <a:pt x="266777" y="353175"/>
                  </a:lnTo>
                  <a:lnTo>
                    <a:pt x="268680" y="348428"/>
                  </a:lnTo>
                  <a:lnTo>
                    <a:pt x="269626" y="345580"/>
                  </a:lnTo>
                  <a:lnTo>
                    <a:pt x="265831" y="345580"/>
                  </a:lnTo>
                  <a:lnTo>
                    <a:pt x="264880" y="345580"/>
                  </a:lnTo>
                  <a:lnTo>
                    <a:pt x="263933" y="344628"/>
                  </a:lnTo>
                  <a:lnTo>
                    <a:pt x="262031" y="342731"/>
                  </a:lnTo>
                  <a:lnTo>
                    <a:pt x="261085" y="344628"/>
                  </a:lnTo>
                  <a:lnTo>
                    <a:pt x="255387" y="341785"/>
                  </a:lnTo>
                  <a:lnTo>
                    <a:pt x="254436" y="341785"/>
                  </a:lnTo>
                  <a:lnTo>
                    <a:pt x="253485" y="343677"/>
                  </a:lnTo>
                  <a:lnTo>
                    <a:pt x="252539" y="344628"/>
                  </a:lnTo>
                  <a:lnTo>
                    <a:pt x="251587" y="344628"/>
                  </a:lnTo>
                  <a:lnTo>
                    <a:pt x="249690" y="345580"/>
                  </a:lnTo>
                  <a:lnTo>
                    <a:pt x="247787" y="343677"/>
                  </a:lnTo>
                  <a:lnTo>
                    <a:pt x="245890" y="337985"/>
                  </a:lnTo>
                  <a:lnTo>
                    <a:pt x="243041" y="337034"/>
                  </a:lnTo>
                  <a:lnTo>
                    <a:pt x="244944" y="326590"/>
                  </a:lnTo>
                  <a:lnTo>
                    <a:pt x="245890" y="326590"/>
                  </a:lnTo>
                  <a:lnTo>
                    <a:pt x="245890" y="325639"/>
                  </a:lnTo>
                  <a:lnTo>
                    <a:pt x="242090" y="324692"/>
                  </a:lnTo>
                  <a:lnTo>
                    <a:pt x="242090" y="317098"/>
                  </a:lnTo>
                  <a:lnTo>
                    <a:pt x="242090" y="315195"/>
                  </a:lnTo>
                  <a:lnTo>
                    <a:pt x="243041" y="315195"/>
                  </a:lnTo>
                  <a:lnTo>
                    <a:pt x="244944" y="314249"/>
                  </a:lnTo>
                  <a:lnTo>
                    <a:pt x="245890" y="314249"/>
                  </a:lnTo>
                  <a:lnTo>
                    <a:pt x="254436" y="314249"/>
                  </a:lnTo>
                  <a:lnTo>
                    <a:pt x="255387" y="314249"/>
                  </a:lnTo>
                  <a:lnTo>
                    <a:pt x="257285" y="315195"/>
                  </a:lnTo>
                  <a:lnTo>
                    <a:pt x="259182" y="315195"/>
                  </a:lnTo>
                  <a:lnTo>
                    <a:pt x="261085" y="315195"/>
                  </a:lnTo>
                  <a:lnTo>
                    <a:pt x="262031" y="315195"/>
                  </a:lnTo>
                  <a:lnTo>
                    <a:pt x="263933" y="314249"/>
                  </a:lnTo>
                  <a:lnTo>
                    <a:pt x="259182" y="299064"/>
                  </a:lnTo>
                  <a:lnTo>
                    <a:pt x="262031" y="287669"/>
                  </a:lnTo>
                  <a:lnTo>
                    <a:pt x="266777" y="287669"/>
                  </a:lnTo>
                  <a:lnTo>
                    <a:pt x="268680" y="288621"/>
                  </a:lnTo>
                  <a:lnTo>
                    <a:pt x="269626" y="290518"/>
                  </a:lnTo>
                  <a:lnTo>
                    <a:pt x="269626" y="289572"/>
                  </a:lnTo>
                  <a:lnTo>
                    <a:pt x="268680" y="288621"/>
                  </a:lnTo>
                  <a:lnTo>
                    <a:pt x="267728" y="285772"/>
                  </a:lnTo>
                  <a:lnTo>
                    <a:pt x="266777" y="284826"/>
                  </a:lnTo>
                  <a:lnTo>
                    <a:pt x="266777" y="283874"/>
                  </a:lnTo>
                  <a:lnTo>
                    <a:pt x="266777" y="281026"/>
                  </a:lnTo>
                  <a:lnTo>
                    <a:pt x="264880" y="277226"/>
                  </a:lnTo>
                  <a:lnTo>
                    <a:pt x="264880" y="276279"/>
                  </a:lnTo>
                  <a:lnTo>
                    <a:pt x="265831" y="271528"/>
                  </a:lnTo>
                  <a:lnTo>
                    <a:pt x="284801" y="276279"/>
                  </a:lnTo>
                  <a:lnTo>
                    <a:pt x="286698" y="277226"/>
                  </a:lnTo>
                  <a:lnTo>
                    <a:pt x="287669" y="279128"/>
                  </a:lnTo>
                  <a:lnTo>
                    <a:pt x="288601" y="280074"/>
                  </a:lnTo>
                  <a:lnTo>
                    <a:pt x="289567" y="280074"/>
                  </a:lnTo>
                  <a:lnTo>
                    <a:pt x="292396" y="282923"/>
                  </a:lnTo>
                  <a:lnTo>
                    <a:pt x="293367" y="283874"/>
                  </a:lnTo>
                  <a:lnTo>
                    <a:pt x="296196" y="284826"/>
                  </a:lnTo>
                  <a:lnTo>
                    <a:pt x="297162" y="284826"/>
                  </a:lnTo>
                  <a:lnTo>
                    <a:pt x="298093" y="285772"/>
                  </a:lnTo>
                  <a:lnTo>
                    <a:pt x="299064" y="287669"/>
                  </a:lnTo>
                  <a:lnTo>
                    <a:pt x="301888" y="284826"/>
                  </a:lnTo>
                  <a:lnTo>
                    <a:pt x="305688" y="280074"/>
                  </a:lnTo>
                  <a:lnTo>
                    <a:pt x="306659" y="278177"/>
                  </a:lnTo>
                  <a:lnTo>
                    <a:pt x="307585" y="274377"/>
                  </a:lnTo>
                  <a:lnTo>
                    <a:pt x="309488" y="271528"/>
                  </a:lnTo>
                  <a:lnTo>
                    <a:pt x="309488" y="270582"/>
                  </a:lnTo>
                  <a:lnTo>
                    <a:pt x="307585" y="269631"/>
                  </a:lnTo>
                  <a:lnTo>
                    <a:pt x="306659" y="268685"/>
                  </a:lnTo>
                  <a:lnTo>
                    <a:pt x="305688" y="266782"/>
                  </a:lnTo>
                  <a:lnTo>
                    <a:pt x="306659" y="264885"/>
                  </a:lnTo>
                  <a:lnTo>
                    <a:pt x="309488" y="262036"/>
                  </a:lnTo>
                  <a:lnTo>
                    <a:pt x="314234" y="256338"/>
                  </a:lnTo>
                  <a:lnTo>
                    <a:pt x="315180" y="255392"/>
                  </a:lnTo>
                  <a:lnTo>
                    <a:pt x="315180" y="248744"/>
                  </a:lnTo>
                  <a:lnTo>
                    <a:pt x="315180" y="246846"/>
                  </a:lnTo>
                  <a:lnTo>
                    <a:pt x="315180" y="241149"/>
                  </a:lnTo>
                  <a:lnTo>
                    <a:pt x="315180" y="234500"/>
                  </a:lnTo>
                  <a:lnTo>
                    <a:pt x="317083" y="228803"/>
                  </a:lnTo>
                  <a:lnTo>
                    <a:pt x="315180" y="228803"/>
                  </a:lnTo>
                  <a:lnTo>
                    <a:pt x="312337" y="227856"/>
                  </a:lnTo>
                  <a:lnTo>
                    <a:pt x="306659" y="226905"/>
                  </a:lnTo>
                  <a:lnTo>
                    <a:pt x="299991" y="224057"/>
                  </a:lnTo>
                  <a:lnTo>
                    <a:pt x="292396" y="219310"/>
                  </a:lnTo>
                  <a:lnTo>
                    <a:pt x="288601" y="214564"/>
                  </a:lnTo>
                  <a:lnTo>
                    <a:pt x="281972" y="208867"/>
                  </a:lnTo>
                  <a:lnTo>
                    <a:pt x="281001" y="207916"/>
                  </a:lnTo>
                  <a:lnTo>
                    <a:pt x="278172" y="207916"/>
                  </a:lnTo>
                  <a:lnTo>
                    <a:pt x="275323" y="209813"/>
                  </a:lnTo>
                  <a:lnTo>
                    <a:pt x="274377" y="209813"/>
                  </a:lnTo>
                  <a:lnTo>
                    <a:pt x="273426" y="211715"/>
                  </a:lnTo>
                  <a:lnTo>
                    <a:pt x="274377" y="212662"/>
                  </a:lnTo>
                  <a:lnTo>
                    <a:pt x="271523" y="213613"/>
                  </a:lnTo>
                  <a:lnTo>
                    <a:pt x="270577" y="216462"/>
                  </a:lnTo>
                  <a:lnTo>
                    <a:pt x="270577" y="217413"/>
                  </a:lnTo>
                  <a:lnTo>
                    <a:pt x="274377" y="223110"/>
                  </a:lnTo>
                  <a:lnTo>
                    <a:pt x="275323" y="224057"/>
                  </a:lnTo>
                  <a:lnTo>
                    <a:pt x="277221" y="226905"/>
                  </a:lnTo>
                  <a:lnTo>
                    <a:pt x="278172" y="230705"/>
                  </a:lnTo>
                  <a:lnTo>
                    <a:pt x="276274" y="227856"/>
                  </a:lnTo>
                  <a:lnTo>
                    <a:pt x="274377" y="226905"/>
                  </a:lnTo>
                  <a:lnTo>
                    <a:pt x="274377" y="226905"/>
                  </a:lnTo>
                  <a:lnTo>
                    <a:pt x="272475" y="225008"/>
                  </a:lnTo>
                  <a:lnTo>
                    <a:pt x="272475" y="224057"/>
                  </a:lnTo>
                  <a:lnTo>
                    <a:pt x="271523" y="222159"/>
                  </a:lnTo>
                  <a:lnTo>
                    <a:pt x="270577" y="221208"/>
                  </a:lnTo>
                  <a:lnTo>
                    <a:pt x="266777" y="221208"/>
                  </a:lnTo>
                  <a:lnTo>
                    <a:pt x="264880" y="223110"/>
                  </a:lnTo>
                  <a:lnTo>
                    <a:pt x="263933" y="223110"/>
                  </a:lnTo>
                  <a:lnTo>
                    <a:pt x="262031" y="225008"/>
                  </a:lnTo>
                  <a:lnTo>
                    <a:pt x="260133" y="225008"/>
                  </a:lnTo>
                  <a:lnTo>
                    <a:pt x="258236" y="225008"/>
                  </a:lnTo>
                  <a:lnTo>
                    <a:pt x="257285" y="223110"/>
                  </a:lnTo>
                  <a:lnTo>
                    <a:pt x="257285" y="217413"/>
                  </a:lnTo>
                  <a:lnTo>
                    <a:pt x="256334" y="213613"/>
                  </a:lnTo>
                  <a:lnTo>
                    <a:pt x="250641" y="215510"/>
                  </a:lnTo>
                  <a:lnTo>
                    <a:pt x="249690" y="215510"/>
                  </a:lnTo>
                  <a:lnTo>
                    <a:pt x="244944" y="215510"/>
                  </a:lnTo>
                  <a:lnTo>
                    <a:pt x="242090" y="217413"/>
                  </a:lnTo>
                  <a:lnTo>
                    <a:pt x="241144" y="218364"/>
                  </a:lnTo>
                  <a:lnTo>
                    <a:pt x="240193" y="218364"/>
                  </a:lnTo>
                  <a:lnTo>
                    <a:pt x="238295" y="219310"/>
                  </a:lnTo>
                  <a:lnTo>
                    <a:pt x="235446" y="221208"/>
                  </a:lnTo>
                  <a:lnTo>
                    <a:pt x="234495" y="221208"/>
                  </a:lnTo>
                  <a:lnTo>
                    <a:pt x="228798" y="221208"/>
                  </a:lnTo>
                  <a:lnTo>
                    <a:pt x="225003" y="220257"/>
                  </a:lnTo>
                  <a:lnTo>
                    <a:pt x="224052" y="219310"/>
                  </a:lnTo>
                  <a:lnTo>
                    <a:pt x="223100" y="218364"/>
                  </a:lnTo>
                  <a:lnTo>
                    <a:pt x="223100" y="213613"/>
                  </a:lnTo>
                  <a:lnTo>
                    <a:pt x="224052" y="208867"/>
                  </a:lnTo>
                  <a:lnTo>
                    <a:pt x="225003" y="208867"/>
                  </a:lnTo>
                  <a:lnTo>
                    <a:pt x="226900" y="203169"/>
                  </a:lnTo>
                  <a:lnTo>
                    <a:pt x="225003" y="202218"/>
                  </a:lnTo>
                  <a:lnTo>
                    <a:pt x="224052" y="201272"/>
                  </a:lnTo>
                  <a:lnTo>
                    <a:pt x="218354" y="197482"/>
                  </a:lnTo>
                  <a:lnTo>
                    <a:pt x="215510" y="196531"/>
                  </a:lnTo>
                  <a:lnTo>
                    <a:pt x="214559" y="194633"/>
                  </a:lnTo>
                  <a:lnTo>
                    <a:pt x="215510" y="191784"/>
                  </a:lnTo>
                  <a:lnTo>
                    <a:pt x="214559" y="189887"/>
                  </a:lnTo>
                  <a:lnTo>
                    <a:pt x="213608" y="188936"/>
                  </a:lnTo>
                  <a:lnTo>
                    <a:pt x="212662" y="187989"/>
                  </a:lnTo>
                  <a:lnTo>
                    <a:pt x="209813" y="186087"/>
                  </a:lnTo>
                  <a:lnTo>
                    <a:pt x="208862" y="185136"/>
                  </a:lnTo>
                  <a:lnTo>
                    <a:pt x="207916" y="184190"/>
                  </a:lnTo>
                  <a:lnTo>
                    <a:pt x="201267" y="183238"/>
                  </a:lnTo>
                  <a:lnTo>
                    <a:pt x="200316" y="182292"/>
                  </a:lnTo>
                  <a:lnTo>
                    <a:pt x="195570" y="180390"/>
                  </a:lnTo>
                  <a:lnTo>
                    <a:pt x="214559" y="144313"/>
                  </a:lnTo>
                  <a:lnTo>
                    <a:pt x="240193" y="116777"/>
                  </a:lnTo>
                  <a:lnTo>
                    <a:pt x="261085" y="98738"/>
                  </a:lnTo>
                  <a:lnTo>
                    <a:pt x="299991" y="72154"/>
                  </a:lnTo>
                  <a:lnTo>
                    <a:pt x="303790" y="77851"/>
                  </a:lnTo>
                  <a:lnTo>
                    <a:pt x="305688" y="80695"/>
                  </a:lnTo>
                  <a:lnTo>
                    <a:pt x="308556" y="83549"/>
                  </a:lnTo>
                  <a:lnTo>
                    <a:pt x="310434" y="86392"/>
                  </a:lnTo>
                  <a:lnTo>
                    <a:pt x="314234" y="89246"/>
                  </a:lnTo>
                  <a:lnTo>
                    <a:pt x="317083" y="92090"/>
                  </a:lnTo>
                  <a:lnTo>
                    <a:pt x="332273" y="93041"/>
                  </a:lnTo>
                  <a:lnTo>
                    <a:pt x="343667" y="93041"/>
                  </a:lnTo>
                  <a:lnTo>
                    <a:pt x="346516" y="96836"/>
                  </a:lnTo>
                  <a:lnTo>
                    <a:pt x="346516" y="92090"/>
                  </a:lnTo>
                  <a:lnTo>
                    <a:pt x="349365" y="89246"/>
                  </a:lnTo>
                  <a:lnTo>
                    <a:pt x="353160" y="87344"/>
                  </a:lnTo>
                  <a:lnTo>
                    <a:pt x="355062" y="86392"/>
                  </a:lnTo>
                  <a:lnTo>
                    <a:pt x="356960" y="86392"/>
                  </a:lnTo>
                  <a:lnTo>
                    <a:pt x="362657" y="86392"/>
                  </a:lnTo>
                  <a:lnTo>
                    <a:pt x="366457" y="85446"/>
                  </a:lnTo>
                  <a:lnTo>
                    <a:pt x="367403" y="87344"/>
                  </a:lnTo>
                  <a:lnTo>
                    <a:pt x="368354" y="88295"/>
                  </a:lnTo>
                  <a:lnTo>
                    <a:pt x="369301" y="89246"/>
                  </a:lnTo>
                  <a:lnTo>
                    <a:pt x="371203" y="90192"/>
                  </a:lnTo>
                  <a:lnTo>
                    <a:pt x="373101" y="91144"/>
                  </a:lnTo>
                  <a:lnTo>
                    <a:pt x="374052" y="93041"/>
                  </a:lnTo>
                  <a:lnTo>
                    <a:pt x="370252" y="94939"/>
                  </a:lnTo>
                  <a:lnTo>
                    <a:pt x="368354" y="96836"/>
                  </a:lnTo>
                  <a:lnTo>
                    <a:pt x="367403" y="97787"/>
                  </a:lnTo>
                  <a:lnTo>
                    <a:pt x="369301" y="99685"/>
                  </a:lnTo>
                  <a:lnTo>
                    <a:pt x="370252" y="100636"/>
                  </a:lnTo>
                  <a:lnTo>
                    <a:pt x="371203" y="101587"/>
                  </a:lnTo>
                  <a:lnTo>
                    <a:pt x="371203" y="104431"/>
                  </a:lnTo>
                  <a:lnTo>
                    <a:pt x="370252" y="109182"/>
                  </a:lnTo>
                  <a:lnTo>
                    <a:pt x="372149" y="109182"/>
                  </a:lnTo>
                  <a:lnTo>
                    <a:pt x="374052" y="107285"/>
                  </a:lnTo>
                  <a:lnTo>
                    <a:pt x="374052" y="106333"/>
                  </a:lnTo>
                  <a:lnTo>
                    <a:pt x="375949" y="101587"/>
                  </a:lnTo>
                  <a:lnTo>
                    <a:pt x="376896" y="99685"/>
                  </a:lnTo>
                  <a:lnTo>
                    <a:pt x="377847" y="97787"/>
                  </a:lnTo>
                  <a:lnTo>
                    <a:pt x="378798" y="97787"/>
                  </a:lnTo>
                  <a:lnTo>
                    <a:pt x="383544" y="97787"/>
                  </a:lnTo>
                  <a:lnTo>
                    <a:pt x="384495" y="97787"/>
                  </a:lnTo>
                  <a:lnTo>
                    <a:pt x="385447" y="92090"/>
                  </a:lnTo>
                  <a:lnTo>
                    <a:pt x="387344" y="90192"/>
                  </a:lnTo>
                  <a:lnTo>
                    <a:pt x="388290" y="89246"/>
                  </a:lnTo>
                  <a:lnTo>
                    <a:pt x="390193" y="88295"/>
                  </a:lnTo>
                  <a:lnTo>
                    <a:pt x="392090" y="85446"/>
                  </a:lnTo>
                  <a:lnTo>
                    <a:pt x="392090" y="85446"/>
                  </a:lnTo>
                  <a:lnTo>
                    <a:pt x="392090" y="83549"/>
                  </a:lnTo>
                  <a:lnTo>
                    <a:pt x="390193" y="80695"/>
                  </a:lnTo>
                  <a:lnTo>
                    <a:pt x="389242" y="79749"/>
                  </a:lnTo>
                  <a:lnTo>
                    <a:pt x="388290" y="77851"/>
                  </a:lnTo>
                  <a:lnTo>
                    <a:pt x="387344" y="76900"/>
                  </a:lnTo>
                  <a:lnTo>
                    <a:pt x="386393" y="75003"/>
                  </a:lnTo>
                  <a:lnTo>
                    <a:pt x="386393" y="74051"/>
                  </a:lnTo>
                  <a:lnTo>
                    <a:pt x="387344" y="73100"/>
                  </a:lnTo>
                  <a:lnTo>
                    <a:pt x="388290" y="71203"/>
                  </a:lnTo>
                  <a:lnTo>
                    <a:pt x="389242" y="69305"/>
                  </a:lnTo>
                  <a:lnTo>
                    <a:pt x="389242" y="67403"/>
                  </a:lnTo>
                  <a:lnTo>
                    <a:pt x="388290" y="66456"/>
                  </a:lnTo>
                  <a:lnTo>
                    <a:pt x="386393" y="62666"/>
                  </a:lnTo>
                  <a:lnTo>
                    <a:pt x="385447" y="60769"/>
                  </a:lnTo>
                  <a:lnTo>
                    <a:pt x="385447" y="60769"/>
                  </a:lnTo>
                  <a:lnTo>
                    <a:pt x="393041" y="59818"/>
                  </a:lnTo>
                  <a:lnTo>
                    <a:pt x="396836" y="58872"/>
                  </a:lnTo>
                  <a:lnTo>
                    <a:pt x="400636" y="59818"/>
                  </a:lnTo>
                  <a:lnTo>
                    <a:pt x="402534" y="59818"/>
                  </a:lnTo>
                  <a:lnTo>
                    <a:pt x="403485" y="64569"/>
                  </a:lnTo>
                  <a:lnTo>
                    <a:pt x="427221" y="36082"/>
                  </a:lnTo>
                  <a:lnTo>
                    <a:pt x="442411" y="30385"/>
                  </a:lnTo>
                  <a:lnTo>
                    <a:pt x="464249" y="22790"/>
                  </a:lnTo>
                  <a:lnTo>
                    <a:pt x="474693" y="14244"/>
                  </a:lnTo>
                  <a:lnTo>
                    <a:pt x="484190" y="7600"/>
                  </a:lnTo>
                  <a:lnTo>
                    <a:pt x="489887" y="2854"/>
                  </a:lnTo>
                  <a:lnTo>
                    <a:pt x="496531" y="0"/>
                  </a:lnTo>
                  <a:lnTo>
                    <a:pt x="500331" y="28487"/>
                  </a:lnTo>
                  <a:lnTo>
                    <a:pt x="497482" y="40828"/>
                  </a:lnTo>
                  <a:lnTo>
                    <a:pt x="497482" y="49374"/>
                  </a:lnTo>
                  <a:lnTo>
                    <a:pt x="497482" y="53174"/>
                  </a:lnTo>
                  <a:lnTo>
                    <a:pt x="498429" y="54120"/>
                  </a:lnTo>
                  <a:lnTo>
                    <a:pt x="499380" y="56969"/>
                  </a:lnTo>
                  <a:lnTo>
                    <a:pt x="504126" y="58872"/>
                  </a:lnTo>
                  <a:lnTo>
                    <a:pt x="505077" y="59818"/>
                  </a:lnTo>
                  <a:lnTo>
                    <a:pt x="506975" y="61715"/>
                  </a:lnTo>
                  <a:lnTo>
                    <a:pt x="507926" y="62666"/>
                  </a:lnTo>
                  <a:lnTo>
                    <a:pt x="509823" y="61715"/>
                  </a:lnTo>
                  <a:lnTo>
                    <a:pt x="513623" y="61715"/>
                  </a:lnTo>
                  <a:lnTo>
                    <a:pt x="517418" y="60769"/>
                  </a:lnTo>
                  <a:lnTo>
                    <a:pt x="522164" y="56969"/>
                  </a:lnTo>
                  <a:lnTo>
                    <a:pt x="524067" y="57920"/>
                  </a:lnTo>
                  <a:lnTo>
                    <a:pt x="527862" y="55072"/>
                  </a:lnTo>
                  <a:lnTo>
                    <a:pt x="528793" y="53174"/>
                  </a:lnTo>
                  <a:lnTo>
                    <a:pt x="528793" y="52223"/>
                  </a:lnTo>
                  <a:lnTo>
                    <a:pt x="531662" y="52223"/>
                  </a:lnTo>
                  <a:lnTo>
                    <a:pt x="533559" y="54120"/>
                  </a:lnTo>
                  <a:lnTo>
                    <a:pt x="536388" y="55072"/>
                  </a:lnTo>
                  <a:lnTo>
                    <a:pt x="537359" y="56018"/>
                  </a:lnTo>
                  <a:lnTo>
                    <a:pt x="538291" y="56969"/>
                  </a:lnTo>
                  <a:lnTo>
                    <a:pt x="539257" y="58872"/>
                  </a:lnTo>
                  <a:lnTo>
                    <a:pt x="541154" y="62666"/>
                  </a:lnTo>
                  <a:lnTo>
                    <a:pt x="540188" y="63618"/>
                  </a:lnTo>
                  <a:lnTo>
                    <a:pt x="539257" y="67403"/>
                  </a:lnTo>
                  <a:lnTo>
                    <a:pt x="539257" y="71203"/>
                  </a:lnTo>
                  <a:lnTo>
                    <a:pt x="539257" y="75949"/>
                  </a:lnTo>
                  <a:lnTo>
                    <a:pt x="538291" y="75949"/>
                  </a:lnTo>
                  <a:lnTo>
                    <a:pt x="538291" y="76900"/>
                  </a:lnTo>
                  <a:lnTo>
                    <a:pt x="540188" y="78798"/>
                  </a:lnTo>
                  <a:lnTo>
                    <a:pt x="540188" y="78798"/>
                  </a:lnTo>
                  <a:lnTo>
                    <a:pt x="543988" y="80695"/>
                  </a:lnTo>
                  <a:lnTo>
                    <a:pt x="544954" y="81646"/>
                  </a:lnTo>
                  <a:lnTo>
                    <a:pt x="545885" y="81646"/>
                  </a:lnTo>
                  <a:lnTo>
                    <a:pt x="547783" y="82597"/>
                  </a:lnTo>
                  <a:lnTo>
                    <a:pt x="547783" y="83549"/>
                  </a:lnTo>
                  <a:lnTo>
                    <a:pt x="548749" y="85446"/>
                  </a:lnTo>
                  <a:lnTo>
                    <a:pt x="547783" y="92090"/>
                  </a:lnTo>
                  <a:lnTo>
                    <a:pt x="546852" y="93992"/>
                  </a:lnTo>
                  <a:lnTo>
                    <a:pt x="544954" y="95890"/>
                  </a:lnTo>
                  <a:lnTo>
                    <a:pt x="543988" y="98738"/>
                  </a:lnTo>
                  <a:lnTo>
                    <a:pt x="545885" y="99685"/>
                  </a:lnTo>
                  <a:lnTo>
                    <a:pt x="548749" y="103485"/>
                  </a:lnTo>
                  <a:lnTo>
                    <a:pt x="548749" y="104431"/>
                  </a:lnTo>
                  <a:lnTo>
                    <a:pt x="550632" y="105382"/>
                  </a:lnTo>
                  <a:lnTo>
                    <a:pt x="550632" y="107285"/>
                  </a:lnTo>
                  <a:lnTo>
                    <a:pt x="551583" y="109182"/>
                  </a:lnTo>
                  <a:lnTo>
                    <a:pt x="552529" y="111080"/>
                  </a:lnTo>
                  <a:lnTo>
                    <a:pt x="554427" y="112982"/>
                  </a:lnTo>
                  <a:lnTo>
                    <a:pt x="563924" y="109182"/>
                  </a:lnTo>
                  <a:lnTo>
                    <a:pt x="561075" y="120577"/>
                  </a:lnTo>
                  <a:lnTo>
                    <a:pt x="561075" y="128172"/>
                  </a:lnTo>
                  <a:lnTo>
                    <a:pt x="562026" y="131972"/>
                  </a:lnTo>
                  <a:lnTo>
                    <a:pt x="562978" y="135767"/>
                  </a:lnTo>
                  <a:lnTo>
                    <a:pt x="566773" y="140513"/>
                  </a:lnTo>
                  <a:lnTo>
                    <a:pt x="567724" y="141464"/>
                  </a:lnTo>
                  <a:lnTo>
                    <a:pt x="572470" y="145264"/>
                  </a:lnTo>
                  <a:lnTo>
                    <a:pt x="575319" y="148108"/>
                  </a:lnTo>
                  <a:lnTo>
                    <a:pt x="576270" y="149059"/>
                  </a:lnTo>
                  <a:lnTo>
                    <a:pt x="577216" y="150010"/>
                  </a:lnTo>
                  <a:lnTo>
                    <a:pt x="584811" y="157605"/>
                  </a:lnTo>
                  <a:lnTo>
                    <a:pt x="587660" y="160454"/>
                  </a:lnTo>
                  <a:lnTo>
                    <a:pt x="589557" y="161400"/>
                  </a:lnTo>
                  <a:lnTo>
                    <a:pt x="590508" y="160454"/>
                  </a:lnTo>
                  <a:lnTo>
                    <a:pt x="593357" y="150956"/>
                  </a:lnTo>
                  <a:lnTo>
                    <a:pt x="597152" y="151908"/>
                  </a:lnTo>
                  <a:lnTo>
                    <a:pt x="600952" y="150956"/>
                  </a:lnTo>
                  <a:lnTo>
                    <a:pt x="601903" y="150010"/>
                  </a:lnTo>
                  <a:lnTo>
                    <a:pt x="603801" y="147156"/>
                  </a:lnTo>
                  <a:lnTo>
                    <a:pt x="603801" y="147156"/>
                  </a:lnTo>
                  <a:lnTo>
                    <a:pt x="606649" y="143361"/>
                  </a:lnTo>
                  <a:lnTo>
                    <a:pt x="606649" y="142410"/>
                  </a:lnTo>
                  <a:lnTo>
                    <a:pt x="608547" y="142410"/>
                  </a:lnTo>
                  <a:lnTo>
                    <a:pt x="609498" y="141464"/>
                  </a:lnTo>
                  <a:lnTo>
                    <a:pt x="615196" y="136718"/>
                  </a:lnTo>
                  <a:lnTo>
                    <a:pt x="619942" y="131020"/>
                  </a:lnTo>
                  <a:lnTo>
                    <a:pt x="625639" y="125323"/>
                  </a:lnTo>
                  <a:lnTo>
                    <a:pt x="626590" y="123421"/>
                  </a:lnTo>
                  <a:lnTo>
                    <a:pt x="625639" y="119626"/>
                  </a:lnTo>
                  <a:lnTo>
                    <a:pt x="626590" y="117728"/>
                  </a:lnTo>
                  <a:lnTo>
                    <a:pt x="631337" y="115826"/>
                  </a:lnTo>
                  <a:lnTo>
                    <a:pt x="646526" y="120577"/>
                  </a:lnTo>
                  <a:lnTo>
                    <a:pt x="652224" y="121523"/>
                  </a:lnTo>
                  <a:lnTo>
                    <a:pt x="650326" y="125323"/>
                  </a:lnTo>
                  <a:lnTo>
                    <a:pt x="644629" y="130069"/>
                  </a:lnTo>
                  <a:lnTo>
                    <a:pt x="644629" y="131972"/>
                  </a:lnTo>
                  <a:lnTo>
                    <a:pt x="642731" y="139567"/>
                  </a:lnTo>
                  <a:lnTo>
                    <a:pt x="644629" y="147156"/>
                  </a:lnTo>
                  <a:lnTo>
                    <a:pt x="644629" y="148108"/>
                  </a:lnTo>
                  <a:lnTo>
                    <a:pt x="643678" y="149059"/>
                  </a:lnTo>
                  <a:lnTo>
                    <a:pt x="641780" y="154756"/>
                  </a:lnTo>
                  <a:lnTo>
                    <a:pt x="639878" y="156654"/>
                  </a:lnTo>
                  <a:lnTo>
                    <a:pt x="637985" y="158551"/>
                  </a:lnTo>
                  <a:lnTo>
                    <a:pt x="637034" y="161400"/>
                  </a:lnTo>
                  <a:lnTo>
                    <a:pt x="636083" y="174697"/>
                  </a:lnTo>
                  <a:lnTo>
                    <a:pt x="641780" y="177541"/>
                  </a:lnTo>
                  <a:lnTo>
                    <a:pt x="644629" y="184190"/>
                  </a:lnTo>
                  <a:lnTo>
                    <a:pt x="647478" y="185136"/>
                  </a:lnTo>
                  <a:lnTo>
                    <a:pt x="649375" y="187038"/>
                  </a:lnTo>
                  <a:lnTo>
                    <a:pt x="649375" y="187038"/>
                  </a:lnTo>
                  <a:lnTo>
                    <a:pt x="652224" y="185136"/>
                  </a:lnTo>
                  <a:lnTo>
                    <a:pt x="655072" y="185136"/>
                  </a:lnTo>
                  <a:lnTo>
                    <a:pt x="659819" y="184190"/>
                  </a:lnTo>
                  <a:lnTo>
                    <a:pt x="660770" y="183238"/>
                  </a:lnTo>
                  <a:lnTo>
                    <a:pt x="663619" y="183238"/>
                  </a:lnTo>
                  <a:lnTo>
                    <a:pt x="664565" y="185136"/>
                  </a:lnTo>
                  <a:lnTo>
                    <a:pt x="664565" y="187038"/>
                  </a:lnTo>
                  <a:lnTo>
                    <a:pt x="666467" y="195584"/>
                  </a:lnTo>
                  <a:lnTo>
                    <a:pt x="669316" y="201272"/>
                  </a:lnTo>
                  <a:lnTo>
                    <a:pt x="671213" y="203169"/>
                  </a:lnTo>
                  <a:lnTo>
                    <a:pt x="680711" y="207916"/>
                  </a:lnTo>
                  <a:lnTo>
                    <a:pt x="687354" y="203169"/>
                  </a:lnTo>
                  <a:lnTo>
                    <a:pt x="695900" y="196531"/>
                  </a:lnTo>
                  <a:lnTo>
                    <a:pt x="700647" y="196531"/>
                  </a:lnTo>
                  <a:lnTo>
                    <a:pt x="701598" y="195584"/>
                  </a:lnTo>
                  <a:lnTo>
                    <a:pt x="714890" y="190833"/>
                  </a:lnTo>
                  <a:lnTo>
                    <a:pt x="717739" y="185136"/>
                  </a:lnTo>
                  <a:lnTo>
                    <a:pt x="743372" y="193687"/>
                  </a:lnTo>
                  <a:lnTo>
                    <a:pt x="759498" y="189887"/>
                  </a:lnTo>
                  <a:lnTo>
                    <a:pt x="760464" y="188936"/>
                  </a:lnTo>
                  <a:lnTo>
                    <a:pt x="763293" y="186087"/>
                  </a:lnTo>
                  <a:lnTo>
                    <a:pt x="777557" y="248744"/>
                  </a:lnTo>
                  <a:lnTo>
                    <a:pt x="777557" y="253490"/>
                  </a:lnTo>
                  <a:lnTo>
                    <a:pt x="780381" y="255392"/>
                  </a:lnTo>
                  <a:lnTo>
                    <a:pt x="782283" y="256338"/>
                  </a:lnTo>
                  <a:lnTo>
                    <a:pt x="782283" y="262036"/>
                  </a:lnTo>
                  <a:lnTo>
                    <a:pt x="781352" y="265836"/>
                  </a:lnTo>
                  <a:lnTo>
                    <a:pt x="781352" y="266782"/>
                  </a:lnTo>
                  <a:lnTo>
                    <a:pt x="782283" y="269631"/>
                  </a:lnTo>
                  <a:lnTo>
                    <a:pt x="782283" y="270582"/>
                  </a:lnTo>
                  <a:lnTo>
                    <a:pt x="783249" y="272480"/>
                  </a:lnTo>
                  <a:lnTo>
                    <a:pt x="785152" y="275328"/>
                  </a:lnTo>
                  <a:lnTo>
                    <a:pt x="787049" y="288621"/>
                  </a:lnTo>
                  <a:lnTo>
                    <a:pt x="788927" y="291469"/>
                  </a:lnTo>
                  <a:lnTo>
                    <a:pt x="789878" y="292420"/>
                  </a:lnTo>
                  <a:lnTo>
                    <a:pt x="797473" y="298118"/>
                  </a:lnTo>
                  <a:lnTo>
                    <a:pt x="799370" y="300015"/>
                  </a:lnTo>
                  <a:lnTo>
                    <a:pt x="810765" y="301913"/>
                  </a:lnTo>
                  <a:lnTo>
                    <a:pt x="814565" y="300962"/>
                  </a:lnTo>
                  <a:lnTo>
                    <a:pt x="820262" y="302864"/>
                  </a:lnTo>
                  <a:lnTo>
                    <a:pt x="821214" y="305703"/>
                  </a:lnTo>
                  <a:lnTo>
                    <a:pt x="824057" y="306649"/>
                  </a:lnTo>
                  <a:lnTo>
                    <a:pt x="827857" y="305703"/>
                  </a:lnTo>
                  <a:lnTo>
                    <a:pt x="836398" y="305703"/>
                  </a:lnTo>
                  <a:lnTo>
                    <a:pt x="841150" y="304752"/>
                  </a:lnTo>
                  <a:lnTo>
                    <a:pt x="845896" y="305703"/>
                  </a:lnTo>
                  <a:lnTo>
                    <a:pt x="845896" y="306649"/>
                  </a:lnTo>
                  <a:lnTo>
                    <a:pt x="848744" y="307600"/>
                  </a:lnTo>
                  <a:lnTo>
                    <a:pt x="848744" y="309503"/>
                  </a:lnTo>
                  <a:lnTo>
                    <a:pt x="849696" y="311400"/>
                  </a:lnTo>
                  <a:lnTo>
                    <a:pt x="851593" y="316146"/>
                  </a:lnTo>
                  <a:lnTo>
                    <a:pt x="852544" y="321844"/>
                  </a:lnTo>
                  <a:lnTo>
                    <a:pt x="851593" y="323741"/>
                  </a:lnTo>
                  <a:lnTo>
                    <a:pt x="851593" y="325639"/>
                  </a:lnTo>
                  <a:lnTo>
                    <a:pt x="852544" y="332287"/>
                  </a:lnTo>
                  <a:lnTo>
                    <a:pt x="852544" y="334185"/>
                  </a:lnTo>
                  <a:lnTo>
                    <a:pt x="853491" y="338931"/>
                  </a:lnTo>
                  <a:lnTo>
                    <a:pt x="851593" y="340833"/>
                  </a:lnTo>
                  <a:lnTo>
                    <a:pt x="851593" y="343677"/>
                  </a:lnTo>
                  <a:lnTo>
                    <a:pt x="857291" y="346531"/>
                  </a:lnTo>
                  <a:lnTo>
                    <a:pt x="859188" y="346531"/>
                  </a:lnTo>
                  <a:lnTo>
                    <a:pt x="862988" y="344628"/>
                  </a:lnTo>
                  <a:lnTo>
                    <a:pt x="869632" y="347477"/>
                  </a:lnTo>
                  <a:lnTo>
                    <a:pt x="874378" y="345580"/>
                  </a:lnTo>
                  <a:lnTo>
                    <a:pt x="877227" y="344628"/>
                  </a:lnTo>
                  <a:lnTo>
                    <a:pt x="880075" y="344628"/>
                  </a:lnTo>
                  <a:lnTo>
                    <a:pt x="890519" y="345580"/>
                  </a:lnTo>
                  <a:lnTo>
                    <a:pt x="896216" y="346531"/>
                  </a:lnTo>
                  <a:lnTo>
                    <a:pt x="900967" y="351277"/>
                  </a:lnTo>
                  <a:lnTo>
                    <a:pt x="903811" y="353175"/>
                  </a:lnTo>
                  <a:lnTo>
                    <a:pt x="904762" y="357921"/>
                  </a:lnTo>
                  <a:lnTo>
                    <a:pt x="904762" y="367418"/>
                  </a:lnTo>
                  <a:lnTo>
                    <a:pt x="904762" y="372164"/>
                  </a:lnTo>
                  <a:lnTo>
                    <a:pt x="904762" y="376910"/>
                  </a:lnTo>
                  <a:lnTo>
                    <a:pt x="906665" y="382608"/>
                  </a:lnTo>
                  <a:lnTo>
                    <a:pt x="908562" y="383559"/>
                  </a:lnTo>
                  <a:lnTo>
                    <a:pt x="911411" y="385456"/>
                  </a:lnTo>
                  <a:lnTo>
                    <a:pt x="912362" y="388305"/>
                  </a:lnTo>
                  <a:lnTo>
                    <a:pt x="915206" y="389256"/>
                  </a:lnTo>
                  <a:lnTo>
                    <a:pt x="919957" y="400646"/>
                  </a:lnTo>
                  <a:lnTo>
                    <a:pt x="917108" y="407295"/>
                  </a:lnTo>
                  <a:lnTo>
                    <a:pt x="916157" y="409192"/>
                  </a:lnTo>
                  <a:lnTo>
                    <a:pt x="912362" y="410144"/>
                  </a:lnTo>
                  <a:lnTo>
                    <a:pt x="913308" y="412992"/>
                  </a:lnTo>
                  <a:lnTo>
                    <a:pt x="913308" y="413943"/>
                  </a:lnTo>
                  <a:lnTo>
                    <a:pt x="913308" y="416787"/>
                  </a:lnTo>
                  <a:lnTo>
                    <a:pt x="914260" y="417738"/>
                  </a:lnTo>
                  <a:lnTo>
                    <a:pt x="914260" y="419636"/>
                  </a:lnTo>
                  <a:lnTo>
                    <a:pt x="905714" y="437669"/>
                  </a:lnTo>
                  <a:lnTo>
                    <a:pt x="890519" y="438621"/>
                  </a:lnTo>
                  <a:lnTo>
                    <a:pt x="886724" y="440518"/>
                  </a:lnTo>
                  <a:lnTo>
                    <a:pt x="885773" y="441464"/>
                  </a:lnTo>
                  <a:lnTo>
                    <a:pt x="871534" y="460454"/>
                  </a:lnTo>
                  <a:lnTo>
                    <a:pt x="856339" y="469000"/>
                  </a:lnTo>
                  <a:lnTo>
                    <a:pt x="854442" y="469951"/>
                  </a:lnTo>
                  <a:lnTo>
                    <a:pt x="847793" y="494639"/>
                  </a:lnTo>
                  <a:lnTo>
                    <a:pt x="854442" y="501282"/>
                  </a:lnTo>
                  <a:lnTo>
                    <a:pt x="847793" y="513623"/>
                  </a:lnTo>
                  <a:lnTo>
                    <a:pt x="846847" y="515521"/>
                  </a:lnTo>
                  <a:lnTo>
                    <a:pt x="845896" y="517423"/>
                  </a:lnTo>
                  <a:lnTo>
                    <a:pt x="844950" y="518374"/>
                  </a:lnTo>
                  <a:lnTo>
                    <a:pt x="847793" y="534510"/>
                  </a:lnTo>
                  <a:lnTo>
                    <a:pt x="848744" y="535462"/>
                  </a:lnTo>
                  <a:lnTo>
                    <a:pt x="851593" y="539262"/>
                  </a:lnTo>
                  <a:lnTo>
                    <a:pt x="852544" y="540208"/>
                  </a:lnTo>
                  <a:lnTo>
                    <a:pt x="854442" y="543052"/>
                  </a:lnTo>
                  <a:lnTo>
                    <a:pt x="855388" y="543998"/>
                  </a:lnTo>
                  <a:lnTo>
                    <a:pt x="857291" y="546847"/>
                  </a:lnTo>
                  <a:lnTo>
                    <a:pt x="859188" y="550646"/>
                  </a:lnTo>
                  <a:lnTo>
                    <a:pt x="860139" y="552544"/>
                  </a:lnTo>
                  <a:lnTo>
                    <a:pt x="861086" y="560139"/>
                  </a:lnTo>
                  <a:lnTo>
                    <a:pt x="857291" y="566788"/>
                  </a:lnTo>
                  <a:lnTo>
                    <a:pt x="855388" y="568685"/>
                  </a:lnTo>
                  <a:lnTo>
                    <a:pt x="852544" y="570582"/>
                  </a:lnTo>
                  <a:lnTo>
                    <a:pt x="851593" y="571534"/>
                  </a:lnTo>
                  <a:lnTo>
                    <a:pt x="850642" y="572485"/>
                  </a:lnTo>
                  <a:lnTo>
                    <a:pt x="847793" y="574382"/>
                  </a:lnTo>
                  <a:lnTo>
                    <a:pt x="844950" y="576280"/>
                  </a:lnTo>
                  <a:lnTo>
                    <a:pt x="843047" y="577231"/>
                  </a:lnTo>
                  <a:lnTo>
                    <a:pt x="841150" y="578177"/>
                  </a:lnTo>
                  <a:lnTo>
                    <a:pt x="840198" y="579129"/>
                  </a:lnTo>
                  <a:lnTo>
                    <a:pt x="838301" y="580080"/>
                  </a:lnTo>
                  <a:lnTo>
                    <a:pt x="837350" y="581026"/>
                  </a:lnTo>
                  <a:lnTo>
                    <a:pt x="836398" y="581977"/>
                  </a:lnTo>
                  <a:lnTo>
                    <a:pt x="835452" y="582923"/>
                  </a:lnTo>
                  <a:lnTo>
                    <a:pt x="832603" y="585777"/>
                  </a:lnTo>
                  <a:lnTo>
                    <a:pt x="831652" y="586723"/>
                  </a:lnTo>
                  <a:lnTo>
                    <a:pt x="830706" y="589572"/>
                  </a:lnTo>
                  <a:lnTo>
                    <a:pt x="833555" y="603816"/>
                  </a:lnTo>
                  <a:lnTo>
                    <a:pt x="836398" y="601913"/>
                  </a:lnTo>
                  <a:lnTo>
                    <a:pt x="839252" y="600016"/>
                  </a:lnTo>
                  <a:lnTo>
                    <a:pt x="841150" y="598118"/>
                  </a:lnTo>
                  <a:lnTo>
                    <a:pt x="843998" y="595270"/>
                  </a:lnTo>
                  <a:lnTo>
                    <a:pt x="844950" y="594318"/>
                  </a:lnTo>
                  <a:lnTo>
                    <a:pt x="846847" y="594318"/>
                  </a:lnTo>
                  <a:lnTo>
                    <a:pt x="849696" y="596221"/>
                  </a:lnTo>
                  <a:lnTo>
                    <a:pt x="852544" y="599069"/>
                  </a:lnTo>
                  <a:lnTo>
                    <a:pt x="855388" y="600967"/>
                  </a:lnTo>
                  <a:lnTo>
                    <a:pt x="858242" y="601913"/>
                  </a:lnTo>
                  <a:lnTo>
                    <a:pt x="860139" y="601913"/>
                  </a:lnTo>
                  <a:lnTo>
                    <a:pt x="862037" y="600016"/>
                  </a:lnTo>
                  <a:lnTo>
                    <a:pt x="862988" y="598118"/>
                  </a:lnTo>
                  <a:lnTo>
                    <a:pt x="864885" y="598118"/>
                  </a:lnTo>
                  <a:lnTo>
                    <a:pt x="864885" y="596221"/>
                  </a:lnTo>
                  <a:lnTo>
                    <a:pt x="866783" y="594318"/>
                  </a:lnTo>
                  <a:lnTo>
                    <a:pt x="867734" y="592421"/>
                  </a:lnTo>
                  <a:lnTo>
                    <a:pt x="868685" y="592421"/>
                  </a:lnTo>
                  <a:lnTo>
                    <a:pt x="874378" y="598118"/>
                  </a:lnTo>
                  <a:lnTo>
                    <a:pt x="876280" y="600016"/>
                  </a:lnTo>
                  <a:lnTo>
                    <a:pt x="875329" y="600967"/>
                  </a:lnTo>
                  <a:lnTo>
                    <a:pt x="875329" y="602864"/>
                  </a:lnTo>
                  <a:lnTo>
                    <a:pt x="874378" y="604767"/>
                  </a:lnTo>
                  <a:lnTo>
                    <a:pt x="873432" y="610464"/>
                  </a:lnTo>
                  <a:lnTo>
                    <a:pt x="871534" y="619957"/>
                  </a:lnTo>
                  <a:lnTo>
                    <a:pt x="871534" y="620903"/>
                  </a:lnTo>
                  <a:lnTo>
                    <a:pt x="869632" y="625649"/>
                  </a:lnTo>
                  <a:lnTo>
                    <a:pt x="868685" y="630400"/>
                  </a:lnTo>
                  <a:lnTo>
                    <a:pt x="866783" y="634200"/>
                  </a:lnTo>
                  <a:lnTo>
                    <a:pt x="866783" y="635146"/>
                  </a:lnTo>
                  <a:lnTo>
                    <a:pt x="866783" y="639893"/>
                  </a:lnTo>
                  <a:lnTo>
                    <a:pt x="866783" y="641795"/>
                  </a:lnTo>
                  <a:lnTo>
                    <a:pt x="866783" y="644639"/>
                  </a:lnTo>
                  <a:lnTo>
                    <a:pt x="866783" y="646541"/>
                  </a:lnTo>
                  <a:lnTo>
                    <a:pt x="867734" y="658882"/>
                  </a:lnTo>
                  <a:lnTo>
                    <a:pt x="868685" y="662682"/>
                  </a:lnTo>
                  <a:lnTo>
                    <a:pt x="866783" y="664580"/>
                  </a:lnTo>
                  <a:lnTo>
                    <a:pt x="864885" y="665531"/>
                  </a:lnTo>
                  <a:lnTo>
                    <a:pt x="863939" y="667428"/>
                  </a:lnTo>
                  <a:lnTo>
                    <a:pt x="862037" y="669326"/>
                  </a:lnTo>
                  <a:lnTo>
                    <a:pt x="861086" y="672170"/>
                  </a:lnTo>
                  <a:lnTo>
                    <a:pt x="860139" y="674067"/>
                  </a:lnTo>
                  <a:lnTo>
                    <a:pt x="857291" y="674067"/>
                  </a:lnTo>
                  <a:lnTo>
                    <a:pt x="854442" y="675013"/>
                  </a:lnTo>
                  <a:lnTo>
                    <a:pt x="854442" y="675965"/>
                  </a:lnTo>
                  <a:lnTo>
                    <a:pt x="854442" y="675965"/>
                  </a:lnTo>
                  <a:lnTo>
                    <a:pt x="854442" y="677867"/>
                  </a:lnTo>
                  <a:lnTo>
                    <a:pt x="855388" y="681662"/>
                  </a:lnTo>
                  <a:lnTo>
                    <a:pt x="858242" y="684511"/>
                  </a:lnTo>
                  <a:lnTo>
                    <a:pt x="860139" y="686408"/>
                  </a:lnTo>
                  <a:lnTo>
                    <a:pt x="861086" y="687359"/>
                  </a:lnTo>
                  <a:lnTo>
                    <a:pt x="864885" y="693057"/>
                  </a:lnTo>
                  <a:lnTo>
                    <a:pt x="868685" y="694954"/>
                  </a:lnTo>
                  <a:lnTo>
                    <a:pt x="870583" y="694954"/>
                  </a:lnTo>
                  <a:lnTo>
                    <a:pt x="870583" y="695905"/>
                  </a:lnTo>
                  <a:lnTo>
                    <a:pt x="874378" y="697803"/>
                  </a:lnTo>
                  <a:lnTo>
                    <a:pt x="876280" y="695905"/>
                  </a:lnTo>
                  <a:lnTo>
                    <a:pt x="879129" y="693057"/>
                  </a:lnTo>
                  <a:lnTo>
                    <a:pt x="881978" y="694003"/>
                  </a:lnTo>
                  <a:lnTo>
                    <a:pt x="887675" y="692106"/>
                  </a:lnTo>
                  <a:lnTo>
                    <a:pt x="893372" y="692106"/>
                  </a:lnTo>
                  <a:lnTo>
                    <a:pt x="894319" y="690208"/>
                  </a:lnTo>
                  <a:lnTo>
                    <a:pt x="896216" y="683559"/>
                  </a:lnTo>
                  <a:lnTo>
                    <a:pt x="900967" y="681662"/>
                  </a:lnTo>
                  <a:lnTo>
                    <a:pt x="901914" y="680711"/>
                  </a:lnTo>
                  <a:lnTo>
                    <a:pt x="904762" y="679764"/>
                  </a:lnTo>
                  <a:lnTo>
                    <a:pt x="907611" y="677867"/>
                  </a:lnTo>
                  <a:lnTo>
                    <a:pt x="907611" y="677867"/>
                  </a:lnTo>
                  <a:lnTo>
                    <a:pt x="910460" y="675013"/>
                  </a:lnTo>
                  <a:lnTo>
                    <a:pt x="915206" y="675013"/>
                  </a:lnTo>
                  <a:lnTo>
                    <a:pt x="916157" y="676916"/>
                  </a:lnTo>
                  <a:lnTo>
                    <a:pt x="917108" y="677867"/>
                  </a:lnTo>
                  <a:lnTo>
                    <a:pt x="919957" y="678813"/>
                  </a:lnTo>
                  <a:lnTo>
                    <a:pt x="920903" y="677867"/>
                  </a:lnTo>
                  <a:lnTo>
                    <a:pt x="923752" y="679764"/>
                  </a:lnTo>
                  <a:lnTo>
                    <a:pt x="928498" y="683559"/>
                  </a:lnTo>
                  <a:lnTo>
                    <a:pt x="928498" y="682613"/>
                  </a:lnTo>
                  <a:lnTo>
                    <a:pt x="929449" y="682613"/>
                  </a:lnTo>
                  <a:lnTo>
                    <a:pt x="934196" y="685462"/>
                  </a:lnTo>
                  <a:lnTo>
                    <a:pt x="936098" y="685462"/>
                  </a:lnTo>
                  <a:lnTo>
                    <a:pt x="937044" y="685462"/>
                  </a:lnTo>
                  <a:lnTo>
                    <a:pt x="937044" y="687359"/>
                  </a:lnTo>
                  <a:lnTo>
                    <a:pt x="937044" y="689257"/>
                  </a:lnTo>
                  <a:lnTo>
                    <a:pt x="949390" y="697803"/>
                  </a:lnTo>
                  <a:lnTo>
                    <a:pt x="949390" y="698749"/>
                  </a:lnTo>
                  <a:lnTo>
                    <a:pt x="950337" y="701603"/>
                  </a:lnTo>
                  <a:lnTo>
                    <a:pt x="952234" y="702549"/>
                  </a:lnTo>
                  <a:lnTo>
                    <a:pt x="956985" y="703500"/>
                  </a:lnTo>
                  <a:lnTo>
                    <a:pt x="960780" y="701603"/>
                  </a:lnTo>
                  <a:lnTo>
                    <a:pt x="963629" y="706349"/>
                  </a:lnTo>
                  <a:lnTo>
                    <a:pt x="966478" y="709198"/>
                  </a:lnTo>
                  <a:lnTo>
                    <a:pt x="967429" y="710144"/>
                  </a:lnTo>
                  <a:lnTo>
                    <a:pt x="968380" y="711095"/>
                  </a:lnTo>
                  <a:lnTo>
                    <a:pt x="972175" y="713944"/>
                  </a:lnTo>
                  <a:lnTo>
                    <a:pt x="973126" y="714895"/>
                  </a:lnTo>
                  <a:lnTo>
                    <a:pt x="974077" y="715841"/>
                  </a:lnTo>
                  <a:lnTo>
                    <a:pt x="975024" y="716793"/>
                  </a:lnTo>
                  <a:lnTo>
                    <a:pt x="978824" y="718690"/>
                  </a:lnTo>
                  <a:lnTo>
                    <a:pt x="980721" y="719641"/>
                  </a:lnTo>
                  <a:lnTo>
                    <a:pt x="981667" y="722490"/>
                  </a:lnTo>
                  <a:lnTo>
                    <a:pt x="981667" y="722490"/>
                  </a:lnTo>
                  <a:lnTo>
                    <a:pt x="984516" y="724388"/>
                  </a:lnTo>
                  <a:lnTo>
                    <a:pt x="985467" y="725339"/>
                  </a:lnTo>
                  <a:lnTo>
                    <a:pt x="987365" y="726285"/>
                  </a:lnTo>
                  <a:lnTo>
                    <a:pt x="989262" y="726285"/>
                  </a:lnTo>
                  <a:lnTo>
                    <a:pt x="991165" y="729134"/>
                  </a:lnTo>
                  <a:lnTo>
                    <a:pt x="993062" y="730085"/>
                  </a:lnTo>
                  <a:lnTo>
                    <a:pt x="991165" y="732934"/>
                  </a:lnTo>
                  <a:lnTo>
                    <a:pt x="991165" y="734831"/>
                  </a:lnTo>
                  <a:lnTo>
                    <a:pt x="993062" y="737680"/>
                  </a:lnTo>
                  <a:lnTo>
                    <a:pt x="997794" y="738631"/>
                  </a:lnTo>
                  <a:lnTo>
                    <a:pt x="999691" y="741475"/>
                  </a:lnTo>
                  <a:lnTo>
                    <a:pt x="1000657" y="740529"/>
                  </a:lnTo>
                  <a:lnTo>
                    <a:pt x="1002559" y="739582"/>
                  </a:lnTo>
                  <a:lnTo>
                    <a:pt x="1007286" y="738631"/>
                  </a:lnTo>
                  <a:lnTo>
                    <a:pt x="1008252" y="737680"/>
                  </a:lnTo>
                  <a:lnTo>
                    <a:pt x="1012052" y="736729"/>
                  </a:lnTo>
                  <a:lnTo>
                    <a:pt x="1024378" y="739582"/>
                  </a:lnTo>
                  <a:lnTo>
                    <a:pt x="1027227" y="739582"/>
                  </a:lnTo>
                  <a:lnTo>
                    <a:pt x="1031022" y="738631"/>
                  </a:lnTo>
                  <a:lnTo>
                    <a:pt x="1032919" y="736729"/>
                  </a:lnTo>
                  <a:lnTo>
                    <a:pt x="1046216" y="740529"/>
                  </a:lnTo>
                  <a:lnTo>
                    <a:pt x="1047163" y="741475"/>
                  </a:lnTo>
                  <a:lnTo>
                    <a:pt x="1048114" y="744328"/>
                  </a:lnTo>
                  <a:lnTo>
                    <a:pt x="1052860" y="746226"/>
                  </a:lnTo>
                  <a:lnTo>
                    <a:pt x="1055709" y="747172"/>
                  </a:lnTo>
                  <a:lnTo>
                    <a:pt x="1062352" y="749075"/>
                  </a:lnTo>
                  <a:lnTo>
                    <a:pt x="1067104" y="748123"/>
                  </a:lnTo>
                  <a:lnTo>
                    <a:pt x="1069001" y="744328"/>
                  </a:lnTo>
                  <a:lnTo>
                    <a:pt x="1070899" y="741475"/>
                  </a:lnTo>
                  <a:lnTo>
                    <a:pt x="1073747" y="742426"/>
                  </a:lnTo>
                  <a:lnTo>
                    <a:pt x="1074698" y="743377"/>
                  </a:lnTo>
                  <a:lnTo>
                    <a:pt x="1075645" y="744328"/>
                  </a:lnTo>
                  <a:lnTo>
                    <a:pt x="1080396" y="748123"/>
                  </a:lnTo>
                  <a:lnTo>
                    <a:pt x="1080396" y="752870"/>
                  </a:lnTo>
                  <a:lnTo>
                    <a:pt x="1082293" y="753821"/>
                  </a:lnTo>
                  <a:lnTo>
                    <a:pt x="1085142" y="754767"/>
                  </a:lnTo>
                  <a:lnTo>
                    <a:pt x="1085142" y="754767"/>
                  </a:lnTo>
                  <a:lnTo>
                    <a:pt x="1085142" y="756670"/>
                  </a:lnTo>
                  <a:lnTo>
                    <a:pt x="1085142" y="757621"/>
                  </a:lnTo>
                  <a:lnTo>
                    <a:pt x="1091791" y="765216"/>
                  </a:lnTo>
                  <a:lnTo>
                    <a:pt x="1096537" y="766162"/>
                  </a:lnTo>
                  <a:lnTo>
                    <a:pt x="1099386" y="767113"/>
                  </a:lnTo>
                  <a:lnTo>
                    <a:pt x="1101283" y="767113"/>
                  </a:lnTo>
                  <a:lnTo>
                    <a:pt x="1106029" y="767113"/>
                  </a:lnTo>
                  <a:lnTo>
                    <a:pt x="1109829" y="769011"/>
                  </a:lnTo>
                  <a:lnTo>
                    <a:pt x="1111732" y="769962"/>
                  </a:lnTo>
                  <a:lnTo>
                    <a:pt x="1112678" y="771859"/>
                  </a:lnTo>
                  <a:lnTo>
                    <a:pt x="1113629" y="772810"/>
                  </a:lnTo>
                  <a:lnTo>
                    <a:pt x="1115522" y="774708"/>
                  </a:lnTo>
                  <a:lnTo>
                    <a:pt x="1117424" y="774708"/>
                  </a:lnTo>
                  <a:lnTo>
                    <a:pt x="1116473" y="780405"/>
                  </a:lnTo>
                  <a:lnTo>
                    <a:pt x="1106029" y="790839"/>
                  </a:lnTo>
                  <a:lnTo>
                    <a:pt x="1101283" y="792741"/>
                  </a:lnTo>
                  <a:lnTo>
                    <a:pt x="1097488" y="791790"/>
                  </a:lnTo>
                  <a:lnTo>
                    <a:pt x="1093688" y="791790"/>
                  </a:lnTo>
                  <a:lnTo>
                    <a:pt x="1089888" y="792741"/>
                  </a:lnTo>
                  <a:lnTo>
                    <a:pt x="1088942" y="792741"/>
                  </a:lnTo>
                  <a:lnTo>
                    <a:pt x="1085142" y="792741"/>
                  </a:lnTo>
                  <a:lnTo>
                    <a:pt x="1084196" y="793688"/>
                  </a:lnTo>
                  <a:lnTo>
                    <a:pt x="1082293" y="794639"/>
                  </a:lnTo>
                  <a:lnTo>
                    <a:pt x="1081342" y="799385"/>
                  </a:lnTo>
                  <a:lnTo>
                    <a:pt x="1077547" y="800336"/>
                  </a:lnTo>
                  <a:lnTo>
                    <a:pt x="1073747" y="801288"/>
                  </a:lnTo>
                  <a:lnTo>
                    <a:pt x="1072801" y="807931"/>
                  </a:lnTo>
                  <a:lnTo>
                    <a:pt x="1069001" y="811731"/>
                  </a:lnTo>
                  <a:lnTo>
                    <a:pt x="1067104" y="813629"/>
                  </a:lnTo>
                  <a:lnTo>
                    <a:pt x="1067104" y="815526"/>
                  </a:lnTo>
                  <a:lnTo>
                    <a:pt x="1066152" y="816477"/>
                  </a:lnTo>
                  <a:lnTo>
                    <a:pt x="1064255" y="818375"/>
                  </a:lnTo>
                  <a:lnTo>
                    <a:pt x="1063304" y="819326"/>
                  </a:lnTo>
                  <a:lnTo>
                    <a:pt x="1062352" y="818375"/>
                  </a:lnTo>
                  <a:lnTo>
                    <a:pt x="1060455" y="819326"/>
                  </a:lnTo>
                  <a:lnTo>
                    <a:pt x="1059509" y="822170"/>
                  </a:lnTo>
                  <a:lnTo>
                    <a:pt x="1057606" y="823121"/>
                  </a:lnTo>
                  <a:lnTo>
                    <a:pt x="1055709" y="825023"/>
                  </a:lnTo>
                  <a:lnTo>
                    <a:pt x="1053811" y="825970"/>
                  </a:lnTo>
                  <a:lnTo>
                    <a:pt x="1050963" y="826921"/>
                  </a:lnTo>
                  <a:lnTo>
                    <a:pt x="1050011" y="827867"/>
                  </a:lnTo>
                  <a:lnTo>
                    <a:pt x="1048114" y="828818"/>
                  </a:lnTo>
                  <a:lnTo>
                    <a:pt x="1043368" y="827867"/>
                  </a:lnTo>
                  <a:lnTo>
                    <a:pt x="1047163" y="840213"/>
                  </a:lnTo>
                  <a:lnTo>
                    <a:pt x="1048114" y="839262"/>
                  </a:lnTo>
                  <a:lnTo>
                    <a:pt x="1049065" y="839262"/>
                  </a:lnTo>
                  <a:lnTo>
                    <a:pt x="1052860" y="840213"/>
                  </a:lnTo>
                  <a:lnTo>
                    <a:pt x="1057606" y="844013"/>
                  </a:lnTo>
                  <a:lnTo>
                    <a:pt x="1061406" y="845911"/>
                  </a:lnTo>
                  <a:lnTo>
                    <a:pt x="1062352" y="851608"/>
                  </a:lnTo>
                  <a:lnTo>
                    <a:pt x="1065206" y="854457"/>
                  </a:lnTo>
                  <a:lnTo>
                    <a:pt x="1067104" y="855403"/>
                  </a:lnTo>
                  <a:lnTo>
                    <a:pt x="1068050" y="857300"/>
                  </a:lnTo>
                  <a:lnTo>
                    <a:pt x="1077547" y="865847"/>
                  </a:lnTo>
                  <a:lnTo>
                    <a:pt x="1074698" y="872495"/>
                  </a:lnTo>
                  <a:lnTo>
                    <a:pt x="1076596" y="892436"/>
                  </a:lnTo>
                  <a:lnTo>
                    <a:pt x="1078498" y="897182"/>
                  </a:lnTo>
                  <a:lnTo>
                    <a:pt x="1079445" y="900031"/>
                  </a:lnTo>
                  <a:lnTo>
                    <a:pt x="1072801" y="914260"/>
                  </a:lnTo>
                  <a:lnTo>
                    <a:pt x="1069952" y="926606"/>
                  </a:lnTo>
                  <a:lnTo>
                    <a:pt x="1068050" y="930401"/>
                  </a:lnTo>
                  <a:lnTo>
                    <a:pt x="1068050" y="931352"/>
                  </a:lnTo>
                  <a:lnTo>
                    <a:pt x="1066152" y="937049"/>
                  </a:lnTo>
                  <a:lnTo>
                    <a:pt x="1066152" y="937996"/>
                  </a:lnTo>
                  <a:lnTo>
                    <a:pt x="1064255" y="943693"/>
                  </a:lnTo>
                  <a:lnTo>
                    <a:pt x="1063304" y="945595"/>
                  </a:lnTo>
                  <a:lnTo>
                    <a:pt x="1061406" y="948444"/>
                  </a:lnTo>
                  <a:lnTo>
                    <a:pt x="1060455" y="948444"/>
                  </a:lnTo>
                  <a:lnTo>
                    <a:pt x="1059509" y="954142"/>
                  </a:lnTo>
                  <a:lnTo>
                    <a:pt x="1057606" y="958888"/>
                  </a:lnTo>
                  <a:lnTo>
                    <a:pt x="1059509" y="961736"/>
                  </a:lnTo>
                  <a:lnTo>
                    <a:pt x="1059509" y="965531"/>
                  </a:lnTo>
                  <a:lnTo>
                    <a:pt x="1060455" y="968380"/>
                  </a:lnTo>
                  <a:lnTo>
                    <a:pt x="1056660" y="968380"/>
                  </a:lnTo>
                  <a:lnTo>
                    <a:pt x="1052860" y="969331"/>
                  </a:lnTo>
                  <a:lnTo>
                    <a:pt x="1050963" y="969331"/>
                  </a:lnTo>
                  <a:lnTo>
                    <a:pt x="1047163" y="969331"/>
                  </a:lnTo>
                  <a:lnTo>
                    <a:pt x="1045265" y="971229"/>
                  </a:lnTo>
                  <a:lnTo>
                    <a:pt x="1044314" y="980721"/>
                  </a:lnTo>
                  <a:lnTo>
                    <a:pt x="1045265" y="986418"/>
                  </a:lnTo>
                  <a:lnTo>
                    <a:pt x="1044314" y="989267"/>
                  </a:lnTo>
                  <a:lnTo>
                    <a:pt x="1043368" y="993067"/>
                  </a:lnTo>
                  <a:lnTo>
                    <a:pt x="1043368" y="994965"/>
                  </a:lnTo>
                  <a:lnTo>
                    <a:pt x="1045265" y="999711"/>
                  </a:lnTo>
                  <a:lnTo>
                    <a:pt x="1046216" y="1007311"/>
                  </a:lnTo>
                  <a:lnTo>
                    <a:pt x="1051909" y="1031988"/>
                  </a:lnTo>
                  <a:lnTo>
                    <a:pt x="1051909" y="1035783"/>
                  </a:lnTo>
                  <a:lnTo>
                    <a:pt x="1050011" y="1040534"/>
                  </a:lnTo>
                  <a:lnTo>
                    <a:pt x="1049065" y="1040534"/>
                  </a:lnTo>
                  <a:lnTo>
                    <a:pt x="1042417" y="1048124"/>
                  </a:lnTo>
                  <a:lnTo>
                    <a:pt x="1041470" y="1051924"/>
                  </a:lnTo>
                  <a:lnTo>
                    <a:pt x="1040519" y="1054772"/>
                  </a:lnTo>
                  <a:lnTo>
                    <a:pt x="1040519" y="1055724"/>
                  </a:lnTo>
                  <a:lnTo>
                    <a:pt x="1042417" y="1060470"/>
                  </a:lnTo>
                  <a:lnTo>
                    <a:pt x="1041470" y="1065216"/>
                  </a:lnTo>
                  <a:lnTo>
                    <a:pt x="1041470" y="1066167"/>
                  </a:lnTo>
                  <a:lnTo>
                    <a:pt x="1043368" y="1079460"/>
                  </a:lnTo>
                  <a:lnTo>
                    <a:pt x="1044314" y="1087055"/>
                  </a:lnTo>
                  <a:lnTo>
                    <a:pt x="1043368" y="1088006"/>
                  </a:lnTo>
                  <a:lnTo>
                    <a:pt x="1043368" y="1088957"/>
                  </a:lnTo>
                  <a:lnTo>
                    <a:pt x="1042417" y="1091801"/>
                  </a:lnTo>
                  <a:lnTo>
                    <a:pt x="1041470" y="1092752"/>
                  </a:lnTo>
                  <a:lnTo>
                    <a:pt x="1040519" y="1093703"/>
                  </a:lnTo>
                  <a:lnTo>
                    <a:pt x="1037670" y="1096547"/>
                  </a:lnTo>
                  <a:lnTo>
                    <a:pt x="1036719" y="1098449"/>
                  </a:lnTo>
                  <a:lnTo>
                    <a:pt x="1035773" y="1102244"/>
                  </a:lnTo>
                  <a:lnTo>
                    <a:pt x="1034822" y="1111741"/>
                  </a:lnTo>
                  <a:lnTo>
                    <a:pt x="1034822" y="1114590"/>
                  </a:lnTo>
                  <a:lnTo>
                    <a:pt x="1034822" y="1116488"/>
                  </a:lnTo>
                  <a:lnTo>
                    <a:pt x="1035773" y="1129780"/>
                  </a:lnTo>
                  <a:lnTo>
                    <a:pt x="1033870" y="1131682"/>
                  </a:lnTo>
                  <a:lnTo>
                    <a:pt x="1018681" y="1164901"/>
                  </a:lnTo>
                  <a:lnTo>
                    <a:pt x="1006354" y="1172496"/>
                  </a:lnTo>
                  <a:lnTo>
                    <a:pt x="986418" y="1216172"/>
                  </a:lnTo>
                  <a:lnTo>
                    <a:pt x="957931" y="1205729"/>
                  </a:lnTo>
                  <a:lnTo>
                    <a:pt x="956985" y="1204778"/>
                  </a:lnTo>
                  <a:lnTo>
                    <a:pt x="954137" y="1202880"/>
                  </a:lnTo>
                  <a:lnTo>
                    <a:pt x="952234" y="1200983"/>
                  </a:lnTo>
                  <a:lnTo>
                    <a:pt x="936098" y="1198134"/>
                  </a:lnTo>
                  <a:lnTo>
                    <a:pt x="937044" y="1201929"/>
                  </a:lnTo>
                  <a:lnTo>
                    <a:pt x="937996" y="1202880"/>
                  </a:lnTo>
                  <a:lnTo>
                    <a:pt x="938942" y="1204778"/>
                  </a:lnTo>
                  <a:lnTo>
                    <a:pt x="940844" y="1207626"/>
                  </a:lnTo>
                  <a:lnTo>
                    <a:pt x="941790" y="1221870"/>
                  </a:lnTo>
                  <a:lnTo>
                    <a:pt x="940844" y="1228518"/>
                  </a:lnTo>
                  <a:lnTo>
                    <a:pt x="940844" y="1233265"/>
                  </a:lnTo>
                  <a:lnTo>
                    <a:pt x="940844" y="1244654"/>
                  </a:lnTo>
                  <a:lnTo>
                    <a:pt x="939893" y="1256049"/>
                  </a:lnTo>
                  <a:lnTo>
                    <a:pt x="939893" y="1257000"/>
                  </a:lnTo>
                  <a:lnTo>
                    <a:pt x="935147" y="1259849"/>
                  </a:lnTo>
                  <a:lnTo>
                    <a:pt x="935147" y="1259849"/>
                  </a:lnTo>
                  <a:lnTo>
                    <a:pt x="931347" y="1261737"/>
                  </a:lnTo>
                  <a:lnTo>
                    <a:pt x="930401" y="1262688"/>
                  </a:lnTo>
                  <a:lnTo>
                    <a:pt x="927547" y="1264585"/>
                  </a:lnTo>
                  <a:lnTo>
                    <a:pt x="924703" y="1267434"/>
                  </a:lnTo>
                  <a:lnTo>
                    <a:pt x="923752" y="1267434"/>
                  </a:lnTo>
                  <a:lnTo>
                    <a:pt x="920903" y="1269332"/>
                  </a:lnTo>
                  <a:lnTo>
                    <a:pt x="913308" y="1269332"/>
                  </a:lnTo>
                  <a:lnTo>
                    <a:pt x="912362" y="1271234"/>
                  </a:lnTo>
                  <a:lnTo>
                    <a:pt x="913308" y="1275029"/>
                  </a:lnTo>
                  <a:lnTo>
                    <a:pt x="913308" y="1275029"/>
                  </a:lnTo>
                  <a:lnTo>
                    <a:pt x="915206" y="1275980"/>
                  </a:lnTo>
                  <a:lnTo>
                    <a:pt x="915206" y="1276927"/>
                  </a:lnTo>
                  <a:lnTo>
                    <a:pt x="904762" y="1282624"/>
                  </a:lnTo>
                  <a:lnTo>
                    <a:pt x="896216" y="1280726"/>
                  </a:lnTo>
                  <a:lnTo>
                    <a:pt x="888621" y="1287370"/>
                  </a:lnTo>
                  <a:lnTo>
                    <a:pt x="881978" y="1312057"/>
                  </a:lnTo>
                  <a:lnTo>
                    <a:pt x="880075" y="1313960"/>
                  </a:lnTo>
                  <a:lnTo>
                    <a:pt x="868685" y="1311111"/>
                  </a:lnTo>
                  <a:lnTo>
                    <a:pt x="860139" y="1305414"/>
                  </a:lnTo>
                  <a:lnTo>
                    <a:pt x="854442" y="1301614"/>
                  </a:lnTo>
                  <a:lnTo>
                    <a:pt x="846847" y="1301614"/>
                  </a:lnTo>
                  <a:lnTo>
                    <a:pt x="844950" y="1300667"/>
                  </a:lnTo>
                  <a:lnTo>
                    <a:pt x="837350" y="1303516"/>
                  </a:lnTo>
                  <a:lnTo>
                    <a:pt x="823106" y="1307311"/>
                  </a:lnTo>
                  <a:lnTo>
                    <a:pt x="816463" y="1303516"/>
                  </a:lnTo>
                  <a:lnTo>
                    <a:pt x="806970" y="1304462"/>
                  </a:lnTo>
                  <a:lnTo>
                    <a:pt x="799370" y="1308262"/>
                  </a:lnTo>
                  <a:lnTo>
                    <a:pt x="797473" y="1309213"/>
                  </a:lnTo>
                  <a:lnTo>
                    <a:pt x="796527" y="1310160"/>
                  </a:lnTo>
                  <a:lnTo>
                    <a:pt x="792727" y="1318706"/>
                  </a:lnTo>
                  <a:lnTo>
                    <a:pt x="793673" y="1323452"/>
                  </a:lnTo>
                  <a:lnTo>
                    <a:pt x="791775" y="1327252"/>
                  </a:lnTo>
                  <a:lnTo>
                    <a:pt x="790829" y="1338647"/>
                  </a:lnTo>
                  <a:lnTo>
                    <a:pt x="783249" y="1349085"/>
                  </a:lnTo>
                  <a:lnTo>
                    <a:pt x="778483" y="1348139"/>
                  </a:lnTo>
                  <a:lnTo>
                    <a:pt x="775654" y="1350037"/>
                  </a:lnTo>
                  <a:lnTo>
                    <a:pt x="774683" y="1354783"/>
                  </a:lnTo>
                  <a:lnTo>
                    <a:pt x="772786" y="1354783"/>
                  </a:lnTo>
                  <a:lnTo>
                    <a:pt x="768991" y="1358583"/>
                  </a:lnTo>
                  <a:lnTo>
                    <a:pt x="754767" y="1360480"/>
                  </a:lnTo>
                  <a:lnTo>
                    <a:pt x="744323" y="1361431"/>
                  </a:lnTo>
                  <a:lnTo>
                    <a:pt x="737675" y="1364280"/>
                  </a:lnTo>
                  <a:lnTo>
                    <a:pt x="736729" y="1367129"/>
                  </a:lnTo>
                  <a:lnTo>
                    <a:pt x="735777" y="1369978"/>
                  </a:lnTo>
                  <a:lnTo>
                    <a:pt x="734831" y="1371875"/>
                  </a:lnTo>
                  <a:lnTo>
                    <a:pt x="731977" y="1375675"/>
                  </a:lnTo>
                  <a:lnTo>
                    <a:pt x="731977" y="1376626"/>
                  </a:lnTo>
                  <a:lnTo>
                    <a:pt x="731031" y="1377572"/>
                  </a:lnTo>
                  <a:lnTo>
                    <a:pt x="731977" y="1379470"/>
                  </a:lnTo>
                  <a:lnTo>
                    <a:pt x="734831" y="1381372"/>
                  </a:lnTo>
                  <a:lnTo>
                    <a:pt x="735777" y="1383270"/>
                  </a:lnTo>
                  <a:lnTo>
                    <a:pt x="738626" y="1384221"/>
                  </a:lnTo>
                  <a:lnTo>
                    <a:pt x="739577" y="1386119"/>
                  </a:lnTo>
                  <a:lnTo>
                    <a:pt x="741475" y="1389908"/>
                  </a:lnTo>
                  <a:lnTo>
                    <a:pt x="742421" y="1391806"/>
                  </a:lnTo>
                  <a:lnTo>
                    <a:pt x="743372" y="1391806"/>
                  </a:lnTo>
                  <a:lnTo>
                    <a:pt x="745270" y="1394655"/>
                  </a:lnTo>
                  <a:lnTo>
                    <a:pt x="744323" y="1395606"/>
                  </a:lnTo>
                  <a:lnTo>
                    <a:pt x="742421" y="1398450"/>
                  </a:lnTo>
                  <a:lnTo>
                    <a:pt x="740524" y="1398450"/>
                  </a:lnTo>
                  <a:lnTo>
                    <a:pt x="740524" y="1398450"/>
                  </a:lnTo>
                  <a:lnTo>
                    <a:pt x="738626" y="1398450"/>
                  </a:lnTo>
                  <a:lnTo>
                    <a:pt x="738626" y="1398450"/>
                  </a:lnTo>
                  <a:lnTo>
                    <a:pt x="732929" y="1398450"/>
                  </a:lnTo>
                  <a:lnTo>
                    <a:pt x="731031" y="1402249"/>
                  </a:lnTo>
                  <a:lnTo>
                    <a:pt x="728183" y="1404147"/>
                  </a:lnTo>
                  <a:lnTo>
                    <a:pt x="726280" y="1405098"/>
                  </a:lnTo>
                  <a:lnTo>
                    <a:pt x="726280" y="1408893"/>
                  </a:lnTo>
                  <a:lnTo>
                    <a:pt x="726280" y="1410796"/>
                  </a:lnTo>
                  <a:lnTo>
                    <a:pt x="724383" y="1412693"/>
                  </a:lnTo>
                  <a:lnTo>
                    <a:pt x="724383" y="1413644"/>
                  </a:lnTo>
                  <a:lnTo>
                    <a:pt x="723436" y="1415542"/>
                  </a:lnTo>
                  <a:lnTo>
                    <a:pt x="716788" y="1414591"/>
                  </a:lnTo>
                  <a:lnTo>
                    <a:pt x="713939" y="1414591"/>
                  </a:lnTo>
                  <a:lnTo>
                    <a:pt x="712988" y="1414591"/>
                  </a:lnTo>
                  <a:lnTo>
                    <a:pt x="710144" y="1414591"/>
                  </a:lnTo>
                  <a:lnTo>
                    <a:pt x="709193" y="1415542"/>
                  </a:lnTo>
                  <a:lnTo>
                    <a:pt x="708242" y="1415542"/>
                  </a:lnTo>
                  <a:lnTo>
                    <a:pt x="706344" y="1411742"/>
                  </a:lnTo>
                  <a:lnTo>
                    <a:pt x="702544" y="1410796"/>
                  </a:lnTo>
                  <a:lnTo>
                    <a:pt x="700647" y="1411742"/>
                  </a:lnTo>
                  <a:lnTo>
                    <a:pt x="698749" y="1413644"/>
                  </a:lnTo>
                  <a:lnTo>
                    <a:pt x="698749" y="1413644"/>
                  </a:lnTo>
                  <a:lnTo>
                    <a:pt x="695900" y="1415542"/>
                  </a:lnTo>
                  <a:lnTo>
                    <a:pt x="695900" y="1419342"/>
                  </a:lnTo>
                  <a:lnTo>
                    <a:pt x="695900" y="1420288"/>
                  </a:lnTo>
                  <a:lnTo>
                    <a:pt x="691154" y="1423137"/>
                  </a:lnTo>
                  <a:lnTo>
                    <a:pt x="688306" y="1423137"/>
                  </a:lnTo>
                  <a:lnTo>
                    <a:pt x="687354" y="1424088"/>
                  </a:lnTo>
                  <a:lnTo>
                    <a:pt x="685457" y="1426937"/>
                  </a:lnTo>
                  <a:lnTo>
                    <a:pt x="683555" y="1427883"/>
                  </a:lnTo>
                  <a:lnTo>
                    <a:pt x="682608" y="1428834"/>
                  </a:lnTo>
                  <a:lnTo>
                    <a:pt x="678808" y="1427883"/>
                  </a:lnTo>
                  <a:lnTo>
                    <a:pt x="677862" y="1428834"/>
                  </a:lnTo>
                  <a:lnTo>
                    <a:pt x="677862" y="1428834"/>
                  </a:lnTo>
                  <a:lnTo>
                    <a:pt x="675960" y="1429785"/>
                  </a:lnTo>
                  <a:lnTo>
                    <a:pt x="674062" y="1429785"/>
                  </a:lnTo>
                  <a:lnTo>
                    <a:pt x="673111" y="1430732"/>
                  </a:lnTo>
                  <a:lnTo>
                    <a:pt x="672165" y="1432634"/>
                  </a:lnTo>
                  <a:lnTo>
                    <a:pt x="671213" y="1433580"/>
                  </a:lnTo>
                  <a:lnTo>
                    <a:pt x="668365" y="1434532"/>
                  </a:lnTo>
                  <a:lnTo>
                    <a:pt x="667418" y="1435478"/>
                  </a:lnTo>
                  <a:lnTo>
                    <a:pt x="664565" y="1435478"/>
                  </a:lnTo>
                  <a:lnTo>
                    <a:pt x="663619" y="1435478"/>
                  </a:lnTo>
                  <a:lnTo>
                    <a:pt x="659819" y="1435478"/>
                  </a:lnTo>
                  <a:lnTo>
                    <a:pt x="657921" y="1434532"/>
                  </a:lnTo>
                  <a:lnTo>
                    <a:pt x="656024" y="1435478"/>
                  </a:lnTo>
                  <a:lnTo>
                    <a:pt x="657921" y="1441175"/>
                  </a:lnTo>
                  <a:lnTo>
                    <a:pt x="658867" y="1444029"/>
                  </a:lnTo>
                  <a:lnTo>
                    <a:pt x="658867" y="1444029"/>
                  </a:lnTo>
                  <a:lnTo>
                    <a:pt x="659819" y="1444975"/>
                  </a:lnTo>
                  <a:lnTo>
                    <a:pt x="660770" y="1446873"/>
                  </a:lnTo>
                  <a:lnTo>
                    <a:pt x="660770" y="1447824"/>
                  </a:lnTo>
                  <a:lnTo>
                    <a:pt x="661721" y="1448775"/>
                  </a:lnTo>
                  <a:lnTo>
                    <a:pt x="662667" y="1450673"/>
                  </a:lnTo>
                  <a:lnTo>
                    <a:pt x="661721" y="1453521"/>
                  </a:lnTo>
                  <a:lnTo>
                    <a:pt x="660770" y="1456370"/>
                  </a:lnTo>
                  <a:lnTo>
                    <a:pt x="659819" y="1457316"/>
                  </a:lnTo>
                  <a:lnTo>
                    <a:pt x="658867" y="1459214"/>
                  </a:lnTo>
                  <a:lnTo>
                    <a:pt x="656970" y="1464911"/>
                  </a:lnTo>
                  <a:lnTo>
                    <a:pt x="656024" y="1464911"/>
                  </a:lnTo>
                  <a:lnTo>
                    <a:pt x="655072" y="1465862"/>
                  </a:lnTo>
                  <a:lnTo>
                    <a:pt x="653175" y="1468711"/>
                  </a:lnTo>
                  <a:lnTo>
                    <a:pt x="647478" y="1471560"/>
                  </a:lnTo>
                  <a:lnTo>
                    <a:pt x="645575" y="1468711"/>
                  </a:lnTo>
                  <a:lnTo>
                    <a:pt x="642731" y="1463014"/>
                  </a:lnTo>
                  <a:lnTo>
                    <a:pt x="639878" y="1458267"/>
                  </a:lnTo>
                  <a:lnTo>
                    <a:pt x="638931" y="1458267"/>
                  </a:lnTo>
                  <a:lnTo>
                    <a:pt x="637985" y="1457316"/>
                  </a:lnTo>
                  <a:lnTo>
                    <a:pt x="637034" y="1454467"/>
                  </a:lnTo>
                  <a:lnTo>
                    <a:pt x="637985" y="1452570"/>
                  </a:lnTo>
                  <a:lnTo>
                    <a:pt x="630385" y="1450673"/>
                  </a:lnTo>
                  <a:lnTo>
                    <a:pt x="629439" y="1450673"/>
                  </a:lnTo>
                  <a:lnTo>
                    <a:pt x="624693" y="1449721"/>
                  </a:lnTo>
                  <a:lnTo>
                    <a:pt x="623742" y="1448775"/>
                  </a:lnTo>
                  <a:lnTo>
                    <a:pt x="622791" y="1446873"/>
                  </a:lnTo>
                  <a:lnTo>
                    <a:pt x="621839" y="1444975"/>
                  </a:lnTo>
                  <a:lnTo>
                    <a:pt x="620893" y="1444029"/>
                  </a:lnTo>
                  <a:lnTo>
                    <a:pt x="619942" y="1443078"/>
                  </a:lnTo>
                  <a:lnTo>
                    <a:pt x="618996" y="1443078"/>
                  </a:lnTo>
                  <a:lnTo>
                    <a:pt x="616142" y="1445926"/>
                  </a:lnTo>
                  <a:lnTo>
                    <a:pt x="614244" y="1446873"/>
                  </a:lnTo>
                  <a:lnTo>
                    <a:pt x="612347" y="1447824"/>
                  </a:lnTo>
                  <a:lnTo>
                    <a:pt x="605703" y="1442126"/>
                  </a:lnTo>
                  <a:lnTo>
                    <a:pt x="604752" y="1441175"/>
                  </a:lnTo>
                  <a:lnTo>
                    <a:pt x="602850" y="1441175"/>
                  </a:lnTo>
                  <a:lnTo>
                    <a:pt x="597152" y="1439278"/>
                  </a:lnTo>
                  <a:lnTo>
                    <a:pt x="592406" y="1435478"/>
                  </a:lnTo>
                  <a:lnTo>
                    <a:pt x="589557" y="1435478"/>
                  </a:lnTo>
                  <a:lnTo>
                    <a:pt x="587660" y="1434532"/>
                  </a:lnTo>
                  <a:lnTo>
                    <a:pt x="582914" y="1433580"/>
                  </a:lnTo>
                  <a:lnTo>
                    <a:pt x="583865" y="1429785"/>
                  </a:lnTo>
                  <a:lnTo>
                    <a:pt x="584811" y="1427883"/>
                  </a:lnTo>
                  <a:lnTo>
                    <a:pt x="583865" y="1425039"/>
                  </a:lnTo>
                  <a:lnTo>
                    <a:pt x="581967" y="1425039"/>
                  </a:lnTo>
                  <a:lnTo>
                    <a:pt x="581967" y="1424088"/>
                  </a:lnTo>
                  <a:lnTo>
                    <a:pt x="581016" y="1423137"/>
                  </a:lnTo>
                  <a:lnTo>
                    <a:pt x="580065" y="1421239"/>
                  </a:lnTo>
                  <a:lnTo>
                    <a:pt x="581016" y="1418391"/>
                  </a:lnTo>
                  <a:lnTo>
                    <a:pt x="580065" y="1417439"/>
                  </a:lnTo>
                  <a:lnTo>
                    <a:pt x="577216" y="1411742"/>
                  </a:lnTo>
                  <a:lnTo>
                    <a:pt x="564875" y="1409844"/>
                  </a:lnTo>
                  <a:lnTo>
                    <a:pt x="564875" y="1407947"/>
                  </a:lnTo>
                  <a:lnTo>
                    <a:pt x="560124" y="1406045"/>
                  </a:lnTo>
                  <a:lnTo>
                    <a:pt x="558226" y="1406996"/>
                  </a:lnTo>
                  <a:lnTo>
                    <a:pt x="558226" y="1406045"/>
                  </a:lnTo>
                  <a:lnTo>
                    <a:pt x="554427" y="1402249"/>
                  </a:lnTo>
                  <a:lnTo>
                    <a:pt x="551583" y="1400352"/>
                  </a:lnTo>
                  <a:lnTo>
                    <a:pt x="549680" y="1400352"/>
                  </a:lnTo>
                  <a:lnTo>
                    <a:pt x="542086" y="1399401"/>
                  </a:lnTo>
                  <a:lnTo>
                    <a:pt x="542086" y="1397498"/>
                  </a:lnTo>
                  <a:lnTo>
                    <a:pt x="541154" y="1396552"/>
                  </a:lnTo>
                  <a:lnTo>
                    <a:pt x="536388" y="1395606"/>
                  </a:lnTo>
                  <a:lnTo>
                    <a:pt x="536388" y="1394655"/>
                  </a:lnTo>
                  <a:lnTo>
                    <a:pt x="529759" y="1391806"/>
                  </a:lnTo>
                  <a:lnTo>
                    <a:pt x="527862" y="1390855"/>
                  </a:lnTo>
                  <a:lnTo>
                    <a:pt x="525964" y="1391806"/>
                  </a:lnTo>
                  <a:lnTo>
                    <a:pt x="524067" y="1392752"/>
                  </a:lnTo>
                  <a:lnTo>
                    <a:pt x="523096" y="1393704"/>
                  </a:lnTo>
                  <a:lnTo>
                    <a:pt x="520267" y="1395606"/>
                  </a:lnTo>
                  <a:lnTo>
                    <a:pt x="519301" y="1396552"/>
                  </a:lnTo>
                  <a:lnTo>
                    <a:pt x="518369" y="1397498"/>
                  </a:lnTo>
                  <a:lnTo>
                    <a:pt x="514570" y="1397498"/>
                  </a:lnTo>
                  <a:lnTo>
                    <a:pt x="512672" y="1395606"/>
                  </a:lnTo>
                  <a:lnTo>
                    <a:pt x="509823" y="1394655"/>
                  </a:lnTo>
                  <a:lnTo>
                    <a:pt x="507926" y="1394655"/>
                  </a:lnTo>
                  <a:lnTo>
                    <a:pt x="505077" y="1392752"/>
                  </a:lnTo>
                  <a:lnTo>
                    <a:pt x="498429" y="1392752"/>
                  </a:lnTo>
                  <a:lnTo>
                    <a:pt x="498429" y="1393704"/>
                  </a:lnTo>
                  <a:lnTo>
                    <a:pt x="496531" y="1395606"/>
                  </a:lnTo>
                  <a:lnTo>
                    <a:pt x="494634" y="1396552"/>
                  </a:lnTo>
                  <a:lnTo>
                    <a:pt x="493682" y="1396552"/>
                  </a:lnTo>
                  <a:lnTo>
                    <a:pt x="492731" y="1397498"/>
                  </a:lnTo>
                  <a:lnTo>
                    <a:pt x="492731" y="1399401"/>
                  </a:lnTo>
                  <a:lnTo>
                    <a:pt x="490834" y="1402249"/>
                  </a:lnTo>
                  <a:lnTo>
                    <a:pt x="487034" y="1407947"/>
                  </a:lnTo>
                  <a:lnTo>
                    <a:pt x="488936" y="1407947"/>
                  </a:lnTo>
                  <a:lnTo>
                    <a:pt x="490834" y="1407947"/>
                  </a:lnTo>
                  <a:lnTo>
                    <a:pt x="491785" y="1408893"/>
                  </a:lnTo>
                  <a:lnTo>
                    <a:pt x="492731" y="1410796"/>
                  </a:lnTo>
                  <a:lnTo>
                    <a:pt x="492731" y="1413644"/>
                  </a:lnTo>
                  <a:lnTo>
                    <a:pt x="492731" y="1414591"/>
                  </a:lnTo>
                  <a:lnTo>
                    <a:pt x="490834" y="1421239"/>
                  </a:lnTo>
                  <a:lnTo>
                    <a:pt x="487985" y="1425039"/>
                  </a:lnTo>
                  <a:lnTo>
                    <a:pt x="487034" y="1424088"/>
                  </a:lnTo>
                  <a:lnTo>
                    <a:pt x="485136" y="1422186"/>
                  </a:lnTo>
                  <a:lnTo>
                    <a:pt x="483239" y="1420288"/>
                  </a:lnTo>
                  <a:lnTo>
                    <a:pt x="482288" y="1419342"/>
                  </a:lnTo>
                  <a:lnTo>
                    <a:pt x="479439" y="1417439"/>
                  </a:lnTo>
                  <a:lnTo>
                    <a:pt x="477541" y="1416488"/>
                  </a:lnTo>
                  <a:lnTo>
                    <a:pt x="476595" y="1418391"/>
                  </a:lnTo>
                  <a:lnTo>
                    <a:pt x="475644" y="1419342"/>
                  </a:lnTo>
                  <a:lnTo>
                    <a:pt x="473741" y="1420288"/>
                  </a:lnTo>
                  <a:lnTo>
                    <a:pt x="472795" y="1421239"/>
                  </a:lnTo>
                  <a:lnTo>
                    <a:pt x="469946" y="1424088"/>
                  </a:lnTo>
                  <a:lnTo>
                    <a:pt x="468044" y="1425985"/>
                  </a:lnTo>
                  <a:lnTo>
                    <a:pt x="468044" y="1425985"/>
                  </a:lnTo>
                  <a:lnTo>
                    <a:pt x="456654" y="1425039"/>
                  </a:lnTo>
                  <a:lnTo>
                    <a:pt x="454752" y="1425985"/>
                  </a:lnTo>
                  <a:lnTo>
                    <a:pt x="452854" y="1426937"/>
                  </a:lnTo>
                  <a:lnTo>
                    <a:pt x="449059" y="1429785"/>
                  </a:lnTo>
                  <a:lnTo>
                    <a:pt x="446211" y="1430732"/>
                  </a:lnTo>
                  <a:lnTo>
                    <a:pt x="441464" y="1432634"/>
                  </a:lnTo>
                  <a:lnTo>
                    <a:pt x="439562" y="1432634"/>
                  </a:lnTo>
                  <a:lnTo>
                    <a:pt x="437665" y="1432634"/>
                  </a:lnTo>
                  <a:lnTo>
                    <a:pt x="435767" y="1433580"/>
                  </a:lnTo>
                  <a:lnTo>
                    <a:pt x="434816" y="1434532"/>
                  </a:lnTo>
                  <a:lnTo>
                    <a:pt x="432918" y="1436429"/>
                  </a:lnTo>
                  <a:lnTo>
                    <a:pt x="430070" y="1435478"/>
                  </a:lnTo>
                  <a:lnTo>
                    <a:pt x="429118" y="1435478"/>
                  </a:lnTo>
                  <a:lnTo>
                    <a:pt x="427221" y="1434532"/>
                  </a:lnTo>
                  <a:lnTo>
                    <a:pt x="425318" y="1433580"/>
                  </a:lnTo>
                  <a:lnTo>
                    <a:pt x="423421" y="1432634"/>
                  </a:lnTo>
                  <a:lnTo>
                    <a:pt x="419621" y="1430732"/>
                  </a:lnTo>
                  <a:lnTo>
                    <a:pt x="418675" y="1430732"/>
                  </a:lnTo>
                  <a:lnTo>
                    <a:pt x="411080" y="1429785"/>
                  </a:lnTo>
                  <a:lnTo>
                    <a:pt x="410129" y="1429785"/>
                  </a:lnTo>
                  <a:lnTo>
                    <a:pt x="408231" y="1429785"/>
                  </a:lnTo>
                  <a:lnTo>
                    <a:pt x="407280" y="1429785"/>
                  </a:lnTo>
                  <a:lnTo>
                    <a:pt x="402534" y="1429785"/>
                  </a:lnTo>
                  <a:lnTo>
                    <a:pt x="400636" y="1429785"/>
                  </a:lnTo>
                  <a:lnTo>
                    <a:pt x="398739" y="1430732"/>
                  </a:lnTo>
                  <a:lnTo>
                    <a:pt x="393988" y="1432634"/>
                  </a:lnTo>
                  <a:lnTo>
                    <a:pt x="392090" y="1433580"/>
                  </a:lnTo>
                  <a:lnTo>
                    <a:pt x="384495" y="1438331"/>
                  </a:lnTo>
                  <a:lnTo>
                    <a:pt x="382593" y="1439278"/>
                  </a:lnTo>
                  <a:lnTo>
                    <a:pt x="374998" y="1441175"/>
                  </a:lnTo>
                  <a:lnTo>
                    <a:pt x="372149" y="1442126"/>
                  </a:lnTo>
                  <a:lnTo>
                    <a:pt x="367403" y="1444029"/>
                  </a:lnTo>
                  <a:lnTo>
                    <a:pt x="363603" y="1444975"/>
                  </a:lnTo>
                  <a:lnTo>
                    <a:pt x="357906" y="1447824"/>
                  </a:lnTo>
                  <a:lnTo>
                    <a:pt x="353160" y="1450673"/>
                  </a:lnTo>
                  <a:lnTo>
                    <a:pt x="348414" y="1452570"/>
                  </a:lnTo>
                  <a:lnTo>
                    <a:pt x="347467" y="1453521"/>
                  </a:lnTo>
                  <a:lnTo>
                    <a:pt x="341770" y="1457316"/>
                  </a:lnTo>
                  <a:lnTo>
                    <a:pt x="336072" y="1461116"/>
                  </a:lnTo>
                  <a:lnTo>
                    <a:pt x="331326" y="1462067"/>
                  </a:lnTo>
                  <a:lnTo>
                    <a:pt x="327526" y="1456370"/>
                  </a:lnTo>
                  <a:lnTo>
                    <a:pt x="322780" y="1436429"/>
                  </a:lnTo>
                  <a:lnTo>
                    <a:pt x="313283" y="1428834"/>
                  </a:lnTo>
                  <a:lnTo>
                    <a:pt x="311385" y="1428834"/>
                  </a:lnTo>
                  <a:lnTo>
                    <a:pt x="308556" y="1426937"/>
                  </a:lnTo>
                  <a:lnTo>
                    <a:pt x="307585" y="1424088"/>
                  </a:lnTo>
                  <a:lnTo>
                    <a:pt x="305688" y="1425039"/>
                  </a:lnTo>
                  <a:lnTo>
                    <a:pt x="299991" y="1421239"/>
                  </a:lnTo>
                  <a:lnTo>
                    <a:pt x="296196" y="1419342"/>
                  </a:lnTo>
                  <a:lnTo>
                    <a:pt x="294298" y="1417439"/>
                  </a:lnTo>
                  <a:lnTo>
                    <a:pt x="288601" y="1413644"/>
                  </a:lnTo>
                  <a:lnTo>
                    <a:pt x="286698" y="1412693"/>
                  </a:lnTo>
                  <a:lnTo>
                    <a:pt x="284801" y="1414591"/>
                  </a:lnTo>
                  <a:lnTo>
                    <a:pt x="279123" y="1407947"/>
                  </a:lnTo>
                  <a:lnTo>
                    <a:pt x="276274" y="1408893"/>
                  </a:lnTo>
                  <a:lnTo>
                    <a:pt x="274377" y="1406045"/>
                  </a:lnTo>
                  <a:lnTo>
                    <a:pt x="275323" y="1404147"/>
                  </a:lnTo>
                  <a:lnTo>
                    <a:pt x="273426" y="1401298"/>
                  </a:lnTo>
                  <a:lnTo>
                    <a:pt x="273426" y="1399401"/>
                  </a:lnTo>
                  <a:lnTo>
                    <a:pt x="262982" y="1378524"/>
                  </a:lnTo>
                  <a:lnTo>
                    <a:pt x="260133" y="1374724"/>
                  </a:lnTo>
                  <a:lnTo>
                    <a:pt x="257285" y="1371875"/>
                  </a:lnTo>
                  <a:lnTo>
                    <a:pt x="259182" y="1369978"/>
                  </a:lnTo>
                  <a:lnTo>
                    <a:pt x="260133" y="1369026"/>
                  </a:lnTo>
                  <a:lnTo>
                    <a:pt x="259182" y="1367129"/>
                  </a:lnTo>
                  <a:lnTo>
                    <a:pt x="257285" y="1365231"/>
                  </a:lnTo>
                  <a:lnTo>
                    <a:pt x="254436" y="1366178"/>
                  </a:lnTo>
                  <a:lnTo>
                    <a:pt x="253485" y="1366178"/>
                  </a:lnTo>
                  <a:lnTo>
                    <a:pt x="244944" y="1363329"/>
                  </a:lnTo>
                  <a:lnTo>
                    <a:pt x="240193" y="1362383"/>
                  </a:lnTo>
                  <a:lnTo>
                    <a:pt x="234495" y="1363329"/>
                  </a:lnTo>
                  <a:lnTo>
                    <a:pt x="234495" y="1366178"/>
                  </a:lnTo>
                  <a:lnTo>
                    <a:pt x="231651" y="1366178"/>
                  </a:lnTo>
                  <a:lnTo>
                    <a:pt x="231651" y="1366178"/>
                  </a:lnTo>
                  <a:lnTo>
                    <a:pt x="228798" y="1367129"/>
                  </a:lnTo>
                  <a:lnTo>
                    <a:pt x="225954" y="1366178"/>
                  </a:lnTo>
                  <a:lnTo>
                    <a:pt x="223100" y="1363329"/>
                  </a:lnTo>
                  <a:lnTo>
                    <a:pt x="225003" y="1364280"/>
                  </a:lnTo>
                  <a:lnTo>
                    <a:pt x="224052" y="1361431"/>
                  </a:lnTo>
                  <a:lnTo>
                    <a:pt x="222154" y="1358583"/>
                  </a:lnTo>
                  <a:lnTo>
                    <a:pt x="217408" y="1359534"/>
                  </a:lnTo>
                  <a:lnTo>
                    <a:pt x="221203" y="1357636"/>
                  </a:lnTo>
                  <a:lnTo>
                    <a:pt x="229749" y="1355734"/>
                  </a:lnTo>
                  <a:lnTo>
                    <a:pt x="232598" y="1354783"/>
                  </a:lnTo>
                  <a:lnTo>
                    <a:pt x="232598" y="1354783"/>
                  </a:lnTo>
                  <a:lnTo>
                    <a:pt x="232598" y="1353837"/>
                  </a:lnTo>
                  <a:lnTo>
                    <a:pt x="234495" y="1352885"/>
                  </a:lnTo>
                  <a:lnTo>
                    <a:pt x="234495" y="1348139"/>
                  </a:lnTo>
                  <a:lnTo>
                    <a:pt x="233549" y="1343393"/>
                  </a:lnTo>
                  <a:lnTo>
                    <a:pt x="232598" y="1342442"/>
                  </a:lnTo>
                  <a:lnTo>
                    <a:pt x="227852" y="1330101"/>
                  </a:lnTo>
                  <a:lnTo>
                    <a:pt x="194618" y="1330101"/>
                  </a:lnTo>
                  <a:lnTo>
                    <a:pt x="191770" y="1326301"/>
                  </a:lnTo>
                  <a:lnTo>
                    <a:pt x="189872" y="1322506"/>
                  </a:lnTo>
                  <a:lnTo>
                    <a:pt x="189872" y="1319657"/>
                  </a:lnTo>
                  <a:lnTo>
                    <a:pt x="189872" y="1316808"/>
                  </a:lnTo>
                  <a:lnTo>
                    <a:pt x="190823" y="1313960"/>
                  </a:lnTo>
                  <a:lnTo>
                    <a:pt x="192721" y="1309213"/>
                  </a:lnTo>
                  <a:lnTo>
                    <a:pt x="198418" y="1303516"/>
                  </a:lnTo>
                  <a:lnTo>
                    <a:pt x="200316" y="1301614"/>
                  </a:lnTo>
                  <a:lnTo>
                    <a:pt x="210759" y="1297819"/>
                  </a:lnTo>
                  <a:lnTo>
                    <a:pt x="210759" y="1294019"/>
                  </a:lnTo>
                  <a:lnTo>
                    <a:pt x="205062" y="1294970"/>
                  </a:lnTo>
                  <a:lnTo>
                    <a:pt x="204116" y="1289273"/>
                  </a:lnTo>
                  <a:lnTo>
                    <a:pt x="206964" y="1288321"/>
                  </a:lnTo>
                  <a:lnTo>
                    <a:pt x="206013" y="1278829"/>
                  </a:lnTo>
                  <a:lnTo>
                    <a:pt x="206964" y="1268385"/>
                  </a:lnTo>
                  <a:lnTo>
                    <a:pt x="208862" y="1265537"/>
                  </a:lnTo>
                  <a:lnTo>
                    <a:pt x="208862" y="1263634"/>
                  </a:lnTo>
                  <a:lnTo>
                    <a:pt x="210759" y="1257000"/>
                  </a:lnTo>
                  <a:lnTo>
                    <a:pt x="211711" y="1254152"/>
                  </a:lnTo>
                  <a:lnTo>
                    <a:pt x="211711" y="1252254"/>
                  </a:lnTo>
                  <a:lnTo>
                    <a:pt x="210759" y="1252254"/>
                  </a:lnTo>
                  <a:lnTo>
                    <a:pt x="208862" y="1252254"/>
                  </a:lnTo>
                  <a:lnTo>
                    <a:pt x="207916" y="1251303"/>
                  </a:lnTo>
                  <a:lnTo>
                    <a:pt x="204116" y="1246557"/>
                  </a:lnTo>
                  <a:lnTo>
                    <a:pt x="203164" y="1245606"/>
                  </a:lnTo>
                  <a:lnTo>
                    <a:pt x="203164" y="1237060"/>
                  </a:lnTo>
                  <a:lnTo>
                    <a:pt x="206013" y="1232313"/>
                  </a:lnTo>
                  <a:lnTo>
                    <a:pt x="206964" y="1231362"/>
                  </a:lnTo>
                  <a:lnTo>
                    <a:pt x="207916" y="1230416"/>
                  </a:lnTo>
                  <a:lnTo>
                    <a:pt x="209813" y="1227567"/>
                  </a:lnTo>
                  <a:lnTo>
                    <a:pt x="216457" y="1222821"/>
                  </a:lnTo>
                  <a:lnTo>
                    <a:pt x="218354" y="1220919"/>
                  </a:lnTo>
                  <a:lnTo>
                    <a:pt x="220257" y="1219967"/>
                  </a:lnTo>
                  <a:lnTo>
                    <a:pt x="225003" y="1220919"/>
                  </a:lnTo>
                  <a:lnTo>
                    <a:pt x="225954" y="1221870"/>
                  </a:lnTo>
                  <a:lnTo>
                    <a:pt x="228798" y="1224719"/>
                  </a:lnTo>
                  <a:lnTo>
                    <a:pt x="236398" y="1217124"/>
                  </a:lnTo>
                  <a:lnTo>
                    <a:pt x="237344" y="1216172"/>
                  </a:lnTo>
                  <a:lnTo>
                    <a:pt x="238295" y="1215221"/>
                  </a:lnTo>
                  <a:lnTo>
                    <a:pt x="242090" y="1215221"/>
                  </a:lnTo>
                  <a:lnTo>
                    <a:pt x="246841" y="1214275"/>
                  </a:lnTo>
                  <a:lnTo>
                    <a:pt x="248739" y="1212372"/>
                  </a:lnTo>
                  <a:lnTo>
                    <a:pt x="249690" y="1211426"/>
                  </a:lnTo>
                  <a:lnTo>
                    <a:pt x="243041" y="1209529"/>
                  </a:lnTo>
                  <a:lnTo>
                    <a:pt x="242090" y="1203831"/>
                  </a:lnTo>
                  <a:lnTo>
                    <a:pt x="241144" y="1201929"/>
                  </a:lnTo>
                  <a:lnTo>
                    <a:pt x="239246" y="1200983"/>
                  </a:lnTo>
                  <a:lnTo>
                    <a:pt x="238295" y="1200031"/>
                  </a:lnTo>
                  <a:lnTo>
                    <a:pt x="234495" y="1200983"/>
                  </a:lnTo>
                  <a:lnTo>
                    <a:pt x="233549" y="1200983"/>
                  </a:lnTo>
                  <a:lnTo>
                    <a:pt x="232598" y="1201929"/>
                  </a:lnTo>
                  <a:lnTo>
                    <a:pt x="227852" y="1201929"/>
                  </a:lnTo>
                  <a:lnTo>
                    <a:pt x="222154" y="1201929"/>
                  </a:lnTo>
                  <a:lnTo>
                    <a:pt x="221203" y="1200983"/>
                  </a:lnTo>
                  <a:lnTo>
                    <a:pt x="222154" y="1200031"/>
                  </a:lnTo>
                  <a:lnTo>
                    <a:pt x="223100" y="1199085"/>
                  </a:lnTo>
                  <a:lnTo>
                    <a:pt x="225003" y="1198134"/>
                  </a:lnTo>
                  <a:lnTo>
                    <a:pt x="227852" y="1197183"/>
                  </a:lnTo>
                  <a:lnTo>
                    <a:pt x="228798" y="1196232"/>
                  </a:lnTo>
                  <a:lnTo>
                    <a:pt x="232598" y="1194334"/>
                  </a:lnTo>
                  <a:lnTo>
                    <a:pt x="233549" y="1193388"/>
                  </a:lnTo>
                  <a:lnTo>
                    <a:pt x="233549" y="1191485"/>
                  </a:lnTo>
                  <a:lnTo>
                    <a:pt x="235446" y="1190534"/>
                  </a:lnTo>
                  <a:lnTo>
                    <a:pt x="236398" y="1189588"/>
                  </a:lnTo>
                  <a:lnTo>
                    <a:pt x="237344" y="1188637"/>
                  </a:lnTo>
                  <a:lnTo>
                    <a:pt x="233549" y="1184842"/>
                  </a:lnTo>
                  <a:lnTo>
                    <a:pt x="233549" y="1183890"/>
                  </a:lnTo>
                  <a:lnTo>
                    <a:pt x="233549" y="1181993"/>
                  </a:lnTo>
                  <a:lnTo>
                    <a:pt x="231651" y="1180096"/>
                  </a:lnTo>
                  <a:lnTo>
                    <a:pt x="230700" y="1179144"/>
                  </a:lnTo>
                  <a:lnTo>
                    <a:pt x="230700" y="1175344"/>
                  </a:lnTo>
                  <a:lnTo>
                    <a:pt x="233549" y="1171544"/>
                  </a:lnTo>
                  <a:lnTo>
                    <a:pt x="234495" y="1171544"/>
                  </a:lnTo>
                  <a:lnTo>
                    <a:pt x="234495" y="1162052"/>
                  </a:lnTo>
                  <a:lnTo>
                    <a:pt x="233549" y="1169647"/>
                  </a:lnTo>
                  <a:lnTo>
                    <a:pt x="231651" y="1172496"/>
                  </a:lnTo>
                  <a:lnTo>
                    <a:pt x="228798" y="1176296"/>
                  </a:lnTo>
                  <a:lnTo>
                    <a:pt x="227852" y="1178193"/>
                  </a:lnTo>
                  <a:lnTo>
                    <a:pt x="225954" y="1180096"/>
                  </a:lnTo>
                  <a:lnTo>
                    <a:pt x="224052" y="1181993"/>
                  </a:lnTo>
                  <a:lnTo>
                    <a:pt x="224052" y="1182939"/>
                  </a:lnTo>
                  <a:lnTo>
                    <a:pt x="222154" y="1183890"/>
                  </a:lnTo>
                  <a:lnTo>
                    <a:pt x="221203" y="1185788"/>
                  </a:lnTo>
                  <a:lnTo>
                    <a:pt x="218354" y="1187690"/>
                  </a:lnTo>
                  <a:lnTo>
                    <a:pt x="216457" y="1187690"/>
                  </a:lnTo>
                  <a:lnTo>
                    <a:pt x="205062" y="1187690"/>
                  </a:lnTo>
                  <a:lnTo>
                    <a:pt x="201267" y="1186739"/>
                  </a:lnTo>
                  <a:lnTo>
                    <a:pt x="197467" y="1185788"/>
                  </a:lnTo>
                  <a:lnTo>
                    <a:pt x="191770" y="1186739"/>
                  </a:lnTo>
                  <a:lnTo>
                    <a:pt x="191770" y="1193388"/>
                  </a:lnTo>
                  <a:lnTo>
                    <a:pt x="189872" y="1196232"/>
                  </a:lnTo>
                  <a:lnTo>
                    <a:pt x="188926" y="1197183"/>
                  </a:lnTo>
                  <a:lnTo>
                    <a:pt x="187975" y="1200031"/>
                  </a:lnTo>
                  <a:lnTo>
                    <a:pt x="187023" y="1200983"/>
                  </a:lnTo>
                  <a:lnTo>
                    <a:pt x="185126" y="1202880"/>
                  </a:lnTo>
                  <a:lnTo>
                    <a:pt x="178477" y="1203831"/>
                  </a:lnTo>
                  <a:lnTo>
                    <a:pt x="179429" y="1206680"/>
                  </a:lnTo>
                  <a:lnTo>
                    <a:pt x="177531" y="1212372"/>
                  </a:lnTo>
                  <a:lnTo>
                    <a:pt x="176580" y="1215221"/>
                  </a:lnTo>
                  <a:lnTo>
                    <a:pt x="174682" y="1215221"/>
                  </a:lnTo>
                  <a:lnTo>
                    <a:pt x="173731" y="1216172"/>
                  </a:lnTo>
                  <a:lnTo>
                    <a:pt x="169936" y="1218070"/>
                  </a:lnTo>
                  <a:lnTo>
                    <a:pt x="168985" y="1221870"/>
                  </a:lnTo>
                  <a:lnTo>
                    <a:pt x="165190" y="1223767"/>
                  </a:lnTo>
                  <a:lnTo>
                    <a:pt x="162336" y="1222821"/>
                  </a:lnTo>
                  <a:lnTo>
                    <a:pt x="160439" y="1222821"/>
                  </a:lnTo>
                  <a:lnTo>
                    <a:pt x="157590" y="1222821"/>
                  </a:lnTo>
                  <a:lnTo>
                    <a:pt x="154741" y="1226616"/>
                  </a:lnTo>
                  <a:lnTo>
                    <a:pt x="154741" y="1226616"/>
                  </a:lnTo>
                  <a:lnTo>
                    <a:pt x="154741" y="1228518"/>
                  </a:lnTo>
                  <a:lnTo>
                    <a:pt x="154741" y="1229465"/>
                  </a:lnTo>
                  <a:lnTo>
                    <a:pt x="152844" y="1230416"/>
                  </a:lnTo>
                  <a:lnTo>
                    <a:pt x="150946" y="1232313"/>
                  </a:lnTo>
                  <a:lnTo>
                    <a:pt x="149044" y="1234211"/>
                  </a:lnTo>
                  <a:lnTo>
                    <a:pt x="146200" y="1235162"/>
                  </a:lnTo>
                  <a:lnTo>
                    <a:pt x="145249" y="1237060"/>
                  </a:lnTo>
                  <a:lnTo>
                    <a:pt x="142400" y="1238957"/>
                  </a:lnTo>
                  <a:lnTo>
                    <a:pt x="142400" y="1239908"/>
                  </a:lnTo>
                  <a:lnTo>
                    <a:pt x="142400" y="1240859"/>
                  </a:lnTo>
                  <a:lnTo>
                    <a:pt x="141449" y="1241811"/>
                  </a:lnTo>
                  <a:lnTo>
                    <a:pt x="140503" y="1242757"/>
                  </a:lnTo>
                  <a:lnTo>
                    <a:pt x="137649" y="1242757"/>
                  </a:lnTo>
                  <a:lnTo>
                    <a:pt x="135752" y="1240859"/>
                  </a:lnTo>
                  <a:lnTo>
                    <a:pt x="137649" y="1227567"/>
                  </a:lnTo>
                  <a:lnTo>
                    <a:pt x="136703" y="1223767"/>
                  </a:lnTo>
                  <a:lnTo>
                    <a:pt x="135752" y="1222821"/>
                  </a:lnTo>
                  <a:lnTo>
                    <a:pt x="133854" y="1219021"/>
                  </a:lnTo>
                  <a:lnTo>
                    <a:pt x="132903" y="1218070"/>
                  </a:lnTo>
                  <a:lnTo>
                    <a:pt x="130054" y="1216172"/>
                  </a:lnTo>
                  <a:lnTo>
                    <a:pt x="131957" y="1215221"/>
                  </a:lnTo>
                  <a:lnTo>
                    <a:pt x="132903" y="1214275"/>
                  </a:lnTo>
                  <a:lnTo>
                    <a:pt x="137649" y="1205729"/>
                  </a:lnTo>
                  <a:lnTo>
                    <a:pt x="137649" y="1203831"/>
                  </a:lnTo>
                  <a:lnTo>
                    <a:pt x="138600" y="1202880"/>
                  </a:lnTo>
                  <a:lnTo>
                    <a:pt x="144298" y="1201929"/>
                  </a:lnTo>
                  <a:lnTo>
                    <a:pt x="148098" y="1200031"/>
                  </a:lnTo>
                  <a:lnTo>
                    <a:pt x="147147" y="1199085"/>
                  </a:lnTo>
                  <a:lnTo>
                    <a:pt x="145249" y="1197183"/>
                  </a:lnTo>
                  <a:lnTo>
                    <a:pt x="145249" y="1195285"/>
                  </a:lnTo>
                  <a:lnTo>
                    <a:pt x="139552" y="1192437"/>
                  </a:lnTo>
                  <a:lnTo>
                    <a:pt x="143347" y="1184842"/>
                  </a:lnTo>
                  <a:lnTo>
                    <a:pt x="138600" y="1188637"/>
                  </a:lnTo>
                  <a:lnTo>
                    <a:pt x="127211" y="1197183"/>
                  </a:lnTo>
                  <a:lnTo>
                    <a:pt x="122459" y="1196232"/>
                  </a:lnTo>
                  <a:lnTo>
                    <a:pt x="120562" y="1197183"/>
                  </a:lnTo>
                  <a:lnTo>
                    <a:pt x="119611" y="1197183"/>
                  </a:lnTo>
                  <a:lnTo>
                    <a:pt x="119611" y="1198134"/>
                  </a:lnTo>
                  <a:lnTo>
                    <a:pt x="118660" y="1198134"/>
                  </a:lnTo>
                  <a:lnTo>
                    <a:pt x="115816" y="1199085"/>
                  </a:lnTo>
                  <a:lnTo>
                    <a:pt x="110118" y="1198134"/>
                  </a:lnTo>
                  <a:lnTo>
                    <a:pt x="110118" y="1196232"/>
                  </a:lnTo>
                  <a:lnTo>
                    <a:pt x="110118" y="1196232"/>
                  </a:lnTo>
                  <a:lnTo>
                    <a:pt x="111070" y="1195285"/>
                  </a:lnTo>
                  <a:lnTo>
                    <a:pt x="112016" y="1195285"/>
                  </a:lnTo>
                  <a:lnTo>
                    <a:pt x="114865" y="1194334"/>
                  </a:lnTo>
                  <a:lnTo>
                    <a:pt x="115816" y="1193388"/>
                  </a:lnTo>
                  <a:lnTo>
                    <a:pt x="118660" y="1191485"/>
                  </a:lnTo>
                  <a:lnTo>
                    <a:pt x="119611" y="1189588"/>
                  </a:lnTo>
                  <a:lnTo>
                    <a:pt x="117713" y="1186739"/>
                  </a:lnTo>
                  <a:lnTo>
                    <a:pt x="116762" y="1184842"/>
                  </a:lnTo>
                  <a:lnTo>
                    <a:pt x="116762" y="1181042"/>
                  </a:lnTo>
                  <a:lnTo>
                    <a:pt x="115816" y="1178193"/>
                  </a:lnTo>
                  <a:lnTo>
                    <a:pt x="115816" y="1175344"/>
                  </a:lnTo>
                  <a:lnTo>
                    <a:pt x="114865" y="1172496"/>
                  </a:lnTo>
                  <a:lnTo>
                    <a:pt x="113913" y="1171544"/>
                  </a:lnTo>
                  <a:lnTo>
                    <a:pt x="116762" y="1170598"/>
                  </a:lnTo>
                  <a:lnTo>
                    <a:pt x="117713" y="1172496"/>
                  </a:lnTo>
                  <a:lnTo>
                    <a:pt x="120562" y="1170598"/>
                  </a:lnTo>
                  <a:lnTo>
                    <a:pt x="123411" y="1168701"/>
                  </a:lnTo>
                  <a:lnTo>
                    <a:pt x="123411" y="1165852"/>
                  </a:lnTo>
                  <a:lnTo>
                    <a:pt x="124357" y="1162052"/>
                  </a:lnTo>
                  <a:lnTo>
                    <a:pt x="125308" y="1162052"/>
                  </a:lnTo>
                  <a:lnTo>
                    <a:pt x="124357" y="1160155"/>
                  </a:lnTo>
                  <a:lnTo>
                    <a:pt x="123411" y="1158257"/>
                  </a:lnTo>
                  <a:lnTo>
                    <a:pt x="120562" y="1160155"/>
                  </a:lnTo>
                  <a:lnTo>
                    <a:pt x="118660" y="1161106"/>
                  </a:lnTo>
                  <a:lnTo>
                    <a:pt x="114865" y="1164901"/>
                  </a:lnTo>
                  <a:lnTo>
                    <a:pt x="113913" y="1167750"/>
                  </a:lnTo>
                  <a:lnTo>
                    <a:pt x="110118" y="1166798"/>
                  </a:lnTo>
                  <a:lnTo>
                    <a:pt x="111070" y="1165852"/>
                  </a:lnTo>
                  <a:lnTo>
                    <a:pt x="111070" y="1165852"/>
                  </a:lnTo>
                  <a:lnTo>
                    <a:pt x="112016" y="1164901"/>
                  </a:lnTo>
                  <a:lnTo>
                    <a:pt x="111070" y="1163003"/>
                  </a:lnTo>
                  <a:lnTo>
                    <a:pt x="111070" y="1163003"/>
                  </a:lnTo>
                  <a:lnTo>
                    <a:pt x="112967" y="1163954"/>
                  </a:lnTo>
                  <a:lnTo>
                    <a:pt x="114865" y="1161106"/>
                  </a:lnTo>
                  <a:lnTo>
                    <a:pt x="111070" y="1159203"/>
                  </a:lnTo>
                  <a:lnTo>
                    <a:pt x="115816" y="1159203"/>
                  </a:lnTo>
                  <a:lnTo>
                    <a:pt x="117713" y="1156360"/>
                  </a:lnTo>
                  <a:lnTo>
                    <a:pt x="126259" y="1155408"/>
                  </a:lnTo>
                  <a:lnTo>
                    <a:pt x="127211" y="1153506"/>
                  </a:lnTo>
                  <a:lnTo>
                    <a:pt x="139552" y="1148760"/>
                  </a:lnTo>
                  <a:lnTo>
                    <a:pt x="142400" y="1147818"/>
                  </a:lnTo>
                  <a:lnTo>
                    <a:pt x="145249" y="1146872"/>
                  </a:lnTo>
                  <a:lnTo>
                    <a:pt x="146200" y="1144975"/>
                  </a:lnTo>
                  <a:lnTo>
                    <a:pt x="148098" y="1141175"/>
                  </a:lnTo>
                  <a:lnTo>
                    <a:pt x="149995" y="1139277"/>
                  </a:lnTo>
                  <a:lnTo>
                    <a:pt x="150946" y="1137380"/>
                  </a:lnTo>
                  <a:lnTo>
                    <a:pt x="144298" y="1136429"/>
                  </a:lnTo>
                  <a:lnTo>
                    <a:pt x="143347" y="1142126"/>
                  </a:lnTo>
                  <a:lnTo>
                    <a:pt x="140503" y="1141175"/>
                  </a:lnTo>
                  <a:lnTo>
                    <a:pt x="139552" y="1140224"/>
                  </a:lnTo>
                  <a:lnTo>
                    <a:pt x="135752" y="1143072"/>
                  </a:lnTo>
                  <a:lnTo>
                    <a:pt x="133854" y="1146872"/>
                  </a:lnTo>
                  <a:lnTo>
                    <a:pt x="125308" y="1142126"/>
                  </a:lnTo>
                  <a:lnTo>
                    <a:pt x="125308" y="1135477"/>
                  </a:lnTo>
                  <a:lnTo>
                    <a:pt x="131006" y="1127883"/>
                  </a:lnTo>
                  <a:lnTo>
                    <a:pt x="131957" y="1127883"/>
                  </a:lnTo>
                  <a:lnTo>
                    <a:pt x="131957" y="1122185"/>
                  </a:lnTo>
                  <a:lnTo>
                    <a:pt x="131006" y="1121234"/>
                  </a:lnTo>
                  <a:lnTo>
                    <a:pt x="122459" y="1110790"/>
                  </a:lnTo>
                  <a:lnTo>
                    <a:pt x="120562" y="1109839"/>
                  </a:lnTo>
                  <a:lnTo>
                    <a:pt x="118660" y="1110790"/>
                  </a:lnTo>
                  <a:lnTo>
                    <a:pt x="120562" y="1109839"/>
                  </a:lnTo>
                  <a:lnTo>
                    <a:pt x="121513" y="1107942"/>
                  </a:lnTo>
                  <a:lnTo>
                    <a:pt x="123411" y="1106044"/>
                  </a:lnTo>
                  <a:lnTo>
                    <a:pt x="125308" y="1102244"/>
                  </a:lnTo>
                  <a:lnTo>
                    <a:pt x="125308" y="1103195"/>
                  </a:lnTo>
                  <a:lnTo>
                    <a:pt x="125308" y="1103195"/>
                  </a:lnTo>
                  <a:lnTo>
                    <a:pt x="127211" y="1105093"/>
                  </a:lnTo>
                  <a:lnTo>
                    <a:pt x="127211" y="1105093"/>
                  </a:lnTo>
                  <a:lnTo>
                    <a:pt x="129108" y="1104147"/>
                  </a:lnTo>
                  <a:lnTo>
                    <a:pt x="131006" y="1102244"/>
                  </a:lnTo>
                  <a:lnTo>
                    <a:pt x="132903" y="1101298"/>
                  </a:lnTo>
                  <a:lnTo>
                    <a:pt x="136703" y="1090854"/>
                  </a:lnTo>
                  <a:lnTo>
                    <a:pt x="134805" y="1089903"/>
                  </a:lnTo>
                  <a:lnTo>
                    <a:pt x="131957" y="1089903"/>
                  </a:lnTo>
                  <a:lnTo>
                    <a:pt x="133854" y="1086103"/>
                  </a:lnTo>
                  <a:lnTo>
                    <a:pt x="134805" y="1085157"/>
                  </a:lnTo>
                  <a:lnTo>
                    <a:pt x="135752" y="1086103"/>
                  </a:lnTo>
                  <a:lnTo>
                    <a:pt x="135752" y="1088006"/>
                  </a:lnTo>
                  <a:lnTo>
                    <a:pt x="135752" y="1088957"/>
                  </a:lnTo>
                  <a:lnTo>
                    <a:pt x="139552" y="1088006"/>
                  </a:lnTo>
                  <a:lnTo>
                    <a:pt x="140503" y="1088006"/>
                  </a:lnTo>
                  <a:lnTo>
                    <a:pt x="141449" y="1085157"/>
                  </a:lnTo>
                  <a:lnTo>
                    <a:pt x="141449" y="1084206"/>
                  </a:lnTo>
                  <a:lnTo>
                    <a:pt x="145249" y="1084206"/>
                  </a:lnTo>
                  <a:lnTo>
                    <a:pt x="147147" y="1085157"/>
                  </a:lnTo>
                  <a:lnTo>
                    <a:pt x="152844" y="1086103"/>
                  </a:lnTo>
                  <a:lnTo>
                    <a:pt x="154741" y="1086103"/>
                  </a:lnTo>
                  <a:lnTo>
                    <a:pt x="155693" y="1087055"/>
                  </a:lnTo>
                  <a:lnTo>
                    <a:pt x="155693" y="1087055"/>
                  </a:lnTo>
                  <a:lnTo>
                    <a:pt x="163288" y="1089903"/>
                  </a:lnTo>
                  <a:lnTo>
                    <a:pt x="165190" y="1090854"/>
                  </a:lnTo>
                  <a:lnTo>
                    <a:pt x="167083" y="1090854"/>
                  </a:lnTo>
                  <a:lnTo>
                    <a:pt x="170882" y="1090854"/>
                  </a:lnTo>
                  <a:lnTo>
                    <a:pt x="172780" y="1089903"/>
                  </a:lnTo>
                  <a:lnTo>
                    <a:pt x="175629" y="1088957"/>
                  </a:lnTo>
                  <a:lnTo>
                    <a:pt x="176580" y="1092752"/>
                  </a:lnTo>
                  <a:lnTo>
                    <a:pt x="181326" y="1097498"/>
                  </a:lnTo>
                  <a:lnTo>
                    <a:pt x="185126" y="1093703"/>
                  </a:lnTo>
                  <a:lnTo>
                    <a:pt x="187023" y="1091801"/>
                  </a:lnTo>
                  <a:lnTo>
                    <a:pt x="187975" y="1093703"/>
                  </a:lnTo>
                  <a:lnTo>
                    <a:pt x="190823" y="1091801"/>
                  </a:lnTo>
                  <a:lnTo>
                    <a:pt x="191770" y="1092752"/>
                  </a:lnTo>
                  <a:lnTo>
                    <a:pt x="194618" y="1091801"/>
                  </a:lnTo>
                  <a:lnTo>
                    <a:pt x="196521" y="1091801"/>
                  </a:lnTo>
                  <a:lnTo>
                    <a:pt x="202218" y="1093703"/>
                  </a:lnTo>
                  <a:lnTo>
                    <a:pt x="206964" y="1094649"/>
                  </a:lnTo>
                  <a:lnTo>
                    <a:pt x="209813" y="1099400"/>
                  </a:lnTo>
                  <a:lnTo>
                    <a:pt x="216457" y="1101298"/>
                  </a:lnTo>
                  <a:lnTo>
                    <a:pt x="217408" y="1105093"/>
                  </a:lnTo>
                  <a:lnTo>
                    <a:pt x="221203" y="1112693"/>
                  </a:lnTo>
                  <a:lnTo>
                    <a:pt x="222154" y="1114590"/>
                  </a:lnTo>
                  <a:lnTo>
                    <a:pt x="225003" y="1115537"/>
                  </a:lnTo>
                  <a:lnTo>
                    <a:pt x="225003" y="1113639"/>
                  </a:lnTo>
                  <a:lnTo>
                    <a:pt x="221203" y="1112693"/>
                  </a:lnTo>
                  <a:lnTo>
                    <a:pt x="220257" y="1110790"/>
                  </a:lnTo>
                  <a:lnTo>
                    <a:pt x="219305" y="1108893"/>
                  </a:lnTo>
                  <a:lnTo>
                    <a:pt x="222154" y="1103195"/>
                  </a:lnTo>
                  <a:lnTo>
                    <a:pt x="226900" y="1103195"/>
                  </a:lnTo>
                  <a:lnTo>
                    <a:pt x="227852" y="1102244"/>
                  </a:lnTo>
                  <a:lnTo>
                    <a:pt x="228798" y="1100347"/>
                  </a:lnTo>
                  <a:lnTo>
                    <a:pt x="226900" y="1092752"/>
                  </a:lnTo>
                  <a:lnTo>
                    <a:pt x="230700" y="1088957"/>
                  </a:lnTo>
                  <a:lnTo>
                    <a:pt x="230700" y="1087055"/>
                  </a:lnTo>
                  <a:lnTo>
                    <a:pt x="229749" y="1081357"/>
                  </a:lnTo>
                  <a:lnTo>
                    <a:pt x="229749" y="1078508"/>
                  </a:lnTo>
                  <a:lnTo>
                    <a:pt x="237344" y="1076611"/>
                  </a:lnTo>
                  <a:lnTo>
                    <a:pt x="240193" y="1078508"/>
                  </a:lnTo>
                  <a:lnTo>
                    <a:pt x="244944" y="1079460"/>
                  </a:lnTo>
                  <a:lnTo>
                    <a:pt x="244944" y="1078508"/>
                  </a:lnTo>
                  <a:lnTo>
                    <a:pt x="243992" y="1076611"/>
                  </a:lnTo>
                  <a:lnTo>
                    <a:pt x="242090" y="1073762"/>
                  </a:lnTo>
                  <a:lnTo>
                    <a:pt x="241144" y="1071865"/>
                  </a:lnTo>
                  <a:lnTo>
                    <a:pt x="240193" y="1069967"/>
                  </a:lnTo>
                  <a:lnTo>
                    <a:pt x="237344" y="1068065"/>
                  </a:lnTo>
                  <a:lnTo>
                    <a:pt x="236398" y="1067113"/>
                  </a:lnTo>
                  <a:lnTo>
                    <a:pt x="239246" y="1063319"/>
                  </a:lnTo>
                  <a:lnTo>
                    <a:pt x="240193" y="1060470"/>
                  </a:lnTo>
                  <a:lnTo>
                    <a:pt x="244944" y="1058572"/>
                  </a:lnTo>
                  <a:lnTo>
                    <a:pt x="247787" y="1059519"/>
                  </a:lnTo>
                  <a:lnTo>
                    <a:pt x="246841" y="1061416"/>
                  </a:lnTo>
                  <a:lnTo>
                    <a:pt x="245890" y="1062367"/>
                  </a:lnTo>
                  <a:lnTo>
                    <a:pt x="244944" y="1064270"/>
                  </a:lnTo>
                  <a:lnTo>
                    <a:pt x="245890" y="1066167"/>
                  </a:lnTo>
                  <a:lnTo>
                    <a:pt x="250641" y="1068065"/>
                  </a:lnTo>
                  <a:lnTo>
                    <a:pt x="252539" y="1069016"/>
                  </a:lnTo>
                  <a:lnTo>
                    <a:pt x="253485" y="1069967"/>
                  </a:lnTo>
                  <a:lnTo>
                    <a:pt x="255387" y="1071865"/>
                  </a:lnTo>
                  <a:lnTo>
                    <a:pt x="257285" y="1073762"/>
                  </a:lnTo>
                  <a:lnTo>
                    <a:pt x="260133" y="1075660"/>
                  </a:lnTo>
                  <a:lnTo>
                    <a:pt x="263933" y="1072811"/>
                  </a:lnTo>
                  <a:lnTo>
                    <a:pt x="266777" y="1075660"/>
                  </a:lnTo>
                  <a:lnTo>
                    <a:pt x="268680" y="1075660"/>
                  </a:lnTo>
                  <a:lnTo>
                    <a:pt x="272475" y="1080406"/>
                  </a:lnTo>
                  <a:lnTo>
                    <a:pt x="274377" y="1082308"/>
                  </a:lnTo>
                  <a:lnTo>
                    <a:pt x="275323" y="1083259"/>
                  </a:lnTo>
                  <a:lnTo>
                    <a:pt x="276274" y="1086103"/>
                  </a:lnTo>
                  <a:lnTo>
                    <a:pt x="279123" y="1083259"/>
                  </a:lnTo>
                  <a:lnTo>
                    <a:pt x="278172" y="1079460"/>
                  </a:lnTo>
                  <a:lnTo>
                    <a:pt x="275323" y="1071865"/>
                  </a:lnTo>
                  <a:lnTo>
                    <a:pt x="277221" y="1069967"/>
                  </a:lnTo>
                  <a:lnTo>
                    <a:pt x="276274" y="1069016"/>
                  </a:lnTo>
                  <a:lnTo>
                    <a:pt x="266777" y="1064270"/>
                  </a:lnTo>
                  <a:lnTo>
                    <a:pt x="264880" y="1062367"/>
                  </a:lnTo>
                  <a:lnTo>
                    <a:pt x="263933" y="1061416"/>
                  </a:lnTo>
                  <a:lnTo>
                    <a:pt x="262031" y="1059519"/>
                  </a:lnTo>
                  <a:lnTo>
                    <a:pt x="262031" y="1059519"/>
                  </a:lnTo>
                  <a:lnTo>
                    <a:pt x="261085" y="1053821"/>
                  </a:lnTo>
                  <a:lnTo>
                    <a:pt x="259182" y="1048124"/>
                  </a:lnTo>
                  <a:lnTo>
                    <a:pt x="260133" y="1045280"/>
                  </a:lnTo>
                  <a:lnTo>
                    <a:pt x="261085" y="1043378"/>
                  </a:lnTo>
                  <a:lnTo>
                    <a:pt x="257285" y="1040534"/>
                  </a:lnTo>
                  <a:lnTo>
                    <a:pt x="256334" y="1040534"/>
                  </a:lnTo>
                  <a:lnTo>
                    <a:pt x="255387" y="1041480"/>
                  </a:lnTo>
                  <a:lnTo>
                    <a:pt x="253485" y="1043378"/>
                  </a:lnTo>
                  <a:lnTo>
                    <a:pt x="251587" y="1045280"/>
                  </a:lnTo>
                  <a:lnTo>
                    <a:pt x="251587" y="1047178"/>
                  </a:lnTo>
                  <a:lnTo>
                    <a:pt x="246841" y="1046226"/>
                  </a:lnTo>
                  <a:lnTo>
                    <a:pt x="243041" y="1046226"/>
                  </a:lnTo>
                  <a:lnTo>
                    <a:pt x="243041" y="1047178"/>
                  </a:lnTo>
                  <a:lnTo>
                    <a:pt x="235446" y="1049075"/>
                  </a:lnTo>
                  <a:lnTo>
                    <a:pt x="225003" y="1050978"/>
                  </a:lnTo>
                  <a:lnTo>
                    <a:pt x="216457" y="1048124"/>
                  </a:lnTo>
                  <a:lnTo>
                    <a:pt x="216457" y="1050026"/>
                  </a:lnTo>
                  <a:lnTo>
                    <a:pt x="215510" y="1048124"/>
                  </a:lnTo>
                  <a:lnTo>
                    <a:pt x="204116" y="1044329"/>
                  </a:lnTo>
                  <a:lnTo>
                    <a:pt x="198418" y="1041480"/>
                  </a:lnTo>
                  <a:lnTo>
                    <a:pt x="195570" y="1040534"/>
                  </a:lnTo>
                  <a:lnTo>
                    <a:pt x="189872" y="1038631"/>
                  </a:lnTo>
                  <a:lnTo>
                    <a:pt x="180375" y="1035783"/>
                  </a:lnTo>
                  <a:lnTo>
                    <a:pt x="172780" y="1029139"/>
                  </a:lnTo>
                  <a:lnTo>
                    <a:pt x="175629" y="1026290"/>
                  </a:lnTo>
                  <a:lnTo>
                    <a:pt x="163288" y="1021554"/>
                  </a:lnTo>
                  <a:lnTo>
                    <a:pt x="154741" y="1015857"/>
                  </a:lnTo>
                  <a:lnTo>
                    <a:pt x="153795" y="1014905"/>
                  </a:lnTo>
                  <a:lnTo>
                    <a:pt x="150946" y="1012057"/>
                  </a:lnTo>
                  <a:lnTo>
                    <a:pt x="149995" y="1012057"/>
                  </a:lnTo>
                  <a:lnTo>
                    <a:pt x="147147" y="1009208"/>
                  </a:lnTo>
                  <a:lnTo>
                    <a:pt x="142400" y="1009208"/>
                  </a:lnTo>
                  <a:lnTo>
                    <a:pt x="144298" y="1008262"/>
                  </a:lnTo>
                  <a:lnTo>
                    <a:pt x="145249" y="1006359"/>
                  </a:lnTo>
                  <a:lnTo>
                    <a:pt x="144298" y="1002564"/>
                  </a:lnTo>
                  <a:lnTo>
                    <a:pt x="141449" y="1001613"/>
                  </a:lnTo>
                  <a:lnTo>
                    <a:pt x="142400" y="997813"/>
                  </a:lnTo>
                  <a:lnTo>
                    <a:pt x="143347" y="993067"/>
                  </a:lnTo>
                  <a:lnTo>
                    <a:pt x="150946" y="993067"/>
                  </a:lnTo>
                  <a:lnTo>
                    <a:pt x="154741" y="991170"/>
                  </a:lnTo>
                  <a:lnTo>
                    <a:pt x="153795" y="988321"/>
                  </a:lnTo>
                  <a:lnTo>
                    <a:pt x="153795" y="987370"/>
                  </a:lnTo>
                  <a:lnTo>
                    <a:pt x="155693" y="984521"/>
                  </a:lnTo>
                  <a:lnTo>
                    <a:pt x="160439" y="978829"/>
                  </a:lnTo>
                  <a:lnTo>
                    <a:pt x="160439" y="977877"/>
                  </a:lnTo>
                  <a:lnTo>
                    <a:pt x="162336" y="975975"/>
                  </a:lnTo>
                  <a:lnTo>
                    <a:pt x="165190" y="971229"/>
                  </a:lnTo>
                  <a:lnTo>
                    <a:pt x="166136" y="971229"/>
                  </a:lnTo>
                  <a:lnTo>
                    <a:pt x="166136" y="970277"/>
                  </a:lnTo>
                  <a:lnTo>
                    <a:pt x="168034" y="967434"/>
                  </a:lnTo>
                  <a:lnTo>
                    <a:pt x="178477" y="954142"/>
                  </a:lnTo>
                  <a:lnTo>
                    <a:pt x="179429" y="953190"/>
                  </a:lnTo>
                  <a:lnTo>
                    <a:pt x="188926" y="956985"/>
                  </a:lnTo>
                  <a:lnTo>
                    <a:pt x="187023" y="955088"/>
                  </a:lnTo>
                  <a:lnTo>
                    <a:pt x="187975" y="953190"/>
                  </a:lnTo>
                  <a:lnTo>
                    <a:pt x="185126" y="952239"/>
                  </a:lnTo>
                  <a:lnTo>
                    <a:pt x="183228" y="953190"/>
                  </a:lnTo>
                  <a:lnTo>
                    <a:pt x="183228" y="953190"/>
                  </a:lnTo>
                  <a:lnTo>
                    <a:pt x="182277" y="947493"/>
                  </a:lnTo>
                  <a:lnTo>
                    <a:pt x="184175" y="945595"/>
                  </a:lnTo>
                  <a:lnTo>
                    <a:pt x="186072" y="942747"/>
                  </a:lnTo>
                  <a:lnTo>
                    <a:pt x="187975" y="940849"/>
                  </a:lnTo>
                  <a:lnTo>
                    <a:pt x="187975" y="940849"/>
                  </a:lnTo>
                  <a:lnTo>
                    <a:pt x="188926" y="939898"/>
                  </a:lnTo>
                  <a:lnTo>
                    <a:pt x="190823" y="938947"/>
                  </a:lnTo>
                  <a:lnTo>
                    <a:pt x="193672" y="935152"/>
                  </a:lnTo>
                  <a:lnTo>
                    <a:pt x="194618" y="933249"/>
                  </a:lnTo>
                  <a:lnTo>
                    <a:pt x="195570" y="929454"/>
                  </a:lnTo>
                  <a:lnTo>
                    <a:pt x="196521" y="928503"/>
                  </a:lnTo>
                  <a:lnTo>
                    <a:pt x="197467" y="923757"/>
                  </a:lnTo>
                  <a:lnTo>
                    <a:pt x="198418" y="921859"/>
                  </a:lnTo>
                  <a:lnTo>
                    <a:pt x="199365" y="916162"/>
                  </a:lnTo>
                  <a:lnTo>
                    <a:pt x="206013" y="913313"/>
                  </a:lnTo>
                  <a:lnTo>
                    <a:pt x="207916" y="912362"/>
                  </a:lnTo>
                  <a:lnTo>
                    <a:pt x="210759" y="911416"/>
                  </a:lnTo>
                  <a:lnTo>
                    <a:pt x="212662" y="909523"/>
                  </a:lnTo>
                  <a:lnTo>
                    <a:pt x="211711" y="905728"/>
                  </a:lnTo>
                  <a:lnTo>
                    <a:pt x="211711" y="892436"/>
                  </a:lnTo>
                  <a:lnTo>
                    <a:pt x="213608" y="890534"/>
                  </a:lnTo>
                  <a:lnTo>
                    <a:pt x="220257" y="882939"/>
                  </a:lnTo>
                  <a:lnTo>
                    <a:pt x="219305" y="880090"/>
                  </a:lnTo>
                  <a:lnTo>
                    <a:pt x="219305" y="877241"/>
                  </a:lnTo>
                  <a:lnTo>
                    <a:pt x="219305" y="864895"/>
                  </a:lnTo>
                  <a:lnTo>
                    <a:pt x="219305" y="863949"/>
                  </a:lnTo>
                  <a:lnTo>
                    <a:pt x="211711" y="863949"/>
                  </a:lnTo>
                  <a:lnTo>
                    <a:pt x="206013" y="860149"/>
                  </a:lnTo>
                  <a:lnTo>
                    <a:pt x="203164" y="858252"/>
                  </a:lnTo>
                  <a:lnTo>
                    <a:pt x="200316" y="852554"/>
                  </a:lnTo>
                  <a:lnTo>
                    <a:pt x="199365" y="851608"/>
                  </a:lnTo>
                  <a:lnTo>
                    <a:pt x="189872" y="848759"/>
                  </a:lnTo>
                  <a:lnTo>
                    <a:pt x="189872" y="835467"/>
                  </a:lnTo>
                  <a:lnTo>
                    <a:pt x="190823" y="832618"/>
                  </a:lnTo>
                  <a:lnTo>
                    <a:pt x="188926" y="825023"/>
                  </a:lnTo>
                  <a:lnTo>
                    <a:pt x="190823" y="823121"/>
                  </a:lnTo>
                  <a:lnTo>
                    <a:pt x="190823" y="822170"/>
                  </a:lnTo>
                  <a:lnTo>
                    <a:pt x="191770" y="818375"/>
                  </a:lnTo>
                  <a:lnTo>
                    <a:pt x="197467" y="818375"/>
                  </a:lnTo>
                  <a:lnTo>
                    <a:pt x="197467" y="817424"/>
                  </a:lnTo>
                  <a:lnTo>
                    <a:pt x="205062" y="794639"/>
                  </a:lnTo>
                  <a:lnTo>
                    <a:pt x="206964" y="788942"/>
                  </a:lnTo>
                  <a:lnTo>
                    <a:pt x="206964" y="787044"/>
                  </a:lnTo>
                  <a:lnTo>
                    <a:pt x="207916" y="782308"/>
                  </a:lnTo>
                  <a:lnTo>
                    <a:pt x="210759" y="777557"/>
                  </a:lnTo>
                  <a:lnTo>
                    <a:pt x="211711" y="780405"/>
                  </a:lnTo>
                  <a:lnTo>
                    <a:pt x="212662" y="781357"/>
                  </a:lnTo>
                  <a:lnTo>
                    <a:pt x="213608" y="783254"/>
                  </a:lnTo>
                  <a:lnTo>
                    <a:pt x="221203" y="785142"/>
                  </a:lnTo>
                  <a:lnTo>
                    <a:pt x="226900" y="786093"/>
                  </a:lnTo>
                  <a:lnTo>
                    <a:pt x="228798" y="787044"/>
                  </a:lnTo>
                  <a:lnTo>
                    <a:pt x="229749" y="787995"/>
                  </a:lnTo>
                  <a:lnTo>
                    <a:pt x="234495" y="795590"/>
                  </a:lnTo>
                  <a:lnTo>
                    <a:pt x="235446" y="795590"/>
                  </a:lnTo>
                  <a:lnTo>
                    <a:pt x="237344" y="792741"/>
                  </a:lnTo>
                  <a:lnTo>
                    <a:pt x="239246" y="790839"/>
                  </a:lnTo>
                  <a:lnTo>
                    <a:pt x="242090" y="788942"/>
                  </a:lnTo>
                  <a:lnTo>
                    <a:pt x="245890" y="788942"/>
                  </a:lnTo>
                  <a:lnTo>
                    <a:pt x="250641" y="789893"/>
                  </a:lnTo>
                  <a:lnTo>
                    <a:pt x="256334" y="791790"/>
                  </a:lnTo>
                  <a:lnTo>
                    <a:pt x="258236" y="801288"/>
                  </a:lnTo>
                  <a:lnTo>
                    <a:pt x="259182" y="813629"/>
                  </a:lnTo>
                  <a:lnTo>
                    <a:pt x="258236" y="820272"/>
                  </a:lnTo>
                  <a:lnTo>
                    <a:pt x="258236" y="824072"/>
                  </a:lnTo>
                  <a:lnTo>
                    <a:pt x="258236" y="825023"/>
                  </a:lnTo>
                  <a:lnTo>
                    <a:pt x="257285" y="825970"/>
                  </a:lnTo>
                  <a:lnTo>
                    <a:pt x="256334" y="830721"/>
                  </a:lnTo>
                  <a:lnTo>
                    <a:pt x="254436" y="833565"/>
                  </a:lnTo>
                  <a:lnTo>
                    <a:pt x="248739" y="836413"/>
                  </a:lnTo>
                  <a:lnTo>
                    <a:pt x="249690" y="841160"/>
                  </a:lnTo>
                  <a:lnTo>
                    <a:pt x="252539" y="843062"/>
                  </a:lnTo>
                  <a:lnTo>
                    <a:pt x="254436" y="844013"/>
                  </a:lnTo>
                  <a:lnTo>
                    <a:pt x="257285" y="846857"/>
                  </a:lnTo>
                  <a:lnTo>
                    <a:pt x="254436" y="851608"/>
                  </a:lnTo>
                  <a:lnTo>
                    <a:pt x="254436" y="854457"/>
                  </a:lnTo>
                  <a:lnTo>
                    <a:pt x="255387" y="859203"/>
                  </a:lnTo>
                  <a:lnTo>
                    <a:pt x="265831" y="859203"/>
                  </a:lnTo>
                  <a:lnTo>
                    <a:pt x="270577" y="860149"/>
                  </a:lnTo>
                  <a:lnTo>
                    <a:pt x="275323" y="862052"/>
                  </a:lnTo>
                  <a:lnTo>
                    <a:pt x="276274" y="857300"/>
                  </a:lnTo>
                  <a:lnTo>
                    <a:pt x="277221" y="853505"/>
                  </a:lnTo>
                  <a:lnTo>
                    <a:pt x="279123" y="853505"/>
                  </a:lnTo>
                  <a:lnTo>
                    <a:pt x="286698" y="848759"/>
                  </a:lnTo>
                  <a:lnTo>
                    <a:pt x="288601" y="845911"/>
                  </a:lnTo>
                  <a:lnTo>
                    <a:pt x="288601" y="844959"/>
                  </a:lnTo>
                  <a:lnTo>
                    <a:pt x="293367" y="842111"/>
                  </a:lnTo>
                  <a:lnTo>
                    <a:pt x="296196" y="842111"/>
                  </a:lnTo>
                  <a:lnTo>
                    <a:pt x="302859" y="846857"/>
                  </a:lnTo>
                  <a:lnTo>
                    <a:pt x="299991" y="853505"/>
                  </a:lnTo>
                  <a:lnTo>
                    <a:pt x="300962" y="856354"/>
                  </a:lnTo>
                  <a:lnTo>
                    <a:pt x="302859" y="860149"/>
                  </a:lnTo>
                  <a:lnTo>
                    <a:pt x="303790" y="862052"/>
                  </a:lnTo>
                  <a:lnTo>
                    <a:pt x="304757" y="862998"/>
                  </a:lnTo>
                  <a:lnTo>
                    <a:pt x="305688" y="864895"/>
                  </a:lnTo>
                  <a:lnTo>
                    <a:pt x="306659" y="865847"/>
                  </a:lnTo>
                  <a:lnTo>
                    <a:pt x="307585" y="867749"/>
                  </a:lnTo>
                  <a:lnTo>
                    <a:pt x="308556" y="868695"/>
                  </a:lnTo>
                  <a:lnTo>
                    <a:pt x="310434" y="871544"/>
                  </a:lnTo>
                  <a:lnTo>
                    <a:pt x="309488" y="876290"/>
                  </a:lnTo>
                  <a:lnTo>
                    <a:pt x="317083" y="885787"/>
                  </a:lnTo>
                  <a:lnTo>
                    <a:pt x="320878" y="896231"/>
                  </a:lnTo>
                  <a:lnTo>
                    <a:pt x="320878" y="898134"/>
                  </a:lnTo>
                  <a:lnTo>
                    <a:pt x="320878" y="899080"/>
                  </a:lnTo>
                  <a:lnTo>
                    <a:pt x="321829" y="900031"/>
                  </a:lnTo>
                  <a:lnTo>
                    <a:pt x="322780" y="900977"/>
                  </a:lnTo>
                  <a:lnTo>
                    <a:pt x="333224" y="898134"/>
                  </a:lnTo>
                  <a:lnTo>
                    <a:pt x="338921" y="894334"/>
                  </a:lnTo>
                  <a:lnTo>
                    <a:pt x="341770" y="890534"/>
                  </a:lnTo>
                  <a:lnTo>
                    <a:pt x="347467" y="889582"/>
                  </a:lnTo>
                  <a:lnTo>
                    <a:pt x="350316" y="893382"/>
                  </a:lnTo>
                  <a:lnTo>
                    <a:pt x="352213" y="895280"/>
                  </a:lnTo>
                  <a:lnTo>
                    <a:pt x="353160" y="896231"/>
                  </a:lnTo>
                  <a:lnTo>
                    <a:pt x="355062" y="901928"/>
                  </a:lnTo>
                  <a:lnTo>
                    <a:pt x="384495" y="887685"/>
                  </a:lnTo>
                  <a:lnTo>
                    <a:pt x="390193" y="882939"/>
                  </a:lnTo>
                  <a:lnTo>
                    <a:pt x="394939" y="879139"/>
                  </a:lnTo>
                  <a:lnTo>
                    <a:pt x="396836" y="878193"/>
                  </a:lnTo>
                  <a:lnTo>
                    <a:pt x="399685" y="875344"/>
                  </a:lnTo>
                  <a:lnTo>
                    <a:pt x="402534" y="874393"/>
                  </a:lnTo>
                  <a:lnTo>
                    <a:pt x="409182" y="870593"/>
                  </a:lnTo>
                  <a:lnTo>
                    <a:pt x="409182" y="871544"/>
                  </a:lnTo>
                  <a:lnTo>
                    <a:pt x="410129" y="872495"/>
                  </a:lnTo>
                  <a:lnTo>
                    <a:pt x="411080" y="875344"/>
                  </a:lnTo>
                  <a:lnTo>
                    <a:pt x="413929" y="880090"/>
                  </a:lnTo>
                  <a:lnTo>
                    <a:pt x="414875" y="881988"/>
                  </a:lnTo>
                  <a:lnTo>
                    <a:pt x="422475" y="881041"/>
                  </a:lnTo>
                  <a:lnTo>
                    <a:pt x="424372" y="880090"/>
                  </a:lnTo>
                  <a:lnTo>
                    <a:pt x="426270" y="879139"/>
                  </a:lnTo>
                  <a:lnTo>
                    <a:pt x="428172" y="877241"/>
                  </a:lnTo>
                  <a:lnTo>
                    <a:pt x="430070" y="874393"/>
                  </a:lnTo>
                  <a:lnTo>
                    <a:pt x="431016" y="873446"/>
                  </a:lnTo>
                  <a:lnTo>
                    <a:pt x="431967" y="870593"/>
                  </a:lnTo>
                  <a:lnTo>
                    <a:pt x="432918" y="870593"/>
                  </a:lnTo>
                  <a:lnTo>
                    <a:pt x="434816" y="872495"/>
                  </a:lnTo>
                  <a:lnTo>
                    <a:pt x="443362" y="903826"/>
                  </a:lnTo>
                  <a:lnTo>
                    <a:pt x="449059" y="909523"/>
                  </a:lnTo>
                  <a:lnTo>
                    <a:pt x="458552" y="908572"/>
                  </a:lnTo>
                  <a:lnTo>
                    <a:pt x="461400" y="908572"/>
                  </a:lnTo>
                  <a:lnTo>
                    <a:pt x="463298" y="907626"/>
                  </a:lnTo>
                  <a:lnTo>
                    <a:pt x="464249" y="907626"/>
                  </a:lnTo>
                  <a:lnTo>
                    <a:pt x="465200" y="903826"/>
                  </a:lnTo>
                  <a:lnTo>
                    <a:pt x="467098" y="900977"/>
                  </a:lnTo>
                  <a:lnTo>
                    <a:pt x="467098" y="898134"/>
                  </a:lnTo>
                  <a:lnTo>
                    <a:pt x="466147" y="895280"/>
                  </a:lnTo>
                  <a:lnTo>
                    <a:pt x="468995" y="895280"/>
                  </a:lnTo>
                  <a:lnTo>
                    <a:pt x="472795" y="896231"/>
                  </a:lnTo>
                  <a:lnTo>
                    <a:pt x="476595" y="893382"/>
                  </a:lnTo>
                  <a:lnTo>
                    <a:pt x="477541" y="892436"/>
                  </a:lnTo>
                  <a:lnTo>
                    <a:pt x="478493" y="892436"/>
                  </a:lnTo>
                  <a:lnTo>
                    <a:pt x="481341" y="885787"/>
                  </a:lnTo>
                  <a:lnTo>
                    <a:pt x="484190" y="881041"/>
                  </a:lnTo>
                  <a:lnTo>
                    <a:pt x="491785" y="877241"/>
                  </a:lnTo>
                  <a:lnTo>
                    <a:pt x="493682" y="875344"/>
                  </a:lnTo>
                  <a:lnTo>
                    <a:pt x="497482" y="874393"/>
                  </a:lnTo>
                  <a:lnTo>
                    <a:pt x="500331" y="875344"/>
                  </a:lnTo>
                  <a:lnTo>
                    <a:pt x="502228" y="878193"/>
                  </a:lnTo>
                  <a:lnTo>
                    <a:pt x="504126" y="874393"/>
                  </a:lnTo>
                  <a:lnTo>
                    <a:pt x="507926" y="871544"/>
                  </a:lnTo>
                  <a:lnTo>
                    <a:pt x="509823" y="869647"/>
                  </a:lnTo>
                  <a:lnTo>
                    <a:pt x="510770" y="866798"/>
                  </a:lnTo>
                  <a:lnTo>
                    <a:pt x="513623" y="868695"/>
                  </a:lnTo>
                  <a:lnTo>
                    <a:pt x="519301" y="866798"/>
                  </a:lnTo>
                  <a:lnTo>
                    <a:pt x="517418" y="865847"/>
                  </a:lnTo>
                  <a:lnTo>
                    <a:pt x="515521" y="860149"/>
                  </a:lnTo>
                  <a:lnTo>
                    <a:pt x="517418" y="860149"/>
                  </a:lnTo>
                  <a:lnTo>
                    <a:pt x="522164" y="862052"/>
                  </a:lnTo>
                  <a:lnTo>
                    <a:pt x="528793" y="859203"/>
                  </a:lnTo>
                  <a:lnTo>
                    <a:pt x="530691" y="857300"/>
                  </a:lnTo>
                  <a:lnTo>
                    <a:pt x="531662" y="852554"/>
                  </a:lnTo>
                  <a:lnTo>
                    <a:pt x="532593" y="849711"/>
                  </a:lnTo>
                  <a:lnTo>
                    <a:pt x="537359" y="845911"/>
                  </a:lnTo>
                  <a:lnTo>
                    <a:pt x="540188" y="837365"/>
                  </a:lnTo>
                  <a:lnTo>
                    <a:pt x="540188" y="833565"/>
                  </a:lnTo>
                  <a:lnTo>
                    <a:pt x="537359" y="832618"/>
                  </a:lnTo>
                  <a:lnTo>
                    <a:pt x="535457" y="831667"/>
                  </a:lnTo>
                  <a:lnTo>
                    <a:pt x="530691" y="829770"/>
                  </a:lnTo>
                  <a:lnTo>
                    <a:pt x="529759" y="830721"/>
                  </a:lnTo>
                  <a:lnTo>
                    <a:pt x="527862" y="830721"/>
                  </a:lnTo>
                  <a:lnTo>
                    <a:pt x="524998" y="828818"/>
                  </a:lnTo>
                  <a:lnTo>
                    <a:pt x="524067" y="826921"/>
                  </a:lnTo>
                  <a:lnTo>
                    <a:pt x="524067" y="825970"/>
                  </a:lnTo>
                  <a:lnTo>
                    <a:pt x="524067" y="823121"/>
                  </a:lnTo>
                  <a:lnTo>
                    <a:pt x="524067" y="822170"/>
                  </a:lnTo>
                  <a:lnTo>
                    <a:pt x="523096" y="818375"/>
                  </a:lnTo>
                  <a:lnTo>
                    <a:pt x="527862" y="811731"/>
                  </a:lnTo>
                  <a:lnTo>
                    <a:pt x="529759" y="810780"/>
                  </a:lnTo>
                  <a:lnTo>
                    <a:pt x="534491" y="801288"/>
                  </a:lnTo>
                  <a:lnTo>
                    <a:pt x="534491" y="800336"/>
                  </a:lnTo>
                  <a:lnTo>
                    <a:pt x="534491" y="799385"/>
                  </a:lnTo>
                  <a:lnTo>
                    <a:pt x="535457" y="797488"/>
                  </a:lnTo>
                  <a:lnTo>
                    <a:pt x="538291" y="792741"/>
                  </a:lnTo>
                  <a:lnTo>
                    <a:pt x="539257" y="791790"/>
                  </a:lnTo>
                  <a:lnTo>
                    <a:pt x="540188" y="790839"/>
                  </a:lnTo>
                  <a:lnTo>
                    <a:pt x="543057" y="787044"/>
                  </a:lnTo>
                  <a:lnTo>
                    <a:pt x="547783" y="787044"/>
                  </a:lnTo>
                  <a:lnTo>
                    <a:pt x="548749" y="787044"/>
                  </a:lnTo>
                  <a:lnTo>
                    <a:pt x="554427" y="786093"/>
                  </a:lnTo>
                  <a:lnTo>
                    <a:pt x="558226" y="772810"/>
                  </a:lnTo>
                  <a:lnTo>
                    <a:pt x="558226" y="769962"/>
                  </a:lnTo>
                  <a:lnTo>
                    <a:pt x="556329" y="765216"/>
                  </a:lnTo>
                  <a:lnTo>
                    <a:pt x="555378" y="760464"/>
                  </a:lnTo>
                  <a:lnTo>
                    <a:pt x="552529" y="750021"/>
                  </a:lnTo>
                  <a:lnTo>
                    <a:pt x="542086" y="751923"/>
                  </a:lnTo>
                  <a:lnTo>
                    <a:pt x="538291" y="753821"/>
                  </a:lnTo>
                  <a:lnTo>
                    <a:pt x="533559" y="756670"/>
                  </a:lnTo>
                  <a:lnTo>
                    <a:pt x="528793" y="758567"/>
                  </a:lnTo>
                  <a:lnTo>
                    <a:pt x="525964" y="759518"/>
                  </a:lnTo>
                  <a:lnTo>
                    <a:pt x="518369" y="762367"/>
                  </a:lnTo>
                  <a:lnTo>
                    <a:pt x="507926" y="767113"/>
                  </a:lnTo>
                  <a:lnTo>
                    <a:pt x="506975" y="767113"/>
                  </a:lnTo>
                  <a:lnTo>
                    <a:pt x="506023" y="768064"/>
                  </a:lnTo>
                  <a:lnTo>
                    <a:pt x="504126" y="769962"/>
                  </a:lnTo>
                  <a:lnTo>
                    <a:pt x="500331" y="770913"/>
                  </a:lnTo>
                  <a:lnTo>
                    <a:pt x="499380" y="770913"/>
                  </a:lnTo>
                  <a:lnTo>
                    <a:pt x="491785" y="750972"/>
                  </a:lnTo>
                  <a:lnTo>
                    <a:pt x="491785" y="750021"/>
                  </a:lnTo>
                  <a:lnTo>
                    <a:pt x="489887" y="747172"/>
                  </a:lnTo>
                  <a:lnTo>
                    <a:pt x="499380" y="738631"/>
                  </a:lnTo>
                  <a:lnTo>
                    <a:pt x="503180" y="735782"/>
                  </a:lnTo>
                  <a:lnTo>
                    <a:pt x="503180" y="732934"/>
                  </a:lnTo>
                  <a:lnTo>
                    <a:pt x="503180" y="731982"/>
                  </a:lnTo>
                  <a:lnTo>
                    <a:pt x="501277" y="730085"/>
                  </a:lnTo>
                  <a:lnTo>
                    <a:pt x="501277" y="729134"/>
                  </a:lnTo>
                  <a:lnTo>
                    <a:pt x="502228" y="727236"/>
                  </a:lnTo>
                  <a:lnTo>
                    <a:pt x="504126" y="716793"/>
                  </a:lnTo>
                  <a:lnTo>
                    <a:pt x="497482" y="707295"/>
                  </a:lnTo>
                  <a:lnTo>
                    <a:pt x="499380" y="694954"/>
                  </a:lnTo>
                  <a:lnTo>
                    <a:pt x="499380" y="694003"/>
                  </a:lnTo>
                  <a:lnTo>
                    <a:pt x="499380" y="689257"/>
                  </a:lnTo>
                  <a:lnTo>
                    <a:pt x="482288" y="670277"/>
                  </a:lnTo>
                  <a:lnTo>
                    <a:pt x="480390" y="671228"/>
                  </a:lnTo>
                  <a:lnTo>
                    <a:pt x="483239" y="668380"/>
                  </a:lnTo>
                  <a:lnTo>
                    <a:pt x="486088" y="666482"/>
                  </a:lnTo>
                  <a:lnTo>
                    <a:pt x="487034" y="664580"/>
                  </a:lnTo>
                  <a:lnTo>
                    <a:pt x="484190" y="663628"/>
                  </a:lnTo>
                  <a:lnTo>
                    <a:pt x="485136" y="661731"/>
                  </a:lnTo>
                  <a:lnTo>
                    <a:pt x="485136" y="657936"/>
                  </a:lnTo>
                  <a:lnTo>
                    <a:pt x="486088" y="637995"/>
                  </a:lnTo>
                  <a:lnTo>
                    <a:pt x="486088" y="637044"/>
                  </a:lnTo>
                  <a:lnTo>
                    <a:pt x="461400" y="633249"/>
                  </a:lnTo>
                  <a:lnTo>
                    <a:pt x="460449" y="634200"/>
                  </a:lnTo>
                  <a:lnTo>
                    <a:pt x="458552" y="635146"/>
                  </a:lnTo>
                  <a:lnTo>
                    <a:pt x="447162" y="631346"/>
                  </a:lnTo>
                  <a:lnTo>
                    <a:pt x="430070" y="624703"/>
                  </a:lnTo>
                  <a:lnTo>
                    <a:pt x="423421" y="623757"/>
                  </a:lnTo>
                  <a:lnTo>
                    <a:pt x="414875" y="626600"/>
                  </a:lnTo>
                  <a:lnTo>
                    <a:pt x="412026" y="639893"/>
                  </a:lnTo>
                  <a:lnTo>
                    <a:pt x="399685" y="649390"/>
                  </a:lnTo>
                  <a:lnTo>
                    <a:pt x="400636" y="653190"/>
                  </a:lnTo>
                  <a:lnTo>
                    <a:pt x="396836" y="661731"/>
                  </a:lnTo>
                  <a:lnTo>
                    <a:pt x="393988" y="665531"/>
                  </a:lnTo>
                  <a:lnTo>
                    <a:pt x="391139" y="668380"/>
                  </a:lnTo>
                  <a:lnTo>
                    <a:pt x="389242" y="672170"/>
                  </a:lnTo>
                  <a:lnTo>
                    <a:pt x="391139" y="675965"/>
                  </a:lnTo>
                  <a:lnTo>
                    <a:pt x="392090" y="682613"/>
                  </a:lnTo>
                  <a:lnTo>
                    <a:pt x="384495" y="695905"/>
                  </a:lnTo>
                  <a:lnTo>
                    <a:pt x="380695" y="692106"/>
                  </a:lnTo>
                  <a:lnTo>
                    <a:pt x="379749" y="691154"/>
                  </a:lnTo>
                  <a:lnTo>
                    <a:pt x="374998" y="683559"/>
                  </a:lnTo>
                  <a:lnTo>
                    <a:pt x="373101" y="680711"/>
                  </a:lnTo>
                  <a:lnTo>
                    <a:pt x="371203" y="677867"/>
                  </a:lnTo>
                  <a:lnTo>
                    <a:pt x="361706" y="667428"/>
                  </a:lnTo>
                  <a:lnTo>
                    <a:pt x="356960" y="668380"/>
                  </a:lnTo>
                  <a:lnTo>
                    <a:pt x="356008" y="669326"/>
                  </a:lnTo>
                  <a:lnTo>
                    <a:pt x="354111" y="673116"/>
                  </a:lnTo>
                  <a:lnTo>
                    <a:pt x="353160" y="674067"/>
                  </a:lnTo>
                  <a:lnTo>
                    <a:pt x="352213" y="675013"/>
                  </a:lnTo>
                  <a:lnTo>
                    <a:pt x="344619" y="677867"/>
                  </a:lnTo>
                  <a:lnTo>
                    <a:pt x="340819" y="680711"/>
                  </a:lnTo>
                  <a:lnTo>
                    <a:pt x="333224" y="681662"/>
                  </a:lnTo>
                  <a:lnTo>
                    <a:pt x="331326" y="680711"/>
                  </a:lnTo>
                  <a:lnTo>
                    <a:pt x="329424" y="679764"/>
                  </a:lnTo>
                  <a:lnTo>
                    <a:pt x="327526" y="677867"/>
                  </a:lnTo>
                  <a:lnTo>
                    <a:pt x="326575" y="677867"/>
                  </a:lnTo>
                  <a:lnTo>
                    <a:pt x="326575" y="677867"/>
                  </a:lnTo>
                  <a:lnTo>
                    <a:pt x="330375" y="681662"/>
                  </a:lnTo>
                  <a:lnTo>
                    <a:pt x="332273" y="683559"/>
                  </a:lnTo>
                  <a:lnTo>
                    <a:pt x="332273" y="685462"/>
                  </a:lnTo>
                  <a:lnTo>
                    <a:pt x="330375" y="692106"/>
                  </a:lnTo>
                  <a:lnTo>
                    <a:pt x="327526" y="695905"/>
                  </a:lnTo>
                  <a:lnTo>
                    <a:pt x="329424" y="700652"/>
                  </a:lnTo>
                  <a:lnTo>
                    <a:pt x="328478" y="702549"/>
                  </a:lnTo>
                  <a:lnTo>
                    <a:pt x="327526" y="703500"/>
                  </a:lnTo>
                  <a:lnTo>
                    <a:pt x="327526" y="704447"/>
                  </a:lnTo>
                  <a:lnTo>
                    <a:pt x="327526" y="706349"/>
                  </a:lnTo>
                  <a:lnTo>
                    <a:pt x="326575" y="707295"/>
                  </a:lnTo>
                  <a:lnTo>
                    <a:pt x="322780" y="734831"/>
                  </a:lnTo>
                  <a:lnTo>
                    <a:pt x="316131" y="740529"/>
                  </a:lnTo>
                  <a:lnTo>
                    <a:pt x="305688" y="739582"/>
                  </a:lnTo>
                  <a:lnTo>
                    <a:pt x="304757" y="741475"/>
                  </a:lnTo>
                  <a:lnTo>
                    <a:pt x="302859" y="745275"/>
                  </a:lnTo>
                  <a:lnTo>
                    <a:pt x="301888" y="750021"/>
                  </a:lnTo>
                  <a:lnTo>
                    <a:pt x="299064" y="750972"/>
                  </a:lnTo>
                  <a:lnTo>
                    <a:pt x="298093" y="751923"/>
                  </a:lnTo>
                  <a:lnTo>
                    <a:pt x="295264" y="752870"/>
                  </a:lnTo>
                  <a:lnTo>
                    <a:pt x="294298" y="753821"/>
                  </a:lnTo>
                  <a:lnTo>
                    <a:pt x="291464" y="753821"/>
                  </a:lnTo>
                  <a:lnTo>
                    <a:pt x="289567" y="754767"/>
                  </a:lnTo>
                  <a:lnTo>
                    <a:pt x="283869" y="755718"/>
                  </a:lnTo>
                  <a:lnTo>
                    <a:pt x="281001" y="754767"/>
                  </a:lnTo>
                  <a:lnTo>
                    <a:pt x="279123" y="753821"/>
                  </a:lnTo>
                  <a:lnTo>
                    <a:pt x="274377" y="750021"/>
                  </a:lnTo>
                  <a:lnTo>
                    <a:pt x="273426" y="750021"/>
                  </a:lnTo>
                  <a:lnTo>
                    <a:pt x="270577" y="748123"/>
                  </a:lnTo>
                  <a:lnTo>
                    <a:pt x="260133" y="741475"/>
                  </a:lnTo>
                  <a:lnTo>
                    <a:pt x="258236" y="740529"/>
                  </a:lnTo>
                  <a:lnTo>
                    <a:pt x="255387" y="738631"/>
                  </a:lnTo>
                  <a:lnTo>
                    <a:pt x="253485" y="736729"/>
                  </a:lnTo>
                  <a:lnTo>
                    <a:pt x="251587" y="735782"/>
                  </a:lnTo>
                  <a:lnTo>
                    <a:pt x="248739" y="731982"/>
                  </a:lnTo>
                  <a:lnTo>
                    <a:pt x="247787" y="730085"/>
                  </a:lnTo>
                  <a:lnTo>
                    <a:pt x="245890" y="729134"/>
                  </a:lnTo>
                  <a:lnTo>
                    <a:pt x="243992" y="726285"/>
                  </a:lnTo>
                  <a:lnTo>
                    <a:pt x="243992" y="726285"/>
                  </a:lnTo>
                  <a:lnTo>
                    <a:pt x="243041" y="725339"/>
                  </a:lnTo>
                  <a:lnTo>
                    <a:pt x="238295" y="725339"/>
                  </a:lnTo>
                  <a:lnTo>
                    <a:pt x="237344" y="735782"/>
                  </a:lnTo>
                  <a:lnTo>
                    <a:pt x="237344" y="738631"/>
                  </a:lnTo>
                  <a:lnTo>
                    <a:pt x="238295" y="740529"/>
                  </a:lnTo>
                  <a:lnTo>
                    <a:pt x="237344" y="741475"/>
                  </a:lnTo>
                  <a:lnTo>
                    <a:pt x="235446" y="745275"/>
                  </a:lnTo>
                  <a:lnTo>
                    <a:pt x="234495" y="745275"/>
                  </a:lnTo>
                  <a:lnTo>
                    <a:pt x="233549" y="746226"/>
                  </a:lnTo>
                  <a:lnTo>
                    <a:pt x="231651" y="748123"/>
                  </a:lnTo>
                  <a:lnTo>
                    <a:pt x="226900" y="744328"/>
                  </a:lnTo>
                  <a:lnTo>
                    <a:pt x="225954" y="745275"/>
                  </a:lnTo>
                  <a:lnTo>
                    <a:pt x="225003" y="745275"/>
                  </a:lnTo>
                  <a:lnTo>
                    <a:pt x="224052" y="745275"/>
                  </a:lnTo>
                  <a:lnTo>
                    <a:pt x="221203" y="745275"/>
                  </a:lnTo>
                  <a:lnTo>
                    <a:pt x="220257" y="745275"/>
                  </a:lnTo>
                  <a:lnTo>
                    <a:pt x="214559" y="744328"/>
                  </a:lnTo>
                  <a:lnTo>
                    <a:pt x="212662" y="742426"/>
                  </a:lnTo>
                  <a:lnTo>
                    <a:pt x="207916" y="743377"/>
                  </a:lnTo>
                  <a:lnTo>
                    <a:pt x="200316" y="747172"/>
                  </a:lnTo>
                  <a:lnTo>
                    <a:pt x="198418" y="750021"/>
                  </a:lnTo>
                  <a:lnTo>
                    <a:pt x="197467" y="750021"/>
                  </a:lnTo>
                  <a:lnTo>
                    <a:pt x="195570" y="749075"/>
                  </a:lnTo>
                  <a:lnTo>
                    <a:pt x="195570" y="745275"/>
                  </a:lnTo>
                  <a:lnTo>
                    <a:pt x="194618" y="744328"/>
                  </a:lnTo>
                  <a:lnTo>
                    <a:pt x="191770" y="737680"/>
                  </a:lnTo>
                  <a:lnTo>
                    <a:pt x="190823" y="735782"/>
                  </a:lnTo>
                  <a:lnTo>
                    <a:pt x="183228" y="738631"/>
                  </a:lnTo>
                  <a:lnTo>
                    <a:pt x="181326" y="737680"/>
                  </a:lnTo>
                  <a:lnTo>
                    <a:pt x="175629" y="736729"/>
                  </a:lnTo>
                  <a:lnTo>
                    <a:pt x="172780" y="732934"/>
                  </a:lnTo>
                  <a:lnTo>
                    <a:pt x="170882" y="731982"/>
                  </a:lnTo>
                  <a:lnTo>
                    <a:pt x="164239" y="723436"/>
                  </a:lnTo>
                  <a:lnTo>
                    <a:pt x="162336" y="723436"/>
                  </a:lnTo>
                  <a:lnTo>
                    <a:pt x="161390" y="723436"/>
                  </a:lnTo>
                  <a:lnTo>
                    <a:pt x="159493" y="725339"/>
                  </a:lnTo>
                  <a:lnTo>
                    <a:pt x="158541" y="725339"/>
                  </a:lnTo>
                  <a:lnTo>
                    <a:pt x="157590" y="724388"/>
                  </a:lnTo>
                  <a:lnTo>
                    <a:pt x="157590" y="722490"/>
                  </a:lnTo>
                  <a:lnTo>
                    <a:pt x="160439" y="718690"/>
                  </a:lnTo>
                  <a:lnTo>
                    <a:pt x="159493" y="717739"/>
                  </a:lnTo>
                  <a:lnTo>
                    <a:pt x="156639" y="714895"/>
                  </a:lnTo>
                  <a:lnTo>
                    <a:pt x="153795" y="711095"/>
                  </a:lnTo>
                  <a:lnTo>
                    <a:pt x="152844" y="710144"/>
                  </a:lnTo>
                  <a:lnTo>
                    <a:pt x="147147" y="706349"/>
                  </a:lnTo>
                  <a:lnTo>
                    <a:pt x="145249" y="705398"/>
                  </a:lnTo>
                  <a:lnTo>
                    <a:pt x="141449" y="703500"/>
                  </a:lnTo>
                  <a:lnTo>
                    <a:pt x="140503" y="701603"/>
                  </a:lnTo>
                  <a:lnTo>
                    <a:pt x="138600" y="699700"/>
                  </a:lnTo>
                  <a:lnTo>
                    <a:pt x="137649" y="697803"/>
                  </a:lnTo>
                  <a:lnTo>
                    <a:pt x="132903" y="696857"/>
                  </a:lnTo>
                  <a:lnTo>
                    <a:pt x="130054" y="692106"/>
                  </a:lnTo>
                  <a:lnTo>
                    <a:pt x="128157" y="691154"/>
                  </a:lnTo>
                  <a:lnTo>
                    <a:pt x="125308" y="690208"/>
                  </a:lnTo>
                  <a:lnTo>
                    <a:pt x="124357" y="690208"/>
                  </a:lnTo>
                  <a:lnTo>
                    <a:pt x="119611" y="687359"/>
                  </a:lnTo>
                  <a:lnTo>
                    <a:pt x="118660" y="688306"/>
                  </a:lnTo>
                  <a:lnTo>
                    <a:pt x="114865" y="686408"/>
                  </a:lnTo>
                  <a:lnTo>
                    <a:pt x="113913" y="688306"/>
                  </a:lnTo>
                  <a:lnTo>
                    <a:pt x="112016" y="694954"/>
                  </a:lnTo>
                  <a:lnTo>
                    <a:pt x="111070" y="695905"/>
                  </a:lnTo>
                  <a:lnTo>
                    <a:pt x="111070" y="697803"/>
                  </a:lnTo>
                  <a:lnTo>
                    <a:pt x="110118" y="698749"/>
                  </a:lnTo>
                  <a:lnTo>
                    <a:pt x="108221" y="698749"/>
                  </a:lnTo>
                  <a:lnTo>
                    <a:pt x="107270" y="698749"/>
                  </a:lnTo>
                  <a:lnTo>
                    <a:pt x="101572" y="701603"/>
                  </a:lnTo>
                  <a:lnTo>
                    <a:pt x="100621" y="707295"/>
                  </a:lnTo>
                  <a:lnTo>
                    <a:pt x="97777" y="711095"/>
                  </a:lnTo>
                  <a:lnTo>
                    <a:pt x="97777" y="711095"/>
                  </a:lnTo>
                  <a:lnTo>
                    <a:pt x="96826" y="713944"/>
                  </a:lnTo>
                  <a:lnTo>
                    <a:pt x="94924" y="717739"/>
                  </a:lnTo>
                  <a:lnTo>
                    <a:pt x="94924" y="718690"/>
                  </a:lnTo>
                  <a:lnTo>
                    <a:pt x="93977" y="721539"/>
                  </a:lnTo>
                  <a:lnTo>
                    <a:pt x="91129" y="725339"/>
                  </a:lnTo>
                  <a:lnTo>
                    <a:pt x="90178" y="727236"/>
                  </a:lnTo>
                  <a:lnTo>
                    <a:pt x="84485" y="724388"/>
                  </a:lnTo>
                  <a:lnTo>
                    <a:pt x="81631" y="722490"/>
                  </a:lnTo>
                  <a:lnTo>
                    <a:pt x="77836" y="724388"/>
                  </a:lnTo>
                  <a:lnTo>
                    <a:pt x="76885" y="726285"/>
                  </a:lnTo>
                  <a:lnTo>
                    <a:pt x="74037" y="729134"/>
                  </a:lnTo>
                  <a:lnTo>
                    <a:pt x="74037" y="730085"/>
                  </a:lnTo>
                  <a:lnTo>
                    <a:pt x="73090" y="730085"/>
                  </a:lnTo>
                  <a:lnTo>
                    <a:pt x="71188" y="731031"/>
                  </a:lnTo>
                  <a:lnTo>
                    <a:pt x="68359" y="732934"/>
                  </a:lnTo>
                  <a:lnTo>
                    <a:pt x="67393" y="733885"/>
                  </a:lnTo>
                  <a:lnTo>
                    <a:pt x="64564" y="735782"/>
                  </a:lnTo>
                  <a:lnTo>
                    <a:pt x="51267" y="739582"/>
                  </a:lnTo>
                  <a:lnTo>
                    <a:pt x="47472" y="741475"/>
                  </a:lnTo>
                </a:path>
              </a:pathLst>
            </a:custGeom>
            <a:solidFill>
              <a:srgbClr val="FEC132"/>
            </a:solidFill>
            <a:ln>
              <a:solidFill>
                <a:srgbClr val="2C3851">
                  <a:alpha val="5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5B14DEF-D463-4BB4-AD65-C5A318D676E4}"/>
                </a:ext>
              </a:extLst>
            </p:cNvPr>
            <p:cNvSpPr/>
            <p:nvPr/>
          </p:nvSpPr>
          <p:spPr>
            <a:xfrm>
              <a:off x="3502286" y="2233704"/>
              <a:ext cx="327066" cy="269727"/>
            </a:xfrm>
            <a:custGeom>
              <a:avLst/>
              <a:gdLst>
                <a:gd name="connsiteX0" fmla="*/ 20887 w 346515"/>
                <a:gd name="connsiteY0" fmla="*/ 124367 h 285766"/>
                <a:gd name="connsiteX1" fmla="*/ 21838 w 346515"/>
                <a:gd name="connsiteY1" fmla="*/ 121518 h 285766"/>
                <a:gd name="connsiteX2" fmla="*/ 22785 w 346515"/>
                <a:gd name="connsiteY2" fmla="*/ 123416 h 285766"/>
                <a:gd name="connsiteX3" fmla="*/ 23736 w 346515"/>
                <a:gd name="connsiteY3" fmla="*/ 120572 h 285766"/>
                <a:gd name="connsiteX4" fmla="*/ 26585 w 346515"/>
                <a:gd name="connsiteY4" fmla="*/ 117718 h 285766"/>
                <a:gd name="connsiteX5" fmla="*/ 25633 w 346515"/>
                <a:gd name="connsiteY5" fmla="*/ 114874 h 285766"/>
                <a:gd name="connsiteX6" fmla="*/ 25633 w 346515"/>
                <a:gd name="connsiteY6" fmla="*/ 114874 h 285766"/>
                <a:gd name="connsiteX7" fmla="*/ 24687 w 346515"/>
                <a:gd name="connsiteY7" fmla="*/ 110128 h 285766"/>
                <a:gd name="connsiteX8" fmla="*/ 26585 w 346515"/>
                <a:gd name="connsiteY8" fmla="*/ 101582 h 285766"/>
                <a:gd name="connsiteX9" fmla="*/ 32282 w 346515"/>
                <a:gd name="connsiteY9" fmla="*/ 102529 h 285766"/>
                <a:gd name="connsiteX10" fmla="*/ 32282 w 346515"/>
                <a:gd name="connsiteY10" fmla="*/ 102529 h 285766"/>
                <a:gd name="connsiteX11" fmla="*/ 34179 w 346515"/>
                <a:gd name="connsiteY11" fmla="*/ 104431 h 285766"/>
                <a:gd name="connsiteX12" fmla="*/ 35131 w 346515"/>
                <a:gd name="connsiteY12" fmla="*/ 106328 h 285766"/>
                <a:gd name="connsiteX13" fmla="*/ 37028 w 346515"/>
                <a:gd name="connsiteY13" fmla="*/ 108226 h 285766"/>
                <a:gd name="connsiteX14" fmla="*/ 39877 w 346515"/>
                <a:gd name="connsiteY14" fmla="*/ 111075 h 285766"/>
                <a:gd name="connsiteX15" fmla="*/ 40828 w 346515"/>
                <a:gd name="connsiteY15" fmla="*/ 112972 h 285766"/>
                <a:gd name="connsiteX16" fmla="*/ 43677 w 346515"/>
                <a:gd name="connsiteY16" fmla="*/ 114874 h 285766"/>
                <a:gd name="connsiteX17" fmla="*/ 44623 w 346515"/>
                <a:gd name="connsiteY17" fmla="*/ 115826 h 285766"/>
                <a:gd name="connsiteX18" fmla="*/ 48423 w 346515"/>
                <a:gd name="connsiteY18" fmla="*/ 117718 h 285766"/>
                <a:gd name="connsiteX19" fmla="*/ 58867 w 346515"/>
                <a:gd name="connsiteY19" fmla="*/ 124367 h 285766"/>
                <a:gd name="connsiteX20" fmla="*/ 61715 w 346515"/>
                <a:gd name="connsiteY20" fmla="*/ 126264 h 285766"/>
                <a:gd name="connsiteX21" fmla="*/ 62666 w 346515"/>
                <a:gd name="connsiteY21" fmla="*/ 126264 h 285766"/>
                <a:gd name="connsiteX22" fmla="*/ 66461 w 346515"/>
                <a:gd name="connsiteY22" fmla="*/ 129113 h 285766"/>
                <a:gd name="connsiteX23" fmla="*/ 68364 w 346515"/>
                <a:gd name="connsiteY23" fmla="*/ 131011 h 285766"/>
                <a:gd name="connsiteX24" fmla="*/ 72159 w 346515"/>
                <a:gd name="connsiteY24" fmla="*/ 131962 h 285766"/>
                <a:gd name="connsiteX25" fmla="*/ 74988 w 346515"/>
                <a:gd name="connsiteY25" fmla="*/ 131962 h 285766"/>
                <a:gd name="connsiteX26" fmla="*/ 79754 w 346515"/>
                <a:gd name="connsiteY26" fmla="*/ 130064 h 285766"/>
                <a:gd name="connsiteX27" fmla="*/ 81656 w 346515"/>
                <a:gd name="connsiteY27" fmla="*/ 131011 h 285766"/>
                <a:gd name="connsiteX28" fmla="*/ 83554 w 346515"/>
                <a:gd name="connsiteY28" fmla="*/ 129113 h 285766"/>
                <a:gd name="connsiteX29" fmla="*/ 85451 w 346515"/>
                <a:gd name="connsiteY29" fmla="*/ 129113 h 285766"/>
                <a:gd name="connsiteX30" fmla="*/ 87354 w 346515"/>
                <a:gd name="connsiteY30" fmla="*/ 127216 h 285766"/>
                <a:gd name="connsiteX31" fmla="*/ 89251 w 346515"/>
                <a:gd name="connsiteY31" fmla="*/ 127216 h 285766"/>
                <a:gd name="connsiteX32" fmla="*/ 90177 w 346515"/>
                <a:gd name="connsiteY32" fmla="*/ 126264 h 285766"/>
                <a:gd name="connsiteX33" fmla="*/ 91149 w 346515"/>
                <a:gd name="connsiteY33" fmla="*/ 120572 h 285766"/>
                <a:gd name="connsiteX34" fmla="*/ 93046 w 346515"/>
                <a:gd name="connsiteY34" fmla="*/ 117718 h 285766"/>
                <a:gd name="connsiteX35" fmla="*/ 94948 w 346515"/>
                <a:gd name="connsiteY35" fmla="*/ 114874 h 285766"/>
                <a:gd name="connsiteX36" fmla="*/ 104421 w 346515"/>
                <a:gd name="connsiteY36" fmla="*/ 116772 h 285766"/>
                <a:gd name="connsiteX37" fmla="*/ 111070 w 346515"/>
                <a:gd name="connsiteY37" fmla="*/ 111075 h 285766"/>
                <a:gd name="connsiteX38" fmla="*/ 114865 w 346515"/>
                <a:gd name="connsiteY38" fmla="*/ 83539 h 285766"/>
                <a:gd name="connsiteX39" fmla="*/ 115816 w 346515"/>
                <a:gd name="connsiteY39" fmla="*/ 82593 h 285766"/>
                <a:gd name="connsiteX40" fmla="*/ 115816 w 346515"/>
                <a:gd name="connsiteY40" fmla="*/ 80690 h 285766"/>
                <a:gd name="connsiteX41" fmla="*/ 115816 w 346515"/>
                <a:gd name="connsiteY41" fmla="*/ 79744 h 285766"/>
                <a:gd name="connsiteX42" fmla="*/ 116767 w 346515"/>
                <a:gd name="connsiteY42" fmla="*/ 78793 h 285766"/>
                <a:gd name="connsiteX43" fmla="*/ 117713 w 346515"/>
                <a:gd name="connsiteY43" fmla="*/ 75944 h 285766"/>
                <a:gd name="connsiteX44" fmla="*/ 115816 w 346515"/>
                <a:gd name="connsiteY44" fmla="*/ 72149 h 285766"/>
                <a:gd name="connsiteX45" fmla="*/ 118664 w 346515"/>
                <a:gd name="connsiteY45" fmla="*/ 68349 h 285766"/>
                <a:gd name="connsiteX46" fmla="*/ 120562 w 346515"/>
                <a:gd name="connsiteY46" fmla="*/ 60754 h 285766"/>
                <a:gd name="connsiteX47" fmla="*/ 120562 w 346515"/>
                <a:gd name="connsiteY47" fmla="*/ 58857 h 285766"/>
                <a:gd name="connsiteX48" fmla="*/ 116767 w 346515"/>
                <a:gd name="connsiteY48" fmla="*/ 56954 h 285766"/>
                <a:gd name="connsiteX49" fmla="*/ 114865 w 346515"/>
                <a:gd name="connsiteY49" fmla="*/ 54110 h 285766"/>
                <a:gd name="connsiteX50" fmla="*/ 115816 w 346515"/>
                <a:gd name="connsiteY50" fmla="*/ 54110 h 285766"/>
                <a:gd name="connsiteX51" fmla="*/ 116767 w 346515"/>
                <a:gd name="connsiteY51" fmla="*/ 55057 h 285766"/>
                <a:gd name="connsiteX52" fmla="*/ 117713 w 346515"/>
                <a:gd name="connsiteY52" fmla="*/ 56008 h 285766"/>
                <a:gd name="connsiteX53" fmla="*/ 119616 w 346515"/>
                <a:gd name="connsiteY53" fmla="*/ 56954 h 285766"/>
                <a:gd name="connsiteX54" fmla="*/ 121513 w 346515"/>
                <a:gd name="connsiteY54" fmla="*/ 57905 h 285766"/>
                <a:gd name="connsiteX55" fmla="*/ 129108 w 346515"/>
                <a:gd name="connsiteY55" fmla="*/ 56954 h 285766"/>
                <a:gd name="connsiteX56" fmla="*/ 133854 w 346515"/>
                <a:gd name="connsiteY56" fmla="*/ 53159 h 285766"/>
                <a:gd name="connsiteX57" fmla="*/ 141449 w 346515"/>
                <a:gd name="connsiteY57" fmla="*/ 50311 h 285766"/>
                <a:gd name="connsiteX58" fmla="*/ 142400 w 346515"/>
                <a:gd name="connsiteY58" fmla="*/ 49359 h 285766"/>
                <a:gd name="connsiteX59" fmla="*/ 142400 w 346515"/>
                <a:gd name="connsiteY59" fmla="*/ 48413 h 285766"/>
                <a:gd name="connsiteX60" fmla="*/ 144298 w 346515"/>
                <a:gd name="connsiteY60" fmla="*/ 45569 h 285766"/>
                <a:gd name="connsiteX61" fmla="*/ 146195 w 346515"/>
                <a:gd name="connsiteY61" fmla="*/ 44623 h 285766"/>
                <a:gd name="connsiteX62" fmla="*/ 149995 w 346515"/>
                <a:gd name="connsiteY62" fmla="*/ 43672 h 285766"/>
                <a:gd name="connsiteX63" fmla="*/ 160439 w 346515"/>
                <a:gd name="connsiteY63" fmla="*/ 54110 h 285766"/>
                <a:gd name="connsiteX64" fmla="*/ 161390 w 346515"/>
                <a:gd name="connsiteY64" fmla="*/ 56954 h 285766"/>
                <a:gd name="connsiteX65" fmla="*/ 163288 w 346515"/>
                <a:gd name="connsiteY65" fmla="*/ 59803 h 285766"/>
                <a:gd name="connsiteX66" fmla="*/ 168039 w 346515"/>
                <a:gd name="connsiteY66" fmla="*/ 67398 h 285766"/>
                <a:gd name="connsiteX67" fmla="*/ 168985 w 346515"/>
                <a:gd name="connsiteY67" fmla="*/ 69300 h 285766"/>
                <a:gd name="connsiteX68" fmla="*/ 172785 w 346515"/>
                <a:gd name="connsiteY68" fmla="*/ 72149 h 285766"/>
                <a:gd name="connsiteX69" fmla="*/ 180380 w 346515"/>
                <a:gd name="connsiteY69" fmla="*/ 58857 h 285766"/>
                <a:gd name="connsiteX70" fmla="*/ 179429 w 346515"/>
                <a:gd name="connsiteY70" fmla="*/ 52208 h 285766"/>
                <a:gd name="connsiteX71" fmla="*/ 177531 w 346515"/>
                <a:gd name="connsiteY71" fmla="*/ 48413 h 285766"/>
                <a:gd name="connsiteX72" fmla="*/ 179429 w 346515"/>
                <a:gd name="connsiteY72" fmla="*/ 44623 h 285766"/>
                <a:gd name="connsiteX73" fmla="*/ 182277 w 346515"/>
                <a:gd name="connsiteY73" fmla="*/ 41774 h 285766"/>
                <a:gd name="connsiteX74" fmla="*/ 186077 w 346515"/>
                <a:gd name="connsiteY74" fmla="*/ 37974 h 285766"/>
                <a:gd name="connsiteX75" fmla="*/ 188926 w 346515"/>
                <a:gd name="connsiteY75" fmla="*/ 29433 h 285766"/>
                <a:gd name="connsiteX76" fmla="*/ 187975 w 346515"/>
                <a:gd name="connsiteY76" fmla="*/ 24682 h 285766"/>
                <a:gd name="connsiteX77" fmla="*/ 200316 w 346515"/>
                <a:gd name="connsiteY77" fmla="*/ 16136 h 285766"/>
                <a:gd name="connsiteX78" fmla="*/ 203164 w 346515"/>
                <a:gd name="connsiteY78" fmla="*/ 2844 h 285766"/>
                <a:gd name="connsiteX79" fmla="*/ 211711 w 346515"/>
                <a:gd name="connsiteY79" fmla="*/ 0 h 285766"/>
                <a:gd name="connsiteX80" fmla="*/ 218359 w 346515"/>
                <a:gd name="connsiteY80" fmla="*/ 946 h 285766"/>
                <a:gd name="connsiteX81" fmla="*/ 235451 w 346515"/>
                <a:gd name="connsiteY81" fmla="*/ 9492 h 285766"/>
                <a:gd name="connsiteX82" fmla="*/ 246841 w 346515"/>
                <a:gd name="connsiteY82" fmla="*/ 11390 h 285766"/>
                <a:gd name="connsiteX83" fmla="*/ 248739 w 346515"/>
                <a:gd name="connsiteY83" fmla="*/ 10444 h 285766"/>
                <a:gd name="connsiteX84" fmla="*/ 249690 w 346515"/>
                <a:gd name="connsiteY84" fmla="*/ 8541 h 285766"/>
                <a:gd name="connsiteX85" fmla="*/ 274377 w 346515"/>
                <a:gd name="connsiteY85" fmla="*/ 13287 h 285766"/>
                <a:gd name="connsiteX86" fmla="*/ 274377 w 346515"/>
                <a:gd name="connsiteY86" fmla="*/ 14239 h 285766"/>
                <a:gd name="connsiteX87" fmla="*/ 273426 w 346515"/>
                <a:gd name="connsiteY87" fmla="*/ 35126 h 285766"/>
                <a:gd name="connsiteX88" fmla="*/ 273426 w 346515"/>
                <a:gd name="connsiteY88" fmla="*/ 37974 h 285766"/>
                <a:gd name="connsiteX89" fmla="*/ 274377 w 346515"/>
                <a:gd name="connsiteY89" fmla="*/ 39872 h 285766"/>
                <a:gd name="connsiteX90" fmla="*/ 274377 w 346515"/>
                <a:gd name="connsiteY90" fmla="*/ 42726 h 285766"/>
                <a:gd name="connsiteX91" fmla="*/ 271528 w 346515"/>
                <a:gd name="connsiteY91" fmla="*/ 44623 h 285766"/>
                <a:gd name="connsiteX92" fmla="*/ 267728 w 346515"/>
                <a:gd name="connsiteY92" fmla="*/ 45569 h 285766"/>
                <a:gd name="connsiteX93" fmla="*/ 269631 w 346515"/>
                <a:gd name="connsiteY93" fmla="*/ 47472 h 285766"/>
                <a:gd name="connsiteX94" fmla="*/ 270577 w 346515"/>
                <a:gd name="connsiteY94" fmla="*/ 46521 h 285766"/>
                <a:gd name="connsiteX95" fmla="*/ 287669 w 346515"/>
                <a:gd name="connsiteY95" fmla="*/ 65500 h 285766"/>
                <a:gd name="connsiteX96" fmla="*/ 287669 w 346515"/>
                <a:gd name="connsiteY96" fmla="*/ 71198 h 285766"/>
                <a:gd name="connsiteX97" fmla="*/ 287669 w 346515"/>
                <a:gd name="connsiteY97" fmla="*/ 71198 h 285766"/>
                <a:gd name="connsiteX98" fmla="*/ 285772 w 346515"/>
                <a:gd name="connsiteY98" fmla="*/ 83539 h 285766"/>
                <a:gd name="connsiteX99" fmla="*/ 292415 w 346515"/>
                <a:gd name="connsiteY99" fmla="*/ 93036 h 285766"/>
                <a:gd name="connsiteX100" fmla="*/ 290518 w 346515"/>
                <a:gd name="connsiteY100" fmla="*/ 104431 h 285766"/>
                <a:gd name="connsiteX101" fmla="*/ 289567 w 346515"/>
                <a:gd name="connsiteY101" fmla="*/ 105377 h 285766"/>
                <a:gd name="connsiteX102" fmla="*/ 289567 w 346515"/>
                <a:gd name="connsiteY102" fmla="*/ 106328 h 285766"/>
                <a:gd name="connsiteX103" fmla="*/ 291469 w 346515"/>
                <a:gd name="connsiteY103" fmla="*/ 109177 h 285766"/>
                <a:gd name="connsiteX104" fmla="*/ 293367 w 346515"/>
                <a:gd name="connsiteY104" fmla="*/ 110128 h 285766"/>
                <a:gd name="connsiteX105" fmla="*/ 290518 w 346515"/>
                <a:gd name="connsiteY105" fmla="*/ 112026 h 285766"/>
                <a:gd name="connsiteX106" fmla="*/ 287669 w 346515"/>
                <a:gd name="connsiteY106" fmla="*/ 114874 h 285766"/>
                <a:gd name="connsiteX107" fmla="*/ 280074 w 346515"/>
                <a:gd name="connsiteY107" fmla="*/ 124367 h 285766"/>
                <a:gd name="connsiteX108" fmla="*/ 280074 w 346515"/>
                <a:gd name="connsiteY108" fmla="*/ 127216 h 285766"/>
                <a:gd name="connsiteX109" fmla="*/ 280074 w 346515"/>
                <a:gd name="connsiteY109" fmla="*/ 128167 h 285766"/>
                <a:gd name="connsiteX110" fmla="*/ 287669 w 346515"/>
                <a:gd name="connsiteY110" fmla="*/ 147156 h 285766"/>
                <a:gd name="connsiteX111" fmla="*/ 290518 w 346515"/>
                <a:gd name="connsiteY111" fmla="*/ 148103 h 285766"/>
                <a:gd name="connsiteX112" fmla="*/ 293367 w 346515"/>
                <a:gd name="connsiteY112" fmla="*/ 145254 h 285766"/>
                <a:gd name="connsiteX113" fmla="*/ 295264 w 346515"/>
                <a:gd name="connsiteY113" fmla="*/ 143357 h 285766"/>
                <a:gd name="connsiteX114" fmla="*/ 296215 w 346515"/>
                <a:gd name="connsiteY114" fmla="*/ 143357 h 285766"/>
                <a:gd name="connsiteX115" fmla="*/ 303810 w 346515"/>
                <a:gd name="connsiteY115" fmla="*/ 139562 h 285766"/>
                <a:gd name="connsiteX116" fmla="*/ 312356 w 346515"/>
                <a:gd name="connsiteY116" fmla="*/ 136708 h 285766"/>
                <a:gd name="connsiteX117" fmla="*/ 317083 w 346515"/>
                <a:gd name="connsiteY117" fmla="*/ 134810 h 285766"/>
                <a:gd name="connsiteX118" fmla="*/ 321849 w 346515"/>
                <a:gd name="connsiteY118" fmla="*/ 132913 h 285766"/>
                <a:gd name="connsiteX119" fmla="*/ 326580 w 346515"/>
                <a:gd name="connsiteY119" fmla="*/ 130064 h 285766"/>
                <a:gd name="connsiteX120" fmla="*/ 329444 w 346515"/>
                <a:gd name="connsiteY120" fmla="*/ 129113 h 285766"/>
                <a:gd name="connsiteX121" fmla="*/ 332277 w 346515"/>
                <a:gd name="connsiteY121" fmla="*/ 127216 h 285766"/>
                <a:gd name="connsiteX122" fmla="*/ 342716 w 346515"/>
                <a:gd name="connsiteY122" fmla="*/ 125318 h 285766"/>
                <a:gd name="connsiteX123" fmla="*/ 343667 w 346515"/>
                <a:gd name="connsiteY123" fmla="*/ 136708 h 285766"/>
                <a:gd name="connsiteX124" fmla="*/ 344619 w 346515"/>
                <a:gd name="connsiteY124" fmla="*/ 142405 h 285766"/>
                <a:gd name="connsiteX125" fmla="*/ 346516 w 346515"/>
                <a:gd name="connsiteY125" fmla="*/ 146205 h 285766"/>
                <a:gd name="connsiteX126" fmla="*/ 346516 w 346515"/>
                <a:gd name="connsiteY126" fmla="*/ 149054 h 285766"/>
                <a:gd name="connsiteX127" fmla="*/ 340819 w 346515"/>
                <a:gd name="connsiteY127" fmla="*/ 163288 h 285766"/>
                <a:gd name="connsiteX128" fmla="*/ 337038 w 346515"/>
                <a:gd name="connsiteY128" fmla="*/ 163288 h 285766"/>
                <a:gd name="connsiteX129" fmla="*/ 336072 w 346515"/>
                <a:gd name="connsiteY129" fmla="*/ 163288 h 285766"/>
                <a:gd name="connsiteX130" fmla="*/ 331346 w 346515"/>
                <a:gd name="connsiteY130" fmla="*/ 163288 h 285766"/>
                <a:gd name="connsiteX131" fmla="*/ 328478 w 346515"/>
                <a:gd name="connsiteY131" fmla="*/ 167083 h 285766"/>
                <a:gd name="connsiteX132" fmla="*/ 327546 w 346515"/>
                <a:gd name="connsiteY132" fmla="*/ 168034 h 285766"/>
                <a:gd name="connsiteX133" fmla="*/ 326580 w 346515"/>
                <a:gd name="connsiteY133" fmla="*/ 168985 h 285766"/>
                <a:gd name="connsiteX134" fmla="*/ 323746 w 346515"/>
                <a:gd name="connsiteY134" fmla="*/ 173731 h 285766"/>
                <a:gd name="connsiteX135" fmla="*/ 322780 w 346515"/>
                <a:gd name="connsiteY135" fmla="*/ 176580 h 285766"/>
                <a:gd name="connsiteX136" fmla="*/ 322780 w 346515"/>
                <a:gd name="connsiteY136" fmla="*/ 177531 h 285766"/>
                <a:gd name="connsiteX137" fmla="*/ 322780 w 346515"/>
                <a:gd name="connsiteY137" fmla="*/ 178477 h 285766"/>
                <a:gd name="connsiteX138" fmla="*/ 318049 w 346515"/>
                <a:gd name="connsiteY138" fmla="*/ 187023 h 285766"/>
                <a:gd name="connsiteX139" fmla="*/ 316151 w 346515"/>
                <a:gd name="connsiteY139" fmla="*/ 188921 h 285766"/>
                <a:gd name="connsiteX140" fmla="*/ 311385 w 346515"/>
                <a:gd name="connsiteY140" fmla="*/ 194618 h 285766"/>
                <a:gd name="connsiteX141" fmla="*/ 312356 w 346515"/>
                <a:gd name="connsiteY141" fmla="*/ 198413 h 285766"/>
                <a:gd name="connsiteX142" fmla="*/ 312356 w 346515"/>
                <a:gd name="connsiteY142" fmla="*/ 199364 h 285766"/>
                <a:gd name="connsiteX143" fmla="*/ 312356 w 346515"/>
                <a:gd name="connsiteY143" fmla="*/ 203164 h 285766"/>
                <a:gd name="connsiteX144" fmla="*/ 312356 w 346515"/>
                <a:gd name="connsiteY144" fmla="*/ 204111 h 285766"/>
                <a:gd name="connsiteX145" fmla="*/ 313288 w 346515"/>
                <a:gd name="connsiteY145" fmla="*/ 205062 h 285766"/>
                <a:gd name="connsiteX146" fmla="*/ 316151 w 346515"/>
                <a:gd name="connsiteY146" fmla="*/ 206964 h 285766"/>
                <a:gd name="connsiteX147" fmla="*/ 318049 w 346515"/>
                <a:gd name="connsiteY147" fmla="*/ 206964 h 285766"/>
                <a:gd name="connsiteX148" fmla="*/ 319951 w 346515"/>
                <a:gd name="connsiteY148" fmla="*/ 206013 h 285766"/>
                <a:gd name="connsiteX149" fmla="*/ 324678 w 346515"/>
                <a:gd name="connsiteY149" fmla="*/ 207911 h 285766"/>
                <a:gd name="connsiteX150" fmla="*/ 326580 w 346515"/>
                <a:gd name="connsiteY150" fmla="*/ 206964 h 285766"/>
                <a:gd name="connsiteX151" fmla="*/ 329444 w 346515"/>
                <a:gd name="connsiteY151" fmla="*/ 210759 h 285766"/>
                <a:gd name="connsiteX152" fmla="*/ 328478 w 346515"/>
                <a:gd name="connsiteY152" fmla="*/ 213608 h 285766"/>
                <a:gd name="connsiteX153" fmla="*/ 325649 w 346515"/>
                <a:gd name="connsiteY153" fmla="*/ 222154 h 285766"/>
                <a:gd name="connsiteX154" fmla="*/ 320883 w 346515"/>
                <a:gd name="connsiteY154" fmla="*/ 226900 h 285766"/>
                <a:gd name="connsiteX155" fmla="*/ 319951 w 346515"/>
                <a:gd name="connsiteY155" fmla="*/ 229749 h 285766"/>
                <a:gd name="connsiteX156" fmla="*/ 318049 w 346515"/>
                <a:gd name="connsiteY156" fmla="*/ 234495 h 285766"/>
                <a:gd name="connsiteX157" fmla="*/ 313288 w 346515"/>
                <a:gd name="connsiteY157" fmla="*/ 235446 h 285766"/>
                <a:gd name="connsiteX158" fmla="*/ 306659 w 346515"/>
                <a:gd name="connsiteY158" fmla="*/ 237344 h 285766"/>
                <a:gd name="connsiteX159" fmla="*/ 303810 w 346515"/>
                <a:gd name="connsiteY159" fmla="*/ 236393 h 285766"/>
                <a:gd name="connsiteX160" fmla="*/ 303810 w 346515"/>
                <a:gd name="connsiteY160" fmla="*/ 240193 h 285766"/>
                <a:gd name="connsiteX161" fmla="*/ 307590 w 346515"/>
                <a:gd name="connsiteY161" fmla="*/ 243041 h 285766"/>
                <a:gd name="connsiteX162" fmla="*/ 305708 w 346515"/>
                <a:gd name="connsiteY162" fmla="*/ 244939 h 285766"/>
                <a:gd name="connsiteX163" fmla="*/ 300010 w 346515"/>
                <a:gd name="connsiteY163" fmla="*/ 243992 h 285766"/>
                <a:gd name="connsiteX164" fmla="*/ 299059 w 346515"/>
                <a:gd name="connsiteY164" fmla="*/ 245890 h 285766"/>
                <a:gd name="connsiteX165" fmla="*/ 296215 w 346515"/>
                <a:gd name="connsiteY165" fmla="*/ 247787 h 285766"/>
                <a:gd name="connsiteX166" fmla="*/ 296215 w 346515"/>
                <a:gd name="connsiteY166" fmla="*/ 248739 h 285766"/>
                <a:gd name="connsiteX167" fmla="*/ 292415 w 346515"/>
                <a:gd name="connsiteY167" fmla="*/ 250636 h 285766"/>
                <a:gd name="connsiteX168" fmla="*/ 289567 w 346515"/>
                <a:gd name="connsiteY168" fmla="*/ 253485 h 285766"/>
                <a:gd name="connsiteX169" fmla="*/ 287669 w 346515"/>
                <a:gd name="connsiteY169" fmla="*/ 251587 h 285766"/>
                <a:gd name="connsiteX170" fmla="*/ 284821 w 346515"/>
                <a:gd name="connsiteY170" fmla="*/ 250636 h 285766"/>
                <a:gd name="connsiteX171" fmla="*/ 281972 w 346515"/>
                <a:gd name="connsiteY171" fmla="*/ 251587 h 285766"/>
                <a:gd name="connsiteX172" fmla="*/ 279123 w 346515"/>
                <a:gd name="connsiteY172" fmla="*/ 253485 h 285766"/>
                <a:gd name="connsiteX173" fmla="*/ 272479 w 346515"/>
                <a:gd name="connsiteY173" fmla="*/ 257285 h 285766"/>
                <a:gd name="connsiteX174" fmla="*/ 269631 w 346515"/>
                <a:gd name="connsiteY174" fmla="*/ 262031 h 285766"/>
                <a:gd name="connsiteX175" fmla="*/ 265831 w 346515"/>
                <a:gd name="connsiteY175" fmla="*/ 268680 h 285766"/>
                <a:gd name="connsiteX176" fmla="*/ 265831 w 346515"/>
                <a:gd name="connsiteY176" fmla="*/ 268680 h 285766"/>
                <a:gd name="connsiteX177" fmla="*/ 264885 w 346515"/>
                <a:gd name="connsiteY177" fmla="*/ 269626 h 285766"/>
                <a:gd name="connsiteX178" fmla="*/ 261085 w 346515"/>
                <a:gd name="connsiteY178" fmla="*/ 272475 h 285766"/>
                <a:gd name="connsiteX179" fmla="*/ 256334 w 346515"/>
                <a:gd name="connsiteY179" fmla="*/ 271523 h 285766"/>
                <a:gd name="connsiteX180" fmla="*/ 254436 w 346515"/>
                <a:gd name="connsiteY180" fmla="*/ 271523 h 285766"/>
                <a:gd name="connsiteX181" fmla="*/ 255387 w 346515"/>
                <a:gd name="connsiteY181" fmla="*/ 274377 h 285766"/>
                <a:gd name="connsiteX182" fmla="*/ 255387 w 346515"/>
                <a:gd name="connsiteY182" fmla="*/ 277221 h 285766"/>
                <a:gd name="connsiteX183" fmla="*/ 253490 w 346515"/>
                <a:gd name="connsiteY183" fmla="*/ 281021 h 285766"/>
                <a:gd name="connsiteX184" fmla="*/ 252539 w 346515"/>
                <a:gd name="connsiteY184" fmla="*/ 283869 h 285766"/>
                <a:gd name="connsiteX185" fmla="*/ 251587 w 346515"/>
                <a:gd name="connsiteY185" fmla="*/ 283869 h 285766"/>
                <a:gd name="connsiteX186" fmla="*/ 249690 w 346515"/>
                <a:gd name="connsiteY186" fmla="*/ 284816 h 285766"/>
                <a:gd name="connsiteX187" fmla="*/ 246841 w 346515"/>
                <a:gd name="connsiteY187" fmla="*/ 284816 h 285766"/>
                <a:gd name="connsiteX188" fmla="*/ 237349 w 346515"/>
                <a:gd name="connsiteY188" fmla="*/ 285767 h 285766"/>
                <a:gd name="connsiteX189" fmla="*/ 231651 w 346515"/>
                <a:gd name="connsiteY189" fmla="*/ 280069 h 285766"/>
                <a:gd name="connsiteX190" fmla="*/ 223105 w 346515"/>
                <a:gd name="connsiteY190" fmla="*/ 248739 h 285766"/>
                <a:gd name="connsiteX191" fmla="*/ 220257 w 346515"/>
                <a:gd name="connsiteY191" fmla="*/ 246836 h 285766"/>
                <a:gd name="connsiteX192" fmla="*/ 219305 w 346515"/>
                <a:gd name="connsiteY192" fmla="*/ 246836 h 285766"/>
                <a:gd name="connsiteX193" fmla="*/ 218359 w 346515"/>
                <a:gd name="connsiteY193" fmla="*/ 250636 h 285766"/>
                <a:gd name="connsiteX194" fmla="*/ 217408 w 346515"/>
                <a:gd name="connsiteY194" fmla="*/ 251587 h 285766"/>
                <a:gd name="connsiteX195" fmla="*/ 215510 w 346515"/>
                <a:gd name="connsiteY195" fmla="*/ 254436 h 285766"/>
                <a:gd name="connsiteX196" fmla="*/ 212662 w 346515"/>
                <a:gd name="connsiteY196" fmla="*/ 256334 h 285766"/>
                <a:gd name="connsiteX197" fmla="*/ 212662 w 346515"/>
                <a:gd name="connsiteY197" fmla="*/ 256334 h 285766"/>
                <a:gd name="connsiteX198" fmla="*/ 208862 w 346515"/>
                <a:gd name="connsiteY198" fmla="*/ 257285 h 285766"/>
                <a:gd name="connsiteX199" fmla="*/ 203164 w 346515"/>
                <a:gd name="connsiteY199" fmla="*/ 257285 h 285766"/>
                <a:gd name="connsiteX200" fmla="*/ 202218 w 346515"/>
                <a:gd name="connsiteY200" fmla="*/ 256334 h 285766"/>
                <a:gd name="connsiteX201" fmla="*/ 199369 w 346515"/>
                <a:gd name="connsiteY201" fmla="*/ 250636 h 285766"/>
                <a:gd name="connsiteX202" fmla="*/ 197472 w 346515"/>
                <a:gd name="connsiteY202" fmla="*/ 247787 h 285766"/>
                <a:gd name="connsiteX203" fmla="*/ 197472 w 346515"/>
                <a:gd name="connsiteY203" fmla="*/ 246836 h 285766"/>
                <a:gd name="connsiteX204" fmla="*/ 197472 w 346515"/>
                <a:gd name="connsiteY204" fmla="*/ 246836 h 285766"/>
                <a:gd name="connsiteX205" fmla="*/ 189872 w 346515"/>
                <a:gd name="connsiteY205" fmla="*/ 251587 h 285766"/>
                <a:gd name="connsiteX206" fmla="*/ 187975 w 346515"/>
                <a:gd name="connsiteY206" fmla="*/ 252534 h 285766"/>
                <a:gd name="connsiteX207" fmla="*/ 185126 w 346515"/>
                <a:gd name="connsiteY207" fmla="*/ 254436 h 285766"/>
                <a:gd name="connsiteX208" fmla="*/ 183228 w 346515"/>
                <a:gd name="connsiteY208" fmla="*/ 255382 h 285766"/>
                <a:gd name="connsiteX209" fmla="*/ 178482 w 346515"/>
                <a:gd name="connsiteY209" fmla="*/ 259182 h 285766"/>
                <a:gd name="connsiteX210" fmla="*/ 172785 w 346515"/>
                <a:gd name="connsiteY210" fmla="*/ 264880 h 285766"/>
                <a:gd name="connsiteX211" fmla="*/ 143352 w 346515"/>
                <a:gd name="connsiteY211" fmla="*/ 278172 h 285766"/>
                <a:gd name="connsiteX212" fmla="*/ 141449 w 346515"/>
                <a:gd name="connsiteY212" fmla="*/ 272475 h 285766"/>
                <a:gd name="connsiteX213" fmla="*/ 140503 w 346515"/>
                <a:gd name="connsiteY213" fmla="*/ 271523 h 285766"/>
                <a:gd name="connsiteX214" fmla="*/ 138605 w 346515"/>
                <a:gd name="connsiteY214" fmla="*/ 269626 h 285766"/>
                <a:gd name="connsiteX215" fmla="*/ 135757 w 346515"/>
                <a:gd name="connsiteY215" fmla="*/ 264880 h 285766"/>
                <a:gd name="connsiteX216" fmla="*/ 130059 w 346515"/>
                <a:gd name="connsiteY216" fmla="*/ 266777 h 285766"/>
                <a:gd name="connsiteX217" fmla="*/ 127211 w 346515"/>
                <a:gd name="connsiteY217" fmla="*/ 270577 h 285766"/>
                <a:gd name="connsiteX218" fmla="*/ 121513 w 346515"/>
                <a:gd name="connsiteY218" fmla="*/ 274377 h 285766"/>
                <a:gd name="connsiteX219" fmla="*/ 111070 w 346515"/>
                <a:gd name="connsiteY219" fmla="*/ 277221 h 285766"/>
                <a:gd name="connsiteX220" fmla="*/ 110118 w 346515"/>
                <a:gd name="connsiteY220" fmla="*/ 276274 h 285766"/>
                <a:gd name="connsiteX221" fmla="*/ 109167 w 346515"/>
                <a:gd name="connsiteY221" fmla="*/ 275323 h 285766"/>
                <a:gd name="connsiteX222" fmla="*/ 109167 w 346515"/>
                <a:gd name="connsiteY222" fmla="*/ 274377 h 285766"/>
                <a:gd name="connsiteX223" fmla="*/ 109167 w 346515"/>
                <a:gd name="connsiteY223" fmla="*/ 271523 h 285766"/>
                <a:gd name="connsiteX224" fmla="*/ 105372 w 346515"/>
                <a:gd name="connsiteY224" fmla="*/ 262031 h 285766"/>
                <a:gd name="connsiteX225" fmla="*/ 98724 w 346515"/>
                <a:gd name="connsiteY225" fmla="*/ 252534 h 285766"/>
                <a:gd name="connsiteX226" fmla="*/ 98724 w 346515"/>
                <a:gd name="connsiteY226" fmla="*/ 246836 h 285766"/>
                <a:gd name="connsiteX227" fmla="*/ 95875 w 346515"/>
                <a:gd name="connsiteY227" fmla="*/ 243992 h 285766"/>
                <a:gd name="connsiteX228" fmla="*/ 95875 w 346515"/>
                <a:gd name="connsiteY228" fmla="*/ 243041 h 285766"/>
                <a:gd name="connsiteX229" fmla="*/ 93977 w 346515"/>
                <a:gd name="connsiteY229" fmla="*/ 241139 h 285766"/>
                <a:gd name="connsiteX230" fmla="*/ 93977 w 346515"/>
                <a:gd name="connsiteY230" fmla="*/ 240193 h 285766"/>
                <a:gd name="connsiteX231" fmla="*/ 92080 w 346515"/>
                <a:gd name="connsiteY231" fmla="*/ 238295 h 285766"/>
                <a:gd name="connsiteX232" fmla="*/ 92080 w 346515"/>
                <a:gd name="connsiteY232" fmla="*/ 237344 h 285766"/>
                <a:gd name="connsiteX233" fmla="*/ 91149 w 346515"/>
                <a:gd name="connsiteY233" fmla="*/ 235446 h 285766"/>
                <a:gd name="connsiteX234" fmla="*/ 89251 w 346515"/>
                <a:gd name="connsiteY234" fmla="*/ 231646 h 285766"/>
                <a:gd name="connsiteX235" fmla="*/ 88280 w 346515"/>
                <a:gd name="connsiteY235" fmla="*/ 227851 h 285766"/>
                <a:gd name="connsiteX236" fmla="*/ 90177 w 346515"/>
                <a:gd name="connsiteY236" fmla="*/ 222154 h 285766"/>
                <a:gd name="connsiteX237" fmla="*/ 84485 w 346515"/>
                <a:gd name="connsiteY237" fmla="*/ 217403 h 285766"/>
                <a:gd name="connsiteX238" fmla="*/ 81656 w 346515"/>
                <a:gd name="connsiteY238" fmla="*/ 218354 h 285766"/>
                <a:gd name="connsiteX239" fmla="*/ 76890 w 346515"/>
                <a:gd name="connsiteY239" fmla="*/ 222154 h 285766"/>
                <a:gd name="connsiteX240" fmla="*/ 76890 w 346515"/>
                <a:gd name="connsiteY240" fmla="*/ 222154 h 285766"/>
                <a:gd name="connsiteX241" fmla="*/ 74988 w 346515"/>
                <a:gd name="connsiteY241" fmla="*/ 225003 h 285766"/>
                <a:gd name="connsiteX242" fmla="*/ 67413 w 346515"/>
                <a:gd name="connsiteY242" fmla="*/ 229749 h 285766"/>
                <a:gd name="connsiteX243" fmla="*/ 65510 w 346515"/>
                <a:gd name="connsiteY243" fmla="*/ 229749 h 285766"/>
                <a:gd name="connsiteX244" fmla="*/ 64564 w 346515"/>
                <a:gd name="connsiteY244" fmla="*/ 234495 h 285766"/>
                <a:gd name="connsiteX245" fmla="*/ 63613 w 346515"/>
                <a:gd name="connsiteY245" fmla="*/ 238295 h 285766"/>
                <a:gd name="connsiteX246" fmla="*/ 58867 w 346515"/>
                <a:gd name="connsiteY246" fmla="*/ 236393 h 285766"/>
                <a:gd name="connsiteX247" fmla="*/ 53169 w 346515"/>
                <a:gd name="connsiteY247" fmla="*/ 234495 h 285766"/>
                <a:gd name="connsiteX248" fmla="*/ 42726 w 346515"/>
                <a:gd name="connsiteY248" fmla="*/ 233544 h 285766"/>
                <a:gd name="connsiteX249" fmla="*/ 42726 w 346515"/>
                <a:gd name="connsiteY249" fmla="*/ 229749 h 285766"/>
                <a:gd name="connsiteX250" fmla="*/ 42726 w 346515"/>
                <a:gd name="connsiteY250" fmla="*/ 226900 h 285766"/>
                <a:gd name="connsiteX251" fmla="*/ 45574 w 346515"/>
                <a:gd name="connsiteY251" fmla="*/ 223100 h 285766"/>
                <a:gd name="connsiteX252" fmla="*/ 42726 w 346515"/>
                <a:gd name="connsiteY252" fmla="*/ 220257 h 285766"/>
                <a:gd name="connsiteX253" fmla="*/ 39877 w 346515"/>
                <a:gd name="connsiteY253" fmla="*/ 218354 h 285766"/>
                <a:gd name="connsiteX254" fmla="*/ 37979 w 346515"/>
                <a:gd name="connsiteY254" fmla="*/ 217403 h 285766"/>
                <a:gd name="connsiteX255" fmla="*/ 37979 w 346515"/>
                <a:gd name="connsiteY255" fmla="*/ 212657 h 285766"/>
                <a:gd name="connsiteX256" fmla="*/ 42726 w 346515"/>
                <a:gd name="connsiteY256" fmla="*/ 209808 h 285766"/>
                <a:gd name="connsiteX257" fmla="*/ 44623 w 346515"/>
                <a:gd name="connsiteY257" fmla="*/ 206964 h 285766"/>
                <a:gd name="connsiteX258" fmla="*/ 46525 w 346515"/>
                <a:gd name="connsiteY258" fmla="*/ 202213 h 285766"/>
                <a:gd name="connsiteX259" fmla="*/ 46525 w 346515"/>
                <a:gd name="connsiteY259" fmla="*/ 201267 h 285766"/>
                <a:gd name="connsiteX260" fmla="*/ 46525 w 346515"/>
                <a:gd name="connsiteY260" fmla="*/ 199364 h 285766"/>
                <a:gd name="connsiteX261" fmla="*/ 46525 w 346515"/>
                <a:gd name="connsiteY261" fmla="*/ 195570 h 285766"/>
                <a:gd name="connsiteX262" fmla="*/ 47472 w 346515"/>
                <a:gd name="connsiteY262" fmla="*/ 189872 h 285766"/>
                <a:gd name="connsiteX263" fmla="*/ 46525 w 346515"/>
                <a:gd name="connsiteY263" fmla="*/ 177531 h 285766"/>
                <a:gd name="connsiteX264" fmla="*/ 44623 w 346515"/>
                <a:gd name="connsiteY264" fmla="*/ 168034 h 285766"/>
                <a:gd name="connsiteX265" fmla="*/ 37979 w 346515"/>
                <a:gd name="connsiteY265" fmla="*/ 166136 h 285766"/>
                <a:gd name="connsiteX266" fmla="*/ 34179 w 346515"/>
                <a:gd name="connsiteY266" fmla="*/ 165185 h 285766"/>
                <a:gd name="connsiteX267" fmla="*/ 29433 w 346515"/>
                <a:gd name="connsiteY267" fmla="*/ 165185 h 285766"/>
                <a:gd name="connsiteX268" fmla="*/ 27536 w 346515"/>
                <a:gd name="connsiteY268" fmla="*/ 167083 h 285766"/>
                <a:gd name="connsiteX269" fmla="*/ 25633 w 346515"/>
                <a:gd name="connsiteY269" fmla="*/ 168985 h 285766"/>
                <a:gd name="connsiteX270" fmla="*/ 22785 w 346515"/>
                <a:gd name="connsiteY270" fmla="*/ 171834 h 285766"/>
                <a:gd name="connsiteX271" fmla="*/ 21838 w 346515"/>
                <a:gd name="connsiteY271" fmla="*/ 172780 h 285766"/>
                <a:gd name="connsiteX272" fmla="*/ 17087 w 346515"/>
                <a:gd name="connsiteY272" fmla="*/ 164239 h 285766"/>
                <a:gd name="connsiteX273" fmla="*/ 16141 w 346515"/>
                <a:gd name="connsiteY273" fmla="*/ 163288 h 285766"/>
                <a:gd name="connsiteX274" fmla="*/ 15190 w 346515"/>
                <a:gd name="connsiteY274" fmla="*/ 161385 h 285766"/>
                <a:gd name="connsiteX275" fmla="*/ 6644 w 346515"/>
                <a:gd name="connsiteY275" fmla="*/ 159498 h 285766"/>
                <a:gd name="connsiteX276" fmla="*/ 951 w 346515"/>
                <a:gd name="connsiteY276" fmla="*/ 157600 h 285766"/>
                <a:gd name="connsiteX277" fmla="*/ 0 w 346515"/>
                <a:gd name="connsiteY277" fmla="*/ 156649 h 285766"/>
                <a:gd name="connsiteX278" fmla="*/ 0 w 346515"/>
                <a:gd name="connsiteY278" fmla="*/ 155698 h 285766"/>
                <a:gd name="connsiteX279" fmla="*/ 0 w 346515"/>
                <a:gd name="connsiteY279" fmla="*/ 151903 h 285766"/>
                <a:gd name="connsiteX280" fmla="*/ 0 w 346515"/>
                <a:gd name="connsiteY280" fmla="*/ 150951 h 285766"/>
                <a:gd name="connsiteX281" fmla="*/ 2849 w 346515"/>
                <a:gd name="connsiteY281" fmla="*/ 149054 h 285766"/>
                <a:gd name="connsiteX282" fmla="*/ 6644 w 346515"/>
                <a:gd name="connsiteY282" fmla="*/ 146205 h 285766"/>
                <a:gd name="connsiteX283" fmla="*/ 7595 w 346515"/>
                <a:gd name="connsiteY283" fmla="*/ 147156 h 285766"/>
                <a:gd name="connsiteX284" fmla="*/ 7595 w 346515"/>
                <a:gd name="connsiteY284" fmla="*/ 145254 h 285766"/>
                <a:gd name="connsiteX285" fmla="*/ 5697 w 346515"/>
                <a:gd name="connsiteY285" fmla="*/ 141459 h 285766"/>
                <a:gd name="connsiteX286" fmla="*/ 7595 w 346515"/>
                <a:gd name="connsiteY286" fmla="*/ 140508 h 285766"/>
                <a:gd name="connsiteX287" fmla="*/ 9492 w 346515"/>
                <a:gd name="connsiteY287" fmla="*/ 139562 h 285766"/>
                <a:gd name="connsiteX288" fmla="*/ 11390 w 346515"/>
                <a:gd name="connsiteY288" fmla="*/ 133864 h 285766"/>
                <a:gd name="connsiteX289" fmla="*/ 13292 w 346515"/>
                <a:gd name="connsiteY289" fmla="*/ 131962 h 285766"/>
                <a:gd name="connsiteX290" fmla="*/ 16141 w 346515"/>
                <a:gd name="connsiteY290" fmla="*/ 130064 h 285766"/>
                <a:gd name="connsiteX291" fmla="*/ 20887 w 346515"/>
                <a:gd name="connsiteY291" fmla="*/ 124367 h 2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</a:cxnLst>
              <a:rect l="l" t="t" r="r" b="b"/>
              <a:pathLst>
                <a:path w="346515" h="285766">
                  <a:moveTo>
                    <a:pt x="20887" y="124367"/>
                  </a:moveTo>
                  <a:lnTo>
                    <a:pt x="21838" y="121518"/>
                  </a:lnTo>
                  <a:lnTo>
                    <a:pt x="22785" y="123416"/>
                  </a:lnTo>
                  <a:lnTo>
                    <a:pt x="23736" y="120572"/>
                  </a:lnTo>
                  <a:lnTo>
                    <a:pt x="26585" y="117718"/>
                  </a:lnTo>
                  <a:lnTo>
                    <a:pt x="25633" y="114874"/>
                  </a:lnTo>
                  <a:lnTo>
                    <a:pt x="25633" y="114874"/>
                  </a:lnTo>
                  <a:lnTo>
                    <a:pt x="24687" y="110128"/>
                  </a:lnTo>
                  <a:lnTo>
                    <a:pt x="26585" y="101582"/>
                  </a:lnTo>
                  <a:lnTo>
                    <a:pt x="32282" y="102529"/>
                  </a:lnTo>
                  <a:lnTo>
                    <a:pt x="32282" y="102529"/>
                  </a:lnTo>
                  <a:lnTo>
                    <a:pt x="34179" y="104431"/>
                  </a:lnTo>
                  <a:lnTo>
                    <a:pt x="35131" y="106328"/>
                  </a:lnTo>
                  <a:lnTo>
                    <a:pt x="37028" y="108226"/>
                  </a:lnTo>
                  <a:lnTo>
                    <a:pt x="39877" y="111075"/>
                  </a:lnTo>
                  <a:lnTo>
                    <a:pt x="40828" y="112972"/>
                  </a:lnTo>
                  <a:lnTo>
                    <a:pt x="43677" y="114874"/>
                  </a:lnTo>
                  <a:lnTo>
                    <a:pt x="44623" y="115826"/>
                  </a:lnTo>
                  <a:lnTo>
                    <a:pt x="48423" y="117718"/>
                  </a:lnTo>
                  <a:lnTo>
                    <a:pt x="58867" y="124367"/>
                  </a:lnTo>
                  <a:lnTo>
                    <a:pt x="61715" y="126264"/>
                  </a:lnTo>
                  <a:lnTo>
                    <a:pt x="62666" y="126264"/>
                  </a:lnTo>
                  <a:lnTo>
                    <a:pt x="66461" y="129113"/>
                  </a:lnTo>
                  <a:lnTo>
                    <a:pt x="68364" y="131011"/>
                  </a:lnTo>
                  <a:lnTo>
                    <a:pt x="72159" y="131962"/>
                  </a:lnTo>
                  <a:lnTo>
                    <a:pt x="74988" y="131962"/>
                  </a:lnTo>
                  <a:lnTo>
                    <a:pt x="79754" y="130064"/>
                  </a:lnTo>
                  <a:lnTo>
                    <a:pt x="81656" y="131011"/>
                  </a:lnTo>
                  <a:lnTo>
                    <a:pt x="83554" y="129113"/>
                  </a:lnTo>
                  <a:lnTo>
                    <a:pt x="85451" y="129113"/>
                  </a:lnTo>
                  <a:lnTo>
                    <a:pt x="87354" y="127216"/>
                  </a:lnTo>
                  <a:lnTo>
                    <a:pt x="89251" y="127216"/>
                  </a:lnTo>
                  <a:lnTo>
                    <a:pt x="90177" y="126264"/>
                  </a:lnTo>
                  <a:lnTo>
                    <a:pt x="91149" y="120572"/>
                  </a:lnTo>
                  <a:lnTo>
                    <a:pt x="93046" y="117718"/>
                  </a:lnTo>
                  <a:lnTo>
                    <a:pt x="94948" y="114874"/>
                  </a:lnTo>
                  <a:lnTo>
                    <a:pt x="104421" y="116772"/>
                  </a:lnTo>
                  <a:lnTo>
                    <a:pt x="111070" y="111075"/>
                  </a:lnTo>
                  <a:lnTo>
                    <a:pt x="114865" y="83539"/>
                  </a:lnTo>
                  <a:lnTo>
                    <a:pt x="115816" y="82593"/>
                  </a:lnTo>
                  <a:lnTo>
                    <a:pt x="115816" y="80690"/>
                  </a:lnTo>
                  <a:lnTo>
                    <a:pt x="115816" y="79744"/>
                  </a:lnTo>
                  <a:lnTo>
                    <a:pt x="116767" y="78793"/>
                  </a:lnTo>
                  <a:lnTo>
                    <a:pt x="117713" y="75944"/>
                  </a:lnTo>
                  <a:lnTo>
                    <a:pt x="115816" y="72149"/>
                  </a:lnTo>
                  <a:lnTo>
                    <a:pt x="118664" y="68349"/>
                  </a:lnTo>
                  <a:lnTo>
                    <a:pt x="120562" y="60754"/>
                  </a:lnTo>
                  <a:lnTo>
                    <a:pt x="120562" y="58857"/>
                  </a:lnTo>
                  <a:lnTo>
                    <a:pt x="116767" y="56954"/>
                  </a:lnTo>
                  <a:lnTo>
                    <a:pt x="114865" y="54110"/>
                  </a:lnTo>
                  <a:lnTo>
                    <a:pt x="115816" y="54110"/>
                  </a:lnTo>
                  <a:lnTo>
                    <a:pt x="116767" y="55057"/>
                  </a:lnTo>
                  <a:lnTo>
                    <a:pt x="117713" y="56008"/>
                  </a:lnTo>
                  <a:lnTo>
                    <a:pt x="119616" y="56954"/>
                  </a:lnTo>
                  <a:lnTo>
                    <a:pt x="121513" y="57905"/>
                  </a:lnTo>
                  <a:lnTo>
                    <a:pt x="129108" y="56954"/>
                  </a:lnTo>
                  <a:lnTo>
                    <a:pt x="133854" y="53159"/>
                  </a:lnTo>
                  <a:lnTo>
                    <a:pt x="141449" y="50311"/>
                  </a:lnTo>
                  <a:lnTo>
                    <a:pt x="142400" y="49359"/>
                  </a:lnTo>
                  <a:lnTo>
                    <a:pt x="142400" y="48413"/>
                  </a:lnTo>
                  <a:lnTo>
                    <a:pt x="144298" y="45569"/>
                  </a:lnTo>
                  <a:lnTo>
                    <a:pt x="146195" y="44623"/>
                  </a:lnTo>
                  <a:lnTo>
                    <a:pt x="149995" y="43672"/>
                  </a:lnTo>
                  <a:lnTo>
                    <a:pt x="160439" y="54110"/>
                  </a:lnTo>
                  <a:lnTo>
                    <a:pt x="161390" y="56954"/>
                  </a:lnTo>
                  <a:lnTo>
                    <a:pt x="163288" y="59803"/>
                  </a:lnTo>
                  <a:lnTo>
                    <a:pt x="168039" y="67398"/>
                  </a:lnTo>
                  <a:lnTo>
                    <a:pt x="168985" y="69300"/>
                  </a:lnTo>
                  <a:lnTo>
                    <a:pt x="172785" y="72149"/>
                  </a:lnTo>
                  <a:lnTo>
                    <a:pt x="180380" y="58857"/>
                  </a:lnTo>
                  <a:lnTo>
                    <a:pt x="179429" y="52208"/>
                  </a:lnTo>
                  <a:lnTo>
                    <a:pt x="177531" y="48413"/>
                  </a:lnTo>
                  <a:lnTo>
                    <a:pt x="179429" y="44623"/>
                  </a:lnTo>
                  <a:lnTo>
                    <a:pt x="182277" y="41774"/>
                  </a:lnTo>
                  <a:lnTo>
                    <a:pt x="186077" y="37974"/>
                  </a:lnTo>
                  <a:lnTo>
                    <a:pt x="188926" y="29433"/>
                  </a:lnTo>
                  <a:lnTo>
                    <a:pt x="187975" y="24682"/>
                  </a:lnTo>
                  <a:lnTo>
                    <a:pt x="200316" y="16136"/>
                  </a:lnTo>
                  <a:lnTo>
                    <a:pt x="203164" y="2844"/>
                  </a:lnTo>
                  <a:lnTo>
                    <a:pt x="211711" y="0"/>
                  </a:lnTo>
                  <a:lnTo>
                    <a:pt x="218359" y="946"/>
                  </a:lnTo>
                  <a:lnTo>
                    <a:pt x="235451" y="9492"/>
                  </a:lnTo>
                  <a:lnTo>
                    <a:pt x="246841" y="11390"/>
                  </a:lnTo>
                  <a:lnTo>
                    <a:pt x="248739" y="10444"/>
                  </a:lnTo>
                  <a:lnTo>
                    <a:pt x="249690" y="8541"/>
                  </a:lnTo>
                  <a:lnTo>
                    <a:pt x="274377" y="13287"/>
                  </a:lnTo>
                  <a:lnTo>
                    <a:pt x="274377" y="14239"/>
                  </a:lnTo>
                  <a:lnTo>
                    <a:pt x="273426" y="35126"/>
                  </a:lnTo>
                  <a:lnTo>
                    <a:pt x="273426" y="37974"/>
                  </a:lnTo>
                  <a:lnTo>
                    <a:pt x="274377" y="39872"/>
                  </a:lnTo>
                  <a:lnTo>
                    <a:pt x="274377" y="42726"/>
                  </a:lnTo>
                  <a:lnTo>
                    <a:pt x="271528" y="44623"/>
                  </a:lnTo>
                  <a:lnTo>
                    <a:pt x="267728" y="45569"/>
                  </a:lnTo>
                  <a:lnTo>
                    <a:pt x="269631" y="47472"/>
                  </a:lnTo>
                  <a:lnTo>
                    <a:pt x="270577" y="46521"/>
                  </a:lnTo>
                  <a:lnTo>
                    <a:pt x="287669" y="65500"/>
                  </a:lnTo>
                  <a:lnTo>
                    <a:pt x="287669" y="71198"/>
                  </a:lnTo>
                  <a:lnTo>
                    <a:pt x="287669" y="71198"/>
                  </a:lnTo>
                  <a:lnTo>
                    <a:pt x="285772" y="83539"/>
                  </a:lnTo>
                  <a:lnTo>
                    <a:pt x="292415" y="93036"/>
                  </a:lnTo>
                  <a:lnTo>
                    <a:pt x="290518" y="104431"/>
                  </a:lnTo>
                  <a:lnTo>
                    <a:pt x="289567" y="105377"/>
                  </a:lnTo>
                  <a:lnTo>
                    <a:pt x="289567" y="106328"/>
                  </a:lnTo>
                  <a:lnTo>
                    <a:pt x="291469" y="109177"/>
                  </a:lnTo>
                  <a:lnTo>
                    <a:pt x="293367" y="110128"/>
                  </a:lnTo>
                  <a:lnTo>
                    <a:pt x="290518" y="112026"/>
                  </a:lnTo>
                  <a:lnTo>
                    <a:pt x="287669" y="114874"/>
                  </a:lnTo>
                  <a:lnTo>
                    <a:pt x="280074" y="124367"/>
                  </a:lnTo>
                  <a:lnTo>
                    <a:pt x="280074" y="127216"/>
                  </a:lnTo>
                  <a:lnTo>
                    <a:pt x="280074" y="128167"/>
                  </a:lnTo>
                  <a:lnTo>
                    <a:pt x="287669" y="147156"/>
                  </a:lnTo>
                  <a:lnTo>
                    <a:pt x="290518" y="148103"/>
                  </a:lnTo>
                  <a:lnTo>
                    <a:pt x="293367" y="145254"/>
                  </a:lnTo>
                  <a:lnTo>
                    <a:pt x="295264" y="143357"/>
                  </a:lnTo>
                  <a:lnTo>
                    <a:pt x="296215" y="143357"/>
                  </a:lnTo>
                  <a:lnTo>
                    <a:pt x="303810" y="139562"/>
                  </a:lnTo>
                  <a:lnTo>
                    <a:pt x="312356" y="136708"/>
                  </a:lnTo>
                  <a:lnTo>
                    <a:pt x="317083" y="134810"/>
                  </a:lnTo>
                  <a:lnTo>
                    <a:pt x="321849" y="132913"/>
                  </a:lnTo>
                  <a:lnTo>
                    <a:pt x="326580" y="130064"/>
                  </a:lnTo>
                  <a:lnTo>
                    <a:pt x="329444" y="129113"/>
                  </a:lnTo>
                  <a:lnTo>
                    <a:pt x="332277" y="127216"/>
                  </a:lnTo>
                  <a:lnTo>
                    <a:pt x="342716" y="125318"/>
                  </a:lnTo>
                  <a:lnTo>
                    <a:pt x="343667" y="136708"/>
                  </a:lnTo>
                  <a:lnTo>
                    <a:pt x="344619" y="142405"/>
                  </a:lnTo>
                  <a:lnTo>
                    <a:pt x="346516" y="146205"/>
                  </a:lnTo>
                  <a:lnTo>
                    <a:pt x="346516" y="149054"/>
                  </a:lnTo>
                  <a:lnTo>
                    <a:pt x="340819" y="163288"/>
                  </a:lnTo>
                  <a:lnTo>
                    <a:pt x="337038" y="163288"/>
                  </a:lnTo>
                  <a:lnTo>
                    <a:pt x="336072" y="163288"/>
                  </a:lnTo>
                  <a:lnTo>
                    <a:pt x="331346" y="163288"/>
                  </a:lnTo>
                  <a:lnTo>
                    <a:pt x="328478" y="167083"/>
                  </a:lnTo>
                  <a:lnTo>
                    <a:pt x="327546" y="168034"/>
                  </a:lnTo>
                  <a:lnTo>
                    <a:pt x="326580" y="168985"/>
                  </a:lnTo>
                  <a:lnTo>
                    <a:pt x="323746" y="173731"/>
                  </a:lnTo>
                  <a:lnTo>
                    <a:pt x="322780" y="176580"/>
                  </a:lnTo>
                  <a:lnTo>
                    <a:pt x="322780" y="177531"/>
                  </a:lnTo>
                  <a:lnTo>
                    <a:pt x="322780" y="178477"/>
                  </a:lnTo>
                  <a:lnTo>
                    <a:pt x="318049" y="187023"/>
                  </a:lnTo>
                  <a:lnTo>
                    <a:pt x="316151" y="188921"/>
                  </a:lnTo>
                  <a:lnTo>
                    <a:pt x="311385" y="194618"/>
                  </a:lnTo>
                  <a:lnTo>
                    <a:pt x="312356" y="198413"/>
                  </a:lnTo>
                  <a:lnTo>
                    <a:pt x="312356" y="199364"/>
                  </a:lnTo>
                  <a:lnTo>
                    <a:pt x="312356" y="203164"/>
                  </a:lnTo>
                  <a:lnTo>
                    <a:pt x="312356" y="204111"/>
                  </a:lnTo>
                  <a:lnTo>
                    <a:pt x="313288" y="205062"/>
                  </a:lnTo>
                  <a:lnTo>
                    <a:pt x="316151" y="206964"/>
                  </a:lnTo>
                  <a:lnTo>
                    <a:pt x="318049" y="206964"/>
                  </a:lnTo>
                  <a:lnTo>
                    <a:pt x="319951" y="206013"/>
                  </a:lnTo>
                  <a:lnTo>
                    <a:pt x="324678" y="207911"/>
                  </a:lnTo>
                  <a:lnTo>
                    <a:pt x="326580" y="206964"/>
                  </a:lnTo>
                  <a:lnTo>
                    <a:pt x="329444" y="210759"/>
                  </a:lnTo>
                  <a:lnTo>
                    <a:pt x="328478" y="213608"/>
                  </a:lnTo>
                  <a:lnTo>
                    <a:pt x="325649" y="222154"/>
                  </a:lnTo>
                  <a:lnTo>
                    <a:pt x="320883" y="226900"/>
                  </a:lnTo>
                  <a:lnTo>
                    <a:pt x="319951" y="229749"/>
                  </a:lnTo>
                  <a:lnTo>
                    <a:pt x="318049" y="234495"/>
                  </a:lnTo>
                  <a:lnTo>
                    <a:pt x="313288" y="235446"/>
                  </a:lnTo>
                  <a:lnTo>
                    <a:pt x="306659" y="237344"/>
                  </a:lnTo>
                  <a:lnTo>
                    <a:pt x="303810" y="236393"/>
                  </a:lnTo>
                  <a:lnTo>
                    <a:pt x="303810" y="240193"/>
                  </a:lnTo>
                  <a:lnTo>
                    <a:pt x="307590" y="243041"/>
                  </a:lnTo>
                  <a:lnTo>
                    <a:pt x="305708" y="244939"/>
                  </a:lnTo>
                  <a:lnTo>
                    <a:pt x="300010" y="243992"/>
                  </a:lnTo>
                  <a:lnTo>
                    <a:pt x="299059" y="245890"/>
                  </a:lnTo>
                  <a:lnTo>
                    <a:pt x="296215" y="247787"/>
                  </a:lnTo>
                  <a:lnTo>
                    <a:pt x="296215" y="248739"/>
                  </a:lnTo>
                  <a:lnTo>
                    <a:pt x="292415" y="250636"/>
                  </a:lnTo>
                  <a:lnTo>
                    <a:pt x="289567" y="253485"/>
                  </a:lnTo>
                  <a:lnTo>
                    <a:pt x="287669" y="251587"/>
                  </a:lnTo>
                  <a:lnTo>
                    <a:pt x="284821" y="250636"/>
                  </a:lnTo>
                  <a:lnTo>
                    <a:pt x="281972" y="251587"/>
                  </a:lnTo>
                  <a:lnTo>
                    <a:pt x="279123" y="253485"/>
                  </a:lnTo>
                  <a:lnTo>
                    <a:pt x="272479" y="257285"/>
                  </a:lnTo>
                  <a:lnTo>
                    <a:pt x="269631" y="262031"/>
                  </a:lnTo>
                  <a:lnTo>
                    <a:pt x="265831" y="268680"/>
                  </a:lnTo>
                  <a:lnTo>
                    <a:pt x="265831" y="268680"/>
                  </a:lnTo>
                  <a:lnTo>
                    <a:pt x="264885" y="269626"/>
                  </a:lnTo>
                  <a:lnTo>
                    <a:pt x="261085" y="272475"/>
                  </a:lnTo>
                  <a:lnTo>
                    <a:pt x="256334" y="271523"/>
                  </a:lnTo>
                  <a:lnTo>
                    <a:pt x="254436" y="271523"/>
                  </a:lnTo>
                  <a:lnTo>
                    <a:pt x="255387" y="274377"/>
                  </a:lnTo>
                  <a:lnTo>
                    <a:pt x="255387" y="277221"/>
                  </a:lnTo>
                  <a:lnTo>
                    <a:pt x="253490" y="281021"/>
                  </a:lnTo>
                  <a:lnTo>
                    <a:pt x="252539" y="283869"/>
                  </a:lnTo>
                  <a:lnTo>
                    <a:pt x="251587" y="283869"/>
                  </a:lnTo>
                  <a:lnTo>
                    <a:pt x="249690" y="284816"/>
                  </a:lnTo>
                  <a:lnTo>
                    <a:pt x="246841" y="284816"/>
                  </a:lnTo>
                  <a:lnTo>
                    <a:pt x="237349" y="285767"/>
                  </a:lnTo>
                  <a:lnTo>
                    <a:pt x="231651" y="280069"/>
                  </a:lnTo>
                  <a:lnTo>
                    <a:pt x="223105" y="248739"/>
                  </a:lnTo>
                  <a:lnTo>
                    <a:pt x="220257" y="246836"/>
                  </a:lnTo>
                  <a:lnTo>
                    <a:pt x="219305" y="246836"/>
                  </a:lnTo>
                  <a:lnTo>
                    <a:pt x="218359" y="250636"/>
                  </a:lnTo>
                  <a:lnTo>
                    <a:pt x="217408" y="251587"/>
                  </a:lnTo>
                  <a:lnTo>
                    <a:pt x="215510" y="254436"/>
                  </a:lnTo>
                  <a:lnTo>
                    <a:pt x="212662" y="256334"/>
                  </a:lnTo>
                  <a:lnTo>
                    <a:pt x="212662" y="256334"/>
                  </a:lnTo>
                  <a:lnTo>
                    <a:pt x="208862" y="257285"/>
                  </a:lnTo>
                  <a:lnTo>
                    <a:pt x="203164" y="257285"/>
                  </a:lnTo>
                  <a:lnTo>
                    <a:pt x="202218" y="256334"/>
                  </a:lnTo>
                  <a:lnTo>
                    <a:pt x="199369" y="250636"/>
                  </a:lnTo>
                  <a:lnTo>
                    <a:pt x="197472" y="247787"/>
                  </a:lnTo>
                  <a:lnTo>
                    <a:pt x="197472" y="246836"/>
                  </a:lnTo>
                  <a:lnTo>
                    <a:pt x="197472" y="246836"/>
                  </a:lnTo>
                  <a:lnTo>
                    <a:pt x="189872" y="251587"/>
                  </a:lnTo>
                  <a:lnTo>
                    <a:pt x="187975" y="252534"/>
                  </a:lnTo>
                  <a:lnTo>
                    <a:pt x="185126" y="254436"/>
                  </a:lnTo>
                  <a:lnTo>
                    <a:pt x="183228" y="255382"/>
                  </a:lnTo>
                  <a:lnTo>
                    <a:pt x="178482" y="259182"/>
                  </a:lnTo>
                  <a:lnTo>
                    <a:pt x="172785" y="264880"/>
                  </a:lnTo>
                  <a:lnTo>
                    <a:pt x="143352" y="278172"/>
                  </a:lnTo>
                  <a:lnTo>
                    <a:pt x="141449" y="272475"/>
                  </a:lnTo>
                  <a:lnTo>
                    <a:pt x="140503" y="271523"/>
                  </a:lnTo>
                  <a:lnTo>
                    <a:pt x="138605" y="269626"/>
                  </a:lnTo>
                  <a:lnTo>
                    <a:pt x="135757" y="264880"/>
                  </a:lnTo>
                  <a:lnTo>
                    <a:pt x="130059" y="266777"/>
                  </a:lnTo>
                  <a:lnTo>
                    <a:pt x="127211" y="270577"/>
                  </a:lnTo>
                  <a:lnTo>
                    <a:pt x="121513" y="274377"/>
                  </a:lnTo>
                  <a:lnTo>
                    <a:pt x="111070" y="277221"/>
                  </a:lnTo>
                  <a:lnTo>
                    <a:pt x="110118" y="276274"/>
                  </a:lnTo>
                  <a:lnTo>
                    <a:pt x="109167" y="275323"/>
                  </a:lnTo>
                  <a:lnTo>
                    <a:pt x="109167" y="274377"/>
                  </a:lnTo>
                  <a:lnTo>
                    <a:pt x="109167" y="271523"/>
                  </a:lnTo>
                  <a:lnTo>
                    <a:pt x="105372" y="262031"/>
                  </a:lnTo>
                  <a:lnTo>
                    <a:pt x="98724" y="252534"/>
                  </a:lnTo>
                  <a:lnTo>
                    <a:pt x="98724" y="246836"/>
                  </a:lnTo>
                  <a:lnTo>
                    <a:pt x="95875" y="243992"/>
                  </a:lnTo>
                  <a:lnTo>
                    <a:pt x="95875" y="243041"/>
                  </a:lnTo>
                  <a:lnTo>
                    <a:pt x="93977" y="241139"/>
                  </a:lnTo>
                  <a:lnTo>
                    <a:pt x="93977" y="240193"/>
                  </a:lnTo>
                  <a:lnTo>
                    <a:pt x="92080" y="238295"/>
                  </a:lnTo>
                  <a:lnTo>
                    <a:pt x="92080" y="237344"/>
                  </a:lnTo>
                  <a:lnTo>
                    <a:pt x="91149" y="235446"/>
                  </a:lnTo>
                  <a:lnTo>
                    <a:pt x="89251" y="231646"/>
                  </a:lnTo>
                  <a:lnTo>
                    <a:pt x="88280" y="227851"/>
                  </a:lnTo>
                  <a:lnTo>
                    <a:pt x="90177" y="222154"/>
                  </a:lnTo>
                  <a:lnTo>
                    <a:pt x="84485" y="217403"/>
                  </a:lnTo>
                  <a:lnTo>
                    <a:pt x="81656" y="218354"/>
                  </a:lnTo>
                  <a:lnTo>
                    <a:pt x="76890" y="222154"/>
                  </a:lnTo>
                  <a:lnTo>
                    <a:pt x="76890" y="222154"/>
                  </a:lnTo>
                  <a:lnTo>
                    <a:pt x="74988" y="225003"/>
                  </a:lnTo>
                  <a:lnTo>
                    <a:pt x="67413" y="229749"/>
                  </a:lnTo>
                  <a:lnTo>
                    <a:pt x="65510" y="229749"/>
                  </a:lnTo>
                  <a:lnTo>
                    <a:pt x="64564" y="234495"/>
                  </a:lnTo>
                  <a:lnTo>
                    <a:pt x="63613" y="238295"/>
                  </a:lnTo>
                  <a:lnTo>
                    <a:pt x="58867" y="236393"/>
                  </a:lnTo>
                  <a:lnTo>
                    <a:pt x="53169" y="234495"/>
                  </a:lnTo>
                  <a:lnTo>
                    <a:pt x="42726" y="233544"/>
                  </a:lnTo>
                  <a:lnTo>
                    <a:pt x="42726" y="229749"/>
                  </a:lnTo>
                  <a:lnTo>
                    <a:pt x="42726" y="226900"/>
                  </a:lnTo>
                  <a:lnTo>
                    <a:pt x="45574" y="223100"/>
                  </a:lnTo>
                  <a:lnTo>
                    <a:pt x="42726" y="220257"/>
                  </a:lnTo>
                  <a:lnTo>
                    <a:pt x="39877" y="218354"/>
                  </a:lnTo>
                  <a:lnTo>
                    <a:pt x="37979" y="217403"/>
                  </a:lnTo>
                  <a:lnTo>
                    <a:pt x="37979" y="212657"/>
                  </a:lnTo>
                  <a:lnTo>
                    <a:pt x="42726" y="209808"/>
                  </a:lnTo>
                  <a:lnTo>
                    <a:pt x="44623" y="206964"/>
                  </a:lnTo>
                  <a:lnTo>
                    <a:pt x="46525" y="202213"/>
                  </a:lnTo>
                  <a:lnTo>
                    <a:pt x="46525" y="201267"/>
                  </a:lnTo>
                  <a:lnTo>
                    <a:pt x="46525" y="199364"/>
                  </a:lnTo>
                  <a:lnTo>
                    <a:pt x="46525" y="195570"/>
                  </a:lnTo>
                  <a:lnTo>
                    <a:pt x="47472" y="189872"/>
                  </a:lnTo>
                  <a:lnTo>
                    <a:pt x="46525" y="177531"/>
                  </a:lnTo>
                  <a:lnTo>
                    <a:pt x="44623" y="168034"/>
                  </a:lnTo>
                  <a:lnTo>
                    <a:pt x="37979" y="166136"/>
                  </a:lnTo>
                  <a:lnTo>
                    <a:pt x="34179" y="165185"/>
                  </a:lnTo>
                  <a:lnTo>
                    <a:pt x="29433" y="165185"/>
                  </a:lnTo>
                  <a:lnTo>
                    <a:pt x="27536" y="167083"/>
                  </a:lnTo>
                  <a:lnTo>
                    <a:pt x="25633" y="168985"/>
                  </a:lnTo>
                  <a:lnTo>
                    <a:pt x="22785" y="171834"/>
                  </a:lnTo>
                  <a:lnTo>
                    <a:pt x="21838" y="172780"/>
                  </a:lnTo>
                  <a:lnTo>
                    <a:pt x="17087" y="164239"/>
                  </a:lnTo>
                  <a:lnTo>
                    <a:pt x="16141" y="163288"/>
                  </a:lnTo>
                  <a:lnTo>
                    <a:pt x="15190" y="161385"/>
                  </a:lnTo>
                  <a:lnTo>
                    <a:pt x="6644" y="159498"/>
                  </a:lnTo>
                  <a:lnTo>
                    <a:pt x="951" y="157600"/>
                  </a:lnTo>
                  <a:lnTo>
                    <a:pt x="0" y="156649"/>
                  </a:lnTo>
                  <a:lnTo>
                    <a:pt x="0" y="155698"/>
                  </a:lnTo>
                  <a:lnTo>
                    <a:pt x="0" y="151903"/>
                  </a:lnTo>
                  <a:lnTo>
                    <a:pt x="0" y="150951"/>
                  </a:lnTo>
                  <a:lnTo>
                    <a:pt x="2849" y="149054"/>
                  </a:lnTo>
                  <a:lnTo>
                    <a:pt x="6644" y="146205"/>
                  </a:lnTo>
                  <a:lnTo>
                    <a:pt x="7595" y="147156"/>
                  </a:lnTo>
                  <a:lnTo>
                    <a:pt x="7595" y="145254"/>
                  </a:lnTo>
                  <a:lnTo>
                    <a:pt x="5697" y="141459"/>
                  </a:lnTo>
                  <a:lnTo>
                    <a:pt x="7595" y="140508"/>
                  </a:lnTo>
                  <a:lnTo>
                    <a:pt x="9492" y="139562"/>
                  </a:lnTo>
                  <a:lnTo>
                    <a:pt x="11390" y="133864"/>
                  </a:lnTo>
                  <a:lnTo>
                    <a:pt x="13292" y="131962"/>
                  </a:lnTo>
                  <a:lnTo>
                    <a:pt x="16141" y="130064"/>
                  </a:lnTo>
                  <a:lnTo>
                    <a:pt x="20887" y="124367"/>
                  </a:lnTo>
                </a:path>
              </a:pathLst>
            </a:custGeom>
            <a:solidFill>
              <a:srgbClr val="FEC132"/>
            </a:solidFill>
            <a:ln>
              <a:solidFill>
                <a:srgbClr val="2C3851">
                  <a:alpha val="5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A2872E-6D63-4ABE-AA9B-F9AE9E3B0231}"/>
              </a:ext>
            </a:extLst>
          </p:cNvPr>
          <p:cNvGrpSpPr/>
          <p:nvPr/>
        </p:nvGrpSpPr>
        <p:grpSpPr>
          <a:xfrm>
            <a:off x="4129113" y="2537159"/>
            <a:ext cx="749862" cy="948979"/>
            <a:chOff x="4886545" y="2558881"/>
            <a:chExt cx="749862" cy="94897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C85BC31-72DB-4A99-8FDB-D92DA76F9D28}"/>
                </a:ext>
              </a:extLst>
            </p:cNvPr>
            <p:cNvSpPr/>
            <p:nvPr/>
          </p:nvSpPr>
          <p:spPr>
            <a:xfrm>
              <a:off x="5357317" y="2996125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55191AB-2EF1-48E7-A646-A9B8BDA1F833}"/>
                </a:ext>
              </a:extLst>
            </p:cNvPr>
            <p:cNvSpPr/>
            <p:nvPr/>
          </p:nvSpPr>
          <p:spPr>
            <a:xfrm>
              <a:off x="4886545" y="3133819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A49B6C-3F3C-4DE8-992C-17EA9DC60CC4}"/>
                </a:ext>
              </a:extLst>
            </p:cNvPr>
            <p:cNvSpPr/>
            <p:nvPr/>
          </p:nvSpPr>
          <p:spPr>
            <a:xfrm>
              <a:off x="5026810" y="3284658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B30EB6D-60C3-489E-AA93-529C752E195E}"/>
                </a:ext>
              </a:extLst>
            </p:cNvPr>
            <p:cNvSpPr/>
            <p:nvPr/>
          </p:nvSpPr>
          <p:spPr>
            <a:xfrm>
              <a:off x="5071020" y="3094612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F7FCF76-2737-4430-BC69-1EE2645D380A}"/>
                </a:ext>
              </a:extLst>
            </p:cNvPr>
            <p:cNvSpPr/>
            <p:nvPr/>
          </p:nvSpPr>
          <p:spPr>
            <a:xfrm>
              <a:off x="5219981" y="3256130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1326BBC-CB82-4F2B-BF61-E6D467118847}"/>
                </a:ext>
              </a:extLst>
            </p:cNvPr>
            <p:cNvSpPr/>
            <p:nvPr/>
          </p:nvSpPr>
          <p:spPr>
            <a:xfrm>
              <a:off x="5436204" y="2558881"/>
              <a:ext cx="200203" cy="22320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5FA79515-91BD-42C0-8F19-85D96B98629F}"/>
              </a:ext>
            </a:extLst>
          </p:cNvPr>
          <p:cNvSpPr/>
          <p:nvPr/>
        </p:nvSpPr>
        <p:spPr>
          <a:xfrm>
            <a:off x="3698700" y="3636977"/>
            <a:ext cx="638684" cy="883477"/>
          </a:xfrm>
          <a:custGeom>
            <a:avLst/>
            <a:gdLst>
              <a:gd name="connsiteX0" fmla="*/ 1173480 w 1173480"/>
              <a:gd name="connsiteY0" fmla="*/ 0 h 327660"/>
              <a:gd name="connsiteX1" fmla="*/ 822960 w 1173480"/>
              <a:gd name="connsiteY1" fmla="*/ 327660 h 327660"/>
              <a:gd name="connsiteX2" fmla="*/ 0 w 1173480"/>
              <a:gd name="connsiteY2" fmla="*/ 32766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327660">
                <a:moveTo>
                  <a:pt x="1173480" y="0"/>
                </a:moveTo>
                <a:lnTo>
                  <a:pt x="822960" y="327660"/>
                </a:lnTo>
                <a:lnTo>
                  <a:pt x="0" y="327660"/>
                </a:lnTo>
              </a:path>
            </a:pathLst>
          </a:custGeom>
          <a:ln w="25400" cap="rnd">
            <a:solidFill>
              <a:srgbClr val="F9F3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5C3D82-61FE-4604-89EA-087ACFAC41D1}"/>
              </a:ext>
            </a:extLst>
          </p:cNvPr>
          <p:cNvSpPr/>
          <p:nvPr/>
        </p:nvSpPr>
        <p:spPr>
          <a:xfrm>
            <a:off x="4018042" y="2233914"/>
            <a:ext cx="1046676" cy="140306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0FD36CD-5033-4010-B0FD-7FBD484D7B04}"/>
              </a:ext>
            </a:extLst>
          </p:cNvPr>
          <p:cNvSpPr/>
          <p:nvPr/>
        </p:nvSpPr>
        <p:spPr>
          <a:xfrm>
            <a:off x="5072786" y="2672296"/>
            <a:ext cx="1275737" cy="324946"/>
          </a:xfrm>
          <a:custGeom>
            <a:avLst/>
            <a:gdLst>
              <a:gd name="connsiteX0" fmla="*/ 1173480 w 1173480"/>
              <a:gd name="connsiteY0" fmla="*/ 0 h 327660"/>
              <a:gd name="connsiteX1" fmla="*/ 822960 w 1173480"/>
              <a:gd name="connsiteY1" fmla="*/ 327660 h 327660"/>
              <a:gd name="connsiteX2" fmla="*/ 0 w 1173480"/>
              <a:gd name="connsiteY2" fmla="*/ 32766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327660">
                <a:moveTo>
                  <a:pt x="1173480" y="0"/>
                </a:moveTo>
                <a:lnTo>
                  <a:pt x="822960" y="327660"/>
                </a:lnTo>
                <a:lnTo>
                  <a:pt x="0" y="327660"/>
                </a:lnTo>
              </a:path>
            </a:pathLst>
          </a:custGeom>
          <a:ln w="25400" cap="rnd">
            <a:solidFill>
              <a:srgbClr val="F9F3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48084FC-ECE9-4CF7-BC45-796BE59A9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43" y="3833459"/>
            <a:ext cx="3645629" cy="167566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82F856-A344-4493-8746-A93894018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508" y="1228999"/>
            <a:ext cx="3057688" cy="1443297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99367D-CE74-41F6-B96E-C61BC7528B18}"/>
              </a:ext>
            </a:extLst>
          </p:cNvPr>
          <p:cNvSpPr txBox="1"/>
          <p:nvPr/>
        </p:nvSpPr>
        <p:spPr>
          <a:xfrm>
            <a:off x="6430232" y="2743262"/>
            <a:ext cx="2804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&lt;figure 5&gt;  Top6 </a:t>
            </a:r>
            <a:r>
              <a:rPr lang="ko-KR" altLang="en-US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지역 월별 배달 이용수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E4914F-35AC-4D00-9C57-D0C8ED8B0AF9}"/>
              </a:ext>
            </a:extLst>
          </p:cNvPr>
          <p:cNvSpPr txBox="1"/>
          <p:nvPr/>
        </p:nvSpPr>
        <p:spPr>
          <a:xfrm>
            <a:off x="178516" y="5603893"/>
            <a:ext cx="43071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&lt;figure 4&gt;  </a:t>
            </a:r>
            <a:r>
              <a:rPr lang="ko-KR" altLang="en-US" sz="11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지역별 </a:t>
            </a:r>
            <a:r>
              <a:rPr lang="ko-KR" altLang="en-US" sz="1100" dirty="0" err="1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배달량과</a:t>
            </a:r>
            <a:r>
              <a:rPr lang="ko-KR" altLang="en-US" sz="11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코로나 </a:t>
            </a:r>
            <a:r>
              <a:rPr lang="ko-KR" altLang="en-US" sz="1100" dirty="0" err="1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확진자</a:t>
            </a:r>
            <a:r>
              <a:rPr lang="ko-KR" altLang="en-US" sz="11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수</a:t>
            </a:r>
            <a:r>
              <a:rPr lang="en-US" altLang="ko-KR" sz="11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(Top6) </a:t>
            </a:r>
            <a:r>
              <a:rPr lang="ko-KR" altLang="en-US" sz="11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코드 </a:t>
            </a:r>
            <a:r>
              <a:rPr lang="en-US" altLang="ko-KR" sz="11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&amp; </a:t>
            </a:r>
            <a:r>
              <a:rPr lang="ko-KR" altLang="en-US" sz="11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그래프</a:t>
            </a:r>
            <a:r>
              <a:rPr lang="en-US" altLang="ko-KR" sz="11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endParaRPr lang="ko-KR" altLang="en-US" sz="1100" dirty="0">
              <a:solidFill>
                <a:schemeClr val="bg2"/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AC12D-9C3C-45D2-8E37-99CBAD2B7A5D}"/>
              </a:ext>
            </a:extLst>
          </p:cNvPr>
          <p:cNvSpPr txBox="1"/>
          <p:nvPr/>
        </p:nvSpPr>
        <p:spPr>
          <a:xfrm>
            <a:off x="4413689" y="6071523"/>
            <a:ext cx="4459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다시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Top6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지역으로 지역별 </a:t>
            </a:r>
            <a:r>
              <a:rPr lang="ko-KR" altLang="en-US" sz="1100" dirty="0" err="1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배달량과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코로나 </a:t>
            </a:r>
            <a:r>
              <a:rPr lang="ko-KR" altLang="en-US" sz="1100" dirty="0" err="1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확진자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수를 시각화 하였다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 Top6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의 월별 배달 이용수를 확인해 보았을 때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,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&lt;figure 5&gt;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와 같이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 12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월보다 조금씩 이용수가 많아진 것을 확인할 수 있다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서울한강체 EB" panose="02020503020101020101" pitchFamily="18" charset="-127"/>
                <a:ea typeface="서울한강체 EB" panose="02020503020101020101" pitchFamily="18" charset="-127"/>
              </a:rPr>
              <a:t>.</a:t>
            </a:r>
          </a:p>
          <a:p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서울한강체 EB" panose="02020503020101020101" pitchFamily="18" charset="-127"/>
              <a:ea typeface="서울한강체 EB" panose="020205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CAD6E-F68D-470A-BF31-185E825A3D33}"/>
              </a:ext>
            </a:extLst>
          </p:cNvPr>
          <p:cNvSpPr txBox="1"/>
          <p:nvPr/>
        </p:nvSpPr>
        <p:spPr>
          <a:xfrm>
            <a:off x="101064" y="122072"/>
            <a:ext cx="146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C4C84"/>
                </a:solidFill>
                <a:latin typeface="Arial Black" panose="020B0A04020102020204" pitchFamily="34" charset="0"/>
              </a:rPr>
              <a:t>Analysis</a:t>
            </a:r>
            <a:endParaRPr lang="ko-KR" altLang="en-US" b="1" dirty="0">
              <a:solidFill>
                <a:srgbClr val="4C4C8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59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9EEA06-C966-481C-8347-F7D1E955209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60C3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5F1C0A-AC33-4F16-80D0-C5C3282ECB2F}"/>
              </a:ext>
            </a:extLst>
          </p:cNvPr>
          <p:cNvSpPr/>
          <p:nvPr/>
        </p:nvSpPr>
        <p:spPr>
          <a:xfrm>
            <a:off x="2505721" y="-5063"/>
            <a:ext cx="4132553" cy="146111"/>
          </a:xfrm>
          <a:prstGeom prst="rect">
            <a:avLst/>
          </a:prstGeom>
          <a:solidFill>
            <a:srgbClr val="776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92D42-74D7-4F7A-BE9E-F6D6AEA15327}"/>
              </a:ext>
            </a:extLst>
          </p:cNvPr>
          <p:cNvSpPr txBox="1"/>
          <p:nvPr/>
        </p:nvSpPr>
        <p:spPr>
          <a:xfrm>
            <a:off x="2487249" y="297956"/>
            <a:ext cx="4169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solidFill>
                  <a:srgbClr val="F9F3E7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폐업 수와 폐업요인 시각화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7A067B-692D-41CA-A35A-BF497F913F8A}"/>
              </a:ext>
            </a:extLst>
          </p:cNvPr>
          <p:cNvGrpSpPr/>
          <p:nvPr/>
        </p:nvGrpSpPr>
        <p:grpSpPr>
          <a:xfrm>
            <a:off x="4878246" y="1678475"/>
            <a:ext cx="2806882" cy="4856685"/>
            <a:chOff x="3138995" y="1313401"/>
            <a:chExt cx="2806882" cy="4856685"/>
          </a:xfrm>
          <a:effectLst>
            <a:outerShdw blurRad="25400" dist="38100" dir="2700000" algn="tl" rotWithShape="0">
              <a:prstClr val="black">
                <a:alpha val="78000"/>
              </a:prstClr>
            </a:outerShdw>
          </a:effectLst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AC67CFA-3E7A-4F8C-9ACA-1E90C06E3C6A}"/>
                </a:ext>
              </a:extLst>
            </p:cNvPr>
            <p:cNvSpPr/>
            <p:nvPr/>
          </p:nvSpPr>
          <p:spPr>
            <a:xfrm>
              <a:off x="3138995" y="2866345"/>
              <a:ext cx="1233943" cy="1078010"/>
            </a:xfrm>
            <a:custGeom>
              <a:avLst/>
              <a:gdLst>
                <a:gd name="connsiteX0" fmla="*/ 1012057 w 1307320"/>
                <a:gd name="connsiteY0" fmla="*/ 676916 h 1142115"/>
                <a:gd name="connsiteX1" fmla="*/ 1007306 w 1307320"/>
                <a:gd name="connsiteY1" fmla="*/ 682608 h 1142115"/>
                <a:gd name="connsiteX2" fmla="*/ 1002559 w 1307320"/>
                <a:gd name="connsiteY2" fmla="*/ 683559 h 1142115"/>
                <a:gd name="connsiteX3" fmla="*/ 999711 w 1307320"/>
                <a:gd name="connsiteY3" fmla="*/ 729134 h 1142115"/>
                <a:gd name="connsiteX4" fmla="*/ 998764 w 1307320"/>
                <a:gd name="connsiteY4" fmla="*/ 731982 h 1142115"/>
                <a:gd name="connsiteX5" fmla="*/ 997813 w 1307320"/>
                <a:gd name="connsiteY5" fmla="*/ 751918 h 1142115"/>
                <a:gd name="connsiteX6" fmla="*/ 996862 w 1307320"/>
                <a:gd name="connsiteY6" fmla="*/ 756669 h 1142115"/>
                <a:gd name="connsiteX7" fmla="*/ 989267 w 1307320"/>
                <a:gd name="connsiteY7" fmla="*/ 772806 h 1142115"/>
                <a:gd name="connsiteX8" fmla="*/ 988321 w 1307320"/>
                <a:gd name="connsiteY8" fmla="*/ 774708 h 1142115"/>
                <a:gd name="connsiteX9" fmla="*/ 986418 w 1307320"/>
                <a:gd name="connsiteY9" fmla="*/ 775659 h 1142115"/>
                <a:gd name="connsiteX10" fmla="*/ 981672 w 1307320"/>
                <a:gd name="connsiteY10" fmla="*/ 785151 h 1142115"/>
                <a:gd name="connsiteX11" fmla="*/ 974077 w 1307320"/>
                <a:gd name="connsiteY11" fmla="*/ 811726 h 1142115"/>
                <a:gd name="connsiteX12" fmla="*/ 973126 w 1307320"/>
                <a:gd name="connsiteY12" fmla="*/ 816472 h 1142115"/>
                <a:gd name="connsiteX13" fmla="*/ 974077 w 1307320"/>
                <a:gd name="connsiteY13" fmla="*/ 822170 h 1142115"/>
                <a:gd name="connsiteX14" fmla="*/ 975975 w 1307320"/>
                <a:gd name="connsiteY14" fmla="*/ 823121 h 1142115"/>
                <a:gd name="connsiteX15" fmla="*/ 976926 w 1307320"/>
                <a:gd name="connsiteY15" fmla="*/ 823121 h 1142115"/>
                <a:gd name="connsiteX16" fmla="*/ 978824 w 1307320"/>
                <a:gd name="connsiteY16" fmla="*/ 825970 h 1142115"/>
                <a:gd name="connsiteX17" fmla="*/ 982624 w 1307320"/>
                <a:gd name="connsiteY17" fmla="*/ 828818 h 1142115"/>
                <a:gd name="connsiteX18" fmla="*/ 983570 w 1307320"/>
                <a:gd name="connsiteY18" fmla="*/ 829770 h 1142115"/>
                <a:gd name="connsiteX19" fmla="*/ 987370 w 1307320"/>
                <a:gd name="connsiteY19" fmla="*/ 830716 h 1142115"/>
                <a:gd name="connsiteX20" fmla="*/ 989267 w 1307320"/>
                <a:gd name="connsiteY20" fmla="*/ 831667 h 1142115"/>
                <a:gd name="connsiteX21" fmla="*/ 991165 w 1307320"/>
                <a:gd name="connsiteY21" fmla="*/ 833565 h 1142115"/>
                <a:gd name="connsiteX22" fmla="*/ 992116 w 1307320"/>
                <a:gd name="connsiteY22" fmla="*/ 835462 h 1142115"/>
                <a:gd name="connsiteX23" fmla="*/ 994018 w 1307320"/>
                <a:gd name="connsiteY23" fmla="*/ 836413 h 1142115"/>
                <a:gd name="connsiteX24" fmla="*/ 996862 w 1307320"/>
                <a:gd name="connsiteY24" fmla="*/ 838311 h 1142115"/>
                <a:gd name="connsiteX25" fmla="*/ 999711 w 1307320"/>
                <a:gd name="connsiteY25" fmla="*/ 839262 h 1142115"/>
                <a:gd name="connsiteX26" fmla="*/ 1001608 w 1307320"/>
                <a:gd name="connsiteY26" fmla="*/ 841160 h 1142115"/>
                <a:gd name="connsiteX27" fmla="*/ 1003511 w 1307320"/>
                <a:gd name="connsiteY27" fmla="*/ 841160 h 1142115"/>
                <a:gd name="connsiteX28" fmla="*/ 1006359 w 1307320"/>
                <a:gd name="connsiteY28" fmla="*/ 841160 h 1142115"/>
                <a:gd name="connsiteX29" fmla="*/ 1010154 w 1307320"/>
                <a:gd name="connsiteY29" fmla="*/ 843062 h 1142115"/>
                <a:gd name="connsiteX30" fmla="*/ 1007306 w 1307320"/>
                <a:gd name="connsiteY30" fmla="*/ 844959 h 1142115"/>
                <a:gd name="connsiteX31" fmla="*/ 1005408 w 1307320"/>
                <a:gd name="connsiteY31" fmla="*/ 845906 h 1142115"/>
                <a:gd name="connsiteX32" fmla="*/ 1004462 w 1307320"/>
                <a:gd name="connsiteY32" fmla="*/ 846857 h 1142115"/>
                <a:gd name="connsiteX33" fmla="*/ 1002559 w 1307320"/>
                <a:gd name="connsiteY33" fmla="*/ 848759 h 1142115"/>
                <a:gd name="connsiteX34" fmla="*/ 999711 w 1307320"/>
                <a:gd name="connsiteY34" fmla="*/ 853505 h 1142115"/>
                <a:gd name="connsiteX35" fmla="*/ 1000662 w 1307320"/>
                <a:gd name="connsiteY35" fmla="*/ 856354 h 1142115"/>
                <a:gd name="connsiteX36" fmla="*/ 998764 w 1307320"/>
                <a:gd name="connsiteY36" fmla="*/ 862998 h 1142115"/>
                <a:gd name="connsiteX37" fmla="*/ 1001608 w 1307320"/>
                <a:gd name="connsiteY37" fmla="*/ 864895 h 1142115"/>
                <a:gd name="connsiteX38" fmla="*/ 1009208 w 1307320"/>
                <a:gd name="connsiteY38" fmla="*/ 877241 h 1142115"/>
                <a:gd name="connsiteX39" fmla="*/ 1012057 w 1307320"/>
                <a:gd name="connsiteY39" fmla="*/ 883885 h 1142115"/>
                <a:gd name="connsiteX40" fmla="*/ 1020598 w 1307320"/>
                <a:gd name="connsiteY40" fmla="*/ 886734 h 1142115"/>
                <a:gd name="connsiteX41" fmla="*/ 1020598 w 1307320"/>
                <a:gd name="connsiteY41" fmla="*/ 883885 h 1142115"/>
                <a:gd name="connsiteX42" fmla="*/ 1023452 w 1307320"/>
                <a:gd name="connsiteY42" fmla="*/ 881988 h 1142115"/>
                <a:gd name="connsiteX43" fmla="*/ 1024398 w 1307320"/>
                <a:gd name="connsiteY43" fmla="*/ 882934 h 1142115"/>
                <a:gd name="connsiteX44" fmla="*/ 1027247 w 1307320"/>
                <a:gd name="connsiteY44" fmla="*/ 884836 h 1142115"/>
                <a:gd name="connsiteX45" fmla="*/ 1031046 w 1307320"/>
                <a:gd name="connsiteY45" fmla="*/ 887685 h 1142115"/>
                <a:gd name="connsiteX46" fmla="*/ 1031993 w 1307320"/>
                <a:gd name="connsiteY46" fmla="*/ 889582 h 1142115"/>
                <a:gd name="connsiteX47" fmla="*/ 1043388 w 1307320"/>
                <a:gd name="connsiteY47" fmla="*/ 916167 h 1142115"/>
                <a:gd name="connsiteX48" fmla="*/ 1046236 w 1307320"/>
                <a:gd name="connsiteY48" fmla="*/ 926601 h 1142115"/>
                <a:gd name="connsiteX49" fmla="*/ 1049085 w 1307320"/>
                <a:gd name="connsiteY49" fmla="*/ 925654 h 1142115"/>
                <a:gd name="connsiteX50" fmla="*/ 1050031 w 1307320"/>
                <a:gd name="connsiteY50" fmla="*/ 922806 h 1142115"/>
                <a:gd name="connsiteX51" fmla="*/ 1052885 w 1307320"/>
                <a:gd name="connsiteY51" fmla="*/ 919967 h 1142115"/>
                <a:gd name="connsiteX52" fmla="*/ 1053831 w 1307320"/>
                <a:gd name="connsiteY52" fmla="*/ 916167 h 1142115"/>
                <a:gd name="connsiteX53" fmla="*/ 1057631 w 1307320"/>
                <a:gd name="connsiteY53" fmla="*/ 912372 h 1142115"/>
                <a:gd name="connsiteX54" fmla="*/ 1058577 w 1307320"/>
                <a:gd name="connsiteY54" fmla="*/ 911421 h 1142115"/>
                <a:gd name="connsiteX55" fmla="*/ 1058577 w 1307320"/>
                <a:gd name="connsiteY55" fmla="*/ 904777 h 1142115"/>
                <a:gd name="connsiteX56" fmla="*/ 1060480 w 1307320"/>
                <a:gd name="connsiteY56" fmla="*/ 901923 h 1142115"/>
                <a:gd name="connsiteX57" fmla="*/ 1061426 w 1307320"/>
                <a:gd name="connsiteY57" fmla="*/ 900026 h 1142115"/>
                <a:gd name="connsiteX58" fmla="*/ 1064275 w 1307320"/>
                <a:gd name="connsiteY58" fmla="*/ 896231 h 1142115"/>
                <a:gd name="connsiteX59" fmla="*/ 1065226 w 1307320"/>
                <a:gd name="connsiteY59" fmla="*/ 896231 h 1142115"/>
                <a:gd name="connsiteX60" fmla="*/ 1067123 w 1307320"/>
                <a:gd name="connsiteY60" fmla="*/ 895280 h 1142115"/>
                <a:gd name="connsiteX61" fmla="*/ 1069021 w 1307320"/>
                <a:gd name="connsiteY61" fmla="*/ 890534 h 1142115"/>
                <a:gd name="connsiteX62" fmla="*/ 1072821 w 1307320"/>
                <a:gd name="connsiteY62" fmla="*/ 888631 h 1142115"/>
                <a:gd name="connsiteX63" fmla="*/ 1072821 w 1307320"/>
                <a:gd name="connsiteY63" fmla="*/ 887685 h 1142115"/>
                <a:gd name="connsiteX64" fmla="*/ 1070923 w 1307320"/>
                <a:gd name="connsiteY64" fmla="*/ 883885 h 1142115"/>
                <a:gd name="connsiteX65" fmla="*/ 1069021 w 1307320"/>
                <a:gd name="connsiteY65" fmla="*/ 881036 h 1142115"/>
                <a:gd name="connsiteX66" fmla="*/ 1069972 w 1307320"/>
                <a:gd name="connsiteY66" fmla="*/ 873441 h 1142115"/>
                <a:gd name="connsiteX67" fmla="*/ 1071875 w 1307320"/>
                <a:gd name="connsiteY67" fmla="*/ 866798 h 1142115"/>
                <a:gd name="connsiteX68" fmla="*/ 1072821 w 1307320"/>
                <a:gd name="connsiteY68" fmla="*/ 861100 h 1142115"/>
                <a:gd name="connsiteX69" fmla="*/ 1069021 w 1307320"/>
                <a:gd name="connsiteY69" fmla="*/ 847808 h 1142115"/>
                <a:gd name="connsiteX70" fmla="*/ 1069021 w 1307320"/>
                <a:gd name="connsiteY70" fmla="*/ 844008 h 1142115"/>
                <a:gd name="connsiteX71" fmla="*/ 1069972 w 1307320"/>
                <a:gd name="connsiteY71" fmla="*/ 841160 h 1142115"/>
                <a:gd name="connsiteX72" fmla="*/ 1070923 w 1307320"/>
                <a:gd name="connsiteY72" fmla="*/ 838311 h 1142115"/>
                <a:gd name="connsiteX73" fmla="*/ 1078518 w 1307320"/>
                <a:gd name="connsiteY73" fmla="*/ 835462 h 1142115"/>
                <a:gd name="connsiteX74" fmla="*/ 1080416 w 1307320"/>
                <a:gd name="connsiteY74" fmla="*/ 833565 h 1142115"/>
                <a:gd name="connsiteX75" fmla="*/ 1084216 w 1307320"/>
                <a:gd name="connsiteY75" fmla="*/ 834516 h 1142115"/>
                <a:gd name="connsiteX76" fmla="*/ 1086113 w 1307320"/>
                <a:gd name="connsiteY76" fmla="*/ 835462 h 1142115"/>
                <a:gd name="connsiteX77" fmla="*/ 1087064 w 1307320"/>
                <a:gd name="connsiteY77" fmla="*/ 836413 h 1142115"/>
                <a:gd name="connsiteX78" fmla="*/ 1089913 w 1307320"/>
                <a:gd name="connsiteY78" fmla="*/ 837364 h 1142115"/>
                <a:gd name="connsiteX79" fmla="*/ 1091811 w 1307320"/>
                <a:gd name="connsiteY79" fmla="*/ 839262 h 1142115"/>
                <a:gd name="connsiteX80" fmla="*/ 1093708 w 1307320"/>
                <a:gd name="connsiteY80" fmla="*/ 841160 h 1142115"/>
                <a:gd name="connsiteX81" fmla="*/ 1094659 w 1307320"/>
                <a:gd name="connsiteY81" fmla="*/ 844008 h 1142115"/>
                <a:gd name="connsiteX82" fmla="*/ 1094659 w 1307320"/>
                <a:gd name="connsiteY82" fmla="*/ 845906 h 1142115"/>
                <a:gd name="connsiteX83" fmla="*/ 1091811 w 1307320"/>
                <a:gd name="connsiteY83" fmla="*/ 853505 h 1142115"/>
                <a:gd name="connsiteX84" fmla="*/ 1092762 w 1307320"/>
                <a:gd name="connsiteY84" fmla="*/ 860149 h 1142115"/>
                <a:gd name="connsiteX85" fmla="*/ 1093708 w 1307320"/>
                <a:gd name="connsiteY85" fmla="*/ 869642 h 1142115"/>
                <a:gd name="connsiteX86" fmla="*/ 1096557 w 1307320"/>
                <a:gd name="connsiteY86" fmla="*/ 873441 h 1142115"/>
                <a:gd name="connsiteX87" fmla="*/ 1101303 w 1307320"/>
                <a:gd name="connsiteY87" fmla="*/ 874393 h 1142115"/>
                <a:gd name="connsiteX88" fmla="*/ 1104152 w 1307320"/>
                <a:gd name="connsiteY88" fmla="*/ 878188 h 1142115"/>
                <a:gd name="connsiteX89" fmla="*/ 1106049 w 1307320"/>
                <a:gd name="connsiteY89" fmla="*/ 882934 h 1142115"/>
                <a:gd name="connsiteX90" fmla="*/ 1106049 w 1307320"/>
                <a:gd name="connsiteY90" fmla="*/ 883885 h 1142115"/>
                <a:gd name="connsiteX91" fmla="*/ 1107952 w 1307320"/>
                <a:gd name="connsiteY91" fmla="*/ 886734 h 1142115"/>
                <a:gd name="connsiteX92" fmla="*/ 1111746 w 1307320"/>
                <a:gd name="connsiteY92" fmla="*/ 890534 h 1142115"/>
                <a:gd name="connsiteX93" fmla="*/ 1112698 w 1307320"/>
                <a:gd name="connsiteY93" fmla="*/ 897177 h 1142115"/>
                <a:gd name="connsiteX94" fmla="*/ 1114600 w 1307320"/>
                <a:gd name="connsiteY94" fmla="*/ 898129 h 1142115"/>
                <a:gd name="connsiteX95" fmla="*/ 1115532 w 1307320"/>
                <a:gd name="connsiteY95" fmla="*/ 899080 h 1142115"/>
                <a:gd name="connsiteX96" fmla="*/ 1116498 w 1307320"/>
                <a:gd name="connsiteY96" fmla="*/ 900026 h 1142115"/>
                <a:gd name="connsiteX97" fmla="*/ 1118395 w 1307320"/>
                <a:gd name="connsiteY97" fmla="*/ 900977 h 1142115"/>
                <a:gd name="connsiteX98" fmla="*/ 1128819 w 1307320"/>
                <a:gd name="connsiteY98" fmla="*/ 904777 h 1142115"/>
                <a:gd name="connsiteX99" fmla="*/ 1129790 w 1307320"/>
                <a:gd name="connsiteY99" fmla="*/ 905724 h 1142115"/>
                <a:gd name="connsiteX100" fmla="*/ 1130716 w 1307320"/>
                <a:gd name="connsiteY100" fmla="*/ 907621 h 1142115"/>
                <a:gd name="connsiteX101" fmla="*/ 1131687 w 1307320"/>
                <a:gd name="connsiteY101" fmla="*/ 909523 h 1142115"/>
                <a:gd name="connsiteX102" fmla="*/ 1139282 w 1307320"/>
                <a:gd name="connsiteY102" fmla="*/ 915221 h 1142115"/>
                <a:gd name="connsiteX103" fmla="*/ 1141185 w 1307320"/>
                <a:gd name="connsiteY103" fmla="*/ 914270 h 1142115"/>
                <a:gd name="connsiteX104" fmla="*/ 1144014 w 1307320"/>
                <a:gd name="connsiteY104" fmla="*/ 913318 h 1142115"/>
                <a:gd name="connsiteX105" fmla="*/ 1145911 w 1307320"/>
                <a:gd name="connsiteY105" fmla="*/ 910475 h 1142115"/>
                <a:gd name="connsiteX106" fmla="*/ 1149706 w 1307320"/>
                <a:gd name="connsiteY106" fmla="*/ 908572 h 1142115"/>
                <a:gd name="connsiteX107" fmla="*/ 1148760 w 1307320"/>
                <a:gd name="connsiteY107" fmla="*/ 902875 h 1142115"/>
                <a:gd name="connsiteX108" fmla="*/ 1149706 w 1307320"/>
                <a:gd name="connsiteY108" fmla="*/ 901923 h 1142115"/>
                <a:gd name="connsiteX109" fmla="*/ 1153506 w 1307320"/>
                <a:gd name="connsiteY109" fmla="*/ 899080 h 1142115"/>
                <a:gd name="connsiteX110" fmla="*/ 1156355 w 1307320"/>
                <a:gd name="connsiteY110" fmla="*/ 895280 h 1142115"/>
                <a:gd name="connsiteX111" fmla="*/ 1162052 w 1307320"/>
                <a:gd name="connsiteY111" fmla="*/ 893382 h 1142115"/>
                <a:gd name="connsiteX112" fmla="*/ 1161101 w 1307320"/>
                <a:gd name="connsiteY112" fmla="*/ 891485 h 1142115"/>
                <a:gd name="connsiteX113" fmla="*/ 1164901 w 1307320"/>
                <a:gd name="connsiteY113" fmla="*/ 882934 h 1142115"/>
                <a:gd name="connsiteX114" fmla="*/ 1169647 w 1307320"/>
                <a:gd name="connsiteY114" fmla="*/ 880090 h 1142115"/>
                <a:gd name="connsiteX115" fmla="*/ 1169647 w 1307320"/>
                <a:gd name="connsiteY115" fmla="*/ 879139 h 1142115"/>
                <a:gd name="connsiteX116" fmla="*/ 1175344 w 1307320"/>
                <a:gd name="connsiteY116" fmla="*/ 875339 h 1142115"/>
                <a:gd name="connsiteX117" fmla="*/ 1177247 w 1307320"/>
                <a:gd name="connsiteY117" fmla="*/ 874393 h 1142115"/>
                <a:gd name="connsiteX118" fmla="*/ 1180091 w 1307320"/>
                <a:gd name="connsiteY118" fmla="*/ 869642 h 1142115"/>
                <a:gd name="connsiteX119" fmla="*/ 1184837 w 1307320"/>
                <a:gd name="connsiteY119" fmla="*/ 868690 h 1142115"/>
                <a:gd name="connsiteX120" fmla="*/ 1188637 w 1307320"/>
                <a:gd name="connsiteY120" fmla="*/ 868690 h 1142115"/>
                <a:gd name="connsiteX121" fmla="*/ 1198129 w 1307320"/>
                <a:gd name="connsiteY121" fmla="*/ 866798 h 1142115"/>
                <a:gd name="connsiteX122" fmla="*/ 1200983 w 1307320"/>
                <a:gd name="connsiteY122" fmla="*/ 865847 h 1142115"/>
                <a:gd name="connsiteX123" fmla="*/ 1204778 w 1307320"/>
                <a:gd name="connsiteY123" fmla="*/ 864895 h 1142115"/>
                <a:gd name="connsiteX124" fmla="*/ 1205729 w 1307320"/>
                <a:gd name="connsiteY124" fmla="*/ 862998 h 1142115"/>
                <a:gd name="connsiteX125" fmla="*/ 1208578 w 1307320"/>
                <a:gd name="connsiteY125" fmla="*/ 860149 h 1142115"/>
                <a:gd name="connsiteX126" fmla="*/ 1215221 w 1307320"/>
                <a:gd name="connsiteY126" fmla="*/ 857300 h 1142115"/>
                <a:gd name="connsiteX127" fmla="*/ 1216172 w 1307320"/>
                <a:gd name="connsiteY127" fmla="*/ 855403 h 1142115"/>
                <a:gd name="connsiteX128" fmla="*/ 1219021 w 1307320"/>
                <a:gd name="connsiteY128" fmla="*/ 857300 h 1142115"/>
                <a:gd name="connsiteX129" fmla="*/ 1219021 w 1307320"/>
                <a:gd name="connsiteY129" fmla="*/ 860149 h 1142115"/>
                <a:gd name="connsiteX130" fmla="*/ 1219972 w 1307320"/>
                <a:gd name="connsiteY130" fmla="*/ 862052 h 1142115"/>
                <a:gd name="connsiteX131" fmla="*/ 1223767 w 1307320"/>
                <a:gd name="connsiteY131" fmla="*/ 864895 h 1142115"/>
                <a:gd name="connsiteX132" fmla="*/ 1224719 w 1307320"/>
                <a:gd name="connsiteY132" fmla="*/ 864895 h 1142115"/>
                <a:gd name="connsiteX133" fmla="*/ 1225665 w 1307320"/>
                <a:gd name="connsiteY133" fmla="*/ 864895 h 1142115"/>
                <a:gd name="connsiteX134" fmla="*/ 1227567 w 1307320"/>
                <a:gd name="connsiteY134" fmla="*/ 865847 h 1142115"/>
                <a:gd name="connsiteX135" fmla="*/ 1228513 w 1307320"/>
                <a:gd name="connsiteY135" fmla="*/ 866798 h 1142115"/>
                <a:gd name="connsiteX136" fmla="*/ 1228513 w 1307320"/>
                <a:gd name="connsiteY136" fmla="*/ 866798 h 1142115"/>
                <a:gd name="connsiteX137" fmla="*/ 1230411 w 1307320"/>
                <a:gd name="connsiteY137" fmla="*/ 867744 h 1142115"/>
                <a:gd name="connsiteX138" fmla="*/ 1229465 w 1307320"/>
                <a:gd name="connsiteY138" fmla="*/ 873441 h 1142115"/>
                <a:gd name="connsiteX139" fmla="*/ 1228513 w 1307320"/>
                <a:gd name="connsiteY139" fmla="*/ 876290 h 1142115"/>
                <a:gd name="connsiteX140" fmla="*/ 1246552 w 1307320"/>
                <a:gd name="connsiteY140" fmla="*/ 876290 h 1142115"/>
                <a:gd name="connsiteX141" fmla="*/ 1248454 w 1307320"/>
                <a:gd name="connsiteY141" fmla="*/ 874393 h 1142115"/>
                <a:gd name="connsiteX142" fmla="*/ 1251303 w 1307320"/>
                <a:gd name="connsiteY142" fmla="*/ 874393 h 1142115"/>
                <a:gd name="connsiteX143" fmla="*/ 1254152 w 1307320"/>
                <a:gd name="connsiteY143" fmla="*/ 874393 h 1142115"/>
                <a:gd name="connsiteX144" fmla="*/ 1257000 w 1307320"/>
                <a:gd name="connsiteY144" fmla="*/ 874393 h 1142115"/>
                <a:gd name="connsiteX145" fmla="*/ 1262698 w 1307320"/>
                <a:gd name="connsiteY145" fmla="*/ 881988 h 1142115"/>
                <a:gd name="connsiteX146" fmla="*/ 1265542 w 1307320"/>
                <a:gd name="connsiteY146" fmla="*/ 881988 h 1142115"/>
                <a:gd name="connsiteX147" fmla="*/ 1266493 w 1307320"/>
                <a:gd name="connsiteY147" fmla="*/ 885787 h 1142115"/>
                <a:gd name="connsiteX148" fmla="*/ 1270293 w 1307320"/>
                <a:gd name="connsiteY148" fmla="*/ 888631 h 1142115"/>
                <a:gd name="connsiteX149" fmla="*/ 1271239 w 1307320"/>
                <a:gd name="connsiteY149" fmla="*/ 889582 h 1142115"/>
                <a:gd name="connsiteX150" fmla="*/ 1271239 w 1307320"/>
                <a:gd name="connsiteY150" fmla="*/ 895280 h 1142115"/>
                <a:gd name="connsiteX151" fmla="*/ 1272190 w 1307320"/>
                <a:gd name="connsiteY151" fmla="*/ 907621 h 1142115"/>
                <a:gd name="connsiteX152" fmla="*/ 1271239 w 1307320"/>
                <a:gd name="connsiteY152" fmla="*/ 909523 h 1142115"/>
                <a:gd name="connsiteX153" fmla="*/ 1270293 w 1307320"/>
                <a:gd name="connsiteY153" fmla="*/ 910475 h 1142115"/>
                <a:gd name="connsiteX154" fmla="*/ 1269342 w 1307320"/>
                <a:gd name="connsiteY154" fmla="*/ 912372 h 1142115"/>
                <a:gd name="connsiteX155" fmla="*/ 1268395 w 1307320"/>
                <a:gd name="connsiteY155" fmla="*/ 914270 h 1142115"/>
                <a:gd name="connsiteX156" fmla="*/ 1268395 w 1307320"/>
                <a:gd name="connsiteY156" fmla="*/ 917118 h 1142115"/>
                <a:gd name="connsiteX157" fmla="*/ 1269342 w 1307320"/>
                <a:gd name="connsiteY157" fmla="*/ 918064 h 1142115"/>
                <a:gd name="connsiteX158" fmla="*/ 1272190 w 1307320"/>
                <a:gd name="connsiteY158" fmla="*/ 924703 h 1142115"/>
                <a:gd name="connsiteX159" fmla="*/ 1270293 w 1307320"/>
                <a:gd name="connsiteY159" fmla="*/ 935147 h 1142115"/>
                <a:gd name="connsiteX160" fmla="*/ 1273142 w 1307320"/>
                <a:gd name="connsiteY160" fmla="*/ 937044 h 1142115"/>
                <a:gd name="connsiteX161" fmla="*/ 1274088 w 1307320"/>
                <a:gd name="connsiteY161" fmla="*/ 938947 h 1142115"/>
                <a:gd name="connsiteX162" fmla="*/ 1275039 w 1307320"/>
                <a:gd name="connsiteY162" fmla="*/ 951288 h 1142115"/>
                <a:gd name="connsiteX163" fmla="*/ 1271239 w 1307320"/>
                <a:gd name="connsiteY163" fmla="*/ 956034 h 1142115"/>
                <a:gd name="connsiteX164" fmla="*/ 1269342 w 1307320"/>
                <a:gd name="connsiteY164" fmla="*/ 956985 h 1142115"/>
                <a:gd name="connsiteX165" fmla="*/ 1268395 w 1307320"/>
                <a:gd name="connsiteY165" fmla="*/ 957937 h 1142115"/>
                <a:gd name="connsiteX166" fmla="*/ 1268395 w 1307320"/>
                <a:gd name="connsiteY166" fmla="*/ 962682 h 1142115"/>
                <a:gd name="connsiteX167" fmla="*/ 1267444 w 1307320"/>
                <a:gd name="connsiteY167" fmla="*/ 964580 h 1142115"/>
                <a:gd name="connsiteX168" fmla="*/ 1266493 w 1307320"/>
                <a:gd name="connsiteY168" fmla="*/ 968380 h 1142115"/>
                <a:gd name="connsiteX169" fmla="*/ 1266493 w 1307320"/>
                <a:gd name="connsiteY169" fmla="*/ 971229 h 1142115"/>
                <a:gd name="connsiteX170" fmla="*/ 1266493 w 1307320"/>
                <a:gd name="connsiteY170" fmla="*/ 975024 h 1142115"/>
                <a:gd name="connsiteX171" fmla="*/ 1266493 w 1307320"/>
                <a:gd name="connsiteY171" fmla="*/ 975975 h 1142115"/>
                <a:gd name="connsiteX172" fmla="*/ 1267444 w 1307320"/>
                <a:gd name="connsiteY172" fmla="*/ 979770 h 1142115"/>
                <a:gd name="connsiteX173" fmla="*/ 1268395 w 1307320"/>
                <a:gd name="connsiteY173" fmla="*/ 982623 h 1142115"/>
                <a:gd name="connsiteX174" fmla="*/ 1274088 w 1307320"/>
                <a:gd name="connsiteY174" fmla="*/ 989267 h 1142115"/>
                <a:gd name="connsiteX175" fmla="*/ 1274088 w 1307320"/>
                <a:gd name="connsiteY175" fmla="*/ 990218 h 1142115"/>
                <a:gd name="connsiteX176" fmla="*/ 1275990 w 1307320"/>
                <a:gd name="connsiteY176" fmla="*/ 992116 h 1142115"/>
                <a:gd name="connsiteX177" fmla="*/ 1275990 w 1307320"/>
                <a:gd name="connsiteY177" fmla="*/ 994013 h 1142115"/>
                <a:gd name="connsiteX178" fmla="*/ 1276936 w 1307320"/>
                <a:gd name="connsiteY178" fmla="*/ 994965 h 1142115"/>
                <a:gd name="connsiteX179" fmla="*/ 1279785 w 1307320"/>
                <a:gd name="connsiteY179" fmla="*/ 995916 h 1142115"/>
                <a:gd name="connsiteX180" fmla="*/ 1284531 w 1307320"/>
                <a:gd name="connsiteY180" fmla="*/ 997813 h 1142115"/>
                <a:gd name="connsiteX181" fmla="*/ 1285483 w 1307320"/>
                <a:gd name="connsiteY181" fmla="*/ 1000662 h 1142115"/>
                <a:gd name="connsiteX182" fmla="*/ 1288331 w 1307320"/>
                <a:gd name="connsiteY182" fmla="*/ 1001613 h 1142115"/>
                <a:gd name="connsiteX183" fmla="*/ 1290229 w 1307320"/>
                <a:gd name="connsiteY183" fmla="*/ 1003511 h 1142115"/>
                <a:gd name="connsiteX184" fmla="*/ 1290229 w 1307320"/>
                <a:gd name="connsiteY184" fmla="*/ 1003511 h 1142115"/>
                <a:gd name="connsiteX185" fmla="*/ 1290229 w 1307320"/>
                <a:gd name="connsiteY185" fmla="*/ 1006359 h 1142115"/>
                <a:gd name="connsiteX186" fmla="*/ 1290229 w 1307320"/>
                <a:gd name="connsiteY186" fmla="*/ 1007306 h 1142115"/>
                <a:gd name="connsiteX187" fmla="*/ 1290229 w 1307320"/>
                <a:gd name="connsiteY187" fmla="*/ 1013003 h 1142115"/>
                <a:gd name="connsiteX188" fmla="*/ 1290229 w 1307320"/>
                <a:gd name="connsiteY188" fmla="*/ 1015852 h 1142115"/>
                <a:gd name="connsiteX189" fmla="*/ 1290229 w 1307320"/>
                <a:gd name="connsiteY189" fmla="*/ 1020603 h 1142115"/>
                <a:gd name="connsiteX190" fmla="*/ 1291180 w 1307320"/>
                <a:gd name="connsiteY190" fmla="*/ 1022500 h 1142115"/>
                <a:gd name="connsiteX191" fmla="*/ 1300672 w 1307320"/>
                <a:gd name="connsiteY191" fmla="*/ 1031042 h 1142115"/>
                <a:gd name="connsiteX192" fmla="*/ 1301624 w 1307320"/>
                <a:gd name="connsiteY192" fmla="*/ 1031993 h 1142115"/>
                <a:gd name="connsiteX193" fmla="*/ 1302570 w 1307320"/>
                <a:gd name="connsiteY193" fmla="*/ 1032944 h 1142115"/>
                <a:gd name="connsiteX194" fmla="*/ 1302570 w 1307320"/>
                <a:gd name="connsiteY194" fmla="*/ 1034841 h 1142115"/>
                <a:gd name="connsiteX195" fmla="*/ 1305423 w 1307320"/>
                <a:gd name="connsiteY195" fmla="*/ 1048124 h 1142115"/>
                <a:gd name="connsiteX196" fmla="*/ 1303521 w 1307320"/>
                <a:gd name="connsiteY196" fmla="*/ 1048124 h 1142115"/>
                <a:gd name="connsiteX197" fmla="*/ 1293077 w 1307320"/>
                <a:gd name="connsiteY197" fmla="*/ 1051924 h 1142115"/>
                <a:gd name="connsiteX198" fmla="*/ 1292131 w 1307320"/>
                <a:gd name="connsiteY198" fmla="*/ 1053831 h 1142115"/>
                <a:gd name="connsiteX199" fmla="*/ 1291180 w 1307320"/>
                <a:gd name="connsiteY199" fmla="*/ 1061426 h 1142115"/>
                <a:gd name="connsiteX200" fmla="*/ 1307321 w 1307320"/>
                <a:gd name="connsiteY200" fmla="*/ 1085142 h 1142115"/>
                <a:gd name="connsiteX201" fmla="*/ 1303521 w 1307320"/>
                <a:gd name="connsiteY201" fmla="*/ 1086108 h 1142115"/>
                <a:gd name="connsiteX202" fmla="*/ 1298775 w 1307320"/>
                <a:gd name="connsiteY202" fmla="*/ 1088010 h 1142115"/>
                <a:gd name="connsiteX203" fmla="*/ 1297824 w 1307320"/>
                <a:gd name="connsiteY203" fmla="*/ 1091810 h 1142115"/>
                <a:gd name="connsiteX204" fmla="*/ 1296877 w 1307320"/>
                <a:gd name="connsiteY204" fmla="*/ 1092737 h 1142115"/>
                <a:gd name="connsiteX205" fmla="*/ 1286434 w 1307320"/>
                <a:gd name="connsiteY205" fmla="*/ 1096542 h 1142115"/>
                <a:gd name="connsiteX206" fmla="*/ 1290229 w 1307320"/>
                <a:gd name="connsiteY206" fmla="*/ 1112698 h 1142115"/>
                <a:gd name="connsiteX207" fmla="*/ 1273142 w 1307320"/>
                <a:gd name="connsiteY207" fmla="*/ 1101303 h 1142115"/>
                <a:gd name="connsiteX208" fmla="*/ 1272190 w 1307320"/>
                <a:gd name="connsiteY208" fmla="*/ 1100332 h 1142115"/>
                <a:gd name="connsiteX209" fmla="*/ 1271239 w 1307320"/>
                <a:gd name="connsiteY209" fmla="*/ 1099405 h 1142115"/>
                <a:gd name="connsiteX210" fmla="*/ 1257947 w 1307320"/>
                <a:gd name="connsiteY210" fmla="*/ 1093703 h 1142115"/>
                <a:gd name="connsiteX211" fmla="*/ 1257000 w 1307320"/>
                <a:gd name="connsiteY211" fmla="*/ 1094639 h 1142115"/>
                <a:gd name="connsiteX212" fmla="*/ 1255098 w 1307320"/>
                <a:gd name="connsiteY212" fmla="*/ 1095605 h 1142115"/>
                <a:gd name="connsiteX213" fmla="*/ 1248454 w 1307320"/>
                <a:gd name="connsiteY213" fmla="*/ 1088947 h 1142115"/>
                <a:gd name="connsiteX214" fmla="*/ 1246552 w 1307320"/>
                <a:gd name="connsiteY214" fmla="*/ 1087045 h 1142115"/>
                <a:gd name="connsiteX215" fmla="*/ 1241806 w 1307320"/>
                <a:gd name="connsiteY215" fmla="*/ 1086108 h 1142115"/>
                <a:gd name="connsiteX216" fmla="*/ 1240855 w 1307320"/>
                <a:gd name="connsiteY216" fmla="*/ 1085142 h 1142115"/>
                <a:gd name="connsiteX217" fmla="*/ 1221870 w 1307320"/>
                <a:gd name="connsiteY217" fmla="*/ 1077547 h 1142115"/>
                <a:gd name="connsiteX218" fmla="*/ 1218070 w 1307320"/>
                <a:gd name="connsiteY218" fmla="*/ 1076621 h 1142115"/>
                <a:gd name="connsiteX219" fmla="*/ 1216172 w 1307320"/>
                <a:gd name="connsiteY219" fmla="*/ 1080416 h 1142115"/>
                <a:gd name="connsiteX220" fmla="*/ 1219972 w 1307320"/>
                <a:gd name="connsiteY220" fmla="*/ 1083245 h 1142115"/>
                <a:gd name="connsiteX221" fmla="*/ 1221870 w 1307320"/>
                <a:gd name="connsiteY221" fmla="*/ 1085142 h 1142115"/>
                <a:gd name="connsiteX222" fmla="*/ 1221870 w 1307320"/>
                <a:gd name="connsiteY222" fmla="*/ 1088010 h 1142115"/>
                <a:gd name="connsiteX223" fmla="*/ 1222816 w 1307320"/>
                <a:gd name="connsiteY223" fmla="*/ 1090840 h 1142115"/>
                <a:gd name="connsiteX224" fmla="*/ 1222816 w 1307320"/>
                <a:gd name="connsiteY224" fmla="*/ 1094639 h 1142115"/>
                <a:gd name="connsiteX225" fmla="*/ 1220919 w 1307320"/>
                <a:gd name="connsiteY225" fmla="*/ 1095605 h 1142115"/>
                <a:gd name="connsiteX226" fmla="*/ 1220919 w 1307320"/>
                <a:gd name="connsiteY226" fmla="*/ 1098439 h 1142115"/>
                <a:gd name="connsiteX227" fmla="*/ 1223767 w 1307320"/>
                <a:gd name="connsiteY227" fmla="*/ 1107000 h 1142115"/>
                <a:gd name="connsiteX228" fmla="*/ 1219972 w 1307320"/>
                <a:gd name="connsiteY228" fmla="*/ 1109829 h 1142115"/>
                <a:gd name="connsiteX229" fmla="*/ 1218070 w 1307320"/>
                <a:gd name="connsiteY229" fmla="*/ 1112698 h 1142115"/>
                <a:gd name="connsiteX230" fmla="*/ 1219972 w 1307320"/>
                <a:gd name="connsiteY230" fmla="*/ 1116493 h 1142115"/>
                <a:gd name="connsiteX231" fmla="*/ 1219972 w 1307320"/>
                <a:gd name="connsiteY231" fmla="*/ 1117434 h 1142115"/>
                <a:gd name="connsiteX232" fmla="*/ 1219021 w 1307320"/>
                <a:gd name="connsiteY232" fmla="*/ 1127892 h 1142115"/>
                <a:gd name="connsiteX233" fmla="*/ 1216172 w 1307320"/>
                <a:gd name="connsiteY233" fmla="*/ 1129790 h 1142115"/>
                <a:gd name="connsiteX234" fmla="*/ 1214275 w 1307320"/>
                <a:gd name="connsiteY234" fmla="*/ 1129790 h 1142115"/>
                <a:gd name="connsiteX235" fmla="*/ 1212372 w 1307320"/>
                <a:gd name="connsiteY235" fmla="*/ 1132619 h 1142115"/>
                <a:gd name="connsiteX236" fmla="*/ 1212372 w 1307320"/>
                <a:gd name="connsiteY236" fmla="*/ 1132619 h 1142115"/>
                <a:gd name="connsiteX237" fmla="*/ 1211421 w 1307320"/>
                <a:gd name="connsiteY237" fmla="*/ 1134521 h 1142115"/>
                <a:gd name="connsiteX238" fmla="*/ 1207626 w 1307320"/>
                <a:gd name="connsiteY238" fmla="*/ 1135487 h 1142115"/>
                <a:gd name="connsiteX239" fmla="*/ 1206675 w 1307320"/>
                <a:gd name="connsiteY239" fmla="*/ 1136419 h 1142115"/>
                <a:gd name="connsiteX240" fmla="*/ 1200031 w 1307320"/>
                <a:gd name="connsiteY240" fmla="*/ 1138311 h 1142115"/>
                <a:gd name="connsiteX241" fmla="*/ 1198129 w 1307320"/>
                <a:gd name="connsiteY241" fmla="*/ 1140214 h 1142115"/>
                <a:gd name="connsiteX242" fmla="*/ 1197183 w 1307320"/>
                <a:gd name="connsiteY242" fmla="*/ 1141180 h 1142115"/>
                <a:gd name="connsiteX243" fmla="*/ 1194334 w 1307320"/>
                <a:gd name="connsiteY243" fmla="*/ 1139282 h 1142115"/>
                <a:gd name="connsiteX244" fmla="*/ 1191485 w 1307320"/>
                <a:gd name="connsiteY244" fmla="*/ 1136419 h 1142115"/>
                <a:gd name="connsiteX245" fmla="*/ 1191485 w 1307320"/>
                <a:gd name="connsiteY245" fmla="*/ 1133585 h 1142115"/>
                <a:gd name="connsiteX246" fmla="*/ 1189588 w 1307320"/>
                <a:gd name="connsiteY246" fmla="*/ 1133585 h 1142115"/>
                <a:gd name="connsiteX247" fmla="*/ 1187685 w 1307320"/>
                <a:gd name="connsiteY247" fmla="*/ 1133585 h 1142115"/>
                <a:gd name="connsiteX248" fmla="*/ 1184837 w 1307320"/>
                <a:gd name="connsiteY248" fmla="*/ 1135487 h 1142115"/>
                <a:gd name="connsiteX249" fmla="*/ 1181042 w 1307320"/>
                <a:gd name="connsiteY249" fmla="*/ 1138311 h 1142115"/>
                <a:gd name="connsiteX250" fmla="*/ 1181042 w 1307320"/>
                <a:gd name="connsiteY250" fmla="*/ 1141180 h 1142115"/>
                <a:gd name="connsiteX251" fmla="*/ 1178193 w 1307320"/>
                <a:gd name="connsiteY251" fmla="*/ 1142116 h 1142115"/>
                <a:gd name="connsiteX252" fmla="*/ 1174393 w 1307320"/>
                <a:gd name="connsiteY252" fmla="*/ 1141180 h 1142115"/>
                <a:gd name="connsiteX253" fmla="*/ 1167749 w 1307320"/>
                <a:gd name="connsiteY253" fmla="*/ 1139282 h 1142115"/>
                <a:gd name="connsiteX254" fmla="*/ 1165852 w 1307320"/>
                <a:gd name="connsiteY254" fmla="*/ 1137385 h 1142115"/>
                <a:gd name="connsiteX255" fmla="*/ 1165852 w 1307320"/>
                <a:gd name="connsiteY255" fmla="*/ 1136419 h 1142115"/>
                <a:gd name="connsiteX256" fmla="*/ 1164901 w 1307320"/>
                <a:gd name="connsiteY256" fmla="*/ 1135487 h 1142115"/>
                <a:gd name="connsiteX257" fmla="*/ 1163003 w 1307320"/>
                <a:gd name="connsiteY257" fmla="*/ 1134521 h 1142115"/>
                <a:gd name="connsiteX258" fmla="*/ 1163003 w 1307320"/>
                <a:gd name="connsiteY258" fmla="*/ 1132619 h 1142115"/>
                <a:gd name="connsiteX259" fmla="*/ 1160155 w 1307320"/>
                <a:gd name="connsiteY259" fmla="*/ 1132619 h 1142115"/>
                <a:gd name="connsiteX260" fmla="*/ 1159203 w 1307320"/>
                <a:gd name="connsiteY260" fmla="*/ 1134521 h 1142115"/>
                <a:gd name="connsiteX261" fmla="*/ 1156355 w 1307320"/>
                <a:gd name="connsiteY261" fmla="*/ 1136419 h 1142115"/>
                <a:gd name="connsiteX262" fmla="*/ 1154457 w 1307320"/>
                <a:gd name="connsiteY262" fmla="*/ 1136419 h 1142115"/>
                <a:gd name="connsiteX263" fmla="*/ 1151608 w 1307320"/>
                <a:gd name="connsiteY263" fmla="*/ 1137385 h 1142115"/>
                <a:gd name="connsiteX264" fmla="*/ 1151608 w 1307320"/>
                <a:gd name="connsiteY264" fmla="*/ 1135487 h 1142115"/>
                <a:gd name="connsiteX265" fmla="*/ 1149706 w 1307320"/>
                <a:gd name="connsiteY265" fmla="*/ 1132619 h 1142115"/>
                <a:gd name="connsiteX266" fmla="*/ 1149706 w 1307320"/>
                <a:gd name="connsiteY266" fmla="*/ 1131682 h 1142115"/>
                <a:gd name="connsiteX267" fmla="*/ 1147809 w 1307320"/>
                <a:gd name="connsiteY267" fmla="*/ 1131682 h 1142115"/>
                <a:gd name="connsiteX268" fmla="*/ 1147809 w 1307320"/>
                <a:gd name="connsiteY268" fmla="*/ 1129790 h 1142115"/>
                <a:gd name="connsiteX269" fmla="*/ 1144960 w 1307320"/>
                <a:gd name="connsiteY269" fmla="*/ 1126926 h 1142115"/>
                <a:gd name="connsiteX270" fmla="*/ 1144960 w 1307320"/>
                <a:gd name="connsiteY270" fmla="*/ 1123121 h 1142115"/>
                <a:gd name="connsiteX271" fmla="*/ 1144960 w 1307320"/>
                <a:gd name="connsiteY271" fmla="*/ 1121224 h 1142115"/>
                <a:gd name="connsiteX272" fmla="*/ 1143082 w 1307320"/>
                <a:gd name="connsiteY272" fmla="*/ 1117434 h 1142115"/>
                <a:gd name="connsiteX273" fmla="*/ 1142111 w 1307320"/>
                <a:gd name="connsiteY273" fmla="*/ 1116493 h 1142115"/>
                <a:gd name="connsiteX274" fmla="*/ 1142111 w 1307320"/>
                <a:gd name="connsiteY274" fmla="*/ 1112698 h 1142115"/>
                <a:gd name="connsiteX275" fmla="*/ 1141185 w 1307320"/>
                <a:gd name="connsiteY275" fmla="*/ 1111732 h 1142115"/>
                <a:gd name="connsiteX276" fmla="*/ 1136414 w 1307320"/>
                <a:gd name="connsiteY276" fmla="*/ 1110800 h 1142115"/>
                <a:gd name="connsiteX277" fmla="*/ 1134516 w 1307320"/>
                <a:gd name="connsiteY277" fmla="*/ 1105103 h 1142115"/>
                <a:gd name="connsiteX278" fmla="*/ 1135487 w 1307320"/>
                <a:gd name="connsiteY278" fmla="*/ 1100332 h 1142115"/>
                <a:gd name="connsiteX279" fmla="*/ 1135487 w 1307320"/>
                <a:gd name="connsiteY279" fmla="*/ 1096542 h 1142115"/>
                <a:gd name="connsiteX280" fmla="*/ 1133590 w 1307320"/>
                <a:gd name="connsiteY280" fmla="*/ 1094639 h 1142115"/>
                <a:gd name="connsiteX281" fmla="*/ 1133590 w 1307320"/>
                <a:gd name="connsiteY281" fmla="*/ 1090840 h 1142115"/>
                <a:gd name="connsiteX282" fmla="*/ 1133590 w 1307320"/>
                <a:gd name="connsiteY282" fmla="*/ 1088947 h 1142115"/>
                <a:gd name="connsiteX283" fmla="*/ 1130716 w 1307320"/>
                <a:gd name="connsiteY283" fmla="*/ 1091810 h 1142115"/>
                <a:gd name="connsiteX284" fmla="*/ 1125990 w 1307320"/>
                <a:gd name="connsiteY284" fmla="*/ 1091810 h 1142115"/>
                <a:gd name="connsiteX285" fmla="*/ 1125990 w 1307320"/>
                <a:gd name="connsiteY285" fmla="*/ 1093703 h 1142115"/>
                <a:gd name="connsiteX286" fmla="*/ 1124092 w 1307320"/>
                <a:gd name="connsiteY286" fmla="*/ 1095605 h 1142115"/>
                <a:gd name="connsiteX287" fmla="*/ 1122195 w 1307320"/>
                <a:gd name="connsiteY287" fmla="*/ 1096542 h 1142115"/>
                <a:gd name="connsiteX288" fmla="*/ 1119327 w 1307320"/>
                <a:gd name="connsiteY288" fmla="*/ 1097508 h 1142115"/>
                <a:gd name="connsiteX289" fmla="*/ 1117429 w 1307320"/>
                <a:gd name="connsiteY289" fmla="*/ 1100332 h 1142115"/>
                <a:gd name="connsiteX290" fmla="*/ 1115532 w 1307320"/>
                <a:gd name="connsiteY290" fmla="*/ 1104137 h 1142115"/>
                <a:gd name="connsiteX291" fmla="*/ 1113629 w 1307320"/>
                <a:gd name="connsiteY291" fmla="*/ 1105103 h 1142115"/>
                <a:gd name="connsiteX292" fmla="*/ 1111746 w 1307320"/>
                <a:gd name="connsiteY292" fmla="*/ 1106034 h 1142115"/>
                <a:gd name="connsiteX293" fmla="*/ 1107952 w 1307320"/>
                <a:gd name="connsiteY293" fmla="*/ 1107932 h 1142115"/>
                <a:gd name="connsiteX294" fmla="*/ 1107000 w 1307320"/>
                <a:gd name="connsiteY294" fmla="*/ 1109829 h 1142115"/>
                <a:gd name="connsiteX295" fmla="*/ 1105103 w 1307320"/>
                <a:gd name="connsiteY295" fmla="*/ 1111732 h 1142115"/>
                <a:gd name="connsiteX296" fmla="*/ 1104152 w 1307320"/>
                <a:gd name="connsiteY296" fmla="*/ 1110800 h 1142115"/>
                <a:gd name="connsiteX297" fmla="*/ 1103205 w 1307320"/>
                <a:gd name="connsiteY297" fmla="*/ 1109829 h 1142115"/>
                <a:gd name="connsiteX298" fmla="*/ 1102254 w 1307320"/>
                <a:gd name="connsiteY298" fmla="*/ 1109829 h 1142115"/>
                <a:gd name="connsiteX299" fmla="*/ 1101303 w 1307320"/>
                <a:gd name="connsiteY299" fmla="*/ 1109829 h 1142115"/>
                <a:gd name="connsiteX300" fmla="*/ 1099405 w 1307320"/>
                <a:gd name="connsiteY300" fmla="*/ 1107000 h 1142115"/>
                <a:gd name="connsiteX301" fmla="*/ 1097508 w 1307320"/>
                <a:gd name="connsiteY301" fmla="*/ 1103200 h 1142115"/>
                <a:gd name="connsiteX302" fmla="*/ 1097508 w 1307320"/>
                <a:gd name="connsiteY302" fmla="*/ 1102234 h 1142115"/>
                <a:gd name="connsiteX303" fmla="*/ 1095610 w 1307320"/>
                <a:gd name="connsiteY303" fmla="*/ 1103200 h 1142115"/>
                <a:gd name="connsiteX304" fmla="*/ 1093708 w 1307320"/>
                <a:gd name="connsiteY304" fmla="*/ 1100332 h 1142115"/>
                <a:gd name="connsiteX305" fmla="*/ 1090864 w 1307320"/>
                <a:gd name="connsiteY305" fmla="*/ 1097508 h 1142115"/>
                <a:gd name="connsiteX306" fmla="*/ 1085167 w 1307320"/>
                <a:gd name="connsiteY306" fmla="*/ 1096542 h 1142115"/>
                <a:gd name="connsiteX307" fmla="*/ 1086113 w 1307320"/>
                <a:gd name="connsiteY307" fmla="*/ 1088947 h 1142115"/>
                <a:gd name="connsiteX308" fmla="*/ 1086113 w 1307320"/>
                <a:gd name="connsiteY308" fmla="*/ 1088010 h 1142115"/>
                <a:gd name="connsiteX309" fmla="*/ 1085167 w 1307320"/>
                <a:gd name="connsiteY309" fmla="*/ 1088010 h 1142115"/>
                <a:gd name="connsiteX310" fmla="*/ 1083264 w 1307320"/>
                <a:gd name="connsiteY310" fmla="*/ 1085142 h 1142115"/>
                <a:gd name="connsiteX311" fmla="*/ 1082313 w 1307320"/>
                <a:gd name="connsiteY311" fmla="*/ 1084211 h 1142115"/>
                <a:gd name="connsiteX312" fmla="*/ 1081367 w 1307320"/>
                <a:gd name="connsiteY312" fmla="*/ 1080416 h 1142115"/>
                <a:gd name="connsiteX313" fmla="*/ 1082313 w 1307320"/>
                <a:gd name="connsiteY313" fmla="*/ 1078518 h 1142115"/>
                <a:gd name="connsiteX314" fmla="*/ 1080416 w 1307320"/>
                <a:gd name="connsiteY314" fmla="*/ 1076621 h 1142115"/>
                <a:gd name="connsiteX315" fmla="*/ 1077567 w 1307320"/>
                <a:gd name="connsiteY315" fmla="*/ 1071850 h 1142115"/>
                <a:gd name="connsiteX316" fmla="*/ 1075670 w 1307320"/>
                <a:gd name="connsiteY316" fmla="*/ 1069952 h 1142115"/>
                <a:gd name="connsiteX317" fmla="*/ 1075670 w 1307320"/>
                <a:gd name="connsiteY317" fmla="*/ 1069952 h 1142115"/>
                <a:gd name="connsiteX318" fmla="*/ 1074718 w 1307320"/>
                <a:gd name="connsiteY318" fmla="*/ 1066152 h 1142115"/>
                <a:gd name="connsiteX319" fmla="*/ 1071875 w 1307320"/>
                <a:gd name="connsiteY319" fmla="*/ 1064255 h 1142115"/>
                <a:gd name="connsiteX320" fmla="*/ 1070923 w 1307320"/>
                <a:gd name="connsiteY320" fmla="*/ 1064255 h 1142115"/>
                <a:gd name="connsiteX321" fmla="*/ 1070923 w 1307320"/>
                <a:gd name="connsiteY321" fmla="*/ 1058562 h 1142115"/>
                <a:gd name="connsiteX322" fmla="*/ 1070923 w 1307320"/>
                <a:gd name="connsiteY322" fmla="*/ 1057631 h 1142115"/>
                <a:gd name="connsiteX323" fmla="*/ 1071875 w 1307320"/>
                <a:gd name="connsiteY323" fmla="*/ 1052865 h 1142115"/>
                <a:gd name="connsiteX324" fmla="*/ 1072821 w 1307320"/>
                <a:gd name="connsiteY324" fmla="*/ 1051924 h 1142115"/>
                <a:gd name="connsiteX325" fmla="*/ 1069972 w 1307320"/>
                <a:gd name="connsiteY325" fmla="*/ 1048124 h 1142115"/>
                <a:gd name="connsiteX326" fmla="*/ 1069021 w 1307320"/>
                <a:gd name="connsiteY326" fmla="*/ 1046236 h 1142115"/>
                <a:gd name="connsiteX327" fmla="*/ 1069021 w 1307320"/>
                <a:gd name="connsiteY327" fmla="*/ 1045285 h 1142115"/>
                <a:gd name="connsiteX328" fmla="*/ 1070923 w 1307320"/>
                <a:gd name="connsiteY328" fmla="*/ 1039587 h 1142115"/>
                <a:gd name="connsiteX329" fmla="*/ 1070923 w 1307320"/>
                <a:gd name="connsiteY329" fmla="*/ 1038641 h 1142115"/>
                <a:gd name="connsiteX330" fmla="*/ 1069021 w 1307320"/>
                <a:gd name="connsiteY330" fmla="*/ 1036739 h 1142115"/>
                <a:gd name="connsiteX331" fmla="*/ 1069021 w 1307320"/>
                <a:gd name="connsiteY331" fmla="*/ 1035793 h 1142115"/>
                <a:gd name="connsiteX332" fmla="*/ 1068075 w 1307320"/>
                <a:gd name="connsiteY332" fmla="*/ 1034841 h 1142115"/>
                <a:gd name="connsiteX333" fmla="*/ 1067123 w 1307320"/>
                <a:gd name="connsiteY333" fmla="*/ 1032944 h 1142115"/>
                <a:gd name="connsiteX334" fmla="*/ 1067123 w 1307320"/>
                <a:gd name="connsiteY334" fmla="*/ 1029144 h 1142115"/>
                <a:gd name="connsiteX335" fmla="*/ 1069021 w 1307320"/>
                <a:gd name="connsiteY335" fmla="*/ 1027247 h 1142115"/>
                <a:gd name="connsiteX336" fmla="*/ 1069021 w 1307320"/>
                <a:gd name="connsiteY336" fmla="*/ 1025349 h 1142115"/>
                <a:gd name="connsiteX337" fmla="*/ 1066177 w 1307320"/>
                <a:gd name="connsiteY337" fmla="*/ 1022500 h 1142115"/>
                <a:gd name="connsiteX338" fmla="*/ 1064275 w 1307320"/>
                <a:gd name="connsiteY338" fmla="*/ 1022500 h 1142115"/>
                <a:gd name="connsiteX339" fmla="*/ 1061426 w 1307320"/>
                <a:gd name="connsiteY339" fmla="*/ 1020603 h 1142115"/>
                <a:gd name="connsiteX340" fmla="*/ 1060480 w 1307320"/>
                <a:gd name="connsiteY340" fmla="*/ 1019652 h 1142115"/>
                <a:gd name="connsiteX341" fmla="*/ 1059529 w 1307320"/>
                <a:gd name="connsiteY341" fmla="*/ 1016803 h 1142115"/>
                <a:gd name="connsiteX342" fmla="*/ 1060480 w 1307320"/>
                <a:gd name="connsiteY342" fmla="*/ 1015852 h 1142115"/>
                <a:gd name="connsiteX343" fmla="*/ 1060480 w 1307320"/>
                <a:gd name="connsiteY343" fmla="*/ 1014905 h 1142115"/>
                <a:gd name="connsiteX344" fmla="*/ 1062377 w 1307320"/>
                <a:gd name="connsiteY344" fmla="*/ 1009208 h 1142115"/>
                <a:gd name="connsiteX345" fmla="*/ 1063324 w 1307320"/>
                <a:gd name="connsiteY345" fmla="*/ 1000662 h 1142115"/>
                <a:gd name="connsiteX346" fmla="*/ 1055729 w 1307320"/>
                <a:gd name="connsiteY346" fmla="*/ 995916 h 1142115"/>
                <a:gd name="connsiteX347" fmla="*/ 1055729 w 1307320"/>
                <a:gd name="connsiteY347" fmla="*/ 994013 h 1142115"/>
                <a:gd name="connsiteX348" fmla="*/ 1054782 w 1307320"/>
                <a:gd name="connsiteY348" fmla="*/ 991165 h 1142115"/>
                <a:gd name="connsiteX349" fmla="*/ 1052885 w 1307320"/>
                <a:gd name="connsiteY349" fmla="*/ 989267 h 1142115"/>
                <a:gd name="connsiteX350" fmla="*/ 1052885 w 1307320"/>
                <a:gd name="connsiteY350" fmla="*/ 988316 h 1142115"/>
                <a:gd name="connsiteX351" fmla="*/ 1051934 w 1307320"/>
                <a:gd name="connsiteY351" fmla="*/ 983570 h 1142115"/>
                <a:gd name="connsiteX352" fmla="*/ 1042441 w 1307320"/>
                <a:gd name="connsiteY352" fmla="*/ 983570 h 1142115"/>
                <a:gd name="connsiteX353" fmla="*/ 1024398 w 1307320"/>
                <a:gd name="connsiteY353" fmla="*/ 989267 h 1142115"/>
                <a:gd name="connsiteX354" fmla="*/ 1014901 w 1307320"/>
                <a:gd name="connsiteY354" fmla="*/ 992116 h 1142115"/>
                <a:gd name="connsiteX355" fmla="*/ 1014901 w 1307320"/>
                <a:gd name="connsiteY355" fmla="*/ 995916 h 1142115"/>
                <a:gd name="connsiteX356" fmla="*/ 1013954 w 1307320"/>
                <a:gd name="connsiteY356" fmla="*/ 998760 h 1142115"/>
                <a:gd name="connsiteX357" fmla="*/ 1003511 w 1307320"/>
                <a:gd name="connsiteY357" fmla="*/ 1003511 h 1142115"/>
                <a:gd name="connsiteX358" fmla="*/ 1002559 w 1307320"/>
                <a:gd name="connsiteY358" fmla="*/ 1004457 h 1142115"/>
                <a:gd name="connsiteX359" fmla="*/ 991165 w 1307320"/>
                <a:gd name="connsiteY359" fmla="*/ 1006359 h 1142115"/>
                <a:gd name="connsiteX360" fmla="*/ 987370 w 1307320"/>
                <a:gd name="connsiteY360" fmla="*/ 1005408 h 1142115"/>
                <a:gd name="connsiteX361" fmla="*/ 984521 w 1307320"/>
                <a:gd name="connsiteY361" fmla="*/ 1003511 h 1142115"/>
                <a:gd name="connsiteX362" fmla="*/ 983570 w 1307320"/>
                <a:gd name="connsiteY362" fmla="*/ 1001613 h 1142115"/>
                <a:gd name="connsiteX363" fmla="*/ 979775 w 1307320"/>
                <a:gd name="connsiteY363" fmla="*/ 1001613 h 1142115"/>
                <a:gd name="connsiteX364" fmla="*/ 976926 w 1307320"/>
                <a:gd name="connsiteY364" fmla="*/ 1001613 h 1142115"/>
                <a:gd name="connsiteX365" fmla="*/ 976926 w 1307320"/>
                <a:gd name="connsiteY365" fmla="*/ 1025349 h 1142115"/>
                <a:gd name="connsiteX366" fmla="*/ 974077 w 1307320"/>
                <a:gd name="connsiteY366" fmla="*/ 1032944 h 1142115"/>
                <a:gd name="connsiteX367" fmla="*/ 969331 w 1307320"/>
                <a:gd name="connsiteY367" fmla="*/ 1031042 h 1142115"/>
                <a:gd name="connsiteX368" fmla="*/ 962683 w 1307320"/>
                <a:gd name="connsiteY368" fmla="*/ 1021549 h 1142115"/>
                <a:gd name="connsiteX369" fmla="*/ 946542 w 1307320"/>
                <a:gd name="connsiteY369" fmla="*/ 1017749 h 1142115"/>
                <a:gd name="connsiteX370" fmla="*/ 936098 w 1307320"/>
                <a:gd name="connsiteY370" fmla="*/ 1018700 h 1142115"/>
                <a:gd name="connsiteX371" fmla="*/ 933249 w 1307320"/>
                <a:gd name="connsiteY371" fmla="*/ 1023447 h 1142115"/>
                <a:gd name="connsiteX372" fmla="*/ 933249 w 1307320"/>
                <a:gd name="connsiteY372" fmla="*/ 1029144 h 1142115"/>
                <a:gd name="connsiteX373" fmla="*/ 929449 w 1307320"/>
                <a:gd name="connsiteY373" fmla="*/ 1030095 h 1142115"/>
                <a:gd name="connsiteX374" fmla="*/ 928503 w 1307320"/>
                <a:gd name="connsiteY374" fmla="*/ 1029144 h 1142115"/>
                <a:gd name="connsiteX375" fmla="*/ 913313 w 1307320"/>
                <a:gd name="connsiteY375" fmla="*/ 1025349 h 1142115"/>
                <a:gd name="connsiteX376" fmla="*/ 908562 w 1307320"/>
                <a:gd name="connsiteY376" fmla="*/ 1029144 h 1142115"/>
                <a:gd name="connsiteX377" fmla="*/ 895290 w 1307320"/>
                <a:gd name="connsiteY377" fmla="*/ 1031993 h 1142115"/>
                <a:gd name="connsiteX378" fmla="*/ 887695 w 1307320"/>
                <a:gd name="connsiteY378" fmla="*/ 1027247 h 1142115"/>
                <a:gd name="connsiteX379" fmla="*/ 882929 w 1307320"/>
                <a:gd name="connsiteY379" fmla="*/ 1030095 h 1142115"/>
                <a:gd name="connsiteX380" fmla="*/ 877231 w 1307320"/>
                <a:gd name="connsiteY380" fmla="*/ 1032944 h 1142115"/>
                <a:gd name="connsiteX381" fmla="*/ 876300 w 1307320"/>
                <a:gd name="connsiteY381" fmla="*/ 1033890 h 1142115"/>
                <a:gd name="connsiteX382" fmla="*/ 876300 w 1307320"/>
                <a:gd name="connsiteY382" fmla="*/ 1034841 h 1142115"/>
                <a:gd name="connsiteX383" fmla="*/ 876300 w 1307320"/>
                <a:gd name="connsiteY383" fmla="*/ 1038641 h 1142115"/>
                <a:gd name="connsiteX384" fmla="*/ 876300 w 1307320"/>
                <a:gd name="connsiteY384" fmla="*/ 1041485 h 1142115"/>
                <a:gd name="connsiteX385" fmla="*/ 876300 w 1307320"/>
                <a:gd name="connsiteY385" fmla="*/ 1042436 h 1142115"/>
                <a:gd name="connsiteX386" fmla="*/ 876300 w 1307320"/>
                <a:gd name="connsiteY386" fmla="*/ 1046236 h 1142115"/>
                <a:gd name="connsiteX387" fmla="*/ 874403 w 1307320"/>
                <a:gd name="connsiteY387" fmla="*/ 1050026 h 1142115"/>
                <a:gd name="connsiteX388" fmla="*/ 874403 w 1307320"/>
                <a:gd name="connsiteY388" fmla="*/ 1050973 h 1142115"/>
                <a:gd name="connsiteX389" fmla="*/ 871554 w 1307320"/>
                <a:gd name="connsiteY389" fmla="*/ 1051924 h 1142115"/>
                <a:gd name="connsiteX390" fmla="*/ 868705 w 1307320"/>
                <a:gd name="connsiteY390" fmla="*/ 1052865 h 1142115"/>
                <a:gd name="connsiteX391" fmla="*/ 866803 w 1307320"/>
                <a:gd name="connsiteY391" fmla="*/ 1053831 h 1142115"/>
                <a:gd name="connsiteX392" fmla="*/ 865857 w 1307320"/>
                <a:gd name="connsiteY392" fmla="*/ 1052865 h 1142115"/>
                <a:gd name="connsiteX393" fmla="*/ 863008 w 1307320"/>
                <a:gd name="connsiteY393" fmla="*/ 1050026 h 1142115"/>
                <a:gd name="connsiteX394" fmla="*/ 858262 w 1307320"/>
                <a:gd name="connsiteY394" fmla="*/ 1048124 h 1142115"/>
                <a:gd name="connsiteX395" fmla="*/ 856364 w 1307320"/>
                <a:gd name="connsiteY395" fmla="*/ 1046236 h 1142115"/>
                <a:gd name="connsiteX396" fmla="*/ 854462 w 1307320"/>
                <a:gd name="connsiteY396" fmla="*/ 1044339 h 1142115"/>
                <a:gd name="connsiteX397" fmla="*/ 848764 w 1307320"/>
                <a:gd name="connsiteY397" fmla="*/ 1041485 h 1142115"/>
                <a:gd name="connsiteX398" fmla="*/ 844018 w 1307320"/>
                <a:gd name="connsiteY398" fmla="*/ 1042436 h 1142115"/>
                <a:gd name="connsiteX399" fmla="*/ 843067 w 1307320"/>
                <a:gd name="connsiteY399" fmla="*/ 1042436 h 1142115"/>
                <a:gd name="connsiteX400" fmla="*/ 842121 w 1307320"/>
                <a:gd name="connsiteY400" fmla="*/ 1041485 h 1142115"/>
                <a:gd name="connsiteX401" fmla="*/ 838321 w 1307320"/>
                <a:gd name="connsiteY401" fmla="*/ 1043388 h 1142115"/>
                <a:gd name="connsiteX402" fmla="*/ 837374 w 1307320"/>
                <a:gd name="connsiteY402" fmla="*/ 1042436 h 1142115"/>
                <a:gd name="connsiteX403" fmla="*/ 835472 w 1307320"/>
                <a:gd name="connsiteY403" fmla="*/ 1040539 h 1142115"/>
                <a:gd name="connsiteX404" fmla="*/ 833575 w 1307320"/>
                <a:gd name="connsiteY404" fmla="*/ 1039587 h 1142115"/>
                <a:gd name="connsiteX405" fmla="*/ 829775 w 1307320"/>
                <a:gd name="connsiteY405" fmla="*/ 1037690 h 1142115"/>
                <a:gd name="connsiteX406" fmla="*/ 829775 w 1307320"/>
                <a:gd name="connsiteY406" fmla="*/ 1036739 h 1142115"/>
                <a:gd name="connsiteX407" fmla="*/ 827877 w 1307320"/>
                <a:gd name="connsiteY407" fmla="*/ 1033890 h 1142115"/>
                <a:gd name="connsiteX408" fmla="*/ 826931 w 1307320"/>
                <a:gd name="connsiteY408" fmla="*/ 1033890 h 1142115"/>
                <a:gd name="connsiteX409" fmla="*/ 824077 w 1307320"/>
                <a:gd name="connsiteY409" fmla="*/ 1030095 h 1142115"/>
                <a:gd name="connsiteX410" fmla="*/ 821233 w 1307320"/>
                <a:gd name="connsiteY410" fmla="*/ 1028198 h 1142115"/>
                <a:gd name="connsiteX411" fmla="*/ 819331 w 1307320"/>
                <a:gd name="connsiteY411" fmla="*/ 1028198 h 1142115"/>
                <a:gd name="connsiteX412" fmla="*/ 817434 w 1307320"/>
                <a:gd name="connsiteY412" fmla="*/ 1026295 h 1142115"/>
                <a:gd name="connsiteX413" fmla="*/ 815536 w 1307320"/>
                <a:gd name="connsiteY413" fmla="*/ 1023447 h 1142115"/>
                <a:gd name="connsiteX414" fmla="*/ 814585 w 1307320"/>
                <a:gd name="connsiteY414" fmla="*/ 1022500 h 1142115"/>
                <a:gd name="connsiteX415" fmla="*/ 813634 w 1307320"/>
                <a:gd name="connsiteY415" fmla="*/ 1016803 h 1142115"/>
                <a:gd name="connsiteX416" fmla="*/ 813634 w 1307320"/>
                <a:gd name="connsiteY416" fmla="*/ 1011106 h 1142115"/>
                <a:gd name="connsiteX417" fmla="*/ 812687 w 1307320"/>
                <a:gd name="connsiteY417" fmla="*/ 1009208 h 1142115"/>
                <a:gd name="connsiteX418" fmla="*/ 811736 w 1307320"/>
                <a:gd name="connsiteY418" fmla="*/ 1001613 h 1142115"/>
                <a:gd name="connsiteX419" fmla="*/ 813634 w 1307320"/>
                <a:gd name="connsiteY419" fmla="*/ 989267 h 1142115"/>
                <a:gd name="connsiteX420" fmla="*/ 809839 w 1307320"/>
                <a:gd name="connsiteY420" fmla="*/ 985467 h 1142115"/>
                <a:gd name="connsiteX421" fmla="*/ 805092 w 1307320"/>
                <a:gd name="connsiteY421" fmla="*/ 982623 h 1142115"/>
                <a:gd name="connsiteX422" fmla="*/ 804141 w 1307320"/>
                <a:gd name="connsiteY422" fmla="*/ 972180 h 1142115"/>
                <a:gd name="connsiteX423" fmla="*/ 804141 w 1307320"/>
                <a:gd name="connsiteY423" fmla="*/ 971229 h 1142115"/>
                <a:gd name="connsiteX424" fmla="*/ 799395 w 1307320"/>
                <a:gd name="connsiteY424" fmla="*/ 966482 h 1142115"/>
                <a:gd name="connsiteX425" fmla="*/ 798444 w 1307320"/>
                <a:gd name="connsiteY425" fmla="*/ 966482 h 1142115"/>
                <a:gd name="connsiteX426" fmla="*/ 795595 w 1307320"/>
                <a:gd name="connsiteY426" fmla="*/ 970277 h 1142115"/>
                <a:gd name="connsiteX427" fmla="*/ 795595 w 1307320"/>
                <a:gd name="connsiteY427" fmla="*/ 974077 h 1142115"/>
                <a:gd name="connsiteX428" fmla="*/ 795595 w 1307320"/>
                <a:gd name="connsiteY428" fmla="*/ 974077 h 1142115"/>
                <a:gd name="connsiteX429" fmla="*/ 788000 w 1307320"/>
                <a:gd name="connsiteY429" fmla="*/ 975975 h 1142115"/>
                <a:gd name="connsiteX430" fmla="*/ 787049 w 1307320"/>
                <a:gd name="connsiteY430" fmla="*/ 976926 h 1142115"/>
                <a:gd name="connsiteX431" fmla="*/ 775654 w 1307320"/>
                <a:gd name="connsiteY431" fmla="*/ 965531 h 1142115"/>
                <a:gd name="connsiteX432" fmla="*/ 773757 w 1307320"/>
                <a:gd name="connsiteY432" fmla="*/ 965531 h 1142115"/>
                <a:gd name="connsiteX433" fmla="*/ 771859 w 1307320"/>
                <a:gd name="connsiteY433" fmla="*/ 966482 h 1142115"/>
                <a:gd name="connsiteX434" fmla="*/ 764264 w 1307320"/>
                <a:gd name="connsiteY434" fmla="*/ 963634 h 1142115"/>
                <a:gd name="connsiteX435" fmla="*/ 762362 w 1307320"/>
                <a:gd name="connsiteY435" fmla="*/ 966482 h 1142115"/>
                <a:gd name="connsiteX436" fmla="*/ 758567 w 1307320"/>
                <a:gd name="connsiteY436" fmla="*/ 967429 h 1142115"/>
                <a:gd name="connsiteX437" fmla="*/ 752870 w 1307320"/>
                <a:gd name="connsiteY437" fmla="*/ 968380 h 1142115"/>
                <a:gd name="connsiteX438" fmla="*/ 747172 w 1307320"/>
                <a:gd name="connsiteY438" fmla="*/ 966482 h 1142115"/>
                <a:gd name="connsiteX439" fmla="*/ 740529 w 1307320"/>
                <a:gd name="connsiteY439" fmla="*/ 964580 h 1142115"/>
                <a:gd name="connsiteX440" fmla="*/ 734831 w 1307320"/>
                <a:gd name="connsiteY440" fmla="*/ 961731 h 1142115"/>
                <a:gd name="connsiteX441" fmla="*/ 731031 w 1307320"/>
                <a:gd name="connsiteY441" fmla="*/ 957937 h 1142115"/>
                <a:gd name="connsiteX442" fmla="*/ 726285 w 1307320"/>
                <a:gd name="connsiteY442" fmla="*/ 956034 h 1142115"/>
                <a:gd name="connsiteX443" fmla="*/ 720588 w 1307320"/>
                <a:gd name="connsiteY443" fmla="*/ 956985 h 1142115"/>
                <a:gd name="connsiteX444" fmla="*/ 713939 w 1307320"/>
                <a:gd name="connsiteY444" fmla="*/ 958887 h 1142115"/>
                <a:gd name="connsiteX445" fmla="*/ 710144 w 1307320"/>
                <a:gd name="connsiteY445" fmla="*/ 961731 h 1142115"/>
                <a:gd name="connsiteX446" fmla="*/ 708247 w 1307320"/>
                <a:gd name="connsiteY446" fmla="*/ 962682 h 1142115"/>
                <a:gd name="connsiteX447" fmla="*/ 706349 w 1307320"/>
                <a:gd name="connsiteY447" fmla="*/ 963634 h 1142115"/>
                <a:gd name="connsiteX448" fmla="*/ 703500 w 1307320"/>
                <a:gd name="connsiteY448" fmla="*/ 966482 h 1142115"/>
                <a:gd name="connsiteX449" fmla="*/ 699700 w 1307320"/>
                <a:gd name="connsiteY449" fmla="*/ 970277 h 1142115"/>
                <a:gd name="connsiteX450" fmla="*/ 695900 w 1307320"/>
                <a:gd name="connsiteY450" fmla="*/ 974077 h 1142115"/>
                <a:gd name="connsiteX451" fmla="*/ 693057 w 1307320"/>
                <a:gd name="connsiteY451" fmla="*/ 974077 h 1142115"/>
                <a:gd name="connsiteX452" fmla="*/ 688306 w 1307320"/>
                <a:gd name="connsiteY452" fmla="*/ 972180 h 1142115"/>
                <a:gd name="connsiteX453" fmla="*/ 686408 w 1307320"/>
                <a:gd name="connsiteY453" fmla="*/ 970277 h 1142115"/>
                <a:gd name="connsiteX454" fmla="*/ 683559 w 1307320"/>
                <a:gd name="connsiteY454" fmla="*/ 969326 h 1142115"/>
                <a:gd name="connsiteX455" fmla="*/ 677862 w 1307320"/>
                <a:gd name="connsiteY455" fmla="*/ 970277 h 1142115"/>
                <a:gd name="connsiteX456" fmla="*/ 673116 w 1307320"/>
                <a:gd name="connsiteY456" fmla="*/ 971229 h 1142115"/>
                <a:gd name="connsiteX457" fmla="*/ 669316 w 1307320"/>
                <a:gd name="connsiteY457" fmla="*/ 972180 h 1142115"/>
                <a:gd name="connsiteX458" fmla="*/ 668370 w 1307320"/>
                <a:gd name="connsiteY458" fmla="*/ 974077 h 1142115"/>
                <a:gd name="connsiteX459" fmla="*/ 666467 w 1307320"/>
                <a:gd name="connsiteY459" fmla="*/ 975975 h 1142115"/>
                <a:gd name="connsiteX460" fmla="*/ 664590 w 1307320"/>
                <a:gd name="connsiteY460" fmla="*/ 977877 h 1142115"/>
                <a:gd name="connsiteX461" fmla="*/ 664590 w 1307320"/>
                <a:gd name="connsiteY461" fmla="*/ 978824 h 1142115"/>
                <a:gd name="connsiteX462" fmla="*/ 662692 w 1307320"/>
                <a:gd name="connsiteY462" fmla="*/ 980721 h 1142115"/>
                <a:gd name="connsiteX463" fmla="*/ 660790 w 1307320"/>
                <a:gd name="connsiteY463" fmla="*/ 984521 h 1142115"/>
                <a:gd name="connsiteX464" fmla="*/ 660790 w 1307320"/>
                <a:gd name="connsiteY464" fmla="*/ 986418 h 1142115"/>
                <a:gd name="connsiteX465" fmla="*/ 658892 w 1307320"/>
                <a:gd name="connsiteY465" fmla="*/ 989267 h 1142115"/>
                <a:gd name="connsiteX466" fmla="*/ 657921 w 1307320"/>
                <a:gd name="connsiteY466" fmla="*/ 992116 h 1142115"/>
                <a:gd name="connsiteX467" fmla="*/ 656024 w 1307320"/>
                <a:gd name="connsiteY467" fmla="*/ 994965 h 1142115"/>
                <a:gd name="connsiteX468" fmla="*/ 656024 w 1307320"/>
                <a:gd name="connsiteY468" fmla="*/ 995916 h 1142115"/>
                <a:gd name="connsiteX469" fmla="*/ 654126 w 1307320"/>
                <a:gd name="connsiteY469" fmla="*/ 999711 h 1142115"/>
                <a:gd name="connsiteX470" fmla="*/ 653195 w 1307320"/>
                <a:gd name="connsiteY470" fmla="*/ 1001613 h 1142115"/>
                <a:gd name="connsiteX471" fmla="*/ 653195 w 1307320"/>
                <a:gd name="connsiteY471" fmla="*/ 1004457 h 1142115"/>
                <a:gd name="connsiteX472" fmla="*/ 654126 w 1307320"/>
                <a:gd name="connsiteY472" fmla="*/ 1014905 h 1142115"/>
                <a:gd name="connsiteX473" fmla="*/ 654126 w 1307320"/>
                <a:gd name="connsiteY473" fmla="*/ 1017749 h 1142115"/>
                <a:gd name="connsiteX474" fmla="*/ 654126 w 1307320"/>
                <a:gd name="connsiteY474" fmla="*/ 1033890 h 1142115"/>
                <a:gd name="connsiteX475" fmla="*/ 653195 w 1307320"/>
                <a:gd name="connsiteY475" fmla="*/ 1038641 h 1142115"/>
                <a:gd name="connsiteX476" fmla="*/ 652229 w 1307320"/>
                <a:gd name="connsiteY476" fmla="*/ 1041485 h 1142115"/>
                <a:gd name="connsiteX477" fmla="*/ 650331 w 1307320"/>
                <a:gd name="connsiteY477" fmla="*/ 1048124 h 1142115"/>
                <a:gd name="connsiteX478" fmla="*/ 650331 w 1307320"/>
                <a:gd name="connsiteY478" fmla="*/ 1049075 h 1142115"/>
                <a:gd name="connsiteX479" fmla="*/ 649400 w 1307320"/>
                <a:gd name="connsiteY479" fmla="*/ 1050973 h 1142115"/>
                <a:gd name="connsiteX480" fmla="*/ 647497 w 1307320"/>
                <a:gd name="connsiteY480" fmla="*/ 1054762 h 1142115"/>
                <a:gd name="connsiteX481" fmla="*/ 644634 w 1307320"/>
                <a:gd name="connsiteY481" fmla="*/ 1056660 h 1142115"/>
                <a:gd name="connsiteX482" fmla="*/ 631356 w 1307320"/>
                <a:gd name="connsiteY482" fmla="*/ 1063328 h 1142115"/>
                <a:gd name="connsiteX483" fmla="*/ 631356 w 1307320"/>
                <a:gd name="connsiteY483" fmla="*/ 1063328 h 1142115"/>
                <a:gd name="connsiteX484" fmla="*/ 627556 w 1307320"/>
                <a:gd name="connsiteY484" fmla="*/ 1065226 h 1142115"/>
                <a:gd name="connsiteX485" fmla="*/ 625659 w 1307320"/>
                <a:gd name="connsiteY485" fmla="*/ 1067124 h 1142115"/>
                <a:gd name="connsiteX486" fmla="*/ 623761 w 1307320"/>
                <a:gd name="connsiteY486" fmla="*/ 1067124 h 1142115"/>
                <a:gd name="connsiteX487" fmla="*/ 621864 w 1307320"/>
                <a:gd name="connsiteY487" fmla="*/ 1068055 h 1142115"/>
                <a:gd name="connsiteX488" fmla="*/ 618064 w 1307320"/>
                <a:gd name="connsiteY488" fmla="*/ 1069952 h 1142115"/>
                <a:gd name="connsiteX489" fmla="*/ 616167 w 1307320"/>
                <a:gd name="connsiteY489" fmla="*/ 1070923 h 1142115"/>
                <a:gd name="connsiteX490" fmla="*/ 614269 w 1307320"/>
                <a:gd name="connsiteY490" fmla="*/ 1072821 h 1142115"/>
                <a:gd name="connsiteX491" fmla="*/ 611420 w 1307320"/>
                <a:gd name="connsiteY491" fmla="*/ 1074718 h 1142115"/>
                <a:gd name="connsiteX492" fmla="*/ 610469 w 1307320"/>
                <a:gd name="connsiteY492" fmla="*/ 1075650 h 1142115"/>
                <a:gd name="connsiteX493" fmla="*/ 608572 w 1307320"/>
                <a:gd name="connsiteY493" fmla="*/ 1077547 h 1142115"/>
                <a:gd name="connsiteX494" fmla="*/ 608572 w 1307320"/>
                <a:gd name="connsiteY494" fmla="*/ 1077547 h 1142115"/>
                <a:gd name="connsiteX495" fmla="*/ 607621 w 1307320"/>
                <a:gd name="connsiteY495" fmla="*/ 1078518 h 1142115"/>
                <a:gd name="connsiteX496" fmla="*/ 606674 w 1307320"/>
                <a:gd name="connsiteY496" fmla="*/ 1079450 h 1142115"/>
                <a:gd name="connsiteX497" fmla="*/ 604772 w 1307320"/>
                <a:gd name="connsiteY497" fmla="*/ 1080416 h 1142115"/>
                <a:gd name="connsiteX498" fmla="*/ 602874 w 1307320"/>
                <a:gd name="connsiteY498" fmla="*/ 1082318 h 1142115"/>
                <a:gd name="connsiteX499" fmla="*/ 599074 w 1307320"/>
                <a:gd name="connsiteY499" fmla="*/ 1085142 h 1142115"/>
                <a:gd name="connsiteX500" fmla="*/ 596226 w 1307320"/>
                <a:gd name="connsiteY500" fmla="*/ 1086108 h 1142115"/>
                <a:gd name="connsiteX501" fmla="*/ 592431 w 1307320"/>
                <a:gd name="connsiteY501" fmla="*/ 1087045 h 1142115"/>
                <a:gd name="connsiteX502" fmla="*/ 576290 w 1307320"/>
                <a:gd name="connsiteY502" fmla="*/ 1088010 h 1142115"/>
                <a:gd name="connsiteX503" fmla="*/ 563949 w 1307320"/>
                <a:gd name="connsiteY503" fmla="*/ 1088010 h 1142115"/>
                <a:gd name="connsiteX504" fmla="*/ 562046 w 1307320"/>
                <a:gd name="connsiteY504" fmla="*/ 1088947 h 1142115"/>
                <a:gd name="connsiteX505" fmla="*/ 558251 w 1307320"/>
                <a:gd name="connsiteY505" fmla="*/ 1090840 h 1142115"/>
                <a:gd name="connsiteX506" fmla="*/ 557300 w 1307320"/>
                <a:gd name="connsiteY506" fmla="*/ 1091810 h 1142115"/>
                <a:gd name="connsiteX507" fmla="*/ 552554 w 1307320"/>
                <a:gd name="connsiteY507" fmla="*/ 1093703 h 1142115"/>
                <a:gd name="connsiteX508" fmla="*/ 546856 w 1307320"/>
                <a:gd name="connsiteY508" fmla="*/ 1095605 h 1142115"/>
                <a:gd name="connsiteX509" fmla="*/ 543057 w 1307320"/>
                <a:gd name="connsiteY509" fmla="*/ 1101303 h 1142115"/>
                <a:gd name="connsiteX510" fmla="*/ 541159 w 1307320"/>
                <a:gd name="connsiteY510" fmla="*/ 1106034 h 1142115"/>
                <a:gd name="connsiteX511" fmla="*/ 539262 w 1307320"/>
                <a:gd name="connsiteY511" fmla="*/ 1110800 h 1142115"/>
                <a:gd name="connsiteX512" fmla="*/ 534510 w 1307320"/>
                <a:gd name="connsiteY512" fmla="*/ 1119327 h 1142115"/>
                <a:gd name="connsiteX513" fmla="*/ 530715 w 1307320"/>
                <a:gd name="connsiteY513" fmla="*/ 1121224 h 1142115"/>
                <a:gd name="connsiteX514" fmla="*/ 527867 w 1307320"/>
                <a:gd name="connsiteY514" fmla="*/ 1120297 h 1142115"/>
                <a:gd name="connsiteX515" fmla="*/ 526916 w 1307320"/>
                <a:gd name="connsiteY515" fmla="*/ 1120297 h 1142115"/>
                <a:gd name="connsiteX516" fmla="*/ 524067 w 1307320"/>
                <a:gd name="connsiteY516" fmla="*/ 1120297 h 1142115"/>
                <a:gd name="connsiteX517" fmla="*/ 517423 w 1307320"/>
                <a:gd name="connsiteY517" fmla="*/ 1117434 h 1142115"/>
                <a:gd name="connsiteX518" fmla="*/ 514574 w 1307320"/>
                <a:gd name="connsiteY518" fmla="*/ 1116493 h 1142115"/>
                <a:gd name="connsiteX519" fmla="*/ 512672 w 1307320"/>
                <a:gd name="connsiteY519" fmla="*/ 1115526 h 1142115"/>
                <a:gd name="connsiteX520" fmla="*/ 499380 w 1307320"/>
                <a:gd name="connsiteY520" fmla="*/ 1113629 h 1142115"/>
                <a:gd name="connsiteX521" fmla="*/ 493682 w 1307320"/>
                <a:gd name="connsiteY521" fmla="*/ 1113629 h 1142115"/>
                <a:gd name="connsiteX522" fmla="*/ 484190 w 1307320"/>
                <a:gd name="connsiteY522" fmla="*/ 1111732 h 1142115"/>
                <a:gd name="connsiteX523" fmla="*/ 481341 w 1307320"/>
                <a:gd name="connsiteY523" fmla="*/ 1114595 h 1142115"/>
                <a:gd name="connsiteX524" fmla="*/ 479444 w 1307320"/>
                <a:gd name="connsiteY524" fmla="*/ 1115526 h 1142115"/>
                <a:gd name="connsiteX525" fmla="*/ 478493 w 1307320"/>
                <a:gd name="connsiteY525" fmla="*/ 1115526 h 1142115"/>
                <a:gd name="connsiteX526" fmla="*/ 473746 w 1307320"/>
                <a:gd name="connsiteY526" fmla="*/ 1112698 h 1142115"/>
                <a:gd name="connsiteX527" fmla="*/ 471849 w 1307320"/>
                <a:gd name="connsiteY527" fmla="*/ 1109829 h 1142115"/>
                <a:gd name="connsiteX528" fmla="*/ 471849 w 1307320"/>
                <a:gd name="connsiteY528" fmla="*/ 1106034 h 1142115"/>
                <a:gd name="connsiteX529" fmla="*/ 473746 w 1307320"/>
                <a:gd name="connsiteY529" fmla="*/ 1103200 h 1142115"/>
                <a:gd name="connsiteX530" fmla="*/ 472795 w 1307320"/>
                <a:gd name="connsiteY530" fmla="*/ 1092737 h 1142115"/>
                <a:gd name="connsiteX531" fmla="*/ 469947 w 1307320"/>
                <a:gd name="connsiteY531" fmla="*/ 1088947 h 1142115"/>
                <a:gd name="connsiteX532" fmla="*/ 476595 w 1307320"/>
                <a:gd name="connsiteY532" fmla="*/ 1088010 h 1142115"/>
                <a:gd name="connsiteX533" fmla="*/ 475644 w 1307320"/>
                <a:gd name="connsiteY533" fmla="*/ 1085142 h 1142115"/>
                <a:gd name="connsiteX534" fmla="*/ 474693 w 1307320"/>
                <a:gd name="connsiteY534" fmla="*/ 1084211 h 1142115"/>
                <a:gd name="connsiteX535" fmla="*/ 473746 w 1307320"/>
                <a:gd name="connsiteY535" fmla="*/ 1082318 h 1142115"/>
                <a:gd name="connsiteX536" fmla="*/ 471849 w 1307320"/>
                <a:gd name="connsiteY536" fmla="*/ 1080416 h 1142115"/>
                <a:gd name="connsiteX537" fmla="*/ 470898 w 1307320"/>
                <a:gd name="connsiteY537" fmla="*/ 1078518 h 1142115"/>
                <a:gd name="connsiteX538" fmla="*/ 469947 w 1307320"/>
                <a:gd name="connsiteY538" fmla="*/ 1075650 h 1142115"/>
                <a:gd name="connsiteX539" fmla="*/ 469947 w 1307320"/>
                <a:gd name="connsiteY539" fmla="*/ 1074718 h 1142115"/>
                <a:gd name="connsiteX540" fmla="*/ 469000 w 1307320"/>
                <a:gd name="connsiteY540" fmla="*/ 1072821 h 1142115"/>
                <a:gd name="connsiteX541" fmla="*/ 467103 w 1307320"/>
                <a:gd name="connsiteY541" fmla="*/ 1071850 h 1142115"/>
                <a:gd name="connsiteX542" fmla="*/ 461405 w 1307320"/>
                <a:gd name="connsiteY542" fmla="*/ 1070923 h 1142115"/>
                <a:gd name="connsiteX543" fmla="*/ 460454 w 1307320"/>
                <a:gd name="connsiteY543" fmla="*/ 1067124 h 1142115"/>
                <a:gd name="connsiteX544" fmla="*/ 460454 w 1307320"/>
                <a:gd name="connsiteY544" fmla="*/ 1067124 h 1142115"/>
                <a:gd name="connsiteX545" fmla="*/ 457605 w 1307320"/>
                <a:gd name="connsiteY545" fmla="*/ 1061426 h 1142115"/>
                <a:gd name="connsiteX546" fmla="*/ 453810 w 1307320"/>
                <a:gd name="connsiteY546" fmla="*/ 1061426 h 1142115"/>
                <a:gd name="connsiteX547" fmla="*/ 452859 w 1307320"/>
                <a:gd name="connsiteY547" fmla="*/ 1061426 h 1142115"/>
                <a:gd name="connsiteX548" fmla="*/ 446211 w 1307320"/>
                <a:gd name="connsiteY548" fmla="*/ 1064255 h 1142115"/>
                <a:gd name="connsiteX549" fmla="*/ 444313 w 1307320"/>
                <a:gd name="connsiteY549" fmla="*/ 1063328 h 1142115"/>
                <a:gd name="connsiteX550" fmla="*/ 447162 w 1307320"/>
                <a:gd name="connsiteY550" fmla="*/ 1061426 h 1142115"/>
                <a:gd name="connsiteX551" fmla="*/ 447162 w 1307320"/>
                <a:gd name="connsiteY551" fmla="*/ 1058562 h 1142115"/>
                <a:gd name="connsiteX552" fmla="*/ 446211 w 1307320"/>
                <a:gd name="connsiteY552" fmla="*/ 1039587 h 1142115"/>
                <a:gd name="connsiteX553" fmla="*/ 445264 w 1307320"/>
                <a:gd name="connsiteY553" fmla="*/ 1037690 h 1142115"/>
                <a:gd name="connsiteX554" fmla="*/ 444313 w 1307320"/>
                <a:gd name="connsiteY554" fmla="*/ 1036739 h 1142115"/>
                <a:gd name="connsiteX555" fmla="*/ 441464 w 1307320"/>
                <a:gd name="connsiteY555" fmla="*/ 1035793 h 1142115"/>
                <a:gd name="connsiteX556" fmla="*/ 439567 w 1307320"/>
                <a:gd name="connsiteY556" fmla="*/ 1036739 h 1142115"/>
                <a:gd name="connsiteX557" fmla="*/ 437665 w 1307320"/>
                <a:gd name="connsiteY557" fmla="*/ 1038641 h 1142115"/>
                <a:gd name="connsiteX558" fmla="*/ 437665 w 1307320"/>
                <a:gd name="connsiteY558" fmla="*/ 1040539 h 1142115"/>
                <a:gd name="connsiteX559" fmla="*/ 438616 w 1307320"/>
                <a:gd name="connsiteY559" fmla="*/ 1034841 h 1142115"/>
                <a:gd name="connsiteX560" fmla="*/ 439567 w 1307320"/>
                <a:gd name="connsiteY560" fmla="*/ 1031993 h 1142115"/>
                <a:gd name="connsiteX561" fmla="*/ 445264 w 1307320"/>
                <a:gd name="connsiteY561" fmla="*/ 1032944 h 1142115"/>
                <a:gd name="connsiteX562" fmla="*/ 446211 w 1307320"/>
                <a:gd name="connsiteY562" fmla="*/ 1033890 h 1142115"/>
                <a:gd name="connsiteX563" fmla="*/ 448113 w 1307320"/>
                <a:gd name="connsiteY563" fmla="*/ 1033890 h 1142115"/>
                <a:gd name="connsiteX564" fmla="*/ 450011 w 1307320"/>
                <a:gd name="connsiteY564" fmla="*/ 1031993 h 1142115"/>
                <a:gd name="connsiteX565" fmla="*/ 452859 w 1307320"/>
                <a:gd name="connsiteY565" fmla="*/ 1030095 h 1142115"/>
                <a:gd name="connsiteX566" fmla="*/ 456654 w 1307320"/>
                <a:gd name="connsiteY566" fmla="*/ 1027247 h 1142115"/>
                <a:gd name="connsiteX567" fmla="*/ 458557 w 1307320"/>
                <a:gd name="connsiteY567" fmla="*/ 1023447 h 1142115"/>
                <a:gd name="connsiteX568" fmla="*/ 456654 w 1307320"/>
                <a:gd name="connsiteY568" fmla="*/ 1021549 h 1142115"/>
                <a:gd name="connsiteX569" fmla="*/ 454757 w 1307320"/>
                <a:gd name="connsiteY569" fmla="*/ 1023447 h 1142115"/>
                <a:gd name="connsiteX570" fmla="*/ 451908 w 1307320"/>
                <a:gd name="connsiteY570" fmla="*/ 1023447 h 1142115"/>
                <a:gd name="connsiteX571" fmla="*/ 450957 w 1307320"/>
                <a:gd name="connsiteY571" fmla="*/ 1022500 h 1142115"/>
                <a:gd name="connsiteX572" fmla="*/ 448113 w 1307320"/>
                <a:gd name="connsiteY572" fmla="*/ 1023447 h 1142115"/>
                <a:gd name="connsiteX573" fmla="*/ 447162 w 1307320"/>
                <a:gd name="connsiteY573" fmla="*/ 1020603 h 1142115"/>
                <a:gd name="connsiteX574" fmla="*/ 447162 w 1307320"/>
                <a:gd name="connsiteY574" fmla="*/ 1019652 h 1142115"/>
                <a:gd name="connsiteX575" fmla="*/ 447162 w 1307320"/>
                <a:gd name="connsiteY575" fmla="*/ 1016803 h 1142115"/>
                <a:gd name="connsiteX576" fmla="*/ 441464 w 1307320"/>
                <a:gd name="connsiteY576" fmla="*/ 1013954 h 1142115"/>
                <a:gd name="connsiteX577" fmla="*/ 432918 w 1307320"/>
                <a:gd name="connsiteY577" fmla="*/ 1015852 h 1142115"/>
                <a:gd name="connsiteX578" fmla="*/ 431967 w 1307320"/>
                <a:gd name="connsiteY578" fmla="*/ 1017749 h 1142115"/>
                <a:gd name="connsiteX579" fmla="*/ 426290 w 1307320"/>
                <a:gd name="connsiteY579" fmla="*/ 1013003 h 1142115"/>
                <a:gd name="connsiteX580" fmla="*/ 426290 w 1307320"/>
                <a:gd name="connsiteY580" fmla="*/ 1009208 h 1142115"/>
                <a:gd name="connsiteX581" fmla="*/ 421524 w 1307320"/>
                <a:gd name="connsiteY581" fmla="*/ 1002559 h 1142115"/>
                <a:gd name="connsiteX582" fmla="*/ 420597 w 1307320"/>
                <a:gd name="connsiteY582" fmla="*/ 998760 h 1142115"/>
                <a:gd name="connsiteX583" fmla="*/ 418695 w 1307320"/>
                <a:gd name="connsiteY583" fmla="*/ 994965 h 1142115"/>
                <a:gd name="connsiteX584" fmla="*/ 417729 w 1307320"/>
                <a:gd name="connsiteY584" fmla="*/ 993062 h 1142115"/>
                <a:gd name="connsiteX585" fmla="*/ 416797 w 1307320"/>
                <a:gd name="connsiteY585" fmla="*/ 992116 h 1142115"/>
                <a:gd name="connsiteX586" fmla="*/ 414900 w 1307320"/>
                <a:gd name="connsiteY586" fmla="*/ 990218 h 1142115"/>
                <a:gd name="connsiteX587" fmla="*/ 413929 w 1307320"/>
                <a:gd name="connsiteY587" fmla="*/ 988316 h 1142115"/>
                <a:gd name="connsiteX588" fmla="*/ 412997 w 1307320"/>
                <a:gd name="connsiteY588" fmla="*/ 985467 h 1142115"/>
                <a:gd name="connsiteX589" fmla="*/ 410134 w 1307320"/>
                <a:gd name="connsiteY589" fmla="*/ 983570 h 1142115"/>
                <a:gd name="connsiteX590" fmla="*/ 406334 w 1307320"/>
                <a:gd name="connsiteY590" fmla="*/ 981672 h 1142115"/>
                <a:gd name="connsiteX591" fmla="*/ 404436 w 1307320"/>
                <a:gd name="connsiteY591" fmla="*/ 979770 h 1142115"/>
                <a:gd name="connsiteX592" fmla="*/ 402534 w 1307320"/>
                <a:gd name="connsiteY592" fmla="*/ 977877 h 1142115"/>
                <a:gd name="connsiteX593" fmla="*/ 400636 w 1307320"/>
                <a:gd name="connsiteY593" fmla="*/ 975024 h 1142115"/>
                <a:gd name="connsiteX594" fmla="*/ 396856 w 1307320"/>
                <a:gd name="connsiteY594" fmla="*/ 973126 h 1142115"/>
                <a:gd name="connsiteX595" fmla="*/ 395910 w 1307320"/>
                <a:gd name="connsiteY595" fmla="*/ 973126 h 1142115"/>
                <a:gd name="connsiteX596" fmla="*/ 394008 w 1307320"/>
                <a:gd name="connsiteY596" fmla="*/ 972180 h 1142115"/>
                <a:gd name="connsiteX597" fmla="*/ 392110 w 1307320"/>
                <a:gd name="connsiteY597" fmla="*/ 973126 h 1142115"/>
                <a:gd name="connsiteX598" fmla="*/ 386418 w 1307320"/>
                <a:gd name="connsiteY598" fmla="*/ 980721 h 1142115"/>
                <a:gd name="connsiteX599" fmla="*/ 383564 w 1307320"/>
                <a:gd name="connsiteY599" fmla="*/ 983570 h 1142115"/>
                <a:gd name="connsiteX600" fmla="*/ 381667 w 1307320"/>
                <a:gd name="connsiteY600" fmla="*/ 981672 h 1142115"/>
                <a:gd name="connsiteX601" fmla="*/ 379769 w 1307320"/>
                <a:gd name="connsiteY601" fmla="*/ 975024 h 1142115"/>
                <a:gd name="connsiteX602" fmla="*/ 373120 w 1307320"/>
                <a:gd name="connsiteY602" fmla="*/ 968380 h 1142115"/>
                <a:gd name="connsiteX603" fmla="*/ 371223 w 1307320"/>
                <a:gd name="connsiteY603" fmla="*/ 966482 h 1142115"/>
                <a:gd name="connsiteX604" fmla="*/ 367428 w 1307320"/>
                <a:gd name="connsiteY604" fmla="*/ 964580 h 1142115"/>
                <a:gd name="connsiteX605" fmla="*/ 362677 w 1307320"/>
                <a:gd name="connsiteY605" fmla="*/ 962682 h 1142115"/>
                <a:gd name="connsiteX606" fmla="*/ 356033 w 1307320"/>
                <a:gd name="connsiteY606" fmla="*/ 960785 h 1142115"/>
                <a:gd name="connsiteX607" fmla="*/ 349385 w 1307320"/>
                <a:gd name="connsiteY607" fmla="*/ 959834 h 1142115"/>
                <a:gd name="connsiteX608" fmla="*/ 349385 w 1307320"/>
                <a:gd name="connsiteY608" fmla="*/ 959834 h 1142115"/>
                <a:gd name="connsiteX609" fmla="*/ 342741 w 1307320"/>
                <a:gd name="connsiteY609" fmla="*/ 960785 h 1142115"/>
                <a:gd name="connsiteX610" fmla="*/ 339887 w 1307320"/>
                <a:gd name="connsiteY610" fmla="*/ 962682 h 1142115"/>
                <a:gd name="connsiteX611" fmla="*/ 338941 w 1307320"/>
                <a:gd name="connsiteY611" fmla="*/ 965531 h 1142115"/>
                <a:gd name="connsiteX612" fmla="*/ 337995 w 1307320"/>
                <a:gd name="connsiteY612" fmla="*/ 966482 h 1142115"/>
                <a:gd name="connsiteX613" fmla="*/ 337043 w 1307320"/>
                <a:gd name="connsiteY613" fmla="*/ 968380 h 1142115"/>
                <a:gd name="connsiteX614" fmla="*/ 336092 w 1307320"/>
                <a:gd name="connsiteY614" fmla="*/ 976926 h 1142115"/>
                <a:gd name="connsiteX615" fmla="*/ 330395 w 1307320"/>
                <a:gd name="connsiteY615" fmla="*/ 974077 h 1142115"/>
                <a:gd name="connsiteX616" fmla="*/ 331346 w 1307320"/>
                <a:gd name="connsiteY616" fmla="*/ 973126 h 1142115"/>
                <a:gd name="connsiteX617" fmla="*/ 332297 w 1307320"/>
                <a:gd name="connsiteY617" fmla="*/ 968380 h 1142115"/>
                <a:gd name="connsiteX618" fmla="*/ 332297 w 1307320"/>
                <a:gd name="connsiteY618" fmla="*/ 963634 h 1142115"/>
                <a:gd name="connsiteX619" fmla="*/ 333244 w 1307320"/>
                <a:gd name="connsiteY619" fmla="*/ 960785 h 1142115"/>
                <a:gd name="connsiteX620" fmla="*/ 333244 w 1307320"/>
                <a:gd name="connsiteY620" fmla="*/ 956985 h 1142115"/>
                <a:gd name="connsiteX621" fmla="*/ 331346 w 1307320"/>
                <a:gd name="connsiteY621" fmla="*/ 954136 h 1142115"/>
                <a:gd name="connsiteX622" fmla="*/ 331346 w 1307320"/>
                <a:gd name="connsiteY622" fmla="*/ 952239 h 1142115"/>
                <a:gd name="connsiteX623" fmla="*/ 332297 w 1307320"/>
                <a:gd name="connsiteY623" fmla="*/ 952239 h 1142115"/>
                <a:gd name="connsiteX624" fmla="*/ 332297 w 1307320"/>
                <a:gd name="connsiteY624" fmla="*/ 951288 h 1142115"/>
                <a:gd name="connsiteX625" fmla="*/ 334195 w 1307320"/>
                <a:gd name="connsiteY625" fmla="*/ 951288 h 1142115"/>
                <a:gd name="connsiteX626" fmla="*/ 336092 w 1307320"/>
                <a:gd name="connsiteY626" fmla="*/ 951288 h 1142115"/>
                <a:gd name="connsiteX627" fmla="*/ 337995 w 1307320"/>
                <a:gd name="connsiteY627" fmla="*/ 951288 h 1142115"/>
                <a:gd name="connsiteX628" fmla="*/ 340838 w 1307320"/>
                <a:gd name="connsiteY628" fmla="*/ 950337 h 1142115"/>
                <a:gd name="connsiteX629" fmla="*/ 344638 w 1307320"/>
                <a:gd name="connsiteY629" fmla="*/ 950337 h 1142115"/>
                <a:gd name="connsiteX630" fmla="*/ 345585 w 1307320"/>
                <a:gd name="connsiteY630" fmla="*/ 949390 h 1142115"/>
                <a:gd name="connsiteX631" fmla="*/ 348438 w 1307320"/>
                <a:gd name="connsiteY631" fmla="*/ 948439 h 1142115"/>
                <a:gd name="connsiteX632" fmla="*/ 351282 w 1307320"/>
                <a:gd name="connsiteY632" fmla="*/ 945590 h 1142115"/>
                <a:gd name="connsiteX633" fmla="*/ 352233 w 1307320"/>
                <a:gd name="connsiteY633" fmla="*/ 944644 h 1142115"/>
                <a:gd name="connsiteX634" fmla="*/ 355082 w 1307320"/>
                <a:gd name="connsiteY634" fmla="*/ 940844 h 1142115"/>
                <a:gd name="connsiteX635" fmla="*/ 356033 w 1307320"/>
                <a:gd name="connsiteY635" fmla="*/ 937044 h 1142115"/>
                <a:gd name="connsiteX636" fmla="*/ 356979 w 1307320"/>
                <a:gd name="connsiteY636" fmla="*/ 936098 h 1142115"/>
                <a:gd name="connsiteX637" fmla="*/ 357931 w 1307320"/>
                <a:gd name="connsiteY637" fmla="*/ 934201 h 1142115"/>
                <a:gd name="connsiteX638" fmla="*/ 356033 w 1307320"/>
                <a:gd name="connsiteY638" fmla="*/ 930400 h 1142115"/>
                <a:gd name="connsiteX639" fmla="*/ 355082 w 1307320"/>
                <a:gd name="connsiteY639" fmla="*/ 926601 h 1142115"/>
                <a:gd name="connsiteX640" fmla="*/ 355082 w 1307320"/>
                <a:gd name="connsiteY640" fmla="*/ 924703 h 1142115"/>
                <a:gd name="connsiteX641" fmla="*/ 356979 w 1307320"/>
                <a:gd name="connsiteY641" fmla="*/ 920908 h 1142115"/>
                <a:gd name="connsiteX642" fmla="*/ 360779 w 1307320"/>
                <a:gd name="connsiteY642" fmla="*/ 915221 h 1142115"/>
                <a:gd name="connsiteX643" fmla="*/ 367428 w 1307320"/>
                <a:gd name="connsiteY643" fmla="*/ 917118 h 1142115"/>
                <a:gd name="connsiteX644" fmla="*/ 369325 w 1307320"/>
                <a:gd name="connsiteY644" fmla="*/ 918064 h 1142115"/>
                <a:gd name="connsiteX645" fmla="*/ 376920 w 1307320"/>
                <a:gd name="connsiteY645" fmla="*/ 919967 h 1142115"/>
                <a:gd name="connsiteX646" fmla="*/ 391164 w 1307320"/>
                <a:gd name="connsiteY646" fmla="*/ 921855 h 1142115"/>
                <a:gd name="connsiteX647" fmla="*/ 391164 w 1307320"/>
                <a:gd name="connsiteY647" fmla="*/ 920908 h 1142115"/>
                <a:gd name="connsiteX648" fmla="*/ 392110 w 1307320"/>
                <a:gd name="connsiteY648" fmla="*/ 916167 h 1142115"/>
                <a:gd name="connsiteX649" fmla="*/ 390213 w 1307320"/>
                <a:gd name="connsiteY649" fmla="*/ 912372 h 1142115"/>
                <a:gd name="connsiteX650" fmla="*/ 386418 w 1307320"/>
                <a:gd name="connsiteY650" fmla="*/ 912372 h 1142115"/>
                <a:gd name="connsiteX651" fmla="*/ 382618 w 1307320"/>
                <a:gd name="connsiteY651" fmla="*/ 912372 h 1142115"/>
                <a:gd name="connsiteX652" fmla="*/ 381667 w 1307320"/>
                <a:gd name="connsiteY652" fmla="*/ 913318 h 1142115"/>
                <a:gd name="connsiteX653" fmla="*/ 379769 w 1307320"/>
                <a:gd name="connsiteY653" fmla="*/ 915221 h 1142115"/>
                <a:gd name="connsiteX654" fmla="*/ 377867 w 1307320"/>
                <a:gd name="connsiteY654" fmla="*/ 913318 h 1142115"/>
                <a:gd name="connsiteX655" fmla="*/ 375969 w 1307320"/>
                <a:gd name="connsiteY655" fmla="*/ 912372 h 1142115"/>
                <a:gd name="connsiteX656" fmla="*/ 375023 w 1307320"/>
                <a:gd name="connsiteY656" fmla="*/ 912372 h 1142115"/>
                <a:gd name="connsiteX657" fmla="*/ 370272 w 1307320"/>
                <a:gd name="connsiteY657" fmla="*/ 911421 h 1142115"/>
                <a:gd name="connsiteX658" fmla="*/ 369325 w 1307320"/>
                <a:gd name="connsiteY658" fmla="*/ 910475 h 1142115"/>
                <a:gd name="connsiteX659" fmla="*/ 367428 w 1307320"/>
                <a:gd name="connsiteY659" fmla="*/ 910475 h 1142115"/>
                <a:gd name="connsiteX660" fmla="*/ 367428 w 1307320"/>
                <a:gd name="connsiteY660" fmla="*/ 900977 h 1142115"/>
                <a:gd name="connsiteX661" fmla="*/ 366477 w 1307320"/>
                <a:gd name="connsiteY661" fmla="*/ 897177 h 1142115"/>
                <a:gd name="connsiteX662" fmla="*/ 365525 w 1307320"/>
                <a:gd name="connsiteY662" fmla="*/ 896231 h 1142115"/>
                <a:gd name="connsiteX663" fmla="*/ 363628 w 1307320"/>
                <a:gd name="connsiteY663" fmla="*/ 892426 h 1142115"/>
                <a:gd name="connsiteX664" fmla="*/ 362677 w 1307320"/>
                <a:gd name="connsiteY664" fmla="*/ 890534 h 1142115"/>
                <a:gd name="connsiteX665" fmla="*/ 358877 w 1307320"/>
                <a:gd name="connsiteY665" fmla="*/ 889582 h 1142115"/>
                <a:gd name="connsiteX666" fmla="*/ 356979 w 1307320"/>
                <a:gd name="connsiteY666" fmla="*/ 888631 h 1142115"/>
                <a:gd name="connsiteX667" fmla="*/ 356979 w 1307320"/>
                <a:gd name="connsiteY667" fmla="*/ 888631 h 1142115"/>
                <a:gd name="connsiteX668" fmla="*/ 357931 w 1307320"/>
                <a:gd name="connsiteY668" fmla="*/ 886734 h 1142115"/>
                <a:gd name="connsiteX669" fmla="*/ 359828 w 1307320"/>
                <a:gd name="connsiteY669" fmla="*/ 886734 h 1142115"/>
                <a:gd name="connsiteX670" fmla="*/ 360779 w 1307320"/>
                <a:gd name="connsiteY670" fmla="*/ 882934 h 1142115"/>
                <a:gd name="connsiteX671" fmla="*/ 360779 w 1307320"/>
                <a:gd name="connsiteY671" fmla="*/ 876290 h 1142115"/>
                <a:gd name="connsiteX672" fmla="*/ 360779 w 1307320"/>
                <a:gd name="connsiteY672" fmla="*/ 869642 h 1142115"/>
                <a:gd name="connsiteX673" fmla="*/ 361731 w 1307320"/>
                <a:gd name="connsiteY673" fmla="*/ 865847 h 1142115"/>
                <a:gd name="connsiteX674" fmla="*/ 363628 w 1307320"/>
                <a:gd name="connsiteY674" fmla="*/ 864895 h 1142115"/>
                <a:gd name="connsiteX675" fmla="*/ 365525 w 1307320"/>
                <a:gd name="connsiteY675" fmla="*/ 862052 h 1142115"/>
                <a:gd name="connsiteX676" fmla="*/ 366477 w 1307320"/>
                <a:gd name="connsiteY676" fmla="*/ 861100 h 1142115"/>
                <a:gd name="connsiteX677" fmla="*/ 366477 w 1307320"/>
                <a:gd name="connsiteY677" fmla="*/ 859198 h 1142115"/>
                <a:gd name="connsiteX678" fmla="*/ 371223 w 1307320"/>
                <a:gd name="connsiteY678" fmla="*/ 847808 h 1142115"/>
                <a:gd name="connsiteX679" fmla="*/ 373120 w 1307320"/>
                <a:gd name="connsiteY679" fmla="*/ 844959 h 1142115"/>
                <a:gd name="connsiteX680" fmla="*/ 374072 w 1307320"/>
                <a:gd name="connsiteY680" fmla="*/ 844008 h 1142115"/>
                <a:gd name="connsiteX681" fmla="*/ 375023 w 1307320"/>
                <a:gd name="connsiteY681" fmla="*/ 842111 h 1142115"/>
                <a:gd name="connsiteX682" fmla="*/ 375023 w 1307320"/>
                <a:gd name="connsiteY682" fmla="*/ 839262 h 1142115"/>
                <a:gd name="connsiteX683" fmla="*/ 369325 w 1307320"/>
                <a:gd name="connsiteY683" fmla="*/ 826916 h 1142115"/>
                <a:gd name="connsiteX684" fmla="*/ 368374 w 1307320"/>
                <a:gd name="connsiteY684" fmla="*/ 828818 h 1142115"/>
                <a:gd name="connsiteX685" fmla="*/ 368374 w 1307320"/>
                <a:gd name="connsiteY685" fmla="*/ 829770 h 1142115"/>
                <a:gd name="connsiteX686" fmla="*/ 369325 w 1307320"/>
                <a:gd name="connsiteY686" fmla="*/ 825970 h 1142115"/>
                <a:gd name="connsiteX687" fmla="*/ 364574 w 1307320"/>
                <a:gd name="connsiteY687" fmla="*/ 817424 h 1142115"/>
                <a:gd name="connsiteX688" fmla="*/ 359828 w 1307320"/>
                <a:gd name="connsiteY688" fmla="*/ 808877 h 1142115"/>
                <a:gd name="connsiteX689" fmla="*/ 358877 w 1307320"/>
                <a:gd name="connsiteY689" fmla="*/ 806990 h 1142115"/>
                <a:gd name="connsiteX690" fmla="*/ 356979 w 1307320"/>
                <a:gd name="connsiteY690" fmla="*/ 806039 h 1142115"/>
                <a:gd name="connsiteX691" fmla="*/ 354131 w 1307320"/>
                <a:gd name="connsiteY691" fmla="*/ 805092 h 1142115"/>
                <a:gd name="connsiteX692" fmla="*/ 351282 w 1307320"/>
                <a:gd name="connsiteY692" fmla="*/ 806039 h 1142115"/>
                <a:gd name="connsiteX693" fmla="*/ 349385 w 1307320"/>
                <a:gd name="connsiteY693" fmla="*/ 801293 h 1142115"/>
                <a:gd name="connsiteX694" fmla="*/ 348438 w 1307320"/>
                <a:gd name="connsiteY694" fmla="*/ 798444 h 1142115"/>
                <a:gd name="connsiteX695" fmla="*/ 347487 w 1307320"/>
                <a:gd name="connsiteY695" fmla="*/ 794649 h 1142115"/>
                <a:gd name="connsiteX696" fmla="*/ 345585 w 1307320"/>
                <a:gd name="connsiteY696" fmla="*/ 791795 h 1142115"/>
                <a:gd name="connsiteX697" fmla="*/ 345585 w 1307320"/>
                <a:gd name="connsiteY697" fmla="*/ 790849 h 1142115"/>
                <a:gd name="connsiteX698" fmla="*/ 344638 w 1307320"/>
                <a:gd name="connsiteY698" fmla="*/ 789898 h 1142115"/>
                <a:gd name="connsiteX699" fmla="*/ 342741 w 1307320"/>
                <a:gd name="connsiteY699" fmla="*/ 787049 h 1142115"/>
                <a:gd name="connsiteX700" fmla="*/ 340838 w 1307320"/>
                <a:gd name="connsiteY700" fmla="*/ 783254 h 1142115"/>
                <a:gd name="connsiteX701" fmla="*/ 339887 w 1307320"/>
                <a:gd name="connsiteY701" fmla="*/ 781357 h 1142115"/>
                <a:gd name="connsiteX702" fmla="*/ 338941 w 1307320"/>
                <a:gd name="connsiteY702" fmla="*/ 780405 h 1142115"/>
                <a:gd name="connsiteX703" fmla="*/ 337043 w 1307320"/>
                <a:gd name="connsiteY703" fmla="*/ 779454 h 1142115"/>
                <a:gd name="connsiteX704" fmla="*/ 337995 w 1307320"/>
                <a:gd name="connsiteY704" fmla="*/ 777557 h 1142115"/>
                <a:gd name="connsiteX705" fmla="*/ 337995 w 1307320"/>
                <a:gd name="connsiteY705" fmla="*/ 777557 h 1142115"/>
                <a:gd name="connsiteX706" fmla="*/ 340838 w 1307320"/>
                <a:gd name="connsiteY706" fmla="*/ 773757 h 1142115"/>
                <a:gd name="connsiteX707" fmla="*/ 342741 w 1307320"/>
                <a:gd name="connsiteY707" fmla="*/ 774708 h 1142115"/>
                <a:gd name="connsiteX708" fmla="*/ 352233 w 1307320"/>
                <a:gd name="connsiteY708" fmla="*/ 770908 h 1142115"/>
                <a:gd name="connsiteX709" fmla="*/ 355082 w 1307320"/>
                <a:gd name="connsiteY709" fmla="*/ 769010 h 1142115"/>
                <a:gd name="connsiteX710" fmla="*/ 358877 w 1307320"/>
                <a:gd name="connsiteY710" fmla="*/ 767113 h 1142115"/>
                <a:gd name="connsiteX711" fmla="*/ 361731 w 1307320"/>
                <a:gd name="connsiteY711" fmla="*/ 765211 h 1142115"/>
                <a:gd name="connsiteX712" fmla="*/ 363628 w 1307320"/>
                <a:gd name="connsiteY712" fmla="*/ 764264 h 1142115"/>
                <a:gd name="connsiteX713" fmla="*/ 366477 w 1307320"/>
                <a:gd name="connsiteY713" fmla="*/ 763313 h 1142115"/>
                <a:gd name="connsiteX714" fmla="*/ 373120 w 1307320"/>
                <a:gd name="connsiteY714" fmla="*/ 762367 h 1142115"/>
                <a:gd name="connsiteX715" fmla="*/ 375023 w 1307320"/>
                <a:gd name="connsiteY715" fmla="*/ 759513 h 1142115"/>
                <a:gd name="connsiteX716" fmla="*/ 375969 w 1307320"/>
                <a:gd name="connsiteY716" fmla="*/ 757616 h 1142115"/>
                <a:gd name="connsiteX717" fmla="*/ 375969 w 1307320"/>
                <a:gd name="connsiteY717" fmla="*/ 756669 h 1142115"/>
                <a:gd name="connsiteX718" fmla="*/ 378818 w 1307320"/>
                <a:gd name="connsiteY718" fmla="*/ 753816 h 1142115"/>
                <a:gd name="connsiteX719" fmla="*/ 378818 w 1307320"/>
                <a:gd name="connsiteY719" fmla="*/ 753816 h 1142115"/>
                <a:gd name="connsiteX720" fmla="*/ 387364 w 1307320"/>
                <a:gd name="connsiteY720" fmla="*/ 750021 h 1142115"/>
                <a:gd name="connsiteX721" fmla="*/ 377867 w 1307320"/>
                <a:gd name="connsiteY721" fmla="*/ 747172 h 1142115"/>
                <a:gd name="connsiteX722" fmla="*/ 375023 w 1307320"/>
                <a:gd name="connsiteY722" fmla="*/ 747172 h 1142115"/>
                <a:gd name="connsiteX723" fmla="*/ 370272 w 1307320"/>
                <a:gd name="connsiteY723" fmla="*/ 743377 h 1142115"/>
                <a:gd name="connsiteX724" fmla="*/ 364574 w 1307320"/>
                <a:gd name="connsiteY724" fmla="*/ 738636 h 1142115"/>
                <a:gd name="connsiteX725" fmla="*/ 363628 w 1307320"/>
                <a:gd name="connsiteY725" fmla="*/ 737680 h 1142115"/>
                <a:gd name="connsiteX726" fmla="*/ 361731 w 1307320"/>
                <a:gd name="connsiteY726" fmla="*/ 735777 h 1142115"/>
                <a:gd name="connsiteX727" fmla="*/ 358877 w 1307320"/>
                <a:gd name="connsiteY727" fmla="*/ 734831 h 1142115"/>
                <a:gd name="connsiteX728" fmla="*/ 356979 w 1307320"/>
                <a:gd name="connsiteY728" fmla="*/ 731982 h 1142115"/>
                <a:gd name="connsiteX729" fmla="*/ 355082 w 1307320"/>
                <a:gd name="connsiteY729" fmla="*/ 730080 h 1142115"/>
                <a:gd name="connsiteX730" fmla="*/ 353184 w 1307320"/>
                <a:gd name="connsiteY730" fmla="*/ 727236 h 1142115"/>
                <a:gd name="connsiteX731" fmla="*/ 343687 w 1307320"/>
                <a:gd name="connsiteY731" fmla="*/ 719641 h 1142115"/>
                <a:gd name="connsiteX732" fmla="*/ 338941 w 1307320"/>
                <a:gd name="connsiteY732" fmla="*/ 719641 h 1142115"/>
                <a:gd name="connsiteX733" fmla="*/ 337995 w 1307320"/>
                <a:gd name="connsiteY733" fmla="*/ 719641 h 1142115"/>
                <a:gd name="connsiteX734" fmla="*/ 333244 w 1307320"/>
                <a:gd name="connsiteY734" fmla="*/ 716788 h 1142115"/>
                <a:gd name="connsiteX735" fmla="*/ 327546 w 1307320"/>
                <a:gd name="connsiteY735" fmla="*/ 717739 h 1142115"/>
                <a:gd name="connsiteX736" fmla="*/ 324702 w 1307320"/>
                <a:gd name="connsiteY736" fmla="*/ 717739 h 1142115"/>
                <a:gd name="connsiteX737" fmla="*/ 320902 w 1307320"/>
                <a:gd name="connsiteY737" fmla="*/ 717739 h 1142115"/>
                <a:gd name="connsiteX738" fmla="*/ 319005 w 1307320"/>
                <a:gd name="connsiteY738" fmla="*/ 715841 h 1142115"/>
                <a:gd name="connsiteX739" fmla="*/ 318054 w 1307320"/>
                <a:gd name="connsiteY739" fmla="*/ 713944 h 1142115"/>
                <a:gd name="connsiteX740" fmla="*/ 318054 w 1307320"/>
                <a:gd name="connsiteY740" fmla="*/ 712993 h 1142115"/>
                <a:gd name="connsiteX741" fmla="*/ 319951 w 1307320"/>
                <a:gd name="connsiteY741" fmla="*/ 710149 h 1142115"/>
                <a:gd name="connsiteX742" fmla="*/ 319951 w 1307320"/>
                <a:gd name="connsiteY742" fmla="*/ 709193 h 1142115"/>
                <a:gd name="connsiteX743" fmla="*/ 320902 w 1307320"/>
                <a:gd name="connsiteY743" fmla="*/ 704447 h 1142115"/>
                <a:gd name="connsiteX744" fmla="*/ 320902 w 1307320"/>
                <a:gd name="connsiteY744" fmla="*/ 704447 h 1142115"/>
                <a:gd name="connsiteX745" fmla="*/ 319951 w 1307320"/>
                <a:gd name="connsiteY745" fmla="*/ 703495 h 1142115"/>
                <a:gd name="connsiteX746" fmla="*/ 320902 w 1307320"/>
                <a:gd name="connsiteY746" fmla="*/ 701598 h 1142115"/>
                <a:gd name="connsiteX747" fmla="*/ 321849 w 1307320"/>
                <a:gd name="connsiteY747" fmla="*/ 700657 h 1142115"/>
                <a:gd name="connsiteX748" fmla="*/ 323751 w 1307320"/>
                <a:gd name="connsiteY748" fmla="*/ 697798 h 1142115"/>
                <a:gd name="connsiteX749" fmla="*/ 325649 w 1307320"/>
                <a:gd name="connsiteY749" fmla="*/ 689257 h 1142115"/>
                <a:gd name="connsiteX750" fmla="*/ 326600 w 1307320"/>
                <a:gd name="connsiteY750" fmla="*/ 681662 h 1142115"/>
                <a:gd name="connsiteX751" fmla="*/ 327546 w 1307320"/>
                <a:gd name="connsiteY751" fmla="*/ 680721 h 1142115"/>
                <a:gd name="connsiteX752" fmla="*/ 329449 w 1307320"/>
                <a:gd name="connsiteY752" fmla="*/ 678818 h 1142115"/>
                <a:gd name="connsiteX753" fmla="*/ 329449 w 1307320"/>
                <a:gd name="connsiteY753" fmla="*/ 675023 h 1142115"/>
                <a:gd name="connsiteX754" fmla="*/ 330395 w 1307320"/>
                <a:gd name="connsiteY754" fmla="*/ 673126 h 1142115"/>
                <a:gd name="connsiteX755" fmla="*/ 331346 w 1307320"/>
                <a:gd name="connsiteY755" fmla="*/ 671228 h 1142115"/>
                <a:gd name="connsiteX756" fmla="*/ 332297 w 1307320"/>
                <a:gd name="connsiteY756" fmla="*/ 670277 h 1142115"/>
                <a:gd name="connsiteX757" fmla="*/ 332297 w 1307320"/>
                <a:gd name="connsiteY757" fmla="*/ 663628 h 1142115"/>
                <a:gd name="connsiteX758" fmla="*/ 331346 w 1307320"/>
                <a:gd name="connsiteY758" fmla="*/ 661731 h 1142115"/>
                <a:gd name="connsiteX759" fmla="*/ 331346 w 1307320"/>
                <a:gd name="connsiteY759" fmla="*/ 658882 h 1142115"/>
                <a:gd name="connsiteX760" fmla="*/ 331346 w 1307320"/>
                <a:gd name="connsiteY760" fmla="*/ 656034 h 1142115"/>
                <a:gd name="connsiteX761" fmla="*/ 329449 w 1307320"/>
                <a:gd name="connsiteY761" fmla="*/ 652238 h 1142115"/>
                <a:gd name="connsiteX762" fmla="*/ 329449 w 1307320"/>
                <a:gd name="connsiteY762" fmla="*/ 651287 h 1142115"/>
                <a:gd name="connsiteX763" fmla="*/ 328497 w 1307320"/>
                <a:gd name="connsiteY763" fmla="*/ 650336 h 1142115"/>
                <a:gd name="connsiteX764" fmla="*/ 325649 w 1307320"/>
                <a:gd name="connsiteY764" fmla="*/ 646541 h 1142115"/>
                <a:gd name="connsiteX765" fmla="*/ 324702 w 1307320"/>
                <a:gd name="connsiteY765" fmla="*/ 645590 h 1142115"/>
                <a:gd name="connsiteX766" fmla="*/ 322800 w 1307320"/>
                <a:gd name="connsiteY766" fmla="*/ 644639 h 1142115"/>
                <a:gd name="connsiteX767" fmla="*/ 321849 w 1307320"/>
                <a:gd name="connsiteY767" fmla="*/ 643688 h 1142115"/>
                <a:gd name="connsiteX768" fmla="*/ 321849 w 1307320"/>
                <a:gd name="connsiteY768" fmla="*/ 639893 h 1142115"/>
                <a:gd name="connsiteX769" fmla="*/ 321849 w 1307320"/>
                <a:gd name="connsiteY769" fmla="*/ 630400 h 1142115"/>
                <a:gd name="connsiteX770" fmla="*/ 320902 w 1307320"/>
                <a:gd name="connsiteY770" fmla="*/ 628498 h 1142115"/>
                <a:gd name="connsiteX771" fmla="*/ 318054 w 1307320"/>
                <a:gd name="connsiteY771" fmla="*/ 626600 h 1142115"/>
                <a:gd name="connsiteX772" fmla="*/ 318054 w 1307320"/>
                <a:gd name="connsiteY772" fmla="*/ 625649 h 1142115"/>
                <a:gd name="connsiteX773" fmla="*/ 317103 w 1307320"/>
                <a:gd name="connsiteY773" fmla="*/ 619952 h 1142115"/>
                <a:gd name="connsiteX774" fmla="*/ 316151 w 1307320"/>
                <a:gd name="connsiteY774" fmla="*/ 609513 h 1142115"/>
                <a:gd name="connsiteX775" fmla="*/ 315205 w 1307320"/>
                <a:gd name="connsiteY775" fmla="*/ 598118 h 1142115"/>
                <a:gd name="connsiteX776" fmla="*/ 314254 w 1307320"/>
                <a:gd name="connsiteY776" fmla="*/ 590523 h 1142115"/>
                <a:gd name="connsiteX777" fmla="*/ 315205 w 1307320"/>
                <a:gd name="connsiteY777" fmla="*/ 587670 h 1142115"/>
                <a:gd name="connsiteX778" fmla="*/ 317103 w 1307320"/>
                <a:gd name="connsiteY778" fmla="*/ 581972 h 1142115"/>
                <a:gd name="connsiteX779" fmla="*/ 319005 w 1307320"/>
                <a:gd name="connsiteY779" fmla="*/ 580075 h 1142115"/>
                <a:gd name="connsiteX780" fmla="*/ 327546 w 1307320"/>
                <a:gd name="connsiteY780" fmla="*/ 574377 h 1142115"/>
                <a:gd name="connsiteX781" fmla="*/ 325649 w 1307320"/>
                <a:gd name="connsiteY781" fmla="*/ 573431 h 1142115"/>
                <a:gd name="connsiteX782" fmla="*/ 323751 w 1307320"/>
                <a:gd name="connsiteY782" fmla="*/ 575329 h 1142115"/>
                <a:gd name="connsiteX783" fmla="*/ 320902 w 1307320"/>
                <a:gd name="connsiteY783" fmla="*/ 573431 h 1142115"/>
                <a:gd name="connsiteX784" fmla="*/ 318054 w 1307320"/>
                <a:gd name="connsiteY784" fmla="*/ 571534 h 1142115"/>
                <a:gd name="connsiteX785" fmla="*/ 316151 w 1307320"/>
                <a:gd name="connsiteY785" fmla="*/ 569641 h 1142115"/>
                <a:gd name="connsiteX786" fmla="*/ 316151 w 1307320"/>
                <a:gd name="connsiteY786" fmla="*/ 568690 h 1142115"/>
                <a:gd name="connsiteX787" fmla="*/ 315205 w 1307320"/>
                <a:gd name="connsiteY787" fmla="*/ 568690 h 1142115"/>
                <a:gd name="connsiteX788" fmla="*/ 314254 w 1307320"/>
                <a:gd name="connsiteY788" fmla="*/ 564895 h 1142115"/>
                <a:gd name="connsiteX789" fmla="*/ 313308 w 1307320"/>
                <a:gd name="connsiteY789" fmla="*/ 562993 h 1142115"/>
                <a:gd name="connsiteX790" fmla="*/ 312356 w 1307320"/>
                <a:gd name="connsiteY790" fmla="*/ 562046 h 1142115"/>
                <a:gd name="connsiteX791" fmla="*/ 311405 w 1307320"/>
                <a:gd name="connsiteY791" fmla="*/ 560149 h 1142115"/>
                <a:gd name="connsiteX792" fmla="*/ 309508 w 1307320"/>
                <a:gd name="connsiteY792" fmla="*/ 557300 h 1142115"/>
                <a:gd name="connsiteX793" fmla="*/ 308556 w 1307320"/>
                <a:gd name="connsiteY793" fmla="*/ 556349 h 1142115"/>
                <a:gd name="connsiteX794" fmla="*/ 305713 w 1307320"/>
                <a:gd name="connsiteY794" fmla="*/ 553500 h 1142115"/>
                <a:gd name="connsiteX795" fmla="*/ 304761 w 1307320"/>
                <a:gd name="connsiteY795" fmla="*/ 552549 h 1142115"/>
                <a:gd name="connsiteX796" fmla="*/ 301913 w 1307320"/>
                <a:gd name="connsiteY796" fmla="*/ 546856 h 1142115"/>
                <a:gd name="connsiteX797" fmla="*/ 300962 w 1307320"/>
                <a:gd name="connsiteY797" fmla="*/ 544954 h 1142115"/>
                <a:gd name="connsiteX798" fmla="*/ 300015 w 1307320"/>
                <a:gd name="connsiteY798" fmla="*/ 541159 h 1142115"/>
                <a:gd name="connsiteX799" fmla="*/ 298113 w 1307320"/>
                <a:gd name="connsiteY799" fmla="*/ 540208 h 1142115"/>
                <a:gd name="connsiteX800" fmla="*/ 298113 w 1307320"/>
                <a:gd name="connsiteY800" fmla="*/ 539257 h 1142115"/>
                <a:gd name="connsiteX801" fmla="*/ 297162 w 1307320"/>
                <a:gd name="connsiteY801" fmla="*/ 537359 h 1142115"/>
                <a:gd name="connsiteX802" fmla="*/ 297162 w 1307320"/>
                <a:gd name="connsiteY802" fmla="*/ 532613 h 1142115"/>
                <a:gd name="connsiteX803" fmla="*/ 297162 w 1307320"/>
                <a:gd name="connsiteY803" fmla="*/ 519321 h 1142115"/>
                <a:gd name="connsiteX804" fmla="*/ 296215 w 1307320"/>
                <a:gd name="connsiteY804" fmla="*/ 515521 h 1142115"/>
                <a:gd name="connsiteX805" fmla="*/ 294318 w 1307320"/>
                <a:gd name="connsiteY805" fmla="*/ 508882 h 1142115"/>
                <a:gd name="connsiteX806" fmla="*/ 292415 w 1307320"/>
                <a:gd name="connsiteY806" fmla="*/ 505077 h 1142115"/>
                <a:gd name="connsiteX807" fmla="*/ 291469 w 1307320"/>
                <a:gd name="connsiteY807" fmla="*/ 504131 h 1142115"/>
                <a:gd name="connsiteX808" fmla="*/ 293367 w 1307320"/>
                <a:gd name="connsiteY808" fmla="*/ 498433 h 1142115"/>
                <a:gd name="connsiteX809" fmla="*/ 295264 w 1307320"/>
                <a:gd name="connsiteY809" fmla="*/ 493687 h 1142115"/>
                <a:gd name="connsiteX810" fmla="*/ 287669 w 1307320"/>
                <a:gd name="connsiteY810" fmla="*/ 487039 h 1142115"/>
                <a:gd name="connsiteX811" fmla="*/ 287669 w 1307320"/>
                <a:gd name="connsiteY811" fmla="*/ 487039 h 1142115"/>
                <a:gd name="connsiteX812" fmla="*/ 296215 w 1307320"/>
                <a:gd name="connsiteY812" fmla="*/ 490834 h 1142115"/>
                <a:gd name="connsiteX813" fmla="*/ 303810 w 1307320"/>
                <a:gd name="connsiteY813" fmla="*/ 489887 h 1142115"/>
                <a:gd name="connsiteX814" fmla="*/ 308556 w 1307320"/>
                <a:gd name="connsiteY814" fmla="*/ 487990 h 1142115"/>
                <a:gd name="connsiteX815" fmla="*/ 310459 w 1307320"/>
                <a:gd name="connsiteY815" fmla="*/ 486087 h 1142115"/>
                <a:gd name="connsiteX816" fmla="*/ 317103 w 1307320"/>
                <a:gd name="connsiteY816" fmla="*/ 481341 h 1142115"/>
                <a:gd name="connsiteX817" fmla="*/ 317103 w 1307320"/>
                <a:gd name="connsiteY817" fmla="*/ 481341 h 1142115"/>
                <a:gd name="connsiteX818" fmla="*/ 319005 w 1307320"/>
                <a:gd name="connsiteY818" fmla="*/ 478493 h 1142115"/>
                <a:gd name="connsiteX819" fmla="*/ 317103 w 1307320"/>
                <a:gd name="connsiteY819" fmla="*/ 473746 h 1142115"/>
                <a:gd name="connsiteX820" fmla="*/ 315205 w 1307320"/>
                <a:gd name="connsiteY820" fmla="*/ 469000 h 1142115"/>
                <a:gd name="connsiteX821" fmla="*/ 300015 w 1307320"/>
                <a:gd name="connsiteY821" fmla="*/ 459503 h 1142115"/>
                <a:gd name="connsiteX822" fmla="*/ 306659 w 1307320"/>
                <a:gd name="connsiteY822" fmla="*/ 445264 h 1142115"/>
                <a:gd name="connsiteX823" fmla="*/ 308556 w 1307320"/>
                <a:gd name="connsiteY823" fmla="*/ 441474 h 1142115"/>
                <a:gd name="connsiteX824" fmla="*/ 310459 w 1307320"/>
                <a:gd name="connsiteY824" fmla="*/ 431031 h 1142115"/>
                <a:gd name="connsiteX825" fmla="*/ 309508 w 1307320"/>
                <a:gd name="connsiteY825" fmla="*/ 429128 h 1142115"/>
                <a:gd name="connsiteX826" fmla="*/ 305713 w 1307320"/>
                <a:gd name="connsiteY826" fmla="*/ 425333 h 1142115"/>
                <a:gd name="connsiteX827" fmla="*/ 304761 w 1307320"/>
                <a:gd name="connsiteY827" fmla="*/ 419636 h 1142115"/>
                <a:gd name="connsiteX828" fmla="*/ 306659 w 1307320"/>
                <a:gd name="connsiteY828" fmla="*/ 411090 h 1142115"/>
                <a:gd name="connsiteX829" fmla="*/ 305713 w 1307320"/>
                <a:gd name="connsiteY829" fmla="*/ 397798 h 1142115"/>
                <a:gd name="connsiteX830" fmla="*/ 298113 w 1307320"/>
                <a:gd name="connsiteY830" fmla="*/ 389251 h 1142115"/>
                <a:gd name="connsiteX831" fmla="*/ 294318 w 1307320"/>
                <a:gd name="connsiteY831" fmla="*/ 402544 h 1142115"/>
                <a:gd name="connsiteX832" fmla="*/ 292415 w 1307320"/>
                <a:gd name="connsiteY832" fmla="*/ 407295 h 1142115"/>
                <a:gd name="connsiteX833" fmla="*/ 291469 w 1307320"/>
                <a:gd name="connsiteY833" fmla="*/ 409192 h 1142115"/>
                <a:gd name="connsiteX834" fmla="*/ 290518 w 1307320"/>
                <a:gd name="connsiteY834" fmla="*/ 412041 h 1142115"/>
                <a:gd name="connsiteX835" fmla="*/ 288620 w 1307320"/>
                <a:gd name="connsiteY835" fmla="*/ 414890 h 1142115"/>
                <a:gd name="connsiteX836" fmla="*/ 287669 w 1307320"/>
                <a:gd name="connsiteY836" fmla="*/ 416787 h 1142115"/>
                <a:gd name="connsiteX837" fmla="*/ 288620 w 1307320"/>
                <a:gd name="connsiteY837" fmla="*/ 429128 h 1142115"/>
                <a:gd name="connsiteX838" fmla="*/ 288620 w 1307320"/>
                <a:gd name="connsiteY838" fmla="*/ 431982 h 1142115"/>
                <a:gd name="connsiteX839" fmla="*/ 289567 w 1307320"/>
                <a:gd name="connsiteY839" fmla="*/ 440523 h 1142115"/>
                <a:gd name="connsiteX840" fmla="*/ 289567 w 1307320"/>
                <a:gd name="connsiteY840" fmla="*/ 441474 h 1142115"/>
                <a:gd name="connsiteX841" fmla="*/ 289567 w 1307320"/>
                <a:gd name="connsiteY841" fmla="*/ 448108 h 1142115"/>
                <a:gd name="connsiteX842" fmla="*/ 289567 w 1307320"/>
                <a:gd name="connsiteY842" fmla="*/ 450010 h 1142115"/>
                <a:gd name="connsiteX843" fmla="*/ 287669 w 1307320"/>
                <a:gd name="connsiteY843" fmla="*/ 451908 h 1142115"/>
                <a:gd name="connsiteX844" fmla="*/ 285772 w 1307320"/>
                <a:gd name="connsiteY844" fmla="*/ 453806 h 1142115"/>
                <a:gd name="connsiteX845" fmla="*/ 284821 w 1307320"/>
                <a:gd name="connsiteY845" fmla="*/ 456659 h 1142115"/>
                <a:gd name="connsiteX846" fmla="*/ 282923 w 1307320"/>
                <a:gd name="connsiteY846" fmla="*/ 461405 h 1142115"/>
                <a:gd name="connsiteX847" fmla="*/ 281026 w 1307320"/>
                <a:gd name="connsiteY847" fmla="*/ 464249 h 1142115"/>
                <a:gd name="connsiteX848" fmla="*/ 280074 w 1307320"/>
                <a:gd name="connsiteY848" fmla="*/ 470903 h 1142115"/>
                <a:gd name="connsiteX849" fmla="*/ 278177 w 1307320"/>
                <a:gd name="connsiteY849" fmla="*/ 474698 h 1142115"/>
                <a:gd name="connsiteX850" fmla="*/ 277226 w 1307320"/>
                <a:gd name="connsiteY850" fmla="*/ 478493 h 1142115"/>
                <a:gd name="connsiteX851" fmla="*/ 275328 w 1307320"/>
                <a:gd name="connsiteY851" fmla="*/ 480395 h 1142115"/>
                <a:gd name="connsiteX852" fmla="*/ 274377 w 1307320"/>
                <a:gd name="connsiteY852" fmla="*/ 482293 h 1142115"/>
                <a:gd name="connsiteX853" fmla="*/ 272480 w 1307320"/>
                <a:gd name="connsiteY853" fmla="*/ 485146 h 1142115"/>
                <a:gd name="connsiteX854" fmla="*/ 272480 w 1307320"/>
                <a:gd name="connsiteY854" fmla="*/ 487039 h 1142115"/>
                <a:gd name="connsiteX855" fmla="*/ 271528 w 1307320"/>
                <a:gd name="connsiteY855" fmla="*/ 487990 h 1142115"/>
                <a:gd name="connsiteX856" fmla="*/ 267733 w 1307320"/>
                <a:gd name="connsiteY856" fmla="*/ 487990 h 1142115"/>
                <a:gd name="connsiteX857" fmla="*/ 264885 w 1307320"/>
                <a:gd name="connsiteY857" fmla="*/ 487990 h 1142115"/>
                <a:gd name="connsiteX858" fmla="*/ 263933 w 1307320"/>
                <a:gd name="connsiteY858" fmla="*/ 486087 h 1142115"/>
                <a:gd name="connsiteX859" fmla="*/ 261085 w 1307320"/>
                <a:gd name="connsiteY859" fmla="*/ 484190 h 1142115"/>
                <a:gd name="connsiteX860" fmla="*/ 260133 w 1307320"/>
                <a:gd name="connsiteY860" fmla="*/ 483239 h 1142115"/>
                <a:gd name="connsiteX861" fmla="*/ 260133 w 1307320"/>
                <a:gd name="connsiteY861" fmla="*/ 481341 h 1142115"/>
                <a:gd name="connsiteX862" fmla="*/ 256339 w 1307320"/>
                <a:gd name="connsiteY862" fmla="*/ 475644 h 1142115"/>
                <a:gd name="connsiteX863" fmla="*/ 254436 w 1307320"/>
                <a:gd name="connsiteY863" fmla="*/ 474698 h 1142115"/>
                <a:gd name="connsiteX864" fmla="*/ 249690 w 1307320"/>
                <a:gd name="connsiteY864" fmla="*/ 469946 h 1142115"/>
                <a:gd name="connsiteX865" fmla="*/ 247792 w 1307320"/>
                <a:gd name="connsiteY865" fmla="*/ 468049 h 1142115"/>
                <a:gd name="connsiteX866" fmla="*/ 237349 w 1307320"/>
                <a:gd name="connsiteY866" fmla="*/ 467098 h 1142115"/>
                <a:gd name="connsiteX867" fmla="*/ 234500 w 1307320"/>
                <a:gd name="connsiteY867" fmla="*/ 467098 h 1142115"/>
                <a:gd name="connsiteX868" fmla="*/ 232603 w 1307320"/>
                <a:gd name="connsiteY868" fmla="*/ 467098 h 1142115"/>
                <a:gd name="connsiteX869" fmla="*/ 232603 w 1307320"/>
                <a:gd name="connsiteY869" fmla="*/ 468049 h 1142115"/>
                <a:gd name="connsiteX870" fmla="*/ 229754 w 1307320"/>
                <a:gd name="connsiteY870" fmla="*/ 469000 h 1142115"/>
                <a:gd name="connsiteX871" fmla="*/ 227856 w 1307320"/>
                <a:gd name="connsiteY871" fmla="*/ 466152 h 1142115"/>
                <a:gd name="connsiteX872" fmla="*/ 225008 w 1307320"/>
                <a:gd name="connsiteY872" fmla="*/ 463303 h 1142115"/>
                <a:gd name="connsiteX873" fmla="*/ 224057 w 1307320"/>
                <a:gd name="connsiteY873" fmla="*/ 461405 h 1142115"/>
                <a:gd name="connsiteX874" fmla="*/ 222159 w 1307320"/>
                <a:gd name="connsiteY874" fmla="*/ 458552 h 1142115"/>
                <a:gd name="connsiteX875" fmla="*/ 221208 w 1307320"/>
                <a:gd name="connsiteY875" fmla="*/ 453806 h 1142115"/>
                <a:gd name="connsiteX876" fmla="*/ 220257 w 1307320"/>
                <a:gd name="connsiteY876" fmla="*/ 449059 h 1142115"/>
                <a:gd name="connsiteX877" fmla="*/ 220257 w 1307320"/>
                <a:gd name="connsiteY877" fmla="*/ 447162 h 1142115"/>
                <a:gd name="connsiteX878" fmla="*/ 220257 w 1307320"/>
                <a:gd name="connsiteY878" fmla="*/ 431982 h 1142115"/>
                <a:gd name="connsiteX879" fmla="*/ 219310 w 1307320"/>
                <a:gd name="connsiteY879" fmla="*/ 413939 h 1142115"/>
                <a:gd name="connsiteX880" fmla="*/ 217408 w 1307320"/>
                <a:gd name="connsiteY880" fmla="*/ 412041 h 1142115"/>
                <a:gd name="connsiteX881" fmla="*/ 215510 w 1307320"/>
                <a:gd name="connsiteY881" fmla="*/ 410139 h 1142115"/>
                <a:gd name="connsiteX882" fmla="*/ 208867 w 1307320"/>
                <a:gd name="connsiteY882" fmla="*/ 408241 h 1142115"/>
                <a:gd name="connsiteX883" fmla="*/ 206964 w 1307320"/>
                <a:gd name="connsiteY883" fmla="*/ 376910 h 1142115"/>
                <a:gd name="connsiteX884" fmla="*/ 206964 w 1307320"/>
                <a:gd name="connsiteY884" fmla="*/ 370267 h 1142115"/>
                <a:gd name="connsiteX885" fmla="*/ 206964 w 1307320"/>
                <a:gd name="connsiteY885" fmla="*/ 364569 h 1142115"/>
                <a:gd name="connsiteX886" fmla="*/ 206013 w 1307320"/>
                <a:gd name="connsiteY886" fmla="*/ 367413 h 1142115"/>
                <a:gd name="connsiteX887" fmla="*/ 204116 w 1307320"/>
                <a:gd name="connsiteY887" fmla="*/ 375959 h 1142115"/>
                <a:gd name="connsiteX888" fmla="*/ 202218 w 1307320"/>
                <a:gd name="connsiteY888" fmla="*/ 378808 h 1142115"/>
                <a:gd name="connsiteX889" fmla="*/ 201267 w 1307320"/>
                <a:gd name="connsiteY889" fmla="*/ 380705 h 1142115"/>
                <a:gd name="connsiteX890" fmla="*/ 201267 w 1307320"/>
                <a:gd name="connsiteY890" fmla="*/ 388305 h 1142115"/>
                <a:gd name="connsiteX891" fmla="*/ 201267 w 1307320"/>
                <a:gd name="connsiteY891" fmla="*/ 411090 h 1142115"/>
                <a:gd name="connsiteX892" fmla="*/ 205067 w 1307320"/>
                <a:gd name="connsiteY892" fmla="*/ 423431 h 1142115"/>
                <a:gd name="connsiteX893" fmla="*/ 206964 w 1307320"/>
                <a:gd name="connsiteY893" fmla="*/ 435777 h 1142115"/>
                <a:gd name="connsiteX894" fmla="*/ 209813 w 1307320"/>
                <a:gd name="connsiteY894" fmla="*/ 452859 h 1142115"/>
                <a:gd name="connsiteX895" fmla="*/ 210764 w 1307320"/>
                <a:gd name="connsiteY895" fmla="*/ 453806 h 1142115"/>
                <a:gd name="connsiteX896" fmla="*/ 211711 w 1307320"/>
                <a:gd name="connsiteY896" fmla="*/ 454757 h 1142115"/>
                <a:gd name="connsiteX897" fmla="*/ 213613 w 1307320"/>
                <a:gd name="connsiteY897" fmla="*/ 456659 h 1142115"/>
                <a:gd name="connsiteX898" fmla="*/ 215510 w 1307320"/>
                <a:gd name="connsiteY898" fmla="*/ 462352 h 1142115"/>
                <a:gd name="connsiteX899" fmla="*/ 213613 w 1307320"/>
                <a:gd name="connsiteY899" fmla="*/ 463303 h 1142115"/>
                <a:gd name="connsiteX900" fmla="*/ 208867 w 1307320"/>
                <a:gd name="connsiteY900" fmla="*/ 468049 h 1142115"/>
                <a:gd name="connsiteX901" fmla="*/ 206013 w 1307320"/>
                <a:gd name="connsiteY901" fmla="*/ 468049 h 1142115"/>
                <a:gd name="connsiteX902" fmla="*/ 200321 w 1307320"/>
                <a:gd name="connsiteY902" fmla="*/ 467098 h 1142115"/>
                <a:gd name="connsiteX903" fmla="*/ 199369 w 1307320"/>
                <a:gd name="connsiteY903" fmla="*/ 466152 h 1142115"/>
                <a:gd name="connsiteX904" fmla="*/ 195574 w 1307320"/>
                <a:gd name="connsiteY904" fmla="*/ 469946 h 1142115"/>
                <a:gd name="connsiteX905" fmla="*/ 197472 w 1307320"/>
                <a:gd name="connsiteY905" fmla="*/ 475644 h 1142115"/>
                <a:gd name="connsiteX906" fmla="*/ 196521 w 1307320"/>
                <a:gd name="connsiteY906" fmla="*/ 475644 h 1142115"/>
                <a:gd name="connsiteX907" fmla="*/ 193672 w 1307320"/>
                <a:gd name="connsiteY907" fmla="*/ 477541 h 1142115"/>
                <a:gd name="connsiteX908" fmla="*/ 191775 w 1307320"/>
                <a:gd name="connsiteY908" fmla="*/ 479444 h 1142115"/>
                <a:gd name="connsiteX909" fmla="*/ 188926 w 1307320"/>
                <a:gd name="connsiteY909" fmla="*/ 485146 h 1142115"/>
                <a:gd name="connsiteX910" fmla="*/ 186097 w 1307320"/>
                <a:gd name="connsiteY910" fmla="*/ 487990 h 1142115"/>
                <a:gd name="connsiteX911" fmla="*/ 186097 w 1307320"/>
                <a:gd name="connsiteY911" fmla="*/ 487990 h 1142115"/>
                <a:gd name="connsiteX912" fmla="*/ 184199 w 1307320"/>
                <a:gd name="connsiteY912" fmla="*/ 489887 h 1142115"/>
                <a:gd name="connsiteX913" fmla="*/ 181331 w 1307320"/>
                <a:gd name="connsiteY913" fmla="*/ 496531 h 1142115"/>
                <a:gd name="connsiteX914" fmla="*/ 176600 w 1307320"/>
                <a:gd name="connsiteY914" fmla="*/ 497482 h 1142115"/>
                <a:gd name="connsiteX915" fmla="*/ 176600 w 1307320"/>
                <a:gd name="connsiteY915" fmla="*/ 493687 h 1142115"/>
                <a:gd name="connsiteX916" fmla="*/ 175634 w 1307320"/>
                <a:gd name="connsiteY916" fmla="*/ 492736 h 1142115"/>
                <a:gd name="connsiteX917" fmla="*/ 171839 w 1307320"/>
                <a:gd name="connsiteY917" fmla="*/ 491785 h 1142115"/>
                <a:gd name="connsiteX918" fmla="*/ 167107 w 1307320"/>
                <a:gd name="connsiteY918" fmla="*/ 499390 h 1142115"/>
                <a:gd name="connsiteX919" fmla="*/ 159512 w 1307320"/>
                <a:gd name="connsiteY919" fmla="*/ 502228 h 1142115"/>
                <a:gd name="connsiteX920" fmla="*/ 157610 w 1307320"/>
                <a:gd name="connsiteY920" fmla="*/ 496531 h 1142115"/>
                <a:gd name="connsiteX921" fmla="*/ 156664 w 1307320"/>
                <a:gd name="connsiteY921" fmla="*/ 495585 h 1142115"/>
                <a:gd name="connsiteX922" fmla="*/ 151918 w 1307320"/>
                <a:gd name="connsiteY922" fmla="*/ 494639 h 1142115"/>
                <a:gd name="connsiteX923" fmla="*/ 151918 w 1307320"/>
                <a:gd name="connsiteY923" fmla="*/ 490834 h 1142115"/>
                <a:gd name="connsiteX924" fmla="*/ 152864 w 1307320"/>
                <a:gd name="connsiteY924" fmla="*/ 488936 h 1142115"/>
                <a:gd name="connsiteX925" fmla="*/ 153815 w 1307320"/>
                <a:gd name="connsiteY925" fmla="*/ 488936 h 1142115"/>
                <a:gd name="connsiteX926" fmla="*/ 153815 w 1307320"/>
                <a:gd name="connsiteY926" fmla="*/ 487039 h 1142115"/>
                <a:gd name="connsiteX927" fmla="*/ 154761 w 1307320"/>
                <a:gd name="connsiteY927" fmla="*/ 483239 h 1142115"/>
                <a:gd name="connsiteX928" fmla="*/ 154761 w 1307320"/>
                <a:gd name="connsiteY928" fmla="*/ 478493 h 1142115"/>
                <a:gd name="connsiteX929" fmla="*/ 153815 w 1307320"/>
                <a:gd name="connsiteY929" fmla="*/ 467098 h 1142115"/>
                <a:gd name="connsiteX930" fmla="*/ 159512 w 1307320"/>
                <a:gd name="connsiteY930" fmla="*/ 461405 h 1142115"/>
                <a:gd name="connsiteX931" fmla="*/ 161410 w 1307320"/>
                <a:gd name="connsiteY931" fmla="*/ 459503 h 1142115"/>
                <a:gd name="connsiteX932" fmla="*/ 162341 w 1307320"/>
                <a:gd name="connsiteY932" fmla="*/ 457605 h 1142115"/>
                <a:gd name="connsiteX933" fmla="*/ 163307 w 1307320"/>
                <a:gd name="connsiteY933" fmla="*/ 456659 h 1142115"/>
                <a:gd name="connsiteX934" fmla="*/ 164239 w 1307320"/>
                <a:gd name="connsiteY934" fmla="*/ 452859 h 1142115"/>
                <a:gd name="connsiteX935" fmla="*/ 164239 w 1307320"/>
                <a:gd name="connsiteY935" fmla="*/ 445264 h 1142115"/>
                <a:gd name="connsiteX936" fmla="*/ 163307 w 1307320"/>
                <a:gd name="connsiteY936" fmla="*/ 437674 h 1142115"/>
                <a:gd name="connsiteX937" fmla="*/ 160444 w 1307320"/>
                <a:gd name="connsiteY937" fmla="*/ 431982 h 1142115"/>
                <a:gd name="connsiteX938" fmla="*/ 159512 w 1307320"/>
                <a:gd name="connsiteY938" fmla="*/ 430080 h 1142115"/>
                <a:gd name="connsiteX939" fmla="*/ 158561 w 1307320"/>
                <a:gd name="connsiteY939" fmla="*/ 426285 h 1142115"/>
                <a:gd name="connsiteX940" fmla="*/ 155712 w 1307320"/>
                <a:gd name="connsiteY940" fmla="*/ 420587 h 1142115"/>
                <a:gd name="connsiteX941" fmla="*/ 153815 w 1307320"/>
                <a:gd name="connsiteY941" fmla="*/ 417738 h 1142115"/>
                <a:gd name="connsiteX942" fmla="*/ 151918 w 1307320"/>
                <a:gd name="connsiteY942" fmla="*/ 415836 h 1142115"/>
                <a:gd name="connsiteX943" fmla="*/ 151918 w 1307320"/>
                <a:gd name="connsiteY943" fmla="*/ 414890 h 1142115"/>
                <a:gd name="connsiteX944" fmla="*/ 150015 w 1307320"/>
                <a:gd name="connsiteY944" fmla="*/ 412992 h 1142115"/>
                <a:gd name="connsiteX945" fmla="*/ 149069 w 1307320"/>
                <a:gd name="connsiteY945" fmla="*/ 412992 h 1142115"/>
                <a:gd name="connsiteX946" fmla="*/ 146220 w 1307320"/>
                <a:gd name="connsiteY946" fmla="*/ 412041 h 1142115"/>
                <a:gd name="connsiteX947" fmla="*/ 145269 w 1307320"/>
                <a:gd name="connsiteY947" fmla="*/ 412041 h 1142115"/>
                <a:gd name="connsiteX948" fmla="*/ 140523 w 1307320"/>
                <a:gd name="connsiteY948" fmla="*/ 412041 h 1142115"/>
                <a:gd name="connsiteX949" fmla="*/ 138620 w 1307320"/>
                <a:gd name="connsiteY949" fmla="*/ 412041 h 1142115"/>
                <a:gd name="connsiteX950" fmla="*/ 137674 w 1307320"/>
                <a:gd name="connsiteY950" fmla="*/ 411090 h 1142115"/>
                <a:gd name="connsiteX951" fmla="*/ 136723 w 1307320"/>
                <a:gd name="connsiteY951" fmla="*/ 408241 h 1142115"/>
                <a:gd name="connsiteX952" fmla="*/ 139571 w 1307320"/>
                <a:gd name="connsiteY952" fmla="*/ 400646 h 1142115"/>
                <a:gd name="connsiteX953" fmla="*/ 139571 w 1307320"/>
                <a:gd name="connsiteY953" fmla="*/ 398749 h 1142115"/>
                <a:gd name="connsiteX954" fmla="*/ 135777 w 1307320"/>
                <a:gd name="connsiteY954" fmla="*/ 397798 h 1142115"/>
                <a:gd name="connsiteX955" fmla="*/ 136723 w 1307320"/>
                <a:gd name="connsiteY955" fmla="*/ 395900 h 1142115"/>
                <a:gd name="connsiteX956" fmla="*/ 134825 w 1307320"/>
                <a:gd name="connsiteY956" fmla="*/ 384505 h 1142115"/>
                <a:gd name="connsiteX957" fmla="*/ 137674 w 1307320"/>
                <a:gd name="connsiteY957" fmla="*/ 381656 h 1142115"/>
                <a:gd name="connsiteX958" fmla="*/ 139571 w 1307320"/>
                <a:gd name="connsiteY958" fmla="*/ 379759 h 1142115"/>
                <a:gd name="connsiteX959" fmla="*/ 141474 w 1307320"/>
                <a:gd name="connsiteY959" fmla="*/ 378808 h 1142115"/>
                <a:gd name="connsiteX960" fmla="*/ 143371 w 1307320"/>
                <a:gd name="connsiteY960" fmla="*/ 376910 h 1142115"/>
                <a:gd name="connsiteX961" fmla="*/ 144318 w 1307320"/>
                <a:gd name="connsiteY961" fmla="*/ 375013 h 1142115"/>
                <a:gd name="connsiteX962" fmla="*/ 144318 w 1307320"/>
                <a:gd name="connsiteY962" fmla="*/ 373111 h 1142115"/>
                <a:gd name="connsiteX963" fmla="*/ 143371 w 1307320"/>
                <a:gd name="connsiteY963" fmla="*/ 369315 h 1142115"/>
                <a:gd name="connsiteX964" fmla="*/ 143371 w 1307320"/>
                <a:gd name="connsiteY964" fmla="*/ 364569 h 1142115"/>
                <a:gd name="connsiteX965" fmla="*/ 145269 w 1307320"/>
                <a:gd name="connsiteY965" fmla="*/ 362667 h 1142115"/>
                <a:gd name="connsiteX966" fmla="*/ 143371 w 1307320"/>
                <a:gd name="connsiteY966" fmla="*/ 355072 h 1142115"/>
                <a:gd name="connsiteX967" fmla="*/ 143371 w 1307320"/>
                <a:gd name="connsiteY967" fmla="*/ 354121 h 1142115"/>
                <a:gd name="connsiteX968" fmla="*/ 143371 w 1307320"/>
                <a:gd name="connsiteY968" fmla="*/ 350326 h 1142115"/>
                <a:gd name="connsiteX969" fmla="*/ 140523 w 1307320"/>
                <a:gd name="connsiteY969" fmla="*/ 352223 h 1142115"/>
                <a:gd name="connsiteX970" fmla="*/ 138620 w 1307320"/>
                <a:gd name="connsiteY970" fmla="*/ 355072 h 1142115"/>
                <a:gd name="connsiteX971" fmla="*/ 137674 w 1307320"/>
                <a:gd name="connsiteY971" fmla="*/ 356969 h 1142115"/>
                <a:gd name="connsiteX972" fmla="*/ 136723 w 1307320"/>
                <a:gd name="connsiteY972" fmla="*/ 358872 h 1142115"/>
                <a:gd name="connsiteX973" fmla="*/ 135777 w 1307320"/>
                <a:gd name="connsiteY973" fmla="*/ 359818 h 1142115"/>
                <a:gd name="connsiteX974" fmla="*/ 132928 w 1307320"/>
                <a:gd name="connsiteY974" fmla="*/ 362667 h 1142115"/>
                <a:gd name="connsiteX975" fmla="*/ 131025 w 1307320"/>
                <a:gd name="connsiteY975" fmla="*/ 362667 h 1142115"/>
                <a:gd name="connsiteX976" fmla="*/ 127230 w 1307320"/>
                <a:gd name="connsiteY976" fmla="*/ 366467 h 1142115"/>
                <a:gd name="connsiteX977" fmla="*/ 127230 w 1307320"/>
                <a:gd name="connsiteY977" fmla="*/ 367413 h 1142115"/>
                <a:gd name="connsiteX978" fmla="*/ 125328 w 1307320"/>
                <a:gd name="connsiteY978" fmla="*/ 365516 h 1142115"/>
                <a:gd name="connsiteX979" fmla="*/ 124382 w 1307320"/>
                <a:gd name="connsiteY979" fmla="*/ 364569 h 1142115"/>
                <a:gd name="connsiteX980" fmla="*/ 123430 w 1307320"/>
                <a:gd name="connsiteY980" fmla="*/ 362667 h 1142115"/>
                <a:gd name="connsiteX981" fmla="*/ 118684 w 1307320"/>
                <a:gd name="connsiteY981" fmla="*/ 362667 h 1142115"/>
                <a:gd name="connsiteX982" fmla="*/ 117733 w 1307320"/>
                <a:gd name="connsiteY982" fmla="*/ 366467 h 1142115"/>
                <a:gd name="connsiteX983" fmla="*/ 116787 w 1307320"/>
                <a:gd name="connsiteY983" fmla="*/ 365516 h 1142115"/>
                <a:gd name="connsiteX984" fmla="*/ 115836 w 1307320"/>
                <a:gd name="connsiteY984" fmla="*/ 363618 h 1142115"/>
                <a:gd name="connsiteX985" fmla="*/ 113938 w 1307320"/>
                <a:gd name="connsiteY985" fmla="*/ 362667 h 1142115"/>
                <a:gd name="connsiteX986" fmla="*/ 112987 w 1307320"/>
                <a:gd name="connsiteY986" fmla="*/ 366467 h 1142115"/>
                <a:gd name="connsiteX987" fmla="*/ 118684 w 1307320"/>
                <a:gd name="connsiteY987" fmla="*/ 375013 h 1142115"/>
                <a:gd name="connsiteX988" fmla="*/ 118684 w 1307320"/>
                <a:gd name="connsiteY988" fmla="*/ 377862 h 1142115"/>
                <a:gd name="connsiteX989" fmla="*/ 117733 w 1307320"/>
                <a:gd name="connsiteY989" fmla="*/ 378808 h 1142115"/>
                <a:gd name="connsiteX990" fmla="*/ 115836 w 1307320"/>
                <a:gd name="connsiteY990" fmla="*/ 380705 h 1142115"/>
                <a:gd name="connsiteX991" fmla="*/ 112987 w 1307320"/>
                <a:gd name="connsiteY991" fmla="*/ 382608 h 1142115"/>
                <a:gd name="connsiteX992" fmla="*/ 112036 w 1307320"/>
                <a:gd name="connsiteY992" fmla="*/ 384505 h 1142115"/>
                <a:gd name="connsiteX993" fmla="*/ 111089 w 1307320"/>
                <a:gd name="connsiteY993" fmla="*/ 386403 h 1142115"/>
                <a:gd name="connsiteX994" fmla="*/ 109192 w 1307320"/>
                <a:gd name="connsiteY994" fmla="*/ 386403 h 1142115"/>
                <a:gd name="connsiteX995" fmla="*/ 107290 w 1307320"/>
                <a:gd name="connsiteY995" fmla="*/ 388305 h 1142115"/>
                <a:gd name="connsiteX996" fmla="*/ 106338 w 1307320"/>
                <a:gd name="connsiteY996" fmla="*/ 388305 h 1142115"/>
                <a:gd name="connsiteX997" fmla="*/ 103495 w 1307320"/>
                <a:gd name="connsiteY997" fmla="*/ 389251 h 1142115"/>
                <a:gd name="connsiteX998" fmla="*/ 92100 w 1307320"/>
                <a:gd name="connsiteY998" fmla="*/ 389251 h 1142115"/>
                <a:gd name="connsiteX999" fmla="*/ 92100 w 1307320"/>
                <a:gd name="connsiteY999" fmla="*/ 392100 h 1142115"/>
                <a:gd name="connsiteX1000" fmla="*/ 92100 w 1307320"/>
                <a:gd name="connsiteY1000" fmla="*/ 393051 h 1142115"/>
                <a:gd name="connsiteX1001" fmla="*/ 88300 w 1307320"/>
                <a:gd name="connsiteY1001" fmla="*/ 395900 h 1142115"/>
                <a:gd name="connsiteX1002" fmla="*/ 84505 w 1307320"/>
                <a:gd name="connsiteY1002" fmla="*/ 398749 h 1142115"/>
                <a:gd name="connsiteX1003" fmla="*/ 82602 w 1307320"/>
                <a:gd name="connsiteY1003" fmla="*/ 400646 h 1142115"/>
                <a:gd name="connsiteX1004" fmla="*/ 81656 w 1307320"/>
                <a:gd name="connsiteY1004" fmla="*/ 405392 h 1142115"/>
                <a:gd name="connsiteX1005" fmla="*/ 80705 w 1307320"/>
                <a:gd name="connsiteY1005" fmla="*/ 407295 h 1142115"/>
                <a:gd name="connsiteX1006" fmla="*/ 76905 w 1307320"/>
                <a:gd name="connsiteY1006" fmla="*/ 407295 h 1142115"/>
                <a:gd name="connsiteX1007" fmla="*/ 73110 w 1307320"/>
                <a:gd name="connsiteY1007" fmla="*/ 408241 h 1142115"/>
                <a:gd name="connsiteX1008" fmla="*/ 72159 w 1307320"/>
                <a:gd name="connsiteY1008" fmla="*/ 410139 h 1142115"/>
                <a:gd name="connsiteX1009" fmla="*/ 70261 w 1307320"/>
                <a:gd name="connsiteY1009" fmla="*/ 406344 h 1142115"/>
                <a:gd name="connsiteX1010" fmla="*/ 69310 w 1307320"/>
                <a:gd name="connsiteY1010" fmla="*/ 406344 h 1142115"/>
                <a:gd name="connsiteX1011" fmla="*/ 67413 w 1307320"/>
                <a:gd name="connsiteY1011" fmla="*/ 405392 h 1142115"/>
                <a:gd name="connsiteX1012" fmla="*/ 59818 w 1307320"/>
                <a:gd name="connsiteY1012" fmla="*/ 407295 h 1142115"/>
                <a:gd name="connsiteX1013" fmla="*/ 60769 w 1307320"/>
                <a:gd name="connsiteY1013" fmla="*/ 405392 h 1142115"/>
                <a:gd name="connsiteX1014" fmla="*/ 59818 w 1307320"/>
                <a:gd name="connsiteY1014" fmla="*/ 403495 h 1142115"/>
                <a:gd name="connsiteX1015" fmla="*/ 54120 w 1307320"/>
                <a:gd name="connsiteY1015" fmla="*/ 404441 h 1142115"/>
                <a:gd name="connsiteX1016" fmla="*/ 50320 w 1307320"/>
                <a:gd name="connsiteY1016" fmla="*/ 404441 h 1142115"/>
                <a:gd name="connsiteX1017" fmla="*/ 48423 w 1307320"/>
                <a:gd name="connsiteY1017" fmla="*/ 404441 h 1142115"/>
                <a:gd name="connsiteX1018" fmla="*/ 46525 w 1307320"/>
                <a:gd name="connsiteY1018" fmla="*/ 405392 h 1142115"/>
                <a:gd name="connsiteX1019" fmla="*/ 46525 w 1307320"/>
                <a:gd name="connsiteY1019" fmla="*/ 405392 h 1142115"/>
                <a:gd name="connsiteX1020" fmla="*/ 42731 w 1307320"/>
                <a:gd name="connsiteY1020" fmla="*/ 406344 h 1142115"/>
                <a:gd name="connsiteX1021" fmla="*/ 42731 w 1307320"/>
                <a:gd name="connsiteY1021" fmla="*/ 406344 h 1142115"/>
                <a:gd name="connsiteX1022" fmla="*/ 41779 w 1307320"/>
                <a:gd name="connsiteY1022" fmla="*/ 410139 h 1142115"/>
                <a:gd name="connsiteX1023" fmla="*/ 26585 w 1307320"/>
                <a:gd name="connsiteY1023" fmla="*/ 412992 h 1142115"/>
                <a:gd name="connsiteX1024" fmla="*/ 22790 w 1307320"/>
                <a:gd name="connsiteY1024" fmla="*/ 410139 h 1142115"/>
                <a:gd name="connsiteX1025" fmla="*/ 23741 w 1307320"/>
                <a:gd name="connsiteY1025" fmla="*/ 409192 h 1142115"/>
                <a:gd name="connsiteX1026" fmla="*/ 20887 w 1307320"/>
                <a:gd name="connsiteY1026" fmla="*/ 405392 h 1142115"/>
                <a:gd name="connsiteX1027" fmla="*/ 19941 w 1307320"/>
                <a:gd name="connsiteY1027" fmla="*/ 403495 h 1142115"/>
                <a:gd name="connsiteX1028" fmla="*/ 18043 w 1307320"/>
                <a:gd name="connsiteY1028" fmla="*/ 400646 h 1142115"/>
                <a:gd name="connsiteX1029" fmla="*/ 18990 w 1307320"/>
                <a:gd name="connsiteY1029" fmla="*/ 397798 h 1142115"/>
                <a:gd name="connsiteX1030" fmla="*/ 20887 w 1307320"/>
                <a:gd name="connsiteY1030" fmla="*/ 396846 h 1142115"/>
                <a:gd name="connsiteX1031" fmla="*/ 21838 w 1307320"/>
                <a:gd name="connsiteY1031" fmla="*/ 395900 h 1142115"/>
                <a:gd name="connsiteX1032" fmla="*/ 22790 w 1307320"/>
                <a:gd name="connsiteY1032" fmla="*/ 394003 h 1142115"/>
                <a:gd name="connsiteX1033" fmla="*/ 24687 w 1307320"/>
                <a:gd name="connsiteY1033" fmla="*/ 392100 h 1142115"/>
                <a:gd name="connsiteX1034" fmla="*/ 27536 w 1307320"/>
                <a:gd name="connsiteY1034" fmla="*/ 392100 h 1142115"/>
                <a:gd name="connsiteX1035" fmla="*/ 30384 w 1307320"/>
                <a:gd name="connsiteY1035" fmla="*/ 395900 h 1142115"/>
                <a:gd name="connsiteX1036" fmla="*/ 31336 w 1307320"/>
                <a:gd name="connsiteY1036" fmla="*/ 394949 h 1142115"/>
                <a:gd name="connsiteX1037" fmla="*/ 36082 w 1307320"/>
                <a:gd name="connsiteY1037" fmla="*/ 394003 h 1142115"/>
                <a:gd name="connsiteX1038" fmla="*/ 38931 w 1307320"/>
                <a:gd name="connsiteY1038" fmla="*/ 394003 h 1142115"/>
                <a:gd name="connsiteX1039" fmla="*/ 39877 w 1307320"/>
                <a:gd name="connsiteY1039" fmla="*/ 392100 h 1142115"/>
                <a:gd name="connsiteX1040" fmla="*/ 39877 w 1307320"/>
                <a:gd name="connsiteY1040" fmla="*/ 387354 h 1142115"/>
                <a:gd name="connsiteX1041" fmla="*/ 39877 w 1307320"/>
                <a:gd name="connsiteY1041" fmla="*/ 383559 h 1142115"/>
                <a:gd name="connsiteX1042" fmla="*/ 39877 w 1307320"/>
                <a:gd name="connsiteY1042" fmla="*/ 380705 h 1142115"/>
                <a:gd name="connsiteX1043" fmla="*/ 37979 w 1307320"/>
                <a:gd name="connsiteY1043" fmla="*/ 375959 h 1142115"/>
                <a:gd name="connsiteX1044" fmla="*/ 39877 w 1307320"/>
                <a:gd name="connsiteY1044" fmla="*/ 375013 h 1142115"/>
                <a:gd name="connsiteX1045" fmla="*/ 40828 w 1307320"/>
                <a:gd name="connsiteY1045" fmla="*/ 374062 h 1142115"/>
                <a:gd name="connsiteX1046" fmla="*/ 47477 w 1307320"/>
                <a:gd name="connsiteY1046" fmla="*/ 373111 h 1142115"/>
                <a:gd name="connsiteX1047" fmla="*/ 48423 w 1307320"/>
                <a:gd name="connsiteY1047" fmla="*/ 373111 h 1142115"/>
                <a:gd name="connsiteX1048" fmla="*/ 49374 w 1307320"/>
                <a:gd name="connsiteY1048" fmla="*/ 367413 h 1142115"/>
                <a:gd name="connsiteX1049" fmla="*/ 51272 w 1307320"/>
                <a:gd name="connsiteY1049" fmla="*/ 366467 h 1142115"/>
                <a:gd name="connsiteX1050" fmla="*/ 51272 w 1307320"/>
                <a:gd name="connsiteY1050" fmla="*/ 365516 h 1142115"/>
                <a:gd name="connsiteX1051" fmla="*/ 53169 w 1307320"/>
                <a:gd name="connsiteY1051" fmla="*/ 363618 h 1142115"/>
                <a:gd name="connsiteX1052" fmla="*/ 55072 w 1307320"/>
                <a:gd name="connsiteY1052" fmla="*/ 361716 h 1142115"/>
                <a:gd name="connsiteX1053" fmla="*/ 63613 w 1307320"/>
                <a:gd name="connsiteY1053" fmla="*/ 361716 h 1142115"/>
                <a:gd name="connsiteX1054" fmla="*/ 71213 w 1307320"/>
                <a:gd name="connsiteY1054" fmla="*/ 363618 h 1142115"/>
                <a:gd name="connsiteX1055" fmla="*/ 72159 w 1307320"/>
                <a:gd name="connsiteY1055" fmla="*/ 365516 h 1142115"/>
                <a:gd name="connsiteX1056" fmla="*/ 74061 w 1307320"/>
                <a:gd name="connsiteY1056" fmla="*/ 367413 h 1142115"/>
                <a:gd name="connsiteX1057" fmla="*/ 75959 w 1307320"/>
                <a:gd name="connsiteY1057" fmla="*/ 368364 h 1142115"/>
                <a:gd name="connsiteX1058" fmla="*/ 76905 w 1307320"/>
                <a:gd name="connsiteY1058" fmla="*/ 370267 h 1142115"/>
                <a:gd name="connsiteX1059" fmla="*/ 78807 w 1307320"/>
                <a:gd name="connsiteY1059" fmla="*/ 372164 h 1142115"/>
                <a:gd name="connsiteX1060" fmla="*/ 80705 w 1307320"/>
                <a:gd name="connsiteY1060" fmla="*/ 373111 h 1142115"/>
                <a:gd name="connsiteX1061" fmla="*/ 90202 w 1307320"/>
                <a:gd name="connsiteY1061" fmla="*/ 373111 h 1142115"/>
                <a:gd name="connsiteX1062" fmla="*/ 92100 w 1307320"/>
                <a:gd name="connsiteY1062" fmla="*/ 372164 h 1142115"/>
                <a:gd name="connsiteX1063" fmla="*/ 93997 w 1307320"/>
                <a:gd name="connsiteY1063" fmla="*/ 371213 h 1142115"/>
                <a:gd name="connsiteX1064" fmla="*/ 94948 w 1307320"/>
                <a:gd name="connsiteY1064" fmla="*/ 370267 h 1142115"/>
                <a:gd name="connsiteX1065" fmla="*/ 99695 w 1307320"/>
                <a:gd name="connsiteY1065" fmla="*/ 364569 h 1142115"/>
                <a:gd name="connsiteX1066" fmla="*/ 100641 w 1307320"/>
                <a:gd name="connsiteY1066" fmla="*/ 362667 h 1142115"/>
                <a:gd name="connsiteX1067" fmla="*/ 100641 w 1307320"/>
                <a:gd name="connsiteY1067" fmla="*/ 356969 h 1142115"/>
                <a:gd name="connsiteX1068" fmla="*/ 99695 w 1307320"/>
                <a:gd name="connsiteY1068" fmla="*/ 356023 h 1142115"/>
                <a:gd name="connsiteX1069" fmla="*/ 97797 w 1307320"/>
                <a:gd name="connsiteY1069" fmla="*/ 355072 h 1142115"/>
                <a:gd name="connsiteX1070" fmla="*/ 96846 w 1307320"/>
                <a:gd name="connsiteY1070" fmla="*/ 354121 h 1142115"/>
                <a:gd name="connsiteX1071" fmla="*/ 93997 w 1307320"/>
                <a:gd name="connsiteY1071" fmla="*/ 354121 h 1142115"/>
                <a:gd name="connsiteX1072" fmla="*/ 93051 w 1307320"/>
                <a:gd name="connsiteY1072" fmla="*/ 355072 h 1142115"/>
                <a:gd name="connsiteX1073" fmla="*/ 91149 w 1307320"/>
                <a:gd name="connsiteY1073" fmla="*/ 356023 h 1142115"/>
                <a:gd name="connsiteX1074" fmla="*/ 89251 w 1307320"/>
                <a:gd name="connsiteY1074" fmla="*/ 356969 h 1142115"/>
                <a:gd name="connsiteX1075" fmla="*/ 87354 w 1307320"/>
                <a:gd name="connsiteY1075" fmla="*/ 357921 h 1142115"/>
                <a:gd name="connsiteX1076" fmla="*/ 84505 w 1307320"/>
                <a:gd name="connsiteY1076" fmla="*/ 356023 h 1142115"/>
                <a:gd name="connsiteX1077" fmla="*/ 85456 w 1307320"/>
                <a:gd name="connsiteY1077" fmla="*/ 353174 h 1142115"/>
                <a:gd name="connsiteX1078" fmla="*/ 87354 w 1307320"/>
                <a:gd name="connsiteY1078" fmla="*/ 351277 h 1142115"/>
                <a:gd name="connsiteX1079" fmla="*/ 89251 w 1307320"/>
                <a:gd name="connsiteY1079" fmla="*/ 350326 h 1142115"/>
                <a:gd name="connsiteX1080" fmla="*/ 92100 w 1307320"/>
                <a:gd name="connsiteY1080" fmla="*/ 345580 h 1142115"/>
                <a:gd name="connsiteX1081" fmla="*/ 92100 w 1307320"/>
                <a:gd name="connsiteY1081" fmla="*/ 345580 h 1142115"/>
                <a:gd name="connsiteX1082" fmla="*/ 93051 w 1307320"/>
                <a:gd name="connsiteY1082" fmla="*/ 342726 h 1142115"/>
                <a:gd name="connsiteX1083" fmla="*/ 93051 w 1307320"/>
                <a:gd name="connsiteY1083" fmla="*/ 337980 h 1142115"/>
                <a:gd name="connsiteX1084" fmla="*/ 91149 w 1307320"/>
                <a:gd name="connsiteY1084" fmla="*/ 339882 h 1142115"/>
                <a:gd name="connsiteX1085" fmla="*/ 90202 w 1307320"/>
                <a:gd name="connsiteY1085" fmla="*/ 341780 h 1142115"/>
                <a:gd name="connsiteX1086" fmla="*/ 80705 w 1307320"/>
                <a:gd name="connsiteY1086" fmla="*/ 340833 h 1142115"/>
                <a:gd name="connsiteX1087" fmla="*/ 79759 w 1307320"/>
                <a:gd name="connsiteY1087" fmla="*/ 339882 h 1142115"/>
                <a:gd name="connsiteX1088" fmla="*/ 78807 w 1307320"/>
                <a:gd name="connsiteY1088" fmla="*/ 338931 h 1142115"/>
                <a:gd name="connsiteX1089" fmla="*/ 75959 w 1307320"/>
                <a:gd name="connsiteY1089" fmla="*/ 336082 h 1142115"/>
                <a:gd name="connsiteX1090" fmla="*/ 75008 w 1307320"/>
                <a:gd name="connsiteY1090" fmla="*/ 335136 h 1142115"/>
                <a:gd name="connsiteX1091" fmla="*/ 73110 w 1307320"/>
                <a:gd name="connsiteY1091" fmla="*/ 333234 h 1142115"/>
                <a:gd name="connsiteX1092" fmla="*/ 71213 w 1307320"/>
                <a:gd name="connsiteY1092" fmla="*/ 333234 h 1142115"/>
                <a:gd name="connsiteX1093" fmla="*/ 70261 w 1307320"/>
                <a:gd name="connsiteY1093" fmla="*/ 333234 h 1142115"/>
                <a:gd name="connsiteX1094" fmla="*/ 69310 w 1307320"/>
                <a:gd name="connsiteY1094" fmla="*/ 333234 h 1142115"/>
                <a:gd name="connsiteX1095" fmla="*/ 68364 w 1307320"/>
                <a:gd name="connsiteY1095" fmla="*/ 332287 h 1142115"/>
                <a:gd name="connsiteX1096" fmla="*/ 71213 w 1307320"/>
                <a:gd name="connsiteY1096" fmla="*/ 329444 h 1142115"/>
                <a:gd name="connsiteX1097" fmla="*/ 70261 w 1307320"/>
                <a:gd name="connsiteY1097" fmla="*/ 324697 h 1142115"/>
                <a:gd name="connsiteX1098" fmla="*/ 62666 w 1307320"/>
                <a:gd name="connsiteY1098" fmla="*/ 323746 h 1142115"/>
                <a:gd name="connsiteX1099" fmla="*/ 59818 w 1307320"/>
                <a:gd name="connsiteY1099" fmla="*/ 321854 h 1142115"/>
                <a:gd name="connsiteX1100" fmla="*/ 59818 w 1307320"/>
                <a:gd name="connsiteY1100" fmla="*/ 319951 h 1142115"/>
                <a:gd name="connsiteX1101" fmla="*/ 57915 w 1307320"/>
                <a:gd name="connsiteY1101" fmla="*/ 320902 h 1142115"/>
                <a:gd name="connsiteX1102" fmla="*/ 56018 w 1307320"/>
                <a:gd name="connsiteY1102" fmla="*/ 319951 h 1142115"/>
                <a:gd name="connsiteX1103" fmla="*/ 52223 w 1307320"/>
                <a:gd name="connsiteY1103" fmla="*/ 321854 h 1142115"/>
                <a:gd name="connsiteX1104" fmla="*/ 51272 w 1307320"/>
                <a:gd name="connsiteY1104" fmla="*/ 324697 h 1142115"/>
                <a:gd name="connsiteX1105" fmla="*/ 49374 w 1307320"/>
                <a:gd name="connsiteY1105" fmla="*/ 322800 h 1142115"/>
                <a:gd name="connsiteX1106" fmla="*/ 48423 w 1307320"/>
                <a:gd name="connsiteY1106" fmla="*/ 321854 h 1142115"/>
                <a:gd name="connsiteX1107" fmla="*/ 34179 w 1307320"/>
                <a:gd name="connsiteY1107" fmla="*/ 323746 h 1142115"/>
                <a:gd name="connsiteX1108" fmla="*/ 34179 w 1307320"/>
                <a:gd name="connsiteY1108" fmla="*/ 323746 h 1142115"/>
                <a:gd name="connsiteX1109" fmla="*/ 37033 w 1307320"/>
                <a:gd name="connsiteY1109" fmla="*/ 326600 h 1142115"/>
                <a:gd name="connsiteX1110" fmla="*/ 38931 w 1307320"/>
                <a:gd name="connsiteY1110" fmla="*/ 327546 h 1142115"/>
                <a:gd name="connsiteX1111" fmla="*/ 39877 w 1307320"/>
                <a:gd name="connsiteY1111" fmla="*/ 328497 h 1142115"/>
                <a:gd name="connsiteX1112" fmla="*/ 40828 w 1307320"/>
                <a:gd name="connsiteY1112" fmla="*/ 332287 h 1142115"/>
                <a:gd name="connsiteX1113" fmla="*/ 41779 w 1307320"/>
                <a:gd name="connsiteY1113" fmla="*/ 335136 h 1142115"/>
                <a:gd name="connsiteX1114" fmla="*/ 42731 w 1307320"/>
                <a:gd name="connsiteY1114" fmla="*/ 337980 h 1142115"/>
                <a:gd name="connsiteX1115" fmla="*/ 42731 w 1307320"/>
                <a:gd name="connsiteY1115" fmla="*/ 338931 h 1142115"/>
                <a:gd name="connsiteX1116" fmla="*/ 42731 w 1307320"/>
                <a:gd name="connsiteY1116" fmla="*/ 340833 h 1142115"/>
                <a:gd name="connsiteX1117" fmla="*/ 42731 w 1307320"/>
                <a:gd name="connsiteY1117" fmla="*/ 348423 h 1142115"/>
                <a:gd name="connsiteX1118" fmla="*/ 38931 w 1307320"/>
                <a:gd name="connsiteY1118" fmla="*/ 350326 h 1142115"/>
                <a:gd name="connsiteX1119" fmla="*/ 37033 w 1307320"/>
                <a:gd name="connsiteY1119" fmla="*/ 350326 h 1142115"/>
                <a:gd name="connsiteX1120" fmla="*/ 35131 w 1307320"/>
                <a:gd name="connsiteY1120" fmla="*/ 353174 h 1142115"/>
                <a:gd name="connsiteX1121" fmla="*/ 34179 w 1307320"/>
                <a:gd name="connsiteY1121" fmla="*/ 355072 h 1142115"/>
                <a:gd name="connsiteX1122" fmla="*/ 34179 w 1307320"/>
                <a:gd name="connsiteY1122" fmla="*/ 356969 h 1142115"/>
                <a:gd name="connsiteX1123" fmla="*/ 32282 w 1307320"/>
                <a:gd name="connsiteY1123" fmla="*/ 356969 h 1142115"/>
                <a:gd name="connsiteX1124" fmla="*/ 32282 w 1307320"/>
                <a:gd name="connsiteY1124" fmla="*/ 356023 h 1142115"/>
                <a:gd name="connsiteX1125" fmla="*/ 31336 w 1307320"/>
                <a:gd name="connsiteY1125" fmla="*/ 356969 h 1142115"/>
                <a:gd name="connsiteX1126" fmla="*/ 30384 w 1307320"/>
                <a:gd name="connsiteY1126" fmla="*/ 358872 h 1142115"/>
                <a:gd name="connsiteX1127" fmla="*/ 30384 w 1307320"/>
                <a:gd name="connsiteY1127" fmla="*/ 359818 h 1142115"/>
                <a:gd name="connsiteX1128" fmla="*/ 27536 w 1307320"/>
                <a:gd name="connsiteY1128" fmla="*/ 361716 h 1142115"/>
                <a:gd name="connsiteX1129" fmla="*/ 25638 w 1307320"/>
                <a:gd name="connsiteY1129" fmla="*/ 363618 h 1142115"/>
                <a:gd name="connsiteX1130" fmla="*/ 23741 w 1307320"/>
                <a:gd name="connsiteY1130" fmla="*/ 363618 h 1142115"/>
                <a:gd name="connsiteX1131" fmla="*/ 21838 w 1307320"/>
                <a:gd name="connsiteY1131" fmla="*/ 366467 h 1142115"/>
                <a:gd name="connsiteX1132" fmla="*/ 21838 w 1307320"/>
                <a:gd name="connsiteY1132" fmla="*/ 367413 h 1142115"/>
                <a:gd name="connsiteX1133" fmla="*/ 20887 w 1307320"/>
                <a:gd name="connsiteY1133" fmla="*/ 368364 h 1142115"/>
                <a:gd name="connsiteX1134" fmla="*/ 18990 w 1307320"/>
                <a:gd name="connsiteY1134" fmla="*/ 370267 h 1142115"/>
                <a:gd name="connsiteX1135" fmla="*/ 18990 w 1307320"/>
                <a:gd name="connsiteY1135" fmla="*/ 371213 h 1142115"/>
                <a:gd name="connsiteX1136" fmla="*/ 17092 w 1307320"/>
                <a:gd name="connsiteY1136" fmla="*/ 373111 h 1142115"/>
                <a:gd name="connsiteX1137" fmla="*/ 16141 w 1307320"/>
                <a:gd name="connsiteY1137" fmla="*/ 371213 h 1142115"/>
                <a:gd name="connsiteX1138" fmla="*/ 16141 w 1307320"/>
                <a:gd name="connsiteY1138" fmla="*/ 367413 h 1142115"/>
                <a:gd name="connsiteX1139" fmla="*/ 17092 w 1307320"/>
                <a:gd name="connsiteY1139" fmla="*/ 364569 h 1142115"/>
                <a:gd name="connsiteX1140" fmla="*/ 18990 w 1307320"/>
                <a:gd name="connsiteY1140" fmla="*/ 362667 h 1142115"/>
                <a:gd name="connsiteX1141" fmla="*/ 20887 w 1307320"/>
                <a:gd name="connsiteY1141" fmla="*/ 360769 h 1142115"/>
                <a:gd name="connsiteX1142" fmla="*/ 18043 w 1307320"/>
                <a:gd name="connsiteY1142" fmla="*/ 358872 h 1142115"/>
                <a:gd name="connsiteX1143" fmla="*/ 18043 w 1307320"/>
                <a:gd name="connsiteY1143" fmla="*/ 356969 h 1142115"/>
                <a:gd name="connsiteX1144" fmla="*/ 17092 w 1307320"/>
                <a:gd name="connsiteY1144" fmla="*/ 356023 h 1142115"/>
                <a:gd name="connsiteX1145" fmla="*/ 17092 w 1307320"/>
                <a:gd name="connsiteY1145" fmla="*/ 351277 h 1142115"/>
                <a:gd name="connsiteX1146" fmla="*/ 18990 w 1307320"/>
                <a:gd name="connsiteY1146" fmla="*/ 351277 h 1142115"/>
                <a:gd name="connsiteX1147" fmla="*/ 18990 w 1307320"/>
                <a:gd name="connsiteY1147" fmla="*/ 350326 h 1142115"/>
                <a:gd name="connsiteX1148" fmla="*/ 19941 w 1307320"/>
                <a:gd name="connsiteY1148" fmla="*/ 347477 h 1142115"/>
                <a:gd name="connsiteX1149" fmla="*/ 21838 w 1307320"/>
                <a:gd name="connsiteY1149" fmla="*/ 344628 h 1142115"/>
                <a:gd name="connsiteX1150" fmla="*/ 22790 w 1307320"/>
                <a:gd name="connsiteY1150" fmla="*/ 341780 h 1142115"/>
                <a:gd name="connsiteX1151" fmla="*/ 24687 w 1307320"/>
                <a:gd name="connsiteY1151" fmla="*/ 339882 h 1142115"/>
                <a:gd name="connsiteX1152" fmla="*/ 26585 w 1307320"/>
                <a:gd name="connsiteY1152" fmla="*/ 338931 h 1142115"/>
                <a:gd name="connsiteX1153" fmla="*/ 26585 w 1307320"/>
                <a:gd name="connsiteY1153" fmla="*/ 337033 h 1142115"/>
                <a:gd name="connsiteX1154" fmla="*/ 25638 w 1307320"/>
                <a:gd name="connsiteY1154" fmla="*/ 334185 h 1142115"/>
                <a:gd name="connsiteX1155" fmla="*/ 24687 w 1307320"/>
                <a:gd name="connsiteY1155" fmla="*/ 331346 h 1142115"/>
                <a:gd name="connsiteX1156" fmla="*/ 24687 w 1307320"/>
                <a:gd name="connsiteY1156" fmla="*/ 330395 h 1142115"/>
                <a:gd name="connsiteX1157" fmla="*/ 25638 w 1307320"/>
                <a:gd name="connsiteY1157" fmla="*/ 330395 h 1142115"/>
                <a:gd name="connsiteX1158" fmla="*/ 25638 w 1307320"/>
                <a:gd name="connsiteY1158" fmla="*/ 327546 h 1142115"/>
                <a:gd name="connsiteX1159" fmla="*/ 22790 w 1307320"/>
                <a:gd name="connsiteY1159" fmla="*/ 325649 h 1142115"/>
                <a:gd name="connsiteX1160" fmla="*/ 13292 w 1307320"/>
                <a:gd name="connsiteY1160" fmla="*/ 320902 h 1142115"/>
                <a:gd name="connsiteX1161" fmla="*/ 10444 w 1307320"/>
                <a:gd name="connsiteY1161" fmla="*/ 318054 h 1142115"/>
                <a:gd name="connsiteX1162" fmla="*/ 9497 w 1307320"/>
                <a:gd name="connsiteY1162" fmla="*/ 312356 h 1142115"/>
                <a:gd name="connsiteX1163" fmla="*/ 0 w 1307320"/>
                <a:gd name="connsiteY1163" fmla="*/ 302864 h 1142115"/>
                <a:gd name="connsiteX1164" fmla="*/ 2849 w 1307320"/>
                <a:gd name="connsiteY1164" fmla="*/ 300010 h 1142115"/>
                <a:gd name="connsiteX1165" fmla="*/ 5697 w 1307320"/>
                <a:gd name="connsiteY1165" fmla="*/ 301913 h 1142115"/>
                <a:gd name="connsiteX1166" fmla="*/ 16141 w 1307320"/>
                <a:gd name="connsiteY1166" fmla="*/ 303810 h 1142115"/>
                <a:gd name="connsiteX1167" fmla="*/ 17092 w 1307320"/>
                <a:gd name="connsiteY1167" fmla="*/ 300961 h 1142115"/>
                <a:gd name="connsiteX1168" fmla="*/ 21838 w 1307320"/>
                <a:gd name="connsiteY1168" fmla="*/ 300961 h 1142115"/>
                <a:gd name="connsiteX1169" fmla="*/ 24687 w 1307320"/>
                <a:gd name="connsiteY1169" fmla="*/ 300961 h 1142115"/>
                <a:gd name="connsiteX1170" fmla="*/ 25638 w 1307320"/>
                <a:gd name="connsiteY1170" fmla="*/ 299064 h 1142115"/>
                <a:gd name="connsiteX1171" fmla="*/ 27536 w 1307320"/>
                <a:gd name="connsiteY1171" fmla="*/ 299064 h 1142115"/>
                <a:gd name="connsiteX1172" fmla="*/ 24687 w 1307320"/>
                <a:gd name="connsiteY1172" fmla="*/ 297167 h 1142115"/>
                <a:gd name="connsiteX1173" fmla="*/ 23741 w 1307320"/>
                <a:gd name="connsiteY1173" fmla="*/ 295264 h 1142115"/>
                <a:gd name="connsiteX1174" fmla="*/ 24687 w 1307320"/>
                <a:gd name="connsiteY1174" fmla="*/ 294313 h 1142115"/>
                <a:gd name="connsiteX1175" fmla="*/ 24687 w 1307320"/>
                <a:gd name="connsiteY1175" fmla="*/ 293367 h 1142115"/>
                <a:gd name="connsiteX1176" fmla="*/ 28487 w 1307320"/>
                <a:gd name="connsiteY1176" fmla="*/ 288620 h 1142115"/>
                <a:gd name="connsiteX1177" fmla="*/ 28487 w 1307320"/>
                <a:gd name="connsiteY1177" fmla="*/ 289567 h 1142115"/>
                <a:gd name="connsiteX1178" fmla="*/ 30384 w 1307320"/>
                <a:gd name="connsiteY1178" fmla="*/ 290518 h 1142115"/>
                <a:gd name="connsiteX1179" fmla="*/ 32282 w 1307320"/>
                <a:gd name="connsiteY1179" fmla="*/ 288620 h 1142115"/>
                <a:gd name="connsiteX1180" fmla="*/ 35131 w 1307320"/>
                <a:gd name="connsiteY1180" fmla="*/ 286718 h 1142115"/>
                <a:gd name="connsiteX1181" fmla="*/ 36082 w 1307320"/>
                <a:gd name="connsiteY1181" fmla="*/ 283874 h 1142115"/>
                <a:gd name="connsiteX1182" fmla="*/ 37033 w 1307320"/>
                <a:gd name="connsiteY1182" fmla="*/ 281972 h 1142115"/>
                <a:gd name="connsiteX1183" fmla="*/ 36082 w 1307320"/>
                <a:gd name="connsiteY1183" fmla="*/ 281021 h 1142115"/>
                <a:gd name="connsiteX1184" fmla="*/ 35131 w 1307320"/>
                <a:gd name="connsiteY1184" fmla="*/ 280074 h 1142115"/>
                <a:gd name="connsiteX1185" fmla="*/ 35131 w 1307320"/>
                <a:gd name="connsiteY1185" fmla="*/ 278177 h 1142115"/>
                <a:gd name="connsiteX1186" fmla="*/ 37979 w 1307320"/>
                <a:gd name="connsiteY1186" fmla="*/ 279123 h 1142115"/>
                <a:gd name="connsiteX1187" fmla="*/ 38931 w 1307320"/>
                <a:gd name="connsiteY1187" fmla="*/ 279123 h 1142115"/>
                <a:gd name="connsiteX1188" fmla="*/ 39877 w 1307320"/>
                <a:gd name="connsiteY1188" fmla="*/ 275328 h 1142115"/>
                <a:gd name="connsiteX1189" fmla="*/ 40828 w 1307320"/>
                <a:gd name="connsiteY1189" fmla="*/ 273426 h 1142115"/>
                <a:gd name="connsiteX1190" fmla="*/ 38931 w 1307320"/>
                <a:gd name="connsiteY1190" fmla="*/ 271528 h 1142115"/>
                <a:gd name="connsiteX1191" fmla="*/ 37979 w 1307320"/>
                <a:gd name="connsiteY1191" fmla="*/ 270577 h 1142115"/>
                <a:gd name="connsiteX1192" fmla="*/ 37979 w 1307320"/>
                <a:gd name="connsiteY1192" fmla="*/ 268680 h 1142115"/>
                <a:gd name="connsiteX1193" fmla="*/ 38931 w 1307320"/>
                <a:gd name="connsiteY1193" fmla="*/ 267733 h 1142115"/>
                <a:gd name="connsiteX1194" fmla="*/ 35131 w 1307320"/>
                <a:gd name="connsiteY1194" fmla="*/ 265831 h 1142115"/>
                <a:gd name="connsiteX1195" fmla="*/ 36082 w 1307320"/>
                <a:gd name="connsiteY1195" fmla="*/ 264885 h 1142115"/>
                <a:gd name="connsiteX1196" fmla="*/ 37979 w 1307320"/>
                <a:gd name="connsiteY1196" fmla="*/ 263933 h 1142115"/>
                <a:gd name="connsiteX1197" fmla="*/ 39877 w 1307320"/>
                <a:gd name="connsiteY1197" fmla="*/ 262982 h 1142115"/>
                <a:gd name="connsiteX1198" fmla="*/ 43677 w 1307320"/>
                <a:gd name="connsiteY1198" fmla="*/ 262036 h 1142115"/>
                <a:gd name="connsiteX1199" fmla="*/ 42731 w 1307320"/>
                <a:gd name="connsiteY1199" fmla="*/ 260138 h 1142115"/>
                <a:gd name="connsiteX1200" fmla="*/ 40828 w 1307320"/>
                <a:gd name="connsiteY1200" fmla="*/ 258236 h 1142115"/>
                <a:gd name="connsiteX1201" fmla="*/ 41779 w 1307320"/>
                <a:gd name="connsiteY1201" fmla="*/ 256338 h 1142115"/>
                <a:gd name="connsiteX1202" fmla="*/ 42731 w 1307320"/>
                <a:gd name="connsiteY1202" fmla="*/ 256338 h 1142115"/>
                <a:gd name="connsiteX1203" fmla="*/ 44628 w 1307320"/>
                <a:gd name="connsiteY1203" fmla="*/ 256338 h 1142115"/>
                <a:gd name="connsiteX1204" fmla="*/ 46525 w 1307320"/>
                <a:gd name="connsiteY1204" fmla="*/ 255387 h 1142115"/>
                <a:gd name="connsiteX1205" fmla="*/ 45574 w 1307320"/>
                <a:gd name="connsiteY1205" fmla="*/ 252539 h 1142115"/>
                <a:gd name="connsiteX1206" fmla="*/ 45574 w 1307320"/>
                <a:gd name="connsiteY1206" fmla="*/ 250641 h 1142115"/>
                <a:gd name="connsiteX1207" fmla="*/ 47477 w 1307320"/>
                <a:gd name="connsiteY1207" fmla="*/ 249690 h 1142115"/>
                <a:gd name="connsiteX1208" fmla="*/ 47477 w 1307320"/>
                <a:gd name="connsiteY1208" fmla="*/ 248744 h 1142115"/>
                <a:gd name="connsiteX1209" fmla="*/ 48423 w 1307320"/>
                <a:gd name="connsiteY1209" fmla="*/ 247792 h 1142115"/>
                <a:gd name="connsiteX1210" fmla="*/ 48423 w 1307320"/>
                <a:gd name="connsiteY1210" fmla="*/ 244944 h 1142115"/>
                <a:gd name="connsiteX1211" fmla="*/ 45574 w 1307320"/>
                <a:gd name="connsiteY1211" fmla="*/ 243046 h 1142115"/>
                <a:gd name="connsiteX1212" fmla="*/ 44628 w 1307320"/>
                <a:gd name="connsiteY1212" fmla="*/ 242095 h 1142115"/>
                <a:gd name="connsiteX1213" fmla="*/ 44628 w 1307320"/>
                <a:gd name="connsiteY1213" fmla="*/ 241149 h 1142115"/>
                <a:gd name="connsiteX1214" fmla="*/ 41779 w 1307320"/>
                <a:gd name="connsiteY1214" fmla="*/ 240198 h 1142115"/>
                <a:gd name="connsiteX1215" fmla="*/ 40828 w 1307320"/>
                <a:gd name="connsiteY1215" fmla="*/ 238295 h 1142115"/>
                <a:gd name="connsiteX1216" fmla="*/ 37979 w 1307320"/>
                <a:gd name="connsiteY1216" fmla="*/ 236398 h 1142115"/>
                <a:gd name="connsiteX1217" fmla="*/ 37979 w 1307320"/>
                <a:gd name="connsiteY1217" fmla="*/ 234500 h 1142115"/>
                <a:gd name="connsiteX1218" fmla="*/ 37979 w 1307320"/>
                <a:gd name="connsiteY1218" fmla="*/ 233549 h 1142115"/>
                <a:gd name="connsiteX1219" fmla="*/ 40828 w 1307320"/>
                <a:gd name="connsiteY1219" fmla="*/ 232598 h 1142115"/>
                <a:gd name="connsiteX1220" fmla="*/ 42731 w 1307320"/>
                <a:gd name="connsiteY1220" fmla="*/ 233549 h 1142115"/>
                <a:gd name="connsiteX1221" fmla="*/ 43677 w 1307320"/>
                <a:gd name="connsiteY1221" fmla="*/ 232598 h 1142115"/>
                <a:gd name="connsiteX1222" fmla="*/ 43677 w 1307320"/>
                <a:gd name="connsiteY1222" fmla="*/ 231651 h 1142115"/>
                <a:gd name="connsiteX1223" fmla="*/ 43677 w 1307320"/>
                <a:gd name="connsiteY1223" fmla="*/ 230700 h 1142115"/>
                <a:gd name="connsiteX1224" fmla="*/ 42731 w 1307320"/>
                <a:gd name="connsiteY1224" fmla="*/ 229754 h 1142115"/>
                <a:gd name="connsiteX1225" fmla="*/ 41779 w 1307320"/>
                <a:gd name="connsiteY1225" fmla="*/ 228803 h 1142115"/>
                <a:gd name="connsiteX1226" fmla="*/ 40828 w 1307320"/>
                <a:gd name="connsiteY1226" fmla="*/ 226905 h 1142115"/>
                <a:gd name="connsiteX1227" fmla="*/ 40828 w 1307320"/>
                <a:gd name="connsiteY1227" fmla="*/ 225954 h 1142115"/>
                <a:gd name="connsiteX1228" fmla="*/ 44628 w 1307320"/>
                <a:gd name="connsiteY1228" fmla="*/ 226905 h 1142115"/>
                <a:gd name="connsiteX1229" fmla="*/ 45574 w 1307320"/>
                <a:gd name="connsiteY1229" fmla="*/ 227851 h 1142115"/>
                <a:gd name="connsiteX1230" fmla="*/ 47477 w 1307320"/>
                <a:gd name="connsiteY1230" fmla="*/ 225008 h 1142115"/>
                <a:gd name="connsiteX1231" fmla="*/ 47477 w 1307320"/>
                <a:gd name="connsiteY1231" fmla="*/ 223105 h 1142115"/>
                <a:gd name="connsiteX1232" fmla="*/ 50320 w 1307320"/>
                <a:gd name="connsiteY1232" fmla="*/ 222159 h 1142115"/>
                <a:gd name="connsiteX1233" fmla="*/ 51272 w 1307320"/>
                <a:gd name="connsiteY1233" fmla="*/ 222159 h 1142115"/>
                <a:gd name="connsiteX1234" fmla="*/ 51272 w 1307320"/>
                <a:gd name="connsiteY1234" fmla="*/ 224057 h 1142115"/>
                <a:gd name="connsiteX1235" fmla="*/ 53169 w 1307320"/>
                <a:gd name="connsiteY1235" fmla="*/ 226905 h 1142115"/>
                <a:gd name="connsiteX1236" fmla="*/ 53169 w 1307320"/>
                <a:gd name="connsiteY1236" fmla="*/ 230700 h 1142115"/>
                <a:gd name="connsiteX1237" fmla="*/ 57915 w 1307320"/>
                <a:gd name="connsiteY1237" fmla="*/ 229754 h 1142115"/>
                <a:gd name="connsiteX1238" fmla="*/ 59818 w 1307320"/>
                <a:gd name="connsiteY1238" fmla="*/ 230700 h 1142115"/>
                <a:gd name="connsiteX1239" fmla="*/ 62666 w 1307320"/>
                <a:gd name="connsiteY1239" fmla="*/ 232598 h 1142115"/>
                <a:gd name="connsiteX1240" fmla="*/ 60769 w 1307320"/>
                <a:gd name="connsiteY1240" fmla="*/ 234500 h 1142115"/>
                <a:gd name="connsiteX1241" fmla="*/ 60769 w 1307320"/>
                <a:gd name="connsiteY1241" fmla="*/ 238295 h 1142115"/>
                <a:gd name="connsiteX1242" fmla="*/ 59818 w 1307320"/>
                <a:gd name="connsiteY1242" fmla="*/ 240198 h 1142115"/>
                <a:gd name="connsiteX1243" fmla="*/ 59818 w 1307320"/>
                <a:gd name="connsiteY1243" fmla="*/ 243046 h 1142115"/>
                <a:gd name="connsiteX1244" fmla="*/ 59818 w 1307320"/>
                <a:gd name="connsiteY1244" fmla="*/ 245895 h 1142115"/>
                <a:gd name="connsiteX1245" fmla="*/ 62666 w 1307320"/>
                <a:gd name="connsiteY1245" fmla="*/ 247792 h 1142115"/>
                <a:gd name="connsiteX1246" fmla="*/ 63613 w 1307320"/>
                <a:gd name="connsiteY1246" fmla="*/ 248744 h 1142115"/>
                <a:gd name="connsiteX1247" fmla="*/ 59818 w 1307320"/>
                <a:gd name="connsiteY1247" fmla="*/ 255387 h 1142115"/>
                <a:gd name="connsiteX1248" fmla="*/ 60769 w 1307320"/>
                <a:gd name="connsiteY1248" fmla="*/ 257285 h 1142115"/>
                <a:gd name="connsiteX1249" fmla="*/ 60769 w 1307320"/>
                <a:gd name="connsiteY1249" fmla="*/ 259187 h 1142115"/>
                <a:gd name="connsiteX1250" fmla="*/ 60769 w 1307320"/>
                <a:gd name="connsiteY1250" fmla="*/ 260138 h 1142115"/>
                <a:gd name="connsiteX1251" fmla="*/ 63613 w 1307320"/>
                <a:gd name="connsiteY1251" fmla="*/ 263933 h 1142115"/>
                <a:gd name="connsiteX1252" fmla="*/ 64564 w 1307320"/>
                <a:gd name="connsiteY1252" fmla="*/ 262036 h 1142115"/>
                <a:gd name="connsiteX1253" fmla="*/ 70261 w 1307320"/>
                <a:gd name="connsiteY1253" fmla="*/ 260138 h 1142115"/>
                <a:gd name="connsiteX1254" fmla="*/ 70261 w 1307320"/>
                <a:gd name="connsiteY1254" fmla="*/ 258236 h 1142115"/>
                <a:gd name="connsiteX1255" fmla="*/ 70261 w 1307320"/>
                <a:gd name="connsiteY1255" fmla="*/ 258236 h 1142115"/>
                <a:gd name="connsiteX1256" fmla="*/ 69310 w 1307320"/>
                <a:gd name="connsiteY1256" fmla="*/ 256338 h 1142115"/>
                <a:gd name="connsiteX1257" fmla="*/ 69310 w 1307320"/>
                <a:gd name="connsiteY1257" fmla="*/ 256338 h 1142115"/>
                <a:gd name="connsiteX1258" fmla="*/ 67413 w 1307320"/>
                <a:gd name="connsiteY1258" fmla="*/ 255387 h 1142115"/>
                <a:gd name="connsiteX1259" fmla="*/ 67413 w 1307320"/>
                <a:gd name="connsiteY1259" fmla="*/ 254441 h 1142115"/>
                <a:gd name="connsiteX1260" fmla="*/ 68364 w 1307320"/>
                <a:gd name="connsiteY1260" fmla="*/ 253490 h 1142115"/>
                <a:gd name="connsiteX1261" fmla="*/ 69310 w 1307320"/>
                <a:gd name="connsiteY1261" fmla="*/ 252539 h 1142115"/>
                <a:gd name="connsiteX1262" fmla="*/ 72159 w 1307320"/>
                <a:gd name="connsiteY1262" fmla="*/ 250641 h 1142115"/>
                <a:gd name="connsiteX1263" fmla="*/ 68364 w 1307320"/>
                <a:gd name="connsiteY1263" fmla="*/ 248744 h 1142115"/>
                <a:gd name="connsiteX1264" fmla="*/ 67413 w 1307320"/>
                <a:gd name="connsiteY1264" fmla="*/ 247792 h 1142115"/>
                <a:gd name="connsiteX1265" fmla="*/ 66466 w 1307320"/>
                <a:gd name="connsiteY1265" fmla="*/ 246841 h 1142115"/>
                <a:gd name="connsiteX1266" fmla="*/ 64564 w 1307320"/>
                <a:gd name="connsiteY1266" fmla="*/ 245895 h 1142115"/>
                <a:gd name="connsiteX1267" fmla="*/ 63613 w 1307320"/>
                <a:gd name="connsiteY1267" fmla="*/ 244944 h 1142115"/>
                <a:gd name="connsiteX1268" fmla="*/ 65515 w 1307320"/>
                <a:gd name="connsiteY1268" fmla="*/ 235451 h 1142115"/>
                <a:gd name="connsiteX1269" fmla="*/ 67413 w 1307320"/>
                <a:gd name="connsiteY1269" fmla="*/ 234500 h 1142115"/>
                <a:gd name="connsiteX1270" fmla="*/ 69310 w 1307320"/>
                <a:gd name="connsiteY1270" fmla="*/ 233549 h 1142115"/>
                <a:gd name="connsiteX1271" fmla="*/ 71213 w 1307320"/>
                <a:gd name="connsiteY1271" fmla="*/ 232598 h 1142115"/>
                <a:gd name="connsiteX1272" fmla="*/ 73110 w 1307320"/>
                <a:gd name="connsiteY1272" fmla="*/ 231651 h 1142115"/>
                <a:gd name="connsiteX1273" fmla="*/ 75008 w 1307320"/>
                <a:gd name="connsiteY1273" fmla="*/ 229754 h 1142115"/>
                <a:gd name="connsiteX1274" fmla="*/ 76905 w 1307320"/>
                <a:gd name="connsiteY1274" fmla="*/ 225954 h 1142115"/>
                <a:gd name="connsiteX1275" fmla="*/ 78807 w 1307320"/>
                <a:gd name="connsiteY1275" fmla="*/ 223105 h 1142115"/>
                <a:gd name="connsiteX1276" fmla="*/ 79759 w 1307320"/>
                <a:gd name="connsiteY1276" fmla="*/ 221208 h 1142115"/>
                <a:gd name="connsiteX1277" fmla="*/ 79759 w 1307320"/>
                <a:gd name="connsiteY1277" fmla="*/ 218359 h 1142115"/>
                <a:gd name="connsiteX1278" fmla="*/ 75959 w 1307320"/>
                <a:gd name="connsiteY1278" fmla="*/ 215510 h 1142115"/>
                <a:gd name="connsiteX1279" fmla="*/ 75959 w 1307320"/>
                <a:gd name="connsiteY1279" fmla="*/ 214559 h 1142115"/>
                <a:gd name="connsiteX1280" fmla="*/ 75959 w 1307320"/>
                <a:gd name="connsiteY1280" fmla="*/ 213613 h 1142115"/>
                <a:gd name="connsiteX1281" fmla="*/ 76905 w 1307320"/>
                <a:gd name="connsiteY1281" fmla="*/ 212662 h 1142115"/>
                <a:gd name="connsiteX1282" fmla="*/ 76905 w 1307320"/>
                <a:gd name="connsiteY1282" fmla="*/ 206964 h 1142115"/>
                <a:gd name="connsiteX1283" fmla="*/ 75959 w 1307320"/>
                <a:gd name="connsiteY1283" fmla="*/ 205067 h 1142115"/>
                <a:gd name="connsiteX1284" fmla="*/ 75008 w 1307320"/>
                <a:gd name="connsiteY1284" fmla="*/ 204126 h 1142115"/>
                <a:gd name="connsiteX1285" fmla="*/ 70261 w 1307320"/>
                <a:gd name="connsiteY1285" fmla="*/ 201277 h 1142115"/>
                <a:gd name="connsiteX1286" fmla="*/ 72159 w 1307320"/>
                <a:gd name="connsiteY1286" fmla="*/ 201277 h 1142115"/>
                <a:gd name="connsiteX1287" fmla="*/ 74061 w 1307320"/>
                <a:gd name="connsiteY1287" fmla="*/ 201277 h 1142115"/>
                <a:gd name="connsiteX1288" fmla="*/ 75008 w 1307320"/>
                <a:gd name="connsiteY1288" fmla="*/ 199379 h 1142115"/>
                <a:gd name="connsiteX1289" fmla="*/ 75008 w 1307320"/>
                <a:gd name="connsiteY1289" fmla="*/ 191784 h 1142115"/>
                <a:gd name="connsiteX1290" fmla="*/ 74061 w 1307320"/>
                <a:gd name="connsiteY1290" fmla="*/ 189882 h 1142115"/>
                <a:gd name="connsiteX1291" fmla="*/ 72159 w 1307320"/>
                <a:gd name="connsiteY1291" fmla="*/ 188936 h 1142115"/>
                <a:gd name="connsiteX1292" fmla="*/ 72159 w 1307320"/>
                <a:gd name="connsiteY1292" fmla="*/ 188936 h 1142115"/>
                <a:gd name="connsiteX1293" fmla="*/ 71213 w 1307320"/>
                <a:gd name="connsiteY1293" fmla="*/ 189882 h 1142115"/>
                <a:gd name="connsiteX1294" fmla="*/ 69310 w 1307320"/>
                <a:gd name="connsiteY1294" fmla="*/ 187985 h 1142115"/>
                <a:gd name="connsiteX1295" fmla="*/ 68364 w 1307320"/>
                <a:gd name="connsiteY1295" fmla="*/ 187038 h 1142115"/>
                <a:gd name="connsiteX1296" fmla="*/ 65515 w 1307320"/>
                <a:gd name="connsiteY1296" fmla="*/ 186087 h 1142115"/>
                <a:gd name="connsiteX1297" fmla="*/ 66466 w 1307320"/>
                <a:gd name="connsiteY1297" fmla="*/ 183238 h 1142115"/>
                <a:gd name="connsiteX1298" fmla="*/ 68364 w 1307320"/>
                <a:gd name="connsiteY1298" fmla="*/ 181341 h 1142115"/>
                <a:gd name="connsiteX1299" fmla="*/ 74061 w 1307320"/>
                <a:gd name="connsiteY1299" fmla="*/ 181341 h 1142115"/>
                <a:gd name="connsiteX1300" fmla="*/ 76905 w 1307320"/>
                <a:gd name="connsiteY1300" fmla="*/ 182287 h 1142115"/>
                <a:gd name="connsiteX1301" fmla="*/ 82602 w 1307320"/>
                <a:gd name="connsiteY1301" fmla="*/ 179438 h 1142115"/>
                <a:gd name="connsiteX1302" fmla="*/ 84505 w 1307320"/>
                <a:gd name="connsiteY1302" fmla="*/ 169946 h 1142115"/>
                <a:gd name="connsiteX1303" fmla="*/ 82602 w 1307320"/>
                <a:gd name="connsiteY1303" fmla="*/ 169946 h 1142115"/>
                <a:gd name="connsiteX1304" fmla="*/ 81656 w 1307320"/>
                <a:gd name="connsiteY1304" fmla="*/ 168995 h 1142115"/>
                <a:gd name="connsiteX1305" fmla="*/ 83554 w 1307320"/>
                <a:gd name="connsiteY1305" fmla="*/ 168995 h 1142115"/>
                <a:gd name="connsiteX1306" fmla="*/ 87354 w 1307320"/>
                <a:gd name="connsiteY1306" fmla="*/ 168049 h 1142115"/>
                <a:gd name="connsiteX1307" fmla="*/ 86402 w 1307320"/>
                <a:gd name="connsiteY1307" fmla="*/ 167097 h 1142115"/>
                <a:gd name="connsiteX1308" fmla="*/ 86402 w 1307320"/>
                <a:gd name="connsiteY1308" fmla="*/ 165195 h 1142115"/>
                <a:gd name="connsiteX1309" fmla="*/ 90202 w 1307320"/>
                <a:gd name="connsiteY1309" fmla="*/ 166146 h 1142115"/>
                <a:gd name="connsiteX1310" fmla="*/ 92100 w 1307320"/>
                <a:gd name="connsiteY1310" fmla="*/ 169946 h 1142115"/>
                <a:gd name="connsiteX1311" fmla="*/ 97797 w 1307320"/>
                <a:gd name="connsiteY1311" fmla="*/ 168049 h 1142115"/>
                <a:gd name="connsiteX1312" fmla="*/ 99695 w 1307320"/>
                <a:gd name="connsiteY1312" fmla="*/ 165195 h 1142115"/>
                <a:gd name="connsiteX1313" fmla="*/ 101592 w 1307320"/>
                <a:gd name="connsiteY1313" fmla="*/ 164249 h 1142115"/>
                <a:gd name="connsiteX1314" fmla="*/ 106338 w 1307320"/>
                <a:gd name="connsiteY1314" fmla="*/ 163297 h 1142115"/>
                <a:gd name="connsiteX1315" fmla="*/ 109192 w 1307320"/>
                <a:gd name="connsiteY1315" fmla="*/ 164249 h 1142115"/>
                <a:gd name="connsiteX1316" fmla="*/ 112036 w 1307320"/>
                <a:gd name="connsiteY1316" fmla="*/ 164249 h 1142115"/>
                <a:gd name="connsiteX1317" fmla="*/ 112987 w 1307320"/>
                <a:gd name="connsiteY1317" fmla="*/ 162351 h 1142115"/>
                <a:gd name="connsiteX1318" fmla="*/ 113938 w 1307320"/>
                <a:gd name="connsiteY1318" fmla="*/ 159502 h 1142115"/>
                <a:gd name="connsiteX1319" fmla="*/ 116787 w 1307320"/>
                <a:gd name="connsiteY1319" fmla="*/ 159502 h 1142115"/>
                <a:gd name="connsiteX1320" fmla="*/ 121533 w 1307320"/>
                <a:gd name="connsiteY1320" fmla="*/ 159502 h 1142115"/>
                <a:gd name="connsiteX1321" fmla="*/ 121533 w 1307320"/>
                <a:gd name="connsiteY1321" fmla="*/ 157600 h 1142115"/>
                <a:gd name="connsiteX1322" fmla="*/ 122484 w 1307320"/>
                <a:gd name="connsiteY1322" fmla="*/ 156654 h 1142115"/>
                <a:gd name="connsiteX1323" fmla="*/ 124382 w 1307320"/>
                <a:gd name="connsiteY1323" fmla="*/ 154756 h 1142115"/>
                <a:gd name="connsiteX1324" fmla="*/ 126279 w 1307320"/>
                <a:gd name="connsiteY1324" fmla="*/ 153805 h 1142115"/>
                <a:gd name="connsiteX1325" fmla="*/ 130079 w 1307320"/>
                <a:gd name="connsiteY1325" fmla="*/ 154756 h 1142115"/>
                <a:gd name="connsiteX1326" fmla="*/ 129128 w 1307320"/>
                <a:gd name="connsiteY1326" fmla="*/ 156654 h 1142115"/>
                <a:gd name="connsiteX1327" fmla="*/ 124382 w 1307320"/>
                <a:gd name="connsiteY1327" fmla="*/ 161400 h 1142115"/>
                <a:gd name="connsiteX1328" fmla="*/ 122484 w 1307320"/>
                <a:gd name="connsiteY1328" fmla="*/ 166146 h 1142115"/>
                <a:gd name="connsiteX1329" fmla="*/ 121533 w 1307320"/>
                <a:gd name="connsiteY1329" fmla="*/ 167097 h 1142115"/>
                <a:gd name="connsiteX1330" fmla="*/ 119631 w 1307320"/>
                <a:gd name="connsiteY1330" fmla="*/ 169946 h 1142115"/>
                <a:gd name="connsiteX1331" fmla="*/ 117733 w 1307320"/>
                <a:gd name="connsiteY1331" fmla="*/ 172795 h 1142115"/>
                <a:gd name="connsiteX1332" fmla="*/ 115836 w 1307320"/>
                <a:gd name="connsiteY1332" fmla="*/ 174692 h 1142115"/>
                <a:gd name="connsiteX1333" fmla="*/ 114884 w 1307320"/>
                <a:gd name="connsiteY1333" fmla="*/ 175643 h 1142115"/>
                <a:gd name="connsiteX1334" fmla="*/ 113938 w 1307320"/>
                <a:gd name="connsiteY1334" fmla="*/ 175643 h 1142115"/>
                <a:gd name="connsiteX1335" fmla="*/ 112036 w 1307320"/>
                <a:gd name="connsiteY1335" fmla="*/ 176590 h 1142115"/>
                <a:gd name="connsiteX1336" fmla="*/ 112036 w 1307320"/>
                <a:gd name="connsiteY1336" fmla="*/ 177541 h 1142115"/>
                <a:gd name="connsiteX1337" fmla="*/ 112987 w 1307320"/>
                <a:gd name="connsiteY1337" fmla="*/ 178492 h 1142115"/>
                <a:gd name="connsiteX1338" fmla="*/ 112036 w 1307320"/>
                <a:gd name="connsiteY1338" fmla="*/ 181341 h 1142115"/>
                <a:gd name="connsiteX1339" fmla="*/ 105392 w 1307320"/>
                <a:gd name="connsiteY1339" fmla="*/ 185136 h 1142115"/>
                <a:gd name="connsiteX1340" fmla="*/ 103495 w 1307320"/>
                <a:gd name="connsiteY1340" fmla="*/ 186087 h 1142115"/>
                <a:gd name="connsiteX1341" fmla="*/ 101592 w 1307320"/>
                <a:gd name="connsiteY1341" fmla="*/ 187985 h 1142115"/>
                <a:gd name="connsiteX1342" fmla="*/ 99695 w 1307320"/>
                <a:gd name="connsiteY1342" fmla="*/ 190833 h 1142115"/>
                <a:gd name="connsiteX1343" fmla="*/ 102543 w 1307320"/>
                <a:gd name="connsiteY1343" fmla="*/ 190833 h 1142115"/>
                <a:gd name="connsiteX1344" fmla="*/ 106338 w 1307320"/>
                <a:gd name="connsiteY1344" fmla="*/ 194633 h 1142115"/>
                <a:gd name="connsiteX1345" fmla="*/ 111089 w 1307320"/>
                <a:gd name="connsiteY1345" fmla="*/ 198428 h 1142115"/>
                <a:gd name="connsiteX1346" fmla="*/ 114884 w 1307320"/>
                <a:gd name="connsiteY1346" fmla="*/ 199379 h 1142115"/>
                <a:gd name="connsiteX1347" fmla="*/ 120582 w 1307320"/>
                <a:gd name="connsiteY1347" fmla="*/ 207915 h 1142115"/>
                <a:gd name="connsiteX1348" fmla="*/ 121533 w 1307320"/>
                <a:gd name="connsiteY1348" fmla="*/ 207915 h 1142115"/>
                <a:gd name="connsiteX1349" fmla="*/ 122484 w 1307320"/>
                <a:gd name="connsiteY1349" fmla="*/ 206018 h 1142115"/>
                <a:gd name="connsiteX1350" fmla="*/ 127230 w 1307320"/>
                <a:gd name="connsiteY1350" fmla="*/ 202228 h 1142115"/>
                <a:gd name="connsiteX1351" fmla="*/ 127230 w 1307320"/>
                <a:gd name="connsiteY1351" fmla="*/ 197482 h 1142115"/>
                <a:gd name="connsiteX1352" fmla="*/ 130079 w 1307320"/>
                <a:gd name="connsiteY1352" fmla="*/ 191784 h 1142115"/>
                <a:gd name="connsiteX1353" fmla="*/ 131977 w 1307320"/>
                <a:gd name="connsiteY1353" fmla="*/ 191784 h 1142115"/>
                <a:gd name="connsiteX1354" fmla="*/ 145269 w 1307320"/>
                <a:gd name="connsiteY1354" fmla="*/ 193682 h 1142115"/>
                <a:gd name="connsiteX1355" fmla="*/ 144318 w 1307320"/>
                <a:gd name="connsiteY1355" fmla="*/ 184185 h 1142115"/>
                <a:gd name="connsiteX1356" fmla="*/ 149069 w 1307320"/>
                <a:gd name="connsiteY1356" fmla="*/ 179438 h 1142115"/>
                <a:gd name="connsiteX1357" fmla="*/ 150015 w 1307320"/>
                <a:gd name="connsiteY1357" fmla="*/ 179438 h 1142115"/>
                <a:gd name="connsiteX1358" fmla="*/ 150015 w 1307320"/>
                <a:gd name="connsiteY1358" fmla="*/ 176590 h 1142115"/>
                <a:gd name="connsiteX1359" fmla="*/ 149069 w 1307320"/>
                <a:gd name="connsiteY1359" fmla="*/ 171844 h 1142115"/>
                <a:gd name="connsiteX1360" fmla="*/ 155712 w 1307320"/>
                <a:gd name="connsiteY1360" fmla="*/ 169946 h 1142115"/>
                <a:gd name="connsiteX1361" fmla="*/ 156664 w 1307320"/>
                <a:gd name="connsiteY1361" fmla="*/ 169946 h 1142115"/>
                <a:gd name="connsiteX1362" fmla="*/ 160444 w 1307320"/>
                <a:gd name="connsiteY1362" fmla="*/ 169946 h 1142115"/>
                <a:gd name="connsiteX1363" fmla="*/ 158561 w 1307320"/>
                <a:gd name="connsiteY1363" fmla="*/ 168995 h 1142115"/>
                <a:gd name="connsiteX1364" fmla="*/ 155712 w 1307320"/>
                <a:gd name="connsiteY1364" fmla="*/ 159502 h 1142115"/>
                <a:gd name="connsiteX1365" fmla="*/ 161410 w 1307320"/>
                <a:gd name="connsiteY1365" fmla="*/ 149059 h 1142115"/>
                <a:gd name="connsiteX1366" fmla="*/ 160444 w 1307320"/>
                <a:gd name="connsiteY1366" fmla="*/ 145259 h 1142115"/>
                <a:gd name="connsiteX1367" fmla="*/ 161410 w 1307320"/>
                <a:gd name="connsiteY1367" fmla="*/ 143361 h 1142115"/>
                <a:gd name="connsiteX1368" fmla="*/ 162341 w 1307320"/>
                <a:gd name="connsiteY1368" fmla="*/ 142410 h 1142115"/>
                <a:gd name="connsiteX1369" fmla="*/ 162341 w 1307320"/>
                <a:gd name="connsiteY1369" fmla="*/ 137664 h 1142115"/>
                <a:gd name="connsiteX1370" fmla="*/ 160444 w 1307320"/>
                <a:gd name="connsiteY1370" fmla="*/ 128167 h 1142115"/>
                <a:gd name="connsiteX1371" fmla="*/ 160444 w 1307320"/>
                <a:gd name="connsiteY1371" fmla="*/ 114874 h 1142115"/>
                <a:gd name="connsiteX1372" fmla="*/ 158561 w 1307320"/>
                <a:gd name="connsiteY1372" fmla="*/ 109177 h 1142115"/>
                <a:gd name="connsiteX1373" fmla="*/ 156664 w 1307320"/>
                <a:gd name="connsiteY1373" fmla="*/ 103480 h 1142115"/>
                <a:gd name="connsiteX1374" fmla="*/ 156664 w 1307320"/>
                <a:gd name="connsiteY1374" fmla="*/ 101587 h 1142115"/>
                <a:gd name="connsiteX1375" fmla="*/ 155712 w 1307320"/>
                <a:gd name="connsiteY1375" fmla="*/ 97787 h 1142115"/>
                <a:gd name="connsiteX1376" fmla="*/ 156664 w 1307320"/>
                <a:gd name="connsiteY1376" fmla="*/ 95890 h 1142115"/>
                <a:gd name="connsiteX1377" fmla="*/ 160444 w 1307320"/>
                <a:gd name="connsiteY1377" fmla="*/ 96836 h 1142115"/>
                <a:gd name="connsiteX1378" fmla="*/ 162341 w 1307320"/>
                <a:gd name="connsiteY1378" fmla="*/ 95890 h 1142115"/>
                <a:gd name="connsiteX1379" fmla="*/ 164239 w 1307320"/>
                <a:gd name="connsiteY1379" fmla="*/ 96836 h 1142115"/>
                <a:gd name="connsiteX1380" fmla="*/ 167107 w 1307320"/>
                <a:gd name="connsiteY1380" fmla="*/ 93987 h 1142115"/>
                <a:gd name="connsiteX1381" fmla="*/ 168039 w 1307320"/>
                <a:gd name="connsiteY1381" fmla="*/ 92100 h 1142115"/>
                <a:gd name="connsiteX1382" fmla="*/ 169936 w 1307320"/>
                <a:gd name="connsiteY1382" fmla="*/ 89251 h 1142115"/>
                <a:gd name="connsiteX1383" fmla="*/ 170907 w 1307320"/>
                <a:gd name="connsiteY1383" fmla="*/ 88300 h 1142115"/>
                <a:gd name="connsiteX1384" fmla="*/ 172805 w 1307320"/>
                <a:gd name="connsiteY1384" fmla="*/ 87354 h 1142115"/>
                <a:gd name="connsiteX1385" fmla="*/ 174702 w 1307320"/>
                <a:gd name="connsiteY1385" fmla="*/ 90202 h 1142115"/>
                <a:gd name="connsiteX1386" fmla="*/ 175634 w 1307320"/>
                <a:gd name="connsiteY1386" fmla="*/ 92100 h 1142115"/>
                <a:gd name="connsiteX1387" fmla="*/ 176600 w 1307320"/>
                <a:gd name="connsiteY1387" fmla="*/ 92100 h 1142115"/>
                <a:gd name="connsiteX1388" fmla="*/ 175634 w 1307320"/>
                <a:gd name="connsiteY1388" fmla="*/ 97787 h 1142115"/>
                <a:gd name="connsiteX1389" fmla="*/ 175634 w 1307320"/>
                <a:gd name="connsiteY1389" fmla="*/ 104431 h 1142115"/>
                <a:gd name="connsiteX1390" fmla="*/ 181331 w 1307320"/>
                <a:gd name="connsiteY1390" fmla="*/ 111079 h 1142115"/>
                <a:gd name="connsiteX1391" fmla="*/ 181331 w 1307320"/>
                <a:gd name="connsiteY1391" fmla="*/ 112977 h 1142115"/>
                <a:gd name="connsiteX1392" fmla="*/ 181331 w 1307320"/>
                <a:gd name="connsiteY1392" fmla="*/ 112977 h 1142115"/>
                <a:gd name="connsiteX1393" fmla="*/ 179433 w 1307320"/>
                <a:gd name="connsiteY1393" fmla="*/ 113928 h 1142115"/>
                <a:gd name="connsiteX1394" fmla="*/ 178502 w 1307320"/>
                <a:gd name="connsiteY1394" fmla="*/ 114874 h 1142115"/>
                <a:gd name="connsiteX1395" fmla="*/ 177531 w 1307320"/>
                <a:gd name="connsiteY1395" fmla="*/ 115826 h 1142115"/>
                <a:gd name="connsiteX1396" fmla="*/ 176600 w 1307320"/>
                <a:gd name="connsiteY1396" fmla="*/ 121523 h 1142115"/>
                <a:gd name="connsiteX1397" fmla="*/ 174702 w 1307320"/>
                <a:gd name="connsiteY1397" fmla="*/ 122469 h 1142115"/>
                <a:gd name="connsiteX1398" fmla="*/ 173736 w 1307320"/>
                <a:gd name="connsiteY1398" fmla="*/ 129118 h 1142115"/>
                <a:gd name="connsiteX1399" fmla="*/ 173736 w 1307320"/>
                <a:gd name="connsiteY1399" fmla="*/ 131020 h 1142115"/>
                <a:gd name="connsiteX1400" fmla="*/ 176600 w 1307320"/>
                <a:gd name="connsiteY1400" fmla="*/ 137664 h 1142115"/>
                <a:gd name="connsiteX1401" fmla="*/ 177531 w 1307320"/>
                <a:gd name="connsiteY1401" fmla="*/ 140513 h 1142115"/>
                <a:gd name="connsiteX1402" fmla="*/ 172805 w 1307320"/>
                <a:gd name="connsiteY1402" fmla="*/ 144313 h 1142115"/>
                <a:gd name="connsiteX1403" fmla="*/ 174702 w 1307320"/>
                <a:gd name="connsiteY1403" fmla="*/ 154756 h 1142115"/>
                <a:gd name="connsiteX1404" fmla="*/ 175634 w 1307320"/>
                <a:gd name="connsiteY1404" fmla="*/ 154756 h 1142115"/>
                <a:gd name="connsiteX1405" fmla="*/ 176600 w 1307320"/>
                <a:gd name="connsiteY1405" fmla="*/ 155702 h 1142115"/>
                <a:gd name="connsiteX1406" fmla="*/ 177531 w 1307320"/>
                <a:gd name="connsiteY1406" fmla="*/ 157600 h 1142115"/>
                <a:gd name="connsiteX1407" fmla="*/ 177531 w 1307320"/>
                <a:gd name="connsiteY1407" fmla="*/ 157600 h 1142115"/>
                <a:gd name="connsiteX1408" fmla="*/ 183228 w 1307320"/>
                <a:gd name="connsiteY1408" fmla="*/ 165195 h 1142115"/>
                <a:gd name="connsiteX1409" fmla="*/ 183228 w 1307320"/>
                <a:gd name="connsiteY1409" fmla="*/ 165195 h 1142115"/>
                <a:gd name="connsiteX1410" fmla="*/ 187023 w 1307320"/>
                <a:gd name="connsiteY1410" fmla="*/ 176590 h 1142115"/>
                <a:gd name="connsiteX1411" fmla="*/ 187994 w 1307320"/>
                <a:gd name="connsiteY1411" fmla="*/ 179438 h 1142115"/>
                <a:gd name="connsiteX1412" fmla="*/ 193672 w 1307320"/>
                <a:gd name="connsiteY1412" fmla="*/ 179438 h 1142115"/>
                <a:gd name="connsiteX1413" fmla="*/ 196521 w 1307320"/>
                <a:gd name="connsiteY1413" fmla="*/ 178492 h 1142115"/>
                <a:gd name="connsiteX1414" fmla="*/ 196521 w 1307320"/>
                <a:gd name="connsiteY1414" fmla="*/ 178492 h 1142115"/>
                <a:gd name="connsiteX1415" fmla="*/ 196521 w 1307320"/>
                <a:gd name="connsiteY1415" fmla="*/ 180390 h 1142115"/>
                <a:gd name="connsiteX1416" fmla="*/ 193672 w 1307320"/>
                <a:gd name="connsiteY1416" fmla="*/ 186087 h 1142115"/>
                <a:gd name="connsiteX1417" fmla="*/ 184199 w 1307320"/>
                <a:gd name="connsiteY1417" fmla="*/ 186087 h 1142115"/>
                <a:gd name="connsiteX1418" fmla="*/ 180400 w 1307320"/>
                <a:gd name="connsiteY1418" fmla="*/ 193682 h 1142115"/>
                <a:gd name="connsiteX1419" fmla="*/ 177531 w 1307320"/>
                <a:gd name="connsiteY1419" fmla="*/ 201277 h 1142115"/>
                <a:gd name="connsiteX1420" fmla="*/ 176600 w 1307320"/>
                <a:gd name="connsiteY1420" fmla="*/ 202228 h 1142115"/>
                <a:gd name="connsiteX1421" fmla="*/ 175634 w 1307320"/>
                <a:gd name="connsiteY1421" fmla="*/ 206018 h 1142115"/>
                <a:gd name="connsiteX1422" fmla="*/ 171839 w 1307320"/>
                <a:gd name="connsiteY1422" fmla="*/ 209813 h 1142115"/>
                <a:gd name="connsiteX1423" fmla="*/ 171839 w 1307320"/>
                <a:gd name="connsiteY1423" fmla="*/ 209813 h 1142115"/>
                <a:gd name="connsiteX1424" fmla="*/ 172805 w 1307320"/>
                <a:gd name="connsiteY1424" fmla="*/ 211715 h 1142115"/>
                <a:gd name="connsiteX1425" fmla="*/ 173736 w 1307320"/>
                <a:gd name="connsiteY1425" fmla="*/ 212662 h 1142115"/>
                <a:gd name="connsiteX1426" fmla="*/ 167107 w 1307320"/>
                <a:gd name="connsiteY1426" fmla="*/ 219305 h 1142115"/>
                <a:gd name="connsiteX1427" fmla="*/ 166141 w 1307320"/>
                <a:gd name="connsiteY1427" fmla="*/ 220256 h 1142115"/>
                <a:gd name="connsiteX1428" fmla="*/ 166141 w 1307320"/>
                <a:gd name="connsiteY1428" fmla="*/ 222159 h 1142115"/>
                <a:gd name="connsiteX1429" fmla="*/ 166141 w 1307320"/>
                <a:gd name="connsiteY1429" fmla="*/ 223105 h 1142115"/>
                <a:gd name="connsiteX1430" fmla="*/ 166141 w 1307320"/>
                <a:gd name="connsiteY1430" fmla="*/ 224057 h 1142115"/>
                <a:gd name="connsiteX1431" fmla="*/ 166141 w 1307320"/>
                <a:gd name="connsiteY1431" fmla="*/ 225008 h 1142115"/>
                <a:gd name="connsiteX1432" fmla="*/ 165210 w 1307320"/>
                <a:gd name="connsiteY1432" fmla="*/ 226905 h 1142115"/>
                <a:gd name="connsiteX1433" fmla="*/ 164239 w 1307320"/>
                <a:gd name="connsiteY1433" fmla="*/ 230700 h 1142115"/>
                <a:gd name="connsiteX1434" fmla="*/ 167107 w 1307320"/>
                <a:gd name="connsiteY1434" fmla="*/ 230700 h 1142115"/>
                <a:gd name="connsiteX1435" fmla="*/ 172805 w 1307320"/>
                <a:gd name="connsiteY1435" fmla="*/ 231651 h 1142115"/>
                <a:gd name="connsiteX1436" fmla="*/ 178502 w 1307320"/>
                <a:gd name="connsiteY1436" fmla="*/ 234500 h 1142115"/>
                <a:gd name="connsiteX1437" fmla="*/ 182297 w 1307320"/>
                <a:gd name="connsiteY1437" fmla="*/ 241149 h 1142115"/>
                <a:gd name="connsiteX1438" fmla="*/ 179433 w 1307320"/>
                <a:gd name="connsiteY1438" fmla="*/ 243046 h 1142115"/>
                <a:gd name="connsiteX1439" fmla="*/ 175634 w 1307320"/>
                <a:gd name="connsiteY1439" fmla="*/ 243046 h 1142115"/>
                <a:gd name="connsiteX1440" fmla="*/ 171839 w 1307320"/>
                <a:gd name="connsiteY1440" fmla="*/ 245895 h 1142115"/>
                <a:gd name="connsiteX1441" fmla="*/ 167107 w 1307320"/>
                <a:gd name="connsiteY1441" fmla="*/ 247792 h 1142115"/>
                <a:gd name="connsiteX1442" fmla="*/ 166141 w 1307320"/>
                <a:gd name="connsiteY1442" fmla="*/ 248744 h 1142115"/>
                <a:gd name="connsiteX1443" fmla="*/ 165210 w 1307320"/>
                <a:gd name="connsiteY1443" fmla="*/ 249690 h 1142115"/>
                <a:gd name="connsiteX1444" fmla="*/ 154761 w 1307320"/>
                <a:gd name="connsiteY1444" fmla="*/ 249690 h 1142115"/>
                <a:gd name="connsiteX1445" fmla="*/ 153815 w 1307320"/>
                <a:gd name="connsiteY1445" fmla="*/ 249690 h 1142115"/>
                <a:gd name="connsiteX1446" fmla="*/ 153815 w 1307320"/>
                <a:gd name="connsiteY1446" fmla="*/ 251587 h 1142115"/>
                <a:gd name="connsiteX1447" fmla="*/ 153815 w 1307320"/>
                <a:gd name="connsiteY1447" fmla="*/ 253490 h 1142115"/>
                <a:gd name="connsiteX1448" fmla="*/ 152864 w 1307320"/>
                <a:gd name="connsiteY1448" fmla="*/ 257285 h 1142115"/>
                <a:gd name="connsiteX1449" fmla="*/ 153815 w 1307320"/>
                <a:gd name="connsiteY1449" fmla="*/ 257285 h 1142115"/>
                <a:gd name="connsiteX1450" fmla="*/ 155712 w 1307320"/>
                <a:gd name="connsiteY1450" fmla="*/ 258236 h 1142115"/>
                <a:gd name="connsiteX1451" fmla="*/ 155712 w 1307320"/>
                <a:gd name="connsiteY1451" fmla="*/ 258236 h 1142115"/>
                <a:gd name="connsiteX1452" fmla="*/ 158561 w 1307320"/>
                <a:gd name="connsiteY1452" fmla="*/ 260138 h 1142115"/>
                <a:gd name="connsiteX1453" fmla="*/ 159512 w 1307320"/>
                <a:gd name="connsiteY1453" fmla="*/ 261085 h 1142115"/>
                <a:gd name="connsiteX1454" fmla="*/ 157610 w 1307320"/>
                <a:gd name="connsiteY1454" fmla="*/ 267733 h 1142115"/>
                <a:gd name="connsiteX1455" fmla="*/ 157610 w 1307320"/>
                <a:gd name="connsiteY1455" fmla="*/ 274377 h 1142115"/>
                <a:gd name="connsiteX1456" fmla="*/ 158561 w 1307320"/>
                <a:gd name="connsiteY1456" fmla="*/ 277226 h 1142115"/>
                <a:gd name="connsiteX1457" fmla="*/ 161410 w 1307320"/>
                <a:gd name="connsiteY1457" fmla="*/ 277226 h 1142115"/>
                <a:gd name="connsiteX1458" fmla="*/ 164239 w 1307320"/>
                <a:gd name="connsiteY1458" fmla="*/ 275328 h 1142115"/>
                <a:gd name="connsiteX1459" fmla="*/ 166141 w 1307320"/>
                <a:gd name="connsiteY1459" fmla="*/ 272479 h 1142115"/>
                <a:gd name="connsiteX1460" fmla="*/ 164239 w 1307320"/>
                <a:gd name="connsiteY1460" fmla="*/ 269631 h 1142115"/>
                <a:gd name="connsiteX1461" fmla="*/ 164239 w 1307320"/>
                <a:gd name="connsiteY1461" fmla="*/ 268680 h 1142115"/>
                <a:gd name="connsiteX1462" fmla="*/ 166141 w 1307320"/>
                <a:gd name="connsiteY1462" fmla="*/ 266782 h 1142115"/>
                <a:gd name="connsiteX1463" fmla="*/ 168039 w 1307320"/>
                <a:gd name="connsiteY1463" fmla="*/ 264885 h 1142115"/>
                <a:gd name="connsiteX1464" fmla="*/ 169936 w 1307320"/>
                <a:gd name="connsiteY1464" fmla="*/ 262982 h 1142115"/>
                <a:gd name="connsiteX1465" fmla="*/ 172805 w 1307320"/>
                <a:gd name="connsiteY1465" fmla="*/ 260138 h 1142115"/>
                <a:gd name="connsiteX1466" fmla="*/ 173736 w 1307320"/>
                <a:gd name="connsiteY1466" fmla="*/ 260138 h 1142115"/>
                <a:gd name="connsiteX1467" fmla="*/ 175634 w 1307320"/>
                <a:gd name="connsiteY1467" fmla="*/ 261085 h 1142115"/>
                <a:gd name="connsiteX1468" fmla="*/ 177531 w 1307320"/>
                <a:gd name="connsiteY1468" fmla="*/ 261085 h 1142115"/>
                <a:gd name="connsiteX1469" fmla="*/ 184199 w 1307320"/>
                <a:gd name="connsiteY1469" fmla="*/ 261085 h 1142115"/>
                <a:gd name="connsiteX1470" fmla="*/ 187023 w 1307320"/>
                <a:gd name="connsiteY1470" fmla="*/ 257285 h 1142115"/>
                <a:gd name="connsiteX1471" fmla="*/ 187023 w 1307320"/>
                <a:gd name="connsiteY1471" fmla="*/ 255387 h 1142115"/>
                <a:gd name="connsiteX1472" fmla="*/ 188926 w 1307320"/>
                <a:gd name="connsiteY1472" fmla="*/ 257285 h 1142115"/>
                <a:gd name="connsiteX1473" fmla="*/ 190823 w 1307320"/>
                <a:gd name="connsiteY1473" fmla="*/ 260138 h 1142115"/>
                <a:gd name="connsiteX1474" fmla="*/ 190823 w 1307320"/>
                <a:gd name="connsiteY1474" fmla="*/ 259187 h 1142115"/>
                <a:gd name="connsiteX1475" fmla="*/ 191775 w 1307320"/>
                <a:gd name="connsiteY1475" fmla="*/ 259187 h 1142115"/>
                <a:gd name="connsiteX1476" fmla="*/ 194623 w 1307320"/>
                <a:gd name="connsiteY1476" fmla="*/ 261085 h 1142115"/>
                <a:gd name="connsiteX1477" fmla="*/ 200321 w 1307320"/>
                <a:gd name="connsiteY1477" fmla="*/ 259187 h 1142115"/>
                <a:gd name="connsiteX1478" fmla="*/ 193672 w 1307320"/>
                <a:gd name="connsiteY1478" fmla="*/ 249690 h 1142115"/>
                <a:gd name="connsiteX1479" fmla="*/ 188926 w 1307320"/>
                <a:gd name="connsiteY1479" fmla="*/ 237349 h 1142115"/>
                <a:gd name="connsiteX1480" fmla="*/ 189877 w 1307320"/>
                <a:gd name="connsiteY1480" fmla="*/ 224057 h 1142115"/>
                <a:gd name="connsiteX1481" fmla="*/ 187994 w 1307320"/>
                <a:gd name="connsiteY1481" fmla="*/ 221208 h 1142115"/>
                <a:gd name="connsiteX1482" fmla="*/ 189877 w 1307320"/>
                <a:gd name="connsiteY1482" fmla="*/ 221208 h 1142115"/>
                <a:gd name="connsiteX1483" fmla="*/ 204116 w 1307320"/>
                <a:gd name="connsiteY1483" fmla="*/ 212662 h 1142115"/>
                <a:gd name="connsiteX1484" fmla="*/ 206013 w 1307320"/>
                <a:gd name="connsiteY1484" fmla="*/ 220256 h 1142115"/>
                <a:gd name="connsiteX1485" fmla="*/ 229754 w 1307320"/>
                <a:gd name="connsiteY1485" fmla="*/ 207915 h 1142115"/>
                <a:gd name="connsiteX1486" fmla="*/ 227856 w 1307320"/>
                <a:gd name="connsiteY1486" fmla="*/ 202228 h 1142115"/>
                <a:gd name="connsiteX1487" fmla="*/ 226905 w 1307320"/>
                <a:gd name="connsiteY1487" fmla="*/ 200331 h 1142115"/>
                <a:gd name="connsiteX1488" fmla="*/ 225008 w 1307320"/>
                <a:gd name="connsiteY1488" fmla="*/ 200331 h 1142115"/>
                <a:gd name="connsiteX1489" fmla="*/ 224057 w 1307320"/>
                <a:gd name="connsiteY1489" fmla="*/ 197482 h 1142115"/>
                <a:gd name="connsiteX1490" fmla="*/ 223105 w 1307320"/>
                <a:gd name="connsiteY1490" fmla="*/ 196531 h 1142115"/>
                <a:gd name="connsiteX1491" fmla="*/ 227856 w 1307320"/>
                <a:gd name="connsiteY1491" fmla="*/ 192736 h 1142115"/>
                <a:gd name="connsiteX1492" fmla="*/ 228803 w 1307320"/>
                <a:gd name="connsiteY1492" fmla="*/ 192736 h 1142115"/>
                <a:gd name="connsiteX1493" fmla="*/ 230700 w 1307320"/>
                <a:gd name="connsiteY1493" fmla="*/ 192736 h 1142115"/>
                <a:gd name="connsiteX1494" fmla="*/ 231651 w 1307320"/>
                <a:gd name="connsiteY1494" fmla="*/ 192736 h 1142115"/>
                <a:gd name="connsiteX1495" fmla="*/ 232603 w 1307320"/>
                <a:gd name="connsiteY1495" fmla="*/ 189882 h 1142115"/>
                <a:gd name="connsiteX1496" fmla="*/ 240198 w 1307320"/>
                <a:gd name="connsiteY1496" fmla="*/ 189882 h 1142115"/>
                <a:gd name="connsiteX1497" fmla="*/ 243046 w 1307320"/>
                <a:gd name="connsiteY1497" fmla="*/ 190833 h 1142115"/>
                <a:gd name="connsiteX1498" fmla="*/ 247792 w 1307320"/>
                <a:gd name="connsiteY1498" fmla="*/ 190833 h 1142115"/>
                <a:gd name="connsiteX1499" fmla="*/ 250641 w 1307320"/>
                <a:gd name="connsiteY1499" fmla="*/ 190833 h 1142115"/>
                <a:gd name="connsiteX1500" fmla="*/ 252539 w 1307320"/>
                <a:gd name="connsiteY1500" fmla="*/ 188936 h 1142115"/>
                <a:gd name="connsiteX1501" fmla="*/ 250641 w 1307320"/>
                <a:gd name="connsiteY1501" fmla="*/ 185136 h 1142115"/>
                <a:gd name="connsiteX1502" fmla="*/ 256339 w 1307320"/>
                <a:gd name="connsiteY1502" fmla="*/ 180390 h 1142115"/>
                <a:gd name="connsiteX1503" fmla="*/ 260133 w 1307320"/>
                <a:gd name="connsiteY1503" fmla="*/ 173746 h 1142115"/>
                <a:gd name="connsiteX1504" fmla="*/ 263933 w 1307320"/>
                <a:gd name="connsiteY1504" fmla="*/ 176590 h 1142115"/>
                <a:gd name="connsiteX1505" fmla="*/ 268680 w 1307320"/>
                <a:gd name="connsiteY1505" fmla="*/ 174692 h 1142115"/>
                <a:gd name="connsiteX1506" fmla="*/ 270582 w 1307320"/>
                <a:gd name="connsiteY1506" fmla="*/ 173746 h 1142115"/>
                <a:gd name="connsiteX1507" fmla="*/ 277226 w 1307320"/>
                <a:gd name="connsiteY1507" fmla="*/ 166146 h 1142115"/>
                <a:gd name="connsiteX1508" fmla="*/ 269631 w 1307320"/>
                <a:gd name="connsiteY1508" fmla="*/ 165195 h 1142115"/>
                <a:gd name="connsiteX1509" fmla="*/ 267733 w 1307320"/>
                <a:gd name="connsiteY1509" fmla="*/ 164249 h 1142115"/>
                <a:gd name="connsiteX1510" fmla="*/ 263933 w 1307320"/>
                <a:gd name="connsiteY1510" fmla="*/ 163297 h 1142115"/>
                <a:gd name="connsiteX1511" fmla="*/ 262036 w 1307320"/>
                <a:gd name="connsiteY1511" fmla="*/ 163297 h 1142115"/>
                <a:gd name="connsiteX1512" fmla="*/ 261085 w 1307320"/>
                <a:gd name="connsiteY1512" fmla="*/ 161400 h 1142115"/>
                <a:gd name="connsiteX1513" fmla="*/ 261085 w 1307320"/>
                <a:gd name="connsiteY1513" fmla="*/ 160449 h 1142115"/>
                <a:gd name="connsiteX1514" fmla="*/ 262036 w 1307320"/>
                <a:gd name="connsiteY1514" fmla="*/ 159502 h 1142115"/>
                <a:gd name="connsiteX1515" fmla="*/ 262036 w 1307320"/>
                <a:gd name="connsiteY1515" fmla="*/ 153805 h 1142115"/>
                <a:gd name="connsiteX1516" fmla="*/ 261085 w 1307320"/>
                <a:gd name="connsiteY1516" fmla="*/ 152854 h 1142115"/>
                <a:gd name="connsiteX1517" fmla="*/ 260133 w 1307320"/>
                <a:gd name="connsiteY1517" fmla="*/ 151908 h 1142115"/>
                <a:gd name="connsiteX1518" fmla="*/ 257290 w 1307320"/>
                <a:gd name="connsiteY1518" fmla="*/ 150010 h 1142115"/>
                <a:gd name="connsiteX1519" fmla="*/ 258236 w 1307320"/>
                <a:gd name="connsiteY1519" fmla="*/ 146210 h 1142115"/>
                <a:gd name="connsiteX1520" fmla="*/ 262987 w 1307320"/>
                <a:gd name="connsiteY1520" fmla="*/ 146210 h 1142115"/>
                <a:gd name="connsiteX1521" fmla="*/ 264885 w 1307320"/>
                <a:gd name="connsiteY1521" fmla="*/ 144313 h 1142115"/>
                <a:gd name="connsiteX1522" fmla="*/ 268680 w 1307320"/>
                <a:gd name="connsiteY1522" fmla="*/ 139561 h 1142115"/>
                <a:gd name="connsiteX1523" fmla="*/ 262987 w 1307320"/>
                <a:gd name="connsiteY1523" fmla="*/ 134815 h 1142115"/>
                <a:gd name="connsiteX1524" fmla="*/ 262036 w 1307320"/>
                <a:gd name="connsiteY1524" fmla="*/ 135767 h 1142115"/>
                <a:gd name="connsiteX1525" fmla="*/ 258236 w 1307320"/>
                <a:gd name="connsiteY1525" fmla="*/ 136713 h 1142115"/>
                <a:gd name="connsiteX1526" fmla="*/ 249690 w 1307320"/>
                <a:gd name="connsiteY1526" fmla="*/ 135767 h 1142115"/>
                <a:gd name="connsiteX1527" fmla="*/ 248744 w 1307320"/>
                <a:gd name="connsiteY1527" fmla="*/ 136713 h 1142115"/>
                <a:gd name="connsiteX1528" fmla="*/ 248744 w 1307320"/>
                <a:gd name="connsiteY1528" fmla="*/ 137664 h 1142115"/>
                <a:gd name="connsiteX1529" fmla="*/ 247792 w 1307320"/>
                <a:gd name="connsiteY1529" fmla="*/ 139561 h 1142115"/>
                <a:gd name="connsiteX1530" fmla="*/ 240198 w 1307320"/>
                <a:gd name="connsiteY1530" fmla="*/ 136713 h 1142115"/>
                <a:gd name="connsiteX1531" fmla="*/ 238300 w 1307320"/>
                <a:gd name="connsiteY1531" fmla="*/ 130069 h 1142115"/>
                <a:gd name="connsiteX1532" fmla="*/ 238300 w 1307320"/>
                <a:gd name="connsiteY1532" fmla="*/ 125323 h 1142115"/>
                <a:gd name="connsiteX1533" fmla="*/ 233554 w 1307320"/>
                <a:gd name="connsiteY1533" fmla="*/ 125323 h 1142115"/>
                <a:gd name="connsiteX1534" fmla="*/ 232603 w 1307320"/>
                <a:gd name="connsiteY1534" fmla="*/ 123421 h 1142115"/>
                <a:gd name="connsiteX1535" fmla="*/ 226905 w 1307320"/>
                <a:gd name="connsiteY1535" fmla="*/ 122469 h 1142115"/>
                <a:gd name="connsiteX1536" fmla="*/ 221208 w 1307320"/>
                <a:gd name="connsiteY1536" fmla="*/ 130069 h 1142115"/>
                <a:gd name="connsiteX1537" fmla="*/ 219310 w 1307320"/>
                <a:gd name="connsiteY1537" fmla="*/ 130069 h 1142115"/>
                <a:gd name="connsiteX1538" fmla="*/ 218359 w 1307320"/>
                <a:gd name="connsiteY1538" fmla="*/ 128167 h 1142115"/>
                <a:gd name="connsiteX1539" fmla="*/ 217408 w 1307320"/>
                <a:gd name="connsiteY1539" fmla="*/ 127220 h 1142115"/>
                <a:gd name="connsiteX1540" fmla="*/ 218359 w 1307320"/>
                <a:gd name="connsiteY1540" fmla="*/ 123421 h 1142115"/>
                <a:gd name="connsiteX1541" fmla="*/ 219310 w 1307320"/>
                <a:gd name="connsiteY1541" fmla="*/ 121523 h 1142115"/>
                <a:gd name="connsiteX1542" fmla="*/ 221208 w 1307320"/>
                <a:gd name="connsiteY1542" fmla="*/ 117723 h 1142115"/>
                <a:gd name="connsiteX1543" fmla="*/ 219310 w 1307320"/>
                <a:gd name="connsiteY1543" fmla="*/ 115826 h 1142115"/>
                <a:gd name="connsiteX1544" fmla="*/ 212662 w 1307320"/>
                <a:gd name="connsiteY1544" fmla="*/ 112026 h 1142115"/>
                <a:gd name="connsiteX1545" fmla="*/ 212662 w 1307320"/>
                <a:gd name="connsiteY1545" fmla="*/ 108231 h 1142115"/>
                <a:gd name="connsiteX1546" fmla="*/ 198418 w 1307320"/>
                <a:gd name="connsiteY1546" fmla="*/ 106333 h 1142115"/>
                <a:gd name="connsiteX1547" fmla="*/ 198418 w 1307320"/>
                <a:gd name="connsiteY1547" fmla="*/ 101587 h 1142115"/>
                <a:gd name="connsiteX1548" fmla="*/ 200321 w 1307320"/>
                <a:gd name="connsiteY1548" fmla="*/ 98733 h 1142115"/>
                <a:gd name="connsiteX1549" fmla="*/ 200321 w 1307320"/>
                <a:gd name="connsiteY1549" fmla="*/ 97787 h 1142115"/>
                <a:gd name="connsiteX1550" fmla="*/ 199369 w 1307320"/>
                <a:gd name="connsiteY1550" fmla="*/ 91148 h 1142115"/>
                <a:gd name="connsiteX1551" fmla="*/ 202218 w 1307320"/>
                <a:gd name="connsiteY1551" fmla="*/ 92100 h 1142115"/>
                <a:gd name="connsiteX1552" fmla="*/ 202218 w 1307320"/>
                <a:gd name="connsiteY1552" fmla="*/ 92100 h 1142115"/>
                <a:gd name="connsiteX1553" fmla="*/ 199369 w 1307320"/>
                <a:gd name="connsiteY1553" fmla="*/ 84505 h 1142115"/>
                <a:gd name="connsiteX1554" fmla="*/ 196521 w 1307320"/>
                <a:gd name="connsiteY1554" fmla="*/ 83554 h 1142115"/>
                <a:gd name="connsiteX1555" fmla="*/ 193672 w 1307320"/>
                <a:gd name="connsiteY1555" fmla="*/ 78807 h 1142115"/>
                <a:gd name="connsiteX1556" fmla="*/ 192721 w 1307320"/>
                <a:gd name="connsiteY1556" fmla="*/ 76910 h 1142115"/>
                <a:gd name="connsiteX1557" fmla="*/ 191775 w 1307320"/>
                <a:gd name="connsiteY1557" fmla="*/ 72159 h 1142115"/>
                <a:gd name="connsiteX1558" fmla="*/ 191775 w 1307320"/>
                <a:gd name="connsiteY1558" fmla="*/ 70261 h 1142115"/>
                <a:gd name="connsiteX1559" fmla="*/ 191775 w 1307320"/>
                <a:gd name="connsiteY1559" fmla="*/ 69310 h 1142115"/>
                <a:gd name="connsiteX1560" fmla="*/ 192721 w 1307320"/>
                <a:gd name="connsiteY1560" fmla="*/ 66461 h 1142115"/>
                <a:gd name="connsiteX1561" fmla="*/ 193672 w 1307320"/>
                <a:gd name="connsiteY1561" fmla="*/ 64564 h 1142115"/>
                <a:gd name="connsiteX1562" fmla="*/ 197472 w 1307320"/>
                <a:gd name="connsiteY1562" fmla="*/ 67413 h 1142115"/>
                <a:gd name="connsiteX1563" fmla="*/ 204116 w 1307320"/>
                <a:gd name="connsiteY1563" fmla="*/ 64564 h 1142115"/>
                <a:gd name="connsiteX1564" fmla="*/ 201267 w 1307320"/>
                <a:gd name="connsiteY1564" fmla="*/ 61715 h 1142115"/>
                <a:gd name="connsiteX1565" fmla="*/ 199369 w 1307320"/>
                <a:gd name="connsiteY1565" fmla="*/ 58866 h 1142115"/>
                <a:gd name="connsiteX1566" fmla="*/ 201267 w 1307320"/>
                <a:gd name="connsiteY1566" fmla="*/ 57920 h 1142115"/>
                <a:gd name="connsiteX1567" fmla="*/ 202218 w 1307320"/>
                <a:gd name="connsiteY1567" fmla="*/ 56018 h 1142115"/>
                <a:gd name="connsiteX1568" fmla="*/ 202218 w 1307320"/>
                <a:gd name="connsiteY1568" fmla="*/ 55067 h 1142115"/>
                <a:gd name="connsiteX1569" fmla="*/ 204116 w 1307320"/>
                <a:gd name="connsiteY1569" fmla="*/ 52223 h 1142115"/>
                <a:gd name="connsiteX1570" fmla="*/ 207916 w 1307320"/>
                <a:gd name="connsiteY1570" fmla="*/ 55067 h 1142115"/>
                <a:gd name="connsiteX1571" fmla="*/ 209813 w 1307320"/>
                <a:gd name="connsiteY1571" fmla="*/ 59818 h 1142115"/>
                <a:gd name="connsiteX1572" fmla="*/ 211711 w 1307320"/>
                <a:gd name="connsiteY1572" fmla="*/ 60764 h 1142115"/>
                <a:gd name="connsiteX1573" fmla="*/ 217408 w 1307320"/>
                <a:gd name="connsiteY1573" fmla="*/ 66461 h 1142115"/>
                <a:gd name="connsiteX1574" fmla="*/ 219310 w 1307320"/>
                <a:gd name="connsiteY1574" fmla="*/ 61715 h 1142115"/>
                <a:gd name="connsiteX1575" fmla="*/ 222159 w 1307320"/>
                <a:gd name="connsiteY1575" fmla="*/ 59818 h 1142115"/>
                <a:gd name="connsiteX1576" fmla="*/ 224057 w 1307320"/>
                <a:gd name="connsiteY1576" fmla="*/ 58866 h 1142115"/>
                <a:gd name="connsiteX1577" fmla="*/ 225008 w 1307320"/>
                <a:gd name="connsiteY1577" fmla="*/ 56969 h 1142115"/>
                <a:gd name="connsiteX1578" fmla="*/ 225954 w 1307320"/>
                <a:gd name="connsiteY1578" fmla="*/ 54120 h 1142115"/>
                <a:gd name="connsiteX1579" fmla="*/ 233554 w 1307320"/>
                <a:gd name="connsiteY1579" fmla="*/ 53169 h 1142115"/>
                <a:gd name="connsiteX1580" fmla="*/ 252539 w 1307320"/>
                <a:gd name="connsiteY1580" fmla="*/ 53169 h 1142115"/>
                <a:gd name="connsiteX1581" fmla="*/ 254436 w 1307320"/>
                <a:gd name="connsiteY1581" fmla="*/ 56969 h 1142115"/>
                <a:gd name="connsiteX1582" fmla="*/ 261085 w 1307320"/>
                <a:gd name="connsiteY1582" fmla="*/ 59818 h 1142115"/>
                <a:gd name="connsiteX1583" fmla="*/ 262987 w 1307320"/>
                <a:gd name="connsiteY1583" fmla="*/ 58866 h 1142115"/>
                <a:gd name="connsiteX1584" fmla="*/ 264885 w 1307320"/>
                <a:gd name="connsiteY1584" fmla="*/ 56969 h 1142115"/>
                <a:gd name="connsiteX1585" fmla="*/ 281026 w 1307320"/>
                <a:gd name="connsiteY1585" fmla="*/ 57920 h 1142115"/>
                <a:gd name="connsiteX1586" fmla="*/ 283874 w 1307320"/>
                <a:gd name="connsiteY1586" fmla="*/ 59818 h 1142115"/>
                <a:gd name="connsiteX1587" fmla="*/ 288620 w 1307320"/>
                <a:gd name="connsiteY1587" fmla="*/ 61715 h 1142115"/>
                <a:gd name="connsiteX1588" fmla="*/ 292415 w 1307320"/>
                <a:gd name="connsiteY1588" fmla="*/ 61715 h 1142115"/>
                <a:gd name="connsiteX1589" fmla="*/ 296215 w 1307320"/>
                <a:gd name="connsiteY1589" fmla="*/ 59818 h 1142115"/>
                <a:gd name="connsiteX1590" fmla="*/ 297162 w 1307320"/>
                <a:gd name="connsiteY1590" fmla="*/ 59818 h 1142115"/>
                <a:gd name="connsiteX1591" fmla="*/ 299064 w 1307320"/>
                <a:gd name="connsiteY1591" fmla="*/ 60764 h 1142115"/>
                <a:gd name="connsiteX1592" fmla="*/ 300015 w 1307320"/>
                <a:gd name="connsiteY1592" fmla="*/ 62666 h 1142115"/>
                <a:gd name="connsiteX1593" fmla="*/ 300962 w 1307320"/>
                <a:gd name="connsiteY1593" fmla="*/ 67413 h 1142115"/>
                <a:gd name="connsiteX1594" fmla="*/ 302859 w 1307320"/>
                <a:gd name="connsiteY1594" fmla="*/ 68364 h 1142115"/>
                <a:gd name="connsiteX1595" fmla="*/ 307610 w 1307320"/>
                <a:gd name="connsiteY1595" fmla="*/ 73110 h 1142115"/>
                <a:gd name="connsiteX1596" fmla="*/ 316151 w 1307320"/>
                <a:gd name="connsiteY1596" fmla="*/ 91148 h 1142115"/>
                <a:gd name="connsiteX1597" fmla="*/ 319951 w 1307320"/>
                <a:gd name="connsiteY1597" fmla="*/ 98733 h 1142115"/>
                <a:gd name="connsiteX1598" fmla="*/ 324702 w 1307320"/>
                <a:gd name="connsiteY1598" fmla="*/ 115826 h 1142115"/>
                <a:gd name="connsiteX1599" fmla="*/ 327546 w 1307320"/>
                <a:gd name="connsiteY1599" fmla="*/ 125323 h 1142115"/>
                <a:gd name="connsiteX1600" fmla="*/ 325649 w 1307320"/>
                <a:gd name="connsiteY1600" fmla="*/ 142410 h 1142115"/>
                <a:gd name="connsiteX1601" fmla="*/ 321849 w 1307320"/>
                <a:gd name="connsiteY1601" fmla="*/ 151908 h 1142115"/>
                <a:gd name="connsiteX1602" fmla="*/ 319951 w 1307320"/>
                <a:gd name="connsiteY1602" fmla="*/ 160449 h 1142115"/>
                <a:gd name="connsiteX1603" fmla="*/ 319005 w 1307320"/>
                <a:gd name="connsiteY1603" fmla="*/ 166146 h 1142115"/>
                <a:gd name="connsiteX1604" fmla="*/ 319951 w 1307320"/>
                <a:gd name="connsiteY1604" fmla="*/ 162351 h 1142115"/>
                <a:gd name="connsiteX1605" fmla="*/ 321849 w 1307320"/>
                <a:gd name="connsiteY1605" fmla="*/ 157600 h 1142115"/>
                <a:gd name="connsiteX1606" fmla="*/ 322800 w 1307320"/>
                <a:gd name="connsiteY1606" fmla="*/ 154756 h 1142115"/>
                <a:gd name="connsiteX1607" fmla="*/ 324702 w 1307320"/>
                <a:gd name="connsiteY1607" fmla="*/ 150010 h 1142115"/>
                <a:gd name="connsiteX1608" fmla="*/ 325649 w 1307320"/>
                <a:gd name="connsiteY1608" fmla="*/ 148108 h 1142115"/>
                <a:gd name="connsiteX1609" fmla="*/ 326600 w 1307320"/>
                <a:gd name="connsiteY1609" fmla="*/ 145259 h 1142115"/>
                <a:gd name="connsiteX1610" fmla="*/ 326600 w 1307320"/>
                <a:gd name="connsiteY1610" fmla="*/ 143361 h 1142115"/>
                <a:gd name="connsiteX1611" fmla="*/ 327546 w 1307320"/>
                <a:gd name="connsiteY1611" fmla="*/ 141459 h 1142115"/>
                <a:gd name="connsiteX1612" fmla="*/ 330395 w 1307320"/>
                <a:gd name="connsiteY1612" fmla="*/ 131020 h 1142115"/>
                <a:gd name="connsiteX1613" fmla="*/ 330395 w 1307320"/>
                <a:gd name="connsiteY1613" fmla="*/ 123421 h 1142115"/>
                <a:gd name="connsiteX1614" fmla="*/ 328497 w 1307320"/>
                <a:gd name="connsiteY1614" fmla="*/ 115826 h 1142115"/>
                <a:gd name="connsiteX1615" fmla="*/ 326600 w 1307320"/>
                <a:gd name="connsiteY1615" fmla="*/ 108231 h 1142115"/>
                <a:gd name="connsiteX1616" fmla="*/ 325649 w 1307320"/>
                <a:gd name="connsiteY1616" fmla="*/ 103480 h 1142115"/>
                <a:gd name="connsiteX1617" fmla="*/ 324702 w 1307320"/>
                <a:gd name="connsiteY1617" fmla="*/ 97787 h 1142115"/>
                <a:gd name="connsiteX1618" fmla="*/ 327546 w 1307320"/>
                <a:gd name="connsiteY1618" fmla="*/ 84505 h 1142115"/>
                <a:gd name="connsiteX1619" fmla="*/ 325649 w 1307320"/>
                <a:gd name="connsiteY1619" fmla="*/ 79754 h 1142115"/>
                <a:gd name="connsiteX1620" fmla="*/ 323751 w 1307320"/>
                <a:gd name="connsiteY1620" fmla="*/ 75959 h 1142115"/>
                <a:gd name="connsiteX1621" fmla="*/ 321849 w 1307320"/>
                <a:gd name="connsiteY1621" fmla="*/ 69310 h 1142115"/>
                <a:gd name="connsiteX1622" fmla="*/ 318054 w 1307320"/>
                <a:gd name="connsiteY1622" fmla="*/ 63618 h 1142115"/>
                <a:gd name="connsiteX1623" fmla="*/ 315205 w 1307320"/>
                <a:gd name="connsiteY1623" fmla="*/ 60764 h 1142115"/>
                <a:gd name="connsiteX1624" fmla="*/ 310459 w 1307320"/>
                <a:gd name="connsiteY1624" fmla="*/ 56969 h 1142115"/>
                <a:gd name="connsiteX1625" fmla="*/ 307610 w 1307320"/>
                <a:gd name="connsiteY1625" fmla="*/ 54120 h 1142115"/>
                <a:gd name="connsiteX1626" fmla="*/ 308556 w 1307320"/>
                <a:gd name="connsiteY1626" fmla="*/ 53169 h 1142115"/>
                <a:gd name="connsiteX1627" fmla="*/ 303810 w 1307320"/>
                <a:gd name="connsiteY1627" fmla="*/ 43677 h 1142115"/>
                <a:gd name="connsiteX1628" fmla="*/ 302859 w 1307320"/>
                <a:gd name="connsiteY1628" fmla="*/ 42726 h 1142115"/>
                <a:gd name="connsiteX1629" fmla="*/ 300962 w 1307320"/>
                <a:gd name="connsiteY1629" fmla="*/ 41774 h 1142115"/>
                <a:gd name="connsiteX1630" fmla="*/ 300015 w 1307320"/>
                <a:gd name="connsiteY1630" fmla="*/ 38931 h 1142115"/>
                <a:gd name="connsiteX1631" fmla="*/ 301913 w 1307320"/>
                <a:gd name="connsiteY1631" fmla="*/ 37028 h 1142115"/>
                <a:gd name="connsiteX1632" fmla="*/ 305713 w 1307320"/>
                <a:gd name="connsiteY1632" fmla="*/ 34184 h 1142115"/>
                <a:gd name="connsiteX1633" fmla="*/ 328497 w 1307320"/>
                <a:gd name="connsiteY1633" fmla="*/ 10444 h 1142115"/>
                <a:gd name="connsiteX1634" fmla="*/ 327546 w 1307320"/>
                <a:gd name="connsiteY1634" fmla="*/ 9497 h 1142115"/>
                <a:gd name="connsiteX1635" fmla="*/ 326600 w 1307320"/>
                <a:gd name="connsiteY1635" fmla="*/ 8546 h 1142115"/>
                <a:gd name="connsiteX1636" fmla="*/ 325649 w 1307320"/>
                <a:gd name="connsiteY1636" fmla="*/ 8546 h 1142115"/>
                <a:gd name="connsiteX1637" fmla="*/ 324702 w 1307320"/>
                <a:gd name="connsiteY1637" fmla="*/ 5697 h 1142115"/>
                <a:gd name="connsiteX1638" fmla="*/ 324702 w 1307320"/>
                <a:gd name="connsiteY1638" fmla="*/ 0 h 1142115"/>
                <a:gd name="connsiteX1639" fmla="*/ 325649 w 1307320"/>
                <a:gd name="connsiteY1639" fmla="*/ 0 h 1142115"/>
                <a:gd name="connsiteX1640" fmla="*/ 328497 w 1307320"/>
                <a:gd name="connsiteY1640" fmla="*/ 1897 h 1142115"/>
                <a:gd name="connsiteX1641" fmla="*/ 341790 w 1307320"/>
                <a:gd name="connsiteY1641" fmla="*/ 3800 h 1142115"/>
                <a:gd name="connsiteX1642" fmla="*/ 355082 w 1307320"/>
                <a:gd name="connsiteY1642" fmla="*/ 5697 h 1142115"/>
                <a:gd name="connsiteX1643" fmla="*/ 358877 w 1307320"/>
                <a:gd name="connsiteY1643" fmla="*/ 6649 h 1142115"/>
                <a:gd name="connsiteX1644" fmla="*/ 363628 w 1307320"/>
                <a:gd name="connsiteY1644" fmla="*/ 11395 h 1142115"/>
                <a:gd name="connsiteX1645" fmla="*/ 364574 w 1307320"/>
                <a:gd name="connsiteY1645" fmla="*/ 16141 h 1142115"/>
                <a:gd name="connsiteX1646" fmla="*/ 367428 w 1307320"/>
                <a:gd name="connsiteY1646" fmla="*/ 18038 h 1142115"/>
                <a:gd name="connsiteX1647" fmla="*/ 369325 w 1307320"/>
                <a:gd name="connsiteY1647" fmla="*/ 20892 h 1142115"/>
                <a:gd name="connsiteX1648" fmla="*/ 372174 w 1307320"/>
                <a:gd name="connsiteY1648" fmla="*/ 21838 h 1142115"/>
                <a:gd name="connsiteX1649" fmla="*/ 375969 w 1307320"/>
                <a:gd name="connsiteY1649" fmla="*/ 23736 h 1142115"/>
                <a:gd name="connsiteX1650" fmla="*/ 381667 w 1307320"/>
                <a:gd name="connsiteY1650" fmla="*/ 24687 h 1142115"/>
                <a:gd name="connsiteX1651" fmla="*/ 389261 w 1307320"/>
                <a:gd name="connsiteY1651" fmla="*/ 26585 h 1142115"/>
                <a:gd name="connsiteX1652" fmla="*/ 393061 w 1307320"/>
                <a:gd name="connsiteY1652" fmla="*/ 36082 h 1142115"/>
                <a:gd name="connsiteX1653" fmla="*/ 394008 w 1307320"/>
                <a:gd name="connsiteY1653" fmla="*/ 37028 h 1142115"/>
                <a:gd name="connsiteX1654" fmla="*/ 394959 w 1307320"/>
                <a:gd name="connsiteY1654" fmla="*/ 37028 h 1142115"/>
                <a:gd name="connsiteX1655" fmla="*/ 402534 w 1307320"/>
                <a:gd name="connsiteY1655" fmla="*/ 39882 h 1142115"/>
                <a:gd name="connsiteX1656" fmla="*/ 402534 w 1307320"/>
                <a:gd name="connsiteY1656" fmla="*/ 39882 h 1142115"/>
                <a:gd name="connsiteX1657" fmla="*/ 416797 w 1307320"/>
                <a:gd name="connsiteY1657" fmla="*/ 52223 h 1142115"/>
                <a:gd name="connsiteX1658" fmla="*/ 439567 w 1307320"/>
                <a:gd name="connsiteY1658" fmla="*/ 61715 h 1142115"/>
                <a:gd name="connsiteX1659" fmla="*/ 456654 w 1307320"/>
                <a:gd name="connsiteY1659" fmla="*/ 68364 h 1142115"/>
                <a:gd name="connsiteX1660" fmla="*/ 499380 w 1307320"/>
                <a:gd name="connsiteY1660" fmla="*/ 67413 h 1142115"/>
                <a:gd name="connsiteX1661" fmla="*/ 506028 w 1307320"/>
                <a:gd name="connsiteY1661" fmla="*/ 71213 h 1142115"/>
                <a:gd name="connsiteX1662" fmla="*/ 506028 w 1307320"/>
                <a:gd name="connsiteY1662" fmla="*/ 81656 h 1142115"/>
                <a:gd name="connsiteX1663" fmla="*/ 507926 w 1307320"/>
                <a:gd name="connsiteY1663" fmla="*/ 83554 h 1142115"/>
                <a:gd name="connsiteX1664" fmla="*/ 510775 w 1307320"/>
                <a:gd name="connsiteY1664" fmla="*/ 84505 h 1142115"/>
                <a:gd name="connsiteX1665" fmla="*/ 518369 w 1307320"/>
                <a:gd name="connsiteY1665" fmla="*/ 73110 h 1142115"/>
                <a:gd name="connsiteX1666" fmla="*/ 524067 w 1307320"/>
                <a:gd name="connsiteY1666" fmla="*/ 75007 h 1142115"/>
                <a:gd name="connsiteX1667" fmla="*/ 533564 w 1307320"/>
                <a:gd name="connsiteY1667" fmla="*/ 77856 h 1142115"/>
                <a:gd name="connsiteX1668" fmla="*/ 537359 w 1307320"/>
                <a:gd name="connsiteY1668" fmla="*/ 79754 h 1142115"/>
                <a:gd name="connsiteX1669" fmla="*/ 541159 w 1307320"/>
                <a:gd name="connsiteY1669" fmla="*/ 79754 h 1142115"/>
                <a:gd name="connsiteX1670" fmla="*/ 541159 w 1307320"/>
                <a:gd name="connsiteY1670" fmla="*/ 79754 h 1142115"/>
                <a:gd name="connsiteX1671" fmla="*/ 541159 w 1307320"/>
                <a:gd name="connsiteY1671" fmla="*/ 80705 h 1142115"/>
                <a:gd name="connsiteX1672" fmla="*/ 542105 w 1307320"/>
                <a:gd name="connsiteY1672" fmla="*/ 81656 h 1142115"/>
                <a:gd name="connsiteX1673" fmla="*/ 544008 w 1307320"/>
                <a:gd name="connsiteY1673" fmla="*/ 82607 h 1142115"/>
                <a:gd name="connsiteX1674" fmla="*/ 576290 w 1307320"/>
                <a:gd name="connsiteY1674" fmla="*/ 92100 h 1142115"/>
                <a:gd name="connsiteX1675" fmla="*/ 578187 w 1307320"/>
                <a:gd name="connsiteY1675" fmla="*/ 93046 h 1142115"/>
                <a:gd name="connsiteX1676" fmla="*/ 579134 w 1307320"/>
                <a:gd name="connsiteY1676" fmla="*/ 93987 h 1142115"/>
                <a:gd name="connsiteX1677" fmla="*/ 576290 w 1307320"/>
                <a:gd name="connsiteY1677" fmla="*/ 100636 h 1142115"/>
                <a:gd name="connsiteX1678" fmla="*/ 576290 w 1307320"/>
                <a:gd name="connsiteY1678" fmla="*/ 101587 h 1142115"/>
                <a:gd name="connsiteX1679" fmla="*/ 586733 w 1307320"/>
                <a:gd name="connsiteY1679" fmla="*/ 125323 h 1142115"/>
                <a:gd name="connsiteX1680" fmla="*/ 588631 w 1307320"/>
                <a:gd name="connsiteY1680" fmla="*/ 127220 h 1142115"/>
                <a:gd name="connsiteX1681" fmla="*/ 586733 w 1307320"/>
                <a:gd name="connsiteY1681" fmla="*/ 131967 h 1142115"/>
                <a:gd name="connsiteX1682" fmla="*/ 585782 w 1307320"/>
                <a:gd name="connsiteY1682" fmla="*/ 133864 h 1142115"/>
                <a:gd name="connsiteX1683" fmla="*/ 586733 w 1307320"/>
                <a:gd name="connsiteY1683" fmla="*/ 134815 h 1142115"/>
                <a:gd name="connsiteX1684" fmla="*/ 593377 w 1307320"/>
                <a:gd name="connsiteY1684" fmla="*/ 145259 h 1142115"/>
                <a:gd name="connsiteX1685" fmla="*/ 594328 w 1307320"/>
                <a:gd name="connsiteY1685" fmla="*/ 147156 h 1142115"/>
                <a:gd name="connsiteX1686" fmla="*/ 595279 w 1307320"/>
                <a:gd name="connsiteY1686" fmla="*/ 146210 h 1142115"/>
                <a:gd name="connsiteX1687" fmla="*/ 597177 w 1307320"/>
                <a:gd name="connsiteY1687" fmla="*/ 140513 h 1142115"/>
                <a:gd name="connsiteX1688" fmla="*/ 599074 w 1307320"/>
                <a:gd name="connsiteY1688" fmla="*/ 140513 h 1142115"/>
                <a:gd name="connsiteX1689" fmla="*/ 600026 w 1307320"/>
                <a:gd name="connsiteY1689" fmla="*/ 142410 h 1142115"/>
                <a:gd name="connsiteX1690" fmla="*/ 601923 w 1307320"/>
                <a:gd name="connsiteY1690" fmla="*/ 144313 h 1142115"/>
                <a:gd name="connsiteX1691" fmla="*/ 602874 w 1307320"/>
                <a:gd name="connsiteY1691" fmla="*/ 146210 h 1142115"/>
                <a:gd name="connsiteX1692" fmla="*/ 603821 w 1307320"/>
                <a:gd name="connsiteY1692" fmla="*/ 154756 h 1142115"/>
                <a:gd name="connsiteX1693" fmla="*/ 603821 w 1307320"/>
                <a:gd name="connsiteY1693" fmla="*/ 156654 h 1142115"/>
                <a:gd name="connsiteX1694" fmla="*/ 603821 w 1307320"/>
                <a:gd name="connsiteY1694" fmla="*/ 157600 h 1142115"/>
                <a:gd name="connsiteX1695" fmla="*/ 605723 w 1307320"/>
                <a:gd name="connsiteY1695" fmla="*/ 162351 h 1142115"/>
                <a:gd name="connsiteX1696" fmla="*/ 604772 w 1307320"/>
                <a:gd name="connsiteY1696" fmla="*/ 166146 h 1142115"/>
                <a:gd name="connsiteX1697" fmla="*/ 604772 w 1307320"/>
                <a:gd name="connsiteY1697" fmla="*/ 167097 h 1142115"/>
                <a:gd name="connsiteX1698" fmla="*/ 605723 w 1307320"/>
                <a:gd name="connsiteY1698" fmla="*/ 170892 h 1142115"/>
                <a:gd name="connsiteX1699" fmla="*/ 606674 w 1307320"/>
                <a:gd name="connsiteY1699" fmla="*/ 173746 h 1142115"/>
                <a:gd name="connsiteX1700" fmla="*/ 609518 w 1307320"/>
                <a:gd name="connsiteY1700" fmla="*/ 179438 h 1142115"/>
                <a:gd name="connsiteX1701" fmla="*/ 611420 w 1307320"/>
                <a:gd name="connsiteY1701" fmla="*/ 180390 h 1142115"/>
                <a:gd name="connsiteX1702" fmla="*/ 612367 w 1307320"/>
                <a:gd name="connsiteY1702" fmla="*/ 182287 h 1142115"/>
                <a:gd name="connsiteX1703" fmla="*/ 614269 w 1307320"/>
                <a:gd name="connsiteY1703" fmla="*/ 182287 h 1142115"/>
                <a:gd name="connsiteX1704" fmla="*/ 615215 w 1307320"/>
                <a:gd name="connsiteY1704" fmla="*/ 185136 h 1142115"/>
                <a:gd name="connsiteX1705" fmla="*/ 616167 w 1307320"/>
                <a:gd name="connsiteY1705" fmla="*/ 187985 h 1142115"/>
                <a:gd name="connsiteX1706" fmla="*/ 611420 w 1307320"/>
                <a:gd name="connsiteY1706" fmla="*/ 195579 h 1142115"/>
                <a:gd name="connsiteX1707" fmla="*/ 614269 w 1307320"/>
                <a:gd name="connsiteY1707" fmla="*/ 198428 h 1142115"/>
                <a:gd name="connsiteX1708" fmla="*/ 616167 w 1307320"/>
                <a:gd name="connsiteY1708" fmla="*/ 198428 h 1142115"/>
                <a:gd name="connsiteX1709" fmla="*/ 618064 w 1307320"/>
                <a:gd name="connsiteY1709" fmla="*/ 206964 h 1142115"/>
                <a:gd name="connsiteX1710" fmla="*/ 619015 w 1307320"/>
                <a:gd name="connsiteY1710" fmla="*/ 212662 h 1142115"/>
                <a:gd name="connsiteX1711" fmla="*/ 632308 w 1307320"/>
                <a:gd name="connsiteY1711" fmla="*/ 211715 h 1142115"/>
                <a:gd name="connsiteX1712" fmla="*/ 637034 w 1307320"/>
                <a:gd name="connsiteY1712" fmla="*/ 190833 h 1142115"/>
                <a:gd name="connsiteX1713" fmla="*/ 644634 w 1307320"/>
                <a:gd name="connsiteY1713" fmla="*/ 193682 h 1142115"/>
                <a:gd name="connsiteX1714" fmla="*/ 648429 w 1307320"/>
                <a:gd name="connsiteY1714" fmla="*/ 190833 h 1142115"/>
                <a:gd name="connsiteX1715" fmla="*/ 660790 w 1307320"/>
                <a:gd name="connsiteY1715" fmla="*/ 185136 h 1142115"/>
                <a:gd name="connsiteX1716" fmla="*/ 687359 w 1307320"/>
                <a:gd name="connsiteY1716" fmla="*/ 183238 h 1142115"/>
                <a:gd name="connsiteX1717" fmla="*/ 684511 w 1307320"/>
                <a:gd name="connsiteY1717" fmla="*/ 167097 h 1142115"/>
                <a:gd name="connsiteX1718" fmla="*/ 691154 w 1307320"/>
                <a:gd name="connsiteY1718" fmla="*/ 167097 h 1142115"/>
                <a:gd name="connsiteX1719" fmla="*/ 697803 w 1307320"/>
                <a:gd name="connsiteY1719" fmla="*/ 163297 h 1142115"/>
                <a:gd name="connsiteX1720" fmla="*/ 703500 w 1307320"/>
                <a:gd name="connsiteY1720" fmla="*/ 159502 h 1142115"/>
                <a:gd name="connsiteX1721" fmla="*/ 704447 w 1307320"/>
                <a:gd name="connsiteY1721" fmla="*/ 158551 h 1142115"/>
                <a:gd name="connsiteX1722" fmla="*/ 709193 w 1307320"/>
                <a:gd name="connsiteY1722" fmla="*/ 156654 h 1142115"/>
                <a:gd name="connsiteX1723" fmla="*/ 713939 w 1307320"/>
                <a:gd name="connsiteY1723" fmla="*/ 153805 h 1142115"/>
                <a:gd name="connsiteX1724" fmla="*/ 719636 w 1307320"/>
                <a:gd name="connsiteY1724" fmla="*/ 150956 h 1142115"/>
                <a:gd name="connsiteX1725" fmla="*/ 723436 w 1307320"/>
                <a:gd name="connsiteY1725" fmla="*/ 150010 h 1142115"/>
                <a:gd name="connsiteX1726" fmla="*/ 728183 w 1307320"/>
                <a:gd name="connsiteY1726" fmla="*/ 148108 h 1142115"/>
                <a:gd name="connsiteX1727" fmla="*/ 731031 w 1307320"/>
                <a:gd name="connsiteY1727" fmla="*/ 147156 h 1142115"/>
                <a:gd name="connsiteX1728" fmla="*/ 738626 w 1307320"/>
                <a:gd name="connsiteY1728" fmla="*/ 145259 h 1142115"/>
                <a:gd name="connsiteX1729" fmla="*/ 740529 w 1307320"/>
                <a:gd name="connsiteY1729" fmla="*/ 144313 h 1142115"/>
                <a:gd name="connsiteX1730" fmla="*/ 748123 w 1307320"/>
                <a:gd name="connsiteY1730" fmla="*/ 139561 h 1142115"/>
                <a:gd name="connsiteX1731" fmla="*/ 749075 w 1307320"/>
                <a:gd name="connsiteY1731" fmla="*/ 138615 h 1142115"/>
                <a:gd name="connsiteX1732" fmla="*/ 752870 w 1307320"/>
                <a:gd name="connsiteY1732" fmla="*/ 137664 h 1142115"/>
                <a:gd name="connsiteX1733" fmla="*/ 756670 w 1307320"/>
                <a:gd name="connsiteY1733" fmla="*/ 135767 h 1142115"/>
                <a:gd name="connsiteX1734" fmla="*/ 756670 w 1307320"/>
                <a:gd name="connsiteY1734" fmla="*/ 135767 h 1142115"/>
                <a:gd name="connsiteX1735" fmla="*/ 760464 w 1307320"/>
                <a:gd name="connsiteY1735" fmla="*/ 135767 h 1142115"/>
                <a:gd name="connsiteX1736" fmla="*/ 764264 w 1307320"/>
                <a:gd name="connsiteY1736" fmla="*/ 135767 h 1142115"/>
                <a:gd name="connsiteX1737" fmla="*/ 765216 w 1307320"/>
                <a:gd name="connsiteY1737" fmla="*/ 135767 h 1142115"/>
                <a:gd name="connsiteX1738" fmla="*/ 766162 w 1307320"/>
                <a:gd name="connsiteY1738" fmla="*/ 135767 h 1142115"/>
                <a:gd name="connsiteX1739" fmla="*/ 768059 w 1307320"/>
                <a:gd name="connsiteY1739" fmla="*/ 135767 h 1142115"/>
                <a:gd name="connsiteX1740" fmla="*/ 775654 w 1307320"/>
                <a:gd name="connsiteY1740" fmla="*/ 136713 h 1142115"/>
                <a:gd name="connsiteX1741" fmla="*/ 777557 w 1307320"/>
                <a:gd name="connsiteY1741" fmla="*/ 137664 h 1142115"/>
                <a:gd name="connsiteX1742" fmla="*/ 780405 w 1307320"/>
                <a:gd name="connsiteY1742" fmla="*/ 138615 h 1142115"/>
                <a:gd name="connsiteX1743" fmla="*/ 783254 w 1307320"/>
                <a:gd name="connsiteY1743" fmla="*/ 140513 h 1142115"/>
                <a:gd name="connsiteX1744" fmla="*/ 784205 w 1307320"/>
                <a:gd name="connsiteY1744" fmla="*/ 140513 h 1142115"/>
                <a:gd name="connsiteX1745" fmla="*/ 786103 w 1307320"/>
                <a:gd name="connsiteY1745" fmla="*/ 141459 h 1142115"/>
                <a:gd name="connsiteX1746" fmla="*/ 787049 w 1307320"/>
                <a:gd name="connsiteY1746" fmla="*/ 142410 h 1142115"/>
                <a:gd name="connsiteX1747" fmla="*/ 790849 w 1307320"/>
                <a:gd name="connsiteY1747" fmla="*/ 141459 h 1142115"/>
                <a:gd name="connsiteX1748" fmla="*/ 791800 w 1307320"/>
                <a:gd name="connsiteY1748" fmla="*/ 139561 h 1142115"/>
                <a:gd name="connsiteX1749" fmla="*/ 793698 w 1307320"/>
                <a:gd name="connsiteY1749" fmla="*/ 138615 h 1142115"/>
                <a:gd name="connsiteX1750" fmla="*/ 795595 w 1307320"/>
                <a:gd name="connsiteY1750" fmla="*/ 138615 h 1142115"/>
                <a:gd name="connsiteX1751" fmla="*/ 797498 w 1307320"/>
                <a:gd name="connsiteY1751" fmla="*/ 138615 h 1142115"/>
                <a:gd name="connsiteX1752" fmla="*/ 800341 w 1307320"/>
                <a:gd name="connsiteY1752" fmla="*/ 137664 h 1142115"/>
                <a:gd name="connsiteX1753" fmla="*/ 805092 w 1307320"/>
                <a:gd name="connsiteY1753" fmla="*/ 135767 h 1142115"/>
                <a:gd name="connsiteX1754" fmla="*/ 808887 w 1307320"/>
                <a:gd name="connsiteY1754" fmla="*/ 132918 h 1142115"/>
                <a:gd name="connsiteX1755" fmla="*/ 809839 w 1307320"/>
                <a:gd name="connsiteY1755" fmla="*/ 132918 h 1142115"/>
                <a:gd name="connsiteX1756" fmla="*/ 812687 w 1307320"/>
                <a:gd name="connsiteY1756" fmla="*/ 131020 h 1142115"/>
                <a:gd name="connsiteX1757" fmla="*/ 820282 w 1307320"/>
                <a:gd name="connsiteY1757" fmla="*/ 130069 h 1142115"/>
                <a:gd name="connsiteX1758" fmla="*/ 824077 w 1307320"/>
                <a:gd name="connsiteY1758" fmla="*/ 131967 h 1142115"/>
                <a:gd name="connsiteX1759" fmla="*/ 825028 w 1307320"/>
                <a:gd name="connsiteY1759" fmla="*/ 131020 h 1142115"/>
                <a:gd name="connsiteX1760" fmla="*/ 826931 w 1307320"/>
                <a:gd name="connsiteY1760" fmla="*/ 129118 h 1142115"/>
                <a:gd name="connsiteX1761" fmla="*/ 829775 w 1307320"/>
                <a:gd name="connsiteY1761" fmla="*/ 126269 h 1142115"/>
                <a:gd name="connsiteX1762" fmla="*/ 830726 w 1307320"/>
                <a:gd name="connsiteY1762" fmla="*/ 126269 h 1142115"/>
                <a:gd name="connsiteX1763" fmla="*/ 832628 w 1307320"/>
                <a:gd name="connsiteY1763" fmla="*/ 124372 h 1142115"/>
                <a:gd name="connsiteX1764" fmla="*/ 833575 w 1307320"/>
                <a:gd name="connsiteY1764" fmla="*/ 123421 h 1142115"/>
                <a:gd name="connsiteX1765" fmla="*/ 834526 w 1307320"/>
                <a:gd name="connsiteY1765" fmla="*/ 122469 h 1142115"/>
                <a:gd name="connsiteX1766" fmla="*/ 837374 w 1307320"/>
                <a:gd name="connsiteY1766" fmla="*/ 123421 h 1142115"/>
                <a:gd name="connsiteX1767" fmla="*/ 838321 w 1307320"/>
                <a:gd name="connsiteY1767" fmla="*/ 125323 h 1142115"/>
                <a:gd name="connsiteX1768" fmla="*/ 840223 w 1307320"/>
                <a:gd name="connsiteY1768" fmla="*/ 127220 h 1142115"/>
                <a:gd name="connsiteX1769" fmla="*/ 842121 w 1307320"/>
                <a:gd name="connsiteY1769" fmla="*/ 128167 h 1142115"/>
                <a:gd name="connsiteX1770" fmla="*/ 843067 w 1307320"/>
                <a:gd name="connsiteY1770" fmla="*/ 130069 h 1142115"/>
                <a:gd name="connsiteX1771" fmla="*/ 844969 w 1307320"/>
                <a:gd name="connsiteY1771" fmla="*/ 131020 h 1142115"/>
                <a:gd name="connsiteX1772" fmla="*/ 846867 w 1307320"/>
                <a:gd name="connsiteY1772" fmla="*/ 126269 h 1142115"/>
                <a:gd name="connsiteX1773" fmla="*/ 848764 w 1307320"/>
                <a:gd name="connsiteY1773" fmla="*/ 120572 h 1142115"/>
                <a:gd name="connsiteX1774" fmla="*/ 848764 w 1307320"/>
                <a:gd name="connsiteY1774" fmla="*/ 119626 h 1142115"/>
                <a:gd name="connsiteX1775" fmla="*/ 848764 w 1307320"/>
                <a:gd name="connsiteY1775" fmla="*/ 116777 h 1142115"/>
                <a:gd name="connsiteX1776" fmla="*/ 847818 w 1307320"/>
                <a:gd name="connsiteY1776" fmla="*/ 114874 h 1142115"/>
                <a:gd name="connsiteX1777" fmla="*/ 846867 w 1307320"/>
                <a:gd name="connsiteY1777" fmla="*/ 113928 h 1142115"/>
                <a:gd name="connsiteX1778" fmla="*/ 844969 w 1307320"/>
                <a:gd name="connsiteY1778" fmla="*/ 114874 h 1142115"/>
                <a:gd name="connsiteX1779" fmla="*/ 843067 w 1307320"/>
                <a:gd name="connsiteY1779" fmla="*/ 113928 h 1142115"/>
                <a:gd name="connsiteX1780" fmla="*/ 846867 w 1307320"/>
                <a:gd name="connsiteY1780" fmla="*/ 107280 h 1142115"/>
                <a:gd name="connsiteX1781" fmla="*/ 849715 w 1307320"/>
                <a:gd name="connsiteY1781" fmla="*/ 104431 h 1142115"/>
                <a:gd name="connsiteX1782" fmla="*/ 849715 w 1307320"/>
                <a:gd name="connsiteY1782" fmla="*/ 102533 h 1142115"/>
                <a:gd name="connsiteX1783" fmla="*/ 850667 w 1307320"/>
                <a:gd name="connsiteY1783" fmla="*/ 102533 h 1142115"/>
                <a:gd name="connsiteX1784" fmla="*/ 852564 w 1307320"/>
                <a:gd name="connsiteY1784" fmla="*/ 101587 h 1142115"/>
                <a:gd name="connsiteX1785" fmla="*/ 853515 w 1307320"/>
                <a:gd name="connsiteY1785" fmla="*/ 100636 h 1142115"/>
                <a:gd name="connsiteX1786" fmla="*/ 854462 w 1307320"/>
                <a:gd name="connsiteY1786" fmla="*/ 98733 h 1142115"/>
                <a:gd name="connsiteX1787" fmla="*/ 855413 w 1307320"/>
                <a:gd name="connsiteY1787" fmla="*/ 98733 h 1142115"/>
                <a:gd name="connsiteX1788" fmla="*/ 862057 w 1307320"/>
                <a:gd name="connsiteY1788" fmla="*/ 98733 h 1142115"/>
                <a:gd name="connsiteX1789" fmla="*/ 865857 w 1307320"/>
                <a:gd name="connsiteY1789" fmla="*/ 100636 h 1142115"/>
                <a:gd name="connsiteX1790" fmla="*/ 867754 w 1307320"/>
                <a:gd name="connsiteY1790" fmla="*/ 101587 h 1142115"/>
                <a:gd name="connsiteX1791" fmla="*/ 870603 w 1307320"/>
                <a:gd name="connsiteY1791" fmla="*/ 103480 h 1142115"/>
                <a:gd name="connsiteX1792" fmla="*/ 871554 w 1307320"/>
                <a:gd name="connsiteY1792" fmla="*/ 103480 h 1142115"/>
                <a:gd name="connsiteX1793" fmla="*/ 875334 w 1307320"/>
                <a:gd name="connsiteY1793" fmla="*/ 102533 h 1142115"/>
                <a:gd name="connsiteX1794" fmla="*/ 876300 w 1307320"/>
                <a:gd name="connsiteY1794" fmla="*/ 101587 h 1142115"/>
                <a:gd name="connsiteX1795" fmla="*/ 879129 w 1307320"/>
                <a:gd name="connsiteY1795" fmla="*/ 99685 h 1142115"/>
                <a:gd name="connsiteX1796" fmla="*/ 880100 w 1307320"/>
                <a:gd name="connsiteY1796" fmla="*/ 99685 h 1142115"/>
                <a:gd name="connsiteX1797" fmla="*/ 881997 w 1307320"/>
                <a:gd name="connsiteY1797" fmla="*/ 97787 h 1142115"/>
                <a:gd name="connsiteX1798" fmla="*/ 883895 w 1307320"/>
                <a:gd name="connsiteY1798" fmla="*/ 96836 h 1142115"/>
                <a:gd name="connsiteX1799" fmla="*/ 885792 w 1307320"/>
                <a:gd name="connsiteY1799" fmla="*/ 97787 h 1142115"/>
                <a:gd name="connsiteX1800" fmla="*/ 887695 w 1307320"/>
                <a:gd name="connsiteY1800" fmla="*/ 98733 h 1142115"/>
                <a:gd name="connsiteX1801" fmla="*/ 892421 w 1307320"/>
                <a:gd name="connsiteY1801" fmla="*/ 100636 h 1142115"/>
                <a:gd name="connsiteX1802" fmla="*/ 894324 w 1307320"/>
                <a:gd name="connsiteY1802" fmla="*/ 101587 h 1142115"/>
                <a:gd name="connsiteX1803" fmla="*/ 898119 w 1307320"/>
                <a:gd name="connsiteY1803" fmla="*/ 102533 h 1142115"/>
                <a:gd name="connsiteX1804" fmla="*/ 898119 w 1307320"/>
                <a:gd name="connsiteY1804" fmla="*/ 103480 h 1142115"/>
                <a:gd name="connsiteX1805" fmla="*/ 900021 w 1307320"/>
                <a:gd name="connsiteY1805" fmla="*/ 106333 h 1142115"/>
                <a:gd name="connsiteX1806" fmla="*/ 906665 w 1307320"/>
                <a:gd name="connsiteY1806" fmla="*/ 106333 h 1142115"/>
                <a:gd name="connsiteX1807" fmla="*/ 908562 w 1307320"/>
                <a:gd name="connsiteY1807" fmla="*/ 106333 h 1142115"/>
                <a:gd name="connsiteX1808" fmla="*/ 911411 w 1307320"/>
                <a:gd name="connsiteY1808" fmla="*/ 108231 h 1142115"/>
                <a:gd name="connsiteX1809" fmla="*/ 914260 w 1307320"/>
                <a:gd name="connsiteY1809" fmla="*/ 112977 h 1142115"/>
                <a:gd name="connsiteX1810" fmla="*/ 915211 w 1307320"/>
                <a:gd name="connsiteY1810" fmla="*/ 112026 h 1142115"/>
                <a:gd name="connsiteX1811" fmla="*/ 917108 w 1307320"/>
                <a:gd name="connsiteY1811" fmla="*/ 112977 h 1142115"/>
                <a:gd name="connsiteX1812" fmla="*/ 920908 w 1307320"/>
                <a:gd name="connsiteY1812" fmla="*/ 114874 h 1142115"/>
                <a:gd name="connsiteX1813" fmla="*/ 921855 w 1307320"/>
                <a:gd name="connsiteY1813" fmla="*/ 116777 h 1142115"/>
                <a:gd name="connsiteX1814" fmla="*/ 934201 w 1307320"/>
                <a:gd name="connsiteY1814" fmla="*/ 119626 h 1142115"/>
                <a:gd name="connsiteX1815" fmla="*/ 936098 w 1307320"/>
                <a:gd name="connsiteY1815" fmla="*/ 123421 h 1142115"/>
                <a:gd name="connsiteX1816" fmla="*/ 936098 w 1307320"/>
                <a:gd name="connsiteY1816" fmla="*/ 126269 h 1142115"/>
                <a:gd name="connsiteX1817" fmla="*/ 936098 w 1307320"/>
                <a:gd name="connsiteY1817" fmla="*/ 127220 h 1142115"/>
                <a:gd name="connsiteX1818" fmla="*/ 938000 w 1307320"/>
                <a:gd name="connsiteY1818" fmla="*/ 130069 h 1142115"/>
                <a:gd name="connsiteX1819" fmla="*/ 938000 w 1307320"/>
                <a:gd name="connsiteY1819" fmla="*/ 131020 h 1142115"/>
                <a:gd name="connsiteX1820" fmla="*/ 939898 w 1307320"/>
                <a:gd name="connsiteY1820" fmla="*/ 131020 h 1142115"/>
                <a:gd name="connsiteX1821" fmla="*/ 940844 w 1307320"/>
                <a:gd name="connsiteY1821" fmla="*/ 131967 h 1142115"/>
                <a:gd name="connsiteX1822" fmla="*/ 940844 w 1307320"/>
                <a:gd name="connsiteY1822" fmla="*/ 133864 h 1142115"/>
                <a:gd name="connsiteX1823" fmla="*/ 939898 w 1307320"/>
                <a:gd name="connsiteY1823" fmla="*/ 136713 h 1142115"/>
                <a:gd name="connsiteX1824" fmla="*/ 939898 w 1307320"/>
                <a:gd name="connsiteY1824" fmla="*/ 140513 h 1142115"/>
                <a:gd name="connsiteX1825" fmla="*/ 944644 w 1307320"/>
                <a:gd name="connsiteY1825" fmla="*/ 140513 h 1142115"/>
                <a:gd name="connsiteX1826" fmla="*/ 945590 w 1307320"/>
                <a:gd name="connsiteY1826" fmla="*/ 141459 h 1142115"/>
                <a:gd name="connsiteX1827" fmla="*/ 949390 w 1307320"/>
                <a:gd name="connsiteY1827" fmla="*/ 142410 h 1142115"/>
                <a:gd name="connsiteX1828" fmla="*/ 954137 w 1307320"/>
                <a:gd name="connsiteY1828" fmla="*/ 145259 h 1142115"/>
                <a:gd name="connsiteX1829" fmla="*/ 958883 w 1307320"/>
                <a:gd name="connsiteY1829" fmla="*/ 147156 h 1142115"/>
                <a:gd name="connsiteX1830" fmla="*/ 960785 w 1307320"/>
                <a:gd name="connsiteY1830" fmla="*/ 147156 h 1142115"/>
                <a:gd name="connsiteX1831" fmla="*/ 961736 w 1307320"/>
                <a:gd name="connsiteY1831" fmla="*/ 148108 h 1142115"/>
                <a:gd name="connsiteX1832" fmla="*/ 970277 w 1307320"/>
                <a:gd name="connsiteY1832" fmla="*/ 153805 h 1142115"/>
                <a:gd name="connsiteX1833" fmla="*/ 971229 w 1307320"/>
                <a:gd name="connsiteY1833" fmla="*/ 152854 h 1142115"/>
                <a:gd name="connsiteX1834" fmla="*/ 972175 w 1307320"/>
                <a:gd name="connsiteY1834" fmla="*/ 150010 h 1142115"/>
                <a:gd name="connsiteX1835" fmla="*/ 975975 w 1307320"/>
                <a:gd name="connsiteY1835" fmla="*/ 149059 h 1142115"/>
                <a:gd name="connsiteX1836" fmla="*/ 975975 w 1307320"/>
                <a:gd name="connsiteY1836" fmla="*/ 149059 h 1142115"/>
                <a:gd name="connsiteX1837" fmla="*/ 976926 w 1307320"/>
                <a:gd name="connsiteY1837" fmla="*/ 150956 h 1142115"/>
                <a:gd name="connsiteX1838" fmla="*/ 978824 w 1307320"/>
                <a:gd name="connsiteY1838" fmla="*/ 152854 h 1142115"/>
                <a:gd name="connsiteX1839" fmla="*/ 978824 w 1307320"/>
                <a:gd name="connsiteY1839" fmla="*/ 153805 h 1142115"/>
                <a:gd name="connsiteX1840" fmla="*/ 980726 w 1307320"/>
                <a:gd name="connsiteY1840" fmla="*/ 155702 h 1142115"/>
                <a:gd name="connsiteX1841" fmla="*/ 982624 w 1307320"/>
                <a:gd name="connsiteY1841" fmla="*/ 156654 h 1142115"/>
                <a:gd name="connsiteX1842" fmla="*/ 985472 w 1307320"/>
                <a:gd name="connsiteY1842" fmla="*/ 156654 h 1142115"/>
                <a:gd name="connsiteX1843" fmla="*/ 986418 w 1307320"/>
                <a:gd name="connsiteY1843" fmla="*/ 156654 h 1142115"/>
                <a:gd name="connsiteX1844" fmla="*/ 993067 w 1307320"/>
                <a:gd name="connsiteY1844" fmla="*/ 159502 h 1142115"/>
                <a:gd name="connsiteX1845" fmla="*/ 993067 w 1307320"/>
                <a:gd name="connsiteY1845" fmla="*/ 161400 h 1142115"/>
                <a:gd name="connsiteX1846" fmla="*/ 994018 w 1307320"/>
                <a:gd name="connsiteY1846" fmla="*/ 163297 h 1142115"/>
                <a:gd name="connsiteX1847" fmla="*/ 995911 w 1307320"/>
                <a:gd name="connsiteY1847" fmla="*/ 164249 h 1142115"/>
                <a:gd name="connsiteX1848" fmla="*/ 996862 w 1307320"/>
                <a:gd name="connsiteY1848" fmla="*/ 166146 h 1142115"/>
                <a:gd name="connsiteX1849" fmla="*/ 997813 w 1307320"/>
                <a:gd name="connsiteY1849" fmla="*/ 171844 h 1142115"/>
                <a:gd name="connsiteX1850" fmla="*/ 1001608 w 1307320"/>
                <a:gd name="connsiteY1850" fmla="*/ 175643 h 1142115"/>
                <a:gd name="connsiteX1851" fmla="*/ 1005408 w 1307320"/>
                <a:gd name="connsiteY1851" fmla="*/ 178492 h 1142115"/>
                <a:gd name="connsiteX1852" fmla="*/ 1007306 w 1307320"/>
                <a:gd name="connsiteY1852" fmla="*/ 180390 h 1142115"/>
                <a:gd name="connsiteX1853" fmla="*/ 1014901 w 1307320"/>
                <a:gd name="connsiteY1853" fmla="*/ 183238 h 1142115"/>
                <a:gd name="connsiteX1854" fmla="*/ 1015852 w 1307320"/>
                <a:gd name="connsiteY1854" fmla="*/ 184185 h 1142115"/>
                <a:gd name="connsiteX1855" fmla="*/ 1018700 w 1307320"/>
                <a:gd name="connsiteY1855" fmla="*/ 187038 h 1142115"/>
                <a:gd name="connsiteX1856" fmla="*/ 1022500 w 1307320"/>
                <a:gd name="connsiteY1856" fmla="*/ 188936 h 1142115"/>
                <a:gd name="connsiteX1857" fmla="*/ 1023452 w 1307320"/>
                <a:gd name="connsiteY1857" fmla="*/ 191784 h 1142115"/>
                <a:gd name="connsiteX1858" fmla="*/ 1024398 w 1307320"/>
                <a:gd name="connsiteY1858" fmla="*/ 199379 h 1142115"/>
                <a:gd name="connsiteX1859" fmla="*/ 1024398 w 1307320"/>
                <a:gd name="connsiteY1859" fmla="*/ 206018 h 1142115"/>
                <a:gd name="connsiteX1860" fmla="*/ 1023452 w 1307320"/>
                <a:gd name="connsiteY1860" fmla="*/ 206964 h 1142115"/>
                <a:gd name="connsiteX1861" fmla="*/ 1022500 w 1307320"/>
                <a:gd name="connsiteY1861" fmla="*/ 207915 h 1142115"/>
                <a:gd name="connsiteX1862" fmla="*/ 1025349 w 1307320"/>
                <a:gd name="connsiteY1862" fmla="*/ 216462 h 1142115"/>
                <a:gd name="connsiteX1863" fmla="*/ 1028198 w 1307320"/>
                <a:gd name="connsiteY1863" fmla="*/ 216462 h 1142115"/>
                <a:gd name="connsiteX1864" fmla="*/ 1031046 w 1307320"/>
                <a:gd name="connsiteY1864" fmla="*/ 215510 h 1142115"/>
                <a:gd name="connsiteX1865" fmla="*/ 1033895 w 1307320"/>
                <a:gd name="connsiteY1865" fmla="*/ 216462 h 1142115"/>
                <a:gd name="connsiteX1866" fmla="*/ 1038641 w 1307320"/>
                <a:gd name="connsiteY1866" fmla="*/ 216462 h 1142115"/>
                <a:gd name="connsiteX1867" fmla="*/ 1040539 w 1307320"/>
                <a:gd name="connsiteY1867" fmla="*/ 216462 h 1142115"/>
                <a:gd name="connsiteX1868" fmla="*/ 1042441 w 1307320"/>
                <a:gd name="connsiteY1868" fmla="*/ 217408 h 1142115"/>
                <a:gd name="connsiteX1869" fmla="*/ 1046236 w 1307320"/>
                <a:gd name="connsiteY1869" fmla="*/ 224057 h 1142115"/>
                <a:gd name="connsiteX1870" fmla="*/ 1046236 w 1307320"/>
                <a:gd name="connsiteY1870" fmla="*/ 225008 h 1142115"/>
                <a:gd name="connsiteX1871" fmla="*/ 1046236 w 1307320"/>
                <a:gd name="connsiteY1871" fmla="*/ 227851 h 1142115"/>
                <a:gd name="connsiteX1872" fmla="*/ 1046236 w 1307320"/>
                <a:gd name="connsiteY1872" fmla="*/ 230700 h 1142115"/>
                <a:gd name="connsiteX1873" fmla="*/ 1044339 w 1307320"/>
                <a:gd name="connsiteY1873" fmla="*/ 237349 h 1142115"/>
                <a:gd name="connsiteX1874" fmla="*/ 1045285 w 1307320"/>
                <a:gd name="connsiteY1874" fmla="*/ 238295 h 1142115"/>
                <a:gd name="connsiteX1875" fmla="*/ 1045285 w 1307320"/>
                <a:gd name="connsiteY1875" fmla="*/ 241149 h 1142115"/>
                <a:gd name="connsiteX1876" fmla="*/ 1044339 w 1307320"/>
                <a:gd name="connsiteY1876" fmla="*/ 243992 h 1142115"/>
                <a:gd name="connsiteX1877" fmla="*/ 1046236 w 1307320"/>
                <a:gd name="connsiteY1877" fmla="*/ 245895 h 1142115"/>
                <a:gd name="connsiteX1878" fmla="*/ 1047187 w 1307320"/>
                <a:gd name="connsiteY1878" fmla="*/ 245895 h 1142115"/>
                <a:gd name="connsiteX1879" fmla="*/ 1050982 w 1307320"/>
                <a:gd name="connsiteY1879" fmla="*/ 245895 h 1142115"/>
                <a:gd name="connsiteX1880" fmla="*/ 1053831 w 1307320"/>
                <a:gd name="connsiteY1880" fmla="*/ 246841 h 1142115"/>
                <a:gd name="connsiteX1881" fmla="*/ 1059529 w 1307320"/>
                <a:gd name="connsiteY1881" fmla="*/ 245895 h 1142115"/>
                <a:gd name="connsiteX1882" fmla="*/ 1062377 w 1307320"/>
                <a:gd name="connsiteY1882" fmla="*/ 246841 h 1142115"/>
                <a:gd name="connsiteX1883" fmla="*/ 1064275 w 1307320"/>
                <a:gd name="connsiteY1883" fmla="*/ 248744 h 1142115"/>
                <a:gd name="connsiteX1884" fmla="*/ 1064275 w 1307320"/>
                <a:gd name="connsiteY1884" fmla="*/ 250641 h 1142115"/>
                <a:gd name="connsiteX1885" fmla="*/ 1064275 w 1307320"/>
                <a:gd name="connsiteY1885" fmla="*/ 252539 h 1142115"/>
                <a:gd name="connsiteX1886" fmla="*/ 1082313 w 1307320"/>
                <a:gd name="connsiteY1886" fmla="*/ 262036 h 1142115"/>
                <a:gd name="connsiteX1887" fmla="*/ 1085167 w 1307320"/>
                <a:gd name="connsiteY1887" fmla="*/ 262982 h 1142115"/>
                <a:gd name="connsiteX1888" fmla="*/ 1088011 w 1307320"/>
                <a:gd name="connsiteY1888" fmla="*/ 265831 h 1142115"/>
                <a:gd name="connsiteX1889" fmla="*/ 1090864 w 1307320"/>
                <a:gd name="connsiteY1889" fmla="*/ 268680 h 1142115"/>
                <a:gd name="connsiteX1890" fmla="*/ 1092762 w 1307320"/>
                <a:gd name="connsiteY1890" fmla="*/ 269631 h 1142115"/>
                <a:gd name="connsiteX1891" fmla="*/ 1093708 w 1307320"/>
                <a:gd name="connsiteY1891" fmla="*/ 270577 h 1142115"/>
                <a:gd name="connsiteX1892" fmla="*/ 1098454 w 1307320"/>
                <a:gd name="connsiteY1892" fmla="*/ 277226 h 1142115"/>
                <a:gd name="connsiteX1893" fmla="*/ 1097508 w 1307320"/>
                <a:gd name="connsiteY1893" fmla="*/ 292415 h 1142115"/>
                <a:gd name="connsiteX1894" fmla="*/ 1096557 w 1307320"/>
                <a:gd name="connsiteY1894" fmla="*/ 294313 h 1142115"/>
                <a:gd name="connsiteX1895" fmla="*/ 1101303 w 1307320"/>
                <a:gd name="connsiteY1895" fmla="*/ 299064 h 1142115"/>
                <a:gd name="connsiteX1896" fmla="*/ 1109849 w 1307320"/>
                <a:gd name="connsiteY1896" fmla="*/ 305708 h 1142115"/>
                <a:gd name="connsiteX1897" fmla="*/ 1112698 w 1307320"/>
                <a:gd name="connsiteY1897" fmla="*/ 309508 h 1142115"/>
                <a:gd name="connsiteX1898" fmla="*/ 1114600 w 1307320"/>
                <a:gd name="connsiteY1898" fmla="*/ 312356 h 1142115"/>
                <a:gd name="connsiteX1899" fmla="*/ 1117429 w 1307320"/>
                <a:gd name="connsiteY1899" fmla="*/ 321854 h 1142115"/>
                <a:gd name="connsiteX1900" fmla="*/ 1110800 w 1307320"/>
                <a:gd name="connsiteY1900" fmla="*/ 322800 h 1142115"/>
                <a:gd name="connsiteX1901" fmla="*/ 1108903 w 1307320"/>
                <a:gd name="connsiteY1901" fmla="*/ 327546 h 1142115"/>
                <a:gd name="connsiteX1902" fmla="*/ 1107000 w 1307320"/>
                <a:gd name="connsiteY1902" fmla="*/ 328497 h 1142115"/>
                <a:gd name="connsiteX1903" fmla="*/ 1105103 w 1307320"/>
                <a:gd name="connsiteY1903" fmla="*/ 332287 h 1142115"/>
                <a:gd name="connsiteX1904" fmla="*/ 1102254 w 1307320"/>
                <a:gd name="connsiteY1904" fmla="*/ 334185 h 1142115"/>
                <a:gd name="connsiteX1905" fmla="*/ 1080416 w 1307320"/>
                <a:gd name="connsiteY1905" fmla="*/ 320902 h 1142115"/>
                <a:gd name="connsiteX1906" fmla="*/ 1074718 w 1307320"/>
                <a:gd name="connsiteY1906" fmla="*/ 318054 h 1142115"/>
                <a:gd name="connsiteX1907" fmla="*/ 1045285 w 1307320"/>
                <a:gd name="connsiteY1907" fmla="*/ 330395 h 1142115"/>
                <a:gd name="connsiteX1908" fmla="*/ 1045285 w 1307320"/>
                <a:gd name="connsiteY1908" fmla="*/ 331346 h 1142115"/>
                <a:gd name="connsiteX1909" fmla="*/ 1044339 w 1307320"/>
                <a:gd name="connsiteY1909" fmla="*/ 332287 h 1142115"/>
                <a:gd name="connsiteX1910" fmla="*/ 1047187 w 1307320"/>
                <a:gd name="connsiteY1910" fmla="*/ 336082 h 1142115"/>
                <a:gd name="connsiteX1911" fmla="*/ 1048134 w 1307320"/>
                <a:gd name="connsiteY1911" fmla="*/ 342726 h 1142115"/>
                <a:gd name="connsiteX1912" fmla="*/ 1050031 w 1307320"/>
                <a:gd name="connsiteY1912" fmla="*/ 346526 h 1142115"/>
                <a:gd name="connsiteX1913" fmla="*/ 1050031 w 1307320"/>
                <a:gd name="connsiteY1913" fmla="*/ 347477 h 1142115"/>
                <a:gd name="connsiteX1914" fmla="*/ 1050031 w 1307320"/>
                <a:gd name="connsiteY1914" fmla="*/ 349375 h 1142115"/>
                <a:gd name="connsiteX1915" fmla="*/ 1049085 w 1307320"/>
                <a:gd name="connsiteY1915" fmla="*/ 351277 h 1142115"/>
                <a:gd name="connsiteX1916" fmla="*/ 1043388 w 1307320"/>
                <a:gd name="connsiteY1916" fmla="*/ 351277 h 1142115"/>
                <a:gd name="connsiteX1917" fmla="*/ 1042441 w 1307320"/>
                <a:gd name="connsiteY1917" fmla="*/ 350326 h 1142115"/>
                <a:gd name="connsiteX1918" fmla="*/ 1041490 w 1307320"/>
                <a:gd name="connsiteY1918" fmla="*/ 348423 h 1142115"/>
                <a:gd name="connsiteX1919" fmla="*/ 1039588 w 1307320"/>
                <a:gd name="connsiteY1919" fmla="*/ 348423 h 1142115"/>
                <a:gd name="connsiteX1920" fmla="*/ 1036744 w 1307320"/>
                <a:gd name="connsiteY1920" fmla="*/ 349375 h 1142115"/>
                <a:gd name="connsiteX1921" fmla="*/ 1033895 w 1307320"/>
                <a:gd name="connsiteY1921" fmla="*/ 353174 h 1142115"/>
                <a:gd name="connsiteX1922" fmla="*/ 1032944 w 1307320"/>
                <a:gd name="connsiteY1922" fmla="*/ 354121 h 1142115"/>
                <a:gd name="connsiteX1923" fmla="*/ 1031993 w 1307320"/>
                <a:gd name="connsiteY1923" fmla="*/ 356023 h 1142115"/>
                <a:gd name="connsiteX1924" fmla="*/ 1031046 w 1307320"/>
                <a:gd name="connsiteY1924" fmla="*/ 356969 h 1142115"/>
                <a:gd name="connsiteX1925" fmla="*/ 1030095 w 1307320"/>
                <a:gd name="connsiteY1925" fmla="*/ 356969 h 1142115"/>
                <a:gd name="connsiteX1926" fmla="*/ 1028198 w 1307320"/>
                <a:gd name="connsiteY1926" fmla="*/ 357921 h 1142115"/>
                <a:gd name="connsiteX1927" fmla="*/ 1024398 w 1307320"/>
                <a:gd name="connsiteY1927" fmla="*/ 358872 h 1142115"/>
                <a:gd name="connsiteX1928" fmla="*/ 1021549 w 1307320"/>
                <a:gd name="connsiteY1928" fmla="*/ 373111 h 1142115"/>
                <a:gd name="connsiteX1929" fmla="*/ 1022500 w 1307320"/>
                <a:gd name="connsiteY1929" fmla="*/ 376910 h 1142115"/>
                <a:gd name="connsiteX1930" fmla="*/ 1020598 w 1307320"/>
                <a:gd name="connsiteY1930" fmla="*/ 379759 h 1142115"/>
                <a:gd name="connsiteX1931" fmla="*/ 1019652 w 1307320"/>
                <a:gd name="connsiteY1931" fmla="*/ 380705 h 1142115"/>
                <a:gd name="connsiteX1932" fmla="*/ 1018700 w 1307320"/>
                <a:gd name="connsiteY1932" fmla="*/ 381656 h 1142115"/>
                <a:gd name="connsiteX1933" fmla="*/ 1013954 w 1307320"/>
                <a:gd name="connsiteY1933" fmla="*/ 384505 h 1142115"/>
                <a:gd name="connsiteX1934" fmla="*/ 1009223 w 1307320"/>
                <a:gd name="connsiteY1934" fmla="*/ 378912 h 1142115"/>
                <a:gd name="connsiteX1935" fmla="*/ 996183 w 1307320"/>
                <a:gd name="connsiteY1935" fmla="*/ 379303 h 1142115"/>
                <a:gd name="connsiteX1936" fmla="*/ 980875 w 1307320"/>
                <a:gd name="connsiteY1936" fmla="*/ 379769 h 1142115"/>
                <a:gd name="connsiteX1937" fmla="*/ 963282 w 1307320"/>
                <a:gd name="connsiteY1937" fmla="*/ 368736 h 1142115"/>
                <a:gd name="connsiteX1938" fmla="*/ 957718 w 1307320"/>
                <a:gd name="connsiteY1938" fmla="*/ 365243 h 1142115"/>
                <a:gd name="connsiteX1939" fmla="*/ 957718 w 1307320"/>
                <a:gd name="connsiteY1939" fmla="*/ 365243 h 1142115"/>
                <a:gd name="connsiteX1940" fmla="*/ 936514 w 1307320"/>
                <a:gd name="connsiteY1940" fmla="*/ 351946 h 1142115"/>
                <a:gd name="connsiteX1941" fmla="*/ 923361 w 1307320"/>
                <a:gd name="connsiteY1941" fmla="*/ 343697 h 1142115"/>
                <a:gd name="connsiteX1942" fmla="*/ 900338 w 1307320"/>
                <a:gd name="connsiteY1942" fmla="*/ 345015 h 1142115"/>
                <a:gd name="connsiteX1943" fmla="*/ 893397 w 1307320"/>
                <a:gd name="connsiteY1943" fmla="*/ 345416 h 1142115"/>
                <a:gd name="connsiteX1944" fmla="*/ 888270 w 1307320"/>
                <a:gd name="connsiteY1944" fmla="*/ 355508 h 1142115"/>
                <a:gd name="connsiteX1945" fmla="*/ 882057 w 1307320"/>
                <a:gd name="connsiteY1945" fmla="*/ 367745 h 1142115"/>
                <a:gd name="connsiteX1946" fmla="*/ 899065 w 1307320"/>
                <a:gd name="connsiteY1946" fmla="*/ 384926 h 1142115"/>
                <a:gd name="connsiteX1947" fmla="*/ 900115 w 1307320"/>
                <a:gd name="connsiteY1947" fmla="*/ 394483 h 1142115"/>
                <a:gd name="connsiteX1948" fmla="*/ 901205 w 1307320"/>
                <a:gd name="connsiteY1948" fmla="*/ 404451 h 1142115"/>
                <a:gd name="connsiteX1949" fmla="*/ 902548 w 1307320"/>
                <a:gd name="connsiteY1949" fmla="*/ 416688 h 1142115"/>
                <a:gd name="connsiteX1950" fmla="*/ 901884 w 1307320"/>
                <a:gd name="connsiteY1950" fmla="*/ 425650 h 1142115"/>
                <a:gd name="connsiteX1951" fmla="*/ 897044 w 1307320"/>
                <a:gd name="connsiteY1951" fmla="*/ 440568 h 1142115"/>
                <a:gd name="connsiteX1952" fmla="*/ 894205 w 1307320"/>
                <a:gd name="connsiteY1952" fmla="*/ 449337 h 1142115"/>
                <a:gd name="connsiteX1953" fmla="*/ 898807 w 1307320"/>
                <a:gd name="connsiteY1953" fmla="*/ 455505 h 1142115"/>
                <a:gd name="connsiteX1954" fmla="*/ 907799 w 1307320"/>
                <a:gd name="connsiteY1954" fmla="*/ 467544 h 1142115"/>
                <a:gd name="connsiteX1955" fmla="*/ 916296 w 1307320"/>
                <a:gd name="connsiteY1955" fmla="*/ 478924 h 1142115"/>
                <a:gd name="connsiteX1956" fmla="*/ 924986 w 1307320"/>
                <a:gd name="connsiteY1956" fmla="*/ 490561 h 1142115"/>
                <a:gd name="connsiteX1957" fmla="*/ 942608 w 1307320"/>
                <a:gd name="connsiteY1957" fmla="*/ 500088 h 1142115"/>
                <a:gd name="connsiteX1958" fmla="*/ 951313 w 1307320"/>
                <a:gd name="connsiteY1958" fmla="*/ 504795 h 1142115"/>
                <a:gd name="connsiteX1959" fmla="*/ 950654 w 1307320"/>
                <a:gd name="connsiteY1959" fmla="*/ 512479 h 1142115"/>
                <a:gd name="connsiteX1960" fmla="*/ 950084 w 1307320"/>
                <a:gd name="connsiteY1960" fmla="*/ 519108 h 1142115"/>
                <a:gd name="connsiteX1961" fmla="*/ 949301 w 1307320"/>
                <a:gd name="connsiteY1961" fmla="*/ 528189 h 1142115"/>
                <a:gd name="connsiteX1962" fmla="*/ 948791 w 1307320"/>
                <a:gd name="connsiteY1962" fmla="*/ 534144 h 1142115"/>
                <a:gd name="connsiteX1963" fmla="*/ 947666 w 1307320"/>
                <a:gd name="connsiteY1963" fmla="*/ 547248 h 1142115"/>
                <a:gd name="connsiteX1964" fmla="*/ 946492 w 1307320"/>
                <a:gd name="connsiteY1964" fmla="*/ 557820 h 1142115"/>
                <a:gd name="connsiteX1965" fmla="*/ 945026 w 1307320"/>
                <a:gd name="connsiteY1965" fmla="*/ 571058 h 1142115"/>
                <a:gd name="connsiteX1966" fmla="*/ 943614 w 1307320"/>
                <a:gd name="connsiteY1966" fmla="*/ 583815 h 1142115"/>
                <a:gd name="connsiteX1967" fmla="*/ 945789 w 1307320"/>
                <a:gd name="connsiteY1967" fmla="*/ 593367 h 1142115"/>
                <a:gd name="connsiteX1968" fmla="*/ 952705 w 1307320"/>
                <a:gd name="connsiteY1968" fmla="*/ 602012 h 1142115"/>
                <a:gd name="connsiteX1969" fmla="*/ 951313 w 1307320"/>
                <a:gd name="connsiteY1969" fmla="*/ 617673 h 1142115"/>
                <a:gd name="connsiteX1970" fmla="*/ 957406 w 1307320"/>
                <a:gd name="connsiteY1970" fmla="*/ 627185 h 1142115"/>
                <a:gd name="connsiteX1971" fmla="*/ 963589 w 1307320"/>
                <a:gd name="connsiteY1971" fmla="*/ 636836 h 1142115"/>
                <a:gd name="connsiteX1972" fmla="*/ 973126 w 1307320"/>
                <a:gd name="connsiteY1972" fmla="*/ 645744 h 1142115"/>
                <a:gd name="connsiteX1973" fmla="*/ 983035 w 1307320"/>
                <a:gd name="connsiteY1973" fmla="*/ 652521 h 1142115"/>
                <a:gd name="connsiteX1974" fmla="*/ 991001 w 1307320"/>
                <a:gd name="connsiteY1974" fmla="*/ 657976 h 1142115"/>
                <a:gd name="connsiteX1975" fmla="*/ 1001133 w 1307320"/>
                <a:gd name="connsiteY1975" fmla="*/ 664907 h 1142115"/>
                <a:gd name="connsiteX1976" fmla="*/ 1005606 w 1307320"/>
                <a:gd name="connsiteY1976" fmla="*/ 668702 h 114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</a:cxnLst>
              <a:rect l="l" t="t" r="r" b="b"/>
              <a:pathLst>
                <a:path w="1307320" h="1142115">
                  <a:moveTo>
                    <a:pt x="1012057" y="676916"/>
                  </a:moveTo>
                  <a:lnTo>
                    <a:pt x="1007306" y="682608"/>
                  </a:lnTo>
                  <a:lnTo>
                    <a:pt x="1002559" y="683559"/>
                  </a:lnTo>
                  <a:lnTo>
                    <a:pt x="999711" y="729134"/>
                  </a:lnTo>
                  <a:lnTo>
                    <a:pt x="998764" y="731982"/>
                  </a:lnTo>
                  <a:lnTo>
                    <a:pt x="997813" y="751918"/>
                  </a:lnTo>
                  <a:lnTo>
                    <a:pt x="996862" y="756669"/>
                  </a:lnTo>
                  <a:lnTo>
                    <a:pt x="989267" y="772806"/>
                  </a:lnTo>
                  <a:lnTo>
                    <a:pt x="988321" y="774708"/>
                  </a:lnTo>
                  <a:lnTo>
                    <a:pt x="986418" y="775659"/>
                  </a:lnTo>
                  <a:lnTo>
                    <a:pt x="981672" y="785151"/>
                  </a:lnTo>
                  <a:lnTo>
                    <a:pt x="974077" y="811726"/>
                  </a:lnTo>
                  <a:lnTo>
                    <a:pt x="973126" y="816472"/>
                  </a:lnTo>
                  <a:lnTo>
                    <a:pt x="974077" y="822170"/>
                  </a:lnTo>
                  <a:lnTo>
                    <a:pt x="975975" y="823121"/>
                  </a:lnTo>
                  <a:lnTo>
                    <a:pt x="976926" y="823121"/>
                  </a:lnTo>
                  <a:lnTo>
                    <a:pt x="978824" y="825970"/>
                  </a:lnTo>
                  <a:lnTo>
                    <a:pt x="982624" y="828818"/>
                  </a:lnTo>
                  <a:lnTo>
                    <a:pt x="983570" y="829770"/>
                  </a:lnTo>
                  <a:lnTo>
                    <a:pt x="987370" y="830716"/>
                  </a:lnTo>
                  <a:lnTo>
                    <a:pt x="989267" y="831667"/>
                  </a:lnTo>
                  <a:lnTo>
                    <a:pt x="991165" y="833565"/>
                  </a:lnTo>
                  <a:lnTo>
                    <a:pt x="992116" y="835462"/>
                  </a:lnTo>
                  <a:lnTo>
                    <a:pt x="994018" y="836413"/>
                  </a:lnTo>
                  <a:lnTo>
                    <a:pt x="996862" y="838311"/>
                  </a:lnTo>
                  <a:lnTo>
                    <a:pt x="999711" y="839262"/>
                  </a:lnTo>
                  <a:lnTo>
                    <a:pt x="1001608" y="841160"/>
                  </a:lnTo>
                  <a:lnTo>
                    <a:pt x="1003511" y="841160"/>
                  </a:lnTo>
                  <a:lnTo>
                    <a:pt x="1006359" y="841160"/>
                  </a:lnTo>
                  <a:lnTo>
                    <a:pt x="1010154" y="843062"/>
                  </a:lnTo>
                  <a:lnTo>
                    <a:pt x="1007306" y="844959"/>
                  </a:lnTo>
                  <a:lnTo>
                    <a:pt x="1005408" y="845906"/>
                  </a:lnTo>
                  <a:lnTo>
                    <a:pt x="1004462" y="846857"/>
                  </a:lnTo>
                  <a:lnTo>
                    <a:pt x="1002559" y="848759"/>
                  </a:lnTo>
                  <a:lnTo>
                    <a:pt x="999711" y="853505"/>
                  </a:lnTo>
                  <a:lnTo>
                    <a:pt x="1000662" y="856354"/>
                  </a:lnTo>
                  <a:lnTo>
                    <a:pt x="998764" y="862998"/>
                  </a:lnTo>
                  <a:lnTo>
                    <a:pt x="1001608" y="864895"/>
                  </a:lnTo>
                  <a:lnTo>
                    <a:pt x="1009208" y="877241"/>
                  </a:lnTo>
                  <a:lnTo>
                    <a:pt x="1012057" y="883885"/>
                  </a:lnTo>
                  <a:lnTo>
                    <a:pt x="1020598" y="886734"/>
                  </a:lnTo>
                  <a:lnTo>
                    <a:pt x="1020598" y="883885"/>
                  </a:lnTo>
                  <a:lnTo>
                    <a:pt x="1023452" y="881988"/>
                  </a:lnTo>
                  <a:lnTo>
                    <a:pt x="1024398" y="882934"/>
                  </a:lnTo>
                  <a:lnTo>
                    <a:pt x="1027247" y="884836"/>
                  </a:lnTo>
                  <a:lnTo>
                    <a:pt x="1031046" y="887685"/>
                  </a:lnTo>
                  <a:lnTo>
                    <a:pt x="1031993" y="889582"/>
                  </a:lnTo>
                  <a:lnTo>
                    <a:pt x="1043388" y="916167"/>
                  </a:lnTo>
                  <a:lnTo>
                    <a:pt x="1046236" y="926601"/>
                  </a:lnTo>
                  <a:lnTo>
                    <a:pt x="1049085" y="925654"/>
                  </a:lnTo>
                  <a:lnTo>
                    <a:pt x="1050031" y="922806"/>
                  </a:lnTo>
                  <a:lnTo>
                    <a:pt x="1052885" y="919967"/>
                  </a:lnTo>
                  <a:lnTo>
                    <a:pt x="1053831" y="916167"/>
                  </a:lnTo>
                  <a:lnTo>
                    <a:pt x="1057631" y="912372"/>
                  </a:lnTo>
                  <a:lnTo>
                    <a:pt x="1058577" y="911421"/>
                  </a:lnTo>
                  <a:lnTo>
                    <a:pt x="1058577" y="904777"/>
                  </a:lnTo>
                  <a:lnTo>
                    <a:pt x="1060480" y="901923"/>
                  </a:lnTo>
                  <a:lnTo>
                    <a:pt x="1061426" y="900026"/>
                  </a:lnTo>
                  <a:lnTo>
                    <a:pt x="1064275" y="896231"/>
                  </a:lnTo>
                  <a:lnTo>
                    <a:pt x="1065226" y="896231"/>
                  </a:lnTo>
                  <a:lnTo>
                    <a:pt x="1067123" y="895280"/>
                  </a:lnTo>
                  <a:lnTo>
                    <a:pt x="1069021" y="890534"/>
                  </a:lnTo>
                  <a:lnTo>
                    <a:pt x="1072821" y="888631"/>
                  </a:lnTo>
                  <a:lnTo>
                    <a:pt x="1072821" y="887685"/>
                  </a:lnTo>
                  <a:lnTo>
                    <a:pt x="1070923" y="883885"/>
                  </a:lnTo>
                  <a:lnTo>
                    <a:pt x="1069021" y="881036"/>
                  </a:lnTo>
                  <a:lnTo>
                    <a:pt x="1069972" y="873441"/>
                  </a:lnTo>
                  <a:lnTo>
                    <a:pt x="1071875" y="866798"/>
                  </a:lnTo>
                  <a:lnTo>
                    <a:pt x="1072821" y="861100"/>
                  </a:lnTo>
                  <a:lnTo>
                    <a:pt x="1069021" y="847808"/>
                  </a:lnTo>
                  <a:lnTo>
                    <a:pt x="1069021" y="844008"/>
                  </a:lnTo>
                  <a:lnTo>
                    <a:pt x="1069972" y="841160"/>
                  </a:lnTo>
                  <a:lnTo>
                    <a:pt x="1070923" y="838311"/>
                  </a:lnTo>
                  <a:lnTo>
                    <a:pt x="1078518" y="835462"/>
                  </a:lnTo>
                  <a:lnTo>
                    <a:pt x="1080416" y="833565"/>
                  </a:lnTo>
                  <a:lnTo>
                    <a:pt x="1084216" y="834516"/>
                  </a:lnTo>
                  <a:lnTo>
                    <a:pt x="1086113" y="835462"/>
                  </a:lnTo>
                  <a:lnTo>
                    <a:pt x="1087064" y="836413"/>
                  </a:lnTo>
                  <a:lnTo>
                    <a:pt x="1089913" y="837364"/>
                  </a:lnTo>
                  <a:lnTo>
                    <a:pt x="1091811" y="839262"/>
                  </a:lnTo>
                  <a:lnTo>
                    <a:pt x="1093708" y="841160"/>
                  </a:lnTo>
                  <a:lnTo>
                    <a:pt x="1094659" y="844008"/>
                  </a:lnTo>
                  <a:lnTo>
                    <a:pt x="1094659" y="845906"/>
                  </a:lnTo>
                  <a:lnTo>
                    <a:pt x="1091811" y="853505"/>
                  </a:lnTo>
                  <a:lnTo>
                    <a:pt x="1092762" y="860149"/>
                  </a:lnTo>
                  <a:lnTo>
                    <a:pt x="1093708" y="869642"/>
                  </a:lnTo>
                  <a:lnTo>
                    <a:pt x="1096557" y="873441"/>
                  </a:lnTo>
                  <a:lnTo>
                    <a:pt x="1101303" y="874393"/>
                  </a:lnTo>
                  <a:lnTo>
                    <a:pt x="1104152" y="878188"/>
                  </a:lnTo>
                  <a:lnTo>
                    <a:pt x="1106049" y="882934"/>
                  </a:lnTo>
                  <a:lnTo>
                    <a:pt x="1106049" y="883885"/>
                  </a:lnTo>
                  <a:lnTo>
                    <a:pt x="1107952" y="886734"/>
                  </a:lnTo>
                  <a:lnTo>
                    <a:pt x="1111746" y="890534"/>
                  </a:lnTo>
                  <a:lnTo>
                    <a:pt x="1112698" y="897177"/>
                  </a:lnTo>
                  <a:lnTo>
                    <a:pt x="1114600" y="898129"/>
                  </a:lnTo>
                  <a:lnTo>
                    <a:pt x="1115532" y="899080"/>
                  </a:lnTo>
                  <a:lnTo>
                    <a:pt x="1116498" y="900026"/>
                  </a:lnTo>
                  <a:lnTo>
                    <a:pt x="1118395" y="900977"/>
                  </a:lnTo>
                  <a:lnTo>
                    <a:pt x="1128819" y="904777"/>
                  </a:lnTo>
                  <a:lnTo>
                    <a:pt x="1129790" y="905724"/>
                  </a:lnTo>
                  <a:lnTo>
                    <a:pt x="1130716" y="907621"/>
                  </a:lnTo>
                  <a:lnTo>
                    <a:pt x="1131687" y="909523"/>
                  </a:lnTo>
                  <a:lnTo>
                    <a:pt x="1139282" y="915221"/>
                  </a:lnTo>
                  <a:lnTo>
                    <a:pt x="1141185" y="914270"/>
                  </a:lnTo>
                  <a:lnTo>
                    <a:pt x="1144014" y="913318"/>
                  </a:lnTo>
                  <a:lnTo>
                    <a:pt x="1145911" y="910475"/>
                  </a:lnTo>
                  <a:lnTo>
                    <a:pt x="1149706" y="908572"/>
                  </a:lnTo>
                  <a:lnTo>
                    <a:pt x="1148760" y="902875"/>
                  </a:lnTo>
                  <a:lnTo>
                    <a:pt x="1149706" y="901923"/>
                  </a:lnTo>
                  <a:lnTo>
                    <a:pt x="1153506" y="899080"/>
                  </a:lnTo>
                  <a:lnTo>
                    <a:pt x="1156355" y="895280"/>
                  </a:lnTo>
                  <a:lnTo>
                    <a:pt x="1162052" y="893382"/>
                  </a:lnTo>
                  <a:lnTo>
                    <a:pt x="1161101" y="891485"/>
                  </a:lnTo>
                  <a:lnTo>
                    <a:pt x="1164901" y="882934"/>
                  </a:lnTo>
                  <a:lnTo>
                    <a:pt x="1169647" y="880090"/>
                  </a:lnTo>
                  <a:lnTo>
                    <a:pt x="1169647" y="879139"/>
                  </a:lnTo>
                  <a:lnTo>
                    <a:pt x="1175344" y="875339"/>
                  </a:lnTo>
                  <a:lnTo>
                    <a:pt x="1177247" y="874393"/>
                  </a:lnTo>
                  <a:lnTo>
                    <a:pt x="1180091" y="869642"/>
                  </a:lnTo>
                  <a:lnTo>
                    <a:pt x="1184837" y="868690"/>
                  </a:lnTo>
                  <a:lnTo>
                    <a:pt x="1188637" y="868690"/>
                  </a:lnTo>
                  <a:lnTo>
                    <a:pt x="1198129" y="866798"/>
                  </a:lnTo>
                  <a:lnTo>
                    <a:pt x="1200983" y="865847"/>
                  </a:lnTo>
                  <a:lnTo>
                    <a:pt x="1204778" y="864895"/>
                  </a:lnTo>
                  <a:lnTo>
                    <a:pt x="1205729" y="862998"/>
                  </a:lnTo>
                  <a:lnTo>
                    <a:pt x="1208578" y="860149"/>
                  </a:lnTo>
                  <a:lnTo>
                    <a:pt x="1215221" y="857300"/>
                  </a:lnTo>
                  <a:lnTo>
                    <a:pt x="1216172" y="855403"/>
                  </a:lnTo>
                  <a:lnTo>
                    <a:pt x="1219021" y="857300"/>
                  </a:lnTo>
                  <a:lnTo>
                    <a:pt x="1219021" y="860149"/>
                  </a:lnTo>
                  <a:lnTo>
                    <a:pt x="1219972" y="862052"/>
                  </a:lnTo>
                  <a:lnTo>
                    <a:pt x="1223767" y="864895"/>
                  </a:lnTo>
                  <a:lnTo>
                    <a:pt x="1224719" y="864895"/>
                  </a:lnTo>
                  <a:lnTo>
                    <a:pt x="1225665" y="864895"/>
                  </a:lnTo>
                  <a:lnTo>
                    <a:pt x="1227567" y="865847"/>
                  </a:lnTo>
                  <a:lnTo>
                    <a:pt x="1228513" y="866798"/>
                  </a:lnTo>
                  <a:lnTo>
                    <a:pt x="1228513" y="866798"/>
                  </a:lnTo>
                  <a:lnTo>
                    <a:pt x="1230411" y="867744"/>
                  </a:lnTo>
                  <a:lnTo>
                    <a:pt x="1229465" y="873441"/>
                  </a:lnTo>
                  <a:lnTo>
                    <a:pt x="1228513" y="876290"/>
                  </a:lnTo>
                  <a:lnTo>
                    <a:pt x="1246552" y="876290"/>
                  </a:lnTo>
                  <a:lnTo>
                    <a:pt x="1248454" y="874393"/>
                  </a:lnTo>
                  <a:lnTo>
                    <a:pt x="1251303" y="874393"/>
                  </a:lnTo>
                  <a:lnTo>
                    <a:pt x="1254152" y="874393"/>
                  </a:lnTo>
                  <a:lnTo>
                    <a:pt x="1257000" y="874393"/>
                  </a:lnTo>
                  <a:lnTo>
                    <a:pt x="1262698" y="881988"/>
                  </a:lnTo>
                  <a:lnTo>
                    <a:pt x="1265542" y="881988"/>
                  </a:lnTo>
                  <a:lnTo>
                    <a:pt x="1266493" y="885787"/>
                  </a:lnTo>
                  <a:lnTo>
                    <a:pt x="1270293" y="888631"/>
                  </a:lnTo>
                  <a:lnTo>
                    <a:pt x="1271239" y="889582"/>
                  </a:lnTo>
                  <a:lnTo>
                    <a:pt x="1271239" y="895280"/>
                  </a:lnTo>
                  <a:lnTo>
                    <a:pt x="1272190" y="907621"/>
                  </a:lnTo>
                  <a:lnTo>
                    <a:pt x="1271239" y="909523"/>
                  </a:lnTo>
                  <a:lnTo>
                    <a:pt x="1270293" y="910475"/>
                  </a:lnTo>
                  <a:lnTo>
                    <a:pt x="1269342" y="912372"/>
                  </a:lnTo>
                  <a:lnTo>
                    <a:pt x="1268395" y="914270"/>
                  </a:lnTo>
                  <a:lnTo>
                    <a:pt x="1268395" y="917118"/>
                  </a:lnTo>
                  <a:lnTo>
                    <a:pt x="1269342" y="918064"/>
                  </a:lnTo>
                  <a:lnTo>
                    <a:pt x="1272190" y="924703"/>
                  </a:lnTo>
                  <a:lnTo>
                    <a:pt x="1270293" y="935147"/>
                  </a:lnTo>
                  <a:lnTo>
                    <a:pt x="1273142" y="937044"/>
                  </a:lnTo>
                  <a:lnTo>
                    <a:pt x="1274088" y="938947"/>
                  </a:lnTo>
                  <a:lnTo>
                    <a:pt x="1275039" y="951288"/>
                  </a:lnTo>
                  <a:lnTo>
                    <a:pt x="1271239" y="956034"/>
                  </a:lnTo>
                  <a:lnTo>
                    <a:pt x="1269342" y="956985"/>
                  </a:lnTo>
                  <a:lnTo>
                    <a:pt x="1268395" y="957937"/>
                  </a:lnTo>
                  <a:lnTo>
                    <a:pt x="1268395" y="962682"/>
                  </a:lnTo>
                  <a:lnTo>
                    <a:pt x="1267444" y="964580"/>
                  </a:lnTo>
                  <a:lnTo>
                    <a:pt x="1266493" y="968380"/>
                  </a:lnTo>
                  <a:lnTo>
                    <a:pt x="1266493" y="971229"/>
                  </a:lnTo>
                  <a:lnTo>
                    <a:pt x="1266493" y="975024"/>
                  </a:lnTo>
                  <a:lnTo>
                    <a:pt x="1266493" y="975975"/>
                  </a:lnTo>
                  <a:lnTo>
                    <a:pt x="1267444" y="979770"/>
                  </a:lnTo>
                  <a:lnTo>
                    <a:pt x="1268395" y="982623"/>
                  </a:lnTo>
                  <a:lnTo>
                    <a:pt x="1274088" y="989267"/>
                  </a:lnTo>
                  <a:lnTo>
                    <a:pt x="1274088" y="990218"/>
                  </a:lnTo>
                  <a:lnTo>
                    <a:pt x="1275990" y="992116"/>
                  </a:lnTo>
                  <a:lnTo>
                    <a:pt x="1275990" y="994013"/>
                  </a:lnTo>
                  <a:lnTo>
                    <a:pt x="1276936" y="994965"/>
                  </a:lnTo>
                  <a:lnTo>
                    <a:pt x="1279785" y="995916"/>
                  </a:lnTo>
                  <a:lnTo>
                    <a:pt x="1284531" y="997813"/>
                  </a:lnTo>
                  <a:lnTo>
                    <a:pt x="1285483" y="1000662"/>
                  </a:lnTo>
                  <a:lnTo>
                    <a:pt x="1288331" y="1001613"/>
                  </a:lnTo>
                  <a:lnTo>
                    <a:pt x="1290229" y="1003511"/>
                  </a:lnTo>
                  <a:lnTo>
                    <a:pt x="1290229" y="1003511"/>
                  </a:lnTo>
                  <a:lnTo>
                    <a:pt x="1290229" y="1006359"/>
                  </a:lnTo>
                  <a:lnTo>
                    <a:pt x="1290229" y="1007306"/>
                  </a:lnTo>
                  <a:lnTo>
                    <a:pt x="1290229" y="1013003"/>
                  </a:lnTo>
                  <a:lnTo>
                    <a:pt x="1290229" y="1015852"/>
                  </a:lnTo>
                  <a:lnTo>
                    <a:pt x="1290229" y="1020603"/>
                  </a:lnTo>
                  <a:lnTo>
                    <a:pt x="1291180" y="1022500"/>
                  </a:lnTo>
                  <a:lnTo>
                    <a:pt x="1300672" y="1031042"/>
                  </a:lnTo>
                  <a:lnTo>
                    <a:pt x="1301624" y="1031993"/>
                  </a:lnTo>
                  <a:lnTo>
                    <a:pt x="1302570" y="1032944"/>
                  </a:lnTo>
                  <a:lnTo>
                    <a:pt x="1302570" y="1034841"/>
                  </a:lnTo>
                  <a:lnTo>
                    <a:pt x="1305423" y="1048124"/>
                  </a:lnTo>
                  <a:lnTo>
                    <a:pt x="1303521" y="1048124"/>
                  </a:lnTo>
                  <a:lnTo>
                    <a:pt x="1293077" y="1051924"/>
                  </a:lnTo>
                  <a:lnTo>
                    <a:pt x="1292131" y="1053831"/>
                  </a:lnTo>
                  <a:lnTo>
                    <a:pt x="1291180" y="1061426"/>
                  </a:lnTo>
                  <a:lnTo>
                    <a:pt x="1307321" y="1085142"/>
                  </a:lnTo>
                  <a:lnTo>
                    <a:pt x="1303521" y="1086108"/>
                  </a:lnTo>
                  <a:lnTo>
                    <a:pt x="1298775" y="1088010"/>
                  </a:lnTo>
                  <a:lnTo>
                    <a:pt x="1297824" y="1091810"/>
                  </a:lnTo>
                  <a:lnTo>
                    <a:pt x="1296877" y="1092737"/>
                  </a:lnTo>
                  <a:lnTo>
                    <a:pt x="1286434" y="1096542"/>
                  </a:lnTo>
                  <a:lnTo>
                    <a:pt x="1290229" y="1112698"/>
                  </a:lnTo>
                  <a:lnTo>
                    <a:pt x="1273142" y="1101303"/>
                  </a:lnTo>
                  <a:lnTo>
                    <a:pt x="1272190" y="1100332"/>
                  </a:lnTo>
                  <a:lnTo>
                    <a:pt x="1271239" y="1099405"/>
                  </a:lnTo>
                  <a:lnTo>
                    <a:pt x="1257947" y="1093703"/>
                  </a:lnTo>
                  <a:lnTo>
                    <a:pt x="1257000" y="1094639"/>
                  </a:lnTo>
                  <a:lnTo>
                    <a:pt x="1255098" y="1095605"/>
                  </a:lnTo>
                  <a:lnTo>
                    <a:pt x="1248454" y="1088947"/>
                  </a:lnTo>
                  <a:lnTo>
                    <a:pt x="1246552" y="1087045"/>
                  </a:lnTo>
                  <a:lnTo>
                    <a:pt x="1241806" y="1086108"/>
                  </a:lnTo>
                  <a:lnTo>
                    <a:pt x="1240855" y="1085142"/>
                  </a:lnTo>
                  <a:lnTo>
                    <a:pt x="1221870" y="1077547"/>
                  </a:lnTo>
                  <a:lnTo>
                    <a:pt x="1218070" y="1076621"/>
                  </a:lnTo>
                  <a:lnTo>
                    <a:pt x="1216172" y="1080416"/>
                  </a:lnTo>
                  <a:lnTo>
                    <a:pt x="1219972" y="1083245"/>
                  </a:lnTo>
                  <a:lnTo>
                    <a:pt x="1221870" y="1085142"/>
                  </a:lnTo>
                  <a:lnTo>
                    <a:pt x="1221870" y="1088010"/>
                  </a:lnTo>
                  <a:lnTo>
                    <a:pt x="1222816" y="1090840"/>
                  </a:lnTo>
                  <a:lnTo>
                    <a:pt x="1222816" y="1094639"/>
                  </a:lnTo>
                  <a:lnTo>
                    <a:pt x="1220919" y="1095605"/>
                  </a:lnTo>
                  <a:lnTo>
                    <a:pt x="1220919" y="1098439"/>
                  </a:lnTo>
                  <a:lnTo>
                    <a:pt x="1223767" y="1107000"/>
                  </a:lnTo>
                  <a:lnTo>
                    <a:pt x="1219972" y="1109829"/>
                  </a:lnTo>
                  <a:lnTo>
                    <a:pt x="1218070" y="1112698"/>
                  </a:lnTo>
                  <a:lnTo>
                    <a:pt x="1219972" y="1116493"/>
                  </a:lnTo>
                  <a:lnTo>
                    <a:pt x="1219972" y="1117434"/>
                  </a:lnTo>
                  <a:lnTo>
                    <a:pt x="1219021" y="1127892"/>
                  </a:lnTo>
                  <a:lnTo>
                    <a:pt x="1216172" y="1129790"/>
                  </a:lnTo>
                  <a:lnTo>
                    <a:pt x="1214275" y="1129790"/>
                  </a:lnTo>
                  <a:lnTo>
                    <a:pt x="1212372" y="1132619"/>
                  </a:lnTo>
                  <a:lnTo>
                    <a:pt x="1212372" y="1132619"/>
                  </a:lnTo>
                  <a:lnTo>
                    <a:pt x="1211421" y="1134521"/>
                  </a:lnTo>
                  <a:lnTo>
                    <a:pt x="1207626" y="1135487"/>
                  </a:lnTo>
                  <a:lnTo>
                    <a:pt x="1206675" y="1136419"/>
                  </a:lnTo>
                  <a:lnTo>
                    <a:pt x="1200031" y="1138311"/>
                  </a:lnTo>
                  <a:lnTo>
                    <a:pt x="1198129" y="1140214"/>
                  </a:lnTo>
                  <a:lnTo>
                    <a:pt x="1197183" y="1141180"/>
                  </a:lnTo>
                  <a:lnTo>
                    <a:pt x="1194334" y="1139282"/>
                  </a:lnTo>
                  <a:lnTo>
                    <a:pt x="1191485" y="1136419"/>
                  </a:lnTo>
                  <a:lnTo>
                    <a:pt x="1191485" y="1133585"/>
                  </a:lnTo>
                  <a:lnTo>
                    <a:pt x="1189588" y="1133585"/>
                  </a:lnTo>
                  <a:lnTo>
                    <a:pt x="1187685" y="1133585"/>
                  </a:lnTo>
                  <a:lnTo>
                    <a:pt x="1184837" y="1135487"/>
                  </a:lnTo>
                  <a:lnTo>
                    <a:pt x="1181042" y="1138311"/>
                  </a:lnTo>
                  <a:lnTo>
                    <a:pt x="1181042" y="1141180"/>
                  </a:lnTo>
                  <a:lnTo>
                    <a:pt x="1178193" y="1142116"/>
                  </a:lnTo>
                  <a:lnTo>
                    <a:pt x="1174393" y="1141180"/>
                  </a:lnTo>
                  <a:lnTo>
                    <a:pt x="1167749" y="1139282"/>
                  </a:lnTo>
                  <a:lnTo>
                    <a:pt x="1165852" y="1137385"/>
                  </a:lnTo>
                  <a:lnTo>
                    <a:pt x="1165852" y="1136419"/>
                  </a:lnTo>
                  <a:lnTo>
                    <a:pt x="1164901" y="1135487"/>
                  </a:lnTo>
                  <a:lnTo>
                    <a:pt x="1163003" y="1134521"/>
                  </a:lnTo>
                  <a:lnTo>
                    <a:pt x="1163003" y="1132619"/>
                  </a:lnTo>
                  <a:lnTo>
                    <a:pt x="1160155" y="1132619"/>
                  </a:lnTo>
                  <a:lnTo>
                    <a:pt x="1159203" y="1134521"/>
                  </a:lnTo>
                  <a:lnTo>
                    <a:pt x="1156355" y="1136419"/>
                  </a:lnTo>
                  <a:lnTo>
                    <a:pt x="1154457" y="1136419"/>
                  </a:lnTo>
                  <a:lnTo>
                    <a:pt x="1151608" y="1137385"/>
                  </a:lnTo>
                  <a:lnTo>
                    <a:pt x="1151608" y="1135487"/>
                  </a:lnTo>
                  <a:lnTo>
                    <a:pt x="1149706" y="1132619"/>
                  </a:lnTo>
                  <a:lnTo>
                    <a:pt x="1149706" y="1131682"/>
                  </a:lnTo>
                  <a:lnTo>
                    <a:pt x="1147809" y="1131682"/>
                  </a:lnTo>
                  <a:lnTo>
                    <a:pt x="1147809" y="1129790"/>
                  </a:lnTo>
                  <a:lnTo>
                    <a:pt x="1144960" y="1126926"/>
                  </a:lnTo>
                  <a:lnTo>
                    <a:pt x="1144960" y="1123121"/>
                  </a:lnTo>
                  <a:lnTo>
                    <a:pt x="1144960" y="1121224"/>
                  </a:lnTo>
                  <a:lnTo>
                    <a:pt x="1143082" y="1117434"/>
                  </a:lnTo>
                  <a:lnTo>
                    <a:pt x="1142111" y="1116493"/>
                  </a:lnTo>
                  <a:lnTo>
                    <a:pt x="1142111" y="1112698"/>
                  </a:lnTo>
                  <a:lnTo>
                    <a:pt x="1141185" y="1111732"/>
                  </a:lnTo>
                  <a:lnTo>
                    <a:pt x="1136414" y="1110800"/>
                  </a:lnTo>
                  <a:lnTo>
                    <a:pt x="1134516" y="1105103"/>
                  </a:lnTo>
                  <a:lnTo>
                    <a:pt x="1135487" y="1100332"/>
                  </a:lnTo>
                  <a:lnTo>
                    <a:pt x="1135487" y="1096542"/>
                  </a:lnTo>
                  <a:lnTo>
                    <a:pt x="1133590" y="1094639"/>
                  </a:lnTo>
                  <a:lnTo>
                    <a:pt x="1133590" y="1090840"/>
                  </a:lnTo>
                  <a:lnTo>
                    <a:pt x="1133590" y="1088947"/>
                  </a:lnTo>
                  <a:lnTo>
                    <a:pt x="1130716" y="1091810"/>
                  </a:lnTo>
                  <a:lnTo>
                    <a:pt x="1125990" y="1091810"/>
                  </a:lnTo>
                  <a:lnTo>
                    <a:pt x="1125990" y="1093703"/>
                  </a:lnTo>
                  <a:lnTo>
                    <a:pt x="1124092" y="1095605"/>
                  </a:lnTo>
                  <a:lnTo>
                    <a:pt x="1122195" y="1096542"/>
                  </a:lnTo>
                  <a:lnTo>
                    <a:pt x="1119327" y="1097508"/>
                  </a:lnTo>
                  <a:lnTo>
                    <a:pt x="1117429" y="1100332"/>
                  </a:lnTo>
                  <a:lnTo>
                    <a:pt x="1115532" y="1104137"/>
                  </a:lnTo>
                  <a:lnTo>
                    <a:pt x="1113629" y="1105103"/>
                  </a:lnTo>
                  <a:lnTo>
                    <a:pt x="1111746" y="1106034"/>
                  </a:lnTo>
                  <a:lnTo>
                    <a:pt x="1107952" y="1107932"/>
                  </a:lnTo>
                  <a:lnTo>
                    <a:pt x="1107000" y="1109829"/>
                  </a:lnTo>
                  <a:lnTo>
                    <a:pt x="1105103" y="1111732"/>
                  </a:lnTo>
                  <a:lnTo>
                    <a:pt x="1104152" y="1110800"/>
                  </a:lnTo>
                  <a:lnTo>
                    <a:pt x="1103205" y="1109829"/>
                  </a:lnTo>
                  <a:lnTo>
                    <a:pt x="1102254" y="1109829"/>
                  </a:lnTo>
                  <a:lnTo>
                    <a:pt x="1101303" y="1109829"/>
                  </a:lnTo>
                  <a:lnTo>
                    <a:pt x="1099405" y="1107000"/>
                  </a:lnTo>
                  <a:lnTo>
                    <a:pt x="1097508" y="1103200"/>
                  </a:lnTo>
                  <a:lnTo>
                    <a:pt x="1097508" y="1102234"/>
                  </a:lnTo>
                  <a:lnTo>
                    <a:pt x="1095610" y="1103200"/>
                  </a:lnTo>
                  <a:lnTo>
                    <a:pt x="1093708" y="1100332"/>
                  </a:lnTo>
                  <a:lnTo>
                    <a:pt x="1090864" y="1097508"/>
                  </a:lnTo>
                  <a:lnTo>
                    <a:pt x="1085167" y="1096542"/>
                  </a:lnTo>
                  <a:lnTo>
                    <a:pt x="1086113" y="1088947"/>
                  </a:lnTo>
                  <a:lnTo>
                    <a:pt x="1086113" y="1088010"/>
                  </a:lnTo>
                  <a:lnTo>
                    <a:pt x="1085167" y="1088010"/>
                  </a:lnTo>
                  <a:lnTo>
                    <a:pt x="1083264" y="1085142"/>
                  </a:lnTo>
                  <a:lnTo>
                    <a:pt x="1082313" y="1084211"/>
                  </a:lnTo>
                  <a:lnTo>
                    <a:pt x="1081367" y="1080416"/>
                  </a:lnTo>
                  <a:lnTo>
                    <a:pt x="1082313" y="1078518"/>
                  </a:lnTo>
                  <a:lnTo>
                    <a:pt x="1080416" y="1076621"/>
                  </a:lnTo>
                  <a:lnTo>
                    <a:pt x="1077567" y="1071850"/>
                  </a:lnTo>
                  <a:lnTo>
                    <a:pt x="1075670" y="1069952"/>
                  </a:lnTo>
                  <a:lnTo>
                    <a:pt x="1075670" y="1069952"/>
                  </a:lnTo>
                  <a:lnTo>
                    <a:pt x="1074718" y="1066152"/>
                  </a:lnTo>
                  <a:lnTo>
                    <a:pt x="1071875" y="1064255"/>
                  </a:lnTo>
                  <a:lnTo>
                    <a:pt x="1070923" y="1064255"/>
                  </a:lnTo>
                  <a:lnTo>
                    <a:pt x="1070923" y="1058562"/>
                  </a:lnTo>
                  <a:lnTo>
                    <a:pt x="1070923" y="1057631"/>
                  </a:lnTo>
                  <a:lnTo>
                    <a:pt x="1071875" y="1052865"/>
                  </a:lnTo>
                  <a:lnTo>
                    <a:pt x="1072821" y="1051924"/>
                  </a:lnTo>
                  <a:lnTo>
                    <a:pt x="1069972" y="1048124"/>
                  </a:lnTo>
                  <a:lnTo>
                    <a:pt x="1069021" y="1046236"/>
                  </a:lnTo>
                  <a:lnTo>
                    <a:pt x="1069021" y="1045285"/>
                  </a:lnTo>
                  <a:lnTo>
                    <a:pt x="1070923" y="1039587"/>
                  </a:lnTo>
                  <a:lnTo>
                    <a:pt x="1070923" y="1038641"/>
                  </a:lnTo>
                  <a:lnTo>
                    <a:pt x="1069021" y="1036739"/>
                  </a:lnTo>
                  <a:lnTo>
                    <a:pt x="1069021" y="1035793"/>
                  </a:lnTo>
                  <a:lnTo>
                    <a:pt x="1068075" y="1034841"/>
                  </a:lnTo>
                  <a:lnTo>
                    <a:pt x="1067123" y="1032944"/>
                  </a:lnTo>
                  <a:lnTo>
                    <a:pt x="1067123" y="1029144"/>
                  </a:lnTo>
                  <a:lnTo>
                    <a:pt x="1069021" y="1027247"/>
                  </a:lnTo>
                  <a:lnTo>
                    <a:pt x="1069021" y="1025349"/>
                  </a:lnTo>
                  <a:lnTo>
                    <a:pt x="1066177" y="1022500"/>
                  </a:lnTo>
                  <a:lnTo>
                    <a:pt x="1064275" y="1022500"/>
                  </a:lnTo>
                  <a:lnTo>
                    <a:pt x="1061426" y="1020603"/>
                  </a:lnTo>
                  <a:lnTo>
                    <a:pt x="1060480" y="1019652"/>
                  </a:lnTo>
                  <a:lnTo>
                    <a:pt x="1059529" y="1016803"/>
                  </a:lnTo>
                  <a:lnTo>
                    <a:pt x="1060480" y="1015852"/>
                  </a:lnTo>
                  <a:lnTo>
                    <a:pt x="1060480" y="1014905"/>
                  </a:lnTo>
                  <a:lnTo>
                    <a:pt x="1062377" y="1009208"/>
                  </a:lnTo>
                  <a:lnTo>
                    <a:pt x="1063324" y="1000662"/>
                  </a:lnTo>
                  <a:lnTo>
                    <a:pt x="1055729" y="995916"/>
                  </a:lnTo>
                  <a:lnTo>
                    <a:pt x="1055729" y="994013"/>
                  </a:lnTo>
                  <a:lnTo>
                    <a:pt x="1054782" y="991165"/>
                  </a:lnTo>
                  <a:lnTo>
                    <a:pt x="1052885" y="989267"/>
                  </a:lnTo>
                  <a:lnTo>
                    <a:pt x="1052885" y="988316"/>
                  </a:lnTo>
                  <a:lnTo>
                    <a:pt x="1051934" y="983570"/>
                  </a:lnTo>
                  <a:lnTo>
                    <a:pt x="1042441" y="983570"/>
                  </a:lnTo>
                  <a:lnTo>
                    <a:pt x="1024398" y="989267"/>
                  </a:lnTo>
                  <a:lnTo>
                    <a:pt x="1014901" y="992116"/>
                  </a:lnTo>
                  <a:lnTo>
                    <a:pt x="1014901" y="995916"/>
                  </a:lnTo>
                  <a:lnTo>
                    <a:pt x="1013954" y="998760"/>
                  </a:lnTo>
                  <a:lnTo>
                    <a:pt x="1003511" y="1003511"/>
                  </a:lnTo>
                  <a:lnTo>
                    <a:pt x="1002559" y="1004457"/>
                  </a:lnTo>
                  <a:lnTo>
                    <a:pt x="991165" y="1006359"/>
                  </a:lnTo>
                  <a:lnTo>
                    <a:pt x="987370" y="1005408"/>
                  </a:lnTo>
                  <a:lnTo>
                    <a:pt x="984521" y="1003511"/>
                  </a:lnTo>
                  <a:lnTo>
                    <a:pt x="983570" y="1001613"/>
                  </a:lnTo>
                  <a:lnTo>
                    <a:pt x="979775" y="1001613"/>
                  </a:lnTo>
                  <a:lnTo>
                    <a:pt x="976926" y="1001613"/>
                  </a:lnTo>
                  <a:lnTo>
                    <a:pt x="976926" y="1025349"/>
                  </a:lnTo>
                  <a:lnTo>
                    <a:pt x="974077" y="1032944"/>
                  </a:lnTo>
                  <a:lnTo>
                    <a:pt x="969331" y="1031042"/>
                  </a:lnTo>
                  <a:lnTo>
                    <a:pt x="962683" y="1021549"/>
                  </a:lnTo>
                  <a:lnTo>
                    <a:pt x="946542" y="1017749"/>
                  </a:lnTo>
                  <a:lnTo>
                    <a:pt x="936098" y="1018700"/>
                  </a:lnTo>
                  <a:lnTo>
                    <a:pt x="933249" y="1023447"/>
                  </a:lnTo>
                  <a:lnTo>
                    <a:pt x="933249" y="1029144"/>
                  </a:lnTo>
                  <a:lnTo>
                    <a:pt x="929449" y="1030095"/>
                  </a:lnTo>
                  <a:lnTo>
                    <a:pt x="928503" y="1029144"/>
                  </a:lnTo>
                  <a:lnTo>
                    <a:pt x="913313" y="1025349"/>
                  </a:lnTo>
                  <a:lnTo>
                    <a:pt x="908562" y="1029144"/>
                  </a:lnTo>
                  <a:lnTo>
                    <a:pt x="895290" y="1031993"/>
                  </a:lnTo>
                  <a:lnTo>
                    <a:pt x="887695" y="1027247"/>
                  </a:lnTo>
                  <a:lnTo>
                    <a:pt x="882929" y="1030095"/>
                  </a:lnTo>
                  <a:lnTo>
                    <a:pt x="877231" y="1032944"/>
                  </a:lnTo>
                  <a:lnTo>
                    <a:pt x="876300" y="1033890"/>
                  </a:lnTo>
                  <a:lnTo>
                    <a:pt x="876300" y="1034841"/>
                  </a:lnTo>
                  <a:lnTo>
                    <a:pt x="876300" y="1038641"/>
                  </a:lnTo>
                  <a:lnTo>
                    <a:pt x="876300" y="1041485"/>
                  </a:lnTo>
                  <a:lnTo>
                    <a:pt x="876300" y="1042436"/>
                  </a:lnTo>
                  <a:lnTo>
                    <a:pt x="876300" y="1046236"/>
                  </a:lnTo>
                  <a:lnTo>
                    <a:pt x="874403" y="1050026"/>
                  </a:lnTo>
                  <a:lnTo>
                    <a:pt x="874403" y="1050973"/>
                  </a:lnTo>
                  <a:lnTo>
                    <a:pt x="871554" y="1051924"/>
                  </a:lnTo>
                  <a:lnTo>
                    <a:pt x="868705" y="1052865"/>
                  </a:lnTo>
                  <a:lnTo>
                    <a:pt x="866803" y="1053831"/>
                  </a:lnTo>
                  <a:lnTo>
                    <a:pt x="865857" y="1052865"/>
                  </a:lnTo>
                  <a:lnTo>
                    <a:pt x="863008" y="1050026"/>
                  </a:lnTo>
                  <a:lnTo>
                    <a:pt x="858262" y="1048124"/>
                  </a:lnTo>
                  <a:lnTo>
                    <a:pt x="856364" y="1046236"/>
                  </a:lnTo>
                  <a:lnTo>
                    <a:pt x="854462" y="1044339"/>
                  </a:lnTo>
                  <a:lnTo>
                    <a:pt x="848764" y="1041485"/>
                  </a:lnTo>
                  <a:lnTo>
                    <a:pt x="844018" y="1042436"/>
                  </a:lnTo>
                  <a:lnTo>
                    <a:pt x="843067" y="1042436"/>
                  </a:lnTo>
                  <a:lnTo>
                    <a:pt x="842121" y="1041485"/>
                  </a:lnTo>
                  <a:lnTo>
                    <a:pt x="838321" y="1043388"/>
                  </a:lnTo>
                  <a:lnTo>
                    <a:pt x="837374" y="1042436"/>
                  </a:lnTo>
                  <a:lnTo>
                    <a:pt x="835472" y="1040539"/>
                  </a:lnTo>
                  <a:lnTo>
                    <a:pt x="833575" y="1039587"/>
                  </a:lnTo>
                  <a:lnTo>
                    <a:pt x="829775" y="1037690"/>
                  </a:lnTo>
                  <a:lnTo>
                    <a:pt x="829775" y="1036739"/>
                  </a:lnTo>
                  <a:lnTo>
                    <a:pt x="827877" y="1033890"/>
                  </a:lnTo>
                  <a:lnTo>
                    <a:pt x="826931" y="1033890"/>
                  </a:lnTo>
                  <a:lnTo>
                    <a:pt x="824077" y="1030095"/>
                  </a:lnTo>
                  <a:lnTo>
                    <a:pt x="821233" y="1028198"/>
                  </a:lnTo>
                  <a:lnTo>
                    <a:pt x="819331" y="1028198"/>
                  </a:lnTo>
                  <a:lnTo>
                    <a:pt x="817434" y="1026295"/>
                  </a:lnTo>
                  <a:lnTo>
                    <a:pt x="815536" y="1023447"/>
                  </a:lnTo>
                  <a:lnTo>
                    <a:pt x="814585" y="1022500"/>
                  </a:lnTo>
                  <a:lnTo>
                    <a:pt x="813634" y="1016803"/>
                  </a:lnTo>
                  <a:lnTo>
                    <a:pt x="813634" y="1011106"/>
                  </a:lnTo>
                  <a:lnTo>
                    <a:pt x="812687" y="1009208"/>
                  </a:lnTo>
                  <a:lnTo>
                    <a:pt x="811736" y="1001613"/>
                  </a:lnTo>
                  <a:lnTo>
                    <a:pt x="813634" y="989267"/>
                  </a:lnTo>
                  <a:lnTo>
                    <a:pt x="809839" y="985467"/>
                  </a:lnTo>
                  <a:lnTo>
                    <a:pt x="805092" y="982623"/>
                  </a:lnTo>
                  <a:lnTo>
                    <a:pt x="804141" y="972180"/>
                  </a:lnTo>
                  <a:lnTo>
                    <a:pt x="804141" y="971229"/>
                  </a:lnTo>
                  <a:lnTo>
                    <a:pt x="799395" y="966482"/>
                  </a:lnTo>
                  <a:lnTo>
                    <a:pt x="798444" y="966482"/>
                  </a:lnTo>
                  <a:lnTo>
                    <a:pt x="795595" y="970277"/>
                  </a:lnTo>
                  <a:lnTo>
                    <a:pt x="795595" y="974077"/>
                  </a:lnTo>
                  <a:lnTo>
                    <a:pt x="795595" y="974077"/>
                  </a:lnTo>
                  <a:lnTo>
                    <a:pt x="788000" y="975975"/>
                  </a:lnTo>
                  <a:lnTo>
                    <a:pt x="787049" y="976926"/>
                  </a:lnTo>
                  <a:lnTo>
                    <a:pt x="775654" y="965531"/>
                  </a:lnTo>
                  <a:lnTo>
                    <a:pt x="773757" y="965531"/>
                  </a:lnTo>
                  <a:lnTo>
                    <a:pt x="771859" y="966482"/>
                  </a:lnTo>
                  <a:lnTo>
                    <a:pt x="764264" y="963634"/>
                  </a:lnTo>
                  <a:lnTo>
                    <a:pt x="762362" y="966482"/>
                  </a:lnTo>
                  <a:lnTo>
                    <a:pt x="758567" y="967429"/>
                  </a:lnTo>
                  <a:lnTo>
                    <a:pt x="752870" y="968380"/>
                  </a:lnTo>
                  <a:lnTo>
                    <a:pt x="747172" y="966482"/>
                  </a:lnTo>
                  <a:lnTo>
                    <a:pt x="740529" y="964580"/>
                  </a:lnTo>
                  <a:lnTo>
                    <a:pt x="734831" y="961731"/>
                  </a:lnTo>
                  <a:lnTo>
                    <a:pt x="731031" y="957937"/>
                  </a:lnTo>
                  <a:lnTo>
                    <a:pt x="726285" y="956034"/>
                  </a:lnTo>
                  <a:lnTo>
                    <a:pt x="720588" y="956985"/>
                  </a:lnTo>
                  <a:lnTo>
                    <a:pt x="713939" y="958887"/>
                  </a:lnTo>
                  <a:lnTo>
                    <a:pt x="710144" y="961731"/>
                  </a:lnTo>
                  <a:lnTo>
                    <a:pt x="708247" y="962682"/>
                  </a:lnTo>
                  <a:lnTo>
                    <a:pt x="706349" y="963634"/>
                  </a:lnTo>
                  <a:lnTo>
                    <a:pt x="703500" y="966482"/>
                  </a:lnTo>
                  <a:lnTo>
                    <a:pt x="699700" y="970277"/>
                  </a:lnTo>
                  <a:lnTo>
                    <a:pt x="695900" y="974077"/>
                  </a:lnTo>
                  <a:lnTo>
                    <a:pt x="693057" y="974077"/>
                  </a:lnTo>
                  <a:lnTo>
                    <a:pt x="688306" y="972180"/>
                  </a:lnTo>
                  <a:lnTo>
                    <a:pt x="686408" y="970277"/>
                  </a:lnTo>
                  <a:lnTo>
                    <a:pt x="683559" y="969326"/>
                  </a:lnTo>
                  <a:lnTo>
                    <a:pt x="677862" y="970277"/>
                  </a:lnTo>
                  <a:lnTo>
                    <a:pt x="673116" y="971229"/>
                  </a:lnTo>
                  <a:lnTo>
                    <a:pt x="669316" y="972180"/>
                  </a:lnTo>
                  <a:lnTo>
                    <a:pt x="668370" y="974077"/>
                  </a:lnTo>
                  <a:lnTo>
                    <a:pt x="666467" y="975975"/>
                  </a:lnTo>
                  <a:lnTo>
                    <a:pt x="664590" y="977877"/>
                  </a:lnTo>
                  <a:lnTo>
                    <a:pt x="664590" y="978824"/>
                  </a:lnTo>
                  <a:lnTo>
                    <a:pt x="662692" y="980721"/>
                  </a:lnTo>
                  <a:lnTo>
                    <a:pt x="660790" y="984521"/>
                  </a:lnTo>
                  <a:lnTo>
                    <a:pt x="660790" y="986418"/>
                  </a:lnTo>
                  <a:lnTo>
                    <a:pt x="658892" y="989267"/>
                  </a:lnTo>
                  <a:lnTo>
                    <a:pt x="657921" y="992116"/>
                  </a:lnTo>
                  <a:lnTo>
                    <a:pt x="656024" y="994965"/>
                  </a:lnTo>
                  <a:lnTo>
                    <a:pt x="656024" y="995916"/>
                  </a:lnTo>
                  <a:lnTo>
                    <a:pt x="654126" y="999711"/>
                  </a:lnTo>
                  <a:lnTo>
                    <a:pt x="653195" y="1001613"/>
                  </a:lnTo>
                  <a:lnTo>
                    <a:pt x="653195" y="1004457"/>
                  </a:lnTo>
                  <a:lnTo>
                    <a:pt x="654126" y="1014905"/>
                  </a:lnTo>
                  <a:lnTo>
                    <a:pt x="654126" y="1017749"/>
                  </a:lnTo>
                  <a:lnTo>
                    <a:pt x="654126" y="1033890"/>
                  </a:lnTo>
                  <a:lnTo>
                    <a:pt x="653195" y="1038641"/>
                  </a:lnTo>
                  <a:lnTo>
                    <a:pt x="652229" y="1041485"/>
                  </a:lnTo>
                  <a:lnTo>
                    <a:pt x="650331" y="1048124"/>
                  </a:lnTo>
                  <a:lnTo>
                    <a:pt x="650331" y="1049075"/>
                  </a:lnTo>
                  <a:lnTo>
                    <a:pt x="649400" y="1050973"/>
                  </a:lnTo>
                  <a:lnTo>
                    <a:pt x="647497" y="1054762"/>
                  </a:lnTo>
                  <a:lnTo>
                    <a:pt x="644634" y="1056660"/>
                  </a:lnTo>
                  <a:lnTo>
                    <a:pt x="631356" y="1063328"/>
                  </a:lnTo>
                  <a:lnTo>
                    <a:pt x="631356" y="1063328"/>
                  </a:lnTo>
                  <a:lnTo>
                    <a:pt x="627556" y="1065226"/>
                  </a:lnTo>
                  <a:lnTo>
                    <a:pt x="625659" y="1067124"/>
                  </a:lnTo>
                  <a:lnTo>
                    <a:pt x="623761" y="1067124"/>
                  </a:lnTo>
                  <a:lnTo>
                    <a:pt x="621864" y="1068055"/>
                  </a:lnTo>
                  <a:lnTo>
                    <a:pt x="618064" y="1069952"/>
                  </a:lnTo>
                  <a:lnTo>
                    <a:pt x="616167" y="1070923"/>
                  </a:lnTo>
                  <a:lnTo>
                    <a:pt x="614269" y="1072821"/>
                  </a:lnTo>
                  <a:lnTo>
                    <a:pt x="611420" y="1074718"/>
                  </a:lnTo>
                  <a:lnTo>
                    <a:pt x="610469" y="1075650"/>
                  </a:lnTo>
                  <a:lnTo>
                    <a:pt x="608572" y="1077547"/>
                  </a:lnTo>
                  <a:lnTo>
                    <a:pt x="608572" y="1077547"/>
                  </a:lnTo>
                  <a:lnTo>
                    <a:pt x="607621" y="1078518"/>
                  </a:lnTo>
                  <a:lnTo>
                    <a:pt x="606674" y="1079450"/>
                  </a:lnTo>
                  <a:lnTo>
                    <a:pt x="604772" y="1080416"/>
                  </a:lnTo>
                  <a:lnTo>
                    <a:pt x="602874" y="1082318"/>
                  </a:lnTo>
                  <a:lnTo>
                    <a:pt x="599074" y="1085142"/>
                  </a:lnTo>
                  <a:lnTo>
                    <a:pt x="596226" y="1086108"/>
                  </a:lnTo>
                  <a:lnTo>
                    <a:pt x="592431" y="1087045"/>
                  </a:lnTo>
                  <a:lnTo>
                    <a:pt x="576290" y="1088010"/>
                  </a:lnTo>
                  <a:lnTo>
                    <a:pt x="563949" y="1088010"/>
                  </a:lnTo>
                  <a:lnTo>
                    <a:pt x="562046" y="1088947"/>
                  </a:lnTo>
                  <a:lnTo>
                    <a:pt x="558251" y="1090840"/>
                  </a:lnTo>
                  <a:lnTo>
                    <a:pt x="557300" y="1091810"/>
                  </a:lnTo>
                  <a:lnTo>
                    <a:pt x="552554" y="1093703"/>
                  </a:lnTo>
                  <a:lnTo>
                    <a:pt x="546856" y="1095605"/>
                  </a:lnTo>
                  <a:lnTo>
                    <a:pt x="543057" y="1101303"/>
                  </a:lnTo>
                  <a:lnTo>
                    <a:pt x="541159" y="1106034"/>
                  </a:lnTo>
                  <a:lnTo>
                    <a:pt x="539262" y="1110800"/>
                  </a:lnTo>
                  <a:lnTo>
                    <a:pt x="534510" y="1119327"/>
                  </a:lnTo>
                  <a:lnTo>
                    <a:pt x="530715" y="1121224"/>
                  </a:lnTo>
                  <a:lnTo>
                    <a:pt x="527867" y="1120297"/>
                  </a:lnTo>
                  <a:lnTo>
                    <a:pt x="526916" y="1120297"/>
                  </a:lnTo>
                  <a:lnTo>
                    <a:pt x="524067" y="1120297"/>
                  </a:lnTo>
                  <a:lnTo>
                    <a:pt x="517423" y="1117434"/>
                  </a:lnTo>
                  <a:lnTo>
                    <a:pt x="514574" y="1116493"/>
                  </a:lnTo>
                  <a:lnTo>
                    <a:pt x="512672" y="1115526"/>
                  </a:lnTo>
                  <a:lnTo>
                    <a:pt x="499380" y="1113629"/>
                  </a:lnTo>
                  <a:lnTo>
                    <a:pt x="493682" y="1113629"/>
                  </a:lnTo>
                  <a:lnTo>
                    <a:pt x="484190" y="1111732"/>
                  </a:lnTo>
                  <a:lnTo>
                    <a:pt x="481341" y="1114595"/>
                  </a:lnTo>
                  <a:lnTo>
                    <a:pt x="479444" y="1115526"/>
                  </a:lnTo>
                  <a:lnTo>
                    <a:pt x="478493" y="1115526"/>
                  </a:lnTo>
                  <a:lnTo>
                    <a:pt x="473746" y="1112698"/>
                  </a:lnTo>
                  <a:lnTo>
                    <a:pt x="471849" y="1109829"/>
                  </a:lnTo>
                  <a:lnTo>
                    <a:pt x="471849" y="1106034"/>
                  </a:lnTo>
                  <a:lnTo>
                    <a:pt x="473746" y="1103200"/>
                  </a:lnTo>
                  <a:lnTo>
                    <a:pt x="472795" y="1092737"/>
                  </a:lnTo>
                  <a:lnTo>
                    <a:pt x="469947" y="1088947"/>
                  </a:lnTo>
                  <a:lnTo>
                    <a:pt x="476595" y="1088010"/>
                  </a:lnTo>
                  <a:lnTo>
                    <a:pt x="475644" y="1085142"/>
                  </a:lnTo>
                  <a:lnTo>
                    <a:pt x="474693" y="1084211"/>
                  </a:lnTo>
                  <a:lnTo>
                    <a:pt x="473746" y="1082318"/>
                  </a:lnTo>
                  <a:lnTo>
                    <a:pt x="471849" y="1080416"/>
                  </a:lnTo>
                  <a:lnTo>
                    <a:pt x="470898" y="1078518"/>
                  </a:lnTo>
                  <a:lnTo>
                    <a:pt x="469947" y="1075650"/>
                  </a:lnTo>
                  <a:lnTo>
                    <a:pt x="469947" y="1074718"/>
                  </a:lnTo>
                  <a:lnTo>
                    <a:pt x="469000" y="1072821"/>
                  </a:lnTo>
                  <a:lnTo>
                    <a:pt x="467103" y="1071850"/>
                  </a:lnTo>
                  <a:lnTo>
                    <a:pt x="461405" y="1070923"/>
                  </a:lnTo>
                  <a:lnTo>
                    <a:pt x="460454" y="1067124"/>
                  </a:lnTo>
                  <a:lnTo>
                    <a:pt x="460454" y="1067124"/>
                  </a:lnTo>
                  <a:lnTo>
                    <a:pt x="457605" y="1061426"/>
                  </a:lnTo>
                  <a:lnTo>
                    <a:pt x="453810" y="1061426"/>
                  </a:lnTo>
                  <a:lnTo>
                    <a:pt x="452859" y="1061426"/>
                  </a:lnTo>
                  <a:lnTo>
                    <a:pt x="446211" y="1064255"/>
                  </a:lnTo>
                  <a:lnTo>
                    <a:pt x="444313" y="1063328"/>
                  </a:lnTo>
                  <a:lnTo>
                    <a:pt x="447162" y="1061426"/>
                  </a:lnTo>
                  <a:lnTo>
                    <a:pt x="447162" y="1058562"/>
                  </a:lnTo>
                  <a:lnTo>
                    <a:pt x="446211" y="1039587"/>
                  </a:lnTo>
                  <a:lnTo>
                    <a:pt x="445264" y="1037690"/>
                  </a:lnTo>
                  <a:lnTo>
                    <a:pt x="444313" y="1036739"/>
                  </a:lnTo>
                  <a:lnTo>
                    <a:pt x="441464" y="1035793"/>
                  </a:lnTo>
                  <a:lnTo>
                    <a:pt x="439567" y="1036739"/>
                  </a:lnTo>
                  <a:lnTo>
                    <a:pt x="437665" y="1038641"/>
                  </a:lnTo>
                  <a:lnTo>
                    <a:pt x="437665" y="1040539"/>
                  </a:lnTo>
                  <a:lnTo>
                    <a:pt x="438616" y="1034841"/>
                  </a:lnTo>
                  <a:lnTo>
                    <a:pt x="439567" y="1031993"/>
                  </a:lnTo>
                  <a:lnTo>
                    <a:pt x="445264" y="1032944"/>
                  </a:lnTo>
                  <a:lnTo>
                    <a:pt x="446211" y="1033890"/>
                  </a:lnTo>
                  <a:lnTo>
                    <a:pt x="448113" y="1033890"/>
                  </a:lnTo>
                  <a:lnTo>
                    <a:pt x="450011" y="1031993"/>
                  </a:lnTo>
                  <a:lnTo>
                    <a:pt x="452859" y="1030095"/>
                  </a:lnTo>
                  <a:lnTo>
                    <a:pt x="456654" y="1027247"/>
                  </a:lnTo>
                  <a:lnTo>
                    <a:pt x="458557" y="1023447"/>
                  </a:lnTo>
                  <a:lnTo>
                    <a:pt x="456654" y="1021549"/>
                  </a:lnTo>
                  <a:lnTo>
                    <a:pt x="454757" y="1023447"/>
                  </a:lnTo>
                  <a:lnTo>
                    <a:pt x="451908" y="1023447"/>
                  </a:lnTo>
                  <a:lnTo>
                    <a:pt x="450957" y="1022500"/>
                  </a:lnTo>
                  <a:lnTo>
                    <a:pt x="448113" y="1023447"/>
                  </a:lnTo>
                  <a:lnTo>
                    <a:pt x="447162" y="1020603"/>
                  </a:lnTo>
                  <a:lnTo>
                    <a:pt x="447162" y="1019652"/>
                  </a:lnTo>
                  <a:lnTo>
                    <a:pt x="447162" y="1016803"/>
                  </a:lnTo>
                  <a:lnTo>
                    <a:pt x="441464" y="1013954"/>
                  </a:lnTo>
                  <a:lnTo>
                    <a:pt x="432918" y="1015852"/>
                  </a:lnTo>
                  <a:lnTo>
                    <a:pt x="431967" y="1017749"/>
                  </a:lnTo>
                  <a:lnTo>
                    <a:pt x="426290" y="1013003"/>
                  </a:lnTo>
                  <a:lnTo>
                    <a:pt x="426290" y="1009208"/>
                  </a:lnTo>
                  <a:lnTo>
                    <a:pt x="421524" y="1002559"/>
                  </a:lnTo>
                  <a:lnTo>
                    <a:pt x="420597" y="998760"/>
                  </a:lnTo>
                  <a:lnTo>
                    <a:pt x="418695" y="994965"/>
                  </a:lnTo>
                  <a:lnTo>
                    <a:pt x="417729" y="993062"/>
                  </a:lnTo>
                  <a:lnTo>
                    <a:pt x="416797" y="992116"/>
                  </a:lnTo>
                  <a:lnTo>
                    <a:pt x="414900" y="990218"/>
                  </a:lnTo>
                  <a:lnTo>
                    <a:pt x="413929" y="988316"/>
                  </a:lnTo>
                  <a:lnTo>
                    <a:pt x="412997" y="985467"/>
                  </a:lnTo>
                  <a:lnTo>
                    <a:pt x="410134" y="983570"/>
                  </a:lnTo>
                  <a:lnTo>
                    <a:pt x="406334" y="981672"/>
                  </a:lnTo>
                  <a:lnTo>
                    <a:pt x="404436" y="979770"/>
                  </a:lnTo>
                  <a:lnTo>
                    <a:pt x="402534" y="977877"/>
                  </a:lnTo>
                  <a:lnTo>
                    <a:pt x="400636" y="975024"/>
                  </a:lnTo>
                  <a:lnTo>
                    <a:pt x="396856" y="973126"/>
                  </a:lnTo>
                  <a:lnTo>
                    <a:pt x="395910" y="973126"/>
                  </a:lnTo>
                  <a:lnTo>
                    <a:pt x="394008" y="972180"/>
                  </a:lnTo>
                  <a:lnTo>
                    <a:pt x="392110" y="973126"/>
                  </a:lnTo>
                  <a:lnTo>
                    <a:pt x="386418" y="980721"/>
                  </a:lnTo>
                  <a:lnTo>
                    <a:pt x="383564" y="983570"/>
                  </a:lnTo>
                  <a:lnTo>
                    <a:pt x="381667" y="981672"/>
                  </a:lnTo>
                  <a:lnTo>
                    <a:pt x="379769" y="975024"/>
                  </a:lnTo>
                  <a:lnTo>
                    <a:pt x="373120" y="968380"/>
                  </a:lnTo>
                  <a:lnTo>
                    <a:pt x="371223" y="966482"/>
                  </a:lnTo>
                  <a:lnTo>
                    <a:pt x="367428" y="964580"/>
                  </a:lnTo>
                  <a:lnTo>
                    <a:pt x="362677" y="962682"/>
                  </a:lnTo>
                  <a:lnTo>
                    <a:pt x="356033" y="960785"/>
                  </a:lnTo>
                  <a:lnTo>
                    <a:pt x="349385" y="959834"/>
                  </a:lnTo>
                  <a:lnTo>
                    <a:pt x="349385" y="959834"/>
                  </a:lnTo>
                  <a:lnTo>
                    <a:pt x="342741" y="960785"/>
                  </a:lnTo>
                  <a:lnTo>
                    <a:pt x="339887" y="962682"/>
                  </a:lnTo>
                  <a:lnTo>
                    <a:pt x="338941" y="965531"/>
                  </a:lnTo>
                  <a:lnTo>
                    <a:pt x="337995" y="966482"/>
                  </a:lnTo>
                  <a:lnTo>
                    <a:pt x="337043" y="968380"/>
                  </a:lnTo>
                  <a:lnTo>
                    <a:pt x="336092" y="976926"/>
                  </a:lnTo>
                  <a:lnTo>
                    <a:pt x="330395" y="974077"/>
                  </a:lnTo>
                  <a:lnTo>
                    <a:pt x="331346" y="973126"/>
                  </a:lnTo>
                  <a:lnTo>
                    <a:pt x="332297" y="968380"/>
                  </a:lnTo>
                  <a:lnTo>
                    <a:pt x="332297" y="963634"/>
                  </a:lnTo>
                  <a:lnTo>
                    <a:pt x="333244" y="960785"/>
                  </a:lnTo>
                  <a:lnTo>
                    <a:pt x="333244" y="956985"/>
                  </a:lnTo>
                  <a:lnTo>
                    <a:pt x="331346" y="954136"/>
                  </a:lnTo>
                  <a:lnTo>
                    <a:pt x="331346" y="952239"/>
                  </a:lnTo>
                  <a:lnTo>
                    <a:pt x="332297" y="952239"/>
                  </a:lnTo>
                  <a:lnTo>
                    <a:pt x="332297" y="951288"/>
                  </a:lnTo>
                  <a:lnTo>
                    <a:pt x="334195" y="951288"/>
                  </a:lnTo>
                  <a:lnTo>
                    <a:pt x="336092" y="951288"/>
                  </a:lnTo>
                  <a:lnTo>
                    <a:pt x="337995" y="951288"/>
                  </a:lnTo>
                  <a:lnTo>
                    <a:pt x="340838" y="950337"/>
                  </a:lnTo>
                  <a:lnTo>
                    <a:pt x="344638" y="950337"/>
                  </a:lnTo>
                  <a:lnTo>
                    <a:pt x="345585" y="949390"/>
                  </a:lnTo>
                  <a:lnTo>
                    <a:pt x="348438" y="948439"/>
                  </a:lnTo>
                  <a:lnTo>
                    <a:pt x="351282" y="945590"/>
                  </a:lnTo>
                  <a:lnTo>
                    <a:pt x="352233" y="944644"/>
                  </a:lnTo>
                  <a:lnTo>
                    <a:pt x="355082" y="940844"/>
                  </a:lnTo>
                  <a:lnTo>
                    <a:pt x="356033" y="937044"/>
                  </a:lnTo>
                  <a:lnTo>
                    <a:pt x="356979" y="936098"/>
                  </a:lnTo>
                  <a:lnTo>
                    <a:pt x="357931" y="934201"/>
                  </a:lnTo>
                  <a:lnTo>
                    <a:pt x="356033" y="930400"/>
                  </a:lnTo>
                  <a:lnTo>
                    <a:pt x="355082" y="926601"/>
                  </a:lnTo>
                  <a:lnTo>
                    <a:pt x="355082" y="924703"/>
                  </a:lnTo>
                  <a:lnTo>
                    <a:pt x="356979" y="920908"/>
                  </a:lnTo>
                  <a:lnTo>
                    <a:pt x="360779" y="915221"/>
                  </a:lnTo>
                  <a:lnTo>
                    <a:pt x="367428" y="917118"/>
                  </a:lnTo>
                  <a:lnTo>
                    <a:pt x="369325" y="918064"/>
                  </a:lnTo>
                  <a:lnTo>
                    <a:pt x="376920" y="919967"/>
                  </a:lnTo>
                  <a:lnTo>
                    <a:pt x="391164" y="921855"/>
                  </a:lnTo>
                  <a:lnTo>
                    <a:pt x="391164" y="920908"/>
                  </a:lnTo>
                  <a:lnTo>
                    <a:pt x="392110" y="916167"/>
                  </a:lnTo>
                  <a:lnTo>
                    <a:pt x="390213" y="912372"/>
                  </a:lnTo>
                  <a:lnTo>
                    <a:pt x="386418" y="912372"/>
                  </a:lnTo>
                  <a:lnTo>
                    <a:pt x="382618" y="912372"/>
                  </a:lnTo>
                  <a:lnTo>
                    <a:pt x="381667" y="913318"/>
                  </a:lnTo>
                  <a:lnTo>
                    <a:pt x="379769" y="915221"/>
                  </a:lnTo>
                  <a:lnTo>
                    <a:pt x="377867" y="913318"/>
                  </a:lnTo>
                  <a:lnTo>
                    <a:pt x="375969" y="912372"/>
                  </a:lnTo>
                  <a:lnTo>
                    <a:pt x="375023" y="912372"/>
                  </a:lnTo>
                  <a:lnTo>
                    <a:pt x="370272" y="911421"/>
                  </a:lnTo>
                  <a:lnTo>
                    <a:pt x="369325" y="910475"/>
                  </a:lnTo>
                  <a:lnTo>
                    <a:pt x="367428" y="910475"/>
                  </a:lnTo>
                  <a:lnTo>
                    <a:pt x="367428" y="900977"/>
                  </a:lnTo>
                  <a:lnTo>
                    <a:pt x="366477" y="897177"/>
                  </a:lnTo>
                  <a:lnTo>
                    <a:pt x="365525" y="896231"/>
                  </a:lnTo>
                  <a:lnTo>
                    <a:pt x="363628" y="892426"/>
                  </a:lnTo>
                  <a:lnTo>
                    <a:pt x="362677" y="890534"/>
                  </a:lnTo>
                  <a:lnTo>
                    <a:pt x="358877" y="889582"/>
                  </a:lnTo>
                  <a:lnTo>
                    <a:pt x="356979" y="888631"/>
                  </a:lnTo>
                  <a:lnTo>
                    <a:pt x="356979" y="888631"/>
                  </a:lnTo>
                  <a:lnTo>
                    <a:pt x="357931" y="886734"/>
                  </a:lnTo>
                  <a:lnTo>
                    <a:pt x="359828" y="886734"/>
                  </a:lnTo>
                  <a:lnTo>
                    <a:pt x="360779" y="882934"/>
                  </a:lnTo>
                  <a:lnTo>
                    <a:pt x="360779" y="876290"/>
                  </a:lnTo>
                  <a:lnTo>
                    <a:pt x="360779" y="869642"/>
                  </a:lnTo>
                  <a:lnTo>
                    <a:pt x="361731" y="865847"/>
                  </a:lnTo>
                  <a:lnTo>
                    <a:pt x="363628" y="864895"/>
                  </a:lnTo>
                  <a:lnTo>
                    <a:pt x="365525" y="862052"/>
                  </a:lnTo>
                  <a:lnTo>
                    <a:pt x="366477" y="861100"/>
                  </a:lnTo>
                  <a:lnTo>
                    <a:pt x="366477" y="859198"/>
                  </a:lnTo>
                  <a:lnTo>
                    <a:pt x="371223" y="847808"/>
                  </a:lnTo>
                  <a:lnTo>
                    <a:pt x="373120" y="844959"/>
                  </a:lnTo>
                  <a:lnTo>
                    <a:pt x="374072" y="844008"/>
                  </a:lnTo>
                  <a:lnTo>
                    <a:pt x="375023" y="842111"/>
                  </a:lnTo>
                  <a:lnTo>
                    <a:pt x="375023" y="839262"/>
                  </a:lnTo>
                  <a:lnTo>
                    <a:pt x="369325" y="826916"/>
                  </a:lnTo>
                  <a:lnTo>
                    <a:pt x="368374" y="828818"/>
                  </a:lnTo>
                  <a:lnTo>
                    <a:pt x="368374" y="829770"/>
                  </a:lnTo>
                  <a:lnTo>
                    <a:pt x="369325" y="825970"/>
                  </a:lnTo>
                  <a:lnTo>
                    <a:pt x="364574" y="817424"/>
                  </a:lnTo>
                  <a:lnTo>
                    <a:pt x="359828" y="808877"/>
                  </a:lnTo>
                  <a:lnTo>
                    <a:pt x="358877" y="806990"/>
                  </a:lnTo>
                  <a:lnTo>
                    <a:pt x="356979" y="806039"/>
                  </a:lnTo>
                  <a:lnTo>
                    <a:pt x="354131" y="805092"/>
                  </a:lnTo>
                  <a:lnTo>
                    <a:pt x="351282" y="806039"/>
                  </a:lnTo>
                  <a:lnTo>
                    <a:pt x="349385" y="801293"/>
                  </a:lnTo>
                  <a:lnTo>
                    <a:pt x="348438" y="798444"/>
                  </a:lnTo>
                  <a:lnTo>
                    <a:pt x="347487" y="794649"/>
                  </a:lnTo>
                  <a:lnTo>
                    <a:pt x="345585" y="791795"/>
                  </a:lnTo>
                  <a:lnTo>
                    <a:pt x="345585" y="790849"/>
                  </a:lnTo>
                  <a:lnTo>
                    <a:pt x="344638" y="789898"/>
                  </a:lnTo>
                  <a:lnTo>
                    <a:pt x="342741" y="787049"/>
                  </a:lnTo>
                  <a:lnTo>
                    <a:pt x="340838" y="783254"/>
                  </a:lnTo>
                  <a:lnTo>
                    <a:pt x="339887" y="781357"/>
                  </a:lnTo>
                  <a:lnTo>
                    <a:pt x="338941" y="780405"/>
                  </a:lnTo>
                  <a:lnTo>
                    <a:pt x="337043" y="779454"/>
                  </a:lnTo>
                  <a:lnTo>
                    <a:pt x="337995" y="777557"/>
                  </a:lnTo>
                  <a:lnTo>
                    <a:pt x="337995" y="777557"/>
                  </a:lnTo>
                  <a:lnTo>
                    <a:pt x="340838" y="773757"/>
                  </a:lnTo>
                  <a:lnTo>
                    <a:pt x="342741" y="774708"/>
                  </a:lnTo>
                  <a:lnTo>
                    <a:pt x="352233" y="770908"/>
                  </a:lnTo>
                  <a:lnTo>
                    <a:pt x="355082" y="769010"/>
                  </a:lnTo>
                  <a:lnTo>
                    <a:pt x="358877" y="767113"/>
                  </a:lnTo>
                  <a:lnTo>
                    <a:pt x="361731" y="765211"/>
                  </a:lnTo>
                  <a:lnTo>
                    <a:pt x="363628" y="764264"/>
                  </a:lnTo>
                  <a:lnTo>
                    <a:pt x="366477" y="763313"/>
                  </a:lnTo>
                  <a:lnTo>
                    <a:pt x="373120" y="762367"/>
                  </a:lnTo>
                  <a:lnTo>
                    <a:pt x="375023" y="759513"/>
                  </a:lnTo>
                  <a:lnTo>
                    <a:pt x="375969" y="757616"/>
                  </a:lnTo>
                  <a:lnTo>
                    <a:pt x="375969" y="756669"/>
                  </a:lnTo>
                  <a:lnTo>
                    <a:pt x="378818" y="753816"/>
                  </a:lnTo>
                  <a:lnTo>
                    <a:pt x="378818" y="753816"/>
                  </a:lnTo>
                  <a:lnTo>
                    <a:pt x="387364" y="750021"/>
                  </a:lnTo>
                  <a:lnTo>
                    <a:pt x="377867" y="747172"/>
                  </a:lnTo>
                  <a:lnTo>
                    <a:pt x="375023" y="747172"/>
                  </a:lnTo>
                  <a:lnTo>
                    <a:pt x="370272" y="743377"/>
                  </a:lnTo>
                  <a:lnTo>
                    <a:pt x="364574" y="738636"/>
                  </a:lnTo>
                  <a:lnTo>
                    <a:pt x="363628" y="737680"/>
                  </a:lnTo>
                  <a:lnTo>
                    <a:pt x="361731" y="735777"/>
                  </a:lnTo>
                  <a:lnTo>
                    <a:pt x="358877" y="734831"/>
                  </a:lnTo>
                  <a:lnTo>
                    <a:pt x="356979" y="731982"/>
                  </a:lnTo>
                  <a:lnTo>
                    <a:pt x="355082" y="730080"/>
                  </a:lnTo>
                  <a:lnTo>
                    <a:pt x="353184" y="727236"/>
                  </a:lnTo>
                  <a:lnTo>
                    <a:pt x="343687" y="719641"/>
                  </a:lnTo>
                  <a:lnTo>
                    <a:pt x="338941" y="719641"/>
                  </a:lnTo>
                  <a:lnTo>
                    <a:pt x="337995" y="719641"/>
                  </a:lnTo>
                  <a:lnTo>
                    <a:pt x="333244" y="716788"/>
                  </a:lnTo>
                  <a:lnTo>
                    <a:pt x="327546" y="717739"/>
                  </a:lnTo>
                  <a:lnTo>
                    <a:pt x="324702" y="717739"/>
                  </a:lnTo>
                  <a:lnTo>
                    <a:pt x="320902" y="717739"/>
                  </a:lnTo>
                  <a:lnTo>
                    <a:pt x="319005" y="715841"/>
                  </a:lnTo>
                  <a:lnTo>
                    <a:pt x="318054" y="713944"/>
                  </a:lnTo>
                  <a:lnTo>
                    <a:pt x="318054" y="712993"/>
                  </a:lnTo>
                  <a:lnTo>
                    <a:pt x="319951" y="710149"/>
                  </a:lnTo>
                  <a:lnTo>
                    <a:pt x="319951" y="709193"/>
                  </a:lnTo>
                  <a:lnTo>
                    <a:pt x="320902" y="704447"/>
                  </a:lnTo>
                  <a:lnTo>
                    <a:pt x="320902" y="704447"/>
                  </a:lnTo>
                  <a:lnTo>
                    <a:pt x="319951" y="703495"/>
                  </a:lnTo>
                  <a:lnTo>
                    <a:pt x="320902" y="701598"/>
                  </a:lnTo>
                  <a:lnTo>
                    <a:pt x="321849" y="700657"/>
                  </a:lnTo>
                  <a:lnTo>
                    <a:pt x="323751" y="697798"/>
                  </a:lnTo>
                  <a:lnTo>
                    <a:pt x="325649" y="689257"/>
                  </a:lnTo>
                  <a:lnTo>
                    <a:pt x="326600" y="681662"/>
                  </a:lnTo>
                  <a:lnTo>
                    <a:pt x="327546" y="680721"/>
                  </a:lnTo>
                  <a:lnTo>
                    <a:pt x="329449" y="678818"/>
                  </a:lnTo>
                  <a:lnTo>
                    <a:pt x="329449" y="675023"/>
                  </a:lnTo>
                  <a:lnTo>
                    <a:pt x="330395" y="673126"/>
                  </a:lnTo>
                  <a:lnTo>
                    <a:pt x="331346" y="671228"/>
                  </a:lnTo>
                  <a:lnTo>
                    <a:pt x="332297" y="670277"/>
                  </a:lnTo>
                  <a:lnTo>
                    <a:pt x="332297" y="663628"/>
                  </a:lnTo>
                  <a:lnTo>
                    <a:pt x="331346" y="661731"/>
                  </a:lnTo>
                  <a:lnTo>
                    <a:pt x="331346" y="658882"/>
                  </a:lnTo>
                  <a:lnTo>
                    <a:pt x="331346" y="656034"/>
                  </a:lnTo>
                  <a:lnTo>
                    <a:pt x="329449" y="652238"/>
                  </a:lnTo>
                  <a:lnTo>
                    <a:pt x="329449" y="651287"/>
                  </a:lnTo>
                  <a:lnTo>
                    <a:pt x="328497" y="650336"/>
                  </a:lnTo>
                  <a:lnTo>
                    <a:pt x="325649" y="646541"/>
                  </a:lnTo>
                  <a:lnTo>
                    <a:pt x="324702" y="645590"/>
                  </a:lnTo>
                  <a:lnTo>
                    <a:pt x="322800" y="644639"/>
                  </a:lnTo>
                  <a:lnTo>
                    <a:pt x="321849" y="643688"/>
                  </a:lnTo>
                  <a:lnTo>
                    <a:pt x="321849" y="639893"/>
                  </a:lnTo>
                  <a:lnTo>
                    <a:pt x="321849" y="630400"/>
                  </a:lnTo>
                  <a:lnTo>
                    <a:pt x="320902" y="628498"/>
                  </a:lnTo>
                  <a:lnTo>
                    <a:pt x="318054" y="626600"/>
                  </a:lnTo>
                  <a:lnTo>
                    <a:pt x="318054" y="625649"/>
                  </a:lnTo>
                  <a:lnTo>
                    <a:pt x="317103" y="619952"/>
                  </a:lnTo>
                  <a:lnTo>
                    <a:pt x="316151" y="609513"/>
                  </a:lnTo>
                  <a:lnTo>
                    <a:pt x="315205" y="598118"/>
                  </a:lnTo>
                  <a:lnTo>
                    <a:pt x="314254" y="590523"/>
                  </a:lnTo>
                  <a:lnTo>
                    <a:pt x="315205" y="587670"/>
                  </a:lnTo>
                  <a:lnTo>
                    <a:pt x="317103" y="581972"/>
                  </a:lnTo>
                  <a:lnTo>
                    <a:pt x="319005" y="580075"/>
                  </a:lnTo>
                  <a:lnTo>
                    <a:pt x="327546" y="574377"/>
                  </a:lnTo>
                  <a:lnTo>
                    <a:pt x="325649" y="573431"/>
                  </a:lnTo>
                  <a:lnTo>
                    <a:pt x="323751" y="575329"/>
                  </a:lnTo>
                  <a:lnTo>
                    <a:pt x="320902" y="573431"/>
                  </a:lnTo>
                  <a:lnTo>
                    <a:pt x="318054" y="571534"/>
                  </a:lnTo>
                  <a:lnTo>
                    <a:pt x="316151" y="569641"/>
                  </a:lnTo>
                  <a:lnTo>
                    <a:pt x="316151" y="568690"/>
                  </a:lnTo>
                  <a:lnTo>
                    <a:pt x="315205" y="568690"/>
                  </a:lnTo>
                  <a:lnTo>
                    <a:pt x="314254" y="564895"/>
                  </a:lnTo>
                  <a:lnTo>
                    <a:pt x="313308" y="562993"/>
                  </a:lnTo>
                  <a:lnTo>
                    <a:pt x="312356" y="562046"/>
                  </a:lnTo>
                  <a:lnTo>
                    <a:pt x="311405" y="560149"/>
                  </a:lnTo>
                  <a:lnTo>
                    <a:pt x="309508" y="557300"/>
                  </a:lnTo>
                  <a:lnTo>
                    <a:pt x="308556" y="556349"/>
                  </a:lnTo>
                  <a:lnTo>
                    <a:pt x="305713" y="553500"/>
                  </a:lnTo>
                  <a:lnTo>
                    <a:pt x="304761" y="552549"/>
                  </a:lnTo>
                  <a:lnTo>
                    <a:pt x="301913" y="546856"/>
                  </a:lnTo>
                  <a:lnTo>
                    <a:pt x="300962" y="544954"/>
                  </a:lnTo>
                  <a:lnTo>
                    <a:pt x="300015" y="541159"/>
                  </a:lnTo>
                  <a:lnTo>
                    <a:pt x="298113" y="540208"/>
                  </a:lnTo>
                  <a:lnTo>
                    <a:pt x="298113" y="539257"/>
                  </a:lnTo>
                  <a:lnTo>
                    <a:pt x="297162" y="537359"/>
                  </a:lnTo>
                  <a:lnTo>
                    <a:pt x="297162" y="532613"/>
                  </a:lnTo>
                  <a:lnTo>
                    <a:pt x="297162" y="519321"/>
                  </a:lnTo>
                  <a:lnTo>
                    <a:pt x="296215" y="515521"/>
                  </a:lnTo>
                  <a:lnTo>
                    <a:pt x="294318" y="508882"/>
                  </a:lnTo>
                  <a:lnTo>
                    <a:pt x="292415" y="505077"/>
                  </a:lnTo>
                  <a:lnTo>
                    <a:pt x="291469" y="504131"/>
                  </a:lnTo>
                  <a:lnTo>
                    <a:pt x="293367" y="498433"/>
                  </a:lnTo>
                  <a:lnTo>
                    <a:pt x="295264" y="493687"/>
                  </a:lnTo>
                  <a:lnTo>
                    <a:pt x="287669" y="487039"/>
                  </a:lnTo>
                  <a:lnTo>
                    <a:pt x="287669" y="487039"/>
                  </a:lnTo>
                  <a:lnTo>
                    <a:pt x="296215" y="490834"/>
                  </a:lnTo>
                  <a:lnTo>
                    <a:pt x="303810" y="489887"/>
                  </a:lnTo>
                  <a:lnTo>
                    <a:pt x="308556" y="487990"/>
                  </a:lnTo>
                  <a:lnTo>
                    <a:pt x="310459" y="486087"/>
                  </a:lnTo>
                  <a:lnTo>
                    <a:pt x="317103" y="481341"/>
                  </a:lnTo>
                  <a:lnTo>
                    <a:pt x="317103" y="481341"/>
                  </a:lnTo>
                  <a:lnTo>
                    <a:pt x="319005" y="478493"/>
                  </a:lnTo>
                  <a:lnTo>
                    <a:pt x="317103" y="473746"/>
                  </a:lnTo>
                  <a:lnTo>
                    <a:pt x="315205" y="469000"/>
                  </a:lnTo>
                  <a:lnTo>
                    <a:pt x="300015" y="459503"/>
                  </a:lnTo>
                  <a:lnTo>
                    <a:pt x="306659" y="445264"/>
                  </a:lnTo>
                  <a:lnTo>
                    <a:pt x="308556" y="441474"/>
                  </a:lnTo>
                  <a:lnTo>
                    <a:pt x="310459" y="431031"/>
                  </a:lnTo>
                  <a:lnTo>
                    <a:pt x="309508" y="429128"/>
                  </a:lnTo>
                  <a:lnTo>
                    <a:pt x="305713" y="425333"/>
                  </a:lnTo>
                  <a:lnTo>
                    <a:pt x="304761" y="419636"/>
                  </a:lnTo>
                  <a:lnTo>
                    <a:pt x="306659" y="411090"/>
                  </a:lnTo>
                  <a:lnTo>
                    <a:pt x="305713" y="397798"/>
                  </a:lnTo>
                  <a:lnTo>
                    <a:pt x="298113" y="389251"/>
                  </a:lnTo>
                  <a:lnTo>
                    <a:pt x="294318" y="402544"/>
                  </a:lnTo>
                  <a:lnTo>
                    <a:pt x="292415" y="407295"/>
                  </a:lnTo>
                  <a:lnTo>
                    <a:pt x="291469" y="409192"/>
                  </a:lnTo>
                  <a:lnTo>
                    <a:pt x="290518" y="412041"/>
                  </a:lnTo>
                  <a:lnTo>
                    <a:pt x="288620" y="414890"/>
                  </a:lnTo>
                  <a:lnTo>
                    <a:pt x="287669" y="416787"/>
                  </a:lnTo>
                  <a:lnTo>
                    <a:pt x="288620" y="429128"/>
                  </a:lnTo>
                  <a:lnTo>
                    <a:pt x="288620" y="431982"/>
                  </a:lnTo>
                  <a:lnTo>
                    <a:pt x="289567" y="440523"/>
                  </a:lnTo>
                  <a:lnTo>
                    <a:pt x="289567" y="441474"/>
                  </a:lnTo>
                  <a:lnTo>
                    <a:pt x="289567" y="448108"/>
                  </a:lnTo>
                  <a:lnTo>
                    <a:pt x="289567" y="450010"/>
                  </a:lnTo>
                  <a:lnTo>
                    <a:pt x="287669" y="451908"/>
                  </a:lnTo>
                  <a:lnTo>
                    <a:pt x="285772" y="453806"/>
                  </a:lnTo>
                  <a:lnTo>
                    <a:pt x="284821" y="456659"/>
                  </a:lnTo>
                  <a:lnTo>
                    <a:pt x="282923" y="461405"/>
                  </a:lnTo>
                  <a:lnTo>
                    <a:pt x="281026" y="464249"/>
                  </a:lnTo>
                  <a:lnTo>
                    <a:pt x="280074" y="470903"/>
                  </a:lnTo>
                  <a:lnTo>
                    <a:pt x="278177" y="474698"/>
                  </a:lnTo>
                  <a:lnTo>
                    <a:pt x="277226" y="478493"/>
                  </a:lnTo>
                  <a:lnTo>
                    <a:pt x="275328" y="480395"/>
                  </a:lnTo>
                  <a:lnTo>
                    <a:pt x="274377" y="482293"/>
                  </a:lnTo>
                  <a:lnTo>
                    <a:pt x="272480" y="485146"/>
                  </a:lnTo>
                  <a:lnTo>
                    <a:pt x="272480" y="487039"/>
                  </a:lnTo>
                  <a:lnTo>
                    <a:pt x="271528" y="487990"/>
                  </a:lnTo>
                  <a:lnTo>
                    <a:pt x="267733" y="487990"/>
                  </a:lnTo>
                  <a:lnTo>
                    <a:pt x="264885" y="487990"/>
                  </a:lnTo>
                  <a:lnTo>
                    <a:pt x="263933" y="486087"/>
                  </a:lnTo>
                  <a:lnTo>
                    <a:pt x="261085" y="484190"/>
                  </a:lnTo>
                  <a:lnTo>
                    <a:pt x="260133" y="483239"/>
                  </a:lnTo>
                  <a:lnTo>
                    <a:pt x="260133" y="481341"/>
                  </a:lnTo>
                  <a:lnTo>
                    <a:pt x="256339" y="475644"/>
                  </a:lnTo>
                  <a:lnTo>
                    <a:pt x="254436" y="474698"/>
                  </a:lnTo>
                  <a:lnTo>
                    <a:pt x="249690" y="469946"/>
                  </a:lnTo>
                  <a:lnTo>
                    <a:pt x="247792" y="468049"/>
                  </a:lnTo>
                  <a:lnTo>
                    <a:pt x="237349" y="467098"/>
                  </a:lnTo>
                  <a:lnTo>
                    <a:pt x="234500" y="467098"/>
                  </a:lnTo>
                  <a:lnTo>
                    <a:pt x="232603" y="467098"/>
                  </a:lnTo>
                  <a:lnTo>
                    <a:pt x="232603" y="468049"/>
                  </a:lnTo>
                  <a:lnTo>
                    <a:pt x="229754" y="469000"/>
                  </a:lnTo>
                  <a:lnTo>
                    <a:pt x="227856" y="466152"/>
                  </a:lnTo>
                  <a:lnTo>
                    <a:pt x="225008" y="463303"/>
                  </a:lnTo>
                  <a:lnTo>
                    <a:pt x="224057" y="461405"/>
                  </a:lnTo>
                  <a:lnTo>
                    <a:pt x="222159" y="458552"/>
                  </a:lnTo>
                  <a:lnTo>
                    <a:pt x="221208" y="453806"/>
                  </a:lnTo>
                  <a:lnTo>
                    <a:pt x="220257" y="449059"/>
                  </a:lnTo>
                  <a:lnTo>
                    <a:pt x="220257" y="447162"/>
                  </a:lnTo>
                  <a:lnTo>
                    <a:pt x="220257" y="431982"/>
                  </a:lnTo>
                  <a:lnTo>
                    <a:pt x="219310" y="413939"/>
                  </a:lnTo>
                  <a:lnTo>
                    <a:pt x="217408" y="412041"/>
                  </a:lnTo>
                  <a:lnTo>
                    <a:pt x="215510" y="410139"/>
                  </a:lnTo>
                  <a:lnTo>
                    <a:pt x="208867" y="408241"/>
                  </a:lnTo>
                  <a:lnTo>
                    <a:pt x="206964" y="376910"/>
                  </a:lnTo>
                  <a:lnTo>
                    <a:pt x="206964" y="370267"/>
                  </a:lnTo>
                  <a:lnTo>
                    <a:pt x="206964" y="364569"/>
                  </a:lnTo>
                  <a:lnTo>
                    <a:pt x="206013" y="367413"/>
                  </a:lnTo>
                  <a:lnTo>
                    <a:pt x="204116" y="375959"/>
                  </a:lnTo>
                  <a:lnTo>
                    <a:pt x="202218" y="378808"/>
                  </a:lnTo>
                  <a:lnTo>
                    <a:pt x="201267" y="380705"/>
                  </a:lnTo>
                  <a:lnTo>
                    <a:pt x="201267" y="388305"/>
                  </a:lnTo>
                  <a:lnTo>
                    <a:pt x="201267" y="411090"/>
                  </a:lnTo>
                  <a:lnTo>
                    <a:pt x="205067" y="423431"/>
                  </a:lnTo>
                  <a:lnTo>
                    <a:pt x="206964" y="435777"/>
                  </a:lnTo>
                  <a:lnTo>
                    <a:pt x="209813" y="452859"/>
                  </a:lnTo>
                  <a:lnTo>
                    <a:pt x="210764" y="453806"/>
                  </a:lnTo>
                  <a:lnTo>
                    <a:pt x="211711" y="454757"/>
                  </a:lnTo>
                  <a:lnTo>
                    <a:pt x="213613" y="456659"/>
                  </a:lnTo>
                  <a:lnTo>
                    <a:pt x="215510" y="462352"/>
                  </a:lnTo>
                  <a:lnTo>
                    <a:pt x="213613" y="463303"/>
                  </a:lnTo>
                  <a:lnTo>
                    <a:pt x="208867" y="468049"/>
                  </a:lnTo>
                  <a:lnTo>
                    <a:pt x="206013" y="468049"/>
                  </a:lnTo>
                  <a:lnTo>
                    <a:pt x="200321" y="467098"/>
                  </a:lnTo>
                  <a:lnTo>
                    <a:pt x="199369" y="466152"/>
                  </a:lnTo>
                  <a:lnTo>
                    <a:pt x="195574" y="469946"/>
                  </a:lnTo>
                  <a:lnTo>
                    <a:pt x="197472" y="475644"/>
                  </a:lnTo>
                  <a:lnTo>
                    <a:pt x="196521" y="475644"/>
                  </a:lnTo>
                  <a:lnTo>
                    <a:pt x="193672" y="477541"/>
                  </a:lnTo>
                  <a:lnTo>
                    <a:pt x="191775" y="479444"/>
                  </a:lnTo>
                  <a:lnTo>
                    <a:pt x="188926" y="485146"/>
                  </a:lnTo>
                  <a:lnTo>
                    <a:pt x="186097" y="487990"/>
                  </a:lnTo>
                  <a:lnTo>
                    <a:pt x="186097" y="487990"/>
                  </a:lnTo>
                  <a:lnTo>
                    <a:pt x="184199" y="489887"/>
                  </a:lnTo>
                  <a:lnTo>
                    <a:pt x="181331" y="496531"/>
                  </a:lnTo>
                  <a:lnTo>
                    <a:pt x="176600" y="497482"/>
                  </a:lnTo>
                  <a:lnTo>
                    <a:pt x="176600" y="493687"/>
                  </a:lnTo>
                  <a:lnTo>
                    <a:pt x="175634" y="492736"/>
                  </a:lnTo>
                  <a:lnTo>
                    <a:pt x="171839" y="491785"/>
                  </a:lnTo>
                  <a:lnTo>
                    <a:pt x="167107" y="499390"/>
                  </a:lnTo>
                  <a:lnTo>
                    <a:pt x="159512" y="502228"/>
                  </a:lnTo>
                  <a:lnTo>
                    <a:pt x="157610" y="496531"/>
                  </a:lnTo>
                  <a:lnTo>
                    <a:pt x="156664" y="495585"/>
                  </a:lnTo>
                  <a:lnTo>
                    <a:pt x="151918" y="494639"/>
                  </a:lnTo>
                  <a:lnTo>
                    <a:pt x="151918" y="490834"/>
                  </a:lnTo>
                  <a:lnTo>
                    <a:pt x="152864" y="488936"/>
                  </a:lnTo>
                  <a:lnTo>
                    <a:pt x="153815" y="488936"/>
                  </a:lnTo>
                  <a:lnTo>
                    <a:pt x="153815" y="487039"/>
                  </a:lnTo>
                  <a:lnTo>
                    <a:pt x="154761" y="483239"/>
                  </a:lnTo>
                  <a:lnTo>
                    <a:pt x="154761" y="478493"/>
                  </a:lnTo>
                  <a:lnTo>
                    <a:pt x="153815" y="467098"/>
                  </a:lnTo>
                  <a:lnTo>
                    <a:pt x="159512" y="461405"/>
                  </a:lnTo>
                  <a:lnTo>
                    <a:pt x="161410" y="459503"/>
                  </a:lnTo>
                  <a:lnTo>
                    <a:pt x="162341" y="457605"/>
                  </a:lnTo>
                  <a:lnTo>
                    <a:pt x="163307" y="456659"/>
                  </a:lnTo>
                  <a:lnTo>
                    <a:pt x="164239" y="452859"/>
                  </a:lnTo>
                  <a:lnTo>
                    <a:pt x="164239" y="445264"/>
                  </a:lnTo>
                  <a:lnTo>
                    <a:pt x="163307" y="437674"/>
                  </a:lnTo>
                  <a:lnTo>
                    <a:pt x="160444" y="431982"/>
                  </a:lnTo>
                  <a:lnTo>
                    <a:pt x="159512" y="430080"/>
                  </a:lnTo>
                  <a:lnTo>
                    <a:pt x="158561" y="426285"/>
                  </a:lnTo>
                  <a:lnTo>
                    <a:pt x="155712" y="420587"/>
                  </a:lnTo>
                  <a:lnTo>
                    <a:pt x="153815" y="417738"/>
                  </a:lnTo>
                  <a:lnTo>
                    <a:pt x="151918" y="415836"/>
                  </a:lnTo>
                  <a:lnTo>
                    <a:pt x="151918" y="414890"/>
                  </a:lnTo>
                  <a:lnTo>
                    <a:pt x="150015" y="412992"/>
                  </a:lnTo>
                  <a:lnTo>
                    <a:pt x="149069" y="412992"/>
                  </a:lnTo>
                  <a:lnTo>
                    <a:pt x="146220" y="412041"/>
                  </a:lnTo>
                  <a:lnTo>
                    <a:pt x="145269" y="412041"/>
                  </a:lnTo>
                  <a:lnTo>
                    <a:pt x="140523" y="412041"/>
                  </a:lnTo>
                  <a:lnTo>
                    <a:pt x="138620" y="412041"/>
                  </a:lnTo>
                  <a:lnTo>
                    <a:pt x="137674" y="411090"/>
                  </a:lnTo>
                  <a:lnTo>
                    <a:pt x="136723" y="408241"/>
                  </a:lnTo>
                  <a:lnTo>
                    <a:pt x="139571" y="400646"/>
                  </a:lnTo>
                  <a:lnTo>
                    <a:pt x="139571" y="398749"/>
                  </a:lnTo>
                  <a:lnTo>
                    <a:pt x="135777" y="397798"/>
                  </a:lnTo>
                  <a:lnTo>
                    <a:pt x="136723" y="395900"/>
                  </a:lnTo>
                  <a:lnTo>
                    <a:pt x="134825" y="384505"/>
                  </a:lnTo>
                  <a:lnTo>
                    <a:pt x="137674" y="381656"/>
                  </a:lnTo>
                  <a:lnTo>
                    <a:pt x="139571" y="379759"/>
                  </a:lnTo>
                  <a:lnTo>
                    <a:pt x="141474" y="378808"/>
                  </a:lnTo>
                  <a:lnTo>
                    <a:pt x="143371" y="376910"/>
                  </a:lnTo>
                  <a:lnTo>
                    <a:pt x="144318" y="375013"/>
                  </a:lnTo>
                  <a:lnTo>
                    <a:pt x="144318" y="373111"/>
                  </a:lnTo>
                  <a:lnTo>
                    <a:pt x="143371" y="369315"/>
                  </a:lnTo>
                  <a:lnTo>
                    <a:pt x="143371" y="364569"/>
                  </a:lnTo>
                  <a:lnTo>
                    <a:pt x="145269" y="362667"/>
                  </a:lnTo>
                  <a:lnTo>
                    <a:pt x="143371" y="355072"/>
                  </a:lnTo>
                  <a:lnTo>
                    <a:pt x="143371" y="354121"/>
                  </a:lnTo>
                  <a:lnTo>
                    <a:pt x="143371" y="350326"/>
                  </a:lnTo>
                  <a:lnTo>
                    <a:pt x="140523" y="352223"/>
                  </a:lnTo>
                  <a:lnTo>
                    <a:pt x="138620" y="355072"/>
                  </a:lnTo>
                  <a:lnTo>
                    <a:pt x="137674" y="356969"/>
                  </a:lnTo>
                  <a:lnTo>
                    <a:pt x="136723" y="358872"/>
                  </a:lnTo>
                  <a:lnTo>
                    <a:pt x="135777" y="359818"/>
                  </a:lnTo>
                  <a:lnTo>
                    <a:pt x="132928" y="362667"/>
                  </a:lnTo>
                  <a:lnTo>
                    <a:pt x="131025" y="362667"/>
                  </a:lnTo>
                  <a:lnTo>
                    <a:pt x="127230" y="366467"/>
                  </a:lnTo>
                  <a:lnTo>
                    <a:pt x="127230" y="367413"/>
                  </a:lnTo>
                  <a:lnTo>
                    <a:pt x="125328" y="365516"/>
                  </a:lnTo>
                  <a:lnTo>
                    <a:pt x="124382" y="364569"/>
                  </a:lnTo>
                  <a:lnTo>
                    <a:pt x="123430" y="362667"/>
                  </a:lnTo>
                  <a:lnTo>
                    <a:pt x="118684" y="362667"/>
                  </a:lnTo>
                  <a:lnTo>
                    <a:pt x="117733" y="366467"/>
                  </a:lnTo>
                  <a:lnTo>
                    <a:pt x="116787" y="365516"/>
                  </a:lnTo>
                  <a:lnTo>
                    <a:pt x="115836" y="363618"/>
                  </a:lnTo>
                  <a:lnTo>
                    <a:pt x="113938" y="362667"/>
                  </a:lnTo>
                  <a:lnTo>
                    <a:pt x="112987" y="366467"/>
                  </a:lnTo>
                  <a:lnTo>
                    <a:pt x="118684" y="375013"/>
                  </a:lnTo>
                  <a:lnTo>
                    <a:pt x="118684" y="377862"/>
                  </a:lnTo>
                  <a:lnTo>
                    <a:pt x="117733" y="378808"/>
                  </a:lnTo>
                  <a:lnTo>
                    <a:pt x="115836" y="380705"/>
                  </a:lnTo>
                  <a:lnTo>
                    <a:pt x="112987" y="382608"/>
                  </a:lnTo>
                  <a:lnTo>
                    <a:pt x="112036" y="384505"/>
                  </a:lnTo>
                  <a:lnTo>
                    <a:pt x="111089" y="386403"/>
                  </a:lnTo>
                  <a:lnTo>
                    <a:pt x="109192" y="386403"/>
                  </a:lnTo>
                  <a:lnTo>
                    <a:pt x="107290" y="388305"/>
                  </a:lnTo>
                  <a:lnTo>
                    <a:pt x="106338" y="388305"/>
                  </a:lnTo>
                  <a:lnTo>
                    <a:pt x="103495" y="389251"/>
                  </a:lnTo>
                  <a:lnTo>
                    <a:pt x="92100" y="389251"/>
                  </a:lnTo>
                  <a:lnTo>
                    <a:pt x="92100" y="392100"/>
                  </a:lnTo>
                  <a:lnTo>
                    <a:pt x="92100" y="393051"/>
                  </a:lnTo>
                  <a:lnTo>
                    <a:pt x="88300" y="395900"/>
                  </a:lnTo>
                  <a:lnTo>
                    <a:pt x="84505" y="398749"/>
                  </a:lnTo>
                  <a:lnTo>
                    <a:pt x="82602" y="400646"/>
                  </a:lnTo>
                  <a:lnTo>
                    <a:pt x="81656" y="405392"/>
                  </a:lnTo>
                  <a:lnTo>
                    <a:pt x="80705" y="407295"/>
                  </a:lnTo>
                  <a:lnTo>
                    <a:pt x="76905" y="407295"/>
                  </a:lnTo>
                  <a:lnTo>
                    <a:pt x="73110" y="408241"/>
                  </a:lnTo>
                  <a:lnTo>
                    <a:pt x="72159" y="410139"/>
                  </a:lnTo>
                  <a:lnTo>
                    <a:pt x="70261" y="406344"/>
                  </a:lnTo>
                  <a:lnTo>
                    <a:pt x="69310" y="406344"/>
                  </a:lnTo>
                  <a:lnTo>
                    <a:pt x="67413" y="405392"/>
                  </a:lnTo>
                  <a:lnTo>
                    <a:pt x="59818" y="407295"/>
                  </a:lnTo>
                  <a:lnTo>
                    <a:pt x="60769" y="405392"/>
                  </a:lnTo>
                  <a:lnTo>
                    <a:pt x="59818" y="403495"/>
                  </a:lnTo>
                  <a:lnTo>
                    <a:pt x="54120" y="404441"/>
                  </a:lnTo>
                  <a:lnTo>
                    <a:pt x="50320" y="404441"/>
                  </a:lnTo>
                  <a:lnTo>
                    <a:pt x="48423" y="404441"/>
                  </a:lnTo>
                  <a:lnTo>
                    <a:pt x="46525" y="405392"/>
                  </a:lnTo>
                  <a:lnTo>
                    <a:pt x="46525" y="405392"/>
                  </a:lnTo>
                  <a:lnTo>
                    <a:pt x="42731" y="406344"/>
                  </a:lnTo>
                  <a:lnTo>
                    <a:pt x="42731" y="406344"/>
                  </a:lnTo>
                  <a:lnTo>
                    <a:pt x="41779" y="410139"/>
                  </a:lnTo>
                  <a:lnTo>
                    <a:pt x="26585" y="412992"/>
                  </a:lnTo>
                  <a:lnTo>
                    <a:pt x="22790" y="410139"/>
                  </a:lnTo>
                  <a:lnTo>
                    <a:pt x="23741" y="409192"/>
                  </a:lnTo>
                  <a:lnTo>
                    <a:pt x="20887" y="405392"/>
                  </a:lnTo>
                  <a:lnTo>
                    <a:pt x="19941" y="403495"/>
                  </a:lnTo>
                  <a:lnTo>
                    <a:pt x="18043" y="400646"/>
                  </a:lnTo>
                  <a:lnTo>
                    <a:pt x="18990" y="397798"/>
                  </a:lnTo>
                  <a:lnTo>
                    <a:pt x="20887" y="396846"/>
                  </a:lnTo>
                  <a:lnTo>
                    <a:pt x="21838" y="395900"/>
                  </a:lnTo>
                  <a:lnTo>
                    <a:pt x="22790" y="394003"/>
                  </a:lnTo>
                  <a:lnTo>
                    <a:pt x="24687" y="392100"/>
                  </a:lnTo>
                  <a:lnTo>
                    <a:pt x="27536" y="392100"/>
                  </a:lnTo>
                  <a:lnTo>
                    <a:pt x="30384" y="395900"/>
                  </a:lnTo>
                  <a:lnTo>
                    <a:pt x="31336" y="394949"/>
                  </a:lnTo>
                  <a:lnTo>
                    <a:pt x="36082" y="394003"/>
                  </a:lnTo>
                  <a:lnTo>
                    <a:pt x="38931" y="394003"/>
                  </a:lnTo>
                  <a:lnTo>
                    <a:pt x="39877" y="392100"/>
                  </a:lnTo>
                  <a:lnTo>
                    <a:pt x="39877" y="387354"/>
                  </a:lnTo>
                  <a:lnTo>
                    <a:pt x="39877" y="383559"/>
                  </a:lnTo>
                  <a:lnTo>
                    <a:pt x="39877" y="380705"/>
                  </a:lnTo>
                  <a:lnTo>
                    <a:pt x="37979" y="375959"/>
                  </a:lnTo>
                  <a:lnTo>
                    <a:pt x="39877" y="375013"/>
                  </a:lnTo>
                  <a:lnTo>
                    <a:pt x="40828" y="374062"/>
                  </a:lnTo>
                  <a:lnTo>
                    <a:pt x="47477" y="373111"/>
                  </a:lnTo>
                  <a:lnTo>
                    <a:pt x="48423" y="373111"/>
                  </a:lnTo>
                  <a:lnTo>
                    <a:pt x="49374" y="367413"/>
                  </a:lnTo>
                  <a:lnTo>
                    <a:pt x="51272" y="366467"/>
                  </a:lnTo>
                  <a:lnTo>
                    <a:pt x="51272" y="365516"/>
                  </a:lnTo>
                  <a:lnTo>
                    <a:pt x="53169" y="363618"/>
                  </a:lnTo>
                  <a:lnTo>
                    <a:pt x="55072" y="361716"/>
                  </a:lnTo>
                  <a:lnTo>
                    <a:pt x="63613" y="361716"/>
                  </a:lnTo>
                  <a:lnTo>
                    <a:pt x="71213" y="363618"/>
                  </a:lnTo>
                  <a:lnTo>
                    <a:pt x="72159" y="365516"/>
                  </a:lnTo>
                  <a:lnTo>
                    <a:pt x="74061" y="367413"/>
                  </a:lnTo>
                  <a:lnTo>
                    <a:pt x="75959" y="368364"/>
                  </a:lnTo>
                  <a:lnTo>
                    <a:pt x="76905" y="370267"/>
                  </a:lnTo>
                  <a:lnTo>
                    <a:pt x="78807" y="372164"/>
                  </a:lnTo>
                  <a:lnTo>
                    <a:pt x="80705" y="373111"/>
                  </a:lnTo>
                  <a:lnTo>
                    <a:pt x="90202" y="373111"/>
                  </a:lnTo>
                  <a:lnTo>
                    <a:pt x="92100" y="372164"/>
                  </a:lnTo>
                  <a:lnTo>
                    <a:pt x="93997" y="371213"/>
                  </a:lnTo>
                  <a:lnTo>
                    <a:pt x="94948" y="370267"/>
                  </a:lnTo>
                  <a:lnTo>
                    <a:pt x="99695" y="364569"/>
                  </a:lnTo>
                  <a:lnTo>
                    <a:pt x="100641" y="362667"/>
                  </a:lnTo>
                  <a:lnTo>
                    <a:pt x="100641" y="356969"/>
                  </a:lnTo>
                  <a:lnTo>
                    <a:pt x="99695" y="356023"/>
                  </a:lnTo>
                  <a:lnTo>
                    <a:pt x="97797" y="355072"/>
                  </a:lnTo>
                  <a:lnTo>
                    <a:pt x="96846" y="354121"/>
                  </a:lnTo>
                  <a:lnTo>
                    <a:pt x="93997" y="354121"/>
                  </a:lnTo>
                  <a:lnTo>
                    <a:pt x="93051" y="355072"/>
                  </a:lnTo>
                  <a:lnTo>
                    <a:pt x="91149" y="356023"/>
                  </a:lnTo>
                  <a:lnTo>
                    <a:pt x="89251" y="356969"/>
                  </a:lnTo>
                  <a:lnTo>
                    <a:pt x="87354" y="357921"/>
                  </a:lnTo>
                  <a:lnTo>
                    <a:pt x="84505" y="356023"/>
                  </a:lnTo>
                  <a:lnTo>
                    <a:pt x="85456" y="353174"/>
                  </a:lnTo>
                  <a:lnTo>
                    <a:pt x="87354" y="351277"/>
                  </a:lnTo>
                  <a:lnTo>
                    <a:pt x="89251" y="350326"/>
                  </a:lnTo>
                  <a:lnTo>
                    <a:pt x="92100" y="345580"/>
                  </a:lnTo>
                  <a:lnTo>
                    <a:pt x="92100" y="345580"/>
                  </a:lnTo>
                  <a:lnTo>
                    <a:pt x="93051" y="342726"/>
                  </a:lnTo>
                  <a:lnTo>
                    <a:pt x="93051" y="337980"/>
                  </a:lnTo>
                  <a:lnTo>
                    <a:pt x="91149" y="339882"/>
                  </a:lnTo>
                  <a:lnTo>
                    <a:pt x="90202" y="341780"/>
                  </a:lnTo>
                  <a:lnTo>
                    <a:pt x="80705" y="340833"/>
                  </a:lnTo>
                  <a:lnTo>
                    <a:pt x="79759" y="339882"/>
                  </a:lnTo>
                  <a:lnTo>
                    <a:pt x="78807" y="338931"/>
                  </a:lnTo>
                  <a:lnTo>
                    <a:pt x="75959" y="336082"/>
                  </a:lnTo>
                  <a:lnTo>
                    <a:pt x="75008" y="335136"/>
                  </a:lnTo>
                  <a:lnTo>
                    <a:pt x="73110" y="333234"/>
                  </a:lnTo>
                  <a:lnTo>
                    <a:pt x="71213" y="333234"/>
                  </a:lnTo>
                  <a:lnTo>
                    <a:pt x="70261" y="333234"/>
                  </a:lnTo>
                  <a:lnTo>
                    <a:pt x="69310" y="333234"/>
                  </a:lnTo>
                  <a:lnTo>
                    <a:pt x="68364" y="332287"/>
                  </a:lnTo>
                  <a:lnTo>
                    <a:pt x="71213" y="329444"/>
                  </a:lnTo>
                  <a:lnTo>
                    <a:pt x="70261" y="324697"/>
                  </a:lnTo>
                  <a:lnTo>
                    <a:pt x="62666" y="323746"/>
                  </a:lnTo>
                  <a:lnTo>
                    <a:pt x="59818" y="321854"/>
                  </a:lnTo>
                  <a:lnTo>
                    <a:pt x="59818" y="319951"/>
                  </a:lnTo>
                  <a:lnTo>
                    <a:pt x="57915" y="320902"/>
                  </a:lnTo>
                  <a:lnTo>
                    <a:pt x="56018" y="319951"/>
                  </a:lnTo>
                  <a:lnTo>
                    <a:pt x="52223" y="321854"/>
                  </a:lnTo>
                  <a:lnTo>
                    <a:pt x="51272" y="324697"/>
                  </a:lnTo>
                  <a:lnTo>
                    <a:pt x="49374" y="322800"/>
                  </a:lnTo>
                  <a:lnTo>
                    <a:pt x="48423" y="321854"/>
                  </a:lnTo>
                  <a:lnTo>
                    <a:pt x="34179" y="323746"/>
                  </a:lnTo>
                  <a:lnTo>
                    <a:pt x="34179" y="323746"/>
                  </a:lnTo>
                  <a:lnTo>
                    <a:pt x="37033" y="326600"/>
                  </a:lnTo>
                  <a:lnTo>
                    <a:pt x="38931" y="327546"/>
                  </a:lnTo>
                  <a:lnTo>
                    <a:pt x="39877" y="328497"/>
                  </a:lnTo>
                  <a:lnTo>
                    <a:pt x="40828" y="332287"/>
                  </a:lnTo>
                  <a:lnTo>
                    <a:pt x="41779" y="335136"/>
                  </a:lnTo>
                  <a:lnTo>
                    <a:pt x="42731" y="337980"/>
                  </a:lnTo>
                  <a:lnTo>
                    <a:pt x="42731" y="338931"/>
                  </a:lnTo>
                  <a:lnTo>
                    <a:pt x="42731" y="340833"/>
                  </a:lnTo>
                  <a:lnTo>
                    <a:pt x="42731" y="348423"/>
                  </a:lnTo>
                  <a:lnTo>
                    <a:pt x="38931" y="350326"/>
                  </a:lnTo>
                  <a:lnTo>
                    <a:pt x="37033" y="350326"/>
                  </a:lnTo>
                  <a:lnTo>
                    <a:pt x="35131" y="353174"/>
                  </a:lnTo>
                  <a:lnTo>
                    <a:pt x="34179" y="355072"/>
                  </a:lnTo>
                  <a:lnTo>
                    <a:pt x="34179" y="356969"/>
                  </a:lnTo>
                  <a:lnTo>
                    <a:pt x="32282" y="356969"/>
                  </a:lnTo>
                  <a:lnTo>
                    <a:pt x="32282" y="356023"/>
                  </a:lnTo>
                  <a:lnTo>
                    <a:pt x="31336" y="356969"/>
                  </a:lnTo>
                  <a:lnTo>
                    <a:pt x="30384" y="358872"/>
                  </a:lnTo>
                  <a:lnTo>
                    <a:pt x="30384" y="359818"/>
                  </a:lnTo>
                  <a:lnTo>
                    <a:pt x="27536" y="361716"/>
                  </a:lnTo>
                  <a:lnTo>
                    <a:pt x="25638" y="363618"/>
                  </a:lnTo>
                  <a:lnTo>
                    <a:pt x="23741" y="363618"/>
                  </a:lnTo>
                  <a:lnTo>
                    <a:pt x="21838" y="366467"/>
                  </a:lnTo>
                  <a:lnTo>
                    <a:pt x="21838" y="367413"/>
                  </a:lnTo>
                  <a:lnTo>
                    <a:pt x="20887" y="368364"/>
                  </a:lnTo>
                  <a:lnTo>
                    <a:pt x="18990" y="370267"/>
                  </a:lnTo>
                  <a:lnTo>
                    <a:pt x="18990" y="371213"/>
                  </a:lnTo>
                  <a:lnTo>
                    <a:pt x="17092" y="373111"/>
                  </a:lnTo>
                  <a:lnTo>
                    <a:pt x="16141" y="371213"/>
                  </a:lnTo>
                  <a:lnTo>
                    <a:pt x="16141" y="367413"/>
                  </a:lnTo>
                  <a:lnTo>
                    <a:pt x="17092" y="364569"/>
                  </a:lnTo>
                  <a:lnTo>
                    <a:pt x="18990" y="362667"/>
                  </a:lnTo>
                  <a:lnTo>
                    <a:pt x="20887" y="360769"/>
                  </a:lnTo>
                  <a:lnTo>
                    <a:pt x="18043" y="358872"/>
                  </a:lnTo>
                  <a:lnTo>
                    <a:pt x="18043" y="356969"/>
                  </a:lnTo>
                  <a:lnTo>
                    <a:pt x="17092" y="356023"/>
                  </a:lnTo>
                  <a:lnTo>
                    <a:pt x="17092" y="351277"/>
                  </a:lnTo>
                  <a:lnTo>
                    <a:pt x="18990" y="351277"/>
                  </a:lnTo>
                  <a:lnTo>
                    <a:pt x="18990" y="350326"/>
                  </a:lnTo>
                  <a:lnTo>
                    <a:pt x="19941" y="347477"/>
                  </a:lnTo>
                  <a:lnTo>
                    <a:pt x="21838" y="344628"/>
                  </a:lnTo>
                  <a:lnTo>
                    <a:pt x="22790" y="341780"/>
                  </a:lnTo>
                  <a:lnTo>
                    <a:pt x="24687" y="339882"/>
                  </a:lnTo>
                  <a:lnTo>
                    <a:pt x="26585" y="338931"/>
                  </a:lnTo>
                  <a:lnTo>
                    <a:pt x="26585" y="337033"/>
                  </a:lnTo>
                  <a:lnTo>
                    <a:pt x="25638" y="334185"/>
                  </a:lnTo>
                  <a:lnTo>
                    <a:pt x="24687" y="331346"/>
                  </a:lnTo>
                  <a:lnTo>
                    <a:pt x="24687" y="330395"/>
                  </a:lnTo>
                  <a:lnTo>
                    <a:pt x="25638" y="330395"/>
                  </a:lnTo>
                  <a:lnTo>
                    <a:pt x="25638" y="327546"/>
                  </a:lnTo>
                  <a:lnTo>
                    <a:pt x="22790" y="325649"/>
                  </a:lnTo>
                  <a:lnTo>
                    <a:pt x="13292" y="320902"/>
                  </a:lnTo>
                  <a:lnTo>
                    <a:pt x="10444" y="318054"/>
                  </a:lnTo>
                  <a:lnTo>
                    <a:pt x="9497" y="312356"/>
                  </a:lnTo>
                  <a:lnTo>
                    <a:pt x="0" y="302864"/>
                  </a:lnTo>
                  <a:lnTo>
                    <a:pt x="2849" y="300010"/>
                  </a:lnTo>
                  <a:lnTo>
                    <a:pt x="5697" y="301913"/>
                  </a:lnTo>
                  <a:lnTo>
                    <a:pt x="16141" y="303810"/>
                  </a:lnTo>
                  <a:lnTo>
                    <a:pt x="17092" y="300961"/>
                  </a:lnTo>
                  <a:lnTo>
                    <a:pt x="21838" y="300961"/>
                  </a:lnTo>
                  <a:lnTo>
                    <a:pt x="24687" y="300961"/>
                  </a:lnTo>
                  <a:lnTo>
                    <a:pt x="25638" y="299064"/>
                  </a:lnTo>
                  <a:lnTo>
                    <a:pt x="27536" y="299064"/>
                  </a:lnTo>
                  <a:lnTo>
                    <a:pt x="24687" y="297167"/>
                  </a:lnTo>
                  <a:lnTo>
                    <a:pt x="23741" y="295264"/>
                  </a:lnTo>
                  <a:lnTo>
                    <a:pt x="24687" y="294313"/>
                  </a:lnTo>
                  <a:lnTo>
                    <a:pt x="24687" y="293367"/>
                  </a:lnTo>
                  <a:lnTo>
                    <a:pt x="28487" y="288620"/>
                  </a:lnTo>
                  <a:lnTo>
                    <a:pt x="28487" y="289567"/>
                  </a:lnTo>
                  <a:lnTo>
                    <a:pt x="30384" y="290518"/>
                  </a:lnTo>
                  <a:lnTo>
                    <a:pt x="32282" y="288620"/>
                  </a:lnTo>
                  <a:lnTo>
                    <a:pt x="35131" y="286718"/>
                  </a:lnTo>
                  <a:lnTo>
                    <a:pt x="36082" y="283874"/>
                  </a:lnTo>
                  <a:lnTo>
                    <a:pt x="37033" y="281972"/>
                  </a:lnTo>
                  <a:lnTo>
                    <a:pt x="36082" y="281021"/>
                  </a:lnTo>
                  <a:lnTo>
                    <a:pt x="35131" y="280074"/>
                  </a:lnTo>
                  <a:lnTo>
                    <a:pt x="35131" y="278177"/>
                  </a:lnTo>
                  <a:lnTo>
                    <a:pt x="37979" y="279123"/>
                  </a:lnTo>
                  <a:lnTo>
                    <a:pt x="38931" y="279123"/>
                  </a:lnTo>
                  <a:lnTo>
                    <a:pt x="39877" y="275328"/>
                  </a:lnTo>
                  <a:lnTo>
                    <a:pt x="40828" y="273426"/>
                  </a:lnTo>
                  <a:lnTo>
                    <a:pt x="38931" y="271528"/>
                  </a:lnTo>
                  <a:lnTo>
                    <a:pt x="37979" y="270577"/>
                  </a:lnTo>
                  <a:lnTo>
                    <a:pt x="37979" y="268680"/>
                  </a:lnTo>
                  <a:lnTo>
                    <a:pt x="38931" y="267733"/>
                  </a:lnTo>
                  <a:lnTo>
                    <a:pt x="35131" y="265831"/>
                  </a:lnTo>
                  <a:lnTo>
                    <a:pt x="36082" y="264885"/>
                  </a:lnTo>
                  <a:lnTo>
                    <a:pt x="37979" y="263933"/>
                  </a:lnTo>
                  <a:lnTo>
                    <a:pt x="39877" y="262982"/>
                  </a:lnTo>
                  <a:lnTo>
                    <a:pt x="43677" y="262036"/>
                  </a:lnTo>
                  <a:lnTo>
                    <a:pt x="42731" y="260138"/>
                  </a:lnTo>
                  <a:lnTo>
                    <a:pt x="40828" y="258236"/>
                  </a:lnTo>
                  <a:lnTo>
                    <a:pt x="41779" y="256338"/>
                  </a:lnTo>
                  <a:lnTo>
                    <a:pt x="42731" y="256338"/>
                  </a:lnTo>
                  <a:lnTo>
                    <a:pt x="44628" y="256338"/>
                  </a:lnTo>
                  <a:lnTo>
                    <a:pt x="46525" y="255387"/>
                  </a:lnTo>
                  <a:lnTo>
                    <a:pt x="45574" y="252539"/>
                  </a:lnTo>
                  <a:lnTo>
                    <a:pt x="45574" y="250641"/>
                  </a:lnTo>
                  <a:lnTo>
                    <a:pt x="47477" y="249690"/>
                  </a:lnTo>
                  <a:lnTo>
                    <a:pt x="47477" y="248744"/>
                  </a:lnTo>
                  <a:lnTo>
                    <a:pt x="48423" y="247792"/>
                  </a:lnTo>
                  <a:lnTo>
                    <a:pt x="48423" y="244944"/>
                  </a:lnTo>
                  <a:lnTo>
                    <a:pt x="45574" y="243046"/>
                  </a:lnTo>
                  <a:lnTo>
                    <a:pt x="44628" y="242095"/>
                  </a:lnTo>
                  <a:lnTo>
                    <a:pt x="44628" y="241149"/>
                  </a:lnTo>
                  <a:lnTo>
                    <a:pt x="41779" y="240198"/>
                  </a:lnTo>
                  <a:lnTo>
                    <a:pt x="40828" y="238295"/>
                  </a:lnTo>
                  <a:lnTo>
                    <a:pt x="37979" y="236398"/>
                  </a:lnTo>
                  <a:lnTo>
                    <a:pt x="37979" y="234500"/>
                  </a:lnTo>
                  <a:lnTo>
                    <a:pt x="37979" y="233549"/>
                  </a:lnTo>
                  <a:lnTo>
                    <a:pt x="40828" y="232598"/>
                  </a:lnTo>
                  <a:lnTo>
                    <a:pt x="42731" y="233549"/>
                  </a:lnTo>
                  <a:lnTo>
                    <a:pt x="43677" y="232598"/>
                  </a:lnTo>
                  <a:lnTo>
                    <a:pt x="43677" y="231651"/>
                  </a:lnTo>
                  <a:lnTo>
                    <a:pt x="43677" y="230700"/>
                  </a:lnTo>
                  <a:lnTo>
                    <a:pt x="42731" y="229754"/>
                  </a:lnTo>
                  <a:lnTo>
                    <a:pt x="41779" y="228803"/>
                  </a:lnTo>
                  <a:lnTo>
                    <a:pt x="40828" y="226905"/>
                  </a:lnTo>
                  <a:lnTo>
                    <a:pt x="40828" y="225954"/>
                  </a:lnTo>
                  <a:lnTo>
                    <a:pt x="44628" y="226905"/>
                  </a:lnTo>
                  <a:lnTo>
                    <a:pt x="45574" y="227851"/>
                  </a:lnTo>
                  <a:lnTo>
                    <a:pt x="47477" y="225008"/>
                  </a:lnTo>
                  <a:lnTo>
                    <a:pt x="47477" y="223105"/>
                  </a:lnTo>
                  <a:lnTo>
                    <a:pt x="50320" y="222159"/>
                  </a:lnTo>
                  <a:lnTo>
                    <a:pt x="51272" y="222159"/>
                  </a:lnTo>
                  <a:lnTo>
                    <a:pt x="51272" y="224057"/>
                  </a:lnTo>
                  <a:lnTo>
                    <a:pt x="53169" y="226905"/>
                  </a:lnTo>
                  <a:lnTo>
                    <a:pt x="53169" y="230700"/>
                  </a:lnTo>
                  <a:lnTo>
                    <a:pt x="57915" y="229754"/>
                  </a:lnTo>
                  <a:lnTo>
                    <a:pt x="59818" y="230700"/>
                  </a:lnTo>
                  <a:lnTo>
                    <a:pt x="62666" y="232598"/>
                  </a:lnTo>
                  <a:lnTo>
                    <a:pt x="60769" y="234500"/>
                  </a:lnTo>
                  <a:lnTo>
                    <a:pt x="60769" y="238295"/>
                  </a:lnTo>
                  <a:lnTo>
                    <a:pt x="59818" y="240198"/>
                  </a:lnTo>
                  <a:lnTo>
                    <a:pt x="59818" y="243046"/>
                  </a:lnTo>
                  <a:lnTo>
                    <a:pt x="59818" y="245895"/>
                  </a:lnTo>
                  <a:lnTo>
                    <a:pt x="62666" y="247792"/>
                  </a:lnTo>
                  <a:lnTo>
                    <a:pt x="63613" y="248744"/>
                  </a:lnTo>
                  <a:lnTo>
                    <a:pt x="59818" y="255387"/>
                  </a:lnTo>
                  <a:lnTo>
                    <a:pt x="60769" y="257285"/>
                  </a:lnTo>
                  <a:lnTo>
                    <a:pt x="60769" y="259187"/>
                  </a:lnTo>
                  <a:lnTo>
                    <a:pt x="60769" y="260138"/>
                  </a:lnTo>
                  <a:lnTo>
                    <a:pt x="63613" y="263933"/>
                  </a:lnTo>
                  <a:lnTo>
                    <a:pt x="64564" y="262036"/>
                  </a:lnTo>
                  <a:lnTo>
                    <a:pt x="70261" y="260138"/>
                  </a:lnTo>
                  <a:lnTo>
                    <a:pt x="70261" y="258236"/>
                  </a:lnTo>
                  <a:lnTo>
                    <a:pt x="70261" y="258236"/>
                  </a:lnTo>
                  <a:lnTo>
                    <a:pt x="69310" y="256338"/>
                  </a:lnTo>
                  <a:lnTo>
                    <a:pt x="69310" y="256338"/>
                  </a:lnTo>
                  <a:lnTo>
                    <a:pt x="67413" y="255387"/>
                  </a:lnTo>
                  <a:lnTo>
                    <a:pt x="67413" y="254441"/>
                  </a:lnTo>
                  <a:lnTo>
                    <a:pt x="68364" y="253490"/>
                  </a:lnTo>
                  <a:lnTo>
                    <a:pt x="69310" y="252539"/>
                  </a:lnTo>
                  <a:lnTo>
                    <a:pt x="72159" y="250641"/>
                  </a:lnTo>
                  <a:lnTo>
                    <a:pt x="68364" y="248744"/>
                  </a:lnTo>
                  <a:lnTo>
                    <a:pt x="67413" y="247792"/>
                  </a:lnTo>
                  <a:lnTo>
                    <a:pt x="66466" y="246841"/>
                  </a:lnTo>
                  <a:lnTo>
                    <a:pt x="64564" y="245895"/>
                  </a:lnTo>
                  <a:lnTo>
                    <a:pt x="63613" y="244944"/>
                  </a:lnTo>
                  <a:lnTo>
                    <a:pt x="65515" y="235451"/>
                  </a:lnTo>
                  <a:lnTo>
                    <a:pt x="67413" y="234500"/>
                  </a:lnTo>
                  <a:lnTo>
                    <a:pt x="69310" y="233549"/>
                  </a:lnTo>
                  <a:lnTo>
                    <a:pt x="71213" y="232598"/>
                  </a:lnTo>
                  <a:lnTo>
                    <a:pt x="73110" y="231651"/>
                  </a:lnTo>
                  <a:lnTo>
                    <a:pt x="75008" y="229754"/>
                  </a:lnTo>
                  <a:lnTo>
                    <a:pt x="76905" y="225954"/>
                  </a:lnTo>
                  <a:lnTo>
                    <a:pt x="78807" y="223105"/>
                  </a:lnTo>
                  <a:lnTo>
                    <a:pt x="79759" y="221208"/>
                  </a:lnTo>
                  <a:lnTo>
                    <a:pt x="79759" y="218359"/>
                  </a:lnTo>
                  <a:lnTo>
                    <a:pt x="75959" y="215510"/>
                  </a:lnTo>
                  <a:lnTo>
                    <a:pt x="75959" y="214559"/>
                  </a:lnTo>
                  <a:lnTo>
                    <a:pt x="75959" y="213613"/>
                  </a:lnTo>
                  <a:lnTo>
                    <a:pt x="76905" y="212662"/>
                  </a:lnTo>
                  <a:lnTo>
                    <a:pt x="76905" y="206964"/>
                  </a:lnTo>
                  <a:lnTo>
                    <a:pt x="75959" y="205067"/>
                  </a:lnTo>
                  <a:lnTo>
                    <a:pt x="75008" y="204126"/>
                  </a:lnTo>
                  <a:lnTo>
                    <a:pt x="70261" y="201277"/>
                  </a:lnTo>
                  <a:lnTo>
                    <a:pt x="72159" y="201277"/>
                  </a:lnTo>
                  <a:lnTo>
                    <a:pt x="74061" y="201277"/>
                  </a:lnTo>
                  <a:lnTo>
                    <a:pt x="75008" y="199379"/>
                  </a:lnTo>
                  <a:lnTo>
                    <a:pt x="75008" y="191784"/>
                  </a:lnTo>
                  <a:lnTo>
                    <a:pt x="74061" y="189882"/>
                  </a:lnTo>
                  <a:lnTo>
                    <a:pt x="72159" y="188936"/>
                  </a:lnTo>
                  <a:lnTo>
                    <a:pt x="72159" y="188936"/>
                  </a:lnTo>
                  <a:lnTo>
                    <a:pt x="71213" y="189882"/>
                  </a:lnTo>
                  <a:lnTo>
                    <a:pt x="69310" y="187985"/>
                  </a:lnTo>
                  <a:lnTo>
                    <a:pt x="68364" y="187038"/>
                  </a:lnTo>
                  <a:lnTo>
                    <a:pt x="65515" y="186087"/>
                  </a:lnTo>
                  <a:lnTo>
                    <a:pt x="66466" y="183238"/>
                  </a:lnTo>
                  <a:lnTo>
                    <a:pt x="68364" y="181341"/>
                  </a:lnTo>
                  <a:lnTo>
                    <a:pt x="74061" y="181341"/>
                  </a:lnTo>
                  <a:lnTo>
                    <a:pt x="76905" y="182287"/>
                  </a:lnTo>
                  <a:lnTo>
                    <a:pt x="82602" y="179438"/>
                  </a:lnTo>
                  <a:lnTo>
                    <a:pt x="84505" y="169946"/>
                  </a:lnTo>
                  <a:lnTo>
                    <a:pt x="82602" y="169946"/>
                  </a:lnTo>
                  <a:lnTo>
                    <a:pt x="81656" y="168995"/>
                  </a:lnTo>
                  <a:lnTo>
                    <a:pt x="83554" y="168995"/>
                  </a:lnTo>
                  <a:lnTo>
                    <a:pt x="87354" y="168049"/>
                  </a:lnTo>
                  <a:lnTo>
                    <a:pt x="86402" y="167097"/>
                  </a:lnTo>
                  <a:lnTo>
                    <a:pt x="86402" y="165195"/>
                  </a:lnTo>
                  <a:lnTo>
                    <a:pt x="90202" y="166146"/>
                  </a:lnTo>
                  <a:lnTo>
                    <a:pt x="92100" y="169946"/>
                  </a:lnTo>
                  <a:lnTo>
                    <a:pt x="97797" y="168049"/>
                  </a:lnTo>
                  <a:lnTo>
                    <a:pt x="99695" y="165195"/>
                  </a:lnTo>
                  <a:lnTo>
                    <a:pt x="101592" y="164249"/>
                  </a:lnTo>
                  <a:lnTo>
                    <a:pt x="106338" y="163297"/>
                  </a:lnTo>
                  <a:lnTo>
                    <a:pt x="109192" y="164249"/>
                  </a:lnTo>
                  <a:lnTo>
                    <a:pt x="112036" y="164249"/>
                  </a:lnTo>
                  <a:lnTo>
                    <a:pt x="112987" y="162351"/>
                  </a:lnTo>
                  <a:lnTo>
                    <a:pt x="113938" y="159502"/>
                  </a:lnTo>
                  <a:lnTo>
                    <a:pt x="116787" y="159502"/>
                  </a:lnTo>
                  <a:lnTo>
                    <a:pt x="121533" y="159502"/>
                  </a:lnTo>
                  <a:lnTo>
                    <a:pt x="121533" y="157600"/>
                  </a:lnTo>
                  <a:lnTo>
                    <a:pt x="122484" y="156654"/>
                  </a:lnTo>
                  <a:lnTo>
                    <a:pt x="124382" y="154756"/>
                  </a:lnTo>
                  <a:lnTo>
                    <a:pt x="126279" y="153805"/>
                  </a:lnTo>
                  <a:lnTo>
                    <a:pt x="130079" y="154756"/>
                  </a:lnTo>
                  <a:lnTo>
                    <a:pt x="129128" y="156654"/>
                  </a:lnTo>
                  <a:lnTo>
                    <a:pt x="124382" y="161400"/>
                  </a:lnTo>
                  <a:lnTo>
                    <a:pt x="122484" y="166146"/>
                  </a:lnTo>
                  <a:lnTo>
                    <a:pt x="121533" y="167097"/>
                  </a:lnTo>
                  <a:lnTo>
                    <a:pt x="119631" y="169946"/>
                  </a:lnTo>
                  <a:lnTo>
                    <a:pt x="117733" y="172795"/>
                  </a:lnTo>
                  <a:lnTo>
                    <a:pt x="115836" y="174692"/>
                  </a:lnTo>
                  <a:lnTo>
                    <a:pt x="114884" y="175643"/>
                  </a:lnTo>
                  <a:lnTo>
                    <a:pt x="113938" y="175643"/>
                  </a:lnTo>
                  <a:lnTo>
                    <a:pt x="112036" y="176590"/>
                  </a:lnTo>
                  <a:lnTo>
                    <a:pt x="112036" y="177541"/>
                  </a:lnTo>
                  <a:lnTo>
                    <a:pt x="112987" y="178492"/>
                  </a:lnTo>
                  <a:lnTo>
                    <a:pt x="112036" y="181341"/>
                  </a:lnTo>
                  <a:lnTo>
                    <a:pt x="105392" y="185136"/>
                  </a:lnTo>
                  <a:lnTo>
                    <a:pt x="103495" y="186087"/>
                  </a:lnTo>
                  <a:lnTo>
                    <a:pt x="101592" y="187985"/>
                  </a:lnTo>
                  <a:lnTo>
                    <a:pt x="99695" y="190833"/>
                  </a:lnTo>
                  <a:lnTo>
                    <a:pt x="102543" y="190833"/>
                  </a:lnTo>
                  <a:lnTo>
                    <a:pt x="106338" y="194633"/>
                  </a:lnTo>
                  <a:lnTo>
                    <a:pt x="111089" y="198428"/>
                  </a:lnTo>
                  <a:lnTo>
                    <a:pt x="114884" y="199379"/>
                  </a:lnTo>
                  <a:lnTo>
                    <a:pt x="120582" y="207915"/>
                  </a:lnTo>
                  <a:lnTo>
                    <a:pt x="121533" y="207915"/>
                  </a:lnTo>
                  <a:lnTo>
                    <a:pt x="122484" y="206018"/>
                  </a:lnTo>
                  <a:lnTo>
                    <a:pt x="127230" y="202228"/>
                  </a:lnTo>
                  <a:lnTo>
                    <a:pt x="127230" y="197482"/>
                  </a:lnTo>
                  <a:lnTo>
                    <a:pt x="130079" y="191784"/>
                  </a:lnTo>
                  <a:lnTo>
                    <a:pt x="131977" y="191784"/>
                  </a:lnTo>
                  <a:lnTo>
                    <a:pt x="145269" y="193682"/>
                  </a:lnTo>
                  <a:lnTo>
                    <a:pt x="144318" y="184185"/>
                  </a:lnTo>
                  <a:lnTo>
                    <a:pt x="149069" y="179438"/>
                  </a:lnTo>
                  <a:lnTo>
                    <a:pt x="150015" y="179438"/>
                  </a:lnTo>
                  <a:lnTo>
                    <a:pt x="150015" y="176590"/>
                  </a:lnTo>
                  <a:lnTo>
                    <a:pt x="149069" y="171844"/>
                  </a:lnTo>
                  <a:lnTo>
                    <a:pt x="155712" y="169946"/>
                  </a:lnTo>
                  <a:lnTo>
                    <a:pt x="156664" y="169946"/>
                  </a:lnTo>
                  <a:lnTo>
                    <a:pt x="160444" y="169946"/>
                  </a:lnTo>
                  <a:lnTo>
                    <a:pt x="158561" y="168995"/>
                  </a:lnTo>
                  <a:lnTo>
                    <a:pt x="155712" y="159502"/>
                  </a:lnTo>
                  <a:lnTo>
                    <a:pt x="161410" y="149059"/>
                  </a:lnTo>
                  <a:lnTo>
                    <a:pt x="160444" y="145259"/>
                  </a:lnTo>
                  <a:lnTo>
                    <a:pt x="161410" y="143361"/>
                  </a:lnTo>
                  <a:lnTo>
                    <a:pt x="162341" y="142410"/>
                  </a:lnTo>
                  <a:lnTo>
                    <a:pt x="162341" y="137664"/>
                  </a:lnTo>
                  <a:lnTo>
                    <a:pt x="160444" y="128167"/>
                  </a:lnTo>
                  <a:lnTo>
                    <a:pt x="160444" y="114874"/>
                  </a:lnTo>
                  <a:lnTo>
                    <a:pt x="158561" y="109177"/>
                  </a:lnTo>
                  <a:lnTo>
                    <a:pt x="156664" y="103480"/>
                  </a:lnTo>
                  <a:lnTo>
                    <a:pt x="156664" y="101587"/>
                  </a:lnTo>
                  <a:lnTo>
                    <a:pt x="155712" y="97787"/>
                  </a:lnTo>
                  <a:lnTo>
                    <a:pt x="156664" y="95890"/>
                  </a:lnTo>
                  <a:lnTo>
                    <a:pt x="160444" y="96836"/>
                  </a:lnTo>
                  <a:lnTo>
                    <a:pt x="162341" y="95890"/>
                  </a:lnTo>
                  <a:lnTo>
                    <a:pt x="164239" y="96836"/>
                  </a:lnTo>
                  <a:lnTo>
                    <a:pt x="167107" y="93987"/>
                  </a:lnTo>
                  <a:lnTo>
                    <a:pt x="168039" y="92100"/>
                  </a:lnTo>
                  <a:lnTo>
                    <a:pt x="169936" y="89251"/>
                  </a:lnTo>
                  <a:lnTo>
                    <a:pt x="170907" y="88300"/>
                  </a:lnTo>
                  <a:lnTo>
                    <a:pt x="172805" y="87354"/>
                  </a:lnTo>
                  <a:lnTo>
                    <a:pt x="174702" y="90202"/>
                  </a:lnTo>
                  <a:lnTo>
                    <a:pt x="175634" y="92100"/>
                  </a:lnTo>
                  <a:lnTo>
                    <a:pt x="176600" y="92100"/>
                  </a:lnTo>
                  <a:lnTo>
                    <a:pt x="175634" y="97787"/>
                  </a:lnTo>
                  <a:lnTo>
                    <a:pt x="175634" y="104431"/>
                  </a:lnTo>
                  <a:lnTo>
                    <a:pt x="181331" y="111079"/>
                  </a:lnTo>
                  <a:lnTo>
                    <a:pt x="181331" y="112977"/>
                  </a:lnTo>
                  <a:lnTo>
                    <a:pt x="181331" y="112977"/>
                  </a:lnTo>
                  <a:lnTo>
                    <a:pt x="179433" y="113928"/>
                  </a:lnTo>
                  <a:lnTo>
                    <a:pt x="178502" y="114874"/>
                  </a:lnTo>
                  <a:lnTo>
                    <a:pt x="177531" y="115826"/>
                  </a:lnTo>
                  <a:lnTo>
                    <a:pt x="176600" y="121523"/>
                  </a:lnTo>
                  <a:lnTo>
                    <a:pt x="174702" y="122469"/>
                  </a:lnTo>
                  <a:lnTo>
                    <a:pt x="173736" y="129118"/>
                  </a:lnTo>
                  <a:lnTo>
                    <a:pt x="173736" y="131020"/>
                  </a:lnTo>
                  <a:lnTo>
                    <a:pt x="176600" y="137664"/>
                  </a:lnTo>
                  <a:lnTo>
                    <a:pt x="177531" y="140513"/>
                  </a:lnTo>
                  <a:lnTo>
                    <a:pt x="172805" y="144313"/>
                  </a:lnTo>
                  <a:lnTo>
                    <a:pt x="174702" y="154756"/>
                  </a:lnTo>
                  <a:lnTo>
                    <a:pt x="175634" y="154756"/>
                  </a:lnTo>
                  <a:lnTo>
                    <a:pt x="176600" y="155702"/>
                  </a:lnTo>
                  <a:lnTo>
                    <a:pt x="177531" y="157600"/>
                  </a:lnTo>
                  <a:lnTo>
                    <a:pt x="177531" y="157600"/>
                  </a:lnTo>
                  <a:lnTo>
                    <a:pt x="183228" y="165195"/>
                  </a:lnTo>
                  <a:lnTo>
                    <a:pt x="183228" y="165195"/>
                  </a:lnTo>
                  <a:lnTo>
                    <a:pt x="187023" y="176590"/>
                  </a:lnTo>
                  <a:lnTo>
                    <a:pt x="187994" y="179438"/>
                  </a:lnTo>
                  <a:lnTo>
                    <a:pt x="193672" y="179438"/>
                  </a:lnTo>
                  <a:lnTo>
                    <a:pt x="196521" y="178492"/>
                  </a:lnTo>
                  <a:lnTo>
                    <a:pt x="196521" y="178492"/>
                  </a:lnTo>
                  <a:lnTo>
                    <a:pt x="196521" y="180390"/>
                  </a:lnTo>
                  <a:lnTo>
                    <a:pt x="193672" y="186087"/>
                  </a:lnTo>
                  <a:lnTo>
                    <a:pt x="184199" y="186087"/>
                  </a:lnTo>
                  <a:lnTo>
                    <a:pt x="180400" y="193682"/>
                  </a:lnTo>
                  <a:lnTo>
                    <a:pt x="177531" y="201277"/>
                  </a:lnTo>
                  <a:lnTo>
                    <a:pt x="176600" y="202228"/>
                  </a:lnTo>
                  <a:lnTo>
                    <a:pt x="175634" y="206018"/>
                  </a:lnTo>
                  <a:lnTo>
                    <a:pt x="171839" y="209813"/>
                  </a:lnTo>
                  <a:lnTo>
                    <a:pt x="171839" y="209813"/>
                  </a:lnTo>
                  <a:lnTo>
                    <a:pt x="172805" y="211715"/>
                  </a:lnTo>
                  <a:lnTo>
                    <a:pt x="173736" y="212662"/>
                  </a:lnTo>
                  <a:lnTo>
                    <a:pt x="167107" y="219305"/>
                  </a:lnTo>
                  <a:lnTo>
                    <a:pt x="166141" y="220256"/>
                  </a:lnTo>
                  <a:lnTo>
                    <a:pt x="166141" y="222159"/>
                  </a:lnTo>
                  <a:lnTo>
                    <a:pt x="166141" y="223105"/>
                  </a:lnTo>
                  <a:lnTo>
                    <a:pt x="166141" y="224057"/>
                  </a:lnTo>
                  <a:lnTo>
                    <a:pt x="166141" y="225008"/>
                  </a:lnTo>
                  <a:lnTo>
                    <a:pt x="165210" y="226905"/>
                  </a:lnTo>
                  <a:lnTo>
                    <a:pt x="164239" y="230700"/>
                  </a:lnTo>
                  <a:lnTo>
                    <a:pt x="167107" y="230700"/>
                  </a:lnTo>
                  <a:lnTo>
                    <a:pt x="172805" y="231651"/>
                  </a:lnTo>
                  <a:lnTo>
                    <a:pt x="178502" y="234500"/>
                  </a:lnTo>
                  <a:lnTo>
                    <a:pt x="182297" y="241149"/>
                  </a:lnTo>
                  <a:lnTo>
                    <a:pt x="179433" y="243046"/>
                  </a:lnTo>
                  <a:lnTo>
                    <a:pt x="175634" y="243046"/>
                  </a:lnTo>
                  <a:lnTo>
                    <a:pt x="171839" y="245895"/>
                  </a:lnTo>
                  <a:lnTo>
                    <a:pt x="167107" y="247792"/>
                  </a:lnTo>
                  <a:lnTo>
                    <a:pt x="166141" y="248744"/>
                  </a:lnTo>
                  <a:lnTo>
                    <a:pt x="165210" y="249690"/>
                  </a:lnTo>
                  <a:lnTo>
                    <a:pt x="154761" y="249690"/>
                  </a:lnTo>
                  <a:lnTo>
                    <a:pt x="153815" y="249690"/>
                  </a:lnTo>
                  <a:lnTo>
                    <a:pt x="153815" y="251587"/>
                  </a:lnTo>
                  <a:lnTo>
                    <a:pt x="153815" y="253490"/>
                  </a:lnTo>
                  <a:lnTo>
                    <a:pt x="152864" y="257285"/>
                  </a:lnTo>
                  <a:lnTo>
                    <a:pt x="153815" y="257285"/>
                  </a:lnTo>
                  <a:lnTo>
                    <a:pt x="155712" y="258236"/>
                  </a:lnTo>
                  <a:lnTo>
                    <a:pt x="155712" y="258236"/>
                  </a:lnTo>
                  <a:lnTo>
                    <a:pt x="158561" y="260138"/>
                  </a:lnTo>
                  <a:lnTo>
                    <a:pt x="159512" y="261085"/>
                  </a:lnTo>
                  <a:lnTo>
                    <a:pt x="157610" y="267733"/>
                  </a:lnTo>
                  <a:lnTo>
                    <a:pt x="157610" y="274377"/>
                  </a:lnTo>
                  <a:lnTo>
                    <a:pt x="158561" y="277226"/>
                  </a:lnTo>
                  <a:lnTo>
                    <a:pt x="161410" y="277226"/>
                  </a:lnTo>
                  <a:lnTo>
                    <a:pt x="164239" y="275328"/>
                  </a:lnTo>
                  <a:lnTo>
                    <a:pt x="166141" y="272479"/>
                  </a:lnTo>
                  <a:lnTo>
                    <a:pt x="164239" y="269631"/>
                  </a:lnTo>
                  <a:lnTo>
                    <a:pt x="164239" y="268680"/>
                  </a:lnTo>
                  <a:lnTo>
                    <a:pt x="166141" y="266782"/>
                  </a:lnTo>
                  <a:lnTo>
                    <a:pt x="168039" y="264885"/>
                  </a:lnTo>
                  <a:lnTo>
                    <a:pt x="169936" y="262982"/>
                  </a:lnTo>
                  <a:lnTo>
                    <a:pt x="172805" y="260138"/>
                  </a:lnTo>
                  <a:lnTo>
                    <a:pt x="173736" y="260138"/>
                  </a:lnTo>
                  <a:lnTo>
                    <a:pt x="175634" y="261085"/>
                  </a:lnTo>
                  <a:lnTo>
                    <a:pt x="177531" y="261085"/>
                  </a:lnTo>
                  <a:lnTo>
                    <a:pt x="184199" y="261085"/>
                  </a:lnTo>
                  <a:lnTo>
                    <a:pt x="187023" y="257285"/>
                  </a:lnTo>
                  <a:lnTo>
                    <a:pt x="187023" y="255387"/>
                  </a:lnTo>
                  <a:lnTo>
                    <a:pt x="188926" y="257285"/>
                  </a:lnTo>
                  <a:lnTo>
                    <a:pt x="190823" y="260138"/>
                  </a:lnTo>
                  <a:lnTo>
                    <a:pt x="190823" y="259187"/>
                  </a:lnTo>
                  <a:lnTo>
                    <a:pt x="191775" y="259187"/>
                  </a:lnTo>
                  <a:lnTo>
                    <a:pt x="194623" y="261085"/>
                  </a:lnTo>
                  <a:lnTo>
                    <a:pt x="200321" y="259187"/>
                  </a:lnTo>
                  <a:lnTo>
                    <a:pt x="193672" y="249690"/>
                  </a:lnTo>
                  <a:lnTo>
                    <a:pt x="188926" y="237349"/>
                  </a:lnTo>
                  <a:lnTo>
                    <a:pt x="189877" y="224057"/>
                  </a:lnTo>
                  <a:lnTo>
                    <a:pt x="187994" y="221208"/>
                  </a:lnTo>
                  <a:lnTo>
                    <a:pt x="189877" y="221208"/>
                  </a:lnTo>
                  <a:lnTo>
                    <a:pt x="204116" y="212662"/>
                  </a:lnTo>
                  <a:lnTo>
                    <a:pt x="206013" y="220256"/>
                  </a:lnTo>
                  <a:lnTo>
                    <a:pt x="229754" y="207915"/>
                  </a:lnTo>
                  <a:lnTo>
                    <a:pt x="227856" y="202228"/>
                  </a:lnTo>
                  <a:lnTo>
                    <a:pt x="226905" y="200331"/>
                  </a:lnTo>
                  <a:lnTo>
                    <a:pt x="225008" y="200331"/>
                  </a:lnTo>
                  <a:lnTo>
                    <a:pt x="224057" y="197482"/>
                  </a:lnTo>
                  <a:lnTo>
                    <a:pt x="223105" y="196531"/>
                  </a:lnTo>
                  <a:lnTo>
                    <a:pt x="227856" y="192736"/>
                  </a:lnTo>
                  <a:lnTo>
                    <a:pt x="228803" y="192736"/>
                  </a:lnTo>
                  <a:lnTo>
                    <a:pt x="230700" y="192736"/>
                  </a:lnTo>
                  <a:lnTo>
                    <a:pt x="231651" y="192736"/>
                  </a:lnTo>
                  <a:lnTo>
                    <a:pt x="232603" y="189882"/>
                  </a:lnTo>
                  <a:lnTo>
                    <a:pt x="240198" y="189882"/>
                  </a:lnTo>
                  <a:lnTo>
                    <a:pt x="243046" y="190833"/>
                  </a:lnTo>
                  <a:lnTo>
                    <a:pt x="247792" y="190833"/>
                  </a:lnTo>
                  <a:lnTo>
                    <a:pt x="250641" y="190833"/>
                  </a:lnTo>
                  <a:lnTo>
                    <a:pt x="252539" y="188936"/>
                  </a:lnTo>
                  <a:lnTo>
                    <a:pt x="250641" y="185136"/>
                  </a:lnTo>
                  <a:lnTo>
                    <a:pt x="256339" y="180390"/>
                  </a:lnTo>
                  <a:lnTo>
                    <a:pt x="260133" y="173746"/>
                  </a:lnTo>
                  <a:lnTo>
                    <a:pt x="263933" y="176590"/>
                  </a:lnTo>
                  <a:lnTo>
                    <a:pt x="268680" y="174692"/>
                  </a:lnTo>
                  <a:lnTo>
                    <a:pt x="270582" y="173746"/>
                  </a:lnTo>
                  <a:lnTo>
                    <a:pt x="277226" y="166146"/>
                  </a:lnTo>
                  <a:lnTo>
                    <a:pt x="269631" y="165195"/>
                  </a:lnTo>
                  <a:lnTo>
                    <a:pt x="267733" y="164249"/>
                  </a:lnTo>
                  <a:lnTo>
                    <a:pt x="263933" y="163297"/>
                  </a:lnTo>
                  <a:lnTo>
                    <a:pt x="262036" y="163297"/>
                  </a:lnTo>
                  <a:lnTo>
                    <a:pt x="261085" y="161400"/>
                  </a:lnTo>
                  <a:lnTo>
                    <a:pt x="261085" y="160449"/>
                  </a:lnTo>
                  <a:lnTo>
                    <a:pt x="262036" y="159502"/>
                  </a:lnTo>
                  <a:lnTo>
                    <a:pt x="262036" y="153805"/>
                  </a:lnTo>
                  <a:lnTo>
                    <a:pt x="261085" y="152854"/>
                  </a:lnTo>
                  <a:lnTo>
                    <a:pt x="260133" y="151908"/>
                  </a:lnTo>
                  <a:lnTo>
                    <a:pt x="257290" y="150010"/>
                  </a:lnTo>
                  <a:lnTo>
                    <a:pt x="258236" y="146210"/>
                  </a:lnTo>
                  <a:lnTo>
                    <a:pt x="262987" y="146210"/>
                  </a:lnTo>
                  <a:lnTo>
                    <a:pt x="264885" y="144313"/>
                  </a:lnTo>
                  <a:lnTo>
                    <a:pt x="268680" y="139561"/>
                  </a:lnTo>
                  <a:lnTo>
                    <a:pt x="262987" y="134815"/>
                  </a:lnTo>
                  <a:lnTo>
                    <a:pt x="262036" y="135767"/>
                  </a:lnTo>
                  <a:lnTo>
                    <a:pt x="258236" y="136713"/>
                  </a:lnTo>
                  <a:lnTo>
                    <a:pt x="249690" y="135767"/>
                  </a:lnTo>
                  <a:lnTo>
                    <a:pt x="248744" y="136713"/>
                  </a:lnTo>
                  <a:lnTo>
                    <a:pt x="248744" y="137664"/>
                  </a:lnTo>
                  <a:lnTo>
                    <a:pt x="247792" y="139561"/>
                  </a:lnTo>
                  <a:lnTo>
                    <a:pt x="240198" y="136713"/>
                  </a:lnTo>
                  <a:lnTo>
                    <a:pt x="238300" y="130069"/>
                  </a:lnTo>
                  <a:lnTo>
                    <a:pt x="238300" y="125323"/>
                  </a:lnTo>
                  <a:lnTo>
                    <a:pt x="233554" y="125323"/>
                  </a:lnTo>
                  <a:lnTo>
                    <a:pt x="232603" y="123421"/>
                  </a:lnTo>
                  <a:lnTo>
                    <a:pt x="226905" y="122469"/>
                  </a:lnTo>
                  <a:lnTo>
                    <a:pt x="221208" y="130069"/>
                  </a:lnTo>
                  <a:lnTo>
                    <a:pt x="219310" y="130069"/>
                  </a:lnTo>
                  <a:lnTo>
                    <a:pt x="218359" y="128167"/>
                  </a:lnTo>
                  <a:lnTo>
                    <a:pt x="217408" y="127220"/>
                  </a:lnTo>
                  <a:lnTo>
                    <a:pt x="218359" y="123421"/>
                  </a:lnTo>
                  <a:lnTo>
                    <a:pt x="219310" y="121523"/>
                  </a:lnTo>
                  <a:lnTo>
                    <a:pt x="221208" y="117723"/>
                  </a:lnTo>
                  <a:lnTo>
                    <a:pt x="219310" y="115826"/>
                  </a:lnTo>
                  <a:lnTo>
                    <a:pt x="212662" y="112026"/>
                  </a:lnTo>
                  <a:lnTo>
                    <a:pt x="212662" y="108231"/>
                  </a:lnTo>
                  <a:lnTo>
                    <a:pt x="198418" y="106333"/>
                  </a:lnTo>
                  <a:lnTo>
                    <a:pt x="198418" y="101587"/>
                  </a:lnTo>
                  <a:lnTo>
                    <a:pt x="200321" y="98733"/>
                  </a:lnTo>
                  <a:lnTo>
                    <a:pt x="200321" y="97787"/>
                  </a:lnTo>
                  <a:lnTo>
                    <a:pt x="199369" y="91148"/>
                  </a:lnTo>
                  <a:lnTo>
                    <a:pt x="202218" y="92100"/>
                  </a:lnTo>
                  <a:lnTo>
                    <a:pt x="202218" y="92100"/>
                  </a:lnTo>
                  <a:lnTo>
                    <a:pt x="199369" y="84505"/>
                  </a:lnTo>
                  <a:lnTo>
                    <a:pt x="196521" y="83554"/>
                  </a:lnTo>
                  <a:lnTo>
                    <a:pt x="193672" y="78807"/>
                  </a:lnTo>
                  <a:lnTo>
                    <a:pt x="192721" y="76910"/>
                  </a:lnTo>
                  <a:lnTo>
                    <a:pt x="191775" y="72159"/>
                  </a:lnTo>
                  <a:lnTo>
                    <a:pt x="191775" y="70261"/>
                  </a:lnTo>
                  <a:lnTo>
                    <a:pt x="191775" y="69310"/>
                  </a:lnTo>
                  <a:lnTo>
                    <a:pt x="192721" y="66461"/>
                  </a:lnTo>
                  <a:lnTo>
                    <a:pt x="193672" y="64564"/>
                  </a:lnTo>
                  <a:lnTo>
                    <a:pt x="197472" y="67413"/>
                  </a:lnTo>
                  <a:lnTo>
                    <a:pt x="204116" y="64564"/>
                  </a:lnTo>
                  <a:lnTo>
                    <a:pt x="201267" y="61715"/>
                  </a:lnTo>
                  <a:lnTo>
                    <a:pt x="199369" y="58866"/>
                  </a:lnTo>
                  <a:lnTo>
                    <a:pt x="201267" y="57920"/>
                  </a:lnTo>
                  <a:lnTo>
                    <a:pt x="202218" y="56018"/>
                  </a:lnTo>
                  <a:lnTo>
                    <a:pt x="202218" y="55067"/>
                  </a:lnTo>
                  <a:lnTo>
                    <a:pt x="204116" y="52223"/>
                  </a:lnTo>
                  <a:lnTo>
                    <a:pt x="207916" y="55067"/>
                  </a:lnTo>
                  <a:lnTo>
                    <a:pt x="209813" y="59818"/>
                  </a:lnTo>
                  <a:lnTo>
                    <a:pt x="211711" y="60764"/>
                  </a:lnTo>
                  <a:lnTo>
                    <a:pt x="217408" y="66461"/>
                  </a:lnTo>
                  <a:lnTo>
                    <a:pt x="219310" y="61715"/>
                  </a:lnTo>
                  <a:lnTo>
                    <a:pt x="222159" y="59818"/>
                  </a:lnTo>
                  <a:lnTo>
                    <a:pt x="224057" y="58866"/>
                  </a:lnTo>
                  <a:lnTo>
                    <a:pt x="225008" y="56969"/>
                  </a:lnTo>
                  <a:lnTo>
                    <a:pt x="225954" y="54120"/>
                  </a:lnTo>
                  <a:lnTo>
                    <a:pt x="233554" y="53169"/>
                  </a:lnTo>
                  <a:lnTo>
                    <a:pt x="252539" y="53169"/>
                  </a:lnTo>
                  <a:lnTo>
                    <a:pt x="254436" y="56969"/>
                  </a:lnTo>
                  <a:lnTo>
                    <a:pt x="261085" y="59818"/>
                  </a:lnTo>
                  <a:lnTo>
                    <a:pt x="262987" y="58866"/>
                  </a:lnTo>
                  <a:lnTo>
                    <a:pt x="264885" y="56969"/>
                  </a:lnTo>
                  <a:lnTo>
                    <a:pt x="281026" y="57920"/>
                  </a:lnTo>
                  <a:lnTo>
                    <a:pt x="283874" y="59818"/>
                  </a:lnTo>
                  <a:lnTo>
                    <a:pt x="288620" y="61715"/>
                  </a:lnTo>
                  <a:lnTo>
                    <a:pt x="292415" y="61715"/>
                  </a:lnTo>
                  <a:lnTo>
                    <a:pt x="296215" y="59818"/>
                  </a:lnTo>
                  <a:lnTo>
                    <a:pt x="297162" y="59818"/>
                  </a:lnTo>
                  <a:lnTo>
                    <a:pt x="299064" y="60764"/>
                  </a:lnTo>
                  <a:lnTo>
                    <a:pt x="300015" y="62666"/>
                  </a:lnTo>
                  <a:lnTo>
                    <a:pt x="300962" y="67413"/>
                  </a:lnTo>
                  <a:lnTo>
                    <a:pt x="302859" y="68364"/>
                  </a:lnTo>
                  <a:lnTo>
                    <a:pt x="307610" y="73110"/>
                  </a:lnTo>
                  <a:lnTo>
                    <a:pt x="316151" y="91148"/>
                  </a:lnTo>
                  <a:lnTo>
                    <a:pt x="319951" y="98733"/>
                  </a:lnTo>
                  <a:lnTo>
                    <a:pt x="324702" y="115826"/>
                  </a:lnTo>
                  <a:lnTo>
                    <a:pt x="327546" y="125323"/>
                  </a:lnTo>
                  <a:lnTo>
                    <a:pt x="325649" y="142410"/>
                  </a:lnTo>
                  <a:lnTo>
                    <a:pt x="321849" y="151908"/>
                  </a:lnTo>
                  <a:lnTo>
                    <a:pt x="319951" y="160449"/>
                  </a:lnTo>
                  <a:lnTo>
                    <a:pt x="319005" y="166146"/>
                  </a:lnTo>
                  <a:lnTo>
                    <a:pt x="319951" y="162351"/>
                  </a:lnTo>
                  <a:lnTo>
                    <a:pt x="321849" y="157600"/>
                  </a:lnTo>
                  <a:lnTo>
                    <a:pt x="322800" y="154756"/>
                  </a:lnTo>
                  <a:lnTo>
                    <a:pt x="324702" y="150010"/>
                  </a:lnTo>
                  <a:lnTo>
                    <a:pt x="325649" y="148108"/>
                  </a:lnTo>
                  <a:lnTo>
                    <a:pt x="326600" y="145259"/>
                  </a:lnTo>
                  <a:lnTo>
                    <a:pt x="326600" y="143361"/>
                  </a:lnTo>
                  <a:lnTo>
                    <a:pt x="327546" y="141459"/>
                  </a:lnTo>
                  <a:lnTo>
                    <a:pt x="330395" y="131020"/>
                  </a:lnTo>
                  <a:lnTo>
                    <a:pt x="330395" y="123421"/>
                  </a:lnTo>
                  <a:lnTo>
                    <a:pt x="328497" y="115826"/>
                  </a:lnTo>
                  <a:lnTo>
                    <a:pt x="326600" y="108231"/>
                  </a:lnTo>
                  <a:lnTo>
                    <a:pt x="325649" y="103480"/>
                  </a:lnTo>
                  <a:lnTo>
                    <a:pt x="324702" y="97787"/>
                  </a:lnTo>
                  <a:lnTo>
                    <a:pt x="327546" y="84505"/>
                  </a:lnTo>
                  <a:lnTo>
                    <a:pt x="325649" y="79754"/>
                  </a:lnTo>
                  <a:lnTo>
                    <a:pt x="323751" y="75959"/>
                  </a:lnTo>
                  <a:lnTo>
                    <a:pt x="321849" y="69310"/>
                  </a:lnTo>
                  <a:lnTo>
                    <a:pt x="318054" y="63618"/>
                  </a:lnTo>
                  <a:lnTo>
                    <a:pt x="315205" y="60764"/>
                  </a:lnTo>
                  <a:lnTo>
                    <a:pt x="310459" y="56969"/>
                  </a:lnTo>
                  <a:lnTo>
                    <a:pt x="307610" y="54120"/>
                  </a:lnTo>
                  <a:lnTo>
                    <a:pt x="308556" y="53169"/>
                  </a:lnTo>
                  <a:lnTo>
                    <a:pt x="303810" y="43677"/>
                  </a:lnTo>
                  <a:lnTo>
                    <a:pt x="302859" y="42726"/>
                  </a:lnTo>
                  <a:lnTo>
                    <a:pt x="300962" y="41774"/>
                  </a:lnTo>
                  <a:lnTo>
                    <a:pt x="300015" y="38931"/>
                  </a:lnTo>
                  <a:lnTo>
                    <a:pt x="301913" y="37028"/>
                  </a:lnTo>
                  <a:lnTo>
                    <a:pt x="305713" y="34184"/>
                  </a:lnTo>
                  <a:lnTo>
                    <a:pt x="328497" y="10444"/>
                  </a:lnTo>
                  <a:lnTo>
                    <a:pt x="327546" y="9497"/>
                  </a:lnTo>
                  <a:lnTo>
                    <a:pt x="326600" y="8546"/>
                  </a:lnTo>
                  <a:lnTo>
                    <a:pt x="325649" y="8546"/>
                  </a:lnTo>
                  <a:lnTo>
                    <a:pt x="324702" y="5697"/>
                  </a:lnTo>
                  <a:lnTo>
                    <a:pt x="324702" y="0"/>
                  </a:lnTo>
                  <a:lnTo>
                    <a:pt x="325649" y="0"/>
                  </a:lnTo>
                  <a:lnTo>
                    <a:pt x="328497" y="1897"/>
                  </a:lnTo>
                  <a:lnTo>
                    <a:pt x="341790" y="3800"/>
                  </a:lnTo>
                  <a:lnTo>
                    <a:pt x="355082" y="5697"/>
                  </a:lnTo>
                  <a:lnTo>
                    <a:pt x="358877" y="6649"/>
                  </a:lnTo>
                  <a:lnTo>
                    <a:pt x="363628" y="11395"/>
                  </a:lnTo>
                  <a:lnTo>
                    <a:pt x="364574" y="16141"/>
                  </a:lnTo>
                  <a:lnTo>
                    <a:pt x="367428" y="18038"/>
                  </a:lnTo>
                  <a:lnTo>
                    <a:pt x="369325" y="20892"/>
                  </a:lnTo>
                  <a:lnTo>
                    <a:pt x="372174" y="21838"/>
                  </a:lnTo>
                  <a:lnTo>
                    <a:pt x="375969" y="23736"/>
                  </a:lnTo>
                  <a:lnTo>
                    <a:pt x="381667" y="24687"/>
                  </a:lnTo>
                  <a:lnTo>
                    <a:pt x="389261" y="26585"/>
                  </a:lnTo>
                  <a:lnTo>
                    <a:pt x="393061" y="36082"/>
                  </a:lnTo>
                  <a:lnTo>
                    <a:pt x="394008" y="37028"/>
                  </a:lnTo>
                  <a:lnTo>
                    <a:pt x="394959" y="37028"/>
                  </a:lnTo>
                  <a:lnTo>
                    <a:pt x="402534" y="39882"/>
                  </a:lnTo>
                  <a:lnTo>
                    <a:pt x="402534" y="39882"/>
                  </a:lnTo>
                  <a:lnTo>
                    <a:pt x="416797" y="52223"/>
                  </a:lnTo>
                  <a:lnTo>
                    <a:pt x="439567" y="61715"/>
                  </a:lnTo>
                  <a:lnTo>
                    <a:pt x="456654" y="68364"/>
                  </a:lnTo>
                  <a:lnTo>
                    <a:pt x="499380" y="67413"/>
                  </a:lnTo>
                  <a:lnTo>
                    <a:pt x="506028" y="71213"/>
                  </a:lnTo>
                  <a:lnTo>
                    <a:pt x="506028" y="81656"/>
                  </a:lnTo>
                  <a:lnTo>
                    <a:pt x="507926" y="83554"/>
                  </a:lnTo>
                  <a:lnTo>
                    <a:pt x="510775" y="84505"/>
                  </a:lnTo>
                  <a:lnTo>
                    <a:pt x="518369" y="73110"/>
                  </a:lnTo>
                  <a:lnTo>
                    <a:pt x="524067" y="75007"/>
                  </a:lnTo>
                  <a:lnTo>
                    <a:pt x="533564" y="77856"/>
                  </a:lnTo>
                  <a:lnTo>
                    <a:pt x="537359" y="79754"/>
                  </a:lnTo>
                  <a:lnTo>
                    <a:pt x="541159" y="79754"/>
                  </a:lnTo>
                  <a:lnTo>
                    <a:pt x="541159" y="79754"/>
                  </a:lnTo>
                  <a:lnTo>
                    <a:pt x="541159" y="80705"/>
                  </a:lnTo>
                  <a:lnTo>
                    <a:pt x="542105" y="81656"/>
                  </a:lnTo>
                  <a:lnTo>
                    <a:pt x="544008" y="82607"/>
                  </a:lnTo>
                  <a:lnTo>
                    <a:pt x="576290" y="92100"/>
                  </a:lnTo>
                  <a:lnTo>
                    <a:pt x="578187" y="93046"/>
                  </a:lnTo>
                  <a:lnTo>
                    <a:pt x="579134" y="93987"/>
                  </a:lnTo>
                  <a:lnTo>
                    <a:pt x="576290" y="100636"/>
                  </a:lnTo>
                  <a:lnTo>
                    <a:pt x="576290" y="101587"/>
                  </a:lnTo>
                  <a:lnTo>
                    <a:pt x="586733" y="125323"/>
                  </a:lnTo>
                  <a:lnTo>
                    <a:pt x="588631" y="127220"/>
                  </a:lnTo>
                  <a:lnTo>
                    <a:pt x="586733" y="131967"/>
                  </a:lnTo>
                  <a:lnTo>
                    <a:pt x="585782" y="133864"/>
                  </a:lnTo>
                  <a:lnTo>
                    <a:pt x="586733" y="134815"/>
                  </a:lnTo>
                  <a:lnTo>
                    <a:pt x="593377" y="145259"/>
                  </a:lnTo>
                  <a:lnTo>
                    <a:pt x="594328" y="147156"/>
                  </a:lnTo>
                  <a:lnTo>
                    <a:pt x="595279" y="146210"/>
                  </a:lnTo>
                  <a:lnTo>
                    <a:pt x="597177" y="140513"/>
                  </a:lnTo>
                  <a:lnTo>
                    <a:pt x="599074" y="140513"/>
                  </a:lnTo>
                  <a:lnTo>
                    <a:pt x="600026" y="142410"/>
                  </a:lnTo>
                  <a:lnTo>
                    <a:pt x="601923" y="144313"/>
                  </a:lnTo>
                  <a:lnTo>
                    <a:pt x="602874" y="146210"/>
                  </a:lnTo>
                  <a:lnTo>
                    <a:pt x="603821" y="154756"/>
                  </a:lnTo>
                  <a:lnTo>
                    <a:pt x="603821" y="156654"/>
                  </a:lnTo>
                  <a:lnTo>
                    <a:pt x="603821" y="157600"/>
                  </a:lnTo>
                  <a:lnTo>
                    <a:pt x="605723" y="162351"/>
                  </a:lnTo>
                  <a:lnTo>
                    <a:pt x="604772" y="166146"/>
                  </a:lnTo>
                  <a:lnTo>
                    <a:pt x="604772" y="167097"/>
                  </a:lnTo>
                  <a:lnTo>
                    <a:pt x="605723" y="170892"/>
                  </a:lnTo>
                  <a:lnTo>
                    <a:pt x="606674" y="173746"/>
                  </a:lnTo>
                  <a:lnTo>
                    <a:pt x="609518" y="179438"/>
                  </a:lnTo>
                  <a:lnTo>
                    <a:pt x="611420" y="180390"/>
                  </a:lnTo>
                  <a:lnTo>
                    <a:pt x="612367" y="182287"/>
                  </a:lnTo>
                  <a:lnTo>
                    <a:pt x="614269" y="182287"/>
                  </a:lnTo>
                  <a:lnTo>
                    <a:pt x="615215" y="185136"/>
                  </a:lnTo>
                  <a:lnTo>
                    <a:pt x="616167" y="187985"/>
                  </a:lnTo>
                  <a:lnTo>
                    <a:pt x="611420" y="195579"/>
                  </a:lnTo>
                  <a:lnTo>
                    <a:pt x="614269" y="198428"/>
                  </a:lnTo>
                  <a:lnTo>
                    <a:pt x="616167" y="198428"/>
                  </a:lnTo>
                  <a:lnTo>
                    <a:pt x="618064" y="206964"/>
                  </a:lnTo>
                  <a:lnTo>
                    <a:pt x="619015" y="212662"/>
                  </a:lnTo>
                  <a:lnTo>
                    <a:pt x="632308" y="211715"/>
                  </a:lnTo>
                  <a:lnTo>
                    <a:pt x="637034" y="190833"/>
                  </a:lnTo>
                  <a:lnTo>
                    <a:pt x="644634" y="193682"/>
                  </a:lnTo>
                  <a:lnTo>
                    <a:pt x="648429" y="190833"/>
                  </a:lnTo>
                  <a:lnTo>
                    <a:pt x="660790" y="185136"/>
                  </a:lnTo>
                  <a:lnTo>
                    <a:pt x="687359" y="183238"/>
                  </a:lnTo>
                  <a:lnTo>
                    <a:pt x="684511" y="167097"/>
                  </a:lnTo>
                  <a:lnTo>
                    <a:pt x="691154" y="167097"/>
                  </a:lnTo>
                  <a:lnTo>
                    <a:pt x="697803" y="163297"/>
                  </a:lnTo>
                  <a:lnTo>
                    <a:pt x="703500" y="159502"/>
                  </a:lnTo>
                  <a:lnTo>
                    <a:pt x="704447" y="158551"/>
                  </a:lnTo>
                  <a:lnTo>
                    <a:pt x="709193" y="156654"/>
                  </a:lnTo>
                  <a:lnTo>
                    <a:pt x="713939" y="153805"/>
                  </a:lnTo>
                  <a:lnTo>
                    <a:pt x="719636" y="150956"/>
                  </a:lnTo>
                  <a:lnTo>
                    <a:pt x="723436" y="150010"/>
                  </a:lnTo>
                  <a:lnTo>
                    <a:pt x="728183" y="148108"/>
                  </a:lnTo>
                  <a:lnTo>
                    <a:pt x="731031" y="147156"/>
                  </a:lnTo>
                  <a:lnTo>
                    <a:pt x="738626" y="145259"/>
                  </a:lnTo>
                  <a:lnTo>
                    <a:pt x="740529" y="144313"/>
                  </a:lnTo>
                  <a:lnTo>
                    <a:pt x="748123" y="139561"/>
                  </a:lnTo>
                  <a:lnTo>
                    <a:pt x="749075" y="138615"/>
                  </a:lnTo>
                  <a:lnTo>
                    <a:pt x="752870" y="137664"/>
                  </a:lnTo>
                  <a:lnTo>
                    <a:pt x="756670" y="135767"/>
                  </a:lnTo>
                  <a:lnTo>
                    <a:pt x="756670" y="135767"/>
                  </a:lnTo>
                  <a:lnTo>
                    <a:pt x="760464" y="135767"/>
                  </a:lnTo>
                  <a:lnTo>
                    <a:pt x="764264" y="135767"/>
                  </a:lnTo>
                  <a:lnTo>
                    <a:pt x="765216" y="135767"/>
                  </a:lnTo>
                  <a:lnTo>
                    <a:pt x="766162" y="135767"/>
                  </a:lnTo>
                  <a:lnTo>
                    <a:pt x="768059" y="135767"/>
                  </a:lnTo>
                  <a:lnTo>
                    <a:pt x="775654" y="136713"/>
                  </a:lnTo>
                  <a:lnTo>
                    <a:pt x="777557" y="137664"/>
                  </a:lnTo>
                  <a:lnTo>
                    <a:pt x="780405" y="138615"/>
                  </a:lnTo>
                  <a:lnTo>
                    <a:pt x="783254" y="140513"/>
                  </a:lnTo>
                  <a:lnTo>
                    <a:pt x="784205" y="140513"/>
                  </a:lnTo>
                  <a:lnTo>
                    <a:pt x="786103" y="141459"/>
                  </a:lnTo>
                  <a:lnTo>
                    <a:pt x="787049" y="142410"/>
                  </a:lnTo>
                  <a:lnTo>
                    <a:pt x="790849" y="141459"/>
                  </a:lnTo>
                  <a:lnTo>
                    <a:pt x="791800" y="139561"/>
                  </a:lnTo>
                  <a:lnTo>
                    <a:pt x="793698" y="138615"/>
                  </a:lnTo>
                  <a:lnTo>
                    <a:pt x="795595" y="138615"/>
                  </a:lnTo>
                  <a:lnTo>
                    <a:pt x="797498" y="138615"/>
                  </a:lnTo>
                  <a:lnTo>
                    <a:pt x="800341" y="137664"/>
                  </a:lnTo>
                  <a:lnTo>
                    <a:pt x="805092" y="135767"/>
                  </a:lnTo>
                  <a:lnTo>
                    <a:pt x="808887" y="132918"/>
                  </a:lnTo>
                  <a:lnTo>
                    <a:pt x="809839" y="132918"/>
                  </a:lnTo>
                  <a:lnTo>
                    <a:pt x="812687" y="131020"/>
                  </a:lnTo>
                  <a:lnTo>
                    <a:pt x="820282" y="130069"/>
                  </a:lnTo>
                  <a:lnTo>
                    <a:pt x="824077" y="131967"/>
                  </a:lnTo>
                  <a:lnTo>
                    <a:pt x="825028" y="131020"/>
                  </a:lnTo>
                  <a:lnTo>
                    <a:pt x="826931" y="129118"/>
                  </a:lnTo>
                  <a:lnTo>
                    <a:pt x="829775" y="126269"/>
                  </a:lnTo>
                  <a:lnTo>
                    <a:pt x="830726" y="126269"/>
                  </a:lnTo>
                  <a:lnTo>
                    <a:pt x="832628" y="124372"/>
                  </a:lnTo>
                  <a:lnTo>
                    <a:pt x="833575" y="123421"/>
                  </a:lnTo>
                  <a:lnTo>
                    <a:pt x="834526" y="122469"/>
                  </a:lnTo>
                  <a:lnTo>
                    <a:pt x="837374" y="123421"/>
                  </a:lnTo>
                  <a:lnTo>
                    <a:pt x="838321" y="125323"/>
                  </a:lnTo>
                  <a:lnTo>
                    <a:pt x="840223" y="127220"/>
                  </a:lnTo>
                  <a:lnTo>
                    <a:pt x="842121" y="128167"/>
                  </a:lnTo>
                  <a:lnTo>
                    <a:pt x="843067" y="130069"/>
                  </a:lnTo>
                  <a:lnTo>
                    <a:pt x="844969" y="131020"/>
                  </a:lnTo>
                  <a:lnTo>
                    <a:pt x="846867" y="126269"/>
                  </a:lnTo>
                  <a:lnTo>
                    <a:pt x="848764" y="120572"/>
                  </a:lnTo>
                  <a:lnTo>
                    <a:pt x="848764" y="119626"/>
                  </a:lnTo>
                  <a:lnTo>
                    <a:pt x="848764" y="116777"/>
                  </a:lnTo>
                  <a:lnTo>
                    <a:pt x="847818" y="114874"/>
                  </a:lnTo>
                  <a:lnTo>
                    <a:pt x="846867" y="113928"/>
                  </a:lnTo>
                  <a:lnTo>
                    <a:pt x="844969" y="114874"/>
                  </a:lnTo>
                  <a:lnTo>
                    <a:pt x="843067" y="113928"/>
                  </a:lnTo>
                  <a:lnTo>
                    <a:pt x="846867" y="107280"/>
                  </a:lnTo>
                  <a:lnTo>
                    <a:pt x="849715" y="104431"/>
                  </a:lnTo>
                  <a:lnTo>
                    <a:pt x="849715" y="102533"/>
                  </a:lnTo>
                  <a:lnTo>
                    <a:pt x="850667" y="102533"/>
                  </a:lnTo>
                  <a:lnTo>
                    <a:pt x="852564" y="101587"/>
                  </a:lnTo>
                  <a:lnTo>
                    <a:pt x="853515" y="100636"/>
                  </a:lnTo>
                  <a:lnTo>
                    <a:pt x="854462" y="98733"/>
                  </a:lnTo>
                  <a:lnTo>
                    <a:pt x="855413" y="98733"/>
                  </a:lnTo>
                  <a:lnTo>
                    <a:pt x="862057" y="98733"/>
                  </a:lnTo>
                  <a:lnTo>
                    <a:pt x="865857" y="100636"/>
                  </a:lnTo>
                  <a:lnTo>
                    <a:pt x="867754" y="101587"/>
                  </a:lnTo>
                  <a:lnTo>
                    <a:pt x="870603" y="103480"/>
                  </a:lnTo>
                  <a:lnTo>
                    <a:pt x="871554" y="103480"/>
                  </a:lnTo>
                  <a:lnTo>
                    <a:pt x="875334" y="102533"/>
                  </a:lnTo>
                  <a:lnTo>
                    <a:pt x="876300" y="101587"/>
                  </a:lnTo>
                  <a:lnTo>
                    <a:pt x="879129" y="99685"/>
                  </a:lnTo>
                  <a:lnTo>
                    <a:pt x="880100" y="99685"/>
                  </a:lnTo>
                  <a:lnTo>
                    <a:pt x="881997" y="97787"/>
                  </a:lnTo>
                  <a:lnTo>
                    <a:pt x="883895" y="96836"/>
                  </a:lnTo>
                  <a:lnTo>
                    <a:pt x="885792" y="97787"/>
                  </a:lnTo>
                  <a:lnTo>
                    <a:pt x="887695" y="98733"/>
                  </a:lnTo>
                  <a:lnTo>
                    <a:pt x="892421" y="100636"/>
                  </a:lnTo>
                  <a:lnTo>
                    <a:pt x="894324" y="101587"/>
                  </a:lnTo>
                  <a:lnTo>
                    <a:pt x="898119" y="102533"/>
                  </a:lnTo>
                  <a:lnTo>
                    <a:pt x="898119" y="103480"/>
                  </a:lnTo>
                  <a:lnTo>
                    <a:pt x="900021" y="106333"/>
                  </a:lnTo>
                  <a:lnTo>
                    <a:pt x="906665" y="106333"/>
                  </a:lnTo>
                  <a:lnTo>
                    <a:pt x="908562" y="106333"/>
                  </a:lnTo>
                  <a:lnTo>
                    <a:pt x="911411" y="108231"/>
                  </a:lnTo>
                  <a:lnTo>
                    <a:pt x="914260" y="112977"/>
                  </a:lnTo>
                  <a:lnTo>
                    <a:pt x="915211" y="112026"/>
                  </a:lnTo>
                  <a:lnTo>
                    <a:pt x="917108" y="112977"/>
                  </a:lnTo>
                  <a:lnTo>
                    <a:pt x="920908" y="114874"/>
                  </a:lnTo>
                  <a:lnTo>
                    <a:pt x="921855" y="116777"/>
                  </a:lnTo>
                  <a:lnTo>
                    <a:pt x="934201" y="119626"/>
                  </a:lnTo>
                  <a:lnTo>
                    <a:pt x="936098" y="123421"/>
                  </a:lnTo>
                  <a:lnTo>
                    <a:pt x="936098" y="126269"/>
                  </a:lnTo>
                  <a:lnTo>
                    <a:pt x="936098" y="127220"/>
                  </a:lnTo>
                  <a:lnTo>
                    <a:pt x="938000" y="130069"/>
                  </a:lnTo>
                  <a:lnTo>
                    <a:pt x="938000" y="131020"/>
                  </a:lnTo>
                  <a:lnTo>
                    <a:pt x="939898" y="131020"/>
                  </a:lnTo>
                  <a:lnTo>
                    <a:pt x="940844" y="131967"/>
                  </a:lnTo>
                  <a:lnTo>
                    <a:pt x="940844" y="133864"/>
                  </a:lnTo>
                  <a:lnTo>
                    <a:pt x="939898" y="136713"/>
                  </a:lnTo>
                  <a:lnTo>
                    <a:pt x="939898" y="140513"/>
                  </a:lnTo>
                  <a:lnTo>
                    <a:pt x="944644" y="140513"/>
                  </a:lnTo>
                  <a:lnTo>
                    <a:pt x="945590" y="141459"/>
                  </a:lnTo>
                  <a:lnTo>
                    <a:pt x="949390" y="142410"/>
                  </a:lnTo>
                  <a:lnTo>
                    <a:pt x="954137" y="145259"/>
                  </a:lnTo>
                  <a:lnTo>
                    <a:pt x="958883" y="147156"/>
                  </a:lnTo>
                  <a:lnTo>
                    <a:pt x="960785" y="147156"/>
                  </a:lnTo>
                  <a:lnTo>
                    <a:pt x="961736" y="148108"/>
                  </a:lnTo>
                  <a:lnTo>
                    <a:pt x="970277" y="153805"/>
                  </a:lnTo>
                  <a:lnTo>
                    <a:pt x="971229" y="152854"/>
                  </a:lnTo>
                  <a:lnTo>
                    <a:pt x="972175" y="150010"/>
                  </a:lnTo>
                  <a:lnTo>
                    <a:pt x="975975" y="149059"/>
                  </a:lnTo>
                  <a:lnTo>
                    <a:pt x="975975" y="149059"/>
                  </a:lnTo>
                  <a:lnTo>
                    <a:pt x="976926" y="150956"/>
                  </a:lnTo>
                  <a:lnTo>
                    <a:pt x="978824" y="152854"/>
                  </a:lnTo>
                  <a:lnTo>
                    <a:pt x="978824" y="153805"/>
                  </a:lnTo>
                  <a:lnTo>
                    <a:pt x="980726" y="155702"/>
                  </a:lnTo>
                  <a:lnTo>
                    <a:pt x="982624" y="156654"/>
                  </a:lnTo>
                  <a:lnTo>
                    <a:pt x="985472" y="156654"/>
                  </a:lnTo>
                  <a:lnTo>
                    <a:pt x="986418" y="156654"/>
                  </a:lnTo>
                  <a:lnTo>
                    <a:pt x="993067" y="159502"/>
                  </a:lnTo>
                  <a:lnTo>
                    <a:pt x="993067" y="161400"/>
                  </a:lnTo>
                  <a:lnTo>
                    <a:pt x="994018" y="163297"/>
                  </a:lnTo>
                  <a:lnTo>
                    <a:pt x="995911" y="164249"/>
                  </a:lnTo>
                  <a:lnTo>
                    <a:pt x="996862" y="166146"/>
                  </a:lnTo>
                  <a:lnTo>
                    <a:pt x="997813" y="171844"/>
                  </a:lnTo>
                  <a:lnTo>
                    <a:pt x="1001608" y="175643"/>
                  </a:lnTo>
                  <a:lnTo>
                    <a:pt x="1005408" y="178492"/>
                  </a:lnTo>
                  <a:lnTo>
                    <a:pt x="1007306" y="180390"/>
                  </a:lnTo>
                  <a:lnTo>
                    <a:pt x="1014901" y="183238"/>
                  </a:lnTo>
                  <a:lnTo>
                    <a:pt x="1015852" y="184185"/>
                  </a:lnTo>
                  <a:lnTo>
                    <a:pt x="1018700" y="187038"/>
                  </a:lnTo>
                  <a:lnTo>
                    <a:pt x="1022500" y="188936"/>
                  </a:lnTo>
                  <a:lnTo>
                    <a:pt x="1023452" y="191784"/>
                  </a:lnTo>
                  <a:lnTo>
                    <a:pt x="1024398" y="199379"/>
                  </a:lnTo>
                  <a:lnTo>
                    <a:pt x="1024398" y="206018"/>
                  </a:lnTo>
                  <a:lnTo>
                    <a:pt x="1023452" y="206964"/>
                  </a:lnTo>
                  <a:lnTo>
                    <a:pt x="1022500" y="207915"/>
                  </a:lnTo>
                  <a:lnTo>
                    <a:pt x="1025349" y="216462"/>
                  </a:lnTo>
                  <a:lnTo>
                    <a:pt x="1028198" y="216462"/>
                  </a:lnTo>
                  <a:lnTo>
                    <a:pt x="1031046" y="215510"/>
                  </a:lnTo>
                  <a:lnTo>
                    <a:pt x="1033895" y="216462"/>
                  </a:lnTo>
                  <a:lnTo>
                    <a:pt x="1038641" y="216462"/>
                  </a:lnTo>
                  <a:lnTo>
                    <a:pt x="1040539" y="216462"/>
                  </a:lnTo>
                  <a:lnTo>
                    <a:pt x="1042441" y="217408"/>
                  </a:lnTo>
                  <a:lnTo>
                    <a:pt x="1046236" y="224057"/>
                  </a:lnTo>
                  <a:lnTo>
                    <a:pt x="1046236" y="225008"/>
                  </a:lnTo>
                  <a:lnTo>
                    <a:pt x="1046236" y="227851"/>
                  </a:lnTo>
                  <a:lnTo>
                    <a:pt x="1046236" y="230700"/>
                  </a:lnTo>
                  <a:lnTo>
                    <a:pt x="1044339" y="237349"/>
                  </a:lnTo>
                  <a:lnTo>
                    <a:pt x="1045285" y="238295"/>
                  </a:lnTo>
                  <a:lnTo>
                    <a:pt x="1045285" y="241149"/>
                  </a:lnTo>
                  <a:lnTo>
                    <a:pt x="1044339" y="243992"/>
                  </a:lnTo>
                  <a:lnTo>
                    <a:pt x="1046236" y="245895"/>
                  </a:lnTo>
                  <a:lnTo>
                    <a:pt x="1047187" y="245895"/>
                  </a:lnTo>
                  <a:lnTo>
                    <a:pt x="1050982" y="245895"/>
                  </a:lnTo>
                  <a:lnTo>
                    <a:pt x="1053831" y="246841"/>
                  </a:lnTo>
                  <a:lnTo>
                    <a:pt x="1059529" y="245895"/>
                  </a:lnTo>
                  <a:lnTo>
                    <a:pt x="1062377" y="246841"/>
                  </a:lnTo>
                  <a:lnTo>
                    <a:pt x="1064275" y="248744"/>
                  </a:lnTo>
                  <a:lnTo>
                    <a:pt x="1064275" y="250641"/>
                  </a:lnTo>
                  <a:lnTo>
                    <a:pt x="1064275" y="252539"/>
                  </a:lnTo>
                  <a:lnTo>
                    <a:pt x="1082313" y="262036"/>
                  </a:lnTo>
                  <a:lnTo>
                    <a:pt x="1085167" y="262982"/>
                  </a:lnTo>
                  <a:lnTo>
                    <a:pt x="1088011" y="265831"/>
                  </a:lnTo>
                  <a:lnTo>
                    <a:pt x="1090864" y="268680"/>
                  </a:lnTo>
                  <a:lnTo>
                    <a:pt x="1092762" y="269631"/>
                  </a:lnTo>
                  <a:lnTo>
                    <a:pt x="1093708" y="270577"/>
                  </a:lnTo>
                  <a:lnTo>
                    <a:pt x="1098454" y="277226"/>
                  </a:lnTo>
                  <a:lnTo>
                    <a:pt x="1097508" y="292415"/>
                  </a:lnTo>
                  <a:lnTo>
                    <a:pt x="1096557" y="294313"/>
                  </a:lnTo>
                  <a:lnTo>
                    <a:pt x="1101303" y="299064"/>
                  </a:lnTo>
                  <a:lnTo>
                    <a:pt x="1109849" y="305708"/>
                  </a:lnTo>
                  <a:lnTo>
                    <a:pt x="1112698" y="309508"/>
                  </a:lnTo>
                  <a:lnTo>
                    <a:pt x="1114600" y="312356"/>
                  </a:lnTo>
                  <a:lnTo>
                    <a:pt x="1117429" y="321854"/>
                  </a:lnTo>
                  <a:lnTo>
                    <a:pt x="1110800" y="322800"/>
                  </a:lnTo>
                  <a:lnTo>
                    <a:pt x="1108903" y="327546"/>
                  </a:lnTo>
                  <a:lnTo>
                    <a:pt x="1107000" y="328497"/>
                  </a:lnTo>
                  <a:lnTo>
                    <a:pt x="1105103" y="332287"/>
                  </a:lnTo>
                  <a:lnTo>
                    <a:pt x="1102254" y="334185"/>
                  </a:lnTo>
                  <a:lnTo>
                    <a:pt x="1080416" y="320902"/>
                  </a:lnTo>
                  <a:lnTo>
                    <a:pt x="1074718" y="318054"/>
                  </a:lnTo>
                  <a:lnTo>
                    <a:pt x="1045285" y="330395"/>
                  </a:lnTo>
                  <a:lnTo>
                    <a:pt x="1045285" y="331346"/>
                  </a:lnTo>
                  <a:lnTo>
                    <a:pt x="1044339" y="332287"/>
                  </a:lnTo>
                  <a:lnTo>
                    <a:pt x="1047187" y="336082"/>
                  </a:lnTo>
                  <a:lnTo>
                    <a:pt x="1048134" y="342726"/>
                  </a:lnTo>
                  <a:lnTo>
                    <a:pt x="1050031" y="346526"/>
                  </a:lnTo>
                  <a:lnTo>
                    <a:pt x="1050031" y="347477"/>
                  </a:lnTo>
                  <a:lnTo>
                    <a:pt x="1050031" y="349375"/>
                  </a:lnTo>
                  <a:lnTo>
                    <a:pt x="1049085" y="351277"/>
                  </a:lnTo>
                  <a:lnTo>
                    <a:pt x="1043388" y="351277"/>
                  </a:lnTo>
                  <a:lnTo>
                    <a:pt x="1042441" y="350326"/>
                  </a:lnTo>
                  <a:lnTo>
                    <a:pt x="1041490" y="348423"/>
                  </a:lnTo>
                  <a:lnTo>
                    <a:pt x="1039588" y="348423"/>
                  </a:lnTo>
                  <a:lnTo>
                    <a:pt x="1036744" y="349375"/>
                  </a:lnTo>
                  <a:lnTo>
                    <a:pt x="1033895" y="353174"/>
                  </a:lnTo>
                  <a:lnTo>
                    <a:pt x="1032944" y="354121"/>
                  </a:lnTo>
                  <a:lnTo>
                    <a:pt x="1031993" y="356023"/>
                  </a:lnTo>
                  <a:lnTo>
                    <a:pt x="1031046" y="356969"/>
                  </a:lnTo>
                  <a:lnTo>
                    <a:pt x="1030095" y="356969"/>
                  </a:lnTo>
                  <a:lnTo>
                    <a:pt x="1028198" y="357921"/>
                  </a:lnTo>
                  <a:lnTo>
                    <a:pt x="1024398" y="358872"/>
                  </a:lnTo>
                  <a:lnTo>
                    <a:pt x="1021549" y="373111"/>
                  </a:lnTo>
                  <a:lnTo>
                    <a:pt x="1022500" y="376910"/>
                  </a:lnTo>
                  <a:lnTo>
                    <a:pt x="1020598" y="379759"/>
                  </a:lnTo>
                  <a:lnTo>
                    <a:pt x="1019652" y="380705"/>
                  </a:lnTo>
                  <a:lnTo>
                    <a:pt x="1018700" y="381656"/>
                  </a:lnTo>
                  <a:lnTo>
                    <a:pt x="1013954" y="384505"/>
                  </a:lnTo>
                  <a:lnTo>
                    <a:pt x="1009223" y="378912"/>
                  </a:lnTo>
                  <a:lnTo>
                    <a:pt x="996183" y="379303"/>
                  </a:lnTo>
                  <a:lnTo>
                    <a:pt x="980875" y="379769"/>
                  </a:lnTo>
                  <a:lnTo>
                    <a:pt x="963282" y="368736"/>
                  </a:lnTo>
                  <a:lnTo>
                    <a:pt x="957718" y="365243"/>
                  </a:lnTo>
                  <a:lnTo>
                    <a:pt x="957718" y="365243"/>
                  </a:lnTo>
                  <a:lnTo>
                    <a:pt x="936514" y="351946"/>
                  </a:lnTo>
                  <a:lnTo>
                    <a:pt x="923361" y="343697"/>
                  </a:lnTo>
                  <a:lnTo>
                    <a:pt x="900338" y="345015"/>
                  </a:lnTo>
                  <a:lnTo>
                    <a:pt x="893397" y="345416"/>
                  </a:lnTo>
                  <a:lnTo>
                    <a:pt x="888270" y="355508"/>
                  </a:lnTo>
                  <a:lnTo>
                    <a:pt x="882057" y="367745"/>
                  </a:lnTo>
                  <a:lnTo>
                    <a:pt x="899065" y="384926"/>
                  </a:lnTo>
                  <a:lnTo>
                    <a:pt x="900115" y="394483"/>
                  </a:lnTo>
                  <a:lnTo>
                    <a:pt x="901205" y="404451"/>
                  </a:lnTo>
                  <a:lnTo>
                    <a:pt x="902548" y="416688"/>
                  </a:lnTo>
                  <a:lnTo>
                    <a:pt x="901884" y="425650"/>
                  </a:lnTo>
                  <a:lnTo>
                    <a:pt x="897044" y="440568"/>
                  </a:lnTo>
                  <a:lnTo>
                    <a:pt x="894205" y="449337"/>
                  </a:lnTo>
                  <a:lnTo>
                    <a:pt x="898807" y="455505"/>
                  </a:lnTo>
                  <a:lnTo>
                    <a:pt x="907799" y="467544"/>
                  </a:lnTo>
                  <a:lnTo>
                    <a:pt x="916296" y="478924"/>
                  </a:lnTo>
                  <a:lnTo>
                    <a:pt x="924986" y="490561"/>
                  </a:lnTo>
                  <a:lnTo>
                    <a:pt x="942608" y="500088"/>
                  </a:lnTo>
                  <a:lnTo>
                    <a:pt x="951313" y="504795"/>
                  </a:lnTo>
                  <a:lnTo>
                    <a:pt x="950654" y="512479"/>
                  </a:lnTo>
                  <a:lnTo>
                    <a:pt x="950084" y="519108"/>
                  </a:lnTo>
                  <a:lnTo>
                    <a:pt x="949301" y="528189"/>
                  </a:lnTo>
                  <a:lnTo>
                    <a:pt x="948791" y="534144"/>
                  </a:lnTo>
                  <a:lnTo>
                    <a:pt x="947666" y="547248"/>
                  </a:lnTo>
                  <a:lnTo>
                    <a:pt x="946492" y="557820"/>
                  </a:lnTo>
                  <a:lnTo>
                    <a:pt x="945026" y="571058"/>
                  </a:lnTo>
                  <a:lnTo>
                    <a:pt x="943614" y="583815"/>
                  </a:lnTo>
                  <a:lnTo>
                    <a:pt x="945789" y="593367"/>
                  </a:lnTo>
                  <a:lnTo>
                    <a:pt x="952705" y="602012"/>
                  </a:lnTo>
                  <a:lnTo>
                    <a:pt x="951313" y="617673"/>
                  </a:lnTo>
                  <a:lnTo>
                    <a:pt x="957406" y="627185"/>
                  </a:lnTo>
                  <a:lnTo>
                    <a:pt x="963589" y="636836"/>
                  </a:lnTo>
                  <a:lnTo>
                    <a:pt x="973126" y="645744"/>
                  </a:lnTo>
                  <a:lnTo>
                    <a:pt x="983035" y="652521"/>
                  </a:lnTo>
                  <a:lnTo>
                    <a:pt x="991001" y="657976"/>
                  </a:lnTo>
                  <a:lnTo>
                    <a:pt x="1001133" y="664907"/>
                  </a:lnTo>
                  <a:lnTo>
                    <a:pt x="1005606" y="66870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9BFFDCB-7A73-4885-9CA2-749BB3A8E63A}"/>
                </a:ext>
              </a:extLst>
            </p:cNvPr>
            <p:cNvSpPr/>
            <p:nvPr/>
          </p:nvSpPr>
          <p:spPr>
            <a:xfrm>
              <a:off x="3328653" y="5801776"/>
              <a:ext cx="658631" cy="368310"/>
            </a:xfrm>
            <a:custGeom>
              <a:avLst/>
              <a:gdLst>
                <a:gd name="connsiteX0" fmla="*/ 231646 w 697797"/>
                <a:gd name="connsiteY0" fmla="*/ 76925 h 390212"/>
                <a:gd name="connsiteX1" fmla="*/ 247787 w 697797"/>
                <a:gd name="connsiteY1" fmla="*/ 73130 h 390212"/>
                <a:gd name="connsiteX2" fmla="*/ 248739 w 697797"/>
                <a:gd name="connsiteY2" fmla="*/ 73130 h 390212"/>
                <a:gd name="connsiteX3" fmla="*/ 255382 w 697797"/>
                <a:gd name="connsiteY3" fmla="*/ 70261 h 390212"/>
                <a:gd name="connsiteX4" fmla="*/ 258236 w 697797"/>
                <a:gd name="connsiteY4" fmla="*/ 70261 h 390212"/>
                <a:gd name="connsiteX5" fmla="*/ 260133 w 697797"/>
                <a:gd name="connsiteY5" fmla="*/ 71228 h 390212"/>
                <a:gd name="connsiteX6" fmla="*/ 261080 w 697797"/>
                <a:gd name="connsiteY6" fmla="*/ 70261 h 390212"/>
                <a:gd name="connsiteX7" fmla="*/ 261080 w 697797"/>
                <a:gd name="connsiteY7" fmla="*/ 69330 h 390212"/>
                <a:gd name="connsiteX8" fmla="*/ 261080 w 697797"/>
                <a:gd name="connsiteY8" fmla="*/ 67428 h 390212"/>
                <a:gd name="connsiteX9" fmla="*/ 262031 w 697797"/>
                <a:gd name="connsiteY9" fmla="*/ 68364 h 390212"/>
                <a:gd name="connsiteX10" fmla="*/ 265831 w 697797"/>
                <a:gd name="connsiteY10" fmla="*/ 64564 h 390212"/>
                <a:gd name="connsiteX11" fmla="*/ 268680 w 697797"/>
                <a:gd name="connsiteY11" fmla="*/ 64564 h 390212"/>
                <a:gd name="connsiteX12" fmla="*/ 277221 w 697797"/>
                <a:gd name="connsiteY12" fmla="*/ 58867 h 390212"/>
                <a:gd name="connsiteX13" fmla="*/ 281021 w 697797"/>
                <a:gd name="connsiteY13" fmla="*/ 58867 h 390212"/>
                <a:gd name="connsiteX14" fmla="*/ 287669 w 697797"/>
                <a:gd name="connsiteY14" fmla="*/ 54141 h 390212"/>
                <a:gd name="connsiteX15" fmla="*/ 290513 w 697797"/>
                <a:gd name="connsiteY15" fmla="*/ 49375 h 390212"/>
                <a:gd name="connsiteX16" fmla="*/ 296210 w 697797"/>
                <a:gd name="connsiteY16" fmla="*/ 47472 h 390212"/>
                <a:gd name="connsiteX17" fmla="*/ 301908 w 697797"/>
                <a:gd name="connsiteY17" fmla="*/ 47472 h 390212"/>
                <a:gd name="connsiteX18" fmla="*/ 303805 w 697797"/>
                <a:gd name="connsiteY18" fmla="*/ 49375 h 390212"/>
                <a:gd name="connsiteX19" fmla="*/ 310454 w 697797"/>
                <a:gd name="connsiteY19" fmla="*/ 51272 h 390212"/>
                <a:gd name="connsiteX20" fmla="*/ 319000 w 697797"/>
                <a:gd name="connsiteY20" fmla="*/ 48438 h 390212"/>
                <a:gd name="connsiteX21" fmla="*/ 326595 w 697797"/>
                <a:gd name="connsiteY21" fmla="*/ 49375 h 390212"/>
                <a:gd name="connsiteX22" fmla="*/ 332292 w 697797"/>
                <a:gd name="connsiteY22" fmla="*/ 44643 h 390212"/>
                <a:gd name="connsiteX23" fmla="*/ 360774 w 697797"/>
                <a:gd name="connsiteY23" fmla="*/ 42746 h 390212"/>
                <a:gd name="connsiteX24" fmla="*/ 361726 w 697797"/>
                <a:gd name="connsiteY24" fmla="*/ 42746 h 390212"/>
                <a:gd name="connsiteX25" fmla="*/ 366472 w 697797"/>
                <a:gd name="connsiteY25" fmla="*/ 40843 h 390212"/>
                <a:gd name="connsiteX26" fmla="*/ 367423 w 697797"/>
                <a:gd name="connsiteY26" fmla="*/ 38946 h 390212"/>
                <a:gd name="connsiteX27" fmla="*/ 368374 w 697797"/>
                <a:gd name="connsiteY27" fmla="*/ 38946 h 390212"/>
                <a:gd name="connsiteX28" fmla="*/ 375018 w 697797"/>
                <a:gd name="connsiteY28" fmla="*/ 40843 h 390212"/>
                <a:gd name="connsiteX29" fmla="*/ 377867 w 697797"/>
                <a:gd name="connsiteY29" fmla="*/ 39877 h 390212"/>
                <a:gd name="connsiteX30" fmla="*/ 378813 w 697797"/>
                <a:gd name="connsiteY30" fmla="*/ 38946 h 390212"/>
                <a:gd name="connsiteX31" fmla="*/ 378813 w 697797"/>
                <a:gd name="connsiteY31" fmla="*/ 37048 h 390212"/>
                <a:gd name="connsiteX32" fmla="*/ 381662 w 697797"/>
                <a:gd name="connsiteY32" fmla="*/ 34180 h 390212"/>
                <a:gd name="connsiteX33" fmla="*/ 388290 w 697797"/>
                <a:gd name="connsiteY33" fmla="*/ 29449 h 390212"/>
                <a:gd name="connsiteX34" fmla="*/ 389256 w 697797"/>
                <a:gd name="connsiteY34" fmla="*/ 30385 h 390212"/>
                <a:gd name="connsiteX35" fmla="*/ 393988 w 697797"/>
                <a:gd name="connsiteY35" fmla="*/ 32282 h 390212"/>
                <a:gd name="connsiteX36" fmla="*/ 400651 w 697797"/>
                <a:gd name="connsiteY36" fmla="*/ 30385 h 390212"/>
                <a:gd name="connsiteX37" fmla="*/ 407280 w 697797"/>
                <a:gd name="connsiteY37" fmla="*/ 28482 h 390212"/>
                <a:gd name="connsiteX38" fmla="*/ 409178 w 697797"/>
                <a:gd name="connsiteY38" fmla="*/ 28482 h 390212"/>
                <a:gd name="connsiteX39" fmla="*/ 410129 w 697797"/>
                <a:gd name="connsiteY39" fmla="*/ 27556 h 390212"/>
                <a:gd name="connsiteX40" fmla="*/ 412026 w 697797"/>
                <a:gd name="connsiteY40" fmla="*/ 27556 h 390212"/>
                <a:gd name="connsiteX41" fmla="*/ 412026 w 697797"/>
                <a:gd name="connsiteY41" fmla="*/ 28482 h 390212"/>
                <a:gd name="connsiteX42" fmla="*/ 416777 w 697797"/>
                <a:gd name="connsiteY42" fmla="*/ 27556 h 390212"/>
                <a:gd name="connsiteX43" fmla="*/ 419621 w 697797"/>
                <a:gd name="connsiteY43" fmla="*/ 30385 h 390212"/>
                <a:gd name="connsiteX44" fmla="*/ 420572 w 697797"/>
                <a:gd name="connsiteY44" fmla="*/ 28482 h 390212"/>
                <a:gd name="connsiteX45" fmla="*/ 420572 w 697797"/>
                <a:gd name="connsiteY45" fmla="*/ 27556 h 390212"/>
                <a:gd name="connsiteX46" fmla="*/ 420572 w 697797"/>
                <a:gd name="connsiteY46" fmla="*/ 25654 h 390212"/>
                <a:gd name="connsiteX47" fmla="*/ 419621 w 697797"/>
                <a:gd name="connsiteY47" fmla="*/ 25654 h 390212"/>
                <a:gd name="connsiteX48" fmla="*/ 420572 w 697797"/>
                <a:gd name="connsiteY48" fmla="*/ 21853 h 390212"/>
                <a:gd name="connsiteX49" fmla="*/ 427221 w 697797"/>
                <a:gd name="connsiteY49" fmla="*/ 14259 h 390212"/>
                <a:gd name="connsiteX50" fmla="*/ 427221 w 697797"/>
                <a:gd name="connsiteY50" fmla="*/ 13293 h 390212"/>
                <a:gd name="connsiteX51" fmla="*/ 429118 w 697797"/>
                <a:gd name="connsiteY51" fmla="*/ 10459 h 390212"/>
                <a:gd name="connsiteX52" fmla="*/ 431967 w 697797"/>
                <a:gd name="connsiteY52" fmla="*/ 10459 h 390212"/>
                <a:gd name="connsiteX53" fmla="*/ 435767 w 697797"/>
                <a:gd name="connsiteY53" fmla="*/ 12361 h 390212"/>
                <a:gd name="connsiteX54" fmla="*/ 434816 w 697797"/>
                <a:gd name="connsiteY54" fmla="*/ 15190 h 390212"/>
                <a:gd name="connsiteX55" fmla="*/ 434816 w 697797"/>
                <a:gd name="connsiteY55" fmla="*/ 17088 h 390212"/>
                <a:gd name="connsiteX56" fmla="*/ 435767 w 697797"/>
                <a:gd name="connsiteY56" fmla="*/ 17088 h 390212"/>
                <a:gd name="connsiteX57" fmla="*/ 438611 w 697797"/>
                <a:gd name="connsiteY57" fmla="*/ 13293 h 390212"/>
                <a:gd name="connsiteX58" fmla="*/ 442411 w 697797"/>
                <a:gd name="connsiteY58" fmla="*/ 16161 h 390212"/>
                <a:gd name="connsiteX59" fmla="*/ 443362 w 697797"/>
                <a:gd name="connsiteY59" fmla="*/ 19956 h 390212"/>
                <a:gd name="connsiteX60" fmla="*/ 444308 w 697797"/>
                <a:gd name="connsiteY60" fmla="*/ 19956 h 390212"/>
                <a:gd name="connsiteX61" fmla="*/ 445259 w 697797"/>
                <a:gd name="connsiteY61" fmla="*/ 18990 h 390212"/>
                <a:gd name="connsiteX62" fmla="*/ 446211 w 697797"/>
                <a:gd name="connsiteY62" fmla="*/ 19956 h 390212"/>
                <a:gd name="connsiteX63" fmla="*/ 448108 w 697797"/>
                <a:gd name="connsiteY63" fmla="*/ 23756 h 390212"/>
                <a:gd name="connsiteX64" fmla="*/ 449059 w 697797"/>
                <a:gd name="connsiteY64" fmla="*/ 22790 h 390212"/>
                <a:gd name="connsiteX65" fmla="*/ 450957 w 697797"/>
                <a:gd name="connsiteY65" fmla="*/ 20887 h 390212"/>
                <a:gd name="connsiteX66" fmla="*/ 455703 w 697797"/>
                <a:gd name="connsiteY66" fmla="*/ 18058 h 390212"/>
                <a:gd name="connsiteX67" fmla="*/ 456649 w 697797"/>
                <a:gd name="connsiteY67" fmla="*/ 16161 h 390212"/>
                <a:gd name="connsiteX68" fmla="*/ 458552 w 697797"/>
                <a:gd name="connsiteY68" fmla="*/ 14259 h 390212"/>
                <a:gd name="connsiteX69" fmla="*/ 463298 w 697797"/>
                <a:gd name="connsiteY69" fmla="*/ 15190 h 390212"/>
                <a:gd name="connsiteX70" fmla="*/ 464249 w 697797"/>
                <a:gd name="connsiteY70" fmla="*/ 16161 h 390212"/>
                <a:gd name="connsiteX71" fmla="*/ 466147 w 697797"/>
                <a:gd name="connsiteY71" fmla="*/ 16161 h 390212"/>
                <a:gd name="connsiteX72" fmla="*/ 468044 w 697797"/>
                <a:gd name="connsiteY72" fmla="*/ 17088 h 390212"/>
                <a:gd name="connsiteX73" fmla="*/ 471844 w 697797"/>
                <a:gd name="connsiteY73" fmla="*/ 14259 h 390212"/>
                <a:gd name="connsiteX74" fmla="*/ 475639 w 697797"/>
                <a:gd name="connsiteY74" fmla="*/ 14259 h 390212"/>
                <a:gd name="connsiteX75" fmla="*/ 488936 w 697797"/>
                <a:gd name="connsiteY75" fmla="*/ 11395 h 390212"/>
                <a:gd name="connsiteX76" fmla="*/ 491785 w 697797"/>
                <a:gd name="connsiteY76" fmla="*/ 10459 h 390212"/>
                <a:gd name="connsiteX77" fmla="*/ 492731 w 697797"/>
                <a:gd name="connsiteY77" fmla="*/ 12361 h 390212"/>
                <a:gd name="connsiteX78" fmla="*/ 494629 w 697797"/>
                <a:gd name="connsiteY78" fmla="*/ 9492 h 390212"/>
                <a:gd name="connsiteX79" fmla="*/ 499380 w 697797"/>
                <a:gd name="connsiteY79" fmla="*/ 6664 h 390212"/>
                <a:gd name="connsiteX80" fmla="*/ 502228 w 697797"/>
                <a:gd name="connsiteY80" fmla="*/ 5693 h 390212"/>
                <a:gd name="connsiteX81" fmla="*/ 506023 w 697797"/>
                <a:gd name="connsiteY81" fmla="*/ 2864 h 390212"/>
                <a:gd name="connsiteX82" fmla="*/ 506023 w 697797"/>
                <a:gd name="connsiteY82" fmla="*/ 4766 h 390212"/>
                <a:gd name="connsiteX83" fmla="*/ 508872 w 697797"/>
                <a:gd name="connsiteY83" fmla="*/ 6664 h 390212"/>
                <a:gd name="connsiteX84" fmla="*/ 511721 w 697797"/>
                <a:gd name="connsiteY84" fmla="*/ 6664 h 390212"/>
                <a:gd name="connsiteX85" fmla="*/ 514570 w 697797"/>
                <a:gd name="connsiteY85" fmla="*/ 5693 h 390212"/>
                <a:gd name="connsiteX86" fmla="*/ 515521 w 697797"/>
                <a:gd name="connsiteY86" fmla="*/ 9492 h 390212"/>
                <a:gd name="connsiteX87" fmla="*/ 515521 w 697797"/>
                <a:gd name="connsiteY87" fmla="*/ 9492 h 390212"/>
                <a:gd name="connsiteX88" fmla="*/ 516467 w 697797"/>
                <a:gd name="connsiteY88" fmla="*/ 6664 h 390212"/>
                <a:gd name="connsiteX89" fmla="*/ 517418 w 697797"/>
                <a:gd name="connsiteY89" fmla="*/ 6664 h 390212"/>
                <a:gd name="connsiteX90" fmla="*/ 519316 w 697797"/>
                <a:gd name="connsiteY90" fmla="*/ 6664 h 390212"/>
                <a:gd name="connsiteX91" fmla="*/ 519316 w 697797"/>
                <a:gd name="connsiteY91" fmla="*/ 6664 h 390212"/>
                <a:gd name="connsiteX92" fmla="*/ 522164 w 697797"/>
                <a:gd name="connsiteY92" fmla="*/ 5693 h 390212"/>
                <a:gd name="connsiteX93" fmla="*/ 525964 w 697797"/>
                <a:gd name="connsiteY93" fmla="*/ 6664 h 390212"/>
                <a:gd name="connsiteX94" fmla="*/ 526916 w 697797"/>
                <a:gd name="connsiteY94" fmla="*/ 6664 h 390212"/>
                <a:gd name="connsiteX95" fmla="*/ 528813 w 697797"/>
                <a:gd name="connsiteY95" fmla="*/ 8566 h 390212"/>
                <a:gd name="connsiteX96" fmla="*/ 532608 w 697797"/>
                <a:gd name="connsiteY96" fmla="*/ 4766 h 390212"/>
                <a:gd name="connsiteX97" fmla="*/ 533559 w 697797"/>
                <a:gd name="connsiteY97" fmla="*/ 966 h 390212"/>
                <a:gd name="connsiteX98" fmla="*/ 535457 w 697797"/>
                <a:gd name="connsiteY98" fmla="*/ 0 h 390212"/>
                <a:gd name="connsiteX99" fmla="*/ 536408 w 697797"/>
                <a:gd name="connsiteY99" fmla="*/ 0 h 390212"/>
                <a:gd name="connsiteX100" fmla="*/ 540208 w 697797"/>
                <a:gd name="connsiteY100" fmla="*/ 0 h 390212"/>
                <a:gd name="connsiteX101" fmla="*/ 545905 w 697797"/>
                <a:gd name="connsiteY101" fmla="*/ 1898 h 390212"/>
                <a:gd name="connsiteX102" fmla="*/ 551598 w 697797"/>
                <a:gd name="connsiteY102" fmla="*/ 0 h 390212"/>
                <a:gd name="connsiteX103" fmla="*/ 552549 w 697797"/>
                <a:gd name="connsiteY103" fmla="*/ 966 h 390212"/>
                <a:gd name="connsiteX104" fmla="*/ 554446 w 697797"/>
                <a:gd name="connsiteY104" fmla="*/ 1898 h 390212"/>
                <a:gd name="connsiteX105" fmla="*/ 558246 w 697797"/>
                <a:gd name="connsiteY105" fmla="*/ 5693 h 390212"/>
                <a:gd name="connsiteX106" fmla="*/ 562041 w 697797"/>
                <a:gd name="connsiteY106" fmla="*/ 6664 h 390212"/>
                <a:gd name="connsiteX107" fmla="*/ 562993 w 697797"/>
                <a:gd name="connsiteY107" fmla="*/ 7595 h 390212"/>
                <a:gd name="connsiteX108" fmla="*/ 563944 w 697797"/>
                <a:gd name="connsiteY108" fmla="*/ 10459 h 390212"/>
                <a:gd name="connsiteX109" fmla="*/ 564890 w 697797"/>
                <a:gd name="connsiteY109" fmla="*/ 10459 h 390212"/>
                <a:gd name="connsiteX110" fmla="*/ 566787 w 697797"/>
                <a:gd name="connsiteY110" fmla="*/ 10459 h 390212"/>
                <a:gd name="connsiteX111" fmla="*/ 567739 w 697797"/>
                <a:gd name="connsiteY111" fmla="*/ 8566 h 390212"/>
                <a:gd name="connsiteX112" fmla="*/ 574387 w 697797"/>
                <a:gd name="connsiteY112" fmla="*/ 8566 h 390212"/>
                <a:gd name="connsiteX113" fmla="*/ 581031 w 697797"/>
                <a:gd name="connsiteY113" fmla="*/ 4766 h 390212"/>
                <a:gd name="connsiteX114" fmla="*/ 590528 w 697797"/>
                <a:gd name="connsiteY114" fmla="*/ 6664 h 390212"/>
                <a:gd name="connsiteX115" fmla="*/ 591475 w 697797"/>
                <a:gd name="connsiteY115" fmla="*/ 9492 h 390212"/>
                <a:gd name="connsiteX116" fmla="*/ 591475 w 697797"/>
                <a:gd name="connsiteY116" fmla="*/ 11395 h 390212"/>
                <a:gd name="connsiteX117" fmla="*/ 592426 w 697797"/>
                <a:gd name="connsiteY117" fmla="*/ 12361 h 390212"/>
                <a:gd name="connsiteX118" fmla="*/ 592426 w 697797"/>
                <a:gd name="connsiteY118" fmla="*/ 13293 h 390212"/>
                <a:gd name="connsiteX119" fmla="*/ 594323 w 697797"/>
                <a:gd name="connsiteY119" fmla="*/ 21853 h 390212"/>
                <a:gd name="connsiteX120" fmla="*/ 594323 w 697797"/>
                <a:gd name="connsiteY120" fmla="*/ 22790 h 390212"/>
                <a:gd name="connsiteX121" fmla="*/ 596226 w 697797"/>
                <a:gd name="connsiteY121" fmla="*/ 23756 h 390212"/>
                <a:gd name="connsiteX122" fmla="*/ 596226 w 697797"/>
                <a:gd name="connsiteY122" fmla="*/ 26585 h 390212"/>
                <a:gd name="connsiteX123" fmla="*/ 600972 w 697797"/>
                <a:gd name="connsiteY123" fmla="*/ 28482 h 390212"/>
                <a:gd name="connsiteX124" fmla="*/ 601923 w 697797"/>
                <a:gd name="connsiteY124" fmla="*/ 29449 h 390212"/>
                <a:gd name="connsiteX125" fmla="*/ 603821 w 697797"/>
                <a:gd name="connsiteY125" fmla="*/ 29449 h 390212"/>
                <a:gd name="connsiteX126" fmla="*/ 604767 w 697797"/>
                <a:gd name="connsiteY126" fmla="*/ 30385 h 390212"/>
                <a:gd name="connsiteX127" fmla="*/ 604767 w 697797"/>
                <a:gd name="connsiteY127" fmla="*/ 31351 h 390212"/>
                <a:gd name="connsiteX128" fmla="*/ 603821 w 697797"/>
                <a:gd name="connsiteY128" fmla="*/ 33248 h 390212"/>
                <a:gd name="connsiteX129" fmla="*/ 604767 w 697797"/>
                <a:gd name="connsiteY129" fmla="*/ 32282 h 390212"/>
                <a:gd name="connsiteX130" fmla="*/ 608567 w 697797"/>
                <a:gd name="connsiteY130" fmla="*/ 34180 h 390212"/>
                <a:gd name="connsiteX131" fmla="*/ 608567 w 697797"/>
                <a:gd name="connsiteY131" fmla="*/ 34180 h 390212"/>
                <a:gd name="connsiteX132" fmla="*/ 612367 w 697797"/>
                <a:gd name="connsiteY132" fmla="*/ 34180 h 390212"/>
                <a:gd name="connsiteX133" fmla="*/ 613313 w 697797"/>
                <a:gd name="connsiteY133" fmla="*/ 37048 h 390212"/>
                <a:gd name="connsiteX134" fmla="*/ 613313 w 697797"/>
                <a:gd name="connsiteY134" fmla="*/ 37979 h 390212"/>
                <a:gd name="connsiteX135" fmla="*/ 614264 w 697797"/>
                <a:gd name="connsiteY135" fmla="*/ 37048 h 390212"/>
                <a:gd name="connsiteX136" fmla="*/ 617113 w 697797"/>
                <a:gd name="connsiteY136" fmla="*/ 37979 h 390212"/>
                <a:gd name="connsiteX137" fmla="*/ 618064 w 697797"/>
                <a:gd name="connsiteY137" fmla="*/ 37979 h 390212"/>
                <a:gd name="connsiteX138" fmla="*/ 618064 w 697797"/>
                <a:gd name="connsiteY138" fmla="*/ 39877 h 390212"/>
                <a:gd name="connsiteX139" fmla="*/ 618064 w 697797"/>
                <a:gd name="connsiteY139" fmla="*/ 41780 h 390212"/>
                <a:gd name="connsiteX140" fmla="*/ 618064 w 697797"/>
                <a:gd name="connsiteY140" fmla="*/ 41780 h 390212"/>
                <a:gd name="connsiteX141" fmla="*/ 618991 w 697797"/>
                <a:gd name="connsiteY141" fmla="*/ 42746 h 390212"/>
                <a:gd name="connsiteX142" fmla="*/ 619962 w 697797"/>
                <a:gd name="connsiteY142" fmla="*/ 42746 h 390212"/>
                <a:gd name="connsiteX143" fmla="*/ 621859 w 697797"/>
                <a:gd name="connsiteY143" fmla="*/ 41780 h 390212"/>
                <a:gd name="connsiteX144" fmla="*/ 623757 w 697797"/>
                <a:gd name="connsiteY144" fmla="*/ 42746 h 390212"/>
                <a:gd name="connsiteX145" fmla="*/ 624688 w 697797"/>
                <a:gd name="connsiteY145" fmla="*/ 40843 h 390212"/>
                <a:gd name="connsiteX146" fmla="*/ 626590 w 697797"/>
                <a:gd name="connsiteY146" fmla="*/ 37979 h 390212"/>
                <a:gd name="connsiteX147" fmla="*/ 628488 w 697797"/>
                <a:gd name="connsiteY147" fmla="*/ 37979 h 390212"/>
                <a:gd name="connsiteX148" fmla="*/ 632288 w 697797"/>
                <a:gd name="connsiteY148" fmla="*/ 37979 h 390212"/>
                <a:gd name="connsiteX149" fmla="*/ 633254 w 697797"/>
                <a:gd name="connsiteY149" fmla="*/ 37979 h 390212"/>
                <a:gd name="connsiteX150" fmla="*/ 638951 w 697797"/>
                <a:gd name="connsiteY150" fmla="*/ 37979 h 390212"/>
                <a:gd name="connsiteX151" fmla="*/ 639878 w 697797"/>
                <a:gd name="connsiteY151" fmla="*/ 37979 h 390212"/>
                <a:gd name="connsiteX152" fmla="*/ 644649 w 697797"/>
                <a:gd name="connsiteY152" fmla="*/ 40843 h 390212"/>
                <a:gd name="connsiteX153" fmla="*/ 646546 w 697797"/>
                <a:gd name="connsiteY153" fmla="*/ 39877 h 390212"/>
                <a:gd name="connsiteX154" fmla="*/ 649375 w 697797"/>
                <a:gd name="connsiteY154" fmla="*/ 40843 h 390212"/>
                <a:gd name="connsiteX155" fmla="*/ 651273 w 697797"/>
                <a:gd name="connsiteY155" fmla="*/ 42746 h 390212"/>
                <a:gd name="connsiteX156" fmla="*/ 652224 w 697797"/>
                <a:gd name="connsiteY156" fmla="*/ 43677 h 390212"/>
                <a:gd name="connsiteX157" fmla="*/ 653170 w 697797"/>
                <a:gd name="connsiteY157" fmla="*/ 43677 h 390212"/>
                <a:gd name="connsiteX158" fmla="*/ 655072 w 697797"/>
                <a:gd name="connsiteY158" fmla="*/ 43677 h 390212"/>
                <a:gd name="connsiteX159" fmla="*/ 655072 w 697797"/>
                <a:gd name="connsiteY159" fmla="*/ 44643 h 390212"/>
                <a:gd name="connsiteX160" fmla="*/ 657921 w 697797"/>
                <a:gd name="connsiteY160" fmla="*/ 42746 h 390212"/>
                <a:gd name="connsiteX161" fmla="*/ 658867 w 697797"/>
                <a:gd name="connsiteY161" fmla="*/ 44643 h 390212"/>
                <a:gd name="connsiteX162" fmla="*/ 661721 w 697797"/>
                <a:gd name="connsiteY162" fmla="*/ 50340 h 390212"/>
                <a:gd name="connsiteX163" fmla="*/ 660770 w 697797"/>
                <a:gd name="connsiteY163" fmla="*/ 51272 h 390212"/>
                <a:gd name="connsiteX164" fmla="*/ 656970 w 697797"/>
                <a:gd name="connsiteY164" fmla="*/ 52238 h 390212"/>
                <a:gd name="connsiteX165" fmla="*/ 658867 w 697797"/>
                <a:gd name="connsiteY165" fmla="*/ 53169 h 390212"/>
                <a:gd name="connsiteX166" fmla="*/ 655072 w 697797"/>
                <a:gd name="connsiteY166" fmla="*/ 57936 h 390212"/>
                <a:gd name="connsiteX167" fmla="*/ 655072 w 697797"/>
                <a:gd name="connsiteY167" fmla="*/ 57936 h 390212"/>
                <a:gd name="connsiteX168" fmla="*/ 663619 w 697797"/>
                <a:gd name="connsiteY168" fmla="*/ 59833 h 390212"/>
                <a:gd name="connsiteX169" fmla="*/ 666467 w 697797"/>
                <a:gd name="connsiteY169" fmla="*/ 61735 h 390212"/>
                <a:gd name="connsiteX170" fmla="*/ 667413 w 697797"/>
                <a:gd name="connsiteY170" fmla="*/ 61735 h 390212"/>
                <a:gd name="connsiteX171" fmla="*/ 668365 w 697797"/>
                <a:gd name="connsiteY171" fmla="*/ 63633 h 390212"/>
                <a:gd name="connsiteX172" fmla="*/ 668365 w 697797"/>
                <a:gd name="connsiteY172" fmla="*/ 66462 h 390212"/>
                <a:gd name="connsiteX173" fmla="*/ 669316 w 697797"/>
                <a:gd name="connsiteY173" fmla="*/ 68364 h 390212"/>
                <a:gd name="connsiteX174" fmla="*/ 668365 w 697797"/>
                <a:gd name="connsiteY174" fmla="*/ 70261 h 390212"/>
                <a:gd name="connsiteX175" fmla="*/ 666467 w 697797"/>
                <a:gd name="connsiteY175" fmla="*/ 78822 h 390212"/>
                <a:gd name="connsiteX176" fmla="*/ 668365 w 697797"/>
                <a:gd name="connsiteY176" fmla="*/ 80725 h 390212"/>
                <a:gd name="connsiteX177" fmla="*/ 669316 w 697797"/>
                <a:gd name="connsiteY177" fmla="*/ 80725 h 390212"/>
                <a:gd name="connsiteX178" fmla="*/ 670262 w 697797"/>
                <a:gd name="connsiteY178" fmla="*/ 81656 h 390212"/>
                <a:gd name="connsiteX179" fmla="*/ 670262 w 697797"/>
                <a:gd name="connsiteY179" fmla="*/ 82622 h 390212"/>
                <a:gd name="connsiteX180" fmla="*/ 671213 w 697797"/>
                <a:gd name="connsiteY180" fmla="*/ 84525 h 390212"/>
                <a:gd name="connsiteX181" fmla="*/ 669316 w 697797"/>
                <a:gd name="connsiteY181" fmla="*/ 85451 h 390212"/>
                <a:gd name="connsiteX182" fmla="*/ 668365 w 697797"/>
                <a:gd name="connsiteY182" fmla="*/ 85451 h 390212"/>
                <a:gd name="connsiteX183" fmla="*/ 665516 w 697797"/>
                <a:gd name="connsiteY183" fmla="*/ 84525 h 390212"/>
                <a:gd name="connsiteX184" fmla="*/ 664565 w 697797"/>
                <a:gd name="connsiteY184" fmla="*/ 85451 h 390212"/>
                <a:gd name="connsiteX185" fmla="*/ 663619 w 697797"/>
                <a:gd name="connsiteY185" fmla="*/ 85451 h 390212"/>
                <a:gd name="connsiteX186" fmla="*/ 662667 w 697797"/>
                <a:gd name="connsiteY186" fmla="*/ 84525 h 390212"/>
                <a:gd name="connsiteX187" fmla="*/ 661721 w 697797"/>
                <a:gd name="connsiteY187" fmla="*/ 85451 h 390212"/>
                <a:gd name="connsiteX188" fmla="*/ 660770 w 697797"/>
                <a:gd name="connsiteY188" fmla="*/ 84525 h 390212"/>
                <a:gd name="connsiteX189" fmla="*/ 659819 w 697797"/>
                <a:gd name="connsiteY189" fmla="*/ 83549 h 390212"/>
                <a:gd name="connsiteX190" fmla="*/ 658867 w 697797"/>
                <a:gd name="connsiteY190" fmla="*/ 85451 h 390212"/>
                <a:gd name="connsiteX191" fmla="*/ 656970 w 697797"/>
                <a:gd name="connsiteY191" fmla="*/ 90218 h 390212"/>
                <a:gd name="connsiteX192" fmla="*/ 662667 w 697797"/>
                <a:gd name="connsiteY192" fmla="*/ 92120 h 390212"/>
                <a:gd name="connsiteX193" fmla="*/ 667413 w 697797"/>
                <a:gd name="connsiteY193" fmla="*/ 98744 h 390212"/>
                <a:gd name="connsiteX194" fmla="*/ 669316 w 697797"/>
                <a:gd name="connsiteY194" fmla="*/ 97792 h 390212"/>
                <a:gd name="connsiteX195" fmla="*/ 671213 w 697797"/>
                <a:gd name="connsiteY195" fmla="*/ 97792 h 390212"/>
                <a:gd name="connsiteX196" fmla="*/ 672160 w 697797"/>
                <a:gd name="connsiteY196" fmla="*/ 96846 h 390212"/>
                <a:gd name="connsiteX197" fmla="*/ 676911 w 697797"/>
                <a:gd name="connsiteY197" fmla="*/ 99695 h 390212"/>
                <a:gd name="connsiteX198" fmla="*/ 677857 w 697797"/>
                <a:gd name="connsiteY198" fmla="*/ 97792 h 390212"/>
                <a:gd name="connsiteX199" fmla="*/ 678808 w 697797"/>
                <a:gd name="connsiteY199" fmla="*/ 97792 h 390212"/>
                <a:gd name="connsiteX200" fmla="*/ 679760 w 697797"/>
                <a:gd name="connsiteY200" fmla="*/ 97792 h 390212"/>
                <a:gd name="connsiteX201" fmla="*/ 676911 w 697797"/>
                <a:gd name="connsiteY201" fmla="*/ 101593 h 390212"/>
                <a:gd name="connsiteX202" fmla="*/ 679760 w 697797"/>
                <a:gd name="connsiteY202" fmla="*/ 102538 h 390212"/>
                <a:gd name="connsiteX203" fmla="*/ 680711 w 697797"/>
                <a:gd name="connsiteY203" fmla="*/ 99695 h 390212"/>
                <a:gd name="connsiteX204" fmla="*/ 680711 w 697797"/>
                <a:gd name="connsiteY204" fmla="*/ 99695 h 390212"/>
                <a:gd name="connsiteX205" fmla="*/ 686403 w 697797"/>
                <a:gd name="connsiteY205" fmla="*/ 97792 h 390212"/>
                <a:gd name="connsiteX206" fmla="*/ 687354 w 697797"/>
                <a:gd name="connsiteY206" fmla="*/ 97792 h 390212"/>
                <a:gd name="connsiteX207" fmla="*/ 686403 w 697797"/>
                <a:gd name="connsiteY207" fmla="*/ 99695 h 390212"/>
                <a:gd name="connsiteX208" fmla="*/ 688306 w 697797"/>
                <a:gd name="connsiteY208" fmla="*/ 102538 h 390212"/>
                <a:gd name="connsiteX209" fmla="*/ 690203 w 697797"/>
                <a:gd name="connsiteY209" fmla="*/ 108241 h 390212"/>
                <a:gd name="connsiteX210" fmla="*/ 693052 w 697797"/>
                <a:gd name="connsiteY210" fmla="*/ 110139 h 390212"/>
                <a:gd name="connsiteX211" fmla="*/ 694949 w 697797"/>
                <a:gd name="connsiteY211" fmla="*/ 112036 h 390212"/>
                <a:gd name="connsiteX212" fmla="*/ 695896 w 697797"/>
                <a:gd name="connsiteY212" fmla="*/ 112987 h 390212"/>
                <a:gd name="connsiteX213" fmla="*/ 697798 w 697797"/>
                <a:gd name="connsiteY213" fmla="*/ 115836 h 390212"/>
                <a:gd name="connsiteX214" fmla="*/ 695896 w 697797"/>
                <a:gd name="connsiteY214" fmla="*/ 117733 h 390212"/>
                <a:gd name="connsiteX215" fmla="*/ 689252 w 697797"/>
                <a:gd name="connsiteY215" fmla="*/ 116782 h 390212"/>
                <a:gd name="connsiteX216" fmla="*/ 688306 w 697797"/>
                <a:gd name="connsiteY216" fmla="*/ 115836 h 390212"/>
                <a:gd name="connsiteX217" fmla="*/ 687354 w 697797"/>
                <a:gd name="connsiteY217" fmla="*/ 113934 h 390212"/>
                <a:gd name="connsiteX218" fmla="*/ 683555 w 697797"/>
                <a:gd name="connsiteY218" fmla="*/ 113934 h 390212"/>
                <a:gd name="connsiteX219" fmla="*/ 682608 w 697797"/>
                <a:gd name="connsiteY219" fmla="*/ 113934 h 390212"/>
                <a:gd name="connsiteX220" fmla="*/ 680711 w 697797"/>
                <a:gd name="connsiteY220" fmla="*/ 118685 h 390212"/>
                <a:gd name="connsiteX221" fmla="*/ 680711 w 697797"/>
                <a:gd name="connsiteY221" fmla="*/ 120582 h 390212"/>
                <a:gd name="connsiteX222" fmla="*/ 677857 w 697797"/>
                <a:gd name="connsiteY222" fmla="*/ 123431 h 390212"/>
                <a:gd name="connsiteX223" fmla="*/ 675960 w 697797"/>
                <a:gd name="connsiteY223" fmla="*/ 124382 h 390212"/>
                <a:gd name="connsiteX224" fmla="*/ 677857 w 697797"/>
                <a:gd name="connsiteY224" fmla="*/ 127231 h 390212"/>
                <a:gd name="connsiteX225" fmla="*/ 675013 w 697797"/>
                <a:gd name="connsiteY225" fmla="*/ 128177 h 390212"/>
                <a:gd name="connsiteX226" fmla="*/ 675013 w 697797"/>
                <a:gd name="connsiteY226" fmla="*/ 130080 h 390212"/>
                <a:gd name="connsiteX227" fmla="*/ 675960 w 697797"/>
                <a:gd name="connsiteY227" fmla="*/ 130080 h 390212"/>
                <a:gd name="connsiteX228" fmla="*/ 677857 w 697797"/>
                <a:gd name="connsiteY228" fmla="*/ 130080 h 390212"/>
                <a:gd name="connsiteX229" fmla="*/ 677857 w 697797"/>
                <a:gd name="connsiteY229" fmla="*/ 138626 h 390212"/>
                <a:gd name="connsiteX230" fmla="*/ 686403 w 697797"/>
                <a:gd name="connsiteY230" fmla="*/ 143377 h 390212"/>
                <a:gd name="connsiteX231" fmla="*/ 688306 w 697797"/>
                <a:gd name="connsiteY231" fmla="*/ 143377 h 390212"/>
                <a:gd name="connsiteX232" fmla="*/ 687354 w 697797"/>
                <a:gd name="connsiteY232" fmla="*/ 145264 h 390212"/>
                <a:gd name="connsiteX233" fmla="*/ 686403 w 697797"/>
                <a:gd name="connsiteY233" fmla="*/ 146220 h 390212"/>
                <a:gd name="connsiteX234" fmla="*/ 684506 w 697797"/>
                <a:gd name="connsiteY234" fmla="*/ 148118 h 390212"/>
                <a:gd name="connsiteX235" fmla="*/ 684506 w 697797"/>
                <a:gd name="connsiteY235" fmla="*/ 150015 h 390212"/>
                <a:gd name="connsiteX236" fmla="*/ 680711 w 697797"/>
                <a:gd name="connsiteY236" fmla="*/ 151913 h 390212"/>
                <a:gd name="connsiteX237" fmla="*/ 677857 w 697797"/>
                <a:gd name="connsiteY237" fmla="*/ 150015 h 390212"/>
                <a:gd name="connsiteX238" fmla="*/ 676911 w 697797"/>
                <a:gd name="connsiteY238" fmla="*/ 150015 h 390212"/>
                <a:gd name="connsiteX239" fmla="*/ 675013 w 697797"/>
                <a:gd name="connsiteY239" fmla="*/ 147167 h 390212"/>
                <a:gd name="connsiteX240" fmla="*/ 675013 w 697797"/>
                <a:gd name="connsiteY240" fmla="*/ 145264 h 390212"/>
                <a:gd name="connsiteX241" fmla="*/ 676911 w 697797"/>
                <a:gd name="connsiteY241" fmla="*/ 142421 h 390212"/>
                <a:gd name="connsiteX242" fmla="*/ 675013 w 697797"/>
                <a:gd name="connsiteY242" fmla="*/ 139571 h 390212"/>
                <a:gd name="connsiteX243" fmla="*/ 670262 w 697797"/>
                <a:gd name="connsiteY243" fmla="*/ 141469 h 390212"/>
                <a:gd name="connsiteX244" fmla="*/ 671213 w 697797"/>
                <a:gd name="connsiteY244" fmla="*/ 144318 h 390212"/>
                <a:gd name="connsiteX245" fmla="*/ 671213 w 697797"/>
                <a:gd name="connsiteY245" fmla="*/ 146220 h 390212"/>
                <a:gd name="connsiteX246" fmla="*/ 670262 w 697797"/>
                <a:gd name="connsiteY246" fmla="*/ 148118 h 390212"/>
                <a:gd name="connsiteX247" fmla="*/ 669316 w 697797"/>
                <a:gd name="connsiteY247" fmla="*/ 149064 h 390212"/>
                <a:gd name="connsiteX248" fmla="*/ 669316 w 697797"/>
                <a:gd name="connsiteY248" fmla="*/ 150967 h 390212"/>
                <a:gd name="connsiteX249" fmla="*/ 668365 w 697797"/>
                <a:gd name="connsiteY249" fmla="*/ 153815 h 390212"/>
                <a:gd name="connsiteX250" fmla="*/ 664565 w 697797"/>
                <a:gd name="connsiteY250" fmla="*/ 163307 h 390212"/>
                <a:gd name="connsiteX251" fmla="*/ 663619 w 697797"/>
                <a:gd name="connsiteY251" fmla="*/ 163307 h 390212"/>
                <a:gd name="connsiteX252" fmla="*/ 662667 w 697797"/>
                <a:gd name="connsiteY252" fmla="*/ 169005 h 390212"/>
                <a:gd name="connsiteX253" fmla="*/ 659819 w 697797"/>
                <a:gd name="connsiteY253" fmla="*/ 170903 h 390212"/>
                <a:gd name="connsiteX254" fmla="*/ 658867 w 697797"/>
                <a:gd name="connsiteY254" fmla="*/ 171854 h 390212"/>
                <a:gd name="connsiteX255" fmla="*/ 658867 w 697797"/>
                <a:gd name="connsiteY255" fmla="*/ 172805 h 390212"/>
                <a:gd name="connsiteX256" fmla="*/ 659819 w 697797"/>
                <a:gd name="connsiteY256" fmla="*/ 172805 h 390212"/>
                <a:gd name="connsiteX257" fmla="*/ 659819 w 697797"/>
                <a:gd name="connsiteY257" fmla="*/ 173751 h 390212"/>
                <a:gd name="connsiteX258" fmla="*/ 659819 w 697797"/>
                <a:gd name="connsiteY258" fmla="*/ 175649 h 390212"/>
                <a:gd name="connsiteX259" fmla="*/ 660770 w 697797"/>
                <a:gd name="connsiteY259" fmla="*/ 176605 h 390212"/>
                <a:gd name="connsiteX260" fmla="*/ 661721 w 697797"/>
                <a:gd name="connsiteY260" fmla="*/ 181356 h 390212"/>
                <a:gd name="connsiteX261" fmla="*/ 661721 w 697797"/>
                <a:gd name="connsiteY261" fmla="*/ 183244 h 390212"/>
                <a:gd name="connsiteX262" fmla="*/ 660770 w 697797"/>
                <a:gd name="connsiteY262" fmla="*/ 185146 h 390212"/>
                <a:gd name="connsiteX263" fmla="*/ 654121 w 697797"/>
                <a:gd name="connsiteY263" fmla="*/ 187990 h 390212"/>
                <a:gd name="connsiteX264" fmla="*/ 647478 w 697797"/>
                <a:gd name="connsiteY264" fmla="*/ 188946 h 390212"/>
                <a:gd name="connsiteX265" fmla="*/ 646546 w 697797"/>
                <a:gd name="connsiteY265" fmla="*/ 190843 h 390212"/>
                <a:gd name="connsiteX266" fmla="*/ 645575 w 697797"/>
                <a:gd name="connsiteY266" fmla="*/ 191790 h 390212"/>
                <a:gd name="connsiteX267" fmla="*/ 640849 w 697797"/>
                <a:gd name="connsiteY267" fmla="*/ 192741 h 390212"/>
                <a:gd name="connsiteX268" fmla="*/ 633254 w 697797"/>
                <a:gd name="connsiteY268" fmla="*/ 204136 h 390212"/>
                <a:gd name="connsiteX269" fmla="*/ 626590 w 697797"/>
                <a:gd name="connsiteY269" fmla="*/ 213628 h 390212"/>
                <a:gd name="connsiteX270" fmla="*/ 628488 w 697797"/>
                <a:gd name="connsiteY270" fmla="*/ 216477 h 390212"/>
                <a:gd name="connsiteX271" fmla="*/ 627556 w 697797"/>
                <a:gd name="connsiteY271" fmla="*/ 217428 h 390212"/>
                <a:gd name="connsiteX272" fmla="*/ 628488 w 697797"/>
                <a:gd name="connsiteY272" fmla="*/ 223126 h 390212"/>
                <a:gd name="connsiteX273" fmla="*/ 625659 w 697797"/>
                <a:gd name="connsiteY273" fmla="*/ 226905 h 390212"/>
                <a:gd name="connsiteX274" fmla="*/ 617113 w 697797"/>
                <a:gd name="connsiteY274" fmla="*/ 237364 h 390212"/>
                <a:gd name="connsiteX275" fmla="*/ 617113 w 697797"/>
                <a:gd name="connsiteY275" fmla="*/ 239266 h 390212"/>
                <a:gd name="connsiteX276" fmla="*/ 615210 w 697797"/>
                <a:gd name="connsiteY276" fmla="*/ 241164 h 390212"/>
                <a:gd name="connsiteX277" fmla="*/ 612367 w 697797"/>
                <a:gd name="connsiteY277" fmla="*/ 243993 h 390212"/>
                <a:gd name="connsiteX278" fmla="*/ 610464 w 697797"/>
                <a:gd name="connsiteY278" fmla="*/ 243066 h 390212"/>
                <a:gd name="connsiteX279" fmla="*/ 608567 w 697797"/>
                <a:gd name="connsiteY279" fmla="*/ 243993 h 390212"/>
                <a:gd name="connsiteX280" fmla="*/ 605718 w 697797"/>
                <a:gd name="connsiteY280" fmla="*/ 251588 h 390212"/>
                <a:gd name="connsiteX281" fmla="*/ 608567 w 697797"/>
                <a:gd name="connsiteY281" fmla="*/ 253490 h 390212"/>
                <a:gd name="connsiteX282" fmla="*/ 608567 w 697797"/>
                <a:gd name="connsiteY282" fmla="*/ 253490 h 390212"/>
                <a:gd name="connsiteX283" fmla="*/ 602869 w 697797"/>
                <a:gd name="connsiteY283" fmla="*/ 264880 h 390212"/>
                <a:gd name="connsiteX284" fmla="*/ 600021 w 697797"/>
                <a:gd name="connsiteY284" fmla="*/ 268680 h 390212"/>
                <a:gd name="connsiteX285" fmla="*/ 588631 w 697797"/>
                <a:gd name="connsiteY285" fmla="*/ 275343 h 390212"/>
                <a:gd name="connsiteX286" fmla="*/ 569641 w 697797"/>
                <a:gd name="connsiteY286" fmla="*/ 277246 h 390212"/>
                <a:gd name="connsiteX287" fmla="*/ 565841 w 697797"/>
                <a:gd name="connsiteY287" fmla="*/ 278177 h 390212"/>
                <a:gd name="connsiteX288" fmla="*/ 543052 w 697797"/>
                <a:gd name="connsiteY288" fmla="*/ 280069 h 390212"/>
                <a:gd name="connsiteX289" fmla="*/ 539257 w 697797"/>
                <a:gd name="connsiteY289" fmla="*/ 281041 h 390212"/>
                <a:gd name="connsiteX290" fmla="*/ 537354 w 697797"/>
                <a:gd name="connsiteY290" fmla="*/ 282938 h 390212"/>
                <a:gd name="connsiteX291" fmla="*/ 536408 w 697797"/>
                <a:gd name="connsiteY291" fmla="*/ 285772 h 390212"/>
                <a:gd name="connsiteX292" fmla="*/ 536408 w 697797"/>
                <a:gd name="connsiteY292" fmla="*/ 290538 h 390212"/>
                <a:gd name="connsiteX293" fmla="*/ 528813 w 697797"/>
                <a:gd name="connsiteY293" fmla="*/ 294333 h 390212"/>
                <a:gd name="connsiteX294" fmla="*/ 528813 w 697797"/>
                <a:gd name="connsiteY294" fmla="*/ 294333 h 390212"/>
                <a:gd name="connsiteX295" fmla="*/ 526916 w 697797"/>
                <a:gd name="connsiteY295" fmla="*/ 295264 h 390212"/>
                <a:gd name="connsiteX296" fmla="*/ 525964 w 697797"/>
                <a:gd name="connsiteY296" fmla="*/ 296231 h 390212"/>
                <a:gd name="connsiteX297" fmla="*/ 525013 w 697797"/>
                <a:gd name="connsiteY297" fmla="*/ 296231 h 390212"/>
                <a:gd name="connsiteX298" fmla="*/ 522164 w 697797"/>
                <a:gd name="connsiteY298" fmla="*/ 297167 h 390212"/>
                <a:gd name="connsiteX299" fmla="*/ 522164 w 697797"/>
                <a:gd name="connsiteY299" fmla="*/ 300030 h 390212"/>
                <a:gd name="connsiteX300" fmla="*/ 522164 w 697797"/>
                <a:gd name="connsiteY300" fmla="*/ 300030 h 390212"/>
                <a:gd name="connsiteX301" fmla="*/ 521218 w 697797"/>
                <a:gd name="connsiteY301" fmla="*/ 301928 h 390212"/>
                <a:gd name="connsiteX302" fmla="*/ 518365 w 697797"/>
                <a:gd name="connsiteY302" fmla="*/ 302860 h 390212"/>
                <a:gd name="connsiteX303" fmla="*/ 517418 w 697797"/>
                <a:gd name="connsiteY303" fmla="*/ 303825 h 390212"/>
                <a:gd name="connsiteX304" fmla="*/ 517418 w 697797"/>
                <a:gd name="connsiteY304" fmla="*/ 303825 h 390212"/>
                <a:gd name="connsiteX305" fmla="*/ 512672 w 697797"/>
                <a:gd name="connsiteY305" fmla="*/ 304762 h 390212"/>
                <a:gd name="connsiteX306" fmla="*/ 511721 w 697797"/>
                <a:gd name="connsiteY306" fmla="*/ 303825 h 390212"/>
                <a:gd name="connsiteX307" fmla="*/ 508872 w 697797"/>
                <a:gd name="connsiteY307" fmla="*/ 301928 h 390212"/>
                <a:gd name="connsiteX308" fmla="*/ 507926 w 697797"/>
                <a:gd name="connsiteY308" fmla="*/ 300962 h 390212"/>
                <a:gd name="connsiteX309" fmla="*/ 507926 w 697797"/>
                <a:gd name="connsiteY309" fmla="*/ 300962 h 390212"/>
                <a:gd name="connsiteX310" fmla="*/ 506975 w 697797"/>
                <a:gd name="connsiteY310" fmla="*/ 302860 h 390212"/>
                <a:gd name="connsiteX311" fmla="*/ 501277 w 697797"/>
                <a:gd name="connsiteY311" fmla="*/ 302860 h 390212"/>
                <a:gd name="connsiteX312" fmla="*/ 501277 w 697797"/>
                <a:gd name="connsiteY312" fmla="*/ 302860 h 390212"/>
                <a:gd name="connsiteX313" fmla="*/ 498429 w 697797"/>
                <a:gd name="connsiteY313" fmla="*/ 305728 h 390212"/>
                <a:gd name="connsiteX314" fmla="*/ 496531 w 697797"/>
                <a:gd name="connsiteY314" fmla="*/ 304762 h 390212"/>
                <a:gd name="connsiteX315" fmla="*/ 495580 w 697797"/>
                <a:gd name="connsiteY315" fmla="*/ 304762 h 390212"/>
                <a:gd name="connsiteX316" fmla="*/ 494629 w 697797"/>
                <a:gd name="connsiteY316" fmla="*/ 306664 h 390212"/>
                <a:gd name="connsiteX317" fmla="*/ 485136 w 697797"/>
                <a:gd name="connsiteY317" fmla="*/ 308556 h 390212"/>
                <a:gd name="connsiteX318" fmla="*/ 483239 w 697797"/>
                <a:gd name="connsiteY318" fmla="*/ 308556 h 390212"/>
                <a:gd name="connsiteX319" fmla="*/ 482288 w 697797"/>
                <a:gd name="connsiteY319" fmla="*/ 309528 h 390212"/>
                <a:gd name="connsiteX320" fmla="*/ 479439 w 697797"/>
                <a:gd name="connsiteY320" fmla="*/ 311420 h 390212"/>
                <a:gd name="connsiteX321" fmla="*/ 477541 w 697797"/>
                <a:gd name="connsiteY321" fmla="*/ 311420 h 390212"/>
                <a:gd name="connsiteX322" fmla="*/ 471844 w 697797"/>
                <a:gd name="connsiteY322" fmla="*/ 312357 h 390212"/>
                <a:gd name="connsiteX323" fmla="*/ 459503 w 697797"/>
                <a:gd name="connsiteY323" fmla="*/ 311420 h 390212"/>
                <a:gd name="connsiteX324" fmla="*/ 459503 w 697797"/>
                <a:gd name="connsiteY324" fmla="*/ 311420 h 390212"/>
                <a:gd name="connsiteX325" fmla="*/ 458552 w 697797"/>
                <a:gd name="connsiteY325" fmla="*/ 315220 h 390212"/>
                <a:gd name="connsiteX326" fmla="*/ 452854 w 697797"/>
                <a:gd name="connsiteY326" fmla="*/ 312357 h 390212"/>
                <a:gd name="connsiteX327" fmla="*/ 450957 w 697797"/>
                <a:gd name="connsiteY327" fmla="*/ 311420 h 390212"/>
                <a:gd name="connsiteX328" fmla="*/ 446211 w 697797"/>
                <a:gd name="connsiteY328" fmla="*/ 314254 h 390212"/>
                <a:gd name="connsiteX329" fmla="*/ 444308 w 697797"/>
                <a:gd name="connsiteY329" fmla="*/ 314254 h 390212"/>
                <a:gd name="connsiteX330" fmla="*/ 446211 w 697797"/>
                <a:gd name="connsiteY330" fmla="*/ 312357 h 390212"/>
                <a:gd name="connsiteX331" fmla="*/ 445259 w 697797"/>
                <a:gd name="connsiteY331" fmla="*/ 310454 h 390212"/>
                <a:gd name="connsiteX332" fmla="*/ 443362 w 697797"/>
                <a:gd name="connsiteY332" fmla="*/ 313323 h 390212"/>
                <a:gd name="connsiteX333" fmla="*/ 441464 w 697797"/>
                <a:gd name="connsiteY333" fmla="*/ 312357 h 390212"/>
                <a:gd name="connsiteX334" fmla="*/ 441464 w 697797"/>
                <a:gd name="connsiteY334" fmla="*/ 312357 h 390212"/>
                <a:gd name="connsiteX335" fmla="*/ 440513 w 697797"/>
                <a:gd name="connsiteY335" fmla="*/ 314254 h 390212"/>
                <a:gd name="connsiteX336" fmla="*/ 436713 w 697797"/>
                <a:gd name="connsiteY336" fmla="*/ 312357 h 390212"/>
                <a:gd name="connsiteX337" fmla="*/ 433865 w 697797"/>
                <a:gd name="connsiteY337" fmla="*/ 314254 h 390212"/>
                <a:gd name="connsiteX338" fmla="*/ 429118 w 697797"/>
                <a:gd name="connsiteY338" fmla="*/ 315220 h 390212"/>
                <a:gd name="connsiteX339" fmla="*/ 427221 w 697797"/>
                <a:gd name="connsiteY339" fmla="*/ 319952 h 390212"/>
                <a:gd name="connsiteX340" fmla="*/ 419621 w 697797"/>
                <a:gd name="connsiteY340" fmla="*/ 327546 h 390212"/>
                <a:gd name="connsiteX341" fmla="*/ 417724 w 697797"/>
                <a:gd name="connsiteY341" fmla="*/ 329444 h 390212"/>
                <a:gd name="connsiteX342" fmla="*/ 417724 w 697797"/>
                <a:gd name="connsiteY342" fmla="*/ 329444 h 390212"/>
                <a:gd name="connsiteX343" fmla="*/ 414875 w 697797"/>
                <a:gd name="connsiteY343" fmla="*/ 328517 h 390212"/>
                <a:gd name="connsiteX344" fmla="*/ 414875 w 697797"/>
                <a:gd name="connsiteY344" fmla="*/ 331347 h 390212"/>
                <a:gd name="connsiteX345" fmla="*/ 411080 w 697797"/>
                <a:gd name="connsiteY345" fmla="*/ 330405 h 390212"/>
                <a:gd name="connsiteX346" fmla="*/ 409178 w 697797"/>
                <a:gd name="connsiteY346" fmla="*/ 334210 h 390212"/>
                <a:gd name="connsiteX347" fmla="*/ 404451 w 697797"/>
                <a:gd name="connsiteY347" fmla="*/ 342741 h 390212"/>
                <a:gd name="connsiteX348" fmla="*/ 402554 w 697797"/>
                <a:gd name="connsiteY348" fmla="*/ 342741 h 390212"/>
                <a:gd name="connsiteX349" fmla="*/ 400651 w 697797"/>
                <a:gd name="connsiteY349" fmla="*/ 342741 h 390212"/>
                <a:gd name="connsiteX350" fmla="*/ 397788 w 697797"/>
                <a:gd name="connsiteY350" fmla="*/ 343687 h 390212"/>
                <a:gd name="connsiteX351" fmla="*/ 390188 w 697797"/>
                <a:gd name="connsiteY351" fmla="*/ 346536 h 390212"/>
                <a:gd name="connsiteX352" fmla="*/ 389256 w 697797"/>
                <a:gd name="connsiteY352" fmla="*/ 347487 h 390212"/>
                <a:gd name="connsiteX353" fmla="*/ 387359 w 697797"/>
                <a:gd name="connsiteY353" fmla="*/ 347487 h 390212"/>
                <a:gd name="connsiteX354" fmla="*/ 386393 w 697797"/>
                <a:gd name="connsiteY354" fmla="*/ 347487 h 390212"/>
                <a:gd name="connsiteX355" fmla="*/ 384490 w 697797"/>
                <a:gd name="connsiteY355" fmla="*/ 346536 h 390212"/>
                <a:gd name="connsiteX356" fmla="*/ 378813 w 697797"/>
                <a:gd name="connsiteY356" fmla="*/ 339893 h 390212"/>
                <a:gd name="connsiteX357" fmla="*/ 375964 w 697797"/>
                <a:gd name="connsiteY357" fmla="*/ 339893 h 390212"/>
                <a:gd name="connsiteX358" fmla="*/ 375018 w 697797"/>
                <a:gd name="connsiteY358" fmla="*/ 339893 h 390212"/>
                <a:gd name="connsiteX359" fmla="*/ 374067 w 697797"/>
                <a:gd name="connsiteY359" fmla="*/ 340838 h 390212"/>
                <a:gd name="connsiteX360" fmla="*/ 372169 w 697797"/>
                <a:gd name="connsiteY360" fmla="*/ 339893 h 390212"/>
                <a:gd name="connsiteX361" fmla="*/ 369320 w 697797"/>
                <a:gd name="connsiteY361" fmla="*/ 338941 h 390212"/>
                <a:gd name="connsiteX362" fmla="*/ 364574 w 697797"/>
                <a:gd name="connsiteY362" fmla="*/ 338941 h 390212"/>
                <a:gd name="connsiteX363" fmla="*/ 363623 w 697797"/>
                <a:gd name="connsiteY363" fmla="*/ 339893 h 390212"/>
                <a:gd name="connsiteX364" fmla="*/ 363623 w 697797"/>
                <a:gd name="connsiteY364" fmla="*/ 346536 h 390212"/>
                <a:gd name="connsiteX365" fmla="*/ 361726 w 697797"/>
                <a:gd name="connsiteY365" fmla="*/ 347487 h 390212"/>
                <a:gd name="connsiteX366" fmla="*/ 360774 w 697797"/>
                <a:gd name="connsiteY366" fmla="*/ 347487 h 390212"/>
                <a:gd name="connsiteX367" fmla="*/ 358877 w 697797"/>
                <a:gd name="connsiteY367" fmla="*/ 345585 h 390212"/>
                <a:gd name="connsiteX368" fmla="*/ 357926 w 697797"/>
                <a:gd name="connsiteY368" fmla="*/ 344644 h 390212"/>
                <a:gd name="connsiteX369" fmla="*/ 356028 w 697797"/>
                <a:gd name="connsiteY369" fmla="*/ 343687 h 390212"/>
                <a:gd name="connsiteX370" fmla="*/ 355077 w 697797"/>
                <a:gd name="connsiteY370" fmla="*/ 341785 h 390212"/>
                <a:gd name="connsiteX371" fmla="*/ 355077 w 697797"/>
                <a:gd name="connsiteY371" fmla="*/ 339893 h 390212"/>
                <a:gd name="connsiteX372" fmla="*/ 354131 w 697797"/>
                <a:gd name="connsiteY372" fmla="*/ 342741 h 390212"/>
                <a:gd name="connsiteX373" fmla="*/ 354131 w 697797"/>
                <a:gd name="connsiteY373" fmla="*/ 345585 h 390212"/>
                <a:gd name="connsiteX374" fmla="*/ 354131 w 697797"/>
                <a:gd name="connsiteY374" fmla="*/ 347487 h 390212"/>
                <a:gd name="connsiteX375" fmla="*/ 353179 w 697797"/>
                <a:gd name="connsiteY375" fmla="*/ 346536 h 390212"/>
                <a:gd name="connsiteX376" fmla="*/ 353179 w 697797"/>
                <a:gd name="connsiteY376" fmla="*/ 344644 h 390212"/>
                <a:gd name="connsiteX377" fmla="*/ 352228 w 697797"/>
                <a:gd name="connsiteY377" fmla="*/ 344644 h 390212"/>
                <a:gd name="connsiteX378" fmla="*/ 350331 w 697797"/>
                <a:gd name="connsiteY378" fmla="*/ 344644 h 390212"/>
                <a:gd name="connsiteX379" fmla="*/ 349385 w 697797"/>
                <a:gd name="connsiteY379" fmla="*/ 344644 h 390212"/>
                <a:gd name="connsiteX380" fmla="*/ 348433 w 697797"/>
                <a:gd name="connsiteY380" fmla="*/ 343687 h 390212"/>
                <a:gd name="connsiteX381" fmla="*/ 344633 w 697797"/>
                <a:gd name="connsiteY381" fmla="*/ 344644 h 390212"/>
                <a:gd name="connsiteX382" fmla="*/ 338936 w 697797"/>
                <a:gd name="connsiteY382" fmla="*/ 343687 h 390212"/>
                <a:gd name="connsiteX383" fmla="*/ 337990 w 697797"/>
                <a:gd name="connsiteY383" fmla="*/ 343687 h 390212"/>
                <a:gd name="connsiteX384" fmla="*/ 337038 w 697797"/>
                <a:gd name="connsiteY384" fmla="*/ 342741 h 390212"/>
                <a:gd name="connsiteX385" fmla="*/ 334190 w 697797"/>
                <a:gd name="connsiteY385" fmla="*/ 342741 h 390212"/>
                <a:gd name="connsiteX386" fmla="*/ 333239 w 697797"/>
                <a:gd name="connsiteY386" fmla="*/ 343687 h 390212"/>
                <a:gd name="connsiteX387" fmla="*/ 331341 w 697797"/>
                <a:gd name="connsiteY387" fmla="*/ 345585 h 390212"/>
                <a:gd name="connsiteX388" fmla="*/ 331341 w 697797"/>
                <a:gd name="connsiteY388" fmla="*/ 345585 h 390212"/>
                <a:gd name="connsiteX389" fmla="*/ 325644 w 697797"/>
                <a:gd name="connsiteY389" fmla="*/ 344644 h 390212"/>
                <a:gd name="connsiteX390" fmla="*/ 323746 w 697797"/>
                <a:gd name="connsiteY390" fmla="*/ 343687 h 390212"/>
                <a:gd name="connsiteX391" fmla="*/ 319951 w 697797"/>
                <a:gd name="connsiteY391" fmla="*/ 342741 h 390212"/>
                <a:gd name="connsiteX392" fmla="*/ 319000 w 697797"/>
                <a:gd name="connsiteY392" fmla="*/ 345585 h 390212"/>
                <a:gd name="connsiteX393" fmla="*/ 318049 w 697797"/>
                <a:gd name="connsiteY393" fmla="*/ 346536 h 390212"/>
                <a:gd name="connsiteX394" fmla="*/ 315200 w 697797"/>
                <a:gd name="connsiteY394" fmla="*/ 348434 h 390212"/>
                <a:gd name="connsiteX395" fmla="*/ 314254 w 697797"/>
                <a:gd name="connsiteY395" fmla="*/ 349385 h 390212"/>
                <a:gd name="connsiteX396" fmla="*/ 310454 w 697797"/>
                <a:gd name="connsiteY396" fmla="*/ 353180 h 390212"/>
                <a:gd name="connsiteX397" fmla="*/ 309503 w 697797"/>
                <a:gd name="connsiteY397" fmla="*/ 353180 h 390212"/>
                <a:gd name="connsiteX398" fmla="*/ 307605 w 697797"/>
                <a:gd name="connsiteY398" fmla="*/ 354136 h 390212"/>
                <a:gd name="connsiteX399" fmla="*/ 303805 w 697797"/>
                <a:gd name="connsiteY399" fmla="*/ 355082 h 390212"/>
                <a:gd name="connsiteX400" fmla="*/ 301908 w 697797"/>
                <a:gd name="connsiteY400" fmla="*/ 355082 h 390212"/>
                <a:gd name="connsiteX401" fmla="*/ 300962 w 697797"/>
                <a:gd name="connsiteY401" fmla="*/ 355082 h 390212"/>
                <a:gd name="connsiteX402" fmla="*/ 299059 w 697797"/>
                <a:gd name="connsiteY402" fmla="*/ 356028 h 390212"/>
                <a:gd name="connsiteX403" fmla="*/ 298108 w 697797"/>
                <a:gd name="connsiteY403" fmla="*/ 354136 h 390212"/>
                <a:gd name="connsiteX404" fmla="*/ 295264 w 697797"/>
                <a:gd name="connsiteY404" fmla="*/ 354136 h 390212"/>
                <a:gd name="connsiteX405" fmla="*/ 293362 w 697797"/>
                <a:gd name="connsiteY405" fmla="*/ 353180 h 390212"/>
                <a:gd name="connsiteX406" fmla="*/ 290513 w 697797"/>
                <a:gd name="connsiteY406" fmla="*/ 354136 h 390212"/>
                <a:gd name="connsiteX407" fmla="*/ 289567 w 697797"/>
                <a:gd name="connsiteY407" fmla="*/ 356028 h 390212"/>
                <a:gd name="connsiteX408" fmla="*/ 286718 w 697797"/>
                <a:gd name="connsiteY408" fmla="*/ 356980 h 390212"/>
                <a:gd name="connsiteX409" fmla="*/ 280069 w 697797"/>
                <a:gd name="connsiteY409" fmla="*/ 362677 h 390212"/>
                <a:gd name="connsiteX410" fmla="*/ 274372 w 697797"/>
                <a:gd name="connsiteY410" fmla="*/ 361731 h 390212"/>
                <a:gd name="connsiteX411" fmla="*/ 272475 w 697797"/>
                <a:gd name="connsiteY411" fmla="*/ 357931 h 390212"/>
                <a:gd name="connsiteX412" fmla="*/ 272475 w 697797"/>
                <a:gd name="connsiteY412" fmla="*/ 356980 h 390212"/>
                <a:gd name="connsiteX413" fmla="*/ 269626 w 697797"/>
                <a:gd name="connsiteY413" fmla="*/ 356028 h 390212"/>
                <a:gd name="connsiteX414" fmla="*/ 267728 w 697797"/>
                <a:gd name="connsiteY414" fmla="*/ 354136 h 390212"/>
                <a:gd name="connsiteX415" fmla="*/ 266777 w 697797"/>
                <a:gd name="connsiteY415" fmla="*/ 353180 h 390212"/>
                <a:gd name="connsiteX416" fmla="*/ 265831 w 697797"/>
                <a:gd name="connsiteY416" fmla="*/ 351282 h 390212"/>
                <a:gd name="connsiteX417" fmla="*/ 262982 w 697797"/>
                <a:gd name="connsiteY417" fmla="*/ 343687 h 390212"/>
                <a:gd name="connsiteX418" fmla="*/ 261080 w 697797"/>
                <a:gd name="connsiteY418" fmla="*/ 343687 h 390212"/>
                <a:gd name="connsiteX419" fmla="*/ 258236 w 697797"/>
                <a:gd name="connsiteY419" fmla="*/ 342741 h 390212"/>
                <a:gd name="connsiteX420" fmla="*/ 257285 w 697797"/>
                <a:gd name="connsiteY420" fmla="*/ 342741 h 390212"/>
                <a:gd name="connsiteX421" fmla="*/ 256334 w 697797"/>
                <a:gd name="connsiteY421" fmla="*/ 343687 h 390212"/>
                <a:gd name="connsiteX422" fmla="*/ 250636 w 697797"/>
                <a:gd name="connsiteY422" fmla="*/ 347487 h 390212"/>
                <a:gd name="connsiteX423" fmla="*/ 248739 w 697797"/>
                <a:gd name="connsiteY423" fmla="*/ 346536 h 390212"/>
                <a:gd name="connsiteX424" fmla="*/ 243992 w 697797"/>
                <a:gd name="connsiteY424" fmla="*/ 349385 h 390212"/>
                <a:gd name="connsiteX425" fmla="*/ 243992 w 697797"/>
                <a:gd name="connsiteY425" fmla="*/ 351282 h 390212"/>
                <a:gd name="connsiteX426" fmla="*/ 243041 w 697797"/>
                <a:gd name="connsiteY426" fmla="*/ 351282 h 390212"/>
                <a:gd name="connsiteX427" fmla="*/ 242090 w 697797"/>
                <a:gd name="connsiteY427" fmla="*/ 351282 h 390212"/>
                <a:gd name="connsiteX428" fmla="*/ 240193 w 697797"/>
                <a:gd name="connsiteY428" fmla="*/ 351282 h 390212"/>
                <a:gd name="connsiteX429" fmla="*/ 240193 w 697797"/>
                <a:gd name="connsiteY429" fmla="*/ 350336 h 390212"/>
                <a:gd name="connsiteX430" fmla="*/ 239246 w 697797"/>
                <a:gd name="connsiteY430" fmla="*/ 348434 h 390212"/>
                <a:gd name="connsiteX431" fmla="*/ 236393 w 697797"/>
                <a:gd name="connsiteY431" fmla="*/ 348434 h 390212"/>
                <a:gd name="connsiteX432" fmla="*/ 233549 w 697797"/>
                <a:gd name="connsiteY432" fmla="*/ 345585 h 390212"/>
                <a:gd name="connsiteX433" fmla="*/ 232598 w 697797"/>
                <a:gd name="connsiteY433" fmla="*/ 344644 h 390212"/>
                <a:gd name="connsiteX434" fmla="*/ 230700 w 697797"/>
                <a:gd name="connsiteY434" fmla="*/ 343687 h 390212"/>
                <a:gd name="connsiteX435" fmla="*/ 225954 w 697797"/>
                <a:gd name="connsiteY435" fmla="*/ 340838 h 390212"/>
                <a:gd name="connsiteX436" fmla="*/ 224052 w 697797"/>
                <a:gd name="connsiteY436" fmla="*/ 339893 h 390212"/>
                <a:gd name="connsiteX437" fmla="*/ 218354 w 697797"/>
                <a:gd name="connsiteY437" fmla="*/ 339893 h 390212"/>
                <a:gd name="connsiteX438" fmla="*/ 216457 w 697797"/>
                <a:gd name="connsiteY438" fmla="*/ 339893 h 390212"/>
                <a:gd name="connsiteX439" fmla="*/ 215510 w 697797"/>
                <a:gd name="connsiteY439" fmla="*/ 339893 h 390212"/>
                <a:gd name="connsiteX440" fmla="*/ 211711 w 697797"/>
                <a:gd name="connsiteY440" fmla="*/ 342741 h 390212"/>
                <a:gd name="connsiteX441" fmla="*/ 209813 w 697797"/>
                <a:gd name="connsiteY441" fmla="*/ 344644 h 390212"/>
                <a:gd name="connsiteX442" fmla="*/ 206964 w 697797"/>
                <a:gd name="connsiteY442" fmla="*/ 345585 h 390212"/>
                <a:gd name="connsiteX443" fmla="*/ 205062 w 697797"/>
                <a:gd name="connsiteY443" fmla="*/ 346536 h 390212"/>
                <a:gd name="connsiteX444" fmla="*/ 200316 w 697797"/>
                <a:gd name="connsiteY444" fmla="*/ 349385 h 390212"/>
                <a:gd name="connsiteX445" fmla="*/ 199364 w 697797"/>
                <a:gd name="connsiteY445" fmla="*/ 351282 h 390212"/>
                <a:gd name="connsiteX446" fmla="*/ 197467 w 697797"/>
                <a:gd name="connsiteY446" fmla="*/ 351282 h 390212"/>
                <a:gd name="connsiteX447" fmla="*/ 195570 w 697797"/>
                <a:gd name="connsiteY447" fmla="*/ 349385 h 390212"/>
                <a:gd name="connsiteX448" fmla="*/ 191770 w 697797"/>
                <a:gd name="connsiteY448" fmla="*/ 351282 h 390212"/>
                <a:gd name="connsiteX449" fmla="*/ 188921 w 697797"/>
                <a:gd name="connsiteY449" fmla="*/ 353180 h 390212"/>
                <a:gd name="connsiteX450" fmla="*/ 187023 w 697797"/>
                <a:gd name="connsiteY450" fmla="*/ 354136 h 390212"/>
                <a:gd name="connsiteX451" fmla="*/ 177531 w 697797"/>
                <a:gd name="connsiteY451" fmla="*/ 348434 h 390212"/>
                <a:gd name="connsiteX452" fmla="*/ 163288 w 697797"/>
                <a:gd name="connsiteY452" fmla="*/ 346536 h 390212"/>
                <a:gd name="connsiteX453" fmla="*/ 153795 w 697797"/>
                <a:gd name="connsiteY453" fmla="*/ 348434 h 390212"/>
                <a:gd name="connsiteX454" fmla="*/ 153795 w 697797"/>
                <a:gd name="connsiteY454" fmla="*/ 348434 h 390212"/>
                <a:gd name="connsiteX455" fmla="*/ 155693 w 697797"/>
                <a:gd name="connsiteY455" fmla="*/ 347487 h 390212"/>
                <a:gd name="connsiteX456" fmla="*/ 153795 w 697797"/>
                <a:gd name="connsiteY456" fmla="*/ 346536 h 390212"/>
                <a:gd name="connsiteX457" fmla="*/ 154761 w 697797"/>
                <a:gd name="connsiteY457" fmla="*/ 343687 h 390212"/>
                <a:gd name="connsiteX458" fmla="*/ 153795 w 697797"/>
                <a:gd name="connsiteY458" fmla="*/ 342741 h 390212"/>
                <a:gd name="connsiteX459" fmla="*/ 150961 w 697797"/>
                <a:gd name="connsiteY459" fmla="*/ 341785 h 390212"/>
                <a:gd name="connsiteX460" fmla="*/ 150961 w 697797"/>
                <a:gd name="connsiteY460" fmla="*/ 341785 h 390212"/>
                <a:gd name="connsiteX461" fmla="*/ 149064 w 697797"/>
                <a:gd name="connsiteY461" fmla="*/ 341785 h 390212"/>
                <a:gd name="connsiteX462" fmla="*/ 147166 w 697797"/>
                <a:gd name="connsiteY462" fmla="*/ 342741 h 390212"/>
                <a:gd name="connsiteX463" fmla="*/ 146195 w 697797"/>
                <a:gd name="connsiteY463" fmla="*/ 343687 h 390212"/>
                <a:gd name="connsiteX464" fmla="*/ 142400 w 697797"/>
                <a:gd name="connsiteY464" fmla="*/ 343687 h 390212"/>
                <a:gd name="connsiteX465" fmla="*/ 139567 w 697797"/>
                <a:gd name="connsiteY465" fmla="*/ 345585 h 390212"/>
                <a:gd name="connsiteX466" fmla="*/ 139567 w 697797"/>
                <a:gd name="connsiteY466" fmla="*/ 345585 h 390212"/>
                <a:gd name="connsiteX467" fmla="*/ 138620 w 697797"/>
                <a:gd name="connsiteY467" fmla="*/ 346536 h 390212"/>
                <a:gd name="connsiteX468" fmla="*/ 137669 w 697797"/>
                <a:gd name="connsiteY468" fmla="*/ 349385 h 390212"/>
                <a:gd name="connsiteX469" fmla="*/ 133874 w 697797"/>
                <a:gd name="connsiteY469" fmla="*/ 350336 h 390212"/>
                <a:gd name="connsiteX470" fmla="*/ 132923 w 697797"/>
                <a:gd name="connsiteY470" fmla="*/ 353180 h 390212"/>
                <a:gd name="connsiteX471" fmla="*/ 132923 w 697797"/>
                <a:gd name="connsiteY471" fmla="*/ 354136 h 390212"/>
                <a:gd name="connsiteX472" fmla="*/ 131972 w 697797"/>
                <a:gd name="connsiteY472" fmla="*/ 356028 h 390212"/>
                <a:gd name="connsiteX473" fmla="*/ 129128 w 697797"/>
                <a:gd name="connsiteY473" fmla="*/ 355082 h 390212"/>
                <a:gd name="connsiteX474" fmla="*/ 129128 w 697797"/>
                <a:gd name="connsiteY474" fmla="*/ 355082 h 390212"/>
                <a:gd name="connsiteX475" fmla="*/ 126274 w 697797"/>
                <a:gd name="connsiteY475" fmla="*/ 356028 h 390212"/>
                <a:gd name="connsiteX476" fmla="*/ 124377 w 697797"/>
                <a:gd name="connsiteY476" fmla="*/ 358887 h 390212"/>
                <a:gd name="connsiteX477" fmla="*/ 119631 w 697797"/>
                <a:gd name="connsiteY477" fmla="*/ 371223 h 390212"/>
                <a:gd name="connsiteX478" fmla="*/ 118679 w 697797"/>
                <a:gd name="connsiteY478" fmla="*/ 372170 h 390212"/>
                <a:gd name="connsiteX479" fmla="*/ 117733 w 697797"/>
                <a:gd name="connsiteY479" fmla="*/ 375018 h 390212"/>
                <a:gd name="connsiteX480" fmla="*/ 117733 w 697797"/>
                <a:gd name="connsiteY480" fmla="*/ 375969 h 390212"/>
                <a:gd name="connsiteX481" fmla="*/ 120577 w 697797"/>
                <a:gd name="connsiteY481" fmla="*/ 385467 h 390212"/>
                <a:gd name="connsiteX482" fmla="*/ 105387 w 697797"/>
                <a:gd name="connsiteY482" fmla="*/ 385467 h 390212"/>
                <a:gd name="connsiteX483" fmla="*/ 105387 w 697797"/>
                <a:gd name="connsiteY483" fmla="*/ 385467 h 390212"/>
                <a:gd name="connsiteX484" fmla="*/ 104441 w 697797"/>
                <a:gd name="connsiteY484" fmla="*/ 384511 h 390212"/>
                <a:gd name="connsiteX485" fmla="*/ 98743 w 697797"/>
                <a:gd name="connsiteY485" fmla="*/ 390213 h 390212"/>
                <a:gd name="connsiteX486" fmla="*/ 97792 w 697797"/>
                <a:gd name="connsiteY486" fmla="*/ 390213 h 390212"/>
                <a:gd name="connsiteX487" fmla="*/ 93046 w 697797"/>
                <a:gd name="connsiteY487" fmla="*/ 388310 h 390212"/>
                <a:gd name="connsiteX488" fmla="*/ 93046 w 697797"/>
                <a:gd name="connsiteY488" fmla="*/ 388310 h 390212"/>
                <a:gd name="connsiteX489" fmla="*/ 92095 w 697797"/>
                <a:gd name="connsiteY489" fmla="*/ 387364 h 390212"/>
                <a:gd name="connsiteX490" fmla="*/ 90197 w 697797"/>
                <a:gd name="connsiteY490" fmla="*/ 386413 h 390212"/>
                <a:gd name="connsiteX491" fmla="*/ 89246 w 697797"/>
                <a:gd name="connsiteY491" fmla="*/ 381667 h 390212"/>
                <a:gd name="connsiteX492" fmla="*/ 90197 w 697797"/>
                <a:gd name="connsiteY492" fmla="*/ 373121 h 390212"/>
                <a:gd name="connsiteX493" fmla="*/ 88295 w 697797"/>
                <a:gd name="connsiteY493" fmla="*/ 374072 h 390212"/>
                <a:gd name="connsiteX494" fmla="*/ 86397 w 697797"/>
                <a:gd name="connsiteY494" fmla="*/ 373121 h 390212"/>
                <a:gd name="connsiteX495" fmla="*/ 85451 w 697797"/>
                <a:gd name="connsiteY495" fmla="*/ 375969 h 390212"/>
                <a:gd name="connsiteX496" fmla="*/ 84500 w 697797"/>
                <a:gd name="connsiteY496" fmla="*/ 374072 h 390212"/>
                <a:gd name="connsiteX497" fmla="*/ 78803 w 697797"/>
                <a:gd name="connsiteY497" fmla="*/ 370272 h 390212"/>
                <a:gd name="connsiteX498" fmla="*/ 78803 w 697797"/>
                <a:gd name="connsiteY498" fmla="*/ 367423 h 390212"/>
                <a:gd name="connsiteX499" fmla="*/ 76905 w 697797"/>
                <a:gd name="connsiteY499" fmla="*/ 365521 h 390212"/>
                <a:gd name="connsiteX500" fmla="*/ 76905 w 697797"/>
                <a:gd name="connsiteY500" fmla="*/ 364574 h 390212"/>
                <a:gd name="connsiteX501" fmla="*/ 73105 w 697797"/>
                <a:gd name="connsiteY501" fmla="*/ 361731 h 390212"/>
                <a:gd name="connsiteX502" fmla="*/ 72159 w 697797"/>
                <a:gd name="connsiteY502" fmla="*/ 359828 h 390212"/>
                <a:gd name="connsiteX503" fmla="*/ 71208 w 697797"/>
                <a:gd name="connsiteY503" fmla="*/ 359828 h 390212"/>
                <a:gd name="connsiteX504" fmla="*/ 69310 w 697797"/>
                <a:gd name="connsiteY504" fmla="*/ 356028 h 390212"/>
                <a:gd name="connsiteX505" fmla="*/ 66461 w 697797"/>
                <a:gd name="connsiteY505" fmla="*/ 351282 h 390212"/>
                <a:gd name="connsiteX506" fmla="*/ 65510 w 697797"/>
                <a:gd name="connsiteY506" fmla="*/ 349385 h 390212"/>
                <a:gd name="connsiteX507" fmla="*/ 60764 w 697797"/>
                <a:gd name="connsiteY507" fmla="*/ 346536 h 390212"/>
                <a:gd name="connsiteX508" fmla="*/ 59813 w 697797"/>
                <a:gd name="connsiteY508" fmla="*/ 344644 h 390212"/>
                <a:gd name="connsiteX509" fmla="*/ 56964 w 697797"/>
                <a:gd name="connsiteY509" fmla="*/ 341785 h 390212"/>
                <a:gd name="connsiteX510" fmla="*/ 53169 w 697797"/>
                <a:gd name="connsiteY510" fmla="*/ 339893 h 390212"/>
                <a:gd name="connsiteX511" fmla="*/ 52218 w 697797"/>
                <a:gd name="connsiteY511" fmla="*/ 338941 h 390212"/>
                <a:gd name="connsiteX512" fmla="*/ 45569 w 697797"/>
                <a:gd name="connsiteY512" fmla="*/ 339893 h 390212"/>
                <a:gd name="connsiteX513" fmla="*/ 43672 w 697797"/>
                <a:gd name="connsiteY513" fmla="*/ 337990 h 390212"/>
                <a:gd name="connsiteX514" fmla="*/ 38926 w 697797"/>
                <a:gd name="connsiteY514" fmla="*/ 336093 h 390212"/>
                <a:gd name="connsiteX515" fmla="*/ 37028 w 697797"/>
                <a:gd name="connsiteY515" fmla="*/ 335151 h 390212"/>
                <a:gd name="connsiteX516" fmla="*/ 35126 w 697797"/>
                <a:gd name="connsiteY516" fmla="*/ 334210 h 390212"/>
                <a:gd name="connsiteX517" fmla="*/ 33228 w 697797"/>
                <a:gd name="connsiteY517" fmla="*/ 332312 h 390212"/>
                <a:gd name="connsiteX518" fmla="*/ 30380 w 697797"/>
                <a:gd name="connsiteY518" fmla="*/ 330405 h 390212"/>
                <a:gd name="connsiteX519" fmla="*/ 30380 w 697797"/>
                <a:gd name="connsiteY519" fmla="*/ 329444 h 390212"/>
                <a:gd name="connsiteX520" fmla="*/ 28482 w 697797"/>
                <a:gd name="connsiteY520" fmla="*/ 328517 h 390212"/>
                <a:gd name="connsiteX521" fmla="*/ 29433 w 697797"/>
                <a:gd name="connsiteY521" fmla="*/ 326615 h 390212"/>
                <a:gd name="connsiteX522" fmla="*/ 28482 w 697797"/>
                <a:gd name="connsiteY522" fmla="*/ 326615 h 390212"/>
                <a:gd name="connsiteX523" fmla="*/ 24687 w 697797"/>
                <a:gd name="connsiteY523" fmla="*/ 324718 h 390212"/>
                <a:gd name="connsiteX524" fmla="*/ 21833 w 697797"/>
                <a:gd name="connsiteY524" fmla="*/ 322815 h 390212"/>
                <a:gd name="connsiteX525" fmla="*/ 20887 w 697797"/>
                <a:gd name="connsiteY525" fmla="*/ 321849 h 390212"/>
                <a:gd name="connsiteX526" fmla="*/ 19936 w 697797"/>
                <a:gd name="connsiteY526" fmla="*/ 320912 h 390212"/>
                <a:gd name="connsiteX527" fmla="*/ 18038 w 697797"/>
                <a:gd name="connsiteY527" fmla="*/ 318049 h 390212"/>
                <a:gd name="connsiteX528" fmla="*/ 18038 w 697797"/>
                <a:gd name="connsiteY528" fmla="*/ 317122 h 390212"/>
                <a:gd name="connsiteX529" fmla="*/ 18038 w 697797"/>
                <a:gd name="connsiteY529" fmla="*/ 316157 h 390212"/>
                <a:gd name="connsiteX530" fmla="*/ 15190 w 697797"/>
                <a:gd name="connsiteY530" fmla="*/ 311420 h 390212"/>
                <a:gd name="connsiteX531" fmla="*/ 13292 w 697797"/>
                <a:gd name="connsiteY531" fmla="*/ 310454 h 390212"/>
                <a:gd name="connsiteX532" fmla="*/ 13292 w 697797"/>
                <a:gd name="connsiteY532" fmla="*/ 308556 h 390212"/>
                <a:gd name="connsiteX533" fmla="*/ 11390 w 697797"/>
                <a:gd name="connsiteY533" fmla="*/ 307625 h 390212"/>
                <a:gd name="connsiteX534" fmla="*/ 9492 w 697797"/>
                <a:gd name="connsiteY534" fmla="*/ 306664 h 390212"/>
                <a:gd name="connsiteX535" fmla="*/ 8541 w 697797"/>
                <a:gd name="connsiteY535" fmla="*/ 303825 h 390212"/>
                <a:gd name="connsiteX536" fmla="*/ 7595 w 697797"/>
                <a:gd name="connsiteY536" fmla="*/ 296231 h 390212"/>
                <a:gd name="connsiteX537" fmla="*/ 5697 w 697797"/>
                <a:gd name="connsiteY537" fmla="*/ 295264 h 390212"/>
                <a:gd name="connsiteX538" fmla="*/ 2844 w 697797"/>
                <a:gd name="connsiteY538" fmla="*/ 294333 h 390212"/>
                <a:gd name="connsiteX539" fmla="*/ 946 w 697797"/>
                <a:gd name="connsiteY539" fmla="*/ 293367 h 390212"/>
                <a:gd name="connsiteX540" fmla="*/ 0 w 697797"/>
                <a:gd name="connsiteY540" fmla="*/ 285772 h 390212"/>
                <a:gd name="connsiteX541" fmla="*/ 946 w 697797"/>
                <a:gd name="connsiteY541" fmla="*/ 282938 h 390212"/>
                <a:gd name="connsiteX542" fmla="*/ 3795 w 697797"/>
                <a:gd name="connsiteY542" fmla="*/ 280069 h 390212"/>
                <a:gd name="connsiteX543" fmla="*/ 4746 w 697797"/>
                <a:gd name="connsiteY543" fmla="*/ 279143 h 390212"/>
                <a:gd name="connsiteX544" fmla="*/ 5697 w 697797"/>
                <a:gd name="connsiteY544" fmla="*/ 279143 h 390212"/>
                <a:gd name="connsiteX545" fmla="*/ 5697 w 697797"/>
                <a:gd name="connsiteY545" fmla="*/ 276275 h 390212"/>
                <a:gd name="connsiteX546" fmla="*/ 3795 w 697797"/>
                <a:gd name="connsiteY546" fmla="*/ 275343 h 390212"/>
                <a:gd name="connsiteX547" fmla="*/ 2844 w 697797"/>
                <a:gd name="connsiteY547" fmla="*/ 271548 h 390212"/>
                <a:gd name="connsiteX548" fmla="*/ 2844 w 697797"/>
                <a:gd name="connsiteY548" fmla="*/ 270578 h 390212"/>
                <a:gd name="connsiteX549" fmla="*/ 2844 w 697797"/>
                <a:gd name="connsiteY549" fmla="*/ 268680 h 390212"/>
                <a:gd name="connsiteX550" fmla="*/ 3795 w 697797"/>
                <a:gd name="connsiteY550" fmla="*/ 266782 h 390212"/>
                <a:gd name="connsiteX551" fmla="*/ 4746 w 697797"/>
                <a:gd name="connsiteY551" fmla="*/ 266782 h 390212"/>
                <a:gd name="connsiteX552" fmla="*/ 4746 w 697797"/>
                <a:gd name="connsiteY552" fmla="*/ 262982 h 390212"/>
                <a:gd name="connsiteX553" fmla="*/ 5697 w 697797"/>
                <a:gd name="connsiteY553" fmla="*/ 262056 h 390212"/>
                <a:gd name="connsiteX554" fmla="*/ 5697 w 697797"/>
                <a:gd name="connsiteY554" fmla="*/ 254456 h 390212"/>
                <a:gd name="connsiteX555" fmla="*/ 3795 w 697797"/>
                <a:gd name="connsiteY555" fmla="*/ 254456 h 390212"/>
                <a:gd name="connsiteX556" fmla="*/ 1897 w 697797"/>
                <a:gd name="connsiteY556" fmla="*/ 252559 h 390212"/>
                <a:gd name="connsiteX557" fmla="*/ 2844 w 697797"/>
                <a:gd name="connsiteY557" fmla="*/ 244959 h 390212"/>
                <a:gd name="connsiteX558" fmla="*/ 1897 w 697797"/>
                <a:gd name="connsiteY558" fmla="*/ 243993 h 390212"/>
                <a:gd name="connsiteX559" fmla="*/ 946 w 697797"/>
                <a:gd name="connsiteY559" fmla="*/ 243066 h 390212"/>
                <a:gd name="connsiteX560" fmla="*/ 1897 w 697797"/>
                <a:gd name="connsiteY560" fmla="*/ 240193 h 390212"/>
                <a:gd name="connsiteX561" fmla="*/ 946 w 697797"/>
                <a:gd name="connsiteY561" fmla="*/ 237364 h 390212"/>
                <a:gd name="connsiteX562" fmla="*/ 2844 w 697797"/>
                <a:gd name="connsiteY562" fmla="*/ 236398 h 390212"/>
                <a:gd name="connsiteX563" fmla="*/ 5697 w 697797"/>
                <a:gd name="connsiteY563" fmla="*/ 235467 h 390212"/>
                <a:gd name="connsiteX564" fmla="*/ 5697 w 697797"/>
                <a:gd name="connsiteY564" fmla="*/ 232598 h 390212"/>
                <a:gd name="connsiteX565" fmla="*/ 7595 w 697797"/>
                <a:gd name="connsiteY565" fmla="*/ 228803 h 390212"/>
                <a:gd name="connsiteX566" fmla="*/ 9492 w 697797"/>
                <a:gd name="connsiteY566" fmla="*/ 227871 h 390212"/>
                <a:gd name="connsiteX567" fmla="*/ 10444 w 697797"/>
                <a:gd name="connsiteY567" fmla="*/ 227871 h 390212"/>
                <a:gd name="connsiteX568" fmla="*/ 11390 w 697797"/>
                <a:gd name="connsiteY568" fmla="*/ 228803 h 390212"/>
                <a:gd name="connsiteX569" fmla="*/ 14239 w 697797"/>
                <a:gd name="connsiteY569" fmla="*/ 226905 h 390212"/>
                <a:gd name="connsiteX570" fmla="*/ 15190 w 697797"/>
                <a:gd name="connsiteY570" fmla="*/ 227871 h 390212"/>
                <a:gd name="connsiteX571" fmla="*/ 15190 w 697797"/>
                <a:gd name="connsiteY571" fmla="*/ 228803 h 390212"/>
                <a:gd name="connsiteX572" fmla="*/ 16136 w 697797"/>
                <a:gd name="connsiteY572" fmla="*/ 226905 h 390212"/>
                <a:gd name="connsiteX573" fmla="*/ 18038 w 697797"/>
                <a:gd name="connsiteY573" fmla="*/ 225003 h 390212"/>
                <a:gd name="connsiteX574" fmla="*/ 18038 w 697797"/>
                <a:gd name="connsiteY574" fmla="*/ 225003 h 390212"/>
                <a:gd name="connsiteX575" fmla="*/ 18038 w 697797"/>
                <a:gd name="connsiteY575" fmla="*/ 219330 h 390212"/>
                <a:gd name="connsiteX576" fmla="*/ 18038 w 697797"/>
                <a:gd name="connsiteY576" fmla="*/ 219330 h 390212"/>
                <a:gd name="connsiteX577" fmla="*/ 18038 w 697797"/>
                <a:gd name="connsiteY577" fmla="*/ 218374 h 390212"/>
                <a:gd name="connsiteX578" fmla="*/ 18990 w 697797"/>
                <a:gd name="connsiteY578" fmla="*/ 215530 h 390212"/>
                <a:gd name="connsiteX579" fmla="*/ 23736 w 697797"/>
                <a:gd name="connsiteY579" fmla="*/ 211731 h 390212"/>
                <a:gd name="connsiteX580" fmla="*/ 25633 w 697797"/>
                <a:gd name="connsiteY580" fmla="*/ 210779 h 390212"/>
                <a:gd name="connsiteX581" fmla="*/ 29433 w 697797"/>
                <a:gd name="connsiteY581" fmla="*/ 209833 h 390212"/>
                <a:gd name="connsiteX582" fmla="*/ 33228 w 697797"/>
                <a:gd name="connsiteY582" fmla="*/ 208882 h 390212"/>
                <a:gd name="connsiteX583" fmla="*/ 35126 w 697797"/>
                <a:gd name="connsiteY583" fmla="*/ 207936 h 390212"/>
                <a:gd name="connsiteX584" fmla="*/ 36077 w 697797"/>
                <a:gd name="connsiteY584" fmla="*/ 207936 h 390212"/>
                <a:gd name="connsiteX585" fmla="*/ 37974 w 697797"/>
                <a:gd name="connsiteY585" fmla="*/ 207936 h 390212"/>
                <a:gd name="connsiteX586" fmla="*/ 37974 w 697797"/>
                <a:gd name="connsiteY586" fmla="*/ 206980 h 390212"/>
                <a:gd name="connsiteX587" fmla="*/ 38926 w 697797"/>
                <a:gd name="connsiteY587" fmla="*/ 205087 h 390212"/>
                <a:gd name="connsiteX588" fmla="*/ 39872 w 697797"/>
                <a:gd name="connsiteY588" fmla="*/ 205087 h 390212"/>
                <a:gd name="connsiteX589" fmla="*/ 41774 w 697797"/>
                <a:gd name="connsiteY589" fmla="*/ 201287 h 390212"/>
                <a:gd name="connsiteX590" fmla="*/ 42726 w 697797"/>
                <a:gd name="connsiteY590" fmla="*/ 199384 h 390212"/>
                <a:gd name="connsiteX591" fmla="*/ 44623 w 697797"/>
                <a:gd name="connsiteY591" fmla="*/ 198438 h 390212"/>
                <a:gd name="connsiteX592" fmla="*/ 47472 w 697797"/>
                <a:gd name="connsiteY592" fmla="*/ 198438 h 390212"/>
                <a:gd name="connsiteX593" fmla="*/ 50320 w 697797"/>
                <a:gd name="connsiteY593" fmla="*/ 194639 h 390212"/>
                <a:gd name="connsiteX594" fmla="*/ 50320 w 697797"/>
                <a:gd name="connsiteY594" fmla="*/ 194639 h 390212"/>
                <a:gd name="connsiteX595" fmla="*/ 52218 w 697797"/>
                <a:gd name="connsiteY595" fmla="*/ 188946 h 390212"/>
                <a:gd name="connsiteX596" fmla="*/ 55067 w 697797"/>
                <a:gd name="connsiteY596" fmla="*/ 185146 h 390212"/>
                <a:gd name="connsiteX597" fmla="*/ 56964 w 697797"/>
                <a:gd name="connsiteY597" fmla="*/ 182297 h 390212"/>
                <a:gd name="connsiteX598" fmla="*/ 57915 w 697797"/>
                <a:gd name="connsiteY598" fmla="*/ 182297 h 390212"/>
                <a:gd name="connsiteX599" fmla="*/ 59813 w 697797"/>
                <a:gd name="connsiteY599" fmla="*/ 181356 h 390212"/>
                <a:gd name="connsiteX600" fmla="*/ 64559 w 697797"/>
                <a:gd name="connsiteY600" fmla="*/ 182297 h 390212"/>
                <a:gd name="connsiteX601" fmla="*/ 66461 w 697797"/>
                <a:gd name="connsiteY601" fmla="*/ 181356 h 390212"/>
                <a:gd name="connsiteX602" fmla="*/ 68359 w 697797"/>
                <a:gd name="connsiteY602" fmla="*/ 179449 h 390212"/>
                <a:gd name="connsiteX603" fmla="*/ 68359 w 697797"/>
                <a:gd name="connsiteY603" fmla="*/ 178497 h 390212"/>
                <a:gd name="connsiteX604" fmla="*/ 73105 w 697797"/>
                <a:gd name="connsiteY604" fmla="*/ 177551 h 390212"/>
                <a:gd name="connsiteX605" fmla="*/ 73105 w 697797"/>
                <a:gd name="connsiteY605" fmla="*/ 176605 h 390212"/>
                <a:gd name="connsiteX606" fmla="*/ 73105 w 697797"/>
                <a:gd name="connsiteY606" fmla="*/ 175649 h 390212"/>
                <a:gd name="connsiteX607" fmla="*/ 73105 w 697797"/>
                <a:gd name="connsiteY607" fmla="*/ 171854 h 390212"/>
                <a:gd name="connsiteX608" fmla="*/ 75008 w 697797"/>
                <a:gd name="connsiteY608" fmla="*/ 170903 h 390212"/>
                <a:gd name="connsiteX609" fmla="*/ 76905 w 697797"/>
                <a:gd name="connsiteY609" fmla="*/ 170903 h 390212"/>
                <a:gd name="connsiteX610" fmla="*/ 80705 w 697797"/>
                <a:gd name="connsiteY610" fmla="*/ 169005 h 390212"/>
                <a:gd name="connsiteX611" fmla="*/ 82597 w 697797"/>
                <a:gd name="connsiteY611" fmla="*/ 162362 h 390212"/>
                <a:gd name="connsiteX612" fmla="*/ 84500 w 697797"/>
                <a:gd name="connsiteY612" fmla="*/ 162362 h 390212"/>
                <a:gd name="connsiteX613" fmla="*/ 85451 w 697797"/>
                <a:gd name="connsiteY613" fmla="*/ 160459 h 390212"/>
                <a:gd name="connsiteX614" fmla="*/ 83549 w 697797"/>
                <a:gd name="connsiteY614" fmla="*/ 156659 h 390212"/>
                <a:gd name="connsiteX615" fmla="*/ 84500 w 697797"/>
                <a:gd name="connsiteY615" fmla="*/ 158561 h 390212"/>
                <a:gd name="connsiteX616" fmla="*/ 86397 w 697797"/>
                <a:gd name="connsiteY616" fmla="*/ 159508 h 390212"/>
                <a:gd name="connsiteX617" fmla="*/ 88295 w 697797"/>
                <a:gd name="connsiteY617" fmla="*/ 157620 h 390212"/>
                <a:gd name="connsiteX618" fmla="*/ 89246 w 697797"/>
                <a:gd name="connsiteY618" fmla="*/ 156659 h 390212"/>
                <a:gd name="connsiteX619" fmla="*/ 87349 w 697797"/>
                <a:gd name="connsiteY619" fmla="*/ 160459 h 390212"/>
                <a:gd name="connsiteX620" fmla="*/ 90197 w 697797"/>
                <a:gd name="connsiteY620" fmla="*/ 157620 h 390212"/>
                <a:gd name="connsiteX621" fmla="*/ 92095 w 697797"/>
                <a:gd name="connsiteY621" fmla="*/ 153815 h 390212"/>
                <a:gd name="connsiteX622" fmla="*/ 89246 w 697797"/>
                <a:gd name="connsiteY622" fmla="*/ 150015 h 390212"/>
                <a:gd name="connsiteX623" fmla="*/ 88295 w 697797"/>
                <a:gd name="connsiteY623" fmla="*/ 155713 h 390212"/>
                <a:gd name="connsiteX624" fmla="*/ 87349 w 697797"/>
                <a:gd name="connsiteY624" fmla="*/ 149064 h 390212"/>
                <a:gd name="connsiteX625" fmla="*/ 88295 w 697797"/>
                <a:gd name="connsiteY625" fmla="*/ 145264 h 390212"/>
                <a:gd name="connsiteX626" fmla="*/ 90197 w 697797"/>
                <a:gd name="connsiteY626" fmla="*/ 145264 h 390212"/>
                <a:gd name="connsiteX627" fmla="*/ 92095 w 697797"/>
                <a:gd name="connsiteY627" fmla="*/ 145264 h 390212"/>
                <a:gd name="connsiteX628" fmla="*/ 92095 w 697797"/>
                <a:gd name="connsiteY628" fmla="*/ 144318 h 390212"/>
                <a:gd name="connsiteX629" fmla="*/ 90197 w 697797"/>
                <a:gd name="connsiteY629" fmla="*/ 143377 h 390212"/>
                <a:gd name="connsiteX630" fmla="*/ 91149 w 697797"/>
                <a:gd name="connsiteY630" fmla="*/ 139571 h 390212"/>
                <a:gd name="connsiteX631" fmla="*/ 91149 w 697797"/>
                <a:gd name="connsiteY631" fmla="*/ 134826 h 390212"/>
                <a:gd name="connsiteX632" fmla="*/ 96841 w 697797"/>
                <a:gd name="connsiteY632" fmla="*/ 132923 h 390212"/>
                <a:gd name="connsiteX633" fmla="*/ 101587 w 697797"/>
                <a:gd name="connsiteY633" fmla="*/ 133875 h 390212"/>
                <a:gd name="connsiteX634" fmla="*/ 102538 w 697797"/>
                <a:gd name="connsiteY634" fmla="*/ 132923 h 390212"/>
                <a:gd name="connsiteX635" fmla="*/ 105387 w 697797"/>
                <a:gd name="connsiteY635" fmla="*/ 127231 h 390212"/>
                <a:gd name="connsiteX636" fmla="*/ 111084 w 697797"/>
                <a:gd name="connsiteY636" fmla="*/ 125328 h 390212"/>
                <a:gd name="connsiteX637" fmla="*/ 112982 w 697797"/>
                <a:gd name="connsiteY637" fmla="*/ 125328 h 390212"/>
                <a:gd name="connsiteX638" fmla="*/ 115831 w 697797"/>
                <a:gd name="connsiteY638" fmla="*/ 126274 h 390212"/>
                <a:gd name="connsiteX639" fmla="*/ 116782 w 697797"/>
                <a:gd name="connsiteY639" fmla="*/ 124382 h 390212"/>
                <a:gd name="connsiteX640" fmla="*/ 120577 w 697797"/>
                <a:gd name="connsiteY640" fmla="*/ 124382 h 390212"/>
                <a:gd name="connsiteX641" fmla="*/ 125328 w 697797"/>
                <a:gd name="connsiteY641" fmla="*/ 121528 h 390212"/>
                <a:gd name="connsiteX642" fmla="*/ 127225 w 697797"/>
                <a:gd name="connsiteY642" fmla="*/ 121528 h 390212"/>
                <a:gd name="connsiteX643" fmla="*/ 131025 w 697797"/>
                <a:gd name="connsiteY643" fmla="*/ 116782 h 390212"/>
                <a:gd name="connsiteX644" fmla="*/ 131972 w 697797"/>
                <a:gd name="connsiteY644" fmla="*/ 115836 h 390212"/>
                <a:gd name="connsiteX645" fmla="*/ 132923 w 697797"/>
                <a:gd name="connsiteY645" fmla="*/ 113934 h 390212"/>
                <a:gd name="connsiteX646" fmla="*/ 132923 w 697797"/>
                <a:gd name="connsiteY646" fmla="*/ 112036 h 390212"/>
                <a:gd name="connsiteX647" fmla="*/ 134820 w 697797"/>
                <a:gd name="connsiteY647" fmla="*/ 110139 h 390212"/>
                <a:gd name="connsiteX648" fmla="*/ 134820 w 697797"/>
                <a:gd name="connsiteY648" fmla="*/ 109187 h 390212"/>
                <a:gd name="connsiteX649" fmla="*/ 133874 w 697797"/>
                <a:gd name="connsiteY649" fmla="*/ 108241 h 390212"/>
                <a:gd name="connsiteX650" fmla="*/ 132923 w 697797"/>
                <a:gd name="connsiteY650" fmla="*/ 104441 h 390212"/>
                <a:gd name="connsiteX651" fmla="*/ 133874 w 697797"/>
                <a:gd name="connsiteY651" fmla="*/ 103495 h 390212"/>
                <a:gd name="connsiteX652" fmla="*/ 135772 w 697797"/>
                <a:gd name="connsiteY652" fmla="*/ 101593 h 390212"/>
                <a:gd name="connsiteX653" fmla="*/ 140518 w 697797"/>
                <a:gd name="connsiteY653" fmla="*/ 101593 h 390212"/>
                <a:gd name="connsiteX654" fmla="*/ 141469 w 697797"/>
                <a:gd name="connsiteY654" fmla="*/ 101593 h 390212"/>
                <a:gd name="connsiteX655" fmla="*/ 145264 w 697797"/>
                <a:gd name="connsiteY655" fmla="*/ 101593 h 390212"/>
                <a:gd name="connsiteX656" fmla="*/ 149995 w 697797"/>
                <a:gd name="connsiteY656" fmla="*/ 99695 h 390212"/>
                <a:gd name="connsiteX657" fmla="*/ 152864 w 697797"/>
                <a:gd name="connsiteY657" fmla="*/ 100646 h 390212"/>
                <a:gd name="connsiteX658" fmla="*/ 157590 w 697797"/>
                <a:gd name="connsiteY658" fmla="*/ 102538 h 390212"/>
                <a:gd name="connsiteX659" fmla="*/ 160459 w 697797"/>
                <a:gd name="connsiteY659" fmla="*/ 100646 h 390212"/>
                <a:gd name="connsiteX660" fmla="*/ 161390 w 697797"/>
                <a:gd name="connsiteY660" fmla="*/ 98744 h 390212"/>
                <a:gd name="connsiteX661" fmla="*/ 162356 w 697797"/>
                <a:gd name="connsiteY661" fmla="*/ 98744 h 390212"/>
                <a:gd name="connsiteX662" fmla="*/ 165185 w 697797"/>
                <a:gd name="connsiteY662" fmla="*/ 97792 h 390212"/>
                <a:gd name="connsiteX663" fmla="*/ 167083 w 697797"/>
                <a:gd name="connsiteY663" fmla="*/ 95910 h 390212"/>
                <a:gd name="connsiteX664" fmla="*/ 171834 w 697797"/>
                <a:gd name="connsiteY664" fmla="*/ 94944 h 390212"/>
                <a:gd name="connsiteX665" fmla="*/ 171834 w 697797"/>
                <a:gd name="connsiteY665" fmla="*/ 94017 h 390212"/>
                <a:gd name="connsiteX666" fmla="*/ 172780 w 697797"/>
                <a:gd name="connsiteY666" fmla="*/ 92120 h 390212"/>
                <a:gd name="connsiteX667" fmla="*/ 175629 w 697797"/>
                <a:gd name="connsiteY667" fmla="*/ 90218 h 390212"/>
                <a:gd name="connsiteX668" fmla="*/ 177531 w 697797"/>
                <a:gd name="connsiteY668" fmla="*/ 89251 h 390212"/>
                <a:gd name="connsiteX669" fmla="*/ 181326 w 697797"/>
                <a:gd name="connsiteY669" fmla="*/ 90218 h 390212"/>
                <a:gd name="connsiteX670" fmla="*/ 187023 w 697797"/>
                <a:gd name="connsiteY670" fmla="*/ 89251 h 390212"/>
                <a:gd name="connsiteX671" fmla="*/ 188921 w 697797"/>
                <a:gd name="connsiteY671" fmla="*/ 89251 h 390212"/>
                <a:gd name="connsiteX672" fmla="*/ 190823 w 697797"/>
                <a:gd name="connsiteY672" fmla="*/ 87349 h 390212"/>
                <a:gd name="connsiteX673" fmla="*/ 193667 w 697797"/>
                <a:gd name="connsiteY673" fmla="*/ 85451 h 390212"/>
                <a:gd name="connsiteX674" fmla="*/ 197467 w 697797"/>
                <a:gd name="connsiteY674" fmla="*/ 83549 h 390212"/>
                <a:gd name="connsiteX675" fmla="*/ 198418 w 697797"/>
                <a:gd name="connsiteY675" fmla="*/ 81656 h 390212"/>
                <a:gd name="connsiteX676" fmla="*/ 199364 w 697797"/>
                <a:gd name="connsiteY676" fmla="*/ 80725 h 390212"/>
                <a:gd name="connsiteX677" fmla="*/ 201267 w 697797"/>
                <a:gd name="connsiteY677" fmla="*/ 79754 h 390212"/>
                <a:gd name="connsiteX678" fmla="*/ 206964 w 697797"/>
                <a:gd name="connsiteY678" fmla="*/ 81656 h 390212"/>
                <a:gd name="connsiteX679" fmla="*/ 212657 w 697797"/>
                <a:gd name="connsiteY679" fmla="*/ 85451 h 390212"/>
                <a:gd name="connsiteX680" fmla="*/ 217403 w 697797"/>
                <a:gd name="connsiteY680" fmla="*/ 83549 h 390212"/>
                <a:gd name="connsiteX681" fmla="*/ 221203 w 697797"/>
                <a:gd name="connsiteY681" fmla="*/ 82622 h 390212"/>
                <a:gd name="connsiteX682" fmla="*/ 223100 w 697797"/>
                <a:gd name="connsiteY682" fmla="*/ 79754 h 390212"/>
                <a:gd name="connsiteX683" fmla="*/ 230700 w 697797"/>
                <a:gd name="connsiteY683" fmla="*/ 78822 h 39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</a:cxnLst>
              <a:rect l="l" t="t" r="r" b="b"/>
              <a:pathLst>
                <a:path w="697797" h="390212">
                  <a:moveTo>
                    <a:pt x="231646" y="76925"/>
                  </a:moveTo>
                  <a:lnTo>
                    <a:pt x="247787" y="73130"/>
                  </a:lnTo>
                  <a:lnTo>
                    <a:pt x="248739" y="73130"/>
                  </a:lnTo>
                  <a:lnTo>
                    <a:pt x="255382" y="70261"/>
                  </a:lnTo>
                  <a:lnTo>
                    <a:pt x="258236" y="70261"/>
                  </a:lnTo>
                  <a:lnTo>
                    <a:pt x="260133" y="71228"/>
                  </a:lnTo>
                  <a:lnTo>
                    <a:pt x="261080" y="70261"/>
                  </a:lnTo>
                  <a:lnTo>
                    <a:pt x="261080" y="69330"/>
                  </a:lnTo>
                  <a:lnTo>
                    <a:pt x="261080" y="67428"/>
                  </a:lnTo>
                  <a:lnTo>
                    <a:pt x="262031" y="68364"/>
                  </a:lnTo>
                  <a:lnTo>
                    <a:pt x="265831" y="64564"/>
                  </a:lnTo>
                  <a:lnTo>
                    <a:pt x="268680" y="64564"/>
                  </a:lnTo>
                  <a:lnTo>
                    <a:pt x="277221" y="58867"/>
                  </a:lnTo>
                  <a:lnTo>
                    <a:pt x="281021" y="58867"/>
                  </a:lnTo>
                  <a:lnTo>
                    <a:pt x="287669" y="54141"/>
                  </a:lnTo>
                  <a:lnTo>
                    <a:pt x="290513" y="49375"/>
                  </a:lnTo>
                  <a:lnTo>
                    <a:pt x="296210" y="47472"/>
                  </a:lnTo>
                  <a:lnTo>
                    <a:pt x="301908" y="47472"/>
                  </a:lnTo>
                  <a:lnTo>
                    <a:pt x="303805" y="49375"/>
                  </a:lnTo>
                  <a:lnTo>
                    <a:pt x="310454" y="51272"/>
                  </a:lnTo>
                  <a:lnTo>
                    <a:pt x="319000" y="48438"/>
                  </a:lnTo>
                  <a:lnTo>
                    <a:pt x="326595" y="49375"/>
                  </a:lnTo>
                  <a:lnTo>
                    <a:pt x="332292" y="44643"/>
                  </a:lnTo>
                  <a:lnTo>
                    <a:pt x="360774" y="42746"/>
                  </a:lnTo>
                  <a:lnTo>
                    <a:pt x="361726" y="42746"/>
                  </a:lnTo>
                  <a:lnTo>
                    <a:pt x="366472" y="40843"/>
                  </a:lnTo>
                  <a:lnTo>
                    <a:pt x="367423" y="38946"/>
                  </a:lnTo>
                  <a:lnTo>
                    <a:pt x="368374" y="38946"/>
                  </a:lnTo>
                  <a:lnTo>
                    <a:pt x="375018" y="40843"/>
                  </a:lnTo>
                  <a:lnTo>
                    <a:pt x="377867" y="39877"/>
                  </a:lnTo>
                  <a:lnTo>
                    <a:pt x="378813" y="38946"/>
                  </a:lnTo>
                  <a:lnTo>
                    <a:pt x="378813" y="37048"/>
                  </a:lnTo>
                  <a:lnTo>
                    <a:pt x="381662" y="34180"/>
                  </a:lnTo>
                  <a:lnTo>
                    <a:pt x="388290" y="29449"/>
                  </a:lnTo>
                  <a:lnTo>
                    <a:pt x="389256" y="30385"/>
                  </a:lnTo>
                  <a:lnTo>
                    <a:pt x="393988" y="32282"/>
                  </a:lnTo>
                  <a:lnTo>
                    <a:pt x="400651" y="30385"/>
                  </a:lnTo>
                  <a:lnTo>
                    <a:pt x="407280" y="28482"/>
                  </a:lnTo>
                  <a:lnTo>
                    <a:pt x="409178" y="28482"/>
                  </a:lnTo>
                  <a:lnTo>
                    <a:pt x="410129" y="27556"/>
                  </a:lnTo>
                  <a:lnTo>
                    <a:pt x="412026" y="27556"/>
                  </a:lnTo>
                  <a:lnTo>
                    <a:pt x="412026" y="28482"/>
                  </a:lnTo>
                  <a:lnTo>
                    <a:pt x="416777" y="27556"/>
                  </a:lnTo>
                  <a:lnTo>
                    <a:pt x="419621" y="30385"/>
                  </a:lnTo>
                  <a:lnTo>
                    <a:pt x="420572" y="28482"/>
                  </a:lnTo>
                  <a:lnTo>
                    <a:pt x="420572" y="27556"/>
                  </a:lnTo>
                  <a:lnTo>
                    <a:pt x="420572" y="25654"/>
                  </a:lnTo>
                  <a:lnTo>
                    <a:pt x="419621" y="25654"/>
                  </a:lnTo>
                  <a:lnTo>
                    <a:pt x="420572" y="21853"/>
                  </a:lnTo>
                  <a:lnTo>
                    <a:pt x="427221" y="14259"/>
                  </a:lnTo>
                  <a:lnTo>
                    <a:pt x="427221" y="13293"/>
                  </a:lnTo>
                  <a:lnTo>
                    <a:pt x="429118" y="10459"/>
                  </a:lnTo>
                  <a:lnTo>
                    <a:pt x="431967" y="10459"/>
                  </a:lnTo>
                  <a:lnTo>
                    <a:pt x="435767" y="12361"/>
                  </a:lnTo>
                  <a:lnTo>
                    <a:pt x="434816" y="15190"/>
                  </a:lnTo>
                  <a:lnTo>
                    <a:pt x="434816" y="17088"/>
                  </a:lnTo>
                  <a:lnTo>
                    <a:pt x="435767" y="17088"/>
                  </a:lnTo>
                  <a:lnTo>
                    <a:pt x="438611" y="13293"/>
                  </a:lnTo>
                  <a:lnTo>
                    <a:pt x="442411" y="16161"/>
                  </a:lnTo>
                  <a:lnTo>
                    <a:pt x="443362" y="19956"/>
                  </a:lnTo>
                  <a:lnTo>
                    <a:pt x="444308" y="19956"/>
                  </a:lnTo>
                  <a:lnTo>
                    <a:pt x="445259" y="18990"/>
                  </a:lnTo>
                  <a:lnTo>
                    <a:pt x="446211" y="19956"/>
                  </a:lnTo>
                  <a:lnTo>
                    <a:pt x="448108" y="23756"/>
                  </a:lnTo>
                  <a:lnTo>
                    <a:pt x="449059" y="22790"/>
                  </a:lnTo>
                  <a:lnTo>
                    <a:pt x="450957" y="20887"/>
                  </a:lnTo>
                  <a:lnTo>
                    <a:pt x="455703" y="18058"/>
                  </a:lnTo>
                  <a:lnTo>
                    <a:pt x="456649" y="16161"/>
                  </a:lnTo>
                  <a:lnTo>
                    <a:pt x="458552" y="14259"/>
                  </a:lnTo>
                  <a:lnTo>
                    <a:pt x="463298" y="15190"/>
                  </a:lnTo>
                  <a:lnTo>
                    <a:pt x="464249" y="16161"/>
                  </a:lnTo>
                  <a:lnTo>
                    <a:pt x="466147" y="16161"/>
                  </a:lnTo>
                  <a:lnTo>
                    <a:pt x="468044" y="17088"/>
                  </a:lnTo>
                  <a:lnTo>
                    <a:pt x="471844" y="14259"/>
                  </a:lnTo>
                  <a:lnTo>
                    <a:pt x="475639" y="14259"/>
                  </a:lnTo>
                  <a:lnTo>
                    <a:pt x="488936" y="11395"/>
                  </a:lnTo>
                  <a:lnTo>
                    <a:pt x="491785" y="10459"/>
                  </a:lnTo>
                  <a:lnTo>
                    <a:pt x="492731" y="12361"/>
                  </a:lnTo>
                  <a:lnTo>
                    <a:pt x="494629" y="9492"/>
                  </a:lnTo>
                  <a:lnTo>
                    <a:pt x="499380" y="6664"/>
                  </a:lnTo>
                  <a:lnTo>
                    <a:pt x="502228" y="5693"/>
                  </a:lnTo>
                  <a:lnTo>
                    <a:pt x="506023" y="2864"/>
                  </a:lnTo>
                  <a:lnTo>
                    <a:pt x="506023" y="4766"/>
                  </a:lnTo>
                  <a:lnTo>
                    <a:pt x="508872" y="6664"/>
                  </a:lnTo>
                  <a:lnTo>
                    <a:pt x="511721" y="6664"/>
                  </a:lnTo>
                  <a:lnTo>
                    <a:pt x="514570" y="5693"/>
                  </a:lnTo>
                  <a:lnTo>
                    <a:pt x="515521" y="9492"/>
                  </a:lnTo>
                  <a:lnTo>
                    <a:pt x="515521" y="9492"/>
                  </a:lnTo>
                  <a:lnTo>
                    <a:pt x="516467" y="6664"/>
                  </a:lnTo>
                  <a:lnTo>
                    <a:pt x="517418" y="6664"/>
                  </a:lnTo>
                  <a:lnTo>
                    <a:pt x="519316" y="6664"/>
                  </a:lnTo>
                  <a:lnTo>
                    <a:pt x="519316" y="6664"/>
                  </a:lnTo>
                  <a:lnTo>
                    <a:pt x="522164" y="5693"/>
                  </a:lnTo>
                  <a:lnTo>
                    <a:pt x="525964" y="6664"/>
                  </a:lnTo>
                  <a:lnTo>
                    <a:pt x="526916" y="6664"/>
                  </a:lnTo>
                  <a:lnTo>
                    <a:pt x="528813" y="8566"/>
                  </a:lnTo>
                  <a:lnTo>
                    <a:pt x="532608" y="4766"/>
                  </a:lnTo>
                  <a:lnTo>
                    <a:pt x="533559" y="966"/>
                  </a:lnTo>
                  <a:lnTo>
                    <a:pt x="535457" y="0"/>
                  </a:lnTo>
                  <a:lnTo>
                    <a:pt x="536408" y="0"/>
                  </a:lnTo>
                  <a:lnTo>
                    <a:pt x="540208" y="0"/>
                  </a:lnTo>
                  <a:lnTo>
                    <a:pt x="545905" y="1898"/>
                  </a:lnTo>
                  <a:lnTo>
                    <a:pt x="551598" y="0"/>
                  </a:lnTo>
                  <a:lnTo>
                    <a:pt x="552549" y="966"/>
                  </a:lnTo>
                  <a:lnTo>
                    <a:pt x="554446" y="1898"/>
                  </a:lnTo>
                  <a:lnTo>
                    <a:pt x="558246" y="5693"/>
                  </a:lnTo>
                  <a:lnTo>
                    <a:pt x="562041" y="6664"/>
                  </a:lnTo>
                  <a:lnTo>
                    <a:pt x="562993" y="7595"/>
                  </a:lnTo>
                  <a:lnTo>
                    <a:pt x="563944" y="10459"/>
                  </a:lnTo>
                  <a:lnTo>
                    <a:pt x="564890" y="10459"/>
                  </a:lnTo>
                  <a:lnTo>
                    <a:pt x="566787" y="10459"/>
                  </a:lnTo>
                  <a:lnTo>
                    <a:pt x="567739" y="8566"/>
                  </a:lnTo>
                  <a:lnTo>
                    <a:pt x="574387" y="8566"/>
                  </a:lnTo>
                  <a:lnTo>
                    <a:pt x="581031" y="4766"/>
                  </a:lnTo>
                  <a:lnTo>
                    <a:pt x="590528" y="6664"/>
                  </a:lnTo>
                  <a:lnTo>
                    <a:pt x="591475" y="9492"/>
                  </a:lnTo>
                  <a:lnTo>
                    <a:pt x="591475" y="11395"/>
                  </a:lnTo>
                  <a:lnTo>
                    <a:pt x="592426" y="12361"/>
                  </a:lnTo>
                  <a:lnTo>
                    <a:pt x="592426" y="13293"/>
                  </a:lnTo>
                  <a:lnTo>
                    <a:pt x="594323" y="21853"/>
                  </a:lnTo>
                  <a:lnTo>
                    <a:pt x="594323" y="22790"/>
                  </a:lnTo>
                  <a:lnTo>
                    <a:pt x="596226" y="23756"/>
                  </a:lnTo>
                  <a:lnTo>
                    <a:pt x="596226" y="26585"/>
                  </a:lnTo>
                  <a:lnTo>
                    <a:pt x="600972" y="28482"/>
                  </a:lnTo>
                  <a:lnTo>
                    <a:pt x="601923" y="29449"/>
                  </a:lnTo>
                  <a:lnTo>
                    <a:pt x="603821" y="29449"/>
                  </a:lnTo>
                  <a:lnTo>
                    <a:pt x="604767" y="30385"/>
                  </a:lnTo>
                  <a:lnTo>
                    <a:pt x="604767" y="31351"/>
                  </a:lnTo>
                  <a:lnTo>
                    <a:pt x="603821" y="33248"/>
                  </a:lnTo>
                  <a:lnTo>
                    <a:pt x="604767" y="32282"/>
                  </a:lnTo>
                  <a:lnTo>
                    <a:pt x="608567" y="34180"/>
                  </a:lnTo>
                  <a:lnTo>
                    <a:pt x="608567" y="34180"/>
                  </a:lnTo>
                  <a:lnTo>
                    <a:pt x="612367" y="34180"/>
                  </a:lnTo>
                  <a:lnTo>
                    <a:pt x="613313" y="37048"/>
                  </a:lnTo>
                  <a:lnTo>
                    <a:pt x="613313" y="37979"/>
                  </a:lnTo>
                  <a:lnTo>
                    <a:pt x="614264" y="37048"/>
                  </a:lnTo>
                  <a:lnTo>
                    <a:pt x="617113" y="37979"/>
                  </a:lnTo>
                  <a:lnTo>
                    <a:pt x="618064" y="37979"/>
                  </a:lnTo>
                  <a:lnTo>
                    <a:pt x="618064" y="39877"/>
                  </a:lnTo>
                  <a:lnTo>
                    <a:pt x="618064" y="41780"/>
                  </a:lnTo>
                  <a:lnTo>
                    <a:pt x="618064" y="41780"/>
                  </a:lnTo>
                  <a:lnTo>
                    <a:pt x="618991" y="42746"/>
                  </a:lnTo>
                  <a:lnTo>
                    <a:pt x="619962" y="42746"/>
                  </a:lnTo>
                  <a:lnTo>
                    <a:pt x="621859" y="41780"/>
                  </a:lnTo>
                  <a:lnTo>
                    <a:pt x="623757" y="42746"/>
                  </a:lnTo>
                  <a:lnTo>
                    <a:pt x="624688" y="40843"/>
                  </a:lnTo>
                  <a:lnTo>
                    <a:pt x="626590" y="37979"/>
                  </a:lnTo>
                  <a:lnTo>
                    <a:pt x="628488" y="37979"/>
                  </a:lnTo>
                  <a:lnTo>
                    <a:pt x="632288" y="37979"/>
                  </a:lnTo>
                  <a:lnTo>
                    <a:pt x="633254" y="37979"/>
                  </a:lnTo>
                  <a:lnTo>
                    <a:pt x="638951" y="37979"/>
                  </a:lnTo>
                  <a:lnTo>
                    <a:pt x="639878" y="37979"/>
                  </a:lnTo>
                  <a:lnTo>
                    <a:pt x="644649" y="40843"/>
                  </a:lnTo>
                  <a:lnTo>
                    <a:pt x="646546" y="39877"/>
                  </a:lnTo>
                  <a:lnTo>
                    <a:pt x="649375" y="40843"/>
                  </a:lnTo>
                  <a:lnTo>
                    <a:pt x="651273" y="42746"/>
                  </a:lnTo>
                  <a:lnTo>
                    <a:pt x="652224" y="43677"/>
                  </a:lnTo>
                  <a:lnTo>
                    <a:pt x="653170" y="43677"/>
                  </a:lnTo>
                  <a:lnTo>
                    <a:pt x="655072" y="43677"/>
                  </a:lnTo>
                  <a:lnTo>
                    <a:pt x="655072" y="44643"/>
                  </a:lnTo>
                  <a:lnTo>
                    <a:pt x="657921" y="42746"/>
                  </a:lnTo>
                  <a:lnTo>
                    <a:pt x="658867" y="44643"/>
                  </a:lnTo>
                  <a:lnTo>
                    <a:pt x="661721" y="50340"/>
                  </a:lnTo>
                  <a:lnTo>
                    <a:pt x="660770" y="51272"/>
                  </a:lnTo>
                  <a:lnTo>
                    <a:pt x="656970" y="52238"/>
                  </a:lnTo>
                  <a:lnTo>
                    <a:pt x="658867" y="53169"/>
                  </a:lnTo>
                  <a:lnTo>
                    <a:pt x="655072" y="57936"/>
                  </a:lnTo>
                  <a:lnTo>
                    <a:pt x="655072" y="57936"/>
                  </a:lnTo>
                  <a:lnTo>
                    <a:pt x="663619" y="59833"/>
                  </a:lnTo>
                  <a:lnTo>
                    <a:pt x="666467" y="61735"/>
                  </a:lnTo>
                  <a:lnTo>
                    <a:pt x="667413" y="61735"/>
                  </a:lnTo>
                  <a:lnTo>
                    <a:pt x="668365" y="63633"/>
                  </a:lnTo>
                  <a:lnTo>
                    <a:pt x="668365" y="66462"/>
                  </a:lnTo>
                  <a:lnTo>
                    <a:pt x="669316" y="68364"/>
                  </a:lnTo>
                  <a:lnTo>
                    <a:pt x="668365" y="70261"/>
                  </a:lnTo>
                  <a:lnTo>
                    <a:pt x="666467" y="78822"/>
                  </a:lnTo>
                  <a:lnTo>
                    <a:pt x="668365" y="80725"/>
                  </a:lnTo>
                  <a:lnTo>
                    <a:pt x="669316" y="80725"/>
                  </a:lnTo>
                  <a:lnTo>
                    <a:pt x="670262" y="81656"/>
                  </a:lnTo>
                  <a:lnTo>
                    <a:pt x="670262" y="82622"/>
                  </a:lnTo>
                  <a:lnTo>
                    <a:pt x="671213" y="84525"/>
                  </a:lnTo>
                  <a:lnTo>
                    <a:pt x="669316" y="85451"/>
                  </a:lnTo>
                  <a:lnTo>
                    <a:pt x="668365" y="85451"/>
                  </a:lnTo>
                  <a:lnTo>
                    <a:pt x="665516" y="84525"/>
                  </a:lnTo>
                  <a:lnTo>
                    <a:pt x="664565" y="85451"/>
                  </a:lnTo>
                  <a:lnTo>
                    <a:pt x="663619" y="85451"/>
                  </a:lnTo>
                  <a:lnTo>
                    <a:pt x="662667" y="84525"/>
                  </a:lnTo>
                  <a:lnTo>
                    <a:pt x="661721" y="85451"/>
                  </a:lnTo>
                  <a:lnTo>
                    <a:pt x="660770" y="84525"/>
                  </a:lnTo>
                  <a:lnTo>
                    <a:pt x="659819" y="83549"/>
                  </a:lnTo>
                  <a:lnTo>
                    <a:pt x="658867" y="85451"/>
                  </a:lnTo>
                  <a:lnTo>
                    <a:pt x="656970" y="90218"/>
                  </a:lnTo>
                  <a:lnTo>
                    <a:pt x="662667" y="92120"/>
                  </a:lnTo>
                  <a:lnTo>
                    <a:pt x="667413" y="98744"/>
                  </a:lnTo>
                  <a:lnTo>
                    <a:pt x="669316" y="97792"/>
                  </a:lnTo>
                  <a:lnTo>
                    <a:pt x="671213" y="97792"/>
                  </a:lnTo>
                  <a:lnTo>
                    <a:pt x="672160" y="96846"/>
                  </a:lnTo>
                  <a:lnTo>
                    <a:pt x="676911" y="99695"/>
                  </a:lnTo>
                  <a:lnTo>
                    <a:pt x="677857" y="97792"/>
                  </a:lnTo>
                  <a:lnTo>
                    <a:pt x="678808" y="97792"/>
                  </a:lnTo>
                  <a:lnTo>
                    <a:pt x="679760" y="97792"/>
                  </a:lnTo>
                  <a:lnTo>
                    <a:pt x="676911" y="101593"/>
                  </a:lnTo>
                  <a:lnTo>
                    <a:pt x="679760" y="102538"/>
                  </a:lnTo>
                  <a:lnTo>
                    <a:pt x="680711" y="99695"/>
                  </a:lnTo>
                  <a:lnTo>
                    <a:pt x="680711" y="99695"/>
                  </a:lnTo>
                  <a:lnTo>
                    <a:pt x="686403" y="97792"/>
                  </a:lnTo>
                  <a:lnTo>
                    <a:pt x="687354" y="97792"/>
                  </a:lnTo>
                  <a:lnTo>
                    <a:pt x="686403" y="99695"/>
                  </a:lnTo>
                  <a:lnTo>
                    <a:pt x="688306" y="102538"/>
                  </a:lnTo>
                  <a:lnTo>
                    <a:pt x="690203" y="108241"/>
                  </a:lnTo>
                  <a:lnTo>
                    <a:pt x="693052" y="110139"/>
                  </a:lnTo>
                  <a:lnTo>
                    <a:pt x="694949" y="112036"/>
                  </a:lnTo>
                  <a:lnTo>
                    <a:pt x="695896" y="112987"/>
                  </a:lnTo>
                  <a:lnTo>
                    <a:pt x="697798" y="115836"/>
                  </a:lnTo>
                  <a:lnTo>
                    <a:pt x="695896" y="117733"/>
                  </a:lnTo>
                  <a:lnTo>
                    <a:pt x="689252" y="116782"/>
                  </a:lnTo>
                  <a:lnTo>
                    <a:pt x="688306" y="115836"/>
                  </a:lnTo>
                  <a:lnTo>
                    <a:pt x="687354" y="113934"/>
                  </a:lnTo>
                  <a:lnTo>
                    <a:pt x="683555" y="113934"/>
                  </a:lnTo>
                  <a:lnTo>
                    <a:pt x="682608" y="113934"/>
                  </a:lnTo>
                  <a:lnTo>
                    <a:pt x="680711" y="118685"/>
                  </a:lnTo>
                  <a:lnTo>
                    <a:pt x="680711" y="120582"/>
                  </a:lnTo>
                  <a:lnTo>
                    <a:pt x="677857" y="123431"/>
                  </a:lnTo>
                  <a:lnTo>
                    <a:pt x="675960" y="124382"/>
                  </a:lnTo>
                  <a:lnTo>
                    <a:pt x="677857" y="127231"/>
                  </a:lnTo>
                  <a:lnTo>
                    <a:pt x="675013" y="128177"/>
                  </a:lnTo>
                  <a:lnTo>
                    <a:pt x="675013" y="130080"/>
                  </a:lnTo>
                  <a:lnTo>
                    <a:pt x="675960" y="130080"/>
                  </a:lnTo>
                  <a:lnTo>
                    <a:pt x="677857" y="130080"/>
                  </a:lnTo>
                  <a:lnTo>
                    <a:pt x="677857" y="138626"/>
                  </a:lnTo>
                  <a:lnTo>
                    <a:pt x="686403" y="143377"/>
                  </a:lnTo>
                  <a:lnTo>
                    <a:pt x="688306" y="143377"/>
                  </a:lnTo>
                  <a:lnTo>
                    <a:pt x="687354" y="145264"/>
                  </a:lnTo>
                  <a:lnTo>
                    <a:pt x="686403" y="146220"/>
                  </a:lnTo>
                  <a:lnTo>
                    <a:pt x="684506" y="148118"/>
                  </a:lnTo>
                  <a:lnTo>
                    <a:pt x="684506" y="150015"/>
                  </a:lnTo>
                  <a:lnTo>
                    <a:pt x="680711" y="151913"/>
                  </a:lnTo>
                  <a:lnTo>
                    <a:pt x="677857" y="150015"/>
                  </a:lnTo>
                  <a:lnTo>
                    <a:pt x="676911" y="150015"/>
                  </a:lnTo>
                  <a:lnTo>
                    <a:pt x="675013" y="147167"/>
                  </a:lnTo>
                  <a:lnTo>
                    <a:pt x="675013" y="145264"/>
                  </a:lnTo>
                  <a:lnTo>
                    <a:pt x="676911" y="142421"/>
                  </a:lnTo>
                  <a:lnTo>
                    <a:pt x="675013" y="139571"/>
                  </a:lnTo>
                  <a:lnTo>
                    <a:pt x="670262" y="141469"/>
                  </a:lnTo>
                  <a:lnTo>
                    <a:pt x="671213" y="144318"/>
                  </a:lnTo>
                  <a:lnTo>
                    <a:pt x="671213" y="146220"/>
                  </a:lnTo>
                  <a:lnTo>
                    <a:pt x="670262" y="148118"/>
                  </a:lnTo>
                  <a:lnTo>
                    <a:pt x="669316" y="149064"/>
                  </a:lnTo>
                  <a:lnTo>
                    <a:pt x="669316" y="150967"/>
                  </a:lnTo>
                  <a:lnTo>
                    <a:pt x="668365" y="153815"/>
                  </a:lnTo>
                  <a:lnTo>
                    <a:pt x="664565" y="163307"/>
                  </a:lnTo>
                  <a:lnTo>
                    <a:pt x="663619" y="163307"/>
                  </a:lnTo>
                  <a:lnTo>
                    <a:pt x="662667" y="169005"/>
                  </a:lnTo>
                  <a:lnTo>
                    <a:pt x="659819" y="170903"/>
                  </a:lnTo>
                  <a:lnTo>
                    <a:pt x="658867" y="171854"/>
                  </a:lnTo>
                  <a:lnTo>
                    <a:pt x="658867" y="172805"/>
                  </a:lnTo>
                  <a:lnTo>
                    <a:pt x="659819" y="172805"/>
                  </a:lnTo>
                  <a:lnTo>
                    <a:pt x="659819" y="173751"/>
                  </a:lnTo>
                  <a:lnTo>
                    <a:pt x="659819" y="175649"/>
                  </a:lnTo>
                  <a:lnTo>
                    <a:pt x="660770" y="176605"/>
                  </a:lnTo>
                  <a:lnTo>
                    <a:pt x="661721" y="181356"/>
                  </a:lnTo>
                  <a:lnTo>
                    <a:pt x="661721" y="183244"/>
                  </a:lnTo>
                  <a:lnTo>
                    <a:pt x="660770" y="185146"/>
                  </a:lnTo>
                  <a:lnTo>
                    <a:pt x="654121" y="187990"/>
                  </a:lnTo>
                  <a:lnTo>
                    <a:pt x="647478" y="188946"/>
                  </a:lnTo>
                  <a:lnTo>
                    <a:pt x="646546" y="190843"/>
                  </a:lnTo>
                  <a:lnTo>
                    <a:pt x="645575" y="191790"/>
                  </a:lnTo>
                  <a:lnTo>
                    <a:pt x="640849" y="192741"/>
                  </a:lnTo>
                  <a:lnTo>
                    <a:pt x="633254" y="204136"/>
                  </a:lnTo>
                  <a:lnTo>
                    <a:pt x="626590" y="213628"/>
                  </a:lnTo>
                  <a:lnTo>
                    <a:pt x="628488" y="216477"/>
                  </a:lnTo>
                  <a:lnTo>
                    <a:pt x="627556" y="217428"/>
                  </a:lnTo>
                  <a:lnTo>
                    <a:pt x="628488" y="223126"/>
                  </a:lnTo>
                  <a:lnTo>
                    <a:pt x="625659" y="226905"/>
                  </a:lnTo>
                  <a:lnTo>
                    <a:pt x="617113" y="237364"/>
                  </a:lnTo>
                  <a:lnTo>
                    <a:pt x="617113" y="239266"/>
                  </a:lnTo>
                  <a:lnTo>
                    <a:pt x="615210" y="241164"/>
                  </a:lnTo>
                  <a:lnTo>
                    <a:pt x="612367" y="243993"/>
                  </a:lnTo>
                  <a:lnTo>
                    <a:pt x="610464" y="243066"/>
                  </a:lnTo>
                  <a:lnTo>
                    <a:pt x="608567" y="243993"/>
                  </a:lnTo>
                  <a:lnTo>
                    <a:pt x="605718" y="251588"/>
                  </a:lnTo>
                  <a:lnTo>
                    <a:pt x="608567" y="253490"/>
                  </a:lnTo>
                  <a:lnTo>
                    <a:pt x="608567" y="253490"/>
                  </a:lnTo>
                  <a:lnTo>
                    <a:pt x="602869" y="264880"/>
                  </a:lnTo>
                  <a:lnTo>
                    <a:pt x="600021" y="268680"/>
                  </a:lnTo>
                  <a:lnTo>
                    <a:pt x="588631" y="275343"/>
                  </a:lnTo>
                  <a:lnTo>
                    <a:pt x="569641" y="277246"/>
                  </a:lnTo>
                  <a:lnTo>
                    <a:pt x="565841" y="278177"/>
                  </a:lnTo>
                  <a:lnTo>
                    <a:pt x="543052" y="280069"/>
                  </a:lnTo>
                  <a:lnTo>
                    <a:pt x="539257" y="281041"/>
                  </a:lnTo>
                  <a:lnTo>
                    <a:pt x="537354" y="282938"/>
                  </a:lnTo>
                  <a:lnTo>
                    <a:pt x="536408" y="285772"/>
                  </a:lnTo>
                  <a:lnTo>
                    <a:pt x="536408" y="290538"/>
                  </a:lnTo>
                  <a:lnTo>
                    <a:pt x="528813" y="294333"/>
                  </a:lnTo>
                  <a:lnTo>
                    <a:pt x="528813" y="294333"/>
                  </a:lnTo>
                  <a:lnTo>
                    <a:pt x="526916" y="295264"/>
                  </a:lnTo>
                  <a:lnTo>
                    <a:pt x="525964" y="296231"/>
                  </a:lnTo>
                  <a:lnTo>
                    <a:pt x="525013" y="296231"/>
                  </a:lnTo>
                  <a:lnTo>
                    <a:pt x="522164" y="297167"/>
                  </a:lnTo>
                  <a:lnTo>
                    <a:pt x="522164" y="300030"/>
                  </a:lnTo>
                  <a:lnTo>
                    <a:pt x="522164" y="300030"/>
                  </a:lnTo>
                  <a:lnTo>
                    <a:pt x="521218" y="301928"/>
                  </a:lnTo>
                  <a:lnTo>
                    <a:pt x="518365" y="302860"/>
                  </a:lnTo>
                  <a:lnTo>
                    <a:pt x="517418" y="303825"/>
                  </a:lnTo>
                  <a:lnTo>
                    <a:pt x="517418" y="303825"/>
                  </a:lnTo>
                  <a:lnTo>
                    <a:pt x="512672" y="304762"/>
                  </a:lnTo>
                  <a:lnTo>
                    <a:pt x="511721" y="303825"/>
                  </a:lnTo>
                  <a:lnTo>
                    <a:pt x="508872" y="301928"/>
                  </a:lnTo>
                  <a:lnTo>
                    <a:pt x="507926" y="300962"/>
                  </a:lnTo>
                  <a:lnTo>
                    <a:pt x="507926" y="300962"/>
                  </a:lnTo>
                  <a:lnTo>
                    <a:pt x="506975" y="302860"/>
                  </a:lnTo>
                  <a:lnTo>
                    <a:pt x="501277" y="302860"/>
                  </a:lnTo>
                  <a:lnTo>
                    <a:pt x="501277" y="302860"/>
                  </a:lnTo>
                  <a:lnTo>
                    <a:pt x="498429" y="305728"/>
                  </a:lnTo>
                  <a:lnTo>
                    <a:pt x="496531" y="304762"/>
                  </a:lnTo>
                  <a:lnTo>
                    <a:pt x="495580" y="304762"/>
                  </a:lnTo>
                  <a:lnTo>
                    <a:pt x="494629" y="306664"/>
                  </a:lnTo>
                  <a:lnTo>
                    <a:pt x="485136" y="308556"/>
                  </a:lnTo>
                  <a:lnTo>
                    <a:pt x="483239" y="308556"/>
                  </a:lnTo>
                  <a:lnTo>
                    <a:pt x="482288" y="309528"/>
                  </a:lnTo>
                  <a:lnTo>
                    <a:pt x="479439" y="311420"/>
                  </a:lnTo>
                  <a:lnTo>
                    <a:pt x="477541" y="311420"/>
                  </a:lnTo>
                  <a:lnTo>
                    <a:pt x="471844" y="312357"/>
                  </a:lnTo>
                  <a:lnTo>
                    <a:pt x="459503" y="311420"/>
                  </a:lnTo>
                  <a:lnTo>
                    <a:pt x="459503" y="311420"/>
                  </a:lnTo>
                  <a:lnTo>
                    <a:pt x="458552" y="315220"/>
                  </a:lnTo>
                  <a:lnTo>
                    <a:pt x="452854" y="312357"/>
                  </a:lnTo>
                  <a:lnTo>
                    <a:pt x="450957" y="311420"/>
                  </a:lnTo>
                  <a:lnTo>
                    <a:pt x="446211" y="314254"/>
                  </a:lnTo>
                  <a:lnTo>
                    <a:pt x="444308" y="314254"/>
                  </a:lnTo>
                  <a:lnTo>
                    <a:pt x="446211" y="312357"/>
                  </a:lnTo>
                  <a:lnTo>
                    <a:pt x="445259" y="310454"/>
                  </a:lnTo>
                  <a:lnTo>
                    <a:pt x="443362" y="313323"/>
                  </a:lnTo>
                  <a:lnTo>
                    <a:pt x="441464" y="312357"/>
                  </a:lnTo>
                  <a:lnTo>
                    <a:pt x="441464" y="312357"/>
                  </a:lnTo>
                  <a:lnTo>
                    <a:pt x="440513" y="314254"/>
                  </a:lnTo>
                  <a:lnTo>
                    <a:pt x="436713" y="312357"/>
                  </a:lnTo>
                  <a:lnTo>
                    <a:pt x="433865" y="314254"/>
                  </a:lnTo>
                  <a:lnTo>
                    <a:pt x="429118" y="315220"/>
                  </a:lnTo>
                  <a:lnTo>
                    <a:pt x="427221" y="319952"/>
                  </a:lnTo>
                  <a:lnTo>
                    <a:pt x="419621" y="327546"/>
                  </a:lnTo>
                  <a:lnTo>
                    <a:pt x="417724" y="329444"/>
                  </a:lnTo>
                  <a:lnTo>
                    <a:pt x="417724" y="329444"/>
                  </a:lnTo>
                  <a:lnTo>
                    <a:pt x="414875" y="328517"/>
                  </a:lnTo>
                  <a:lnTo>
                    <a:pt x="414875" y="331347"/>
                  </a:lnTo>
                  <a:lnTo>
                    <a:pt x="411080" y="330405"/>
                  </a:lnTo>
                  <a:lnTo>
                    <a:pt x="409178" y="334210"/>
                  </a:lnTo>
                  <a:lnTo>
                    <a:pt x="404451" y="342741"/>
                  </a:lnTo>
                  <a:lnTo>
                    <a:pt x="402554" y="342741"/>
                  </a:lnTo>
                  <a:lnTo>
                    <a:pt x="400651" y="342741"/>
                  </a:lnTo>
                  <a:lnTo>
                    <a:pt x="397788" y="343687"/>
                  </a:lnTo>
                  <a:lnTo>
                    <a:pt x="390188" y="346536"/>
                  </a:lnTo>
                  <a:lnTo>
                    <a:pt x="389256" y="347487"/>
                  </a:lnTo>
                  <a:lnTo>
                    <a:pt x="387359" y="347487"/>
                  </a:lnTo>
                  <a:lnTo>
                    <a:pt x="386393" y="347487"/>
                  </a:lnTo>
                  <a:lnTo>
                    <a:pt x="384490" y="346536"/>
                  </a:lnTo>
                  <a:lnTo>
                    <a:pt x="378813" y="339893"/>
                  </a:lnTo>
                  <a:lnTo>
                    <a:pt x="375964" y="339893"/>
                  </a:lnTo>
                  <a:lnTo>
                    <a:pt x="375018" y="339893"/>
                  </a:lnTo>
                  <a:lnTo>
                    <a:pt x="374067" y="340838"/>
                  </a:lnTo>
                  <a:lnTo>
                    <a:pt x="372169" y="339893"/>
                  </a:lnTo>
                  <a:lnTo>
                    <a:pt x="369320" y="338941"/>
                  </a:lnTo>
                  <a:lnTo>
                    <a:pt x="364574" y="338941"/>
                  </a:lnTo>
                  <a:lnTo>
                    <a:pt x="363623" y="339893"/>
                  </a:lnTo>
                  <a:lnTo>
                    <a:pt x="363623" y="346536"/>
                  </a:lnTo>
                  <a:lnTo>
                    <a:pt x="361726" y="347487"/>
                  </a:lnTo>
                  <a:lnTo>
                    <a:pt x="360774" y="347487"/>
                  </a:lnTo>
                  <a:lnTo>
                    <a:pt x="358877" y="345585"/>
                  </a:lnTo>
                  <a:lnTo>
                    <a:pt x="357926" y="344644"/>
                  </a:lnTo>
                  <a:lnTo>
                    <a:pt x="356028" y="343687"/>
                  </a:lnTo>
                  <a:lnTo>
                    <a:pt x="355077" y="341785"/>
                  </a:lnTo>
                  <a:lnTo>
                    <a:pt x="355077" y="339893"/>
                  </a:lnTo>
                  <a:lnTo>
                    <a:pt x="354131" y="342741"/>
                  </a:lnTo>
                  <a:lnTo>
                    <a:pt x="354131" y="345585"/>
                  </a:lnTo>
                  <a:lnTo>
                    <a:pt x="354131" y="347487"/>
                  </a:lnTo>
                  <a:lnTo>
                    <a:pt x="353179" y="346536"/>
                  </a:lnTo>
                  <a:lnTo>
                    <a:pt x="353179" y="344644"/>
                  </a:lnTo>
                  <a:lnTo>
                    <a:pt x="352228" y="344644"/>
                  </a:lnTo>
                  <a:lnTo>
                    <a:pt x="350331" y="344644"/>
                  </a:lnTo>
                  <a:lnTo>
                    <a:pt x="349385" y="344644"/>
                  </a:lnTo>
                  <a:lnTo>
                    <a:pt x="348433" y="343687"/>
                  </a:lnTo>
                  <a:lnTo>
                    <a:pt x="344633" y="344644"/>
                  </a:lnTo>
                  <a:lnTo>
                    <a:pt x="338936" y="343687"/>
                  </a:lnTo>
                  <a:lnTo>
                    <a:pt x="337990" y="343687"/>
                  </a:lnTo>
                  <a:lnTo>
                    <a:pt x="337038" y="342741"/>
                  </a:lnTo>
                  <a:lnTo>
                    <a:pt x="334190" y="342741"/>
                  </a:lnTo>
                  <a:lnTo>
                    <a:pt x="333239" y="343687"/>
                  </a:lnTo>
                  <a:lnTo>
                    <a:pt x="331341" y="345585"/>
                  </a:lnTo>
                  <a:lnTo>
                    <a:pt x="331341" y="345585"/>
                  </a:lnTo>
                  <a:lnTo>
                    <a:pt x="325644" y="344644"/>
                  </a:lnTo>
                  <a:lnTo>
                    <a:pt x="323746" y="343687"/>
                  </a:lnTo>
                  <a:lnTo>
                    <a:pt x="319951" y="342741"/>
                  </a:lnTo>
                  <a:lnTo>
                    <a:pt x="319000" y="345585"/>
                  </a:lnTo>
                  <a:lnTo>
                    <a:pt x="318049" y="346536"/>
                  </a:lnTo>
                  <a:lnTo>
                    <a:pt x="315200" y="348434"/>
                  </a:lnTo>
                  <a:lnTo>
                    <a:pt x="314254" y="349385"/>
                  </a:lnTo>
                  <a:lnTo>
                    <a:pt x="310454" y="353180"/>
                  </a:lnTo>
                  <a:lnTo>
                    <a:pt x="309503" y="353180"/>
                  </a:lnTo>
                  <a:lnTo>
                    <a:pt x="307605" y="354136"/>
                  </a:lnTo>
                  <a:lnTo>
                    <a:pt x="303805" y="355082"/>
                  </a:lnTo>
                  <a:lnTo>
                    <a:pt x="301908" y="355082"/>
                  </a:lnTo>
                  <a:lnTo>
                    <a:pt x="300962" y="355082"/>
                  </a:lnTo>
                  <a:lnTo>
                    <a:pt x="299059" y="356028"/>
                  </a:lnTo>
                  <a:lnTo>
                    <a:pt x="298108" y="354136"/>
                  </a:lnTo>
                  <a:lnTo>
                    <a:pt x="295264" y="354136"/>
                  </a:lnTo>
                  <a:lnTo>
                    <a:pt x="293362" y="353180"/>
                  </a:lnTo>
                  <a:lnTo>
                    <a:pt x="290513" y="354136"/>
                  </a:lnTo>
                  <a:lnTo>
                    <a:pt x="289567" y="356028"/>
                  </a:lnTo>
                  <a:lnTo>
                    <a:pt x="286718" y="356980"/>
                  </a:lnTo>
                  <a:lnTo>
                    <a:pt x="280069" y="362677"/>
                  </a:lnTo>
                  <a:lnTo>
                    <a:pt x="274372" y="361731"/>
                  </a:lnTo>
                  <a:lnTo>
                    <a:pt x="272475" y="357931"/>
                  </a:lnTo>
                  <a:lnTo>
                    <a:pt x="272475" y="356980"/>
                  </a:lnTo>
                  <a:lnTo>
                    <a:pt x="269626" y="356028"/>
                  </a:lnTo>
                  <a:lnTo>
                    <a:pt x="267728" y="354136"/>
                  </a:lnTo>
                  <a:lnTo>
                    <a:pt x="266777" y="353180"/>
                  </a:lnTo>
                  <a:lnTo>
                    <a:pt x="265831" y="351282"/>
                  </a:lnTo>
                  <a:lnTo>
                    <a:pt x="262982" y="343687"/>
                  </a:lnTo>
                  <a:lnTo>
                    <a:pt x="261080" y="343687"/>
                  </a:lnTo>
                  <a:lnTo>
                    <a:pt x="258236" y="342741"/>
                  </a:lnTo>
                  <a:lnTo>
                    <a:pt x="257285" y="342741"/>
                  </a:lnTo>
                  <a:lnTo>
                    <a:pt x="256334" y="343687"/>
                  </a:lnTo>
                  <a:lnTo>
                    <a:pt x="250636" y="347487"/>
                  </a:lnTo>
                  <a:lnTo>
                    <a:pt x="248739" y="346536"/>
                  </a:lnTo>
                  <a:lnTo>
                    <a:pt x="243992" y="349385"/>
                  </a:lnTo>
                  <a:lnTo>
                    <a:pt x="243992" y="351282"/>
                  </a:lnTo>
                  <a:lnTo>
                    <a:pt x="243041" y="351282"/>
                  </a:lnTo>
                  <a:lnTo>
                    <a:pt x="242090" y="351282"/>
                  </a:lnTo>
                  <a:lnTo>
                    <a:pt x="240193" y="351282"/>
                  </a:lnTo>
                  <a:lnTo>
                    <a:pt x="240193" y="350336"/>
                  </a:lnTo>
                  <a:lnTo>
                    <a:pt x="239246" y="348434"/>
                  </a:lnTo>
                  <a:lnTo>
                    <a:pt x="236393" y="348434"/>
                  </a:lnTo>
                  <a:lnTo>
                    <a:pt x="233549" y="345585"/>
                  </a:lnTo>
                  <a:lnTo>
                    <a:pt x="232598" y="344644"/>
                  </a:lnTo>
                  <a:lnTo>
                    <a:pt x="230700" y="343687"/>
                  </a:lnTo>
                  <a:lnTo>
                    <a:pt x="225954" y="340838"/>
                  </a:lnTo>
                  <a:lnTo>
                    <a:pt x="224052" y="339893"/>
                  </a:lnTo>
                  <a:lnTo>
                    <a:pt x="218354" y="339893"/>
                  </a:lnTo>
                  <a:lnTo>
                    <a:pt x="216457" y="339893"/>
                  </a:lnTo>
                  <a:lnTo>
                    <a:pt x="215510" y="339893"/>
                  </a:lnTo>
                  <a:lnTo>
                    <a:pt x="211711" y="342741"/>
                  </a:lnTo>
                  <a:lnTo>
                    <a:pt x="209813" y="344644"/>
                  </a:lnTo>
                  <a:lnTo>
                    <a:pt x="206964" y="345585"/>
                  </a:lnTo>
                  <a:lnTo>
                    <a:pt x="205062" y="346536"/>
                  </a:lnTo>
                  <a:lnTo>
                    <a:pt x="200316" y="349385"/>
                  </a:lnTo>
                  <a:lnTo>
                    <a:pt x="199364" y="351282"/>
                  </a:lnTo>
                  <a:lnTo>
                    <a:pt x="197467" y="351282"/>
                  </a:lnTo>
                  <a:lnTo>
                    <a:pt x="195570" y="349385"/>
                  </a:lnTo>
                  <a:lnTo>
                    <a:pt x="191770" y="351282"/>
                  </a:lnTo>
                  <a:lnTo>
                    <a:pt x="188921" y="353180"/>
                  </a:lnTo>
                  <a:lnTo>
                    <a:pt x="187023" y="354136"/>
                  </a:lnTo>
                  <a:lnTo>
                    <a:pt x="177531" y="348434"/>
                  </a:lnTo>
                  <a:lnTo>
                    <a:pt x="163288" y="346536"/>
                  </a:lnTo>
                  <a:lnTo>
                    <a:pt x="153795" y="348434"/>
                  </a:lnTo>
                  <a:lnTo>
                    <a:pt x="153795" y="348434"/>
                  </a:lnTo>
                  <a:lnTo>
                    <a:pt x="155693" y="347487"/>
                  </a:lnTo>
                  <a:lnTo>
                    <a:pt x="153795" y="346536"/>
                  </a:lnTo>
                  <a:lnTo>
                    <a:pt x="154761" y="343687"/>
                  </a:lnTo>
                  <a:lnTo>
                    <a:pt x="153795" y="342741"/>
                  </a:lnTo>
                  <a:lnTo>
                    <a:pt x="150961" y="341785"/>
                  </a:lnTo>
                  <a:lnTo>
                    <a:pt x="150961" y="341785"/>
                  </a:lnTo>
                  <a:lnTo>
                    <a:pt x="149064" y="341785"/>
                  </a:lnTo>
                  <a:lnTo>
                    <a:pt x="147166" y="342741"/>
                  </a:lnTo>
                  <a:lnTo>
                    <a:pt x="146195" y="343687"/>
                  </a:lnTo>
                  <a:lnTo>
                    <a:pt x="142400" y="343687"/>
                  </a:lnTo>
                  <a:lnTo>
                    <a:pt x="139567" y="345585"/>
                  </a:lnTo>
                  <a:lnTo>
                    <a:pt x="139567" y="345585"/>
                  </a:lnTo>
                  <a:lnTo>
                    <a:pt x="138620" y="346536"/>
                  </a:lnTo>
                  <a:lnTo>
                    <a:pt x="137669" y="349385"/>
                  </a:lnTo>
                  <a:lnTo>
                    <a:pt x="133874" y="350336"/>
                  </a:lnTo>
                  <a:lnTo>
                    <a:pt x="132923" y="353180"/>
                  </a:lnTo>
                  <a:lnTo>
                    <a:pt x="132923" y="354136"/>
                  </a:lnTo>
                  <a:lnTo>
                    <a:pt x="131972" y="356028"/>
                  </a:lnTo>
                  <a:lnTo>
                    <a:pt x="129128" y="355082"/>
                  </a:lnTo>
                  <a:lnTo>
                    <a:pt x="129128" y="355082"/>
                  </a:lnTo>
                  <a:lnTo>
                    <a:pt x="126274" y="356028"/>
                  </a:lnTo>
                  <a:lnTo>
                    <a:pt x="124377" y="358887"/>
                  </a:lnTo>
                  <a:lnTo>
                    <a:pt x="119631" y="371223"/>
                  </a:lnTo>
                  <a:lnTo>
                    <a:pt x="118679" y="372170"/>
                  </a:lnTo>
                  <a:lnTo>
                    <a:pt x="117733" y="375018"/>
                  </a:lnTo>
                  <a:lnTo>
                    <a:pt x="117733" y="375969"/>
                  </a:lnTo>
                  <a:lnTo>
                    <a:pt x="120577" y="385467"/>
                  </a:lnTo>
                  <a:lnTo>
                    <a:pt x="105387" y="385467"/>
                  </a:lnTo>
                  <a:lnTo>
                    <a:pt x="105387" y="385467"/>
                  </a:lnTo>
                  <a:lnTo>
                    <a:pt x="104441" y="384511"/>
                  </a:lnTo>
                  <a:lnTo>
                    <a:pt x="98743" y="390213"/>
                  </a:lnTo>
                  <a:lnTo>
                    <a:pt x="97792" y="390213"/>
                  </a:lnTo>
                  <a:lnTo>
                    <a:pt x="93046" y="388310"/>
                  </a:lnTo>
                  <a:lnTo>
                    <a:pt x="93046" y="388310"/>
                  </a:lnTo>
                  <a:lnTo>
                    <a:pt x="92095" y="387364"/>
                  </a:lnTo>
                  <a:lnTo>
                    <a:pt x="90197" y="386413"/>
                  </a:lnTo>
                  <a:lnTo>
                    <a:pt x="89246" y="381667"/>
                  </a:lnTo>
                  <a:lnTo>
                    <a:pt x="90197" y="373121"/>
                  </a:lnTo>
                  <a:lnTo>
                    <a:pt x="88295" y="374072"/>
                  </a:lnTo>
                  <a:lnTo>
                    <a:pt x="86397" y="373121"/>
                  </a:lnTo>
                  <a:lnTo>
                    <a:pt x="85451" y="375969"/>
                  </a:lnTo>
                  <a:lnTo>
                    <a:pt x="84500" y="374072"/>
                  </a:lnTo>
                  <a:lnTo>
                    <a:pt x="78803" y="370272"/>
                  </a:lnTo>
                  <a:lnTo>
                    <a:pt x="78803" y="367423"/>
                  </a:lnTo>
                  <a:lnTo>
                    <a:pt x="76905" y="365521"/>
                  </a:lnTo>
                  <a:lnTo>
                    <a:pt x="76905" y="364574"/>
                  </a:lnTo>
                  <a:lnTo>
                    <a:pt x="73105" y="361731"/>
                  </a:lnTo>
                  <a:lnTo>
                    <a:pt x="72159" y="359828"/>
                  </a:lnTo>
                  <a:lnTo>
                    <a:pt x="71208" y="359828"/>
                  </a:lnTo>
                  <a:lnTo>
                    <a:pt x="69310" y="356028"/>
                  </a:lnTo>
                  <a:lnTo>
                    <a:pt x="66461" y="351282"/>
                  </a:lnTo>
                  <a:lnTo>
                    <a:pt x="65510" y="349385"/>
                  </a:lnTo>
                  <a:lnTo>
                    <a:pt x="60764" y="346536"/>
                  </a:lnTo>
                  <a:lnTo>
                    <a:pt x="59813" y="344644"/>
                  </a:lnTo>
                  <a:lnTo>
                    <a:pt x="56964" y="341785"/>
                  </a:lnTo>
                  <a:lnTo>
                    <a:pt x="53169" y="339893"/>
                  </a:lnTo>
                  <a:lnTo>
                    <a:pt x="52218" y="338941"/>
                  </a:lnTo>
                  <a:lnTo>
                    <a:pt x="45569" y="339893"/>
                  </a:lnTo>
                  <a:lnTo>
                    <a:pt x="43672" y="337990"/>
                  </a:lnTo>
                  <a:lnTo>
                    <a:pt x="38926" y="336093"/>
                  </a:lnTo>
                  <a:lnTo>
                    <a:pt x="37028" y="335151"/>
                  </a:lnTo>
                  <a:lnTo>
                    <a:pt x="35126" y="334210"/>
                  </a:lnTo>
                  <a:lnTo>
                    <a:pt x="33228" y="332312"/>
                  </a:lnTo>
                  <a:lnTo>
                    <a:pt x="30380" y="330405"/>
                  </a:lnTo>
                  <a:lnTo>
                    <a:pt x="30380" y="329444"/>
                  </a:lnTo>
                  <a:lnTo>
                    <a:pt x="28482" y="328517"/>
                  </a:lnTo>
                  <a:lnTo>
                    <a:pt x="29433" y="326615"/>
                  </a:lnTo>
                  <a:lnTo>
                    <a:pt x="28482" y="326615"/>
                  </a:lnTo>
                  <a:lnTo>
                    <a:pt x="24687" y="324718"/>
                  </a:lnTo>
                  <a:lnTo>
                    <a:pt x="21833" y="322815"/>
                  </a:lnTo>
                  <a:lnTo>
                    <a:pt x="20887" y="321849"/>
                  </a:lnTo>
                  <a:lnTo>
                    <a:pt x="19936" y="320912"/>
                  </a:lnTo>
                  <a:lnTo>
                    <a:pt x="18038" y="318049"/>
                  </a:lnTo>
                  <a:lnTo>
                    <a:pt x="18038" y="317122"/>
                  </a:lnTo>
                  <a:lnTo>
                    <a:pt x="18038" y="316157"/>
                  </a:lnTo>
                  <a:lnTo>
                    <a:pt x="15190" y="311420"/>
                  </a:lnTo>
                  <a:lnTo>
                    <a:pt x="13292" y="310454"/>
                  </a:lnTo>
                  <a:lnTo>
                    <a:pt x="13292" y="308556"/>
                  </a:lnTo>
                  <a:lnTo>
                    <a:pt x="11390" y="307625"/>
                  </a:lnTo>
                  <a:lnTo>
                    <a:pt x="9492" y="306664"/>
                  </a:lnTo>
                  <a:lnTo>
                    <a:pt x="8541" y="303825"/>
                  </a:lnTo>
                  <a:lnTo>
                    <a:pt x="7595" y="296231"/>
                  </a:lnTo>
                  <a:lnTo>
                    <a:pt x="5697" y="295264"/>
                  </a:lnTo>
                  <a:lnTo>
                    <a:pt x="2844" y="294333"/>
                  </a:lnTo>
                  <a:lnTo>
                    <a:pt x="946" y="293367"/>
                  </a:lnTo>
                  <a:lnTo>
                    <a:pt x="0" y="285772"/>
                  </a:lnTo>
                  <a:lnTo>
                    <a:pt x="946" y="282938"/>
                  </a:lnTo>
                  <a:lnTo>
                    <a:pt x="3795" y="280069"/>
                  </a:lnTo>
                  <a:lnTo>
                    <a:pt x="4746" y="279143"/>
                  </a:lnTo>
                  <a:lnTo>
                    <a:pt x="5697" y="279143"/>
                  </a:lnTo>
                  <a:lnTo>
                    <a:pt x="5697" y="276275"/>
                  </a:lnTo>
                  <a:lnTo>
                    <a:pt x="3795" y="275343"/>
                  </a:lnTo>
                  <a:lnTo>
                    <a:pt x="2844" y="271548"/>
                  </a:lnTo>
                  <a:lnTo>
                    <a:pt x="2844" y="270578"/>
                  </a:lnTo>
                  <a:lnTo>
                    <a:pt x="2844" y="268680"/>
                  </a:lnTo>
                  <a:lnTo>
                    <a:pt x="3795" y="266782"/>
                  </a:lnTo>
                  <a:lnTo>
                    <a:pt x="4746" y="266782"/>
                  </a:lnTo>
                  <a:lnTo>
                    <a:pt x="4746" y="262982"/>
                  </a:lnTo>
                  <a:lnTo>
                    <a:pt x="5697" y="262056"/>
                  </a:lnTo>
                  <a:lnTo>
                    <a:pt x="5697" y="254456"/>
                  </a:lnTo>
                  <a:lnTo>
                    <a:pt x="3795" y="254456"/>
                  </a:lnTo>
                  <a:lnTo>
                    <a:pt x="1897" y="252559"/>
                  </a:lnTo>
                  <a:lnTo>
                    <a:pt x="2844" y="244959"/>
                  </a:lnTo>
                  <a:lnTo>
                    <a:pt x="1897" y="243993"/>
                  </a:lnTo>
                  <a:lnTo>
                    <a:pt x="946" y="243066"/>
                  </a:lnTo>
                  <a:lnTo>
                    <a:pt x="1897" y="240193"/>
                  </a:lnTo>
                  <a:lnTo>
                    <a:pt x="946" y="237364"/>
                  </a:lnTo>
                  <a:lnTo>
                    <a:pt x="2844" y="236398"/>
                  </a:lnTo>
                  <a:lnTo>
                    <a:pt x="5697" y="235467"/>
                  </a:lnTo>
                  <a:lnTo>
                    <a:pt x="5697" y="232598"/>
                  </a:lnTo>
                  <a:lnTo>
                    <a:pt x="7595" y="228803"/>
                  </a:lnTo>
                  <a:lnTo>
                    <a:pt x="9492" y="227871"/>
                  </a:lnTo>
                  <a:lnTo>
                    <a:pt x="10444" y="227871"/>
                  </a:lnTo>
                  <a:lnTo>
                    <a:pt x="11390" y="228803"/>
                  </a:lnTo>
                  <a:lnTo>
                    <a:pt x="14239" y="226905"/>
                  </a:lnTo>
                  <a:lnTo>
                    <a:pt x="15190" y="227871"/>
                  </a:lnTo>
                  <a:lnTo>
                    <a:pt x="15190" y="228803"/>
                  </a:lnTo>
                  <a:lnTo>
                    <a:pt x="16136" y="226905"/>
                  </a:lnTo>
                  <a:lnTo>
                    <a:pt x="18038" y="225003"/>
                  </a:lnTo>
                  <a:lnTo>
                    <a:pt x="18038" y="225003"/>
                  </a:lnTo>
                  <a:lnTo>
                    <a:pt x="18038" y="219330"/>
                  </a:lnTo>
                  <a:lnTo>
                    <a:pt x="18038" y="219330"/>
                  </a:lnTo>
                  <a:lnTo>
                    <a:pt x="18038" y="218374"/>
                  </a:lnTo>
                  <a:lnTo>
                    <a:pt x="18990" y="215530"/>
                  </a:lnTo>
                  <a:lnTo>
                    <a:pt x="23736" y="211731"/>
                  </a:lnTo>
                  <a:lnTo>
                    <a:pt x="25633" y="210779"/>
                  </a:lnTo>
                  <a:lnTo>
                    <a:pt x="29433" y="209833"/>
                  </a:lnTo>
                  <a:lnTo>
                    <a:pt x="33228" y="208882"/>
                  </a:lnTo>
                  <a:lnTo>
                    <a:pt x="35126" y="207936"/>
                  </a:lnTo>
                  <a:lnTo>
                    <a:pt x="36077" y="207936"/>
                  </a:lnTo>
                  <a:lnTo>
                    <a:pt x="37974" y="207936"/>
                  </a:lnTo>
                  <a:lnTo>
                    <a:pt x="37974" y="206980"/>
                  </a:lnTo>
                  <a:lnTo>
                    <a:pt x="38926" y="205087"/>
                  </a:lnTo>
                  <a:lnTo>
                    <a:pt x="39872" y="205087"/>
                  </a:lnTo>
                  <a:lnTo>
                    <a:pt x="41774" y="201287"/>
                  </a:lnTo>
                  <a:lnTo>
                    <a:pt x="42726" y="199384"/>
                  </a:lnTo>
                  <a:lnTo>
                    <a:pt x="44623" y="198438"/>
                  </a:lnTo>
                  <a:lnTo>
                    <a:pt x="47472" y="198438"/>
                  </a:lnTo>
                  <a:lnTo>
                    <a:pt x="50320" y="194639"/>
                  </a:lnTo>
                  <a:lnTo>
                    <a:pt x="50320" y="194639"/>
                  </a:lnTo>
                  <a:lnTo>
                    <a:pt x="52218" y="188946"/>
                  </a:lnTo>
                  <a:lnTo>
                    <a:pt x="55067" y="185146"/>
                  </a:lnTo>
                  <a:lnTo>
                    <a:pt x="56964" y="182297"/>
                  </a:lnTo>
                  <a:lnTo>
                    <a:pt x="57915" y="182297"/>
                  </a:lnTo>
                  <a:lnTo>
                    <a:pt x="59813" y="181356"/>
                  </a:lnTo>
                  <a:lnTo>
                    <a:pt x="64559" y="182297"/>
                  </a:lnTo>
                  <a:lnTo>
                    <a:pt x="66461" y="181356"/>
                  </a:lnTo>
                  <a:lnTo>
                    <a:pt x="68359" y="179449"/>
                  </a:lnTo>
                  <a:lnTo>
                    <a:pt x="68359" y="178497"/>
                  </a:lnTo>
                  <a:lnTo>
                    <a:pt x="73105" y="177551"/>
                  </a:lnTo>
                  <a:lnTo>
                    <a:pt x="73105" y="176605"/>
                  </a:lnTo>
                  <a:lnTo>
                    <a:pt x="73105" y="175649"/>
                  </a:lnTo>
                  <a:lnTo>
                    <a:pt x="73105" y="171854"/>
                  </a:lnTo>
                  <a:lnTo>
                    <a:pt x="75008" y="170903"/>
                  </a:lnTo>
                  <a:lnTo>
                    <a:pt x="76905" y="170903"/>
                  </a:lnTo>
                  <a:lnTo>
                    <a:pt x="80705" y="169005"/>
                  </a:lnTo>
                  <a:lnTo>
                    <a:pt x="82597" y="162362"/>
                  </a:lnTo>
                  <a:lnTo>
                    <a:pt x="84500" y="162362"/>
                  </a:lnTo>
                  <a:lnTo>
                    <a:pt x="85451" y="160459"/>
                  </a:lnTo>
                  <a:lnTo>
                    <a:pt x="83549" y="156659"/>
                  </a:lnTo>
                  <a:lnTo>
                    <a:pt x="84500" y="158561"/>
                  </a:lnTo>
                  <a:lnTo>
                    <a:pt x="86397" y="159508"/>
                  </a:lnTo>
                  <a:lnTo>
                    <a:pt x="88295" y="157620"/>
                  </a:lnTo>
                  <a:lnTo>
                    <a:pt x="89246" y="156659"/>
                  </a:lnTo>
                  <a:lnTo>
                    <a:pt x="87349" y="160459"/>
                  </a:lnTo>
                  <a:lnTo>
                    <a:pt x="90197" y="157620"/>
                  </a:lnTo>
                  <a:lnTo>
                    <a:pt x="92095" y="153815"/>
                  </a:lnTo>
                  <a:lnTo>
                    <a:pt x="89246" y="150015"/>
                  </a:lnTo>
                  <a:lnTo>
                    <a:pt x="88295" y="155713"/>
                  </a:lnTo>
                  <a:lnTo>
                    <a:pt x="87349" y="149064"/>
                  </a:lnTo>
                  <a:lnTo>
                    <a:pt x="88295" y="145264"/>
                  </a:lnTo>
                  <a:lnTo>
                    <a:pt x="90197" y="145264"/>
                  </a:lnTo>
                  <a:lnTo>
                    <a:pt x="92095" y="145264"/>
                  </a:lnTo>
                  <a:lnTo>
                    <a:pt x="92095" y="144318"/>
                  </a:lnTo>
                  <a:lnTo>
                    <a:pt x="90197" y="143377"/>
                  </a:lnTo>
                  <a:lnTo>
                    <a:pt x="91149" y="139571"/>
                  </a:lnTo>
                  <a:lnTo>
                    <a:pt x="91149" y="134826"/>
                  </a:lnTo>
                  <a:lnTo>
                    <a:pt x="96841" y="132923"/>
                  </a:lnTo>
                  <a:lnTo>
                    <a:pt x="101587" y="133875"/>
                  </a:lnTo>
                  <a:lnTo>
                    <a:pt x="102538" y="132923"/>
                  </a:lnTo>
                  <a:lnTo>
                    <a:pt x="105387" y="127231"/>
                  </a:lnTo>
                  <a:lnTo>
                    <a:pt x="111084" y="125328"/>
                  </a:lnTo>
                  <a:lnTo>
                    <a:pt x="112982" y="125328"/>
                  </a:lnTo>
                  <a:lnTo>
                    <a:pt x="115831" y="126274"/>
                  </a:lnTo>
                  <a:lnTo>
                    <a:pt x="116782" y="124382"/>
                  </a:lnTo>
                  <a:lnTo>
                    <a:pt x="120577" y="124382"/>
                  </a:lnTo>
                  <a:lnTo>
                    <a:pt x="125328" y="121528"/>
                  </a:lnTo>
                  <a:lnTo>
                    <a:pt x="127225" y="121528"/>
                  </a:lnTo>
                  <a:lnTo>
                    <a:pt x="131025" y="116782"/>
                  </a:lnTo>
                  <a:lnTo>
                    <a:pt x="131972" y="115836"/>
                  </a:lnTo>
                  <a:lnTo>
                    <a:pt x="132923" y="113934"/>
                  </a:lnTo>
                  <a:lnTo>
                    <a:pt x="132923" y="112036"/>
                  </a:lnTo>
                  <a:lnTo>
                    <a:pt x="134820" y="110139"/>
                  </a:lnTo>
                  <a:lnTo>
                    <a:pt x="134820" y="109187"/>
                  </a:lnTo>
                  <a:lnTo>
                    <a:pt x="133874" y="108241"/>
                  </a:lnTo>
                  <a:lnTo>
                    <a:pt x="132923" y="104441"/>
                  </a:lnTo>
                  <a:lnTo>
                    <a:pt x="133874" y="103495"/>
                  </a:lnTo>
                  <a:lnTo>
                    <a:pt x="135772" y="101593"/>
                  </a:lnTo>
                  <a:lnTo>
                    <a:pt x="140518" y="101593"/>
                  </a:lnTo>
                  <a:lnTo>
                    <a:pt x="141469" y="101593"/>
                  </a:lnTo>
                  <a:lnTo>
                    <a:pt x="145264" y="101593"/>
                  </a:lnTo>
                  <a:lnTo>
                    <a:pt x="149995" y="99695"/>
                  </a:lnTo>
                  <a:lnTo>
                    <a:pt x="152864" y="100646"/>
                  </a:lnTo>
                  <a:lnTo>
                    <a:pt x="157590" y="102538"/>
                  </a:lnTo>
                  <a:lnTo>
                    <a:pt x="160459" y="100646"/>
                  </a:lnTo>
                  <a:lnTo>
                    <a:pt x="161390" y="98744"/>
                  </a:lnTo>
                  <a:lnTo>
                    <a:pt x="162356" y="98744"/>
                  </a:lnTo>
                  <a:lnTo>
                    <a:pt x="165185" y="97792"/>
                  </a:lnTo>
                  <a:lnTo>
                    <a:pt x="167083" y="95910"/>
                  </a:lnTo>
                  <a:lnTo>
                    <a:pt x="171834" y="94944"/>
                  </a:lnTo>
                  <a:lnTo>
                    <a:pt x="171834" y="94017"/>
                  </a:lnTo>
                  <a:lnTo>
                    <a:pt x="172780" y="92120"/>
                  </a:lnTo>
                  <a:lnTo>
                    <a:pt x="175629" y="90218"/>
                  </a:lnTo>
                  <a:lnTo>
                    <a:pt x="177531" y="89251"/>
                  </a:lnTo>
                  <a:lnTo>
                    <a:pt x="181326" y="90218"/>
                  </a:lnTo>
                  <a:lnTo>
                    <a:pt x="187023" y="89251"/>
                  </a:lnTo>
                  <a:lnTo>
                    <a:pt x="188921" y="89251"/>
                  </a:lnTo>
                  <a:lnTo>
                    <a:pt x="190823" y="87349"/>
                  </a:lnTo>
                  <a:lnTo>
                    <a:pt x="193667" y="85451"/>
                  </a:lnTo>
                  <a:lnTo>
                    <a:pt x="197467" y="83549"/>
                  </a:lnTo>
                  <a:lnTo>
                    <a:pt x="198418" y="81656"/>
                  </a:lnTo>
                  <a:lnTo>
                    <a:pt x="199364" y="80725"/>
                  </a:lnTo>
                  <a:lnTo>
                    <a:pt x="201267" y="79754"/>
                  </a:lnTo>
                  <a:lnTo>
                    <a:pt x="206964" y="81656"/>
                  </a:lnTo>
                  <a:lnTo>
                    <a:pt x="212657" y="85451"/>
                  </a:lnTo>
                  <a:lnTo>
                    <a:pt x="217403" y="83549"/>
                  </a:lnTo>
                  <a:lnTo>
                    <a:pt x="221203" y="82622"/>
                  </a:lnTo>
                  <a:lnTo>
                    <a:pt x="223100" y="79754"/>
                  </a:lnTo>
                  <a:lnTo>
                    <a:pt x="230700" y="7882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852EE4-9F24-4898-8D41-EF29D406F8DC}"/>
                </a:ext>
              </a:extLst>
            </p:cNvPr>
            <p:cNvSpPr/>
            <p:nvPr/>
          </p:nvSpPr>
          <p:spPr>
            <a:xfrm>
              <a:off x="4329295" y="4006190"/>
              <a:ext cx="1335183" cy="1139835"/>
            </a:xfrm>
            <a:custGeom>
              <a:avLst/>
              <a:gdLst>
                <a:gd name="connsiteX0" fmla="*/ 813619 w 1414580"/>
                <a:gd name="connsiteY0" fmla="*/ 237349 h 1207616"/>
                <a:gd name="connsiteX1" fmla="*/ 814560 w 1414580"/>
                <a:gd name="connsiteY1" fmla="*/ 239246 h 1207616"/>
                <a:gd name="connsiteX2" fmla="*/ 815526 w 1414580"/>
                <a:gd name="connsiteY2" fmla="*/ 250636 h 1207616"/>
                <a:gd name="connsiteX3" fmla="*/ 816458 w 1414580"/>
                <a:gd name="connsiteY3" fmla="*/ 252539 h 1207616"/>
                <a:gd name="connsiteX4" fmla="*/ 823121 w 1414580"/>
                <a:gd name="connsiteY4" fmla="*/ 272479 h 1207616"/>
                <a:gd name="connsiteX5" fmla="*/ 823121 w 1414580"/>
                <a:gd name="connsiteY5" fmla="*/ 294318 h 1207616"/>
                <a:gd name="connsiteX6" fmla="*/ 823121 w 1414580"/>
                <a:gd name="connsiteY6" fmla="*/ 297161 h 1207616"/>
                <a:gd name="connsiteX7" fmla="*/ 824053 w 1414580"/>
                <a:gd name="connsiteY7" fmla="*/ 300010 h 1207616"/>
                <a:gd name="connsiteX8" fmla="*/ 830721 w 1414580"/>
                <a:gd name="connsiteY8" fmla="*/ 302859 h 1207616"/>
                <a:gd name="connsiteX9" fmla="*/ 832613 w 1414580"/>
                <a:gd name="connsiteY9" fmla="*/ 303810 h 1207616"/>
                <a:gd name="connsiteX10" fmla="*/ 835447 w 1414580"/>
                <a:gd name="connsiteY10" fmla="*/ 305708 h 1207616"/>
                <a:gd name="connsiteX11" fmla="*/ 836413 w 1414580"/>
                <a:gd name="connsiteY11" fmla="*/ 306659 h 1207616"/>
                <a:gd name="connsiteX12" fmla="*/ 842106 w 1414580"/>
                <a:gd name="connsiteY12" fmla="*/ 311405 h 1207616"/>
                <a:gd name="connsiteX13" fmla="*/ 843042 w 1414580"/>
                <a:gd name="connsiteY13" fmla="*/ 313303 h 1207616"/>
                <a:gd name="connsiteX14" fmla="*/ 843042 w 1414580"/>
                <a:gd name="connsiteY14" fmla="*/ 314254 h 1207616"/>
                <a:gd name="connsiteX15" fmla="*/ 848739 w 1414580"/>
                <a:gd name="connsiteY15" fmla="*/ 321834 h 1207616"/>
                <a:gd name="connsiteX16" fmla="*/ 850637 w 1414580"/>
                <a:gd name="connsiteY16" fmla="*/ 324697 h 1207616"/>
                <a:gd name="connsiteX17" fmla="*/ 858232 w 1414580"/>
                <a:gd name="connsiteY17" fmla="*/ 333224 h 1207616"/>
                <a:gd name="connsiteX18" fmla="*/ 860134 w 1414580"/>
                <a:gd name="connsiteY18" fmla="*/ 334195 h 1207616"/>
                <a:gd name="connsiteX19" fmla="*/ 862032 w 1414580"/>
                <a:gd name="connsiteY19" fmla="*/ 336087 h 1207616"/>
                <a:gd name="connsiteX20" fmla="*/ 867729 w 1414580"/>
                <a:gd name="connsiteY20" fmla="*/ 338921 h 1207616"/>
                <a:gd name="connsiteX21" fmla="*/ 893382 w 1414580"/>
                <a:gd name="connsiteY21" fmla="*/ 339887 h 1207616"/>
                <a:gd name="connsiteX22" fmla="*/ 897182 w 1414580"/>
                <a:gd name="connsiteY22" fmla="*/ 338921 h 1207616"/>
                <a:gd name="connsiteX23" fmla="*/ 901909 w 1414580"/>
                <a:gd name="connsiteY23" fmla="*/ 338921 h 1207616"/>
                <a:gd name="connsiteX24" fmla="*/ 902875 w 1414580"/>
                <a:gd name="connsiteY24" fmla="*/ 337990 h 1207616"/>
                <a:gd name="connsiteX25" fmla="*/ 910470 w 1414580"/>
                <a:gd name="connsiteY25" fmla="*/ 335121 h 1207616"/>
                <a:gd name="connsiteX26" fmla="*/ 915201 w 1414580"/>
                <a:gd name="connsiteY26" fmla="*/ 332292 h 1207616"/>
                <a:gd name="connsiteX27" fmla="*/ 916172 w 1414580"/>
                <a:gd name="connsiteY27" fmla="*/ 330395 h 1207616"/>
                <a:gd name="connsiteX28" fmla="*/ 925664 w 1414580"/>
                <a:gd name="connsiteY28" fmla="*/ 325629 h 1207616"/>
                <a:gd name="connsiteX29" fmla="*/ 931362 w 1414580"/>
                <a:gd name="connsiteY29" fmla="*/ 326595 h 1207616"/>
                <a:gd name="connsiteX30" fmla="*/ 932293 w 1414580"/>
                <a:gd name="connsiteY30" fmla="*/ 327526 h 1207616"/>
                <a:gd name="connsiteX31" fmla="*/ 933259 w 1414580"/>
                <a:gd name="connsiteY31" fmla="*/ 328492 h 1207616"/>
                <a:gd name="connsiteX32" fmla="*/ 940854 w 1414580"/>
                <a:gd name="connsiteY32" fmla="*/ 326595 h 1207616"/>
                <a:gd name="connsiteX33" fmla="*/ 941790 w 1414580"/>
                <a:gd name="connsiteY33" fmla="*/ 326595 h 1207616"/>
                <a:gd name="connsiteX34" fmla="*/ 950351 w 1414580"/>
                <a:gd name="connsiteY34" fmla="*/ 327526 h 1207616"/>
                <a:gd name="connsiteX35" fmla="*/ 953180 w 1414580"/>
                <a:gd name="connsiteY35" fmla="*/ 327526 h 1207616"/>
                <a:gd name="connsiteX36" fmla="*/ 956049 w 1414580"/>
                <a:gd name="connsiteY36" fmla="*/ 327526 h 1207616"/>
                <a:gd name="connsiteX37" fmla="*/ 958878 w 1414580"/>
                <a:gd name="connsiteY37" fmla="*/ 332292 h 1207616"/>
                <a:gd name="connsiteX38" fmla="*/ 960780 w 1414580"/>
                <a:gd name="connsiteY38" fmla="*/ 338921 h 1207616"/>
                <a:gd name="connsiteX39" fmla="*/ 966473 w 1414580"/>
                <a:gd name="connsiteY39" fmla="*/ 343687 h 1207616"/>
                <a:gd name="connsiteX40" fmla="*/ 977867 w 1414580"/>
                <a:gd name="connsiteY40" fmla="*/ 344619 h 1207616"/>
                <a:gd name="connsiteX41" fmla="*/ 978833 w 1414580"/>
                <a:gd name="connsiteY41" fmla="*/ 344619 h 1207616"/>
                <a:gd name="connsiteX42" fmla="*/ 987360 w 1414580"/>
                <a:gd name="connsiteY42" fmla="*/ 343687 h 1207616"/>
                <a:gd name="connsiteX43" fmla="*/ 994028 w 1414580"/>
                <a:gd name="connsiteY43" fmla="*/ 346516 h 1207616"/>
                <a:gd name="connsiteX44" fmla="*/ 998755 w 1414580"/>
                <a:gd name="connsiteY44" fmla="*/ 347482 h 1207616"/>
                <a:gd name="connsiteX45" fmla="*/ 1018710 w 1414580"/>
                <a:gd name="connsiteY45" fmla="*/ 354111 h 1207616"/>
                <a:gd name="connsiteX46" fmla="*/ 1020613 w 1414580"/>
                <a:gd name="connsiteY46" fmla="*/ 353184 h 1207616"/>
                <a:gd name="connsiteX47" fmla="*/ 1026305 w 1414580"/>
                <a:gd name="connsiteY47" fmla="*/ 353184 h 1207616"/>
                <a:gd name="connsiteX48" fmla="*/ 1030105 w 1414580"/>
                <a:gd name="connsiteY48" fmla="*/ 354111 h 1207616"/>
                <a:gd name="connsiteX49" fmla="*/ 1035803 w 1414580"/>
                <a:gd name="connsiteY49" fmla="*/ 356013 h 1207616"/>
                <a:gd name="connsiteX50" fmla="*/ 1036734 w 1414580"/>
                <a:gd name="connsiteY50" fmla="*/ 356013 h 1207616"/>
                <a:gd name="connsiteX51" fmla="*/ 1041500 w 1414580"/>
                <a:gd name="connsiteY51" fmla="*/ 355077 h 1207616"/>
                <a:gd name="connsiteX52" fmla="*/ 1043397 w 1414580"/>
                <a:gd name="connsiteY52" fmla="*/ 352213 h 1207616"/>
                <a:gd name="connsiteX53" fmla="*/ 1044329 w 1414580"/>
                <a:gd name="connsiteY53" fmla="*/ 351282 h 1207616"/>
                <a:gd name="connsiteX54" fmla="*/ 1045295 w 1414580"/>
                <a:gd name="connsiteY54" fmla="*/ 350316 h 1207616"/>
                <a:gd name="connsiteX55" fmla="*/ 1048124 w 1414580"/>
                <a:gd name="connsiteY55" fmla="*/ 348418 h 1207616"/>
                <a:gd name="connsiteX56" fmla="*/ 1048124 w 1414580"/>
                <a:gd name="connsiteY56" fmla="*/ 347482 h 1207616"/>
                <a:gd name="connsiteX57" fmla="*/ 1050026 w 1414580"/>
                <a:gd name="connsiteY57" fmla="*/ 338921 h 1207616"/>
                <a:gd name="connsiteX58" fmla="*/ 1050026 w 1414580"/>
                <a:gd name="connsiteY58" fmla="*/ 335121 h 1207616"/>
                <a:gd name="connsiteX59" fmla="*/ 1057616 w 1414580"/>
                <a:gd name="connsiteY59" fmla="*/ 332292 h 1207616"/>
                <a:gd name="connsiteX60" fmla="*/ 1060450 w 1414580"/>
                <a:gd name="connsiteY60" fmla="*/ 331326 h 1207616"/>
                <a:gd name="connsiteX61" fmla="*/ 1065221 w 1414580"/>
                <a:gd name="connsiteY61" fmla="*/ 328492 h 1207616"/>
                <a:gd name="connsiteX62" fmla="*/ 1067113 w 1414580"/>
                <a:gd name="connsiteY62" fmla="*/ 327526 h 1207616"/>
                <a:gd name="connsiteX63" fmla="*/ 1069016 w 1414580"/>
                <a:gd name="connsiteY63" fmla="*/ 326595 h 1207616"/>
                <a:gd name="connsiteX64" fmla="*/ 1078508 w 1414580"/>
                <a:gd name="connsiteY64" fmla="*/ 322800 h 1207616"/>
                <a:gd name="connsiteX65" fmla="*/ 1085137 w 1414580"/>
                <a:gd name="connsiteY65" fmla="*/ 328492 h 1207616"/>
                <a:gd name="connsiteX66" fmla="*/ 1086103 w 1414580"/>
                <a:gd name="connsiteY66" fmla="*/ 329429 h 1207616"/>
                <a:gd name="connsiteX67" fmla="*/ 1094630 w 1414580"/>
                <a:gd name="connsiteY67" fmla="*/ 325629 h 1207616"/>
                <a:gd name="connsiteX68" fmla="*/ 1099396 w 1414580"/>
                <a:gd name="connsiteY68" fmla="*/ 317098 h 1207616"/>
                <a:gd name="connsiteX69" fmla="*/ 1101298 w 1414580"/>
                <a:gd name="connsiteY69" fmla="*/ 312351 h 1207616"/>
                <a:gd name="connsiteX70" fmla="*/ 1108893 w 1414580"/>
                <a:gd name="connsiteY70" fmla="*/ 301908 h 1207616"/>
                <a:gd name="connsiteX71" fmla="*/ 1111722 w 1414580"/>
                <a:gd name="connsiteY71" fmla="*/ 299064 h 1207616"/>
                <a:gd name="connsiteX72" fmla="*/ 1111722 w 1414580"/>
                <a:gd name="connsiteY72" fmla="*/ 298108 h 1207616"/>
                <a:gd name="connsiteX73" fmla="*/ 1112693 w 1414580"/>
                <a:gd name="connsiteY73" fmla="*/ 291469 h 1207616"/>
                <a:gd name="connsiteX74" fmla="*/ 1113619 w 1414580"/>
                <a:gd name="connsiteY74" fmla="*/ 282923 h 1207616"/>
                <a:gd name="connsiteX75" fmla="*/ 1142106 w 1414580"/>
                <a:gd name="connsiteY75" fmla="*/ 281972 h 1207616"/>
                <a:gd name="connsiteX76" fmla="*/ 1143077 w 1414580"/>
                <a:gd name="connsiteY76" fmla="*/ 281020 h 1207616"/>
                <a:gd name="connsiteX77" fmla="*/ 1145906 w 1414580"/>
                <a:gd name="connsiteY77" fmla="*/ 279123 h 1207616"/>
                <a:gd name="connsiteX78" fmla="*/ 1146872 w 1414580"/>
                <a:gd name="connsiteY78" fmla="*/ 276275 h 1207616"/>
                <a:gd name="connsiteX79" fmla="*/ 1148770 w 1414580"/>
                <a:gd name="connsiteY79" fmla="*/ 270577 h 1207616"/>
                <a:gd name="connsiteX80" fmla="*/ 1150672 w 1414580"/>
                <a:gd name="connsiteY80" fmla="*/ 270577 h 1207616"/>
                <a:gd name="connsiteX81" fmla="*/ 1155398 w 1414580"/>
                <a:gd name="connsiteY81" fmla="*/ 271528 h 1207616"/>
                <a:gd name="connsiteX82" fmla="*/ 1167759 w 1414580"/>
                <a:gd name="connsiteY82" fmla="*/ 281972 h 1207616"/>
                <a:gd name="connsiteX83" fmla="*/ 1173457 w 1414580"/>
                <a:gd name="connsiteY83" fmla="*/ 284821 h 1207616"/>
                <a:gd name="connsiteX84" fmla="*/ 1186749 w 1414580"/>
                <a:gd name="connsiteY84" fmla="*/ 296215 h 1207616"/>
                <a:gd name="connsiteX85" fmla="*/ 1187676 w 1414580"/>
                <a:gd name="connsiteY85" fmla="*/ 297161 h 1207616"/>
                <a:gd name="connsiteX86" fmla="*/ 1187676 w 1414580"/>
                <a:gd name="connsiteY86" fmla="*/ 300961 h 1207616"/>
                <a:gd name="connsiteX87" fmla="*/ 1196242 w 1414580"/>
                <a:gd name="connsiteY87" fmla="*/ 302859 h 1207616"/>
                <a:gd name="connsiteX88" fmla="*/ 1198144 w 1414580"/>
                <a:gd name="connsiteY88" fmla="*/ 302859 h 1207616"/>
                <a:gd name="connsiteX89" fmla="*/ 1199070 w 1414580"/>
                <a:gd name="connsiteY89" fmla="*/ 303810 h 1207616"/>
                <a:gd name="connsiteX90" fmla="*/ 1202870 w 1414580"/>
                <a:gd name="connsiteY90" fmla="*/ 306659 h 1207616"/>
                <a:gd name="connsiteX91" fmla="*/ 1219031 w 1414580"/>
                <a:gd name="connsiteY91" fmla="*/ 301908 h 1207616"/>
                <a:gd name="connsiteX92" fmla="*/ 1220928 w 1414580"/>
                <a:gd name="connsiteY92" fmla="*/ 300010 h 1207616"/>
                <a:gd name="connsiteX93" fmla="*/ 1222826 w 1414580"/>
                <a:gd name="connsiteY93" fmla="*/ 299064 h 1207616"/>
                <a:gd name="connsiteX94" fmla="*/ 1223762 w 1414580"/>
                <a:gd name="connsiteY94" fmla="*/ 297161 h 1207616"/>
                <a:gd name="connsiteX95" fmla="*/ 1228533 w 1414580"/>
                <a:gd name="connsiteY95" fmla="*/ 300010 h 1207616"/>
                <a:gd name="connsiteX96" fmla="*/ 1233255 w 1414580"/>
                <a:gd name="connsiteY96" fmla="*/ 336087 h 1207616"/>
                <a:gd name="connsiteX97" fmla="*/ 1225655 w 1414580"/>
                <a:gd name="connsiteY97" fmla="*/ 343687 h 1207616"/>
                <a:gd name="connsiteX98" fmla="*/ 1215231 w 1414580"/>
                <a:gd name="connsiteY98" fmla="*/ 351282 h 1207616"/>
                <a:gd name="connsiteX99" fmla="*/ 1213334 w 1414580"/>
                <a:gd name="connsiteY99" fmla="*/ 352213 h 1207616"/>
                <a:gd name="connsiteX100" fmla="*/ 1212367 w 1414580"/>
                <a:gd name="connsiteY100" fmla="*/ 353184 h 1207616"/>
                <a:gd name="connsiteX101" fmla="*/ 1207636 w 1414580"/>
                <a:gd name="connsiteY101" fmla="*/ 354111 h 1207616"/>
                <a:gd name="connsiteX102" fmla="*/ 1205739 w 1414580"/>
                <a:gd name="connsiteY102" fmla="*/ 355077 h 1207616"/>
                <a:gd name="connsiteX103" fmla="*/ 1202870 w 1414580"/>
                <a:gd name="connsiteY103" fmla="*/ 356013 h 1207616"/>
                <a:gd name="connsiteX104" fmla="*/ 1201939 w 1414580"/>
                <a:gd name="connsiteY104" fmla="*/ 356979 h 1207616"/>
                <a:gd name="connsiteX105" fmla="*/ 1208568 w 1414580"/>
                <a:gd name="connsiteY105" fmla="*/ 374062 h 1207616"/>
                <a:gd name="connsiteX106" fmla="*/ 1219031 w 1414580"/>
                <a:gd name="connsiteY106" fmla="*/ 374062 h 1207616"/>
                <a:gd name="connsiteX107" fmla="*/ 1221860 w 1414580"/>
                <a:gd name="connsiteY107" fmla="*/ 378798 h 1207616"/>
                <a:gd name="connsiteX108" fmla="*/ 1221860 w 1414580"/>
                <a:gd name="connsiteY108" fmla="*/ 381666 h 1207616"/>
                <a:gd name="connsiteX109" fmla="*/ 1219962 w 1414580"/>
                <a:gd name="connsiteY109" fmla="*/ 384495 h 1207616"/>
                <a:gd name="connsiteX110" fmla="*/ 1219962 w 1414580"/>
                <a:gd name="connsiteY110" fmla="*/ 385462 h 1207616"/>
                <a:gd name="connsiteX111" fmla="*/ 1220928 w 1414580"/>
                <a:gd name="connsiteY111" fmla="*/ 392090 h 1207616"/>
                <a:gd name="connsiteX112" fmla="*/ 1232323 w 1414580"/>
                <a:gd name="connsiteY112" fmla="*/ 393056 h 1207616"/>
                <a:gd name="connsiteX113" fmla="*/ 1237050 w 1414580"/>
                <a:gd name="connsiteY113" fmla="*/ 396856 h 1207616"/>
                <a:gd name="connsiteX114" fmla="*/ 1245616 w 1414580"/>
                <a:gd name="connsiteY114" fmla="*/ 398759 h 1207616"/>
                <a:gd name="connsiteX115" fmla="*/ 1246547 w 1414580"/>
                <a:gd name="connsiteY115" fmla="*/ 399685 h 1207616"/>
                <a:gd name="connsiteX116" fmla="*/ 1247518 w 1414580"/>
                <a:gd name="connsiteY116" fmla="*/ 400656 h 1207616"/>
                <a:gd name="connsiteX117" fmla="*/ 1262708 w 1414580"/>
                <a:gd name="connsiteY117" fmla="*/ 405383 h 1207616"/>
                <a:gd name="connsiteX118" fmla="*/ 1273127 w 1414580"/>
                <a:gd name="connsiteY118" fmla="*/ 404451 h 1207616"/>
                <a:gd name="connsiteX119" fmla="*/ 1281697 w 1414580"/>
                <a:gd name="connsiteY119" fmla="*/ 412046 h 1207616"/>
                <a:gd name="connsiteX120" fmla="*/ 1282624 w 1414580"/>
                <a:gd name="connsiteY120" fmla="*/ 412977 h 1207616"/>
                <a:gd name="connsiteX121" fmla="*/ 1283595 w 1414580"/>
                <a:gd name="connsiteY121" fmla="*/ 413943 h 1207616"/>
                <a:gd name="connsiteX122" fmla="*/ 1285458 w 1414580"/>
                <a:gd name="connsiteY122" fmla="*/ 414880 h 1207616"/>
                <a:gd name="connsiteX123" fmla="*/ 1294950 w 1414580"/>
                <a:gd name="connsiteY123" fmla="*/ 418675 h 1207616"/>
                <a:gd name="connsiteX124" fmla="*/ 1295916 w 1414580"/>
                <a:gd name="connsiteY124" fmla="*/ 419646 h 1207616"/>
                <a:gd name="connsiteX125" fmla="*/ 1301614 w 1414580"/>
                <a:gd name="connsiteY125" fmla="*/ 421543 h 1207616"/>
                <a:gd name="connsiteX126" fmla="*/ 1306345 w 1414580"/>
                <a:gd name="connsiteY126" fmla="*/ 423441 h 1207616"/>
                <a:gd name="connsiteX127" fmla="*/ 1310140 w 1414580"/>
                <a:gd name="connsiteY127" fmla="*/ 424372 h 1207616"/>
                <a:gd name="connsiteX128" fmla="*/ 1323437 w 1414580"/>
                <a:gd name="connsiteY128" fmla="*/ 444308 h 1207616"/>
                <a:gd name="connsiteX129" fmla="*/ 1327232 w 1414580"/>
                <a:gd name="connsiteY129" fmla="*/ 449059 h 1207616"/>
                <a:gd name="connsiteX130" fmla="*/ 1332929 w 1414580"/>
                <a:gd name="connsiteY130" fmla="*/ 458552 h 1207616"/>
                <a:gd name="connsiteX131" fmla="*/ 1336724 w 1414580"/>
                <a:gd name="connsiteY131" fmla="*/ 463298 h 1207616"/>
                <a:gd name="connsiteX132" fmla="*/ 1340524 w 1414580"/>
                <a:gd name="connsiteY132" fmla="*/ 465200 h 1207616"/>
                <a:gd name="connsiteX133" fmla="*/ 1345290 w 1414580"/>
                <a:gd name="connsiteY133" fmla="*/ 472795 h 1207616"/>
                <a:gd name="connsiteX134" fmla="*/ 1348119 w 1414580"/>
                <a:gd name="connsiteY134" fmla="*/ 475644 h 1207616"/>
                <a:gd name="connsiteX135" fmla="*/ 1350988 w 1414580"/>
                <a:gd name="connsiteY135" fmla="*/ 477541 h 1207616"/>
                <a:gd name="connsiteX136" fmla="*/ 1353817 w 1414580"/>
                <a:gd name="connsiteY136" fmla="*/ 479444 h 1207616"/>
                <a:gd name="connsiteX137" fmla="*/ 1355714 w 1414580"/>
                <a:gd name="connsiteY137" fmla="*/ 480390 h 1207616"/>
                <a:gd name="connsiteX138" fmla="*/ 1357612 w 1414580"/>
                <a:gd name="connsiteY138" fmla="*/ 482287 h 1207616"/>
                <a:gd name="connsiteX139" fmla="*/ 1358588 w 1414580"/>
                <a:gd name="connsiteY139" fmla="*/ 483239 h 1207616"/>
                <a:gd name="connsiteX140" fmla="*/ 1361412 w 1414580"/>
                <a:gd name="connsiteY140" fmla="*/ 485136 h 1207616"/>
                <a:gd name="connsiteX141" fmla="*/ 1362383 w 1414580"/>
                <a:gd name="connsiteY141" fmla="*/ 486087 h 1207616"/>
                <a:gd name="connsiteX142" fmla="*/ 1381367 w 1414580"/>
                <a:gd name="connsiteY142" fmla="*/ 489882 h 1207616"/>
                <a:gd name="connsiteX143" fmla="*/ 1391796 w 1414580"/>
                <a:gd name="connsiteY143" fmla="*/ 485136 h 1207616"/>
                <a:gd name="connsiteX144" fmla="*/ 1393694 w 1414580"/>
                <a:gd name="connsiteY144" fmla="*/ 483239 h 1207616"/>
                <a:gd name="connsiteX145" fmla="*/ 1394664 w 1414580"/>
                <a:gd name="connsiteY145" fmla="*/ 483239 h 1207616"/>
                <a:gd name="connsiteX146" fmla="*/ 1400357 w 1414580"/>
                <a:gd name="connsiteY146" fmla="*/ 489882 h 1207616"/>
                <a:gd name="connsiteX147" fmla="*/ 1399391 w 1414580"/>
                <a:gd name="connsiteY147" fmla="*/ 496531 h 1207616"/>
                <a:gd name="connsiteX148" fmla="*/ 1399391 w 1414580"/>
                <a:gd name="connsiteY148" fmla="*/ 499380 h 1207616"/>
                <a:gd name="connsiteX149" fmla="*/ 1403186 w 1414580"/>
                <a:gd name="connsiteY149" fmla="*/ 502228 h 1207616"/>
                <a:gd name="connsiteX150" fmla="*/ 1411752 w 1414580"/>
                <a:gd name="connsiteY150" fmla="*/ 508872 h 1207616"/>
                <a:gd name="connsiteX151" fmla="*/ 1414581 w 1414580"/>
                <a:gd name="connsiteY151" fmla="*/ 510774 h 1207616"/>
                <a:gd name="connsiteX152" fmla="*/ 1413654 w 1414580"/>
                <a:gd name="connsiteY152" fmla="*/ 518369 h 1207616"/>
                <a:gd name="connsiteX153" fmla="*/ 1409854 w 1414580"/>
                <a:gd name="connsiteY153" fmla="*/ 522169 h 1207616"/>
                <a:gd name="connsiteX154" fmla="*/ 1405088 w 1414580"/>
                <a:gd name="connsiteY154" fmla="*/ 530715 h 1207616"/>
                <a:gd name="connsiteX155" fmla="*/ 1394664 w 1414580"/>
                <a:gd name="connsiteY155" fmla="*/ 543057 h 1207616"/>
                <a:gd name="connsiteX156" fmla="*/ 1385167 w 1414580"/>
                <a:gd name="connsiteY156" fmla="*/ 571519 h 1207616"/>
                <a:gd name="connsiteX157" fmla="*/ 1375675 w 1414580"/>
                <a:gd name="connsiteY157" fmla="*/ 574387 h 1207616"/>
                <a:gd name="connsiteX158" fmla="*/ 1355714 w 1414580"/>
                <a:gd name="connsiteY158" fmla="*/ 562993 h 1207616"/>
                <a:gd name="connsiteX159" fmla="*/ 1349090 w 1414580"/>
                <a:gd name="connsiteY159" fmla="*/ 562026 h 1207616"/>
                <a:gd name="connsiteX160" fmla="*/ 1340524 w 1414580"/>
                <a:gd name="connsiteY160" fmla="*/ 569621 h 1207616"/>
                <a:gd name="connsiteX161" fmla="*/ 1341491 w 1414580"/>
                <a:gd name="connsiteY161" fmla="*/ 570587 h 1207616"/>
                <a:gd name="connsiteX162" fmla="*/ 1343393 w 1414580"/>
                <a:gd name="connsiteY162" fmla="*/ 574387 h 1207616"/>
                <a:gd name="connsiteX163" fmla="*/ 1340524 w 1414580"/>
                <a:gd name="connsiteY163" fmla="*/ 579114 h 1207616"/>
                <a:gd name="connsiteX164" fmla="*/ 1338627 w 1414580"/>
                <a:gd name="connsiteY164" fmla="*/ 581982 h 1207616"/>
                <a:gd name="connsiteX165" fmla="*/ 1334832 w 1414580"/>
                <a:gd name="connsiteY165" fmla="*/ 599069 h 1207616"/>
                <a:gd name="connsiteX166" fmla="*/ 1331998 w 1414580"/>
                <a:gd name="connsiteY166" fmla="*/ 602869 h 1207616"/>
                <a:gd name="connsiteX167" fmla="*/ 1331032 w 1414580"/>
                <a:gd name="connsiteY167" fmla="*/ 607601 h 1207616"/>
                <a:gd name="connsiteX168" fmla="*/ 1329130 w 1414580"/>
                <a:gd name="connsiteY168" fmla="*/ 608567 h 1207616"/>
                <a:gd name="connsiteX169" fmla="*/ 1326301 w 1414580"/>
                <a:gd name="connsiteY169" fmla="*/ 611401 h 1207616"/>
                <a:gd name="connsiteX170" fmla="*/ 1325335 w 1414580"/>
                <a:gd name="connsiteY170" fmla="*/ 615196 h 1207616"/>
                <a:gd name="connsiteX171" fmla="*/ 1325335 w 1414580"/>
                <a:gd name="connsiteY171" fmla="*/ 620893 h 1207616"/>
                <a:gd name="connsiteX172" fmla="*/ 1324403 w 1414580"/>
                <a:gd name="connsiteY172" fmla="*/ 624688 h 1207616"/>
                <a:gd name="connsiteX173" fmla="*/ 1322501 w 1414580"/>
                <a:gd name="connsiteY173" fmla="*/ 625659 h 1207616"/>
                <a:gd name="connsiteX174" fmla="*/ 1316808 w 1414580"/>
                <a:gd name="connsiteY174" fmla="*/ 625659 h 1207616"/>
                <a:gd name="connsiteX175" fmla="*/ 1313008 w 1414580"/>
                <a:gd name="connsiteY175" fmla="*/ 627556 h 1207616"/>
                <a:gd name="connsiteX176" fmla="*/ 1304448 w 1414580"/>
                <a:gd name="connsiteY176" fmla="*/ 629454 h 1207616"/>
                <a:gd name="connsiteX177" fmla="*/ 1303511 w 1414580"/>
                <a:gd name="connsiteY177" fmla="*/ 630390 h 1207616"/>
                <a:gd name="connsiteX178" fmla="*/ 1298745 w 1414580"/>
                <a:gd name="connsiteY178" fmla="*/ 635156 h 1207616"/>
                <a:gd name="connsiteX179" fmla="*/ 1296853 w 1414580"/>
                <a:gd name="connsiteY179" fmla="*/ 637985 h 1207616"/>
                <a:gd name="connsiteX180" fmla="*/ 1295916 w 1414580"/>
                <a:gd name="connsiteY180" fmla="*/ 638951 h 1207616"/>
                <a:gd name="connsiteX181" fmla="*/ 1293053 w 1414580"/>
                <a:gd name="connsiteY181" fmla="*/ 641785 h 1207616"/>
                <a:gd name="connsiteX182" fmla="*/ 1283595 w 1414580"/>
                <a:gd name="connsiteY182" fmla="*/ 639882 h 1207616"/>
                <a:gd name="connsiteX183" fmla="*/ 1280726 w 1414580"/>
                <a:gd name="connsiteY183" fmla="*/ 637054 h 1207616"/>
                <a:gd name="connsiteX184" fmla="*/ 1267434 w 1414580"/>
                <a:gd name="connsiteY184" fmla="*/ 653175 h 1207616"/>
                <a:gd name="connsiteX185" fmla="*/ 1265537 w 1414580"/>
                <a:gd name="connsiteY185" fmla="*/ 655072 h 1207616"/>
                <a:gd name="connsiteX186" fmla="*/ 1263634 w 1414580"/>
                <a:gd name="connsiteY186" fmla="*/ 657941 h 1207616"/>
                <a:gd name="connsiteX187" fmla="*/ 1258908 w 1414580"/>
                <a:gd name="connsiteY187" fmla="*/ 656975 h 1207616"/>
                <a:gd name="connsiteX188" fmla="*/ 1257010 w 1414580"/>
                <a:gd name="connsiteY188" fmla="*/ 656043 h 1207616"/>
                <a:gd name="connsiteX189" fmla="*/ 1251313 w 1414580"/>
                <a:gd name="connsiteY189" fmla="*/ 656043 h 1207616"/>
                <a:gd name="connsiteX190" fmla="*/ 1249411 w 1414580"/>
                <a:gd name="connsiteY190" fmla="*/ 656975 h 1207616"/>
                <a:gd name="connsiteX191" fmla="*/ 1240850 w 1414580"/>
                <a:gd name="connsiteY191" fmla="*/ 660775 h 1207616"/>
                <a:gd name="connsiteX192" fmla="*/ 1239918 w 1414580"/>
                <a:gd name="connsiteY192" fmla="*/ 670267 h 1207616"/>
                <a:gd name="connsiteX193" fmla="*/ 1234221 w 1414580"/>
                <a:gd name="connsiteY193" fmla="*/ 687354 h 1207616"/>
                <a:gd name="connsiteX194" fmla="*/ 1233255 w 1414580"/>
                <a:gd name="connsiteY194" fmla="*/ 690203 h 1207616"/>
                <a:gd name="connsiteX195" fmla="*/ 1232323 w 1414580"/>
                <a:gd name="connsiteY195" fmla="*/ 693052 h 1207616"/>
                <a:gd name="connsiteX196" fmla="*/ 1231357 w 1414580"/>
                <a:gd name="connsiteY196" fmla="*/ 694949 h 1207616"/>
                <a:gd name="connsiteX197" fmla="*/ 1230421 w 1414580"/>
                <a:gd name="connsiteY197" fmla="*/ 696852 h 1207616"/>
                <a:gd name="connsiteX198" fmla="*/ 1229455 w 1414580"/>
                <a:gd name="connsiteY198" fmla="*/ 698749 h 1207616"/>
                <a:gd name="connsiteX199" fmla="*/ 1226626 w 1414580"/>
                <a:gd name="connsiteY199" fmla="*/ 703500 h 1207616"/>
                <a:gd name="connsiteX200" fmla="*/ 1223762 w 1414580"/>
                <a:gd name="connsiteY200" fmla="*/ 704447 h 1207616"/>
                <a:gd name="connsiteX201" fmla="*/ 1220928 w 1414580"/>
                <a:gd name="connsiteY201" fmla="*/ 706344 h 1207616"/>
                <a:gd name="connsiteX202" fmla="*/ 1218060 w 1414580"/>
                <a:gd name="connsiteY202" fmla="*/ 707295 h 1207616"/>
                <a:gd name="connsiteX203" fmla="*/ 1215231 w 1414580"/>
                <a:gd name="connsiteY203" fmla="*/ 708246 h 1207616"/>
                <a:gd name="connsiteX204" fmla="*/ 1211431 w 1414580"/>
                <a:gd name="connsiteY204" fmla="*/ 709193 h 1207616"/>
                <a:gd name="connsiteX205" fmla="*/ 1205739 w 1414580"/>
                <a:gd name="connsiteY205" fmla="*/ 710139 h 1207616"/>
                <a:gd name="connsiteX206" fmla="*/ 1201939 w 1414580"/>
                <a:gd name="connsiteY206" fmla="*/ 711095 h 1207616"/>
                <a:gd name="connsiteX207" fmla="*/ 1196242 w 1414580"/>
                <a:gd name="connsiteY207" fmla="*/ 712993 h 1207616"/>
                <a:gd name="connsiteX208" fmla="*/ 1189578 w 1414580"/>
                <a:gd name="connsiteY208" fmla="*/ 713939 h 1207616"/>
                <a:gd name="connsiteX209" fmla="*/ 1185783 w 1414580"/>
                <a:gd name="connsiteY209" fmla="*/ 712041 h 1207616"/>
                <a:gd name="connsiteX210" fmla="*/ 1184847 w 1414580"/>
                <a:gd name="connsiteY210" fmla="*/ 711095 h 1207616"/>
                <a:gd name="connsiteX211" fmla="*/ 1183880 w 1414580"/>
                <a:gd name="connsiteY211" fmla="*/ 711095 h 1207616"/>
                <a:gd name="connsiteX212" fmla="*/ 1182949 w 1414580"/>
                <a:gd name="connsiteY212" fmla="*/ 710139 h 1207616"/>
                <a:gd name="connsiteX213" fmla="*/ 1179154 w 1414580"/>
                <a:gd name="connsiteY213" fmla="*/ 711095 h 1207616"/>
                <a:gd name="connsiteX214" fmla="*/ 1176286 w 1414580"/>
                <a:gd name="connsiteY214" fmla="*/ 712993 h 1207616"/>
                <a:gd name="connsiteX215" fmla="*/ 1172486 w 1414580"/>
                <a:gd name="connsiteY215" fmla="*/ 716788 h 1207616"/>
                <a:gd name="connsiteX216" fmla="*/ 1170588 w 1414580"/>
                <a:gd name="connsiteY216" fmla="*/ 717739 h 1207616"/>
                <a:gd name="connsiteX217" fmla="*/ 1168686 w 1414580"/>
                <a:gd name="connsiteY217" fmla="*/ 718685 h 1207616"/>
                <a:gd name="connsiteX218" fmla="*/ 1167759 w 1414580"/>
                <a:gd name="connsiteY218" fmla="*/ 719636 h 1207616"/>
                <a:gd name="connsiteX219" fmla="*/ 1166793 w 1414580"/>
                <a:gd name="connsiteY219" fmla="*/ 720588 h 1207616"/>
                <a:gd name="connsiteX220" fmla="*/ 1165862 w 1414580"/>
                <a:gd name="connsiteY220" fmla="*/ 722485 h 1207616"/>
                <a:gd name="connsiteX221" fmla="*/ 1164896 w 1414580"/>
                <a:gd name="connsiteY221" fmla="*/ 722485 h 1207616"/>
                <a:gd name="connsiteX222" fmla="*/ 1162993 w 1414580"/>
                <a:gd name="connsiteY222" fmla="*/ 725334 h 1207616"/>
                <a:gd name="connsiteX223" fmla="*/ 1161096 w 1414580"/>
                <a:gd name="connsiteY223" fmla="*/ 724383 h 1207616"/>
                <a:gd name="connsiteX224" fmla="*/ 1160164 w 1414580"/>
                <a:gd name="connsiteY224" fmla="*/ 723436 h 1207616"/>
                <a:gd name="connsiteX225" fmla="*/ 1159193 w 1414580"/>
                <a:gd name="connsiteY225" fmla="*/ 722485 h 1207616"/>
                <a:gd name="connsiteX226" fmla="*/ 1158267 w 1414580"/>
                <a:gd name="connsiteY226" fmla="*/ 721534 h 1207616"/>
                <a:gd name="connsiteX227" fmla="*/ 1155398 w 1414580"/>
                <a:gd name="connsiteY227" fmla="*/ 716788 h 1207616"/>
                <a:gd name="connsiteX228" fmla="*/ 1148770 w 1414580"/>
                <a:gd name="connsiteY228" fmla="*/ 718685 h 1207616"/>
                <a:gd name="connsiteX229" fmla="*/ 1153501 w 1414580"/>
                <a:gd name="connsiteY229" fmla="*/ 724383 h 1207616"/>
                <a:gd name="connsiteX230" fmla="*/ 1151599 w 1414580"/>
                <a:gd name="connsiteY230" fmla="*/ 724383 h 1207616"/>
                <a:gd name="connsiteX231" fmla="*/ 1148770 w 1414580"/>
                <a:gd name="connsiteY231" fmla="*/ 724383 h 1207616"/>
                <a:gd name="connsiteX232" fmla="*/ 1142106 w 1414580"/>
                <a:gd name="connsiteY232" fmla="*/ 726280 h 1207616"/>
                <a:gd name="connsiteX233" fmla="*/ 1139277 w 1414580"/>
                <a:gd name="connsiteY233" fmla="*/ 726280 h 1207616"/>
                <a:gd name="connsiteX234" fmla="*/ 1134511 w 1414580"/>
                <a:gd name="connsiteY234" fmla="*/ 725334 h 1207616"/>
                <a:gd name="connsiteX235" fmla="*/ 1130711 w 1414580"/>
                <a:gd name="connsiteY235" fmla="*/ 726280 h 1207616"/>
                <a:gd name="connsiteX236" fmla="*/ 1128814 w 1414580"/>
                <a:gd name="connsiteY236" fmla="*/ 728182 h 1207616"/>
                <a:gd name="connsiteX237" fmla="*/ 1128814 w 1414580"/>
                <a:gd name="connsiteY237" fmla="*/ 729129 h 1207616"/>
                <a:gd name="connsiteX238" fmla="*/ 1125014 w 1414580"/>
                <a:gd name="connsiteY238" fmla="*/ 731982 h 1207616"/>
                <a:gd name="connsiteX239" fmla="*/ 1125014 w 1414580"/>
                <a:gd name="connsiteY239" fmla="*/ 731982 h 1207616"/>
                <a:gd name="connsiteX240" fmla="*/ 1123117 w 1414580"/>
                <a:gd name="connsiteY240" fmla="*/ 734831 h 1207616"/>
                <a:gd name="connsiteX241" fmla="*/ 1121214 w 1414580"/>
                <a:gd name="connsiteY241" fmla="*/ 736729 h 1207616"/>
                <a:gd name="connsiteX242" fmla="*/ 1119322 w 1414580"/>
                <a:gd name="connsiteY242" fmla="*/ 738626 h 1207616"/>
                <a:gd name="connsiteX243" fmla="*/ 1119322 w 1414580"/>
                <a:gd name="connsiteY243" fmla="*/ 738626 h 1207616"/>
                <a:gd name="connsiteX244" fmla="*/ 1120288 w 1414580"/>
                <a:gd name="connsiteY244" fmla="*/ 741475 h 1207616"/>
                <a:gd name="connsiteX245" fmla="*/ 1123117 w 1414580"/>
                <a:gd name="connsiteY245" fmla="*/ 746226 h 1207616"/>
                <a:gd name="connsiteX246" fmla="*/ 1123117 w 1414580"/>
                <a:gd name="connsiteY246" fmla="*/ 747172 h 1207616"/>
                <a:gd name="connsiteX247" fmla="*/ 1124087 w 1414580"/>
                <a:gd name="connsiteY247" fmla="*/ 748118 h 1207616"/>
                <a:gd name="connsiteX248" fmla="*/ 1124087 w 1414580"/>
                <a:gd name="connsiteY248" fmla="*/ 750021 h 1207616"/>
                <a:gd name="connsiteX249" fmla="*/ 1124087 w 1414580"/>
                <a:gd name="connsiteY249" fmla="*/ 752865 h 1207616"/>
                <a:gd name="connsiteX250" fmla="*/ 1125980 w 1414580"/>
                <a:gd name="connsiteY250" fmla="*/ 754767 h 1207616"/>
                <a:gd name="connsiteX251" fmla="*/ 1126916 w 1414580"/>
                <a:gd name="connsiteY251" fmla="*/ 755718 h 1207616"/>
                <a:gd name="connsiteX252" fmla="*/ 1127883 w 1414580"/>
                <a:gd name="connsiteY252" fmla="*/ 757616 h 1207616"/>
                <a:gd name="connsiteX253" fmla="*/ 1127883 w 1414580"/>
                <a:gd name="connsiteY253" fmla="*/ 762362 h 1207616"/>
                <a:gd name="connsiteX254" fmla="*/ 1127883 w 1414580"/>
                <a:gd name="connsiteY254" fmla="*/ 766162 h 1207616"/>
                <a:gd name="connsiteX255" fmla="*/ 1125014 w 1414580"/>
                <a:gd name="connsiteY255" fmla="*/ 769006 h 1207616"/>
                <a:gd name="connsiteX256" fmla="*/ 1121214 w 1414580"/>
                <a:gd name="connsiteY256" fmla="*/ 767108 h 1207616"/>
                <a:gd name="connsiteX257" fmla="*/ 1120288 w 1414580"/>
                <a:gd name="connsiteY257" fmla="*/ 769962 h 1207616"/>
                <a:gd name="connsiteX258" fmla="*/ 1122185 w 1414580"/>
                <a:gd name="connsiteY258" fmla="*/ 772805 h 1207616"/>
                <a:gd name="connsiteX259" fmla="*/ 1123117 w 1414580"/>
                <a:gd name="connsiteY259" fmla="*/ 774708 h 1207616"/>
                <a:gd name="connsiteX260" fmla="*/ 1126916 w 1414580"/>
                <a:gd name="connsiteY260" fmla="*/ 779454 h 1207616"/>
                <a:gd name="connsiteX261" fmla="*/ 1123117 w 1414580"/>
                <a:gd name="connsiteY261" fmla="*/ 785151 h 1207616"/>
                <a:gd name="connsiteX262" fmla="*/ 1115522 w 1414580"/>
                <a:gd name="connsiteY262" fmla="*/ 783249 h 1207616"/>
                <a:gd name="connsiteX263" fmla="*/ 1115522 w 1414580"/>
                <a:gd name="connsiteY263" fmla="*/ 781352 h 1207616"/>
                <a:gd name="connsiteX264" fmla="*/ 1109824 w 1414580"/>
                <a:gd name="connsiteY264" fmla="*/ 774708 h 1207616"/>
                <a:gd name="connsiteX265" fmla="*/ 1108893 w 1414580"/>
                <a:gd name="connsiteY265" fmla="*/ 775654 h 1207616"/>
                <a:gd name="connsiteX266" fmla="*/ 1105093 w 1414580"/>
                <a:gd name="connsiteY266" fmla="*/ 776595 h 1207616"/>
                <a:gd name="connsiteX267" fmla="*/ 1105093 w 1414580"/>
                <a:gd name="connsiteY267" fmla="*/ 776595 h 1207616"/>
                <a:gd name="connsiteX268" fmla="*/ 1102224 w 1414580"/>
                <a:gd name="connsiteY268" fmla="*/ 777556 h 1207616"/>
                <a:gd name="connsiteX269" fmla="*/ 1101298 w 1414580"/>
                <a:gd name="connsiteY269" fmla="*/ 777556 h 1207616"/>
                <a:gd name="connsiteX270" fmla="*/ 1099396 w 1414580"/>
                <a:gd name="connsiteY270" fmla="*/ 777556 h 1207616"/>
                <a:gd name="connsiteX271" fmla="*/ 1098429 w 1414580"/>
                <a:gd name="connsiteY271" fmla="*/ 778503 h 1207616"/>
                <a:gd name="connsiteX272" fmla="*/ 1096532 w 1414580"/>
                <a:gd name="connsiteY272" fmla="*/ 785151 h 1207616"/>
                <a:gd name="connsiteX273" fmla="*/ 1094630 w 1414580"/>
                <a:gd name="connsiteY273" fmla="*/ 785151 h 1207616"/>
                <a:gd name="connsiteX274" fmla="*/ 1083235 w 1414580"/>
                <a:gd name="connsiteY274" fmla="*/ 787049 h 1207616"/>
                <a:gd name="connsiteX275" fmla="*/ 1083235 w 1414580"/>
                <a:gd name="connsiteY275" fmla="*/ 787995 h 1207616"/>
                <a:gd name="connsiteX276" fmla="*/ 1080411 w 1414580"/>
                <a:gd name="connsiteY276" fmla="*/ 787049 h 1207616"/>
                <a:gd name="connsiteX277" fmla="*/ 1078508 w 1414580"/>
                <a:gd name="connsiteY277" fmla="*/ 786098 h 1207616"/>
                <a:gd name="connsiteX278" fmla="*/ 1077542 w 1414580"/>
                <a:gd name="connsiteY278" fmla="*/ 786098 h 1207616"/>
                <a:gd name="connsiteX279" fmla="*/ 1075640 w 1414580"/>
                <a:gd name="connsiteY279" fmla="*/ 785151 h 1207616"/>
                <a:gd name="connsiteX280" fmla="*/ 1073742 w 1414580"/>
                <a:gd name="connsiteY280" fmla="*/ 784200 h 1207616"/>
                <a:gd name="connsiteX281" fmla="*/ 1072816 w 1414580"/>
                <a:gd name="connsiteY281" fmla="*/ 783249 h 1207616"/>
                <a:gd name="connsiteX282" fmla="*/ 1069947 w 1414580"/>
                <a:gd name="connsiteY282" fmla="*/ 784200 h 1207616"/>
                <a:gd name="connsiteX283" fmla="*/ 1069016 w 1414580"/>
                <a:gd name="connsiteY283" fmla="*/ 784200 h 1207616"/>
                <a:gd name="connsiteX284" fmla="*/ 1064250 w 1414580"/>
                <a:gd name="connsiteY284" fmla="*/ 784200 h 1207616"/>
                <a:gd name="connsiteX285" fmla="*/ 1059519 w 1414580"/>
                <a:gd name="connsiteY285" fmla="*/ 786098 h 1207616"/>
                <a:gd name="connsiteX286" fmla="*/ 1058553 w 1414580"/>
                <a:gd name="connsiteY286" fmla="*/ 786098 h 1207616"/>
                <a:gd name="connsiteX287" fmla="*/ 1056655 w 1414580"/>
                <a:gd name="connsiteY287" fmla="*/ 785151 h 1207616"/>
                <a:gd name="connsiteX288" fmla="*/ 1053826 w 1414580"/>
                <a:gd name="connsiteY288" fmla="*/ 786098 h 1207616"/>
                <a:gd name="connsiteX289" fmla="*/ 1055724 w 1414580"/>
                <a:gd name="connsiteY289" fmla="*/ 791795 h 1207616"/>
                <a:gd name="connsiteX290" fmla="*/ 1069947 w 1414580"/>
                <a:gd name="connsiteY290" fmla="*/ 809819 h 1207616"/>
                <a:gd name="connsiteX291" fmla="*/ 1070913 w 1414580"/>
                <a:gd name="connsiteY291" fmla="*/ 810785 h 1207616"/>
                <a:gd name="connsiteX292" fmla="*/ 1071845 w 1414580"/>
                <a:gd name="connsiteY292" fmla="*/ 811716 h 1207616"/>
                <a:gd name="connsiteX293" fmla="*/ 1072816 w 1414580"/>
                <a:gd name="connsiteY293" fmla="*/ 812687 h 1207616"/>
                <a:gd name="connsiteX294" fmla="*/ 1086103 w 1414580"/>
                <a:gd name="connsiteY294" fmla="*/ 816482 h 1207616"/>
                <a:gd name="connsiteX295" fmla="*/ 1088937 w 1414580"/>
                <a:gd name="connsiteY295" fmla="*/ 816482 h 1207616"/>
                <a:gd name="connsiteX296" fmla="*/ 1089903 w 1414580"/>
                <a:gd name="connsiteY296" fmla="*/ 821209 h 1207616"/>
                <a:gd name="connsiteX297" fmla="*/ 1094630 w 1414580"/>
                <a:gd name="connsiteY297" fmla="*/ 841169 h 1207616"/>
                <a:gd name="connsiteX298" fmla="*/ 1093703 w 1414580"/>
                <a:gd name="connsiteY298" fmla="*/ 843067 h 1207616"/>
                <a:gd name="connsiteX299" fmla="*/ 1091801 w 1414580"/>
                <a:gd name="connsiteY299" fmla="*/ 844964 h 1207616"/>
                <a:gd name="connsiteX300" fmla="*/ 1090835 w 1414580"/>
                <a:gd name="connsiteY300" fmla="*/ 844964 h 1207616"/>
                <a:gd name="connsiteX301" fmla="*/ 1088937 w 1414580"/>
                <a:gd name="connsiteY301" fmla="*/ 844964 h 1207616"/>
                <a:gd name="connsiteX302" fmla="*/ 1080411 w 1414580"/>
                <a:gd name="connsiteY302" fmla="*/ 845901 h 1207616"/>
                <a:gd name="connsiteX303" fmla="*/ 1079440 w 1414580"/>
                <a:gd name="connsiteY303" fmla="*/ 848764 h 1207616"/>
                <a:gd name="connsiteX304" fmla="*/ 1078508 w 1414580"/>
                <a:gd name="connsiteY304" fmla="*/ 850667 h 1207616"/>
                <a:gd name="connsiteX305" fmla="*/ 1079440 w 1414580"/>
                <a:gd name="connsiteY305" fmla="*/ 851593 h 1207616"/>
                <a:gd name="connsiteX306" fmla="*/ 1077542 w 1414580"/>
                <a:gd name="connsiteY306" fmla="*/ 854462 h 1207616"/>
                <a:gd name="connsiteX307" fmla="*/ 1077542 w 1414580"/>
                <a:gd name="connsiteY307" fmla="*/ 854462 h 1207616"/>
                <a:gd name="connsiteX308" fmla="*/ 1075640 w 1414580"/>
                <a:gd name="connsiteY308" fmla="*/ 855393 h 1207616"/>
                <a:gd name="connsiteX309" fmla="*/ 1072816 w 1414580"/>
                <a:gd name="connsiteY309" fmla="*/ 856359 h 1207616"/>
                <a:gd name="connsiteX310" fmla="*/ 1069016 w 1414580"/>
                <a:gd name="connsiteY310" fmla="*/ 857291 h 1207616"/>
                <a:gd name="connsiteX311" fmla="*/ 1059519 w 1414580"/>
                <a:gd name="connsiteY311" fmla="*/ 858262 h 1207616"/>
                <a:gd name="connsiteX312" fmla="*/ 1058553 w 1414580"/>
                <a:gd name="connsiteY312" fmla="*/ 862057 h 1207616"/>
                <a:gd name="connsiteX313" fmla="*/ 1057616 w 1414580"/>
                <a:gd name="connsiteY313" fmla="*/ 863954 h 1207616"/>
                <a:gd name="connsiteX314" fmla="*/ 1055724 w 1414580"/>
                <a:gd name="connsiteY314" fmla="*/ 868680 h 1207616"/>
                <a:gd name="connsiteX315" fmla="*/ 1054753 w 1414580"/>
                <a:gd name="connsiteY315" fmla="*/ 869656 h 1207616"/>
                <a:gd name="connsiteX316" fmla="*/ 1050026 w 1414580"/>
                <a:gd name="connsiteY316" fmla="*/ 868680 h 1207616"/>
                <a:gd name="connsiteX317" fmla="*/ 1049060 w 1414580"/>
                <a:gd name="connsiteY317" fmla="*/ 868680 h 1207616"/>
                <a:gd name="connsiteX318" fmla="*/ 1046231 w 1414580"/>
                <a:gd name="connsiteY318" fmla="*/ 866788 h 1207616"/>
                <a:gd name="connsiteX319" fmla="*/ 1045295 w 1414580"/>
                <a:gd name="connsiteY319" fmla="*/ 864885 h 1207616"/>
                <a:gd name="connsiteX320" fmla="*/ 1044329 w 1414580"/>
                <a:gd name="connsiteY320" fmla="*/ 862057 h 1207616"/>
                <a:gd name="connsiteX321" fmla="*/ 1050958 w 1414580"/>
                <a:gd name="connsiteY321" fmla="*/ 853491 h 1207616"/>
                <a:gd name="connsiteX322" fmla="*/ 1052860 w 1414580"/>
                <a:gd name="connsiteY322" fmla="*/ 852564 h 1207616"/>
                <a:gd name="connsiteX323" fmla="*/ 1053826 w 1414580"/>
                <a:gd name="connsiteY323" fmla="*/ 852564 h 1207616"/>
                <a:gd name="connsiteX324" fmla="*/ 1054753 w 1414580"/>
                <a:gd name="connsiteY324" fmla="*/ 853491 h 1207616"/>
                <a:gd name="connsiteX325" fmla="*/ 1060450 w 1414580"/>
                <a:gd name="connsiteY325" fmla="*/ 852564 h 1207616"/>
                <a:gd name="connsiteX326" fmla="*/ 1061421 w 1414580"/>
                <a:gd name="connsiteY326" fmla="*/ 851593 h 1207616"/>
                <a:gd name="connsiteX327" fmla="*/ 1055724 w 1414580"/>
                <a:gd name="connsiteY327" fmla="*/ 848764 h 1207616"/>
                <a:gd name="connsiteX328" fmla="*/ 1053826 w 1414580"/>
                <a:gd name="connsiteY328" fmla="*/ 849696 h 1207616"/>
                <a:gd name="connsiteX329" fmla="*/ 1050958 w 1414580"/>
                <a:gd name="connsiteY329" fmla="*/ 847798 h 1207616"/>
                <a:gd name="connsiteX330" fmla="*/ 1051924 w 1414580"/>
                <a:gd name="connsiteY330" fmla="*/ 846867 h 1207616"/>
                <a:gd name="connsiteX331" fmla="*/ 1052860 w 1414580"/>
                <a:gd name="connsiteY331" fmla="*/ 845901 h 1207616"/>
                <a:gd name="connsiteX332" fmla="*/ 1050958 w 1414580"/>
                <a:gd name="connsiteY332" fmla="*/ 843067 h 1207616"/>
                <a:gd name="connsiteX333" fmla="*/ 1050026 w 1414580"/>
                <a:gd name="connsiteY333" fmla="*/ 840198 h 1207616"/>
                <a:gd name="connsiteX334" fmla="*/ 1050026 w 1414580"/>
                <a:gd name="connsiteY334" fmla="*/ 836403 h 1207616"/>
                <a:gd name="connsiteX335" fmla="*/ 1045295 w 1414580"/>
                <a:gd name="connsiteY335" fmla="*/ 835472 h 1207616"/>
                <a:gd name="connsiteX336" fmla="*/ 1045295 w 1414580"/>
                <a:gd name="connsiteY336" fmla="*/ 835472 h 1207616"/>
                <a:gd name="connsiteX337" fmla="*/ 1035803 w 1414580"/>
                <a:gd name="connsiteY337" fmla="*/ 848764 h 1207616"/>
                <a:gd name="connsiteX338" fmla="*/ 1033900 w 1414580"/>
                <a:gd name="connsiteY338" fmla="*/ 843998 h 1207616"/>
                <a:gd name="connsiteX339" fmla="*/ 1032934 w 1414580"/>
                <a:gd name="connsiteY339" fmla="*/ 843998 h 1207616"/>
                <a:gd name="connsiteX340" fmla="*/ 1032008 w 1414580"/>
                <a:gd name="connsiteY340" fmla="*/ 843998 h 1207616"/>
                <a:gd name="connsiteX341" fmla="*/ 1031037 w 1414580"/>
                <a:gd name="connsiteY341" fmla="*/ 843998 h 1207616"/>
                <a:gd name="connsiteX342" fmla="*/ 1029129 w 1414580"/>
                <a:gd name="connsiteY342" fmla="*/ 843067 h 1207616"/>
                <a:gd name="connsiteX343" fmla="*/ 1028208 w 1414580"/>
                <a:gd name="connsiteY343" fmla="*/ 842101 h 1207616"/>
                <a:gd name="connsiteX344" fmla="*/ 1030105 w 1414580"/>
                <a:gd name="connsiteY344" fmla="*/ 848764 h 1207616"/>
                <a:gd name="connsiteX345" fmla="*/ 1030105 w 1414580"/>
                <a:gd name="connsiteY345" fmla="*/ 852564 h 1207616"/>
                <a:gd name="connsiteX346" fmla="*/ 1028208 w 1414580"/>
                <a:gd name="connsiteY346" fmla="*/ 853491 h 1207616"/>
                <a:gd name="connsiteX347" fmla="*/ 1016813 w 1414580"/>
                <a:gd name="connsiteY347" fmla="*/ 853491 h 1207616"/>
                <a:gd name="connsiteX348" fmla="*/ 1014910 w 1414580"/>
                <a:gd name="connsiteY348" fmla="*/ 852564 h 1207616"/>
                <a:gd name="connsiteX349" fmla="*/ 1013944 w 1414580"/>
                <a:gd name="connsiteY349" fmla="*/ 851593 h 1207616"/>
                <a:gd name="connsiteX350" fmla="*/ 1011116 w 1414580"/>
                <a:gd name="connsiteY350" fmla="*/ 849696 h 1207616"/>
                <a:gd name="connsiteX351" fmla="*/ 1011116 w 1414580"/>
                <a:gd name="connsiteY351" fmla="*/ 847798 h 1207616"/>
                <a:gd name="connsiteX352" fmla="*/ 1007316 w 1414580"/>
                <a:gd name="connsiteY352" fmla="*/ 848764 h 1207616"/>
                <a:gd name="connsiteX353" fmla="*/ 1006349 w 1414580"/>
                <a:gd name="connsiteY353" fmla="*/ 850667 h 1207616"/>
                <a:gd name="connsiteX354" fmla="*/ 1005418 w 1414580"/>
                <a:gd name="connsiteY354" fmla="*/ 851593 h 1207616"/>
                <a:gd name="connsiteX355" fmla="*/ 1004452 w 1414580"/>
                <a:gd name="connsiteY355" fmla="*/ 855393 h 1207616"/>
                <a:gd name="connsiteX356" fmla="*/ 1003521 w 1414580"/>
                <a:gd name="connsiteY356" fmla="*/ 856359 h 1207616"/>
                <a:gd name="connsiteX357" fmla="*/ 1002550 w 1414580"/>
                <a:gd name="connsiteY357" fmla="*/ 857291 h 1207616"/>
                <a:gd name="connsiteX358" fmla="*/ 999721 w 1414580"/>
                <a:gd name="connsiteY358" fmla="*/ 858262 h 1207616"/>
                <a:gd name="connsiteX359" fmla="*/ 998755 w 1414580"/>
                <a:gd name="connsiteY359" fmla="*/ 857291 h 1207616"/>
                <a:gd name="connsiteX360" fmla="*/ 991150 w 1414580"/>
                <a:gd name="connsiteY360" fmla="*/ 853491 h 1207616"/>
                <a:gd name="connsiteX361" fmla="*/ 988331 w 1414580"/>
                <a:gd name="connsiteY361" fmla="*/ 852564 h 1207616"/>
                <a:gd name="connsiteX362" fmla="*/ 986428 w 1414580"/>
                <a:gd name="connsiteY362" fmla="*/ 848764 h 1207616"/>
                <a:gd name="connsiteX363" fmla="*/ 986428 w 1414580"/>
                <a:gd name="connsiteY363" fmla="*/ 844964 h 1207616"/>
                <a:gd name="connsiteX364" fmla="*/ 985462 w 1414580"/>
                <a:gd name="connsiteY364" fmla="*/ 843998 h 1207616"/>
                <a:gd name="connsiteX365" fmla="*/ 985462 w 1414580"/>
                <a:gd name="connsiteY365" fmla="*/ 842101 h 1207616"/>
                <a:gd name="connsiteX366" fmla="*/ 982633 w 1414580"/>
                <a:gd name="connsiteY366" fmla="*/ 844964 h 1207616"/>
                <a:gd name="connsiteX367" fmla="*/ 980736 w 1414580"/>
                <a:gd name="connsiteY367" fmla="*/ 843998 h 1207616"/>
                <a:gd name="connsiteX368" fmla="*/ 976936 w 1414580"/>
                <a:gd name="connsiteY368" fmla="*/ 842101 h 1207616"/>
                <a:gd name="connsiteX369" fmla="*/ 975044 w 1414580"/>
                <a:gd name="connsiteY369" fmla="*/ 844964 h 1207616"/>
                <a:gd name="connsiteX370" fmla="*/ 974068 w 1414580"/>
                <a:gd name="connsiteY370" fmla="*/ 844964 h 1207616"/>
                <a:gd name="connsiteX371" fmla="*/ 974068 w 1414580"/>
                <a:gd name="connsiteY371" fmla="*/ 845901 h 1207616"/>
                <a:gd name="connsiteX372" fmla="*/ 975970 w 1414580"/>
                <a:gd name="connsiteY372" fmla="*/ 847798 h 1207616"/>
                <a:gd name="connsiteX373" fmla="*/ 975044 w 1414580"/>
                <a:gd name="connsiteY373" fmla="*/ 848764 h 1207616"/>
                <a:gd name="connsiteX374" fmla="*/ 970272 w 1414580"/>
                <a:gd name="connsiteY374" fmla="*/ 848764 h 1207616"/>
                <a:gd name="connsiteX375" fmla="*/ 969341 w 1414580"/>
                <a:gd name="connsiteY375" fmla="*/ 850667 h 1207616"/>
                <a:gd name="connsiteX376" fmla="*/ 970272 w 1414580"/>
                <a:gd name="connsiteY376" fmla="*/ 851593 h 1207616"/>
                <a:gd name="connsiteX377" fmla="*/ 968375 w 1414580"/>
                <a:gd name="connsiteY377" fmla="*/ 850667 h 1207616"/>
                <a:gd name="connsiteX378" fmla="*/ 966473 w 1414580"/>
                <a:gd name="connsiteY378" fmla="*/ 850667 h 1207616"/>
                <a:gd name="connsiteX379" fmla="*/ 966473 w 1414580"/>
                <a:gd name="connsiteY379" fmla="*/ 849696 h 1207616"/>
                <a:gd name="connsiteX380" fmla="*/ 963644 w 1414580"/>
                <a:gd name="connsiteY380" fmla="*/ 843067 h 1207616"/>
                <a:gd name="connsiteX381" fmla="*/ 963644 w 1414580"/>
                <a:gd name="connsiteY381" fmla="*/ 843067 h 1207616"/>
                <a:gd name="connsiteX382" fmla="*/ 961746 w 1414580"/>
                <a:gd name="connsiteY382" fmla="*/ 841169 h 1207616"/>
                <a:gd name="connsiteX383" fmla="*/ 962673 w 1414580"/>
                <a:gd name="connsiteY383" fmla="*/ 839272 h 1207616"/>
                <a:gd name="connsiteX384" fmla="*/ 969341 w 1414580"/>
                <a:gd name="connsiteY384" fmla="*/ 838306 h 1207616"/>
                <a:gd name="connsiteX385" fmla="*/ 973141 w 1414580"/>
                <a:gd name="connsiteY385" fmla="*/ 830706 h 1207616"/>
                <a:gd name="connsiteX386" fmla="*/ 972170 w 1414580"/>
                <a:gd name="connsiteY386" fmla="*/ 820282 h 1207616"/>
                <a:gd name="connsiteX387" fmla="*/ 971239 w 1414580"/>
                <a:gd name="connsiteY387" fmla="*/ 819316 h 1207616"/>
                <a:gd name="connsiteX388" fmla="*/ 969341 w 1414580"/>
                <a:gd name="connsiteY388" fmla="*/ 817414 h 1207616"/>
                <a:gd name="connsiteX389" fmla="*/ 969341 w 1414580"/>
                <a:gd name="connsiteY389" fmla="*/ 817414 h 1207616"/>
                <a:gd name="connsiteX390" fmla="*/ 968375 w 1414580"/>
                <a:gd name="connsiteY390" fmla="*/ 816482 h 1207616"/>
                <a:gd name="connsiteX391" fmla="*/ 967439 w 1414580"/>
                <a:gd name="connsiteY391" fmla="*/ 813614 h 1207616"/>
                <a:gd name="connsiteX392" fmla="*/ 969341 w 1414580"/>
                <a:gd name="connsiteY392" fmla="*/ 812687 h 1207616"/>
                <a:gd name="connsiteX393" fmla="*/ 970272 w 1414580"/>
                <a:gd name="connsiteY393" fmla="*/ 812687 h 1207616"/>
                <a:gd name="connsiteX394" fmla="*/ 970272 w 1414580"/>
                <a:gd name="connsiteY394" fmla="*/ 809819 h 1207616"/>
                <a:gd name="connsiteX395" fmla="*/ 969341 w 1414580"/>
                <a:gd name="connsiteY395" fmla="*/ 807921 h 1207616"/>
                <a:gd name="connsiteX396" fmla="*/ 965551 w 1414580"/>
                <a:gd name="connsiteY396" fmla="*/ 805083 h 1207616"/>
                <a:gd name="connsiteX397" fmla="*/ 963644 w 1414580"/>
                <a:gd name="connsiteY397" fmla="*/ 806019 h 1207616"/>
                <a:gd name="connsiteX398" fmla="*/ 961746 w 1414580"/>
                <a:gd name="connsiteY398" fmla="*/ 805083 h 1207616"/>
                <a:gd name="connsiteX399" fmla="*/ 962673 w 1414580"/>
                <a:gd name="connsiteY399" fmla="*/ 803190 h 1207616"/>
                <a:gd name="connsiteX400" fmla="*/ 963644 w 1414580"/>
                <a:gd name="connsiteY400" fmla="*/ 801292 h 1207616"/>
                <a:gd name="connsiteX401" fmla="*/ 958878 w 1414580"/>
                <a:gd name="connsiteY401" fmla="*/ 796527 h 1207616"/>
                <a:gd name="connsiteX402" fmla="*/ 957946 w 1414580"/>
                <a:gd name="connsiteY402" fmla="*/ 795590 h 1207616"/>
                <a:gd name="connsiteX403" fmla="*/ 951283 w 1414580"/>
                <a:gd name="connsiteY403" fmla="*/ 793698 h 1207616"/>
                <a:gd name="connsiteX404" fmla="*/ 951283 w 1414580"/>
                <a:gd name="connsiteY404" fmla="*/ 795590 h 1207616"/>
                <a:gd name="connsiteX405" fmla="*/ 952249 w 1414580"/>
                <a:gd name="connsiteY405" fmla="*/ 796527 h 1207616"/>
                <a:gd name="connsiteX406" fmla="*/ 952249 w 1414580"/>
                <a:gd name="connsiteY406" fmla="*/ 800326 h 1207616"/>
                <a:gd name="connsiteX407" fmla="*/ 950351 w 1414580"/>
                <a:gd name="connsiteY407" fmla="*/ 801292 h 1207616"/>
                <a:gd name="connsiteX408" fmla="*/ 949385 w 1414580"/>
                <a:gd name="connsiteY408" fmla="*/ 803190 h 1207616"/>
                <a:gd name="connsiteX409" fmla="*/ 948449 w 1414580"/>
                <a:gd name="connsiteY409" fmla="*/ 803190 h 1207616"/>
                <a:gd name="connsiteX410" fmla="*/ 949385 w 1414580"/>
                <a:gd name="connsiteY410" fmla="*/ 807921 h 1207616"/>
                <a:gd name="connsiteX411" fmla="*/ 951283 w 1414580"/>
                <a:gd name="connsiteY411" fmla="*/ 814580 h 1207616"/>
                <a:gd name="connsiteX412" fmla="*/ 951283 w 1414580"/>
                <a:gd name="connsiteY412" fmla="*/ 815516 h 1207616"/>
                <a:gd name="connsiteX413" fmla="*/ 953180 w 1414580"/>
                <a:gd name="connsiteY413" fmla="*/ 817414 h 1207616"/>
                <a:gd name="connsiteX414" fmla="*/ 953180 w 1414580"/>
                <a:gd name="connsiteY414" fmla="*/ 819316 h 1207616"/>
                <a:gd name="connsiteX415" fmla="*/ 953180 w 1414580"/>
                <a:gd name="connsiteY415" fmla="*/ 824077 h 1207616"/>
                <a:gd name="connsiteX416" fmla="*/ 951283 w 1414580"/>
                <a:gd name="connsiteY416" fmla="*/ 824077 h 1207616"/>
                <a:gd name="connsiteX417" fmla="*/ 948449 w 1414580"/>
                <a:gd name="connsiteY417" fmla="*/ 826911 h 1207616"/>
                <a:gd name="connsiteX418" fmla="*/ 946556 w 1414580"/>
                <a:gd name="connsiteY418" fmla="*/ 827877 h 1207616"/>
                <a:gd name="connsiteX419" fmla="*/ 943683 w 1414580"/>
                <a:gd name="connsiteY419" fmla="*/ 829775 h 1207616"/>
                <a:gd name="connsiteX420" fmla="*/ 943683 w 1414580"/>
                <a:gd name="connsiteY420" fmla="*/ 826911 h 1207616"/>
                <a:gd name="connsiteX421" fmla="*/ 941790 w 1414580"/>
                <a:gd name="connsiteY421" fmla="*/ 826911 h 1207616"/>
                <a:gd name="connsiteX422" fmla="*/ 940854 w 1414580"/>
                <a:gd name="connsiteY422" fmla="*/ 825008 h 1207616"/>
                <a:gd name="connsiteX423" fmla="*/ 939888 w 1414580"/>
                <a:gd name="connsiteY423" fmla="*/ 822180 h 1207616"/>
                <a:gd name="connsiteX424" fmla="*/ 939888 w 1414580"/>
                <a:gd name="connsiteY424" fmla="*/ 820282 h 1207616"/>
                <a:gd name="connsiteX425" fmla="*/ 940854 w 1414580"/>
                <a:gd name="connsiteY425" fmla="*/ 817414 h 1207616"/>
                <a:gd name="connsiteX426" fmla="*/ 937991 w 1414580"/>
                <a:gd name="connsiteY426" fmla="*/ 813614 h 1207616"/>
                <a:gd name="connsiteX427" fmla="*/ 937064 w 1414580"/>
                <a:gd name="connsiteY427" fmla="*/ 812687 h 1207616"/>
                <a:gd name="connsiteX428" fmla="*/ 937064 w 1414580"/>
                <a:gd name="connsiteY428" fmla="*/ 811716 h 1207616"/>
                <a:gd name="connsiteX429" fmla="*/ 937064 w 1414580"/>
                <a:gd name="connsiteY429" fmla="*/ 810785 h 1207616"/>
                <a:gd name="connsiteX430" fmla="*/ 928493 w 1414580"/>
                <a:gd name="connsiteY430" fmla="*/ 809819 h 1207616"/>
                <a:gd name="connsiteX431" fmla="*/ 927567 w 1414580"/>
                <a:gd name="connsiteY431" fmla="*/ 808887 h 1207616"/>
                <a:gd name="connsiteX432" fmla="*/ 926596 w 1414580"/>
                <a:gd name="connsiteY432" fmla="*/ 807921 h 1207616"/>
                <a:gd name="connsiteX433" fmla="*/ 924693 w 1414580"/>
                <a:gd name="connsiteY433" fmla="*/ 806985 h 1207616"/>
                <a:gd name="connsiteX434" fmla="*/ 922801 w 1414580"/>
                <a:gd name="connsiteY434" fmla="*/ 803190 h 1207616"/>
                <a:gd name="connsiteX435" fmla="*/ 923767 w 1414580"/>
                <a:gd name="connsiteY435" fmla="*/ 800326 h 1207616"/>
                <a:gd name="connsiteX436" fmla="*/ 926596 w 1414580"/>
                <a:gd name="connsiteY436" fmla="*/ 800326 h 1207616"/>
                <a:gd name="connsiteX437" fmla="*/ 923767 w 1414580"/>
                <a:gd name="connsiteY437" fmla="*/ 797493 h 1207616"/>
                <a:gd name="connsiteX438" fmla="*/ 922801 w 1414580"/>
                <a:gd name="connsiteY438" fmla="*/ 797493 h 1207616"/>
                <a:gd name="connsiteX439" fmla="*/ 917098 w 1414580"/>
                <a:gd name="connsiteY439" fmla="*/ 798424 h 1207616"/>
                <a:gd name="connsiteX440" fmla="*/ 918069 w 1414580"/>
                <a:gd name="connsiteY440" fmla="*/ 799390 h 1207616"/>
                <a:gd name="connsiteX441" fmla="*/ 910470 w 1414580"/>
                <a:gd name="connsiteY441" fmla="*/ 801292 h 1207616"/>
                <a:gd name="connsiteX442" fmla="*/ 912372 w 1414580"/>
                <a:gd name="connsiteY442" fmla="*/ 800326 h 1207616"/>
                <a:gd name="connsiteX443" fmla="*/ 912372 w 1414580"/>
                <a:gd name="connsiteY443" fmla="*/ 799390 h 1207616"/>
                <a:gd name="connsiteX444" fmla="*/ 908577 w 1414580"/>
                <a:gd name="connsiteY444" fmla="*/ 800326 h 1207616"/>
                <a:gd name="connsiteX445" fmla="*/ 909504 w 1414580"/>
                <a:gd name="connsiteY445" fmla="*/ 801292 h 1207616"/>
                <a:gd name="connsiteX446" fmla="*/ 908577 w 1414580"/>
                <a:gd name="connsiteY446" fmla="*/ 804121 h 1207616"/>
                <a:gd name="connsiteX447" fmla="*/ 909504 w 1414580"/>
                <a:gd name="connsiteY447" fmla="*/ 805083 h 1207616"/>
                <a:gd name="connsiteX448" fmla="*/ 907606 w 1414580"/>
                <a:gd name="connsiteY448" fmla="*/ 805083 h 1207616"/>
                <a:gd name="connsiteX449" fmla="*/ 906675 w 1414580"/>
                <a:gd name="connsiteY449" fmla="*/ 807921 h 1207616"/>
                <a:gd name="connsiteX450" fmla="*/ 905704 w 1414580"/>
                <a:gd name="connsiteY450" fmla="*/ 809819 h 1207616"/>
                <a:gd name="connsiteX451" fmla="*/ 904777 w 1414580"/>
                <a:gd name="connsiteY451" fmla="*/ 811716 h 1207616"/>
                <a:gd name="connsiteX452" fmla="*/ 902875 w 1414580"/>
                <a:gd name="connsiteY452" fmla="*/ 811716 h 1207616"/>
                <a:gd name="connsiteX453" fmla="*/ 900977 w 1414580"/>
                <a:gd name="connsiteY453" fmla="*/ 811716 h 1207616"/>
                <a:gd name="connsiteX454" fmla="*/ 900011 w 1414580"/>
                <a:gd name="connsiteY454" fmla="*/ 809819 h 1207616"/>
                <a:gd name="connsiteX455" fmla="*/ 898109 w 1414580"/>
                <a:gd name="connsiteY455" fmla="*/ 808887 h 1207616"/>
                <a:gd name="connsiteX456" fmla="*/ 897182 w 1414580"/>
                <a:gd name="connsiteY456" fmla="*/ 809819 h 1207616"/>
                <a:gd name="connsiteX457" fmla="*/ 892416 w 1414580"/>
                <a:gd name="connsiteY457" fmla="*/ 810785 h 1207616"/>
                <a:gd name="connsiteX458" fmla="*/ 892416 w 1414580"/>
                <a:gd name="connsiteY458" fmla="*/ 806985 h 1207616"/>
                <a:gd name="connsiteX459" fmla="*/ 895285 w 1414580"/>
                <a:gd name="connsiteY459" fmla="*/ 803190 h 1207616"/>
                <a:gd name="connsiteX460" fmla="*/ 896211 w 1414580"/>
                <a:gd name="connsiteY460" fmla="*/ 803190 h 1207616"/>
                <a:gd name="connsiteX461" fmla="*/ 896211 w 1414580"/>
                <a:gd name="connsiteY461" fmla="*/ 799390 h 1207616"/>
                <a:gd name="connsiteX462" fmla="*/ 894314 w 1414580"/>
                <a:gd name="connsiteY462" fmla="*/ 795590 h 1207616"/>
                <a:gd name="connsiteX463" fmla="*/ 893382 w 1414580"/>
                <a:gd name="connsiteY463" fmla="*/ 790839 h 1207616"/>
                <a:gd name="connsiteX464" fmla="*/ 882919 w 1414580"/>
                <a:gd name="connsiteY464" fmla="*/ 775654 h 1207616"/>
                <a:gd name="connsiteX465" fmla="*/ 881988 w 1414580"/>
                <a:gd name="connsiteY465" fmla="*/ 775654 h 1207616"/>
                <a:gd name="connsiteX466" fmla="*/ 880090 w 1414580"/>
                <a:gd name="connsiteY466" fmla="*/ 772805 h 1207616"/>
                <a:gd name="connsiteX467" fmla="*/ 879124 w 1414580"/>
                <a:gd name="connsiteY467" fmla="*/ 771854 h 1207616"/>
                <a:gd name="connsiteX468" fmla="*/ 878193 w 1414580"/>
                <a:gd name="connsiteY468" fmla="*/ 769006 h 1207616"/>
                <a:gd name="connsiteX469" fmla="*/ 878193 w 1414580"/>
                <a:gd name="connsiteY469" fmla="*/ 768059 h 1207616"/>
                <a:gd name="connsiteX470" fmla="*/ 878193 w 1414580"/>
                <a:gd name="connsiteY470" fmla="*/ 767108 h 1207616"/>
                <a:gd name="connsiteX471" fmla="*/ 878193 w 1414580"/>
                <a:gd name="connsiteY471" fmla="*/ 751918 h 1207616"/>
                <a:gd name="connsiteX472" fmla="*/ 877222 w 1414580"/>
                <a:gd name="connsiteY472" fmla="*/ 750021 h 1207616"/>
                <a:gd name="connsiteX473" fmla="*/ 876295 w 1414580"/>
                <a:gd name="connsiteY473" fmla="*/ 745270 h 1207616"/>
                <a:gd name="connsiteX474" fmla="*/ 885788 w 1414580"/>
                <a:gd name="connsiteY474" fmla="*/ 737675 h 1207616"/>
                <a:gd name="connsiteX475" fmla="*/ 891485 w 1414580"/>
                <a:gd name="connsiteY475" fmla="*/ 731982 h 1207616"/>
                <a:gd name="connsiteX476" fmla="*/ 892416 w 1414580"/>
                <a:gd name="connsiteY476" fmla="*/ 731982 h 1207616"/>
                <a:gd name="connsiteX477" fmla="*/ 897182 w 1414580"/>
                <a:gd name="connsiteY477" fmla="*/ 731982 h 1207616"/>
                <a:gd name="connsiteX478" fmla="*/ 900977 w 1414580"/>
                <a:gd name="connsiteY478" fmla="*/ 731982 h 1207616"/>
                <a:gd name="connsiteX479" fmla="*/ 901909 w 1414580"/>
                <a:gd name="connsiteY479" fmla="*/ 731982 h 1207616"/>
                <a:gd name="connsiteX480" fmla="*/ 900977 w 1414580"/>
                <a:gd name="connsiteY480" fmla="*/ 731031 h 1207616"/>
                <a:gd name="connsiteX481" fmla="*/ 897182 w 1414580"/>
                <a:gd name="connsiteY481" fmla="*/ 731031 h 1207616"/>
                <a:gd name="connsiteX482" fmla="*/ 892416 w 1414580"/>
                <a:gd name="connsiteY482" fmla="*/ 731031 h 1207616"/>
                <a:gd name="connsiteX483" fmla="*/ 889582 w 1414580"/>
                <a:gd name="connsiteY483" fmla="*/ 731982 h 1207616"/>
                <a:gd name="connsiteX484" fmla="*/ 888616 w 1414580"/>
                <a:gd name="connsiteY484" fmla="*/ 732928 h 1207616"/>
                <a:gd name="connsiteX485" fmla="*/ 872495 w 1414580"/>
                <a:gd name="connsiteY485" fmla="*/ 736729 h 1207616"/>
                <a:gd name="connsiteX486" fmla="*/ 871529 w 1414580"/>
                <a:gd name="connsiteY486" fmla="*/ 739577 h 1207616"/>
                <a:gd name="connsiteX487" fmla="*/ 868700 w 1414580"/>
                <a:gd name="connsiteY487" fmla="*/ 742426 h 1207616"/>
                <a:gd name="connsiteX488" fmla="*/ 868700 w 1414580"/>
                <a:gd name="connsiteY488" fmla="*/ 742426 h 1207616"/>
                <a:gd name="connsiteX489" fmla="*/ 865832 w 1414580"/>
                <a:gd name="connsiteY489" fmla="*/ 745270 h 1207616"/>
                <a:gd name="connsiteX490" fmla="*/ 865832 w 1414580"/>
                <a:gd name="connsiteY490" fmla="*/ 745270 h 1207616"/>
                <a:gd name="connsiteX491" fmla="*/ 862998 w 1414580"/>
                <a:gd name="connsiteY491" fmla="*/ 747172 h 1207616"/>
                <a:gd name="connsiteX492" fmla="*/ 860134 w 1414580"/>
                <a:gd name="connsiteY492" fmla="*/ 749069 h 1207616"/>
                <a:gd name="connsiteX493" fmla="*/ 861100 w 1414580"/>
                <a:gd name="connsiteY493" fmla="*/ 750972 h 1207616"/>
                <a:gd name="connsiteX494" fmla="*/ 861100 w 1414580"/>
                <a:gd name="connsiteY494" fmla="*/ 751918 h 1207616"/>
                <a:gd name="connsiteX495" fmla="*/ 860134 w 1414580"/>
                <a:gd name="connsiteY495" fmla="*/ 752865 h 1207616"/>
                <a:gd name="connsiteX496" fmla="*/ 859203 w 1414580"/>
                <a:gd name="connsiteY496" fmla="*/ 754767 h 1207616"/>
                <a:gd name="connsiteX497" fmla="*/ 860134 w 1414580"/>
                <a:gd name="connsiteY497" fmla="*/ 755718 h 1207616"/>
                <a:gd name="connsiteX498" fmla="*/ 859203 w 1414580"/>
                <a:gd name="connsiteY498" fmla="*/ 755718 h 1207616"/>
                <a:gd name="connsiteX499" fmla="*/ 858232 w 1414580"/>
                <a:gd name="connsiteY499" fmla="*/ 754767 h 1207616"/>
                <a:gd name="connsiteX500" fmla="*/ 857305 w 1414580"/>
                <a:gd name="connsiteY500" fmla="*/ 755718 h 1207616"/>
                <a:gd name="connsiteX501" fmla="*/ 856344 w 1414580"/>
                <a:gd name="connsiteY501" fmla="*/ 757616 h 1207616"/>
                <a:gd name="connsiteX502" fmla="*/ 855403 w 1414580"/>
                <a:gd name="connsiteY502" fmla="*/ 759513 h 1207616"/>
                <a:gd name="connsiteX503" fmla="*/ 855403 w 1414580"/>
                <a:gd name="connsiteY503" fmla="*/ 759513 h 1207616"/>
                <a:gd name="connsiteX504" fmla="*/ 856344 w 1414580"/>
                <a:gd name="connsiteY504" fmla="*/ 760465 h 1207616"/>
                <a:gd name="connsiteX505" fmla="*/ 855403 w 1414580"/>
                <a:gd name="connsiteY505" fmla="*/ 761416 h 1207616"/>
                <a:gd name="connsiteX506" fmla="*/ 856344 w 1414580"/>
                <a:gd name="connsiteY506" fmla="*/ 764259 h 1207616"/>
                <a:gd name="connsiteX507" fmla="*/ 856344 w 1414580"/>
                <a:gd name="connsiteY507" fmla="*/ 765216 h 1207616"/>
                <a:gd name="connsiteX508" fmla="*/ 858232 w 1414580"/>
                <a:gd name="connsiteY508" fmla="*/ 767108 h 1207616"/>
                <a:gd name="connsiteX509" fmla="*/ 858232 w 1414580"/>
                <a:gd name="connsiteY509" fmla="*/ 768059 h 1207616"/>
                <a:gd name="connsiteX510" fmla="*/ 860134 w 1414580"/>
                <a:gd name="connsiteY510" fmla="*/ 771854 h 1207616"/>
                <a:gd name="connsiteX511" fmla="*/ 864900 w 1414580"/>
                <a:gd name="connsiteY511" fmla="*/ 771854 h 1207616"/>
                <a:gd name="connsiteX512" fmla="*/ 866798 w 1414580"/>
                <a:gd name="connsiteY512" fmla="*/ 773757 h 1207616"/>
                <a:gd name="connsiteX513" fmla="*/ 867729 w 1414580"/>
                <a:gd name="connsiteY513" fmla="*/ 773757 h 1207616"/>
                <a:gd name="connsiteX514" fmla="*/ 867729 w 1414580"/>
                <a:gd name="connsiteY514" fmla="*/ 774708 h 1207616"/>
                <a:gd name="connsiteX515" fmla="*/ 868700 w 1414580"/>
                <a:gd name="connsiteY515" fmla="*/ 778503 h 1207616"/>
                <a:gd name="connsiteX516" fmla="*/ 870593 w 1414580"/>
                <a:gd name="connsiteY516" fmla="*/ 782303 h 1207616"/>
                <a:gd name="connsiteX517" fmla="*/ 872495 w 1414580"/>
                <a:gd name="connsiteY517" fmla="*/ 784200 h 1207616"/>
                <a:gd name="connsiteX518" fmla="*/ 874393 w 1414580"/>
                <a:gd name="connsiteY518" fmla="*/ 786098 h 1207616"/>
                <a:gd name="connsiteX519" fmla="*/ 877222 w 1414580"/>
                <a:gd name="connsiteY519" fmla="*/ 787995 h 1207616"/>
                <a:gd name="connsiteX520" fmla="*/ 879124 w 1414580"/>
                <a:gd name="connsiteY520" fmla="*/ 788952 h 1207616"/>
                <a:gd name="connsiteX521" fmla="*/ 878193 w 1414580"/>
                <a:gd name="connsiteY521" fmla="*/ 790839 h 1207616"/>
                <a:gd name="connsiteX522" fmla="*/ 875329 w 1414580"/>
                <a:gd name="connsiteY522" fmla="*/ 799390 h 1207616"/>
                <a:gd name="connsiteX523" fmla="*/ 881988 w 1414580"/>
                <a:gd name="connsiteY523" fmla="*/ 804121 h 1207616"/>
                <a:gd name="connsiteX524" fmla="*/ 883890 w 1414580"/>
                <a:gd name="connsiteY524" fmla="*/ 806019 h 1207616"/>
                <a:gd name="connsiteX525" fmla="*/ 881988 w 1414580"/>
                <a:gd name="connsiteY525" fmla="*/ 807921 h 1207616"/>
                <a:gd name="connsiteX526" fmla="*/ 881988 w 1414580"/>
                <a:gd name="connsiteY526" fmla="*/ 808887 h 1207616"/>
                <a:gd name="connsiteX527" fmla="*/ 879124 w 1414580"/>
                <a:gd name="connsiteY527" fmla="*/ 812687 h 1207616"/>
                <a:gd name="connsiteX528" fmla="*/ 877222 w 1414580"/>
                <a:gd name="connsiteY528" fmla="*/ 813614 h 1207616"/>
                <a:gd name="connsiteX529" fmla="*/ 876295 w 1414580"/>
                <a:gd name="connsiteY529" fmla="*/ 812687 h 1207616"/>
                <a:gd name="connsiteX530" fmla="*/ 875329 w 1414580"/>
                <a:gd name="connsiteY530" fmla="*/ 812687 h 1207616"/>
                <a:gd name="connsiteX531" fmla="*/ 875329 w 1414580"/>
                <a:gd name="connsiteY531" fmla="*/ 813614 h 1207616"/>
                <a:gd name="connsiteX532" fmla="*/ 876295 w 1414580"/>
                <a:gd name="connsiteY532" fmla="*/ 815516 h 1207616"/>
                <a:gd name="connsiteX533" fmla="*/ 873427 w 1414580"/>
                <a:gd name="connsiteY533" fmla="*/ 816482 h 1207616"/>
                <a:gd name="connsiteX534" fmla="*/ 873427 w 1414580"/>
                <a:gd name="connsiteY534" fmla="*/ 813614 h 1207616"/>
                <a:gd name="connsiteX535" fmla="*/ 871529 w 1414580"/>
                <a:gd name="connsiteY535" fmla="*/ 813614 h 1207616"/>
                <a:gd name="connsiteX536" fmla="*/ 869627 w 1414580"/>
                <a:gd name="connsiteY536" fmla="*/ 812687 h 1207616"/>
                <a:gd name="connsiteX537" fmla="*/ 867729 w 1414580"/>
                <a:gd name="connsiteY537" fmla="*/ 808887 h 1207616"/>
                <a:gd name="connsiteX538" fmla="*/ 867729 w 1414580"/>
                <a:gd name="connsiteY538" fmla="*/ 809819 h 1207616"/>
                <a:gd name="connsiteX539" fmla="*/ 867729 w 1414580"/>
                <a:gd name="connsiteY539" fmla="*/ 810785 h 1207616"/>
                <a:gd name="connsiteX540" fmla="*/ 862998 w 1414580"/>
                <a:gd name="connsiteY540" fmla="*/ 812687 h 1207616"/>
                <a:gd name="connsiteX541" fmla="*/ 863934 w 1414580"/>
                <a:gd name="connsiteY541" fmla="*/ 815516 h 1207616"/>
                <a:gd name="connsiteX542" fmla="*/ 865832 w 1414580"/>
                <a:gd name="connsiteY542" fmla="*/ 815516 h 1207616"/>
                <a:gd name="connsiteX543" fmla="*/ 869627 w 1414580"/>
                <a:gd name="connsiteY543" fmla="*/ 816482 h 1207616"/>
                <a:gd name="connsiteX544" fmla="*/ 872495 w 1414580"/>
                <a:gd name="connsiteY544" fmla="*/ 818380 h 1207616"/>
                <a:gd name="connsiteX545" fmla="*/ 873427 w 1414580"/>
                <a:gd name="connsiteY545" fmla="*/ 818380 h 1207616"/>
                <a:gd name="connsiteX546" fmla="*/ 877222 w 1414580"/>
                <a:gd name="connsiteY546" fmla="*/ 818380 h 1207616"/>
                <a:gd name="connsiteX547" fmla="*/ 878193 w 1414580"/>
                <a:gd name="connsiteY547" fmla="*/ 816482 h 1207616"/>
                <a:gd name="connsiteX548" fmla="*/ 885788 w 1414580"/>
                <a:gd name="connsiteY548" fmla="*/ 814580 h 1207616"/>
                <a:gd name="connsiteX549" fmla="*/ 887690 w 1414580"/>
                <a:gd name="connsiteY549" fmla="*/ 816482 h 1207616"/>
                <a:gd name="connsiteX550" fmla="*/ 887690 w 1414580"/>
                <a:gd name="connsiteY550" fmla="*/ 820282 h 1207616"/>
                <a:gd name="connsiteX551" fmla="*/ 885788 w 1414580"/>
                <a:gd name="connsiteY551" fmla="*/ 826911 h 1207616"/>
                <a:gd name="connsiteX552" fmla="*/ 884821 w 1414580"/>
                <a:gd name="connsiteY552" fmla="*/ 827877 h 1207616"/>
                <a:gd name="connsiteX553" fmla="*/ 882919 w 1414580"/>
                <a:gd name="connsiteY553" fmla="*/ 827877 h 1207616"/>
                <a:gd name="connsiteX554" fmla="*/ 881988 w 1414580"/>
                <a:gd name="connsiteY554" fmla="*/ 828808 h 1207616"/>
                <a:gd name="connsiteX555" fmla="*/ 882919 w 1414580"/>
                <a:gd name="connsiteY555" fmla="*/ 829775 h 1207616"/>
                <a:gd name="connsiteX556" fmla="*/ 887690 w 1414580"/>
                <a:gd name="connsiteY556" fmla="*/ 834506 h 1207616"/>
                <a:gd name="connsiteX557" fmla="*/ 889582 w 1414580"/>
                <a:gd name="connsiteY557" fmla="*/ 845901 h 1207616"/>
                <a:gd name="connsiteX558" fmla="*/ 891485 w 1414580"/>
                <a:gd name="connsiteY558" fmla="*/ 847798 h 1207616"/>
                <a:gd name="connsiteX559" fmla="*/ 894314 w 1414580"/>
                <a:gd name="connsiteY559" fmla="*/ 849696 h 1207616"/>
                <a:gd name="connsiteX560" fmla="*/ 895285 w 1414580"/>
                <a:gd name="connsiteY560" fmla="*/ 851593 h 1207616"/>
                <a:gd name="connsiteX561" fmla="*/ 896211 w 1414580"/>
                <a:gd name="connsiteY561" fmla="*/ 852564 h 1207616"/>
                <a:gd name="connsiteX562" fmla="*/ 902875 w 1414580"/>
                <a:gd name="connsiteY562" fmla="*/ 854462 h 1207616"/>
                <a:gd name="connsiteX563" fmla="*/ 902875 w 1414580"/>
                <a:gd name="connsiteY563" fmla="*/ 856359 h 1207616"/>
                <a:gd name="connsiteX564" fmla="*/ 900977 w 1414580"/>
                <a:gd name="connsiteY564" fmla="*/ 859188 h 1207616"/>
                <a:gd name="connsiteX565" fmla="*/ 900011 w 1414580"/>
                <a:gd name="connsiteY565" fmla="*/ 859188 h 1207616"/>
                <a:gd name="connsiteX566" fmla="*/ 907606 w 1414580"/>
                <a:gd name="connsiteY566" fmla="*/ 861086 h 1207616"/>
                <a:gd name="connsiteX567" fmla="*/ 909504 w 1414580"/>
                <a:gd name="connsiteY567" fmla="*/ 862988 h 1207616"/>
                <a:gd name="connsiteX568" fmla="*/ 906675 w 1414580"/>
                <a:gd name="connsiteY568" fmla="*/ 868680 h 1207616"/>
                <a:gd name="connsiteX569" fmla="*/ 904777 w 1414580"/>
                <a:gd name="connsiteY569" fmla="*/ 870583 h 1207616"/>
                <a:gd name="connsiteX570" fmla="*/ 902875 w 1414580"/>
                <a:gd name="connsiteY570" fmla="*/ 871554 h 1207616"/>
                <a:gd name="connsiteX571" fmla="*/ 894314 w 1414580"/>
                <a:gd name="connsiteY571" fmla="*/ 871554 h 1207616"/>
                <a:gd name="connsiteX572" fmla="*/ 893382 w 1414580"/>
                <a:gd name="connsiteY572" fmla="*/ 874383 h 1207616"/>
                <a:gd name="connsiteX573" fmla="*/ 892416 w 1414580"/>
                <a:gd name="connsiteY573" fmla="*/ 877246 h 1207616"/>
                <a:gd name="connsiteX574" fmla="*/ 893382 w 1414580"/>
                <a:gd name="connsiteY574" fmla="*/ 876280 h 1207616"/>
                <a:gd name="connsiteX575" fmla="*/ 896211 w 1414580"/>
                <a:gd name="connsiteY575" fmla="*/ 874383 h 1207616"/>
                <a:gd name="connsiteX576" fmla="*/ 898109 w 1414580"/>
                <a:gd name="connsiteY576" fmla="*/ 875349 h 1207616"/>
                <a:gd name="connsiteX577" fmla="*/ 899080 w 1414580"/>
                <a:gd name="connsiteY577" fmla="*/ 879149 h 1207616"/>
                <a:gd name="connsiteX578" fmla="*/ 896211 w 1414580"/>
                <a:gd name="connsiteY578" fmla="*/ 881046 h 1207616"/>
                <a:gd name="connsiteX579" fmla="*/ 900977 w 1414580"/>
                <a:gd name="connsiteY579" fmla="*/ 881046 h 1207616"/>
                <a:gd name="connsiteX580" fmla="*/ 901909 w 1414580"/>
                <a:gd name="connsiteY580" fmla="*/ 878178 h 1207616"/>
                <a:gd name="connsiteX581" fmla="*/ 903811 w 1414580"/>
                <a:gd name="connsiteY581" fmla="*/ 877246 h 1207616"/>
                <a:gd name="connsiteX582" fmla="*/ 906675 w 1414580"/>
                <a:gd name="connsiteY582" fmla="*/ 876280 h 1207616"/>
                <a:gd name="connsiteX583" fmla="*/ 911406 w 1414580"/>
                <a:gd name="connsiteY583" fmla="*/ 876280 h 1207616"/>
                <a:gd name="connsiteX584" fmla="*/ 915201 w 1414580"/>
                <a:gd name="connsiteY584" fmla="*/ 879149 h 1207616"/>
                <a:gd name="connsiteX585" fmla="*/ 918069 w 1414580"/>
                <a:gd name="connsiteY585" fmla="*/ 883875 h 1207616"/>
                <a:gd name="connsiteX586" fmla="*/ 912372 w 1414580"/>
                <a:gd name="connsiteY586" fmla="*/ 885778 h 1207616"/>
                <a:gd name="connsiteX587" fmla="*/ 911406 w 1414580"/>
                <a:gd name="connsiteY587" fmla="*/ 887670 h 1207616"/>
                <a:gd name="connsiteX588" fmla="*/ 909504 w 1414580"/>
                <a:gd name="connsiteY588" fmla="*/ 888641 h 1207616"/>
                <a:gd name="connsiteX589" fmla="*/ 903811 w 1414580"/>
                <a:gd name="connsiteY589" fmla="*/ 890544 h 1207616"/>
                <a:gd name="connsiteX590" fmla="*/ 901909 w 1414580"/>
                <a:gd name="connsiteY590" fmla="*/ 891470 h 1207616"/>
                <a:gd name="connsiteX591" fmla="*/ 899080 w 1414580"/>
                <a:gd name="connsiteY591" fmla="*/ 891470 h 1207616"/>
                <a:gd name="connsiteX592" fmla="*/ 896211 w 1414580"/>
                <a:gd name="connsiteY592" fmla="*/ 892436 h 1207616"/>
                <a:gd name="connsiteX593" fmla="*/ 891485 w 1414580"/>
                <a:gd name="connsiteY593" fmla="*/ 897167 h 1207616"/>
                <a:gd name="connsiteX594" fmla="*/ 879124 w 1414580"/>
                <a:gd name="connsiteY594" fmla="*/ 898139 h 1207616"/>
                <a:gd name="connsiteX595" fmla="*/ 876295 w 1414580"/>
                <a:gd name="connsiteY595" fmla="*/ 900041 h 1207616"/>
                <a:gd name="connsiteX596" fmla="*/ 868700 w 1414580"/>
                <a:gd name="connsiteY596" fmla="*/ 901933 h 1207616"/>
                <a:gd name="connsiteX597" fmla="*/ 863934 w 1414580"/>
                <a:gd name="connsiteY597" fmla="*/ 900041 h 1207616"/>
                <a:gd name="connsiteX598" fmla="*/ 865832 w 1414580"/>
                <a:gd name="connsiteY598" fmla="*/ 896236 h 1207616"/>
                <a:gd name="connsiteX599" fmla="*/ 865832 w 1414580"/>
                <a:gd name="connsiteY599" fmla="*/ 894338 h 1207616"/>
                <a:gd name="connsiteX600" fmla="*/ 866798 w 1414580"/>
                <a:gd name="connsiteY600" fmla="*/ 894338 h 1207616"/>
                <a:gd name="connsiteX601" fmla="*/ 867729 w 1414580"/>
                <a:gd name="connsiteY601" fmla="*/ 893372 h 1207616"/>
                <a:gd name="connsiteX602" fmla="*/ 870593 w 1414580"/>
                <a:gd name="connsiteY602" fmla="*/ 890544 h 1207616"/>
                <a:gd name="connsiteX603" fmla="*/ 873427 w 1414580"/>
                <a:gd name="connsiteY603" fmla="*/ 890544 h 1207616"/>
                <a:gd name="connsiteX604" fmla="*/ 873427 w 1414580"/>
                <a:gd name="connsiteY604" fmla="*/ 890544 h 1207616"/>
                <a:gd name="connsiteX605" fmla="*/ 876295 w 1414580"/>
                <a:gd name="connsiteY605" fmla="*/ 888641 h 1207616"/>
                <a:gd name="connsiteX606" fmla="*/ 876295 w 1414580"/>
                <a:gd name="connsiteY606" fmla="*/ 887670 h 1207616"/>
                <a:gd name="connsiteX607" fmla="*/ 877222 w 1414580"/>
                <a:gd name="connsiteY607" fmla="*/ 886743 h 1207616"/>
                <a:gd name="connsiteX608" fmla="*/ 879124 w 1414580"/>
                <a:gd name="connsiteY608" fmla="*/ 884841 h 1207616"/>
                <a:gd name="connsiteX609" fmla="*/ 881022 w 1414580"/>
                <a:gd name="connsiteY609" fmla="*/ 883875 h 1207616"/>
                <a:gd name="connsiteX610" fmla="*/ 882919 w 1414580"/>
                <a:gd name="connsiteY610" fmla="*/ 882944 h 1207616"/>
                <a:gd name="connsiteX611" fmla="*/ 883890 w 1414580"/>
                <a:gd name="connsiteY611" fmla="*/ 882944 h 1207616"/>
                <a:gd name="connsiteX612" fmla="*/ 882919 w 1414580"/>
                <a:gd name="connsiteY612" fmla="*/ 881978 h 1207616"/>
                <a:gd name="connsiteX613" fmla="*/ 880090 w 1414580"/>
                <a:gd name="connsiteY613" fmla="*/ 881046 h 1207616"/>
                <a:gd name="connsiteX614" fmla="*/ 878193 w 1414580"/>
                <a:gd name="connsiteY614" fmla="*/ 880075 h 1207616"/>
                <a:gd name="connsiteX615" fmla="*/ 877222 w 1414580"/>
                <a:gd name="connsiteY615" fmla="*/ 880075 h 1207616"/>
                <a:gd name="connsiteX616" fmla="*/ 876295 w 1414580"/>
                <a:gd name="connsiteY616" fmla="*/ 882944 h 1207616"/>
                <a:gd name="connsiteX617" fmla="*/ 875329 w 1414580"/>
                <a:gd name="connsiteY617" fmla="*/ 884841 h 1207616"/>
                <a:gd name="connsiteX618" fmla="*/ 873427 w 1414580"/>
                <a:gd name="connsiteY618" fmla="*/ 886743 h 1207616"/>
                <a:gd name="connsiteX619" fmla="*/ 872495 w 1414580"/>
                <a:gd name="connsiteY619" fmla="*/ 887670 h 1207616"/>
                <a:gd name="connsiteX620" fmla="*/ 870593 w 1414580"/>
                <a:gd name="connsiteY620" fmla="*/ 888641 h 1207616"/>
                <a:gd name="connsiteX621" fmla="*/ 869627 w 1414580"/>
                <a:gd name="connsiteY621" fmla="*/ 887670 h 1207616"/>
                <a:gd name="connsiteX622" fmla="*/ 868700 w 1414580"/>
                <a:gd name="connsiteY622" fmla="*/ 886743 h 1207616"/>
                <a:gd name="connsiteX623" fmla="*/ 866798 w 1414580"/>
                <a:gd name="connsiteY623" fmla="*/ 887670 h 1207616"/>
                <a:gd name="connsiteX624" fmla="*/ 864900 w 1414580"/>
                <a:gd name="connsiteY624" fmla="*/ 887670 h 1207616"/>
                <a:gd name="connsiteX625" fmla="*/ 864900 w 1414580"/>
                <a:gd name="connsiteY625" fmla="*/ 886743 h 1207616"/>
                <a:gd name="connsiteX626" fmla="*/ 862032 w 1414580"/>
                <a:gd name="connsiteY626" fmla="*/ 883875 h 1207616"/>
                <a:gd name="connsiteX627" fmla="*/ 861100 w 1414580"/>
                <a:gd name="connsiteY627" fmla="*/ 885778 h 1207616"/>
                <a:gd name="connsiteX628" fmla="*/ 854437 w 1414580"/>
                <a:gd name="connsiteY628" fmla="*/ 885778 h 1207616"/>
                <a:gd name="connsiteX629" fmla="*/ 854437 w 1414580"/>
                <a:gd name="connsiteY629" fmla="*/ 884841 h 1207616"/>
                <a:gd name="connsiteX630" fmla="*/ 852540 w 1414580"/>
                <a:gd name="connsiteY630" fmla="*/ 882944 h 1207616"/>
                <a:gd name="connsiteX631" fmla="*/ 856344 w 1414580"/>
                <a:gd name="connsiteY631" fmla="*/ 881046 h 1207616"/>
                <a:gd name="connsiteX632" fmla="*/ 854437 w 1414580"/>
                <a:gd name="connsiteY632" fmla="*/ 878178 h 1207616"/>
                <a:gd name="connsiteX633" fmla="*/ 853505 w 1414580"/>
                <a:gd name="connsiteY633" fmla="*/ 876280 h 1207616"/>
                <a:gd name="connsiteX634" fmla="*/ 854437 w 1414580"/>
                <a:gd name="connsiteY634" fmla="*/ 872480 h 1207616"/>
                <a:gd name="connsiteX635" fmla="*/ 853505 w 1414580"/>
                <a:gd name="connsiteY635" fmla="*/ 871554 h 1207616"/>
                <a:gd name="connsiteX636" fmla="*/ 854437 w 1414580"/>
                <a:gd name="connsiteY636" fmla="*/ 868680 h 1207616"/>
                <a:gd name="connsiteX637" fmla="*/ 854437 w 1414580"/>
                <a:gd name="connsiteY637" fmla="*/ 867754 h 1207616"/>
                <a:gd name="connsiteX638" fmla="*/ 855403 w 1414580"/>
                <a:gd name="connsiteY638" fmla="*/ 867754 h 1207616"/>
                <a:gd name="connsiteX639" fmla="*/ 857305 w 1414580"/>
                <a:gd name="connsiteY639" fmla="*/ 866788 h 1207616"/>
                <a:gd name="connsiteX640" fmla="*/ 862032 w 1414580"/>
                <a:gd name="connsiteY640" fmla="*/ 865856 h 1207616"/>
                <a:gd name="connsiteX641" fmla="*/ 862998 w 1414580"/>
                <a:gd name="connsiteY641" fmla="*/ 864885 h 1207616"/>
                <a:gd name="connsiteX642" fmla="*/ 865832 w 1414580"/>
                <a:gd name="connsiteY642" fmla="*/ 863954 h 1207616"/>
                <a:gd name="connsiteX643" fmla="*/ 867729 w 1414580"/>
                <a:gd name="connsiteY643" fmla="*/ 862988 h 1207616"/>
                <a:gd name="connsiteX644" fmla="*/ 862032 w 1414580"/>
                <a:gd name="connsiteY644" fmla="*/ 859188 h 1207616"/>
                <a:gd name="connsiteX645" fmla="*/ 860134 w 1414580"/>
                <a:gd name="connsiteY645" fmla="*/ 859188 h 1207616"/>
                <a:gd name="connsiteX646" fmla="*/ 859203 w 1414580"/>
                <a:gd name="connsiteY646" fmla="*/ 859188 h 1207616"/>
                <a:gd name="connsiteX647" fmla="*/ 857305 w 1414580"/>
                <a:gd name="connsiteY647" fmla="*/ 859188 h 1207616"/>
                <a:gd name="connsiteX648" fmla="*/ 850637 w 1414580"/>
                <a:gd name="connsiteY648" fmla="*/ 858262 h 1207616"/>
                <a:gd name="connsiteX649" fmla="*/ 848739 w 1414580"/>
                <a:gd name="connsiteY649" fmla="*/ 857291 h 1207616"/>
                <a:gd name="connsiteX650" fmla="*/ 844945 w 1414580"/>
                <a:gd name="connsiteY650" fmla="*/ 856359 h 1207616"/>
                <a:gd name="connsiteX651" fmla="*/ 843042 w 1414580"/>
                <a:gd name="connsiteY651" fmla="*/ 859188 h 1207616"/>
                <a:gd name="connsiteX652" fmla="*/ 839242 w 1414580"/>
                <a:gd name="connsiteY652" fmla="*/ 859188 h 1207616"/>
                <a:gd name="connsiteX653" fmla="*/ 839242 w 1414580"/>
                <a:gd name="connsiteY653" fmla="*/ 857291 h 1207616"/>
                <a:gd name="connsiteX654" fmla="*/ 839242 w 1414580"/>
                <a:gd name="connsiteY654" fmla="*/ 856359 h 1207616"/>
                <a:gd name="connsiteX655" fmla="*/ 839242 w 1414580"/>
                <a:gd name="connsiteY655" fmla="*/ 851593 h 1207616"/>
                <a:gd name="connsiteX656" fmla="*/ 836413 w 1414580"/>
                <a:gd name="connsiteY656" fmla="*/ 850667 h 1207616"/>
                <a:gd name="connsiteX657" fmla="*/ 836413 w 1414580"/>
                <a:gd name="connsiteY657" fmla="*/ 847798 h 1207616"/>
                <a:gd name="connsiteX658" fmla="*/ 837350 w 1414580"/>
                <a:gd name="connsiteY658" fmla="*/ 845901 h 1207616"/>
                <a:gd name="connsiteX659" fmla="*/ 841145 w 1414580"/>
                <a:gd name="connsiteY659" fmla="*/ 843067 h 1207616"/>
                <a:gd name="connsiteX660" fmla="*/ 841145 w 1414580"/>
                <a:gd name="connsiteY660" fmla="*/ 843067 h 1207616"/>
                <a:gd name="connsiteX661" fmla="*/ 840213 w 1414580"/>
                <a:gd name="connsiteY661" fmla="*/ 842101 h 1207616"/>
                <a:gd name="connsiteX662" fmla="*/ 838316 w 1414580"/>
                <a:gd name="connsiteY662" fmla="*/ 841169 h 1207616"/>
                <a:gd name="connsiteX663" fmla="*/ 836413 w 1414580"/>
                <a:gd name="connsiteY663" fmla="*/ 843067 h 1207616"/>
                <a:gd name="connsiteX664" fmla="*/ 835447 w 1414580"/>
                <a:gd name="connsiteY664" fmla="*/ 843998 h 1207616"/>
                <a:gd name="connsiteX665" fmla="*/ 831647 w 1414580"/>
                <a:gd name="connsiteY665" fmla="*/ 843067 h 1207616"/>
                <a:gd name="connsiteX666" fmla="*/ 830721 w 1414580"/>
                <a:gd name="connsiteY666" fmla="*/ 841169 h 1207616"/>
                <a:gd name="connsiteX667" fmla="*/ 830721 w 1414580"/>
                <a:gd name="connsiteY667" fmla="*/ 840198 h 1207616"/>
                <a:gd name="connsiteX668" fmla="*/ 831647 w 1414580"/>
                <a:gd name="connsiteY668" fmla="*/ 839272 h 1207616"/>
                <a:gd name="connsiteX669" fmla="*/ 832613 w 1414580"/>
                <a:gd name="connsiteY669" fmla="*/ 839272 h 1207616"/>
                <a:gd name="connsiteX670" fmla="*/ 832613 w 1414580"/>
                <a:gd name="connsiteY670" fmla="*/ 831677 h 1207616"/>
                <a:gd name="connsiteX671" fmla="*/ 829750 w 1414580"/>
                <a:gd name="connsiteY671" fmla="*/ 833570 h 1207616"/>
                <a:gd name="connsiteX672" fmla="*/ 829750 w 1414580"/>
                <a:gd name="connsiteY672" fmla="*/ 834506 h 1207616"/>
                <a:gd name="connsiteX673" fmla="*/ 829750 w 1414580"/>
                <a:gd name="connsiteY673" fmla="*/ 838306 h 1207616"/>
                <a:gd name="connsiteX674" fmla="*/ 828818 w 1414580"/>
                <a:gd name="connsiteY674" fmla="*/ 838306 h 1207616"/>
                <a:gd name="connsiteX675" fmla="*/ 827857 w 1414580"/>
                <a:gd name="connsiteY675" fmla="*/ 841169 h 1207616"/>
                <a:gd name="connsiteX676" fmla="*/ 825955 w 1414580"/>
                <a:gd name="connsiteY676" fmla="*/ 845901 h 1207616"/>
                <a:gd name="connsiteX677" fmla="*/ 821224 w 1414580"/>
                <a:gd name="connsiteY677" fmla="*/ 846867 h 1207616"/>
                <a:gd name="connsiteX678" fmla="*/ 818365 w 1414580"/>
                <a:gd name="connsiteY678" fmla="*/ 852564 h 1207616"/>
                <a:gd name="connsiteX679" fmla="*/ 817424 w 1414580"/>
                <a:gd name="connsiteY679" fmla="*/ 853491 h 1207616"/>
                <a:gd name="connsiteX680" fmla="*/ 813619 w 1414580"/>
                <a:gd name="connsiteY680" fmla="*/ 853491 h 1207616"/>
                <a:gd name="connsiteX681" fmla="*/ 813619 w 1414580"/>
                <a:gd name="connsiteY681" fmla="*/ 852564 h 1207616"/>
                <a:gd name="connsiteX682" fmla="*/ 811731 w 1414580"/>
                <a:gd name="connsiteY682" fmla="*/ 853491 h 1207616"/>
                <a:gd name="connsiteX683" fmla="*/ 809829 w 1414580"/>
                <a:gd name="connsiteY683" fmla="*/ 853491 h 1207616"/>
                <a:gd name="connsiteX684" fmla="*/ 807931 w 1414580"/>
                <a:gd name="connsiteY684" fmla="*/ 853491 h 1207616"/>
                <a:gd name="connsiteX685" fmla="*/ 802234 w 1414580"/>
                <a:gd name="connsiteY685" fmla="*/ 851593 h 1207616"/>
                <a:gd name="connsiteX686" fmla="*/ 798434 w 1414580"/>
                <a:gd name="connsiteY686" fmla="*/ 847798 h 1207616"/>
                <a:gd name="connsiteX687" fmla="*/ 795610 w 1414580"/>
                <a:gd name="connsiteY687" fmla="*/ 844964 h 1207616"/>
                <a:gd name="connsiteX688" fmla="*/ 793708 w 1414580"/>
                <a:gd name="connsiteY688" fmla="*/ 844964 h 1207616"/>
                <a:gd name="connsiteX689" fmla="*/ 789908 w 1414580"/>
                <a:gd name="connsiteY689" fmla="*/ 844964 h 1207616"/>
                <a:gd name="connsiteX690" fmla="*/ 788942 w 1414580"/>
                <a:gd name="connsiteY690" fmla="*/ 846867 h 1207616"/>
                <a:gd name="connsiteX691" fmla="*/ 786113 w 1414580"/>
                <a:gd name="connsiteY691" fmla="*/ 851593 h 1207616"/>
                <a:gd name="connsiteX692" fmla="*/ 784215 w 1414580"/>
                <a:gd name="connsiteY692" fmla="*/ 852564 h 1207616"/>
                <a:gd name="connsiteX693" fmla="*/ 783249 w 1414580"/>
                <a:gd name="connsiteY693" fmla="*/ 852564 h 1207616"/>
                <a:gd name="connsiteX694" fmla="*/ 782313 w 1414580"/>
                <a:gd name="connsiteY694" fmla="*/ 851593 h 1207616"/>
                <a:gd name="connsiteX695" fmla="*/ 779449 w 1414580"/>
                <a:gd name="connsiteY695" fmla="*/ 854462 h 1207616"/>
                <a:gd name="connsiteX696" fmla="*/ 775649 w 1414580"/>
                <a:gd name="connsiteY696" fmla="*/ 855393 h 1207616"/>
                <a:gd name="connsiteX697" fmla="*/ 773752 w 1414580"/>
                <a:gd name="connsiteY697" fmla="*/ 854462 h 1207616"/>
                <a:gd name="connsiteX698" fmla="*/ 772820 w 1414580"/>
                <a:gd name="connsiteY698" fmla="*/ 854462 h 1207616"/>
                <a:gd name="connsiteX699" fmla="*/ 771854 w 1414580"/>
                <a:gd name="connsiteY699" fmla="*/ 853491 h 1207616"/>
                <a:gd name="connsiteX700" fmla="*/ 768054 w 1414580"/>
                <a:gd name="connsiteY700" fmla="*/ 848764 h 1207616"/>
                <a:gd name="connsiteX701" fmla="*/ 765225 w 1414580"/>
                <a:gd name="connsiteY701" fmla="*/ 845901 h 1207616"/>
                <a:gd name="connsiteX702" fmla="*/ 764260 w 1414580"/>
                <a:gd name="connsiteY702" fmla="*/ 845901 h 1207616"/>
                <a:gd name="connsiteX703" fmla="*/ 764260 w 1414580"/>
                <a:gd name="connsiteY703" fmla="*/ 846867 h 1207616"/>
                <a:gd name="connsiteX704" fmla="*/ 764260 w 1414580"/>
                <a:gd name="connsiteY704" fmla="*/ 846867 h 1207616"/>
                <a:gd name="connsiteX705" fmla="*/ 761426 w 1414580"/>
                <a:gd name="connsiteY705" fmla="*/ 846867 h 1207616"/>
                <a:gd name="connsiteX706" fmla="*/ 758557 w 1414580"/>
                <a:gd name="connsiteY706" fmla="*/ 848764 h 1207616"/>
                <a:gd name="connsiteX707" fmla="*/ 757631 w 1414580"/>
                <a:gd name="connsiteY707" fmla="*/ 851593 h 1207616"/>
                <a:gd name="connsiteX708" fmla="*/ 755728 w 1414580"/>
                <a:gd name="connsiteY708" fmla="*/ 852564 h 1207616"/>
                <a:gd name="connsiteX709" fmla="*/ 755728 w 1414580"/>
                <a:gd name="connsiteY709" fmla="*/ 855393 h 1207616"/>
                <a:gd name="connsiteX710" fmla="*/ 756660 w 1414580"/>
                <a:gd name="connsiteY710" fmla="*/ 857291 h 1207616"/>
                <a:gd name="connsiteX711" fmla="*/ 758557 w 1414580"/>
                <a:gd name="connsiteY711" fmla="*/ 858262 h 1207616"/>
                <a:gd name="connsiteX712" fmla="*/ 758557 w 1414580"/>
                <a:gd name="connsiteY712" fmla="*/ 859188 h 1207616"/>
                <a:gd name="connsiteX713" fmla="*/ 761426 w 1414580"/>
                <a:gd name="connsiteY713" fmla="*/ 860159 h 1207616"/>
                <a:gd name="connsiteX714" fmla="*/ 763323 w 1414580"/>
                <a:gd name="connsiteY714" fmla="*/ 861086 h 1207616"/>
                <a:gd name="connsiteX715" fmla="*/ 767123 w 1414580"/>
                <a:gd name="connsiteY715" fmla="*/ 862988 h 1207616"/>
                <a:gd name="connsiteX716" fmla="*/ 767123 w 1414580"/>
                <a:gd name="connsiteY716" fmla="*/ 863954 h 1207616"/>
                <a:gd name="connsiteX717" fmla="*/ 769952 w 1414580"/>
                <a:gd name="connsiteY717" fmla="*/ 865856 h 1207616"/>
                <a:gd name="connsiteX718" fmla="*/ 770918 w 1414580"/>
                <a:gd name="connsiteY718" fmla="*/ 866788 h 1207616"/>
                <a:gd name="connsiteX719" fmla="*/ 773752 w 1414580"/>
                <a:gd name="connsiteY719" fmla="*/ 867754 h 1207616"/>
                <a:gd name="connsiteX720" fmla="*/ 774718 w 1414580"/>
                <a:gd name="connsiteY720" fmla="*/ 868680 h 1207616"/>
                <a:gd name="connsiteX721" fmla="*/ 778518 w 1414580"/>
                <a:gd name="connsiteY721" fmla="*/ 869656 h 1207616"/>
                <a:gd name="connsiteX722" fmla="*/ 782313 w 1414580"/>
                <a:gd name="connsiteY722" fmla="*/ 870583 h 1207616"/>
                <a:gd name="connsiteX723" fmla="*/ 783249 w 1414580"/>
                <a:gd name="connsiteY723" fmla="*/ 872480 h 1207616"/>
                <a:gd name="connsiteX724" fmla="*/ 783249 w 1414580"/>
                <a:gd name="connsiteY724" fmla="*/ 874383 h 1207616"/>
                <a:gd name="connsiteX725" fmla="*/ 782313 w 1414580"/>
                <a:gd name="connsiteY725" fmla="*/ 875349 h 1207616"/>
                <a:gd name="connsiteX726" fmla="*/ 780415 w 1414580"/>
                <a:gd name="connsiteY726" fmla="*/ 876280 h 1207616"/>
                <a:gd name="connsiteX727" fmla="*/ 780415 w 1414580"/>
                <a:gd name="connsiteY727" fmla="*/ 877246 h 1207616"/>
                <a:gd name="connsiteX728" fmla="*/ 776620 w 1414580"/>
                <a:gd name="connsiteY728" fmla="*/ 872480 h 1207616"/>
                <a:gd name="connsiteX729" fmla="*/ 775649 w 1414580"/>
                <a:gd name="connsiteY729" fmla="*/ 871554 h 1207616"/>
                <a:gd name="connsiteX730" fmla="*/ 772820 w 1414580"/>
                <a:gd name="connsiteY730" fmla="*/ 871554 h 1207616"/>
                <a:gd name="connsiteX731" fmla="*/ 770918 w 1414580"/>
                <a:gd name="connsiteY731" fmla="*/ 873446 h 1207616"/>
                <a:gd name="connsiteX732" fmla="*/ 770918 w 1414580"/>
                <a:gd name="connsiteY732" fmla="*/ 873446 h 1207616"/>
                <a:gd name="connsiteX733" fmla="*/ 769952 w 1414580"/>
                <a:gd name="connsiteY733" fmla="*/ 880075 h 1207616"/>
                <a:gd name="connsiteX734" fmla="*/ 766152 w 1414580"/>
                <a:gd name="connsiteY734" fmla="*/ 881978 h 1207616"/>
                <a:gd name="connsiteX735" fmla="*/ 764260 w 1414580"/>
                <a:gd name="connsiteY735" fmla="*/ 881046 h 1207616"/>
                <a:gd name="connsiteX736" fmla="*/ 762357 w 1414580"/>
                <a:gd name="connsiteY736" fmla="*/ 880075 h 1207616"/>
                <a:gd name="connsiteX737" fmla="*/ 757631 w 1414580"/>
                <a:gd name="connsiteY737" fmla="*/ 880075 h 1207616"/>
                <a:gd name="connsiteX738" fmla="*/ 755728 w 1414580"/>
                <a:gd name="connsiteY738" fmla="*/ 881046 h 1207616"/>
                <a:gd name="connsiteX739" fmla="*/ 754762 w 1414580"/>
                <a:gd name="connsiteY739" fmla="*/ 881978 h 1207616"/>
                <a:gd name="connsiteX740" fmla="*/ 752865 w 1414580"/>
                <a:gd name="connsiteY740" fmla="*/ 881978 h 1207616"/>
                <a:gd name="connsiteX741" fmla="*/ 749065 w 1414580"/>
                <a:gd name="connsiteY741" fmla="*/ 881978 h 1207616"/>
                <a:gd name="connsiteX742" fmla="*/ 749065 w 1414580"/>
                <a:gd name="connsiteY742" fmla="*/ 881978 h 1207616"/>
                <a:gd name="connsiteX743" fmla="*/ 748133 w 1414580"/>
                <a:gd name="connsiteY743" fmla="*/ 887670 h 1207616"/>
                <a:gd name="connsiteX744" fmla="*/ 745270 w 1414580"/>
                <a:gd name="connsiteY744" fmla="*/ 887670 h 1207616"/>
                <a:gd name="connsiteX745" fmla="*/ 745270 w 1414580"/>
                <a:gd name="connsiteY745" fmla="*/ 888641 h 1207616"/>
                <a:gd name="connsiteX746" fmla="*/ 744333 w 1414580"/>
                <a:gd name="connsiteY746" fmla="*/ 891470 h 1207616"/>
                <a:gd name="connsiteX747" fmla="*/ 741470 w 1414580"/>
                <a:gd name="connsiteY747" fmla="*/ 895270 h 1207616"/>
                <a:gd name="connsiteX748" fmla="*/ 741470 w 1414580"/>
                <a:gd name="connsiteY748" fmla="*/ 897167 h 1207616"/>
                <a:gd name="connsiteX749" fmla="*/ 735772 w 1414580"/>
                <a:gd name="connsiteY749" fmla="*/ 898139 h 1207616"/>
                <a:gd name="connsiteX750" fmla="*/ 732939 w 1414580"/>
                <a:gd name="connsiteY750" fmla="*/ 897167 h 1207616"/>
                <a:gd name="connsiteX751" fmla="*/ 728173 w 1414580"/>
                <a:gd name="connsiteY751" fmla="*/ 900041 h 1207616"/>
                <a:gd name="connsiteX752" fmla="*/ 727246 w 1414580"/>
                <a:gd name="connsiteY752" fmla="*/ 898139 h 1207616"/>
                <a:gd name="connsiteX753" fmla="*/ 727246 w 1414580"/>
                <a:gd name="connsiteY753" fmla="*/ 897167 h 1207616"/>
                <a:gd name="connsiteX754" fmla="*/ 728173 w 1414580"/>
                <a:gd name="connsiteY754" fmla="*/ 894338 h 1207616"/>
                <a:gd name="connsiteX755" fmla="*/ 728173 w 1414580"/>
                <a:gd name="connsiteY755" fmla="*/ 893372 h 1207616"/>
                <a:gd name="connsiteX756" fmla="*/ 716783 w 1414580"/>
                <a:gd name="connsiteY756" fmla="*/ 897167 h 1207616"/>
                <a:gd name="connsiteX757" fmla="*/ 713949 w 1414580"/>
                <a:gd name="connsiteY757" fmla="*/ 900967 h 1207616"/>
                <a:gd name="connsiteX758" fmla="*/ 713949 w 1414580"/>
                <a:gd name="connsiteY758" fmla="*/ 900967 h 1207616"/>
                <a:gd name="connsiteX759" fmla="*/ 711085 w 1414580"/>
                <a:gd name="connsiteY759" fmla="*/ 902865 h 1207616"/>
                <a:gd name="connsiteX760" fmla="*/ 709183 w 1414580"/>
                <a:gd name="connsiteY760" fmla="*/ 902865 h 1207616"/>
                <a:gd name="connsiteX761" fmla="*/ 704457 w 1414580"/>
                <a:gd name="connsiteY761" fmla="*/ 903831 h 1207616"/>
                <a:gd name="connsiteX762" fmla="*/ 703490 w 1414580"/>
                <a:gd name="connsiteY762" fmla="*/ 904767 h 1207616"/>
                <a:gd name="connsiteX763" fmla="*/ 699691 w 1414580"/>
                <a:gd name="connsiteY763" fmla="*/ 907611 h 1207616"/>
                <a:gd name="connsiteX764" fmla="*/ 697793 w 1414580"/>
                <a:gd name="connsiteY764" fmla="*/ 909513 h 1207616"/>
                <a:gd name="connsiteX765" fmla="*/ 697793 w 1414580"/>
                <a:gd name="connsiteY765" fmla="*/ 906660 h 1207616"/>
                <a:gd name="connsiteX766" fmla="*/ 695896 w 1414580"/>
                <a:gd name="connsiteY766" fmla="*/ 905714 h 1207616"/>
                <a:gd name="connsiteX767" fmla="*/ 693067 w 1414580"/>
                <a:gd name="connsiteY767" fmla="*/ 904767 h 1207616"/>
                <a:gd name="connsiteX768" fmla="*/ 692096 w 1414580"/>
                <a:gd name="connsiteY768" fmla="*/ 912362 h 1207616"/>
                <a:gd name="connsiteX769" fmla="*/ 691169 w 1414580"/>
                <a:gd name="connsiteY769" fmla="*/ 914260 h 1207616"/>
                <a:gd name="connsiteX770" fmla="*/ 692096 w 1414580"/>
                <a:gd name="connsiteY770" fmla="*/ 915206 h 1207616"/>
                <a:gd name="connsiteX771" fmla="*/ 692096 w 1414580"/>
                <a:gd name="connsiteY771" fmla="*/ 916157 h 1207616"/>
                <a:gd name="connsiteX772" fmla="*/ 696862 w 1414580"/>
                <a:gd name="connsiteY772" fmla="*/ 916157 h 1207616"/>
                <a:gd name="connsiteX773" fmla="*/ 699691 w 1414580"/>
                <a:gd name="connsiteY773" fmla="*/ 919957 h 1207616"/>
                <a:gd name="connsiteX774" fmla="*/ 697793 w 1414580"/>
                <a:gd name="connsiteY774" fmla="*/ 921855 h 1207616"/>
                <a:gd name="connsiteX775" fmla="*/ 694964 w 1414580"/>
                <a:gd name="connsiteY775" fmla="*/ 922801 h 1207616"/>
                <a:gd name="connsiteX776" fmla="*/ 691169 w 1414580"/>
                <a:gd name="connsiteY776" fmla="*/ 924703 h 1207616"/>
                <a:gd name="connsiteX777" fmla="*/ 688301 w 1414580"/>
                <a:gd name="connsiteY777" fmla="*/ 922801 h 1207616"/>
                <a:gd name="connsiteX778" fmla="*/ 688301 w 1414580"/>
                <a:gd name="connsiteY778" fmla="*/ 924703 h 1207616"/>
                <a:gd name="connsiteX779" fmla="*/ 688301 w 1414580"/>
                <a:gd name="connsiteY779" fmla="*/ 926601 h 1207616"/>
                <a:gd name="connsiteX780" fmla="*/ 688301 w 1414580"/>
                <a:gd name="connsiteY780" fmla="*/ 928503 h 1207616"/>
                <a:gd name="connsiteX781" fmla="*/ 689267 w 1414580"/>
                <a:gd name="connsiteY781" fmla="*/ 929449 h 1207616"/>
                <a:gd name="connsiteX782" fmla="*/ 691169 w 1414580"/>
                <a:gd name="connsiteY782" fmla="*/ 931352 h 1207616"/>
                <a:gd name="connsiteX783" fmla="*/ 692096 w 1414580"/>
                <a:gd name="connsiteY783" fmla="*/ 931352 h 1207616"/>
                <a:gd name="connsiteX784" fmla="*/ 693067 w 1414580"/>
                <a:gd name="connsiteY784" fmla="*/ 932298 h 1207616"/>
                <a:gd name="connsiteX785" fmla="*/ 692096 w 1414580"/>
                <a:gd name="connsiteY785" fmla="*/ 935147 h 1207616"/>
                <a:gd name="connsiteX786" fmla="*/ 689267 w 1414580"/>
                <a:gd name="connsiteY786" fmla="*/ 933249 h 1207616"/>
                <a:gd name="connsiteX787" fmla="*/ 685467 w 1414580"/>
                <a:gd name="connsiteY787" fmla="*/ 936098 h 1207616"/>
                <a:gd name="connsiteX788" fmla="*/ 682603 w 1414580"/>
                <a:gd name="connsiteY788" fmla="*/ 939893 h 1207616"/>
                <a:gd name="connsiteX789" fmla="*/ 679774 w 1414580"/>
                <a:gd name="connsiteY789" fmla="*/ 940844 h 1207616"/>
                <a:gd name="connsiteX790" fmla="*/ 676906 w 1414580"/>
                <a:gd name="connsiteY790" fmla="*/ 946541 h 1207616"/>
                <a:gd name="connsiteX791" fmla="*/ 675975 w 1414580"/>
                <a:gd name="connsiteY791" fmla="*/ 947493 h 1207616"/>
                <a:gd name="connsiteX792" fmla="*/ 675975 w 1414580"/>
                <a:gd name="connsiteY792" fmla="*/ 948439 h 1207616"/>
                <a:gd name="connsiteX793" fmla="*/ 679774 w 1414580"/>
                <a:gd name="connsiteY793" fmla="*/ 949385 h 1207616"/>
                <a:gd name="connsiteX794" fmla="*/ 681672 w 1414580"/>
                <a:gd name="connsiteY794" fmla="*/ 946541 h 1207616"/>
                <a:gd name="connsiteX795" fmla="*/ 683569 w 1414580"/>
                <a:gd name="connsiteY795" fmla="*/ 944639 h 1207616"/>
                <a:gd name="connsiteX796" fmla="*/ 686403 w 1414580"/>
                <a:gd name="connsiteY796" fmla="*/ 941790 h 1207616"/>
                <a:gd name="connsiteX797" fmla="*/ 690198 w 1414580"/>
                <a:gd name="connsiteY797" fmla="*/ 941790 h 1207616"/>
                <a:gd name="connsiteX798" fmla="*/ 693998 w 1414580"/>
                <a:gd name="connsiteY798" fmla="*/ 941790 h 1207616"/>
                <a:gd name="connsiteX799" fmla="*/ 695896 w 1414580"/>
                <a:gd name="connsiteY799" fmla="*/ 940844 h 1207616"/>
                <a:gd name="connsiteX800" fmla="*/ 696862 w 1414580"/>
                <a:gd name="connsiteY800" fmla="*/ 939893 h 1207616"/>
                <a:gd name="connsiteX801" fmla="*/ 699691 w 1414580"/>
                <a:gd name="connsiteY801" fmla="*/ 938947 h 1207616"/>
                <a:gd name="connsiteX802" fmla="*/ 703490 w 1414580"/>
                <a:gd name="connsiteY802" fmla="*/ 939893 h 1207616"/>
                <a:gd name="connsiteX803" fmla="*/ 705388 w 1414580"/>
                <a:gd name="connsiteY803" fmla="*/ 939893 h 1207616"/>
                <a:gd name="connsiteX804" fmla="*/ 704457 w 1414580"/>
                <a:gd name="connsiteY804" fmla="*/ 937995 h 1207616"/>
                <a:gd name="connsiteX805" fmla="*/ 704457 w 1414580"/>
                <a:gd name="connsiteY805" fmla="*/ 933249 h 1207616"/>
                <a:gd name="connsiteX806" fmla="*/ 704457 w 1414580"/>
                <a:gd name="connsiteY806" fmla="*/ 929449 h 1207616"/>
                <a:gd name="connsiteX807" fmla="*/ 705388 w 1414580"/>
                <a:gd name="connsiteY807" fmla="*/ 928503 h 1207616"/>
                <a:gd name="connsiteX808" fmla="*/ 705388 w 1414580"/>
                <a:gd name="connsiteY808" fmla="*/ 927552 h 1207616"/>
                <a:gd name="connsiteX809" fmla="*/ 707290 w 1414580"/>
                <a:gd name="connsiteY809" fmla="*/ 919957 h 1207616"/>
                <a:gd name="connsiteX810" fmla="*/ 710159 w 1414580"/>
                <a:gd name="connsiteY810" fmla="*/ 919006 h 1207616"/>
                <a:gd name="connsiteX811" fmla="*/ 711085 w 1414580"/>
                <a:gd name="connsiteY811" fmla="*/ 917108 h 1207616"/>
                <a:gd name="connsiteX812" fmla="*/ 711085 w 1414580"/>
                <a:gd name="connsiteY812" fmla="*/ 917108 h 1207616"/>
                <a:gd name="connsiteX813" fmla="*/ 713949 w 1414580"/>
                <a:gd name="connsiteY813" fmla="*/ 915206 h 1207616"/>
                <a:gd name="connsiteX814" fmla="*/ 716783 w 1414580"/>
                <a:gd name="connsiteY814" fmla="*/ 914260 h 1207616"/>
                <a:gd name="connsiteX815" fmla="*/ 720578 w 1414580"/>
                <a:gd name="connsiteY815" fmla="*/ 912362 h 1207616"/>
                <a:gd name="connsiteX816" fmla="*/ 721554 w 1414580"/>
                <a:gd name="connsiteY816" fmla="*/ 912362 h 1207616"/>
                <a:gd name="connsiteX817" fmla="*/ 727246 w 1414580"/>
                <a:gd name="connsiteY817" fmla="*/ 911406 h 1207616"/>
                <a:gd name="connsiteX818" fmla="*/ 731972 w 1414580"/>
                <a:gd name="connsiteY818" fmla="*/ 911406 h 1207616"/>
                <a:gd name="connsiteX819" fmla="*/ 731972 w 1414580"/>
                <a:gd name="connsiteY819" fmla="*/ 910460 h 1207616"/>
                <a:gd name="connsiteX820" fmla="*/ 735772 w 1414580"/>
                <a:gd name="connsiteY820" fmla="*/ 909513 h 1207616"/>
                <a:gd name="connsiteX821" fmla="*/ 737670 w 1414580"/>
                <a:gd name="connsiteY821" fmla="*/ 910460 h 1207616"/>
                <a:gd name="connsiteX822" fmla="*/ 741470 w 1414580"/>
                <a:gd name="connsiteY822" fmla="*/ 907611 h 1207616"/>
                <a:gd name="connsiteX823" fmla="*/ 743367 w 1414580"/>
                <a:gd name="connsiteY823" fmla="*/ 907611 h 1207616"/>
                <a:gd name="connsiteX824" fmla="*/ 747162 w 1414580"/>
                <a:gd name="connsiteY824" fmla="*/ 906660 h 1207616"/>
                <a:gd name="connsiteX825" fmla="*/ 750041 w 1414580"/>
                <a:gd name="connsiteY825" fmla="*/ 904767 h 1207616"/>
                <a:gd name="connsiteX826" fmla="*/ 753831 w 1414580"/>
                <a:gd name="connsiteY826" fmla="*/ 902865 h 1207616"/>
                <a:gd name="connsiteX827" fmla="*/ 756660 w 1414580"/>
                <a:gd name="connsiteY827" fmla="*/ 901933 h 1207616"/>
                <a:gd name="connsiteX828" fmla="*/ 755728 w 1414580"/>
                <a:gd name="connsiteY828" fmla="*/ 900967 h 1207616"/>
                <a:gd name="connsiteX829" fmla="*/ 752865 w 1414580"/>
                <a:gd name="connsiteY829" fmla="*/ 899065 h 1207616"/>
                <a:gd name="connsiteX830" fmla="*/ 751928 w 1414580"/>
                <a:gd name="connsiteY830" fmla="*/ 897167 h 1207616"/>
                <a:gd name="connsiteX831" fmla="*/ 751928 w 1414580"/>
                <a:gd name="connsiteY831" fmla="*/ 895270 h 1207616"/>
                <a:gd name="connsiteX832" fmla="*/ 750962 w 1414580"/>
                <a:gd name="connsiteY832" fmla="*/ 894338 h 1207616"/>
                <a:gd name="connsiteX833" fmla="*/ 750962 w 1414580"/>
                <a:gd name="connsiteY833" fmla="*/ 892436 h 1207616"/>
                <a:gd name="connsiteX834" fmla="*/ 752865 w 1414580"/>
                <a:gd name="connsiteY834" fmla="*/ 885778 h 1207616"/>
                <a:gd name="connsiteX835" fmla="*/ 755728 w 1414580"/>
                <a:gd name="connsiteY835" fmla="*/ 883875 h 1207616"/>
                <a:gd name="connsiteX836" fmla="*/ 758557 w 1414580"/>
                <a:gd name="connsiteY836" fmla="*/ 881978 h 1207616"/>
                <a:gd name="connsiteX837" fmla="*/ 759528 w 1414580"/>
                <a:gd name="connsiteY837" fmla="*/ 881978 h 1207616"/>
                <a:gd name="connsiteX838" fmla="*/ 761426 w 1414580"/>
                <a:gd name="connsiteY838" fmla="*/ 882944 h 1207616"/>
                <a:gd name="connsiteX839" fmla="*/ 763323 w 1414580"/>
                <a:gd name="connsiteY839" fmla="*/ 883875 h 1207616"/>
                <a:gd name="connsiteX840" fmla="*/ 763323 w 1414580"/>
                <a:gd name="connsiteY840" fmla="*/ 885778 h 1207616"/>
                <a:gd name="connsiteX841" fmla="*/ 765225 w 1414580"/>
                <a:gd name="connsiteY841" fmla="*/ 887670 h 1207616"/>
                <a:gd name="connsiteX842" fmla="*/ 765225 w 1414580"/>
                <a:gd name="connsiteY842" fmla="*/ 888641 h 1207616"/>
                <a:gd name="connsiteX843" fmla="*/ 766152 w 1414580"/>
                <a:gd name="connsiteY843" fmla="*/ 890544 h 1207616"/>
                <a:gd name="connsiteX844" fmla="*/ 767123 w 1414580"/>
                <a:gd name="connsiteY844" fmla="*/ 888641 h 1207616"/>
                <a:gd name="connsiteX845" fmla="*/ 769025 w 1414580"/>
                <a:gd name="connsiteY845" fmla="*/ 887670 h 1207616"/>
                <a:gd name="connsiteX846" fmla="*/ 772820 w 1414580"/>
                <a:gd name="connsiteY846" fmla="*/ 885778 h 1207616"/>
                <a:gd name="connsiteX847" fmla="*/ 773752 w 1414580"/>
                <a:gd name="connsiteY847" fmla="*/ 884841 h 1207616"/>
                <a:gd name="connsiteX848" fmla="*/ 772820 w 1414580"/>
                <a:gd name="connsiteY848" fmla="*/ 881978 h 1207616"/>
                <a:gd name="connsiteX849" fmla="*/ 773752 w 1414580"/>
                <a:gd name="connsiteY849" fmla="*/ 877246 h 1207616"/>
                <a:gd name="connsiteX850" fmla="*/ 775649 w 1414580"/>
                <a:gd name="connsiteY850" fmla="*/ 879149 h 1207616"/>
                <a:gd name="connsiteX851" fmla="*/ 777547 w 1414580"/>
                <a:gd name="connsiteY851" fmla="*/ 881046 h 1207616"/>
                <a:gd name="connsiteX852" fmla="*/ 780415 w 1414580"/>
                <a:gd name="connsiteY852" fmla="*/ 883875 h 1207616"/>
                <a:gd name="connsiteX853" fmla="*/ 781347 w 1414580"/>
                <a:gd name="connsiteY853" fmla="*/ 884841 h 1207616"/>
                <a:gd name="connsiteX854" fmla="*/ 779449 w 1414580"/>
                <a:gd name="connsiteY854" fmla="*/ 887670 h 1207616"/>
                <a:gd name="connsiteX855" fmla="*/ 780415 w 1414580"/>
                <a:gd name="connsiteY855" fmla="*/ 887670 h 1207616"/>
                <a:gd name="connsiteX856" fmla="*/ 784215 w 1414580"/>
                <a:gd name="connsiteY856" fmla="*/ 890544 h 1207616"/>
                <a:gd name="connsiteX857" fmla="*/ 784215 w 1414580"/>
                <a:gd name="connsiteY857" fmla="*/ 891470 h 1207616"/>
                <a:gd name="connsiteX858" fmla="*/ 782313 w 1414580"/>
                <a:gd name="connsiteY858" fmla="*/ 895270 h 1207616"/>
                <a:gd name="connsiteX859" fmla="*/ 781347 w 1414580"/>
                <a:gd name="connsiteY859" fmla="*/ 897167 h 1207616"/>
                <a:gd name="connsiteX860" fmla="*/ 780415 w 1414580"/>
                <a:gd name="connsiteY860" fmla="*/ 898139 h 1207616"/>
                <a:gd name="connsiteX861" fmla="*/ 786113 w 1414580"/>
                <a:gd name="connsiteY861" fmla="*/ 900967 h 1207616"/>
                <a:gd name="connsiteX862" fmla="*/ 784215 w 1414580"/>
                <a:gd name="connsiteY862" fmla="*/ 902865 h 1207616"/>
                <a:gd name="connsiteX863" fmla="*/ 784215 w 1414580"/>
                <a:gd name="connsiteY863" fmla="*/ 904767 h 1207616"/>
                <a:gd name="connsiteX864" fmla="*/ 780415 w 1414580"/>
                <a:gd name="connsiteY864" fmla="*/ 907611 h 1207616"/>
                <a:gd name="connsiteX865" fmla="*/ 772820 w 1414580"/>
                <a:gd name="connsiteY865" fmla="*/ 905714 h 1207616"/>
                <a:gd name="connsiteX866" fmla="*/ 771854 w 1414580"/>
                <a:gd name="connsiteY866" fmla="*/ 905714 h 1207616"/>
                <a:gd name="connsiteX867" fmla="*/ 766152 w 1414580"/>
                <a:gd name="connsiteY867" fmla="*/ 906660 h 1207616"/>
                <a:gd name="connsiteX868" fmla="*/ 766152 w 1414580"/>
                <a:gd name="connsiteY868" fmla="*/ 907611 h 1207616"/>
                <a:gd name="connsiteX869" fmla="*/ 767123 w 1414580"/>
                <a:gd name="connsiteY869" fmla="*/ 907611 h 1207616"/>
                <a:gd name="connsiteX870" fmla="*/ 769025 w 1414580"/>
                <a:gd name="connsiteY870" fmla="*/ 908562 h 1207616"/>
                <a:gd name="connsiteX871" fmla="*/ 769025 w 1414580"/>
                <a:gd name="connsiteY871" fmla="*/ 910460 h 1207616"/>
                <a:gd name="connsiteX872" fmla="*/ 771854 w 1414580"/>
                <a:gd name="connsiteY872" fmla="*/ 911406 h 1207616"/>
                <a:gd name="connsiteX873" fmla="*/ 775649 w 1414580"/>
                <a:gd name="connsiteY873" fmla="*/ 913308 h 1207616"/>
                <a:gd name="connsiteX874" fmla="*/ 776620 w 1414580"/>
                <a:gd name="connsiteY874" fmla="*/ 914260 h 1207616"/>
                <a:gd name="connsiteX875" fmla="*/ 778518 w 1414580"/>
                <a:gd name="connsiteY875" fmla="*/ 919957 h 1207616"/>
                <a:gd name="connsiteX876" fmla="*/ 782313 w 1414580"/>
                <a:gd name="connsiteY876" fmla="*/ 913308 h 1207616"/>
                <a:gd name="connsiteX877" fmla="*/ 786113 w 1414580"/>
                <a:gd name="connsiteY877" fmla="*/ 915206 h 1207616"/>
                <a:gd name="connsiteX878" fmla="*/ 786113 w 1414580"/>
                <a:gd name="connsiteY878" fmla="*/ 918054 h 1207616"/>
                <a:gd name="connsiteX879" fmla="*/ 787044 w 1414580"/>
                <a:gd name="connsiteY879" fmla="*/ 916157 h 1207616"/>
                <a:gd name="connsiteX880" fmla="*/ 788020 w 1414580"/>
                <a:gd name="connsiteY880" fmla="*/ 916157 h 1207616"/>
                <a:gd name="connsiteX881" fmla="*/ 789908 w 1414580"/>
                <a:gd name="connsiteY881" fmla="*/ 916157 h 1207616"/>
                <a:gd name="connsiteX882" fmla="*/ 788942 w 1414580"/>
                <a:gd name="connsiteY882" fmla="*/ 919006 h 1207616"/>
                <a:gd name="connsiteX883" fmla="*/ 788942 w 1414580"/>
                <a:gd name="connsiteY883" fmla="*/ 921855 h 1207616"/>
                <a:gd name="connsiteX884" fmla="*/ 788020 w 1414580"/>
                <a:gd name="connsiteY884" fmla="*/ 922801 h 1207616"/>
                <a:gd name="connsiteX885" fmla="*/ 786113 w 1414580"/>
                <a:gd name="connsiteY885" fmla="*/ 923757 h 1207616"/>
                <a:gd name="connsiteX886" fmla="*/ 785142 w 1414580"/>
                <a:gd name="connsiteY886" fmla="*/ 924703 h 1207616"/>
                <a:gd name="connsiteX887" fmla="*/ 786113 w 1414580"/>
                <a:gd name="connsiteY887" fmla="*/ 927552 h 1207616"/>
                <a:gd name="connsiteX888" fmla="*/ 788942 w 1414580"/>
                <a:gd name="connsiteY888" fmla="*/ 927552 h 1207616"/>
                <a:gd name="connsiteX889" fmla="*/ 790844 w 1414580"/>
                <a:gd name="connsiteY889" fmla="*/ 929449 h 1207616"/>
                <a:gd name="connsiteX890" fmla="*/ 791810 w 1414580"/>
                <a:gd name="connsiteY890" fmla="*/ 931352 h 1207616"/>
                <a:gd name="connsiteX891" fmla="*/ 793708 w 1414580"/>
                <a:gd name="connsiteY891" fmla="*/ 932298 h 1207616"/>
                <a:gd name="connsiteX892" fmla="*/ 795610 w 1414580"/>
                <a:gd name="connsiteY892" fmla="*/ 932298 h 1207616"/>
                <a:gd name="connsiteX893" fmla="*/ 801302 w 1414580"/>
                <a:gd name="connsiteY893" fmla="*/ 935147 h 1207616"/>
                <a:gd name="connsiteX894" fmla="*/ 803205 w 1414580"/>
                <a:gd name="connsiteY894" fmla="*/ 935147 h 1207616"/>
                <a:gd name="connsiteX895" fmla="*/ 803205 w 1414580"/>
                <a:gd name="connsiteY895" fmla="*/ 936098 h 1207616"/>
                <a:gd name="connsiteX896" fmla="*/ 805102 w 1414580"/>
                <a:gd name="connsiteY896" fmla="*/ 937995 h 1207616"/>
                <a:gd name="connsiteX897" fmla="*/ 804126 w 1414580"/>
                <a:gd name="connsiteY897" fmla="*/ 941790 h 1207616"/>
                <a:gd name="connsiteX898" fmla="*/ 802234 w 1414580"/>
                <a:gd name="connsiteY898" fmla="*/ 942747 h 1207616"/>
                <a:gd name="connsiteX899" fmla="*/ 798434 w 1414580"/>
                <a:gd name="connsiteY899" fmla="*/ 944639 h 1207616"/>
                <a:gd name="connsiteX900" fmla="*/ 799405 w 1414580"/>
                <a:gd name="connsiteY900" fmla="*/ 946541 h 1207616"/>
                <a:gd name="connsiteX901" fmla="*/ 798434 w 1414580"/>
                <a:gd name="connsiteY901" fmla="*/ 947493 h 1207616"/>
                <a:gd name="connsiteX902" fmla="*/ 797512 w 1414580"/>
                <a:gd name="connsiteY902" fmla="*/ 948439 h 1207616"/>
                <a:gd name="connsiteX903" fmla="*/ 796536 w 1414580"/>
                <a:gd name="connsiteY903" fmla="*/ 951288 h 1207616"/>
                <a:gd name="connsiteX904" fmla="*/ 794639 w 1414580"/>
                <a:gd name="connsiteY904" fmla="*/ 951288 h 1207616"/>
                <a:gd name="connsiteX905" fmla="*/ 792742 w 1414580"/>
                <a:gd name="connsiteY905" fmla="*/ 950342 h 1207616"/>
                <a:gd name="connsiteX906" fmla="*/ 790844 w 1414580"/>
                <a:gd name="connsiteY906" fmla="*/ 946541 h 1207616"/>
                <a:gd name="connsiteX907" fmla="*/ 788020 w 1414580"/>
                <a:gd name="connsiteY907" fmla="*/ 946541 h 1207616"/>
                <a:gd name="connsiteX908" fmla="*/ 788020 w 1414580"/>
                <a:gd name="connsiteY908" fmla="*/ 950342 h 1207616"/>
                <a:gd name="connsiteX909" fmla="*/ 788020 w 1414580"/>
                <a:gd name="connsiteY909" fmla="*/ 952239 h 1207616"/>
                <a:gd name="connsiteX910" fmla="*/ 788020 w 1414580"/>
                <a:gd name="connsiteY910" fmla="*/ 956034 h 1207616"/>
                <a:gd name="connsiteX911" fmla="*/ 785142 w 1414580"/>
                <a:gd name="connsiteY911" fmla="*/ 958883 h 1207616"/>
                <a:gd name="connsiteX912" fmla="*/ 784215 w 1414580"/>
                <a:gd name="connsiteY912" fmla="*/ 960780 h 1207616"/>
                <a:gd name="connsiteX913" fmla="*/ 781347 w 1414580"/>
                <a:gd name="connsiteY913" fmla="*/ 964580 h 1207616"/>
                <a:gd name="connsiteX914" fmla="*/ 779449 w 1414580"/>
                <a:gd name="connsiteY914" fmla="*/ 964580 h 1207616"/>
                <a:gd name="connsiteX915" fmla="*/ 778518 w 1414580"/>
                <a:gd name="connsiteY915" fmla="*/ 964580 h 1207616"/>
                <a:gd name="connsiteX916" fmla="*/ 776620 w 1414580"/>
                <a:gd name="connsiteY916" fmla="*/ 962682 h 1207616"/>
                <a:gd name="connsiteX917" fmla="*/ 774718 w 1414580"/>
                <a:gd name="connsiteY917" fmla="*/ 961731 h 1207616"/>
                <a:gd name="connsiteX918" fmla="*/ 773752 w 1414580"/>
                <a:gd name="connsiteY918" fmla="*/ 959834 h 1207616"/>
                <a:gd name="connsiteX919" fmla="*/ 771854 w 1414580"/>
                <a:gd name="connsiteY919" fmla="*/ 960780 h 1207616"/>
                <a:gd name="connsiteX920" fmla="*/ 769952 w 1414580"/>
                <a:gd name="connsiteY920" fmla="*/ 961731 h 1207616"/>
                <a:gd name="connsiteX921" fmla="*/ 769952 w 1414580"/>
                <a:gd name="connsiteY921" fmla="*/ 962682 h 1207616"/>
                <a:gd name="connsiteX922" fmla="*/ 771854 w 1414580"/>
                <a:gd name="connsiteY922" fmla="*/ 966482 h 1207616"/>
                <a:gd name="connsiteX923" fmla="*/ 773752 w 1414580"/>
                <a:gd name="connsiteY923" fmla="*/ 967429 h 1207616"/>
                <a:gd name="connsiteX924" fmla="*/ 770918 w 1414580"/>
                <a:gd name="connsiteY924" fmla="*/ 969326 h 1207616"/>
                <a:gd name="connsiteX925" fmla="*/ 769025 w 1414580"/>
                <a:gd name="connsiteY925" fmla="*/ 969326 h 1207616"/>
                <a:gd name="connsiteX926" fmla="*/ 767123 w 1414580"/>
                <a:gd name="connsiteY926" fmla="*/ 968375 h 1207616"/>
                <a:gd name="connsiteX927" fmla="*/ 766152 w 1414580"/>
                <a:gd name="connsiteY927" fmla="*/ 967429 h 1207616"/>
                <a:gd name="connsiteX928" fmla="*/ 766152 w 1414580"/>
                <a:gd name="connsiteY928" fmla="*/ 965526 h 1207616"/>
                <a:gd name="connsiteX929" fmla="*/ 764260 w 1414580"/>
                <a:gd name="connsiteY929" fmla="*/ 968375 h 1207616"/>
                <a:gd name="connsiteX930" fmla="*/ 761426 w 1414580"/>
                <a:gd name="connsiteY930" fmla="*/ 967429 h 1207616"/>
                <a:gd name="connsiteX931" fmla="*/ 759528 w 1414580"/>
                <a:gd name="connsiteY931" fmla="*/ 966482 h 1207616"/>
                <a:gd name="connsiteX932" fmla="*/ 754762 w 1414580"/>
                <a:gd name="connsiteY932" fmla="*/ 965526 h 1207616"/>
                <a:gd name="connsiteX933" fmla="*/ 749065 w 1414580"/>
                <a:gd name="connsiteY933" fmla="*/ 964580 h 1207616"/>
                <a:gd name="connsiteX934" fmla="*/ 744333 w 1414580"/>
                <a:gd name="connsiteY934" fmla="*/ 964580 h 1207616"/>
                <a:gd name="connsiteX935" fmla="*/ 731046 w 1414580"/>
                <a:gd name="connsiteY935" fmla="*/ 963629 h 1207616"/>
                <a:gd name="connsiteX936" fmla="*/ 728173 w 1414580"/>
                <a:gd name="connsiteY936" fmla="*/ 961731 h 1207616"/>
                <a:gd name="connsiteX937" fmla="*/ 727246 w 1414580"/>
                <a:gd name="connsiteY937" fmla="*/ 963629 h 1207616"/>
                <a:gd name="connsiteX938" fmla="*/ 723446 w 1414580"/>
                <a:gd name="connsiteY938" fmla="*/ 963629 h 1207616"/>
                <a:gd name="connsiteX939" fmla="*/ 724378 w 1414580"/>
                <a:gd name="connsiteY939" fmla="*/ 970277 h 1207616"/>
                <a:gd name="connsiteX940" fmla="*/ 723446 w 1414580"/>
                <a:gd name="connsiteY940" fmla="*/ 969326 h 1207616"/>
                <a:gd name="connsiteX941" fmla="*/ 721554 w 1414580"/>
                <a:gd name="connsiteY941" fmla="*/ 970277 h 1207616"/>
                <a:gd name="connsiteX942" fmla="*/ 720578 w 1414580"/>
                <a:gd name="connsiteY942" fmla="*/ 972175 h 1207616"/>
                <a:gd name="connsiteX943" fmla="*/ 722480 w 1414580"/>
                <a:gd name="connsiteY943" fmla="*/ 975024 h 1207616"/>
                <a:gd name="connsiteX944" fmla="*/ 722480 w 1414580"/>
                <a:gd name="connsiteY944" fmla="*/ 975975 h 1207616"/>
                <a:gd name="connsiteX945" fmla="*/ 723446 w 1414580"/>
                <a:gd name="connsiteY945" fmla="*/ 975975 h 1207616"/>
                <a:gd name="connsiteX946" fmla="*/ 724378 w 1414580"/>
                <a:gd name="connsiteY946" fmla="*/ 975024 h 1207616"/>
                <a:gd name="connsiteX947" fmla="*/ 724378 w 1414580"/>
                <a:gd name="connsiteY947" fmla="*/ 974077 h 1207616"/>
                <a:gd name="connsiteX948" fmla="*/ 725344 w 1414580"/>
                <a:gd name="connsiteY948" fmla="*/ 974077 h 1207616"/>
                <a:gd name="connsiteX949" fmla="*/ 727246 w 1414580"/>
                <a:gd name="connsiteY949" fmla="*/ 973121 h 1207616"/>
                <a:gd name="connsiteX950" fmla="*/ 730075 w 1414580"/>
                <a:gd name="connsiteY950" fmla="*/ 972175 h 1207616"/>
                <a:gd name="connsiteX951" fmla="*/ 733875 w 1414580"/>
                <a:gd name="connsiteY951" fmla="*/ 972175 h 1207616"/>
                <a:gd name="connsiteX952" fmla="*/ 740538 w 1414580"/>
                <a:gd name="connsiteY952" fmla="*/ 973121 h 1207616"/>
                <a:gd name="connsiteX953" fmla="*/ 746236 w 1414580"/>
                <a:gd name="connsiteY953" fmla="*/ 975024 h 1207616"/>
                <a:gd name="connsiteX954" fmla="*/ 752865 w 1414580"/>
                <a:gd name="connsiteY954" fmla="*/ 978823 h 1207616"/>
                <a:gd name="connsiteX955" fmla="*/ 752865 w 1414580"/>
                <a:gd name="connsiteY955" fmla="*/ 979770 h 1207616"/>
                <a:gd name="connsiteX956" fmla="*/ 752865 w 1414580"/>
                <a:gd name="connsiteY956" fmla="*/ 986418 h 1207616"/>
                <a:gd name="connsiteX957" fmla="*/ 751928 w 1414580"/>
                <a:gd name="connsiteY957" fmla="*/ 988316 h 1207616"/>
                <a:gd name="connsiteX958" fmla="*/ 749065 w 1414580"/>
                <a:gd name="connsiteY958" fmla="*/ 992106 h 1207616"/>
                <a:gd name="connsiteX959" fmla="*/ 747162 w 1414580"/>
                <a:gd name="connsiteY959" fmla="*/ 994013 h 1207616"/>
                <a:gd name="connsiteX960" fmla="*/ 747162 w 1414580"/>
                <a:gd name="connsiteY960" fmla="*/ 995911 h 1207616"/>
                <a:gd name="connsiteX961" fmla="*/ 745270 w 1414580"/>
                <a:gd name="connsiteY961" fmla="*/ 997813 h 1207616"/>
                <a:gd name="connsiteX962" fmla="*/ 744333 w 1414580"/>
                <a:gd name="connsiteY962" fmla="*/ 998760 h 1207616"/>
                <a:gd name="connsiteX963" fmla="*/ 742436 w 1414580"/>
                <a:gd name="connsiteY963" fmla="*/ 1000662 h 1207616"/>
                <a:gd name="connsiteX964" fmla="*/ 739567 w 1414580"/>
                <a:gd name="connsiteY964" fmla="*/ 1000662 h 1207616"/>
                <a:gd name="connsiteX965" fmla="*/ 736738 w 1414580"/>
                <a:gd name="connsiteY965" fmla="*/ 1002559 h 1207616"/>
                <a:gd name="connsiteX966" fmla="*/ 734841 w 1414580"/>
                <a:gd name="connsiteY966" fmla="*/ 1004457 h 1207616"/>
                <a:gd name="connsiteX967" fmla="*/ 734841 w 1414580"/>
                <a:gd name="connsiteY967" fmla="*/ 1006349 h 1207616"/>
                <a:gd name="connsiteX968" fmla="*/ 738641 w 1414580"/>
                <a:gd name="connsiteY968" fmla="*/ 1009208 h 1207616"/>
                <a:gd name="connsiteX969" fmla="*/ 742436 w 1414580"/>
                <a:gd name="connsiteY969" fmla="*/ 1013954 h 1207616"/>
                <a:gd name="connsiteX970" fmla="*/ 743367 w 1414580"/>
                <a:gd name="connsiteY970" fmla="*/ 1016803 h 1207616"/>
                <a:gd name="connsiteX971" fmla="*/ 738641 w 1414580"/>
                <a:gd name="connsiteY971" fmla="*/ 1018700 h 1207616"/>
                <a:gd name="connsiteX972" fmla="*/ 738641 w 1414580"/>
                <a:gd name="connsiteY972" fmla="*/ 1021549 h 1207616"/>
                <a:gd name="connsiteX973" fmla="*/ 742436 w 1414580"/>
                <a:gd name="connsiteY973" fmla="*/ 1022495 h 1207616"/>
                <a:gd name="connsiteX974" fmla="*/ 741470 w 1414580"/>
                <a:gd name="connsiteY974" fmla="*/ 1025344 h 1207616"/>
                <a:gd name="connsiteX975" fmla="*/ 743367 w 1414580"/>
                <a:gd name="connsiteY975" fmla="*/ 1027241 h 1207616"/>
                <a:gd name="connsiteX976" fmla="*/ 746236 w 1414580"/>
                <a:gd name="connsiteY976" fmla="*/ 1029144 h 1207616"/>
                <a:gd name="connsiteX977" fmla="*/ 741470 w 1414580"/>
                <a:gd name="connsiteY977" fmla="*/ 1033890 h 1207616"/>
                <a:gd name="connsiteX978" fmla="*/ 743367 w 1414580"/>
                <a:gd name="connsiteY978" fmla="*/ 1040519 h 1207616"/>
                <a:gd name="connsiteX979" fmla="*/ 742436 w 1414580"/>
                <a:gd name="connsiteY979" fmla="*/ 1049080 h 1207616"/>
                <a:gd name="connsiteX980" fmla="*/ 739567 w 1414580"/>
                <a:gd name="connsiteY980" fmla="*/ 1050011 h 1207616"/>
                <a:gd name="connsiteX981" fmla="*/ 738641 w 1414580"/>
                <a:gd name="connsiteY981" fmla="*/ 1050982 h 1207616"/>
                <a:gd name="connsiteX982" fmla="*/ 737670 w 1414580"/>
                <a:gd name="connsiteY982" fmla="*/ 1052880 h 1207616"/>
                <a:gd name="connsiteX983" fmla="*/ 737670 w 1414580"/>
                <a:gd name="connsiteY983" fmla="*/ 1056680 h 1207616"/>
                <a:gd name="connsiteX984" fmla="*/ 739567 w 1414580"/>
                <a:gd name="connsiteY984" fmla="*/ 1057606 h 1207616"/>
                <a:gd name="connsiteX985" fmla="*/ 739567 w 1414580"/>
                <a:gd name="connsiteY985" fmla="*/ 1058577 h 1207616"/>
                <a:gd name="connsiteX986" fmla="*/ 739567 w 1414580"/>
                <a:gd name="connsiteY986" fmla="*/ 1060475 h 1207616"/>
                <a:gd name="connsiteX987" fmla="*/ 737670 w 1414580"/>
                <a:gd name="connsiteY987" fmla="*/ 1062372 h 1207616"/>
                <a:gd name="connsiteX988" fmla="*/ 735772 w 1414580"/>
                <a:gd name="connsiteY988" fmla="*/ 1065201 h 1207616"/>
                <a:gd name="connsiteX989" fmla="*/ 735772 w 1414580"/>
                <a:gd name="connsiteY989" fmla="*/ 1067104 h 1207616"/>
                <a:gd name="connsiteX990" fmla="*/ 734841 w 1414580"/>
                <a:gd name="connsiteY990" fmla="*/ 1069001 h 1207616"/>
                <a:gd name="connsiteX991" fmla="*/ 734841 w 1414580"/>
                <a:gd name="connsiteY991" fmla="*/ 1073767 h 1207616"/>
                <a:gd name="connsiteX992" fmla="*/ 735772 w 1414580"/>
                <a:gd name="connsiteY992" fmla="*/ 1075670 h 1207616"/>
                <a:gd name="connsiteX993" fmla="*/ 736738 w 1414580"/>
                <a:gd name="connsiteY993" fmla="*/ 1078498 h 1207616"/>
                <a:gd name="connsiteX994" fmla="*/ 735772 w 1414580"/>
                <a:gd name="connsiteY994" fmla="*/ 1088957 h 1207616"/>
                <a:gd name="connsiteX995" fmla="*/ 735772 w 1414580"/>
                <a:gd name="connsiteY995" fmla="*/ 1091791 h 1207616"/>
                <a:gd name="connsiteX996" fmla="*/ 738641 w 1414580"/>
                <a:gd name="connsiteY996" fmla="*/ 1091791 h 1207616"/>
                <a:gd name="connsiteX997" fmla="*/ 738641 w 1414580"/>
                <a:gd name="connsiteY997" fmla="*/ 1090859 h 1207616"/>
                <a:gd name="connsiteX998" fmla="*/ 739567 w 1414580"/>
                <a:gd name="connsiteY998" fmla="*/ 1089893 h 1207616"/>
                <a:gd name="connsiteX999" fmla="*/ 741470 w 1414580"/>
                <a:gd name="connsiteY999" fmla="*/ 1087991 h 1207616"/>
                <a:gd name="connsiteX1000" fmla="*/ 742436 w 1414580"/>
                <a:gd name="connsiteY1000" fmla="*/ 1087064 h 1207616"/>
                <a:gd name="connsiteX1001" fmla="*/ 744333 w 1414580"/>
                <a:gd name="connsiteY1001" fmla="*/ 1087064 h 1207616"/>
                <a:gd name="connsiteX1002" fmla="*/ 746236 w 1414580"/>
                <a:gd name="connsiteY1002" fmla="*/ 1081362 h 1207616"/>
                <a:gd name="connsiteX1003" fmla="*/ 748133 w 1414580"/>
                <a:gd name="connsiteY1003" fmla="*/ 1075670 h 1207616"/>
                <a:gd name="connsiteX1004" fmla="*/ 751928 w 1414580"/>
                <a:gd name="connsiteY1004" fmla="*/ 1074699 h 1207616"/>
                <a:gd name="connsiteX1005" fmla="*/ 754762 w 1414580"/>
                <a:gd name="connsiteY1005" fmla="*/ 1074699 h 1207616"/>
                <a:gd name="connsiteX1006" fmla="*/ 755728 w 1414580"/>
                <a:gd name="connsiteY1006" fmla="*/ 1074699 h 1207616"/>
                <a:gd name="connsiteX1007" fmla="*/ 752865 w 1414580"/>
                <a:gd name="connsiteY1007" fmla="*/ 1072801 h 1207616"/>
                <a:gd name="connsiteX1008" fmla="*/ 752865 w 1414580"/>
                <a:gd name="connsiteY1008" fmla="*/ 1071869 h 1207616"/>
                <a:gd name="connsiteX1009" fmla="*/ 750962 w 1414580"/>
                <a:gd name="connsiteY1009" fmla="*/ 1070903 h 1207616"/>
                <a:gd name="connsiteX1010" fmla="*/ 754762 w 1414580"/>
                <a:gd name="connsiteY1010" fmla="*/ 1064275 h 1207616"/>
                <a:gd name="connsiteX1011" fmla="*/ 754762 w 1414580"/>
                <a:gd name="connsiteY1011" fmla="*/ 1063309 h 1207616"/>
                <a:gd name="connsiteX1012" fmla="*/ 756660 w 1414580"/>
                <a:gd name="connsiteY1012" fmla="*/ 1061406 h 1207616"/>
                <a:gd name="connsiteX1013" fmla="*/ 758557 w 1414580"/>
                <a:gd name="connsiteY1013" fmla="*/ 1060475 h 1207616"/>
                <a:gd name="connsiteX1014" fmla="*/ 760459 w 1414580"/>
                <a:gd name="connsiteY1014" fmla="*/ 1060475 h 1207616"/>
                <a:gd name="connsiteX1015" fmla="*/ 759528 w 1414580"/>
                <a:gd name="connsiteY1015" fmla="*/ 1057606 h 1207616"/>
                <a:gd name="connsiteX1016" fmla="*/ 758557 w 1414580"/>
                <a:gd name="connsiteY1016" fmla="*/ 1057606 h 1207616"/>
                <a:gd name="connsiteX1017" fmla="*/ 755728 w 1414580"/>
                <a:gd name="connsiteY1017" fmla="*/ 1054782 h 1207616"/>
                <a:gd name="connsiteX1018" fmla="*/ 752865 w 1414580"/>
                <a:gd name="connsiteY1018" fmla="*/ 1052880 h 1207616"/>
                <a:gd name="connsiteX1019" fmla="*/ 750041 w 1414580"/>
                <a:gd name="connsiteY1019" fmla="*/ 1050982 h 1207616"/>
                <a:gd name="connsiteX1020" fmla="*/ 750962 w 1414580"/>
                <a:gd name="connsiteY1020" fmla="*/ 1049080 h 1207616"/>
                <a:gd name="connsiteX1021" fmla="*/ 755728 w 1414580"/>
                <a:gd name="connsiteY1021" fmla="*/ 1048114 h 1207616"/>
                <a:gd name="connsiteX1022" fmla="*/ 757631 w 1414580"/>
                <a:gd name="connsiteY1022" fmla="*/ 1048114 h 1207616"/>
                <a:gd name="connsiteX1023" fmla="*/ 759528 w 1414580"/>
                <a:gd name="connsiteY1023" fmla="*/ 1047187 h 1207616"/>
                <a:gd name="connsiteX1024" fmla="*/ 762357 w 1414580"/>
                <a:gd name="connsiteY1024" fmla="*/ 1047187 h 1207616"/>
                <a:gd name="connsiteX1025" fmla="*/ 762357 w 1414580"/>
                <a:gd name="connsiteY1025" fmla="*/ 1051914 h 1207616"/>
                <a:gd name="connsiteX1026" fmla="*/ 766152 w 1414580"/>
                <a:gd name="connsiteY1026" fmla="*/ 1053811 h 1207616"/>
                <a:gd name="connsiteX1027" fmla="*/ 769025 w 1414580"/>
                <a:gd name="connsiteY1027" fmla="*/ 1058577 h 1207616"/>
                <a:gd name="connsiteX1028" fmla="*/ 765225 w 1414580"/>
                <a:gd name="connsiteY1028" fmla="*/ 1060475 h 1207616"/>
                <a:gd name="connsiteX1029" fmla="*/ 764260 w 1414580"/>
                <a:gd name="connsiteY1029" fmla="*/ 1062372 h 1207616"/>
                <a:gd name="connsiteX1030" fmla="*/ 767123 w 1414580"/>
                <a:gd name="connsiteY1030" fmla="*/ 1063309 h 1207616"/>
                <a:gd name="connsiteX1031" fmla="*/ 772820 w 1414580"/>
                <a:gd name="connsiteY1031" fmla="*/ 1063309 h 1207616"/>
                <a:gd name="connsiteX1032" fmla="*/ 773752 w 1414580"/>
                <a:gd name="connsiteY1032" fmla="*/ 1066172 h 1207616"/>
                <a:gd name="connsiteX1033" fmla="*/ 772820 w 1414580"/>
                <a:gd name="connsiteY1033" fmla="*/ 1068075 h 1207616"/>
                <a:gd name="connsiteX1034" fmla="*/ 772820 w 1414580"/>
                <a:gd name="connsiteY1034" fmla="*/ 1069967 h 1207616"/>
                <a:gd name="connsiteX1035" fmla="*/ 773752 w 1414580"/>
                <a:gd name="connsiteY1035" fmla="*/ 1070903 h 1207616"/>
                <a:gd name="connsiteX1036" fmla="*/ 781347 w 1414580"/>
                <a:gd name="connsiteY1036" fmla="*/ 1072801 h 1207616"/>
                <a:gd name="connsiteX1037" fmla="*/ 782313 w 1414580"/>
                <a:gd name="connsiteY1037" fmla="*/ 1072801 h 1207616"/>
                <a:gd name="connsiteX1038" fmla="*/ 784215 w 1414580"/>
                <a:gd name="connsiteY1038" fmla="*/ 1073767 h 1207616"/>
                <a:gd name="connsiteX1039" fmla="*/ 782313 w 1414580"/>
                <a:gd name="connsiteY1039" fmla="*/ 1073767 h 1207616"/>
                <a:gd name="connsiteX1040" fmla="*/ 781347 w 1414580"/>
                <a:gd name="connsiteY1040" fmla="*/ 1073767 h 1207616"/>
                <a:gd name="connsiteX1041" fmla="*/ 777547 w 1414580"/>
                <a:gd name="connsiteY1041" fmla="*/ 1075670 h 1207616"/>
                <a:gd name="connsiteX1042" fmla="*/ 776620 w 1414580"/>
                <a:gd name="connsiteY1042" fmla="*/ 1075670 h 1207616"/>
                <a:gd name="connsiteX1043" fmla="*/ 776620 w 1414580"/>
                <a:gd name="connsiteY1043" fmla="*/ 1076596 h 1207616"/>
                <a:gd name="connsiteX1044" fmla="*/ 777547 w 1414580"/>
                <a:gd name="connsiteY1044" fmla="*/ 1077567 h 1207616"/>
                <a:gd name="connsiteX1045" fmla="*/ 778518 w 1414580"/>
                <a:gd name="connsiteY1045" fmla="*/ 1078498 h 1207616"/>
                <a:gd name="connsiteX1046" fmla="*/ 778518 w 1414580"/>
                <a:gd name="connsiteY1046" fmla="*/ 1079464 h 1207616"/>
                <a:gd name="connsiteX1047" fmla="*/ 775649 w 1414580"/>
                <a:gd name="connsiteY1047" fmla="*/ 1086093 h 1207616"/>
                <a:gd name="connsiteX1048" fmla="*/ 772820 w 1414580"/>
                <a:gd name="connsiteY1048" fmla="*/ 1092757 h 1207616"/>
                <a:gd name="connsiteX1049" fmla="*/ 769025 w 1414580"/>
                <a:gd name="connsiteY1049" fmla="*/ 1090859 h 1207616"/>
                <a:gd name="connsiteX1050" fmla="*/ 767123 w 1414580"/>
                <a:gd name="connsiteY1050" fmla="*/ 1081362 h 1207616"/>
                <a:gd name="connsiteX1051" fmla="*/ 766152 w 1414580"/>
                <a:gd name="connsiteY1051" fmla="*/ 1083264 h 1207616"/>
                <a:gd name="connsiteX1052" fmla="*/ 765225 w 1414580"/>
                <a:gd name="connsiteY1052" fmla="*/ 1086093 h 1207616"/>
                <a:gd name="connsiteX1053" fmla="*/ 766152 w 1414580"/>
                <a:gd name="connsiteY1053" fmla="*/ 1091791 h 1207616"/>
                <a:gd name="connsiteX1054" fmla="*/ 765225 w 1414580"/>
                <a:gd name="connsiteY1054" fmla="*/ 1093688 h 1207616"/>
                <a:gd name="connsiteX1055" fmla="*/ 766152 w 1414580"/>
                <a:gd name="connsiteY1055" fmla="*/ 1094659 h 1207616"/>
                <a:gd name="connsiteX1056" fmla="*/ 764260 w 1414580"/>
                <a:gd name="connsiteY1056" fmla="*/ 1096557 h 1207616"/>
                <a:gd name="connsiteX1057" fmla="*/ 765225 w 1414580"/>
                <a:gd name="connsiteY1057" fmla="*/ 1097488 h 1207616"/>
                <a:gd name="connsiteX1058" fmla="*/ 765225 w 1414580"/>
                <a:gd name="connsiteY1058" fmla="*/ 1097488 h 1207616"/>
                <a:gd name="connsiteX1059" fmla="*/ 764260 w 1414580"/>
                <a:gd name="connsiteY1059" fmla="*/ 1099386 h 1207616"/>
                <a:gd name="connsiteX1060" fmla="*/ 762357 w 1414580"/>
                <a:gd name="connsiteY1060" fmla="*/ 1099386 h 1207616"/>
                <a:gd name="connsiteX1061" fmla="*/ 757631 w 1414580"/>
                <a:gd name="connsiteY1061" fmla="*/ 1099386 h 1207616"/>
                <a:gd name="connsiteX1062" fmla="*/ 758557 w 1414580"/>
                <a:gd name="connsiteY1062" fmla="*/ 1102254 h 1207616"/>
                <a:gd name="connsiteX1063" fmla="*/ 763323 w 1414580"/>
                <a:gd name="connsiteY1063" fmla="*/ 1106980 h 1207616"/>
                <a:gd name="connsiteX1064" fmla="*/ 763323 w 1414580"/>
                <a:gd name="connsiteY1064" fmla="*/ 1107947 h 1207616"/>
                <a:gd name="connsiteX1065" fmla="*/ 764260 w 1414580"/>
                <a:gd name="connsiteY1065" fmla="*/ 1109849 h 1207616"/>
                <a:gd name="connsiteX1066" fmla="*/ 753831 w 1414580"/>
                <a:gd name="connsiteY1066" fmla="*/ 1124073 h 1207616"/>
                <a:gd name="connsiteX1067" fmla="*/ 748133 w 1414580"/>
                <a:gd name="connsiteY1067" fmla="*/ 1122170 h 1207616"/>
                <a:gd name="connsiteX1068" fmla="*/ 747162 w 1414580"/>
                <a:gd name="connsiteY1068" fmla="*/ 1121244 h 1207616"/>
                <a:gd name="connsiteX1069" fmla="*/ 745270 w 1414580"/>
                <a:gd name="connsiteY1069" fmla="*/ 1123141 h 1207616"/>
                <a:gd name="connsiteX1070" fmla="*/ 746236 w 1414580"/>
                <a:gd name="connsiteY1070" fmla="*/ 1125044 h 1207616"/>
                <a:gd name="connsiteX1071" fmla="*/ 749065 w 1414580"/>
                <a:gd name="connsiteY1071" fmla="*/ 1125970 h 1207616"/>
                <a:gd name="connsiteX1072" fmla="*/ 750041 w 1414580"/>
                <a:gd name="connsiteY1072" fmla="*/ 1125044 h 1207616"/>
                <a:gd name="connsiteX1073" fmla="*/ 751928 w 1414580"/>
                <a:gd name="connsiteY1073" fmla="*/ 1125044 h 1207616"/>
                <a:gd name="connsiteX1074" fmla="*/ 748133 w 1414580"/>
                <a:gd name="connsiteY1074" fmla="*/ 1127873 h 1207616"/>
                <a:gd name="connsiteX1075" fmla="*/ 746236 w 1414580"/>
                <a:gd name="connsiteY1075" fmla="*/ 1127873 h 1207616"/>
                <a:gd name="connsiteX1076" fmla="*/ 744333 w 1414580"/>
                <a:gd name="connsiteY1076" fmla="*/ 1127873 h 1207616"/>
                <a:gd name="connsiteX1077" fmla="*/ 741470 w 1414580"/>
                <a:gd name="connsiteY1077" fmla="*/ 1126936 h 1207616"/>
                <a:gd name="connsiteX1078" fmla="*/ 740538 w 1414580"/>
                <a:gd name="connsiteY1078" fmla="*/ 1124073 h 1207616"/>
                <a:gd name="connsiteX1079" fmla="*/ 738641 w 1414580"/>
                <a:gd name="connsiteY1079" fmla="*/ 1124073 h 1207616"/>
                <a:gd name="connsiteX1080" fmla="*/ 738641 w 1414580"/>
                <a:gd name="connsiteY1080" fmla="*/ 1124073 h 1207616"/>
                <a:gd name="connsiteX1081" fmla="*/ 738641 w 1414580"/>
                <a:gd name="connsiteY1081" fmla="*/ 1127873 h 1207616"/>
                <a:gd name="connsiteX1082" fmla="*/ 737670 w 1414580"/>
                <a:gd name="connsiteY1082" fmla="*/ 1133565 h 1207616"/>
                <a:gd name="connsiteX1083" fmla="*/ 742436 w 1414580"/>
                <a:gd name="connsiteY1083" fmla="*/ 1134536 h 1207616"/>
                <a:gd name="connsiteX1084" fmla="*/ 743367 w 1414580"/>
                <a:gd name="connsiteY1084" fmla="*/ 1136434 h 1207616"/>
                <a:gd name="connsiteX1085" fmla="*/ 747162 w 1414580"/>
                <a:gd name="connsiteY1085" fmla="*/ 1135467 h 1207616"/>
                <a:gd name="connsiteX1086" fmla="*/ 750041 w 1414580"/>
                <a:gd name="connsiteY1086" fmla="*/ 1137365 h 1207616"/>
                <a:gd name="connsiteX1087" fmla="*/ 752865 w 1414580"/>
                <a:gd name="connsiteY1087" fmla="*/ 1138331 h 1207616"/>
                <a:gd name="connsiteX1088" fmla="*/ 753831 w 1414580"/>
                <a:gd name="connsiteY1088" fmla="*/ 1140233 h 1207616"/>
                <a:gd name="connsiteX1089" fmla="*/ 752865 w 1414580"/>
                <a:gd name="connsiteY1089" fmla="*/ 1141160 h 1207616"/>
                <a:gd name="connsiteX1090" fmla="*/ 752865 w 1414580"/>
                <a:gd name="connsiteY1090" fmla="*/ 1143057 h 1207616"/>
                <a:gd name="connsiteX1091" fmla="*/ 748133 w 1414580"/>
                <a:gd name="connsiteY1091" fmla="*/ 1163949 h 1207616"/>
                <a:gd name="connsiteX1092" fmla="*/ 745270 w 1414580"/>
                <a:gd name="connsiteY1092" fmla="*/ 1165847 h 1207616"/>
                <a:gd name="connsiteX1093" fmla="*/ 751928 w 1414580"/>
                <a:gd name="connsiteY1093" fmla="*/ 1175344 h 1207616"/>
                <a:gd name="connsiteX1094" fmla="*/ 750962 w 1414580"/>
                <a:gd name="connsiteY1094" fmla="*/ 1177242 h 1207616"/>
                <a:gd name="connsiteX1095" fmla="*/ 749065 w 1414580"/>
                <a:gd name="connsiteY1095" fmla="*/ 1178193 h 1207616"/>
                <a:gd name="connsiteX1096" fmla="*/ 737670 w 1414580"/>
                <a:gd name="connsiteY1096" fmla="*/ 1176291 h 1207616"/>
                <a:gd name="connsiteX1097" fmla="*/ 738641 w 1414580"/>
                <a:gd name="connsiteY1097" fmla="*/ 1181037 h 1207616"/>
                <a:gd name="connsiteX1098" fmla="*/ 741470 w 1414580"/>
                <a:gd name="connsiteY1098" fmla="*/ 1181993 h 1207616"/>
                <a:gd name="connsiteX1099" fmla="*/ 741470 w 1414580"/>
                <a:gd name="connsiteY1099" fmla="*/ 1198129 h 1207616"/>
                <a:gd name="connsiteX1100" fmla="*/ 737670 w 1414580"/>
                <a:gd name="connsiteY1100" fmla="*/ 1205729 h 1207616"/>
                <a:gd name="connsiteX1101" fmla="*/ 726280 w 1414580"/>
                <a:gd name="connsiteY1101" fmla="*/ 1207616 h 1207616"/>
                <a:gd name="connsiteX1102" fmla="*/ 724378 w 1414580"/>
                <a:gd name="connsiteY1102" fmla="*/ 1201929 h 1207616"/>
                <a:gd name="connsiteX1103" fmla="*/ 723446 w 1414580"/>
                <a:gd name="connsiteY1103" fmla="*/ 1202875 h 1207616"/>
                <a:gd name="connsiteX1104" fmla="*/ 703490 w 1414580"/>
                <a:gd name="connsiteY1104" fmla="*/ 1171544 h 1207616"/>
                <a:gd name="connsiteX1105" fmla="*/ 698764 w 1414580"/>
                <a:gd name="connsiteY1105" fmla="*/ 1176291 h 1207616"/>
                <a:gd name="connsiteX1106" fmla="*/ 692096 w 1414580"/>
                <a:gd name="connsiteY1106" fmla="*/ 1168696 h 1207616"/>
                <a:gd name="connsiteX1107" fmla="*/ 698764 w 1414580"/>
                <a:gd name="connsiteY1107" fmla="*/ 1168696 h 1207616"/>
                <a:gd name="connsiteX1108" fmla="*/ 700662 w 1414580"/>
                <a:gd name="connsiteY1108" fmla="*/ 1163949 h 1207616"/>
                <a:gd name="connsiteX1109" fmla="*/ 700662 w 1414580"/>
                <a:gd name="connsiteY1109" fmla="*/ 1162047 h 1207616"/>
                <a:gd name="connsiteX1110" fmla="*/ 693998 w 1414580"/>
                <a:gd name="connsiteY1110" fmla="*/ 1150652 h 1207616"/>
                <a:gd name="connsiteX1111" fmla="*/ 685467 w 1414580"/>
                <a:gd name="connsiteY1111" fmla="*/ 1146857 h 1207616"/>
                <a:gd name="connsiteX1112" fmla="*/ 676906 w 1414580"/>
                <a:gd name="connsiteY1112" fmla="*/ 1143057 h 1207616"/>
                <a:gd name="connsiteX1113" fmla="*/ 662682 w 1414580"/>
                <a:gd name="connsiteY1113" fmla="*/ 1146857 h 1207616"/>
                <a:gd name="connsiteX1114" fmla="*/ 656985 w 1414580"/>
                <a:gd name="connsiteY1114" fmla="*/ 1139262 h 1207616"/>
                <a:gd name="connsiteX1115" fmla="*/ 664580 w 1414580"/>
                <a:gd name="connsiteY1115" fmla="*/ 1139262 h 1207616"/>
                <a:gd name="connsiteX1116" fmla="*/ 664580 w 1414580"/>
                <a:gd name="connsiteY1116" fmla="*/ 1127873 h 1207616"/>
                <a:gd name="connsiteX1117" fmla="*/ 665511 w 1414580"/>
                <a:gd name="connsiteY1117" fmla="*/ 1125970 h 1207616"/>
                <a:gd name="connsiteX1118" fmla="*/ 681672 w 1414580"/>
                <a:gd name="connsiteY1118" fmla="*/ 1129770 h 1207616"/>
                <a:gd name="connsiteX1119" fmla="*/ 679774 w 1414580"/>
                <a:gd name="connsiteY1119" fmla="*/ 1133565 h 1207616"/>
                <a:gd name="connsiteX1120" fmla="*/ 679774 w 1414580"/>
                <a:gd name="connsiteY1120" fmla="*/ 1135467 h 1207616"/>
                <a:gd name="connsiteX1121" fmla="*/ 687369 w 1414580"/>
                <a:gd name="connsiteY1121" fmla="*/ 1133565 h 1207616"/>
                <a:gd name="connsiteX1122" fmla="*/ 700662 w 1414580"/>
                <a:gd name="connsiteY1122" fmla="*/ 1142131 h 1207616"/>
                <a:gd name="connsiteX1123" fmla="*/ 706359 w 1414580"/>
                <a:gd name="connsiteY1123" fmla="*/ 1153506 h 1207616"/>
                <a:gd name="connsiteX1124" fmla="*/ 705388 w 1414580"/>
                <a:gd name="connsiteY1124" fmla="*/ 1148760 h 1207616"/>
                <a:gd name="connsiteX1125" fmla="*/ 703490 w 1414580"/>
                <a:gd name="connsiteY1125" fmla="*/ 1137365 h 1207616"/>
                <a:gd name="connsiteX1126" fmla="*/ 713949 w 1414580"/>
                <a:gd name="connsiteY1126" fmla="*/ 1142131 h 1207616"/>
                <a:gd name="connsiteX1127" fmla="*/ 714885 w 1414580"/>
                <a:gd name="connsiteY1127" fmla="*/ 1141160 h 1207616"/>
                <a:gd name="connsiteX1128" fmla="*/ 716783 w 1414580"/>
                <a:gd name="connsiteY1128" fmla="*/ 1139262 h 1207616"/>
                <a:gd name="connsiteX1129" fmla="*/ 720578 w 1414580"/>
                <a:gd name="connsiteY1129" fmla="*/ 1133565 h 1207616"/>
                <a:gd name="connsiteX1130" fmla="*/ 719651 w 1414580"/>
                <a:gd name="connsiteY1130" fmla="*/ 1130736 h 1207616"/>
                <a:gd name="connsiteX1131" fmla="*/ 715851 w 1414580"/>
                <a:gd name="connsiteY1131" fmla="*/ 1133565 h 1207616"/>
                <a:gd name="connsiteX1132" fmla="*/ 711085 w 1414580"/>
                <a:gd name="connsiteY1132" fmla="*/ 1136434 h 1207616"/>
                <a:gd name="connsiteX1133" fmla="*/ 711085 w 1414580"/>
                <a:gd name="connsiteY1133" fmla="*/ 1136434 h 1207616"/>
                <a:gd name="connsiteX1134" fmla="*/ 712056 w 1414580"/>
                <a:gd name="connsiteY1134" fmla="*/ 1134536 h 1207616"/>
                <a:gd name="connsiteX1135" fmla="*/ 710159 w 1414580"/>
                <a:gd name="connsiteY1135" fmla="*/ 1131667 h 1207616"/>
                <a:gd name="connsiteX1136" fmla="*/ 706359 w 1414580"/>
                <a:gd name="connsiteY1136" fmla="*/ 1133565 h 1207616"/>
                <a:gd name="connsiteX1137" fmla="*/ 705388 w 1414580"/>
                <a:gd name="connsiteY1137" fmla="*/ 1134536 h 1207616"/>
                <a:gd name="connsiteX1138" fmla="*/ 704457 w 1414580"/>
                <a:gd name="connsiteY1138" fmla="*/ 1133565 h 1207616"/>
                <a:gd name="connsiteX1139" fmla="*/ 701588 w 1414580"/>
                <a:gd name="connsiteY1139" fmla="*/ 1129770 h 1207616"/>
                <a:gd name="connsiteX1140" fmla="*/ 700662 w 1414580"/>
                <a:gd name="connsiteY1140" fmla="*/ 1131667 h 1207616"/>
                <a:gd name="connsiteX1141" fmla="*/ 699691 w 1414580"/>
                <a:gd name="connsiteY1141" fmla="*/ 1130736 h 1207616"/>
                <a:gd name="connsiteX1142" fmla="*/ 699691 w 1414580"/>
                <a:gd name="connsiteY1142" fmla="*/ 1128839 h 1207616"/>
                <a:gd name="connsiteX1143" fmla="*/ 701588 w 1414580"/>
                <a:gd name="connsiteY1143" fmla="*/ 1128839 h 1207616"/>
                <a:gd name="connsiteX1144" fmla="*/ 706359 w 1414580"/>
                <a:gd name="connsiteY1144" fmla="*/ 1127873 h 1207616"/>
                <a:gd name="connsiteX1145" fmla="*/ 707290 w 1414580"/>
                <a:gd name="connsiteY1145" fmla="*/ 1125970 h 1207616"/>
                <a:gd name="connsiteX1146" fmla="*/ 706359 w 1414580"/>
                <a:gd name="connsiteY1146" fmla="*/ 1124073 h 1207616"/>
                <a:gd name="connsiteX1147" fmla="*/ 704457 w 1414580"/>
                <a:gd name="connsiteY1147" fmla="*/ 1123141 h 1207616"/>
                <a:gd name="connsiteX1148" fmla="*/ 703490 w 1414580"/>
                <a:gd name="connsiteY1148" fmla="*/ 1123141 h 1207616"/>
                <a:gd name="connsiteX1149" fmla="*/ 702559 w 1414580"/>
                <a:gd name="connsiteY1149" fmla="*/ 1123141 h 1207616"/>
                <a:gd name="connsiteX1150" fmla="*/ 701588 w 1414580"/>
                <a:gd name="connsiteY1150" fmla="*/ 1123141 h 1207616"/>
                <a:gd name="connsiteX1151" fmla="*/ 701588 w 1414580"/>
                <a:gd name="connsiteY1151" fmla="*/ 1125970 h 1207616"/>
                <a:gd name="connsiteX1152" fmla="*/ 697793 w 1414580"/>
                <a:gd name="connsiteY1152" fmla="*/ 1126936 h 1207616"/>
                <a:gd name="connsiteX1153" fmla="*/ 693998 w 1414580"/>
                <a:gd name="connsiteY1153" fmla="*/ 1124073 h 1207616"/>
                <a:gd name="connsiteX1154" fmla="*/ 693998 w 1414580"/>
                <a:gd name="connsiteY1154" fmla="*/ 1124073 h 1207616"/>
                <a:gd name="connsiteX1155" fmla="*/ 693067 w 1414580"/>
                <a:gd name="connsiteY1155" fmla="*/ 1123141 h 1207616"/>
                <a:gd name="connsiteX1156" fmla="*/ 693998 w 1414580"/>
                <a:gd name="connsiteY1156" fmla="*/ 1122170 h 1207616"/>
                <a:gd name="connsiteX1157" fmla="*/ 696862 w 1414580"/>
                <a:gd name="connsiteY1157" fmla="*/ 1120278 h 1207616"/>
                <a:gd name="connsiteX1158" fmla="*/ 693998 w 1414580"/>
                <a:gd name="connsiteY1158" fmla="*/ 1119341 h 1207616"/>
                <a:gd name="connsiteX1159" fmla="*/ 693998 w 1414580"/>
                <a:gd name="connsiteY1159" fmla="*/ 1118375 h 1207616"/>
                <a:gd name="connsiteX1160" fmla="*/ 691169 w 1414580"/>
                <a:gd name="connsiteY1160" fmla="*/ 1116478 h 1207616"/>
                <a:gd name="connsiteX1161" fmla="*/ 692096 w 1414580"/>
                <a:gd name="connsiteY1161" fmla="*/ 1113649 h 1207616"/>
                <a:gd name="connsiteX1162" fmla="*/ 695896 w 1414580"/>
                <a:gd name="connsiteY1162" fmla="*/ 1114575 h 1207616"/>
                <a:gd name="connsiteX1163" fmla="*/ 697793 w 1414580"/>
                <a:gd name="connsiteY1163" fmla="*/ 1114575 h 1207616"/>
                <a:gd name="connsiteX1164" fmla="*/ 699691 w 1414580"/>
                <a:gd name="connsiteY1164" fmla="*/ 1111746 h 1207616"/>
                <a:gd name="connsiteX1165" fmla="*/ 701588 w 1414580"/>
                <a:gd name="connsiteY1165" fmla="*/ 1111746 h 1207616"/>
                <a:gd name="connsiteX1166" fmla="*/ 701588 w 1414580"/>
                <a:gd name="connsiteY1166" fmla="*/ 1109849 h 1207616"/>
                <a:gd name="connsiteX1167" fmla="*/ 702559 w 1414580"/>
                <a:gd name="connsiteY1167" fmla="*/ 1108883 h 1207616"/>
                <a:gd name="connsiteX1168" fmla="*/ 704457 w 1414580"/>
                <a:gd name="connsiteY1168" fmla="*/ 1109849 h 1207616"/>
                <a:gd name="connsiteX1169" fmla="*/ 704457 w 1414580"/>
                <a:gd name="connsiteY1169" fmla="*/ 1108883 h 1207616"/>
                <a:gd name="connsiteX1170" fmla="*/ 703490 w 1414580"/>
                <a:gd name="connsiteY1170" fmla="*/ 1105083 h 1207616"/>
                <a:gd name="connsiteX1171" fmla="*/ 705388 w 1414580"/>
                <a:gd name="connsiteY1171" fmla="*/ 1105083 h 1207616"/>
                <a:gd name="connsiteX1172" fmla="*/ 706359 w 1414580"/>
                <a:gd name="connsiteY1172" fmla="*/ 1106054 h 1207616"/>
                <a:gd name="connsiteX1173" fmla="*/ 706359 w 1414580"/>
                <a:gd name="connsiteY1173" fmla="*/ 1105083 h 1207616"/>
                <a:gd name="connsiteX1174" fmla="*/ 707290 w 1414580"/>
                <a:gd name="connsiteY1174" fmla="*/ 1104151 h 1207616"/>
                <a:gd name="connsiteX1175" fmla="*/ 712056 w 1414580"/>
                <a:gd name="connsiteY1175" fmla="*/ 1102254 h 1207616"/>
                <a:gd name="connsiteX1176" fmla="*/ 714885 w 1414580"/>
                <a:gd name="connsiteY1176" fmla="*/ 1103180 h 1207616"/>
                <a:gd name="connsiteX1177" fmla="*/ 713949 w 1414580"/>
                <a:gd name="connsiteY1177" fmla="*/ 1106980 h 1207616"/>
                <a:gd name="connsiteX1178" fmla="*/ 714885 w 1414580"/>
                <a:gd name="connsiteY1178" fmla="*/ 1106980 h 1207616"/>
                <a:gd name="connsiteX1179" fmla="*/ 717749 w 1414580"/>
                <a:gd name="connsiteY1179" fmla="*/ 1103180 h 1207616"/>
                <a:gd name="connsiteX1180" fmla="*/ 720578 w 1414580"/>
                <a:gd name="connsiteY1180" fmla="*/ 1103180 h 1207616"/>
                <a:gd name="connsiteX1181" fmla="*/ 727246 w 1414580"/>
                <a:gd name="connsiteY1181" fmla="*/ 1106054 h 1207616"/>
                <a:gd name="connsiteX1182" fmla="*/ 729144 w 1414580"/>
                <a:gd name="connsiteY1182" fmla="*/ 1106054 h 1207616"/>
                <a:gd name="connsiteX1183" fmla="*/ 730075 w 1414580"/>
                <a:gd name="connsiteY1183" fmla="*/ 1104151 h 1207616"/>
                <a:gd name="connsiteX1184" fmla="*/ 731046 w 1414580"/>
                <a:gd name="connsiteY1184" fmla="*/ 1099386 h 1207616"/>
                <a:gd name="connsiteX1185" fmla="*/ 725344 w 1414580"/>
                <a:gd name="connsiteY1185" fmla="*/ 1100352 h 1207616"/>
                <a:gd name="connsiteX1186" fmla="*/ 725344 w 1414580"/>
                <a:gd name="connsiteY1186" fmla="*/ 1098454 h 1207616"/>
                <a:gd name="connsiteX1187" fmla="*/ 718680 w 1414580"/>
                <a:gd name="connsiteY1187" fmla="*/ 1099386 h 1207616"/>
                <a:gd name="connsiteX1188" fmla="*/ 712983 w 1414580"/>
                <a:gd name="connsiteY1188" fmla="*/ 1098454 h 1207616"/>
                <a:gd name="connsiteX1189" fmla="*/ 712983 w 1414580"/>
                <a:gd name="connsiteY1189" fmla="*/ 1098454 h 1207616"/>
                <a:gd name="connsiteX1190" fmla="*/ 706359 w 1414580"/>
                <a:gd name="connsiteY1190" fmla="*/ 1098454 h 1207616"/>
                <a:gd name="connsiteX1191" fmla="*/ 705388 w 1414580"/>
                <a:gd name="connsiteY1191" fmla="*/ 1097488 h 1207616"/>
                <a:gd name="connsiteX1192" fmla="*/ 704457 w 1414580"/>
                <a:gd name="connsiteY1192" fmla="*/ 1093688 h 1207616"/>
                <a:gd name="connsiteX1193" fmla="*/ 708256 w 1414580"/>
                <a:gd name="connsiteY1193" fmla="*/ 1090859 h 1207616"/>
                <a:gd name="connsiteX1194" fmla="*/ 706359 w 1414580"/>
                <a:gd name="connsiteY1194" fmla="*/ 1088957 h 1207616"/>
                <a:gd name="connsiteX1195" fmla="*/ 706359 w 1414580"/>
                <a:gd name="connsiteY1195" fmla="*/ 1088957 h 1207616"/>
                <a:gd name="connsiteX1196" fmla="*/ 705388 w 1414580"/>
                <a:gd name="connsiteY1196" fmla="*/ 1089893 h 1207616"/>
                <a:gd name="connsiteX1197" fmla="*/ 703490 w 1414580"/>
                <a:gd name="connsiteY1197" fmla="*/ 1091791 h 1207616"/>
                <a:gd name="connsiteX1198" fmla="*/ 702559 w 1414580"/>
                <a:gd name="connsiteY1198" fmla="*/ 1092757 h 1207616"/>
                <a:gd name="connsiteX1199" fmla="*/ 700662 w 1414580"/>
                <a:gd name="connsiteY1199" fmla="*/ 1092757 h 1207616"/>
                <a:gd name="connsiteX1200" fmla="*/ 701588 w 1414580"/>
                <a:gd name="connsiteY1200" fmla="*/ 1087064 h 1207616"/>
                <a:gd name="connsiteX1201" fmla="*/ 701588 w 1414580"/>
                <a:gd name="connsiteY1201" fmla="*/ 1086093 h 1207616"/>
                <a:gd name="connsiteX1202" fmla="*/ 703490 w 1414580"/>
                <a:gd name="connsiteY1202" fmla="*/ 1082298 h 1207616"/>
                <a:gd name="connsiteX1203" fmla="*/ 702559 w 1414580"/>
                <a:gd name="connsiteY1203" fmla="*/ 1080396 h 1207616"/>
                <a:gd name="connsiteX1204" fmla="*/ 699691 w 1414580"/>
                <a:gd name="connsiteY1204" fmla="*/ 1074699 h 1207616"/>
                <a:gd name="connsiteX1205" fmla="*/ 696862 w 1414580"/>
                <a:gd name="connsiteY1205" fmla="*/ 1073767 h 1207616"/>
                <a:gd name="connsiteX1206" fmla="*/ 696862 w 1414580"/>
                <a:gd name="connsiteY1206" fmla="*/ 1074699 h 1207616"/>
                <a:gd name="connsiteX1207" fmla="*/ 697793 w 1414580"/>
                <a:gd name="connsiteY1207" fmla="*/ 1075670 h 1207616"/>
                <a:gd name="connsiteX1208" fmla="*/ 698764 w 1414580"/>
                <a:gd name="connsiteY1208" fmla="*/ 1075670 h 1207616"/>
                <a:gd name="connsiteX1209" fmla="*/ 699691 w 1414580"/>
                <a:gd name="connsiteY1209" fmla="*/ 1078498 h 1207616"/>
                <a:gd name="connsiteX1210" fmla="*/ 699691 w 1414580"/>
                <a:gd name="connsiteY1210" fmla="*/ 1080396 h 1207616"/>
                <a:gd name="connsiteX1211" fmla="*/ 696862 w 1414580"/>
                <a:gd name="connsiteY1211" fmla="*/ 1082298 h 1207616"/>
                <a:gd name="connsiteX1212" fmla="*/ 694964 w 1414580"/>
                <a:gd name="connsiteY1212" fmla="*/ 1083264 h 1207616"/>
                <a:gd name="connsiteX1213" fmla="*/ 693998 w 1414580"/>
                <a:gd name="connsiteY1213" fmla="*/ 1082298 h 1207616"/>
                <a:gd name="connsiteX1214" fmla="*/ 693067 w 1414580"/>
                <a:gd name="connsiteY1214" fmla="*/ 1081362 h 1207616"/>
                <a:gd name="connsiteX1215" fmla="*/ 692096 w 1414580"/>
                <a:gd name="connsiteY1215" fmla="*/ 1079464 h 1207616"/>
                <a:gd name="connsiteX1216" fmla="*/ 692096 w 1414580"/>
                <a:gd name="connsiteY1216" fmla="*/ 1081362 h 1207616"/>
                <a:gd name="connsiteX1217" fmla="*/ 693067 w 1414580"/>
                <a:gd name="connsiteY1217" fmla="*/ 1084191 h 1207616"/>
                <a:gd name="connsiteX1218" fmla="*/ 693998 w 1414580"/>
                <a:gd name="connsiteY1218" fmla="*/ 1089893 h 1207616"/>
                <a:gd name="connsiteX1219" fmla="*/ 696862 w 1414580"/>
                <a:gd name="connsiteY1219" fmla="*/ 1093688 h 1207616"/>
                <a:gd name="connsiteX1220" fmla="*/ 695896 w 1414580"/>
                <a:gd name="connsiteY1220" fmla="*/ 1094659 h 1207616"/>
                <a:gd name="connsiteX1221" fmla="*/ 694964 w 1414580"/>
                <a:gd name="connsiteY1221" fmla="*/ 1096557 h 1207616"/>
                <a:gd name="connsiteX1222" fmla="*/ 693067 w 1414580"/>
                <a:gd name="connsiteY1222" fmla="*/ 1096557 h 1207616"/>
                <a:gd name="connsiteX1223" fmla="*/ 691169 w 1414580"/>
                <a:gd name="connsiteY1223" fmla="*/ 1094659 h 1207616"/>
                <a:gd name="connsiteX1224" fmla="*/ 689267 w 1414580"/>
                <a:gd name="connsiteY1224" fmla="*/ 1092757 h 1207616"/>
                <a:gd name="connsiteX1225" fmla="*/ 685467 w 1414580"/>
                <a:gd name="connsiteY1225" fmla="*/ 1095586 h 1207616"/>
                <a:gd name="connsiteX1226" fmla="*/ 683569 w 1414580"/>
                <a:gd name="connsiteY1226" fmla="*/ 1095586 h 1207616"/>
                <a:gd name="connsiteX1227" fmla="*/ 680701 w 1414580"/>
                <a:gd name="connsiteY1227" fmla="*/ 1095586 h 1207616"/>
                <a:gd name="connsiteX1228" fmla="*/ 678808 w 1414580"/>
                <a:gd name="connsiteY1228" fmla="*/ 1094659 h 1207616"/>
                <a:gd name="connsiteX1229" fmla="*/ 677872 w 1414580"/>
                <a:gd name="connsiteY1229" fmla="*/ 1089893 h 1207616"/>
                <a:gd name="connsiteX1230" fmla="*/ 679774 w 1414580"/>
                <a:gd name="connsiteY1230" fmla="*/ 1087991 h 1207616"/>
                <a:gd name="connsiteX1231" fmla="*/ 678808 w 1414580"/>
                <a:gd name="connsiteY1231" fmla="*/ 1086093 h 1207616"/>
                <a:gd name="connsiteX1232" fmla="*/ 679774 w 1414580"/>
                <a:gd name="connsiteY1232" fmla="*/ 1085162 h 1207616"/>
                <a:gd name="connsiteX1233" fmla="*/ 677872 w 1414580"/>
                <a:gd name="connsiteY1233" fmla="*/ 1085162 h 1207616"/>
                <a:gd name="connsiteX1234" fmla="*/ 675975 w 1414580"/>
                <a:gd name="connsiteY1234" fmla="*/ 1085162 h 1207616"/>
                <a:gd name="connsiteX1235" fmla="*/ 674072 w 1414580"/>
                <a:gd name="connsiteY1235" fmla="*/ 1078498 h 1207616"/>
                <a:gd name="connsiteX1236" fmla="*/ 673106 w 1414580"/>
                <a:gd name="connsiteY1236" fmla="*/ 1079464 h 1207616"/>
                <a:gd name="connsiteX1237" fmla="*/ 674072 w 1414580"/>
                <a:gd name="connsiteY1237" fmla="*/ 1087064 h 1207616"/>
                <a:gd name="connsiteX1238" fmla="*/ 673106 w 1414580"/>
                <a:gd name="connsiteY1238" fmla="*/ 1090859 h 1207616"/>
                <a:gd name="connsiteX1239" fmla="*/ 673106 w 1414580"/>
                <a:gd name="connsiteY1239" fmla="*/ 1091791 h 1207616"/>
                <a:gd name="connsiteX1240" fmla="*/ 672179 w 1414580"/>
                <a:gd name="connsiteY1240" fmla="*/ 1092757 h 1207616"/>
                <a:gd name="connsiteX1241" fmla="*/ 667414 w 1414580"/>
                <a:gd name="connsiteY1241" fmla="*/ 1092757 h 1207616"/>
                <a:gd name="connsiteX1242" fmla="*/ 666477 w 1414580"/>
                <a:gd name="connsiteY1242" fmla="*/ 1090859 h 1207616"/>
                <a:gd name="connsiteX1243" fmla="*/ 662682 w 1414580"/>
                <a:gd name="connsiteY1243" fmla="*/ 1084191 h 1207616"/>
                <a:gd name="connsiteX1244" fmla="*/ 660785 w 1414580"/>
                <a:gd name="connsiteY1244" fmla="*/ 1083264 h 1207616"/>
                <a:gd name="connsiteX1245" fmla="*/ 659819 w 1414580"/>
                <a:gd name="connsiteY1245" fmla="*/ 1082298 h 1207616"/>
                <a:gd name="connsiteX1246" fmla="*/ 659819 w 1414580"/>
                <a:gd name="connsiteY1246" fmla="*/ 1084191 h 1207616"/>
                <a:gd name="connsiteX1247" fmla="*/ 660785 w 1414580"/>
                <a:gd name="connsiteY1247" fmla="*/ 1086093 h 1207616"/>
                <a:gd name="connsiteX1248" fmla="*/ 662682 w 1414580"/>
                <a:gd name="connsiteY1248" fmla="*/ 1087064 h 1207616"/>
                <a:gd name="connsiteX1249" fmla="*/ 663614 w 1414580"/>
                <a:gd name="connsiteY1249" fmla="*/ 1087064 h 1207616"/>
                <a:gd name="connsiteX1250" fmla="*/ 662682 w 1414580"/>
                <a:gd name="connsiteY1250" fmla="*/ 1087991 h 1207616"/>
                <a:gd name="connsiteX1251" fmla="*/ 657916 w 1414580"/>
                <a:gd name="connsiteY1251" fmla="*/ 1087991 h 1207616"/>
                <a:gd name="connsiteX1252" fmla="*/ 653190 w 1414580"/>
                <a:gd name="connsiteY1252" fmla="*/ 1088957 h 1207616"/>
                <a:gd name="connsiteX1253" fmla="*/ 652219 w 1414580"/>
                <a:gd name="connsiteY1253" fmla="*/ 1087064 h 1207616"/>
                <a:gd name="connsiteX1254" fmla="*/ 651287 w 1414580"/>
                <a:gd name="connsiteY1254" fmla="*/ 1087064 h 1207616"/>
                <a:gd name="connsiteX1255" fmla="*/ 651287 w 1414580"/>
                <a:gd name="connsiteY1255" fmla="*/ 1086093 h 1207616"/>
                <a:gd name="connsiteX1256" fmla="*/ 651287 w 1414580"/>
                <a:gd name="connsiteY1256" fmla="*/ 1086093 h 1207616"/>
                <a:gd name="connsiteX1257" fmla="*/ 652219 w 1414580"/>
                <a:gd name="connsiteY1257" fmla="*/ 1083264 h 1207616"/>
                <a:gd name="connsiteX1258" fmla="*/ 652219 w 1414580"/>
                <a:gd name="connsiteY1258" fmla="*/ 1080396 h 1207616"/>
                <a:gd name="connsiteX1259" fmla="*/ 651287 w 1414580"/>
                <a:gd name="connsiteY1259" fmla="*/ 1080396 h 1207616"/>
                <a:gd name="connsiteX1260" fmla="*/ 649390 w 1414580"/>
                <a:gd name="connsiteY1260" fmla="*/ 1080396 h 1207616"/>
                <a:gd name="connsiteX1261" fmla="*/ 649390 w 1414580"/>
                <a:gd name="connsiteY1261" fmla="*/ 1081362 h 1207616"/>
                <a:gd name="connsiteX1262" fmla="*/ 648424 w 1414580"/>
                <a:gd name="connsiteY1262" fmla="*/ 1084191 h 1207616"/>
                <a:gd name="connsiteX1263" fmla="*/ 647488 w 1414580"/>
                <a:gd name="connsiteY1263" fmla="*/ 1085162 h 1207616"/>
                <a:gd name="connsiteX1264" fmla="*/ 644624 w 1414580"/>
                <a:gd name="connsiteY1264" fmla="*/ 1085162 h 1207616"/>
                <a:gd name="connsiteX1265" fmla="*/ 637995 w 1414580"/>
                <a:gd name="connsiteY1265" fmla="*/ 1079464 h 1207616"/>
                <a:gd name="connsiteX1266" fmla="*/ 633229 w 1414580"/>
                <a:gd name="connsiteY1266" fmla="*/ 1067104 h 1207616"/>
                <a:gd name="connsiteX1267" fmla="*/ 632298 w 1414580"/>
                <a:gd name="connsiteY1267" fmla="*/ 1067104 h 1207616"/>
                <a:gd name="connsiteX1268" fmla="*/ 631332 w 1414580"/>
                <a:gd name="connsiteY1268" fmla="*/ 1067104 h 1207616"/>
                <a:gd name="connsiteX1269" fmla="*/ 628498 w 1414580"/>
                <a:gd name="connsiteY1269" fmla="*/ 1065201 h 1207616"/>
                <a:gd name="connsiteX1270" fmla="*/ 654116 w 1414580"/>
                <a:gd name="connsiteY1270" fmla="*/ 1055709 h 1207616"/>
                <a:gd name="connsiteX1271" fmla="*/ 670277 w 1414580"/>
                <a:gd name="connsiteY1271" fmla="*/ 1058577 h 1207616"/>
                <a:gd name="connsiteX1272" fmla="*/ 674072 w 1414580"/>
                <a:gd name="connsiteY1272" fmla="*/ 1057606 h 1207616"/>
                <a:gd name="connsiteX1273" fmla="*/ 676906 w 1414580"/>
                <a:gd name="connsiteY1273" fmla="*/ 1045285 h 1207616"/>
                <a:gd name="connsiteX1274" fmla="*/ 676906 w 1414580"/>
                <a:gd name="connsiteY1274" fmla="*/ 1044319 h 1207616"/>
                <a:gd name="connsiteX1275" fmla="*/ 670277 w 1414580"/>
                <a:gd name="connsiteY1275" fmla="*/ 1040519 h 1207616"/>
                <a:gd name="connsiteX1276" fmla="*/ 671208 w 1414580"/>
                <a:gd name="connsiteY1276" fmla="*/ 1038617 h 1207616"/>
                <a:gd name="connsiteX1277" fmla="*/ 665511 w 1414580"/>
                <a:gd name="connsiteY1277" fmla="*/ 1040519 h 1207616"/>
                <a:gd name="connsiteX1278" fmla="*/ 660785 w 1414580"/>
                <a:gd name="connsiteY1278" fmla="*/ 1039587 h 1207616"/>
                <a:gd name="connsiteX1279" fmla="*/ 660785 w 1414580"/>
                <a:gd name="connsiteY1279" fmla="*/ 1037690 h 1207616"/>
                <a:gd name="connsiteX1280" fmla="*/ 665511 w 1414580"/>
                <a:gd name="connsiteY1280" fmla="*/ 1038617 h 1207616"/>
                <a:gd name="connsiteX1281" fmla="*/ 665511 w 1414580"/>
                <a:gd name="connsiteY1281" fmla="*/ 1037690 h 1207616"/>
                <a:gd name="connsiteX1282" fmla="*/ 669311 w 1414580"/>
                <a:gd name="connsiteY1282" fmla="*/ 1030090 h 1207616"/>
                <a:gd name="connsiteX1283" fmla="*/ 668380 w 1414580"/>
                <a:gd name="connsiteY1283" fmla="*/ 1028198 h 1207616"/>
                <a:gd name="connsiteX1284" fmla="*/ 667414 w 1414580"/>
                <a:gd name="connsiteY1284" fmla="*/ 1024398 h 1207616"/>
                <a:gd name="connsiteX1285" fmla="*/ 666477 w 1414580"/>
                <a:gd name="connsiteY1285" fmla="*/ 1022495 h 1207616"/>
                <a:gd name="connsiteX1286" fmla="*/ 659819 w 1414580"/>
                <a:gd name="connsiteY1286" fmla="*/ 1025344 h 1207616"/>
                <a:gd name="connsiteX1287" fmla="*/ 664580 w 1414580"/>
                <a:gd name="connsiteY1287" fmla="*/ 1022495 h 1207616"/>
                <a:gd name="connsiteX1288" fmla="*/ 665511 w 1414580"/>
                <a:gd name="connsiteY1288" fmla="*/ 1021549 h 1207616"/>
                <a:gd name="connsiteX1289" fmla="*/ 665511 w 1414580"/>
                <a:gd name="connsiteY1289" fmla="*/ 1019647 h 1207616"/>
                <a:gd name="connsiteX1290" fmla="*/ 664580 w 1414580"/>
                <a:gd name="connsiteY1290" fmla="*/ 1013954 h 1207616"/>
                <a:gd name="connsiteX1291" fmla="*/ 663614 w 1414580"/>
                <a:gd name="connsiteY1291" fmla="*/ 1013003 h 1207616"/>
                <a:gd name="connsiteX1292" fmla="*/ 662682 w 1414580"/>
                <a:gd name="connsiteY1292" fmla="*/ 1014901 h 1207616"/>
                <a:gd name="connsiteX1293" fmla="*/ 661711 w 1414580"/>
                <a:gd name="connsiteY1293" fmla="*/ 1015847 h 1207616"/>
                <a:gd name="connsiteX1294" fmla="*/ 659819 w 1414580"/>
                <a:gd name="connsiteY1294" fmla="*/ 1016803 h 1207616"/>
                <a:gd name="connsiteX1295" fmla="*/ 657916 w 1414580"/>
                <a:gd name="connsiteY1295" fmla="*/ 1016803 h 1207616"/>
                <a:gd name="connsiteX1296" fmla="*/ 656019 w 1414580"/>
                <a:gd name="connsiteY1296" fmla="*/ 1008252 h 1207616"/>
                <a:gd name="connsiteX1297" fmla="*/ 655082 w 1414580"/>
                <a:gd name="connsiteY1297" fmla="*/ 1006349 h 1207616"/>
                <a:gd name="connsiteX1298" fmla="*/ 653190 w 1414580"/>
                <a:gd name="connsiteY1298" fmla="*/ 1005408 h 1207616"/>
                <a:gd name="connsiteX1299" fmla="*/ 650321 w 1414580"/>
                <a:gd name="connsiteY1299" fmla="*/ 1003506 h 1207616"/>
                <a:gd name="connsiteX1300" fmla="*/ 643692 w 1414580"/>
                <a:gd name="connsiteY1300" fmla="*/ 1002559 h 1207616"/>
                <a:gd name="connsiteX1301" fmla="*/ 644624 w 1414580"/>
                <a:gd name="connsiteY1301" fmla="*/ 1005408 h 1207616"/>
                <a:gd name="connsiteX1302" fmla="*/ 647488 w 1414580"/>
                <a:gd name="connsiteY1302" fmla="*/ 1012052 h 1207616"/>
                <a:gd name="connsiteX1303" fmla="*/ 647488 w 1414580"/>
                <a:gd name="connsiteY1303" fmla="*/ 1014901 h 1207616"/>
                <a:gd name="connsiteX1304" fmla="*/ 647488 w 1414580"/>
                <a:gd name="connsiteY1304" fmla="*/ 1017749 h 1207616"/>
                <a:gd name="connsiteX1305" fmla="*/ 643692 w 1414580"/>
                <a:gd name="connsiteY1305" fmla="*/ 1018700 h 1207616"/>
                <a:gd name="connsiteX1306" fmla="*/ 641795 w 1414580"/>
                <a:gd name="connsiteY1306" fmla="*/ 1019647 h 1207616"/>
                <a:gd name="connsiteX1307" fmla="*/ 642721 w 1414580"/>
                <a:gd name="connsiteY1307" fmla="*/ 1022495 h 1207616"/>
                <a:gd name="connsiteX1308" fmla="*/ 641795 w 1414580"/>
                <a:gd name="connsiteY1308" fmla="*/ 1024398 h 1207616"/>
                <a:gd name="connsiteX1309" fmla="*/ 638927 w 1414580"/>
                <a:gd name="connsiteY1309" fmla="*/ 1023447 h 1207616"/>
                <a:gd name="connsiteX1310" fmla="*/ 637029 w 1414580"/>
                <a:gd name="connsiteY1310" fmla="*/ 1022495 h 1207616"/>
                <a:gd name="connsiteX1311" fmla="*/ 637995 w 1414580"/>
                <a:gd name="connsiteY1311" fmla="*/ 1020593 h 1207616"/>
                <a:gd name="connsiteX1312" fmla="*/ 636093 w 1414580"/>
                <a:gd name="connsiteY1312" fmla="*/ 1022495 h 1207616"/>
                <a:gd name="connsiteX1313" fmla="*/ 637029 w 1414580"/>
                <a:gd name="connsiteY1313" fmla="*/ 1025344 h 1207616"/>
                <a:gd name="connsiteX1314" fmla="*/ 635127 w 1414580"/>
                <a:gd name="connsiteY1314" fmla="*/ 1026295 h 1207616"/>
                <a:gd name="connsiteX1315" fmla="*/ 631332 w 1414580"/>
                <a:gd name="connsiteY1315" fmla="*/ 1025344 h 1207616"/>
                <a:gd name="connsiteX1316" fmla="*/ 629434 w 1414580"/>
                <a:gd name="connsiteY1316" fmla="*/ 1027241 h 1207616"/>
                <a:gd name="connsiteX1317" fmla="*/ 629434 w 1414580"/>
                <a:gd name="connsiteY1317" fmla="*/ 1028198 h 1207616"/>
                <a:gd name="connsiteX1318" fmla="*/ 631332 w 1414580"/>
                <a:gd name="connsiteY1318" fmla="*/ 1032924 h 1207616"/>
                <a:gd name="connsiteX1319" fmla="*/ 629434 w 1414580"/>
                <a:gd name="connsiteY1319" fmla="*/ 1034826 h 1207616"/>
                <a:gd name="connsiteX1320" fmla="*/ 631332 w 1414580"/>
                <a:gd name="connsiteY1320" fmla="*/ 1035793 h 1207616"/>
                <a:gd name="connsiteX1321" fmla="*/ 631332 w 1414580"/>
                <a:gd name="connsiteY1321" fmla="*/ 1036719 h 1207616"/>
                <a:gd name="connsiteX1322" fmla="*/ 631332 w 1414580"/>
                <a:gd name="connsiteY1322" fmla="*/ 1037690 h 1207616"/>
                <a:gd name="connsiteX1323" fmla="*/ 632298 w 1414580"/>
                <a:gd name="connsiteY1323" fmla="*/ 1039587 h 1207616"/>
                <a:gd name="connsiteX1324" fmla="*/ 631332 w 1414580"/>
                <a:gd name="connsiteY1324" fmla="*/ 1040519 h 1207616"/>
                <a:gd name="connsiteX1325" fmla="*/ 634200 w 1414580"/>
                <a:gd name="connsiteY1325" fmla="*/ 1045285 h 1207616"/>
                <a:gd name="connsiteX1326" fmla="*/ 631332 w 1414580"/>
                <a:gd name="connsiteY1326" fmla="*/ 1046212 h 1207616"/>
                <a:gd name="connsiteX1327" fmla="*/ 630400 w 1414580"/>
                <a:gd name="connsiteY1327" fmla="*/ 1049080 h 1207616"/>
                <a:gd name="connsiteX1328" fmla="*/ 630400 w 1414580"/>
                <a:gd name="connsiteY1328" fmla="*/ 1049080 h 1207616"/>
                <a:gd name="connsiteX1329" fmla="*/ 630400 w 1414580"/>
                <a:gd name="connsiteY1329" fmla="*/ 1051914 h 1207616"/>
                <a:gd name="connsiteX1330" fmla="*/ 626600 w 1414580"/>
                <a:gd name="connsiteY1330" fmla="*/ 1050011 h 1207616"/>
                <a:gd name="connsiteX1331" fmla="*/ 626600 w 1414580"/>
                <a:gd name="connsiteY1331" fmla="*/ 1050011 h 1207616"/>
                <a:gd name="connsiteX1332" fmla="*/ 625634 w 1414580"/>
                <a:gd name="connsiteY1332" fmla="*/ 1050011 h 1207616"/>
                <a:gd name="connsiteX1333" fmla="*/ 625634 w 1414580"/>
                <a:gd name="connsiteY1333" fmla="*/ 1051914 h 1207616"/>
                <a:gd name="connsiteX1334" fmla="*/ 623732 w 1414580"/>
                <a:gd name="connsiteY1334" fmla="*/ 1051914 h 1207616"/>
                <a:gd name="connsiteX1335" fmla="*/ 622805 w 1414580"/>
                <a:gd name="connsiteY1335" fmla="*/ 1053811 h 1207616"/>
                <a:gd name="connsiteX1336" fmla="*/ 619937 w 1414580"/>
                <a:gd name="connsiteY1336" fmla="*/ 1054782 h 1207616"/>
                <a:gd name="connsiteX1337" fmla="*/ 617103 w 1414580"/>
                <a:gd name="connsiteY1337" fmla="*/ 1051914 h 1207616"/>
                <a:gd name="connsiteX1338" fmla="*/ 616137 w 1414580"/>
                <a:gd name="connsiteY1338" fmla="*/ 1049080 h 1207616"/>
                <a:gd name="connsiteX1339" fmla="*/ 613308 w 1414580"/>
                <a:gd name="connsiteY1339" fmla="*/ 1055709 h 1207616"/>
                <a:gd name="connsiteX1340" fmla="*/ 615210 w 1414580"/>
                <a:gd name="connsiteY1340" fmla="*/ 1057606 h 1207616"/>
                <a:gd name="connsiteX1341" fmla="*/ 614239 w 1414580"/>
                <a:gd name="connsiteY1341" fmla="*/ 1061406 h 1207616"/>
                <a:gd name="connsiteX1342" fmla="*/ 607611 w 1414580"/>
                <a:gd name="connsiteY1342" fmla="*/ 1061406 h 1207616"/>
                <a:gd name="connsiteX1343" fmla="*/ 606644 w 1414580"/>
                <a:gd name="connsiteY1343" fmla="*/ 1065201 h 1207616"/>
                <a:gd name="connsiteX1344" fmla="*/ 604742 w 1414580"/>
                <a:gd name="connsiteY1344" fmla="*/ 1065201 h 1207616"/>
                <a:gd name="connsiteX1345" fmla="*/ 604742 w 1414580"/>
                <a:gd name="connsiteY1345" fmla="*/ 1062372 h 1207616"/>
                <a:gd name="connsiteX1346" fmla="*/ 604742 w 1414580"/>
                <a:gd name="connsiteY1346" fmla="*/ 1061406 h 1207616"/>
                <a:gd name="connsiteX1347" fmla="*/ 605718 w 1414580"/>
                <a:gd name="connsiteY1347" fmla="*/ 1059509 h 1207616"/>
                <a:gd name="connsiteX1348" fmla="*/ 607611 w 1414580"/>
                <a:gd name="connsiteY1348" fmla="*/ 1059509 h 1207616"/>
                <a:gd name="connsiteX1349" fmla="*/ 607611 w 1414580"/>
                <a:gd name="connsiteY1349" fmla="*/ 1058577 h 1207616"/>
                <a:gd name="connsiteX1350" fmla="*/ 607611 w 1414580"/>
                <a:gd name="connsiteY1350" fmla="*/ 1056680 h 1207616"/>
                <a:gd name="connsiteX1351" fmla="*/ 608542 w 1414580"/>
                <a:gd name="connsiteY1351" fmla="*/ 1055709 h 1207616"/>
                <a:gd name="connsiteX1352" fmla="*/ 605718 w 1414580"/>
                <a:gd name="connsiteY1352" fmla="*/ 1053811 h 1207616"/>
                <a:gd name="connsiteX1353" fmla="*/ 603816 w 1414580"/>
                <a:gd name="connsiteY1353" fmla="*/ 1052880 h 1207616"/>
                <a:gd name="connsiteX1354" fmla="*/ 600947 w 1414580"/>
                <a:gd name="connsiteY1354" fmla="*/ 1048114 h 1207616"/>
                <a:gd name="connsiteX1355" fmla="*/ 600947 w 1414580"/>
                <a:gd name="connsiteY1355" fmla="*/ 1047187 h 1207616"/>
                <a:gd name="connsiteX1356" fmla="*/ 600947 w 1414580"/>
                <a:gd name="connsiteY1356" fmla="*/ 1045285 h 1207616"/>
                <a:gd name="connsiteX1357" fmla="*/ 600016 w 1414580"/>
                <a:gd name="connsiteY1357" fmla="*/ 1044319 h 1207616"/>
                <a:gd name="connsiteX1358" fmla="*/ 597147 w 1414580"/>
                <a:gd name="connsiteY1358" fmla="*/ 1042416 h 1207616"/>
                <a:gd name="connsiteX1359" fmla="*/ 596221 w 1414580"/>
                <a:gd name="connsiteY1359" fmla="*/ 1041485 h 1207616"/>
                <a:gd name="connsiteX1360" fmla="*/ 595250 w 1414580"/>
                <a:gd name="connsiteY1360" fmla="*/ 1040519 h 1207616"/>
                <a:gd name="connsiteX1361" fmla="*/ 596221 w 1414580"/>
                <a:gd name="connsiteY1361" fmla="*/ 1038617 h 1207616"/>
                <a:gd name="connsiteX1362" fmla="*/ 595250 w 1414580"/>
                <a:gd name="connsiteY1362" fmla="*/ 1036719 h 1207616"/>
                <a:gd name="connsiteX1363" fmla="*/ 594323 w 1414580"/>
                <a:gd name="connsiteY1363" fmla="*/ 1035793 h 1207616"/>
                <a:gd name="connsiteX1364" fmla="*/ 593352 w 1414580"/>
                <a:gd name="connsiteY1364" fmla="*/ 1035793 h 1207616"/>
                <a:gd name="connsiteX1365" fmla="*/ 594323 w 1414580"/>
                <a:gd name="connsiteY1365" fmla="*/ 1032924 h 1207616"/>
                <a:gd name="connsiteX1366" fmla="*/ 595250 w 1414580"/>
                <a:gd name="connsiteY1366" fmla="*/ 1034826 h 1207616"/>
                <a:gd name="connsiteX1367" fmla="*/ 600016 w 1414580"/>
                <a:gd name="connsiteY1367" fmla="*/ 1034826 h 1207616"/>
                <a:gd name="connsiteX1368" fmla="*/ 601918 w 1414580"/>
                <a:gd name="connsiteY1368" fmla="*/ 1032924 h 1207616"/>
                <a:gd name="connsiteX1369" fmla="*/ 601918 w 1414580"/>
                <a:gd name="connsiteY1369" fmla="*/ 1025344 h 1207616"/>
                <a:gd name="connsiteX1370" fmla="*/ 600947 w 1414580"/>
                <a:gd name="connsiteY1370" fmla="*/ 1023447 h 1207616"/>
                <a:gd name="connsiteX1371" fmla="*/ 599050 w 1414580"/>
                <a:gd name="connsiteY1371" fmla="*/ 1024398 h 1207616"/>
                <a:gd name="connsiteX1372" fmla="*/ 598118 w 1414580"/>
                <a:gd name="connsiteY1372" fmla="*/ 1026295 h 1207616"/>
                <a:gd name="connsiteX1373" fmla="*/ 597147 w 1414580"/>
                <a:gd name="connsiteY1373" fmla="*/ 1025344 h 1207616"/>
                <a:gd name="connsiteX1374" fmla="*/ 595250 w 1414580"/>
                <a:gd name="connsiteY1374" fmla="*/ 1024398 h 1207616"/>
                <a:gd name="connsiteX1375" fmla="*/ 594323 w 1414580"/>
                <a:gd name="connsiteY1375" fmla="*/ 1022495 h 1207616"/>
                <a:gd name="connsiteX1376" fmla="*/ 592421 w 1414580"/>
                <a:gd name="connsiteY1376" fmla="*/ 1025344 h 1207616"/>
                <a:gd name="connsiteX1377" fmla="*/ 592421 w 1414580"/>
                <a:gd name="connsiteY1377" fmla="*/ 1025344 h 1207616"/>
                <a:gd name="connsiteX1378" fmla="*/ 590523 w 1414580"/>
                <a:gd name="connsiteY1378" fmla="*/ 1026295 h 1207616"/>
                <a:gd name="connsiteX1379" fmla="*/ 590523 w 1414580"/>
                <a:gd name="connsiteY1379" fmla="*/ 1024398 h 1207616"/>
                <a:gd name="connsiteX1380" fmla="*/ 589552 w 1414580"/>
                <a:gd name="connsiteY1380" fmla="*/ 1024398 h 1207616"/>
                <a:gd name="connsiteX1381" fmla="*/ 586728 w 1414580"/>
                <a:gd name="connsiteY1381" fmla="*/ 1019647 h 1207616"/>
                <a:gd name="connsiteX1382" fmla="*/ 585757 w 1414580"/>
                <a:gd name="connsiteY1382" fmla="*/ 1019647 h 1207616"/>
                <a:gd name="connsiteX1383" fmla="*/ 584826 w 1414580"/>
                <a:gd name="connsiteY1383" fmla="*/ 1019647 h 1207616"/>
                <a:gd name="connsiteX1384" fmla="*/ 584826 w 1414580"/>
                <a:gd name="connsiteY1384" fmla="*/ 1023447 h 1207616"/>
                <a:gd name="connsiteX1385" fmla="*/ 584826 w 1414580"/>
                <a:gd name="connsiteY1385" fmla="*/ 1024398 h 1207616"/>
                <a:gd name="connsiteX1386" fmla="*/ 584826 w 1414580"/>
                <a:gd name="connsiteY1386" fmla="*/ 1026295 h 1207616"/>
                <a:gd name="connsiteX1387" fmla="*/ 581026 w 1414580"/>
                <a:gd name="connsiteY1387" fmla="*/ 1023447 h 1207616"/>
                <a:gd name="connsiteX1388" fmla="*/ 581962 w 1414580"/>
                <a:gd name="connsiteY1388" fmla="*/ 1021549 h 1207616"/>
                <a:gd name="connsiteX1389" fmla="*/ 579129 w 1414580"/>
                <a:gd name="connsiteY1389" fmla="*/ 1019647 h 1207616"/>
                <a:gd name="connsiteX1390" fmla="*/ 576260 w 1414580"/>
                <a:gd name="connsiteY1390" fmla="*/ 1019647 h 1207616"/>
                <a:gd name="connsiteX1391" fmla="*/ 576260 w 1414580"/>
                <a:gd name="connsiteY1391" fmla="*/ 1020593 h 1207616"/>
                <a:gd name="connsiteX1392" fmla="*/ 575334 w 1414580"/>
                <a:gd name="connsiteY1392" fmla="*/ 1021549 h 1207616"/>
                <a:gd name="connsiteX1393" fmla="*/ 574368 w 1414580"/>
                <a:gd name="connsiteY1393" fmla="*/ 1021549 h 1207616"/>
                <a:gd name="connsiteX1394" fmla="*/ 568705 w 1414580"/>
                <a:gd name="connsiteY1394" fmla="*/ 1021549 h 1207616"/>
                <a:gd name="connsiteX1395" fmla="*/ 563939 w 1414580"/>
                <a:gd name="connsiteY1395" fmla="*/ 1018700 h 1207616"/>
                <a:gd name="connsiteX1396" fmla="*/ 562036 w 1414580"/>
                <a:gd name="connsiteY1396" fmla="*/ 1016803 h 1207616"/>
                <a:gd name="connsiteX1397" fmla="*/ 561110 w 1414580"/>
                <a:gd name="connsiteY1397" fmla="*/ 1018700 h 1207616"/>
                <a:gd name="connsiteX1398" fmla="*/ 559207 w 1414580"/>
                <a:gd name="connsiteY1398" fmla="*/ 1021549 h 1207616"/>
                <a:gd name="connsiteX1399" fmla="*/ 558241 w 1414580"/>
                <a:gd name="connsiteY1399" fmla="*/ 1024398 h 1207616"/>
                <a:gd name="connsiteX1400" fmla="*/ 557310 w 1414580"/>
                <a:gd name="connsiteY1400" fmla="*/ 1024398 h 1207616"/>
                <a:gd name="connsiteX1401" fmla="*/ 555408 w 1414580"/>
                <a:gd name="connsiteY1401" fmla="*/ 1021549 h 1207616"/>
                <a:gd name="connsiteX1402" fmla="*/ 550642 w 1414580"/>
                <a:gd name="connsiteY1402" fmla="*/ 1028198 h 1207616"/>
                <a:gd name="connsiteX1403" fmla="*/ 548749 w 1414580"/>
                <a:gd name="connsiteY1403" fmla="*/ 1025344 h 1207616"/>
                <a:gd name="connsiteX1404" fmla="*/ 547813 w 1414580"/>
                <a:gd name="connsiteY1404" fmla="*/ 1024398 h 1207616"/>
                <a:gd name="connsiteX1405" fmla="*/ 543047 w 1414580"/>
                <a:gd name="connsiteY1405" fmla="*/ 1023447 h 1207616"/>
                <a:gd name="connsiteX1406" fmla="*/ 544018 w 1414580"/>
                <a:gd name="connsiteY1406" fmla="*/ 1025344 h 1207616"/>
                <a:gd name="connsiteX1407" fmla="*/ 544018 w 1414580"/>
                <a:gd name="connsiteY1407" fmla="*/ 1025344 h 1207616"/>
                <a:gd name="connsiteX1408" fmla="*/ 542120 w 1414580"/>
                <a:gd name="connsiteY1408" fmla="*/ 1025344 h 1207616"/>
                <a:gd name="connsiteX1409" fmla="*/ 541149 w 1414580"/>
                <a:gd name="connsiteY1409" fmla="*/ 1025344 h 1207616"/>
                <a:gd name="connsiteX1410" fmla="*/ 540218 w 1414580"/>
                <a:gd name="connsiteY1410" fmla="*/ 1026295 h 1207616"/>
                <a:gd name="connsiteX1411" fmla="*/ 540218 w 1414580"/>
                <a:gd name="connsiteY1411" fmla="*/ 1029144 h 1207616"/>
                <a:gd name="connsiteX1412" fmla="*/ 543047 w 1414580"/>
                <a:gd name="connsiteY1412" fmla="*/ 1033890 h 1207616"/>
                <a:gd name="connsiteX1413" fmla="*/ 545915 w 1414580"/>
                <a:gd name="connsiteY1413" fmla="*/ 1037690 h 1207616"/>
                <a:gd name="connsiteX1414" fmla="*/ 544949 w 1414580"/>
                <a:gd name="connsiteY1414" fmla="*/ 1042416 h 1207616"/>
                <a:gd name="connsiteX1415" fmla="*/ 544018 w 1414580"/>
                <a:gd name="connsiteY1415" fmla="*/ 1043388 h 1207616"/>
                <a:gd name="connsiteX1416" fmla="*/ 543047 w 1414580"/>
                <a:gd name="connsiteY1416" fmla="*/ 1044319 h 1207616"/>
                <a:gd name="connsiteX1417" fmla="*/ 541149 w 1414580"/>
                <a:gd name="connsiteY1417" fmla="*/ 1050011 h 1207616"/>
                <a:gd name="connsiteX1418" fmla="*/ 541149 w 1414580"/>
                <a:gd name="connsiteY1418" fmla="*/ 1050982 h 1207616"/>
                <a:gd name="connsiteX1419" fmla="*/ 541149 w 1414580"/>
                <a:gd name="connsiteY1419" fmla="*/ 1058577 h 1207616"/>
                <a:gd name="connsiteX1420" fmla="*/ 542120 w 1414580"/>
                <a:gd name="connsiteY1420" fmla="*/ 1062372 h 1207616"/>
                <a:gd name="connsiteX1421" fmla="*/ 543047 w 1414580"/>
                <a:gd name="connsiteY1421" fmla="*/ 1064275 h 1207616"/>
                <a:gd name="connsiteX1422" fmla="*/ 545915 w 1414580"/>
                <a:gd name="connsiteY1422" fmla="*/ 1065201 h 1207616"/>
                <a:gd name="connsiteX1423" fmla="*/ 544949 w 1414580"/>
                <a:gd name="connsiteY1423" fmla="*/ 1071869 h 1207616"/>
                <a:gd name="connsiteX1424" fmla="*/ 544018 w 1414580"/>
                <a:gd name="connsiteY1424" fmla="*/ 1072801 h 1207616"/>
                <a:gd name="connsiteX1425" fmla="*/ 534530 w 1414580"/>
                <a:gd name="connsiteY1425" fmla="*/ 1071869 h 1207616"/>
                <a:gd name="connsiteX1426" fmla="*/ 533554 w 1414580"/>
                <a:gd name="connsiteY1426" fmla="*/ 1072801 h 1207616"/>
                <a:gd name="connsiteX1427" fmla="*/ 532623 w 1414580"/>
                <a:gd name="connsiteY1427" fmla="*/ 1072801 h 1207616"/>
                <a:gd name="connsiteX1428" fmla="*/ 531652 w 1414580"/>
                <a:gd name="connsiteY1428" fmla="*/ 1070903 h 1207616"/>
                <a:gd name="connsiteX1429" fmla="*/ 531652 w 1414580"/>
                <a:gd name="connsiteY1429" fmla="*/ 1069967 h 1207616"/>
                <a:gd name="connsiteX1430" fmla="*/ 531652 w 1414580"/>
                <a:gd name="connsiteY1430" fmla="*/ 1067104 h 1207616"/>
                <a:gd name="connsiteX1431" fmla="*/ 532623 w 1414580"/>
                <a:gd name="connsiteY1431" fmla="*/ 1066172 h 1207616"/>
                <a:gd name="connsiteX1432" fmla="*/ 532623 w 1414580"/>
                <a:gd name="connsiteY1432" fmla="*/ 1063309 h 1207616"/>
                <a:gd name="connsiteX1433" fmla="*/ 532623 w 1414580"/>
                <a:gd name="connsiteY1433" fmla="*/ 1062372 h 1207616"/>
                <a:gd name="connsiteX1434" fmla="*/ 530725 w 1414580"/>
                <a:gd name="connsiteY1434" fmla="*/ 1066172 h 1207616"/>
                <a:gd name="connsiteX1435" fmla="*/ 529759 w 1414580"/>
                <a:gd name="connsiteY1435" fmla="*/ 1067104 h 1207616"/>
                <a:gd name="connsiteX1436" fmla="*/ 529759 w 1414580"/>
                <a:gd name="connsiteY1436" fmla="*/ 1070903 h 1207616"/>
                <a:gd name="connsiteX1437" fmla="*/ 527857 w 1414580"/>
                <a:gd name="connsiteY1437" fmla="*/ 1070903 h 1207616"/>
                <a:gd name="connsiteX1438" fmla="*/ 526926 w 1414580"/>
                <a:gd name="connsiteY1438" fmla="*/ 1069967 h 1207616"/>
                <a:gd name="connsiteX1439" fmla="*/ 525959 w 1414580"/>
                <a:gd name="connsiteY1439" fmla="*/ 1068075 h 1207616"/>
                <a:gd name="connsiteX1440" fmla="*/ 524057 w 1414580"/>
                <a:gd name="connsiteY1440" fmla="*/ 1066172 h 1207616"/>
                <a:gd name="connsiteX1441" fmla="*/ 524057 w 1414580"/>
                <a:gd name="connsiteY1441" fmla="*/ 1062372 h 1207616"/>
                <a:gd name="connsiteX1442" fmla="*/ 522160 w 1414580"/>
                <a:gd name="connsiteY1442" fmla="*/ 1060475 h 1207616"/>
                <a:gd name="connsiteX1443" fmla="*/ 520262 w 1414580"/>
                <a:gd name="connsiteY1443" fmla="*/ 1061406 h 1207616"/>
                <a:gd name="connsiteX1444" fmla="*/ 521233 w 1414580"/>
                <a:gd name="connsiteY1444" fmla="*/ 1063309 h 1207616"/>
                <a:gd name="connsiteX1445" fmla="*/ 521233 w 1414580"/>
                <a:gd name="connsiteY1445" fmla="*/ 1065201 h 1207616"/>
                <a:gd name="connsiteX1446" fmla="*/ 523130 w 1414580"/>
                <a:gd name="connsiteY1446" fmla="*/ 1069967 h 1207616"/>
                <a:gd name="connsiteX1447" fmla="*/ 523130 w 1414580"/>
                <a:gd name="connsiteY1447" fmla="*/ 1070903 h 1207616"/>
                <a:gd name="connsiteX1448" fmla="*/ 522160 w 1414580"/>
                <a:gd name="connsiteY1448" fmla="*/ 1070903 h 1207616"/>
                <a:gd name="connsiteX1449" fmla="*/ 520262 w 1414580"/>
                <a:gd name="connsiteY1449" fmla="*/ 1069967 h 1207616"/>
                <a:gd name="connsiteX1450" fmla="*/ 512662 w 1414580"/>
                <a:gd name="connsiteY1450" fmla="*/ 1066172 h 1207616"/>
                <a:gd name="connsiteX1451" fmla="*/ 514565 w 1414580"/>
                <a:gd name="connsiteY1451" fmla="*/ 1069001 h 1207616"/>
                <a:gd name="connsiteX1452" fmla="*/ 512662 w 1414580"/>
                <a:gd name="connsiteY1452" fmla="*/ 1068075 h 1207616"/>
                <a:gd name="connsiteX1453" fmla="*/ 509838 w 1414580"/>
                <a:gd name="connsiteY1453" fmla="*/ 1067104 h 1207616"/>
                <a:gd name="connsiteX1454" fmla="*/ 508872 w 1414580"/>
                <a:gd name="connsiteY1454" fmla="*/ 1066172 h 1207616"/>
                <a:gd name="connsiteX1455" fmla="*/ 508872 w 1414580"/>
                <a:gd name="connsiteY1455" fmla="*/ 1064275 h 1207616"/>
                <a:gd name="connsiteX1456" fmla="*/ 507936 w 1414580"/>
                <a:gd name="connsiteY1456" fmla="*/ 1063309 h 1207616"/>
                <a:gd name="connsiteX1457" fmla="*/ 506970 w 1414580"/>
                <a:gd name="connsiteY1457" fmla="*/ 1058577 h 1207616"/>
                <a:gd name="connsiteX1458" fmla="*/ 502243 w 1414580"/>
                <a:gd name="connsiteY1458" fmla="*/ 1059509 h 1207616"/>
                <a:gd name="connsiteX1459" fmla="*/ 499375 w 1414580"/>
                <a:gd name="connsiteY1459" fmla="*/ 1062372 h 1207616"/>
                <a:gd name="connsiteX1460" fmla="*/ 500341 w 1414580"/>
                <a:gd name="connsiteY1460" fmla="*/ 1065201 h 1207616"/>
                <a:gd name="connsiteX1461" fmla="*/ 495575 w 1414580"/>
                <a:gd name="connsiteY1461" fmla="*/ 1067104 h 1207616"/>
                <a:gd name="connsiteX1462" fmla="*/ 494648 w 1414580"/>
                <a:gd name="connsiteY1462" fmla="*/ 1066172 h 1207616"/>
                <a:gd name="connsiteX1463" fmla="*/ 493677 w 1414580"/>
                <a:gd name="connsiteY1463" fmla="*/ 1063309 h 1207616"/>
                <a:gd name="connsiteX1464" fmla="*/ 492746 w 1414580"/>
                <a:gd name="connsiteY1464" fmla="*/ 1063309 h 1207616"/>
                <a:gd name="connsiteX1465" fmla="*/ 491780 w 1414580"/>
                <a:gd name="connsiteY1465" fmla="*/ 1069967 h 1207616"/>
                <a:gd name="connsiteX1466" fmla="*/ 491780 w 1414580"/>
                <a:gd name="connsiteY1466" fmla="*/ 1070903 h 1207616"/>
                <a:gd name="connsiteX1467" fmla="*/ 490849 w 1414580"/>
                <a:gd name="connsiteY1467" fmla="*/ 1075670 h 1207616"/>
                <a:gd name="connsiteX1468" fmla="*/ 487980 w 1414580"/>
                <a:gd name="connsiteY1468" fmla="*/ 1077567 h 1207616"/>
                <a:gd name="connsiteX1469" fmla="*/ 486083 w 1414580"/>
                <a:gd name="connsiteY1469" fmla="*/ 1078498 h 1207616"/>
                <a:gd name="connsiteX1470" fmla="*/ 483254 w 1414580"/>
                <a:gd name="connsiteY1470" fmla="*/ 1076596 h 1207616"/>
                <a:gd name="connsiteX1471" fmla="*/ 482288 w 1414580"/>
                <a:gd name="connsiteY1471" fmla="*/ 1073767 h 1207616"/>
                <a:gd name="connsiteX1472" fmla="*/ 479454 w 1414580"/>
                <a:gd name="connsiteY1472" fmla="*/ 1072801 h 1207616"/>
                <a:gd name="connsiteX1473" fmla="*/ 478488 w 1414580"/>
                <a:gd name="connsiteY1473" fmla="*/ 1069967 h 1207616"/>
                <a:gd name="connsiteX1474" fmla="*/ 477556 w 1414580"/>
                <a:gd name="connsiteY1474" fmla="*/ 1065201 h 1207616"/>
                <a:gd name="connsiteX1475" fmla="*/ 476585 w 1414580"/>
                <a:gd name="connsiteY1475" fmla="*/ 1065201 h 1207616"/>
                <a:gd name="connsiteX1476" fmla="*/ 475659 w 1414580"/>
                <a:gd name="connsiteY1476" fmla="*/ 1064275 h 1207616"/>
                <a:gd name="connsiteX1477" fmla="*/ 475659 w 1414580"/>
                <a:gd name="connsiteY1477" fmla="*/ 1061406 h 1207616"/>
                <a:gd name="connsiteX1478" fmla="*/ 471859 w 1414580"/>
                <a:gd name="connsiteY1478" fmla="*/ 1062372 h 1207616"/>
                <a:gd name="connsiteX1479" fmla="*/ 468990 w 1414580"/>
                <a:gd name="connsiteY1479" fmla="*/ 1061406 h 1207616"/>
                <a:gd name="connsiteX1480" fmla="*/ 468059 w 1414580"/>
                <a:gd name="connsiteY1480" fmla="*/ 1061406 h 1207616"/>
                <a:gd name="connsiteX1481" fmla="*/ 468059 w 1414580"/>
                <a:gd name="connsiteY1481" fmla="*/ 1063309 h 1207616"/>
                <a:gd name="connsiteX1482" fmla="*/ 467093 w 1414580"/>
                <a:gd name="connsiteY1482" fmla="*/ 1061406 h 1207616"/>
                <a:gd name="connsiteX1483" fmla="*/ 466161 w 1414580"/>
                <a:gd name="connsiteY1483" fmla="*/ 1061406 h 1207616"/>
                <a:gd name="connsiteX1484" fmla="*/ 466161 w 1414580"/>
                <a:gd name="connsiteY1484" fmla="*/ 1059509 h 1207616"/>
                <a:gd name="connsiteX1485" fmla="*/ 466161 w 1414580"/>
                <a:gd name="connsiteY1485" fmla="*/ 1059509 h 1207616"/>
                <a:gd name="connsiteX1486" fmla="*/ 460464 w 1414580"/>
                <a:gd name="connsiteY1486" fmla="*/ 1054782 h 1207616"/>
                <a:gd name="connsiteX1487" fmla="*/ 459498 w 1414580"/>
                <a:gd name="connsiteY1487" fmla="*/ 1054782 h 1207616"/>
                <a:gd name="connsiteX1488" fmla="*/ 459498 w 1414580"/>
                <a:gd name="connsiteY1488" fmla="*/ 1052880 h 1207616"/>
                <a:gd name="connsiteX1489" fmla="*/ 459498 w 1414580"/>
                <a:gd name="connsiteY1489" fmla="*/ 1051914 h 1207616"/>
                <a:gd name="connsiteX1490" fmla="*/ 457596 w 1414580"/>
                <a:gd name="connsiteY1490" fmla="*/ 1051914 h 1207616"/>
                <a:gd name="connsiteX1491" fmla="*/ 463298 w 1414580"/>
                <a:gd name="connsiteY1491" fmla="*/ 1044319 h 1207616"/>
                <a:gd name="connsiteX1492" fmla="*/ 466161 w 1414580"/>
                <a:gd name="connsiteY1492" fmla="*/ 1042416 h 1207616"/>
                <a:gd name="connsiteX1493" fmla="*/ 467093 w 1414580"/>
                <a:gd name="connsiteY1493" fmla="*/ 1042416 h 1207616"/>
                <a:gd name="connsiteX1494" fmla="*/ 469956 w 1414580"/>
                <a:gd name="connsiteY1494" fmla="*/ 1044319 h 1207616"/>
                <a:gd name="connsiteX1495" fmla="*/ 468059 w 1414580"/>
                <a:gd name="connsiteY1495" fmla="*/ 1042416 h 1207616"/>
                <a:gd name="connsiteX1496" fmla="*/ 463298 w 1414580"/>
                <a:gd name="connsiteY1496" fmla="*/ 1042416 h 1207616"/>
                <a:gd name="connsiteX1497" fmla="*/ 462362 w 1414580"/>
                <a:gd name="connsiteY1497" fmla="*/ 1043388 h 1207616"/>
                <a:gd name="connsiteX1498" fmla="*/ 461395 w 1414580"/>
                <a:gd name="connsiteY1498" fmla="*/ 1043388 h 1207616"/>
                <a:gd name="connsiteX1499" fmla="*/ 458562 w 1414580"/>
                <a:gd name="connsiteY1499" fmla="*/ 1041485 h 1207616"/>
                <a:gd name="connsiteX1500" fmla="*/ 456669 w 1414580"/>
                <a:gd name="connsiteY1500" fmla="*/ 1040519 h 1207616"/>
                <a:gd name="connsiteX1501" fmla="*/ 455698 w 1414580"/>
                <a:gd name="connsiteY1501" fmla="*/ 1043388 h 1207616"/>
                <a:gd name="connsiteX1502" fmla="*/ 455698 w 1414580"/>
                <a:gd name="connsiteY1502" fmla="*/ 1043388 h 1207616"/>
                <a:gd name="connsiteX1503" fmla="*/ 454767 w 1414580"/>
                <a:gd name="connsiteY1503" fmla="*/ 1045285 h 1207616"/>
                <a:gd name="connsiteX1504" fmla="*/ 453801 w 1414580"/>
                <a:gd name="connsiteY1504" fmla="*/ 1040519 h 1207616"/>
                <a:gd name="connsiteX1505" fmla="*/ 451903 w 1414580"/>
                <a:gd name="connsiteY1505" fmla="*/ 1039587 h 1207616"/>
                <a:gd name="connsiteX1506" fmla="*/ 450001 w 1414580"/>
                <a:gd name="connsiteY1506" fmla="*/ 1042416 h 1207616"/>
                <a:gd name="connsiteX1507" fmla="*/ 449069 w 1414580"/>
                <a:gd name="connsiteY1507" fmla="*/ 1044319 h 1207616"/>
                <a:gd name="connsiteX1508" fmla="*/ 447172 w 1414580"/>
                <a:gd name="connsiteY1508" fmla="*/ 1047187 h 1207616"/>
                <a:gd name="connsiteX1509" fmla="*/ 446201 w 1414580"/>
                <a:gd name="connsiteY1509" fmla="*/ 1046212 h 1207616"/>
                <a:gd name="connsiteX1510" fmla="*/ 443372 w 1414580"/>
                <a:gd name="connsiteY1510" fmla="*/ 1048114 h 1207616"/>
                <a:gd name="connsiteX1511" fmla="*/ 444308 w 1414580"/>
                <a:gd name="connsiteY1511" fmla="*/ 1047187 h 1207616"/>
                <a:gd name="connsiteX1512" fmla="*/ 446201 w 1414580"/>
                <a:gd name="connsiteY1512" fmla="*/ 1045285 h 1207616"/>
                <a:gd name="connsiteX1513" fmla="*/ 446201 w 1414580"/>
                <a:gd name="connsiteY1513" fmla="*/ 1044319 h 1207616"/>
                <a:gd name="connsiteX1514" fmla="*/ 447172 w 1414580"/>
                <a:gd name="connsiteY1514" fmla="*/ 1041485 h 1207616"/>
                <a:gd name="connsiteX1515" fmla="*/ 448103 w 1414580"/>
                <a:gd name="connsiteY1515" fmla="*/ 1040519 h 1207616"/>
                <a:gd name="connsiteX1516" fmla="*/ 448103 w 1414580"/>
                <a:gd name="connsiteY1516" fmla="*/ 1038617 h 1207616"/>
                <a:gd name="connsiteX1517" fmla="*/ 445274 w 1414580"/>
                <a:gd name="connsiteY1517" fmla="*/ 1044319 h 1207616"/>
                <a:gd name="connsiteX1518" fmla="*/ 445274 w 1414580"/>
                <a:gd name="connsiteY1518" fmla="*/ 1039587 h 1207616"/>
                <a:gd name="connsiteX1519" fmla="*/ 436708 w 1414580"/>
                <a:gd name="connsiteY1519" fmla="*/ 1039587 h 1207616"/>
                <a:gd name="connsiteX1520" fmla="*/ 431977 w 1414580"/>
                <a:gd name="connsiteY1520" fmla="*/ 1041485 h 1207616"/>
                <a:gd name="connsiteX1521" fmla="*/ 428182 w 1414580"/>
                <a:gd name="connsiteY1521" fmla="*/ 1039587 h 1207616"/>
                <a:gd name="connsiteX1522" fmla="*/ 421519 w 1414580"/>
                <a:gd name="connsiteY1522" fmla="*/ 1037690 h 1207616"/>
                <a:gd name="connsiteX1523" fmla="*/ 412021 w 1414580"/>
                <a:gd name="connsiteY1523" fmla="*/ 1038617 h 1207616"/>
                <a:gd name="connsiteX1524" fmla="*/ 412021 w 1414580"/>
                <a:gd name="connsiteY1524" fmla="*/ 1039587 h 1207616"/>
                <a:gd name="connsiteX1525" fmla="*/ 409197 w 1414580"/>
                <a:gd name="connsiteY1525" fmla="*/ 1040519 h 1207616"/>
                <a:gd name="connsiteX1526" fmla="*/ 405397 w 1414580"/>
                <a:gd name="connsiteY1526" fmla="*/ 1042416 h 1207616"/>
                <a:gd name="connsiteX1527" fmla="*/ 403495 w 1414580"/>
                <a:gd name="connsiteY1527" fmla="*/ 1046212 h 1207616"/>
                <a:gd name="connsiteX1528" fmla="*/ 399700 w 1414580"/>
                <a:gd name="connsiteY1528" fmla="*/ 1045285 h 1207616"/>
                <a:gd name="connsiteX1529" fmla="*/ 398729 w 1414580"/>
                <a:gd name="connsiteY1529" fmla="*/ 1042416 h 1207616"/>
                <a:gd name="connsiteX1530" fmla="*/ 397803 w 1414580"/>
                <a:gd name="connsiteY1530" fmla="*/ 1041485 h 1207616"/>
                <a:gd name="connsiteX1531" fmla="*/ 398729 w 1414580"/>
                <a:gd name="connsiteY1531" fmla="*/ 1039587 h 1207616"/>
                <a:gd name="connsiteX1532" fmla="*/ 399700 w 1414580"/>
                <a:gd name="connsiteY1532" fmla="*/ 1038617 h 1207616"/>
                <a:gd name="connsiteX1533" fmla="*/ 401597 w 1414580"/>
                <a:gd name="connsiteY1533" fmla="*/ 1039587 h 1207616"/>
                <a:gd name="connsiteX1534" fmla="*/ 402529 w 1414580"/>
                <a:gd name="connsiteY1534" fmla="*/ 1040519 h 1207616"/>
                <a:gd name="connsiteX1535" fmla="*/ 402529 w 1414580"/>
                <a:gd name="connsiteY1535" fmla="*/ 1041485 h 1207616"/>
                <a:gd name="connsiteX1536" fmla="*/ 402529 w 1414580"/>
                <a:gd name="connsiteY1536" fmla="*/ 1042416 h 1207616"/>
                <a:gd name="connsiteX1537" fmla="*/ 404431 w 1414580"/>
                <a:gd name="connsiteY1537" fmla="*/ 1042416 h 1207616"/>
                <a:gd name="connsiteX1538" fmla="*/ 406329 w 1414580"/>
                <a:gd name="connsiteY1538" fmla="*/ 1041485 h 1207616"/>
                <a:gd name="connsiteX1539" fmla="*/ 408221 w 1414580"/>
                <a:gd name="connsiteY1539" fmla="*/ 1038617 h 1207616"/>
                <a:gd name="connsiteX1540" fmla="*/ 409197 w 1414580"/>
                <a:gd name="connsiteY1540" fmla="*/ 1039587 h 1207616"/>
                <a:gd name="connsiteX1541" fmla="*/ 411090 w 1414580"/>
                <a:gd name="connsiteY1541" fmla="*/ 1039587 h 1207616"/>
                <a:gd name="connsiteX1542" fmla="*/ 411090 w 1414580"/>
                <a:gd name="connsiteY1542" fmla="*/ 1038617 h 1207616"/>
                <a:gd name="connsiteX1543" fmla="*/ 414890 w 1414580"/>
                <a:gd name="connsiteY1543" fmla="*/ 1034826 h 1207616"/>
                <a:gd name="connsiteX1544" fmla="*/ 412992 w 1414580"/>
                <a:gd name="connsiteY1544" fmla="*/ 1032924 h 1207616"/>
                <a:gd name="connsiteX1545" fmla="*/ 403495 w 1414580"/>
                <a:gd name="connsiteY1545" fmla="*/ 1023447 h 1207616"/>
                <a:gd name="connsiteX1546" fmla="*/ 401597 w 1414580"/>
                <a:gd name="connsiteY1546" fmla="*/ 1016803 h 1207616"/>
                <a:gd name="connsiteX1547" fmla="*/ 400631 w 1414580"/>
                <a:gd name="connsiteY1547" fmla="*/ 1014901 h 1207616"/>
                <a:gd name="connsiteX1548" fmla="*/ 396836 w 1414580"/>
                <a:gd name="connsiteY1548" fmla="*/ 1011100 h 1207616"/>
                <a:gd name="connsiteX1549" fmla="*/ 396836 w 1414580"/>
                <a:gd name="connsiteY1549" fmla="*/ 1011100 h 1207616"/>
                <a:gd name="connsiteX1550" fmla="*/ 395900 w 1414580"/>
                <a:gd name="connsiteY1550" fmla="*/ 1010154 h 1207616"/>
                <a:gd name="connsiteX1551" fmla="*/ 394934 w 1414580"/>
                <a:gd name="connsiteY1551" fmla="*/ 1008252 h 1207616"/>
                <a:gd name="connsiteX1552" fmla="*/ 394934 w 1414580"/>
                <a:gd name="connsiteY1552" fmla="*/ 1005408 h 1207616"/>
                <a:gd name="connsiteX1553" fmla="*/ 396836 w 1414580"/>
                <a:gd name="connsiteY1553" fmla="*/ 1005408 h 1207616"/>
                <a:gd name="connsiteX1554" fmla="*/ 397803 w 1414580"/>
                <a:gd name="connsiteY1554" fmla="*/ 1005408 h 1207616"/>
                <a:gd name="connsiteX1555" fmla="*/ 399700 w 1414580"/>
                <a:gd name="connsiteY1555" fmla="*/ 1003506 h 1207616"/>
                <a:gd name="connsiteX1556" fmla="*/ 400631 w 1414580"/>
                <a:gd name="connsiteY1556" fmla="*/ 1002559 h 1207616"/>
                <a:gd name="connsiteX1557" fmla="*/ 401597 w 1414580"/>
                <a:gd name="connsiteY1557" fmla="*/ 1001608 h 1207616"/>
                <a:gd name="connsiteX1558" fmla="*/ 403495 w 1414580"/>
                <a:gd name="connsiteY1558" fmla="*/ 1000662 h 1207616"/>
                <a:gd name="connsiteX1559" fmla="*/ 404431 w 1414580"/>
                <a:gd name="connsiteY1559" fmla="*/ 998760 h 1207616"/>
                <a:gd name="connsiteX1560" fmla="*/ 405397 w 1414580"/>
                <a:gd name="connsiteY1560" fmla="*/ 997813 h 1207616"/>
                <a:gd name="connsiteX1561" fmla="*/ 409197 w 1414580"/>
                <a:gd name="connsiteY1561" fmla="*/ 994965 h 1207616"/>
                <a:gd name="connsiteX1562" fmla="*/ 409197 w 1414580"/>
                <a:gd name="connsiteY1562" fmla="*/ 994013 h 1207616"/>
                <a:gd name="connsiteX1563" fmla="*/ 412021 w 1414580"/>
                <a:gd name="connsiteY1563" fmla="*/ 993067 h 1207616"/>
                <a:gd name="connsiteX1564" fmla="*/ 412992 w 1414580"/>
                <a:gd name="connsiteY1564" fmla="*/ 986418 h 1207616"/>
                <a:gd name="connsiteX1565" fmla="*/ 413924 w 1414580"/>
                <a:gd name="connsiteY1565" fmla="*/ 985472 h 1207616"/>
                <a:gd name="connsiteX1566" fmla="*/ 412021 w 1414580"/>
                <a:gd name="connsiteY1566" fmla="*/ 984516 h 1207616"/>
                <a:gd name="connsiteX1567" fmla="*/ 408221 w 1414580"/>
                <a:gd name="connsiteY1567" fmla="*/ 982619 h 1207616"/>
                <a:gd name="connsiteX1568" fmla="*/ 406329 w 1414580"/>
                <a:gd name="connsiteY1568" fmla="*/ 975975 h 1207616"/>
                <a:gd name="connsiteX1569" fmla="*/ 402529 w 1414580"/>
                <a:gd name="connsiteY1569" fmla="*/ 963629 h 1207616"/>
                <a:gd name="connsiteX1570" fmla="*/ 402529 w 1414580"/>
                <a:gd name="connsiteY1570" fmla="*/ 959834 h 1207616"/>
                <a:gd name="connsiteX1571" fmla="*/ 407295 w 1414580"/>
                <a:gd name="connsiteY1571" fmla="*/ 953185 h 1207616"/>
                <a:gd name="connsiteX1572" fmla="*/ 410124 w 1414580"/>
                <a:gd name="connsiteY1572" fmla="*/ 946541 h 1207616"/>
                <a:gd name="connsiteX1573" fmla="*/ 410124 w 1414580"/>
                <a:gd name="connsiteY1573" fmla="*/ 941790 h 1207616"/>
                <a:gd name="connsiteX1574" fmla="*/ 409197 w 1414580"/>
                <a:gd name="connsiteY1574" fmla="*/ 940844 h 1207616"/>
                <a:gd name="connsiteX1575" fmla="*/ 408221 w 1414580"/>
                <a:gd name="connsiteY1575" fmla="*/ 938947 h 1207616"/>
                <a:gd name="connsiteX1576" fmla="*/ 401597 w 1414580"/>
                <a:gd name="connsiteY1576" fmla="*/ 939893 h 1207616"/>
                <a:gd name="connsiteX1577" fmla="*/ 399700 w 1414580"/>
                <a:gd name="connsiteY1577" fmla="*/ 939893 h 1207616"/>
                <a:gd name="connsiteX1578" fmla="*/ 399700 w 1414580"/>
                <a:gd name="connsiteY1578" fmla="*/ 938947 h 1207616"/>
                <a:gd name="connsiteX1579" fmla="*/ 398729 w 1414580"/>
                <a:gd name="connsiteY1579" fmla="*/ 936098 h 1207616"/>
                <a:gd name="connsiteX1580" fmla="*/ 399700 w 1414580"/>
                <a:gd name="connsiteY1580" fmla="*/ 934195 h 1207616"/>
                <a:gd name="connsiteX1581" fmla="*/ 400631 w 1414580"/>
                <a:gd name="connsiteY1581" fmla="*/ 933249 h 1207616"/>
                <a:gd name="connsiteX1582" fmla="*/ 401597 w 1414580"/>
                <a:gd name="connsiteY1582" fmla="*/ 931352 h 1207616"/>
                <a:gd name="connsiteX1583" fmla="*/ 403495 w 1414580"/>
                <a:gd name="connsiteY1583" fmla="*/ 930396 h 1207616"/>
                <a:gd name="connsiteX1584" fmla="*/ 404431 w 1414580"/>
                <a:gd name="connsiteY1584" fmla="*/ 928503 h 1207616"/>
                <a:gd name="connsiteX1585" fmla="*/ 402529 w 1414580"/>
                <a:gd name="connsiteY1585" fmla="*/ 924703 h 1207616"/>
                <a:gd name="connsiteX1586" fmla="*/ 402529 w 1414580"/>
                <a:gd name="connsiteY1586" fmla="*/ 914260 h 1207616"/>
                <a:gd name="connsiteX1587" fmla="*/ 404431 w 1414580"/>
                <a:gd name="connsiteY1587" fmla="*/ 910460 h 1207616"/>
                <a:gd name="connsiteX1588" fmla="*/ 406329 w 1414580"/>
                <a:gd name="connsiteY1588" fmla="*/ 908562 h 1207616"/>
                <a:gd name="connsiteX1589" fmla="*/ 406329 w 1414580"/>
                <a:gd name="connsiteY1589" fmla="*/ 904767 h 1207616"/>
                <a:gd name="connsiteX1590" fmla="*/ 408221 w 1414580"/>
                <a:gd name="connsiteY1590" fmla="*/ 900041 h 1207616"/>
                <a:gd name="connsiteX1591" fmla="*/ 409197 w 1414580"/>
                <a:gd name="connsiteY1591" fmla="*/ 898139 h 1207616"/>
                <a:gd name="connsiteX1592" fmla="*/ 408221 w 1414580"/>
                <a:gd name="connsiteY1592" fmla="*/ 897167 h 1207616"/>
                <a:gd name="connsiteX1593" fmla="*/ 409197 w 1414580"/>
                <a:gd name="connsiteY1593" fmla="*/ 894338 h 1207616"/>
                <a:gd name="connsiteX1594" fmla="*/ 409197 w 1414580"/>
                <a:gd name="connsiteY1594" fmla="*/ 893372 h 1207616"/>
                <a:gd name="connsiteX1595" fmla="*/ 409197 w 1414580"/>
                <a:gd name="connsiteY1595" fmla="*/ 891470 h 1207616"/>
                <a:gd name="connsiteX1596" fmla="*/ 410124 w 1414580"/>
                <a:gd name="connsiteY1596" fmla="*/ 890544 h 1207616"/>
                <a:gd name="connsiteX1597" fmla="*/ 416792 w 1414580"/>
                <a:gd name="connsiteY1597" fmla="*/ 890544 h 1207616"/>
                <a:gd name="connsiteX1598" fmla="*/ 418690 w 1414580"/>
                <a:gd name="connsiteY1598" fmla="*/ 886743 h 1207616"/>
                <a:gd name="connsiteX1599" fmla="*/ 419616 w 1414580"/>
                <a:gd name="connsiteY1599" fmla="*/ 883875 h 1207616"/>
                <a:gd name="connsiteX1600" fmla="*/ 419616 w 1414580"/>
                <a:gd name="connsiteY1600" fmla="*/ 881978 h 1207616"/>
                <a:gd name="connsiteX1601" fmla="*/ 418690 w 1414580"/>
                <a:gd name="connsiteY1601" fmla="*/ 881046 h 1207616"/>
                <a:gd name="connsiteX1602" fmla="*/ 421519 w 1414580"/>
                <a:gd name="connsiteY1602" fmla="*/ 879149 h 1207616"/>
                <a:gd name="connsiteX1603" fmla="*/ 415821 w 1414580"/>
                <a:gd name="connsiteY1603" fmla="*/ 877246 h 1207616"/>
                <a:gd name="connsiteX1604" fmla="*/ 416792 w 1414580"/>
                <a:gd name="connsiteY1604" fmla="*/ 876280 h 1207616"/>
                <a:gd name="connsiteX1605" fmla="*/ 417719 w 1414580"/>
                <a:gd name="connsiteY1605" fmla="*/ 873446 h 1207616"/>
                <a:gd name="connsiteX1606" fmla="*/ 416792 w 1414580"/>
                <a:gd name="connsiteY1606" fmla="*/ 872480 h 1207616"/>
                <a:gd name="connsiteX1607" fmla="*/ 415821 w 1414580"/>
                <a:gd name="connsiteY1607" fmla="*/ 871554 h 1207616"/>
                <a:gd name="connsiteX1608" fmla="*/ 416792 w 1414580"/>
                <a:gd name="connsiteY1608" fmla="*/ 869656 h 1207616"/>
                <a:gd name="connsiteX1609" fmla="*/ 415821 w 1414580"/>
                <a:gd name="connsiteY1609" fmla="*/ 871554 h 1207616"/>
                <a:gd name="connsiteX1610" fmla="*/ 414890 w 1414580"/>
                <a:gd name="connsiteY1610" fmla="*/ 871554 h 1207616"/>
                <a:gd name="connsiteX1611" fmla="*/ 412992 w 1414580"/>
                <a:gd name="connsiteY1611" fmla="*/ 876280 h 1207616"/>
                <a:gd name="connsiteX1612" fmla="*/ 412021 w 1414580"/>
                <a:gd name="connsiteY1612" fmla="*/ 879149 h 1207616"/>
                <a:gd name="connsiteX1613" fmla="*/ 410124 w 1414580"/>
                <a:gd name="connsiteY1613" fmla="*/ 880075 h 1207616"/>
                <a:gd name="connsiteX1614" fmla="*/ 407295 w 1414580"/>
                <a:gd name="connsiteY1614" fmla="*/ 881978 h 1207616"/>
                <a:gd name="connsiteX1615" fmla="*/ 403495 w 1414580"/>
                <a:gd name="connsiteY1615" fmla="*/ 883875 h 1207616"/>
                <a:gd name="connsiteX1616" fmla="*/ 403495 w 1414580"/>
                <a:gd name="connsiteY1616" fmla="*/ 886743 h 1207616"/>
                <a:gd name="connsiteX1617" fmla="*/ 400631 w 1414580"/>
                <a:gd name="connsiteY1617" fmla="*/ 888641 h 1207616"/>
                <a:gd name="connsiteX1618" fmla="*/ 398729 w 1414580"/>
                <a:gd name="connsiteY1618" fmla="*/ 889573 h 1207616"/>
                <a:gd name="connsiteX1619" fmla="*/ 396836 w 1414580"/>
                <a:gd name="connsiteY1619" fmla="*/ 888641 h 1207616"/>
                <a:gd name="connsiteX1620" fmla="*/ 395900 w 1414580"/>
                <a:gd name="connsiteY1620" fmla="*/ 889573 h 1207616"/>
                <a:gd name="connsiteX1621" fmla="*/ 397803 w 1414580"/>
                <a:gd name="connsiteY1621" fmla="*/ 894338 h 1207616"/>
                <a:gd name="connsiteX1622" fmla="*/ 395900 w 1414580"/>
                <a:gd name="connsiteY1622" fmla="*/ 898139 h 1207616"/>
                <a:gd name="connsiteX1623" fmla="*/ 394003 w 1414580"/>
                <a:gd name="connsiteY1623" fmla="*/ 898139 h 1207616"/>
                <a:gd name="connsiteX1624" fmla="*/ 393036 w 1414580"/>
                <a:gd name="connsiteY1624" fmla="*/ 900041 h 1207616"/>
                <a:gd name="connsiteX1625" fmla="*/ 391134 w 1414580"/>
                <a:gd name="connsiteY1625" fmla="*/ 903831 h 1207616"/>
                <a:gd name="connsiteX1626" fmla="*/ 391134 w 1414580"/>
                <a:gd name="connsiteY1626" fmla="*/ 904767 h 1207616"/>
                <a:gd name="connsiteX1627" fmla="*/ 392100 w 1414580"/>
                <a:gd name="connsiteY1627" fmla="*/ 908562 h 1207616"/>
                <a:gd name="connsiteX1628" fmla="*/ 393036 w 1414580"/>
                <a:gd name="connsiteY1628" fmla="*/ 908562 h 1207616"/>
                <a:gd name="connsiteX1629" fmla="*/ 394934 w 1414580"/>
                <a:gd name="connsiteY1629" fmla="*/ 911406 h 1207616"/>
                <a:gd name="connsiteX1630" fmla="*/ 393036 w 1414580"/>
                <a:gd name="connsiteY1630" fmla="*/ 913308 h 1207616"/>
                <a:gd name="connsiteX1631" fmla="*/ 393036 w 1414580"/>
                <a:gd name="connsiteY1631" fmla="*/ 915206 h 1207616"/>
                <a:gd name="connsiteX1632" fmla="*/ 391134 w 1414580"/>
                <a:gd name="connsiteY1632" fmla="*/ 917108 h 1207616"/>
                <a:gd name="connsiteX1633" fmla="*/ 392100 w 1414580"/>
                <a:gd name="connsiteY1633" fmla="*/ 918054 h 1207616"/>
                <a:gd name="connsiteX1634" fmla="*/ 391134 w 1414580"/>
                <a:gd name="connsiteY1634" fmla="*/ 922801 h 1207616"/>
                <a:gd name="connsiteX1635" fmla="*/ 388305 w 1414580"/>
                <a:gd name="connsiteY1635" fmla="*/ 931352 h 1207616"/>
                <a:gd name="connsiteX1636" fmla="*/ 386408 w 1414580"/>
                <a:gd name="connsiteY1636" fmla="*/ 932298 h 1207616"/>
                <a:gd name="connsiteX1637" fmla="*/ 384505 w 1414580"/>
                <a:gd name="connsiteY1637" fmla="*/ 932298 h 1207616"/>
                <a:gd name="connsiteX1638" fmla="*/ 378813 w 1414580"/>
                <a:gd name="connsiteY1638" fmla="*/ 931352 h 1207616"/>
                <a:gd name="connsiteX1639" fmla="*/ 377852 w 1414580"/>
                <a:gd name="connsiteY1639" fmla="*/ 930396 h 1207616"/>
                <a:gd name="connsiteX1640" fmla="*/ 375944 w 1414580"/>
                <a:gd name="connsiteY1640" fmla="*/ 930396 h 1207616"/>
                <a:gd name="connsiteX1641" fmla="*/ 373110 w 1414580"/>
                <a:gd name="connsiteY1641" fmla="*/ 927552 h 1207616"/>
                <a:gd name="connsiteX1642" fmla="*/ 371218 w 1414580"/>
                <a:gd name="connsiteY1642" fmla="*/ 925649 h 1207616"/>
                <a:gd name="connsiteX1643" fmla="*/ 370247 w 1414580"/>
                <a:gd name="connsiteY1643" fmla="*/ 918054 h 1207616"/>
                <a:gd name="connsiteX1644" fmla="*/ 367418 w 1414580"/>
                <a:gd name="connsiteY1644" fmla="*/ 917108 h 1207616"/>
                <a:gd name="connsiteX1645" fmla="*/ 365516 w 1414580"/>
                <a:gd name="connsiteY1645" fmla="*/ 915206 h 1207616"/>
                <a:gd name="connsiteX1646" fmla="*/ 363618 w 1414580"/>
                <a:gd name="connsiteY1646" fmla="*/ 914260 h 1207616"/>
                <a:gd name="connsiteX1647" fmla="*/ 359823 w 1414580"/>
                <a:gd name="connsiteY1647" fmla="*/ 915206 h 1207616"/>
                <a:gd name="connsiteX1648" fmla="*/ 354121 w 1414580"/>
                <a:gd name="connsiteY1648" fmla="*/ 918054 h 1207616"/>
                <a:gd name="connsiteX1649" fmla="*/ 353155 w 1414580"/>
                <a:gd name="connsiteY1649" fmla="*/ 920903 h 1207616"/>
                <a:gd name="connsiteX1650" fmla="*/ 347462 w 1414580"/>
                <a:gd name="connsiteY1650" fmla="*/ 927552 h 1207616"/>
                <a:gd name="connsiteX1651" fmla="*/ 355057 w 1414580"/>
                <a:gd name="connsiteY1651" fmla="*/ 928503 h 1207616"/>
                <a:gd name="connsiteX1652" fmla="*/ 357921 w 1414580"/>
                <a:gd name="connsiteY1652" fmla="*/ 927552 h 1207616"/>
                <a:gd name="connsiteX1653" fmla="*/ 357921 w 1414580"/>
                <a:gd name="connsiteY1653" fmla="*/ 926601 h 1207616"/>
                <a:gd name="connsiteX1654" fmla="*/ 356955 w 1414580"/>
                <a:gd name="connsiteY1654" fmla="*/ 924703 h 1207616"/>
                <a:gd name="connsiteX1655" fmla="*/ 358857 w 1414580"/>
                <a:gd name="connsiteY1655" fmla="*/ 920903 h 1207616"/>
                <a:gd name="connsiteX1656" fmla="*/ 360750 w 1414580"/>
                <a:gd name="connsiteY1656" fmla="*/ 921855 h 1207616"/>
                <a:gd name="connsiteX1657" fmla="*/ 361721 w 1414580"/>
                <a:gd name="connsiteY1657" fmla="*/ 922801 h 1207616"/>
                <a:gd name="connsiteX1658" fmla="*/ 365516 w 1414580"/>
                <a:gd name="connsiteY1658" fmla="*/ 922801 h 1207616"/>
                <a:gd name="connsiteX1659" fmla="*/ 365516 w 1414580"/>
                <a:gd name="connsiteY1659" fmla="*/ 924703 h 1207616"/>
                <a:gd name="connsiteX1660" fmla="*/ 365516 w 1414580"/>
                <a:gd name="connsiteY1660" fmla="*/ 924703 h 1207616"/>
                <a:gd name="connsiteX1661" fmla="*/ 365516 w 1414580"/>
                <a:gd name="connsiteY1661" fmla="*/ 926601 h 1207616"/>
                <a:gd name="connsiteX1662" fmla="*/ 371218 w 1414580"/>
                <a:gd name="connsiteY1662" fmla="*/ 933249 h 1207616"/>
                <a:gd name="connsiteX1663" fmla="*/ 372144 w 1414580"/>
                <a:gd name="connsiteY1663" fmla="*/ 934195 h 1207616"/>
                <a:gd name="connsiteX1664" fmla="*/ 373110 w 1414580"/>
                <a:gd name="connsiteY1664" fmla="*/ 935147 h 1207616"/>
                <a:gd name="connsiteX1665" fmla="*/ 375013 w 1414580"/>
                <a:gd name="connsiteY1665" fmla="*/ 937044 h 1207616"/>
                <a:gd name="connsiteX1666" fmla="*/ 375944 w 1414580"/>
                <a:gd name="connsiteY1666" fmla="*/ 938947 h 1207616"/>
                <a:gd name="connsiteX1667" fmla="*/ 375944 w 1414580"/>
                <a:gd name="connsiteY1667" fmla="*/ 940844 h 1207616"/>
                <a:gd name="connsiteX1668" fmla="*/ 376910 w 1414580"/>
                <a:gd name="connsiteY1668" fmla="*/ 943693 h 1207616"/>
                <a:gd name="connsiteX1669" fmla="*/ 375944 w 1414580"/>
                <a:gd name="connsiteY1669" fmla="*/ 945590 h 1207616"/>
                <a:gd name="connsiteX1670" fmla="*/ 375944 w 1414580"/>
                <a:gd name="connsiteY1670" fmla="*/ 946541 h 1207616"/>
                <a:gd name="connsiteX1671" fmla="*/ 376910 w 1414580"/>
                <a:gd name="connsiteY1671" fmla="*/ 948439 h 1207616"/>
                <a:gd name="connsiteX1672" fmla="*/ 382608 w 1414580"/>
                <a:gd name="connsiteY1672" fmla="*/ 950342 h 1207616"/>
                <a:gd name="connsiteX1673" fmla="*/ 383539 w 1414580"/>
                <a:gd name="connsiteY1673" fmla="*/ 954132 h 1207616"/>
                <a:gd name="connsiteX1674" fmla="*/ 385442 w 1414580"/>
                <a:gd name="connsiteY1674" fmla="*/ 955088 h 1207616"/>
                <a:gd name="connsiteX1675" fmla="*/ 382608 w 1414580"/>
                <a:gd name="connsiteY1675" fmla="*/ 966482 h 1207616"/>
                <a:gd name="connsiteX1676" fmla="*/ 381642 w 1414580"/>
                <a:gd name="connsiteY1676" fmla="*/ 971229 h 1207616"/>
                <a:gd name="connsiteX1677" fmla="*/ 376910 w 1414580"/>
                <a:gd name="connsiteY1677" fmla="*/ 967429 h 1207616"/>
                <a:gd name="connsiteX1678" fmla="*/ 376910 w 1414580"/>
                <a:gd name="connsiteY1678" fmla="*/ 969326 h 1207616"/>
                <a:gd name="connsiteX1679" fmla="*/ 376910 w 1414580"/>
                <a:gd name="connsiteY1679" fmla="*/ 970277 h 1207616"/>
                <a:gd name="connsiteX1680" fmla="*/ 376910 w 1414580"/>
                <a:gd name="connsiteY1680" fmla="*/ 975975 h 1207616"/>
                <a:gd name="connsiteX1681" fmla="*/ 377852 w 1414580"/>
                <a:gd name="connsiteY1681" fmla="*/ 977872 h 1207616"/>
                <a:gd name="connsiteX1682" fmla="*/ 372144 w 1414580"/>
                <a:gd name="connsiteY1682" fmla="*/ 975024 h 1207616"/>
                <a:gd name="connsiteX1683" fmla="*/ 370247 w 1414580"/>
                <a:gd name="connsiteY1683" fmla="*/ 977872 h 1207616"/>
                <a:gd name="connsiteX1684" fmla="*/ 368349 w 1414580"/>
                <a:gd name="connsiteY1684" fmla="*/ 978823 h 1207616"/>
                <a:gd name="connsiteX1685" fmla="*/ 368349 w 1414580"/>
                <a:gd name="connsiteY1685" fmla="*/ 977872 h 1207616"/>
                <a:gd name="connsiteX1686" fmla="*/ 368349 w 1414580"/>
                <a:gd name="connsiteY1686" fmla="*/ 972175 h 1207616"/>
                <a:gd name="connsiteX1687" fmla="*/ 366452 w 1414580"/>
                <a:gd name="connsiteY1687" fmla="*/ 966482 h 1207616"/>
                <a:gd name="connsiteX1688" fmla="*/ 366452 w 1414580"/>
                <a:gd name="connsiteY1688" fmla="*/ 966482 h 1207616"/>
                <a:gd name="connsiteX1689" fmla="*/ 363618 w 1414580"/>
                <a:gd name="connsiteY1689" fmla="*/ 970277 h 1207616"/>
                <a:gd name="connsiteX1690" fmla="*/ 361721 w 1414580"/>
                <a:gd name="connsiteY1690" fmla="*/ 975975 h 1207616"/>
                <a:gd name="connsiteX1691" fmla="*/ 358857 w 1414580"/>
                <a:gd name="connsiteY1691" fmla="*/ 975024 h 1207616"/>
                <a:gd name="connsiteX1692" fmla="*/ 359823 w 1414580"/>
                <a:gd name="connsiteY1692" fmla="*/ 983570 h 1207616"/>
                <a:gd name="connsiteX1693" fmla="*/ 356955 w 1414580"/>
                <a:gd name="connsiteY1693" fmla="*/ 984516 h 1207616"/>
                <a:gd name="connsiteX1694" fmla="*/ 356023 w 1414580"/>
                <a:gd name="connsiteY1694" fmla="*/ 984516 h 1207616"/>
                <a:gd name="connsiteX1695" fmla="*/ 355057 w 1414580"/>
                <a:gd name="connsiteY1695" fmla="*/ 987365 h 1207616"/>
                <a:gd name="connsiteX1696" fmla="*/ 349365 w 1414580"/>
                <a:gd name="connsiteY1696" fmla="*/ 981672 h 1207616"/>
                <a:gd name="connsiteX1697" fmla="*/ 348428 w 1414580"/>
                <a:gd name="connsiteY1697" fmla="*/ 979770 h 1207616"/>
                <a:gd name="connsiteX1698" fmla="*/ 348428 w 1414580"/>
                <a:gd name="connsiteY1698" fmla="*/ 978823 h 1207616"/>
                <a:gd name="connsiteX1699" fmla="*/ 348428 w 1414580"/>
                <a:gd name="connsiteY1699" fmla="*/ 976921 h 1207616"/>
                <a:gd name="connsiteX1700" fmla="*/ 347462 w 1414580"/>
                <a:gd name="connsiteY1700" fmla="*/ 978823 h 1207616"/>
                <a:gd name="connsiteX1701" fmla="*/ 346526 w 1414580"/>
                <a:gd name="connsiteY1701" fmla="*/ 978823 h 1207616"/>
                <a:gd name="connsiteX1702" fmla="*/ 345560 w 1414580"/>
                <a:gd name="connsiteY1702" fmla="*/ 974077 h 1207616"/>
                <a:gd name="connsiteX1703" fmla="*/ 343662 w 1414580"/>
                <a:gd name="connsiteY1703" fmla="*/ 972175 h 1207616"/>
                <a:gd name="connsiteX1704" fmla="*/ 344628 w 1414580"/>
                <a:gd name="connsiteY1704" fmla="*/ 969326 h 1207616"/>
                <a:gd name="connsiteX1705" fmla="*/ 340843 w 1414580"/>
                <a:gd name="connsiteY1705" fmla="*/ 969326 h 1207616"/>
                <a:gd name="connsiteX1706" fmla="*/ 338941 w 1414580"/>
                <a:gd name="connsiteY1706" fmla="*/ 969326 h 1207616"/>
                <a:gd name="connsiteX1707" fmla="*/ 335141 w 1414580"/>
                <a:gd name="connsiteY1707" fmla="*/ 975024 h 1207616"/>
                <a:gd name="connsiteX1708" fmla="*/ 331346 w 1414580"/>
                <a:gd name="connsiteY1708" fmla="*/ 978823 h 1207616"/>
                <a:gd name="connsiteX1709" fmla="*/ 329449 w 1414580"/>
                <a:gd name="connsiteY1709" fmla="*/ 978823 h 1207616"/>
                <a:gd name="connsiteX1710" fmla="*/ 325649 w 1414580"/>
                <a:gd name="connsiteY1710" fmla="*/ 978823 h 1207616"/>
                <a:gd name="connsiteX1711" fmla="*/ 323751 w 1414580"/>
                <a:gd name="connsiteY1711" fmla="*/ 979770 h 1207616"/>
                <a:gd name="connsiteX1712" fmla="*/ 326600 w 1414580"/>
                <a:gd name="connsiteY1712" fmla="*/ 980721 h 1207616"/>
                <a:gd name="connsiteX1713" fmla="*/ 327546 w 1414580"/>
                <a:gd name="connsiteY1713" fmla="*/ 982619 h 1207616"/>
                <a:gd name="connsiteX1714" fmla="*/ 324702 w 1414580"/>
                <a:gd name="connsiteY1714" fmla="*/ 982619 h 1207616"/>
                <a:gd name="connsiteX1715" fmla="*/ 325649 w 1414580"/>
                <a:gd name="connsiteY1715" fmla="*/ 986418 h 1207616"/>
                <a:gd name="connsiteX1716" fmla="*/ 326600 w 1414580"/>
                <a:gd name="connsiteY1716" fmla="*/ 988316 h 1207616"/>
                <a:gd name="connsiteX1717" fmla="*/ 323751 w 1414580"/>
                <a:gd name="connsiteY1717" fmla="*/ 987365 h 1207616"/>
                <a:gd name="connsiteX1718" fmla="*/ 320902 w 1414580"/>
                <a:gd name="connsiteY1718" fmla="*/ 986418 h 1207616"/>
                <a:gd name="connsiteX1719" fmla="*/ 313308 w 1414580"/>
                <a:gd name="connsiteY1719" fmla="*/ 982619 h 1207616"/>
                <a:gd name="connsiteX1720" fmla="*/ 313308 w 1414580"/>
                <a:gd name="connsiteY1720" fmla="*/ 979770 h 1207616"/>
                <a:gd name="connsiteX1721" fmla="*/ 319005 w 1414580"/>
                <a:gd name="connsiteY1721" fmla="*/ 979770 h 1207616"/>
                <a:gd name="connsiteX1722" fmla="*/ 317108 w 1414580"/>
                <a:gd name="connsiteY1722" fmla="*/ 978823 h 1207616"/>
                <a:gd name="connsiteX1723" fmla="*/ 317108 w 1414580"/>
                <a:gd name="connsiteY1723" fmla="*/ 976921 h 1207616"/>
                <a:gd name="connsiteX1724" fmla="*/ 316151 w 1414580"/>
                <a:gd name="connsiteY1724" fmla="*/ 975975 h 1207616"/>
                <a:gd name="connsiteX1725" fmla="*/ 314259 w 1414580"/>
                <a:gd name="connsiteY1725" fmla="*/ 975024 h 1207616"/>
                <a:gd name="connsiteX1726" fmla="*/ 312356 w 1414580"/>
                <a:gd name="connsiteY1726" fmla="*/ 977872 h 1207616"/>
                <a:gd name="connsiteX1727" fmla="*/ 311405 w 1414580"/>
                <a:gd name="connsiteY1727" fmla="*/ 978823 h 1207616"/>
                <a:gd name="connsiteX1728" fmla="*/ 309513 w 1414580"/>
                <a:gd name="connsiteY1728" fmla="*/ 971229 h 1207616"/>
                <a:gd name="connsiteX1729" fmla="*/ 309513 w 1414580"/>
                <a:gd name="connsiteY1729" fmla="*/ 969326 h 1207616"/>
                <a:gd name="connsiteX1730" fmla="*/ 310459 w 1414580"/>
                <a:gd name="connsiteY1730" fmla="*/ 968375 h 1207616"/>
                <a:gd name="connsiteX1731" fmla="*/ 311405 w 1414580"/>
                <a:gd name="connsiteY1731" fmla="*/ 966482 h 1207616"/>
                <a:gd name="connsiteX1732" fmla="*/ 313308 w 1414580"/>
                <a:gd name="connsiteY1732" fmla="*/ 966482 h 1207616"/>
                <a:gd name="connsiteX1733" fmla="*/ 315205 w 1414580"/>
                <a:gd name="connsiteY1733" fmla="*/ 968375 h 1207616"/>
                <a:gd name="connsiteX1734" fmla="*/ 319005 w 1414580"/>
                <a:gd name="connsiteY1734" fmla="*/ 964580 h 1207616"/>
                <a:gd name="connsiteX1735" fmla="*/ 319951 w 1414580"/>
                <a:gd name="connsiteY1735" fmla="*/ 964580 h 1207616"/>
                <a:gd name="connsiteX1736" fmla="*/ 313308 w 1414580"/>
                <a:gd name="connsiteY1736" fmla="*/ 964580 h 1207616"/>
                <a:gd name="connsiteX1737" fmla="*/ 312356 w 1414580"/>
                <a:gd name="connsiteY1737" fmla="*/ 964580 h 1207616"/>
                <a:gd name="connsiteX1738" fmla="*/ 313308 w 1414580"/>
                <a:gd name="connsiteY1738" fmla="*/ 963629 h 1207616"/>
                <a:gd name="connsiteX1739" fmla="*/ 315205 w 1414580"/>
                <a:gd name="connsiteY1739" fmla="*/ 961731 h 1207616"/>
                <a:gd name="connsiteX1740" fmla="*/ 317108 w 1414580"/>
                <a:gd name="connsiteY1740" fmla="*/ 959834 h 1207616"/>
                <a:gd name="connsiteX1741" fmla="*/ 315205 w 1414580"/>
                <a:gd name="connsiteY1741" fmla="*/ 957931 h 1207616"/>
                <a:gd name="connsiteX1742" fmla="*/ 312356 w 1414580"/>
                <a:gd name="connsiteY1742" fmla="*/ 958883 h 1207616"/>
                <a:gd name="connsiteX1743" fmla="*/ 311405 w 1414580"/>
                <a:gd name="connsiteY1743" fmla="*/ 956985 h 1207616"/>
                <a:gd name="connsiteX1744" fmla="*/ 308561 w 1414580"/>
                <a:gd name="connsiteY1744" fmla="*/ 954132 h 1207616"/>
                <a:gd name="connsiteX1745" fmla="*/ 306659 w 1414580"/>
                <a:gd name="connsiteY1745" fmla="*/ 949385 h 1207616"/>
                <a:gd name="connsiteX1746" fmla="*/ 300967 w 1414580"/>
                <a:gd name="connsiteY1746" fmla="*/ 948439 h 1207616"/>
                <a:gd name="connsiteX1747" fmla="*/ 298118 w 1414580"/>
                <a:gd name="connsiteY1747" fmla="*/ 951288 h 1207616"/>
                <a:gd name="connsiteX1748" fmla="*/ 300015 w 1414580"/>
                <a:gd name="connsiteY1748" fmla="*/ 953185 h 1207616"/>
                <a:gd name="connsiteX1749" fmla="*/ 300967 w 1414580"/>
                <a:gd name="connsiteY1749" fmla="*/ 955088 h 1207616"/>
                <a:gd name="connsiteX1750" fmla="*/ 300967 w 1414580"/>
                <a:gd name="connsiteY1750" fmla="*/ 956034 h 1207616"/>
                <a:gd name="connsiteX1751" fmla="*/ 300967 w 1414580"/>
                <a:gd name="connsiteY1751" fmla="*/ 957931 h 1207616"/>
                <a:gd name="connsiteX1752" fmla="*/ 296215 w 1414580"/>
                <a:gd name="connsiteY1752" fmla="*/ 965526 h 1207616"/>
                <a:gd name="connsiteX1753" fmla="*/ 299064 w 1414580"/>
                <a:gd name="connsiteY1753" fmla="*/ 969326 h 1207616"/>
                <a:gd name="connsiteX1754" fmla="*/ 299064 w 1414580"/>
                <a:gd name="connsiteY1754" fmla="*/ 973121 h 1207616"/>
                <a:gd name="connsiteX1755" fmla="*/ 298118 w 1414580"/>
                <a:gd name="connsiteY1755" fmla="*/ 979770 h 1207616"/>
                <a:gd name="connsiteX1756" fmla="*/ 299064 w 1414580"/>
                <a:gd name="connsiteY1756" fmla="*/ 981672 h 1207616"/>
                <a:gd name="connsiteX1757" fmla="*/ 299064 w 1414580"/>
                <a:gd name="connsiteY1757" fmla="*/ 983570 h 1207616"/>
                <a:gd name="connsiteX1758" fmla="*/ 297167 w 1414580"/>
                <a:gd name="connsiteY1758" fmla="*/ 984516 h 1207616"/>
                <a:gd name="connsiteX1759" fmla="*/ 294318 w 1414580"/>
                <a:gd name="connsiteY1759" fmla="*/ 981672 h 1207616"/>
                <a:gd name="connsiteX1760" fmla="*/ 293372 w 1414580"/>
                <a:gd name="connsiteY1760" fmla="*/ 980721 h 1207616"/>
                <a:gd name="connsiteX1761" fmla="*/ 292415 w 1414580"/>
                <a:gd name="connsiteY1761" fmla="*/ 980721 h 1207616"/>
                <a:gd name="connsiteX1762" fmla="*/ 289572 w 1414580"/>
                <a:gd name="connsiteY1762" fmla="*/ 980721 h 1207616"/>
                <a:gd name="connsiteX1763" fmla="*/ 291469 w 1414580"/>
                <a:gd name="connsiteY1763" fmla="*/ 983570 h 1207616"/>
                <a:gd name="connsiteX1764" fmla="*/ 292415 w 1414580"/>
                <a:gd name="connsiteY1764" fmla="*/ 984516 h 1207616"/>
                <a:gd name="connsiteX1765" fmla="*/ 291469 w 1414580"/>
                <a:gd name="connsiteY1765" fmla="*/ 986418 h 1207616"/>
                <a:gd name="connsiteX1766" fmla="*/ 291469 w 1414580"/>
                <a:gd name="connsiteY1766" fmla="*/ 988316 h 1207616"/>
                <a:gd name="connsiteX1767" fmla="*/ 292415 w 1414580"/>
                <a:gd name="connsiteY1767" fmla="*/ 992106 h 1207616"/>
                <a:gd name="connsiteX1768" fmla="*/ 286723 w 1414580"/>
                <a:gd name="connsiteY1768" fmla="*/ 994013 h 1207616"/>
                <a:gd name="connsiteX1769" fmla="*/ 282923 w 1414580"/>
                <a:gd name="connsiteY1769" fmla="*/ 995911 h 1207616"/>
                <a:gd name="connsiteX1770" fmla="*/ 281026 w 1414580"/>
                <a:gd name="connsiteY1770" fmla="*/ 997813 h 1207616"/>
                <a:gd name="connsiteX1771" fmla="*/ 281977 w 1414580"/>
                <a:gd name="connsiteY1771" fmla="*/ 998760 h 1207616"/>
                <a:gd name="connsiteX1772" fmla="*/ 284821 w 1414580"/>
                <a:gd name="connsiteY1772" fmla="*/ 1003506 h 1207616"/>
                <a:gd name="connsiteX1773" fmla="*/ 283874 w 1414580"/>
                <a:gd name="connsiteY1773" fmla="*/ 1011100 h 1207616"/>
                <a:gd name="connsiteX1774" fmla="*/ 282923 w 1414580"/>
                <a:gd name="connsiteY1774" fmla="*/ 1011100 h 1207616"/>
                <a:gd name="connsiteX1775" fmla="*/ 279128 w 1414580"/>
                <a:gd name="connsiteY1775" fmla="*/ 1011100 h 1207616"/>
                <a:gd name="connsiteX1776" fmla="*/ 277226 w 1414580"/>
                <a:gd name="connsiteY1776" fmla="*/ 1007306 h 1207616"/>
                <a:gd name="connsiteX1777" fmla="*/ 275328 w 1414580"/>
                <a:gd name="connsiteY1777" fmla="*/ 1009208 h 1207616"/>
                <a:gd name="connsiteX1778" fmla="*/ 275328 w 1414580"/>
                <a:gd name="connsiteY1778" fmla="*/ 1011100 h 1207616"/>
                <a:gd name="connsiteX1779" fmla="*/ 274382 w 1414580"/>
                <a:gd name="connsiteY1779" fmla="*/ 1012052 h 1207616"/>
                <a:gd name="connsiteX1780" fmla="*/ 272480 w 1414580"/>
                <a:gd name="connsiteY1780" fmla="*/ 1010154 h 1207616"/>
                <a:gd name="connsiteX1781" fmla="*/ 271533 w 1414580"/>
                <a:gd name="connsiteY1781" fmla="*/ 1012052 h 1207616"/>
                <a:gd name="connsiteX1782" fmla="*/ 270582 w 1414580"/>
                <a:gd name="connsiteY1782" fmla="*/ 1013954 h 1207616"/>
                <a:gd name="connsiteX1783" fmla="*/ 269631 w 1414580"/>
                <a:gd name="connsiteY1783" fmla="*/ 1012052 h 1207616"/>
                <a:gd name="connsiteX1784" fmla="*/ 269631 w 1414580"/>
                <a:gd name="connsiteY1784" fmla="*/ 1009208 h 1207616"/>
                <a:gd name="connsiteX1785" fmla="*/ 267733 w 1414580"/>
                <a:gd name="connsiteY1785" fmla="*/ 1011100 h 1207616"/>
                <a:gd name="connsiteX1786" fmla="*/ 267733 w 1414580"/>
                <a:gd name="connsiteY1786" fmla="*/ 1011100 h 1207616"/>
                <a:gd name="connsiteX1787" fmla="*/ 266787 w 1414580"/>
                <a:gd name="connsiteY1787" fmla="*/ 1013003 h 1207616"/>
                <a:gd name="connsiteX1788" fmla="*/ 267733 w 1414580"/>
                <a:gd name="connsiteY1788" fmla="*/ 1015847 h 1207616"/>
                <a:gd name="connsiteX1789" fmla="*/ 264885 w 1414580"/>
                <a:gd name="connsiteY1789" fmla="*/ 1016803 h 1207616"/>
                <a:gd name="connsiteX1790" fmla="*/ 260138 w 1414580"/>
                <a:gd name="connsiteY1790" fmla="*/ 1019647 h 1207616"/>
                <a:gd name="connsiteX1791" fmla="*/ 257290 w 1414580"/>
                <a:gd name="connsiteY1791" fmla="*/ 1019647 h 1207616"/>
                <a:gd name="connsiteX1792" fmla="*/ 255392 w 1414580"/>
                <a:gd name="connsiteY1792" fmla="*/ 1018700 h 1207616"/>
                <a:gd name="connsiteX1793" fmla="*/ 254441 w 1414580"/>
                <a:gd name="connsiteY1793" fmla="*/ 1018700 h 1207616"/>
                <a:gd name="connsiteX1794" fmla="*/ 253495 w 1414580"/>
                <a:gd name="connsiteY1794" fmla="*/ 1019647 h 1207616"/>
                <a:gd name="connsiteX1795" fmla="*/ 248744 w 1414580"/>
                <a:gd name="connsiteY1795" fmla="*/ 1018700 h 1207616"/>
                <a:gd name="connsiteX1796" fmla="*/ 247802 w 1414580"/>
                <a:gd name="connsiteY1796" fmla="*/ 1018700 h 1207616"/>
                <a:gd name="connsiteX1797" fmla="*/ 245900 w 1414580"/>
                <a:gd name="connsiteY1797" fmla="*/ 1018700 h 1207616"/>
                <a:gd name="connsiteX1798" fmla="*/ 246846 w 1414580"/>
                <a:gd name="connsiteY1798" fmla="*/ 1016803 h 1207616"/>
                <a:gd name="connsiteX1799" fmla="*/ 245900 w 1414580"/>
                <a:gd name="connsiteY1799" fmla="*/ 1015847 h 1207616"/>
                <a:gd name="connsiteX1800" fmla="*/ 243998 w 1414580"/>
                <a:gd name="connsiteY1800" fmla="*/ 1017749 h 1207616"/>
                <a:gd name="connsiteX1801" fmla="*/ 240198 w 1414580"/>
                <a:gd name="connsiteY1801" fmla="*/ 1019647 h 1207616"/>
                <a:gd name="connsiteX1802" fmla="*/ 237349 w 1414580"/>
                <a:gd name="connsiteY1802" fmla="*/ 1019647 h 1207616"/>
                <a:gd name="connsiteX1803" fmla="*/ 235446 w 1414580"/>
                <a:gd name="connsiteY1803" fmla="*/ 1018700 h 1207616"/>
                <a:gd name="connsiteX1804" fmla="*/ 236403 w 1414580"/>
                <a:gd name="connsiteY1804" fmla="*/ 1018700 h 1207616"/>
                <a:gd name="connsiteX1805" fmla="*/ 234500 w 1414580"/>
                <a:gd name="connsiteY1805" fmla="*/ 1017749 h 1207616"/>
                <a:gd name="connsiteX1806" fmla="*/ 234500 w 1414580"/>
                <a:gd name="connsiteY1806" fmla="*/ 1015847 h 1207616"/>
                <a:gd name="connsiteX1807" fmla="*/ 233559 w 1414580"/>
                <a:gd name="connsiteY1807" fmla="*/ 1014901 h 1207616"/>
                <a:gd name="connsiteX1808" fmla="*/ 232603 w 1414580"/>
                <a:gd name="connsiteY1808" fmla="*/ 1012052 h 1207616"/>
                <a:gd name="connsiteX1809" fmla="*/ 234500 w 1414580"/>
                <a:gd name="connsiteY1809" fmla="*/ 1007306 h 1207616"/>
                <a:gd name="connsiteX1810" fmla="*/ 234500 w 1414580"/>
                <a:gd name="connsiteY1810" fmla="*/ 1006349 h 1207616"/>
                <a:gd name="connsiteX1811" fmla="*/ 233559 w 1414580"/>
                <a:gd name="connsiteY1811" fmla="*/ 1005408 h 1207616"/>
                <a:gd name="connsiteX1812" fmla="*/ 231656 w 1414580"/>
                <a:gd name="connsiteY1812" fmla="*/ 1003506 h 1207616"/>
                <a:gd name="connsiteX1813" fmla="*/ 230705 w 1414580"/>
                <a:gd name="connsiteY1813" fmla="*/ 1008252 h 1207616"/>
                <a:gd name="connsiteX1814" fmla="*/ 229754 w 1414580"/>
                <a:gd name="connsiteY1814" fmla="*/ 1009208 h 1207616"/>
                <a:gd name="connsiteX1815" fmla="*/ 227852 w 1414580"/>
                <a:gd name="connsiteY1815" fmla="*/ 1010154 h 1207616"/>
                <a:gd name="connsiteX1816" fmla="*/ 226905 w 1414580"/>
                <a:gd name="connsiteY1816" fmla="*/ 1010154 h 1207616"/>
                <a:gd name="connsiteX1817" fmla="*/ 227852 w 1414580"/>
                <a:gd name="connsiteY1817" fmla="*/ 1013954 h 1207616"/>
                <a:gd name="connsiteX1818" fmla="*/ 225954 w 1414580"/>
                <a:gd name="connsiteY1818" fmla="*/ 1016803 h 1207616"/>
                <a:gd name="connsiteX1819" fmla="*/ 224061 w 1414580"/>
                <a:gd name="connsiteY1819" fmla="*/ 1016803 h 1207616"/>
                <a:gd name="connsiteX1820" fmla="*/ 222159 w 1414580"/>
                <a:gd name="connsiteY1820" fmla="*/ 1014901 h 1207616"/>
                <a:gd name="connsiteX1821" fmla="*/ 220257 w 1414580"/>
                <a:gd name="connsiteY1821" fmla="*/ 1015847 h 1207616"/>
                <a:gd name="connsiteX1822" fmla="*/ 221208 w 1414580"/>
                <a:gd name="connsiteY1822" fmla="*/ 1017749 h 1207616"/>
                <a:gd name="connsiteX1823" fmla="*/ 221208 w 1414580"/>
                <a:gd name="connsiteY1823" fmla="*/ 1018700 h 1207616"/>
                <a:gd name="connsiteX1824" fmla="*/ 217413 w 1414580"/>
                <a:gd name="connsiteY1824" fmla="*/ 1019647 h 1207616"/>
                <a:gd name="connsiteX1825" fmla="*/ 214564 w 1414580"/>
                <a:gd name="connsiteY1825" fmla="*/ 1020593 h 1207616"/>
                <a:gd name="connsiteX1826" fmla="*/ 213613 w 1414580"/>
                <a:gd name="connsiteY1826" fmla="*/ 1022495 h 1207616"/>
                <a:gd name="connsiteX1827" fmla="*/ 213613 w 1414580"/>
                <a:gd name="connsiteY1827" fmla="*/ 1021549 h 1207616"/>
                <a:gd name="connsiteX1828" fmla="*/ 212662 w 1414580"/>
                <a:gd name="connsiteY1828" fmla="*/ 1021549 h 1207616"/>
                <a:gd name="connsiteX1829" fmla="*/ 212662 w 1414580"/>
                <a:gd name="connsiteY1829" fmla="*/ 1022495 h 1207616"/>
                <a:gd name="connsiteX1830" fmla="*/ 211711 w 1414580"/>
                <a:gd name="connsiteY1830" fmla="*/ 1023447 h 1207616"/>
                <a:gd name="connsiteX1831" fmla="*/ 209818 w 1414580"/>
                <a:gd name="connsiteY1831" fmla="*/ 1019647 h 1207616"/>
                <a:gd name="connsiteX1832" fmla="*/ 210764 w 1414580"/>
                <a:gd name="connsiteY1832" fmla="*/ 1019647 h 1207616"/>
                <a:gd name="connsiteX1833" fmla="*/ 211711 w 1414580"/>
                <a:gd name="connsiteY1833" fmla="*/ 1017749 h 1207616"/>
                <a:gd name="connsiteX1834" fmla="*/ 204116 w 1414580"/>
                <a:gd name="connsiteY1834" fmla="*/ 1018700 h 1207616"/>
                <a:gd name="connsiteX1835" fmla="*/ 206964 w 1414580"/>
                <a:gd name="connsiteY1835" fmla="*/ 1025344 h 1207616"/>
                <a:gd name="connsiteX1836" fmla="*/ 210764 w 1414580"/>
                <a:gd name="connsiteY1836" fmla="*/ 1026295 h 1207616"/>
                <a:gd name="connsiteX1837" fmla="*/ 205072 w 1414580"/>
                <a:gd name="connsiteY1837" fmla="*/ 1027241 h 1207616"/>
                <a:gd name="connsiteX1838" fmla="*/ 204116 w 1414580"/>
                <a:gd name="connsiteY1838" fmla="*/ 1027241 h 1207616"/>
                <a:gd name="connsiteX1839" fmla="*/ 203169 w 1414580"/>
                <a:gd name="connsiteY1839" fmla="*/ 1026295 h 1207616"/>
                <a:gd name="connsiteX1840" fmla="*/ 202218 w 1414580"/>
                <a:gd name="connsiteY1840" fmla="*/ 1024398 h 1207616"/>
                <a:gd name="connsiteX1841" fmla="*/ 202218 w 1414580"/>
                <a:gd name="connsiteY1841" fmla="*/ 1023447 h 1207616"/>
                <a:gd name="connsiteX1842" fmla="*/ 202218 w 1414580"/>
                <a:gd name="connsiteY1842" fmla="*/ 1023447 h 1207616"/>
                <a:gd name="connsiteX1843" fmla="*/ 190828 w 1414580"/>
                <a:gd name="connsiteY1843" fmla="*/ 1026295 h 1207616"/>
                <a:gd name="connsiteX1844" fmla="*/ 189877 w 1414580"/>
                <a:gd name="connsiteY1844" fmla="*/ 1026295 h 1207616"/>
                <a:gd name="connsiteX1845" fmla="*/ 188926 w 1414580"/>
                <a:gd name="connsiteY1845" fmla="*/ 1027241 h 1207616"/>
                <a:gd name="connsiteX1846" fmla="*/ 187028 w 1414580"/>
                <a:gd name="connsiteY1846" fmla="*/ 1027241 h 1207616"/>
                <a:gd name="connsiteX1847" fmla="*/ 186077 w 1414580"/>
                <a:gd name="connsiteY1847" fmla="*/ 1026295 h 1207616"/>
                <a:gd name="connsiteX1848" fmla="*/ 182282 w 1414580"/>
                <a:gd name="connsiteY1848" fmla="*/ 1025344 h 1207616"/>
                <a:gd name="connsiteX1849" fmla="*/ 181331 w 1414580"/>
                <a:gd name="connsiteY1849" fmla="*/ 1024398 h 1207616"/>
                <a:gd name="connsiteX1850" fmla="*/ 179433 w 1414580"/>
                <a:gd name="connsiteY1850" fmla="*/ 1023447 h 1207616"/>
                <a:gd name="connsiteX1851" fmla="*/ 178482 w 1414580"/>
                <a:gd name="connsiteY1851" fmla="*/ 1021549 h 1207616"/>
                <a:gd name="connsiteX1852" fmla="*/ 176585 w 1414580"/>
                <a:gd name="connsiteY1852" fmla="*/ 1016803 h 1207616"/>
                <a:gd name="connsiteX1853" fmla="*/ 175634 w 1414580"/>
                <a:gd name="connsiteY1853" fmla="*/ 1013954 h 1207616"/>
                <a:gd name="connsiteX1854" fmla="*/ 174687 w 1414580"/>
                <a:gd name="connsiteY1854" fmla="*/ 1013003 h 1207616"/>
                <a:gd name="connsiteX1855" fmla="*/ 172785 w 1414580"/>
                <a:gd name="connsiteY1855" fmla="*/ 1012052 h 1207616"/>
                <a:gd name="connsiteX1856" fmla="*/ 170887 w 1414580"/>
                <a:gd name="connsiteY1856" fmla="*/ 1006349 h 1207616"/>
                <a:gd name="connsiteX1857" fmla="*/ 170887 w 1414580"/>
                <a:gd name="connsiteY1857" fmla="*/ 1005408 h 1207616"/>
                <a:gd name="connsiteX1858" fmla="*/ 170887 w 1414580"/>
                <a:gd name="connsiteY1858" fmla="*/ 1003506 h 1207616"/>
                <a:gd name="connsiteX1859" fmla="*/ 169936 w 1414580"/>
                <a:gd name="connsiteY1859" fmla="*/ 998760 h 1207616"/>
                <a:gd name="connsiteX1860" fmla="*/ 167087 w 1414580"/>
                <a:gd name="connsiteY1860" fmla="*/ 997813 h 1207616"/>
                <a:gd name="connsiteX1861" fmla="*/ 165190 w 1414580"/>
                <a:gd name="connsiteY1861" fmla="*/ 994965 h 1207616"/>
                <a:gd name="connsiteX1862" fmla="*/ 165190 w 1414580"/>
                <a:gd name="connsiteY1862" fmla="*/ 993067 h 1207616"/>
                <a:gd name="connsiteX1863" fmla="*/ 165190 w 1414580"/>
                <a:gd name="connsiteY1863" fmla="*/ 991165 h 1207616"/>
                <a:gd name="connsiteX1864" fmla="*/ 166141 w 1414580"/>
                <a:gd name="connsiteY1864" fmla="*/ 988316 h 1207616"/>
                <a:gd name="connsiteX1865" fmla="*/ 167087 w 1414580"/>
                <a:gd name="connsiteY1865" fmla="*/ 986418 h 1207616"/>
                <a:gd name="connsiteX1866" fmla="*/ 168990 w 1414580"/>
                <a:gd name="connsiteY1866" fmla="*/ 984516 h 1207616"/>
                <a:gd name="connsiteX1867" fmla="*/ 169936 w 1414580"/>
                <a:gd name="connsiteY1867" fmla="*/ 984516 h 1207616"/>
                <a:gd name="connsiteX1868" fmla="*/ 171834 w 1414580"/>
                <a:gd name="connsiteY1868" fmla="*/ 983570 h 1207616"/>
                <a:gd name="connsiteX1869" fmla="*/ 173736 w 1414580"/>
                <a:gd name="connsiteY1869" fmla="*/ 981672 h 1207616"/>
                <a:gd name="connsiteX1870" fmla="*/ 174687 w 1414580"/>
                <a:gd name="connsiteY1870" fmla="*/ 980721 h 1207616"/>
                <a:gd name="connsiteX1871" fmla="*/ 176585 w 1414580"/>
                <a:gd name="connsiteY1871" fmla="*/ 978823 h 1207616"/>
                <a:gd name="connsiteX1872" fmla="*/ 177531 w 1414580"/>
                <a:gd name="connsiteY1872" fmla="*/ 974077 h 1207616"/>
                <a:gd name="connsiteX1873" fmla="*/ 177531 w 1414580"/>
                <a:gd name="connsiteY1873" fmla="*/ 971229 h 1207616"/>
                <a:gd name="connsiteX1874" fmla="*/ 178482 w 1414580"/>
                <a:gd name="connsiteY1874" fmla="*/ 968375 h 1207616"/>
                <a:gd name="connsiteX1875" fmla="*/ 179433 w 1414580"/>
                <a:gd name="connsiteY1875" fmla="*/ 965526 h 1207616"/>
                <a:gd name="connsiteX1876" fmla="*/ 180385 w 1414580"/>
                <a:gd name="connsiteY1876" fmla="*/ 964580 h 1207616"/>
                <a:gd name="connsiteX1877" fmla="*/ 181331 w 1414580"/>
                <a:gd name="connsiteY1877" fmla="*/ 960780 h 1207616"/>
                <a:gd name="connsiteX1878" fmla="*/ 182282 w 1414580"/>
                <a:gd name="connsiteY1878" fmla="*/ 956985 h 1207616"/>
                <a:gd name="connsiteX1879" fmla="*/ 183228 w 1414580"/>
                <a:gd name="connsiteY1879" fmla="*/ 955088 h 1207616"/>
                <a:gd name="connsiteX1880" fmla="*/ 183228 w 1414580"/>
                <a:gd name="connsiteY1880" fmla="*/ 943693 h 1207616"/>
                <a:gd name="connsiteX1881" fmla="*/ 181331 w 1414580"/>
                <a:gd name="connsiteY1881" fmla="*/ 941790 h 1207616"/>
                <a:gd name="connsiteX1882" fmla="*/ 180385 w 1414580"/>
                <a:gd name="connsiteY1882" fmla="*/ 939893 h 1207616"/>
                <a:gd name="connsiteX1883" fmla="*/ 176585 w 1414580"/>
                <a:gd name="connsiteY1883" fmla="*/ 937995 h 1207616"/>
                <a:gd name="connsiteX1884" fmla="*/ 174687 w 1414580"/>
                <a:gd name="connsiteY1884" fmla="*/ 937044 h 1207616"/>
                <a:gd name="connsiteX1885" fmla="*/ 172785 w 1414580"/>
                <a:gd name="connsiteY1885" fmla="*/ 935147 h 1207616"/>
                <a:gd name="connsiteX1886" fmla="*/ 170887 w 1414580"/>
                <a:gd name="connsiteY1886" fmla="*/ 933249 h 1207616"/>
                <a:gd name="connsiteX1887" fmla="*/ 170887 w 1414580"/>
                <a:gd name="connsiteY1887" fmla="*/ 933249 h 1207616"/>
                <a:gd name="connsiteX1888" fmla="*/ 168039 w 1414580"/>
                <a:gd name="connsiteY1888" fmla="*/ 928503 h 1207616"/>
                <a:gd name="connsiteX1889" fmla="*/ 168039 w 1414580"/>
                <a:gd name="connsiteY1889" fmla="*/ 925649 h 1207616"/>
                <a:gd name="connsiteX1890" fmla="*/ 168039 w 1414580"/>
                <a:gd name="connsiteY1890" fmla="*/ 919006 h 1207616"/>
                <a:gd name="connsiteX1891" fmla="*/ 168039 w 1414580"/>
                <a:gd name="connsiteY1891" fmla="*/ 916157 h 1207616"/>
                <a:gd name="connsiteX1892" fmla="*/ 167087 w 1414580"/>
                <a:gd name="connsiteY1892" fmla="*/ 908562 h 1207616"/>
                <a:gd name="connsiteX1893" fmla="*/ 166141 w 1414580"/>
                <a:gd name="connsiteY1893" fmla="*/ 906660 h 1207616"/>
                <a:gd name="connsiteX1894" fmla="*/ 164239 w 1414580"/>
                <a:gd name="connsiteY1894" fmla="*/ 904767 h 1207616"/>
                <a:gd name="connsiteX1895" fmla="*/ 162341 w 1414580"/>
                <a:gd name="connsiteY1895" fmla="*/ 902865 h 1207616"/>
                <a:gd name="connsiteX1896" fmla="*/ 157595 w 1414580"/>
                <a:gd name="connsiteY1896" fmla="*/ 903831 h 1207616"/>
                <a:gd name="connsiteX1897" fmla="*/ 150951 w 1414580"/>
                <a:gd name="connsiteY1897" fmla="*/ 903831 h 1207616"/>
                <a:gd name="connsiteX1898" fmla="*/ 149049 w 1414580"/>
                <a:gd name="connsiteY1898" fmla="*/ 902865 h 1207616"/>
                <a:gd name="connsiteX1899" fmla="*/ 146200 w 1414580"/>
                <a:gd name="connsiteY1899" fmla="*/ 901933 h 1207616"/>
                <a:gd name="connsiteX1900" fmla="*/ 143352 w 1414580"/>
                <a:gd name="connsiteY1900" fmla="*/ 899065 h 1207616"/>
                <a:gd name="connsiteX1901" fmla="*/ 142405 w 1414580"/>
                <a:gd name="connsiteY1901" fmla="*/ 897167 h 1207616"/>
                <a:gd name="connsiteX1902" fmla="*/ 141454 w 1414580"/>
                <a:gd name="connsiteY1902" fmla="*/ 888641 h 1207616"/>
                <a:gd name="connsiteX1903" fmla="*/ 139557 w 1414580"/>
                <a:gd name="connsiteY1903" fmla="*/ 881046 h 1207616"/>
                <a:gd name="connsiteX1904" fmla="*/ 129108 w 1414580"/>
                <a:gd name="connsiteY1904" fmla="*/ 880075 h 1207616"/>
                <a:gd name="connsiteX1905" fmla="*/ 120567 w 1414580"/>
                <a:gd name="connsiteY1905" fmla="*/ 874383 h 1207616"/>
                <a:gd name="connsiteX1906" fmla="*/ 120567 w 1414580"/>
                <a:gd name="connsiteY1906" fmla="*/ 873446 h 1207616"/>
                <a:gd name="connsiteX1907" fmla="*/ 118669 w 1414580"/>
                <a:gd name="connsiteY1907" fmla="*/ 870583 h 1207616"/>
                <a:gd name="connsiteX1908" fmla="*/ 115836 w 1414580"/>
                <a:gd name="connsiteY1908" fmla="*/ 867754 h 1207616"/>
                <a:gd name="connsiteX1909" fmla="*/ 114869 w 1414580"/>
                <a:gd name="connsiteY1909" fmla="*/ 865856 h 1207616"/>
                <a:gd name="connsiteX1910" fmla="*/ 112972 w 1414580"/>
                <a:gd name="connsiteY1910" fmla="*/ 863954 h 1207616"/>
                <a:gd name="connsiteX1911" fmla="*/ 110138 w 1414580"/>
                <a:gd name="connsiteY1911" fmla="*/ 861086 h 1207616"/>
                <a:gd name="connsiteX1912" fmla="*/ 106343 w 1414580"/>
                <a:gd name="connsiteY1912" fmla="*/ 858262 h 1207616"/>
                <a:gd name="connsiteX1913" fmla="*/ 102543 w 1414580"/>
                <a:gd name="connsiteY1913" fmla="*/ 854462 h 1207616"/>
                <a:gd name="connsiteX1914" fmla="*/ 103475 w 1414580"/>
                <a:gd name="connsiteY1914" fmla="*/ 831677 h 1207616"/>
                <a:gd name="connsiteX1915" fmla="*/ 103475 w 1414580"/>
                <a:gd name="connsiteY1915" fmla="*/ 830706 h 1207616"/>
                <a:gd name="connsiteX1916" fmla="*/ 102543 w 1414580"/>
                <a:gd name="connsiteY1916" fmla="*/ 825975 h 1207616"/>
                <a:gd name="connsiteX1917" fmla="*/ 101577 w 1414580"/>
                <a:gd name="connsiteY1917" fmla="*/ 825008 h 1207616"/>
                <a:gd name="connsiteX1918" fmla="*/ 97777 w 1414580"/>
                <a:gd name="connsiteY1918" fmla="*/ 823111 h 1207616"/>
                <a:gd name="connsiteX1919" fmla="*/ 95880 w 1414580"/>
                <a:gd name="connsiteY1919" fmla="*/ 821209 h 1207616"/>
                <a:gd name="connsiteX1920" fmla="*/ 93051 w 1414580"/>
                <a:gd name="connsiteY1920" fmla="*/ 818380 h 1207616"/>
                <a:gd name="connsiteX1921" fmla="*/ 92080 w 1414580"/>
                <a:gd name="connsiteY1921" fmla="*/ 817414 h 1207616"/>
                <a:gd name="connsiteX1922" fmla="*/ 90202 w 1414580"/>
                <a:gd name="connsiteY1922" fmla="*/ 814580 h 1207616"/>
                <a:gd name="connsiteX1923" fmla="*/ 87354 w 1414580"/>
                <a:gd name="connsiteY1923" fmla="*/ 810785 h 1207616"/>
                <a:gd name="connsiteX1924" fmla="*/ 85451 w 1414580"/>
                <a:gd name="connsiteY1924" fmla="*/ 808887 h 1207616"/>
                <a:gd name="connsiteX1925" fmla="*/ 84505 w 1414580"/>
                <a:gd name="connsiteY1925" fmla="*/ 806985 h 1207616"/>
                <a:gd name="connsiteX1926" fmla="*/ 81656 w 1414580"/>
                <a:gd name="connsiteY1926" fmla="*/ 805083 h 1207616"/>
                <a:gd name="connsiteX1927" fmla="*/ 81656 w 1414580"/>
                <a:gd name="connsiteY1927" fmla="*/ 805083 h 1207616"/>
                <a:gd name="connsiteX1928" fmla="*/ 78807 w 1414580"/>
                <a:gd name="connsiteY1928" fmla="*/ 804121 h 1207616"/>
                <a:gd name="connsiteX1929" fmla="*/ 76910 w 1414580"/>
                <a:gd name="connsiteY1929" fmla="*/ 803190 h 1207616"/>
                <a:gd name="connsiteX1930" fmla="*/ 75959 w 1414580"/>
                <a:gd name="connsiteY1930" fmla="*/ 801292 h 1207616"/>
                <a:gd name="connsiteX1931" fmla="*/ 75013 w 1414580"/>
                <a:gd name="connsiteY1931" fmla="*/ 800326 h 1207616"/>
                <a:gd name="connsiteX1932" fmla="*/ 73110 w 1414580"/>
                <a:gd name="connsiteY1932" fmla="*/ 799390 h 1207616"/>
                <a:gd name="connsiteX1933" fmla="*/ 72159 w 1414580"/>
                <a:gd name="connsiteY1933" fmla="*/ 798424 h 1207616"/>
                <a:gd name="connsiteX1934" fmla="*/ 67413 w 1414580"/>
                <a:gd name="connsiteY1934" fmla="*/ 796527 h 1207616"/>
                <a:gd name="connsiteX1935" fmla="*/ 64569 w 1414580"/>
                <a:gd name="connsiteY1935" fmla="*/ 797493 h 1207616"/>
                <a:gd name="connsiteX1936" fmla="*/ 61715 w 1414580"/>
                <a:gd name="connsiteY1936" fmla="*/ 795590 h 1207616"/>
                <a:gd name="connsiteX1937" fmla="*/ 60769 w 1414580"/>
                <a:gd name="connsiteY1937" fmla="*/ 795590 h 1207616"/>
                <a:gd name="connsiteX1938" fmla="*/ 59818 w 1414580"/>
                <a:gd name="connsiteY1938" fmla="*/ 794624 h 1207616"/>
                <a:gd name="connsiteX1939" fmla="*/ 58872 w 1414580"/>
                <a:gd name="connsiteY1939" fmla="*/ 791795 h 1207616"/>
                <a:gd name="connsiteX1940" fmla="*/ 57920 w 1414580"/>
                <a:gd name="connsiteY1940" fmla="*/ 787995 h 1207616"/>
                <a:gd name="connsiteX1941" fmla="*/ 56023 w 1414580"/>
                <a:gd name="connsiteY1941" fmla="*/ 785151 h 1207616"/>
                <a:gd name="connsiteX1942" fmla="*/ 56023 w 1414580"/>
                <a:gd name="connsiteY1942" fmla="*/ 785151 h 1207616"/>
                <a:gd name="connsiteX1943" fmla="*/ 50325 w 1414580"/>
                <a:gd name="connsiteY1943" fmla="*/ 781352 h 1207616"/>
                <a:gd name="connsiteX1944" fmla="*/ 48423 w 1414580"/>
                <a:gd name="connsiteY1944" fmla="*/ 780400 h 1207616"/>
                <a:gd name="connsiteX1945" fmla="*/ 47477 w 1414580"/>
                <a:gd name="connsiteY1945" fmla="*/ 778503 h 1207616"/>
                <a:gd name="connsiteX1946" fmla="*/ 46526 w 1414580"/>
                <a:gd name="connsiteY1946" fmla="*/ 775654 h 1207616"/>
                <a:gd name="connsiteX1947" fmla="*/ 45579 w 1414580"/>
                <a:gd name="connsiteY1947" fmla="*/ 773757 h 1207616"/>
                <a:gd name="connsiteX1948" fmla="*/ 42726 w 1414580"/>
                <a:gd name="connsiteY1948" fmla="*/ 771854 h 1207616"/>
                <a:gd name="connsiteX1949" fmla="*/ 41779 w 1414580"/>
                <a:gd name="connsiteY1949" fmla="*/ 769962 h 1207616"/>
                <a:gd name="connsiteX1950" fmla="*/ 37979 w 1414580"/>
                <a:gd name="connsiteY1950" fmla="*/ 759513 h 1207616"/>
                <a:gd name="connsiteX1951" fmla="*/ 37033 w 1414580"/>
                <a:gd name="connsiteY1951" fmla="*/ 755718 h 1207616"/>
                <a:gd name="connsiteX1952" fmla="*/ 36082 w 1414580"/>
                <a:gd name="connsiteY1952" fmla="*/ 751918 h 1207616"/>
                <a:gd name="connsiteX1953" fmla="*/ 37033 w 1414580"/>
                <a:gd name="connsiteY1953" fmla="*/ 742426 h 1207616"/>
                <a:gd name="connsiteX1954" fmla="*/ 37979 w 1414580"/>
                <a:gd name="connsiteY1954" fmla="*/ 731982 h 1207616"/>
                <a:gd name="connsiteX1955" fmla="*/ 37979 w 1414580"/>
                <a:gd name="connsiteY1955" fmla="*/ 726280 h 1207616"/>
                <a:gd name="connsiteX1956" fmla="*/ 37033 w 1414580"/>
                <a:gd name="connsiteY1956" fmla="*/ 723436 h 1207616"/>
                <a:gd name="connsiteX1957" fmla="*/ 36082 w 1414580"/>
                <a:gd name="connsiteY1957" fmla="*/ 714890 h 1207616"/>
                <a:gd name="connsiteX1958" fmla="*/ 35131 w 1414580"/>
                <a:gd name="connsiteY1958" fmla="*/ 713939 h 1207616"/>
                <a:gd name="connsiteX1959" fmla="*/ 33233 w 1414580"/>
                <a:gd name="connsiteY1959" fmla="*/ 712041 h 1207616"/>
                <a:gd name="connsiteX1960" fmla="*/ 33233 w 1414580"/>
                <a:gd name="connsiteY1960" fmla="*/ 712041 h 1207616"/>
                <a:gd name="connsiteX1961" fmla="*/ 31336 w 1414580"/>
                <a:gd name="connsiteY1961" fmla="*/ 704447 h 1207616"/>
                <a:gd name="connsiteX1962" fmla="*/ 31336 w 1414580"/>
                <a:gd name="connsiteY1962" fmla="*/ 696852 h 1207616"/>
                <a:gd name="connsiteX1963" fmla="*/ 30385 w 1414580"/>
                <a:gd name="connsiteY1963" fmla="*/ 694949 h 1207616"/>
                <a:gd name="connsiteX1964" fmla="*/ 29433 w 1414580"/>
                <a:gd name="connsiteY1964" fmla="*/ 691149 h 1207616"/>
                <a:gd name="connsiteX1965" fmla="*/ 25638 w 1414580"/>
                <a:gd name="connsiteY1965" fmla="*/ 687354 h 1207616"/>
                <a:gd name="connsiteX1966" fmla="*/ 23736 w 1414580"/>
                <a:gd name="connsiteY1966" fmla="*/ 686403 h 1207616"/>
                <a:gd name="connsiteX1967" fmla="*/ 23736 w 1414580"/>
                <a:gd name="connsiteY1967" fmla="*/ 686403 h 1207616"/>
                <a:gd name="connsiteX1968" fmla="*/ 21838 w 1414580"/>
                <a:gd name="connsiteY1968" fmla="*/ 684511 h 1207616"/>
                <a:gd name="connsiteX1969" fmla="*/ 20892 w 1414580"/>
                <a:gd name="connsiteY1969" fmla="*/ 683554 h 1207616"/>
                <a:gd name="connsiteX1970" fmla="*/ 18990 w 1414580"/>
                <a:gd name="connsiteY1970" fmla="*/ 683554 h 1207616"/>
                <a:gd name="connsiteX1971" fmla="*/ 16146 w 1414580"/>
                <a:gd name="connsiteY1971" fmla="*/ 678808 h 1207616"/>
                <a:gd name="connsiteX1972" fmla="*/ 14244 w 1414580"/>
                <a:gd name="connsiteY1972" fmla="*/ 677862 h 1207616"/>
                <a:gd name="connsiteX1973" fmla="*/ 12346 w 1414580"/>
                <a:gd name="connsiteY1973" fmla="*/ 675960 h 1207616"/>
                <a:gd name="connsiteX1974" fmla="*/ 11395 w 1414580"/>
                <a:gd name="connsiteY1974" fmla="*/ 669316 h 1207616"/>
                <a:gd name="connsiteX1975" fmla="*/ 10449 w 1414580"/>
                <a:gd name="connsiteY1975" fmla="*/ 668365 h 1207616"/>
                <a:gd name="connsiteX1976" fmla="*/ 9497 w 1414580"/>
                <a:gd name="connsiteY1976" fmla="*/ 667413 h 1207616"/>
                <a:gd name="connsiteX1977" fmla="*/ 8551 w 1414580"/>
                <a:gd name="connsiteY1977" fmla="*/ 663638 h 1207616"/>
                <a:gd name="connsiteX1978" fmla="*/ 6649 w 1414580"/>
                <a:gd name="connsiteY1978" fmla="*/ 661741 h 1207616"/>
                <a:gd name="connsiteX1979" fmla="*/ 5697 w 1414580"/>
                <a:gd name="connsiteY1979" fmla="*/ 659838 h 1207616"/>
                <a:gd name="connsiteX1980" fmla="*/ 4751 w 1414580"/>
                <a:gd name="connsiteY1980" fmla="*/ 656975 h 1207616"/>
                <a:gd name="connsiteX1981" fmla="*/ 2854 w 1414580"/>
                <a:gd name="connsiteY1981" fmla="*/ 656043 h 1207616"/>
                <a:gd name="connsiteX1982" fmla="*/ 1902 w 1414580"/>
                <a:gd name="connsiteY1982" fmla="*/ 655072 h 1207616"/>
                <a:gd name="connsiteX1983" fmla="*/ 0 w 1414580"/>
                <a:gd name="connsiteY1983" fmla="*/ 654146 h 1207616"/>
                <a:gd name="connsiteX1984" fmla="*/ 8551 w 1414580"/>
                <a:gd name="connsiteY1984" fmla="*/ 638951 h 1207616"/>
                <a:gd name="connsiteX1985" fmla="*/ 12346 w 1414580"/>
                <a:gd name="connsiteY1985" fmla="*/ 637054 h 1207616"/>
                <a:gd name="connsiteX1986" fmla="*/ 13297 w 1414580"/>
                <a:gd name="connsiteY1986" fmla="*/ 637054 h 1207616"/>
                <a:gd name="connsiteX1987" fmla="*/ 15195 w 1414580"/>
                <a:gd name="connsiteY1987" fmla="*/ 635156 h 1207616"/>
                <a:gd name="connsiteX1988" fmla="*/ 17092 w 1414580"/>
                <a:gd name="connsiteY1988" fmla="*/ 634185 h 1207616"/>
                <a:gd name="connsiteX1989" fmla="*/ 18990 w 1414580"/>
                <a:gd name="connsiteY1989" fmla="*/ 632288 h 1207616"/>
                <a:gd name="connsiteX1990" fmla="*/ 20892 w 1414580"/>
                <a:gd name="connsiteY1990" fmla="*/ 631356 h 1207616"/>
                <a:gd name="connsiteX1991" fmla="*/ 21838 w 1414580"/>
                <a:gd name="connsiteY1991" fmla="*/ 630390 h 1207616"/>
                <a:gd name="connsiteX1992" fmla="*/ 24687 w 1414580"/>
                <a:gd name="connsiteY1992" fmla="*/ 629454 h 1207616"/>
                <a:gd name="connsiteX1993" fmla="*/ 25638 w 1414580"/>
                <a:gd name="connsiteY1993" fmla="*/ 627556 h 1207616"/>
                <a:gd name="connsiteX1994" fmla="*/ 25638 w 1414580"/>
                <a:gd name="connsiteY1994" fmla="*/ 624688 h 1207616"/>
                <a:gd name="connsiteX1995" fmla="*/ 26589 w 1414580"/>
                <a:gd name="connsiteY1995" fmla="*/ 622795 h 1207616"/>
                <a:gd name="connsiteX1996" fmla="*/ 28487 w 1414580"/>
                <a:gd name="connsiteY1996" fmla="*/ 620893 h 1207616"/>
                <a:gd name="connsiteX1997" fmla="*/ 29433 w 1414580"/>
                <a:gd name="connsiteY1997" fmla="*/ 619961 h 1207616"/>
                <a:gd name="connsiteX1998" fmla="*/ 31336 w 1414580"/>
                <a:gd name="connsiteY1998" fmla="*/ 618996 h 1207616"/>
                <a:gd name="connsiteX1999" fmla="*/ 32287 w 1414580"/>
                <a:gd name="connsiteY1999" fmla="*/ 618059 h 1207616"/>
                <a:gd name="connsiteX2000" fmla="*/ 32287 w 1414580"/>
                <a:gd name="connsiteY2000" fmla="*/ 617093 h 1207616"/>
                <a:gd name="connsiteX2001" fmla="*/ 35131 w 1414580"/>
                <a:gd name="connsiteY2001" fmla="*/ 615196 h 1207616"/>
                <a:gd name="connsiteX2002" fmla="*/ 37033 w 1414580"/>
                <a:gd name="connsiteY2002" fmla="*/ 615196 h 1207616"/>
                <a:gd name="connsiteX2003" fmla="*/ 37979 w 1414580"/>
                <a:gd name="connsiteY2003" fmla="*/ 610464 h 1207616"/>
                <a:gd name="connsiteX2004" fmla="*/ 38931 w 1414580"/>
                <a:gd name="connsiteY2004" fmla="*/ 609498 h 1207616"/>
                <a:gd name="connsiteX2005" fmla="*/ 37979 w 1414580"/>
                <a:gd name="connsiteY2005" fmla="*/ 600972 h 1207616"/>
                <a:gd name="connsiteX2006" fmla="*/ 35131 w 1414580"/>
                <a:gd name="connsiteY2006" fmla="*/ 597177 h 1207616"/>
                <a:gd name="connsiteX2007" fmla="*/ 34184 w 1414580"/>
                <a:gd name="connsiteY2007" fmla="*/ 597177 h 1207616"/>
                <a:gd name="connsiteX2008" fmla="*/ 32287 w 1414580"/>
                <a:gd name="connsiteY2008" fmla="*/ 594308 h 1207616"/>
                <a:gd name="connsiteX2009" fmla="*/ 32287 w 1414580"/>
                <a:gd name="connsiteY2009" fmla="*/ 592411 h 1207616"/>
                <a:gd name="connsiteX2010" fmla="*/ 30385 w 1414580"/>
                <a:gd name="connsiteY2010" fmla="*/ 590509 h 1207616"/>
                <a:gd name="connsiteX2011" fmla="*/ 29433 w 1414580"/>
                <a:gd name="connsiteY2011" fmla="*/ 581982 h 1207616"/>
                <a:gd name="connsiteX2012" fmla="*/ 28487 w 1414580"/>
                <a:gd name="connsiteY2012" fmla="*/ 580085 h 1207616"/>
                <a:gd name="connsiteX2013" fmla="*/ 28487 w 1414580"/>
                <a:gd name="connsiteY2013" fmla="*/ 578187 h 1207616"/>
                <a:gd name="connsiteX2014" fmla="*/ 30385 w 1414580"/>
                <a:gd name="connsiteY2014" fmla="*/ 576290 h 1207616"/>
                <a:gd name="connsiteX2015" fmla="*/ 31336 w 1414580"/>
                <a:gd name="connsiteY2015" fmla="*/ 576290 h 1207616"/>
                <a:gd name="connsiteX2016" fmla="*/ 33233 w 1414580"/>
                <a:gd name="connsiteY2016" fmla="*/ 575319 h 1207616"/>
                <a:gd name="connsiteX2017" fmla="*/ 37033 w 1414580"/>
                <a:gd name="connsiteY2017" fmla="*/ 573421 h 1207616"/>
                <a:gd name="connsiteX2018" fmla="*/ 37033 w 1414580"/>
                <a:gd name="connsiteY2018" fmla="*/ 573421 h 1207616"/>
                <a:gd name="connsiteX2019" fmla="*/ 38931 w 1414580"/>
                <a:gd name="connsiteY2019" fmla="*/ 570587 h 1207616"/>
                <a:gd name="connsiteX2020" fmla="*/ 39882 w 1414580"/>
                <a:gd name="connsiteY2020" fmla="*/ 568695 h 1207616"/>
                <a:gd name="connsiteX2021" fmla="*/ 41779 w 1414580"/>
                <a:gd name="connsiteY2021" fmla="*/ 557300 h 1207616"/>
                <a:gd name="connsiteX2022" fmla="*/ 44628 w 1414580"/>
                <a:gd name="connsiteY2022" fmla="*/ 553500 h 1207616"/>
                <a:gd name="connsiteX2023" fmla="*/ 45579 w 1414580"/>
                <a:gd name="connsiteY2023" fmla="*/ 552549 h 1207616"/>
                <a:gd name="connsiteX2024" fmla="*/ 46526 w 1414580"/>
                <a:gd name="connsiteY2024" fmla="*/ 551598 h 1207616"/>
                <a:gd name="connsiteX2025" fmla="*/ 47477 w 1414580"/>
                <a:gd name="connsiteY2025" fmla="*/ 548749 h 1207616"/>
                <a:gd name="connsiteX2026" fmla="*/ 48423 w 1414580"/>
                <a:gd name="connsiteY2026" fmla="*/ 547803 h 1207616"/>
                <a:gd name="connsiteX2027" fmla="*/ 49374 w 1414580"/>
                <a:gd name="connsiteY2027" fmla="*/ 545905 h 1207616"/>
                <a:gd name="connsiteX2028" fmla="*/ 50325 w 1414580"/>
                <a:gd name="connsiteY2028" fmla="*/ 542105 h 1207616"/>
                <a:gd name="connsiteX2029" fmla="*/ 52223 w 1414580"/>
                <a:gd name="connsiteY2029" fmla="*/ 539257 h 1207616"/>
                <a:gd name="connsiteX2030" fmla="*/ 53174 w 1414580"/>
                <a:gd name="connsiteY2030" fmla="*/ 539257 h 1207616"/>
                <a:gd name="connsiteX2031" fmla="*/ 56969 w 1414580"/>
                <a:gd name="connsiteY2031" fmla="*/ 536408 h 1207616"/>
                <a:gd name="connsiteX2032" fmla="*/ 60769 w 1414580"/>
                <a:gd name="connsiteY2032" fmla="*/ 535462 h 1207616"/>
                <a:gd name="connsiteX2033" fmla="*/ 63618 w 1414580"/>
                <a:gd name="connsiteY2033" fmla="*/ 534510 h 1207616"/>
                <a:gd name="connsiteX2034" fmla="*/ 64569 w 1414580"/>
                <a:gd name="connsiteY2034" fmla="*/ 532608 h 1207616"/>
                <a:gd name="connsiteX2035" fmla="*/ 66466 w 1414580"/>
                <a:gd name="connsiteY2035" fmla="*/ 530715 h 1207616"/>
                <a:gd name="connsiteX2036" fmla="*/ 68364 w 1414580"/>
                <a:gd name="connsiteY2036" fmla="*/ 529764 h 1207616"/>
                <a:gd name="connsiteX2037" fmla="*/ 71213 w 1414580"/>
                <a:gd name="connsiteY2037" fmla="*/ 527862 h 1207616"/>
                <a:gd name="connsiteX2038" fmla="*/ 72159 w 1414580"/>
                <a:gd name="connsiteY2038" fmla="*/ 525969 h 1207616"/>
                <a:gd name="connsiteX2039" fmla="*/ 73110 w 1414580"/>
                <a:gd name="connsiteY2039" fmla="*/ 521218 h 1207616"/>
                <a:gd name="connsiteX2040" fmla="*/ 74061 w 1414580"/>
                <a:gd name="connsiteY2040" fmla="*/ 516472 h 1207616"/>
                <a:gd name="connsiteX2041" fmla="*/ 75013 w 1414580"/>
                <a:gd name="connsiteY2041" fmla="*/ 514574 h 1207616"/>
                <a:gd name="connsiteX2042" fmla="*/ 75959 w 1414580"/>
                <a:gd name="connsiteY2042" fmla="*/ 510774 h 1207616"/>
                <a:gd name="connsiteX2043" fmla="*/ 75959 w 1414580"/>
                <a:gd name="connsiteY2043" fmla="*/ 507926 h 1207616"/>
                <a:gd name="connsiteX2044" fmla="*/ 76910 w 1414580"/>
                <a:gd name="connsiteY2044" fmla="*/ 503180 h 1207616"/>
                <a:gd name="connsiteX2045" fmla="*/ 76910 w 1414580"/>
                <a:gd name="connsiteY2045" fmla="*/ 503180 h 1207616"/>
                <a:gd name="connsiteX2046" fmla="*/ 77856 w 1414580"/>
                <a:gd name="connsiteY2046" fmla="*/ 502228 h 1207616"/>
                <a:gd name="connsiteX2047" fmla="*/ 78807 w 1414580"/>
                <a:gd name="connsiteY2047" fmla="*/ 500331 h 1207616"/>
                <a:gd name="connsiteX2048" fmla="*/ 80705 w 1414580"/>
                <a:gd name="connsiteY2048" fmla="*/ 499380 h 1207616"/>
                <a:gd name="connsiteX2049" fmla="*/ 81656 w 1414580"/>
                <a:gd name="connsiteY2049" fmla="*/ 498428 h 1207616"/>
                <a:gd name="connsiteX2050" fmla="*/ 81656 w 1414580"/>
                <a:gd name="connsiteY2050" fmla="*/ 496531 h 1207616"/>
                <a:gd name="connsiteX2051" fmla="*/ 80705 w 1414580"/>
                <a:gd name="connsiteY2051" fmla="*/ 494629 h 1207616"/>
                <a:gd name="connsiteX2052" fmla="*/ 79759 w 1414580"/>
                <a:gd name="connsiteY2052" fmla="*/ 494629 h 1207616"/>
                <a:gd name="connsiteX2053" fmla="*/ 76910 w 1414580"/>
                <a:gd name="connsiteY2053" fmla="*/ 492736 h 1207616"/>
                <a:gd name="connsiteX2054" fmla="*/ 72159 w 1414580"/>
                <a:gd name="connsiteY2054" fmla="*/ 491785 h 1207616"/>
                <a:gd name="connsiteX2055" fmla="*/ 65515 w 1414580"/>
                <a:gd name="connsiteY2055" fmla="*/ 490834 h 1207616"/>
                <a:gd name="connsiteX2056" fmla="*/ 63618 w 1414580"/>
                <a:gd name="connsiteY2056" fmla="*/ 489882 h 1207616"/>
                <a:gd name="connsiteX2057" fmla="*/ 61715 w 1414580"/>
                <a:gd name="connsiteY2057" fmla="*/ 489882 h 1207616"/>
                <a:gd name="connsiteX2058" fmla="*/ 61715 w 1414580"/>
                <a:gd name="connsiteY2058" fmla="*/ 489882 h 1207616"/>
                <a:gd name="connsiteX2059" fmla="*/ 57920 w 1414580"/>
                <a:gd name="connsiteY2059" fmla="*/ 490834 h 1207616"/>
                <a:gd name="connsiteX2060" fmla="*/ 56969 w 1414580"/>
                <a:gd name="connsiteY2060" fmla="*/ 488936 h 1207616"/>
                <a:gd name="connsiteX2061" fmla="*/ 56023 w 1414580"/>
                <a:gd name="connsiteY2061" fmla="*/ 487990 h 1207616"/>
                <a:gd name="connsiteX2062" fmla="*/ 54120 w 1414580"/>
                <a:gd name="connsiteY2062" fmla="*/ 486087 h 1207616"/>
                <a:gd name="connsiteX2063" fmla="*/ 53174 w 1414580"/>
                <a:gd name="connsiteY2063" fmla="*/ 484190 h 1207616"/>
                <a:gd name="connsiteX2064" fmla="*/ 51277 w 1414580"/>
                <a:gd name="connsiteY2064" fmla="*/ 481341 h 1207616"/>
                <a:gd name="connsiteX2065" fmla="*/ 50325 w 1414580"/>
                <a:gd name="connsiteY2065" fmla="*/ 479444 h 1207616"/>
                <a:gd name="connsiteX2066" fmla="*/ 50325 w 1414580"/>
                <a:gd name="connsiteY2066" fmla="*/ 474693 h 1207616"/>
                <a:gd name="connsiteX2067" fmla="*/ 51277 w 1414580"/>
                <a:gd name="connsiteY2067" fmla="*/ 469946 h 1207616"/>
                <a:gd name="connsiteX2068" fmla="*/ 51277 w 1414580"/>
                <a:gd name="connsiteY2068" fmla="*/ 469000 h 1207616"/>
                <a:gd name="connsiteX2069" fmla="*/ 51277 w 1414580"/>
                <a:gd name="connsiteY2069" fmla="*/ 464254 h 1207616"/>
                <a:gd name="connsiteX2070" fmla="*/ 53174 w 1414580"/>
                <a:gd name="connsiteY2070" fmla="*/ 459503 h 1207616"/>
                <a:gd name="connsiteX2071" fmla="*/ 56023 w 1414580"/>
                <a:gd name="connsiteY2071" fmla="*/ 457605 h 1207616"/>
                <a:gd name="connsiteX2072" fmla="*/ 57920 w 1414580"/>
                <a:gd name="connsiteY2072" fmla="*/ 456654 h 1207616"/>
                <a:gd name="connsiteX2073" fmla="*/ 57920 w 1414580"/>
                <a:gd name="connsiteY2073" fmla="*/ 456654 h 1207616"/>
                <a:gd name="connsiteX2074" fmla="*/ 61715 w 1414580"/>
                <a:gd name="connsiteY2074" fmla="*/ 454757 h 1207616"/>
                <a:gd name="connsiteX2075" fmla="*/ 63618 w 1414580"/>
                <a:gd name="connsiteY2075" fmla="*/ 451903 h 1207616"/>
                <a:gd name="connsiteX2076" fmla="*/ 62666 w 1414580"/>
                <a:gd name="connsiteY2076" fmla="*/ 449059 h 1207616"/>
                <a:gd name="connsiteX2077" fmla="*/ 60769 w 1414580"/>
                <a:gd name="connsiteY2077" fmla="*/ 440513 h 1207616"/>
                <a:gd name="connsiteX2078" fmla="*/ 56969 w 1414580"/>
                <a:gd name="connsiteY2078" fmla="*/ 439562 h 1207616"/>
                <a:gd name="connsiteX2079" fmla="*/ 56023 w 1414580"/>
                <a:gd name="connsiteY2079" fmla="*/ 436713 h 1207616"/>
                <a:gd name="connsiteX2080" fmla="*/ 56023 w 1414580"/>
                <a:gd name="connsiteY2080" fmla="*/ 435767 h 1207616"/>
                <a:gd name="connsiteX2081" fmla="*/ 52223 w 1414580"/>
                <a:gd name="connsiteY2081" fmla="*/ 430070 h 1207616"/>
                <a:gd name="connsiteX2082" fmla="*/ 49374 w 1414580"/>
                <a:gd name="connsiteY2082" fmla="*/ 425338 h 1207616"/>
                <a:gd name="connsiteX2083" fmla="*/ 47477 w 1414580"/>
                <a:gd name="connsiteY2083" fmla="*/ 422475 h 1207616"/>
                <a:gd name="connsiteX2084" fmla="*/ 44628 w 1414580"/>
                <a:gd name="connsiteY2084" fmla="*/ 415846 h 1207616"/>
                <a:gd name="connsiteX2085" fmla="*/ 40828 w 1414580"/>
                <a:gd name="connsiteY2085" fmla="*/ 412046 h 1207616"/>
                <a:gd name="connsiteX2086" fmla="*/ 39882 w 1414580"/>
                <a:gd name="connsiteY2086" fmla="*/ 410148 h 1207616"/>
                <a:gd name="connsiteX2087" fmla="*/ 39882 w 1414580"/>
                <a:gd name="connsiteY2087" fmla="*/ 407285 h 1207616"/>
                <a:gd name="connsiteX2088" fmla="*/ 26589 w 1414580"/>
                <a:gd name="connsiteY2088" fmla="*/ 396856 h 1207616"/>
                <a:gd name="connsiteX2089" fmla="*/ 25638 w 1414580"/>
                <a:gd name="connsiteY2089" fmla="*/ 394959 h 1207616"/>
                <a:gd name="connsiteX2090" fmla="*/ 15195 w 1414580"/>
                <a:gd name="connsiteY2090" fmla="*/ 388295 h 1207616"/>
                <a:gd name="connsiteX2091" fmla="*/ 7600 w 1414580"/>
                <a:gd name="connsiteY2091" fmla="*/ 381666 h 1207616"/>
                <a:gd name="connsiteX2092" fmla="*/ 6649 w 1414580"/>
                <a:gd name="connsiteY2092" fmla="*/ 375003 h 1207616"/>
                <a:gd name="connsiteX2093" fmla="*/ 10449 w 1414580"/>
                <a:gd name="connsiteY2093" fmla="*/ 367408 h 1207616"/>
                <a:gd name="connsiteX2094" fmla="*/ 22790 w 1414580"/>
                <a:gd name="connsiteY2094" fmla="*/ 354111 h 1207616"/>
                <a:gd name="connsiteX2095" fmla="*/ 24687 w 1414580"/>
                <a:gd name="connsiteY2095" fmla="*/ 338921 h 1207616"/>
                <a:gd name="connsiteX2096" fmla="*/ 29433 w 1414580"/>
                <a:gd name="connsiteY2096" fmla="*/ 323726 h 1207616"/>
                <a:gd name="connsiteX2097" fmla="*/ 30385 w 1414580"/>
                <a:gd name="connsiteY2097" fmla="*/ 322800 h 1207616"/>
                <a:gd name="connsiteX2098" fmla="*/ 31336 w 1414580"/>
                <a:gd name="connsiteY2098" fmla="*/ 322800 h 1207616"/>
                <a:gd name="connsiteX2099" fmla="*/ 34184 w 1414580"/>
                <a:gd name="connsiteY2099" fmla="*/ 320897 h 1207616"/>
                <a:gd name="connsiteX2100" fmla="*/ 41779 w 1414580"/>
                <a:gd name="connsiteY2100" fmla="*/ 314254 h 1207616"/>
                <a:gd name="connsiteX2101" fmla="*/ 46526 w 1414580"/>
                <a:gd name="connsiteY2101" fmla="*/ 314254 h 1207616"/>
                <a:gd name="connsiteX2102" fmla="*/ 47477 w 1414580"/>
                <a:gd name="connsiteY2102" fmla="*/ 314254 h 1207616"/>
                <a:gd name="connsiteX2103" fmla="*/ 41779 w 1414580"/>
                <a:gd name="connsiteY2103" fmla="*/ 304756 h 1207616"/>
                <a:gd name="connsiteX2104" fmla="*/ 38931 w 1414580"/>
                <a:gd name="connsiteY2104" fmla="*/ 294318 h 1207616"/>
                <a:gd name="connsiteX2105" fmla="*/ 36082 w 1414580"/>
                <a:gd name="connsiteY2105" fmla="*/ 282923 h 1207616"/>
                <a:gd name="connsiteX2106" fmla="*/ 37033 w 1414580"/>
                <a:gd name="connsiteY2106" fmla="*/ 279123 h 1207616"/>
                <a:gd name="connsiteX2107" fmla="*/ 38931 w 1414580"/>
                <a:gd name="connsiteY2107" fmla="*/ 277226 h 1207616"/>
                <a:gd name="connsiteX2108" fmla="*/ 42726 w 1414580"/>
                <a:gd name="connsiteY2108" fmla="*/ 270577 h 1207616"/>
                <a:gd name="connsiteX2109" fmla="*/ 43677 w 1414580"/>
                <a:gd name="connsiteY2109" fmla="*/ 264879 h 1207616"/>
                <a:gd name="connsiteX2110" fmla="*/ 52223 w 1414580"/>
                <a:gd name="connsiteY2110" fmla="*/ 246841 h 1207616"/>
                <a:gd name="connsiteX2111" fmla="*/ 56023 w 1414580"/>
                <a:gd name="connsiteY2111" fmla="*/ 229754 h 1207616"/>
                <a:gd name="connsiteX2112" fmla="*/ 61715 w 1414580"/>
                <a:gd name="connsiteY2112" fmla="*/ 222154 h 1207616"/>
                <a:gd name="connsiteX2113" fmla="*/ 64569 w 1414580"/>
                <a:gd name="connsiteY2113" fmla="*/ 221208 h 1207616"/>
                <a:gd name="connsiteX2114" fmla="*/ 66466 w 1414580"/>
                <a:gd name="connsiteY2114" fmla="*/ 220257 h 1207616"/>
                <a:gd name="connsiteX2115" fmla="*/ 67413 w 1414580"/>
                <a:gd name="connsiteY2115" fmla="*/ 220257 h 1207616"/>
                <a:gd name="connsiteX2116" fmla="*/ 69315 w 1414580"/>
                <a:gd name="connsiteY2116" fmla="*/ 215510 h 1207616"/>
                <a:gd name="connsiteX2117" fmla="*/ 69315 w 1414580"/>
                <a:gd name="connsiteY2117" fmla="*/ 208862 h 1207616"/>
                <a:gd name="connsiteX2118" fmla="*/ 69315 w 1414580"/>
                <a:gd name="connsiteY2118" fmla="*/ 206964 h 1207616"/>
                <a:gd name="connsiteX2119" fmla="*/ 71213 w 1414580"/>
                <a:gd name="connsiteY2119" fmla="*/ 199369 h 1207616"/>
                <a:gd name="connsiteX2120" fmla="*/ 71213 w 1414580"/>
                <a:gd name="connsiteY2120" fmla="*/ 183248 h 1207616"/>
                <a:gd name="connsiteX2121" fmla="*/ 70266 w 1414580"/>
                <a:gd name="connsiteY2121" fmla="*/ 175653 h 1207616"/>
                <a:gd name="connsiteX2122" fmla="*/ 70266 w 1414580"/>
                <a:gd name="connsiteY2122" fmla="*/ 174682 h 1207616"/>
                <a:gd name="connsiteX2123" fmla="*/ 70266 w 1414580"/>
                <a:gd name="connsiteY2123" fmla="*/ 163292 h 1207616"/>
                <a:gd name="connsiteX2124" fmla="*/ 71213 w 1414580"/>
                <a:gd name="connsiteY2124" fmla="*/ 160459 h 1207616"/>
                <a:gd name="connsiteX2125" fmla="*/ 72159 w 1414580"/>
                <a:gd name="connsiteY2125" fmla="*/ 156664 h 1207616"/>
                <a:gd name="connsiteX2126" fmla="*/ 75013 w 1414580"/>
                <a:gd name="connsiteY2126" fmla="*/ 152864 h 1207616"/>
                <a:gd name="connsiteX2127" fmla="*/ 75959 w 1414580"/>
                <a:gd name="connsiteY2127" fmla="*/ 151898 h 1207616"/>
                <a:gd name="connsiteX2128" fmla="*/ 76910 w 1414580"/>
                <a:gd name="connsiteY2128" fmla="*/ 151898 h 1207616"/>
                <a:gd name="connsiteX2129" fmla="*/ 81656 w 1414580"/>
                <a:gd name="connsiteY2129" fmla="*/ 152864 h 1207616"/>
                <a:gd name="connsiteX2130" fmla="*/ 83554 w 1414580"/>
                <a:gd name="connsiteY2130" fmla="*/ 153795 h 1207616"/>
                <a:gd name="connsiteX2131" fmla="*/ 85451 w 1414580"/>
                <a:gd name="connsiteY2131" fmla="*/ 152864 h 1207616"/>
                <a:gd name="connsiteX2132" fmla="*/ 86402 w 1414580"/>
                <a:gd name="connsiteY2132" fmla="*/ 150961 h 1207616"/>
                <a:gd name="connsiteX2133" fmla="*/ 87354 w 1414580"/>
                <a:gd name="connsiteY2133" fmla="*/ 149995 h 1207616"/>
                <a:gd name="connsiteX2134" fmla="*/ 88305 w 1414580"/>
                <a:gd name="connsiteY2134" fmla="*/ 149064 h 1207616"/>
                <a:gd name="connsiteX2135" fmla="*/ 91149 w 1414580"/>
                <a:gd name="connsiteY2135" fmla="*/ 144303 h 1207616"/>
                <a:gd name="connsiteX2136" fmla="*/ 93051 w 1414580"/>
                <a:gd name="connsiteY2136" fmla="*/ 143366 h 1207616"/>
                <a:gd name="connsiteX2137" fmla="*/ 94948 w 1414580"/>
                <a:gd name="connsiteY2137" fmla="*/ 140503 h 1207616"/>
                <a:gd name="connsiteX2138" fmla="*/ 95880 w 1414580"/>
                <a:gd name="connsiteY2138" fmla="*/ 140503 h 1207616"/>
                <a:gd name="connsiteX2139" fmla="*/ 97777 w 1414580"/>
                <a:gd name="connsiteY2139" fmla="*/ 138601 h 1207616"/>
                <a:gd name="connsiteX2140" fmla="*/ 99680 w 1414580"/>
                <a:gd name="connsiteY2140" fmla="*/ 136703 h 1207616"/>
                <a:gd name="connsiteX2141" fmla="*/ 101577 w 1414580"/>
                <a:gd name="connsiteY2141" fmla="*/ 134805 h 1207616"/>
                <a:gd name="connsiteX2142" fmla="*/ 102543 w 1414580"/>
                <a:gd name="connsiteY2142" fmla="*/ 133874 h 1207616"/>
                <a:gd name="connsiteX2143" fmla="*/ 103475 w 1414580"/>
                <a:gd name="connsiteY2143" fmla="*/ 132908 h 1207616"/>
                <a:gd name="connsiteX2144" fmla="*/ 106343 w 1414580"/>
                <a:gd name="connsiteY2144" fmla="*/ 131972 h 1207616"/>
                <a:gd name="connsiteX2145" fmla="*/ 107275 w 1414580"/>
                <a:gd name="connsiteY2145" fmla="*/ 131006 h 1207616"/>
                <a:gd name="connsiteX2146" fmla="*/ 112041 w 1414580"/>
                <a:gd name="connsiteY2146" fmla="*/ 129108 h 1207616"/>
                <a:gd name="connsiteX2147" fmla="*/ 112972 w 1414580"/>
                <a:gd name="connsiteY2147" fmla="*/ 129108 h 1207616"/>
                <a:gd name="connsiteX2148" fmla="*/ 113938 w 1414580"/>
                <a:gd name="connsiteY2148" fmla="*/ 128177 h 1207616"/>
                <a:gd name="connsiteX2149" fmla="*/ 118669 w 1414580"/>
                <a:gd name="connsiteY2149" fmla="*/ 124377 h 1207616"/>
                <a:gd name="connsiteX2150" fmla="*/ 119636 w 1414580"/>
                <a:gd name="connsiteY2150" fmla="*/ 121513 h 1207616"/>
                <a:gd name="connsiteX2151" fmla="*/ 121533 w 1414580"/>
                <a:gd name="connsiteY2151" fmla="*/ 118684 h 1207616"/>
                <a:gd name="connsiteX2152" fmla="*/ 123416 w 1414580"/>
                <a:gd name="connsiteY2152" fmla="*/ 109192 h 1207616"/>
                <a:gd name="connsiteX2153" fmla="*/ 128162 w 1414580"/>
                <a:gd name="connsiteY2153" fmla="*/ 107290 h 1207616"/>
                <a:gd name="connsiteX2154" fmla="*/ 129108 w 1414580"/>
                <a:gd name="connsiteY2154" fmla="*/ 104421 h 1207616"/>
                <a:gd name="connsiteX2155" fmla="*/ 130059 w 1414580"/>
                <a:gd name="connsiteY2155" fmla="*/ 102523 h 1207616"/>
                <a:gd name="connsiteX2156" fmla="*/ 131962 w 1414580"/>
                <a:gd name="connsiteY2156" fmla="*/ 97797 h 1207616"/>
                <a:gd name="connsiteX2157" fmla="*/ 131962 w 1414580"/>
                <a:gd name="connsiteY2157" fmla="*/ 95894 h 1207616"/>
                <a:gd name="connsiteX2158" fmla="*/ 135757 w 1414580"/>
                <a:gd name="connsiteY2158" fmla="*/ 91129 h 1207616"/>
                <a:gd name="connsiteX2159" fmla="*/ 135757 w 1414580"/>
                <a:gd name="connsiteY2159" fmla="*/ 83534 h 1207616"/>
                <a:gd name="connsiteX2160" fmla="*/ 137659 w 1414580"/>
                <a:gd name="connsiteY2160" fmla="*/ 80705 h 1207616"/>
                <a:gd name="connsiteX2161" fmla="*/ 139557 w 1414580"/>
                <a:gd name="connsiteY2161" fmla="*/ 76905 h 1207616"/>
                <a:gd name="connsiteX2162" fmla="*/ 139557 w 1414580"/>
                <a:gd name="connsiteY2162" fmla="*/ 75959 h 1207616"/>
                <a:gd name="connsiteX2163" fmla="*/ 140503 w 1414580"/>
                <a:gd name="connsiteY2163" fmla="*/ 75008 h 1207616"/>
                <a:gd name="connsiteX2164" fmla="*/ 146200 w 1414580"/>
                <a:gd name="connsiteY2164" fmla="*/ 76905 h 1207616"/>
                <a:gd name="connsiteX2165" fmla="*/ 146200 w 1414580"/>
                <a:gd name="connsiteY2165" fmla="*/ 78807 h 1207616"/>
                <a:gd name="connsiteX2166" fmla="*/ 149049 w 1414580"/>
                <a:gd name="connsiteY2166" fmla="*/ 80705 h 1207616"/>
                <a:gd name="connsiteX2167" fmla="*/ 150951 w 1414580"/>
                <a:gd name="connsiteY2167" fmla="*/ 82602 h 1207616"/>
                <a:gd name="connsiteX2168" fmla="*/ 152849 w 1414580"/>
                <a:gd name="connsiteY2168" fmla="*/ 82602 h 1207616"/>
                <a:gd name="connsiteX2169" fmla="*/ 156644 w 1414580"/>
                <a:gd name="connsiteY2169" fmla="*/ 80705 h 1207616"/>
                <a:gd name="connsiteX2170" fmla="*/ 157595 w 1414580"/>
                <a:gd name="connsiteY2170" fmla="*/ 80705 h 1207616"/>
                <a:gd name="connsiteX2171" fmla="*/ 158541 w 1414580"/>
                <a:gd name="connsiteY2171" fmla="*/ 80705 h 1207616"/>
                <a:gd name="connsiteX2172" fmla="*/ 165190 w 1414580"/>
                <a:gd name="connsiteY2172" fmla="*/ 79734 h 1207616"/>
                <a:gd name="connsiteX2173" fmla="*/ 165190 w 1414580"/>
                <a:gd name="connsiteY2173" fmla="*/ 78807 h 1207616"/>
                <a:gd name="connsiteX2174" fmla="*/ 166141 w 1414580"/>
                <a:gd name="connsiteY2174" fmla="*/ 77841 h 1207616"/>
                <a:gd name="connsiteX2175" fmla="*/ 168039 w 1414580"/>
                <a:gd name="connsiteY2175" fmla="*/ 75959 h 1207616"/>
                <a:gd name="connsiteX2176" fmla="*/ 168039 w 1414580"/>
                <a:gd name="connsiteY2176" fmla="*/ 75959 h 1207616"/>
                <a:gd name="connsiteX2177" fmla="*/ 168990 w 1414580"/>
                <a:gd name="connsiteY2177" fmla="*/ 75008 h 1207616"/>
                <a:gd name="connsiteX2178" fmla="*/ 171834 w 1414580"/>
                <a:gd name="connsiteY2178" fmla="*/ 70256 h 1207616"/>
                <a:gd name="connsiteX2179" fmla="*/ 173736 w 1414580"/>
                <a:gd name="connsiteY2179" fmla="*/ 69310 h 1207616"/>
                <a:gd name="connsiteX2180" fmla="*/ 173736 w 1414580"/>
                <a:gd name="connsiteY2180" fmla="*/ 69310 h 1207616"/>
                <a:gd name="connsiteX2181" fmla="*/ 174687 w 1414580"/>
                <a:gd name="connsiteY2181" fmla="*/ 69310 h 1207616"/>
                <a:gd name="connsiteX2182" fmla="*/ 175634 w 1414580"/>
                <a:gd name="connsiteY2182" fmla="*/ 68359 h 1207616"/>
                <a:gd name="connsiteX2183" fmla="*/ 176585 w 1414580"/>
                <a:gd name="connsiteY2183" fmla="*/ 67413 h 1207616"/>
                <a:gd name="connsiteX2184" fmla="*/ 183228 w 1414580"/>
                <a:gd name="connsiteY2184" fmla="*/ 65510 h 1207616"/>
                <a:gd name="connsiteX2185" fmla="*/ 186077 w 1414580"/>
                <a:gd name="connsiteY2185" fmla="*/ 64564 h 1207616"/>
                <a:gd name="connsiteX2186" fmla="*/ 188926 w 1414580"/>
                <a:gd name="connsiteY2186" fmla="*/ 63613 h 1207616"/>
                <a:gd name="connsiteX2187" fmla="*/ 190828 w 1414580"/>
                <a:gd name="connsiteY2187" fmla="*/ 60764 h 1207616"/>
                <a:gd name="connsiteX2188" fmla="*/ 193677 w 1414580"/>
                <a:gd name="connsiteY2188" fmla="*/ 61715 h 1207616"/>
                <a:gd name="connsiteX2189" fmla="*/ 193677 w 1414580"/>
                <a:gd name="connsiteY2189" fmla="*/ 62662 h 1207616"/>
                <a:gd name="connsiteX2190" fmla="*/ 194623 w 1414580"/>
                <a:gd name="connsiteY2190" fmla="*/ 63613 h 1207616"/>
                <a:gd name="connsiteX2191" fmla="*/ 199374 w 1414580"/>
                <a:gd name="connsiteY2191" fmla="*/ 62662 h 1207616"/>
                <a:gd name="connsiteX2192" fmla="*/ 200321 w 1414580"/>
                <a:gd name="connsiteY2192" fmla="*/ 60764 h 1207616"/>
                <a:gd name="connsiteX2193" fmla="*/ 202218 w 1414580"/>
                <a:gd name="connsiteY2193" fmla="*/ 59818 h 1207616"/>
                <a:gd name="connsiteX2194" fmla="*/ 203169 w 1414580"/>
                <a:gd name="connsiteY2194" fmla="*/ 58866 h 1207616"/>
                <a:gd name="connsiteX2195" fmla="*/ 205072 w 1414580"/>
                <a:gd name="connsiteY2195" fmla="*/ 54115 h 1207616"/>
                <a:gd name="connsiteX2196" fmla="*/ 206964 w 1414580"/>
                <a:gd name="connsiteY2196" fmla="*/ 50320 h 1207616"/>
                <a:gd name="connsiteX2197" fmla="*/ 208867 w 1414580"/>
                <a:gd name="connsiteY2197" fmla="*/ 49369 h 1207616"/>
                <a:gd name="connsiteX2198" fmla="*/ 210764 w 1414580"/>
                <a:gd name="connsiteY2198" fmla="*/ 48423 h 1207616"/>
                <a:gd name="connsiteX2199" fmla="*/ 214564 w 1414580"/>
                <a:gd name="connsiteY2199" fmla="*/ 47477 h 1207616"/>
                <a:gd name="connsiteX2200" fmla="*/ 214564 w 1414580"/>
                <a:gd name="connsiteY2200" fmla="*/ 47477 h 1207616"/>
                <a:gd name="connsiteX2201" fmla="*/ 217413 w 1414580"/>
                <a:gd name="connsiteY2201" fmla="*/ 49369 h 1207616"/>
                <a:gd name="connsiteX2202" fmla="*/ 223110 w 1414580"/>
                <a:gd name="connsiteY2202" fmla="*/ 50320 h 1207616"/>
                <a:gd name="connsiteX2203" fmla="*/ 223110 w 1414580"/>
                <a:gd name="connsiteY2203" fmla="*/ 50320 h 1207616"/>
                <a:gd name="connsiteX2204" fmla="*/ 224061 w 1414580"/>
                <a:gd name="connsiteY2204" fmla="*/ 49369 h 1207616"/>
                <a:gd name="connsiteX2205" fmla="*/ 225008 w 1414580"/>
                <a:gd name="connsiteY2205" fmla="*/ 48423 h 1207616"/>
                <a:gd name="connsiteX2206" fmla="*/ 225954 w 1414580"/>
                <a:gd name="connsiteY2206" fmla="*/ 46521 h 1207616"/>
                <a:gd name="connsiteX2207" fmla="*/ 226905 w 1414580"/>
                <a:gd name="connsiteY2207" fmla="*/ 39877 h 1207616"/>
                <a:gd name="connsiteX2208" fmla="*/ 228808 w 1414580"/>
                <a:gd name="connsiteY2208" fmla="*/ 37979 h 1207616"/>
                <a:gd name="connsiteX2209" fmla="*/ 232603 w 1414580"/>
                <a:gd name="connsiteY2209" fmla="*/ 36082 h 1207616"/>
                <a:gd name="connsiteX2210" fmla="*/ 232603 w 1414580"/>
                <a:gd name="connsiteY2210" fmla="*/ 32282 h 1207616"/>
                <a:gd name="connsiteX2211" fmla="*/ 231656 w 1414580"/>
                <a:gd name="connsiteY2211" fmla="*/ 31331 h 1207616"/>
                <a:gd name="connsiteX2212" fmla="*/ 231656 w 1414580"/>
                <a:gd name="connsiteY2212" fmla="*/ 28487 h 1207616"/>
                <a:gd name="connsiteX2213" fmla="*/ 231656 w 1414580"/>
                <a:gd name="connsiteY2213" fmla="*/ 27531 h 1207616"/>
                <a:gd name="connsiteX2214" fmla="*/ 231656 w 1414580"/>
                <a:gd name="connsiteY2214" fmla="*/ 26584 h 1207616"/>
                <a:gd name="connsiteX2215" fmla="*/ 232603 w 1414580"/>
                <a:gd name="connsiteY2215" fmla="*/ 25633 h 1207616"/>
                <a:gd name="connsiteX2216" fmla="*/ 233559 w 1414580"/>
                <a:gd name="connsiteY2216" fmla="*/ 23736 h 1207616"/>
                <a:gd name="connsiteX2217" fmla="*/ 235446 w 1414580"/>
                <a:gd name="connsiteY2217" fmla="*/ 21838 h 1207616"/>
                <a:gd name="connsiteX2218" fmla="*/ 237349 w 1414580"/>
                <a:gd name="connsiteY2218" fmla="*/ 19936 h 1207616"/>
                <a:gd name="connsiteX2219" fmla="*/ 237349 w 1414580"/>
                <a:gd name="connsiteY2219" fmla="*/ 19936 h 1207616"/>
                <a:gd name="connsiteX2220" fmla="*/ 238305 w 1414580"/>
                <a:gd name="connsiteY2220" fmla="*/ 18038 h 1207616"/>
                <a:gd name="connsiteX2221" fmla="*/ 239251 w 1414580"/>
                <a:gd name="connsiteY2221" fmla="*/ 8541 h 1207616"/>
                <a:gd name="connsiteX2222" fmla="*/ 243046 w 1414580"/>
                <a:gd name="connsiteY2222" fmla="*/ 8541 h 1207616"/>
                <a:gd name="connsiteX2223" fmla="*/ 247802 w 1414580"/>
                <a:gd name="connsiteY2223" fmla="*/ 10443 h 1207616"/>
                <a:gd name="connsiteX2224" fmla="*/ 249690 w 1414580"/>
                <a:gd name="connsiteY2224" fmla="*/ 9497 h 1207616"/>
                <a:gd name="connsiteX2225" fmla="*/ 251592 w 1414580"/>
                <a:gd name="connsiteY2225" fmla="*/ 8541 h 1207616"/>
                <a:gd name="connsiteX2226" fmla="*/ 253495 w 1414580"/>
                <a:gd name="connsiteY2226" fmla="*/ 7595 h 1207616"/>
                <a:gd name="connsiteX2227" fmla="*/ 254441 w 1414580"/>
                <a:gd name="connsiteY2227" fmla="*/ 4751 h 1207616"/>
                <a:gd name="connsiteX2228" fmla="*/ 255392 w 1414580"/>
                <a:gd name="connsiteY2228" fmla="*/ 3800 h 1207616"/>
                <a:gd name="connsiteX2229" fmla="*/ 256339 w 1414580"/>
                <a:gd name="connsiteY2229" fmla="*/ 2849 h 1207616"/>
                <a:gd name="connsiteX2230" fmla="*/ 258236 w 1414580"/>
                <a:gd name="connsiteY2230" fmla="*/ 946 h 1207616"/>
                <a:gd name="connsiteX2231" fmla="*/ 259187 w 1414580"/>
                <a:gd name="connsiteY2231" fmla="*/ 946 h 1207616"/>
                <a:gd name="connsiteX2232" fmla="*/ 262036 w 1414580"/>
                <a:gd name="connsiteY2232" fmla="*/ 0 h 1207616"/>
                <a:gd name="connsiteX2233" fmla="*/ 262987 w 1414580"/>
                <a:gd name="connsiteY2233" fmla="*/ 6644 h 1207616"/>
                <a:gd name="connsiteX2234" fmla="*/ 260138 w 1414580"/>
                <a:gd name="connsiteY2234" fmla="*/ 9497 h 1207616"/>
                <a:gd name="connsiteX2235" fmla="*/ 260138 w 1414580"/>
                <a:gd name="connsiteY2235" fmla="*/ 9497 h 1207616"/>
                <a:gd name="connsiteX2236" fmla="*/ 259187 w 1414580"/>
                <a:gd name="connsiteY2236" fmla="*/ 15190 h 1207616"/>
                <a:gd name="connsiteX2237" fmla="*/ 260138 w 1414580"/>
                <a:gd name="connsiteY2237" fmla="*/ 18038 h 1207616"/>
                <a:gd name="connsiteX2238" fmla="*/ 260138 w 1414580"/>
                <a:gd name="connsiteY2238" fmla="*/ 19936 h 1207616"/>
                <a:gd name="connsiteX2239" fmla="*/ 260138 w 1414580"/>
                <a:gd name="connsiteY2239" fmla="*/ 20887 h 1207616"/>
                <a:gd name="connsiteX2240" fmla="*/ 262987 w 1414580"/>
                <a:gd name="connsiteY2240" fmla="*/ 22785 h 1207616"/>
                <a:gd name="connsiteX2241" fmla="*/ 265831 w 1414580"/>
                <a:gd name="connsiteY2241" fmla="*/ 26584 h 1207616"/>
                <a:gd name="connsiteX2242" fmla="*/ 274382 w 1414580"/>
                <a:gd name="connsiteY2242" fmla="*/ 28487 h 1207616"/>
                <a:gd name="connsiteX2243" fmla="*/ 275328 w 1414580"/>
                <a:gd name="connsiteY2243" fmla="*/ 26584 h 1207616"/>
                <a:gd name="connsiteX2244" fmla="*/ 286723 w 1414580"/>
                <a:gd name="connsiteY2244" fmla="*/ 23736 h 1207616"/>
                <a:gd name="connsiteX2245" fmla="*/ 289572 w 1414580"/>
                <a:gd name="connsiteY2245" fmla="*/ 22785 h 1207616"/>
                <a:gd name="connsiteX2246" fmla="*/ 290523 w 1414580"/>
                <a:gd name="connsiteY2246" fmla="*/ 22785 h 1207616"/>
                <a:gd name="connsiteX2247" fmla="*/ 289572 w 1414580"/>
                <a:gd name="connsiteY2247" fmla="*/ 23736 h 1207616"/>
                <a:gd name="connsiteX2248" fmla="*/ 290523 w 1414580"/>
                <a:gd name="connsiteY2248" fmla="*/ 26584 h 1207616"/>
                <a:gd name="connsiteX2249" fmla="*/ 292415 w 1414580"/>
                <a:gd name="connsiteY2249" fmla="*/ 30379 h 1207616"/>
                <a:gd name="connsiteX2250" fmla="*/ 295269 w 1414580"/>
                <a:gd name="connsiteY2250" fmla="*/ 34179 h 1207616"/>
                <a:gd name="connsiteX2251" fmla="*/ 299064 w 1414580"/>
                <a:gd name="connsiteY2251" fmla="*/ 37028 h 1207616"/>
                <a:gd name="connsiteX2252" fmla="*/ 299064 w 1414580"/>
                <a:gd name="connsiteY2252" fmla="*/ 47477 h 1207616"/>
                <a:gd name="connsiteX2253" fmla="*/ 301913 w 1414580"/>
                <a:gd name="connsiteY2253" fmla="*/ 52223 h 1207616"/>
                <a:gd name="connsiteX2254" fmla="*/ 301913 w 1414580"/>
                <a:gd name="connsiteY2254" fmla="*/ 54115 h 1207616"/>
                <a:gd name="connsiteX2255" fmla="*/ 300967 w 1414580"/>
                <a:gd name="connsiteY2255" fmla="*/ 57915 h 1207616"/>
                <a:gd name="connsiteX2256" fmla="*/ 296215 w 1414580"/>
                <a:gd name="connsiteY2256" fmla="*/ 59818 h 1207616"/>
                <a:gd name="connsiteX2257" fmla="*/ 300015 w 1414580"/>
                <a:gd name="connsiteY2257" fmla="*/ 60764 h 1207616"/>
                <a:gd name="connsiteX2258" fmla="*/ 301913 w 1414580"/>
                <a:gd name="connsiteY2258" fmla="*/ 61715 h 1207616"/>
                <a:gd name="connsiteX2259" fmla="*/ 308561 w 1414580"/>
                <a:gd name="connsiteY2259" fmla="*/ 62662 h 1207616"/>
                <a:gd name="connsiteX2260" fmla="*/ 310459 w 1414580"/>
                <a:gd name="connsiteY2260" fmla="*/ 62662 h 1207616"/>
                <a:gd name="connsiteX2261" fmla="*/ 311405 w 1414580"/>
                <a:gd name="connsiteY2261" fmla="*/ 61715 h 1207616"/>
                <a:gd name="connsiteX2262" fmla="*/ 312356 w 1414580"/>
                <a:gd name="connsiteY2262" fmla="*/ 59818 h 1207616"/>
                <a:gd name="connsiteX2263" fmla="*/ 316151 w 1414580"/>
                <a:gd name="connsiteY2263" fmla="*/ 56969 h 1207616"/>
                <a:gd name="connsiteX2264" fmla="*/ 325649 w 1414580"/>
                <a:gd name="connsiteY2264" fmla="*/ 58866 h 1207616"/>
                <a:gd name="connsiteX2265" fmla="*/ 337975 w 1414580"/>
                <a:gd name="connsiteY2265" fmla="*/ 65510 h 1207616"/>
                <a:gd name="connsiteX2266" fmla="*/ 338941 w 1414580"/>
                <a:gd name="connsiteY2266" fmla="*/ 64564 h 1207616"/>
                <a:gd name="connsiteX2267" fmla="*/ 343662 w 1414580"/>
                <a:gd name="connsiteY2267" fmla="*/ 57915 h 1207616"/>
                <a:gd name="connsiteX2268" fmla="*/ 345560 w 1414580"/>
                <a:gd name="connsiteY2268" fmla="*/ 57915 h 1207616"/>
                <a:gd name="connsiteX2269" fmla="*/ 346526 w 1414580"/>
                <a:gd name="connsiteY2269" fmla="*/ 58866 h 1207616"/>
                <a:gd name="connsiteX2270" fmla="*/ 347462 w 1414580"/>
                <a:gd name="connsiteY2270" fmla="*/ 61715 h 1207616"/>
                <a:gd name="connsiteX2271" fmla="*/ 350326 w 1414580"/>
                <a:gd name="connsiteY2271" fmla="*/ 66461 h 1207616"/>
                <a:gd name="connsiteX2272" fmla="*/ 352228 w 1414580"/>
                <a:gd name="connsiteY2272" fmla="*/ 69310 h 1207616"/>
                <a:gd name="connsiteX2273" fmla="*/ 352228 w 1414580"/>
                <a:gd name="connsiteY2273" fmla="*/ 69310 h 1207616"/>
                <a:gd name="connsiteX2274" fmla="*/ 354121 w 1414580"/>
                <a:gd name="connsiteY2274" fmla="*/ 74056 h 1207616"/>
                <a:gd name="connsiteX2275" fmla="*/ 354121 w 1414580"/>
                <a:gd name="connsiteY2275" fmla="*/ 74056 h 1207616"/>
                <a:gd name="connsiteX2276" fmla="*/ 355057 w 1414580"/>
                <a:gd name="connsiteY2276" fmla="*/ 75008 h 1207616"/>
                <a:gd name="connsiteX2277" fmla="*/ 356955 w 1414580"/>
                <a:gd name="connsiteY2277" fmla="*/ 79734 h 1207616"/>
                <a:gd name="connsiteX2278" fmla="*/ 359823 w 1414580"/>
                <a:gd name="connsiteY2278" fmla="*/ 80705 h 1207616"/>
                <a:gd name="connsiteX2279" fmla="*/ 363618 w 1414580"/>
                <a:gd name="connsiteY2279" fmla="*/ 81636 h 1207616"/>
                <a:gd name="connsiteX2280" fmla="*/ 364549 w 1414580"/>
                <a:gd name="connsiteY2280" fmla="*/ 83534 h 1207616"/>
                <a:gd name="connsiteX2281" fmla="*/ 365516 w 1414580"/>
                <a:gd name="connsiteY2281" fmla="*/ 83534 h 1207616"/>
                <a:gd name="connsiteX2282" fmla="*/ 366452 w 1414580"/>
                <a:gd name="connsiteY2282" fmla="*/ 85436 h 1207616"/>
                <a:gd name="connsiteX2283" fmla="*/ 368349 w 1414580"/>
                <a:gd name="connsiteY2283" fmla="*/ 88300 h 1207616"/>
                <a:gd name="connsiteX2284" fmla="*/ 369316 w 1414580"/>
                <a:gd name="connsiteY2284" fmla="*/ 89231 h 1207616"/>
                <a:gd name="connsiteX2285" fmla="*/ 371218 w 1414580"/>
                <a:gd name="connsiteY2285" fmla="*/ 87334 h 1207616"/>
                <a:gd name="connsiteX2286" fmla="*/ 372144 w 1414580"/>
                <a:gd name="connsiteY2286" fmla="*/ 87334 h 1207616"/>
                <a:gd name="connsiteX2287" fmla="*/ 376910 w 1414580"/>
                <a:gd name="connsiteY2287" fmla="*/ 84500 h 1207616"/>
                <a:gd name="connsiteX2288" fmla="*/ 377852 w 1414580"/>
                <a:gd name="connsiteY2288" fmla="*/ 84500 h 1207616"/>
                <a:gd name="connsiteX2289" fmla="*/ 379739 w 1414580"/>
                <a:gd name="connsiteY2289" fmla="*/ 84500 h 1207616"/>
                <a:gd name="connsiteX2290" fmla="*/ 383539 w 1414580"/>
                <a:gd name="connsiteY2290" fmla="*/ 82602 h 1207616"/>
                <a:gd name="connsiteX2291" fmla="*/ 383539 w 1414580"/>
                <a:gd name="connsiteY2291" fmla="*/ 82602 h 1207616"/>
                <a:gd name="connsiteX2292" fmla="*/ 386408 w 1414580"/>
                <a:gd name="connsiteY2292" fmla="*/ 81636 h 1207616"/>
                <a:gd name="connsiteX2293" fmla="*/ 386408 w 1414580"/>
                <a:gd name="connsiteY2293" fmla="*/ 81636 h 1207616"/>
                <a:gd name="connsiteX2294" fmla="*/ 392100 w 1414580"/>
                <a:gd name="connsiteY2294" fmla="*/ 83534 h 1207616"/>
                <a:gd name="connsiteX2295" fmla="*/ 394003 w 1414580"/>
                <a:gd name="connsiteY2295" fmla="*/ 84500 h 1207616"/>
                <a:gd name="connsiteX2296" fmla="*/ 394934 w 1414580"/>
                <a:gd name="connsiteY2296" fmla="*/ 85436 h 1207616"/>
                <a:gd name="connsiteX2297" fmla="*/ 395900 w 1414580"/>
                <a:gd name="connsiteY2297" fmla="*/ 86402 h 1207616"/>
                <a:gd name="connsiteX2298" fmla="*/ 399700 w 1414580"/>
                <a:gd name="connsiteY2298" fmla="*/ 87334 h 1207616"/>
                <a:gd name="connsiteX2299" fmla="*/ 405397 w 1414580"/>
                <a:gd name="connsiteY2299" fmla="*/ 84500 h 1207616"/>
                <a:gd name="connsiteX2300" fmla="*/ 410124 w 1414580"/>
                <a:gd name="connsiteY2300" fmla="*/ 83534 h 1207616"/>
                <a:gd name="connsiteX2301" fmla="*/ 413924 w 1414580"/>
                <a:gd name="connsiteY2301" fmla="*/ 80705 h 1207616"/>
                <a:gd name="connsiteX2302" fmla="*/ 415821 w 1414580"/>
                <a:gd name="connsiteY2302" fmla="*/ 79734 h 1207616"/>
                <a:gd name="connsiteX2303" fmla="*/ 415821 w 1414580"/>
                <a:gd name="connsiteY2303" fmla="*/ 78807 h 1207616"/>
                <a:gd name="connsiteX2304" fmla="*/ 417719 w 1414580"/>
                <a:gd name="connsiteY2304" fmla="*/ 77841 h 1207616"/>
                <a:gd name="connsiteX2305" fmla="*/ 418690 w 1414580"/>
                <a:gd name="connsiteY2305" fmla="*/ 76905 h 1207616"/>
                <a:gd name="connsiteX2306" fmla="*/ 421519 w 1414580"/>
                <a:gd name="connsiteY2306" fmla="*/ 76905 h 1207616"/>
                <a:gd name="connsiteX2307" fmla="*/ 423416 w 1414580"/>
                <a:gd name="connsiteY2307" fmla="*/ 77841 h 1207616"/>
                <a:gd name="connsiteX2308" fmla="*/ 425319 w 1414580"/>
                <a:gd name="connsiteY2308" fmla="*/ 77841 h 1207616"/>
                <a:gd name="connsiteX2309" fmla="*/ 427211 w 1414580"/>
                <a:gd name="connsiteY2309" fmla="*/ 77841 h 1207616"/>
                <a:gd name="connsiteX2310" fmla="*/ 429113 w 1414580"/>
                <a:gd name="connsiteY2310" fmla="*/ 78807 h 1207616"/>
                <a:gd name="connsiteX2311" fmla="*/ 431977 w 1414580"/>
                <a:gd name="connsiteY2311" fmla="*/ 79734 h 1207616"/>
                <a:gd name="connsiteX2312" fmla="*/ 432913 w 1414580"/>
                <a:gd name="connsiteY2312" fmla="*/ 81636 h 1207616"/>
                <a:gd name="connsiteX2313" fmla="*/ 433880 w 1414580"/>
                <a:gd name="connsiteY2313" fmla="*/ 83534 h 1207616"/>
                <a:gd name="connsiteX2314" fmla="*/ 435777 w 1414580"/>
                <a:gd name="connsiteY2314" fmla="*/ 84500 h 1207616"/>
                <a:gd name="connsiteX2315" fmla="*/ 436708 w 1414580"/>
                <a:gd name="connsiteY2315" fmla="*/ 86402 h 1207616"/>
                <a:gd name="connsiteX2316" fmla="*/ 439572 w 1414580"/>
                <a:gd name="connsiteY2316" fmla="*/ 85436 h 1207616"/>
                <a:gd name="connsiteX2317" fmla="*/ 443372 w 1414580"/>
                <a:gd name="connsiteY2317" fmla="*/ 85436 h 1207616"/>
                <a:gd name="connsiteX2318" fmla="*/ 444308 w 1414580"/>
                <a:gd name="connsiteY2318" fmla="*/ 86402 h 1207616"/>
                <a:gd name="connsiteX2319" fmla="*/ 450001 w 1414580"/>
                <a:gd name="connsiteY2319" fmla="*/ 90202 h 1207616"/>
                <a:gd name="connsiteX2320" fmla="*/ 450967 w 1414580"/>
                <a:gd name="connsiteY2320" fmla="*/ 91129 h 1207616"/>
                <a:gd name="connsiteX2321" fmla="*/ 452869 w 1414580"/>
                <a:gd name="connsiteY2321" fmla="*/ 93026 h 1207616"/>
                <a:gd name="connsiteX2322" fmla="*/ 452869 w 1414580"/>
                <a:gd name="connsiteY2322" fmla="*/ 93026 h 1207616"/>
                <a:gd name="connsiteX2323" fmla="*/ 457596 w 1414580"/>
                <a:gd name="connsiteY2323" fmla="*/ 93026 h 1207616"/>
                <a:gd name="connsiteX2324" fmla="*/ 459498 w 1414580"/>
                <a:gd name="connsiteY2324" fmla="*/ 92095 h 1207616"/>
                <a:gd name="connsiteX2325" fmla="*/ 462362 w 1414580"/>
                <a:gd name="connsiteY2325" fmla="*/ 92095 h 1207616"/>
                <a:gd name="connsiteX2326" fmla="*/ 464264 w 1414580"/>
                <a:gd name="connsiteY2326" fmla="*/ 93997 h 1207616"/>
                <a:gd name="connsiteX2327" fmla="*/ 466161 w 1414580"/>
                <a:gd name="connsiteY2327" fmla="*/ 101592 h 1207616"/>
                <a:gd name="connsiteX2328" fmla="*/ 466161 w 1414580"/>
                <a:gd name="connsiteY2328" fmla="*/ 104421 h 1207616"/>
                <a:gd name="connsiteX2329" fmla="*/ 465190 w 1414580"/>
                <a:gd name="connsiteY2329" fmla="*/ 105392 h 1207616"/>
                <a:gd name="connsiteX2330" fmla="*/ 464264 w 1414580"/>
                <a:gd name="connsiteY2330" fmla="*/ 108216 h 1207616"/>
                <a:gd name="connsiteX2331" fmla="*/ 464264 w 1414580"/>
                <a:gd name="connsiteY2331" fmla="*/ 109192 h 1207616"/>
                <a:gd name="connsiteX2332" fmla="*/ 465190 w 1414580"/>
                <a:gd name="connsiteY2332" fmla="*/ 112016 h 1207616"/>
                <a:gd name="connsiteX2333" fmla="*/ 465190 w 1414580"/>
                <a:gd name="connsiteY2333" fmla="*/ 112987 h 1207616"/>
                <a:gd name="connsiteX2334" fmla="*/ 465190 w 1414580"/>
                <a:gd name="connsiteY2334" fmla="*/ 115816 h 1207616"/>
                <a:gd name="connsiteX2335" fmla="*/ 466161 w 1414580"/>
                <a:gd name="connsiteY2335" fmla="*/ 116782 h 1207616"/>
                <a:gd name="connsiteX2336" fmla="*/ 467093 w 1414580"/>
                <a:gd name="connsiteY2336" fmla="*/ 118684 h 1207616"/>
                <a:gd name="connsiteX2337" fmla="*/ 468059 w 1414580"/>
                <a:gd name="connsiteY2337" fmla="*/ 121513 h 1207616"/>
                <a:gd name="connsiteX2338" fmla="*/ 468990 w 1414580"/>
                <a:gd name="connsiteY2338" fmla="*/ 123411 h 1207616"/>
                <a:gd name="connsiteX2339" fmla="*/ 469956 w 1414580"/>
                <a:gd name="connsiteY2339" fmla="*/ 124377 h 1207616"/>
                <a:gd name="connsiteX2340" fmla="*/ 472790 w 1414580"/>
                <a:gd name="connsiteY2340" fmla="*/ 130074 h 1207616"/>
                <a:gd name="connsiteX2341" fmla="*/ 476585 w 1414580"/>
                <a:gd name="connsiteY2341" fmla="*/ 133874 h 1207616"/>
                <a:gd name="connsiteX2342" fmla="*/ 478488 w 1414580"/>
                <a:gd name="connsiteY2342" fmla="*/ 134805 h 1207616"/>
                <a:gd name="connsiteX2343" fmla="*/ 481351 w 1414580"/>
                <a:gd name="connsiteY2343" fmla="*/ 134805 h 1207616"/>
                <a:gd name="connsiteX2344" fmla="*/ 487049 w 1414580"/>
                <a:gd name="connsiteY2344" fmla="*/ 134805 h 1207616"/>
                <a:gd name="connsiteX2345" fmla="*/ 490849 w 1414580"/>
                <a:gd name="connsiteY2345" fmla="*/ 132908 h 1207616"/>
                <a:gd name="connsiteX2346" fmla="*/ 494648 w 1414580"/>
                <a:gd name="connsiteY2346" fmla="*/ 134805 h 1207616"/>
                <a:gd name="connsiteX2347" fmla="*/ 496546 w 1414580"/>
                <a:gd name="connsiteY2347" fmla="*/ 137674 h 1207616"/>
                <a:gd name="connsiteX2348" fmla="*/ 496546 w 1414580"/>
                <a:gd name="connsiteY2348" fmla="*/ 137674 h 1207616"/>
                <a:gd name="connsiteX2349" fmla="*/ 498443 w 1414580"/>
                <a:gd name="connsiteY2349" fmla="*/ 140503 h 1207616"/>
                <a:gd name="connsiteX2350" fmla="*/ 501277 w 1414580"/>
                <a:gd name="connsiteY2350" fmla="*/ 141469 h 1207616"/>
                <a:gd name="connsiteX2351" fmla="*/ 499375 w 1414580"/>
                <a:gd name="connsiteY2351" fmla="*/ 149064 h 1207616"/>
                <a:gd name="connsiteX2352" fmla="*/ 499375 w 1414580"/>
                <a:gd name="connsiteY2352" fmla="*/ 149995 h 1207616"/>
                <a:gd name="connsiteX2353" fmla="*/ 500341 w 1414580"/>
                <a:gd name="connsiteY2353" fmla="*/ 152864 h 1207616"/>
                <a:gd name="connsiteX2354" fmla="*/ 502243 w 1414580"/>
                <a:gd name="connsiteY2354" fmla="*/ 157590 h 1207616"/>
                <a:gd name="connsiteX2355" fmla="*/ 504141 w 1414580"/>
                <a:gd name="connsiteY2355" fmla="*/ 158551 h 1207616"/>
                <a:gd name="connsiteX2356" fmla="*/ 506043 w 1414580"/>
                <a:gd name="connsiteY2356" fmla="*/ 159493 h 1207616"/>
                <a:gd name="connsiteX2357" fmla="*/ 508872 w 1414580"/>
                <a:gd name="connsiteY2357" fmla="*/ 160459 h 1207616"/>
                <a:gd name="connsiteX2358" fmla="*/ 511736 w 1414580"/>
                <a:gd name="connsiteY2358" fmla="*/ 161390 h 1207616"/>
                <a:gd name="connsiteX2359" fmla="*/ 514565 w 1414580"/>
                <a:gd name="connsiteY2359" fmla="*/ 162356 h 1207616"/>
                <a:gd name="connsiteX2360" fmla="*/ 516462 w 1414580"/>
                <a:gd name="connsiteY2360" fmla="*/ 164258 h 1207616"/>
                <a:gd name="connsiteX2361" fmla="*/ 518364 w 1414580"/>
                <a:gd name="connsiteY2361" fmla="*/ 165185 h 1207616"/>
                <a:gd name="connsiteX2362" fmla="*/ 521233 w 1414580"/>
                <a:gd name="connsiteY2362" fmla="*/ 166156 h 1207616"/>
                <a:gd name="connsiteX2363" fmla="*/ 522160 w 1414580"/>
                <a:gd name="connsiteY2363" fmla="*/ 167088 h 1207616"/>
                <a:gd name="connsiteX2364" fmla="*/ 524057 w 1414580"/>
                <a:gd name="connsiteY2364" fmla="*/ 171853 h 1207616"/>
                <a:gd name="connsiteX2365" fmla="*/ 525959 w 1414580"/>
                <a:gd name="connsiteY2365" fmla="*/ 178482 h 1207616"/>
                <a:gd name="connsiteX2366" fmla="*/ 530725 w 1414580"/>
                <a:gd name="connsiteY2366" fmla="*/ 187038 h 1207616"/>
                <a:gd name="connsiteX2367" fmla="*/ 531652 w 1414580"/>
                <a:gd name="connsiteY2367" fmla="*/ 195569 h 1207616"/>
                <a:gd name="connsiteX2368" fmla="*/ 534530 w 1414580"/>
                <a:gd name="connsiteY2368" fmla="*/ 207911 h 1207616"/>
                <a:gd name="connsiteX2369" fmla="*/ 527857 w 1414580"/>
                <a:gd name="connsiteY2369" fmla="*/ 240197 h 1207616"/>
                <a:gd name="connsiteX2370" fmla="*/ 520262 w 1414580"/>
                <a:gd name="connsiteY2370" fmla="*/ 244944 h 1207616"/>
                <a:gd name="connsiteX2371" fmla="*/ 516462 w 1414580"/>
                <a:gd name="connsiteY2371" fmla="*/ 249690 h 1207616"/>
                <a:gd name="connsiteX2372" fmla="*/ 500341 w 1414580"/>
                <a:gd name="connsiteY2372" fmla="*/ 256338 h 1207616"/>
                <a:gd name="connsiteX2373" fmla="*/ 498443 w 1414580"/>
                <a:gd name="connsiteY2373" fmla="*/ 266777 h 1207616"/>
                <a:gd name="connsiteX2374" fmla="*/ 497477 w 1414580"/>
                <a:gd name="connsiteY2374" fmla="*/ 268680 h 1207616"/>
                <a:gd name="connsiteX2375" fmla="*/ 499375 w 1414580"/>
                <a:gd name="connsiteY2375" fmla="*/ 271528 h 1207616"/>
                <a:gd name="connsiteX2376" fmla="*/ 505072 w 1414580"/>
                <a:gd name="connsiteY2376" fmla="*/ 271528 h 1207616"/>
                <a:gd name="connsiteX2377" fmla="*/ 510770 w 1414580"/>
                <a:gd name="connsiteY2377" fmla="*/ 269626 h 1207616"/>
                <a:gd name="connsiteX2378" fmla="*/ 511736 w 1414580"/>
                <a:gd name="connsiteY2378" fmla="*/ 268680 h 1207616"/>
                <a:gd name="connsiteX2379" fmla="*/ 526926 w 1414580"/>
                <a:gd name="connsiteY2379" fmla="*/ 271528 h 1207616"/>
                <a:gd name="connsiteX2380" fmla="*/ 528823 w 1414580"/>
                <a:gd name="connsiteY2380" fmla="*/ 273426 h 1207616"/>
                <a:gd name="connsiteX2381" fmla="*/ 537354 w 1414580"/>
                <a:gd name="connsiteY2381" fmla="*/ 281972 h 1207616"/>
                <a:gd name="connsiteX2382" fmla="*/ 552544 w 1414580"/>
                <a:gd name="connsiteY2382" fmla="*/ 284821 h 1207616"/>
                <a:gd name="connsiteX2383" fmla="*/ 568705 w 1414580"/>
                <a:gd name="connsiteY2383" fmla="*/ 271528 h 1207616"/>
                <a:gd name="connsiteX2384" fmla="*/ 568705 w 1414580"/>
                <a:gd name="connsiteY2384" fmla="*/ 269626 h 1207616"/>
                <a:gd name="connsiteX2385" fmla="*/ 571534 w 1414580"/>
                <a:gd name="connsiteY2385" fmla="*/ 269626 h 1207616"/>
                <a:gd name="connsiteX2386" fmla="*/ 578162 w 1414580"/>
                <a:gd name="connsiteY2386" fmla="*/ 275328 h 1207616"/>
                <a:gd name="connsiteX2387" fmla="*/ 579129 w 1414580"/>
                <a:gd name="connsiteY2387" fmla="*/ 275328 h 1207616"/>
                <a:gd name="connsiteX2388" fmla="*/ 583860 w 1414580"/>
                <a:gd name="connsiteY2388" fmla="*/ 277226 h 1207616"/>
                <a:gd name="connsiteX2389" fmla="*/ 583860 w 1414580"/>
                <a:gd name="connsiteY2389" fmla="*/ 278172 h 1207616"/>
                <a:gd name="connsiteX2390" fmla="*/ 584826 w 1414580"/>
                <a:gd name="connsiteY2390" fmla="*/ 280074 h 1207616"/>
                <a:gd name="connsiteX2391" fmla="*/ 585757 w 1414580"/>
                <a:gd name="connsiteY2391" fmla="*/ 282923 h 1207616"/>
                <a:gd name="connsiteX2392" fmla="*/ 587655 w 1414580"/>
                <a:gd name="connsiteY2392" fmla="*/ 281972 h 1207616"/>
                <a:gd name="connsiteX2393" fmla="*/ 589552 w 1414580"/>
                <a:gd name="connsiteY2393" fmla="*/ 280074 h 1207616"/>
                <a:gd name="connsiteX2394" fmla="*/ 600016 w 1414580"/>
                <a:gd name="connsiteY2394" fmla="*/ 278172 h 1207616"/>
                <a:gd name="connsiteX2395" fmla="*/ 601918 w 1414580"/>
                <a:gd name="connsiteY2395" fmla="*/ 272479 h 1207616"/>
                <a:gd name="connsiteX2396" fmla="*/ 603816 w 1414580"/>
                <a:gd name="connsiteY2396" fmla="*/ 272479 h 1207616"/>
                <a:gd name="connsiteX2397" fmla="*/ 608542 w 1414580"/>
                <a:gd name="connsiteY2397" fmla="*/ 272479 h 1207616"/>
                <a:gd name="connsiteX2398" fmla="*/ 628498 w 1414580"/>
                <a:gd name="connsiteY2398" fmla="*/ 270577 h 1207616"/>
                <a:gd name="connsiteX2399" fmla="*/ 632298 w 1414580"/>
                <a:gd name="connsiteY2399" fmla="*/ 272479 h 1207616"/>
                <a:gd name="connsiteX2400" fmla="*/ 636093 w 1414580"/>
                <a:gd name="connsiteY2400" fmla="*/ 274372 h 1207616"/>
                <a:gd name="connsiteX2401" fmla="*/ 637995 w 1414580"/>
                <a:gd name="connsiteY2401" fmla="*/ 276275 h 1207616"/>
                <a:gd name="connsiteX2402" fmla="*/ 638927 w 1414580"/>
                <a:gd name="connsiteY2402" fmla="*/ 278172 h 1207616"/>
                <a:gd name="connsiteX2403" fmla="*/ 642721 w 1414580"/>
                <a:gd name="connsiteY2403" fmla="*/ 278172 h 1207616"/>
                <a:gd name="connsiteX2404" fmla="*/ 643692 w 1414580"/>
                <a:gd name="connsiteY2404" fmla="*/ 277226 h 1207616"/>
                <a:gd name="connsiteX2405" fmla="*/ 644624 w 1414580"/>
                <a:gd name="connsiteY2405" fmla="*/ 276275 h 1207616"/>
                <a:gd name="connsiteX2406" fmla="*/ 647488 w 1414580"/>
                <a:gd name="connsiteY2406" fmla="*/ 277226 h 1207616"/>
                <a:gd name="connsiteX2407" fmla="*/ 653190 w 1414580"/>
                <a:gd name="connsiteY2407" fmla="*/ 280074 h 1207616"/>
                <a:gd name="connsiteX2408" fmla="*/ 656019 w 1414580"/>
                <a:gd name="connsiteY2408" fmla="*/ 280074 h 1207616"/>
                <a:gd name="connsiteX2409" fmla="*/ 657916 w 1414580"/>
                <a:gd name="connsiteY2409" fmla="*/ 280074 h 1207616"/>
                <a:gd name="connsiteX2410" fmla="*/ 659819 w 1414580"/>
                <a:gd name="connsiteY2410" fmla="*/ 280074 h 1207616"/>
                <a:gd name="connsiteX2411" fmla="*/ 662682 w 1414580"/>
                <a:gd name="connsiteY2411" fmla="*/ 279123 h 1207616"/>
                <a:gd name="connsiteX2412" fmla="*/ 664580 w 1414580"/>
                <a:gd name="connsiteY2412" fmla="*/ 281020 h 1207616"/>
                <a:gd name="connsiteX2413" fmla="*/ 668380 w 1414580"/>
                <a:gd name="connsiteY2413" fmla="*/ 284821 h 1207616"/>
                <a:gd name="connsiteX2414" fmla="*/ 669311 w 1414580"/>
                <a:gd name="connsiteY2414" fmla="*/ 286723 h 1207616"/>
                <a:gd name="connsiteX2415" fmla="*/ 670277 w 1414580"/>
                <a:gd name="connsiteY2415" fmla="*/ 287669 h 1207616"/>
                <a:gd name="connsiteX2416" fmla="*/ 671208 w 1414580"/>
                <a:gd name="connsiteY2416" fmla="*/ 288615 h 1207616"/>
                <a:gd name="connsiteX2417" fmla="*/ 671208 w 1414580"/>
                <a:gd name="connsiteY2417" fmla="*/ 290518 h 1207616"/>
                <a:gd name="connsiteX2418" fmla="*/ 671208 w 1414580"/>
                <a:gd name="connsiteY2418" fmla="*/ 290518 h 1207616"/>
                <a:gd name="connsiteX2419" fmla="*/ 671208 w 1414580"/>
                <a:gd name="connsiteY2419" fmla="*/ 292416 h 1207616"/>
                <a:gd name="connsiteX2420" fmla="*/ 673106 w 1414580"/>
                <a:gd name="connsiteY2420" fmla="*/ 293362 h 1207616"/>
                <a:gd name="connsiteX2421" fmla="*/ 674072 w 1414580"/>
                <a:gd name="connsiteY2421" fmla="*/ 296215 h 1207616"/>
                <a:gd name="connsiteX2422" fmla="*/ 674072 w 1414580"/>
                <a:gd name="connsiteY2422" fmla="*/ 302859 h 1207616"/>
                <a:gd name="connsiteX2423" fmla="*/ 674072 w 1414580"/>
                <a:gd name="connsiteY2423" fmla="*/ 313303 h 1207616"/>
                <a:gd name="connsiteX2424" fmla="*/ 678808 w 1414580"/>
                <a:gd name="connsiteY2424" fmla="*/ 314254 h 1207616"/>
                <a:gd name="connsiteX2425" fmla="*/ 681672 w 1414580"/>
                <a:gd name="connsiteY2425" fmla="*/ 316131 h 1207616"/>
                <a:gd name="connsiteX2426" fmla="*/ 684501 w 1414580"/>
                <a:gd name="connsiteY2426" fmla="*/ 318034 h 1207616"/>
                <a:gd name="connsiteX2427" fmla="*/ 686403 w 1414580"/>
                <a:gd name="connsiteY2427" fmla="*/ 319000 h 1207616"/>
                <a:gd name="connsiteX2428" fmla="*/ 688301 w 1414580"/>
                <a:gd name="connsiteY2428" fmla="*/ 318034 h 1207616"/>
                <a:gd name="connsiteX2429" fmla="*/ 690198 w 1414580"/>
                <a:gd name="connsiteY2429" fmla="*/ 319000 h 1207616"/>
                <a:gd name="connsiteX2430" fmla="*/ 692096 w 1414580"/>
                <a:gd name="connsiteY2430" fmla="*/ 317098 h 1207616"/>
                <a:gd name="connsiteX2431" fmla="*/ 696862 w 1414580"/>
                <a:gd name="connsiteY2431" fmla="*/ 314254 h 1207616"/>
                <a:gd name="connsiteX2432" fmla="*/ 704457 w 1414580"/>
                <a:gd name="connsiteY2432" fmla="*/ 310459 h 1207616"/>
                <a:gd name="connsiteX2433" fmla="*/ 712983 w 1414580"/>
                <a:gd name="connsiteY2433" fmla="*/ 310459 h 1207616"/>
                <a:gd name="connsiteX2434" fmla="*/ 716783 w 1414580"/>
                <a:gd name="connsiteY2434" fmla="*/ 308556 h 1207616"/>
                <a:gd name="connsiteX2435" fmla="*/ 729144 w 1414580"/>
                <a:gd name="connsiteY2435" fmla="*/ 300961 h 1207616"/>
                <a:gd name="connsiteX2436" fmla="*/ 733875 w 1414580"/>
                <a:gd name="connsiteY2436" fmla="*/ 300010 h 1207616"/>
                <a:gd name="connsiteX2437" fmla="*/ 735772 w 1414580"/>
                <a:gd name="connsiteY2437" fmla="*/ 297161 h 1207616"/>
                <a:gd name="connsiteX2438" fmla="*/ 738641 w 1414580"/>
                <a:gd name="connsiteY2438" fmla="*/ 292416 h 1207616"/>
                <a:gd name="connsiteX2439" fmla="*/ 740538 w 1414580"/>
                <a:gd name="connsiteY2439" fmla="*/ 291469 h 1207616"/>
                <a:gd name="connsiteX2440" fmla="*/ 741470 w 1414580"/>
                <a:gd name="connsiteY2440" fmla="*/ 289567 h 1207616"/>
                <a:gd name="connsiteX2441" fmla="*/ 742436 w 1414580"/>
                <a:gd name="connsiteY2441" fmla="*/ 288615 h 1207616"/>
                <a:gd name="connsiteX2442" fmla="*/ 752865 w 1414580"/>
                <a:gd name="connsiteY2442" fmla="*/ 285767 h 1207616"/>
                <a:gd name="connsiteX2443" fmla="*/ 754762 w 1414580"/>
                <a:gd name="connsiteY2443" fmla="*/ 283869 h 1207616"/>
                <a:gd name="connsiteX2444" fmla="*/ 758557 w 1414580"/>
                <a:gd name="connsiteY2444" fmla="*/ 282923 h 1207616"/>
                <a:gd name="connsiteX2445" fmla="*/ 760459 w 1414580"/>
                <a:gd name="connsiteY2445" fmla="*/ 284821 h 1207616"/>
                <a:gd name="connsiteX2446" fmla="*/ 761426 w 1414580"/>
                <a:gd name="connsiteY2446" fmla="*/ 285767 h 1207616"/>
                <a:gd name="connsiteX2447" fmla="*/ 763323 w 1414580"/>
                <a:gd name="connsiteY2447" fmla="*/ 286723 h 1207616"/>
                <a:gd name="connsiteX2448" fmla="*/ 768054 w 1414580"/>
                <a:gd name="connsiteY2448" fmla="*/ 284821 h 1207616"/>
                <a:gd name="connsiteX2449" fmla="*/ 769025 w 1414580"/>
                <a:gd name="connsiteY2449" fmla="*/ 283869 h 1207616"/>
                <a:gd name="connsiteX2450" fmla="*/ 769952 w 1414580"/>
                <a:gd name="connsiteY2450" fmla="*/ 283869 h 1207616"/>
                <a:gd name="connsiteX2451" fmla="*/ 771854 w 1414580"/>
                <a:gd name="connsiteY2451" fmla="*/ 282923 h 1207616"/>
                <a:gd name="connsiteX2452" fmla="*/ 774718 w 1414580"/>
                <a:gd name="connsiteY2452" fmla="*/ 282923 h 1207616"/>
                <a:gd name="connsiteX2453" fmla="*/ 776620 w 1414580"/>
                <a:gd name="connsiteY2453" fmla="*/ 285767 h 1207616"/>
                <a:gd name="connsiteX2454" fmla="*/ 776620 w 1414580"/>
                <a:gd name="connsiteY2454" fmla="*/ 287669 h 1207616"/>
                <a:gd name="connsiteX2455" fmla="*/ 789908 w 1414580"/>
                <a:gd name="connsiteY2455" fmla="*/ 283869 h 1207616"/>
                <a:gd name="connsiteX2456" fmla="*/ 792742 w 1414580"/>
                <a:gd name="connsiteY2456" fmla="*/ 283869 h 1207616"/>
                <a:gd name="connsiteX2457" fmla="*/ 794639 w 1414580"/>
                <a:gd name="connsiteY2457" fmla="*/ 283869 h 1207616"/>
                <a:gd name="connsiteX2458" fmla="*/ 801302 w 1414580"/>
                <a:gd name="connsiteY2458" fmla="*/ 278172 h 1207616"/>
                <a:gd name="connsiteX2459" fmla="*/ 799405 w 1414580"/>
                <a:gd name="connsiteY2459" fmla="*/ 266777 h 1207616"/>
                <a:gd name="connsiteX2460" fmla="*/ 798434 w 1414580"/>
                <a:gd name="connsiteY2460" fmla="*/ 260133 h 1207616"/>
                <a:gd name="connsiteX2461" fmla="*/ 798434 w 1414580"/>
                <a:gd name="connsiteY2461" fmla="*/ 259182 h 1207616"/>
                <a:gd name="connsiteX2462" fmla="*/ 798434 w 1414580"/>
                <a:gd name="connsiteY2462" fmla="*/ 256338 h 1207616"/>
                <a:gd name="connsiteX2463" fmla="*/ 799405 w 1414580"/>
                <a:gd name="connsiteY2463" fmla="*/ 245890 h 1207616"/>
                <a:gd name="connsiteX2464" fmla="*/ 807005 w 1414580"/>
                <a:gd name="connsiteY2464" fmla="*/ 241144 h 1207616"/>
                <a:gd name="connsiteX2465" fmla="*/ 808863 w 1414580"/>
                <a:gd name="connsiteY2465" fmla="*/ 240197 h 1207616"/>
                <a:gd name="connsiteX2466" fmla="*/ 811731 w 1414580"/>
                <a:gd name="connsiteY2466" fmla="*/ 238295 h 12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</a:cxnLst>
              <a:rect l="l" t="t" r="r" b="b"/>
              <a:pathLst>
                <a:path w="1414580" h="1207616">
                  <a:moveTo>
                    <a:pt x="813619" y="237349"/>
                  </a:moveTo>
                  <a:lnTo>
                    <a:pt x="814560" y="239246"/>
                  </a:lnTo>
                  <a:lnTo>
                    <a:pt x="815526" y="250636"/>
                  </a:lnTo>
                  <a:lnTo>
                    <a:pt x="816458" y="252539"/>
                  </a:lnTo>
                  <a:lnTo>
                    <a:pt x="823121" y="272479"/>
                  </a:lnTo>
                  <a:lnTo>
                    <a:pt x="823121" y="294318"/>
                  </a:lnTo>
                  <a:lnTo>
                    <a:pt x="823121" y="297161"/>
                  </a:lnTo>
                  <a:lnTo>
                    <a:pt x="824053" y="300010"/>
                  </a:lnTo>
                  <a:lnTo>
                    <a:pt x="830721" y="302859"/>
                  </a:lnTo>
                  <a:lnTo>
                    <a:pt x="832613" y="303810"/>
                  </a:lnTo>
                  <a:lnTo>
                    <a:pt x="835447" y="305708"/>
                  </a:lnTo>
                  <a:lnTo>
                    <a:pt x="836413" y="306659"/>
                  </a:lnTo>
                  <a:lnTo>
                    <a:pt x="842106" y="311405"/>
                  </a:lnTo>
                  <a:lnTo>
                    <a:pt x="843042" y="313303"/>
                  </a:lnTo>
                  <a:lnTo>
                    <a:pt x="843042" y="314254"/>
                  </a:lnTo>
                  <a:lnTo>
                    <a:pt x="848739" y="321834"/>
                  </a:lnTo>
                  <a:lnTo>
                    <a:pt x="850637" y="324697"/>
                  </a:lnTo>
                  <a:lnTo>
                    <a:pt x="858232" y="333224"/>
                  </a:lnTo>
                  <a:lnTo>
                    <a:pt x="860134" y="334195"/>
                  </a:lnTo>
                  <a:lnTo>
                    <a:pt x="862032" y="336087"/>
                  </a:lnTo>
                  <a:lnTo>
                    <a:pt x="867729" y="338921"/>
                  </a:lnTo>
                  <a:lnTo>
                    <a:pt x="893382" y="339887"/>
                  </a:lnTo>
                  <a:lnTo>
                    <a:pt x="897182" y="338921"/>
                  </a:lnTo>
                  <a:lnTo>
                    <a:pt x="901909" y="338921"/>
                  </a:lnTo>
                  <a:lnTo>
                    <a:pt x="902875" y="337990"/>
                  </a:lnTo>
                  <a:lnTo>
                    <a:pt x="910470" y="335121"/>
                  </a:lnTo>
                  <a:lnTo>
                    <a:pt x="915201" y="332292"/>
                  </a:lnTo>
                  <a:lnTo>
                    <a:pt x="916172" y="330395"/>
                  </a:lnTo>
                  <a:lnTo>
                    <a:pt x="925664" y="325629"/>
                  </a:lnTo>
                  <a:lnTo>
                    <a:pt x="931362" y="326595"/>
                  </a:lnTo>
                  <a:lnTo>
                    <a:pt x="932293" y="327526"/>
                  </a:lnTo>
                  <a:lnTo>
                    <a:pt x="933259" y="328492"/>
                  </a:lnTo>
                  <a:lnTo>
                    <a:pt x="940854" y="326595"/>
                  </a:lnTo>
                  <a:lnTo>
                    <a:pt x="941790" y="326595"/>
                  </a:lnTo>
                  <a:lnTo>
                    <a:pt x="950351" y="327526"/>
                  </a:lnTo>
                  <a:lnTo>
                    <a:pt x="953180" y="327526"/>
                  </a:lnTo>
                  <a:lnTo>
                    <a:pt x="956049" y="327526"/>
                  </a:lnTo>
                  <a:lnTo>
                    <a:pt x="958878" y="332292"/>
                  </a:lnTo>
                  <a:lnTo>
                    <a:pt x="960780" y="338921"/>
                  </a:lnTo>
                  <a:lnTo>
                    <a:pt x="966473" y="343687"/>
                  </a:lnTo>
                  <a:lnTo>
                    <a:pt x="977867" y="344619"/>
                  </a:lnTo>
                  <a:lnTo>
                    <a:pt x="978833" y="344619"/>
                  </a:lnTo>
                  <a:lnTo>
                    <a:pt x="987360" y="343687"/>
                  </a:lnTo>
                  <a:lnTo>
                    <a:pt x="994028" y="346516"/>
                  </a:lnTo>
                  <a:lnTo>
                    <a:pt x="998755" y="347482"/>
                  </a:lnTo>
                  <a:lnTo>
                    <a:pt x="1018710" y="354111"/>
                  </a:lnTo>
                  <a:lnTo>
                    <a:pt x="1020613" y="353184"/>
                  </a:lnTo>
                  <a:lnTo>
                    <a:pt x="1026305" y="353184"/>
                  </a:lnTo>
                  <a:lnTo>
                    <a:pt x="1030105" y="354111"/>
                  </a:lnTo>
                  <a:lnTo>
                    <a:pt x="1035803" y="356013"/>
                  </a:lnTo>
                  <a:lnTo>
                    <a:pt x="1036734" y="356013"/>
                  </a:lnTo>
                  <a:lnTo>
                    <a:pt x="1041500" y="355077"/>
                  </a:lnTo>
                  <a:lnTo>
                    <a:pt x="1043397" y="352213"/>
                  </a:lnTo>
                  <a:lnTo>
                    <a:pt x="1044329" y="351282"/>
                  </a:lnTo>
                  <a:lnTo>
                    <a:pt x="1045295" y="350316"/>
                  </a:lnTo>
                  <a:lnTo>
                    <a:pt x="1048124" y="348418"/>
                  </a:lnTo>
                  <a:lnTo>
                    <a:pt x="1048124" y="347482"/>
                  </a:lnTo>
                  <a:lnTo>
                    <a:pt x="1050026" y="338921"/>
                  </a:lnTo>
                  <a:lnTo>
                    <a:pt x="1050026" y="335121"/>
                  </a:lnTo>
                  <a:lnTo>
                    <a:pt x="1057616" y="332292"/>
                  </a:lnTo>
                  <a:lnTo>
                    <a:pt x="1060450" y="331326"/>
                  </a:lnTo>
                  <a:lnTo>
                    <a:pt x="1065221" y="328492"/>
                  </a:lnTo>
                  <a:lnTo>
                    <a:pt x="1067113" y="327526"/>
                  </a:lnTo>
                  <a:lnTo>
                    <a:pt x="1069016" y="326595"/>
                  </a:lnTo>
                  <a:lnTo>
                    <a:pt x="1078508" y="322800"/>
                  </a:lnTo>
                  <a:lnTo>
                    <a:pt x="1085137" y="328492"/>
                  </a:lnTo>
                  <a:lnTo>
                    <a:pt x="1086103" y="329429"/>
                  </a:lnTo>
                  <a:lnTo>
                    <a:pt x="1094630" y="325629"/>
                  </a:lnTo>
                  <a:lnTo>
                    <a:pt x="1099396" y="317098"/>
                  </a:lnTo>
                  <a:lnTo>
                    <a:pt x="1101298" y="312351"/>
                  </a:lnTo>
                  <a:lnTo>
                    <a:pt x="1108893" y="301908"/>
                  </a:lnTo>
                  <a:lnTo>
                    <a:pt x="1111722" y="299064"/>
                  </a:lnTo>
                  <a:lnTo>
                    <a:pt x="1111722" y="298108"/>
                  </a:lnTo>
                  <a:lnTo>
                    <a:pt x="1112693" y="291469"/>
                  </a:lnTo>
                  <a:lnTo>
                    <a:pt x="1113619" y="282923"/>
                  </a:lnTo>
                  <a:lnTo>
                    <a:pt x="1142106" y="281972"/>
                  </a:lnTo>
                  <a:lnTo>
                    <a:pt x="1143077" y="281020"/>
                  </a:lnTo>
                  <a:lnTo>
                    <a:pt x="1145906" y="279123"/>
                  </a:lnTo>
                  <a:lnTo>
                    <a:pt x="1146872" y="276275"/>
                  </a:lnTo>
                  <a:lnTo>
                    <a:pt x="1148770" y="270577"/>
                  </a:lnTo>
                  <a:lnTo>
                    <a:pt x="1150672" y="270577"/>
                  </a:lnTo>
                  <a:lnTo>
                    <a:pt x="1155398" y="271528"/>
                  </a:lnTo>
                  <a:lnTo>
                    <a:pt x="1167759" y="281972"/>
                  </a:lnTo>
                  <a:lnTo>
                    <a:pt x="1173457" y="284821"/>
                  </a:lnTo>
                  <a:lnTo>
                    <a:pt x="1186749" y="296215"/>
                  </a:lnTo>
                  <a:lnTo>
                    <a:pt x="1187676" y="297161"/>
                  </a:lnTo>
                  <a:lnTo>
                    <a:pt x="1187676" y="300961"/>
                  </a:lnTo>
                  <a:lnTo>
                    <a:pt x="1196242" y="302859"/>
                  </a:lnTo>
                  <a:lnTo>
                    <a:pt x="1198144" y="302859"/>
                  </a:lnTo>
                  <a:lnTo>
                    <a:pt x="1199070" y="303810"/>
                  </a:lnTo>
                  <a:lnTo>
                    <a:pt x="1202870" y="306659"/>
                  </a:lnTo>
                  <a:lnTo>
                    <a:pt x="1219031" y="301908"/>
                  </a:lnTo>
                  <a:lnTo>
                    <a:pt x="1220928" y="300010"/>
                  </a:lnTo>
                  <a:lnTo>
                    <a:pt x="1222826" y="299064"/>
                  </a:lnTo>
                  <a:lnTo>
                    <a:pt x="1223762" y="297161"/>
                  </a:lnTo>
                  <a:lnTo>
                    <a:pt x="1228533" y="300010"/>
                  </a:lnTo>
                  <a:lnTo>
                    <a:pt x="1233255" y="336087"/>
                  </a:lnTo>
                  <a:lnTo>
                    <a:pt x="1225655" y="343687"/>
                  </a:lnTo>
                  <a:lnTo>
                    <a:pt x="1215231" y="351282"/>
                  </a:lnTo>
                  <a:lnTo>
                    <a:pt x="1213334" y="352213"/>
                  </a:lnTo>
                  <a:lnTo>
                    <a:pt x="1212367" y="353184"/>
                  </a:lnTo>
                  <a:lnTo>
                    <a:pt x="1207636" y="354111"/>
                  </a:lnTo>
                  <a:lnTo>
                    <a:pt x="1205739" y="355077"/>
                  </a:lnTo>
                  <a:lnTo>
                    <a:pt x="1202870" y="356013"/>
                  </a:lnTo>
                  <a:lnTo>
                    <a:pt x="1201939" y="356979"/>
                  </a:lnTo>
                  <a:lnTo>
                    <a:pt x="1208568" y="374062"/>
                  </a:lnTo>
                  <a:lnTo>
                    <a:pt x="1219031" y="374062"/>
                  </a:lnTo>
                  <a:lnTo>
                    <a:pt x="1221860" y="378798"/>
                  </a:lnTo>
                  <a:lnTo>
                    <a:pt x="1221860" y="381666"/>
                  </a:lnTo>
                  <a:lnTo>
                    <a:pt x="1219962" y="384495"/>
                  </a:lnTo>
                  <a:lnTo>
                    <a:pt x="1219962" y="385462"/>
                  </a:lnTo>
                  <a:lnTo>
                    <a:pt x="1220928" y="392090"/>
                  </a:lnTo>
                  <a:lnTo>
                    <a:pt x="1232323" y="393056"/>
                  </a:lnTo>
                  <a:lnTo>
                    <a:pt x="1237050" y="396856"/>
                  </a:lnTo>
                  <a:lnTo>
                    <a:pt x="1245616" y="398759"/>
                  </a:lnTo>
                  <a:lnTo>
                    <a:pt x="1246547" y="399685"/>
                  </a:lnTo>
                  <a:lnTo>
                    <a:pt x="1247518" y="400656"/>
                  </a:lnTo>
                  <a:lnTo>
                    <a:pt x="1262708" y="405383"/>
                  </a:lnTo>
                  <a:lnTo>
                    <a:pt x="1273127" y="404451"/>
                  </a:lnTo>
                  <a:lnTo>
                    <a:pt x="1281697" y="412046"/>
                  </a:lnTo>
                  <a:lnTo>
                    <a:pt x="1282624" y="412977"/>
                  </a:lnTo>
                  <a:lnTo>
                    <a:pt x="1283595" y="413943"/>
                  </a:lnTo>
                  <a:lnTo>
                    <a:pt x="1285458" y="414880"/>
                  </a:lnTo>
                  <a:lnTo>
                    <a:pt x="1294950" y="418675"/>
                  </a:lnTo>
                  <a:lnTo>
                    <a:pt x="1295916" y="419646"/>
                  </a:lnTo>
                  <a:lnTo>
                    <a:pt x="1301614" y="421543"/>
                  </a:lnTo>
                  <a:lnTo>
                    <a:pt x="1306345" y="423441"/>
                  </a:lnTo>
                  <a:lnTo>
                    <a:pt x="1310140" y="424372"/>
                  </a:lnTo>
                  <a:lnTo>
                    <a:pt x="1323437" y="444308"/>
                  </a:lnTo>
                  <a:lnTo>
                    <a:pt x="1327232" y="449059"/>
                  </a:lnTo>
                  <a:lnTo>
                    <a:pt x="1332929" y="458552"/>
                  </a:lnTo>
                  <a:lnTo>
                    <a:pt x="1336724" y="463298"/>
                  </a:lnTo>
                  <a:lnTo>
                    <a:pt x="1340524" y="465200"/>
                  </a:lnTo>
                  <a:lnTo>
                    <a:pt x="1345290" y="472795"/>
                  </a:lnTo>
                  <a:lnTo>
                    <a:pt x="1348119" y="475644"/>
                  </a:lnTo>
                  <a:lnTo>
                    <a:pt x="1350988" y="477541"/>
                  </a:lnTo>
                  <a:lnTo>
                    <a:pt x="1353817" y="479444"/>
                  </a:lnTo>
                  <a:lnTo>
                    <a:pt x="1355714" y="480390"/>
                  </a:lnTo>
                  <a:lnTo>
                    <a:pt x="1357612" y="482287"/>
                  </a:lnTo>
                  <a:lnTo>
                    <a:pt x="1358588" y="483239"/>
                  </a:lnTo>
                  <a:lnTo>
                    <a:pt x="1361412" y="485136"/>
                  </a:lnTo>
                  <a:lnTo>
                    <a:pt x="1362383" y="486087"/>
                  </a:lnTo>
                  <a:lnTo>
                    <a:pt x="1381367" y="489882"/>
                  </a:lnTo>
                  <a:lnTo>
                    <a:pt x="1391796" y="485136"/>
                  </a:lnTo>
                  <a:lnTo>
                    <a:pt x="1393694" y="483239"/>
                  </a:lnTo>
                  <a:lnTo>
                    <a:pt x="1394664" y="483239"/>
                  </a:lnTo>
                  <a:lnTo>
                    <a:pt x="1400357" y="489882"/>
                  </a:lnTo>
                  <a:lnTo>
                    <a:pt x="1399391" y="496531"/>
                  </a:lnTo>
                  <a:lnTo>
                    <a:pt x="1399391" y="499380"/>
                  </a:lnTo>
                  <a:lnTo>
                    <a:pt x="1403186" y="502228"/>
                  </a:lnTo>
                  <a:lnTo>
                    <a:pt x="1411752" y="508872"/>
                  </a:lnTo>
                  <a:lnTo>
                    <a:pt x="1414581" y="510774"/>
                  </a:lnTo>
                  <a:lnTo>
                    <a:pt x="1413654" y="518369"/>
                  </a:lnTo>
                  <a:lnTo>
                    <a:pt x="1409854" y="522169"/>
                  </a:lnTo>
                  <a:lnTo>
                    <a:pt x="1405088" y="530715"/>
                  </a:lnTo>
                  <a:lnTo>
                    <a:pt x="1394664" y="543057"/>
                  </a:lnTo>
                  <a:lnTo>
                    <a:pt x="1385167" y="571519"/>
                  </a:lnTo>
                  <a:lnTo>
                    <a:pt x="1375675" y="574387"/>
                  </a:lnTo>
                  <a:lnTo>
                    <a:pt x="1355714" y="562993"/>
                  </a:lnTo>
                  <a:lnTo>
                    <a:pt x="1349090" y="562026"/>
                  </a:lnTo>
                  <a:lnTo>
                    <a:pt x="1340524" y="569621"/>
                  </a:lnTo>
                  <a:lnTo>
                    <a:pt x="1341491" y="570587"/>
                  </a:lnTo>
                  <a:lnTo>
                    <a:pt x="1343393" y="574387"/>
                  </a:lnTo>
                  <a:lnTo>
                    <a:pt x="1340524" y="579114"/>
                  </a:lnTo>
                  <a:lnTo>
                    <a:pt x="1338627" y="581982"/>
                  </a:lnTo>
                  <a:lnTo>
                    <a:pt x="1334832" y="599069"/>
                  </a:lnTo>
                  <a:lnTo>
                    <a:pt x="1331998" y="602869"/>
                  </a:lnTo>
                  <a:lnTo>
                    <a:pt x="1331032" y="607601"/>
                  </a:lnTo>
                  <a:lnTo>
                    <a:pt x="1329130" y="608567"/>
                  </a:lnTo>
                  <a:lnTo>
                    <a:pt x="1326301" y="611401"/>
                  </a:lnTo>
                  <a:lnTo>
                    <a:pt x="1325335" y="615196"/>
                  </a:lnTo>
                  <a:lnTo>
                    <a:pt x="1325335" y="620893"/>
                  </a:lnTo>
                  <a:lnTo>
                    <a:pt x="1324403" y="624688"/>
                  </a:lnTo>
                  <a:lnTo>
                    <a:pt x="1322501" y="625659"/>
                  </a:lnTo>
                  <a:lnTo>
                    <a:pt x="1316808" y="625659"/>
                  </a:lnTo>
                  <a:lnTo>
                    <a:pt x="1313008" y="627556"/>
                  </a:lnTo>
                  <a:lnTo>
                    <a:pt x="1304448" y="629454"/>
                  </a:lnTo>
                  <a:lnTo>
                    <a:pt x="1303511" y="630390"/>
                  </a:lnTo>
                  <a:lnTo>
                    <a:pt x="1298745" y="635156"/>
                  </a:lnTo>
                  <a:lnTo>
                    <a:pt x="1296853" y="637985"/>
                  </a:lnTo>
                  <a:lnTo>
                    <a:pt x="1295916" y="638951"/>
                  </a:lnTo>
                  <a:lnTo>
                    <a:pt x="1293053" y="641785"/>
                  </a:lnTo>
                  <a:lnTo>
                    <a:pt x="1283595" y="639882"/>
                  </a:lnTo>
                  <a:lnTo>
                    <a:pt x="1280726" y="637054"/>
                  </a:lnTo>
                  <a:lnTo>
                    <a:pt x="1267434" y="653175"/>
                  </a:lnTo>
                  <a:lnTo>
                    <a:pt x="1265537" y="655072"/>
                  </a:lnTo>
                  <a:lnTo>
                    <a:pt x="1263634" y="657941"/>
                  </a:lnTo>
                  <a:lnTo>
                    <a:pt x="1258908" y="656975"/>
                  </a:lnTo>
                  <a:lnTo>
                    <a:pt x="1257010" y="656043"/>
                  </a:lnTo>
                  <a:lnTo>
                    <a:pt x="1251313" y="656043"/>
                  </a:lnTo>
                  <a:lnTo>
                    <a:pt x="1249411" y="656975"/>
                  </a:lnTo>
                  <a:lnTo>
                    <a:pt x="1240850" y="660775"/>
                  </a:lnTo>
                  <a:lnTo>
                    <a:pt x="1239918" y="670267"/>
                  </a:lnTo>
                  <a:lnTo>
                    <a:pt x="1234221" y="687354"/>
                  </a:lnTo>
                  <a:lnTo>
                    <a:pt x="1233255" y="690203"/>
                  </a:lnTo>
                  <a:lnTo>
                    <a:pt x="1232323" y="693052"/>
                  </a:lnTo>
                  <a:lnTo>
                    <a:pt x="1231357" y="694949"/>
                  </a:lnTo>
                  <a:lnTo>
                    <a:pt x="1230421" y="696852"/>
                  </a:lnTo>
                  <a:lnTo>
                    <a:pt x="1229455" y="698749"/>
                  </a:lnTo>
                  <a:lnTo>
                    <a:pt x="1226626" y="703500"/>
                  </a:lnTo>
                  <a:lnTo>
                    <a:pt x="1223762" y="704447"/>
                  </a:lnTo>
                  <a:lnTo>
                    <a:pt x="1220928" y="706344"/>
                  </a:lnTo>
                  <a:lnTo>
                    <a:pt x="1218060" y="707295"/>
                  </a:lnTo>
                  <a:lnTo>
                    <a:pt x="1215231" y="708246"/>
                  </a:lnTo>
                  <a:lnTo>
                    <a:pt x="1211431" y="709193"/>
                  </a:lnTo>
                  <a:lnTo>
                    <a:pt x="1205739" y="710139"/>
                  </a:lnTo>
                  <a:lnTo>
                    <a:pt x="1201939" y="711095"/>
                  </a:lnTo>
                  <a:lnTo>
                    <a:pt x="1196242" y="712993"/>
                  </a:lnTo>
                  <a:lnTo>
                    <a:pt x="1189578" y="713939"/>
                  </a:lnTo>
                  <a:lnTo>
                    <a:pt x="1185783" y="712041"/>
                  </a:lnTo>
                  <a:lnTo>
                    <a:pt x="1184847" y="711095"/>
                  </a:lnTo>
                  <a:lnTo>
                    <a:pt x="1183880" y="711095"/>
                  </a:lnTo>
                  <a:lnTo>
                    <a:pt x="1182949" y="710139"/>
                  </a:lnTo>
                  <a:lnTo>
                    <a:pt x="1179154" y="711095"/>
                  </a:lnTo>
                  <a:lnTo>
                    <a:pt x="1176286" y="712993"/>
                  </a:lnTo>
                  <a:lnTo>
                    <a:pt x="1172486" y="716788"/>
                  </a:lnTo>
                  <a:lnTo>
                    <a:pt x="1170588" y="717739"/>
                  </a:lnTo>
                  <a:lnTo>
                    <a:pt x="1168686" y="718685"/>
                  </a:lnTo>
                  <a:lnTo>
                    <a:pt x="1167759" y="719636"/>
                  </a:lnTo>
                  <a:lnTo>
                    <a:pt x="1166793" y="720588"/>
                  </a:lnTo>
                  <a:lnTo>
                    <a:pt x="1165862" y="722485"/>
                  </a:lnTo>
                  <a:lnTo>
                    <a:pt x="1164896" y="722485"/>
                  </a:lnTo>
                  <a:lnTo>
                    <a:pt x="1162993" y="725334"/>
                  </a:lnTo>
                  <a:lnTo>
                    <a:pt x="1161096" y="724383"/>
                  </a:lnTo>
                  <a:lnTo>
                    <a:pt x="1160164" y="723436"/>
                  </a:lnTo>
                  <a:lnTo>
                    <a:pt x="1159193" y="722485"/>
                  </a:lnTo>
                  <a:lnTo>
                    <a:pt x="1158267" y="721534"/>
                  </a:lnTo>
                  <a:lnTo>
                    <a:pt x="1155398" y="716788"/>
                  </a:lnTo>
                  <a:lnTo>
                    <a:pt x="1148770" y="718685"/>
                  </a:lnTo>
                  <a:lnTo>
                    <a:pt x="1153501" y="724383"/>
                  </a:lnTo>
                  <a:lnTo>
                    <a:pt x="1151599" y="724383"/>
                  </a:lnTo>
                  <a:lnTo>
                    <a:pt x="1148770" y="724383"/>
                  </a:lnTo>
                  <a:lnTo>
                    <a:pt x="1142106" y="726280"/>
                  </a:lnTo>
                  <a:lnTo>
                    <a:pt x="1139277" y="726280"/>
                  </a:lnTo>
                  <a:lnTo>
                    <a:pt x="1134511" y="725334"/>
                  </a:lnTo>
                  <a:lnTo>
                    <a:pt x="1130711" y="726280"/>
                  </a:lnTo>
                  <a:lnTo>
                    <a:pt x="1128814" y="728182"/>
                  </a:lnTo>
                  <a:lnTo>
                    <a:pt x="1128814" y="729129"/>
                  </a:lnTo>
                  <a:lnTo>
                    <a:pt x="1125014" y="731982"/>
                  </a:lnTo>
                  <a:lnTo>
                    <a:pt x="1125014" y="731982"/>
                  </a:lnTo>
                  <a:lnTo>
                    <a:pt x="1123117" y="734831"/>
                  </a:lnTo>
                  <a:lnTo>
                    <a:pt x="1121214" y="736729"/>
                  </a:lnTo>
                  <a:lnTo>
                    <a:pt x="1119322" y="738626"/>
                  </a:lnTo>
                  <a:lnTo>
                    <a:pt x="1119322" y="738626"/>
                  </a:lnTo>
                  <a:lnTo>
                    <a:pt x="1120288" y="741475"/>
                  </a:lnTo>
                  <a:lnTo>
                    <a:pt x="1123117" y="746226"/>
                  </a:lnTo>
                  <a:lnTo>
                    <a:pt x="1123117" y="747172"/>
                  </a:lnTo>
                  <a:lnTo>
                    <a:pt x="1124087" y="748118"/>
                  </a:lnTo>
                  <a:lnTo>
                    <a:pt x="1124087" y="750021"/>
                  </a:lnTo>
                  <a:lnTo>
                    <a:pt x="1124087" y="752865"/>
                  </a:lnTo>
                  <a:lnTo>
                    <a:pt x="1125980" y="754767"/>
                  </a:lnTo>
                  <a:lnTo>
                    <a:pt x="1126916" y="755718"/>
                  </a:lnTo>
                  <a:lnTo>
                    <a:pt x="1127883" y="757616"/>
                  </a:lnTo>
                  <a:lnTo>
                    <a:pt x="1127883" y="762362"/>
                  </a:lnTo>
                  <a:lnTo>
                    <a:pt x="1127883" y="766162"/>
                  </a:lnTo>
                  <a:lnTo>
                    <a:pt x="1125014" y="769006"/>
                  </a:lnTo>
                  <a:lnTo>
                    <a:pt x="1121214" y="767108"/>
                  </a:lnTo>
                  <a:lnTo>
                    <a:pt x="1120288" y="769962"/>
                  </a:lnTo>
                  <a:lnTo>
                    <a:pt x="1122185" y="772805"/>
                  </a:lnTo>
                  <a:lnTo>
                    <a:pt x="1123117" y="774708"/>
                  </a:lnTo>
                  <a:lnTo>
                    <a:pt x="1126916" y="779454"/>
                  </a:lnTo>
                  <a:lnTo>
                    <a:pt x="1123117" y="785151"/>
                  </a:lnTo>
                  <a:lnTo>
                    <a:pt x="1115522" y="783249"/>
                  </a:lnTo>
                  <a:lnTo>
                    <a:pt x="1115522" y="781352"/>
                  </a:lnTo>
                  <a:lnTo>
                    <a:pt x="1109824" y="774708"/>
                  </a:lnTo>
                  <a:lnTo>
                    <a:pt x="1108893" y="775654"/>
                  </a:lnTo>
                  <a:lnTo>
                    <a:pt x="1105093" y="776595"/>
                  </a:lnTo>
                  <a:lnTo>
                    <a:pt x="1105093" y="776595"/>
                  </a:lnTo>
                  <a:lnTo>
                    <a:pt x="1102224" y="777556"/>
                  </a:lnTo>
                  <a:lnTo>
                    <a:pt x="1101298" y="777556"/>
                  </a:lnTo>
                  <a:lnTo>
                    <a:pt x="1099396" y="777556"/>
                  </a:lnTo>
                  <a:lnTo>
                    <a:pt x="1098429" y="778503"/>
                  </a:lnTo>
                  <a:lnTo>
                    <a:pt x="1096532" y="785151"/>
                  </a:lnTo>
                  <a:lnTo>
                    <a:pt x="1094630" y="785151"/>
                  </a:lnTo>
                  <a:lnTo>
                    <a:pt x="1083235" y="787049"/>
                  </a:lnTo>
                  <a:lnTo>
                    <a:pt x="1083235" y="787995"/>
                  </a:lnTo>
                  <a:lnTo>
                    <a:pt x="1080411" y="787049"/>
                  </a:lnTo>
                  <a:lnTo>
                    <a:pt x="1078508" y="786098"/>
                  </a:lnTo>
                  <a:lnTo>
                    <a:pt x="1077542" y="786098"/>
                  </a:lnTo>
                  <a:lnTo>
                    <a:pt x="1075640" y="785151"/>
                  </a:lnTo>
                  <a:lnTo>
                    <a:pt x="1073742" y="784200"/>
                  </a:lnTo>
                  <a:lnTo>
                    <a:pt x="1072816" y="783249"/>
                  </a:lnTo>
                  <a:lnTo>
                    <a:pt x="1069947" y="784200"/>
                  </a:lnTo>
                  <a:lnTo>
                    <a:pt x="1069016" y="784200"/>
                  </a:lnTo>
                  <a:lnTo>
                    <a:pt x="1064250" y="784200"/>
                  </a:lnTo>
                  <a:lnTo>
                    <a:pt x="1059519" y="786098"/>
                  </a:lnTo>
                  <a:lnTo>
                    <a:pt x="1058553" y="786098"/>
                  </a:lnTo>
                  <a:lnTo>
                    <a:pt x="1056655" y="785151"/>
                  </a:lnTo>
                  <a:lnTo>
                    <a:pt x="1053826" y="786098"/>
                  </a:lnTo>
                  <a:lnTo>
                    <a:pt x="1055724" y="791795"/>
                  </a:lnTo>
                  <a:lnTo>
                    <a:pt x="1069947" y="809819"/>
                  </a:lnTo>
                  <a:lnTo>
                    <a:pt x="1070913" y="810785"/>
                  </a:lnTo>
                  <a:lnTo>
                    <a:pt x="1071845" y="811716"/>
                  </a:lnTo>
                  <a:lnTo>
                    <a:pt x="1072816" y="812687"/>
                  </a:lnTo>
                  <a:lnTo>
                    <a:pt x="1086103" y="816482"/>
                  </a:lnTo>
                  <a:lnTo>
                    <a:pt x="1088937" y="816482"/>
                  </a:lnTo>
                  <a:lnTo>
                    <a:pt x="1089903" y="821209"/>
                  </a:lnTo>
                  <a:lnTo>
                    <a:pt x="1094630" y="841169"/>
                  </a:lnTo>
                  <a:lnTo>
                    <a:pt x="1093703" y="843067"/>
                  </a:lnTo>
                  <a:lnTo>
                    <a:pt x="1091801" y="844964"/>
                  </a:lnTo>
                  <a:lnTo>
                    <a:pt x="1090835" y="844964"/>
                  </a:lnTo>
                  <a:lnTo>
                    <a:pt x="1088937" y="844964"/>
                  </a:lnTo>
                  <a:lnTo>
                    <a:pt x="1080411" y="845901"/>
                  </a:lnTo>
                  <a:lnTo>
                    <a:pt x="1079440" y="848764"/>
                  </a:lnTo>
                  <a:lnTo>
                    <a:pt x="1078508" y="850667"/>
                  </a:lnTo>
                  <a:lnTo>
                    <a:pt x="1079440" y="851593"/>
                  </a:lnTo>
                  <a:lnTo>
                    <a:pt x="1077542" y="854462"/>
                  </a:lnTo>
                  <a:lnTo>
                    <a:pt x="1077542" y="854462"/>
                  </a:lnTo>
                  <a:lnTo>
                    <a:pt x="1075640" y="855393"/>
                  </a:lnTo>
                  <a:lnTo>
                    <a:pt x="1072816" y="856359"/>
                  </a:lnTo>
                  <a:lnTo>
                    <a:pt x="1069016" y="857291"/>
                  </a:lnTo>
                  <a:lnTo>
                    <a:pt x="1059519" y="858262"/>
                  </a:lnTo>
                  <a:lnTo>
                    <a:pt x="1058553" y="862057"/>
                  </a:lnTo>
                  <a:lnTo>
                    <a:pt x="1057616" y="863954"/>
                  </a:lnTo>
                  <a:lnTo>
                    <a:pt x="1055724" y="868680"/>
                  </a:lnTo>
                  <a:lnTo>
                    <a:pt x="1054753" y="869656"/>
                  </a:lnTo>
                  <a:lnTo>
                    <a:pt x="1050026" y="868680"/>
                  </a:lnTo>
                  <a:lnTo>
                    <a:pt x="1049060" y="868680"/>
                  </a:lnTo>
                  <a:lnTo>
                    <a:pt x="1046231" y="866788"/>
                  </a:lnTo>
                  <a:lnTo>
                    <a:pt x="1045295" y="864885"/>
                  </a:lnTo>
                  <a:lnTo>
                    <a:pt x="1044329" y="862057"/>
                  </a:lnTo>
                  <a:lnTo>
                    <a:pt x="1050958" y="853491"/>
                  </a:lnTo>
                  <a:lnTo>
                    <a:pt x="1052860" y="852564"/>
                  </a:lnTo>
                  <a:lnTo>
                    <a:pt x="1053826" y="852564"/>
                  </a:lnTo>
                  <a:lnTo>
                    <a:pt x="1054753" y="853491"/>
                  </a:lnTo>
                  <a:lnTo>
                    <a:pt x="1060450" y="852564"/>
                  </a:lnTo>
                  <a:lnTo>
                    <a:pt x="1061421" y="851593"/>
                  </a:lnTo>
                  <a:lnTo>
                    <a:pt x="1055724" y="848764"/>
                  </a:lnTo>
                  <a:lnTo>
                    <a:pt x="1053826" y="849696"/>
                  </a:lnTo>
                  <a:lnTo>
                    <a:pt x="1050958" y="847798"/>
                  </a:lnTo>
                  <a:lnTo>
                    <a:pt x="1051924" y="846867"/>
                  </a:lnTo>
                  <a:lnTo>
                    <a:pt x="1052860" y="845901"/>
                  </a:lnTo>
                  <a:lnTo>
                    <a:pt x="1050958" y="843067"/>
                  </a:lnTo>
                  <a:lnTo>
                    <a:pt x="1050026" y="840198"/>
                  </a:lnTo>
                  <a:lnTo>
                    <a:pt x="1050026" y="836403"/>
                  </a:lnTo>
                  <a:lnTo>
                    <a:pt x="1045295" y="835472"/>
                  </a:lnTo>
                  <a:lnTo>
                    <a:pt x="1045295" y="835472"/>
                  </a:lnTo>
                  <a:lnTo>
                    <a:pt x="1035803" y="848764"/>
                  </a:lnTo>
                  <a:lnTo>
                    <a:pt x="1033900" y="843998"/>
                  </a:lnTo>
                  <a:lnTo>
                    <a:pt x="1032934" y="843998"/>
                  </a:lnTo>
                  <a:lnTo>
                    <a:pt x="1032008" y="843998"/>
                  </a:lnTo>
                  <a:lnTo>
                    <a:pt x="1031037" y="843998"/>
                  </a:lnTo>
                  <a:lnTo>
                    <a:pt x="1029129" y="843067"/>
                  </a:lnTo>
                  <a:lnTo>
                    <a:pt x="1028208" y="842101"/>
                  </a:lnTo>
                  <a:lnTo>
                    <a:pt x="1030105" y="848764"/>
                  </a:lnTo>
                  <a:lnTo>
                    <a:pt x="1030105" y="852564"/>
                  </a:lnTo>
                  <a:lnTo>
                    <a:pt x="1028208" y="853491"/>
                  </a:lnTo>
                  <a:lnTo>
                    <a:pt x="1016813" y="853491"/>
                  </a:lnTo>
                  <a:lnTo>
                    <a:pt x="1014910" y="852564"/>
                  </a:lnTo>
                  <a:lnTo>
                    <a:pt x="1013944" y="851593"/>
                  </a:lnTo>
                  <a:lnTo>
                    <a:pt x="1011116" y="849696"/>
                  </a:lnTo>
                  <a:lnTo>
                    <a:pt x="1011116" y="847798"/>
                  </a:lnTo>
                  <a:lnTo>
                    <a:pt x="1007316" y="848764"/>
                  </a:lnTo>
                  <a:lnTo>
                    <a:pt x="1006349" y="850667"/>
                  </a:lnTo>
                  <a:lnTo>
                    <a:pt x="1005418" y="851593"/>
                  </a:lnTo>
                  <a:lnTo>
                    <a:pt x="1004452" y="855393"/>
                  </a:lnTo>
                  <a:lnTo>
                    <a:pt x="1003521" y="856359"/>
                  </a:lnTo>
                  <a:lnTo>
                    <a:pt x="1002550" y="857291"/>
                  </a:lnTo>
                  <a:lnTo>
                    <a:pt x="999721" y="858262"/>
                  </a:lnTo>
                  <a:lnTo>
                    <a:pt x="998755" y="857291"/>
                  </a:lnTo>
                  <a:lnTo>
                    <a:pt x="991150" y="853491"/>
                  </a:lnTo>
                  <a:lnTo>
                    <a:pt x="988331" y="852564"/>
                  </a:lnTo>
                  <a:lnTo>
                    <a:pt x="986428" y="848764"/>
                  </a:lnTo>
                  <a:lnTo>
                    <a:pt x="986428" y="844964"/>
                  </a:lnTo>
                  <a:lnTo>
                    <a:pt x="985462" y="843998"/>
                  </a:lnTo>
                  <a:lnTo>
                    <a:pt x="985462" y="842101"/>
                  </a:lnTo>
                  <a:lnTo>
                    <a:pt x="982633" y="844964"/>
                  </a:lnTo>
                  <a:lnTo>
                    <a:pt x="980736" y="843998"/>
                  </a:lnTo>
                  <a:lnTo>
                    <a:pt x="976936" y="842101"/>
                  </a:lnTo>
                  <a:lnTo>
                    <a:pt x="975044" y="844964"/>
                  </a:lnTo>
                  <a:lnTo>
                    <a:pt x="974068" y="844964"/>
                  </a:lnTo>
                  <a:lnTo>
                    <a:pt x="974068" y="845901"/>
                  </a:lnTo>
                  <a:lnTo>
                    <a:pt x="975970" y="847798"/>
                  </a:lnTo>
                  <a:lnTo>
                    <a:pt x="975044" y="848764"/>
                  </a:lnTo>
                  <a:lnTo>
                    <a:pt x="970272" y="848764"/>
                  </a:lnTo>
                  <a:lnTo>
                    <a:pt x="969341" y="850667"/>
                  </a:lnTo>
                  <a:lnTo>
                    <a:pt x="970272" y="851593"/>
                  </a:lnTo>
                  <a:lnTo>
                    <a:pt x="968375" y="850667"/>
                  </a:lnTo>
                  <a:lnTo>
                    <a:pt x="966473" y="850667"/>
                  </a:lnTo>
                  <a:lnTo>
                    <a:pt x="966473" y="849696"/>
                  </a:lnTo>
                  <a:lnTo>
                    <a:pt x="963644" y="843067"/>
                  </a:lnTo>
                  <a:lnTo>
                    <a:pt x="963644" y="843067"/>
                  </a:lnTo>
                  <a:lnTo>
                    <a:pt x="961746" y="841169"/>
                  </a:lnTo>
                  <a:lnTo>
                    <a:pt x="962673" y="839272"/>
                  </a:lnTo>
                  <a:lnTo>
                    <a:pt x="969341" y="838306"/>
                  </a:lnTo>
                  <a:lnTo>
                    <a:pt x="973141" y="830706"/>
                  </a:lnTo>
                  <a:lnTo>
                    <a:pt x="972170" y="820282"/>
                  </a:lnTo>
                  <a:lnTo>
                    <a:pt x="971239" y="819316"/>
                  </a:lnTo>
                  <a:lnTo>
                    <a:pt x="969341" y="817414"/>
                  </a:lnTo>
                  <a:lnTo>
                    <a:pt x="969341" y="817414"/>
                  </a:lnTo>
                  <a:lnTo>
                    <a:pt x="968375" y="816482"/>
                  </a:lnTo>
                  <a:lnTo>
                    <a:pt x="967439" y="813614"/>
                  </a:lnTo>
                  <a:lnTo>
                    <a:pt x="969341" y="812687"/>
                  </a:lnTo>
                  <a:lnTo>
                    <a:pt x="970272" y="812687"/>
                  </a:lnTo>
                  <a:lnTo>
                    <a:pt x="970272" y="809819"/>
                  </a:lnTo>
                  <a:lnTo>
                    <a:pt x="969341" y="807921"/>
                  </a:lnTo>
                  <a:lnTo>
                    <a:pt x="965551" y="805083"/>
                  </a:lnTo>
                  <a:lnTo>
                    <a:pt x="963644" y="806019"/>
                  </a:lnTo>
                  <a:lnTo>
                    <a:pt x="961746" y="805083"/>
                  </a:lnTo>
                  <a:lnTo>
                    <a:pt x="962673" y="803190"/>
                  </a:lnTo>
                  <a:lnTo>
                    <a:pt x="963644" y="801292"/>
                  </a:lnTo>
                  <a:lnTo>
                    <a:pt x="958878" y="796527"/>
                  </a:lnTo>
                  <a:lnTo>
                    <a:pt x="957946" y="795590"/>
                  </a:lnTo>
                  <a:lnTo>
                    <a:pt x="951283" y="793698"/>
                  </a:lnTo>
                  <a:lnTo>
                    <a:pt x="951283" y="795590"/>
                  </a:lnTo>
                  <a:lnTo>
                    <a:pt x="952249" y="796527"/>
                  </a:lnTo>
                  <a:lnTo>
                    <a:pt x="952249" y="800326"/>
                  </a:lnTo>
                  <a:lnTo>
                    <a:pt x="950351" y="801292"/>
                  </a:lnTo>
                  <a:lnTo>
                    <a:pt x="949385" y="803190"/>
                  </a:lnTo>
                  <a:lnTo>
                    <a:pt x="948449" y="803190"/>
                  </a:lnTo>
                  <a:lnTo>
                    <a:pt x="949385" y="807921"/>
                  </a:lnTo>
                  <a:lnTo>
                    <a:pt x="951283" y="814580"/>
                  </a:lnTo>
                  <a:lnTo>
                    <a:pt x="951283" y="815516"/>
                  </a:lnTo>
                  <a:lnTo>
                    <a:pt x="953180" y="817414"/>
                  </a:lnTo>
                  <a:lnTo>
                    <a:pt x="953180" y="819316"/>
                  </a:lnTo>
                  <a:lnTo>
                    <a:pt x="953180" y="824077"/>
                  </a:lnTo>
                  <a:lnTo>
                    <a:pt x="951283" y="824077"/>
                  </a:lnTo>
                  <a:lnTo>
                    <a:pt x="948449" y="826911"/>
                  </a:lnTo>
                  <a:lnTo>
                    <a:pt x="946556" y="827877"/>
                  </a:lnTo>
                  <a:lnTo>
                    <a:pt x="943683" y="829775"/>
                  </a:lnTo>
                  <a:lnTo>
                    <a:pt x="943683" y="826911"/>
                  </a:lnTo>
                  <a:lnTo>
                    <a:pt x="941790" y="826911"/>
                  </a:lnTo>
                  <a:lnTo>
                    <a:pt x="940854" y="825008"/>
                  </a:lnTo>
                  <a:lnTo>
                    <a:pt x="939888" y="822180"/>
                  </a:lnTo>
                  <a:lnTo>
                    <a:pt x="939888" y="820282"/>
                  </a:lnTo>
                  <a:lnTo>
                    <a:pt x="940854" y="817414"/>
                  </a:lnTo>
                  <a:lnTo>
                    <a:pt x="937991" y="813614"/>
                  </a:lnTo>
                  <a:lnTo>
                    <a:pt x="937064" y="812687"/>
                  </a:lnTo>
                  <a:lnTo>
                    <a:pt x="937064" y="811716"/>
                  </a:lnTo>
                  <a:lnTo>
                    <a:pt x="937064" y="810785"/>
                  </a:lnTo>
                  <a:lnTo>
                    <a:pt x="928493" y="809819"/>
                  </a:lnTo>
                  <a:lnTo>
                    <a:pt x="927567" y="808887"/>
                  </a:lnTo>
                  <a:lnTo>
                    <a:pt x="926596" y="807921"/>
                  </a:lnTo>
                  <a:lnTo>
                    <a:pt x="924693" y="806985"/>
                  </a:lnTo>
                  <a:lnTo>
                    <a:pt x="922801" y="803190"/>
                  </a:lnTo>
                  <a:lnTo>
                    <a:pt x="923767" y="800326"/>
                  </a:lnTo>
                  <a:lnTo>
                    <a:pt x="926596" y="800326"/>
                  </a:lnTo>
                  <a:lnTo>
                    <a:pt x="923767" y="797493"/>
                  </a:lnTo>
                  <a:lnTo>
                    <a:pt x="922801" y="797493"/>
                  </a:lnTo>
                  <a:lnTo>
                    <a:pt x="917098" y="798424"/>
                  </a:lnTo>
                  <a:lnTo>
                    <a:pt x="918069" y="799390"/>
                  </a:lnTo>
                  <a:lnTo>
                    <a:pt x="910470" y="801292"/>
                  </a:lnTo>
                  <a:lnTo>
                    <a:pt x="912372" y="800326"/>
                  </a:lnTo>
                  <a:lnTo>
                    <a:pt x="912372" y="799390"/>
                  </a:lnTo>
                  <a:lnTo>
                    <a:pt x="908577" y="800326"/>
                  </a:lnTo>
                  <a:lnTo>
                    <a:pt x="909504" y="801292"/>
                  </a:lnTo>
                  <a:lnTo>
                    <a:pt x="908577" y="804121"/>
                  </a:lnTo>
                  <a:lnTo>
                    <a:pt x="909504" y="805083"/>
                  </a:lnTo>
                  <a:lnTo>
                    <a:pt x="907606" y="805083"/>
                  </a:lnTo>
                  <a:lnTo>
                    <a:pt x="906675" y="807921"/>
                  </a:lnTo>
                  <a:lnTo>
                    <a:pt x="905704" y="809819"/>
                  </a:lnTo>
                  <a:lnTo>
                    <a:pt x="904777" y="811716"/>
                  </a:lnTo>
                  <a:lnTo>
                    <a:pt x="902875" y="811716"/>
                  </a:lnTo>
                  <a:lnTo>
                    <a:pt x="900977" y="811716"/>
                  </a:lnTo>
                  <a:lnTo>
                    <a:pt x="900011" y="809819"/>
                  </a:lnTo>
                  <a:lnTo>
                    <a:pt x="898109" y="808887"/>
                  </a:lnTo>
                  <a:lnTo>
                    <a:pt x="897182" y="809819"/>
                  </a:lnTo>
                  <a:lnTo>
                    <a:pt x="892416" y="810785"/>
                  </a:lnTo>
                  <a:lnTo>
                    <a:pt x="892416" y="806985"/>
                  </a:lnTo>
                  <a:lnTo>
                    <a:pt x="895285" y="803190"/>
                  </a:lnTo>
                  <a:lnTo>
                    <a:pt x="896211" y="803190"/>
                  </a:lnTo>
                  <a:lnTo>
                    <a:pt x="896211" y="799390"/>
                  </a:lnTo>
                  <a:lnTo>
                    <a:pt x="894314" y="795590"/>
                  </a:lnTo>
                  <a:lnTo>
                    <a:pt x="893382" y="790839"/>
                  </a:lnTo>
                  <a:lnTo>
                    <a:pt x="882919" y="775654"/>
                  </a:lnTo>
                  <a:lnTo>
                    <a:pt x="881988" y="775654"/>
                  </a:lnTo>
                  <a:lnTo>
                    <a:pt x="880090" y="772805"/>
                  </a:lnTo>
                  <a:lnTo>
                    <a:pt x="879124" y="771854"/>
                  </a:lnTo>
                  <a:lnTo>
                    <a:pt x="878193" y="769006"/>
                  </a:lnTo>
                  <a:lnTo>
                    <a:pt x="878193" y="768059"/>
                  </a:lnTo>
                  <a:lnTo>
                    <a:pt x="878193" y="767108"/>
                  </a:lnTo>
                  <a:lnTo>
                    <a:pt x="878193" y="751918"/>
                  </a:lnTo>
                  <a:lnTo>
                    <a:pt x="877222" y="750021"/>
                  </a:lnTo>
                  <a:lnTo>
                    <a:pt x="876295" y="745270"/>
                  </a:lnTo>
                  <a:lnTo>
                    <a:pt x="885788" y="737675"/>
                  </a:lnTo>
                  <a:lnTo>
                    <a:pt x="891485" y="731982"/>
                  </a:lnTo>
                  <a:lnTo>
                    <a:pt x="892416" y="731982"/>
                  </a:lnTo>
                  <a:lnTo>
                    <a:pt x="897182" y="731982"/>
                  </a:lnTo>
                  <a:lnTo>
                    <a:pt x="900977" y="731982"/>
                  </a:lnTo>
                  <a:lnTo>
                    <a:pt x="901909" y="731982"/>
                  </a:lnTo>
                  <a:lnTo>
                    <a:pt x="900977" y="731031"/>
                  </a:lnTo>
                  <a:lnTo>
                    <a:pt x="897182" y="731031"/>
                  </a:lnTo>
                  <a:lnTo>
                    <a:pt x="892416" y="731031"/>
                  </a:lnTo>
                  <a:lnTo>
                    <a:pt x="889582" y="731982"/>
                  </a:lnTo>
                  <a:lnTo>
                    <a:pt x="888616" y="732928"/>
                  </a:lnTo>
                  <a:lnTo>
                    <a:pt x="872495" y="736729"/>
                  </a:lnTo>
                  <a:lnTo>
                    <a:pt x="871529" y="739577"/>
                  </a:lnTo>
                  <a:lnTo>
                    <a:pt x="868700" y="742426"/>
                  </a:lnTo>
                  <a:lnTo>
                    <a:pt x="868700" y="742426"/>
                  </a:lnTo>
                  <a:lnTo>
                    <a:pt x="865832" y="745270"/>
                  </a:lnTo>
                  <a:lnTo>
                    <a:pt x="865832" y="745270"/>
                  </a:lnTo>
                  <a:lnTo>
                    <a:pt x="862998" y="747172"/>
                  </a:lnTo>
                  <a:lnTo>
                    <a:pt x="860134" y="749069"/>
                  </a:lnTo>
                  <a:lnTo>
                    <a:pt x="861100" y="750972"/>
                  </a:lnTo>
                  <a:lnTo>
                    <a:pt x="861100" y="751918"/>
                  </a:lnTo>
                  <a:lnTo>
                    <a:pt x="860134" y="752865"/>
                  </a:lnTo>
                  <a:lnTo>
                    <a:pt x="859203" y="754767"/>
                  </a:lnTo>
                  <a:lnTo>
                    <a:pt x="860134" y="755718"/>
                  </a:lnTo>
                  <a:lnTo>
                    <a:pt x="859203" y="755718"/>
                  </a:lnTo>
                  <a:lnTo>
                    <a:pt x="858232" y="754767"/>
                  </a:lnTo>
                  <a:lnTo>
                    <a:pt x="857305" y="755718"/>
                  </a:lnTo>
                  <a:lnTo>
                    <a:pt x="856344" y="757616"/>
                  </a:lnTo>
                  <a:lnTo>
                    <a:pt x="855403" y="759513"/>
                  </a:lnTo>
                  <a:lnTo>
                    <a:pt x="855403" y="759513"/>
                  </a:lnTo>
                  <a:lnTo>
                    <a:pt x="856344" y="760465"/>
                  </a:lnTo>
                  <a:lnTo>
                    <a:pt x="855403" y="761416"/>
                  </a:lnTo>
                  <a:lnTo>
                    <a:pt x="856344" y="764259"/>
                  </a:lnTo>
                  <a:lnTo>
                    <a:pt x="856344" y="765216"/>
                  </a:lnTo>
                  <a:lnTo>
                    <a:pt x="858232" y="767108"/>
                  </a:lnTo>
                  <a:lnTo>
                    <a:pt x="858232" y="768059"/>
                  </a:lnTo>
                  <a:lnTo>
                    <a:pt x="860134" y="771854"/>
                  </a:lnTo>
                  <a:lnTo>
                    <a:pt x="864900" y="771854"/>
                  </a:lnTo>
                  <a:lnTo>
                    <a:pt x="866798" y="773757"/>
                  </a:lnTo>
                  <a:lnTo>
                    <a:pt x="867729" y="773757"/>
                  </a:lnTo>
                  <a:lnTo>
                    <a:pt x="867729" y="774708"/>
                  </a:lnTo>
                  <a:lnTo>
                    <a:pt x="868700" y="778503"/>
                  </a:lnTo>
                  <a:lnTo>
                    <a:pt x="870593" y="782303"/>
                  </a:lnTo>
                  <a:lnTo>
                    <a:pt x="872495" y="784200"/>
                  </a:lnTo>
                  <a:lnTo>
                    <a:pt x="874393" y="786098"/>
                  </a:lnTo>
                  <a:lnTo>
                    <a:pt x="877222" y="787995"/>
                  </a:lnTo>
                  <a:lnTo>
                    <a:pt x="879124" y="788952"/>
                  </a:lnTo>
                  <a:lnTo>
                    <a:pt x="878193" y="790839"/>
                  </a:lnTo>
                  <a:lnTo>
                    <a:pt x="875329" y="799390"/>
                  </a:lnTo>
                  <a:lnTo>
                    <a:pt x="881988" y="804121"/>
                  </a:lnTo>
                  <a:lnTo>
                    <a:pt x="883890" y="806019"/>
                  </a:lnTo>
                  <a:lnTo>
                    <a:pt x="881988" y="807921"/>
                  </a:lnTo>
                  <a:lnTo>
                    <a:pt x="881988" y="808887"/>
                  </a:lnTo>
                  <a:lnTo>
                    <a:pt x="879124" y="812687"/>
                  </a:lnTo>
                  <a:lnTo>
                    <a:pt x="877222" y="813614"/>
                  </a:lnTo>
                  <a:lnTo>
                    <a:pt x="876295" y="812687"/>
                  </a:lnTo>
                  <a:lnTo>
                    <a:pt x="875329" y="812687"/>
                  </a:lnTo>
                  <a:lnTo>
                    <a:pt x="875329" y="813614"/>
                  </a:lnTo>
                  <a:lnTo>
                    <a:pt x="876295" y="815516"/>
                  </a:lnTo>
                  <a:lnTo>
                    <a:pt x="873427" y="816482"/>
                  </a:lnTo>
                  <a:lnTo>
                    <a:pt x="873427" y="813614"/>
                  </a:lnTo>
                  <a:lnTo>
                    <a:pt x="871529" y="813614"/>
                  </a:lnTo>
                  <a:lnTo>
                    <a:pt x="869627" y="812687"/>
                  </a:lnTo>
                  <a:lnTo>
                    <a:pt x="867729" y="808887"/>
                  </a:lnTo>
                  <a:lnTo>
                    <a:pt x="867729" y="809819"/>
                  </a:lnTo>
                  <a:lnTo>
                    <a:pt x="867729" y="810785"/>
                  </a:lnTo>
                  <a:lnTo>
                    <a:pt x="862998" y="812687"/>
                  </a:lnTo>
                  <a:lnTo>
                    <a:pt x="863934" y="815516"/>
                  </a:lnTo>
                  <a:lnTo>
                    <a:pt x="865832" y="815516"/>
                  </a:lnTo>
                  <a:lnTo>
                    <a:pt x="869627" y="816482"/>
                  </a:lnTo>
                  <a:lnTo>
                    <a:pt x="872495" y="818380"/>
                  </a:lnTo>
                  <a:lnTo>
                    <a:pt x="873427" y="818380"/>
                  </a:lnTo>
                  <a:lnTo>
                    <a:pt x="877222" y="818380"/>
                  </a:lnTo>
                  <a:lnTo>
                    <a:pt x="878193" y="816482"/>
                  </a:lnTo>
                  <a:lnTo>
                    <a:pt x="885788" y="814580"/>
                  </a:lnTo>
                  <a:lnTo>
                    <a:pt x="887690" y="816482"/>
                  </a:lnTo>
                  <a:lnTo>
                    <a:pt x="887690" y="820282"/>
                  </a:lnTo>
                  <a:lnTo>
                    <a:pt x="885788" y="826911"/>
                  </a:lnTo>
                  <a:lnTo>
                    <a:pt x="884821" y="827877"/>
                  </a:lnTo>
                  <a:lnTo>
                    <a:pt x="882919" y="827877"/>
                  </a:lnTo>
                  <a:lnTo>
                    <a:pt x="881988" y="828808"/>
                  </a:lnTo>
                  <a:lnTo>
                    <a:pt x="882919" y="829775"/>
                  </a:lnTo>
                  <a:lnTo>
                    <a:pt x="887690" y="834506"/>
                  </a:lnTo>
                  <a:lnTo>
                    <a:pt x="889582" y="845901"/>
                  </a:lnTo>
                  <a:lnTo>
                    <a:pt x="891485" y="847798"/>
                  </a:lnTo>
                  <a:lnTo>
                    <a:pt x="894314" y="849696"/>
                  </a:lnTo>
                  <a:lnTo>
                    <a:pt x="895285" y="851593"/>
                  </a:lnTo>
                  <a:lnTo>
                    <a:pt x="896211" y="852564"/>
                  </a:lnTo>
                  <a:lnTo>
                    <a:pt x="902875" y="854462"/>
                  </a:lnTo>
                  <a:lnTo>
                    <a:pt x="902875" y="856359"/>
                  </a:lnTo>
                  <a:lnTo>
                    <a:pt x="900977" y="859188"/>
                  </a:lnTo>
                  <a:lnTo>
                    <a:pt x="900011" y="859188"/>
                  </a:lnTo>
                  <a:lnTo>
                    <a:pt x="907606" y="861086"/>
                  </a:lnTo>
                  <a:lnTo>
                    <a:pt x="909504" y="862988"/>
                  </a:lnTo>
                  <a:lnTo>
                    <a:pt x="906675" y="868680"/>
                  </a:lnTo>
                  <a:lnTo>
                    <a:pt x="904777" y="870583"/>
                  </a:lnTo>
                  <a:lnTo>
                    <a:pt x="902875" y="871554"/>
                  </a:lnTo>
                  <a:lnTo>
                    <a:pt x="894314" y="871554"/>
                  </a:lnTo>
                  <a:lnTo>
                    <a:pt x="893382" y="874383"/>
                  </a:lnTo>
                  <a:lnTo>
                    <a:pt x="892416" y="877246"/>
                  </a:lnTo>
                  <a:lnTo>
                    <a:pt x="893382" y="876280"/>
                  </a:lnTo>
                  <a:lnTo>
                    <a:pt x="896211" y="874383"/>
                  </a:lnTo>
                  <a:lnTo>
                    <a:pt x="898109" y="875349"/>
                  </a:lnTo>
                  <a:lnTo>
                    <a:pt x="899080" y="879149"/>
                  </a:lnTo>
                  <a:lnTo>
                    <a:pt x="896211" y="881046"/>
                  </a:lnTo>
                  <a:lnTo>
                    <a:pt x="900977" y="881046"/>
                  </a:lnTo>
                  <a:lnTo>
                    <a:pt x="901909" y="878178"/>
                  </a:lnTo>
                  <a:lnTo>
                    <a:pt x="903811" y="877246"/>
                  </a:lnTo>
                  <a:lnTo>
                    <a:pt x="906675" y="876280"/>
                  </a:lnTo>
                  <a:lnTo>
                    <a:pt x="911406" y="876280"/>
                  </a:lnTo>
                  <a:lnTo>
                    <a:pt x="915201" y="879149"/>
                  </a:lnTo>
                  <a:lnTo>
                    <a:pt x="918069" y="883875"/>
                  </a:lnTo>
                  <a:lnTo>
                    <a:pt x="912372" y="885778"/>
                  </a:lnTo>
                  <a:lnTo>
                    <a:pt x="911406" y="887670"/>
                  </a:lnTo>
                  <a:lnTo>
                    <a:pt x="909504" y="888641"/>
                  </a:lnTo>
                  <a:lnTo>
                    <a:pt x="903811" y="890544"/>
                  </a:lnTo>
                  <a:lnTo>
                    <a:pt x="901909" y="891470"/>
                  </a:lnTo>
                  <a:lnTo>
                    <a:pt x="899080" y="891470"/>
                  </a:lnTo>
                  <a:lnTo>
                    <a:pt x="896211" y="892436"/>
                  </a:lnTo>
                  <a:lnTo>
                    <a:pt x="891485" y="897167"/>
                  </a:lnTo>
                  <a:lnTo>
                    <a:pt x="879124" y="898139"/>
                  </a:lnTo>
                  <a:lnTo>
                    <a:pt x="876295" y="900041"/>
                  </a:lnTo>
                  <a:lnTo>
                    <a:pt x="868700" y="901933"/>
                  </a:lnTo>
                  <a:lnTo>
                    <a:pt x="863934" y="900041"/>
                  </a:lnTo>
                  <a:lnTo>
                    <a:pt x="865832" y="896236"/>
                  </a:lnTo>
                  <a:lnTo>
                    <a:pt x="865832" y="894338"/>
                  </a:lnTo>
                  <a:lnTo>
                    <a:pt x="866798" y="894338"/>
                  </a:lnTo>
                  <a:lnTo>
                    <a:pt x="867729" y="893372"/>
                  </a:lnTo>
                  <a:lnTo>
                    <a:pt x="870593" y="890544"/>
                  </a:lnTo>
                  <a:lnTo>
                    <a:pt x="873427" y="890544"/>
                  </a:lnTo>
                  <a:lnTo>
                    <a:pt x="873427" y="890544"/>
                  </a:lnTo>
                  <a:lnTo>
                    <a:pt x="876295" y="888641"/>
                  </a:lnTo>
                  <a:lnTo>
                    <a:pt x="876295" y="887670"/>
                  </a:lnTo>
                  <a:lnTo>
                    <a:pt x="877222" y="886743"/>
                  </a:lnTo>
                  <a:lnTo>
                    <a:pt x="879124" y="884841"/>
                  </a:lnTo>
                  <a:lnTo>
                    <a:pt x="881022" y="883875"/>
                  </a:lnTo>
                  <a:lnTo>
                    <a:pt x="882919" y="882944"/>
                  </a:lnTo>
                  <a:lnTo>
                    <a:pt x="883890" y="882944"/>
                  </a:lnTo>
                  <a:lnTo>
                    <a:pt x="882919" y="881978"/>
                  </a:lnTo>
                  <a:lnTo>
                    <a:pt x="880090" y="881046"/>
                  </a:lnTo>
                  <a:lnTo>
                    <a:pt x="878193" y="880075"/>
                  </a:lnTo>
                  <a:lnTo>
                    <a:pt x="877222" y="880075"/>
                  </a:lnTo>
                  <a:lnTo>
                    <a:pt x="876295" y="882944"/>
                  </a:lnTo>
                  <a:lnTo>
                    <a:pt x="875329" y="884841"/>
                  </a:lnTo>
                  <a:lnTo>
                    <a:pt x="873427" y="886743"/>
                  </a:lnTo>
                  <a:lnTo>
                    <a:pt x="872495" y="887670"/>
                  </a:lnTo>
                  <a:lnTo>
                    <a:pt x="870593" y="888641"/>
                  </a:lnTo>
                  <a:lnTo>
                    <a:pt x="869627" y="887670"/>
                  </a:lnTo>
                  <a:lnTo>
                    <a:pt x="868700" y="886743"/>
                  </a:lnTo>
                  <a:lnTo>
                    <a:pt x="866798" y="887670"/>
                  </a:lnTo>
                  <a:lnTo>
                    <a:pt x="864900" y="887670"/>
                  </a:lnTo>
                  <a:lnTo>
                    <a:pt x="864900" y="886743"/>
                  </a:lnTo>
                  <a:lnTo>
                    <a:pt x="862032" y="883875"/>
                  </a:lnTo>
                  <a:lnTo>
                    <a:pt x="861100" y="885778"/>
                  </a:lnTo>
                  <a:lnTo>
                    <a:pt x="854437" y="885778"/>
                  </a:lnTo>
                  <a:lnTo>
                    <a:pt x="854437" y="884841"/>
                  </a:lnTo>
                  <a:lnTo>
                    <a:pt x="852540" y="882944"/>
                  </a:lnTo>
                  <a:lnTo>
                    <a:pt x="856344" y="881046"/>
                  </a:lnTo>
                  <a:lnTo>
                    <a:pt x="854437" y="878178"/>
                  </a:lnTo>
                  <a:lnTo>
                    <a:pt x="853505" y="876280"/>
                  </a:lnTo>
                  <a:lnTo>
                    <a:pt x="854437" y="872480"/>
                  </a:lnTo>
                  <a:lnTo>
                    <a:pt x="853505" y="871554"/>
                  </a:lnTo>
                  <a:lnTo>
                    <a:pt x="854437" y="868680"/>
                  </a:lnTo>
                  <a:lnTo>
                    <a:pt x="854437" y="867754"/>
                  </a:lnTo>
                  <a:lnTo>
                    <a:pt x="855403" y="867754"/>
                  </a:lnTo>
                  <a:lnTo>
                    <a:pt x="857305" y="866788"/>
                  </a:lnTo>
                  <a:lnTo>
                    <a:pt x="862032" y="865856"/>
                  </a:lnTo>
                  <a:lnTo>
                    <a:pt x="862998" y="864885"/>
                  </a:lnTo>
                  <a:lnTo>
                    <a:pt x="865832" y="863954"/>
                  </a:lnTo>
                  <a:lnTo>
                    <a:pt x="867729" y="862988"/>
                  </a:lnTo>
                  <a:lnTo>
                    <a:pt x="862032" y="859188"/>
                  </a:lnTo>
                  <a:lnTo>
                    <a:pt x="860134" y="859188"/>
                  </a:lnTo>
                  <a:lnTo>
                    <a:pt x="859203" y="859188"/>
                  </a:lnTo>
                  <a:lnTo>
                    <a:pt x="857305" y="859188"/>
                  </a:lnTo>
                  <a:lnTo>
                    <a:pt x="850637" y="858262"/>
                  </a:lnTo>
                  <a:lnTo>
                    <a:pt x="848739" y="857291"/>
                  </a:lnTo>
                  <a:lnTo>
                    <a:pt x="844945" y="856359"/>
                  </a:lnTo>
                  <a:lnTo>
                    <a:pt x="843042" y="859188"/>
                  </a:lnTo>
                  <a:lnTo>
                    <a:pt x="839242" y="859188"/>
                  </a:lnTo>
                  <a:lnTo>
                    <a:pt x="839242" y="857291"/>
                  </a:lnTo>
                  <a:lnTo>
                    <a:pt x="839242" y="856359"/>
                  </a:lnTo>
                  <a:lnTo>
                    <a:pt x="839242" y="851593"/>
                  </a:lnTo>
                  <a:lnTo>
                    <a:pt x="836413" y="850667"/>
                  </a:lnTo>
                  <a:lnTo>
                    <a:pt x="836413" y="847798"/>
                  </a:lnTo>
                  <a:lnTo>
                    <a:pt x="837350" y="845901"/>
                  </a:lnTo>
                  <a:lnTo>
                    <a:pt x="841145" y="843067"/>
                  </a:lnTo>
                  <a:lnTo>
                    <a:pt x="841145" y="843067"/>
                  </a:lnTo>
                  <a:lnTo>
                    <a:pt x="840213" y="842101"/>
                  </a:lnTo>
                  <a:lnTo>
                    <a:pt x="838316" y="841169"/>
                  </a:lnTo>
                  <a:lnTo>
                    <a:pt x="836413" y="843067"/>
                  </a:lnTo>
                  <a:lnTo>
                    <a:pt x="835447" y="843998"/>
                  </a:lnTo>
                  <a:lnTo>
                    <a:pt x="831647" y="843067"/>
                  </a:lnTo>
                  <a:lnTo>
                    <a:pt x="830721" y="841169"/>
                  </a:lnTo>
                  <a:lnTo>
                    <a:pt x="830721" y="840198"/>
                  </a:lnTo>
                  <a:lnTo>
                    <a:pt x="831647" y="839272"/>
                  </a:lnTo>
                  <a:lnTo>
                    <a:pt x="832613" y="839272"/>
                  </a:lnTo>
                  <a:lnTo>
                    <a:pt x="832613" y="831677"/>
                  </a:lnTo>
                  <a:lnTo>
                    <a:pt x="829750" y="833570"/>
                  </a:lnTo>
                  <a:lnTo>
                    <a:pt x="829750" y="834506"/>
                  </a:lnTo>
                  <a:lnTo>
                    <a:pt x="829750" y="838306"/>
                  </a:lnTo>
                  <a:lnTo>
                    <a:pt x="828818" y="838306"/>
                  </a:lnTo>
                  <a:lnTo>
                    <a:pt x="827857" y="841169"/>
                  </a:lnTo>
                  <a:lnTo>
                    <a:pt x="825955" y="845901"/>
                  </a:lnTo>
                  <a:lnTo>
                    <a:pt x="821224" y="846867"/>
                  </a:lnTo>
                  <a:lnTo>
                    <a:pt x="818365" y="852564"/>
                  </a:lnTo>
                  <a:lnTo>
                    <a:pt x="817424" y="853491"/>
                  </a:lnTo>
                  <a:lnTo>
                    <a:pt x="813619" y="853491"/>
                  </a:lnTo>
                  <a:lnTo>
                    <a:pt x="813619" y="852564"/>
                  </a:lnTo>
                  <a:lnTo>
                    <a:pt x="811731" y="853491"/>
                  </a:lnTo>
                  <a:lnTo>
                    <a:pt x="809829" y="853491"/>
                  </a:lnTo>
                  <a:lnTo>
                    <a:pt x="807931" y="853491"/>
                  </a:lnTo>
                  <a:lnTo>
                    <a:pt x="802234" y="851593"/>
                  </a:lnTo>
                  <a:lnTo>
                    <a:pt x="798434" y="847798"/>
                  </a:lnTo>
                  <a:lnTo>
                    <a:pt x="795610" y="844964"/>
                  </a:lnTo>
                  <a:lnTo>
                    <a:pt x="793708" y="844964"/>
                  </a:lnTo>
                  <a:lnTo>
                    <a:pt x="789908" y="844964"/>
                  </a:lnTo>
                  <a:lnTo>
                    <a:pt x="788942" y="846867"/>
                  </a:lnTo>
                  <a:lnTo>
                    <a:pt x="786113" y="851593"/>
                  </a:lnTo>
                  <a:lnTo>
                    <a:pt x="784215" y="852564"/>
                  </a:lnTo>
                  <a:lnTo>
                    <a:pt x="783249" y="852564"/>
                  </a:lnTo>
                  <a:lnTo>
                    <a:pt x="782313" y="851593"/>
                  </a:lnTo>
                  <a:lnTo>
                    <a:pt x="779449" y="854462"/>
                  </a:lnTo>
                  <a:lnTo>
                    <a:pt x="775649" y="855393"/>
                  </a:lnTo>
                  <a:lnTo>
                    <a:pt x="773752" y="854462"/>
                  </a:lnTo>
                  <a:lnTo>
                    <a:pt x="772820" y="854462"/>
                  </a:lnTo>
                  <a:lnTo>
                    <a:pt x="771854" y="853491"/>
                  </a:lnTo>
                  <a:lnTo>
                    <a:pt x="768054" y="848764"/>
                  </a:lnTo>
                  <a:lnTo>
                    <a:pt x="765225" y="845901"/>
                  </a:lnTo>
                  <a:lnTo>
                    <a:pt x="764260" y="845901"/>
                  </a:lnTo>
                  <a:lnTo>
                    <a:pt x="764260" y="846867"/>
                  </a:lnTo>
                  <a:lnTo>
                    <a:pt x="764260" y="846867"/>
                  </a:lnTo>
                  <a:lnTo>
                    <a:pt x="761426" y="846867"/>
                  </a:lnTo>
                  <a:lnTo>
                    <a:pt x="758557" y="848764"/>
                  </a:lnTo>
                  <a:lnTo>
                    <a:pt x="757631" y="851593"/>
                  </a:lnTo>
                  <a:lnTo>
                    <a:pt x="755728" y="852564"/>
                  </a:lnTo>
                  <a:lnTo>
                    <a:pt x="755728" y="855393"/>
                  </a:lnTo>
                  <a:lnTo>
                    <a:pt x="756660" y="857291"/>
                  </a:lnTo>
                  <a:lnTo>
                    <a:pt x="758557" y="858262"/>
                  </a:lnTo>
                  <a:lnTo>
                    <a:pt x="758557" y="859188"/>
                  </a:lnTo>
                  <a:lnTo>
                    <a:pt x="761426" y="860159"/>
                  </a:lnTo>
                  <a:lnTo>
                    <a:pt x="763323" y="861086"/>
                  </a:lnTo>
                  <a:lnTo>
                    <a:pt x="767123" y="862988"/>
                  </a:lnTo>
                  <a:lnTo>
                    <a:pt x="767123" y="863954"/>
                  </a:lnTo>
                  <a:lnTo>
                    <a:pt x="769952" y="865856"/>
                  </a:lnTo>
                  <a:lnTo>
                    <a:pt x="770918" y="866788"/>
                  </a:lnTo>
                  <a:lnTo>
                    <a:pt x="773752" y="867754"/>
                  </a:lnTo>
                  <a:lnTo>
                    <a:pt x="774718" y="868680"/>
                  </a:lnTo>
                  <a:lnTo>
                    <a:pt x="778518" y="869656"/>
                  </a:lnTo>
                  <a:lnTo>
                    <a:pt x="782313" y="870583"/>
                  </a:lnTo>
                  <a:lnTo>
                    <a:pt x="783249" y="872480"/>
                  </a:lnTo>
                  <a:lnTo>
                    <a:pt x="783249" y="874383"/>
                  </a:lnTo>
                  <a:lnTo>
                    <a:pt x="782313" y="875349"/>
                  </a:lnTo>
                  <a:lnTo>
                    <a:pt x="780415" y="876280"/>
                  </a:lnTo>
                  <a:lnTo>
                    <a:pt x="780415" y="877246"/>
                  </a:lnTo>
                  <a:lnTo>
                    <a:pt x="776620" y="872480"/>
                  </a:lnTo>
                  <a:lnTo>
                    <a:pt x="775649" y="871554"/>
                  </a:lnTo>
                  <a:lnTo>
                    <a:pt x="772820" y="871554"/>
                  </a:lnTo>
                  <a:lnTo>
                    <a:pt x="770918" y="873446"/>
                  </a:lnTo>
                  <a:lnTo>
                    <a:pt x="770918" y="873446"/>
                  </a:lnTo>
                  <a:lnTo>
                    <a:pt x="769952" y="880075"/>
                  </a:lnTo>
                  <a:lnTo>
                    <a:pt x="766152" y="881978"/>
                  </a:lnTo>
                  <a:lnTo>
                    <a:pt x="764260" y="881046"/>
                  </a:lnTo>
                  <a:lnTo>
                    <a:pt x="762357" y="880075"/>
                  </a:lnTo>
                  <a:lnTo>
                    <a:pt x="757631" y="880075"/>
                  </a:lnTo>
                  <a:lnTo>
                    <a:pt x="755728" y="881046"/>
                  </a:lnTo>
                  <a:lnTo>
                    <a:pt x="754762" y="881978"/>
                  </a:lnTo>
                  <a:lnTo>
                    <a:pt x="752865" y="881978"/>
                  </a:lnTo>
                  <a:lnTo>
                    <a:pt x="749065" y="881978"/>
                  </a:lnTo>
                  <a:lnTo>
                    <a:pt x="749065" y="881978"/>
                  </a:lnTo>
                  <a:lnTo>
                    <a:pt x="748133" y="887670"/>
                  </a:lnTo>
                  <a:lnTo>
                    <a:pt x="745270" y="887670"/>
                  </a:lnTo>
                  <a:lnTo>
                    <a:pt x="745270" y="888641"/>
                  </a:lnTo>
                  <a:lnTo>
                    <a:pt x="744333" y="891470"/>
                  </a:lnTo>
                  <a:lnTo>
                    <a:pt x="741470" y="895270"/>
                  </a:lnTo>
                  <a:lnTo>
                    <a:pt x="741470" y="897167"/>
                  </a:lnTo>
                  <a:lnTo>
                    <a:pt x="735772" y="898139"/>
                  </a:lnTo>
                  <a:lnTo>
                    <a:pt x="732939" y="897167"/>
                  </a:lnTo>
                  <a:lnTo>
                    <a:pt x="728173" y="900041"/>
                  </a:lnTo>
                  <a:lnTo>
                    <a:pt x="727246" y="898139"/>
                  </a:lnTo>
                  <a:lnTo>
                    <a:pt x="727246" y="897167"/>
                  </a:lnTo>
                  <a:lnTo>
                    <a:pt x="728173" y="894338"/>
                  </a:lnTo>
                  <a:lnTo>
                    <a:pt x="728173" y="893372"/>
                  </a:lnTo>
                  <a:lnTo>
                    <a:pt x="716783" y="897167"/>
                  </a:lnTo>
                  <a:lnTo>
                    <a:pt x="713949" y="900967"/>
                  </a:lnTo>
                  <a:lnTo>
                    <a:pt x="713949" y="900967"/>
                  </a:lnTo>
                  <a:lnTo>
                    <a:pt x="711085" y="902865"/>
                  </a:lnTo>
                  <a:lnTo>
                    <a:pt x="709183" y="902865"/>
                  </a:lnTo>
                  <a:lnTo>
                    <a:pt x="704457" y="903831"/>
                  </a:lnTo>
                  <a:lnTo>
                    <a:pt x="703490" y="904767"/>
                  </a:lnTo>
                  <a:lnTo>
                    <a:pt x="699691" y="907611"/>
                  </a:lnTo>
                  <a:lnTo>
                    <a:pt x="697793" y="909513"/>
                  </a:lnTo>
                  <a:lnTo>
                    <a:pt x="697793" y="906660"/>
                  </a:lnTo>
                  <a:lnTo>
                    <a:pt x="695896" y="905714"/>
                  </a:lnTo>
                  <a:lnTo>
                    <a:pt x="693067" y="904767"/>
                  </a:lnTo>
                  <a:lnTo>
                    <a:pt x="692096" y="912362"/>
                  </a:lnTo>
                  <a:lnTo>
                    <a:pt x="691169" y="914260"/>
                  </a:lnTo>
                  <a:lnTo>
                    <a:pt x="692096" y="915206"/>
                  </a:lnTo>
                  <a:lnTo>
                    <a:pt x="692096" y="916157"/>
                  </a:lnTo>
                  <a:lnTo>
                    <a:pt x="696862" y="916157"/>
                  </a:lnTo>
                  <a:lnTo>
                    <a:pt x="699691" y="919957"/>
                  </a:lnTo>
                  <a:lnTo>
                    <a:pt x="697793" y="921855"/>
                  </a:lnTo>
                  <a:lnTo>
                    <a:pt x="694964" y="922801"/>
                  </a:lnTo>
                  <a:lnTo>
                    <a:pt x="691169" y="924703"/>
                  </a:lnTo>
                  <a:lnTo>
                    <a:pt x="688301" y="922801"/>
                  </a:lnTo>
                  <a:lnTo>
                    <a:pt x="688301" y="924703"/>
                  </a:lnTo>
                  <a:lnTo>
                    <a:pt x="688301" y="926601"/>
                  </a:lnTo>
                  <a:lnTo>
                    <a:pt x="688301" y="928503"/>
                  </a:lnTo>
                  <a:lnTo>
                    <a:pt x="689267" y="929449"/>
                  </a:lnTo>
                  <a:lnTo>
                    <a:pt x="691169" y="931352"/>
                  </a:lnTo>
                  <a:lnTo>
                    <a:pt x="692096" y="931352"/>
                  </a:lnTo>
                  <a:lnTo>
                    <a:pt x="693067" y="932298"/>
                  </a:lnTo>
                  <a:lnTo>
                    <a:pt x="692096" y="935147"/>
                  </a:lnTo>
                  <a:lnTo>
                    <a:pt x="689267" y="933249"/>
                  </a:lnTo>
                  <a:lnTo>
                    <a:pt x="685467" y="936098"/>
                  </a:lnTo>
                  <a:lnTo>
                    <a:pt x="682603" y="939893"/>
                  </a:lnTo>
                  <a:lnTo>
                    <a:pt x="679774" y="940844"/>
                  </a:lnTo>
                  <a:lnTo>
                    <a:pt x="676906" y="946541"/>
                  </a:lnTo>
                  <a:lnTo>
                    <a:pt x="675975" y="947493"/>
                  </a:lnTo>
                  <a:lnTo>
                    <a:pt x="675975" y="948439"/>
                  </a:lnTo>
                  <a:lnTo>
                    <a:pt x="679774" y="949385"/>
                  </a:lnTo>
                  <a:lnTo>
                    <a:pt x="681672" y="946541"/>
                  </a:lnTo>
                  <a:lnTo>
                    <a:pt x="683569" y="944639"/>
                  </a:lnTo>
                  <a:lnTo>
                    <a:pt x="686403" y="941790"/>
                  </a:lnTo>
                  <a:lnTo>
                    <a:pt x="690198" y="941790"/>
                  </a:lnTo>
                  <a:lnTo>
                    <a:pt x="693998" y="941790"/>
                  </a:lnTo>
                  <a:lnTo>
                    <a:pt x="695896" y="940844"/>
                  </a:lnTo>
                  <a:lnTo>
                    <a:pt x="696862" y="939893"/>
                  </a:lnTo>
                  <a:lnTo>
                    <a:pt x="699691" y="938947"/>
                  </a:lnTo>
                  <a:lnTo>
                    <a:pt x="703490" y="939893"/>
                  </a:lnTo>
                  <a:lnTo>
                    <a:pt x="705388" y="939893"/>
                  </a:lnTo>
                  <a:lnTo>
                    <a:pt x="704457" y="937995"/>
                  </a:lnTo>
                  <a:lnTo>
                    <a:pt x="704457" y="933249"/>
                  </a:lnTo>
                  <a:lnTo>
                    <a:pt x="704457" y="929449"/>
                  </a:lnTo>
                  <a:lnTo>
                    <a:pt x="705388" y="928503"/>
                  </a:lnTo>
                  <a:lnTo>
                    <a:pt x="705388" y="927552"/>
                  </a:lnTo>
                  <a:lnTo>
                    <a:pt x="707290" y="919957"/>
                  </a:lnTo>
                  <a:lnTo>
                    <a:pt x="710159" y="919006"/>
                  </a:lnTo>
                  <a:lnTo>
                    <a:pt x="711085" y="917108"/>
                  </a:lnTo>
                  <a:lnTo>
                    <a:pt x="711085" y="917108"/>
                  </a:lnTo>
                  <a:lnTo>
                    <a:pt x="713949" y="915206"/>
                  </a:lnTo>
                  <a:lnTo>
                    <a:pt x="716783" y="914260"/>
                  </a:lnTo>
                  <a:lnTo>
                    <a:pt x="720578" y="912362"/>
                  </a:lnTo>
                  <a:lnTo>
                    <a:pt x="721554" y="912362"/>
                  </a:lnTo>
                  <a:lnTo>
                    <a:pt x="727246" y="911406"/>
                  </a:lnTo>
                  <a:lnTo>
                    <a:pt x="731972" y="911406"/>
                  </a:lnTo>
                  <a:lnTo>
                    <a:pt x="731972" y="910460"/>
                  </a:lnTo>
                  <a:lnTo>
                    <a:pt x="735772" y="909513"/>
                  </a:lnTo>
                  <a:lnTo>
                    <a:pt x="737670" y="910460"/>
                  </a:lnTo>
                  <a:lnTo>
                    <a:pt x="741470" y="907611"/>
                  </a:lnTo>
                  <a:lnTo>
                    <a:pt x="743367" y="907611"/>
                  </a:lnTo>
                  <a:lnTo>
                    <a:pt x="747162" y="906660"/>
                  </a:lnTo>
                  <a:lnTo>
                    <a:pt x="750041" y="904767"/>
                  </a:lnTo>
                  <a:lnTo>
                    <a:pt x="753831" y="902865"/>
                  </a:lnTo>
                  <a:lnTo>
                    <a:pt x="756660" y="901933"/>
                  </a:lnTo>
                  <a:lnTo>
                    <a:pt x="755728" y="900967"/>
                  </a:lnTo>
                  <a:lnTo>
                    <a:pt x="752865" y="899065"/>
                  </a:lnTo>
                  <a:lnTo>
                    <a:pt x="751928" y="897167"/>
                  </a:lnTo>
                  <a:lnTo>
                    <a:pt x="751928" y="895270"/>
                  </a:lnTo>
                  <a:lnTo>
                    <a:pt x="750962" y="894338"/>
                  </a:lnTo>
                  <a:lnTo>
                    <a:pt x="750962" y="892436"/>
                  </a:lnTo>
                  <a:lnTo>
                    <a:pt x="752865" y="885778"/>
                  </a:lnTo>
                  <a:lnTo>
                    <a:pt x="755728" y="883875"/>
                  </a:lnTo>
                  <a:lnTo>
                    <a:pt x="758557" y="881978"/>
                  </a:lnTo>
                  <a:lnTo>
                    <a:pt x="759528" y="881978"/>
                  </a:lnTo>
                  <a:lnTo>
                    <a:pt x="761426" y="882944"/>
                  </a:lnTo>
                  <a:lnTo>
                    <a:pt x="763323" y="883875"/>
                  </a:lnTo>
                  <a:lnTo>
                    <a:pt x="763323" y="885778"/>
                  </a:lnTo>
                  <a:lnTo>
                    <a:pt x="765225" y="887670"/>
                  </a:lnTo>
                  <a:lnTo>
                    <a:pt x="765225" y="888641"/>
                  </a:lnTo>
                  <a:lnTo>
                    <a:pt x="766152" y="890544"/>
                  </a:lnTo>
                  <a:lnTo>
                    <a:pt x="767123" y="888641"/>
                  </a:lnTo>
                  <a:lnTo>
                    <a:pt x="769025" y="887670"/>
                  </a:lnTo>
                  <a:lnTo>
                    <a:pt x="772820" y="885778"/>
                  </a:lnTo>
                  <a:lnTo>
                    <a:pt x="773752" y="884841"/>
                  </a:lnTo>
                  <a:lnTo>
                    <a:pt x="772820" y="881978"/>
                  </a:lnTo>
                  <a:lnTo>
                    <a:pt x="773752" y="877246"/>
                  </a:lnTo>
                  <a:lnTo>
                    <a:pt x="775649" y="879149"/>
                  </a:lnTo>
                  <a:lnTo>
                    <a:pt x="777547" y="881046"/>
                  </a:lnTo>
                  <a:lnTo>
                    <a:pt x="780415" y="883875"/>
                  </a:lnTo>
                  <a:lnTo>
                    <a:pt x="781347" y="884841"/>
                  </a:lnTo>
                  <a:lnTo>
                    <a:pt x="779449" y="887670"/>
                  </a:lnTo>
                  <a:lnTo>
                    <a:pt x="780415" y="887670"/>
                  </a:lnTo>
                  <a:lnTo>
                    <a:pt x="784215" y="890544"/>
                  </a:lnTo>
                  <a:lnTo>
                    <a:pt x="784215" y="891470"/>
                  </a:lnTo>
                  <a:lnTo>
                    <a:pt x="782313" y="895270"/>
                  </a:lnTo>
                  <a:lnTo>
                    <a:pt x="781347" y="897167"/>
                  </a:lnTo>
                  <a:lnTo>
                    <a:pt x="780415" y="898139"/>
                  </a:lnTo>
                  <a:lnTo>
                    <a:pt x="786113" y="900967"/>
                  </a:lnTo>
                  <a:lnTo>
                    <a:pt x="784215" y="902865"/>
                  </a:lnTo>
                  <a:lnTo>
                    <a:pt x="784215" y="904767"/>
                  </a:lnTo>
                  <a:lnTo>
                    <a:pt x="780415" y="907611"/>
                  </a:lnTo>
                  <a:lnTo>
                    <a:pt x="772820" y="905714"/>
                  </a:lnTo>
                  <a:lnTo>
                    <a:pt x="771854" y="905714"/>
                  </a:lnTo>
                  <a:lnTo>
                    <a:pt x="766152" y="906660"/>
                  </a:lnTo>
                  <a:lnTo>
                    <a:pt x="766152" y="907611"/>
                  </a:lnTo>
                  <a:lnTo>
                    <a:pt x="767123" y="907611"/>
                  </a:lnTo>
                  <a:lnTo>
                    <a:pt x="769025" y="908562"/>
                  </a:lnTo>
                  <a:lnTo>
                    <a:pt x="769025" y="910460"/>
                  </a:lnTo>
                  <a:lnTo>
                    <a:pt x="771854" y="911406"/>
                  </a:lnTo>
                  <a:lnTo>
                    <a:pt x="775649" y="913308"/>
                  </a:lnTo>
                  <a:lnTo>
                    <a:pt x="776620" y="914260"/>
                  </a:lnTo>
                  <a:lnTo>
                    <a:pt x="778518" y="919957"/>
                  </a:lnTo>
                  <a:lnTo>
                    <a:pt x="782313" y="913308"/>
                  </a:lnTo>
                  <a:lnTo>
                    <a:pt x="786113" y="915206"/>
                  </a:lnTo>
                  <a:lnTo>
                    <a:pt x="786113" y="918054"/>
                  </a:lnTo>
                  <a:lnTo>
                    <a:pt x="787044" y="916157"/>
                  </a:lnTo>
                  <a:lnTo>
                    <a:pt x="788020" y="916157"/>
                  </a:lnTo>
                  <a:lnTo>
                    <a:pt x="789908" y="916157"/>
                  </a:lnTo>
                  <a:lnTo>
                    <a:pt x="788942" y="919006"/>
                  </a:lnTo>
                  <a:lnTo>
                    <a:pt x="788942" y="921855"/>
                  </a:lnTo>
                  <a:lnTo>
                    <a:pt x="788020" y="922801"/>
                  </a:lnTo>
                  <a:lnTo>
                    <a:pt x="786113" y="923757"/>
                  </a:lnTo>
                  <a:lnTo>
                    <a:pt x="785142" y="924703"/>
                  </a:lnTo>
                  <a:lnTo>
                    <a:pt x="786113" y="927552"/>
                  </a:lnTo>
                  <a:lnTo>
                    <a:pt x="788942" y="927552"/>
                  </a:lnTo>
                  <a:lnTo>
                    <a:pt x="790844" y="929449"/>
                  </a:lnTo>
                  <a:lnTo>
                    <a:pt x="791810" y="931352"/>
                  </a:lnTo>
                  <a:lnTo>
                    <a:pt x="793708" y="932298"/>
                  </a:lnTo>
                  <a:lnTo>
                    <a:pt x="795610" y="932298"/>
                  </a:lnTo>
                  <a:lnTo>
                    <a:pt x="801302" y="935147"/>
                  </a:lnTo>
                  <a:lnTo>
                    <a:pt x="803205" y="935147"/>
                  </a:lnTo>
                  <a:lnTo>
                    <a:pt x="803205" y="936098"/>
                  </a:lnTo>
                  <a:lnTo>
                    <a:pt x="805102" y="937995"/>
                  </a:lnTo>
                  <a:lnTo>
                    <a:pt x="804126" y="941790"/>
                  </a:lnTo>
                  <a:lnTo>
                    <a:pt x="802234" y="942747"/>
                  </a:lnTo>
                  <a:lnTo>
                    <a:pt x="798434" y="944639"/>
                  </a:lnTo>
                  <a:lnTo>
                    <a:pt x="799405" y="946541"/>
                  </a:lnTo>
                  <a:lnTo>
                    <a:pt x="798434" y="947493"/>
                  </a:lnTo>
                  <a:lnTo>
                    <a:pt x="797512" y="948439"/>
                  </a:lnTo>
                  <a:lnTo>
                    <a:pt x="796536" y="951288"/>
                  </a:lnTo>
                  <a:lnTo>
                    <a:pt x="794639" y="951288"/>
                  </a:lnTo>
                  <a:lnTo>
                    <a:pt x="792742" y="950342"/>
                  </a:lnTo>
                  <a:lnTo>
                    <a:pt x="790844" y="946541"/>
                  </a:lnTo>
                  <a:lnTo>
                    <a:pt x="788020" y="946541"/>
                  </a:lnTo>
                  <a:lnTo>
                    <a:pt x="788020" y="950342"/>
                  </a:lnTo>
                  <a:lnTo>
                    <a:pt x="788020" y="952239"/>
                  </a:lnTo>
                  <a:lnTo>
                    <a:pt x="788020" y="956034"/>
                  </a:lnTo>
                  <a:lnTo>
                    <a:pt x="785142" y="958883"/>
                  </a:lnTo>
                  <a:lnTo>
                    <a:pt x="784215" y="960780"/>
                  </a:lnTo>
                  <a:lnTo>
                    <a:pt x="781347" y="964580"/>
                  </a:lnTo>
                  <a:lnTo>
                    <a:pt x="779449" y="964580"/>
                  </a:lnTo>
                  <a:lnTo>
                    <a:pt x="778518" y="964580"/>
                  </a:lnTo>
                  <a:lnTo>
                    <a:pt x="776620" y="962682"/>
                  </a:lnTo>
                  <a:lnTo>
                    <a:pt x="774718" y="961731"/>
                  </a:lnTo>
                  <a:lnTo>
                    <a:pt x="773752" y="959834"/>
                  </a:lnTo>
                  <a:lnTo>
                    <a:pt x="771854" y="960780"/>
                  </a:lnTo>
                  <a:lnTo>
                    <a:pt x="769952" y="961731"/>
                  </a:lnTo>
                  <a:lnTo>
                    <a:pt x="769952" y="962682"/>
                  </a:lnTo>
                  <a:lnTo>
                    <a:pt x="771854" y="966482"/>
                  </a:lnTo>
                  <a:lnTo>
                    <a:pt x="773752" y="967429"/>
                  </a:lnTo>
                  <a:lnTo>
                    <a:pt x="770918" y="969326"/>
                  </a:lnTo>
                  <a:lnTo>
                    <a:pt x="769025" y="969326"/>
                  </a:lnTo>
                  <a:lnTo>
                    <a:pt x="767123" y="968375"/>
                  </a:lnTo>
                  <a:lnTo>
                    <a:pt x="766152" y="967429"/>
                  </a:lnTo>
                  <a:lnTo>
                    <a:pt x="766152" y="965526"/>
                  </a:lnTo>
                  <a:lnTo>
                    <a:pt x="764260" y="968375"/>
                  </a:lnTo>
                  <a:lnTo>
                    <a:pt x="761426" y="967429"/>
                  </a:lnTo>
                  <a:lnTo>
                    <a:pt x="759528" y="966482"/>
                  </a:lnTo>
                  <a:lnTo>
                    <a:pt x="754762" y="965526"/>
                  </a:lnTo>
                  <a:lnTo>
                    <a:pt x="749065" y="964580"/>
                  </a:lnTo>
                  <a:lnTo>
                    <a:pt x="744333" y="964580"/>
                  </a:lnTo>
                  <a:lnTo>
                    <a:pt x="731046" y="963629"/>
                  </a:lnTo>
                  <a:lnTo>
                    <a:pt x="728173" y="961731"/>
                  </a:lnTo>
                  <a:lnTo>
                    <a:pt x="727246" y="963629"/>
                  </a:lnTo>
                  <a:lnTo>
                    <a:pt x="723446" y="963629"/>
                  </a:lnTo>
                  <a:lnTo>
                    <a:pt x="724378" y="970277"/>
                  </a:lnTo>
                  <a:lnTo>
                    <a:pt x="723446" y="969326"/>
                  </a:lnTo>
                  <a:lnTo>
                    <a:pt x="721554" y="970277"/>
                  </a:lnTo>
                  <a:lnTo>
                    <a:pt x="720578" y="972175"/>
                  </a:lnTo>
                  <a:lnTo>
                    <a:pt x="722480" y="975024"/>
                  </a:lnTo>
                  <a:lnTo>
                    <a:pt x="722480" y="975975"/>
                  </a:lnTo>
                  <a:lnTo>
                    <a:pt x="723446" y="975975"/>
                  </a:lnTo>
                  <a:lnTo>
                    <a:pt x="724378" y="975024"/>
                  </a:lnTo>
                  <a:lnTo>
                    <a:pt x="724378" y="974077"/>
                  </a:lnTo>
                  <a:lnTo>
                    <a:pt x="725344" y="974077"/>
                  </a:lnTo>
                  <a:lnTo>
                    <a:pt x="727246" y="973121"/>
                  </a:lnTo>
                  <a:lnTo>
                    <a:pt x="730075" y="972175"/>
                  </a:lnTo>
                  <a:lnTo>
                    <a:pt x="733875" y="972175"/>
                  </a:lnTo>
                  <a:lnTo>
                    <a:pt x="740538" y="973121"/>
                  </a:lnTo>
                  <a:lnTo>
                    <a:pt x="746236" y="975024"/>
                  </a:lnTo>
                  <a:lnTo>
                    <a:pt x="752865" y="978823"/>
                  </a:lnTo>
                  <a:lnTo>
                    <a:pt x="752865" y="979770"/>
                  </a:lnTo>
                  <a:lnTo>
                    <a:pt x="752865" y="986418"/>
                  </a:lnTo>
                  <a:lnTo>
                    <a:pt x="751928" y="988316"/>
                  </a:lnTo>
                  <a:lnTo>
                    <a:pt x="749065" y="992106"/>
                  </a:lnTo>
                  <a:lnTo>
                    <a:pt x="747162" y="994013"/>
                  </a:lnTo>
                  <a:lnTo>
                    <a:pt x="747162" y="995911"/>
                  </a:lnTo>
                  <a:lnTo>
                    <a:pt x="745270" y="997813"/>
                  </a:lnTo>
                  <a:lnTo>
                    <a:pt x="744333" y="998760"/>
                  </a:lnTo>
                  <a:lnTo>
                    <a:pt x="742436" y="1000662"/>
                  </a:lnTo>
                  <a:lnTo>
                    <a:pt x="739567" y="1000662"/>
                  </a:lnTo>
                  <a:lnTo>
                    <a:pt x="736738" y="1002559"/>
                  </a:lnTo>
                  <a:lnTo>
                    <a:pt x="734841" y="1004457"/>
                  </a:lnTo>
                  <a:lnTo>
                    <a:pt x="734841" y="1006349"/>
                  </a:lnTo>
                  <a:lnTo>
                    <a:pt x="738641" y="1009208"/>
                  </a:lnTo>
                  <a:lnTo>
                    <a:pt x="742436" y="1013954"/>
                  </a:lnTo>
                  <a:lnTo>
                    <a:pt x="743367" y="1016803"/>
                  </a:lnTo>
                  <a:lnTo>
                    <a:pt x="738641" y="1018700"/>
                  </a:lnTo>
                  <a:lnTo>
                    <a:pt x="738641" y="1021549"/>
                  </a:lnTo>
                  <a:lnTo>
                    <a:pt x="742436" y="1022495"/>
                  </a:lnTo>
                  <a:lnTo>
                    <a:pt x="741470" y="1025344"/>
                  </a:lnTo>
                  <a:lnTo>
                    <a:pt x="743367" y="1027241"/>
                  </a:lnTo>
                  <a:lnTo>
                    <a:pt x="746236" y="1029144"/>
                  </a:lnTo>
                  <a:lnTo>
                    <a:pt x="741470" y="1033890"/>
                  </a:lnTo>
                  <a:lnTo>
                    <a:pt x="743367" y="1040519"/>
                  </a:lnTo>
                  <a:lnTo>
                    <a:pt x="742436" y="1049080"/>
                  </a:lnTo>
                  <a:lnTo>
                    <a:pt x="739567" y="1050011"/>
                  </a:lnTo>
                  <a:lnTo>
                    <a:pt x="738641" y="1050982"/>
                  </a:lnTo>
                  <a:lnTo>
                    <a:pt x="737670" y="1052880"/>
                  </a:lnTo>
                  <a:lnTo>
                    <a:pt x="737670" y="1056680"/>
                  </a:lnTo>
                  <a:lnTo>
                    <a:pt x="739567" y="1057606"/>
                  </a:lnTo>
                  <a:lnTo>
                    <a:pt x="739567" y="1058577"/>
                  </a:lnTo>
                  <a:lnTo>
                    <a:pt x="739567" y="1060475"/>
                  </a:lnTo>
                  <a:lnTo>
                    <a:pt x="737670" y="1062372"/>
                  </a:lnTo>
                  <a:lnTo>
                    <a:pt x="735772" y="1065201"/>
                  </a:lnTo>
                  <a:lnTo>
                    <a:pt x="735772" y="1067104"/>
                  </a:lnTo>
                  <a:lnTo>
                    <a:pt x="734841" y="1069001"/>
                  </a:lnTo>
                  <a:lnTo>
                    <a:pt x="734841" y="1073767"/>
                  </a:lnTo>
                  <a:lnTo>
                    <a:pt x="735772" y="1075670"/>
                  </a:lnTo>
                  <a:lnTo>
                    <a:pt x="736738" y="1078498"/>
                  </a:lnTo>
                  <a:lnTo>
                    <a:pt x="735772" y="1088957"/>
                  </a:lnTo>
                  <a:lnTo>
                    <a:pt x="735772" y="1091791"/>
                  </a:lnTo>
                  <a:lnTo>
                    <a:pt x="738641" y="1091791"/>
                  </a:lnTo>
                  <a:lnTo>
                    <a:pt x="738641" y="1090859"/>
                  </a:lnTo>
                  <a:lnTo>
                    <a:pt x="739567" y="1089893"/>
                  </a:lnTo>
                  <a:lnTo>
                    <a:pt x="741470" y="1087991"/>
                  </a:lnTo>
                  <a:lnTo>
                    <a:pt x="742436" y="1087064"/>
                  </a:lnTo>
                  <a:lnTo>
                    <a:pt x="744333" y="1087064"/>
                  </a:lnTo>
                  <a:lnTo>
                    <a:pt x="746236" y="1081362"/>
                  </a:lnTo>
                  <a:lnTo>
                    <a:pt x="748133" y="1075670"/>
                  </a:lnTo>
                  <a:lnTo>
                    <a:pt x="751928" y="1074699"/>
                  </a:lnTo>
                  <a:lnTo>
                    <a:pt x="754762" y="1074699"/>
                  </a:lnTo>
                  <a:lnTo>
                    <a:pt x="755728" y="1074699"/>
                  </a:lnTo>
                  <a:lnTo>
                    <a:pt x="752865" y="1072801"/>
                  </a:lnTo>
                  <a:lnTo>
                    <a:pt x="752865" y="1071869"/>
                  </a:lnTo>
                  <a:lnTo>
                    <a:pt x="750962" y="1070903"/>
                  </a:lnTo>
                  <a:lnTo>
                    <a:pt x="754762" y="1064275"/>
                  </a:lnTo>
                  <a:lnTo>
                    <a:pt x="754762" y="1063309"/>
                  </a:lnTo>
                  <a:lnTo>
                    <a:pt x="756660" y="1061406"/>
                  </a:lnTo>
                  <a:lnTo>
                    <a:pt x="758557" y="1060475"/>
                  </a:lnTo>
                  <a:lnTo>
                    <a:pt x="760459" y="1060475"/>
                  </a:lnTo>
                  <a:lnTo>
                    <a:pt x="759528" y="1057606"/>
                  </a:lnTo>
                  <a:lnTo>
                    <a:pt x="758557" y="1057606"/>
                  </a:lnTo>
                  <a:lnTo>
                    <a:pt x="755728" y="1054782"/>
                  </a:lnTo>
                  <a:lnTo>
                    <a:pt x="752865" y="1052880"/>
                  </a:lnTo>
                  <a:lnTo>
                    <a:pt x="750041" y="1050982"/>
                  </a:lnTo>
                  <a:lnTo>
                    <a:pt x="750962" y="1049080"/>
                  </a:lnTo>
                  <a:lnTo>
                    <a:pt x="755728" y="1048114"/>
                  </a:lnTo>
                  <a:lnTo>
                    <a:pt x="757631" y="1048114"/>
                  </a:lnTo>
                  <a:lnTo>
                    <a:pt x="759528" y="1047187"/>
                  </a:lnTo>
                  <a:lnTo>
                    <a:pt x="762357" y="1047187"/>
                  </a:lnTo>
                  <a:lnTo>
                    <a:pt x="762357" y="1051914"/>
                  </a:lnTo>
                  <a:lnTo>
                    <a:pt x="766152" y="1053811"/>
                  </a:lnTo>
                  <a:lnTo>
                    <a:pt x="769025" y="1058577"/>
                  </a:lnTo>
                  <a:lnTo>
                    <a:pt x="765225" y="1060475"/>
                  </a:lnTo>
                  <a:lnTo>
                    <a:pt x="764260" y="1062372"/>
                  </a:lnTo>
                  <a:lnTo>
                    <a:pt x="767123" y="1063309"/>
                  </a:lnTo>
                  <a:lnTo>
                    <a:pt x="772820" y="1063309"/>
                  </a:lnTo>
                  <a:lnTo>
                    <a:pt x="773752" y="1066172"/>
                  </a:lnTo>
                  <a:lnTo>
                    <a:pt x="772820" y="1068075"/>
                  </a:lnTo>
                  <a:lnTo>
                    <a:pt x="772820" y="1069967"/>
                  </a:lnTo>
                  <a:lnTo>
                    <a:pt x="773752" y="1070903"/>
                  </a:lnTo>
                  <a:lnTo>
                    <a:pt x="781347" y="1072801"/>
                  </a:lnTo>
                  <a:lnTo>
                    <a:pt x="782313" y="1072801"/>
                  </a:lnTo>
                  <a:lnTo>
                    <a:pt x="784215" y="1073767"/>
                  </a:lnTo>
                  <a:lnTo>
                    <a:pt x="782313" y="1073767"/>
                  </a:lnTo>
                  <a:lnTo>
                    <a:pt x="781347" y="1073767"/>
                  </a:lnTo>
                  <a:lnTo>
                    <a:pt x="777547" y="1075670"/>
                  </a:lnTo>
                  <a:lnTo>
                    <a:pt x="776620" y="1075670"/>
                  </a:lnTo>
                  <a:lnTo>
                    <a:pt x="776620" y="1076596"/>
                  </a:lnTo>
                  <a:lnTo>
                    <a:pt x="777547" y="1077567"/>
                  </a:lnTo>
                  <a:lnTo>
                    <a:pt x="778518" y="1078498"/>
                  </a:lnTo>
                  <a:lnTo>
                    <a:pt x="778518" y="1079464"/>
                  </a:lnTo>
                  <a:lnTo>
                    <a:pt x="775649" y="1086093"/>
                  </a:lnTo>
                  <a:lnTo>
                    <a:pt x="772820" y="1092757"/>
                  </a:lnTo>
                  <a:lnTo>
                    <a:pt x="769025" y="1090859"/>
                  </a:lnTo>
                  <a:lnTo>
                    <a:pt x="767123" y="1081362"/>
                  </a:lnTo>
                  <a:lnTo>
                    <a:pt x="766152" y="1083264"/>
                  </a:lnTo>
                  <a:lnTo>
                    <a:pt x="765225" y="1086093"/>
                  </a:lnTo>
                  <a:lnTo>
                    <a:pt x="766152" y="1091791"/>
                  </a:lnTo>
                  <a:lnTo>
                    <a:pt x="765225" y="1093688"/>
                  </a:lnTo>
                  <a:lnTo>
                    <a:pt x="766152" y="1094659"/>
                  </a:lnTo>
                  <a:lnTo>
                    <a:pt x="764260" y="1096557"/>
                  </a:lnTo>
                  <a:lnTo>
                    <a:pt x="765225" y="1097488"/>
                  </a:lnTo>
                  <a:lnTo>
                    <a:pt x="765225" y="1097488"/>
                  </a:lnTo>
                  <a:lnTo>
                    <a:pt x="764260" y="1099386"/>
                  </a:lnTo>
                  <a:lnTo>
                    <a:pt x="762357" y="1099386"/>
                  </a:lnTo>
                  <a:lnTo>
                    <a:pt x="757631" y="1099386"/>
                  </a:lnTo>
                  <a:lnTo>
                    <a:pt x="758557" y="1102254"/>
                  </a:lnTo>
                  <a:lnTo>
                    <a:pt x="763323" y="1106980"/>
                  </a:lnTo>
                  <a:lnTo>
                    <a:pt x="763323" y="1107947"/>
                  </a:lnTo>
                  <a:lnTo>
                    <a:pt x="764260" y="1109849"/>
                  </a:lnTo>
                  <a:lnTo>
                    <a:pt x="753831" y="1124073"/>
                  </a:lnTo>
                  <a:lnTo>
                    <a:pt x="748133" y="1122170"/>
                  </a:lnTo>
                  <a:lnTo>
                    <a:pt x="747162" y="1121244"/>
                  </a:lnTo>
                  <a:lnTo>
                    <a:pt x="745270" y="1123141"/>
                  </a:lnTo>
                  <a:lnTo>
                    <a:pt x="746236" y="1125044"/>
                  </a:lnTo>
                  <a:lnTo>
                    <a:pt x="749065" y="1125970"/>
                  </a:lnTo>
                  <a:lnTo>
                    <a:pt x="750041" y="1125044"/>
                  </a:lnTo>
                  <a:lnTo>
                    <a:pt x="751928" y="1125044"/>
                  </a:lnTo>
                  <a:lnTo>
                    <a:pt x="748133" y="1127873"/>
                  </a:lnTo>
                  <a:lnTo>
                    <a:pt x="746236" y="1127873"/>
                  </a:lnTo>
                  <a:lnTo>
                    <a:pt x="744333" y="1127873"/>
                  </a:lnTo>
                  <a:lnTo>
                    <a:pt x="741470" y="1126936"/>
                  </a:lnTo>
                  <a:lnTo>
                    <a:pt x="740538" y="1124073"/>
                  </a:lnTo>
                  <a:lnTo>
                    <a:pt x="738641" y="1124073"/>
                  </a:lnTo>
                  <a:lnTo>
                    <a:pt x="738641" y="1124073"/>
                  </a:lnTo>
                  <a:lnTo>
                    <a:pt x="738641" y="1127873"/>
                  </a:lnTo>
                  <a:lnTo>
                    <a:pt x="737670" y="1133565"/>
                  </a:lnTo>
                  <a:lnTo>
                    <a:pt x="742436" y="1134536"/>
                  </a:lnTo>
                  <a:lnTo>
                    <a:pt x="743367" y="1136434"/>
                  </a:lnTo>
                  <a:lnTo>
                    <a:pt x="747162" y="1135467"/>
                  </a:lnTo>
                  <a:lnTo>
                    <a:pt x="750041" y="1137365"/>
                  </a:lnTo>
                  <a:lnTo>
                    <a:pt x="752865" y="1138331"/>
                  </a:lnTo>
                  <a:lnTo>
                    <a:pt x="753831" y="1140233"/>
                  </a:lnTo>
                  <a:lnTo>
                    <a:pt x="752865" y="1141160"/>
                  </a:lnTo>
                  <a:lnTo>
                    <a:pt x="752865" y="1143057"/>
                  </a:lnTo>
                  <a:lnTo>
                    <a:pt x="748133" y="1163949"/>
                  </a:lnTo>
                  <a:lnTo>
                    <a:pt x="745270" y="1165847"/>
                  </a:lnTo>
                  <a:lnTo>
                    <a:pt x="751928" y="1175344"/>
                  </a:lnTo>
                  <a:lnTo>
                    <a:pt x="750962" y="1177242"/>
                  </a:lnTo>
                  <a:lnTo>
                    <a:pt x="749065" y="1178193"/>
                  </a:lnTo>
                  <a:lnTo>
                    <a:pt x="737670" y="1176291"/>
                  </a:lnTo>
                  <a:lnTo>
                    <a:pt x="738641" y="1181037"/>
                  </a:lnTo>
                  <a:lnTo>
                    <a:pt x="741470" y="1181993"/>
                  </a:lnTo>
                  <a:lnTo>
                    <a:pt x="741470" y="1198129"/>
                  </a:lnTo>
                  <a:lnTo>
                    <a:pt x="737670" y="1205729"/>
                  </a:lnTo>
                  <a:lnTo>
                    <a:pt x="726280" y="1207616"/>
                  </a:lnTo>
                  <a:lnTo>
                    <a:pt x="724378" y="1201929"/>
                  </a:lnTo>
                  <a:lnTo>
                    <a:pt x="723446" y="1202875"/>
                  </a:lnTo>
                  <a:lnTo>
                    <a:pt x="703490" y="1171544"/>
                  </a:lnTo>
                  <a:lnTo>
                    <a:pt x="698764" y="1176291"/>
                  </a:lnTo>
                  <a:lnTo>
                    <a:pt x="692096" y="1168696"/>
                  </a:lnTo>
                  <a:lnTo>
                    <a:pt x="698764" y="1168696"/>
                  </a:lnTo>
                  <a:lnTo>
                    <a:pt x="700662" y="1163949"/>
                  </a:lnTo>
                  <a:lnTo>
                    <a:pt x="700662" y="1162047"/>
                  </a:lnTo>
                  <a:lnTo>
                    <a:pt x="693998" y="1150652"/>
                  </a:lnTo>
                  <a:lnTo>
                    <a:pt x="685467" y="1146857"/>
                  </a:lnTo>
                  <a:lnTo>
                    <a:pt x="676906" y="1143057"/>
                  </a:lnTo>
                  <a:lnTo>
                    <a:pt x="662682" y="1146857"/>
                  </a:lnTo>
                  <a:lnTo>
                    <a:pt x="656985" y="1139262"/>
                  </a:lnTo>
                  <a:lnTo>
                    <a:pt x="664580" y="1139262"/>
                  </a:lnTo>
                  <a:lnTo>
                    <a:pt x="664580" y="1127873"/>
                  </a:lnTo>
                  <a:lnTo>
                    <a:pt x="665511" y="1125970"/>
                  </a:lnTo>
                  <a:lnTo>
                    <a:pt x="681672" y="1129770"/>
                  </a:lnTo>
                  <a:lnTo>
                    <a:pt x="679774" y="1133565"/>
                  </a:lnTo>
                  <a:lnTo>
                    <a:pt x="679774" y="1135467"/>
                  </a:lnTo>
                  <a:lnTo>
                    <a:pt x="687369" y="1133565"/>
                  </a:lnTo>
                  <a:lnTo>
                    <a:pt x="700662" y="1142131"/>
                  </a:lnTo>
                  <a:lnTo>
                    <a:pt x="706359" y="1153506"/>
                  </a:lnTo>
                  <a:lnTo>
                    <a:pt x="705388" y="1148760"/>
                  </a:lnTo>
                  <a:lnTo>
                    <a:pt x="703490" y="1137365"/>
                  </a:lnTo>
                  <a:lnTo>
                    <a:pt x="713949" y="1142131"/>
                  </a:lnTo>
                  <a:lnTo>
                    <a:pt x="714885" y="1141160"/>
                  </a:lnTo>
                  <a:lnTo>
                    <a:pt x="716783" y="1139262"/>
                  </a:lnTo>
                  <a:lnTo>
                    <a:pt x="720578" y="1133565"/>
                  </a:lnTo>
                  <a:lnTo>
                    <a:pt x="719651" y="1130736"/>
                  </a:lnTo>
                  <a:lnTo>
                    <a:pt x="715851" y="1133565"/>
                  </a:lnTo>
                  <a:lnTo>
                    <a:pt x="711085" y="1136434"/>
                  </a:lnTo>
                  <a:lnTo>
                    <a:pt x="711085" y="1136434"/>
                  </a:lnTo>
                  <a:lnTo>
                    <a:pt x="712056" y="1134536"/>
                  </a:lnTo>
                  <a:lnTo>
                    <a:pt x="710159" y="1131667"/>
                  </a:lnTo>
                  <a:lnTo>
                    <a:pt x="706359" y="1133565"/>
                  </a:lnTo>
                  <a:lnTo>
                    <a:pt x="705388" y="1134536"/>
                  </a:lnTo>
                  <a:lnTo>
                    <a:pt x="704457" y="1133565"/>
                  </a:lnTo>
                  <a:lnTo>
                    <a:pt x="701588" y="1129770"/>
                  </a:lnTo>
                  <a:lnTo>
                    <a:pt x="700662" y="1131667"/>
                  </a:lnTo>
                  <a:lnTo>
                    <a:pt x="699691" y="1130736"/>
                  </a:lnTo>
                  <a:lnTo>
                    <a:pt x="699691" y="1128839"/>
                  </a:lnTo>
                  <a:lnTo>
                    <a:pt x="701588" y="1128839"/>
                  </a:lnTo>
                  <a:lnTo>
                    <a:pt x="706359" y="1127873"/>
                  </a:lnTo>
                  <a:lnTo>
                    <a:pt x="707290" y="1125970"/>
                  </a:lnTo>
                  <a:lnTo>
                    <a:pt x="706359" y="1124073"/>
                  </a:lnTo>
                  <a:lnTo>
                    <a:pt x="704457" y="1123141"/>
                  </a:lnTo>
                  <a:lnTo>
                    <a:pt x="703490" y="1123141"/>
                  </a:lnTo>
                  <a:lnTo>
                    <a:pt x="702559" y="1123141"/>
                  </a:lnTo>
                  <a:lnTo>
                    <a:pt x="701588" y="1123141"/>
                  </a:lnTo>
                  <a:lnTo>
                    <a:pt x="701588" y="1125970"/>
                  </a:lnTo>
                  <a:lnTo>
                    <a:pt x="697793" y="1126936"/>
                  </a:lnTo>
                  <a:lnTo>
                    <a:pt x="693998" y="1124073"/>
                  </a:lnTo>
                  <a:lnTo>
                    <a:pt x="693998" y="1124073"/>
                  </a:lnTo>
                  <a:lnTo>
                    <a:pt x="693067" y="1123141"/>
                  </a:lnTo>
                  <a:lnTo>
                    <a:pt x="693998" y="1122170"/>
                  </a:lnTo>
                  <a:lnTo>
                    <a:pt x="696862" y="1120278"/>
                  </a:lnTo>
                  <a:lnTo>
                    <a:pt x="693998" y="1119341"/>
                  </a:lnTo>
                  <a:lnTo>
                    <a:pt x="693998" y="1118375"/>
                  </a:lnTo>
                  <a:lnTo>
                    <a:pt x="691169" y="1116478"/>
                  </a:lnTo>
                  <a:lnTo>
                    <a:pt x="692096" y="1113649"/>
                  </a:lnTo>
                  <a:lnTo>
                    <a:pt x="695896" y="1114575"/>
                  </a:lnTo>
                  <a:lnTo>
                    <a:pt x="697793" y="1114575"/>
                  </a:lnTo>
                  <a:lnTo>
                    <a:pt x="699691" y="1111746"/>
                  </a:lnTo>
                  <a:lnTo>
                    <a:pt x="701588" y="1111746"/>
                  </a:lnTo>
                  <a:lnTo>
                    <a:pt x="701588" y="1109849"/>
                  </a:lnTo>
                  <a:lnTo>
                    <a:pt x="702559" y="1108883"/>
                  </a:lnTo>
                  <a:lnTo>
                    <a:pt x="704457" y="1109849"/>
                  </a:lnTo>
                  <a:lnTo>
                    <a:pt x="704457" y="1108883"/>
                  </a:lnTo>
                  <a:lnTo>
                    <a:pt x="703490" y="1105083"/>
                  </a:lnTo>
                  <a:lnTo>
                    <a:pt x="705388" y="1105083"/>
                  </a:lnTo>
                  <a:lnTo>
                    <a:pt x="706359" y="1106054"/>
                  </a:lnTo>
                  <a:lnTo>
                    <a:pt x="706359" y="1105083"/>
                  </a:lnTo>
                  <a:lnTo>
                    <a:pt x="707290" y="1104151"/>
                  </a:lnTo>
                  <a:lnTo>
                    <a:pt x="712056" y="1102254"/>
                  </a:lnTo>
                  <a:lnTo>
                    <a:pt x="714885" y="1103180"/>
                  </a:lnTo>
                  <a:lnTo>
                    <a:pt x="713949" y="1106980"/>
                  </a:lnTo>
                  <a:lnTo>
                    <a:pt x="714885" y="1106980"/>
                  </a:lnTo>
                  <a:lnTo>
                    <a:pt x="717749" y="1103180"/>
                  </a:lnTo>
                  <a:lnTo>
                    <a:pt x="720578" y="1103180"/>
                  </a:lnTo>
                  <a:lnTo>
                    <a:pt x="727246" y="1106054"/>
                  </a:lnTo>
                  <a:lnTo>
                    <a:pt x="729144" y="1106054"/>
                  </a:lnTo>
                  <a:lnTo>
                    <a:pt x="730075" y="1104151"/>
                  </a:lnTo>
                  <a:lnTo>
                    <a:pt x="731046" y="1099386"/>
                  </a:lnTo>
                  <a:lnTo>
                    <a:pt x="725344" y="1100352"/>
                  </a:lnTo>
                  <a:lnTo>
                    <a:pt x="725344" y="1098454"/>
                  </a:lnTo>
                  <a:lnTo>
                    <a:pt x="718680" y="1099386"/>
                  </a:lnTo>
                  <a:lnTo>
                    <a:pt x="712983" y="1098454"/>
                  </a:lnTo>
                  <a:lnTo>
                    <a:pt x="712983" y="1098454"/>
                  </a:lnTo>
                  <a:lnTo>
                    <a:pt x="706359" y="1098454"/>
                  </a:lnTo>
                  <a:lnTo>
                    <a:pt x="705388" y="1097488"/>
                  </a:lnTo>
                  <a:lnTo>
                    <a:pt x="704457" y="1093688"/>
                  </a:lnTo>
                  <a:lnTo>
                    <a:pt x="708256" y="1090859"/>
                  </a:lnTo>
                  <a:lnTo>
                    <a:pt x="706359" y="1088957"/>
                  </a:lnTo>
                  <a:lnTo>
                    <a:pt x="706359" y="1088957"/>
                  </a:lnTo>
                  <a:lnTo>
                    <a:pt x="705388" y="1089893"/>
                  </a:lnTo>
                  <a:lnTo>
                    <a:pt x="703490" y="1091791"/>
                  </a:lnTo>
                  <a:lnTo>
                    <a:pt x="702559" y="1092757"/>
                  </a:lnTo>
                  <a:lnTo>
                    <a:pt x="700662" y="1092757"/>
                  </a:lnTo>
                  <a:lnTo>
                    <a:pt x="701588" y="1087064"/>
                  </a:lnTo>
                  <a:lnTo>
                    <a:pt x="701588" y="1086093"/>
                  </a:lnTo>
                  <a:lnTo>
                    <a:pt x="703490" y="1082298"/>
                  </a:lnTo>
                  <a:lnTo>
                    <a:pt x="702559" y="1080396"/>
                  </a:lnTo>
                  <a:lnTo>
                    <a:pt x="699691" y="1074699"/>
                  </a:lnTo>
                  <a:lnTo>
                    <a:pt x="696862" y="1073767"/>
                  </a:lnTo>
                  <a:lnTo>
                    <a:pt x="696862" y="1074699"/>
                  </a:lnTo>
                  <a:lnTo>
                    <a:pt x="697793" y="1075670"/>
                  </a:lnTo>
                  <a:lnTo>
                    <a:pt x="698764" y="1075670"/>
                  </a:lnTo>
                  <a:lnTo>
                    <a:pt x="699691" y="1078498"/>
                  </a:lnTo>
                  <a:lnTo>
                    <a:pt x="699691" y="1080396"/>
                  </a:lnTo>
                  <a:lnTo>
                    <a:pt x="696862" y="1082298"/>
                  </a:lnTo>
                  <a:lnTo>
                    <a:pt x="694964" y="1083264"/>
                  </a:lnTo>
                  <a:lnTo>
                    <a:pt x="693998" y="1082298"/>
                  </a:lnTo>
                  <a:lnTo>
                    <a:pt x="693067" y="1081362"/>
                  </a:lnTo>
                  <a:lnTo>
                    <a:pt x="692096" y="1079464"/>
                  </a:lnTo>
                  <a:lnTo>
                    <a:pt x="692096" y="1081362"/>
                  </a:lnTo>
                  <a:lnTo>
                    <a:pt x="693067" y="1084191"/>
                  </a:lnTo>
                  <a:lnTo>
                    <a:pt x="693998" y="1089893"/>
                  </a:lnTo>
                  <a:lnTo>
                    <a:pt x="696862" y="1093688"/>
                  </a:lnTo>
                  <a:lnTo>
                    <a:pt x="695896" y="1094659"/>
                  </a:lnTo>
                  <a:lnTo>
                    <a:pt x="694964" y="1096557"/>
                  </a:lnTo>
                  <a:lnTo>
                    <a:pt x="693067" y="1096557"/>
                  </a:lnTo>
                  <a:lnTo>
                    <a:pt x="691169" y="1094659"/>
                  </a:lnTo>
                  <a:lnTo>
                    <a:pt x="689267" y="1092757"/>
                  </a:lnTo>
                  <a:lnTo>
                    <a:pt x="685467" y="1095586"/>
                  </a:lnTo>
                  <a:lnTo>
                    <a:pt x="683569" y="1095586"/>
                  </a:lnTo>
                  <a:lnTo>
                    <a:pt x="680701" y="1095586"/>
                  </a:lnTo>
                  <a:lnTo>
                    <a:pt x="678808" y="1094659"/>
                  </a:lnTo>
                  <a:lnTo>
                    <a:pt x="677872" y="1089893"/>
                  </a:lnTo>
                  <a:lnTo>
                    <a:pt x="679774" y="1087991"/>
                  </a:lnTo>
                  <a:lnTo>
                    <a:pt x="678808" y="1086093"/>
                  </a:lnTo>
                  <a:lnTo>
                    <a:pt x="679774" y="1085162"/>
                  </a:lnTo>
                  <a:lnTo>
                    <a:pt x="677872" y="1085162"/>
                  </a:lnTo>
                  <a:lnTo>
                    <a:pt x="675975" y="1085162"/>
                  </a:lnTo>
                  <a:lnTo>
                    <a:pt x="674072" y="1078498"/>
                  </a:lnTo>
                  <a:lnTo>
                    <a:pt x="673106" y="1079464"/>
                  </a:lnTo>
                  <a:lnTo>
                    <a:pt x="674072" y="1087064"/>
                  </a:lnTo>
                  <a:lnTo>
                    <a:pt x="673106" y="1090859"/>
                  </a:lnTo>
                  <a:lnTo>
                    <a:pt x="673106" y="1091791"/>
                  </a:lnTo>
                  <a:lnTo>
                    <a:pt x="672179" y="1092757"/>
                  </a:lnTo>
                  <a:lnTo>
                    <a:pt x="667414" y="1092757"/>
                  </a:lnTo>
                  <a:lnTo>
                    <a:pt x="666477" y="1090859"/>
                  </a:lnTo>
                  <a:lnTo>
                    <a:pt x="662682" y="1084191"/>
                  </a:lnTo>
                  <a:lnTo>
                    <a:pt x="660785" y="1083264"/>
                  </a:lnTo>
                  <a:lnTo>
                    <a:pt x="659819" y="1082298"/>
                  </a:lnTo>
                  <a:lnTo>
                    <a:pt x="659819" y="1084191"/>
                  </a:lnTo>
                  <a:lnTo>
                    <a:pt x="660785" y="1086093"/>
                  </a:lnTo>
                  <a:lnTo>
                    <a:pt x="662682" y="1087064"/>
                  </a:lnTo>
                  <a:lnTo>
                    <a:pt x="663614" y="1087064"/>
                  </a:lnTo>
                  <a:lnTo>
                    <a:pt x="662682" y="1087991"/>
                  </a:lnTo>
                  <a:lnTo>
                    <a:pt x="657916" y="1087991"/>
                  </a:lnTo>
                  <a:lnTo>
                    <a:pt x="653190" y="1088957"/>
                  </a:lnTo>
                  <a:lnTo>
                    <a:pt x="652219" y="1087064"/>
                  </a:lnTo>
                  <a:lnTo>
                    <a:pt x="651287" y="1087064"/>
                  </a:lnTo>
                  <a:lnTo>
                    <a:pt x="651287" y="1086093"/>
                  </a:lnTo>
                  <a:lnTo>
                    <a:pt x="651287" y="1086093"/>
                  </a:lnTo>
                  <a:lnTo>
                    <a:pt x="652219" y="1083264"/>
                  </a:lnTo>
                  <a:lnTo>
                    <a:pt x="652219" y="1080396"/>
                  </a:lnTo>
                  <a:lnTo>
                    <a:pt x="651287" y="1080396"/>
                  </a:lnTo>
                  <a:lnTo>
                    <a:pt x="649390" y="1080396"/>
                  </a:lnTo>
                  <a:lnTo>
                    <a:pt x="649390" y="1081362"/>
                  </a:lnTo>
                  <a:lnTo>
                    <a:pt x="648424" y="1084191"/>
                  </a:lnTo>
                  <a:lnTo>
                    <a:pt x="647488" y="1085162"/>
                  </a:lnTo>
                  <a:lnTo>
                    <a:pt x="644624" y="1085162"/>
                  </a:lnTo>
                  <a:lnTo>
                    <a:pt x="637995" y="1079464"/>
                  </a:lnTo>
                  <a:lnTo>
                    <a:pt x="633229" y="1067104"/>
                  </a:lnTo>
                  <a:lnTo>
                    <a:pt x="632298" y="1067104"/>
                  </a:lnTo>
                  <a:lnTo>
                    <a:pt x="631332" y="1067104"/>
                  </a:lnTo>
                  <a:lnTo>
                    <a:pt x="628498" y="1065201"/>
                  </a:lnTo>
                  <a:lnTo>
                    <a:pt x="654116" y="1055709"/>
                  </a:lnTo>
                  <a:lnTo>
                    <a:pt x="670277" y="1058577"/>
                  </a:lnTo>
                  <a:lnTo>
                    <a:pt x="674072" y="1057606"/>
                  </a:lnTo>
                  <a:lnTo>
                    <a:pt x="676906" y="1045285"/>
                  </a:lnTo>
                  <a:lnTo>
                    <a:pt x="676906" y="1044319"/>
                  </a:lnTo>
                  <a:lnTo>
                    <a:pt x="670277" y="1040519"/>
                  </a:lnTo>
                  <a:lnTo>
                    <a:pt x="671208" y="1038617"/>
                  </a:lnTo>
                  <a:lnTo>
                    <a:pt x="665511" y="1040519"/>
                  </a:lnTo>
                  <a:lnTo>
                    <a:pt x="660785" y="1039587"/>
                  </a:lnTo>
                  <a:lnTo>
                    <a:pt x="660785" y="1037690"/>
                  </a:lnTo>
                  <a:lnTo>
                    <a:pt x="665511" y="1038617"/>
                  </a:lnTo>
                  <a:lnTo>
                    <a:pt x="665511" y="1037690"/>
                  </a:lnTo>
                  <a:lnTo>
                    <a:pt x="669311" y="1030090"/>
                  </a:lnTo>
                  <a:lnTo>
                    <a:pt x="668380" y="1028198"/>
                  </a:lnTo>
                  <a:lnTo>
                    <a:pt x="667414" y="1024398"/>
                  </a:lnTo>
                  <a:lnTo>
                    <a:pt x="666477" y="1022495"/>
                  </a:lnTo>
                  <a:lnTo>
                    <a:pt x="659819" y="1025344"/>
                  </a:lnTo>
                  <a:lnTo>
                    <a:pt x="664580" y="1022495"/>
                  </a:lnTo>
                  <a:lnTo>
                    <a:pt x="665511" y="1021549"/>
                  </a:lnTo>
                  <a:lnTo>
                    <a:pt x="665511" y="1019647"/>
                  </a:lnTo>
                  <a:lnTo>
                    <a:pt x="664580" y="1013954"/>
                  </a:lnTo>
                  <a:lnTo>
                    <a:pt x="663614" y="1013003"/>
                  </a:lnTo>
                  <a:lnTo>
                    <a:pt x="662682" y="1014901"/>
                  </a:lnTo>
                  <a:lnTo>
                    <a:pt x="661711" y="1015847"/>
                  </a:lnTo>
                  <a:lnTo>
                    <a:pt x="659819" y="1016803"/>
                  </a:lnTo>
                  <a:lnTo>
                    <a:pt x="657916" y="1016803"/>
                  </a:lnTo>
                  <a:lnTo>
                    <a:pt x="656019" y="1008252"/>
                  </a:lnTo>
                  <a:lnTo>
                    <a:pt x="655082" y="1006349"/>
                  </a:lnTo>
                  <a:lnTo>
                    <a:pt x="653190" y="1005408"/>
                  </a:lnTo>
                  <a:lnTo>
                    <a:pt x="650321" y="1003506"/>
                  </a:lnTo>
                  <a:lnTo>
                    <a:pt x="643692" y="1002559"/>
                  </a:lnTo>
                  <a:lnTo>
                    <a:pt x="644624" y="1005408"/>
                  </a:lnTo>
                  <a:lnTo>
                    <a:pt x="647488" y="1012052"/>
                  </a:lnTo>
                  <a:lnTo>
                    <a:pt x="647488" y="1014901"/>
                  </a:lnTo>
                  <a:lnTo>
                    <a:pt x="647488" y="1017749"/>
                  </a:lnTo>
                  <a:lnTo>
                    <a:pt x="643692" y="1018700"/>
                  </a:lnTo>
                  <a:lnTo>
                    <a:pt x="641795" y="1019647"/>
                  </a:lnTo>
                  <a:lnTo>
                    <a:pt x="642721" y="1022495"/>
                  </a:lnTo>
                  <a:lnTo>
                    <a:pt x="641795" y="1024398"/>
                  </a:lnTo>
                  <a:lnTo>
                    <a:pt x="638927" y="1023447"/>
                  </a:lnTo>
                  <a:lnTo>
                    <a:pt x="637029" y="1022495"/>
                  </a:lnTo>
                  <a:lnTo>
                    <a:pt x="637995" y="1020593"/>
                  </a:lnTo>
                  <a:lnTo>
                    <a:pt x="636093" y="1022495"/>
                  </a:lnTo>
                  <a:lnTo>
                    <a:pt x="637029" y="1025344"/>
                  </a:lnTo>
                  <a:lnTo>
                    <a:pt x="635127" y="1026295"/>
                  </a:lnTo>
                  <a:lnTo>
                    <a:pt x="631332" y="1025344"/>
                  </a:lnTo>
                  <a:lnTo>
                    <a:pt x="629434" y="1027241"/>
                  </a:lnTo>
                  <a:lnTo>
                    <a:pt x="629434" y="1028198"/>
                  </a:lnTo>
                  <a:lnTo>
                    <a:pt x="631332" y="1032924"/>
                  </a:lnTo>
                  <a:lnTo>
                    <a:pt x="629434" y="1034826"/>
                  </a:lnTo>
                  <a:lnTo>
                    <a:pt x="631332" y="1035793"/>
                  </a:lnTo>
                  <a:lnTo>
                    <a:pt x="631332" y="1036719"/>
                  </a:lnTo>
                  <a:lnTo>
                    <a:pt x="631332" y="1037690"/>
                  </a:lnTo>
                  <a:lnTo>
                    <a:pt x="632298" y="1039587"/>
                  </a:lnTo>
                  <a:lnTo>
                    <a:pt x="631332" y="1040519"/>
                  </a:lnTo>
                  <a:lnTo>
                    <a:pt x="634200" y="1045285"/>
                  </a:lnTo>
                  <a:lnTo>
                    <a:pt x="631332" y="1046212"/>
                  </a:lnTo>
                  <a:lnTo>
                    <a:pt x="630400" y="1049080"/>
                  </a:lnTo>
                  <a:lnTo>
                    <a:pt x="630400" y="1049080"/>
                  </a:lnTo>
                  <a:lnTo>
                    <a:pt x="630400" y="1051914"/>
                  </a:lnTo>
                  <a:lnTo>
                    <a:pt x="626600" y="1050011"/>
                  </a:lnTo>
                  <a:lnTo>
                    <a:pt x="626600" y="1050011"/>
                  </a:lnTo>
                  <a:lnTo>
                    <a:pt x="625634" y="1050011"/>
                  </a:lnTo>
                  <a:lnTo>
                    <a:pt x="625634" y="1051914"/>
                  </a:lnTo>
                  <a:lnTo>
                    <a:pt x="623732" y="1051914"/>
                  </a:lnTo>
                  <a:lnTo>
                    <a:pt x="622805" y="1053811"/>
                  </a:lnTo>
                  <a:lnTo>
                    <a:pt x="619937" y="1054782"/>
                  </a:lnTo>
                  <a:lnTo>
                    <a:pt x="617103" y="1051914"/>
                  </a:lnTo>
                  <a:lnTo>
                    <a:pt x="616137" y="1049080"/>
                  </a:lnTo>
                  <a:lnTo>
                    <a:pt x="613308" y="1055709"/>
                  </a:lnTo>
                  <a:lnTo>
                    <a:pt x="615210" y="1057606"/>
                  </a:lnTo>
                  <a:lnTo>
                    <a:pt x="614239" y="1061406"/>
                  </a:lnTo>
                  <a:lnTo>
                    <a:pt x="607611" y="1061406"/>
                  </a:lnTo>
                  <a:lnTo>
                    <a:pt x="606644" y="1065201"/>
                  </a:lnTo>
                  <a:lnTo>
                    <a:pt x="604742" y="1065201"/>
                  </a:lnTo>
                  <a:lnTo>
                    <a:pt x="604742" y="1062372"/>
                  </a:lnTo>
                  <a:lnTo>
                    <a:pt x="604742" y="1061406"/>
                  </a:lnTo>
                  <a:lnTo>
                    <a:pt x="605718" y="1059509"/>
                  </a:lnTo>
                  <a:lnTo>
                    <a:pt x="607611" y="1059509"/>
                  </a:lnTo>
                  <a:lnTo>
                    <a:pt x="607611" y="1058577"/>
                  </a:lnTo>
                  <a:lnTo>
                    <a:pt x="607611" y="1056680"/>
                  </a:lnTo>
                  <a:lnTo>
                    <a:pt x="608542" y="1055709"/>
                  </a:lnTo>
                  <a:lnTo>
                    <a:pt x="605718" y="1053811"/>
                  </a:lnTo>
                  <a:lnTo>
                    <a:pt x="603816" y="1052880"/>
                  </a:lnTo>
                  <a:lnTo>
                    <a:pt x="600947" y="1048114"/>
                  </a:lnTo>
                  <a:lnTo>
                    <a:pt x="600947" y="1047187"/>
                  </a:lnTo>
                  <a:lnTo>
                    <a:pt x="600947" y="1045285"/>
                  </a:lnTo>
                  <a:lnTo>
                    <a:pt x="600016" y="1044319"/>
                  </a:lnTo>
                  <a:lnTo>
                    <a:pt x="597147" y="1042416"/>
                  </a:lnTo>
                  <a:lnTo>
                    <a:pt x="596221" y="1041485"/>
                  </a:lnTo>
                  <a:lnTo>
                    <a:pt x="595250" y="1040519"/>
                  </a:lnTo>
                  <a:lnTo>
                    <a:pt x="596221" y="1038617"/>
                  </a:lnTo>
                  <a:lnTo>
                    <a:pt x="595250" y="1036719"/>
                  </a:lnTo>
                  <a:lnTo>
                    <a:pt x="594323" y="1035793"/>
                  </a:lnTo>
                  <a:lnTo>
                    <a:pt x="593352" y="1035793"/>
                  </a:lnTo>
                  <a:lnTo>
                    <a:pt x="594323" y="1032924"/>
                  </a:lnTo>
                  <a:lnTo>
                    <a:pt x="595250" y="1034826"/>
                  </a:lnTo>
                  <a:lnTo>
                    <a:pt x="600016" y="1034826"/>
                  </a:lnTo>
                  <a:lnTo>
                    <a:pt x="601918" y="1032924"/>
                  </a:lnTo>
                  <a:lnTo>
                    <a:pt x="601918" y="1025344"/>
                  </a:lnTo>
                  <a:lnTo>
                    <a:pt x="600947" y="1023447"/>
                  </a:lnTo>
                  <a:lnTo>
                    <a:pt x="599050" y="1024398"/>
                  </a:lnTo>
                  <a:lnTo>
                    <a:pt x="598118" y="1026295"/>
                  </a:lnTo>
                  <a:lnTo>
                    <a:pt x="597147" y="1025344"/>
                  </a:lnTo>
                  <a:lnTo>
                    <a:pt x="595250" y="1024398"/>
                  </a:lnTo>
                  <a:lnTo>
                    <a:pt x="594323" y="1022495"/>
                  </a:lnTo>
                  <a:lnTo>
                    <a:pt x="592421" y="1025344"/>
                  </a:lnTo>
                  <a:lnTo>
                    <a:pt x="592421" y="1025344"/>
                  </a:lnTo>
                  <a:lnTo>
                    <a:pt x="590523" y="1026295"/>
                  </a:lnTo>
                  <a:lnTo>
                    <a:pt x="590523" y="1024398"/>
                  </a:lnTo>
                  <a:lnTo>
                    <a:pt x="589552" y="1024398"/>
                  </a:lnTo>
                  <a:lnTo>
                    <a:pt x="586728" y="1019647"/>
                  </a:lnTo>
                  <a:lnTo>
                    <a:pt x="585757" y="1019647"/>
                  </a:lnTo>
                  <a:lnTo>
                    <a:pt x="584826" y="1019647"/>
                  </a:lnTo>
                  <a:lnTo>
                    <a:pt x="584826" y="1023447"/>
                  </a:lnTo>
                  <a:lnTo>
                    <a:pt x="584826" y="1024398"/>
                  </a:lnTo>
                  <a:lnTo>
                    <a:pt x="584826" y="1026295"/>
                  </a:lnTo>
                  <a:lnTo>
                    <a:pt x="581026" y="1023447"/>
                  </a:lnTo>
                  <a:lnTo>
                    <a:pt x="581962" y="1021549"/>
                  </a:lnTo>
                  <a:lnTo>
                    <a:pt x="579129" y="1019647"/>
                  </a:lnTo>
                  <a:lnTo>
                    <a:pt x="576260" y="1019647"/>
                  </a:lnTo>
                  <a:lnTo>
                    <a:pt x="576260" y="1020593"/>
                  </a:lnTo>
                  <a:lnTo>
                    <a:pt x="575334" y="1021549"/>
                  </a:lnTo>
                  <a:lnTo>
                    <a:pt x="574368" y="1021549"/>
                  </a:lnTo>
                  <a:lnTo>
                    <a:pt x="568705" y="1021549"/>
                  </a:lnTo>
                  <a:lnTo>
                    <a:pt x="563939" y="1018700"/>
                  </a:lnTo>
                  <a:lnTo>
                    <a:pt x="562036" y="1016803"/>
                  </a:lnTo>
                  <a:lnTo>
                    <a:pt x="561110" y="1018700"/>
                  </a:lnTo>
                  <a:lnTo>
                    <a:pt x="559207" y="1021549"/>
                  </a:lnTo>
                  <a:lnTo>
                    <a:pt x="558241" y="1024398"/>
                  </a:lnTo>
                  <a:lnTo>
                    <a:pt x="557310" y="1024398"/>
                  </a:lnTo>
                  <a:lnTo>
                    <a:pt x="555408" y="1021549"/>
                  </a:lnTo>
                  <a:lnTo>
                    <a:pt x="550642" y="1028198"/>
                  </a:lnTo>
                  <a:lnTo>
                    <a:pt x="548749" y="1025344"/>
                  </a:lnTo>
                  <a:lnTo>
                    <a:pt x="547813" y="1024398"/>
                  </a:lnTo>
                  <a:lnTo>
                    <a:pt x="543047" y="1023447"/>
                  </a:lnTo>
                  <a:lnTo>
                    <a:pt x="544018" y="1025344"/>
                  </a:lnTo>
                  <a:lnTo>
                    <a:pt x="544018" y="1025344"/>
                  </a:lnTo>
                  <a:lnTo>
                    <a:pt x="542120" y="1025344"/>
                  </a:lnTo>
                  <a:lnTo>
                    <a:pt x="541149" y="1025344"/>
                  </a:lnTo>
                  <a:lnTo>
                    <a:pt x="540218" y="1026295"/>
                  </a:lnTo>
                  <a:lnTo>
                    <a:pt x="540218" y="1029144"/>
                  </a:lnTo>
                  <a:lnTo>
                    <a:pt x="543047" y="1033890"/>
                  </a:lnTo>
                  <a:lnTo>
                    <a:pt x="545915" y="1037690"/>
                  </a:lnTo>
                  <a:lnTo>
                    <a:pt x="544949" y="1042416"/>
                  </a:lnTo>
                  <a:lnTo>
                    <a:pt x="544018" y="1043388"/>
                  </a:lnTo>
                  <a:lnTo>
                    <a:pt x="543047" y="1044319"/>
                  </a:lnTo>
                  <a:lnTo>
                    <a:pt x="541149" y="1050011"/>
                  </a:lnTo>
                  <a:lnTo>
                    <a:pt x="541149" y="1050982"/>
                  </a:lnTo>
                  <a:lnTo>
                    <a:pt x="541149" y="1058577"/>
                  </a:lnTo>
                  <a:lnTo>
                    <a:pt x="542120" y="1062372"/>
                  </a:lnTo>
                  <a:lnTo>
                    <a:pt x="543047" y="1064275"/>
                  </a:lnTo>
                  <a:lnTo>
                    <a:pt x="545915" y="1065201"/>
                  </a:lnTo>
                  <a:lnTo>
                    <a:pt x="544949" y="1071869"/>
                  </a:lnTo>
                  <a:lnTo>
                    <a:pt x="544018" y="1072801"/>
                  </a:lnTo>
                  <a:lnTo>
                    <a:pt x="534530" y="1071869"/>
                  </a:lnTo>
                  <a:lnTo>
                    <a:pt x="533554" y="1072801"/>
                  </a:lnTo>
                  <a:lnTo>
                    <a:pt x="532623" y="1072801"/>
                  </a:lnTo>
                  <a:lnTo>
                    <a:pt x="531652" y="1070903"/>
                  </a:lnTo>
                  <a:lnTo>
                    <a:pt x="531652" y="1069967"/>
                  </a:lnTo>
                  <a:lnTo>
                    <a:pt x="531652" y="1067104"/>
                  </a:lnTo>
                  <a:lnTo>
                    <a:pt x="532623" y="1066172"/>
                  </a:lnTo>
                  <a:lnTo>
                    <a:pt x="532623" y="1063309"/>
                  </a:lnTo>
                  <a:lnTo>
                    <a:pt x="532623" y="1062372"/>
                  </a:lnTo>
                  <a:lnTo>
                    <a:pt x="530725" y="1066172"/>
                  </a:lnTo>
                  <a:lnTo>
                    <a:pt x="529759" y="1067104"/>
                  </a:lnTo>
                  <a:lnTo>
                    <a:pt x="529759" y="1070903"/>
                  </a:lnTo>
                  <a:lnTo>
                    <a:pt x="527857" y="1070903"/>
                  </a:lnTo>
                  <a:lnTo>
                    <a:pt x="526926" y="1069967"/>
                  </a:lnTo>
                  <a:lnTo>
                    <a:pt x="525959" y="1068075"/>
                  </a:lnTo>
                  <a:lnTo>
                    <a:pt x="524057" y="1066172"/>
                  </a:lnTo>
                  <a:lnTo>
                    <a:pt x="524057" y="1062372"/>
                  </a:lnTo>
                  <a:lnTo>
                    <a:pt x="522160" y="1060475"/>
                  </a:lnTo>
                  <a:lnTo>
                    <a:pt x="520262" y="1061406"/>
                  </a:lnTo>
                  <a:lnTo>
                    <a:pt x="521233" y="1063309"/>
                  </a:lnTo>
                  <a:lnTo>
                    <a:pt x="521233" y="1065201"/>
                  </a:lnTo>
                  <a:lnTo>
                    <a:pt x="523130" y="1069967"/>
                  </a:lnTo>
                  <a:lnTo>
                    <a:pt x="523130" y="1070903"/>
                  </a:lnTo>
                  <a:lnTo>
                    <a:pt x="522160" y="1070903"/>
                  </a:lnTo>
                  <a:lnTo>
                    <a:pt x="520262" y="1069967"/>
                  </a:lnTo>
                  <a:lnTo>
                    <a:pt x="512662" y="1066172"/>
                  </a:lnTo>
                  <a:lnTo>
                    <a:pt x="514565" y="1069001"/>
                  </a:lnTo>
                  <a:lnTo>
                    <a:pt x="512662" y="1068075"/>
                  </a:lnTo>
                  <a:lnTo>
                    <a:pt x="509838" y="1067104"/>
                  </a:lnTo>
                  <a:lnTo>
                    <a:pt x="508872" y="1066172"/>
                  </a:lnTo>
                  <a:lnTo>
                    <a:pt x="508872" y="1064275"/>
                  </a:lnTo>
                  <a:lnTo>
                    <a:pt x="507936" y="1063309"/>
                  </a:lnTo>
                  <a:lnTo>
                    <a:pt x="506970" y="1058577"/>
                  </a:lnTo>
                  <a:lnTo>
                    <a:pt x="502243" y="1059509"/>
                  </a:lnTo>
                  <a:lnTo>
                    <a:pt x="499375" y="1062372"/>
                  </a:lnTo>
                  <a:lnTo>
                    <a:pt x="500341" y="1065201"/>
                  </a:lnTo>
                  <a:lnTo>
                    <a:pt x="495575" y="1067104"/>
                  </a:lnTo>
                  <a:lnTo>
                    <a:pt x="494648" y="1066172"/>
                  </a:lnTo>
                  <a:lnTo>
                    <a:pt x="493677" y="1063309"/>
                  </a:lnTo>
                  <a:lnTo>
                    <a:pt x="492746" y="1063309"/>
                  </a:lnTo>
                  <a:lnTo>
                    <a:pt x="491780" y="1069967"/>
                  </a:lnTo>
                  <a:lnTo>
                    <a:pt x="491780" y="1070903"/>
                  </a:lnTo>
                  <a:lnTo>
                    <a:pt x="490849" y="1075670"/>
                  </a:lnTo>
                  <a:lnTo>
                    <a:pt x="487980" y="1077567"/>
                  </a:lnTo>
                  <a:lnTo>
                    <a:pt x="486083" y="1078498"/>
                  </a:lnTo>
                  <a:lnTo>
                    <a:pt x="483254" y="1076596"/>
                  </a:lnTo>
                  <a:lnTo>
                    <a:pt x="482288" y="1073767"/>
                  </a:lnTo>
                  <a:lnTo>
                    <a:pt x="479454" y="1072801"/>
                  </a:lnTo>
                  <a:lnTo>
                    <a:pt x="478488" y="1069967"/>
                  </a:lnTo>
                  <a:lnTo>
                    <a:pt x="477556" y="1065201"/>
                  </a:lnTo>
                  <a:lnTo>
                    <a:pt x="476585" y="1065201"/>
                  </a:lnTo>
                  <a:lnTo>
                    <a:pt x="475659" y="1064275"/>
                  </a:lnTo>
                  <a:lnTo>
                    <a:pt x="475659" y="1061406"/>
                  </a:lnTo>
                  <a:lnTo>
                    <a:pt x="471859" y="1062372"/>
                  </a:lnTo>
                  <a:lnTo>
                    <a:pt x="468990" y="1061406"/>
                  </a:lnTo>
                  <a:lnTo>
                    <a:pt x="468059" y="1061406"/>
                  </a:lnTo>
                  <a:lnTo>
                    <a:pt x="468059" y="1063309"/>
                  </a:lnTo>
                  <a:lnTo>
                    <a:pt x="467093" y="1061406"/>
                  </a:lnTo>
                  <a:lnTo>
                    <a:pt x="466161" y="1061406"/>
                  </a:lnTo>
                  <a:lnTo>
                    <a:pt x="466161" y="1059509"/>
                  </a:lnTo>
                  <a:lnTo>
                    <a:pt x="466161" y="1059509"/>
                  </a:lnTo>
                  <a:lnTo>
                    <a:pt x="460464" y="1054782"/>
                  </a:lnTo>
                  <a:lnTo>
                    <a:pt x="459498" y="1054782"/>
                  </a:lnTo>
                  <a:lnTo>
                    <a:pt x="459498" y="1052880"/>
                  </a:lnTo>
                  <a:lnTo>
                    <a:pt x="459498" y="1051914"/>
                  </a:lnTo>
                  <a:lnTo>
                    <a:pt x="457596" y="1051914"/>
                  </a:lnTo>
                  <a:lnTo>
                    <a:pt x="463298" y="1044319"/>
                  </a:lnTo>
                  <a:lnTo>
                    <a:pt x="466161" y="1042416"/>
                  </a:lnTo>
                  <a:lnTo>
                    <a:pt x="467093" y="1042416"/>
                  </a:lnTo>
                  <a:lnTo>
                    <a:pt x="469956" y="1044319"/>
                  </a:lnTo>
                  <a:lnTo>
                    <a:pt x="468059" y="1042416"/>
                  </a:lnTo>
                  <a:lnTo>
                    <a:pt x="463298" y="1042416"/>
                  </a:lnTo>
                  <a:lnTo>
                    <a:pt x="462362" y="1043388"/>
                  </a:lnTo>
                  <a:lnTo>
                    <a:pt x="461395" y="1043388"/>
                  </a:lnTo>
                  <a:lnTo>
                    <a:pt x="458562" y="1041485"/>
                  </a:lnTo>
                  <a:lnTo>
                    <a:pt x="456669" y="1040519"/>
                  </a:lnTo>
                  <a:lnTo>
                    <a:pt x="455698" y="1043388"/>
                  </a:lnTo>
                  <a:lnTo>
                    <a:pt x="455698" y="1043388"/>
                  </a:lnTo>
                  <a:lnTo>
                    <a:pt x="454767" y="1045285"/>
                  </a:lnTo>
                  <a:lnTo>
                    <a:pt x="453801" y="1040519"/>
                  </a:lnTo>
                  <a:lnTo>
                    <a:pt x="451903" y="1039587"/>
                  </a:lnTo>
                  <a:lnTo>
                    <a:pt x="450001" y="1042416"/>
                  </a:lnTo>
                  <a:lnTo>
                    <a:pt x="449069" y="1044319"/>
                  </a:lnTo>
                  <a:lnTo>
                    <a:pt x="447172" y="1047187"/>
                  </a:lnTo>
                  <a:lnTo>
                    <a:pt x="446201" y="1046212"/>
                  </a:lnTo>
                  <a:lnTo>
                    <a:pt x="443372" y="1048114"/>
                  </a:lnTo>
                  <a:lnTo>
                    <a:pt x="444308" y="1047187"/>
                  </a:lnTo>
                  <a:lnTo>
                    <a:pt x="446201" y="1045285"/>
                  </a:lnTo>
                  <a:lnTo>
                    <a:pt x="446201" y="1044319"/>
                  </a:lnTo>
                  <a:lnTo>
                    <a:pt x="447172" y="1041485"/>
                  </a:lnTo>
                  <a:lnTo>
                    <a:pt x="448103" y="1040519"/>
                  </a:lnTo>
                  <a:lnTo>
                    <a:pt x="448103" y="1038617"/>
                  </a:lnTo>
                  <a:lnTo>
                    <a:pt x="445274" y="1044319"/>
                  </a:lnTo>
                  <a:lnTo>
                    <a:pt x="445274" y="1039587"/>
                  </a:lnTo>
                  <a:lnTo>
                    <a:pt x="436708" y="1039587"/>
                  </a:lnTo>
                  <a:lnTo>
                    <a:pt x="431977" y="1041485"/>
                  </a:lnTo>
                  <a:lnTo>
                    <a:pt x="428182" y="1039587"/>
                  </a:lnTo>
                  <a:lnTo>
                    <a:pt x="421519" y="1037690"/>
                  </a:lnTo>
                  <a:lnTo>
                    <a:pt x="412021" y="1038617"/>
                  </a:lnTo>
                  <a:lnTo>
                    <a:pt x="412021" y="1039587"/>
                  </a:lnTo>
                  <a:lnTo>
                    <a:pt x="409197" y="1040519"/>
                  </a:lnTo>
                  <a:lnTo>
                    <a:pt x="405397" y="1042416"/>
                  </a:lnTo>
                  <a:lnTo>
                    <a:pt x="403495" y="1046212"/>
                  </a:lnTo>
                  <a:lnTo>
                    <a:pt x="399700" y="1045285"/>
                  </a:lnTo>
                  <a:lnTo>
                    <a:pt x="398729" y="1042416"/>
                  </a:lnTo>
                  <a:lnTo>
                    <a:pt x="397803" y="1041485"/>
                  </a:lnTo>
                  <a:lnTo>
                    <a:pt x="398729" y="1039587"/>
                  </a:lnTo>
                  <a:lnTo>
                    <a:pt x="399700" y="1038617"/>
                  </a:lnTo>
                  <a:lnTo>
                    <a:pt x="401597" y="1039587"/>
                  </a:lnTo>
                  <a:lnTo>
                    <a:pt x="402529" y="1040519"/>
                  </a:lnTo>
                  <a:lnTo>
                    <a:pt x="402529" y="1041485"/>
                  </a:lnTo>
                  <a:lnTo>
                    <a:pt x="402529" y="1042416"/>
                  </a:lnTo>
                  <a:lnTo>
                    <a:pt x="404431" y="1042416"/>
                  </a:lnTo>
                  <a:lnTo>
                    <a:pt x="406329" y="1041485"/>
                  </a:lnTo>
                  <a:lnTo>
                    <a:pt x="408221" y="1038617"/>
                  </a:lnTo>
                  <a:lnTo>
                    <a:pt x="409197" y="1039587"/>
                  </a:lnTo>
                  <a:lnTo>
                    <a:pt x="411090" y="1039587"/>
                  </a:lnTo>
                  <a:lnTo>
                    <a:pt x="411090" y="1038617"/>
                  </a:lnTo>
                  <a:lnTo>
                    <a:pt x="414890" y="1034826"/>
                  </a:lnTo>
                  <a:lnTo>
                    <a:pt x="412992" y="1032924"/>
                  </a:lnTo>
                  <a:lnTo>
                    <a:pt x="403495" y="1023447"/>
                  </a:lnTo>
                  <a:lnTo>
                    <a:pt x="401597" y="1016803"/>
                  </a:lnTo>
                  <a:lnTo>
                    <a:pt x="400631" y="1014901"/>
                  </a:lnTo>
                  <a:lnTo>
                    <a:pt x="396836" y="1011100"/>
                  </a:lnTo>
                  <a:lnTo>
                    <a:pt x="396836" y="1011100"/>
                  </a:lnTo>
                  <a:lnTo>
                    <a:pt x="395900" y="1010154"/>
                  </a:lnTo>
                  <a:lnTo>
                    <a:pt x="394934" y="1008252"/>
                  </a:lnTo>
                  <a:lnTo>
                    <a:pt x="394934" y="1005408"/>
                  </a:lnTo>
                  <a:lnTo>
                    <a:pt x="396836" y="1005408"/>
                  </a:lnTo>
                  <a:lnTo>
                    <a:pt x="397803" y="1005408"/>
                  </a:lnTo>
                  <a:lnTo>
                    <a:pt x="399700" y="1003506"/>
                  </a:lnTo>
                  <a:lnTo>
                    <a:pt x="400631" y="1002559"/>
                  </a:lnTo>
                  <a:lnTo>
                    <a:pt x="401597" y="1001608"/>
                  </a:lnTo>
                  <a:lnTo>
                    <a:pt x="403495" y="1000662"/>
                  </a:lnTo>
                  <a:lnTo>
                    <a:pt x="404431" y="998760"/>
                  </a:lnTo>
                  <a:lnTo>
                    <a:pt x="405397" y="997813"/>
                  </a:lnTo>
                  <a:lnTo>
                    <a:pt x="409197" y="994965"/>
                  </a:lnTo>
                  <a:lnTo>
                    <a:pt x="409197" y="994013"/>
                  </a:lnTo>
                  <a:lnTo>
                    <a:pt x="412021" y="993067"/>
                  </a:lnTo>
                  <a:lnTo>
                    <a:pt x="412992" y="986418"/>
                  </a:lnTo>
                  <a:lnTo>
                    <a:pt x="413924" y="985472"/>
                  </a:lnTo>
                  <a:lnTo>
                    <a:pt x="412021" y="984516"/>
                  </a:lnTo>
                  <a:lnTo>
                    <a:pt x="408221" y="982619"/>
                  </a:lnTo>
                  <a:lnTo>
                    <a:pt x="406329" y="975975"/>
                  </a:lnTo>
                  <a:lnTo>
                    <a:pt x="402529" y="963629"/>
                  </a:lnTo>
                  <a:lnTo>
                    <a:pt x="402529" y="959834"/>
                  </a:lnTo>
                  <a:lnTo>
                    <a:pt x="407295" y="953185"/>
                  </a:lnTo>
                  <a:lnTo>
                    <a:pt x="410124" y="946541"/>
                  </a:lnTo>
                  <a:lnTo>
                    <a:pt x="410124" y="941790"/>
                  </a:lnTo>
                  <a:lnTo>
                    <a:pt x="409197" y="940844"/>
                  </a:lnTo>
                  <a:lnTo>
                    <a:pt x="408221" y="938947"/>
                  </a:lnTo>
                  <a:lnTo>
                    <a:pt x="401597" y="939893"/>
                  </a:lnTo>
                  <a:lnTo>
                    <a:pt x="399700" y="939893"/>
                  </a:lnTo>
                  <a:lnTo>
                    <a:pt x="399700" y="938947"/>
                  </a:lnTo>
                  <a:lnTo>
                    <a:pt x="398729" y="936098"/>
                  </a:lnTo>
                  <a:lnTo>
                    <a:pt x="399700" y="934195"/>
                  </a:lnTo>
                  <a:lnTo>
                    <a:pt x="400631" y="933249"/>
                  </a:lnTo>
                  <a:lnTo>
                    <a:pt x="401597" y="931352"/>
                  </a:lnTo>
                  <a:lnTo>
                    <a:pt x="403495" y="930396"/>
                  </a:lnTo>
                  <a:lnTo>
                    <a:pt x="404431" y="928503"/>
                  </a:lnTo>
                  <a:lnTo>
                    <a:pt x="402529" y="924703"/>
                  </a:lnTo>
                  <a:lnTo>
                    <a:pt x="402529" y="914260"/>
                  </a:lnTo>
                  <a:lnTo>
                    <a:pt x="404431" y="910460"/>
                  </a:lnTo>
                  <a:lnTo>
                    <a:pt x="406329" y="908562"/>
                  </a:lnTo>
                  <a:lnTo>
                    <a:pt x="406329" y="904767"/>
                  </a:lnTo>
                  <a:lnTo>
                    <a:pt x="408221" y="900041"/>
                  </a:lnTo>
                  <a:lnTo>
                    <a:pt x="409197" y="898139"/>
                  </a:lnTo>
                  <a:lnTo>
                    <a:pt x="408221" y="897167"/>
                  </a:lnTo>
                  <a:lnTo>
                    <a:pt x="409197" y="894338"/>
                  </a:lnTo>
                  <a:lnTo>
                    <a:pt x="409197" y="893372"/>
                  </a:lnTo>
                  <a:lnTo>
                    <a:pt x="409197" y="891470"/>
                  </a:lnTo>
                  <a:lnTo>
                    <a:pt x="410124" y="890544"/>
                  </a:lnTo>
                  <a:lnTo>
                    <a:pt x="416792" y="890544"/>
                  </a:lnTo>
                  <a:lnTo>
                    <a:pt x="418690" y="886743"/>
                  </a:lnTo>
                  <a:lnTo>
                    <a:pt x="419616" y="883875"/>
                  </a:lnTo>
                  <a:lnTo>
                    <a:pt x="419616" y="881978"/>
                  </a:lnTo>
                  <a:lnTo>
                    <a:pt x="418690" y="881046"/>
                  </a:lnTo>
                  <a:lnTo>
                    <a:pt x="421519" y="879149"/>
                  </a:lnTo>
                  <a:lnTo>
                    <a:pt x="415821" y="877246"/>
                  </a:lnTo>
                  <a:lnTo>
                    <a:pt x="416792" y="876280"/>
                  </a:lnTo>
                  <a:lnTo>
                    <a:pt x="417719" y="873446"/>
                  </a:lnTo>
                  <a:lnTo>
                    <a:pt x="416792" y="872480"/>
                  </a:lnTo>
                  <a:lnTo>
                    <a:pt x="415821" y="871554"/>
                  </a:lnTo>
                  <a:lnTo>
                    <a:pt x="416792" y="869656"/>
                  </a:lnTo>
                  <a:lnTo>
                    <a:pt x="415821" y="871554"/>
                  </a:lnTo>
                  <a:lnTo>
                    <a:pt x="414890" y="871554"/>
                  </a:lnTo>
                  <a:lnTo>
                    <a:pt x="412992" y="876280"/>
                  </a:lnTo>
                  <a:lnTo>
                    <a:pt x="412021" y="879149"/>
                  </a:lnTo>
                  <a:lnTo>
                    <a:pt x="410124" y="880075"/>
                  </a:lnTo>
                  <a:lnTo>
                    <a:pt x="407295" y="881978"/>
                  </a:lnTo>
                  <a:lnTo>
                    <a:pt x="403495" y="883875"/>
                  </a:lnTo>
                  <a:lnTo>
                    <a:pt x="403495" y="886743"/>
                  </a:lnTo>
                  <a:lnTo>
                    <a:pt x="400631" y="888641"/>
                  </a:lnTo>
                  <a:lnTo>
                    <a:pt x="398729" y="889573"/>
                  </a:lnTo>
                  <a:lnTo>
                    <a:pt x="396836" y="888641"/>
                  </a:lnTo>
                  <a:lnTo>
                    <a:pt x="395900" y="889573"/>
                  </a:lnTo>
                  <a:lnTo>
                    <a:pt x="397803" y="894338"/>
                  </a:lnTo>
                  <a:lnTo>
                    <a:pt x="395900" y="898139"/>
                  </a:lnTo>
                  <a:lnTo>
                    <a:pt x="394003" y="898139"/>
                  </a:lnTo>
                  <a:lnTo>
                    <a:pt x="393036" y="900041"/>
                  </a:lnTo>
                  <a:lnTo>
                    <a:pt x="391134" y="903831"/>
                  </a:lnTo>
                  <a:lnTo>
                    <a:pt x="391134" y="904767"/>
                  </a:lnTo>
                  <a:lnTo>
                    <a:pt x="392100" y="908562"/>
                  </a:lnTo>
                  <a:lnTo>
                    <a:pt x="393036" y="908562"/>
                  </a:lnTo>
                  <a:lnTo>
                    <a:pt x="394934" y="911406"/>
                  </a:lnTo>
                  <a:lnTo>
                    <a:pt x="393036" y="913308"/>
                  </a:lnTo>
                  <a:lnTo>
                    <a:pt x="393036" y="915206"/>
                  </a:lnTo>
                  <a:lnTo>
                    <a:pt x="391134" y="917108"/>
                  </a:lnTo>
                  <a:lnTo>
                    <a:pt x="392100" y="918054"/>
                  </a:lnTo>
                  <a:lnTo>
                    <a:pt x="391134" y="922801"/>
                  </a:lnTo>
                  <a:lnTo>
                    <a:pt x="388305" y="931352"/>
                  </a:lnTo>
                  <a:lnTo>
                    <a:pt x="386408" y="932298"/>
                  </a:lnTo>
                  <a:lnTo>
                    <a:pt x="384505" y="932298"/>
                  </a:lnTo>
                  <a:lnTo>
                    <a:pt x="378813" y="931352"/>
                  </a:lnTo>
                  <a:lnTo>
                    <a:pt x="377852" y="930396"/>
                  </a:lnTo>
                  <a:lnTo>
                    <a:pt x="375944" y="930396"/>
                  </a:lnTo>
                  <a:lnTo>
                    <a:pt x="373110" y="927552"/>
                  </a:lnTo>
                  <a:lnTo>
                    <a:pt x="371218" y="925649"/>
                  </a:lnTo>
                  <a:lnTo>
                    <a:pt x="370247" y="918054"/>
                  </a:lnTo>
                  <a:lnTo>
                    <a:pt x="367418" y="917108"/>
                  </a:lnTo>
                  <a:lnTo>
                    <a:pt x="365516" y="915206"/>
                  </a:lnTo>
                  <a:lnTo>
                    <a:pt x="363618" y="914260"/>
                  </a:lnTo>
                  <a:lnTo>
                    <a:pt x="359823" y="915206"/>
                  </a:lnTo>
                  <a:lnTo>
                    <a:pt x="354121" y="918054"/>
                  </a:lnTo>
                  <a:lnTo>
                    <a:pt x="353155" y="920903"/>
                  </a:lnTo>
                  <a:lnTo>
                    <a:pt x="347462" y="927552"/>
                  </a:lnTo>
                  <a:lnTo>
                    <a:pt x="355057" y="928503"/>
                  </a:lnTo>
                  <a:lnTo>
                    <a:pt x="357921" y="927552"/>
                  </a:lnTo>
                  <a:lnTo>
                    <a:pt x="357921" y="926601"/>
                  </a:lnTo>
                  <a:lnTo>
                    <a:pt x="356955" y="924703"/>
                  </a:lnTo>
                  <a:lnTo>
                    <a:pt x="358857" y="920903"/>
                  </a:lnTo>
                  <a:lnTo>
                    <a:pt x="360750" y="921855"/>
                  </a:lnTo>
                  <a:lnTo>
                    <a:pt x="361721" y="922801"/>
                  </a:lnTo>
                  <a:lnTo>
                    <a:pt x="365516" y="922801"/>
                  </a:lnTo>
                  <a:lnTo>
                    <a:pt x="365516" y="924703"/>
                  </a:lnTo>
                  <a:lnTo>
                    <a:pt x="365516" y="924703"/>
                  </a:lnTo>
                  <a:lnTo>
                    <a:pt x="365516" y="926601"/>
                  </a:lnTo>
                  <a:lnTo>
                    <a:pt x="371218" y="933249"/>
                  </a:lnTo>
                  <a:lnTo>
                    <a:pt x="372144" y="934195"/>
                  </a:lnTo>
                  <a:lnTo>
                    <a:pt x="373110" y="935147"/>
                  </a:lnTo>
                  <a:lnTo>
                    <a:pt x="375013" y="937044"/>
                  </a:lnTo>
                  <a:lnTo>
                    <a:pt x="375944" y="938947"/>
                  </a:lnTo>
                  <a:lnTo>
                    <a:pt x="375944" y="940844"/>
                  </a:lnTo>
                  <a:lnTo>
                    <a:pt x="376910" y="943693"/>
                  </a:lnTo>
                  <a:lnTo>
                    <a:pt x="375944" y="945590"/>
                  </a:lnTo>
                  <a:lnTo>
                    <a:pt x="375944" y="946541"/>
                  </a:lnTo>
                  <a:lnTo>
                    <a:pt x="376910" y="948439"/>
                  </a:lnTo>
                  <a:lnTo>
                    <a:pt x="382608" y="950342"/>
                  </a:lnTo>
                  <a:lnTo>
                    <a:pt x="383539" y="954132"/>
                  </a:lnTo>
                  <a:lnTo>
                    <a:pt x="385442" y="955088"/>
                  </a:lnTo>
                  <a:lnTo>
                    <a:pt x="382608" y="966482"/>
                  </a:lnTo>
                  <a:lnTo>
                    <a:pt x="381642" y="971229"/>
                  </a:lnTo>
                  <a:lnTo>
                    <a:pt x="376910" y="967429"/>
                  </a:lnTo>
                  <a:lnTo>
                    <a:pt x="376910" y="969326"/>
                  </a:lnTo>
                  <a:lnTo>
                    <a:pt x="376910" y="970277"/>
                  </a:lnTo>
                  <a:lnTo>
                    <a:pt x="376910" y="975975"/>
                  </a:lnTo>
                  <a:lnTo>
                    <a:pt x="377852" y="977872"/>
                  </a:lnTo>
                  <a:lnTo>
                    <a:pt x="372144" y="975024"/>
                  </a:lnTo>
                  <a:lnTo>
                    <a:pt x="370247" y="977872"/>
                  </a:lnTo>
                  <a:lnTo>
                    <a:pt x="368349" y="978823"/>
                  </a:lnTo>
                  <a:lnTo>
                    <a:pt x="368349" y="977872"/>
                  </a:lnTo>
                  <a:lnTo>
                    <a:pt x="368349" y="972175"/>
                  </a:lnTo>
                  <a:lnTo>
                    <a:pt x="366452" y="966482"/>
                  </a:lnTo>
                  <a:lnTo>
                    <a:pt x="366452" y="966482"/>
                  </a:lnTo>
                  <a:lnTo>
                    <a:pt x="363618" y="970277"/>
                  </a:lnTo>
                  <a:lnTo>
                    <a:pt x="361721" y="975975"/>
                  </a:lnTo>
                  <a:lnTo>
                    <a:pt x="358857" y="975024"/>
                  </a:lnTo>
                  <a:lnTo>
                    <a:pt x="359823" y="983570"/>
                  </a:lnTo>
                  <a:lnTo>
                    <a:pt x="356955" y="984516"/>
                  </a:lnTo>
                  <a:lnTo>
                    <a:pt x="356023" y="984516"/>
                  </a:lnTo>
                  <a:lnTo>
                    <a:pt x="355057" y="987365"/>
                  </a:lnTo>
                  <a:lnTo>
                    <a:pt x="349365" y="981672"/>
                  </a:lnTo>
                  <a:lnTo>
                    <a:pt x="348428" y="979770"/>
                  </a:lnTo>
                  <a:lnTo>
                    <a:pt x="348428" y="978823"/>
                  </a:lnTo>
                  <a:lnTo>
                    <a:pt x="348428" y="976921"/>
                  </a:lnTo>
                  <a:lnTo>
                    <a:pt x="347462" y="978823"/>
                  </a:lnTo>
                  <a:lnTo>
                    <a:pt x="346526" y="978823"/>
                  </a:lnTo>
                  <a:lnTo>
                    <a:pt x="345560" y="974077"/>
                  </a:lnTo>
                  <a:lnTo>
                    <a:pt x="343662" y="972175"/>
                  </a:lnTo>
                  <a:lnTo>
                    <a:pt x="344628" y="969326"/>
                  </a:lnTo>
                  <a:lnTo>
                    <a:pt x="340843" y="969326"/>
                  </a:lnTo>
                  <a:lnTo>
                    <a:pt x="338941" y="969326"/>
                  </a:lnTo>
                  <a:lnTo>
                    <a:pt x="335141" y="975024"/>
                  </a:lnTo>
                  <a:lnTo>
                    <a:pt x="331346" y="978823"/>
                  </a:lnTo>
                  <a:lnTo>
                    <a:pt x="329449" y="978823"/>
                  </a:lnTo>
                  <a:lnTo>
                    <a:pt x="325649" y="978823"/>
                  </a:lnTo>
                  <a:lnTo>
                    <a:pt x="323751" y="979770"/>
                  </a:lnTo>
                  <a:lnTo>
                    <a:pt x="326600" y="980721"/>
                  </a:lnTo>
                  <a:lnTo>
                    <a:pt x="327546" y="982619"/>
                  </a:lnTo>
                  <a:lnTo>
                    <a:pt x="324702" y="982619"/>
                  </a:lnTo>
                  <a:lnTo>
                    <a:pt x="325649" y="986418"/>
                  </a:lnTo>
                  <a:lnTo>
                    <a:pt x="326600" y="988316"/>
                  </a:lnTo>
                  <a:lnTo>
                    <a:pt x="323751" y="987365"/>
                  </a:lnTo>
                  <a:lnTo>
                    <a:pt x="320902" y="986418"/>
                  </a:lnTo>
                  <a:lnTo>
                    <a:pt x="313308" y="982619"/>
                  </a:lnTo>
                  <a:lnTo>
                    <a:pt x="313308" y="979770"/>
                  </a:lnTo>
                  <a:lnTo>
                    <a:pt x="319005" y="979770"/>
                  </a:lnTo>
                  <a:lnTo>
                    <a:pt x="317108" y="978823"/>
                  </a:lnTo>
                  <a:lnTo>
                    <a:pt x="317108" y="976921"/>
                  </a:lnTo>
                  <a:lnTo>
                    <a:pt x="316151" y="975975"/>
                  </a:lnTo>
                  <a:lnTo>
                    <a:pt x="314259" y="975024"/>
                  </a:lnTo>
                  <a:lnTo>
                    <a:pt x="312356" y="977872"/>
                  </a:lnTo>
                  <a:lnTo>
                    <a:pt x="311405" y="978823"/>
                  </a:lnTo>
                  <a:lnTo>
                    <a:pt x="309513" y="971229"/>
                  </a:lnTo>
                  <a:lnTo>
                    <a:pt x="309513" y="969326"/>
                  </a:lnTo>
                  <a:lnTo>
                    <a:pt x="310459" y="968375"/>
                  </a:lnTo>
                  <a:lnTo>
                    <a:pt x="311405" y="966482"/>
                  </a:lnTo>
                  <a:lnTo>
                    <a:pt x="313308" y="966482"/>
                  </a:lnTo>
                  <a:lnTo>
                    <a:pt x="315205" y="968375"/>
                  </a:lnTo>
                  <a:lnTo>
                    <a:pt x="319005" y="964580"/>
                  </a:lnTo>
                  <a:lnTo>
                    <a:pt x="319951" y="964580"/>
                  </a:lnTo>
                  <a:lnTo>
                    <a:pt x="313308" y="964580"/>
                  </a:lnTo>
                  <a:lnTo>
                    <a:pt x="312356" y="964580"/>
                  </a:lnTo>
                  <a:lnTo>
                    <a:pt x="313308" y="963629"/>
                  </a:lnTo>
                  <a:lnTo>
                    <a:pt x="315205" y="961731"/>
                  </a:lnTo>
                  <a:lnTo>
                    <a:pt x="317108" y="959834"/>
                  </a:lnTo>
                  <a:lnTo>
                    <a:pt x="315205" y="957931"/>
                  </a:lnTo>
                  <a:lnTo>
                    <a:pt x="312356" y="958883"/>
                  </a:lnTo>
                  <a:lnTo>
                    <a:pt x="311405" y="956985"/>
                  </a:lnTo>
                  <a:lnTo>
                    <a:pt x="308561" y="954132"/>
                  </a:lnTo>
                  <a:lnTo>
                    <a:pt x="306659" y="949385"/>
                  </a:lnTo>
                  <a:lnTo>
                    <a:pt x="300967" y="948439"/>
                  </a:lnTo>
                  <a:lnTo>
                    <a:pt x="298118" y="951288"/>
                  </a:lnTo>
                  <a:lnTo>
                    <a:pt x="300015" y="953185"/>
                  </a:lnTo>
                  <a:lnTo>
                    <a:pt x="300967" y="955088"/>
                  </a:lnTo>
                  <a:lnTo>
                    <a:pt x="300967" y="956034"/>
                  </a:lnTo>
                  <a:lnTo>
                    <a:pt x="300967" y="957931"/>
                  </a:lnTo>
                  <a:lnTo>
                    <a:pt x="296215" y="965526"/>
                  </a:lnTo>
                  <a:lnTo>
                    <a:pt x="299064" y="969326"/>
                  </a:lnTo>
                  <a:lnTo>
                    <a:pt x="299064" y="973121"/>
                  </a:lnTo>
                  <a:lnTo>
                    <a:pt x="298118" y="979770"/>
                  </a:lnTo>
                  <a:lnTo>
                    <a:pt x="299064" y="981672"/>
                  </a:lnTo>
                  <a:lnTo>
                    <a:pt x="299064" y="983570"/>
                  </a:lnTo>
                  <a:lnTo>
                    <a:pt x="297167" y="984516"/>
                  </a:lnTo>
                  <a:lnTo>
                    <a:pt x="294318" y="981672"/>
                  </a:lnTo>
                  <a:lnTo>
                    <a:pt x="293372" y="980721"/>
                  </a:lnTo>
                  <a:lnTo>
                    <a:pt x="292415" y="980721"/>
                  </a:lnTo>
                  <a:lnTo>
                    <a:pt x="289572" y="980721"/>
                  </a:lnTo>
                  <a:lnTo>
                    <a:pt x="291469" y="983570"/>
                  </a:lnTo>
                  <a:lnTo>
                    <a:pt x="292415" y="984516"/>
                  </a:lnTo>
                  <a:lnTo>
                    <a:pt x="291469" y="986418"/>
                  </a:lnTo>
                  <a:lnTo>
                    <a:pt x="291469" y="988316"/>
                  </a:lnTo>
                  <a:lnTo>
                    <a:pt x="292415" y="992106"/>
                  </a:lnTo>
                  <a:lnTo>
                    <a:pt x="286723" y="994013"/>
                  </a:lnTo>
                  <a:lnTo>
                    <a:pt x="282923" y="995911"/>
                  </a:lnTo>
                  <a:lnTo>
                    <a:pt x="281026" y="997813"/>
                  </a:lnTo>
                  <a:lnTo>
                    <a:pt x="281977" y="998760"/>
                  </a:lnTo>
                  <a:lnTo>
                    <a:pt x="284821" y="1003506"/>
                  </a:lnTo>
                  <a:lnTo>
                    <a:pt x="283874" y="1011100"/>
                  </a:lnTo>
                  <a:lnTo>
                    <a:pt x="282923" y="1011100"/>
                  </a:lnTo>
                  <a:lnTo>
                    <a:pt x="279128" y="1011100"/>
                  </a:lnTo>
                  <a:lnTo>
                    <a:pt x="277226" y="1007306"/>
                  </a:lnTo>
                  <a:lnTo>
                    <a:pt x="275328" y="1009208"/>
                  </a:lnTo>
                  <a:lnTo>
                    <a:pt x="275328" y="1011100"/>
                  </a:lnTo>
                  <a:lnTo>
                    <a:pt x="274382" y="1012052"/>
                  </a:lnTo>
                  <a:lnTo>
                    <a:pt x="272480" y="1010154"/>
                  </a:lnTo>
                  <a:lnTo>
                    <a:pt x="271533" y="1012052"/>
                  </a:lnTo>
                  <a:lnTo>
                    <a:pt x="270582" y="1013954"/>
                  </a:lnTo>
                  <a:lnTo>
                    <a:pt x="269631" y="1012052"/>
                  </a:lnTo>
                  <a:lnTo>
                    <a:pt x="269631" y="1009208"/>
                  </a:lnTo>
                  <a:lnTo>
                    <a:pt x="267733" y="1011100"/>
                  </a:lnTo>
                  <a:lnTo>
                    <a:pt x="267733" y="1011100"/>
                  </a:lnTo>
                  <a:lnTo>
                    <a:pt x="266787" y="1013003"/>
                  </a:lnTo>
                  <a:lnTo>
                    <a:pt x="267733" y="1015847"/>
                  </a:lnTo>
                  <a:lnTo>
                    <a:pt x="264885" y="1016803"/>
                  </a:lnTo>
                  <a:lnTo>
                    <a:pt x="260138" y="1019647"/>
                  </a:lnTo>
                  <a:lnTo>
                    <a:pt x="257290" y="1019647"/>
                  </a:lnTo>
                  <a:lnTo>
                    <a:pt x="255392" y="1018700"/>
                  </a:lnTo>
                  <a:lnTo>
                    <a:pt x="254441" y="1018700"/>
                  </a:lnTo>
                  <a:lnTo>
                    <a:pt x="253495" y="1019647"/>
                  </a:lnTo>
                  <a:lnTo>
                    <a:pt x="248744" y="1018700"/>
                  </a:lnTo>
                  <a:lnTo>
                    <a:pt x="247802" y="1018700"/>
                  </a:lnTo>
                  <a:lnTo>
                    <a:pt x="245900" y="1018700"/>
                  </a:lnTo>
                  <a:lnTo>
                    <a:pt x="246846" y="1016803"/>
                  </a:lnTo>
                  <a:lnTo>
                    <a:pt x="245900" y="1015847"/>
                  </a:lnTo>
                  <a:lnTo>
                    <a:pt x="243998" y="1017749"/>
                  </a:lnTo>
                  <a:lnTo>
                    <a:pt x="240198" y="1019647"/>
                  </a:lnTo>
                  <a:lnTo>
                    <a:pt x="237349" y="1019647"/>
                  </a:lnTo>
                  <a:lnTo>
                    <a:pt x="235446" y="1018700"/>
                  </a:lnTo>
                  <a:lnTo>
                    <a:pt x="236403" y="1018700"/>
                  </a:lnTo>
                  <a:lnTo>
                    <a:pt x="234500" y="1017749"/>
                  </a:lnTo>
                  <a:lnTo>
                    <a:pt x="234500" y="1015847"/>
                  </a:lnTo>
                  <a:lnTo>
                    <a:pt x="233559" y="1014901"/>
                  </a:lnTo>
                  <a:lnTo>
                    <a:pt x="232603" y="1012052"/>
                  </a:lnTo>
                  <a:lnTo>
                    <a:pt x="234500" y="1007306"/>
                  </a:lnTo>
                  <a:lnTo>
                    <a:pt x="234500" y="1006349"/>
                  </a:lnTo>
                  <a:lnTo>
                    <a:pt x="233559" y="1005408"/>
                  </a:lnTo>
                  <a:lnTo>
                    <a:pt x="231656" y="1003506"/>
                  </a:lnTo>
                  <a:lnTo>
                    <a:pt x="230705" y="1008252"/>
                  </a:lnTo>
                  <a:lnTo>
                    <a:pt x="229754" y="1009208"/>
                  </a:lnTo>
                  <a:lnTo>
                    <a:pt x="227852" y="1010154"/>
                  </a:lnTo>
                  <a:lnTo>
                    <a:pt x="226905" y="1010154"/>
                  </a:lnTo>
                  <a:lnTo>
                    <a:pt x="227852" y="1013954"/>
                  </a:lnTo>
                  <a:lnTo>
                    <a:pt x="225954" y="1016803"/>
                  </a:lnTo>
                  <a:lnTo>
                    <a:pt x="224061" y="1016803"/>
                  </a:lnTo>
                  <a:lnTo>
                    <a:pt x="222159" y="1014901"/>
                  </a:lnTo>
                  <a:lnTo>
                    <a:pt x="220257" y="1015847"/>
                  </a:lnTo>
                  <a:lnTo>
                    <a:pt x="221208" y="1017749"/>
                  </a:lnTo>
                  <a:lnTo>
                    <a:pt x="221208" y="1018700"/>
                  </a:lnTo>
                  <a:lnTo>
                    <a:pt x="217413" y="1019647"/>
                  </a:lnTo>
                  <a:lnTo>
                    <a:pt x="214564" y="1020593"/>
                  </a:lnTo>
                  <a:lnTo>
                    <a:pt x="213613" y="1022495"/>
                  </a:lnTo>
                  <a:lnTo>
                    <a:pt x="213613" y="1021549"/>
                  </a:lnTo>
                  <a:lnTo>
                    <a:pt x="212662" y="1021549"/>
                  </a:lnTo>
                  <a:lnTo>
                    <a:pt x="212662" y="1022495"/>
                  </a:lnTo>
                  <a:lnTo>
                    <a:pt x="211711" y="1023447"/>
                  </a:lnTo>
                  <a:lnTo>
                    <a:pt x="209818" y="1019647"/>
                  </a:lnTo>
                  <a:lnTo>
                    <a:pt x="210764" y="1019647"/>
                  </a:lnTo>
                  <a:lnTo>
                    <a:pt x="211711" y="1017749"/>
                  </a:lnTo>
                  <a:lnTo>
                    <a:pt x="204116" y="1018700"/>
                  </a:lnTo>
                  <a:lnTo>
                    <a:pt x="206964" y="1025344"/>
                  </a:lnTo>
                  <a:lnTo>
                    <a:pt x="210764" y="1026295"/>
                  </a:lnTo>
                  <a:lnTo>
                    <a:pt x="205072" y="1027241"/>
                  </a:lnTo>
                  <a:lnTo>
                    <a:pt x="204116" y="1027241"/>
                  </a:lnTo>
                  <a:lnTo>
                    <a:pt x="203169" y="1026295"/>
                  </a:lnTo>
                  <a:lnTo>
                    <a:pt x="202218" y="1024398"/>
                  </a:lnTo>
                  <a:lnTo>
                    <a:pt x="202218" y="1023447"/>
                  </a:lnTo>
                  <a:lnTo>
                    <a:pt x="202218" y="1023447"/>
                  </a:lnTo>
                  <a:lnTo>
                    <a:pt x="190828" y="1026295"/>
                  </a:lnTo>
                  <a:lnTo>
                    <a:pt x="189877" y="1026295"/>
                  </a:lnTo>
                  <a:lnTo>
                    <a:pt x="188926" y="1027241"/>
                  </a:lnTo>
                  <a:lnTo>
                    <a:pt x="187028" y="1027241"/>
                  </a:lnTo>
                  <a:lnTo>
                    <a:pt x="186077" y="1026295"/>
                  </a:lnTo>
                  <a:lnTo>
                    <a:pt x="182282" y="1025344"/>
                  </a:lnTo>
                  <a:lnTo>
                    <a:pt x="181331" y="1024398"/>
                  </a:lnTo>
                  <a:lnTo>
                    <a:pt x="179433" y="1023447"/>
                  </a:lnTo>
                  <a:lnTo>
                    <a:pt x="178482" y="1021549"/>
                  </a:lnTo>
                  <a:lnTo>
                    <a:pt x="176585" y="1016803"/>
                  </a:lnTo>
                  <a:lnTo>
                    <a:pt x="175634" y="1013954"/>
                  </a:lnTo>
                  <a:lnTo>
                    <a:pt x="174687" y="1013003"/>
                  </a:lnTo>
                  <a:lnTo>
                    <a:pt x="172785" y="1012052"/>
                  </a:lnTo>
                  <a:lnTo>
                    <a:pt x="170887" y="1006349"/>
                  </a:lnTo>
                  <a:lnTo>
                    <a:pt x="170887" y="1005408"/>
                  </a:lnTo>
                  <a:lnTo>
                    <a:pt x="170887" y="1003506"/>
                  </a:lnTo>
                  <a:lnTo>
                    <a:pt x="169936" y="998760"/>
                  </a:lnTo>
                  <a:lnTo>
                    <a:pt x="167087" y="997813"/>
                  </a:lnTo>
                  <a:lnTo>
                    <a:pt x="165190" y="994965"/>
                  </a:lnTo>
                  <a:lnTo>
                    <a:pt x="165190" y="993067"/>
                  </a:lnTo>
                  <a:lnTo>
                    <a:pt x="165190" y="991165"/>
                  </a:lnTo>
                  <a:lnTo>
                    <a:pt x="166141" y="988316"/>
                  </a:lnTo>
                  <a:lnTo>
                    <a:pt x="167087" y="986418"/>
                  </a:lnTo>
                  <a:lnTo>
                    <a:pt x="168990" y="984516"/>
                  </a:lnTo>
                  <a:lnTo>
                    <a:pt x="169936" y="984516"/>
                  </a:lnTo>
                  <a:lnTo>
                    <a:pt x="171834" y="983570"/>
                  </a:lnTo>
                  <a:lnTo>
                    <a:pt x="173736" y="981672"/>
                  </a:lnTo>
                  <a:lnTo>
                    <a:pt x="174687" y="980721"/>
                  </a:lnTo>
                  <a:lnTo>
                    <a:pt x="176585" y="978823"/>
                  </a:lnTo>
                  <a:lnTo>
                    <a:pt x="177531" y="974077"/>
                  </a:lnTo>
                  <a:lnTo>
                    <a:pt x="177531" y="971229"/>
                  </a:lnTo>
                  <a:lnTo>
                    <a:pt x="178482" y="968375"/>
                  </a:lnTo>
                  <a:lnTo>
                    <a:pt x="179433" y="965526"/>
                  </a:lnTo>
                  <a:lnTo>
                    <a:pt x="180385" y="964580"/>
                  </a:lnTo>
                  <a:lnTo>
                    <a:pt x="181331" y="960780"/>
                  </a:lnTo>
                  <a:lnTo>
                    <a:pt x="182282" y="956985"/>
                  </a:lnTo>
                  <a:lnTo>
                    <a:pt x="183228" y="955088"/>
                  </a:lnTo>
                  <a:lnTo>
                    <a:pt x="183228" y="943693"/>
                  </a:lnTo>
                  <a:lnTo>
                    <a:pt x="181331" y="941790"/>
                  </a:lnTo>
                  <a:lnTo>
                    <a:pt x="180385" y="939893"/>
                  </a:lnTo>
                  <a:lnTo>
                    <a:pt x="176585" y="937995"/>
                  </a:lnTo>
                  <a:lnTo>
                    <a:pt x="174687" y="937044"/>
                  </a:lnTo>
                  <a:lnTo>
                    <a:pt x="172785" y="935147"/>
                  </a:lnTo>
                  <a:lnTo>
                    <a:pt x="170887" y="933249"/>
                  </a:lnTo>
                  <a:lnTo>
                    <a:pt x="170887" y="933249"/>
                  </a:lnTo>
                  <a:lnTo>
                    <a:pt x="168039" y="928503"/>
                  </a:lnTo>
                  <a:lnTo>
                    <a:pt x="168039" y="925649"/>
                  </a:lnTo>
                  <a:lnTo>
                    <a:pt x="168039" y="919006"/>
                  </a:lnTo>
                  <a:lnTo>
                    <a:pt x="168039" y="916157"/>
                  </a:lnTo>
                  <a:lnTo>
                    <a:pt x="167087" y="908562"/>
                  </a:lnTo>
                  <a:lnTo>
                    <a:pt x="166141" y="906660"/>
                  </a:lnTo>
                  <a:lnTo>
                    <a:pt x="164239" y="904767"/>
                  </a:lnTo>
                  <a:lnTo>
                    <a:pt x="162341" y="902865"/>
                  </a:lnTo>
                  <a:lnTo>
                    <a:pt x="157595" y="903831"/>
                  </a:lnTo>
                  <a:lnTo>
                    <a:pt x="150951" y="903831"/>
                  </a:lnTo>
                  <a:lnTo>
                    <a:pt x="149049" y="902865"/>
                  </a:lnTo>
                  <a:lnTo>
                    <a:pt x="146200" y="901933"/>
                  </a:lnTo>
                  <a:lnTo>
                    <a:pt x="143352" y="899065"/>
                  </a:lnTo>
                  <a:lnTo>
                    <a:pt x="142405" y="897167"/>
                  </a:lnTo>
                  <a:lnTo>
                    <a:pt x="141454" y="888641"/>
                  </a:lnTo>
                  <a:lnTo>
                    <a:pt x="139557" y="881046"/>
                  </a:lnTo>
                  <a:lnTo>
                    <a:pt x="129108" y="880075"/>
                  </a:lnTo>
                  <a:lnTo>
                    <a:pt x="120567" y="874383"/>
                  </a:lnTo>
                  <a:lnTo>
                    <a:pt x="120567" y="873446"/>
                  </a:lnTo>
                  <a:lnTo>
                    <a:pt x="118669" y="870583"/>
                  </a:lnTo>
                  <a:lnTo>
                    <a:pt x="115836" y="867754"/>
                  </a:lnTo>
                  <a:lnTo>
                    <a:pt x="114869" y="865856"/>
                  </a:lnTo>
                  <a:lnTo>
                    <a:pt x="112972" y="863954"/>
                  </a:lnTo>
                  <a:lnTo>
                    <a:pt x="110138" y="861086"/>
                  </a:lnTo>
                  <a:lnTo>
                    <a:pt x="106343" y="858262"/>
                  </a:lnTo>
                  <a:lnTo>
                    <a:pt x="102543" y="854462"/>
                  </a:lnTo>
                  <a:lnTo>
                    <a:pt x="103475" y="831677"/>
                  </a:lnTo>
                  <a:lnTo>
                    <a:pt x="103475" y="830706"/>
                  </a:lnTo>
                  <a:lnTo>
                    <a:pt x="102543" y="825975"/>
                  </a:lnTo>
                  <a:lnTo>
                    <a:pt x="101577" y="825008"/>
                  </a:lnTo>
                  <a:lnTo>
                    <a:pt x="97777" y="823111"/>
                  </a:lnTo>
                  <a:lnTo>
                    <a:pt x="95880" y="821209"/>
                  </a:lnTo>
                  <a:lnTo>
                    <a:pt x="93051" y="818380"/>
                  </a:lnTo>
                  <a:lnTo>
                    <a:pt x="92080" y="817414"/>
                  </a:lnTo>
                  <a:lnTo>
                    <a:pt x="90202" y="814580"/>
                  </a:lnTo>
                  <a:lnTo>
                    <a:pt x="87354" y="810785"/>
                  </a:lnTo>
                  <a:lnTo>
                    <a:pt x="85451" y="808887"/>
                  </a:lnTo>
                  <a:lnTo>
                    <a:pt x="84505" y="806985"/>
                  </a:lnTo>
                  <a:lnTo>
                    <a:pt x="81656" y="805083"/>
                  </a:lnTo>
                  <a:lnTo>
                    <a:pt x="81656" y="805083"/>
                  </a:lnTo>
                  <a:lnTo>
                    <a:pt x="78807" y="804121"/>
                  </a:lnTo>
                  <a:lnTo>
                    <a:pt x="76910" y="803190"/>
                  </a:lnTo>
                  <a:lnTo>
                    <a:pt x="75959" y="801292"/>
                  </a:lnTo>
                  <a:lnTo>
                    <a:pt x="75013" y="800326"/>
                  </a:lnTo>
                  <a:lnTo>
                    <a:pt x="73110" y="799390"/>
                  </a:lnTo>
                  <a:lnTo>
                    <a:pt x="72159" y="798424"/>
                  </a:lnTo>
                  <a:lnTo>
                    <a:pt x="67413" y="796527"/>
                  </a:lnTo>
                  <a:lnTo>
                    <a:pt x="64569" y="797493"/>
                  </a:lnTo>
                  <a:lnTo>
                    <a:pt x="61715" y="795590"/>
                  </a:lnTo>
                  <a:lnTo>
                    <a:pt x="60769" y="795590"/>
                  </a:lnTo>
                  <a:lnTo>
                    <a:pt x="59818" y="794624"/>
                  </a:lnTo>
                  <a:lnTo>
                    <a:pt x="58872" y="791795"/>
                  </a:lnTo>
                  <a:lnTo>
                    <a:pt x="57920" y="787995"/>
                  </a:lnTo>
                  <a:lnTo>
                    <a:pt x="56023" y="785151"/>
                  </a:lnTo>
                  <a:lnTo>
                    <a:pt x="56023" y="785151"/>
                  </a:lnTo>
                  <a:lnTo>
                    <a:pt x="50325" y="781352"/>
                  </a:lnTo>
                  <a:lnTo>
                    <a:pt x="48423" y="780400"/>
                  </a:lnTo>
                  <a:lnTo>
                    <a:pt x="47477" y="778503"/>
                  </a:lnTo>
                  <a:lnTo>
                    <a:pt x="46526" y="775654"/>
                  </a:lnTo>
                  <a:lnTo>
                    <a:pt x="45579" y="773757"/>
                  </a:lnTo>
                  <a:lnTo>
                    <a:pt x="42726" y="771854"/>
                  </a:lnTo>
                  <a:lnTo>
                    <a:pt x="41779" y="769962"/>
                  </a:lnTo>
                  <a:lnTo>
                    <a:pt x="37979" y="759513"/>
                  </a:lnTo>
                  <a:lnTo>
                    <a:pt x="37033" y="755718"/>
                  </a:lnTo>
                  <a:lnTo>
                    <a:pt x="36082" y="751918"/>
                  </a:lnTo>
                  <a:lnTo>
                    <a:pt x="37033" y="742426"/>
                  </a:lnTo>
                  <a:lnTo>
                    <a:pt x="37979" y="731982"/>
                  </a:lnTo>
                  <a:lnTo>
                    <a:pt x="37979" y="726280"/>
                  </a:lnTo>
                  <a:lnTo>
                    <a:pt x="37033" y="723436"/>
                  </a:lnTo>
                  <a:lnTo>
                    <a:pt x="36082" y="714890"/>
                  </a:lnTo>
                  <a:lnTo>
                    <a:pt x="35131" y="713939"/>
                  </a:lnTo>
                  <a:lnTo>
                    <a:pt x="33233" y="712041"/>
                  </a:lnTo>
                  <a:lnTo>
                    <a:pt x="33233" y="712041"/>
                  </a:lnTo>
                  <a:lnTo>
                    <a:pt x="31336" y="704447"/>
                  </a:lnTo>
                  <a:lnTo>
                    <a:pt x="31336" y="696852"/>
                  </a:lnTo>
                  <a:lnTo>
                    <a:pt x="30385" y="694949"/>
                  </a:lnTo>
                  <a:lnTo>
                    <a:pt x="29433" y="691149"/>
                  </a:lnTo>
                  <a:lnTo>
                    <a:pt x="25638" y="687354"/>
                  </a:lnTo>
                  <a:lnTo>
                    <a:pt x="23736" y="686403"/>
                  </a:lnTo>
                  <a:lnTo>
                    <a:pt x="23736" y="686403"/>
                  </a:lnTo>
                  <a:lnTo>
                    <a:pt x="21838" y="684511"/>
                  </a:lnTo>
                  <a:lnTo>
                    <a:pt x="20892" y="683554"/>
                  </a:lnTo>
                  <a:lnTo>
                    <a:pt x="18990" y="683554"/>
                  </a:lnTo>
                  <a:lnTo>
                    <a:pt x="16146" y="678808"/>
                  </a:lnTo>
                  <a:lnTo>
                    <a:pt x="14244" y="677862"/>
                  </a:lnTo>
                  <a:lnTo>
                    <a:pt x="12346" y="675960"/>
                  </a:lnTo>
                  <a:lnTo>
                    <a:pt x="11395" y="669316"/>
                  </a:lnTo>
                  <a:lnTo>
                    <a:pt x="10449" y="668365"/>
                  </a:lnTo>
                  <a:lnTo>
                    <a:pt x="9497" y="667413"/>
                  </a:lnTo>
                  <a:lnTo>
                    <a:pt x="8551" y="663638"/>
                  </a:lnTo>
                  <a:lnTo>
                    <a:pt x="6649" y="661741"/>
                  </a:lnTo>
                  <a:lnTo>
                    <a:pt x="5697" y="659838"/>
                  </a:lnTo>
                  <a:lnTo>
                    <a:pt x="4751" y="656975"/>
                  </a:lnTo>
                  <a:lnTo>
                    <a:pt x="2854" y="656043"/>
                  </a:lnTo>
                  <a:lnTo>
                    <a:pt x="1902" y="655072"/>
                  </a:lnTo>
                  <a:lnTo>
                    <a:pt x="0" y="654146"/>
                  </a:lnTo>
                  <a:lnTo>
                    <a:pt x="8551" y="638951"/>
                  </a:lnTo>
                  <a:lnTo>
                    <a:pt x="12346" y="637054"/>
                  </a:lnTo>
                  <a:lnTo>
                    <a:pt x="13297" y="637054"/>
                  </a:lnTo>
                  <a:lnTo>
                    <a:pt x="15195" y="635156"/>
                  </a:lnTo>
                  <a:lnTo>
                    <a:pt x="17092" y="634185"/>
                  </a:lnTo>
                  <a:lnTo>
                    <a:pt x="18990" y="632288"/>
                  </a:lnTo>
                  <a:lnTo>
                    <a:pt x="20892" y="631356"/>
                  </a:lnTo>
                  <a:lnTo>
                    <a:pt x="21838" y="630390"/>
                  </a:lnTo>
                  <a:lnTo>
                    <a:pt x="24687" y="629454"/>
                  </a:lnTo>
                  <a:lnTo>
                    <a:pt x="25638" y="627556"/>
                  </a:lnTo>
                  <a:lnTo>
                    <a:pt x="25638" y="624688"/>
                  </a:lnTo>
                  <a:lnTo>
                    <a:pt x="26589" y="622795"/>
                  </a:lnTo>
                  <a:lnTo>
                    <a:pt x="28487" y="620893"/>
                  </a:lnTo>
                  <a:lnTo>
                    <a:pt x="29433" y="619961"/>
                  </a:lnTo>
                  <a:lnTo>
                    <a:pt x="31336" y="618996"/>
                  </a:lnTo>
                  <a:lnTo>
                    <a:pt x="32287" y="618059"/>
                  </a:lnTo>
                  <a:lnTo>
                    <a:pt x="32287" y="617093"/>
                  </a:lnTo>
                  <a:lnTo>
                    <a:pt x="35131" y="615196"/>
                  </a:lnTo>
                  <a:lnTo>
                    <a:pt x="37033" y="615196"/>
                  </a:lnTo>
                  <a:lnTo>
                    <a:pt x="37979" y="610464"/>
                  </a:lnTo>
                  <a:lnTo>
                    <a:pt x="38931" y="609498"/>
                  </a:lnTo>
                  <a:lnTo>
                    <a:pt x="37979" y="600972"/>
                  </a:lnTo>
                  <a:lnTo>
                    <a:pt x="35131" y="597177"/>
                  </a:lnTo>
                  <a:lnTo>
                    <a:pt x="34184" y="597177"/>
                  </a:lnTo>
                  <a:lnTo>
                    <a:pt x="32287" y="594308"/>
                  </a:lnTo>
                  <a:lnTo>
                    <a:pt x="32287" y="592411"/>
                  </a:lnTo>
                  <a:lnTo>
                    <a:pt x="30385" y="590509"/>
                  </a:lnTo>
                  <a:lnTo>
                    <a:pt x="29433" y="581982"/>
                  </a:lnTo>
                  <a:lnTo>
                    <a:pt x="28487" y="580085"/>
                  </a:lnTo>
                  <a:lnTo>
                    <a:pt x="28487" y="578187"/>
                  </a:lnTo>
                  <a:lnTo>
                    <a:pt x="30385" y="576290"/>
                  </a:lnTo>
                  <a:lnTo>
                    <a:pt x="31336" y="576290"/>
                  </a:lnTo>
                  <a:lnTo>
                    <a:pt x="33233" y="575319"/>
                  </a:lnTo>
                  <a:lnTo>
                    <a:pt x="37033" y="573421"/>
                  </a:lnTo>
                  <a:lnTo>
                    <a:pt x="37033" y="573421"/>
                  </a:lnTo>
                  <a:lnTo>
                    <a:pt x="38931" y="570587"/>
                  </a:lnTo>
                  <a:lnTo>
                    <a:pt x="39882" y="568695"/>
                  </a:lnTo>
                  <a:lnTo>
                    <a:pt x="41779" y="557300"/>
                  </a:lnTo>
                  <a:lnTo>
                    <a:pt x="44628" y="553500"/>
                  </a:lnTo>
                  <a:lnTo>
                    <a:pt x="45579" y="552549"/>
                  </a:lnTo>
                  <a:lnTo>
                    <a:pt x="46526" y="551598"/>
                  </a:lnTo>
                  <a:lnTo>
                    <a:pt x="47477" y="548749"/>
                  </a:lnTo>
                  <a:lnTo>
                    <a:pt x="48423" y="547803"/>
                  </a:lnTo>
                  <a:lnTo>
                    <a:pt x="49374" y="545905"/>
                  </a:lnTo>
                  <a:lnTo>
                    <a:pt x="50325" y="542105"/>
                  </a:lnTo>
                  <a:lnTo>
                    <a:pt x="52223" y="539257"/>
                  </a:lnTo>
                  <a:lnTo>
                    <a:pt x="53174" y="539257"/>
                  </a:lnTo>
                  <a:lnTo>
                    <a:pt x="56969" y="536408"/>
                  </a:lnTo>
                  <a:lnTo>
                    <a:pt x="60769" y="535462"/>
                  </a:lnTo>
                  <a:lnTo>
                    <a:pt x="63618" y="534510"/>
                  </a:lnTo>
                  <a:lnTo>
                    <a:pt x="64569" y="532608"/>
                  </a:lnTo>
                  <a:lnTo>
                    <a:pt x="66466" y="530715"/>
                  </a:lnTo>
                  <a:lnTo>
                    <a:pt x="68364" y="529764"/>
                  </a:lnTo>
                  <a:lnTo>
                    <a:pt x="71213" y="527862"/>
                  </a:lnTo>
                  <a:lnTo>
                    <a:pt x="72159" y="525969"/>
                  </a:lnTo>
                  <a:lnTo>
                    <a:pt x="73110" y="521218"/>
                  </a:lnTo>
                  <a:lnTo>
                    <a:pt x="74061" y="516472"/>
                  </a:lnTo>
                  <a:lnTo>
                    <a:pt x="75013" y="514574"/>
                  </a:lnTo>
                  <a:lnTo>
                    <a:pt x="75959" y="510774"/>
                  </a:lnTo>
                  <a:lnTo>
                    <a:pt x="75959" y="507926"/>
                  </a:lnTo>
                  <a:lnTo>
                    <a:pt x="76910" y="503180"/>
                  </a:lnTo>
                  <a:lnTo>
                    <a:pt x="76910" y="503180"/>
                  </a:lnTo>
                  <a:lnTo>
                    <a:pt x="77856" y="502228"/>
                  </a:lnTo>
                  <a:lnTo>
                    <a:pt x="78807" y="500331"/>
                  </a:lnTo>
                  <a:lnTo>
                    <a:pt x="80705" y="499380"/>
                  </a:lnTo>
                  <a:lnTo>
                    <a:pt x="81656" y="498428"/>
                  </a:lnTo>
                  <a:lnTo>
                    <a:pt x="81656" y="496531"/>
                  </a:lnTo>
                  <a:lnTo>
                    <a:pt x="80705" y="494629"/>
                  </a:lnTo>
                  <a:lnTo>
                    <a:pt x="79759" y="494629"/>
                  </a:lnTo>
                  <a:lnTo>
                    <a:pt x="76910" y="492736"/>
                  </a:lnTo>
                  <a:lnTo>
                    <a:pt x="72159" y="491785"/>
                  </a:lnTo>
                  <a:lnTo>
                    <a:pt x="65515" y="490834"/>
                  </a:lnTo>
                  <a:lnTo>
                    <a:pt x="63618" y="489882"/>
                  </a:lnTo>
                  <a:lnTo>
                    <a:pt x="61715" y="489882"/>
                  </a:lnTo>
                  <a:lnTo>
                    <a:pt x="61715" y="489882"/>
                  </a:lnTo>
                  <a:lnTo>
                    <a:pt x="57920" y="490834"/>
                  </a:lnTo>
                  <a:lnTo>
                    <a:pt x="56969" y="488936"/>
                  </a:lnTo>
                  <a:lnTo>
                    <a:pt x="56023" y="487990"/>
                  </a:lnTo>
                  <a:lnTo>
                    <a:pt x="54120" y="486087"/>
                  </a:lnTo>
                  <a:lnTo>
                    <a:pt x="53174" y="484190"/>
                  </a:lnTo>
                  <a:lnTo>
                    <a:pt x="51277" y="481341"/>
                  </a:lnTo>
                  <a:lnTo>
                    <a:pt x="50325" y="479444"/>
                  </a:lnTo>
                  <a:lnTo>
                    <a:pt x="50325" y="474693"/>
                  </a:lnTo>
                  <a:lnTo>
                    <a:pt x="51277" y="469946"/>
                  </a:lnTo>
                  <a:lnTo>
                    <a:pt x="51277" y="469000"/>
                  </a:lnTo>
                  <a:lnTo>
                    <a:pt x="51277" y="464254"/>
                  </a:lnTo>
                  <a:lnTo>
                    <a:pt x="53174" y="459503"/>
                  </a:lnTo>
                  <a:lnTo>
                    <a:pt x="56023" y="457605"/>
                  </a:lnTo>
                  <a:lnTo>
                    <a:pt x="57920" y="456654"/>
                  </a:lnTo>
                  <a:lnTo>
                    <a:pt x="57920" y="456654"/>
                  </a:lnTo>
                  <a:lnTo>
                    <a:pt x="61715" y="454757"/>
                  </a:lnTo>
                  <a:lnTo>
                    <a:pt x="63618" y="451903"/>
                  </a:lnTo>
                  <a:lnTo>
                    <a:pt x="62666" y="449059"/>
                  </a:lnTo>
                  <a:lnTo>
                    <a:pt x="60769" y="440513"/>
                  </a:lnTo>
                  <a:lnTo>
                    <a:pt x="56969" y="439562"/>
                  </a:lnTo>
                  <a:lnTo>
                    <a:pt x="56023" y="436713"/>
                  </a:lnTo>
                  <a:lnTo>
                    <a:pt x="56023" y="435767"/>
                  </a:lnTo>
                  <a:lnTo>
                    <a:pt x="52223" y="430070"/>
                  </a:lnTo>
                  <a:lnTo>
                    <a:pt x="49374" y="425338"/>
                  </a:lnTo>
                  <a:lnTo>
                    <a:pt x="47477" y="422475"/>
                  </a:lnTo>
                  <a:lnTo>
                    <a:pt x="44628" y="415846"/>
                  </a:lnTo>
                  <a:lnTo>
                    <a:pt x="40828" y="412046"/>
                  </a:lnTo>
                  <a:lnTo>
                    <a:pt x="39882" y="410148"/>
                  </a:lnTo>
                  <a:lnTo>
                    <a:pt x="39882" y="407285"/>
                  </a:lnTo>
                  <a:lnTo>
                    <a:pt x="26589" y="396856"/>
                  </a:lnTo>
                  <a:lnTo>
                    <a:pt x="25638" y="394959"/>
                  </a:lnTo>
                  <a:lnTo>
                    <a:pt x="15195" y="388295"/>
                  </a:lnTo>
                  <a:lnTo>
                    <a:pt x="7600" y="381666"/>
                  </a:lnTo>
                  <a:lnTo>
                    <a:pt x="6649" y="375003"/>
                  </a:lnTo>
                  <a:lnTo>
                    <a:pt x="10449" y="367408"/>
                  </a:lnTo>
                  <a:lnTo>
                    <a:pt x="22790" y="354111"/>
                  </a:lnTo>
                  <a:lnTo>
                    <a:pt x="24687" y="338921"/>
                  </a:lnTo>
                  <a:lnTo>
                    <a:pt x="29433" y="323726"/>
                  </a:lnTo>
                  <a:lnTo>
                    <a:pt x="30385" y="322800"/>
                  </a:lnTo>
                  <a:lnTo>
                    <a:pt x="31336" y="322800"/>
                  </a:lnTo>
                  <a:lnTo>
                    <a:pt x="34184" y="320897"/>
                  </a:lnTo>
                  <a:lnTo>
                    <a:pt x="41779" y="314254"/>
                  </a:lnTo>
                  <a:lnTo>
                    <a:pt x="46526" y="314254"/>
                  </a:lnTo>
                  <a:lnTo>
                    <a:pt x="47477" y="314254"/>
                  </a:lnTo>
                  <a:lnTo>
                    <a:pt x="41779" y="304756"/>
                  </a:lnTo>
                  <a:lnTo>
                    <a:pt x="38931" y="294318"/>
                  </a:lnTo>
                  <a:lnTo>
                    <a:pt x="36082" y="282923"/>
                  </a:lnTo>
                  <a:lnTo>
                    <a:pt x="37033" y="279123"/>
                  </a:lnTo>
                  <a:lnTo>
                    <a:pt x="38931" y="277226"/>
                  </a:lnTo>
                  <a:lnTo>
                    <a:pt x="42726" y="270577"/>
                  </a:lnTo>
                  <a:lnTo>
                    <a:pt x="43677" y="264879"/>
                  </a:lnTo>
                  <a:lnTo>
                    <a:pt x="52223" y="246841"/>
                  </a:lnTo>
                  <a:lnTo>
                    <a:pt x="56023" y="229754"/>
                  </a:lnTo>
                  <a:lnTo>
                    <a:pt x="61715" y="222154"/>
                  </a:lnTo>
                  <a:lnTo>
                    <a:pt x="64569" y="221208"/>
                  </a:lnTo>
                  <a:lnTo>
                    <a:pt x="66466" y="220257"/>
                  </a:lnTo>
                  <a:lnTo>
                    <a:pt x="67413" y="220257"/>
                  </a:lnTo>
                  <a:lnTo>
                    <a:pt x="69315" y="215510"/>
                  </a:lnTo>
                  <a:lnTo>
                    <a:pt x="69315" y="208862"/>
                  </a:lnTo>
                  <a:lnTo>
                    <a:pt x="69315" y="206964"/>
                  </a:lnTo>
                  <a:lnTo>
                    <a:pt x="71213" y="199369"/>
                  </a:lnTo>
                  <a:lnTo>
                    <a:pt x="71213" y="183248"/>
                  </a:lnTo>
                  <a:lnTo>
                    <a:pt x="70266" y="175653"/>
                  </a:lnTo>
                  <a:lnTo>
                    <a:pt x="70266" y="174682"/>
                  </a:lnTo>
                  <a:lnTo>
                    <a:pt x="70266" y="163292"/>
                  </a:lnTo>
                  <a:lnTo>
                    <a:pt x="71213" y="160459"/>
                  </a:lnTo>
                  <a:lnTo>
                    <a:pt x="72159" y="156664"/>
                  </a:lnTo>
                  <a:lnTo>
                    <a:pt x="75013" y="152864"/>
                  </a:lnTo>
                  <a:lnTo>
                    <a:pt x="75959" y="151898"/>
                  </a:lnTo>
                  <a:lnTo>
                    <a:pt x="76910" y="151898"/>
                  </a:lnTo>
                  <a:lnTo>
                    <a:pt x="81656" y="152864"/>
                  </a:lnTo>
                  <a:lnTo>
                    <a:pt x="83554" y="153795"/>
                  </a:lnTo>
                  <a:lnTo>
                    <a:pt x="85451" y="152864"/>
                  </a:lnTo>
                  <a:lnTo>
                    <a:pt x="86402" y="150961"/>
                  </a:lnTo>
                  <a:lnTo>
                    <a:pt x="87354" y="149995"/>
                  </a:lnTo>
                  <a:lnTo>
                    <a:pt x="88305" y="149064"/>
                  </a:lnTo>
                  <a:lnTo>
                    <a:pt x="91149" y="144303"/>
                  </a:lnTo>
                  <a:lnTo>
                    <a:pt x="93051" y="143366"/>
                  </a:lnTo>
                  <a:lnTo>
                    <a:pt x="94948" y="140503"/>
                  </a:lnTo>
                  <a:lnTo>
                    <a:pt x="95880" y="140503"/>
                  </a:lnTo>
                  <a:lnTo>
                    <a:pt x="97777" y="138601"/>
                  </a:lnTo>
                  <a:lnTo>
                    <a:pt x="99680" y="136703"/>
                  </a:lnTo>
                  <a:lnTo>
                    <a:pt x="101577" y="134805"/>
                  </a:lnTo>
                  <a:lnTo>
                    <a:pt x="102543" y="133874"/>
                  </a:lnTo>
                  <a:lnTo>
                    <a:pt x="103475" y="132908"/>
                  </a:lnTo>
                  <a:lnTo>
                    <a:pt x="106343" y="131972"/>
                  </a:lnTo>
                  <a:lnTo>
                    <a:pt x="107275" y="131006"/>
                  </a:lnTo>
                  <a:lnTo>
                    <a:pt x="112041" y="129108"/>
                  </a:lnTo>
                  <a:lnTo>
                    <a:pt x="112972" y="129108"/>
                  </a:lnTo>
                  <a:lnTo>
                    <a:pt x="113938" y="128177"/>
                  </a:lnTo>
                  <a:lnTo>
                    <a:pt x="118669" y="124377"/>
                  </a:lnTo>
                  <a:lnTo>
                    <a:pt x="119636" y="121513"/>
                  </a:lnTo>
                  <a:lnTo>
                    <a:pt x="121533" y="118684"/>
                  </a:lnTo>
                  <a:lnTo>
                    <a:pt x="123416" y="109192"/>
                  </a:lnTo>
                  <a:lnTo>
                    <a:pt x="128162" y="107290"/>
                  </a:lnTo>
                  <a:lnTo>
                    <a:pt x="129108" y="104421"/>
                  </a:lnTo>
                  <a:lnTo>
                    <a:pt x="130059" y="102523"/>
                  </a:lnTo>
                  <a:lnTo>
                    <a:pt x="131962" y="97797"/>
                  </a:lnTo>
                  <a:lnTo>
                    <a:pt x="131962" y="95894"/>
                  </a:lnTo>
                  <a:lnTo>
                    <a:pt x="135757" y="91129"/>
                  </a:lnTo>
                  <a:lnTo>
                    <a:pt x="135757" y="83534"/>
                  </a:lnTo>
                  <a:lnTo>
                    <a:pt x="137659" y="80705"/>
                  </a:lnTo>
                  <a:lnTo>
                    <a:pt x="139557" y="76905"/>
                  </a:lnTo>
                  <a:lnTo>
                    <a:pt x="139557" y="75959"/>
                  </a:lnTo>
                  <a:lnTo>
                    <a:pt x="140503" y="75008"/>
                  </a:lnTo>
                  <a:lnTo>
                    <a:pt x="146200" y="76905"/>
                  </a:lnTo>
                  <a:lnTo>
                    <a:pt x="146200" y="78807"/>
                  </a:lnTo>
                  <a:lnTo>
                    <a:pt x="149049" y="80705"/>
                  </a:lnTo>
                  <a:lnTo>
                    <a:pt x="150951" y="82602"/>
                  </a:lnTo>
                  <a:lnTo>
                    <a:pt x="152849" y="82602"/>
                  </a:lnTo>
                  <a:lnTo>
                    <a:pt x="156644" y="80705"/>
                  </a:lnTo>
                  <a:lnTo>
                    <a:pt x="157595" y="80705"/>
                  </a:lnTo>
                  <a:lnTo>
                    <a:pt x="158541" y="80705"/>
                  </a:lnTo>
                  <a:lnTo>
                    <a:pt x="165190" y="79734"/>
                  </a:lnTo>
                  <a:lnTo>
                    <a:pt x="165190" y="78807"/>
                  </a:lnTo>
                  <a:lnTo>
                    <a:pt x="166141" y="77841"/>
                  </a:lnTo>
                  <a:lnTo>
                    <a:pt x="168039" y="75959"/>
                  </a:lnTo>
                  <a:lnTo>
                    <a:pt x="168039" y="75959"/>
                  </a:lnTo>
                  <a:lnTo>
                    <a:pt x="168990" y="75008"/>
                  </a:lnTo>
                  <a:lnTo>
                    <a:pt x="171834" y="70256"/>
                  </a:lnTo>
                  <a:lnTo>
                    <a:pt x="173736" y="69310"/>
                  </a:lnTo>
                  <a:lnTo>
                    <a:pt x="173736" y="69310"/>
                  </a:lnTo>
                  <a:lnTo>
                    <a:pt x="174687" y="69310"/>
                  </a:lnTo>
                  <a:lnTo>
                    <a:pt x="175634" y="68359"/>
                  </a:lnTo>
                  <a:lnTo>
                    <a:pt x="176585" y="67413"/>
                  </a:lnTo>
                  <a:lnTo>
                    <a:pt x="183228" y="65510"/>
                  </a:lnTo>
                  <a:lnTo>
                    <a:pt x="186077" y="64564"/>
                  </a:lnTo>
                  <a:lnTo>
                    <a:pt x="188926" y="63613"/>
                  </a:lnTo>
                  <a:lnTo>
                    <a:pt x="190828" y="60764"/>
                  </a:lnTo>
                  <a:lnTo>
                    <a:pt x="193677" y="61715"/>
                  </a:lnTo>
                  <a:lnTo>
                    <a:pt x="193677" y="62662"/>
                  </a:lnTo>
                  <a:lnTo>
                    <a:pt x="194623" y="63613"/>
                  </a:lnTo>
                  <a:lnTo>
                    <a:pt x="199374" y="62662"/>
                  </a:lnTo>
                  <a:lnTo>
                    <a:pt x="200321" y="60764"/>
                  </a:lnTo>
                  <a:lnTo>
                    <a:pt x="202218" y="59818"/>
                  </a:lnTo>
                  <a:lnTo>
                    <a:pt x="203169" y="58866"/>
                  </a:lnTo>
                  <a:lnTo>
                    <a:pt x="205072" y="54115"/>
                  </a:lnTo>
                  <a:lnTo>
                    <a:pt x="206964" y="50320"/>
                  </a:lnTo>
                  <a:lnTo>
                    <a:pt x="208867" y="49369"/>
                  </a:lnTo>
                  <a:lnTo>
                    <a:pt x="210764" y="48423"/>
                  </a:lnTo>
                  <a:lnTo>
                    <a:pt x="214564" y="47477"/>
                  </a:lnTo>
                  <a:lnTo>
                    <a:pt x="214564" y="47477"/>
                  </a:lnTo>
                  <a:lnTo>
                    <a:pt x="217413" y="49369"/>
                  </a:lnTo>
                  <a:lnTo>
                    <a:pt x="223110" y="50320"/>
                  </a:lnTo>
                  <a:lnTo>
                    <a:pt x="223110" y="50320"/>
                  </a:lnTo>
                  <a:lnTo>
                    <a:pt x="224061" y="49369"/>
                  </a:lnTo>
                  <a:lnTo>
                    <a:pt x="225008" y="48423"/>
                  </a:lnTo>
                  <a:lnTo>
                    <a:pt x="225954" y="46521"/>
                  </a:lnTo>
                  <a:lnTo>
                    <a:pt x="226905" y="39877"/>
                  </a:lnTo>
                  <a:lnTo>
                    <a:pt x="228808" y="37979"/>
                  </a:lnTo>
                  <a:lnTo>
                    <a:pt x="232603" y="36082"/>
                  </a:lnTo>
                  <a:lnTo>
                    <a:pt x="232603" y="32282"/>
                  </a:lnTo>
                  <a:lnTo>
                    <a:pt x="231656" y="31331"/>
                  </a:lnTo>
                  <a:lnTo>
                    <a:pt x="231656" y="28487"/>
                  </a:lnTo>
                  <a:lnTo>
                    <a:pt x="231656" y="27531"/>
                  </a:lnTo>
                  <a:lnTo>
                    <a:pt x="231656" y="26584"/>
                  </a:lnTo>
                  <a:lnTo>
                    <a:pt x="232603" y="25633"/>
                  </a:lnTo>
                  <a:lnTo>
                    <a:pt x="233559" y="23736"/>
                  </a:lnTo>
                  <a:lnTo>
                    <a:pt x="235446" y="21838"/>
                  </a:lnTo>
                  <a:lnTo>
                    <a:pt x="237349" y="19936"/>
                  </a:lnTo>
                  <a:lnTo>
                    <a:pt x="237349" y="19936"/>
                  </a:lnTo>
                  <a:lnTo>
                    <a:pt x="238305" y="18038"/>
                  </a:lnTo>
                  <a:lnTo>
                    <a:pt x="239251" y="8541"/>
                  </a:lnTo>
                  <a:lnTo>
                    <a:pt x="243046" y="8541"/>
                  </a:lnTo>
                  <a:lnTo>
                    <a:pt x="247802" y="10443"/>
                  </a:lnTo>
                  <a:lnTo>
                    <a:pt x="249690" y="9497"/>
                  </a:lnTo>
                  <a:lnTo>
                    <a:pt x="251592" y="8541"/>
                  </a:lnTo>
                  <a:lnTo>
                    <a:pt x="253495" y="7595"/>
                  </a:lnTo>
                  <a:lnTo>
                    <a:pt x="254441" y="4751"/>
                  </a:lnTo>
                  <a:lnTo>
                    <a:pt x="255392" y="3800"/>
                  </a:lnTo>
                  <a:lnTo>
                    <a:pt x="256339" y="2849"/>
                  </a:lnTo>
                  <a:lnTo>
                    <a:pt x="258236" y="946"/>
                  </a:lnTo>
                  <a:lnTo>
                    <a:pt x="259187" y="946"/>
                  </a:lnTo>
                  <a:lnTo>
                    <a:pt x="262036" y="0"/>
                  </a:lnTo>
                  <a:lnTo>
                    <a:pt x="262987" y="6644"/>
                  </a:lnTo>
                  <a:lnTo>
                    <a:pt x="260138" y="9497"/>
                  </a:lnTo>
                  <a:lnTo>
                    <a:pt x="260138" y="9497"/>
                  </a:lnTo>
                  <a:lnTo>
                    <a:pt x="259187" y="15190"/>
                  </a:lnTo>
                  <a:lnTo>
                    <a:pt x="260138" y="18038"/>
                  </a:lnTo>
                  <a:lnTo>
                    <a:pt x="260138" y="19936"/>
                  </a:lnTo>
                  <a:lnTo>
                    <a:pt x="260138" y="20887"/>
                  </a:lnTo>
                  <a:lnTo>
                    <a:pt x="262987" y="22785"/>
                  </a:lnTo>
                  <a:lnTo>
                    <a:pt x="265831" y="26584"/>
                  </a:lnTo>
                  <a:lnTo>
                    <a:pt x="274382" y="28487"/>
                  </a:lnTo>
                  <a:lnTo>
                    <a:pt x="275328" y="26584"/>
                  </a:lnTo>
                  <a:lnTo>
                    <a:pt x="286723" y="23736"/>
                  </a:lnTo>
                  <a:lnTo>
                    <a:pt x="289572" y="22785"/>
                  </a:lnTo>
                  <a:lnTo>
                    <a:pt x="290523" y="22785"/>
                  </a:lnTo>
                  <a:lnTo>
                    <a:pt x="289572" y="23736"/>
                  </a:lnTo>
                  <a:lnTo>
                    <a:pt x="290523" y="26584"/>
                  </a:lnTo>
                  <a:lnTo>
                    <a:pt x="292415" y="30379"/>
                  </a:lnTo>
                  <a:lnTo>
                    <a:pt x="295269" y="34179"/>
                  </a:lnTo>
                  <a:lnTo>
                    <a:pt x="299064" y="37028"/>
                  </a:lnTo>
                  <a:lnTo>
                    <a:pt x="299064" y="47477"/>
                  </a:lnTo>
                  <a:lnTo>
                    <a:pt x="301913" y="52223"/>
                  </a:lnTo>
                  <a:lnTo>
                    <a:pt x="301913" y="54115"/>
                  </a:lnTo>
                  <a:lnTo>
                    <a:pt x="300967" y="57915"/>
                  </a:lnTo>
                  <a:lnTo>
                    <a:pt x="296215" y="59818"/>
                  </a:lnTo>
                  <a:lnTo>
                    <a:pt x="300015" y="60764"/>
                  </a:lnTo>
                  <a:lnTo>
                    <a:pt x="301913" y="61715"/>
                  </a:lnTo>
                  <a:lnTo>
                    <a:pt x="308561" y="62662"/>
                  </a:lnTo>
                  <a:lnTo>
                    <a:pt x="310459" y="62662"/>
                  </a:lnTo>
                  <a:lnTo>
                    <a:pt x="311405" y="61715"/>
                  </a:lnTo>
                  <a:lnTo>
                    <a:pt x="312356" y="59818"/>
                  </a:lnTo>
                  <a:lnTo>
                    <a:pt x="316151" y="56969"/>
                  </a:lnTo>
                  <a:lnTo>
                    <a:pt x="325649" y="58866"/>
                  </a:lnTo>
                  <a:lnTo>
                    <a:pt x="337975" y="65510"/>
                  </a:lnTo>
                  <a:lnTo>
                    <a:pt x="338941" y="64564"/>
                  </a:lnTo>
                  <a:lnTo>
                    <a:pt x="343662" y="57915"/>
                  </a:lnTo>
                  <a:lnTo>
                    <a:pt x="345560" y="57915"/>
                  </a:lnTo>
                  <a:lnTo>
                    <a:pt x="346526" y="58866"/>
                  </a:lnTo>
                  <a:lnTo>
                    <a:pt x="347462" y="61715"/>
                  </a:lnTo>
                  <a:lnTo>
                    <a:pt x="350326" y="66461"/>
                  </a:lnTo>
                  <a:lnTo>
                    <a:pt x="352228" y="69310"/>
                  </a:lnTo>
                  <a:lnTo>
                    <a:pt x="352228" y="69310"/>
                  </a:lnTo>
                  <a:lnTo>
                    <a:pt x="354121" y="74056"/>
                  </a:lnTo>
                  <a:lnTo>
                    <a:pt x="354121" y="74056"/>
                  </a:lnTo>
                  <a:lnTo>
                    <a:pt x="355057" y="75008"/>
                  </a:lnTo>
                  <a:lnTo>
                    <a:pt x="356955" y="79734"/>
                  </a:lnTo>
                  <a:lnTo>
                    <a:pt x="359823" y="80705"/>
                  </a:lnTo>
                  <a:lnTo>
                    <a:pt x="363618" y="81636"/>
                  </a:lnTo>
                  <a:lnTo>
                    <a:pt x="364549" y="83534"/>
                  </a:lnTo>
                  <a:lnTo>
                    <a:pt x="365516" y="83534"/>
                  </a:lnTo>
                  <a:lnTo>
                    <a:pt x="366452" y="85436"/>
                  </a:lnTo>
                  <a:lnTo>
                    <a:pt x="368349" y="88300"/>
                  </a:lnTo>
                  <a:lnTo>
                    <a:pt x="369316" y="89231"/>
                  </a:lnTo>
                  <a:lnTo>
                    <a:pt x="371218" y="87334"/>
                  </a:lnTo>
                  <a:lnTo>
                    <a:pt x="372144" y="87334"/>
                  </a:lnTo>
                  <a:lnTo>
                    <a:pt x="376910" y="84500"/>
                  </a:lnTo>
                  <a:lnTo>
                    <a:pt x="377852" y="84500"/>
                  </a:lnTo>
                  <a:lnTo>
                    <a:pt x="379739" y="84500"/>
                  </a:lnTo>
                  <a:lnTo>
                    <a:pt x="383539" y="82602"/>
                  </a:lnTo>
                  <a:lnTo>
                    <a:pt x="383539" y="82602"/>
                  </a:lnTo>
                  <a:lnTo>
                    <a:pt x="386408" y="81636"/>
                  </a:lnTo>
                  <a:lnTo>
                    <a:pt x="386408" y="81636"/>
                  </a:lnTo>
                  <a:lnTo>
                    <a:pt x="392100" y="83534"/>
                  </a:lnTo>
                  <a:lnTo>
                    <a:pt x="394003" y="84500"/>
                  </a:lnTo>
                  <a:lnTo>
                    <a:pt x="394934" y="85436"/>
                  </a:lnTo>
                  <a:lnTo>
                    <a:pt x="395900" y="86402"/>
                  </a:lnTo>
                  <a:lnTo>
                    <a:pt x="399700" y="87334"/>
                  </a:lnTo>
                  <a:lnTo>
                    <a:pt x="405397" y="84500"/>
                  </a:lnTo>
                  <a:lnTo>
                    <a:pt x="410124" y="83534"/>
                  </a:lnTo>
                  <a:lnTo>
                    <a:pt x="413924" y="80705"/>
                  </a:lnTo>
                  <a:lnTo>
                    <a:pt x="415821" y="79734"/>
                  </a:lnTo>
                  <a:lnTo>
                    <a:pt x="415821" y="78807"/>
                  </a:lnTo>
                  <a:lnTo>
                    <a:pt x="417719" y="77841"/>
                  </a:lnTo>
                  <a:lnTo>
                    <a:pt x="418690" y="76905"/>
                  </a:lnTo>
                  <a:lnTo>
                    <a:pt x="421519" y="76905"/>
                  </a:lnTo>
                  <a:lnTo>
                    <a:pt x="423416" y="77841"/>
                  </a:lnTo>
                  <a:lnTo>
                    <a:pt x="425319" y="77841"/>
                  </a:lnTo>
                  <a:lnTo>
                    <a:pt x="427211" y="77841"/>
                  </a:lnTo>
                  <a:lnTo>
                    <a:pt x="429113" y="78807"/>
                  </a:lnTo>
                  <a:lnTo>
                    <a:pt x="431977" y="79734"/>
                  </a:lnTo>
                  <a:lnTo>
                    <a:pt x="432913" y="81636"/>
                  </a:lnTo>
                  <a:lnTo>
                    <a:pt x="433880" y="83534"/>
                  </a:lnTo>
                  <a:lnTo>
                    <a:pt x="435777" y="84500"/>
                  </a:lnTo>
                  <a:lnTo>
                    <a:pt x="436708" y="86402"/>
                  </a:lnTo>
                  <a:lnTo>
                    <a:pt x="439572" y="85436"/>
                  </a:lnTo>
                  <a:lnTo>
                    <a:pt x="443372" y="85436"/>
                  </a:lnTo>
                  <a:lnTo>
                    <a:pt x="444308" y="86402"/>
                  </a:lnTo>
                  <a:lnTo>
                    <a:pt x="450001" y="90202"/>
                  </a:lnTo>
                  <a:lnTo>
                    <a:pt x="450967" y="91129"/>
                  </a:lnTo>
                  <a:lnTo>
                    <a:pt x="452869" y="93026"/>
                  </a:lnTo>
                  <a:lnTo>
                    <a:pt x="452869" y="93026"/>
                  </a:lnTo>
                  <a:lnTo>
                    <a:pt x="457596" y="93026"/>
                  </a:lnTo>
                  <a:lnTo>
                    <a:pt x="459498" y="92095"/>
                  </a:lnTo>
                  <a:lnTo>
                    <a:pt x="462362" y="92095"/>
                  </a:lnTo>
                  <a:lnTo>
                    <a:pt x="464264" y="93997"/>
                  </a:lnTo>
                  <a:lnTo>
                    <a:pt x="466161" y="101592"/>
                  </a:lnTo>
                  <a:lnTo>
                    <a:pt x="466161" y="104421"/>
                  </a:lnTo>
                  <a:lnTo>
                    <a:pt x="465190" y="105392"/>
                  </a:lnTo>
                  <a:lnTo>
                    <a:pt x="464264" y="108216"/>
                  </a:lnTo>
                  <a:lnTo>
                    <a:pt x="464264" y="109192"/>
                  </a:lnTo>
                  <a:lnTo>
                    <a:pt x="465190" y="112016"/>
                  </a:lnTo>
                  <a:lnTo>
                    <a:pt x="465190" y="112987"/>
                  </a:lnTo>
                  <a:lnTo>
                    <a:pt x="465190" y="115816"/>
                  </a:lnTo>
                  <a:lnTo>
                    <a:pt x="466161" y="116782"/>
                  </a:lnTo>
                  <a:lnTo>
                    <a:pt x="467093" y="118684"/>
                  </a:lnTo>
                  <a:lnTo>
                    <a:pt x="468059" y="121513"/>
                  </a:lnTo>
                  <a:lnTo>
                    <a:pt x="468990" y="123411"/>
                  </a:lnTo>
                  <a:lnTo>
                    <a:pt x="469956" y="124377"/>
                  </a:lnTo>
                  <a:lnTo>
                    <a:pt x="472790" y="130074"/>
                  </a:lnTo>
                  <a:lnTo>
                    <a:pt x="476585" y="133874"/>
                  </a:lnTo>
                  <a:lnTo>
                    <a:pt x="478488" y="134805"/>
                  </a:lnTo>
                  <a:lnTo>
                    <a:pt x="481351" y="134805"/>
                  </a:lnTo>
                  <a:lnTo>
                    <a:pt x="487049" y="134805"/>
                  </a:lnTo>
                  <a:lnTo>
                    <a:pt x="490849" y="132908"/>
                  </a:lnTo>
                  <a:lnTo>
                    <a:pt x="494648" y="134805"/>
                  </a:lnTo>
                  <a:lnTo>
                    <a:pt x="496546" y="137674"/>
                  </a:lnTo>
                  <a:lnTo>
                    <a:pt x="496546" y="137674"/>
                  </a:lnTo>
                  <a:lnTo>
                    <a:pt x="498443" y="140503"/>
                  </a:lnTo>
                  <a:lnTo>
                    <a:pt x="501277" y="141469"/>
                  </a:lnTo>
                  <a:lnTo>
                    <a:pt x="499375" y="149064"/>
                  </a:lnTo>
                  <a:lnTo>
                    <a:pt x="499375" y="149995"/>
                  </a:lnTo>
                  <a:lnTo>
                    <a:pt x="500341" y="152864"/>
                  </a:lnTo>
                  <a:lnTo>
                    <a:pt x="502243" y="157590"/>
                  </a:lnTo>
                  <a:lnTo>
                    <a:pt x="504141" y="158551"/>
                  </a:lnTo>
                  <a:lnTo>
                    <a:pt x="506043" y="159493"/>
                  </a:lnTo>
                  <a:lnTo>
                    <a:pt x="508872" y="160459"/>
                  </a:lnTo>
                  <a:lnTo>
                    <a:pt x="511736" y="161390"/>
                  </a:lnTo>
                  <a:lnTo>
                    <a:pt x="514565" y="162356"/>
                  </a:lnTo>
                  <a:lnTo>
                    <a:pt x="516462" y="164258"/>
                  </a:lnTo>
                  <a:lnTo>
                    <a:pt x="518364" y="165185"/>
                  </a:lnTo>
                  <a:lnTo>
                    <a:pt x="521233" y="166156"/>
                  </a:lnTo>
                  <a:lnTo>
                    <a:pt x="522160" y="167088"/>
                  </a:lnTo>
                  <a:lnTo>
                    <a:pt x="524057" y="171853"/>
                  </a:lnTo>
                  <a:lnTo>
                    <a:pt x="525959" y="178482"/>
                  </a:lnTo>
                  <a:lnTo>
                    <a:pt x="530725" y="187038"/>
                  </a:lnTo>
                  <a:lnTo>
                    <a:pt x="531652" y="195569"/>
                  </a:lnTo>
                  <a:lnTo>
                    <a:pt x="534530" y="207911"/>
                  </a:lnTo>
                  <a:lnTo>
                    <a:pt x="527857" y="240197"/>
                  </a:lnTo>
                  <a:lnTo>
                    <a:pt x="520262" y="244944"/>
                  </a:lnTo>
                  <a:lnTo>
                    <a:pt x="516462" y="249690"/>
                  </a:lnTo>
                  <a:lnTo>
                    <a:pt x="500341" y="256338"/>
                  </a:lnTo>
                  <a:lnTo>
                    <a:pt x="498443" y="266777"/>
                  </a:lnTo>
                  <a:lnTo>
                    <a:pt x="497477" y="268680"/>
                  </a:lnTo>
                  <a:lnTo>
                    <a:pt x="499375" y="271528"/>
                  </a:lnTo>
                  <a:lnTo>
                    <a:pt x="505072" y="271528"/>
                  </a:lnTo>
                  <a:lnTo>
                    <a:pt x="510770" y="269626"/>
                  </a:lnTo>
                  <a:lnTo>
                    <a:pt x="511736" y="268680"/>
                  </a:lnTo>
                  <a:lnTo>
                    <a:pt x="526926" y="271528"/>
                  </a:lnTo>
                  <a:lnTo>
                    <a:pt x="528823" y="273426"/>
                  </a:lnTo>
                  <a:lnTo>
                    <a:pt x="537354" y="281972"/>
                  </a:lnTo>
                  <a:lnTo>
                    <a:pt x="552544" y="284821"/>
                  </a:lnTo>
                  <a:lnTo>
                    <a:pt x="568705" y="271528"/>
                  </a:lnTo>
                  <a:lnTo>
                    <a:pt x="568705" y="269626"/>
                  </a:lnTo>
                  <a:lnTo>
                    <a:pt x="571534" y="269626"/>
                  </a:lnTo>
                  <a:lnTo>
                    <a:pt x="578162" y="275328"/>
                  </a:lnTo>
                  <a:lnTo>
                    <a:pt x="579129" y="275328"/>
                  </a:lnTo>
                  <a:lnTo>
                    <a:pt x="583860" y="277226"/>
                  </a:lnTo>
                  <a:lnTo>
                    <a:pt x="583860" y="278172"/>
                  </a:lnTo>
                  <a:lnTo>
                    <a:pt x="584826" y="280074"/>
                  </a:lnTo>
                  <a:lnTo>
                    <a:pt x="585757" y="282923"/>
                  </a:lnTo>
                  <a:lnTo>
                    <a:pt x="587655" y="281972"/>
                  </a:lnTo>
                  <a:lnTo>
                    <a:pt x="589552" y="280074"/>
                  </a:lnTo>
                  <a:lnTo>
                    <a:pt x="600016" y="278172"/>
                  </a:lnTo>
                  <a:lnTo>
                    <a:pt x="601918" y="272479"/>
                  </a:lnTo>
                  <a:lnTo>
                    <a:pt x="603816" y="272479"/>
                  </a:lnTo>
                  <a:lnTo>
                    <a:pt x="608542" y="272479"/>
                  </a:lnTo>
                  <a:lnTo>
                    <a:pt x="628498" y="270577"/>
                  </a:lnTo>
                  <a:lnTo>
                    <a:pt x="632298" y="272479"/>
                  </a:lnTo>
                  <a:lnTo>
                    <a:pt x="636093" y="274372"/>
                  </a:lnTo>
                  <a:lnTo>
                    <a:pt x="637995" y="276275"/>
                  </a:lnTo>
                  <a:lnTo>
                    <a:pt x="638927" y="278172"/>
                  </a:lnTo>
                  <a:lnTo>
                    <a:pt x="642721" y="278172"/>
                  </a:lnTo>
                  <a:lnTo>
                    <a:pt x="643692" y="277226"/>
                  </a:lnTo>
                  <a:lnTo>
                    <a:pt x="644624" y="276275"/>
                  </a:lnTo>
                  <a:lnTo>
                    <a:pt x="647488" y="277226"/>
                  </a:lnTo>
                  <a:lnTo>
                    <a:pt x="653190" y="280074"/>
                  </a:lnTo>
                  <a:lnTo>
                    <a:pt x="656019" y="280074"/>
                  </a:lnTo>
                  <a:lnTo>
                    <a:pt x="657916" y="280074"/>
                  </a:lnTo>
                  <a:lnTo>
                    <a:pt x="659819" y="280074"/>
                  </a:lnTo>
                  <a:lnTo>
                    <a:pt x="662682" y="279123"/>
                  </a:lnTo>
                  <a:lnTo>
                    <a:pt x="664580" y="281020"/>
                  </a:lnTo>
                  <a:lnTo>
                    <a:pt x="668380" y="284821"/>
                  </a:lnTo>
                  <a:lnTo>
                    <a:pt x="669311" y="286723"/>
                  </a:lnTo>
                  <a:lnTo>
                    <a:pt x="670277" y="287669"/>
                  </a:lnTo>
                  <a:lnTo>
                    <a:pt x="671208" y="288615"/>
                  </a:lnTo>
                  <a:lnTo>
                    <a:pt x="671208" y="290518"/>
                  </a:lnTo>
                  <a:lnTo>
                    <a:pt x="671208" y="290518"/>
                  </a:lnTo>
                  <a:lnTo>
                    <a:pt x="671208" y="292416"/>
                  </a:lnTo>
                  <a:lnTo>
                    <a:pt x="673106" y="293362"/>
                  </a:lnTo>
                  <a:lnTo>
                    <a:pt x="674072" y="296215"/>
                  </a:lnTo>
                  <a:lnTo>
                    <a:pt x="674072" y="302859"/>
                  </a:lnTo>
                  <a:lnTo>
                    <a:pt x="674072" y="313303"/>
                  </a:lnTo>
                  <a:lnTo>
                    <a:pt x="678808" y="314254"/>
                  </a:lnTo>
                  <a:lnTo>
                    <a:pt x="681672" y="316131"/>
                  </a:lnTo>
                  <a:lnTo>
                    <a:pt x="684501" y="318034"/>
                  </a:lnTo>
                  <a:lnTo>
                    <a:pt x="686403" y="319000"/>
                  </a:lnTo>
                  <a:lnTo>
                    <a:pt x="688301" y="318034"/>
                  </a:lnTo>
                  <a:lnTo>
                    <a:pt x="690198" y="319000"/>
                  </a:lnTo>
                  <a:lnTo>
                    <a:pt x="692096" y="317098"/>
                  </a:lnTo>
                  <a:lnTo>
                    <a:pt x="696862" y="314254"/>
                  </a:lnTo>
                  <a:lnTo>
                    <a:pt x="704457" y="310459"/>
                  </a:lnTo>
                  <a:lnTo>
                    <a:pt x="712983" y="310459"/>
                  </a:lnTo>
                  <a:lnTo>
                    <a:pt x="716783" y="308556"/>
                  </a:lnTo>
                  <a:lnTo>
                    <a:pt x="729144" y="300961"/>
                  </a:lnTo>
                  <a:lnTo>
                    <a:pt x="733875" y="300010"/>
                  </a:lnTo>
                  <a:lnTo>
                    <a:pt x="735772" y="297161"/>
                  </a:lnTo>
                  <a:lnTo>
                    <a:pt x="738641" y="292416"/>
                  </a:lnTo>
                  <a:lnTo>
                    <a:pt x="740538" y="291469"/>
                  </a:lnTo>
                  <a:lnTo>
                    <a:pt x="741470" y="289567"/>
                  </a:lnTo>
                  <a:lnTo>
                    <a:pt x="742436" y="288615"/>
                  </a:lnTo>
                  <a:lnTo>
                    <a:pt x="752865" y="285767"/>
                  </a:lnTo>
                  <a:lnTo>
                    <a:pt x="754762" y="283869"/>
                  </a:lnTo>
                  <a:lnTo>
                    <a:pt x="758557" y="282923"/>
                  </a:lnTo>
                  <a:lnTo>
                    <a:pt x="760459" y="284821"/>
                  </a:lnTo>
                  <a:lnTo>
                    <a:pt x="761426" y="285767"/>
                  </a:lnTo>
                  <a:lnTo>
                    <a:pt x="763323" y="286723"/>
                  </a:lnTo>
                  <a:lnTo>
                    <a:pt x="768054" y="284821"/>
                  </a:lnTo>
                  <a:lnTo>
                    <a:pt x="769025" y="283869"/>
                  </a:lnTo>
                  <a:lnTo>
                    <a:pt x="769952" y="283869"/>
                  </a:lnTo>
                  <a:lnTo>
                    <a:pt x="771854" y="282923"/>
                  </a:lnTo>
                  <a:lnTo>
                    <a:pt x="774718" y="282923"/>
                  </a:lnTo>
                  <a:lnTo>
                    <a:pt x="776620" y="285767"/>
                  </a:lnTo>
                  <a:lnTo>
                    <a:pt x="776620" y="287669"/>
                  </a:lnTo>
                  <a:lnTo>
                    <a:pt x="789908" y="283869"/>
                  </a:lnTo>
                  <a:lnTo>
                    <a:pt x="792742" y="283869"/>
                  </a:lnTo>
                  <a:lnTo>
                    <a:pt x="794639" y="283869"/>
                  </a:lnTo>
                  <a:lnTo>
                    <a:pt x="801302" y="278172"/>
                  </a:lnTo>
                  <a:lnTo>
                    <a:pt x="799405" y="266777"/>
                  </a:lnTo>
                  <a:lnTo>
                    <a:pt x="798434" y="260133"/>
                  </a:lnTo>
                  <a:lnTo>
                    <a:pt x="798434" y="259182"/>
                  </a:lnTo>
                  <a:lnTo>
                    <a:pt x="798434" y="256338"/>
                  </a:lnTo>
                  <a:lnTo>
                    <a:pt x="799405" y="245890"/>
                  </a:lnTo>
                  <a:lnTo>
                    <a:pt x="807005" y="241144"/>
                  </a:lnTo>
                  <a:lnTo>
                    <a:pt x="808863" y="240197"/>
                  </a:lnTo>
                  <a:lnTo>
                    <a:pt x="811731" y="238295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6B456C4-B586-4150-A3D6-ABA5F08C41E1}"/>
                </a:ext>
              </a:extLst>
            </p:cNvPr>
            <p:cNvSpPr/>
            <p:nvPr/>
          </p:nvSpPr>
          <p:spPr>
            <a:xfrm>
              <a:off x="4498658" y="2761501"/>
              <a:ext cx="1447219" cy="1580720"/>
            </a:xfrm>
            <a:custGeom>
              <a:avLst/>
              <a:gdLst>
                <a:gd name="connsiteX0" fmla="*/ 634185 w 1533279"/>
                <a:gd name="connsiteY0" fmla="*/ 1556055 h 1674719"/>
                <a:gd name="connsiteX1" fmla="*/ 640819 w 1533279"/>
                <a:gd name="connsiteY1" fmla="*/ 1544660 h 1674719"/>
                <a:gd name="connsiteX2" fmla="*/ 639893 w 1533279"/>
                <a:gd name="connsiteY2" fmla="*/ 1542758 h 1674719"/>
                <a:gd name="connsiteX3" fmla="*/ 638931 w 1533279"/>
                <a:gd name="connsiteY3" fmla="*/ 1541811 h 1674719"/>
                <a:gd name="connsiteX4" fmla="*/ 638931 w 1533279"/>
                <a:gd name="connsiteY4" fmla="*/ 1539914 h 1674719"/>
                <a:gd name="connsiteX5" fmla="*/ 638931 w 1533279"/>
                <a:gd name="connsiteY5" fmla="*/ 1536114 h 1674719"/>
                <a:gd name="connsiteX6" fmla="*/ 637990 w 1533279"/>
                <a:gd name="connsiteY6" fmla="*/ 1530416 h 1674719"/>
                <a:gd name="connsiteX7" fmla="*/ 637024 w 1533279"/>
                <a:gd name="connsiteY7" fmla="*/ 1528519 h 1674719"/>
                <a:gd name="connsiteX8" fmla="*/ 637990 w 1533279"/>
                <a:gd name="connsiteY8" fmla="*/ 1521870 h 1674719"/>
                <a:gd name="connsiteX9" fmla="*/ 650316 w 1533279"/>
                <a:gd name="connsiteY9" fmla="*/ 1514275 h 1674719"/>
                <a:gd name="connsiteX10" fmla="*/ 654116 w 1533279"/>
                <a:gd name="connsiteY10" fmla="*/ 1511427 h 1674719"/>
                <a:gd name="connsiteX11" fmla="*/ 674072 w 1533279"/>
                <a:gd name="connsiteY11" fmla="*/ 1499086 h 1674719"/>
                <a:gd name="connsiteX12" fmla="*/ 678798 w 1533279"/>
                <a:gd name="connsiteY12" fmla="*/ 1497188 h 1674719"/>
                <a:gd name="connsiteX13" fmla="*/ 679769 w 1533279"/>
                <a:gd name="connsiteY13" fmla="*/ 1496252 h 1674719"/>
                <a:gd name="connsiteX14" fmla="*/ 691159 w 1533279"/>
                <a:gd name="connsiteY14" fmla="*/ 1500052 h 1674719"/>
                <a:gd name="connsiteX15" fmla="*/ 696862 w 1533279"/>
                <a:gd name="connsiteY15" fmla="*/ 1498154 h 1674719"/>
                <a:gd name="connsiteX16" fmla="*/ 709183 w 1533279"/>
                <a:gd name="connsiteY16" fmla="*/ 1496252 h 1674719"/>
                <a:gd name="connsiteX17" fmla="*/ 708256 w 1533279"/>
                <a:gd name="connsiteY17" fmla="*/ 1505744 h 1674719"/>
                <a:gd name="connsiteX18" fmla="*/ 707280 w 1533279"/>
                <a:gd name="connsiteY18" fmla="*/ 1506681 h 1674719"/>
                <a:gd name="connsiteX19" fmla="*/ 710149 w 1533279"/>
                <a:gd name="connsiteY19" fmla="*/ 1514275 h 1674719"/>
                <a:gd name="connsiteX20" fmla="*/ 712051 w 1533279"/>
                <a:gd name="connsiteY20" fmla="*/ 1528519 h 1674719"/>
                <a:gd name="connsiteX21" fmla="*/ 715851 w 1533279"/>
                <a:gd name="connsiteY21" fmla="*/ 1532319 h 1674719"/>
                <a:gd name="connsiteX22" fmla="*/ 727241 w 1533279"/>
                <a:gd name="connsiteY22" fmla="*/ 1529470 h 1674719"/>
                <a:gd name="connsiteX23" fmla="*/ 731973 w 1533279"/>
                <a:gd name="connsiteY23" fmla="*/ 1529470 h 1674719"/>
                <a:gd name="connsiteX24" fmla="*/ 735767 w 1533279"/>
                <a:gd name="connsiteY24" fmla="*/ 1528519 h 1674719"/>
                <a:gd name="connsiteX25" fmla="*/ 736739 w 1533279"/>
                <a:gd name="connsiteY25" fmla="*/ 1527568 h 1674719"/>
                <a:gd name="connsiteX26" fmla="*/ 737665 w 1533279"/>
                <a:gd name="connsiteY26" fmla="*/ 1524724 h 1674719"/>
                <a:gd name="connsiteX27" fmla="*/ 743367 w 1533279"/>
                <a:gd name="connsiteY27" fmla="*/ 1520924 h 1674719"/>
                <a:gd name="connsiteX28" fmla="*/ 744333 w 1533279"/>
                <a:gd name="connsiteY28" fmla="*/ 1519973 h 1674719"/>
                <a:gd name="connsiteX29" fmla="*/ 745260 w 1533279"/>
                <a:gd name="connsiteY29" fmla="*/ 1518075 h 1674719"/>
                <a:gd name="connsiteX30" fmla="*/ 769015 w 1533279"/>
                <a:gd name="connsiteY30" fmla="*/ 1507646 h 1674719"/>
                <a:gd name="connsiteX31" fmla="*/ 769952 w 1533279"/>
                <a:gd name="connsiteY31" fmla="*/ 1506681 h 1674719"/>
                <a:gd name="connsiteX32" fmla="*/ 772815 w 1533279"/>
                <a:gd name="connsiteY32" fmla="*/ 1504783 h 1674719"/>
                <a:gd name="connsiteX33" fmla="*/ 773747 w 1533279"/>
                <a:gd name="connsiteY33" fmla="*/ 1497188 h 1674719"/>
                <a:gd name="connsiteX34" fmla="*/ 772815 w 1533279"/>
                <a:gd name="connsiteY34" fmla="*/ 1496252 h 1674719"/>
                <a:gd name="connsiteX35" fmla="*/ 776615 w 1533279"/>
                <a:gd name="connsiteY35" fmla="*/ 1490559 h 1674719"/>
                <a:gd name="connsiteX36" fmla="*/ 776615 w 1533279"/>
                <a:gd name="connsiteY36" fmla="*/ 1486759 h 1674719"/>
                <a:gd name="connsiteX37" fmla="*/ 775644 w 1533279"/>
                <a:gd name="connsiteY37" fmla="*/ 1472501 h 1674719"/>
                <a:gd name="connsiteX38" fmla="*/ 774718 w 1533279"/>
                <a:gd name="connsiteY38" fmla="*/ 1468701 h 1674719"/>
                <a:gd name="connsiteX39" fmla="*/ 766152 w 1533279"/>
                <a:gd name="connsiteY39" fmla="*/ 1443083 h 1674719"/>
                <a:gd name="connsiteX40" fmla="*/ 771849 w 1533279"/>
                <a:gd name="connsiteY40" fmla="*/ 1438317 h 1674719"/>
                <a:gd name="connsiteX41" fmla="*/ 781347 w 1533279"/>
                <a:gd name="connsiteY41" fmla="*/ 1435488 h 1674719"/>
                <a:gd name="connsiteX42" fmla="*/ 789908 w 1533279"/>
                <a:gd name="connsiteY42" fmla="*/ 1399411 h 1674719"/>
                <a:gd name="connsiteX43" fmla="*/ 792736 w 1533279"/>
                <a:gd name="connsiteY43" fmla="*/ 1396547 h 1674719"/>
                <a:gd name="connsiteX44" fmla="*/ 802229 w 1533279"/>
                <a:gd name="connsiteY44" fmla="*/ 1375675 h 1674719"/>
                <a:gd name="connsiteX45" fmla="*/ 802229 w 1533279"/>
                <a:gd name="connsiteY45" fmla="*/ 1373777 h 1674719"/>
                <a:gd name="connsiteX46" fmla="*/ 802229 w 1533279"/>
                <a:gd name="connsiteY46" fmla="*/ 1372821 h 1674719"/>
                <a:gd name="connsiteX47" fmla="*/ 808897 w 1533279"/>
                <a:gd name="connsiteY47" fmla="*/ 1373777 h 1674719"/>
                <a:gd name="connsiteX48" fmla="*/ 810795 w 1533279"/>
                <a:gd name="connsiteY48" fmla="*/ 1374724 h 1674719"/>
                <a:gd name="connsiteX49" fmla="*/ 810795 w 1533279"/>
                <a:gd name="connsiteY49" fmla="*/ 1375675 h 1674719"/>
                <a:gd name="connsiteX50" fmla="*/ 813624 w 1533279"/>
                <a:gd name="connsiteY50" fmla="*/ 1375675 h 1674719"/>
                <a:gd name="connsiteX51" fmla="*/ 816492 w 1533279"/>
                <a:gd name="connsiteY51" fmla="*/ 1372821 h 1674719"/>
                <a:gd name="connsiteX52" fmla="*/ 827882 w 1533279"/>
                <a:gd name="connsiteY52" fmla="*/ 1361431 h 1674719"/>
                <a:gd name="connsiteX53" fmla="*/ 830711 w 1533279"/>
                <a:gd name="connsiteY53" fmla="*/ 1360480 h 1674719"/>
                <a:gd name="connsiteX54" fmla="*/ 832613 w 1533279"/>
                <a:gd name="connsiteY54" fmla="*/ 1357632 h 1674719"/>
                <a:gd name="connsiteX55" fmla="*/ 831682 w 1533279"/>
                <a:gd name="connsiteY55" fmla="*/ 1349085 h 1674719"/>
                <a:gd name="connsiteX56" fmla="*/ 831682 w 1533279"/>
                <a:gd name="connsiteY56" fmla="*/ 1342442 h 1674719"/>
                <a:gd name="connsiteX57" fmla="*/ 833589 w 1533279"/>
                <a:gd name="connsiteY57" fmla="*/ 1339593 h 1674719"/>
                <a:gd name="connsiteX58" fmla="*/ 831682 w 1533279"/>
                <a:gd name="connsiteY58" fmla="*/ 1334842 h 1674719"/>
                <a:gd name="connsiteX59" fmla="*/ 830711 w 1533279"/>
                <a:gd name="connsiteY59" fmla="*/ 1331047 h 1674719"/>
                <a:gd name="connsiteX60" fmla="*/ 829785 w 1533279"/>
                <a:gd name="connsiteY60" fmla="*/ 1329149 h 1674719"/>
                <a:gd name="connsiteX61" fmla="*/ 830711 w 1533279"/>
                <a:gd name="connsiteY61" fmla="*/ 1314911 h 1674719"/>
                <a:gd name="connsiteX62" fmla="*/ 828818 w 1533279"/>
                <a:gd name="connsiteY62" fmla="*/ 1310160 h 1674719"/>
                <a:gd name="connsiteX63" fmla="*/ 827882 w 1533279"/>
                <a:gd name="connsiteY63" fmla="*/ 1308262 h 1674719"/>
                <a:gd name="connsiteX64" fmla="*/ 826916 w 1533279"/>
                <a:gd name="connsiteY64" fmla="*/ 1307316 h 1674719"/>
                <a:gd name="connsiteX65" fmla="*/ 811716 w 1533279"/>
                <a:gd name="connsiteY65" fmla="*/ 1292121 h 1674719"/>
                <a:gd name="connsiteX66" fmla="*/ 814595 w 1533279"/>
                <a:gd name="connsiteY66" fmla="*/ 1283575 h 1674719"/>
                <a:gd name="connsiteX67" fmla="*/ 817424 w 1533279"/>
                <a:gd name="connsiteY67" fmla="*/ 1250362 h 1674719"/>
                <a:gd name="connsiteX68" fmla="*/ 815521 w 1533279"/>
                <a:gd name="connsiteY68" fmla="*/ 1245601 h 1674719"/>
                <a:gd name="connsiteX69" fmla="*/ 808897 w 1533279"/>
                <a:gd name="connsiteY69" fmla="*/ 1238006 h 1674719"/>
                <a:gd name="connsiteX70" fmla="*/ 805102 w 1533279"/>
                <a:gd name="connsiteY70" fmla="*/ 1233270 h 1674719"/>
                <a:gd name="connsiteX71" fmla="*/ 795610 w 1533279"/>
                <a:gd name="connsiteY71" fmla="*/ 1211411 h 1674719"/>
                <a:gd name="connsiteX72" fmla="*/ 793708 w 1533279"/>
                <a:gd name="connsiteY72" fmla="*/ 1210485 h 1674719"/>
                <a:gd name="connsiteX73" fmla="*/ 791805 w 1533279"/>
                <a:gd name="connsiteY73" fmla="*/ 1210485 h 1674719"/>
                <a:gd name="connsiteX74" fmla="*/ 790839 w 1533279"/>
                <a:gd name="connsiteY74" fmla="*/ 1210485 h 1674719"/>
                <a:gd name="connsiteX75" fmla="*/ 788005 w 1533279"/>
                <a:gd name="connsiteY75" fmla="*/ 1209519 h 1674719"/>
                <a:gd name="connsiteX76" fmla="*/ 785142 w 1533279"/>
                <a:gd name="connsiteY76" fmla="*/ 1209519 h 1674719"/>
                <a:gd name="connsiteX77" fmla="*/ 782313 w 1533279"/>
                <a:gd name="connsiteY77" fmla="*/ 1208588 h 1674719"/>
                <a:gd name="connsiteX78" fmla="*/ 777547 w 1533279"/>
                <a:gd name="connsiteY78" fmla="*/ 1207622 h 1674719"/>
                <a:gd name="connsiteX79" fmla="*/ 775644 w 1533279"/>
                <a:gd name="connsiteY79" fmla="*/ 1205719 h 1674719"/>
                <a:gd name="connsiteX80" fmla="*/ 774718 w 1533279"/>
                <a:gd name="connsiteY80" fmla="*/ 1203817 h 1674719"/>
                <a:gd name="connsiteX81" fmla="*/ 773747 w 1533279"/>
                <a:gd name="connsiteY81" fmla="*/ 1201919 h 1674719"/>
                <a:gd name="connsiteX82" fmla="*/ 769952 w 1533279"/>
                <a:gd name="connsiteY82" fmla="*/ 1203817 h 1674719"/>
                <a:gd name="connsiteX83" fmla="*/ 736739 w 1533279"/>
                <a:gd name="connsiteY83" fmla="*/ 1211411 h 1674719"/>
                <a:gd name="connsiteX84" fmla="*/ 734836 w 1533279"/>
                <a:gd name="connsiteY84" fmla="*/ 1211411 h 1674719"/>
                <a:gd name="connsiteX85" fmla="*/ 720578 w 1533279"/>
                <a:gd name="connsiteY85" fmla="*/ 1211411 h 1674719"/>
                <a:gd name="connsiteX86" fmla="*/ 694959 w 1533279"/>
                <a:gd name="connsiteY86" fmla="*/ 1235167 h 1674719"/>
                <a:gd name="connsiteX87" fmla="*/ 677872 w 1533279"/>
                <a:gd name="connsiteY87" fmla="*/ 1244664 h 1674719"/>
                <a:gd name="connsiteX88" fmla="*/ 675969 w 1533279"/>
                <a:gd name="connsiteY88" fmla="*/ 1244664 h 1674719"/>
                <a:gd name="connsiteX89" fmla="*/ 668375 w 1533279"/>
                <a:gd name="connsiteY89" fmla="*/ 1244664 h 1674719"/>
                <a:gd name="connsiteX90" fmla="*/ 659809 w 1533279"/>
                <a:gd name="connsiteY90" fmla="*/ 1250362 h 1674719"/>
                <a:gd name="connsiteX91" fmla="*/ 652214 w 1533279"/>
                <a:gd name="connsiteY91" fmla="*/ 1260791 h 1674719"/>
                <a:gd name="connsiteX92" fmla="*/ 650316 w 1533279"/>
                <a:gd name="connsiteY92" fmla="*/ 1261757 h 1674719"/>
                <a:gd name="connsiteX93" fmla="*/ 647487 w 1533279"/>
                <a:gd name="connsiteY93" fmla="*/ 1258888 h 1674719"/>
                <a:gd name="connsiteX94" fmla="*/ 645585 w 1533279"/>
                <a:gd name="connsiteY94" fmla="*/ 1253196 h 1674719"/>
                <a:gd name="connsiteX95" fmla="*/ 644619 w 1533279"/>
                <a:gd name="connsiteY95" fmla="*/ 1251293 h 1674719"/>
                <a:gd name="connsiteX96" fmla="*/ 641790 w 1533279"/>
                <a:gd name="connsiteY96" fmla="*/ 1247498 h 1674719"/>
                <a:gd name="connsiteX97" fmla="*/ 612377 w 1533279"/>
                <a:gd name="connsiteY97" fmla="*/ 1332949 h 1674719"/>
                <a:gd name="connsiteX98" fmla="*/ 611411 w 1533279"/>
                <a:gd name="connsiteY98" fmla="*/ 1339593 h 1674719"/>
                <a:gd name="connsiteX99" fmla="*/ 610474 w 1533279"/>
                <a:gd name="connsiteY99" fmla="*/ 1341491 h 1674719"/>
                <a:gd name="connsiteX100" fmla="*/ 608587 w 1533279"/>
                <a:gd name="connsiteY100" fmla="*/ 1340544 h 1674719"/>
                <a:gd name="connsiteX101" fmla="*/ 604782 w 1533279"/>
                <a:gd name="connsiteY101" fmla="*/ 1337696 h 1674719"/>
                <a:gd name="connsiteX102" fmla="*/ 600982 w 1533279"/>
                <a:gd name="connsiteY102" fmla="*/ 1331047 h 1674719"/>
                <a:gd name="connsiteX103" fmla="*/ 600016 w 1533279"/>
                <a:gd name="connsiteY103" fmla="*/ 1330096 h 1674719"/>
                <a:gd name="connsiteX104" fmla="*/ 594318 w 1533279"/>
                <a:gd name="connsiteY104" fmla="*/ 1332949 h 1674719"/>
                <a:gd name="connsiteX105" fmla="*/ 591485 w 1533279"/>
                <a:gd name="connsiteY105" fmla="*/ 1331047 h 1674719"/>
                <a:gd name="connsiteX106" fmla="*/ 590518 w 1533279"/>
                <a:gd name="connsiteY106" fmla="*/ 1330096 h 1674719"/>
                <a:gd name="connsiteX107" fmla="*/ 587689 w 1533279"/>
                <a:gd name="connsiteY107" fmla="*/ 1331998 h 1674719"/>
                <a:gd name="connsiteX108" fmla="*/ 584826 w 1533279"/>
                <a:gd name="connsiteY108" fmla="*/ 1331998 h 1674719"/>
                <a:gd name="connsiteX109" fmla="*/ 583890 w 1533279"/>
                <a:gd name="connsiteY109" fmla="*/ 1331047 h 1674719"/>
                <a:gd name="connsiteX110" fmla="*/ 582924 w 1533279"/>
                <a:gd name="connsiteY110" fmla="*/ 1330096 h 1674719"/>
                <a:gd name="connsiteX111" fmla="*/ 580095 w 1533279"/>
                <a:gd name="connsiteY111" fmla="*/ 1323457 h 1674719"/>
                <a:gd name="connsiteX112" fmla="*/ 580095 w 1533279"/>
                <a:gd name="connsiteY112" fmla="*/ 1322506 h 1674719"/>
                <a:gd name="connsiteX113" fmla="*/ 580095 w 1533279"/>
                <a:gd name="connsiteY113" fmla="*/ 1321555 h 1674719"/>
                <a:gd name="connsiteX114" fmla="*/ 579124 w 1533279"/>
                <a:gd name="connsiteY114" fmla="*/ 1319652 h 1674719"/>
                <a:gd name="connsiteX115" fmla="*/ 578197 w 1533279"/>
                <a:gd name="connsiteY115" fmla="*/ 1318706 h 1674719"/>
                <a:gd name="connsiteX116" fmla="*/ 585792 w 1533279"/>
                <a:gd name="connsiteY116" fmla="*/ 1300668 h 1674719"/>
                <a:gd name="connsiteX117" fmla="*/ 586718 w 1533279"/>
                <a:gd name="connsiteY117" fmla="*/ 1299721 h 1674719"/>
                <a:gd name="connsiteX118" fmla="*/ 586718 w 1533279"/>
                <a:gd name="connsiteY118" fmla="*/ 1290224 h 1674719"/>
                <a:gd name="connsiteX119" fmla="*/ 578197 w 1533279"/>
                <a:gd name="connsiteY119" fmla="*/ 1287370 h 1674719"/>
                <a:gd name="connsiteX120" fmla="*/ 572495 w 1533279"/>
                <a:gd name="connsiteY120" fmla="*/ 1286424 h 1674719"/>
                <a:gd name="connsiteX121" fmla="*/ 571529 w 1533279"/>
                <a:gd name="connsiteY121" fmla="*/ 1284527 h 1674719"/>
                <a:gd name="connsiteX122" fmla="*/ 569631 w 1533279"/>
                <a:gd name="connsiteY122" fmla="*/ 1283575 h 1674719"/>
                <a:gd name="connsiteX123" fmla="*/ 563002 w 1533279"/>
                <a:gd name="connsiteY123" fmla="*/ 1291170 h 1674719"/>
                <a:gd name="connsiteX124" fmla="*/ 560134 w 1533279"/>
                <a:gd name="connsiteY124" fmla="*/ 1291170 h 1674719"/>
                <a:gd name="connsiteX125" fmla="*/ 555408 w 1533279"/>
                <a:gd name="connsiteY125" fmla="*/ 1294970 h 1674719"/>
                <a:gd name="connsiteX126" fmla="*/ 553505 w 1533279"/>
                <a:gd name="connsiteY126" fmla="*/ 1294970 h 1674719"/>
                <a:gd name="connsiteX127" fmla="*/ 549710 w 1533279"/>
                <a:gd name="connsiteY127" fmla="*/ 1295916 h 1674719"/>
                <a:gd name="connsiteX128" fmla="*/ 544013 w 1533279"/>
                <a:gd name="connsiteY128" fmla="*/ 1297819 h 1674719"/>
                <a:gd name="connsiteX129" fmla="*/ 543047 w 1533279"/>
                <a:gd name="connsiteY129" fmla="*/ 1301614 h 1674719"/>
                <a:gd name="connsiteX130" fmla="*/ 542120 w 1533279"/>
                <a:gd name="connsiteY130" fmla="*/ 1304462 h 1674719"/>
                <a:gd name="connsiteX131" fmla="*/ 539247 w 1533279"/>
                <a:gd name="connsiteY131" fmla="*/ 1305414 h 1674719"/>
                <a:gd name="connsiteX132" fmla="*/ 523126 w 1533279"/>
                <a:gd name="connsiteY132" fmla="*/ 1342442 h 1674719"/>
                <a:gd name="connsiteX133" fmla="*/ 522154 w 1533279"/>
                <a:gd name="connsiteY133" fmla="*/ 1343393 h 1674719"/>
                <a:gd name="connsiteX134" fmla="*/ 518360 w 1533279"/>
                <a:gd name="connsiteY134" fmla="*/ 1346237 h 1674719"/>
                <a:gd name="connsiteX135" fmla="*/ 515531 w 1533279"/>
                <a:gd name="connsiteY135" fmla="*/ 1350988 h 1674719"/>
                <a:gd name="connsiteX136" fmla="*/ 514565 w 1533279"/>
                <a:gd name="connsiteY136" fmla="*/ 1353832 h 1674719"/>
                <a:gd name="connsiteX137" fmla="*/ 513633 w 1533279"/>
                <a:gd name="connsiteY137" fmla="*/ 1356685 h 1674719"/>
                <a:gd name="connsiteX138" fmla="*/ 512662 w 1533279"/>
                <a:gd name="connsiteY138" fmla="*/ 1357632 h 1674719"/>
                <a:gd name="connsiteX139" fmla="*/ 511736 w 1533279"/>
                <a:gd name="connsiteY139" fmla="*/ 1360480 h 1674719"/>
                <a:gd name="connsiteX140" fmla="*/ 510765 w 1533279"/>
                <a:gd name="connsiteY140" fmla="*/ 1364280 h 1674719"/>
                <a:gd name="connsiteX141" fmla="*/ 511736 w 1533279"/>
                <a:gd name="connsiteY141" fmla="*/ 1373777 h 1674719"/>
                <a:gd name="connsiteX142" fmla="*/ 512662 w 1533279"/>
                <a:gd name="connsiteY142" fmla="*/ 1376621 h 1674719"/>
                <a:gd name="connsiteX143" fmla="*/ 525023 w 1533279"/>
                <a:gd name="connsiteY143" fmla="*/ 1381368 h 1674719"/>
                <a:gd name="connsiteX144" fmla="*/ 534515 w 1533279"/>
                <a:gd name="connsiteY144" fmla="*/ 1380421 h 1674719"/>
                <a:gd name="connsiteX145" fmla="*/ 556339 w 1533279"/>
                <a:gd name="connsiteY145" fmla="*/ 1384216 h 1674719"/>
                <a:gd name="connsiteX146" fmla="*/ 561105 w 1533279"/>
                <a:gd name="connsiteY146" fmla="*/ 1385167 h 1674719"/>
                <a:gd name="connsiteX147" fmla="*/ 563934 w 1533279"/>
                <a:gd name="connsiteY147" fmla="*/ 1386119 h 1674719"/>
                <a:gd name="connsiteX148" fmla="*/ 567729 w 1533279"/>
                <a:gd name="connsiteY148" fmla="*/ 1387065 h 1674719"/>
                <a:gd name="connsiteX149" fmla="*/ 573431 w 1533279"/>
                <a:gd name="connsiteY149" fmla="*/ 1388962 h 1674719"/>
                <a:gd name="connsiteX150" fmla="*/ 576295 w 1533279"/>
                <a:gd name="connsiteY150" fmla="*/ 1391811 h 1674719"/>
                <a:gd name="connsiteX151" fmla="*/ 577226 w 1533279"/>
                <a:gd name="connsiteY151" fmla="*/ 1391811 h 1674719"/>
                <a:gd name="connsiteX152" fmla="*/ 580095 w 1533279"/>
                <a:gd name="connsiteY152" fmla="*/ 1395611 h 1674719"/>
                <a:gd name="connsiteX153" fmla="*/ 581026 w 1533279"/>
                <a:gd name="connsiteY153" fmla="*/ 1395611 h 1674719"/>
                <a:gd name="connsiteX154" fmla="*/ 581992 w 1533279"/>
                <a:gd name="connsiteY154" fmla="*/ 1396547 h 1674719"/>
                <a:gd name="connsiteX155" fmla="*/ 584826 w 1533279"/>
                <a:gd name="connsiteY155" fmla="*/ 1399411 h 1674719"/>
                <a:gd name="connsiteX156" fmla="*/ 586718 w 1533279"/>
                <a:gd name="connsiteY156" fmla="*/ 1401308 h 1674719"/>
                <a:gd name="connsiteX157" fmla="*/ 587689 w 1533279"/>
                <a:gd name="connsiteY157" fmla="*/ 1402240 h 1674719"/>
                <a:gd name="connsiteX158" fmla="*/ 592421 w 1533279"/>
                <a:gd name="connsiteY158" fmla="*/ 1407937 h 1674719"/>
                <a:gd name="connsiteX159" fmla="*/ 592421 w 1533279"/>
                <a:gd name="connsiteY159" fmla="*/ 1408908 h 1674719"/>
                <a:gd name="connsiteX160" fmla="*/ 592421 w 1533279"/>
                <a:gd name="connsiteY160" fmla="*/ 1415537 h 1674719"/>
                <a:gd name="connsiteX161" fmla="*/ 591485 w 1533279"/>
                <a:gd name="connsiteY161" fmla="*/ 1417430 h 1674719"/>
                <a:gd name="connsiteX162" fmla="*/ 588621 w 1533279"/>
                <a:gd name="connsiteY162" fmla="*/ 1420298 h 1674719"/>
                <a:gd name="connsiteX163" fmla="*/ 584826 w 1533279"/>
                <a:gd name="connsiteY163" fmla="*/ 1424098 h 1674719"/>
                <a:gd name="connsiteX164" fmla="*/ 582924 w 1533279"/>
                <a:gd name="connsiteY164" fmla="*/ 1424098 h 1674719"/>
                <a:gd name="connsiteX165" fmla="*/ 578197 w 1533279"/>
                <a:gd name="connsiteY165" fmla="*/ 1424098 h 1674719"/>
                <a:gd name="connsiteX166" fmla="*/ 565836 w 1533279"/>
                <a:gd name="connsiteY166" fmla="*/ 1424098 h 1674719"/>
                <a:gd name="connsiteX167" fmla="*/ 552539 w 1533279"/>
                <a:gd name="connsiteY167" fmla="*/ 1424098 h 1674719"/>
                <a:gd name="connsiteX168" fmla="*/ 540218 w 1533279"/>
                <a:gd name="connsiteY168" fmla="*/ 1425996 h 1674719"/>
                <a:gd name="connsiteX169" fmla="*/ 539247 w 1533279"/>
                <a:gd name="connsiteY169" fmla="*/ 1426922 h 1674719"/>
                <a:gd name="connsiteX170" fmla="*/ 538315 w 1533279"/>
                <a:gd name="connsiteY170" fmla="*/ 1427898 h 1674719"/>
                <a:gd name="connsiteX171" fmla="*/ 537349 w 1533279"/>
                <a:gd name="connsiteY171" fmla="*/ 1428824 h 1674719"/>
                <a:gd name="connsiteX172" fmla="*/ 534515 w 1533279"/>
                <a:gd name="connsiteY172" fmla="*/ 1432624 h 1674719"/>
                <a:gd name="connsiteX173" fmla="*/ 533549 w 1533279"/>
                <a:gd name="connsiteY173" fmla="*/ 1433590 h 1674719"/>
                <a:gd name="connsiteX174" fmla="*/ 532623 w 1533279"/>
                <a:gd name="connsiteY174" fmla="*/ 1434522 h 1674719"/>
                <a:gd name="connsiteX175" fmla="*/ 531652 w 1533279"/>
                <a:gd name="connsiteY175" fmla="*/ 1435488 h 1674719"/>
                <a:gd name="connsiteX176" fmla="*/ 530725 w 1533279"/>
                <a:gd name="connsiteY176" fmla="*/ 1437390 h 1674719"/>
                <a:gd name="connsiteX177" fmla="*/ 528823 w 1533279"/>
                <a:gd name="connsiteY177" fmla="*/ 1440219 h 1674719"/>
                <a:gd name="connsiteX178" fmla="*/ 528823 w 1533279"/>
                <a:gd name="connsiteY178" fmla="*/ 1442117 h 1674719"/>
                <a:gd name="connsiteX179" fmla="*/ 527857 w 1533279"/>
                <a:gd name="connsiteY179" fmla="*/ 1444985 h 1674719"/>
                <a:gd name="connsiteX180" fmla="*/ 526925 w 1533279"/>
                <a:gd name="connsiteY180" fmla="*/ 1447814 h 1674719"/>
                <a:gd name="connsiteX181" fmla="*/ 525954 w 1533279"/>
                <a:gd name="connsiteY181" fmla="*/ 1451614 h 1674719"/>
                <a:gd name="connsiteX182" fmla="*/ 525023 w 1533279"/>
                <a:gd name="connsiteY182" fmla="*/ 1453511 h 1674719"/>
                <a:gd name="connsiteX183" fmla="*/ 521228 w 1533279"/>
                <a:gd name="connsiteY183" fmla="*/ 1460175 h 1674719"/>
                <a:gd name="connsiteX184" fmla="*/ 521228 w 1533279"/>
                <a:gd name="connsiteY184" fmla="*/ 1461106 h 1674719"/>
                <a:gd name="connsiteX185" fmla="*/ 519331 w 1533279"/>
                <a:gd name="connsiteY185" fmla="*/ 1463975 h 1674719"/>
                <a:gd name="connsiteX186" fmla="*/ 517428 w 1533279"/>
                <a:gd name="connsiteY186" fmla="*/ 1465872 h 1674719"/>
                <a:gd name="connsiteX187" fmla="*/ 515531 w 1533279"/>
                <a:gd name="connsiteY187" fmla="*/ 1468701 h 1674719"/>
                <a:gd name="connsiteX188" fmla="*/ 515531 w 1533279"/>
                <a:gd name="connsiteY188" fmla="*/ 1469667 h 1674719"/>
                <a:gd name="connsiteX189" fmla="*/ 513633 w 1533279"/>
                <a:gd name="connsiteY189" fmla="*/ 1470604 h 1674719"/>
                <a:gd name="connsiteX190" fmla="*/ 513633 w 1533279"/>
                <a:gd name="connsiteY190" fmla="*/ 1471570 h 1674719"/>
                <a:gd name="connsiteX191" fmla="*/ 512662 w 1533279"/>
                <a:gd name="connsiteY191" fmla="*/ 1473467 h 1674719"/>
                <a:gd name="connsiteX192" fmla="*/ 511736 w 1533279"/>
                <a:gd name="connsiteY192" fmla="*/ 1477257 h 1674719"/>
                <a:gd name="connsiteX193" fmla="*/ 511736 w 1533279"/>
                <a:gd name="connsiteY193" fmla="*/ 1478199 h 1674719"/>
                <a:gd name="connsiteX194" fmla="*/ 512662 w 1533279"/>
                <a:gd name="connsiteY194" fmla="*/ 1481998 h 1674719"/>
                <a:gd name="connsiteX195" fmla="*/ 514565 w 1533279"/>
                <a:gd name="connsiteY195" fmla="*/ 1485793 h 1674719"/>
                <a:gd name="connsiteX196" fmla="*/ 515531 w 1533279"/>
                <a:gd name="connsiteY196" fmla="*/ 1488657 h 1674719"/>
                <a:gd name="connsiteX197" fmla="*/ 516462 w 1533279"/>
                <a:gd name="connsiteY197" fmla="*/ 1489593 h 1674719"/>
                <a:gd name="connsiteX198" fmla="*/ 517428 w 1533279"/>
                <a:gd name="connsiteY198" fmla="*/ 1490559 h 1674719"/>
                <a:gd name="connsiteX199" fmla="*/ 520257 w 1533279"/>
                <a:gd name="connsiteY199" fmla="*/ 1492457 h 1674719"/>
                <a:gd name="connsiteX200" fmla="*/ 522154 w 1533279"/>
                <a:gd name="connsiteY200" fmla="*/ 1493388 h 1674719"/>
                <a:gd name="connsiteX201" fmla="*/ 525023 w 1533279"/>
                <a:gd name="connsiteY201" fmla="*/ 1495286 h 1674719"/>
                <a:gd name="connsiteX202" fmla="*/ 526925 w 1533279"/>
                <a:gd name="connsiteY202" fmla="*/ 1497188 h 1674719"/>
                <a:gd name="connsiteX203" fmla="*/ 528823 w 1533279"/>
                <a:gd name="connsiteY203" fmla="*/ 1497188 h 1674719"/>
                <a:gd name="connsiteX204" fmla="*/ 529749 w 1533279"/>
                <a:gd name="connsiteY204" fmla="*/ 1498154 h 1674719"/>
                <a:gd name="connsiteX205" fmla="*/ 533549 w 1533279"/>
                <a:gd name="connsiteY205" fmla="*/ 1499086 h 1674719"/>
                <a:gd name="connsiteX206" fmla="*/ 540218 w 1533279"/>
                <a:gd name="connsiteY206" fmla="*/ 1501954 h 1674719"/>
                <a:gd name="connsiteX207" fmla="*/ 541144 w 1533279"/>
                <a:gd name="connsiteY207" fmla="*/ 1502881 h 1674719"/>
                <a:gd name="connsiteX208" fmla="*/ 543047 w 1533279"/>
                <a:gd name="connsiteY208" fmla="*/ 1504783 h 1674719"/>
                <a:gd name="connsiteX209" fmla="*/ 544013 w 1533279"/>
                <a:gd name="connsiteY209" fmla="*/ 1504783 h 1674719"/>
                <a:gd name="connsiteX210" fmla="*/ 544944 w 1533279"/>
                <a:gd name="connsiteY210" fmla="*/ 1505744 h 1674719"/>
                <a:gd name="connsiteX211" fmla="*/ 546847 w 1533279"/>
                <a:gd name="connsiteY211" fmla="*/ 1506681 h 1674719"/>
                <a:gd name="connsiteX212" fmla="*/ 552539 w 1533279"/>
                <a:gd name="connsiteY212" fmla="*/ 1511427 h 1674719"/>
                <a:gd name="connsiteX213" fmla="*/ 552539 w 1533279"/>
                <a:gd name="connsiteY213" fmla="*/ 1512373 h 1674719"/>
                <a:gd name="connsiteX214" fmla="*/ 554441 w 1533279"/>
                <a:gd name="connsiteY214" fmla="*/ 1517124 h 1674719"/>
                <a:gd name="connsiteX215" fmla="*/ 553505 w 1533279"/>
                <a:gd name="connsiteY215" fmla="*/ 1536114 h 1674719"/>
                <a:gd name="connsiteX216" fmla="*/ 552539 w 1533279"/>
                <a:gd name="connsiteY216" fmla="*/ 1537065 h 1674719"/>
                <a:gd name="connsiteX217" fmla="*/ 551613 w 1533279"/>
                <a:gd name="connsiteY217" fmla="*/ 1538011 h 1674719"/>
                <a:gd name="connsiteX218" fmla="*/ 549710 w 1533279"/>
                <a:gd name="connsiteY218" fmla="*/ 1539914 h 1674719"/>
                <a:gd name="connsiteX219" fmla="*/ 548739 w 1533279"/>
                <a:gd name="connsiteY219" fmla="*/ 1539914 h 1674719"/>
                <a:gd name="connsiteX220" fmla="*/ 548739 w 1533279"/>
                <a:gd name="connsiteY220" fmla="*/ 1540860 h 1674719"/>
                <a:gd name="connsiteX221" fmla="*/ 546847 w 1533279"/>
                <a:gd name="connsiteY221" fmla="*/ 1542758 h 1674719"/>
                <a:gd name="connsiteX222" fmla="*/ 544944 w 1533279"/>
                <a:gd name="connsiteY222" fmla="*/ 1543714 h 1674719"/>
                <a:gd name="connsiteX223" fmla="*/ 542120 w 1533279"/>
                <a:gd name="connsiteY223" fmla="*/ 1545606 h 1674719"/>
                <a:gd name="connsiteX224" fmla="*/ 530725 w 1533279"/>
                <a:gd name="connsiteY224" fmla="*/ 1544660 h 1674719"/>
                <a:gd name="connsiteX225" fmla="*/ 527857 w 1533279"/>
                <a:gd name="connsiteY225" fmla="*/ 1543714 h 1674719"/>
                <a:gd name="connsiteX226" fmla="*/ 521228 w 1533279"/>
                <a:gd name="connsiteY226" fmla="*/ 1541811 h 1674719"/>
                <a:gd name="connsiteX227" fmla="*/ 517428 w 1533279"/>
                <a:gd name="connsiteY227" fmla="*/ 1538963 h 1674719"/>
                <a:gd name="connsiteX228" fmla="*/ 506970 w 1533279"/>
                <a:gd name="connsiteY228" fmla="*/ 1538011 h 1674719"/>
                <a:gd name="connsiteX229" fmla="*/ 498438 w 1533279"/>
                <a:gd name="connsiteY229" fmla="*/ 1535163 h 1674719"/>
                <a:gd name="connsiteX230" fmla="*/ 495575 w 1533279"/>
                <a:gd name="connsiteY230" fmla="*/ 1534216 h 1674719"/>
                <a:gd name="connsiteX231" fmla="*/ 492746 w 1533279"/>
                <a:gd name="connsiteY231" fmla="*/ 1532319 h 1674719"/>
                <a:gd name="connsiteX232" fmla="*/ 491775 w 1533279"/>
                <a:gd name="connsiteY232" fmla="*/ 1532319 h 1674719"/>
                <a:gd name="connsiteX233" fmla="*/ 487980 w 1533279"/>
                <a:gd name="connsiteY233" fmla="*/ 1532319 h 1674719"/>
                <a:gd name="connsiteX234" fmla="*/ 486078 w 1533279"/>
                <a:gd name="connsiteY234" fmla="*/ 1533265 h 1674719"/>
                <a:gd name="connsiteX235" fmla="*/ 484180 w 1533279"/>
                <a:gd name="connsiteY235" fmla="*/ 1535163 h 1674719"/>
                <a:gd name="connsiteX236" fmla="*/ 484180 w 1533279"/>
                <a:gd name="connsiteY236" fmla="*/ 1536114 h 1674719"/>
                <a:gd name="connsiteX237" fmla="*/ 483249 w 1533279"/>
                <a:gd name="connsiteY237" fmla="*/ 1541811 h 1674719"/>
                <a:gd name="connsiteX238" fmla="*/ 484180 w 1533279"/>
                <a:gd name="connsiteY238" fmla="*/ 1549406 h 1674719"/>
                <a:gd name="connsiteX239" fmla="*/ 484180 w 1533279"/>
                <a:gd name="connsiteY239" fmla="*/ 1550352 h 1674719"/>
                <a:gd name="connsiteX240" fmla="*/ 485146 w 1533279"/>
                <a:gd name="connsiteY240" fmla="*/ 1553206 h 1674719"/>
                <a:gd name="connsiteX241" fmla="*/ 486078 w 1533279"/>
                <a:gd name="connsiteY241" fmla="*/ 1557001 h 1674719"/>
                <a:gd name="connsiteX242" fmla="*/ 487044 w 1533279"/>
                <a:gd name="connsiteY242" fmla="*/ 1559850 h 1674719"/>
                <a:gd name="connsiteX243" fmla="*/ 488946 w 1533279"/>
                <a:gd name="connsiteY243" fmla="*/ 1562703 h 1674719"/>
                <a:gd name="connsiteX244" fmla="*/ 489878 w 1533279"/>
                <a:gd name="connsiteY244" fmla="*/ 1563650 h 1674719"/>
                <a:gd name="connsiteX245" fmla="*/ 491775 w 1533279"/>
                <a:gd name="connsiteY245" fmla="*/ 1567450 h 1674719"/>
                <a:gd name="connsiteX246" fmla="*/ 493672 w 1533279"/>
                <a:gd name="connsiteY246" fmla="*/ 1569342 h 1674719"/>
                <a:gd name="connsiteX247" fmla="*/ 495575 w 1533279"/>
                <a:gd name="connsiteY247" fmla="*/ 1572196 h 1674719"/>
                <a:gd name="connsiteX248" fmla="*/ 496541 w 1533279"/>
                <a:gd name="connsiteY248" fmla="*/ 1573142 h 1674719"/>
                <a:gd name="connsiteX249" fmla="*/ 499375 w 1533279"/>
                <a:gd name="connsiteY249" fmla="*/ 1575044 h 1674719"/>
                <a:gd name="connsiteX250" fmla="*/ 500341 w 1533279"/>
                <a:gd name="connsiteY250" fmla="*/ 1575991 h 1674719"/>
                <a:gd name="connsiteX251" fmla="*/ 502238 w 1533279"/>
                <a:gd name="connsiteY251" fmla="*/ 1577888 h 1674719"/>
                <a:gd name="connsiteX252" fmla="*/ 504136 w 1533279"/>
                <a:gd name="connsiteY252" fmla="*/ 1580737 h 1674719"/>
                <a:gd name="connsiteX253" fmla="*/ 505067 w 1533279"/>
                <a:gd name="connsiteY253" fmla="*/ 1581688 h 1674719"/>
                <a:gd name="connsiteX254" fmla="*/ 506033 w 1533279"/>
                <a:gd name="connsiteY254" fmla="*/ 1582639 h 1674719"/>
                <a:gd name="connsiteX255" fmla="*/ 506970 w 1533279"/>
                <a:gd name="connsiteY255" fmla="*/ 1583585 h 1674719"/>
                <a:gd name="connsiteX256" fmla="*/ 508867 w 1533279"/>
                <a:gd name="connsiteY256" fmla="*/ 1585483 h 1674719"/>
                <a:gd name="connsiteX257" fmla="*/ 509833 w 1533279"/>
                <a:gd name="connsiteY257" fmla="*/ 1586439 h 1674719"/>
                <a:gd name="connsiteX258" fmla="*/ 509833 w 1533279"/>
                <a:gd name="connsiteY258" fmla="*/ 1586439 h 1674719"/>
                <a:gd name="connsiteX259" fmla="*/ 511736 w 1533279"/>
                <a:gd name="connsiteY259" fmla="*/ 1587386 h 1674719"/>
                <a:gd name="connsiteX260" fmla="*/ 512662 w 1533279"/>
                <a:gd name="connsiteY260" fmla="*/ 1588332 h 1674719"/>
                <a:gd name="connsiteX261" fmla="*/ 514565 w 1533279"/>
                <a:gd name="connsiteY261" fmla="*/ 1589283 h 1674719"/>
                <a:gd name="connsiteX262" fmla="*/ 515531 w 1533279"/>
                <a:gd name="connsiteY262" fmla="*/ 1590234 h 1674719"/>
                <a:gd name="connsiteX263" fmla="*/ 517428 w 1533279"/>
                <a:gd name="connsiteY263" fmla="*/ 1591185 h 1674719"/>
                <a:gd name="connsiteX264" fmla="*/ 523126 w 1533279"/>
                <a:gd name="connsiteY264" fmla="*/ 1594034 h 1674719"/>
                <a:gd name="connsiteX265" fmla="*/ 524057 w 1533279"/>
                <a:gd name="connsiteY265" fmla="*/ 1595931 h 1674719"/>
                <a:gd name="connsiteX266" fmla="*/ 526925 w 1533279"/>
                <a:gd name="connsiteY266" fmla="*/ 1597829 h 1674719"/>
                <a:gd name="connsiteX267" fmla="*/ 526925 w 1533279"/>
                <a:gd name="connsiteY267" fmla="*/ 1597829 h 1674719"/>
                <a:gd name="connsiteX268" fmla="*/ 527857 w 1533279"/>
                <a:gd name="connsiteY268" fmla="*/ 1598780 h 1674719"/>
                <a:gd name="connsiteX269" fmla="*/ 527857 w 1533279"/>
                <a:gd name="connsiteY269" fmla="*/ 1611121 h 1674719"/>
                <a:gd name="connsiteX270" fmla="*/ 525954 w 1533279"/>
                <a:gd name="connsiteY270" fmla="*/ 1613024 h 1674719"/>
                <a:gd name="connsiteX271" fmla="*/ 525954 w 1533279"/>
                <a:gd name="connsiteY271" fmla="*/ 1613024 h 1674719"/>
                <a:gd name="connsiteX272" fmla="*/ 524057 w 1533279"/>
                <a:gd name="connsiteY272" fmla="*/ 1614921 h 1674719"/>
                <a:gd name="connsiteX273" fmla="*/ 523126 w 1533279"/>
                <a:gd name="connsiteY273" fmla="*/ 1614921 h 1674719"/>
                <a:gd name="connsiteX274" fmla="*/ 523126 w 1533279"/>
                <a:gd name="connsiteY274" fmla="*/ 1615867 h 1674719"/>
                <a:gd name="connsiteX275" fmla="*/ 522154 w 1533279"/>
                <a:gd name="connsiteY275" fmla="*/ 1616814 h 1674719"/>
                <a:gd name="connsiteX276" fmla="*/ 520257 w 1533279"/>
                <a:gd name="connsiteY276" fmla="*/ 1619667 h 1674719"/>
                <a:gd name="connsiteX277" fmla="*/ 520257 w 1533279"/>
                <a:gd name="connsiteY277" fmla="*/ 1620614 h 1674719"/>
                <a:gd name="connsiteX278" fmla="*/ 519331 w 1533279"/>
                <a:gd name="connsiteY278" fmla="*/ 1622516 h 1674719"/>
                <a:gd name="connsiteX279" fmla="*/ 518360 w 1533279"/>
                <a:gd name="connsiteY279" fmla="*/ 1625365 h 1674719"/>
                <a:gd name="connsiteX280" fmla="*/ 517428 w 1533279"/>
                <a:gd name="connsiteY280" fmla="*/ 1628209 h 1674719"/>
                <a:gd name="connsiteX281" fmla="*/ 516462 w 1533279"/>
                <a:gd name="connsiteY281" fmla="*/ 1630111 h 1674719"/>
                <a:gd name="connsiteX282" fmla="*/ 515531 w 1533279"/>
                <a:gd name="connsiteY282" fmla="*/ 1631057 h 1674719"/>
                <a:gd name="connsiteX283" fmla="*/ 514565 w 1533279"/>
                <a:gd name="connsiteY283" fmla="*/ 1632009 h 1674719"/>
                <a:gd name="connsiteX284" fmla="*/ 506970 w 1533279"/>
                <a:gd name="connsiteY284" fmla="*/ 1633911 h 1674719"/>
                <a:gd name="connsiteX285" fmla="*/ 505067 w 1533279"/>
                <a:gd name="connsiteY285" fmla="*/ 1633911 h 1674719"/>
                <a:gd name="connsiteX286" fmla="*/ 498438 w 1533279"/>
                <a:gd name="connsiteY286" fmla="*/ 1632960 h 1674719"/>
                <a:gd name="connsiteX287" fmla="*/ 495575 w 1533279"/>
                <a:gd name="connsiteY287" fmla="*/ 1631057 h 1674719"/>
                <a:gd name="connsiteX288" fmla="*/ 494639 w 1533279"/>
                <a:gd name="connsiteY288" fmla="*/ 1621565 h 1674719"/>
                <a:gd name="connsiteX289" fmla="*/ 493672 w 1533279"/>
                <a:gd name="connsiteY289" fmla="*/ 1612068 h 1674719"/>
                <a:gd name="connsiteX290" fmla="*/ 491775 w 1533279"/>
                <a:gd name="connsiteY290" fmla="*/ 1611121 h 1674719"/>
                <a:gd name="connsiteX291" fmla="*/ 491775 w 1533279"/>
                <a:gd name="connsiteY291" fmla="*/ 1609224 h 1674719"/>
                <a:gd name="connsiteX292" fmla="*/ 491775 w 1533279"/>
                <a:gd name="connsiteY292" fmla="*/ 1609224 h 1674719"/>
                <a:gd name="connsiteX293" fmla="*/ 491775 w 1533279"/>
                <a:gd name="connsiteY293" fmla="*/ 1607321 h 1674719"/>
                <a:gd name="connsiteX294" fmla="*/ 490844 w 1533279"/>
                <a:gd name="connsiteY294" fmla="*/ 1606375 h 1674719"/>
                <a:gd name="connsiteX295" fmla="*/ 489878 w 1533279"/>
                <a:gd name="connsiteY295" fmla="*/ 1605429 h 1674719"/>
                <a:gd name="connsiteX296" fmla="*/ 488946 w 1533279"/>
                <a:gd name="connsiteY296" fmla="*/ 1603526 h 1674719"/>
                <a:gd name="connsiteX297" fmla="*/ 487980 w 1533279"/>
                <a:gd name="connsiteY297" fmla="*/ 1601629 h 1674719"/>
                <a:gd name="connsiteX298" fmla="*/ 483249 w 1533279"/>
                <a:gd name="connsiteY298" fmla="*/ 1597829 h 1674719"/>
                <a:gd name="connsiteX299" fmla="*/ 482278 w 1533279"/>
                <a:gd name="connsiteY299" fmla="*/ 1598780 h 1674719"/>
                <a:gd name="connsiteX300" fmla="*/ 479449 w 1533279"/>
                <a:gd name="connsiteY300" fmla="*/ 1598780 h 1674719"/>
                <a:gd name="connsiteX301" fmla="*/ 476585 w 1533279"/>
                <a:gd name="connsiteY301" fmla="*/ 1597829 h 1674719"/>
                <a:gd name="connsiteX302" fmla="*/ 475649 w 1533279"/>
                <a:gd name="connsiteY302" fmla="*/ 1598780 h 1674719"/>
                <a:gd name="connsiteX303" fmla="*/ 471854 w 1533279"/>
                <a:gd name="connsiteY303" fmla="*/ 1598780 h 1674719"/>
                <a:gd name="connsiteX304" fmla="*/ 467088 w 1533279"/>
                <a:gd name="connsiteY304" fmla="*/ 1595931 h 1674719"/>
                <a:gd name="connsiteX305" fmla="*/ 465190 w 1533279"/>
                <a:gd name="connsiteY305" fmla="*/ 1594980 h 1674719"/>
                <a:gd name="connsiteX306" fmla="*/ 463288 w 1533279"/>
                <a:gd name="connsiteY306" fmla="*/ 1596878 h 1674719"/>
                <a:gd name="connsiteX307" fmla="*/ 462361 w 1533279"/>
                <a:gd name="connsiteY307" fmla="*/ 1596878 h 1674719"/>
                <a:gd name="connsiteX308" fmla="*/ 459493 w 1533279"/>
                <a:gd name="connsiteY308" fmla="*/ 1595931 h 1674719"/>
                <a:gd name="connsiteX309" fmla="*/ 457596 w 1533279"/>
                <a:gd name="connsiteY309" fmla="*/ 1594034 h 1674719"/>
                <a:gd name="connsiteX310" fmla="*/ 455693 w 1533279"/>
                <a:gd name="connsiteY310" fmla="*/ 1592132 h 1674719"/>
                <a:gd name="connsiteX311" fmla="*/ 450967 w 1533279"/>
                <a:gd name="connsiteY311" fmla="*/ 1590234 h 1674719"/>
                <a:gd name="connsiteX312" fmla="*/ 449064 w 1533279"/>
                <a:gd name="connsiteY312" fmla="*/ 1589283 h 1674719"/>
                <a:gd name="connsiteX313" fmla="*/ 429109 w 1533279"/>
                <a:gd name="connsiteY313" fmla="*/ 1591185 h 1674719"/>
                <a:gd name="connsiteX314" fmla="*/ 423416 w 1533279"/>
                <a:gd name="connsiteY314" fmla="*/ 1591185 h 1674719"/>
                <a:gd name="connsiteX315" fmla="*/ 422485 w 1533279"/>
                <a:gd name="connsiteY315" fmla="*/ 1591185 h 1674719"/>
                <a:gd name="connsiteX316" fmla="*/ 420582 w 1533279"/>
                <a:gd name="connsiteY316" fmla="*/ 1596878 h 1674719"/>
                <a:gd name="connsiteX317" fmla="*/ 409187 w 1533279"/>
                <a:gd name="connsiteY317" fmla="*/ 1599726 h 1674719"/>
                <a:gd name="connsiteX318" fmla="*/ 408221 w 1533279"/>
                <a:gd name="connsiteY318" fmla="*/ 1600678 h 1674719"/>
                <a:gd name="connsiteX319" fmla="*/ 406324 w 1533279"/>
                <a:gd name="connsiteY319" fmla="*/ 1600678 h 1674719"/>
                <a:gd name="connsiteX320" fmla="*/ 405392 w 1533279"/>
                <a:gd name="connsiteY320" fmla="*/ 1597829 h 1674719"/>
                <a:gd name="connsiteX321" fmla="*/ 404426 w 1533279"/>
                <a:gd name="connsiteY321" fmla="*/ 1596878 h 1674719"/>
                <a:gd name="connsiteX322" fmla="*/ 403495 w 1533279"/>
                <a:gd name="connsiteY322" fmla="*/ 1595931 h 1674719"/>
                <a:gd name="connsiteX323" fmla="*/ 398729 w 1533279"/>
                <a:gd name="connsiteY323" fmla="*/ 1594034 h 1674719"/>
                <a:gd name="connsiteX324" fmla="*/ 397798 w 1533279"/>
                <a:gd name="connsiteY324" fmla="*/ 1593078 h 1674719"/>
                <a:gd name="connsiteX325" fmla="*/ 392100 w 1533279"/>
                <a:gd name="connsiteY325" fmla="*/ 1588332 h 1674719"/>
                <a:gd name="connsiteX326" fmla="*/ 389271 w 1533279"/>
                <a:gd name="connsiteY326" fmla="*/ 1589283 h 1674719"/>
                <a:gd name="connsiteX327" fmla="*/ 389271 w 1533279"/>
                <a:gd name="connsiteY327" fmla="*/ 1590234 h 1674719"/>
                <a:gd name="connsiteX328" fmla="*/ 373111 w 1533279"/>
                <a:gd name="connsiteY328" fmla="*/ 1603526 h 1674719"/>
                <a:gd name="connsiteX329" fmla="*/ 357921 w 1533279"/>
                <a:gd name="connsiteY329" fmla="*/ 1600678 h 1674719"/>
                <a:gd name="connsiteX330" fmla="*/ 349390 w 1533279"/>
                <a:gd name="connsiteY330" fmla="*/ 1592132 h 1674719"/>
                <a:gd name="connsiteX331" fmla="*/ 347492 w 1533279"/>
                <a:gd name="connsiteY331" fmla="*/ 1590234 h 1674719"/>
                <a:gd name="connsiteX332" fmla="*/ 332302 w 1533279"/>
                <a:gd name="connsiteY332" fmla="*/ 1587386 h 1674719"/>
                <a:gd name="connsiteX333" fmla="*/ 331336 w 1533279"/>
                <a:gd name="connsiteY333" fmla="*/ 1588332 h 1674719"/>
                <a:gd name="connsiteX334" fmla="*/ 325639 w 1533279"/>
                <a:gd name="connsiteY334" fmla="*/ 1590234 h 1674719"/>
                <a:gd name="connsiteX335" fmla="*/ 319941 w 1533279"/>
                <a:gd name="connsiteY335" fmla="*/ 1590234 h 1674719"/>
                <a:gd name="connsiteX336" fmla="*/ 318044 w 1533279"/>
                <a:gd name="connsiteY336" fmla="*/ 1587386 h 1674719"/>
                <a:gd name="connsiteX337" fmla="*/ 319010 w 1533279"/>
                <a:gd name="connsiteY337" fmla="*/ 1585483 h 1674719"/>
                <a:gd name="connsiteX338" fmla="*/ 320907 w 1533279"/>
                <a:gd name="connsiteY338" fmla="*/ 1575044 h 1674719"/>
                <a:gd name="connsiteX339" fmla="*/ 337029 w 1533279"/>
                <a:gd name="connsiteY339" fmla="*/ 1568396 h 1674719"/>
                <a:gd name="connsiteX340" fmla="*/ 340829 w 1533279"/>
                <a:gd name="connsiteY340" fmla="*/ 1563650 h 1674719"/>
                <a:gd name="connsiteX341" fmla="*/ 348423 w 1533279"/>
                <a:gd name="connsiteY341" fmla="*/ 1558903 h 1674719"/>
                <a:gd name="connsiteX342" fmla="*/ 355097 w 1533279"/>
                <a:gd name="connsiteY342" fmla="*/ 1526617 h 1674719"/>
                <a:gd name="connsiteX343" fmla="*/ 352218 w 1533279"/>
                <a:gd name="connsiteY343" fmla="*/ 1514275 h 1674719"/>
                <a:gd name="connsiteX344" fmla="*/ 351292 w 1533279"/>
                <a:gd name="connsiteY344" fmla="*/ 1505744 h 1674719"/>
                <a:gd name="connsiteX345" fmla="*/ 346526 w 1533279"/>
                <a:gd name="connsiteY345" fmla="*/ 1497188 h 1674719"/>
                <a:gd name="connsiteX346" fmla="*/ 344623 w 1533279"/>
                <a:gd name="connsiteY346" fmla="*/ 1490559 h 1674719"/>
                <a:gd name="connsiteX347" fmla="*/ 341800 w 1533279"/>
                <a:gd name="connsiteY347" fmla="*/ 1484862 h 1674719"/>
                <a:gd name="connsiteX348" fmla="*/ 338931 w 1533279"/>
                <a:gd name="connsiteY348" fmla="*/ 1483891 h 1674719"/>
                <a:gd name="connsiteX349" fmla="*/ 337029 w 1533279"/>
                <a:gd name="connsiteY349" fmla="*/ 1482964 h 1674719"/>
                <a:gd name="connsiteX350" fmla="*/ 337029 w 1533279"/>
                <a:gd name="connsiteY350" fmla="*/ 1481998 h 1674719"/>
                <a:gd name="connsiteX351" fmla="*/ 334205 w 1533279"/>
                <a:gd name="connsiteY351" fmla="*/ 1481062 h 1674719"/>
                <a:gd name="connsiteX352" fmla="*/ 331336 w 1533279"/>
                <a:gd name="connsiteY352" fmla="*/ 1480096 h 1674719"/>
                <a:gd name="connsiteX353" fmla="*/ 326610 w 1533279"/>
                <a:gd name="connsiteY353" fmla="*/ 1479165 h 1674719"/>
                <a:gd name="connsiteX354" fmla="*/ 324707 w 1533279"/>
                <a:gd name="connsiteY354" fmla="*/ 1477257 h 1674719"/>
                <a:gd name="connsiteX355" fmla="*/ 322810 w 1533279"/>
                <a:gd name="connsiteY355" fmla="*/ 1476296 h 1674719"/>
                <a:gd name="connsiteX356" fmla="*/ 321844 w 1533279"/>
                <a:gd name="connsiteY356" fmla="*/ 1476296 h 1674719"/>
                <a:gd name="connsiteX357" fmla="*/ 320907 w 1533279"/>
                <a:gd name="connsiteY357" fmla="*/ 1470604 h 1674719"/>
                <a:gd name="connsiteX358" fmla="*/ 319941 w 1533279"/>
                <a:gd name="connsiteY358" fmla="*/ 1468701 h 1674719"/>
                <a:gd name="connsiteX359" fmla="*/ 319941 w 1533279"/>
                <a:gd name="connsiteY359" fmla="*/ 1466804 h 1674719"/>
                <a:gd name="connsiteX360" fmla="*/ 319941 w 1533279"/>
                <a:gd name="connsiteY360" fmla="*/ 1460175 h 1674719"/>
                <a:gd name="connsiteX361" fmla="*/ 319010 w 1533279"/>
                <a:gd name="connsiteY361" fmla="*/ 1459209 h 1674719"/>
                <a:gd name="connsiteX362" fmla="*/ 317112 w 1533279"/>
                <a:gd name="connsiteY362" fmla="*/ 1456380 h 1674719"/>
                <a:gd name="connsiteX363" fmla="*/ 317112 w 1533279"/>
                <a:gd name="connsiteY363" fmla="*/ 1455409 h 1674719"/>
                <a:gd name="connsiteX364" fmla="*/ 315215 w 1533279"/>
                <a:gd name="connsiteY364" fmla="*/ 1453511 h 1674719"/>
                <a:gd name="connsiteX365" fmla="*/ 310449 w 1533279"/>
                <a:gd name="connsiteY365" fmla="*/ 1451614 h 1674719"/>
                <a:gd name="connsiteX366" fmla="*/ 306649 w 1533279"/>
                <a:gd name="connsiteY366" fmla="*/ 1453511 h 1674719"/>
                <a:gd name="connsiteX367" fmla="*/ 300952 w 1533279"/>
                <a:gd name="connsiteY367" fmla="*/ 1453511 h 1674719"/>
                <a:gd name="connsiteX368" fmla="*/ 298123 w 1533279"/>
                <a:gd name="connsiteY368" fmla="*/ 1453511 h 1674719"/>
                <a:gd name="connsiteX369" fmla="*/ 295254 w 1533279"/>
                <a:gd name="connsiteY369" fmla="*/ 1450678 h 1674719"/>
                <a:gd name="connsiteX370" fmla="*/ 292425 w 1533279"/>
                <a:gd name="connsiteY370" fmla="*/ 1448780 h 1674719"/>
                <a:gd name="connsiteX371" fmla="*/ 289557 w 1533279"/>
                <a:gd name="connsiteY371" fmla="*/ 1442117 h 1674719"/>
                <a:gd name="connsiteX372" fmla="*/ 289557 w 1533279"/>
                <a:gd name="connsiteY372" fmla="*/ 1441185 h 1674719"/>
                <a:gd name="connsiteX373" fmla="*/ 288625 w 1533279"/>
                <a:gd name="connsiteY373" fmla="*/ 1439283 h 1674719"/>
                <a:gd name="connsiteX374" fmla="*/ 287659 w 1533279"/>
                <a:gd name="connsiteY374" fmla="*/ 1436419 h 1674719"/>
                <a:gd name="connsiteX375" fmla="*/ 286728 w 1533279"/>
                <a:gd name="connsiteY375" fmla="*/ 1435488 h 1674719"/>
                <a:gd name="connsiteX376" fmla="*/ 284830 w 1533279"/>
                <a:gd name="connsiteY376" fmla="*/ 1433590 h 1674719"/>
                <a:gd name="connsiteX377" fmla="*/ 285757 w 1533279"/>
                <a:gd name="connsiteY377" fmla="*/ 1430722 h 1674719"/>
                <a:gd name="connsiteX378" fmla="*/ 285757 w 1533279"/>
                <a:gd name="connsiteY378" fmla="*/ 1430722 h 1674719"/>
                <a:gd name="connsiteX379" fmla="*/ 284830 w 1533279"/>
                <a:gd name="connsiteY379" fmla="*/ 1426922 h 1674719"/>
                <a:gd name="connsiteX380" fmla="*/ 284830 w 1533279"/>
                <a:gd name="connsiteY380" fmla="*/ 1425996 h 1674719"/>
                <a:gd name="connsiteX381" fmla="*/ 285757 w 1533279"/>
                <a:gd name="connsiteY381" fmla="*/ 1424098 h 1674719"/>
                <a:gd name="connsiteX382" fmla="*/ 286728 w 1533279"/>
                <a:gd name="connsiteY382" fmla="*/ 1423127 h 1674719"/>
                <a:gd name="connsiteX383" fmla="*/ 287659 w 1533279"/>
                <a:gd name="connsiteY383" fmla="*/ 1417430 h 1674719"/>
                <a:gd name="connsiteX384" fmla="*/ 283864 w 1533279"/>
                <a:gd name="connsiteY384" fmla="*/ 1411732 h 1674719"/>
                <a:gd name="connsiteX385" fmla="*/ 281962 w 1533279"/>
                <a:gd name="connsiteY385" fmla="*/ 1410801 h 1674719"/>
                <a:gd name="connsiteX386" fmla="*/ 279128 w 1533279"/>
                <a:gd name="connsiteY386" fmla="*/ 1410801 h 1674719"/>
                <a:gd name="connsiteX387" fmla="*/ 277236 w 1533279"/>
                <a:gd name="connsiteY387" fmla="*/ 1411732 h 1674719"/>
                <a:gd name="connsiteX388" fmla="*/ 273436 w 1533279"/>
                <a:gd name="connsiteY388" fmla="*/ 1411732 h 1674719"/>
                <a:gd name="connsiteX389" fmla="*/ 271533 w 1533279"/>
                <a:gd name="connsiteY389" fmla="*/ 1409835 h 1674719"/>
                <a:gd name="connsiteX390" fmla="*/ 271533 w 1533279"/>
                <a:gd name="connsiteY390" fmla="*/ 1408908 h 1674719"/>
                <a:gd name="connsiteX391" fmla="*/ 269636 w 1533279"/>
                <a:gd name="connsiteY391" fmla="*/ 1407006 h 1674719"/>
                <a:gd name="connsiteX392" fmla="*/ 263938 w 1533279"/>
                <a:gd name="connsiteY392" fmla="*/ 1404142 h 1674719"/>
                <a:gd name="connsiteX393" fmla="*/ 262972 w 1533279"/>
                <a:gd name="connsiteY393" fmla="*/ 1403206 h 1674719"/>
                <a:gd name="connsiteX394" fmla="*/ 259172 w 1533279"/>
                <a:gd name="connsiteY394" fmla="*/ 1405108 h 1674719"/>
                <a:gd name="connsiteX395" fmla="*/ 256343 w 1533279"/>
                <a:gd name="connsiteY395" fmla="*/ 1404142 h 1674719"/>
                <a:gd name="connsiteX396" fmla="*/ 255377 w 1533279"/>
                <a:gd name="connsiteY396" fmla="*/ 1403206 h 1674719"/>
                <a:gd name="connsiteX397" fmla="*/ 254446 w 1533279"/>
                <a:gd name="connsiteY397" fmla="*/ 1402240 h 1674719"/>
                <a:gd name="connsiteX398" fmla="*/ 253480 w 1533279"/>
                <a:gd name="connsiteY398" fmla="*/ 1399411 h 1674719"/>
                <a:gd name="connsiteX399" fmla="*/ 251577 w 1533279"/>
                <a:gd name="connsiteY399" fmla="*/ 1398440 h 1674719"/>
                <a:gd name="connsiteX400" fmla="*/ 248748 w 1533279"/>
                <a:gd name="connsiteY400" fmla="*/ 1397513 h 1674719"/>
                <a:gd name="connsiteX401" fmla="*/ 247778 w 1533279"/>
                <a:gd name="connsiteY401" fmla="*/ 1396547 h 1674719"/>
                <a:gd name="connsiteX402" fmla="*/ 245885 w 1533279"/>
                <a:gd name="connsiteY402" fmla="*/ 1396547 h 1674719"/>
                <a:gd name="connsiteX403" fmla="*/ 243051 w 1533279"/>
                <a:gd name="connsiteY403" fmla="*/ 1396547 h 1674719"/>
                <a:gd name="connsiteX404" fmla="*/ 241154 w 1533279"/>
                <a:gd name="connsiteY404" fmla="*/ 1395611 h 1674719"/>
                <a:gd name="connsiteX405" fmla="*/ 238285 w 1533279"/>
                <a:gd name="connsiteY405" fmla="*/ 1396547 h 1674719"/>
                <a:gd name="connsiteX406" fmla="*/ 237359 w 1533279"/>
                <a:gd name="connsiteY406" fmla="*/ 1396547 h 1674719"/>
                <a:gd name="connsiteX407" fmla="*/ 236388 w 1533279"/>
                <a:gd name="connsiteY407" fmla="*/ 1398440 h 1674719"/>
                <a:gd name="connsiteX408" fmla="*/ 235456 w 1533279"/>
                <a:gd name="connsiteY408" fmla="*/ 1398440 h 1674719"/>
                <a:gd name="connsiteX409" fmla="*/ 234490 w 1533279"/>
                <a:gd name="connsiteY409" fmla="*/ 1400342 h 1674719"/>
                <a:gd name="connsiteX410" fmla="*/ 229764 w 1533279"/>
                <a:gd name="connsiteY410" fmla="*/ 1402240 h 1674719"/>
                <a:gd name="connsiteX411" fmla="*/ 225964 w 1533279"/>
                <a:gd name="connsiteY411" fmla="*/ 1403206 h 1674719"/>
                <a:gd name="connsiteX412" fmla="*/ 219296 w 1533279"/>
                <a:gd name="connsiteY412" fmla="*/ 1405108 h 1674719"/>
                <a:gd name="connsiteX413" fmla="*/ 215500 w 1533279"/>
                <a:gd name="connsiteY413" fmla="*/ 1404142 h 1674719"/>
                <a:gd name="connsiteX414" fmla="*/ 214569 w 1533279"/>
                <a:gd name="connsiteY414" fmla="*/ 1403206 h 1674719"/>
                <a:gd name="connsiteX415" fmla="*/ 214569 w 1533279"/>
                <a:gd name="connsiteY415" fmla="*/ 1403206 h 1674719"/>
                <a:gd name="connsiteX416" fmla="*/ 212667 w 1533279"/>
                <a:gd name="connsiteY416" fmla="*/ 1402240 h 1674719"/>
                <a:gd name="connsiteX417" fmla="*/ 206974 w 1533279"/>
                <a:gd name="connsiteY417" fmla="*/ 1400342 h 1674719"/>
                <a:gd name="connsiteX418" fmla="*/ 206008 w 1533279"/>
                <a:gd name="connsiteY418" fmla="*/ 1400342 h 1674719"/>
                <a:gd name="connsiteX419" fmla="*/ 204106 w 1533279"/>
                <a:gd name="connsiteY419" fmla="*/ 1401308 h 1674719"/>
                <a:gd name="connsiteX420" fmla="*/ 202208 w 1533279"/>
                <a:gd name="connsiteY420" fmla="*/ 1403206 h 1674719"/>
                <a:gd name="connsiteX421" fmla="*/ 198418 w 1533279"/>
                <a:gd name="connsiteY421" fmla="*/ 1403206 h 1674719"/>
                <a:gd name="connsiteX422" fmla="*/ 197477 w 1533279"/>
                <a:gd name="connsiteY422" fmla="*/ 1403206 h 1674719"/>
                <a:gd name="connsiteX423" fmla="*/ 195579 w 1533279"/>
                <a:gd name="connsiteY423" fmla="*/ 1404142 h 1674719"/>
                <a:gd name="connsiteX424" fmla="*/ 191784 w 1533279"/>
                <a:gd name="connsiteY424" fmla="*/ 1406040 h 1674719"/>
                <a:gd name="connsiteX425" fmla="*/ 190814 w 1533279"/>
                <a:gd name="connsiteY425" fmla="*/ 1407006 h 1674719"/>
                <a:gd name="connsiteX426" fmla="*/ 188916 w 1533279"/>
                <a:gd name="connsiteY426" fmla="*/ 1407006 h 1674719"/>
                <a:gd name="connsiteX427" fmla="*/ 187018 w 1533279"/>
                <a:gd name="connsiteY427" fmla="*/ 1405108 h 1674719"/>
                <a:gd name="connsiteX428" fmla="*/ 186082 w 1533279"/>
                <a:gd name="connsiteY428" fmla="*/ 1402240 h 1674719"/>
                <a:gd name="connsiteX429" fmla="*/ 185116 w 1533279"/>
                <a:gd name="connsiteY429" fmla="*/ 1402240 h 1674719"/>
                <a:gd name="connsiteX430" fmla="*/ 184185 w 1533279"/>
                <a:gd name="connsiteY430" fmla="*/ 1401308 h 1674719"/>
                <a:gd name="connsiteX431" fmla="*/ 182287 w 1533279"/>
                <a:gd name="connsiteY431" fmla="*/ 1400342 h 1674719"/>
                <a:gd name="connsiteX432" fmla="*/ 179424 w 1533279"/>
                <a:gd name="connsiteY432" fmla="*/ 1399411 h 1674719"/>
                <a:gd name="connsiteX433" fmla="*/ 177521 w 1533279"/>
                <a:gd name="connsiteY433" fmla="*/ 1397513 h 1674719"/>
                <a:gd name="connsiteX434" fmla="*/ 174687 w 1533279"/>
                <a:gd name="connsiteY434" fmla="*/ 1392762 h 1674719"/>
                <a:gd name="connsiteX435" fmla="*/ 174687 w 1533279"/>
                <a:gd name="connsiteY435" fmla="*/ 1392762 h 1674719"/>
                <a:gd name="connsiteX436" fmla="*/ 173721 w 1533279"/>
                <a:gd name="connsiteY436" fmla="*/ 1389918 h 1674719"/>
                <a:gd name="connsiteX437" fmla="*/ 172795 w 1533279"/>
                <a:gd name="connsiteY437" fmla="*/ 1388016 h 1674719"/>
                <a:gd name="connsiteX438" fmla="*/ 170892 w 1533279"/>
                <a:gd name="connsiteY438" fmla="*/ 1385167 h 1674719"/>
                <a:gd name="connsiteX439" fmla="*/ 169931 w 1533279"/>
                <a:gd name="connsiteY439" fmla="*/ 1384216 h 1674719"/>
                <a:gd name="connsiteX440" fmla="*/ 167092 w 1533279"/>
                <a:gd name="connsiteY440" fmla="*/ 1378524 h 1674719"/>
                <a:gd name="connsiteX441" fmla="*/ 166126 w 1533279"/>
                <a:gd name="connsiteY441" fmla="*/ 1376621 h 1674719"/>
                <a:gd name="connsiteX442" fmla="*/ 164229 w 1533279"/>
                <a:gd name="connsiteY442" fmla="*/ 1376621 h 1674719"/>
                <a:gd name="connsiteX443" fmla="*/ 164229 w 1533279"/>
                <a:gd name="connsiteY443" fmla="*/ 1376621 h 1674719"/>
                <a:gd name="connsiteX444" fmla="*/ 159508 w 1533279"/>
                <a:gd name="connsiteY444" fmla="*/ 1383270 h 1674719"/>
                <a:gd name="connsiteX445" fmla="*/ 158541 w 1533279"/>
                <a:gd name="connsiteY445" fmla="*/ 1384216 h 1674719"/>
                <a:gd name="connsiteX446" fmla="*/ 146215 w 1533279"/>
                <a:gd name="connsiteY446" fmla="*/ 1377572 h 1674719"/>
                <a:gd name="connsiteX447" fmla="*/ 136718 w 1533279"/>
                <a:gd name="connsiteY447" fmla="*/ 1375675 h 1674719"/>
                <a:gd name="connsiteX448" fmla="*/ 132923 w 1533279"/>
                <a:gd name="connsiteY448" fmla="*/ 1379470 h 1674719"/>
                <a:gd name="connsiteX449" fmla="*/ 131972 w 1533279"/>
                <a:gd name="connsiteY449" fmla="*/ 1380421 h 1674719"/>
                <a:gd name="connsiteX450" fmla="*/ 131025 w 1533279"/>
                <a:gd name="connsiteY450" fmla="*/ 1381368 h 1674719"/>
                <a:gd name="connsiteX451" fmla="*/ 129128 w 1533279"/>
                <a:gd name="connsiteY451" fmla="*/ 1381368 h 1674719"/>
                <a:gd name="connsiteX452" fmla="*/ 122479 w 1533279"/>
                <a:gd name="connsiteY452" fmla="*/ 1380421 h 1674719"/>
                <a:gd name="connsiteX453" fmla="*/ 119631 w 1533279"/>
                <a:gd name="connsiteY453" fmla="*/ 1379470 h 1674719"/>
                <a:gd name="connsiteX454" fmla="*/ 116782 w 1533279"/>
                <a:gd name="connsiteY454" fmla="*/ 1378524 h 1674719"/>
                <a:gd name="connsiteX455" fmla="*/ 121533 w 1533279"/>
                <a:gd name="connsiteY455" fmla="*/ 1376621 h 1674719"/>
                <a:gd name="connsiteX456" fmla="*/ 122479 w 1533279"/>
                <a:gd name="connsiteY456" fmla="*/ 1372821 h 1674719"/>
                <a:gd name="connsiteX457" fmla="*/ 122479 w 1533279"/>
                <a:gd name="connsiteY457" fmla="*/ 1370929 h 1674719"/>
                <a:gd name="connsiteX458" fmla="*/ 119631 w 1533279"/>
                <a:gd name="connsiteY458" fmla="*/ 1366183 h 1674719"/>
                <a:gd name="connsiteX459" fmla="*/ 119631 w 1533279"/>
                <a:gd name="connsiteY459" fmla="*/ 1355734 h 1674719"/>
                <a:gd name="connsiteX460" fmla="*/ 115836 w 1533279"/>
                <a:gd name="connsiteY460" fmla="*/ 1352885 h 1674719"/>
                <a:gd name="connsiteX461" fmla="*/ 112982 w 1533279"/>
                <a:gd name="connsiteY461" fmla="*/ 1349085 h 1674719"/>
                <a:gd name="connsiteX462" fmla="*/ 111089 w 1533279"/>
                <a:gd name="connsiteY462" fmla="*/ 1345290 h 1674719"/>
                <a:gd name="connsiteX463" fmla="*/ 110138 w 1533279"/>
                <a:gd name="connsiteY463" fmla="*/ 1342442 h 1674719"/>
                <a:gd name="connsiteX464" fmla="*/ 111089 w 1533279"/>
                <a:gd name="connsiteY464" fmla="*/ 1341491 h 1674719"/>
                <a:gd name="connsiteX465" fmla="*/ 110138 w 1533279"/>
                <a:gd name="connsiteY465" fmla="*/ 1341491 h 1674719"/>
                <a:gd name="connsiteX466" fmla="*/ 107290 w 1533279"/>
                <a:gd name="connsiteY466" fmla="*/ 1342442 h 1674719"/>
                <a:gd name="connsiteX467" fmla="*/ 95895 w 1533279"/>
                <a:gd name="connsiteY467" fmla="*/ 1345290 h 1674719"/>
                <a:gd name="connsiteX468" fmla="*/ 94948 w 1533279"/>
                <a:gd name="connsiteY468" fmla="*/ 1347193 h 1674719"/>
                <a:gd name="connsiteX469" fmla="*/ 86397 w 1533279"/>
                <a:gd name="connsiteY469" fmla="*/ 1345290 h 1674719"/>
                <a:gd name="connsiteX470" fmla="*/ 82602 w 1533279"/>
                <a:gd name="connsiteY470" fmla="*/ 1341491 h 1674719"/>
                <a:gd name="connsiteX471" fmla="*/ 80705 w 1533279"/>
                <a:gd name="connsiteY471" fmla="*/ 1339593 h 1674719"/>
                <a:gd name="connsiteX472" fmla="*/ 80705 w 1533279"/>
                <a:gd name="connsiteY472" fmla="*/ 1338642 h 1674719"/>
                <a:gd name="connsiteX473" fmla="*/ 80705 w 1533279"/>
                <a:gd name="connsiteY473" fmla="*/ 1336744 h 1674719"/>
                <a:gd name="connsiteX474" fmla="*/ 79754 w 1533279"/>
                <a:gd name="connsiteY474" fmla="*/ 1333896 h 1674719"/>
                <a:gd name="connsiteX475" fmla="*/ 80705 w 1533279"/>
                <a:gd name="connsiteY475" fmla="*/ 1328203 h 1674719"/>
                <a:gd name="connsiteX476" fmla="*/ 81651 w 1533279"/>
                <a:gd name="connsiteY476" fmla="*/ 1327247 h 1674719"/>
                <a:gd name="connsiteX477" fmla="*/ 83554 w 1533279"/>
                <a:gd name="connsiteY477" fmla="*/ 1324403 h 1674719"/>
                <a:gd name="connsiteX478" fmla="*/ 79754 w 1533279"/>
                <a:gd name="connsiteY478" fmla="*/ 1315857 h 1674719"/>
                <a:gd name="connsiteX479" fmla="*/ 78803 w 1533279"/>
                <a:gd name="connsiteY479" fmla="*/ 1312057 h 1674719"/>
                <a:gd name="connsiteX480" fmla="*/ 78803 w 1533279"/>
                <a:gd name="connsiteY480" fmla="*/ 1306360 h 1674719"/>
                <a:gd name="connsiteX481" fmla="*/ 78803 w 1533279"/>
                <a:gd name="connsiteY481" fmla="*/ 1302565 h 1674719"/>
                <a:gd name="connsiteX482" fmla="*/ 79754 w 1533279"/>
                <a:gd name="connsiteY482" fmla="*/ 1301614 h 1674719"/>
                <a:gd name="connsiteX483" fmla="*/ 85451 w 1533279"/>
                <a:gd name="connsiteY483" fmla="*/ 1300668 h 1674719"/>
                <a:gd name="connsiteX484" fmla="*/ 87354 w 1533279"/>
                <a:gd name="connsiteY484" fmla="*/ 1299721 h 1674719"/>
                <a:gd name="connsiteX485" fmla="*/ 91149 w 1533279"/>
                <a:gd name="connsiteY485" fmla="*/ 1295916 h 1674719"/>
                <a:gd name="connsiteX486" fmla="*/ 92100 w 1533279"/>
                <a:gd name="connsiteY486" fmla="*/ 1294970 h 1674719"/>
                <a:gd name="connsiteX487" fmla="*/ 96846 w 1533279"/>
                <a:gd name="connsiteY487" fmla="*/ 1292121 h 1674719"/>
                <a:gd name="connsiteX488" fmla="*/ 98743 w 1533279"/>
                <a:gd name="connsiteY488" fmla="*/ 1291170 h 1674719"/>
                <a:gd name="connsiteX489" fmla="*/ 100641 w 1533279"/>
                <a:gd name="connsiteY489" fmla="*/ 1289268 h 1674719"/>
                <a:gd name="connsiteX490" fmla="*/ 102543 w 1533279"/>
                <a:gd name="connsiteY490" fmla="*/ 1284527 h 1674719"/>
                <a:gd name="connsiteX491" fmla="*/ 102543 w 1533279"/>
                <a:gd name="connsiteY491" fmla="*/ 1280727 h 1674719"/>
                <a:gd name="connsiteX492" fmla="*/ 100641 w 1533279"/>
                <a:gd name="connsiteY492" fmla="*/ 1278829 h 1674719"/>
                <a:gd name="connsiteX493" fmla="*/ 98743 w 1533279"/>
                <a:gd name="connsiteY493" fmla="*/ 1276932 h 1674719"/>
                <a:gd name="connsiteX494" fmla="*/ 95895 w 1533279"/>
                <a:gd name="connsiteY494" fmla="*/ 1274083 h 1674719"/>
                <a:gd name="connsiteX495" fmla="*/ 94948 w 1533279"/>
                <a:gd name="connsiteY495" fmla="*/ 1269357 h 1674719"/>
                <a:gd name="connsiteX496" fmla="*/ 93046 w 1533279"/>
                <a:gd name="connsiteY496" fmla="*/ 1267454 h 1674719"/>
                <a:gd name="connsiteX497" fmla="*/ 93046 w 1533279"/>
                <a:gd name="connsiteY497" fmla="*/ 1261757 h 1674719"/>
                <a:gd name="connsiteX498" fmla="*/ 92100 w 1533279"/>
                <a:gd name="connsiteY498" fmla="*/ 1260791 h 1674719"/>
                <a:gd name="connsiteX499" fmla="*/ 91149 w 1533279"/>
                <a:gd name="connsiteY499" fmla="*/ 1258888 h 1674719"/>
                <a:gd name="connsiteX500" fmla="*/ 90197 w 1533279"/>
                <a:gd name="connsiteY500" fmla="*/ 1257957 h 1674719"/>
                <a:gd name="connsiteX501" fmla="*/ 90197 w 1533279"/>
                <a:gd name="connsiteY501" fmla="*/ 1256059 h 1674719"/>
                <a:gd name="connsiteX502" fmla="*/ 90197 w 1533279"/>
                <a:gd name="connsiteY502" fmla="*/ 1252259 h 1674719"/>
                <a:gd name="connsiteX503" fmla="*/ 86397 w 1533279"/>
                <a:gd name="connsiteY503" fmla="*/ 1251293 h 1674719"/>
                <a:gd name="connsiteX504" fmla="*/ 84500 w 1533279"/>
                <a:gd name="connsiteY504" fmla="*/ 1250362 h 1674719"/>
                <a:gd name="connsiteX505" fmla="*/ 84500 w 1533279"/>
                <a:gd name="connsiteY505" fmla="*/ 1248464 h 1674719"/>
                <a:gd name="connsiteX506" fmla="*/ 86397 w 1533279"/>
                <a:gd name="connsiteY506" fmla="*/ 1245601 h 1674719"/>
                <a:gd name="connsiteX507" fmla="*/ 87354 w 1533279"/>
                <a:gd name="connsiteY507" fmla="*/ 1245601 h 1674719"/>
                <a:gd name="connsiteX508" fmla="*/ 87354 w 1533279"/>
                <a:gd name="connsiteY508" fmla="*/ 1241796 h 1674719"/>
                <a:gd name="connsiteX509" fmla="*/ 86397 w 1533279"/>
                <a:gd name="connsiteY509" fmla="*/ 1241796 h 1674719"/>
                <a:gd name="connsiteX510" fmla="*/ 84500 w 1533279"/>
                <a:gd name="connsiteY510" fmla="*/ 1240870 h 1674719"/>
                <a:gd name="connsiteX511" fmla="*/ 84500 w 1533279"/>
                <a:gd name="connsiteY511" fmla="*/ 1239898 h 1674719"/>
                <a:gd name="connsiteX512" fmla="*/ 81651 w 1533279"/>
                <a:gd name="connsiteY512" fmla="*/ 1237069 h 1674719"/>
                <a:gd name="connsiteX513" fmla="*/ 76905 w 1533279"/>
                <a:gd name="connsiteY513" fmla="*/ 1235167 h 1674719"/>
                <a:gd name="connsiteX514" fmla="*/ 74061 w 1533279"/>
                <a:gd name="connsiteY514" fmla="*/ 1233270 h 1674719"/>
                <a:gd name="connsiteX515" fmla="*/ 72159 w 1533279"/>
                <a:gd name="connsiteY515" fmla="*/ 1230406 h 1674719"/>
                <a:gd name="connsiteX516" fmla="*/ 72159 w 1533279"/>
                <a:gd name="connsiteY516" fmla="*/ 1229475 h 1674719"/>
                <a:gd name="connsiteX517" fmla="*/ 73110 w 1533279"/>
                <a:gd name="connsiteY517" fmla="*/ 1228514 h 1674719"/>
                <a:gd name="connsiteX518" fmla="*/ 72159 w 1533279"/>
                <a:gd name="connsiteY518" fmla="*/ 1214280 h 1674719"/>
                <a:gd name="connsiteX519" fmla="*/ 73110 w 1533279"/>
                <a:gd name="connsiteY519" fmla="*/ 1204783 h 1674719"/>
                <a:gd name="connsiteX520" fmla="*/ 75008 w 1533279"/>
                <a:gd name="connsiteY520" fmla="*/ 1203817 h 1674719"/>
                <a:gd name="connsiteX521" fmla="*/ 76905 w 1533279"/>
                <a:gd name="connsiteY521" fmla="*/ 1201919 h 1674719"/>
                <a:gd name="connsiteX522" fmla="*/ 77856 w 1533279"/>
                <a:gd name="connsiteY522" fmla="*/ 1200027 h 1674719"/>
                <a:gd name="connsiteX523" fmla="*/ 78803 w 1533279"/>
                <a:gd name="connsiteY523" fmla="*/ 1199090 h 1674719"/>
                <a:gd name="connsiteX524" fmla="*/ 78803 w 1533279"/>
                <a:gd name="connsiteY524" fmla="*/ 1197188 h 1674719"/>
                <a:gd name="connsiteX525" fmla="*/ 78803 w 1533279"/>
                <a:gd name="connsiteY525" fmla="*/ 1197188 h 1674719"/>
                <a:gd name="connsiteX526" fmla="*/ 78803 w 1533279"/>
                <a:gd name="connsiteY526" fmla="*/ 1196222 h 1674719"/>
                <a:gd name="connsiteX527" fmla="*/ 79754 w 1533279"/>
                <a:gd name="connsiteY527" fmla="*/ 1192427 h 1674719"/>
                <a:gd name="connsiteX528" fmla="*/ 87354 w 1533279"/>
                <a:gd name="connsiteY528" fmla="*/ 1188627 h 1674719"/>
                <a:gd name="connsiteX529" fmla="*/ 88300 w 1533279"/>
                <a:gd name="connsiteY529" fmla="*/ 1188627 h 1674719"/>
                <a:gd name="connsiteX530" fmla="*/ 91149 w 1533279"/>
                <a:gd name="connsiteY530" fmla="*/ 1188627 h 1674719"/>
                <a:gd name="connsiteX531" fmla="*/ 95895 w 1533279"/>
                <a:gd name="connsiteY531" fmla="*/ 1182003 h 1674719"/>
                <a:gd name="connsiteX532" fmla="*/ 99695 w 1533279"/>
                <a:gd name="connsiteY532" fmla="*/ 1178203 h 1674719"/>
                <a:gd name="connsiteX533" fmla="*/ 99695 w 1533279"/>
                <a:gd name="connsiteY533" fmla="*/ 1177232 h 1674719"/>
                <a:gd name="connsiteX534" fmla="*/ 106343 w 1533279"/>
                <a:gd name="connsiteY534" fmla="*/ 1171540 h 1674719"/>
                <a:gd name="connsiteX535" fmla="*/ 110138 w 1533279"/>
                <a:gd name="connsiteY535" fmla="*/ 1171540 h 1674719"/>
                <a:gd name="connsiteX536" fmla="*/ 110138 w 1533279"/>
                <a:gd name="connsiteY536" fmla="*/ 1171540 h 1674719"/>
                <a:gd name="connsiteX537" fmla="*/ 111089 w 1533279"/>
                <a:gd name="connsiteY537" fmla="*/ 1171540 h 1674719"/>
                <a:gd name="connsiteX538" fmla="*/ 114884 w 1533279"/>
                <a:gd name="connsiteY538" fmla="*/ 1172506 h 1674719"/>
                <a:gd name="connsiteX539" fmla="*/ 116782 w 1533279"/>
                <a:gd name="connsiteY539" fmla="*/ 1173437 h 1674719"/>
                <a:gd name="connsiteX540" fmla="*/ 119631 w 1533279"/>
                <a:gd name="connsiteY540" fmla="*/ 1175334 h 1674719"/>
                <a:gd name="connsiteX541" fmla="*/ 124377 w 1533279"/>
                <a:gd name="connsiteY541" fmla="*/ 1174408 h 1674719"/>
                <a:gd name="connsiteX542" fmla="*/ 124377 w 1533279"/>
                <a:gd name="connsiteY542" fmla="*/ 1173437 h 1674719"/>
                <a:gd name="connsiteX543" fmla="*/ 125333 w 1533279"/>
                <a:gd name="connsiteY543" fmla="*/ 1172506 h 1674719"/>
                <a:gd name="connsiteX544" fmla="*/ 126279 w 1533279"/>
                <a:gd name="connsiteY544" fmla="*/ 1171540 h 1674719"/>
                <a:gd name="connsiteX545" fmla="*/ 128177 w 1533279"/>
                <a:gd name="connsiteY545" fmla="*/ 1169642 h 1674719"/>
                <a:gd name="connsiteX546" fmla="*/ 130079 w 1533279"/>
                <a:gd name="connsiteY546" fmla="*/ 1168711 h 1674719"/>
                <a:gd name="connsiteX547" fmla="*/ 131025 w 1533279"/>
                <a:gd name="connsiteY547" fmla="*/ 1168711 h 1674719"/>
                <a:gd name="connsiteX548" fmla="*/ 131972 w 1533279"/>
                <a:gd name="connsiteY548" fmla="*/ 1168711 h 1674719"/>
                <a:gd name="connsiteX549" fmla="*/ 134825 w 1533279"/>
                <a:gd name="connsiteY549" fmla="*/ 1164911 h 1674719"/>
                <a:gd name="connsiteX550" fmla="*/ 135772 w 1533279"/>
                <a:gd name="connsiteY550" fmla="*/ 1163003 h 1674719"/>
                <a:gd name="connsiteX551" fmla="*/ 138620 w 1533279"/>
                <a:gd name="connsiteY551" fmla="*/ 1158257 h 1674719"/>
                <a:gd name="connsiteX552" fmla="*/ 138620 w 1533279"/>
                <a:gd name="connsiteY552" fmla="*/ 1157316 h 1674719"/>
                <a:gd name="connsiteX553" fmla="*/ 142420 w 1533279"/>
                <a:gd name="connsiteY553" fmla="*/ 1156365 h 1674719"/>
                <a:gd name="connsiteX554" fmla="*/ 144318 w 1533279"/>
                <a:gd name="connsiteY554" fmla="*/ 1144970 h 1674719"/>
                <a:gd name="connsiteX555" fmla="*/ 143366 w 1533279"/>
                <a:gd name="connsiteY555" fmla="*/ 1137375 h 1674719"/>
                <a:gd name="connsiteX556" fmla="*/ 142420 w 1533279"/>
                <a:gd name="connsiteY556" fmla="*/ 1135477 h 1674719"/>
                <a:gd name="connsiteX557" fmla="*/ 141469 w 1533279"/>
                <a:gd name="connsiteY557" fmla="*/ 1132629 h 1674719"/>
                <a:gd name="connsiteX558" fmla="*/ 143366 w 1533279"/>
                <a:gd name="connsiteY558" fmla="*/ 1127882 h 1674719"/>
                <a:gd name="connsiteX559" fmla="*/ 145269 w 1533279"/>
                <a:gd name="connsiteY559" fmla="*/ 1126931 h 1674719"/>
                <a:gd name="connsiteX560" fmla="*/ 148113 w 1533279"/>
                <a:gd name="connsiteY560" fmla="*/ 1120288 h 1674719"/>
                <a:gd name="connsiteX561" fmla="*/ 148113 w 1533279"/>
                <a:gd name="connsiteY561" fmla="*/ 1119337 h 1674719"/>
                <a:gd name="connsiteX562" fmla="*/ 149069 w 1533279"/>
                <a:gd name="connsiteY562" fmla="*/ 1117439 h 1674719"/>
                <a:gd name="connsiteX563" fmla="*/ 150015 w 1533279"/>
                <a:gd name="connsiteY563" fmla="*/ 1114590 h 1674719"/>
                <a:gd name="connsiteX564" fmla="*/ 150015 w 1533279"/>
                <a:gd name="connsiteY564" fmla="*/ 1113639 h 1674719"/>
                <a:gd name="connsiteX565" fmla="*/ 149069 w 1533279"/>
                <a:gd name="connsiteY565" fmla="*/ 1108893 h 1674719"/>
                <a:gd name="connsiteX566" fmla="*/ 150942 w 1533279"/>
                <a:gd name="connsiteY566" fmla="*/ 1101298 h 1674719"/>
                <a:gd name="connsiteX567" fmla="*/ 151913 w 1533279"/>
                <a:gd name="connsiteY567" fmla="*/ 1101298 h 1674719"/>
                <a:gd name="connsiteX568" fmla="*/ 158541 w 1533279"/>
                <a:gd name="connsiteY568" fmla="*/ 1097498 h 1674719"/>
                <a:gd name="connsiteX569" fmla="*/ 159508 w 1533279"/>
                <a:gd name="connsiteY569" fmla="*/ 1096547 h 1674719"/>
                <a:gd name="connsiteX570" fmla="*/ 164229 w 1533279"/>
                <a:gd name="connsiteY570" fmla="*/ 1093703 h 1674719"/>
                <a:gd name="connsiteX571" fmla="*/ 166126 w 1533279"/>
                <a:gd name="connsiteY571" fmla="*/ 1091801 h 1674719"/>
                <a:gd name="connsiteX572" fmla="*/ 167092 w 1533279"/>
                <a:gd name="connsiteY572" fmla="*/ 1088006 h 1674719"/>
                <a:gd name="connsiteX573" fmla="*/ 167092 w 1533279"/>
                <a:gd name="connsiteY573" fmla="*/ 1086103 h 1674719"/>
                <a:gd name="connsiteX574" fmla="*/ 166126 w 1533279"/>
                <a:gd name="connsiteY574" fmla="*/ 1079460 h 1674719"/>
                <a:gd name="connsiteX575" fmla="*/ 166126 w 1533279"/>
                <a:gd name="connsiteY575" fmla="*/ 1073762 h 1674719"/>
                <a:gd name="connsiteX576" fmla="*/ 166126 w 1533279"/>
                <a:gd name="connsiteY576" fmla="*/ 1072811 h 1674719"/>
                <a:gd name="connsiteX577" fmla="*/ 167092 w 1533279"/>
                <a:gd name="connsiteY577" fmla="*/ 1071865 h 1674719"/>
                <a:gd name="connsiteX578" fmla="*/ 168029 w 1533279"/>
                <a:gd name="connsiteY578" fmla="*/ 1070914 h 1674719"/>
                <a:gd name="connsiteX579" fmla="*/ 168995 w 1533279"/>
                <a:gd name="connsiteY579" fmla="*/ 1069016 h 1674719"/>
                <a:gd name="connsiteX580" fmla="*/ 169931 w 1533279"/>
                <a:gd name="connsiteY580" fmla="*/ 1067114 h 1674719"/>
                <a:gd name="connsiteX581" fmla="*/ 173721 w 1533279"/>
                <a:gd name="connsiteY581" fmla="*/ 1065216 h 1674719"/>
                <a:gd name="connsiteX582" fmla="*/ 173721 w 1533279"/>
                <a:gd name="connsiteY582" fmla="*/ 1063319 h 1674719"/>
                <a:gd name="connsiteX583" fmla="*/ 170892 w 1533279"/>
                <a:gd name="connsiteY583" fmla="*/ 1061416 h 1674719"/>
                <a:gd name="connsiteX584" fmla="*/ 168029 w 1533279"/>
                <a:gd name="connsiteY584" fmla="*/ 1055724 h 1674719"/>
                <a:gd name="connsiteX585" fmla="*/ 168029 w 1533279"/>
                <a:gd name="connsiteY585" fmla="*/ 1052875 h 1674719"/>
                <a:gd name="connsiteX586" fmla="*/ 165195 w 1533279"/>
                <a:gd name="connsiteY586" fmla="*/ 1050977 h 1674719"/>
                <a:gd name="connsiteX587" fmla="*/ 163307 w 1533279"/>
                <a:gd name="connsiteY587" fmla="*/ 1050026 h 1674719"/>
                <a:gd name="connsiteX588" fmla="*/ 162336 w 1533279"/>
                <a:gd name="connsiteY588" fmla="*/ 1048124 h 1674719"/>
                <a:gd name="connsiteX589" fmla="*/ 163307 w 1533279"/>
                <a:gd name="connsiteY589" fmla="*/ 1041480 h 1674719"/>
                <a:gd name="connsiteX590" fmla="*/ 163307 w 1533279"/>
                <a:gd name="connsiteY590" fmla="*/ 1039583 h 1674719"/>
                <a:gd name="connsiteX591" fmla="*/ 160439 w 1533279"/>
                <a:gd name="connsiteY591" fmla="*/ 1038631 h 1674719"/>
                <a:gd name="connsiteX592" fmla="*/ 158541 w 1533279"/>
                <a:gd name="connsiteY592" fmla="*/ 1033885 h 1674719"/>
                <a:gd name="connsiteX593" fmla="*/ 156644 w 1533279"/>
                <a:gd name="connsiteY593" fmla="*/ 1031047 h 1674719"/>
                <a:gd name="connsiteX594" fmla="*/ 155707 w 1533279"/>
                <a:gd name="connsiteY594" fmla="*/ 1029144 h 1674719"/>
                <a:gd name="connsiteX595" fmla="*/ 155707 w 1533279"/>
                <a:gd name="connsiteY595" fmla="*/ 1028198 h 1674719"/>
                <a:gd name="connsiteX596" fmla="*/ 159508 w 1533279"/>
                <a:gd name="connsiteY596" fmla="*/ 1022500 h 1674719"/>
                <a:gd name="connsiteX597" fmla="*/ 160439 w 1533279"/>
                <a:gd name="connsiteY597" fmla="*/ 1021554 h 1674719"/>
                <a:gd name="connsiteX598" fmla="*/ 159508 w 1533279"/>
                <a:gd name="connsiteY598" fmla="*/ 1019652 h 1674719"/>
                <a:gd name="connsiteX599" fmla="*/ 161410 w 1533279"/>
                <a:gd name="connsiteY599" fmla="*/ 1018701 h 1674719"/>
                <a:gd name="connsiteX600" fmla="*/ 163307 w 1533279"/>
                <a:gd name="connsiteY600" fmla="*/ 1017749 h 1674719"/>
                <a:gd name="connsiteX601" fmla="*/ 164229 w 1533279"/>
                <a:gd name="connsiteY601" fmla="*/ 1016803 h 1674719"/>
                <a:gd name="connsiteX602" fmla="*/ 170892 w 1533279"/>
                <a:gd name="connsiteY602" fmla="*/ 1016803 h 1674719"/>
                <a:gd name="connsiteX603" fmla="*/ 171824 w 1533279"/>
                <a:gd name="connsiteY603" fmla="*/ 1012057 h 1674719"/>
                <a:gd name="connsiteX604" fmla="*/ 178487 w 1533279"/>
                <a:gd name="connsiteY604" fmla="*/ 1010159 h 1674719"/>
                <a:gd name="connsiteX605" fmla="*/ 184185 w 1533279"/>
                <a:gd name="connsiteY605" fmla="*/ 1007311 h 1674719"/>
                <a:gd name="connsiteX606" fmla="*/ 184185 w 1533279"/>
                <a:gd name="connsiteY606" fmla="*/ 1007311 h 1674719"/>
                <a:gd name="connsiteX607" fmla="*/ 186082 w 1533279"/>
                <a:gd name="connsiteY607" fmla="*/ 1007311 h 1674719"/>
                <a:gd name="connsiteX608" fmla="*/ 187985 w 1533279"/>
                <a:gd name="connsiteY608" fmla="*/ 1007311 h 1674719"/>
                <a:gd name="connsiteX609" fmla="*/ 187985 w 1533279"/>
                <a:gd name="connsiteY609" fmla="*/ 1007311 h 1674719"/>
                <a:gd name="connsiteX610" fmla="*/ 196511 w 1533279"/>
                <a:gd name="connsiteY610" fmla="*/ 1010159 h 1674719"/>
                <a:gd name="connsiteX611" fmla="*/ 198418 w 1533279"/>
                <a:gd name="connsiteY611" fmla="*/ 1011106 h 1674719"/>
                <a:gd name="connsiteX612" fmla="*/ 199379 w 1533279"/>
                <a:gd name="connsiteY612" fmla="*/ 1012057 h 1674719"/>
                <a:gd name="connsiteX613" fmla="*/ 200306 w 1533279"/>
                <a:gd name="connsiteY613" fmla="*/ 1013954 h 1674719"/>
                <a:gd name="connsiteX614" fmla="*/ 203174 w 1533279"/>
                <a:gd name="connsiteY614" fmla="*/ 1015857 h 1674719"/>
                <a:gd name="connsiteX615" fmla="*/ 206008 w 1533279"/>
                <a:gd name="connsiteY615" fmla="*/ 1017749 h 1674719"/>
                <a:gd name="connsiteX616" fmla="*/ 206008 w 1533279"/>
                <a:gd name="connsiteY616" fmla="*/ 1018701 h 1674719"/>
                <a:gd name="connsiteX617" fmla="*/ 208872 w 1533279"/>
                <a:gd name="connsiteY617" fmla="*/ 1022500 h 1674719"/>
                <a:gd name="connsiteX618" fmla="*/ 209803 w 1533279"/>
                <a:gd name="connsiteY618" fmla="*/ 1022500 h 1674719"/>
                <a:gd name="connsiteX619" fmla="*/ 211701 w 1533279"/>
                <a:gd name="connsiteY619" fmla="*/ 1020603 h 1674719"/>
                <a:gd name="connsiteX620" fmla="*/ 213603 w 1533279"/>
                <a:gd name="connsiteY620" fmla="*/ 1020603 h 1674719"/>
                <a:gd name="connsiteX621" fmla="*/ 214569 w 1533279"/>
                <a:gd name="connsiteY621" fmla="*/ 1020603 h 1674719"/>
                <a:gd name="connsiteX622" fmla="*/ 216467 w 1533279"/>
                <a:gd name="connsiteY622" fmla="*/ 1019652 h 1674719"/>
                <a:gd name="connsiteX623" fmla="*/ 216467 w 1533279"/>
                <a:gd name="connsiteY623" fmla="*/ 1017749 h 1674719"/>
                <a:gd name="connsiteX624" fmla="*/ 217403 w 1533279"/>
                <a:gd name="connsiteY624" fmla="*/ 1017749 h 1674719"/>
                <a:gd name="connsiteX625" fmla="*/ 220266 w 1533279"/>
                <a:gd name="connsiteY625" fmla="*/ 1015857 h 1674719"/>
                <a:gd name="connsiteX626" fmla="*/ 221198 w 1533279"/>
                <a:gd name="connsiteY626" fmla="*/ 1015857 h 1674719"/>
                <a:gd name="connsiteX627" fmla="*/ 226895 w 1533279"/>
                <a:gd name="connsiteY627" fmla="*/ 1016803 h 1674719"/>
                <a:gd name="connsiteX628" fmla="*/ 229764 w 1533279"/>
                <a:gd name="connsiteY628" fmla="*/ 1016803 h 1674719"/>
                <a:gd name="connsiteX629" fmla="*/ 228788 w 1533279"/>
                <a:gd name="connsiteY629" fmla="*/ 1015857 h 1674719"/>
                <a:gd name="connsiteX630" fmla="*/ 223095 w 1533279"/>
                <a:gd name="connsiteY630" fmla="*/ 1013003 h 1674719"/>
                <a:gd name="connsiteX631" fmla="*/ 222164 w 1533279"/>
                <a:gd name="connsiteY631" fmla="*/ 1012057 h 1674719"/>
                <a:gd name="connsiteX632" fmla="*/ 219296 w 1533279"/>
                <a:gd name="connsiteY632" fmla="*/ 1010159 h 1674719"/>
                <a:gd name="connsiteX633" fmla="*/ 219296 w 1533279"/>
                <a:gd name="connsiteY633" fmla="*/ 1007311 h 1674719"/>
                <a:gd name="connsiteX634" fmla="*/ 217403 w 1533279"/>
                <a:gd name="connsiteY634" fmla="*/ 999711 h 1674719"/>
                <a:gd name="connsiteX635" fmla="*/ 215500 w 1533279"/>
                <a:gd name="connsiteY635" fmla="*/ 998765 h 1674719"/>
                <a:gd name="connsiteX636" fmla="*/ 212667 w 1533279"/>
                <a:gd name="connsiteY636" fmla="*/ 998765 h 1674719"/>
                <a:gd name="connsiteX637" fmla="*/ 209803 w 1533279"/>
                <a:gd name="connsiteY637" fmla="*/ 994013 h 1674719"/>
                <a:gd name="connsiteX638" fmla="*/ 209803 w 1533279"/>
                <a:gd name="connsiteY638" fmla="*/ 991170 h 1674719"/>
                <a:gd name="connsiteX639" fmla="*/ 209803 w 1533279"/>
                <a:gd name="connsiteY639" fmla="*/ 985472 h 1674719"/>
                <a:gd name="connsiteX640" fmla="*/ 207906 w 1533279"/>
                <a:gd name="connsiteY640" fmla="*/ 985472 h 1674719"/>
                <a:gd name="connsiteX641" fmla="*/ 204106 w 1533279"/>
                <a:gd name="connsiteY641" fmla="*/ 981672 h 1674719"/>
                <a:gd name="connsiteX642" fmla="*/ 201277 w 1533279"/>
                <a:gd name="connsiteY642" fmla="*/ 974077 h 1674719"/>
                <a:gd name="connsiteX643" fmla="*/ 203174 w 1533279"/>
                <a:gd name="connsiteY643" fmla="*/ 973131 h 1674719"/>
                <a:gd name="connsiteX644" fmla="*/ 206008 w 1533279"/>
                <a:gd name="connsiteY644" fmla="*/ 971229 h 1674719"/>
                <a:gd name="connsiteX645" fmla="*/ 206008 w 1533279"/>
                <a:gd name="connsiteY645" fmla="*/ 969331 h 1674719"/>
                <a:gd name="connsiteX646" fmla="*/ 206008 w 1533279"/>
                <a:gd name="connsiteY646" fmla="*/ 968380 h 1674719"/>
                <a:gd name="connsiteX647" fmla="*/ 206974 w 1533279"/>
                <a:gd name="connsiteY647" fmla="*/ 967434 h 1674719"/>
                <a:gd name="connsiteX648" fmla="*/ 208872 w 1533279"/>
                <a:gd name="connsiteY648" fmla="*/ 964585 h 1674719"/>
                <a:gd name="connsiteX649" fmla="*/ 209803 w 1533279"/>
                <a:gd name="connsiteY649" fmla="*/ 962683 h 1674719"/>
                <a:gd name="connsiteX650" fmla="*/ 209803 w 1533279"/>
                <a:gd name="connsiteY650" fmla="*/ 962683 h 1674719"/>
                <a:gd name="connsiteX651" fmla="*/ 212667 w 1533279"/>
                <a:gd name="connsiteY651" fmla="*/ 961736 h 1674719"/>
                <a:gd name="connsiteX652" fmla="*/ 215500 w 1533279"/>
                <a:gd name="connsiteY652" fmla="*/ 957937 h 1674719"/>
                <a:gd name="connsiteX653" fmla="*/ 215500 w 1533279"/>
                <a:gd name="connsiteY653" fmla="*/ 956985 h 1674719"/>
                <a:gd name="connsiteX654" fmla="*/ 214569 w 1533279"/>
                <a:gd name="connsiteY654" fmla="*/ 956039 h 1674719"/>
                <a:gd name="connsiteX655" fmla="*/ 212667 w 1533279"/>
                <a:gd name="connsiteY655" fmla="*/ 955088 h 1674719"/>
                <a:gd name="connsiteX656" fmla="*/ 206974 w 1533279"/>
                <a:gd name="connsiteY656" fmla="*/ 953190 h 1674719"/>
                <a:gd name="connsiteX657" fmla="*/ 203174 w 1533279"/>
                <a:gd name="connsiteY657" fmla="*/ 951283 h 1674719"/>
                <a:gd name="connsiteX658" fmla="*/ 202208 w 1533279"/>
                <a:gd name="connsiteY658" fmla="*/ 949390 h 1674719"/>
                <a:gd name="connsiteX659" fmla="*/ 201277 w 1533279"/>
                <a:gd name="connsiteY659" fmla="*/ 948444 h 1674719"/>
                <a:gd name="connsiteX660" fmla="*/ 198418 w 1533279"/>
                <a:gd name="connsiteY660" fmla="*/ 947493 h 1674719"/>
                <a:gd name="connsiteX661" fmla="*/ 197477 w 1533279"/>
                <a:gd name="connsiteY661" fmla="*/ 945595 h 1674719"/>
                <a:gd name="connsiteX662" fmla="*/ 192711 w 1533279"/>
                <a:gd name="connsiteY662" fmla="*/ 945595 h 1674719"/>
                <a:gd name="connsiteX663" fmla="*/ 190814 w 1533279"/>
                <a:gd name="connsiteY663" fmla="*/ 944644 h 1674719"/>
                <a:gd name="connsiteX664" fmla="*/ 186082 w 1533279"/>
                <a:gd name="connsiteY664" fmla="*/ 941796 h 1674719"/>
                <a:gd name="connsiteX665" fmla="*/ 184185 w 1533279"/>
                <a:gd name="connsiteY665" fmla="*/ 940849 h 1674719"/>
                <a:gd name="connsiteX666" fmla="*/ 183219 w 1533279"/>
                <a:gd name="connsiteY666" fmla="*/ 940849 h 1674719"/>
                <a:gd name="connsiteX667" fmla="*/ 181316 w 1533279"/>
                <a:gd name="connsiteY667" fmla="*/ 942747 h 1674719"/>
                <a:gd name="connsiteX668" fmla="*/ 180390 w 1533279"/>
                <a:gd name="connsiteY668" fmla="*/ 943693 h 1674719"/>
                <a:gd name="connsiteX669" fmla="*/ 178487 w 1533279"/>
                <a:gd name="connsiteY669" fmla="*/ 944644 h 1674719"/>
                <a:gd name="connsiteX670" fmla="*/ 177521 w 1533279"/>
                <a:gd name="connsiteY670" fmla="*/ 945595 h 1674719"/>
                <a:gd name="connsiteX671" fmla="*/ 175624 w 1533279"/>
                <a:gd name="connsiteY671" fmla="*/ 946542 h 1674719"/>
                <a:gd name="connsiteX672" fmla="*/ 173721 w 1533279"/>
                <a:gd name="connsiteY672" fmla="*/ 944644 h 1674719"/>
                <a:gd name="connsiteX673" fmla="*/ 170892 w 1533279"/>
                <a:gd name="connsiteY673" fmla="*/ 946542 h 1674719"/>
                <a:gd name="connsiteX674" fmla="*/ 168029 w 1533279"/>
                <a:gd name="connsiteY674" fmla="*/ 948444 h 1674719"/>
                <a:gd name="connsiteX675" fmla="*/ 165195 w 1533279"/>
                <a:gd name="connsiteY675" fmla="*/ 949390 h 1674719"/>
                <a:gd name="connsiteX676" fmla="*/ 162336 w 1533279"/>
                <a:gd name="connsiteY676" fmla="*/ 949390 h 1674719"/>
                <a:gd name="connsiteX677" fmla="*/ 160439 w 1533279"/>
                <a:gd name="connsiteY677" fmla="*/ 949390 h 1674719"/>
                <a:gd name="connsiteX678" fmla="*/ 158541 w 1533279"/>
                <a:gd name="connsiteY678" fmla="*/ 952239 h 1674719"/>
                <a:gd name="connsiteX679" fmla="*/ 156644 w 1533279"/>
                <a:gd name="connsiteY679" fmla="*/ 954142 h 1674719"/>
                <a:gd name="connsiteX680" fmla="*/ 156644 w 1533279"/>
                <a:gd name="connsiteY680" fmla="*/ 956985 h 1674719"/>
                <a:gd name="connsiteX681" fmla="*/ 153815 w 1533279"/>
                <a:gd name="connsiteY681" fmla="*/ 961736 h 1674719"/>
                <a:gd name="connsiteX682" fmla="*/ 151913 w 1533279"/>
                <a:gd name="connsiteY682" fmla="*/ 961736 h 1674719"/>
                <a:gd name="connsiteX683" fmla="*/ 150942 w 1533279"/>
                <a:gd name="connsiteY683" fmla="*/ 963634 h 1674719"/>
                <a:gd name="connsiteX684" fmla="*/ 148113 w 1533279"/>
                <a:gd name="connsiteY684" fmla="*/ 963634 h 1674719"/>
                <a:gd name="connsiteX685" fmla="*/ 146215 w 1533279"/>
                <a:gd name="connsiteY685" fmla="*/ 961736 h 1674719"/>
                <a:gd name="connsiteX686" fmla="*/ 144318 w 1533279"/>
                <a:gd name="connsiteY686" fmla="*/ 961736 h 1674719"/>
                <a:gd name="connsiteX687" fmla="*/ 141469 w 1533279"/>
                <a:gd name="connsiteY687" fmla="*/ 961736 h 1674719"/>
                <a:gd name="connsiteX688" fmla="*/ 139571 w 1533279"/>
                <a:gd name="connsiteY688" fmla="*/ 959839 h 1674719"/>
                <a:gd name="connsiteX689" fmla="*/ 138620 w 1533279"/>
                <a:gd name="connsiteY689" fmla="*/ 958888 h 1674719"/>
                <a:gd name="connsiteX690" fmla="*/ 131025 w 1533279"/>
                <a:gd name="connsiteY690" fmla="*/ 949390 h 1674719"/>
                <a:gd name="connsiteX691" fmla="*/ 129128 w 1533279"/>
                <a:gd name="connsiteY691" fmla="*/ 946542 h 1674719"/>
                <a:gd name="connsiteX692" fmla="*/ 128177 w 1533279"/>
                <a:gd name="connsiteY692" fmla="*/ 946542 h 1674719"/>
                <a:gd name="connsiteX693" fmla="*/ 128177 w 1533279"/>
                <a:gd name="connsiteY693" fmla="*/ 946542 h 1674719"/>
                <a:gd name="connsiteX694" fmla="*/ 126279 w 1533279"/>
                <a:gd name="connsiteY694" fmla="*/ 946542 h 1674719"/>
                <a:gd name="connsiteX695" fmla="*/ 124377 w 1533279"/>
                <a:gd name="connsiteY695" fmla="*/ 945595 h 1674719"/>
                <a:gd name="connsiteX696" fmla="*/ 119631 w 1533279"/>
                <a:gd name="connsiteY696" fmla="*/ 939898 h 1674719"/>
                <a:gd name="connsiteX697" fmla="*/ 118684 w 1533279"/>
                <a:gd name="connsiteY697" fmla="*/ 937049 h 1674719"/>
                <a:gd name="connsiteX698" fmla="*/ 116782 w 1533279"/>
                <a:gd name="connsiteY698" fmla="*/ 935152 h 1674719"/>
                <a:gd name="connsiteX699" fmla="*/ 112036 w 1533279"/>
                <a:gd name="connsiteY699" fmla="*/ 934201 h 1674719"/>
                <a:gd name="connsiteX700" fmla="*/ 111089 w 1533279"/>
                <a:gd name="connsiteY700" fmla="*/ 934201 h 1674719"/>
                <a:gd name="connsiteX701" fmla="*/ 99695 w 1533279"/>
                <a:gd name="connsiteY701" fmla="*/ 930401 h 1674719"/>
                <a:gd name="connsiteX702" fmla="*/ 98743 w 1533279"/>
                <a:gd name="connsiteY702" fmla="*/ 929454 h 1674719"/>
                <a:gd name="connsiteX703" fmla="*/ 97792 w 1533279"/>
                <a:gd name="connsiteY703" fmla="*/ 928503 h 1674719"/>
                <a:gd name="connsiteX704" fmla="*/ 95895 w 1533279"/>
                <a:gd name="connsiteY704" fmla="*/ 926606 h 1674719"/>
                <a:gd name="connsiteX705" fmla="*/ 95895 w 1533279"/>
                <a:gd name="connsiteY705" fmla="*/ 925655 h 1674719"/>
                <a:gd name="connsiteX706" fmla="*/ 95895 w 1533279"/>
                <a:gd name="connsiteY706" fmla="*/ 923757 h 1674719"/>
                <a:gd name="connsiteX707" fmla="*/ 94948 w 1533279"/>
                <a:gd name="connsiteY707" fmla="*/ 915221 h 1674719"/>
                <a:gd name="connsiteX708" fmla="*/ 91149 w 1533279"/>
                <a:gd name="connsiteY708" fmla="*/ 911421 h 1674719"/>
                <a:gd name="connsiteX709" fmla="*/ 89246 w 1533279"/>
                <a:gd name="connsiteY709" fmla="*/ 914270 h 1674719"/>
                <a:gd name="connsiteX710" fmla="*/ 87354 w 1533279"/>
                <a:gd name="connsiteY710" fmla="*/ 916172 h 1674719"/>
                <a:gd name="connsiteX711" fmla="*/ 82602 w 1533279"/>
                <a:gd name="connsiteY711" fmla="*/ 921859 h 1674719"/>
                <a:gd name="connsiteX712" fmla="*/ 77856 w 1533279"/>
                <a:gd name="connsiteY712" fmla="*/ 937049 h 1674719"/>
                <a:gd name="connsiteX713" fmla="*/ 74061 w 1533279"/>
                <a:gd name="connsiteY713" fmla="*/ 939898 h 1674719"/>
                <a:gd name="connsiteX714" fmla="*/ 73110 w 1533279"/>
                <a:gd name="connsiteY714" fmla="*/ 938947 h 1674719"/>
                <a:gd name="connsiteX715" fmla="*/ 58871 w 1533279"/>
                <a:gd name="connsiteY715" fmla="*/ 937049 h 1674719"/>
                <a:gd name="connsiteX716" fmla="*/ 54125 w 1533279"/>
                <a:gd name="connsiteY716" fmla="*/ 937049 h 1674719"/>
                <a:gd name="connsiteX717" fmla="*/ 48418 w 1533279"/>
                <a:gd name="connsiteY717" fmla="*/ 939898 h 1674719"/>
                <a:gd name="connsiteX718" fmla="*/ 48418 w 1533279"/>
                <a:gd name="connsiteY718" fmla="*/ 938947 h 1674719"/>
                <a:gd name="connsiteX719" fmla="*/ 48418 w 1533279"/>
                <a:gd name="connsiteY719" fmla="*/ 937996 h 1674719"/>
                <a:gd name="connsiteX720" fmla="*/ 47472 w 1533279"/>
                <a:gd name="connsiteY720" fmla="*/ 933249 h 1674719"/>
                <a:gd name="connsiteX721" fmla="*/ 47472 w 1533279"/>
                <a:gd name="connsiteY721" fmla="*/ 931352 h 1674719"/>
                <a:gd name="connsiteX722" fmla="*/ 46521 w 1533279"/>
                <a:gd name="connsiteY722" fmla="*/ 924703 h 1674719"/>
                <a:gd name="connsiteX723" fmla="*/ 44628 w 1533279"/>
                <a:gd name="connsiteY723" fmla="*/ 921859 h 1674719"/>
                <a:gd name="connsiteX724" fmla="*/ 44628 w 1533279"/>
                <a:gd name="connsiteY724" fmla="*/ 919957 h 1674719"/>
                <a:gd name="connsiteX725" fmla="*/ 43677 w 1533279"/>
                <a:gd name="connsiteY725" fmla="*/ 916172 h 1674719"/>
                <a:gd name="connsiteX726" fmla="*/ 43677 w 1533279"/>
                <a:gd name="connsiteY726" fmla="*/ 916172 h 1674719"/>
                <a:gd name="connsiteX727" fmla="*/ 44628 w 1533279"/>
                <a:gd name="connsiteY727" fmla="*/ 912372 h 1674719"/>
                <a:gd name="connsiteX728" fmla="*/ 42726 w 1533279"/>
                <a:gd name="connsiteY728" fmla="*/ 906675 h 1674719"/>
                <a:gd name="connsiteX729" fmla="*/ 41774 w 1533279"/>
                <a:gd name="connsiteY729" fmla="*/ 906675 h 1674719"/>
                <a:gd name="connsiteX730" fmla="*/ 40823 w 1533279"/>
                <a:gd name="connsiteY730" fmla="*/ 904777 h 1674719"/>
                <a:gd name="connsiteX731" fmla="*/ 40823 w 1533279"/>
                <a:gd name="connsiteY731" fmla="*/ 900031 h 1674719"/>
                <a:gd name="connsiteX732" fmla="*/ 41774 w 1533279"/>
                <a:gd name="connsiteY732" fmla="*/ 899080 h 1674719"/>
                <a:gd name="connsiteX733" fmla="*/ 42726 w 1533279"/>
                <a:gd name="connsiteY733" fmla="*/ 899080 h 1674719"/>
                <a:gd name="connsiteX734" fmla="*/ 45574 w 1533279"/>
                <a:gd name="connsiteY734" fmla="*/ 893382 h 1674719"/>
                <a:gd name="connsiteX735" fmla="*/ 47472 w 1533279"/>
                <a:gd name="connsiteY735" fmla="*/ 891485 h 1674719"/>
                <a:gd name="connsiteX736" fmla="*/ 48418 w 1533279"/>
                <a:gd name="connsiteY736" fmla="*/ 883885 h 1674719"/>
                <a:gd name="connsiteX737" fmla="*/ 49374 w 1533279"/>
                <a:gd name="connsiteY737" fmla="*/ 879139 h 1674719"/>
                <a:gd name="connsiteX738" fmla="*/ 52223 w 1533279"/>
                <a:gd name="connsiteY738" fmla="*/ 880090 h 1674719"/>
                <a:gd name="connsiteX739" fmla="*/ 56013 w 1533279"/>
                <a:gd name="connsiteY739" fmla="*/ 877242 h 1674719"/>
                <a:gd name="connsiteX740" fmla="*/ 56013 w 1533279"/>
                <a:gd name="connsiteY740" fmla="*/ 877242 h 1674719"/>
                <a:gd name="connsiteX741" fmla="*/ 56969 w 1533279"/>
                <a:gd name="connsiteY741" fmla="*/ 876290 h 1674719"/>
                <a:gd name="connsiteX742" fmla="*/ 58871 w 1533279"/>
                <a:gd name="connsiteY742" fmla="*/ 874393 h 1674719"/>
                <a:gd name="connsiteX743" fmla="*/ 62662 w 1533279"/>
                <a:gd name="connsiteY743" fmla="*/ 871544 h 1674719"/>
                <a:gd name="connsiteX744" fmla="*/ 65510 w 1533279"/>
                <a:gd name="connsiteY744" fmla="*/ 865847 h 1674719"/>
                <a:gd name="connsiteX745" fmla="*/ 68369 w 1533279"/>
                <a:gd name="connsiteY745" fmla="*/ 864895 h 1674719"/>
                <a:gd name="connsiteX746" fmla="*/ 69310 w 1533279"/>
                <a:gd name="connsiteY746" fmla="*/ 864895 h 1674719"/>
                <a:gd name="connsiteX747" fmla="*/ 71208 w 1533279"/>
                <a:gd name="connsiteY747" fmla="*/ 864895 h 1674719"/>
                <a:gd name="connsiteX748" fmla="*/ 72159 w 1533279"/>
                <a:gd name="connsiteY748" fmla="*/ 864895 h 1674719"/>
                <a:gd name="connsiteX749" fmla="*/ 74061 w 1533279"/>
                <a:gd name="connsiteY749" fmla="*/ 864895 h 1674719"/>
                <a:gd name="connsiteX750" fmla="*/ 74061 w 1533279"/>
                <a:gd name="connsiteY750" fmla="*/ 863949 h 1674719"/>
                <a:gd name="connsiteX751" fmla="*/ 75008 w 1533279"/>
                <a:gd name="connsiteY751" fmla="*/ 861100 h 1674719"/>
                <a:gd name="connsiteX752" fmla="*/ 75959 w 1533279"/>
                <a:gd name="connsiteY752" fmla="*/ 861100 h 1674719"/>
                <a:gd name="connsiteX753" fmla="*/ 76905 w 1533279"/>
                <a:gd name="connsiteY753" fmla="*/ 859203 h 1674719"/>
                <a:gd name="connsiteX754" fmla="*/ 76905 w 1533279"/>
                <a:gd name="connsiteY754" fmla="*/ 857305 h 1674719"/>
                <a:gd name="connsiteX755" fmla="*/ 80705 w 1533279"/>
                <a:gd name="connsiteY755" fmla="*/ 853506 h 1674719"/>
                <a:gd name="connsiteX756" fmla="*/ 81651 w 1533279"/>
                <a:gd name="connsiteY756" fmla="*/ 851608 h 1674719"/>
                <a:gd name="connsiteX757" fmla="*/ 81651 w 1533279"/>
                <a:gd name="connsiteY757" fmla="*/ 848759 h 1674719"/>
                <a:gd name="connsiteX758" fmla="*/ 80705 w 1533279"/>
                <a:gd name="connsiteY758" fmla="*/ 846857 h 1674719"/>
                <a:gd name="connsiteX759" fmla="*/ 78803 w 1533279"/>
                <a:gd name="connsiteY759" fmla="*/ 845911 h 1674719"/>
                <a:gd name="connsiteX760" fmla="*/ 77856 w 1533279"/>
                <a:gd name="connsiteY760" fmla="*/ 844959 h 1674719"/>
                <a:gd name="connsiteX761" fmla="*/ 76905 w 1533279"/>
                <a:gd name="connsiteY761" fmla="*/ 843062 h 1674719"/>
                <a:gd name="connsiteX762" fmla="*/ 72159 w 1533279"/>
                <a:gd name="connsiteY762" fmla="*/ 837365 h 1674719"/>
                <a:gd name="connsiteX763" fmla="*/ 74061 w 1533279"/>
                <a:gd name="connsiteY763" fmla="*/ 835472 h 1674719"/>
                <a:gd name="connsiteX764" fmla="*/ 75008 w 1533279"/>
                <a:gd name="connsiteY764" fmla="*/ 834516 h 1674719"/>
                <a:gd name="connsiteX765" fmla="*/ 75008 w 1533279"/>
                <a:gd name="connsiteY765" fmla="*/ 833565 h 1674719"/>
                <a:gd name="connsiteX766" fmla="*/ 75008 w 1533279"/>
                <a:gd name="connsiteY766" fmla="*/ 832618 h 1674719"/>
                <a:gd name="connsiteX767" fmla="*/ 71208 w 1533279"/>
                <a:gd name="connsiteY767" fmla="*/ 825024 h 1674719"/>
                <a:gd name="connsiteX768" fmla="*/ 71208 w 1533279"/>
                <a:gd name="connsiteY768" fmla="*/ 823121 h 1674719"/>
                <a:gd name="connsiteX769" fmla="*/ 70256 w 1533279"/>
                <a:gd name="connsiteY769" fmla="*/ 819326 h 1674719"/>
                <a:gd name="connsiteX770" fmla="*/ 67413 w 1533279"/>
                <a:gd name="connsiteY770" fmla="*/ 816477 h 1674719"/>
                <a:gd name="connsiteX771" fmla="*/ 67413 w 1533279"/>
                <a:gd name="connsiteY771" fmla="*/ 816477 h 1674719"/>
                <a:gd name="connsiteX772" fmla="*/ 64564 w 1533279"/>
                <a:gd name="connsiteY772" fmla="*/ 816477 h 1674719"/>
                <a:gd name="connsiteX773" fmla="*/ 61715 w 1533279"/>
                <a:gd name="connsiteY773" fmla="*/ 816477 h 1674719"/>
                <a:gd name="connsiteX774" fmla="*/ 58871 w 1533279"/>
                <a:gd name="connsiteY774" fmla="*/ 807931 h 1674719"/>
                <a:gd name="connsiteX775" fmla="*/ 60764 w 1533279"/>
                <a:gd name="connsiteY775" fmla="*/ 804131 h 1674719"/>
                <a:gd name="connsiteX776" fmla="*/ 64564 w 1533279"/>
                <a:gd name="connsiteY776" fmla="*/ 802234 h 1674719"/>
                <a:gd name="connsiteX777" fmla="*/ 65510 w 1533279"/>
                <a:gd name="connsiteY777" fmla="*/ 801288 h 1674719"/>
                <a:gd name="connsiteX778" fmla="*/ 66466 w 1533279"/>
                <a:gd name="connsiteY778" fmla="*/ 796537 h 1674719"/>
                <a:gd name="connsiteX779" fmla="*/ 69310 w 1533279"/>
                <a:gd name="connsiteY779" fmla="*/ 790849 h 1674719"/>
                <a:gd name="connsiteX780" fmla="*/ 71208 w 1533279"/>
                <a:gd name="connsiteY780" fmla="*/ 788952 h 1674719"/>
                <a:gd name="connsiteX781" fmla="*/ 71208 w 1533279"/>
                <a:gd name="connsiteY781" fmla="*/ 787995 h 1674719"/>
                <a:gd name="connsiteX782" fmla="*/ 72159 w 1533279"/>
                <a:gd name="connsiteY782" fmla="*/ 786103 h 1674719"/>
                <a:gd name="connsiteX783" fmla="*/ 74061 w 1533279"/>
                <a:gd name="connsiteY783" fmla="*/ 781357 h 1674719"/>
                <a:gd name="connsiteX784" fmla="*/ 72159 w 1533279"/>
                <a:gd name="connsiteY784" fmla="*/ 778503 h 1674719"/>
                <a:gd name="connsiteX785" fmla="*/ 70256 w 1533279"/>
                <a:gd name="connsiteY785" fmla="*/ 776610 h 1674719"/>
                <a:gd name="connsiteX786" fmla="*/ 67413 w 1533279"/>
                <a:gd name="connsiteY786" fmla="*/ 774708 h 1674719"/>
                <a:gd name="connsiteX787" fmla="*/ 67413 w 1533279"/>
                <a:gd name="connsiteY787" fmla="*/ 766162 h 1674719"/>
                <a:gd name="connsiteX788" fmla="*/ 66466 w 1533279"/>
                <a:gd name="connsiteY788" fmla="*/ 764259 h 1674719"/>
                <a:gd name="connsiteX789" fmla="*/ 66466 w 1533279"/>
                <a:gd name="connsiteY789" fmla="*/ 758567 h 1674719"/>
                <a:gd name="connsiteX790" fmla="*/ 68369 w 1533279"/>
                <a:gd name="connsiteY790" fmla="*/ 755718 h 1674719"/>
                <a:gd name="connsiteX791" fmla="*/ 69310 w 1533279"/>
                <a:gd name="connsiteY791" fmla="*/ 754767 h 1674719"/>
                <a:gd name="connsiteX792" fmla="*/ 70256 w 1533279"/>
                <a:gd name="connsiteY792" fmla="*/ 751923 h 1674719"/>
                <a:gd name="connsiteX793" fmla="*/ 72159 w 1533279"/>
                <a:gd name="connsiteY793" fmla="*/ 746226 h 1674719"/>
                <a:gd name="connsiteX794" fmla="*/ 72159 w 1533279"/>
                <a:gd name="connsiteY794" fmla="*/ 744329 h 1674719"/>
                <a:gd name="connsiteX795" fmla="*/ 73110 w 1533279"/>
                <a:gd name="connsiteY795" fmla="*/ 742426 h 1674719"/>
                <a:gd name="connsiteX796" fmla="*/ 72159 w 1533279"/>
                <a:gd name="connsiteY796" fmla="*/ 741480 h 1674719"/>
                <a:gd name="connsiteX797" fmla="*/ 70256 w 1533279"/>
                <a:gd name="connsiteY797" fmla="*/ 737680 h 1674719"/>
                <a:gd name="connsiteX798" fmla="*/ 70256 w 1533279"/>
                <a:gd name="connsiteY798" fmla="*/ 736729 h 1674719"/>
                <a:gd name="connsiteX799" fmla="*/ 71208 w 1533279"/>
                <a:gd name="connsiteY799" fmla="*/ 735772 h 1674719"/>
                <a:gd name="connsiteX800" fmla="*/ 72159 w 1533279"/>
                <a:gd name="connsiteY800" fmla="*/ 723436 h 1674719"/>
                <a:gd name="connsiteX801" fmla="*/ 69310 w 1533279"/>
                <a:gd name="connsiteY801" fmla="*/ 720593 h 1674719"/>
                <a:gd name="connsiteX802" fmla="*/ 66466 w 1533279"/>
                <a:gd name="connsiteY802" fmla="*/ 713944 h 1674719"/>
                <a:gd name="connsiteX803" fmla="*/ 68369 w 1533279"/>
                <a:gd name="connsiteY803" fmla="*/ 708247 h 1674719"/>
                <a:gd name="connsiteX804" fmla="*/ 70256 w 1533279"/>
                <a:gd name="connsiteY804" fmla="*/ 708247 h 1674719"/>
                <a:gd name="connsiteX805" fmla="*/ 78803 w 1533279"/>
                <a:gd name="connsiteY805" fmla="*/ 707295 h 1674719"/>
                <a:gd name="connsiteX806" fmla="*/ 79754 w 1533279"/>
                <a:gd name="connsiteY806" fmla="*/ 706349 h 1674719"/>
                <a:gd name="connsiteX807" fmla="*/ 81651 w 1533279"/>
                <a:gd name="connsiteY807" fmla="*/ 705398 h 1674719"/>
                <a:gd name="connsiteX808" fmla="*/ 86397 w 1533279"/>
                <a:gd name="connsiteY808" fmla="*/ 702549 h 1674719"/>
                <a:gd name="connsiteX809" fmla="*/ 91149 w 1533279"/>
                <a:gd name="connsiteY809" fmla="*/ 696852 h 1674719"/>
                <a:gd name="connsiteX810" fmla="*/ 92100 w 1533279"/>
                <a:gd name="connsiteY810" fmla="*/ 695905 h 1674719"/>
                <a:gd name="connsiteX811" fmla="*/ 93046 w 1533279"/>
                <a:gd name="connsiteY811" fmla="*/ 694954 h 1674719"/>
                <a:gd name="connsiteX812" fmla="*/ 90197 w 1533279"/>
                <a:gd name="connsiteY812" fmla="*/ 688306 h 1674719"/>
                <a:gd name="connsiteX813" fmla="*/ 90197 w 1533279"/>
                <a:gd name="connsiteY813" fmla="*/ 684511 h 1674719"/>
                <a:gd name="connsiteX814" fmla="*/ 88300 w 1533279"/>
                <a:gd name="connsiteY814" fmla="*/ 675975 h 1674719"/>
                <a:gd name="connsiteX815" fmla="*/ 88300 w 1533279"/>
                <a:gd name="connsiteY815" fmla="*/ 674072 h 1674719"/>
                <a:gd name="connsiteX816" fmla="*/ 87354 w 1533279"/>
                <a:gd name="connsiteY816" fmla="*/ 671228 h 1674719"/>
                <a:gd name="connsiteX817" fmla="*/ 84500 w 1533279"/>
                <a:gd name="connsiteY817" fmla="*/ 669326 h 1674719"/>
                <a:gd name="connsiteX818" fmla="*/ 83554 w 1533279"/>
                <a:gd name="connsiteY818" fmla="*/ 669326 h 1674719"/>
                <a:gd name="connsiteX819" fmla="*/ 80705 w 1533279"/>
                <a:gd name="connsiteY819" fmla="*/ 669326 h 1674719"/>
                <a:gd name="connsiteX820" fmla="*/ 78803 w 1533279"/>
                <a:gd name="connsiteY820" fmla="*/ 667428 h 1674719"/>
                <a:gd name="connsiteX821" fmla="*/ 77856 w 1533279"/>
                <a:gd name="connsiteY821" fmla="*/ 667428 h 1674719"/>
                <a:gd name="connsiteX822" fmla="*/ 75959 w 1533279"/>
                <a:gd name="connsiteY822" fmla="*/ 666482 h 1674719"/>
                <a:gd name="connsiteX823" fmla="*/ 74061 w 1533279"/>
                <a:gd name="connsiteY823" fmla="*/ 664580 h 1674719"/>
                <a:gd name="connsiteX824" fmla="*/ 67413 w 1533279"/>
                <a:gd name="connsiteY824" fmla="*/ 663629 h 1674719"/>
                <a:gd name="connsiteX825" fmla="*/ 66466 w 1533279"/>
                <a:gd name="connsiteY825" fmla="*/ 662682 h 1674719"/>
                <a:gd name="connsiteX826" fmla="*/ 63613 w 1533279"/>
                <a:gd name="connsiteY826" fmla="*/ 652239 h 1674719"/>
                <a:gd name="connsiteX827" fmla="*/ 63613 w 1533279"/>
                <a:gd name="connsiteY827" fmla="*/ 650336 h 1674719"/>
                <a:gd name="connsiteX828" fmla="*/ 63613 w 1533279"/>
                <a:gd name="connsiteY828" fmla="*/ 647492 h 1674719"/>
                <a:gd name="connsiteX829" fmla="*/ 64564 w 1533279"/>
                <a:gd name="connsiteY829" fmla="*/ 643693 h 1674719"/>
                <a:gd name="connsiteX830" fmla="*/ 62662 w 1533279"/>
                <a:gd name="connsiteY830" fmla="*/ 639893 h 1674719"/>
                <a:gd name="connsiteX831" fmla="*/ 60764 w 1533279"/>
                <a:gd name="connsiteY831" fmla="*/ 637044 h 1674719"/>
                <a:gd name="connsiteX832" fmla="*/ 59818 w 1533279"/>
                <a:gd name="connsiteY832" fmla="*/ 635147 h 1674719"/>
                <a:gd name="connsiteX833" fmla="*/ 57915 w 1533279"/>
                <a:gd name="connsiteY833" fmla="*/ 634205 h 1674719"/>
                <a:gd name="connsiteX834" fmla="*/ 55067 w 1533279"/>
                <a:gd name="connsiteY834" fmla="*/ 631346 h 1674719"/>
                <a:gd name="connsiteX835" fmla="*/ 53169 w 1533279"/>
                <a:gd name="connsiteY835" fmla="*/ 629449 h 1674719"/>
                <a:gd name="connsiteX836" fmla="*/ 50321 w 1533279"/>
                <a:gd name="connsiteY836" fmla="*/ 628503 h 1674719"/>
                <a:gd name="connsiteX837" fmla="*/ 47472 w 1533279"/>
                <a:gd name="connsiteY837" fmla="*/ 627552 h 1674719"/>
                <a:gd name="connsiteX838" fmla="*/ 44628 w 1533279"/>
                <a:gd name="connsiteY838" fmla="*/ 626600 h 1674719"/>
                <a:gd name="connsiteX839" fmla="*/ 41774 w 1533279"/>
                <a:gd name="connsiteY839" fmla="*/ 627552 h 1674719"/>
                <a:gd name="connsiteX840" fmla="*/ 40823 w 1533279"/>
                <a:gd name="connsiteY840" fmla="*/ 628503 h 1674719"/>
                <a:gd name="connsiteX841" fmla="*/ 38926 w 1533279"/>
                <a:gd name="connsiteY841" fmla="*/ 628503 h 1674719"/>
                <a:gd name="connsiteX842" fmla="*/ 32277 w 1533279"/>
                <a:gd name="connsiteY842" fmla="*/ 626600 h 1674719"/>
                <a:gd name="connsiteX843" fmla="*/ 31331 w 1533279"/>
                <a:gd name="connsiteY843" fmla="*/ 625649 h 1674719"/>
                <a:gd name="connsiteX844" fmla="*/ 17087 w 1533279"/>
                <a:gd name="connsiteY844" fmla="*/ 622805 h 1674719"/>
                <a:gd name="connsiteX845" fmla="*/ 14244 w 1533279"/>
                <a:gd name="connsiteY845" fmla="*/ 619962 h 1674719"/>
                <a:gd name="connsiteX846" fmla="*/ 6644 w 1533279"/>
                <a:gd name="connsiteY846" fmla="*/ 616157 h 1674719"/>
                <a:gd name="connsiteX847" fmla="*/ 3795 w 1533279"/>
                <a:gd name="connsiteY847" fmla="*/ 613308 h 1674719"/>
                <a:gd name="connsiteX848" fmla="*/ 1897 w 1533279"/>
                <a:gd name="connsiteY848" fmla="*/ 611411 h 1674719"/>
                <a:gd name="connsiteX849" fmla="*/ 951 w 1533279"/>
                <a:gd name="connsiteY849" fmla="*/ 606664 h 1674719"/>
                <a:gd name="connsiteX850" fmla="*/ 0 w 1533279"/>
                <a:gd name="connsiteY850" fmla="*/ 605718 h 1674719"/>
                <a:gd name="connsiteX851" fmla="*/ 4746 w 1533279"/>
                <a:gd name="connsiteY851" fmla="*/ 594318 h 1674719"/>
                <a:gd name="connsiteX852" fmla="*/ 7595 w 1533279"/>
                <a:gd name="connsiteY852" fmla="*/ 593372 h 1674719"/>
                <a:gd name="connsiteX853" fmla="*/ 9492 w 1533279"/>
                <a:gd name="connsiteY853" fmla="*/ 591475 h 1674719"/>
                <a:gd name="connsiteX854" fmla="*/ 13292 w 1533279"/>
                <a:gd name="connsiteY854" fmla="*/ 588621 h 1674719"/>
                <a:gd name="connsiteX855" fmla="*/ 14244 w 1533279"/>
                <a:gd name="connsiteY855" fmla="*/ 587675 h 1674719"/>
                <a:gd name="connsiteX856" fmla="*/ 16141 w 1533279"/>
                <a:gd name="connsiteY856" fmla="*/ 587675 h 1674719"/>
                <a:gd name="connsiteX857" fmla="*/ 17087 w 1533279"/>
                <a:gd name="connsiteY857" fmla="*/ 587675 h 1674719"/>
                <a:gd name="connsiteX858" fmla="*/ 19941 w 1533279"/>
                <a:gd name="connsiteY858" fmla="*/ 586723 h 1674719"/>
                <a:gd name="connsiteX859" fmla="*/ 20887 w 1533279"/>
                <a:gd name="connsiteY859" fmla="*/ 583875 h 1674719"/>
                <a:gd name="connsiteX860" fmla="*/ 23736 w 1533279"/>
                <a:gd name="connsiteY860" fmla="*/ 584826 h 1674719"/>
                <a:gd name="connsiteX861" fmla="*/ 25638 w 1533279"/>
                <a:gd name="connsiteY861" fmla="*/ 584826 h 1674719"/>
                <a:gd name="connsiteX862" fmla="*/ 26585 w 1533279"/>
                <a:gd name="connsiteY862" fmla="*/ 584826 h 1674719"/>
                <a:gd name="connsiteX863" fmla="*/ 27531 w 1533279"/>
                <a:gd name="connsiteY863" fmla="*/ 583875 h 1674719"/>
                <a:gd name="connsiteX864" fmla="*/ 31331 w 1533279"/>
                <a:gd name="connsiteY864" fmla="*/ 585777 h 1674719"/>
                <a:gd name="connsiteX865" fmla="*/ 33228 w 1533279"/>
                <a:gd name="connsiteY865" fmla="*/ 586723 h 1674719"/>
                <a:gd name="connsiteX866" fmla="*/ 34179 w 1533279"/>
                <a:gd name="connsiteY866" fmla="*/ 587675 h 1674719"/>
                <a:gd name="connsiteX867" fmla="*/ 36082 w 1533279"/>
                <a:gd name="connsiteY867" fmla="*/ 587675 h 1674719"/>
                <a:gd name="connsiteX868" fmla="*/ 37979 w 1533279"/>
                <a:gd name="connsiteY868" fmla="*/ 587675 h 1674719"/>
                <a:gd name="connsiteX869" fmla="*/ 38926 w 1533279"/>
                <a:gd name="connsiteY869" fmla="*/ 586723 h 1674719"/>
                <a:gd name="connsiteX870" fmla="*/ 41774 w 1533279"/>
                <a:gd name="connsiteY870" fmla="*/ 584826 h 1674719"/>
                <a:gd name="connsiteX871" fmla="*/ 42726 w 1533279"/>
                <a:gd name="connsiteY871" fmla="*/ 583875 h 1674719"/>
                <a:gd name="connsiteX872" fmla="*/ 43677 w 1533279"/>
                <a:gd name="connsiteY872" fmla="*/ 582924 h 1674719"/>
                <a:gd name="connsiteX873" fmla="*/ 52223 w 1533279"/>
                <a:gd name="connsiteY873" fmla="*/ 582924 h 1674719"/>
                <a:gd name="connsiteX874" fmla="*/ 50321 w 1533279"/>
                <a:gd name="connsiteY874" fmla="*/ 577231 h 1674719"/>
                <a:gd name="connsiteX875" fmla="*/ 45574 w 1533279"/>
                <a:gd name="connsiteY875" fmla="*/ 576280 h 1674719"/>
                <a:gd name="connsiteX876" fmla="*/ 44628 w 1533279"/>
                <a:gd name="connsiteY876" fmla="*/ 575329 h 1674719"/>
                <a:gd name="connsiteX877" fmla="*/ 42726 w 1533279"/>
                <a:gd name="connsiteY877" fmla="*/ 571534 h 1674719"/>
                <a:gd name="connsiteX878" fmla="*/ 41774 w 1533279"/>
                <a:gd name="connsiteY878" fmla="*/ 570583 h 1674719"/>
                <a:gd name="connsiteX879" fmla="*/ 42726 w 1533279"/>
                <a:gd name="connsiteY879" fmla="*/ 567739 h 1674719"/>
                <a:gd name="connsiteX880" fmla="*/ 42726 w 1533279"/>
                <a:gd name="connsiteY880" fmla="*/ 566788 h 1674719"/>
                <a:gd name="connsiteX881" fmla="*/ 40823 w 1533279"/>
                <a:gd name="connsiteY881" fmla="*/ 562041 h 1674719"/>
                <a:gd name="connsiteX882" fmla="*/ 41774 w 1533279"/>
                <a:gd name="connsiteY882" fmla="*/ 560139 h 1674719"/>
                <a:gd name="connsiteX883" fmla="*/ 45574 w 1533279"/>
                <a:gd name="connsiteY883" fmla="*/ 561090 h 1674719"/>
                <a:gd name="connsiteX884" fmla="*/ 46521 w 1533279"/>
                <a:gd name="connsiteY884" fmla="*/ 560139 h 1674719"/>
                <a:gd name="connsiteX885" fmla="*/ 48418 w 1533279"/>
                <a:gd name="connsiteY885" fmla="*/ 561090 h 1674719"/>
                <a:gd name="connsiteX886" fmla="*/ 48418 w 1533279"/>
                <a:gd name="connsiteY886" fmla="*/ 561090 h 1674719"/>
                <a:gd name="connsiteX887" fmla="*/ 51272 w 1533279"/>
                <a:gd name="connsiteY887" fmla="*/ 561090 h 1674719"/>
                <a:gd name="connsiteX888" fmla="*/ 56013 w 1533279"/>
                <a:gd name="connsiteY888" fmla="*/ 554442 h 1674719"/>
                <a:gd name="connsiteX889" fmla="*/ 57915 w 1533279"/>
                <a:gd name="connsiteY889" fmla="*/ 554442 h 1674719"/>
                <a:gd name="connsiteX890" fmla="*/ 58871 w 1533279"/>
                <a:gd name="connsiteY890" fmla="*/ 552554 h 1674719"/>
                <a:gd name="connsiteX891" fmla="*/ 59818 w 1533279"/>
                <a:gd name="connsiteY891" fmla="*/ 550651 h 1674719"/>
                <a:gd name="connsiteX892" fmla="*/ 61715 w 1533279"/>
                <a:gd name="connsiteY892" fmla="*/ 550651 h 1674719"/>
                <a:gd name="connsiteX893" fmla="*/ 62662 w 1533279"/>
                <a:gd name="connsiteY893" fmla="*/ 545905 h 1674719"/>
                <a:gd name="connsiteX894" fmla="*/ 63613 w 1533279"/>
                <a:gd name="connsiteY894" fmla="*/ 544008 h 1674719"/>
                <a:gd name="connsiteX895" fmla="*/ 66466 w 1533279"/>
                <a:gd name="connsiteY895" fmla="*/ 536413 h 1674719"/>
                <a:gd name="connsiteX896" fmla="*/ 69310 w 1533279"/>
                <a:gd name="connsiteY896" fmla="*/ 535462 h 1674719"/>
                <a:gd name="connsiteX897" fmla="*/ 71208 w 1533279"/>
                <a:gd name="connsiteY897" fmla="*/ 543062 h 1674719"/>
                <a:gd name="connsiteX898" fmla="*/ 71208 w 1533279"/>
                <a:gd name="connsiteY898" fmla="*/ 547808 h 1674719"/>
                <a:gd name="connsiteX899" fmla="*/ 73110 w 1533279"/>
                <a:gd name="connsiteY899" fmla="*/ 550651 h 1674719"/>
                <a:gd name="connsiteX900" fmla="*/ 76905 w 1533279"/>
                <a:gd name="connsiteY900" fmla="*/ 553500 h 1674719"/>
                <a:gd name="connsiteX901" fmla="*/ 77856 w 1533279"/>
                <a:gd name="connsiteY901" fmla="*/ 557290 h 1674719"/>
                <a:gd name="connsiteX902" fmla="*/ 76905 w 1533279"/>
                <a:gd name="connsiteY902" fmla="*/ 559188 h 1674719"/>
                <a:gd name="connsiteX903" fmla="*/ 76905 w 1533279"/>
                <a:gd name="connsiteY903" fmla="*/ 562041 h 1674719"/>
                <a:gd name="connsiteX904" fmla="*/ 79754 w 1533279"/>
                <a:gd name="connsiteY904" fmla="*/ 566788 h 1674719"/>
                <a:gd name="connsiteX905" fmla="*/ 82602 w 1533279"/>
                <a:gd name="connsiteY905" fmla="*/ 566788 h 1674719"/>
                <a:gd name="connsiteX906" fmla="*/ 83554 w 1533279"/>
                <a:gd name="connsiteY906" fmla="*/ 567739 h 1674719"/>
                <a:gd name="connsiteX907" fmla="*/ 88300 w 1533279"/>
                <a:gd name="connsiteY907" fmla="*/ 566788 h 1674719"/>
                <a:gd name="connsiteX908" fmla="*/ 93046 w 1533279"/>
                <a:gd name="connsiteY908" fmla="*/ 567739 h 1674719"/>
                <a:gd name="connsiteX909" fmla="*/ 94948 w 1533279"/>
                <a:gd name="connsiteY909" fmla="*/ 568685 h 1674719"/>
                <a:gd name="connsiteX910" fmla="*/ 95895 w 1533279"/>
                <a:gd name="connsiteY910" fmla="*/ 573431 h 1674719"/>
                <a:gd name="connsiteX911" fmla="*/ 96846 w 1533279"/>
                <a:gd name="connsiteY911" fmla="*/ 576280 h 1674719"/>
                <a:gd name="connsiteX912" fmla="*/ 97792 w 1533279"/>
                <a:gd name="connsiteY912" fmla="*/ 577231 h 1674719"/>
                <a:gd name="connsiteX913" fmla="*/ 98743 w 1533279"/>
                <a:gd name="connsiteY913" fmla="*/ 579129 h 1674719"/>
                <a:gd name="connsiteX914" fmla="*/ 99695 w 1533279"/>
                <a:gd name="connsiteY914" fmla="*/ 581026 h 1674719"/>
                <a:gd name="connsiteX915" fmla="*/ 100641 w 1533279"/>
                <a:gd name="connsiteY915" fmla="*/ 583875 h 1674719"/>
                <a:gd name="connsiteX916" fmla="*/ 100641 w 1533279"/>
                <a:gd name="connsiteY916" fmla="*/ 587675 h 1674719"/>
                <a:gd name="connsiteX917" fmla="*/ 104441 w 1533279"/>
                <a:gd name="connsiteY917" fmla="*/ 592421 h 1674719"/>
                <a:gd name="connsiteX918" fmla="*/ 106343 w 1533279"/>
                <a:gd name="connsiteY918" fmla="*/ 591475 h 1674719"/>
                <a:gd name="connsiteX919" fmla="*/ 108236 w 1533279"/>
                <a:gd name="connsiteY919" fmla="*/ 587675 h 1674719"/>
                <a:gd name="connsiteX920" fmla="*/ 109187 w 1533279"/>
                <a:gd name="connsiteY920" fmla="*/ 579129 h 1674719"/>
                <a:gd name="connsiteX921" fmla="*/ 112036 w 1533279"/>
                <a:gd name="connsiteY921" fmla="*/ 578177 h 1674719"/>
                <a:gd name="connsiteX922" fmla="*/ 113938 w 1533279"/>
                <a:gd name="connsiteY922" fmla="*/ 577231 h 1674719"/>
                <a:gd name="connsiteX923" fmla="*/ 114884 w 1533279"/>
                <a:gd name="connsiteY923" fmla="*/ 576280 h 1674719"/>
                <a:gd name="connsiteX924" fmla="*/ 113938 w 1533279"/>
                <a:gd name="connsiteY924" fmla="*/ 571534 h 1674719"/>
                <a:gd name="connsiteX925" fmla="*/ 114884 w 1533279"/>
                <a:gd name="connsiteY925" fmla="*/ 565836 h 1674719"/>
                <a:gd name="connsiteX926" fmla="*/ 115836 w 1533279"/>
                <a:gd name="connsiteY926" fmla="*/ 563939 h 1674719"/>
                <a:gd name="connsiteX927" fmla="*/ 116782 w 1533279"/>
                <a:gd name="connsiteY927" fmla="*/ 560139 h 1674719"/>
                <a:gd name="connsiteX928" fmla="*/ 115836 w 1533279"/>
                <a:gd name="connsiteY928" fmla="*/ 557290 h 1674719"/>
                <a:gd name="connsiteX929" fmla="*/ 116782 w 1533279"/>
                <a:gd name="connsiteY929" fmla="*/ 551603 h 1674719"/>
                <a:gd name="connsiteX930" fmla="*/ 119631 w 1533279"/>
                <a:gd name="connsiteY930" fmla="*/ 547808 h 1674719"/>
                <a:gd name="connsiteX931" fmla="*/ 120582 w 1533279"/>
                <a:gd name="connsiteY931" fmla="*/ 546857 h 1674719"/>
                <a:gd name="connsiteX932" fmla="*/ 118684 w 1533279"/>
                <a:gd name="connsiteY932" fmla="*/ 542110 h 1674719"/>
                <a:gd name="connsiteX933" fmla="*/ 117733 w 1533279"/>
                <a:gd name="connsiteY933" fmla="*/ 541159 h 1674719"/>
                <a:gd name="connsiteX934" fmla="*/ 116782 w 1533279"/>
                <a:gd name="connsiteY934" fmla="*/ 540208 h 1674719"/>
                <a:gd name="connsiteX935" fmla="*/ 113938 w 1533279"/>
                <a:gd name="connsiteY935" fmla="*/ 539262 h 1674719"/>
                <a:gd name="connsiteX936" fmla="*/ 112982 w 1533279"/>
                <a:gd name="connsiteY936" fmla="*/ 537364 h 1674719"/>
                <a:gd name="connsiteX937" fmla="*/ 112982 w 1533279"/>
                <a:gd name="connsiteY937" fmla="*/ 534510 h 1674719"/>
                <a:gd name="connsiteX938" fmla="*/ 112982 w 1533279"/>
                <a:gd name="connsiteY938" fmla="*/ 529764 h 1674719"/>
                <a:gd name="connsiteX939" fmla="*/ 113938 w 1533279"/>
                <a:gd name="connsiteY939" fmla="*/ 526916 h 1674719"/>
                <a:gd name="connsiteX940" fmla="*/ 111089 w 1533279"/>
                <a:gd name="connsiteY940" fmla="*/ 525969 h 1674719"/>
                <a:gd name="connsiteX941" fmla="*/ 111089 w 1533279"/>
                <a:gd name="connsiteY941" fmla="*/ 525018 h 1674719"/>
                <a:gd name="connsiteX942" fmla="*/ 101592 w 1533279"/>
                <a:gd name="connsiteY942" fmla="*/ 524072 h 1674719"/>
                <a:gd name="connsiteX943" fmla="*/ 100641 w 1533279"/>
                <a:gd name="connsiteY943" fmla="*/ 520272 h 1674719"/>
                <a:gd name="connsiteX944" fmla="*/ 98743 w 1533279"/>
                <a:gd name="connsiteY944" fmla="*/ 516472 h 1674719"/>
                <a:gd name="connsiteX945" fmla="*/ 96846 w 1533279"/>
                <a:gd name="connsiteY945" fmla="*/ 514575 h 1674719"/>
                <a:gd name="connsiteX946" fmla="*/ 92100 w 1533279"/>
                <a:gd name="connsiteY946" fmla="*/ 511726 h 1674719"/>
                <a:gd name="connsiteX947" fmla="*/ 86397 w 1533279"/>
                <a:gd name="connsiteY947" fmla="*/ 510775 h 1674719"/>
                <a:gd name="connsiteX948" fmla="*/ 82602 w 1533279"/>
                <a:gd name="connsiteY948" fmla="*/ 509828 h 1674719"/>
                <a:gd name="connsiteX949" fmla="*/ 81651 w 1533279"/>
                <a:gd name="connsiteY949" fmla="*/ 509828 h 1674719"/>
                <a:gd name="connsiteX950" fmla="*/ 80705 w 1533279"/>
                <a:gd name="connsiteY950" fmla="*/ 509828 h 1674719"/>
                <a:gd name="connsiteX951" fmla="*/ 77856 w 1533279"/>
                <a:gd name="connsiteY951" fmla="*/ 509828 h 1674719"/>
                <a:gd name="connsiteX952" fmla="*/ 76905 w 1533279"/>
                <a:gd name="connsiteY952" fmla="*/ 510775 h 1674719"/>
                <a:gd name="connsiteX953" fmla="*/ 76905 w 1533279"/>
                <a:gd name="connsiteY953" fmla="*/ 511726 h 1674719"/>
                <a:gd name="connsiteX954" fmla="*/ 75959 w 1533279"/>
                <a:gd name="connsiteY954" fmla="*/ 513623 h 1674719"/>
                <a:gd name="connsiteX955" fmla="*/ 71208 w 1533279"/>
                <a:gd name="connsiteY955" fmla="*/ 511726 h 1674719"/>
                <a:gd name="connsiteX956" fmla="*/ 70256 w 1533279"/>
                <a:gd name="connsiteY956" fmla="*/ 512677 h 1674719"/>
                <a:gd name="connsiteX957" fmla="*/ 68369 w 1533279"/>
                <a:gd name="connsiteY957" fmla="*/ 513623 h 1674719"/>
                <a:gd name="connsiteX958" fmla="*/ 68369 w 1533279"/>
                <a:gd name="connsiteY958" fmla="*/ 513623 h 1674719"/>
                <a:gd name="connsiteX959" fmla="*/ 66466 w 1533279"/>
                <a:gd name="connsiteY959" fmla="*/ 512677 h 1674719"/>
                <a:gd name="connsiteX960" fmla="*/ 70256 w 1533279"/>
                <a:gd name="connsiteY960" fmla="*/ 505082 h 1674719"/>
                <a:gd name="connsiteX961" fmla="*/ 70256 w 1533279"/>
                <a:gd name="connsiteY961" fmla="*/ 504131 h 1674719"/>
                <a:gd name="connsiteX962" fmla="*/ 72159 w 1533279"/>
                <a:gd name="connsiteY962" fmla="*/ 504131 h 1674719"/>
                <a:gd name="connsiteX963" fmla="*/ 74061 w 1533279"/>
                <a:gd name="connsiteY963" fmla="*/ 504131 h 1674719"/>
                <a:gd name="connsiteX964" fmla="*/ 75008 w 1533279"/>
                <a:gd name="connsiteY964" fmla="*/ 501282 h 1674719"/>
                <a:gd name="connsiteX965" fmla="*/ 75008 w 1533279"/>
                <a:gd name="connsiteY965" fmla="*/ 500331 h 1674719"/>
                <a:gd name="connsiteX966" fmla="*/ 77856 w 1533279"/>
                <a:gd name="connsiteY966" fmla="*/ 499385 h 1674719"/>
                <a:gd name="connsiteX967" fmla="*/ 80705 w 1533279"/>
                <a:gd name="connsiteY967" fmla="*/ 499385 h 1674719"/>
                <a:gd name="connsiteX968" fmla="*/ 82602 w 1533279"/>
                <a:gd name="connsiteY968" fmla="*/ 497482 h 1674719"/>
                <a:gd name="connsiteX969" fmla="*/ 84500 w 1533279"/>
                <a:gd name="connsiteY969" fmla="*/ 498434 h 1674719"/>
                <a:gd name="connsiteX970" fmla="*/ 92100 w 1533279"/>
                <a:gd name="connsiteY970" fmla="*/ 498434 h 1674719"/>
                <a:gd name="connsiteX971" fmla="*/ 93992 w 1533279"/>
                <a:gd name="connsiteY971" fmla="*/ 498434 h 1674719"/>
                <a:gd name="connsiteX972" fmla="*/ 96846 w 1533279"/>
                <a:gd name="connsiteY972" fmla="*/ 498434 h 1674719"/>
                <a:gd name="connsiteX973" fmla="*/ 97792 w 1533279"/>
                <a:gd name="connsiteY973" fmla="*/ 498434 h 1674719"/>
                <a:gd name="connsiteX974" fmla="*/ 98743 w 1533279"/>
                <a:gd name="connsiteY974" fmla="*/ 497482 h 1674719"/>
                <a:gd name="connsiteX975" fmla="*/ 100641 w 1533279"/>
                <a:gd name="connsiteY975" fmla="*/ 497482 h 1674719"/>
                <a:gd name="connsiteX976" fmla="*/ 101592 w 1533279"/>
                <a:gd name="connsiteY976" fmla="*/ 498434 h 1674719"/>
                <a:gd name="connsiteX977" fmla="*/ 106343 w 1533279"/>
                <a:gd name="connsiteY977" fmla="*/ 499385 h 1674719"/>
                <a:gd name="connsiteX978" fmla="*/ 109187 w 1533279"/>
                <a:gd name="connsiteY978" fmla="*/ 501282 h 1674719"/>
                <a:gd name="connsiteX979" fmla="*/ 110138 w 1533279"/>
                <a:gd name="connsiteY979" fmla="*/ 501282 h 1674719"/>
                <a:gd name="connsiteX980" fmla="*/ 111089 w 1533279"/>
                <a:gd name="connsiteY980" fmla="*/ 499385 h 1674719"/>
                <a:gd name="connsiteX981" fmla="*/ 112982 w 1533279"/>
                <a:gd name="connsiteY981" fmla="*/ 495585 h 1674719"/>
                <a:gd name="connsiteX982" fmla="*/ 112036 w 1533279"/>
                <a:gd name="connsiteY982" fmla="*/ 491785 h 1674719"/>
                <a:gd name="connsiteX983" fmla="*/ 112982 w 1533279"/>
                <a:gd name="connsiteY983" fmla="*/ 487990 h 1674719"/>
                <a:gd name="connsiteX984" fmla="*/ 112982 w 1533279"/>
                <a:gd name="connsiteY984" fmla="*/ 484190 h 1674719"/>
                <a:gd name="connsiteX985" fmla="*/ 114884 w 1533279"/>
                <a:gd name="connsiteY985" fmla="*/ 484190 h 1674719"/>
                <a:gd name="connsiteX986" fmla="*/ 115836 w 1533279"/>
                <a:gd name="connsiteY986" fmla="*/ 485141 h 1674719"/>
                <a:gd name="connsiteX987" fmla="*/ 116782 w 1533279"/>
                <a:gd name="connsiteY987" fmla="*/ 485141 h 1674719"/>
                <a:gd name="connsiteX988" fmla="*/ 120582 w 1533279"/>
                <a:gd name="connsiteY988" fmla="*/ 484190 h 1674719"/>
                <a:gd name="connsiteX989" fmla="*/ 124377 w 1533279"/>
                <a:gd name="connsiteY989" fmla="*/ 485141 h 1674719"/>
                <a:gd name="connsiteX990" fmla="*/ 127225 w 1533279"/>
                <a:gd name="connsiteY990" fmla="*/ 485141 h 1674719"/>
                <a:gd name="connsiteX991" fmla="*/ 127225 w 1533279"/>
                <a:gd name="connsiteY991" fmla="*/ 481346 h 1674719"/>
                <a:gd name="connsiteX992" fmla="*/ 127225 w 1533279"/>
                <a:gd name="connsiteY992" fmla="*/ 481346 h 1674719"/>
                <a:gd name="connsiteX993" fmla="*/ 127225 w 1533279"/>
                <a:gd name="connsiteY993" fmla="*/ 479444 h 1674719"/>
                <a:gd name="connsiteX994" fmla="*/ 129128 w 1533279"/>
                <a:gd name="connsiteY994" fmla="*/ 470898 h 1674719"/>
                <a:gd name="connsiteX995" fmla="*/ 131025 w 1533279"/>
                <a:gd name="connsiteY995" fmla="*/ 465200 h 1674719"/>
                <a:gd name="connsiteX996" fmla="*/ 131972 w 1533279"/>
                <a:gd name="connsiteY996" fmla="*/ 461405 h 1674719"/>
                <a:gd name="connsiteX997" fmla="*/ 134825 w 1533279"/>
                <a:gd name="connsiteY997" fmla="*/ 454757 h 1674719"/>
                <a:gd name="connsiteX998" fmla="*/ 135772 w 1533279"/>
                <a:gd name="connsiteY998" fmla="*/ 452859 h 1674719"/>
                <a:gd name="connsiteX999" fmla="*/ 136718 w 1533279"/>
                <a:gd name="connsiteY999" fmla="*/ 451913 h 1674719"/>
                <a:gd name="connsiteX1000" fmla="*/ 139571 w 1533279"/>
                <a:gd name="connsiteY1000" fmla="*/ 453806 h 1674719"/>
                <a:gd name="connsiteX1001" fmla="*/ 142420 w 1533279"/>
                <a:gd name="connsiteY1001" fmla="*/ 456659 h 1674719"/>
                <a:gd name="connsiteX1002" fmla="*/ 143366 w 1533279"/>
                <a:gd name="connsiteY1002" fmla="*/ 457605 h 1674719"/>
                <a:gd name="connsiteX1003" fmla="*/ 144318 w 1533279"/>
                <a:gd name="connsiteY1003" fmla="*/ 457605 h 1674719"/>
                <a:gd name="connsiteX1004" fmla="*/ 146215 w 1533279"/>
                <a:gd name="connsiteY1004" fmla="*/ 459503 h 1674719"/>
                <a:gd name="connsiteX1005" fmla="*/ 147166 w 1533279"/>
                <a:gd name="connsiteY1005" fmla="*/ 462357 h 1674719"/>
                <a:gd name="connsiteX1006" fmla="*/ 149069 w 1533279"/>
                <a:gd name="connsiteY1006" fmla="*/ 464254 h 1674719"/>
                <a:gd name="connsiteX1007" fmla="*/ 150015 w 1533279"/>
                <a:gd name="connsiteY1007" fmla="*/ 464254 h 1674719"/>
                <a:gd name="connsiteX1008" fmla="*/ 152844 w 1533279"/>
                <a:gd name="connsiteY1008" fmla="*/ 467103 h 1674719"/>
                <a:gd name="connsiteX1009" fmla="*/ 153815 w 1533279"/>
                <a:gd name="connsiteY1009" fmla="*/ 469000 h 1674719"/>
                <a:gd name="connsiteX1010" fmla="*/ 155707 w 1533279"/>
                <a:gd name="connsiteY1010" fmla="*/ 469951 h 1674719"/>
                <a:gd name="connsiteX1011" fmla="*/ 156644 w 1533279"/>
                <a:gd name="connsiteY1011" fmla="*/ 470898 h 1674719"/>
                <a:gd name="connsiteX1012" fmla="*/ 157610 w 1533279"/>
                <a:gd name="connsiteY1012" fmla="*/ 470898 h 1674719"/>
                <a:gd name="connsiteX1013" fmla="*/ 160439 w 1533279"/>
                <a:gd name="connsiteY1013" fmla="*/ 471849 h 1674719"/>
                <a:gd name="connsiteX1014" fmla="*/ 164229 w 1533279"/>
                <a:gd name="connsiteY1014" fmla="*/ 471849 h 1674719"/>
                <a:gd name="connsiteX1015" fmla="*/ 165195 w 1533279"/>
                <a:gd name="connsiteY1015" fmla="*/ 471849 h 1674719"/>
                <a:gd name="connsiteX1016" fmla="*/ 172795 w 1533279"/>
                <a:gd name="connsiteY1016" fmla="*/ 472795 h 1674719"/>
                <a:gd name="connsiteX1017" fmla="*/ 173721 w 1533279"/>
                <a:gd name="connsiteY1017" fmla="*/ 469951 h 1674719"/>
                <a:gd name="connsiteX1018" fmla="*/ 177521 w 1533279"/>
                <a:gd name="connsiteY1018" fmla="*/ 460454 h 1674719"/>
                <a:gd name="connsiteX1019" fmla="*/ 178487 w 1533279"/>
                <a:gd name="connsiteY1019" fmla="*/ 459503 h 1674719"/>
                <a:gd name="connsiteX1020" fmla="*/ 181316 w 1533279"/>
                <a:gd name="connsiteY1020" fmla="*/ 458557 h 1674719"/>
                <a:gd name="connsiteX1021" fmla="*/ 184185 w 1533279"/>
                <a:gd name="connsiteY1021" fmla="*/ 461405 h 1674719"/>
                <a:gd name="connsiteX1022" fmla="*/ 187018 w 1533279"/>
                <a:gd name="connsiteY1022" fmla="*/ 461405 h 1674719"/>
                <a:gd name="connsiteX1023" fmla="*/ 188916 w 1533279"/>
                <a:gd name="connsiteY1023" fmla="*/ 462357 h 1674719"/>
                <a:gd name="connsiteX1024" fmla="*/ 189882 w 1533279"/>
                <a:gd name="connsiteY1024" fmla="*/ 466152 h 1674719"/>
                <a:gd name="connsiteX1025" fmla="*/ 190814 w 1533279"/>
                <a:gd name="connsiteY1025" fmla="*/ 467103 h 1674719"/>
                <a:gd name="connsiteX1026" fmla="*/ 192711 w 1533279"/>
                <a:gd name="connsiteY1026" fmla="*/ 469951 h 1674719"/>
                <a:gd name="connsiteX1027" fmla="*/ 199379 w 1533279"/>
                <a:gd name="connsiteY1027" fmla="*/ 471849 h 1674719"/>
                <a:gd name="connsiteX1028" fmla="*/ 201277 w 1533279"/>
                <a:gd name="connsiteY1028" fmla="*/ 473747 h 1674719"/>
                <a:gd name="connsiteX1029" fmla="*/ 203174 w 1533279"/>
                <a:gd name="connsiteY1029" fmla="*/ 473747 h 1674719"/>
                <a:gd name="connsiteX1030" fmla="*/ 206008 w 1533279"/>
                <a:gd name="connsiteY1030" fmla="*/ 475649 h 1674719"/>
                <a:gd name="connsiteX1031" fmla="*/ 206974 w 1533279"/>
                <a:gd name="connsiteY1031" fmla="*/ 476595 h 1674719"/>
                <a:gd name="connsiteX1032" fmla="*/ 208872 w 1533279"/>
                <a:gd name="connsiteY1032" fmla="*/ 478493 h 1674719"/>
                <a:gd name="connsiteX1033" fmla="*/ 209803 w 1533279"/>
                <a:gd name="connsiteY1033" fmla="*/ 479444 h 1674719"/>
                <a:gd name="connsiteX1034" fmla="*/ 211701 w 1533279"/>
                <a:gd name="connsiteY1034" fmla="*/ 480395 h 1674719"/>
                <a:gd name="connsiteX1035" fmla="*/ 211701 w 1533279"/>
                <a:gd name="connsiteY1035" fmla="*/ 481346 h 1674719"/>
                <a:gd name="connsiteX1036" fmla="*/ 217403 w 1533279"/>
                <a:gd name="connsiteY1036" fmla="*/ 480395 h 1674719"/>
                <a:gd name="connsiteX1037" fmla="*/ 226895 w 1533279"/>
                <a:gd name="connsiteY1037" fmla="*/ 481346 h 1674719"/>
                <a:gd name="connsiteX1038" fmla="*/ 227861 w 1533279"/>
                <a:gd name="connsiteY1038" fmla="*/ 481346 h 1674719"/>
                <a:gd name="connsiteX1039" fmla="*/ 231656 w 1533279"/>
                <a:gd name="connsiteY1039" fmla="*/ 481346 h 1674719"/>
                <a:gd name="connsiteX1040" fmla="*/ 231656 w 1533279"/>
                <a:gd name="connsiteY1040" fmla="*/ 481346 h 1674719"/>
                <a:gd name="connsiteX1041" fmla="*/ 232588 w 1533279"/>
                <a:gd name="connsiteY1041" fmla="*/ 478493 h 1674719"/>
                <a:gd name="connsiteX1042" fmla="*/ 232588 w 1533279"/>
                <a:gd name="connsiteY1042" fmla="*/ 474698 h 1674719"/>
                <a:gd name="connsiteX1043" fmla="*/ 231656 w 1533279"/>
                <a:gd name="connsiteY1043" fmla="*/ 472795 h 1674719"/>
                <a:gd name="connsiteX1044" fmla="*/ 229764 w 1533279"/>
                <a:gd name="connsiteY1044" fmla="*/ 469000 h 1674719"/>
                <a:gd name="connsiteX1045" fmla="*/ 225964 w 1533279"/>
                <a:gd name="connsiteY1045" fmla="*/ 464254 h 1674719"/>
                <a:gd name="connsiteX1046" fmla="*/ 224998 w 1533279"/>
                <a:gd name="connsiteY1046" fmla="*/ 463303 h 1674719"/>
                <a:gd name="connsiteX1047" fmla="*/ 222164 w 1533279"/>
                <a:gd name="connsiteY1047" fmla="*/ 461405 h 1674719"/>
                <a:gd name="connsiteX1048" fmla="*/ 222164 w 1533279"/>
                <a:gd name="connsiteY1048" fmla="*/ 460454 h 1674719"/>
                <a:gd name="connsiteX1049" fmla="*/ 221198 w 1533279"/>
                <a:gd name="connsiteY1049" fmla="*/ 458557 h 1674719"/>
                <a:gd name="connsiteX1050" fmla="*/ 217403 w 1533279"/>
                <a:gd name="connsiteY1050" fmla="*/ 457605 h 1674719"/>
                <a:gd name="connsiteX1051" fmla="*/ 215500 w 1533279"/>
                <a:gd name="connsiteY1051" fmla="*/ 456659 h 1674719"/>
                <a:gd name="connsiteX1052" fmla="*/ 214569 w 1533279"/>
                <a:gd name="connsiteY1052" fmla="*/ 452859 h 1674719"/>
                <a:gd name="connsiteX1053" fmla="*/ 210774 w 1533279"/>
                <a:gd name="connsiteY1053" fmla="*/ 450011 h 1674719"/>
                <a:gd name="connsiteX1054" fmla="*/ 207906 w 1533279"/>
                <a:gd name="connsiteY1054" fmla="*/ 450011 h 1674719"/>
                <a:gd name="connsiteX1055" fmla="*/ 206008 w 1533279"/>
                <a:gd name="connsiteY1055" fmla="*/ 447162 h 1674719"/>
                <a:gd name="connsiteX1056" fmla="*/ 203174 w 1533279"/>
                <a:gd name="connsiteY1056" fmla="*/ 444313 h 1674719"/>
                <a:gd name="connsiteX1057" fmla="*/ 202208 w 1533279"/>
                <a:gd name="connsiteY1057" fmla="*/ 442426 h 1674719"/>
                <a:gd name="connsiteX1058" fmla="*/ 199379 w 1533279"/>
                <a:gd name="connsiteY1058" fmla="*/ 441474 h 1674719"/>
                <a:gd name="connsiteX1059" fmla="*/ 198418 w 1533279"/>
                <a:gd name="connsiteY1059" fmla="*/ 440523 h 1674719"/>
                <a:gd name="connsiteX1060" fmla="*/ 197477 w 1533279"/>
                <a:gd name="connsiteY1060" fmla="*/ 431982 h 1674719"/>
                <a:gd name="connsiteX1061" fmla="*/ 197477 w 1533279"/>
                <a:gd name="connsiteY1061" fmla="*/ 431982 h 1674719"/>
                <a:gd name="connsiteX1062" fmla="*/ 198418 w 1533279"/>
                <a:gd name="connsiteY1062" fmla="*/ 430080 h 1674719"/>
                <a:gd name="connsiteX1063" fmla="*/ 199379 w 1533279"/>
                <a:gd name="connsiteY1063" fmla="*/ 428182 h 1674719"/>
                <a:gd name="connsiteX1064" fmla="*/ 201277 w 1533279"/>
                <a:gd name="connsiteY1064" fmla="*/ 426285 h 1674719"/>
                <a:gd name="connsiteX1065" fmla="*/ 203174 w 1533279"/>
                <a:gd name="connsiteY1065" fmla="*/ 423436 h 1674719"/>
                <a:gd name="connsiteX1066" fmla="*/ 204106 w 1533279"/>
                <a:gd name="connsiteY1066" fmla="*/ 419636 h 1674719"/>
                <a:gd name="connsiteX1067" fmla="*/ 205072 w 1533279"/>
                <a:gd name="connsiteY1067" fmla="*/ 417738 h 1674719"/>
                <a:gd name="connsiteX1068" fmla="*/ 206008 w 1533279"/>
                <a:gd name="connsiteY1068" fmla="*/ 415841 h 1674719"/>
                <a:gd name="connsiteX1069" fmla="*/ 207906 w 1533279"/>
                <a:gd name="connsiteY1069" fmla="*/ 414890 h 1674719"/>
                <a:gd name="connsiteX1070" fmla="*/ 207906 w 1533279"/>
                <a:gd name="connsiteY1070" fmla="*/ 409192 h 1674719"/>
                <a:gd name="connsiteX1071" fmla="*/ 208872 w 1533279"/>
                <a:gd name="connsiteY1071" fmla="*/ 405393 h 1674719"/>
                <a:gd name="connsiteX1072" fmla="*/ 207906 w 1533279"/>
                <a:gd name="connsiteY1072" fmla="*/ 403495 h 1674719"/>
                <a:gd name="connsiteX1073" fmla="*/ 207906 w 1533279"/>
                <a:gd name="connsiteY1073" fmla="*/ 402549 h 1674719"/>
                <a:gd name="connsiteX1074" fmla="*/ 212667 w 1533279"/>
                <a:gd name="connsiteY1074" fmla="*/ 396851 h 1674719"/>
                <a:gd name="connsiteX1075" fmla="*/ 213603 w 1533279"/>
                <a:gd name="connsiteY1075" fmla="*/ 394954 h 1674719"/>
                <a:gd name="connsiteX1076" fmla="*/ 214569 w 1533279"/>
                <a:gd name="connsiteY1076" fmla="*/ 394003 h 1674719"/>
                <a:gd name="connsiteX1077" fmla="*/ 216467 w 1533279"/>
                <a:gd name="connsiteY1077" fmla="*/ 392100 h 1674719"/>
                <a:gd name="connsiteX1078" fmla="*/ 217403 w 1533279"/>
                <a:gd name="connsiteY1078" fmla="*/ 385457 h 1674719"/>
                <a:gd name="connsiteX1079" fmla="*/ 216467 w 1533279"/>
                <a:gd name="connsiteY1079" fmla="*/ 384505 h 1674719"/>
                <a:gd name="connsiteX1080" fmla="*/ 216467 w 1533279"/>
                <a:gd name="connsiteY1080" fmla="*/ 380710 h 1674719"/>
                <a:gd name="connsiteX1081" fmla="*/ 215500 w 1533279"/>
                <a:gd name="connsiteY1081" fmla="*/ 378813 h 1674719"/>
                <a:gd name="connsiteX1082" fmla="*/ 216467 w 1533279"/>
                <a:gd name="connsiteY1082" fmla="*/ 377862 h 1674719"/>
                <a:gd name="connsiteX1083" fmla="*/ 218369 w 1533279"/>
                <a:gd name="connsiteY1083" fmla="*/ 376910 h 1674719"/>
                <a:gd name="connsiteX1084" fmla="*/ 218369 w 1533279"/>
                <a:gd name="connsiteY1084" fmla="*/ 375013 h 1674719"/>
                <a:gd name="connsiteX1085" fmla="*/ 219296 w 1533279"/>
                <a:gd name="connsiteY1085" fmla="*/ 367418 h 1674719"/>
                <a:gd name="connsiteX1086" fmla="*/ 220266 w 1533279"/>
                <a:gd name="connsiteY1086" fmla="*/ 366467 h 1674719"/>
                <a:gd name="connsiteX1087" fmla="*/ 226895 w 1533279"/>
                <a:gd name="connsiteY1087" fmla="*/ 367418 h 1674719"/>
                <a:gd name="connsiteX1088" fmla="*/ 226895 w 1533279"/>
                <a:gd name="connsiteY1088" fmla="*/ 367418 h 1674719"/>
                <a:gd name="connsiteX1089" fmla="*/ 227861 w 1533279"/>
                <a:gd name="connsiteY1089" fmla="*/ 368364 h 1674719"/>
                <a:gd name="connsiteX1090" fmla="*/ 229764 w 1533279"/>
                <a:gd name="connsiteY1090" fmla="*/ 369316 h 1674719"/>
                <a:gd name="connsiteX1091" fmla="*/ 231656 w 1533279"/>
                <a:gd name="connsiteY1091" fmla="*/ 371218 h 1674719"/>
                <a:gd name="connsiteX1092" fmla="*/ 233559 w 1533279"/>
                <a:gd name="connsiteY1092" fmla="*/ 372164 h 1674719"/>
                <a:gd name="connsiteX1093" fmla="*/ 234490 w 1533279"/>
                <a:gd name="connsiteY1093" fmla="*/ 373115 h 1674719"/>
                <a:gd name="connsiteX1094" fmla="*/ 235456 w 1533279"/>
                <a:gd name="connsiteY1094" fmla="*/ 375013 h 1674719"/>
                <a:gd name="connsiteX1095" fmla="*/ 238285 w 1533279"/>
                <a:gd name="connsiteY1095" fmla="*/ 376910 h 1674719"/>
                <a:gd name="connsiteX1096" fmla="*/ 239256 w 1533279"/>
                <a:gd name="connsiteY1096" fmla="*/ 377862 h 1674719"/>
                <a:gd name="connsiteX1097" fmla="*/ 241154 w 1533279"/>
                <a:gd name="connsiteY1097" fmla="*/ 379759 h 1674719"/>
                <a:gd name="connsiteX1098" fmla="*/ 241154 w 1533279"/>
                <a:gd name="connsiteY1098" fmla="*/ 383559 h 1674719"/>
                <a:gd name="connsiteX1099" fmla="*/ 241154 w 1533279"/>
                <a:gd name="connsiteY1099" fmla="*/ 384505 h 1674719"/>
                <a:gd name="connsiteX1100" fmla="*/ 242085 w 1533279"/>
                <a:gd name="connsiteY1100" fmla="*/ 386408 h 1674719"/>
                <a:gd name="connsiteX1101" fmla="*/ 243983 w 1533279"/>
                <a:gd name="connsiteY1101" fmla="*/ 387354 h 1674719"/>
                <a:gd name="connsiteX1102" fmla="*/ 246851 w 1533279"/>
                <a:gd name="connsiteY1102" fmla="*/ 387354 h 1674719"/>
                <a:gd name="connsiteX1103" fmla="*/ 247778 w 1533279"/>
                <a:gd name="connsiteY1103" fmla="*/ 382608 h 1674719"/>
                <a:gd name="connsiteX1104" fmla="*/ 247778 w 1533279"/>
                <a:gd name="connsiteY1104" fmla="*/ 380710 h 1674719"/>
                <a:gd name="connsiteX1105" fmla="*/ 248748 w 1533279"/>
                <a:gd name="connsiteY1105" fmla="*/ 380710 h 1674719"/>
                <a:gd name="connsiteX1106" fmla="*/ 251577 w 1533279"/>
                <a:gd name="connsiteY1106" fmla="*/ 379759 h 1674719"/>
                <a:gd name="connsiteX1107" fmla="*/ 253480 w 1533279"/>
                <a:gd name="connsiteY1107" fmla="*/ 378813 h 1674719"/>
                <a:gd name="connsiteX1108" fmla="*/ 255377 w 1533279"/>
                <a:gd name="connsiteY1108" fmla="*/ 377862 h 1674719"/>
                <a:gd name="connsiteX1109" fmla="*/ 258246 w 1533279"/>
                <a:gd name="connsiteY1109" fmla="*/ 378813 h 1674719"/>
                <a:gd name="connsiteX1110" fmla="*/ 259172 w 1533279"/>
                <a:gd name="connsiteY1110" fmla="*/ 378813 h 1674719"/>
                <a:gd name="connsiteX1111" fmla="*/ 261075 w 1533279"/>
                <a:gd name="connsiteY1111" fmla="*/ 374062 h 1674719"/>
                <a:gd name="connsiteX1112" fmla="*/ 262972 w 1533279"/>
                <a:gd name="connsiteY1112" fmla="*/ 369316 h 1674719"/>
                <a:gd name="connsiteX1113" fmla="*/ 262972 w 1533279"/>
                <a:gd name="connsiteY1113" fmla="*/ 366467 h 1674719"/>
                <a:gd name="connsiteX1114" fmla="*/ 264875 w 1533279"/>
                <a:gd name="connsiteY1114" fmla="*/ 363618 h 1674719"/>
                <a:gd name="connsiteX1115" fmla="*/ 266767 w 1533279"/>
                <a:gd name="connsiteY1115" fmla="*/ 362667 h 1674719"/>
                <a:gd name="connsiteX1116" fmla="*/ 273436 w 1533279"/>
                <a:gd name="connsiteY1116" fmla="*/ 359823 h 1674719"/>
                <a:gd name="connsiteX1117" fmla="*/ 274367 w 1533279"/>
                <a:gd name="connsiteY1117" fmla="*/ 358872 h 1674719"/>
                <a:gd name="connsiteX1118" fmla="*/ 281031 w 1533279"/>
                <a:gd name="connsiteY1118" fmla="*/ 356023 h 1674719"/>
                <a:gd name="connsiteX1119" fmla="*/ 281962 w 1533279"/>
                <a:gd name="connsiteY1119" fmla="*/ 355072 h 1674719"/>
                <a:gd name="connsiteX1120" fmla="*/ 284830 w 1533279"/>
                <a:gd name="connsiteY1120" fmla="*/ 347477 h 1674719"/>
                <a:gd name="connsiteX1121" fmla="*/ 286728 w 1533279"/>
                <a:gd name="connsiteY1121" fmla="*/ 347477 h 1674719"/>
                <a:gd name="connsiteX1122" fmla="*/ 287659 w 1533279"/>
                <a:gd name="connsiteY1122" fmla="*/ 348428 h 1674719"/>
                <a:gd name="connsiteX1123" fmla="*/ 292425 w 1533279"/>
                <a:gd name="connsiteY1123" fmla="*/ 351277 h 1674719"/>
                <a:gd name="connsiteX1124" fmla="*/ 293357 w 1533279"/>
                <a:gd name="connsiteY1124" fmla="*/ 352228 h 1674719"/>
                <a:gd name="connsiteX1125" fmla="*/ 295254 w 1533279"/>
                <a:gd name="connsiteY1125" fmla="*/ 353175 h 1674719"/>
                <a:gd name="connsiteX1126" fmla="*/ 297152 w 1533279"/>
                <a:gd name="connsiteY1126" fmla="*/ 355072 h 1674719"/>
                <a:gd name="connsiteX1127" fmla="*/ 300020 w 1533279"/>
                <a:gd name="connsiteY1127" fmla="*/ 356023 h 1674719"/>
                <a:gd name="connsiteX1128" fmla="*/ 301918 w 1533279"/>
                <a:gd name="connsiteY1128" fmla="*/ 358872 h 1674719"/>
                <a:gd name="connsiteX1129" fmla="*/ 305718 w 1533279"/>
                <a:gd name="connsiteY1129" fmla="*/ 360769 h 1674719"/>
                <a:gd name="connsiteX1130" fmla="*/ 310449 w 1533279"/>
                <a:gd name="connsiteY1130" fmla="*/ 361721 h 1674719"/>
                <a:gd name="connsiteX1131" fmla="*/ 316141 w 1533279"/>
                <a:gd name="connsiteY1131" fmla="*/ 360769 h 1674719"/>
                <a:gd name="connsiteX1132" fmla="*/ 318044 w 1533279"/>
                <a:gd name="connsiteY1132" fmla="*/ 360769 h 1674719"/>
                <a:gd name="connsiteX1133" fmla="*/ 319010 w 1533279"/>
                <a:gd name="connsiteY1133" fmla="*/ 360769 h 1674719"/>
                <a:gd name="connsiteX1134" fmla="*/ 320907 w 1533279"/>
                <a:gd name="connsiteY1134" fmla="*/ 361721 h 1674719"/>
                <a:gd name="connsiteX1135" fmla="*/ 322810 w 1533279"/>
                <a:gd name="connsiteY1135" fmla="*/ 362667 h 1674719"/>
                <a:gd name="connsiteX1136" fmla="*/ 324707 w 1533279"/>
                <a:gd name="connsiteY1136" fmla="*/ 363618 h 1674719"/>
                <a:gd name="connsiteX1137" fmla="*/ 328502 w 1533279"/>
                <a:gd name="connsiteY1137" fmla="*/ 364569 h 1674719"/>
                <a:gd name="connsiteX1138" fmla="*/ 331336 w 1533279"/>
                <a:gd name="connsiteY1138" fmla="*/ 364569 h 1674719"/>
                <a:gd name="connsiteX1139" fmla="*/ 337029 w 1533279"/>
                <a:gd name="connsiteY1139" fmla="*/ 365521 h 1674719"/>
                <a:gd name="connsiteX1140" fmla="*/ 341800 w 1533279"/>
                <a:gd name="connsiteY1140" fmla="*/ 366467 h 1674719"/>
                <a:gd name="connsiteX1141" fmla="*/ 344623 w 1533279"/>
                <a:gd name="connsiteY1141" fmla="*/ 367418 h 1674719"/>
                <a:gd name="connsiteX1142" fmla="*/ 354121 w 1533279"/>
                <a:gd name="connsiteY1142" fmla="*/ 367418 h 1674719"/>
                <a:gd name="connsiteX1143" fmla="*/ 354121 w 1533279"/>
                <a:gd name="connsiteY1143" fmla="*/ 364569 h 1674719"/>
                <a:gd name="connsiteX1144" fmla="*/ 352218 w 1533279"/>
                <a:gd name="connsiteY1144" fmla="*/ 358872 h 1674719"/>
                <a:gd name="connsiteX1145" fmla="*/ 352218 w 1533279"/>
                <a:gd name="connsiteY1145" fmla="*/ 350326 h 1674719"/>
                <a:gd name="connsiteX1146" fmla="*/ 349390 w 1533279"/>
                <a:gd name="connsiteY1146" fmla="*/ 340834 h 1674719"/>
                <a:gd name="connsiteX1147" fmla="*/ 350326 w 1533279"/>
                <a:gd name="connsiteY1147" fmla="*/ 336087 h 1674719"/>
                <a:gd name="connsiteX1148" fmla="*/ 350326 w 1533279"/>
                <a:gd name="connsiteY1148" fmla="*/ 331336 h 1674719"/>
                <a:gd name="connsiteX1149" fmla="*/ 351292 w 1533279"/>
                <a:gd name="connsiteY1149" fmla="*/ 331336 h 1674719"/>
                <a:gd name="connsiteX1150" fmla="*/ 354121 w 1533279"/>
                <a:gd name="connsiteY1150" fmla="*/ 332287 h 1674719"/>
                <a:gd name="connsiteX1151" fmla="*/ 356984 w 1533279"/>
                <a:gd name="connsiteY1151" fmla="*/ 332287 h 1674719"/>
                <a:gd name="connsiteX1152" fmla="*/ 361716 w 1533279"/>
                <a:gd name="connsiteY1152" fmla="*/ 332287 h 1674719"/>
                <a:gd name="connsiteX1153" fmla="*/ 367413 w 1533279"/>
                <a:gd name="connsiteY1153" fmla="*/ 332287 h 1674719"/>
                <a:gd name="connsiteX1154" fmla="*/ 368379 w 1533279"/>
                <a:gd name="connsiteY1154" fmla="*/ 327541 h 1674719"/>
                <a:gd name="connsiteX1155" fmla="*/ 367413 w 1533279"/>
                <a:gd name="connsiteY1155" fmla="*/ 325639 h 1674719"/>
                <a:gd name="connsiteX1156" fmla="*/ 367413 w 1533279"/>
                <a:gd name="connsiteY1156" fmla="*/ 324693 h 1674719"/>
                <a:gd name="connsiteX1157" fmla="*/ 367413 w 1533279"/>
                <a:gd name="connsiteY1157" fmla="*/ 316146 h 1674719"/>
                <a:gd name="connsiteX1158" fmla="*/ 368379 w 1533279"/>
                <a:gd name="connsiteY1158" fmla="*/ 316146 h 1674719"/>
                <a:gd name="connsiteX1159" fmla="*/ 369316 w 1533279"/>
                <a:gd name="connsiteY1159" fmla="*/ 315205 h 1674719"/>
                <a:gd name="connsiteX1160" fmla="*/ 371208 w 1533279"/>
                <a:gd name="connsiteY1160" fmla="*/ 313308 h 1674719"/>
                <a:gd name="connsiteX1161" fmla="*/ 372179 w 1533279"/>
                <a:gd name="connsiteY1161" fmla="*/ 309508 h 1674719"/>
                <a:gd name="connsiteX1162" fmla="*/ 374081 w 1533279"/>
                <a:gd name="connsiteY1162" fmla="*/ 305713 h 1674719"/>
                <a:gd name="connsiteX1163" fmla="*/ 374081 w 1533279"/>
                <a:gd name="connsiteY1163" fmla="*/ 306659 h 1674719"/>
                <a:gd name="connsiteX1164" fmla="*/ 375974 w 1533279"/>
                <a:gd name="connsiteY1164" fmla="*/ 308561 h 1674719"/>
                <a:gd name="connsiteX1165" fmla="*/ 377877 w 1533279"/>
                <a:gd name="connsiteY1165" fmla="*/ 308561 h 1674719"/>
                <a:gd name="connsiteX1166" fmla="*/ 377877 w 1533279"/>
                <a:gd name="connsiteY1166" fmla="*/ 309508 h 1674719"/>
                <a:gd name="connsiteX1167" fmla="*/ 417714 w 1533279"/>
                <a:gd name="connsiteY1167" fmla="*/ 340834 h 1674719"/>
                <a:gd name="connsiteX1168" fmla="*/ 422485 w 1533279"/>
                <a:gd name="connsiteY1168" fmla="*/ 346531 h 1674719"/>
                <a:gd name="connsiteX1169" fmla="*/ 432908 w 1533279"/>
                <a:gd name="connsiteY1169" fmla="*/ 354126 h 1674719"/>
                <a:gd name="connsiteX1170" fmla="*/ 440503 w 1533279"/>
                <a:gd name="connsiteY1170" fmla="*/ 364569 h 1674719"/>
                <a:gd name="connsiteX1171" fmla="*/ 470888 w 1533279"/>
                <a:gd name="connsiteY1171" fmla="*/ 375964 h 1674719"/>
                <a:gd name="connsiteX1172" fmla="*/ 474683 w 1533279"/>
                <a:gd name="connsiteY1172" fmla="*/ 378813 h 1674719"/>
                <a:gd name="connsiteX1173" fmla="*/ 479449 w 1533279"/>
                <a:gd name="connsiteY1173" fmla="*/ 379759 h 1674719"/>
                <a:gd name="connsiteX1174" fmla="*/ 545910 w 1533279"/>
                <a:gd name="connsiteY1174" fmla="*/ 309508 h 1674719"/>
                <a:gd name="connsiteX1175" fmla="*/ 544944 w 1533279"/>
                <a:gd name="connsiteY1175" fmla="*/ 308561 h 1674719"/>
                <a:gd name="connsiteX1176" fmla="*/ 542120 w 1533279"/>
                <a:gd name="connsiteY1176" fmla="*/ 305713 h 1674719"/>
                <a:gd name="connsiteX1177" fmla="*/ 528823 w 1533279"/>
                <a:gd name="connsiteY1177" fmla="*/ 296215 h 1674719"/>
                <a:gd name="connsiteX1178" fmla="*/ 530725 w 1533279"/>
                <a:gd name="connsiteY1178" fmla="*/ 288621 h 1674719"/>
                <a:gd name="connsiteX1179" fmla="*/ 536418 w 1533279"/>
                <a:gd name="connsiteY1179" fmla="*/ 279128 h 1674719"/>
                <a:gd name="connsiteX1180" fmla="*/ 537349 w 1533279"/>
                <a:gd name="connsiteY1180" fmla="*/ 278177 h 1674719"/>
                <a:gd name="connsiteX1181" fmla="*/ 544944 w 1533279"/>
                <a:gd name="connsiteY1181" fmla="*/ 256338 h 1674719"/>
                <a:gd name="connsiteX1182" fmla="*/ 544013 w 1533279"/>
                <a:gd name="connsiteY1182" fmla="*/ 254441 h 1674719"/>
                <a:gd name="connsiteX1183" fmla="*/ 553505 w 1533279"/>
                <a:gd name="connsiteY1183" fmla="*/ 239246 h 1674719"/>
                <a:gd name="connsiteX1184" fmla="*/ 560134 w 1533279"/>
                <a:gd name="connsiteY1184" fmla="*/ 224057 h 1674719"/>
                <a:gd name="connsiteX1185" fmla="*/ 586718 w 1533279"/>
                <a:gd name="connsiteY1185" fmla="*/ 205067 h 1674719"/>
                <a:gd name="connsiteX1186" fmla="*/ 588621 w 1533279"/>
                <a:gd name="connsiteY1186" fmla="*/ 204126 h 1674719"/>
                <a:gd name="connsiteX1187" fmla="*/ 595284 w 1533279"/>
                <a:gd name="connsiteY1187" fmla="*/ 200331 h 1674719"/>
                <a:gd name="connsiteX1188" fmla="*/ 600982 w 1533279"/>
                <a:gd name="connsiteY1188" fmla="*/ 193687 h 1674719"/>
                <a:gd name="connsiteX1189" fmla="*/ 601913 w 1533279"/>
                <a:gd name="connsiteY1189" fmla="*/ 192736 h 1674719"/>
                <a:gd name="connsiteX1190" fmla="*/ 624693 w 1533279"/>
                <a:gd name="connsiteY1190" fmla="*/ 176595 h 1674719"/>
                <a:gd name="connsiteX1191" fmla="*/ 628498 w 1533279"/>
                <a:gd name="connsiteY1191" fmla="*/ 174697 h 1674719"/>
                <a:gd name="connsiteX1192" fmla="*/ 629429 w 1533279"/>
                <a:gd name="connsiteY1192" fmla="*/ 173746 h 1674719"/>
                <a:gd name="connsiteX1193" fmla="*/ 637024 w 1533279"/>
                <a:gd name="connsiteY1193" fmla="*/ 162351 h 1674719"/>
                <a:gd name="connsiteX1194" fmla="*/ 639893 w 1533279"/>
                <a:gd name="connsiteY1194" fmla="*/ 161400 h 1674719"/>
                <a:gd name="connsiteX1195" fmla="*/ 640819 w 1533279"/>
                <a:gd name="connsiteY1195" fmla="*/ 160454 h 1674719"/>
                <a:gd name="connsiteX1196" fmla="*/ 645585 w 1533279"/>
                <a:gd name="connsiteY1196" fmla="*/ 156654 h 1674719"/>
                <a:gd name="connsiteX1197" fmla="*/ 646521 w 1533279"/>
                <a:gd name="connsiteY1197" fmla="*/ 155708 h 1674719"/>
                <a:gd name="connsiteX1198" fmla="*/ 647487 w 1533279"/>
                <a:gd name="connsiteY1198" fmla="*/ 153805 h 1674719"/>
                <a:gd name="connsiteX1199" fmla="*/ 648424 w 1533279"/>
                <a:gd name="connsiteY1199" fmla="*/ 153805 h 1674719"/>
                <a:gd name="connsiteX1200" fmla="*/ 649385 w 1533279"/>
                <a:gd name="connsiteY1200" fmla="*/ 151908 h 1674719"/>
                <a:gd name="connsiteX1201" fmla="*/ 650316 w 1533279"/>
                <a:gd name="connsiteY1201" fmla="*/ 148108 h 1674719"/>
                <a:gd name="connsiteX1202" fmla="*/ 649385 w 1533279"/>
                <a:gd name="connsiteY1202" fmla="*/ 143362 h 1674719"/>
                <a:gd name="connsiteX1203" fmla="*/ 648424 w 1533279"/>
                <a:gd name="connsiteY1203" fmla="*/ 142410 h 1674719"/>
                <a:gd name="connsiteX1204" fmla="*/ 646521 w 1533279"/>
                <a:gd name="connsiteY1204" fmla="*/ 139567 h 1674719"/>
                <a:gd name="connsiteX1205" fmla="*/ 646521 w 1533279"/>
                <a:gd name="connsiteY1205" fmla="*/ 131972 h 1674719"/>
                <a:gd name="connsiteX1206" fmla="*/ 649385 w 1533279"/>
                <a:gd name="connsiteY1206" fmla="*/ 130069 h 1674719"/>
                <a:gd name="connsiteX1207" fmla="*/ 655082 w 1533279"/>
                <a:gd name="connsiteY1207" fmla="*/ 128172 h 1674719"/>
                <a:gd name="connsiteX1208" fmla="*/ 656980 w 1533279"/>
                <a:gd name="connsiteY1208" fmla="*/ 126274 h 1674719"/>
                <a:gd name="connsiteX1209" fmla="*/ 657916 w 1533279"/>
                <a:gd name="connsiteY1209" fmla="*/ 123421 h 1674719"/>
                <a:gd name="connsiteX1210" fmla="*/ 658882 w 1533279"/>
                <a:gd name="connsiteY1210" fmla="*/ 121523 h 1674719"/>
                <a:gd name="connsiteX1211" fmla="*/ 661711 w 1533279"/>
                <a:gd name="connsiteY1211" fmla="*/ 121523 h 1674719"/>
                <a:gd name="connsiteX1212" fmla="*/ 669306 w 1533279"/>
                <a:gd name="connsiteY1212" fmla="*/ 122474 h 1674719"/>
                <a:gd name="connsiteX1213" fmla="*/ 679769 w 1533279"/>
                <a:gd name="connsiteY1213" fmla="*/ 121523 h 1674719"/>
                <a:gd name="connsiteX1214" fmla="*/ 679769 w 1533279"/>
                <a:gd name="connsiteY1214" fmla="*/ 119626 h 1674719"/>
                <a:gd name="connsiteX1215" fmla="*/ 679769 w 1533279"/>
                <a:gd name="connsiteY1215" fmla="*/ 114880 h 1674719"/>
                <a:gd name="connsiteX1216" fmla="*/ 679769 w 1533279"/>
                <a:gd name="connsiteY1216" fmla="*/ 113928 h 1674719"/>
                <a:gd name="connsiteX1217" fmla="*/ 687364 w 1533279"/>
                <a:gd name="connsiteY1217" fmla="*/ 113928 h 1674719"/>
                <a:gd name="connsiteX1218" fmla="*/ 689267 w 1533279"/>
                <a:gd name="connsiteY1218" fmla="*/ 113928 h 1674719"/>
                <a:gd name="connsiteX1219" fmla="*/ 690193 w 1533279"/>
                <a:gd name="connsiteY1219" fmla="*/ 114880 h 1674719"/>
                <a:gd name="connsiteX1220" fmla="*/ 693062 w 1533279"/>
                <a:gd name="connsiteY1220" fmla="*/ 118674 h 1674719"/>
                <a:gd name="connsiteX1221" fmla="*/ 694959 w 1533279"/>
                <a:gd name="connsiteY1221" fmla="*/ 119626 h 1674719"/>
                <a:gd name="connsiteX1222" fmla="*/ 696862 w 1533279"/>
                <a:gd name="connsiteY1222" fmla="*/ 123421 h 1674719"/>
                <a:gd name="connsiteX1223" fmla="*/ 698759 w 1533279"/>
                <a:gd name="connsiteY1223" fmla="*/ 124372 h 1674719"/>
                <a:gd name="connsiteX1224" fmla="*/ 702554 w 1533279"/>
                <a:gd name="connsiteY1224" fmla="*/ 118674 h 1674719"/>
                <a:gd name="connsiteX1225" fmla="*/ 704456 w 1533279"/>
                <a:gd name="connsiteY1225" fmla="*/ 115826 h 1674719"/>
                <a:gd name="connsiteX1226" fmla="*/ 705388 w 1533279"/>
                <a:gd name="connsiteY1226" fmla="*/ 112977 h 1674719"/>
                <a:gd name="connsiteX1227" fmla="*/ 704456 w 1533279"/>
                <a:gd name="connsiteY1227" fmla="*/ 111080 h 1674719"/>
                <a:gd name="connsiteX1228" fmla="*/ 704456 w 1533279"/>
                <a:gd name="connsiteY1228" fmla="*/ 111080 h 1674719"/>
                <a:gd name="connsiteX1229" fmla="*/ 709183 w 1533279"/>
                <a:gd name="connsiteY1229" fmla="*/ 107285 h 1674719"/>
                <a:gd name="connsiteX1230" fmla="*/ 710149 w 1533279"/>
                <a:gd name="connsiteY1230" fmla="*/ 104431 h 1674719"/>
                <a:gd name="connsiteX1231" fmla="*/ 711080 w 1533279"/>
                <a:gd name="connsiteY1231" fmla="*/ 101587 h 1674719"/>
                <a:gd name="connsiteX1232" fmla="*/ 712983 w 1533279"/>
                <a:gd name="connsiteY1232" fmla="*/ 100636 h 1674719"/>
                <a:gd name="connsiteX1233" fmla="*/ 714880 w 1533279"/>
                <a:gd name="connsiteY1233" fmla="*/ 98734 h 1674719"/>
                <a:gd name="connsiteX1234" fmla="*/ 717749 w 1533279"/>
                <a:gd name="connsiteY1234" fmla="*/ 97787 h 1674719"/>
                <a:gd name="connsiteX1235" fmla="*/ 720578 w 1533279"/>
                <a:gd name="connsiteY1235" fmla="*/ 97787 h 1674719"/>
                <a:gd name="connsiteX1236" fmla="*/ 721544 w 1533279"/>
                <a:gd name="connsiteY1236" fmla="*/ 101587 h 1674719"/>
                <a:gd name="connsiteX1237" fmla="*/ 723441 w 1533279"/>
                <a:gd name="connsiteY1237" fmla="*/ 102533 h 1674719"/>
                <a:gd name="connsiteX1238" fmla="*/ 725344 w 1533279"/>
                <a:gd name="connsiteY1238" fmla="*/ 102533 h 1674719"/>
                <a:gd name="connsiteX1239" fmla="*/ 731973 w 1533279"/>
                <a:gd name="connsiteY1239" fmla="*/ 103485 h 1674719"/>
                <a:gd name="connsiteX1240" fmla="*/ 732939 w 1533279"/>
                <a:gd name="connsiteY1240" fmla="*/ 103485 h 1674719"/>
                <a:gd name="connsiteX1241" fmla="*/ 737665 w 1533279"/>
                <a:gd name="connsiteY1241" fmla="*/ 104431 h 1674719"/>
                <a:gd name="connsiteX1242" fmla="*/ 740533 w 1533279"/>
                <a:gd name="connsiteY1242" fmla="*/ 106333 h 1674719"/>
                <a:gd name="connsiteX1243" fmla="*/ 744333 w 1533279"/>
                <a:gd name="connsiteY1243" fmla="*/ 111080 h 1674719"/>
                <a:gd name="connsiteX1244" fmla="*/ 745260 w 1533279"/>
                <a:gd name="connsiteY1244" fmla="*/ 111080 h 1674719"/>
                <a:gd name="connsiteX1245" fmla="*/ 748133 w 1533279"/>
                <a:gd name="connsiteY1245" fmla="*/ 110128 h 1674719"/>
                <a:gd name="connsiteX1246" fmla="*/ 750962 w 1533279"/>
                <a:gd name="connsiteY1246" fmla="*/ 112031 h 1674719"/>
                <a:gd name="connsiteX1247" fmla="*/ 752860 w 1533279"/>
                <a:gd name="connsiteY1247" fmla="*/ 114880 h 1674719"/>
                <a:gd name="connsiteX1248" fmla="*/ 754757 w 1533279"/>
                <a:gd name="connsiteY1248" fmla="*/ 116777 h 1674719"/>
                <a:gd name="connsiteX1249" fmla="*/ 756655 w 1533279"/>
                <a:gd name="connsiteY1249" fmla="*/ 120577 h 1674719"/>
                <a:gd name="connsiteX1250" fmla="*/ 758557 w 1533279"/>
                <a:gd name="connsiteY1250" fmla="*/ 122474 h 1674719"/>
                <a:gd name="connsiteX1251" fmla="*/ 762357 w 1533279"/>
                <a:gd name="connsiteY1251" fmla="*/ 123421 h 1674719"/>
                <a:gd name="connsiteX1252" fmla="*/ 765221 w 1533279"/>
                <a:gd name="connsiteY1252" fmla="*/ 124372 h 1674719"/>
                <a:gd name="connsiteX1253" fmla="*/ 767123 w 1533279"/>
                <a:gd name="connsiteY1253" fmla="*/ 122474 h 1674719"/>
                <a:gd name="connsiteX1254" fmla="*/ 769015 w 1533279"/>
                <a:gd name="connsiteY1254" fmla="*/ 120577 h 1674719"/>
                <a:gd name="connsiteX1255" fmla="*/ 769015 w 1533279"/>
                <a:gd name="connsiteY1255" fmla="*/ 120577 h 1674719"/>
                <a:gd name="connsiteX1256" fmla="*/ 772815 w 1533279"/>
                <a:gd name="connsiteY1256" fmla="*/ 119626 h 1674719"/>
                <a:gd name="connsiteX1257" fmla="*/ 776615 w 1533279"/>
                <a:gd name="connsiteY1257" fmla="*/ 119626 h 1674719"/>
                <a:gd name="connsiteX1258" fmla="*/ 787039 w 1533279"/>
                <a:gd name="connsiteY1258" fmla="*/ 122474 h 1674719"/>
                <a:gd name="connsiteX1259" fmla="*/ 789908 w 1533279"/>
                <a:gd name="connsiteY1259" fmla="*/ 124372 h 1674719"/>
                <a:gd name="connsiteX1260" fmla="*/ 791805 w 1533279"/>
                <a:gd name="connsiteY1260" fmla="*/ 125323 h 1674719"/>
                <a:gd name="connsiteX1261" fmla="*/ 792736 w 1533279"/>
                <a:gd name="connsiteY1261" fmla="*/ 127221 h 1674719"/>
                <a:gd name="connsiteX1262" fmla="*/ 796536 w 1533279"/>
                <a:gd name="connsiteY1262" fmla="*/ 131021 h 1674719"/>
                <a:gd name="connsiteX1263" fmla="*/ 798434 w 1533279"/>
                <a:gd name="connsiteY1263" fmla="*/ 132918 h 1674719"/>
                <a:gd name="connsiteX1264" fmla="*/ 802229 w 1533279"/>
                <a:gd name="connsiteY1264" fmla="*/ 134815 h 1674719"/>
                <a:gd name="connsiteX1265" fmla="*/ 803200 w 1533279"/>
                <a:gd name="connsiteY1265" fmla="*/ 133869 h 1674719"/>
                <a:gd name="connsiteX1266" fmla="*/ 807926 w 1533279"/>
                <a:gd name="connsiteY1266" fmla="*/ 129118 h 1674719"/>
                <a:gd name="connsiteX1267" fmla="*/ 809829 w 1533279"/>
                <a:gd name="connsiteY1267" fmla="*/ 128172 h 1674719"/>
                <a:gd name="connsiteX1268" fmla="*/ 810795 w 1533279"/>
                <a:gd name="connsiteY1268" fmla="*/ 126274 h 1674719"/>
                <a:gd name="connsiteX1269" fmla="*/ 810795 w 1533279"/>
                <a:gd name="connsiteY1269" fmla="*/ 124372 h 1674719"/>
                <a:gd name="connsiteX1270" fmla="*/ 809829 w 1533279"/>
                <a:gd name="connsiteY1270" fmla="*/ 118674 h 1674719"/>
                <a:gd name="connsiteX1271" fmla="*/ 807926 w 1533279"/>
                <a:gd name="connsiteY1271" fmla="*/ 116777 h 1674719"/>
                <a:gd name="connsiteX1272" fmla="*/ 807926 w 1533279"/>
                <a:gd name="connsiteY1272" fmla="*/ 114880 h 1674719"/>
                <a:gd name="connsiteX1273" fmla="*/ 806995 w 1533279"/>
                <a:gd name="connsiteY1273" fmla="*/ 114880 h 1674719"/>
                <a:gd name="connsiteX1274" fmla="*/ 804126 w 1533279"/>
                <a:gd name="connsiteY1274" fmla="*/ 111080 h 1674719"/>
                <a:gd name="connsiteX1275" fmla="*/ 804126 w 1533279"/>
                <a:gd name="connsiteY1275" fmla="*/ 110128 h 1674719"/>
                <a:gd name="connsiteX1276" fmla="*/ 803200 w 1533279"/>
                <a:gd name="connsiteY1276" fmla="*/ 108231 h 1674719"/>
                <a:gd name="connsiteX1277" fmla="*/ 802229 w 1533279"/>
                <a:gd name="connsiteY1277" fmla="*/ 106333 h 1674719"/>
                <a:gd name="connsiteX1278" fmla="*/ 802229 w 1533279"/>
                <a:gd name="connsiteY1278" fmla="*/ 103485 h 1674719"/>
                <a:gd name="connsiteX1279" fmla="*/ 803200 w 1533279"/>
                <a:gd name="connsiteY1279" fmla="*/ 102533 h 1674719"/>
                <a:gd name="connsiteX1280" fmla="*/ 809829 w 1533279"/>
                <a:gd name="connsiteY1280" fmla="*/ 94939 h 1674719"/>
                <a:gd name="connsiteX1281" fmla="*/ 811716 w 1533279"/>
                <a:gd name="connsiteY1281" fmla="*/ 96841 h 1674719"/>
                <a:gd name="connsiteX1282" fmla="*/ 814595 w 1533279"/>
                <a:gd name="connsiteY1282" fmla="*/ 93987 h 1674719"/>
                <a:gd name="connsiteX1283" fmla="*/ 815521 w 1533279"/>
                <a:gd name="connsiteY1283" fmla="*/ 90192 h 1674719"/>
                <a:gd name="connsiteX1284" fmla="*/ 821219 w 1533279"/>
                <a:gd name="connsiteY1284" fmla="*/ 74061 h 1674719"/>
                <a:gd name="connsiteX1285" fmla="*/ 822190 w 1533279"/>
                <a:gd name="connsiteY1285" fmla="*/ 69315 h 1674719"/>
                <a:gd name="connsiteX1286" fmla="*/ 823116 w 1533279"/>
                <a:gd name="connsiteY1286" fmla="*/ 68364 h 1674719"/>
                <a:gd name="connsiteX1287" fmla="*/ 828818 w 1533279"/>
                <a:gd name="connsiteY1287" fmla="*/ 71213 h 1674719"/>
                <a:gd name="connsiteX1288" fmla="*/ 837379 w 1533279"/>
                <a:gd name="connsiteY1288" fmla="*/ 72164 h 1674719"/>
                <a:gd name="connsiteX1289" fmla="*/ 843077 w 1533279"/>
                <a:gd name="connsiteY1289" fmla="*/ 73110 h 1674719"/>
                <a:gd name="connsiteX1290" fmla="*/ 844008 w 1533279"/>
                <a:gd name="connsiteY1290" fmla="*/ 74061 h 1674719"/>
                <a:gd name="connsiteX1291" fmla="*/ 844974 w 1533279"/>
                <a:gd name="connsiteY1291" fmla="*/ 75959 h 1674719"/>
                <a:gd name="connsiteX1292" fmla="*/ 846872 w 1533279"/>
                <a:gd name="connsiteY1292" fmla="*/ 78798 h 1674719"/>
                <a:gd name="connsiteX1293" fmla="*/ 848774 w 1533279"/>
                <a:gd name="connsiteY1293" fmla="*/ 80695 h 1674719"/>
                <a:gd name="connsiteX1294" fmla="*/ 850672 w 1533279"/>
                <a:gd name="connsiteY1294" fmla="*/ 81646 h 1674719"/>
                <a:gd name="connsiteX1295" fmla="*/ 857300 w 1533279"/>
                <a:gd name="connsiteY1295" fmla="*/ 81646 h 1674719"/>
                <a:gd name="connsiteX1296" fmla="*/ 862067 w 1533279"/>
                <a:gd name="connsiteY1296" fmla="*/ 81646 h 1674719"/>
                <a:gd name="connsiteX1297" fmla="*/ 865861 w 1533279"/>
                <a:gd name="connsiteY1297" fmla="*/ 81646 h 1674719"/>
                <a:gd name="connsiteX1298" fmla="*/ 867724 w 1533279"/>
                <a:gd name="connsiteY1298" fmla="*/ 82597 h 1674719"/>
                <a:gd name="connsiteX1299" fmla="*/ 869627 w 1533279"/>
                <a:gd name="connsiteY1299" fmla="*/ 83549 h 1674719"/>
                <a:gd name="connsiteX1300" fmla="*/ 875319 w 1533279"/>
                <a:gd name="connsiteY1300" fmla="*/ 96841 h 1674719"/>
                <a:gd name="connsiteX1301" fmla="*/ 876290 w 1533279"/>
                <a:gd name="connsiteY1301" fmla="*/ 97787 h 1674719"/>
                <a:gd name="connsiteX1302" fmla="*/ 876290 w 1533279"/>
                <a:gd name="connsiteY1302" fmla="*/ 98734 h 1674719"/>
                <a:gd name="connsiteX1303" fmla="*/ 877222 w 1533279"/>
                <a:gd name="connsiteY1303" fmla="*/ 101587 h 1674719"/>
                <a:gd name="connsiteX1304" fmla="*/ 878183 w 1533279"/>
                <a:gd name="connsiteY1304" fmla="*/ 101587 h 1674719"/>
                <a:gd name="connsiteX1305" fmla="*/ 880085 w 1533279"/>
                <a:gd name="connsiteY1305" fmla="*/ 105382 h 1674719"/>
                <a:gd name="connsiteX1306" fmla="*/ 881016 w 1533279"/>
                <a:gd name="connsiteY1306" fmla="*/ 106333 h 1674719"/>
                <a:gd name="connsiteX1307" fmla="*/ 883885 w 1533279"/>
                <a:gd name="connsiteY1307" fmla="*/ 109182 h 1674719"/>
                <a:gd name="connsiteX1308" fmla="*/ 888611 w 1533279"/>
                <a:gd name="connsiteY1308" fmla="*/ 110128 h 1674719"/>
                <a:gd name="connsiteX1309" fmla="*/ 890514 w 1533279"/>
                <a:gd name="connsiteY1309" fmla="*/ 111080 h 1674719"/>
                <a:gd name="connsiteX1310" fmla="*/ 896206 w 1533279"/>
                <a:gd name="connsiteY1310" fmla="*/ 111080 h 1674719"/>
                <a:gd name="connsiteX1311" fmla="*/ 900006 w 1533279"/>
                <a:gd name="connsiteY1311" fmla="*/ 113928 h 1674719"/>
                <a:gd name="connsiteX1312" fmla="*/ 903801 w 1533279"/>
                <a:gd name="connsiteY1312" fmla="*/ 115826 h 1674719"/>
                <a:gd name="connsiteX1313" fmla="*/ 904772 w 1533279"/>
                <a:gd name="connsiteY1313" fmla="*/ 115826 h 1674719"/>
                <a:gd name="connsiteX1314" fmla="*/ 907601 w 1533279"/>
                <a:gd name="connsiteY1314" fmla="*/ 113928 h 1674719"/>
                <a:gd name="connsiteX1315" fmla="*/ 907601 w 1533279"/>
                <a:gd name="connsiteY1315" fmla="*/ 110128 h 1674719"/>
                <a:gd name="connsiteX1316" fmla="*/ 908567 w 1533279"/>
                <a:gd name="connsiteY1316" fmla="*/ 106333 h 1674719"/>
                <a:gd name="connsiteX1317" fmla="*/ 910470 w 1533279"/>
                <a:gd name="connsiteY1317" fmla="*/ 108231 h 1674719"/>
                <a:gd name="connsiteX1318" fmla="*/ 915196 w 1533279"/>
                <a:gd name="connsiteY1318" fmla="*/ 109182 h 1674719"/>
                <a:gd name="connsiteX1319" fmla="*/ 916167 w 1533279"/>
                <a:gd name="connsiteY1319" fmla="*/ 111080 h 1674719"/>
                <a:gd name="connsiteX1320" fmla="*/ 918996 w 1533279"/>
                <a:gd name="connsiteY1320" fmla="*/ 112977 h 1674719"/>
                <a:gd name="connsiteX1321" fmla="*/ 919962 w 1533279"/>
                <a:gd name="connsiteY1321" fmla="*/ 113928 h 1674719"/>
                <a:gd name="connsiteX1322" fmla="*/ 920898 w 1533279"/>
                <a:gd name="connsiteY1322" fmla="*/ 115826 h 1674719"/>
                <a:gd name="connsiteX1323" fmla="*/ 924693 w 1533279"/>
                <a:gd name="connsiteY1323" fmla="*/ 112977 h 1674719"/>
                <a:gd name="connsiteX1324" fmla="*/ 923762 w 1533279"/>
                <a:gd name="connsiteY1324" fmla="*/ 104431 h 1674719"/>
                <a:gd name="connsiteX1325" fmla="*/ 924693 w 1533279"/>
                <a:gd name="connsiteY1325" fmla="*/ 102533 h 1674719"/>
                <a:gd name="connsiteX1326" fmla="*/ 927557 w 1533279"/>
                <a:gd name="connsiteY1326" fmla="*/ 99685 h 1674719"/>
                <a:gd name="connsiteX1327" fmla="*/ 928493 w 1533279"/>
                <a:gd name="connsiteY1327" fmla="*/ 97787 h 1674719"/>
                <a:gd name="connsiteX1328" fmla="*/ 930391 w 1533279"/>
                <a:gd name="connsiteY1328" fmla="*/ 96841 h 1674719"/>
                <a:gd name="connsiteX1329" fmla="*/ 930391 w 1533279"/>
                <a:gd name="connsiteY1329" fmla="*/ 94939 h 1674719"/>
                <a:gd name="connsiteX1330" fmla="*/ 932288 w 1533279"/>
                <a:gd name="connsiteY1330" fmla="*/ 93987 h 1674719"/>
                <a:gd name="connsiteX1331" fmla="*/ 934186 w 1533279"/>
                <a:gd name="connsiteY1331" fmla="*/ 92090 h 1674719"/>
                <a:gd name="connsiteX1332" fmla="*/ 935157 w 1533279"/>
                <a:gd name="connsiteY1332" fmla="*/ 86393 h 1674719"/>
                <a:gd name="connsiteX1333" fmla="*/ 937054 w 1533279"/>
                <a:gd name="connsiteY1333" fmla="*/ 84495 h 1674719"/>
                <a:gd name="connsiteX1334" fmla="*/ 938952 w 1533279"/>
                <a:gd name="connsiteY1334" fmla="*/ 82597 h 1674719"/>
                <a:gd name="connsiteX1335" fmla="*/ 940854 w 1533279"/>
                <a:gd name="connsiteY1335" fmla="*/ 79749 h 1674719"/>
                <a:gd name="connsiteX1336" fmla="*/ 940854 w 1533279"/>
                <a:gd name="connsiteY1336" fmla="*/ 77851 h 1674719"/>
                <a:gd name="connsiteX1337" fmla="*/ 940854 w 1533279"/>
                <a:gd name="connsiteY1337" fmla="*/ 75008 h 1674719"/>
                <a:gd name="connsiteX1338" fmla="*/ 941781 w 1533279"/>
                <a:gd name="connsiteY1338" fmla="*/ 71213 h 1674719"/>
                <a:gd name="connsiteX1339" fmla="*/ 942752 w 1533279"/>
                <a:gd name="connsiteY1339" fmla="*/ 67413 h 1674719"/>
                <a:gd name="connsiteX1340" fmla="*/ 944654 w 1533279"/>
                <a:gd name="connsiteY1340" fmla="*/ 65515 h 1674719"/>
                <a:gd name="connsiteX1341" fmla="*/ 944654 w 1533279"/>
                <a:gd name="connsiteY1341" fmla="*/ 64569 h 1674719"/>
                <a:gd name="connsiteX1342" fmla="*/ 958878 w 1533279"/>
                <a:gd name="connsiteY1342" fmla="*/ 61715 h 1674719"/>
                <a:gd name="connsiteX1343" fmla="*/ 959844 w 1533279"/>
                <a:gd name="connsiteY1343" fmla="*/ 61715 h 1674719"/>
                <a:gd name="connsiteX1344" fmla="*/ 964570 w 1533279"/>
                <a:gd name="connsiteY1344" fmla="*/ 62667 h 1674719"/>
                <a:gd name="connsiteX1345" fmla="*/ 966473 w 1533279"/>
                <a:gd name="connsiteY1345" fmla="*/ 63618 h 1674719"/>
                <a:gd name="connsiteX1346" fmla="*/ 966473 w 1533279"/>
                <a:gd name="connsiteY1346" fmla="*/ 65515 h 1674719"/>
                <a:gd name="connsiteX1347" fmla="*/ 968370 w 1533279"/>
                <a:gd name="connsiteY1347" fmla="*/ 67413 h 1674719"/>
                <a:gd name="connsiteX1348" fmla="*/ 969336 w 1533279"/>
                <a:gd name="connsiteY1348" fmla="*/ 69315 h 1674719"/>
                <a:gd name="connsiteX1349" fmla="*/ 971239 w 1533279"/>
                <a:gd name="connsiteY1349" fmla="*/ 72164 h 1674719"/>
                <a:gd name="connsiteX1350" fmla="*/ 971239 w 1533279"/>
                <a:gd name="connsiteY1350" fmla="*/ 75008 h 1674719"/>
                <a:gd name="connsiteX1351" fmla="*/ 971239 w 1533279"/>
                <a:gd name="connsiteY1351" fmla="*/ 75008 h 1674719"/>
                <a:gd name="connsiteX1352" fmla="*/ 973141 w 1533279"/>
                <a:gd name="connsiteY1352" fmla="*/ 77851 h 1674719"/>
                <a:gd name="connsiteX1353" fmla="*/ 978834 w 1533279"/>
                <a:gd name="connsiteY1353" fmla="*/ 78798 h 1674719"/>
                <a:gd name="connsiteX1354" fmla="*/ 979760 w 1533279"/>
                <a:gd name="connsiteY1354" fmla="*/ 78798 h 1674719"/>
                <a:gd name="connsiteX1355" fmla="*/ 982633 w 1533279"/>
                <a:gd name="connsiteY1355" fmla="*/ 76910 h 1674719"/>
                <a:gd name="connsiteX1356" fmla="*/ 983560 w 1533279"/>
                <a:gd name="connsiteY1356" fmla="*/ 75959 h 1674719"/>
                <a:gd name="connsiteX1357" fmla="*/ 985462 w 1533279"/>
                <a:gd name="connsiteY1357" fmla="*/ 75008 h 1674719"/>
                <a:gd name="connsiteX1358" fmla="*/ 993052 w 1533279"/>
                <a:gd name="connsiteY1358" fmla="*/ 74061 h 1674719"/>
                <a:gd name="connsiteX1359" fmla="*/ 996852 w 1533279"/>
                <a:gd name="connsiteY1359" fmla="*/ 72164 h 1674719"/>
                <a:gd name="connsiteX1360" fmla="*/ 1000647 w 1533279"/>
                <a:gd name="connsiteY1360" fmla="*/ 73110 h 1674719"/>
                <a:gd name="connsiteX1361" fmla="*/ 1005413 w 1533279"/>
                <a:gd name="connsiteY1361" fmla="*/ 73110 h 1674719"/>
                <a:gd name="connsiteX1362" fmla="*/ 1024403 w 1533279"/>
                <a:gd name="connsiteY1362" fmla="*/ 77851 h 1674719"/>
                <a:gd name="connsiteX1363" fmla="*/ 1037700 w 1533279"/>
                <a:gd name="connsiteY1363" fmla="*/ 80695 h 1674719"/>
                <a:gd name="connsiteX1364" fmla="*/ 1042426 w 1533279"/>
                <a:gd name="connsiteY1364" fmla="*/ 80695 h 1674719"/>
                <a:gd name="connsiteX1365" fmla="*/ 1043393 w 1533279"/>
                <a:gd name="connsiteY1365" fmla="*/ 81646 h 1674719"/>
                <a:gd name="connsiteX1366" fmla="*/ 1062382 w 1533279"/>
                <a:gd name="connsiteY1366" fmla="*/ 91144 h 1674719"/>
                <a:gd name="connsiteX1367" fmla="*/ 1067114 w 1533279"/>
                <a:gd name="connsiteY1367" fmla="*/ 75008 h 1674719"/>
                <a:gd name="connsiteX1368" fmla="*/ 1068085 w 1533279"/>
                <a:gd name="connsiteY1368" fmla="*/ 74061 h 1674719"/>
                <a:gd name="connsiteX1369" fmla="*/ 1069977 w 1533279"/>
                <a:gd name="connsiteY1369" fmla="*/ 71213 h 1674719"/>
                <a:gd name="connsiteX1370" fmla="*/ 1070913 w 1533279"/>
                <a:gd name="connsiteY1370" fmla="*/ 65515 h 1674719"/>
                <a:gd name="connsiteX1371" fmla="*/ 1082308 w 1533279"/>
                <a:gd name="connsiteY1371" fmla="*/ 57920 h 1674719"/>
                <a:gd name="connsiteX1372" fmla="*/ 1097493 w 1533279"/>
                <a:gd name="connsiteY1372" fmla="*/ 55072 h 1674719"/>
                <a:gd name="connsiteX1373" fmla="*/ 1098464 w 1533279"/>
                <a:gd name="connsiteY1373" fmla="*/ 55072 h 1674719"/>
                <a:gd name="connsiteX1374" fmla="*/ 1099395 w 1533279"/>
                <a:gd name="connsiteY1374" fmla="*/ 56018 h 1674719"/>
                <a:gd name="connsiteX1375" fmla="*/ 1100362 w 1533279"/>
                <a:gd name="connsiteY1375" fmla="*/ 57920 h 1674719"/>
                <a:gd name="connsiteX1376" fmla="*/ 1108888 w 1533279"/>
                <a:gd name="connsiteY1376" fmla="*/ 60769 h 1674719"/>
                <a:gd name="connsiteX1377" fmla="*/ 1113619 w 1533279"/>
                <a:gd name="connsiteY1377" fmla="*/ 61715 h 1674719"/>
                <a:gd name="connsiteX1378" fmla="*/ 1118385 w 1533279"/>
                <a:gd name="connsiteY1378" fmla="*/ 68364 h 1674719"/>
                <a:gd name="connsiteX1379" fmla="*/ 1124078 w 1533279"/>
                <a:gd name="connsiteY1379" fmla="*/ 72164 h 1674719"/>
                <a:gd name="connsiteX1380" fmla="*/ 1132609 w 1533279"/>
                <a:gd name="connsiteY1380" fmla="*/ 75959 h 1674719"/>
                <a:gd name="connsiteX1381" fmla="*/ 1136409 w 1533279"/>
                <a:gd name="connsiteY1381" fmla="*/ 77851 h 1674719"/>
                <a:gd name="connsiteX1382" fmla="*/ 1138301 w 1533279"/>
                <a:gd name="connsiteY1382" fmla="*/ 78798 h 1674719"/>
                <a:gd name="connsiteX1383" fmla="*/ 1141170 w 1533279"/>
                <a:gd name="connsiteY1383" fmla="*/ 81646 h 1674719"/>
                <a:gd name="connsiteX1384" fmla="*/ 1142101 w 1533279"/>
                <a:gd name="connsiteY1384" fmla="*/ 84495 h 1674719"/>
                <a:gd name="connsiteX1385" fmla="*/ 1144004 w 1533279"/>
                <a:gd name="connsiteY1385" fmla="*/ 84495 h 1674719"/>
                <a:gd name="connsiteX1386" fmla="*/ 1147799 w 1533279"/>
                <a:gd name="connsiteY1386" fmla="*/ 84495 h 1674719"/>
                <a:gd name="connsiteX1387" fmla="*/ 1151598 w 1533279"/>
                <a:gd name="connsiteY1387" fmla="*/ 87344 h 1674719"/>
                <a:gd name="connsiteX1388" fmla="*/ 1152565 w 1533279"/>
                <a:gd name="connsiteY1388" fmla="*/ 89241 h 1674719"/>
                <a:gd name="connsiteX1389" fmla="*/ 1155399 w 1533279"/>
                <a:gd name="connsiteY1389" fmla="*/ 93987 h 1674719"/>
                <a:gd name="connsiteX1390" fmla="*/ 1155399 w 1533279"/>
                <a:gd name="connsiteY1390" fmla="*/ 93987 h 1674719"/>
                <a:gd name="connsiteX1391" fmla="*/ 1158262 w 1533279"/>
                <a:gd name="connsiteY1391" fmla="*/ 95890 h 1674719"/>
                <a:gd name="connsiteX1392" fmla="*/ 1160164 w 1533279"/>
                <a:gd name="connsiteY1392" fmla="*/ 97787 h 1674719"/>
                <a:gd name="connsiteX1393" fmla="*/ 1162993 w 1533279"/>
                <a:gd name="connsiteY1393" fmla="*/ 100636 h 1674719"/>
                <a:gd name="connsiteX1394" fmla="*/ 1165857 w 1533279"/>
                <a:gd name="connsiteY1394" fmla="*/ 104431 h 1674719"/>
                <a:gd name="connsiteX1395" fmla="*/ 1166788 w 1533279"/>
                <a:gd name="connsiteY1395" fmla="*/ 105382 h 1674719"/>
                <a:gd name="connsiteX1396" fmla="*/ 1170588 w 1533279"/>
                <a:gd name="connsiteY1396" fmla="*/ 113928 h 1674719"/>
                <a:gd name="connsiteX1397" fmla="*/ 1198144 w 1533279"/>
                <a:gd name="connsiteY1397" fmla="*/ 110128 h 1674719"/>
                <a:gd name="connsiteX1398" fmla="*/ 1199070 w 1533279"/>
                <a:gd name="connsiteY1398" fmla="*/ 110128 h 1674719"/>
                <a:gd name="connsiteX1399" fmla="*/ 1200036 w 1533279"/>
                <a:gd name="connsiteY1399" fmla="*/ 110128 h 1674719"/>
                <a:gd name="connsiteX1400" fmla="*/ 1200968 w 1533279"/>
                <a:gd name="connsiteY1400" fmla="*/ 110128 h 1674719"/>
                <a:gd name="connsiteX1401" fmla="*/ 1205734 w 1533279"/>
                <a:gd name="connsiteY1401" fmla="*/ 111080 h 1674719"/>
                <a:gd name="connsiteX1402" fmla="*/ 1206665 w 1533279"/>
                <a:gd name="connsiteY1402" fmla="*/ 112031 h 1674719"/>
                <a:gd name="connsiteX1403" fmla="*/ 1209529 w 1533279"/>
                <a:gd name="connsiteY1403" fmla="*/ 113928 h 1674719"/>
                <a:gd name="connsiteX1404" fmla="*/ 1211431 w 1533279"/>
                <a:gd name="connsiteY1404" fmla="*/ 113928 h 1674719"/>
                <a:gd name="connsiteX1405" fmla="*/ 1212363 w 1533279"/>
                <a:gd name="connsiteY1405" fmla="*/ 113928 h 1674719"/>
                <a:gd name="connsiteX1406" fmla="*/ 1213329 w 1533279"/>
                <a:gd name="connsiteY1406" fmla="*/ 112977 h 1674719"/>
                <a:gd name="connsiteX1407" fmla="*/ 1208563 w 1533279"/>
                <a:gd name="connsiteY1407" fmla="*/ 105382 h 1674719"/>
                <a:gd name="connsiteX1408" fmla="*/ 1207636 w 1533279"/>
                <a:gd name="connsiteY1408" fmla="*/ 101587 h 1674719"/>
                <a:gd name="connsiteX1409" fmla="*/ 1205734 w 1533279"/>
                <a:gd name="connsiteY1409" fmla="*/ 98734 h 1674719"/>
                <a:gd name="connsiteX1410" fmla="*/ 1204763 w 1533279"/>
                <a:gd name="connsiteY1410" fmla="*/ 96841 h 1674719"/>
                <a:gd name="connsiteX1411" fmla="*/ 1204763 w 1533279"/>
                <a:gd name="connsiteY1411" fmla="*/ 94939 h 1674719"/>
                <a:gd name="connsiteX1412" fmla="*/ 1206665 w 1533279"/>
                <a:gd name="connsiteY1412" fmla="*/ 93987 h 1674719"/>
                <a:gd name="connsiteX1413" fmla="*/ 1207636 w 1533279"/>
                <a:gd name="connsiteY1413" fmla="*/ 90192 h 1674719"/>
                <a:gd name="connsiteX1414" fmla="*/ 1207636 w 1533279"/>
                <a:gd name="connsiteY1414" fmla="*/ 87344 h 1674719"/>
                <a:gd name="connsiteX1415" fmla="*/ 1204763 w 1533279"/>
                <a:gd name="connsiteY1415" fmla="*/ 81646 h 1674719"/>
                <a:gd name="connsiteX1416" fmla="*/ 1203836 w 1533279"/>
                <a:gd name="connsiteY1416" fmla="*/ 80695 h 1674719"/>
                <a:gd name="connsiteX1417" fmla="*/ 1201934 w 1533279"/>
                <a:gd name="connsiteY1417" fmla="*/ 77851 h 1674719"/>
                <a:gd name="connsiteX1418" fmla="*/ 1202870 w 1533279"/>
                <a:gd name="connsiteY1418" fmla="*/ 77851 h 1674719"/>
                <a:gd name="connsiteX1419" fmla="*/ 1206665 w 1533279"/>
                <a:gd name="connsiteY1419" fmla="*/ 75008 h 1674719"/>
                <a:gd name="connsiteX1420" fmla="*/ 1207636 w 1533279"/>
                <a:gd name="connsiteY1420" fmla="*/ 72164 h 1674719"/>
                <a:gd name="connsiteX1421" fmla="*/ 1214260 w 1533279"/>
                <a:gd name="connsiteY1421" fmla="*/ 66466 h 1674719"/>
                <a:gd name="connsiteX1422" fmla="*/ 1218060 w 1533279"/>
                <a:gd name="connsiteY1422" fmla="*/ 59818 h 1674719"/>
                <a:gd name="connsiteX1423" fmla="*/ 1219026 w 1533279"/>
                <a:gd name="connsiteY1423" fmla="*/ 57920 h 1674719"/>
                <a:gd name="connsiteX1424" fmla="*/ 1225655 w 1533279"/>
                <a:gd name="connsiteY1424" fmla="*/ 53174 h 1674719"/>
                <a:gd name="connsiteX1425" fmla="*/ 1231352 w 1533279"/>
                <a:gd name="connsiteY1425" fmla="*/ 49374 h 1674719"/>
                <a:gd name="connsiteX1426" fmla="*/ 1237050 w 1533279"/>
                <a:gd name="connsiteY1426" fmla="*/ 43677 h 1674719"/>
                <a:gd name="connsiteX1427" fmla="*/ 1238016 w 1533279"/>
                <a:gd name="connsiteY1427" fmla="*/ 38931 h 1674719"/>
                <a:gd name="connsiteX1428" fmla="*/ 1242742 w 1533279"/>
                <a:gd name="connsiteY1428" fmla="*/ 31336 h 1674719"/>
                <a:gd name="connsiteX1429" fmla="*/ 1243713 w 1533279"/>
                <a:gd name="connsiteY1429" fmla="*/ 30385 h 1674719"/>
                <a:gd name="connsiteX1430" fmla="*/ 1251308 w 1533279"/>
                <a:gd name="connsiteY1430" fmla="*/ 32282 h 1674719"/>
                <a:gd name="connsiteX1431" fmla="*/ 1258903 w 1533279"/>
                <a:gd name="connsiteY1431" fmla="*/ 32282 h 1674719"/>
                <a:gd name="connsiteX1432" fmla="*/ 1258903 w 1533279"/>
                <a:gd name="connsiteY1432" fmla="*/ 30385 h 1674719"/>
                <a:gd name="connsiteX1433" fmla="*/ 1263634 w 1533279"/>
                <a:gd name="connsiteY1433" fmla="*/ 22790 h 1674719"/>
                <a:gd name="connsiteX1434" fmla="*/ 1269332 w 1533279"/>
                <a:gd name="connsiteY1434" fmla="*/ 19941 h 1674719"/>
                <a:gd name="connsiteX1435" fmla="*/ 1272200 w 1533279"/>
                <a:gd name="connsiteY1435" fmla="*/ 18043 h 1674719"/>
                <a:gd name="connsiteX1436" fmla="*/ 1274098 w 1533279"/>
                <a:gd name="connsiteY1436" fmla="*/ 15195 h 1674719"/>
                <a:gd name="connsiteX1437" fmla="*/ 1282619 w 1533279"/>
                <a:gd name="connsiteY1437" fmla="*/ 5698 h 1674719"/>
                <a:gd name="connsiteX1438" fmla="*/ 1290214 w 1533279"/>
                <a:gd name="connsiteY1438" fmla="*/ 4751 h 1674719"/>
                <a:gd name="connsiteX1439" fmla="*/ 1304477 w 1533279"/>
                <a:gd name="connsiteY1439" fmla="*/ 0 h 1674719"/>
                <a:gd name="connsiteX1440" fmla="*/ 1307311 w 1533279"/>
                <a:gd name="connsiteY1440" fmla="*/ 0 h 1674719"/>
                <a:gd name="connsiteX1441" fmla="*/ 1318701 w 1533279"/>
                <a:gd name="connsiteY1441" fmla="*/ 951 h 1674719"/>
                <a:gd name="connsiteX1442" fmla="*/ 1318701 w 1533279"/>
                <a:gd name="connsiteY1442" fmla="*/ 2849 h 1674719"/>
                <a:gd name="connsiteX1443" fmla="*/ 1320598 w 1533279"/>
                <a:gd name="connsiteY1443" fmla="*/ 5698 h 1674719"/>
                <a:gd name="connsiteX1444" fmla="*/ 1323467 w 1533279"/>
                <a:gd name="connsiteY1444" fmla="*/ 8546 h 1674719"/>
                <a:gd name="connsiteX1445" fmla="*/ 1324398 w 1533279"/>
                <a:gd name="connsiteY1445" fmla="*/ 11395 h 1674719"/>
                <a:gd name="connsiteX1446" fmla="*/ 1325364 w 1533279"/>
                <a:gd name="connsiteY1446" fmla="*/ 21838 h 1674719"/>
                <a:gd name="connsiteX1447" fmla="*/ 1327267 w 1533279"/>
                <a:gd name="connsiteY1447" fmla="*/ 23741 h 1674719"/>
                <a:gd name="connsiteX1448" fmla="*/ 1329164 w 1533279"/>
                <a:gd name="connsiteY1448" fmla="*/ 26590 h 1674719"/>
                <a:gd name="connsiteX1449" fmla="*/ 1331993 w 1533279"/>
                <a:gd name="connsiteY1449" fmla="*/ 26590 h 1674719"/>
                <a:gd name="connsiteX1450" fmla="*/ 1330096 w 1533279"/>
                <a:gd name="connsiteY1450" fmla="*/ 32282 h 1674719"/>
                <a:gd name="connsiteX1451" fmla="*/ 1329164 w 1533279"/>
                <a:gd name="connsiteY1451" fmla="*/ 34185 h 1674719"/>
                <a:gd name="connsiteX1452" fmla="*/ 1328193 w 1533279"/>
                <a:gd name="connsiteY1452" fmla="*/ 37028 h 1674719"/>
                <a:gd name="connsiteX1453" fmla="*/ 1329164 w 1533279"/>
                <a:gd name="connsiteY1453" fmla="*/ 39882 h 1674719"/>
                <a:gd name="connsiteX1454" fmla="*/ 1330096 w 1533279"/>
                <a:gd name="connsiteY1454" fmla="*/ 42726 h 1674719"/>
                <a:gd name="connsiteX1455" fmla="*/ 1329164 w 1533279"/>
                <a:gd name="connsiteY1455" fmla="*/ 43677 h 1674719"/>
                <a:gd name="connsiteX1456" fmla="*/ 1331067 w 1533279"/>
                <a:gd name="connsiteY1456" fmla="*/ 47477 h 1674719"/>
                <a:gd name="connsiteX1457" fmla="*/ 1333896 w 1533279"/>
                <a:gd name="connsiteY1457" fmla="*/ 51272 h 1674719"/>
                <a:gd name="connsiteX1458" fmla="*/ 1335793 w 1533279"/>
                <a:gd name="connsiteY1458" fmla="*/ 54120 h 1674719"/>
                <a:gd name="connsiteX1459" fmla="*/ 1341491 w 1533279"/>
                <a:gd name="connsiteY1459" fmla="*/ 58872 h 1674719"/>
                <a:gd name="connsiteX1460" fmla="*/ 1343388 w 1533279"/>
                <a:gd name="connsiteY1460" fmla="*/ 59818 h 1674719"/>
                <a:gd name="connsiteX1461" fmla="*/ 1345290 w 1533279"/>
                <a:gd name="connsiteY1461" fmla="*/ 64569 h 1674719"/>
                <a:gd name="connsiteX1462" fmla="*/ 1346217 w 1533279"/>
                <a:gd name="connsiteY1462" fmla="*/ 65515 h 1674719"/>
                <a:gd name="connsiteX1463" fmla="*/ 1350983 w 1533279"/>
                <a:gd name="connsiteY1463" fmla="*/ 69315 h 1674719"/>
                <a:gd name="connsiteX1464" fmla="*/ 1364280 w 1533279"/>
                <a:gd name="connsiteY1464" fmla="*/ 78798 h 1674719"/>
                <a:gd name="connsiteX1465" fmla="*/ 1371875 w 1533279"/>
                <a:gd name="connsiteY1465" fmla="*/ 84495 h 1674719"/>
                <a:gd name="connsiteX1466" fmla="*/ 1368075 w 1533279"/>
                <a:gd name="connsiteY1466" fmla="*/ 95890 h 1674719"/>
                <a:gd name="connsiteX1467" fmla="*/ 1370904 w 1533279"/>
                <a:gd name="connsiteY1467" fmla="*/ 93041 h 1674719"/>
                <a:gd name="connsiteX1468" fmla="*/ 1368075 w 1533279"/>
                <a:gd name="connsiteY1468" fmla="*/ 91144 h 1674719"/>
                <a:gd name="connsiteX1469" fmla="*/ 1366178 w 1533279"/>
                <a:gd name="connsiteY1469" fmla="*/ 94939 h 1674719"/>
                <a:gd name="connsiteX1470" fmla="*/ 1361412 w 1533279"/>
                <a:gd name="connsiteY1470" fmla="*/ 117728 h 1674719"/>
                <a:gd name="connsiteX1471" fmla="*/ 1358578 w 1533279"/>
                <a:gd name="connsiteY1471" fmla="*/ 121523 h 1674719"/>
                <a:gd name="connsiteX1472" fmla="*/ 1358578 w 1533279"/>
                <a:gd name="connsiteY1472" fmla="*/ 123421 h 1674719"/>
                <a:gd name="connsiteX1473" fmla="*/ 1358578 w 1533279"/>
                <a:gd name="connsiteY1473" fmla="*/ 125323 h 1674719"/>
                <a:gd name="connsiteX1474" fmla="*/ 1360480 w 1533279"/>
                <a:gd name="connsiteY1474" fmla="*/ 130069 h 1674719"/>
                <a:gd name="connsiteX1475" fmla="*/ 1361412 w 1533279"/>
                <a:gd name="connsiteY1475" fmla="*/ 133869 h 1674719"/>
                <a:gd name="connsiteX1476" fmla="*/ 1362378 w 1533279"/>
                <a:gd name="connsiteY1476" fmla="*/ 135767 h 1674719"/>
                <a:gd name="connsiteX1477" fmla="*/ 1364280 w 1533279"/>
                <a:gd name="connsiteY1477" fmla="*/ 140513 h 1674719"/>
                <a:gd name="connsiteX1478" fmla="*/ 1364280 w 1533279"/>
                <a:gd name="connsiteY1478" fmla="*/ 141464 h 1674719"/>
                <a:gd name="connsiteX1479" fmla="*/ 1366178 w 1533279"/>
                <a:gd name="connsiteY1479" fmla="*/ 145264 h 1674719"/>
                <a:gd name="connsiteX1480" fmla="*/ 1367104 w 1533279"/>
                <a:gd name="connsiteY1480" fmla="*/ 146210 h 1674719"/>
                <a:gd name="connsiteX1481" fmla="*/ 1366178 w 1533279"/>
                <a:gd name="connsiteY1481" fmla="*/ 148108 h 1674719"/>
                <a:gd name="connsiteX1482" fmla="*/ 1366178 w 1533279"/>
                <a:gd name="connsiteY1482" fmla="*/ 149059 h 1674719"/>
                <a:gd name="connsiteX1483" fmla="*/ 1366178 w 1533279"/>
                <a:gd name="connsiteY1483" fmla="*/ 150010 h 1674719"/>
                <a:gd name="connsiteX1484" fmla="*/ 1366178 w 1533279"/>
                <a:gd name="connsiteY1484" fmla="*/ 150961 h 1674719"/>
                <a:gd name="connsiteX1485" fmla="*/ 1366178 w 1533279"/>
                <a:gd name="connsiteY1485" fmla="*/ 154756 h 1674719"/>
                <a:gd name="connsiteX1486" fmla="*/ 1366178 w 1533279"/>
                <a:gd name="connsiteY1486" fmla="*/ 157605 h 1674719"/>
                <a:gd name="connsiteX1487" fmla="*/ 1367104 w 1533279"/>
                <a:gd name="connsiteY1487" fmla="*/ 159503 h 1674719"/>
                <a:gd name="connsiteX1488" fmla="*/ 1365207 w 1533279"/>
                <a:gd name="connsiteY1488" fmla="*/ 162351 h 1674719"/>
                <a:gd name="connsiteX1489" fmla="*/ 1363304 w 1533279"/>
                <a:gd name="connsiteY1489" fmla="*/ 164249 h 1674719"/>
                <a:gd name="connsiteX1490" fmla="*/ 1362378 w 1533279"/>
                <a:gd name="connsiteY1490" fmla="*/ 166146 h 1674719"/>
                <a:gd name="connsiteX1491" fmla="*/ 1362378 w 1533279"/>
                <a:gd name="connsiteY1491" fmla="*/ 166146 h 1674719"/>
                <a:gd name="connsiteX1492" fmla="*/ 1360480 w 1533279"/>
                <a:gd name="connsiteY1492" fmla="*/ 170897 h 1674719"/>
                <a:gd name="connsiteX1493" fmla="*/ 1359509 w 1533279"/>
                <a:gd name="connsiteY1493" fmla="*/ 172795 h 1674719"/>
                <a:gd name="connsiteX1494" fmla="*/ 1358578 w 1533279"/>
                <a:gd name="connsiteY1494" fmla="*/ 173746 h 1674719"/>
                <a:gd name="connsiteX1495" fmla="*/ 1363304 w 1533279"/>
                <a:gd name="connsiteY1495" fmla="*/ 184190 h 1674719"/>
                <a:gd name="connsiteX1496" fmla="*/ 1363304 w 1533279"/>
                <a:gd name="connsiteY1496" fmla="*/ 186087 h 1674719"/>
                <a:gd name="connsiteX1497" fmla="*/ 1365207 w 1533279"/>
                <a:gd name="connsiteY1497" fmla="*/ 189887 h 1674719"/>
                <a:gd name="connsiteX1498" fmla="*/ 1367104 w 1533279"/>
                <a:gd name="connsiteY1498" fmla="*/ 199379 h 1674719"/>
                <a:gd name="connsiteX1499" fmla="*/ 1369006 w 1533279"/>
                <a:gd name="connsiteY1499" fmla="*/ 204126 h 1674719"/>
                <a:gd name="connsiteX1500" fmla="*/ 1369006 w 1533279"/>
                <a:gd name="connsiteY1500" fmla="*/ 209813 h 1674719"/>
                <a:gd name="connsiteX1501" fmla="*/ 1369972 w 1533279"/>
                <a:gd name="connsiteY1501" fmla="*/ 211716 h 1674719"/>
                <a:gd name="connsiteX1502" fmla="*/ 1369972 w 1533279"/>
                <a:gd name="connsiteY1502" fmla="*/ 211716 h 1674719"/>
                <a:gd name="connsiteX1503" fmla="*/ 1369972 w 1533279"/>
                <a:gd name="connsiteY1503" fmla="*/ 220257 h 1674719"/>
                <a:gd name="connsiteX1504" fmla="*/ 1368075 w 1533279"/>
                <a:gd name="connsiteY1504" fmla="*/ 224057 h 1674719"/>
                <a:gd name="connsiteX1505" fmla="*/ 1368075 w 1533279"/>
                <a:gd name="connsiteY1505" fmla="*/ 227856 h 1674719"/>
                <a:gd name="connsiteX1506" fmla="*/ 1369006 w 1533279"/>
                <a:gd name="connsiteY1506" fmla="*/ 230705 h 1674719"/>
                <a:gd name="connsiteX1507" fmla="*/ 1369972 w 1533279"/>
                <a:gd name="connsiteY1507" fmla="*/ 234500 h 1674719"/>
                <a:gd name="connsiteX1508" fmla="*/ 1367104 w 1533279"/>
                <a:gd name="connsiteY1508" fmla="*/ 244944 h 1674719"/>
                <a:gd name="connsiteX1509" fmla="*/ 1367104 w 1533279"/>
                <a:gd name="connsiteY1509" fmla="*/ 246846 h 1674719"/>
                <a:gd name="connsiteX1510" fmla="*/ 1368075 w 1533279"/>
                <a:gd name="connsiteY1510" fmla="*/ 265836 h 1674719"/>
                <a:gd name="connsiteX1511" fmla="*/ 1367104 w 1533279"/>
                <a:gd name="connsiteY1511" fmla="*/ 270582 h 1674719"/>
                <a:gd name="connsiteX1512" fmla="*/ 1369972 w 1533279"/>
                <a:gd name="connsiteY1512" fmla="*/ 278177 h 1674719"/>
                <a:gd name="connsiteX1513" fmla="*/ 1371875 w 1533279"/>
                <a:gd name="connsiteY1513" fmla="*/ 288621 h 1674719"/>
                <a:gd name="connsiteX1514" fmla="*/ 1376601 w 1533279"/>
                <a:gd name="connsiteY1514" fmla="*/ 304762 h 1674719"/>
                <a:gd name="connsiteX1515" fmla="*/ 1381367 w 1533279"/>
                <a:gd name="connsiteY1515" fmla="*/ 314254 h 1674719"/>
                <a:gd name="connsiteX1516" fmla="*/ 1383265 w 1533279"/>
                <a:gd name="connsiteY1516" fmla="*/ 316146 h 1674719"/>
                <a:gd name="connsiteX1517" fmla="*/ 1392762 w 1533279"/>
                <a:gd name="connsiteY1517" fmla="*/ 326590 h 1674719"/>
                <a:gd name="connsiteX1518" fmla="*/ 1398455 w 1533279"/>
                <a:gd name="connsiteY1518" fmla="*/ 340834 h 1674719"/>
                <a:gd name="connsiteX1519" fmla="*/ 1400357 w 1533279"/>
                <a:gd name="connsiteY1519" fmla="*/ 342731 h 1674719"/>
                <a:gd name="connsiteX1520" fmla="*/ 1401283 w 1533279"/>
                <a:gd name="connsiteY1520" fmla="*/ 344628 h 1674719"/>
                <a:gd name="connsiteX1521" fmla="*/ 1403186 w 1533279"/>
                <a:gd name="connsiteY1521" fmla="*/ 345580 h 1674719"/>
                <a:gd name="connsiteX1522" fmla="*/ 1406986 w 1533279"/>
                <a:gd name="connsiteY1522" fmla="*/ 362667 h 1674719"/>
                <a:gd name="connsiteX1523" fmla="*/ 1409849 w 1533279"/>
                <a:gd name="connsiteY1523" fmla="*/ 368364 h 1674719"/>
                <a:gd name="connsiteX1524" fmla="*/ 1409849 w 1533279"/>
                <a:gd name="connsiteY1524" fmla="*/ 372164 h 1674719"/>
                <a:gd name="connsiteX1525" fmla="*/ 1411752 w 1533279"/>
                <a:gd name="connsiteY1525" fmla="*/ 376910 h 1674719"/>
                <a:gd name="connsiteX1526" fmla="*/ 1414581 w 1533279"/>
                <a:gd name="connsiteY1526" fmla="*/ 380710 h 1674719"/>
                <a:gd name="connsiteX1527" fmla="*/ 1422175 w 1533279"/>
                <a:gd name="connsiteY1527" fmla="*/ 394003 h 1674719"/>
                <a:gd name="connsiteX1528" fmla="*/ 1423147 w 1533279"/>
                <a:gd name="connsiteY1528" fmla="*/ 394954 h 1674719"/>
                <a:gd name="connsiteX1529" fmla="*/ 1423147 w 1533279"/>
                <a:gd name="connsiteY1529" fmla="*/ 396851 h 1674719"/>
                <a:gd name="connsiteX1530" fmla="*/ 1417444 w 1533279"/>
                <a:gd name="connsiteY1530" fmla="*/ 403495 h 1674719"/>
                <a:gd name="connsiteX1531" fmla="*/ 1415547 w 1533279"/>
                <a:gd name="connsiteY1531" fmla="*/ 405393 h 1674719"/>
                <a:gd name="connsiteX1532" fmla="*/ 1415547 w 1533279"/>
                <a:gd name="connsiteY1532" fmla="*/ 413944 h 1674719"/>
                <a:gd name="connsiteX1533" fmla="*/ 1417444 w 1533279"/>
                <a:gd name="connsiteY1533" fmla="*/ 420587 h 1674719"/>
                <a:gd name="connsiteX1534" fmla="*/ 1420273 w 1533279"/>
                <a:gd name="connsiteY1534" fmla="*/ 426285 h 1674719"/>
                <a:gd name="connsiteX1535" fmla="*/ 1422175 w 1533279"/>
                <a:gd name="connsiteY1535" fmla="*/ 429133 h 1674719"/>
                <a:gd name="connsiteX1536" fmla="*/ 1423147 w 1533279"/>
                <a:gd name="connsiteY1536" fmla="*/ 432933 h 1674719"/>
                <a:gd name="connsiteX1537" fmla="*/ 1423147 w 1533279"/>
                <a:gd name="connsiteY1537" fmla="*/ 437680 h 1674719"/>
                <a:gd name="connsiteX1538" fmla="*/ 1424073 w 1533279"/>
                <a:gd name="connsiteY1538" fmla="*/ 438626 h 1674719"/>
                <a:gd name="connsiteX1539" fmla="*/ 1422175 w 1533279"/>
                <a:gd name="connsiteY1539" fmla="*/ 443367 h 1674719"/>
                <a:gd name="connsiteX1540" fmla="*/ 1419347 w 1533279"/>
                <a:gd name="connsiteY1540" fmla="*/ 442426 h 1674719"/>
                <a:gd name="connsiteX1541" fmla="*/ 1421244 w 1533279"/>
                <a:gd name="connsiteY1541" fmla="*/ 451913 h 1674719"/>
                <a:gd name="connsiteX1542" fmla="*/ 1422175 w 1533279"/>
                <a:gd name="connsiteY1542" fmla="*/ 454757 h 1674719"/>
                <a:gd name="connsiteX1543" fmla="*/ 1422175 w 1533279"/>
                <a:gd name="connsiteY1543" fmla="*/ 462357 h 1674719"/>
                <a:gd name="connsiteX1544" fmla="*/ 1423147 w 1533279"/>
                <a:gd name="connsiteY1544" fmla="*/ 465200 h 1674719"/>
                <a:gd name="connsiteX1545" fmla="*/ 1422175 w 1533279"/>
                <a:gd name="connsiteY1545" fmla="*/ 469000 h 1674719"/>
                <a:gd name="connsiteX1546" fmla="*/ 1421244 w 1533279"/>
                <a:gd name="connsiteY1546" fmla="*/ 469951 h 1674719"/>
                <a:gd name="connsiteX1547" fmla="*/ 1420273 w 1533279"/>
                <a:gd name="connsiteY1547" fmla="*/ 470898 h 1674719"/>
                <a:gd name="connsiteX1548" fmla="*/ 1419347 w 1533279"/>
                <a:gd name="connsiteY1548" fmla="*/ 471849 h 1674719"/>
                <a:gd name="connsiteX1549" fmla="*/ 1417444 w 1533279"/>
                <a:gd name="connsiteY1549" fmla="*/ 472795 h 1674719"/>
                <a:gd name="connsiteX1550" fmla="*/ 1416478 w 1533279"/>
                <a:gd name="connsiteY1550" fmla="*/ 478493 h 1674719"/>
                <a:gd name="connsiteX1551" fmla="*/ 1417444 w 1533279"/>
                <a:gd name="connsiteY1551" fmla="*/ 480395 h 1674719"/>
                <a:gd name="connsiteX1552" fmla="*/ 1417444 w 1533279"/>
                <a:gd name="connsiteY1552" fmla="*/ 480395 h 1674719"/>
                <a:gd name="connsiteX1553" fmla="*/ 1419347 w 1533279"/>
                <a:gd name="connsiteY1553" fmla="*/ 482293 h 1674719"/>
                <a:gd name="connsiteX1554" fmla="*/ 1416478 w 1533279"/>
                <a:gd name="connsiteY1554" fmla="*/ 480395 h 1674719"/>
                <a:gd name="connsiteX1555" fmla="*/ 1414581 w 1533279"/>
                <a:gd name="connsiteY1555" fmla="*/ 481346 h 1674719"/>
                <a:gd name="connsiteX1556" fmla="*/ 1415547 w 1533279"/>
                <a:gd name="connsiteY1556" fmla="*/ 483244 h 1674719"/>
                <a:gd name="connsiteX1557" fmla="*/ 1412678 w 1533279"/>
                <a:gd name="connsiteY1557" fmla="*/ 490839 h 1674719"/>
                <a:gd name="connsiteX1558" fmla="*/ 1409849 w 1533279"/>
                <a:gd name="connsiteY1558" fmla="*/ 487990 h 1674719"/>
                <a:gd name="connsiteX1559" fmla="*/ 1404162 w 1533279"/>
                <a:gd name="connsiteY1559" fmla="*/ 488941 h 1674719"/>
                <a:gd name="connsiteX1560" fmla="*/ 1402254 w 1533279"/>
                <a:gd name="connsiteY1560" fmla="*/ 490839 h 1674719"/>
                <a:gd name="connsiteX1561" fmla="*/ 1400357 w 1533279"/>
                <a:gd name="connsiteY1561" fmla="*/ 491785 h 1674719"/>
                <a:gd name="connsiteX1562" fmla="*/ 1398455 w 1533279"/>
                <a:gd name="connsiteY1562" fmla="*/ 491785 h 1674719"/>
                <a:gd name="connsiteX1563" fmla="*/ 1397489 w 1533279"/>
                <a:gd name="connsiteY1563" fmla="*/ 493687 h 1674719"/>
                <a:gd name="connsiteX1564" fmla="*/ 1394660 w 1533279"/>
                <a:gd name="connsiteY1564" fmla="*/ 495585 h 1674719"/>
                <a:gd name="connsiteX1565" fmla="*/ 1392762 w 1533279"/>
                <a:gd name="connsiteY1565" fmla="*/ 497482 h 1674719"/>
                <a:gd name="connsiteX1566" fmla="*/ 1390860 w 1533279"/>
                <a:gd name="connsiteY1566" fmla="*/ 500331 h 1674719"/>
                <a:gd name="connsiteX1567" fmla="*/ 1389894 w 1533279"/>
                <a:gd name="connsiteY1567" fmla="*/ 502234 h 1674719"/>
                <a:gd name="connsiteX1568" fmla="*/ 1389894 w 1533279"/>
                <a:gd name="connsiteY1568" fmla="*/ 503180 h 1674719"/>
                <a:gd name="connsiteX1569" fmla="*/ 1387996 w 1533279"/>
                <a:gd name="connsiteY1569" fmla="*/ 506980 h 1674719"/>
                <a:gd name="connsiteX1570" fmla="*/ 1386094 w 1533279"/>
                <a:gd name="connsiteY1570" fmla="*/ 513623 h 1674719"/>
                <a:gd name="connsiteX1571" fmla="*/ 1386094 w 1533279"/>
                <a:gd name="connsiteY1571" fmla="*/ 515521 h 1674719"/>
                <a:gd name="connsiteX1572" fmla="*/ 1386094 w 1533279"/>
                <a:gd name="connsiteY1572" fmla="*/ 517423 h 1674719"/>
                <a:gd name="connsiteX1573" fmla="*/ 1385167 w 1533279"/>
                <a:gd name="connsiteY1573" fmla="*/ 519321 h 1674719"/>
                <a:gd name="connsiteX1574" fmla="*/ 1383265 w 1533279"/>
                <a:gd name="connsiteY1574" fmla="*/ 524072 h 1674719"/>
                <a:gd name="connsiteX1575" fmla="*/ 1381367 w 1533279"/>
                <a:gd name="connsiteY1575" fmla="*/ 525018 h 1674719"/>
                <a:gd name="connsiteX1576" fmla="*/ 1380401 w 1533279"/>
                <a:gd name="connsiteY1576" fmla="*/ 526916 h 1674719"/>
                <a:gd name="connsiteX1577" fmla="*/ 1380401 w 1533279"/>
                <a:gd name="connsiteY1577" fmla="*/ 527867 h 1674719"/>
                <a:gd name="connsiteX1578" fmla="*/ 1374699 w 1533279"/>
                <a:gd name="connsiteY1578" fmla="*/ 568685 h 1674719"/>
                <a:gd name="connsiteX1579" fmla="*/ 1373773 w 1533279"/>
                <a:gd name="connsiteY1579" fmla="*/ 592421 h 1674719"/>
                <a:gd name="connsiteX1580" fmla="*/ 1376601 w 1533279"/>
                <a:gd name="connsiteY1580" fmla="*/ 599070 h 1674719"/>
                <a:gd name="connsiteX1581" fmla="*/ 1377567 w 1533279"/>
                <a:gd name="connsiteY1581" fmla="*/ 600016 h 1674719"/>
                <a:gd name="connsiteX1582" fmla="*/ 1379465 w 1533279"/>
                <a:gd name="connsiteY1582" fmla="*/ 602864 h 1674719"/>
                <a:gd name="connsiteX1583" fmla="*/ 1385167 w 1533279"/>
                <a:gd name="connsiteY1583" fmla="*/ 610469 h 1674719"/>
                <a:gd name="connsiteX1584" fmla="*/ 1386094 w 1533279"/>
                <a:gd name="connsiteY1584" fmla="*/ 611411 h 1674719"/>
                <a:gd name="connsiteX1585" fmla="*/ 1388962 w 1533279"/>
                <a:gd name="connsiteY1585" fmla="*/ 614259 h 1674719"/>
                <a:gd name="connsiteX1586" fmla="*/ 1391791 w 1533279"/>
                <a:gd name="connsiteY1586" fmla="*/ 617108 h 1674719"/>
                <a:gd name="connsiteX1587" fmla="*/ 1389894 w 1533279"/>
                <a:gd name="connsiteY1587" fmla="*/ 618059 h 1674719"/>
                <a:gd name="connsiteX1588" fmla="*/ 1392762 w 1533279"/>
                <a:gd name="connsiteY1588" fmla="*/ 619005 h 1674719"/>
                <a:gd name="connsiteX1589" fmla="*/ 1395591 w 1533279"/>
                <a:gd name="connsiteY1589" fmla="*/ 621854 h 1674719"/>
                <a:gd name="connsiteX1590" fmla="*/ 1396557 w 1533279"/>
                <a:gd name="connsiteY1590" fmla="*/ 623752 h 1674719"/>
                <a:gd name="connsiteX1591" fmla="*/ 1396557 w 1533279"/>
                <a:gd name="connsiteY1591" fmla="*/ 632298 h 1674719"/>
                <a:gd name="connsiteX1592" fmla="*/ 1397489 w 1533279"/>
                <a:gd name="connsiteY1592" fmla="*/ 640844 h 1674719"/>
                <a:gd name="connsiteX1593" fmla="*/ 1397489 w 1533279"/>
                <a:gd name="connsiteY1593" fmla="*/ 643693 h 1674719"/>
                <a:gd name="connsiteX1594" fmla="*/ 1398455 w 1533279"/>
                <a:gd name="connsiteY1594" fmla="*/ 648439 h 1674719"/>
                <a:gd name="connsiteX1595" fmla="*/ 1399391 w 1533279"/>
                <a:gd name="connsiteY1595" fmla="*/ 652239 h 1674719"/>
                <a:gd name="connsiteX1596" fmla="*/ 1400357 w 1533279"/>
                <a:gd name="connsiteY1596" fmla="*/ 656034 h 1674719"/>
                <a:gd name="connsiteX1597" fmla="*/ 1401283 w 1533279"/>
                <a:gd name="connsiteY1597" fmla="*/ 665531 h 1674719"/>
                <a:gd name="connsiteX1598" fmla="*/ 1403186 w 1533279"/>
                <a:gd name="connsiteY1598" fmla="*/ 665531 h 1674719"/>
                <a:gd name="connsiteX1599" fmla="*/ 1405084 w 1533279"/>
                <a:gd name="connsiteY1599" fmla="*/ 665531 h 1674719"/>
                <a:gd name="connsiteX1600" fmla="*/ 1406049 w 1533279"/>
                <a:gd name="connsiteY1600" fmla="*/ 666482 h 1674719"/>
                <a:gd name="connsiteX1601" fmla="*/ 1406049 w 1533279"/>
                <a:gd name="connsiteY1601" fmla="*/ 668380 h 1674719"/>
                <a:gd name="connsiteX1602" fmla="*/ 1408883 w 1533279"/>
                <a:gd name="connsiteY1602" fmla="*/ 670277 h 1674719"/>
                <a:gd name="connsiteX1603" fmla="*/ 1406986 w 1533279"/>
                <a:gd name="connsiteY1603" fmla="*/ 673126 h 1674719"/>
                <a:gd name="connsiteX1604" fmla="*/ 1406049 w 1533279"/>
                <a:gd name="connsiteY1604" fmla="*/ 673126 h 1674719"/>
                <a:gd name="connsiteX1605" fmla="*/ 1404162 w 1533279"/>
                <a:gd name="connsiteY1605" fmla="*/ 674072 h 1674719"/>
                <a:gd name="connsiteX1606" fmla="*/ 1402254 w 1533279"/>
                <a:gd name="connsiteY1606" fmla="*/ 686408 h 1674719"/>
                <a:gd name="connsiteX1607" fmla="*/ 1402254 w 1533279"/>
                <a:gd name="connsiteY1607" fmla="*/ 689257 h 1674719"/>
                <a:gd name="connsiteX1608" fmla="*/ 1401283 w 1533279"/>
                <a:gd name="connsiteY1608" fmla="*/ 692106 h 1674719"/>
                <a:gd name="connsiteX1609" fmla="*/ 1398455 w 1533279"/>
                <a:gd name="connsiteY1609" fmla="*/ 694954 h 1674719"/>
                <a:gd name="connsiteX1610" fmla="*/ 1396557 w 1533279"/>
                <a:gd name="connsiteY1610" fmla="*/ 695905 h 1674719"/>
                <a:gd name="connsiteX1611" fmla="*/ 1393688 w 1533279"/>
                <a:gd name="connsiteY1611" fmla="*/ 702549 h 1674719"/>
                <a:gd name="connsiteX1612" fmla="*/ 1394660 w 1533279"/>
                <a:gd name="connsiteY1612" fmla="*/ 706349 h 1674719"/>
                <a:gd name="connsiteX1613" fmla="*/ 1395591 w 1533279"/>
                <a:gd name="connsiteY1613" fmla="*/ 708247 h 1674719"/>
                <a:gd name="connsiteX1614" fmla="*/ 1396557 w 1533279"/>
                <a:gd name="connsiteY1614" fmla="*/ 712993 h 1674719"/>
                <a:gd name="connsiteX1615" fmla="*/ 1395591 w 1533279"/>
                <a:gd name="connsiteY1615" fmla="*/ 728188 h 1674719"/>
                <a:gd name="connsiteX1616" fmla="*/ 1395591 w 1533279"/>
                <a:gd name="connsiteY1616" fmla="*/ 729134 h 1674719"/>
                <a:gd name="connsiteX1617" fmla="*/ 1396557 w 1533279"/>
                <a:gd name="connsiteY1617" fmla="*/ 732934 h 1674719"/>
                <a:gd name="connsiteX1618" fmla="*/ 1395591 w 1533279"/>
                <a:gd name="connsiteY1618" fmla="*/ 739577 h 1674719"/>
                <a:gd name="connsiteX1619" fmla="*/ 1395591 w 1533279"/>
                <a:gd name="connsiteY1619" fmla="*/ 739577 h 1674719"/>
                <a:gd name="connsiteX1620" fmla="*/ 1393688 w 1533279"/>
                <a:gd name="connsiteY1620" fmla="*/ 741480 h 1674719"/>
                <a:gd name="connsiteX1621" fmla="*/ 1395591 w 1533279"/>
                <a:gd name="connsiteY1621" fmla="*/ 749075 h 1674719"/>
                <a:gd name="connsiteX1622" fmla="*/ 1396557 w 1533279"/>
                <a:gd name="connsiteY1622" fmla="*/ 753821 h 1674719"/>
                <a:gd name="connsiteX1623" fmla="*/ 1396557 w 1533279"/>
                <a:gd name="connsiteY1623" fmla="*/ 759518 h 1674719"/>
                <a:gd name="connsiteX1624" fmla="*/ 1395591 w 1533279"/>
                <a:gd name="connsiteY1624" fmla="*/ 760465 h 1674719"/>
                <a:gd name="connsiteX1625" fmla="*/ 1394660 w 1533279"/>
                <a:gd name="connsiteY1625" fmla="*/ 763318 h 1674719"/>
                <a:gd name="connsiteX1626" fmla="*/ 1392762 w 1533279"/>
                <a:gd name="connsiteY1626" fmla="*/ 767113 h 1674719"/>
                <a:gd name="connsiteX1627" fmla="*/ 1392762 w 1533279"/>
                <a:gd name="connsiteY1627" fmla="*/ 771859 h 1674719"/>
                <a:gd name="connsiteX1628" fmla="*/ 1390860 w 1533279"/>
                <a:gd name="connsiteY1628" fmla="*/ 776610 h 1674719"/>
                <a:gd name="connsiteX1629" fmla="*/ 1388962 w 1533279"/>
                <a:gd name="connsiteY1629" fmla="*/ 777557 h 1674719"/>
                <a:gd name="connsiteX1630" fmla="*/ 1387996 w 1533279"/>
                <a:gd name="connsiteY1630" fmla="*/ 778503 h 1674719"/>
                <a:gd name="connsiteX1631" fmla="*/ 1386094 w 1533279"/>
                <a:gd name="connsiteY1631" fmla="*/ 783254 h 1674719"/>
                <a:gd name="connsiteX1632" fmla="*/ 1384196 w 1533279"/>
                <a:gd name="connsiteY1632" fmla="*/ 786103 h 1674719"/>
                <a:gd name="connsiteX1633" fmla="*/ 1378499 w 1533279"/>
                <a:gd name="connsiteY1633" fmla="*/ 795590 h 1674719"/>
                <a:gd name="connsiteX1634" fmla="*/ 1376601 w 1533279"/>
                <a:gd name="connsiteY1634" fmla="*/ 796537 h 1674719"/>
                <a:gd name="connsiteX1635" fmla="*/ 1373773 w 1533279"/>
                <a:gd name="connsiteY1635" fmla="*/ 797493 h 1674719"/>
                <a:gd name="connsiteX1636" fmla="*/ 1371875 w 1533279"/>
                <a:gd name="connsiteY1636" fmla="*/ 808878 h 1674719"/>
                <a:gd name="connsiteX1637" fmla="*/ 1370904 w 1533279"/>
                <a:gd name="connsiteY1637" fmla="*/ 809829 h 1674719"/>
                <a:gd name="connsiteX1638" fmla="*/ 1367104 w 1533279"/>
                <a:gd name="connsiteY1638" fmla="*/ 816477 h 1674719"/>
                <a:gd name="connsiteX1639" fmla="*/ 1364280 w 1533279"/>
                <a:gd name="connsiteY1639" fmla="*/ 820272 h 1674719"/>
                <a:gd name="connsiteX1640" fmla="*/ 1364280 w 1533279"/>
                <a:gd name="connsiteY1640" fmla="*/ 821229 h 1674719"/>
                <a:gd name="connsiteX1641" fmla="*/ 1362378 w 1533279"/>
                <a:gd name="connsiteY1641" fmla="*/ 826921 h 1674719"/>
                <a:gd name="connsiteX1642" fmla="*/ 1362378 w 1533279"/>
                <a:gd name="connsiteY1642" fmla="*/ 829770 h 1674719"/>
                <a:gd name="connsiteX1643" fmla="*/ 1361412 w 1533279"/>
                <a:gd name="connsiteY1643" fmla="*/ 830721 h 1674719"/>
                <a:gd name="connsiteX1644" fmla="*/ 1359509 w 1533279"/>
                <a:gd name="connsiteY1644" fmla="*/ 840213 h 1674719"/>
                <a:gd name="connsiteX1645" fmla="*/ 1357612 w 1533279"/>
                <a:gd name="connsiteY1645" fmla="*/ 845911 h 1674719"/>
                <a:gd name="connsiteX1646" fmla="*/ 1355714 w 1533279"/>
                <a:gd name="connsiteY1646" fmla="*/ 845911 h 1674719"/>
                <a:gd name="connsiteX1647" fmla="*/ 1354783 w 1533279"/>
                <a:gd name="connsiteY1647" fmla="*/ 846857 h 1674719"/>
                <a:gd name="connsiteX1648" fmla="*/ 1352885 w 1533279"/>
                <a:gd name="connsiteY1648" fmla="*/ 854457 h 1674719"/>
                <a:gd name="connsiteX1649" fmla="*/ 1350983 w 1533279"/>
                <a:gd name="connsiteY1649" fmla="*/ 858252 h 1674719"/>
                <a:gd name="connsiteX1650" fmla="*/ 1351919 w 1533279"/>
                <a:gd name="connsiteY1650" fmla="*/ 862998 h 1674719"/>
                <a:gd name="connsiteX1651" fmla="*/ 1353812 w 1533279"/>
                <a:gd name="connsiteY1651" fmla="*/ 867749 h 1674719"/>
                <a:gd name="connsiteX1652" fmla="*/ 1352885 w 1533279"/>
                <a:gd name="connsiteY1652" fmla="*/ 872495 h 1674719"/>
                <a:gd name="connsiteX1653" fmla="*/ 1350983 w 1533279"/>
                <a:gd name="connsiteY1653" fmla="*/ 870593 h 1674719"/>
                <a:gd name="connsiteX1654" fmla="*/ 1350983 w 1533279"/>
                <a:gd name="connsiteY1654" fmla="*/ 874393 h 1674719"/>
                <a:gd name="connsiteX1655" fmla="*/ 1351919 w 1533279"/>
                <a:gd name="connsiteY1655" fmla="*/ 880090 h 1674719"/>
                <a:gd name="connsiteX1656" fmla="*/ 1350017 w 1533279"/>
                <a:gd name="connsiteY1656" fmla="*/ 883885 h 1674719"/>
                <a:gd name="connsiteX1657" fmla="*/ 1350017 w 1533279"/>
                <a:gd name="connsiteY1657" fmla="*/ 885787 h 1674719"/>
                <a:gd name="connsiteX1658" fmla="*/ 1350983 w 1533279"/>
                <a:gd name="connsiteY1658" fmla="*/ 886739 h 1674719"/>
                <a:gd name="connsiteX1659" fmla="*/ 1351919 w 1533279"/>
                <a:gd name="connsiteY1659" fmla="*/ 890534 h 1674719"/>
                <a:gd name="connsiteX1660" fmla="*/ 1351919 w 1533279"/>
                <a:gd name="connsiteY1660" fmla="*/ 893382 h 1674719"/>
                <a:gd name="connsiteX1661" fmla="*/ 1351919 w 1533279"/>
                <a:gd name="connsiteY1661" fmla="*/ 900977 h 1674719"/>
                <a:gd name="connsiteX1662" fmla="*/ 1349085 w 1533279"/>
                <a:gd name="connsiteY1662" fmla="*/ 901929 h 1674719"/>
                <a:gd name="connsiteX1663" fmla="*/ 1348119 w 1533279"/>
                <a:gd name="connsiteY1663" fmla="*/ 903826 h 1674719"/>
                <a:gd name="connsiteX1664" fmla="*/ 1348119 w 1533279"/>
                <a:gd name="connsiteY1664" fmla="*/ 904777 h 1674719"/>
                <a:gd name="connsiteX1665" fmla="*/ 1349085 w 1533279"/>
                <a:gd name="connsiteY1665" fmla="*/ 909523 h 1674719"/>
                <a:gd name="connsiteX1666" fmla="*/ 1350017 w 1533279"/>
                <a:gd name="connsiteY1666" fmla="*/ 911421 h 1674719"/>
                <a:gd name="connsiteX1667" fmla="*/ 1353812 w 1533279"/>
                <a:gd name="connsiteY1667" fmla="*/ 917118 h 1674719"/>
                <a:gd name="connsiteX1668" fmla="*/ 1352885 w 1533279"/>
                <a:gd name="connsiteY1668" fmla="*/ 919016 h 1674719"/>
                <a:gd name="connsiteX1669" fmla="*/ 1350017 w 1533279"/>
                <a:gd name="connsiteY1669" fmla="*/ 926606 h 1674719"/>
                <a:gd name="connsiteX1670" fmla="*/ 1349085 w 1533279"/>
                <a:gd name="connsiteY1670" fmla="*/ 936098 h 1674719"/>
                <a:gd name="connsiteX1671" fmla="*/ 1348119 w 1533279"/>
                <a:gd name="connsiteY1671" fmla="*/ 937996 h 1674719"/>
                <a:gd name="connsiteX1672" fmla="*/ 1348119 w 1533279"/>
                <a:gd name="connsiteY1672" fmla="*/ 940849 h 1674719"/>
                <a:gd name="connsiteX1673" fmla="*/ 1350017 w 1533279"/>
                <a:gd name="connsiteY1673" fmla="*/ 944644 h 1674719"/>
                <a:gd name="connsiteX1674" fmla="*/ 1350983 w 1533279"/>
                <a:gd name="connsiteY1674" fmla="*/ 946542 h 1674719"/>
                <a:gd name="connsiteX1675" fmla="*/ 1352885 w 1533279"/>
                <a:gd name="connsiteY1675" fmla="*/ 948444 h 1674719"/>
                <a:gd name="connsiteX1676" fmla="*/ 1353812 w 1533279"/>
                <a:gd name="connsiteY1676" fmla="*/ 950342 h 1674719"/>
                <a:gd name="connsiteX1677" fmla="*/ 1354783 w 1533279"/>
                <a:gd name="connsiteY1677" fmla="*/ 950342 h 1674719"/>
                <a:gd name="connsiteX1678" fmla="*/ 1356680 w 1533279"/>
                <a:gd name="connsiteY1678" fmla="*/ 951283 h 1674719"/>
                <a:gd name="connsiteX1679" fmla="*/ 1357612 w 1533279"/>
                <a:gd name="connsiteY1679" fmla="*/ 953190 h 1674719"/>
                <a:gd name="connsiteX1680" fmla="*/ 1358578 w 1533279"/>
                <a:gd name="connsiteY1680" fmla="*/ 956039 h 1674719"/>
                <a:gd name="connsiteX1681" fmla="*/ 1357612 w 1533279"/>
                <a:gd name="connsiteY1681" fmla="*/ 960785 h 1674719"/>
                <a:gd name="connsiteX1682" fmla="*/ 1355714 w 1533279"/>
                <a:gd name="connsiteY1682" fmla="*/ 968380 h 1674719"/>
                <a:gd name="connsiteX1683" fmla="*/ 1357612 w 1533279"/>
                <a:gd name="connsiteY1683" fmla="*/ 970278 h 1674719"/>
                <a:gd name="connsiteX1684" fmla="*/ 1359509 w 1533279"/>
                <a:gd name="connsiteY1684" fmla="*/ 971229 h 1674719"/>
                <a:gd name="connsiteX1685" fmla="*/ 1359509 w 1533279"/>
                <a:gd name="connsiteY1685" fmla="*/ 974077 h 1674719"/>
                <a:gd name="connsiteX1686" fmla="*/ 1359509 w 1533279"/>
                <a:gd name="connsiteY1686" fmla="*/ 976926 h 1674719"/>
                <a:gd name="connsiteX1687" fmla="*/ 1359509 w 1533279"/>
                <a:gd name="connsiteY1687" fmla="*/ 978824 h 1674719"/>
                <a:gd name="connsiteX1688" fmla="*/ 1357612 w 1533279"/>
                <a:gd name="connsiteY1688" fmla="*/ 983575 h 1674719"/>
                <a:gd name="connsiteX1689" fmla="*/ 1356680 w 1533279"/>
                <a:gd name="connsiteY1689" fmla="*/ 984521 h 1674719"/>
                <a:gd name="connsiteX1690" fmla="*/ 1348119 w 1533279"/>
                <a:gd name="connsiteY1690" fmla="*/ 990218 h 1674719"/>
                <a:gd name="connsiteX1691" fmla="*/ 1348119 w 1533279"/>
                <a:gd name="connsiteY1691" fmla="*/ 998765 h 1674719"/>
                <a:gd name="connsiteX1692" fmla="*/ 1350017 w 1533279"/>
                <a:gd name="connsiteY1692" fmla="*/ 1002564 h 1674719"/>
                <a:gd name="connsiteX1693" fmla="*/ 1350983 w 1533279"/>
                <a:gd name="connsiteY1693" fmla="*/ 1004462 h 1674719"/>
                <a:gd name="connsiteX1694" fmla="*/ 1350983 w 1533279"/>
                <a:gd name="connsiteY1694" fmla="*/ 1005408 h 1674719"/>
                <a:gd name="connsiteX1695" fmla="*/ 1351919 w 1533279"/>
                <a:gd name="connsiteY1695" fmla="*/ 1006359 h 1674719"/>
                <a:gd name="connsiteX1696" fmla="*/ 1352885 w 1533279"/>
                <a:gd name="connsiteY1696" fmla="*/ 1007311 h 1674719"/>
                <a:gd name="connsiteX1697" fmla="*/ 1354783 w 1533279"/>
                <a:gd name="connsiteY1697" fmla="*/ 1008257 h 1674719"/>
                <a:gd name="connsiteX1698" fmla="*/ 1355714 w 1533279"/>
                <a:gd name="connsiteY1698" fmla="*/ 1010159 h 1674719"/>
                <a:gd name="connsiteX1699" fmla="*/ 1357612 w 1533279"/>
                <a:gd name="connsiteY1699" fmla="*/ 1011106 h 1674719"/>
                <a:gd name="connsiteX1700" fmla="*/ 1359509 w 1533279"/>
                <a:gd name="connsiteY1700" fmla="*/ 1012057 h 1674719"/>
                <a:gd name="connsiteX1701" fmla="*/ 1360480 w 1533279"/>
                <a:gd name="connsiteY1701" fmla="*/ 1013003 h 1674719"/>
                <a:gd name="connsiteX1702" fmla="*/ 1362378 w 1533279"/>
                <a:gd name="connsiteY1702" fmla="*/ 1013003 h 1674719"/>
                <a:gd name="connsiteX1703" fmla="*/ 1362378 w 1533279"/>
                <a:gd name="connsiteY1703" fmla="*/ 1012057 h 1674719"/>
                <a:gd name="connsiteX1704" fmla="*/ 1363304 w 1533279"/>
                <a:gd name="connsiteY1704" fmla="*/ 1012057 h 1674719"/>
                <a:gd name="connsiteX1705" fmla="*/ 1364280 w 1533279"/>
                <a:gd name="connsiteY1705" fmla="*/ 1012057 h 1674719"/>
                <a:gd name="connsiteX1706" fmla="*/ 1366178 w 1533279"/>
                <a:gd name="connsiteY1706" fmla="*/ 1014906 h 1674719"/>
                <a:gd name="connsiteX1707" fmla="*/ 1367104 w 1533279"/>
                <a:gd name="connsiteY1707" fmla="*/ 1020603 h 1674719"/>
                <a:gd name="connsiteX1708" fmla="*/ 1368075 w 1533279"/>
                <a:gd name="connsiteY1708" fmla="*/ 1021554 h 1674719"/>
                <a:gd name="connsiteX1709" fmla="*/ 1369006 w 1533279"/>
                <a:gd name="connsiteY1709" fmla="*/ 1023452 h 1674719"/>
                <a:gd name="connsiteX1710" fmla="*/ 1371875 w 1533279"/>
                <a:gd name="connsiteY1710" fmla="*/ 1031988 h 1674719"/>
                <a:gd name="connsiteX1711" fmla="*/ 1370904 w 1533279"/>
                <a:gd name="connsiteY1711" fmla="*/ 1035783 h 1674719"/>
                <a:gd name="connsiteX1712" fmla="*/ 1372801 w 1533279"/>
                <a:gd name="connsiteY1712" fmla="*/ 1038631 h 1674719"/>
                <a:gd name="connsiteX1713" fmla="*/ 1372801 w 1533279"/>
                <a:gd name="connsiteY1713" fmla="*/ 1039583 h 1674719"/>
                <a:gd name="connsiteX1714" fmla="*/ 1371875 w 1533279"/>
                <a:gd name="connsiteY1714" fmla="*/ 1043378 h 1674719"/>
                <a:gd name="connsiteX1715" fmla="*/ 1372801 w 1533279"/>
                <a:gd name="connsiteY1715" fmla="*/ 1047178 h 1674719"/>
                <a:gd name="connsiteX1716" fmla="*/ 1371875 w 1533279"/>
                <a:gd name="connsiteY1716" fmla="*/ 1049075 h 1674719"/>
                <a:gd name="connsiteX1717" fmla="*/ 1370904 w 1533279"/>
                <a:gd name="connsiteY1717" fmla="*/ 1052875 h 1674719"/>
                <a:gd name="connsiteX1718" fmla="*/ 1370904 w 1533279"/>
                <a:gd name="connsiteY1718" fmla="*/ 1053821 h 1674719"/>
                <a:gd name="connsiteX1719" fmla="*/ 1369972 w 1533279"/>
                <a:gd name="connsiteY1719" fmla="*/ 1055724 h 1674719"/>
                <a:gd name="connsiteX1720" fmla="*/ 1369972 w 1533279"/>
                <a:gd name="connsiteY1720" fmla="*/ 1059519 h 1674719"/>
                <a:gd name="connsiteX1721" fmla="*/ 1370904 w 1533279"/>
                <a:gd name="connsiteY1721" fmla="*/ 1061416 h 1674719"/>
                <a:gd name="connsiteX1722" fmla="*/ 1371875 w 1533279"/>
                <a:gd name="connsiteY1722" fmla="*/ 1061416 h 1674719"/>
                <a:gd name="connsiteX1723" fmla="*/ 1372801 w 1533279"/>
                <a:gd name="connsiteY1723" fmla="*/ 1066167 h 1674719"/>
                <a:gd name="connsiteX1724" fmla="*/ 1372801 w 1533279"/>
                <a:gd name="connsiteY1724" fmla="*/ 1066167 h 1674719"/>
                <a:gd name="connsiteX1725" fmla="*/ 1374699 w 1533279"/>
                <a:gd name="connsiteY1725" fmla="*/ 1068065 h 1674719"/>
                <a:gd name="connsiteX1726" fmla="*/ 1374699 w 1533279"/>
                <a:gd name="connsiteY1726" fmla="*/ 1068065 h 1674719"/>
                <a:gd name="connsiteX1727" fmla="*/ 1376601 w 1533279"/>
                <a:gd name="connsiteY1727" fmla="*/ 1069016 h 1674719"/>
                <a:gd name="connsiteX1728" fmla="*/ 1378499 w 1533279"/>
                <a:gd name="connsiteY1728" fmla="*/ 1070914 h 1674719"/>
                <a:gd name="connsiteX1729" fmla="*/ 1385167 w 1533279"/>
                <a:gd name="connsiteY1729" fmla="*/ 1076611 h 1674719"/>
                <a:gd name="connsiteX1730" fmla="*/ 1386094 w 1533279"/>
                <a:gd name="connsiteY1730" fmla="*/ 1077562 h 1674719"/>
                <a:gd name="connsiteX1731" fmla="*/ 1387996 w 1533279"/>
                <a:gd name="connsiteY1731" fmla="*/ 1078508 h 1674719"/>
                <a:gd name="connsiteX1732" fmla="*/ 1389894 w 1533279"/>
                <a:gd name="connsiteY1732" fmla="*/ 1080406 h 1674719"/>
                <a:gd name="connsiteX1733" fmla="*/ 1391791 w 1533279"/>
                <a:gd name="connsiteY1733" fmla="*/ 1082308 h 1674719"/>
                <a:gd name="connsiteX1734" fmla="*/ 1393688 w 1533279"/>
                <a:gd name="connsiteY1734" fmla="*/ 1083260 h 1674719"/>
                <a:gd name="connsiteX1735" fmla="*/ 1393688 w 1533279"/>
                <a:gd name="connsiteY1735" fmla="*/ 1084206 h 1674719"/>
                <a:gd name="connsiteX1736" fmla="*/ 1394660 w 1533279"/>
                <a:gd name="connsiteY1736" fmla="*/ 1085157 h 1674719"/>
                <a:gd name="connsiteX1737" fmla="*/ 1396557 w 1533279"/>
                <a:gd name="connsiteY1737" fmla="*/ 1086103 h 1674719"/>
                <a:gd name="connsiteX1738" fmla="*/ 1400357 w 1533279"/>
                <a:gd name="connsiteY1738" fmla="*/ 1088006 h 1674719"/>
                <a:gd name="connsiteX1739" fmla="*/ 1400357 w 1533279"/>
                <a:gd name="connsiteY1739" fmla="*/ 1088006 h 1674719"/>
                <a:gd name="connsiteX1740" fmla="*/ 1401283 w 1533279"/>
                <a:gd name="connsiteY1740" fmla="*/ 1093703 h 1674719"/>
                <a:gd name="connsiteX1741" fmla="*/ 1402254 w 1533279"/>
                <a:gd name="connsiteY1741" fmla="*/ 1095601 h 1674719"/>
                <a:gd name="connsiteX1742" fmla="*/ 1402254 w 1533279"/>
                <a:gd name="connsiteY1742" fmla="*/ 1096547 h 1674719"/>
                <a:gd name="connsiteX1743" fmla="*/ 1400357 w 1533279"/>
                <a:gd name="connsiteY1743" fmla="*/ 1102244 h 1674719"/>
                <a:gd name="connsiteX1744" fmla="*/ 1396557 w 1533279"/>
                <a:gd name="connsiteY1744" fmla="*/ 1106995 h 1674719"/>
                <a:gd name="connsiteX1745" fmla="*/ 1395591 w 1533279"/>
                <a:gd name="connsiteY1745" fmla="*/ 1108893 h 1674719"/>
                <a:gd name="connsiteX1746" fmla="*/ 1393688 w 1533279"/>
                <a:gd name="connsiteY1746" fmla="*/ 1111742 h 1674719"/>
                <a:gd name="connsiteX1747" fmla="*/ 1392762 w 1533279"/>
                <a:gd name="connsiteY1747" fmla="*/ 1111742 h 1674719"/>
                <a:gd name="connsiteX1748" fmla="*/ 1391791 w 1533279"/>
                <a:gd name="connsiteY1748" fmla="*/ 1112693 h 1674719"/>
                <a:gd name="connsiteX1749" fmla="*/ 1390860 w 1533279"/>
                <a:gd name="connsiteY1749" fmla="*/ 1112693 h 1674719"/>
                <a:gd name="connsiteX1750" fmla="*/ 1389894 w 1533279"/>
                <a:gd name="connsiteY1750" fmla="*/ 1114590 h 1674719"/>
                <a:gd name="connsiteX1751" fmla="*/ 1389894 w 1533279"/>
                <a:gd name="connsiteY1751" fmla="*/ 1121234 h 1674719"/>
                <a:gd name="connsiteX1752" fmla="*/ 1390860 w 1533279"/>
                <a:gd name="connsiteY1752" fmla="*/ 1123131 h 1674719"/>
                <a:gd name="connsiteX1753" fmla="*/ 1391791 w 1533279"/>
                <a:gd name="connsiteY1753" fmla="*/ 1126931 h 1674719"/>
                <a:gd name="connsiteX1754" fmla="*/ 1386094 w 1533279"/>
                <a:gd name="connsiteY1754" fmla="*/ 1131683 h 1674719"/>
                <a:gd name="connsiteX1755" fmla="*/ 1386094 w 1533279"/>
                <a:gd name="connsiteY1755" fmla="*/ 1130731 h 1674719"/>
                <a:gd name="connsiteX1756" fmla="*/ 1377567 w 1533279"/>
                <a:gd name="connsiteY1756" fmla="*/ 1132629 h 1674719"/>
                <a:gd name="connsiteX1757" fmla="*/ 1373773 w 1533279"/>
                <a:gd name="connsiteY1757" fmla="*/ 1138326 h 1674719"/>
                <a:gd name="connsiteX1758" fmla="*/ 1372801 w 1533279"/>
                <a:gd name="connsiteY1758" fmla="*/ 1139277 h 1674719"/>
                <a:gd name="connsiteX1759" fmla="*/ 1368075 w 1533279"/>
                <a:gd name="connsiteY1759" fmla="*/ 1140224 h 1674719"/>
                <a:gd name="connsiteX1760" fmla="*/ 1361412 w 1533279"/>
                <a:gd name="connsiteY1760" fmla="*/ 1140224 h 1674719"/>
                <a:gd name="connsiteX1761" fmla="*/ 1359509 w 1533279"/>
                <a:gd name="connsiteY1761" fmla="*/ 1143072 h 1674719"/>
                <a:gd name="connsiteX1762" fmla="*/ 1358578 w 1533279"/>
                <a:gd name="connsiteY1762" fmla="*/ 1145921 h 1674719"/>
                <a:gd name="connsiteX1763" fmla="*/ 1357612 w 1533279"/>
                <a:gd name="connsiteY1763" fmla="*/ 1148770 h 1674719"/>
                <a:gd name="connsiteX1764" fmla="*/ 1360480 w 1533279"/>
                <a:gd name="connsiteY1764" fmla="*/ 1153516 h 1674719"/>
                <a:gd name="connsiteX1765" fmla="*/ 1361412 w 1533279"/>
                <a:gd name="connsiteY1765" fmla="*/ 1156365 h 1674719"/>
                <a:gd name="connsiteX1766" fmla="*/ 1362378 w 1533279"/>
                <a:gd name="connsiteY1766" fmla="*/ 1157316 h 1674719"/>
                <a:gd name="connsiteX1767" fmla="*/ 1361412 w 1533279"/>
                <a:gd name="connsiteY1767" fmla="*/ 1156365 h 1674719"/>
                <a:gd name="connsiteX1768" fmla="*/ 1359509 w 1533279"/>
                <a:gd name="connsiteY1768" fmla="*/ 1154467 h 1674719"/>
                <a:gd name="connsiteX1769" fmla="*/ 1357612 w 1533279"/>
                <a:gd name="connsiteY1769" fmla="*/ 1152565 h 1674719"/>
                <a:gd name="connsiteX1770" fmla="*/ 1352885 w 1533279"/>
                <a:gd name="connsiteY1770" fmla="*/ 1153516 h 1674719"/>
                <a:gd name="connsiteX1771" fmla="*/ 1352885 w 1533279"/>
                <a:gd name="connsiteY1771" fmla="*/ 1155419 h 1674719"/>
                <a:gd name="connsiteX1772" fmla="*/ 1355714 w 1533279"/>
                <a:gd name="connsiteY1772" fmla="*/ 1154467 h 1674719"/>
                <a:gd name="connsiteX1773" fmla="*/ 1356680 w 1533279"/>
                <a:gd name="connsiteY1773" fmla="*/ 1158257 h 1674719"/>
                <a:gd name="connsiteX1774" fmla="*/ 1359509 w 1533279"/>
                <a:gd name="connsiteY1774" fmla="*/ 1157316 h 1674719"/>
                <a:gd name="connsiteX1775" fmla="*/ 1356680 w 1533279"/>
                <a:gd name="connsiteY1775" fmla="*/ 1158257 h 1674719"/>
                <a:gd name="connsiteX1776" fmla="*/ 1356680 w 1533279"/>
                <a:gd name="connsiteY1776" fmla="*/ 1160155 h 1674719"/>
                <a:gd name="connsiteX1777" fmla="*/ 1356680 w 1533279"/>
                <a:gd name="connsiteY1777" fmla="*/ 1164911 h 1674719"/>
                <a:gd name="connsiteX1778" fmla="*/ 1358578 w 1533279"/>
                <a:gd name="connsiteY1778" fmla="*/ 1167740 h 1674719"/>
                <a:gd name="connsiteX1779" fmla="*/ 1358578 w 1533279"/>
                <a:gd name="connsiteY1779" fmla="*/ 1168711 h 1674719"/>
                <a:gd name="connsiteX1780" fmla="*/ 1359509 w 1533279"/>
                <a:gd name="connsiteY1780" fmla="*/ 1170608 h 1674719"/>
                <a:gd name="connsiteX1781" fmla="*/ 1360480 w 1533279"/>
                <a:gd name="connsiteY1781" fmla="*/ 1170608 h 1674719"/>
                <a:gd name="connsiteX1782" fmla="*/ 1361412 w 1533279"/>
                <a:gd name="connsiteY1782" fmla="*/ 1173437 h 1674719"/>
                <a:gd name="connsiteX1783" fmla="*/ 1364280 w 1533279"/>
                <a:gd name="connsiteY1783" fmla="*/ 1172506 h 1674719"/>
                <a:gd name="connsiteX1784" fmla="*/ 1362378 w 1533279"/>
                <a:gd name="connsiteY1784" fmla="*/ 1173437 h 1674719"/>
                <a:gd name="connsiteX1785" fmla="*/ 1362378 w 1533279"/>
                <a:gd name="connsiteY1785" fmla="*/ 1175334 h 1674719"/>
                <a:gd name="connsiteX1786" fmla="*/ 1366178 w 1533279"/>
                <a:gd name="connsiteY1786" fmla="*/ 1173437 h 1674719"/>
                <a:gd name="connsiteX1787" fmla="*/ 1368075 w 1533279"/>
                <a:gd name="connsiteY1787" fmla="*/ 1177232 h 1674719"/>
                <a:gd name="connsiteX1788" fmla="*/ 1369006 w 1533279"/>
                <a:gd name="connsiteY1788" fmla="*/ 1177232 h 1674719"/>
                <a:gd name="connsiteX1789" fmla="*/ 1369972 w 1533279"/>
                <a:gd name="connsiteY1789" fmla="*/ 1179134 h 1674719"/>
                <a:gd name="connsiteX1790" fmla="*/ 1370904 w 1533279"/>
                <a:gd name="connsiteY1790" fmla="*/ 1179134 h 1674719"/>
                <a:gd name="connsiteX1791" fmla="*/ 1383265 w 1533279"/>
                <a:gd name="connsiteY1791" fmla="*/ 1175334 h 1674719"/>
                <a:gd name="connsiteX1792" fmla="*/ 1377567 w 1533279"/>
                <a:gd name="connsiteY1792" fmla="*/ 1183900 h 1674719"/>
                <a:gd name="connsiteX1793" fmla="*/ 1373773 w 1533279"/>
                <a:gd name="connsiteY1793" fmla="*/ 1184832 h 1674719"/>
                <a:gd name="connsiteX1794" fmla="*/ 1372801 w 1533279"/>
                <a:gd name="connsiteY1794" fmla="*/ 1186729 h 1674719"/>
                <a:gd name="connsiteX1795" fmla="*/ 1369972 w 1533279"/>
                <a:gd name="connsiteY1795" fmla="*/ 1194324 h 1674719"/>
                <a:gd name="connsiteX1796" fmla="*/ 1370904 w 1533279"/>
                <a:gd name="connsiteY1796" fmla="*/ 1194324 h 1674719"/>
                <a:gd name="connsiteX1797" fmla="*/ 1371875 w 1533279"/>
                <a:gd name="connsiteY1797" fmla="*/ 1195290 h 1674719"/>
                <a:gd name="connsiteX1798" fmla="*/ 1375675 w 1533279"/>
                <a:gd name="connsiteY1798" fmla="*/ 1191495 h 1674719"/>
                <a:gd name="connsiteX1799" fmla="*/ 1379465 w 1533279"/>
                <a:gd name="connsiteY1799" fmla="*/ 1193398 h 1674719"/>
                <a:gd name="connsiteX1800" fmla="*/ 1380401 w 1533279"/>
                <a:gd name="connsiteY1800" fmla="*/ 1191495 h 1674719"/>
                <a:gd name="connsiteX1801" fmla="*/ 1382294 w 1533279"/>
                <a:gd name="connsiteY1801" fmla="*/ 1192427 h 1674719"/>
                <a:gd name="connsiteX1802" fmla="*/ 1380401 w 1533279"/>
                <a:gd name="connsiteY1802" fmla="*/ 1195290 h 1674719"/>
                <a:gd name="connsiteX1803" fmla="*/ 1381367 w 1533279"/>
                <a:gd name="connsiteY1803" fmla="*/ 1196222 h 1674719"/>
                <a:gd name="connsiteX1804" fmla="*/ 1383265 w 1533279"/>
                <a:gd name="connsiteY1804" fmla="*/ 1197188 h 1674719"/>
                <a:gd name="connsiteX1805" fmla="*/ 1385167 w 1533279"/>
                <a:gd name="connsiteY1805" fmla="*/ 1195290 h 1674719"/>
                <a:gd name="connsiteX1806" fmla="*/ 1385167 w 1533279"/>
                <a:gd name="connsiteY1806" fmla="*/ 1190529 h 1674719"/>
                <a:gd name="connsiteX1807" fmla="*/ 1390860 w 1533279"/>
                <a:gd name="connsiteY1807" fmla="*/ 1193398 h 1674719"/>
                <a:gd name="connsiteX1808" fmla="*/ 1388962 w 1533279"/>
                <a:gd name="connsiteY1808" fmla="*/ 1195290 h 1674719"/>
                <a:gd name="connsiteX1809" fmla="*/ 1387996 w 1533279"/>
                <a:gd name="connsiteY1809" fmla="*/ 1197188 h 1674719"/>
                <a:gd name="connsiteX1810" fmla="*/ 1390860 w 1533279"/>
                <a:gd name="connsiteY1810" fmla="*/ 1200027 h 1674719"/>
                <a:gd name="connsiteX1811" fmla="*/ 1394660 w 1533279"/>
                <a:gd name="connsiteY1811" fmla="*/ 1201919 h 1674719"/>
                <a:gd name="connsiteX1812" fmla="*/ 1395591 w 1533279"/>
                <a:gd name="connsiteY1812" fmla="*/ 1204783 h 1674719"/>
                <a:gd name="connsiteX1813" fmla="*/ 1397489 w 1533279"/>
                <a:gd name="connsiteY1813" fmla="*/ 1206685 h 1674719"/>
                <a:gd name="connsiteX1814" fmla="*/ 1398455 w 1533279"/>
                <a:gd name="connsiteY1814" fmla="*/ 1206685 h 1674719"/>
                <a:gd name="connsiteX1815" fmla="*/ 1400357 w 1533279"/>
                <a:gd name="connsiteY1815" fmla="*/ 1207622 h 1674719"/>
                <a:gd name="connsiteX1816" fmla="*/ 1402254 w 1533279"/>
                <a:gd name="connsiteY1816" fmla="*/ 1209519 h 1674719"/>
                <a:gd name="connsiteX1817" fmla="*/ 1404162 w 1533279"/>
                <a:gd name="connsiteY1817" fmla="*/ 1210485 h 1674719"/>
                <a:gd name="connsiteX1818" fmla="*/ 1406049 w 1533279"/>
                <a:gd name="connsiteY1818" fmla="*/ 1210485 h 1674719"/>
                <a:gd name="connsiteX1819" fmla="*/ 1409849 w 1533279"/>
                <a:gd name="connsiteY1819" fmla="*/ 1212383 h 1674719"/>
                <a:gd name="connsiteX1820" fmla="*/ 1413654 w 1533279"/>
                <a:gd name="connsiteY1820" fmla="*/ 1213314 h 1674719"/>
                <a:gd name="connsiteX1821" fmla="*/ 1416478 w 1533279"/>
                <a:gd name="connsiteY1821" fmla="*/ 1214280 h 1674719"/>
                <a:gd name="connsiteX1822" fmla="*/ 1424073 w 1533279"/>
                <a:gd name="connsiteY1822" fmla="*/ 1213314 h 1674719"/>
                <a:gd name="connsiteX1823" fmla="*/ 1426942 w 1533279"/>
                <a:gd name="connsiteY1823" fmla="*/ 1209519 h 1674719"/>
                <a:gd name="connsiteX1824" fmla="*/ 1424073 w 1533279"/>
                <a:gd name="connsiteY1824" fmla="*/ 1205719 h 1674719"/>
                <a:gd name="connsiteX1825" fmla="*/ 1425039 w 1533279"/>
                <a:gd name="connsiteY1825" fmla="*/ 1204783 h 1674719"/>
                <a:gd name="connsiteX1826" fmla="*/ 1426942 w 1533279"/>
                <a:gd name="connsiteY1826" fmla="*/ 1202890 h 1674719"/>
                <a:gd name="connsiteX1827" fmla="*/ 1427873 w 1533279"/>
                <a:gd name="connsiteY1827" fmla="*/ 1201919 h 1674719"/>
                <a:gd name="connsiteX1828" fmla="*/ 1430741 w 1533279"/>
                <a:gd name="connsiteY1828" fmla="*/ 1200993 h 1674719"/>
                <a:gd name="connsiteX1829" fmla="*/ 1430741 w 1533279"/>
                <a:gd name="connsiteY1829" fmla="*/ 1200027 h 1674719"/>
                <a:gd name="connsiteX1830" fmla="*/ 1432639 w 1533279"/>
                <a:gd name="connsiteY1830" fmla="*/ 1198124 h 1674719"/>
                <a:gd name="connsiteX1831" fmla="*/ 1432639 w 1533279"/>
                <a:gd name="connsiteY1831" fmla="*/ 1198124 h 1674719"/>
                <a:gd name="connsiteX1832" fmla="*/ 1434536 w 1533279"/>
                <a:gd name="connsiteY1832" fmla="*/ 1196222 h 1674719"/>
                <a:gd name="connsiteX1833" fmla="*/ 1437370 w 1533279"/>
                <a:gd name="connsiteY1833" fmla="*/ 1193398 h 1674719"/>
                <a:gd name="connsiteX1834" fmla="*/ 1438336 w 1533279"/>
                <a:gd name="connsiteY1834" fmla="*/ 1193398 h 1674719"/>
                <a:gd name="connsiteX1835" fmla="*/ 1440234 w 1533279"/>
                <a:gd name="connsiteY1835" fmla="*/ 1191495 h 1674719"/>
                <a:gd name="connsiteX1836" fmla="*/ 1441165 w 1533279"/>
                <a:gd name="connsiteY1836" fmla="*/ 1190529 h 1674719"/>
                <a:gd name="connsiteX1837" fmla="*/ 1444029 w 1533279"/>
                <a:gd name="connsiteY1837" fmla="*/ 1188627 h 1674719"/>
                <a:gd name="connsiteX1838" fmla="*/ 1446863 w 1533279"/>
                <a:gd name="connsiteY1838" fmla="*/ 1187700 h 1674719"/>
                <a:gd name="connsiteX1839" fmla="*/ 1456360 w 1533279"/>
                <a:gd name="connsiteY1839" fmla="*/ 1184832 h 1674719"/>
                <a:gd name="connsiteX1840" fmla="*/ 1458253 w 1533279"/>
                <a:gd name="connsiteY1840" fmla="*/ 1182003 h 1674719"/>
                <a:gd name="connsiteX1841" fmla="*/ 1462052 w 1533279"/>
                <a:gd name="connsiteY1841" fmla="*/ 1178203 h 1674719"/>
                <a:gd name="connsiteX1842" fmla="*/ 1463950 w 1533279"/>
                <a:gd name="connsiteY1842" fmla="*/ 1177232 h 1674719"/>
                <a:gd name="connsiteX1843" fmla="*/ 1464921 w 1533279"/>
                <a:gd name="connsiteY1843" fmla="*/ 1165842 h 1674719"/>
                <a:gd name="connsiteX1844" fmla="*/ 1465852 w 1533279"/>
                <a:gd name="connsiteY1844" fmla="*/ 1164911 h 1674719"/>
                <a:gd name="connsiteX1845" fmla="*/ 1467740 w 1533279"/>
                <a:gd name="connsiteY1845" fmla="*/ 1163003 h 1674719"/>
                <a:gd name="connsiteX1846" fmla="*/ 1468721 w 1533279"/>
                <a:gd name="connsiteY1846" fmla="*/ 1161106 h 1674719"/>
                <a:gd name="connsiteX1847" fmla="*/ 1470618 w 1533279"/>
                <a:gd name="connsiteY1847" fmla="*/ 1161106 h 1674719"/>
                <a:gd name="connsiteX1848" fmla="*/ 1472516 w 1533279"/>
                <a:gd name="connsiteY1848" fmla="*/ 1159203 h 1674719"/>
                <a:gd name="connsiteX1849" fmla="*/ 1474413 w 1533279"/>
                <a:gd name="connsiteY1849" fmla="*/ 1157316 h 1674719"/>
                <a:gd name="connsiteX1850" fmla="*/ 1475345 w 1533279"/>
                <a:gd name="connsiteY1850" fmla="*/ 1155419 h 1674719"/>
                <a:gd name="connsiteX1851" fmla="*/ 1476311 w 1533279"/>
                <a:gd name="connsiteY1851" fmla="*/ 1153516 h 1674719"/>
                <a:gd name="connsiteX1852" fmla="*/ 1478213 w 1533279"/>
                <a:gd name="connsiteY1852" fmla="*/ 1151618 h 1674719"/>
                <a:gd name="connsiteX1853" fmla="*/ 1479140 w 1533279"/>
                <a:gd name="connsiteY1853" fmla="*/ 1149721 h 1674719"/>
                <a:gd name="connsiteX1854" fmla="*/ 1481042 w 1533279"/>
                <a:gd name="connsiteY1854" fmla="*/ 1146872 h 1674719"/>
                <a:gd name="connsiteX1855" fmla="*/ 1489608 w 1533279"/>
                <a:gd name="connsiteY1855" fmla="*/ 1141175 h 1674719"/>
                <a:gd name="connsiteX1856" fmla="*/ 1489608 w 1533279"/>
                <a:gd name="connsiteY1856" fmla="*/ 1138326 h 1674719"/>
                <a:gd name="connsiteX1857" fmla="*/ 1490535 w 1533279"/>
                <a:gd name="connsiteY1857" fmla="*/ 1138326 h 1674719"/>
                <a:gd name="connsiteX1858" fmla="*/ 1501929 w 1533279"/>
                <a:gd name="connsiteY1858" fmla="*/ 1113639 h 1674719"/>
                <a:gd name="connsiteX1859" fmla="*/ 1507627 w 1533279"/>
                <a:gd name="connsiteY1859" fmla="*/ 1112693 h 1674719"/>
                <a:gd name="connsiteX1860" fmla="*/ 1511427 w 1533279"/>
                <a:gd name="connsiteY1860" fmla="*/ 1117439 h 1674719"/>
                <a:gd name="connsiteX1861" fmla="*/ 1513324 w 1533279"/>
                <a:gd name="connsiteY1861" fmla="*/ 1117439 h 1674719"/>
                <a:gd name="connsiteX1862" fmla="*/ 1520919 w 1533279"/>
                <a:gd name="connsiteY1862" fmla="*/ 1132629 h 1674719"/>
                <a:gd name="connsiteX1863" fmla="*/ 1524714 w 1533279"/>
                <a:gd name="connsiteY1863" fmla="*/ 1136429 h 1674719"/>
                <a:gd name="connsiteX1864" fmla="*/ 1526617 w 1533279"/>
                <a:gd name="connsiteY1864" fmla="*/ 1141175 h 1674719"/>
                <a:gd name="connsiteX1865" fmla="*/ 1529480 w 1533279"/>
                <a:gd name="connsiteY1865" fmla="*/ 1168711 h 1674719"/>
                <a:gd name="connsiteX1866" fmla="*/ 1531382 w 1533279"/>
                <a:gd name="connsiteY1866" fmla="*/ 1173437 h 1674719"/>
                <a:gd name="connsiteX1867" fmla="*/ 1533280 w 1533279"/>
                <a:gd name="connsiteY1867" fmla="*/ 1186729 h 1674719"/>
                <a:gd name="connsiteX1868" fmla="*/ 1532314 w 1533279"/>
                <a:gd name="connsiteY1868" fmla="*/ 1189598 h 1674719"/>
                <a:gd name="connsiteX1869" fmla="*/ 1530416 w 1533279"/>
                <a:gd name="connsiteY1869" fmla="*/ 1190529 h 1674719"/>
                <a:gd name="connsiteX1870" fmla="*/ 1530416 w 1533279"/>
                <a:gd name="connsiteY1870" fmla="*/ 1193398 h 1674719"/>
                <a:gd name="connsiteX1871" fmla="*/ 1526617 w 1533279"/>
                <a:gd name="connsiteY1871" fmla="*/ 1199090 h 1674719"/>
                <a:gd name="connsiteX1872" fmla="*/ 1525685 w 1533279"/>
                <a:gd name="connsiteY1872" fmla="*/ 1199090 h 1674719"/>
                <a:gd name="connsiteX1873" fmla="*/ 1523787 w 1533279"/>
                <a:gd name="connsiteY1873" fmla="*/ 1199090 h 1674719"/>
                <a:gd name="connsiteX1874" fmla="*/ 1519988 w 1533279"/>
                <a:gd name="connsiteY1874" fmla="*/ 1205719 h 1674719"/>
                <a:gd name="connsiteX1875" fmla="*/ 1520919 w 1533279"/>
                <a:gd name="connsiteY1875" fmla="*/ 1211411 h 1674719"/>
                <a:gd name="connsiteX1876" fmla="*/ 1520919 w 1533279"/>
                <a:gd name="connsiteY1876" fmla="*/ 1214280 h 1674719"/>
                <a:gd name="connsiteX1877" fmla="*/ 1519022 w 1533279"/>
                <a:gd name="connsiteY1877" fmla="*/ 1214280 h 1674719"/>
                <a:gd name="connsiteX1878" fmla="*/ 1519022 w 1533279"/>
                <a:gd name="connsiteY1878" fmla="*/ 1213314 h 1674719"/>
                <a:gd name="connsiteX1879" fmla="*/ 1517119 w 1533279"/>
                <a:gd name="connsiteY1879" fmla="*/ 1214280 h 1674719"/>
                <a:gd name="connsiteX1880" fmla="*/ 1512393 w 1533279"/>
                <a:gd name="connsiteY1880" fmla="*/ 1217114 h 1674719"/>
                <a:gd name="connsiteX1881" fmla="*/ 1513324 w 1533279"/>
                <a:gd name="connsiteY1881" fmla="*/ 1216182 h 1674719"/>
                <a:gd name="connsiteX1882" fmla="*/ 1514290 w 1533279"/>
                <a:gd name="connsiteY1882" fmla="*/ 1214280 h 1674719"/>
                <a:gd name="connsiteX1883" fmla="*/ 1514290 w 1533279"/>
                <a:gd name="connsiteY1883" fmla="*/ 1214280 h 1674719"/>
                <a:gd name="connsiteX1884" fmla="*/ 1513324 w 1533279"/>
                <a:gd name="connsiteY1884" fmla="*/ 1212383 h 1674719"/>
                <a:gd name="connsiteX1885" fmla="*/ 1511427 w 1533279"/>
                <a:gd name="connsiteY1885" fmla="*/ 1214280 h 1674719"/>
                <a:gd name="connsiteX1886" fmla="*/ 1508598 w 1533279"/>
                <a:gd name="connsiteY1886" fmla="*/ 1217114 h 1674719"/>
                <a:gd name="connsiteX1887" fmla="*/ 1508598 w 1533279"/>
                <a:gd name="connsiteY1887" fmla="*/ 1219011 h 1674719"/>
                <a:gd name="connsiteX1888" fmla="*/ 1508598 w 1533279"/>
                <a:gd name="connsiteY1888" fmla="*/ 1219977 h 1674719"/>
                <a:gd name="connsiteX1889" fmla="*/ 1513324 w 1533279"/>
                <a:gd name="connsiteY1889" fmla="*/ 1219977 h 1674719"/>
                <a:gd name="connsiteX1890" fmla="*/ 1511427 w 1533279"/>
                <a:gd name="connsiteY1890" fmla="*/ 1221880 h 1674719"/>
                <a:gd name="connsiteX1891" fmla="*/ 1507627 w 1533279"/>
                <a:gd name="connsiteY1891" fmla="*/ 1225675 h 1674719"/>
                <a:gd name="connsiteX1892" fmla="*/ 1508598 w 1533279"/>
                <a:gd name="connsiteY1892" fmla="*/ 1229475 h 1674719"/>
                <a:gd name="connsiteX1893" fmla="*/ 1509524 w 1533279"/>
                <a:gd name="connsiteY1893" fmla="*/ 1234201 h 1674719"/>
                <a:gd name="connsiteX1894" fmla="*/ 1507627 w 1533279"/>
                <a:gd name="connsiteY1894" fmla="*/ 1238006 h 1674719"/>
                <a:gd name="connsiteX1895" fmla="*/ 1505724 w 1533279"/>
                <a:gd name="connsiteY1895" fmla="*/ 1238972 h 1674719"/>
                <a:gd name="connsiteX1896" fmla="*/ 1505724 w 1533279"/>
                <a:gd name="connsiteY1896" fmla="*/ 1238972 h 1674719"/>
                <a:gd name="connsiteX1897" fmla="*/ 1504798 w 1533279"/>
                <a:gd name="connsiteY1897" fmla="*/ 1240870 h 1674719"/>
                <a:gd name="connsiteX1898" fmla="*/ 1506695 w 1533279"/>
                <a:gd name="connsiteY1898" fmla="*/ 1244664 h 1674719"/>
                <a:gd name="connsiteX1899" fmla="*/ 1505724 w 1533279"/>
                <a:gd name="connsiteY1899" fmla="*/ 1246567 h 1674719"/>
                <a:gd name="connsiteX1900" fmla="*/ 1504798 w 1533279"/>
                <a:gd name="connsiteY1900" fmla="*/ 1247498 h 1674719"/>
                <a:gd name="connsiteX1901" fmla="*/ 1503832 w 1533279"/>
                <a:gd name="connsiteY1901" fmla="*/ 1252259 h 1674719"/>
                <a:gd name="connsiteX1902" fmla="*/ 1504798 w 1533279"/>
                <a:gd name="connsiteY1902" fmla="*/ 1253196 h 1674719"/>
                <a:gd name="connsiteX1903" fmla="*/ 1504798 w 1533279"/>
                <a:gd name="connsiteY1903" fmla="*/ 1254162 h 1674719"/>
                <a:gd name="connsiteX1904" fmla="*/ 1503832 w 1533279"/>
                <a:gd name="connsiteY1904" fmla="*/ 1254162 h 1674719"/>
                <a:gd name="connsiteX1905" fmla="*/ 1501929 w 1533279"/>
                <a:gd name="connsiteY1905" fmla="*/ 1255093 h 1674719"/>
                <a:gd name="connsiteX1906" fmla="*/ 1499101 w 1533279"/>
                <a:gd name="connsiteY1906" fmla="*/ 1256059 h 1674719"/>
                <a:gd name="connsiteX1907" fmla="*/ 1498130 w 1533279"/>
                <a:gd name="connsiteY1907" fmla="*/ 1256991 h 1674719"/>
                <a:gd name="connsiteX1908" fmla="*/ 1498130 w 1533279"/>
                <a:gd name="connsiteY1908" fmla="*/ 1261757 h 1674719"/>
                <a:gd name="connsiteX1909" fmla="*/ 1496227 w 1533279"/>
                <a:gd name="connsiteY1909" fmla="*/ 1261757 h 1674719"/>
                <a:gd name="connsiteX1910" fmla="*/ 1494334 w 1533279"/>
                <a:gd name="connsiteY1910" fmla="*/ 1264586 h 1674719"/>
                <a:gd name="connsiteX1911" fmla="*/ 1493403 w 1533279"/>
                <a:gd name="connsiteY1911" fmla="*/ 1271234 h 1674719"/>
                <a:gd name="connsiteX1912" fmla="*/ 1490535 w 1533279"/>
                <a:gd name="connsiteY1912" fmla="*/ 1272181 h 1674719"/>
                <a:gd name="connsiteX1913" fmla="*/ 1490535 w 1533279"/>
                <a:gd name="connsiteY1913" fmla="*/ 1275029 h 1674719"/>
                <a:gd name="connsiteX1914" fmla="*/ 1490535 w 1533279"/>
                <a:gd name="connsiteY1914" fmla="*/ 1275980 h 1674719"/>
                <a:gd name="connsiteX1915" fmla="*/ 1483906 w 1533279"/>
                <a:gd name="connsiteY1915" fmla="*/ 1274083 h 1674719"/>
                <a:gd name="connsiteX1916" fmla="*/ 1482940 w 1533279"/>
                <a:gd name="connsiteY1916" fmla="*/ 1275980 h 1674719"/>
                <a:gd name="connsiteX1917" fmla="*/ 1482008 w 1533279"/>
                <a:gd name="connsiteY1917" fmla="*/ 1278829 h 1674719"/>
                <a:gd name="connsiteX1918" fmla="*/ 1481042 w 1533279"/>
                <a:gd name="connsiteY1918" fmla="*/ 1280727 h 1674719"/>
                <a:gd name="connsiteX1919" fmla="*/ 1481042 w 1533279"/>
                <a:gd name="connsiteY1919" fmla="*/ 1288321 h 1674719"/>
                <a:gd name="connsiteX1920" fmla="*/ 1482940 w 1533279"/>
                <a:gd name="connsiteY1920" fmla="*/ 1290224 h 1674719"/>
                <a:gd name="connsiteX1921" fmla="*/ 1483906 w 1533279"/>
                <a:gd name="connsiteY1921" fmla="*/ 1292121 h 1674719"/>
                <a:gd name="connsiteX1922" fmla="*/ 1485808 w 1533279"/>
                <a:gd name="connsiteY1922" fmla="*/ 1293073 h 1674719"/>
                <a:gd name="connsiteX1923" fmla="*/ 1486735 w 1533279"/>
                <a:gd name="connsiteY1923" fmla="*/ 1296863 h 1674719"/>
                <a:gd name="connsiteX1924" fmla="*/ 1487706 w 1533279"/>
                <a:gd name="connsiteY1924" fmla="*/ 1301614 h 1674719"/>
                <a:gd name="connsiteX1925" fmla="*/ 1490535 w 1533279"/>
                <a:gd name="connsiteY1925" fmla="*/ 1304462 h 1674719"/>
                <a:gd name="connsiteX1926" fmla="*/ 1493403 w 1533279"/>
                <a:gd name="connsiteY1926" fmla="*/ 1306360 h 1674719"/>
                <a:gd name="connsiteX1927" fmla="*/ 1493403 w 1533279"/>
                <a:gd name="connsiteY1927" fmla="*/ 1307316 h 1674719"/>
                <a:gd name="connsiteX1928" fmla="*/ 1497203 w 1533279"/>
                <a:gd name="connsiteY1928" fmla="*/ 1309214 h 1674719"/>
                <a:gd name="connsiteX1929" fmla="*/ 1491501 w 1533279"/>
                <a:gd name="connsiteY1929" fmla="*/ 1312057 h 1674719"/>
                <a:gd name="connsiteX1930" fmla="*/ 1490535 w 1533279"/>
                <a:gd name="connsiteY1930" fmla="*/ 1312057 h 1674719"/>
                <a:gd name="connsiteX1931" fmla="*/ 1488637 w 1533279"/>
                <a:gd name="connsiteY1931" fmla="*/ 1312057 h 1674719"/>
                <a:gd name="connsiteX1932" fmla="*/ 1487706 w 1533279"/>
                <a:gd name="connsiteY1932" fmla="*/ 1313960 h 1674719"/>
                <a:gd name="connsiteX1933" fmla="*/ 1492437 w 1533279"/>
                <a:gd name="connsiteY1933" fmla="*/ 1323457 h 1674719"/>
                <a:gd name="connsiteX1934" fmla="*/ 1491501 w 1533279"/>
                <a:gd name="connsiteY1934" fmla="*/ 1326301 h 1674719"/>
                <a:gd name="connsiteX1935" fmla="*/ 1490535 w 1533279"/>
                <a:gd name="connsiteY1935" fmla="*/ 1328203 h 1674719"/>
                <a:gd name="connsiteX1936" fmla="*/ 1485808 w 1533279"/>
                <a:gd name="connsiteY1936" fmla="*/ 1329149 h 1674719"/>
                <a:gd name="connsiteX1937" fmla="*/ 1482008 w 1533279"/>
                <a:gd name="connsiteY1937" fmla="*/ 1331047 h 1674719"/>
                <a:gd name="connsiteX1938" fmla="*/ 1483906 w 1533279"/>
                <a:gd name="connsiteY1938" fmla="*/ 1332949 h 1674719"/>
                <a:gd name="connsiteX1939" fmla="*/ 1482940 w 1533279"/>
                <a:gd name="connsiteY1939" fmla="*/ 1338642 h 1674719"/>
                <a:gd name="connsiteX1940" fmla="*/ 1488637 w 1533279"/>
                <a:gd name="connsiteY1940" fmla="*/ 1339593 h 1674719"/>
                <a:gd name="connsiteX1941" fmla="*/ 1490535 w 1533279"/>
                <a:gd name="connsiteY1941" fmla="*/ 1338642 h 1674719"/>
                <a:gd name="connsiteX1942" fmla="*/ 1492437 w 1533279"/>
                <a:gd name="connsiteY1942" fmla="*/ 1338642 h 1674719"/>
                <a:gd name="connsiteX1943" fmla="*/ 1493403 w 1533279"/>
                <a:gd name="connsiteY1943" fmla="*/ 1338642 h 1674719"/>
                <a:gd name="connsiteX1944" fmla="*/ 1497203 w 1533279"/>
                <a:gd name="connsiteY1944" fmla="*/ 1339593 h 1674719"/>
                <a:gd name="connsiteX1945" fmla="*/ 1496227 w 1533279"/>
                <a:gd name="connsiteY1945" fmla="*/ 1342442 h 1674719"/>
                <a:gd name="connsiteX1946" fmla="*/ 1492437 w 1533279"/>
                <a:gd name="connsiteY1946" fmla="*/ 1346237 h 1674719"/>
                <a:gd name="connsiteX1947" fmla="*/ 1489608 w 1533279"/>
                <a:gd name="connsiteY1947" fmla="*/ 1348139 h 1674719"/>
                <a:gd name="connsiteX1948" fmla="*/ 1489608 w 1533279"/>
                <a:gd name="connsiteY1948" fmla="*/ 1352885 h 1674719"/>
                <a:gd name="connsiteX1949" fmla="*/ 1488637 w 1533279"/>
                <a:gd name="connsiteY1949" fmla="*/ 1355734 h 1674719"/>
                <a:gd name="connsiteX1950" fmla="*/ 1485808 w 1533279"/>
                <a:gd name="connsiteY1950" fmla="*/ 1360480 h 1674719"/>
                <a:gd name="connsiteX1951" fmla="*/ 1484842 w 1533279"/>
                <a:gd name="connsiteY1951" fmla="*/ 1361431 h 1674719"/>
                <a:gd name="connsiteX1952" fmla="*/ 1483906 w 1533279"/>
                <a:gd name="connsiteY1952" fmla="*/ 1363329 h 1674719"/>
                <a:gd name="connsiteX1953" fmla="*/ 1483906 w 1533279"/>
                <a:gd name="connsiteY1953" fmla="*/ 1368075 h 1674719"/>
                <a:gd name="connsiteX1954" fmla="*/ 1482940 w 1533279"/>
                <a:gd name="connsiteY1954" fmla="*/ 1369026 h 1674719"/>
                <a:gd name="connsiteX1955" fmla="*/ 1482940 w 1533279"/>
                <a:gd name="connsiteY1955" fmla="*/ 1371875 h 1674719"/>
                <a:gd name="connsiteX1956" fmla="*/ 1483906 w 1533279"/>
                <a:gd name="connsiteY1956" fmla="*/ 1373777 h 1674719"/>
                <a:gd name="connsiteX1957" fmla="*/ 1484842 w 1533279"/>
                <a:gd name="connsiteY1957" fmla="*/ 1375675 h 1674719"/>
                <a:gd name="connsiteX1958" fmla="*/ 1482940 w 1533279"/>
                <a:gd name="connsiteY1958" fmla="*/ 1375675 h 1674719"/>
                <a:gd name="connsiteX1959" fmla="*/ 1480116 w 1533279"/>
                <a:gd name="connsiteY1959" fmla="*/ 1379470 h 1674719"/>
                <a:gd name="connsiteX1960" fmla="*/ 1479140 w 1533279"/>
                <a:gd name="connsiteY1960" fmla="*/ 1383270 h 1674719"/>
                <a:gd name="connsiteX1961" fmla="*/ 1476311 w 1533279"/>
                <a:gd name="connsiteY1961" fmla="*/ 1388962 h 1674719"/>
                <a:gd name="connsiteX1962" fmla="*/ 1477242 w 1533279"/>
                <a:gd name="connsiteY1962" fmla="*/ 1394665 h 1674719"/>
                <a:gd name="connsiteX1963" fmla="*/ 1477242 w 1533279"/>
                <a:gd name="connsiteY1963" fmla="*/ 1394665 h 1674719"/>
                <a:gd name="connsiteX1964" fmla="*/ 1478213 w 1533279"/>
                <a:gd name="connsiteY1964" fmla="*/ 1396547 h 1674719"/>
                <a:gd name="connsiteX1965" fmla="*/ 1477242 w 1533279"/>
                <a:gd name="connsiteY1965" fmla="*/ 1400342 h 1674719"/>
                <a:gd name="connsiteX1966" fmla="*/ 1478213 w 1533279"/>
                <a:gd name="connsiteY1966" fmla="*/ 1407937 h 1674719"/>
                <a:gd name="connsiteX1967" fmla="*/ 1475345 w 1533279"/>
                <a:gd name="connsiteY1967" fmla="*/ 1408908 h 1674719"/>
                <a:gd name="connsiteX1968" fmla="*/ 1476311 w 1533279"/>
                <a:gd name="connsiteY1968" fmla="*/ 1407937 h 1674719"/>
                <a:gd name="connsiteX1969" fmla="*/ 1475345 w 1533279"/>
                <a:gd name="connsiteY1969" fmla="*/ 1407006 h 1674719"/>
                <a:gd name="connsiteX1970" fmla="*/ 1473447 w 1533279"/>
                <a:gd name="connsiteY1970" fmla="*/ 1406040 h 1674719"/>
                <a:gd name="connsiteX1971" fmla="*/ 1471545 w 1533279"/>
                <a:gd name="connsiteY1971" fmla="*/ 1407006 h 1674719"/>
                <a:gd name="connsiteX1972" fmla="*/ 1473447 w 1533279"/>
                <a:gd name="connsiteY1972" fmla="*/ 1408908 h 1674719"/>
                <a:gd name="connsiteX1973" fmla="*/ 1473447 w 1533279"/>
                <a:gd name="connsiteY1973" fmla="*/ 1409835 h 1674719"/>
                <a:gd name="connsiteX1974" fmla="*/ 1472516 w 1533279"/>
                <a:gd name="connsiteY1974" fmla="*/ 1410801 h 1674719"/>
                <a:gd name="connsiteX1975" fmla="*/ 1471545 w 1533279"/>
                <a:gd name="connsiteY1975" fmla="*/ 1412703 h 1674719"/>
                <a:gd name="connsiteX1976" fmla="*/ 1467740 w 1533279"/>
                <a:gd name="connsiteY1976" fmla="*/ 1414600 h 1674719"/>
                <a:gd name="connsiteX1977" fmla="*/ 1467740 w 1533279"/>
                <a:gd name="connsiteY1977" fmla="*/ 1415537 h 1674719"/>
                <a:gd name="connsiteX1978" fmla="*/ 1467740 w 1533279"/>
                <a:gd name="connsiteY1978" fmla="*/ 1418401 h 1674719"/>
                <a:gd name="connsiteX1979" fmla="*/ 1468721 w 1533279"/>
                <a:gd name="connsiteY1979" fmla="*/ 1420298 h 1674719"/>
                <a:gd name="connsiteX1980" fmla="*/ 1467740 w 1533279"/>
                <a:gd name="connsiteY1980" fmla="*/ 1423127 h 1674719"/>
                <a:gd name="connsiteX1981" fmla="*/ 1466819 w 1533279"/>
                <a:gd name="connsiteY1981" fmla="*/ 1425029 h 1674719"/>
                <a:gd name="connsiteX1982" fmla="*/ 1465852 w 1533279"/>
                <a:gd name="connsiteY1982" fmla="*/ 1425029 h 1674719"/>
                <a:gd name="connsiteX1983" fmla="*/ 1462052 w 1533279"/>
                <a:gd name="connsiteY1983" fmla="*/ 1425029 h 1674719"/>
                <a:gd name="connsiteX1984" fmla="*/ 1462052 w 1533279"/>
                <a:gd name="connsiteY1984" fmla="*/ 1425996 h 1674719"/>
                <a:gd name="connsiteX1985" fmla="*/ 1462052 w 1533279"/>
                <a:gd name="connsiteY1985" fmla="*/ 1435488 h 1674719"/>
                <a:gd name="connsiteX1986" fmla="*/ 1463950 w 1533279"/>
                <a:gd name="connsiteY1986" fmla="*/ 1439283 h 1674719"/>
                <a:gd name="connsiteX1987" fmla="*/ 1464921 w 1533279"/>
                <a:gd name="connsiteY1987" fmla="*/ 1439283 h 1674719"/>
                <a:gd name="connsiteX1988" fmla="*/ 1463950 w 1533279"/>
                <a:gd name="connsiteY1988" fmla="*/ 1447814 h 1674719"/>
                <a:gd name="connsiteX1989" fmla="*/ 1464921 w 1533279"/>
                <a:gd name="connsiteY1989" fmla="*/ 1464901 h 1674719"/>
                <a:gd name="connsiteX1990" fmla="*/ 1464921 w 1533279"/>
                <a:gd name="connsiteY1990" fmla="*/ 1465872 h 1674719"/>
                <a:gd name="connsiteX1991" fmla="*/ 1463019 w 1533279"/>
                <a:gd name="connsiteY1991" fmla="*/ 1466804 h 1674719"/>
                <a:gd name="connsiteX1992" fmla="*/ 1462052 w 1533279"/>
                <a:gd name="connsiteY1992" fmla="*/ 1468701 h 1674719"/>
                <a:gd name="connsiteX1993" fmla="*/ 1456360 w 1533279"/>
                <a:gd name="connsiteY1993" fmla="*/ 1477257 h 1674719"/>
                <a:gd name="connsiteX1994" fmla="*/ 1456360 w 1533279"/>
                <a:gd name="connsiteY1994" fmla="*/ 1480096 h 1674719"/>
                <a:gd name="connsiteX1995" fmla="*/ 1458253 w 1533279"/>
                <a:gd name="connsiteY1995" fmla="*/ 1488657 h 1674719"/>
                <a:gd name="connsiteX1996" fmla="*/ 1458253 w 1533279"/>
                <a:gd name="connsiteY1996" fmla="*/ 1489593 h 1674719"/>
                <a:gd name="connsiteX1997" fmla="*/ 1456360 w 1533279"/>
                <a:gd name="connsiteY1997" fmla="*/ 1491491 h 1674719"/>
                <a:gd name="connsiteX1998" fmla="*/ 1456360 w 1533279"/>
                <a:gd name="connsiteY1998" fmla="*/ 1493388 h 1674719"/>
                <a:gd name="connsiteX1999" fmla="*/ 1454458 w 1533279"/>
                <a:gd name="connsiteY1999" fmla="*/ 1494359 h 1674719"/>
                <a:gd name="connsiteX2000" fmla="*/ 1454458 w 1533279"/>
                <a:gd name="connsiteY2000" fmla="*/ 1497188 h 1674719"/>
                <a:gd name="connsiteX2001" fmla="*/ 1454458 w 1533279"/>
                <a:gd name="connsiteY2001" fmla="*/ 1499086 h 1674719"/>
                <a:gd name="connsiteX2002" fmla="*/ 1454458 w 1533279"/>
                <a:gd name="connsiteY2002" fmla="*/ 1501954 h 1674719"/>
                <a:gd name="connsiteX2003" fmla="*/ 1452560 w 1533279"/>
                <a:gd name="connsiteY2003" fmla="*/ 1502881 h 1674719"/>
                <a:gd name="connsiteX2004" fmla="*/ 1453526 w 1533279"/>
                <a:gd name="connsiteY2004" fmla="*/ 1507646 h 1674719"/>
                <a:gd name="connsiteX2005" fmla="*/ 1452560 w 1533279"/>
                <a:gd name="connsiteY2005" fmla="*/ 1508583 h 1674719"/>
                <a:gd name="connsiteX2006" fmla="*/ 1451629 w 1533279"/>
                <a:gd name="connsiteY2006" fmla="*/ 1510480 h 1674719"/>
                <a:gd name="connsiteX2007" fmla="*/ 1448760 w 1533279"/>
                <a:gd name="connsiteY2007" fmla="*/ 1512373 h 1674719"/>
                <a:gd name="connsiteX2008" fmla="*/ 1447829 w 1533279"/>
                <a:gd name="connsiteY2008" fmla="*/ 1515227 h 1674719"/>
                <a:gd name="connsiteX2009" fmla="*/ 1447829 w 1533279"/>
                <a:gd name="connsiteY2009" fmla="*/ 1520924 h 1674719"/>
                <a:gd name="connsiteX2010" fmla="*/ 1448760 w 1533279"/>
                <a:gd name="connsiteY2010" fmla="*/ 1521870 h 1674719"/>
                <a:gd name="connsiteX2011" fmla="*/ 1450658 w 1533279"/>
                <a:gd name="connsiteY2011" fmla="*/ 1529470 h 1674719"/>
                <a:gd name="connsiteX2012" fmla="*/ 1451629 w 1533279"/>
                <a:gd name="connsiteY2012" fmla="*/ 1531363 h 1674719"/>
                <a:gd name="connsiteX2013" fmla="*/ 1450658 w 1533279"/>
                <a:gd name="connsiteY2013" fmla="*/ 1532319 h 1674719"/>
                <a:gd name="connsiteX2014" fmla="*/ 1450658 w 1533279"/>
                <a:gd name="connsiteY2014" fmla="*/ 1536114 h 1674719"/>
                <a:gd name="connsiteX2015" fmla="*/ 1449731 w 1533279"/>
                <a:gd name="connsiteY2015" fmla="*/ 1537065 h 1674719"/>
                <a:gd name="connsiteX2016" fmla="*/ 1447829 w 1533279"/>
                <a:gd name="connsiteY2016" fmla="*/ 1538011 h 1674719"/>
                <a:gd name="connsiteX2017" fmla="*/ 1441165 w 1533279"/>
                <a:gd name="connsiteY2017" fmla="*/ 1545606 h 1674719"/>
                <a:gd name="connsiteX2018" fmla="*/ 1441165 w 1533279"/>
                <a:gd name="connsiteY2018" fmla="*/ 1547509 h 1674719"/>
                <a:gd name="connsiteX2019" fmla="*/ 1441165 w 1533279"/>
                <a:gd name="connsiteY2019" fmla="*/ 1550352 h 1674719"/>
                <a:gd name="connsiteX2020" fmla="*/ 1442141 w 1533279"/>
                <a:gd name="connsiteY2020" fmla="*/ 1554152 h 1674719"/>
                <a:gd name="connsiteX2021" fmla="*/ 1442141 w 1533279"/>
                <a:gd name="connsiteY2021" fmla="*/ 1556055 h 1674719"/>
                <a:gd name="connsiteX2022" fmla="*/ 1441165 w 1533279"/>
                <a:gd name="connsiteY2022" fmla="*/ 1557001 h 1674719"/>
                <a:gd name="connsiteX2023" fmla="*/ 1439263 w 1533279"/>
                <a:gd name="connsiteY2023" fmla="*/ 1557952 h 1674719"/>
                <a:gd name="connsiteX2024" fmla="*/ 1438336 w 1533279"/>
                <a:gd name="connsiteY2024" fmla="*/ 1557001 h 1674719"/>
                <a:gd name="connsiteX2025" fmla="*/ 1433571 w 1533279"/>
                <a:gd name="connsiteY2025" fmla="*/ 1558903 h 1674719"/>
                <a:gd name="connsiteX2026" fmla="*/ 1432639 w 1533279"/>
                <a:gd name="connsiteY2026" fmla="*/ 1559850 h 1674719"/>
                <a:gd name="connsiteX2027" fmla="*/ 1431668 w 1533279"/>
                <a:gd name="connsiteY2027" fmla="*/ 1564596 h 1674719"/>
                <a:gd name="connsiteX2028" fmla="*/ 1430741 w 1533279"/>
                <a:gd name="connsiteY2028" fmla="*/ 1569342 h 1674719"/>
                <a:gd name="connsiteX2029" fmla="*/ 1429770 w 1533279"/>
                <a:gd name="connsiteY2029" fmla="*/ 1573142 h 1674719"/>
                <a:gd name="connsiteX2030" fmla="*/ 1420273 w 1533279"/>
                <a:gd name="connsiteY2030" fmla="*/ 1570293 h 1674719"/>
                <a:gd name="connsiteX2031" fmla="*/ 1414581 w 1533279"/>
                <a:gd name="connsiteY2031" fmla="*/ 1569342 h 1674719"/>
                <a:gd name="connsiteX2032" fmla="*/ 1387060 w 1533279"/>
                <a:gd name="connsiteY2032" fmla="*/ 1558903 h 1674719"/>
                <a:gd name="connsiteX2033" fmla="*/ 1355714 w 1533279"/>
                <a:gd name="connsiteY2033" fmla="*/ 1548460 h 1674719"/>
                <a:gd name="connsiteX2034" fmla="*/ 1354783 w 1533279"/>
                <a:gd name="connsiteY2034" fmla="*/ 1547509 h 1674719"/>
                <a:gd name="connsiteX2035" fmla="*/ 1343388 w 1533279"/>
                <a:gd name="connsiteY2035" fmla="*/ 1546557 h 1674719"/>
                <a:gd name="connsiteX2036" fmla="*/ 1341491 w 1533279"/>
                <a:gd name="connsiteY2036" fmla="*/ 1547509 h 1674719"/>
                <a:gd name="connsiteX2037" fmla="*/ 1339588 w 1533279"/>
                <a:gd name="connsiteY2037" fmla="*/ 1550352 h 1674719"/>
                <a:gd name="connsiteX2038" fmla="*/ 1338662 w 1533279"/>
                <a:gd name="connsiteY2038" fmla="*/ 1551309 h 1674719"/>
                <a:gd name="connsiteX2039" fmla="*/ 1336759 w 1533279"/>
                <a:gd name="connsiteY2039" fmla="*/ 1553206 h 1674719"/>
                <a:gd name="connsiteX2040" fmla="*/ 1331067 w 1533279"/>
                <a:gd name="connsiteY2040" fmla="*/ 1557001 h 1674719"/>
                <a:gd name="connsiteX2041" fmla="*/ 1329164 w 1533279"/>
                <a:gd name="connsiteY2041" fmla="*/ 1557952 h 1674719"/>
                <a:gd name="connsiteX2042" fmla="*/ 1325364 w 1533279"/>
                <a:gd name="connsiteY2042" fmla="*/ 1561747 h 1674719"/>
                <a:gd name="connsiteX2043" fmla="*/ 1317769 w 1533279"/>
                <a:gd name="connsiteY2043" fmla="*/ 1568396 h 1674719"/>
                <a:gd name="connsiteX2044" fmla="*/ 1314906 w 1533279"/>
                <a:gd name="connsiteY2044" fmla="*/ 1567450 h 1674719"/>
                <a:gd name="connsiteX2045" fmla="*/ 1311106 w 1533279"/>
                <a:gd name="connsiteY2045" fmla="*/ 1567450 h 1674719"/>
                <a:gd name="connsiteX2046" fmla="*/ 1308277 w 1533279"/>
                <a:gd name="connsiteY2046" fmla="*/ 1567450 h 1674719"/>
                <a:gd name="connsiteX2047" fmla="*/ 1304477 w 1533279"/>
                <a:gd name="connsiteY2047" fmla="*/ 1569342 h 1674719"/>
                <a:gd name="connsiteX2048" fmla="*/ 1293087 w 1533279"/>
                <a:gd name="connsiteY2048" fmla="*/ 1582639 h 1674719"/>
                <a:gd name="connsiteX2049" fmla="*/ 1288321 w 1533279"/>
                <a:gd name="connsiteY2049" fmla="*/ 1577888 h 1674719"/>
                <a:gd name="connsiteX2050" fmla="*/ 1283595 w 1533279"/>
                <a:gd name="connsiteY2050" fmla="*/ 1577888 h 1674719"/>
                <a:gd name="connsiteX2051" fmla="*/ 1281693 w 1533279"/>
                <a:gd name="connsiteY2051" fmla="*/ 1576942 h 1674719"/>
                <a:gd name="connsiteX2052" fmla="*/ 1277893 w 1533279"/>
                <a:gd name="connsiteY2052" fmla="*/ 1575044 h 1674719"/>
                <a:gd name="connsiteX2053" fmla="*/ 1268400 w 1533279"/>
                <a:gd name="connsiteY2053" fmla="*/ 1574088 h 1674719"/>
                <a:gd name="connsiteX2054" fmla="*/ 1264605 w 1533279"/>
                <a:gd name="connsiteY2054" fmla="*/ 1572196 h 1674719"/>
                <a:gd name="connsiteX2055" fmla="*/ 1263634 w 1533279"/>
                <a:gd name="connsiteY2055" fmla="*/ 1569342 h 1674719"/>
                <a:gd name="connsiteX2056" fmla="*/ 1262703 w 1533279"/>
                <a:gd name="connsiteY2056" fmla="*/ 1568396 h 1674719"/>
                <a:gd name="connsiteX2057" fmla="*/ 1260805 w 1533279"/>
                <a:gd name="connsiteY2057" fmla="*/ 1563650 h 1674719"/>
                <a:gd name="connsiteX2058" fmla="*/ 1262703 w 1533279"/>
                <a:gd name="connsiteY2058" fmla="*/ 1557001 h 1674719"/>
                <a:gd name="connsiteX2059" fmla="*/ 1266498 w 1533279"/>
                <a:gd name="connsiteY2059" fmla="*/ 1540860 h 1674719"/>
                <a:gd name="connsiteX2060" fmla="*/ 1266498 w 1533279"/>
                <a:gd name="connsiteY2060" fmla="*/ 1533265 h 1674719"/>
                <a:gd name="connsiteX2061" fmla="*/ 1262703 w 1533279"/>
                <a:gd name="connsiteY2061" fmla="*/ 1526617 h 1674719"/>
                <a:gd name="connsiteX2062" fmla="*/ 1243713 w 1533279"/>
                <a:gd name="connsiteY2062" fmla="*/ 1522822 h 1674719"/>
                <a:gd name="connsiteX2063" fmla="*/ 1241816 w 1533279"/>
                <a:gd name="connsiteY2063" fmla="*/ 1520924 h 1674719"/>
                <a:gd name="connsiteX2064" fmla="*/ 1241816 w 1533279"/>
                <a:gd name="connsiteY2064" fmla="*/ 1519973 h 1674719"/>
                <a:gd name="connsiteX2065" fmla="*/ 1241816 w 1533279"/>
                <a:gd name="connsiteY2065" fmla="*/ 1519022 h 1674719"/>
                <a:gd name="connsiteX2066" fmla="*/ 1240850 w 1533279"/>
                <a:gd name="connsiteY2066" fmla="*/ 1518075 h 1674719"/>
                <a:gd name="connsiteX2067" fmla="*/ 1238016 w 1533279"/>
                <a:gd name="connsiteY2067" fmla="*/ 1517124 h 1674719"/>
                <a:gd name="connsiteX2068" fmla="*/ 1235147 w 1533279"/>
                <a:gd name="connsiteY2068" fmla="*/ 1517124 h 1674719"/>
                <a:gd name="connsiteX2069" fmla="*/ 1233250 w 1533279"/>
                <a:gd name="connsiteY2069" fmla="*/ 1515227 h 1674719"/>
                <a:gd name="connsiteX2070" fmla="*/ 1232318 w 1533279"/>
                <a:gd name="connsiteY2070" fmla="*/ 1515227 h 1674719"/>
                <a:gd name="connsiteX2071" fmla="*/ 1231352 w 1533279"/>
                <a:gd name="connsiteY2071" fmla="*/ 1512373 h 1674719"/>
                <a:gd name="connsiteX2072" fmla="*/ 1230421 w 1533279"/>
                <a:gd name="connsiteY2072" fmla="*/ 1511427 h 1674719"/>
                <a:gd name="connsiteX2073" fmla="*/ 1226631 w 1533279"/>
                <a:gd name="connsiteY2073" fmla="*/ 1511427 h 1674719"/>
                <a:gd name="connsiteX2074" fmla="*/ 1224723 w 1533279"/>
                <a:gd name="connsiteY2074" fmla="*/ 1510480 h 1674719"/>
                <a:gd name="connsiteX2075" fmla="*/ 1222826 w 1533279"/>
                <a:gd name="connsiteY2075" fmla="*/ 1508583 h 1674719"/>
                <a:gd name="connsiteX2076" fmla="*/ 1221860 w 1533279"/>
                <a:gd name="connsiteY2076" fmla="*/ 1507646 h 1674719"/>
                <a:gd name="connsiteX2077" fmla="*/ 1220924 w 1533279"/>
                <a:gd name="connsiteY2077" fmla="*/ 1506681 h 1674719"/>
                <a:gd name="connsiteX2078" fmla="*/ 1219958 w 1533279"/>
                <a:gd name="connsiteY2078" fmla="*/ 1504783 h 1674719"/>
                <a:gd name="connsiteX2079" fmla="*/ 1219026 w 1533279"/>
                <a:gd name="connsiteY2079" fmla="*/ 1503852 h 1674719"/>
                <a:gd name="connsiteX2080" fmla="*/ 1214260 w 1533279"/>
                <a:gd name="connsiteY2080" fmla="*/ 1506681 h 1674719"/>
                <a:gd name="connsiteX2081" fmla="*/ 1213329 w 1533279"/>
                <a:gd name="connsiteY2081" fmla="*/ 1507646 h 1674719"/>
                <a:gd name="connsiteX2082" fmla="*/ 1206665 w 1533279"/>
                <a:gd name="connsiteY2082" fmla="*/ 1507646 h 1674719"/>
                <a:gd name="connsiteX2083" fmla="*/ 1203836 w 1533279"/>
                <a:gd name="connsiteY2083" fmla="*/ 1506681 h 1674719"/>
                <a:gd name="connsiteX2084" fmla="*/ 1200036 w 1533279"/>
                <a:gd name="connsiteY2084" fmla="*/ 1503852 h 1674719"/>
                <a:gd name="connsiteX2085" fmla="*/ 1199070 w 1533279"/>
                <a:gd name="connsiteY2085" fmla="*/ 1503852 h 1674719"/>
                <a:gd name="connsiteX2086" fmla="*/ 1196241 w 1533279"/>
                <a:gd name="connsiteY2086" fmla="*/ 1502881 h 1674719"/>
                <a:gd name="connsiteX2087" fmla="*/ 1196241 w 1533279"/>
                <a:gd name="connsiteY2087" fmla="*/ 1505744 h 1674719"/>
                <a:gd name="connsiteX2088" fmla="*/ 1194339 w 1533279"/>
                <a:gd name="connsiteY2088" fmla="*/ 1507646 h 1674719"/>
                <a:gd name="connsiteX2089" fmla="*/ 1194339 w 1533279"/>
                <a:gd name="connsiteY2089" fmla="*/ 1508583 h 1674719"/>
                <a:gd name="connsiteX2090" fmla="*/ 1192442 w 1533279"/>
                <a:gd name="connsiteY2090" fmla="*/ 1510480 h 1674719"/>
                <a:gd name="connsiteX2091" fmla="*/ 1190539 w 1533279"/>
                <a:gd name="connsiteY2091" fmla="*/ 1511427 h 1674719"/>
                <a:gd name="connsiteX2092" fmla="*/ 1189573 w 1533279"/>
                <a:gd name="connsiteY2092" fmla="*/ 1513329 h 1674719"/>
                <a:gd name="connsiteX2093" fmla="*/ 1187676 w 1533279"/>
                <a:gd name="connsiteY2093" fmla="*/ 1512373 h 1674719"/>
                <a:gd name="connsiteX2094" fmla="*/ 1184847 w 1533279"/>
                <a:gd name="connsiteY2094" fmla="*/ 1511427 h 1674719"/>
                <a:gd name="connsiteX2095" fmla="*/ 1182949 w 1533279"/>
                <a:gd name="connsiteY2095" fmla="*/ 1511427 h 1674719"/>
                <a:gd name="connsiteX2096" fmla="*/ 1178178 w 1533279"/>
                <a:gd name="connsiteY2096" fmla="*/ 1510480 h 1674719"/>
                <a:gd name="connsiteX2097" fmla="*/ 1177252 w 1533279"/>
                <a:gd name="connsiteY2097" fmla="*/ 1509529 h 1674719"/>
                <a:gd name="connsiteX2098" fmla="*/ 1175354 w 1533279"/>
                <a:gd name="connsiteY2098" fmla="*/ 1507646 h 1674719"/>
                <a:gd name="connsiteX2099" fmla="*/ 1174383 w 1533279"/>
                <a:gd name="connsiteY2099" fmla="*/ 1506681 h 1674719"/>
                <a:gd name="connsiteX2100" fmla="*/ 1173452 w 1533279"/>
                <a:gd name="connsiteY2100" fmla="*/ 1504783 h 1674719"/>
                <a:gd name="connsiteX2101" fmla="*/ 1170588 w 1533279"/>
                <a:gd name="connsiteY2101" fmla="*/ 1504783 h 1674719"/>
                <a:gd name="connsiteX2102" fmla="*/ 1169657 w 1533279"/>
                <a:gd name="connsiteY2102" fmla="*/ 1502881 h 1674719"/>
                <a:gd name="connsiteX2103" fmla="*/ 1165857 w 1533279"/>
                <a:gd name="connsiteY2103" fmla="*/ 1501954 h 1674719"/>
                <a:gd name="connsiteX2104" fmla="*/ 1162993 w 1533279"/>
                <a:gd name="connsiteY2104" fmla="*/ 1502881 h 1674719"/>
                <a:gd name="connsiteX2105" fmla="*/ 1162057 w 1533279"/>
                <a:gd name="connsiteY2105" fmla="*/ 1504783 h 1674719"/>
                <a:gd name="connsiteX2106" fmla="*/ 1159193 w 1533279"/>
                <a:gd name="connsiteY2106" fmla="*/ 1505744 h 1674719"/>
                <a:gd name="connsiteX2107" fmla="*/ 1161091 w 1533279"/>
                <a:gd name="connsiteY2107" fmla="*/ 1508583 h 1674719"/>
                <a:gd name="connsiteX2108" fmla="*/ 1159193 w 1533279"/>
                <a:gd name="connsiteY2108" fmla="*/ 1510480 h 1674719"/>
                <a:gd name="connsiteX2109" fmla="*/ 1159193 w 1533279"/>
                <a:gd name="connsiteY2109" fmla="*/ 1511427 h 1674719"/>
                <a:gd name="connsiteX2110" fmla="*/ 1158262 w 1533279"/>
                <a:gd name="connsiteY2110" fmla="*/ 1514275 h 1674719"/>
                <a:gd name="connsiteX2111" fmla="*/ 1157291 w 1533279"/>
                <a:gd name="connsiteY2111" fmla="*/ 1515227 h 1674719"/>
                <a:gd name="connsiteX2112" fmla="*/ 1154462 w 1533279"/>
                <a:gd name="connsiteY2112" fmla="*/ 1515227 h 1674719"/>
                <a:gd name="connsiteX2113" fmla="*/ 1150667 w 1533279"/>
                <a:gd name="connsiteY2113" fmla="*/ 1514275 h 1674719"/>
                <a:gd name="connsiteX2114" fmla="*/ 1149696 w 1533279"/>
                <a:gd name="connsiteY2114" fmla="*/ 1513329 h 1674719"/>
                <a:gd name="connsiteX2115" fmla="*/ 1148770 w 1533279"/>
                <a:gd name="connsiteY2115" fmla="*/ 1517124 h 1674719"/>
                <a:gd name="connsiteX2116" fmla="*/ 1147799 w 1533279"/>
                <a:gd name="connsiteY2116" fmla="*/ 1519973 h 1674719"/>
                <a:gd name="connsiteX2117" fmla="*/ 1146867 w 1533279"/>
                <a:gd name="connsiteY2117" fmla="*/ 1519973 h 1674719"/>
                <a:gd name="connsiteX2118" fmla="*/ 1142101 w 1533279"/>
                <a:gd name="connsiteY2118" fmla="*/ 1520924 h 1674719"/>
                <a:gd name="connsiteX2119" fmla="*/ 1140204 w 1533279"/>
                <a:gd name="connsiteY2119" fmla="*/ 1519973 h 1674719"/>
                <a:gd name="connsiteX2120" fmla="*/ 1138301 w 1533279"/>
                <a:gd name="connsiteY2120" fmla="*/ 1519973 h 1674719"/>
                <a:gd name="connsiteX2121" fmla="*/ 1136409 w 1533279"/>
                <a:gd name="connsiteY2121" fmla="*/ 1520924 h 1674719"/>
                <a:gd name="connsiteX2122" fmla="*/ 1136409 w 1533279"/>
                <a:gd name="connsiteY2122" fmla="*/ 1520924 h 1674719"/>
                <a:gd name="connsiteX2123" fmla="*/ 1135472 w 1533279"/>
                <a:gd name="connsiteY2123" fmla="*/ 1520924 h 1674719"/>
                <a:gd name="connsiteX2124" fmla="*/ 1133575 w 1533279"/>
                <a:gd name="connsiteY2124" fmla="*/ 1521870 h 1674719"/>
                <a:gd name="connsiteX2125" fmla="*/ 1126912 w 1533279"/>
                <a:gd name="connsiteY2125" fmla="*/ 1523768 h 1674719"/>
                <a:gd name="connsiteX2126" fmla="*/ 1123111 w 1533279"/>
                <a:gd name="connsiteY2126" fmla="*/ 1524724 h 1674719"/>
                <a:gd name="connsiteX2127" fmla="*/ 1119312 w 1533279"/>
                <a:gd name="connsiteY2127" fmla="*/ 1526617 h 1674719"/>
                <a:gd name="connsiteX2128" fmla="*/ 1117419 w 1533279"/>
                <a:gd name="connsiteY2128" fmla="*/ 1526617 h 1674719"/>
                <a:gd name="connsiteX2129" fmla="*/ 1114585 w 1533279"/>
                <a:gd name="connsiteY2129" fmla="*/ 1528519 h 1674719"/>
                <a:gd name="connsiteX2130" fmla="*/ 1112683 w 1533279"/>
                <a:gd name="connsiteY2130" fmla="*/ 1530416 h 1674719"/>
                <a:gd name="connsiteX2131" fmla="*/ 1111717 w 1533279"/>
                <a:gd name="connsiteY2131" fmla="*/ 1531363 h 1674719"/>
                <a:gd name="connsiteX2132" fmla="*/ 1109819 w 1533279"/>
                <a:gd name="connsiteY2132" fmla="*/ 1533265 h 1674719"/>
                <a:gd name="connsiteX2133" fmla="*/ 1109819 w 1533279"/>
                <a:gd name="connsiteY2133" fmla="*/ 1535163 h 1674719"/>
                <a:gd name="connsiteX2134" fmla="*/ 1107922 w 1533279"/>
                <a:gd name="connsiteY2134" fmla="*/ 1536114 h 1674719"/>
                <a:gd name="connsiteX2135" fmla="*/ 1106024 w 1533279"/>
                <a:gd name="connsiteY2135" fmla="*/ 1540860 h 1674719"/>
                <a:gd name="connsiteX2136" fmla="*/ 1105088 w 1533279"/>
                <a:gd name="connsiteY2136" fmla="*/ 1542758 h 1674719"/>
                <a:gd name="connsiteX2137" fmla="*/ 1101293 w 1533279"/>
                <a:gd name="connsiteY2137" fmla="*/ 1549406 h 1674719"/>
                <a:gd name="connsiteX2138" fmla="*/ 1101293 w 1533279"/>
                <a:gd name="connsiteY2138" fmla="*/ 1550352 h 1674719"/>
                <a:gd name="connsiteX2139" fmla="*/ 1102264 w 1533279"/>
                <a:gd name="connsiteY2139" fmla="*/ 1551309 h 1674719"/>
                <a:gd name="connsiteX2140" fmla="*/ 1104161 w 1533279"/>
                <a:gd name="connsiteY2140" fmla="*/ 1552255 h 1674719"/>
                <a:gd name="connsiteX2141" fmla="*/ 1104161 w 1533279"/>
                <a:gd name="connsiteY2141" fmla="*/ 1554152 h 1674719"/>
                <a:gd name="connsiteX2142" fmla="*/ 1102264 w 1533279"/>
                <a:gd name="connsiteY2142" fmla="*/ 1555104 h 1674719"/>
                <a:gd name="connsiteX2143" fmla="*/ 1100362 w 1533279"/>
                <a:gd name="connsiteY2143" fmla="*/ 1557001 h 1674719"/>
                <a:gd name="connsiteX2144" fmla="*/ 1101293 w 1533279"/>
                <a:gd name="connsiteY2144" fmla="*/ 1561747 h 1674719"/>
                <a:gd name="connsiteX2145" fmla="*/ 1101293 w 1533279"/>
                <a:gd name="connsiteY2145" fmla="*/ 1562703 h 1674719"/>
                <a:gd name="connsiteX2146" fmla="*/ 1100362 w 1533279"/>
                <a:gd name="connsiteY2146" fmla="*/ 1569342 h 1674719"/>
                <a:gd name="connsiteX2147" fmla="*/ 1100362 w 1533279"/>
                <a:gd name="connsiteY2147" fmla="*/ 1573142 h 1674719"/>
                <a:gd name="connsiteX2148" fmla="*/ 1102264 w 1533279"/>
                <a:gd name="connsiteY2148" fmla="*/ 1574088 h 1674719"/>
                <a:gd name="connsiteX2149" fmla="*/ 1103190 w 1533279"/>
                <a:gd name="connsiteY2149" fmla="*/ 1575044 h 1674719"/>
                <a:gd name="connsiteX2150" fmla="*/ 1104161 w 1533279"/>
                <a:gd name="connsiteY2150" fmla="*/ 1575991 h 1674719"/>
                <a:gd name="connsiteX2151" fmla="*/ 1105088 w 1533279"/>
                <a:gd name="connsiteY2151" fmla="*/ 1576942 h 1674719"/>
                <a:gd name="connsiteX2152" fmla="*/ 1106990 w 1533279"/>
                <a:gd name="connsiteY2152" fmla="*/ 1578839 h 1674719"/>
                <a:gd name="connsiteX2153" fmla="*/ 1107922 w 1533279"/>
                <a:gd name="connsiteY2153" fmla="*/ 1580737 h 1674719"/>
                <a:gd name="connsiteX2154" fmla="*/ 1111717 w 1533279"/>
                <a:gd name="connsiteY2154" fmla="*/ 1583585 h 1674719"/>
                <a:gd name="connsiteX2155" fmla="*/ 1109819 w 1533279"/>
                <a:gd name="connsiteY2155" fmla="*/ 1590234 h 1674719"/>
                <a:gd name="connsiteX2156" fmla="*/ 1108888 w 1533279"/>
                <a:gd name="connsiteY2156" fmla="*/ 1590234 h 1674719"/>
                <a:gd name="connsiteX2157" fmla="*/ 1106024 w 1533279"/>
                <a:gd name="connsiteY2157" fmla="*/ 1592132 h 1674719"/>
                <a:gd name="connsiteX2158" fmla="*/ 1104161 w 1533279"/>
                <a:gd name="connsiteY2158" fmla="*/ 1591185 h 1674719"/>
                <a:gd name="connsiteX2159" fmla="*/ 1103190 w 1533279"/>
                <a:gd name="connsiteY2159" fmla="*/ 1590234 h 1674719"/>
                <a:gd name="connsiteX2160" fmla="*/ 1100362 w 1533279"/>
                <a:gd name="connsiteY2160" fmla="*/ 1587386 h 1674719"/>
                <a:gd name="connsiteX2161" fmla="*/ 1098464 w 1533279"/>
                <a:gd name="connsiteY2161" fmla="*/ 1587386 h 1674719"/>
                <a:gd name="connsiteX2162" fmla="*/ 1093693 w 1533279"/>
                <a:gd name="connsiteY2162" fmla="*/ 1584537 h 1674719"/>
                <a:gd name="connsiteX2163" fmla="*/ 1088001 w 1533279"/>
                <a:gd name="connsiteY2163" fmla="*/ 1583585 h 1674719"/>
                <a:gd name="connsiteX2164" fmla="*/ 1084201 w 1533279"/>
                <a:gd name="connsiteY2164" fmla="*/ 1582639 h 1674719"/>
                <a:gd name="connsiteX2165" fmla="*/ 1082308 w 1533279"/>
                <a:gd name="connsiteY2165" fmla="*/ 1583585 h 1674719"/>
                <a:gd name="connsiteX2166" fmla="*/ 1081372 w 1533279"/>
                <a:gd name="connsiteY2166" fmla="*/ 1584537 h 1674719"/>
                <a:gd name="connsiteX2167" fmla="*/ 1080406 w 1533279"/>
                <a:gd name="connsiteY2167" fmla="*/ 1589283 h 1674719"/>
                <a:gd name="connsiteX2168" fmla="*/ 1079474 w 1533279"/>
                <a:gd name="connsiteY2168" fmla="*/ 1592132 h 1674719"/>
                <a:gd name="connsiteX2169" fmla="*/ 1078508 w 1533279"/>
                <a:gd name="connsiteY2169" fmla="*/ 1594034 h 1674719"/>
                <a:gd name="connsiteX2170" fmla="*/ 1077577 w 1533279"/>
                <a:gd name="connsiteY2170" fmla="*/ 1595931 h 1674719"/>
                <a:gd name="connsiteX2171" fmla="*/ 1076606 w 1533279"/>
                <a:gd name="connsiteY2171" fmla="*/ 1597829 h 1674719"/>
                <a:gd name="connsiteX2172" fmla="*/ 1074708 w 1533279"/>
                <a:gd name="connsiteY2172" fmla="*/ 1599726 h 1674719"/>
                <a:gd name="connsiteX2173" fmla="*/ 1073777 w 1533279"/>
                <a:gd name="connsiteY2173" fmla="*/ 1601629 h 1674719"/>
                <a:gd name="connsiteX2174" fmla="*/ 1072811 w 1533279"/>
                <a:gd name="connsiteY2174" fmla="*/ 1601629 h 1674719"/>
                <a:gd name="connsiteX2175" fmla="*/ 1071880 w 1533279"/>
                <a:gd name="connsiteY2175" fmla="*/ 1600678 h 1674719"/>
                <a:gd name="connsiteX2176" fmla="*/ 1069977 w 1533279"/>
                <a:gd name="connsiteY2176" fmla="*/ 1599726 h 1674719"/>
                <a:gd name="connsiteX2177" fmla="*/ 1067114 w 1533279"/>
                <a:gd name="connsiteY2177" fmla="*/ 1598780 h 1674719"/>
                <a:gd name="connsiteX2178" fmla="*/ 1062382 w 1533279"/>
                <a:gd name="connsiteY2178" fmla="*/ 1597829 h 1674719"/>
                <a:gd name="connsiteX2179" fmla="*/ 1059519 w 1533279"/>
                <a:gd name="connsiteY2179" fmla="*/ 1600678 h 1674719"/>
                <a:gd name="connsiteX2180" fmla="*/ 1058587 w 1533279"/>
                <a:gd name="connsiteY2180" fmla="*/ 1602575 h 1674719"/>
                <a:gd name="connsiteX2181" fmla="*/ 1057616 w 1533279"/>
                <a:gd name="connsiteY2181" fmla="*/ 1602575 h 1674719"/>
                <a:gd name="connsiteX2182" fmla="*/ 1054787 w 1533279"/>
                <a:gd name="connsiteY2182" fmla="*/ 1604473 h 1674719"/>
                <a:gd name="connsiteX2183" fmla="*/ 1050987 w 1533279"/>
                <a:gd name="connsiteY2183" fmla="*/ 1605429 h 1674719"/>
                <a:gd name="connsiteX2184" fmla="*/ 1049100 w 1533279"/>
                <a:gd name="connsiteY2184" fmla="*/ 1607321 h 1674719"/>
                <a:gd name="connsiteX2185" fmla="*/ 1049100 w 1533279"/>
                <a:gd name="connsiteY2185" fmla="*/ 1609224 h 1674719"/>
                <a:gd name="connsiteX2186" fmla="*/ 1048124 w 1533279"/>
                <a:gd name="connsiteY2186" fmla="*/ 1610175 h 1674719"/>
                <a:gd name="connsiteX2187" fmla="*/ 1047192 w 1533279"/>
                <a:gd name="connsiteY2187" fmla="*/ 1613024 h 1674719"/>
                <a:gd name="connsiteX2188" fmla="*/ 1044329 w 1533279"/>
                <a:gd name="connsiteY2188" fmla="*/ 1616814 h 1674719"/>
                <a:gd name="connsiteX2189" fmla="*/ 1043393 w 1533279"/>
                <a:gd name="connsiteY2189" fmla="*/ 1617770 h 1674719"/>
                <a:gd name="connsiteX2190" fmla="*/ 1040529 w 1533279"/>
                <a:gd name="connsiteY2190" fmla="*/ 1618716 h 1674719"/>
                <a:gd name="connsiteX2191" fmla="*/ 1039597 w 1533279"/>
                <a:gd name="connsiteY2191" fmla="*/ 1620614 h 1674719"/>
                <a:gd name="connsiteX2192" fmla="*/ 1023437 w 1533279"/>
                <a:gd name="connsiteY2192" fmla="*/ 1625365 h 1674719"/>
                <a:gd name="connsiteX2193" fmla="*/ 1019637 w 1533279"/>
                <a:gd name="connsiteY2193" fmla="*/ 1622516 h 1674719"/>
                <a:gd name="connsiteX2194" fmla="*/ 1018710 w 1533279"/>
                <a:gd name="connsiteY2194" fmla="*/ 1621565 h 1674719"/>
                <a:gd name="connsiteX2195" fmla="*/ 1016808 w 1533279"/>
                <a:gd name="connsiteY2195" fmla="*/ 1621565 h 1674719"/>
                <a:gd name="connsiteX2196" fmla="*/ 1008242 w 1533279"/>
                <a:gd name="connsiteY2196" fmla="*/ 1619667 h 1674719"/>
                <a:gd name="connsiteX2197" fmla="*/ 1008242 w 1533279"/>
                <a:gd name="connsiteY2197" fmla="*/ 1615867 h 1674719"/>
                <a:gd name="connsiteX2198" fmla="*/ 1007316 w 1533279"/>
                <a:gd name="connsiteY2198" fmla="*/ 1614921 h 1674719"/>
                <a:gd name="connsiteX2199" fmla="*/ 994023 w 1533279"/>
                <a:gd name="connsiteY2199" fmla="*/ 1603526 h 1674719"/>
                <a:gd name="connsiteX2200" fmla="*/ 988326 w 1533279"/>
                <a:gd name="connsiteY2200" fmla="*/ 1600678 h 1674719"/>
                <a:gd name="connsiteX2201" fmla="*/ 975034 w 1533279"/>
                <a:gd name="connsiteY2201" fmla="*/ 1589283 h 1674719"/>
                <a:gd name="connsiteX2202" fmla="*/ 970268 w 1533279"/>
                <a:gd name="connsiteY2202" fmla="*/ 1589283 h 1674719"/>
                <a:gd name="connsiteX2203" fmla="*/ 968370 w 1533279"/>
                <a:gd name="connsiteY2203" fmla="*/ 1592132 h 1674719"/>
                <a:gd name="connsiteX2204" fmla="*/ 966473 w 1533279"/>
                <a:gd name="connsiteY2204" fmla="*/ 1597829 h 1674719"/>
                <a:gd name="connsiteX2205" fmla="*/ 964570 w 1533279"/>
                <a:gd name="connsiteY2205" fmla="*/ 1598780 h 1674719"/>
                <a:gd name="connsiteX2206" fmla="*/ 963644 w 1533279"/>
                <a:gd name="connsiteY2206" fmla="*/ 1599726 h 1674719"/>
                <a:gd name="connsiteX2207" fmla="*/ 962673 w 1533279"/>
                <a:gd name="connsiteY2207" fmla="*/ 1600678 h 1674719"/>
                <a:gd name="connsiteX2208" fmla="*/ 934186 w 1533279"/>
                <a:gd name="connsiteY2208" fmla="*/ 1601629 h 1674719"/>
                <a:gd name="connsiteX2209" fmla="*/ 933259 w 1533279"/>
                <a:gd name="connsiteY2209" fmla="*/ 1610175 h 1674719"/>
                <a:gd name="connsiteX2210" fmla="*/ 932288 w 1533279"/>
                <a:gd name="connsiteY2210" fmla="*/ 1616814 h 1674719"/>
                <a:gd name="connsiteX2211" fmla="*/ 932288 w 1533279"/>
                <a:gd name="connsiteY2211" fmla="*/ 1617770 h 1674719"/>
                <a:gd name="connsiteX2212" fmla="*/ 929459 w 1533279"/>
                <a:gd name="connsiteY2212" fmla="*/ 1620614 h 1674719"/>
                <a:gd name="connsiteX2213" fmla="*/ 921864 w 1533279"/>
                <a:gd name="connsiteY2213" fmla="*/ 1631057 h 1674719"/>
                <a:gd name="connsiteX2214" fmla="*/ 919962 w 1533279"/>
                <a:gd name="connsiteY2214" fmla="*/ 1635804 h 1674719"/>
                <a:gd name="connsiteX2215" fmla="*/ 915196 w 1533279"/>
                <a:gd name="connsiteY2215" fmla="*/ 1644335 h 1674719"/>
                <a:gd name="connsiteX2216" fmla="*/ 906670 w 1533279"/>
                <a:gd name="connsiteY2216" fmla="*/ 1648134 h 1674719"/>
                <a:gd name="connsiteX2217" fmla="*/ 905704 w 1533279"/>
                <a:gd name="connsiteY2217" fmla="*/ 1647198 h 1674719"/>
                <a:gd name="connsiteX2218" fmla="*/ 899075 w 1533279"/>
                <a:gd name="connsiteY2218" fmla="*/ 1641506 h 1674719"/>
                <a:gd name="connsiteX2219" fmla="*/ 889582 w 1533279"/>
                <a:gd name="connsiteY2219" fmla="*/ 1645301 h 1674719"/>
                <a:gd name="connsiteX2220" fmla="*/ 887680 w 1533279"/>
                <a:gd name="connsiteY2220" fmla="*/ 1646232 h 1674719"/>
                <a:gd name="connsiteX2221" fmla="*/ 885787 w 1533279"/>
                <a:gd name="connsiteY2221" fmla="*/ 1647198 h 1674719"/>
                <a:gd name="connsiteX2222" fmla="*/ 881016 w 1533279"/>
                <a:gd name="connsiteY2222" fmla="*/ 1650032 h 1674719"/>
                <a:gd name="connsiteX2223" fmla="*/ 878183 w 1533279"/>
                <a:gd name="connsiteY2223" fmla="*/ 1650998 h 1674719"/>
                <a:gd name="connsiteX2224" fmla="*/ 871524 w 1533279"/>
                <a:gd name="connsiteY2224" fmla="*/ 1654793 h 1674719"/>
                <a:gd name="connsiteX2225" fmla="*/ 870593 w 1533279"/>
                <a:gd name="connsiteY2225" fmla="*/ 1658593 h 1674719"/>
                <a:gd name="connsiteX2226" fmla="*/ 868690 w 1533279"/>
                <a:gd name="connsiteY2226" fmla="*/ 1666188 h 1674719"/>
                <a:gd name="connsiteX2227" fmla="*/ 867724 w 1533279"/>
                <a:gd name="connsiteY2227" fmla="*/ 1668090 h 1674719"/>
                <a:gd name="connsiteX2228" fmla="*/ 865861 w 1533279"/>
                <a:gd name="connsiteY2228" fmla="*/ 1669022 h 1674719"/>
                <a:gd name="connsiteX2229" fmla="*/ 864895 w 1533279"/>
                <a:gd name="connsiteY2229" fmla="*/ 1669988 h 1674719"/>
                <a:gd name="connsiteX2230" fmla="*/ 862998 w 1533279"/>
                <a:gd name="connsiteY2230" fmla="*/ 1671890 h 1674719"/>
                <a:gd name="connsiteX2231" fmla="*/ 861095 w 1533279"/>
                <a:gd name="connsiteY2231" fmla="*/ 1674719 h 1674719"/>
                <a:gd name="connsiteX2232" fmla="*/ 856369 w 1533279"/>
                <a:gd name="connsiteY2232" fmla="*/ 1674719 h 1674719"/>
                <a:gd name="connsiteX2233" fmla="*/ 854467 w 1533279"/>
                <a:gd name="connsiteY2233" fmla="*/ 1673783 h 1674719"/>
                <a:gd name="connsiteX2234" fmla="*/ 850672 w 1533279"/>
                <a:gd name="connsiteY2234" fmla="*/ 1672817 h 1674719"/>
                <a:gd name="connsiteX2235" fmla="*/ 846872 w 1533279"/>
                <a:gd name="connsiteY2235" fmla="*/ 1671890 h 1674719"/>
                <a:gd name="connsiteX2236" fmla="*/ 841179 w 1533279"/>
                <a:gd name="connsiteY2236" fmla="*/ 1671890 h 1674719"/>
                <a:gd name="connsiteX2237" fmla="*/ 839277 w 1533279"/>
                <a:gd name="connsiteY2237" fmla="*/ 1672817 h 1674719"/>
                <a:gd name="connsiteX2238" fmla="*/ 819321 w 1533279"/>
                <a:gd name="connsiteY2238" fmla="*/ 1666188 h 1674719"/>
                <a:gd name="connsiteX2239" fmla="*/ 813624 w 1533279"/>
                <a:gd name="connsiteY2239" fmla="*/ 1665222 h 1674719"/>
                <a:gd name="connsiteX2240" fmla="*/ 807926 w 1533279"/>
                <a:gd name="connsiteY2240" fmla="*/ 1662393 h 1674719"/>
                <a:gd name="connsiteX2241" fmla="*/ 799400 w 1533279"/>
                <a:gd name="connsiteY2241" fmla="*/ 1663324 h 1674719"/>
                <a:gd name="connsiteX2242" fmla="*/ 798434 w 1533279"/>
                <a:gd name="connsiteY2242" fmla="*/ 1663324 h 1674719"/>
                <a:gd name="connsiteX2243" fmla="*/ 787039 w 1533279"/>
                <a:gd name="connsiteY2243" fmla="*/ 1662393 h 1674719"/>
                <a:gd name="connsiteX2244" fmla="*/ 781347 w 1533279"/>
                <a:gd name="connsiteY2244" fmla="*/ 1656696 h 1674719"/>
                <a:gd name="connsiteX2245" fmla="*/ 779444 w 1533279"/>
                <a:gd name="connsiteY2245" fmla="*/ 1650998 h 1674719"/>
                <a:gd name="connsiteX2246" fmla="*/ 776615 w 1533279"/>
                <a:gd name="connsiteY2246" fmla="*/ 1646232 h 1674719"/>
                <a:gd name="connsiteX2247" fmla="*/ 773747 w 1533279"/>
                <a:gd name="connsiteY2247" fmla="*/ 1646232 h 1674719"/>
                <a:gd name="connsiteX2248" fmla="*/ 770918 w 1533279"/>
                <a:gd name="connsiteY2248" fmla="*/ 1646232 h 1674719"/>
                <a:gd name="connsiteX2249" fmla="*/ 762357 w 1533279"/>
                <a:gd name="connsiteY2249" fmla="*/ 1645301 h 1674719"/>
                <a:gd name="connsiteX2250" fmla="*/ 761421 w 1533279"/>
                <a:gd name="connsiteY2250" fmla="*/ 1645301 h 1674719"/>
                <a:gd name="connsiteX2251" fmla="*/ 753826 w 1533279"/>
                <a:gd name="connsiteY2251" fmla="*/ 1647198 h 1674719"/>
                <a:gd name="connsiteX2252" fmla="*/ 752860 w 1533279"/>
                <a:gd name="connsiteY2252" fmla="*/ 1646232 h 1674719"/>
                <a:gd name="connsiteX2253" fmla="*/ 751928 w 1533279"/>
                <a:gd name="connsiteY2253" fmla="*/ 1645301 h 1674719"/>
                <a:gd name="connsiteX2254" fmla="*/ 746231 w 1533279"/>
                <a:gd name="connsiteY2254" fmla="*/ 1644335 h 1674719"/>
                <a:gd name="connsiteX2255" fmla="*/ 736739 w 1533279"/>
                <a:gd name="connsiteY2255" fmla="*/ 1650032 h 1674719"/>
                <a:gd name="connsiteX2256" fmla="*/ 735767 w 1533279"/>
                <a:gd name="connsiteY2256" fmla="*/ 1650998 h 1674719"/>
                <a:gd name="connsiteX2257" fmla="*/ 731036 w 1533279"/>
                <a:gd name="connsiteY2257" fmla="*/ 1654793 h 1674719"/>
                <a:gd name="connsiteX2258" fmla="*/ 723441 w 1533279"/>
                <a:gd name="connsiteY2258" fmla="*/ 1656696 h 1674719"/>
                <a:gd name="connsiteX2259" fmla="*/ 722475 w 1533279"/>
                <a:gd name="connsiteY2259" fmla="*/ 1657627 h 1674719"/>
                <a:gd name="connsiteX2260" fmla="*/ 716778 w 1533279"/>
                <a:gd name="connsiteY2260" fmla="*/ 1657627 h 1674719"/>
                <a:gd name="connsiteX2261" fmla="*/ 713949 w 1533279"/>
                <a:gd name="connsiteY2261" fmla="*/ 1658593 h 1674719"/>
                <a:gd name="connsiteX2262" fmla="*/ 687364 w 1533279"/>
                <a:gd name="connsiteY2262" fmla="*/ 1657627 h 1674719"/>
                <a:gd name="connsiteX2263" fmla="*/ 682598 w 1533279"/>
                <a:gd name="connsiteY2263" fmla="*/ 1654793 h 1674719"/>
                <a:gd name="connsiteX2264" fmla="*/ 680701 w 1533279"/>
                <a:gd name="connsiteY2264" fmla="*/ 1652901 h 1674719"/>
                <a:gd name="connsiteX2265" fmla="*/ 678798 w 1533279"/>
                <a:gd name="connsiteY2265" fmla="*/ 1651930 h 1674719"/>
                <a:gd name="connsiteX2266" fmla="*/ 671204 w 1533279"/>
                <a:gd name="connsiteY2266" fmla="*/ 1643403 h 1674719"/>
                <a:gd name="connsiteX2267" fmla="*/ 669306 w 1533279"/>
                <a:gd name="connsiteY2267" fmla="*/ 1640540 h 1674719"/>
                <a:gd name="connsiteX2268" fmla="*/ 663609 w 1533279"/>
                <a:gd name="connsiteY2268" fmla="*/ 1632009 h 1674719"/>
                <a:gd name="connsiteX2269" fmla="*/ 663609 w 1533279"/>
                <a:gd name="connsiteY2269" fmla="*/ 1632009 h 1674719"/>
                <a:gd name="connsiteX2270" fmla="*/ 662672 w 1533279"/>
                <a:gd name="connsiteY2270" fmla="*/ 1630111 h 1674719"/>
                <a:gd name="connsiteX2271" fmla="*/ 656980 w 1533279"/>
                <a:gd name="connsiteY2271" fmla="*/ 1625365 h 1674719"/>
                <a:gd name="connsiteX2272" fmla="*/ 656014 w 1533279"/>
                <a:gd name="connsiteY2272" fmla="*/ 1624414 h 1674719"/>
                <a:gd name="connsiteX2273" fmla="*/ 652214 w 1533279"/>
                <a:gd name="connsiteY2273" fmla="*/ 1622516 h 1674719"/>
                <a:gd name="connsiteX2274" fmla="*/ 650316 w 1533279"/>
                <a:gd name="connsiteY2274" fmla="*/ 1621565 h 1674719"/>
                <a:gd name="connsiteX2275" fmla="*/ 644619 w 1533279"/>
                <a:gd name="connsiteY2275" fmla="*/ 1618716 h 1674719"/>
                <a:gd name="connsiteX2276" fmla="*/ 643688 w 1533279"/>
                <a:gd name="connsiteY2276" fmla="*/ 1615867 h 1674719"/>
                <a:gd name="connsiteX2277" fmla="*/ 643688 w 1533279"/>
                <a:gd name="connsiteY2277" fmla="*/ 1613024 h 1674719"/>
                <a:gd name="connsiteX2278" fmla="*/ 643688 w 1533279"/>
                <a:gd name="connsiteY2278" fmla="*/ 1591185 h 1674719"/>
                <a:gd name="connsiteX2279" fmla="*/ 637024 w 1533279"/>
                <a:gd name="connsiteY2279" fmla="*/ 1571245 h 1674719"/>
                <a:gd name="connsiteX2280" fmla="*/ 636093 w 1533279"/>
                <a:gd name="connsiteY2280" fmla="*/ 1569342 h 1674719"/>
                <a:gd name="connsiteX2281" fmla="*/ 635127 w 1533279"/>
                <a:gd name="connsiteY2281" fmla="*/ 1557952 h 167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</a:cxnLst>
              <a:rect l="l" t="t" r="r" b="b"/>
              <a:pathLst>
                <a:path w="1533279" h="1674719">
                  <a:moveTo>
                    <a:pt x="634185" y="1556055"/>
                  </a:moveTo>
                  <a:lnTo>
                    <a:pt x="640819" y="1544660"/>
                  </a:lnTo>
                  <a:lnTo>
                    <a:pt x="639893" y="1542758"/>
                  </a:lnTo>
                  <a:lnTo>
                    <a:pt x="638931" y="1541811"/>
                  </a:lnTo>
                  <a:lnTo>
                    <a:pt x="638931" y="1539914"/>
                  </a:lnTo>
                  <a:lnTo>
                    <a:pt x="638931" y="1536114"/>
                  </a:lnTo>
                  <a:lnTo>
                    <a:pt x="637990" y="1530416"/>
                  </a:lnTo>
                  <a:lnTo>
                    <a:pt x="637024" y="1528519"/>
                  </a:lnTo>
                  <a:lnTo>
                    <a:pt x="637990" y="1521870"/>
                  </a:lnTo>
                  <a:lnTo>
                    <a:pt x="650316" y="1514275"/>
                  </a:lnTo>
                  <a:lnTo>
                    <a:pt x="654116" y="1511427"/>
                  </a:lnTo>
                  <a:lnTo>
                    <a:pt x="674072" y="1499086"/>
                  </a:lnTo>
                  <a:lnTo>
                    <a:pt x="678798" y="1497188"/>
                  </a:lnTo>
                  <a:lnTo>
                    <a:pt x="679769" y="1496252"/>
                  </a:lnTo>
                  <a:lnTo>
                    <a:pt x="691159" y="1500052"/>
                  </a:lnTo>
                  <a:lnTo>
                    <a:pt x="696862" y="1498154"/>
                  </a:lnTo>
                  <a:lnTo>
                    <a:pt x="709183" y="1496252"/>
                  </a:lnTo>
                  <a:lnTo>
                    <a:pt x="708256" y="1505744"/>
                  </a:lnTo>
                  <a:lnTo>
                    <a:pt x="707280" y="1506681"/>
                  </a:lnTo>
                  <a:lnTo>
                    <a:pt x="710149" y="1514275"/>
                  </a:lnTo>
                  <a:lnTo>
                    <a:pt x="712051" y="1528519"/>
                  </a:lnTo>
                  <a:lnTo>
                    <a:pt x="715851" y="1532319"/>
                  </a:lnTo>
                  <a:lnTo>
                    <a:pt x="727241" y="1529470"/>
                  </a:lnTo>
                  <a:lnTo>
                    <a:pt x="731973" y="1529470"/>
                  </a:lnTo>
                  <a:lnTo>
                    <a:pt x="735767" y="1528519"/>
                  </a:lnTo>
                  <a:lnTo>
                    <a:pt x="736739" y="1527568"/>
                  </a:lnTo>
                  <a:lnTo>
                    <a:pt x="737665" y="1524724"/>
                  </a:lnTo>
                  <a:lnTo>
                    <a:pt x="743367" y="1520924"/>
                  </a:lnTo>
                  <a:lnTo>
                    <a:pt x="744333" y="1519973"/>
                  </a:lnTo>
                  <a:lnTo>
                    <a:pt x="745260" y="1518075"/>
                  </a:lnTo>
                  <a:lnTo>
                    <a:pt x="769015" y="1507646"/>
                  </a:lnTo>
                  <a:lnTo>
                    <a:pt x="769952" y="1506681"/>
                  </a:lnTo>
                  <a:lnTo>
                    <a:pt x="772815" y="1504783"/>
                  </a:lnTo>
                  <a:lnTo>
                    <a:pt x="773747" y="1497188"/>
                  </a:lnTo>
                  <a:lnTo>
                    <a:pt x="772815" y="1496252"/>
                  </a:lnTo>
                  <a:lnTo>
                    <a:pt x="776615" y="1490559"/>
                  </a:lnTo>
                  <a:lnTo>
                    <a:pt x="776615" y="1486759"/>
                  </a:lnTo>
                  <a:lnTo>
                    <a:pt x="775644" y="1472501"/>
                  </a:lnTo>
                  <a:lnTo>
                    <a:pt x="774718" y="1468701"/>
                  </a:lnTo>
                  <a:lnTo>
                    <a:pt x="766152" y="1443083"/>
                  </a:lnTo>
                  <a:lnTo>
                    <a:pt x="771849" y="1438317"/>
                  </a:lnTo>
                  <a:lnTo>
                    <a:pt x="781347" y="1435488"/>
                  </a:lnTo>
                  <a:lnTo>
                    <a:pt x="789908" y="1399411"/>
                  </a:lnTo>
                  <a:lnTo>
                    <a:pt x="792736" y="1396547"/>
                  </a:lnTo>
                  <a:lnTo>
                    <a:pt x="802229" y="1375675"/>
                  </a:lnTo>
                  <a:lnTo>
                    <a:pt x="802229" y="1373777"/>
                  </a:lnTo>
                  <a:lnTo>
                    <a:pt x="802229" y="1372821"/>
                  </a:lnTo>
                  <a:lnTo>
                    <a:pt x="808897" y="1373777"/>
                  </a:lnTo>
                  <a:lnTo>
                    <a:pt x="810795" y="1374724"/>
                  </a:lnTo>
                  <a:lnTo>
                    <a:pt x="810795" y="1375675"/>
                  </a:lnTo>
                  <a:lnTo>
                    <a:pt x="813624" y="1375675"/>
                  </a:lnTo>
                  <a:lnTo>
                    <a:pt x="816492" y="1372821"/>
                  </a:lnTo>
                  <a:lnTo>
                    <a:pt x="827882" y="1361431"/>
                  </a:lnTo>
                  <a:lnTo>
                    <a:pt x="830711" y="1360480"/>
                  </a:lnTo>
                  <a:lnTo>
                    <a:pt x="832613" y="1357632"/>
                  </a:lnTo>
                  <a:lnTo>
                    <a:pt x="831682" y="1349085"/>
                  </a:lnTo>
                  <a:lnTo>
                    <a:pt x="831682" y="1342442"/>
                  </a:lnTo>
                  <a:lnTo>
                    <a:pt x="833589" y="1339593"/>
                  </a:lnTo>
                  <a:lnTo>
                    <a:pt x="831682" y="1334842"/>
                  </a:lnTo>
                  <a:lnTo>
                    <a:pt x="830711" y="1331047"/>
                  </a:lnTo>
                  <a:lnTo>
                    <a:pt x="829785" y="1329149"/>
                  </a:lnTo>
                  <a:lnTo>
                    <a:pt x="830711" y="1314911"/>
                  </a:lnTo>
                  <a:lnTo>
                    <a:pt x="828818" y="1310160"/>
                  </a:lnTo>
                  <a:lnTo>
                    <a:pt x="827882" y="1308262"/>
                  </a:lnTo>
                  <a:lnTo>
                    <a:pt x="826916" y="1307316"/>
                  </a:lnTo>
                  <a:lnTo>
                    <a:pt x="811716" y="1292121"/>
                  </a:lnTo>
                  <a:lnTo>
                    <a:pt x="814595" y="1283575"/>
                  </a:lnTo>
                  <a:lnTo>
                    <a:pt x="817424" y="1250362"/>
                  </a:lnTo>
                  <a:lnTo>
                    <a:pt x="815521" y="1245601"/>
                  </a:lnTo>
                  <a:lnTo>
                    <a:pt x="808897" y="1238006"/>
                  </a:lnTo>
                  <a:lnTo>
                    <a:pt x="805102" y="1233270"/>
                  </a:lnTo>
                  <a:lnTo>
                    <a:pt x="795610" y="1211411"/>
                  </a:lnTo>
                  <a:lnTo>
                    <a:pt x="793708" y="1210485"/>
                  </a:lnTo>
                  <a:lnTo>
                    <a:pt x="791805" y="1210485"/>
                  </a:lnTo>
                  <a:lnTo>
                    <a:pt x="790839" y="1210485"/>
                  </a:lnTo>
                  <a:lnTo>
                    <a:pt x="788005" y="1209519"/>
                  </a:lnTo>
                  <a:lnTo>
                    <a:pt x="785142" y="1209519"/>
                  </a:lnTo>
                  <a:lnTo>
                    <a:pt x="782313" y="1208588"/>
                  </a:lnTo>
                  <a:lnTo>
                    <a:pt x="777547" y="1207622"/>
                  </a:lnTo>
                  <a:lnTo>
                    <a:pt x="775644" y="1205719"/>
                  </a:lnTo>
                  <a:lnTo>
                    <a:pt x="774718" y="1203817"/>
                  </a:lnTo>
                  <a:lnTo>
                    <a:pt x="773747" y="1201919"/>
                  </a:lnTo>
                  <a:lnTo>
                    <a:pt x="769952" y="1203817"/>
                  </a:lnTo>
                  <a:lnTo>
                    <a:pt x="736739" y="1211411"/>
                  </a:lnTo>
                  <a:lnTo>
                    <a:pt x="734836" y="1211411"/>
                  </a:lnTo>
                  <a:lnTo>
                    <a:pt x="720578" y="1211411"/>
                  </a:lnTo>
                  <a:lnTo>
                    <a:pt x="694959" y="1235167"/>
                  </a:lnTo>
                  <a:lnTo>
                    <a:pt x="677872" y="1244664"/>
                  </a:lnTo>
                  <a:lnTo>
                    <a:pt x="675969" y="1244664"/>
                  </a:lnTo>
                  <a:lnTo>
                    <a:pt x="668375" y="1244664"/>
                  </a:lnTo>
                  <a:lnTo>
                    <a:pt x="659809" y="1250362"/>
                  </a:lnTo>
                  <a:lnTo>
                    <a:pt x="652214" y="1260791"/>
                  </a:lnTo>
                  <a:lnTo>
                    <a:pt x="650316" y="1261757"/>
                  </a:lnTo>
                  <a:lnTo>
                    <a:pt x="647487" y="1258888"/>
                  </a:lnTo>
                  <a:lnTo>
                    <a:pt x="645585" y="1253196"/>
                  </a:lnTo>
                  <a:lnTo>
                    <a:pt x="644619" y="1251293"/>
                  </a:lnTo>
                  <a:lnTo>
                    <a:pt x="641790" y="1247498"/>
                  </a:lnTo>
                  <a:lnTo>
                    <a:pt x="612377" y="1332949"/>
                  </a:lnTo>
                  <a:lnTo>
                    <a:pt x="611411" y="1339593"/>
                  </a:lnTo>
                  <a:lnTo>
                    <a:pt x="610474" y="1341491"/>
                  </a:lnTo>
                  <a:lnTo>
                    <a:pt x="608587" y="1340544"/>
                  </a:lnTo>
                  <a:lnTo>
                    <a:pt x="604782" y="1337696"/>
                  </a:lnTo>
                  <a:lnTo>
                    <a:pt x="600982" y="1331047"/>
                  </a:lnTo>
                  <a:lnTo>
                    <a:pt x="600016" y="1330096"/>
                  </a:lnTo>
                  <a:lnTo>
                    <a:pt x="594318" y="1332949"/>
                  </a:lnTo>
                  <a:lnTo>
                    <a:pt x="591485" y="1331047"/>
                  </a:lnTo>
                  <a:lnTo>
                    <a:pt x="590518" y="1330096"/>
                  </a:lnTo>
                  <a:lnTo>
                    <a:pt x="587689" y="1331998"/>
                  </a:lnTo>
                  <a:lnTo>
                    <a:pt x="584826" y="1331998"/>
                  </a:lnTo>
                  <a:lnTo>
                    <a:pt x="583890" y="1331047"/>
                  </a:lnTo>
                  <a:lnTo>
                    <a:pt x="582924" y="1330096"/>
                  </a:lnTo>
                  <a:lnTo>
                    <a:pt x="580095" y="1323457"/>
                  </a:lnTo>
                  <a:lnTo>
                    <a:pt x="580095" y="1322506"/>
                  </a:lnTo>
                  <a:lnTo>
                    <a:pt x="580095" y="1321555"/>
                  </a:lnTo>
                  <a:lnTo>
                    <a:pt x="579124" y="1319652"/>
                  </a:lnTo>
                  <a:lnTo>
                    <a:pt x="578197" y="1318706"/>
                  </a:lnTo>
                  <a:lnTo>
                    <a:pt x="585792" y="1300668"/>
                  </a:lnTo>
                  <a:lnTo>
                    <a:pt x="586718" y="1299721"/>
                  </a:lnTo>
                  <a:lnTo>
                    <a:pt x="586718" y="1290224"/>
                  </a:lnTo>
                  <a:lnTo>
                    <a:pt x="578197" y="1287370"/>
                  </a:lnTo>
                  <a:lnTo>
                    <a:pt x="572495" y="1286424"/>
                  </a:lnTo>
                  <a:lnTo>
                    <a:pt x="571529" y="1284527"/>
                  </a:lnTo>
                  <a:lnTo>
                    <a:pt x="569631" y="1283575"/>
                  </a:lnTo>
                  <a:lnTo>
                    <a:pt x="563002" y="1291170"/>
                  </a:lnTo>
                  <a:lnTo>
                    <a:pt x="560134" y="1291170"/>
                  </a:lnTo>
                  <a:lnTo>
                    <a:pt x="555408" y="1294970"/>
                  </a:lnTo>
                  <a:lnTo>
                    <a:pt x="553505" y="1294970"/>
                  </a:lnTo>
                  <a:lnTo>
                    <a:pt x="549710" y="1295916"/>
                  </a:lnTo>
                  <a:lnTo>
                    <a:pt x="544013" y="1297819"/>
                  </a:lnTo>
                  <a:lnTo>
                    <a:pt x="543047" y="1301614"/>
                  </a:lnTo>
                  <a:lnTo>
                    <a:pt x="542120" y="1304462"/>
                  </a:lnTo>
                  <a:lnTo>
                    <a:pt x="539247" y="1305414"/>
                  </a:lnTo>
                  <a:lnTo>
                    <a:pt x="523126" y="1342442"/>
                  </a:lnTo>
                  <a:lnTo>
                    <a:pt x="522154" y="1343393"/>
                  </a:lnTo>
                  <a:lnTo>
                    <a:pt x="518360" y="1346237"/>
                  </a:lnTo>
                  <a:lnTo>
                    <a:pt x="515531" y="1350988"/>
                  </a:lnTo>
                  <a:lnTo>
                    <a:pt x="514565" y="1353832"/>
                  </a:lnTo>
                  <a:lnTo>
                    <a:pt x="513633" y="1356685"/>
                  </a:lnTo>
                  <a:lnTo>
                    <a:pt x="512662" y="1357632"/>
                  </a:lnTo>
                  <a:lnTo>
                    <a:pt x="511736" y="1360480"/>
                  </a:lnTo>
                  <a:lnTo>
                    <a:pt x="510765" y="1364280"/>
                  </a:lnTo>
                  <a:lnTo>
                    <a:pt x="511736" y="1373777"/>
                  </a:lnTo>
                  <a:lnTo>
                    <a:pt x="512662" y="1376621"/>
                  </a:lnTo>
                  <a:lnTo>
                    <a:pt x="525023" y="1381368"/>
                  </a:lnTo>
                  <a:lnTo>
                    <a:pt x="534515" y="1380421"/>
                  </a:lnTo>
                  <a:lnTo>
                    <a:pt x="556339" y="1384216"/>
                  </a:lnTo>
                  <a:lnTo>
                    <a:pt x="561105" y="1385167"/>
                  </a:lnTo>
                  <a:lnTo>
                    <a:pt x="563934" y="1386119"/>
                  </a:lnTo>
                  <a:lnTo>
                    <a:pt x="567729" y="1387065"/>
                  </a:lnTo>
                  <a:lnTo>
                    <a:pt x="573431" y="1388962"/>
                  </a:lnTo>
                  <a:lnTo>
                    <a:pt x="576295" y="1391811"/>
                  </a:lnTo>
                  <a:lnTo>
                    <a:pt x="577226" y="1391811"/>
                  </a:lnTo>
                  <a:lnTo>
                    <a:pt x="580095" y="1395611"/>
                  </a:lnTo>
                  <a:lnTo>
                    <a:pt x="581026" y="1395611"/>
                  </a:lnTo>
                  <a:lnTo>
                    <a:pt x="581992" y="1396547"/>
                  </a:lnTo>
                  <a:lnTo>
                    <a:pt x="584826" y="1399411"/>
                  </a:lnTo>
                  <a:lnTo>
                    <a:pt x="586718" y="1401308"/>
                  </a:lnTo>
                  <a:lnTo>
                    <a:pt x="587689" y="1402240"/>
                  </a:lnTo>
                  <a:lnTo>
                    <a:pt x="592421" y="1407937"/>
                  </a:lnTo>
                  <a:lnTo>
                    <a:pt x="592421" y="1408908"/>
                  </a:lnTo>
                  <a:lnTo>
                    <a:pt x="592421" y="1415537"/>
                  </a:lnTo>
                  <a:lnTo>
                    <a:pt x="591485" y="1417430"/>
                  </a:lnTo>
                  <a:lnTo>
                    <a:pt x="588621" y="1420298"/>
                  </a:lnTo>
                  <a:lnTo>
                    <a:pt x="584826" y="1424098"/>
                  </a:lnTo>
                  <a:lnTo>
                    <a:pt x="582924" y="1424098"/>
                  </a:lnTo>
                  <a:lnTo>
                    <a:pt x="578197" y="1424098"/>
                  </a:lnTo>
                  <a:lnTo>
                    <a:pt x="565836" y="1424098"/>
                  </a:lnTo>
                  <a:lnTo>
                    <a:pt x="552539" y="1424098"/>
                  </a:lnTo>
                  <a:lnTo>
                    <a:pt x="540218" y="1425996"/>
                  </a:lnTo>
                  <a:lnTo>
                    <a:pt x="539247" y="1426922"/>
                  </a:lnTo>
                  <a:lnTo>
                    <a:pt x="538315" y="1427898"/>
                  </a:lnTo>
                  <a:lnTo>
                    <a:pt x="537349" y="1428824"/>
                  </a:lnTo>
                  <a:lnTo>
                    <a:pt x="534515" y="1432624"/>
                  </a:lnTo>
                  <a:lnTo>
                    <a:pt x="533549" y="1433590"/>
                  </a:lnTo>
                  <a:lnTo>
                    <a:pt x="532623" y="1434522"/>
                  </a:lnTo>
                  <a:lnTo>
                    <a:pt x="531652" y="1435488"/>
                  </a:lnTo>
                  <a:lnTo>
                    <a:pt x="530725" y="1437390"/>
                  </a:lnTo>
                  <a:lnTo>
                    <a:pt x="528823" y="1440219"/>
                  </a:lnTo>
                  <a:lnTo>
                    <a:pt x="528823" y="1442117"/>
                  </a:lnTo>
                  <a:lnTo>
                    <a:pt x="527857" y="1444985"/>
                  </a:lnTo>
                  <a:lnTo>
                    <a:pt x="526925" y="1447814"/>
                  </a:lnTo>
                  <a:lnTo>
                    <a:pt x="525954" y="1451614"/>
                  </a:lnTo>
                  <a:lnTo>
                    <a:pt x="525023" y="1453511"/>
                  </a:lnTo>
                  <a:lnTo>
                    <a:pt x="521228" y="1460175"/>
                  </a:lnTo>
                  <a:lnTo>
                    <a:pt x="521228" y="1461106"/>
                  </a:lnTo>
                  <a:lnTo>
                    <a:pt x="519331" y="1463975"/>
                  </a:lnTo>
                  <a:lnTo>
                    <a:pt x="517428" y="1465872"/>
                  </a:lnTo>
                  <a:lnTo>
                    <a:pt x="515531" y="1468701"/>
                  </a:lnTo>
                  <a:lnTo>
                    <a:pt x="515531" y="1469667"/>
                  </a:lnTo>
                  <a:lnTo>
                    <a:pt x="513633" y="1470604"/>
                  </a:lnTo>
                  <a:lnTo>
                    <a:pt x="513633" y="1471570"/>
                  </a:lnTo>
                  <a:lnTo>
                    <a:pt x="512662" y="1473467"/>
                  </a:lnTo>
                  <a:lnTo>
                    <a:pt x="511736" y="1477257"/>
                  </a:lnTo>
                  <a:lnTo>
                    <a:pt x="511736" y="1478199"/>
                  </a:lnTo>
                  <a:lnTo>
                    <a:pt x="512662" y="1481998"/>
                  </a:lnTo>
                  <a:lnTo>
                    <a:pt x="514565" y="1485793"/>
                  </a:lnTo>
                  <a:lnTo>
                    <a:pt x="515531" y="1488657"/>
                  </a:lnTo>
                  <a:lnTo>
                    <a:pt x="516462" y="1489593"/>
                  </a:lnTo>
                  <a:lnTo>
                    <a:pt x="517428" y="1490559"/>
                  </a:lnTo>
                  <a:lnTo>
                    <a:pt x="520257" y="1492457"/>
                  </a:lnTo>
                  <a:lnTo>
                    <a:pt x="522154" y="1493388"/>
                  </a:lnTo>
                  <a:lnTo>
                    <a:pt x="525023" y="1495286"/>
                  </a:lnTo>
                  <a:lnTo>
                    <a:pt x="526925" y="1497188"/>
                  </a:lnTo>
                  <a:lnTo>
                    <a:pt x="528823" y="1497188"/>
                  </a:lnTo>
                  <a:lnTo>
                    <a:pt x="529749" y="1498154"/>
                  </a:lnTo>
                  <a:lnTo>
                    <a:pt x="533549" y="1499086"/>
                  </a:lnTo>
                  <a:lnTo>
                    <a:pt x="540218" y="1501954"/>
                  </a:lnTo>
                  <a:lnTo>
                    <a:pt x="541144" y="1502881"/>
                  </a:lnTo>
                  <a:lnTo>
                    <a:pt x="543047" y="1504783"/>
                  </a:lnTo>
                  <a:lnTo>
                    <a:pt x="544013" y="1504783"/>
                  </a:lnTo>
                  <a:lnTo>
                    <a:pt x="544944" y="1505744"/>
                  </a:lnTo>
                  <a:lnTo>
                    <a:pt x="546847" y="1506681"/>
                  </a:lnTo>
                  <a:lnTo>
                    <a:pt x="552539" y="1511427"/>
                  </a:lnTo>
                  <a:lnTo>
                    <a:pt x="552539" y="1512373"/>
                  </a:lnTo>
                  <a:lnTo>
                    <a:pt x="554441" y="1517124"/>
                  </a:lnTo>
                  <a:lnTo>
                    <a:pt x="553505" y="1536114"/>
                  </a:lnTo>
                  <a:lnTo>
                    <a:pt x="552539" y="1537065"/>
                  </a:lnTo>
                  <a:lnTo>
                    <a:pt x="551613" y="1538011"/>
                  </a:lnTo>
                  <a:lnTo>
                    <a:pt x="549710" y="1539914"/>
                  </a:lnTo>
                  <a:lnTo>
                    <a:pt x="548739" y="1539914"/>
                  </a:lnTo>
                  <a:lnTo>
                    <a:pt x="548739" y="1540860"/>
                  </a:lnTo>
                  <a:lnTo>
                    <a:pt x="546847" y="1542758"/>
                  </a:lnTo>
                  <a:lnTo>
                    <a:pt x="544944" y="1543714"/>
                  </a:lnTo>
                  <a:lnTo>
                    <a:pt x="542120" y="1545606"/>
                  </a:lnTo>
                  <a:lnTo>
                    <a:pt x="530725" y="1544660"/>
                  </a:lnTo>
                  <a:lnTo>
                    <a:pt x="527857" y="1543714"/>
                  </a:lnTo>
                  <a:lnTo>
                    <a:pt x="521228" y="1541811"/>
                  </a:lnTo>
                  <a:lnTo>
                    <a:pt x="517428" y="1538963"/>
                  </a:lnTo>
                  <a:lnTo>
                    <a:pt x="506970" y="1538011"/>
                  </a:lnTo>
                  <a:lnTo>
                    <a:pt x="498438" y="1535163"/>
                  </a:lnTo>
                  <a:lnTo>
                    <a:pt x="495575" y="1534216"/>
                  </a:lnTo>
                  <a:lnTo>
                    <a:pt x="492746" y="1532319"/>
                  </a:lnTo>
                  <a:lnTo>
                    <a:pt x="491775" y="1532319"/>
                  </a:lnTo>
                  <a:lnTo>
                    <a:pt x="487980" y="1532319"/>
                  </a:lnTo>
                  <a:lnTo>
                    <a:pt x="486078" y="1533265"/>
                  </a:lnTo>
                  <a:lnTo>
                    <a:pt x="484180" y="1535163"/>
                  </a:lnTo>
                  <a:lnTo>
                    <a:pt x="484180" y="1536114"/>
                  </a:lnTo>
                  <a:lnTo>
                    <a:pt x="483249" y="1541811"/>
                  </a:lnTo>
                  <a:lnTo>
                    <a:pt x="484180" y="1549406"/>
                  </a:lnTo>
                  <a:lnTo>
                    <a:pt x="484180" y="1550352"/>
                  </a:lnTo>
                  <a:lnTo>
                    <a:pt x="485146" y="1553206"/>
                  </a:lnTo>
                  <a:lnTo>
                    <a:pt x="486078" y="1557001"/>
                  </a:lnTo>
                  <a:lnTo>
                    <a:pt x="487044" y="1559850"/>
                  </a:lnTo>
                  <a:lnTo>
                    <a:pt x="488946" y="1562703"/>
                  </a:lnTo>
                  <a:lnTo>
                    <a:pt x="489878" y="1563650"/>
                  </a:lnTo>
                  <a:lnTo>
                    <a:pt x="491775" y="1567450"/>
                  </a:lnTo>
                  <a:lnTo>
                    <a:pt x="493672" y="1569342"/>
                  </a:lnTo>
                  <a:lnTo>
                    <a:pt x="495575" y="1572196"/>
                  </a:lnTo>
                  <a:lnTo>
                    <a:pt x="496541" y="1573142"/>
                  </a:lnTo>
                  <a:lnTo>
                    <a:pt x="499375" y="1575044"/>
                  </a:lnTo>
                  <a:lnTo>
                    <a:pt x="500341" y="1575991"/>
                  </a:lnTo>
                  <a:lnTo>
                    <a:pt x="502238" y="1577888"/>
                  </a:lnTo>
                  <a:lnTo>
                    <a:pt x="504136" y="1580737"/>
                  </a:lnTo>
                  <a:lnTo>
                    <a:pt x="505067" y="1581688"/>
                  </a:lnTo>
                  <a:lnTo>
                    <a:pt x="506033" y="1582639"/>
                  </a:lnTo>
                  <a:lnTo>
                    <a:pt x="506970" y="1583585"/>
                  </a:lnTo>
                  <a:lnTo>
                    <a:pt x="508867" y="1585483"/>
                  </a:lnTo>
                  <a:lnTo>
                    <a:pt x="509833" y="1586439"/>
                  </a:lnTo>
                  <a:lnTo>
                    <a:pt x="509833" y="1586439"/>
                  </a:lnTo>
                  <a:lnTo>
                    <a:pt x="511736" y="1587386"/>
                  </a:lnTo>
                  <a:lnTo>
                    <a:pt x="512662" y="1588332"/>
                  </a:lnTo>
                  <a:lnTo>
                    <a:pt x="514565" y="1589283"/>
                  </a:lnTo>
                  <a:lnTo>
                    <a:pt x="515531" y="1590234"/>
                  </a:lnTo>
                  <a:lnTo>
                    <a:pt x="517428" y="1591185"/>
                  </a:lnTo>
                  <a:lnTo>
                    <a:pt x="523126" y="1594034"/>
                  </a:lnTo>
                  <a:lnTo>
                    <a:pt x="524057" y="1595931"/>
                  </a:lnTo>
                  <a:lnTo>
                    <a:pt x="526925" y="1597829"/>
                  </a:lnTo>
                  <a:lnTo>
                    <a:pt x="526925" y="1597829"/>
                  </a:lnTo>
                  <a:lnTo>
                    <a:pt x="527857" y="1598780"/>
                  </a:lnTo>
                  <a:lnTo>
                    <a:pt x="527857" y="1611121"/>
                  </a:lnTo>
                  <a:lnTo>
                    <a:pt x="525954" y="1613024"/>
                  </a:lnTo>
                  <a:lnTo>
                    <a:pt x="525954" y="1613024"/>
                  </a:lnTo>
                  <a:lnTo>
                    <a:pt x="524057" y="1614921"/>
                  </a:lnTo>
                  <a:lnTo>
                    <a:pt x="523126" y="1614921"/>
                  </a:lnTo>
                  <a:lnTo>
                    <a:pt x="523126" y="1615867"/>
                  </a:lnTo>
                  <a:lnTo>
                    <a:pt x="522154" y="1616814"/>
                  </a:lnTo>
                  <a:lnTo>
                    <a:pt x="520257" y="1619667"/>
                  </a:lnTo>
                  <a:lnTo>
                    <a:pt x="520257" y="1620614"/>
                  </a:lnTo>
                  <a:lnTo>
                    <a:pt x="519331" y="1622516"/>
                  </a:lnTo>
                  <a:lnTo>
                    <a:pt x="518360" y="1625365"/>
                  </a:lnTo>
                  <a:lnTo>
                    <a:pt x="517428" y="1628209"/>
                  </a:lnTo>
                  <a:lnTo>
                    <a:pt x="516462" y="1630111"/>
                  </a:lnTo>
                  <a:lnTo>
                    <a:pt x="515531" y="1631057"/>
                  </a:lnTo>
                  <a:lnTo>
                    <a:pt x="514565" y="1632009"/>
                  </a:lnTo>
                  <a:lnTo>
                    <a:pt x="506970" y="1633911"/>
                  </a:lnTo>
                  <a:lnTo>
                    <a:pt x="505067" y="1633911"/>
                  </a:lnTo>
                  <a:lnTo>
                    <a:pt x="498438" y="1632960"/>
                  </a:lnTo>
                  <a:lnTo>
                    <a:pt x="495575" y="1631057"/>
                  </a:lnTo>
                  <a:lnTo>
                    <a:pt x="494639" y="1621565"/>
                  </a:lnTo>
                  <a:lnTo>
                    <a:pt x="493672" y="1612068"/>
                  </a:lnTo>
                  <a:lnTo>
                    <a:pt x="491775" y="1611121"/>
                  </a:lnTo>
                  <a:lnTo>
                    <a:pt x="491775" y="1609224"/>
                  </a:lnTo>
                  <a:lnTo>
                    <a:pt x="491775" y="1609224"/>
                  </a:lnTo>
                  <a:lnTo>
                    <a:pt x="491775" y="1607321"/>
                  </a:lnTo>
                  <a:lnTo>
                    <a:pt x="490844" y="1606375"/>
                  </a:lnTo>
                  <a:lnTo>
                    <a:pt x="489878" y="1605429"/>
                  </a:lnTo>
                  <a:lnTo>
                    <a:pt x="488946" y="1603526"/>
                  </a:lnTo>
                  <a:lnTo>
                    <a:pt x="487980" y="1601629"/>
                  </a:lnTo>
                  <a:lnTo>
                    <a:pt x="483249" y="1597829"/>
                  </a:lnTo>
                  <a:lnTo>
                    <a:pt x="482278" y="1598780"/>
                  </a:lnTo>
                  <a:lnTo>
                    <a:pt x="479449" y="1598780"/>
                  </a:lnTo>
                  <a:lnTo>
                    <a:pt x="476585" y="1597829"/>
                  </a:lnTo>
                  <a:lnTo>
                    <a:pt x="475649" y="1598780"/>
                  </a:lnTo>
                  <a:lnTo>
                    <a:pt x="471854" y="1598780"/>
                  </a:lnTo>
                  <a:lnTo>
                    <a:pt x="467088" y="1595931"/>
                  </a:lnTo>
                  <a:lnTo>
                    <a:pt x="465190" y="1594980"/>
                  </a:lnTo>
                  <a:lnTo>
                    <a:pt x="463288" y="1596878"/>
                  </a:lnTo>
                  <a:lnTo>
                    <a:pt x="462361" y="1596878"/>
                  </a:lnTo>
                  <a:lnTo>
                    <a:pt x="459493" y="1595931"/>
                  </a:lnTo>
                  <a:lnTo>
                    <a:pt x="457596" y="1594034"/>
                  </a:lnTo>
                  <a:lnTo>
                    <a:pt x="455693" y="1592132"/>
                  </a:lnTo>
                  <a:lnTo>
                    <a:pt x="450967" y="1590234"/>
                  </a:lnTo>
                  <a:lnTo>
                    <a:pt x="449064" y="1589283"/>
                  </a:lnTo>
                  <a:lnTo>
                    <a:pt x="429109" y="1591185"/>
                  </a:lnTo>
                  <a:lnTo>
                    <a:pt x="423416" y="1591185"/>
                  </a:lnTo>
                  <a:lnTo>
                    <a:pt x="422485" y="1591185"/>
                  </a:lnTo>
                  <a:lnTo>
                    <a:pt x="420582" y="1596878"/>
                  </a:lnTo>
                  <a:lnTo>
                    <a:pt x="409187" y="1599726"/>
                  </a:lnTo>
                  <a:lnTo>
                    <a:pt x="408221" y="1600678"/>
                  </a:lnTo>
                  <a:lnTo>
                    <a:pt x="406324" y="1600678"/>
                  </a:lnTo>
                  <a:lnTo>
                    <a:pt x="405392" y="1597829"/>
                  </a:lnTo>
                  <a:lnTo>
                    <a:pt x="404426" y="1596878"/>
                  </a:lnTo>
                  <a:lnTo>
                    <a:pt x="403495" y="1595931"/>
                  </a:lnTo>
                  <a:lnTo>
                    <a:pt x="398729" y="1594034"/>
                  </a:lnTo>
                  <a:lnTo>
                    <a:pt x="397798" y="1593078"/>
                  </a:lnTo>
                  <a:lnTo>
                    <a:pt x="392100" y="1588332"/>
                  </a:lnTo>
                  <a:lnTo>
                    <a:pt x="389271" y="1589283"/>
                  </a:lnTo>
                  <a:lnTo>
                    <a:pt x="389271" y="1590234"/>
                  </a:lnTo>
                  <a:lnTo>
                    <a:pt x="373111" y="1603526"/>
                  </a:lnTo>
                  <a:lnTo>
                    <a:pt x="357921" y="1600678"/>
                  </a:lnTo>
                  <a:lnTo>
                    <a:pt x="349390" y="1592132"/>
                  </a:lnTo>
                  <a:lnTo>
                    <a:pt x="347492" y="1590234"/>
                  </a:lnTo>
                  <a:lnTo>
                    <a:pt x="332302" y="1587386"/>
                  </a:lnTo>
                  <a:lnTo>
                    <a:pt x="331336" y="1588332"/>
                  </a:lnTo>
                  <a:lnTo>
                    <a:pt x="325639" y="1590234"/>
                  </a:lnTo>
                  <a:lnTo>
                    <a:pt x="319941" y="1590234"/>
                  </a:lnTo>
                  <a:lnTo>
                    <a:pt x="318044" y="1587386"/>
                  </a:lnTo>
                  <a:lnTo>
                    <a:pt x="319010" y="1585483"/>
                  </a:lnTo>
                  <a:lnTo>
                    <a:pt x="320907" y="1575044"/>
                  </a:lnTo>
                  <a:lnTo>
                    <a:pt x="337029" y="1568396"/>
                  </a:lnTo>
                  <a:lnTo>
                    <a:pt x="340829" y="1563650"/>
                  </a:lnTo>
                  <a:lnTo>
                    <a:pt x="348423" y="1558903"/>
                  </a:lnTo>
                  <a:lnTo>
                    <a:pt x="355097" y="1526617"/>
                  </a:lnTo>
                  <a:lnTo>
                    <a:pt x="352218" y="1514275"/>
                  </a:lnTo>
                  <a:lnTo>
                    <a:pt x="351292" y="1505744"/>
                  </a:lnTo>
                  <a:lnTo>
                    <a:pt x="346526" y="1497188"/>
                  </a:lnTo>
                  <a:lnTo>
                    <a:pt x="344623" y="1490559"/>
                  </a:lnTo>
                  <a:lnTo>
                    <a:pt x="341800" y="1484862"/>
                  </a:lnTo>
                  <a:lnTo>
                    <a:pt x="338931" y="1483891"/>
                  </a:lnTo>
                  <a:lnTo>
                    <a:pt x="337029" y="1482964"/>
                  </a:lnTo>
                  <a:lnTo>
                    <a:pt x="337029" y="1481998"/>
                  </a:lnTo>
                  <a:lnTo>
                    <a:pt x="334205" y="1481062"/>
                  </a:lnTo>
                  <a:lnTo>
                    <a:pt x="331336" y="1480096"/>
                  </a:lnTo>
                  <a:lnTo>
                    <a:pt x="326610" y="1479165"/>
                  </a:lnTo>
                  <a:lnTo>
                    <a:pt x="324707" y="1477257"/>
                  </a:lnTo>
                  <a:lnTo>
                    <a:pt x="322810" y="1476296"/>
                  </a:lnTo>
                  <a:lnTo>
                    <a:pt x="321844" y="1476296"/>
                  </a:lnTo>
                  <a:lnTo>
                    <a:pt x="320907" y="1470604"/>
                  </a:lnTo>
                  <a:lnTo>
                    <a:pt x="319941" y="1468701"/>
                  </a:lnTo>
                  <a:lnTo>
                    <a:pt x="319941" y="1466804"/>
                  </a:lnTo>
                  <a:lnTo>
                    <a:pt x="319941" y="1460175"/>
                  </a:lnTo>
                  <a:lnTo>
                    <a:pt x="319010" y="1459209"/>
                  </a:lnTo>
                  <a:lnTo>
                    <a:pt x="317112" y="1456380"/>
                  </a:lnTo>
                  <a:lnTo>
                    <a:pt x="317112" y="1455409"/>
                  </a:lnTo>
                  <a:lnTo>
                    <a:pt x="315215" y="1453511"/>
                  </a:lnTo>
                  <a:lnTo>
                    <a:pt x="310449" y="1451614"/>
                  </a:lnTo>
                  <a:lnTo>
                    <a:pt x="306649" y="1453511"/>
                  </a:lnTo>
                  <a:lnTo>
                    <a:pt x="300952" y="1453511"/>
                  </a:lnTo>
                  <a:lnTo>
                    <a:pt x="298123" y="1453511"/>
                  </a:lnTo>
                  <a:lnTo>
                    <a:pt x="295254" y="1450678"/>
                  </a:lnTo>
                  <a:lnTo>
                    <a:pt x="292425" y="1448780"/>
                  </a:lnTo>
                  <a:lnTo>
                    <a:pt x="289557" y="1442117"/>
                  </a:lnTo>
                  <a:lnTo>
                    <a:pt x="289557" y="1441185"/>
                  </a:lnTo>
                  <a:lnTo>
                    <a:pt x="288625" y="1439283"/>
                  </a:lnTo>
                  <a:lnTo>
                    <a:pt x="287659" y="1436419"/>
                  </a:lnTo>
                  <a:lnTo>
                    <a:pt x="286728" y="1435488"/>
                  </a:lnTo>
                  <a:lnTo>
                    <a:pt x="284830" y="1433590"/>
                  </a:lnTo>
                  <a:lnTo>
                    <a:pt x="285757" y="1430722"/>
                  </a:lnTo>
                  <a:lnTo>
                    <a:pt x="285757" y="1430722"/>
                  </a:lnTo>
                  <a:lnTo>
                    <a:pt x="284830" y="1426922"/>
                  </a:lnTo>
                  <a:lnTo>
                    <a:pt x="284830" y="1425996"/>
                  </a:lnTo>
                  <a:lnTo>
                    <a:pt x="285757" y="1424098"/>
                  </a:lnTo>
                  <a:lnTo>
                    <a:pt x="286728" y="1423127"/>
                  </a:lnTo>
                  <a:lnTo>
                    <a:pt x="287659" y="1417430"/>
                  </a:lnTo>
                  <a:lnTo>
                    <a:pt x="283864" y="1411732"/>
                  </a:lnTo>
                  <a:lnTo>
                    <a:pt x="281962" y="1410801"/>
                  </a:lnTo>
                  <a:lnTo>
                    <a:pt x="279128" y="1410801"/>
                  </a:lnTo>
                  <a:lnTo>
                    <a:pt x="277236" y="1411732"/>
                  </a:lnTo>
                  <a:lnTo>
                    <a:pt x="273436" y="1411732"/>
                  </a:lnTo>
                  <a:lnTo>
                    <a:pt x="271533" y="1409835"/>
                  </a:lnTo>
                  <a:lnTo>
                    <a:pt x="271533" y="1408908"/>
                  </a:lnTo>
                  <a:lnTo>
                    <a:pt x="269636" y="1407006"/>
                  </a:lnTo>
                  <a:lnTo>
                    <a:pt x="263938" y="1404142"/>
                  </a:lnTo>
                  <a:lnTo>
                    <a:pt x="262972" y="1403206"/>
                  </a:lnTo>
                  <a:lnTo>
                    <a:pt x="259172" y="1405108"/>
                  </a:lnTo>
                  <a:lnTo>
                    <a:pt x="256343" y="1404142"/>
                  </a:lnTo>
                  <a:lnTo>
                    <a:pt x="255377" y="1403206"/>
                  </a:lnTo>
                  <a:lnTo>
                    <a:pt x="254446" y="1402240"/>
                  </a:lnTo>
                  <a:lnTo>
                    <a:pt x="253480" y="1399411"/>
                  </a:lnTo>
                  <a:lnTo>
                    <a:pt x="251577" y="1398440"/>
                  </a:lnTo>
                  <a:lnTo>
                    <a:pt x="248748" y="1397513"/>
                  </a:lnTo>
                  <a:lnTo>
                    <a:pt x="247778" y="1396547"/>
                  </a:lnTo>
                  <a:lnTo>
                    <a:pt x="245885" y="1396547"/>
                  </a:lnTo>
                  <a:lnTo>
                    <a:pt x="243051" y="1396547"/>
                  </a:lnTo>
                  <a:lnTo>
                    <a:pt x="241154" y="1395611"/>
                  </a:lnTo>
                  <a:lnTo>
                    <a:pt x="238285" y="1396547"/>
                  </a:lnTo>
                  <a:lnTo>
                    <a:pt x="237359" y="1396547"/>
                  </a:lnTo>
                  <a:lnTo>
                    <a:pt x="236388" y="1398440"/>
                  </a:lnTo>
                  <a:lnTo>
                    <a:pt x="235456" y="1398440"/>
                  </a:lnTo>
                  <a:lnTo>
                    <a:pt x="234490" y="1400342"/>
                  </a:lnTo>
                  <a:lnTo>
                    <a:pt x="229764" y="1402240"/>
                  </a:lnTo>
                  <a:lnTo>
                    <a:pt x="225964" y="1403206"/>
                  </a:lnTo>
                  <a:lnTo>
                    <a:pt x="219296" y="1405108"/>
                  </a:lnTo>
                  <a:lnTo>
                    <a:pt x="215500" y="1404142"/>
                  </a:lnTo>
                  <a:lnTo>
                    <a:pt x="214569" y="1403206"/>
                  </a:lnTo>
                  <a:lnTo>
                    <a:pt x="214569" y="1403206"/>
                  </a:lnTo>
                  <a:lnTo>
                    <a:pt x="212667" y="1402240"/>
                  </a:lnTo>
                  <a:lnTo>
                    <a:pt x="206974" y="1400342"/>
                  </a:lnTo>
                  <a:lnTo>
                    <a:pt x="206008" y="1400342"/>
                  </a:lnTo>
                  <a:lnTo>
                    <a:pt x="204106" y="1401308"/>
                  </a:lnTo>
                  <a:lnTo>
                    <a:pt x="202208" y="1403206"/>
                  </a:lnTo>
                  <a:lnTo>
                    <a:pt x="198418" y="1403206"/>
                  </a:lnTo>
                  <a:lnTo>
                    <a:pt x="197477" y="1403206"/>
                  </a:lnTo>
                  <a:lnTo>
                    <a:pt x="195579" y="1404142"/>
                  </a:lnTo>
                  <a:lnTo>
                    <a:pt x="191784" y="1406040"/>
                  </a:lnTo>
                  <a:lnTo>
                    <a:pt x="190814" y="1407006"/>
                  </a:lnTo>
                  <a:lnTo>
                    <a:pt x="188916" y="1407006"/>
                  </a:lnTo>
                  <a:lnTo>
                    <a:pt x="187018" y="1405108"/>
                  </a:lnTo>
                  <a:lnTo>
                    <a:pt x="186082" y="1402240"/>
                  </a:lnTo>
                  <a:lnTo>
                    <a:pt x="185116" y="1402240"/>
                  </a:lnTo>
                  <a:lnTo>
                    <a:pt x="184185" y="1401308"/>
                  </a:lnTo>
                  <a:lnTo>
                    <a:pt x="182287" y="1400342"/>
                  </a:lnTo>
                  <a:lnTo>
                    <a:pt x="179424" y="1399411"/>
                  </a:lnTo>
                  <a:lnTo>
                    <a:pt x="177521" y="1397513"/>
                  </a:lnTo>
                  <a:lnTo>
                    <a:pt x="174687" y="1392762"/>
                  </a:lnTo>
                  <a:lnTo>
                    <a:pt x="174687" y="1392762"/>
                  </a:lnTo>
                  <a:lnTo>
                    <a:pt x="173721" y="1389918"/>
                  </a:lnTo>
                  <a:lnTo>
                    <a:pt x="172795" y="1388016"/>
                  </a:lnTo>
                  <a:lnTo>
                    <a:pt x="170892" y="1385167"/>
                  </a:lnTo>
                  <a:lnTo>
                    <a:pt x="169931" y="1384216"/>
                  </a:lnTo>
                  <a:lnTo>
                    <a:pt x="167092" y="1378524"/>
                  </a:lnTo>
                  <a:lnTo>
                    <a:pt x="166126" y="1376621"/>
                  </a:lnTo>
                  <a:lnTo>
                    <a:pt x="164229" y="1376621"/>
                  </a:lnTo>
                  <a:lnTo>
                    <a:pt x="164229" y="1376621"/>
                  </a:lnTo>
                  <a:lnTo>
                    <a:pt x="159508" y="1383270"/>
                  </a:lnTo>
                  <a:lnTo>
                    <a:pt x="158541" y="1384216"/>
                  </a:lnTo>
                  <a:lnTo>
                    <a:pt x="146215" y="1377572"/>
                  </a:lnTo>
                  <a:lnTo>
                    <a:pt x="136718" y="1375675"/>
                  </a:lnTo>
                  <a:lnTo>
                    <a:pt x="132923" y="1379470"/>
                  </a:lnTo>
                  <a:lnTo>
                    <a:pt x="131972" y="1380421"/>
                  </a:lnTo>
                  <a:lnTo>
                    <a:pt x="131025" y="1381368"/>
                  </a:lnTo>
                  <a:lnTo>
                    <a:pt x="129128" y="1381368"/>
                  </a:lnTo>
                  <a:lnTo>
                    <a:pt x="122479" y="1380421"/>
                  </a:lnTo>
                  <a:lnTo>
                    <a:pt x="119631" y="1379470"/>
                  </a:lnTo>
                  <a:lnTo>
                    <a:pt x="116782" y="1378524"/>
                  </a:lnTo>
                  <a:lnTo>
                    <a:pt x="121533" y="1376621"/>
                  </a:lnTo>
                  <a:lnTo>
                    <a:pt x="122479" y="1372821"/>
                  </a:lnTo>
                  <a:lnTo>
                    <a:pt x="122479" y="1370929"/>
                  </a:lnTo>
                  <a:lnTo>
                    <a:pt x="119631" y="1366183"/>
                  </a:lnTo>
                  <a:lnTo>
                    <a:pt x="119631" y="1355734"/>
                  </a:lnTo>
                  <a:lnTo>
                    <a:pt x="115836" y="1352885"/>
                  </a:lnTo>
                  <a:lnTo>
                    <a:pt x="112982" y="1349085"/>
                  </a:lnTo>
                  <a:lnTo>
                    <a:pt x="111089" y="1345290"/>
                  </a:lnTo>
                  <a:lnTo>
                    <a:pt x="110138" y="1342442"/>
                  </a:lnTo>
                  <a:lnTo>
                    <a:pt x="111089" y="1341491"/>
                  </a:lnTo>
                  <a:lnTo>
                    <a:pt x="110138" y="1341491"/>
                  </a:lnTo>
                  <a:lnTo>
                    <a:pt x="107290" y="1342442"/>
                  </a:lnTo>
                  <a:lnTo>
                    <a:pt x="95895" y="1345290"/>
                  </a:lnTo>
                  <a:lnTo>
                    <a:pt x="94948" y="1347193"/>
                  </a:lnTo>
                  <a:lnTo>
                    <a:pt x="86397" y="1345290"/>
                  </a:lnTo>
                  <a:lnTo>
                    <a:pt x="82602" y="1341491"/>
                  </a:lnTo>
                  <a:lnTo>
                    <a:pt x="80705" y="1339593"/>
                  </a:lnTo>
                  <a:lnTo>
                    <a:pt x="80705" y="1338642"/>
                  </a:lnTo>
                  <a:lnTo>
                    <a:pt x="80705" y="1336744"/>
                  </a:lnTo>
                  <a:lnTo>
                    <a:pt x="79754" y="1333896"/>
                  </a:lnTo>
                  <a:lnTo>
                    <a:pt x="80705" y="1328203"/>
                  </a:lnTo>
                  <a:lnTo>
                    <a:pt x="81651" y="1327247"/>
                  </a:lnTo>
                  <a:lnTo>
                    <a:pt x="83554" y="1324403"/>
                  </a:lnTo>
                  <a:lnTo>
                    <a:pt x="79754" y="1315857"/>
                  </a:lnTo>
                  <a:lnTo>
                    <a:pt x="78803" y="1312057"/>
                  </a:lnTo>
                  <a:lnTo>
                    <a:pt x="78803" y="1306360"/>
                  </a:lnTo>
                  <a:lnTo>
                    <a:pt x="78803" y="1302565"/>
                  </a:lnTo>
                  <a:lnTo>
                    <a:pt x="79754" y="1301614"/>
                  </a:lnTo>
                  <a:lnTo>
                    <a:pt x="85451" y="1300668"/>
                  </a:lnTo>
                  <a:lnTo>
                    <a:pt x="87354" y="1299721"/>
                  </a:lnTo>
                  <a:lnTo>
                    <a:pt x="91149" y="1295916"/>
                  </a:lnTo>
                  <a:lnTo>
                    <a:pt x="92100" y="1294970"/>
                  </a:lnTo>
                  <a:lnTo>
                    <a:pt x="96846" y="1292121"/>
                  </a:lnTo>
                  <a:lnTo>
                    <a:pt x="98743" y="1291170"/>
                  </a:lnTo>
                  <a:lnTo>
                    <a:pt x="100641" y="1289268"/>
                  </a:lnTo>
                  <a:lnTo>
                    <a:pt x="102543" y="1284527"/>
                  </a:lnTo>
                  <a:lnTo>
                    <a:pt x="102543" y="1280727"/>
                  </a:lnTo>
                  <a:lnTo>
                    <a:pt x="100641" y="1278829"/>
                  </a:lnTo>
                  <a:lnTo>
                    <a:pt x="98743" y="1276932"/>
                  </a:lnTo>
                  <a:lnTo>
                    <a:pt x="95895" y="1274083"/>
                  </a:lnTo>
                  <a:lnTo>
                    <a:pt x="94948" y="1269357"/>
                  </a:lnTo>
                  <a:lnTo>
                    <a:pt x="93046" y="1267454"/>
                  </a:lnTo>
                  <a:lnTo>
                    <a:pt x="93046" y="1261757"/>
                  </a:lnTo>
                  <a:lnTo>
                    <a:pt x="92100" y="1260791"/>
                  </a:lnTo>
                  <a:lnTo>
                    <a:pt x="91149" y="1258888"/>
                  </a:lnTo>
                  <a:lnTo>
                    <a:pt x="90197" y="1257957"/>
                  </a:lnTo>
                  <a:lnTo>
                    <a:pt x="90197" y="1256059"/>
                  </a:lnTo>
                  <a:lnTo>
                    <a:pt x="90197" y="1252259"/>
                  </a:lnTo>
                  <a:lnTo>
                    <a:pt x="86397" y="1251293"/>
                  </a:lnTo>
                  <a:lnTo>
                    <a:pt x="84500" y="1250362"/>
                  </a:lnTo>
                  <a:lnTo>
                    <a:pt x="84500" y="1248464"/>
                  </a:lnTo>
                  <a:lnTo>
                    <a:pt x="86397" y="1245601"/>
                  </a:lnTo>
                  <a:lnTo>
                    <a:pt x="87354" y="1245601"/>
                  </a:lnTo>
                  <a:lnTo>
                    <a:pt x="87354" y="1241796"/>
                  </a:lnTo>
                  <a:lnTo>
                    <a:pt x="86397" y="1241796"/>
                  </a:lnTo>
                  <a:lnTo>
                    <a:pt x="84500" y="1240870"/>
                  </a:lnTo>
                  <a:lnTo>
                    <a:pt x="84500" y="1239898"/>
                  </a:lnTo>
                  <a:lnTo>
                    <a:pt x="81651" y="1237069"/>
                  </a:lnTo>
                  <a:lnTo>
                    <a:pt x="76905" y="1235167"/>
                  </a:lnTo>
                  <a:lnTo>
                    <a:pt x="74061" y="1233270"/>
                  </a:lnTo>
                  <a:lnTo>
                    <a:pt x="72159" y="1230406"/>
                  </a:lnTo>
                  <a:lnTo>
                    <a:pt x="72159" y="1229475"/>
                  </a:lnTo>
                  <a:lnTo>
                    <a:pt x="73110" y="1228514"/>
                  </a:lnTo>
                  <a:lnTo>
                    <a:pt x="72159" y="1214280"/>
                  </a:lnTo>
                  <a:lnTo>
                    <a:pt x="73110" y="1204783"/>
                  </a:lnTo>
                  <a:lnTo>
                    <a:pt x="75008" y="1203817"/>
                  </a:lnTo>
                  <a:lnTo>
                    <a:pt x="76905" y="1201919"/>
                  </a:lnTo>
                  <a:lnTo>
                    <a:pt x="77856" y="1200027"/>
                  </a:lnTo>
                  <a:lnTo>
                    <a:pt x="78803" y="1199090"/>
                  </a:lnTo>
                  <a:lnTo>
                    <a:pt x="78803" y="1197188"/>
                  </a:lnTo>
                  <a:lnTo>
                    <a:pt x="78803" y="1197188"/>
                  </a:lnTo>
                  <a:lnTo>
                    <a:pt x="78803" y="1196222"/>
                  </a:lnTo>
                  <a:lnTo>
                    <a:pt x="79754" y="1192427"/>
                  </a:lnTo>
                  <a:lnTo>
                    <a:pt x="87354" y="1188627"/>
                  </a:lnTo>
                  <a:lnTo>
                    <a:pt x="88300" y="1188627"/>
                  </a:lnTo>
                  <a:lnTo>
                    <a:pt x="91149" y="1188627"/>
                  </a:lnTo>
                  <a:lnTo>
                    <a:pt x="95895" y="1182003"/>
                  </a:lnTo>
                  <a:lnTo>
                    <a:pt x="99695" y="1178203"/>
                  </a:lnTo>
                  <a:lnTo>
                    <a:pt x="99695" y="1177232"/>
                  </a:lnTo>
                  <a:lnTo>
                    <a:pt x="106343" y="1171540"/>
                  </a:lnTo>
                  <a:lnTo>
                    <a:pt x="110138" y="1171540"/>
                  </a:lnTo>
                  <a:lnTo>
                    <a:pt x="110138" y="1171540"/>
                  </a:lnTo>
                  <a:lnTo>
                    <a:pt x="111089" y="1171540"/>
                  </a:lnTo>
                  <a:lnTo>
                    <a:pt x="114884" y="1172506"/>
                  </a:lnTo>
                  <a:lnTo>
                    <a:pt x="116782" y="1173437"/>
                  </a:lnTo>
                  <a:lnTo>
                    <a:pt x="119631" y="1175334"/>
                  </a:lnTo>
                  <a:lnTo>
                    <a:pt x="124377" y="1174408"/>
                  </a:lnTo>
                  <a:lnTo>
                    <a:pt x="124377" y="1173437"/>
                  </a:lnTo>
                  <a:lnTo>
                    <a:pt x="125333" y="1172506"/>
                  </a:lnTo>
                  <a:lnTo>
                    <a:pt x="126279" y="1171540"/>
                  </a:lnTo>
                  <a:lnTo>
                    <a:pt x="128177" y="1169642"/>
                  </a:lnTo>
                  <a:lnTo>
                    <a:pt x="130079" y="1168711"/>
                  </a:lnTo>
                  <a:lnTo>
                    <a:pt x="131025" y="1168711"/>
                  </a:lnTo>
                  <a:lnTo>
                    <a:pt x="131972" y="1168711"/>
                  </a:lnTo>
                  <a:lnTo>
                    <a:pt x="134825" y="1164911"/>
                  </a:lnTo>
                  <a:lnTo>
                    <a:pt x="135772" y="1163003"/>
                  </a:lnTo>
                  <a:lnTo>
                    <a:pt x="138620" y="1158257"/>
                  </a:lnTo>
                  <a:lnTo>
                    <a:pt x="138620" y="1157316"/>
                  </a:lnTo>
                  <a:lnTo>
                    <a:pt x="142420" y="1156365"/>
                  </a:lnTo>
                  <a:lnTo>
                    <a:pt x="144318" y="1144970"/>
                  </a:lnTo>
                  <a:lnTo>
                    <a:pt x="143366" y="1137375"/>
                  </a:lnTo>
                  <a:lnTo>
                    <a:pt x="142420" y="1135477"/>
                  </a:lnTo>
                  <a:lnTo>
                    <a:pt x="141469" y="1132629"/>
                  </a:lnTo>
                  <a:lnTo>
                    <a:pt x="143366" y="1127882"/>
                  </a:lnTo>
                  <a:lnTo>
                    <a:pt x="145269" y="1126931"/>
                  </a:lnTo>
                  <a:lnTo>
                    <a:pt x="148113" y="1120288"/>
                  </a:lnTo>
                  <a:lnTo>
                    <a:pt x="148113" y="1119337"/>
                  </a:lnTo>
                  <a:lnTo>
                    <a:pt x="149069" y="1117439"/>
                  </a:lnTo>
                  <a:lnTo>
                    <a:pt x="150015" y="1114590"/>
                  </a:lnTo>
                  <a:lnTo>
                    <a:pt x="150015" y="1113639"/>
                  </a:lnTo>
                  <a:lnTo>
                    <a:pt x="149069" y="1108893"/>
                  </a:lnTo>
                  <a:lnTo>
                    <a:pt x="150942" y="1101298"/>
                  </a:lnTo>
                  <a:lnTo>
                    <a:pt x="151913" y="1101298"/>
                  </a:lnTo>
                  <a:lnTo>
                    <a:pt x="158541" y="1097498"/>
                  </a:lnTo>
                  <a:lnTo>
                    <a:pt x="159508" y="1096547"/>
                  </a:lnTo>
                  <a:lnTo>
                    <a:pt x="164229" y="1093703"/>
                  </a:lnTo>
                  <a:lnTo>
                    <a:pt x="166126" y="1091801"/>
                  </a:lnTo>
                  <a:lnTo>
                    <a:pt x="167092" y="1088006"/>
                  </a:lnTo>
                  <a:lnTo>
                    <a:pt x="167092" y="1086103"/>
                  </a:lnTo>
                  <a:lnTo>
                    <a:pt x="166126" y="1079460"/>
                  </a:lnTo>
                  <a:lnTo>
                    <a:pt x="166126" y="1073762"/>
                  </a:lnTo>
                  <a:lnTo>
                    <a:pt x="166126" y="1072811"/>
                  </a:lnTo>
                  <a:lnTo>
                    <a:pt x="167092" y="1071865"/>
                  </a:lnTo>
                  <a:lnTo>
                    <a:pt x="168029" y="1070914"/>
                  </a:lnTo>
                  <a:lnTo>
                    <a:pt x="168995" y="1069016"/>
                  </a:lnTo>
                  <a:lnTo>
                    <a:pt x="169931" y="1067114"/>
                  </a:lnTo>
                  <a:lnTo>
                    <a:pt x="173721" y="1065216"/>
                  </a:lnTo>
                  <a:lnTo>
                    <a:pt x="173721" y="1063319"/>
                  </a:lnTo>
                  <a:lnTo>
                    <a:pt x="170892" y="1061416"/>
                  </a:lnTo>
                  <a:lnTo>
                    <a:pt x="168029" y="1055724"/>
                  </a:lnTo>
                  <a:lnTo>
                    <a:pt x="168029" y="1052875"/>
                  </a:lnTo>
                  <a:lnTo>
                    <a:pt x="165195" y="1050977"/>
                  </a:lnTo>
                  <a:lnTo>
                    <a:pt x="163307" y="1050026"/>
                  </a:lnTo>
                  <a:lnTo>
                    <a:pt x="162336" y="1048124"/>
                  </a:lnTo>
                  <a:lnTo>
                    <a:pt x="163307" y="1041480"/>
                  </a:lnTo>
                  <a:lnTo>
                    <a:pt x="163307" y="1039583"/>
                  </a:lnTo>
                  <a:lnTo>
                    <a:pt x="160439" y="1038631"/>
                  </a:lnTo>
                  <a:lnTo>
                    <a:pt x="158541" y="1033885"/>
                  </a:lnTo>
                  <a:lnTo>
                    <a:pt x="156644" y="1031047"/>
                  </a:lnTo>
                  <a:lnTo>
                    <a:pt x="155707" y="1029144"/>
                  </a:lnTo>
                  <a:lnTo>
                    <a:pt x="155707" y="1028198"/>
                  </a:lnTo>
                  <a:lnTo>
                    <a:pt x="159508" y="1022500"/>
                  </a:lnTo>
                  <a:lnTo>
                    <a:pt x="160439" y="1021554"/>
                  </a:lnTo>
                  <a:lnTo>
                    <a:pt x="159508" y="1019652"/>
                  </a:lnTo>
                  <a:lnTo>
                    <a:pt x="161410" y="1018701"/>
                  </a:lnTo>
                  <a:lnTo>
                    <a:pt x="163307" y="1017749"/>
                  </a:lnTo>
                  <a:lnTo>
                    <a:pt x="164229" y="1016803"/>
                  </a:lnTo>
                  <a:lnTo>
                    <a:pt x="170892" y="1016803"/>
                  </a:lnTo>
                  <a:lnTo>
                    <a:pt x="171824" y="1012057"/>
                  </a:lnTo>
                  <a:lnTo>
                    <a:pt x="178487" y="1010159"/>
                  </a:lnTo>
                  <a:lnTo>
                    <a:pt x="184185" y="1007311"/>
                  </a:lnTo>
                  <a:lnTo>
                    <a:pt x="184185" y="1007311"/>
                  </a:lnTo>
                  <a:lnTo>
                    <a:pt x="186082" y="1007311"/>
                  </a:lnTo>
                  <a:lnTo>
                    <a:pt x="187985" y="1007311"/>
                  </a:lnTo>
                  <a:lnTo>
                    <a:pt x="187985" y="1007311"/>
                  </a:lnTo>
                  <a:lnTo>
                    <a:pt x="196511" y="1010159"/>
                  </a:lnTo>
                  <a:lnTo>
                    <a:pt x="198418" y="1011106"/>
                  </a:lnTo>
                  <a:lnTo>
                    <a:pt x="199379" y="1012057"/>
                  </a:lnTo>
                  <a:lnTo>
                    <a:pt x="200306" y="1013954"/>
                  </a:lnTo>
                  <a:lnTo>
                    <a:pt x="203174" y="1015857"/>
                  </a:lnTo>
                  <a:lnTo>
                    <a:pt x="206008" y="1017749"/>
                  </a:lnTo>
                  <a:lnTo>
                    <a:pt x="206008" y="1018701"/>
                  </a:lnTo>
                  <a:lnTo>
                    <a:pt x="208872" y="1022500"/>
                  </a:lnTo>
                  <a:lnTo>
                    <a:pt x="209803" y="1022500"/>
                  </a:lnTo>
                  <a:lnTo>
                    <a:pt x="211701" y="1020603"/>
                  </a:lnTo>
                  <a:lnTo>
                    <a:pt x="213603" y="1020603"/>
                  </a:lnTo>
                  <a:lnTo>
                    <a:pt x="214569" y="1020603"/>
                  </a:lnTo>
                  <a:lnTo>
                    <a:pt x="216467" y="1019652"/>
                  </a:lnTo>
                  <a:lnTo>
                    <a:pt x="216467" y="1017749"/>
                  </a:lnTo>
                  <a:lnTo>
                    <a:pt x="217403" y="1017749"/>
                  </a:lnTo>
                  <a:lnTo>
                    <a:pt x="220266" y="1015857"/>
                  </a:lnTo>
                  <a:lnTo>
                    <a:pt x="221198" y="1015857"/>
                  </a:lnTo>
                  <a:lnTo>
                    <a:pt x="226895" y="1016803"/>
                  </a:lnTo>
                  <a:lnTo>
                    <a:pt x="229764" y="1016803"/>
                  </a:lnTo>
                  <a:lnTo>
                    <a:pt x="228788" y="1015857"/>
                  </a:lnTo>
                  <a:lnTo>
                    <a:pt x="223095" y="1013003"/>
                  </a:lnTo>
                  <a:lnTo>
                    <a:pt x="222164" y="1012057"/>
                  </a:lnTo>
                  <a:lnTo>
                    <a:pt x="219296" y="1010159"/>
                  </a:lnTo>
                  <a:lnTo>
                    <a:pt x="219296" y="1007311"/>
                  </a:lnTo>
                  <a:lnTo>
                    <a:pt x="217403" y="999711"/>
                  </a:lnTo>
                  <a:lnTo>
                    <a:pt x="215500" y="998765"/>
                  </a:lnTo>
                  <a:lnTo>
                    <a:pt x="212667" y="998765"/>
                  </a:lnTo>
                  <a:lnTo>
                    <a:pt x="209803" y="994013"/>
                  </a:lnTo>
                  <a:lnTo>
                    <a:pt x="209803" y="991170"/>
                  </a:lnTo>
                  <a:lnTo>
                    <a:pt x="209803" y="985472"/>
                  </a:lnTo>
                  <a:lnTo>
                    <a:pt x="207906" y="985472"/>
                  </a:lnTo>
                  <a:lnTo>
                    <a:pt x="204106" y="981672"/>
                  </a:lnTo>
                  <a:lnTo>
                    <a:pt x="201277" y="974077"/>
                  </a:lnTo>
                  <a:lnTo>
                    <a:pt x="203174" y="973131"/>
                  </a:lnTo>
                  <a:lnTo>
                    <a:pt x="206008" y="971229"/>
                  </a:lnTo>
                  <a:lnTo>
                    <a:pt x="206008" y="969331"/>
                  </a:lnTo>
                  <a:lnTo>
                    <a:pt x="206008" y="968380"/>
                  </a:lnTo>
                  <a:lnTo>
                    <a:pt x="206974" y="967434"/>
                  </a:lnTo>
                  <a:lnTo>
                    <a:pt x="208872" y="964585"/>
                  </a:lnTo>
                  <a:lnTo>
                    <a:pt x="209803" y="962683"/>
                  </a:lnTo>
                  <a:lnTo>
                    <a:pt x="209803" y="962683"/>
                  </a:lnTo>
                  <a:lnTo>
                    <a:pt x="212667" y="961736"/>
                  </a:lnTo>
                  <a:lnTo>
                    <a:pt x="215500" y="957937"/>
                  </a:lnTo>
                  <a:lnTo>
                    <a:pt x="215500" y="956985"/>
                  </a:lnTo>
                  <a:lnTo>
                    <a:pt x="214569" y="956039"/>
                  </a:lnTo>
                  <a:lnTo>
                    <a:pt x="212667" y="955088"/>
                  </a:lnTo>
                  <a:lnTo>
                    <a:pt x="206974" y="953190"/>
                  </a:lnTo>
                  <a:lnTo>
                    <a:pt x="203174" y="951283"/>
                  </a:lnTo>
                  <a:lnTo>
                    <a:pt x="202208" y="949390"/>
                  </a:lnTo>
                  <a:lnTo>
                    <a:pt x="201277" y="948444"/>
                  </a:lnTo>
                  <a:lnTo>
                    <a:pt x="198418" y="947493"/>
                  </a:lnTo>
                  <a:lnTo>
                    <a:pt x="197477" y="945595"/>
                  </a:lnTo>
                  <a:lnTo>
                    <a:pt x="192711" y="945595"/>
                  </a:lnTo>
                  <a:lnTo>
                    <a:pt x="190814" y="944644"/>
                  </a:lnTo>
                  <a:lnTo>
                    <a:pt x="186082" y="941796"/>
                  </a:lnTo>
                  <a:lnTo>
                    <a:pt x="184185" y="940849"/>
                  </a:lnTo>
                  <a:lnTo>
                    <a:pt x="183219" y="940849"/>
                  </a:lnTo>
                  <a:lnTo>
                    <a:pt x="181316" y="942747"/>
                  </a:lnTo>
                  <a:lnTo>
                    <a:pt x="180390" y="943693"/>
                  </a:lnTo>
                  <a:lnTo>
                    <a:pt x="178487" y="944644"/>
                  </a:lnTo>
                  <a:lnTo>
                    <a:pt x="177521" y="945595"/>
                  </a:lnTo>
                  <a:lnTo>
                    <a:pt x="175624" y="946542"/>
                  </a:lnTo>
                  <a:lnTo>
                    <a:pt x="173721" y="944644"/>
                  </a:lnTo>
                  <a:lnTo>
                    <a:pt x="170892" y="946542"/>
                  </a:lnTo>
                  <a:lnTo>
                    <a:pt x="168029" y="948444"/>
                  </a:lnTo>
                  <a:lnTo>
                    <a:pt x="165195" y="949390"/>
                  </a:lnTo>
                  <a:lnTo>
                    <a:pt x="162336" y="949390"/>
                  </a:lnTo>
                  <a:lnTo>
                    <a:pt x="160439" y="949390"/>
                  </a:lnTo>
                  <a:lnTo>
                    <a:pt x="158541" y="952239"/>
                  </a:lnTo>
                  <a:lnTo>
                    <a:pt x="156644" y="954142"/>
                  </a:lnTo>
                  <a:lnTo>
                    <a:pt x="156644" y="956985"/>
                  </a:lnTo>
                  <a:lnTo>
                    <a:pt x="153815" y="961736"/>
                  </a:lnTo>
                  <a:lnTo>
                    <a:pt x="151913" y="961736"/>
                  </a:lnTo>
                  <a:lnTo>
                    <a:pt x="150942" y="963634"/>
                  </a:lnTo>
                  <a:lnTo>
                    <a:pt x="148113" y="963634"/>
                  </a:lnTo>
                  <a:lnTo>
                    <a:pt x="146215" y="961736"/>
                  </a:lnTo>
                  <a:lnTo>
                    <a:pt x="144318" y="961736"/>
                  </a:lnTo>
                  <a:lnTo>
                    <a:pt x="141469" y="961736"/>
                  </a:lnTo>
                  <a:lnTo>
                    <a:pt x="139571" y="959839"/>
                  </a:lnTo>
                  <a:lnTo>
                    <a:pt x="138620" y="958888"/>
                  </a:lnTo>
                  <a:lnTo>
                    <a:pt x="131025" y="949390"/>
                  </a:lnTo>
                  <a:lnTo>
                    <a:pt x="129128" y="946542"/>
                  </a:lnTo>
                  <a:lnTo>
                    <a:pt x="128177" y="946542"/>
                  </a:lnTo>
                  <a:lnTo>
                    <a:pt x="128177" y="946542"/>
                  </a:lnTo>
                  <a:lnTo>
                    <a:pt x="126279" y="946542"/>
                  </a:lnTo>
                  <a:lnTo>
                    <a:pt x="124377" y="945595"/>
                  </a:lnTo>
                  <a:lnTo>
                    <a:pt x="119631" y="939898"/>
                  </a:lnTo>
                  <a:lnTo>
                    <a:pt x="118684" y="937049"/>
                  </a:lnTo>
                  <a:lnTo>
                    <a:pt x="116782" y="935152"/>
                  </a:lnTo>
                  <a:lnTo>
                    <a:pt x="112036" y="934201"/>
                  </a:lnTo>
                  <a:lnTo>
                    <a:pt x="111089" y="934201"/>
                  </a:lnTo>
                  <a:lnTo>
                    <a:pt x="99695" y="930401"/>
                  </a:lnTo>
                  <a:lnTo>
                    <a:pt x="98743" y="929454"/>
                  </a:lnTo>
                  <a:lnTo>
                    <a:pt x="97792" y="928503"/>
                  </a:lnTo>
                  <a:lnTo>
                    <a:pt x="95895" y="926606"/>
                  </a:lnTo>
                  <a:lnTo>
                    <a:pt x="95895" y="925655"/>
                  </a:lnTo>
                  <a:lnTo>
                    <a:pt x="95895" y="923757"/>
                  </a:lnTo>
                  <a:lnTo>
                    <a:pt x="94948" y="915221"/>
                  </a:lnTo>
                  <a:lnTo>
                    <a:pt x="91149" y="911421"/>
                  </a:lnTo>
                  <a:lnTo>
                    <a:pt x="89246" y="914270"/>
                  </a:lnTo>
                  <a:lnTo>
                    <a:pt x="87354" y="916172"/>
                  </a:lnTo>
                  <a:lnTo>
                    <a:pt x="82602" y="921859"/>
                  </a:lnTo>
                  <a:lnTo>
                    <a:pt x="77856" y="937049"/>
                  </a:lnTo>
                  <a:lnTo>
                    <a:pt x="74061" y="939898"/>
                  </a:lnTo>
                  <a:lnTo>
                    <a:pt x="73110" y="938947"/>
                  </a:lnTo>
                  <a:lnTo>
                    <a:pt x="58871" y="937049"/>
                  </a:lnTo>
                  <a:lnTo>
                    <a:pt x="54125" y="937049"/>
                  </a:lnTo>
                  <a:lnTo>
                    <a:pt x="48418" y="939898"/>
                  </a:lnTo>
                  <a:lnTo>
                    <a:pt x="48418" y="938947"/>
                  </a:lnTo>
                  <a:lnTo>
                    <a:pt x="48418" y="937996"/>
                  </a:lnTo>
                  <a:lnTo>
                    <a:pt x="47472" y="933249"/>
                  </a:lnTo>
                  <a:lnTo>
                    <a:pt x="47472" y="931352"/>
                  </a:lnTo>
                  <a:lnTo>
                    <a:pt x="46521" y="924703"/>
                  </a:lnTo>
                  <a:lnTo>
                    <a:pt x="44628" y="921859"/>
                  </a:lnTo>
                  <a:lnTo>
                    <a:pt x="44628" y="919957"/>
                  </a:lnTo>
                  <a:lnTo>
                    <a:pt x="43677" y="916172"/>
                  </a:lnTo>
                  <a:lnTo>
                    <a:pt x="43677" y="916172"/>
                  </a:lnTo>
                  <a:lnTo>
                    <a:pt x="44628" y="912372"/>
                  </a:lnTo>
                  <a:lnTo>
                    <a:pt x="42726" y="906675"/>
                  </a:lnTo>
                  <a:lnTo>
                    <a:pt x="41774" y="906675"/>
                  </a:lnTo>
                  <a:lnTo>
                    <a:pt x="40823" y="904777"/>
                  </a:lnTo>
                  <a:lnTo>
                    <a:pt x="40823" y="900031"/>
                  </a:lnTo>
                  <a:lnTo>
                    <a:pt x="41774" y="899080"/>
                  </a:lnTo>
                  <a:lnTo>
                    <a:pt x="42726" y="899080"/>
                  </a:lnTo>
                  <a:lnTo>
                    <a:pt x="45574" y="893382"/>
                  </a:lnTo>
                  <a:lnTo>
                    <a:pt x="47472" y="891485"/>
                  </a:lnTo>
                  <a:lnTo>
                    <a:pt x="48418" y="883885"/>
                  </a:lnTo>
                  <a:lnTo>
                    <a:pt x="49374" y="879139"/>
                  </a:lnTo>
                  <a:lnTo>
                    <a:pt x="52223" y="880090"/>
                  </a:lnTo>
                  <a:lnTo>
                    <a:pt x="56013" y="877242"/>
                  </a:lnTo>
                  <a:lnTo>
                    <a:pt x="56013" y="877242"/>
                  </a:lnTo>
                  <a:lnTo>
                    <a:pt x="56969" y="876290"/>
                  </a:lnTo>
                  <a:lnTo>
                    <a:pt x="58871" y="874393"/>
                  </a:lnTo>
                  <a:lnTo>
                    <a:pt x="62662" y="871544"/>
                  </a:lnTo>
                  <a:lnTo>
                    <a:pt x="65510" y="865847"/>
                  </a:lnTo>
                  <a:lnTo>
                    <a:pt x="68369" y="864895"/>
                  </a:lnTo>
                  <a:lnTo>
                    <a:pt x="69310" y="864895"/>
                  </a:lnTo>
                  <a:lnTo>
                    <a:pt x="71208" y="864895"/>
                  </a:lnTo>
                  <a:lnTo>
                    <a:pt x="72159" y="864895"/>
                  </a:lnTo>
                  <a:lnTo>
                    <a:pt x="74061" y="864895"/>
                  </a:lnTo>
                  <a:lnTo>
                    <a:pt x="74061" y="863949"/>
                  </a:lnTo>
                  <a:lnTo>
                    <a:pt x="75008" y="861100"/>
                  </a:lnTo>
                  <a:lnTo>
                    <a:pt x="75959" y="861100"/>
                  </a:lnTo>
                  <a:lnTo>
                    <a:pt x="76905" y="859203"/>
                  </a:lnTo>
                  <a:lnTo>
                    <a:pt x="76905" y="857305"/>
                  </a:lnTo>
                  <a:lnTo>
                    <a:pt x="80705" y="853506"/>
                  </a:lnTo>
                  <a:lnTo>
                    <a:pt x="81651" y="851608"/>
                  </a:lnTo>
                  <a:lnTo>
                    <a:pt x="81651" y="848759"/>
                  </a:lnTo>
                  <a:lnTo>
                    <a:pt x="80705" y="846857"/>
                  </a:lnTo>
                  <a:lnTo>
                    <a:pt x="78803" y="845911"/>
                  </a:lnTo>
                  <a:lnTo>
                    <a:pt x="77856" y="844959"/>
                  </a:lnTo>
                  <a:lnTo>
                    <a:pt x="76905" y="843062"/>
                  </a:lnTo>
                  <a:lnTo>
                    <a:pt x="72159" y="837365"/>
                  </a:lnTo>
                  <a:lnTo>
                    <a:pt x="74061" y="835472"/>
                  </a:lnTo>
                  <a:lnTo>
                    <a:pt x="75008" y="834516"/>
                  </a:lnTo>
                  <a:lnTo>
                    <a:pt x="75008" y="833565"/>
                  </a:lnTo>
                  <a:lnTo>
                    <a:pt x="75008" y="832618"/>
                  </a:lnTo>
                  <a:lnTo>
                    <a:pt x="71208" y="825024"/>
                  </a:lnTo>
                  <a:lnTo>
                    <a:pt x="71208" y="823121"/>
                  </a:lnTo>
                  <a:lnTo>
                    <a:pt x="70256" y="819326"/>
                  </a:lnTo>
                  <a:lnTo>
                    <a:pt x="67413" y="816477"/>
                  </a:lnTo>
                  <a:lnTo>
                    <a:pt x="67413" y="816477"/>
                  </a:lnTo>
                  <a:lnTo>
                    <a:pt x="64564" y="816477"/>
                  </a:lnTo>
                  <a:lnTo>
                    <a:pt x="61715" y="816477"/>
                  </a:lnTo>
                  <a:lnTo>
                    <a:pt x="58871" y="807931"/>
                  </a:lnTo>
                  <a:lnTo>
                    <a:pt x="60764" y="804131"/>
                  </a:lnTo>
                  <a:lnTo>
                    <a:pt x="64564" y="802234"/>
                  </a:lnTo>
                  <a:lnTo>
                    <a:pt x="65510" y="801288"/>
                  </a:lnTo>
                  <a:lnTo>
                    <a:pt x="66466" y="796537"/>
                  </a:lnTo>
                  <a:lnTo>
                    <a:pt x="69310" y="790849"/>
                  </a:lnTo>
                  <a:lnTo>
                    <a:pt x="71208" y="788952"/>
                  </a:lnTo>
                  <a:lnTo>
                    <a:pt x="71208" y="787995"/>
                  </a:lnTo>
                  <a:lnTo>
                    <a:pt x="72159" y="786103"/>
                  </a:lnTo>
                  <a:lnTo>
                    <a:pt x="74061" y="781357"/>
                  </a:lnTo>
                  <a:lnTo>
                    <a:pt x="72159" y="778503"/>
                  </a:lnTo>
                  <a:lnTo>
                    <a:pt x="70256" y="776610"/>
                  </a:lnTo>
                  <a:lnTo>
                    <a:pt x="67413" y="774708"/>
                  </a:lnTo>
                  <a:lnTo>
                    <a:pt x="67413" y="766162"/>
                  </a:lnTo>
                  <a:lnTo>
                    <a:pt x="66466" y="764259"/>
                  </a:lnTo>
                  <a:lnTo>
                    <a:pt x="66466" y="758567"/>
                  </a:lnTo>
                  <a:lnTo>
                    <a:pt x="68369" y="755718"/>
                  </a:lnTo>
                  <a:lnTo>
                    <a:pt x="69310" y="754767"/>
                  </a:lnTo>
                  <a:lnTo>
                    <a:pt x="70256" y="751923"/>
                  </a:lnTo>
                  <a:lnTo>
                    <a:pt x="72159" y="746226"/>
                  </a:lnTo>
                  <a:lnTo>
                    <a:pt x="72159" y="744329"/>
                  </a:lnTo>
                  <a:lnTo>
                    <a:pt x="73110" y="742426"/>
                  </a:lnTo>
                  <a:lnTo>
                    <a:pt x="72159" y="741480"/>
                  </a:lnTo>
                  <a:lnTo>
                    <a:pt x="70256" y="737680"/>
                  </a:lnTo>
                  <a:lnTo>
                    <a:pt x="70256" y="736729"/>
                  </a:lnTo>
                  <a:lnTo>
                    <a:pt x="71208" y="735772"/>
                  </a:lnTo>
                  <a:lnTo>
                    <a:pt x="72159" y="723436"/>
                  </a:lnTo>
                  <a:lnTo>
                    <a:pt x="69310" y="720593"/>
                  </a:lnTo>
                  <a:lnTo>
                    <a:pt x="66466" y="713944"/>
                  </a:lnTo>
                  <a:lnTo>
                    <a:pt x="68369" y="708247"/>
                  </a:lnTo>
                  <a:lnTo>
                    <a:pt x="70256" y="708247"/>
                  </a:lnTo>
                  <a:lnTo>
                    <a:pt x="78803" y="707295"/>
                  </a:lnTo>
                  <a:lnTo>
                    <a:pt x="79754" y="706349"/>
                  </a:lnTo>
                  <a:lnTo>
                    <a:pt x="81651" y="705398"/>
                  </a:lnTo>
                  <a:lnTo>
                    <a:pt x="86397" y="702549"/>
                  </a:lnTo>
                  <a:lnTo>
                    <a:pt x="91149" y="696852"/>
                  </a:lnTo>
                  <a:lnTo>
                    <a:pt x="92100" y="695905"/>
                  </a:lnTo>
                  <a:lnTo>
                    <a:pt x="93046" y="694954"/>
                  </a:lnTo>
                  <a:lnTo>
                    <a:pt x="90197" y="688306"/>
                  </a:lnTo>
                  <a:lnTo>
                    <a:pt x="90197" y="684511"/>
                  </a:lnTo>
                  <a:lnTo>
                    <a:pt x="88300" y="675975"/>
                  </a:lnTo>
                  <a:lnTo>
                    <a:pt x="88300" y="674072"/>
                  </a:lnTo>
                  <a:lnTo>
                    <a:pt x="87354" y="671228"/>
                  </a:lnTo>
                  <a:lnTo>
                    <a:pt x="84500" y="669326"/>
                  </a:lnTo>
                  <a:lnTo>
                    <a:pt x="83554" y="669326"/>
                  </a:lnTo>
                  <a:lnTo>
                    <a:pt x="80705" y="669326"/>
                  </a:lnTo>
                  <a:lnTo>
                    <a:pt x="78803" y="667428"/>
                  </a:lnTo>
                  <a:lnTo>
                    <a:pt x="77856" y="667428"/>
                  </a:lnTo>
                  <a:lnTo>
                    <a:pt x="75959" y="666482"/>
                  </a:lnTo>
                  <a:lnTo>
                    <a:pt x="74061" y="664580"/>
                  </a:lnTo>
                  <a:lnTo>
                    <a:pt x="67413" y="663629"/>
                  </a:lnTo>
                  <a:lnTo>
                    <a:pt x="66466" y="662682"/>
                  </a:lnTo>
                  <a:lnTo>
                    <a:pt x="63613" y="652239"/>
                  </a:lnTo>
                  <a:lnTo>
                    <a:pt x="63613" y="650336"/>
                  </a:lnTo>
                  <a:lnTo>
                    <a:pt x="63613" y="647492"/>
                  </a:lnTo>
                  <a:lnTo>
                    <a:pt x="64564" y="643693"/>
                  </a:lnTo>
                  <a:lnTo>
                    <a:pt x="62662" y="639893"/>
                  </a:lnTo>
                  <a:lnTo>
                    <a:pt x="60764" y="637044"/>
                  </a:lnTo>
                  <a:lnTo>
                    <a:pt x="59818" y="635147"/>
                  </a:lnTo>
                  <a:lnTo>
                    <a:pt x="57915" y="634205"/>
                  </a:lnTo>
                  <a:lnTo>
                    <a:pt x="55067" y="631346"/>
                  </a:lnTo>
                  <a:lnTo>
                    <a:pt x="53169" y="629449"/>
                  </a:lnTo>
                  <a:lnTo>
                    <a:pt x="50321" y="628503"/>
                  </a:lnTo>
                  <a:lnTo>
                    <a:pt x="47472" y="627552"/>
                  </a:lnTo>
                  <a:lnTo>
                    <a:pt x="44628" y="626600"/>
                  </a:lnTo>
                  <a:lnTo>
                    <a:pt x="41774" y="627552"/>
                  </a:lnTo>
                  <a:lnTo>
                    <a:pt x="40823" y="628503"/>
                  </a:lnTo>
                  <a:lnTo>
                    <a:pt x="38926" y="628503"/>
                  </a:lnTo>
                  <a:lnTo>
                    <a:pt x="32277" y="626600"/>
                  </a:lnTo>
                  <a:lnTo>
                    <a:pt x="31331" y="625649"/>
                  </a:lnTo>
                  <a:lnTo>
                    <a:pt x="17087" y="622805"/>
                  </a:lnTo>
                  <a:lnTo>
                    <a:pt x="14244" y="619962"/>
                  </a:lnTo>
                  <a:lnTo>
                    <a:pt x="6644" y="616157"/>
                  </a:lnTo>
                  <a:lnTo>
                    <a:pt x="3795" y="613308"/>
                  </a:lnTo>
                  <a:lnTo>
                    <a:pt x="1897" y="611411"/>
                  </a:lnTo>
                  <a:lnTo>
                    <a:pt x="951" y="606664"/>
                  </a:lnTo>
                  <a:lnTo>
                    <a:pt x="0" y="605718"/>
                  </a:lnTo>
                  <a:lnTo>
                    <a:pt x="4746" y="594318"/>
                  </a:lnTo>
                  <a:lnTo>
                    <a:pt x="7595" y="593372"/>
                  </a:lnTo>
                  <a:lnTo>
                    <a:pt x="9492" y="591475"/>
                  </a:lnTo>
                  <a:lnTo>
                    <a:pt x="13292" y="588621"/>
                  </a:lnTo>
                  <a:lnTo>
                    <a:pt x="14244" y="587675"/>
                  </a:lnTo>
                  <a:lnTo>
                    <a:pt x="16141" y="587675"/>
                  </a:lnTo>
                  <a:lnTo>
                    <a:pt x="17087" y="587675"/>
                  </a:lnTo>
                  <a:lnTo>
                    <a:pt x="19941" y="586723"/>
                  </a:lnTo>
                  <a:lnTo>
                    <a:pt x="20887" y="583875"/>
                  </a:lnTo>
                  <a:lnTo>
                    <a:pt x="23736" y="584826"/>
                  </a:lnTo>
                  <a:lnTo>
                    <a:pt x="25638" y="584826"/>
                  </a:lnTo>
                  <a:lnTo>
                    <a:pt x="26585" y="584826"/>
                  </a:lnTo>
                  <a:lnTo>
                    <a:pt x="27531" y="583875"/>
                  </a:lnTo>
                  <a:lnTo>
                    <a:pt x="31331" y="585777"/>
                  </a:lnTo>
                  <a:lnTo>
                    <a:pt x="33228" y="586723"/>
                  </a:lnTo>
                  <a:lnTo>
                    <a:pt x="34179" y="587675"/>
                  </a:lnTo>
                  <a:lnTo>
                    <a:pt x="36082" y="587675"/>
                  </a:lnTo>
                  <a:lnTo>
                    <a:pt x="37979" y="587675"/>
                  </a:lnTo>
                  <a:lnTo>
                    <a:pt x="38926" y="586723"/>
                  </a:lnTo>
                  <a:lnTo>
                    <a:pt x="41774" y="584826"/>
                  </a:lnTo>
                  <a:lnTo>
                    <a:pt x="42726" y="583875"/>
                  </a:lnTo>
                  <a:lnTo>
                    <a:pt x="43677" y="582924"/>
                  </a:lnTo>
                  <a:lnTo>
                    <a:pt x="52223" y="582924"/>
                  </a:lnTo>
                  <a:lnTo>
                    <a:pt x="50321" y="577231"/>
                  </a:lnTo>
                  <a:lnTo>
                    <a:pt x="45574" y="576280"/>
                  </a:lnTo>
                  <a:lnTo>
                    <a:pt x="44628" y="575329"/>
                  </a:lnTo>
                  <a:lnTo>
                    <a:pt x="42726" y="571534"/>
                  </a:lnTo>
                  <a:lnTo>
                    <a:pt x="41774" y="570583"/>
                  </a:lnTo>
                  <a:lnTo>
                    <a:pt x="42726" y="567739"/>
                  </a:lnTo>
                  <a:lnTo>
                    <a:pt x="42726" y="566788"/>
                  </a:lnTo>
                  <a:lnTo>
                    <a:pt x="40823" y="562041"/>
                  </a:lnTo>
                  <a:lnTo>
                    <a:pt x="41774" y="560139"/>
                  </a:lnTo>
                  <a:lnTo>
                    <a:pt x="45574" y="561090"/>
                  </a:lnTo>
                  <a:lnTo>
                    <a:pt x="46521" y="560139"/>
                  </a:lnTo>
                  <a:lnTo>
                    <a:pt x="48418" y="561090"/>
                  </a:lnTo>
                  <a:lnTo>
                    <a:pt x="48418" y="561090"/>
                  </a:lnTo>
                  <a:lnTo>
                    <a:pt x="51272" y="561090"/>
                  </a:lnTo>
                  <a:lnTo>
                    <a:pt x="56013" y="554442"/>
                  </a:lnTo>
                  <a:lnTo>
                    <a:pt x="57915" y="554442"/>
                  </a:lnTo>
                  <a:lnTo>
                    <a:pt x="58871" y="552554"/>
                  </a:lnTo>
                  <a:lnTo>
                    <a:pt x="59818" y="550651"/>
                  </a:lnTo>
                  <a:lnTo>
                    <a:pt x="61715" y="550651"/>
                  </a:lnTo>
                  <a:lnTo>
                    <a:pt x="62662" y="545905"/>
                  </a:lnTo>
                  <a:lnTo>
                    <a:pt x="63613" y="544008"/>
                  </a:lnTo>
                  <a:lnTo>
                    <a:pt x="66466" y="536413"/>
                  </a:lnTo>
                  <a:lnTo>
                    <a:pt x="69310" y="535462"/>
                  </a:lnTo>
                  <a:lnTo>
                    <a:pt x="71208" y="543062"/>
                  </a:lnTo>
                  <a:lnTo>
                    <a:pt x="71208" y="547808"/>
                  </a:lnTo>
                  <a:lnTo>
                    <a:pt x="73110" y="550651"/>
                  </a:lnTo>
                  <a:lnTo>
                    <a:pt x="76905" y="553500"/>
                  </a:lnTo>
                  <a:lnTo>
                    <a:pt x="77856" y="557290"/>
                  </a:lnTo>
                  <a:lnTo>
                    <a:pt x="76905" y="559188"/>
                  </a:lnTo>
                  <a:lnTo>
                    <a:pt x="76905" y="562041"/>
                  </a:lnTo>
                  <a:lnTo>
                    <a:pt x="79754" y="566788"/>
                  </a:lnTo>
                  <a:lnTo>
                    <a:pt x="82602" y="566788"/>
                  </a:lnTo>
                  <a:lnTo>
                    <a:pt x="83554" y="567739"/>
                  </a:lnTo>
                  <a:lnTo>
                    <a:pt x="88300" y="566788"/>
                  </a:lnTo>
                  <a:lnTo>
                    <a:pt x="93046" y="567739"/>
                  </a:lnTo>
                  <a:lnTo>
                    <a:pt x="94948" y="568685"/>
                  </a:lnTo>
                  <a:lnTo>
                    <a:pt x="95895" y="573431"/>
                  </a:lnTo>
                  <a:lnTo>
                    <a:pt x="96846" y="576280"/>
                  </a:lnTo>
                  <a:lnTo>
                    <a:pt x="97792" y="577231"/>
                  </a:lnTo>
                  <a:lnTo>
                    <a:pt x="98743" y="579129"/>
                  </a:lnTo>
                  <a:lnTo>
                    <a:pt x="99695" y="581026"/>
                  </a:lnTo>
                  <a:lnTo>
                    <a:pt x="100641" y="583875"/>
                  </a:lnTo>
                  <a:lnTo>
                    <a:pt x="100641" y="587675"/>
                  </a:lnTo>
                  <a:lnTo>
                    <a:pt x="104441" y="592421"/>
                  </a:lnTo>
                  <a:lnTo>
                    <a:pt x="106343" y="591475"/>
                  </a:lnTo>
                  <a:lnTo>
                    <a:pt x="108236" y="587675"/>
                  </a:lnTo>
                  <a:lnTo>
                    <a:pt x="109187" y="579129"/>
                  </a:lnTo>
                  <a:lnTo>
                    <a:pt x="112036" y="578177"/>
                  </a:lnTo>
                  <a:lnTo>
                    <a:pt x="113938" y="577231"/>
                  </a:lnTo>
                  <a:lnTo>
                    <a:pt x="114884" y="576280"/>
                  </a:lnTo>
                  <a:lnTo>
                    <a:pt x="113938" y="571534"/>
                  </a:lnTo>
                  <a:lnTo>
                    <a:pt x="114884" y="565836"/>
                  </a:lnTo>
                  <a:lnTo>
                    <a:pt x="115836" y="563939"/>
                  </a:lnTo>
                  <a:lnTo>
                    <a:pt x="116782" y="560139"/>
                  </a:lnTo>
                  <a:lnTo>
                    <a:pt x="115836" y="557290"/>
                  </a:lnTo>
                  <a:lnTo>
                    <a:pt x="116782" y="551603"/>
                  </a:lnTo>
                  <a:lnTo>
                    <a:pt x="119631" y="547808"/>
                  </a:lnTo>
                  <a:lnTo>
                    <a:pt x="120582" y="546857"/>
                  </a:lnTo>
                  <a:lnTo>
                    <a:pt x="118684" y="542110"/>
                  </a:lnTo>
                  <a:lnTo>
                    <a:pt x="117733" y="541159"/>
                  </a:lnTo>
                  <a:lnTo>
                    <a:pt x="116782" y="540208"/>
                  </a:lnTo>
                  <a:lnTo>
                    <a:pt x="113938" y="539262"/>
                  </a:lnTo>
                  <a:lnTo>
                    <a:pt x="112982" y="537364"/>
                  </a:lnTo>
                  <a:lnTo>
                    <a:pt x="112982" y="534510"/>
                  </a:lnTo>
                  <a:lnTo>
                    <a:pt x="112982" y="529764"/>
                  </a:lnTo>
                  <a:lnTo>
                    <a:pt x="113938" y="526916"/>
                  </a:lnTo>
                  <a:lnTo>
                    <a:pt x="111089" y="525969"/>
                  </a:lnTo>
                  <a:lnTo>
                    <a:pt x="111089" y="525018"/>
                  </a:lnTo>
                  <a:lnTo>
                    <a:pt x="101592" y="524072"/>
                  </a:lnTo>
                  <a:lnTo>
                    <a:pt x="100641" y="520272"/>
                  </a:lnTo>
                  <a:lnTo>
                    <a:pt x="98743" y="516472"/>
                  </a:lnTo>
                  <a:lnTo>
                    <a:pt x="96846" y="514575"/>
                  </a:lnTo>
                  <a:lnTo>
                    <a:pt x="92100" y="511726"/>
                  </a:lnTo>
                  <a:lnTo>
                    <a:pt x="86397" y="510775"/>
                  </a:lnTo>
                  <a:lnTo>
                    <a:pt x="82602" y="509828"/>
                  </a:lnTo>
                  <a:lnTo>
                    <a:pt x="81651" y="509828"/>
                  </a:lnTo>
                  <a:lnTo>
                    <a:pt x="80705" y="509828"/>
                  </a:lnTo>
                  <a:lnTo>
                    <a:pt x="77856" y="509828"/>
                  </a:lnTo>
                  <a:lnTo>
                    <a:pt x="76905" y="510775"/>
                  </a:lnTo>
                  <a:lnTo>
                    <a:pt x="76905" y="511726"/>
                  </a:lnTo>
                  <a:lnTo>
                    <a:pt x="75959" y="513623"/>
                  </a:lnTo>
                  <a:lnTo>
                    <a:pt x="71208" y="511726"/>
                  </a:lnTo>
                  <a:lnTo>
                    <a:pt x="70256" y="512677"/>
                  </a:lnTo>
                  <a:lnTo>
                    <a:pt x="68369" y="513623"/>
                  </a:lnTo>
                  <a:lnTo>
                    <a:pt x="68369" y="513623"/>
                  </a:lnTo>
                  <a:lnTo>
                    <a:pt x="66466" y="512677"/>
                  </a:lnTo>
                  <a:lnTo>
                    <a:pt x="70256" y="505082"/>
                  </a:lnTo>
                  <a:lnTo>
                    <a:pt x="70256" y="504131"/>
                  </a:lnTo>
                  <a:lnTo>
                    <a:pt x="72159" y="504131"/>
                  </a:lnTo>
                  <a:lnTo>
                    <a:pt x="74061" y="504131"/>
                  </a:lnTo>
                  <a:lnTo>
                    <a:pt x="75008" y="501282"/>
                  </a:lnTo>
                  <a:lnTo>
                    <a:pt x="75008" y="500331"/>
                  </a:lnTo>
                  <a:lnTo>
                    <a:pt x="77856" y="499385"/>
                  </a:lnTo>
                  <a:lnTo>
                    <a:pt x="80705" y="499385"/>
                  </a:lnTo>
                  <a:lnTo>
                    <a:pt x="82602" y="497482"/>
                  </a:lnTo>
                  <a:lnTo>
                    <a:pt x="84500" y="498434"/>
                  </a:lnTo>
                  <a:lnTo>
                    <a:pt x="92100" y="498434"/>
                  </a:lnTo>
                  <a:lnTo>
                    <a:pt x="93992" y="498434"/>
                  </a:lnTo>
                  <a:lnTo>
                    <a:pt x="96846" y="498434"/>
                  </a:lnTo>
                  <a:lnTo>
                    <a:pt x="97792" y="498434"/>
                  </a:lnTo>
                  <a:lnTo>
                    <a:pt x="98743" y="497482"/>
                  </a:lnTo>
                  <a:lnTo>
                    <a:pt x="100641" y="497482"/>
                  </a:lnTo>
                  <a:lnTo>
                    <a:pt x="101592" y="498434"/>
                  </a:lnTo>
                  <a:lnTo>
                    <a:pt x="106343" y="499385"/>
                  </a:lnTo>
                  <a:lnTo>
                    <a:pt x="109187" y="501282"/>
                  </a:lnTo>
                  <a:lnTo>
                    <a:pt x="110138" y="501282"/>
                  </a:lnTo>
                  <a:lnTo>
                    <a:pt x="111089" y="499385"/>
                  </a:lnTo>
                  <a:lnTo>
                    <a:pt x="112982" y="495585"/>
                  </a:lnTo>
                  <a:lnTo>
                    <a:pt x="112036" y="491785"/>
                  </a:lnTo>
                  <a:lnTo>
                    <a:pt x="112982" y="487990"/>
                  </a:lnTo>
                  <a:lnTo>
                    <a:pt x="112982" y="484190"/>
                  </a:lnTo>
                  <a:lnTo>
                    <a:pt x="114884" y="484190"/>
                  </a:lnTo>
                  <a:lnTo>
                    <a:pt x="115836" y="485141"/>
                  </a:lnTo>
                  <a:lnTo>
                    <a:pt x="116782" y="485141"/>
                  </a:lnTo>
                  <a:lnTo>
                    <a:pt x="120582" y="484190"/>
                  </a:lnTo>
                  <a:lnTo>
                    <a:pt x="124377" y="485141"/>
                  </a:lnTo>
                  <a:lnTo>
                    <a:pt x="127225" y="485141"/>
                  </a:lnTo>
                  <a:lnTo>
                    <a:pt x="127225" y="481346"/>
                  </a:lnTo>
                  <a:lnTo>
                    <a:pt x="127225" y="481346"/>
                  </a:lnTo>
                  <a:lnTo>
                    <a:pt x="127225" y="479444"/>
                  </a:lnTo>
                  <a:lnTo>
                    <a:pt x="129128" y="470898"/>
                  </a:lnTo>
                  <a:lnTo>
                    <a:pt x="131025" y="465200"/>
                  </a:lnTo>
                  <a:lnTo>
                    <a:pt x="131972" y="461405"/>
                  </a:lnTo>
                  <a:lnTo>
                    <a:pt x="134825" y="454757"/>
                  </a:lnTo>
                  <a:lnTo>
                    <a:pt x="135772" y="452859"/>
                  </a:lnTo>
                  <a:lnTo>
                    <a:pt x="136718" y="451913"/>
                  </a:lnTo>
                  <a:lnTo>
                    <a:pt x="139571" y="453806"/>
                  </a:lnTo>
                  <a:lnTo>
                    <a:pt x="142420" y="456659"/>
                  </a:lnTo>
                  <a:lnTo>
                    <a:pt x="143366" y="457605"/>
                  </a:lnTo>
                  <a:lnTo>
                    <a:pt x="144318" y="457605"/>
                  </a:lnTo>
                  <a:lnTo>
                    <a:pt x="146215" y="459503"/>
                  </a:lnTo>
                  <a:lnTo>
                    <a:pt x="147166" y="462357"/>
                  </a:lnTo>
                  <a:lnTo>
                    <a:pt x="149069" y="464254"/>
                  </a:lnTo>
                  <a:lnTo>
                    <a:pt x="150015" y="464254"/>
                  </a:lnTo>
                  <a:lnTo>
                    <a:pt x="152844" y="467103"/>
                  </a:lnTo>
                  <a:lnTo>
                    <a:pt x="153815" y="469000"/>
                  </a:lnTo>
                  <a:lnTo>
                    <a:pt x="155707" y="469951"/>
                  </a:lnTo>
                  <a:lnTo>
                    <a:pt x="156644" y="470898"/>
                  </a:lnTo>
                  <a:lnTo>
                    <a:pt x="157610" y="470898"/>
                  </a:lnTo>
                  <a:lnTo>
                    <a:pt x="160439" y="471849"/>
                  </a:lnTo>
                  <a:lnTo>
                    <a:pt x="164229" y="471849"/>
                  </a:lnTo>
                  <a:lnTo>
                    <a:pt x="165195" y="471849"/>
                  </a:lnTo>
                  <a:lnTo>
                    <a:pt x="172795" y="472795"/>
                  </a:lnTo>
                  <a:lnTo>
                    <a:pt x="173721" y="469951"/>
                  </a:lnTo>
                  <a:lnTo>
                    <a:pt x="177521" y="460454"/>
                  </a:lnTo>
                  <a:lnTo>
                    <a:pt x="178487" y="459503"/>
                  </a:lnTo>
                  <a:lnTo>
                    <a:pt x="181316" y="458557"/>
                  </a:lnTo>
                  <a:lnTo>
                    <a:pt x="184185" y="461405"/>
                  </a:lnTo>
                  <a:lnTo>
                    <a:pt x="187018" y="461405"/>
                  </a:lnTo>
                  <a:lnTo>
                    <a:pt x="188916" y="462357"/>
                  </a:lnTo>
                  <a:lnTo>
                    <a:pt x="189882" y="466152"/>
                  </a:lnTo>
                  <a:lnTo>
                    <a:pt x="190814" y="467103"/>
                  </a:lnTo>
                  <a:lnTo>
                    <a:pt x="192711" y="469951"/>
                  </a:lnTo>
                  <a:lnTo>
                    <a:pt x="199379" y="471849"/>
                  </a:lnTo>
                  <a:lnTo>
                    <a:pt x="201277" y="473747"/>
                  </a:lnTo>
                  <a:lnTo>
                    <a:pt x="203174" y="473747"/>
                  </a:lnTo>
                  <a:lnTo>
                    <a:pt x="206008" y="475649"/>
                  </a:lnTo>
                  <a:lnTo>
                    <a:pt x="206974" y="476595"/>
                  </a:lnTo>
                  <a:lnTo>
                    <a:pt x="208872" y="478493"/>
                  </a:lnTo>
                  <a:lnTo>
                    <a:pt x="209803" y="479444"/>
                  </a:lnTo>
                  <a:lnTo>
                    <a:pt x="211701" y="480395"/>
                  </a:lnTo>
                  <a:lnTo>
                    <a:pt x="211701" y="481346"/>
                  </a:lnTo>
                  <a:lnTo>
                    <a:pt x="217403" y="480395"/>
                  </a:lnTo>
                  <a:lnTo>
                    <a:pt x="226895" y="481346"/>
                  </a:lnTo>
                  <a:lnTo>
                    <a:pt x="227861" y="481346"/>
                  </a:lnTo>
                  <a:lnTo>
                    <a:pt x="231656" y="481346"/>
                  </a:lnTo>
                  <a:lnTo>
                    <a:pt x="231656" y="481346"/>
                  </a:lnTo>
                  <a:lnTo>
                    <a:pt x="232588" y="478493"/>
                  </a:lnTo>
                  <a:lnTo>
                    <a:pt x="232588" y="474698"/>
                  </a:lnTo>
                  <a:lnTo>
                    <a:pt x="231656" y="472795"/>
                  </a:lnTo>
                  <a:lnTo>
                    <a:pt x="229764" y="469000"/>
                  </a:lnTo>
                  <a:lnTo>
                    <a:pt x="225964" y="464254"/>
                  </a:lnTo>
                  <a:lnTo>
                    <a:pt x="224998" y="463303"/>
                  </a:lnTo>
                  <a:lnTo>
                    <a:pt x="222164" y="461405"/>
                  </a:lnTo>
                  <a:lnTo>
                    <a:pt x="222164" y="460454"/>
                  </a:lnTo>
                  <a:lnTo>
                    <a:pt x="221198" y="458557"/>
                  </a:lnTo>
                  <a:lnTo>
                    <a:pt x="217403" y="457605"/>
                  </a:lnTo>
                  <a:lnTo>
                    <a:pt x="215500" y="456659"/>
                  </a:lnTo>
                  <a:lnTo>
                    <a:pt x="214569" y="452859"/>
                  </a:lnTo>
                  <a:lnTo>
                    <a:pt x="210774" y="450011"/>
                  </a:lnTo>
                  <a:lnTo>
                    <a:pt x="207906" y="450011"/>
                  </a:lnTo>
                  <a:lnTo>
                    <a:pt x="206008" y="447162"/>
                  </a:lnTo>
                  <a:lnTo>
                    <a:pt x="203174" y="444313"/>
                  </a:lnTo>
                  <a:lnTo>
                    <a:pt x="202208" y="442426"/>
                  </a:lnTo>
                  <a:lnTo>
                    <a:pt x="199379" y="441474"/>
                  </a:lnTo>
                  <a:lnTo>
                    <a:pt x="198418" y="440523"/>
                  </a:lnTo>
                  <a:lnTo>
                    <a:pt x="197477" y="431982"/>
                  </a:lnTo>
                  <a:lnTo>
                    <a:pt x="197477" y="431982"/>
                  </a:lnTo>
                  <a:lnTo>
                    <a:pt x="198418" y="430080"/>
                  </a:lnTo>
                  <a:lnTo>
                    <a:pt x="199379" y="428182"/>
                  </a:lnTo>
                  <a:lnTo>
                    <a:pt x="201277" y="426285"/>
                  </a:lnTo>
                  <a:lnTo>
                    <a:pt x="203174" y="423436"/>
                  </a:lnTo>
                  <a:lnTo>
                    <a:pt x="204106" y="419636"/>
                  </a:lnTo>
                  <a:lnTo>
                    <a:pt x="205072" y="417738"/>
                  </a:lnTo>
                  <a:lnTo>
                    <a:pt x="206008" y="415841"/>
                  </a:lnTo>
                  <a:lnTo>
                    <a:pt x="207906" y="414890"/>
                  </a:lnTo>
                  <a:lnTo>
                    <a:pt x="207906" y="409192"/>
                  </a:lnTo>
                  <a:lnTo>
                    <a:pt x="208872" y="405393"/>
                  </a:lnTo>
                  <a:lnTo>
                    <a:pt x="207906" y="403495"/>
                  </a:lnTo>
                  <a:lnTo>
                    <a:pt x="207906" y="402549"/>
                  </a:lnTo>
                  <a:lnTo>
                    <a:pt x="212667" y="396851"/>
                  </a:lnTo>
                  <a:lnTo>
                    <a:pt x="213603" y="394954"/>
                  </a:lnTo>
                  <a:lnTo>
                    <a:pt x="214569" y="394003"/>
                  </a:lnTo>
                  <a:lnTo>
                    <a:pt x="216467" y="392100"/>
                  </a:lnTo>
                  <a:lnTo>
                    <a:pt x="217403" y="385457"/>
                  </a:lnTo>
                  <a:lnTo>
                    <a:pt x="216467" y="384505"/>
                  </a:lnTo>
                  <a:lnTo>
                    <a:pt x="216467" y="380710"/>
                  </a:lnTo>
                  <a:lnTo>
                    <a:pt x="215500" y="378813"/>
                  </a:lnTo>
                  <a:lnTo>
                    <a:pt x="216467" y="377862"/>
                  </a:lnTo>
                  <a:lnTo>
                    <a:pt x="218369" y="376910"/>
                  </a:lnTo>
                  <a:lnTo>
                    <a:pt x="218369" y="375013"/>
                  </a:lnTo>
                  <a:lnTo>
                    <a:pt x="219296" y="367418"/>
                  </a:lnTo>
                  <a:lnTo>
                    <a:pt x="220266" y="366467"/>
                  </a:lnTo>
                  <a:lnTo>
                    <a:pt x="226895" y="367418"/>
                  </a:lnTo>
                  <a:lnTo>
                    <a:pt x="226895" y="367418"/>
                  </a:lnTo>
                  <a:lnTo>
                    <a:pt x="227861" y="368364"/>
                  </a:lnTo>
                  <a:lnTo>
                    <a:pt x="229764" y="369316"/>
                  </a:lnTo>
                  <a:lnTo>
                    <a:pt x="231656" y="371218"/>
                  </a:lnTo>
                  <a:lnTo>
                    <a:pt x="233559" y="372164"/>
                  </a:lnTo>
                  <a:lnTo>
                    <a:pt x="234490" y="373115"/>
                  </a:lnTo>
                  <a:lnTo>
                    <a:pt x="235456" y="375013"/>
                  </a:lnTo>
                  <a:lnTo>
                    <a:pt x="238285" y="376910"/>
                  </a:lnTo>
                  <a:lnTo>
                    <a:pt x="239256" y="377862"/>
                  </a:lnTo>
                  <a:lnTo>
                    <a:pt x="241154" y="379759"/>
                  </a:lnTo>
                  <a:lnTo>
                    <a:pt x="241154" y="383559"/>
                  </a:lnTo>
                  <a:lnTo>
                    <a:pt x="241154" y="384505"/>
                  </a:lnTo>
                  <a:lnTo>
                    <a:pt x="242085" y="386408"/>
                  </a:lnTo>
                  <a:lnTo>
                    <a:pt x="243983" y="387354"/>
                  </a:lnTo>
                  <a:lnTo>
                    <a:pt x="246851" y="387354"/>
                  </a:lnTo>
                  <a:lnTo>
                    <a:pt x="247778" y="382608"/>
                  </a:lnTo>
                  <a:lnTo>
                    <a:pt x="247778" y="380710"/>
                  </a:lnTo>
                  <a:lnTo>
                    <a:pt x="248748" y="380710"/>
                  </a:lnTo>
                  <a:lnTo>
                    <a:pt x="251577" y="379759"/>
                  </a:lnTo>
                  <a:lnTo>
                    <a:pt x="253480" y="378813"/>
                  </a:lnTo>
                  <a:lnTo>
                    <a:pt x="255377" y="377862"/>
                  </a:lnTo>
                  <a:lnTo>
                    <a:pt x="258246" y="378813"/>
                  </a:lnTo>
                  <a:lnTo>
                    <a:pt x="259172" y="378813"/>
                  </a:lnTo>
                  <a:lnTo>
                    <a:pt x="261075" y="374062"/>
                  </a:lnTo>
                  <a:lnTo>
                    <a:pt x="262972" y="369316"/>
                  </a:lnTo>
                  <a:lnTo>
                    <a:pt x="262972" y="366467"/>
                  </a:lnTo>
                  <a:lnTo>
                    <a:pt x="264875" y="363618"/>
                  </a:lnTo>
                  <a:lnTo>
                    <a:pt x="266767" y="362667"/>
                  </a:lnTo>
                  <a:lnTo>
                    <a:pt x="273436" y="359823"/>
                  </a:lnTo>
                  <a:lnTo>
                    <a:pt x="274367" y="358872"/>
                  </a:lnTo>
                  <a:lnTo>
                    <a:pt x="281031" y="356023"/>
                  </a:lnTo>
                  <a:lnTo>
                    <a:pt x="281962" y="355072"/>
                  </a:lnTo>
                  <a:lnTo>
                    <a:pt x="284830" y="347477"/>
                  </a:lnTo>
                  <a:lnTo>
                    <a:pt x="286728" y="347477"/>
                  </a:lnTo>
                  <a:lnTo>
                    <a:pt x="287659" y="348428"/>
                  </a:lnTo>
                  <a:lnTo>
                    <a:pt x="292425" y="351277"/>
                  </a:lnTo>
                  <a:lnTo>
                    <a:pt x="293357" y="352228"/>
                  </a:lnTo>
                  <a:lnTo>
                    <a:pt x="295254" y="353175"/>
                  </a:lnTo>
                  <a:lnTo>
                    <a:pt x="297152" y="355072"/>
                  </a:lnTo>
                  <a:lnTo>
                    <a:pt x="300020" y="356023"/>
                  </a:lnTo>
                  <a:lnTo>
                    <a:pt x="301918" y="358872"/>
                  </a:lnTo>
                  <a:lnTo>
                    <a:pt x="305718" y="360769"/>
                  </a:lnTo>
                  <a:lnTo>
                    <a:pt x="310449" y="361721"/>
                  </a:lnTo>
                  <a:lnTo>
                    <a:pt x="316141" y="360769"/>
                  </a:lnTo>
                  <a:lnTo>
                    <a:pt x="318044" y="360769"/>
                  </a:lnTo>
                  <a:lnTo>
                    <a:pt x="319010" y="360769"/>
                  </a:lnTo>
                  <a:lnTo>
                    <a:pt x="320907" y="361721"/>
                  </a:lnTo>
                  <a:lnTo>
                    <a:pt x="322810" y="362667"/>
                  </a:lnTo>
                  <a:lnTo>
                    <a:pt x="324707" y="363618"/>
                  </a:lnTo>
                  <a:lnTo>
                    <a:pt x="328502" y="364569"/>
                  </a:lnTo>
                  <a:lnTo>
                    <a:pt x="331336" y="364569"/>
                  </a:lnTo>
                  <a:lnTo>
                    <a:pt x="337029" y="365521"/>
                  </a:lnTo>
                  <a:lnTo>
                    <a:pt x="341800" y="366467"/>
                  </a:lnTo>
                  <a:lnTo>
                    <a:pt x="344623" y="367418"/>
                  </a:lnTo>
                  <a:lnTo>
                    <a:pt x="354121" y="367418"/>
                  </a:lnTo>
                  <a:lnTo>
                    <a:pt x="354121" y="364569"/>
                  </a:lnTo>
                  <a:lnTo>
                    <a:pt x="352218" y="358872"/>
                  </a:lnTo>
                  <a:lnTo>
                    <a:pt x="352218" y="350326"/>
                  </a:lnTo>
                  <a:lnTo>
                    <a:pt x="349390" y="340834"/>
                  </a:lnTo>
                  <a:lnTo>
                    <a:pt x="350326" y="336087"/>
                  </a:lnTo>
                  <a:lnTo>
                    <a:pt x="350326" y="331336"/>
                  </a:lnTo>
                  <a:lnTo>
                    <a:pt x="351292" y="331336"/>
                  </a:lnTo>
                  <a:lnTo>
                    <a:pt x="354121" y="332287"/>
                  </a:lnTo>
                  <a:lnTo>
                    <a:pt x="356984" y="332287"/>
                  </a:lnTo>
                  <a:lnTo>
                    <a:pt x="361716" y="332287"/>
                  </a:lnTo>
                  <a:lnTo>
                    <a:pt x="367413" y="332287"/>
                  </a:lnTo>
                  <a:lnTo>
                    <a:pt x="368379" y="327541"/>
                  </a:lnTo>
                  <a:lnTo>
                    <a:pt x="367413" y="325639"/>
                  </a:lnTo>
                  <a:lnTo>
                    <a:pt x="367413" y="324693"/>
                  </a:lnTo>
                  <a:lnTo>
                    <a:pt x="367413" y="316146"/>
                  </a:lnTo>
                  <a:lnTo>
                    <a:pt x="368379" y="316146"/>
                  </a:lnTo>
                  <a:lnTo>
                    <a:pt x="369316" y="315205"/>
                  </a:lnTo>
                  <a:lnTo>
                    <a:pt x="371208" y="313308"/>
                  </a:lnTo>
                  <a:lnTo>
                    <a:pt x="372179" y="309508"/>
                  </a:lnTo>
                  <a:lnTo>
                    <a:pt x="374081" y="305713"/>
                  </a:lnTo>
                  <a:lnTo>
                    <a:pt x="374081" y="306659"/>
                  </a:lnTo>
                  <a:lnTo>
                    <a:pt x="375974" y="308561"/>
                  </a:lnTo>
                  <a:lnTo>
                    <a:pt x="377877" y="308561"/>
                  </a:lnTo>
                  <a:lnTo>
                    <a:pt x="377877" y="309508"/>
                  </a:lnTo>
                  <a:lnTo>
                    <a:pt x="417714" y="340834"/>
                  </a:lnTo>
                  <a:lnTo>
                    <a:pt x="422485" y="346531"/>
                  </a:lnTo>
                  <a:lnTo>
                    <a:pt x="432908" y="354126"/>
                  </a:lnTo>
                  <a:lnTo>
                    <a:pt x="440503" y="364569"/>
                  </a:lnTo>
                  <a:lnTo>
                    <a:pt x="470888" y="375964"/>
                  </a:lnTo>
                  <a:lnTo>
                    <a:pt x="474683" y="378813"/>
                  </a:lnTo>
                  <a:lnTo>
                    <a:pt x="479449" y="379759"/>
                  </a:lnTo>
                  <a:lnTo>
                    <a:pt x="545910" y="309508"/>
                  </a:lnTo>
                  <a:lnTo>
                    <a:pt x="544944" y="308561"/>
                  </a:lnTo>
                  <a:lnTo>
                    <a:pt x="542120" y="305713"/>
                  </a:lnTo>
                  <a:lnTo>
                    <a:pt x="528823" y="296215"/>
                  </a:lnTo>
                  <a:lnTo>
                    <a:pt x="530725" y="288621"/>
                  </a:lnTo>
                  <a:lnTo>
                    <a:pt x="536418" y="279128"/>
                  </a:lnTo>
                  <a:lnTo>
                    <a:pt x="537349" y="278177"/>
                  </a:lnTo>
                  <a:lnTo>
                    <a:pt x="544944" y="256338"/>
                  </a:lnTo>
                  <a:lnTo>
                    <a:pt x="544013" y="254441"/>
                  </a:lnTo>
                  <a:lnTo>
                    <a:pt x="553505" y="239246"/>
                  </a:lnTo>
                  <a:lnTo>
                    <a:pt x="560134" y="224057"/>
                  </a:lnTo>
                  <a:lnTo>
                    <a:pt x="586718" y="205067"/>
                  </a:lnTo>
                  <a:lnTo>
                    <a:pt x="588621" y="204126"/>
                  </a:lnTo>
                  <a:lnTo>
                    <a:pt x="595284" y="200331"/>
                  </a:lnTo>
                  <a:lnTo>
                    <a:pt x="600982" y="193687"/>
                  </a:lnTo>
                  <a:lnTo>
                    <a:pt x="601913" y="192736"/>
                  </a:lnTo>
                  <a:lnTo>
                    <a:pt x="624693" y="176595"/>
                  </a:lnTo>
                  <a:lnTo>
                    <a:pt x="628498" y="174697"/>
                  </a:lnTo>
                  <a:lnTo>
                    <a:pt x="629429" y="173746"/>
                  </a:lnTo>
                  <a:lnTo>
                    <a:pt x="637024" y="162351"/>
                  </a:lnTo>
                  <a:lnTo>
                    <a:pt x="639893" y="161400"/>
                  </a:lnTo>
                  <a:lnTo>
                    <a:pt x="640819" y="160454"/>
                  </a:lnTo>
                  <a:lnTo>
                    <a:pt x="645585" y="156654"/>
                  </a:lnTo>
                  <a:lnTo>
                    <a:pt x="646521" y="155708"/>
                  </a:lnTo>
                  <a:lnTo>
                    <a:pt x="647487" y="153805"/>
                  </a:lnTo>
                  <a:lnTo>
                    <a:pt x="648424" y="153805"/>
                  </a:lnTo>
                  <a:lnTo>
                    <a:pt x="649385" y="151908"/>
                  </a:lnTo>
                  <a:lnTo>
                    <a:pt x="650316" y="148108"/>
                  </a:lnTo>
                  <a:lnTo>
                    <a:pt x="649385" y="143362"/>
                  </a:lnTo>
                  <a:lnTo>
                    <a:pt x="648424" y="142410"/>
                  </a:lnTo>
                  <a:lnTo>
                    <a:pt x="646521" y="139567"/>
                  </a:lnTo>
                  <a:lnTo>
                    <a:pt x="646521" y="131972"/>
                  </a:lnTo>
                  <a:lnTo>
                    <a:pt x="649385" y="130069"/>
                  </a:lnTo>
                  <a:lnTo>
                    <a:pt x="655082" y="128172"/>
                  </a:lnTo>
                  <a:lnTo>
                    <a:pt x="656980" y="126274"/>
                  </a:lnTo>
                  <a:lnTo>
                    <a:pt x="657916" y="123421"/>
                  </a:lnTo>
                  <a:lnTo>
                    <a:pt x="658882" y="121523"/>
                  </a:lnTo>
                  <a:lnTo>
                    <a:pt x="661711" y="121523"/>
                  </a:lnTo>
                  <a:lnTo>
                    <a:pt x="669306" y="122474"/>
                  </a:lnTo>
                  <a:lnTo>
                    <a:pt x="679769" y="121523"/>
                  </a:lnTo>
                  <a:lnTo>
                    <a:pt x="679769" y="119626"/>
                  </a:lnTo>
                  <a:lnTo>
                    <a:pt x="679769" y="114880"/>
                  </a:lnTo>
                  <a:lnTo>
                    <a:pt x="679769" y="113928"/>
                  </a:lnTo>
                  <a:lnTo>
                    <a:pt x="687364" y="113928"/>
                  </a:lnTo>
                  <a:lnTo>
                    <a:pt x="689267" y="113928"/>
                  </a:lnTo>
                  <a:lnTo>
                    <a:pt x="690193" y="114880"/>
                  </a:lnTo>
                  <a:lnTo>
                    <a:pt x="693062" y="118674"/>
                  </a:lnTo>
                  <a:lnTo>
                    <a:pt x="694959" y="119626"/>
                  </a:lnTo>
                  <a:lnTo>
                    <a:pt x="696862" y="123421"/>
                  </a:lnTo>
                  <a:lnTo>
                    <a:pt x="698759" y="124372"/>
                  </a:lnTo>
                  <a:lnTo>
                    <a:pt x="702554" y="118674"/>
                  </a:lnTo>
                  <a:lnTo>
                    <a:pt x="704456" y="115826"/>
                  </a:lnTo>
                  <a:lnTo>
                    <a:pt x="705388" y="112977"/>
                  </a:lnTo>
                  <a:lnTo>
                    <a:pt x="704456" y="111080"/>
                  </a:lnTo>
                  <a:lnTo>
                    <a:pt x="704456" y="111080"/>
                  </a:lnTo>
                  <a:lnTo>
                    <a:pt x="709183" y="107285"/>
                  </a:lnTo>
                  <a:lnTo>
                    <a:pt x="710149" y="104431"/>
                  </a:lnTo>
                  <a:lnTo>
                    <a:pt x="711080" y="101587"/>
                  </a:lnTo>
                  <a:lnTo>
                    <a:pt x="712983" y="100636"/>
                  </a:lnTo>
                  <a:lnTo>
                    <a:pt x="714880" y="98734"/>
                  </a:lnTo>
                  <a:lnTo>
                    <a:pt x="717749" y="97787"/>
                  </a:lnTo>
                  <a:lnTo>
                    <a:pt x="720578" y="97787"/>
                  </a:lnTo>
                  <a:lnTo>
                    <a:pt x="721544" y="101587"/>
                  </a:lnTo>
                  <a:lnTo>
                    <a:pt x="723441" y="102533"/>
                  </a:lnTo>
                  <a:lnTo>
                    <a:pt x="725344" y="102533"/>
                  </a:lnTo>
                  <a:lnTo>
                    <a:pt x="731973" y="103485"/>
                  </a:lnTo>
                  <a:lnTo>
                    <a:pt x="732939" y="103485"/>
                  </a:lnTo>
                  <a:lnTo>
                    <a:pt x="737665" y="104431"/>
                  </a:lnTo>
                  <a:lnTo>
                    <a:pt x="740533" y="106333"/>
                  </a:lnTo>
                  <a:lnTo>
                    <a:pt x="744333" y="111080"/>
                  </a:lnTo>
                  <a:lnTo>
                    <a:pt x="745260" y="111080"/>
                  </a:lnTo>
                  <a:lnTo>
                    <a:pt x="748133" y="110128"/>
                  </a:lnTo>
                  <a:lnTo>
                    <a:pt x="750962" y="112031"/>
                  </a:lnTo>
                  <a:lnTo>
                    <a:pt x="752860" y="114880"/>
                  </a:lnTo>
                  <a:lnTo>
                    <a:pt x="754757" y="116777"/>
                  </a:lnTo>
                  <a:lnTo>
                    <a:pt x="756655" y="120577"/>
                  </a:lnTo>
                  <a:lnTo>
                    <a:pt x="758557" y="122474"/>
                  </a:lnTo>
                  <a:lnTo>
                    <a:pt x="762357" y="123421"/>
                  </a:lnTo>
                  <a:lnTo>
                    <a:pt x="765221" y="124372"/>
                  </a:lnTo>
                  <a:lnTo>
                    <a:pt x="767123" y="122474"/>
                  </a:lnTo>
                  <a:lnTo>
                    <a:pt x="769015" y="120577"/>
                  </a:lnTo>
                  <a:lnTo>
                    <a:pt x="769015" y="120577"/>
                  </a:lnTo>
                  <a:lnTo>
                    <a:pt x="772815" y="119626"/>
                  </a:lnTo>
                  <a:lnTo>
                    <a:pt x="776615" y="119626"/>
                  </a:lnTo>
                  <a:lnTo>
                    <a:pt x="787039" y="122474"/>
                  </a:lnTo>
                  <a:lnTo>
                    <a:pt x="789908" y="124372"/>
                  </a:lnTo>
                  <a:lnTo>
                    <a:pt x="791805" y="125323"/>
                  </a:lnTo>
                  <a:lnTo>
                    <a:pt x="792736" y="127221"/>
                  </a:lnTo>
                  <a:lnTo>
                    <a:pt x="796536" y="131021"/>
                  </a:lnTo>
                  <a:lnTo>
                    <a:pt x="798434" y="132918"/>
                  </a:lnTo>
                  <a:lnTo>
                    <a:pt x="802229" y="134815"/>
                  </a:lnTo>
                  <a:lnTo>
                    <a:pt x="803200" y="133869"/>
                  </a:lnTo>
                  <a:lnTo>
                    <a:pt x="807926" y="129118"/>
                  </a:lnTo>
                  <a:lnTo>
                    <a:pt x="809829" y="128172"/>
                  </a:lnTo>
                  <a:lnTo>
                    <a:pt x="810795" y="126274"/>
                  </a:lnTo>
                  <a:lnTo>
                    <a:pt x="810795" y="124372"/>
                  </a:lnTo>
                  <a:lnTo>
                    <a:pt x="809829" y="118674"/>
                  </a:lnTo>
                  <a:lnTo>
                    <a:pt x="807926" y="116777"/>
                  </a:lnTo>
                  <a:lnTo>
                    <a:pt x="807926" y="114880"/>
                  </a:lnTo>
                  <a:lnTo>
                    <a:pt x="806995" y="114880"/>
                  </a:lnTo>
                  <a:lnTo>
                    <a:pt x="804126" y="111080"/>
                  </a:lnTo>
                  <a:lnTo>
                    <a:pt x="804126" y="110128"/>
                  </a:lnTo>
                  <a:lnTo>
                    <a:pt x="803200" y="108231"/>
                  </a:lnTo>
                  <a:lnTo>
                    <a:pt x="802229" y="106333"/>
                  </a:lnTo>
                  <a:lnTo>
                    <a:pt x="802229" y="103485"/>
                  </a:lnTo>
                  <a:lnTo>
                    <a:pt x="803200" y="102533"/>
                  </a:lnTo>
                  <a:lnTo>
                    <a:pt x="809829" y="94939"/>
                  </a:lnTo>
                  <a:lnTo>
                    <a:pt x="811716" y="96841"/>
                  </a:lnTo>
                  <a:lnTo>
                    <a:pt x="814595" y="93987"/>
                  </a:lnTo>
                  <a:lnTo>
                    <a:pt x="815521" y="90192"/>
                  </a:lnTo>
                  <a:lnTo>
                    <a:pt x="821219" y="74061"/>
                  </a:lnTo>
                  <a:lnTo>
                    <a:pt x="822190" y="69315"/>
                  </a:lnTo>
                  <a:lnTo>
                    <a:pt x="823116" y="68364"/>
                  </a:lnTo>
                  <a:lnTo>
                    <a:pt x="828818" y="71213"/>
                  </a:lnTo>
                  <a:lnTo>
                    <a:pt x="837379" y="72164"/>
                  </a:lnTo>
                  <a:lnTo>
                    <a:pt x="843077" y="73110"/>
                  </a:lnTo>
                  <a:lnTo>
                    <a:pt x="844008" y="74061"/>
                  </a:lnTo>
                  <a:lnTo>
                    <a:pt x="844974" y="75959"/>
                  </a:lnTo>
                  <a:lnTo>
                    <a:pt x="846872" y="78798"/>
                  </a:lnTo>
                  <a:lnTo>
                    <a:pt x="848774" y="80695"/>
                  </a:lnTo>
                  <a:lnTo>
                    <a:pt x="850672" y="81646"/>
                  </a:lnTo>
                  <a:lnTo>
                    <a:pt x="857300" y="81646"/>
                  </a:lnTo>
                  <a:lnTo>
                    <a:pt x="862067" y="81646"/>
                  </a:lnTo>
                  <a:lnTo>
                    <a:pt x="865861" y="81646"/>
                  </a:lnTo>
                  <a:lnTo>
                    <a:pt x="867724" y="82597"/>
                  </a:lnTo>
                  <a:lnTo>
                    <a:pt x="869627" y="83549"/>
                  </a:lnTo>
                  <a:lnTo>
                    <a:pt x="875319" y="96841"/>
                  </a:lnTo>
                  <a:lnTo>
                    <a:pt x="876290" y="97787"/>
                  </a:lnTo>
                  <a:lnTo>
                    <a:pt x="876290" y="98734"/>
                  </a:lnTo>
                  <a:lnTo>
                    <a:pt x="877222" y="101587"/>
                  </a:lnTo>
                  <a:lnTo>
                    <a:pt x="878183" y="101587"/>
                  </a:lnTo>
                  <a:lnTo>
                    <a:pt x="880085" y="105382"/>
                  </a:lnTo>
                  <a:lnTo>
                    <a:pt x="881016" y="106333"/>
                  </a:lnTo>
                  <a:lnTo>
                    <a:pt x="883885" y="109182"/>
                  </a:lnTo>
                  <a:lnTo>
                    <a:pt x="888611" y="110128"/>
                  </a:lnTo>
                  <a:lnTo>
                    <a:pt x="890514" y="111080"/>
                  </a:lnTo>
                  <a:lnTo>
                    <a:pt x="896206" y="111080"/>
                  </a:lnTo>
                  <a:lnTo>
                    <a:pt x="900006" y="113928"/>
                  </a:lnTo>
                  <a:lnTo>
                    <a:pt x="903801" y="115826"/>
                  </a:lnTo>
                  <a:lnTo>
                    <a:pt x="904772" y="115826"/>
                  </a:lnTo>
                  <a:lnTo>
                    <a:pt x="907601" y="113928"/>
                  </a:lnTo>
                  <a:lnTo>
                    <a:pt x="907601" y="110128"/>
                  </a:lnTo>
                  <a:lnTo>
                    <a:pt x="908567" y="106333"/>
                  </a:lnTo>
                  <a:lnTo>
                    <a:pt x="910470" y="108231"/>
                  </a:lnTo>
                  <a:lnTo>
                    <a:pt x="915196" y="109182"/>
                  </a:lnTo>
                  <a:lnTo>
                    <a:pt x="916167" y="111080"/>
                  </a:lnTo>
                  <a:lnTo>
                    <a:pt x="918996" y="112977"/>
                  </a:lnTo>
                  <a:lnTo>
                    <a:pt x="919962" y="113928"/>
                  </a:lnTo>
                  <a:lnTo>
                    <a:pt x="920898" y="115826"/>
                  </a:lnTo>
                  <a:lnTo>
                    <a:pt x="924693" y="112977"/>
                  </a:lnTo>
                  <a:lnTo>
                    <a:pt x="923762" y="104431"/>
                  </a:lnTo>
                  <a:lnTo>
                    <a:pt x="924693" y="102533"/>
                  </a:lnTo>
                  <a:lnTo>
                    <a:pt x="927557" y="99685"/>
                  </a:lnTo>
                  <a:lnTo>
                    <a:pt x="928493" y="97787"/>
                  </a:lnTo>
                  <a:lnTo>
                    <a:pt x="930391" y="96841"/>
                  </a:lnTo>
                  <a:lnTo>
                    <a:pt x="930391" y="94939"/>
                  </a:lnTo>
                  <a:lnTo>
                    <a:pt x="932288" y="93987"/>
                  </a:lnTo>
                  <a:lnTo>
                    <a:pt x="934186" y="92090"/>
                  </a:lnTo>
                  <a:lnTo>
                    <a:pt x="935157" y="86393"/>
                  </a:lnTo>
                  <a:lnTo>
                    <a:pt x="937054" y="84495"/>
                  </a:lnTo>
                  <a:lnTo>
                    <a:pt x="938952" y="82597"/>
                  </a:lnTo>
                  <a:lnTo>
                    <a:pt x="940854" y="79749"/>
                  </a:lnTo>
                  <a:lnTo>
                    <a:pt x="940854" y="77851"/>
                  </a:lnTo>
                  <a:lnTo>
                    <a:pt x="940854" y="75008"/>
                  </a:lnTo>
                  <a:lnTo>
                    <a:pt x="941781" y="71213"/>
                  </a:lnTo>
                  <a:lnTo>
                    <a:pt x="942752" y="67413"/>
                  </a:lnTo>
                  <a:lnTo>
                    <a:pt x="944654" y="65515"/>
                  </a:lnTo>
                  <a:lnTo>
                    <a:pt x="944654" y="64569"/>
                  </a:lnTo>
                  <a:lnTo>
                    <a:pt x="958878" y="61715"/>
                  </a:lnTo>
                  <a:lnTo>
                    <a:pt x="959844" y="61715"/>
                  </a:lnTo>
                  <a:lnTo>
                    <a:pt x="964570" y="62667"/>
                  </a:lnTo>
                  <a:lnTo>
                    <a:pt x="966473" y="63618"/>
                  </a:lnTo>
                  <a:lnTo>
                    <a:pt x="966473" y="65515"/>
                  </a:lnTo>
                  <a:lnTo>
                    <a:pt x="968370" y="67413"/>
                  </a:lnTo>
                  <a:lnTo>
                    <a:pt x="969336" y="69315"/>
                  </a:lnTo>
                  <a:lnTo>
                    <a:pt x="971239" y="72164"/>
                  </a:lnTo>
                  <a:lnTo>
                    <a:pt x="971239" y="75008"/>
                  </a:lnTo>
                  <a:lnTo>
                    <a:pt x="971239" y="75008"/>
                  </a:lnTo>
                  <a:lnTo>
                    <a:pt x="973141" y="77851"/>
                  </a:lnTo>
                  <a:lnTo>
                    <a:pt x="978834" y="78798"/>
                  </a:lnTo>
                  <a:lnTo>
                    <a:pt x="979760" y="78798"/>
                  </a:lnTo>
                  <a:lnTo>
                    <a:pt x="982633" y="76910"/>
                  </a:lnTo>
                  <a:lnTo>
                    <a:pt x="983560" y="75959"/>
                  </a:lnTo>
                  <a:lnTo>
                    <a:pt x="985462" y="75008"/>
                  </a:lnTo>
                  <a:lnTo>
                    <a:pt x="993052" y="74061"/>
                  </a:lnTo>
                  <a:lnTo>
                    <a:pt x="996852" y="72164"/>
                  </a:lnTo>
                  <a:lnTo>
                    <a:pt x="1000647" y="73110"/>
                  </a:lnTo>
                  <a:lnTo>
                    <a:pt x="1005413" y="73110"/>
                  </a:lnTo>
                  <a:lnTo>
                    <a:pt x="1024403" y="77851"/>
                  </a:lnTo>
                  <a:lnTo>
                    <a:pt x="1037700" y="80695"/>
                  </a:lnTo>
                  <a:lnTo>
                    <a:pt x="1042426" y="80695"/>
                  </a:lnTo>
                  <a:lnTo>
                    <a:pt x="1043393" y="81646"/>
                  </a:lnTo>
                  <a:lnTo>
                    <a:pt x="1062382" y="91144"/>
                  </a:lnTo>
                  <a:lnTo>
                    <a:pt x="1067114" y="75008"/>
                  </a:lnTo>
                  <a:lnTo>
                    <a:pt x="1068085" y="74061"/>
                  </a:lnTo>
                  <a:lnTo>
                    <a:pt x="1069977" y="71213"/>
                  </a:lnTo>
                  <a:lnTo>
                    <a:pt x="1070913" y="65515"/>
                  </a:lnTo>
                  <a:lnTo>
                    <a:pt x="1082308" y="57920"/>
                  </a:lnTo>
                  <a:lnTo>
                    <a:pt x="1097493" y="55072"/>
                  </a:lnTo>
                  <a:lnTo>
                    <a:pt x="1098464" y="55072"/>
                  </a:lnTo>
                  <a:lnTo>
                    <a:pt x="1099395" y="56018"/>
                  </a:lnTo>
                  <a:lnTo>
                    <a:pt x="1100362" y="57920"/>
                  </a:lnTo>
                  <a:lnTo>
                    <a:pt x="1108888" y="60769"/>
                  </a:lnTo>
                  <a:lnTo>
                    <a:pt x="1113619" y="61715"/>
                  </a:lnTo>
                  <a:lnTo>
                    <a:pt x="1118385" y="68364"/>
                  </a:lnTo>
                  <a:lnTo>
                    <a:pt x="1124078" y="72164"/>
                  </a:lnTo>
                  <a:lnTo>
                    <a:pt x="1132609" y="75959"/>
                  </a:lnTo>
                  <a:lnTo>
                    <a:pt x="1136409" y="77851"/>
                  </a:lnTo>
                  <a:lnTo>
                    <a:pt x="1138301" y="78798"/>
                  </a:lnTo>
                  <a:lnTo>
                    <a:pt x="1141170" y="81646"/>
                  </a:lnTo>
                  <a:lnTo>
                    <a:pt x="1142101" y="84495"/>
                  </a:lnTo>
                  <a:lnTo>
                    <a:pt x="1144004" y="84495"/>
                  </a:lnTo>
                  <a:lnTo>
                    <a:pt x="1147799" y="84495"/>
                  </a:lnTo>
                  <a:lnTo>
                    <a:pt x="1151598" y="87344"/>
                  </a:lnTo>
                  <a:lnTo>
                    <a:pt x="1152565" y="89241"/>
                  </a:lnTo>
                  <a:lnTo>
                    <a:pt x="1155399" y="93987"/>
                  </a:lnTo>
                  <a:lnTo>
                    <a:pt x="1155399" y="93987"/>
                  </a:lnTo>
                  <a:lnTo>
                    <a:pt x="1158262" y="95890"/>
                  </a:lnTo>
                  <a:lnTo>
                    <a:pt x="1160164" y="97787"/>
                  </a:lnTo>
                  <a:lnTo>
                    <a:pt x="1162993" y="100636"/>
                  </a:lnTo>
                  <a:lnTo>
                    <a:pt x="1165857" y="104431"/>
                  </a:lnTo>
                  <a:lnTo>
                    <a:pt x="1166788" y="105382"/>
                  </a:lnTo>
                  <a:lnTo>
                    <a:pt x="1170588" y="113928"/>
                  </a:lnTo>
                  <a:lnTo>
                    <a:pt x="1198144" y="110128"/>
                  </a:lnTo>
                  <a:lnTo>
                    <a:pt x="1199070" y="110128"/>
                  </a:lnTo>
                  <a:lnTo>
                    <a:pt x="1200036" y="110128"/>
                  </a:lnTo>
                  <a:lnTo>
                    <a:pt x="1200968" y="110128"/>
                  </a:lnTo>
                  <a:lnTo>
                    <a:pt x="1205734" y="111080"/>
                  </a:lnTo>
                  <a:lnTo>
                    <a:pt x="1206665" y="112031"/>
                  </a:lnTo>
                  <a:lnTo>
                    <a:pt x="1209529" y="113928"/>
                  </a:lnTo>
                  <a:lnTo>
                    <a:pt x="1211431" y="113928"/>
                  </a:lnTo>
                  <a:lnTo>
                    <a:pt x="1212363" y="113928"/>
                  </a:lnTo>
                  <a:lnTo>
                    <a:pt x="1213329" y="112977"/>
                  </a:lnTo>
                  <a:lnTo>
                    <a:pt x="1208563" y="105382"/>
                  </a:lnTo>
                  <a:lnTo>
                    <a:pt x="1207636" y="101587"/>
                  </a:lnTo>
                  <a:lnTo>
                    <a:pt x="1205734" y="98734"/>
                  </a:lnTo>
                  <a:lnTo>
                    <a:pt x="1204763" y="96841"/>
                  </a:lnTo>
                  <a:lnTo>
                    <a:pt x="1204763" y="94939"/>
                  </a:lnTo>
                  <a:lnTo>
                    <a:pt x="1206665" y="93987"/>
                  </a:lnTo>
                  <a:lnTo>
                    <a:pt x="1207636" y="90192"/>
                  </a:lnTo>
                  <a:lnTo>
                    <a:pt x="1207636" y="87344"/>
                  </a:lnTo>
                  <a:lnTo>
                    <a:pt x="1204763" y="81646"/>
                  </a:lnTo>
                  <a:lnTo>
                    <a:pt x="1203836" y="80695"/>
                  </a:lnTo>
                  <a:lnTo>
                    <a:pt x="1201934" y="77851"/>
                  </a:lnTo>
                  <a:lnTo>
                    <a:pt x="1202870" y="77851"/>
                  </a:lnTo>
                  <a:lnTo>
                    <a:pt x="1206665" y="75008"/>
                  </a:lnTo>
                  <a:lnTo>
                    <a:pt x="1207636" y="72164"/>
                  </a:lnTo>
                  <a:lnTo>
                    <a:pt x="1214260" y="66466"/>
                  </a:lnTo>
                  <a:lnTo>
                    <a:pt x="1218060" y="59818"/>
                  </a:lnTo>
                  <a:lnTo>
                    <a:pt x="1219026" y="57920"/>
                  </a:lnTo>
                  <a:lnTo>
                    <a:pt x="1225655" y="53174"/>
                  </a:lnTo>
                  <a:lnTo>
                    <a:pt x="1231352" y="49374"/>
                  </a:lnTo>
                  <a:lnTo>
                    <a:pt x="1237050" y="43677"/>
                  </a:lnTo>
                  <a:lnTo>
                    <a:pt x="1238016" y="38931"/>
                  </a:lnTo>
                  <a:lnTo>
                    <a:pt x="1242742" y="31336"/>
                  </a:lnTo>
                  <a:lnTo>
                    <a:pt x="1243713" y="30385"/>
                  </a:lnTo>
                  <a:lnTo>
                    <a:pt x="1251308" y="32282"/>
                  </a:lnTo>
                  <a:lnTo>
                    <a:pt x="1258903" y="32282"/>
                  </a:lnTo>
                  <a:lnTo>
                    <a:pt x="1258903" y="30385"/>
                  </a:lnTo>
                  <a:lnTo>
                    <a:pt x="1263634" y="22790"/>
                  </a:lnTo>
                  <a:lnTo>
                    <a:pt x="1269332" y="19941"/>
                  </a:lnTo>
                  <a:lnTo>
                    <a:pt x="1272200" y="18043"/>
                  </a:lnTo>
                  <a:lnTo>
                    <a:pt x="1274098" y="15195"/>
                  </a:lnTo>
                  <a:lnTo>
                    <a:pt x="1282619" y="5698"/>
                  </a:lnTo>
                  <a:lnTo>
                    <a:pt x="1290214" y="4751"/>
                  </a:lnTo>
                  <a:lnTo>
                    <a:pt x="1304477" y="0"/>
                  </a:lnTo>
                  <a:lnTo>
                    <a:pt x="1307311" y="0"/>
                  </a:lnTo>
                  <a:lnTo>
                    <a:pt x="1318701" y="951"/>
                  </a:lnTo>
                  <a:lnTo>
                    <a:pt x="1318701" y="2849"/>
                  </a:lnTo>
                  <a:lnTo>
                    <a:pt x="1320598" y="5698"/>
                  </a:lnTo>
                  <a:lnTo>
                    <a:pt x="1323467" y="8546"/>
                  </a:lnTo>
                  <a:lnTo>
                    <a:pt x="1324398" y="11395"/>
                  </a:lnTo>
                  <a:lnTo>
                    <a:pt x="1325364" y="21838"/>
                  </a:lnTo>
                  <a:lnTo>
                    <a:pt x="1327267" y="23741"/>
                  </a:lnTo>
                  <a:lnTo>
                    <a:pt x="1329164" y="26590"/>
                  </a:lnTo>
                  <a:lnTo>
                    <a:pt x="1331993" y="26590"/>
                  </a:lnTo>
                  <a:lnTo>
                    <a:pt x="1330096" y="32282"/>
                  </a:lnTo>
                  <a:lnTo>
                    <a:pt x="1329164" y="34185"/>
                  </a:lnTo>
                  <a:lnTo>
                    <a:pt x="1328193" y="37028"/>
                  </a:lnTo>
                  <a:lnTo>
                    <a:pt x="1329164" y="39882"/>
                  </a:lnTo>
                  <a:lnTo>
                    <a:pt x="1330096" y="42726"/>
                  </a:lnTo>
                  <a:lnTo>
                    <a:pt x="1329164" y="43677"/>
                  </a:lnTo>
                  <a:lnTo>
                    <a:pt x="1331067" y="47477"/>
                  </a:lnTo>
                  <a:lnTo>
                    <a:pt x="1333896" y="51272"/>
                  </a:lnTo>
                  <a:lnTo>
                    <a:pt x="1335793" y="54120"/>
                  </a:lnTo>
                  <a:lnTo>
                    <a:pt x="1341491" y="58872"/>
                  </a:lnTo>
                  <a:lnTo>
                    <a:pt x="1343388" y="59818"/>
                  </a:lnTo>
                  <a:lnTo>
                    <a:pt x="1345290" y="64569"/>
                  </a:lnTo>
                  <a:lnTo>
                    <a:pt x="1346217" y="65515"/>
                  </a:lnTo>
                  <a:lnTo>
                    <a:pt x="1350983" y="69315"/>
                  </a:lnTo>
                  <a:lnTo>
                    <a:pt x="1364280" y="78798"/>
                  </a:lnTo>
                  <a:lnTo>
                    <a:pt x="1371875" y="84495"/>
                  </a:lnTo>
                  <a:lnTo>
                    <a:pt x="1368075" y="95890"/>
                  </a:lnTo>
                  <a:lnTo>
                    <a:pt x="1370904" y="93041"/>
                  </a:lnTo>
                  <a:lnTo>
                    <a:pt x="1368075" y="91144"/>
                  </a:lnTo>
                  <a:lnTo>
                    <a:pt x="1366178" y="94939"/>
                  </a:lnTo>
                  <a:lnTo>
                    <a:pt x="1361412" y="117728"/>
                  </a:lnTo>
                  <a:lnTo>
                    <a:pt x="1358578" y="121523"/>
                  </a:lnTo>
                  <a:lnTo>
                    <a:pt x="1358578" y="123421"/>
                  </a:lnTo>
                  <a:lnTo>
                    <a:pt x="1358578" y="125323"/>
                  </a:lnTo>
                  <a:lnTo>
                    <a:pt x="1360480" y="130069"/>
                  </a:lnTo>
                  <a:lnTo>
                    <a:pt x="1361412" y="133869"/>
                  </a:lnTo>
                  <a:lnTo>
                    <a:pt x="1362378" y="135767"/>
                  </a:lnTo>
                  <a:lnTo>
                    <a:pt x="1364280" y="140513"/>
                  </a:lnTo>
                  <a:lnTo>
                    <a:pt x="1364280" y="141464"/>
                  </a:lnTo>
                  <a:lnTo>
                    <a:pt x="1366178" y="145264"/>
                  </a:lnTo>
                  <a:lnTo>
                    <a:pt x="1367104" y="146210"/>
                  </a:lnTo>
                  <a:lnTo>
                    <a:pt x="1366178" y="148108"/>
                  </a:lnTo>
                  <a:lnTo>
                    <a:pt x="1366178" y="149059"/>
                  </a:lnTo>
                  <a:lnTo>
                    <a:pt x="1366178" y="150010"/>
                  </a:lnTo>
                  <a:lnTo>
                    <a:pt x="1366178" y="150961"/>
                  </a:lnTo>
                  <a:lnTo>
                    <a:pt x="1366178" y="154756"/>
                  </a:lnTo>
                  <a:lnTo>
                    <a:pt x="1366178" y="157605"/>
                  </a:lnTo>
                  <a:lnTo>
                    <a:pt x="1367104" y="159503"/>
                  </a:lnTo>
                  <a:lnTo>
                    <a:pt x="1365207" y="162351"/>
                  </a:lnTo>
                  <a:lnTo>
                    <a:pt x="1363304" y="164249"/>
                  </a:lnTo>
                  <a:lnTo>
                    <a:pt x="1362378" y="166146"/>
                  </a:lnTo>
                  <a:lnTo>
                    <a:pt x="1362378" y="166146"/>
                  </a:lnTo>
                  <a:lnTo>
                    <a:pt x="1360480" y="170897"/>
                  </a:lnTo>
                  <a:lnTo>
                    <a:pt x="1359509" y="172795"/>
                  </a:lnTo>
                  <a:lnTo>
                    <a:pt x="1358578" y="173746"/>
                  </a:lnTo>
                  <a:lnTo>
                    <a:pt x="1363304" y="184190"/>
                  </a:lnTo>
                  <a:lnTo>
                    <a:pt x="1363304" y="186087"/>
                  </a:lnTo>
                  <a:lnTo>
                    <a:pt x="1365207" y="189887"/>
                  </a:lnTo>
                  <a:lnTo>
                    <a:pt x="1367104" y="199379"/>
                  </a:lnTo>
                  <a:lnTo>
                    <a:pt x="1369006" y="204126"/>
                  </a:lnTo>
                  <a:lnTo>
                    <a:pt x="1369006" y="209813"/>
                  </a:lnTo>
                  <a:lnTo>
                    <a:pt x="1369972" y="211716"/>
                  </a:lnTo>
                  <a:lnTo>
                    <a:pt x="1369972" y="211716"/>
                  </a:lnTo>
                  <a:lnTo>
                    <a:pt x="1369972" y="220257"/>
                  </a:lnTo>
                  <a:lnTo>
                    <a:pt x="1368075" y="224057"/>
                  </a:lnTo>
                  <a:lnTo>
                    <a:pt x="1368075" y="227856"/>
                  </a:lnTo>
                  <a:lnTo>
                    <a:pt x="1369006" y="230705"/>
                  </a:lnTo>
                  <a:lnTo>
                    <a:pt x="1369972" y="234500"/>
                  </a:lnTo>
                  <a:lnTo>
                    <a:pt x="1367104" y="244944"/>
                  </a:lnTo>
                  <a:lnTo>
                    <a:pt x="1367104" y="246846"/>
                  </a:lnTo>
                  <a:lnTo>
                    <a:pt x="1368075" y="265836"/>
                  </a:lnTo>
                  <a:lnTo>
                    <a:pt x="1367104" y="270582"/>
                  </a:lnTo>
                  <a:lnTo>
                    <a:pt x="1369972" y="278177"/>
                  </a:lnTo>
                  <a:lnTo>
                    <a:pt x="1371875" y="288621"/>
                  </a:lnTo>
                  <a:lnTo>
                    <a:pt x="1376601" y="304762"/>
                  </a:lnTo>
                  <a:lnTo>
                    <a:pt x="1381367" y="314254"/>
                  </a:lnTo>
                  <a:lnTo>
                    <a:pt x="1383265" y="316146"/>
                  </a:lnTo>
                  <a:lnTo>
                    <a:pt x="1392762" y="326590"/>
                  </a:lnTo>
                  <a:lnTo>
                    <a:pt x="1398455" y="340834"/>
                  </a:lnTo>
                  <a:lnTo>
                    <a:pt x="1400357" y="342731"/>
                  </a:lnTo>
                  <a:lnTo>
                    <a:pt x="1401283" y="344628"/>
                  </a:lnTo>
                  <a:lnTo>
                    <a:pt x="1403186" y="345580"/>
                  </a:lnTo>
                  <a:lnTo>
                    <a:pt x="1406986" y="362667"/>
                  </a:lnTo>
                  <a:lnTo>
                    <a:pt x="1409849" y="368364"/>
                  </a:lnTo>
                  <a:lnTo>
                    <a:pt x="1409849" y="372164"/>
                  </a:lnTo>
                  <a:lnTo>
                    <a:pt x="1411752" y="376910"/>
                  </a:lnTo>
                  <a:lnTo>
                    <a:pt x="1414581" y="380710"/>
                  </a:lnTo>
                  <a:lnTo>
                    <a:pt x="1422175" y="394003"/>
                  </a:lnTo>
                  <a:lnTo>
                    <a:pt x="1423147" y="394954"/>
                  </a:lnTo>
                  <a:lnTo>
                    <a:pt x="1423147" y="396851"/>
                  </a:lnTo>
                  <a:lnTo>
                    <a:pt x="1417444" y="403495"/>
                  </a:lnTo>
                  <a:lnTo>
                    <a:pt x="1415547" y="405393"/>
                  </a:lnTo>
                  <a:lnTo>
                    <a:pt x="1415547" y="413944"/>
                  </a:lnTo>
                  <a:lnTo>
                    <a:pt x="1417444" y="420587"/>
                  </a:lnTo>
                  <a:lnTo>
                    <a:pt x="1420273" y="426285"/>
                  </a:lnTo>
                  <a:lnTo>
                    <a:pt x="1422175" y="429133"/>
                  </a:lnTo>
                  <a:lnTo>
                    <a:pt x="1423147" y="432933"/>
                  </a:lnTo>
                  <a:lnTo>
                    <a:pt x="1423147" y="437680"/>
                  </a:lnTo>
                  <a:lnTo>
                    <a:pt x="1424073" y="438626"/>
                  </a:lnTo>
                  <a:lnTo>
                    <a:pt x="1422175" y="443367"/>
                  </a:lnTo>
                  <a:lnTo>
                    <a:pt x="1419347" y="442426"/>
                  </a:lnTo>
                  <a:lnTo>
                    <a:pt x="1421244" y="451913"/>
                  </a:lnTo>
                  <a:lnTo>
                    <a:pt x="1422175" y="454757"/>
                  </a:lnTo>
                  <a:lnTo>
                    <a:pt x="1422175" y="462357"/>
                  </a:lnTo>
                  <a:lnTo>
                    <a:pt x="1423147" y="465200"/>
                  </a:lnTo>
                  <a:lnTo>
                    <a:pt x="1422175" y="469000"/>
                  </a:lnTo>
                  <a:lnTo>
                    <a:pt x="1421244" y="469951"/>
                  </a:lnTo>
                  <a:lnTo>
                    <a:pt x="1420273" y="470898"/>
                  </a:lnTo>
                  <a:lnTo>
                    <a:pt x="1419347" y="471849"/>
                  </a:lnTo>
                  <a:lnTo>
                    <a:pt x="1417444" y="472795"/>
                  </a:lnTo>
                  <a:lnTo>
                    <a:pt x="1416478" y="478493"/>
                  </a:lnTo>
                  <a:lnTo>
                    <a:pt x="1417444" y="480395"/>
                  </a:lnTo>
                  <a:lnTo>
                    <a:pt x="1417444" y="480395"/>
                  </a:lnTo>
                  <a:lnTo>
                    <a:pt x="1419347" y="482293"/>
                  </a:lnTo>
                  <a:lnTo>
                    <a:pt x="1416478" y="480395"/>
                  </a:lnTo>
                  <a:lnTo>
                    <a:pt x="1414581" y="481346"/>
                  </a:lnTo>
                  <a:lnTo>
                    <a:pt x="1415547" y="483244"/>
                  </a:lnTo>
                  <a:lnTo>
                    <a:pt x="1412678" y="490839"/>
                  </a:lnTo>
                  <a:lnTo>
                    <a:pt x="1409849" y="487990"/>
                  </a:lnTo>
                  <a:lnTo>
                    <a:pt x="1404162" y="488941"/>
                  </a:lnTo>
                  <a:lnTo>
                    <a:pt x="1402254" y="490839"/>
                  </a:lnTo>
                  <a:lnTo>
                    <a:pt x="1400357" y="491785"/>
                  </a:lnTo>
                  <a:lnTo>
                    <a:pt x="1398455" y="491785"/>
                  </a:lnTo>
                  <a:lnTo>
                    <a:pt x="1397489" y="493687"/>
                  </a:lnTo>
                  <a:lnTo>
                    <a:pt x="1394660" y="495585"/>
                  </a:lnTo>
                  <a:lnTo>
                    <a:pt x="1392762" y="497482"/>
                  </a:lnTo>
                  <a:lnTo>
                    <a:pt x="1390860" y="500331"/>
                  </a:lnTo>
                  <a:lnTo>
                    <a:pt x="1389894" y="502234"/>
                  </a:lnTo>
                  <a:lnTo>
                    <a:pt x="1389894" y="503180"/>
                  </a:lnTo>
                  <a:lnTo>
                    <a:pt x="1387996" y="506980"/>
                  </a:lnTo>
                  <a:lnTo>
                    <a:pt x="1386094" y="513623"/>
                  </a:lnTo>
                  <a:lnTo>
                    <a:pt x="1386094" y="515521"/>
                  </a:lnTo>
                  <a:lnTo>
                    <a:pt x="1386094" y="517423"/>
                  </a:lnTo>
                  <a:lnTo>
                    <a:pt x="1385167" y="519321"/>
                  </a:lnTo>
                  <a:lnTo>
                    <a:pt x="1383265" y="524072"/>
                  </a:lnTo>
                  <a:lnTo>
                    <a:pt x="1381367" y="525018"/>
                  </a:lnTo>
                  <a:lnTo>
                    <a:pt x="1380401" y="526916"/>
                  </a:lnTo>
                  <a:lnTo>
                    <a:pt x="1380401" y="527867"/>
                  </a:lnTo>
                  <a:lnTo>
                    <a:pt x="1374699" y="568685"/>
                  </a:lnTo>
                  <a:lnTo>
                    <a:pt x="1373773" y="592421"/>
                  </a:lnTo>
                  <a:lnTo>
                    <a:pt x="1376601" y="599070"/>
                  </a:lnTo>
                  <a:lnTo>
                    <a:pt x="1377567" y="600016"/>
                  </a:lnTo>
                  <a:lnTo>
                    <a:pt x="1379465" y="602864"/>
                  </a:lnTo>
                  <a:lnTo>
                    <a:pt x="1385167" y="610469"/>
                  </a:lnTo>
                  <a:lnTo>
                    <a:pt x="1386094" y="611411"/>
                  </a:lnTo>
                  <a:lnTo>
                    <a:pt x="1388962" y="614259"/>
                  </a:lnTo>
                  <a:lnTo>
                    <a:pt x="1391791" y="617108"/>
                  </a:lnTo>
                  <a:lnTo>
                    <a:pt x="1389894" y="618059"/>
                  </a:lnTo>
                  <a:lnTo>
                    <a:pt x="1392762" y="619005"/>
                  </a:lnTo>
                  <a:lnTo>
                    <a:pt x="1395591" y="621854"/>
                  </a:lnTo>
                  <a:lnTo>
                    <a:pt x="1396557" y="623752"/>
                  </a:lnTo>
                  <a:lnTo>
                    <a:pt x="1396557" y="632298"/>
                  </a:lnTo>
                  <a:lnTo>
                    <a:pt x="1397489" y="640844"/>
                  </a:lnTo>
                  <a:lnTo>
                    <a:pt x="1397489" y="643693"/>
                  </a:lnTo>
                  <a:lnTo>
                    <a:pt x="1398455" y="648439"/>
                  </a:lnTo>
                  <a:lnTo>
                    <a:pt x="1399391" y="652239"/>
                  </a:lnTo>
                  <a:lnTo>
                    <a:pt x="1400357" y="656034"/>
                  </a:lnTo>
                  <a:lnTo>
                    <a:pt x="1401283" y="665531"/>
                  </a:lnTo>
                  <a:lnTo>
                    <a:pt x="1403186" y="665531"/>
                  </a:lnTo>
                  <a:lnTo>
                    <a:pt x="1405084" y="665531"/>
                  </a:lnTo>
                  <a:lnTo>
                    <a:pt x="1406049" y="666482"/>
                  </a:lnTo>
                  <a:lnTo>
                    <a:pt x="1406049" y="668380"/>
                  </a:lnTo>
                  <a:lnTo>
                    <a:pt x="1408883" y="670277"/>
                  </a:lnTo>
                  <a:lnTo>
                    <a:pt x="1406986" y="673126"/>
                  </a:lnTo>
                  <a:lnTo>
                    <a:pt x="1406049" y="673126"/>
                  </a:lnTo>
                  <a:lnTo>
                    <a:pt x="1404162" y="674072"/>
                  </a:lnTo>
                  <a:lnTo>
                    <a:pt x="1402254" y="686408"/>
                  </a:lnTo>
                  <a:lnTo>
                    <a:pt x="1402254" y="689257"/>
                  </a:lnTo>
                  <a:lnTo>
                    <a:pt x="1401283" y="692106"/>
                  </a:lnTo>
                  <a:lnTo>
                    <a:pt x="1398455" y="694954"/>
                  </a:lnTo>
                  <a:lnTo>
                    <a:pt x="1396557" y="695905"/>
                  </a:lnTo>
                  <a:lnTo>
                    <a:pt x="1393688" y="702549"/>
                  </a:lnTo>
                  <a:lnTo>
                    <a:pt x="1394660" y="706349"/>
                  </a:lnTo>
                  <a:lnTo>
                    <a:pt x="1395591" y="708247"/>
                  </a:lnTo>
                  <a:lnTo>
                    <a:pt x="1396557" y="712993"/>
                  </a:lnTo>
                  <a:lnTo>
                    <a:pt x="1395591" y="728188"/>
                  </a:lnTo>
                  <a:lnTo>
                    <a:pt x="1395591" y="729134"/>
                  </a:lnTo>
                  <a:lnTo>
                    <a:pt x="1396557" y="732934"/>
                  </a:lnTo>
                  <a:lnTo>
                    <a:pt x="1395591" y="739577"/>
                  </a:lnTo>
                  <a:lnTo>
                    <a:pt x="1395591" y="739577"/>
                  </a:lnTo>
                  <a:lnTo>
                    <a:pt x="1393688" y="741480"/>
                  </a:lnTo>
                  <a:lnTo>
                    <a:pt x="1395591" y="749075"/>
                  </a:lnTo>
                  <a:lnTo>
                    <a:pt x="1396557" y="753821"/>
                  </a:lnTo>
                  <a:lnTo>
                    <a:pt x="1396557" y="759518"/>
                  </a:lnTo>
                  <a:lnTo>
                    <a:pt x="1395591" y="760465"/>
                  </a:lnTo>
                  <a:lnTo>
                    <a:pt x="1394660" y="763318"/>
                  </a:lnTo>
                  <a:lnTo>
                    <a:pt x="1392762" y="767113"/>
                  </a:lnTo>
                  <a:lnTo>
                    <a:pt x="1392762" y="771859"/>
                  </a:lnTo>
                  <a:lnTo>
                    <a:pt x="1390860" y="776610"/>
                  </a:lnTo>
                  <a:lnTo>
                    <a:pt x="1388962" y="777557"/>
                  </a:lnTo>
                  <a:lnTo>
                    <a:pt x="1387996" y="778503"/>
                  </a:lnTo>
                  <a:lnTo>
                    <a:pt x="1386094" y="783254"/>
                  </a:lnTo>
                  <a:lnTo>
                    <a:pt x="1384196" y="786103"/>
                  </a:lnTo>
                  <a:lnTo>
                    <a:pt x="1378499" y="795590"/>
                  </a:lnTo>
                  <a:lnTo>
                    <a:pt x="1376601" y="796537"/>
                  </a:lnTo>
                  <a:lnTo>
                    <a:pt x="1373773" y="797493"/>
                  </a:lnTo>
                  <a:lnTo>
                    <a:pt x="1371875" y="808878"/>
                  </a:lnTo>
                  <a:lnTo>
                    <a:pt x="1370904" y="809829"/>
                  </a:lnTo>
                  <a:lnTo>
                    <a:pt x="1367104" y="816477"/>
                  </a:lnTo>
                  <a:lnTo>
                    <a:pt x="1364280" y="820272"/>
                  </a:lnTo>
                  <a:lnTo>
                    <a:pt x="1364280" y="821229"/>
                  </a:lnTo>
                  <a:lnTo>
                    <a:pt x="1362378" y="826921"/>
                  </a:lnTo>
                  <a:lnTo>
                    <a:pt x="1362378" y="829770"/>
                  </a:lnTo>
                  <a:lnTo>
                    <a:pt x="1361412" y="830721"/>
                  </a:lnTo>
                  <a:lnTo>
                    <a:pt x="1359509" y="840213"/>
                  </a:lnTo>
                  <a:lnTo>
                    <a:pt x="1357612" y="845911"/>
                  </a:lnTo>
                  <a:lnTo>
                    <a:pt x="1355714" y="845911"/>
                  </a:lnTo>
                  <a:lnTo>
                    <a:pt x="1354783" y="846857"/>
                  </a:lnTo>
                  <a:lnTo>
                    <a:pt x="1352885" y="854457"/>
                  </a:lnTo>
                  <a:lnTo>
                    <a:pt x="1350983" y="858252"/>
                  </a:lnTo>
                  <a:lnTo>
                    <a:pt x="1351919" y="862998"/>
                  </a:lnTo>
                  <a:lnTo>
                    <a:pt x="1353812" y="867749"/>
                  </a:lnTo>
                  <a:lnTo>
                    <a:pt x="1352885" y="872495"/>
                  </a:lnTo>
                  <a:lnTo>
                    <a:pt x="1350983" y="870593"/>
                  </a:lnTo>
                  <a:lnTo>
                    <a:pt x="1350983" y="874393"/>
                  </a:lnTo>
                  <a:lnTo>
                    <a:pt x="1351919" y="880090"/>
                  </a:lnTo>
                  <a:lnTo>
                    <a:pt x="1350017" y="883885"/>
                  </a:lnTo>
                  <a:lnTo>
                    <a:pt x="1350017" y="885787"/>
                  </a:lnTo>
                  <a:lnTo>
                    <a:pt x="1350983" y="886739"/>
                  </a:lnTo>
                  <a:lnTo>
                    <a:pt x="1351919" y="890534"/>
                  </a:lnTo>
                  <a:lnTo>
                    <a:pt x="1351919" y="893382"/>
                  </a:lnTo>
                  <a:lnTo>
                    <a:pt x="1351919" y="900977"/>
                  </a:lnTo>
                  <a:lnTo>
                    <a:pt x="1349085" y="901929"/>
                  </a:lnTo>
                  <a:lnTo>
                    <a:pt x="1348119" y="903826"/>
                  </a:lnTo>
                  <a:lnTo>
                    <a:pt x="1348119" y="904777"/>
                  </a:lnTo>
                  <a:lnTo>
                    <a:pt x="1349085" y="909523"/>
                  </a:lnTo>
                  <a:lnTo>
                    <a:pt x="1350017" y="911421"/>
                  </a:lnTo>
                  <a:lnTo>
                    <a:pt x="1353812" y="917118"/>
                  </a:lnTo>
                  <a:lnTo>
                    <a:pt x="1352885" y="919016"/>
                  </a:lnTo>
                  <a:lnTo>
                    <a:pt x="1350017" y="926606"/>
                  </a:lnTo>
                  <a:lnTo>
                    <a:pt x="1349085" y="936098"/>
                  </a:lnTo>
                  <a:lnTo>
                    <a:pt x="1348119" y="937996"/>
                  </a:lnTo>
                  <a:lnTo>
                    <a:pt x="1348119" y="940849"/>
                  </a:lnTo>
                  <a:lnTo>
                    <a:pt x="1350017" y="944644"/>
                  </a:lnTo>
                  <a:lnTo>
                    <a:pt x="1350983" y="946542"/>
                  </a:lnTo>
                  <a:lnTo>
                    <a:pt x="1352885" y="948444"/>
                  </a:lnTo>
                  <a:lnTo>
                    <a:pt x="1353812" y="950342"/>
                  </a:lnTo>
                  <a:lnTo>
                    <a:pt x="1354783" y="950342"/>
                  </a:lnTo>
                  <a:lnTo>
                    <a:pt x="1356680" y="951283"/>
                  </a:lnTo>
                  <a:lnTo>
                    <a:pt x="1357612" y="953190"/>
                  </a:lnTo>
                  <a:lnTo>
                    <a:pt x="1358578" y="956039"/>
                  </a:lnTo>
                  <a:lnTo>
                    <a:pt x="1357612" y="960785"/>
                  </a:lnTo>
                  <a:lnTo>
                    <a:pt x="1355714" y="968380"/>
                  </a:lnTo>
                  <a:lnTo>
                    <a:pt x="1357612" y="970278"/>
                  </a:lnTo>
                  <a:lnTo>
                    <a:pt x="1359509" y="971229"/>
                  </a:lnTo>
                  <a:lnTo>
                    <a:pt x="1359509" y="974077"/>
                  </a:lnTo>
                  <a:lnTo>
                    <a:pt x="1359509" y="976926"/>
                  </a:lnTo>
                  <a:lnTo>
                    <a:pt x="1359509" y="978824"/>
                  </a:lnTo>
                  <a:lnTo>
                    <a:pt x="1357612" y="983575"/>
                  </a:lnTo>
                  <a:lnTo>
                    <a:pt x="1356680" y="984521"/>
                  </a:lnTo>
                  <a:lnTo>
                    <a:pt x="1348119" y="990218"/>
                  </a:lnTo>
                  <a:lnTo>
                    <a:pt x="1348119" y="998765"/>
                  </a:lnTo>
                  <a:lnTo>
                    <a:pt x="1350017" y="1002564"/>
                  </a:lnTo>
                  <a:lnTo>
                    <a:pt x="1350983" y="1004462"/>
                  </a:lnTo>
                  <a:lnTo>
                    <a:pt x="1350983" y="1005408"/>
                  </a:lnTo>
                  <a:lnTo>
                    <a:pt x="1351919" y="1006359"/>
                  </a:lnTo>
                  <a:lnTo>
                    <a:pt x="1352885" y="1007311"/>
                  </a:lnTo>
                  <a:lnTo>
                    <a:pt x="1354783" y="1008257"/>
                  </a:lnTo>
                  <a:lnTo>
                    <a:pt x="1355714" y="1010159"/>
                  </a:lnTo>
                  <a:lnTo>
                    <a:pt x="1357612" y="1011106"/>
                  </a:lnTo>
                  <a:lnTo>
                    <a:pt x="1359509" y="1012057"/>
                  </a:lnTo>
                  <a:lnTo>
                    <a:pt x="1360480" y="1013003"/>
                  </a:lnTo>
                  <a:lnTo>
                    <a:pt x="1362378" y="1013003"/>
                  </a:lnTo>
                  <a:lnTo>
                    <a:pt x="1362378" y="1012057"/>
                  </a:lnTo>
                  <a:lnTo>
                    <a:pt x="1363304" y="1012057"/>
                  </a:lnTo>
                  <a:lnTo>
                    <a:pt x="1364280" y="1012057"/>
                  </a:lnTo>
                  <a:lnTo>
                    <a:pt x="1366178" y="1014906"/>
                  </a:lnTo>
                  <a:lnTo>
                    <a:pt x="1367104" y="1020603"/>
                  </a:lnTo>
                  <a:lnTo>
                    <a:pt x="1368075" y="1021554"/>
                  </a:lnTo>
                  <a:lnTo>
                    <a:pt x="1369006" y="1023452"/>
                  </a:lnTo>
                  <a:lnTo>
                    <a:pt x="1371875" y="1031988"/>
                  </a:lnTo>
                  <a:lnTo>
                    <a:pt x="1370904" y="1035783"/>
                  </a:lnTo>
                  <a:lnTo>
                    <a:pt x="1372801" y="1038631"/>
                  </a:lnTo>
                  <a:lnTo>
                    <a:pt x="1372801" y="1039583"/>
                  </a:lnTo>
                  <a:lnTo>
                    <a:pt x="1371875" y="1043378"/>
                  </a:lnTo>
                  <a:lnTo>
                    <a:pt x="1372801" y="1047178"/>
                  </a:lnTo>
                  <a:lnTo>
                    <a:pt x="1371875" y="1049075"/>
                  </a:lnTo>
                  <a:lnTo>
                    <a:pt x="1370904" y="1052875"/>
                  </a:lnTo>
                  <a:lnTo>
                    <a:pt x="1370904" y="1053821"/>
                  </a:lnTo>
                  <a:lnTo>
                    <a:pt x="1369972" y="1055724"/>
                  </a:lnTo>
                  <a:lnTo>
                    <a:pt x="1369972" y="1059519"/>
                  </a:lnTo>
                  <a:lnTo>
                    <a:pt x="1370904" y="1061416"/>
                  </a:lnTo>
                  <a:lnTo>
                    <a:pt x="1371875" y="1061416"/>
                  </a:lnTo>
                  <a:lnTo>
                    <a:pt x="1372801" y="1066167"/>
                  </a:lnTo>
                  <a:lnTo>
                    <a:pt x="1372801" y="1066167"/>
                  </a:lnTo>
                  <a:lnTo>
                    <a:pt x="1374699" y="1068065"/>
                  </a:lnTo>
                  <a:lnTo>
                    <a:pt x="1374699" y="1068065"/>
                  </a:lnTo>
                  <a:lnTo>
                    <a:pt x="1376601" y="1069016"/>
                  </a:lnTo>
                  <a:lnTo>
                    <a:pt x="1378499" y="1070914"/>
                  </a:lnTo>
                  <a:lnTo>
                    <a:pt x="1385167" y="1076611"/>
                  </a:lnTo>
                  <a:lnTo>
                    <a:pt x="1386094" y="1077562"/>
                  </a:lnTo>
                  <a:lnTo>
                    <a:pt x="1387996" y="1078508"/>
                  </a:lnTo>
                  <a:lnTo>
                    <a:pt x="1389894" y="1080406"/>
                  </a:lnTo>
                  <a:lnTo>
                    <a:pt x="1391791" y="1082308"/>
                  </a:lnTo>
                  <a:lnTo>
                    <a:pt x="1393688" y="1083260"/>
                  </a:lnTo>
                  <a:lnTo>
                    <a:pt x="1393688" y="1084206"/>
                  </a:lnTo>
                  <a:lnTo>
                    <a:pt x="1394660" y="1085157"/>
                  </a:lnTo>
                  <a:lnTo>
                    <a:pt x="1396557" y="1086103"/>
                  </a:lnTo>
                  <a:lnTo>
                    <a:pt x="1400357" y="1088006"/>
                  </a:lnTo>
                  <a:lnTo>
                    <a:pt x="1400357" y="1088006"/>
                  </a:lnTo>
                  <a:lnTo>
                    <a:pt x="1401283" y="1093703"/>
                  </a:lnTo>
                  <a:lnTo>
                    <a:pt x="1402254" y="1095601"/>
                  </a:lnTo>
                  <a:lnTo>
                    <a:pt x="1402254" y="1096547"/>
                  </a:lnTo>
                  <a:lnTo>
                    <a:pt x="1400357" y="1102244"/>
                  </a:lnTo>
                  <a:lnTo>
                    <a:pt x="1396557" y="1106995"/>
                  </a:lnTo>
                  <a:lnTo>
                    <a:pt x="1395591" y="1108893"/>
                  </a:lnTo>
                  <a:lnTo>
                    <a:pt x="1393688" y="1111742"/>
                  </a:lnTo>
                  <a:lnTo>
                    <a:pt x="1392762" y="1111742"/>
                  </a:lnTo>
                  <a:lnTo>
                    <a:pt x="1391791" y="1112693"/>
                  </a:lnTo>
                  <a:lnTo>
                    <a:pt x="1390860" y="1112693"/>
                  </a:lnTo>
                  <a:lnTo>
                    <a:pt x="1389894" y="1114590"/>
                  </a:lnTo>
                  <a:lnTo>
                    <a:pt x="1389894" y="1121234"/>
                  </a:lnTo>
                  <a:lnTo>
                    <a:pt x="1390860" y="1123131"/>
                  </a:lnTo>
                  <a:lnTo>
                    <a:pt x="1391791" y="1126931"/>
                  </a:lnTo>
                  <a:lnTo>
                    <a:pt x="1386094" y="1131683"/>
                  </a:lnTo>
                  <a:lnTo>
                    <a:pt x="1386094" y="1130731"/>
                  </a:lnTo>
                  <a:lnTo>
                    <a:pt x="1377567" y="1132629"/>
                  </a:lnTo>
                  <a:lnTo>
                    <a:pt x="1373773" y="1138326"/>
                  </a:lnTo>
                  <a:lnTo>
                    <a:pt x="1372801" y="1139277"/>
                  </a:lnTo>
                  <a:lnTo>
                    <a:pt x="1368075" y="1140224"/>
                  </a:lnTo>
                  <a:lnTo>
                    <a:pt x="1361412" y="1140224"/>
                  </a:lnTo>
                  <a:lnTo>
                    <a:pt x="1359509" y="1143072"/>
                  </a:lnTo>
                  <a:lnTo>
                    <a:pt x="1358578" y="1145921"/>
                  </a:lnTo>
                  <a:lnTo>
                    <a:pt x="1357612" y="1148770"/>
                  </a:lnTo>
                  <a:lnTo>
                    <a:pt x="1360480" y="1153516"/>
                  </a:lnTo>
                  <a:lnTo>
                    <a:pt x="1361412" y="1156365"/>
                  </a:lnTo>
                  <a:lnTo>
                    <a:pt x="1362378" y="1157316"/>
                  </a:lnTo>
                  <a:lnTo>
                    <a:pt x="1361412" y="1156365"/>
                  </a:lnTo>
                  <a:lnTo>
                    <a:pt x="1359509" y="1154467"/>
                  </a:lnTo>
                  <a:lnTo>
                    <a:pt x="1357612" y="1152565"/>
                  </a:lnTo>
                  <a:lnTo>
                    <a:pt x="1352885" y="1153516"/>
                  </a:lnTo>
                  <a:lnTo>
                    <a:pt x="1352885" y="1155419"/>
                  </a:lnTo>
                  <a:lnTo>
                    <a:pt x="1355714" y="1154467"/>
                  </a:lnTo>
                  <a:lnTo>
                    <a:pt x="1356680" y="1158257"/>
                  </a:lnTo>
                  <a:lnTo>
                    <a:pt x="1359509" y="1157316"/>
                  </a:lnTo>
                  <a:lnTo>
                    <a:pt x="1356680" y="1158257"/>
                  </a:lnTo>
                  <a:lnTo>
                    <a:pt x="1356680" y="1160155"/>
                  </a:lnTo>
                  <a:lnTo>
                    <a:pt x="1356680" y="1164911"/>
                  </a:lnTo>
                  <a:lnTo>
                    <a:pt x="1358578" y="1167740"/>
                  </a:lnTo>
                  <a:lnTo>
                    <a:pt x="1358578" y="1168711"/>
                  </a:lnTo>
                  <a:lnTo>
                    <a:pt x="1359509" y="1170608"/>
                  </a:lnTo>
                  <a:lnTo>
                    <a:pt x="1360480" y="1170608"/>
                  </a:lnTo>
                  <a:lnTo>
                    <a:pt x="1361412" y="1173437"/>
                  </a:lnTo>
                  <a:lnTo>
                    <a:pt x="1364280" y="1172506"/>
                  </a:lnTo>
                  <a:lnTo>
                    <a:pt x="1362378" y="1173437"/>
                  </a:lnTo>
                  <a:lnTo>
                    <a:pt x="1362378" y="1175334"/>
                  </a:lnTo>
                  <a:lnTo>
                    <a:pt x="1366178" y="1173437"/>
                  </a:lnTo>
                  <a:lnTo>
                    <a:pt x="1368075" y="1177232"/>
                  </a:lnTo>
                  <a:lnTo>
                    <a:pt x="1369006" y="1177232"/>
                  </a:lnTo>
                  <a:lnTo>
                    <a:pt x="1369972" y="1179134"/>
                  </a:lnTo>
                  <a:lnTo>
                    <a:pt x="1370904" y="1179134"/>
                  </a:lnTo>
                  <a:lnTo>
                    <a:pt x="1383265" y="1175334"/>
                  </a:lnTo>
                  <a:lnTo>
                    <a:pt x="1377567" y="1183900"/>
                  </a:lnTo>
                  <a:lnTo>
                    <a:pt x="1373773" y="1184832"/>
                  </a:lnTo>
                  <a:lnTo>
                    <a:pt x="1372801" y="1186729"/>
                  </a:lnTo>
                  <a:lnTo>
                    <a:pt x="1369972" y="1194324"/>
                  </a:lnTo>
                  <a:lnTo>
                    <a:pt x="1370904" y="1194324"/>
                  </a:lnTo>
                  <a:lnTo>
                    <a:pt x="1371875" y="1195290"/>
                  </a:lnTo>
                  <a:lnTo>
                    <a:pt x="1375675" y="1191495"/>
                  </a:lnTo>
                  <a:lnTo>
                    <a:pt x="1379465" y="1193398"/>
                  </a:lnTo>
                  <a:lnTo>
                    <a:pt x="1380401" y="1191495"/>
                  </a:lnTo>
                  <a:lnTo>
                    <a:pt x="1382294" y="1192427"/>
                  </a:lnTo>
                  <a:lnTo>
                    <a:pt x="1380401" y="1195290"/>
                  </a:lnTo>
                  <a:lnTo>
                    <a:pt x="1381367" y="1196222"/>
                  </a:lnTo>
                  <a:lnTo>
                    <a:pt x="1383265" y="1197188"/>
                  </a:lnTo>
                  <a:lnTo>
                    <a:pt x="1385167" y="1195290"/>
                  </a:lnTo>
                  <a:lnTo>
                    <a:pt x="1385167" y="1190529"/>
                  </a:lnTo>
                  <a:lnTo>
                    <a:pt x="1390860" y="1193398"/>
                  </a:lnTo>
                  <a:lnTo>
                    <a:pt x="1388962" y="1195290"/>
                  </a:lnTo>
                  <a:lnTo>
                    <a:pt x="1387996" y="1197188"/>
                  </a:lnTo>
                  <a:lnTo>
                    <a:pt x="1390860" y="1200027"/>
                  </a:lnTo>
                  <a:lnTo>
                    <a:pt x="1394660" y="1201919"/>
                  </a:lnTo>
                  <a:lnTo>
                    <a:pt x="1395591" y="1204783"/>
                  </a:lnTo>
                  <a:lnTo>
                    <a:pt x="1397489" y="1206685"/>
                  </a:lnTo>
                  <a:lnTo>
                    <a:pt x="1398455" y="1206685"/>
                  </a:lnTo>
                  <a:lnTo>
                    <a:pt x="1400357" y="1207622"/>
                  </a:lnTo>
                  <a:lnTo>
                    <a:pt x="1402254" y="1209519"/>
                  </a:lnTo>
                  <a:lnTo>
                    <a:pt x="1404162" y="1210485"/>
                  </a:lnTo>
                  <a:lnTo>
                    <a:pt x="1406049" y="1210485"/>
                  </a:lnTo>
                  <a:lnTo>
                    <a:pt x="1409849" y="1212383"/>
                  </a:lnTo>
                  <a:lnTo>
                    <a:pt x="1413654" y="1213314"/>
                  </a:lnTo>
                  <a:lnTo>
                    <a:pt x="1416478" y="1214280"/>
                  </a:lnTo>
                  <a:lnTo>
                    <a:pt x="1424073" y="1213314"/>
                  </a:lnTo>
                  <a:lnTo>
                    <a:pt x="1426942" y="1209519"/>
                  </a:lnTo>
                  <a:lnTo>
                    <a:pt x="1424073" y="1205719"/>
                  </a:lnTo>
                  <a:lnTo>
                    <a:pt x="1425039" y="1204783"/>
                  </a:lnTo>
                  <a:lnTo>
                    <a:pt x="1426942" y="1202890"/>
                  </a:lnTo>
                  <a:lnTo>
                    <a:pt x="1427873" y="1201919"/>
                  </a:lnTo>
                  <a:lnTo>
                    <a:pt x="1430741" y="1200993"/>
                  </a:lnTo>
                  <a:lnTo>
                    <a:pt x="1430741" y="1200027"/>
                  </a:lnTo>
                  <a:lnTo>
                    <a:pt x="1432639" y="1198124"/>
                  </a:lnTo>
                  <a:lnTo>
                    <a:pt x="1432639" y="1198124"/>
                  </a:lnTo>
                  <a:lnTo>
                    <a:pt x="1434536" y="1196222"/>
                  </a:lnTo>
                  <a:lnTo>
                    <a:pt x="1437370" y="1193398"/>
                  </a:lnTo>
                  <a:lnTo>
                    <a:pt x="1438336" y="1193398"/>
                  </a:lnTo>
                  <a:lnTo>
                    <a:pt x="1440234" y="1191495"/>
                  </a:lnTo>
                  <a:lnTo>
                    <a:pt x="1441165" y="1190529"/>
                  </a:lnTo>
                  <a:lnTo>
                    <a:pt x="1444029" y="1188627"/>
                  </a:lnTo>
                  <a:lnTo>
                    <a:pt x="1446863" y="1187700"/>
                  </a:lnTo>
                  <a:lnTo>
                    <a:pt x="1456360" y="1184832"/>
                  </a:lnTo>
                  <a:lnTo>
                    <a:pt x="1458253" y="1182003"/>
                  </a:lnTo>
                  <a:lnTo>
                    <a:pt x="1462052" y="1178203"/>
                  </a:lnTo>
                  <a:lnTo>
                    <a:pt x="1463950" y="1177232"/>
                  </a:lnTo>
                  <a:lnTo>
                    <a:pt x="1464921" y="1165842"/>
                  </a:lnTo>
                  <a:lnTo>
                    <a:pt x="1465852" y="1164911"/>
                  </a:lnTo>
                  <a:lnTo>
                    <a:pt x="1467740" y="1163003"/>
                  </a:lnTo>
                  <a:lnTo>
                    <a:pt x="1468721" y="1161106"/>
                  </a:lnTo>
                  <a:lnTo>
                    <a:pt x="1470618" y="1161106"/>
                  </a:lnTo>
                  <a:lnTo>
                    <a:pt x="1472516" y="1159203"/>
                  </a:lnTo>
                  <a:lnTo>
                    <a:pt x="1474413" y="1157316"/>
                  </a:lnTo>
                  <a:lnTo>
                    <a:pt x="1475345" y="1155419"/>
                  </a:lnTo>
                  <a:lnTo>
                    <a:pt x="1476311" y="1153516"/>
                  </a:lnTo>
                  <a:lnTo>
                    <a:pt x="1478213" y="1151618"/>
                  </a:lnTo>
                  <a:lnTo>
                    <a:pt x="1479140" y="1149721"/>
                  </a:lnTo>
                  <a:lnTo>
                    <a:pt x="1481042" y="1146872"/>
                  </a:lnTo>
                  <a:lnTo>
                    <a:pt x="1489608" y="1141175"/>
                  </a:lnTo>
                  <a:lnTo>
                    <a:pt x="1489608" y="1138326"/>
                  </a:lnTo>
                  <a:lnTo>
                    <a:pt x="1490535" y="1138326"/>
                  </a:lnTo>
                  <a:lnTo>
                    <a:pt x="1501929" y="1113639"/>
                  </a:lnTo>
                  <a:lnTo>
                    <a:pt x="1507627" y="1112693"/>
                  </a:lnTo>
                  <a:lnTo>
                    <a:pt x="1511427" y="1117439"/>
                  </a:lnTo>
                  <a:lnTo>
                    <a:pt x="1513324" y="1117439"/>
                  </a:lnTo>
                  <a:lnTo>
                    <a:pt x="1520919" y="1132629"/>
                  </a:lnTo>
                  <a:lnTo>
                    <a:pt x="1524714" y="1136429"/>
                  </a:lnTo>
                  <a:lnTo>
                    <a:pt x="1526617" y="1141175"/>
                  </a:lnTo>
                  <a:lnTo>
                    <a:pt x="1529480" y="1168711"/>
                  </a:lnTo>
                  <a:lnTo>
                    <a:pt x="1531382" y="1173437"/>
                  </a:lnTo>
                  <a:lnTo>
                    <a:pt x="1533280" y="1186729"/>
                  </a:lnTo>
                  <a:lnTo>
                    <a:pt x="1532314" y="1189598"/>
                  </a:lnTo>
                  <a:lnTo>
                    <a:pt x="1530416" y="1190529"/>
                  </a:lnTo>
                  <a:lnTo>
                    <a:pt x="1530416" y="1193398"/>
                  </a:lnTo>
                  <a:lnTo>
                    <a:pt x="1526617" y="1199090"/>
                  </a:lnTo>
                  <a:lnTo>
                    <a:pt x="1525685" y="1199090"/>
                  </a:lnTo>
                  <a:lnTo>
                    <a:pt x="1523787" y="1199090"/>
                  </a:lnTo>
                  <a:lnTo>
                    <a:pt x="1519988" y="1205719"/>
                  </a:lnTo>
                  <a:lnTo>
                    <a:pt x="1520919" y="1211411"/>
                  </a:lnTo>
                  <a:lnTo>
                    <a:pt x="1520919" y="1214280"/>
                  </a:lnTo>
                  <a:lnTo>
                    <a:pt x="1519022" y="1214280"/>
                  </a:lnTo>
                  <a:lnTo>
                    <a:pt x="1519022" y="1213314"/>
                  </a:lnTo>
                  <a:lnTo>
                    <a:pt x="1517119" y="1214280"/>
                  </a:lnTo>
                  <a:lnTo>
                    <a:pt x="1512393" y="1217114"/>
                  </a:lnTo>
                  <a:lnTo>
                    <a:pt x="1513324" y="1216182"/>
                  </a:lnTo>
                  <a:lnTo>
                    <a:pt x="1514290" y="1214280"/>
                  </a:lnTo>
                  <a:lnTo>
                    <a:pt x="1514290" y="1214280"/>
                  </a:lnTo>
                  <a:lnTo>
                    <a:pt x="1513324" y="1212383"/>
                  </a:lnTo>
                  <a:lnTo>
                    <a:pt x="1511427" y="1214280"/>
                  </a:lnTo>
                  <a:lnTo>
                    <a:pt x="1508598" y="1217114"/>
                  </a:lnTo>
                  <a:lnTo>
                    <a:pt x="1508598" y="1219011"/>
                  </a:lnTo>
                  <a:lnTo>
                    <a:pt x="1508598" y="1219977"/>
                  </a:lnTo>
                  <a:lnTo>
                    <a:pt x="1513324" y="1219977"/>
                  </a:lnTo>
                  <a:lnTo>
                    <a:pt x="1511427" y="1221880"/>
                  </a:lnTo>
                  <a:lnTo>
                    <a:pt x="1507627" y="1225675"/>
                  </a:lnTo>
                  <a:lnTo>
                    <a:pt x="1508598" y="1229475"/>
                  </a:lnTo>
                  <a:lnTo>
                    <a:pt x="1509524" y="1234201"/>
                  </a:lnTo>
                  <a:lnTo>
                    <a:pt x="1507627" y="1238006"/>
                  </a:lnTo>
                  <a:lnTo>
                    <a:pt x="1505724" y="1238972"/>
                  </a:lnTo>
                  <a:lnTo>
                    <a:pt x="1505724" y="1238972"/>
                  </a:lnTo>
                  <a:lnTo>
                    <a:pt x="1504798" y="1240870"/>
                  </a:lnTo>
                  <a:lnTo>
                    <a:pt x="1506695" y="1244664"/>
                  </a:lnTo>
                  <a:lnTo>
                    <a:pt x="1505724" y="1246567"/>
                  </a:lnTo>
                  <a:lnTo>
                    <a:pt x="1504798" y="1247498"/>
                  </a:lnTo>
                  <a:lnTo>
                    <a:pt x="1503832" y="1252259"/>
                  </a:lnTo>
                  <a:lnTo>
                    <a:pt x="1504798" y="1253196"/>
                  </a:lnTo>
                  <a:lnTo>
                    <a:pt x="1504798" y="1254162"/>
                  </a:lnTo>
                  <a:lnTo>
                    <a:pt x="1503832" y="1254162"/>
                  </a:lnTo>
                  <a:lnTo>
                    <a:pt x="1501929" y="1255093"/>
                  </a:lnTo>
                  <a:lnTo>
                    <a:pt x="1499101" y="1256059"/>
                  </a:lnTo>
                  <a:lnTo>
                    <a:pt x="1498130" y="1256991"/>
                  </a:lnTo>
                  <a:lnTo>
                    <a:pt x="1498130" y="1261757"/>
                  </a:lnTo>
                  <a:lnTo>
                    <a:pt x="1496227" y="1261757"/>
                  </a:lnTo>
                  <a:lnTo>
                    <a:pt x="1494334" y="1264586"/>
                  </a:lnTo>
                  <a:lnTo>
                    <a:pt x="1493403" y="1271234"/>
                  </a:lnTo>
                  <a:lnTo>
                    <a:pt x="1490535" y="1272181"/>
                  </a:lnTo>
                  <a:lnTo>
                    <a:pt x="1490535" y="1275029"/>
                  </a:lnTo>
                  <a:lnTo>
                    <a:pt x="1490535" y="1275980"/>
                  </a:lnTo>
                  <a:lnTo>
                    <a:pt x="1483906" y="1274083"/>
                  </a:lnTo>
                  <a:lnTo>
                    <a:pt x="1482940" y="1275980"/>
                  </a:lnTo>
                  <a:lnTo>
                    <a:pt x="1482008" y="1278829"/>
                  </a:lnTo>
                  <a:lnTo>
                    <a:pt x="1481042" y="1280727"/>
                  </a:lnTo>
                  <a:lnTo>
                    <a:pt x="1481042" y="1288321"/>
                  </a:lnTo>
                  <a:lnTo>
                    <a:pt x="1482940" y="1290224"/>
                  </a:lnTo>
                  <a:lnTo>
                    <a:pt x="1483906" y="1292121"/>
                  </a:lnTo>
                  <a:lnTo>
                    <a:pt x="1485808" y="1293073"/>
                  </a:lnTo>
                  <a:lnTo>
                    <a:pt x="1486735" y="1296863"/>
                  </a:lnTo>
                  <a:lnTo>
                    <a:pt x="1487706" y="1301614"/>
                  </a:lnTo>
                  <a:lnTo>
                    <a:pt x="1490535" y="1304462"/>
                  </a:lnTo>
                  <a:lnTo>
                    <a:pt x="1493403" y="1306360"/>
                  </a:lnTo>
                  <a:lnTo>
                    <a:pt x="1493403" y="1307316"/>
                  </a:lnTo>
                  <a:lnTo>
                    <a:pt x="1497203" y="1309214"/>
                  </a:lnTo>
                  <a:lnTo>
                    <a:pt x="1491501" y="1312057"/>
                  </a:lnTo>
                  <a:lnTo>
                    <a:pt x="1490535" y="1312057"/>
                  </a:lnTo>
                  <a:lnTo>
                    <a:pt x="1488637" y="1312057"/>
                  </a:lnTo>
                  <a:lnTo>
                    <a:pt x="1487706" y="1313960"/>
                  </a:lnTo>
                  <a:lnTo>
                    <a:pt x="1492437" y="1323457"/>
                  </a:lnTo>
                  <a:lnTo>
                    <a:pt x="1491501" y="1326301"/>
                  </a:lnTo>
                  <a:lnTo>
                    <a:pt x="1490535" y="1328203"/>
                  </a:lnTo>
                  <a:lnTo>
                    <a:pt x="1485808" y="1329149"/>
                  </a:lnTo>
                  <a:lnTo>
                    <a:pt x="1482008" y="1331047"/>
                  </a:lnTo>
                  <a:lnTo>
                    <a:pt x="1483906" y="1332949"/>
                  </a:lnTo>
                  <a:lnTo>
                    <a:pt x="1482940" y="1338642"/>
                  </a:lnTo>
                  <a:lnTo>
                    <a:pt x="1488637" y="1339593"/>
                  </a:lnTo>
                  <a:lnTo>
                    <a:pt x="1490535" y="1338642"/>
                  </a:lnTo>
                  <a:lnTo>
                    <a:pt x="1492437" y="1338642"/>
                  </a:lnTo>
                  <a:lnTo>
                    <a:pt x="1493403" y="1338642"/>
                  </a:lnTo>
                  <a:lnTo>
                    <a:pt x="1497203" y="1339593"/>
                  </a:lnTo>
                  <a:lnTo>
                    <a:pt x="1496227" y="1342442"/>
                  </a:lnTo>
                  <a:lnTo>
                    <a:pt x="1492437" y="1346237"/>
                  </a:lnTo>
                  <a:lnTo>
                    <a:pt x="1489608" y="1348139"/>
                  </a:lnTo>
                  <a:lnTo>
                    <a:pt x="1489608" y="1352885"/>
                  </a:lnTo>
                  <a:lnTo>
                    <a:pt x="1488637" y="1355734"/>
                  </a:lnTo>
                  <a:lnTo>
                    <a:pt x="1485808" y="1360480"/>
                  </a:lnTo>
                  <a:lnTo>
                    <a:pt x="1484842" y="1361431"/>
                  </a:lnTo>
                  <a:lnTo>
                    <a:pt x="1483906" y="1363329"/>
                  </a:lnTo>
                  <a:lnTo>
                    <a:pt x="1483906" y="1368075"/>
                  </a:lnTo>
                  <a:lnTo>
                    <a:pt x="1482940" y="1369026"/>
                  </a:lnTo>
                  <a:lnTo>
                    <a:pt x="1482940" y="1371875"/>
                  </a:lnTo>
                  <a:lnTo>
                    <a:pt x="1483906" y="1373777"/>
                  </a:lnTo>
                  <a:lnTo>
                    <a:pt x="1484842" y="1375675"/>
                  </a:lnTo>
                  <a:lnTo>
                    <a:pt x="1482940" y="1375675"/>
                  </a:lnTo>
                  <a:lnTo>
                    <a:pt x="1480116" y="1379470"/>
                  </a:lnTo>
                  <a:lnTo>
                    <a:pt x="1479140" y="1383270"/>
                  </a:lnTo>
                  <a:lnTo>
                    <a:pt x="1476311" y="1388962"/>
                  </a:lnTo>
                  <a:lnTo>
                    <a:pt x="1477242" y="1394665"/>
                  </a:lnTo>
                  <a:lnTo>
                    <a:pt x="1477242" y="1394665"/>
                  </a:lnTo>
                  <a:lnTo>
                    <a:pt x="1478213" y="1396547"/>
                  </a:lnTo>
                  <a:lnTo>
                    <a:pt x="1477242" y="1400342"/>
                  </a:lnTo>
                  <a:lnTo>
                    <a:pt x="1478213" y="1407937"/>
                  </a:lnTo>
                  <a:lnTo>
                    <a:pt x="1475345" y="1408908"/>
                  </a:lnTo>
                  <a:lnTo>
                    <a:pt x="1476311" y="1407937"/>
                  </a:lnTo>
                  <a:lnTo>
                    <a:pt x="1475345" y="1407006"/>
                  </a:lnTo>
                  <a:lnTo>
                    <a:pt x="1473447" y="1406040"/>
                  </a:lnTo>
                  <a:lnTo>
                    <a:pt x="1471545" y="1407006"/>
                  </a:lnTo>
                  <a:lnTo>
                    <a:pt x="1473447" y="1408908"/>
                  </a:lnTo>
                  <a:lnTo>
                    <a:pt x="1473447" y="1409835"/>
                  </a:lnTo>
                  <a:lnTo>
                    <a:pt x="1472516" y="1410801"/>
                  </a:lnTo>
                  <a:lnTo>
                    <a:pt x="1471545" y="1412703"/>
                  </a:lnTo>
                  <a:lnTo>
                    <a:pt x="1467740" y="1414600"/>
                  </a:lnTo>
                  <a:lnTo>
                    <a:pt x="1467740" y="1415537"/>
                  </a:lnTo>
                  <a:lnTo>
                    <a:pt x="1467740" y="1418401"/>
                  </a:lnTo>
                  <a:lnTo>
                    <a:pt x="1468721" y="1420298"/>
                  </a:lnTo>
                  <a:lnTo>
                    <a:pt x="1467740" y="1423127"/>
                  </a:lnTo>
                  <a:lnTo>
                    <a:pt x="1466819" y="1425029"/>
                  </a:lnTo>
                  <a:lnTo>
                    <a:pt x="1465852" y="1425029"/>
                  </a:lnTo>
                  <a:lnTo>
                    <a:pt x="1462052" y="1425029"/>
                  </a:lnTo>
                  <a:lnTo>
                    <a:pt x="1462052" y="1425996"/>
                  </a:lnTo>
                  <a:lnTo>
                    <a:pt x="1462052" y="1435488"/>
                  </a:lnTo>
                  <a:lnTo>
                    <a:pt x="1463950" y="1439283"/>
                  </a:lnTo>
                  <a:lnTo>
                    <a:pt x="1464921" y="1439283"/>
                  </a:lnTo>
                  <a:lnTo>
                    <a:pt x="1463950" y="1447814"/>
                  </a:lnTo>
                  <a:lnTo>
                    <a:pt x="1464921" y="1464901"/>
                  </a:lnTo>
                  <a:lnTo>
                    <a:pt x="1464921" y="1465872"/>
                  </a:lnTo>
                  <a:lnTo>
                    <a:pt x="1463019" y="1466804"/>
                  </a:lnTo>
                  <a:lnTo>
                    <a:pt x="1462052" y="1468701"/>
                  </a:lnTo>
                  <a:lnTo>
                    <a:pt x="1456360" y="1477257"/>
                  </a:lnTo>
                  <a:lnTo>
                    <a:pt x="1456360" y="1480096"/>
                  </a:lnTo>
                  <a:lnTo>
                    <a:pt x="1458253" y="1488657"/>
                  </a:lnTo>
                  <a:lnTo>
                    <a:pt x="1458253" y="1489593"/>
                  </a:lnTo>
                  <a:lnTo>
                    <a:pt x="1456360" y="1491491"/>
                  </a:lnTo>
                  <a:lnTo>
                    <a:pt x="1456360" y="1493388"/>
                  </a:lnTo>
                  <a:lnTo>
                    <a:pt x="1454458" y="1494359"/>
                  </a:lnTo>
                  <a:lnTo>
                    <a:pt x="1454458" y="1497188"/>
                  </a:lnTo>
                  <a:lnTo>
                    <a:pt x="1454458" y="1499086"/>
                  </a:lnTo>
                  <a:lnTo>
                    <a:pt x="1454458" y="1501954"/>
                  </a:lnTo>
                  <a:lnTo>
                    <a:pt x="1452560" y="1502881"/>
                  </a:lnTo>
                  <a:lnTo>
                    <a:pt x="1453526" y="1507646"/>
                  </a:lnTo>
                  <a:lnTo>
                    <a:pt x="1452560" y="1508583"/>
                  </a:lnTo>
                  <a:lnTo>
                    <a:pt x="1451629" y="1510480"/>
                  </a:lnTo>
                  <a:lnTo>
                    <a:pt x="1448760" y="1512373"/>
                  </a:lnTo>
                  <a:lnTo>
                    <a:pt x="1447829" y="1515227"/>
                  </a:lnTo>
                  <a:lnTo>
                    <a:pt x="1447829" y="1520924"/>
                  </a:lnTo>
                  <a:lnTo>
                    <a:pt x="1448760" y="1521870"/>
                  </a:lnTo>
                  <a:lnTo>
                    <a:pt x="1450658" y="1529470"/>
                  </a:lnTo>
                  <a:lnTo>
                    <a:pt x="1451629" y="1531363"/>
                  </a:lnTo>
                  <a:lnTo>
                    <a:pt x="1450658" y="1532319"/>
                  </a:lnTo>
                  <a:lnTo>
                    <a:pt x="1450658" y="1536114"/>
                  </a:lnTo>
                  <a:lnTo>
                    <a:pt x="1449731" y="1537065"/>
                  </a:lnTo>
                  <a:lnTo>
                    <a:pt x="1447829" y="1538011"/>
                  </a:lnTo>
                  <a:lnTo>
                    <a:pt x="1441165" y="1545606"/>
                  </a:lnTo>
                  <a:lnTo>
                    <a:pt x="1441165" y="1547509"/>
                  </a:lnTo>
                  <a:lnTo>
                    <a:pt x="1441165" y="1550352"/>
                  </a:lnTo>
                  <a:lnTo>
                    <a:pt x="1442141" y="1554152"/>
                  </a:lnTo>
                  <a:lnTo>
                    <a:pt x="1442141" y="1556055"/>
                  </a:lnTo>
                  <a:lnTo>
                    <a:pt x="1441165" y="1557001"/>
                  </a:lnTo>
                  <a:lnTo>
                    <a:pt x="1439263" y="1557952"/>
                  </a:lnTo>
                  <a:lnTo>
                    <a:pt x="1438336" y="1557001"/>
                  </a:lnTo>
                  <a:lnTo>
                    <a:pt x="1433571" y="1558903"/>
                  </a:lnTo>
                  <a:lnTo>
                    <a:pt x="1432639" y="1559850"/>
                  </a:lnTo>
                  <a:lnTo>
                    <a:pt x="1431668" y="1564596"/>
                  </a:lnTo>
                  <a:lnTo>
                    <a:pt x="1430741" y="1569342"/>
                  </a:lnTo>
                  <a:lnTo>
                    <a:pt x="1429770" y="1573142"/>
                  </a:lnTo>
                  <a:lnTo>
                    <a:pt x="1420273" y="1570293"/>
                  </a:lnTo>
                  <a:lnTo>
                    <a:pt x="1414581" y="1569342"/>
                  </a:lnTo>
                  <a:lnTo>
                    <a:pt x="1387060" y="1558903"/>
                  </a:lnTo>
                  <a:lnTo>
                    <a:pt x="1355714" y="1548460"/>
                  </a:lnTo>
                  <a:lnTo>
                    <a:pt x="1354783" y="1547509"/>
                  </a:lnTo>
                  <a:lnTo>
                    <a:pt x="1343388" y="1546557"/>
                  </a:lnTo>
                  <a:lnTo>
                    <a:pt x="1341491" y="1547509"/>
                  </a:lnTo>
                  <a:lnTo>
                    <a:pt x="1339588" y="1550352"/>
                  </a:lnTo>
                  <a:lnTo>
                    <a:pt x="1338662" y="1551309"/>
                  </a:lnTo>
                  <a:lnTo>
                    <a:pt x="1336759" y="1553206"/>
                  </a:lnTo>
                  <a:lnTo>
                    <a:pt x="1331067" y="1557001"/>
                  </a:lnTo>
                  <a:lnTo>
                    <a:pt x="1329164" y="1557952"/>
                  </a:lnTo>
                  <a:lnTo>
                    <a:pt x="1325364" y="1561747"/>
                  </a:lnTo>
                  <a:lnTo>
                    <a:pt x="1317769" y="1568396"/>
                  </a:lnTo>
                  <a:lnTo>
                    <a:pt x="1314906" y="1567450"/>
                  </a:lnTo>
                  <a:lnTo>
                    <a:pt x="1311106" y="1567450"/>
                  </a:lnTo>
                  <a:lnTo>
                    <a:pt x="1308277" y="1567450"/>
                  </a:lnTo>
                  <a:lnTo>
                    <a:pt x="1304477" y="1569342"/>
                  </a:lnTo>
                  <a:lnTo>
                    <a:pt x="1293087" y="1582639"/>
                  </a:lnTo>
                  <a:lnTo>
                    <a:pt x="1288321" y="1577888"/>
                  </a:lnTo>
                  <a:lnTo>
                    <a:pt x="1283595" y="1577888"/>
                  </a:lnTo>
                  <a:lnTo>
                    <a:pt x="1281693" y="1576942"/>
                  </a:lnTo>
                  <a:lnTo>
                    <a:pt x="1277893" y="1575044"/>
                  </a:lnTo>
                  <a:lnTo>
                    <a:pt x="1268400" y="1574088"/>
                  </a:lnTo>
                  <a:lnTo>
                    <a:pt x="1264605" y="1572196"/>
                  </a:lnTo>
                  <a:lnTo>
                    <a:pt x="1263634" y="1569342"/>
                  </a:lnTo>
                  <a:lnTo>
                    <a:pt x="1262703" y="1568396"/>
                  </a:lnTo>
                  <a:lnTo>
                    <a:pt x="1260805" y="1563650"/>
                  </a:lnTo>
                  <a:lnTo>
                    <a:pt x="1262703" y="1557001"/>
                  </a:lnTo>
                  <a:lnTo>
                    <a:pt x="1266498" y="1540860"/>
                  </a:lnTo>
                  <a:lnTo>
                    <a:pt x="1266498" y="1533265"/>
                  </a:lnTo>
                  <a:lnTo>
                    <a:pt x="1262703" y="1526617"/>
                  </a:lnTo>
                  <a:lnTo>
                    <a:pt x="1243713" y="1522822"/>
                  </a:lnTo>
                  <a:lnTo>
                    <a:pt x="1241816" y="1520924"/>
                  </a:lnTo>
                  <a:lnTo>
                    <a:pt x="1241816" y="1519973"/>
                  </a:lnTo>
                  <a:lnTo>
                    <a:pt x="1241816" y="1519022"/>
                  </a:lnTo>
                  <a:lnTo>
                    <a:pt x="1240850" y="1518075"/>
                  </a:lnTo>
                  <a:lnTo>
                    <a:pt x="1238016" y="1517124"/>
                  </a:lnTo>
                  <a:lnTo>
                    <a:pt x="1235147" y="1517124"/>
                  </a:lnTo>
                  <a:lnTo>
                    <a:pt x="1233250" y="1515227"/>
                  </a:lnTo>
                  <a:lnTo>
                    <a:pt x="1232318" y="1515227"/>
                  </a:lnTo>
                  <a:lnTo>
                    <a:pt x="1231352" y="1512373"/>
                  </a:lnTo>
                  <a:lnTo>
                    <a:pt x="1230421" y="1511427"/>
                  </a:lnTo>
                  <a:lnTo>
                    <a:pt x="1226631" y="1511427"/>
                  </a:lnTo>
                  <a:lnTo>
                    <a:pt x="1224723" y="1510480"/>
                  </a:lnTo>
                  <a:lnTo>
                    <a:pt x="1222826" y="1508583"/>
                  </a:lnTo>
                  <a:lnTo>
                    <a:pt x="1221860" y="1507646"/>
                  </a:lnTo>
                  <a:lnTo>
                    <a:pt x="1220924" y="1506681"/>
                  </a:lnTo>
                  <a:lnTo>
                    <a:pt x="1219958" y="1504783"/>
                  </a:lnTo>
                  <a:lnTo>
                    <a:pt x="1219026" y="1503852"/>
                  </a:lnTo>
                  <a:lnTo>
                    <a:pt x="1214260" y="1506681"/>
                  </a:lnTo>
                  <a:lnTo>
                    <a:pt x="1213329" y="1507646"/>
                  </a:lnTo>
                  <a:lnTo>
                    <a:pt x="1206665" y="1507646"/>
                  </a:lnTo>
                  <a:lnTo>
                    <a:pt x="1203836" y="1506681"/>
                  </a:lnTo>
                  <a:lnTo>
                    <a:pt x="1200036" y="1503852"/>
                  </a:lnTo>
                  <a:lnTo>
                    <a:pt x="1199070" y="1503852"/>
                  </a:lnTo>
                  <a:lnTo>
                    <a:pt x="1196241" y="1502881"/>
                  </a:lnTo>
                  <a:lnTo>
                    <a:pt x="1196241" y="1505744"/>
                  </a:lnTo>
                  <a:lnTo>
                    <a:pt x="1194339" y="1507646"/>
                  </a:lnTo>
                  <a:lnTo>
                    <a:pt x="1194339" y="1508583"/>
                  </a:lnTo>
                  <a:lnTo>
                    <a:pt x="1192442" y="1510480"/>
                  </a:lnTo>
                  <a:lnTo>
                    <a:pt x="1190539" y="1511427"/>
                  </a:lnTo>
                  <a:lnTo>
                    <a:pt x="1189573" y="1513329"/>
                  </a:lnTo>
                  <a:lnTo>
                    <a:pt x="1187676" y="1512373"/>
                  </a:lnTo>
                  <a:lnTo>
                    <a:pt x="1184847" y="1511427"/>
                  </a:lnTo>
                  <a:lnTo>
                    <a:pt x="1182949" y="1511427"/>
                  </a:lnTo>
                  <a:lnTo>
                    <a:pt x="1178178" y="1510480"/>
                  </a:lnTo>
                  <a:lnTo>
                    <a:pt x="1177252" y="1509529"/>
                  </a:lnTo>
                  <a:lnTo>
                    <a:pt x="1175354" y="1507646"/>
                  </a:lnTo>
                  <a:lnTo>
                    <a:pt x="1174383" y="1506681"/>
                  </a:lnTo>
                  <a:lnTo>
                    <a:pt x="1173452" y="1504783"/>
                  </a:lnTo>
                  <a:lnTo>
                    <a:pt x="1170588" y="1504783"/>
                  </a:lnTo>
                  <a:lnTo>
                    <a:pt x="1169657" y="1502881"/>
                  </a:lnTo>
                  <a:lnTo>
                    <a:pt x="1165857" y="1501954"/>
                  </a:lnTo>
                  <a:lnTo>
                    <a:pt x="1162993" y="1502881"/>
                  </a:lnTo>
                  <a:lnTo>
                    <a:pt x="1162057" y="1504783"/>
                  </a:lnTo>
                  <a:lnTo>
                    <a:pt x="1159193" y="1505744"/>
                  </a:lnTo>
                  <a:lnTo>
                    <a:pt x="1161091" y="1508583"/>
                  </a:lnTo>
                  <a:lnTo>
                    <a:pt x="1159193" y="1510480"/>
                  </a:lnTo>
                  <a:lnTo>
                    <a:pt x="1159193" y="1511427"/>
                  </a:lnTo>
                  <a:lnTo>
                    <a:pt x="1158262" y="1514275"/>
                  </a:lnTo>
                  <a:lnTo>
                    <a:pt x="1157291" y="1515227"/>
                  </a:lnTo>
                  <a:lnTo>
                    <a:pt x="1154462" y="1515227"/>
                  </a:lnTo>
                  <a:lnTo>
                    <a:pt x="1150667" y="1514275"/>
                  </a:lnTo>
                  <a:lnTo>
                    <a:pt x="1149696" y="1513329"/>
                  </a:lnTo>
                  <a:lnTo>
                    <a:pt x="1148770" y="1517124"/>
                  </a:lnTo>
                  <a:lnTo>
                    <a:pt x="1147799" y="1519973"/>
                  </a:lnTo>
                  <a:lnTo>
                    <a:pt x="1146867" y="1519973"/>
                  </a:lnTo>
                  <a:lnTo>
                    <a:pt x="1142101" y="1520924"/>
                  </a:lnTo>
                  <a:lnTo>
                    <a:pt x="1140204" y="1519973"/>
                  </a:lnTo>
                  <a:lnTo>
                    <a:pt x="1138301" y="1519973"/>
                  </a:lnTo>
                  <a:lnTo>
                    <a:pt x="1136409" y="1520924"/>
                  </a:lnTo>
                  <a:lnTo>
                    <a:pt x="1136409" y="1520924"/>
                  </a:lnTo>
                  <a:lnTo>
                    <a:pt x="1135472" y="1520924"/>
                  </a:lnTo>
                  <a:lnTo>
                    <a:pt x="1133575" y="1521870"/>
                  </a:lnTo>
                  <a:lnTo>
                    <a:pt x="1126912" y="1523768"/>
                  </a:lnTo>
                  <a:lnTo>
                    <a:pt x="1123111" y="1524724"/>
                  </a:lnTo>
                  <a:lnTo>
                    <a:pt x="1119312" y="1526617"/>
                  </a:lnTo>
                  <a:lnTo>
                    <a:pt x="1117419" y="1526617"/>
                  </a:lnTo>
                  <a:lnTo>
                    <a:pt x="1114585" y="1528519"/>
                  </a:lnTo>
                  <a:lnTo>
                    <a:pt x="1112683" y="1530416"/>
                  </a:lnTo>
                  <a:lnTo>
                    <a:pt x="1111717" y="1531363"/>
                  </a:lnTo>
                  <a:lnTo>
                    <a:pt x="1109819" y="1533265"/>
                  </a:lnTo>
                  <a:lnTo>
                    <a:pt x="1109819" y="1535163"/>
                  </a:lnTo>
                  <a:lnTo>
                    <a:pt x="1107922" y="1536114"/>
                  </a:lnTo>
                  <a:lnTo>
                    <a:pt x="1106024" y="1540860"/>
                  </a:lnTo>
                  <a:lnTo>
                    <a:pt x="1105088" y="1542758"/>
                  </a:lnTo>
                  <a:lnTo>
                    <a:pt x="1101293" y="1549406"/>
                  </a:lnTo>
                  <a:lnTo>
                    <a:pt x="1101293" y="1550352"/>
                  </a:lnTo>
                  <a:lnTo>
                    <a:pt x="1102264" y="1551309"/>
                  </a:lnTo>
                  <a:lnTo>
                    <a:pt x="1104161" y="1552255"/>
                  </a:lnTo>
                  <a:lnTo>
                    <a:pt x="1104161" y="1554152"/>
                  </a:lnTo>
                  <a:lnTo>
                    <a:pt x="1102264" y="1555104"/>
                  </a:lnTo>
                  <a:lnTo>
                    <a:pt x="1100362" y="1557001"/>
                  </a:lnTo>
                  <a:lnTo>
                    <a:pt x="1101293" y="1561747"/>
                  </a:lnTo>
                  <a:lnTo>
                    <a:pt x="1101293" y="1562703"/>
                  </a:lnTo>
                  <a:lnTo>
                    <a:pt x="1100362" y="1569342"/>
                  </a:lnTo>
                  <a:lnTo>
                    <a:pt x="1100362" y="1573142"/>
                  </a:lnTo>
                  <a:lnTo>
                    <a:pt x="1102264" y="1574088"/>
                  </a:lnTo>
                  <a:lnTo>
                    <a:pt x="1103190" y="1575044"/>
                  </a:lnTo>
                  <a:lnTo>
                    <a:pt x="1104161" y="1575991"/>
                  </a:lnTo>
                  <a:lnTo>
                    <a:pt x="1105088" y="1576942"/>
                  </a:lnTo>
                  <a:lnTo>
                    <a:pt x="1106990" y="1578839"/>
                  </a:lnTo>
                  <a:lnTo>
                    <a:pt x="1107922" y="1580737"/>
                  </a:lnTo>
                  <a:lnTo>
                    <a:pt x="1111717" y="1583585"/>
                  </a:lnTo>
                  <a:lnTo>
                    <a:pt x="1109819" y="1590234"/>
                  </a:lnTo>
                  <a:lnTo>
                    <a:pt x="1108888" y="1590234"/>
                  </a:lnTo>
                  <a:lnTo>
                    <a:pt x="1106024" y="1592132"/>
                  </a:lnTo>
                  <a:lnTo>
                    <a:pt x="1104161" y="1591185"/>
                  </a:lnTo>
                  <a:lnTo>
                    <a:pt x="1103190" y="1590234"/>
                  </a:lnTo>
                  <a:lnTo>
                    <a:pt x="1100362" y="1587386"/>
                  </a:lnTo>
                  <a:lnTo>
                    <a:pt x="1098464" y="1587386"/>
                  </a:lnTo>
                  <a:lnTo>
                    <a:pt x="1093693" y="1584537"/>
                  </a:lnTo>
                  <a:lnTo>
                    <a:pt x="1088001" y="1583585"/>
                  </a:lnTo>
                  <a:lnTo>
                    <a:pt x="1084201" y="1582639"/>
                  </a:lnTo>
                  <a:lnTo>
                    <a:pt x="1082308" y="1583585"/>
                  </a:lnTo>
                  <a:lnTo>
                    <a:pt x="1081372" y="1584537"/>
                  </a:lnTo>
                  <a:lnTo>
                    <a:pt x="1080406" y="1589283"/>
                  </a:lnTo>
                  <a:lnTo>
                    <a:pt x="1079474" y="1592132"/>
                  </a:lnTo>
                  <a:lnTo>
                    <a:pt x="1078508" y="1594034"/>
                  </a:lnTo>
                  <a:lnTo>
                    <a:pt x="1077577" y="1595931"/>
                  </a:lnTo>
                  <a:lnTo>
                    <a:pt x="1076606" y="1597829"/>
                  </a:lnTo>
                  <a:lnTo>
                    <a:pt x="1074708" y="1599726"/>
                  </a:lnTo>
                  <a:lnTo>
                    <a:pt x="1073777" y="1601629"/>
                  </a:lnTo>
                  <a:lnTo>
                    <a:pt x="1072811" y="1601629"/>
                  </a:lnTo>
                  <a:lnTo>
                    <a:pt x="1071880" y="1600678"/>
                  </a:lnTo>
                  <a:lnTo>
                    <a:pt x="1069977" y="1599726"/>
                  </a:lnTo>
                  <a:lnTo>
                    <a:pt x="1067114" y="1598780"/>
                  </a:lnTo>
                  <a:lnTo>
                    <a:pt x="1062382" y="1597829"/>
                  </a:lnTo>
                  <a:lnTo>
                    <a:pt x="1059519" y="1600678"/>
                  </a:lnTo>
                  <a:lnTo>
                    <a:pt x="1058587" y="1602575"/>
                  </a:lnTo>
                  <a:lnTo>
                    <a:pt x="1057616" y="1602575"/>
                  </a:lnTo>
                  <a:lnTo>
                    <a:pt x="1054787" y="1604473"/>
                  </a:lnTo>
                  <a:lnTo>
                    <a:pt x="1050987" y="1605429"/>
                  </a:lnTo>
                  <a:lnTo>
                    <a:pt x="1049100" y="1607321"/>
                  </a:lnTo>
                  <a:lnTo>
                    <a:pt x="1049100" y="1609224"/>
                  </a:lnTo>
                  <a:lnTo>
                    <a:pt x="1048124" y="1610175"/>
                  </a:lnTo>
                  <a:lnTo>
                    <a:pt x="1047192" y="1613024"/>
                  </a:lnTo>
                  <a:lnTo>
                    <a:pt x="1044329" y="1616814"/>
                  </a:lnTo>
                  <a:lnTo>
                    <a:pt x="1043393" y="1617770"/>
                  </a:lnTo>
                  <a:lnTo>
                    <a:pt x="1040529" y="1618716"/>
                  </a:lnTo>
                  <a:lnTo>
                    <a:pt x="1039597" y="1620614"/>
                  </a:lnTo>
                  <a:lnTo>
                    <a:pt x="1023437" y="1625365"/>
                  </a:lnTo>
                  <a:lnTo>
                    <a:pt x="1019637" y="1622516"/>
                  </a:lnTo>
                  <a:lnTo>
                    <a:pt x="1018710" y="1621565"/>
                  </a:lnTo>
                  <a:lnTo>
                    <a:pt x="1016808" y="1621565"/>
                  </a:lnTo>
                  <a:lnTo>
                    <a:pt x="1008242" y="1619667"/>
                  </a:lnTo>
                  <a:lnTo>
                    <a:pt x="1008242" y="1615867"/>
                  </a:lnTo>
                  <a:lnTo>
                    <a:pt x="1007316" y="1614921"/>
                  </a:lnTo>
                  <a:lnTo>
                    <a:pt x="994023" y="1603526"/>
                  </a:lnTo>
                  <a:lnTo>
                    <a:pt x="988326" y="1600678"/>
                  </a:lnTo>
                  <a:lnTo>
                    <a:pt x="975034" y="1589283"/>
                  </a:lnTo>
                  <a:lnTo>
                    <a:pt x="970268" y="1589283"/>
                  </a:lnTo>
                  <a:lnTo>
                    <a:pt x="968370" y="1592132"/>
                  </a:lnTo>
                  <a:lnTo>
                    <a:pt x="966473" y="1597829"/>
                  </a:lnTo>
                  <a:lnTo>
                    <a:pt x="964570" y="1598780"/>
                  </a:lnTo>
                  <a:lnTo>
                    <a:pt x="963644" y="1599726"/>
                  </a:lnTo>
                  <a:lnTo>
                    <a:pt x="962673" y="1600678"/>
                  </a:lnTo>
                  <a:lnTo>
                    <a:pt x="934186" y="1601629"/>
                  </a:lnTo>
                  <a:lnTo>
                    <a:pt x="933259" y="1610175"/>
                  </a:lnTo>
                  <a:lnTo>
                    <a:pt x="932288" y="1616814"/>
                  </a:lnTo>
                  <a:lnTo>
                    <a:pt x="932288" y="1617770"/>
                  </a:lnTo>
                  <a:lnTo>
                    <a:pt x="929459" y="1620614"/>
                  </a:lnTo>
                  <a:lnTo>
                    <a:pt x="921864" y="1631057"/>
                  </a:lnTo>
                  <a:lnTo>
                    <a:pt x="919962" y="1635804"/>
                  </a:lnTo>
                  <a:lnTo>
                    <a:pt x="915196" y="1644335"/>
                  </a:lnTo>
                  <a:lnTo>
                    <a:pt x="906670" y="1648134"/>
                  </a:lnTo>
                  <a:lnTo>
                    <a:pt x="905704" y="1647198"/>
                  </a:lnTo>
                  <a:lnTo>
                    <a:pt x="899075" y="1641506"/>
                  </a:lnTo>
                  <a:lnTo>
                    <a:pt x="889582" y="1645301"/>
                  </a:lnTo>
                  <a:lnTo>
                    <a:pt x="887680" y="1646232"/>
                  </a:lnTo>
                  <a:lnTo>
                    <a:pt x="885787" y="1647198"/>
                  </a:lnTo>
                  <a:lnTo>
                    <a:pt x="881016" y="1650032"/>
                  </a:lnTo>
                  <a:lnTo>
                    <a:pt x="878183" y="1650998"/>
                  </a:lnTo>
                  <a:lnTo>
                    <a:pt x="871524" y="1654793"/>
                  </a:lnTo>
                  <a:lnTo>
                    <a:pt x="870593" y="1658593"/>
                  </a:lnTo>
                  <a:lnTo>
                    <a:pt x="868690" y="1666188"/>
                  </a:lnTo>
                  <a:lnTo>
                    <a:pt x="867724" y="1668090"/>
                  </a:lnTo>
                  <a:lnTo>
                    <a:pt x="865861" y="1669022"/>
                  </a:lnTo>
                  <a:lnTo>
                    <a:pt x="864895" y="1669988"/>
                  </a:lnTo>
                  <a:lnTo>
                    <a:pt x="862998" y="1671890"/>
                  </a:lnTo>
                  <a:lnTo>
                    <a:pt x="861095" y="1674719"/>
                  </a:lnTo>
                  <a:lnTo>
                    <a:pt x="856369" y="1674719"/>
                  </a:lnTo>
                  <a:lnTo>
                    <a:pt x="854467" y="1673783"/>
                  </a:lnTo>
                  <a:lnTo>
                    <a:pt x="850672" y="1672817"/>
                  </a:lnTo>
                  <a:lnTo>
                    <a:pt x="846872" y="1671890"/>
                  </a:lnTo>
                  <a:lnTo>
                    <a:pt x="841179" y="1671890"/>
                  </a:lnTo>
                  <a:lnTo>
                    <a:pt x="839277" y="1672817"/>
                  </a:lnTo>
                  <a:lnTo>
                    <a:pt x="819321" y="1666188"/>
                  </a:lnTo>
                  <a:lnTo>
                    <a:pt x="813624" y="1665222"/>
                  </a:lnTo>
                  <a:lnTo>
                    <a:pt x="807926" y="1662393"/>
                  </a:lnTo>
                  <a:lnTo>
                    <a:pt x="799400" y="1663324"/>
                  </a:lnTo>
                  <a:lnTo>
                    <a:pt x="798434" y="1663324"/>
                  </a:lnTo>
                  <a:lnTo>
                    <a:pt x="787039" y="1662393"/>
                  </a:lnTo>
                  <a:lnTo>
                    <a:pt x="781347" y="1656696"/>
                  </a:lnTo>
                  <a:lnTo>
                    <a:pt x="779444" y="1650998"/>
                  </a:lnTo>
                  <a:lnTo>
                    <a:pt x="776615" y="1646232"/>
                  </a:lnTo>
                  <a:lnTo>
                    <a:pt x="773747" y="1646232"/>
                  </a:lnTo>
                  <a:lnTo>
                    <a:pt x="770918" y="1646232"/>
                  </a:lnTo>
                  <a:lnTo>
                    <a:pt x="762357" y="1645301"/>
                  </a:lnTo>
                  <a:lnTo>
                    <a:pt x="761421" y="1645301"/>
                  </a:lnTo>
                  <a:lnTo>
                    <a:pt x="753826" y="1647198"/>
                  </a:lnTo>
                  <a:lnTo>
                    <a:pt x="752860" y="1646232"/>
                  </a:lnTo>
                  <a:lnTo>
                    <a:pt x="751928" y="1645301"/>
                  </a:lnTo>
                  <a:lnTo>
                    <a:pt x="746231" y="1644335"/>
                  </a:lnTo>
                  <a:lnTo>
                    <a:pt x="736739" y="1650032"/>
                  </a:lnTo>
                  <a:lnTo>
                    <a:pt x="735767" y="1650998"/>
                  </a:lnTo>
                  <a:lnTo>
                    <a:pt x="731036" y="1654793"/>
                  </a:lnTo>
                  <a:lnTo>
                    <a:pt x="723441" y="1656696"/>
                  </a:lnTo>
                  <a:lnTo>
                    <a:pt x="722475" y="1657627"/>
                  </a:lnTo>
                  <a:lnTo>
                    <a:pt x="716778" y="1657627"/>
                  </a:lnTo>
                  <a:lnTo>
                    <a:pt x="713949" y="1658593"/>
                  </a:lnTo>
                  <a:lnTo>
                    <a:pt x="687364" y="1657627"/>
                  </a:lnTo>
                  <a:lnTo>
                    <a:pt x="682598" y="1654793"/>
                  </a:lnTo>
                  <a:lnTo>
                    <a:pt x="680701" y="1652901"/>
                  </a:lnTo>
                  <a:lnTo>
                    <a:pt x="678798" y="1651930"/>
                  </a:lnTo>
                  <a:lnTo>
                    <a:pt x="671204" y="1643403"/>
                  </a:lnTo>
                  <a:lnTo>
                    <a:pt x="669306" y="1640540"/>
                  </a:lnTo>
                  <a:lnTo>
                    <a:pt x="663609" y="1632009"/>
                  </a:lnTo>
                  <a:lnTo>
                    <a:pt x="663609" y="1632009"/>
                  </a:lnTo>
                  <a:lnTo>
                    <a:pt x="662672" y="1630111"/>
                  </a:lnTo>
                  <a:lnTo>
                    <a:pt x="656980" y="1625365"/>
                  </a:lnTo>
                  <a:lnTo>
                    <a:pt x="656014" y="1624414"/>
                  </a:lnTo>
                  <a:lnTo>
                    <a:pt x="652214" y="1622516"/>
                  </a:lnTo>
                  <a:lnTo>
                    <a:pt x="650316" y="1621565"/>
                  </a:lnTo>
                  <a:lnTo>
                    <a:pt x="644619" y="1618716"/>
                  </a:lnTo>
                  <a:lnTo>
                    <a:pt x="643688" y="1615867"/>
                  </a:lnTo>
                  <a:lnTo>
                    <a:pt x="643688" y="1613024"/>
                  </a:lnTo>
                  <a:lnTo>
                    <a:pt x="643688" y="1591185"/>
                  </a:lnTo>
                  <a:lnTo>
                    <a:pt x="637024" y="1571245"/>
                  </a:lnTo>
                  <a:lnTo>
                    <a:pt x="636093" y="1569342"/>
                  </a:lnTo>
                  <a:lnTo>
                    <a:pt x="635127" y="155795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5F213E0-66EC-4737-B13E-2E0B7722347D}"/>
                </a:ext>
              </a:extLst>
            </p:cNvPr>
            <p:cNvSpPr/>
            <p:nvPr/>
          </p:nvSpPr>
          <p:spPr>
            <a:xfrm>
              <a:off x="3393763" y="3768719"/>
              <a:ext cx="1201682" cy="852193"/>
            </a:xfrm>
            <a:custGeom>
              <a:avLst/>
              <a:gdLst>
                <a:gd name="connsiteX0" fmla="*/ 1038641 w 1273141"/>
                <a:gd name="connsiteY0" fmla="*/ 91144 h 902869"/>
                <a:gd name="connsiteX1" fmla="*/ 1045285 w 1273141"/>
                <a:gd name="connsiteY1" fmla="*/ 93992 h 902869"/>
                <a:gd name="connsiteX2" fmla="*/ 1048134 w 1273141"/>
                <a:gd name="connsiteY2" fmla="*/ 96831 h 902869"/>
                <a:gd name="connsiteX3" fmla="*/ 1048134 w 1273141"/>
                <a:gd name="connsiteY3" fmla="*/ 99695 h 902869"/>
                <a:gd name="connsiteX4" fmla="*/ 1048134 w 1273141"/>
                <a:gd name="connsiteY4" fmla="*/ 100626 h 902869"/>
                <a:gd name="connsiteX5" fmla="*/ 1048134 w 1273141"/>
                <a:gd name="connsiteY5" fmla="*/ 101597 h 902869"/>
                <a:gd name="connsiteX6" fmla="*/ 1049085 w 1273141"/>
                <a:gd name="connsiteY6" fmla="*/ 102529 h 902869"/>
                <a:gd name="connsiteX7" fmla="*/ 1050036 w 1273141"/>
                <a:gd name="connsiteY7" fmla="*/ 102529 h 902869"/>
                <a:gd name="connsiteX8" fmla="*/ 1052880 w 1273141"/>
                <a:gd name="connsiteY8" fmla="*/ 104426 h 902869"/>
                <a:gd name="connsiteX9" fmla="*/ 1064275 w 1273141"/>
                <a:gd name="connsiteY9" fmla="*/ 123416 h 902869"/>
                <a:gd name="connsiteX10" fmla="*/ 1067124 w 1273141"/>
                <a:gd name="connsiteY10" fmla="*/ 120587 h 902869"/>
                <a:gd name="connsiteX11" fmla="*/ 1068075 w 1273141"/>
                <a:gd name="connsiteY11" fmla="*/ 119616 h 902869"/>
                <a:gd name="connsiteX12" fmla="*/ 1067124 w 1273141"/>
                <a:gd name="connsiteY12" fmla="*/ 111090 h 902869"/>
                <a:gd name="connsiteX13" fmla="*/ 1067124 w 1273141"/>
                <a:gd name="connsiteY13" fmla="*/ 108221 h 902869"/>
                <a:gd name="connsiteX14" fmla="*/ 1067124 w 1273141"/>
                <a:gd name="connsiteY14" fmla="*/ 107294 h 902869"/>
                <a:gd name="connsiteX15" fmla="*/ 1069021 w 1273141"/>
                <a:gd name="connsiteY15" fmla="*/ 106323 h 902869"/>
                <a:gd name="connsiteX16" fmla="*/ 1069972 w 1273141"/>
                <a:gd name="connsiteY16" fmla="*/ 104426 h 902869"/>
                <a:gd name="connsiteX17" fmla="*/ 1071870 w 1273141"/>
                <a:gd name="connsiteY17" fmla="*/ 104426 h 902869"/>
                <a:gd name="connsiteX18" fmla="*/ 1072821 w 1273141"/>
                <a:gd name="connsiteY18" fmla="*/ 103495 h 902869"/>
                <a:gd name="connsiteX19" fmla="*/ 1073772 w 1273141"/>
                <a:gd name="connsiteY19" fmla="*/ 102529 h 902869"/>
                <a:gd name="connsiteX20" fmla="*/ 1080416 w 1273141"/>
                <a:gd name="connsiteY20" fmla="*/ 96831 h 902869"/>
                <a:gd name="connsiteX21" fmla="*/ 1084216 w 1273141"/>
                <a:gd name="connsiteY21" fmla="*/ 100626 h 902869"/>
                <a:gd name="connsiteX22" fmla="*/ 1085147 w 1273141"/>
                <a:gd name="connsiteY22" fmla="*/ 100626 h 902869"/>
                <a:gd name="connsiteX23" fmla="*/ 1088011 w 1273141"/>
                <a:gd name="connsiteY23" fmla="*/ 102529 h 902869"/>
                <a:gd name="connsiteX24" fmla="*/ 1088942 w 1273141"/>
                <a:gd name="connsiteY24" fmla="*/ 103495 h 902869"/>
                <a:gd name="connsiteX25" fmla="*/ 1088011 w 1273141"/>
                <a:gd name="connsiteY25" fmla="*/ 107294 h 902869"/>
                <a:gd name="connsiteX26" fmla="*/ 1088011 w 1273141"/>
                <a:gd name="connsiteY26" fmla="*/ 108221 h 902869"/>
                <a:gd name="connsiteX27" fmla="*/ 1088011 w 1273141"/>
                <a:gd name="connsiteY27" fmla="*/ 110118 h 902869"/>
                <a:gd name="connsiteX28" fmla="*/ 1088011 w 1273141"/>
                <a:gd name="connsiteY28" fmla="*/ 116787 h 902869"/>
                <a:gd name="connsiteX29" fmla="*/ 1088942 w 1273141"/>
                <a:gd name="connsiteY29" fmla="*/ 119616 h 902869"/>
                <a:gd name="connsiteX30" fmla="*/ 1090844 w 1273141"/>
                <a:gd name="connsiteY30" fmla="*/ 120587 h 902869"/>
                <a:gd name="connsiteX31" fmla="*/ 1091810 w 1273141"/>
                <a:gd name="connsiteY31" fmla="*/ 123416 h 902869"/>
                <a:gd name="connsiteX32" fmla="*/ 1092742 w 1273141"/>
                <a:gd name="connsiteY32" fmla="*/ 124382 h 902869"/>
                <a:gd name="connsiteX33" fmla="*/ 1093708 w 1273141"/>
                <a:gd name="connsiteY33" fmla="*/ 125313 h 902869"/>
                <a:gd name="connsiteX34" fmla="*/ 1096537 w 1273141"/>
                <a:gd name="connsiteY34" fmla="*/ 127211 h 902869"/>
                <a:gd name="connsiteX35" fmla="*/ 1096537 w 1273141"/>
                <a:gd name="connsiteY35" fmla="*/ 128177 h 902869"/>
                <a:gd name="connsiteX36" fmla="*/ 1097508 w 1273141"/>
                <a:gd name="connsiteY36" fmla="*/ 127211 h 902869"/>
                <a:gd name="connsiteX37" fmla="*/ 1100337 w 1273141"/>
                <a:gd name="connsiteY37" fmla="*/ 126284 h 902869"/>
                <a:gd name="connsiteX38" fmla="*/ 1102234 w 1273141"/>
                <a:gd name="connsiteY38" fmla="*/ 125313 h 902869"/>
                <a:gd name="connsiteX39" fmla="*/ 1103205 w 1273141"/>
                <a:gd name="connsiteY39" fmla="*/ 125313 h 902869"/>
                <a:gd name="connsiteX40" fmla="*/ 1106034 w 1273141"/>
                <a:gd name="connsiteY40" fmla="*/ 126284 h 902869"/>
                <a:gd name="connsiteX41" fmla="*/ 1107000 w 1273141"/>
                <a:gd name="connsiteY41" fmla="*/ 127211 h 902869"/>
                <a:gd name="connsiteX42" fmla="*/ 1108903 w 1273141"/>
                <a:gd name="connsiteY42" fmla="*/ 130074 h 902869"/>
                <a:gd name="connsiteX43" fmla="*/ 1108903 w 1273141"/>
                <a:gd name="connsiteY43" fmla="*/ 130074 h 902869"/>
                <a:gd name="connsiteX44" fmla="*/ 1111732 w 1273141"/>
                <a:gd name="connsiteY44" fmla="*/ 129108 h 902869"/>
                <a:gd name="connsiteX45" fmla="*/ 1112698 w 1273141"/>
                <a:gd name="connsiteY45" fmla="*/ 131976 h 902869"/>
                <a:gd name="connsiteX46" fmla="*/ 1114580 w 1273141"/>
                <a:gd name="connsiteY46" fmla="*/ 134806 h 902869"/>
                <a:gd name="connsiteX47" fmla="*/ 1115527 w 1273141"/>
                <a:gd name="connsiteY47" fmla="*/ 134806 h 902869"/>
                <a:gd name="connsiteX48" fmla="*/ 1116478 w 1273141"/>
                <a:gd name="connsiteY48" fmla="*/ 129108 h 902869"/>
                <a:gd name="connsiteX49" fmla="*/ 1117429 w 1273141"/>
                <a:gd name="connsiteY49" fmla="*/ 129108 h 902869"/>
                <a:gd name="connsiteX50" fmla="*/ 1123126 w 1273141"/>
                <a:gd name="connsiteY50" fmla="*/ 130074 h 902869"/>
                <a:gd name="connsiteX51" fmla="*/ 1124073 w 1273141"/>
                <a:gd name="connsiteY51" fmla="*/ 131976 h 902869"/>
                <a:gd name="connsiteX52" fmla="*/ 1125024 w 1273141"/>
                <a:gd name="connsiteY52" fmla="*/ 133879 h 902869"/>
                <a:gd name="connsiteX53" fmla="*/ 1126921 w 1273141"/>
                <a:gd name="connsiteY53" fmla="*/ 135777 h 902869"/>
                <a:gd name="connsiteX54" fmla="*/ 1128824 w 1273141"/>
                <a:gd name="connsiteY54" fmla="*/ 135777 h 902869"/>
                <a:gd name="connsiteX55" fmla="*/ 1131668 w 1273141"/>
                <a:gd name="connsiteY55" fmla="*/ 131976 h 902869"/>
                <a:gd name="connsiteX56" fmla="*/ 1134516 w 1273141"/>
                <a:gd name="connsiteY56" fmla="*/ 132913 h 902869"/>
                <a:gd name="connsiteX57" fmla="*/ 1135467 w 1273141"/>
                <a:gd name="connsiteY57" fmla="*/ 133879 h 902869"/>
                <a:gd name="connsiteX58" fmla="*/ 1137365 w 1273141"/>
                <a:gd name="connsiteY58" fmla="*/ 136703 h 902869"/>
                <a:gd name="connsiteX59" fmla="*/ 1139262 w 1273141"/>
                <a:gd name="connsiteY59" fmla="*/ 136703 h 902869"/>
                <a:gd name="connsiteX60" fmla="*/ 1141165 w 1273141"/>
                <a:gd name="connsiteY60" fmla="*/ 135777 h 902869"/>
                <a:gd name="connsiteX61" fmla="*/ 1142116 w 1273141"/>
                <a:gd name="connsiteY61" fmla="*/ 135777 h 902869"/>
                <a:gd name="connsiteX62" fmla="*/ 1144960 w 1273141"/>
                <a:gd name="connsiteY62" fmla="*/ 135777 h 902869"/>
                <a:gd name="connsiteX63" fmla="*/ 1145911 w 1273141"/>
                <a:gd name="connsiteY63" fmla="*/ 137669 h 902869"/>
                <a:gd name="connsiteX64" fmla="*/ 1144960 w 1273141"/>
                <a:gd name="connsiteY64" fmla="*/ 140508 h 902869"/>
                <a:gd name="connsiteX65" fmla="*/ 1143062 w 1273141"/>
                <a:gd name="connsiteY65" fmla="*/ 141474 h 902869"/>
                <a:gd name="connsiteX66" fmla="*/ 1141165 w 1273141"/>
                <a:gd name="connsiteY66" fmla="*/ 143372 h 902869"/>
                <a:gd name="connsiteX67" fmla="*/ 1142116 w 1273141"/>
                <a:gd name="connsiteY67" fmla="*/ 146200 h 902869"/>
                <a:gd name="connsiteX68" fmla="*/ 1144014 w 1273141"/>
                <a:gd name="connsiteY68" fmla="*/ 148103 h 902869"/>
                <a:gd name="connsiteX69" fmla="*/ 1144960 w 1273141"/>
                <a:gd name="connsiteY69" fmla="*/ 148103 h 902869"/>
                <a:gd name="connsiteX70" fmla="*/ 1146862 w 1273141"/>
                <a:gd name="connsiteY70" fmla="*/ 149069 h 902869"/>
                <a:gd name="connsiteX71" fmla="*/ 1152560 w 1273141"/>
                <a:gd name="connsiteY71" fmla="*/ 149069 h 902869"/>
                <a:gd name="connsiteX72" fmla="*/ 1156355 w 1273141"/>
                <a:gd name="connsiteY72" fmla="*/ 146200 h 902869"/>
                <a:gd name="connsiteX73" fmla="*/ 1157306 w 1273141"/>
                <a:gd name="connsiteY73" fmla="*/ 146200 h 902869"/>
                <a:gd name="connsiteX74" fmla="*/ 1162052 w 1273141"/>
                <a:gd name="connsiteY74" fmla="*/ 145269 h 902869"/>
                <a:gd name="connsiteX75" fmla="*/ 1167749 w 1273141"/>
                <a:gd name="connsiteY75" fmla="*/ 147166 h 902869"/>
                <a:gd name="connsiteX76" fmla="*/ 1169647 w 1273141"/>
                <a:gd name="connsiteY76" fmla="*/ 144298 h 902869"/>
                <a:gd name="connsiteX77" fmla="*/ 1173447 w 1273141"/>
                <a:gd name="connsiteY77" fmla="*/ 139571 h 902869"/>
                <a:gd name="connsiteX78" fmla="*/ 1175344 w 1273141"/>
                <a:gd name="connsiteY78" fmla="*/ 137669 h 902869"/>
                <a:gd name="connsiteX79" fmla="*/ 1177242 w 1273141"/>
                <a:gd name="connsiteY79" fmla="*/ 134806 h 902869"/>
                <a:gd name="connsiteX80" fmla="*/ 1183891 w 1273141"/>
                <a:gd name="connsiteY80" fmla="*/ 133879 h 902869"/>
                <a:gd name="connsiteX81" fmla="*/ 1187685 w 1273141"/>
                <a:gd name="connsiteY81" fmla="*/ 132913 h 902869"/>
                <a:gd name="connsiteX82" fmla="*/ 1189588 w 1273141"/>
                <a:gd name="connsiteY82" fmla="*/ 131976 h 902869"/>
                <a:gd name="connsiteX83" fmla="*/ 1191485 w 1273141"/>
                <a:gd name="connsiteY83" fmla="*/ 131976 h 902869"/>
                <a:gd name="connsiteX84" fmla="*/ 1196236 w 1273141"/>
                <a:gd name="connsiteY84" fmla="*/ 130074 h 902869"/>
                <a:gd name="connsiteX85" fmla="*/ 1197183 w 1273141"/>
                <a:gd name="connsiteY85" fmla="*/ 129108 h 902869"/>
                <a:gd name="connsiteX86" fmla="*/ 1208577 w 1273141"/>
                <a:gd name="connsiteY86" fmla="*/ 124382 h 902869"/>
                <a:gd name="connsiteX87" fmla="*/ 1214275 w 1273141"/>
                <a:gd name="connsiteY87" fmla="*/ 123416 h 902869"/>
                <a:gd name="connsiteX88" fmla="*/ 1218070 w 1273141"/>
                <a:gd name="connsiteY88" fmla="*/ 120587 h 902869"/>
                <a:gd name="connsiteX89" fmla="*/ 1223767 w 1273141"/>
                <a:gd name="connsiteY89" fmla="*/ 121513 h 902869"/>
                <a:gd name="connsiteX90" fmla="*/ 1224723 w 1273141"/>
                <a:gd name="connsiteY90" fmla="*/ 123416 h 902869"/>
                <a:gd name="connsiteX91" fmla="*/ 1228514 w 1273141"/>
                <a:gd name="connsiteY91" fmla="*/ 128177 h 902869"/>
                <a:gd name="connsiteX92" fmla="*/ 1231362 w 1273141"/>
                <a:gd name="connsiteY92" fmla="*/ 131011 h 902869"/>
                <a:gd name="connsiteX93" fmla="*/ 1231362 w 1273141"/>
                <a:gd name="connsiteY93" fmla="*/ 131011 h 902869"/>
                <a:gd name="connsiteX94" fmla="*/ 1232313 w 1273141"/>
                <a:gd name="connsiteY94" fmla="*/ 131976 h 902869"/>
                <a:gd name="connsiteX95" fmla="*/ 1232313 w 1273141"/>
                <a:gd name="connsiteY95" fmla="*/ 133879 h 902869"/>
                <a:gd name="connsiteX96" fmla="*/ 1233260 w 1273141"/>
                <a:gd name="connsiteY96" fmla="*/ 134806 h 902869"/>
                <a:gd name="connsiteX97" fmla="*/ 1238967 w 1273141"/>
                <a:gd name="connsiteY97" fmla="*/ 136703 h 902869"/>
                <a:gd name="connsiteX98" fmla="*/ 1242757 w 1273141"/>
                <a:gd name="connsiteY98" fmla="*/ 148103 h 902869"/>
                <a:gd name="connsiteX99" fmla="*/ 1242757 w 1273141"/>
                <a:gd name="connsiteY99" fmla="*/ 161400 h 902869"/>
                <a:gd name="connsiteX100" fmla="*/ 1242757 w 1273141"/>
                <a:gd name="connsiteY100" fmla="*/ 163293 h 902869"/>
                <a:gd name="connsiteX101" fmla="*/ 1242757 w 1273141"/>
                <a:gd name="connsiteY101" fmla="*/ 164264 h 902869"/>
                <a:gd name="connsiteX102" fmla="*/ 1244659 w 1273141"/>
                <a:gd name="connsiteY102" fmla="*/ 166156 h 902869"/>
                <a:gd name="connsiteX103" fmla="*/ 1248454 w 1273141"/>
                <a:gd name="connsiteY103" fmla="*/ 168054 h 902869"/>
                <a:gd name="connsiteX104" fmla="*/ 1252249 w 1273141"/>
                <a:gd name="connsiteY104" fmla="*/ 169956 h 902869"/>
                <a:gd name="connsiteX105" fmla="*/ 1255098 w 1273141"/>
                <a:gd name="connsiteY105" fmla="*/ 173756 h 902869"/>
                <a:gd name="connsiteX106" fmla="*/ 1256049 w 1273141"/>
                <a:gd name="connsiteY106" fmla="*/ 174683 h 902869"/>
                <a:gd name="connsiteX107" fmla="*/ 1257952 w 1273141"/>
                <a:gd name="connsiteY107" fmla="*/ 174683 h 902869"/>
                <a:gd name="connsiteX108" fmla="*/ 1258898 w 1273141"/>
                <a:gd name="connsiteY108" fmla="*/ 175648 h 902869"/>
                <a:gd name="connsiteX109" fmla="*/ 1256996 w 1273141"/>
                <a:gd name="connsiteY109" fmla="*/ 178487 h 902869"/>
                <a:gd name="connsiteX110" fmla="*/ 1256049 w 1273141"/>
                <a:gd name="connsiteY110" fmla="*/ 180385 h 902869"/>
                <a:gd name="connsiteX111" fmla="*/ 1255098 w 1273141"/>
                <a:gd name="connsiteY111" fmla="*/ 182277 h 902869"/>
                <a:gd name="connsiteX112" fmla="*/ 1256049 w 1273141"/>
                <a:gd name="connsiteY112" fmla="*/ 184180 h 902869"/>
                <a:gd name="connsiteX113" fmla="*/ 1258898 w 1273141"/>
                <a:gd name="connsiteY113" fmla="*/ 184180 h 902869"/>
                <a:gd name="connsiteX114" fmla="*/ 1260795 w 1273141"/>
                <a:gd name="connsiteY114" fmla="*/ 186082 h 902869"/>
                <a:gd name="connsiteX115" fmla="*/ 1260795 w 1273141"/>
                <a:gd name="connsiteY115" fmla="*/ 190843 h 902869"/>
                <a:gd name="connsiteX116" fmla="*/ 1260795 w 1273141"/>
                <a:gd name="connsiteY116" fmla="*/ 190843 h 902869"/>
                <a:gd name="connsiteX117" fmla="*/ 1261747 w 1273141"/>
                <a:gd name="connsiteY117" fmla="*/ 191774 h 902869"/>
                <a:gd name="connsiteX118" fmla="*/ 1263644 w 1273141"/>
                <a:gd name="connsiteY118" fmla="*/ 194643 h 902869"/>
                <a:gd name="connsiteX119" fmla="*/ 1263644 w 1273141"/>
                <a:gd name="connsiteY119" fmla="*/ 195575 h 902869"/>
                <a:gd name="connsiteX120" fmla="*/ 1264590 w 1273141"/>
                <a:gd name="connsiteY120" fmla="*/ 201272 h 902869"/>
                <a:gd name="connsiteX121" fmla="*/ 1265547 w 1273141"/>
                <a:gd name="connsiteY121" fmla="*/ 203170 h 902869"/>
                <a:gd name="connsiteX122" fmla="*/ 1266493 w 1273141"/>
                <a:gd name="connsiteY122" fmla="*/ 206969 h 902869"/>
                <a:gd name="connsiteX123" fmla="*/ 1269342 w 1273141"/>
                <a:gd name="connsiteY123" fmla="*/ 210764 h 902869"/>
                <a:gd name="connsiteX124" fmla="*/ 1272190 w 1273141"/>
                <a:gd name="connsiteY124" fmla="*/ 211716 h 902869"/>
                <a:gd name="connsiteX125" fmla="*/ 1273141 w 1273141"/>
                <a:gd name="connsiteY125" fmla="*/ 213613 h 902869"/>
                <a:gd name="connsiteX126" fmla="*/ 1273141 w 1273141"/>
                <a:gd name="connsiteY126" fmla="*/ 217413 h 902869"/>
                <a:gd name="connsiteX127" fmla="*/ 1271239 w 1273141"/>
                <a:gd name="connsiteY127" fmla="*/ 222154 h 902869"/>
                <a:gd name="connsiteX128" fmla="*/ 1269342 w 1273141"/>
                <a:gd name="connsiteY128" fmla="*/ 224057 h 902869"/>
                <a:gd name="connsiteX129" fmla="*/ 1266493 w 1273141"/>
                <a:gd name="connsiteY129" fmla="*/ 225959 h 902869"/>
                <a:gd name="connsiteX130" fmla="*/ 1262698 w 1273141"/>
                <a:gd name="connsiteY130" fmla="*/ 227856 h 902869"/>
                <a:gd name="connsiteX131" fmla="*/ 1261747 w 1273141"/>
                <a:gd name="connsiteY131" fmla="*/ 228803 h 902869"/>
                <a:gd name="connsiteX132" fmla="*/ 1256996 w 1273141"/>
                <a:gd name="connsiteY132" fmla="*/ 232608 h 902869"/>
                <a:gd name="connsiteX133" fmla="*/ 1255098 w 1273141"/>
                <a:gd name="connsiteY133" fmla="*/ 233554 h 902869"/>
                <a:gd name="connsiteX134" fmla="*/ 1249401 w 1273141"/>
                <a:gd name="connsiteY134" fmla="*/ 235451 h 902869"/>
                <a:gd name="connsiteX135" fmla="*/ 1249401 w 1273141"/>
                <a:gd name="connsiteY135" fmla="*/ 236398 h 902869"/>
                <a:gd name="connsiteX136" fmla="*/ 1249401 w 1273141"/>
                <a:gd name="connsiteY136" fmla="*/ 239246 h 902869"/>
                <a:gd name="connsiteX137" fmla="*/ 1249401 w 1273141"/>
                <a:gd name="connsiteY137" fmla="*/ 244944 h 902869"/>
                <a:gd name="connsiteX138" fmla="*/ 1251303 w 1273141"/>
                <a:gd name="connsiteY138" fmla="*/ 248744 h 902869"/>
                <a:gd name="connsiteX139" fmla="*/ 1252249 w 1273141"/>
                <a:gd name="connsiteY139" fmla="*/ 251592 h 902869"/>
                <a:gd name="connsiteX140" fmla="*/ 1249401 w 1273141"/>
                <a:gd name="connsiteY140" fmla="*/ 252539 h 902869"/>
                <a:gd name="connsiteX141" fmla="*/ 1247503 w 1273141"/>
                <a:gd name="connsiteY141" fmla="*/ 254441 h 902869"/>
                <a:gd name="connsiteX142" fmla="*/ 1246557 w 1273141"/>
                <a:gd name="connsiteY142" fmla="*/ 255392 h 902869"/>
                <a:gd name="connsiteX143" fmla="*/ 1245606 w 1273141"/>
                <a:gd name="connsiteY143" fmla="*/ 256343 h 902869"/>
                <a:gd name="connsiteX144" fmla="*/ 1245606 w 1273141"/>
                <a:gd name="connsiteY144" fmla="*/ 257290 h 902869"/>
                <a:gd name="connsiteX145" fmla="*/ 1244659 w 1273141"/>
                <a:gd name="connsiteY145" fmla="*/ 259187 h 902869"/>
                <a:gd name="connsiteX146" fmla="*/ 1241806 w 1273141"/>
                <a:gd name="connsiteY146" fmla="*/ 260134 h 902869"/>
                <a:gd name="connsiteX147" fmla="*/ 1238967 w 1273141"/>
                <a:gd name="connsiteY147" fmla="*/ 262036 h 902869"/>
                <a:gd name="connsiteX148" fmla="*/ 1238967 w 1273141"/>
                <a:gd name="connsiteY148" fmla="*/ 262036 h 902869"/>
                <a:gd name="connsiteX149" fmla="*/ 1234211 w 1273141"/>
                <a:gd name="connsiteY149" fmla="*/ 260134 h 902869"/>
                <a:gd name="connsiteX150" fmla="*/ 1230416 w 1273141"/>
                <a:gd name="connsiteY150" fmla="*/ 260134 h 902869"/>
                <a:gd name="connsiteX151" fmla="*/ 1229470 w 1273141"/>
                <a:gd name="connsiteY151" fmla="*/ 270582 h 902869"/>
                <a:gd name="connsiteX152" fmla="*/ 1228514 w 1273141"/>
                <a:gd name="connsiteY152" fmla="*/ 271528 h 902869"/>
                <a:gd name="connsiteX153" fmla="*/ 1227567 w 1273141"/>
                <a:gd name="connsiteY153" fmla="*/ 272480 h 902869"/>
                <a:gd name="connsiteX154" fmla="*/ 1225665 w 1273141"/>
                <a:gd name="connsiteY154" fmla="*/ 275328 h 902869"/>
                <a:gd name="connsiteX155" fmla="*/ 1223767 w 1273141"/>
                <a:gd name="connsiteY155" fmla="*/ 277226 h 902869"/>
                <a:gd name="connsiteX156" fmla="*/ 1222821 w 1273141"/>
                <a:gd name="connsiteY156" fmla="*/ 278177 h 902869"/>
                <a:gd name="connsiteX157" fmla="*/ 1222821 w 1273141"/>
                <a:gd name="connsiteY157" fmla="*/ 279123 h 902869"/>
                <a:gd name="connsiteX158" fmla="*/ 1222821 w 1273141"/>
                <a:gd name="connsiteY158" fmla="*/ 280079 h 902869"/>
                <a:gd name="connsiteX159" fmla="*/ 1222821 w 1273141"/>
                <a:gd name="connsiteY159" fmla="*/ 281026 h 902869"/>
                <a:gd name="connsiteX160" fmla="*/ 1223767 w 1273141"/>
                <a:gd name="connsiteY160" fmla="*/ 283874 h 902869"/>
                <a:gd name="connsiteX161" fmla="*/ 1223767 w 1273141"/>
                <a:gd name="connsiteY161" fmla="*/ 283874 h 902869"/>
                <a:gd name="connsiteX162" fmla="*/ 1222821 w 1273141"/>
                <a:gd name="connsiteY162" fmla="*/ 287674 h 902869"/>
                <a:gd name="connsiteX163" fmla="*/ 1219972 w 1273141"/>
                <a:gd name="connsiteY163" fmla="*/ 289572 h 902869"/>
                <a:gd name="connsiteX164" fmla="*/ 1217119 w 1273141"/>
                <a:gd name="connsiteY164" fmla="*/ 292420 h 902869"/>
                <a:gd name="connsiteX165" fmla="*/ 1217119 w 1273141"/>
                <a:gd name="connsiteY165" fmla="*/ 299069 h 902869"/>
                <a:gd name="connsiteX166" fmla="*/ 1216172 w 1273141"/>
                <a:gd name="connsiteY166" fmla="*/ 300015 h 902869"/>
                <a:gd name="connsiteX167" fmla="*/ 1215226 w 1273141"/>
                <a:gd name="connsiteY167" fmla="*/ 300961 h 902869"/>
                <a:gd name="connsiteX168" fmla="*/ 1214275 w 1273141"/>
                <a:gd name="connsiteY168" fmla="*/ 301913 h 902869"/>
                <a:gd name="connsiteX169" fmla="*/ 1212373 w 1273141"/>
                <a:gd name="connsiteY169" fmla="*/ 301913 h 902869"/>
                <a:gd name="connsiteX170" fmla="*/ 1207626 w 1273141"/>
                <a:gd name="connsiteY170" fmla="*/ 300961 h 902869"/>
                <a:gd name="connsiteX171" fmla="*/ 1205729 w 1273141"/>
                <a:gd name="connsiteY171" fmla="*/ 299069 h 902869"/>
                <a:gd name="connsiteX172" fmla="*/ 1203826 w 1273141"/>
                <a:gd name="connsiteY172" fmla="*/ 299069 h 902869"/>
                <a:gd name="connsiteX173" fmla="*/ 1200983 w 1273141"/>
                <a:gd name="connsiteY173" fmla="*/ 300015 h 902869"/>
                <a:gd name="connsiteX174" fmla="*/ 1200031 w 1273141"/>
                <a:gd name="connsiteY174" fmla="*/ 300961 h 902869"/>
                <a:gd name="connsiteX175" fmla="*/ 1198129 w 1273141"/>
                <a:gd name="connsiteY175" fmla="*/ 302864 h 902869"/>
                <a:gd name="connsiteX176" fmla="*/ 1196236 w 1273141"/>
                <a:gd name="connsiteY176" fmla="*/ 306664 h 902869"/>
                <a:gd name="connsiteX177" fmla="*/ 1194334 w 1273141"/>
                <a:gd name="connsiteY177" fmla="*/ 310459 h 902869"/>
                <a:gd name="connsiteX178" fmla="*/ 1192437 w 1273141"/>
                <a:gd name="connsiteY178" fmla="*/ 312357 h 902869"/>
                <a:gd name="connsiteX179" fmla="*/ 1191485 w 1273141"/>
                <a:gd name="connsiteY179" fmla="*/ 313308 h 902869"/>
                <a:gd name="connsiteX180" fmla="*/ 1190539 w 1273141"/>
                <a:gd name="connsiteY180" fmla="*/ 314254 h 902869"/>
                <a:gd name="connsiteX181" fmla="*/ 1185788 w 1273141"/>
                <a:gd name="connsiteY181" fmla="*/ 315205 h 902869"/>
                <a:gd name="connsiteX182" fmla="*/ 1184842 w 1273141"/>
                <a:gd name="connsiteY182" fmla="*/ 313308 h 902869"/>
                <a:gd name="connsiteX183" fmla="*/ 1182939 w 1273141"/>
                <a:gd name="connsiteY183" fmla="*/ 312357 h 902869"/>
                <a:gd name="connsiteX184" fmla="*/ 1181993 w 1273141"/>
                <a:gd name="connsiteY184" fmla="*/ 313308 h 902869"/>
                <a:gd name="connsiteX185" fmla="*/ 1179144 w 1273141"/>
                <a:gd name="connsiteY185" fmla="*/ 315205 h 902869"/>
                <a:gd name="connsiteX186" fmla="*/ 1177242 w 1273141"/>
                <a:gd name="connsiteY186" fmla="*/ 316156 h 902869"/>
                <a:gd name="connsiteX187" fmla="*/ 1173447 w 1273141"/>
                <a:gd name="connsiteY187" fmla="*/ 317102 h 902869"/>
                <a:gd name="connsiteX188" fmla="*/ 1167749 w 1273141"/>
                <a:gd name="connsiteY188" fmla="*/ 319005 h 902869"/>
                <a:gd name="connsiteX189" fmla="*/ 1166798 w 1273141"/>
                <a:gd name="connsiteY189" fmla="*/ 319951 h 902869"/>
                <a:gd name="connsiteX190" fmla="*/ 1164901 w 1273141"/>
                <a:gd name="connsiteY190" fmla="*/ 320903 h 902869"/>
                <a:gd name="connsiteX191" fmla="*/ 1164901 w 1273141"/>
                <a:gd name="connsiteY191" fmla="*/ 320903 h 902869"/>
                <a:gd name="connsiteX192" fmla="*/ 1163949 w 1273141"/>
                <a:gd name="connsiteY192" fmla="*/ 320903 h 902869"/>
                <a:gd name="connsiteX193" fmla="*/ 1162052 w 1273141"/>
                <a:gd name="connsiteY193" fmla="*/ 321849 h 902869"/>
                <a:gd name="connsiteX194" fmla="*/ 1159203 w 1273141"/>
                <a:gd name="connsiteY194" fmla="*/ 327551 h 902869"/>
                <a:gd name="connsiteX195" fmla="*/ 1159203 w 1273141"/>
                <a:gd name="connsiteY195" fmla="*/ 327551 h 902869"/>
                <a:gd name="connsiteX196" fmla="*/ 1158252 w 1273141"/>
                <a:gd name="connsiteY196" fmla="*/ 328497 h 902869"/>
                <a:gd name="connsiteX197" fmla="*/ 1157306 w 1273141"/>
                <a:gd name="connsiteY197" fmla="*/ 329434 h 902869"/>
                <a:gd name="connsiteX198" fmla="*/ 1156355 w 1273141"/>
                <a:gd name="connsiteY198" fmla="*/ 330400 h 902869"/>
                <a:gd name="connsiteX199" fmla="*/ 1155404 w 1273141"/>
                <a:gd name="connsiteY199" fmla="*/ 332297 h 902869"/>
                <a:gd name="connsiteX200" fmla="*/ 1148760 w 1273141"/>
                <a:gd name="connsiteY200" fmla="*/ 332297 h 902869"/>
                <a:gd name="connsiteX201" fmla="*/ 1147809 w 1273141"/>
                <a:gd name="connsiteY201" fmla="*/ 332297 h 902869"/>
                <a:gd name="connsiteX202" fmla="*/ 1145911 w 1273141"/>
                <a:gd name="connsiteY202" fmla="*/ 333229 h 902869"/>
                <a:gd name="connsiteX203" fmla="*/ 1143062 w 1273141"/>
                <a:gd name="connsiteY203" fmla="*/ 334195 h 902869"/>
                <a:gd name="connsiteX204" fmla="*/ 1142116 w 1273141"/>
                <a:gd name="connsiteY204" fmla="*/ 333229 h 902869"/>
                <a:gd name="connsiteX205" fmla="*/ 1140214 w 1273141"/>
                <a:gd name="connsiteY205" fmla="*/ 332297 h 902869"/>
                <a:gd name="connsiteX206" fmla="*/ 1137365 w 1273141"/>
                <a:gd name="connsiteY206" fmla="*/ 329434 h 902869"/>
                <a:gd name="connsiteX207" fmla="*/ 1136419 w 1273141"/>
                <a:gd name="connsiteY207" fmla="*/ 328497 h 902869"/>
                <a:gd name="connsiteX208" fmla="*/ 1131668 w 1273141"/>
                <a:gd name="connsiteY208" fmla="*/ 326600 h 902869"/>
                <a:gd name="connsiteX209" fmla="*/ 1130721 w 1273141"/>
                <a:gd name="connsiteY209" fmla="*/ 328497 h 902869"/>
                <a:gd name="connsiteX210" fmla="*/ 1129770 w 1273141"/>
                <a:gd name="connsiteY210" fmla="*/ 330400 h 902869"/>
                <a:gd name="connsiteX211" fmla="*/ 1127873 w 1273141"/>
                <a:gd name="connsiteY211" fmla="*/ 333229 h 902869"/>
                <a:gd name="connsiteX212" fmla="*/ 1125970 w 1273141"/>
                <a:gd name="connsiteY212" fmla="*/ 336092 h 902869"/>
                <a:gd name="connsiteX213" fmla="*/ 1126921 w 1273141"/>
                <a:gd name="connsiteY213" fmla="*/ 343687 h 902869"/>
                <a:gd name="connsiteX214" fmla="*/ 1123126 w 1273141"/>
                <a:gd name="connsiteY214" fmla="*/ 349390 h 902869"/>
                <a:gd name="connsiteX215" fmla="*/ 1122175 w 1273141"/>
                <a:gd name="connsiteY215" fmla="*/ 350316 h 902869"/>
                <a:gd name="connsiteX216" fmla="*/ 1120273 w 1273141"/>
                <a:gd name="connsiteY216" fmla="*/ 356013 h 902869"/>
                <a:gd name="connsiteX217" fmla="*/ 1120273 w 1273141"/>
                <a:gd name="connsiteY217" fmla="*/ 357916 h 902869"/>
                <a:gd name="connsiteX218" fmla="*/ 1119327 w 1273141"/>
                <a:gd name="connsiteY218" fmla="*/ 359808 h 902869"/>
                <a:gd name="connsiteX219" fmla="*/ 1113629 w 1273141"/>
                <a:gd name="connsiteY219" fmla="*/ 361711 h 902869"/>
                <a:gd name="connsiteX220" fmla="*/ 1111732 w 1273141"/>
                <a:gd name="connsiteY220" fmla="*/ 371203 h 902869"/>
                <a:gd name="connsiteX221" fmla="*/ 1110800 w 1273141"/>
                <a:gd name="connsiteY221" fmla="*/ 373106 h 902869"/>
                <a:gd name="connsiteX222" fmla="*/ 1108903 w 1273141"/>
                <a:gd name="connsiteY222" fmla="*/ 376910 h 902869"/>
                <a:gd name="connsiteX223" fmla="*/ 1104137 w 1273141"/>
                <a:gd name="connsiteY223" fmla="*/ 380700 h 902869"/>
                <a:gd name="connsiteX224" fmla="*/ 1103205 w 1273141"/>
                <a:gd name="connsiteY224" fmla="*/ 380700 h 902869"/>
                <a:gd name="connsiteX225" fmla="*/ 1102234 w 1273141"/>
                <a:gd name="connsiteY225" fmla="*/ 382598 h 902869"/>
                <a:gd name="connsiteX226" fmla="*/ 1097508 w 1273141"/>
                <a:gd name="connsiteY226" fmla="*/ 382598 h 902869"/>
                <a:gd name="connsiteX227" fmla="*/ 1096537 w 1273141"/>
                <a:gd name="connsiteY227" fmla="*/ 383564 h 902869"/>
                <a:gd name="connsiteX228" fmla="*/ 1093708 w 1273141"/>
                <a:gd name="connsiteY228" fmla="*/ 385466 h 902869"/>
                <a:gd name="connsiteX229" fmla="*/ 1093708 w 1273141"/>
                <a:gd name="connsiteY229" fmla="*/ 385466 h 902869"/>
                <a:gd name="connsiteX230" fmla="*/ 1091810 w 1273141"/>
                <a:gd name="connsiteY230" fmla="*/ 387364 h 902869"/>
                <a:gd name="connsiteX231" fmla="*/ 1089913 w 1273141"/>
                <a:gd name="connsiteY231" fmla="*/ 388295 h 902869"/>
                <a:gd name="connsiteX232" fmla="*/ 1088942 w 1273141"/>
                <a:gd name="connsiteY232" fmla="*/ 390193 h 902869"/>
                <a:gd name="connsiteX233" fmla="*/ 1086113 w 1273141"/>
                <a:gd name="connsiteY233" fmla="*/ 392095 h 902869"/>
                <a:gd name="connsiteX234" fmla="*/ 1085147 w 1273141"/>
                <a:gd name="connsiteY234" fmla="*/ 393061 h 902869"/>
                <a:gd name="connsiteX235" fmla="*/ 1083245 w 1273141"/>
                <a:gd name="connsiteY235" fmla="*/ 395895 h 902869"/>
                <a:gd name="connsiteX236" fmla="*/ 1081367 w 1273141"/>
                <a:gd name="connsiteY236" fmla="*/ 396861 h 902869"/>
                <a:gd name="connsiteX237" fmla="*/ 1078518 w 1273141"/>
                <a:gd name="connsiteY237" fmla="*/ 401588 h 902869"/>
                <a:gd name="connsiteX238" fmla="*/ 1078518 w 1273141"/>
                <a:gd name="connsiteY238" fmla="*/ 401588 h 902869"/>
                <a:gd name="connsiteX239" fmla="*/ 1076616 w 1273141"/>
                <a:gd name="connsiteY239" fmla="*/ 404456 h 902869"/>
                <a:gd name="connsiteX240" fmla="*/ 1076616 w 1273141"/>
                <a:gd name="connsiteY240" fmla="*/ 405387 h 902869"/>
                <a:gd name="connsiteX241" fmla="*/ 1073772 w 1273141"/>
                <a:gd name="connsiteY241" fmla="*/ 404456 h 902869"/>
                <a:gd name="connsiteX242" fmla="*/ 1072821 w 1273141"/>
                <a:gd name="connsiteY242" fmla="*/ 404456 h 902869"/>
                <a:gd name="connsiteX243" fmla="*/ 1067124 w 1273141"/>
                <a:gd name="connsiteY243" fmla="*/ 403490 h 902869"/>
                <a:gd name="connsiteX244" fmla="*/ 1066177 w 1273141"/>
                <a:gd name="connsiteY244" fmla="*/ 404456 h 902869"/>
                <a:gd name="connsiteX245" fmla="*/ 1064275 w 1273141"/>
                <a:gd name="connsiteY245" fmla="*/ 405387 h 902869"/>
                <a:gd name="connsiteX246" fmla="*/ 1063323 w 1273141"/>
                <a:gd name="connsiteY246" fmla="*/ 408256 h 902869"/>
                <a:gd name="connsiteX247" fmla="*/ 1062377 w 1273141"/>
                <a:gd name="connsiteY247" fmla="*/ 412982 h 902869"/>
                <a:gd name="connsiteX248" fmla="*/ 1060480 w 1273141"/>
                <a:gd name="connsiteY248" fmla="*/ 415851 h 902869"/>
                <a:gd name="connsiteX249" fmla="*/ 1061431 w 1273141"/>
                <a:gd name="connsiteY249" fmla="*/ 426275 h 902869"/>
                <a:gd name="connsiteX250" fmla="*/ 1061431 w 1273141"/>
                <a:gd name="connsiteY250" fmla="*/ 427246 h 902869"/>
                <a:gd name="connsiteX251" fmla="*/ 1062377 w 1273141"/>
                <a:gd name="connsiteY251" fmla="*/ 434841 h 902869"/>
                <a:gd name="connsiteX252" fmla="*/ 1062377 w 1273141"/>
                <a:gd name="connsiteY252" fmla="*/ 450962 h 902869"/>
                <a:gd name="connsiteX253" fmla="*/ 1060480 w 1273141"/>
                <a:gd name="connsiteY253" fmla="*/ 458557 h 902869"/>
                <a:gd name="connsiteX254" fmla="*/ 1060480 w 1273141"/>
                <a:gd name="connsiteY254" fmla="*/ 460454 h 902869"/>
                <a:gd name="connsiteX255" fmla="*/ 1060480 w 1273141"/>
                <a:gd name="connsiteY255" fmla="*/ 467103 h 902869"/>
                <a:gd name="connsiteX256" fmla="*/ 1058577 w 1273141"/>
                <a:gd name="connsiteY256" fmla="*/ 471849 h 902869"/>
                <a:gd name="connsiteX257" fmla="*/ 1057631 w 1273141"/>
                <a:gd name="connsiteY257" fmla="*/ 471849 h 902869"/>
                <a:gd name="connsiteX258" fmla="*/ 1055734 w 1273141"/>
                <a:gd name="connsiteY258" fmla="*/ 472800 h 902869"/>
                <a:gd name="connsiteX259" fmla="*/ 1052880 w 1273141"/>
                <a:gd name="connsiteY259" fmla="*/ 473747 h 902869"/>
                <a:gd name="connsiteX260" fmla="*/ 1047187 w 1273141"/>
                <a:gd name="connsiteY260" fmla="*/ 481346 h 902869"/>
                <a:gd name="connsiteX261" fmla="*/ 1043388 w 1273141"/>
                <a:gd name="connsiteY261" fmla="*/ 498433 h 902869"/>
                <a:gd name="connsiteX262" fmla="*/ 1034841 w 1273141"/>
                <a:gd name="connsiteY262" fmla="*/ 516472 h 902869"/>
                <a:gd name="connsiteX263" fmla="*/ 1033890 w 1273141"/>
                <a:gd name="connsiteY263" fmla="*/ 522169 h 902869"/>
                <a:gd name="connsiteX264" fmla="*/ 1030095 w 1273141"/>
                <a:gd name="connsiteY264" fmla="*/ 528818 h 902869"/>
                <a:gd name="connsiteX265" fmla="*/ 1028198 w 1273141"/>
                <a:gd name="connsiteY265" fmla="*/ 530715 h 902869"/>
                <a:gd name="connsiteX266" fmla="*/ 1027247 w 1273141"/>
                <a:gd name="connsiteY266" fmla="*/ 534515 h 902869"/>
                <a:gd name="connsiteX267" fmla="*/ 1030095 w 1273141"/>
                <a:gd name="connsiteY267" fmla="*/ 545910 h 902869"/>
                <a:gd name="connsiteX268" fmla="*/ 1032944 w 1273141"/>
                <a:gd name="connsiteY268" fmla="*/ 556349 h 902869"/>
                <a:gd name="connsiteX269" fmla="*/ 1038641 w 1273141"/>
                <a:gd name="connsiteY269" fmla="*/ 565846 h 902869"/>
                <a:gd name="connsiteX270" fmla="*/ 1037690 w 1273141"/>
                <a:gd name="connsiteY270" fmla="*/ 565846 h 902869"/>
                <a:gd name="connsiteX271" fmla="*/ 1032944 w 1273141"/>
                <a:gd name="connsiteY271" fmla="*/ 565846 h 902869"/>
                <a:gd name="connsiteX272" fmla="*/ 1025349 w 1273141"/>
                <a:gd name="connsiteY272" fmla="*/ 572490 h 902869"/>
                <a:gd name="connsiteX273" fmla="*/ 1022500 w 1273141"/>
                <a:gd name="connsiteY273" fmla="*/ 574392 h 902869"/>
                <a:gd name="connsiteX274" fmla="*/ 1021549 w 1273141"/>
                <a:gd name="connsiteY274" fmla="*/ 574392 h 902869"/>
                <a:gd name="connsiteX275" fmla="*/ 1020598 w 1273141"/>
                <a:gd name="connsiteY275" fmla="*/ 575319 h 902869"/>
                <a:gd name="connsiteX276" fmla="*/ 1015852 w 1273141"/>
                <a:gd name="connsiteY276" fmla="*/ 590513 h 902869"/>
                <a:gd name="connsiteX277" fmla="*/ 1013954 w 1273141"/>
                <a:gd name="connsiteY277" fmla="*/ 605703 h 902869"/>
                <a:gd name="connsiteX278" fmla="*/ 1001613 w 1273141"/>
                <a:gd name="connsiteY278" fmla="*/ 619000 h 902869"/>
                <a:gd name="connsiteX279" fmla="*/ 997813 w 1273141"/>
                <a:gd name="connsiteY279" fmla="*/ 626595 h 902869"/>
                <a:gd name="connsiteX280" fmla="*/ 999716 w 1273141"/>
                <a:gd name="connsiteY280" fmla="*/ 633259 h 902869"/>
                <a:gd name="connsiteX281" fmla="*/ 1006359 w 1273141"/>
                <a:gd name="connsiteY281" fmla="*/ 639888 h 902869"/>
                <a:gd name="connsiteX282" fmla="*/ 1016803 w 1273141"/>
                <a:gd name="connsiteY282" fmla="*/ 646551 h 902869"/>
                <a:gd name="connsiteX283" fmla="*/ 1017754 w 1273141"/>
                <a:gd name="connsiteY283" fmla="*/ 648449 h 902869"/>
                <a:gd name="connsiteX284" fmla="*/ 1031046 w 1273141"/>
                <a:gd name="connsiteY284" fmla="*/ 659843 h 902869"/>
                <a:gd name="connsiteX285" fmla="*/ 1031046 w 1273141"/>
                <a:gd name="connsiteY285" fmla="*/ 661741 h 902869"/>
                <a:gd name="connsiteX286" fmla="*/ 1031993 w 1273141"/>
                <a:gd name="connsiteY286" fmla="*/ 663638 h 902869"/>
                <a:gd name="connsiteX287" fmla="*/ 1035793 w 1273141"/>
                <a:gd name="connsiteY287" fmla="*/ 667438 h 902869"/>
                <a:gd name="connsiteX288" fmla="*/ 1038641 w 1273141"/>
                <a:gd name="connsiteY288" fmla="*/ 674067 h 902869"/>
                <a:gd name="connsiteX289" fmla="*/ 1040539 w 1273141"/>
                <a:gd name="connsiteY289" fmla="*/ 676931 h 902869"/>
                <a:gd name="connsiteX290" fmla="*/ 1043388 w 1273141"/>
                <a:gd name="connsiteY290" fmla="*/ 681662 h 902869"/>
                <a:gd name="connsiteX291" fmla="*/ 1047187 w 1273141"/>
                <a:gd name="connsiteY291" fmla="*/ 688306 h 902869"/>
                <a:gd name="connsiteX292" fmla="*/ 1048134 w 1273141"/>
                <a:gd name="connsiteY292" fmla="*/ 690208 h 902869"/>
                <a:gd name="connsiteX293" fmla="*/ 1049085 w 1273141"/>
                <a:gd name="connsiteY293" fmla="*/ 691154 h 902869"/>
                <a:gd name="connsiteX294" fmla="*/ 1053831 w 1273141"/>
                <a:gd name="connsiteY294" fmla="*/ 692106 h 902869"/>
                <a:gd name="connsiteX295" fmla="*/ 1053831 w 1273141"/>
                <a:gd name="connsiteY295" fmla="*/ 701603 h 902869"/>
                <a:gd name="connsiteX296" fmla="*/ 1054782 w 1273141"/>
                <a:gd name="connsiteY296" fmla="*/ 704451 h 902869"/>
                <a:gd name="connsiteX297" fmla="*/ 1050982 w 1273141"/>
                <a:gd name="connsiteY297" fmla="*/ 707295 h 902869"/>
                <a:gd name="connsiteX298" fmla="*/ 1049085 w 1273141"/>
                <a:gd name="connsiteY298" fmla="*/ 708247 h 902869"/>
                <a:gd name="connsiteX299" fmla="*/ 1047187 w 1273141"/>
                <a:gd name="connsiteY299" fmla="*/ 709198 h 902869"/>
                <a:gd name="connsiteX300" fmla="*/ 1045285 w 1273141"/>
                <a:gd name="connsiteY300" fmla="*/ 710144 h 902869"/>
                <a:gd name="connsiteX301" fmla="*/ 1043388 w 1273141"/>
                <a:gd name="connsiteY301" fmla="*/ 711095 h 902869"/>
                <a:gd name="connsiteX302" fmla="*/ 1042441 w 1273141"/>
                <a:gd name="connsiteY302" fmla="*/ 717739 h 902869"/>
                <a:gd name="connsiteX303" fmla="*/ 1042441 w 1273141"/>
                <a:gd name="connsiteY303" fmla="*/ 721539 h 902869"/>
                <a:gd name="connsiteX304" fmla="*/ 1041490 w 1273141"/>
                <a:gd name="connsiteY304" fmla="*/ 722485 h 902869"/>
                <a:gd name="connsiteX305" fmla="*/ 1041490 w 1273141"/>
                <a:gd name="connsiteY305" fmla="*/ 727236 h 902869"/>
                <a:gd name="connsiteX306" fmla="*/ 1041490 w 1273141"/>
                <a:gd name="connsiteY306" fmla="*/ 732934 h 902869"/>
                <a:gd name="connsiteX307" fmla="*/ 1043388 w 1273141"/>
                <a:gd name="connsiteY307" fmla="*/ 733880 h 902869"/>
                <a:gd name="connsiteX308" fmla="*/ 1045285 w 1273141"/>
                <a:gd name="connsiteY308" fmla="*/ 737680 h 902869"/>
                <a:gd name="connsiteX309" fmla="*/ 1047187 w 1273141"/>
                <a:gd name="connsiteY309" fmla="*/ 739582 h 902869"/>
                <a:gd name="connsiteX310" fmla="*/ 1048134 w 1273141"/>
                <a:gd name="connsiteY310" fmla="*/ 740529 h 902869"/>
                <a:gd name="connsiteX311" fmla="*/ 1048134 w 1273141"/>
                <a:gd name="connsiteY311" fmla="*/ 742426 h 902869"/>
                <a:gd name="connsiteX312" fmla="*/ 1050982 w 1273141"/>
                <a:gd name="connsiteY312" fmla="*/ 742426 h 902869"/>
                <a:gd name="connsiteX313" fmla="*/ 1052880 w 1273141"/>
                <a:gd name="connsiteY313" fmla="*/ 741475 h 902869"/>
                <a:gd name="connsiteX314" fmla="*/ 1053831 w 1273141"/>
                <a:gd name="connsiteY314" fmla="*/ 741475 h 902869"/>
                <a:gd name="connsiteX315" fmla="*/ 1054782 w 1273141"/>
                <a:gd name="connsiteY315" fmla="*/ 741475 h 902869"/>
                <a:gd name="connsiteX316" fmla="*/ 1058577 w 1273141"/>
                <a:gd name="connsiteY316" fmla="*/ 742426 h 902869"/>
                <a:gd name="connsiteX317" fmla="*/ 1063323 w 1273141"/>
                <a:gd name="connsiteY317" fmla="*/ 743377 h 902869"/>
                <a:gd name="connsiteX318" fmla="*/ 1069021 w 1273141"/>
                <a:gd name="connsiteY318" fmla="*/ 744328 h 902869"/>
                <a:gd name="connsiteX319" fmla="*/ 1071870 w 1273141"/>
                <a:gd name="connsiteY319" fmla="*/ 746221 h 902869"/>
                <a:gd name="connsiteX320" fmla="*/ 1071870 w 1273141"/>
                <a:gd name="connsiteY320" fmla="*/ 747177 h 902869"/>
                <a:gd name="connsiteX321" fmla="*/ 1072821 w 1273141"/>
                <a:gd name="connsiteY321" fmla="*/ 749075 h 902869"/>
                <a:gd name="connsiteX322" fmla="*/ 1071870 w 1273141"/>
                <a:gd name="connsiteY322" fmla="*/ 750972 h 902869"/>
                <a:gd name="connsiteX323" fmla="*/ 1070923 w 1273141"/>
                <a:gd name="connsiteY323" fmla="*/ 750972 h 902869"/>
                <a:gd name="connsiteX324" fmla="*/ 1069972 w 1273141"/>
                <a:gd name="connsiteY324" fmla="*/ 752870 h 902869"/>
                <a:gd name="connsiteX325" fmla="*/ 1069021 w 1273141"/>
                <a:gd name="connsiteY325" fmla="*/ 753821 h 902869"/>
                <a:gd name="connsiteX326" fmla="*/ 1068075 w 1273141"/>
                <a:gd name="connsiteY326" fmla="*/ 754772 h 902869"/>
                <a:gd name="connsiteX327" fmla="*/ 1067124 w 1273141"/>
                <a:gd name="connsiteY327" fmla="*/ 755718 h 902869"/>
                <a:gd name="connsiteX328" fmla="*/ 1067124 w 1273141"/>
                <a:gd name="connsiteY328" fmla="*/ 760465 h 902869"/>
                <a:gd name="connsiteX329" fmla="*/ 1067124 w 1273141"/>
                <a:gd name="connsiteY329" fmla="*/ 763318 h 902869"/>
                <a:gd name="connsiteX330" fmla="*/ 1066177 w 1273141"/>
                <a:gd name="connsiteY330" fmla="*/ 767113 h 902869"/>
                <a:gd name="connsiteX331" fmla="*/ 1065226 w 1273141"/>
                <a:gd name="connsiteY331" fmla="*/ 768064 h 902869"/>
                <a:gd name="connsiteX332" fmla="*/ 1064275 w 1273141"/>
                <a:gd name="connsiteY332" fmla="*/ 773762 h 902869"/>
                <a:gd name="connsiteX333" fmla="*/ 1063323 w 1273141"/>
                <a:gd name="connsiteY333" fmla="*/ 778508 h 902869"/>
                <a:gd name="connsiteX334" fmla="*/ 1061431 w 1273141"/>
                <a:gd name="connsiteY334" fmla="*/ 780406 h 902869"/>
                <a:gd name="connsiteX335" fmla="*/ 1057631 w 1273141"/>
                <a:gd name="connsiteY335" fmla="*/ 782308 h 902869"/>
                <a:gd name="connsiteX336" fmla="*/ 1056680 w 1273141"/>
                <a:gd name="connsiteY336" fmla="*/ 784200 h 902869"/>
                <a:gd name="connsiteX337" fmla="*/ 1054782 w 1273141"/>
                <a:gd name="connsiteY337" fmla="*/ 786103 h 902869"/>
                <a:gd name="connsiteX338" fmla="*/ 1053831 w 1273141"/>
                <a:gd name="connsiteY338" fmla="*/ 787054 h 902869"/>
                <a:gd name="connsiteX339" fmla="*/ 1050982 w 1273141"/>
                <a:gd name="connsiteY339" fmla="*/ 787054 h 902869"/>
                <a:gd name="connsiteX340" fmla="*/ 1046236 w 1273141"/>
                <a:gd name="connsiteY340" fmla="*/ 788947 h 902869"/>
                <a:gd name="connsiteX341" fmla="*/ 1043388 w 1273141"/>
                <a:gd name="connsiteY341" fmla="*/ 790849 h 902869"/>
                <a:gd name="connsiteX342" fmla="*/ 1043388 w 1273141"/>
                <a:gd name="connsiteY342" fmla="*/ 791800 h 902869"/>
                <a:gd name="connsiteX343" fmla="*/ 1041490 w 1273141"/>
                <a:gd name="connsiteY343" fmla="*/ 794649 h 902869"/>
                <a:gd name="connsiteX344" fmla="*/ 1040539 w 1273141"/>
                <a:gd name="connsiteY344" fmla="*/ 798444 h 902869"/>
                <a:gd name="connsiteX345" fmla="*/ 1038641 w 1273141"/>
                <a:gd name="connsiteY345" fmla="*/ 800341 h 902869"/>
                <a:gd name="connsiteX346" fmla="*/ 1038641 w 1273141"/>
                <a:gd name="connsiteY346" fmla="*/ 802244 h 902869"/>
                <a:gd name="connsiteX347" fmla="*/ 1037690 w 1273141"/>
                <a:gd name="connsiteY347" fmla="*/ 804141 h 902869"/>
                <a:gd name="connsiteX348" fmla="*/ 1035793 w 1273141"/>
                <a:gd name="connsiteY348" fmla="*/ 805092 h 902869"/>
                <a:gd name="connsiteX349" fmla="*/ 1035793 w 1273141"/>
                <a:gd name="connsiteY349" fmla="*/ 806024 h 902869"/>
                <a:gd name="connsiteX350" fmla="*/ 1032944 w 1273141"/>
                <a:gd name="connsiteY350" fmla="*/ 810790 h 902869"/>
                <a:gd name="connsiteX351" fmla="*/ 1031046 w 1273141"/>
                <a:gd name="connsiteY351" fmla="*/ 820287 h 902869"/>
                <a:gd name="connsiteX352" fmla="*/ 1030095 w 1273141"/>
                <a:gd name="connsiteY352" fmla="*/ 823111 h 902869"/>
                <a:gd name="connsiteX353" fmla="*/ 1028198 w 1273141"/>
                <a:gd name="connsiteY353" fmla="*/ 825014 h 902869"/>
                <a:gd name="connsiteX354" fmla="*/ 1026295 w 1273141"/>
                <a:gd name="connsiteY354" fmla="*/ 825980 h 902869"/>
                <a:gd name="connsiteX355" fmla="*/ 1024398 w 1273141"/>
                <a:gd name="connsiteY355" fmla="*/ 826911 h 902869"/>
                <a:gd name="connsiteX356" fmla="*/ 1021549 w 1273141"/>
                <a:gd name="connsiteY356" fmla="*/ 827882 h 902869"/>
                <a:gd name="connsiteX357" fmla="*/ 1020598 w 1273141"/>
                <a:gd name="connsiteY357" fmla="*/ 829780 h 902869"/>
                <a:gd name="connsiteX358" fmla="*/ 1019652 w 1273141"/>
                <a:gd name="connsiteY358" fmla="*/ 830706 h 902869"/>
                <a:gd name="connsiteX359" fmla="*/ 1020598 w 1273141"/>
                <a:gd name="connsiteY359" fmla="*/ 833575 h 902869"/>
                <a:gd name="connsiteX360" fmla="*/ 1020598 w 1273141"/>
                <a:gd name="connsiteY360" fmla="*/ 835477 h 902869"/>
                <a:gd name="connsiteX361" fmla="*/ 1021549 w 1273141"/>
                <a:gd name="connsiteY361" fmla="*/ 842101 h 902869"/>
                <a:gd name="connsiteX362" fmla="*/ 1023452 w 1273141"/>
                <a:gd name="connsiteY362" fmla="*/ 845901 h 902869"/>
                <a:gd name="connsiteX363" fmla="*/ 1024398 w 1273141"/>
                <a:gd name="connsiteY363" fmla="*/ 847798 h 902869"/>
                <a:gd name="connsiteX364" fmla="*/ 1026295 w 1273141"/>
                <a:gd name="connsiteY364" fmla="*/ 848769 h 902869"/>
                <a:gd name="connsiteX365" fmla="*/ 1027247 w 1273141"/>
                <a:gd name="connsiteY365" fmla="*/ 849696 h 902869"/>
                <a:gd name="connsiteX366" fmla="*/ 1030095 w 1273141"/>
                <a:gd name="connsiteY366" fmla="*/ 853496 h 902869"/>
                <a:gd name="connsiteX367" fmla="*/ 1029144 w 1273141"/>
                <a:gd name="connsiteY367" fmla="*/ 862057 h 902869"/>
                <a:gd name="connsiteX368" fmla="*/ 1029144 w 1273141"/>
                <a:gd name="connsiteY368" fmla="*/ 863959 h 902869"/>
                <a:gd name="connsiteX369" fmla="*/ 1027247 w 1273141"/>
                <a:gd name="connsiteY369" fmla="*/ 866788 h 902869"/>
                <a:gd name="connsiteX370" fmla="*/ 1023452 w 1273141"/>
                <a:gd name="connsiteY370" fmla="*/ 868685 h 902869"/>
                <a:gd name="connsiteX371" fmla="*/ 1023452 w 1273141"/>
                <a:gd name="connsiteY371" fmla="*/ 869652 h 902869"/>
                <a:gd name="connsiteX372" fmla="*/ 1022500 w 1273141"/>
                <a:gd name="connsiteY372" fmla="*/ 870588 h 902869"/>
                <a:gd name="connsiteX373" fmla="*/ 1021549 w 1273141"/>
                <a:gd name="connsiteY373" fmla="*/ 871554 h 902869"/>
                <a:gd name="connsiteX374" fmla="*/ 1019652 w 1273141"/>
                <a:gd name="connsiteY374" fmla="*/ 872485 h 902869"/>
                <a:gd name="connsiteX375" fmla="*/ 1017754 w 1273141"/>
                <a:gd name="connsiteY375" fmla="*/ 874388 h 902869"/>
                <a:gd name="connsiteX376" fmla="*/ 1016803 w 1273141"/>
                <a:gd name="connsiteY376" fmla="*/ 875354 h 902869"/>
                <a:gd name="connsiteX377" fmla="*/ 1016803 w 1273141"/>
                <a:gd name="connsiteY377" fmla="*/ 877251 h 902869"/>
                <a:gd name="connsiteX378" fmla="*/ 1015852 w 1273141"/>
                <a:gd name="connsiteY378" fmla="*/ 881046 h 902869"/>
                <a:gd name="connsiteX379" fmla="*/ 1014901 w 1273141"/>
                <a:gd name="connsiteY379" fmla="*/ 881046 h 902869"/>
                <a:gd name="connsiteX380" fmla="*/ 1012057 w 1273141"/>
                <a:gd name="connsiteY380" fmla="*/ 882949 h 902869"/>
                <a:gd name="connsiteX381" fmla="*/ 1010154 w 1273141"/>
                <a:gd name="connsiteY381" fmla="*/ 883880 h 902869"/>
                <a:gd name="connsiteX382" fmla="*/ 1008257 w 1273141"/>
                <a:gd name="connsiteY382" fmla="*/ 885778 h 902869"/>
                <a:gd name="connsiteX383" fmla="*/ 1006359 w 1273141"/>
                <a:gd name="connsiteY383" fmla="*/ 886749 h 902869"/>
                <a:gd name="connsiteX384" fmla="*/ 1005408 w 1273141"/>
                <a:gd name="connsiteY384" fmla="*/ 887675 h 902869"/>
                <a:gd name="connsiteX385" fmla="*/ 1003511 w 1273141"/>
                <a:gd name="connsiteY385" fmla="*/ 888646 h 902869"/>
                <a:gd name="connsiteX386" fmla="*/ 1001613 w 1273141"/>
                <a:gd name="connsiteY386" fmla="*/ 889577 h 902869"/>
                <a:gd name="connsiteX387" fmla="*/ 998765 w 1273141"/>
                <a:gd name="connsiteY387" fmla="*/ 891475 h 902869"/>
                <a:gd name="connsiteX388" fmla="*/ 989267 w 1273141"/>
                <a:gd name="connsiteY388" fmla="*/ 889577 h 902869"/>
                <a:gd name="connsiteX389" fmla="*/ 987370 w 1273141"/>
                <a:gd name="connsiteY389" fmla="*/ 888646 h 902869"/>
                <a:gd name="connsiteX390" fmla="*/ 985472 w 1273141"/>
                <a:gd name="connsiteY390" fmla="*/ 885778 h 902869"/>
                <a:gd name="connsiteX391" fmla="*/ 984521 w 1273141"/>
                <a:gd name="connsiteY391" fmla="*/ 883880 h 902869"/>
                <a:gd name="connsiteX392" fmla="*/ 983570 w 1273141"/>
                <a:gd name="connsiteY392" fmla="*/ 881983 h 902869"/>
                <a:gd name="connsiteX393" fmla="*/ 979775 w 1273141"/>
                <a:gd name="connsiteY393" fmla="*/ 880080 h 902869"/>
                <a:gd name="connsiteX394" fmla="*/ 976926 w 1273141"/>
                <a:gd name="connsiteY394" fmla="*/ 878183 h 902869"/>
                <a:gd name="connsiteX395" fmla="*/ 975029 w 1273141"/>
                <a:gd name="connsiteY395" fmla="*/ 878183 h 902869"/>
                <a:gd name="connsiteX396" fmla="*/ 971229 w 1273141"/>
                <a:gd name="connsiteY396" fmla="*/ 876280 h 902869"/>
                <a:gd name="connsiteX397" fmla="*/ 964580 w 1273141"/>
                <a:gd name="connsiteY397" fmla="*/ 872485 h 902869"/>
                <a:gd name="connsiteX398" fmla="*/ 962683 w 1273141"/>
                <a:gd name="connsiteY398" fmla="*/ 872485 h 902869"/>
                <a:gd name="connsiteX399" fmla="*/ 961731 w 1273141"/>
                <a:gd name="connsiteY399" fmla="*/ 871554 h 902869"/>
                <a:gd name="connsiteX400" fmla="*/ 960785 w 1273141"/>
                <a:gd name="connsiteY400" fmla="*/ 865857 h 902869"/>
                <a:gd name="connsiteX401" fmla="*/ 959834 w 1273141"/>
                <a:gd name="connsiteY401" fmla="*/ 864890 h 902869"/>
                <a:gd name="connsiteX402" fmla="*/ 955088 w 1273141"/>
                <a:gd name="connsiteY402" fmla="*/ 863959 h 902869"/>
                <a:gd name="connsiteX403" fmla="*/ 951293 w 1273141"/>
                <a:gd name="connsiteY403" fmla="*/ 862057 h 902869"/>
                <a:gd name="connsiteX404" fmla="*/ 951293 w 1273141"/>
                <a:gd name="connsiteY404" fmla="*/ 862057 h 902869"/>
                <a:gd name="connsiteX405" fmla="*/ 950341 w 1273141"/>
                <a:gd name="connsiteY405" fmla="*/ 861090 h 902869"/>
                <a:gd name="connsiteX406" fmla="*/ 949390 w 1273141"/>
                <a:gd name="connsiteY406" fmla="*/ 860159 h 902869"/>
                <a:gd name="connsiteX407" fmla="*/ 948439 w 1273141"/>
                <a:gd name="connsiteY407" fmla="*/ 857291 h 902869"/>
                <a:gd name="connsiteX408" fmla="*/ 946542 w 1273141"/>
                <a:gd name="connsiteY408" fmla="*/ 854462 h 902869"/>
                <a:gd name="connsiteX409" fmla="*/ 945595 w 1273141"/>
                <a:gd name="connsiteY409" fmla="*/ 853496 h 902869"/>
                <a:gd name="connsiteX410" fmla="*/ 944644 w 1273141"/>
                <a:gd name="connsiteY410" fmla="*/ 852564 h 902869"/>
                <a:gd name="connsiteX411" fmla="*/ 943693 w 1273141"/>
                <a:gd name="connsiteY411" fmla="*/ 852564 h 902869"/>
                <a:gd name="connsiteX412" fmla="*/ 939898 w 1273141"/>
                <a:gd name="connsiteY412" fmla="*/ 851598 h 902869"/>
                <a:gd name="connsiteX413" fmla="*/ 937049 w 1273141"/>
                <a:gd name="connsiteY413" fmla="*/ 847798 h 902869"/>
                <a:gd name="connsiteX414" fmla="*/ 935147 w 1273141"/>
                <a:gd name="connsiteY414" fmla="*/ 845901 h 902869"/>
                <a:gd name="connsiteX415" fmla="*/ 935147 w 1273141"/>
                <a:gd name="connsiteY415" fmla="*/ 845901 h 902869"/>
                <a:gd name="connsiteX416" fmla="*/ 931352 w 1273141"/>
                <a:gd name="connsiteY416" fmla="*/ 844969 h 902869"/>
                <a:gd name="connsiteX417" fmla="*/ 930401 w 1273141"/>
                <a:gd name="connsiteY417" fmla="*/ 844003 h 902869"/>
                <a:gd name="connsiteX418" fmla="*/ 929449 w 1273141"/>
                <a:gd name="connsiteY418" fmla="*/ 843067 h 902869"/>
                <a:gd name="connsiteX419" fmla="*/ 928503 w 1273141"/>
                <a:gd name="connsiteY419" fmla="*/ 841164 h 902869"/>
                <a:gd name="connsiteX420" fmla="*/ 925654 w 1273141"/>
                <a:gd name="connsiteY420" fmla="*/ 839272 h 902869"/>
                <a:gd name="connsiteX421" fmla="*/ 921854 w 1273141"/>
                <a:gd name="connsiteY421" fmla="*/ 837374 h 902869"/>
                <a:gd name="connsiteX422" fmla="*/ 920908 w 1273141"/>
                <a:gd name="connsiteY422" fmla="*/ 837374 h 902869"/>
                <a:gd name="connsiteX423" fmla="*/ 919957 w 1273141"/>
                <a:gd name="connsiteY423" fmla="*/ 837374 h 902869"/>
                <a:gd name="connsiteX424" fmla="*/ 919006 w 1273141"/>
                <a:gd name="connsiteY424" fmla="*/ 838301 h 902869"/>
                <a:gd name="connsiteX425" fmla="*/ 916157 w 1273141"/>
                <a:gd name="connsiteY425" fmla="*/ 839272 h 902869"/>
                <a:gd name="connsiteX426" fmla="*/ 913313 w 1273141"/>
                <a:gd name="connsiteY426" fmla="*/ 839272 h 902869"/>
                <a:gd name="connsiteX427" fmla="*/ 910460 w 1273141"/>
                <a:gd name="connsiteY427" fmla="*/ 838301 h 902869"/>
                <a:gd name="connsiteX428" fmla="*/ 910460 w 1273141"/>
                <a:gd name="connsiteY428" fmla="*/ 838301 h 902869"/>
                <a:gd name="connsiteX429" fmla="*/ 905714 w 1273141"/>
                <a:gd name="connsiteY429" fmla="*/ 833575 h 902869"/>
                <a:gd name="connsiteX430" fmla="*/ 904767 w 1273141"/>
                <a:gd name="connsiteY430" fmla="*/ 832609 h 902869"/>
                <a:gd name="connsiteX431" fmla="*/ 901919 w 1273141"/>
                <a:gd name="connsiteY431" fmla="*/ 831677 h 902869"/>
                <a:gd name="connsiteX432" fmla="*/ 899070 w 1273141"/>
                <a:gd name="connsiteY432" fmla="*/ 831677 h 902869"/>
                <a:gd name="connsiteX433" fmla="*/ 894324 w 1273141"/>
                <a:gd name="connsiteY433" fmla="*/ 833575 h 902869"/>
                <a:gd name="connsiteX434" fmla="*/ 885778 w 1273141"/>
                <a:gd name="connsiteY434" fmla="*/ 836408 h 902869"/>
                <a:gd name="connsiteX435" fmla="*/ 881026 w 1273141"/>
                <a:gd name="connsiteY435" fmla="*/ 837374 h 902869"/>
                <a:gd name="connsiteX436" fmla="*/ 877232 w 1273141"/>
                <a:gd name="connsiteY436" fmla="*/ 837374 h 902869"/>
                <a:gd name="connsiteX437" fmla="*/ 873432 w 1273141"/>
                <a:gd name="connsiteY437" fmla="*/ 833575 h 902869"/>
                <a:gd name="connsiteX438" fmla="*/ 873432 w 1273141"/>
                <a:gd name="connsiteY438" fmla="*/ 833575 h 902869"/>
                <a:gd name="connsiteX439" fmla="*/ 870603 w 1273141"/>
                <a:gd name="connsiteY439" fmla="*/ 834506 h 902869"/>
                <a:gd name="connsiteX440" fmla="*/ 869637 w 1273141"/>
                <a:gd name="connsiteY440" fmla="*/ 835477 h 902869"/>
                <a:gd name="connsiteX441" fmla="*/ 866808 w 1273141"/>
                <a:gd name="connsiteY441" fmla="*/ 837374 h 902869"/>
                <a:gd name="connsiteX442" fmla="*/ 864910 w 1273141"/>
                <a:gd name="connsiteY442" fmla="*/ 838301 h 902869"/>
                <a:gd name="connsiteX443" fmla="*/ 864910 w 1273141"/>
                <a:gd name="connsiteY443" fmla="*/ 839272 h 902869"/>
                <a:gd name="connsiteX444" fmla="*/ 863008 w 1273141"/>
                <a:gd name="connsiteY444" fmla="*/ 841164 h 902869"/>
                <a:gd name="connsiteX445" fmla="*/ 859213 w 1273141"/>
                <a:gd name="connsiteY445" fmla="*/ 845901 h 902869"/>
                <a:gd name="connsiteX446" fmla="*/ 858242 w 1273141"/>
                <a:gd name="connsiteY446" fmla="*/ 847798 h 902869"/>
                <a:gd name="connsiteX447" fmla="*/ 855413 w 1273141"/>
                <a:gd name="connsiteY447" fmla="*/ 854462 h 902869"/>
                <a:gd name="connsiteX448" fmla="*/ 854447 w 1273141"/>
                <a:gd name="connsiteY448" fmla="*/ 855398 h 902869"/>
                <a:gd name="connsiteX449" fmla="*/ 853515 w 1273141"/>
                <a:gd name="connsiteY449" fmla="*/ 856364 h 902869"/>
                <a:gd name="connsiteX450" fmla="*/ 849716 w 1273141"/>
                <a:gd name="connsiteY450" fmla="*/ 863959 h 902869"/>
                <a:gd name="connsiteX451" fmla="*/ 848749 w 1273141"/>
                <a:gd name="connsiteY451" fmla="*/ 864890 h 902869"/>
                <a:gd name="connsiteX452" fmla="*/ 831677 w 1273141"/>
                <a:gd name="connsiteY452" fmla="*/ 892441 h 902869"/>
                <a:gd name="connsiteX453" fmla="*/ 829775 w 1273141"/>
                <a:gd name="connsiteY453" fmla="*/ 894344 h 902869"/>
                <a:gd name="connsiteX454" fmla="*/ 814585 w 1273141"/>
                <a:gd name="connsiteY454" fmla="*/ 887675 h 902869"/>
                <a:gd name="connsiteX455" fmla="*/ 805092 w 1273141"/>
                <a:gd name="connsiteY455" fmla="*/ 882949 h 902869"/>
                <a:gd name="connsiteX456" fmla="*/ 804141 w 1273141"/>
                <a:gd name="connsiteY456" fmla="*/ 881983 h 902869"/>
                <a:gd name="connsiteX457" fmla="*/ 803195 w 1273141"/>
                <a:gd name="connsiteY457" fmla="*/ 880080 h 902869"/>
                <a:gd name="connsiteX458" fmla="*/ 794644 w 1273141"/>
                <a:gd name="connsiteY458" fmla="*/ 881046 h 902869"/>
                <a:gd name="connsiteX459" fmla="*/ 789898 w 1273141"/>
                <a:gd name="connsiteY459" fmla="*/ 882949 h 902869"/>
                <a:gd name="connsiteX460" fmla="*/ 776605 w 1273141"/>
                <a:gd name="connsiteY460" fmla="*/ 890544 h 902869"/>
                <a:gd name="connsiteX461" fmla="*/ 772810 w 1273141"/>
                <a:gd name="connsiteY461" fmla="*/ 895270 h 902869"/>
                <a:gd name="connsiteX462" fmla="*/ 770908 w 1273141"/>
                <a:gd name="connsiteY462" fmla="*/ 895270 h 902869"/>
                <a:gd name="connsiteX463" fmla="*/ 764264 w 1273141"/>
                <a:gd name="connsiteY463" fmla="*/ 897172 h 902869"/>
                <a:gd name="connsiteX464" fmla="*/ 746221 w 1273141"/>
                <a:gd name="connsiteY464" fmla="*/ 888646 h 902869"/>
                <a:gd name="connsiteX465" fmla="*/ 719641 w 1273141"/>
                <a:gd name="connsiteY465" fmla="*/ 888646 h 902869"/>
                <a:gd name="connsiteX466" fmla="*/ 712046 w 1273141"/>
                <a:gd name="connsiteY466" fmla="*/ 886749 h 902869"/>
                <a:gd name="connsiteX467" fmla="*/ 705398 w 1273141"/>
                <a:gd name="connsiteY467" fmla="*/ 879149 h 902869"/>
                <a:gd name="connsiteX468" fmla="*/ 703495 w 1273141"/>
                <a:gd name="connsiteY468" fmla="*/ 878183 h 902869"/>
                <a:gd name="connsiteX469" fmla="*/ 702549 w 1273141"/>
                <a:gd name="connsiteY469" fmla="*/ 877251 h 902869"/>
                <a:gd name="connsiteX470" fmla="*/ 700652 w 1273141"/>
                <a:gd name="connsiteY470" fmla="*/ 875354 h 902869"/>
                <a:gd name="connsiteX471" fmla="*/ 699700 w 1273141"/>
                <a:gd name="connsiteY471" fmla="*/ 874388 h 902869"/>
                <a:gd name="connsiteX472" fmla="*/ 696852 w 1273141"/>
                <a:gd name="connsiteY472" fmla="*/ 871554 h 902869"/>
                <a:gd name="connsiteX473" fmla="*/ 694003 w 1273141"/>
                <a:gd name="connsiteY473" fmla="*/ 865857 h 902869"/>
                <a:gd name="connsiteX474" fmla="*/ 688306 w 1273141"/>
                <a:gd name="connsiteY474" fmla="*/ 863959 h 902869"/>
                <a:gd name="connsiteX475" fmla="*/ 683559 w 1273141"/>
                <a:gd name="connsiteY475" fmla="*/ 863959 h 902869"/>
                <a:gd name="connsiteX476" fmla="*/ 680711 w 1273141"/>
                <a:gd name="connsiteY476" fmla="*/ 868685 h 902869"/>
                <a:gd name="connsiteX477" fmla="*/ 680711 w 1273141"/>
                <a:gd name="connsiteY477" fmla="*/ 875354 h 902869"/>
                <a:gd name="connsiteX478" fmla="*/ 679760 w 1273141"/>
                <a:gd name="connsiteY478" fmla="*/ 884846 h 902869"/>
                <a:gd name="connsiteX479" fmla="*/ 678813 w 1273141"/>
                <a:gd name="connsiteY479" fmla="*/ 884846 h 902869"/>
                <a:gd name="connsiteX480" fmla="*/ 674067 w 1273141"/>
                <a:gd name="connsiteY480" fmla="*/ 885778 h 902869"/>
                <a:gd name="connsiteX481" fmla="*/ 673116 w 1273141"/>
                <a:gd name="connsiteY481" fmla="*/ 885778 h 902869"/>
                <a:gd name="connsiteX482" fmla="*/ 665521 w 1273141"/>
                <a:gd name="connsiteY482" fmla="*/ 884846 h 902869"/>
                <a:gd name="connsiteX483" fmla="*/ 663624 w 1273141"/>
                <a:gd name="connsiteY483" fmla="*/ 882949 h 902869"/>
                <a:gd name="connsiteX484" fmla="*/ 658872 w 1273141"/>
                <a:gd name="connsiteY484" fmla="*/ 880080 h 902869"/>
                <a:gd name="connsiteX485" fmla="*/ 656024 w 1273141"/>
                <a:gd name="connsiteY485" fmla="*/ 879149 h 902869"/>
                <a:gd name="connsiteX486" fmla="*/ 654126 w 1273141"/>
                <a:gd name="connsiteY486" fmla="*/ 878183 h 902869"/>
                <a:gd name="connsiteX487" fmla="*/ 652229 w 1273141"/>
                <a:gd name="connsiteY487" fmla="*/ 875354 h 902869"/>
                <a:gd name="connsiteX488" fmla="*/ 651277 w 1273141"/>
                <a:gd name="connsiteY488" fmla="*/ 871554 h 902869"/>
                <a:gd name="connsiteX489" fmla="*/ 651277 w 1273141"/>
                <a:gd name="connsiteY489" fmla="*/ 867759 h 902869"/>
                <a:gd name="connsiteX490" fmla="*/ 653175 w 1273141"/>
                <a:gd name="connsiteY490" fmla="*/ 863959 h 902869"/>
                <a:gd name="connsiteX491" fmla="*/ 649380 w 1273141"/>
                <a:gd name="connsiteY491" fmla="*/ 862057 h 902869"/>
                <a:gd name="connsiteX492" fmla="*/ 648429 w 1273141"/>
                <a:gd name="connsiteY492" fmla="*/ 864890 h 902869"/>
                <a:gd name="connsiteX493" fmla="*/ 648429 w 1273141"/>
                <a:gd name="connsiteY493" fmla="*/ 867759 h 902869"/>
                <a:gd name="connsiteX494" fmla="*/ 647478 w 1273141"/>
                <a:gd name="connsiteY494" fmla="*/ 869652 h 902869"/>
                <a:gd name="connsiteX495" fmla="*/ 646531 w 1273141"/>
                <a:gd name="connsiteY495" fmla="*/ 870588 h 902869"/>
                <a:gd name="connsiteX496" fmla="*/ 642731 w 1273141"/>
                <a:gd name="connsiteY496" fmla="*/ 870588 h 902869"/>
                <a:gd name="connsiteX497" fmla="*/ 640834 w 1273141"/>
                <a:gd name="connsiteY497" fmla="*/ 867759 h 902869"/>
                <a:gd name="connsiteX498" fmla="*/ 639883 w 1273141"/>
                <a:gd name="connsiteY498" fmla="*/ 867759 h 902869"/>
                <a:gd name="connsiteX499" fmla="*/ 637034 w 1273141"/>
                <a:gd name="connsiteY499" fmla="*/ 869652 h 902869"/>
                <a:gd name="connsiteX500" fmla="*/ 634205 w 1273141"/>
                <a:gd name="connsiteY500" fmla="*/ 871554 h 902869"/>
                <a:gd name="connsiteX501" fmla="*/ 631342 w 1273141"/>
                <a:gd name="connsiteY501" fmla="*/ 873451 h 902869"/>
                <a:gd name="connsiteX502" fmla="*/ 630410 w 1273141"/>
                <a:gd name="connsiteY502" fmla="*/ 874388 h 902869"/>
                <a:gd name="connsiteX503" fmla="*/ 629439 w 1273141"/>
                <a:gd name="connsiteY503" fmla="*/ 876280 h 902869"/>
                <a:gd name="connsiteX504" fmla="*/ 626610 w 1273141"/>
                <a:gd name="connsiteY504" fmla="*/ 878183 h 902869"/>
                <a:gd name="connsiteX505" fmla="*/ 620913 w 1273141"/>
                <a:gd name="connsiteY505" fmla="*/ 884846 h 902869"/>
                <a:gd name="connsiteX506" fmla="*/ 619015 w 1273141"/>
                <a:gd name="connsiteY506" fmla="*/ 891475 h 902869"/>
                <a:gd name="connsiteX507" fmla="*/ 614249 w 1273141"/>
                <a:gd name="connsiteY507" fmla="*/ 892441 h 902869"/>
                <a:gd name="connsiteX508" fmla="*/ 611420 w 1273141"/>
                <a:gd name="connsiteY508" fmla="*/ 892441 h 902869"/>
                <a:gd name="connsiteX509" fmla="*/ 602874 w 1273141"/>
                <a:gd name="connsiteY509" fmla="*/ 894344 h 902869"/>
                <a:gd name="connsiteX510" fmla="*/ 583885 w 1273141"/>
                <a:gd name="connsiteY510" fmla="*/ 902870 h 902869"/>
                <a:gd name="connsiteX511" fmla="*/ 550651 w 1273141"/>
                <a:gd name="connsiteY511" fmla="*/ 890544 h 902869"/>
                <a:gd name="connsiteX512" fmla="*/ 548754 w 1273141"/>
                <a:gd name="connsiteY512" fmla="*/ 887675 h 902869"/>
                <a:gd name="connsiteX513" fmla="*/ 542105 w 1273141"/>
                <a:gd name="connsiteY513" fmla="*/ 861090 h 902869"/>
                <a:gd name="connsiteX514" fmla="*/ 543057 w 1273141"/>
                <a:gd name="connsiteY514" fmla="*/ 862057 h 902869"/>
                <a:gd name="connsiteX515" fmla="*/ 546857 w 1273141"/>
                <a:gd name="connsiteY515" fmla="*/ 863959 h 902869"/>
                <a:gd name="connsiteX516" fmla="*/ 547803 w 1273141"/>
                <a:gd name="connsiteY516" fmla="*/ 863959 h 902869"/>
                <a:gd name="connsiteX517" fmla="*/ 549705 w 1273141"/>
                <a:gd name="connsiteY517" fmla="*/ 862993 h 902869"/>
                <a:gd name="connsiteX518" fmla="*/ 553500 w 1273141"/>
                <a:gd name="connsiteY518" fmla="*/ 858262 h 902869"/>
                <a:gd name="connsiteX519" fmla="*/ 552554 w 1273141"/>
                <a:gd name="connsiteY519" fmla="*/ 845901 h 902869"/>
                <a:gd name="connsiteX520" fmla="*/ 549705 w 1273141"/>
                <a:gd name="connsiteY520" fmla="*/ 843067 h 902869"/>
                <a:gd name="connsiteX521" fmla="*/ 551603 w 1273141"/>
                <a:gd name="connsiteY521" fmla="*/ 831677 h 902869"/>
                <a:gd name="connsiteX522" fmla="*/ 548754 w 1273141"/>
                <a:gd name="connsiteY522" fmla="*/ 824082 h 902869"/>
                <a:gd name="connsiteX523" fmla="*/ 544008 w 1273141"/>
                <a:gd name="connsiteY523" fmla="*/ 817419 h 902869"/>
                <a:gd name="connsiteX524" fmla="*/ 543057 w 1273141"/>
                <a:gd name="connsiteY524" fmla="*/ 815516 h 902869"/>
                <a:gd name="connsiteX525" fmla="*/ 542105 w 1273141"/>
                <a:gd name="connsiteY525" fmla="*/ 813619 h 902869"/>
                <a:gd name="connsiteX526" fmla="*/ 541159 w 1273141"/>
                <a:gd name="connsiteY526" fmla="*/ 814585 h 902869"/>
                <a:gd name="connsiteX527" fmla="*/ 539262 w 1273141"/>
                <a:gd name="connsiteY527" fmla="*/ 815516 h 902869"/>
                <a:gd name="connsiteX528" fmla="*/ 539262 w 1273141"/>
                <a:gd name="connsiteY528" fmla="*/ 817419 h 902869"/>
                <a:gd name="connsiteX529" fmla="*/ 537359 w 1273141"/>
                <a:gd name="connsiteY529" fmla="*/ 818385 h 902869"/>
                <a:gd name="connsiteX530" fmla="*/ 536413 w 1273141"/>
                <a:gd name="connsiteY530" fmla="*/ 820287 h 902869"/>
                <a:gd name="connsiteX531" fmla="*/ 535462 w 1273141"/>
                <a:gd name="connsiteY531" fmla="*/ 820287 h 902869"/>
                <a:gd name="connsiteX532" fmla="*/ 528818 w 1273141"/>
                <a:gd name="connsiteY532" fmla="*/ 819311 h 902869"/>
                <a:gd name="connsiteX533" fmla="*/ 527867 w 1273141"/>
                <a:gd name="connsiteY533" fmla="*/ 816487 h 902869"/>
                <a:gd name="connsiteX534" fmla="*/ 526916 w 1273141"/>
                <a:gd name="connsiteY534" fmla="*/ 812687 h 902869"/>
                <a:gd name="connsiteX535" fmla="*/ 523121 w 1273141"/>
                <a:gd name="connsiteY535" fmla="*/ 810790 h 902869"/>
                <a:gd name="connsiteX536" fmla="*/ 520272 w 1273141"/>
                <a:gd name="connsiteY536" fmla="*/ 807931 h 902869"/>
                <a:gd name="connsiteX537" fmla="*/ 516472 w 1273141"/>
                <a:gd name="connsiteY537" fmla="*/ 802244 h 902869"/>
                <a:gd name="connsiteX538" fmla="*/ 516472 w 1273141"/>
                <a:gd name="connsiteY538" fmla="*/ 797497 h 902869"/>
                <a:gd name="connsiteX539" fmla="*/ 519321 w 1273141"/>
                <a:gd name="connsiteY539" fmla="*/ 796547 h 902869"/>
                <a:gd name="connsiteX540" fmla="*/ 522169 w 1273141"/>
                <a:gd name="connsiteY540" fmla="*/ 796547 h 902869"/>
                <a:gd name="connsiteX541" fmla="*/ 527867 w 1273141"/>
                <a:gd name="connsiteY541" fmla="*/ 796547 h 902869"/>
                <a:gd name="connsiteX542" fmla="*/ 530715 w 1273141"/>
                <a:gd name="connsiteY542" fmla="*/ 797497 h 902869"/>
                <a:gd name="connsiteX543" fmla="*/ 530715 w 1273141"/>
                <a:gd name="connsiteY543" fmla="*/ 796547 h 902869"/>
                <a:gd name="connsiteX544" fmla="*/ 533564 w 1273141"/>
                <a:gd name="connsiteY544" fmla="*/ 794649 h 902869"/>
                <a:gd name="connsiteX545" fmla="*/ 532613 w 1273141"/>
                <a:gd name="connsiteY545" fmla="*/ 788947 h 902869"/>
                <a:gd name="connsiteX546" fmla="*/ 532613 w 1273141"/>
                <a:gd name="connsiteY546" fmla="*/ 788947 h 902869"/>
                <a:gd name="connsiteX547" fmla="*/ 532613 w 1273141"/>
                <a:gd name="connsiteY547" fmla="*/ 786103 h 902869"/>
                <a:gd name="connsiteX548" fmla="*/ 533564 w 1273141"/>
                <a:gd name="connsiteY548" fmla="*/ 783254 h 902869"/>
                <a:gd name="connsiteX549" fmla="*/ 534515 w 1273141"/>
                <a:gd name="connsiteY549" fmla="*/ 777562 h 902869"/>
                <a:gd name="connsiteX550" fmla="*/ 535462 w 1273141"/>
                <a:gd name="connsiteY550" fmla="*/ 772811 h 902869"/>
                <a:gd name="connsiteX551" fmla="*/ 537359 w 1273141"/>
                <a:gd name="connsiteY551" fmla="*/ 769962 h 902869"/>
                <a:gd name="connsiteX552" fmla="*/ 538310 w 1273141"/>
                <a:gd name="connsiteY552" fmla="*/ 769010 h 902869"/>
                <a:gd name="connsiteX553" fmla="*/ 536413 w 1273141"/>
                <a:gd name="connsiteY553" fmla="*/ 766167 h 902869"/>
                <a:gd name="connsiteX554" fmla="*/ 536413 w 1273141"/>
                <a:gd name="connsiteY554" fmla="*/ 765211 h 902869"/>
                <a:gd name="connsiteX555" fmla="*/ 530715 w 1273141"/>
                <a:gd name="connsiteY555" fmla="*/ 761416 h 902869"/>
                <a:gd name="connsiteX556" fmla="*/ 528818 w 1273141"/>
                <a:gd name="connsiteY556" fmla="*/ 762367 h 902869"/>
                <a:gd name="connsiteX557" fmla="*/ 525018 w 1273141"/>
                <a:gd name="connsiteY557" fmla="*/ 760465 h 902869"/>
                <a:gd name="connsiteX558" fmla="*/ 525018 w 1273141"/>
                <a:gd name="connsiteY558" fmla="*/ 754772 h 902869"/>
                <a:gd name="connsiteX559" fmla="*/ 525018 w 1273141"/>
                <a:gd name="connsiteY559" fmla="*/ 754772 h 902869"/>
                <a:gd name="connsiteX560" fmla="*/ 525018 w 1273141"/>
                <a:gd name="connsiteY560" fmla="*/ 753821 h 902869"/>
                <a:gd name="connsiteX561" fmla="*/ 524067 w 1273141"/>
                <a:gd name="connsiteY561" fmla="*/ 748123 h 902869"/>
                <a:gd name="connsiteX562" fmla="*/ 523121 w 1273141"/>
                <a:gd name="connsiteY562" fmla="*/ 747177 h 902869"/>
                <a:gd name="connsiteX563" fmla="*/ 523121 w 1273141"/>
                <a:gd name="connsiteY563" fmla="*/ 743377 h 902869"/>
                <a:gd name="connsiteX564" fmla="*/ 523121 w 1273141"/>
                <a:gd name="connsiteY564" fmla="*/ 737680 h 902869"/>
                <a:gd name="connsiteX565" fmla="*/ 524067 w 1273141"/>
                <a:gd name="connsiteY565" fmla="*/ 734831 h 902869"/>
                <a:gd name="connsiteX566" fmla="*/ 524067 w 1273141"/>
                <a:gd name="connsiteY566" fmla="*/ 734831 h 902869"/>
                <a:gd name="connsiteX567" fmla="*/ 523121 w 1273141"/>
                <a:gd name="connsiteY567" fmla="*/ 731036 h 902869"/>
                <a:gd name="connsiteX568" fmla="*/ 523121 w 1273141"/>
                <a:gd name="connsiteY568" fmla="*/ 728187 h 902869"/>
                <a:gd name="connsiteX569" fmla="*/ 519321 w 1273141"/>
                <a:gd name="connsiteY569" fmla="*/ 729134 h 902869"/>
                <a:gd name="connsiteX570" fmla="*/ 519321 w 1273141"/>
                <a:gd name="connsiteY570" fmla="*/ 729134 h 902869"/>
                <a:gd name="connsiteX571" fmla="*/ 516472 w 1273141"/>
                <a:gd name="connsiteY571" fmla="*/ 730085 h 902869"/>
                <a:gd name="connsiteX572" fmla="*/ 510775 w 1273141"/>
                <a:gd name="connsiteY572" fmla="*/ 732934 h 902869"/>
                <a:gd name="connsiteX573" fmla="*/ 509828 w 1273141"/>
                <a:gd name="connsiteY573" fmla="*/ 733880 h 902869"/>
                <a:gd name="connsiteX574" fmla="*/ 506028 w 1273141"/>
                <a:gd name="connsiteY574" fmla="*/ 736729 h 902869"/>
                <a:gd name="connsiteX575" fmla="*/ 503180 w 1273141"/>
                <a:gd name="connsiteY575" fmla="*/ 733880 h 902869"/>
                <a:gd name="connsiteX576" fmla="*/ 502228 w 1273141"/>
                <a:gd name="connsiteY576" fmla="*/ 733880 h 902869"/>
                <a:gd name="connsiteX577" fmla="*/ 499380 w 1273141"/>
                <a:gd name="connsiteY577" fmla="*/ 732934 h 902869"/>
                <a:gd name="connsiteX578" fmla="*/ 497482 w 1273141"/>
                <a:gd name="connsiteY578" fmla="*/ 731982 h 902869"/>
                <a:gd name="connsiteX579" fmla="*/ 496536 w 1273141"/>
                <a:gd name="connsiteY579" fmla="*/ 731036 h 902869"/>
                <a:gd name="connsiteX580" fmla="*/ 493682 w 1273141"/>
                <a:gd name="connsiteY580" fmla="*/ 731036 h 902869"/>
                <a:gd name="connsiteX581" fmla="*/ 492736 w 1273141"/>
                <a:gd name="connsiteY581" fmla="*/ 731982 h 902869"/>
                <a:gd name="connsiteX582" fmla="*/ 490839 w 1273141"/>
                <a:gd name="connsiteY582" fmla="*/ 737680 h 902869"/>
                <a:gd name="connsiteX583" fmla="*/ 491785 w 1273141"/>
                <a:gd name="connsiteY583" fmla="*/ 740529 h 902869"/>
                <a:gd name="connsiteX584" fmla="*/ 491785 w 1273141"/>
                <a:gd name="connsiteY584" fmla="*/ 741475 h 902869"/>
                <a:gd name="connsiteX585" fmla="*/ 491785 w 1273141"/>
                <a:gd name="connsiteY585" fmla="*/ 742426 h 902869"/>
                <a:gd name="connsiteX586" fmla="*/ 491785 w 1273141"/>
                <a:gd name="connsiteY586" fmla="*/ 746221 h 902869"/>
                <a:gd name="connsiteX587" fmla="*/ 490839 w 1273141"/>
                <a:gd name="connsiteY587" fmla="*/ 749075 h 902869"/>
                <a:gd name="connsiteX588" fmla="*/ 487990 w 1273141"/>
                <a:gd name="connsiteY588" fmla="*/ 754772 h 902869"/>
                <a:gd name="connsiteX589" fmla="*/ 483239 w 1273141"/>
                <a:gd name="connsiteY589" fmla="*/ 756670 h 902869"/>
                <a:gd name="connsiteX590" fmla="*/ 479444 w 1273141"/>
                <a:gd name="connsiteY590" fmla="*/ 759518 h 902869"/>
                <a:gd name="connsiteX591" fmla="*/ 479444 w 1273141"/>
                <a:gd name="connsiteY591" fmla="*/ 762367 h 902869"/>
                <a:gd name="connsiteX592" fmla="*/ 477546 w 1273141"/>
                <a:gd name="connsiteY592" fmla="*/ 767113 h 902869"/>
                <a:gd name="connsiteX593" fmla="*/ 469947 w 1273141"/>
                <a:gd name="connsiteY593" fmla="*/ 767113 h 902869"/>
                <a:gd name="connsiteX594" fmla="*/ 469000 w 1273141"/>
                <a:gd name="connsiteY594" fmla="*/ 767113 h 902869"/>
                <a:gd name="connsiteX595" fmla="*/ 467103 w 1273141"/>
                <a:gd name="connsiteY595" fmla="*/ 769962 h 902869"/>
                <a:gd name="connsiteX596" fmla="*/ 467103 w 1273141"/>
                <a:gd name="connsiteY596" fmla="*/ 771859 h 902869"/>
                <a:gd name="connsiteX597" fmla="*/ 469000 w 1273141"/>
                <a:gd name="connsiteY597" fmla="*/ 783254 h 902869"/>
                <a:gd name="connsiteX598" fmla="*/ 453810 w 1273141"/>
                <a:gd name="connsiteY598" fmla="*/ 800341 h 902869"/>
                <a:gd name="connsiteX599" fmla="*/ 449059 w 1273141"/>
                <a:gd name="connsiteY599" fmla="*/ 801298 h 902869"/>
                <a:gd name="connsiteX600" fmla="*/ 427221 w 1273141"/>
                <a:gd name="connsiteY600" fmla="*/ 792746 h 902869"/>
                <a:gd name="connsiteX601" fmla="*/ 421524 w 1273141"/>
                <a:gd name="connsiteY601" fmla="*/ 790849 h 902869"/>
                <a:gd name="connsiteX602" fmla="*/ 406334 w 1273141"/>
                <a:gd name="connsiteY602" fmla="*/ 763318 h 902869"/>
                <a:gd name="connsiteX603" fmla="*/ 411085 w 1273141"/>
                <a:gd name="connsiteY603" fmla="*/ 753821 h 902869"/>
                <a:gd name="connsiteX604" fmla="*/ 407285 w 1273141"/>
                <a:gd name="connsiteY604" fmla="*/ 752870 h 902869"/>
                <a:gd name="connsiteX605" fmla="*/ 405388 w 1273141"/>
                <a:gd name="connsiteY605" fmla="*/ 749075 h 902869"/>
                <a:gd name="connsiteX606" fmla="*/ 386418 w 1273141"/>
                <a:gd name="connsiteY606" fmla="*/ 737680 h 902869"/>
                <a:gd name="connsiteX607" fmla="*/ 380720 w 1273141"/>
                <a:gd name="connsiteY607" fmla="*/ 732934 h 902869"/>
                <a:gd name="connsiteX608" fmla="*/ 371223 w 1273141"/>
                <a:gd name="connsiteY608" fmla="*/ 730085 h 902869"/>
                <a:gd name="connsiteX609" fmla="*/ 354131 w 1273141"/>
                <a:gd name="connsiteY609" fmla="*/ 728187 h 902869"/>
                <a:gd name="connsiteX610" fmla="*/ 355082 w 1273141"/>
                <a:gd name="connsiteY610" fmla="*/ 727236 h 902869"/>
                <a:gd name="connsiteX611" fmla="*/ 356033 w 1273141"/>
                <a:gd name="connsiteY611" fmla="*/ 724388 h 902869"/>
                <a:gd name="connsiteX612" fmla="*/ 356979 w 1273141"/>
                <a:gd name="connsiteY612" fmla="*/ 718690 h 902869"/>
                <a:gd name="connsiteX613" fmla="*/ 356979 w 1273141"/>
                <a:gd name="connsiteY613" fmla="*/ 712046 h 902869"/>
                <a:gd name="connsiteX614" fmla="*/ 352233 w 1273141"/>
                <a:gd name="connsiteY614" fmla="*/ 711095 h 902869"/>
                <a:gd name="connsiteX615" fmla="*/ 350336 w 1273141"/>
                <a:gd name="connsiteY615" fmla="*/ 711095 h 902869"/>
                <a:gd name="connsiteX616" fmla="*/ 348438 w 1273141"/>
                <a:gd name="connsiteY616" fmla="*/ 712046 h 902869"/>
                <a:gd name="connsiteX617" fmla="*/ 343687 w 1273141"/>
                <a:gd name="connsiteY617" fmla="*/ 706349 h 902869"/>
                <a:gd name="connsiteX618" fmla="*/ 340838 w 1273141"/>
                <a:gd name="connsiteY618" fmla="*/ 706349 h 902869"/>
                <a:gd name="connsiteX619" fmla="*/ 337043 w 1273141"/>
                <a:gd name="connsiteY619" fmla="*/ 706349 h 902869"/>
                <a:gd name="connsiteX620" fmla="*/ 332297 w 1273141"/>
                <a:gd name="connsiteY620" fmla="*/ 709198 h 902869"/>
                <a:gd name="connsiteX621" fmla="*/ 332297 w 1273141"/>
                <a:gd name="connsiteY621" fmla="*/ 714890 h 902869"/>
                <a:gd name="connsiteX622" fmla="*/ 332297 w 1273141"/>
                <a:gd name="connsiteY622" fmla="*/ 717739 h 902869"/>
                <a:gd name="connsiteX623" fmla="*/ 333244 w 1273141"/>
                <a:gd name="connsiteY623" fmla="*/ 718690 h 902869"/>
                <a:gd name="connsiteX624" fmla="*/ 328497 w 1273141"/>
                <a:gd name="connsiteY624" fmla="*/ 724388 h 902869"/>
                <a:gd name="connsiteX625" fmla="*/ 327546 w 1273141"/>
                <a:gd name="connsiteY625" fmla="*/ 725339 h 902869"/>
                <a:gd name="connsiteX626" fmla="*/ 326600 w 1273141"/>
                <a:gd name="connsiteY626" fmla="*/ 725339 h 902869"/>
                <a:gd name="connsiteX627" fmla="*/ 319005 w 1273141"/>
                <a:gd name="connsiteY627" fmla="*/ 725339 h 902869"/>
                <a:gd name="connsiteX628" fmla="*/ 318054 w 1273141"/>
                <a:gd name="connsiteY628" fmla="*/ 725339 h 902869"/>
                <a:gd name="connsiteX629" fmla="*/ 315205 w 1273141"/>
                <a:gd name="connsiteY629" fmla="*/ 725339 h 902869"/>
                <a:gd name="connsiteX630" fmla="*/ 308556 w 1273141"/>
                <a:gd name="connsiteY630" fmla="*/ 724388 h 902869"/>
                <a:gd name="connsiteX631" fmla="*/ 307610 w 1273141"/>
                <a:gd name="connsiteY631" fmla="*/ 724388 h 902869"/>
                <a:gd name="connsiteX632" fmla="*/ 306659 w 1273141"/>
                <a:gd name="connsiteY632" fmla="*/ 722485 h 902869"/>
                <a:gd name="connsiteX633" fmla="*/ 301913 w 1273141"/>
                <a:gd name="connsiteY633" fmla="*/ 724388 h 902869"/>
                <a:gd name="connsiteX634" fmla="*/ 300015 w 1273141"/>
                <a:gd name="connsiteY634" fmla="*/ 724388 h 902869"/>
                <a:gd name="connsiteX635" fmla="*/ 287669 w 1273141"/>
                <a:gd name="connsiteY635" fmla="*/ 728187 h 902869"/>
                <a:gd name="connsiteX636" fmla="*/ 283874 w 1273141"/>
                <a:gd name="connsiteY636" fmla="*/ 731982 h 902869"/>
                <a:gd name="connsiteX637" fmla="*/ 281026 w 1273141"/>
                <a:gd name="connsiteY637" fmla="*/ 738626 h 902869"/>
                <a:gd name="connsiteX638" fmla="*/ 279123 w 1273141"/>
                <a:gd name="connsiteY638" fmla="*/ 740529 h 902869"/>
                <a:gd name="connsiteX639" fmla="*/ 278177 w 1273141"/>
                <a:gd name="connsiteY639" fmla="*/ 741475 h 902869"/>
                <a:gd name="connsiteX640" fmla="*/ 269631 w 1273141"/>
                <a:gd name="connsiteY640" fmla="*/ 741475 h 902869"/>
                <a:gd name="connsiteX641" fmla="*/ 267728 w 1273141"/>
                <a:gd name="connsiteY641" fmla="*/ 744328 h 902869"/>
                <a:gd name="connsiteX642" fmla="*/ 270582 w 1273141"/>
                <a:gd name="connsiteY642" fmla="*/ 750021 h 902869"/>
                <a:gd name="connsiteX643" fmla="*/ 273426 w 1273141"/>
                <a:gd name="connsiteY643" fmla="*/ 753821 h 902869"/>
                <a:gd name="connsiteX644" fmla="*/ 279123 w 1273141"/>
                <a:gd name="connsiteY644" fmla="*/ 764264 h 902869"/>
                <a:gd name="connsiteX645" fmla="*/ 279123 w 1273141"/>
                <a:gd name="connsiteY645" fmla="*/ 772811 h 902869"/>
                <a:gd name="connsiteX646" fmla="*/ 281026 w 1273141"/>
                <a:gd name="connsiteY646" fmla="*/ 775659 h 902869"/>
                <a:gd name="connsiteX647" fmla="*/ 281026 w 1273141"/>
                <a:gd name="connsiteY647" fmla="*/ 778508 h 902869"/>
                <a:gd name="connsiteX648" fmla="*/ 276279 w 1273141"/>
                <a:gd name="connsiteY648" fmla="*/ 780406 h 902869"/>
                <a:gd name="connsiteX649" fmla="*/ 262982 w 1273141"/>
                <a:gd name="connsiteY649" fmla="*/ 793698 h 902869"/>
                <a:gd name="connsiteX650" fmla="*/ 254436 w 1273141"/>
                <a:gd name="connsiteY650" fmla="*/ 799395 h 902869"/>
                <a:gd name="connsiteX651" fmla="*/ 256339 w 1273141"/>
                <a:gd name="connsiteY651" fmla="*/ 799395 h 902869"/>
                <a:gd name="connsiteX652" fmla="*/ 261085 w 1273141"/>
                <a:gd name="connsiteY652" fmla="*/ 808893 h 902869"/>
                <a:gd name="connsiteX653" fmla="*/ 261085 w 1273141"/>
                <a:gd name="connsiteY653" fmla="*/ 815516 h 902869"/>
                <a:gd name="connsiteX654" fmla="*/ 261085 w 1273141"/>
                <a:gd name="connsiteY654" fmla="*/ 818385 h 902869"/>
                <a:gd name="connsiteX655" fmla="*/ 261085 w 1273141"/>
                <a:gd name="connsiteY655" fmla="*/ 820287 h 902869"/>
                <a:gd name="connsiteX656" fmla="*/ 258236 w 1273141"/>
                <a:gd name="connsiteY656" fmla="*/ 824082 h 902869"/>
                <a:gd name="connsiteX657" fmla="*/ 257290 w 1273141"/>
                <a:gd name="connsiteY657" fmla="*/ 825980 h 902869"/>
                <a:gd name="connsiteX658" fmla="*/ 255387 w 1273141"/>
                <a:gd name="connsiteY658" fmla="*/ 828808 h 902869"/>
                <a:gd name="connsiteX659" fmla="*/ 251592 w 1273141"/>
                <a:gd name="connsiteY659" fmla="*/ 832609 h 902869"/>
                <a:gd name="connsiteX660" fmla="*/ 246846 w 1273141"/>
                <a:gd name="connsiteY660" fmla="*/ 833575 h 902869"/>
                <a:gd name="connsiteX661" fmla="*/ 234500 w 1273141"/>
                <a:gd name="connsiteY661" fmla="*/ 846867 h 902869"/>
                <a:gd name="connsiteX662" fmla="*/ 233554 w 1273141"/>
                <a:gd name="connsiteY662" fmla="*/ 848769 h 902869"/>
                <a:gd name="connsiteX663" fmla="*/ 229754 w 1273141"/>
                <a:gd name="connsiteY663" fmla="*/ 848769 h 902869"/>
                <a:gd name="connsiteX664" fmla="*/ 219310 w 1273141"/>
                <a:gd name="connsiteY664" fmla="*/ 853496 h 902869"/>
                <a:gd name="connsiteX665" fmla="*/ 213613 w 1273141"/>
                <a:gd name="connsiteY665" fmla="*/ 850662 h 902869"/>
                <a:gd name="connsiteX666" fmla="*/ 209813 w 1273141"/>
                <a:gd name="connsiteY666" fmla="*/ 848769 h 902869"/>
                <a:gd name="connsiteX667" fmla="*/ 206964 w 1273141"/>
                <a:gd name="connsiteY667" fmla="*/ 847798 h 902869"/>
                <a:gd name="connsiteX668" fmla="*/ 200321 w 1273141"/>
                <a:gd name="connsiteY668" fmla="*/ 854462 h 902869"/>
                <a:gd name="connsiteX669" fmla="*/ 199369 w 1273141"/>
                <a:gd name="connsiteY669" fmla="*/ 860159 h 902869"/>
                <a:gd name="connsiteX670" fmla="*/ 198423 w 1273141"/>
                <a:gd name="connsiteY670" fmla="*/ 865857 h 902869"/>
                <a:gd name="connsiteX671" fmla="*/ 186077 w 1273141"/>
                <a:gd name="connsiteY671" fmla="*/ 873451 h 902869"/>
                <a:gd name="connsiteX672" fmla="*/ 187975 w 1273141"/>
                <a:gd name="connsiteY672" fmla="*/ 875354 h 902869"/>
                <a:gd name="connsiteX673" fmla="*/ 185131 w 1273141"/>
                <a:gd name="connsiteY673" fmla="*/ 880080 h 902869"/>
                <a:gd name="connsiteX674" fmla="*/ 177531 w 1273141"/>
                <a:gd name="connsiteY674" fmla="*/ 880080 h 902869"/>
                <a:gd name="connsiteX675" fmla="*/ 172785 w 1273141"/>
                <a:gd name="connsiteY675" fmla="*/ 880080 h 902869"/>
                <a:gd name="connsiteX676" fmla="*/ 166141 w 1273141"/>
                <a:gd name="connsiteY676" fmla="*/ 876280 h 902869"/>
                <a:gd name="connsiteX677" fmla="*/ 163288 w 1273141"/>
                <a:gd name="connsiteY677" fmla="*/ 874388 h 902869"/>
                <a:gd name="connsiteX678" fmla="*/ 153815 w 1273141"/>
                <a:gd name="connsiteY678" fmla="*/ 866788 h 902869"/>
                <a:gd name="connsiteX679" fmla="*/ 150015 w 1273141"/>
                <a:gd name="connsiteY679" fmla="*/ 864890 h 902869"/>
                <a:gd name="connsiteX680" fmla="*/ 149049 w 1273141"/>
                <a:gd name="connsiteY680" fmla="*/ 865857 h 902869"/>
                <a:gd name="connsiteX681" fmla="*/ 141454 w 1273141"/>
                <a:gd name="connsiteY681" fmla="*/ 869652 h 902869"/>
                <a:gd name="connsiteX682" fmla="*/ 136723 w 1273141"/>
                <a:gd name="connsiteY682" fmla="*/ 869652 h 902869"/>
                <a:gd name="connsiteX683" fmla="*/ 134825 w 1273141"/>
                <a:gd name="connsiteY683" fmla="*/ 869652 h 902869"/>
                <a:gd name="connsiteX684" fmla="*/ 133854 w 1273141"/>
                <a:gd name="connsiteY684" fmla="*/ 870588 h 902869"/>
                <a:gd name="connsiteX685" fmla="*/ 131957 w 1273141"/>
                <a:gd name="connsiteY685" fmla="*/ 879149 h 902869"/>
                <a:gd name="connsiteX686" fmla="*/ 138620 w 1273141"/>
                <a:gd name="connsiteY686" fmla="*/ 888646 h 902869"/>
                <a:gd name="connsiteX687" fmla="*/ 140523 w 1273141"/>
                <a:gd name="connsiteY687" fmla="*/ 896241 h 902869"/>
                <a:gd name="connsiteX688" fmla="*/ 135757 w 1273141"/>
                <a:gd name="connsiteY688" fmla="*/ 900972 h 902869"/>
                <a:gd name="connsiteX689" fmla="*/ 132928 w 1273141"/>
                <a:gd name="connsiteY689" fmla="*/ 899070 h 902869"/>
                <a:gd name="connsiteX690" fmla="*/ 130059 w 1273141"/>
                <a:gd name="connsiteY690" fmla="*/ 898139 h 902869"/>
                <a:gd name="connsiteX691" fmla="*/ 100646 w 1273141"/>
                <a:gd name="connsiteY691" fmla="*/ 889577 h 902869"/>
                <a:gd name="connsiteX692" fmla="*/ 99695 w 1273141"/>
                <a:gd name="connsiteY692" fmla="*/ 890544 h 902869"/>
                <a:gd name="connsiteX693" fmla="*/ 93997 w 1273141"/>
                <a:gd name="connsiteY693" fmla="*/ 891475 h 902869"/>
                <a:gd name="connsiteX694" fmla="*/ 88300 w 1273141"/>
                <a:gd name="connsiteY694" fmla="*/ 893377 h 902869"/>
                <a:gd name="connsiteX695" fmla="*/ 87354 w 1273141"/>
                <a:gd name="connsiteY695" fmla="*/ 892441 h 902869"/>
                <a:gd name="connsiteX696" fmla="*/ 84505 w 1273141"/>
                <a:gd name="connsiteY696" fmla="*/ 887675 h 902869"/>
                <a:gd name="connsiteX697" fmla="*/ 81656 w 1273141"/>
                <a:gd name="connsiteY697" fmla="*/ 881983 h 902869"/>
                <a:gd name="connsiteX698" fmla="*/ 81656 w 1273141"/>
                <a:gd name="connsiteY698" fmla="*/ 880080 h 902869"/>
                <a:gd name="connsiteX699" fmla="*/ 77856 w 1273141"/>
                <a:gd name="connsiteY699" fmla="*/ 874388 h 902869"/>
                <a:gd name="connsiteX700" fmla="*/ 75008 w 1273141"/>
                <a:gd name="connsiteY700" fmla="*/ 867759 h 902869"/>
                <a:gd name="connsiteX701" fmla="*/ 75008 w 1273141"/>
                <a:gd name="connsiteY701" fmla="*/ 844003 h 902869"/>
                <a:gd name="connsiteX702" fmla="*/ 73110 w 1273141"/>
                <a:gd name="connsiteY702" fmla="*/ 840203 h 902869"/>
                <a:gd name="connsiteX703" fmla="*/ 68364 w 1273141"/>
                <a:gd name="connsiteY703" fmla="*/ 836408 h 902869"/>
                <a:gd name="connsiteX704" fmla="*/ 66461 w 1273141"/>
                <a:gd name="connsiteY704" fmla="*/ 838301 h 902869"/>
                <a:gd name="connsiteX705" fmla="*/ 63618 w 1273141"/>
                <a:gd name="connsiteY705" fmla="*/ 841164 h 902869"/>
                <a:gd name="connsiteX706" fmla="*/ 60769 w 1273141"/>
                <a:gd name="connsiteY706" fmla="*/ 844003 h 902869"/>
                <a:gd name="connsiteX707" fmla="*/ 56023 w 1273141"/>
                <a:gd name="connsiteY707" fmla="*/ 847798 h 902869"/>
                <a:gd name="connsiteX708" fmla="*/ 57920 w 1273141"/>
                <a:gd name="connsiteY708" fmla="*/ 834506 h 902869"/>
                <a:gd name="connsiteX709" fmla="*/ 58867 w 1273141"/>
                <a:gd name="connsiteY709" fmla="*/ 831677 h 902869"/>
                <a:gd name="connsiteX710" fmla="*/ 53169 w 1273141"/>
                <a:gd name="connsiteY710" fmla="*/ 821214 h 902869"/>
                <a:gd name="connsiteX711" fmla="*/ 48423 w 1273141"/>
                <a:gd name="connsiteY711" fmla="*/ 817419 h 902869"/>
                <a:gd name="connsiteX712" fmla="*/ 47472 w 1273141"/>
                <a:gd name="connsiteY712" fmla="*/ 816487 h 902869"/>
                <a:gd name="connsiteX713" fmla="*/ 45574 w 1273141"/>
                <a:gd name="connsiteY713" fmla="*/ 810790 h 902869"/>
                <a:gd name="connsiteX714" fmla="*/ 42726 w 1273141"/>
                <a:gd name="connsiteY714" fmla="*/ 809819 h 902869"/>
                <a:gd name="connsiteX715" fmla="*/ 44628 w 1273141"/>
                <a:gd name="connsiteY715" fmla="*/ 807931 h 902869"/>
                <a:gd name="connsiteX716" fmla="*/ 47472 w 1273141"/>
                <a:gd name="connsiteY716" fmla="*/ 806024 h 902869"/>
                <a:gd name="connsiteX717" fmla="*/ 48423 w 1273141"/>
                <a:gd name="connsiteY717" fmla="*/ 806024 h 902869"/>
                <a:gd name="connsiteX718" fmla="*/ 49374 w 1273141"/>
                <a:gd name="connsiteY718" fmla="*/ 805092 h 902869"/>
                <a:gd name="connsiteX719" fmla="*/ 50325 w 1273141"/>
                <a:gd name="connsiteY719" fmla="*/ 804141 h 902869"/>
                <a:gd name="connsiteX720" fmla="*/ 53169 w 1273141"/>
                <a:gd name="connsiteY720" fmla="*/ 798444 h 902869"/>
                <a:gd name="connsiteX721" fmla="*/ 53169 w 1273141"/>
                <a:gd name="connsiteY721" fmla="*/ 796547 h 902869"/>
                <a:gd name="connsiteX722" fmla="*/ 52223 w 1273141"/>
                <a:gd name="connsiteY722" fmla="*/ 785151 h 902869"/>
                <a:gd name="connsiteX723" fmla="*/ 52223 w 1273141"/>
                <a:gd name="connsiteY723" fmla="*/ 784200 h 902869"/>
                <a:gd name="connsiteX724" fmla="*/ 49374 w 1273141"/>
                <a:gd name="connsiteY724" fmla="*/ 779454 h 902869"/>
                <a:gd name="connsiteX725" fmla="*/ 48423 w 1273141"/>
                <a:gd name="connsiteY725" fmla="*/ 777562 h 902869"/>
                <a:gd name="connsiteX726" fmla="*/ 47472 w 1273141"/>
                <a:gd name="connsiteY726" fmla="*/ 776605 h 902869"/>
                <a:gd name="connsiteX727" fmla="*/ 46525 w 1273141"/>
                <a:gd name="connsiteY727" fmla="*/ 775659 h 902869"/>
                <a:gd name="connsiteX728" fmla="*/ 45574 w 1273141"/>
                <a:gd name="connsiteY728" fmla="*/ 774708 h 902869"/>
                <a:gd name="connsiteX729" fmla="*/ 43677 w 1273141"/>
                <a:gd name="connsiteY729" fmla="*/ 769962 h 902869"/>
                <a:gd name="connsiteX730" fmla="*/ 41779 w 1273141"/>
                <a:gd name="connsiteY730" fmla="*/ 769010 h 902869"/>
                <a:gd name="connsiteX731" fmla="*/ 37979 w 1273141"/>
                <a:gd name="connsiteY731" fmla="*/ 768064 h 902869"/>
                <a:gd name="connsiteX732" fmla="*/ 30385 w 1273141"/>
                <a:gd name="connsiteY732" fmla="*/ 769010 h 902869"/>
                <a:gd name="connsiteX733" fmla="*/ 28482 w 1273141"/>
                <a:gd name="connsiteY733" fmla="*/ 768064 h 902869"/>
                <a:gd name="connsiteX734" fmla="*/ 17092 w 1273141"/>
                <a:gd name="connsiteY734" fmla="*/ 764264 h 902869"/>
                <a:gd name="connsiteX735" fmla="*/ 18990 w 1273141"/>
                <a:gd name="connsiteY735" fmla="*/ 762367 h 902869"/>
                <a:gd name="connsiteX736" fmla="*/ 15195 w 1273141"/>
                <a:gd name="connsiteY736" fmla="*/ 761416 h 902869"/>
                <a:gd name="connsiteX737" fmla="*/ 17092 w 1273141"/>
                <a:gd name="connsiteY737" fmla="*/ 758572 h 902869"/>
                <a:gd name="connsiteX738" fmla="*/ 16141 w 1273141"/>
                <a:gd name="connsiteY738" fmla="*/ 758572 h 902869"/>
                <a:gd name="connsiteX739" fmla="*/ 9497 w 1273141"/>
                <a:gd name="connsiteY739" fmla="*/ 758572 h 902869"/>
                <a:gd name="connsiteX740" fmla="*/ 7600 w 1273141"/>
                <a:gd name="connsiteY740" fmla="*/ 760465 h 902869"/>
                <a:gd name="connsiteX741" fmla="*/ 2849 w 1273141"/>
                <a:gd name="connsiteY741" fmla="*/ 761416 h 902869"/>
                <a:gd name="connsiteX742" fmla="*/ 1902 w 1273141"/>
                <a:gd name="connsiteY742" fmla="*/ 761416 h 902869"/>
                <a:gd name="connsiteX743" fmla="*/ 0 w 1273141"/>
                <a:gd name="connsiteY743" fmla="*/ 759518 h 902869"/>
                <a:gd name="connsiteX744" fmla="*/ 0 w 1273141"/>
                <a:gd name="connsiteY744" fmla="*/ 757616 h 902869"/>
                <a:gd name="connsiteX745" fmla="*/ 3800 w 1273141"/>
                <a:gd name="connsiteY745" fmla="*/ 750021 h 902869"/>
                <a:gd name="connsiteX746" fmla="*/ 6649 w 1273141"/>
                <a:gd name="connsiteY746" fmla="*/ 744328 h 902869"/>
                <a:gd name="connsiteX747" fmla="*/ 6649 w 1273141"/>
                <a:gd name="connsiteY747" fmla="*/ 743377 h 902869"/>
                <a:gd name="connsiteX748" fmla="*/ 5697 w 1273141"/>
                <a:gd name="connsiteY748" fmla="*/ 741475 h 902869"/>
                <a:gd name="connsiteX749" fmla="*/ 12346 w 1273141"/>
                <a:gd name="connsiteY749" fmla="*/ 738626 h 902869"/>
                <a:gd name="connsiteX750" fmla="*/ 19941 w 1273141"/>
                <a:gd name="connsiteY750" fmla="*/ 724388 h 902869"/>
                <a:gd name="connsiteX751" fmla="*/ 25638 w 1273141"/>
                <a:gd name="connsiteY751" fmla="*/ 712993 h 902869"/>
                <a:gd name="connsiteX752" fmla="*/ 28482 w 1273141"/>
                <a:gd name="connsiteY752" fmla="*/ 711095 h 902869"/>
                <a:gd name="connsiteX753" fmla="*/ 29433 w 1273141"/>
                <a:gd name="connsiteY753" fmla="*/ 709198 h 902869"/>
                <a:gd name="connsiteX754" fmla="*/ 30385 w 1273141"/>
                <a:gd name="connsiteY754" fmla="*/ 704451 h 902869"/>
                <a:gd name="connsiteX755" fmla="*/ 32282 w 1273141"/>
                <a:gd name="connsiteY755" fmla="*/ 701603 h 902869"/>
                <a:gd name="connsiteX756" fmla="*/ 33233 w 1273141"/>
                <a:gd name="connsiteY756" fmla="*/ 698749 h 902869"/>
                <a:gd name="connsiteX757" fmla="*/ 35131 w 1273141"/>
                <a:gd name="connsiteY757" fmla="*/ 695901 h 902869"/>
                <a:gd name="connsiteX758" fmla="*/ 35131 w 1273141"/>
                <a:gd name="connsiteY758" fmla="*/ 694954 h 902869"/>
                <a:gd name="connsiteX759" fmla="*/ 37033 w 1273141"/>
                <a:gd name="connsiteY759" fmla="*/ 692106 h 902869"/>
                <a:gd name="connsiteX760" fmla="*/ 37033 w 1273141"/>
                <a:gd name="connsiteY760" fmla="*/ 691154 h 902869"/>
                <a:gd name="connsiteX761" fmla="*/ 37979 w 1273141"/>
                <a:gd name="connsiteY761" fmla="*/ 688306 h 902869"/>
                <a:gd name="connsiteX762" fmla="*/ 38931 w 1273141"/>
                <a:gd name="connsiteY762" fmla="*/ 685462 h 902869"/>
                <a:gd name="connsiteX763" fmla="*/ 39877 w 1273141"/>
                <a:gd name="connsiteY763" fmla="*/ 683559 h 902869"/>
                <a:gd name="connsiteX764" fmla="*/ 43677 w 1273141"/>
                <a:gd name="connsiteY764" fmla="*/ 680716 h 902869"/>
                <a:gd name="connsiteX765" fmla="*/ 44628 w 1273141"/>
                <a:gd name="connsiteY765" fmla="*/ 677867 h 902869"/>
                <a:gd name="connsiteX766" fmla="*/ 46525 w 1273141"/>
                <a:gd name="connsiteY766" fmla="*/ 674067 h 902869"/>
                <a:gd name="connsiteX767" fmla="*/ 48423 w 1273141"/>
                <a:gd name="connsiteY767" fmla="*/ 670267 h 902869"/>
                <a:gd name="connsiteX768" fmla="*/ 48423 w 1273141"/>
                <a:gd name="connsiteY768" fmla="*/ 667438 h 902869"/>
                <a:gd name="connsiteX769" fmla="*/ 52223 w 1273141"/>
                <a:gd name="connsiteY769" fmla="*/ 672165 h 902869"/>
                <a:gd name="connsiteX770" fmla="*/ 55072 w 1273141"/>
                <a:gd name="connsiteY770" fmla="*/ 677867 h 902869"/>
                <a:gd name="connsiteX771" fmla="*/ 56969 w 1273141"/>
                <a:gd name="connsiteY771" fmla="*/ 677867 h 902869"/>
                <a:gd name="connsiteX772" fmla="*/ 58867 w 1273141"/>
                <a:gd name="connsiteY772" fmla="*/ 679760 h 902869"/>
                <a:gd name="connsiteX773" fmla="*/ 58867 w 1273141"/>
                <a:gd name="connsiteY773" fmla="*/ 677867 h 902869"/>
                <a:gd name="connsiteX774" fmla="*/ 60769 w 1273141"/>
                <a:gd name="connsiteY774" fmla="*/ 671238 h 902869"/>
                <a:gd name="connsiteX775" fmla="*/ 60769 w 1273141"/>
                <a:gd name="connsiteY775" fmla="*/ 668370 h 902869"/>
                <a:gd name="connsiteX776" fmla="*/ 62666 w 1273141"/>
                <a:gd name="connsiteY776" fmla="*/ 664570 h 902869"/>
                <a:gd name="connsiteX777" fmla="*/ 71208 w 1273141"/>
                <a:gd name="connsiteY777" fmla="*/ 658877 h 902869"/>
                <a:gd name="connsiteX778" fmla="*/ 73110 w 1273141"/>
                <a:gd name="connsiteY778" fmla="*/ 657941 h 902869"/>
                <a:gd name="connsiteX779" fmla="*/ 75959 w 1273141"/>
                <a:gd name="connsiteY779" fmla="*/ 656043 h 902869"/>
                <a:gd name="connsiteX780" fmla="*/ 78807 w 1273141"/>
                <a:gd name="connsiteY780" fmla="*/ 655078 h 902869"/>
                <a:gd name="connsiteX781" fmla="*/ 81656 w 1273141"/>
                <a:gd name="connsiteY781" fmla="*/ 656043 h 902869"/>
                <a:gd name="connsiteX782" fmla="*/ 86402 w 1273141"/>
                <a:gd name="connsiteY782" fmla="*/ 656975 h 902869"/>
                <a:gd name="connsiteX783" fmla="*/ 92100 w 1273141"/>
                <a:gd name="connsiteY783" fmla="*/ 656975 h 902869"/>
                <a:gd name="connsiteX784" fmla="*/ 93997 w 1273141"/>
                <a:gd name="connsiteY784" fmla="*/ 657941 h 902869"/>
                <a:gd name="connsiteX785" fmla="*/ 96846 w 1273141"/>
                <a:gd name="connsiteY785" fmla="*/ 659843 h 902869"/>
                <a:gd name="connsiteX786" fmla="*/ 98748 w 1273141"/>
                <a:gd name="connsiteY786" fmla="*/ 661741 h 902869"/>
                <a:gd name="connsiteX787" fmla="*/ 101592 w 1273141"/>
                <a:gd name="connsiteY787" fmla="*/ 656043 h 902869"/>
                <a:gd name="connsiteX788" fmla="*/ 103495 w 1273141"/>
                <a:gd name="connsiteY788" fmla="*/ 657941 h 902869"/>
                <a:gd name="connsiteX789" fmla="*/ 105392 w 1273141"/>
                <a:gd name="connsiteY789" fmla="*/ 656043 h 902869"/>
                <a:gd name="connsiteX790" fmla="*/ 105392 w 1273141"/>
                <a:gd name="connsiteY790" fmla="*/ 656043 h 902869"/>
                <a:gd name="connsiteX791" fmla="*/ 105392 w 1273141"/>
                <a:gd name="connsiteY791" fmla="*/ 654141 h 902869"/>
                <a:gd name="connsiteX792" fmla="*/ 107290 w 1273141"/>
                <a:gd name="connsiteY792" fmla="*/ 652248 h 902869"/>
                <a:gd name="connsiteX793" fmla="*/ 110138 w 1273141"/>
                <a:gd name="connsiteY793" fmla="*/ 652248 h 902869"/>
                <a:gd name="connsiteX794" fmla="*/ 112041 w 1273141"/>
                <a:gd name="connsiteY794" fmla="*/ 650351 h 902869"/>
                <a:gd name="connsiteX795" fmla="*/ 113938 w 1273141"/>
                <a:gd name="connsiteY795" fmla="*/ 648449 h 902869"/>
                <a:gd name="connsiteX796" fmla="*/ 115836 w 1273141"/>
                <a:gd name="connsiteY796" fmla="*/ 647483 h 902869"/>
                <a:gd name="connsiteX797" fmla="*/ 115836 w 1273141"/>
                <a:gd name="connsiteY797" fmla="*/ 647483 h 902869"/>
                <a:gd name="connsiteX798" fmla="*/ 118684 w 1273141"/>
                <a:gd name="connsiteY798" fmla="*/ 645580 h 902869"/>
                <a:gd name="connsiteX799" fmla="*/ 119636 w 1273141"/>
                <a:gd name="connsiteY799" fmla="*/ 645580 h 902869"/>
                <a:gd name="connsiteX800" fmla="*/ 125328 w 1273141"/>
                <a:gd name="connsiteY800" fmla="*/ 646551 h 902869"/>
                <a:gd name="connsiteX801" fmla="*/ 126279 w 1273141"/>
                <a:gd name="connsiteY801" fmla="*/ 646551 h 902869"/>
                <a:gd name="connsiteX802" fmla="*/ 131025 w 1273141"/>
                <a:gd name="connsiteY802" fmla="*/ 646551 h 902869"/>
                <a:gd name="connsiteX803" fmla="*/ 139552 w 1273141"/>
                <a:gd name="connsiteY803" fmla="*/ 646551 h 902869"/>
                <a:gd name="connsiteX804" fmla="*/ 140523 w 1273141"/>
                <a:gd name="connsiteY804" fmla="*/ 646551 h 902869"/>
                <a:gd name="connsiteX805" fmla="*/ 143352 w 1273141"/>
                <a:gd name="connsiteY805" fmla="*/ 649380 h 902869"/>
                <a:gd name="connsiteX806" fmla="*/ 144318 w 1273141"/>
                <a:gd name="connsiteY806" fmla="*/ 653175 h 902869"/>
                <a:gd name="connsiteX807" fmla="*/ 146220 w 1273141"/>
                <a:gd name="connsiteY807" fmla="*/ 651278 h 902869"/>
                <a:gd name="connsiteX808" fmla="*/ 147152 w 1273141"/>
                <a:gd name="connsiteY808" fmla="*/ 650351 h 902869"/>
                <a:gd name="connsiteX809" fmla="*/ 148118 w 1273141"/>
                <a:gd name="connsiteY809" fmla="*/ 648449 h 902869"/>
                <a:gd name="connsiteX810" fmla="*/ 150015 w 1273141"/>
                <a:gd name="connsiteY810" fmla="*/ 647483 h 902869"/>
                <a:gd name="connsiteX811" fmla="*/ 150946 w 1273141"/>
                <a:gd name="connsiteY811" fmla="*/ 645580 h 902869"/>
                <a:gd name="connsiteX812" fmla="*/ 150946 w 1273141"/>
                <a:gd name="connsiteY812" fmla="*/ 645580 h 902869"/>
                <a:gd name="connsiteX813" fmla="*/ 150946 w 1273141"/>
                <a:gd name="connsiteY813" fmla="*/ 643683 h 902869"/>
                <a:gd name="connsiteX814" fmla="*/ 150946 w 1273141"/>
                <a:gd name="connsiteY814" fmla="*/ 641780 h 902869"/>
                <a:gd name="connsiteX815" fmla="*/ 153815 w 1273141"/>
                <a:gd name="connsiteY815" fmla="*/ 637985 h 902869"/>
                <a:gd name="connsiteX816" fmla="*/ 153815 w 1273141"/>
                <a:gd name="connsiteY816" fmla="*/ 637054 h 902869"/>
                <a:gd name="connsiteX817" fmla="*/ 157610 w 1273141"/>
                <a:gd name="connsiteY817" fmla="*/ 633259 h 902869"/>
                <a:gd name="connsiteX818" fmla="*/ 157610 w 1273141"/>
                <a:gd name="connsiteY818" fmla="*/ 633259 h 902869"/>
                <a:gd name="connsiteX819" fmla="*/ 159493 w 1273141"/>
                <a:gd name="connsiteY819" fmla="*/ 631361 h 902869"/>
                <a:gd name="connsiteX820" fmla="*/ 162341 w 1273141"/>
                <a:gd name="connsiteY820" fmla="*/ 631361 h 902869"/>
                <a:gd name="connsiteX821" fmla="*/ 163288 w 1273141"/>
                <a:gd name="connsiteY821" fmla="*/ 627562 h 902869"/>
                <a:gd name="connsiteX822" fmla="*/ 163288 w 1273141"/>
                <a:gd name="connsiteY822" fmla="*/ 620898 h 902869"/>
                <a:gd name="connsiteX823" fmla="*/ 168985 w 1273141"/>
                <a:gd name="connsiteY823" fmla="*/ 619000 h 902869"/>
                <a:gd name="connsiteX824" fmla="*/ 170887 w 1273141"/>
                <a:gd name="connsiteY824" fmla="*/ 616167 h 902869"/>
                <a:gd name="connsiteX825" fmla="*/ 172785 w 1273141"/>
                <a:gd name="connsiteY825" fmla="*/ 615201 h 902869"/>
                <a:gd name="connsiteX826" fmla="*/ 176585 w 1273141"/>
                <a:gd name="connsiteY826" fmla="*/ 613298 h 902869"/>
                <a:gd name="connsiteX827" fmla="*/ 178482 w 1273141"/>
                <a:gd name="connsiteY827" fmla="*/ 612372 h 902869"/>
                <a:gd name="connsiteX828" fmla="*/ 184180 w 1273141"/>
                <a:gd name="connsiteY828" fmla="*/ 615201 h 902869"/>
                <a:gd name="connsiteX829" fmla="*/ 187028 w 1273141"/>
                <a:gd name="connsiteY829" fmla="*/ 616167 h 902869"/>
                <a:gd name="connsiteX830" fmla="*/ 189877 w 1273141"/>
                <a:gd name="connsiteY830" fmla="*/ 617098 h 902869"/>
                <a:gd name="connsiteX831" fmla="*/ 190828 w 1273141"/>
                <a:gd name="connsiteY831" fmla="*/ 619000 h 902869"/>
                <a:gd name="connsiteX832" fmla="*/ 193672 w 1273141"/>
                <a:gd name="connsiteY832" fmla="*/ 622795 h 902869"/>
                <a:gd name="connsiteX833" fmla="*/ 198423 w 1273141"/>
                <a:gd name="connsiteY833" fmla="*/ 624693 h 902869"/>
                <a:gd name="connsiteX834" fmla="*/ 199369 w 1273141"/>
                <a:gd name="connsiteY834" fmla="*/ 628493 h 902869"/>
                <a:gd name="connsiteX835" fmla="*/ 201267 w 1273141"/>
                <a:gd name="connsiteY835" fmla="*/ 629459 h 902869"/>
                <a:gd name="connsiteX836" fmla="*/ 204116 w 1273141"/>
                <a:gd name="connsiteY836" fmla="*/ 633259 h 902869"/>
                <a:gd name="connsiteX837" fmla="*/ 205067 w 1273141"/>
                <a:gd name="connsiteY837" fmla="*/ 634185 h 902869"/>
                <a:gd name="connsiteX838" fmla="*/ 207916 w 1273141"/>
                <a:gd name="connsiteY838" fmla="*/ 633259 h 902869"/>
                <a:gd name="connsiteX839" fmla="*/ 206964 w 1273141"/>
                <a:gd name="connsiteY839" fmla="*/ 631361 h 902869"/>
                <a:gd name="connsiteX840" fmla="*/ 206013 w 1273141"/>
                <a:gd name="connsiteY840" fmla="*/ 629459 h 902869"/>
                <a:gd name="connsiteX841" fmla="*/ 206964 w 1273141"/>
                <a:gd name="connsiteY841" fmla="*/ 627562 h 902869"/>
                <a:gd name="connsiteX842" fmla="*/ 211710 w 1273141"/>
                <a:gd name="connsiteY842" fmla="*/ 617098 h 902869"/>
                <a:gd name="connsiteX843" fmla="*/ 206964 w 1273141"/>
                <a:gd name="connsiteY843" fmla="*/ 614269 h 902869"/>
                <a:gd name="connsiteX844" fmla="*/ 206964 w 1273141"/>
                <a:gd name="connsiteY844" fmla="*/ 613298 h 902869"/>
                <a:gd name="connsiteX845" fmla="*/ 205067 w 1273141"/>
                <a:gd name="connsiteY845" fmla="*/ 611406 h 902869"/>
                <a:gd name="connsiteX846" fmla="*/ 205067 w 1273141"/>
                <a:gd name="connsiteY846" fmla="*/ 611406 h 902869"/>
                <a:gd name="connsiteX847" fmla="*/ 205067 w 1273141"/>
                <a:gd name="connsiteY847" fmla="*/ 608572 h 902869"/>
                <a:gd name="connsiteX848" fmla="*/ 207916 w 1273141"/>
                <a:gd name="connsiteY848" fmla="*/ 606669 h 902869"/>
                <a:gd name="connsiteX849" fmla="*/ 210764 w 1273141"/>
                <a:gd name="connsiteY849" fmla="*/ 606669 h 902869"/>
                <a:gd name="connsiteX850" fmla="*/ 210764 w 1273141"/>
                <a:gd name="connsiteY850" fmla="*/ 605703 h 902869"/>
                <a:gd name="connsiteX851" fmla="*/ 211710 w 1273141"/>
                <a:gd name="connsiteY851" fmla="*/ 603806 h 902869"/>
                <a:gd name="connsiteX852" fmla="*/ 212662 w 1273141"/>
                <a:gd name="connsiteY852" fmla="*/ 600977 h 902869"/>
                <a:gd name="connsiteX853" fmla="*/ 208867 w 1273141"/>
                <a:gd name="connsiteY853" fmla="*/ 600977 h 902869"/>
                <a:gd name="connsiteX854" fmla="*/ 206964 w 1273141"/>
                <a:gd name="connsiteY854" fmla="*/ 601908 h 902869"/>
                <a:gd name="connsiteX855" fmla="*/ 202218 w 1273141"/>
                <a:gd name="connsiteY855" fmla="*/ 600977 h 902869"/>
                <a:gd name="connsiteX856" fmla="*/ 197472 w 1273141"/>
                <a:gd name="connsiteY856" fmla="*/ 595280 h 902869"/>
                <a:gd name="connsiteX857" fmla="*/ 194623 w 1273141"/>
                <a:gd name="connsiteY857" fmla="*/ 593382 h 902869"/>
                <a:gd name="connsiteX858" fmla="*/ 193672 w 1273141"/>
                <a:gd name="connsiteY858" fmla="*/ 592421 h 902869"/>
                <a:gd name="connsiteX859" fmla="*/ 193672 w 1273141"/>
                <a:gd name="connsiteY859" fmla="*/ 591480 h 902869"/>
                <a:gd name="connsiteX860" fmla="*/ 190828 w 1273141"/>
                <a:gd name="connsiteY860" fmla="*/ 591480 h 902869"/>
                <a:gd name="connsiteX861" fmla="*/ 189877 w 1273141"/>
                <a:gd name="connsiteY861" fmla="*/ 594308 h 902869"/>
                <a:gd name="connsiteX862" fmla="*/ 185131 w 1273141"/>
                <a:gd name="connsiteY862" fmla="*/ 594308 h 902869"/>
                <a:gd name="connsiteX863" fmla="*/ 184180 w 1273141"/>
                <a:gd name="connsiteY863" fmla="*/ 592421 h 902869"/>
                <a:gd name="connsiteX864" fmla="*/ 185131 w 1273141"/>
                <a:gd name="connsiteY864" fmla="*/ 589582 h 902869"/>
                <a:gd name="connsiteX865" fmla="*/ 183228 w 1273141"/>
                <a:gd name="connsiteY865" fmla="*/ 587680 h 902869"/>
                <a:gd name="connsiteX866" fmla="*/ 181331 w 1273141"/>
                <a:gd name="connsiteY866" fmla="*/ 586714 h 902869"/>
                <a:gd name="connsiteX867" fmla="*/ 180380 w 1273141"/>
                <a:gd name="connsiteY867" fmla="*/ 585787 h 902869"/>
                <a:gd name="connsiteX868" fmla="*/ 176585 w 1273141"/>
                <a:gd name="connsiteY868" fmla="*/ 594308 h 902869"/>
                <a:gd name="connsiteX869" fmla="*/ 174682 w 1273141"/>
                <a:gd name="connsiteY869" fmla="*/ 595280 h 902869"/>
                <a:gd name="connsiteX870" fmla="*/ 171839 w 1273141"/>
                <a:gd name="connsiteY870" fmla="*/ 595280 h 902869"/>
                <a:gd name="connsiteX871" fmla="*/ 171839 w 1273141"/>
                <a:gd name="connsiteY871" fmla="*/ 595280 h 902869"/>
                <a:gd name="connsiteX872" fmla="*/ 170887 w 1273141"/>
                <a:gd name="connsiteY872" fmla="*/ 593382 h 902869"/>
                <a:gd name="connsiteX873" fmla="*/ 168985 w 1273141"/>
                <a:gd name="connsiteY873" fmla="*/ 595280 h 902869"/>
                <a:gd name="connsiteX874" fmla="*/ 168985 w 1273141"/>
                <a:gd name="connsiteY874" fmla="*/ 596211 h 902869"/>
                <a:gd name="connsiteX875" fmla="*/ 165190 w 1273141"/>
                <a:gd name="connsiteY875" fmla="*/ 598108 h 902869"/>
                <a:gd name="connsiteX876" fmla="*/ 164239 w 1273141"/>
                <a:gd name="connsiteY876" fmla="*/ 598108 h 902869"/>
                <a:gd name="connsiteX877" fmla="*/ 160444 w 1273141"/>
                <a:gd name="connsiteY877" fmla="*/ 595280 h 902869"/>
                <a:gd name="connsiteX878" fmla="*/ 158541 w 1273141"/>
                <a:gd name="connsiteY878" fmla="*/ 598108 h 902869"/>
                <a:gd name="connsiteX879" fmla="*/ 157610 w 1273141"/>
                <a:gd name="connsiteY879" fmla="*/ 600011 h 902869"/>
                <a:gd name="connsiteX880" fmla="*/ 151918 w 1273141"/>
                <a:gd name="connsiteY880" fmla="*/ 595280 h 902869"/>
                <a:gd name="connsiteX881" fmla="*/ 150015 w 1273141"/>
                <a:gd name="connsiteY881" fmla="*/ 593382 h 902869"/>
                <a:gd name="connsiteX882" fmla="*/ 145249 w 1273141"/>
                <a:gd name="connsiteY882" fmla="*/ 595280 h 902869"/>
                <a:gd name="connsiteX883" fmla="*/ 139552 w 1273141"/>
                <a:gd name="connsiteY883" fmla="*/ 598108 h 902869"/>
                <a:gd name="connsiteX884" fmla="*/ 134825 w 1273141"/>
                <a:gd name="connsiteY884" fmla="*/ 598108 h 902869"/>
                <a:gd name="connsiteX885" fmla="*/ 130059 w 1273141"/>
                <a:gd name="connsiteY885" fmla="*/ 597177 h 902869"/>
                <a:gd name="connsiteX886" fmla="*/ 127230 w 1273141"/>
                <a:gd name="connsiteY886" fmla="*/ 596211 h 902869"/>
                <a:gd name="connsiteX887" fmla="*/ 127230 w 1273141"/>
                <a:gd name="connsiteY887" fmla="*/ 596211 h 902869"/>
                <a:gd name="connsiteX888" fmla="*/ 126279 w 1273141"/>
                <a:gd name="connsiteY888" fmla="*/ 596211 h 902869"/>
                <a:gd name="connsiteX889" fmla="*/ 124382 w 1273141"/>
                <a:gd name="connsiteY889" fmla="*/ 597177 h 902869"/>
                <a:gd name="connsiteX890" fmla="*/ 117738 w 1273141"/>
                <a:gd name="connsiteY890" fmla="*/ 598108 h 902869"/>
                <a:gd name="connsiteX891" fmla="*/ 112987 w 1273141"/>
                <a:gd name="connsiteY891" fmla="*/ 600011 h 902869"/>
                <a:gd name="connsiteX892" fmla="*/ 96846 w 1273141"/>
                <a:gd name="connsiteY892" fmla="*/ 599075 h 902869"/>
                <a:gd name="connsiteX893" fmla="*/ 91149 w 1273141"/>
                <a:gd name="connsiteY893" fmla="*/ 601908 h 902869"/>
                <a:gd name="connsiteX894" fmla="*/ 90197 w 1273141"/>
                <a:gd name="connsiteY894" fmla="*/ 601908 h 902869"/>
                <a:gd name="connsiteX895" fmla="*/ 82602 w 1273141"/>
                <a:gd name="connsiteY895" fmla="*/ 606669 h 902869"/>
                <a:gd name="connsiteX896" fmla="*/ 75008 w 1273141"/>
                <a:gd name="connsiteY896" fmla="*/ 599075 h 902869"/>
                <a:gd name="connsiteX897" fmla="*/ 74061 w 1273141"/>
                <a:gd name="connsiteY897" fmla="*/ 600011 h 902869"/>
                <a:gd name="connsiteX898" fmla="*/ 72159 w 1273141"/>
                <a:gd name="connsiteY898" fmla="*/ 602874 h 902869"/>
                <a:gd name="connsiteX899" fmla="*/ 73110 w 1273141"/>
                <a:gd name="connsiteY899" fmla="*/ 603806 h 902869"/>
                <a:gd name="connsiteX900" fmla="*/ 63618 w 1273141"/>
                <a:gd name="connsiteY900" fmla="*/ 602874 h 902869"/>
                <a:gd name="connsiteX901" fmla="*/ 62666 w 1273141"/>
                <a:gd name="connsiteY901" fmla="*/ 600977 h 902869"/>
                <a:gd name="connsiteX902" fmla="*/ 61715 w 1273141"/>
                <a:gd name="connsiteY902" fmla="*/ 600011 h 902869"/>
                <a:gd name="connsiteX903" fmla="*/ 59818 w 1273141"/>
                <a:gd name="connsiteY903" fmla="*/ 600011 h 902869"/>
                <a:gd name="connsiteX904" fmla="*/ 56023 w 1273141"/>
                <a:gd name="connsiteY904" fmla="*/ 600011 h 902869"/>
                <a:gd name="connsiteX905" fmla="*/ 53169 w 1273141"/>
                <a:gd name="connsiteY905" fmla="*/ 597177 h 902869"/>
                <a:gd name="connsiteX906" fmla="*/ 52223 w 1273141"/>
                <a:gd name="connsiteY906" fmla="*/ 592421 h 902869"/>
                <a:gd name="connsiteX907" fmla="*/ 49374 w 1273141"/>
                <a:gd name="connsiteY907" fmla="*/ 586714 h 902869"/>
                <a:gd name="connsiteX908" fmla="*/ 48423 w 1273141"/>
                <a:gd name="connsiteY908" fmla="*/ 586714 h 902869"/>
                <a:gd name="connsiteX909" fmla="*/ 46525 w 1273141"/>
                <a:gd name="connsiteY909" fmla="*/ 587680 h 902869"/>
                <a:gd name="connsiteX910" fmla="*/ 44628 w 1273141"/>
                <a:gd name="connsiteY910" fmla="*/ 582919 h 902869"/>
                <a:gd name="connsiteX911" fmla="*/ 43677 w 1273141"/>
                <a:gd name="connsiteY911" fmla="*/ 582919 h 902869"/>
                <a:gd name="connsiteX912" fmla="*/ 39877 w 1273141"/>
                <a:gd name="connsiteY912" fmla="*/ 582919 h 902869"/>
                <a:gd name="connsiteX913" fmla="*/ 37979 w 1273141"/>
                <a:gd name="connsiteY913" fmla="*/ 581987 h 902869"/>
                <a:gd name="connsiteX914" fmla="*/ 36082 w 1273141"/>
                <a:gd name="connsiteY914" fmla="*/ 582919 h 902869"/>
                <a:gd name="connsiteX915" fmla="*/ 36082 w 1273141"/>
                <a:gd name="connsiteY915" fmla="*/ 584816 h 902869"/>
                <a:gd name="connsiteX916" fmla="*/ 35131 w 1273141"/>
                <a:gd name="connsiteY916" fmla="*/ 585787 h 902869"/>
                <a:gd name="connsiteX917" fmla="*/ 33233 w 1273141"/>
                <a:gd name="connsiteY917" fmla="*/ 586714 h 902869"/>
                <a:gd name="connsiteX918" fmla="*/ 33233 w 1273141"/>
                <a:gd name="connsiteY918" fmla="*/ 585787 h 902869"/>
                <a:gd name="connsiteX919" fmla="*/ 34179 w 1273141"/>
                <a:gd name="connsiteY919" fmla="*/ 581021 h 902869"/>
                <a:gd name="connsiteX920" fmla="*/ 31336 w 1273141"/>
                <a:gd name="connsiteY920" fmla="*/ 578187 h 902869"/>
                <a:gd name="connsiteX921" fmla="*/ 32282 w 1273141"/>
                <a:gd name="connsiteY921" fmla="*/ 575319 h 902869"/>
                <a:gd name="connsiteX922" fmla="*/ 28482 w 1273141"/>
                <a:gd name="connsiteY922" fmla="*/ 574392 h 902869"/>
                <a:gd name="connsiteX923" fmla="*/ 29433 w 1273141"/>
                <a:gd name="connsiteY923" fmla="*/ 573426 h 902869"/>
                <a:gd name="connsiteX924" fmla="*/ 29433 w 1273141"/>
                <a:gd name="connsiteY924" fmla="*/ 571524 h 902869"/>
                <a:gd name="connsiteX925" fmla="*/ 29433 w 1273141"/>
                <a:gd name="connsiteY925" fmla="*/ 567724 h 902869"/>
                <a:gd name="connsiteX926" fmla="*/ 31336 w 1273141"/>
                <a:gd name="connsiteY926" fmla="*/ 566797 h 902869"/>
                <a:gd name="connsiteX927" fmla="*/ 32282 w 1273141"/>
                <a:gd name="connsiteY927" fmla="*/ 561095 h 902869"/>
                <a:gd name="connsiteX928" fmla="*/ 29433 w 1273141"/>
                <a:gd name="connsiteY928" fmla="*/ 562997 h 902869"/>
                <a:gd name="connsiteX929" fmla="*/ 33233 w 1273141"/>
                <a:gd name="connsiteY929" fmla="*/ 559198 h 902869"/>
                <a:gd name="connsiteX930" fmla="*/ 33233 w 1273141"/>
                <a:gd name="connsiteY930" fmla="*/ 558251 h 902869"/>
                <a:gd name="connsiteX931" fmla="*/ 35131 w 1273141"/>
                <a:gd name="connsiteY931" fmla="*/ 556349 h 902869"/>
                <a:gd name="connsiteX932" fmla="*/ 35131 w 1273141"/>
                <a:gd name="connsiteY932" fmla="*/ 550656 h 902869"/>
                <a:gd name="connsiteX933" fmla="*/ 33233 w 1273141"/>
                <a:gd name="connsiteY933" fmla="*/ 548754 h 902869"/>
                <a:gd name="connsiteX934" fmla="*/ 31336 w 1273141"/>
                <a:gd name="connsiteY934" fmla="*/ 549700 h 902869"/>
                <a:gd name="connsiteX935" fmla="*/ 28482 w 1273141"/>
                <a:gd name="connsiteY935" fmla="*/ 548754 h 902869"/>
                <a:gd name="connsiteX936" fmla="*/ 26585 w 1273141"/>
                <a:gd name="connsiteY936" fmla="*/ 547808 h 902869"/>
                <a:gd name="connsiteX937" fmla="*/ 25638 w 1273141"/>
                <a:gd name="connsiteY937" fmla="*/ 545910 h 902869"/>
                <a:gd name="connsiteX938" fmla="*/ 26585 w 1273141"/>
                <a:gd name="connsiteY938" fmla="*/ 544954 h 902869"/>
                <a:gd name="connsiteX939" fmla="*/ 29433 w 1273141"/>
                <a:gd name="connsiteY939" fmla="*/ 545910 h 902869"/>
                <a:gd name="connsiteX940" fmla="*/ 30385 w 1273141"/>
                <a:gd name="connsiteY940" fmla="*/ 544954 h 902869"/>
                <a:gd name="connsiteX941" fmla="*/ 33233 w 1273141"/>
                <a:gd name="connsiteY941" fmla="*/ 539262 h 902869"/>
                <a:gd name="connsiteX942" fmla="*/ 35131 w 1273141"/>
                <a:gd name="connsiteY942" fmla="*/ 539262 h 902869"/>
                <a:gd name="connsiteX943" fmla="*/ 37979 w 1273141"/>
                <a:gd name="connsiteY943" fmla="*/ 540208 h 902869"/>
                <a:gd name="connsiteX944" fmla="*/ 41779 w 1273141"/>
                <a:gd name="connsiteY944" fmla="*/ 539262 h 902869"/>
                <a:gd name="connsiteX945" fmla="*/ 42726 w 1273141"/>
                <a:gd name="connsiteY945" fmla="*/ 539262 h 902869"/>
                <a:gd name="connsiteX946" fmla="*/ 45574 w 1273141"/>
                <a:gd name="connsiteY946" fmla="*/ 537359 h 902869"/>
                <a:gd name="connsiteX947" fmla="*/ 47472 w 1273141"/>
                <a:gd name="connsiteY947" fmla="*/ 533564 h 902869"/>
                <a:gd name="connsiteX948" fmla="*/ 48423 w 1273141"/>
                <a:gd name="connsiteY948" fmla="*/ 533564 h 902869"/>
                <a:gd name="connsiteX949" fmla="*/ 48423 w 1273141"/>
                <a:gd name="connsiteY949" fmla="*/ 532613 h 902869"/>
                <a:gd name="connsiteX950" fmla="*/ 49374 w 1273141"/>
                <a:gd name="connsiteY950" fmla="*/ 526921 h 902869"/>
                <a:gd name="connsiteX951" fmla="*/ 56023 w 1273141"/>
                <a:gd name="connsiteY951" fmla="*/ 525018 h 902869"/>
                <a:gd name="connsiteX952" fmla="*/ 66461 w 1273141"/>
                <a:gd name="connsiteY952" fmla="*/ 522169 h 902869"/>
                <a:gd name="connsiteX953" fmla="*/ 71208 w 1273141"/>
                <a:gd name="connsiteY953" fmla="*/ 518369 h 902869"/>
                <a:gd name="connsiteX954" fmla="*/ 74061 w 1273141"/>
                <a:gd name="connsiteY954" fmla="*/ 514574 h 902869"/>
                <a:gd name="connsiteX955" fmla="*/ 75959 w 1273141"/>
                <a:gd name="connsiteY955" fmla="*/ 512677 h 902869"/>
                <a:gd name="connsiteX956" fmla="*/ 77856 w 1273141"/>
                <a:gd name="connsiteY956" fmla="*/ 510775 h 902869"/>
                <a:gd name="connsiteX957" fmla="*/ 78807 w 1273141"/>
                <a:gd name="connsiteY957" fmla="*/ 508877 h 902869"/>
                <a:gd name="connsiteX958" fmla="*/ 80705 w 1273141"/>
                <a:gd name="connsiteY958" fmla="*/ 505082 h 902869"/>
                <a:gd name="connsiteX959" fmla="*/ 82602 w 1273141"/>
                <a:gd name="connsiteY959" fmla="*/ 503180 h 902869"/>
                <a:gd name="connsiteX960" fmla="*/ 84505 w 1273141"/>
                <a:gd name="connsiteY960" fmla="*/ 502228 h 902869"/>
                <a:gd name="connsiteX961" fmla="*/ 86402 w 1273141"/>
                <a:gd name="connsiteY961" fmla="*/ 504131 h 902869"/>
                <a:gd name="connsiteX962" fmla="*/ 87354 w 1273141"/>
                <a:gd name="connsiteY962" fmla="*/ 504131 h 902869"/>
                <a:gd name="connsiteX963" fmla="*/ 89251 w 1273141"/>
                <a:gd name="connsiteY963" fmla="*/ 502228 h 902869"/>
                <a:gd name="connsiteX964" fmla="*/ 89251 w 1273141"/>
                <a:gd name="connsiteY964" fmla="*/ 500336 h 902869"/>
                <a:gd name="connsiteX965" fmla="*/ 91149 w 1273141"/>
                <a:gd name="connsiteY965" fmla="*/ 494634 h 902869"/>
                <a:gd name="connsiteX966" fmla="*/ 98748 w 1273141"/>
                <a:gd name="connsiteY966" fmla="*/ 488941 h 902869"/>
                <a:gd name="connsiteX967" fmla="*/ 99695 w 1273141"/>
                <a:gd name="connsiteY967" fmla="*/ 487990 h 902869"/>
                <a:gd name="connsiteX968" fmla="*/ 102543 w 1273141"/>
                <a:gd name="connsiteY968" fmla="*/ 487039 h 902869"/>
                <a:gd name="connsiteX969" fmla="*/ 103495 w 1273141"/>
                <a:gd name="connsiteY969" fmla="*/ 486093 h 902869"/>
                <a:gd name="connsiteX970" fmla="*/ 106343 w 1273141"/>
                <a:gd name="connsiteY970" fmla="*/ 484195 h 902869"/>
                <a:gd name="connsiteX971" fmla="*/ 110138 w 1273141"/>
                <a:gd name="connsiteY971" fmla="*/ 483239 h 902869"/>
                <a:gd name="connsiteX972" fmla="*/ 112987 w 1273141"/>
                <a:gd name="connsiteY972" fmla="*/ 481346 h 902869"/>
                <a:gd name="connsiteX973" fmla="*/ 119636 w 1273141"/>
                <a:gd name="connsiteY973" fmla="*/ 484195 h 902869"/>
                <a:gd name="connsiteX974" fmla="*/ 121533 w 1273141"/>
                <a:gd name="connsiteY974" fmla="*/ 486093 h 902869"/>
                <a:gd name="connsiteX975" fmla="*/ 125328 w 1273141"/>
                <a:gd name="connsiteY975" fmla="*/ 483239 h 902869"/>
                <a:gd name="connsiteX976" fmla="*/ 128177 w 1273141"/>
                <a:gd name="connsiteY976" fmla="*/ 480395 h 902869"/>
                <a:gd name="connsiteX977" fmla="*/ 128177 w 1273141"/>
                <a:gd name="connsiteY977" fmla="*/ 480395 h 902869"/>
                <a:gd name="connsiteX978" fmla="*/ 129128 w 1273141"/>
                <a:gd name="connsiteY978" fmla="*/ 479444 h 902869"/>
                <a:gd name="connsiteX979" fmla="*/ 131957 w 1273141"/>
                <a:gd name="connsiteY979" fmla="*/ 478493 h 902869"/>
                <a:gd name="connsiteX980" fmla="*/ 132928 w 1273141"/>
                <a:gd name="connsiteY980" fmla="*/ 475644 h 902869"/>
                <a:gd name="connsiteX981" fmla="*/ 136723 w 1273141"/>
                <a:gd name="connsiteY981" fmla="*/ 470898 h 902869"/>
                <a:gd name="connsiteX982" fmla="*/ 138620 w 1273141"/>
                <a:gd name="connsiteY982" fmla="*/ 471849 h 902869"/>
                <a:gd name="connsiteX983" fmla="*/ 141454 w 1273141"/>
                <a:gd name="connsiteY983" fmla="*/ 469952 h 902869"/>
                <a:gd name="connsiteX984" fmla="*/ 142420 w 1273141"/>
                <a:gd name="connsiteY984" fmla="*/ 468049 h 902869"/>
                <a:gd name="connsiteX985" fmla="*/ 144318 w 1273141"/>
                <a:gd name="connsiteY985" fmla="*/ 467103 h 902869"/>
                <a:gd name="connsiteX986" fmla="*/ 146220 w 1273141"/>
                <a:gd name="connsiteY986" fmla="*/ 465205 h 902869"/>
                <a:gd name="connsiteX987" fmla="*/ 149049 w 1273141"/>
                <a:gd name="connsiteY987" fmla="*/ 461405 h 902869"/>
                <a:gd name="connsiteX988" fmla="*/ 150015 w 1273141"/>
                <a:gd name="connsiteY988" fmla="*/ 459503 h 902869"/>
                <a:gd name="connsiteX989" fmla="*/ 150946 w 1273141"/>
                <a:gd name="connsiteY989" fmla="*/ 459503 h 902869"/>
                <a:gd name="connsiteX990" fmla="*/ 152844 w 1273141"/>
                <a:gd name="connsiteY990" fmla="*/ 454757 h 902869"/>
                <a:gd name="connsiteX991" fmla="*/ 154746 w 1273141"/>
                <a:gd name="connsiteY991" fmla="*/ 450962 h 902869"/>
                <a:gd name="connsiteX992" fmla="*/ 155712 w 1273141"/>
                <a:gd name="connsiteY992" fmla="*/ 449059 h 902869"/>
                <a:gd name="connsiteX993" fmla="*/ 158541 w 1273141"/>
                <a:gd name="connsiteY993" fmla="*/ 445260 h 902869"/>
                <a:gd name="connsiteX994" fmla="*/ 159493 w 1273141"/>
                <a:gd name="connsiteY994" fmla="*/ 444313 h 902869"/>
                <a:gd name="connsiteX995" fmla="*/ 158541 w 1273141"/>
                <a:gd name="connsiteY995" fmla="*/ 443367 h 902869"/>
                <a:gd name="connsiteX996" fmla="*/ 158541 w 1273141"/>
                <a:gd name="connsiteY996" fmla="*/ 442416 h 902869"/>
                <a:gd name="connsiteX997" fmla="*/ 160444 w 1273141"/>
                <a:gd name="connsiteY997" fmla="*/ 440533 h 902869"/>
                <a:gd name="connsiteX998" fmla="*/ 167087 w 1273141"/>
                <a:gd name="connsiteY998" fmla="*/ 434841 h 902869"/>
                <a:gd name="connsiteX999" fmla="*/ 168985 w 1273141"/>
                <a:gd name="connsiteY999" fmla="*/ 431972 h 902869"/>
                <a:gd name="connsiteX1000" fmla="*/ 171839 w 1273141"/>
                <a:gd name="connsiteY1000" fmla="*/ 430075 h 902869"/>
                <a:gd name="connsiteX1001" fmla="*/ 171839 w 1273141"/>
                <a:gd name="connsiteY1001" fmla="*/ 412051 h 902869"/>
                <a:gd name="connsiteX1002" fmla="*/ 169936 w 1273141"/>
                <a:gd name="connsiteY1002" fmla="*/ 397788 h 902869"/>
                <a:gd name="connsiteX1003" fmla="*/ 170887 w 1273141"/>
                <a:gd name="connsiteY1003" fmla="*/ 395895 h 902869"/>
                <a:gd name="connsiteX1004" fmla="*/ 171839 w 1273141"/>
                <a:gd name="connsiteY1004" fmla="*/ 394959 h 902869"/>
                <a:gd name="connsiteX1005" fmla="*/ 168985 w 1273141"/>
                <a:gd name="connsiteY1005" fmla="*/ 390193 h 902869"/>
                <a:gd name="connsiteX1006" fmla="*/ 170887 w 1273141"/>
                <a:gd name="connsiteY1006" fmla="*/ 384500 h 902869"/>
                <a:gd name="connsiteX1007" fmla="*/ 171839 w 1273141"/>
                <a:gd name="connsiteY1007" fmla="*/ 383564 h 902869"/>
                <a:gd name="connsiteX1008" fmla="*/ 171839 w 1273141"/>
                <a:gd name="connsiteY1008" fmla="*/ 379769 h 902869"/>
                <a:gd name="connsiteX1009" fmla="*/ 174682 w 1273141"/>
                <a:gd name="connsiteY1009" fmla="*/ 376910 h 902869"/>
                <a:gd name="connsiteX1010" fmla="*/ 177531 w 1273141"/>
                <a:gd name="connsiteY1010" fmla="*/ 374072 h 902869"/>
                <a:gd name="connsiteX1011" fmla="*/ 183228 w 1273141"/>
                <a:gd name="connsiteY1011" fmla="*/ 375003 h 902869"/>
                <a:gd name="connsiteX1012" fmla="*/ 187028 w 1273141"/>
                <a:gd name="connsiteY1012" fmla="*/ 376910 h 902869"/>
                <a:gd name="connsiteX1013" fmla="*/ 225003 w 1273141"/>
                <a:gd name="connsiteY1013" fmla="*/ 375969 h 902869"/>
                <a:gd name="connsiteX1014" fmla="*/ 243993 w 1273141"/>
                <a:gd name="connsiteY1014" fmla="*/ 378798 h 902869"/>
                <a:gd name="connsiteX1015" fmla="*/ 250641 w 1273141"/>
                <a:gd name="connsiteY1015" fmla="*/ 381667 h 902869"/>
                <a:gd name="connsiteX1016" fmla="*/ 264885 w 1273141"/>
                <a:gd name="connsiteY1016" fmla="*/ 383564 h 902869"/>
                <a:gd name="connsiteX1017" fmla="*/ 270582 w 1273141"/>
                <a:gd name="connsiteY1017" fmla="*/ 387364 h 902869"/>
                <a:gd name="connsiteX1018" fmla="*/ 272480 w 1273141"/>
                <a:gd name="connsiteY1018" fmla="*/ 387364 h 902869"/>
                <a:gd name="connsiteX1019" fmla="*/ 276279 w 1273141"/>
                <a:gd name="connsiteY1019" fmla="*/ 388295 h 902869"/>
                <a:gd name="connsiteX1020" fmla="*/ 280074 w 1273141"/>
                <a:gd name="connsiteY1020" fmla="*/ 391159 h 902869"/>
                <a:gd name="connsiteX1021" fmla="*/ 284821 w 1273141"/>
                <a:gd name="connsiteY1021" fmla="*/ 395895 h 902869"/>
                <a:gd name="connsiteX1022" fmla="*/ 288620 w 1273141"/>
                <a:gd name="connsiteY1022" fmla="*/ 397788 h 902869"/>
                <a:gd name="connsiteX1023" fmla="*/ 294318 w 1273141"/>
                <a:gd name="connsiteY1023" fmla="*/ 403490 h 902869"/>
                <a:gd name="connsiteX1024" fmla="*/ 296215 w 1273141"/>
                <a:gd name="connsiteY1024" fmla="*/ 405387 h 902869"/>
                <a:gd name="connsiteX1025" fmla="*/ 298113 w 1273141"/>
                <a:gd name="connsiteY1025" fmla="*/ 410144 h 902869"/>
                <a:gd name="connsiteX1026" fmla="*/ 298113 w 1273141"/>
                <a:gd name="connsiteY1026" fmla="*/ 412982 h 902869"/>
                <a:gd name="connsiteX1027" fmla="*/ 297167 w 1273141"/>
                <a:gd name="connsiteY1027" fmla="*/ 413949 h 902869"/>
                <a:gd name="connsiteX1028" fmla="*/ 299064 w 1273141"/>
                <a:gd name="connsiteY1028" fmla="*/ 416777 h 902869"/>
                <a:gd name="connsiteX1029" fmla="*/ 299064 w 1273141"/>
                <a:gd name="connsiteY1029" fmla="*/ 417748 h 902869"/>
                <a:gd name="connsiteX1030" fmla="*/ 300015 w 1273141"/>
                <a:gd name="connsiteY1030" fmla="*/ 406354 h 902869"/>
                <a:gd name="connsiteX1031" fmla="*/ 295269 w 1273141"/>
                <a:gd name="connsiteY1031" fmla="*/ 398759 h 902869"/>
                <a:gd name="connsiteX1032" fmla="*/ 295269 w 1273141"/>
                <a:gd name="connsiteY1032" fmla="*/ 396861 h 902869"/>
                <a:gd name="connsiteX1033" fmla="*/ 293367 w 1273141"/>
                <a:gd name="connsiteY1033" fmla="*/ 391159 h 902869"/>
                <a:gd name="connsiteX1034" fmla="*/ 298113 w 1273141"/>
                <a:gd name="connsiteY1034" fmla="*/ 380700 h 902869"/>
                <a:gd name="connsiteX1035" fmla="*/ 298113 w 1273141"/>
                <a:gd name="connsiteY1035" fmla="*/ 377872 h 902869"/>
                <a:gd name="connsiteX1036" fmla="*/ 300962 w 1273141"/>
                <a:gd name="connsiteY1036" fmla="*/ 375003 h 902869"/>
                <a:gd name="connsiteX1037" fmla="*/ 301913 w 1273141"/>
                <a:gd name="connsiteY1037" fmla="*/ 368374 h 902869"/>
                <a:gd name="connsiteX1038" fmla="*/ 300962 w 1273141"/>
                <a:gd name="connsiteY1038" fmla="*/ 370277 h 902869"/>
                <a:gd name="connsiteX1039" fmla="*/ 300015 w 1273141"/>
                <a:gd name="connsiteY1039" fmla="*/ 370277 h 902869"/>
                <a:gd name="connsiteX1040" fmla="*/ 298113 w 1273141"/>
                <a:gd name="connsiteY1040" fmla="*/ 371203 h 902869"/>
                <a:gd name="connsiteX1041" fmla="*/ 292415 w 1273141"/>
                <a:gd name="connsiteY1041" fmla="*/ 370277 h 902869"/>
                <a:gd name="connsiteX1042" fmla="*/ 291469 w 1273141"/>
                <a:gd name="connsiteY1042" fmla="*/ 367408 h 902869"/>
                <a:gd name="connsiteX1043" fmla="*/ 288620 w 1273141"/>
                <a:gd name="connsiteY1043" fmla="*/ 366477 h 902869"/>
                <a:gd name="connsiteX1044" fmla="*/ 284821 w 1273141"/>
                <a:gd name="connsiteY1044" fmla="*/ 366477 h 902869"/>
                <a:gd name="connsiteX1045" fmla="*/ 282923 w 1273141"/>
                <a:gd name="connsiteY1045" fmla="*/ 364579 h 902869"/>
                <a:gd name="connsiteX1046" fmla="*/ 281026 w 1273141"/>
                <a:gd name="connsiteY1046" fmla="*/ 363608 h 902869"/>
                <a:gd name="connsiteX1047" fmla="*/ 280074 w 1273141"/>
                <a:gd name="connsiteY1047" fmla="*/ 363608 h 902869"/>
                <a:gd name="connsiteX1048" fmla="*/ 274377 w 1273141"/>
                <a:gd name="connsiteY1048" fmla="*/ 359808 h 902869"/>
                <a:gd name="connsiteX1049" fmla="*/ 273426 w 1273141"/>
                <a:gd name="connsiteY1049" fmla="*/ 359808 h 902869"/>
                <a:gd name="connsiteX1050" fmla="*/ 266782 w 1273141"/>
                <a:gd name="connsiteY1050" fmla="*/ 356985 h 902869"/>
                <a:gd name="connsiteX1051" fmla="*/ 262036 w 1273141"/>
                <a:gd name="connsiteY1051" fmla="*/ 353184 h 902869"/>
                <a:gd name="connsiteX1052" fmla="*/ 260133 w 1273141"/>
                <a:gd name="connsiteY1052" fmla="*/ 351287 h 902869"/>
                <a:gd name="connsiteX1053" fmla="*/ 259187 w 1273141"/>
                <a:gd name="connsiteY1053" fmla="*/ 350316 h 902869"/>
                <a:gd name="connsiteX1054" fmla="*/ 253490 w 1273141"/>
                <a:gd name="connsiteY1054" fmla="*/ 345589 h 902869"/>
                <a:gd name="connsiteX1055" fmla="*/ 251592 w 1273141"/>
                <a:gd name="connsiteY1055" fmla="*/ 343687 h 902869"/>
                <a:gd name="connsiteX1056" fmla="*/ 241149 w 1273141"/>
                <a:gd name="connsiteY1056" fmla="*/ 337029 h 902869"/>
                <a:gd name="connsiteX1057" fmla="*/ 225954 w 1273141"/>
                <a:gd name="connsiteY1057" fmla="*/ 331326 h 902869"/>
                <a:gd name="connsiteX1058" fmla="*/ 225003 w 1273141"/>
                <a:gd name="connsiteY1058" fmla="*/ 326600 h 902869"/>
                <a:gd name="connsiteX1059" fmla="*/ 233554 w 1273141"/>
                <a:gd name="connsiteY1059" fmla="*/ 316156 h 902869"/>
                <a:gd name="connsiteX1060" fmla="*/ 245895 w 1273141"/>
                <a:gd name="connsiteY1060" fmla="*/ 313308 h 902869"/>
                <a:gd name="connsiteX1061" fmla="*/ 259187 w 1273141"/>
                <a:gd name="connsiteY1061" fmla="*/ 308561 h 902869"/>
                <a:gd name="connsiteX1062" fmla="*/ 276279 w 1273141"/>
                <a:gd name="connsiteY1062" fmla="*/ 304762 h 902869"/>
                <a:gd name="connsiteX1063" fmla="*/ 281026 w 1273141"/>
                <a:gd name="connsiteY1063" fmla="*/ 305708 h 902869"/>
                <a:gd name="connsiteX1064" fmla="*/ 291469 w 1273141"/>
                <a:gd name="connsiteY1064" fmla="*/ 309508 h 902869"/>
                <a:gd name="connsiteX1065" fmla="*/ 298113 w 1273141"/>
                <a:gd name="connsiteY1065" fmla="*/ 310459 h 902869"/>
                <a:gd name="connsiteX1066" fmla="*/ 307610 w 1273141"/>
                <a:gd name="connsiteY1066" fmla="*/ 306664 h 902869"/>
                <a:gd name="connsiteX1067" fmla="*/ 314254 w 1273141"/>
                <a:gd name="connsiteY1067" fmla="*/ 303815 h 902869"/>
                <a:gd name="connsiteX1068" fmla="*/ 316151 w 1273141"/>
                <a:gd name="connsiteY1068" fmla="*/ 301913 h 902869"/>
                <a:gd name="connsiteX1069" fmla="*/ 319951 w 1273141"/>
                <a:gd name="connsiteY1069" fmla="*/ 298113 h 902869"/>
                <a:gd name="connsiteX1070" fmla="*/ 320902 w 1273141"/>
                <a:gd name="connsiteY1070" fmla="*/ 293367 h 902869"/>
                <a:gd name="connsiteX1071" fmla="*/ 319951 w 1273141"/>
                <a:gd name="connsiteY1071" fmla="*/ 291469 h 902869"/>
                <a:gd name="connsiteX1072" fmla="*/ 319005 w 1273141"/>
                <a:gd name="connsiteY1072" fmla="*/ 289572 h 902869"/>
                <a:gd name="connsiteX1073" fmla="*/ 320902 w 1273141"/>
                <a:gd name="connsiteY1073" fmla="*/ 284826 h 902869"/>
                <a:gd name="connsiteX1074" fmla="*/ 321849 w 1273141"/>
                <a:gd name="connsiteY1074" fmla="*/ 281026 h 902869"/>
                <a:gd name="connsiteX1075" fmla="*/ 322800 w 1273141"/>
                <a:gd name="connsiteY1075" fmla="*/ 276279 h 902869"/>
                <a:gd name="connsiteX1076" fmla="*/ 337995 w 1273141"/>
                <a:gd name="connsiteY1076" fmla="*/ 273431 h 902869"/>
                <a:gd name="connsiteX1077" fmla="*/ 340838 w 1273141"/>
                <a:gd name="connsiteY1077" fmla="*/ 272480 h 902869"/>
                <a:gd name="connsiteX1078" fmla="*/ 343687 w 1273141"/>
                <a:gd name="connsiteY1078" fmla="*/ 270582 h 902869"/>
                <a:gd name="connsiteX1079" fmla="*/ 345590 w 1273141"/>
                <a:gd name="connsiteY1079" fmla="*/ 267728 h 902869"/>
                <a:gd name="connsiteX1080" fmla="*/ 349385 w 1273141"/>
                <a:gd name="connsiteY1080" fmla="*/ 264885 h 902869"/>
                <a:gd name="connsiteX1081" fmla="*/ 350336 w 1273141"/>
                <a:gd name="connsiteY1081" fmla="*/ 262982 h 902869"/>
                <a:gd name="connsiteX1082" fmla="*/ 351287 w 1273141"/>
                <a:gd name="connsiteY1082" fmla="*/ 261090 h 902869"/>
                <a:gd name="connsiteX1083" fmla="*/ 352233 w 1273141"/>
                <a:gd name="connsiteY1083" fmla="*/ 260134 h 902869"/>
                <a:gd name="connsiteX1084" fmla="*/ 354131 w 1273141"/>
                <a:gd name="connsiteY1084" fmla="*/ 259187 h 902869"/>
                <a:gd name="connsiteX1085" fmla="*/ 353184 w 1273141"/>
                <a:gd name="connsiteY1085" fmla="*/ 258236 h 902869"/>
                <a:gd name="connsiteX1086" fmla="*/ 345590 w 1273141"/>
                <a:gd name="connsiteY1086" fmla="*/ 262982 h 902869"/>
                <a:gd name="connsiteX1087" fmla="*/ 341790 w 1273141"/>
                <a:gd name="connsiteY1087" fmla="*/ 262036 h 902869"/>
                <a:gd name="connsiteX1088" fmla="*/ 322800 w 1273141"/>
                <a:gd name="connsiteY1088" fmla="*/ 262036 h 902869"/>
                <a:gd name="connsiteX1089" fmla="*/ 318054 w 1273141"/>
                <a:gd name="connsiteY1089" fmla="*/ 263933 h 902869"/>
                <a:gd name="connsiteX1090" fmla="*/ 315205 w 1273141"/>
                <a:gd name="connsiteY1090" fmla="*/ 264885 h 902869"/>
                <a:gd name="connsiteX1091" fmla="*/ 314254 w 1273141"/>
                <a:gd name="connsiteY1091" fmla="*/ 264885 h 902869"/>
                <a:gd name="connsiteX1092" fmla="*/ 309508 w 1273141"/>
                <a:gd name="connsiteY1092" fmla="*/ 266782 h 902869"/>
                <a:gd name="connsiteX1093" fmla="*/ 307610 w 1273141"/>
                <a:gd name="connsiteY1093" fmla="*/ 267728 h 902869"/>
                <a:gd name="connsiteX1094" fmla="*/ 305708 w 1273141"/>
                <a:gd name="connsiteY1094" fmla="*/ 269631 h 902869"/>
                <a:gd name="connsiteX1095" fmla="*/ 304761 w 1273141"/>
                <a:gd name="connsiteY1095" fmla="*/ 271528 h 902869"/>
                <a:gd name="connsiteX1096" fmla="*/ 302864 w 1273141"/>
                <a:gd name="connsiteY1096" fmla="*/ 273431 h 902869"/>
                <a:gd name="connsiteX1097" fmla="*/ 300962 w 1273141"/>
                <a:gd name="connsiteY1097" fmla="*/ 276279 h 902869"/>
                <a:gd name="connsiteX1098" fmla="*/ 300015 w 1273141"/>
                <a:gd name="connsiteY1098" fmla="*/ 276279 h 902869"/>
                <a:gd name="connsiteX1099" fmla="*/ 299064 w 1273141"/>
                <a:gd name="connsiteY1099" fmla="*/ 278177 h 902869"/>
                <a:gd name="connsiteX1100" fmla="*/ 297167 w 1273141"/>
                <a:gd name="connsiteY1100" fmla="*/ 281026 h 902869"/>
                <a:gd name="connsiteX1101" fmla="*/ 296215 w 1273141"/>
                <a:gd name="connsiteY1101" fmla="*/ 281972 h 902869"/>
                <a:gd name="connsiteX1102" fmla="*/ 292415 w 1273141"/>
                <a:gd name="connsiteY1102" fmla="*/ 281026 h 902869"/>
                <a:gd name="connsiteX1103" fmla="*/ 284821 w 1273141"/>
                <a:gd name="connsiteY1103" fmla="*/ 279123 h 902869"/>
                <a:gd name="connsiteX1104" fmla="*/ 271528 w 1273141"/>
                <a:gd name="connsiteY1104" fmla="*/ 280079 h 902869"/>
                <a:gd name="connsiteX1105" fmla="*/ 269631 w 1273141"/>
                <a:gd name="connsiteY1105" fmla="*/ 280079 h 902869"/>
                <a:gd name="connsiteX1106" fmla="*/ 266782 w 1273141"/>
                <a:gd name="connsiteY1106" fmla="*/ 279123 h 902869"/>
                <a:gd name="connsiteX1107" fmla="*/ 263933 w 1273141"/>
                <a:gd name="connsiteY1107" fmla="*/ 280079 h 902869"/>
                <a:gd name="connsiteX1108" fmla="*/ 262982 w 1273141"/>
                <a:gd name="connsiteY1108" fmla="*/ 281026 h 902869"/>
                <a:gd name="connsiteX1109" fmla="*/ 262036 w 1273141"/>
                <a:gd name="connsiteY1109" fmla="*/ 281972 h 902869"/>
                <a:gd name="connsiteX1110" fmla="*/ 260133 w 1273141"/>
                <a:gd name="connsiteY1110" fmla="*/ 282923 h 902869"/>
                <a:gd name="connsiteX1111" fmla="*/ 259187 w 1273141"/>
                <a:gd name="connsiteY1111" fmla="*/ 284826 h 902869"/>
                <a:gd name="connsiteX1112" fmla="*/ 257290 w 1273141"/>
                <a:gd name="connsiteY1112" fmla="*/ 284826 h 902869"/>
                <a:gd name="connsiteX1113" fmla="*/ 246846 w 1273141"/>
                <a:gd name="connsiteY1113" fmla="*/ 281026 h 902869"/>
                <a:gd name="connsiteX1114" fmla="*/ 246846 w 1273141"/>
                <a:gd name="connsiteY1114" fmla="*/ 281026 h 902869"/>
                <a:gd name="connsiteX1115" fmla="*/ 235451 w 1273141"/>
                <a:gd name="connsiteY1115" fmla="*/ 276279 h 902869"/>
                <a:gd name="connsiteX1116" fmla="*/ 226905 w 1273141"/>
                <a:gd name="connsiteY1116" fmla="*/ 276279 h 902869"/>
                <a:gd name="connsiteX1117" fmla="*/ 216462 w 1273141"/>
                <a:gd name="connsiteY1117" fmla="*/ 276279 h 902869"/>
                <a:gd name="connsiteX1118" fmla="*/ 210764 w 1273141"/>
                <a:gd name="connsiteY1118" fmla="*/ 283874 h 902869"/>
                <a:gd name="connsiteX1119" fmla="*/ 207916 w 1273141"/>
                <a:gd name="connsiteY1119" fmla="*/ 286718 h 902869"/>
                <a:gd name="connsiteX1120" fmla="*/ 203169 w 1273141"/>
                <a:gd name="connsiteY1120" fmla="*/ 286718 h 902869"/>
                <a:gd name="connsiteX1121" fmla="*/ 179433 w 1273141"/>
                <a:gd name="connsiteY1121" fmla="*/ 283874 h 902869"/>
                <a:gd name="connsiteX1122" fmla="*/ 172785 w 1273141"/>
                <a:gd name="connsiteY1122" fmla="*/ 282923 h 902869"/>
                <a:gd name="connsiteX1123" fmla="*/ 169936 w 1273141"/>
                <a:gd name="connsiteY1123" fmla="*/ 283874 h 902869"/>
                <a:gd name="connsiteX1124" fmla="*/ 168039 w 1273141"/>
                <a:gd name="connsiteY1124" fmla="*/ 281972 h 902869"/>
                <a:gd name="connsiteX1125" fmla="*/ 166141 w 1273141"/>
                <a:gd name="connsiteY1125" fmla="*/ 281972 h 902869"/>
                <a:gd name="connsiteX1126" fmla="*/ 163288 w 1273141"/>
                <a:gd name="connsiteY1126" fmla="*/ 283874 h 902869"/>
                <a:gd name="connsiteX1127" fmla="*/ 162341 w 1273141"/>
                <a:gd name="connsiteY1127" fmla="*/ 276279 h 902869"/>
                <a:gd name="connsiteX1128" fmla="*/ 161390 w 1273141"/>
                <a:gd name="connsiteY1128" fmla="*/ 271528 h 902869"/>
                <a:gd name="connsiteX1129" fmla="*/ 159493 w 1273141"/>
                <a:gd name="connsiteY1129" fmla="*/ 262036 h 902869"/>
                <a:gd name="connsiteX1130" fmla="*/ 159493 w 1273141"/>
                <a:gd name="connsiteY1130" fmla="*/ 251592 h 902869"/>
                <a:gd name="connsiteX1131" fmla="*/ 159493 w 1273141"/>
                <a:gd name="connsiteY1131" fmla="*/ 241149 h 902869"/>
                <a:gd name="connsiteX1132" fmla="*/ 161390 w 1273141"/>
                <a:gd name="connsiteY1132" fmla="*/ 235451 h 902869"/>
                <a:gd name="connsiteX1133" fmla="*/ 164239 w 1273141"/>
                <a:gd name="connsiteY1133" fmla="*/ 229749 h 902869"/>
                <a:gd name="connsiteX1134" fmla="*/ 164239 w 1273141"/>
                <a:gd name="connsiteY1134" fmla="*/ 225959 h 902869"/>
                <a:gd name="connsiteX1135" fmla="*/ 163288 w 1273141"/>
                <a:gd name="connsiteY1135" fmla="*/ 225008 h 902869"/>
                <a:gd name="connsiteX1136" fmla="*/ 150946 w 1273141"/>
                <a:gd name="connsiteY1136" fmla="*/ 221208 h 902869"/>
                <a:gd name="connsiteX1137" fmla="*/ 148118 w 1273141"/>
                <a:gd name="connsiteY1137" fmla="*/ 220257 h 902869"/>
                <a:gd name="connsiteX1138" fmla="*/ 145249 w 1273141"/>
                <a:gd name="connsiteY1138" fmla="*/ 217413 h 902869"/>
                <a:gd name="connsiteX1139" fmla="*/ 144318 w 1273141"/>
                <a:gd name="connsiteY1139" fmla="*/ 218364 h 902869"/>
                <a:gd name="connsiteX1140" fmla="*/ 143352 w 1273141"/>
                <a:gd name="connsiteY1140" fmla="*/ 216462 h 902869"/>
                <a:gd name="connsiteX1141" fmla="*/ 142420 w 1273141"/>
                <a:gd name="connsiteY1141" fmla="*/ 216462 h 902869"/>
                <a:gd name="connsiteX1142" fmla="*/ 140523 w 1273141"/>
                <a:gd name="connsiteY1142" fmla="*/ 214559 h 902869"/>
                <a:gd name="connsiteX1143" fmla="*/ 139552 w 1273141"/>
                <a:gd name="connsiteY1143" fmla="*/ 214559 h 902869"/>
                <a:gd name="connsiteX1144" fmla="*/ 137654 w 1273141"/>
                <a:gd name="connsiteY1144" fmla="*/ 214559 h 902869"/>
                <a:gd name="connsiteX1145" fmla="*/ 135757 w 1273141"/>
                <a:gd name="connsiteY1145" fmla="*/ 213613 h 902869"/>
                <a:gd name="connsiteX1146" fmla="*/ 136723 w 1273141"/>
                <a:gd name="connsiteY1146" fmla="*/ 212662 h 902869"/>
                <a:gd name="connsiteX1147" fmla="*/ 131025 w 1273141"/>
                <a:gd name="connsiteY1147" fmla="*/ 211716 h 902869"/>
                <a:gd name="connsiteX1148" fmla="*/ 126279 w 1273141"/>
                <a:gd name="connsiteY1148" fmla="*/ 208867 h 902869"/>
                <a:gd name="connsiteX1149" fmla="*/ 125328 w 1273141"/>
                <a:gd name="connsiteY1149" fmla="*/ 208867 h 902869"/>
                <a:gd name="connsiteX1150" fmla="*/ 112041 w 1273141"/>
                <a:gd name="connsiteY1150" fmla="*/ 205067 h 902869"/>
                <a:gd name="connsiteX1151" fmla="*/ 112041 w 1273141"/>
                <a:gd name="connsiteY1151" fmla="*/ 201272 h 902869"/>
                <a:gd name="connsiteX1152" fmla="*/ 108241 w 1273141"/>
                <a:gd name="connsiteY1152" fmla="*/ 199374 h 902869"/>
                <a:gd name="connsiteX1153" fmla="*/ 106343 w 1273141"/>
                <a:gd name="connsiteY1153" fmla="*/ 197472 h 902869"/>
                <a:gd name="connsiteX1154" fmla="*/ 105392 w 1273141"/>
                <a:gd name="connsiteY1154" fmla="*/ 195575 h 902869"/>
                <a:gd name="connsiteX1155" fmla="*/ 107290 w 1273141"/>
                <a:gd name="connsiteY1155" fmla="*/ 194643 h 902869"/>
                <a:gd name="connsiteX1156" fmla="*/ 112041 w 1273141"/>
                <a:gd name="connsiteY1156" fmla="*/ 195575 h 902869"/>
                <a:gd name="connsiteX1157" fmla="*/ 120582 w 1273141"/>
                <a:gd name="connsiteY1157" fmla="*/ 197472 h 902869"/>
                <a:gd name="connsiteX1158" fmla="*/ 122484 w 1273141"/>
                <a:gd name="connsiteY1158" fmla="*/ 197472 h 902869"/>
                <a:gd name="connsiteX1159" fmla="*/ 124382 w 1273141"/>
                <a:gd name="connsiteY1159" fmla="*/ 198438 h 902869"/>
                <a:gd name="connsiteX1160" fmla="*/ 124382 w 1273141"/>
                <a:gd name="connsiteY1160" fmla="*/ 189877 h 902869"/>
                <a:gd name="connsiteX1161" fmla="*/ 146220 w 1273141"/>
                <a:gd name="connsiteY1161" fmla="*/ 187980 h 902869"/>
                <a:gd name="connsiteX1162" fmla="*/ 158541 w 1273141"/>
                <a:gd name="connsiteY1162" fmla="*/ 187980 h 902869"/>
                <a:gd name="connsiteX1163" fmla="*/ 174682 w 1273141"/>
                <a:gd name="connsiteY1163" fmla="*/ 187048 h 902869"/>
                <a:gd name="connsiteX1164" fmla="*/ 179433 w 1273141"/>
                <a:gd name="connsiteY1164" fmla="*/ 186082 h 902869"/>
                <a:gd name="connsiteX1165" fmla="*/ 187028 w 1273141"/>
                <a:gd name="connsiteY1165" fmla="*/ 186082 h 902869"/>
                <a:gd name="connsiteX1166" fmla="*/ 200321 w 1273141"/>
                <a:gd name="connsiteY1166" fmla="*/ 183248 h 902869"/>
                <a:gd name="connsiteX1167" fmla="*/ 206964 w 1273141"/>
                <a:gd name="connsiteY1167" fmla="*/ 181351 h 902869"/>
                <a:gd name="connsiteX1168" fmla="*/ 214564 w 1273141"/>
                <a:gd name="connsiteY1168" fmla="*/ 182277 h 902869"/>
                <a:gd name="connsiteX1169" fmla="*/ 215510 w 1273141"/>
                <a:gd name="connsiteY1169" fmla="*/ 174683 h 902869"/>
                <a:gd name="connsiteX1170" fmla="*/ 224057 w 1273141"/>
                <a:gd name="connsiteY1170" fmla="*/ 171859 h 902869"/>
                <a:gd name="connsiteX1171" fmla="*/ 219310 w 1273141"/>
                <a:gd name="connsiteY1171" fmla="*/ 165190 h 902869"/>
                <a:gd name="connsiteX1172" fmla="*/ 242095 w 1273141"/>
                <a:gd name="connsiteY1172" fmla="*/ 165190 h 902869"/>
                <a:gd name="connsiteX1173" fmla="*/ 244944 w 1273141"/>
                <a:gd name="connsiteY1173" fmla="*/ 166156 h 902869"/>
                <a:gd name="connsiteX1174" fmla="*/ 247792 w 1273141"/>
                <a:gd name="connsiteY1174" fmla="*/ 167088 h 902869"/>
                <a:gd name="connsiteX1175" fmla="*/ 254436 w 1273141"/>
                <a:gd name="connsiteY1175" fmla="*/ 168990 h 902869"/>
                <a:gd name="connsiteX1176" fmla="*/ 261085 w 1273141"/>
                <a:gd name="connsiteY1176" fmla="*/ 168990 h 902869"/>
                <a:gd name="connsiteX1177" fmla="*/ 263933 w 1273141"/>
                <a:gd name="connsiteY1177" fmla="*/ 167088 h 902869"/>
                <a:gd name="connsiteX1178" fmla="*/ 265831 w 1273141"/>
                <a:gd name="connsiteY1178" fmla="*/ 165190 h 902869"/>
                <a:gd name="connsiteX1179" fmla="*/ 265831 w 1273141"/>
                <a:gd name="connsiteY1179" fmla="*/ 163293 h 902869"/>
                <a:gd name="connsiteX1180" fmla="*/ 270582 w 1273141"/>
                <a:gd name="connsiteY1180" fmla="*/ 154766 h 902869"/>
                <a:gd name="connsiteX1181" fmla="*/ 272480 w 1273141"/>
                <a:gd name="connsiteY1181" fmla="*/ 150000 h 902869"/>
                <a:gd name="connsiteX1182" fmla="*/ 274377 w 1273141"/>
                <a:gd name="connsiteY1182" fmla="*/ 145269 h 902869"/>
                <a:gd name="connsiteX1183" fmla="*/ 278177 w 1273141"/>
                <a:gd name="connsiteY1183" fmla="*/ 139571 h 902869"/>
                <a:gd name="connsiteX1184" fmla="*/ 283874 w 1273141"/>
                <a:gd name="connsiteY1184" fmla="*/ 137669 h 902869"/>
                <a:gd name="connsiteX1185" fmla="*/ 287669 w 1273141"/>
                <a:gd name="connsiteY1185" fmla="*/ 136703 h 902869"/>
                <a:gd name="connsiteX1186" fmla="*/ 289572 w 1273141"/>
                <a:gd name="connsiteY1186" fmla="*/ 134806 h 902869"/>
                <a:gd name="connsiteX1187" fmla="*/ 292415 w 1273141"/>
                <a:gd name="connsiteY1187" fmla="*/ 133879 h 902869"/>
                <a:gd name="connsiteX1188" fmla="*/ 295269 w 1273141"/>
                <a:gd name="connsiteY1188" fmla="*/ 131976 h 902869"/>
                <a:gd name="connsiteX1189" fmla="*/ 298113 w 1273141"/>
                <a:gd name="connsiteY1189" fmla="*/ 131976 h 902869"/>
                <a:gd name="connsiteX1190" fmla="*/ 311405 w 1273141"/>
                <a:gd name="connsiteY1190" fmla="*/ 131976 h 902869"/>
                <a:gd name="connsiteX1191" fmla="*/ 325649 w 1273141"/>
                <a:gd name="connsiteY1191" fmla="*/ 130074 h 902869"/>
                <a:gd name="connsiteX1192" fmla="*/ 330395 w 1273141"/>
                <a:gd name="connsiteY1192" fmla="*/ 129108 h 902869"/>
                <a:gd name="connsiteX1193" fmla="*/ 333244 w 1273141"/>
                <a:gd name="connsiteY1193" fmla="*/ 127211 h 902869"/>
                <a:gd name="connsiteX1194" fmla="*/ 336092 w 1273141"/>
                <a:gd name="connsiteY1194" fmla="*/ 124382 h 902869"/>
                <a:gd name="connsiteX1195" fmla="*/ 337043 w 1273141"/>
                <a:gd name="connsiteY1195" fmla="*/ 124382 h 902869"/>
                <a:gd name="connsiteX1196" fmla="*/ 338941 w 1273141"/>
                <a:gd name="connsiteY1196" fmla="*/ 122484 h 902869"/>
                <a:gd name="connsiteX1197" fmla="*/ 339892 w 1273141"/>
                <a:gd name="connsiteY1197" fmla="*/ 122484 h 902869"/>
                <a:gd name="connsiteX1198" fmla="*/ 339892 w 1273141"/>
                <a:gd name="connsiteY1198" fmla="*/ 121513 h 902869"/>
                <a:gd name="connsiteX1199" fmla="*/ 341790 w 1273141"/>
                <a:gd name="connsiteY1199" fmla="*/ 120587 h 902869"/>
                <a:gd name="connsiteX1200" fmla="*/ 342741 w 1273141"/>
                <a:gd name="connsiteY1200" fmla="*/ 118684 h 902869"/>
                <a:gd name="connsiteX1201" fmla="*/ 345590 w 1273141"/>
                <a:gd name="connsiteY1201" fmla="*/ 116787 h 902869"/>
                <a:gd name="connsiteX1202" fmla="*/ 347487 w 1273141"/>
                <a:gd name="connsiteY1202" fmla="*/ 114889 h 902869"/>
                <a:gd name="connsiteX1203" fmla="*/ 349385 w 1273141"/>
                <a:gd name="connsiteY1203" fmla="*/ 113918 h 902869"/>
                <a:gd name="connsiteX1204" fmla="*/ 353184 w 1273141"/>
                <a:gd name="connsiteY1204" fmla="*/ 112021 h 902869"/>
                <a:gd name="connsiteX1205" fmla="*/ 355082 w 1273141"/>
                <a:gd name="connsiteY1205" fmla="*/ 111090 h 902869"/>
                <a:gd name="connsiteX1206" fmla="*/ 356979 w 1273141"/>
                <a:gd name="connsiteY1206" fmla="*/ 111090 h 902869"/>
                <a:gd name="connsiteX1207" fmla="*/ 358877 w 1273141"/>
                <a:gd name="connsiteY1207" fmla="*/ 109192 h 902869"/>
                <a:gd name="connsiteX1208" fmla="*/ 362677 w 1273141"/>
                <a:gd name="connsiteY1208" fmla="*/ 107294 h 902869"/>
                <a:gd name="connsiteX1209" fmla="*/ 362677 w 1273141"/>
                <a:gd name="connsiteY1209" fmla="*/ 107294 h 902869"/>
                <a:gd name="connsiteX1210" fmla="*/ 375954 w 1273141"/>
                <a:gd name="connsiteY1210" fmla="*/ 100626 h 902869"/>
                <a:gd name="connsiteX1211" fmla="*/ 378818 w 1273141"/>
                <a:gd name="connsiteY1211" fmla="*/ 98728 h 902869"/>
                <a:gd name="connsiteX1212" fmla="*/ 379749 w 1273141"/>
                <a:gd name="connsiteY1212" fmla="*/ 95890 h 902869"/>
                <a:gd name="connsiteX1213" fmla="*/ 381652 w 1273141"/>
                <a:gd name="connsiteY1213" fmla="*/ 93041 h 902869"/>
                <a:gd name="connsiteX1214" fmla="*/ 381652 w 1273141"/>
                <a:gd name="connsiteY1214" fmla="*/ 92090 h 902869"/>
                <a:gd name="connsiteX1215" fmla="*/ 383549 w 1273141"/>
                <a:gd name="connsiteY1215" fmla="*/ 85451 h 902869"/>
                <a:gd name="connsiteX1216" fmla="*/ 384515 w 1273141"/>
                <a:gd name="connsiteY1216" fmla="*/ 82607 h 902869"/>
                <a:gd name="connsiteX1217" fmla="*/ 384515 w 1273141"/>
                <a:gd name="connsiteY1217" fmla="*/ 82607 h 902869"/>
                <a:gd name="connsiteX1218" fmla="*/ 385447 w 1273141"/>
                <a:gd name="connsiteY1218" fmla="*/ 71213 h 902869"/>
                <a:gd name="connsiteX1219" fmla="*/ 385447 w 1273141"/>
                <a:gd name="connsiteY1219" fmla="*/ 58871 h 902869"/>
                <a:gd name="connsiteX1220" fmla="*/ 384515 w 1273141"/>
                <a:gd name="connsiteY1220" fmla="*/ 56018 h 902869"/>
                <a:gd name="connsiteX1221" fmla="*/ 384515 w 1273141"/>
                <a:gd name="connsiteY1221" fmla="*/ 45579 h 902869"/>
                <a:gd name="connsiteX1222" fmla="*/ 385447 w 1273141"/>
                <a:gd name="connsiteY1222" fmla="*/ 43677 h 902869"/>
                <a:gd name="connsiteX1223" fmla="*/ 387344 w 1273141"/>
                <a:gd name="connsiteY1223" fmla="*/ 39882 h 902869"/>
                <a:gd name="connsiteX1224" fmla="*/ 387344 w 1273141"/>
                <a:gd name="connsiteY1224" fmla="*/ 38931 h 902869"/>
                <a:gd name="connsiteX1225" fmla="*/ 389242 w 1273141"/>
                <a:gd name="connsiteY1225" fmla="*/ 36082 h 902869"/>
                <a:gd name="connsiteX1226" fmla="*/ 390213 w 1273141"/>
                <a:gd name="connsiteY1226" fmla="*/ 33233 h 902869"/>
                <a:gd name="connsiteX1227" fmla="*/ 392110 w 1273141"/>
                <a:gd name="connsiteY1227" fmla="*/ 30384 h 902869"/>
                <a:gd name="connsiteX1228" fmla="*/ 392110 w 1273141"/>
                <a:gd name="connsiteY1228" fmla="*/ 28487 h 902869"/>
                <a:gd name="connsiteX1229" fmla="*/ 393041 w 1273141"/>
                <a:gd name="connsiteY1229" fmla="*/ 26590 h 902869"/>
                <a:gd name="connsiteX1230" fmla="*/ 395910 w 1273141"/>
                <a:gd name="connsiteY1230" fmla="*/ 22790 h 902869"/>
                <a:gd name="connsiteX1231" fmla="*/ 395910 w 1273141"/>
                <a:gd name="connsiteY1231" fmla="*/ 21843 h 902869"/>
                <a:gd name="connsiteX1232" fmla="*/ 397788 w 1273141"/>
                <a:gd name="connsiteY1232" fmla="*/ 19941 h 902869"/>
                <a:gd name="connsiteX1233" fmla="*/ 399690 w 1273141"/>
                <a:gd name="connsiteY1233" fmla="*/ 18044 h 902869"/>
                <a:gd name="connsiteX1234" fmla="*/ 400636 w 1273141"/>
                <a:gd name="connsiteY1234" fmla="*/ 16146 h 902869"/>
                <a:gd name="connsiteX1235" fmla="*/ 404436 w 1273141"/>
                <a:gd name="connsiteY1235" fmla="*/ 15195 h 902869"/>
                <a:gd name="connsiteX1236" fmla="*/ 408231 w 1273141"/>
                <a:gd name="connsiteY1236" fmla="*/ 15195 h 902869"/>
                <a:gd name="connsiteX1237" fmla="*/ 412031 w 1273141"/>
                <a:gd name="connsiteY1237" fmla="*/ 13292 h 902869"/>
                <a:gd name="connsiteX1238" fmla="*/ 417729 w 1273141"/>
                <a:gd name="connsiteY1238" fmla="*/ 14244 h 902869"/>
                <a:gd name="connsiteX1239" fmla="*/ 419626 w 1273141"/>
                <a:gd name="connsiteY1239" fmla="*/ 16146 h 902869"/>
                <a:gd name="connsiteX1240" fmla="*/ 423426 w 1273141"/>
                <a:gd name="connsiteY1240" fmla="*/ 18044 h 902869"/>
                <a:gd name="connsiteX1241" fmla="*/ 427221 w 1273141"/>
                <a:gd name="connsiteY1241" fmla="*/ 18044 h 902869"/>
                <a:gd name="connsiteX1242" fmla="*/ 430075 w 1273141"/>
                <a:gd name="connsiteY1242" fmla="*/ 15195 h 902869"/>
                <a:gd name="connsiteX1243" fmla="*/ 434821 w 1273141"/>
                <a:gd name="connsiteY1243" fmla="*/ 10449 h 902869"/>
                <a:gd name="connsiteX1244" fmla="*/ 437670 w 1273141"/>
                <a:gd name="connsiteY1244" fmla="*/ 7600 h 902869"/>
                <a:gd name="connsiteX1245" fmla="*/ 439567 w 1273141"/>
                <a:gd name="connsiteY1245" fmla="*/ 6649 h 902869"/>
                <a:gd name="connsiteX1246" fmla="*/ 441464 w 1273141"/>
                <a:gd name="connsiteY1246" fmla="*/ 5698 h 902869"/>
                <a:gd name="connsiteX1247" fmla="*/ 444313 w 1273141"/>
                <a:gd name="connsiteY1247" fmla="*/ 2854 h 902869"/>
                <a:gd name="connsiteX1248" fmla="*/ 451908 w 1273141"/>
                <a:gd name="connsiteY1248" fmla="*/ 951 h 902869"/>
                <a:gd name="connsiteX1249" fmla="*/ 456654 w 1273141"/>
                <a:gd name="connsiteY1249" fmla="*/ 0 h 902869"/>
                <a:gd name="connsiteX1250" fmla="*/ 461405 w 1273141"/>
                <a:gd name="connsiteY1250" fmla="*/ 951 h 902869"/>
                <a:gd name="connsiteX1251" fmla="*/ 466152 w 1273141"/>
                <a:gd name="connsiteY1251" fmla="*/ 5698 h 902869"/>
                <a:gd name="connsiteX1252" fmla="*/ 471849 w 1273141"/>
                <a:gd name="connsiteY1252" fmla="*/ 8546 h 902869"/>
                <a:gd name="connsiteX1253" fmla="*/ 478493 w 1273141"/>
                <a:gd name="connsiteY1253" fmla="*/ 10449 h 902869"/>
                <a:gd name="connsiteX1254" fmla="*/ 481341 w 1273141"/>
                <a:gd name="connsiteY1254" fmla="*/ 11395 h 902869"/>
                <a:gd name="connsiteX1255" fmla="*/ 488936 w 1273141"/>
                <a:gd name="connsiteY1255" fmla="*/ 11395 h 902869"/>
                <a:gd name="connsiteX1256" fmla="*/ 493682 w 1273141"/>
                <a:gd name="connsiteY1256" fmla="*/ 10449 h 902869"/>
                <a:gd name="connsiteX1257" fmla="*/ 495585 w 1273141"/>
                <a:gd name="connsiteY1257" fmla="*/ 7600 h 902869"/>
                <a:gd name="connsiteX1258" fmla="*/ 497482 w 1273141"/>
                <a:gd name="connsiteY1258" fmla="*/ 9497 h 902869"/>
                <a:gd name="connsiteX1259" fmla="*/ 504131 w 1273141"/>
                <a:gd name="connsiteY1259" fmla="*/ 10449 h 902869"/>
                <a:gd name="connsiteX1260" fmla="*/ 505077 w 1273141"/>
                <a:gd name="connsiteY1260" fmla="*/ 9497 h 902869"/>
                <a:gd name="connsiteX1261" fmla="*/ 506975 w 1273141"/>
                <a:gd name="connsiteY1261" fmla="*/ 9497 h 902869"/>
                <a:gd name="connsiteX1262" fmla="*/ 518369 w 1273141"/>
                <a:gd name="connsiteY1262" fmla="*/ 20892 h 902869"/>
                <a:gd name="connsiteX1263" fmla="*/ 519321 w 1273141"/>
                <a:gd name="connsiteY1263" fmla="*/ 19941 h 902869"/>
                <a:gd name="connsiteX1264" fmla="*/ 526916 w 1273141"/>
                <a:gd name="connsiteY1264" fmla="*/ 18044 h 902869"/>
                <a:gd name="connsiteX1265" fmla="*/ 526916 w 1273141"/>
                <a:gd name="connsiteY1265" fmla="*/ 16146 h 902869"/>
                <a:gd name="connsiteX1266" fmla="*/ 526916 w 1273141"/>
                <a:gd name="connsiteY1266" fmla="*/ 14244 h 902869"/>
                <a:gd name="connsiteX1267" fmla="*/ 529764 w 1273141"/>
                <a:gd name="connsiteY1267" fmla="*/ 10449 h 902869"/>
                <a:gd name="connsiteX1268" fmla="*/ 530715 w 1273141"/>
                <a:gd name="connsiteY1268" fmla="*/ 10449 h 902869"/>
                <a:gd name="connsiteX1269" fmla="*/ 535462 w 1273141"/>
                <a:gd name="connsiteY1269" fmla="*/ 15195 h 902869"/>
                <a:gd name="connsiteX1270" fmla="*/ 535462 w 1273141"/>
                <a:gd name="connsiteY1270" fmla="*/ 16146 h 902869"/>
                <a:gd name="connsiteX1271" fmla="*/ 536413 w 1273141"/>
                <a:gd name="connsiteY1271" fmla="*/ 26590 h 902869"/>
                <a:gd name="connsiteX1272" fmla="*/ 542105 w 1273141"/>
                <a:gd name="connsiteY1272" fmla="*/ 30384 h 902869"/>
                <a:gd name="connsiteX1273" fmla="*/ 544954 w 1273141"/>
                <a:gd name="connsiteY1273" fmla="*/ 34185 h 902869"/>
                <a:gd name="connsiteX1274" fmla="*/ 543057 w 1273141"/>
                <a:gd name="connsiteY1274" fmla="*/ 48423 h 902869"/>
                <a:gd name="connsiteX1275" fmla="*/ 544954 w 1273141"/>
                <a:gd name="connsiteY1275" fmla="*/ 54120 h 902869"/>
                <a:gd name="connsiteX1276" fmla="*/ 544008 w 1273141"/>
                <a:gd name="connsiteY1276" fmla="*/ 56018 h 902869"/>
                <a:gd name="connsiteX1277" fmla="*/ 544954 w 1273141"/>
                <a:gd name="connsiteY1277" fmla="*/ 64569 h 902869"/>
                <a:gd name="connsiteX1278" fmla="*/ 546857 w 1273141"/>
                <a:gd name="connsiteY1278" fmla="*/ 67413 h 902869"/>
                <a:gd name="connsiteX1279" fmla="*/ 547803 w 1273141"/>
                <a:gd name="connsiteY1279" fmla="*/ 68364 h 902869"/>
                <a:gd name="connsiteX1280" fmla="*/ 550651 w 1273141"/>
                <a:gd name="connsiteY1280" fmla="*/ 72164 h 902869"/>
                <a:gd name="connsiteX1281" fmla="*/ 552554 w 1273141"/>
                <a:gd name="connsiteY1281" fmla="*/ 72164 h 902869"/>
                <a:gd name="connsiteX1282" fmla="*/ 554451 w 1273141"/>
                <a:gd name="connsiteY1282" fmla="*/ 73110 h 902869"/>
                <a:gd name="connsiteX1283" fmla="*/ 556349 w 1273141"/>
                <a:gd name="connsiteY1283" fmla="*/ 75008 h 902869"/>
                <a:gd name="connsiteX1284" fmla="*/ 559198 w 1273141"/>
                <a:gd name="connsiteY1284" fmla="*/ 77856 h 902869"/>
                <a:gd name="connsiteX1285" fmla="*/ 560149 w 1273141"/>
                <a:gd name="connsiteY1285" fmla="*/ 78807 h 902869"/>
                <a:gd name="connsiteX1286" fmla="*/ 561095 w 1273141"/>
                <a:gd name="connsiteY1286" fmla="*/ 80705 h 902869"/>
                <a:gd name="connsiteX1287" fmla="*/ 562997 w 1273141"/>
                <a:gd name="connsiteY1287" fmla="*/ 82607 h 902869"/>
                <a:gd name="connsiteX1288" fmla="*/ 565846 w 1273141"/>
                <a:gd name="connsiteY1288" fmla="*/ 83554 h 902869"/>
                <a:gd name="connsiteX1289" fmla="*/ 566792 w 1273141"/>
                <a:gd name="connsiteY1289" fmla="*/ 84505 h 902869"/>
                <a:gd name="connsiteX1290" fmla="*/ 569641 w 1273141"/>
                <a:gd name="connsiteY1290" fmla="*/ 87354 h 902869"/>
                <a:gd name="connsiteX1291" fmla="*/ 569641 w 1273141"/>
                <a:gd name="connsiteY1291" fmla="*/ 88305 h 902869"/>
                <a:gd name="connsiteX1292" fmla="*/ 573441 w 1273141"/>
                <a:gd name="connsiteY1292" fmla="*/ 85451 h 902869"/>
                <a:gd name="connsiteX1293" fmla="*/ 575339 w 1273141"/>
                <a:gd name="connsiteY1293" fmla="*/ 86402 h 902869"/>
                <a:gd name="connsiteX1294" fmla="*/ 575339 w 1273141"/>
                <a:gd name="connsiteY1294" fmla="*/ 86402 h 902869"/>
                <a:gd name="connsiteX1295" fmla="*/ 581036 w 1273141"/>
                <a:gd name="connsiteY1295" fmla="*/ 85451 h 902869"/>
                <a:gd name="connsiteX1296" fmla="*/ 585782 w 1273141"/>
                <a:gd name="connsiteY1296" fmla="*/ 88305 h 902869"/>
                <a:gd name="connsiteX1297" fmla="*/ 587685 w 1273141"/>
                <a:gd name="connsiteY1297" fmla="*/ 91144 h 902869"/>
                <a:gd name="connsiteX1298" fmla="*/ 590533 w 1273141"/>
                <a:gd name="connsiteY1298" fmla="*/ 93041 h 902869"/>
                <a:gd name="connsiteX1299" fmla="*/ 596226 w 1273141"/>
                <a:gd name="connsiteY1299" fmla="*/ 95890 h 902869"/>
                <a:gd name="connsiteX1300" fmla="*/ 597177 w 1273141"/>
                <a:gd name="connsiteY1300" fmla="*/ 97797 h 902869"/>
                <a:gd name="connsiteX1301" fmla="*/ 600026 w 1273141"/>
                <a:gd name="connsiteY1301" fmla="*/ 96831 h 902869"/>
                <a:gd name="connsiteX1302" fmla="*/ 600977 w 1273141"/>
                <a:gd name="connsiteY1302" fmla="*/ 96831 h 902869"/>
                <a:gd name="connsiteX1303" fmla="*/ 603821 w 1273141"/>
                <a:gd name="connsiteY1303" fmla="*/ 95890 h 902869"/>
                <a:gd name="connsiteX1304" fmla="*/ 605723 w 1273141"/>
                <a:gd name="connsiteY1304" fmla="*/ 93992 h 902869"/>
                <a:gd name="connsiteX1305" fmla="*/ 606654 w 1273141"/>
                <a:gd name="connsiteY1305" fmla="*/ 92090 h 902869"/>
                <a:gd name="connsiteX1306" fmla="*/ 607621 w 1273141"/>
                <a:gd name="connsiteY1306" fmla="*/ 89251 h 902869"/>
                <a:gd name="connsiteX1307" fmla="*/ 607621 w 1273141"/>
                <a:gd name="connsiteY1307" fmla="*/ 86402 h 902869"/>
                <a:gd name="connsiteX1308" fmla="*/ 607621 w 1273141"/>
                <a:gd name="connsiteY1308" fmla="*/ 84505 h 902869"/>
                <a:gd name="connsiteX1309" fmla="*/ 607621 w 1273141"/>
                <a:gd name="connsiteY1309" fmla="*/ 82607 h 902869"/>
                <a:gd name="connsiteX1310" fmla="*/ 607621 w 1273141"/>
                <a:gd name="connsiteY1310" fmla="*/ 77856 h 902869"/>
                <a:gd name="connsiteX1311" fmla="*/ 608552 w 1273141"/>
                <a:gd name="connsiteY1311" fmla="*/ 76910 h 902869"/>
                <a:gd name="connsiteX1312" fmla="*/ 609518 w 1273141"/>
                <a:gd name="connsiteY1312" fmla="*/ 75959 h 902869"/>
                <a:gd name="connsiteX1313" fmla="*/ 615215 w 1273141"/>
                <a:gd name="connsiteY1313" fmla="*/ 74061 h 902869"/>
                <a:gd name="connsiteX1314" fmla="*/ 619947 w 1273141"/>
                <a:gd name="connsiteY1314" fmla="*/ 69315 h 902869"/>
                <a:gd name="connsiteX1315" fmla="*/ 626610 w 1273141"/>
                <a:gd name="connsiteY1315" fmla="*/ 75959 h 902869"/>
                <a:gd name="connsiteX1316" fmla="*/ 639883 w 1273141"/>
                <a:gd name="connsiteY1316" fmla="*/ 73110 h 902869"/>
                <a:gd name="connsiteX1317" fmla="*/ 644634 w 1273141"/>
                <a:gd name="connsiteY1317" fmla="*/ 69315 h 902869"/>
                <a:gd name="connsiteX1318" fmla="*/ 659824 w 1273141"/>
                <a:gd name="connsiteY1318" fmla="*/ 73110 h 902869"/>
                <a:gd name="connsiteX1319" fmla="*/ 660770 w 1273141"/>
                <a:gd name="connsiteY1319" fmla="*/ 74061 h 902869"/>
                <a:gd name="connsiteX1320" fmla="*/ 664570 w 1273141"/>
                <a:gd name="connsiteY1320" fmla="*/ 73110 h 902869"/>
                <a:gd name="connsiteX1321" fmla="*/ 664570 w 1273141"/>
                <a:gd name="connsiteY1321" fmla="*/ 67413 h 902869"/>
                <a:gd name="connsiteX1322" fmla="*/ 667418 w 1273141"/>
                <a:gd name="connsiteY1322" fmla="*/ 62666 h 902869"/>
                <a:gd name="connsiteX1323" fmla="*/ 677862 w 1273141"/>
                <a:gd name="connsiteY1323" fmla="*/ 61715 h 902869"/>
                <a:gd name="connsiteX1324" fmla="*/ 694003 w 1273141"/>
                <a:gd name="connsiteY1324" fmla="*/ 65515 h 902869"/>
                <a:gd name="connsiteX1325" fmla="*/ 700652 w 1273141"/>
                <a:gd name="connsiteY1325" fmla="*/ 75008 h 902869"/>
                <a:gd name="connsiteX1326" fmla="*/ 705398 w 1273141"/>
                <a:gd name="connsiteY1326" fmla="*/ 76910 h 902869"/>
                <a:gd name="connsiteX1327" fmla="*/ 708247 w 1273141"/>
                <a:gd name="connsiteY1327" fmla="*/ 68364 h 902869"/>
                <a:gd name="connsiteX1328" fmla="*/ 708247 w 1273141"/>
                <a:gd name="connsiteY1328" fmla="*/ 45579 h 902869"/>
                <a:gd name="connsiteX1329" fmla="*/ 711095 w 1273141"/>
                <a:gd name="connsiteY1329" fmla="*/ 45579 h 902869"/>
                <a:gd name="connsiteX1330" fmla="*/ 714890 w 1273141"/>
                <a:gd name="connsiteY1330" fmla="*/ 45579 h 902869"/>
                <a:gd name="connsiteX1331" fmla="*/ 715841 w 1273141"/>
                <a:gd name="connsiteY1331" fmla="*/ 47477 h 902869"/>
                <a:gd name="connsiteX1332" fmla="*/ 718690 w 1273141"/>
                <a:gd name="connsiteY1332" fmla="*/ 49374 h 902869"/>
                <a:gd name="connsiteX1333" fmla="*/ 722485 w 1273141"/>
                <a:gd name="connsiteY1333" fmla="*/ 50325 h 902869"/>
                <a:gd name="connsiteX1334" fmla="*/ 733880 w 1273141"/>
                <a:gd name="connsiteY1334" fmla="*/ 48423 h 902869"/>
                <a:gd name="connsiteX1335" fmla="*/ 734831 w 1273141"/>
                <a:gd name="connsiteY1335" fmla="*/ 47477 h 902869"/>
                <a:gd name="connsiteX1336" fmla="*/ 745275 w 1273141"/>
                <a:gd name="connsiteY1336" fmla="*/ 42726 h 902869"/>
                <a:gd name="connsiteX1337" fmla="*/ 746221 w 1273141"/>
                <a:gd name="connsiteY1337" fmla="*/ 39882 h 902869"/>
                <a:gd name="connsiteX1338" fmla="*/ 746221 w 1273141"/>
                <a:gd name="connsiteY1338" fmla="*/ 36082 h 902869"/>
                <a:gd name="connsiteX1339" fmla="*/ 755718 w 1273141"/>
                <a:gd name="connsiteY1339" fmla="*/ 33233 h 902869"/>
                <a:gd name="connsiteX1340" fmla="*/ 774708 w 1273141"/>
                <a:gd name="connsiteY1340" fmla="*/ 27536 h 902869"/>
                <a:gd name="connsiteX1341" fmla="*/ 783254 w 1273141"/>
                <a:gd name="connsiteY1341" fmla="*/ 28487 h 902869"/>
                <a:gd name="connsiteX1342" fmla="*/ 784205 w 1273141"/>
                <a:gd name="connsiteY1342" fmla="*/ 33233 h 902869"/>
                <a:gd name="connsiteX1343" fmla="*/ 786103 w 1273141"/>
                <a:gd name="connsiteY1343" fmla="*/ 35131 h 902869"/>
                <a:gd name="connsiteX1344" fmla="*/ 786103 w 1273141"/>
                <a:gd name="connsiteY1344" fmla="*/ 36082 h 902869"/>
                <a:gd name="connsiteX1345" fmla="*/ 787049 w 1273141"/>
                <a:gd name="connsiteY1345" fmla="*/ 39882 h 902869"/>
                <a:gd name="connsiteX1346" fmla="*/ 790849 w 1273141"/>
                <a:gd name="connsiteY1346" fmla="*/ 40828 h 902869"/>
                <a:gd name="connsiteX1347" fmla="*/ 794644 w 1273141"/>
                <a:gd name="connsiteY1347" fmla="*/ 44628 h 902869"/>
                <a:gd name="connsiteX1348" fmla="*/ 792746 w 1273141"/>
                <a:gd name="connsiteY1348" fmla="*/ 53174 h 902869"/>
                <a:gd name="connsiteX1349" fmla="*/ 791800 w 1273141"/>
                <a:gd name="connsiteY1349" fmla="*/ 58871 h 902869"/>
                <a:gd name="connsiteX1350" fmla="*/ 790849 w 1273141"/>
                <a:gd name="connsiteY1350" fmla="*/ 59818 h 902869"/>
                <a:gd name="connsiteX1351" fmla="*/ 790849 w 1273141"/>
                <a:gd name="connsiteY1351" fmla="*/ 61715 h 902869"/>
                <a:gd name="connsiteX1352" fmla="*/ 791800 w 1273141"/>
                <a:gd name="connsiteY1352" fmla="*/ 63618 h 902869"/>
                <a:gd name="connsiteX1353" fmla="*/ 792746 w 1273141"/>
                <a:gd name="connsiteY1353" fmla="*/ 64569 h 902869"/>
                <a:gd name="connsiteX1354" fmla="*/ 795595 w 1273141"/>
                <a:gd name="connsiteY1354" fmla="*/ 66466 h 902869"/>
                <a:gd name="connsiteX1355" fmla="*/ 799395 w 1273141"/>
                <a:gd name="connsiteY1355" fmla="*/ 68364 h 902869"/>
                <a:gd name="connsiteX1356" fmla="*/ 800341 w 1273141"/>
                <a:gd name="connsiteY1356" fmla="*/ 69315 h 902869"/>
                <a:gd name="connsiteX1357" fmla="*/ 798444 w 1273141"/>
                <a:gd name="connsiteY1357" fmla="*/ 73110 h 902869"/>
                <a:gd name="connsiteX1358" fmla="*/ 798444 w 1273141"/>
                <a:gd name="connsiteY1358" fmla="*/ 75959 h 902869"/>
                <a:gd name="connsiteX1359" fmla="*/ 798444 w 1273141"/>
                <a:gd name="connsiteY1359" fmla="*/ 76910 h 902869"/>
                <a:gd name="connsiteX1360" fmla="*/ 800341 w 1273141"/>
                <a:gd name="connsiteY1360" fmla="*/ 79759 h 902869"/>
                <a:gd name="connsiteX1361" fmla="*/ 801293 w 1273141"/>
                <a:gd name="connsiteY1361" fmla="*/ 80705 h 902869"/>
                <a:gd name="connsiteX1362" fmla="*/ 802244 w 1273141"/>
                <a:gd name="connsiteY1362" fmla="*/ 82607 h 902869"/>
                <a:gd name="connsiteX1363" fmla="*/ 802244 w 1273141"/>
                <a:gd name="connsiteY1363" fmla="*/ 83554 h 902869"/>
                <a:gd name="connsiteX1364" fmla="*/ 801293 w 1273141"/>
                <a:gd name="connsiteY1364" fmla="*/ 85451 h 902869"/>
                <a:gd name="connsiteX1365" fmla="*/ 800341 w 1273141"/>
                <a:gd name="connsiteY1365" fmla="*/ 90202 h 902869"/>
                <a:gd name="connsiteX1366" fmla="*/ 801293 w 1273141"/>
                <a:gd name="connsiteY1366" fmla="*/ 92090 h 902869"/>
                <a:gd name="connsiteX1367" fmla="*/ 804141 w 1273141"/>
                <a:gd name="connsiteY1367" fmla="*/ 92090 h 902869"/>
                <a:gd name="connsiteX1368" fmla="*/ 803195 w 1273141"/>
                <a:gd name="connsiteY1368" fmla="*/ 96831 h 902869"/>
                <a:gd name="connsiteX1369" fmla="*/ 801293 w 1273141"/>
                <a:gd name="connsiteY1369" fmla="*/ 99695 h 902869"/>
                <a:gd name="connsiteX1370" fmla="*/ 802244 w 1273141"/>
                <a:gd name="connsiteY1370" fmla="*/ 102529 h 902869"/>
                <a:gd name="connsiteX1371" fmla="*/ 801293 w 1273141"/>
                <a:gd name="connsiteY1371" fmla="*/ 105392 h 902869"/>
                <a:gd name="connsiteX1372" fmla="*/ 803195 w 1273141"/>
                <a:gd name="connsiteY1372" fmla="*/ 108221 h 902869"/>
                <a:gd name="connsiteX1373" fmla="*/ 805092 w 1273141"/>
                <a:gd name="connsiteY1373" fmla="*/ 110118 h 902869"/>
                <a:gd name="connsiteX1374" fmla="*/ 806990 w 1273141"/>
                <a:gd name="connsiteY1374" fmla="*/ 112992 h 902869"/>
                <a:gd name="connsiteX1375" fmla="*/ 806990 w 1273141"/>
                <a:gd name="connsiteY1375" fmla="*/ 113918 h 902869"/>
                <a:gd name="connsiteX1376" fmla="*/ 807941 w 1273141"/>
                <a:gd name="connsiteY1376" fmla="*/ 114889 h 902869"/>
                <a:gd name="connsiteX1377" fmla="*/ 811736 w 1273141"/>
                <a:gd name="connsiteY1377" fmla="*/ 118684 h 902869"/>
                <a:gd name="connsiteX1378" fmla="*/ 813634 w 1273141"/>
                <a:gd name="connsiteY1378" fmla="*/ 122484 h 902869"/>
                <a:gd name="connsiteX1379" fmla="*/ 812687 w 1273141"/>
                <a:gd name="connsiteY1379" fmla="*/ 124382 h 902869"/>
                <a:gd name="connsiteX1380" fmla="*/ 813634 w 1273141"/>
                <a:gd name="connsiteY1380" fmla="*/ 126284 h 902869"/>
                <a:gd name="connsiteX1381" fmla="*/ 814585 w 1273141"/>
                <a:gd name="connsiteY1381" fmla="*/ 129108 h 902869"/>
                <a:gd name="connsiteX1382" fmla="*/ 816487 w 1273141"/>
                <a:gd name="connsiteY1382" fmla="*/ 131976 h 902869"/>
                <a:gd name="connsiteX1383" fmla="*/ 817434 w 1273141"/>
                <a:gd name="connsiteY1383" fmla="*/ 131976 h 902869"/>
                <a:gd name="connsiteX1384" fmla="*/ 817434 w 1273141"/>
                <a:gd name="connsiteY1384" fmla="*/ 132913 h 902869"/>
                <a:gd name="connsiteX1385" fmla="*/ 816487 w 1273141"/>
                <a:gd name="connsiteY1385" fmla="*/ 133879 h 902869"/>
                <a:gd name="connsiteX1386" fmla="*/ 821233 w 1273141"/>
                <a:gd name="connsiteY1386" fmla="*/ 141474 h 902869"/>
                <a:gd name="connsiteX1387" fmla="*/ 822185 w 1273141"/>
                <a:gd name="connsiteY1387" fmla="*/ 141474 h 902869"/>
                <a:gd name="connsiteX1388" fmla="*/ 826931 w 1273141"/>
                <a:gd name="connsiteY1388" fmla="*/ 147166 h 902869"/>
                <a:gd name="connsiteX1389" fmla="*/ 828828 w 1273141"/>
                <a:gd name="connsiteY1389" fmla="*/ 146200 h 902869"/>
                <a:gd name="connsiteX1390" fmla="*/ 828828 w 1273141"/>
                <a:gd name="connsiteY1390" fmla="*/ 147166 h 902869"/>
                <a:gd name="connsiteX1391" fmla="*/ 830726 w 1273141"/>
                <a:gd name="connsiteY1391" fmla="*/ 150000 h 902869"/>
                <a:gd name="connsiteX1392" fmla="*/ 831677 w 1273141"/>
                <a:gd name="connsiteY1392" fmla="*/ 151898 h 902869"/>
                <a:gd name="connsiteX1393" fmla="*/ 833574 w 1273141"/>
                <a:gd name="connsiteY1393" fmla="*/ 153795 h 902869"/>
                <a:gd name="connsiteX1394" fmla="*/ 834526 w 1273141"/>
                <a:gd name="connsiteY1394" fmla="*/ 153795 h 902869"/>
                <a:gd name="connsiteX1395" fmla="*/ 835472 w 1273141"/>
                <a:gd name="connsiteY1395" fmla="*/ 154766 h 902869"/>
                <a:gd name="connsiteX1396" fmla="*/ 836423 w 1273141"/>
                <a:gd name="connsiteY1396" fmla="*/ 155698 h 902869"/>
                <a:gd name="connsiteX1397" fmla="*/ 836423 w 1273141"/>
                <a:gd name="connsiteY1397" fmla="*/ 155698 h 902869"/>
                <a:gd name="connsiteX1398" fmla="*/ 839272 w 1273141"/>
                <a:gd name="connsiteY1398" fmla="*/ 151898 h 902869"/>
                <a:gd name="connsiteX1399" fmla="*/ 841169 w 1273141"/>
                <a:gd name="connsiteY1399" fmla="*/ 150966 h 902869"/>
                <a:gd name="connsiteX1400" fmla="*/ 844949 w 1273141"/>
                <a:gd name="connsiteY1400" fmla="*/ 149069 h 902869"/>
                <a:gd name="connsiteX1401" fmla="*/ 846852 w 1273141"/>
                <a:gd name="connsiteY1401" fmla="*/ 148103 h 902869"/>
                <a:gd name="connsiteX1402" fmla="*/ 848749 w 1273141"/>
                <a:gd name="connsiteY1402" fmla="*/ 145269 h 902869"/>
                <a:gd name="connsiteX1403" fmla="*/ 850647 w 1273141"/>
                <a:gd name="connsiteY1403" fmla="*/ 142405 h 902869"/>
                <a:gd name="connsiteX1404" fmla="*/ 853515 w 1273141"/>
                <a:gd name="connsiteY1404" fmla="*/ 140508 h 902869"/>
                <a:gd name="connsiteX1405" fmla="*/ 854447 w 1273141"/>
                <a:gd name="connsiteY1405" fmla="*/ 139571 h 902869"/>
                <a:gd name="connsiteX1406" fmla="*/ 856344 w 1273141"/>
                <a:gd name="connsiteY1406" fmla="*/ 138605 h 902869"/>
                <a:gd name="connsiteX1407" fmla="*/ 857310 w 1273141"/>
                <a:gd name="connsiteY1407" fmla="*/ 135777 h 902869"/>
                <a:gd name="connsiteX1408" fmla="*/ 860139 w 1273141"/>
                <a:gd name="connsiteY1408" fmla="*/ 135777 h 902869"/>
                <a:gd name="connsiteX1409" fmla="*/ 863939 w 1273141"/>
                <a:gd name="connsiteY1409" fmla="*/ 134806 h 902869"/>
                <a:gd name="connsiteX1410" fmla="*/ 864910 w 1273141"/>
                <a:gd name="connsiteY1410" fmla="*/ 134806 h 902869"/>
                <a:gd name="connsiteX1411" fmla="*/ 864910 w 1273141"/>
                <a:gd name="connsiteY1411" fmla="*/ 138605 h 902869"/>
                <a:gd name="connsiteX1412" fmla="*/ 865837 w 1273141"/>
                <a:gd name="connsiteY1412" fmla="*/ 139571 h 902869"/>
                <a:gd name="connsiteX1413" fmla="*/ 866808 w 1273141"/>
                <a:gd name="connsiteY1413" fmla="*/ 142405 h 902869"/>
                <a:gd name="connsiteX1414" fmla="*/ 865837 w 1273141"/>
                <a:gd name="connsiteY1414" fmla="*/ 149069 h 902869"/>
                <a:gd name="connsiteX1415" fmla="*/ 867734 w 1273141"/>
                <a:gd name="connsiteY1415" fmla="*/ 150966 h 902869"/>
                <a:gd name="connsiteX1416" fmla="*/ 870603 w 1273141"/>
                <a:gd name="connsiteY1416" fmla="*/ 155698 h 902869"/>
                <a:gd name="connsiteX1417" fmla="*/ 873432 w 1273141"/>
                <a:gd name="connsiteY1417" fmla="*/ 156664 h 902869"/>
                <a:gd name="connsiteX1418" fmla="*/ 872505 w 1273141"/>
                <a:gd name="connsiteY1418" fmla="*/ 160459 h 902869"/>
                <a:gd name="connsiteX1419" fmla="*/ 874403 w 1273141"/>
                <a:gd name="connsiteY1419" fmla="*/ 161400 h 902869"/>
                <a:gd name="connsiteX1420" fmla="*/ 876280 w 1273141"/>
                <a:gd name="connsiteY1420" fmla="*/ 165190 h 902869"/>
                <a:gd name="connsiteX1421" fmla="*/ 876280 w 1273141"/>
                <a:gd name="connsiteY1421" fmla="*/ 167088 h 902869"/>
                <a:gd name="connsiteX1422" fmla="*/ 877232 w 1273141"/>
                <a:gd name="connsiteY1422" fmla="*/ 168990 h 902869"/>
                <a:gd name="connsiteX1423" fmla="*/ 879129 w 1273141"/>
                <a:gd name="connsiteY1423" fmla="*/ 173756 h 902869"/>
                <a:gd name="connsiteX1424" fmla="*/ 879129 w 1273141"/>
                <a:gd name="connsiteY1424" fmla="*/ 175648 h 902869"/>
                <a:gd name="connsiteX1425" fmla="*/ 881026 w 1273141"/>
                <a:gd name="connsiteY1425" fmla="*/ 175648 h 902869"/>
                <a:gd name="connsiteX1426" fmla="*/ 881026 w 1273141"/>
                <a:gd name="connsiteY1426" fmla="*/ 176585 h 902869"/>
                <a:gd name="connsiteX1427" fmla="*/ 881978 w 1273141"/>
                <a:gd name="connsiteY1427" fmla="*/ 177551 h 902869"/>
                <a:gd name="connsiteX1428" fmla="*/ 882929 w 1273141"/>
                <a:gd name="connsiteY1428" fmla="*/ 181351 h 902869"/>
                <a:gd name="connsiteX1429" fmla="*/ 885778 w 1273141"/>
                <a:gd name="connsiteY1429" fmla="*/ 180385 h 902869"/>
                <a:gd name="connsiteX1430" fmla="*/ 887675 w 1273141"/>
                <a:gd name="connsiteY1430" fmla="*/ 180385 h 902869"/>
                <a:gd name="connsiteX1431" fmla="*/ 889577 w 1273141"/>
                <a:gd name="connsiteY1431" fmla="*/ 180385 h 902869"/>
                <a:gd name="connsiteX1432" fmla="*/ 891475 w 1273141"/>
                <a:gd name="connsiteY1432" fmla="*/ 176585 h 902869"/>
                <a:gd name="connsiteX1433" fmla="*/ 894324 w 1273141"/>
                <a:gd name="connsiteY1433" fmla="*/ 176585 h 902869"/>
                <a:gd name="connsiteX1434" fmla="*/ 894324 w 1273141"/>
                <a:gd name="connsiteY1434" fmla="*/ 178487 h 902869"/>
                <a:gd name="connsiteX1435" fmla="*/ 895270 w 1273141"/>
                <a:gd name="connsiteY1435" fmla="*/ 178487 h 902869"/>
                <a:gd name="connsiteX1436" fmla="*/ 897172 w 1273141"/>
                <a:gd name="connsiteY1436" fmla="*/ 180385 h 902869"/>
                <a:gd name="connsiteX1437" fmla="*/ 897172 w 1273141"/>
                <a:gd name="connsiteY1437" fmla="*/ 181351 h 902869"/>
                <a:gd name="connsiteX1438" fmla="*/ 899070 w 1273141"/>
                <a:gd name="connsiteY1438" fmla="*/ 183248 h 902869"/>
                <a:gd name="connsiteX1439" fmla="*/ 899070 w 1273141"/>
                <a:gd name="connsiteY1439" fmla="*/ 183248 h 902869"/>
                <a:gd name="connsiteX1440" fmla="*/ 906665 w 1273141"/>
                <a:gd name="connsiteY1440" fmla="*/ 185146 h 902869"/>
                <a:gd name="connsiteX1441" fmla="*/ 909513 w 1273141"/>
                <a:gd name="connsiteY1441" fmla="*/ 187048 h 902869"/>
                <a:gd name="connsiteX1442" fmla="*/ 912362 w 1273141"/>
                <a:gd name="connsiteY1442" fmla="*/ 182277 h 902869"/>
                <a:gd name="connsiteX1443" fmla="*/ 913313 w 1273141"/>
                <a:gd name="connsiteY1443" fmla="*/ 182277 h 902869"/>
                <a:gd name="connsiteX1444" fmla="*/ 916157 w 1273141"/>
                <a:gd name="connsiteY1444" fmla="*/ 178487 h 902869"/>
                <a:gd name="connsiteX1445" fmla="*/ 919006 w 1273141"/>
                <a:gd name="connsiteY1445" fmla="*/ 177551 h 902869"/>
                <a:gd name="connsiteX1446" fmla="*/ 921854 w 1273141"/>
                <a:gd name="connsiteY1446" fmla="*/ 177551 h 902869"/>
                <a:gd name="connsiteX1447" fmla="*/ 922806 w 1273141"/>
                <a:gd name="connsiteY1447" fmla="*/ 178487 h 902869"/>
                <a:gd name="connsiteX1448" fmla="*/ 924703 w 1273141"/>
                <a:gd name="connsiteY1448" fmla="*/ 181351 h 902869"/>
                <a:gd name="connsiteX1449" fmla="*/ 925654 w 1273141"/>
                <a:gd name="connsiteY1449" fmla="*/ 184180 h 902869"/>
                <a:gd name="connsiteX1450" fmla="*/ 929449 w 1273141"/>
                <a:gd name="connsiteY1450" fmla="*/ 184180 h 902869"/>
                <a:gd name="connsiteX1451" fmla="*/ 931352 w 1273141"/>
                <a:gd name="connsiteY1451" fmla="*/ 182277 h 902869"/>
                <a:gd name="connsiteX1452" fmla="*/ 933249 w 1273141"/>
                <a:gd name="connsiteY1452" fmla="*/ 181351 h 902869"/>
                <a:gd name="connsiteX1453" fmla="*/ 938947 w 1273141"/>
                <a:gd name="connsiteY1453" fmla="*/ 179453 h 902869"/>
                <a:gd name="connsiteX1454" fmla="*/ 939898 w 1273141"/>
                <a:gd name="connsiteY1454" fmla="*/ 179453 h 902869"/>
                <a:gd name="connsiteX1455" fmla="*/ 943693 w 1273141"/>
                <a:gd name="connsiteY1455" fmla="*/ 176585 h 902869"/>
                <a:gd name="connsiteX1456" fmla="*/ 943693 w 1273141"/>
                <a:gd name="connsiteY1456" fmla="*/ 176585 h 902869"/>
                <a:gd name="connsiteX1457" fmla="*/ 945595 w 1273141"/>
                <a:gd name="connsiteY1457" fmla="*/ 174683 h 902869"/>
                <a:gd name="connsiteX1458" fmla="*/ 947493 w 1273141"/>
                <a:gd name="connsiteY1458" fmla="*/ 173756 h 902869"/>
                <a:gd name="connsiteX1459" fmla="*/ 948439 w 1273141"/>
                <a:gd name="connsiteY1459" fmla="*/ 172785 h 902869"/>
                <a:gd name="connsiteX1460" fmla="*/ 950341 w 1273141"/>
                <a:gd name="connsiteY1460" fmla="*/ 168990 h 902869"/>
                <a:gd name="connsiteX1461" fmla="*/ 951293 w 1273141"/>
                <a:gd name="connsiteY1461" fmla="*/ 160459 h 902869"/>
                <a:gd name="connsiteX1462" fmla="*/ 950341 w 1273141"/>
                <a:gd name="connsiteY1462" fmla="*/ 159493 h 902869"/>
                <a:gd name="connsiteX1463" fmla="*/ 948439 w 1273141"/>
                <a:gd name="connsiteY1463" fmla="*/ 155698 h 902869"/>
                <a:gd name="connsiteX1464" fmla="*/ 952239 w 1273141"/>
                <a:gd name="connsiteY1464" fmla="*/ 151898 h 902869"/>
                <a:gd name="connsiteX1465" fmla="*/ 954136 w 1273141"/>
                <a:gd name="connsiteY1465" fmla="*/ 149069 h 902869"/>
                <a:gd name="connsiteX1466" fmla="*/ 952239 w 1273141"/>
                <a:gd name="connsiteY1466" fmla="*/ 142405 h 902869"/>
                <a:gd name="connsiteX1467" fmla="*/ 954136 w 1273141"/>
                <a:gd name="connsiteY1467" fmla="*/ 138605 h 902869"/>
                <a:gd name="connsiteX1468" fmla="*/ 954136 w 1273141"/>
                <a:gd name="connsiteY1468" fmla="*/ 136703 h 902869"/>
                <a:gd name="connsiteX1469" fmla="*/ 953190 w 1273141"/>
                <a:gd name="connsiteY1469" fmla="*/ 134806 h 902869"/>
                <a:gd name="connsiteX1470" fmla="*/ 953190 w 1273141"/>
                <a:gd name="connsiteY1470" fmla="*/ 130074 h 902869"/>
                <a:gd name="connsiteX1471" fmla="*/ 953190 w 1273141"/>
                <a:gd name="connsiteY1471" fmla="*/ 129108 h 902869"/>
                <a:gd name="connsiteX1472" fmla="*/ 950341 w 1273141"/>
                <a:gd name="connsiteY1472" fmla="*/ 127211 h 902869"/>
                <a:gd name="connsiteX1473" fmla="*/ 947493 w 1273141"/>
                <a:gd name="connsiteY1473" fmla="*/ 123416 h 902869"/>
                <a:gd name="connsiteX1474" fmla="*/ 949390 w 1273141"/>
                <a:gd name="connsiteY1474" fmla="*/ 120587 h 902869"/>
                <a:gd name="connsiteX1475" fmla="*/ 953190 w 1273141"/>
                <a:gd name="connsiteY1475" fmla="*/ 121513 h 902869"/>
                <a:gd name="connsiteX1476" fmla="*/ 972175 w 1273141"/>
                <a:gd name="connsiteY1476" fmla="*/ 129108 h 902869"/>
                <a:gd name="connsiteX1477" fmla="*/ 973126 w 1273141"/>
                <a:gd name="connsiteY1477" fmla="*/ 130074 h 902869"/>
                <a:gd name="connsiteX1478" fmla="*/ 977872 w 1273141"/>
                <a:gd name="connsiteY1478" fmla="*/ 131011 h 902869"/>
                <a:gd name="connsiteX1479" fmla="*/ 979775 w 1273141"/>
                <a:gd name="connsiteY1479" fmla="*/ 132913 h 902869"/>
                <a:gd name="connsiteX1480" fmla="*/ 986419 w 1273141"/>
                <a:gd name="connsiteY1480" fmla="*/ 139571 h 902869"/>
                <a:gd name="connsiteX1481" fmla="*/ 988321 w 1273141"/>
                <a:gd name="connsiteY1481" fmla="*/ 138605 h 902869"/>
                <a:gd name="connsiteX1482" fmla="*/ 989267 w 1273141"/>
                <a:gd name="connsiteY1482" fmla="*/ 137669 h 902869"/>
                <a:gd name="connsiteX1483" fmla="*/ 1002559 w 1273141"/>
                <a:gd name="connsiteY1483" fmla="*/ 143372 h 902869"/>
                <a:gd name="connsiteX1484" fmla="*/ 1003511 w 1273141"/>
                <a:gd name="connsiteY1484" fmla="*/ 144298 h 902869"/>
                <a:gd name="connsiteX1485" fmla="*/ 1004462 w 1273141"/>
                <a:gd name="connsiteY1485" fmla="*/ 145269 h 902869"/>
                <a:gd name="connsiteX1486" fmla="*/ 1021549 w 1273141"/>
                <a:gd name="connsiteY1486" fmla="*/ 156664 h 902869"/>
                <a:gd name="connsiteX1487" fmla="*/ 1017754 w 1273141"/>
                <a:gd name="connsiteY1487" fmla="*/ 140508 h 902869"/>
                <a:gd name="connsiteX1488" fmla="*/ 1028198 w 1273141"/>
                <a:gd name="connsiteY1488" fmla="*/ 136703 h 902869"/>
                <a:gd name="connsiteX1489" fmla="*/ 1029144 w 1273141"/>
                <a:gd name="connsiteY1489" fmla="*/ 135777 h 902869"/>
                <a:gd name="connsiteX1490" fmla="*/ 1030095 w 1273141"/>
                <a:gd name="connsiteY1490" fmla="*/ 131976 h 902869"/>
                <a:gd name="connsiteX1491" fmla="*/ 1034841 w 1273141"/>
                <a:gd name="connsiteY1491" fmla="*/ 130074 h 902869"/>
                <a:gd name="connsiteX1492" fmla="*/ 1038641 w 1273141"/>
                <a:gd name="connsiteY1492" fmla="*/ 129108 h 902869"/>
                <a:gd name="connsiteX1493" fmla="*/ 1022500 w 1273141"/>
                <a:gd name="connsiteY1493" fmla="*/ 104426 h 902869"/>
                <a:gd name="connsiteX1494" fmla="*/ 1023452 w 1273141"/>
                <a:gd name="connsiteY1494" fmla="*/ 97797 h 902869"/>
                <a:gd name="connsiteX1495" fmla="*/ 1024398 w 1273141"/>
                <a:gd name="connsiteY1495" fmla="*/ 95890 h 902869"/>
                <a:gd name="connsiteX1496" fmla="*/ 1034841 w 1273141"/>
                <a:gd name="connsiteY1496" fmla="*/ 92090 h 902869"/>
                <a:gd name="connsiteX1497" fmla="*/ 1036744 w 1273141"/>
                <a:gd name="connsiteY1497" fmla="*/ 92090 h 90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</a:cxnLst>
              <a:rect l="l" t="t" r="r" b="b"/>
              <a:pathLst>
                <a:path w="1273141" h="902869">
                  <a:moveTo>
                    <a:pt x="1038641" y="91144"/>
                  </a:moveTo>
                  <a:lnTo>
                    <a:pt x="1045285" y="93992"/>
                  </a:lnTo>
                  <a:lnTo>
                    <a:pt x="1048134" y="96831"/>
                  </a:lnTo>
                  <a:lnTo>
                    <a:pt x="1048134" y="99695"/>
                  </a:lnTo>
                  <a:lnTo>
                    <a:pt x="1048134" y="100626"/>
                  </a:lnTo>
                  <a:lnTo>
                    <a:pt x="1048134" y="101597"/>
                  </a:lnTo>
                  <a:lnTo>
                    <a:pt x="1049085" y="102529"/>
                  </a:lnTo>
                  <a:lnTo>
                    <a:pt x="1050036" y="102529"/>
                  </a:lnTo>
                  <a:lnTo>
                    <a:pt x="1052880" y="104426"/>
                  </a:lnTo>
                  <a:lnTo>
                    <a:pt x="1064275" y="123416"/>
                  </a:lnTo>
                  <a:lnTo>
                    <a:pt x="1067124" y="120587"/>
                  </a:lnTo>
                  <a:lnTo>
                    <a:pt x="1068075" y="119616"/>
                  </a:lnTo>
                  <a:lnTo>
                    <a:pt x="1067124" y="111090"/>
                  </a:lnTo>
                  <a:lnTo>
                    <a:pt x="1067124" y="108221"/>
                  </a:lnTo>
                  <a:lnTo>
                    <a:pt x="1067124" y="107294"/>
                  </a:lnTo>
                  <a:lnTo>
                    <a:pt x="1069021" y="106323"/>
                  </a:lnTo>
                  <a:lnTo>
                    <a:pt x="1069972" y="104426"/>
                  </a:lnTo>
                  <a:lnTo>
                    <a:pt x="1071870" y="104426"/>
                  </a:lnTo>
                  <a:lnTo>
                    <a:pt x="1072821" y="103495"/>
                  </a:lnTo>
                  <a:lnTo>
                    <a:pt x="1073772" y="102529"/>
                  </a:lnTo>
                  <a:lnTo>
                    <a:pt x="1080416" y="96831"/>
                  </a:lnTo>
                  <a:lnTo>
                    <a:pt x="1084216" y="100626"/>
                  </a:lnTo>
                  <a:lnTo>
                    <a:pt x="1085147" y="100626"/>
                  </a:lnTo>
                  <a:lnTo>
                    <a:pt x="1088011" y="102529"/>
                  </a:lnTo>
                  <a:lnTo>
                    <a:pt x="1088942" y="103495"/>
                  </a:lnTo>
                  <a:lnTo>
                    <a:pt x="1088011" y="107294"/>
                  </a:lnTo>
                  <a:lnTo>
                    <a:pt x="1088011" y="108221"/>
                  </a:lnTo>
                  <a:lnTo>
                    <a:pt x="1088011" y="110118"/>
                  </a:lnTo>
                  <a:lnTo>
                    <a:pt x="1088011" y="116787"/>
                  </a:lnTo>
                  <a:lnTo>
                    <a:pt x="1088942" y="119616"/>
                  </a:lnTo>
                  <a:lnTo>
                    <a:pt x="1090844" y="120587"/>
                  </a:lnTo>
                  <a:lnTo>
                    <a:pt x="1091810" y="123416"/>
                  </a:lnTo>
                  <a:lnTo>
                    <a:pt x="1092742" y="124382"/>
                  </a:lnTo>
                  <a:lnTo>
                    <a:pt x="1093708" y="125313"/>
                  </a:lnTo>
                  <a:lnTo>
                    <a:pt x="1096537" y="127211"/>
                  </a:lnTo>
                  <a:lnTo>
                    <a:pt x="1096537" y="128177"/>
                  </a:lnTo>
                  <a:lnTo>
                    <a:pt x="1097508" y="127211"/>
                  </a:lnTo>
                  <a:lnTo>
                    <a:pt x="1100337" y="126284"/>
                  </a:lnTo>
                  <a:lnTo>
                    <a:pt x="1102234" y="125313"/>
                  </a:lnTo>
                  <a:lnTo>
                    <a:pt x="1103205" y="125313"/>
                  </a:lnTo>
                  <a:lnTo>
                    <a:pt x="1106034" y="126284"/>
                  </a:lnTo>
                  <a:lnTo>
                    <a:pt x="1107000" y="127211"/>
                  </a:lnTo>
                  <a:lnTo>
                    <a:pt x="1108903" y="130074"/>
                  </a:lnTo>
                  <a:lnTo>
                    <a:pt x="1108903" y="130074"/>
                  </a:lnTo>
                  <a:lnTo>
                    <a:pt x="1111732" y="129108"/>
                  </a:lnTo>
                  <a:lnTo>
                    <a:pt x="1112698" y="131976"/>
                  </a:lnTo>
                  <a:lnTo>
                    <a:pt x="1114580" y="134806"/>
                  </a:lnTo>
                  <a:lnTo>
                    <a:pt x="1115527" y="134806"/>
                  </a:lnTo>
                  <a:lnTo>
                    <a:pt x="1116478" y="129108"/>
                  </a:lnTo>
                  <a:lnTo>
                    <a:pt x="1117429" y="129108"/>
                  </a:lnTo>
                  <a:lnTo>
                    <a:pt x="1123126" y="130074"/>
                  </a:lnTo>
                  <a:lnTo>
                    <a:pt x="1124073" y="131976"/>
                  </a:lnTo>
                  <a:lnTo>
                    <a:pt x="1125024" y="133879"/>
                  </a:lnTo>
                  <a:lnTo>
                    <a:pt x="1126921" y="135777"/>
                  </a:lnTo>
                  <a:lnTo>
                    <a:pt x="1128824" y="135777"/>
                  </a:lnTo>
                  <a:lnTo>
                    <a:pt x="1131668" y="131976"/>
                  </a:lnTo>
                  <a:lnTo>
                    <a:pt x="1134516" y="132913"/>
                  </a:lnTo>
                  <a:lnTo>
                    <a:pt x="1135467" y="133879"/>
                  </a:lnTo>
                  <a:lnTo>
                    <a:pt x="1137365" y="136703"/>
                  </a:lnTo>
                  <a:lnTo>
                    <a:pt x="1139262" y="136703"/>
                  </a:lnTo>
                  <a:lnTo>
                    <a:pt x="1141165" y="135777"/>
                  </a:lnTo>
                  <a:lnTo>
                    <a:pt x="1142116" y="135777"/>
                  </a:lnTo>
                  <a:lnTo>
                    <a:pt x="1144960" y="135777"/>
                  </a:lnTo>
                  <a:lnTo>
                    <a:pt x="1145911" y="137669"/>
                  </a:lnTo>
                  <a:lnTo>
                    <a:pt x="1144960" y="140508"/>
                  </a:lnTo>
                  <a:lnTo>
                    <a:pt x="1143062" y="141474"/>
                  </a:lnTo>
                  <a:lnTo>
                    <a:pt x="1141165" y="143372"/>
                  </a:lnTo>
                  <a:lnTo>
                    <a:pt x="1142116" y="146200"/>
                  </a:lnTo>
                  <a:lnTo>
                    <a:pt x="1144014" y="148103"/>
                  </a:lnTo>
                  <a:lnTo>
                    <a:pt x="1144960" y="148103"/>
                  </a:lnTo>
                  <a:lnTo>
                    <a:pt x="1146862" y="149069"/>
                  </a:lnTo>
                  <a:lnTo>
                    <a:pt x="1152560" y="149069"/>
                  </a:lnTo>
                  <a:lnTo>
                    <a:pt x="1156355" y="146200"/>
                  </a:lnTo>
                  <a:lnTo>
                    <a:pt x="1157306" y="146200"/>
                  </a:lnTo>
                  <a:lnTo>
                    <a:pt x="1162052" y="145269"/>
                  </a:lnTo>
                  <a:lnTo>
                    <a:pt x="1167749" y="147166"/>
                  </a:lnTo>
                  <a:lnTo>
                    <a:pt x="1169647" y="144298"/>
                  </a:lnTo>
                  <a:lnTo>
                    <a:pt x="1173447" y="139571"/>
                  </a:lnTo>
                  <a:lnTo>
                    <a:pt x="1175344" y="137669"/>
                  </a:lnTo>
                  <a:lnTo>
                    <a:pt x="1177242" y="134806"/>
                  </a:lnTo>
                  <a:lnTo>
                    <a:pt x="1183891" y="133879"/>
                  </a:lnTo>
                  <a:lnTo>
                    <a:pt x="1187685" y="132913"/>
                  </a:lnTo>
                  <a:lnTo>
                    <a:pt x="1189588" y="131976"/>
                  </a:lnTo>
                  <a:lnTo>
                    <a:pt x="1191485" y="131976"/>
                  </a:lnTo>
                  <a:lnTo>
                    <a:pt x="1196236" y="130074"/>
                  </a:lnTo>
                  <a:lnTo>
                    <a:pt x="1197183" y="129108"/>
                  </a:lnTo>
                  <a:lnTo>
                    <a:pt x="1208577" y="124382"/>
                  </a:lnTo>
                  <a:lnTo>
                    <a:pt x="1214275" y="123416"/>
                  </a:lnTo>
                  <a:lnTo>
                    <a:pt x="1218070" y="120587"/>
                  </a:lnTo>
                  <a:lnTo>
                    <a:pt x="1223767" y="121513"/>
                  </a:lnTo>
                  <a:lnTo>
                    <a:pt x="1224723" y="123416"/>
                  </a:lnTo>
                  <a:lnTo>
                    <a:pt x="1228514" y="128177"/>
                  </a:lnTo>
                  <a:lnTo>
                    <a:pt x="1231362" y="131011"/>
                  </a:lnTo>
                  <a:lnTo>
                    <a:pt x="1231362" y="131011"/>
                  </a:lnTo>
                  <a:lnTo>
                    <a:pt x="1232313" y="131976"/>
                  </a:lnTo>
                  <a:lnTo>
                    <a:pt x="1232313" y="133879"/>
                  </a:lnTo>
                  <a:lnTo>
                    <a:pt x="1233260" y="134806"/>
                  </a:lnTo>
                  <a:lnTo>
                    <a:pt x="1238967" y="136703"/>
                  </a:lnTo>
                  <a:lnTo>
                    <a:pt x="1242757" y="148103"/>
                  </a:lnTo>
                  <a:lnTo>
                    <a:pt x="1242757" y="161400"/>
                  </a:lnTo>
                  <a:lnTo>
                    <a:pt x="1242757" y="163293"/>
                  </a:lnTo>
                  <a:lnTo>
                    <a:pt x="1242757" y="164264"/>
                  </a:lnTo>
                  <a:lnTo>
                    <a:pt x="1244659" y="166156"/>
                  </a:lnTo>
                  <a:lnTo>
                    <a:pt x="1248454" y="168054"/>
                  </a:lnTo>
                  <a:lnTo>
                    <a:pt x="1252249" y="169956"/>
                  </a:lnTo>
                  <a:lnTo>
                    <a:pt x="1255098" y="173756"/>
                  </a:lnTo>
                  <a:lnTo>
                    <a:pt x="1256049" y="174683"/>
                  </a:lnTo>
                  <a:lnTo>
                    <a:pt x="1257952" y="174683"/>
                  </a:lnTo>
                  <a:lnTo>
                    <a:pt x="1258898" y="175648"/>
                  </a:lnTo>
                  <a:lnTo>
                    <a:pt x="1256996" y="178487"/>
                  </a:lnTo>
                  <a:lnTo>
                    <a:pt x="1256049" y="180385"/>
                  </a:lnTo>
                  <a:lnTo>
                    <a:pt x="1255098" y="182277"/>
                  </a:lnTo>
                  <a:lnTo>
                    <a:pt x="1256049" y="184180"/>
                  </a:lnTo>
                  <a:lnTo>
                    <a:pt x="1258898" y="184180"/>
                  </a:lnTo>
                  <a:lnTo>
                    <a:pt x="1260795" y="186082"/>
                  </a:lnTo>
                  <a:lnTo>
                    <a:pt x="1260795" y="190843"/>
                  </a:lnTo>
                  <a:lnTo>
                    <a:pt x="1260795" y="190843"/>
                  </a:lnTo>
                  <a:lnTo>
                    <a:pt x="1261747" y="191774"/>
                  </a:lnTo>
                  <a:lnTo>
                    <a:pt x="1263644" y="194643"/>
                  </a:lnTo>
                  <a:lnTo>
                    <a:pt x="1263644" y="195575"/>
                  </a:lnTo>
                  <a:lnTo>
                    <a:pt x="1264590" y="201272"/>
                  </a:lnTo>
                  <a:lnTo>
                    <a:pt x="1265547" y="203170"/>
                  </a:lnTo>
                  <a:lnTo>
                    <a:pt x="1266493" y="206969"/>
                  </a:lnTo>
                  <a:lnTo>
                    <a:pt x="1269342" y="210764"/>
                  </a:lnTo>
                  <a:lnTo>
                    <a:pt x="1272190" y="211716"/>
                  </a:lnTo>
                  <a:lnTo>
                    <a:pt x="1273141" y="213613"/>
                  </a:lnTo>
                  <a:lnTo>
                    <a:pt x="1273141" y="217413"/>
                  </a:lnTo>
                  <a:lnTo>
                    <a:pt x="1271239" y="222154"/>
                  </a:lnTo>
                  <a:lnTo>
                    <a:pt x="1269342" y="224057"/>
                  </a:lnTo>
                  <a:lnTo>
                    <a:pt x="1266493" y="225959"/>
                  </a:lnTo>
                  <a:lnTo>
                    <a:pt x="1262698" y="227856"/>
                  </a:lnTo>
                  <a:lnTo>
                    <a:pt x="1261747" y="228803"/>
                  </a:lnTo>
                  <a:lnTo>
                    <a:pt x="1256996" y="232608"/>
                  </a:lnTo>
                  <a:lnTo>
                    <a:pt x="1255098" y="233554"/>
                  </a:lnTo>
                  <a:lnTo>
                    <a:pt x="1249401" y="235451"/>
                  </a:lnTo>
                  <a:lnTo>
                    <a:pt x="1249401" y="236398"/>
                  </a:lnTo>
                  <a:lnTo>
                    <a:pt x="1249401" y="239246"/>
                  </a:lnTo>
                  <a:lnTo>
                    <a:pt x="1249401" y="244944"/>
                  </a:lnTo>
                  <a:lnTo>
                    <a:pt x="1251303" y="248744"/>
                  </a:lnTo>
                  <a:lnTo>
                    <a:pt x="1252249" y="251592"/>
                  </a:lnTo>
                  <a:lnTo>
                    <a:pt x="1249401" y="252539"/>
                  </a:lnTo>
                  <a:lnTo>
                    <a:pt x="1247503" y="254441"/>
                  </a:lnTo>
                  <a:lnTo>
                    <a:pt x="1246557" y="255392"/>
                  </a:lnTo>
                  <a:lnTo>
                    <a:pt x="1245606" y="256343"/>
                  </a:lnTo>
                  <a:lnTo>
                    <a:pt x="1245606" y="257290"/>
                  </a:lnTo>
                  <a:lnTo>
                    <a:pt x="1244659" y="259187"/>
                  </a:lnTo>
                  <a:lnTo>
                    <a:pt x="1241806" y="260134"/>
                  </a:lnTo>
                  <a:lnTo>
                    <a:pt x="1238967" y="262036"/>
                  </a:lnTo>
                  <a:lnTo>
                    <a:pt x="1238967" y="262036"/>
                  </a:lnTo>
                  <a:lnTo>
                    <a:pt x="1234211" y="260134"/>
                  </a:lnTo>
                  <a:lnTo>
                    <a:pt x="1230416" y="260134"/>
                  </a:lnTo>
                  <a:lnTo>
                    <a:pt x="1229470" y="270582"/>
                  </a:lnTo>
                  <a:lnTo>
                    <a:pt x="1228514" y="271528"/>
                  </a:lnTo>
                  <a:lnTo>
                    <a:pt x="1227567" y="272480"/>
                  </a:lnTo>
                  <a:lnTo>
                    <a:pt x="1225665" y="275328"/>
                  </a:lnTo>
                  <a:lnTo>
                    <a:pt x="1223767" y="277226"/>
                  </a:lnTo>
                  <a:lnTo>
                    <a:pt x="1222821" y="278177"/>
                  </a:lnTo>
                  <a:lnTo>
                    <a:pt x="1222821" y="279123"/>
                  </a:lnTo>
                  <a:lnTo>
                    <a:pt x="1222821" y="280079"/>
                  </a:lnTo>
                  <a:lnTo>
                    <a:pt x="1222821" y="281026"/>
                  </a:lnTo>
                  <a:lnTo>
                    <a:pt x="1223767" y="283874"/>
                  </a:lnTo>
                  <a:lnTo>
                    <a:pt x="1223767" y="283874"/>
                  </a:lnTo>
                  <a:lnTo>
                    <a:pt x="1222821" y="287674"/>
                  </a:lnTo>
                  <a:lnTo>
                    <a:pt x="1219972" y="289572"/>
                  </a:lnTo>
                  <a:lnTo>
                    <a:pt x="1217119" y="292420"/>
                  </a:lnTo>
                  <a:lnTo>
                    <a:pt x="1217119" y="299069"/>
                  </a:lnTo>
                  <a:lnTo>
                    <a:pt x="1216172" y="300015"/>
                  </a:lnTo>
                  <a:lnTo>
                    <a:pt x="1215226" y="300961"/>
                  </a:lnTo>
                  <a:lnTo>
                    <a:pt x="1214275" y="301913"/>
                  </a:lnTo>
                  <a:lnTo>
                    <a:pt x="1212373" y="301913"/>
                  </a:lnTo>
                  <a:lnTo>
                    <a:pt x="1207626" y="300961"/>
                  </a:lnTo>
                  <a:lnTo>
                    <a:pt x="1205729" y="299069"/>
                  </a:lnTo>
                  <a:lnTo>
                    <a:pt x="1203826" y="299069"/>
                  </a:lnTo>
                  <a:lnTo>
                    <a:pt x="1200983" y="300015"/>
                  </a:lnTo>
                  <a:lnTo>
                    <a:pt x="1200031" y="300961"/>
                  </a:lnTo>
                  <a:lnTo>
                    <a:pt x="1198129" y="302864"/>
                  </a:lnTo>
                  <a:lnTo>
                    <a:pt x="1196236" y="306664"/>
                  </a:lnTo>
                  <a:lnTo>
                    <a:pt x="1194334" y="310459"/>
                  </a:lnTo>
                  <a:lnTo>
                    <a:pt x="1192437" y="312357"/>
                  </a:lnTo>
                  <a:lnTo>
                    <a:pt x="1191485" y="313308"/>
                  </a:lnTo>
                  <a:lnTo>
                    <a:pt x="1190539" y="314254"/>
                  </a:lnTo>
                  <a:lnTo>
                    <a:pt x="1185788" y="315205"/>
                  </a:lnTo>
                  <a:lnTo>
                    <a:pt x="1184842" y="313308"/>
                  </a:lnTo>
                  <a:lnTo>
                    <a:pt x="1182939" y="312357"/>
                  </a:lnTo>
                  <a:lnTo>
                    <a:pt x="1181993" y="313308"/>
                  </a:lnTo>
                  <a:lnTo>
                    <a:pt x="1179144" y="315205"/>
                  </a:lnTo>
                  <a:lnTo>
                    <a:pt x="1177242" y="316156"/>
                  </a:lnTo>
                  <a:lnTo>
                    <a:pt x="1173447" y="317102"/>
                  </a:lnTo>
                  <a:lnTo>
                    <a:pt x="1167749" y="319005"/>
                  </a:lnTo>
                  <a:lnTo>
                    <a:pt x="1166798" y="319951"/>
                  </a:lnTo>
                  <a:lnTo>
                    <a:pt x="1164901" y="320903"/>
                  </a:lnTo>
                  <a:lnTo>
                    <a:pt x="1164901" y="320903"/>
                  </a:lnTo>
                  <a:lnTo>
                    <a:pt x="1163949" y="320903"/>
                  </a:lnTo>
                  <a:lnTo>
                    <a:pt x="1162052" y="321849"/>
                  </a:lnTo>
                  <a:lnTo>
                    <a:pt x="1159203" y="327551"/>
                  </a:lnTo>
                  <a:lnTo>
                    <a:pt x="1159203" y="327551"/>
                  </a:lnTo>
                  <a:lnTo>
                    <a:pt x="1158252" y="328497"/>
                  </a:lnTo>
                  <a:lnTo>
                    <a:pt x="1157306" y="329434"/>
                  </a:lnTo>
                  <a:lnTo>
                    <a:pt x="1156355" y="330400"/>
                  </a:lnTo>
                  <a:lnTo>
                    <a:pt x="1155404" y="332297"/>
                  </a:lnTo>
                  <a:lnTo>
                    <a:pt x="1148760" y="332297"/>
                  </a:lnTo>
                  <a:lnTo>
                    <a:pt x="1147809" y="332297"/>
                  </a:lnTo>
                  <a:lnTo>
                    <a:pt x="1145911" y="333229"/>
                  </a:lnTo>
                  <a:lnTo>
                    <a:pt x="1143062" y="334195"/>
                  </a:lnTo>
                  <a:lnTo>
                    <a:pt x="1142116" y="333229"/>
                  </a:lnTo>
                  <a:lnTo>
                    <a:pt x="1140214" y="332297"/>
                  </a:lnTo>
                  <a:lnTo>
                    <a:pt x="1137365" y="329434"/>
                  </a:lnTo>
                  <a:lnTo>
                    <a:pt x="1136419" y="328497"/>
                  </a:lnTo>
                  <a:lnTo>
                    <a:pt x="1131668" y="326600"/>
                  </a:lnTo>
                  <a:lnTo>
                    <a:pt x="1130721" y="328497"/>
                  </a:lnTo>
                  <a:lnTo>
                    <a:pt x="1129770" y="330400"/>
                  </a:lnTo>
                  <a:lnTo>
                    <a:pt x="1127873" y="333229"/>
                  </a:lnTo>
                  <a:lnTo>
                    <a:pt x="1125970" y="336092"/>
                  </a:lnTo>
                  <a:lnTo>
                    <a:pt x="1126921" y="343687"/>
                  </a:lnTo>
                  <a:lnTo>
                    <a:pt x="1123126" y="349390"/>
                  </a:lnTo>
                  <a:lnTo>
                    <a:pt x="1122175" y="350316"/>
                  </a:lnTo>
                  <a:lnTo>
                    <a:pt x="1120273" y="356013"/>
                  </a:lnTo>
                  <a:lnTo>
                    <a:pt x="1120273" y="357916"/>
                  </a:lnTo>
                  <a:lnTo>
                    <a:pt x="1119327" y="359808"/>
                  </a:lnTo>
                  <a:lnTo>
                    <a:pt x="1113629" y="361711"/>
                  </a:lnTo>
                  <a:lnTo>
                    <a:pt x="1111732" y="371203"/>
                  </a:lnTo>
                  <a:lnTo>
                    <a:pt x="1110800" y="373106"/>
                  </a:lnTo>
                  <a:lnTo>
                    <a:pt x="1108903" y="376910"/>
                  </a:lnTo>
                  <a:lnTo>
                    <a:pt x="1104137" y="380700"/>
                  </a:lnTo>
                  <a:lnTo>
                    <a:pt x="1103205" y="380700"/>
                  </a:lnTo>
                  <a:lnTo>
                    <a:pt x="1102234" y="382598"/>
                  </a:lnTo>
                  <a:lnTo>
                    <a:pt x="1097508" y="382598"/>
                  </a:lnTo>
                  <a:lnTo>
                    <a:pt x="1096537" y="383564"/>
                  </a:lnTo>
                  <a:lnTo>
                    <a:pt x="1093708" y="385466"/>
                  </a:lnTo>
                  <a:lnTo>
                    <a:pt x="1093708" y="385466"/>
                  </a:lnTo>
                  <a:lnTo>
                    <a:pt x="1091810" y="387364"/>
                  </a:lnTo>
                  <a:lnTo>
                    <a:pt x="1089913" y="388295"/>
                  </a:lnTo>
                  <a:lnTo>
                    <a:pt x="1088942" y="390193"/>
                  </a:lnTo>
                  <a:lnTo>
                    <a:pt x="1086113" y="392095"/>
                  </a:lnTo>
                  <a:lnTo>
                    <a:pt x="1085147" y="393061"/>
                  </a:lnTo>
                  <a:lnTo>
                    <a:pt x="1083245" y="395895"/>
                  </a:lnTo>
                  <a:lnTo>
                    <a:pt x="1081367" y="396861"/>
                  </a:lnTo>
                  <a:lnTo>
                    <a:pt x="1078518" y="401588"/>
                  </a:lnTo>
                  <a:lnTo>
                    <a:pt x="1078518" y="401588"/>
                  </a:lnTo>
                  <a:lnTo>
                    <a:pt x="1076616" y="404456"/>
                  </a:lnTo>
                  <a:lnTo>
                    <a:pt x="1076616" y="405387"/>
                  </a:lnTo>
                  <a:lnTo>
                    <a:pt x="1073772" y="404456"/>
                  </a:lnTo>
                  <a:lnTo>
                    <a:pt x="1072821" y="404456"/>
                  </a:lnTo>
                  <a:lnTo>
                    <a:pt x="1067124" y="403490"/>
                  </a:lnTo>
                  <a:lnTo>
                    <a:pt x="1066177" y="404456"/>
                  </a:lnTo>
                  <a:lnTo>
                    <a:pt x="1064275" y="405387"/>
                  </a:lnTo>
                  <a:lnTo>
                    <a:pt x="1063323" y="408256"/>
                  </a:lnTo>
                  <a:lnTo>
                    <a:pt x="1062377" y="412982"/>
                  </a:lnTo>
                  <a:lnTo>
                    <a:pt x="1060480" y="415851"/>
                  </a:lnTo>
                  <a:lnTo>
                    <a:pt x="1061431" y="426275"/>
                  </a:lnTo>
                  <a:lnTo>
                    <a:pt x="1061431" y="427246"/>
                  </a:lnTo>
                  <a:lnTo>
                    <a:pt x="1062377" y="434841"/>
                  </a:lnTo>
                  <a:lnTo>
                    <a:pt x="1062377" y="450962"/>
                  </a:lnTo>
                  <a:lnTo>
                    <a:pt x="1060480" y="458557"/>
                  </a:lnTo>
                  <a:lnTo>
                    <a:pt x="1060480" y="460454"/>
                  </a:lnTo>
                  <a:lnTo>
                    <a:pt x="1060480" y="467103"/>
                  </a:lnTo>
                  <a:lnTo>
                    <a:pt x="1058577" y="471849"/>
                  </a:lnTo>
                  <a:lnTo>
                    <a:pt x="1057631" y="471849"/>
                  </a:lnTo>
                  <a:lnTo>
                    <a:pt x="1055734" y="472800"/>
                  </a:lnTo>
                  <a:lnTo>
                    <a:pt x="1052880" y="473747"/>
                  </a:lnTo>
                  <a:lnTo>
                    <a:pt x="1047187" y="481346"/>
                  </a:lnTo>
                  <a:lnTo>
                    <a:pt x="1043388" y="498433"/>
                  </a:lnTo>
                  <a:lnTo>
                    <a:pt x="1034841" y="516472"/>
                  </a:lnTo>
                  <a:lnTo>
                    <a:pt x="1033890" y="522169"/>
                  </a:lnTo>
                  <a:lnTo>
                    <a:pt x="1030095" y="528818"/>
                  </a:lnTo>
                  <a:lnTo>
                    <a:pt x="1028198" y="530715"/>
                  </a:lnTo>
                  <a:lnTo>
                    <a:pt x="1027247" y="534515"/>
                  </a:lnTo>
                  <a:lnTo>
                    <a:pt x="1030095" y="545910"/>
                  </a:lnTo>
                  <a:lnTo>
                    <a:pt x="1032944" y="556349"/>
                  </a:lnTo>
                  <a:lnTo>
                    <a:pt x="1038641" y="565846"/>
                  </a:lnTo>
                  <a:lnTo>
                    <a:pt x="1037690" y="565846"/>
                  </a:lnTo>
                  <a:lnTo>
                    <a:pt x="1032944" y="565846"/>
                  </a:lnTo>
                  <a:lnTo>
                    <a:pt x="1025349" y="572490"/>
                  </a:lnTo>
                  <a:lnTo>
                    <a:pt x="1022500" y="574392"/>
                  </a:lnTo>
                  <a:lnTo>
                    <a:pt x="1021549" y="574392"/>
                  </a:lnTo>
                  <a:lnTo>
                    <a:pt x="1020598" y="575319"/>
                  </a:lnTo>
                  <a:lnTo>
                    <a:pt x="1015852" y="590513"/>
                  </a:lnTo>
                  <a:lnTo>
                    <a:pt x="1013954" y="605703"/>
                  </a:lnTo>
                  <a:lnTo>
                    <a:pt x="1001613" y="619000"/>
                  </a:lnTo>
                  <a:lnTo>
                    <a:pt x="997813" y="626595"/>
                  </a:lnTo>
                  <a:lnTo>
                    <a:pt x="999716" y="633259"/>
                  </a:lnTo>
                  <a:lnTo>
                    <a:pt x="1006359" y="639888"/>
                  </a:lnTo>
                  <a:lnTo>
                    <a:pt x="1016803" y="646551"/>
                  </a:lnTo>
                  <a:lnTo>
                    <a:pt x="1017754" y="648449"/>
                  </a:lnTo>
                  <a:lnTo>
                    <a:pt x="1031046" y="659843"/>
                  </a:lnTo>
                  <a:lnTo>
                    <a:pt x="1031046" y="661741"/>
                  </a:lnTo>
                  <a:lnTo>
                    <a:pt x="1031993" y="663638"/>
                  </a:lnTo>
                  <a:lnTo>
                    <a:pt x="1035793" y="667438"/>
                  </a:lnTo>
                  <a:lnTo>
                    <a:pt x="1038641" y="674067"/>
                  </a:lnTo>
                  <a:lnTo>
                    <a:pt x="1040539" y="676931"/>
                  </a:lnTo>
                  <a:lnTo>
                    <a:pt x="1043388" y="681662"/>
                  </a:lnTo>
                  <a:lnTo>
                    <a:pt x="1047187" y="688306"/>
                  </a:lnTo>
                  <a:lnTo>
                    <a:pt x="1048134" y="690208"/>
                  </a:lnTo>
                  <a:lnTo>
                    <a:pt x="1049085" y="691154"/>
                  </a:lnTo>
                  <a:lnTo>
                    <a:pt x="1053831" y="692106"/>
                  </a:lnTo>
                  <a:lnTo>
                    <a:pt x="1053831" y="701603"/>
                  </a:lnTo>
                  <a:lnTo>
                    <a:pt x="1054782" y="704451"/>
                  </a:lnTo>
                  <a:lnTo>
                    <a:pt x="1050982" y="707295"/>
                  </a:lnTo>
                  <a:lnTo>
                    <a:pt x="1049085" y="708247"/>
                  </a:lnTo>
                  <a:lnTo>
                    <a:pt x="1047187" y="709198"/>
                  </a:lnTo>
                  <a:lnTo>
                    <a:pt x="1045285" y="710144"/>
                  </a:lnTo>
                  <a:lnTo>
                    <a:pt x="1043388" y="711095"/>
                  </a:lnTo>
                  <a:lnTo>
                    <a:pt x="1042441" y="717739"/>
                  </a:lnTo>
                  <a:lnTo>
                    <a:pt x="1042441" y="721539"/>
                  </a:lnTo>
                  <a:lnTo>
                    <a:pt x="1041490" y="722485"/>
                  </a:lnTo>
                  <a:lnTo>
                    <a:pt x="1041490" y="727236"/>
                  </a:lnTo>
                  <a:lnTo>
                    <a:pt x="1041490" y="732934"/>
                  </a:lnTo>
                  <a:lnTo>
                    <a:pt x="1043388" y="733880"/>
                  </a:lnTo>
                  <a:lnTo>
                    <a:pt x="1045285" y="737680"/>
                  </a:lnTo>
                  <a:lnTo>
                    <a:pt x="1047187" y="739582"/>
                  </a:lnTo>
                  <a:lnTo>
                    <a:pt x="1048134" y="740529"/>
                  </a:lnTo>
                  <a:lnTo>
                    <a:pt x="1048134" y="742426"/>
                  </a:lnTo>
                  <a:lnTo>
                    <a:pt x="1050982" y="742426"/>
                  </a:lnTo>
                  <a:lnTo>
                    <a:pt x="1052880" y="741475"/>
                  </a:lnTo>
                  <a:lnTo>
                    <a:pt x="1053831" y="741475"/>
                  </a:lnTo>
                  <a:lnTo>
                    <a:pt x="1054782" y="741475"/>
                  </a:lnTo>
                  <a:lnTo>
                    <a:pt x="1058577" y="742426"/>
                  </a:lnTo>
                  <a:lnTo>
                    <a:pt x="1063323" y="743377"/>
                  </a:lnTo>
                  <a:lnTo>
                    <a:pt x="1069021" y="744328"/>
                  </a:lnTo>
                  <a:lnTo>
                    <a:pt x="1071870" y="746221"/>
                  </a:lnTo>
                  <a:lnTo>
                    <a:pt x="1071870" y="747177"/>
                  </a:lnTo>
                  <a:lnTo>
                    <a:pt x="1072821" y="749075"/>
                  </a:lnTo>
                  <a:lnTo>
                    <a:pt x="1071870" y="750972"/>
                  </a:lnTo>
                  <a:lnTo>
                    <a:pt x="1070923" y="750972"/>
                  </a:lnTo>
                  <a:lnTo>
                    <a:pt x="1069972" y="752870"/>
                  </a:lnTo>
                  <a:lnTo>
                    <a:pt x="1069021" y="753821"/>
                  </a:lnTo>
                  <a:lnTo>
                    <a:pt x="1068075" y="754772"/>
                  </a:lnTo>
                  <a:lnTo>
                    <a:pt x="1067124" y="755718"/>
                  </a:lnTo>
                  <a:lnTo>
                    <a:pt x="1067124" y="760465"/>
                  </a:lnTo>
                  <a:lnTo>
                    <a:pt x="1067124" y="763318"/>
                  </a:lnTo>
                  <a:lnTo>
                    <a:pt x="1066177" y="767113"/>
                  </a:lnTo>
                  <a:lnTo>
                    <a:pt x="1065226" y="768064"/>
                  </a:lnTo>
                  <a:lnTo>
                    <a:pt x="1064275" y="773762"/>
                  </a:lnTo>
                  <a:lnTo>
                    <a:pt x="1063323" y="778508"/>
                  </a:lnTo>
                  <a:lnTo>
                    <a:pt x="1061431" y="780406"/>
                  </a:lnTo>
                  <a:lnTo>
                    <a:pt x="1057631" y="782308"/>
                  </a:lnTo>
                  <a:lnTo>
                    <a:pt x="1056680" y="784200"/>
                  </a:lnTo>
                  <a:lnTo>
                    <a:pt x="1054782" y="786103"/>
                  </a:lnTo>
                  <a:lnTo>
                    <a:pt x="1053831" y="787054"/>
                  </a:lnTo>
                  <a:lnTo>
                    <a:pt x="1050982" y="787054"/>
                  </a:lnTo>
                  <a:lnTo>
                    <a:pt x="1046236" y="788947"/>
                  </a:lnTo>
                  <a:lnTo>
                    <a:pt x="1043388" y="790849"/>
                  </a:lnTo>
                  <a:lnTo>
                    <a:pt x="1043388" y="791800"/>
                  </a:lnTo>
                  <a:lnTo>
                    <a:pt x="1041490" y="794649"/>
                  </a:lnTo>
                  <a:lnTo>
                    <a:pt x="1040539" y="798444"/>
                  </a:lnTo>
                  <a:lnTo>
                    <a:pt x="1038641" y="800341"/>
                  </a:lnTo>
                  <a:lnTo>
                    <a:pt x="1038641" y="802244"/>
                  </a:lnTo>
                  <a:lnTo>
                    <a:pt x="1037690" y="804141"/>
                  </a:lnTo>
                  <a:lnTo>
                    <a:pt x="1035793" y="805092"/>
                  </a:lnTo>
                  <a:lnTo>
                    <a:pt x="1035793" y="806024"/>
                  </a:lnTo>
                  <a:lnTo>
                    <a:pt x="1032944" y="810790"/>
                  </a:lnTo>
                  <a:lnTo>
                    <a:pt x="1031046" y="820287"/>
                  </a:lnTo>
                  <a:lnTo>
                    <a:pt x="1030095" y="823111"/>
                  </a:lnTo>
                  <a:lnTo>
                    <a:pt x="1028198" y="825014"/>
                  </a:lnTo>
                  <a:lnTo>
                    <a:pt x="1026295" y="825980"/>
                  </a:lnTo>
                  <a:lnTo>
                    <a:pt x="1024398" y="826911"/>
                  </a:lnTo>
                  <a:lnTo>
                    <a:pt x="1021549" y="827882"/>
                  </a:lnTo>
                  <a:lnTo>
                    <a:pt x="1020598" y="829780"/>
                  </a:lnTo>
                  <a:lnTo>
                    <a:pt x="1019652" y="830706"/>
                  </a:lnTo>
                  <a:lnTo>
                    <a:pt x="1020598" y="833575"/>
                  </a:lnTo>
                  <a:lnTo>
                    <a:pt x="1020598" y="835477"/>
                  </a:lnTo>
                  <a:lnTo>
                    <a:pt x="1021549" y="842101"/>
                  </a:lnTo>
                  <a:lnTo>
                    <a:pt x="1023452" y="845901"/>
                  </a:lnTo>
                  <a:lnTo>
                    <a:pt x="1024398" y="847798"/>
                  </a:lnTo>
                  <a:lnTo>
                    <a:pt x="1026295" y="848769"/>
                  </a:lnTo>
                  <a:lnTo>
                    <a:pt x="1027247" y="849696"/>
                  </a:lnTo>
                  <a:lnTo>
                    <a:pt x="1030095" y="853496"/>
                  </a:lnTo>
                  <a:lnTo>
                    <a:pt x="1029144" y="862057"/>
                  </a:lnTo>
                  <a:lnTo>
                    <a:pt x="1029144" y="863959"/>
                  </a:lnTo>
                  <a:lnTo>
                    <a:pt x="1027247" y="866788"/>
                  </a:lnTo>
                  <a:lnTo>
                    <a:pt x="1023452" y="868685"/>
                  </a:lnTo>
                  <a:lnTo>
                    <a:pt x="1023452" y="869652"/>
                  </a:lnTo>
                  <a:lnTo>
                    <a:pt x="1022500" y="870588"/>
                  </a:lnTo>
                  <a:lnTo>
                    <a:pt x="1021549" y="871554"/>
                  </a:lnTo>
                  <a:lnTo>
                    <a:pt x="1019652" y="872485"/>
                  </a:lnTo>
                  <a:lnTo>
                    <a:pt x="1017754" y="874388"/>
                  </a:lnTo>
                  <a:lnTo>
                    <a:pt x="1016803" y="875354"/>
                  </a:lnTo>
                  <a:lnTo>
                    <a:pt x="1016803" y="877251"/>
                  </a:lnTo>
                  <a:lnTo>
                    <a:pt x="1015852" y="881046"/>
                  </a:lnTo>
                  <a:lnTo>
                    <a:pt x="1014901" y="881046"/>
                  </a:lnTo>
                  <a:lnTo>
                    <a:pt x="1012057" y="882949"/>
                  </a:lnTo>
                  <a:lnTo>
                    <a:pt x="1010154" y="883880"/>
                  </a:lnTo>
                  <a:lnTo>
                    <a:pt x="1008257" y="885778"/>
                  </a:lnTo>
                  <a:lnTo>
                    <a:pt x="1006359" y="886749"/>
                  </a:lnTo>
                  <a:lnTo>
                    <a:pt x="1005408" y="887675"/>
                  </a:lnTo>
                  <a:lnTo>
                    <a:pt x="1003511" y="888646"/>
                  </a:lnTo>
                  <a:lnTo>
                    <a:pt x="1001613" y="889577"/>
                  </a:lnTo>
                  <a:lnTo>
                    <a:pt x="998765" y="891475"/>
                  </a:lnTo>
                  <a:lnTo>
                    <a:pt x="989267" y="889577"/>
                  </a:lnTo>
                  <a:lnTo>
                    <a:pt x="987370" y="888646"/>
                  </a:lnTo>
                  <a:lnTo>
                    <a:pt x="985472" y="885778"/>
                  </a:lnTo>
                  <a:lnTo>
                    <a:pt x="984521" y="883880"/>
                  </a:lnTo>
                  <a:lnTo>
                    <a:pt x="983570" y="881983"/>
                  </a:lnTo>
                  <a:lnTo>
                    <a:pt x="979775" y="880080"/>
                  </a:lnTo>
                  <a:lnTo>
                    <a:pt x="976926" y="878183"/>
                  </a:lnTo>
                  <a:lnTo>
                    <a:pt x="975029" y="878183"/>
                  </a:lnTo>
                  <a:lnTo>
                    <a:pt x="971229" y="876280"/>
                  </a:lnTo>
                  <a:lnTo>
                    <a:pt x="964580" y="872485"/>
                  </a:lnTo>
                  <a:lnTo>
                    <a:pt x="962683" y="872485"/>
                  </a:lnTo>
                  <a:lnTo>
                    <a:pt x="961731" y="871554"/>
                  </a:lnTo>
                  <a:lnTo>
                    <a:pt x="960785" y="865857"/>
                  </a:lnTo>
                  <a:lnTo>
                    <a:pt x="959834" y="864890"/>
                  </a:lnTo>
                  <a:lnTo>
                    <a:pt x="955088" y="863959"/>
                  </a:lnTo>
                  <a:lnTo>
                    <a:pt x="951293" y="862057"/>
                  </a:lnTo>
                  <a:lnTo>
                    <a:pt x="951293" y="862057"/>
                  </a:lnTo>
                  <a:lnTo>
                    <a:pt x="950341" y="861090"/>
                  </a:lnTo>
                  <a:lnTo>
                    <a:pt x="949390" y="860159"/>
                  </a:lnTo>
                  <a:lnTo>
                    <a:pt x="948439" y="857291"/>
                  </a:lnTo>
                  <a:lnTo>
                    <a:pt x="946542" y="854462"/>
                  </a:lnTo>
                  <a:lnTo>
                    <a:pt x="945595" y="853496"/>
                  </a:lnTo>
                  <a:lnTo>
                    <a:pt x="944644" y="852564"/>
                  </a:lnTo>
                  <a:lnTo>
                    <a:pt x="943693" y="852564"/>
                  </a:lnTo>
                  <a:lnTo>
                    <a:pt x="939898" y="851598"/>
                  </a:lnTo>
                  <a:lnTo>
                    <a:pt x="937049" y="847798"/>
                  </a:lnTo>
                  <a:lnTo>
                    <a:pt x="935147" y="845901"/>
                  </a:lnTo>
                  <a:lnTo>
                    <a:pt x="935147" y="845901"/>
                  </a:lnTo>
                  <a:lnTo>
                    <a:pt x="931352" y="844969"/>
                  </a:lnTo>
                  <a:lnTo>
                    <a:pt x="930401" y="844003"/>
                  </a:lnTo>
                  <a:lnTo>
                    <a:pt x="929449" y="843067"/>
                  </a:lnTo>
                  <a:lnTo>
                    <a:pt x="928503" y="841164"/>
                  </a:lnTo>
                  <a:lnTo>
                    <a:pt x="925654" y="839272"/>
                  </a:lnTo>
                  <a:lnTo>
                    <a:pt x="921854" y="837374"/>
                  </a:lnTo>
                  <a:lnTo>
                    <a:pt x="920908" y="837374"/>
                  </a:lnTo>
                  <a:lnTo>
                    <a:pt x="919957" y="837374"/>
                  </a:lnTo>
                  <a:lnTo>
                    <a:pt x="919006" y="838301"/>
                  </a:lnTo>
                  <a:lnTo>
                    <a:pt x="916157" y="839272"/>
                  </a:lnTo>
                  <a:lnTo>
                    <a:pt x="913313" y="839272"/>
                  </a:lnTo>
                  <a:lnTo>
                    <a:pt x="910460" y="838301"/>
                  </a:lnTo>
                  <a:lnTo>
                    <a:pt x="910460" y="838301"/>
                  </a:lnTo>
                  <a:lnTo>
                    <a:pt x="905714" y="833575"/>
                  </a:lnTo>
                  <a:lnTo>
                    <a:pt x="904767" y="832609"/>
                  </a:lnTo>
                  <a:lnTo>
                    <a:pt x="901919" y="831677"/>
                  </a:lnTo>
                  <a:lnTo>
                    <a:pt x="899070" y="831677"/>
                  </a:lnTo>
                  <a:lnTo>
                    <a:pt x="894324" y="833575"/>
                  </a:lnTo>
                  <a:lnTo>
                    <a:pt x="885778" y="836408"/>
                  </a:lnTo>
                  <a:lnTo>
                    <a:pt x="881026" y="837374"/>
                  </a:lnTo>
                  <a:lnTo>
                    <a:pt x="877232" y="837374"/>
                  </a:lnTo>
                  <a:lnTo>
                    <a:pt x="873432" y="833575"/>
                  </a:lnTo>
                  <a:lnTo>
                    <a:pt x="873432" y="833575"/>
                  </a:lnTo>
                  <a:lnTo>
                    <a:pt x="870603" y="834506"/>
                  </a:lnTo>
                  <a:lnTo>
                    <a:pt x="869637" y="835477"/>
                  </a:lnTo>
                  <a:lnTo>
                    <a:pt x="866808" y="837374"/>
                  </a:lnTo>
                  <a:lnTo>
                    <a:pt x="864910" y="838301"/>
                  </a:lnTo>
                  <a:lnTo>
                    <a:pt x="864910" y="839272"/>
                  </a:lnTo>
                  <a:lnTo>
                    <a:pt x="863008" y="841164"/>
                  </a:lnTo>
                  <a:lnTo>
                    <a:pt x="859213" y="845901"/>
                  </a:lnTo>
                  <a:lnTo>
                    <a:pt x="858242" y="847798"/>
                  </a:lnTo>
                  <a:lnTo>
                    <a:pt x="855413" y="854462"/>
                  </a:lnTo>
                  <a:lnTo>
                    <a:pt x="854447" y="855398"/>
                  </a:lnTo>
                  <a:lnTo>
                    <a:pt x="853515" y="856364"/>
                  </a:lnTo>
                  <a:lnTo>
                    <a:pt x="849716" y="863959"/>
                  </a:lnTo>
                  <a:lnTo>
                    <a:pt x="848749" y="864890"/>
                  </a:lnTo>
                  <a:lnTo>
                    <a:pt x="831677" y="892441"/>
                  </a:lnTo>
                  <a:lnTo>
                    <a:pt x="829775" y="894344"/>
                  </a:lnTo>
                  <a:lnTo>
                    <a:pt x="814585" y="887675"/>
                  </a:lnTo>
                  <a:lnTo>
                    <a:pt x="805092" y="882949"/>
                  </a:lnTo>
                  <a:lnTo>
                    <a:pt x="804141" y="881983"/>
                  </a:lnTo>
                  <a:lnTo>
                    <a:pt x="803195" y="880080"/>
                  </a:lnTo>
                  <a:lnTo>
                    <a:pt x="794644" y="881046"/>
                  </a:lnTo>
                  <a:lnTo>
                    <a:pt x="789898" y="882949"/>
                  </a:lnTo>
                  <a:lnTo>
                    <a:pt x="776605" y="890544"/>
                  </a:lnTo>
                  <a:lnTo>
                    <a:pt x="772810" y="895270"/>
                  </a:lnTo>
                  <a:lnTo>
                    <a:pt x="770908" y="895270"/>
                  </a:lnTo>
                  <a:lnTo>
                    <a:pt x="764264" y="897172"/>
                  </a:lnTo>
                  <a:lnTo>
                    <a:pt x="746221" y="888646"/>
                  </a:lnTo>
                  <a:lnTo>
                    <a:pt x="719641" y="888646"/>
                  </a:lnTo>
                  <a:lnTo>
                    <a:pt x="712046" y="886749"/>
                  </a:lnTo>
                  <a:lnTo>
                    <a:pt x="705398" y="879149"/>
                  </a:lnTo>
                  <a:lnTo>
                    <a:pt x="703495" y="878183"/>
                  </a:lnTo>
                  <a:lnTo>
                    <a:pt x="702549" y="877251"/>
                  </a:lnTo>
                  <a:lnTo>
                    <a:pt x="700652" y="875354"/>
                  </a:lnTo>
                  <a:lnTo>
                    <a:pt x="699700" y="874388"/>
                  </a:lnTo>
                  <a:lnTo>
                    <a:pt x="696852" y="871554"/>
                  </a:lnTo>
                  <a:lnTo>
                    <a:pt x="694003" y="865857"/>
                  </a:lnTo>
                  <a:lnTo>
                    <a:pt x="688306" y="863959"/>
                  </a:lnTo>
                  <a:lnTo>
                    <a:pt x="683559" y="863959"/>
                  </a:lnTo>
                  <a:lnTo>
                    <a:pt x="680711" y="868685"/>
                  </a:lnTo>
                  <a:lnTo>
                    <a:pt x="680711" y="875354"/>
                  </a:lnTo>
                  <a:lnTo>
                    <a:pt x="679760" y="884846"/>
                  </a:lnTo>
                  <a:lnTo>
                    <a:pt x="678813" y="884846"/>
                  </a:lnTo>
                  <a:lnTo>
                    <a:pt x="674067" y="885778"/>
                  </a:lnTo>
                  <a:lnTo>
                    <a:pt x="673116" y="885778"/>
                  </a:lnTo>
                  <a:lnTo>
                    <a:pt x="665521" y="884846"/>
                  </a:lnTo>
                  <a:lnTo>
                    <a:pt x="663624" y="882949"/>
                  </a:lnTo>
                  <a:lnTo>
                    <a:pt x="658872" y="880080"/>
                  </a:lnTo>
                  <a:lnTo>
                    <a:pt x="656024" y="879149"/>
                  </a:lnTo>
                  <a:lnTo>
                    <a:pt x="654126" y="878183"/>
                  </a:lnTo>
                  <a:lnTo>
                    <a:pt x="652229" y="875354"/>
                  </a:lnTo>
                  <a:lnTo>
                    <a:pt x="651277" y="871554"/>
                  </a:lnTo>
                  <a:lnTo>
                    <a:pt x="651277" y="867759"/>
                  </a:lnTo>
                  <a:lnTo>
                    <a:pt x="653175" y="863959"/>
                  </a:lnTo>
                  <a:lnTo>
                    <a:pt x="649380" y="862057"/>
                  </a:lnTo>
                  <a:lnTo>
                    <a:pt x="648429" y="864890"/>
                  </a:lnTo>
                  <a:lnTo>
                    <a:pt x="648429" y="867759"/>
                  </a:lnTo>
                  <a:lnTo>
                    <a:pt x="647478" y="869652"/>
                  </a:lnTo>
                  <a:lnTo>
                    <a:pt x="646531" y="870588"/>
                  </a:lnTo>
                  <a:lnTo>
                    <a:pt x="642731" y="870588"/>
                  </a:lnTo>
                  <a:lnTo>
                    <a:pt x="640834" y="867759"/>
                  </a:lnTo>
                  <a:lnTo>
                    <a:pt x="639883" y="867759"/>
                  </a:lnTo>
                  <a:lnTo>
                    <a:pt x="637034" y="869652"/>
                  </a:lnTo>
                  <a:lnTo>
                    <a:pt x="634205" y="871554"/>
                  </a:lnTo>
                  <a:lnTo>
                    <a:pt x="631342" y="873451"/>
                  </a:lnTo>
                  <a:lnTo>
                    <a:pt x="630410" y="874388"/>
                  </a:lnTo>
                  <a:lnTo>
                    <a:pt x="629439" y="876280"/>
                  </a:lnTo>
                  <a:lnTo>
                    <a:pt x="626610" y="878183"/>
                  </a:lnTo>
                  <a:lnTo>
                    <a:pt x="620913" y="884846"/>
                  </a:lnTo>
                  <a:lnTo>
                    <a:pt x="619015" y="891475"/>
                  </a:lnTo>
                  <a:lnTo>
                    <a:pt x="614249" y="892441"/>
                  </a:lnTo>
                  <a:lnTo>
                    <a:pt x="611420" y="892441"/>
                  </a:lnTo>
                  <a:lnTo>
                    <a:pt x="602874" y="894344"/>
                  </a:lnTo>
                  <a:lnTo>
                    <a:pt x="583885" y="902870"/>
                  </a:lnTo>
                  <a:lnTo>
                    <a:pt x="550651" y="890544"/>
                  </a:lnTo>
                  <a:lnTo>
                    <a:pt x="548754" y="887675"/>
                  </a:lnTo>
                  <a:lnTo>
                    <a:pt x="542105" y="861090"/>
                  </a:lnTo>
                  <a:lnTo>
                    <a:pt x="543057" y="862057"/>
                  </a:lnTo>
                  <a:lnTo>
                    <a:pt x="546857" y="863959"/>
                  </a:lnTo>
                  <a:lnTo>
                    <a:pt x="547803" y="863959"/>
                  </a:lnTo>
                  <a:lnTo>
                    <a:pt x="549705" y="862993"/>
                  </a:lnTo>
                  <a:lnTo>
                    <a:pt x="553500" y="858262"/>
                  </a:lnTo>
                  <a:lnTo>
                    <a:pt x="552554" y="845901"/>
                  </a:lnTo>
                  <a:lnTo>
                    <a:pt x="549705" y="843067"/>
                  </a:lnTo>
                  <a:lnTo>
                    <a:pt x="551603" y="831677"/>
                  </a:lnTo>
                  <a:lnTo>
                    <a:pt x="548754" y="824082"/>
                  </a:lnTo>
                  <a:lnTo>
                    <a:pt x="544008" y="817419"/>
                  </a:lnTo>
                  <a:lnTo>
                    <a:pt x="543057" y="815516"/>
                  </a:lnTo>
                  <a:lnTo>
                    <a:pt x="542105" y="813619"/>
                  </a:lnTo>
                  <a:lnTo>
                    <a:pt x="541159" y="814585"/>
                  </a:lnTo>
                  <a:lnTo>
                    <a:pt x="539262" y="815516"/>
                  </a:lnTo>
                  <a:lnTo>
                    <a:pt x="539262" y="817419"/>
                  </a:lnTo>
                  <a:lnTo>
                    <a:pt x="537359" y="818385"/>
                  </a:lnTo>
                  <a:lnTo>
                    <a:pt x="536413" y="820287"/>
                  </a:lnTo>
                  <a:lnTo>
                    <a:pt x="535462" y="820287"/>
                  </a:lnTo>
                  <a:lnTo>
                    <a:pt x="528818" y="819311"/>
                  </a:lnTo>
                  <a:lnTo>
                    <a:pt x="527867" y="816487"/>
                  </a:lnTo>
                  <a:lnTo>
                    <a:pt x="526916" y="812687"/>
                  </a:lnTo>
                  <a:lnTo>
                    <a:pt x="523121" y="810790"/>
                  </a:lnTo>
                  <a:lnTo>
                    <a:pt x="520272" y="807931"/>
                  </a:lnTo>
                  <a:lnTo>
                    <a:pt x="516472" y="802244"/>
                  </a:lnTo>
                  <a:lnTo>
                    <a:pt x="516472" y="797497"/>
                  </a:lnTo>
                  <a:lnTo>
                    <a:pt x="519321" y="796547"/>
                  </a:lnTo>
                  <a:lnTo>
                    <a:pt x="522169" y="796547"/>
                  </a:lnTo>
                  <a:lnTo>
                    <a:pt x="527867" y="796547"/>
                  </a:lnTo>
                  <a:lnTo>
                    <a:pt x="530715" y="797497"/>
                  </a:lnTo>
                  <a:lnTo>
                    <a:pt x="530715" y="796547"/>
                  </a:lnTo>
                  <a:lnTo>
                    <a:pt x="533564" y="794649"/>
                  </a:lnTo>
                  <a:lnTo>
                    <a:pt x="532613" y="788947"/>
                  </a:lnTo>
                  <a:lnTo>
                    <a:pt x="532613" y="788947"/>
                  </a:lnTo>
                  <a:lnTo>
                    <a:pt x="532613" y="786103"/>
                  </a:lnTo>
                  <a:lnTo>
                    <a:pt x="533564" y="783254"/>
                  </a:lnTo>
                  <a:lnTo>
                    <a:pt x="534515" y="777562"/>
                  </a:lnTo>
                  <a:lnTo>
                    <a:pt x="535462" y="772811"/>
                  </a:lnTo>
                  <a:lnTo>
                    <a:pt x="537359" y="769962"/>
                  </a:lnTo>
                  <a:lnTo>
                    <a:pt x="538310" y="769010"/>
                  </a:lnTo>
                  <a:lnTo>
                    <a:pt x="536413" y="766167"/>
                  </a:lnTo>
                  <a:lnTo>
                    <a:pt x="536413" y="765211"/>
                  </a:lnTo>
                  <a:lnTo>
                    <a:pt x="530715" y="761416"/>
                  </a:lnTo>
                  <a:lnTo>
                    <a:pt x="528818" y="762367"/>
                  </a:lnTo>
                  <a:lnTo>
                    <a:pt x="525018" y="760465"/>
                  </a:lnTo>
                  <a:lnTo>
                    <a:pt x="525018" y="754772"/>
                  </a:lnTo>
                  <a:lnTo>
                    <a:pt x="525018" y="754772"/>
                  </a:lnTo>
                  <a:lnTo>
                    <a:pt x="525018" y="753821"/>
                  </a:lnTo>
                  <a:lnTo>
                    <a:pt x="524067" y="748123"/>
                  </a:lnTo>
                  <a:lnTo>
                    <a:pt x="523121" y="747177"/>
                  </a:lnTo>
                  <a:lnTo>
                    <a:pt x="523121" y="743377"/>
                  </a:lnTo>
                  <a:lnTo>
                    <a:pt x="523121" y="737680"/>
                  </a:lnTo>
                  <a:lnTo>
                    <a:pt x="524067" y="734831"/>
                  </a:lnTo>
                  <a:lnTo>
                    <a:pt x="524067" y="734831"/>
                  </a:lnTo>
                  <a:lnTo>
                    <a:pt x="523121" y="731036"/>
                  </a:lnTo>
                  <a:lnTo>
                    <a:pt x="523121" y="728187"/>
                  </a:lnTo>
                  <a:lnTo>
                    <a:pt x="519321" y="729134"/>
                  </a:lnTo>
                  <a:lnTo>
                    <a:pt x="519321" y="729134"/>
                  </a:lnTo>
                  <a:lnTo>
                    <a:pt x="516472" y="730085"/>
                  </a:lnTo>
                  <a:lnTo>
                    <a:pt x="510775" y="732934"/>
                  </a:lnTo>
                  <a:lnTo>
                    <a:pt x="509828" y="733880"/>
                  </a:lnTo>
                  <a:lnTo>
                    <a:pt x="506028" y="736729"/>
                  </a:lnTo>
                  <a:lnTo>
                    <a:pt x="503180" y="733880"/>
                  </a:lnTo>
                  <a:lnTo>
                    <a:pt x="502228" y="733880"/>
                  </a:lnTo>
                  <a:lnTo>
                    <a:pt x="499380" y="732934"/>
                  </a:lnTo>
                  <a:lnTo>
                    <a:pt x="497482" y="731982"/>
                  </a:lnTo>
                  <a:lnTo>
                    <a:pt x="496536" y="731036"/>
                  </a:lnTo>
                  <a:lnTo>
                    <a:pt x="493682" y="731036"/>
                  </a:lnTo>
                  <a:lnTo>
                    <a:pt x="492736" y="731982"/>
                  </a:lnTo>
                  <a:lnTo>
                    <a:pt x="490839" y="737680"/>
                  </a:lnTo>
                  <a:lnTo>
                    <a:pt x="491785" y="740529"/>
                  </a:lnTo>
                  <a:lnTo>
                    <a:pt x="491785" y="741475"/>
                  </a:lnTo>
                  <a:lnTo>
                    <a:pt x="491785" y="742426"/>
                  </a:lnTo>
                  <a:lnTo>
                    <a:pt x="491785" y="746221"/>
                  </a:lnTo>
                  <a:lnTo>
                    <a:pt x="490839" y="749075"/>
                  </a:lnTo>
                  <a:lnTo>
                    <a:pt x="487990" y="754772"/>
                  </a:lnTo>
                  <a:lnTo>
                    <a:pt x="483239" y="756670"/>
                  </a:lnTo>
                  <a:lnTo>
                    <a:pt x="479444" y="759518"/>
                  </a:lnTo>
                  <a:lnTo>
                    <a:pt x="479444" y="762367"/>
                  </a:lnTo>
                  <a:lnTo>
                    <a:pt x="477546" y="767113"/>
                  </a:lnTo>
                  <a:lnTo>
                    <a:pt x="469947" y="767113"/>
                  </a:lnTo>
                  <a:lnTo>
                    <a:pt x="469000" y="767113"/>
                  </a:lnTo>
                  <a:lnTo>
                    <a:pt x="467103" y="769962"/>
                  </a:lnTo>
                  <a:lnTo>
                    <a:pt x="467103" y="771859"/>
                  </a:lnTo>
                  <a:lnTo>
                    <a:pt x="469000" y="783254"/>
                  </a:lnTo>
                  <a:lnTo>
                    <a:pt x="453810" y="800341"/>
                  </a:lnTo>
                  <a:lnTo>
                    <a:pt x="449059" y="801298"/>
                  </a:lnTo>
                  <a:lnTo>
                    <a:pt x="427221" y="792746"/>
                  </a:lnTo>
                  <a:lnTo>
                    <a:pt x="421524" y="790849"/>
                  </a:lnTo>
                  <a:lnTo>
                    <a:pt x="406334" y="763318"/>
                  </a:lnTo>
                  <a:lnTo>
                    <a:pt x="411085" y="753821"/>
                  </a:lnTo>
                  <a:lnTo>
                    <a:pt x="407285" y="752870"/>
                  </a:lnTo>
                  <a:lnTo>
                    <a:pt x="405388" y="749075"/>
                  </a:lnTo>
                  <a:lnTo>
                    <a:pt x="386418" y="737680"/>
                  </a:lnTo>
                  <a:lnTo>
                    <a:pt x="380720" y="732934"/>
                  </a:lnTo>
                  <a:lnTo>
                    <a:pt x="371223" y="730085"/>
                  </a:lnTo>
                  <a:lnTo>
                    <a:pt x="354131" y="728187"/>
                  </a:lnTo>
                  <a:lnTo>
                    <a:pt x="355082" y="727236"/>
                  </a:lnTo>
                  <a:lnTo>
                    <a:pt x="356033" y="724388"/>
                  </a:lnTo>
                  <a:lnTo>
                    <a:pt x="356979" y="718690"/>
                  </a:lnTo>
                  <a:lnTo>
                    <a:pt x="356979" y="712046"/>
                  </a:lnTo>
                  <a:lnTo>
                    <a:pt x="352233" y="711095"/>
                  </a:lnTo>
                  <a:lnTo>
                    <a:pt x="350336" y="711095"/>
                  </a:lnTo>
                  <a:lnTo>
                    <a:pt x="348438" y="712046"/>
                  </a:lnTo>
                  <a:lnTo>
                    <a:pt x="343687" y="706349"/>
                  </a:lnTo>
                  <a:lnTo>
                    <a:pt x="340838" y="706349"/>
                  </a:lnTo>
                  <a:lnTo>
                    <a:pt x="337043" y="706349"/>
                  </a:lnTo>
                  <a:lnTo>
                    <a:pt x="332297" y="709198"/>
                  </a:lnTo>
                  <a:lnTo>
                    <a:pt x="332297" y="714890"/>
                  </a:lnTo>
                  <a:lnTo>
                    <a:pt x="332297" y="717739"/>
                  </a:lnTo>
                  <a:lnTo>
                    <a:pt x="333244" y="718690"/>
                  </a:lnTo>
                  <a:lnTo>
                    <a:pt x="328497" y="724388"/>
                  </a:lnTo>
                  <a:lnTo>
                    <a:pt x="327546" y="725339"/>
                  </a:lnTo>
                  <a:lnTo>
                    <a:pt x="326600" y="725339"/>
                  </a:lnTo>
                  <a:lnTo>
                    <a:pt x="319005" y="725339"/>
                  </a:lnTo>
                  <a:lnTo>
                    <a:pt x="318054" y="725339"/>
                  </a:lnTo>
                  <a:lnTo>
                    <a:pt x="315205" y="725339"/>
                  </a:lnTo>
                  <a:lnTo>
                    <a:pt x="308556" y="724388"/>
                  </a:lnTo>
                  <a:lnTo>
                    <a:pt x="307610" y="724388"/>
                  </a:lnTo>
                  <a:lnTo>
                    <a:pt x="306659" y="722485"/>
                  </a:lnTo>
                  <a:lnTo>
                    <a:pt x="301913" y="724388"/>
                  </a:lnTo>
                  <a:lnTo>
                    <a:pt x="300015" y="724388"/>
                  </a:lnTo>
                  <a:lnTo>
                    <a:pt x="287669" y="728187"/>
                  </a:lnTo>
                  <a:lnTo>
                    <a:pt x="283874" y="731982"/>
                  </a:lnTo>
                  <a:lnTo>
                    <a:pt x="281026" y="738626"/>
                  </a:lnTo>
                  <a:lnTo>
                    <a:pt x="279123" y="740529"/>
                  </a:lnTo>
                  <a:lnTo>
                    <a:pt x="278177" y="741475"/>
                  </a:lnTo>
                  <a:lnTo>
                    <a:pt x="269631" y="741475"/>
                  </a:lnTo>
                  <a:lnTo>
                    <a:pt x="267728" y="744328"/>
                  </a:lnTo>
                  <a:lnTo>
                    <a:pt x="270582" y="750021"/>
                  </a:lnTo>
                  <a:lnTo>
                    <a:pt x="273426" y="753821"/>
                  </a:lnTo>
                  <a:lnTo>
                    <a:pt x="279123" y="764264"/>
                  </a:lnTo>
                  <a:lnTo>
                    <a:pt x="279123" y="772811"/>
                  </a:lnTo>
                  <a:lnTo>
                    <a:pt x="281026" y="775659"/>
                  </a:lnTo>
                  <a:lnTo>
                    <a:pt x="281026" y="778508"/>
                  </a:lnTo>
                  <a:lnTo>
                    <a:pt x="276279" y="780406"/>
                  </a:lnTo>
                  <a:lnTo>
                    <a:pt x="262982" y="793698"/>
                  </a:lnTo>
                  <a:lnTo>
                    <a:pt x="254436" y="799395"/>
                  </a:lnTo>
                  <a:lnTo>
                    <a:pt x="256339" y="799395"/>
                  </a:lnTo>
                  <a:lnTo>
                    <a:pt x="261085" y="808893"/>
                  </a:lnTo>
                  <a:lnTo>
                    <a:pt x="261085" y="815516"/>
                  </a:lnTo>
                  <a:lnTo>
                    <a:pt x="261085" y="818385"/>
                  </a:lnTo>
                  <a:lnTo>
                    <a:pt x="261085" y="820287"/>
                  </a:lnTo>
                  <a:lnTo>
                    <a:pt x="258236" y="824082"/>
                  </a:lnTo>
                  <a:lnTo>
                    <a:pt x="257290" y="825980"/>
                  </a:lnTo>
                  <a:lnTo>
                    <a:pt x="255387" y="828808"/>
                  </a:lnTo>
                  <a:lnTo>
                    <a:pt x="251592" y="832609"/>
                  </a:lnTo>
                  <a:lnTo>
                    <a:pt x="246846" y="833575"/>
                  </a:lnTo>
                  <a:lnTo>
                    <a:pt x="234500" y="846867"/>
                  </a:lnTo>
                  <a:lnTo>
                    <a:pt x="233554" y="848769"/>
                  </a:lnTo>
                  <a:lnTo>
                    <a:pt x="229754" y="848769"/>
                  </a:lnTo>
                  <a:lnTo>
                    <a:pt x="219310" y="853496"/>
                  </a:lnTo>
                  <a:lnTo>
                    <a:pt x="213613" y="850662"/>
                  </a:lnTo>
                  <a:lnTo>
                    <a:pt x="209813" y="848769"/>
                  </a:lnTo>
                  <a:lnTo>
                    <a:pt x="206964" y="847798"/>
                  </a:lnTo>
                  <a:lnTo>
                    <a:pt x="200321" y="854462"/>
                  </a:lnTo>
                  <a:lnTo>
                    <a:pt x="199369" y="860159"/>
                  </a:lnTo>
                  <a:lnTo>
                    <a:pt x="198423" y="865857"/>
                  </a:lnTo>
                  <a:lnTo>
                    <a:pt x="186077" y="873451"/>
                  </a:lnTo>
                  <a:lnTo>
                    <a:pt x="187975" y="875354"/>
                  </a:lnTo>
                  <a:lnTo>
                    <a:pt x="185131" y="880080"/>
                  </a:lnTo>
                  <a:lnTo>
                    <a:pt x="177531" y="880080"/>
                  </a:lnTo>
                  <a:lnTo>
                    <a:pt x="172785" y="880080"/>
                  </a:lnTo>
                  <a:lnTo>
                    <a:pt x="166141" y="876280"/>
                  </a:lnTo>
                  <a:lnTo>
                    <a:pt x="163288" y="874388"/>
                  </a:lnTo>
                  <a:lnTo>
                    <a:pt x="153815" y="866788"/>
                  </a:lnTo>
                  <a:lnTo>
                    <a:pt x="150015" y="864890"/>
                  </a:lnTo>
                  <a:lnTo>
                    <a:pt x="149049" y="865857"/>
                  </a:lnTo>
                  <a:lnTo>
                    <a:pt x="141454" y="869652"/>
                  </a:lnTo>
                  <a:lnTo>
                    <a:pt x="136723" y="869652"/>
                  </a:lnTo>
                  <a:lnTo>
                    <a:pt x="134825" y="869652"/>
                  </a:lnTo>
                  <a:lnTo>
                    <a:pt x="133854" y="870588"/>
                  </a:lnTo>
                  <a:lnTo>
                    <a:pt x="131957" y="879149"/>
                  </a:lnTo>
                  <a:lnTo>
                    <a:pt x="138620" y="888646"/>
                  </a:lnTo>
                  <a:lnTo>
                    <a:pt x="140523" y="896241"/>
                  </a:lnTo>
                  <a:lnTo>
                    <a:pt x="135757" y="900972"/>
                  </a:lnTo>
                  <a:lnTo>
                    <a:pt x="132928" y="899070"/>
                  </a:lnTo>
                  <a:lnTo>
                    <a:pt x="130059" y="898139"/>
                  </a:lnTo>
                  <a:lnTo>
                    <a:pt x="100646" y="889577"/>
                  </a:lnTo>
                  <a:lnTo>
                    <a:pt x="99695" y="890544"/>
                  </a:lnTo>
                  <a:lnTo>
                    <a:pt x="93997" y="891475"/>
                  </a:lnTo>
                  <a:lnTo>
                    <a:pt x="88300" y="893377"/>
                  </a:lnTo>
                  <a:lnTo>
                    <a:pt x="87354" y="892441"/>
                  </a:lnTo>
                  <a:lnTo>
                    <a:pt x="84505" y="887675"/>
                  </a:lnTo>
                  <a:lnTo>
                    <a:pt x="81656" y="881983"/>
                  </a:lnTo>
                  <a:lnTo>
                    <a:pt x="81656" y="880080"/>
                  </a:lnTo>
                  <a:lnTo>
                    <a:pt x="77856" y="874388"/>
                  </a:lnTo>
                  <a:lnTo>
                    <a:pt x="75008" y="867759"/>
                  </a:lnTo>
                  <a:lnTo>
                    <a:pt x="75008" y="844003"/>
                  </a:lnTo>
                  <a:lnTo>
                    <a:pt x="73110" y="840203"/>
                  </a:lnTo>
                  <a:lnTo>
                    <a:pt x="68364" y="836408"/>
                  </a:lnTo>
                  <a:lnTo>
                    <a:pt x="66461" y="838301"/>
                  </a:lnTo>
                  <a:lnTo>
                    <a:pt x="63618" y="841164"/>
                  </a:lnTo>
                  <a:lnTo>
                    <a:pt x="60769" y="844003"/>
                  </a:lnTo>
                  <a:lnTo>
                    <a:pt x="56023" y="847798"/>
                  </a:lnTo>
                  <a:lnTo>
                    <a:pt x="57920" y="834506"/>
                  </a:lnTo>
                  <a:lnTo>
                    <a:pt x="58867" y="831677"/>
                  </a:lnTo>
                  <a:lnTo>
                    <a:pt x="53169" y="821214"/>
                  </a:lnTo>
                  <a:lnTo>
                    <a:pt x="48423" y="817419"/>
                  </a:lnTo>
                  <a:lnTo>
                    <a:pt x="47472" y="816487"/>
                  </a:lnTo>
                  <a:lnTo>
                    <a:pt x="45574" y="810790"/>
                  </a:lnTo>
                  <a:lnTo>
                    <a:pt x="42726" y="809819"/>
                  </a:lnTo>
                  <a:lnTo>
                    <a:pt x="44628" y="807931"/>
                  </a:lnTo>
                  <a:lnTo>
                    <a:pt x="47472" y="806024"/>
                  </a:lnTo>
                  <a:lnTo>
                    <a:pt x="48423" y="806024"/>
                  </a:lnTo>
                  <a:lnTo>
                    <a:pt x="49374" y="805092"/>
                  </a:lnTo>
                  <a:lnTo>
                    <a:pt x="50325" y="804141"/>
                  </a:lnTo>
                  <a:lnTo>
                    <a:pt x="53169" y="798444"/>
                  </a:lnTo>
                  <a:lnTo>
                    <a:pt x="53169" y="796547"/>
                  </a:lnTo>
                  <a:lnTo>
                    <a:pt x="52223" y="785151"/>
                  </a:lnTo>
                  <a:lnTo>
                    <a:pt x="52223" y="784200"/>
                  </a:lnTo>
                  <a:lnTo>
                    <a:pt x="49374" y="779454"/>
                  </a:lnTo>
                  <a:lnTo>
                    <a:pt x="48423" y="777562"/>
                  </a:lnTo>
                  <a:lnTo>
                    <a:pt x="47472" y="776605"/>
                  </a:lnTo>
                  <a:lnTo>
                    <a:pt x="46525" y="775659"/>
                  </a:lnTo>
                  <a:lnTo>
                    <a:pt x="45574" y="774708"/>
                  </a:lnTo>
                  <a:lnTo>
                    <a:pt x="43677" y="769962"/>
                  </a:lnTo>
                  <a:lnTo>
                    <a:pt x="41779" y="769010"/>
                  </a:lnTo>
                  <a:lnTo>
                    <a:pt x="37979" y="768064"/>
                  </a:lnTo>
                  <a:lnTo>
                    <a:pt x="30385" y="769010"/>
                  </a:lnTo>
                  <a:lnTo>
                    <a:pt x="28482" y="768064"/>
                  </a:lnTo>
                  <a:lnTo>
                    <a:pt x="17092" y="764264"/>
                  </a:lnTo>
                  <a:lnTo>
                    <a:pt x="18990" y="762367"/>
                  </a:lnTo>
                  <a:lnTo>
                    <a:pt x="15195" y="761416"/>
                  </a:lnTo>
                  <a:lnTo>
                    <a:pt x="17092" y="758572"/>
                  </a:lnTo>
                  <a:lnTo>
                    <a:pt x="16141" y="758572"/>
                  </a:lnTo>
                  <a:lnTo>
                    <a:pt x="9497" y="758572"/>
                  </a:lnTo>
                  <a:lnTo>
                    <a:pt x="7600" y="760465"/>
                  </a:lnTo>
                  <a:lnTo>
                    <a:pt x="2849" y="761416"/>
                  </a:lnTo>
                  <a:lnTo>
                    <a:pt x="1902" y="761416"/>
                  </a:lnTo>
                  <a:lnTo>
                    <a:pt x="0" y="759518"/>
                  </a:lnTo>
                  <a:lnTo>
                    <a:pt x="0" y="757616"/>
                  </a:lnTo>
                  <a:lnTo>
                    <a:pt x="3800" y="750021"/>
                  </a:lnTo>
                  <a:lnTo>
                    <a:pt x="6649" y="744328"/>
                  </a:lnTo>
                  <a:lnTo>
                    <a:pt x="6649" y="743377"/>
                  </a:lnTo>
                  <a:lnTo>
                    <a:pt x="5697" y="741475"/>
                  </a:lnTo>
                  <a:lnTo>
                    <a:pt x="12346" y="738626"/>
                  </a:lnTo>
                  <a:lnTo>
                    <a:pt x="19941" y="724388"/>
                  </a:lnTo>
                  <a:lnTo>
                    <a:pt x="25638" y="712993"/>
                  </a:lnTo>
                  <a:lnTo>
                    <a:pt x="28482" y="711095"/>
                  </a:lnTo>
                  <a:lnTo>
                    <a:pt x="29433" y="709198"/>
                  </a:lnTo>
                  <a:lnTo>
                    <a:pt x="30385" y="704451"/>
                  </a:lnTo>
                  <a:lnTo>
                    <a:pt x="32282" y="701603"/>
                  </a:lnTo>
                  <a:lnTo>
                    <a:pt x="33233" y="698749"/>
                  </a:lnTo>
                  <a:lnTo>
                    <a:pt x="35131" y="695901"/>
                  </a:lnTo>
                  <a:lnTo>
                    <a:pt x="35131" y="694954"/>
                  </a:lnTo>
                  <a:lnTo>
                    <a:pt x="37033" y="692106"/>
                  </a:lnTo>
                  <a:lnTo>
                    <a:pt x="37033" y="691154"/>
                  </a:lnTo>
                  <a:lnTo>
                    <a:pt x="37979" y="688306"/>
                  </a:lnTo>
                  <a:lnTo>
                    <a:pt x="38931" y="685462"/>
                  </a:lnTo>
                  <a:lnTo>
                    <a:pt x="39877" y="683559"/>
                  </a:lnTo>
                  <a:lnTo>
                    <a:pt x="43677" y="680716"/>
                  </a:lnTo>
                  <a:lnTo>
                    <a:pt x="44628" y="677867"/>
                  </a:lnTo>
                  <a:lnTo>
                    <a:pt x="46525" y="674067"/>
                  </a:lnTo>
                  <a:lnTo>
                    <a:pt x="48423" y="670267"/>
                  </a:lnTo>
                  <a:lnTo>
                    <a:pt x="48423" y="667438"/>
                  </a:lnTo>
                  <a:lnTo>
                    <a:pt x="52223" y="672165"/>
                  </a:lnTo>
                  <a:lnTo>
                    <a:pt x="55072" y="677867"/>
                  </a:lnTo>
                  <a:lnTo>
                    <a:pt x="56969" y="677867"/>
                  </a:lnTo>
                  <a:lnTo>
                    <a:pt x="58867" y="679760"/>
                  </a:lnTo>
                  <a:lnTo>
                    <a:pt x="58867" y="677867"/>
                  </a:lnTo>
                  <a:lnTo>
                    <a:pt x="60769" y="671238"/>
                  </a:lnTo>
                  <a:lnTo>
                    <a:pt x="60769" y="668370"/>
                  </a:lnTo>
                  <a:lnTo>
                    <a:pt x="62666" y="664570"/>
                  </a:lnTo>
                  <a:lnTo>
                    <a:pt x="71208" y="658877"/>
                  </a:lnTo>
                  <a:lnTo>
                    <a:pt x="73110" y="657941"/>
                  </a:lnTo>
                  <a:lnTo>
                    <a:pt x="75959" y="656043"/>
                  </a:lnTo>
                  <a:lnTo>
                    <a:pt x="78807" y="655078"/>
                  </a:lnTo>
                  <a:lnTo>
                    <a:pt x="81656" y="656043"/>
                  </a:lnTo>
                  <a:lnTo>
                    <a:pt x="86402" y="656975"/>
                  </a:lnTo>
                  <a:lnTo>
                    <a:pt x="92100" y="656975"/>
                  </a:lnTo>
                  <a:lnTo>
                    <a:pt x="93997" y="657941"/>
                  </a:lnTo>
                  <a:lnTo>
                    <a:pt x="96846" y="659843"/>
                  </a:lnTo>
                  <a:lnTo>
                    <a:pt x="98748" y="661741"/>
                  </a:lnTo>
                  <a:lnTo>
                    <a:pt x="101592" y="656043"/>
                  </a:lnTo>
                  <a:lnTo>
                    <a:pt x="103495" y="657941"/>
                  </a:lnTo>
                  <a:lnTo>
                    <a:pt x="105392" y="656043"/>
                  </a:lnTo>
                  <a:lnTo>
                    <a:pt x="105392" y="656043"/>
                  </a:lnTo>
                  <a:lnTo>
                    <a:pt x="105392" y="654141"/>
                  </a:lnTo>
                  <a:lnTo>
                    <a:pt x="107290" y="652248"/>
                  </a:lnTo>
                  <a:lnTo>
                    <a:pt x="110138" y="652248"/>
                  </a:lnTo>
                  <a:lnTo>
                    <a:pt x="112041" y="650351"/>
                  </a:lnTo>
                  <a:lnTo>
                    <a:pt x="113938" y="648449"/>
                  </a:lnTo>
                  <a:lnTo>
                    <a:pt x="115836" y="647483"/>
                  </a:lnTo>
                  <a:lnTo>
                    <a:pt x="115836" y="647483"/>
                  </a:lnTo>
                  <a:lnTo>
                    <a:pt x="118684" y="645580"/>
                  </a:lnTo>
                  <a:lnTo>
                    <a:pt x="119636" y="645580"/>
                  </a:lnTo>
                  <a:lnTo>
                    <a:pt x="125328" y="646551"/>
                  </a:lnTo>
                  <a:lnTo>
                    <a:pt x="126279" y="646551"/>
                  </a:lnTo>
                  <a:lnTo>
                    <a:pt x="131025" y="646551"/>
                  </a:lnTo>
                  <a:lnTo>
                    <a:pt x="139552" y="646551"/>
                  </a:lnTo>
                  <a:lnTo>
                    <a:pt x="140523" y="646551"/>
                  </a:lnTo>
                  <a:lnTo>
                    <a:pt x="143352" y="649380"/>
                  </a:lnTo>
                  <a:lnTo>
                    <a:pt x="144318" y="653175"/>
                  </a:lnTo>
                  <a:lnTo>
                    <a:pt x="146220" y="651278"/>
                  </a:lnTo>
                  <a:lnTo>
                    <a:pt x="147152" y="650351"/>
                  </a:lnTo>
                  <a:lnTo>
                    <a:pt x="148118" y="648449"/>
                  </a:lnTo>
                  <a:lnTo>
                    <a:pt x="150015" y="647483"/>
                  </a:lnTo>
                  <a:lnTo>
                    <a:pt x="150946" y="645580"/>
                  </a:lnTo>
                  <a:lnTo>
                    <a:pt x="150946" y="645580"/>
                  </a:lnTo>
                  <a:lnTo>
                    <a:pt x="150946" y="643683"/>
                  </a:lnTo>
                  <a:lnTo>
                    <a:pt x="150946" y="641780"/>
                  </a:lnTo>
                  <a:lnTo>
                    <a:pt x="153815" y="637985"/>
                  </a:lnTo>
                  <a:lnTo>
                    <a:pt x="153815" y="637054"/>
                  </a:lnTo>
                  <a:lnTo>
                    <a:pt x="157610" y="633259"/>
                  </a:lnTo>
                  <a:lnTo>
                    <a:pt x="157610" y="633259"/>
                  </a:lnTo>
                  <a:lnTo>
                    <a:pt x="159493" y="631361"/>
                  </a:lnTo>
                  <a:lnTo>
                    <a:pt x="162341" y="631361"/>
                  </a:lnTo>
                  <a:lnTo>
                    <a:pt x="163288" y="627562"/>
                  </a:lnTo>
                  <a:lnTo>
                    <a:pt x="163288" y="620898"/>
                  </a:lnTo>
                  <a:lnTo>
                    <a:pt x="168985" y="619000"/>
                  </a:lnTo>
                  <a:lnTo>
                    <a:pt x="170887" y="616167"/>
                  </a:lnTo>
                  <a:lnTo>
                    <a:pt x="172785" y="615201"/>
                  </a:lnTo>
                  <a:lnTo>
                    <a:pt x="176585" y="613298"/>
                  </a:lnTo>
                  <a:lnTo>
                    <a:pt x="178482" y="612372"/>
                  </a:lnTo>
                  <a:lnTo>
                    <a:pt x="184180" y="615201"/>
                  </a:lnTo>
                  <a:lnTo>
                    <a:pt x="187028" y="616167"/>
                  </a:lnTo>
                  <a:lnTo>
                    <a:pt x="189877" y="617098"/>
                  </a:lnTo>
                  <a:lnTo>
                    <a:pt x="190828" y="619000"/>
                  </a:lnTo>
                  <a:lnTo>
                    <a:pt x="193672" y="622795"/>
                  </a:lnTo>
                  <a:lnTo>
                    <a:pt x="198423" y="624693"/>
                  </a:lnTo>
                  <a:lnTo>
                    <a:pt x="199369" y="628493"/>
                  </a:lnTo>
                  <a:lnTo>
                    <a:pt x="201267" y="629459"/>
                  </a:lnTo>
                  <a:lnTo>
                    <a:pt x="204116" y="633259"/>
                  </a:lnTo>
                  <a:lnTo>
                    <a:pt x="205067" y="634185"/>
                  </a:lnTo>
                  <a:lnTo>
                    <a:pt x="207916" y="633259"/>
                  </a:lnTo>
                  <a:lnTo>
                    <a:pt x="206964" y="631361"/>
                  </a:lnTo>
                  <a:lnTo>
                    <a:pt x="206013" y="629459"/>
                  </a:lnTo>
                  <a:lnTo>
                    <a:pt x="206964" y="627562"/>
                  </a:lnTo>
                  <a:lnTo>
                    <a:pt x="211710" y="617098"/>
                  </a:lnTo>
                  <a:lnTo>
                    <a:pt x="206964" y="614269"/>
                  </a:lnTo>
                  <a:lnTo>
                    <a:pt x="206964" y="613298"/>
                  </a:lnTo>
                  <a:lnTo>
                    <a:pt x="205067" y="611406"/>
                  </a:lnTo>
                  <a:lnTo>
                    <a:pt x="205067" y="611406"/>
                  </a:lnTo>
                  <a:lnTo>
                    <a:pt x="205067" y="608572"/>
                  </a:lnTo>
                  <a:lnTo>
                    <a:pt x="207916" y="606669"/>
                  </a:lnTo>
                  <a:lnTo>
                    <a:pt x="210764" y="606669"/>
                  </a:lnTo>
                  <a:lnTo>
                    <a:pt x="210764" y="605703"/>
                  </a:lnTo>
                  <a:lnTo>
                    <a:pt x="211710" y="603806"/>
                  </a:lnTo>
                  <a:lnTo>
                    <a:pt x="212662" y="600977"/>
                  </a:lnTo>
                  <a:lnTo>
                    <a:pt x="208867" y="600977"/>
                  </a:lnTo>
                  <a:lnTo>
                    <a:pt x="206964" y="601908"/>
                  </a:lnTo>
                  <a:lnTo>
                    <a:pt x="202218" y="600977"/>
                  </a:lnTo>
                  <a:lnTo>
                    <a:pt x="197472" y="595280"/>
                  </a:lnTo>
                  <a:lnTo>
                    <a:pt x="194623" y="593382"/>
                  </a:lnTo>
                  <a:lnTo>
                    <a:pt x="193672" y="592421"/>
                  </a:lnTo>
                  <a:lnTo>
                    <a:pt x="193672" y="591480"/>
                  </a:lnTo>
                  <a:lnTo>
                    <a:pt x="190828" y="591480"/>
                  </a:lnTo>
                  <a:lnTo>
                    <a:pt x="189877" y="594308"/>
                  </a:lnTo>
                  <a:lnTo>
                    <a:pt x="185131" y="594308"/>
                  </a:lnTo>
                  <a:lnTo>
                    <a:pt x="184180" y="592421"/>
                  </a:lnTo>
                  <a:lnTo>
                    <a:pt x="185131" y="589582"/>
                  </a:lnTo>
                  <a:lnTo>
                    <a:pt x="183228" y="587680"/>
                  </a:lnTo>
                  <a:lnTo>
                    <a:pt x="181331" y="586714"/>
                  </a:lnTo>
                  <a:lnTo>
                    <a:pt x="180380" y="585787"/>
                  </a:lnTo>
                  <a:lnTo>
                    <a:pt x="176585" y="594308"/>
                  </a:lnTo>
                  <a:lnTo>
                    <a:pt x="174682" y="595280"/>
                  </a:lnTo>
                  <a:lnTo>
                    <a:pt x="171839" y="595280"/>
                  </a:lnTo>
                  <a:lnTo>
                    <a:pt x="171839" y="595280"/>
                  </a:lnTo>
                  <a:lnTo>
                    <a:pt x="170887" y="593382"/>
                  </a:lnTo>
                  <a:lnTo>
                    <a:pt x="168985" y="595280"/>
                  </a:lnTo>
                  <a:lnTo>
                    <a:pt x="168985" y="596211"/>
                  </a:lnTo>
                  <a:lnTo>
                    <a:pt x="165190" y="598108"/>
                  </a:lnTo>
                  <a:lnTo>
                    <a:pt x="164239" y="598108"/>
                  </a:lnTo>
                  <a:lnTo>
                    <a:pt x="160444" y="595280"/>
                  </a:lnTo>
                  <a:lnTo>
                    <a:pt x="158541" y="598108"/>
                  </a:lnTo>
                  <a:lnTo>
                    <a:pt x="157610" y="600011"/>
                  </a:lnTo>
                  <a:lnTo>
                    <a:pt x="151918" y="595280"/>
                  </a:lnTo>
                  <a:lnTo>
                    <a:pt x="150015" y="593382"/>
                  </a:lnTo>
                  <a:lnTo>
                    <a:pt x="145249" y="595280"/>
                  </a:lnTo>
                  <a:lnTo>
                    <a:pt x="139552" y="598108"/>
                  </a:lnTo>
                  <a:lnTo>
                    <a:pt x="134825" y="598108"/>
                  </a:lnTo>
                  <a:lnTo>
                    <a:pt x="130059" y="597177"/>
                  </a:lnTo>
                  <a:lnTo>
                    <a:pt x="127230" y="596211"/>
                  </a:lnTo>
                  <a:lnTo>
                    <a:pt x="127230" y="596211"/>
                  </a:lnTo>
                  <a:lnTo>
                    <a:pt x="126279" y="596211"/>
                  </a:lnTo>
                  <a:lnTo>
                    <a:pt x="124382" y="597177"/>
                  </a:lnTo>
                  <a:lnTo>
                    <a:pt x="117738" y="598108"/>
                  </a:lnTo>
                  <a:lnTo>
                    <a:pt x="112987" y="600011"/>
                  </a:lnTo>
                  <a:lnTo>
                    <a:pt x="96846" y="599075"/>
                  </a:lnTo>
                  <a:lnTo>
                    <a:pt x="91149" y="601908"/>
                  </a:lnTo>
                  <a:lnTo>
                    <a:pt x="90197" y="601908"/>
                  </a:lnTo>
                  <a:lnTo>
                    <a:pt x="82602" y="606669"/>
                  </a:lnTo>
                  <a:lnTo>
                    <a:pt x="75008" y="599075"/>
                  </a:lnTo>
                  <a:lnTo>
                    <a:pt x="74061" y="600011"/>
                  </a:lnTo>
                  <a:lnTo>
                    <a:pt x="72159" y="602874"/>
                  </a:lnTo>
                  <a:lnTo>
                    <a:pt x="73110" y="603806"/>
                  </a:lnTo>
                  <a:lnTo>
                    <a:pt x="63618" y="602874"/>
                  </a:lnTo>
                  <a:lnTo>
                    <a:pt x="62666" y="600977"/>
                  </a:lnTo>
                  <a:lnTo>
                    <a:pt x="61715" y="600011"/>
                  </a:lnTo>
                  <a:lnTo>
                    <a:pt x="59818" y="600011"/>
                  </a:lnTo>
                  <a:lnTo>
                    <a:pt x="56023" y="600011"/>
                  </a:lnTo>
                  <a:lnTo>
                    <a:pt x="53169" y="597177"/>
                  </a:lnTo>
                  <a:lnTo>
                    <a:pt x="52223" y="592421"/>
                  </a:lnTo>
                  <a:lnTo>
                    <a:pt x="49374" y="586714"/>
                  </a:lnTo>
                  <a:lnTo>
                    <a:pt x="48423" y="586714"/>
                  </a:lnTo>
                  <a:lnTo>
                    <a:pt x="46525" y="587680"/>
                  </a:lnTo>
                  <a:lnTo>
                    <a:pt x="44628" y="582919"/>
                  </a:lnTo>
                  <a:lnTo>
                    <a:pt x="43677" y="582919"/>
                  </a:lnTo>
                  <a:lnTo>
                    <a:pt x="39877" y="582919"/>
                  </a:lnTo>
                  <a:lnTo>
                    <a:pt x="37979" y="581987"/>
                  </a:lnTo>
                  <a:lnTo>
                    <a:pt x="36082" y="582919"/>
                  </a:lnTo>
                  <a:lnTo>
                    <a:pt x="36082" y="584816"/>
                  </a:lnTo>
                  <a:lnTo>
                    <a:pt x="35131" y="585787"/>
                  </a:lnTo>
                  <a:lnTo>
                    <a:pt x="33233" y="586714"/>
                  </a:lnTo>
                  <a:lnTo>
                    <a:pt x="33233" y="585787"/>
                  </a:lnTo>
                  <a:lnTo>
                    <a:pt x="34179" y="581021"/>
                  </a:lnTo>
                  <a:lnTo>
                    <a:pt x="31336" y="578187"/>
                  </a:lnTo>
                  <a:lnTo>
                    <a:pt x="32282" y="575319"/>
                  </a:lnTo>
                  <a:lnTo>
                    <a:pt x="28482" y="574392"/>
                  </a:lnTo>
                  <a:lnTo>
                    <a:pt x="29433" y="573426"/>
                  </a:lnTo>
                  <a:lnTo>
                    <a:pt x="29433" y="571524"/>
                  </a:lnTo>
                  <a:lnTo>
                    <a:pt x="29433" y="567724"/>
                  </a:lnTo>
                  <a:lnTo>
                    <a:pt x="31336" y="566797"/>
                  </a:lnTo>
                  <a:lnTo>
                    <a:pt x="32282" y="561095"/>
                  </a:lnTo>
                  <a:lnTo>
                    <a:pt x="29433" y="562997"/>
                  </a:lnTo>
                  <a:lnTo>
                    <a:pt x="33233" y="559198"/>
                  </a:lnTo>
                  <a:lnTo>
                    <a:pt x="33233" y="558251"/>
                  </a:lnTo>
                  <a:lnTo>
                    <a:pt x="35131" y="556349"/>
                  </a:lnTo>
                  <a:lnTo>
                    <a:pt x="35131" y="550656"/>
                  </a:lnTo>
                  <a:lnTo>
                    <a:pt x="33233" y="548754"/>
                  </a:lnTo>
                  <a:lnTo>
                    <a:pt x="31336" y="549700"/>
                  </a:lnTo>
                  <a:lnTo>
                    <a:pt x="28482" y="548754"/>
                  </a:lnTo>
                  <a:lnTo>
                    <a:pt x="26585" y="547808"/>
                  </a:lnTo>
                  <a:lnTo>
                    <a:pt x="25638" y="545910"/>
                  </a:lnTo>
                  <a:lnTo>
                    <a:pt x="26585" y="544954"/>
                  </a:lnTo>
                  <a:lnTo>
                    <a:pt x="29433" y="545910"/>
                  </a:lnTo>
                  <a:lnTo>
                    <a:pt x="30385" y="544954"/>
                  </a:lnTo>
                  <a:lnTo>
                    <a:pt x="33233" y="539262"/>
                  </a:lnTo>
                  <a:lnTo>
                    <a:pt x="35131" y="539262"/>
                  </a:lnTo>
                  <a:lnTo>
                    <a:pt x="37979" y="540208"/>
                  </a:lnTo>
                  <a:lnTo>
                    <a:pt x="41779" y="539262"/>
                  </a:lnTo>
                  <a:lnTo>
                    <a:pt x="42726" y="539262"/>
                  </a:lnTo>
                  <a:lnTo>
                    <a:pt x="45574" y="537359"/>
                  </a:lnTo>
                  <a:lnTo>
                    <a:pt x="47472" y="533564"/>
                  </a:lnTo>
                  <a:lnTo>
                    <a:pt x="48423" y="533564"/>
                  </a:lnTo>
                  <a:lnTo>
                    <a:pt x="48423" y="532613"/>
                  </a:lnTo>
                  <a:lnTo>
                    <a:pt x="49374" y="526921"/>
                  </a:lnTo>
                  <a:lnTo>
                    <a:pt x="56023" y="525018"/>
                  </a:lnTo>
                  <a:lnTo>
                    <a:pt x="66461" y="522169"/>
                  </a:lnTo>
                  <a:lnTo>
                    <a:pt x="71208" y="518369"/>
                  </a:lnTo>
                  <a:lnTo>
                    <a:pt x="74061" y="514574"/>
                  </a:lnTo>
                  <a:lnTo>
                    <a:pt x="75959" y="512677"/>
                  </a:lnTo>
                  <a:lnTo>
                    <a:pt x="77856" y="510775"/>
                  </a:lnTo>
                  <a:lnTo>
                    <a:pt x="78807" y="508877"/>
                  </a:lnTo>
                  <a:lnTo>
                    <a:pt x="80705" y="505082"/>
                  </a:lnTo>
                  <a:lnTo>
                    <a:pt x="82602" y="503180"/>
                  </a:lnTo>
                  <a:lnTo>
                    <a:pt x="84505" y="502228"/>
                  </a:lnTo>
                  <a:lnTo>
                    <a:pt x="86402" y="504131"/>
                  </a:lnTo>
                  <a:lnTo>
                    <a:pt x="87354" y="504131"/>
                  </a:lnTo>
                  <a:lnTo>
                    <a:pt x="89251" y="502228"/>
                  </a:lnTo>
                  <a:lnTo>
                    <a:pt x="89251" y="500336"/>
                  </a:lnTo>
                  <a:lnTo>
                    <a:pt x="91149" y="494634"/>
                  </a:lnTo>
                  <a:lnTo>
                    <a:pt x="98748" y="488941"/>
                  </a:lnTo>
                  <a:lnTo>
                    <a:pt x="99695" y="487990"/>
                  </a:lnTo>
                  <a:lnTo>
                    <a:pt x="102543" y="487039"/>
                  </a:lnTo>
                  <a:lnTo>
                    <a:pt x="103495" y="486093"/>
                  </a:lnTo>
                  <a:lnTo>
                    <a:pt x="106343" y="484195"/>
                  </a:lnTo>
                  <a:lnTo>
                    <a:pt x="110138" y="483239"/>
                  </a:lnTo>
                  <a:lnTo>
                    <a:pt x="112987" y="481346"/>
                  </a:lnTo>
                  <a:lnTo>
                    <a:pt x="119636" y="484195"/>
                  </a:lnTo>
                  <a:lnTo>
                    <a:pt x="121533" y="486093"/>
                  </a:lnTo>
                  <a:lnTo>
                    <a:pt x="125328" y="483239"/>
                  </a:lnTo>
                  <a:lnTo>
                    <a:pt x="128177" y="480395"/>
                  </a:lnTo>
                  <a:lnTo>
                    <a:pt x="128177" y="480395"/>
                  </a:lnTo>
                  <a:lnTo>
                    <a:pt x="129128" y="479444"/>
                  </a:lnTo>
                  <a:lnTo>
                    <a:pt x="131957" y="478493"/>
                  </a:lnTo>
                  <a:lnTo>
                    <a:pt x="132928" y="475644"/>
                  </a:lnTo>
                  <a:lnTo>
                    <a:pt x="136723" y="470898"/>
                  </a:lnTo>
                  <a:lnTo>
                    <a:pt x="138620" y="471849"/>
                  </a:lnTo>
                  <a:lnTo>
                    <a:pt x="141454" y="469952"/>
                  </a:lnTo>
                  <a:lnTo>
                    <a:pt x="142420" y="468049"/>
                  </a:lnTo>
                  <a:lnTo>
                    <a:pt x="144318" y="467103"/>
                  </a:lnTo>
                  <a:lnTo>
                    <a:pt x="146220" y="465205"/>
                  </a:lnTo>
                  <a:lnTo>
                    <a:pt x="149049" y="461405"/>
                  </a:lnTo>
                  <a:lnTo>
                    <a:pt x="150015" y="459503"/>
                  </a:lnTo>
                  <a:lnTo>
                    <a:pt x="150946" y="459503"/>
                  </a:lnTo>
                  <a:lnTo>
                    <a:pt x="152844" y="454757"/>
                  </a:lnTo>
                  <a:lnTo>
                    <a:pt x="154746" y="450962"/>
                  </a:lnTo>
                  <a:lnTo>
                    <a:pt x="155712" y="449059"/>
                  </a:lnTo>
                  <a:lnTo>
                    <a:pt x="158541" y="445260"/>
                  </a:lnTo>
                  <a:lnTo>
                    <a:pt x="159493" y="444313"/>
                  </a:lnTo>
                  <a:lnTo>
                    <a:pt x="158541" y="443367"/>
                  </a:lnTo>
                  <a:lnTo>
                    <a:pt x="158541" y="442416"/>
                  </a:lnTo>
                  <a:lnTo>
                    <a:pt x="160444" y="440533"/>
                  </a:lnTo>
                  <a:lnTo>
                    <a:pt x="167087" y="434841"/>
                  </a:lnTo>
                  <a:lnTo>
                    <a:pt x="168985" y="431972"/>
                  </a:lnTo>
                  <a:lnTo>
                    <a:pt x="171839" y="430075"/>
                  </a:lnTo>
                  <a:lnTo>
                    <a:pt x="171839" y="412051"/>
                  </a:lnTo>
                  <a:lnTo>
                    <a:pt x="169936" y="397788"/>
                  </a:lnTo>
                  <a:lnTo>
                    <a:pt x="170887" y="395895"/>
                  </a:lnTo>
                  <a:lnTo>
                    <a:pt x="171839" y="394959"/>
                  </a:lnTo>
                  <a:lnTo>
                    <a:pt x="168985" y="390193"/>
                  </a:lnTo>
                  <a:lnTo>
                    <a:pt x="170887" y="384500"/>
                  </a:lnTo>
                  <a:lnTo>
                    <a:pt x="171839" y="383564"/>
                  </a:lnTo>
                  <a:lnTo>
                    <a:pt x="171839" y="379769"/>
                  </a:lnTo>
                  <a:lnTo>
                    <a:pt x="174682" y="376910"/>
                  </a:lnTo>
                  <a:lnTo>
                    <a:pt x="177531" y="374072"/>
                  </a:lnTo>
                  <a:lnTo>
                    <a:pt x="183228" y="375003"/>
                  </a:lnTo>
                  <a:lnTo>
                    <a:pt x="187028" y="376910"/>
                  </a:lnTo>
                  <a:lnTo>
                    <a:pt x="225003" y="375969"/>
                  </a:lnTo>
                  <a:lnTo>
                    <a:pt x="243993" y="378798"/>
                  </a:lnTo>
                  <a:lnTo>
                    <a:pt x="250641" y="381667"/>
                  </a:lnTo>
                  <a:lnTo>
                    <a:pt x="264885" y="383564"/>
                  </a:lnTo>
                  <a:lnTo>
                    <a:pt x="270582" y="387364"/>
                  </a:lnTo>
                  <a:lnTo>
                    <a:pt x="272480" y="387364"/>
                  </a:lnTo>
                  <a:lnTo>
                    <a:pt x="276279" y="388295"/>
                  </a:lnTo>
                  <a:lnTo>
                    <a:pt x="280074" y="391159"/>
                  </a:lnTo>
                  <a:lnTo>
                    <a:pt x="284821" y="395895"/>
                  </a:lnTo>
                  <a:lnTo>
                    <a:pt x="288620" y="397788"/>
                  </a:lnTo>
                  <a:lnTo>
                    <a:pt x="294318" y="403490"/>
                  </a:lnTo>
                  <a:lnTo>
                    <a:pt x="296215" y="405387"/>
                  </a:lnTo>
                  <a:lnTo>
                    <a:pt x="298113" y="410144"/>
                  </a:lnTo>
                  <a:lnTo>
                    <a:pt x="298113" y="412982"/>
                  </a:lnTo>
                  <a:lnTo>
                    <a:pt x="297167" y="413949"/>
                  </a:lnTo>
                  <a:lnTo>
                    <a:pt x="299064" y="416777"/>
                  </a:lnTo>
                  <a:lnTo>
                    <a:pt x="299064" y="417748"/>
                  </a:lnTo>
                  <a:lnTo>
                    <a:pt x="300015" y="406354"/>
                  </a:lnTo>
                  <a:lnTo>
                    <a:pt x="295269" y="398759"/>
                  </a:lnTo>
                  <a:lnTo>
                    <a:pt x="295269" y="396861"/>
                  </a:lnTo>
                  <a:lnTo>
                    <a:pt x="293367" y="391159"/>
                  </a:lnTo>
                  <a:lnTo>
                    <a:pt x="298113" y="380700"/>
                  </a:lnTo>
                  <a:lnTo>
                    <a:pt x="298113" y="377872"/>
                  </a:lnTo>
                  <a:lnTo>
                    <a:pt x="300962" y="375003"/>
                  </a:lnTo>
                  <a:lnTo>
                    <a:pt x="301913" y="368374"/>
                  </a:lnTo>
                  <a:lnTo>
                    <a:pt x="300962" y="370277"/>
                  </a:lnTo>
                  <a:lnTo>
                    <a:pt x="300015" y="370277"/>
                  </a:lnTo>
                  <a:lnTo>
                    <a:pt x="298113" y="371203"/>
                  </a:lnTo>
                  <a:lnTo>
                    <a:pt x="292415" y="370277"/>
                  </a:lnTo>
                  <a:lnTo>
                    <a:pt x="291469" y="367408"/>
                  </a:lnTo>
                  <a:lnTo>
                    <a:pt x="288620" y="366477"/>
                  </a:lnTo>
                  <a:lnTo>
                    <a:pt x="284821" y="366477"/>
                  </a:lnTo>
                  <a:lnTo>
                    <a:pt x="282923" y="364579"/>
                  </a:lnTo>
                  <a:lnTo>
                    <a:pt x="281026" y="363608"/>
                  </a:lnTo>
                  <a:lnTo>
                    <a:pt x="280074" y="363608"/>
                  </a:lnTo>
                  <a:lnTo>
                    <a:pt x="274377" y="359808"/>
                  </a:lnTo>
                  <a:lnTo>
                    <a:pt x="273426" y="359808"/>
                  </a:lnTo>
                  <a:lnTo>
                    <a:pt x="266782" y="356985"/>
                  </a:lnTo>
                  <a:lnTo>
                    <a:pt x="262036" y="353184"/>
                  </a:lnTo>
                  <a:lnTo>
                    <a:pt x="260133" y="351287"/>
                  </a:lnTo>
                  <a:lnTo>
                    <a:pt x="259187" y="350316"/>
                  </a:lnTo>
                  <a:lnTo>
                    <a:pt x="253490" y="345589"/>
                  </a:lnTo>
                  <a:lnTo>
                    <a:pt x="251592" y="343687"/>
                  </a:lnTo>
                  <a:lnTo>
                    <a:pt x="241149" y="337029"/>
                  </a:lnTo>
                  <a:lnTo>
                    <a:pt x="225954" y="331326"/>
                  </a:lnTo>
                  <a:lnTo>
                    <a:pt x="225003" y="326600"/>
                  </a:lnTo>
                  <a:lnTo>
                    <a:pt x="233554" y="316156"/>
                  </a:lnTo>
                  <a:lnTo>
                    <a:pt x="245895" y="313308"/>
                  </a:lnTo>
                  <a:lnTo>
                    <a:pt x="259187" y="308561"/>
                  </a:lnTo>
                  <a:lnTo>
                    <a:pt x="276279" y="304762"/>
                  </a:lnTo>
                  <a:lnTo>
                    <a:pt x="281026" y="305708"/>
                  </a:lnTo>
                  <a:lnTo>
                    <a:pt x="291469" y="309508"/>
                  </a:lnTo>
                  <a:lnTo>
                    <a:pt x="298113" y="310459"/>
                  </a:lnTo>
                  <a:lnTo>
                    <a:pt x="307610" y="306664"/>
                  </a:lnTo>
                  <a:lnTo>
                    <a:pt x="314254" y="303815"/>
                  </a:lnTo>
                  <a:lnTo>
                    <a:pt x="316151" y="301913"/>
                  </a:lnTo>
                  <a:lnTo>
                    <a:pt x="319951" y="298113"/>
                  </a:lnTo>
                  <a:lnTo>
                    <a:pt x="320902" y="293367"/>
                  </a:lnTo>
                  <a:lnTo>
                    <a:pt x="319951" y="291469"/>
                  </a:lnTo>
                  <a:lnTo>
                    <a:pt x="319005" y="289572"/>
                  </a:lnTo>
                  <a:lnTo>
                    <a:pt x="320902" y="284826"/>
                  </a:lnTo>
                  <a:lnTo>
                    <a:pt x="321849" y="281026"/>
                  </a:lnTo>
                  <a:lnTo>
                    <a:pt x="322800" y="276279"/>
                  </a:lnTo>
                  <a:lnTo>
                    <a:pt x="337995" y="273431"/>
                  </a:lnTo>
                  <a:lnTo>
                    <a:pt x="340838" y="272480"/>
                  </a:lnTo>
                  <a:lnTo>
                    <a:pt x="343687" y="270582"/>
                  </a:lnTo>
                  <a:lnTo>
                    <a:pt x="345590" y="267728"/>
                  </a:lnTo>
                  <a:lnTo>
                    <a:pt x="349385" y="264885"/>
                  </a:lnTo>
                  <a:lnTo>
                    <a:pt x="350336" y="262982"/>
                  </a:lnTo>
                  <a:lnTo>
                    <a:pt x="351287" y="261090"/>
                  </a:lnTo>
                  <a:lnTo>
                    <a:pt x="352233" y="260134"/>
                  </a:lnTo>
                  <a:lnTo>
                    <a:pt x="354131" y="259187"/>
                  </a:lnTo>
                  <a:lnTo>
                    <a:pt x="353184" y="258236"/>
                  </a:lnTo>
                  <a:lnTo>
                    <a:pt x="345590" y="262982"/>
                  </a:lnTo>
                  <a:lnTo>
                    <a:pt x="341790" y="262036"/>
                  </a:lnTo>
                  <a:lnTo>
                    <a:pt x="322800" y="262036"/>
                  </a:lnTo>
                  <a:lnTo>
                    <a:pt x="318054" y="263933"/>
                  </a:lnTo>
                  <a:lnTo>
                    <a:pt x="315205" y="264885"/>
                  </a:lnTo>
                  <a:lnTo>
                    <a:pt x="314254" y="264885"/>
                  </a:lnTo>
                  <a:lnTo>
                    <a:pt x="309508" y="266782"/>
                  </a:lnTo>
                  <a:lnTo>
                    <a:pt x="307610" y="267728"/>
                  </a:lnTo>
                  <a:lnTo>
                    <a:pt x="305708" y="269631"/>
                  </a:lnTo>
                  <a:lnTo>
                    <a:pt x="304761" y="271528"/>
                  </a:lnTo>
                  <a:lnTo>
                    <a:pt x="302864" y="273431"/>
                  </a:lnTo>
                  <a:lnTo>
                    <a:pt x="300962" y="276279"/>
                  </a:lnTo>
                  <a:lnTo>
                    <a:pt x="300015" y="276279"/>
                  </a:lnTo>
                  <a:lnTo>
                    <a:pt x="299064" y="278177"/>
                  </a:lnTo>
                  <a:lnTo>
                    <a:pt x="297167" y="281026"/>
                  </a:lnTo>
                  <a:lnTo>
                    <a:pt x="296215" y="281972"/>
                  </a:lnTo>
                  <a:lnTo>
                    <a:pt x="292415" y="281026"/>
                  </a:lnTo>
                  <a:lnTo>
                    <a:pt x="284821" y="279123"/>
                  </a:lnTo>
                  <a:lnTo>
                    <a:pt x="271528" y="280079"/>
                  </a:lnTo>
                  <a:lnTo>
                    <a:pt x="269631" y="280079"/>
                  </a:lnTo>
                  <a:lnTo>
                    <a:pt x="266782" y="279123"/>
                  </a:lnTo>
                  <a:lnTo>
                    <a:pt x="263933" y="280079"/>
                  </a:lnTo>
                  <a:lnTo>
                    <a:pt x="262982" y="281026"/>
                  </a:lnTo>
                  <a:lnTo>
                    <a:pt x="262036" y="281972"/>
                  </a:lnTo>
                  <a:lnTo>
                    <a:pt x="260133" y="282923"/>
                  </a:lnTo>
                  <a:lnTo>
                    <a:pt x="259187" y="284826"/>
                  </a:lnTo>
                  <a:lnTo>
                    <a:pt x="257290" y="284826"/>
                  </a:lnTo>
                  <a:lnTo>
                    <a:pt x="246846" y="281026"/>
                  </a:lnTo>
                  <a:lnTo>
                    <a:pt x="246846" y="281026"/>
                  </a:lnTo>
                  <a:lnTo>
                    <a:pt x="235451" y="276279"/>
                  </a:lnTo>
                  <a:lnTo>
                    <a:pt x="226905" y="276279"/>
                  </a:lnTo>
                  <a:lnTo>
                    <a:pt x="216462" y="276279"/>
                  </a:lnTo>
                  <a:lnTo>
                    <a:pt x="210764" y="283874"/>
                  </a:lnTo>
                  <a:lnTo>
                    <a:pt x="207916" y="286718"/>
                  </a:lnTo>
                  <a:lnTo>
                    <a:pt x="203169" y="286718"/>
                  </a:lnTo>
                  <a:lnTo>
                    <a:pt x="179433" y="283874"/>
                  </a:lnTo>
                  <a:lnTo>
                    <a:pt x="172785" y="282923"/>
                  </a:lnTo>
                  <a:lnTo>
                    <a:pt x="169936" y="283874"/>
                  </a:lnTo>
                  <a:lnTo>
                    <a:pt x="168039" y="281972"/>
                  </a:lnTo>
                  <a:lnTo>
                    <a:pt x="166141" y="281972"/>
                  </a:lnTo>
                  <a:lnTo>
                    <a:pt x="163288" y="283874"/>
                  </a:lnTo>
                  <a:lnTo>
                    <a:pt x="162341" y="276279"/>
                  </a:lnTo>
                  <a:lnTo>
                    <a:pt x="161390" y="271528"/>
                  </a:lnTo>
                  <a:lnTo>
                    <a:pt x="159493" y="262036"/>
                  </a:lnTo>
                  <a:lnTo>
                    <a:pt x="159493" y="251592"/>
                  </a:lnTo>
                  <a:lnTo>
                    <a:pt x="159493" y="241149"/>
                  </a:lnTo>
                  <a:lnTo>
                    <a:pt x="161390" y="235451"/>
                  </a:lnTo>
                  <a:lnTo>
                    <a:pt x="164239" y="229749"/>
                  </a:lnTo>
                  <a:lnTo>
                    <a:pt x="164239" y="225959"/>
                  </a:lnTo>
                  <a:lnTo>
                    <a:pt x="163288" y="225008"/>
                  </a:lnTo>
                  <a:lnTo>
                    <a:pt x="150946" y="221208"/>
                  </a:lnTo>
                  <a:lnTo>
                    <a:pt x="148118" y="220257"/>
                  </a:lnTo>
                  <a:lnTo>
                    <a:pt x="145249" y="217413"/>
                  </a:lnTo>
                  <a:lnTo>
                    <a:pt x="144318" y="218364"/>
                  </a:lnTo>
                  <a:lnTo>
                    <a:pt x="143352" y="216462"/>
                  </a:lnTo>
                  <a:lnTo>
                    <a:pt x="142420" y="216462"/>
                  </a:lnTo>
                  <a:lnTo>
                    <a:pt x="140523" y="214559"/>
                  </a:lnTo>
                  <a:lnTo>
                    <a:pt x="139552" y="214559"/>
                  </a:lnTo>
                  <a:lnTo>
                    <a:pt x="137654" y="214559"/>
                  </a:lnTo>
                  <a:lnTo>
                    <a:pt x="135757" y="213613"/>
                  </a:lnTo>
                  <a:lnTo>
                    <a:pt x="136723" y="212662"/>
                  </a:lnTo>
                  <a:lnTo>
                    <a:pt x="131025" y="211716"/>
                  </a:lnTo>
                  <a:lnTo>
                    <a:pt x="126279" y="208867"/>
                  </a:lnTo>
                  <a:lnTo>
                    <a:pt x="125328" y="208867"/>
                  </a:lnTo>
                  <a:lnTo>
                    <a:pt x="112041" y="205067"/>
                  </a:lnTo>
                  <a:lnTo>
                    <a:pt x="112041" y="201272"/>
                  </a:lnTo>
                  <a:lnTo>
                    <a:pt x="108241" y="199374"/>
                  </a:lnTo>
                  <a:lnTo>
                    <a:pt x="106343" y="197472"/>
                  </a:lnTo>
                  <a:lnTo>
                    <a:pt x="105392" y="195575"/>
                  </a:lnTo>
                  <a:lnTo>
                    <a:pt x="107290" y="194643"/>
                  </a:lnTo>
                  <a:lnTo>
                    <a:pt x="112041" y="195575"/>
                  </a:lnTo>
                  <a:lnTo>
                    <a:pt x="120582" y="197472"/>
                  </a:lnTo>
                  <a:lnTo>
                    <a:pt x="122484" y="197472"/>
                  </a:lnTo>
                  <a:lnTo>
                    <a:pt x="124382" y="198438"/>
                  </a:lnTo>
                  <a:lnTo>
                    <a:pt x="124382" y="189877"/>
                  </a:lnTo>
                  <a:lnTo>
                    <a:pt x="146220" y="187980"/>
                  </a:lnTo>
                  <a:lnTo>
                    <a:pt x="158541" y="187980"/>
                  </a:lnTo>
                  <a:lnTo>
                    <a:pt x="174682" y="187048"/>
                  </a:lnTo>
                  <a:lnTo>
                    <a:pt x="179433" y="186082"/>
                  </a:lnTo>
                  <a:lnTo>
                    <a:pt x="187028" y="186082"/>
                  </a:lnTo>
                  <a:lnTo>
                    <a:pt x="200321" y="183248"/>
                  </a:lnTo>
                  <a:lnTo>
                    <a:pt x="206964" y="181351"/>
                  </a:lnTo>
                  <a:lnTo>
                    <a:pt x="214564" y="182277"/>
                  </a:lnTo>
                  <a:lnTo>
                    <a:pt x="215510" y="174683"/>
                  </a:lnTo>
                  <a:lnTo>
                    <a:pt x="224057" y="171859"/>
                  </a:lnTo>
                  <a:lnTo>
                    <a:pt x="219310" y="165190"/>
                  </a:lnTo>
                  <a:lnTo>
                    <a:pt x="242095" y="165190"/>
                  </a:lnTo>
                  <a:lnTo>
                    <a:pt x="244944" y="166156"/>
                  </a:lnTo>
                  <a:lnTo>
                    <a:pt x="247792" y="167088"/>
                  </a:lnTo>
                  <a:lnTo>
                    <a:pt x="254436" y="168990"/>
                  </a:lnTo>
                  <a:lnTo>
                    <a:pt x="261085" y="168990"/>
                  </a:lnTo>
                  <a:lnTo>
                    <a:pt x="263933" y="167088"/>
                  </a:lnTo>
                  <a:lnTo>
                    <a:pt x="265831" y="165190"/>
                  </a:lnTo>
                  <a:lnTo>
                    <a:pt x="265831" y="163293"/>
                  </a:lnTo>
                  <a:lnTo>
                    <a:pt x="270582" y="154766"/>
                  </a:lnTo>
                  <a:lnTo>
                    <a:pt x="272480" y="150000"/>
                  </a:lnTo>
                  <a:lnTo>
                    <a:pt x="274377" y="145269"/>
                  </a:lnTo>
                  <a:lnTo>
                    <a:pt x="278177" y="139571"/>
                  </a:lnTo>
                  <a:lnTo>
                    <a:pt x="283874" y="137669"/>
                  </a:lnTo>
                  <a:lnTo>
                    <a:pt x="287669" y="136703"/>
                  </a:lnTo>
                  <a:lnTo>
                    <a:pt x="289572" y="134806"/>
                  </a:lnTo>
                  <a:lnTo>
                    <a:pt x="292415" y="133879"/>
                  </a:lnTo>
                  <a:lnTo>
                    <a:pt x="295269" y="131976"/>
                  </a:lnTo>
                  <a:lnTo>
                    <a:pt x="298113" y="131976"/>
                  </a:lnTo>
                  <a:lnTo>
                    <a:pt x="311405" y="131976"/>
                  </a:lnTo>
                  <a:lnTo>
                    <a:pt x="325649" y="130074"/>
                  </a:lnTo>
                  <a:lnTo>
                    <a:pt x="330395" y="129108"/>
                  </a:lnTo>
                  <a:lnTo>
                    <a:pt x="333244" y="127211"/>
                  </a:lnTo>
                  <a:lnTo>
                    <a:pt x="336092" y="124382"/>
                  </a:lnTo>
                  <a:lnTo>
                    <a:pt x="337043" y="124382"/>
                  </a:lnTo>
                  <a:lnTo>
                    <a:pt x="338941" y="122484"/>
                  </a:lnTo>
                  <a:lnTo>
                    <a:pt x="339892" y="122484"/>
                  </a:lnTo>
                  <a:lnTo>
                    <a:pt x="339892" y="121513"/>
                  </a:lnTo>
                  <a:lnTo>
                    <a:pt x="341790" y="120587"/>
                  </a:lnTo>
                  <a:lnTo>
                    <a:pt x="342741" y="118684"/>
                  </a:lnTo>
                  <a:lnTo>
                    <a:pt x="345590" y="116787"/>
                  </a:lnTo>
                  <a:lnTo>
                    <a:pt x="347487" y="114889"/>
                  </a:lnTo>
                  <a:lnTo>
                    <a:pt x="349385" y="113918"/>
                  </a:lnTo>
                  <a:lnTo>
                    <a:pt x="353184" y="112021"/>
                  </a:lnTo>
                  <a:lnTo>
                    <a:pt x="355082" y="111090"/>
                  </a:lnTo>
                  <a:lnTo>
                    <a:pt x="356979" y="111090"/>
                  </a:lnTo>
                  <a:lnTo>
                    <a:pt x="358877" y="109192"/>
                  </a:lnTo>
                  <a:lnTo>
                    <a:pt x="362677" y="107294"/>
                  </a:lnTo>
                  <a:lnTo>
                    <a:pt x="362677" y="107294"/>
                  </a:lnTo>
                  <a:lnTo>
                    <a:pt x="375954" y="100626"/>
                  </a:lnTo>
                  <a:lnTo>
                    <a:pt x="378818" y="98728"/>
                  </a:lnTo>
                  <a:lnTo>
                    <a:pt x="379749" y="95890"/>
                  </a:lnTo>
                  <a:lnTo>
                    <a:pt x="381652" y="93041"/>
                  </a:lnTo>
                  <a:lnTo>
                    <a:pt x="381652" y="92090"/>
                  </a:lnTo>
                  <a:lnTo>
                    <a:pt x="383549" y="85451"/>
                  </a:lnTo>
                  <a:lnTo>
                    <a:pt x="384515" y="82607"/>
                  </a:lnTo>
                  <a:lnTo>
                    <a:pt x="384515" y="82607"/>
                  </a:lnTo>
                  <a:lnTo>
                    <a:pt x="385447" y="71213"/>
                  </a:lnTo>
                  <a:lnTo>
                    <a:pt x="385447" y="58871"/>
                  </a:lnTo>
                  <a:lnTo>
                    <a:pt x="384515" y="56018"/>
                  </a:lnTo>
                  <a:lnTo>
                    <a:pt x="384515" y="45579"/>
                  </a:lnTo>
                  <a:lnTo>
                    <a:pt x="385447" y="43677"/>
                  </a:lnTo>
                  <a:lnTo>
                    <a:pt x="387344" y="39882"/>
                  </a:lnTo>
                  <a:lnTo>
                    <a:pt x="387344" y="38931"/>
                  </a:lnTo>
                  <a:lnTo>
                    <a:pt x="389242" y="36082"/>
                  </a:lnTo>
                  <a:lnTo>
                    <a:pt x="390213" y="33233"/>
                  </a:lnTo>
                  <a:lnTo>
                    <a:pt x="392110" y="30384"/>
                  </a:lnTo>
                  <a:lnTo>
                    <a:pt x="392110" y="28487"/>
                  </a:lnTo>
                  <a:lnTo>
                    <a:pt x="393041" y="26590"/>
                  </a:lnTo>
                  <a:lnTo>
                    <a:pt x="395910" y="22790"/>
                  </a:lnTo>
                  <a:lnTo>
                    <a:pt x="395910" y="21843"/>
                  </a:lnTo>
                  <a:lnTo>
                    <a:pt x="397788" y="19941"/>
                  </a:lnTo>
                  <a:lnTo>
                    <a:pt x="399690" y="18044"/>
                  </a:lnTo>
                  <a:lnTo>
                    <a:pt x="400636" y="16146"/>
                  </a:lnTo>
                  <a:lnTo>
                    <a:pt x="404436" y="15195"/>
                  </a:lnTo>
                  <a:lnTo>
                    <a:pt x="408231" y="15195"/>
                  </a:lnTo>
                  <a:lnTo>
                    <a:pt x="412031" y="13292"/>
                  </a:lnTo>
                  <a:lnTo>
                    <a:pt x="417729" y="14244"/>
                  </a:lnTo>
                  <a:lnTo>
                    <a:pt x="419626" y="16146"/>
                  </a:lnTo>
                  <a:lnTo>
                    <a:pt x="423426" y="18044"/>
                  </a:lnTo>
                  <a:lnTo>
                    <a:pt x="427221" y="18044"/>
                  </a:lnTo>
                  <a:lnTo>
                    <a:pt x="430075" y="15195"/>
                  </a:lnTo>
                  <a:lnTo>
                    <a:pt x="434821" y="10449"/>
                  </a:lnTo>
                  <a:lnTo>
                    <a:pt x="437670" y="7600"/>
                  </a:lnTo>
                  <a:lnTo>
                    <a:pt x="439567" y="6649"/>
                  </a:lnTo>
                  <a:lnTo>
                    <a:pt x="441464" y="5698"/>
                  </a:lnTo>
                  <a:lnTo>
                    <a:pt x="444313" y="2854"/>
                  </a:lnTo>
                  <a:lnTo>
                    <a:pt x="451908" y="951"/>
                  </a:lnTo>
                  <a:lnTo>
                    <a:pt x="456654" y="0"/>
                  </a:lnTo>
                  <a:lnTo>
                    <a:pt x="461405" y="951"/>
                  </a:lnTo>
                  <a:lnTo>
                    <a:pt x="466152" y="5698"/>
                  </a:lnTo>
                  <a:lnTo>
                    <a:pt x="471849" y="8546"/>
                  </a:lnTo>
                  <a:lnTo>
                    <a:pt x="478493" y="10449"/>
                  </a:lnTo>
                  <a:lnTo>
                    <a:pt x="481341" y="11395"/>
                  </a:lnTo>
                  <a:lnTo>
                    <a:pt x="488936" y="11395"/>
                  </a:lnTo>
                  <a:lnTo>
                    <a:pt x="493682" y="10449"/>
                  </a:lnTo>
                  <a:lnTo>
                    <a:pt x="495585" y="7600"/>
                  </a:lnTo>
                  <a:lnTo>
                    <a:pt x="497482" y="9497"/>
                  </a:lnTo>
                  <a:lnTo>
                    <a:pt x="504131" y="10449"/>
                  </a:lnTo>
                  <a:lnTo>
                    <a:pt x="505077" y="9497"/>
                  </a:lnTo>
                  <a:lnTo>
                    <a:pt x="506975" y="9497"/>
                  </a:lnTo>
                  <a:lnTo>
                    <a:pt x="518369" y="20892"/>
                  </a:lnTo>
                  <a:lnTo>
                    <a:pt x="519321" y="19941"/>
                  </a:lnTo>
                  <a:lnTo>
                    <a:pt x="526916" y="18044"/>
                  </a:lnTo>
                  <a:lnTo>
                    <a:pt x="526916" y="16146"/>
                  </a:lnTo>
                  <a:lnTo>
                    <a:pt x="526916" y="14244"/>
                  </a:lnTo>
                  <a:lnTo>
                    <a:pt x="529764" y="10449"/>
                  </a:lnTo>
                  <a:lnTo>
                    <a:pt x="530715" y="10449"/>
                  </a:lnTo>
                  <a:lnTo>
                    <a:pt x="535462" y="15195"/>
                  </a:lnTo>
                  <a:lnTo>
                    <a:pt x="535462" y="16146"/>
                  </a:lnTo>
                  <a:lnTo>
                    <a:pt x="536413" y="26590"/>
                  </a:lnTo>
                  <a:lnTo>
                    <a:pt x="542105" y="30384"/>
                  </a:lnTo>
                  <a:lnTo>
                    <a:pt x="544954" y="34185"/>
                  </a:lnTo>
                  <a:lnTo>
                    <a:pt x="543057" y="48423"/>
                  </a:lnTo>
                  <a:lnTo>
                    <a:pt x="544954" y="54120"/>
                  </a:lnTo>
                  <a:lnTo>
                    <a:pt x="544008" y="56018"/>
                  </a:lnTo>
                  <a:lnTo>
                    <a:pt x="544954" y="64569"/>
                  </a:lnTo>
                  <a:lnTo>
                    <a:pt x="546857" y="67413"/>
                  </a:lnTo>
                  <a:lnTo>
                    <a:pt x="547803" y="68364"/>
                  </a:lnTo>
                  <a:lnTo>
                    <a:pt x="550651" y="72164"/>
                  </a:lnTo>
                  <a:lnTo>
                    <a:pt x="552554" y="72164"/>
                  </a:lnTo>
                  <a:lnTo>
                    <a:pt x="554451" y="73110"/>
                  </a:lnTo>
                  <a:lnTo>
                    <a:pt x="556349" y="75008"/>
                  </a:lnTo>
                  <a:lnTo>
                    <a:pt x="559198" y="77856"/>
                  </a:lnTo>
                  <a:lnTo>
                    <a:pt x="560149" y="78807"/>
                  </a:lnTo>
                  <a:lnTo>
                    <a:pt x="561095" y="80705"/>
                  </a:lnTo>
                  <a:lnTo>
                    <a:pt x="562997" y="82607"/>
                  </a:lnTo>
                  <a:lnTo>
                    <a:pt x="565846" y="83554"/>
                  </a:lnTo>
                  <a:lnTo>
                    <a:pt x="566792" y="84505"/>
                  </a:lnTo>
                  <a:lnTo>
                    <a:pt x="569641" y="87354"/>
                  </a:lnTo>
                  <a:lnTo>
                    <a:pt x="569641" y="88305"/>
                  </a:lnTo>
                  <a:lnTo>
                    <a:pt x="573441" y="85451"/>
                  </a:lnTo>
                  <a:lnTo>
                    <a:pt x="575339" y="86402"/>
                  </a:lnTo>
                  <a:lnTo>
                    <a:pt x="575339" y="86402"/>
                  </a:lnTo>
                  <a:lnTo>
                    <a:pt x="581036" y="85451"/>
                  </a:lnTo>
                  <a:lnTo>
                    <a:pt x="585782" y="88305"/>
                  </a:lnTo>
                  <a:lnTo>
                    <a:pt x="587685" y="91144"/>
                  </a:lnTo>
                  <a:lnTo>
                    <a:pt x="590533" y="93041"/>
                  </a:lnTo>
                  <a:lnTo>
                    <a:pt x="596226" y="95890"/>
                  </a:lnTo>
                  <a:lnTo>
                    <a:pt x="597177" y="97797"/>
                  </a:lnTo>
                  <a:lnTo>
                    <a:pt x="600026" y="96831"/>
                  </a:lnTo>
                  <a:lnTo>
                    <a:pt x="600977" y="96831"/>
                  </a:lnTo>
                  <a:lnTo>
                    <a:pt x="603821" y="95890"/>
                  </a:lnTo>
                  <a:lnTo>
                    <a:pt x="605723" y="93992"/>
                  </a:lnTo>
                  <a:lnTo>
                    <a:pt x="606654" y="92090"/>
                  </a:lnTo>
                  <a:lnTo>
                    <a:pt x="607621" y="89251"/>
                  </a:lnTo>
                  <a:lnTo>
                    <a:pt x="607621" y="86402"/>
                  </a:lnTo>
                  <a:lnTo>
                    <a:pt x="607621" y="84505"/>
                  </a:lnTo>
                  <a:lnTo>
                    <a:pt x="607621" y="82607"/>
                  </a:lnTo>
                  <a:lnTo>
                    <a:pt x="607621" y="77856"/>
                  </a:lnTo>
                  <a:lnTo>
                    <a:pt x="608552" y="76910"/>
                  </a:lnTo>
                  <a:lnTo>
                    <a:pt x="609518" y="75959"/>
                  </a:lnTo>
                  <a:lnTo>
                    <a:pt x="615215" y="74061"/>
                  </a:lnTo>
                  <a:lnTo>
                    <a:pt x="619947" y="69315"/>
                  </a:lnTo>
                  <a:lnTo>
                    <a:pt x="626610" y="75959"/>
                  </a:lnTo>
                  <a:lnTo>
                    <a:pt x="639883" y="73110"/>
                  </a:lnTo>
                  <a:lnTo>
                    <a:pt x="644634" y="69315"/>
                  </a:lnTo>
                  <a:lnTo>
                    <a:pt x="659824" y="73110"/>
                  </a:lnTo>
                  <a:lnTo>
                    <a:pt x="660770" y="74061"/>
                  </a:lnTo>
                  <a:lnTo>
                    <a:pt x="664570" y="73110"/>
                  </a:lnTo>
                  <a:lnTo>
                    <a:pt x="664570" y="67413"/>
                  </a:lnTo>
                  <a:lnTo>
                    <a:pt x="667418" y="62666"/>
                  </a:lnTo>
                  <a:lnTo>
                    <a:pt x="677862" y="61715"/>
                  </a:lnTo>
                  <a:lnTo>
                    <a:pt x="694003" y="65515"/>
                  </a:lnTo>
                  <a:lnTo>
                    <a:pt x="700652" y="75008"/>
                  </a:lnTo>
                  <a:lnTo>
                    <a:pt x="705398" y="76910"/>
                  </a:lnTo>
                  <a:lnTo>
                    <a:pt x="708247" y="68364"/>
                  </a:lnTo>
                  <a:lnTo>
                    <a:pt x="708247" y="45579"/>
                  </a:lnTo>
                  <a:lnTo>
                    <a:pt x="711095" y="45579"/>
                  </a:lnTo>
                  <a:lnTo>
                    <a:pt x="714890" y="45579"/>
                  </a:lnTo>
                  <a:lnTo>
                    <a:pt x="715841" y="47477"/>
                  </a:lnTo>
                  <a:lnTo>
                    <a:pt x="718690" y="49374"/>
                  </a:lnTo>
                  <a:lnTo>
                    <a:pt x="722485" y="50325"/>
                  </a:lnTo>
                  <a:lnTo>
                    <a:pt x="733880" y="48423"/>
                  </a:lnTo>
                  <a:lnTo>
                    <a:pt x="734831" y="47477"/>
                  </a:lnTo>
                  <a:lnTo>
                    <a:pt x="745275" y="42726"/>
                  </a:lnTo>
                  <a:lnTo>
                    <a:pt x="746221" y="39882"/>
                  </a:lnTo>
                  <a:lnTo>
                    <a:pt x="746221" y="36082"/>
                  </a:lnTo>
                  <a:lnTo>
                    <a:pt x="755718" y="33233"/>
                  </a:lnTo>
                  <a:lnTo>
                    <a:pt x="774708" y="27536"/>
                  </a:lnTo>
                  <a:lnTo>
                    <a:pt x="783254" y="28487"/>
                  </a:lnTo>
                  <a:lnTo>
                    <a:pt x="784205" y="33233"/>
                  </a:lnTo>
                  <a:lnTo>
                    <a:pt x="786103" y="35131"/>
                  </a:lnTo>
                  <a:lnTo>
                    <a:pt x="786103" y="36082"/>
                  </a:lnTo>
                  <a:lnTo>
                    <a:pt x="787049" y="39882"/>
                  </a:lnTo>
                  <a:lnTo>
                    <a:pt x="790849" y="40828"/>
                  </a:lnTo>
                  <a:lnTo>
                    <a:pt x="794644" y="44628"/>
                  </a:lnTo>
                  <a:lnTo>
                    <a:pt x="792746" y="53174"/>
                  </a:lnTo>
                  <a:lnTo>
                    <a:pt x="791800" y="58871"/>
                  </a:lnTo>
                  <a:lnTo>
                    <a:pt x="790849" y="59818"/>
                  </a:lnTo>
                  <a:lnTo>
                    <a:pt x="790849" y="61715"/>
                  </a:lnTo>
                  <a:lnTo>
                    <a:pt x="791800" y="63618"/>
                  </a:lnTo>
                  <a:lnTo>
                    <a:pt x="792746" y="64569"/>
                  </a:lnTo>
                  <a:lnTo>
                    <a:pt x="795595" y="66466"/>
                  </a:lnTo>
                  <a:lnTo>
                    <a:pt x="799395" y="68364"/>
                  </a:lnTo>
                  <a:lnTo>
                    <a:pt x="800341" y="69315"/>
                  </a:lnTo>
                  <a:lnTo>
                    <a:pt x="798444" y="73110"/>
                  </a:lnTo>
                  <a:lnTo>
                    <a:pt x="798444" y="75959"/>
                  </a:lnTo>
                  <a:lnTo>
                    <a:pt x="798444" y="76910"/>
                  </a:lnTo>
                  <a:lnTo>
                    <a:pt x="800341" y="79759"/>
                  </a:lnTo>
                  <a:lnTo>
                    <a:pt x="801293" y="80705"/>
                  </a:lnTo>
                  <a:lnTo>
                    <a:pt x="802244" y="82607"/>
                  </a:lnTo>
                  <a:lnTo>
                    <a:pt x="802244" y="83554"/>
                  </a:lnTo>
                  <a:lnTo>
                    <a:pt x="801293" y="85451"/>
                  </a:lnTo>
                  <a:lnTo>
                    <a:pt x="800341" y="90202"/>
                  </a:lnTo>
                  <a:lnTo>
                    <a:pt x="801293" y="92090"/>
                  </a:lnTo>
                  <a:lnTo>
                    <a:pt x="804141" y="92090"/>
                  </a:lnTo>
                  <a:lnTo>
                    <a:pt x="803195" y="96831"/>
                  </a:lnTo>
                  <a:lnTo>
                    <a:pt x="801293" y="99695"/>
                  </a:lnTo>
                  <a:lnTo>
                    <a:pt x="802244" y="102529"/>
                  </a:lnTo>
                  <a:lnTo>
                    <a:pt x="801293" y="105392"/>
                  </a:lnTo>
                  <a:lnTo>
                    <a:pt x="803195" y="108221"/>
                  </a:lnTo>
                  <a:lnTo>
                    <a:pt x="805092" y="110118"/>
                  </a:lnTo>
                  <a:lnTo>
                    <a:pt x="806990" y="112992"/>
                  </a:lnTo>
                  <a:lnTo>
                    <a:pt x="806990" y="113918"/>
                  </a:lnTo>
                  <a:lnTo>
                    <a:pt x="807941" y="114889"/>
                  </a:lnTo>
                  <a:lnTo>
                    <a:pt x="811736" y="118684"/>
                  </a:lnTo>
                  <a:lnTo>
                    <a:pt x="813634" y="122484"/>
                  </a:lnTo>
                  <a:lnTo>
                    <a:pt x="812687" y="124382"/>
                  </a:lnTo>
                  <a:lnTo>
                    <a:pt x="813634" y="126284"/>
                  </a:lnTo>
                  <a:lnTo>
                    <a:pt x="814585" y="129108"/>
                  </a:lnTo>
                  <a:lnTo>
                    <a:pt x="816487" y="131976"/>
                  </a:lnTo>
                  <a:lnTo>
                    <a:pt x="817434" y="131976"/>
                  </a:lnTo>
                  <a:lnTo>
                    <a:pt x="817434" y="132913"/>
                  </a:lnTo>
                  <a:lnTo>
                    <a:pt x="816487" y="133879"/>
                  </a:lnTo>
                  <a:lnTo>
                    <a:pt x="821233" y="141474"/>
                  </a:lnTo>
                  <a:lnTo>
                    <a:pt x="822185" y="141474"/>
                  </a:lnTo>
                  <a:lnTo>
                    <a:pt x="826931" y="147166"/>
                  </a:lnTo>
                  <a:lnTo>
                    <a:pt x="828828" y="146200"/>
                  </a:lnTo>
                  <a:lnTo>
                    <a:pt x="828828" y="147166"/>
                  </a:lnTo>
                  <a:lnTo>
                    <a:pt x="830726" y="150000"/>
                  </a:lnTo>
                  <a:lnTo>
                    <a:pt x="831677" y="151898"/>
                  </a:lnTo>
                  <a:lnTo>
                    <a:pt x="833574" y="153795"/>
                  </a:lnTo>
                  <a:lnTo>
                    <a:pt x="834526" y="153795"/>
                  </a:lnTo>
                  <a:lnTo>
                    <a:pt x="835472" y="154766"/>
                  </a:lnTo>
                  <a:lnTo>
                    <a:pt x="836423" y="155698"/>
                  </a:lnTo>
                  <a:lnTo>
                    <a:pt x="836423" y="155698"/>
                  </a:lnTo>
                  <a:lnTo>
                    <a:pt x="839272" y="151898"/>
                  </a:lnTo>
                  <a:lnTo>
                    <a:pt x="841169" y="150966"/>
                  </a:lnTo>
                  <a:lnTo>
                    <a:pt x="844949" y="149069"/>
                  </a:lnTo>
                  <a:lnTo>
                    <a:pt x="846852" y="148103"/>
                  </a:lnTo>
                  <a:lnTo>
                    <a:pt x="848749" y="145269"/>
                  </a:lnTo>
                  <a:lnTo>
                    <a:pt x="850647" y="142405"/>
                  </a:lnTo>
                  <a:lnTo>
                    <a:pt x="853515" y="140508"/>
                  </a:lnTo>
                  <a:lnTo>
                    <a:pt x="854447" y="139571"/>
                  </a:lnTo>
                  <a:lnTo>
                    <a:pt x="856344" y="138605"/>
                  </a:lnTo>
                  <a:lnTo>
                    <a:pt x="857310" y="135777"/>
                  </a:lnTo>
                  <a:lnTo>
                    <a:pt x="860139" y="135777"/>
                  </a:lnTo>
                  <a:lnTo>
                    <a:pt x="863939" y="134806"/>
                  </a:lnTo>
                  <a:lnTo>
                    <a:pt x="864910" y="134806"/>
                  </a:lnTo>
                  <a:lnTo>
                    <a:pt x="864910" y="138605"/>
                  </a:lnTo>
                  <a:lnTo>
                    <a:pt x="865837" y="139571"/>
                  </a:lnTo>
                  <a:lnTo>
                    <a:pt x="866808" y="142405"/>
                  </a:lnTo>
                  <a:lnTo>
                    <a:pt x="865837" y="149069"/>
                  </a:lnTo>
                  <a:lnTo>
                    <a:pt x="867734" y="150966"/>
                  </a:lnTo>
                  <a:lnTo>
                    <a:pt x="870603" y="155698"/>
                  </a:lnTo>
                  <a:lnTo>
                    <a:pt x="873432" y="156664"/>
                  </a:lnTo>
                  <a:lnTo>
                    <a:pt x="872505" y="160459"/>
                  </a:lnTo>
                  <a:lnTo>
                    <a:pt x="874403" y="161400"/>
                  </a:lnTo>
                  <a:lnTo>
                    <a:pt x="876280" y="165190"/>
                  </a:lnTo>
                  <a:lnTo>
                    <a:pt x="876280" y="167088"/>
                  </a:lnTo>
                  <a:lnTo>
                    <a:pt x="877232" y="168990"/>
                  </a:lnTo>
                  <a:lnTo>
                    <a:pt x="879129" y="173756"/>
                  </a:lnTo>
                  <a:lnTo>
                    <a:pt x="879129" y="175648"/>
                  </a:lnTo>
                  <a:lnTo>
                    <a:pt x="881026" y="175648"/>
                  </a:lnTo>
                  <a:lnTo>
                    <a:pt x="881026" y="176585"/>
                  </a:lnTo>
                  <a:lnTo>
                    <a:pt x="881978" y="177551"/>
                  </a:lnTo>
                  <a:lnTo>
                    <a:pt x="882929" y="181351"/>
                  </a:lnTo>
                  <a:lnTo>
                    <a:pt x="885778" y="180385"/>
                  </a:lnTo>
                  <a:lnTo>
                    <a:pt x="887675" y="180385"/>
                  </a:lnTo>
                  <a:lnTo>
                    <a:pt x="889577" y="180385"/>
                  </a:lnTo>
                  <a:lnTo>
                    <a:pt x="891475" y="176585"/>
                  </a:lnTo>
                  <a:lnTo>
                    <a:pt x="894324" y="176585"/>
                  </a:lnTo>
                  <a:lnTo>
                    <a:pt x="894324" y="178487"/>
                  </a:lnTo>
                  <a:lnTo>
                    <a:pt x="895270" y="178487"/>
                  </a:lnTo>
                  <a:lnTo>
                    <a:pt x="897172" y="180385"/>
                  </a:lnTo>
                  <a:lnTo>
                    <a:pt x="897172" y="181351"/>
                  </a:lnTo>
                  <a:lnTo>
                    <a:pt x="899070" y="183248"/>
                  </a:lnTo>
                  <a:lnTo>
                    <a:pt x="899070" y="183248"/>
                  </a:lnTo>
                  <a:lnTo>
                    <a:pt x="906665" y="185146"/>
                  </a:lnTo>
                  <a:lnTo>
                    <a:pt x="909513" y="187048"/>
                  </a:lnTo>
                  <a:lnTo>
                    <a:pt x="912362" y="182277"/>
                  </a:lnTo>
                  <a:lnTo>
                    <a:pt x="913313" y="182277"/>
                  </a:lnTo>
                  <a:lnTo>
                    <a:pt x="916157" y="178487"/>
                  </a:lnTo>
                  <a:lnTo>
                    <a:pt x="919006" y="177551"/>
                  </a:lnTo>
                  <a:lnTo>
                    <a:pt x="921854" y="177551"/>
                  </a:lnTo>
                  <a:lnTo>
                    <a:pt x="922806" y="178487"/>
                  </a:lnTo>
                  <a:lnTo>
                    <a:pt x="924703" y="181351"/>
                  </a:lnTo>
                  <a:lnTo>
                    <a:pt x="925654" y="184180"/>
                  </a:lnTo>
                  <a:lnTo>
                    <a:pt x="929449" y="184180"/>
                  </a:lnTo>
                  <a:lnTo>
                    <a:pt x="931352" y="182277"/>
                  </a:lnTo>
                  <a:lnTo>
                    <a:pt x="933249" y="181351"/>
                  </a:lnTo>
                  <a:lnTo>
                    <a:pt x="938947" y="179453"/>
                  </a:lnTo>
                  <a:lnTo>
                    <a:pt x="939898" y="179453"/>
                  </a:lnTo>
                  <a:lnTo>
                    <a:pt x="943693" y="176585"/>
                  </a:lnTo>
                  <a:lnTo>
                    <a:pt x="943693" y="176585"/>
                  </a:lnTo>
                  <a:lnTo>
                    <a:pt x="945595" y="174683"/>
                  </a:lnTo>
                  <a:lnTo>
                    <a:pt x="947493" y="173756"/>
                  </a:lnTo>
                  <a:lnTo>
                    <a:pt x="948439" y="172785"/>
                  </a:lnTo>
                  <a:lnTo>
                    <a:pt x="950341" y="168990"/>
                  </a:lnTo>
                  <a:lnTo>
                    <a:pt x="951293" y="160459"/>
                  </a:lnTo>
                  <a:lnTo>
                    <a:pt x="950341" y="159493"/>
                  </a:lnTo>
                  <a:lnTo>
                    <a:pt x="948439" y="155698"/>
                  </a:lnTo>
                  <a:lnTo>
                    <a:pt x="952239" y="151898"/>
                  </a:lnTo>
                  <a:lnTo>
                    <a:pt x="954136" y="149069"/>
                  </a:lnTo>
                  <a:lnTo>
                    <a:pt x="952239" y="142405"/>
                  </a:lnTo>
                  <a:lnTo>
                    <a:pt x="954136" y="138605"/>
                  </a:lnTo>
                  <a:lnTo>
                    <a:pt x="954136" y="136703"/>
                  </a:lnTo>
                  <a:lnTo>
                    <a:pt x="953190" y="134806"/>
                  </a:lnTo>
                  <a:lnTo>
                    <a:pt x="953190" y="130074"/>
                  </a:lnTo>
                  <a:lnTo>
                    <a:pt x="953190" y="129108"/>
                  </a:lnTo>
                  <a:lnTo>
                    <a:pt x="950341" y="127211"/>
                  </a:lnTo>
                  <a:lnTo>
                    <a:pt x="947493" y="123416"/>
                  </a:lnTo>
                  <a:lnTo>
                    <a:pt x="949390" y="120587"/>
                  </a:lnTo>
                  <a:lnTo>
                    <a:pt x="953190" y="121513"/>
                  </a:lnTo>
                  <a:lnTo>
                    <a:pt x="972175" y="129108"/>
                  </a:lnTo>
                  <a:lnTo>
                    <a:pt x="973126" y="130074"/>
                  </a:lnTo>
                  <a:lnTo>
                    <a:pt x="977872" y="131011"/>
                  </a:lnTo>
                  <a:lnTo>
                    <a:pt x="979775" y="132913"/>
                  </a:lnTo>
                  <a:lnTo>
                    <a:pt x="986419" y="139571"/>
                  </a:lnTo>
                  <a:lnTo>
                    <a:pt x="988321" y="138605"/>
                  </a:lnTo>
                  <a:lnTo>
                    <a:pt x="989267" y="137669"/>
                  </a:lnTo>
                  <a:lnTo>
                    <a:pt x="1002559" y="143372"/>
                  </a:lnTo>
                  <a:lnTo>
                    <a:pt x="1003511" y="144298"/>
                  </a:lnTo>
                  <a:lnTo>
                    <a:pt x="1004462" y="145269"/>
                  </a:lnTo>
                  <a:lnTo>
                    <a:pt x="1021549" y="156664"/>
                  </a:lnTo>
                  <a:lnTo>
                    <a:pt x="1017754" y="140508"/>
                  </a:lnTo>
                  <a:lnTo>
                    <a:pt x="1028198" y="136703"/>
                  </a:lnTo>
                  <a:lnTo>
                    <a:pt x="1029144" y="135777"/>
                  </a:lnTo>
                  <a:lnTo>
                    <a:pt x="1030095" y="131976"/>
                  </a:lnTo>
                  <a:lnTo>
                    <a:pt x="1034841" y="130074"/>
                  </a:lnTo>
                  <a:lnTo>
                    <a:pt x="1038641" y="129108"/>
                  </a:lnTo>
                  <a:lnTo>
                    <a:pt x="1022500" y="104426"/>
                  </a:lnTo>
                  <a:lnTo>
                    <a:pt x="1023452" y="97797"/>
                  </a:lnTo>
                  <a:lnTo>
                    <a:pt x="1024398" y="95890"/>
                  </a:lnTo>
                  <a:lnTo>
                    <a:pt x="1034841" y="92090"/>
                  </a:lnTo>
                  <a:lnTo>
                    <a:pt x="1036744" y="92090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D6EAA4B-06DB-43CA-BA69-182C10B8217D}"/>
                </a:ext>
              </a:extLst>
            </p:cNvPr>
            <p:cNvSpPr/>
            <p:nvPr/>
          </p:nvSpPr>
          <p:spPr>
            <a:xfrm>
              <a:off x="4085862" y="2669206"/>
              <a:ext cx="1088467" cy="1240214"/>
            </a:xfrm>
            <a:custGeom>
              <a:avLst/>
              <a:gdLst>
                <a:gd name="connsiteX0" fmla="*/ 67086 w 1153193"/>
                <a:gd name="connsiteY0" fmla="*/ 811726 h 1313964"/>
                <a:gd name="connsiteX1" fmla="*/ 71559 w 1153193"/>
                <a:gd name="connsiteY1" fmla="*/ 797780 h 1313964"/>
                <a:gd name="connsiteX2" fmla="*/ 82077 w 1153193"/>
                <a:gd name="connsiteY2" fmla="*/ 791533 h 1313964"/>
                <a:gd name="connsiteX3" fmla="*/ 78198 w 1153193"/>
                <a:gd name="connsiteY3" fmla="*/ 782560 h 1313964"/>
                <a:gd name="connsiteX4" fmla="*/ 76137 w 1153193"/>
                <a:gd name="connsiteY4" fmla="*/ 777795 h 1313964"/>
                <a:gd name="connsiteX5" fmla="*/ 77178 w 1153193"/>
                <a:gd name="connsiteY5" fmla="*/ 771577 h 1313964"/>
                <a:gd name="connsiteX6" fmla="*/ 77178 w 1153193"/>
                <a:gd name="connsiteY6" fmla="*/ 771577 h 1313964"/>
                <a:gd name="connsiteX7" fmla="*/ 78297 w 1153193"/>
                <a:gd name="connsiteY7" fmla="*/ 764884 h 1313964"/>
                <a:gd name="connsiteX8" fmla="*/ 79684 w 1153193"/>
                <a:gd name="connsiteY8" fmla="*/ 756580 h 1313964"/>
                <a:gd name="connsiteX9" fmla="*/ 82077 w 1153193"/>
                <a:gd name="connsiteY9" fmla="*/ 742287 h 1313964"/>
                <a:gd name="connsiteX10" fmla="*/ 70831 w 1153193"/>
                <a:gd name="connsiteY10" fmla="*/ 728168 h 1313964"/>
                <a:gd name="connsiteX11" fmla="*/ 31365 w 1153193"/>
                <a:gd name="connsiteY11" fmla="*/ 710748 h 1313964"/>
                <a:gd name="connsiteX12" fmla="*/ 17716 w 1153193"/>
                <a:gd name="connsiteY12" fmla="*/ 707295 h 1313964"/>
                <a:gd name="connsiteX13" fmla="*/ 18663 w 1153193"/>
                <a:gd name="connsiteY13" fmla="*/ 700647 h 1313964"/>
                <a:gd name="connsiteX14" fmla="*/ 20565 w 1153193"/>
                <a:gd name="connsiteY14" fmla="*/ 696852 h 1313964"/>
                <a:gd name="connsiteX15" fmla="*/ 19614 w 1153193"/>
                <a:gd name="connsiteY15" fmla="*/ 694008 h 1313964"/>
                <a:gd name="connsiteX16" fmla="*/ 18663 w 1153193"/>
                <a:gd name="connsiteY16" fmla="*/ 693052 h 1313964"/>
                <a:gd name="connsiteX17" fmla="*/ 18663 w 1153193"/>
                <a:gd name="connsiteY17" fmla="*/ 693052 h 1313964"/>
                <a:gd name="connsiteX18" fmla="*/ 21061 w 1153193"/>
                <a:gd name="connsiteY18" fmla="*/ 685234 h 1313964"/>
                <a:gd name="connsiteX19" fmla="*/ 21061 w 1153193"/>
                <a:gd name="connsiteY19" fmla="*/ 678813 h 1313964"/>
                <a:gd name="connsiteX20" fmla="*/ 21061 w 1153193"/>
                <a:gd name="connsiteY20" fmla="*/ 678813 h 1313964"/>
                <a:gd name="connsiteX21" fmla="*/ 16186 w 1153193"/>
                <a:gd name="connsiteY21" fmla="*/ 672675 h 1313964"/>
                <a:gd name="connsiteX22" fmla="*/ 12093 w 1153193"/>
                <a:gd name="connsiteY22" fmla="*/ 667522 h 1313964"/>
                <a:gd name="connsiteX23" fmla="*/ 7273 w 1153193"/>
                <a:gd name="connsiteY23" fmla="*/ 666467 h 1313964"/>
                <a:gd name="connsiteX24" fmla="*/ 8100 w 1153193"/>
                <a:gd name="connsiteY24" fmla="*/ 662494 h 1313964"/>
                <a:gd name="connsiteX25" fmla="*/ 8100 w 1153193"/>
                <a:gd name="connsiteY25" fmla="*/ 662494 h 1313964"/>
                <a:gd name="connsiteX26" fmla="*/ 5935 w 1153193"/>
                <a:gd name="connsiteY26" fmla="*/ 656985 h 1313964"/>
                <a:gd name="connsiteX27" fmla="*/ 2215 w 1153193"/>
                <a:gd name="connsiteY27" fmla="*/ 647512 h 1313964"/>
                <a:gd name="connsiteX28" fmla="*/ 4414 w 1153193"/>
                <a:gd name="connsiteY28" fmla="*/ 653121 h 1313964"/>
                <a:gd name="connsiteX29" fmla="*/ 0 w 1153193"/>
                <a:gd name="connsiteY29" fmla="*/ 641879 h 1313964"/>
                <a:gd name="connsiteX30" fmla="*/ 11068 w 1153193"/>
                <a:gd name="connsiteY30" fmla="*/ 637990 h 1313964"/>
                <a:gd name="connsiteX31" fmla="*/ 12965 w 1153193"/>
                <a:gd name="connsiteY31" fmla="*/ 637044 h 1313964"/>
                <a:gd name="connsiteX32" fmla="*/ 15819 w 1153193"/>
                <a:gd name="connsiteY32" fmla="*/ 629449 h 1313964"/>
                <a:gd name="connsiteX33" fmla="*/ 16765 w 1153193"/>
                <a:gd name="connsiteY33" fmla="*/ 628498 h 1313964"/>
                <a:gd name="connsiteX34" fmla="*/ 17716 w 1153193"/>
                <a:gd name="connsiteY34" fmla="*/ 627547 h 1313964"/>
                <a:gd name="connsiteX35" fmla="*/ 19614 w 1153193"/>
                <a:gd name="connsiteY35" fmla="*/ 618054 h 1313964"/>
                <a:gd name="connsiteX36" fmla="*/ 20565 w 1153193"/>
                <a:gd name="connsiteY36" fmla="*/ 614254 h 1313964"/>
                <a:gd name="connsiteX37" fmla="*/ 20565 w 1153193"/>
                <a:gd name="connsiteY37" fmla="*/ 613303 h 1313964"/>
                <a:gd name="connsiteX38" fmla="*/ 5370 w 1153193"/>
                <a:gd name="connsiteY38" fmla="*/ 604762 h 1313964"/>
                <a:gd name="connsiteX39" fmla="*/ 12019 w 1153193"/>
                <a:gd name="connsiteY39" fmla="*/ 593367 h 1313964"/>
                <a:gd name="connsiteX40" fmla="*/ 16765 w 1153193"/>
                <a:gd name="connsiteY40" fmla="*/ 590518 h 1313964"/>
                <a:gd name="connsiteX41" fmla="*/ 17716 w 1153193"/>
                <a:gd name="connsiteY41" fmla="*/ 589567 h 1313964"/>
                <a:gd name="connsiteX42" fmla="*/ 18663 w 1153193"/>
                <a:gd name="connsiteY42" fmla="*/ 588621 h 1313964"/>
                <a:gd name="connsiteX43" fmla="*/ 20565 w 1153193"/>
                <a:gd name="connsiteY43" fmla="*/ 585772 h 1313964"/>
                <a:gd name="connsiteX44" fmla="*/ 19614 w 1153193"/>
                <a:gd name="connsiteY44" fmla="*/ 581026 h 1313964"/>
                <a:gd name="connsiteX45" fmla="*/ 22463 w 1153193"/>
                <a:gd name="connsiteY45" fmla="*/ 567734 h 1313964"/>
                <a:gd name="connsiteX46" fmla="*/ 28160 w 1153193"/>
                <a:gd name="connsiteY46" fmla="*/ 565831 h 1313964"/>
                <a:gd name="connsiteX47" fmla="*/ 28160 w 1153193"/>
                <a:gd name="connsiteY47" fmla="*/ 565831 h 1313964"/>
                <a:gd name="connsiteX48" fmla="*/ 30058 w 1153193"/>
                <a:gd name="connsiteY48" fmla="*/ 564885 h 1313964"/>
                <a:gd name="connsiteX49" fmla="*/ 30058 w 1153193"/>
                <a:gd name="connsiteY49" fmla="*/ 563934 h 1313964"/>
                <a:gd name="connsiteX50" fmla="*/ 31960 w 1153193"/>
                <a:gd name="connsiteY50" fmla="*/ 562036 h 1313964"/>
                <a:gd name="connsiteX51" fmla="*/ 32906 w 1153193"/>
                <a:gd name="connsiteY51" fmla="*/ 560139 h 1313964"/>
                <a:gd name="connsiteX52" fmla="*/ 34809 w 1153193"/>
                <a:gd name="connsiteY52" fmla="*/ 558236 h 1313964"/>
                <a:gd name="connsiteX53" fmla="*/ 38604 w 1153193"/>
                <a:gd name="connsiteY53" fmla="*/ 557285 h 1313964"/>
                <a:gd name="connsiteX54" fmla="*/ 39555 w 1153193"/>
                <a:gd name="connsiteY54" fmla="*/ 557285 h 1313964"/>
                <a:gd name="connsiteX55" fmla="*/ 40506 w 1153193"/>
                <a:gd name="connsiteY55" fmla="*/ 559188 h 1313964"/>
                <a:gd name="connsiteX56" fmla="*/ 41452 w 1153193"/>
                <a:gd name="connsiteY56" fmla="*/ 560139 h 1313964"/>
                <a:gd name="connsiteX57" fmla="*/ 47150 w 1153193"/>
                <a:gd name="connsiteY57" fmla="*/ 560139 h 1313964"/>
                <a:gd name="connsiteX58" fmla="*/ 48096 w 1153193"/>
                <a:gd name="connsiteY58" fmla="*/ 558236 h 1313964"/>
                <a:gd name="connsiteX59" fmla="*/ 48096 w 1153193"/>
                <a:gd name="connsiteY59" fmla="*/ 556339 h 1313964"/>
                <a:gd name="connsiteX60" fmla="*/ 48096 w 1153193"/>
                <a:gd name="connsiteY60" fmla="*/ 555388 h 1313964"/>
                <a:gd name="connsiteX61" fmla="*/ 46198 w 1153193"/>
                <a:gd name="connsiteY61" fmla="*/ 550642 h 1313964"/>
                <a:gd name="connsiteX62" fmla="*/ 45252 w 1153193"/>
                <a:gd name="connsiteY62" fmla="*/ 544944 h 1313964"/>
                <a:gd name="connsiteX63" fmla="*/ 42404 w 1153193"/>
                <a:gd name="connsiteY63" fmla="*/ 541149 h 1313964"/>
                <a:gd name="connsiteX64" fmla="*/ 43350 w 1153193"/>
                <a:gd name="connsiteY64" fmla="*/ 540208 h 1313964"/>
                <a:gd name="connsiteX65" fmla="*/ 43350 w 1153193"/>
                <a:gd name="connsiteY65" fmla="*/ 539257 h 1313964"/>
                <a:gd name="connsiteX66" fmla="*/ 72783 w 1153193"/>
                <a:gd name="connsiteY66" fmla="*/ 526916 h 1313964"/>
                <a:gd name="connsiteX67" fmla="*/ 78480 w 1153193"/>
                <a:gd name="connsiteY67" fmla="*/ 529764 h 1313964"/>
                <a:gd name="connsiteX68" fmla="*/ 100319 w 1153193"/>
                <a:gd name="connsiteY68" fmla="*/ 543047 h 1313964"/>
                <a:gd name="connsiteX69" fmla="*/ 103168 w 1153193"/>
                <a:gd name="connsiteY69" fmla="*/ 541149 h 1313964"/>
                <a:gd name="connsiteX70" fmla="*/ 105065 w 1153193"/>
                <a:gd name="connsiteY70" fmla="*/ 537359 h 1313964"/>
                <a:gd name="connsiteX71" fmla="*/ 106968 w 1153193"/>
                <a:gd name="connsiteY71" fmla="*/ 536408 h 1313964"/>
                <a:gd name="connsiteX72" fmla="*/ 108865 w 1153193"/>
                <a:gd name="connsiteY72" fmla="*/ 531662 h 1313964"/>
                <a:gd name="connsiteX73" fmla="*/ 115494 w 1153193"/>
                <a:gd name="connsiteY73" fmla="*/ 530716 h 1313964"/>
                <a:gd name="connsiteX74" fmla="*/ 112665 w 1153193"/>
                <a:gd name="connsiteY74" fmla="*/ 521218 h 1313964"/>
                <a:gd name="connsiteX75" fmla="*/ 110762 w 1153193"/>
                <a:gd name="connsiteY75" fmla="*/ 518370 h 1313964"/>
                <a:gd name="connsiteX76" fmla="*/ 107914 w 1153193"/>
                <a:gd name="connsiteY76" fmla="*/ 514570 h 1313964"/>
                <a:gd name="connsiteX77" fmla="*/ 99368 w 1153193"/>
                <a:gd name="connsiteY77" fmla="*/ 507926 h 1313964"/>
                <a:gd name="connsiteX78" fmla="*/ 94621 w 1153193"/>
                <a:gd name="connsiteY78" fmla="*/ 503175 h 1313964"/>
                <a:gd name="connsiteX79" fmla="*/ 95573 w 1153193"/>
                <a:gd name="connsiteY79" fmla="*/ 501277 h 1313964"/>
                <a:gd name="connsiteX80" fmla="*/ 96519 w 1153193"/>
                <a:gd name="connsiteY80" fmla="*/ 486088 h 1313964"/>
                <a:gd name="connsiteX81" fmla="*/ 91773 w 1153193"/>
                <a:gd name="connsiteY81" fmla="*/ 479439 h 1313964"/>
                <a:gd name="connsiteX82" fmla="*/ 90827 w 1153193"/>
                <a:gd name="connsiteY82" fmla="*/ 478493 h 1313964"/>
                <a:gd name="connsiteX83" fmla="*/ 88929 w 1153193"/>
                <a:gd name="connsiteY83" fmla="*/ 477541 h 1313964"/>
                <a:gd name="connsiteX84" fmla="*/ 86075 w 1153193"/>
                <a:gd name="connsiteY84" fmla="*/ 474693 h 1313964"/>
                <a:gd name="connsiteX85" fmla="*/ 83232 w 1153193"/>
                <a:gd name="connsiteY85" fmla="*/ 471844 h 1313964"/>
                <a:gd name="connsiteX86" fmla="*/ 80378 w 1153193"/>
                <a:gd name="connsiteY86" fmla="*/ 470898 h 1313964"/>
                <a:gd name="connsiteX87" fmla="*/ 62340 w 1153193"/>
                <a:gd name="connsiteY87" fmla="*/ 460449 h 1313964"/>
                <a:gd name="connsiteX88" fmla="*/ 62340 w 1153193"/>
                <a:gd name="connsiteY88" fmla="*/ 457605 h 1313964"/>
                <a:gd name="connsiteX89" fmla="*/ 61388 w 1153193"/>
                <a:gd name="connsiteY89" fmla="*/ 456654 h 1313964"/>
                <a:gd name="connsiteX90" fmla="*/ 59491 w 1153193"/>
                <a:gd name="connsiteY90" fmla="*/ 455703 h 1313964"/>
                <a:gd name="connsiteX91" fmla="*/ 56642 w 1153193"/>
                <a:gd name="connsiteY91" fmla="*/ 454757 h 1313964"/>
                <a:gd name="connsiteX92" fmla="*/ 50950 w 1153193"/>
                <a:gd name="connsiteY92" fmla="*/ 455703 h 1313964"/>
                <a:gd name="connsiteX93" fmla="*/ 49047 w 1153193"/>
                <a:gd name="connsiteY93" fmla="*/ 454757 h 1313964"/>
                <a:gd name="connsiteX94" fmla="*/ 45252 w 1153193"/>
                <a:gd name="connsiteY94" fmla="*/ 454757 h 1313964"/>
                <a:gd name="connsiteX95" fmla="*/ 43350 w 1153193"/>
                <a:gd name="connsiteY95" fmla="*/ 454757 h 1313964"/>
                <a:gd name="connsiteX96" fmla="*/ 42404 w 1153193"/>
                <a:gd name="connsiteY96" fmla="*/ 451908 h 1313964"/>
                <a:gd name="connsiteX97" fmla="*/ 43350 w 1153193"/>
                <a:gd name="connsiteY97" fmla="*/ 449059 h 1313964"/>
                <a:gd name="connsiteX98" fmla="*/ 42404 w 1153193"/>
                <a:gd name="connsiteY98" fmla="*/ 447157 h 1313964"/>
                <a:gd name="connsiteX99" fmla="*/ 42404 w 1153193"/>
                <a:gd name="connsiteY99" fmla="*/ 446211 h 1313964"/>
                <a:gd name="connsiteX100" fmla="*/ 44301 w 1153193"/>
                <a:gd name="connsiteY100" fmla="*/ 439562 h 1313964"/>
                <a:gd name="connsiteX101" fmla="*/ 44301 w 1153193"/>
                <a:gd name="connsiteY101" fmla="*/ 436713 h 1313964"/>
                <a:gd name="connsiteX102" fmla="*/ 44301 w 1153193"/>
                <a:gd name="connsiteY102" fmla="*/ 432918 h 1313964"/>
                <a:gd name="connsiteX103" fmla="*/ 44301 w 1153193"/>
                <a:gd name="connsiteY103" fmla="*/ 431967 h 1313964"/>
                <a:gd name="connsiteX104" fmla="*/ 40506 w 1153193"/>
                <a:gd name="connsiteY104" fmla="*/ 426270 h 1313964"/>
                <a:gd name="connsiteX105" fmla="*/ 37652 w 1153193"/>
                <a:gd name="connsiteY105" fmla="*/ 425323 h 1313964"/>
                <a:gd name="connsiteX106" fmla="*/ 31960 w 1153193"/>
                <a:gd name="connsiteY106" fmla="*/ 425323 h 1313964"/>
                <a:gd name="connsiteX107" fmla="*/ 30058 w 1153193"/>
                <a:gd name="connsiteY107" fmla="*/ 424372 h 1313964"/>
                <a:gd name="connsiteX108" fmla="*/ 29111 w 1153193"/>
                <a:gd name="connsiteY108" fmla="*/ 424372 h 1313964"/>
                <a:gd name="connsiteX109" fmla="*/ 24360 w 1153193"/>
                <a:gd name="connsiteY109" fmla="*/ 426270 h 1313964"/>
                <a:gd name="connsiteX110" fmla="*/ 23414 w 1153193"/>
                <a:gd name="connsiteY110" fmla="*/ 425323 h 1313964"/>
                <a:gd name="connsiteX111" fmla="*/ 20565 w 1153193"/>
                <a:gd name="connsiteY111" fmla="*/ 416777 h 1313964"/>
                <a:gd name="connsiteX112" fmla="*/ 21516 w 1153193"/>
                <a:gd name="connsiteY112" fmla="*/ 415826 h 1313964"/>
                <a:gd name="connsiteX113" fmla="*/ 22463 w 1153193"/>
                <a:gd name="connsiteY113" fmla="*/ 414880 h 1313964"/>
                <a:gd name="connsiteX114" fmla="*/ 22463 w 1153193"/>
                <a:gd name="connsiteY114" fmla="*/ 408241 h 1313964"/>
                <a:gd name="connsiteX115" fmla="*/ 21516 w 1153193"/>
                <a:gd name="connsiteY115" fmla="*/ 400646 h 1313964"/>
                <a:gd name="connsiteX116" fmla="*/ 20565 w 1153193"/>
                <a:gd name="connsiteY116" fmla="*/ 397798 h 1313964"/>
                <a:gd name="connsiteX117" fmla="*/ 16765 w 1153193"/>
                <a:gd name="connsiteY117" fmla="*/ 395900 h 1313964"/>
                <a:gd name="connsiteX118" fmla="*/ 13917 w 1153193"/>
                <a:gd name="connsiteY118" fmla="*/ 393047 h 1313964"/>
                <a:gd name="connsiteX119" fmla="*/ 12965 w 1153193"/>
                <a:gd name="connsiteY119" fmla="*/ 392100 h 1313964"/>
                <a:gd name="connsiteX120" fmla="*/ 5370 w 1153193"/>
                <a:gd name="connsiteY120" fmla="*/ 387354 h 1313964"/>
                <a:gd name="connsiteX121" fmla="*/ 7273 w 1153193"/>
                <a:gd name="connsiteY121" fmla="*/ 383554 h 1313964"/>
                <a:gd name="connsiteX122" fmla="*/ 9170 w 1153193"/>
                <a:gd name="connsiteY122" fmla="*/ 380705 h 1313964"/>
                <a:gd name="connsiteX123" fmla="*/ 11068 w 1153193"/>
                <a:gd name="connsiteY123" fmla="*/ 379754 h 1313964"/>
                <a:gd name="connsiteX124" fmla="*/ 11068 w 1153193"/>
                <a:gd name="connsiteY124" fmla="*/ 378808 h 1313964"/>
                <a:gd name="connsiteX125" fmla="*/ 13917 w 1153193"/>
                <a:gd name="connsiteY125" fmla="*/ 373111 h 1313964"/>
                <a:gd name="connsiteX126" fmla="*/ 13917 w 1153193"/>
                <a:gd name="connsiteY126" fmla="*/ 372159 h 1313964"/>
                <a:gd name="connsiteX127" fmla="*/ 14868 w 1153193"/>
                <a:gd name="connsiteY127" fmla="*/ 370262 h 1313964"/>
                <a:gd name="connsiteX128" fmla="*/ 15819 w 1153193"/>
                <a:gd name="connsiteY128" fmla="*/ 367413 h 1313964"/>
                <a:gd name="connsiteX129" fmla="*/ 16765 w 1153193"/>
                <a:gd name="connsiteY129" fmla="*/ 365516 h 1313964"/>
                <a:gd name="connsiteX130" fmla="*/ 15819 w 1153193"/>
                <a:gd name="connsiteY130" fmla="*/ 363618 h 1313964"/>
                <a:gd name="connsiteX131" fmla="*/ 14868 w 1153193"/>
                <a:gd name="connsiteY131" fmla="*/ 362667 h 1313964"/>
                <a:gd name="connsiteX132" fmla="*/ 14868 w 1153193"/>
                <a:gd name="connsiteY132" fmla="*/ 361716 h 1313964"/>
                <a:gd name="connsiteX133" fmla="*/ 13917 w 1153193"/>
                <a:gd name="connsiteY133" fmla="*/ 359818 h 1313964"/>
                <a:gd name="connsiteX134" fmla="*/ 12965 w 1153193"/>
                <a:gd name="connsiteY134" fmla="*/ 358872 h 1313964"/>
                <a:gd name="connsiteX135" fmla="*/ 12965 w 1153193"/>
                <a:gd name="connsiteY135" fmla="*/ 356970 h 1313964"/>
                <a:gd name="connsiteX136" fmla="*/ 12019 w 1153193"/>
                <a:gd name="connsiteY136" fmla="*/ 355072 h 1313964"/>
                <a:gd name="connsiteX137" fmla="*/ 10122 w 1153193"/>
                <a:gd name="connsiteY137" fmla="*/ 350321 h 1313964"/>
                <a:gd name="connsiteX138" fmla="*/ 13917 w 1153193"/>
                <a:gd name="connsiteY138" fmla="*/ 350321 h 1313964"/>
                <a:gd name="connsiteX139" fmla="*/ 13917 w 1153193"/>
                <a:gd name="connsiteY139" fmla="*/ 350321 h 1313964"/>
                <a:gd name="connsiteX140" fmla="*/ 18663 w 1153193"/>
                <a:gd name="connsiteY140" fmla="*/ 350321 h 1313964"/>
                <a:gd name="connsiteX141" fmla="*/ 19614 w 1153193"/>
                <a:gd name="connsiteY141" fmla="*/ 350321 h 1313964"/>
                <a:gd name="connsiteX142" fmla="*/ 22463 w 1153193"/>
                <a:gd name="connsiteY142" fmla="*/ 349375 h 1313964"/>
                <a:gd name="connsiteX143" fmla="*/ 25311 w 1153193"/>
                <a:gd name="connsiteY143" fmla="*/ 348423 h 1313964"/>
                <a:gd name="connsiteX144" fmla="*/ 26263 w 1153193"/>
                <a:gd name="connsiteY144" fmla="*/ 348423 h 1313964"/>
                <a:gd name="connsiteX145" fmla="*/ 27209 w 1153193"/>
                <a:gd name="connsiteY145" fmla="*/ 345575 h 1313964"/>
                <a:gd name="connsiteX146" fmla="*/ 27209 w 1153193"/>
                <a:gd name="connsiteY146" fmla="*/ 344628 h 1313964"/>
                <a:gd name="connsiteX147" fmla="*/ 29111 w 1153193"/>
                <a:gd name="connsiteY147" fmla="*/ 344628 h 1313964"/>
                <a:gd name="connsiteX148" fmla="*/ 31009 w 1153193"/>
                <a:gd name="connsiteY148" fmla="*/ 344628 h 1313964"/>
                <a:gd name="connsiteX149" fmla="*/ 31960 w 1153193"/>
                <a:gd name="connsiteY149" fmla="*/ 343677 h 1313964"/>
                <a:gd name="connsiteX150" fmla="*/ 32906 w 1153193"/>
                <a:gd name="connsiteY150" fmla="*/ 342726 h 1313964"/>
                <a:gd name="connsiteX151" fmla="*/ 33857 w 1153193"/>
                <a:gd name="connsiteY151" fmla="*/ 343677 h 1313964"/>
                <a:gd name="connsiteX152" fmla="*/ 36706 w 1153193"/>
                <a:gd name="connsiteY152" fmla="*/ 342726 h 1313964"/>
                <a:gd name="connsiteX153" fmla="*/ 39555 w 1153193"/>
                <a:gd name="connsiteY153" fmla="*/ 341780 h 1313964"/>
                <a:gd name="connsiteX154" fmla="*/ 40506 w 1153193"/>
                <a:gd name="connsiteY154" fmla="*/ 339882 h 1313964"/>
                <a:gd name="connsiteX155" fmla="*/ 42404 w 1153193"/>
                <a:gd name="connsiteY155" fmla="*/ 337980 h 1313964"/>
                <a:gd name="connsiteX156" fmla="*/ 43350 w 1153193"/>
                <a:gd name="connsiteY156" fmla="*/ 337980 h 1313964"/>
                <a:gd name="connsiteX157" fmla="*/ 46198 w 1153193"/>
                <a:gd name="connsiteY157" fmla="*/ 336082 h 1313964"/>
                <a:gd name="connsiteX158" fmla="*/ 49998 w 1153193"/>
                <a:gd name="connsiteY158" fmla="*/ 334185 h 1313964"/>
                <a:gd name="connsiteX159" fmla="*/ 49998 w 1153193"/>
                <a:gd name="connsiteY159" fmla="*/ 332282 h 1313964"/>
                <a:gd name="connsiteX160" fmla="*/ 52847 w 1153193"/>
                <a:gd name="connsiteY160" fmla="*/ 328488 h 1313964"/>
                <a:gd name="connsiteX161" fmla="*/ 52847 w 1153193"/>
                <a:gd name="connsiteY161" fmla="*/ 328488 h 1313964"/>
                <a:gd name="connsiteX162" fmla="*/ 54745 w 1153193"/>
                <a:gd name="connsiteY162" fmla="*/ 326585 h 1313964"/>
                <a:gd name="connsiteX163" fmla="*/ 54745 w 1153193"/>
                <a:gd name="connsiteY163" fmla="*/ 326585 h 1313964"/>
                <a:gd name="connsiteX164" fmla="*/ 57593 w 1153193"/>
                <a:gd name="connsiteY164" fmla="*/ 325639 h 1313964"/>
                <a:gd name="connsiteX165" fmla="*/ 60442 w 1153193"/>
                <a:gd name="connsiteY165" fmla="*/ 327536 h 1313964"/>
                <a:gd name="connsiteX166" fmla="*/ 62340 w 1153193"/>
                <a:gd name="connsiteY166" fmla="*/ 331331 h 1313964"/>
                <a:gd name="connsiteX167" fmla="*/ 63291 w 1153193"/>
                <a:gd name="connsiteY167" fmla="*/ 329434 h 1313964"/>
                <a:gd name="connsiteX168" fmla="*/ 66139 w 1153193"/>
                <a:gd name="connsiteY168" fmla="*/ 329434 h 1313964"/>
                <a:gd name="connsiteX169" fmla="*/ 68037 w 1153193"/>
                <a:gd name="connsiteY169" fmla="*/ 329434 h 1313964"/>
                <a:gd name="connsiteX170" fmla="*/ 69939 w 1153193"/>
                <a:gd name="connsiteY170" fmla="*/ 329434 h 1313964"/>
                <a:gd name="connsiteX171" fmla="*/ 71837 w 1153193"/>
                <a:gd name="connsiteY171" fmla="*/ 329434 h 1313964"/>
                <a:gd name="connsiteX172" fmla="*/ 78480 w 1153193"/>
                <a:gd name="connsiteY172" fmla="*/ 328488 h 1313964"/>
                <a:gd name="connsiteX173" fmla="*/ 78480 w 1153193"/>
                <a:gd name="connsiteY173" fmla="*/ 327536 h 1313964"/>
                <a:gd name="connsiteX174" fmla="*/ 79432 w 1153193"/>
                <a:gd name="connsiteY174" fmla="*/ 326585 h 1313964"/>
                <a:gd name="connsiteX175" fmla="*/ 80378 w 1153193"/>
                <a:gd name="connsiteY175" fmla="*/ 323736 h 1313964"/>
                <a:gd name="connsiteX176" fmla="*/ 80378 w 1153193"/>
                <a:gd name="connsiteY176" fmla="*/ 323736 h 1313964"/>
                <a:gd name="connsiteX177" fmla="*/ 81329 w 1153193"/>
                <a:gd name="connsiteY177" fmla="*/ 318990 h 1313964"/>
                <a:gd name="connsiteX178" fmla="*/ 84178 w 1153193"/>
                <a:gd name="connsiteY178" fmla="*/ 318039 h 1313964"/>
                <a:gd name="connsiteX179" fmla="*/ 87027 w 1153193"/>
                <a:gd name="connsiteY179" fmla="*/ 313293 h 1313964"/>
                <a:gd name="connsiteX180" fmla="*/ 90827 w 1153193"/>
                <a:gd name="connsiteY180" fmla="*/ 312342 h 1313964"/>
                <a:gd name="connsiteX181" fmla="*/ 92724 w 1153193"/>
                <a:gd name="connsiteY181" fmla="*/ 313293 h 1313964"/>
                <a:gd name="connsiteX182" fmla="*/ 94621 w 1153193"/>
                <a:gd name="connsiteY182" fmla="*/ 313293 h 1313964"/>
                <a:gd name="connsiteX183" fmla="*/ 94621 w 1153193"/>
                <a:gd name="connsiteY183" fmla="*/ 313293 h 1313964"/>
                <a:gd name="connsiteX184" fmla="*/ 96519 w 1153193"/>
                <a:gd name="connsiteY184" fmla="*/ 313293 h 1313964"/>
                <a:gd name="connsiteX185" fmla="*/ 98421 w 1153193"/>
                <a:gd name="connsiteY185" fmla="*/ 310449 h 1313964"/>
                <a:gd name="connsiteX186" fmla="*/ 99368 w 1153193"/>
                <a:gd name="connsiteY186" fmla="*/ 309498 h 1313964"/>
                <a:gd name="connsiteX187" fmla="*/ 98421 w 1153193"/>
                <a:gd name="connsiteY187" fmla="*/ 308547 h 1313964"/>
                <a:gd name="connsiteX188" fmla="*/ 96519 w 1153193"/>
                <a:gd name="connsiteY188" fmla="*/ 306649 h 1313964"/>
                <a:gd name="connsiteX189" fmla="*/ 95573 w 1153193"/>
                <a:gd name="connsiteY189" fmla="*/ 304752 h 1313964"/>
                <a:gd name="connsiteX190" fmla="*/ 94621 w 1153193"/>
                <a:gd name="connsiteY190" fmla="*/ 302849 h 1313964"/>
                <a:gd name="connsiteX191" fmla="*/ 92724 w 1153193"/>
                <a:gd name="connsiteY191" fmla="*/ 299064 h 1313964"/>
                <a:gd name="connsiteX192" fmla="*/ 91773 w 1153193"/>
                <a:gd name="connsiteY192" fmla="*/ 298113 h 1313964"/>
                <a:gd name="connsiteX193" fmla="*/ 89875 w 1153193"/>
                <a:gd name="connsiteY193" fmla="*/ 297162 h 1313964"/>
                <a:gd name="connsiteX194" fmla="*/ 86075 w 1153193"/>
                <a:gd name="connsiteY194" fmla="*/ 295264 h 1313964"/>
                <a:gd name="connsiteX195" fmla="*/ 85129 w 1153193"/>
                <a:gd name="connsiteY195" fmla="*/ 292416 h 1313964"/>
                <a:gd name="connsiteX196" fmla="*/ 85129 w 1153193"/>
                <a:gd name="connsiteY196" fmla="*/ 292416 h 1313964"/>
                <a:gd name="connsiteX197" fmla="*/ 86075 w 1153193"/>
                <a:gd name="connsiteY197" fmla="*/ 290518 h 1313964"/>
                <a:gd name="connsiteX198" fmla="*/ 87978 w 1153193"/>
                <a:gd name="connsiteY198" fmla="*/ 289567 h 1313964"/>
                <a:gd name="connsiteX199" fmla="*/ 88929 w 1153193"/>
                <a:gd name="connsiteY199" fmla="*/ 286718 h 1313964"/>
                <a:gd name="connsiteX200" fmla="*/ 90827 w 1153193"/>
                <a:gd name="connsiteY200" fmla="*/ 282918 h 1313964"/>
                <a:gd name="connsiteX201" fmla="*/ 90827 w 1153193"/>
                <a:gd name="connsiteY201" fmla="*/ 281021 h 1313964"/>
                <a:gd name="connsiteX202" fmla="*/ 92724 w 1153193"/>
                <a:gd name="connsiteY202" fmla="*/ 277226 h 1313964"/>
                <a:gd name="connsiteX203" fmla="*/ 98421 w 1153193"/>
                <a:gd name="connsiteY203" fmla="*/ 276275 h 1313964"/>
                <a:gd name="connsiteX204" fmla="*/ 108865 w 1153193"/>
                <a:gd name="connsiteY204" fmla="*/ 275323 h 1313964"/>
                <a:gd name="connsiteX205" fmla="*/ 124055 w 1153193"/>
                <a:gd name="connsiteY205" fmla="*/ 272480 h 1313964"/>
                <a:gd name="connsiteX206" fmla="*/ 128781 w 1153193"/>
                <a:gd name="connsiteY206" fmla="*/ 269626 h 1313964"/>
                <a:gd name="connsiteX207" fmla="*/ 128781 w 1153193"/>
                <a:gd name="connsiteY207" fmla="*/ 268680 h 1313964"/>
                <a:gd name="connsiteX208" fmla="*/ 131655 w 1153193"/>
                <a:gd name="connsiteY208" fmla="*/ 263928 h 1313964"/>
                <a:gd name="connsiteX209" fmla="*/ 134478 w 1153193"/>
                <a:gd name="connsiteY209" fmla="*/ 262982 h 1313964"/>
                <a:gd name="connsiteX210" fmla="*/ 137347 w 1153193"/>
                <a:gd name="connsiteY210" fmla="*/ 262982 h 1313964"/>
                <a:gd name="connsiteX211" fmla="*/ 145873 w 1153193"/>
                <a:gd name="connsiteY211" fmla="*/ 253490 h 1313964"/>
                <a:gd name="connsiteX212" fmla="*/ 145873 w 1153193"/>
                <a:gd name="connsiteY212" fmla="*/ 242095 h 1313964"/>
                <a:gd name="connsiteX213" fmla="*/ 147771 w 1153193"/>
                <a:gd name="connsiteY213" fmla="*/ 238295 h 1313964"/>
                <a:gd name="connsiteX214" fmla="*/ 146825 w 1153193"/>
                <a:gd name="connsiteY214" fmla="*/ 233549 h 1313964"/>
                <a:gd name="connsiteX215" fmla="*/ 150624 w 1153193"/>
                <a:gd name="connsiteY215" fmla="*/ 225003 h 1313964"/>
                <a:gd name="connsiteX216" fmla="*/ 151571 w 1153193"/>
                <a:gd name="connsiteY216" fmla="*/ 224057 h 1313964"/>
                <a:gd name="connsiteX217" fmla="*/ 153468 w 1153193"/>
                <a:gd name="connsiteY217" fmla="*/ 223105 h 1313964"/>
                <a:gd name="connsiteX218" fmla="*/ 162966 w 1153193"/>
                <a:gd name="connsiteY218" fmla="*/ 219305 h 1313964"/>
                <a:gd name="connsiteX219" fmla="*/ 171512 w 1153193"/>
                <a:gd name="connsiteY219" fmla="*/ 218359 h 1313964"/>
                <a:gd name="connsiteX220" fmla="*/ 177204 w 1153193"/>
                <a:gd name="connsiteY220" fmla="*/ 222154 h 1313964"/>
                <a:gd name="connsiteX221" fmla="*/ 191448 w 1153193"/>
                <a:gd name="connsiteY221" fmla="*/ 218359 h 1313964"/>
                <a:gd name="connsiteX222" fmla="*/ 199047 w 1153193"/>
                <a:gd name="connsiteY222" fmla="*/ 215510 h 1313964"/>
                <a:gd name="connsiteX223" fmla="*/ 200945 w 1153193"/>
                <a:gd name="connsiteY223" fmla="*/ 216457 h 1313964"/>
                <a:gd name="connsiteX224" fmla="*/ 209486 w 1153193"/>
                <a:gd name="connsiteY224" fmla="*/ 216457 h 1313964"/>
                <a:gd name="connsiteX225" fmla="*/ 214237 w 1153193"/>
                <a:gd name="connsiteY225" fmla="*/ 220257 h 1313964"/>
                <a:gd name="connsiteX226" fmla="*/ 223730 w 1153193"/>
                <a:gd name="connsiteY226" fmla="*/ 225954 h 1313964"/>
                <a:gd name="connsiteX227" fmla="*/ 234173 w 1153193"/>
                <a:gd name="connsiteY227" fmla="*/ 228803 h 1313964"/>
                <a:gd name="connsiteX228" fmla="*/ 236076 w 1153193"/>
                <a:gd name="connsiteY228" fmla="*/ 226900 h 1313964"/>
                <a:gd name="connsiteX229" fmla="*/ 243670 w 1153193"/>
                <a:gd name="connsiteY229" fmla="*/ 201267 h 1313964"/>
                <a:gd name="connsiteX230" fmla="*/ 250314 w 1153193"/>
                <a:gd name="connsiteY230" fmla="*/ 195570 h 1313964"/>
                <a:gd name="connsiteX231" fmla="*/ 258860 w 1153193"/>
                <a:gd name="connsiteY231" fmla="*/ 197467 h 1313964"/>
                <a:gd name="connsiteX232" fmla="*/ 269304 w 1153193"/>
                <a:gd name="connsiteY232" fmla="*/ 191770 h 1313964"/>
                <a:gd name="connsiteX233" fmla="*/ 267406 w 1153193"/>
                <a:gd name="connsiteY233" fmla="*/ 189872 h 1313964"/>
                <a:gd name="connsiteX234" fmla="*/ 267406 w 1153193"/>
                <a:gd name="connsiteY234" fmla="*/ 189872 h 1313964"/>
                <a:gd name="connsiteX235" fmla="*/ 266460 w 1153193"/>
                <a:gd name="connsiteY235" fmla="*/ 187975 h 1313964"/>
                <a:gd name="connsiteX236" fmla="*/ 266460 w 1153193"/>
                <a:gd name="connsiteY236" fmla="*/ 185126 h 1313964"/>
                <a:gd name="connsiteX237" fmla="*/ 269304 w 1153193"/>
                <a:gd name="connsiteY237" fmla="*/ 184175 h 1313964"/>
                <a:gd name="connsiteX238" fmla="*/ 276899 w 1153193"/>
                <a:gd name="connsiteY238" fmla="*/ 183228 h 1313964"/>
                <a:gd name="connsiteX239" fmla="*/ 278801 w 1153193"/>
                <a:gd name="connsiteY239" fmla="*/ 182277 h 1313964"/>
                <a:gd name="connsiteX240" fmla="*/ 279747 w 1153193"/>
                <a:gd name="connsiteY240" fmla="*/ 181331 h 1313964"/>
                <a:gd name="connsiteX241" fmla="*/ 283547 w 1153193"/>
                <a:gd name="connsiteY241" fmla="*/ 178477 h 1313964"/>
                <a:gd name="connsiteX242" fmla="*/ 284498 w 1153193"/>
                <a:gd name="connsiteY242" fmla="*/ 177531 h 1313964"/>
                <a:gd name="connsiteX243" fmla="*/ 286396 w 1153193"/>
                <a:gd name="connsiteY243" fmla="*/ 175634 h 1313964"/>
                <a:gd name="connsiteX244" fmla="*/ 289245 w 1153193"/>
                <a:gd name="connsiteY244" fmla="*/ 174692 h 1313964"/>
                <a:gd name="connsiteX245" fmla="*/ 292093 w 1153193"/>
                <a:gd name="connsiteY245" fmla="*/ 172790 h 1313964"/>
                <a:gd name="connsiteX246" fmla="*/ 293991 w 1153193"/>
                <a:gd name="connsiteY246" fmla="*/ 170892 h 1313964"/>
                <a:gd name="connsiteX247" fmla="*/ 294942 w 1153193"/>
                <a:gd name="connsiteY247" fmla="*/ 168044 h 1313964"/>
                <a:gd name="connsiteX248" fmla="*/ 294942 w 1153193"/>
                <a:gd name="connsiteY248" fmla="*/ 157600 h 1313964"/>
                <a:gd name="connsiteX249" fmla="*/ 294942 w 1153193"/>
                <a:gd name="connsiteY249" fmla="*/ 146205 h 1313964"/>
                <a:gd name="connsiteX250" fmla="*/ 294942 w 1153193"/>
                <a:gd name="connsiteY250" fmla="*/ 142410 h 1313964"/>
                <a:gd name="connsiteX251" fmla="*/ 295888 w 1153193"/>
                <a:gd name="connsiteY251" fmla="*/ 136713 h 1313964"/>
                <a:gd name="connsiteX252" fmla="*/ 294942 w 1153193"/>
                <a:gd name="connsiteY252" fmla="*/ 122469 h 1313964"/>
                <a:gd name="connsiteX253" fmla="*/ 293040 w 1153193"/>
                <a:gd name="connsiteY253" fmla="*/ 118674 h 1313964"/>
                <a:gd name="connsiteX254" fmla="*/ 292093 w 1153193"/>
                <a:gd name="connsiteY254" fmla="*/ 117723 h 1313964"/>
                <a:gd name="connsiteX255" fmla="*/ 291142 w 1153193"/>
                <a:gd name="connsiteY255" fmla="*/ 114875 h 1313964"/>
                <a:gd name="connsiteX256" fmla="*/ 290196 w 1153193"/>
                <a:gd name="connsiteY256" fmla="*/ 112977 h 1313964"/>
                <a:gd name="connsiteX257" fmla="*/ 306332 w 1153193"/>
                <a:gd name="connsiteY257" fmla="*/ 115826 h 1313964"/>
                <a:gd name="connsiteX258" fmla="*/ 308234 w 1153193"/>
                <a:gd name="connsiteY258" fmla="*/ 117723 h 1313964"/>
                <a:gd name="connsiteX259" fmla="*/ 311083 w 1153193"/>
                <a:gd name="connsiteY259" fmla="*/ 119621 h 1313964"/>
                <a:gd name="connsiteX260" fmla="*/ 312029 w 1153193"/>
                <a:gd name="connsiteY260" fmla="*/ 120572 h 1313964"/>
                <a:gd name="connsiteX261" fmla="*/ 340516 w 1153193"/>
                <a:gd name="connsiteY261" fmla="*/ 131016 h 1313964"/>
                <a:gd name="connsiteX262" fmla="*/ 360452 w 1153193"/>
                <a:gd name="connsiteY262" fmla="*/ 87339 h 1313964"/>
                <a:gd name="connsiteX263" fmla="*/ 372778 w 1153193"/>
                <a:gd name="connsiteY263" fmla="*/ 79744 h 1313964"/>
                <a:gd name="connsiteX264" fmla="*/ 387968 w 1153193"/>
                <a:gd name="connsiteY264" fmla="*/ 46526 h 1313964"/>
                <a:gd name="connsiteX265" fmla="*/ 389871 w 1153193"/>
                <a:gd name="connsiteY265" fmla="*/ 45574 h 1313964"/>
                <a:gd name="connsiteX266" fmla="*/ 388920 w 1153193"/>
                <a:gd name="connsiteY266" fmla="*/ 48423 h 1313964"/>
                <a:gd name="connsiteX267" fmla="*/ 387017 w 1153193"/>
                <a:gd name="connsiteY267" fmla="*/ 54120 h 1313964"/>
                <a:gd name="connsiteX268" fmla="*/ 387968 w 1153193"/>
                <a:gd name="connsiteY268" fmla="*/ 56969 h 1313964"/>
                <a:gd name="connsiteX269" fmla="*/ 388920 w 1153193"/>
                <a:gd name="connsiteY269" fmla="*/ 59818 h 1313964"/>
                <a:gd name="connsiteX270" fmla="*/ 389871 w 1153193"/>
                <a:gd name="connsiteY270" fmla="*/ 63603 h 1313964"/>
                <a:gd name="connsiteX271" fmla="*/ 390817 w 1153193"/>
                <a:gd name="connsiteY271" fmla="*/ 67403 h 1313964"/>
                <a:gd name="connsiteX272" fmla="*/ 391768 w 1153193"/>
                <a:gd name="connsiteY272" fmla="*/ 72149 h 1313964"/>
                <a:gd name="connsiteX273" fmla="*/ 392715 w 1153193"/>
                <a:gd name="connsiteY273" fmla="*/ 74998 h 1313964"/>
                <a:gd name="connsiteX274" fmla="*/ 393666 w 1153193"/>
                <a:gd name="connsiteY274" fmla="*/ 81641 h 1313964"/>
                <a:gd name="connsiteX275" fmla="*/ 394617 w 1153193"/>
                <a:gd name="connsiteY275" fmla="*/ 85441 h 1313964"/>
                <a:gd name="connsiteX276" fmla="*/ 395568 w 1153193"/>
                <a:gd name="connsiteY276" fmla="*/ 89241 h 1313964"/>
                <a:gd name="connsiteX277" fmla="*/ 399363 w 1153193"/>
                <a:gd name="connsiteY277" fmla="*/ 95885 h 1313964"/>
                <a:gd name="connsiteX278" fmla="*/ 400314 w 1153193"/>
                <a:gd name="connsiteY278" fmla="*/ 97782 h 1313964"/>
                <a:gd name="connsiteX279" fmla="*/ 401261 w 1153193"/>
                <a:gd name="connsiteY279" fmla="*/ 100631 h 1313964"/>
                <a:gd name="connsiteX280" fmla="*/ 403163 w 1153193"/>
                <a:gd name="connsiteY280" fmla="*/ 103480 h 1313964"/>
                <a:gd name="connsiteX281" fmla="*/ 405061 w 1153193"/>
                <a:gd name="connsiteY281" fmla="*/ 105377 h 1313964"/>
                <a:gd name="connsiteX282" fmla="*/ 406007 w 1153193"/>
                <a:gd name="connsiteY282" fmla="*/ 107280 h 1313964"/>
                <a:gd name="connsiteX283" fmla="*/ 413607 w 1153193"/>
                <a:gd name="connsiteY283" fmla="*/ 112026 h 1313964"/>
                <a:gd name="connsiteX284" fmla="*/ 417402 w 1153193"/>
                <a:gd name="connsiteY284" fmla="*/ 112977 h 1313964"/>
                <a:gd name="connsiteX285" fmla="*/ 419304 w 1153193"/>
                <a:gd name="connsiteY285" fmla="*/ 113928 h 1313964"/>
                <a:gd name="connsiteX286" fmla="*/ 420250 w 1153193"/>
                <a:gd name="connsiteY286" fmla="*/ 114875 h 1313964"/>
                <a:gd name="connsiteX287" fmla="*/ 422148 w 1153193"/>
                <a:gd name="connsiteY287" fmla="*/ 115826 h 1313964"/>
                <a:gd name="connsiteX288" fmla="*/ 422148 w 1153193"/>
                <a:gd name="connsiteY288" fmla="*/ 116772 h 1313964"/>
                <a:gd name="connsiteX289" fmla="*/ 423099 w 1153193"/>
                <a:gd name="connsiteY289" fmla="*/ 117723 h 1313964"/>
                <a:gd name="connsiteX290" fmla="*/ 424996 w 1153193"/>
                <a:gd name="connsiteY290" fmla="*/ 119621 h 1313964"/>
                <a:gd name="connsiteX291" fmla="*/ 424996 w 1153193"/>
                <a:gd name="connsiteY291" fmla="*/ 120572 h 1313964"/>
                <a:gd name="connsiteX292" fmla="*/ 427845 w 1153193"/>
                <a:gd name="connsiteY292" fmla="*/ 120572 h 1313964"/>
                <a:gd name="connsiteX293" fmla="*/ 429743 w 1153193"/>
                <a:gd name="connsiteY293" fmla="*/ 119621 h 1313964"/>
                <a:gd name="connsiteX294" fmla="*/ 438294 w 1153193"/>
                <a:gd name="connsiteY294" fmla="*/ 119621 h 1313964"/>
                <a:gd name="connsiteX295" fmla="*/ 443986 w 1153193"/>
                <a:gd name="connsiteY295" fmla="*/ 118674 h 1313964"/>
                <a:gd name="connsiteX296" fmla="*/ 449684 w 1153193"/>
                <a:gd name="connsiteY296" fmla="*/ 117723 h 1313964"/>
                <a:gd name="connsiteX297" fmla="*/ 451586 w 1153193"/>
                <a:gd name="connsiteY297" fmla="*/ 115826 h 1313964"/>
                <a:gd name="connsiteX298" fmla="*/ 454430 w 1153193"/>
                <a:gd name="connsiteY298" fmla="*/ 113928 h 1313964"/>
                <a:gd name="connsiteX299" fmla="*/ 455381 w 1153193"/>
                <a:gd name="connsiteY299" fmla="*/ 112977 h 1313964"/>
                <a:gd name="connsiteX300" fmla="*/ 472473 w 1153193"/>
                <a:gd name="connsiteY300" fmla="*/ 112026 h 1313964"/>
                <a:gd name="connsiteX301" fmla="*/ 479117 w 1153193"/>
                <a:gd name="connsiteY301" fmla="*/ 103480 h 1313964"/>
                <a:gd name="connsiteX302" fmla="*/ 495258 w 1153193"/>
                <a:gd name="connsiteY302" fmla="*/ 99685 h 1313964"/>
                <a:gd name="connsiteX303" fmla="*/ 535135 w 1153193"/>
                <a:gd name="connsiteY303" fmla="*/ 96836 h 1313964"/>
                <a:gd name="connsiteX304" fmla="*/ 543686 w 1153193"/>
                <a:gd name="connsiteY304" fmla="*/ 92085 h 1313964"/>
                <a:gd name="connsiteX305" fmla="*/ 547481 w 1153193"/>
                <a:gd name="connsiteY305" fmla="*/ 70252 h 1313964"/>
                <a:gd name="connsiteX306" fmla="*/ 540832 w 1153193"/>
                <a:gd name="connsiteY306" fmla="*/ 39877 h 1313964"/>
                <a:gd name="connsiteX307" fmla="*/ 550324 w 1153193"/>
                <a:gd name="connsiteY307" fmla="*/ 18990 h 1313964"/>
                <a:gd name="connsiteX308" fmla="*/ 556973 w 1153193"/>
                <a:gd name="connsiteY308" fmla="*/ 16141 h 1313964"/>
                <a:gd name="connsiteX309" fmla="*/ 565519 w 1153193"/>
                <a:gd name="connsiteY309" fmla="*/ 10444 h 1313964"/>
                <a:gd name="connsiteX310" fmla="*/ 574060 w 1153193"/>
                <a:gd name="connsiteY310" fmla="*/ 5698 h 1313964"/>
                <a:gd name="connsiteX311" fmla="*/ 580709 w 1153193"/>
                <a:gd name="connsiteY311" fmla="*/ 946 h 1313964"/>
                <a:gd name="connsiteX312" fmla="*/ 589255 w 1153193"/>
                <a:gd name="connsiteY312" fmla="*/ 0 h 1313964"/>
                <a:gd name="connsiteX313" fmla="*/ 595884 w 1153193"/>
                <a:gd name="connsiteY313" fmla="*/ 3800 h 1313964"/>
                <a:gd name="connsiteX314" fmla="*/ 599679 w 1153193"/>
                <a:gd name="connsiteY314" fmla="*/ 3800 h 1313964"/>
                <a:gd name="connsiteX315" fmla="*/ 601571 w 1153193"/>
                <a:gd name="connsiteY315" fmla="*/ 3800 h 1313964"/>
                <a:gd name="connsiteX316" fmla="*/ 609166 w 1153193"/>
                <a:gd name="connsiteY316" fmla="*/ 7595 h 1313964"/>
                <a:gd name="connsiteX317" fmla="*/ 612966 w 1153193"/>
                <a:gd name="connsiteY317" fmla="*/ 11390 h 1313964"/>
                <a:gd name="connsiteX318" fmla="*/ 618659 w 1153193"/>
                <a:gd name="connsiteY318" fmla="*/ 19936 h 1313964"/>
                <a:gd name="connsiteX319" fmla="*/ 625327 w 1153193"/>
                <a:gd name="connsiteY319" fmla="*/ 32282 h 1313964"/>
                <a:gd name="connsiteX320" fmla="*/ 627225 w 1153193"/>
                <a:gd name="connsiteY320" fmla="*/ 34180 h 1313964"/>
                <a:gd name="connsiteX321" fmla="*/ 634819 w 1153193"/>
                <a:gd name="connsiteY321" fmla="*/ 43672 h 1313964"/>
                <a:gd name="connsiteX322" fmla="*/ 632922 w 1153193"/>
                <a:gd name="connsiteY322" fmla="*/ 48423 h 1313964"/>
                <a:gd name="connsiteX323" fmla="*/ 631019 w 1153193"/>
                <a:gd name="connsiteY323" fmla="*/ 49369 h 1313964"/>
                <a:gd name="connsiteX324" fmla="*/ 632922 w 1153193"/>
                <a:gd name="connsiteY324" fmla="*/ 70252 h 1313964"/>
                <a:gd name="connsiteX325" fmla="*/ 641448 w 1153193"/>
                <a:gd name="connsiteY325" fmla="*/ 71203 h 1313964"/>
                <a:gd name="connsiteX326" fmla="*/ 645248 w 1153193"/>
                <a:gd name="connsiteY326" fmla="*/ 71203 h 1313964"/>
                <a:gd name="connsiteX327" fmla="*/ 669930 w 1153193"/>
                <a:gd name="connsiteY327" fmla="*/ 64554 h 1313964"/>
                <a:gd name="connsiteX328" fmla="*/ 685120 w 1153193"/>
                <a:gd name="connsiteY328" fmla="*/ 58867 h 1313964"/>
                <a:gd name="connsiteX329" fmla="*/ 689886 w 1153193"/>
                <a:gd name="connsiteY329" fmla="*/ 56969 h 1313964"/>
                <a:gd name="connsiteX330" fmla="*/ 693686 w 1153193"/>
                <a:gd name="connsiteY330" fmla="*/ 54120 h 1313964"/>
                <a:gd name="connsiteX331" fmla="*/ 694617 w 1153193"/>
                <a:gd name="connsiteY331" fmla="*/ 53169 h 1313964"/>
                <a:gd name="connsiteX332" fmla="*/ 698417 w 1153193"/>
                <a:gd name="connsiteY332" fmla="*/ 47472 h 1313964"/>
                <a:gd name="connsiteX333" fmla="*/ 701281 w 1153193"/>
                <a:gd name="connsiteY333" fmla="*/ 44623 h 1313964"/>
                <a:gd name="connsiteX334" fmla="*/ 707910 w 1153193"/>
                <a:gd name="connsiteY334" fmla="*/ 36077 h 1313964"/>
                <a:gd name="connsiteX335" fmla="*/ 704110 w 1153193"/>
                <a:gd name="connsiteY335" fmla="*/ 31331 h 1313964"/>
                <a:gd name="connsiteX336" fmla="*/ 705081 w 1153193"/>
                <a:gd name="connsiteY336" fmla="*/ 30380 h 1313964"/>
                <a:gd name="connsiteX337" fmla="*/ 714578 w 1153193"/>
                <a:gd name="connsiteY337" fmla="*/ 28482 h 1313964"/>
                <a:gd name="connsiteX338" fmla="*/ 722173 w 1153193"/>
                <a:gd name="connsiteY338" fmla="*/ 33233 h 1313964"/>
                <a:gd name="connsiteX339" fmla="*/ 735465 w 1153193"/>
                <a:gd name="connsiteY339" fmla="*/ 42726 h 1313964"/>
                <a:gd name="connsiteX340" fmla="*/ 742089 w 1153193"/>
                <a:gd name="connsiteY340" fmla="*/ 44623 h 1313964"/>
                <a:gd name="connsiteX341" fmla="*/ 743060 w 1153193"/>
                <a:gd name="connsiteY341" fmla="*/ 43672 h 1313964"/>
                <a:gd name="connsiteX342" fmla="*/ 744958 w 1153193"/>
                <a:gd name="connsiteY342" fmla="*/ 41774 h 1313964"/>
                <a:gd name="connsiteX343" fmla="*/ 749689 w 1153193"/>
                <a:gd name="connsiteY343" fmla="*/ 28482 h 1313964"/>
                <a:gd name="connsiteX344" fmla="*/ 749689 w 1153193"/>
                <a:gd name="connsiteY344" fmla="*/ 24682 h 1313964"/>
                <a:gd name="connsiteX345" fmla="*/ 754455 w 1153193"/>
                <a:gd name="connsiteY345" fmla="*/ 20887 h 1313964"/>
                <a:gd name="connsiteX346" fmla="*/ 757284 w 1153193"/>
                <a:gd name="connsiteY346" fmla="*/ 18990 h 1313964"/>
                <a:gd name="connsiteX347" fmla="*/ 758250 w 1153193"/>
                <a:gd name="connsiteY347" fmla="*/ 18039 h 1313964"/>
                <a:gd name="connsiteX348" fmla="*/ 770571 w 1153193"/>
                <a:gd name="connsiteY348" fmla="*/ 9492 h 1313964"/>
                <a:gd name="connsiteX349" fmla="*/ 774371 w 1153193"/>
                <a:gd name="connsiteY349" fmla="*/ 7595 h 1313964"/>
                <a:gd name="connsiteX350" fmla="*/ 776273 w 1153193"/>
                <a:gd name="connsiteY350" fmla="*/ 7595 h 1313964"/>
                <a:gd name="connsiteX351" fmla="*/ 779142 w 1153193"/>
                <a:gd name="connsiteY351" fmla="*/ 10444 h 1313964"/>
                <a:gd name="connsiteX352" fmla="*/ 784835 w 1153193"/>
                <a:gd name="connsiteY352" fmla="*/ 15190 h 1313964"/>
                <a:gd name="connsiteX353" fmla="*/ 800029 w 1153193"/>
                <a:gd name="connsiteY353" fmla="*/ 29433 h 1313964"/>
                <a:gd name="connsiteX354" fmla="*/ 804756 w 1153193"/>
                <a:gd name="connsiteY354" fmla="*/ 28482 h 1313964"/>
                <a:gd name="connsiteX355" fmla="*/ 808551 w 1153193"/>
                <a:gd name="connsiteY355" fmla="*/ 30380 h 1313964"/>
                <a:gd name="connsiteX356" fmla="*/ 813317 w 1153193"/>
                <a:gd name="connsiteY356" fmla="*/ 27536 h 1313964"/>
                <a:gd name="connsiteX357" fmla="*/ 822814 w 1153193"/>
                <a:gd name="connsiteY357" fmla="*/ 43672 h 1313964"/>
                <a:gd name="connsiteX358" fmla="*/ 849364 w 1153193"/>
                <a:gd name="connsiteY358" fmla="*/ 41774 h 1313964"/>
                <a:gd name="connsiteX359" fmla="*/ 859827 w 1153193"/>
                <a:gd name="connsiteY359" fmla="*/ 39877 h 1313964"/>
                <a:gd name="connsiteX360" fmla="*/ 863627 w 1153193"/>
                <a:gd name="connsiteY360" fmla="*/ 37979 h 1313964"/>
                <a:gd name="connsiteX361" fmla="*/ 864553 w 1153193"/>
                <a:gd name="connsiteY361" fmla="*/ 37028 h 1313964"/>
                <a:gd name="connsiteX362" fmla="*/ 872148 w 1153193"/>
                <a:gd name="connsiteY362" fmla="*/ 37028 h 1313964"/>
                <a:gd name="connsiteX363" fmla="*/ 879748 w 1153193"/>
                <a:gd name="connsiteY363" fmla="*/ 39877 h 1313964"/>
                <a:gd name="connsiteX364" fmla="*/ 882612 w 1153193"/>
                <a:gd name="connsiteY364" fmla="*/ 42726 h 1313964"/>
                <a:gd name="connsiteX365" fmla="*/ 879748 w 1153193"/>
                <a:gd name="connsiteY365" fmla="*/ 56018 h 1313964"/>
                <a:gd name="connsiteX366" fmla="*/ 878812 w 1153193"/>
                <a:gd name="connsiteY366" fmla="*/ 57915 h 1313964"/>
                <a:gd name="connsiteX367" fmla="*/ 857925 w 1153193"/>
                <a:gd name="connsiteY367" fmla="*/ 72149 h 1313964"/>
                <a:gd name="connsiteX368" fmla="*/ 856027 w 1153193"/>
                <a:gd name="connsiteY368" fmla="*/ 74998 h 1313964"/>
                <a:gd name="connsiteX369" fmla="*/ 832277 w 1153193"/>
                <a:gd name="connsiteY369" fmla="*/ 92085 h 1313964"/>
                <a:gd name="connsiteX370" fmla="*/ 826614 w 1153193"/>
                <a:gd name="connsiteY370" fmla="*/ 99685 h 1313964"/>
                <a:gd name="connsiteX371" fmla="*/ 829443 w 1153193"/>
                <a:gd name="connsiteY371" fmla="*/ 105377 h 1313964"/>
                <a:gd name="connsiteX372" fmla="*/ 833243 w 1153193"/>
                <a:gd name="connsiteY372" fmla="*/ 112977 h 1313964"/>
                <a:gd name="connsiteX373" fmla="*/ 837038 w 1153193"/>
                <a:gd name="connsiteY373" fmla="*/ 115826 h 1313964"/>
                <a:gd name="connsiteX374" fmla="*/ 837969 w 1153193"/>
                <a:gd name="connsiteY374" fmla="*/ 117723 h 1313964"/>
                <a:gd name="connsiteX375" fmla="*/ 853159 w 1153193"/>
                <a:gd name="connsiteY375" fmla="*/ 127216 h 1313964"/>
                <a:gd name="connsiteX376" fmla="*/ 855056 w 1153193"/>
                <a:gd name="connsiteY376" fmla="*/ 127216 h 1313964"/>
                <a:gd name="connsiteX377" fmla="*/ 856027 w 1153193"/>
                <a:gd name="connsiteY377" fmla="*/ 126269 h 1313964"/>
                <a:gd name="connsiteX378" fmla="*/ 863627 w 1153193"/>
                <a:gd name="connsiteY378" fmla="*/ 118674 h 1313964"/>
                <a:gd name="connsiteX379" fmla="*/ 871217 w 1153193"/>
                <a:gd name="connsiteY379" fmla="*/ 112977 h 1313964"/>
                <a:gd name="connsiteX380" fmla="*/ 872148 w 1153193"/>
                <a:gd name="connsiteY380" fmla="*/ 112977 h 1313964"/>
                <a:gd name="connsiteX381" fmla="*/ 873119 w 1153193"/>
                <a:gd name="connsiteY381" fmla="*/ 112977 h 1313964"/>
                <a:gd name="connsiteX382" fmla="*/ 874046 w 1153193"/>
                <a:gd name="connsiteY382" fmla="*/ 112026 h 1313964"/>
                <a:gd name="connsiteX383" fmla="*/ 879748 w 1153193"/>
                <a:gd name="connsiteY383" fmla="*/ 107280 h 1313964"/>
                <a:gd name="connsiteX384" fmla="*/ 881641 w 1153193"/>
                <a:gd name="connsiteY384" fmla="*/ 109177 h 1313964"/>
                <a:gd name="connsiteX385" fmla="*/ 883543 w 1153193"/>
                <a:gd name="connsiteY385" fmla="*/ 108231 h 1313964"/>
                <a:gd name="connsiteX386" fmla="*/ 886407 w 1153193"/>
                <a:gd name="connsiteY386" fmla="*/ 102533 h 1313964"/>
                <a:gd name="connsiteX387" fmla="*/ 890207 w 1153193"/>
                <a:gd name="connsiteY387" fmla="*/ 104431 h 1313964"/>
                <a:gd name="connsiteX388" fmla="*/ 893036 w 1153193"/>
                <a:gd name="connsiteY388" fmla="*/ 105377 h 1313964"/>
                <a:gd name="connsiteX389" fmla="*/ 895904 w 1153193"/>
                <a:gd name="connsiteY389" fmla="*/ 102533 h 1313964"/>
                <a:gd name="connsiteX390" fmla="*/ 918694 w 1153193"/>
                <a:gd name="connsiteY390" fmla="*/ 106328 h 1313964"/>
                <a:gd name="connsiteX391" fmla="*/ 921523 w 1153193"/>
                <a:gd name="connsiteY391" fmla="*/ 104431 h 1313964"/>
                <a:gd name="connsiteX392" fmla="*/ 924386 w 1153193"/>
                <a:gd name="connsiteY392" fmla="*/ 100631 h 1313964"/>
                <a:gd name="connsiteX393" fmla="*/ 926289 w 1153193"/>
                <a:gd name="connsiteY393" fmla="*/ 98734 h 1313964"/>
                <a:gd name="connsiteX394" fmla="*/ 927220 w 1153193"/>
                <a:gd name="connsiteY394" fmla="*/ 100631 h 1313964"/>
                <a:gd name="connsiteX395" fmla="*/ 931981 w 1153193"/>
                <a:gd name="connsiteY395" fmla="*/ 104431 h 1313964"/>
                <a:gd name="connsiteX396" fmla="*/ 933884 w 1153193"/>
                <a:gd name="connsiteY396" fmla="*/ 105377 h 1313964"/>
                <a:gd name="connsiteX397" fmla="*/ 943376 w 1153193"/>
                <a:gd name="connsiteY397" fmla="*/ 119621 h 1313964"/>
                <a:gd name="connsiteX398" fmla="*/ 941478 w 1153193"/>
                <a:gd name="connsiteY398" fmla="*/ 126269 h 1313964"/>
                <a:gd name="connsiteX399" fmla="*/ 942410 w 1153193"/>
                <a:gd name="connsiteY399" fmla="*/ 132913 h 1313964"/>
                <a:gd name="connsiteX400" fmla="*/ 957599 w 1153193"/>
                <a:gd name="connsiteY400" fmla="*/ 142410 h 1313964"/>
                <a:gd name="connsiteX401" fmla="*/ 980389 w 1153193"/>
                <a:gd name="connsiteY401" fmla="*/ 152854 h 1313964"/>
                <a:gd name="connsiteX402" fmla="*/ 996550 w 1153193"/>
                <a:gd name="connsiteY402" fmla="*/ 150956 h 1313964"/>
                <a:gd name="connsiteX403" fmla="*/ 1009837 w 1153193"/>
                <a:gd name="connsiteY403" fmla="*/ 148108 h 1313964"/>
                <a:gd name="connsiteX404" fmla="*/ 1010774 w 1153193"/>
                <a:gd name="connsiteY404" fmla="*/ 145259 h 1313964"/>
                <a:gd name="connsiteX405" fmla="*/ 1013637 w 1153193"/>
                <a:gd name="connsiteY405" fmla="*/ 141459 h 1313964"/>
                <a:gd name="connsiteX406" fmla="*/ 1016466 w 1153193"/>
                <a:gd name="connsiteY406" fmla="*/ 138610 h 1313964"/>
                <a:gd name="connsiteX407" fmla="*/ 1019335 w 1153193"/>
                <a:gd name="connsiteY407" fmla="*/ 138610 h 1313964"/>
                <a:gd name="connsiteX408" fmla="*/ 1026934 w 1153193"/>
                <a:gd name="connsiteY408" fmla="*/ 140508 h 1313964"/>
                <a:gd name="connsiteX409" fmla="*/ 1027861 w 1153193"/>
                <a:gd name="connsiteY409" fmla="*/ 141459 h 1313964"/>
                <a:gd name="connsiteX410" fmla="*/ 1030729 w 1153193"/>
                <a:gd name="connsiteY410" fmla="*/ 144308 h 1313964"/>
                <a:gd name="connsiteX411" fmla="*/ 1031661 w 1153193"/>
                <a:gd name="connsiteY411" fmla="*/ 144308 h 1313964"/>
                <a:gd name="connsiteX412" fmla="*/ 1033558 w 1153193"/>
                <a:gd name="connsiteY412" fmla="*/ 145259 h 1313964"/>
                <a:gd name="connsiteX413" fmla="*/ 1036427 w 1153193"/>
                <a:gd name="connsiteY413" fmla="*/ 147156 h 1313964"/>
                <a:gd name="connsiteX414" fmla="*/ 1037358 w 1153193"/>
                <a:gd name="connsiteY414" fmla="*/ 150005 h 1313964"/>
                <a:gd name="connsiteX415" fmla="*/ 1035456 w 1153193"/>
                <a:gd name="connsiteY415" fmla="*/ 162351 h 1313964"/>
                <a:gd name="connsiteX416" fmla="*/ 1037358 w 1153193"/>
                <a:gd name="connsiteY416" fmla="*/ 162351 h 1313964"/>
                <a:gd name="connsiteX417" fmla="*/ 1039256 w 1153193"/>
                <a:gd name="connsiteY417" fmla="*/ 160449 h 1313964"/>
                <a:gd name="connsiteX418" fmla="*/ 1041158 w 1153193"/>
                <a:gd name="connsiteY418" fmla="*/ 158551 h 1313964"/>
                <a:gd name="connsiteX419" fmla="*/ 1044022 w 1153193"/>
                <a:gd name="connsiteY419" fmla="*/ 156654 h 1313964"/>
                <a:gd name="connsiteX420" fmla="*/ 1046851 w 1153193"/>
                <a:gd name="connsiteY420" fmla="*/ 158551 h 1313964"/>
                <a:gd name="connsiteX421" fmla="*/ 1051617 w 1153193"/>
                <a:gd name="connsiteY421" fmla="*/ 159498 h 1313964"/>
                <a:gd name="connsiteX422" fmla="*/ 1052548 w 1153193"/>
                <a:gd name="connsiteY422" fmla="*/ 160449 h 1313964"/>
                <a:gd name="connsiteX423" fmla="*/ 1054445 w 1153193"/>
                <a:gd name="connsiteY423" fmla="*/ 161400 h 1313964"/>
                <a:gd name="connsiteX424" fmla="*/ 1055421 w 1153193"/>
                <a:gd name="connsiteY424" fmla="*/ 165195 h 1313964"/>
                <a:gd name="connsiteX425" fmla="*/ 1058245 w 1153193"/>
                <a:gd name="connsiteY425" fmla="*/ 170892 h 1313964"/>
                <a:gd name="connsiteX426" fmla="*/ 1063938 w 1153193"/>
                <a:gd name="connsiteY426" fmla="*/ 172790 h 1313964"/>
                <a:gd name="connsiteX427" fmla="*/ 1068669 w 1153193"/>
                <a:gd name="connsiteY427" fmla="*/ 174692 h 1313964"/>
                <a:gd name="connsiteX428" fmla="*/ 1070567 w 1153193"/>
                <a:gd name="connsiteY428" fmla="*/ 174692 h 1313964"/>
                <a:gd name="connsiteX429" fmla="*/ 1076274 w 1153193"/>
                <a:gd name="connsiteY429" fmla="*/ 171844 h 1313964"/>
                <a:gd name="connsiteX430" fmla="*/ 1078161 w 1153193"/>
                <a:gd name="connsiteY430" fmla="*/ 169946 h 1313964"/>
                <a:gd name="connsiteX431" fmla="*/ 1081962 w 1153193"/>
                <a:gd name="connsiteY431" fmla="*/ 171844 h 1313964"/>
                <a:gd name="connsiteX432" fmla="*/ 1083864 w 1153193"/>
                <a:gd name="connsiteY432" fmla="*/ 173741 h 1313964"/>
                <a:gd name="connsiteX433" fmla="*/ 1086727 w 1153193"/>
                <a:gd name="connsiteY433" fmla="*/ 174692 h 1313964"/>
                <a:gd name="connsiteX434" fmla="*/ 1087659 w 1153193"/>
                <a:gd name="connsiteY434" fmla="*/ 175634 h 1313964"/>
                <a:gd name="connsiteX435" fmla="*/ 1093356 w 1153193"/>
                <a:gd name="connsiteY435" fmla="*/ 177531 h 1313964"/>
                <a:gd name="connsiteX436" fmla="*/ 1100015 w 1153193"/>
                <a:gd name="connsiteY436" fmla="*/ 180380 h 1313964"/>
                <a:gd name="connsiteX437" fmla="*/ 1100951 w 1153193"/>
                <a:gd name="connsiteY437" fmla="*/ 181331 h 1313964"/>
                <a:gd name="connsiteX438" fmla="*/ 1101917 w 1153193"/>
                <a:gd name="connsiteY438" fmla="*/ 182277 h 1313964"/>
                <a:gd name="connsiteX439" fmla="*/ 1102854 w 1153193"/>
                <a:gd name="connsiteY439" fmla="*/ 182277 h 1313964"/>
                <a:gd name="connsiteX440" fmla="*/ 1105717 w 1153193"/>
                <a:gd name="connsiteY440" fmla="*/ 179429 h 1313964"/>
                <a:gd name="connsiteX441" fmla="*/ 1106648 w 1153193"/>
                <a:gd name="connsiteY441" fmla="*/ 178477 h 1313964"/>
                <a:gd name="connsiteX442" fmla="*/ 1111414 w 1153193"/>
                <a:gd name="connsiteY442" fmla="*/ 177531 h 1313964"/>
                <a:gd name="connsiteX443" fmla="*/ 1114253 w 1153193"/>
                <a:gd name="connsiteY443" fmla="*/ 181331 h 1313964"/>
                <a:gd name="connsiteX444" fmla="*/ 1115214 w 1153193"/>
                <a:gd name="connsiteY444" fmla="*/ 184175 h 1313964"/>
                <a:gd name="connsiteX445" fmla="*/ 1121843 w 1153193"/>
                <a:gd name="connsiteY445" fmla="*/ 179429 h 1313964"/>
                <a:gd name="connsiteX446" fmla="*/ 1122809 w 1153193"/>
                <a:gd name="connsiteY446" fmla="*/ 178477 h 1313964"/>
                <a:gd name="connsiteX447" fmla="*/ 1124707 w 1153193"/>
                <a:gd name="connsiteY447" fmla="*/ 176580 h 1313964"/>
                <a:gd name="connsiteX448" fmla="*/ 1124707 w 1153193"/>
                <a:gd name="connsiteY448" fmla="*/ 176580 h 1313964"/>
                <a:gd name="connsiteX449" fmla="*/ 1126609 w 1153193"/>
                <a:gd name="connsiteY449" fmla="*/ 175634 h 1313964"/>
                <a:gd name="connsiteX450" fmla="*/ 1129438 w 1153193"/>
                <a:gd name="connsiteY450" fmla="*/ 172790 h 1313964"/>
                <a:gd name="connsiteX451" fmla="*/ 1131336 w 1153193"/>
                <a:gd name="connsiteY451" fmla="*/ 174692 h 1313964"/>
                <a:gd name="connsiteX452" fmla="*/ 1131336 w 1153193"/>
                <a:gd name="connsiteY452" fmla="*/ 175634 h 1313964"/>
                <a:gd name="connsiteX453" fmla="*/ 1133238 w 1153193"/>
                <a:gd name="connsiteY453" fmla="*/ 177531 h 1313964"/>
                <a:gd name="connsiteX454" fmla="*/ 1134204 w 1153193"/>
                <a:gd name="connsiteY454" fmla="*/ 185126 h 1313964"/>
                <a:gd name="connsiteX455" fmla="*/ 1136102 w 1153193"/>
                <a:gd name="connsiteY455" fmla="*/ 187023 h 1313964"/>
                <a:gd name="connsiteX456" fmla="*/ 1137033 w 1153193"/>
                <a:gd name="connsiteY456" fmla="*/ 187023 h 1313964"/>
                <a:gd name="connsiteX457" fmla="*/ 1137999 w 1153193"/>
                <a:gd name="connsiteY457" fmla="*/ 187975 h 1313964"/>
                <a:gd name="connsiteX458" fmla="*/ 1141799 w 1153193"/>
                <a:gd name="connsiteY458" fmla="*/ 187975 h 1313964"/>
                <a:gd name="connsiteX459" fmla="*/ 1142730 w 1153193"/>
                <a:gd name="connsiteY459" fmla="*/ 188926 h 1313964"/>
                <a:gd name="connsiteX460" fmla="*/ 1146525 w 1153193"/>
                <a:gd name="connsiteY460" fmla="*/ 189872 h 1313964"/>
                <a:gd name="connsiteX461" fmla="*/ 1147492 w 1153193"/>
                <a:gd name="connsiteY461" fmla="*/ 190823 h 1313964"/>
                <a:gd name="connsiteX462" fmla="*/ 1149394 w 1153193"/>
                <a:gd name="connsiteY462" fmla="*/ 191770 h 1313964"/>
                <a:gd name="connsiteX463" fmla="*/ 1151291 w 1153193"/>
                <a:gd name="connsiteY463" fmla="*/ 192721 h 1313964"/>
                <a:gd name="connsiteX464" fmla="*/ 1153194 w 1153193"/>
                <a:gd name="connsiteY464" fmla="*/ 194623 h 1313964"/>
                <a:gd name="connsiteX465" fmla="*/ 1152223 w 1153193"/>
                <a:gd name="connsiteY465" fmla="*/ 196516 h 1313964"/>
                <a:gd name="connsiteX466" fmla="*/ 1151291 w 1153193"/>
                <a:gd name="connsiteY466" fmla="*/ 197467 h 1313964"/>
                <a:gd name="connsiteX467" fmla="*/ 1149394 w 1153193"/>
                <a:gd name="connsiteY467" fmla="*/ 198418 h 1313964"/>
                <a:gd name="connsiteX468" fmla="*/ 1148423 w 1153193"/>
                <a:gd name="connsiteY468" fmla="*/ 199369 h 1313964"/>
                <a:gd name="connsiteX469" fmla="*/ 1146525 w 1153193"/>
                <a:gd name="connsiteY469" fmla="*/ 205067 h 1313964"/>
                <a:gd name="connsiteX470" fmla="*/ 1146525 w 1153193"/>
                <a:gd name="connsiteY470" fmla="*/ 206013 h 1313964"/>
                <a:gd name="connsiteX471" fmla="*/ 1141799 w 1153193"/>
                <a:gd name="connsiteY471" fmla="*/ 208862 h 1313964"/>
                <a:gd name="connsiteX472" fmla="*/ 1142730 w 1153193"/>
                <a:gd name="connsiteY472" fmla="*/ 209813 h 1313964"/>
                <a:gd name="connsiteX473" fmla="*/ 1142730 w 1153193"/>
                <a:gd name="connsiteY473" fmla="*/ 210759 h 1313964"/>
                <a:gd name="connsiteX474" fmla="*/ 1140828 w 1153193"/>
                <a:gd name="connsiteY474" fmla="*/ 214559 h 1313964"/>
                <a:gd name="connsiteX475" fmla="*/ 1138931 w 1153193"/>
                <a:gd name="connsiteY475" fmla="*/ 219305 h 1313964"/>
                <a:gd name="connsiteX476" fmla="*/ 1134204 w 1153193"/>
                <a:gd name="connsiteY476" fmla="*/ 221203 h 1313964"/>
                <a:gd name="connsiteX477" fmla="*/ 1133238 w 1153193"/>
                <a:gd name="connsiteY477" fmla="*/ 219305 h 1313964"/>
                <a:gd name="connsiteX478" fmla="*/ 1132302 w 1153193"/>
                <a:gd name="connsiteY478" fmla="*/ 217408 h 1313964"/>
                <a:gd name="connsiteX479" fmla="*/ 1128502 w 1153193"/>
                <a:gd name="connsiteY479" fmla="*/ 214559 h 1313964"/>
                <a:gd name="connsiteX480" fmla="*/ 1127536 w 1153193"/>
                <a:gd name="connsiteY480" fmla="*/ 212662 h 1313964"/>
                <a:gd name="connsiteX481" fmla="*/ 1124707 w 1153193"/>
                <a:gd name="connsiteY481" fmla="*/ 211711 h 1313964"/>
                <a:gd name="connsiteX482" fmla="*/ 1123741 w 1153193"/>
                <a:gd name="connsiteY482" fmla="*/ 210759 h 1313964"/>
                <a:gd name="connsiteX483" fmla="*/ 1117112 w 1153193"/>
                <a:gd name="connsiteY483" fmla="*/ 211711 h 1313964"/>
                <a:gd name="connsiteX484" fmla="*/ 1117112 w 1153193"/>
                <a:gd name="connsiteY484" fmla="*/ 212662 h 1313964"/>
                <a:gd name="connsiteX485" fmla="*/ 1117112 w 1153193"/>
                <a:gd name="connsiteY485" fmla="*/ 219305 h 1313964"/>
                <a:gd name="connsiteX486" fmla="*/ 1117112 w 1153193"/>
                <a:gd name="connsiteY486" fmla="*/ 219305 h 1313964"/>
                <a:gd name="connsiteX487" fmla="*/ 1106648 w 1153193"/>
                <a:gd name="connsiteY487" fmla="*/ 220257 h 1313964"/>
                <a:gd name="connsiteX488" fmla="*/ 1097151 w 1153193"/>
                <a:gd name="connsiteY488" fmla="*/ 219305 h 1313964"/>
                <a:gd name="connsiteX489" fmla="*/ 1096225 w 1153193"/>
                <a:gd name="connsiteY489" fmla="*/ 220257 h 1313964"/>
                <a:gd name="connsiteX490" fmla="*/ 1095259 w 1153193"/>
                <a:gd name="connsiteY490" fmla="*/ 222154 h 1313964"/>
                <a:gd name="connsiteX491" fmla="*/ 1093356 w 1153193"/>
                <a:gd name="connsiteY491" fmla="*/ 225003 h 1313964"/>
                <a:gd name="connsiteX492" fmla="*/ 1092425 w 1153193"/>
                <a:gd name="connsiteY492" fmla="*/ 227851 h 1313964"/>
                <a:gd name="connsiteX493" fmla="*/ 1085766 w 1153193"/>
                <a:gd name="connsiteY493" fmla="*/ 227851 h 1313964"/>
                <a:gd name="connsiteX494" fmla="*/ 1082927 w 1153193"/>
                <a:gd name="connsiteY494" fmla="*/ 230700 h 1313964"/>
                <a:gd name="connsiteX495" fmla="*/ 1084830 w 1153193"/>
                <a:gd name="connsiteY495" fmla="*/ 239246 h 1313964"/>
                <a:gd name="connsiteX496" fmla="*/ 1085766 w 1153193"/>
                <a:gd name="connsiteY496" fmla="*/ 240193 h 1313964"/>
                <a:gd name="connsiteX497" fmla="*/ 1088630 w 1153193"/>
                <a:gd name="connsiteY497" fmla="*/ 242095 h 1313964"/>
                <a:gd name="connsiteX498" fmla="*/ 1087659 w 1153193"/>
                <a:gd name="connsiteY498" fmla="*/ 246841 h 1313964"/>
                <a:gd name="connsiteX499" fmla="*/ 1086727 w 1153193"/>
                <a:gd name="connsiteY499" fmla="*/ 250636 h 1313964"/>
                <a:gd name="connsiteX500" fmla="*/ 1084830 w 1153193"/>
                <a:gd name="connsiteY500" fmla="*/ 251587 h 1313964"/>
                <a:gd name="connsiteX501" fmla="*/ 1083864 w 1153193"/>
                <a:gd name="connsiteY501" fmla="*/ 252539 h 1313964"/>
                <a:gd name="connsiteX502" fmla="*/ 1082927 w 1153193"/>
                <a:gd name="connsiteY502" fmla="*/ 254436 h 1313964"/>
                <a:gd name="connsiteX503" fmla="*/ 1081030 w 1153193"/>
                <a:gd name="connsiteY503" fmla="*/ 254436 h 1313964"/>
                <a:gd name="connsiteX504" fmla="*/ 1077235 w 1153193"/>
                <a:gd name="connsiteY504" fmla="*/ 259182 h 1313964"/>
                <a:gd name="connsiteX505" fmla="*/ 1075333 w 1153193"/>
                <a:gd name="connsiteY505" fmla="*/ 259182 h 1313964"/>
                <a:gd name="connsiteX506" fmla="*/ 1074367 w 1153193"/>
                <a:gd name="connsiteY506" fmla="*/ 260134 h 1313964"/>
                <a:gd name="connsiteX507" fmla="*/ 1066772 w 1153193"/>
                <a:gd name="connsiteY507" fmla="*/ 271528 h 1313964"/>
                <a:gd name="connsiteX508" fmla="*/ 1065840 w 1153193"/>
                <a:gd name="connsiteY508" fmla="*/ 272480 h 1313964"/>
                <a:gd name="connsiteX509" fmla="*/ 1062035 w 1153193"/>
                <a:gd name="connsiteY509" fmla="*/ 274377 h 1313964"/>
                <a:gd name="connsiteX510" fmla="*/ 1039256 w 1153193"/>
                <a:gd name="connsiteY510" fmla="*/ 290518 h 1313964"/>
                <a:gd name="connsiteX511" fmla="*/ 1038324 w 1153193"/>
                <a:gd name="connsiteY511" fmla="*/ 291469 h 1313964"/>
                <a:gd name="connsiteX512" fmla="*/ 1032627 w 1153193"/>
                <a:gd name="connsiteY512" fmla="*/ 298113 h 1313964"/>
                <a:gd name="connsiteX513" fmla="*/ 1025963 w 1153193"/>
                <a:gd name="connsiteY513" fmla="*/ 301908 h 1313964"/>
                <a:gd name="connsiteX514" fmla="*/ 1024061 w 1153193"/>
                <a:gd name="connsiteY514" fmla="*/ 302849 h 1313964"/>
                <a:gd name="connsiteX515" fmla="*/ 997476 w 1153193"/>
                <a:gd name="connsiteY515" fmla="*/ 321839 h 1313964"/>
                <a:gd name="connsiteX516" fmla="*/ 990848 w 1153193"/>
                <a:gd name="connsiteY516" fmla="*/ 337029 h 1313964"/>
                <a:gd name="connsiteX517" fmla="*/ 981355 w 1153193"/>
                <a:gd name="connsiteY517" fmla="*/ 352223 h 1313964"/>
                <a:gd name="connsiteX518" fmla="*/ 982287 w 1153193"/>
                <a:gd name="connsiteY518" fmla="*/ 354121 h 1313964"/>
                <a:gd name="connsiteX519" fmla="*/ 974692 w 1153193"/>
                <a:gd name="connsiteY519" fmla="*/ 375959 h 1313964"/>
                <a:gd name="connsiteX520" fmla="*/ 973760 w 1153193"/>
                <a:gd name="connsiteY520" fmla="*/ 376910 h 1313964"/>
                <a:gd name="connsiteX521" fmla="*/ 968068 w 1153193"/>
                <a:gd name="connsiteY521" fmla="*/ 386403 h 1313964"/>
                <a:gd name="connsiteX522" fmla="*/ 966165 w 1153193"/>
                <a:gd name="connsiteY522" fmla="*/ 393998 h 1313964"/>
                <a:gd name="connsiteX523" fmla="*/ 979463 w 1153193"/>
                <a:gd name="connsiteY523" fmla="*/ 403495 h 1313964"/>
                <a:gd name="connsiteX524" fmla="*/ 982287 w 1153193"/>
                <a:gd name="connsiteY524" fmla="*/ 406344 h 1313964"/>
                <a:gd name="connsiteX525" fmla="*/ 983253 w 1153193"/>
                <a:gd name="connsiteY525" fmla="*/ 407290 h 1313964"/>
                <a:gd name="connsiteX526" fmla="*/ 916791 w 1153193"/>
                <a:gd name="connsiteY526" fmla="*/ 477541 h 1313964"/>
                <a:gd name="connsiteX527" fmla="*/ 912025 w 1153193"/>
                <a:gd name="connsiteY527" fmla="*/ 476595 h 1313964"/>
                <a:gd name="connsiteX528" fmla="*/ 908230 w 1153193"/>
                <a:gd name="connsiteY528" fmla="*/ 473747 h 1313964"/>
                <a:gd name="connsiteX529" fmla="*/ 877846 w 1153193"/>
                <a:gd name="connsiteY529" fmla="*/ 462352 h 1313964"/>
                <a:gd name="connsiteX530" fmla="*/ 870251 w 1153193"/>
                <a:gd name="connsiteY530" fmla="*/ 451908 h 1313964"/>
                <a:gd name="connsiteX531" fmla="*/ 859827 w 1153193"/>
                <a:gd name="connsiteY531" fmla="*/ 444313 h 1313964"/>
                <a:gd name="connsiteX532" fmla="*/ 855056 w 1153193"/>
                <a:gd name="connsiteY532" fmla="*/ 438616 h 1313964"/>
                <a:gd name="connsiteX533" fmla="*/ 815219 w 1153193"/>
                <a:gd name="connsiteY533" fmla="*/ 406344 h 1313964"/>
                <a:gd name="connsiteX534" fmla="*/ 813317 w 1153193"/>
                <a:gd name="connsiteY534" fmla="*/ 406344 h 1313964"/>
                <a:gd name="connsiteX535" fmla="*/ 811424 w 1153193"/>
                <a:gd name="connsiteY535" fmla="*/ 404441 h 1313964"/>
                <a:gd name="connsiteX536" fmla="*/ 811424 w 1153193"/>
                <a:gd name="connsiteY536" fmla="*/ 403495 h 1313964"/>
                <a:gd name="connsiteX537" fmla="*/ 810453 w 1153193"/>
                <a:gd name="connsiteY537" fmla="*/ 404441 h 1313964"/>
                <a:gd name="connsiteX538" fmla="*/ 809522 w 1153193"/>
                <a:gd name="connsiteY538" fmla="*/ 408241 h 1313964"/>
                <a:gd name="connsiteX539" fmla="*/ 806658 w 1153193"/>
                <a:gd name="connsiteY539" fmla="*/ 412036 h 1313964"/>
                <a:gd name="connsiteX540" fmla="*/ 805722 w 1153193"/>
                <a:gd name="connsiteY540" fmla="*/ 412987 h 1313964"/>
                <a:gd name="connsiteX541" fmla="*/ 804756 w 1153193"/>
                <a:gd name="connsiteY541" fmla="*/ 413929 h 1313964"/>
                <a:gd name="connsiteX542" fmla="*/ 805722 w 1153193"/>
                <a:gd name="connsiteY542" fmla="*/ 415826 h 1313964"/>
                <a:gd name="connsiteX543" fmla="*/ 804756 w 1153193"/>
                <a:gd name="connsiteY543" fmla="*/ 423421 h 1313964"/>
                <a:gd name="connsiteX544" fmla="*/ 805722 w 1153193"/>
                <a:gd name="connsiteY544" fmla="*/ 425323 h 1313964"/>
                <a:gd name="connsiteX545" fmla="*/ 807624 w 1153193"/>
                <a:gd name="connsiteY545" fmla="*/ 426270 h 1313964"/>
                <a:gd name="connsiteX546" fmla="*/ 803824 w 1153193"/>
                <a:gd name="connsiteY546" fmla="*/ 430070 h 1313964"/>
                <a:gd name="connsiteX547" fmla="*/ 798127 w 1153193"/>
                <a:gd name="connsiteY547" fmla="*/ 430070 h 1313964"/>
                <a:gd name="connsiteX548" fmla="*/ 793361 w 1153193"/>
                <a:gd name="connsiteY548" fmla="*/ 430070 h 1313964"/>
                <a:gd name="connsiteX549" fmla="*/ 790532 w 1153193"/>
                <a:gd name="connsiteY549" fmla="*/ 429118 h 1313964"/>
                <a:gd name="connsiteX550" fmla="*/ 787668 w 1153193"/>
                <a:gd name="connsiteY550" fmla="*/ 428167 h 1313964"/>
                <a:gd name="connsiteX551" fmla="*/ 787668 w 1153193"/>
                <a:gd name="connsiteY551" fmla="*/ 433870 h 1313964"/>
                <a:gd name="connsiteX552" fmla="*/ 787668 w 1153193"/>
                <a:gd name="connsiteY552" fmla="*/ 434816 h 1313964"/>
                <a:gd name="connsiteX553" fmla="*/ 788634 w 1153193"/>
                <a:gd name="connsiteY553" fmla="*/ 443362 h 1313964"/>
                <a:gd name="connsiteX554" fmla="*/ 789561 w 1153193"/>
                <a:gd name="connsiteY554" fmla="*/ 450957 h 1313964"/>
                <a:gd name="connsiteX555" fmla="*/ 790532 w 1153193"/>
                <a:gd name="connsiteY555" fmla="*/ 457605 h 1313964"/>
                <a:gd name="connsiteX556" fmla="*/ 792439 w 1153193"/>
                <a:gd name="connsiteY556" fmla="*/ 464249 h 1313964"/>
                <a:gd name="connsiteX557" fmla="*/ 790532 w 1153193"/>
                <a:gd name="connsiteY557" fmla="*/ 467098 h 1313964"/>
                <a:gd name="connsiteX558" fmla="*/ 781039 w 1153193"/>
                <a:gd name="connsiteY558" fmla="*/ 465200 h 1313964"/>
                <a:gd name="connsiteX559" fmla="*/ 778171 w 1153193"/>
                <a:gd name="connsiteY559" fmla="*/ 464249 h 1313964"/>
                <a:gd name="connsiteX560" fmla="*/ 774371 w 1153193"/>
                <a:gd name="connsiteY560" fmla="*/ 463303 h 1313964"/>
                <a:gd name="connsiteX561" fmla="*/ 767747 w 1153193"/>
                <a:gd name="connsiteY561" fmla="*/ 463303 h 1313964"/>
                <a:gd name="connsiteX562" fmla="*/ 764879 w 1153193"/>
                <a:gd name="connsiteY562" fmla="*/ 462352 h 1313964"/>
                <a:gd name="connsiteX563" fmla="*/ 761079 w 1153193"/>
                <a:gd name="connsiteY563" fmla="*/ 461400 h 1313964"/>
                <a:gd name="connsiteX564" fmla="*/ 758250 w 1153193"/>
                <a:gd name="connsiteY564" fmla="*/ 459503 h 1313964"/>
                <a:gd name="connsiteX565" fmla="*/ 756352 w 1153193"/>
                <a:gd name="connsiteY565" fmla="*/ 458552 h 1313964"/>
                <a:gd name="connsiteX566" fmla="*/ 755386 w 1153193"/>
                <a:gd name="connsiteY566" fmla="*/ 458552 h 1313964"/>
                <a:gd name="connsiteX567" fmla="*/ 754455 w 1153193"/>
                <a:gd name="connsiteY567" fmla="*/ 458552 h 1313964"/>
                <a:gd name="connsiteX568" fmla="*/ 752557 w 1153193"/>
                <a:gd name="connsiteY568" fmla="*/ 458552 h 1313964"/>
                <a:gd name="connsiteX569" fmla="*/ 746855 w 1153193"/>
                <a:gd name="connsiteY569" fmla="*/ 459503 h 1313964"/>
                <a:gd name="connsiteX570" fmla="*/ 742089 w 1153193"/>
                <a:gd name="connsiteY570" fmla="*/ 457605 h 1313964"/>
                <a:gd name="connsiteX571" fmla="*/ 739260 w 1153193"/>
                <a:gd name="connsiteY571" fmla="*/ 456654 h 1313964"/>
                <a:gd name="connsiteX572" fmla="*/ 736397 w 1153193"/>
                <a:gd name="connsiteY572" fmla="*/ 453806 h 1313964"/>
                <a:gd name="connsiteX573" fmla="*/ 734494 w 1153193"/>
                <a:gd name="connsiteY573" fmla="*/ 451908 h 1313964"/>
                <a:gd name="connsiteX574" fmla="*/ 731665 w 1153193"/>
                <a:gd name="connsiteY574" fmla="*/ 450957 h 1313964"/>
                <a:gd name="connsiteX575" fmla="*/ 729768 w 1153193"/>
                <a:gd name="connsiteY575" fmla="*/ 450011 h 1313964"/>
                <a:gd name="connsiteX576" fmla="*/ 729768 w 1153193"/>
                <a:gd name="connsiteY576" fmla="*/ 448108 h 1313964"/>
                <a:gd name="connsiteX577" fmla="*/ 725002 w 1153193"/>
                <a:gd name="connsiteY577" fmla="*/ 445260 h 1313964"/>
                <a:gd name="connsiteX578" fmla="*/ 723099 w 1153193"/>
                <a:gd name="connsiteY578" fmla="*/ 445260 h 1313964"/>
                <a:gd name="connsiteX579" fmla="*/ 719304 w 1153193"/>
                <a:gd name="connsiteY579" fmla="*/ 449059 h 1313964"/>
                <a:gd name="connsiteX580" fmla="*/ 718373 w 1153193"/>
                <a:gd name="connsiteY580" fmla="*/ 453806 h 1313964"/>
                <a:gd name="connsiteX581" fmla="*/ 717407 w 1153193"/>
                <a:gd name="connsiteY581" fmla="*/ 453806 h 1313964"/>
                <a:gd name="connsiteX582" fmla="*/ 710778 w 1153193"/>
                <a:gd name="connsiteY582" fmla="*/ 457605 h 1313964"/>
                <a:gd name="connsiteX583" fmla="*/ 710778 w 1153193"/>
                <a:gd name="connsiteY583" fmla="*/ 457605 h 1313964"/>
                <a:gd name="connsiteX584" fmla="*/ 703183 w 1153193"/>
                <a:gd name="connsiteY584" fmla="*/ 461400 h 1313964"/>
                <a:gd name="connsiteX585" fmla="*/ 700315 w 1153193"/>
                <a:gd name="connsiteY585" fmla="*/ 464249 h 1313964"/>
                <a:gd name="connsiteX586" fmla="*/ 700315 w 1153193"/>
                <a:gd name="connsiteY586" fmla="*/ 466147 h 1313964"/>
                <a:gd name="connsiteX587" fmla="*/ 699383 w 1153193"/>
                <a:gd name="connsiteY587" fmla="*/ 469000 h 1313964"/>
                <a:gd name="connsiteX588" fmla="*/ 697481 w 1153193"/>
                <a:gd name="connsiteY588" fmla="*/ 475644 h 1313964"/>
                <a:gd name="connsiteX589" fmla="*/ 696515 w 1153193"/>
                <a:gd name="connsiteY589" fmla="*/ 476595 h 1313964"/>
                <a:gd name="connsiteX590" fmla="*/ 694617 w 1153193"/>
                <a:gd name="connsiteY590" fmla="*/ 476595 h 1313964"/>
                <a:gd name="connsiteX591" fmla="*/ 692720 w 1153193"/>
                <a:gd name="connsiteY591" fmla="*/ 475644 h 1313964"/>
                <a:gd name="connsiteX592" fmla="*/ 689886 w 1153193"/>
                <a:gd name="connsiteY592" fmla="*/ 476595 h 1313964"/>
                <a:gd name="connsiteX593" fmla="*/ 687989 w 1153193"/>
                <a:gd name="connsiteY593" fmla="*/ 478493 h 1313964"/>
                <a:gd name="connsiteX594" fmla="*/ 685120 w 1153193"/>
                <a:gd name="connsiteY594" fmla="*/ 478493 h 1313964"/>
                <a:gd name="connsiteX595" fmla="*/ 685120 w 1153193"/>
                <a:gd name="connsiteY595" fmla="*/ 479439 h 1313964"/>
                <a:gd name="connsiteX596" fmla="*/ 685120 w 1153193"/>
                <a:gd name="connsiteY596" fmla="*/ 482288 h 1313964"/>
                <a:gd name="connsiteX597" fmla="*/ 682296 w 1153193"/>
                <a:gd name="connsiteY597" fmla="*/ 485136 h 1313964"/>
                <a:gd name="connsiteX598" fmla="*/ 680394 w 1153193"/>
                <a:gd name="connsiteY598" fmla="*/ 484190 h 1313964"/>
                <a:gd name="connsiteX599" fmla="*/ 678496 w 1153193"/>
                <a:gd name="connsiteY599" fmla="*/ 483239 h 1313964"/>
                <a:gd name="connsiteX600" fmla="*/ 678496 w 1153193"/>
                <a:gd name="connsiteY600" fmla="*/ 481341 h 1313964"/>
                <a:gd name="connsiteX601" fmla="*/ 678496 w 1153193"/>
                <a:gd name="connsiteY601" fmla="*/ 481341 h 1313964"/>
                <a:gd name="connsiteX602" fmla="*/ 676599 w 1153193"/>
                <a:gd name="connsiteY602" fmla="*/ 475644 h 1313964"/>
                <a:gd name="connsiteX603" fmla="*/ 675628 w 1153193"/>
                <a:gd name="connsiteY603" fmla="*/ 474693 h 1313964"/>
                <a:gd name="connsiteX604" fmla="*/ 674701 w 1153193"/>
                <a:gd name="connsiteY604" fmla="*/ 473747 h 1313964"/>
                <a:gd name="connsiteX605" fmla="*/ 671833 w 1153193"/>
                <a:gd name="connsiteY605" fmla="*/ 472795 h 1313964"/>
                <a:gd name="connsiteX606" fmla="*/ 670901 w 1153193"/>
                <a:gd name="connsiteY606" fmla="*/ 469947 h 1313964"/>
                <a:gd name="connsiteX607" fmla="*/ 668999 w 1153193"/>
                <a:gd name="connsiteY607" fmla="*/ 469000 h 1313964"/>
                <a:gd name="connsiteX608" fmla="*/ 667106 w 1153193"/>
                <a:gd name="connsiteY608" fmla="*/ 467098 h 1313964"/>
                <a:gd name="connsiteX609" fmla="*/ 666130 w 1153193"/>
                <a:gd name="connsiteY609" fmla="*/ 467098 h 1313964"/>
                <a:gd name="connsiteX610" fmla="*/ 664238 w 1153193"/>
                <a:gd name="connsiteY610" fmla="*/ 465200 h 1313964"/>
                <a:gd name="connsiteX611" fmla="*/ 664238 w 1153193"/>
                <a:gd name="connsiteY611" fmla="*/ 465200 h 1313964"/>
                <a:gd name="connsiteX612" fmla="*/ 662340 w 1153193"/>
                <a:gd name="connsiteY612" fmla="*/ 464249 h 1313964"/>
                <a:gd name="connsiteX613" fmla="*/ 657609 w 1153193"/>
                <a:gd name="connsiteY613" fmla="*/ 464249 h 1313964"/>
                <a:gd name="connsiteX614" fmla="*/ 657609 w 1153193"/>
                <a:gd name="connsiteY614" fmla="*/ 467098 h 1313964"/>
                <a:gd name="connsiteX615" fmla="*/ 655712 w 1153193"/>
                <a:gd name="connsiteY615" fmla="*/ 473747 h 1313964"/>
                <a:gd name="connsiteX616" fmla="*/ 654745 w 1153193"/>
                <a:gd name="connsiteY616" fmla="*/ 475644 h 1313964"/>
                <a:gd name="connsiteX617" fmla="*/ 652843 w 1153193"/>
                <a:gd name="connsiteY617" fmla="*/ 476595 h 1313964"/>
                <a:gd name="connsiteX618" fmla="*/ 652843 w 1153193"/>
                <a:gd name="connsiteY618" fmla="*/ 476595 h 1313964"/>
                <a:gd name="connsiteX619" fmla="*/ 653809 w 1153193"/>
                <a:gd name="connsiteY619" fmla="*/ 479439 h 1313964"/>
                <a:gd name="connsiteX620" fmla="*/ 654745 w 1153193"/>
                <a:gd name="connsiteY620" fmla="*/ 483239 h 1313964"/>
                <a:gd name="connsiteX621" fmla="*/ 654745 w 1153193"/>
                <a:gd name="connsiteY621" fmla="*/ 484190 h 1313964"/>
                <a:gd name="connsiteX622" fmla="*/ 651912 w 1153193"/>
                <a:gd name="connsiteY622" fmla="*/ 491785 h 1313964"/>
                <a:gd name="connsiteX623" fmla="*/ 650945 w 1153193"/>
                <a:gd name="connsiteY623" fmla="*/ 492736 h 1313964"/>
                <a:gd name="connsiteX624" fmla="*/ 650009 w 1153193"/>
                <a:gd name="connsiteY624" fmla="*/ 494634 h 1313964"/>
                <a:gd name="connsiteX625" fmla="*/ 648117 w 1153193"/>
                <a:gd name="connsiteY625" fmla="*/ 496531 h 1313964"/>
                <a:gd name="connsiteX626" fmla="*/ 645248 w 1153193"/>
                <a:gd name="connsiteY626" fmla="*/ 500331 h 1313964"/>
                <a:gd name="connsiteX627" fmla="*/ 646214 w 1153193"/>
                <a:gd name="connsiteY627" fmla="*/ 503175 h 1313964"/>
                <a:gd name="connsiteX628" fmla="*/ 645248 w 1153193"/>
                <a:gd name="connsiteY628" fmla="*/ 504126 h 1313964"/>
                <a:gd name="connsiteX629" fmla="*/ 645248 w 1153193"/>
                <a:gd name="connsiteY629" fmla="*/ 507926 h 1313964"/>
                <a:gd name="connsiteX630" fmla="*/ 643351 w 1153193"/>
                <a:gd name="connsiteY630" fmla="*/ 513623 h 1313964"/>
                <a:gd name="connsiteX631" fmla="*/ 642414 w 1153193"/>
                <a:gd name="connsiteY631" fmla="*/ 515521 h 1313964"/>
                <a:gd name="connsiteX632" fmla="*/ 642414 w 1153193"/>
                <a:gd name="connsiteY632" fmla="*/ 516472 h 1313964"/>
                <a:gd name="connsiteX633" fmla="*/ 640517 w 1153193"/>
                <a:gd name="connsiteY633" fmla="*/ 519321 h 1313964"/>
                <a:gd name="connsiteX634" fmla="*/ 639551 w 1153193"/>
                <a:gd name="connsiteY634" fmla="*/ 522164 h 1313964"/>
                <a:gd name="connsiteX635" fmla="*/ 638619 w 1153193"/>
                <a:gd name="connsiteY635" fmla="*/ 524067 h 1313964"/>
                <a:gd name="connsiteX636" fmla="*/ 635761 w 1153193"/>
                <a:gd name="connsiteY636" fmla="*/ 527862 h 1313964"/>
                <a:gd name="connsiteX637" fmla="*/ 635761 w 1153193"/>
                <a:gd name="connsiteY637" fmla="*/ 527862 h 1313964"/>
                <a:gd name="connsiteX638" fmla="*/ 634819 w 1153193"/>
                <a:gd name="connsiteY638" fmla="*/ 529764 h 1313964"/>
                <a:gd name="connsiteX639" fmla="*/ 634819 w 1153193"/>
                <a:gd name="connsiteY639" fmla="*/ 530716 h 1313964"/>
                <a:gd name="connsiteX640" fmla="*/ 636722 w 1153193"/>
                <a:gd name="connsiteY640" fmla="*/ 539257 h 1313964"/>
                <a:gd name="connsiteX641" fmla="*/ 638619 w 1153193"/>
                <a:gd name="connsiteY641" fmla="*/ 540208 h 1313964"/>
                <a:gd name="connsiteX642" fmla="*/ 640517 w 1153193"/>
                <a:gd name="connsiteY642" fmla="*/ 542096 h 1313964"/>
                <a:gd name="connsiteX643" fmla="*/ 641448 w 1153193"/>
                <a:gd name="connsiteY643" fmla="*/ 543047 h 1313964"/>
                <a:gd name="connsiteX644" fmla="*/ 644317 w 1153193"/>
                <a:gd name="connsiteY644" fmla="*/ 546842 h 1313964"/>
                <a:gd name="connsiteX645" fmla="*/ 646214 w 1153193"/>
                <a:gd name="connsiteY645" fmla="*/ 547793 h 1313964"/>
                <a:gd name="connsiteX646" fmla="*/ 649043 w 1153193"/>
                <a:gd name="connsiteY646" fmla="*/ 548744 h 1313964"/>
                <a:gd name="connsiteX647" fmla="*/ 651912 w 1153193"/>
                <a:gd name="connsiteY647" fmla="*/ 551588 h 1313964"/>
                <a:gd name="connsiteX648" fmla="*/ 654745 w 1153193"/>
                <a:gd name="connsiteY648" fmla="*/ 555388 h 1313964"/>
                <a:gd name="connsiteX649" fmla="*/ 654745 w 1153193"/>
                <a:gd name="connsiteY649" fmla="*/ 556339 h 1313964"/>
                <a:gd name="connsiteX650" fmla="*/ 658540 w 1153193"/>
                <a:gd name="connsiteY650" fmla="*/ 557285 h 1313964"/>
                <a:gd name="connsiteX651" fmla="*/ 659506 w 1153193"/>
                <a:gd name="connsiteY651" fmla="*/ 559188 h 1313964"/>
                <a:gd name="connsiteX652" fmla="*/ 660438 w 1153193"/>
                <a:gd name="connsiteY652" fmla="*/ 560139 h 1313964"/>
                <a:gd name="connsiteX653" fmla="*/ 662340 w 1153193"/>
                <a:gd name="connsiteY653" fmla="*/ 561085 h 1313964"/>
                <a:gd name="connsiteX654" fmla="*/ 664238 w 1153193"/>
                <a:gd name="connsiteY654" fmla="*/ 562983 h 1313964"/>
                <a:gd name="connsiteX655" fmla="*/ 667106 w 1153193"/>
                <a:gd name="connsiteY655" fmla="*/ 566783 h 1313964"/>
                <a:gd name="connsiteX656" fmla="*/ 668999 w 1153193"/>
                <a:gd name="connsiteY656" fmla="*/ 571529 h 1313964"/>
                <a:gd name="connsiteX657" fmla="*/ 670901 w 1153193"/>
                <a:gd name="connsiteY657" fmla="*/ 573431 h 1313964"/>
                <a:gd name="connsiteX658" fmla="*/ 668999 w 1153193"/>
                <a:gd name="connsiteY658" fmla="*/ 578177 h 1313964"/>
                <a:gd name="connsiteX659" fmla="*/ 668999 w 1153193"/>
                <a:gd name="connsiteY659" fmla="*/ 580075 h 1313964"/>
                <a:gd name="connsiteX660" fmla="*/ 666130 w 1153193"/>
                <a:gd name="connsiteY660" fmla="*/ 579129 h 1313964"/>
                <a:gd name="connsiteX661" fmla="*/ 664238 w 1153193"/>
                <a:gd name="connsiteY661" fmla="*/ 579129 h 1313964"/>
                <a:gd name="connsiteX662" fmla="*/ 661404 w 1153193"/>
                <a:gd name="connsiteY662" fmla="*/ 579129 h 1313964"/>
                <a:gd name="connsiteX663" fmla="*/ 652843 w 1153193"/>
                <a:gd name="connsiteY663" fmla="*/ 580075 h 1313964"/>
                <a:gd name="connsiteX664" fmla="*/ 649043 w 1153193"/>
                <a:gd name="connsiteY664" fmla="*/ 578177 h 1313964"/>
                <a:gd name="connsiteX665" fmla="*/ 647146 w 1153193"/>
                <a:gd name="connsiteY665" fmla="*/ 577226 h 1313964"/>
                <a:gd name="connsiteX666" fmla="*/ 646214 w 1153193"/>
                <a:gd name="connsiteY666" fmla="*/ 576275 h 1313964"/>
                <a:gd name="connsiteX667" fmla="*/ 644317 w 1153193"/>
                <a:gd name="connsiteY667" fmla="*/ 574377 h 1313964"/>
                <a:gd name="connsiteX668" fmla="*/ 643351 w 1153193"/>
                <a:gd name="connsiteY668" fmla="*/ 573431 h 1313964"/>
                <a:gd name="connsiteX669" fmla="*/ 641448 w 1153193"/>
                <a:gd name="connsiteY669" fmla="*/ 572480 h 1313964"/>
                <a:gd name="connsiteX670" fmla="*/ 639551 w 1153193"/>
                <a:gd name="connsiteY670" fmla="*/ 571529 h 1313964"/>
                <a:gd name="connsiteX671" fmla="*/ 637648 w 1153193"/>
                <a:gd name="connsiteY671" fmla="*/ 570578 h 1313964"/>
                <a:gd name="connsiteX672" fmla="*/ 634819 w 1153193"/>
                <a:gd name="connsiteY672" fmla="*/ 567734 h 1313964"/>
                <a:gd name="connsiteX673" fmla="*/ 628156 w 1153193"/>
                <a:gd name="connsiteY673" fmla="*/ 564885 h 1313964"/>
                <a:gd name="connsiteX674" fmla="*/ 627225 w 1153193"/>
                <a:gd name="connsiteY674" fmla="*/ 563934 h 1313964"/>
                <a:gd name="connsiteX675" fmla="*/ 627225 w 1153193"/>
                <a:gd name="connsiteY675" fmla="*/ 562983 h 1313964"/>
                <a:gd name="connsiteX676" fmla="*/ 625327 w 1153193"/>
                <a:gd name="connsiteY676" fmla="*/ 560139 h 1313964"/>
                <a:gd name="connsiteX677" fmla="*/ 623425 w 1153193"/>
                <a:gd name="connsiteY677" fmla="*/ 559188 h 1313964"/>
                <a:gd name="connsiteX678" fmla="*/ 620561 w 1153193"/>
                <a:gd name="connsiteY678" fmla="*/ 559188 h 1313964"/>
                <a:gd name="connsiteX679" fmla="*/ 617732 w 1153193"/>
                <a:gd name="connsiteY679" fmla="*/ 556339 h 1313964"/>
                <a:gd name="connsiteX680" fmla="*/ 615830 w 1153193"/>
                <a:gd name="connsiteY680" fmla="*/ 558236 h 1313964"/>
                <a:gd name="connsiteX681" fmla="*/ 614864 w 1153193"/>
                <a:gd name="connsiteY681" fmla="*/ 559188 h 1313964"/>
                <a:gd name="connsiteX682" fmla="*/ 611064 w 1153193"/>
                <a:gd name="connsiteY682" fmla="*/ 567734 h 1313964"/>
                <a:gd name="connsiteX683" fmla="*/ 608235 w 1153193"/>
                <a:gd name="connsiteY683" fmla="*/ 569631 h 1313964"/>
                <a:gd name="connsiteX684" fmla="*/ 602537 w 1153193"/>
                <a:gd name="connsiteY684" fmla="*/ 570578 h 1313964"/>
                <a:gd name="connsiteX685" fmla="*/ 600650 w 1153193"/>
                <a:gd name="connsiteY685" fmla="*/ 569631 h 1313964"/>
                <a:gd name="connsiteX686" fmla="*/ 596850 w 1153193"/>
                <a:gd name="connsiteY686" fmla="*/ 569631 h 1313964"/>
                <a:gd name="connsiteX687" fmla="*/ 594952 w 1153193"/>
                <a:gd name="connsiteY687" fmla="*/ 568680 h 1313964"/>
                <a:gd name="connsiteX688" fmla="*/ 593986 w 1153193"/>
                <a:gd name="connsiteY688" fmla="*/ 567734 h 1313964"/>
                <a:gd name="connsiteX689" fmla="*/ 592084 w 1153193"/>
                <a:gd name="connsiteY689" fmla="*/ 566783 h 1313964"/>
                <a:gd name="connsiteX690" fmla="*/ 590187 w 1153193"/>
                <a:gd name="connsiteY690" fmla="*/ 565831 h 1313964"/>
                <a:gd name="connsiteX691" fmla="*/ 589255 w 1153193"/>
                <a:gd name="connsiteY691" fmla="*/ 564885 h 1313964"/>
                <a:gd name="connsiteX692" fmla="*/ 586411 w 1153193"/>
                <a:gd name="connsiteY692" fmla="*/ 562036 h 1313964"/>
                <a:gd name="connsiteX693" fmla="*/ 585455 w 1153193"/>
                <a:gd name="connsiteY693" fmla="*/ 561085 h 1313964"/>
                <a:gd name="connsiteX694" fmla="*/ 584509 w 1153193"/>
                <a:gd name="connsiteY694" fmla="*/ 559188 h 1313964"/>
                <a:gd name="connsiteX695" fmla="*/ 583558 w 1153193"/>
                <a:gd name="connsiteY695" fmla="*/ 556339 h 1313964"/>
                <a:gd name="connsiteX696" fmla="*/ 580709 w 1153193"/>
                <a:gd name="connsiteY696" fmla="*/ 555388 h 1313964"/>
                <a:gd name="connsiteX697" fmla="*/ 579763 w 1153193"/>
                <a:gd name="connsiteY697" fmla="*/ 554442 h 1313964"/>
                <a:gd name="connsiteX698" fmla="*/ 578811 w 1153193"/>
                <a:gd name="connsiteY698" fmla="*/ 553490 h 1313964"/>
                <a:gd name="connsiteX699" fmla="*/ 576914 w 1153193"/>
                <a:gd name="connsiteY699" fmla="*/ 551588 h 1313964"/>
                <a:gd name="connsiteX700" fmla="*/ 574060 w 1153193"/>
                <a:gd name="connsiteY700" fmla="*/ 549695 h 1313964"/>
                <a:gd name="connsiteX701" fmla="*/ 572168 w 1153193"/>
                <a:gd name="connsiteY701" fmla="*/ 551588 h 1313964"/>
                <a:gd name="connsiteX702" fmla="*/ 571217 w 1153193"/>
                <a:gd name="connsiteY702" fmla="*/ 552539 h 1313964"/>
                <a:gd name="connsiteX703" fmla="*/ 569314 w 1153193"/>
                <a:gd name="connsiteY703" fmla="*/ 560139 h 1313964"/>
                <a:gd name="connsiteX704" fmla="*/ 568368 w 1153193"/>
                <a:gd name="connsiteY704" fmla="*/ 564885 h 1313964"/>
                <a:gd name="connsiteX705" fmla="*/ 565519 w 1153193"/>
                <a:gd name="connsiteY705" fmla="*/ 568680 h 1313964"/>
                <a:gd name="connsiteX706" fmla="*/ 564568 w 1153193"/>
                <a:gd name="connsiteY706" fmla="*/ 578177 h 1313964"/>
                <a:gd name="connsiteX707" fmla="*/ 564568 w 1153193"/>
                <a:gd name="connsiteY707" fmla="*/ 579129 h 1313964"/>
                <a:gd name="connsiteX708" fmla="*/ 564568 w 1153193"/>
                <a:gd name="connsiteY708" fmla="*/ 580075 h 1313964"/>
                <a:gd name="connsiteX709" fmla="*/ 563622 w 1153193"/>
                <a:gd name="connsiteY709" fmla="*/ 582924 h 1313964"/>
                <a:gd name="connsiteX710" fmla="*/ 560773 w 1153193"/>
                <a:gd name="connsiteY710" fmla="*/ 582924 h 1313964"/>
                <a:gd name="connsiteX711" fmla="*/ 556973 w 1153193"/>
                <a:gd name="connsiteY711" fmla="*/ 581972 h 1313964"/>
                <a:gd name="connsiteX712" fmla="*/ 553178 w 1153193"/>
                <a:gd name="connsiteY712" fmla="*/ 582924 h 1313964"/>
                <a:gd name="connsiteX713" fmla="*/ 553178 w 1153193"/>
                <a:gd name="connsiteY713" fmla="*/ 582924 h 1313964"/>
                <a:gd name="connsiteX714" fmla="*/ 551281 w 1153193"/>
                <a:gd name="connsiteY714" fmla="*/ 581972 h 1313964"/>
                <a:gd name="connsiteX715" fmla="*/ 550324 w 1153193"/>
                <a:gd name="connsiteY715" fmla="*/ 585772 h 1313964"/>
                <a:gd name="connsiteX716" fmla="*/ 550324 w 1153193"/>
                <a:gd name="connsiteY716" fmla="*/ 587670 h 1313964"/>
                <a:gd name="connsiteX717" fmla="*/ 550324 w 1153193"/>
                <a:gd name="connsiteY717" fmla="*/ 590518 h 1313964"/>
                <a:gd name="connsiteX718" fmla="*/ 550324 w 1153193"/>
                <a:gd name="connsiteY718" fmla="*/ 595265 h 1313964"/>
                <a:gd name="connsiteX719" fmla="*/ 548432 w 1153193"/>
                <a:gd name="connsiteY719" fmla="*/ 598113 h 1313964"/>
                <a:gd name="connsiteX720" fmla="*/ 546530 w 1153193"/>
                <a:gd name="connsiteY720" fmla="*/ 599065 h 1313964"/>
                <a:gd name="connsiteX721" fmla="*/ 544632 w 1153193"/>
                <a:gd name="connsiteY721" fmla="*/ 598113 h 1313964"/>
                <a:gd name="connsiteX722" fmla="*/ 542730 w 1153193"/>
                <a:gd name="connsiteY722" fmla="*/ 597167 h 1313964"/>
                <a:gd name="connsiteX723" fmla="*/ 537983 w 1153193"/>
                <a:gd name="connsiteY723" fmla="*/ 595265 h 1313964"/>
                <a:gd name="connsiteX724" fmla="*/ 536086 w 1153193"/>
                <a:gd name="connsiteY724" fmla="*/ 595265 h 1313964"/>
                <a:gd name="connsiteX725" fmla="*/ 535135 w 1153193"/>
                <a:gd name="connsiteY725" fmla="*/ 596216 h 1313964"/>
                <a:gd name="connsiteX726" fmla="*/ 534188 w 1153193"/>
                <a:gd name="connsiteY726" fmla="*/ 596216 h 1313964"/>
                <a:gd name="connsiteX727" fmla="*/ 533237 w 1153193"/>
                <a:gd name="connsiteY727" fmla="*/ 596216 h 1313964"/>
                <a:gd name="connsiteX728" fmla="*/ 529442 w 1153193"/>
                <a:gd name="connsiteY728" fmla="*/ 596216 h 1313964"/>
                <a:gd name="connsiteX729" fmla="*/ 527540 w 1153193"/>
                <a:gd name="connsiteY729" fmla="*/ 595265 h 1313964"/>
                <a:gd name="connsiteX730" fmla="*/ 519945 w 1153193"/>
                <a:gd name="connsiteY730" fmla="*/ 595265 h 1313964"/>
                <a:gd name="connsiteX731" fmla="*/ 518994 w 1153193"/>
                <a:gd name="connsiteY731" fmla="*/ 594318 h 1313964"/>
                <a:gd name="connsiteX732" fmla="*/ 516145 w 1153193"/>
                <a:gd name="connsiteY732" fmla="*/ 597167 h 1313964"/>
                <a:gd name="connsiteX733" fmla="*/ 512350 w 1153193"/>
                <a:gd name="connsiteY733" fmla="*/ 598113 h 1313964"/>
                <a:gd name="connsiteX734" fmla="*/ 512350 w 1153193"/>
                <a:gd name="connsiteY734" fmla="*/ 599065 h 1313964"/>
                <a:gd name="connsiteX735" fmla="*/ 511404 w 1153193"/>
                <a:gd name="connsiteY735" fmla="*/ 601913 h 1313964"/>
                <a:gd name="connsiteX736" fmla="*/ 509501 w 1153193"/>
                <a:gd name="connsiteY736" fmla="*/ 601913 h 1313964"/>
                <a:gd name="connsiteX737" fmla="*/ 508550 w 1153193"/>
                <a:gd name="connsiteY737" fmla="*/ 601913 h 1313964"/>
                <a:gd name="connsiteX738" fmla="*/ 507599 w 1153193"/>
                <a:gd name="connsiteY738" fmla="*/ 601913 h 1313964"/>
                <a:gd name="connsiteX739" fmla="*/ 508550 w 1153193"/>
                <a:gd name="connsiteY739" fmla="*/ 603811 h 1313964"/>
                <a:gd name="connsiteX740" fmla="*/ 504755 w 1153193"/>
                <a:gd name="connsiteY740" fmla="*/ 610459 h 1313964"/>
                <a:gd name="connsiteX741" fmla="*/ 505711 w 1153193"/>
                <a:gd name="connsiteY741" fmla="*/ 611406 h 1313964"/>
                <a:gd name="connsiteX742" fmla="*/ 507599 w 1153193"/>
                <a:gd name="connsiteY742" fmla="*/ 611406 h 1313964"/>
                <a:gd name="connsiteX743" fmla="*/ 508550 w 1153193"/>
                <a:gd name="connsiteY743" fmla="*/ 609508 h 1313964"/>
                <a:gd name="connsiteX744" fmla="*/ 510452 w 1153193"/>
                <a:gd name="connsiteY744" fmla="*/ 610459 h 1313964"/>
                <a:gd name="connsiteX745" fmla="*/ 514248 w 1153193"/>
                <a:gd name="connsiteY745" fmla="*/ 609508 h 1313964"/>
                <a:gd name="connsiteX746" fmla="*/ 514248 w 1153193"/>
                <a:gd name="connsiteY746" fmla="*/ 608557 h 1313964"/>
                <a:gd name="connsiteX747" fmla="*/ 515199 w 1153193"/>
                <a:gd name="connsiteY747" fmla="*/ 607611 h 1313964"/>
                <a:gd name="connsiteX748" fmla="*/ 517096 w 1153193"/>
                <a:gd name="connsiteY748" fmla="*/ 607611 h 1313964"/>
                <a:gd name="connsiteX749" fmla="*/ 518994 w 1153193"/>
                <a:gd name="connsiteY749" fmla="*/ 607611 h 1313964"/>
                <a:gd name="connsiteX750" fmla="*/ 519945 w 1153193"/>
                <a:gd name="connsiteY750" fmla="*/ 607611 h 1313964"/>
                <a:gd name="connsiteX751" fmla="*/ 522794 w 1153193"/>
                <a:gd name="connsiteY751" fmla="*/ 607611 h 1313964"/>
                <a:gd name="connsiteX752" fmla="*/ 526589 w 1153193"/>
                <a:gd name="connsiteY752" fmla="*/ 609508 h 1313964"/>
                <a:gd name="connsiteX753" fmla="*/ 532291 w 1153193"/>
                <a:gd name="connsiteY753" fmla="*/ 611406 h 1313964"/>
                <a:gd name="connsiteX754" fmla="*/ 536086 w 1153193"/>
                <a:gd name="connsiteY754" fmla="*/ 614254 h 1313964"/>
                <a:gd name="connsiteX755" fmla="*/ 537983 w 1153193"/>
                <a:gd name="connsiteY755" fmla="*/ 618054 h 1313964"/>
                <a:gd name="connsiteX756" fmla="*/ 538935 w 1153193"/>
                <a:gd name="connsiteY756" fmla="*/ 621854 h 1313964"/>
                <a:gd name="connsiteX757" fmla="*/ 545578 w 1153193"/>
                <a:gd name="connsiteY757" fmla="*/ 620903 h 1313964"/>
                <a:gd name="connsiteX758" fmla="*/ 548432 w 1153193"/>
                <a:gd name="connsiteY758" fmla="*/ 623752 h 1313964"/>
                <a:gd name="connsiteX759" fmla="*/ 551281 w 1153193"/>
                <a:gd name="connsiteY759" fmla="*/ 624698 h 1313964"/>
                <a:gd name="connsiteX760" fmla="*/ 550324 w 1153193"/>
                <a:gd name="connsiteY760" fmla="*/ 627547 h 1313964"/>
                <a:gd name="connsiteX761" fmla="*/ 550324 w 1153193"/>
                <a:gd name="connsiteY761" fmla="*/ 629449 h 1313964"/>
                <a:gd name="connsiteX762" fmla="*/ 550324 w 1153193"/>
                <a:gd name="connsiteY762" fmla="*/ 635147 h 1313964"/>
                <a:gd name="connsiteX763" fmla="*/ 550324 w 1153193"/>
                <a:gd name="connsiteY763" fmla="*/ 636093 h 1313964"/>
                <a:gd name="connsiteX764" fmla="*/ 554124 w 1153193"/>
                <a:gd name="connsiteY764" fmla="*/ 637990 h 1313964"/>
                <a:gd name="connsiteX765" fmla="*/ 555076 w 1153193"/>
                <a:gd name="connsiteY765" fmla="*/ 638941 h 1313964"/>
                <a:gd name="connsiteX766" fmla="*/ 556027 w 1153193"/>
                <a:gd name="connsiteY766" fmla="*/ 639893 h 1313964"/>
                <a:gd name="connsiteX767" fmla="*/ 556973 w 1153193"/>
                <a:gd name="connsiteY767" fmla="*/ 641790 h 1313964"/>
                <a:gd name="connsiteX768" fmla="*/ 556973 w 1153193"/>
                <a:gd name="connsiteY768" fmla="*/ 645590 h 1313964"/>
                <a:gd name="connsiteX769" fmla="*/ 555076 w 1153193"/>
                <a:gd name="connsiteY769" fmla="*/ 647488 h 1313964"/>
                <a:gd name="connsiteX770" fmla="*/ 554124 w 1153193"/>
                <a:gd name="connsiteY770" fmla="*/ 649385 h 1313964"/>
                <a:gd name="connsiteX771" fmla="*/ 555076 w 1153193"/>
                <a:gd name="connsiteY771" fmla="*/ 657921 h 1313964"/>
                <a:gd name="connsiteX772" fmla="*/ 554124 w 1153193"/>
                <a:gd name="connsiteY772" fmla="*/ 658872 h 1313964"/>
                <a:gd name="connsiteX773" fmla="*/ 552227 w 1153193"/>
                <a:gd name="connsiteY773" fmla="*/ 663619 h 1313964"/>
                <a:gd name="connsiteX774" fmla="*/ 552227 w 1153193"/>
                <a:gd name="connsiteY774" fmla="*/ 666467 h 1313964"/>
                <a:gd name="connsiteX775" fmla="*/ 552227 w 1153193"/>
                <a:gd name="connsiteY775" fmla="*/ 670267 h 1313964"/>
                <a:gd name="connsiteX776" fmla="*/ 551281 w 1153193"/>
                <a:gd name="connsiteY776" fmla="*/ 675013 h 1313964"/>
                <a:gd name="connsiteX777" fmla="*/ 549378 w 1153193"/>
                <a:gd name="connsiteY777" fmla="*/ 675960 h 1313964"/>
                <a:gd name="connsiteX778" fmla="*/ 547481 w 1153193"/>
                <a:gd name="connsiteY778" fmla="*/ 675960 h 1313964"/>
                <a:gd name="connsiteX779" fmla="*/ 545578 w 1153193"/>
                <a:gd name="connsiteY779" fmla="*/ 677862 h 1313964"/>
                <a:gd name="connsiteX780" fmla="*/ 544632 w 1153193"/>
                <a:gd name="connsiteY780" fmla="*/ 686403 h 1313964"/>
                <a:gd name="connsiteX781" fmla="*/ 542730 w 1153193"/>
                <a:gd name="connsiteY781" fmla="*/ 689257 h 1313964"/>
                <a:gd name="connsiteX782" fmla="*/ 537037 w 1153193"/>
                <a:gd name="connsiteY782" fmla="*/ 687355 h 1313964"/>
                <a:gd name="connsiteX783" fmla="*/ 537983 w 1153193"/>
                <a:gd name="connsiteY783" fmla="*/ 682608 h 1313964"/>
                <a:gd name="connsiteX784" fmla="*/ 537983 w 1153193"/>
                <a:gd name="connsiteY784" fmla="*/ 680706 h 1313964"/>
                <a:gd name="connsiteX785" fmla="*/ 536086 w 1153193"/>
                <a:gd name="connsiteY785" fmla="*/ 676911 h 1313964"/>
                <a:gd name="connsiteX786" fmla="*/ 535135 w 1153193"/>
                <a:gd name="connsiteY786" fmla="*/ 675013 h 1313964"/>
                <a:gd name="connsiteX787" fmla="*/ 534188 w 1153193"/>
                <a:gd name="connsiteY787" fmla="*/ 674062 h 1313964"/>
                <a:gd name="connsiteX788" fmla="*/ 533237 w 1153193"/>
                <a:gd name="connsiteY788" fmla="*/ 671214 h 1313964"/>
                <a:gd name="connsiteX789" fmla="*/ 533237 w 1153193"/>
                <a:gd name="connsiteY789" fmla="*/ 668365 h 1313964"/>
                <a:gd name="connsiteX790" fmla="*/ 531335 w 1153193"/>
                <a:gd name="connsiteY790" fmla="*/ 666467 h 1313964"/>
                <a:gd name="connsiteX791" fmla="*/ 527540 w 1153193"/>
                <a:gd name="connsiteY791" fmla="*/ 664570 h 1313964"/>
                <a:gd name="connsiteX792" fmla="*/ 524696 w 1153193"/>
                <a:gd name="connsiteY792" fmla="*/ 665521 h 1313964"/>
                <a:gd name="connsiteX793" fmla="*/ 519945 w 1153193"/>
                <a:gd name="connsiteY793" fmla="*/ 664570 h 1313964"/>
                <a:gd name="connsiteX794" fmla="*/ 518047 w 1153193"/>
                <a:gd name="connsiteY794" fmla="*/ 664570 h 1313964"/>
                <a:gd name="connsiteX795" fmla="*/ 515199 w 1153193"/>
                <a:gd name="connsiteY795" fmla="*/ 663619 h 1313964"/>
                <a:gd name="connsiteX796" fmla="*/ 514248 w 1153193"/>
                <a:gd name="connsiteY796" fmla="*/ 657921 h 1313964"/>
                <a:gd name="connsiteX797" fmla="*/ 515199 w 1153193"/>
                <a:gd name="connsiteY797" fmla="*/ 655072 h 1313964"/>
                <a:gd name="connsiteX798" fmla="*/ 515199 w 1153193"/>
                <a:gd name="connsiteY798" fmla="*/ 654126 h 1313964"/>
                <a:gd name="connsiteX799" fmla="*/ 510452 w 1153193"/>
                <a:gd name="connsiteY799" fmla="*/ 648434 h 1313964"/>
                <a:gd name="connsiteX800" fmla="*/ 508550 w 1153193"/>
                <a:gd name="connsiteY800" fmla="*/ 645590 h 1313964"/>
                <a:gd name="connsiteX801" fmla="*/ 508550 w 1153193"/>
                <a:gd name="connsiteY801" fmla="*/ 640844 h 1313964"/>
                <a:gd name="connsiteX802" fmla="*/ 506653 w 1153193"/>
                <a:gd name="connsiteY802" fmla="*/ 633244 h 1313964"/>
                <a:gd name="connsiteX803" fmla="*/ 504755 w 1153193"/>
                <a:gd name="connsiteY803" fmla="*/ 634195 h 1313964"/>
                <a:gd name="connsiteX804" fmla="*/ 502853 w 1153193"/>
                <a:gd name="connsiteY804" fmla="*/ 635147 h 1313964"/>
                <a:gd name="connsiteX805" fmla="*/ 500955 w 1153193"/>
                <a:gd name="connsiteY805" fmla="*/ 641790 h 1313964"/>
                <a:gd name="connsiteX806" fmla="*/ 499058 w 1153193"/>
                <a:gd name="connsiteY806" fmla="*/ 644639 h 1313964"/>
                <a:gd name="connsiteX807" fmla="*/ 497160 w 1153193"/>
                <a:gd name="connsiteY807" fmla="*/ 648434 h 1313964"/>
                <a:gd name="connsiteX808" fmla="*/ 496214 w 1153193"/>
                <a:gd name="connsiteY808" fmla="*/ 650336 h 1313964"/>
                <a:gd name="connsiteX809" fmla="*/ 495258 w 1153193"/>
                <a:gd name="connsiteY809" fmla="*/ 652224 h 1313964"/>
                <a:gd name="connsiteX810" fmla="*/ 493355 w 1153193"/>
                <a:gd name="connsiteY810" fmla="*/ 652224 h 1313964"/>
                <a:gd name="connsiteX811" fmla="*/ 493355 w 1153193"/>
                <a:gd name="connsiteY811" fmla="*/ 653175 h 1313964"/>
                <a:gd name="connsiteX812" fmla="*/ 487663 w 1153193"/>
                <a:gd name="connsiteY812" fmla="*/ 658872 h 1313964"/>
                <a:gd name="connsiteX813" fmla="*/ 485761 w 1153193"/>
                <a:gd name="connsiteY813" fmla="*/ 658872 h 1313964"/>
                <a:gd name="connsiteX814" fmla="*/ 484814 w 1153193"/>
                <a:gd name="connsiteY814" fmla="*/ 658872 h 1313964"/>
                <a:gd name="connsiteX815" fmla="*/ 483863 w 1153193"/>
                <a:gd name="connsiteY815" fmla="*/ 657921 h 1313964"/>
                <a:gd name="connsiteX816" fmla="*/ 482917 w 1153193"/>
                <a:gd name="connsiteY816" fmla="*/ 658872 h 1313964"/>
                <a:gd name="connsiteX817" fmla="*/ 479117 w 1153193"/>
                <a:gd name="connsiteY817" fmla="*/ 658872 h 1313964"/>
                <a:gd name="connsiteX818" fmla="*/ 480068 w 1153193"/>
                <a:gd name="connsiteY818" fmla="*/ 661721 h 1313964"/>
                <a:gd name="connsiteX819" fmla="*/ 480068 w 1153193"/>
                <a:gd name="connsiteY819" fmla="*/ 665521 h 1313964"/>
                <a:gd name="connsiteX820" fmla="*/ 479117 w 1153193"/>
                <a:gd name="connsiteY820" fmla="*/ 667414 h 1313964"/>
                <a:gd name="connsiteX821" fmla="*/ 480068 w 1153193"/>
                <a:gd name="connsiteY821" fmla="*/ 669316 h 1313964"/>
                <a:gd name="connsiteX822" fmla="*/ 481970 w 1153193"/>
                <a:gd name="connsiteY822" fmla="*/ 673111 h 1313964"/>
                <a:gd name="connsiteX823" fmla="*/ 482917 w 1153193"/>
                <a:gd name="connsiteY823" fmla="*/ 674062 h 1313964"/>
                <a:gd name="connsiteX824" fmla="*/ 484814 w 1153193"/>
                <a:gd name="connsiteY824" fmla="*/ 675013 h 1313964"/>
                <a:gd name="connsiteX825" fmla="*/ 489565 w 1153193"/>
                <a:gd name="connsiteY825" fmla="*/ 680706 h 1313964"/>
                <a:gd name="connsiteX826" fmla="*/ 488614 w 1153193"/>
                <a:gd name="connsiteY826" fmla="*/ 680706 h 1313964"/>
                <a:gd name="connsiteX827" fmla="*/ 480068 w 1153193"/>
                <a:gd name="connsiteY827" fmla="*/ 681657 h 1313964"/>
                <a:gd name="connsiteX828" fmla="*/ 480068 w 1153193"/>
                <a:gd name="connsiteY828" fmla="*/ 682608 h 1313964"/>
                <a:gd name="connsiteX829" fmla="*/ 476268 w 1153193"/>
                <a:gd name="connsiteY829" fmla="*/ 684506 h 1313964"/>
                <a:gd name="connsiteX830" fmla="*/ 475322 w 1153193"/>
                <a:gd name="connsiteY830" fmla="*/ 685457 h 1313964"/>
                <a:gd name="connsiteX831" fmla="*/ 473424 w 1153193"/>
                <a:gd name="connsiteY831" fmla="*/ 685457 h 1313964"/>
                <a:gd name="connsiteX832" fmla="*/ 472473 w 1153193"/>
                <a:gd name="connsiteY832" fmla="*/ 685457 h 1313964"/>
                <a:gd name="connsiteX833" fmla="*/ 470571 w 1153193"/>
                <a:gd name="connsiteY833" fmla="*/ 684506 h 1313964"/>
                <a:gd name="connsiteX834" fmla="*/ 468673 w 1153193"/>
                <a:gd name="connsiteY834" fmla="*/ 683559 h 1313964"/>
                <a:gd name="connsiteX835" fmla="*/ 466776 w 1153193"/>
                <a:gd name="connsiteY835" fmla="*/ 681657 h 1313964"/>
                <a:gd name="connsiteX836" fmla="*/ 463927 w 1153193"/>
                <a:gd name="connsiteY836" fmla="*/ 682608 h 1313964"/>
                <a:gd name="connsiteX837" fmla="*/ 462981 w 1153193"/>
                <a:gd name="connsiteY837" fmla="*/ 682608 h 1313964"/>
                <a:gd name="connsiteX838" fmla="*/ 461078 w 1153193"/>
                <a:gd name="connsiteY838" fmla="*/ 682608 h 1313964"/>
                <a:gd name="connsiteX839" fmla="*/ 459181 w 1153193"/>
                <a:gd name="connsiteY839" fmla="*/ 681657 h 1313964"/>
                <a:gd name="connsiteX840" fmla="*/ 458230 w 1153193"/>
                <a:gd name="connsiteY840" fmla="*/ 684506 h 1313964"/>
                <a:gd name="connsiteX841" fmla="*/ 455381 w 1153193"/>
                <a:gd name="connsiteY841" fmla="*/ 686403 h 1313964"/>
                <a:gd name="connsiteX842" fmla="*/ 453483 w 1153193"/>
                <a:gd name="connsiteY842" fmla="*/ 685457 h 1313964"/>
                <a:gd name="connsiteX843" fmla="*/ 451586 w 1153193"/>
                <a:gd name="connsiteY843" fmla="*/ 685457 h 1313964"/>
                <a:gd name="connsiteX844" fmla="*/ 450635 w 1153193"/>
                <a:gd name="connsiteY844" fmla="*/ 687355 h 1313964"/>
                <a:gd name="connsiteX845" fmla="*/ 446835 w 1153193"/>
                <a:gd name="connsiteY845" fmla="*/ 689257 h 1313964"/>
                <a:gd name="connsiteX846" fmla="*/ 445889 w 1153193"/>
                <a:gd name="connsiteY846" fmla="*/ 690203 h 1313964"/>
                <a:gd name="connsiteX847" fmla="*/ 444937 w 1153193"/>
                <a:gd name="connsiteY847" fmla="*/ 691154 h 1313964"/>
                <a:gd name="connsiteX848" fmla="*/ 441137 w 1153193"/>
                <a:gd name="connsiteY848" fmla="*/ 692101 h 1313964"/>
                <a:gd name="connsiteX849" fmla="*/ 437342 w 1153193"/>
                <a:gd name="connsiteY849" fmla="*/ 703500 h 1313964"/>
                <a:gd name="connsiteX850" fmla="*/ 439240 w 1153193"/>
                <a:gd name="connsiteY850" fmla="*/ 706344 h 1313964"/>
                <a:gd name="connsiteX851" fmla="*/ 439240 w 1153193"/>
                <a:gd name="connsiteY851" fmla="*/ 710144 h 1313964"/>
                <a:gd name="connsiteX852" fmla="*/ 442089 w 1153193"/>
                <a:gd name="connsiteY852" fmla="*/ 711090 h 1313964"/>
                <a:gd name="connsiteX853" fmla="*/ 444937 w 1153193"/>
                <a:gd name="connsiteY853" fmla="*/ 714890 h 1313964"/>
                <a:gd name="connsiteX854" fmla="*/ 453483 w 1153193"/>
                <a:gd name="connsiteY854" fmla="*/ 717744 h 1313964"/>
                <a:gd name="connsiteX855" fmla="*/ 455381 w 1153193"/>
                <a:gd name="connsiteY855" fmla="*/ 720588 h 1313964"/>
                <a:gd name="connsiteX856" fmla="*/ 468673 w 1153193"/>
                <a:gd name="connsiteY856" fmla="*/ 723431 h 1313964"/>
                <a:gd name="connsiteX857" fmla="*/ 469620 w 1153193"/>
                <a:gd name="connsiteY857" fmla="*/ 724383 h 1313964"/>
                <a:gd name="connsiteX858" fmla="*/ 476268 w 1153193"/>
                <a:gd name="connsiteY858" fmla="*/ 726285 h 1313964"/>
                <a:gd name="connsiteX859" fmla="*/ 478166 w 1153193"/>
                <a:gd name="connsiteY859" fmla="*/ 726285 h 1313964"/>
                <a:gd name="connsiteX860" fmla="*/ 480068 w 1153193"/>
                <a:gd name="connsiteY860" fmla="*/ 725334 h 1313964"/>
                <a:gd name="connsiteX861" fmla="*/ 481970 w 1153193"/>
                <a:gd name="connsiteY861" fmla="*/ 724383 h 1313964"/>
                <a:gd name="connsiteX862" fmla="*/ 484814 w 1153193"/>
                <a:gd name="connsiteY862" fmla="*/ 725334 h 1313964"/>
                <a:gd name="connsiteX863" fmla="*/ 487663 w 1153193"/>
                <a:gd name="connsiteY863" fmla="*/ 726285 h 1313964"/>
                <a:gd name="connsiteX864" fmla="*/ 490512 w 1153193"/>
                <a:gd name="connsiteY864" fmla="*/ 727231 h 1313964"/>
                <a:gd name="connsiteX865" fmla="*/ 492409 w 1153193"/>
                <a:gd name="connsiteY865" fmla="*/ 729129 h 1313964"/>
                <a:gd name="connsiteX866" fmla="*/ 496214 w 1153193"/>
                <a:gd name="connsiteY866" fmla="*/ 731987 h 1313964"/>
                <a:gd name="connsiteX867" fmla="*/ 497160 w 1153193"/>
                <a:gd name="connsiteY867" fmla="*/ 732929 h 1313964"/>
                <a:gd name="connsiteX868" fmla="*/ 498107 w 1153193"/>
                <a:gd name="connsiteY868" fmla="*/ 735777 h 1313964"/>
                <a:gd name="connsiteX869" fmla="*/ 500955 w 1153193"/>
                <a:gd name="connsiteY869" fmla="*/ 737675 h 1313964"/>
                <a:gd name="connsiteX870" fmla="*/ 501907 w 1153193"/>
                <a:gd name="connsiteY870" fmla="*/ 742421 h 1313964"/>
                <a:gd name="connsiteX871" fmla="*/ 500955 w 1153193"/>
                <a:gd name="connsiteY871" fmla="*/ 745275 h 1313964"/>
                <a:gd name="connsiteX872" fmla="*/ 500955 w 1153193"/>
                <a:gd name="connsiteY872" fmla="*/ 749070 h 1313964"/>
                <a:gd name="connsiteX873" fmla="*/ 500955 w 1153193"/>
                <a:gd name="connsiteY873" fmla="*/ 750972 h 1313964"/>
                <a:gd name="connsiteX874" fmla="*/ 504755 w 1153193"/>
                <a:gd name="connsiteY874" fmla="*/ 761411 h 1313964"/>
                <a:gd name="connsiteX875" fmla="*/ 505711 w 1153193"/>
                <a:gd name="connsiteY875" fmla="*/ 762362 h 1313964"/>
                <a:gd name="connsiteX876" fmla="*/ 511404 w 1153193"/>
                <a:gd name="connsiteY876" fmla="*/ 763313 h 1313964"/>
                <a:gd name="connsiteX877" fmla="*/ 514248 w 1153193"/>
                <a:gd name="connsiteY877" fmla="*/ 764264 h 1313964"/>
                <a:gd name="connsiteX878" fmla="*/ 516145 w 1153193"/>
                <a:gd name="connsiteY878" fmla="*/ 765211 h 1313964"/>
                <a:gd name="connsiteX879" fmla="*/ 517096 w 1153193"/>
                <a:gd name="connsiteY879" fmla="*/ 766162 h 1313964"/>
                <a:gd name="connsiteX880" fmla="*/ 518994 w 1153193"/>
                <a:gd name="connsiteY880" fmla="*/ 767108 h 1313964"/>
                <a:gd name="connsiteX881" fmla="*/ 520896 w 1153193"/>
                <a:gd name="connsiteY881" fmla="*/ 767108 h 1313964"/>
                <a:gd name="connsiteX882" fmla="*/ 522794 w 1153193"/>
                <a:gd name="connsiteY882" fmla="*/ 767108 h 1313964"/>
                <a:gd name="connsiteX883" fmla="*/ 525642 w 1153193"/>
                <a:gd name="connsiteY883" fmla="*/ 769011 h 1313964"/>
                <a:gd name="connsiteX884" fmla="*/ 525642 w 1153193"/>
                <a:gd name="connsiteY884" fmla="*/ 772806 h 1313964"/>
                <a:gd name="connsiteX885" fmla="*/ 525642 w 1153193"/>
                <a:gd name="connsiteY885" fmla="*/ 773757 h 1313964"/>
                <a:gd name="connsiteX886" fmla="*/ 527540 w 1153193"/>
                <a:gd name="connsiteY886" fmla="*/ 785142 h 1313964"/>
                <a:gd name="connsiteX887" fmla="*/ 527540 w 1153193"/>
                <a:gd name="connsiteY887" fmla="*/ 787039 h 1313964"/>
                <a:gd name="connsiteX888" fmla="*/ 529442 w 1153193"/>
                <a:gd name="connsiteY888" fmla="*/ 793688 h 1313964"/>
                <a:gd name="connsiteX889" fmla="*/ 528491 w 1153193"/>
                <a:gd name="connsiteY889" fmla="*/ 794634 h 1313964"/>
                <a:gd name="connsiteX890" fmla="*/ 527540 w 1153193"/>
                <a:gd name="connsiteY890" fmla="*/ 795585 h 1313964"/>
                <a:gd name="connsiteX891" fmla="*/ 522794 w 1153193"/>
                <a:gd name="connsiteY891" fmla="*/ 800331 h 1313964"/>
                <a:gd name="connsiteX892" fmla="*/ 518994 w 1153193"/>
                <a:gd name="connsiteY892" fmla="*/ 804131 h 1313964"/>
                <a:gd name="connsiteX893" fmla="*/ 516145 w 1153193"/>
                <a:gd name="connsiteY893" fmla="*/ 805078 h 1313964"/>
                <a:gd name="connsiteX894" fmla="*/ 516145 w 1153193"/>
                <a:gd name="connsiteY894" fmla="*/ 806029 h 1313964"/>
                <a:gd name="connsiteX895" fmla="*/ 505711 w 1153193"/>
                <a:gd name="connsiteY895" fmla="*/ 806029 h 1313964"/>
                <a:gd name="connsiteX896" fmla="*/ 504755 w 1153193"/>
                <a:gd name="connsiteY896" fmla="*/ 805078 h 1313964"/>
                <a:gd name="connsiteX897" fmla="*/ 502853 w 1153193"/>
                <a:gd name="connsiteY897" fmla="*/ 812677 h 1313964"/>
                <a:gd name="connsiteX898" fmla="*/ 507599 w 1153193"/>
                <a:gd name="connsiteY898" fmla="*/ 819321 h 1313964"/>
                <a:gd name="connsiteX899" fmla="*/ 509501 w 1153193"/>
                <a:gd name="connsiteY899" fmla="*/ 822170 h 1313964"/>
                <a:gd name="connsiteX900" fmla="*/ 507599 w 1153193"/>
                <a:gd name="connsiteY900" fmla="*/ 834511 h 1313964"/>
                <a:gd name="connsiteX901" fmla="*/ 507599 w 1153193"/>
                <a:gd name="connsiteY901" fmla="*/ 835462 h 1313964"/>
                <a:gd name="connsiteX902" fmla="*/ 508550 w 1153193"/>
                <a:gd name="connsiteY902" fmla="*/ 837360 h 1313964"/>
                <a:gd name="connsiteX903" fmla="*/ 510452 w 1153193"/>
                <a:gd name="connsiteY903" fmla="*/ 840208 h 1313964"/>
                <a:gd name="connsiteX904" fmla="*/ 509501 w 1153193"/>
                <a:gd name="connsiteY904" fmla="*/ 841160 h 1313964"/>
                <a:gd name="connsiteX905" fmla="*/ 509501 w 1153193"/>
                <a:gd name="connsiteY905" fmla="*/ 844008 h 1313964"/>
                <a:gd name="connsiteX906" fmla="*/ 508550 w 1153193"/>
                <a:gd name="connsiteY906" fmla="*/ 844008 h 1313964"/>
                <a:gd name="connsiteX907" fmla="*/ 507599 w 1153193"/>
                <a:gd name="connsiteY907" fmla="*/ 850652 h 1313964"/>
                <a:gd name="connsiteX908" fmla="*/ 506653 w 1153193"/>
                <a:gd name="connsiteY908" fmla="*/ 852549 h 1313964"/>
                <a:gd name="connsiteX909" fmla="*/ 504755 w 1153193"/>
                <a:gd name="connsiteY909" fmla="*/ 853501 h 1313964"/>
                <a:gd name="connsiteX910" fmla="*/ 503809 w 1153193"/>
                <a:gd name="connsiteY910" fmla="*/ 856349 h 1313964"/>
                <a:gd name="connsiteX911" fmla="*/ 504755 w 1153193"/>
                <a:gd name="connsiteY911" fmla="*/ 862998 h 1313964"/>
                <a:gd name="connsiteX912" fmla="*/ 503809 w 1153193"/>
                <a:gd name="connsiteY912" fmla="*/ 863944 h 1313964"/>
                <a:gd name="connsiteX913" fmla="*/ 504755 w 1153193"/>
                <a:gd name="connsiteY913" fmla="*/ 873442 h 1313964"/>
                <a:gd name="connsiteX914" fmla="*/ 509501 w 1153193"/>
                <a:gd name="connsiteY914" fmla="*/ 876285 h 1313964"/>
                <a:gd name="connsiteX915" fmla="*/ 510452 w 1153193"/>
                <a:gd name="connsiteY915" fmla="*/ 878188 h 1313964"/>
                <a:gd name="connsiteX916" fmla="*/ 511404 w 1153193"/>
                <a:gd name="connsiteY916" fmla="*/ 880090 h 1313964"/>
                <a:gd name="connsiteX917" fmla="*/ 509501 w 1153193"/>
                <a:gd name="connsiteY917" fmla="*/ 884836 h 1313964"/>
                <a:gd name="connsiteX918" fmla="*/ 508550 w 1153193"/>
                <a:gd name="connsiteY918" fmla="*/ 886734 h 1313964"/>
                <a:gd name="connsiteX919" fmla="*/ 506653 w 1153193"/>
                <a:gd name="connsiteY919" fmla="*/ 887680 h 1313964"/>
                <a:gd name="connsiteX920" fmla="*/ 506653 w 1153193"/>
                <a:gd name="connsiteY920" fmla="*/ 888631 h 1313964"/>
                <a:gd name="connsiteX921" fmla="*/ 503809 w 1153193"/>
                <a:gd name="connsiteY921" fmla="*/ 894319 h 1313964"/>
                <a:gd name="connsiteX922" fmla="*/ 502853 w 1153193"/>
                <a:gd name="connsiteY922" fmla="*/ 900016 h 1313964"/>
                <a:gd name="connsiteX923" fmla="*/ 501907 w 1153193"/>
                <a:gd name="connsiteY923" fmla="*/ 900016 h 1313964"/>
                <a:gd name="connsiteX924" fmla="*/ 497160 w 1153193"/>
                <a:gd name="connsiteY924" fmla="*/ 901914 h 1313964"/>
                <a:gd name="connsiteX925" fmla="*/ 496214 w 1153193"/>
                <a:gd name="connsiteY925" fmla="*/ 906660 h 1313964"/>
                <a:gd name="connsiteX926" fmla="*/ 499058 w 1153193"/>
                <a:gd name="connsiteY926" fmla="*/ 914260 h 1313964"/>
                <a:gd name="connsiteX927" fmla="*/ 501907 w 1153193"/>
                <a:gd name="connsiteY927" fmla="*/ 914260 h 1313964"/>
                <a:gd name="connsiteX928" fmla="*/ 504755 w 1153193"/>
                <a:gd name="connsiteY928" fmla="*/ 914260 h 1313964"/>
                <a:gd name="connsiteX929" fmla="*/ 505711 w 1153193"/>
                <a:gd name="connsiteY929" fmla="*/ 914260 h 1313964"/>
                <a:gd name="connsiteX930" fmla="*/ 508550 w 1153193"/>
                <a:gd name="connsiteY930" fmla="*/ 918055 h 1313964"/>
                <a:gd name="connsiteX931" fmla="*/ 508550 w 1153193"/>
                <a:gd name="connsiteY931" fmla="*/ 922806 h 1313964"/>
                <a:gd name="connsiteX932" fmla="*/ 510452 w 1153193"/>
                <a:gd name="connsiteY932" fmla="*/ 923752 h 1313964"/>
                <a:gd name="connsiteX933" fmla="*/ 512350 w 1153193"/>
                <a:gd name="connsiteY933" fmla="*/ 931347 h 1313964"/>
                <a:gd name="connsiteX934" fmla="*/ 512350 w 1153193"/>
                <a:gd name="connsiteY934" fmla="*/ 932298 h 1313964"/>
                <a:gd name="connsiteX935" fmla="*/ 511404 w 1153193"/>
                <a:gd name="connsiteY935" fmla="*/ 933254 h 1313964"/>
                <a:gd name="connsiteX936" fmla="*/ 509501 w 1153193"/>
                <a:gd name="connsiteY936" fmla="*/ 935147 h 1313964"/>
                <a:gd name="connsiteX937" fmla="*/ 510452 w 1153193"/>
                <a:gd name="connsiteY937" fmla="*/ 935147 h 1313964"/>
                <a:gd name="connsiteX938" fmla="*/ 514248 w 1153193"/>
                <a:gd name="connsiteY938" fmla="*/ 940844 h 1313964"/>
                <a:gd name="connsiteX939" fmla="*/ 516145 w 1153193"/>
                <a:gd name="connsiteY939" fmla="*/ 943693 h 1313964"/>
                <a:gd name="connsiteX940" fmla="*/ 518047 w 1153193"/>
                <a:gd name="connsiteY940" fmla="*/ 944639 h 1313964"/>
                <a:gd name="connsiteX941" fmla="*/ 518994 w 1153193"/>
                <a:gd name="connsiteY941" fmla="*/ 946542 h 1313964"/>
                <a:gd name="connsiteX942" fmla="*/ 518994 w 1153193"/>
                <a:gd name="connsiteY942" fmla="*/ 946542 h 1313964"/>
                <a:gd name="connsiteX943" fmla="*/ 518994 w 1153193"/>
                <a:gd name="connsiteY943" fmla="*/ 950337 h 1313964"/>
                <a:gd name="connsiteX944" fmla="*/ 517096 w 1153193"/>
                <a:gd name="connsiteY944" fmla="*/ 951288 h 1313964"/>
                <a:gd name="connsiteX945" fmla="*/ 514248 w 1153193"/>
                <a:gd name="connsiteY945" fmla="*/ 955088 h 1313964"/>
                <a:gd name="connsiteX946" fmla="*/ 514248 w 1153193"/>
                <a:gd name="connsiteY946" fmla="*/ 957932 h 1313964"/>
                <a:gd name="connsiteX947" fmla="*/ 513301 w 1153193"/>
                <a:gd name="connsiteY947" fmla="*/ 958883 h 1313964"/>
                <a:gd name="connsiteX948" fmla="*/ 512350 w 1153193"/>
                <a:gd name="connsiteY948" fmla="*/ 959834 h 1313964"/>
                <a:gd name="connsiteX949" fmla="*/ 511404 w 1153193"/>
                <a:gd name="connsiteY949" fmla="*/ 962678 h 1313964"/>
                <a:gd name="connsiteX950" fmla="*/ 510452 w 1153193"/>
                <a:gd name="connsiteY950" fmla="*/ 962678 h 1313964"/>
                <a:gd name="connsiteX951" fmla="*/ 508550 w 1153193"/>
                <a:gd name="connsiteY951" fmla="*/ 962678 h 1313964"/>
                <a:gd name="connsiteX952" fmla="*/ 507599 w 1153193"/>
                <a:gd name="connsiteY952" fmla="*/ 962678 h 1313964"/>
                <a:gd name="connsiteX953" fmla="*/ 506653 w 1153193"/>
                <a:gd name="connsiteY953" fmla="*/ 962678 h 1313964"/>
                <a:gd name="connsiteX954" fmla="*/ 505711 w 1153193"/>
                <a:gd name="connsiteY954" fmla="*/ 962678 h 1313964"/>
                <a:gd name="connsiteX955" fmla="*/ 502853 w 1153193"/>
                <a:gd name="connsiteY955" fmla="*/ 963629 h 1313964"/>
                <a:gd name="connsiteX956" fmla="*/ 500004 w 1153193"/>
                <a:gd name="connsiteY956" fmla="*/ 969326 h 1313964"/>
                <a:gd name="connsiteX957" fmla="*/ 494312 w 1153193"/>
                <a:gd name="connsiteY957" fmla="*/ 972175 h 1313964"/>
                <a:gd name="connsiteX958" fmla="*/ 494312 w 1153193"/>
                <a:gd name="connsiteY958" fmla="*/ 975024 h 1313964"/>
                <a:gd name="connsiteX959" fmla="*/ 493355 w 1153193"/>
                <a:gd name="connsiteY959" fmla="*/ 975024 h 1313964"/>
                <a:gd name="connsiteX960" fmla="*/ 492409 w 1153193"/>
                <a:gd name="connsiteY960" fmla="*/ 975024 h 1313964"/>
                <a:gd name="connsiteX961" fmla="*/ 488614 w 1153193"/>
                <a:gd name="connsiteY961" fmla="*/ 977872 h 1313964"/>
                <a:gd name="connsiteX962" fmla="*/ 485761 w 1153193"/>
                <a:gd name="connsiteY962" fmla="*/ 978824 h 1313964"/>
                <a:gd name="connsiteX963" fmla="*/ 485761 w 1153193"/>
                <a:gd name="connsiteY963" fmla="*/ 981667 h 1313964"/>
                <a:gd name="connsiteX964" fmla="*/ 483863 w 1153193"/>
                <a:gd name="connsiteY964" fmla="*/ 989267 h 1313964"/>
                <a:gd name="connsiteX965" fmla="*/ 481970 w 1153193"/>
                <a:gd name="connsiteY965" fmla="*/ 991165 h 1313964"/>
                <a:gd name="connsiteX966" fmla="*/ 479117 w 1153193"/>
                <a:gd name="connsiteY966" fmla="*/ 996862 h 1313964"/>
                <a:gd name="connsiteX967" fmla="*/ 478166 w 1153193"/>
                <a:gd name="connsiteY967" fmla="*/ 997813 h 1313964"/>
                <a:gd name="connsiteX968" fmla="*/ 477224 w 1153193"/>
                <a:gd name="connsiteY968" fmla="*/ 999711 h 1313964"/>
                <a:gd name="connsiteX969" fmla="*/ 479117 w 1153193"/>
                <a:gd name="connsiteY969" fmla="*/ 1004457 h 1313964"/>
                <a:gd name="connsiteX970" fmla="*/ 479117 w 1153193"/>
                <a:gd name="connsiteY970" fmla="*/ 1004457 h 1313964"/>
                <a:gd name="connsiteX971" fmla="*/ 480068 w 1153193"/>
                <a:gd name="connsiteY971" fmla="*/ 1006354 h 1313964"/>
                <a:gd name="connsiteX972" fmla="*/ 481970 w 1153193"/>
                <a:gd name="connsiteY972" fmla="*/ 1012052 h 1313964"/>
                <a:gd name="connsiteX973" fmla="*/ 481019 w 1153193"/>
                <a:gd name="connsiteY973" fmla="*/ 1013954 h 1313964"/>
                <a:gd name="connsiteX974" fmla="*/ 481019 w 1153193"/>
                <a:gd name="connsiteY974" fmla="*/ 1014901 h 1313964"/>
                <a:gd name="connsiteX975" fmla="*/ 481970 w 1153193"/>
                <a:gd name="connsiteY975" fmla="*/ 1019642 h 1313964"/>
                <a:gd name="connsiteX976" fmla="*/ 483863 w 1153193"/>
                <a:gd name="connsiteY976" fmla="*/ 1021539 h 1313964"/>
                <a:gd name="connsiteX977" fmla="*/ 483863 w 1153193"/>
                <a:gd name="connsiteY977" fmla="*/ 1023437 h 1313964"/>
                <a:gd name="connsiteX978" fmla="*/ 484814 w 1153193"/>
                <a:gd name="connsiteY978" fmla="*/ 1030080 h 1313964"/>
                <a:gd name="connsiteX979" fmla="*/ 484814 w 1153193"/>
                <a:gd name="connsiteY979" fmla="*/ 1031983 h 1313964"/>
                <a:gd name="connsiteX980" fmla="*/ 485761 w 1153193"/>
                <a:gd name="connsiteY980" fmla="*/ 1035778 h 1313964"/>
                <a:gd name="connsiteX981" fmla="*/ 485761 w 1153193"/>
                <a:gd name="connsiteY981" fmla="*/ 1036729 h 1313964"/>
                <a:gd name="connsiteX982" fmla="*/ 485761 w 1153193"/>
                <a:gd name="connsiteY982" fmla="*/ 1037680 h 1313964"/>
                <a:gd name="connsiteX983" fmla="*/ 491468 w 1153193"/>
                <a:gd name="connsiteY983" fmla="*/ 1034832 h 1313964"/>
                <a:gd name="connsiteX984" fmla="*/ 496214 w 1153193"/>
                <a:gd name="connsiteY984" fmla="*/ 1035778 h 1313964"/>
                <a:gd name="connsiteX985" fmla="*/ 510452 w 1153193"/>
                <a:gd name="connsiteY985" fmla="*/ 1036729 h 1313964"/>
                <a:gd name="connsiteX986" fmla="*/ 512350 w 1153193"/>
                <a:gd name="connsiteY986" fmla="*/ 1037680 h 1313964"/>
                <a:gd name="connsiteX987" fmla="*/ 515199 w 1153193"/>
                <a:gd name="connsiteY987" fmla="*/ 1034832 h 1313964"/>
                <a:gd name="connsiteX988" fmla="*/ 519945 w 1153193"/>
                <a:gd name="connsiteY988" fmla="*/ 1019642 h 1313964"/>
                <a:gd name="connsiteX989" fmla="*/ 524696 w 1153193"/>
                <a:gd name="connsiteY989" fmla="*/ 1013954 h 1313964"/>
                <a:gd name="connsiteX990" fmla="*/ 526589 w 1153193"/>
                <a:gd name="connsiteY990" fmla="*/ 1011101 h 1313964"/>
                <a:gd name="connsiteX991" fmla="*/ 530389 w 1153193"/>
                <a:gd name="connsiteY991" fmla="*/ 1008257 h 1313964"/>
                <a:gd name="connsiteX992" fmla="*/ 532291 w 1153193"/>
                <a:gd name="connsiteY992" fmla="*/ 1013954 h 1313964"/>
                <a:gd name="connsiteX993" fmla="*/ 533237 w 1153193"/>
                <a:gd name="connsiteY993" fmla="*/ 1021539 h 1313964"/>
                <a:gd name="connsiteX994" fmla="*/ 533237 w 1153193"/>
                <a:gd name="connsiteY994" fmla="*/ 1024388 h 1313964"/>
                <a:gd name="connsiteX995" fmla="*/ 535135 w 1153193"/>
                <a:gd name="connsiteY995" fmla="*/ 1026285 h 1313964"/>
                <a:gd name="connsiteX996" fmla="*/ 536086 w 1153193"/>
                <a:gd name="connsiteY996" fmla="*/ 1026285 h 1313964"/>
                <a:gd name="connsiteX997" fmla="*/ 536086 w 1153193"/>
                <a:gd name="connsiteY997" fmla="*/ 1027237 h 1313964"/>
                <a:gd name="connsiteX998" fmla="*/ 537983 w 1153193"/>
                <a:gd name="connsiteY998" fmla="*/ 1028183 h 1313964"/>
                <a:gd name="connsiteX999" fmla="*/ 548432 w 1153193"/>
                <a:gd name="connsiteY999" fmla="*/ 1031983 h 1313964"/>
                <a:gd name="connsiteX1000" fmla="*/ 549378 w 1153193"/>
                <a:gd name="connsiteY1000" fmla="*/ 1031983 h 1313964"/>
                <a:gd name="connsiteX1001" fmla="*/ 554124 w 1153193"/>
                <a:gd name="connsiteY1001" fmla="*/ 1032934 h 1313964"/>
                <a:gd name="connsiteX1002" fmla="*/ 556027 w 1153193"/>
                <a:gd name="connsiteY1002" fmla="*/ 1034832 h 1313964"/>
                <a:gd name="connsiteX1003" fmla="*/ 556973 w 1153193"/>
                <a:gd name="connsiteY1003" fmla="*/ 1038632 h 1313964"/>
                <a:gd name="connsiteX1004" fmla="*/ 561719 w 1153193"/>
                <a:gd name="connsiteY1004" fmla="*/ 1043378 h 1313964"/>
                <a:gd name="connsiteX1005" fmla="*/ 563622 w 1153193"/>
                <a:gd name="connsiteY1005" fmla="*/ 1044324 h 1313964"/>
                <a:gd name="connsiteX1006" fmla="*/ 565519 w 1153193"/>
                <a:gd name="connsiteY1006" fmla="*/ 1044324 h 1313964"/>
                <a:gd name="connsiteX1007" fmla="*/ 566470 w 1153193"/>
                <a:gd name="connsiteY1007" fmla="*/ 1044324 h 1313964"/>
                <a:gd name="connsiteX1008" fmla="*/ 568368 w 1153193"/>
                <a:gd name="connsiteY1008" fmla="*/ 1044324 h 1313964"/>
                <a:gd name="connsiteX1009" fmla="*/ 568368 w 1153193"/>
                <a:gd name="connsiteY1009" fmla="*/ 1048124 h 1313964"/>
                <a:gd name="connsiteX1010" fmla="*/ 576914 w 1153193"/>
                <a:gd name="connsiteY1010" fmla="*/ 1057621 h 1313964"/>
                <a:gd name="connsiteX1011" fmla="*/ 576914 w 1153193"/>
                <a:gd name="connsiteY1011" fmla="*/ 1057621 h 1313964"/>
                <a:gd name="connsiteX1012" fmla="*/ 578811 w 1153193"/>
                <a:gd name="connsiteY1012" fmla="*/ 1059519 h 1313964"/>
                <a:gd name="connsiteX1013" fmla="*/ 581660 w 1153193"/>
                <a:gd name="connsiteY1013" fmla="*/ 1059519 h 1313964"/>
                <a:gd name="connsiteX1014" fmla="*/ 584509 w 1153193"/>
                <a:gd name="connsiteY1014" fmla="*/ 1060465 h 1313964"/>
                <a:gd name="connsiteX1015" fmla="*/ 585455 w 1153193"/>
                <a:gd name="connsiteY1015" fmla="*/ 1061416 h 1313964"/>
                <a:gd name="connsiteX1016" fmla="*/ 589255 w 1153193"/>
                <a:gd name="connsiteY1016" fmla="*/ 1059519 h 1313964"/>
                <a:gd name="connsiteX1017" fmla="*/ 591157 w 1153193"/>
                <a:gd name="connsiteY1017" fmla="*/ 1059519 h 1313964"/>
                <a:gd name="connsiteX1018" fmla="*/ 594952 w 1153193"/>
                <a:gd name="connsiteY1018" fmla="*/ 1057621 h 1313964"/>
                <a:gd name="connsiteX1019" fmla="*/ 593986 w 1153193"/>
                <a:gd name="connsiteY1019" fmla="*/ 1053821 h 1313964"/>
                <a:gd name="connsiteX1020" fmla="*/ 595884 w 1153193"/>
                <a:gd name="connsiteY1020" fmla="*/ 1050021 h 1313964"/>
                <a:gd name="connsiteX1021" fmla="*/ 596850 w 1153193"/>
                <a:gd name="connsiteY1021" fmla="*/ 1048124 h 1313964"/>
                <a:gd name="connsiteX1022" fmla="*/ 599679 w 1153193"/>
                <a:gd name="connsiteY1022" fmla="*/ 1047173 h 1313964"/>
                <a:gd name="connsiteX1023" fmla="*/ 602537 w 1153193"/>
                <a:gd name="connsiteY1023" fmla="*/ 1047173 h 1313964"/>
                <a:gd name="connsiteX1024" fmla="*/ 605371 w 1153193"/>
                <a:gd name="connsiteY1024" fmla="*/ 1046226 h 1313964"/>
                <a:gd name="connsiteX1025" fmla="*/ 607274 w 1153193"/>
                <a:gd name="connsiteY1025" fmla="*/ 1044324 h 1313964"/>
                <a:gd name="connsiteX1026" fmla="*/ 610137 w 1153193"/>
                <a:gd name="connsiteY1026" fmla="*/ 1043378 h 1313964"/>
                <a:gd name="connsiteX1027" fmla="*/ 612966 w 1153193"/>
                <a:gd name="connsiteY1027" fmla="*/ 1044324 h 1313964"/>
                <a:gd name="connsiteX1028" fmla="*/ 614864 w 1153193"/>
                <a:gd name="connsiteY1028" fmla="*/ 1043378 h 1313964"/>
                <a:gd name="connsiteX1029" fmla="*/ 615830 w 1153193"/>
                <a:gd name="connsiteY1029" fmla="*/ 1042426 h 1313964"/>
                <a:gd name="connsiteX1030" fmla="*/ 616766 w 1153193"/>
                <a:gd name="connsiteY1030" fmla="*/ 1040529 h 1313964"/>
                <a:gd name="connsiteX1031" fmla="*/ 618659 w 1153193"/>
                <a:gd name="connsiteY1031" fmla="*/ 1040529 h 1313964"/>
                <a:gd name="connsiteX1032" fmla="*/ 619630 w 1153193"/>
                <a:gd name="connsiteY1032" fmla="*/ 1039578 h 1313964"/>
                <a:gd name="connsiteX1033" fmla="*/ 621527 w 1153193"/>
                <a:gd name="connsiteY1033" fmla="*/ 1038632 h 1313964"/>
                <a:gd name="connsiteX1034" fmla="*/ 623425 w 1153193"/>
                <a:gd name="connsiteY1034" fmla="*/ 1039578 h 1313964"/>
                <a:gd name="connsiteX1035" fmla="*/ 625327 w 1153193"/>
                <a:gd name="connsiteY1035" fmla="*/ 1041475 h 1313964"/>
                <a:gd name="connsiteX1036" fmla="*/ 630053 w 1153193"/>
                <a:gd name="connsiteY1036" fmla="*/ 1043378 h 1313964"/>
                <a:gd name="connsiteX1037" fmla="*/ 631956 w 1153193"/>
                <a:gd name="connsiteY1037" fmla="*/ 1043378 h 1313964"/>
                <a:gd name="connsiteX1038" fmla="*/ 635761 w 1153193"/>
                <a:gd name="connsiteY1038" fmla="*/ 1045275 h 1313964"/>
                <a:gd name="connsiteX1039" fmla="*/ 636722 w 1153193"/>
                <a:gd name="connsiteY1039" fmla="*/ 1046226 h 1313964"/>
                <a:gd name="connsiteX1040" fmla="*/ 639551 w 1153193"/>
                <a:gd name="connsiteY1040" fmla="*/ 1047173 h 1313964"/>
                <a:gd name="connsiteX1041" fmla="*/ 639551 w 1153193"/>
                <a:gd name="connsiteY1041" fmla="*/ 1049065 h 1313964"/>
                <a:gd name="connsiteX1042" fmla="*/ 643351 w 1153193"/>
                <a:gd name="connsiteY1042" fmla="*/ 1050021 h 1313964"/>
                <a:gd name="connsiteX1043" fmla="*/ 647146 w 1153193"/>
                <a:gd name="connsiteY1043" fmla="*/ 1051924 h 1313964"/>
                <a:gd name="connsiteX1044" fmla="*/ 650945 w 1153193"/>
                <a:gd name="connsiteY1044" fmla="*/ 1052870 h 1313964"/>
                <a:gd name="connsiteX1045" fmla="*/ 653809 w 1153193"/>
                <a:gd name="connsiteY1045" fmla="*/ 1053821 h 1313964"/>
                <a:gd name="connsiteX1046" fmla="*/ 652843 w 1153193"/>
                <a:gd name="connsiteY1046" fmla="*/ 1055719 h 1313964"/>
                <a:gd name="connsiteX1047" fmla="*/ 651912 w 1153193"/>
                <a:gd name="connsiteY1047" fmla="*/ 1058567 h 1313964"/>
                <a:gd name="connsiteX1048" fmla="*/ 650009 w 1153193"/>
                <a:gd name="connsiteY1048" fmla="*/ 1059519 h 1313964"/>
                <a:gd name="connsiteX1049" fmla="*/ 647146 w 1153193"/>
                <a:gd name="connsiteY1049" fmla="*/ 1060465 h 1313964"/>
                <a:gd name="connsiteX1050" fmla="*/ 646214 w 1153193"/>
                <a:gd name="connsiteY1050" fmla="*/ 1062367 h 1313964"/>
                <a:gd name="connsiteX1051" fmla="*/ 644317 w 1153193"/>
                <a:gd name="connsiteY1051" fmla="*/ 1065216 h 1313964"/>
                <a:gd name="connsiteX1052" fmla="*/ 643351 w 1153193"/>
                <a:gd name="connsiteY1052" fmla="*/ 1066162 h 1313964"/>
                <a:gd name="connsiteX1053" fmla="*/ 643351 w 1153193"/>
                <a:gd name="connsiteY1053" fmla="*/ 1067114 h 1313964"/>
                <a:gd name="connsiteX1054" fmla="*/ 643351 w 1153193"/>
                <a:gd name="connsiteY1054" fmla="*/ 1069011 h 1313964"/>
                <a:gd name="connsiteX1055" fmla="*/ 640517 w 1153193"/>
                <a:gd name="connsiteY1055" fmla="*/ 1070913 h 1313964"/>
                <a:gd name="connsiteX1056" fmla="*/ 638619 w 1153193"/>
                <a:gd name="connsiteY1056" fmla="*/ 1071860 h 1313964"/>
                <a:gd name="connsiteX1057" fmla="*/ 639551 w 1153193"/>
                <a:gd name="connsiteY1057" fmla="*/ 1073757 h 1313964"/>
                <a:gd name="connsiteX1058" fmla="*/ 642414 w 1153193"/>
                <a:gd name="connsiteY1058" fmla="*/ 1079455 h 1313964"/>
                <a:gd name="connsiteX1059" fmla="*/ 647146 w 1153193"/>
                <a:gd name="connsiteY1059" fmla="*/ 1083255 h 1313964"/>
                <a:gd name="connsiteX1060" fmla="*/ 647146 w 1153193"/>
                <a:gd name="connsiteY1060" fmla="*/ 1085152 h 1313964"/>
                <a:gd name="connsiteX1061" fmla="*/ 647146 w 1153193"/>
                <a:gd name="connsiteY1061" fmla="*/ 1089898 h 1313964"/>
                <a:gd name="connsiteX1062" fmla="*/ 649043 w 1153193"/>
                <a:gd name="connsiteY1062" fmla="*/ 1094649 h 1313964"/>
                <a:gd name="connsiteX1063" fmla="*/ 650945 w 1153193"/>
                <a:gd name="connsiteY1063" fmla="*/ 1096547 h 1313964"/>
                <a:gd name="connsiteX1064" fmla="*/ 654745 w 1153193"/>
                <a:gd name="connsiteY1064" fmla="*/ 1097493 h 1313964"/>
                <a:gd name="connsiteX1065" fmla="*/ 655712 w 1153193"/>
                <a:gd name="connsiteY1065" fmla="*/ 1097493 h 1313964"/>
                <a:gd name="connsiteX1066" fmla="*/ 656638 w 1153193"/>
                <a:gd name="connsiteY1066" fmla="*/ 1106039 h 1313964"/>
                <a:gd name="connsiteX1067" fmla="*/ 658540 w 1153193"/>
                <a:gd name="connsiteY1067" fmla="*/ 1108888 h 1313964"/>
                <a:gd name="connsiteX1068" fmla="*/ 660438 w 1153193"/>
                <a:gd name="connsiteY1068" fmla="*/ 1110785 h 1313964"/>
                <a:gd name="connsiteX1069" fmla="*/ 660438 w 1153193"/>
                <a:gd name="connsiteY1069" fmla="*/ 1111737 h 1313964"/>
                <a:gd name="connsiteX1070" fmla="*/ 667106 w 1153193"/>
                <a:gd name="connsiteY1070" fmla="*/ 1114585 h 1313964"/>
                <a:gd name="connsiteX1071" fmla="*/ 664238 w 1153193"/>
                <a:gd name="connsiteY1071" fmla="*/ 1114585 h 1313964"/>
                <a:gd name="connsiteX1072" fmla="*/ 661404 w 1153193"/>
                <a:gd name="connsiteY1072" fmla="*/ 1113639 h 1313964"/>
                <a:gd name="connsiteX1073" fmla="*/ 657609 w 1153193"/>
                <a:gd name="connsiteY1073" fmla="*/ 1113639 h 1313964"/>
                <a:gd name="connsiteX1074" fmla="*/ 655712 w 1153193"/>
                <a:gd name="connsiteY1074" fmla="*/ 1115532 h 1313964"/>
                <a:gd name="connsiteX1075" fmla="*/ 653809 w 1153193"/>
                <a:gd name="connsiteY1075" fmla="*/ 1115532 h 1313964"/>
                <a:gd name="connsiteX1076" fmla="*/ 653809 w 1153193"/>
                <a:gd name="connsiteY1076" fmla="*/ 1117434 h 1313964"/>
                <a:gd name="connsiteX1077" fmla="*/ 651912 w 1153193"/>
                <a:gd name="connsiteY1077" fmla="*/ 1118385 h 1313964"/>
                <a:gd name="connsiteX1078" fmla="*/ 650945 w 1153193"/>
                <a:gd name="connsiteY1078" fmla="*/ 1118385 h 1313964"/>
                <a:gd name="connsiteX1079" fmla="*/ 650009 w 1153193"/>
                <a:gd name="connsiteY1079" fmla="*/ 1118385 h 1313964"/>
                <a:gd name="connsiteX1080" fmla="*/ 648117 w 1153193"/>
                <a:gd name="connsiteY1080" fmla="*/ 1120283 h 1313964"/>
                <a:gd name="connsiteX1081" fmla="*/ 646214 w 1153193"/>
                <a:gd name="connsiteY1081" fmla="*/ 1120283 h 1313964"/>
                <a:gd name="connsiteX1082" fmla="*/ 646214 w 1153193"/>
                <a:gd name="connsiteY1082" fmla="*/ 1119337 h 1313964"/>
                <a:gd name="connsiteX1083" fmla="*/ 643351 w 1153193"/>
                <a:gd name="connsiteY1083" fmla="*/ 1115532 h 1313964"/>
                <a:gd name="connsiteX1084" fmla="*/ 642414 w 1153193"/>
                <a:gd name="connsiteY1084" fmla="*/ 1114585 h 1313964"/>
                <a:gd name="connsiteX1085" fmla="*/ 639551 w 1153193"/>
                <a:gd name="connsiteY1085" fmla="*/ 1112688 h 1313964"/>
                <a:gd name="connsiteX1086" fmla="*/ 637648 w 1153193"/>
                <a:gd name="connsiteY1086" fmla="*/ 1111737 h 1313964"/>
                <a:gd name="connsiteX1087" fmla="*/ 635761 w 1153193"/>
                <a:gd name="connsiteY1087" fmla="*/ 1108888 h 1313964"/>
                <a:gd name="connsiteX1088" fmla="*/ 634819 w 1153193"/>
                <a:gd name="connsiteY1088" fmla="*/ 1107942 h 1313964"/>
                <a:gd name="connsiteX1089" fmla="*/ 631019 w 1153193"/>
                <a:gd name="connsiteY1089" fmla="*/ 1106990 h 1313964"/>
                <a:gd name="connsiteX1090" fmla="*/ 625327 w 1153193"/>
                <a:gd name="connsiteY1090" fmla="*/ 1105093 h 1313964"/>
                <a:gd name="connsiteX1091" fmla="*/ 623425 w 1153193"/>
                <a:gd name="connsiteY1091" fmla="*/ 1105093 h 1313964"/>
                <a:gd name="connsiteX1092" fmla="*/ 621527 w 1153193"/>
                <a:gd name="connsiteY1092" fmla="*/ 1105093 h 1313964"/>
                <a:gd name="connsiteX1093" fmla="*/ 621527 w 1153193"/>
                <a:gd name="connsiteY1093" fmla="*/ 1105093 h 1313964"/>
                <a:gd name="connsiteX1094" fmla="*/ 619630 w 1153193"/>
                <a:gd name="connsiteY1094" fmla="*/ 1104142 h 1313964"/>
                <a:gd name="connsiteX1095" fmla="*/ 615830 w 1153193"/>
                <a:gd name="connsiteY1095" fmla="*/ 1107942 h 1313964"/>
                <a:gd name="connsiteX1096" fmla="*/ 609166 w 1153193"/>
                <a:gd name="connsiteY1096" fmla="*/ 1111737 h 1313964"/>
                <a:gd name="connsiteX1097" fmla="*/ 607274 w 1153193"/>
                <a:gd name="connsiteY1097" fmla="*/ 1114585 h 1313964"/>
                <a:gd name="connsiteX1098" fmla="*/ 600650 w 1153193"/>
                <a:gd name="connsiteY1098" fmla="*/ 1115532 h 1313964"/>
                <a:gd name="connsiteX1099" fmla="*/ 598752 w 1153193"/>
                <a:gd name="connsiteY1099" fmla="*/ 1116483 h 1313964"/>
                <a:gd name="connsiteX1100" fmla="*/ 596850 w 1153193"/>
                <a:gd name="connsiteY1100" fmla="*/ 1116483 h 1313964"/>
                <a:gd name="connsiteX1101" fmla="*/ 597781 w 1153193"/>
                <a:gd name="connsiteY1101" fmla="*/ 1118385 h 1313964"/>
                <a:gd name="connsiteX1102" fmla="*/ 596850 w 1153193"/>
                <a:gd name="connsiteY1102" fmla="*/ 1120283 h 1313964"/>
                <a:gd name="connsiteX1103" fmla="*/ 594952 w 1153193"/>
                <a:gd name="connsiteY1103" fmla="*/ 1122180 h 1313964"/>
                <a:gd name="connsiteX1104" fmla="*/ 593050 w 1153193"/>
                <a:gd name="connsiteY1104" fmla="*/ 1126926 h 1313964"/>
                <a:gd name="connsiteX1105" fmla="*/ 593050 w 1153193"/>
                <a:gd name="connsiteY1105" fmla="*/ 1127878 h 1313964"/>
                <a:gd name="connsiteX1106" fmla="*/ 594952 w 1153193"/>
                <a:gd name="connsiteY1106" fmla="*/ 1130716 h 1313964"/>
                <a:gd name="connsiteX1107" fmla="*/ 595884 w 1153193"/>
                <a:gd name="connsiteY1107" fmla="*/ 1132619 h 1313964"/>
                <a:gd name="connsiteX1108" fmla="*/ 598752 w 1153193"/>
                <a:gd name="connsiteY1108" fmla="*/ 1137365 h 1313964"/>
                <a:gd name="connsiteX1109" fmla="*/ 600650 w 1153193"/>
                <a:gd name="connsiteY1109" fmla="*/ 1139262 h 1313964"/>
                <a:gd name="connsiteX1110" fmla="*/ 599679 w 1153193"/>
                <a:gd name="connsiteY1110" fmla="*/ 1141160 h 1313964"/>
                <a:gd name="connsiteX1111" fmla="*/ 599679 w 1153193"/>
                <a:gd name="connsiteY1111" fmla="*/ 1145906 h 1313964"/>
                <a:gd name="connsiteX1112" fmla="*/ 602537 w 1153193"/>
                <a:gd name="connsiteY1112" fmla="*/ 1148760 h 1313964"/>
                <a:gd name="connsiteX1113" fmla="*/ 603469 w 1153193"/>
                <a:gd name="connsiteY1113" fmla="*/ 1149706 h 1313964"/>
                <a:gd name="connsiteX1114" fmla="*/ 605371 w 1153193"/>
                <a:gd name="connsiteY1114" fmla="*/ 1151604 h 1313964"/>
                <a:gd name="connsiteX1115" fmla="*/ 605371 w 1153193"/>
                <a:gd name="connsiteY1115" fmla="*/ 1154452 h 1313964"/>
                <a:gd name="connsiteX1116" fmla="*/ 608235 w 1153193"/>
                <a:gd name="connsiteY1116" fmla="*/ 1159199 h 1313964"/>
                <a:gd name="connsiteX1117" fmla="*/ 612030 w 1153193"/>
                <a:gd name="connsiteY1117" fmla="*/ 1162052 h 1313964"/>
                <a:gd name="connsiteX1118" fmla="*/ 610137 w 1153193"/>
                <a:gd name="connsiteY1118" fmla="*/ 1163950 h 1313964"/>
                <a:gd name="connsiteX1119" fmla="*/ 606337 w 1153193"/>
                <a:gd name="connsiteY1119" fmla="*/ 1165847 h 1313964"/>
                <a:gd name="connsiteX1120" fmla="*/ 605371 w 1153193"/>
                <a:gd name="connsiteY1120" fmla="*/ 1168696 h 1313964"/>
                <a:gd name="connsiteX1121" fmla="*/ 604435 w 1153193"/>
                <a:gd name="connsiteY1121" fmla="*/ 1169647 h 1313964"/>
                <a:gd name="connsiteX1122" fmla="*/ 603469 w 1153193"/>
                <a:gd name="connsiteY1122" fmla="*/ 1170593 h 1313964"/>
                <a:gd name="connsiteX1123" fmla="*/ 603469 w 1153193"/>
                <a:gd name="connsiteY1123" fmla="*/ 1170593 h 1313964"/>
                <a:gd name="connsiteX1124" fmla="*/ 602537 w 1153193"/>
                <a:gd name="connsiteY1124" fmla="*/ 1173442 h 1313964"/>
                <a:gd name="connsiteX1125" fmla="*/ 603469 w 1153193"/>
                <a:gd name="connsiteY1125" fmla="*/ 1179139 h 1313964"/>
                <a:gd name="connsiteX1126" fmla="*/ 604435 w 1153193"/>
                <a:gd name="connsiteY1126" fmla="*/ 1185788 h 1313964"/>
                <a:gd name="connsiteX1127" fmla="*/ 603469 w 1153193"/>
                <a:gd name="connsiteY1127" fmla="*/ 1186739 h 1313964"/>
                <a:gd name="connsiteX1128" fmla="*/ 603469 w 1153193"/>
                <a:gd name="connsiteY1128" fmla="*/ 1189583 h 1313964"/>
                <a:gd name="connsiteX1129" fmla="*/ 601571 w 1153193"/>
                <a:gd name="connsiteY1129" fmla="*/ 1191485 h 1313964"/>
                <a:gd name="connsiteX1130" fmla="*/ 596850 w 1153193"/>
                <a:gd name="connsiteY1130" fmla="*/ 1194329 h 1313964"/>
                <a:gd name="connsiteX1131" fmla="*/ 595884 w 1153193"/>
                <a:gd name="connsiteY1131" fmla="*/ 1196232 h 1313964"/>
                <a:gd name="connsiteX1132" fmla="*/ 588284 w 1153193"/>
                <a:gd name="connsiteY1132" fmla="*/ 1199080 h 1313964"/>
                <a:gd name="connsiteX1133" fmla="*/ 585455 w 1153193"/>
                <a:gd name="connsiteY1133" fmla="*/ 1200978 h 1313964"/>
                <a:gd name="connsiteX1134" fmla="*/ 586411 w 1153193"/>
                <a:gd name="connsiteY1134" fmla="*/ 1208573 h 1313964"/>
                <a:gd name="connsiteX1135" fmla="*/ 587358 w 1153193"/>
                <a:gd name="connsiteY1135" fmla="*/ 1212373 h 1313964"/>
                <a:gd name="connsiteX1136" fmla="*/ 587358 w 1153193"/>
                <a:gd name="connsiteY1136" fmla="*/ 1214270 h 1313964"/>
                <a:gd name="connsiteX1137" fmla="*/ 586411 w 1153193"/>
                <a:gd name="connsiteY1137" fmla="*/ 1216167 h 1313964"/>
                <a:gd name="connsiteX1138" fmla="*/ 585455 w 1153193"/>
                <a:gd name="connsiteY1138" fmla="*/ 1218070 h 1313964"/>
                <a:gd name="connsiteX1139" fmla="*/ 584509 w 1153193"/>
                <a:gd name="connsiteY1139" fmla="*/ 1219016 h 1313964"/>
                <a:gd name="connsiteX1140" fmla="*/ 581660 w 1153193"/>
                <a:gd name="connsiteY1140" fmla="*/ 1224714 h 1313964"/>
                <a:gd name="connsiteX1141" fmla="*/ 578811 w 1153193"/>
                <a:gd name="connsiteY1141" fmla="*/ 1225665 h 1313964"/>
                <a:gd name="connsiteX1142" fmla="*/ 578811 w 1153193"/>
                <a:gd name="connsiteY1142" fmla="*/ 1230411 h 1313964"/>
                <a:gd name="connsiteX1143" fmla="*/ 579763 w 1153193"/>
                <a:gd name="connsiteY1143" fmla="*/ 1234211 h 1313964"/>
                <a:gd name="connsiteX1144" fmla="*/ 580709 w 1153193"/>
                <a:gd name="connsiteY1144" fmla="*/ 1235157 h 1313964"/>
                <a:gd name="connsiteX1145" fmla="*/ 582611 w 1153193"/>
                <a:gd name="connsiteY1145" fmla="*/ 1243703 h 1313964"/>
                <a:gd name="connsiteX1146" fmla="*/ 578811 w 1153193"/>
                <a:gd name="connsiteY1146" fmla="*/ 1254147 h 1313964"/>
                <a:gd name="connsiteX1147" fmla="*/ 575963 w 1153193"/>
                <a:gd name="connsiteY1147" fmla="*/ 1256040 h 1313964"/>
                <a:gd name="connsiteX1148" fmla="*/ 575017 w 1153193"/>
                <a:gd name="connsiteY1148" fmla="*/ 1256040 h 1313964"/>
                <a:gd name="connsiteX1149" fmla="*/ 573114 w 1153193"/>
                <a:gd name="connsiteY1149" fmla="*/ 1260785 h 1313964"/>
                <a:gd name="connsiteX1150" fmla="*/ 572168 w 1153193"/>
                <a:gd name="connsiteY1150" fmla="*/ 1263624 h 1313964"/>
                <a:gd name="connsiteX1151" fmla="*/ 568368 w 1153193"/>
                <a:gd name="connsiteY1151" fmla="*/ 1266493 h 1313964"/>
                <a:gd name="connsiteX1152" fmla="*/ 568368 w 1153193"/>
                <a:gd name="connsiteY1152" fmla="*/ 1266493 h 1313964"/>
                <a:gd name="connsiteX1153" fmla="*/ 567422 w 1153193"/>
                <a:gd name="connsiteY1153" fmla="*/ 1266493 h 1313964"/>
                <a:gd name="connsiteX1154" fmla="*/ 565519 w 1153193"/>
                <a:gd name="connsiteY1154" fmla="*/ 1268390 h 1313964"/>
                <a:gd name="connsiteX1155" fmla="*/ 563622 w 1153193"/>
                <a:gd name="connsiteY1155" fmla="*/ 1269322 h 1313964"/>
                <a:gd name="connsiteX1156" fmla="*/ 562675 w 1153193"/>
                <a:gd name="connsiteY1156" fmla="*/ 1270288 h 1313964"/>
                <a:gd name="connsiteX1157" fmla="*/ 561719 w 1153193"/>
                <a:gd name="connsiteY1157" fmla="*/ 1272190 h 1313964"/>
                <a:gd name="connsiteX1158" fmla="*/ 560773 w 1153193"/>
                <a:gd name="connsiteY1158" fmla="*/ 1272190 h 1313964"/>
                <a:gd name="connsiteX1159" fmla="*/ 556973 w 1153193"/>
                <a:gd name="connsiteY1159" fmla="*/ 1273117 h 1313964"/>
                <a:gd name="connsiteX1160" fmla="*/ 552227 w 1153193"/>
                <a:gd name="connsiteY1160" fmla="*/ 1270288 h 1313964"/>
                <a:gd name="connsiteX1161" fmla="*/ 552227 w 1153193"/>
                <a:gd name="connsiteY1161" fmla="*/ 1270288 h 1313964"/>
                <a:gd name="connsiteX1162" fmla="*/ 547481 w 1153193"/>
                <a:gd name="connsiteY1162" fmla="*/ 1269322 h 1313964"/>
                <a:gd name="connsiteX1163" fmla="*/ 547481 w 1153193"/>
                <a:gd name="connsiteY1163" fmla="*/ 1269322 h 1313964"/>
                <a:gd name="connsiteX1164" fmla="*/ 546530 w 1153193"/>
                <a:gd name="connsiteY1164" fmla="*/ 1269322 h 1313964"/>
                <a:gd name="connsiteX1165" fmla="*/ 543686 w 1153193"/>
                <a:gd name="connsiteY1165" fmla="*/ 1269322 h 1313964"/>
                <a:gd name="connsiteX1166" fmla="*/ 537037 w 1153193"/>
                <a:gd name="connsiteY1166" fmla="*/ 1275014 h 1313964"/>
                <a:gd name="connsiteX1167" fmla="*/ 535135 w 1153193"/>
                <a:gd name="connsiteY1167" fmla="*/ 1276917 h 1313964"/>
                <a:gd name="connsiteX1168" fmla="*/ 533237 w 1153193"/>
                <a:gd name="connsiteY1168" fmla="*/ 1280712 h 1313964"/>
                <a:gd name="connsiteX1169" fmla="*/ 527540 w 1153193"/>
                <a:gd name="connsiteY1169" fmla="*/ 1286409 h 1313964"/>
                <a:gd name="connsiteX1170" fmla="*/ 524696 w 1153193"/>
                <a:gd name="connsiteY1170" fmla="*/ 1286409 h 1313964"/>
                <a:gd name="connsiteX1171" fmla="*/ 523740 w 1153193"/>
                <a:gd name="connsiteY1171" fmla="*/ 1287380 h 1313964"/>
                <a:gd name="connsiteX1172" fmla="*/ 517096 w 1153193"/>
                <a:gd name="connsiteY1172" fmla="*/ 1291180 h 1313964"/>
                <a:gd name="connsiteX1173" fmla="*/ 516145 w 1153193"/>
                <a:gd name="connsiteY1173" fmla="*/ 1294970 h 1313964"/>
                <a:gd name="connsiteX1174" fmla="*/ 516145 w 1153193"/>
                <a:gd name="connsiteY1174" fmla="*/ 1294970 h 1313964"/>
                <a:gd name="connsiteX1175" fmla="*/ 516145 w 1153193"/>
                <a:gd name="connsiteY1175" fmla="*/ 1295906 h 1313964"/>
                <a:gd name="connsiteX1176" fmla="*/ 516145 w 1153193"/>
                <a:gd name="connsiteY1176" fmla="*/ 1296872 h 1313964"/>
                <a:gd name="connsiteX1177" fmla="*/ 515199 w 1153193"/>
                <a:gd name="connsiteY1177" fmla="*/ 1298775 h 1313964"/>
                <a:gd name="connsiteX1178" fmla="*/ 514248 w 1153193"/>
                <a:gd name="connsiteY1178" fmla="*/ 1299701 h 1313964"/>
                <a:gd name="connsiteX1179" fmla="*/ 512350 w 1153193"/>
                <a:gd name="connsiteY1179" fmla="*/ 1301599 h 1313964"/>
                <a:gd name="connsiteX1180" fmla="*/ 510452 w 1153193"/>
                <a:gd name="connsiteY1180" fmla="*/ 1302565 h 1313964"/>
                <a:gd name="connsiteX1181" fmla="*/ 505711 w 1153193"/>
                <a:gd name="connsiteY1181" fmla="*/ 1301599 h 1313964"/>
                <a:gd name="connsiteX1182" fmla="*/ 500004 w 1153193"/>
                <a:gd name="connsiteY1182" fmla="*/ 1299701 h 1313964"/>
                <a:gd name="connsiteX1183" fmla="*/ 499058 w 1153193"/>
                <a:gd name="connsiteY1183" fmla="*/ 1297809 h 1313964"/>
                <a:gd name="connsiteX1184" fmla="*/ 498107 w 1153193"/>
                <a:gd name="connsiteY1184" fmla="*/ 1295906 h 1313964"/>
                <a:gd name="connsiteX1185" fmla="*/ 498107 w 1153193"/>
                <a:gd name="connsiteY1185" fmla="*/ 1295906 h 1313964"/>
                <a:gd name="connsiteX1186" fmla="*/ 497160 w 1153193"/>
                <a:gd name="connsiteY1186" fmla="*/ 1294004 h 1313964"/>
                <a:gd name="connsiteX1187" fmla="*/ 495258 w 1153193"/>
                <a:gd name="connsiteY1187" fmla="*/ 1293073 h 1313964"/>
                <a:gd name="connsiteX1188" fmla="*/ 491468 w 1153193"/>
                <a:gd name="connsiteY1188" fmla="*/ 1288312 h 1313964"/>
                <a:gd name="connsiteX1189" fmla="*/ 490512 w 1153193"/>
                <a:gd name="connsiteY1189" fmla="*/ 1286409 h 1313964"/>
                <a:gd name="connsiteX1190" fmla="*/ 483863 w 1153193"/>
                <a:gd name="connsiteY1190" fmla="*/ 1285483 h 1313964"/>
                <a:gd name="connsiteX1191" fmla="*/ 480068 w 1153193"/>
                <a:gd name="connsiteY1191" fmla="*/ 1288312 h 1313964"/>
                <a:gd name="connsiteX1192" fmla="*/ 475322 w 1153193"/>
                <a:gd name="connsiteY1192" fmla="*/ 1289278 h 1313964"/>
                <a:gd name="connsiteX1193" fmla="*/ 463927 w 1153193"/>
                <a:gd name="connsiteY1193" fmla="*/ 1294004 h 1313964"/>
                <a:gd name="connsiteX1194" fmla="*/ 462981 w 1153193"/>
                <a:gd name="connsiteY1194" fmla="*/ 1294970 h 1313964"/>
                <a:gd name="connsiteX1195" fmla="*/ 458230 w 1153193"/>
                <a:gd name="connsiteY1195" fmla="*/ 1296872 h 1313964"/>
                <a:gd name="connsiteX1196" fmla="*/ 456332 w 1153193"/>
                <a:gd name="connsiteY1196" fmla="*/ 1297809 h 1313964"/>
                <a:gd name="connsiteX1197" fmla="*/ 454430 w 1153193"/>
                <a:gd name="connsiteY1197" fmla="*/ 1297809 h 1313964"/>
                <a:gd name="connsiteX1198" fmla="*/ 449684 w 1153193"/>
                <a:gd name="connsiteY1198" fmla="*/ 1298775 h 1313964"/>
                <a:gd name="connsiteX1199" fmla="*/ 442089 w 1153193"/>
                <a:gd name="connsiteY1199" fmla="*/ 1300672 h 1313964"/>
                <a:gd name="connsiteX1200" fmla="*/ 442089 w 1153193"/>
                <a:gd name="connsiteY1200" fmla="*/ 1302565 h 1313964"/>
                <a:gd name="connsiteX1201" fmla="*/ 440191 w 1153193"/>
                <a:gd name="connsiteY1201" fmla="*/ 1304467 h 1313964"/>
                <a:gd name="connsiteX1202" fmla="*/ 434494 w 1153193"/>
                <a:gd name="connsiteY1202" fmla="*/ 1312062 h 1313964"/>
                <a:gd name="connsiteX1203" fmla="*/ 430694 w 1153193"/>
                <a:gd name="connsiteY1203" fmla="*/ 1310165 h 1313964"/>
                <a:gd name="connsiteX1204" fmla="*/ 425948 w 1153193"/>
                <a:gd name="connsiteY1204" fmla="*/ 1310165 h 1313964"/>
                <a:gd name="connsiteX1205" fmla="*/ 423099 w 1153193"/>
                <a:gd name="connsiteY1205" fmla="*/ 1311096 h 1313964"/>
                <a:gd name="connsiteX1206" fmla="*/ 421202 w 1153193"/>
                <a:gd name="connsiteY1206" fmla="*/ 1312062 h 1313964"/>
                <a:gd name="connsiteX1207" fmla="*/ 418353 w 1153193"/>
                <a:gd name="connsiteY1207" fmla="*/ 1313965 h 1313964"/>
                <a:gd name="connsiteX1208" fmla="*/ 411704 w 1153193"/>
                <a:gd name="connsiteY1208" fmla="*/ 1312998 h 1313964"/>
                <a:gd name="connsiteX1209" fmla="*/ 410758 w 1153193"/>
                <a:gd name="connsiteY1209" fmla="*/ 1312998 h 1313964"/>
                <a:gd name="connsiteX1210" fmla="*/ 408860 w 1153193"/>
                <a:gd name="connsiteY1210" fmla="*/ 1311096 h 1313964"/>
                <a:gd name="connsiteX1211" fmla="*/ 407909 w 1153193"/>
                <a:gd name="connsiteY1211" fmla="*/ 1310165 h 1313964"/>
                <a:gd name="connsiteX1212" fmla="*/ 409807 w 1153193"/>
                <a:gd name="connsiteY1212" fmla="*/ 1307301 h 1313964"/>
                <a:gd name="connsiteX1213" fmla="*/ 411704 w 1153193"/>
                <a:gd name="connsiteY1213" fmla="*/ 1305404 h 1313964"/>
                <a:gd name="connsiteX1214" fmla="*/ 412655 w 1153193"/>
                <a:gd name="connsiteY1214" fmla="*/ 1304467 h 1313964"/>
                <a:gd name="connsiteX1215" fmla="*/ 411704 w 1153193"/>
                <a:gd name="connsiteY1215" fmla="*/ 1300672 h 1313964"/>
                <a:gd name="connsiteX1216" fmla="*/ 410758 w 1153193"/>
                <a:gd name="connsiteY1216" fmla="*/ 1300672 h 1313964"/>
                <a:gd name="connsiteX1217" fmla="*/ 407909 w 1153193"/>
                <a:gd name="connsiteY1217" fmla="*/ 1300672 h 1313964"/>
                <a:gd name="connsiteX1218" fmla="*/ 406007 w 1153193"/>
                <a:gd name="connsiteY1218" fmla="*/ 1301599 h 1313964"/>
                <a:gd name="connsiteX1219" fmla="*/ 404109 w 1153193"/>
                <a:gd name="connsiteY1219" fmla="*/ 1301599 h 1313964"/>
                <a:gd name="connsiteX1220" fmla="*/ 402212 w 1153193"/>
                <a:gd name="connsiteY1220" fmla="*/ 1298775 h 1313964"/>
                <a:gd name="connsiteX1221" fmla="*/ 401261 w 1153193"/>
                <a:gd name="connsiteY1221" fmla="*/ 1297809 h 1313964"/>
                <a:gd name="connsiteX1222" fmla="*/ 399363 w 1153193"/>
                <a:gd name="connsiteY1222" fmla="*/ 1295906 h 1313964"/>
                <a:gd name="connsiteX1223" fmla="*/ 396514 w 1153193"/>
                <a:gd name="connsiteY1223" fmla="*/ 1296872 h 1313964"/>
                <a:gd name="connsiteX1224" fmla="*/ 395568 w 1153193"/>
                <a:gd name="connsiteY1224" fmla="*/ 1300672 h 1313964"/>
                <a:gd name="connsiteX1225" fmla="*/ 392715 w 1153193"/>
                <a:gd name="connsiteY1225" fmla="*/ 1300672 h 1313964"/>
                <a:gd name="connsiteX1226" fmla="*/ 390817 w 1153193"/>
                <a:gd name="connsiteY1226" fmla="*/ 1296872 h 1313964"/>
                <a:gd name="connsiteX1227" fmla="*/ 389871 w 1153193"/>
                <a:gd name="connsiteY1227" fmla="*/ 1294970 h 1313964"/>
                <a:gd name="connsiteX1228" fmla="*/ 388920 w 1153193"/>
                <a:gd name="connsiteY1228" fmla="*/ 1294004 h 1313964"/>
                <a:gd name="connsiteX1229" fmla="*/ 384173 w 1153193"/>
                <a:gd name="connsiteY1229" fmla="*/ 1294004 h 1313964"/>
                <a:gd name="connsiteX1230" fmla="*/ 383222 w 1153193"/>
                <a:gd name="connsiteY1230" fmla="*/ 1294970 h 1313964"/>
                <a:gd name="connsiteX1231" fmla="*/ 381325 w 1153193"/>
                <a:gd name="connsiteY1231" fmla="*/ 1299701 h 1313964"/>
                <a:gd name="connsiteX1232" fmla="*/ 380373 w 1153193"/>
                <a:gd name="connsiteY1232" fmla="*/ 1298775 h 1313964"/>
                <a:gd name="connsiteX1233" fmla="*/ 379442 w 1153193"/>
                <a:gd name="connsiteY1233" fmla="*/ 1294970 h 1313964"/>
                <a:gd name="connsiteX1234" fmla="*/ 375647 w 1153193"/>
                <a:gd name="connsiteY1234" fmla="*/ 1294970 h 1313964"/>
                <a:gd name="connsiteX1235" fmla="*/ 375647 w 1153193"/>
                <a:gd name="connsiteY1235" fmla="*/ 1294970 h 1313964"/>
                <a:gd name="connsiteX1236" fmla="*/ 373745 w 1153193"/>
                <a:gd name="connsiteY1236" fmla="*/ 1292106 h 1313964"/>
                <a:gd name="connsiteX1237" fmla="*/ 372778 w 1153193"/>
                <a:gd name="connsiteY1237" fmla="*/ 1291180 h 1313964"/>
                <a:gd name="connsiteX1238" fmla="*/ 370881 w 1153193"/>
                <a:gd name="connsiteY1238" fmla="*/ 1290209 h 1313964"/>
                <a:gd name="connsiteX1239" fmla="*/ 368979 w 1153193"/>
                <a:gd name="connsiteY1239" fmla="*/ 1290209 h 1313964"/>
                <a:gd name="connsiteX1240" fmla="*/ 367081 w 1153193"/>
                <a:gd name="connsiteY1240" fmla="*/ 1291180 h 1313964"/>
                <a:gd name="connsiteX1241" fmla="*/ 364252 w 1153193"/>
                <a:gd name="connsiteY1241" fmla="*/ 1292106 h 1313964"/>
                <a:gd name="connsiteX1242" fmla="*/ 363281 w 1153193"/>
                <a:gd name="connsiteY1242" fmla="*/ 1293073 h 1313964"/>
                <a:gd name="connsiteX1243" fmla="*/ 363281 w 1153193"/>
                <a:gd name="connsiteY1243" fmla="*/ 1292106 h 1313964"/>
                <a:gd name="connsiteX1244" fmla="*/ 360452 w 1153193"/>
                <a:gd name="connsiteY1244" fmla="*/ 1290209 h 1313964"/>
                <a:gd name="connsiteX1245" fmla="*/ 360452 w 1153193"/>
                <a:gd name="connsiteY1245" fmla="*/ 1290209 h 1313964"/>
                <a:gd name="connsiteX1246" fmla="*/ 358555 w 1153193"/>
                <a:gd name="connsiteY1246" fmla="*/ 1289278 h 1313964"/>
                <a:gd name="connsiteX1247" fmla="*/ 358555 w 1153193"/>
                <a:gd name="connsiteY1247" fmla="*/ 1286409 h 1313964"/>
                <a:gd name="connsiteX1248" fmla="*/ 356657 w 1153193"/>
                <a:gd name="connsiteY1248" fmla="*/ 1284511 h 1313964"/>
                <a:gd name="connsiteX1249" fmla="*/ 355686 w 1153193"/>
                <a:gd name="connsiteY1249" fmla="*/ 1284511 h 1313964"/>
                <a:gd name="connsiteX1250" fmla="*/ 354755 w 1153193"/>
                <a:gd name="connsiteY1250" fmla="*/ 1279785 h 1313964"/>
                <a:gd name="connsiteX1251" fmla="*/ 354755 w 1153193"/>
                <a:gd name="connsiteY1251" fmla="*/ 1275014 h 1313964"/>
                <a:gd name="connsiteX1252" fmla="*/ 354755 w 1153193"/>
                <a:gd name="connsiteY1252" fmla="*/ 1272190 h 1313964"/>
                <a:gd name="connsiteX1253" fmla="*/ 354755 w 1153193"/>
                <a:gd name="connsiteY1253" fmla="*/ 1271219 h 1313964"/>
                <a:gd name="connsiteX1254" fmla="*/ 354755 w 1153193"/>
                <a:gd name="connsiteY1254" fmla="*/ 1267424 h 1313964"/>
                <a:gd name="connsiteX1255" fmla="*/ 354755 w 1153193"/>
                <a:gd name="connsiteY1255" fmla="*/ 1266493 h 1313964"/>
                <a:gd name="connsiteX1256" fmla="*/ 351891 w 1153193"/>
                <a:gd name="connsiteY1256" fmla="*/ 1265522 h 1313964"/>
                <a:gd name="connsiteX1257" fmla="*/ 350960 w 1153193"/>
                <a:gd name="connsiteY1257" fmla="*/ 1265522 h 1313964"/>
                <a:gd name="connsiteX1258" fmla="*/ 347160 w 1153193"/>
                <a:gd name="connsiteY1258" fmla="*/ 1261727 h 1313964"/>
                <a:gd name="connsiteX1259" fmla="*/ 340516 w 1153193"/>
                <a:gd name="connsiteY1259" fmla="*/ 1267424 h 1313964"/>
                <a:gd name="connsiteX1260" fmla="*/ 339565 w 1153193"/>
                <a:gd name="connsiteY1260" fmla="*/ 1268390 h 1313964"/>
                <a:gd name="connsiteX1261" fmla="*/ 338614 w 1153193"/>
                <a:gd name="connsiteY1261" fmla="*/ 1269322 h 1313964"/>
                <a:gd name="connsiteX1262" fmla="*/ 336716 w 1153193"/>
                <a:gd name="connsiteY1262" fmla="*/ 1270288 h 1313964"/>
                <a:gd name="connsiteX1263" fmla="*/ 335765 w 1153193"/>
                <a:gd name="connsiteY1263" fmla="*/ 1271219 h 1313964"/>
                <a:gd name="connsiteX1264" fmla="*/ 333868 w 1153193"/>
                <a:gd name="connsiteY1264" fmla="*/ 1272190 h 1313964"/>
                <a:gd name="connsiteX1265" fmla="*/ 332922 w 1153193"/>
                <a:gd name="connsiteY1265" fmla="*/ 1274088 h 1313964"/>
                <a:gd name="connsiteX1266" fmla="*/ 333868 w 1153193"/>
                <a:gd name="connsiteY1266" fmla="*/ 1275985 h 1313964"/>
                <a:gd name="connsiteX1267" fmla="*/ 334819 w 1153193"/>
                <a:gd name="connsiteY1267" fmla="*/ 1284511 h 1313964"/>
                <a:gd name="connsiteX1268" fmla="*/ 333868 w 1153193"/>
                <a:gd name="connsiteY1268" fmla="*/ 1285483 h 1313964"/>
                <a:gd name="connsiteX1269" fmla="*/ 330068 w 1153193"/>
                <a:gd name="connsiteY1269" fmla="*/ 1289278 h 1313964"/>
                <a:gd name="connsiteX1270" fmla="*/ 319624 w 1153193"/>
                <a:gd name="connsiteY1270" fmla="*/ 1269322 h 1313964"/>
                <a:gd name="connsiteX1271" fmla="*/ 316781 w 1153193"/>
                <a:gd name="connsiteY1271" fmla="*/ 1267424 h 1313964"/>
                <a:gd name="connsiteX1272" fmla="*/ 315829 w 1153193"/>
                <a:gd name="connsiteY1272" fmla="*/ 1267424 h 1313964"/>
                <a:gd name="connsiteX1273" fmla="*/ 314878 w 1153193"/>
                <a:gd name="connsiteY1273" fmla="*/ 1265522 h 1313964"/>
                <a:gd name="connsiteX1274" fmla="*/ 314878 w 1153193"/>
                <a:gd name="connsiteY1274" fmla="*/ 1265522 h 1313964"/>
                <a:gd name="connsiteX1275" fmla="*/ 314878 w 1153193"/>
                <a:gd name="connsiteY1275" fmla="*/ 1263624 h 1313964"/>
                <a:gd name="connsiteX1276" fmla="*/ 313932 w 1153193"/>
                <a:gd name="connsiteY1276" fmla="*/ 1260785 h 1313964"/>
                <a:gd name="connsiteX1277" fmla="*/ 312029 w 1153193"/>
                <a:gd name="connsiteY1277" fmla="*/ 1258888 h 1313964"/>
                <a:gd name="connsiteX1278" fmla="*/ 300635 w 1153193"/>
                <a:gd name="connsiteY1278" fmla="*/ 1243703 h 1313964"/>
                <a:gd name="connsiteX1279" fmla="*/ 300635 w 1153193"/>
                <a:gd name="connsiteY1279" fmla="*/ 1241806 h 1313964"/>
                <a:gd name="connsiteX1280" fmla="*/ 299688 w 1153193"/>
                <a:gd name="connsiteY1280" fmla="*/ 1240855 h 1313964"/>
                <a:gd name="connsiteX1281" fmla="*/ 298737 w 1153193"/>
                <a:gd name="connsiteY1281" fmla="*/ 1239903 h 1313964"/>
                <a:gd name="connsiteX1282" fmla="*/ 289245 w 1153193"/>
                <a:gd name="connsiteY1282" fmla="*/ 1231362 h 1313964"/>
                <a:gd name="connsiteX1283" fmla="*/ 288294 w 1153193"/>
                <a:gd name="connsiteY1283" fmla="*/ 1229465 h 1313964"/>
                <a:gd name="connsiteX1284" fmla="*/ 288294 w 1153193"/>
                <a:gd name="connsiteY1284" fmla="*/ 1224714 h 1313964"/>
                <a:gd name="connsiteX1285" fmla="*/ 288294 w 1153193"/>
                <a:gd name="connsiteY1285" fmla="*/ 1220914 h 1313964"/>
                <a:gd name="connsiteX1286" fmla="*/ 288294 w 1153193"/>
                <a:gd name="connsiteY1286" fmla="*/ 1216167 h 1313964"/>
                <a:gd name="connsiteX1287" fmla="*/ 289245 w 1153193"/>
                <a:gd name="connsiteY1287" fmla="*/ 1215221 h 1313964"/>
                <a:gd name="connsiteX1288" fmla="*/ 288294 w 1153193"/>
                <a:gd name="connsiteY1288" fmla="*/ 1212373 h 1313964"/>
                <a:gd name="connsiteX1289" fmla="*/ 287342 w 1153193"/>
                <a:gd name="connsiteY1289" fmla="*/ 1210475 h 1313964"/>
                <a:gd name="connsiteX1290" fmla="*/ 285445 w 1153193"/>
                <a:gd name="connsiteY1290" fmla="*/ 1210475 h 1313964"/>
                <a:gd name="connsiteX1291" fmla="*/ 283547 w 1153193"/>
                <a:gd name="connsiteY1291" fmla="*/ 1208573 h 1313964"/>
                <a:gd name="connsiteX1292" fmla="*/ 282596 w 1153193"/>
                <a:gd name="connsiteY1292" fmla="*/ 1205724 h 1313964"/>
                <a:gd name="connsiteX1293" fmla="*/ 276899 w 1153193"/>
                <a:gd name="connsiteY1293" fmla="*/ 1204778 h 1313964"/>
                <a:gd name="connsiteX1294" fmla="*/ 274055 w 1153193"/>
                <a:gd name="connsiteY1294" fmla="*/ 1202875 h 1313964"/>
                <a:gd name="connsiteX1295" fmla="*/ 274055 w 1153193"/>
                <a:gd name="connsiteY1295" fmla="*/ 1200978 h 1313964"/>
                <a:gd name="connsiteX1296" fmla="*/ 273104 w 1153193"/>
                <a:gd name="connsiteY1296" fmla="*/ 1200027 h 1313964"/>
                <a:gd name="connsiteX1297" fmla="*/ 272153 w 1153193"/>
                <a:gd name="connsiteY1297" fmla="*/ 1198129 h 1313964"/>
                <a:gd name="connsiteX1298" fmla="*/ 271206 w 1153193"/>
                <a:gd name="connsiteY1298" fmla="*/ 1196232 h 1313964"/>
                <a:gd name="connsiteX1299" fmla="*/ 266460 w 1153193"/>
                <a:gd name="connsiteY1299" fmla="*/ 1191485 h 1313964"/>
                <a:gd name="connsiteX1300" fmla="*/ 264558 w 1153193"/>
                <a:gd name="connsiteY1300" fmla="*/ 1187686 h 1313964"/>
                <a:gd name="connsiteX1301" fmla="*/ 264558 w 1153193"/>
                <a:gd name="connsiteY1301" fmla="*/ 1184837 h 1313964"/>
                <a:gd name="connsiteX1302" fmla="*/ 264558 w 1153193"/>
                <a:gd name="connsiteY1302" fmla="*/ 1183886 h 1313964"/>
                <a:gd name="connsiteX1303" fmla="*/ 264558 w 1153193"/>
                <a:gd name="connsiteY1303" fmla="*/ 1180091 h 1313964"/>
                <a:gd name="connsiteX1304" fmla="*/ 264558 w 1153193"/>
                <a:gd name="connsiteY1304" fmla="*/ 1176291 h 1313964"/>
                <a:gd name="connsiteX1305" fmla="*/ 265509 w 1153193"/>
                <a:gd name="connsiteY1305" fmla="*/ 1173442 h 1313964"/>
                <a:gd name="connsiteX1306" fmla="*/ 266460 w 1153193"/>
                <a:gd name="connsiteY1306" fmla="*/ 1170593 h 1313964"/>
                <a:gd name="connsiteX1307" fmla="*/ 267406 w 1153193"/>
                <a:gd name="connsiteY1307" fmla="*/ 1165847 h 1313964"/>
                <a:gd name="connsiteX1308" fmla="*/ 268358 w 1153193"/>
                <a:gd name="connsiteY1308" fmla="*/ 1164896 h 1313964"/>
                <a:gd name="connsiteX1309" fmla="*/ 270255 w 1153193"/>
                <a:gd name="connsiteY1309" fmla="*/ 1162052 h 1313964"/>
                <a:gd name="connsiteX1310" fmla="*/ 273104 w 1153193"/>
                <a:gd name="connsiteY1310" fmla="*/ 1159199 h 1313964"/>
                <a:gd name="connsiteX1311" fmla="*/ 272153 w 1153193"/>
                <a:gd name="connsiteY1311" fmla="*/ 1146857 h 1313964"/>
                <a:gd name="connsiteX1312" fmla="*/ 271206 w 1153193"/>
                <a:gd name="connsiteY1312" fmla="*/ 1144960 h 1313964"/>
                <a:gd name="connsiteX1313" fmla="*/ 267406 w 1153193"/>
                <a:gd name="connsiteY1313" fmla="*/ 1143062 h 1313964"/>
                <a:gd name="connsiteX1314" fmla="*/ 270255 w 1153193"/>
                <a:gd name="connsiteY1314" fmla="*/ 1132619 h 1313964"/>
                <a:gd name="connsiteX1315" fmla="*/ 267406 w 1153193"/>
                <a:gd name="connsiteY1315" fmla="*/ 1126926 h 1313964"/>
                <a:gd name="connsiteX1316" fmla="*/ 266460 w 1153193"/>
                <a:gd name="connsiteY1316" fmla="*/ 1125980 h 1313964"/>
                <a:gd name="connsiteX1317" fmla="*/ 266460 w 1153193"/>
                <a:gd name="connsiteY1317" fmla="*/ 1123131 h 1313964"/>
                <a:gd name="connsiteX1318" fmla="*/ 267406 w 1153193"/>
                <a:gd name="connsiteY1318" fmla="*/ 1120283 h 1313964"/>
                <a:gd name="connsiteX1319" fmla="*/ 269304 w 1153193"/>
                <a:gd name="connsiteY1319" fmla="*/ 1118385 h 1313964"/>
                <a:gd name="connsiteX1320" fmla="*/ 270255 w 1153193"/>
                <a:gd name="connsiteY1320" fmla="*/ 1117434 h 1313964"/>
                <a:gd name="connsiteX1321" fmla="*/ 270255 w 1153193"/>
                <a:gd name="connsiteY1321" fmla="*/ 1115532 h 1313964"/>
                <a:gd name="connsiteX1322" fmla="*/ 269304 w 1153193"/>
                <a:gd name="connsiteY1322" fmla="*/ 1104142 h 1313964"/>
                <a:gd name="connsiteX1323" fmla="*/ 269304 w 1153193"/>
                <a:gd name="connsiteY1323" fmla="*/ 1098444 h 1313964"/>
                <a:gd name="connsiteX1324" fmla="*/ 267406 w 1153193"/>
                <a:gd name="connsiteY1324" fmla="*/ 1097493 h 1313964"/>
                <a:gd name="connsiteX1325" fmla="*/ 264558 w 1153193"/>
                <a:gd name="connsiteY1325" fmla="*/ 1094649 h 1313964"/>
                <a:gd name="connsiteX1326" fmla="*/ 263606 w 1153193"/>
                <a:gd name="connsiteY1326" fmla="*/ 1090850 h 1313964"/>
                <a:gd name="connsiteX1327" fmla="*/ 260763 w 1153193"/>
                <a:gd name="connsiteY1327" fmla="*/ 1090850 h 1313964"/>
                <a:gd name="connsiteX1328" fmla="*/ 254114 w 1153193"/>
                <a:gd name="connsiteY1328" fmla="*/ 1082303 h 1313964"/>
                <a:gd name="connsiteX1329" fmla="*/ 251265 w 1153193"/>
                <a:gd name="connsiteY1329" fmla="*/ 1083255 h 1313964"/>
                <a:gd name="connsiteX1330" fmla="*/ 249368 w 1153193"/>
                <a:gd name="connsiteY1330" fmla="*/ 1083255 h 1313964"/>
                <a:gd name="connsiteX1331" fmla="*/ 246519 w 1153193"/>
                <a:gd name="connsiteY1331" fmla="*/ 1083255 h 1313964"/>
                <a:gd name="connsiteX1332" fmla="*/ 243670 w 1153193"/>
                <a:gd name="connsiteY1332" fmla="*/ 1085152 h 1313964"/>
                <a:gd name="connsiteX1333" fmla="*/ 226578 w 1153193"/>
                <a:gd name="connsiteY1333" fmla="*/ 1084201 h 1313964"/>
                <a:gd name="connsiteX1334" fmla="*/ 227529 w 1153193"/>
                <a:gd name="connsiteY1334" fmla="*/ 1081357 h 1313964"/>
                <a:gd name="connsiteX1335" fmla="*/ 228476 w 1153193"/>
                <a:gd name="connsiteY1335" fmla="*/ 1076606 h 1313964"/>
                <a:gd name="connsiteX1336" fmla="*/ 226578 w 1153193"/>
                <a:gd name="connsiteY1336" fmla="*/ 1075660 h 1313964"/>
                <a:gd name="connsiteX1337" fmla="*/ 225632 w 1153193"/>
                <a:gd name="connsiteY1337" fmla="*/ 1075660 h 1313964"/>
                <a:gd name="connsiteX1338" fmla="*/ 223730 w 1153193"/>
                <a:gd name="connsiteY1338" fmla="*/ 1073757 h 1313964"/>
                <a:gd name="connsiteX1339" fmla="*/ 222783 w 1153193"/>
                <a:gd name="connsiteY1339" fmla="*/ 1073757 h 1313964"/>
                <a:gd name="connsiteX1340" fmla="*/ 222783 w 1153193"/>
                <a:gd name="connsiteY1340" fmla="*/ 1073757 h 1313964"/>
                <a:gd name="connsiteX1341" fmla="*/ 221832 w 1153193"/>
                <a:gd name="connsiteY1341" fmla="*/ 1073757 h 1313964"/>
                <a:gd name="connsiteX1342" fmla="*/ 218037 w 1153193"/>
                <a:gd name="connsiteY1342" fmla="*/ 1070913 h 1313964"/>
                <a:gd name="connsiteX1343" fmla="*/ 217086 w 1153193"/>
                <a:gd name="connsiteY1343" fmla="*/ 1069011 h 1313964"/>
                <a:gd name="connsiteX1344" fmla="*/ 217086 w 1153193"/>
                <a:gd name="connsiteY1344" fmla="*/ 1065216 h 1313964"/>
                <a:gd name="connsiteX1345" fmla="*/ 214237 w 1153193"/>
                <a:gd name="connsiteY1345" fmla="*/ 1065216 h 1313964"/>
                <a:gd name="connsiteX1346" fmla="*/ 213286 w 1153193"/>
                <a:gd name="connsiteY1346" fmla="*/ 1066162 h 1313964"/>
                <a:gd name="connsiteX1347" fmla="*/ 206642 w 1153193"/>
                <a:gd name="connsiteY1347" fmla="*/ 1069962 h 1313964"/>
                <a:gd name="connsiteX1348" fmla="*/ 203794 w 1153193"/>
                <a:gd name="connsiteY1348" fmla="*/ 1072801 h 1313964"/>
                <a:gd name="connsiteX1349" fmla="*/ 202842 w 1153193"/>
                <a:gd name="connsiteY1349" fmla="*/ 1073757 h 1313964"/>
                <a:gd name="connsiteX1350" fmla="*/ 199047 w 1153193"/>
                <a:gd name="connsiteY1350" fmla="*/ 1074709 h 1313964"/>
                <a:gd name="connsiteX1351" fmla="*/ 195248 w 1153193"/>
                <a:gd name="connsiteY1351" fmla="*/ 1075660 h 1313964"/>
                <a:gd name="connsiteX1352" fmla="*/ 185750 w 1153193"/>
                <a:gd name="connsiteY1352" fmla="*/ 1077552 h 1313964"/>
                <a:gd name="connsiteX1353" fmla="*/ 180058 w 1153193"/>
                <a:gd name="connsiteY1353" fmla="*/ 1077552 h 1313964"/>
                <a:gd name="connsiteX1354" fmla="*/ 180058 w 1153193"/>
                <a:gd name="connsiteY1354" fmla="*/ 1072801 h 1313964"/>
                <a:gd name="connsiteX1355" fmla="*/ 180058 w 1153193"/>
                <a:gd name="connsiteY1355" fmla="*/ 1071860 h 1313964"/>
                <a:gd name="connsiteX1356" fmla="*/ 176258 w 1153193"/>
                <a:gd name="connsiteY1356" fmla="*/ 1065216 h 1313964"/>
                <a:gd name="connsiteX1357" fmla="*/ 177204 w 1153193"/>
                <a:gd name="connsiteY1357" fmla="*/ 1046226 h 1313964"/>
                <a:gd name="connsiteX1358" fmla="*/ 179107 w 1153193"/>
                <a:gd name="connsiteY1358" fmla="*/ 1038632 h 1313964"/>
                <a:gd name="connsiteX1359" fmla="*/ 180058 w 1153193"/>
                <a:gd name="connsiteY1359" fmla="*/ 1037680 h 1313964"/>
                <a:gd name="connsiteX1360" fmla="*/ 181004 w 1153193"/>
                <a:gd name="connsiteY1360" fmla="*/ 1035778 h 1313964"/>
                <a:gd name="connsiteX1361" fmla="*/ 181955 w 1153193"/>
                <a:gd name="connsiteY1361" fmla="*/ 1035778 h 1313964"/>
                <a:gd name="connsiteX1362" fmla="*/ 182901 w 1153193"/>
                <a:gd name="connsiteY1362" fmla="*/ 1034832 h 1313964"/>
                <a:gd name="connsiteX1363" fmla="*/ 183853 w 1153193"/>
                <a:gd name="connsiteY1363" fmla="*/ 1032934 h 1313964"/>
                <a:gd name="connsiteX1364" fmla="*/ 183853 w 1153193"/>
                <a:gd name="connsiteY1364" fmla="*/ 1026285 h 1313964"/>
                <a:gd name="connsiteX1365" fmla="*/ 180058 w 1153193"/>
                <a:gd name="connsiteY1365" fmla="*/ 1018691 h 1313964"/>
                <a:gd name="connsiteX1366" fmla="*/ 179107 w 1153193"/>
                <a:gd name="connsiteY1366" fmla="*/ 1016798 h 1313964"/>
                <a:gd name="connsiteX1367" fmla="*/ 179107 w 1153193"/>
                <a:gd name="connsiteY1367" fmla="*/ 1013003 h 1313964"/>
                <a:gd name="connsiteX1368" fmla="*/ 178155 w 1153193"/>
                <a:gd name="connsiteY1368" fmla="*/ 1012052 h 1313964"/>
                <a:gd name="connsiteX1369" fmla="*/ 181955 w 1153193"/>
                <a:gd name="connsiteY1369" fmla="*/ 1011101 h 1313964"/>
                <a:gd name="connsiteX1370" fmla="*/ 183853 w 1153193"/>
                <a:gd name="connsiteY1370" fmla="*/ 1008257 h 1313964"/>
                <a:gd name="connsiteX1371" fmla="*/ 183853 w 1153193"/>
                <a:gd name="connsiteY1371" fmla="*/ 1005408 h 1313964"/>
                <a:gd name="connsiteX1372" fmla="*/ 183853 w 1153193"/>
                <a:gd name="connsiteY1372" fmla="*/ 1004457 h 1313964"/>
                <a:gd name="connsiteX1373" fmla="*/ 181955 w 1153193"/>
                <a:gd name="connsiteY1373" fmla="*/ 1000657 h 1313964"/>
                <a:gd name="connsiteX1374" fmla="*/ 182901 w 1153193"/>
                <a:gd name="connsiteY1374" fmla="*/ 999711 h 1313964"/>
                <a:gd name="connsiteX1375" fmla="*/ 183853 w 1153193"/>
                <a:gd name="connsiteY1375" fmla="*/ 997813 h 1313964"/>
                <a:gd name="connsiteX1376" fmla="*/ 184804 w 1153193"/>
                <a:gd name="connsiteY1376" fmla="*/ 993062 h 1313964"/>
                <a:gd name="connsiteX1377" fmla="*/ 185750 w 1153193"/>
                <a:gd name="connsiteY1377" fmla="*/ 991165 h 1313964"/>
                <a:gd name="connsiteX1378" fmla="*/ 186701 w 1153193"/>
                <a:gd name="connsiteY1378" fmla="*/ 989267 h 1313964"/>
                <a:gd name="connsiteX1379" fmla="*/ 187653 w 1153193"/>
                <a:gd name="connsiteY1379" fmla="*/ 988316 h 1313964"/>
                <a:gd name="connsiteX1380" fmla="*/ 188599 w 1153193"/>
                <a:gd name="connsiteY1380" fmla="*/ 985467 h 1313964"/>
                <a:gd name="connsiteX1381" fmla="*/ 188599 w 1153193"/>
                <a:gd name="connsiteY1381" fmla="*/ 983570 h 1313964"/>
                <a:gd name="connsiteX1382" fmla="*/ 187653 w 1153193"/>
                <a:gd name="connsiteY1382" fmla="*/ 970278 h 1313964"/>
                <a:gd name="connsiteX1383" fmla="*/ 189550 w 1153193"/>
                <a:gd name="connsiteY1383" fmla="*/ 970278 h 1313964"/>
                <a:gd name="connsiteX1384" fmla="*/ 193350 w 1153193"/>
                <a:gd name="connsiteY1384" fmla="*/ 968375 h 1313964"/>
                <a:gd name="connsiteX1385" fmla="*/ 194296 w 1153193"/>
                <a:gd name="connsiteY1385" fmla="*/ 967429 h 1313964"/>
                <a:gd name="connsiteX1386" fmla="*/ 192399 w 1153193"/>
                <a:gd name="connsiteY1386" fmla="*/ 966478 h 1313964"/>
                <a:gd name="connsiteX1387" fmla="*/ 193350 w 1153193"/>
                <a:gd name="connsiteY1387" fmla="*/ 961731 h 1313964"/>
                <a:gd name="connsiteX1388" fmla="*/ 193350 w 1153193"/>
                <a:gd name="connsiteY1388" fmla="*/ 960780 h 1313964"/>
                <a:gd name="connsiteX1389" fmla="*/ 194296 w 1153193"/>
                <a:gd name="connsiteY1389" fmla="*/ 958883 h 1313964"/>
                <a:gd name="connsiteX1390" fmla="*/ 199047 w 1153193"/>
                <a:gd name="connsiteY1390" fmla="*/ 956985 h 1313964"/>
                <a:gd name="connsiteX1391" fmla="*/ 204740 w 1153193"/>
                <a:gd name="connsiteY1391" fmla="*/ 953185 h 1313964"/>
                <a:gd name="connsiteX1392" fmla="*/ 206642 w 1153193"/>
                <a:gd name="connsiteY1392" fmla="*/ 947498 h 1313964"/>
                <a:gd name="connsiteX1393" fmla="*/ 206642 w 1153193"/>
                <a:gd name="connsiteY1393" fmla="*/ 945590 h 1313964"/>
                <a:gd name="connsiteX1394" fmla="*/ 207589 w 1153193"/>
                <a:gd name="connsiteY1394" fmla="*/ 940844 h 1313964"/>
                <a:gd name="connsiteX1395" fmla="*/ 208540 w 1153193"/>
                <a:gd name="connsiteY1395" fmla="*/ 939893 h 1313964"/>
                <a:gd name="connsiteX1396" fmla="*/ 208540 w 1153193"/>
                <a:gd name="connsiteY1396" fmla="*/ 935147 h 1313964"/>
                <a:gd name="connsiteX1397" fmla="*/ 207589 w 1153193"/>
                <a:gd name="connsiteY1397" fmla="*/ 932298 h 1313964"/>
                <a:gd name="connsiteX1398" fmla="*/ 207589 w 1153193"/>
                <a:gd name="connsiteY1398" fmla="*/ 922806 h 1313964"/>
                <a:gd name="connsiteX1399" fmla="*/ 206642 w 1153193"/>
                <a:gd name="connsiteY1399" fmla="*/ 920903 h 1313964"/>
                <a:gd name="connsiteX1400" fmla="*/ 209486 w 1153193"/>
                <a:gd name="connsiteY1400" fmla="*/ 919011 h 1313964"/>
                <a:gd name="connsiteX1401" fmla="*/ 213286 w 1153193"/>
                <a:gd name="connsiteY1401" fmla="*/ 917108 h 1313964"/>
                <a:gd name="connsiteX1402" fmla="*/ 214237 w 1153193"/>
                <a:gd name="connsiteY1402" fmla="*/ 916157 h 1313964"/>
                <a:gd name="connsiteX1403" fmla="*/ 214237 w 1153193"/>
                <a:gd name="connsiteY1403" fmla="*/ 913309 h 1313964"/>
                <a:gd name="connsiteX1404" fmla="*/ 216135 w 1153193"/>
                <a:gd name="connsiteY1404" fmla="*/ 912357 h 1313964"/>
                <a:gd name="connsiteX1405" fmla="*/ 220881 w 1153193"/>
                <a:gd name="connsiteY1405" fmla="*/ 913309 h 1313964"/>
                <a:gd name="connsiteX1406" fmla="*/ 223730 w 1153193"/>
                <a:gd name="connsiteY1406" fmla="*/ 911411 h 1313964"/>
                <a:gd name="connsiteX1407" fmla="*/ 226578 w 1153193"/>
                <a:gd name="connsiteY1407" fmla="*/ 911411 h 1313964"/>
                <a:gd name="connsiteX1408" fmla="*/ 229427 w 1153193"/>
                <a:gd name="connsiteY1408" fmla="*/ 912357 h 1313964"/>
                <a:gd name="connsiteX1409" fmla="*/ 231324 w 1153193"/>
                <a:gd name="connsiteY1409" fmla="*/ 912357 h 1313964"/>
                <a:gd name="connsiteX1410" fmla="*/ 233227 w 1153193"/>
                <a:gd name="connsiteY1410" fmla="*/ 911411 h 1313964"/>
                <a:gd name="connsiteX1411" fmla="*/ 234173 w 1153193"/>
                <a:gd name="connsiteY1411" fmla="*/ 909518 h 1313964"/>
                <a:gd name="connsiteX1412" fmla="*/ 233227 w 1153193"/>
                <a:gd name="connsiteY1412" fmla="*/ 909518 h 1313964"/>
                <a:gd name="connsiteX1413" fmla="*/ 232276 w 1153193"/>
                <a:gd name="connsiteY1413" fmla="*/ 907611 h 1313964"/>
                <a:gd name="connsiteX1414" fmla="*/ 231324 w 1153193"/>
                <a:gd name="connsiteY1414" fmla="*/ 903816 h 1313964"/>
                <a:gd name="connsiteX1415" fmla="*/ 229427 w 1153193"/>
                <a:gd name="connsiteY1415" fmla="*/ 900967 h 1313964"/>
                <a:gd name="connsiteX1416" fmla="*/ 228476 w 1153193"/>
                <a:gd name="connsiteY1416" fmla="*/ 900016 h 1313964"/>
                <a:gd name="connsiteX1417" fmla="*/ 225632 w 1153193"/>
                <a:gd name="connsiteY1417" fmla="*/ 897168 h 1313964"/>
                <a:gd name="connsiteX1418" fmla="*/ 223730 w 1153193"/>
                <a:gd name="connsiteY1418" fmla="*/ 895275 h 1313964"/>
                <a:gd name="connsiteX1419" fmla="*/ 222783 w 1153193"/>
                <a:gd name="connsiteY1419" fmla="*/ 893372 h 1313964"/>
                <a:gd name="connsiteX1420" fmla="*/ 222783 w 1153193"/>
                <a:gd name="connsiteY1420" fmla="*/ 885778 h 1313964"/>
                <a:gd name="connsiteX1421" fmla="*/ 221832 w 1153193"/>
                <a:gd name="connsiteY1421" fmla="*/ 884836 h 1313964"/>
                <a:gd name="connsiteX1422" fmla="*/ 218037 w 1153193"/>
                <a:gd name="connsiteY1422" fmla="*/ 885778 h 1313964"/>
                <a:gd name="connsiteX1423" fmla="*/ 217086 w 1153193"/>
                <a:gd name="connsiteY1423" fmla="*/ 885778 h 1313964"/>
                <a:gd name="connsiteX1424" fmla="*/ 213286 w 1153193"/>
                <a:gd name="connsiteY1424" fmla="*/ 886734 h 1313964"/>
                <a:gd name="connsiteX1425" fmla="*/ 213286 w 1153193"/>
                <a:gd name="connsiteY1425" fmla="*/ 886734 h 1313964"/>
                <a:gd name="connsiteX1426" fmla="*/ 210437 w 1153193"/>
                <a:gd name="connsiteY1426" fmla="*/ 885778 h 1313964"/>
                <a:gd name="connsiteX1427" fmla="*/ 206642 w 1153193"/>
                <a:gd name="connsiteY1427" fmla="*/ 882934 h 1313964"/>
                <a:gd name="connsiteX1428" fmla="*/ 205691 w 1153193"/>
                <a:gd name="connsiteY1428" fmla="*/ 882934 h 1313964"/>
                <a:gd name="connsiteX1429" fmla="*/ 204740 w 1153193"/>
                <a:gd name="connsiteY1429" fmla="*/ 882934 h 1313964"/>
                <a:gd name="connsiteX1430" fmla="*/ 204740 w 1153193"/>
                <a:gd name="connsiteY1430" fmla="*/ 883885 h 1313964"/>
                <a:gd name="connsiteX1431" fmla="*/ 202842 w 1153193"/>
                <a:gd name="connsiteY1431" fmla="*/ 885778 h 1313964"/>
                <a:gd name="connsiteX1432" fmla="*/ 200945 w 1153193"/>
                <a:gd name="connsiteY1432" fmla="*/ 884836 h 1313964"/>
                <a:gd name="connsiteX1433" fmla="*/ 199994 w 1153193"/>
                <a:gd name="connsiteY1433" fmla="*/ 883885 h 1313964"/>
                <a:gd name="connsiteX1434" fmla="*/ 199047 w 1153193"/>
                <a:gd name="connsiteY1434" fmla="*/ 883885 h 1313964"/>
                <a:gd name="connsiteX1435" fmla="*/ 198096 w 1153193"/>
                <a:gd name="connsiteY1435" fmla="*/ 888631 h 1313964"/>
                <a:gd name="connsiteX1436" fmla="*/ 195248 w 1153193"/>
                <a:gd name="connsiteY1436" fmla="*/ 900016 h 1313964"/>
                <a:gd name="connsiteX1437" fmla="*/ 194296 w 1153193"/>
                <a:gd name="connsiteY1437" fmla="*/ 903816 h 1313964"/>
                <a:gd name="connsiteX1438" fmla="*/ 193350 w 1153193"/>
                <a:gd name="connsiteY1438" fmla="*/ 901914 h 1313964"/>
                <a:gd name="connsiteX1439" fmla="*/ 188599 w 1153193"/>
                <a:gd name="connsiteY1439" fmla="*/ 900016 h 1313964"/>
                <a:gd name="connsiteX1440" fmla="*/ 187653 w 1153193"/>
                <a:gd name="connsiteY1440" fmla="*/ 897168 h 1313964"/>
                <a:gd name="connsiteX1441" fmla="*/ 184804 w 1153193"/>
                <a:gd name="connsiteY1441" fmla="*/ 891470 h 1313964"/>
                <a:gd name="connsiteX1442" fmla="*/ 183853 w 1153193"/>
                <a:gd name="connsiteY1442" fmla="*/ 887680 h 1313964"/>
                <a:gd name="connsiteX1443" fmla="*/ 180058 w 1153193"/>
                <a:gd name="connsiteY1443" fmla="*/ 880090 h 1313964"/>
                <a:gd name="connsiteX1444" fmla="*/ 176258 w 1153193"/>
                <a:gd name="connsiteY1444" fmla="*/ 873442 h 1313964"/>
                <a:gd name="connsiteX1445" fmla="*/ 176258 w 1153193"/>
                <a:gd name="connsiteY1445" fmla="*/ 872490 h 1313964"/>
                <a:gd name="connsiteX1446" fmla="*/ 176258 w 1153193"/>
                <a:gd name="connsiteY1446" fmla="*/ 871534 h 1313964"/>
                <a:gd name="connsiteX1447" fmla="*/ 177204 w 1153193"/>
                <a:gd name="connsiteY1447" fmla="*/ 867744 h 1313964"/>
                <a:gd name="connsiteX1448" fmla="*/ 178155 w 1153193"/>
                <a:gd name="connsiteY1448" fmla="*/ 864895 h 1313964"/>
                <a:gd name="connsiteX1449" fmla="*/ 180058 w 1153193"/>
                <a:gd name="connsiteY1449" fmla="*/ 862998 h 1313964"/>
                <a:gd name="connsiteX1450" fmla="*/ 182901 w 1153193"/>
                <a:gd name="connsiteY1450" fmla="*/ 860149 h 1313964"/>
                <a:gd name="connsiteX1451" fmla="*/ 182901 w 1153193"/>
                <a:gd name="connsiteY1451" fmla="*/ 860149 h 1313964"/>
                <a:gd name="connsiteX1452" fmla="*/ 183853 w 1153193"/>
                <a:gd name="connsiteY1452" fmla="*/ 859198 h 1313964"/>
                <a:gd name="connsiteX1453" fmla="*/ 185750 w 1153193"/>
                <a:gd name="connsiteY1453" fmla="*/ 858247 h 1313964"/>
                <a:gd name="connsiteX1454" fmla="*/ 186701 w 1153193"/>
                <a:gd name="connsiteY1454" fmla="*/ 856349 h 1313964"/>
                <a:gd name="connsiteX1455" fmla="*/ 187653 w 1153193"/>
                <a:gd name="connsiteY1455" fmla="*/ 850652 h 1313964"/>
                <a:gd name="connsiteX1456" fmla="*/ 186701 w 1153193"/>
                <a:gd name="connsiteY1456" fmla="*/ 848754 h 1313964"/>
                <a:gd name="connsiteX1457" fmla="*/ 184804 w 1153193"/>
                <a:gd name="connsiteY1457" fmla="*/ 848754 h 1313964"/>
                <a:gd name="connsiteX1458" fmla="*/ 181004 w 1153193"/>
                <a:gd name="connsiteY1458" fmla="*/ 849706 h 1313964"/>
                <a:gd name="connsiteX1459" fmla="*/ 179107 w 1153193"/>
                <a:gd name="connsiteY1459" fmla="*/ 849706 h 1313964"/>
                <a:gd name="connsiteX1460" fmla="*/ 170560 w 1153193"/>
                <a:gd name="connsiteY1460" fmla="*/ 848754 h 1313964"/>
                <a:gd name="connsiteX1461" fmla="*/ 167712 w 1153193"/>
                <a:gd name="connsiteY1461" fmla="*/ 846857 h 1313964"/>
                <a:gd name="connsiteX1462" fmla="*/ 170560 w 1153193"/>
                <a:gd name="connsiteY1462" fmla="*/ 833555 h 1313964"/>
                <a:gd name="connsiteX1463" fmla="*/ 172458 w 1153193"/>
                <a:gd name="connsiteY1463" fmla="*/ 827867 h 1313964"/>
                <a:gd name="connsiteX1464" fmla="*/ 165814 w 1153193"/>
                <a:gd name="connsiteY1464" fmla="*/ 826916 h 1313964"/>
                <a:gd name="connsiteX1465" fmla="*/ 163917 w 1153193"/>
                <a:gd name="connsiteY1465" fmla="*/ 826916 h 1313964"/>
                <a:gd name="connsiteX1466" fmla="*/ 162966 w 1153193"/>
                <a:gd name="connsiteY1466" fmla="*/ 827867 h 1313964"/>
                <a:gd name="connsiteX1467" fmla="*/ 160117 w 1153193"/>
                <a:gd name="connsiteY1467" fmla="*/ 829765 h 1313964"/>
                <a:gd name="connsiteX1468" fmla="*/ 159166 w 1153193"/>
                <a:gd name="connsiteY1468" fmla="*/ 830716 h 1313964"/>
                <a:gd name="connsiteX1469" fmla="*/ 157268 w 1153193"/>
                <a:gd name="connsiteY1469" fmla="*/ 832613 h 1313964"/>
                <a:gd name="connsiteX1470" fmla="*/ 157268 w 1153193"/>
                <a:gd name="connsiteY1470" fmla="*/ 833555 h 1313964"/>
                <a:gd name="connsiteX1471" fmla="*/ 156322 w 1153193"/>
                <a:gd name="connsiteY1471" fmla="*/ 835462 h 1313964"/>
                <a:gd name="connsiteX1472" fmla="*/ 155371 w 1153193"/>
                <a:gd name="connsiteY1472" fmla="*/ 837360 h 1313964"/>
                <a:gd name="connsiteX1473" fmla="*/ 154419 w 1153193"/>
                <a:gd name="connsiteY1473" fmla="*/ 847798 h 1313964"/>
                <a:gd name="connsiteX1474" fmla="*/ 151571 w 1153193"/>
                <a:gd name="connsiteY1474" fmla="*/ 850652 h 1313964"/>
                <a:gd name="connsiteX1475" fmla="*/ 149673 w 1153193"/>
                <a:gd name="connsiteY1475" fmla="*/ 851603 h 1313964"/>
                <a:gd name="connsiteX1476" fmla="*/ 148722 w 1153193"/>
                <a:gd name="connsiteY1476" fmla="*/ 852549 h 1313964"/>
                <a:gd name="connsiteX1477" fmla="*/ 146825 w 1153193"/>
                <a:gd name="connsiteY1477" fmla="*/ 853501 h 1313964"/>
                <a:gd name="connsiteX1478" fmla="*/ 145873 w 1153193"/>
                <a:gd name="connsiteY1478" fmla="*/ 854452 h 1313964"/>
                <a:gd name="connsiteX1479" fmla="*/ 137347 w 1153193"/>
                <a:gd name="connsiteY1479" fmla="*/ 854452 h 1313964"/>
                <a:gd name="connsiteX1480" fmla="*/ 134478 w 1153193"/>
                <a:gd name="connsiteY1480" fmla="*/ 851603 h 1313964"/>
                <a:gd name="connsiteX1481" fmla="*/ 133552 w 1153193"/>
                <a:gd name="connsiteY1481" fmla="*/ 849706 h 1313964"/>
                <a:gd name="connsiteX1482" fmla="*/ 130684 w 1153193"/>
                <a:gd name="connsiteY1482" fmla="*/ 847798 h 1313964"/>
                <a:gd name="connsiteX1483" fmla="*/ 130684 w 1153193"/>
                <a:gd name="connsiteY1483" fmla="*/ 847798 h 1313964"/>
                <a:gd name="connsiteX1484" fmla="*/ 112665 w 1153193"/>
                <a:gd name="connsiteY1484" fmla="*/ 849706 h 1313964"/>
                <a:gd name="connsiteX1485" fmla="*/ 104114 w 1153193"/>
                <a:gd name="connsiteY1485" fmla="*/ 849706 h 1313964"/>
                <a:gd name="connsiteX1486" fmla="*/ 101270 w 1153193"/>
                <a:gd name="connsiteY1486" fmla="*/ 847798 h 1313964"/>
                <a:gd name="connsiteX1487" fmla="*/ 101270 w 1153193"/>
                <a:gd name="connsiteY1487" fmla="*/ 846857 h 1313964"/>
                <a:gd name="connsiteX1488" fmla="*/ 102216 w 1153193"/>
                <a:gd name="connsiteY1488" fmla="*/ 829765 h 1313964"/>
                <a:gd name="connsiteX1489" fmla="*/ 103168 w 1153193"/>
                <a:gd name="connsiteY1489" fmla="*/ 825019 h 1313964"/>
                <a:gd name="connsiteX1490" fmla="*/ 102216 w 1153193"/>
                <a:gd name="connsiteY1490" fmla="*/ 817424 h 1313964"/>
                <a:gd name="connsiteX1491" fmla="*/ 101270 w 1153193"/>
                <a:gd name="connsiteY1491" fmla="*/ 815521 h 1313964"/>
                <a:gd name="connsiteX1492" fmla="*/ 99368 w 1153193"/>
                <a:gd name="connsiteY1492" fmla="*/ 813624 h 1313964"/>
                <a:gd name="connsiteX1493" fmla="*/ 97470 w 1153193"/>
                <a:gd name="connsiteY1493" fmla="*/ 811726 h 1313964"/>
                <a:gd name="connsiteX1494" fmla="*/ 96519 w 1153193"/>
                <a:gd name="connsiteY1494" fmla="*/ 810775 h 1313964"/>
                <a:gd name="connsiteX1495" fmla="*/ 92724 w 1153193"/>
                <a:gd name="connsiteY1495" fmla="*/ 808878 h 1313964"/>
                <a:gd name="connsiteX1496" fmla="*/ 90827 w 1153193"/>
                <a:gd name="connsiteY1496" fmla="*/ 806029 h 1313964"/>
                <a:gd name="connsiteX1497" fmla="*/ 88929 w 1153193"/>
                <a:gd name="connsiteY1497" fmla="*/ 803180 h 1313964"/>
                <a:gd name="connsiteX1498" fmla="*/ 82280 w 1153193"/>
                <a:gd name="connsiteY1498" fmla="*/ 804131 h 1313964"/>
                <a:gd name="connsiteX1499" fmla="*/ 79432 w 1153193"/>
                <a:gd name="connsiteY1499" fmla="*/ 808878 h 1313964"/>
                <a:gd name="connsiteX1500" fmla="*/ 73734 w 1153193"/>
                <a:gd name="connsiteY1500" fmla="*/ 813624 h 1313964"/>
                <a:gd name="connsiteX1501" fmla="*/ 68988 w 1153193"/>
                <a:gd name="connsiteY1501" fmla="*/ 811726 h 131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</a:cxnLst>
              <a:rect l="l" t="t" r="r" b="b"/>
              <a:pathLst>
                <a:path w="1153193" h="1313964">
                  <a:moveTo>
                    <a:pt x="67086" y="811726"/>
                  </a:moveTo>
                  <a:lnTo>
                    <a:pt x="71559" y="797780"/>
                  </a:lnTo>
                  <a:lnTo>
                    <a:pt x="82077" y="791533"/>
                  </a:lnTo>
                  <a:lnTo>
                    <a:pt x="78198" y="782560"/>
                  </a:lnTo>
                  <a:lnTo>
                    <a:pt x="76137" y="777795"/>
                  </a:lnTo>
                  <a:lnTo>
                    <a:pt x="77178" y="771577"/>
                  </a:lnTo>
                  <a:lnTo>
                    <a:pt x="77178" y="771577"/>
                  </a:lnTo>
                  <a:lnTo>
                    <a:pt x="78297" y="764884"/>
                  </a:lnTo>
                  <a:lnTo>
                    <a:pt x="79684" y="756580"/>
                  </a:lnTo>
                  <a:lnTo>
                    <a:pt x="82077" y="742287"/>
                  </a:lnTo>
                  <a:lnTo>
                    <a:pt x="70831" y="728168"/>
                  </a:lnTo>
                  <a:lnTo>
                    <a:pt x="31365" y="710748"/>
                  </a:lnTo>
                  <a:lnTo>
                    <a:pt x="17716" y="707295"/>
                  </a:lnTo>
                  <a:lnTo>
                    <a:pt x="18663" y="700647"/>
                  </a:lnTo>
                  <a:lnTo>
                    <a:pt x="20565" y="696852"/>
                  </a:lnTo>
                  <a:lnTo>
                    <a:pt x="19614" y="694008"/>
                  </a:lnTo>
                  <a:lnTo>
                    <a:pt x="18663" y="693052"/>
                  </a:lnTo>
                  <a:lnTo>
                    <a:pt x="18663" y="693052"/>
                  </a:lnTo>
                  <a:lnTo>
                    <a:pt x="21061" y="685234"/>
                  </a:lnTo>
                  <a:lnTo>
                    <a:pt x="21061" y="678813"/>
                  </a:lnTo>
                  <a:lnTo>
                    <a:pt x="21061" y="678813"/>
                  </a:lnTo>
                  <a:lnTo>
                    <a:pt x="16186" y="672675"/>
                  </a:lnTo>
                  <a:lnTo>
                    <a:pt x="12093" y="667522"/>
                  </a:lnTo>
                  <a:lnTo>
                    <a:pt x="7273" y="666467"/>
                  </a:lnTo>
                  <a:lnTo>
                    <a:pt x="8100" y="662494"/>
                  </a:lnTo>
                  <a:lnTo>
                    <a:pt x="8100" y="662494"/>
                  </a:lnTo>
                  <a:lnTo>
                    <a:pt x="5935" y="656985"/>
                  </a:lnTo>
                  <a:lnTo>
                    <a:pt x="2215" y="647512"/>
                  </a:lnTo>
                  <a:lnTo>
                    <a:pt x="4414" y="653121"/>
                  </a:lnTo>
                  <a:lnTo>
                    <a:pt x="0" y="641879"/>
                  </a:lnTo>
                  <a:lnTo>
                    <a:pt x="11068" y="637990"/>
                  </a:lnTo>
                  <a:lnTo>
                    <a:pt x="12965" y="637044"/>
                  </a:lnTo>
                  <a:lnTo>
                    <a:pt x="15819" y="629449"/>
                  </a:lnTo>
                  <a:lnTo>
                    <a:pt x="16765" y="628498"/>
                  </a:lnTo>
                  <a:lnTo>
                    <a:pt x="17716" y="627547"/>
                  </a:lnTo>
                  <a:lnTo>
                    <a:pt x="19614" y="618054"/>
                  </a:lnTo>
                  <a:lnTo>
                    <a:pt x="20565" y="614254"/>
                  </a:lnTo>
                  <a:lnTo>
                    <a:pt x="20565" y="613303"/>
                  </a:lnTo>
                  <a:lnTo>
                    <a:pt x="5370" y="604762"/>
                  </a:lnTo>
                  <a:lnTo>
                    <a:pt x="12019" y="593367"/>
                  </a:lnTo>
                  <a:lnTo>
                    <a:pt x="16765" y="590518"/>
                  </a:lnTo>
                  <a:lnTo>
                    <a:pt x="17716" y="589567"/>
                  </a:lnTo>
                  <a:lnTo>
                    <a:pt x="18663" y="588621"/>
                  </a:lnTo>
                  <a:lnTo>
                    <a:pt x="20565" y="585772"/>
                  </a:lnTo>
                  <a:lnTo>
                    <a:pt x="19614" y="581026"/>
                  </a:lnTo>
                  <a:lnTo>
                    <a:pt x="22463" y="567734"/>
                  </a:lnTo>
                  <a:lnTo>
                    <a:pt x="28160" y="565831"/>
                  </a:lnTo>
                  <a:lnTo>
                    <a:pt x="28160" y="565831"/>
                  </a:lnTo>
                  <a:lnTo>
                    <a:pt x="30058" y="564885"/>
                  </a:lnTo>
                  <a:lnTo>
                    <a:pt x="30058" y="563934"/>
                  </a:lnTo>
                  <a:lnTo>
                    <a:pt x="31960" y="562036"/>
                  </a:lnTo>
                  <a:lnTo>
                    <a:pt x="32906" y="560139"/>
                  </a:lnTo>
                  <a:lnTo>
                    <a:pt x="34809" y="558236"/>
                  </a:lnTo>
                  <a:lnTo>
                    <a:pt x="38604" y="557285"/>
                  </a:lnTo>
                  <a:lnTo>
                    <a:pt x="39555" y="557285"/>
                  </a:lnTo>
                  <a:lnTo>
                    <a:pt x="40506" y="559188"/>
                  </a:lnTo>
                  <a:lnTo>
                    <a:pt x="41452" y="560139"/>
                  </a:lnTo>
                  <a:lnTo>
                    <a:pt x="47150" y="560139"/>
                  </a:lnTo>
                  <a:lnTo>
                    <a:pt x="48096" y="558236"/>
                  </a:lnTo>
                  <a:lnTo>
                    <a:pt x="48096" y="556339"/>
                  </a:lnTo>
                  <a:lnTo>
                    <a:pt x="48096" y="555388"/>
                  </a:lnTo>
                  <a:lnTo>
                    <a:pt x="46198" y="550642"/>
                  </a:lnTo>
                  <a:lnTo>
                    <a:pt x="45252" y="544944"/>
                  </a:lnTo>
                  <a:lnTo>
                    <a:pt x="42404" y="541149"/>
                  </a:lnTo>
                  <a:lnTo>
                    <a:pt x="43350" y="540208"/>
                  </a:lnTo>
                  <a:lnTo>
                    <a:pt x="43350" y="539257"/>
                  </a:lnTo>
                  <a:lnTo>
                    <a:pt x="72783" y="526916"/>
                  </a:lnTo>
                  <a:lnTo>
                    <a:pt x="78480" y="529764"/>
                  </a:lnTo>
                  <a:lnTo>
                    <a:pt x="100319" y="543047"/>
                  </a:lnTo>
                  <a:lnTo>
                    <a:pt x="103168" y="541149"/>
                  </a:lnTo>
                  <a:lnTo>
                    <a:pt x="105065" y="537359"/>
                  </a:lnTo>
                  <a:lnTo>
                    <a:pt x="106968" y="536408"/>
                  </a:lnTo>
                  <a:lnTo>
                    <a:pt x="108865" y="531662"/>
                  </a:lnTo>
                  <a:lnTo>
                    <a:pt x="115494" y="530716"/>
                  </a:lnTo>
                  <a:lnTo>
                    <a:pt x="112665" y="521218"/>
                  </a:lnTo>
                  <a:lnTo>
                    <a:pt x="110762" y="518370"/>
                  </a:lnTo>
                  <a:lnTo>
                    <a:pt x="107914" y="514570"/>
                  </a:lnTo>
                  <a:lnTo>
                    <a:pt x="99368" y="507926"/>
                  </a:lnTo>
                  <a:lnTo>
                    <a:pt x="94621" y="503175"/>
                  </a:lnTo>
                  <a:lnTo>
                    <a:pt x="95573" y="501277"/>
                  </a:lnTo>
                  <a:lnTo>
                    <a:pt x="96519" y="486088"/>
                  </a:lnTo>
                  <a:lnTo>
                    <a:pt x="91773" y="479439"/>
                  </a:lnTo>
                  <a:lnTo>
                    <a:pt x="90827" y="478493"/>
                  </a:lnTo>
                  <a:lnTo>
                    <a:pt x="88929" y="477541"/>
                  </a:lnTo>
                  <a:lnTo>
                    <a:pt x="86075" y="474693"/>
                  </a:lnTo>
                  <a:lnTo>
                    <a:pt x="83232" y="471844"/>
                  </a:lnTo>
                  <a:lnTo>
                    <a:pt x="80378" y="470898"/>
                  </a:lnTo>
                  <a:lnTo>
                    <a:pt x="62340" y="460449"/>
                  </a:lnTo>
                  <a:lnTo>
                    <a:pt x="62340" y="457605"/>
                  </a:lnTo>
                  <a:lnTo>
                    <a:pt x="61388" y="456654"/>
                  </a:lnTo>
                  <a:lnTo>
                    <a:pt x="59491" y="455703"/>
                  </a:lnTo>
                  <a:lnTo>
                    <a:pt x="56642" y="454757"/>
                  </a:lnTo>
                  <a:lnTo>
                    <a:pt x="50950" y="455703"/>
                  </a:lnTo>
                  <a:lnTo>
                    <a:pt x="49047" y="454757"/>
                  </a:lnTo>
                  <a:lnTo>
                    <a:pt x="45252" y="454757"/>
                  </a:lnTo>
                  <a:lnTo>
                    <a:pt x="43350" y="454757"/>
                  </a:lnTo>
                  <a:lnTo>
                    <a:pt x="42404" y="451908"/>
                  </a:lnTo>
                  <a:lnTo>
                    <a:pt x="43350" y="449059"/>
                  </a:lnTo>
                  <a:lnTo>
                    <a:pt x="42404" y="447157"/>
                  </a:lnTo>
                  <a:lnTo>
                    <a:pt x="42404" y="446211"/>
                  </a:lnTo>
                  <a:lnTo>
                    <a:pt x="44301" y="439562"/>
                  </a:lnTo>
                  <a:lnTo>
                    <a:pt x="44301" y="436713"/>
                  </a:lnTo>
                  <a:lnTo>
                    <a:pt x="44301" y="432918"/>
                  </a:lnTo>
                  <a:lnTo>
                    <a:pt x="44301" y="431967"/>
                  </a:lnTo>
                  <a:lnTo>
                    <a:pt x="40506" y="426270"/>
                  </a:lnTo>
                  <a:lnTo>
                    <a:pt x="37652" y="425323"/>
                  </a:lnTo>
                  <a:lnTo>
                    <a:pt x="31960" y="425323"/>
                  </a:lnTo>
                  <a:lnTo>
                    <a:pt x="30058" y="424372"/>
                  </a:lnTo>
                  <a:lnTo>
                    <a:pt x="29111" y="424372"/>
                  </a:lnTo>
                  <a:lnTo>
                    <a:pt x="24360" y="426270"/>
                  </a:lnTo>
                  <a:lnTo>
                    <a:pt x="23414" y="425323"/>
                  </a:lnTo>
                  <a:lnTo>
                    <a:pt x="20565" y="416777"/>
                  </a:lnTo>
                  <a:lnTo>
                    <a:pt x="21516" y="415826"/>
                  </a:lnTo>
                  <a:lnTo>
                    <a:pt x="22463" y="414880"/>
                  </a:lnTo>
                  <a:lnTo>
                    <a:pt x="22463" y="408241"/>
                  </a:lnTo>
                  <a:lnTo>
                    <a:pt x="21516" y="400646"/>
                  </a:lnTo>
                  <a:lnTo>
                    <a:pt x="20565" y="397798"/>
                  </a:lnTo>
                  <a:lnTo>
                    <a:pt x="16765" y="395900"/>
                  </a:lnTo>
                  <a:lnTo>
                    <a:pt x="13917" y="393047"/>
                  </a:lnTo>
                  <a:lnTo>
                    <a:pt x="12965" y="392100"/>
                  </a:lnTo>
                  <a:lnTo>
                    <a:pt x="5370" y="387354"/>
                  </a:lnTo>
                  <a:lnTo>
                    <a:pt x="7273" y="383554"/>
                  </a:lnTo>
                  <a:lnTo>
                    <a:pt x="9170" y="380705"/>
                  </a:lnTo>
                  <a:lnTo>
                    <a:pt x="11068" y="379754"/>
                  </a:lnTo>
                  <a:lnTo>
                    <a:pt x="11068" y="378808"/>
                  </a:lnTo>
                  <a:lnTo>
                    <a:pt x="13917" y="373111"/>
                  </a:lnTo>
                  <a:lnTo>
                    <a:pt x="13917" y="372159"/>
                  </a:lnTo>
                  <a:lnTo>
                    <a:pt x="14868" y="370262"/>
                  </a:lnTo>
                  <a:lnTo>
                    <a:pt x="15819" y="367413"/>
                  </a:lnTo>
                  <a:lnTo>
                    <a:pt x="16765" y="365516"/>
                  </a:lnTo>
                  <a:lnTo>
                    <a:pt x="15819" y="363618"/>
                  </a:lnTo>
                  <a:lnTo>
                    <a:pt x="14868" y="362667"/>
                  </a:lnTo>
                  <a:lnTo>
                    <a:pt x="14868" y="361716"/>
                  </a:lnTo>
                  <a:lnTo>
                    <a:pt x="13917" y="359818"/>
                  </a:lnTo>
                  <a:lnTo>
                    <a:pt x="12965" y="358872"/>
                  </a:lnTo>
                  <a:lnTo>
                    <a:pt x="12965" y="356970"/>
                  </a:lnTo>
                  <a:lnTo>
                    <a:pt x="12019" y="355072"/>
                  </a:lnTo>
                  <a:lnTo>
                    <a:pt x="10122" y="350321"/>
                  </a:lnTo>
                  <a:lnTo>
                    <a:pt x="13917" y="350321"/>
                  </a:lnTo>
                  <a:lnTo>
                    <a:pt x="13917" y="350321"/>
                  </a:lnTo>
                  <a:lnTo>
                    <a:pt x="18663" y="350321"/>
                  </a:lnTo>
                  <a:lnTo>
                    <a:pt x="19614" y="350321"/>
                  </a:lnTo>
                  <a:lnTo>
                    <a:pt x="22463" y="349375"/>
                  </a:lnTo>
                  <a:lnTo>
                    <a:pt x="25311" y="348423"/>
                  </a:lnTo>
                  <a:lnTo>
                    <a:pt x="26263" y="348423"/>
                  </a:lnTo>
                  <a:lnTo>
                    <a:pt x="27209" y="345575"/>
                  </a:lnTo>
                  <a:lnTo>
                    <a:pt x="27209" y="344628"/>
                  </a:lnTo>
                  <a:lnTo>
                    <a:pt x="29111" y="344628"/>
                  </a:lnTo>
                  <a:lnTo>
                    <a:pt x="31009" y="344628"/>
                  </a:lnTo>
                  <a:lnTo>
                    <a:pt x="31960" y="343677"/>
                  </a:lnTo>
                  <a:lnTo>
                    <a:pt x="32906" y="342726"/>
                  </a:lnTo>
                  <a:lnTo>
                    <a:pt x="33857" y="343677"/>
                  </a:lnTo>
                  <a:lnTo>
                    <a:pt x="36706" y="342726"/>
                  </a:lnTo>
                  <a:lnTo>
                    <a:pt x="39555" y="341780"/>
                  </a:lnTo>
                  <a:lnTo>
                    <a:pt x="40506" y="339882"/>
                  </a:lnTo>
                  <a:lnTo>
                    <a:pt x="42404" y="337980"/>
                  </a:lnTo>
                  <a:lnTo>
                    <a:pt x="43350" y="337980"/>
                  </a:lnTo>
                  <a:lnTo>
                    <a:pt x="46198" y="336082"/>
                  </a:lnTo>
                  <a:lnTo>
                    <a:pt x="49998" y="334185"/>
                  </a:lnTo>
                  <a:lnTo>
                    <a:pt x="49998" y="332282"/>
                  </a:lnTo>
                  <a:lnTo>
                    <a:pt x="52847" y="328488"/>
                  </a:lnTo>
                  <a:lnTo>
                    <a:pt x="52847" y="328488"/>
                  </a:lnTo>
                  <a:lnTo>
                    <a:pt x="54745" y="326585"/>
                  </a:lnTo>
                  <a:lnTo>
                    <a:pt x="54745" y="326585"/>
                  </a:lnTo>
                  <a:lnTo>
                    <a:pt x="57593" y="325639"/>
                  </a:lnTo>
                  <a:lnTo>
                    <a:pt x="60442" y="327536"/>
                  </a:lnTo>
                  <a:lnTo>
                    <a:pt x="62340" y="331331"/>
                  </a:lnTo>
                  <a:lnTo>
                    <a:pt x="63291" y="329434"/>
                  </a:lnTo>
                  <a:lnTo>
                    <a:pt x="66139" y="329434"/>
                  </a:lnTo>
                  <a:lnTo>
                    <a:pt x="68037" y="329434"/>
                  </a:lnTo>
                  <a:lnTo>
                    <a:pt x="69939" y="329434"/>
                  </a:lnTo>
                  <a:lnTo>
                    <a:pt x="71837" y="329434"/>
                  </a:lnTo>
                  <a:lnTo>
                    <a:pt x="78480" y="328488"/>
                  </a:lnTo>
                  <a:lnTo>
                    <a:pt x="78480" y="327536"/>
                  </a:lnTo>
                  <a:lnTo>
                    <a:pt x="79432" y="326585"/>
                  </a:lnTo>
                  <a:lnTo>
                    <a:pt x="80378" y="323736"/>
                  </a:lnTo>
                  <a:lnTo>
                    <a:pt x="80378" y="323736"/>
                  </a:lnTo>
                  <a:lnTo>
                    <a:pt x="81329" y="318990"/>
                  </a:lnTo>
                  <a:lnTo>
                    <a:pt x="84178" y="318039"/>
                  </a:lnTo>
                  <a:lnTo>
                    <a:pt x="87027" y="313293"/>
                  </a:lnTo>
                  <a:lnTo>
                    <a:pt x="90827" y="312342"/>
                  </a:lnTo>
                  <a:lnTo>
                    <a:pt x="92724" y="313293"/>
                  </a:lnTo>
                  <a:lnTo>
                    <a:pt x="94621" y="313293"/>
                  </a:lnTo>
                  <a:lnTo>
                    <a:pt x="94621" y="313293"/>
                  </a:lnTo>
                  <a:lnTo>
                    <a:pt x="96519" y="313293"/>
                  </a:lnTo>
                  <a:lnTo>
                    <a:pt x="98421" y="310449"/>
                  </a:lnTo>
                  <a:lnTo>
                    <a:pt x="99368" y="309498"/>
                  </a:lnTo>
                  <a:lnTo>
                    <a:pt x="98421" y="308547"/>
                  </a:lnTo>
                  <a:lnTo>
                    <a:pt x="96519" y="306649"/>
                  </a:lnTo>
                  <a:lnTo>
                    <a:pt x="95573" y="304752"/>
                  </a:lnTo>
                  <a:lnTo>
                    <a:pt x="94621" y="302849"/>
                  </a:lnTo>
                  <a:lnTo>
                    <a:pt x="92724" y="299064"/>
                  </a:lnTo>
                  <a:lnTo>
                    <a:pt x="91773" y="298113"/>
                  </a:lnTo>
                  <a:lnTo>
                    <a:pt x="89875" y="297162"/>
                  </a:lnTo>
                  <a:lnTo>
                    <a:pt x="86075" y="295264"/>
                  </a:lnTo>
                  <a:lnTo>
                    <a:pt x="85129" y="292416"/>
                  </a:lnTo>
                  <a:lnTo>
                    <a:pt x="85129" y="292416"/>
                  </a:lnTo>
                  <a:lnTo>
                    <a:pt x="86075" y="290518"/>
                  </a:lnTo>
                  <a:lnTo>
                    <a:pt x="87978" y="289567"/>
                  </a:lnTo>
                  <a:lnTo>
                    <a:pt x="88929" y="286718"/>
                  </a:lnTo>
                  <a:lnTo>
                    <a:pt x="90827" y="282918"/>
                  </a:lnTo>
                  <a:lnTo>
                    <a:pt x="90827" y="281021"/>
                  </a:lnTo>
                  <a:lnTo>
                    <a:pt x="92724" y="277226"/>
                  </a:lnTo>
                  <a:lnTo>
                    <a:pt x="98421" y="276275"/>
                  </a:lnTo>
                  <a:lnTo>
                    <a:pt x="108865" y="275323"/>
                  </a:lnTo>
                  <a:lnTo>
                    <a:pt x="124055" y="272480"/>
                  </a:lnTo>
                  <a:lnTo>
                    <a:pt x="128781" y="269626"/>
                  </a:lnTo>
                  <a:lnTo>
                    <a:pt x="128781" y="268680"/>
                  </a:lnTo>
                  <a:lnTo>
                    <a:pt x="131655" y="263928"/>
                  </a:lnTo>
                  <a:lnTo>
                    <a:pt x="134478" y="262982"/>
                  </a:lnTo>
                  <a:lnTo>
                    <a:pt x="137347" y="262982"/>
                  </a:lnTo>
                  <a:lnTo>
                    <a:pt x="145873" y="253490"/>
                  </a:lnTo>
                  <a:lnTo>
                    <a:pt x="145873" y="242095"/>
                  </a:lnTo>
                  <a:lnTo>
                    <a:pt x="147771" y="238295"/>
                  </a:lnTo>
                  <a:lnTo>
                    <a:pt x="146825" y="233549"/>
                  </a:lnTo>
                  <a:lnTo>
                    <a:pt x="150624" y="225003"/>
                  </a:lnTo>
                  <a:lnTo>
                    <a:pt x="151571" y="224057"/>
                  </a:lnTo>
                  <a:lnTo>
                    <a:pt x="153468" y="223105"/>
                  </a:lnTo>
                  <a:lnTo>
                    <a:pt x="162966" y="219305"/>
                  </a:lnTo>
                  <a:lnTo>
                    <a:pt x="171512" y="218359"/>
                  </a:lnTo>
                  <a:lnTo>
                    <a:pt x="177204" y="222154"/>
                  </a:lnTo>
                  <a:lnTo>
                    <a:pt x="191448" y="218359"/>
                  </a:lnTo>
                  <a:lnTo>
                    <a:pt x="199047" y="215510"/>
                  </a:lnTo>
                  <a:lnTo>
                    <a:pt x="200945" y="216457"/>
                  </a:lnTo>
                  <a:lnTo>
                    <a:pt x="209486" y="216457"/>
                  </a:lnTo>
                  <a:lnTo>
                    <a:pt x="214237" y="220257"/>
                  </a:lnTo>
                  <a:lnTo>
                    <a:pt x="223730" y="225954"/>
                  </a:lnTo>
                  <a:lnTo>
                    <a:pt x="234173" y="228803"/>
                  </a:lnTo>
                  <a:lnTo>
                    <a:pt x="236076" y="226900"/>
                  </a:lnTo>
                  <a:lnTo>
                    <a:pt x="243670" y="201267"/>
                  </a:lnTo>
                  <a:lnTo>
                    <a:pt x="250314" y="195570"/>
                  </a:lnTo>
                  <a:lnTo>
                    <a:pt x="258860" y="197467"/>
                  </a:lnTo>
                  <a:lnTo>
                    <a:pt x="269304" y="191770"/>
                  </a:lnTo>
                  <a:lnTo>
                    <a:pt x="267406" y="189872"/>
                  </a:lnTo>
                  <a:lnTo>
                    <a:pt x="267406" y="189872"/>
                  </a:lnTo>
                  <a:lnTo>
                    <a:pt x="266460" y="187975"/>
                  </a:lnTo>
                  <a:lnTo>
                    <a:pt x="266460" y="185126"/>
                  </a:lnTo>
                  <a:lnTo>
                    <a:pt x="269304" y="184175"/>
                  </a:lnTo>
                  <a:lnTo>
                    <a:pt x="276899" y="183228"/>
                  </a:lnTo>
                  <a:lnTo>
                    <a:pt x="278801" y="182277"/>
                  </a:lnTo>
                  <a:lnTo>
                    <a:pt x="279747" y="181331"/>
                  </a:lnTo>
                  <a:lnTo>
                    <a:pt x="283547" y="178477"/>
                  </a:lnTo>
                  <a:lnTo>
                    <a:pt x="284498" y="177531"/>
                  </a:lnTo>
                  <a:lnTo>
                    <a:pt x="286396" y="175634"/>
                  </a:lnTo>
                  <a:lnTo>
                    <a:pt x="289245" y="174692"/>
                  </a:lnTo>
                  <a:lnTo>
                    <a:pt x="292093" y="172790"/>
                  </a:lnTo>
                  <a:lnTo>
                    <a:pt x="293991" y="170892"/>
                  </a:lnTo>
                  <a:lnTo>
                    <a:pt x="294942" y="168044"/>
                  </a:lnTo>
                  <a:lnTo>
                    <a:pt x="294942" y="157600"/>
                  </a:lnTo>
                  <a:lnTo>
                    <a:pt x="294942" y="146205"/>
                  </a:lnTo>
                  <a:lnTo>
                    <a:pt x="294942" y="142410"/>
                  </a:lnTo>
                  <a:lnTo>
                    <a:pt x="295888" y="136713"/>
                  </a:lnTo>
                  <a:lnTo>
                    <a:pt x="294942" y="122469"/>
                  </a:lnTo>
                  <a:lnTo>
                    <a:pt x="293040" y="118674"/>
                  </a:lnTo>
                  <a:lnTo>
                    <a:pt x="292093" y="117723"/>
                  </a:lnTo>
                  <a:lnTo>
                    <a:pt x="291142" y="114875"/>
                  </a:lnTo>
                  <a:lnTo>
                    <a:pt x="290196" y="112977"/>
                  </a:lnTo>
                  <a:lnTo>
                    <a:pt x="306332" y="115826"/>
                  </a:lnTo>
                  <a:lnTo>
                    <a:pt x="308234" y="117723"/>
                  </a:lnTo>
                  <a:lnTo>
                    <a:pt x="311083" y="119621"/>
                  </a:lnTo>
                  <a:lnTo>
                    <a:pt x="312029" y="120572"/>
                  </a:lnTo>
                  <a:lnTo>
                    <a:pt x="340516" y="131016"/>
                  </a:lnTo>
                  <a:lnTo>
                    <a:pt x="360452" y="87339"/>
                  </a:lnTo>
                  <a:lnTo>
                    <a:pt x="372778" y="79744"/>
                  </a:lnTo>
                  <a:lnTo>
                    <a:pt x="387968" y="46526"/>
                  </a:lnTo>
                  <a:lnTo>
                    <a:pt x="389871" y="45574"/>
                  </a:lnTo>
                  <a:lnTo>
                    <a:pt x="388920" y="48423"/>
                  </a:lnTo>
                  <a:lnTo>
                    <a:pt x="387017" y="54120"/>
                  </a:lnTo>
                  <a:lnTo>
                    <a:pt x="387968" y="56969"/>
                  </a:lnTo>
                  <a:lnTo>
                    <a:pt x="388920" y="59818"/>
                  </a:lnTo>
                  <a:lnTo>
                    <a:pt x="389871" y="63603"/>
                  </a:lnTo>
                  <a:lnTo>
                    <a:pt x="390817" y="67403"/>
                  </a:lnTo>
                  <a:lnTo>
                    <a:pt x="391768" y="72149"/>
                  </a:lnTo>
                  <a:lnTo>
                    <a:pt x="392715" y="74998"/>
                  </a:lnTo>
                  <a:lnTo>
                    <a:pt x="393666" y="81641"/>
                  </a:lnTo>
                  <a:lnTo>
                    <a:pt x="394617" y="85441"/>
                  </a:lnTo>
                  <a:lnTo>
                    <a:pt x="395568" y="89241"/>
                  </a:lnTo>
                  <a:lnTo>
                    <a:pt x="399363" y="95885"/>
                  </a:lnTo>
                  <a:lnTo>
                    <a:pt x="400314" y="97782"/>
                  </a:lnTo>
                  <a:lnTo>
                    <a:pt x="401261" y="100631"/>
                  </a:lnTo>
                  <a:lnTo>
                    <a:pt x="403163" y="103480"/>
                  </a:lnTo>
                  <a:lnTo>
                    <a:pt x="405061" y="105377"/>
                  </a:lnTo>
                  <a:lnTo>
                    <a:pt x="406007" y="107280"/>
                  </a:lnTo>
                  <a:lnTo>
                    <a:pt x="413607" y="112026"/>
                  </a:lnTo>
                  <a:lnTo>
                    <a:pt x="417402" y="112977"/>
                  </a:lnTo>
                  <a:lnTo>
                    <a:pt x="419304" y="113928"/>
                  </a:lnTo>
                  <a:lnTo>
                    <a:pt x="420250" y="114875"/>
                  </a:lnTo>
                  <a:lnTo>
                    <a:pt x="422148" y="115826"/>
                  </a:lnTo>
                  <a:lnTo>
                    <a:pt x="422148" y="116772"/>
                  </a:lnTo>
                  <a:lnTo>
                    <a:pt x="423099" y="117723"/>
                  </a:lnTo>
                  <a:lnTo>
                    <a:pt x="424996" y="119621"/>
                  </a:lnTo>
                  <a:lnTo>
                    <a:pt x="424996" y="120572"/>
                  </a:lnTo>
                  <a:lnTo>
                    <a:pt x="427845" y="120572"/>
                  </a:lnTo>
                  <a:lnTo>
                    <a:pt x="429743" y="119621"/>
                  </a:lnTo>
                  <a:lnTo>
                    <a:pt x="438294" y="119621"/>
                  </a:lnTo>
                  <a:lnTo>
                    <a:pt x="443986" y="118674"/>
                  </a:lnTo>
                  <a:lnTo>
                    <a:pt x="449684" y="117723"/>
                  </a:lnTo>
                  <a:lnTo>
                    <a:pt x="451586" y="115826"/>
                  </a:lnTo>
                  <a:lnTo>
                    <a:pt x="454430" y="113928"/>
                  </a:lnTo>
                  <a:lnTo>
                    <a:pt x="455381" y="112977"/>
                  </a:lnTo>
                  <a:lnTo>
                    <a:pt x="472473" y="112026"/>
                  </a:lnTo>
                  <a:lnTo>
                    <a:pt x="479117" y="103480"/>
                  </a:lnTo>
                  <a:lnTo>
                    <a:pt x="495258" y="99685"/>
                  </a:lnTo>
                  <a:lnTo>
                    <a:pt x="535135" y="96836"/>
                  </a:lnTo>
                  <a:lnTo>
                    <a:pt x="543686" y="92085"/>
                  </a:lnTo>
                  <a:lnTo>
                    <a:pt x="547481" y="70252"/>
                  </a:lnTo>
                  <a:lnTo>
                    <a:pt x="540832" y="39877"/>
                  </a:lnTo>
                  <a:lnTo>
                    <a:pt x="550324" y="18990"/>
                  </a:lnTo>
                  <a:lnTo>
                    <a:pt x="556973" y="16141"/>
                  </a:lnTo>
                  <a:lnTo>
                    <a:pt x="565519" y="10444"/>
                  </a:lnTo>
                  <a:lnTo>
                    <a:pt x="574060" y="5698"/>
                  </a:lnTo>
                  <a:lnTo>
                    <a:pt x="580709" y="946"/>
                  </a:lnTo>
                  <a:lnTo>
                    <a:pt x="589255" y="0"/>
                  </a:lnTo>
                  <a:lnTo>
                    <a:pt x="595884" y="3800"/>
                  </a:lnTo>
                  <a:lnTo>
                    <a:pt x="599679" y="3800"/>
                  </a:lnTo>
                  <a:lnTo>
                    <a:pt x="601571" y="3800"/>
                  </a:lnTo>
                  <a:lnTo>
                    <a:pt x="609166" y="7595"/>
                  </a:lnTo>
                  <a:lnTo>
                    <a:pt x="612966" y="11390"/>
                  </a:lnTo>
                  <a:lnTo>
                    <a:pt x="618659" y="19936"/>
                  </a:lnTo>
                  <a:lnTo>
                    <a:pt x="625327" y="32282"/>
                  </a:lnTo>
                  <a:lnTo>
                    <a:pt x="627225" y="34180"/>
                  </a:lnTo>
                  <a:lnTo>
                    <a:pt x="634819" y="43672"/>
                  </a:lnTo>
                  <a:lnTo>
                    <a:pt x="632922" y="48423"/>
                  </a:lnTo>
                  <a:lnTo>
                    <a:pt x="631019" y="49369"/>
                  </a:lnTo>
                  <a:lnTo>
                    <a:pt x="632922" y="70252"/>
                  </a:lnTo>
                  <a:lnTo>
                    <a:pt x="641448" y="71203"/>
                  </a:lnTo>
                  <a:lnTo>
                    <a:pt x="645248" y="71203"/>
                  </a:lnTo>
                  <a:lnTo>
                    <a:pt x="669930" y="64554"/>
                  </a:lnTo>
                  <a:lnTo>
                    <a:pt x="685120" y="58867"/>
                  </a:lnTo>
                  <a:lnTo>
                    <a:pt x="689886" y="56969"/>
                  </a:lnTo>
                  <a:lnTo>
                    <a:pt x="693686" y="54120"/>
                  </a:lnTo>
                  <a:lnTo>
                    <a:pt x="694617" y="53169"/>
                  </a:lnTo>
                  <a:lnTo>
                    <a:pt x="698417" y="47472"/>
                  </a:lnTo>
                  <a:lnTo>
                    <a:pt x="701281" y="44623"/>
                  </a:lnTo>
                  <a:lnTo>
                    <a:pt x="707910" y="36077"/>
                  </a:lnTo>
                  <a:lnTo>
                    <a:pt x="704110" y="31331"/>
                  </a:lnTo>
                  <a:lnTo>
                    <a:pt x="705081" y="30380"/>
                  </a:lnTo>
                  <a:lnTo>
                    <a:pt x="714578" y="28482"/>
                  </a:lnTo>
                  <a:lnTo>
                    <a:pt x="722173" y="33233"/>
                  </a:lnTo>
                  <a:lnTo>
                    <a:pt x="735465" y="42726"/>
                  </a:lnTo>
                  <a:lnTo>
                    <a:pt x="742089" y="44623"/>
                  </a:lnTo>
                  <a:lnTo>
                    <a:pt x="743060" y="43672"/>
                  </a:lnTo>
                  <a:lnTo>
                    <a:pt x="744958" y="41774"/>
                  </a:lnTo>
                  <a:lnTo>
                    <a:pt x="749689" y="28482"/>
                  </a:lnTo>
                  <a:lnTo>
                    <a:pt x="749689" y="24682"/>
                  </a:lnTo>
                  <a:lnTo>
                    <a:pt x="754455" y="20887"/>
                  </a:lnTo>
                  <a:lnTo>
                    <a:pt x="757284" y="18990"/>
                  </a:lnTo>
                  <a:lnTo>
                    <a:pt x="758250" y="18039"/>
                  </a:lnTo>
                  <a:lnTo>
                    <a:pt x="770571" y="9492"/>
                  </a:lnTo>
                  <a:lnTo>
                    <a:pt x="774371" y="7595"/>
                  </a:lnTo>
                  <a:lnTo>
                    <a:pt x="776273" y="7595"/>
                  </a:lnTo>
                  <a:lnTo>
                    <a:pt x="779142" y="10444"/>
                  </a:lnTo>
                  <a:lnTo>
                    <a:pt x="784835" y="15190"/>
                  </a:lnTo>
                  <a:lnTo>
                    <a:pt x="800029" y="29433"/>
                  </a:lnTo>
                  <a:lnTo>
                    <a:pt x="804756" y="28482"/>
                  </a:lnTo>
                  <a:lnTo>
                    <a:pt x="808551" y="30380"/>
                  </a:lnTo>
                  <a:lnTo>
                    <a:pt x="813317" y="27536"/>
                  </a:lnTo>
                  <a:lnTo>
                    <a:pt x="822814" y="43672"/>
                  </a:lnTo>
                  <a:lnTo>
                    <a:pt x="849364" y="41774"/>
                  </a:lnTo>
                  <a:lnTo>
                    <a:pt x="859827" y="39877"/>
                  </a:lnTo>
                  <a:lnTo>
                    <a:pt x="863627" y="37979"/>
                  </a:lnTo>
                  <a:lnTo>
                    <a:pt x="864553" y="37028"/>
                  </a:lnTo>
                  <a:lnTo>
                    <a:pt x="872148" y="37028"/>
                  </a:lnTo>
                  <a:lnTo>
                    <a:pt x="879748" y="39877"/>
                  </a:lnTo>
                  <a:lnTo>
                    <a:pt x="882612" y="42726"/>
                  </a:lnTo>
                  <a:lnTo>
                    <a:pt x="879748" y="56018"/>
                  </a:lnTo>
                  <a:lnTo>
                    <a:pt x="878812" y="57915"/>
                  </a:lnTo>
                  <a:lnTo>
                    <a:pt x="857925" y="72149"/>
                  </a:lnTo>
                  <a:lnTo>
                    <a:pt x="856027" y="74998"/>
                  </a:lnTo>
                  <a:lnTo>
                    <a:pt x="832277" y="92085"/>
                  </a:lnTo>
                  <a:lnTo>
                    <a:pt x="826614" y="99685"/>
                  </a:lnTo>
                  <a:lnTo>
                    <a:pt x="829443" y="105377"/>
                  </a:lnTo>
                  <a:lnTo>
                    <a:pt x="833243" y="112977"/>
                  </a:lnTo>
                  <a:lnTo>
                    <a:pt x="837038" y="115826"/>
                  </a:lnTo>
                  <a:lnTo>
                    <a:pt x="837969" y="117723"/>
                  </a:lnTo>
                  <a:lnTo>
                    <a:pt x="853159" y="127216"/>
                  </a:lnTo>
                  <a:lnTo>
                    <a:pt x="855056" y="127216"/>
                  </a:lnTo>
                  <a:lnTo>
                    <a:pt x="856027" y="126269"/>
                  </a:lnTo>
                  <a:lnTo>
                    <a:pt x="863627" y="118674"/>
                  </a:lnTo>
                  <a:lnTo>
                    <a:pt x="871217" y="112977"/>
                  </a:lnTo>
                  <a:lnTo>
                    <a:pt x="872148" y="112977"/>
                  </a:lnTo>
                  <a:lnTo>
                    <a:pt x="873119" y="112977"/>
                  </a:lnTo>
                  <a:lnTo>
                    <a:pt x="874046" y="112026"/>
                  </a:lnTo>
                  <a:lnTo>
                    <a:pt x="879748" y="107280"/>
                  </a:lnTo>
                  <a:lnTo>
                    <a:pt x="881641" y="109177"/>
                  </a:lnTo>
                  <a:lnTo>
                    <a:pt x="883543" y="108231"/>
                  </a:lnTo>
                  <a:lnTo>
                    <a:pt x="886407" y="102533"/>
                  </a:lnTo>
                  <a:lnTo>
                    <a:pt x="890207" y="104431"/>
                  </a:lnTo>
                  <a:lnTo>
                    <a:pt x="893036" y="105377"/>
                  </a:lnTo>
                  <a:lnTo>
                    <a:pt x="895904" y="102533"/>
                  </a:lnTo>
                  <a:lnTo>
                    <a:pt x="918694" y="106328"/>
                  </a:lnTo>
                  <a:lnTo>
                    <a:pt x="921523" y="104431"/>
                  </a:lnTo>
                  <a:lnTo>
                    <a:pt x="924386" y="100631"/>
                  </a:lnTo>
                  <a:lnTo>
                    <a:pt x="926289" y="98734"/>
                  </a:lnTo>
                  <a:lnTo>
                    <a:pt x="927220" y="100631"/>
                  </a:lnTo>
                  <a:lnTo>
                    <a:pt x="931981" y="104431"/>
                  </a:lnTo>
                  <a:lnTo>
                    <a:pt x="933884" y="105377"/>
                  </a:lnTo>
                  <a:lnTo>
                    <a:pt x="943376" y="119621"/>
                  </a:lnTo>
                  <a:lnTo>
                    <a:pt x="941478" y="126269"/>
                  </a:lnTo>
                  <a:lnTo>
                    <a:pt x="942410" y="132913"/>
                  </a:lnTo>
                  <a:lnTo>
                    <a:pt x="957599" y="142410"/>
                  </a:lnTo>
                  <a:lnTo>
                    <a:pt x="980389" y="152854"/>
                  </a:lnTo>
                  <a:lnTo>
                    <a:pt x="996550" y="150956"/>
                  </a:lnTo>
                  <a:lnTo>
                    <a:pt x="1009837" y="148108"/>
                  </a:lnTo>
                  <a:lnTo>
                    <a:pt x="1010774" y="145259"/>
                  </a:lnTo>
                  <a:lnTo>
                    <a:pt x="1013637" y="141459"/>
                  </a:lnTo>
                  <a:lnTo>
                    <a:pt x="1016466" y="138610"/>
                  </a:lnTo>
                  <a:lnTo>
                    <a:pt x="1019335" y="138610"/>
                  </a:lnTo>
                  <a:lnTo>
                    <a:pt x="1026934" y="140508"/>
                  </a:lnTo>
                  <a:lnTo>
                    <a:pt x="1027861" y="141459"/>
                  </a:lnTo>
                  <a:lnTo>
                    <a:pt x="1030729" y="144308"/>
                  </a:lnTo>
                  <a:lnTo>
                    <a:pt x="1031661" y="144308"/>
                  </a:lnTo>
                  <a:lnTo>
                    <a:pt x="1033558" y="145259"/>
                  </a:lnTo>
                  <a:lnTo>
                    <a:pt x="1036427" y="147156"/>
                  </a:lnTo>
                  <a:lnTo>
                    <a:pt x="1037358" y="150005"/>
                  </a:lnTo>
                  <a:lnTo>
                    <a:pt x="1035456" y="162351"/>
                  </a:lnTo>
                  <a:lnTo>
                    <a:pt x="1037358" y="162351"/>
                  </a:lnTo>
                  <a:lnTo>
                    <a:pt x="1039256" y="160449"/>
                  </a:lnTo>
                  <a:lnTo>
                    <a:pt x="1041158" y="158551"/>
                  </a:lnTo>
                  <a:lnTo>
                    <a:pt x="1044022" y="156654"/>
                  </a:lnTo>
                  <a:lnTo>
                    <a:pt x="1046851" y="158551"/>
                  </a:lnTo>
                  <a:lnTo>
                    <a:pt x="1051617" y="159498"/>
                  </a:lnTo>
                  <a:lnTo>
                    <a:pt x="1052548" y="160449"/>
                  </a:lnTo>
                  <a:lnTo>
                    <a:pt x="1054445" y="161400"/>
                  </a:lnTo>
                  <a:lnTo>
                    <a:pt x="1055421" y="165195"/>
                  </a:lnTo>
                  <a:lnTo>
                    <a:pt x="1058245" y="170892"/>
                  </a:lnTo>
                  <a:lnTo>
                    <a:pt x="1063938" y="172790"/>
                  </a:lnTo>
                  <a:lnTo>
                    <a:pt x="1068669" y="174692"/>
                  </a:lnTo>
                  <a:lnTo>
                    <a:pt x="1070567" y="174692"/>
                  </a:lnTo>
                  <a:lnTo>
                    <a:pt x="1076274" y="171844"/>
                  </a:lnTo>
                  <a:lnTo>
                    <a:pt x="1078161" y="169946"/>
                  </a:lnTo>
                  <a:lnTo>
                    <a:pt x="1081962" y="171844"/>
                  </a:lnTo>
                  <a:lnTo>
                    <a:pt x="1083864" y="173741"/>
                  </a:lnTo>
                  <a:lnTo>
                    <a:pt x="1086727" y="174692"/>
                  </a:lnTo>
                  <a:lnTo>
                    <a:pt x="1087659" y="175634"/>
                  </a:lnTo>
                  <a:lnTo>
                    <a:pt x="1093356" y="177531"/>
                  </a:lnTo>
                  <a:lnTo>
                    <a:pt x="1100015" y="180380"/>
                  </a:lnTo>
                  <a:lnTo>
                    <a:pt x="1100951" y="181331"/>
                  </a:lnTo>
                  <a:lnTo>
                    <a:pt x="1101917" y="182277"/>
                  </a:lnTo>
                  <a:lnTo>
                    <a:pt x="1102854" y="182277"/>
                  </a:lnTo>
                  <a:lnTo>
                    <a:pt x="1105717" y="179429"/>
                  </a:lnTo>
                  <a:lnTo>
                    <a:pt x="1106648" y="178477"/>
                  </a:lnTo>
                  <a:lnTo>
                    <a:pt x="1111414" y="177531"/>
                  </a:lnTo>
                  <a:lnTo>
                    <a:pt x="1114253" y="181331"/>
                  </a:lnTo>
                  <a:lnTo>
                    <a:pt x="1115214" y="184175"/>
                  </a:lnTo>
                  <a:lnTo>
                    <a:pt x="1121843" y="179429"/>
                  </a:lnTo>
                  <a:lnTo>
                    <a:pt x="1122809" y="178477"/>
                  </a:lnTo>
                  <a:lnTo>
                    <a:pt x="1124707" y="176580"/>
                  </a:lnTo>
                  <a:lnTo>
                    <a:pt x="1124707" y="176580"/>
                  </a:lnTo>
                  <a:lnTo>
                    <a:pt x="1126609" y="175634"/>
                  </a:lnTo>
                  <a:lnTo>
                    <a:pt x="1129438" y="172790"/>
                  </a:lnTo>
                  <a:lnTo>
                    <a:pt x="1131336" y="174692"/>
                  </a:lnTo>
                  <a:lnTo>
                    <a:pt x="1131336" y="175634"/>
                  </a:lnTo>
                  <a:lnTo>
                    <a:pt x="1133238" y="177531"/>
                  </a:lnTo>
                  <a:lnTo>
                    <a:pt x="1134204" y="185126"/>
                  </a:lnTo>
                  <a:lnTo>
                    <a:pt x="1136102" y="187023"/>
                  </a:lnTo>
                  <a:lnTo>
                    <a:pt x="1137033" y="187023"/>
                  </a:lnTo>
                  <a:lnTo>
                    <a:pt x="1137999" y="187975"/>
                  </a:lnTo>
                  <a:lnTo>
                    <a:pt x="1141799" y="187975"/>
                  </a:lnTo>
                  <a:lnTo>
                    <a:pt x="1142730" y="188926"/>
                  </a:lnTo>
                  <a:lnTo>
                    <a:pt x="1146525" y="189872"/>
                  </a:lnTo>
                  <a:lnTo>
                    <a:pt x="1147492" y="190823"/>
                  </a:lnTo>
                  <a:lnTo>
                    <a:pt x="1149394" y="191770"/>
                  </a:lnTo>
                  <a:lnTo>
                    <a:pt x="1151291" y="192721"/>
                  </a:lnTo>
                  <a:lnTo>
                    <a:pt x="1153194" y="194623"/>
                  </a:lnTo>
                  <a:lnTo>
                    <a:pt x="1152223" y="196516"/>
                  </a:lnTo>
                  <a:lnTo>
                    <a:pt x="1151291" y="197467"/>
                  </a:lnTo>
                  <a:lnTo>
                    <a:pt x="1149394" y="198418"/>
                  </a:lnTo>
                  <a:lnTo>
                    <a:pt x="1148423" y="199369"/>
                  </a:lnTo>
                  <a:lnTo>
                    <a:pt x="1146525" y="205067"/>
                  </a:lnTo>
                  <a:lnTo>
                    <a:pt x="1146525" y="206013"/>
                  </a:lnTo>
                  <a:lnTo>
                    <a:pt x="1141799" y="208862"/>
                  </a:lnTo>
                  <a:lnTo>
                    <a:pt x="1142730" y="209813"/>
                  </a:lnTo>
                  <a:lnTo>
                    <a:pt x="1142730" y="210759"/>
                  </a:lnTo>
                  <a:lnTo>
                    <a:pt x="1140828" y="214559"/>
                  </a:lnTo>
                  <a:lnTo>
                    <a:pt x="1138931" y="219305"/>
                  </a:lnTo>
                  <a:lnTo>
                    <a:pt x="1134204" y="221203"/>
                  </a:lnTo>
                  <a:lnTo>
                    <a:pt x="1133238" y="219305"/>
                  </a:lnTo>
                  <a:lnTo>
                    <a:pt x="1132302" y="217408"/>
                  </a:lnTo>
                  <a:lnTo>
                    <a:pt x="1128502" y="214559"/>
                  </a:lnTo>
                  <a:lnTo>
                    <a:pt x="1127536" y="212662"/>
                  </a:lnTo>
                  <a:lnTo>
                    <a:pt x="1124707" y="211711"/>
                  </a:lnTo>
                  <a:lnTo>
                    <a:pt x="1123741" y="210759"/>
                  </a:lnTo>
                  <a:lnTo>
                    <a:pt x="1117112" y="211711"/>
                  </a:lnTo>
                  <a:lnTo>
                    <a:pt x="1117112" y="212662"/>
                  </a:lnTo>
                  <a:lnTo>
                    <a:pt x="1117112" y="219305"/>
                  </a:lnTo>
                  <a:lnTo>
                    <a:pt x="1117112" y="219305"/>
                  </a:lnTo>
                  <a:lnTo>
                    <a:pt x="1106648" y="220257"/>
                  </a:lnTo>
                  <a:lnTo>
                    <a:pt x="1097151" y="219305"/>
                  </a:lnTo>
                  <a:lnTo>
                    <a:pt x="1096225" y="220257"/>
                  </a:lnTo>
                  <a:lnTo>
                    <a:pt x="1095259" y="222154"/>
                  </a:lnTo>
                  <a:lnTo>
                    <a:pt x="1093356" y="225003"/>
                  </a:lnTo>
                  <a:lnTo>
                    <a:pt x="1092425" y="227851"/>
                  </a:lnTo>
                  <a:lnTo>
                    <a:pt x="1085766" y="227851"/>
                  </a:lnTo>
                  <a:lnTo>
                    <a:pt x="1082927" y="230700"/>
                  </a:lnTo>
                  <a:lnTo>
                    <a:pt x="1084830" y="239246"/>
                  </a:lnTo>
                  <a:lnTo>
                    <a:pt x="1085766" y="240193"/>
                  </a:lnTo>
                  <a:lnTo>
                    <a:pt x="1088630" y="242095"/>
                  </a:lnTo>
                  <a:lnTo>
                    <a:pt x="1087659" y="246841"/>
                  </a:lnTo>
                  <a:lnTo>
                    <a:pt x="1086727" y="250636"/>
                  </a:lnTo>
                  <a:lnTo>
                    <a:pt x="1084830" y="251587"/>
                  </a:lnTo>
                  <a:lnTo>
                    <a:pt x="1083864" y="252539"/>
                  </a:lnTo>
                  <a:lnTo>
                    <a:pt x="1082927" y="254436"/>
                  </a:lnTo>
                  <a:lnTo>
                    <a:pt x="1081030" y="254436"/>
                  </a:lnTo>
                  <a:lnTo>
                    <a:pt x="1077235" y="259182"/>
                  </a:lnTo>
                  <a:lnTo>
                    <a:pt x="1075333" y="259182"/>
                  </a:lnTo>
                  <a:lnTo>
                    <a:pt x="1074367" y="260134"/>
                  </a:lnTo>
                  <a:lnTo>
                    <a:pt x="1066772" y="271528"/>
                  </a:lnTo>
                  <a:lnTo>
                    <a:pt x="1065840" y="272480"/>
                  </a:lnTo>
                  <a:lnTo>
                    <a:pt x="1062035" y="274377"/>
                  </a:lnTo>
                  <a:lnTo>
                    <a:pt x="1039256" y="290518"/>
                  </a:lnTo>
                  <a:lnTo>
                    <a:pt x="1038324" y="291469"/>
                  </a:lnTo>
                  <a:lnTo>
                    <a:pt x="1032627" y="298113"/>
                  </a:lnTo>
                  <a:lnTo>
                    <a:pt x="1025963" y="301908"/>
                  </a:lnTo>
                  <a:lnTo>
                    <a:pt x="1024061" y="302849"/>
                  </a:lnTo>
                  <a:lnTo>
                    <a:pt x="997476" y="321839"/>
                  </a:lnTo>
                  <a:lnTo>
                    <a:pt x="990848" y="337029"/>
                  </a:lnTo>
                  <a:lnTo>
                    <a:pt x="981355" y="352223"/>
                  </a:lnTo>
                  <a:lnTo>
                    <a:pt x="982287" y="354121"/>
                  </a:lnTo>
                  <a:lnTo>
                    <a:pt x="974692" y="375959"/>
                  </a:lnTo>
                  <a:lnTo>
                    <a:pt x="973760" y="376910"/>
                  </a:lnTo>
                  <a:lnTo>
                    <a:pt x="968068" y="386403"/>
                  </a:lnTo>
                  <a:lnTo>
                    <a:pt x="966165" y="393998"/>
                  </a:lnTo>
                  <a:lnTo>
                    <a:pt x="979463" y="403495"/>
                  </a:lnTo>
                  <a:lnTo>
                    <a:pt x="982287" y="406344"/>
                  </a:lnTo>
                  <a:lnTo>
                    <a:pt x="983253" y="407290"/>
                  </a:lnTo>
                  <a:lnTo>
                    <a:pt x="916791" y="477541"/>
                  </a:lnTo>
                  <a:lnTo>
                    <a:pt x="912025" y="476595"/>
                  </a:lnTo>
                  <a:lnTo>
                    <a:pt x="908230" y="473747"/>
                  </a:lnTo>
                  <a:lnTo>
                    <a:pt x="877846" y="462352"/>
                  </a:lnTo>
                  <a:lnTo>
                    <a:pt x="870251" y="451908"/>
                  </a:lnTo>
                  <a:lnTo>
                    <a:pt x="859827" y="444313"/>
                  </a:lnTo>
                  <a:lnTo>
                    <a:pt x="855056" y="438616"/>
                  </a:lnTo>
                  <a:lnTo>
                    <a:pt x="815219" y="406344"/>
                  </a:lnTo>
                  <a:lnTo>
                    <a:pt x="813317" y="406344"/>
                  </a:lnTo>
                  <a:lnTo>
                    <a:pt x="811424" y="404441"/>
                  </a:lnTo>
                  <a:lnTo>
                    <a:pt x="811424" y="403495"/>
                  </a:lnTo>
                  <a:lnTo>
                    <a:pt x="810453" y="404441"/>
                  </a:lnTo>
                  <a:lnTo>
                    <a:pt x="809522" y="408241"/>
                  </a:lnTo>
                  <a:lnTo>
                    <a:pt x="806658" y="412036"/>
                  </a:lnTo>
                  <a:lnTo>
                    <a:pt x="805722" y="412987"/>
                  </a:lnTo>
                  <a:lnTo>
                    <a:pt x="804756" y="413929"/>
                  </a:lnTo>
                  <a:lnTo>
                    <a:pt x="805722" y="415826"/>
                  </a:lnTo>
                  <a:lnTo>
                    <a:pt x="804756" y="423421"/>
                  </a:lnTo>
                  <a:lnTo>
                    <a:pt x="805722" y="425323"/>
                  </a:lnTo>
                  <a:lnTo>
                    <a:pt x="807624" y="426270"/>
                  </a:lnTo>
                  <a:lnTo>
                    <a:pt x="803824" y="430070"/>
                  </a:lnTo>
                  <a:lnTo>
                    <a:pt x="798127" y="430070"/>
                  </a:lnTo>
                  <a:lnTo>
                    <a:pt x="793361" y="430070"/>
                  </a:lnTo>
                  <a:lnTo>
                    <a:pt x="790532" y="429118"/>
                  </a:lnTo>
                  <a:lnTo>
                    <a:pt x="787668" y="428167"/>
                  </a:lnTo>
                  <a:lnTo>
                    <a:pt x="787668" y="433870"/>
                  </a:lnTo>
                  <a:lnTo>
                    <a:pt x="787668" y="434816"/>
                  </a:lnTo>
                  <a:lnTo>
                    <a:pt x="788634" y="443362"/>
                  </a:lnTo>
                  <a:lnTo>
                    <a:pt x="789561" y="450957"/>
                  </a:lnTo>
                  <a:lnTo>
                    <a:pt x="790532" y="457605"/>
                  </a:lnTo>
                  <a:lnTo>
                    <a:pt x="792439" y="464249"/>
                  </a:lnTo>
                  <a:lnTo>
                    <a:pt x="790532" y="467098"/>
                  </a:lnTo>
                  <a:lnTo>
                    <a:pt x="781039" y="465200"/>
                  </a:lnTo>
                  <a:lnTo>
                    <a:pt x="778171" y="464249"/>
                  </a:lnTo>
                  <a:lnTo>
                    <a:pt x="774371" y="463303"/>
                  </a:lnTo>
                  <a:lnTo>
                    <a:pt x="767747" y="463303"/>
                  </a:lnTo>
                  <a:lnTo>
                    <a:pt x="764879" y="462352"/>
                  </a:lnTo>
                  <a:lnTo>
                    <a:pt x="761079" y="461400"/>
                  </a:lnTo>
                  <a:lnTo>
                    <a:pt x="758250" y="459503"/>
                  </a:lnTo>
                  <a:lnTo>
                    <a:pt x="756352" y="458552"/>
                  </a:lnTo>
                  <a:lnTo>
                    <a:pt x="755386" y="458552"/>
                  </a:lnTo>
                  <a:lnTo>
                    <a:pt x="754455" y="458552"/>
                  </a:lnTo>
                  <a:lnTo>
                    <a:pt x="752557" y="458552"/>
                  </a:lnTo>
                  <a:lnTo>
                    <a:pt x="746855" y="459503"/>
                  </a:lnTo>
                  <a:lnTo>
                    <a:pt x="742089" y="457605"/>
                  </a:lnTo>
                  <a:lnTo>
                    <a:pt x="739260" y="456654"/>
                  </a:lnTo>
                  <a:lnTo>
                    <a:pt x="736397" y="453806"/>
                  </a:lnTo>
                  <a:lnTo>
                    <a:pt x="734494" y="451908"/>
                  </a:lnTo>
                  <a:lnTo>
                    <a:pt x="731665" y="450957"/>
                  </a:lnTo>
                  <a:lnTo>
                    <a:pt x="729768" y="450011"/>
                  </a:lnTo>
                  <a:lnTo>
                    <a:pt x="729768" y="448108"/>
                  </a:lnTo>
                  <a:lnTo>
                    <a:pt x="725002" y="445260"/>
                  </a:lnTo>
                  <a:lnTo>
                    <a:pt x="723099" y="445260"/>
                  </a:lnTo>
                  <a:lnTo>
                    <a:pt x="719304" y="449059"/>
                  </a:lnTo>
                  <a:lnTo>
                    <a:pt x="718373" y="453806"/>
                  </a:lnTo>
                  <a:lnTo>
                    <a:pt x="717407" y="453806"/>
                  </a:lnTo>
                  <a:lnTo>
                    <a:pt x="710778" y="457605"/>
                  </a:lnTo>
                  <a:lnTo>
                    <a:pt x="710778" y="457605"/>
                  </a:lnTo>
                  <a:lnTo>
                    <a:pt x="703183" y="461400"/>
                  </a:lnTo>
                  <a:lnTo>
                    <a:pt x="700315" y="464249"/>
                  </a:lnTo>
                  <a:lnTo>
                    <a:pt x="700315" y="466147"/>
                  </a:lnTo>
                  <a:lnTo>
                    <a:pt x="699383" y="469000"/>
                  </a:lnTo>
                  <a:lnTo>
                    <a:pt x="697481" y="475644"/>
                  </a:lnTo>
                  <a:lnTo>
                    <a:pt x="696515" y="476595"/>
                  </a:lnTo>
                  <a:lnTo>
                    <a:pt x="694617" y="476595"/>
                  </a:lnTo>
                  <a:lnTo>
                    <a:pt x="692720" y="475644"/>
                  </a:lnTo>
                  <a:lnTo>
                    <a:pt x="689886" y="476595"/>
                  </a:lnTo>
                  <a:lnTo>
                    <a:pt x="687989" y="478493"/>
                  </a:lnTo>
                  <a:lnTo>
                    <a:pt x="685120" y="478493"/>
                  </a:lnTo>
                  <a:lnTo>
                    <a:pt x="685120" y="479439"/>
                  </a:lnTo>
                  <a:lnTo>
                    <a:pt x="685120" y="482288"/>
                  </a:lnTo>
                  <a:lnTo>
                    <a:pt x="682296" y="485136"/>
                  </a:lnTo>
                  <a:lnTo>
                    <a:pt x="680394" y="484190"/>
                  </a:lnTo>
                  <a:lnTo>
                    <a:pt x="678496" y="483239"/>
                  </a:lnTo>
                  <a:lnTo>
                    <a:pt x="678496" y="481341"/>
                  </a:lnTo>
                  <a:lnTo>
                    <a:pt x="678496" y="481341"/>
                  </a:lnTo>
                  <a:lnTo>
                    <a:pt x="676599" y="475644"/>
                  </a:lnTo>
                  <a:lnTo>
                    <a:pt x="675628" y="474693"/>
                  </a:lnTo>
                  <a:lnTo>
                    <a:pt x="674701" y="473747"/>
                  </a:lnTo>
                  <a:lnTo>
                    <a:pt x="671833" y="472795"/>
                  </a:lnTo>
                  <a:lnTo>
                    <a:pt x="670901" y="469947"/>
                  </a:lnTo>
                  <a:lnTo>
                    <a:pt x="668999" y="469000"/>
                  </a:lnTo>
                  <a:lnTo>
                    <a:pt x="667106" y="467098"/>
                  </a:lnTo>
                  <a:lnTo>
                    <a:pt x="666130" y="467098"/>
                  </a:lnTo>
                  <a:lnTo>
                    <a:pt x="664238" y="465200"/>
                  </a:lnTo>
                  <a:lnTo>
                    <a:pt x="664238" y="465200"/>
                  </a:lnTo>
                  <a:lnTo>
                    <a:pt x="662340" y="464249"/>
                  </a:lnTo>
                  <a:lnTo>
                    <a:pt x="657609" y="464249"/>
                  </a:lnTo>
                  <a:lnTo>
                    <a:pt x="657609" y="467098"/>
                  </a:lnTo>
                  <a:lnTo>
                    <a:pt x="655712" y="473747"/>
                  </a:lnTo>
                  <a:lnTo>
                    <a:pt x="654745" y="475644"/>
                  </a:lnTo>
                  <a:lnTo>
                    <a:pt x="652843" y="476595"/>
                  </a:lnTo>
                  <a:lnTo>
                    <a:pt x="652843" y="476595"/>
                  </a:lnTo>
                  <a:lnTo>
                    <a:pt x="653809" y="479439"/>
                  </a:lnTo>
                  <a:lnTo>
                    <a:pt x="654745" y="483239"/>
                  </a:lnTo>
                  <a:lnTo>
                    <a:pt x="654745" y="484190"/>
                  </a:lnTo>
                  <a:lnTo>
                    <a:pt x="651912" y="491785"/>
                  </a:lnTo>
                  <a:lnTo>
                    <a:pt x="650945" y="492736"/>
                  </a:lnTo>
                  <a:lnTo>
                    <a:pt x="650009" y="494634"/>
                  </a:lnTo>
                  <a:lnTo>
                    <a:pt x="648117" y="496531"/>
                  </a:lnTo>
                  <a:lnTo>
                    <a:pt x="645248" y="500331"/>
                  </a:lnTo>
                  <a:lnTo>
                    <a:pt x="646214" y="503175"/>
                  </a:lnTo>
                  <a:lnTo>
                    <a:pt x="645248" y="504126"/>
                  </a:lnTo>
                  <a:lnTo>
                    <a:pt x="645248" y="507926"/>
                  </a:lnTo>
                  <a:lnTo>
                    <a:pt x="643351" y="513623"/>
                  </a:lnTo>
                  <a:lnTo>
                    <a:pt x="642414" y="515521"/>
                  </a:lnTo>
                  <a:lnTo>
                    <a:pt x="642414" y="516472"/>
                  </a:lnTo>
                  <a:lnTo>
                    <a:pt x="640517" y="519321"/>
                  </a:lnTo>
                  <a:lnTo>
                    <a:pt x="639551" y="522164"/>
                  </a:lnTo>
                  <a:lnTo>
                    <a:pt x="638619" y="524067"/>
                  </a:lnTo>
                  <a:lnTo>
                    <a:pt x="635761" y="527862"/>
                  </a:lnTo>
                  <a:lnTo>
                    <a:pt x="635761" y="527862"/>
                  </a:lnTo>
                  <a:lnTo>
                    <a:pt x="634819" y="529764"/>
                  </a:lnTo>
                  <a:lnTo>
                    <a:pt x="634819" y="530716"/>
                  </a:lnTo>
                  <a:lnTo>
                    <a:pt x="636722" y="539257"/>
                  </a:lnTo>
                  <a:lnTo>
                    <a:pt x="638619" y="540208"/>
                  </a:lnTo>
                  <a:lnTo>
                    <a:pt x="640517" y="542096"/>
                  </a:lnTo>
                  <a:lnTo>
                    <a:pt x="641448" y="543047"/>
                  </a:lnTo>
                  <a:lnTo>
                    <a:pt x="644317" y="546842"/>
                  </a:lnTo>
                  <a:lnTo>
                    <a:pt x="646214" y="547793"/>
                  </a:lnTo>
                  <a:lnTo>
                    <a:pt x="649043" y="548744"/>
                  </a:lnTo>
                  <a:lnTo>
                    <a:pt x="651912" y="551588"/>
                  </a:lnTo>
                  <a:lnTo>
                    <a:pt x="654745" y="555388"/>
                  </a:lnTo>
                  <a:lnTo>
                    <a:pt x="654745" y="556339"/>
                  </a:lnTo>
                  <a:lnTo>
                    <a:pt x="658540" y="557285"/>
                  </a:lnTo>
                  <a:lnTo>
                    <a:pt x="659506" y="559188"/>
                  </a:lnTo>
                  <a:lnTo>
                    <a:pt x="660438" y="560139"/>
                  </a:lnTo>
                  <a:lnTo>
                    <a:pt x="662340" y="561085"/>
                  </a:lnTo>
                  <a:lnTo>
                    <a:pt x="664238" y="562983"/>
                  </a:lnTo>
                  <a:lnTo>
                    <a:pt x="667106" y="566783"/>
                  </a:lnTo>
                  <a:lnTo>
                    <a:pt x="668999" y="571529"/>
                  </a:lnTo>
                  <a:lnTo>
                    <a:pt x="670901" y="573431"/>
                  </a:lnTo>
                  <a:lnTo>
                    <a:pt x="668999" y="578177"/>
                  </a:lnTo>
                  <a:lnTo>
                    <a:pt x="668999" y="580075"/>
                  </a:lnTo>
                  <a:lnTo>
                    <a:pt x="666130" y="579129"/>
                  </a:lnTo>
                  <a:lnTo>
                    <a:pt x="664238" y="579129"/>
                  </a:lnTo>
                  <a:lnTo>
                    <a:pt x="661404" y="579129"/>
                  </a:lnTo>
                  <a:lnTo>
                    <a:pt x="652843" y="580075"/>
                  </a:lnTo>
                  <a:lnTo>
                    <a:pt x="649043" y="578177"/>
                  </a:lnTo>
                  <a:lnTo>
                    <a:pt x="647146" y="577226"/>
                  </a:lnTo>
                  <a:lnTo>
                    <a:pt x="646214" y="576275"/>
                  </a:lnTo>
                  <a:lnTo>
                    <a:pt x="644317" y="574377"/>
                  </a:lnTo>
                  <a:lnTo>
                    <a:pt x="643351" y="573431"/>
                  </a:lnTo>
                  <a:lnTo>
                    <a:pt x="641448" y="572480"/>
                  </a:lnTo>
                  <a:lnTo>
                    <a:pt x="639551" y="571529"/>
                  </a:lnTo>
                  <a:lnTo>
                    <a:pt x="637648" y="570578"/>
                  </a:lnTo>
                  <a:lnTo>
                    <a:pt x="634819" y="567734"/>
                  </a:lnTo>
                  <a:lnTo>
                    <a:pt x="628156" y="564885"/>
                  </a:lnTo>
                  <a:lnTo>
                    <a:pt x="627225" y="563934"/>
                  </a:lnTo>
                  <a:lnTo>
                    <a:pt x="627225" y="562983"/>
                  </a:lnTo>
                  <a:lnTo>
                    <a:pt x="625327" y="560139"/>
                  </a:lnTo>
                  <a:lnTo>
                    <a:pt x="623425" y="559188"/>
                  </a:lnTo>
                  <a:lnTo>
                    <a:pt x="620561" y="559188"/>
                  </a:lnTo>
                  <a:lnTo>
                    <a:pt x="617732" y="556339"/>
                  </a:lnTo>
                  <a:lnTo>
                    <a:pt x="615830" y="558236"/>
                  </a:lnTo>
                  <a:lnTo>
                    <a:pt x="614864" y="559188"/>
                  </a:lnTo>
                  <a:lnTo>
                    <a:pt x="611064" y="567734"/>
                  </a:lnTo>
                  <a:lnTo>
                    <a:pt x="608235" y="569631"/>
                  </a:lnTo>
                  <a:lnTo>
                    <a:pt x="602537" y="570578"/>
                  </a:lnTo>
                  <a:lnTo>
                    <a:pt x="600650" y="569631"/>
                  </a:lnTo>
                  <a:lnTo>
                    <a:pt x="596850" y="569631"/>
                  </a:lnTo>
                  <a:lnTo>
                    <a:pt x="594952" y="568680"/>
                  </a:lnTo>
                  <a:lnTo>
                    <a:pt x="593986" y="567734"/>
                  </a:lnTo>
                  <a:lnTo>
                    <a:pt x="592084" y="566783"/>
                  </a:lnTo>
                  <a:lnTo>
                    <a:pt x="590187" y="565831"/>
                  </a:lnTo>
                  <a:lnTo>
                    <a:pt x="589255" y="564885"/>
                  </a:lnTo>
                  <a:lnTo>
                    <a:pt x="586411" y="562036"/>
                  </a:lnTo>
                  <a:lnTo>
                    <a:pt x="585455" y="561085"/>
                  </a:lnTo>
                  <a:lnTo>
                    <a:pt x="584509" y="559188"/>
                  </a:lnTo>
                  <a:lnTo>
                    <a:pt x="583558" y="556339"/>
                  </a:lnTo>
                  <a:lnTo>
                    <a:pt x="580709" y="555388"/>
                  </a:lnTo>
                  <a:lnTo>
                    <a:pt x="579763" y="554442"/>
                  </a:lnTo>
                  <a:lnTo>
                    <a:pt x="578811" y="553490"/>
                  </a:lnTo>
                  <a:lnTo>
                    <a:pt x="576914" y="551588"/>
                  </a:lnTo>
                  <a:lnTo>
                    <a:pt x="574060" y="549695"/>
                  </a:lnTo>
                  <a:lnTo>
                    <a:pt x="572168" y="551588"/>
                  </a:lnTo>
                  <a:lnTo>
                    <a:pt x="571217" y="552539"/>
                  </a:lnTo>
                  <a:lnTo>
                    <a:pt x="569314" y="560139"/>
                  </a:lnTo>
                  <a:lnTo>
                    <a:pt x="568368" y="564885"/>
                  </a:lnTo>
                  <a:lnTo>
                    <a:pt x="565519" y="568680"/>
                  </a:lnTo>
                  <a:lnTo>
                    <a:pt x="564568" y="578177"/>
                  </a:lnTo>
                  <a:lnTo>
                    <a:pt x="564568" y="579129"/>
                  </a:lnTo>
                  <a:lnTo>
                    <a:pt x="564568" y="580075"/>
                  </a:lnTo>
                  <a:lnTo>
                    <a:pt x="563622" y="582924"/>
                  </a:lnTo>
                  <a:lnTo>
                    <a:pt x="560773" y="582924"/>
                  </a:lnTo>
                  <a:lnTo>
                    <a:pt x="556973" y="581972"/>
                  </a:lnTo>
                  <a:lnTo>
                    <a:pt x="553178" y="582924"/>
                  </a:lnTo>
                  <a:lnTo>
                    <a:pt x="553178" y="582924"/>
                  </a:lnTo>
                  <a:lnTo>
                    <a:pt x="551281" y="581972"/>
                  </a:lnTo>
                  <a:lnTo>
                    <a:pt x="550324" y="585772"/>
                  </a:lnTo>
                  <a:lnTo>
                    <a:pt x="550324" y="587670"/>
                  </a:lnTo>
                  <a:lnTo>
                    <a:pt x="550324" y="590518"/>
                  </a:lnTo>
                  <a:lnTo>
                    <a:pt x="550324" y="595265"/>
                  </a:lnTo>
                  <a:lnTo>
                    <a:pt x="548432" y="598113"/>
                  </a:lnTo>
                  <a:lnTo>
                    <a:pt x="546530" y="599065"/>
                  </a:lnTo>
                  <a:lnTo>
                    <a:pt x="544632" y="598113"/>
                  </a:lnTo>
                  <a:lnTo>
                    <a:pt x="542730" y="597167"/>
                  </a:lnTo>
                  <a:lnTo>
                    <a:pt x="537983" y="595265"/>
                  </a:lnTo>
                  <a:lnTo>
                    <a:pt x="536086" y="595265"/>
                  </a:lnTo>
                  <a:lnTo>
                    <a:pt x="535135" y="596216"/>
                  </a:lnTo>
                  <a:lnTo>
                    <a:pt x="534188" y="596216"/>
                  </a:lnTo>
                  <a:lnTo>
                    <a:pt x="533237" y="596216"/>
                  </a:lnTo>
                  <a:lnTo>
                    <a:pt x="529442" y="596216"/>
                  </a:lnTo>
                  <a:lnTo>
                    <a:pt x="527540" y="595265"/>
                  </a:lnTo>
                  <a:lnTo>
                    <a:pt x="519945" y="595265"/>
                  </a:lnTo>
                  <a:lnTo>
                    <a:pt x="518994" y="594318"/>
                  </a:lnTo>
                  <a:lnTo>
                    <a:pt x="516145" y="597167"/>
                  </a:lnTo>
                  <a:lnTo>
                    <a:pt x="512350" y="598113"/>
                  </a:lnTo>
                  <a:lnTo>
                    <a:pt x="512350" y="599065"/>
                  </a:lnTo>
                  <a:lnTo>
                    <a:pt x="511404" y="601913"/>
                  </a:lnTo>
                  <a:lnTo>
                    <a:pt x="509501" y="601913"/>
                  </a:lnTo>
                  <a:lnTo>
                    <a:pt x="508550" y="601913"/>
                  </a:lnTo>
                  <a:lnTo>
                    <a:pt x="507599" y="601913"/>
                  </a:lnTo>
                  <a:lnTo>
                    <a:pt x="508550" y="603811"/>
                  </a:lnTo>
                  <a:lnTo>
                    <a:pt x="504755" y="610459"/>
                  </a:lnTo>
                  <a:lnTo>
                    <a:pt x="505711" y="611406"/>
                  </a:lnTo>
                  <a:lnTo>
                    <a:pt x="507599" y="611406"/>
                  </a:lnTo>
                  <a:lnTo>
                    <a:pt x="508550" y="609508"/>
                  </a:lnTo>
                  <a:lnTo>
                    <a:pt x="510452" y="610459"/>
                  </a:lnTo>
                  <a:lnTo>
                    <a:pt x="514248" y="609508"/>
                  </a:lnTo>
                  <a:lnTo>
                    <a:pt x="514248" y="608557"/>
                  </a:lnTo>
                  <a:lnTo>
                    <a:pt x="515199" y="607611"/>
                  </a:lnTo>
                  <a:lnTo>
                    <a:pt x="517096" y="607611"/>
                  </a:lnTo>
                  <a:lnTo>
                    <a:pt x="518994" y="607611"/>
                  </a:lnTo>
                  <a:lnTo>
                    <a:pt x="519945" y="607611"/>
                  </a:lnTo>
                  <a:lnTo>
                    <a:pt x="522794" y="607611"/>
                  </a:lnTo>
                  <a:lnTo>
                    <a:pt x="526589" y="609508"/>
                  </a:lnTo>
                  <a:lnTo>
                    <a:pt x="532291" y="611406"/>
                  </a:lnTo>
                  <a:lnTo>
                    <a:pt x="536086" y="614254"/>
                  </a:lnTo>
                  <a:lnTo>
                    <a:pt x="537983" y="618054"/>
                  </a:lnTo>
                  <a:lnTo>
                    <a:pt x="538935" y="621854"/>
                  </a:lnTo>
                  <a:lnTo>
                    <a:pt x="545578" y="620903"/>
                  </a:lnTo>
                  <a:lnTo>
                    <a:pt x="548432" y="623752"/>
                  </a:lnTo>
                  <a:lnTo>
                    <a:pt x="551281" y="624698"/>
                  </a:lnTo>
                  <a:lnTo>
                    <a:pt x="550324" y="627547"/>
                  </a:lnTo>
                  <a:lnTo>
                    <a:pt x="550324" y="629449"/>
                  </a:lnTo>
                  <a:lnTo>
                    <a:pt x="550324" y="635147"/>
                  </a:lnTo>
                  <a:lnTo>
                    <a:pt x="550324" y="636093"/>
                  </a:lnTo>
                  <a:lnTo>
                    <a:pt x="554124" y="637990"/>
                  </a:lnTo>
                  <a:lnTo>
                    <a:pt x="555076" y="638941"/>
                  </a:lnTo>
                  <a:lnTo>
                    <a:pt x="556027" y="639893"/>
                  </a:lnTo>
                  <a:lnTo>
                    <a:pt x="556973" y="641790"/>
                  </a:lnTo>
                  <a:lnTo>
                    <a:pt x="556973" y="645590"/>
                  </a:lnTo>
                  <a:lnTo>
                    <a:pt x="555076" y="647488"/>
                  </a:lnTo>
                  <a:lnTo>
                    <a:pt x="554124" y="649385"/>
                  </a:lnTo>
                  <a:lnTo>
                    <a:pt x="555076" y="657921"/>
                  </a:lnTo>
                  <a:lnTo>
                    <a:pt x="554124" y="658872"/>
                  </a:lnTo>
                  <a:lnTo>
                    <a:pt x="552227" y="663619"/>
                  </a:lnTo>
                  <a:lnTo>
                    <a:pt x="552227" y="666467"/>
                  </a:lnTo>
                  <a:lnTo>
                    <a:pt x="552227" y="670267"/>
                  </a:lnTo>
                  <a:lnTo>
                    <a:pt x="551281" y="675013"/>
                  </a:lnTo>
                  <a:lnTo>
                    <a:pt x="549378" y="675960"/>
                  </a:lnTo>
                  <a:lnTo>
                    <a:pt x="547481" y="675960"/>
                  </a:lnTo>
                  <a:lnTo>
                    <a:pt x="545578" y="677862"/>
                  </a:lnTo>
                  <a:lnTo>
                    <a:pt x="544632" y="686403"/>
                  </a:lnTo>
                  <a:lnTo>
                    <a:pt x="542730" y="689257"/>
                  </a:lnTo>
                  <a:lnTo>
                    <a:pt x="537037" y="687355"/>
                  </a:lnTo>
                  <a:lnTo>
                    <a:pt x="537983" y="682608"/>
                  </a:lnTo>
                  <a:lnTo>
                    <a:pt x="537983" y="680706"/>
                  </a:lnTo>
                  <a:lnTo>
                    <a:pt x="536086" y="676911"/>
                  </a:lnTo>
                  <a:lnTo>
                    <a:pt x="535135" y="675013"/>
                  </a:lnTo>
                  <a:lnTo>
                    <a:pt x="534188" y="674062"/>
                  </a:lnTo>
                  <a:lnTo>
                    <a:pt x="533237" y="671214"/>
                  </a:lnTo>
                  <a:lnTo>
                    <a:pt x="533237" y="668365"/>
                  </a:lnTo>
                  <a:lnTo>
                    <a:pt x="531335" y="666467"/>
                  </a:lnTo>
                  <a:lnTo>
                    <a:pt x="527540" y="664570"/>
                  </a:lnTo>
                  <a:lnTo>
                    <a:pt x="524696" y="665521"/>
                  </a:lnTo>
                  <a:lnTo>
                    <a:pt x="519945" y="664570"/>
                  </a:lnTo>
                  <a:lnTo>
                    <a:pt x="518047" y="664570"/>
                  </a:lnTo>
                  <a:lnTo>
                    <a:pt x="515199" y="663619"/>
                  </a:lnTo>
                  <a:lnTo>
                    <a:pt x="514248" y="657921"/>
                  </a:lnTo>
                  <a:lnTo>
                    <a:pt x="515199" y="655072"/>
                  </a:lnTo>
                  <a:lnTo>
                    <a:pt x="515199" y="654126"/>
                  </a:lnTo>
                  <a:lnTo>
                    <a:pt x="510452" y="648434"/>
                  </a:lnTo>
                  <a:lnTo>
                    <a:pt x="508550" y="645590"/>
                  </a:lnTo>
                  <a:lnTo>
                    <a:pt x="508550" y="640844"/>
                  </a:lnTo>
                  <a:lnTo>
                    <a:pt x="506653" y="633244"/>
                  </a:lnTo>
                  <a:lnTo>
                    <a:pt x="504755" y="634195"/>
                  </a:lnTo>
                  <a:lnTo>
                    <a:pt x="502853" y="635147"/>
                  </a:lnTo>
                  <a:lnTo>
                    <a:pt x="500955" y="641790"/>
                  </a:lnTo>
                  <a:lnTo>
                    <a:pt x="499058" y="644639"/>
                  </a:lnTo>
                  <a:lnTo>
                    <a:pt x="497160" y="648434"/>
                  </a:lnTo>
                  <a:lnTo>
                    <a:pt x="496214" y="650336"/>
                  </a:lnTo>
                  <a:lnTo>
                    <a:pt x="495258" y="652224"/>
                  </a:lnTo>
                  <a:lnTo>
                    <a:pt x="493355" y="652224"/>
                  </a:lnTo>
                  <a:lnTo>
                    <a:pt x="493355" y="653175"/>
                  </a:lnTo>
                  <a:lnTo>
                    <a:pt x="487663" y="658872"/>
                  </a:lnTo>
                  <a:lnTo>
                    <a:pt x="485761" y="658872"/>
                  </a:lnTo>
                  <a:lnTo>
                    <a:pt x="484814" y="658872"/>
                  </a:lnTo>
                  <a:lnTo>
                    <a:pt x="483863" y="657921"/>
                  </a:lnTo>
                  <a:lnTo>
                    <a:pt x="482917" y="658872"/>
                  </a:lnTo>
                  <a:lnTo>
                    <a:pt x="479117" y="658872"/>
                  </a:lnTo>
                  <a:lnTo>
                    <a:pt x="480068" y="661721"/>
                  </a:lnTo>
                  <a:lnTo>
                    <a:pt x="480068" y="665521"/>
                  </a:lnTo>
                  <a:lnTo>
                    <a:pt x="479117" y="667414"/>
                  </a:lnTo>
                  <a:lnTo>
                    <a:pt x="480068" y="669316"/>
                  </a:lnTo>
                  <a:lnTo>
                    <a:pt x="481970" y="673111"/>
                  </a:lnTo>
                  <a:lnTo>
                    <a:pt x="482917" y="674062"/>
                  </a:lnTo>
                  <a:lnTo>
                    <a:pt x="484814" y="675013"/>
                  </a:lnTo>
                  <a:lnTo>
                    <a:pt x="489565" y="680706"/>
                  </a:lnTo>
                  <a:lnTo>
                    <a:pt x="488614" y="680706"/>
                  </a:lnTo>
                  <a:lnTo>
                    <a:pt x="480068" y="681657"/>
                  </a:lnTo>
                  <a:lnTo>
                    <a:pt x="480068" y="682608"/>
                  </a:lnTo>
                  <a:lnTo>
                    <a:pt x="476268" y="684506"/>
                  </a:lnTo>
                  <a:lnTo>
                    <a:pt x="475322" y="685457"/>
                  </a:lnTo>
                  <a:lnTo>
                    <a:pt x="473424" y="685457"/>
                  </a:lnTo>
                  <a:lnTo>
                    <a:pt x="472473" y="685457"/>
                  </a:lnTo>
                  <a:lnTo>
                    <a:pt x="470571" y="684506"/>
                  </a:lnTo>
                  <a:lnTo>
                    <a:pt x="468673" y="683559"/>
                  </a:lnTo>
                  <a:lnTo>
                    <a:pt x="466776" y="681657"/>
                  </a:lnTo>
                  <a:lnTo>
                    <a:pt x="463927" y="682608"/>
                  </a:lnTo>
                  <a:lnTo>
                    <a:pt x="462981" y="682608"/>
                  </a:lnTo>
                  <a:lnTo>
                    <a:pt x="461078" y="682608"/>
                  </a:lnTo>
                  <a:lnTo>
                    <a:pt x="459181" y="681657"/>
                  </a:lnTo>
                  <a:lnTo>
                    <a:pt x="458230" y="684506"/>
                  </a:lnTo>
                  <a:lnTo>
                    <a:pt x="455381" y="686403"/>
                  </a:lnTo>
                  <a:lnTo>
                    <a:pt x="453483" y="685457"/>
                  </a:lnTo>
                  <a:lnTo>
                    <a:pt x="451586" y="685457"/>
                  </a:lnTo>
                  <a:lnTo>
                    <a:pt x="450635" y="687355"/>
                  </a:lnTo>
                  <a:lnTo>
                    <a:pt x="446835" y="689257"/>
                  </a:lnTo>
                  <a:lnTo>
                    <a:pt x="445889" y="690203"/>
                  </a:lnTo>
                  <a:lnTo>
                    <a:pt x="444937" y="691154"/>
                  </a:lnTo>
                  <a:lnTo>
                    <a:pt x="441137" y="692101"/>
                  </a:lnTo>
                  <a:lnTo>
                    <a:pt x="437342" y="703500"/>
                  </a:lnTo>
                  <a:lnTo>
                    <a:pt x="439240" y="706344"/>
                  </a:lnTo>
                  <a:lnTo>
                    <a:pt x="439240" y="710144"/>
                  </a:lnTo>
                  <a:lnTo>
                    <a:pt x="442089" y="711090"/>
                  </a:lnTo>
                  <a:lnTo>
                    <a:pt x="444937" y="714890"/>
                  </a:lnTo>
                  <a:lnTo>
                    <a:pt x="453483" y="717744"/>
                  </a:lnTo>
                  <a:lnTo>
                    <a:pt x="455381" y="720588"/>
                  </a:lnTo>
                  <a:lnTo>
                    <a:pt x="468673" y="723431"/>
                  </a:lnTo>
                  <a:lnTo>
                    <a:pt x="469620" y="724383"/>
                  </a:lnTo>
                  <a:lnTo>
                    <a:pt x="476268" y="726285"/>
                  </a:lnTo>
                  <a:lnTo>
                    <a:pt x="478166" y="726285"/>
                  </a:lnTo>
                  <a:lnTo>
                    <a:pt x="480068" y="725334"/>
                  </a:lnTo>
                  <a:lnTo>
                    <a:pt x="481970" y="724383"/>
                  </a:lnTo>
                  <a:lnTo>
                    <a:pt x="484814" y="725334"/>
                  </a:lnTo>
                  <a:lnTo>
                    <a:pt x="487663" y="726285"/>
                  </a:lnTo>
                  <a:lnTo>
                    <a:pt x="490512" y="727231"/>
                  </a:lnTo>
                  <a:lnTo>
                    <a:pt x="492409" y="729129"/>
                  </a:lnTo>
                  <a:lnTo>
                    <a:pt x="496214" y="731987"/>
                  </a:lnTo>
                  <a:lnTo>
                    <a:pt x="497160" y="732929"/>
                  </a:lnTo>
                  <a:lnTo>
                    <a:pt x="498107" y="735777"/>
                  </a:lnTo>
                  <a:lnTo>
                    <a:pt x="500955" y="737675"/>
                  </a:lnTo>
                  <a:lnTo>
                    <a:pt x="501907" y="742421"/>
                  </a:lnTo>
                  <a:lnTo>
                    <a:pt x="500955" y="745275"/>
                  </a:lnTo>
                  <a:lnTo>
                    <a:pt x="500955" y="749070"/>
                  </a:lnTo>
                  <a:lnTo>
                    <a:pt x="500955" y="750972"/>
                  </a:lnTo>
                  <a:lnTo>
                    <a:pt x="504755" y="761411"/>
                  </a:lnTo>
                  <a:lnTo>
                    <a:pt x="505711" y="762362"/>
                  </a:lnTo>
                  <a:lnTo>
                    <a:pt x="511404" y="763313"/>
                  </a:lnTo>
                  <a:lnTo>
                    <a:pt x="514248" y="764264"/>
                  </a:lnTo>
                  <a:lnTo>
                    <a:pt x="516145" y="765211"/>
                  </a:lnTo>
                  <a:lnTo>
                    <a:pt x="517096" y="766162"/>
                  </a:lnTo>
                  <a:lnTo>
                    <a:pt x="518994" y="767108"/>
                  </a:lnTo>
                  <a:lnTo>
                    <a:pt x="520896" y="767108"/>
                  </a:lnTo>
                  <a:lnTo>
                    <a:pt x="522794" y="767108"/>
                  </a:lnTo>
                  <a:lnTo>
                    <a:pt x="525642" y="769011"/>
                  </a:lnTo>
                  <a:lnTo>
                    <a:pt x="525642" y="772806"/>
                  </a:lnTo>
                  <a:lnTo>
                    <a:pt x="525642" y="773757"/>
                  </a:lnTo>
                  <a:lnTo>
                    <a:pt x="527540" y="785142"/>
                  </a:lnTo>
                  <a:lnTo>
                    <a:pt x="527540" y="787039"/>
                  </a:lnTo>
                  <a:lnTo>
                    <a:pt x="529442" y="793688"/>
                  </a:lnTo>
                  <a:lnTo>
                    <a:pt x="528491" y="794634"/>
                  </a:lnTo>
                  <a:lnTo>
                    <a:pt x="527540" y="795585"/>
                  </a:lnTo>
                  <a:lnTo>
                    <a:pt x="522794" y="800331"/>
                  </a:lnTo>
                  <a:lnTo>
                    <a:pt x="518994" y="804131"/>
                  </a:lnTo>
                  <a:lnTo>
                    <a:pt x="516145" y="805078"/>
                  </a:lnTo>
                  <a:lnTo>
                    <a:pt x="516145" y="806029"/>
                  </a:lnTo>
                  <a:lnTo>
                    <a:pt x="505711" y="806029"/>
                  </a:lnTo>
                  <a:lnTo>
                    <a:pt x="504755" y="805078"/>
                  </a:lnTo>
                  <a:lnTo>
                    <a:pt x="502853" y="812677"/>
                  </a:lnTo>
                  <a:lnTo>
                    <a:pt x="507599" y="819321"/>
                  </a:lnTo>
                  <a:lnTo>
                    <a:pt x="509501" y="822170"/>
                  </a:lnTo>
                  <a:lnTo>
                    <a:pt x="507599" y="834511"/>
                  </a:lnTo>
                  <a:lnTo>
                    <a:pt x="507599" y="835462"/>
                  </a:lnTo>
                  <a:lnTo>
                    <a:pt x="508550" y="837360"/>
                  </a:lnTo>
                  <a:lnTo>
                    <a:pt x="510452" y="840208"/>
                  </a:lnTo>
                  <a:lnTo>
                    <a:pt x="509501" y="841160"/>
                  </a:lnTo>
                  <a:lnTo>
                    <a:pt x="509501" y="844008"/>
                  </a:lnTo>
                  <a:lnTo>
                    <a:pt x="508550" y="844008"/>
                  </a:lnTo>
                  <a:lnTo>
                    <a:pt x="507599" y="850652"/>
                  </a:lnTo>
                  <a:lnTo>
                    <a:pt x="506653" y="852549"/>
                  </a:lnTo>
                  <a:lnTo>
                    <a:pt x="504755" y="853501"/>
                  </a:lnTo>
                  <a:lnTo>
                    <a:pt x="503809" y="856349"/>
                  </a:lnTo>
                  <a:lnTo>
                    <a:pt x="504755" y="862998"/>
                  </a:lnTo>
                  <a:lnTo>
                    <a:pt x="503809" y="863944"/>
                  </a:lnTo>
                  <a:lnTo>
                    <a:pt x="504755" y="873442"/>
                  </a:lnTo>
                  <a:lnTo>
                    <a:pt x="509501" y="876285"/>
                  </a:lnTo>
                  <a:lnTo>
                    <a:pt x="510452" y="878188"/>
                  </a:lnTo>
                  <a:lnTo>
                    <a:pt x="511404" y="880090"/>
                  </a:lnTo>
                  <a:lnTo>
                    <a:pt x="509501" y="884836"/>
                  </a:lnTo>
                  <a:lnTo>
                    <a:pt x="508550" y="886734"/>
                  </a:lnTo>
                  <a:lnTo>
                    <a:pt x="506653" y="887680"/>
                  </a:lnTo>
                  <a:lnTo>
                    <a:pt x="506653" y="888631"/>
                  </a:lnTo>
                  <a:lnTo>
                    <a:pt x="503809" y="894319"/>
                  </a:lnTo>
                  <a:lnTo>
                    <a:pt x="502853" y="900016"/>
                  </a:lnTo>
                  <a:lnTo>
                    <a:pt x="501907" y="900016"/>
                  </a:lnTo>
                  <a:lnTo>
                    <a:pt x="497160" y="901914"/>
                  </a:lnTo>
                  <a:lnTo>
                    <a:pt x="496214" y="906660"/>
                  </a:lnTo>
                  <a:lnTo>
                    <a:pt x="499058" y="914260"/>
                  </a:lnTo>
                  <a:lnTo>
                    <a:pt x="501907" y="914260"/>
                  </a:lnTo>
                  <a:lnTo>
                    <a:pt x="504755" y="914260"/>
                  </a:lnTo>
                  <a:lnTo>
                    <a:pt x="505711" y="914260"/>
                  </a:lnTo>
                  <a:lnTo>
                    <a:pt x="508550" y="918055"/>
                  </a:lnTo>
                  <a:lnTo>
                    <a:pt x="508550" y="922806"/>
                  </a:lnTo>
                  <a:lnTo>
                    <a:pt x="510452" y="923752"/>
                  </a:lnTo>
                  <a:lnTo>
                    <a:pt x="512350" y="931347"/>
                  </a:lnTo>
                  <a:lnTo>
                    <a:pt x="512350" y="932298"/>
                  </a:lnTo>
                  <a:lnTo>
                    <a:pt x="511404" y="933254"/>
                  </a:lnTo>
                  <a:lnTo>
                    <a:pt x="509501" y="935147"/>
                  </a:lnTo>
                  <a:lnTo>
                    <a:pt x="510452" y="935147"/>
                  </a:lnTo>
                  <a:lnTo>
                    <a:pt x="514248" y="940844"/>
                  </a:lnTo>
                  <a:lnTo>
                    <a:pt x="516145" y="943693"/>
                  </a:lnTo>
                  <a:lnTo>
                    <a:pt x="518047" y="944639"/>
                  </a:lnTo>
                  <a:lnTo>
                    <a:pt x="518994" y="946542"/>
                  </a:lnTo>
                  <a:lnTo>
                    <a:pt x="518994" y="946542"/>
                  </a:lnTo>
                  <a:lnTo>
                    <a:pt x="518994" y="950337"/>
                  </a:lnTo>
                  <a:lnTo>
                    <a:pt x="517096" y="951288"/>
                  </a:lnTo>
                  <a:lnTo>
                    <a:pt x="514248" y="955088"/>
                  </a:lnTo>
                  <a:lnTo>
                    <a:pt x="514248" y="957932"/>
                  </a:lnTo>
                  <a:lnTo>
                    <a:pt x="513301" y="958883"/>
                  </a:lnTo>
                  <a:lnTo>
                    <a:pt x="512350" y="959834"/>
                  </a:lnTo>
                  <a:lnTo>
                    <a:pt x="511404" y="962678"/>
                  </a:lnTo>
                  <a:lnTo>
                    <a:pt x="510452" y="962678"/>
                  </a:lnTo>
                  <a:lnTo>
                    <a:pt x="508550" y="962678"/>
                  </a:lnTo>
                  <a:lnTo>
                    <a:pt x="507599" y="962678"/>
                  </a:lnTo>
                  <a:lnTo>
                    <a:pt x="506653" y="962678"/>
                  </a:lnTo>
                  <a:lnTo>
                    <a:pt x="505711" y="962678"/>
                  </a:lnTo>
                  <a:lnTo>
                    <a:pt x="502853" y="963629"/>
                  </a:lnTo>
                  <a:lnTo>
                    <a:pt x="500004" y="969326"/>
                  </a:lnTo>
                  <a:lnTo>
                    <a:pt x="494312" y="972175"/>
                  </a:lnTo>
                  <a:lnTo>
                    <a:pt x="494312" y="975024"/>
                  </a:lnTo>
                  <a:lnTo>
                    <a:pt x="493355" y="975024"/>
                  </a:lnTo>
                  <a:lnTo>
                    <a:pt x="492409" y="975024"/>
                  </a:lnTo>
                  <a:lnTo>
                    <a:pt x="488614" y="977872"/>
                  </a:lnTo>
                  <a:lnTo>
                    <a:pt x="485761" y="978824"/>
                  </a:lnTo>
                  <a:lnTo>
                    <a:pt x="485761" y="981667"/>
                  </a:lnTo>
                  <a:lnTo>
                    <a:pt x="483863" y="989267"/>
                  </a:lnTo>
                  <a:lnTo>
                    <a:pt x="481970" y="991165"/>
                  </a:lnTo>
                  <a:lnTo>
                    <a:pt x="479117" y="996862"/>
                  </a:lnTo>
                  <a:lnTo>
                    <a:pt x="478166" y="997813"/>
                  </a:lnTo>
                  <a:lnTo>
                    <a:pt x="477224" y="999711"/>
                  </a:lnTo>
                  <a:lnTo>
                    <a:pt x="479117" y="1004457"/>
                  </a:lnTo>
                  <a:lnTo>
                    <a:pt x="479117" y="1004457"/>
                  </a:lnTo>
                  <a:lnTo>
                    <a:pt x="480068" y="1006354"/>
                  </a:lnTo>
                  <a:lnTo>
                    <a:pt x="481970" y="1012052"/>
                  </a:lnTo>
                  <a:lnTo>
                    <a:pt x="481019" y="1013954"/>
                  </a:lnTo>
                  <a:lnTo>
                    <a:pt x="481019" y="1014901"/>
                  </a:lnTo>
                  <a:lnTo>
                    <a:pt x="481970" y="1019642"/>
                  </a:lnTo>
                  <a:lnTo>
                    <a:pt x="483863" y="1021539"/>
                  </a:lnTo>
                  <a:lnTo>
                    <a:pt x="483863" y="1023437"/>
                  </a:lnTo>
                  <a:lnTo>
                    <a:pt x="484814" y="1030080"/>
                  </a:lnTo>
                  <a:lnTo>
                    <a:pt x="484814" y="1031983"/>
                  </a:lnTo>
                  <a:lnTo>
                    <a:pt x="485761" y="1035778"/>
                  </a:lnTo>
                  <a:lnTo>
                    <a:pt x="485761" y="1036729"/>
                  </a:lnTo>
                  <a:lnTo>
                    <a:pt x="485761" y="1037680"/>
                  </a:lnTo>
                  <a:lnTo>
                    <a:pt x="491468" y="1034832"/>
                  </a:lnTo>
                  <a:lnTo>
                    <a:pt x="496214" y="1035778"/>
                  </a:lnTo>
                  <a:lnTo>
                    <a:pt x="510452" y="1036729"/>
                  </a:lnTo>
                  <a:lnTo>
                    <a:pt x="512350" y="1037680"/>
                  </a:lnTo>
                  <a:lnTo>
                    <a:pt x="515199" y="1034832"/>
                  </a:lnTo>
                  <a:lnTo>
                    <a:pt x="519945" y="1019642"/>
                  </a:lnTo>
                  <a:lnTo>
                    <a:pt x="524696" y="1013954"/>
                  </a:lnTo>
                  <a:lnTo>
                    <a:pt x="526589" y="1011101"/>
                  </a:lnTo>
                  <a:lnTo>
                    <a:pt x="530389" y="1008257"/>
                  </a:lnTo>
                  <a:lnTo>
                    <a:pt x="532291" y="1013954"/>
                  </a:lnTo>
                  <a:lnTo>
                    <a:pt x="533237" y="1021539"/>
                  </a:lnTo>
                  <a:lnTo>
                    <a:pt x="533237" y="1024388"/>
                  </a:lnTo>
                  <a:lnTo>
                    <a:pt x="535135" y="1026285"/>
                  </a:lnTo>
                  <a:lnTo>
                    <a:pt x="536086" y="1026285"/>
                  </a:lnTo>
                  <a:lnTo>
                    <a:pt x="536086" y="1027237"/>
                  </a:lnTo>
                  <a:lnTo>
                    <a:pt x="537983" y="1028183"/>
                  </a:lnTo>
                  <a:lnTo>
                    <a:pt x="548432" y="1031983"/>
                  </a:lnTo>
                  <a:lnTo>
                    <a:pt x="549378" y="1031983"/>
                  </a:lnTo>
                  <a:lnTo>
                    <a:pt x="554124" y="1032934"/>
                  </a:lnTo>
                  <a:lnTo>
                    <a:pt x="556027" y="1034832"/>
                  </a:lnTo>
                  <a:lnTo>
                    <a:pt x="556973" y="1038632"/>
                  </a:lnTo>
                  <a:lnTo>
                    <a:pt x="561719" y="1043378"/>
                  </a:lnTo>
                  <a:lnTo>
                    <a:pt x="563622" y="1044324"/>
                  </a:lnTo>
                  <a:lnTo>
                    <a:pt x="565519" y="1044324"/>
                  </a:lnTo>
                  <a:lnTo>
                    <a:pt x="566470" y="1044324"/>
                  </a:lnTo>
                  <a:lnTo>
                    <a:pt x="568368" y="1044324"/>
                  </a:lnTo>
                  <a:lnTo>
                    <a:pt x="568368" y="1048124"/>
                  </a:lnTo>
                  <a:lnTo>
                    <a:pt x="576914" y="1057621"/>
                  </a:lnTo>
                  <a:lnTo>
                    <a:pt x="576914" y="1057621"/>
                  </a:lnTo>
                  <a:lnTo>
                    <a:pt x="578811" y="1059519"/>
                  </a:lnTo>
                  <a:lnTo>
                    <a:pt x="581660" y="1059519"/>
                  </a:lnTo>
                  <a:lnTo>
                    <a:pt x="584509" y="1060465"/>
                  </a:lnTo>
                  <a:lnTo>
                    <a:pt x="585455" y="1061416"/>
                  </a:lnTo>
                  <a:lnTo>
                    <a:pt x="589255" y="1059519"/>
                  </a:lnTo>
                  <a:lnTo>
                    <a:pt x="591157" y="1059519"/>
                  </a:lnTo>
                  <a:lnTo>
                    <a:pt x="594952" y="1057621"/>
                  </a:lnTo>
                  <a:lnTo>
                    <a:pt x="593986" y="1053821"/>
                  </a:lnTo>
                  <a:lnTo>
                    <a:pt x="595884" y="1050021"/>
                  </a:lnTo>
                  <a:lnTo>
                    <a:pt x="596850" y="1048124"/>
                  </a:lnTo>
                  <a:lnTo>
                    <a:pt x="599679" y="1047173"/>
                  </a:lnTo>
                  <a:lnTo>
                    <a:pt x="602537" y="1047173"/>
                  </a:lnTo>
                  <a:lnTo>
                    <a:pt x="605371" y="1046226"/>
                  </a:lnTo>
                  <a:lnTo>
                    <a:pt x="607274" y="1044324"/>
                  </a:lnTo>
                  <a:lnTo>
                    <a:pt x="610137" y="1043378"/>
                  </a:lnTo>
                  <a:lnTo>
                    <a:pt x="612966" y="1044324"/>
                  </a:lnTo>
                  <a:lnTo>
                    <a:pt x="614864" y="1043378"/>
                  </a:lnTo>
                  <a:lnTo>
                    <a:pt x="615830" y="1042426"/>
                  </a:lnTo>
                  <a:lnTo>
                    <a:pt x="616766" y="1040529"/>
                  </a:lnTo>
                  <a:lnTo>
                    <a:pt x="618659" y="1040529"/>
                  </a:lnTo>
                  <a:lnTo>
                    <a:pt x="619630" y="1039578"/>
                  </a:lnTo>
                  <a:lnTo>
                    <a:pt x="621527" y="1038632"/>
                  </a:lnTo>
                  <a:lnTo>
                    <a:pt x="623425" y="1039578"/>
                  </a:lnTo>
                  <a:lnTo>
                    <a:pt x="625327" y="1041475"/>
                  </a:lnTo>
                  <a:lnTo>
                    <a:pt x="630053" y="1043378"/>
                  </a:lnTo>
                  <a:lnTo>
                    <a:pt x="631956" y="1043378"/>
                  </a:lnTo>
                  <a:lnTo>
                    <a:pt x="635761" y="1045275"/>
                  </a:lnTo>
                  <a:lnTo>
                    <a:pt x="636722" y="1046226"/>
                  </a:lnTo>
                  <a:lnTo>
                    <a:pt x="639551" y="1047173"/>
                  </a:lnTo>
                  <a:lnTo>
                    <a:pt x="639551" y="1049065"/>
                  </a:lnTo>
                  <a:lnTo>
                    <a:pt x="643351" y="1050021"/>
                  </a:lnTo>
                  <a:lnTo>
                    <a:pt x="647146" y="1051924"/>
                  </a:lnTo>
                  <a:lnTo>
                    <a:pt x="650945" y="1052870"/>
                  </a:lnTo>
                  <a:lnTo>
                    <a:pt x="653809" y="1053821"/>
                  </a:lnTo>
                  <a:lnTo>
                    <a:pt x="652843" y="1055719"/>
                  </a:lnTo>
                  <a:lnTo>
                    <a:pt x="651912" y="1058567"/>
                  </a:lnTo>
                  <a:lnTo>
                    <a:pt x="650009" y="1059519"/>
                  </a:lnTo>
                  <a:lnTo>
                    <a:pt x="647146" y="1060465"/>
                  </a:lnTo>
                  <a:lnTo>
                    <a:pt x="646214" y="1062367"/>
                  </a:lnTo>
                  <a:lnTo>
                    <a:pt x="644317" y="1065216"/>
                  </a:lnTo>
                  <a:lnTo>
                    <a:pt x="643351" y="1066162"/>
                  </a:lnTo>
                  <a:lnTo>
                    <a:pt x="643351" y="1067114"/>
                  </a:lnTo>
                  <a:lnTo>
                    <a:pt x="643351" y="1069011"/>
                  </a:lnTo>
                  <a:lnTo>
                    <a:pt x="640517" y="1070913"/>
                  </a:lnTo>
                  <a:lnTo>
                    <a:pt x="638619" y="1071860"/>
                  </a:lnTo>
                  <a:lnTo>
                    <a:pt x="639551" y="1073757"/>
                  </a:lnTo>
                  <a:lnTo>
                    <a:pt x="642414" y="1079455"/>
                  </a:lnTo>
                  <a:lnTo>
                    <a:pt x="647146" y="1083255"/>
                  </a:lnTo>
                  <a:lnTo>
                    <a:pt x="647146" y="1085152"/>
                  </a:lnTo>
                  <a:lnTo>
                    <a:pt x="647146" y="1089898"/>
                  </a:lnTo>
                  <a:lnTo>
                    <a:pt x="649043" y="1094649"/>
                  </a:lnTo>
                  <a:lnTo>
                    <a:pt x="650945" y="1096547"/>
                  </a:lnTo>
                  <a:lnTo>
                    <a:pt x="654745" y="1097493"/>
                  </a:lnTo>
                  <a:lnTo>
                    <a:pt x="655712" y="1097493"/>
                  </a:lnTo>
                  <a:lnTo>
                    <a:pt x="656638" y="1106039"/>
                  </a:lnTo>
                  <a:lnTo>
                    <a:pt x="658540" y="1108888"/>
                  </a:lnTo>
                  <a:lnTo>
                    <a:pt x="660438" y="1110785"/>
                  </a:lnTo>
                  <a:lnTo>
                    <a:pt x="660438" y="1111737"/>
                  </a:lnTo>
                  <a:lnTo>
                    <a:pt x="667106" y="1114585"/>
                  </a:lnTo>
                  <a:lnTo>
                    <a:pt x="664238" y="1114585"/>
                  </a:lnTo>
                  <a:lnTo>
                    <a:pt x="661404" y="1113639"/>
                  </a:lnTo>
                  <a:lnTo>
                    <a:pt x="657609" y="1113639"/>
                  </a:lnTo>
                  <a:lnTo>
                    <a:pt x="655712" y="1115532"/>
                  </a:lnTo>
                  <a:lnTo>
                    <a:pt x="653809" y="1115532"/>
                  </a:lnTo>
                  <a:lnTo>
                    <a:pt x="653809" y="1117434"/>
                  </a:lnTo>
                  <a:lnTo>
                    <a:pt x="651912" y="1118385"/>
                  </a:lnTo>
                  <a:lnTo>
                    <a:pt x="650945" y="1118385"/>
                  </a:lnTo>
                  <a:lnTo>
                    <a:pt x="650009" y="1118385"/>
                  </a:lnTo>
                  <a:lnTo>
                    <a:pt x="648117" y="1120283"/>
                  </a:lnTo>
                  <a:lnTo>
                    <a:pt x="646214" y="1120283"/>
                  </a:lnTo>
                  <a:lnTo>
                    <a:pt x="646214" y="1119337"/>
                  </a:lnTo>
                  <a:lnTo>
                    <a:pt x="643351" y="1115532"/>
                  </a:lnTo>
                  <a:lnTo>
                    <a:pt x="642414" y="1114585"/>
                  </a:lnTo>
                  <a:lnTo>
                    <a:pt x="639551" y="1112688"/>
                  </a:lnTo>
                  <a:lnTo>
                    <a:pt x="637648" y="1111737"/>
                  </a:lnTo>
                  <a:lnTo>
                    <a:pt x="635761" y="1108888"/>
                  </a:lnTo>
                  <a:lnTo>
                    <a:pt x="634819" y="1107942"/>
                  </a:lnTo>
                  <a:lnTo>
                    <a:pt x="631019" y="1106990"/>
                  </a:lnTo>
                  <a:lnTo>
                    <a:pt x="625327" y="1105093"/>
                  </a:lnTo>
                  <a:lnTo>
                    <a:pt x="623425" y="1105093"/>
                  </a:lnTo>
                  <a:lnTo>
                    <a:pt x="621527" y="1105093"/>
                  </a:lnTo>
                  <a:lnTo>
                    <a:pt x="621527" y="1105093"/>
                  </a:lnTo>
                  <a:lnTo>
                    <a:pt x="619630" y="1104142"/>
                  </a:lnTo>
                  <a:lnTo>
                    <a:pt x="615830" y="1107942"/>
                  </a:lnTo>
                  <a:lnTo>
                    <a:pt x="609166" y="1111737"/>
                  </a:lnTo>
                  <a:lnTo>
                    <a:pt x="607274" y="1114585"/>
                  </a:lnTo>
                  <a:lnTo>
                    <a:pt x="600650" y="1115532"/>
                  </a:lnTo>
                  <a:lnTo>
                    <a:pt x="598752" y="1116483"/>
                  </a:lnTo>
                  <a:lnTo>
                    <a:pt x="596850" y="1116483"/>
                  </a:lnTo>
                  <a:lnTo>
                    <a:pt x="597781" y="1118385"/>
                  </a:lnTo>
                  <a:lnTo>
                    <a:pt x="596850" y="1120283"/>
                  </a:lnTo>
                  <a:lnTo>
                    <a:pt x="594952" y="1122180"/>
                  </a:lnTo>
                  <a:lnTo>
                    <a:pt x="593050" y="1126926"/>
                  </a:lnTo>
                  <a:lnTo>
                    <a:pt x="593050" y="1127878"/>
                  </a:lnTo>
                  <a:lnTo>
                    <a:pt x="594952" y="1130716"/>
                  </a:lnTo>
                  <a:lnTo>
                    <a:pt x="595884" y="1132619"/>
                  </a:lnTo>
                  <a:lnTo>
                    <a:pt x="598752" y="1137365"/>
                  </a:lnTo>
                  <a:lnTo>
                    <a:pt x="600650" y="1139262"/>
                  </a:lnTo>
                  <a:lnTo>
                    <a:pt x="599679" y="1141160"/>
                  </a:lnTo>
                  <a:lnTo>
                    <a:pt x="599679" y="1145906"/>
                  </a:lnTo>
                  <a:lnTo>
                    <a:pt x="602537" y="1148760"/>
                  </a:lnTo>
                  <a:lnTo>
                    <a:pt x="603469" y="1149706"/>
                  </a:lnTo>
                  <a:lnTo>
                    <a:pt x="605371" y="1151604"/>
                  </a:lnTo>
                  <a:lnTo>
                    <a:pt x="605371" y="1154452"/>
                  </a:lnTo>
                  <a:lnTo>
                    <a:pt x="608235" y="1159199"/>
                  </a:lnTo>
                  <a:lnTo>
                    <a:pt x="612030" y="1162052"/>
                  </a:lnTo>
                  <a:lnTo>
                    <a:pt x="610137" y="1163950"/>
                  </a:lnTo>
                  <a:lnTo>
                    <a:pt x="606337" y="1165847"/>
                  </a:lnTo>
                  <a:lnTo>
                    <a:pt x="605371" y="1168696"/>
                  </a:lnTo>
                  <a:lnTo>
                    <a:pt x="604435" y="1169647"/>
                  </a:lnTo>
                  <a:lnTo>
                    <a:pt x="603469" y="1170593"/>
                  </a:lnTo>
                  <a:lnTo>
                    <a:pt x="603469" y="1170593"/>
                  </a:lnTo>
                  <a:lnTo>
                    <a:pt x="602537" y="1173442"/>
                  </a:lnTo>
                  <a:lnTo>
                    <a:pt x="603469" y="1179139"/>
                  </a:lnTo>
                  <a:lnTo>
                    <a:pt x="604435" y="1185788"/>
                  </a:lnTo>
                  <a:lnTo>
                    <a:pt x="603469" y="1186739"/>
                  </a:lnTo>
                  <a:lnTo>
                    <a:pt x="603469" y="1189583"/>
                  </a:lnTo>
                  <a:lnTo>
                    <a:pt x="601571" y="1191485"/>
                  </a:lnTo>
                  <a:lnTo>
                    <a:pt x="596850" y="1194329"/>
                  </a:lnTo>
                  <a:lnTo>
                    <a:pt x="595884" y="1196232"/>
                  </a:lnTo>
                  <a:lnTo>
                    <a:pt x="588284" y="1199080"/>
                  </a:lnTo>
                  <a:lnTo>
                    <a:pt x="585455" y="1200978"/>
                  </a:lnTo>
                  <a:lnTo>
                    <a:pt x="586411" y="1208573"/>
                  </a:lnTo>
                  <a:lnTo>
                    <a:pt x="587358" y="1212373"/>
                  </a:lnTo>
                  <a:lnTo>
                    <a:pt x="587358" y="1214270"/>
                  </a:lnTo>
                  <a:lnTo>
                    <a:pt x="586411" y="1216167"/>
                  </a:lnTo>
                  <a:lnTo>
                    <a:pt x="585455" y="1218070"/>
                  </a:lnTo>
                  <a:lnTo>
                    <a:pt x="584509" y="1219016"/>
                  </a:lnTo>
                  <a:lnTo>
                    <a:pt x="581660" y="1224714"/>
                  </a:lnTo>
                  <a:lnTo>
                    <a:pt x="578811" y="1225665"/>
                  </a:lnTo>
                  <a:lnTo>
                    <a:pt x="578811" y="1230411"/>
                  </a:lnTo>
                  <a:lnTo>
                    <a:pt x="579763" y="1234211"/>
                  </a:lnTo>
                  <a:lnTo>
                    <a:pt x="580709" y="1235157"/>
                  </a:lnTo>
                  <a:lnTo>
                    <a:pt x="582611" y="1243703"/>
                  </a:lnTo>
                  <a:lnTo>
                    <a:pt x="578811" y="1254147"/>
                  </a:lnTo>
                  <a:lnTo>
                    <a:pt x="575963" y="1256040"/>
                  </a:lnTo>
                  <a:lnTo>
                    <a:pt x="575017" y="1256040"/>
                  </a:lnTo>
                  <a:lnTo>
                    <a:pt x="573114" y="1260785"/>
                  </a:lnTo>
                  <a:lnTo>
                    <a:pt x="572168" y="1263624"/>
                  </a:lnTo>
                  <a:lnTo>
                    <a:pt x="568368" y="1266493"/>
                  </a:lnTo>
                  <a:lnTo>
                    <a:pt x="568368" y="1266493"/>
                  </a:lnTo>
                  <a:lnTo>
                    <a:pt x="567422" y="1266493"/>
                  </a:lnTo>
                  <a:lnTo>
                    <a:pt x="565519" y="1268390"/>
                  </a:lnTo>
                  <a:lnTo>
                    <a:pt x="563622" y="1269322"/>
                  </a:lnTo>
                  <a:lnTo>
                    <a:pt x="562675" y="1270288"/>
                  </a:lnTo>
                  <a:lnTo>
                    <a:pt x="561719" y="1272190"/>
                  </a:lnTo>
                  <a:lnTo>
                    <a:pt x="560773" y="1272190"/>
                  </a:lnTo>
                  <a:lnTo>
                    <a:pt x="556973" y="1273117"/>
                  </a:lnTo>
                  <a:lnTo>
                    <a:pt x="552227" y="1270288"/>
                  </a:lnTo>
                  <a:lnTo>
                    <a:pt x="552227" y="1270288"/>
                  </a:lnTo>
                  <a:lnTo>
                    <a:pt x="547481" y="1269322"/>
                  </a:lnTo>
                  <a:lnTo>
                    <a:pt x="547481" y="1269322"/>
                  </a:lnTo>
                  <a:lnTo>
                    <a:pt x="546530" y="1269322"/>
                  </a:lnTo>
                  <a:lnTo>
                    <a:pt x="543686" y="1269322"/>
                  </a:lnTo>
                  <a:lnTo>
                    <a:pt x="537037" y="1275014"/>
                  </a:lnTo>
                  <a:lnTo>
                    <a:pt x="535135" y="1276917"/>
                  </a:lnTo>
                  <a:lnTo>
                    <a:pt x="533237" y="1280712"/>
                  </a:lnTo>
                  <a:lnTo>
                    <a:pt x="527540" y="1286409"/>
                  </a:lnTo>
                  <a:lnTo>
                    <a:pt x="524696" y="1286409"/>
                  </a:lnTo>
                  <a:lnTo>
                    <a:pt x="523740" y="1287380"/>
                  </a:lnTo>
                  <a:lnTo>
                    <a:pt x="517096" y="1291180"/>
                  </a:lnTo>
                  <a:lnTo>
                    <a:pt x="516145" y="1294970"/>
                  </a:lnTo>
                  <a:lnTo>
                    <a:pt x="516145" y="1294970"/>
                  </a:lnTo>
                  <a:lnTo>
                    <a:pt x="516145" y="1295906"/>
                  </a:lnTo>
                  <a:lnTo>
                    <a:pt x="516145" y="1296872"/>
                  </a:lnTo>
                  <a:lnTo>
                    <a:pt x="515199" y="1298775"/>
                  </a:lnTo>
                  <a:lnTo>
                    <a:pt x="514248" y="1299701"/>
                  </a:lnTo>
                  <a:lnTo>
                    <a:pt x="512350" y="1301599"/>
                  </a:lnTo>
                  <a:lnTo>
                    <a:pt x="510452" y="1302565"/>
                  </a:lnTo>
                  <a:lnTo>
                    <a:pt x="505711" y="1301599"/>
                  </a:lnTo>
                  <a:lnTo>
                    <a:pt x="500004" y="1299701"/>
                  </a:lnTo>
                  <a:lnTo>
                    <a:pt x="499058" y="1297809"/>
                  </a:lnTo>
                  <a:lnTo>
                    <a:pt x="498107" y="1295906"/>
                  </a:lnTo>
                  <a:lnTo>
                    <a:pt x="498107" y="1295906"/>
                  </a:lnTo>
                  <a:lnTo>
                    <a:pt x="497160" y="1294004"/>
                  </a:lnTo>
                  <a:lnTo>
                    <a:pt x="495258" y="1293073"/>
                  </a:lnTo>
                  <a:lnTo>
                    <a:pt x="491468" y="1288312"/>
                  </a:lnTo>
                  <a:lnTo>
                    <a:pt x="490512" y="1286409"/>
                  </a:lnTo>
                  <a:lnTo>
                    <a:pt x="483863" y="1285483"/>
                  </a:lnTo>
                  <a:lnTo>
                    <a:pt x="480068" y="1288312"/>
                  </a:lnTo>
                  <a:lnTo>
                    <a:pt x="475322" y="1289278"/>
                  </a:lnTo>
                  <a:lnTo>
                    <a:pt x="463927" y="1294004"/>
                  </a:lnTo>
                  <a:lnTo>
                    <a:pt x="462981" y="1294970"/>
                  </a:lnTo>
                  <a:lnTo>
                    <a:pt x="458230" y="1296872"/>
                  </a:lnTo>
                  <a:lnTo>
                    <a:pt x="456332" y="1297809"/>
                  </a:lnTo>
                  <a:lnTo>
                    <a:pt x="454430" y="1297809"/>
                  </a:lnTo>
                  <a:lnTo>
                    <a:pt x="449684" y="1298775"/>
                  </a:lnTo>
                  <a:lnTo>
                    <a:pt x="442089" y="1300672"/>
                  </a:lnTo>
                  <a:lnTo>
                    <a:pt x="442089" y="1302565"/>
                  </a:lnTo>
                  <a:lnTo>
                    <a:pt x="440191" y="1304467"/>
                  </a:lnTo>
                  <a:lnTo>
                    <a:pt x="434494" y="1312062"/>
                  </a:lnTo>
                  <a:lnTo>
                    <a:pt x="430694" y="1310165"/>
                  </a:lnTo>
                  <a:lnTo>
                    <a:pt x="425948" y="1310165"/>
                  </a:lnTo>
                  <a:lnTo>
                    <a:pt x="423099" y="1311096"/>
                  </a:lnTo>
                  <a:lnTo>
                    <a:pt x="421202" y="1312062"/>
                  </a:lnTo>
                  <a:lnTo>
                    <a:pt x="418353" y="1313965"/>
                  </a:lnTo>
                  <a:lnTo>
                    <a:pt x="411704" y="1312998"/>
                  </a:lnTo>
                  <a:lnTo>
                    <a:pt x="410758" y="1312998"/>
                  </a:lnTo>
                  <a:lnTo>
                    <a:pt x="408860" y="1311096"/>
                  </a:lnTo>
                  <a:lnTo>
                    <a:pt x="407909" y="1310165"/>
                  </a:lnTo>
                  <a:lnTo>
                    <a:pt x="409807" y="1307301"/>
                  </a:lnTo>
                  <a:lnTo>
                    <a:pt x="411704" y="1305404"/>
                  </a:lnTo>
                  <a:lnTo>
                    <a:pt x="412655" y="1304467"/>
                  </a:lnTo>
                  <a:lnTo>
                    <a:pt x="411704" y="1300672"/>
                  </a:lnTo>
                  <a:lnTo>
                    <a:pt x="410758" y="1300672"/>
                  </a:lnTo>
                  <a:lnTo>
                    <a:pt x="407909" y="1300672"/>
                  </a:lnTo>
                  <a:lnTo>
                    <a:pt x="406007" y="1301599"/>
                  </a:lnTo>
                  <a:lnTo>
                    <a:pt x="404109" y="1301599"/>
                  </a:lnTo>
                  <a:lnTo>
                    <a:pt x="402212" y="1298775"/>
                  </a:lnTo>
                  <a:lnTo>
                    <a:pt x="401261" y="1297809"/>
                  </a:lnTo>
                  <a:lnTo>
                    <a:pt x="399363" y="1295906"/>
                  </a:lnTo>
                  <a:lnTo>
                    <a:pt x="396514" y="1296872"/>
                  </a:lnTo>
                  <a:lnTo>
                    <a:pt x="395568" y="1300672"/>
                  </a:lnTo>
                  <a:lnTo>
                    <a:pt x="392715" y="1300672"/>
                  </a:lnTo>
                  <a:lnTo>
                    <a:pt x="390817" y="1296872"/>
                  </a:lnTo>
                  <a:lnTo>
                    <a:pt x="389871" y="1294970"/>
                  </a:lnTo>
                  <a:lnTo>
                    <a:pt x="388920" y="1294004"/>
                  </a:lnTo>
                  <a:lnTo>
                    <a:pt x="384173" y="1294004"/>
                  </a:lnTo>
                  <a:lnTo>
                    <a:pt x="383222" y="1294970"/>
                  </a:lnTo>
                  <a:lnTo>
                    <a:pt x="381325" y="1299701"/>
                  </a:lnTo>
                  <a:lnTo>
                    <a:pt x="380373" y="1298775"/>
                  </a:lnTo>
                  <a:lnTo>
                    <a:pt x="379442" y="1294970"/>
                  </a:lnTo>
                  <a:lnTo>
                    <a:pt x="375647" y="1294970"/>
                  </a:lnTo>
                  <a:lnTo>
                    <a:pt x="375647" y="1294970"/>
                  </a:lnTo>
                  <a:lnTo>
                    <a:pt x="373745" y="1292106"/>
                  </a:lnTo>
                  <a:lnTo>
                    <a:pt x="372778" y="1291180"/>
                  </a:lnTo>
                  <a:lnTo>
                    <a:pt x="370881" y="1290209"/>
                  </a:lnTo>
                  <a:lnTo>
                    <a:pt x="368979" y="1290209"/>
                  </a:lnTo>
                  <a:lnTo>
                    <a:pt x="367081" y="1291180"/>
                  </a:lnTo>
                  <a:lnTo>
                    <a:pt x="364252" y="1292106"/>
                  </a:lnTo>
                  <a:lnTo>
                    <a:pt x="363281" y="1293073"/>
                  </a:lnTo>
                  <a:lnTo>
                    <a:pt x="363281" y="1292106"/>
                  </a:lnTo>
                  <a:lnTo>
                    <a:pt x="360452" y="1290209"/>
                  </a:lnTo>
                  <a:lnTo>
                    <a:pt x="360452" y="1290209"/>
                  </a:lnTo>
                  <a:lnTo>
                    <a:pt x="358555" y="1289278"/>
                  </a:lnTo>
                  <a:lnTo>
                    <a:pt x="358555" y="1286409"/>
                  </a:lnTo>
                  <a:lnTo>
                    <a:pt x="356657" y="1284511"/>
                  </a:lnTo>
                  <a:lnTo>
                    <a:pt x="355686" y="1284511"/>
                  </a:lnTo>
                  <a:lnTo>
                    <a:pt x="354755" y="1279785"/>
                  </a:lnTo>
                  <a:lnTo>
                    <a:pt x="354755" y="1275014"/>
                  </a:lnTo>
                  <a:lnTo>
                    <a:pt x="354755" y="1272190"/>
                  </a:lnTo>
                  <a:lnTo>
                    <a:pt x="354755" y="1271219"/>
                  </a:lnTo>
                  <a:lnTo>
                    <a:pt x="354755" y="1267424"/>
                  </a:lnTo>
                  <a:lnTo>
                    <a:pt x="354755" y="1266493"/>
                  </a:lnTo>
                  <a:lnTo>
                    <a:pt x="351891" y="1265522"/>
                  </a:lnTo>
                  <a:lnTo>
                    <a:pt x="350960" y="1265522"/>
                  </a:lnTo>
                  <a:lnTo>
                    <a:pt x="347160" y="1261727"/>
                  </a:lnTo>
                  <a:lnTo>
                    <a:pt x="340516" y="1267424"/>
                  </a:lnTo>
                  <a:lnTo>
                    <a:pt x="339565" y="1268390"/>
                  </a:lnTo>
                  <a:lnTo>
                    <a:pt x="338614" y="1269322"/>
                  </a:lnTo>
                  <a:lnTo>
                    <a:pt x="336716" y="1270288"/>
                  </a:lnTo>
                  <a:lnTo>
                    <a:pt x="335765" y="1271219"/>
                  </a:lnTo>
                  <a:lnTo>
                    <a:pt x="333868" y="1272190"/>
                  </a:lnTo>
                  <a:lnTo>
                    <a:pt x="332922" y="1274088"/>
                  </a:lnTo>
                  <a:lnTo>
                    <a:pt x="333868" y="1275985"/>
                  </a:lnTo>
                  <a:lnTo>
                    <a:pt x="334819" y="1284511"/>
                  </a:lnTo>
                  <a:lnTo>
                    <a:pt x="333868" y="1285483"/>
                  </a:lnTo>
                  <a:lnTo>
                    <a:pt x="330068" y="1289278"/>
                  </a:lnTo>
                  <a:lnTo>
                    <a:pt x="319624" y="1269322"/>
                  </a:lnTo>
                  <a:lnTo>
                    <a:pt x="316781" y="1267424"/>
                  </a:lnTo>
                  <a:lnTo>
                    <a:pt x="315829" y="1267424"/>
                  </a:lnTo>
                  <a:lnTo>
                    <a:pt x="314878" y="1265522"/>
                  </a:lnTo>
                  <a:lnTo>
                    <a:pt x="314878" y="1265522"/>
                  </a:lnTo>
                  <a:lnTo>
                    <a:pt x="314878" y="1263624"/>
                  </a:lnTo>
                  <a:lnTo>
                    <a:pt x="313932" y="1260785"/>
                  </a:lnTo>
                  <a:lnTo>
                    <a:pt x="312029" y="1258888"/>
                  </a:lnTo>
                  <a:lnTo>
                    <a:pt x="300635" y="1243703"/>
                  </a:lnTo>
                  <a:lnTo>
                    <a:pt x="300635" y="1241806"/>
                  </a:lnTo>
                  <a:lnTo>
                    <a:pt x="299688" y="1240855"/>
                  </a:lnTo>
                  <a:lnTo>
                    <a:pt x="298737" y="1239903"/>
                  </a:lnTo>
                  <a:lnTo>
                    <a:pt x="289245" y="1231362"/>
                  </a:lnTo>
                  <a:lnTo>
                    <a:pt x="288294" y="1229465"/>
                  </a:lnTo>
                  <a:lnTo>
                    <a:pt x="288294" y="1224714"/>
                  </a:lnTo>
                  <a:lnTo>
                    <a:pt x="288294" y="1220914"/>
                  </a:lnTo>
                  <a:lnTo>
                    <a:pt x="288294" y="1216167"/>
                  </a:lnTo>
                  <a:lnTo>
                    <a:pt x="289245" y="1215221"/>
                  </a:lnTo>
                  <a:lnTo>
                    <a:pt x="288294" y="1212373"/>
                  </a:lnTo>
                  <a:lnTo>
                    <a:pt x="287342" y="1210475"/>
                  </a:lnTo>
                  <a:lnTo>
                    <a:pt x="285445" y="1210475"/>
                  </a:lnTo>
                  <a:lnTo>
                    <a:pt x="283547" y="1208573"/>
                  </a:lnTo>
                  <a:lnTo>
                    <a:pt x="282596" y="1205724"/>
                  </a:lnTo>
                  <a:lnTo>
                    <a:pt x="276899" y="1204778"/>
                  </a:lnTo>
                  <a:lnTo>
                    <a:pt x="274055" y="1202875"/>
                  </a:lnTo>
                  <a:lnTo>
                    <a:pt x="274055" y="1200978"/>
                  </a:lnTo>
                  <a:lnTo>
                    <a:pt x="273104" y="1200027"/>
                  </a:lnTo>
                  <a:lnTo>
                    <a:pt x="272153" y="1198129"/>
                  </a:lnTo>
                  <a:lnTo>
                    <a:pt x="271206" y="1196232"/>
                  </a:lnTo>
                  <a:lnTo>
                    <a:pt x="266460" y="1191485"/>
                  </a:lnTo>
                  <a:lnTo>
                    <a:pt x="264558" y="1187686"/>
                  </a:lnTo>
                  <a:lnTo>
                    <a:pt x="264558" y="1184837"/>
                  </a:lnTo>
                  <a:lnTo>
                    <a:pt x="264558" y="1183886"/>
                  </a:lnTo>
                  <a:lnTo>
                    <a:pt x="264558" y="1180091"/>
                  </a:lnTo>
                  <a:lnTo>
                    <a:pt x="264558" y="1176291"/>
                  </a:lnTo>
                  <a:lnTo>
                    <a:pt x="265509" y="1173442"/>
                  </a:lnTo>
                  <a:lnTo>
                    <a:pt x="266460" y="1170593"/>
                  </a:lnTo>
                  <a:lnTo>
                    <a:pt x="267406" y="1165847"/>
                  </a:lnTo>
                  <a:lnTo>
                    <a:pt x="268358" y="1164896"/>
                  </a:lnTo>
                  <a:lnTo>
                    <a:pt x="270255" y="1162052"/>
                  </a:lnTo>
                  <a:lnTo>
                    <a:pt x="273104" y="1159199"/>
                  </a:lnTo>
                  <a:lnTo>
                    <a:pt x="272153" y="1146857"/>
                  </a:lnTo>
                  <a:lnTo>
                    <a:pt x="271206" y="1144960"/>
                  </a:lnTo>
                  <a:lnTo>
                    <a:pt x="267406" y="1143062"/>
                  </a:lnTo>
                  <a:lnTo>
                    <a:pt x="270255" y="1132619"/>
                  </a:lnTo>
                  <a:lnTo>
                    <a:pt x="267406" y="1126926"/>
                  </a:lnTo>
                  <a:lnTo>
                    <a:pt x="266460" y="1125980"/>
                  </a:lnTo>
                  <a:lnTo>
                    <a:pt x="266460" y="1123131"/>
                  </a:lnTo>
                  <a:lnTo>
                    <a:pt x="267406" y="1120283"/>
                  </a:lnTo>
                  <a:lnTo>
                    <a:pt x="269304" y="1118385"/>
                  </a:lnTo>
                  <a:lnTo>
                    <a:pt x="270255" y="1117434"/>
                  </a:lnTo>
                  <a:lnTo>
                    <a:pt x="270255" y="1115532"/>
                  </a:lnTo>
                  <a:lnTo>
                    <a:pt x="269304" y="1104142"/>
                  </a:lnTo>
                  <a:lnTo>
                    <a:pt x="269304" y="1098444"/>
                  </a:lnTo>
                  <a:lnTo>
                    <a:pt x="267406" y="1097493"/>
                  </a:lnTo>
                  <a:lnTo>
                    <a:pt x="264558" y="1094649"/>
                  </a:lnTo>
                  <a:lnTo>
                    <a:pt x="263606" y="1090850"/>
                  </a:lnTo>
                  <a:lnTo>
                    <a:pt x="260763" y="1090850"/>
                  </a:lnTo>
                  <a:lnTo>
                    <a:pt x="254114" y="1082303"/>
                  </a:lnTo>
                  <a:lnTo>
                    <a:pt x="251265" y="1083255"/>
                  </a:lnTo>
                  <a:lnTo>
                    <a:pt x="249368" y="1083255"/>
                  </a:lnTo>
                  <a:lnTo>
                    <a:pt x="246519" y="1083255"/>
                  </a:lnTo>
                  <a:lnTo>
                    <a:pt x="243670" y="1085152"/>
                  </a:lnTo>
                  <a:lnTo>
                    <a:pt x="226578" y="1084201"/>
                  </a:lnTo>
                  <a:lnTo>
                    <a:pt x="227529" y="1081357"/>
                  </a:lnTo>
                  <a:lnTo>
                    <a:pt x="228476" y="1076606"/>
                  </a:lnTo>
                  <a:lnTo>
                    <a:pt x="226578" y="1075660"/>
                  </a:lnTo>
                  <a:lnTo>
                    <a:pt x="225632" y="1075660"/>
                  </a:lnTo>
                  <a:lnTo>
                    <a:pt x="223730" y="1073757"/>
                  </a:lnTo>
                  <a:lnTo>
                    <a:pt x="222783" y="1073757"/>
                  </a:lnTo>
                  <a:lnTo>
                    <a:pt x="222783" y="1073757"/>
                  </a:lnTo>
                  <a:lnTo>
                    <a:pt x="221832" y="1073757"/>
                  </a:lnTo>
                  <a:lnTo>
                    <a:pt x="218037" y="1070913"/>
                  </a:lnTo>
                  <a:lnTo>
                    <a:pt x="217086" y="1069011"/>
                  </a:lnTo>
                  <a:lnTo>
                    <a:pt x="217086" y="1065216"/>
                  </a:lnTo>
                  <a:lnTo>
                    <a:pt x="214237" y="1065216"/>
                  </a:lnTo>
                  <a:lnTo>
                    <a:pt x="213286" y="1066162"/>
                  </a:lnTo>
                  <a:lnTo>
                    <a:pt x="206642" y="1069962"/>
                  </a:lnTo>
                  <a:lnTo>
                    <a:pt x="203794" y="1072801"/>
                  </a:lnTo>
                  <a:lnTo>
                    <a:pt x="202842" y="1073757"/>
                  </a:lnTo>
                  <a:lnTo>
                    <a:pt x="199047" y="1074709"/>
                  </a:lnTo>
                  <a:lnTo>
                    <a:pt x="195248" y="1075660"/>
                  </a:lnTo>
                  <a:lnTo>
                    <a:pt x="185750" y="1077552"/>
                  </a:lnTo>
                  <a:lnTo>
                    <a:pt x="180058" y="1077552"/>
                  </a:lnTo>
                  <a:lnTo>
                    <a:pt x="180058" y="1072801"/>
                  </a:lnTo>
                  <a:lnTo>
                    <a:pt x="180058" y="1071860"/>
                  </a:lnTo>
                  <a:lnTo>
                    <a:pt x="176258" y="1065216"/>
                  </a:lnTo>
                  <a:lnTo>
                    <a:pt x="177204" y="1046226"/>
                  </a:lnTo>
                  <a:lnTo>
                    <a:pt x="179107" y="1038632"/>
                  </a:lnTo>
                  <a:lnTo>
                    <a:pt x="180058" y="1037680"/>
                  </a:lnTo>
                  <a:lnTo>
                    <a:pt x="181004" y="1035778"/>
                  </a:lnTo>
                  <a:lnTo>
                    <a:pt x="181955" y="1035778"/>
                  </a:lnTo>
                  <a:lnTo>
                    <a:pt x="182901" y="1034832"/>
                  </a:lnTo>
                  <a:lnTo>
                    <a:pt x="183853" y="1032934"/>
                  </a:lnTo>
                  <a:lnTo>
                    <a:pt x="183853" y="1026285"/>
                  </a:lnTo>
                  <a:lnTo>
                    <a:pt x="180058" y="1018691"/>
                  </a:lnTo>
                  <a:lnTo>
                    <a:pt x="179107" y="1016798"/>
                  </a:lnTo>
                  <a:lnTo>
                    <a:pt x="179107" y="1013003"/>
                  </a:lnTo>
                  <a:lnTo>
                    <a:pt x="178155" y="1012052"/>
                  </a:lnTo>
                  <a:lnTo>
                    <a:pt x="181955" y="1011101"/>
                  </a:lnTo>
                  <a:lnTo>
                    <a:pt x="183853" y="1008257"/>
                  </a:lnTo>
                  <a:lnTo>
                    <a:pt x="183853" y="1005408"/>
                  </a:lnTo>
                  <a:lnTo>
                    <a:pt x="183853" y="1004457"/>
                  </a:lnTo>
                  <a:lnTo>
                    <a:pt x="181955" y="1000657"/>
                  </a:lnTo>
                  <a:lnTo>
                    <a:pt x="182901" y="999711"/>
                  </a:lnTo>
                  <a:lnTo>
                    <a:pt x="183853" y="997813"/>
                  </a:lnTo>
                  <a:lnTo>
                    <a:pt x="184804" y="993062"/>
                  </a:lnTo>
                  <a:lnTo>
                    <a:pt x="185750" y="991165"/>
                  </a:lnTo>
                  <a:lnTo>
                    <a:pt x="186701" y="989267"/>
                  </a:lnTo>
                  <a:lnTo>
                    <a:pt x="187653" y="988316"/>
                  </a:lnTo>
                  <a:lnTo>
                    <a:pt x="188599" y="985467"/>
                  </a:lnTo>
                  <a:lnTo>
                    <a:pt x="188599" y="983570"/>
                  </a:lnTo>
                  <a:lnTo>
                    <a:pt x="187653" y="970278"/>
                  </a:lnTo>
                  <a:lnTo>
                    <a:pt x="189550" y="970278"/>
                  </a:lnTo>
                  <a:lnTo>
                    <a:pt x="193350" y="968375"/>
                  </a:lnTo>
                  <a:lnTo>
                    <a:pt x="194296" y="967429"/>
                  </a:lnTo>
                  <a:lnTo>
                    <a:pt x="192399" y="966478"/>
                  </a:lnTo>
                  <a:lnTo>
                    <a:pt x="193350" y="961731"/>
                  </a:lnTo>
                  <a:lnTo>
                    <a:pt x="193350" y="960780"/>
                  </a:lnTo>
                  <a:lnTo>
                    <a:pt x="194296" y="958883"/>
                  </a:lnTo>
                  <a:lnTo>
                    <a:pt x="199047" y="956985"/>
                  </a:lnTo>
                  <a:lnTo>
                    <a:pt x="204740" y="953185"/>
                  </a:lnTo>
                  <a:lnTo>
                    <a:pt x="206642" y="947498"/>
                  </a:lnTo>
                  <a:lnTo>
                    <a:pt x="206642" y="945590"/>
                  </a:lnTo>
                  <a:lnTo>
                    <a:pt x="207589" y="940844"/>
                  </a:lnTo>
                  <a:lnTo>
                    <a:pt x="208540" y="939893"/>
                  </a:lnTo>
                  <a:lnTo>
                    <a:pt x="208540" y="935147"/>
                  </a:lnTo>
                  <a:lnTo>
                    <a:pt x="207589" y="932298"/>
                  </a:lnTo>
                  <a:lnTo>
                    <a:pt x="207589" y="922806"/>
                  </a:lnTo>
                  <a:lnTo>
                    <a:pt x="206642" y="920903"/>
                  </a:lnTo>
                  <a:lnTo>
                    <a:pt x="209486" y="919011"/>
                  </a:lnTo>
                  <a:lnTo>
                    <a:pt x="213286" y="917108"/>
                  </a:lnTo>
                  <a:lnTo>
                    <a:pt x="214237" y="916157"/>
                  </a:lnTo>
                  <a:lnTo>
                    <a:pt x="214237" y="913309"/>
                  </a:lnTo>
                  <a:lnTo>
                    <a:pt x="216135" y="912357"/>
                  </a:lnTo>
                  <a:lnTo>
                    <a:pt x="220881" y="913309"/>
                  </a:lnTo>
                  <a:lnTo>
                    <a:pt x="223730" y="911411"/>
                  </a:lnTo>
                  <a:lnTo>
                    <a:pt x="226578" y="911411"/>
                  </a:lnTo>
                  <a:lnTo>
                    <a:pt x="229427" y="912357"/>
                  </a:lnTo>
                  <a:lnTo>
                    <a:pt x="231324" y="912357"/>
                  </a:lnTo>
                  <a:lnTo>
                    <a:pt x="233227" y="911411"/>
                  </a:lnTo>
                  <a:lnTo>
                    <a:pt x="234173" y="909518"/>
                  </a:lnTo>
                  <a:lnTo>
                    <a:pt x="233227" y="909518"/>
                  </a:lnTo>
                  <a:lnTo>
                    <a:pt x="232276" y="907611"/>
                  </a:lnTo>
                  <a:lnTo>
                    <a:pt x="231324" y="903816"/>
                  </a:lnTo>
                  <a:lnTo>
                    <a:pt x="229427" y="900967"/>
                  </a:lnTo>
                  <a:lnTo>
                    <a:pt x="228476" y="900016"/>
                  </a:lnTo>
                  <a:lnTo>
                    <a:pt x="225632" y="897168"/>
                  </a:lnTo>
                  <a:lnTo>
                    <a:pt x="223730" y="895275"/>
                  </a:lnTo>
                  <a:lnTo>
                    <a:pt x="222783" y="893372"/>
                  </a:lnTo>
                  <a:lnTo>
                    <a:pt x="222783" y="885778"/>
                  </a:lnTo>
                  <a:lnTo>
                    <a:pt x="221832" y="884836"/>
                  </a:lnTo>
                  <a:lnTo>
                    <a:pt x="218037" y="885778"/>
                  </a:lnTo>
                  <a:lnTo>
                    <a:pt x="217086" y="885778"/>
                  </a:lnTo>
                  <a:lnTo>
                    <a:pt x="213286" y="886734"/>
                  </a:lnTo>
                  <a:lnTo>
                    <a:pt x="213286" y="886734"/>
                  </a:lnTo>
                  <a:lnTo>
                    <a:pt x="210437" y="885778"/>
                  </a:lnTo>
                  <a:lnTo>
                    <a:pt x="206642" y="882934"/>
                  </a:lnTo>
                  <a:lnTo>
                    <a:pt x="205691" y="882934"/>
                  </a:lnTo>
                  <a:lnTo>
                    <a:pt x="204740" y="882934"/>
                  </a:lnTo>
                  <a:lnTo>
                    <a:pt x="204740" y="883885"/>
                  </a:lnTo>
                  <a:lnTo>
                    <a:pt x="202842" y="885778"/>
                  </a:lnTo>
                  <a:lnTo>
                    <a:pt x="200945" y="884836"/>
                  </a:lnTo>
                  <a:lnTo>
                    <a:pt x="199994" y="883885"/>
                  </a:lnTo>
                  <a:lnTo>
                    <a:pt x="199047" y="883885"/>
                  </a:lnTo>
                  <a:lnTo>
                    <a:pt x="198096" y="888631"/>
                  </a:lnTo>
                  <a:lnTo>
                    <a:pt x="195248" y="900016"/>
                  </a:lnTo>
                  <a:lnTo>
                    <a:pt x="194296" y="903816"/>
                  </a:lnTo>
                  <a:lnTo>
                    <a:pt x="193350" y="901914"/>
                  </a:lnTo>
                  <a:lnTo>
                    <a:pt x="188599" y="900016"/>
                  </a:lnTo>
                  <a:lnTo>
                    <a:pt x="187653" y="897168"/>
                  </a:lnTo>
                  <a:lnTo>
                    <a:pt x="184804" y="891470"/>
                  </a:lnTo>
                  <a:lnTo>
                    <a:pt x="183853" y="887680"/>
                  </a:lnTo>
                  <a:lnTo>
                    <a:pt x="180058" y="880090"/>
                  </a:lnTo>
                  <a:lnTo>
                    <a:pt x="176258" y="873442"/>
                  </a:lnTo>
                  <a:lnTo>
                    <a:pt x="176258" y="872490"/>
                  </a:lnTo>
                  <a:lnTo>
                    <a:pt x="176258" y="871534"/>
                  </a:lnTo>
                  <a:lnTo>
                    <a:pt x="177204" y="867744"/>
                  </a:lnTo>
                  <a:lnTo>
                    <a:pt x="178155" y="864895"/>
                  </a:lnTo>
                  <a:lnTo>
                    <a:pt x="180058" y="862998"/>
                  </a:lnTo>
                  <a:lnTo>
                    <a:pt x="182901" y="860149"/>
                  </a:lnTo>
                  <a:lnTo>
                    <a:pt x="182901" y="860149"/>
                  </a:lnTo>
                  <a:lnTo>
                    <a:pt x="183853" y="859198"/>
                  </a:lnTo>
                  <a:lnTo>
                    <a:pt x="185750" y="858247"/>
                  </a:lnTo>
                  <a:lnTo>
                    <a:pt x="186701" y="856349"/>
                  </a:lnTo>
                  <a:lnTo>
                    <a:pt x="187653" y="850652"/>
                  </a:lnTo>
                  <a:lnTo>
                    <a:pt x="186701" y="848754"/>
                  </a:lnTo>
                  <a:lnTo>
                    <a:pt x="184804" y="848754"/>
                  </a:lnTo>
                  <a:lnTo>
                    <a:pt x="181004" y="849706"/>
                  </a:lnTo>
                  <a:lnTo>
                    <a:pt x="179107" y="849706"/>
                  </a:lnTo>
                  <a:lnTo>
                    <a:pt x="170560" y="848754"/>
                  </a:lnTo>
                  <a:lnTo>
                    <a:pt x="167712" y="846857"/>
                  </a:lnTo>
                  <a:lnTo>
                    <a:pt x="170560" y="833555"/>
                  </a:lnTo>
                  <a:lnTo>
                    <a:pt x="172458" y="827867"/>
                  </a:lnTo>
                  <a:lnTo>
                    <a:pt x="165814" y="826916"/>
                  </a:lnTo>
                  <a:lnTo>
                    <a:pt x="163917" y="826916"/>
                  </a:lnTo>
                  <a:lnTo>
                    <a:pt x="162966" y="827867"/>
                  </a:lnTo>
                  <a:lnTo>
                    <a:pt x="160117" y="829765"/>
                  </a:lnTo>
                  <a:lnTo>
                    <a:pt x="159166" y="830716"/>
                  </a:lnTo>
                  <a:lnTo>
                    <a:pt x="157268" y="832613"/>
                  </a:lnTo>
                  <a:lnTo>
                    <a:pt x="157268" y="833555"/>
                  </a:lnTo>
                  <a:lnTo>
                    <a:pt x="156322" y="835462"/>
                  </a:lnTo>
                  <a:lnTo>
                    <a:pt x="155371" y="837360"/>
                  </a:lnTo>
                  <a:lnTo>
                    <a:pt x="154419" y="847798"/>
                  </a:lnTo>
                  <a:lnTo>
                    <a:pt x="151571" y="850652"/>
                  </a:lnTo>
                  <a:lnTo>
                    <a:pt x="149673" y="851603"/>
                  </a:lnTo>
                  <a:lnTo>
                    <a:pt x="148722" y="852549"/>
                  </a:lnTo>
                  <a:lnTo>
                    <a:pt x="146825" y="853501"/>
                  </a:lnTo>
                  <a:lnTo>
                    <a:pt x="145873" y="854452"/>
                  </a:lnTo>
                  <a:lnTo>
                    <a:pt x="137347" y="854452"/>
                  </a:lnTo>
                  <a:lnTo>
                    <a:pt x="134478" y="851603"/>
                  </a:lnTo>
                  <a:lnTo>
                    <a:pt x="133552" y="849706"/>
                  </a:lnTo>
                  <a:lnTo>
                    <a:pt x="130684" y="847798"/>
                  </a:lnTo>
                  <a:lnTo>
                    <a:pt x="130684" y="847798"/>
                  </a:lnTo>
                  <a:lnTo>
                    <a:pt x="112665" y="849706"/>
                  </a:lnTo>
                  <a:lnTo>
                    <a:pt x="104114" y="849706"/>
                  </a:lnTo>
                  <a:lnTo>
                    <a:pt x="101270" y="847798"/>
                  </a:lnTo>
                  <a:lnTo>
                    <a:pt x="101270" y="846857"/>
                  </a:lnTo>
                  <a:lnTo>
                    <a:pt x="102216" y="829765"/>
                  </a:lnTo>
                  <a:lnTo>
                    <a:pt x="103168" y="825019"/>
                  </a:lnTo>
                  <a:lnTo>
                    <a:pt x="102216" y="817424"/>
                  </a:lnTo>
                  <a:lnTo>
                    <a:pt x="101270" y="815521"/>
                  </a:lnTo>
                  <a:lnTo>
                    <a:pt x="99368" y="813624"/>
                  </a:lnTo>
                  <a:lnTo>
                    <a:pt x="97470" y="811726"/>
                  </a:lnTo>
                  <a:lnTo>
                    <a:pt x="96519" y="810775"/>
                  </a:lnTo>
                  <a:lnTo>
                    <a:pt x="92724" y="808878"/>
                  </a:lnTo>
                  <a:lnTo>
                    <a:pt x="90827" y="806029"/>
                  </a:lnTo>
                  <a:lnTo>
                    <a:pt x="88929" y="803180"/>
                  </a:lnTo>
                  <a:lnTo>
                    <a:pt x="82280" y="804131"/>
                  </a:lnTo>
                  <a:lnTo>
                    <a:pt x="79432" y="808878"/>
                  </a:lnTo>
                  <a:lnTo>
                    <a:pt x="73734" y="813624"/>
                  </a:lnTo>
                  <a:lnTo>
                    <a:pt x="68988" y="811726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5F2BB07-C644-4E62-ACEA-7B50988E00D6}"/>
                </a:ext>
              </a:extLst>
            </p:cNvPr>
            <p:cNvSpPr/>
            <p:nvPr/>
          </p:nvSpPr>
          <p:spPr>
            <a:xfrm>
              <a:off x="3944875" y="1313401"/>
              <a:ext cx="1796676" cy="1575347"/>
            </a:xfrm>
            <a:custGeom>
              <a:avLst/>
              <a:gdLst>
                <a:gd name="connsiteX0" fmla="*/ 1304462 w 1903516"/>
                <a:gd name="connsiteY0" fmla="*/ 1631999 h 1669026"/>
                <a:gd name="connsiteX1" fmla="*/ 1300662 w 1903516"/>
                <a:gd name="connsiteY1" fmla="*/ 1629150 h 1669026"/>
                <a:gd name="connsiteX2" fmla="*/ 1299696 w 1903516"/>
                <a:gd name="connsiteY2" fmla="*/ 1629150 h 1669026"/>
                <a:gd name="connsiteX3" fmla="*/ 1298765 w 1903516"/>
                <a:gd name="connsiteY3" fmla="*/ 1628199 h 1669026"/>
                <a:gd name="connsiteX4" fmla="*/ 1296862 w 1903516"/>
                <a:gd name="connsiteY4" fmla="*/ 1627252 h 1669026"/>
                <a:gd name="connsiteX5" fmla="*/ 1294970 w 1903516"/>
                <a:gd name="connsiteY5" fmla="*/ 1626301 h 1669026"/>
                <a:gd name="connsiteX6" fmla="*/ 1292101 w 1903516"/>
                <a:gd name="connsiteY6" fmla="*/ 1625355 h 1669026"/>
                <a:gd name="connsiteX7" fmla="*/ 1290199 w 1903516"/>
                <a:gd name="connsiteY7" fmla="*/ 1625355 h 1669026"/>
                <a:gd name="connsiteX8" fmla="*/ 1287370 w 1903516"/>
                <a:gd name="connsiteY8" fmla="*/ 1623452 h 1669026"/>
                <a:gd name="connsiteX9" fmla="*/ 1285473 w 1903516"/>
                <a:gd name="connsiteY9" fmla="*/ 1623452 h 1669026"/>
                <a:gd name="connsiteX10" fmla="*/ 1283575 w 1903516"/>
                <a:gd name="connsiteY10" fmla="*/ 1621555 h 1669026"/>
                <a:gd name="connsiteX11" fmla="*/ 1283575 w 1903516"/>
                <a:gd name="connsiteY11" fmla="*/ 1620604 h 1669026"/>
                <a:gd name="connsiteX12" fmla="*/ 1281673 w 1903516"/>
                <a:gd name="connsiteY12" fmla="*/ 1613960 h 1669026"/>
                <a:gd name="connsiteX13" fmla="*/ 1280707 w 1903516"/>
                <a:gd name="connsiteY13" fmla="*/ 1611121 h 1669026"/>
                <a:gd name="connsiteX14" fmla="*/ 1279775 w 1903516"/>
                <a:gd name="connsiteY14" fmla="*/ 1609219 h 1669026"/>
                <a:gd name="connsiteX15" fmla="*/ 1275980 w 1903516"/>
                <a:gd name="connsiteY15" fmla="*/ 1612063 h 1669026"/>
                <a:gd name="connsiteX16" fmla="*/ 1274078 w 1903516"/>
                <a:gd name="connsiteY16" fmla="*/ 1613009 h 1669026"/>
                <a:gd name="connsiteX17" fmla="*/ 1274078 w 1903516"/>
                <a:gd name="connsiteY17" fmla="*/ 1613009 h 1669026"/>
                <a:gd name="connsiteX18" fmla="*/ 1273112 w 1903516"/>
                <a:gd name="connsiteY18" fmla="*/ 1614906 h 1669026"/>
                <a:gd name="connsiteX19" fmla="*/ 1272180 w 1903516"/>
                <a:gd name="connsiteY19" fmla="*/ 1614906 h 1669026"/>
                <a:gd name="connsiteX20" fmla="*/ 1270278 w 1903516"/>
                <a:gd name="connsiteY20" fmla="*/ 1616809 h 1669026"/>
                <a:gd name="connsiteX21" fmla="*/ 1264585 w 1903516"/>
                <a:gd name="connsiteY21" fmla="*/ 1619657 h 1669026"/>
                <a:gd name="connsiteX22" fmla="*/ 1262683 w 1903516"/>
                <a:gd name="connsiteY22" fmla="*/ 1617760 h 1669026"/>
                <a:gd name="connsiteX23" fmla="*/ 1260785 w 1903516"/>
                <a:gd name="connsiteY23" fmla="*/ 1613960 h 1669026"/>
                <a:gd name="connsiteX24" fmla="*/ 1256019 w 1903516"/>
                <a:gd name="connsiteY24" fmla="*/ 1614906 h 1669026"/>
                <a:gd name="connsiteX25" fmla="*/ 1255088 w 1903516"/>
                <a:gd name="connsiteY25" fmla="*/ 1616809 h 1669026"/>
                <a:gd name="connsiteX26" fmla="*/ 1251288 w 1903516"/>
                <a:gd name="connsiteY26" fmla="*/ 1618706 h 1669026"/>
                <a:gd name="connsiteX27" fmla="*/ 1250322 w 1903516"/>
                <a:gd name="connsiteY27" fmla="*/ 1617760 h 1669026"/>
                <a:gd name="connsiteX28" fmla="*/ 1249386 w 1903516"/>
                <a:gd name="connsiteY28" fmla="*/ 1616809 h 1669026"/>
                <a:gd name="connsiteX29" fmla="*/ 1248425 w 1903516"/>
                <a:gd name="connsiteY29" fmla="*/ 1615858 h 1669026"/>
                <a:gd name="connsiteX30" fmla="*/ 1238927 w 1903516"/>
                <a:gd name="connsiteY30" fmla="*/ 1613009 h 1669026"/>
                <a:gd name="connsiteX31" fmla="*/ 1236098 w 1903516"/>
                <a:gd name="connsiteY31" fmla="*/ 1611121 h 1669026"/>
                <a:gd name="connsiteX32" fmla="*/ 1236098 w 1903516"/>
                <a:gd name="connsiteY32" fmla="*/ 1611121 h 1669026"/>
                <a:gd name="connsiteX33" fmla="*/ 1233235 w 1903516"/>
                <a:gd name="connsiteY33" fmla="*/ 1610170 h 1669026"/>
                <a:gd name="connsiteX34" fmla="*/ 1228504 w 1903516"/>
                <a:gd name="connsiteY34" fmla="*/ 1607321 h 1669026"/>
                <a:gd name="connsiteX35" fmla="*/ 1225645 w 1903516"/>
                <a:gd name="connsiteY35" fmla="*/ 1608273 h 1669026"/>
                <a:gd name="connsiteX36" fmla="*/ 1221840 w 1903516"/>
                <a:gd name="connsiteY36" fmla="*/ 1610170 h 1669026"/>
                <a:gd name="connsiteX37" fmla="*/ 1219011 w 1903516"/>
                <a:gd name="connsiteY37" fmla="*/ 1611121 h 1669026"/>
                <a:gd name="connsiteX38" fmla="*/ 1217109 w 1903516"/>
                <a:gd name="connsiteY38" fmla="*/ 1610170 h 1669026"/>
                <a:gd name="connsiteX39" fmla="*/ 1211406 w 1903516"/>
                <a:gd name="connsiteY39" fmla="*/ 1608273 h 1669026"/>
                <a:gd name="connsiteX40" fmla="*/ 1207616 w 1903516"/>
                <a:gd name="connsiteY40" fmla="*/ 1607321 h 1669026"/>
                <a:gd name="connsiteX41" fmla="*/ 1204792 w 1903516"/>
                <a:gd name="connsiteY41" fmla="*/ 1600678 h 1669026"/>
                <a:gd name="connsiteX42" fmla="*/ 1201919 w 1903516"/>
                <a:gd name="connsiteY42" fmla="*/ 1596878 h 1669026"/>
                <a:gd name="connsiteX43" fmla="*/ 1201919 w 1903516"/>
                <a:gd name="connsiteY43" fmla="*/ 1596878 h 1669026"/>
                <a:gd name="connsiteX44" fmla="*/ 1200022 w 1903516"/>
                <a:gd name="connsiteY44" fmla="*/ 1595926 h 1669026"/>
                <a:gd name="connsiteX45" fmla="*/ 1195300 w 1903516"/>
                <a:gd name="connsiteY45" fmla="*/ 1594029 h 1669026"/>
                <a:gd name="connsiteX46" fmla="*/ 1193393 w 1903516"/>
                <a:gd name="connsiteY46" fmla="*/ 1594029 h 1669026"/>
                <a:gd name="connsiteX47" fmla="*/ 1188627 w 1903516"/>
                <a:gd name="connsiteY47" fmla="*/ 1596878 h 1669026"/>
                <a:gd name="connsiteX48" fmla="*/ 1187695 w 1903516"/>
                <a:gd name="connsiteY48" fmla="*/ 1597829 h 1669026"/>
                <a:gd name="connsiteX49" fmla="*/ 1185798 w 1903516"/>
                <a:gd name="connsiteY49" fmla="*/ 1600678 h 1669026"/>
                <a:gd name="connsiteX50" fmla="*/ 1184827 w 1903516"/>
                <a:gd name="connsiteY50" fmla="*/ 1598780 h 1669026"/>
                <a:gd name="connsiteX51" fmla="*/ 1186729 w 1903516"/>
                <a:gd name="connsiteY51" fmla="*/ 1585483 h 1669026"/>
                <a:gd name="connsiteX52" fmla="*/ 1185798 w 1903516"/>
                <a:gd name="connsiteY52" fmla="*/ 1582634 h 1669026"/>
                <a:gd name="connsiteX53" fmla="*/ 1181998 w 1903516"/>
                <a:gd name="connsiteY53" fmla="*/ 1581688 h 1669026"/>
                <a:gd name="connsiteX54" fmla="*/ 1180100 w 1903516"/>
                <a:gd name="connsiteY54" fmla="*/ 1580737 h 1669026"/>
                <a:gd name="connsiteX55" fmla="*/ 1179134 w 1903516"/>
                <a:gd name="connsiteY55" fmla="*/ 1578839 h 1669026"/>
                <a:gd name="connsiteX56" fmla="*/ 1177232 w 1903516"/>
                <a:gd name="connsiteY56" fmla="*/ 1577888 h 1669026"/>
                <a:gd name="connsiteX57" fmla="*/ 1176305 w 1903516"/>
                <a:gd name="connsiteY57" fmla="*/ 1576937 h 1669026"/>
                <a:gd name="connsiteX58" fmla="*/ 1168706 w 1903516"/>
                <a:gd name="connsiteY58" fmla="*/ 1575039 h 1669026"/>
                <a:gd name="connsiteX59" fmla="*/ 1165837 w 1903516"/>
                <a:gd name="connsiteY59" fmla="*/ 1575039 h 1669026"/>
                <a:gd name="connsiteX60" fmla="*/ 1163008 w 1903516"/>
                <a:gd name="connsiteY60" fmla="*/ 1577888 h 1669026"/>
                <a:gd name="connsiteX61" fmla="*/ 1160145 w 1903516"/>
                <a:gd name="connsiteY61" fmla="*/ 1581688 h 1669026"/>
                <a:gd name="connsiteX62" fmla="*/ 1159208 w 1903516"/>
                <a:gd name="connsiteY62" fmla="*/ 1584537 h 1669026"/>
                <a:gd name="connsiteX63" fmla="*/ 1145921 w 1903516"/>
                <a:gd name="connsiteY63" fmla="*/ 1587385 h 1669026"/>
                <a:gd name="connsiteX64" fmla="*/ 1129760 w 1903516"/>
                <a:gd name="connsiteY64" fmla="*/ 1589283 h 1669026"/>
                <a:gd name="connsiteX65" fmla="*/ 1106971 w 1903516"/>
                <a:gd name="connsiteY65" fmla="*/ 1578839 h 1669026"/>
                <a:gd name="connsiteX66" fmla="*/ 1091781 w 1903516"/>
                <a:gd name="connsiteY66" fmla="*/ 1569342 h 1669026"/>
                <a:gd name="connsiteX67" fmla="*/ 1090849 w 1903516"/>
                <a:gd name="connsiteY67" fmla="*/ 1562698 h 1669026"/>
                <a:gd name="connsiteX68" fmla="*/ 1092747 w 1903516"/>
                <a:gd name="connsiteY68" fmla="*/ 1556050 h 1669026"/>
                <a:gd name="connsiteX69" fmla="*/ 1083255 w 1903516"/>
                <a:gd name="connsiteY69" fmla="*/ 1541806 h 1669026"/>
                <a:gd name="connsiteX70" fmla="*/ 1080386 w 1903516"/>
                <a:gd name="connsiteY70" fmla="*/ 1540860 h 1669026"/>
                <a:gd name="connsiteX71" fmla="*/ 1076591 w 1903516"/>
                <a:gd name="connsiteY71" fmla="*/ 1537060 h 1669026"/>
                <a:gd name="connsiteX72" fmla="*/ 1075660 w 1903516"/>
                <a:gd name="connsiteY72" fmla="*/ 1535163 h 1669026"/>
                <a:gd name="connsiteX73" fmla="*/ 1073757 w 1903516"/>
                <a:gd name="connsiteY73" fmla="*/ 1537060 h 1669026"/>
                <a:gd name="connsiteX74" fmla="*/ 1070894 w 1903516"/>
                <a:gd name="connsiteY74" fmla="*/ 1540860 h 1669026"/>
                <a:gd name="connsiteX75" fmla="*/ 1068065 w 1903516"/>
                <a:gd name="connsiteY75" fmla="*/ 1542757 h 1669026"/>
                <a:gd name="connsiteX76" fmla="*/ 1045275 w 1903516"/>
                <a:gd name="connsiteY76" fmla="*/ 1538962 h 1669026"/>
                <a:gd name="connsiteX77" fmla="*/ 1042407 w 1903516"/>
                <a:gd name="connsiteY77" fmla="*/ 1541806 h 1669026"/>
                <a:gd name="connsiteX78" fmla="*/ 1039578 w 1903516"/>
                <a:gd name="connsiteY78" fmla="*/ 1540860 h 1669026"/>
                <a:gd name="connsiteX79" fmla="*/ 1035778 w 1903516"/>
                <a:gd name="connsiteY79" fmla="*/ 1538962 h 1669026"/>
                <a:gd name="connsiteX80" fmla="*/ 1032914 w 1903516"/>
                <a:gd name="connsiteY80" fmla="*/ 1544660 h 1669026"/>
                <a:gd name="connsiteX81" fmla="*/ 1031012 w 1903516"/>
                <a:gd name="connsiteY81" fmla="*/ 1545606 h 1669026"/>
                <a:gd name="connsiteX82" fmla="*/ 1029119 w 1903516"/>
                <a:gd name="connsiteY82" fmla="*/ 1543709 h 1669026"/>
                <a:gd name="connsiteX83" fmla="*/ 1023417 w 1903516"/>
                <a:gd name="connsiteY83" fmla="*/ 1548455 h 1669026"/>
                <a:gd name="connsiteX84" fmla="*/ 1022490 w 1903516"/>
                <a:gd name="connsiteY84" fmla="*/ 1549406 h 1669026"/>
                <a:gd name="connsiteX85" fmla="*/ 1021519 w 1903516"/>
                <a:gd name="connsiteY85" fmla="*/ 1549406 h 1669026"/>
                <a:gd name="connsiteX86" fmla="*/ 1020588 w 1903516"/>
                <a:gd name="connsiteY86" fmla="*/ 1549406 h 1669026"/>
                <a:gd name="connsiteX87" fmla="*/ 1012998 w 1903516"/>
                <a:gd name="connsiteY87" fmla="*/ 1555103 h 1669026"/>
                <a:gd name="connsiteX88" fmla="*/ 1005398 w 1903516"/>
                <a:gd name="connsiteY88" fmla="*/ 1562698 h 1669026"/>
                <a:gd name="connsiteX89" fmla="*/ 1004427 w 1903516"/>
                <a:gd name="connsiteY89" fmla="*/ 1563645 h 1669026"/>
                <a:gd name="connsiteX90" fmla="*/ 1002530 w 1903516"/>
                <a:gd name="connsiteY90" fmla="*/ 1563645 h 1669026"/>
                <a:gd name="connsiteX91" fmla="*/ 987340 w 1903516"/>
                <a:gd name="connsiteY91" fmla="*/ 1554152 h 1669026"/>
                <a:gd name="connsiteX92" fmla="*/ 986409 w 1903516"/>
                <a:gd name="connsiteY92" fmla="*/ 1552255 h 1669026"/>
                <a:gd name="connsiteX93" fmla="*/ 982614 w 1903516"/>
                <a:gd name="connsiteY93" fmla="*/ 1549406 h 1669026"/>
                <a:gd name="connsiteX94" fmla="*/ 978814 w 1903516"/>
                <a:gd name="connsiteY94" fmla="*/ 1541806 h 1669026"/>
                <a:gd name="connsiteX95" fmla="*/ 975985 w 1903516"/>
                <a:gd name="connsiteY95" fmla="*/ 1536114 h 1669026"/>
                <a:gd name="connsiteX96" fmla="*/ 981648 w 1903516"/>
                <a:gd name="connsiteY96" fmla="*/ 1528514 h 1669026"/>
                <a:gd name="connsiteX97" fmla="*/ 1005398 w 1903516"/>
                <a:gd name="connsiteY97" fmla="*/ 1511427 h 1669026"/>
                <a:gd name="connsiteX98" fmla="*/ 1007296 w 1903516"/>
                <a:gd name="connsiteY98" fmla="*/ 1508578 h 1669026"/>
                <a:gd name="connsiteX99" fmla="*/ 1028183 w 1903516"/>
                <a:gd name="connsiteY99" fmla="*/ 1494344 h 1669026"/>
                <a:gd name="connsiteX100" fmla="*/ 1029119 w 1903516"/>
                <a:gd name="connsiteY100" fmla="*/ 1492447 h 1669026"/>
                <a:gd name="connsiteX101" fmla="*/ 1031983 w 1903516"/>
                <a:gd name="connsiteY101" fmla="*/ 1479155 h 1669026"/>
                <a:gd name="connsiteX102" fmla="*/ 1029119 w 1903516"/>
                <a:gd name="connsiteY102" fmla="*/ 1476306 h 1669026"/>
                <a:gd name="connsiteX103" fmla="*/ 1021519 w 1903516"/>
                <a:gd name="connsiteY103" fmla="*/ 1473457 h 1669026"/>
                <a:gd name="connsiteX104" fmla="*/ 1013924 w 1903516"/>
                <a:gd name="connsiteY104" fmla="*/ 1473457 h 1669026"/>
                <a:gd name="connsiteX105" fmla="*/ 1012998 w 1903516"/>
                <a:gd name="connsiteY105" fmla="*/ 1474408 h 1669026"/>
                <a:gd name="connsiteX106" fmla="*/ 1009198 w 1903516"/>
                <a:gd name="connsiteY106" fmla="*/ 1476306 h 1669026"/>
                <a:gd name="connsiteX107" fmla="*/ 998735 w 1903516"/>
                <a:gd name="connsiteY107" fmla="*/ 1478203 h 1669026"/>
                <a:gd name="connsiteX108" fmla="*/ 972185 w 1903516"/>
                <a:gd name="connsiteY108" fmla="*/ 1480101 h 1669026"/>
                <a:gd name="connsiteX109" fmla="*/ 962688 w 1903516"/>
                <a:gd name="connsiteY109" fmla="*/ 1463965 h 1669026"/>
                <a:gd name="connsiteX110" fmla="*/ 956995 w 1903516"/>
                <a:gd name="connsiteY110" fmla="*/ 1466809 h 1669026"/>
                <a:gd name="connsiteX111" fmla="*/ 954127 w 1903516"/>
                <a:gd name="connsiteY111" fmla="*/ 1464911 h 1669026"/>
                <a:gd name="connsiteX112" fmla="*/ 949400 w 1903516"/>
                <a:gd name="connsiteY112" fmla="*/ 1466809 h 1669026"/>
                <a:gd name="connsiteX113" fmla="*/ 934206 w 1903516"/>
                <a:gd name="connsiteY113" fmla="*/ 1451619 h 1669026"/>
                <a:gd name="connsiteX114" fmla="*/ 928513 w 1903516"/>
                <a:gd name="connsiteY114" fmla="*/ 1446873 h 1669026"/>
                <a:gd name="connsiteX115" fmla="*/ 925644 w 1903516"/>
                <a:gd name="connsiteY115" fmla="*/ 1444024 h 1669026"/>
                <a:gd name="connsiteX116" fmla="*/ 923742 w 1903516"/>
                <a:gd name="connsiteY116" fmla="*/ 1444024 h 1669026"/>
                <a:gd name="connsiteX117" fmla="*/ 919942 w 1903516"/>
                <a:gd name="connsiteY117" fmla="*/ 1445921 h 1669026"/>
                <a:gd name="connsiteX118" fmla="*/ 907621 w 1903516"/>
                <a:gd name="connsiteY118" fmla="*/ 1454468 h 1669026"/>
                <a:gd name="connsiteX119" fmla="*/ 906655 w 1903516"/>
                <a:gd name="connsiteY119" fmla="*/ 1455419 h 1669026"/>
                <a:gd name="connsiteX120" fmla="*/ 903826 w 1903516"/>
                <a:gd name="connsiteY120" fmla="*/ 1457316 h 1669026"/>
                <a:gd name="connsiteX121" fmla="*/ 899060 w 1903516"/>
                <a:gd name="connsiteY121" fmla="*/ 1461111 h 1669026"/>
                <a:gd name="connsiteX122" fmla="*/ 899060 w 1903516"/>
                <a:gd name="connsiteY122" fmla="*/ 1464911 h 1669026"/>
                <a:gd name="connsiteX123" fmla="*/ 894329 w 1903516"/>
                <a:gd name="connsiteY123" fmla="*/ 1478203 h 1669026"/>
                <a:gd name="connsiteX124" fmla="*/ 892431 w 1903516"/>
                <a:gd name="connsiteY124" fmla="*/ 1480101 h 1669026"/>
                <a:gd name="connsiteX125" fmla="*/ 891460 w 1903516"/>
                <a:gd name="connsiteY125" fmla="*/ 1481052 h 1669026"/>
                <a:gd name="connsiteX126" fmla="*/ 884836 w 1903516"/>
                <a:gd name="connsiteY126" fmla="*/ 1479155 h 1669026"/>
                <a:gd name="connsiteX127" fmla="*/ 871544 w 1903516"/>
                <a:gd name="connsiteY127" fmla="*/ 1469662 h 1669026"/>
                <a:gd name="connsiteX128" fmla="*/ 863949 w 1903516"/>
                <a:gd name="connsiteY128" fmla="*/ 1464911 h 1669026"/>
                <a:gd name="connsiteX129" fmla="*/ 854452 w 1903516"/>
                <a:gd name="connsiteY129" fmla="*/ 1466809 h 1669026"/>
                <a:gd name="connsiteX130" fmla="*/ 853481 w 1903516"/>
                <a:gd name="connsiteY130" fmla="*/ 1467760 h 1669026"/>
                <a:gd name="connsiteX131" fmla="*/ 857281 w 1903516"/>
                <a:gd name="connsiteY131" fmla="*/ 1472506 h 1669026"/>
                <a:gd name="connsiteX132" fmla="*/ 850652 w 1903516"/>
                <a:gd name="connsiteY132" fmla="*/ 1481052 h 1669026"/>
                <a:gd name="connsiteX133" fmla="*/ 847788 w 1903516"/>
                <a:gd name="connsiteY133" fmla="*/ 1483901 h 1669026"/>
                <a:gd name="connsiteX134" fmla="*/ 843988 w 1903516"/>
                <a:gd name="connsiteY134" fmla="*/ 1489598 h 1669026"/>
                <a:gd name="connsiteX135" fmla="*/ 843057 w 1903516"/>
                <a:gd name="connsiteY135" fmla="*/ 1490549 h 1669026"/>
                <a:gd name="connsiteX136" fmla="*/ 839257 w 1903516"/>
                <a:gd name="connsiteY136" fmla="*/ 1493398 h 1669026"/>
                <a:gd name="connsiteX137" fmla="*/ 834491 w 1903516"/>
                <a:gd name="connsiteY137" fmla="*/ 1495296 h 1669026"/>
                <a:gd name="connsiteX138" fmla="*/ 819301 w 1903516"/>
                <a:gd name="connsiteY138" fmla="*/ 1500983 h 1669026"/>
                <a:gd name="connsiteX139" fmla="*/ 794619 w 1903516"/>
                <a:gd name="connsiteY139" fmla="*/ 1507632 h 1669026"/>
                <a:gd name="connsiteX140" fmla="*/ 790819 w 1903516"/>
                <a:gd name="connsiteY140" fmla="*/ 1507632 h 1669026"/>
                <a:gd name="connsiteX141" fmla="*/ 782293 w 1903516"/>
                <a:gd name="connsiteY141" fmla="*/ 1506681 h 1669026"/>
                <a:gd name="connsiteX142" fmla="*/ 780390 w 1903516"/>
                <a:gd name="connsiteY142" fmla="*/ 1485798 h 1669026"/>
                <a:gd name="connsiteX143" fmla="*/ 782293 w 1903516"/>
                <a:gd name="connsiteY143" fmla="*/ 1484852 h 1669026"/>
                <a:gd name="connsiteX144" fmla="*/ 784190 w 1903516"/>
                <a:gd name="connsiteY144" fmla="*/ 1480101 h 1669026"/>
                <a:gd name="connsiteX145" fmla="*/ 776595 w 1903516"/>
                <a:gd name="connsiteY145" fmla="*/ 1470609 h 1669026"/>
                <a:gd name="connsiteX146" fmla="*/ 774698 w 1903516"/>
                <a:gd name="connsiteY146" fmla="*/ 1468711 h 1669026"/>
                <a:gd name="connsiteX147" fmla="*/ 768030 w 1903516"/>
                <a:gd name="connsiteY147" fmla="*/ 1456365 h 1669026"/>
                <a:gd name="connsiteX148" fmla="*/ 762337 w 1903516"/>
                <a:gd name="connsiteY148" fmla="*/ 1447819 h 1669026"/>
                <a:gd name="connsiteX149" fmla="*/ 758537 w 1903516"/>
                <a:gd name="connsiteY149" fmla="*/ 1443073 h 1669026"/>
                <a:gd name="connsiteX150" fmla="*/ 750942 w 1903516"/>
                <a:gd name="connsiteY150" fmla="*/ 1440229 h 1669026"/>
                <a:gd name="connsiteX151" fmla="*/ 748123 w 1903516"/>
                <a:gd name="connsiteY151" fmla="*/ 1440229 h 1669026"/>
                <a:gd name="connsiteX152" fmla="*/ 745255 w 1903516"/>
                <a:gd name="connsiteY152" fmla="*/ 1440229 h 1669026"/>
                <a:gd name="connsiteX153" fmla="*/ 738626 w 1903516"/>
                <a:gd name="connsiteY153" fmla="*/ 1436429 h 1669026"/>
                <a:gd name="connsiteX154" fmla="*/ 730080 w 1903516"/>
                <a:gd name="connsiteY154" fmla="*/ 1437375 h 1669026"/>
                <a:gd name="connsiteX155" fmla="*/ 722485 w 1903516"/>
                <a:gd name="connsiteY155" fmla="*/ 1443073 h 1669026"/>
                <a:gd name="connsiteX156" fmla="*/ 714890 w 1903516"/>
                <a:gd name="connsiteY156" fmla="*/ 1446873 h 1669026"/>
                <a:gd name="connsiteX157" fmla="*/ 706344 w 1903516"/>
                <a:gd name="connsiteY157" fmla="*/ 1452570 h 1669026"/>
                <a:gd name="connsiteX158" fmla="*/ 699695 w 1903516"/>
                <a:gd name="connsiteY158" fmla="*/ 1455419 h 1669026"/>
                <a:gd name="connsiteX159" fmla="*/ 690203 w 1903516"/>
                <a:gd name="connsiteY159" fmla="*/ 1476306 h 1669026"/>
                <a:gd name="connsiteX160" fmla="*/ 696852 w 1903516"/>
                <a:gd name="connsiteY160" fmla="*/ 1506681 h 1669026"/>
                <a:gd name="connsiteX161" fmla="*/ 693057 w 1903516"/>
                <a:gd name="connsiteY161" fmla="*/ 1528514 h 1669026"/>
                <a:gd name="connsiteX162" fmla="*/ 684506 w 1903516"/>
                <a:gd name="connsiteY162" fmla="*/ 1533265 h 1669026"/>
                <a:gd name="connsiteX163" fmla="*/ 644629 w 1903516"/>
                <a:gd name="connsiteY163" fmla="*/ 1536114 h 1669026"/>
                <a:gd name="connsiteX164" fmla="*/ 628488 w 1903516"/>
                <a:gd name="connsiteY164" fmla="*/ 1539909 h 1669026"/>
                <a:gd name="connsiteX165" fmla="*/ 621844 w 1903516"/>
                <a:gd name="connsiteY165" fmla="*/ 1548455 h 1669026"/>
                <a:gd name="connsiteX166" fmla="*/ 604752 w 1903516"/>
                <a:gd name="connsiteY166" fmla="*/ 1549406 h 1669026"/>
                <a:gd name="connsiteX167" fmla="*/ 603801 w 1903516"/>
                <a:gd name="connsiteY167" fmla="*/ 1550357 h 1669026"/>
                <a:gd name="connsiteX168" fmla="*/ 600957 w 1903516"/>
                <a:gd name="connsiteY168" fmla="*/ 1552255 h 1669026"/>
                <a:gd name="connsiteX169" fmla="*/ 599055 w 1903516"/>
                <a:gd name="connsiteY169" fmla="*/ 1554152 h 1669026"/>
                <a:gd name="connsiteX170" fmla="*/ 593357 w 1903516"/>
                <a:gd name="connsiteY170" fmla="*/ 1555103 h 1669026"/>
                <a:gd name="connsiteX171" fmla="*/ 587665 w 1903516"/>
                <a:gd name="connsiteY171" fmla="*/ 1556050 h 1669026"/>
                <a:gd name="connsiteX172" fmla="*/ 579114 w 1903516"/>
                <a:gd name="connsiteY172" fmla="*/ 1556050 h 1669026"/>
                <a:gd name="connsiteX173" fmla="*/ 577216 w 1903516"/>
                <a:gd name="connsiteY173" fmla="*/ 1557001 h 1669026"/>
                <a:gd name="connsiteX174" fmla="*/ 574367 w 1903516"/>
                <a:gd name="connsiteY174" fmla="*/ 1556050 h 1669026"/>
                <a:gd name="connsiteX175" fmla="*/ 573421 w 1903516"/>
                <a:gd name="connsiteY175" fmla="*/ 1556050 h 1669026"/>
                <a:gd name="connsiteX176" fmla="*/ 572470 w 1903516"/>
                <a:gd name="connsiteY176" fmla="*/ 1554152 h 1669026"/>
                <a:gd name="connsiteX177" fmla="*/ 571519 w 1903516"/>
                <a:gd name="connsiteY177" fmla="*/ 1552255 h 1669026"/>
                <a:gd name="connsiteX178" fmla="*/ 570573 w 1903516"/>
                <a:gd name="connsiteY178" fmla="*/ 1552255 h 1669026"/>
                <a:gd name="connsiteX179" fmla="*/ 569621 w 1903516"/>
                <a:gd name="connsiteY179" fmla="*/ 1551304 h 1669026"/>
                <a:gd name="connsiteX180" fmla="*/ 568675 w 1903516"/>
                <a:gd name="connsiteY180" fmla="*/ 1550357 h 1669026"/>
                <a:gd name="connsiteX181" fmla="*/ 565821 w 1903516"/>
                <a:gd name="connsiteY181" fmla="*/ 1549406 h 1669026"/>
                <a:gd name="connsiteX182" fmla="*/ 562978 w 1903516"/>
                <a:gd name="connsiteY182" fmla="*/ 1548455 h 1669026"/>
                <a:gd name="connsiteX183" fmla="*/ 555378 w 1903516"/>
                <a:gd name="connsiteY183" fmla="*/ 1542757 h 1669026"/>
                <a:gd name="connsiteX184" fmla="*/ 554432 w 1903516"/>
                <a:gd name="connsiteY184" fmla="*/ 1541806 h 1669026"/>
                <a:gd name="connsiteX185" fmla="*/ 552534 w 1903516"/>
                <a:gd name="connsiteY185" fmla="*/ 1538962 h 1669026"/>
                <a:gd name="connsiteX186" fmla="*/ 550632 w 1903516"/>
                <a:gd name="connsiteY186" fmla="*/ 1535163 h 1669026"/>
                <a:gd name="connsiteX187" fmla="*/ 548734 w 1903516"/>
                <a:gd name="connsiteY187" fmla="*/ 1533265 h 1669026"/>
                <a:gd name="connsiteX188" fmla="*/ 548734 w 1903516"/>
                <a:gd name="connsiteY188" fmla="*/ 1532314 h 1669026"/>
                <a:gd name="connsiteX189" fmla="*/ 544939 w 1903516"/>
                <a:gd name="connsiteY189" fmla="*/ 1524719 h 1669026"/>
                <a:gd name="connsiteX190" fmla="*/ 543988 w 1903516"/>
                <a:gd name="connsiteY190" fmla="*/ 1520919 h 1669026"/>
                <a:gd name="connsiteX191" fmla="*/ 543037 w 1903516"/>
                <a:gd name="connsiteY191" fmla="*/ 1517124 h 1669026"/>
                <a:gd name="connsiteX192" fmla="*/ 542086 w 1903516"/>
                <a:gd name="connsiteY192" fmla="*/ 1510475 h 1669026"/>
                <a:gd name="connsiteX193" fmla="*/ 541139 w 1903516"/>
                <a:gd name="connsiteY193" fmla="*/ 1507632 h 1669026"/>
                <a:gd name="connsiteX194" fmla="*/ 540188 w 1903516"/>
                <a:gd name="connsiteY194" fmla="*/ 1502881 h 1669026"/>
                <a:gd name="connsiteX195" fmla="*/ 539242 w 1903516"/>
                <a:gd name="connsiteY195" fmla="*/ 1499091 h 1669026"/>
                <a:gd name="connsiteX196" fmla="*/ 538291 w 1903516"/>
                <a:gd name="connsiteY196" fmla="*/ 1495296 h 1669026"/>
                <a:gd name="connsiteX197" fmla="*/ 537339 w 1903516"/>
                <a:gd name="connsiteY197" fmla="*/ 1492447 h 1669026"/>
                <a:gd name="connsiteX198" fmla="*/ 536388 w 1903516"/>
                <a:gd name="connsiteY198" fmla="*/ 1490549 h 1669026"/>
                <a:gd name="connsiteX199" fmla="*/ 538291 w 1903516"/>
                <a:gd name="connsiteY199" fmla="*/ 1483901 h 1669026"/>
                <a:gd name="connsiteX200" fmla="*/ 539242 w 1903516"/>
                <a:gd name="connsiteY200" fmla="*/ 1482003 h 1669026"/>
                <a:gd name="connsiteX201" fmla="*/ 540188 w 1903516"/>
                <a:gd name="connsiteY201" fmla="*/ 1479155 h 1669026"/>
                <a:gd name="connsiteX202" fmla="*/ 538291 w 1903516"/>
                <a:gd name="connsiteY202" fmla="*/ 1465862 h 1669026"/>
                <a:gd name="connsiteX203" fmla="*/ 538291 w 1903516"/>
                <a:gd name="connsiteY203" fmla="*/ 1463014 h 1669026"/>
                <a:gd name="connsiteX204" fmla="*/ 538291 w 1903516"/>
                <a:gd name="connsiteY204" fmla="*/ 1457316 h 1669026"/>
                <a:gd name="connsiteX205" fmla="*/ 540188 w 1903516"/>
                <a:gd name="connsiteY205" fmla="*/ 1449721 h 1669026"/>
                <a:gd name="connsiteX206" fmla="*/ 541139 w 1903516"/>
                <a:gd name="connsiteY206" fmla="*/ 1447819 h 1669026"/>
                <a:gd name="connsiteX207" fmla="*/ 543988 w 1903516"/>
                <a:gd name="connsiteY207" fmla="*/ 1444975 h 1669026"/>
                <a:gd name="connsiteX208" fmla="*/ 544939 w 1903516"/>
                <a:gd name="connsiteY208" fmla="*/ 1444024 h 1669026"/>
                <a:gd name="connsiteX209" fmla="*/ 545885 w 1903516"/>
                <a:gd name="connsiteY209" fmla="*/ 1443073 h 1669026"/>
                <a:gd name="connsiteX210" fmla="*/ 545885 w 1903516"/>
                <a:gd name="connsiteY210" fmla="*/ 1441175 h 1669026"/>
                <a:gd name="connsiteX211" fmla="*/ 546837 w 1903516"/>
                <a:gd name="connsiteY211" fmla="*/ 1439278 h 1669026"/>
                <a:gd name="connsiteX212" fmla="*/ 547783 w 1903516"/>
                <a:gd name="connsiteY212" fmla="*/ 1438327 h 1669026"/>
                <a:gd name="connsiteX213" fmla="*/ 547783 w 1903516"/>
                <a:gd name="connsiteY213" fmla="*/ 1436429 h 1669026"/>
                <a:gd name="connsiteX214" fmla="*/ 546837 w 1903516"/>
                <a:gd name="connsiteY214" fmla="*/ 1429780 h 1669026"/>
                <a:gd name="connsiteX215" fmla="*/ 544939 w 1903516"/>
                <a:gd name="connsiteY215" fmla="*/ 1416488 h 1669026"/>
                <a:gd name="connsiteX216" fmla="*/ 544939 w 1903516"/>
                <a:gd name="connsiteY216" fmla="*/ 1415542 h 1669026"/>
                <a:gd name="connsiteX217" fmla="*/ 544939 w 1903516"/>
                <a:gd name="connsiteY217" fmla="*/ 1410791 h 1669026"/>
                <a:gd name="connsiteX218" fmla="*/ 543988 w 1903516"/>
                <a:gd name="connsiteY218" fmla="*/ 1406044 h 1669026"/>
                <a:gd name="connsiteX219" fmla="*/ 544939 w 1903516"/>
                <a:gd name="connsiteY219" fmla="*/ 1403196 h 1669026"/>
                <a:gd name="connsiteX220" fmla="*/ 544939 w 1903516"/>
                <a:gd name="connsiteY220" fmla="*/ 1402250 h 1669026"/>
                <a:gd name="connsiteX221" fmla="*/ 545885 w 1903516"/>
                <a:gd name="connsiteY221" fmla="*/ 1399396 h 1669026"/>
                <a:gd name="connsiteX222" fmla="*/ 553480 w 1903516"/>
                <a:gd name="connsiteY222" fmla="*/ 1391806 h 1669026"/>
                <a:gd name="connsiteX223" fmla="*/ 554432 w 1903516"/>
                <a:gd name="connsiteY223" fmla="*/ 1390855 h 1669026"/>
                <a:gd name="connsiteX224" fmla="*/ 555378 w 1903516"/>
                <a:gd name="connsiteY224" fmla="*/ 1387055 h 1669026"/>
                <a:gd name="connsiteX225" fmla="*/ 555378 w 1903516"/>
                <a:gd name="connsiteY225" fmla="*/ 1383260 h 1669026"/>
                <a:gd name="connsiteX226" fmla="*/ 549685 w 1903516"/>
                <a:gd name="connsiteY226" fmla="*/ 1358583 h 1669026"/>
                <a:gd name="connsiteX227" fmla="*/ 548734 w 1903516"/>
                <a:gd name="connsiteY227" fmla="*/ 1350983 h 1669026"/>
                <a:gd name="connsiteX228" fmla="*/ 546837 w 1903516"/>
                <a:gd name="connsiteY228" fmla="*/ 1346237 h 1669026"/>
                <a:gd name="connsiteX229" fmla="*/ 546837 w 1903516"/>
                <a:gd name="connsiteY229" fmla="*/ 1344339 h 1669026"/>
                <a:gd name="connsiteX230" fmla="*/ 548734 w 1903516"/>
                <a:gd name="connsiteY230" fmla="*/ 1338642 h 1669026"/>
                <a:gd name="connsiteX231" fmla="*/ 548734 w 1903516"/>
                <a:gd name="connsiteY231" fmla="*/ 1337691 h 1669026"/>
                <a:gd name="connsiteX232" fmla="*/ 547783 w 1903516"/>
                <a:gd name="connsiteY232" fmla="*/ 1331047 h 1669026"/>
                <a:gd name="connsiteX233" fmla="*/ 549685 w 1903516"/>
                <a:gd name="connsiteY233" fmla="*/ 1321550 h 1669026"/>
                <a:gd name="connsiteX234" fmla="*/ 550632 w 1903516"/>
                <a:gd name="connsiteY234" fmla="*/ 1320603 h 1669026"/>
                <a:gd name="connsiteX235" fmla="*/ 555378 w 1903516"/>
                <a:gd name="connsiteY235" fmla="*/ 1320603 h 1669026"/>
                <a:gd name="connsiteX236" fmla="*/ 559178 w 1903516"/>
                <a:gd name="connsiteY236" fmla="*/ 1319652 h 1669026"/>
                <a:gd name="connsiteX237" fmla="*/ 561075 w 1903516"/>
                <a:gd name="connsiteY237" fmla="*/ 1319652 h 1669026"/>
                <a:gd name="connsiteX238" fmla="*/ 562978 w 1903516"/>
                <a:gd name="connsiteY238" fmla="*/ 1316803 h 1669026"/>
                <a:gd name="connsiteX239" fmla="*/ 562978 w 1903516"/>
                <a:gd name="connsiteY239" fmla="*/ 1315857 h 1669026"/>
                <a:gd name="connsiteX240" fmla="*/ 562026 w 1903516"/>
                <a:gd name="connsiteY240" fmla="*/ 1312057 h 1669026"/>
                <a:gd name="connsiteX241" fmla="*/ 562026 w 1903516"/>
                <a:gd name="connsiteY241" fmla="*/ 1308257 h 1669026"/>
                <a:gd name="connsiteX242" fmla="*/ 563924 w 1903516"/>
                <a:gd name="connsiteY242" fmla="*/ 1303511 h 1669026"/>
                <a:gd name="connsiteX243" fmla="*/ 564875 w 1903516"/>
                <a:gd name="connsiteY243" fmla="*/ 1299716 h 1669026"/>
                <a:gd name="connsiteX244" fmla="*/ 565821 w 1903516"/>
                <a:gd name="connsiteY244" fmla="*/ 1297814 h 1669026"/>
                <a:gd name="connsiteX245" fmla="*/ 567724 w 1903516"/>
                <a:gd name="connsiteY245" fmla="*/ 1295916 h 1669026"/>
                <a:gd name="connsiteX246" fmla="*/ 568675 w 1903516"/>
                <a:gd name="connsiteY246" fmla="*/ 1294019 h 1669026"/>
                <a:gd name="connsiteX247" fmla="*/ 569621 w 1903516"/>
                <a:gd name="connsiteY247" fmla="*/ 1288321 h 1669026"/>
                <a:gd name="connsiteX248" fmla="*/ 571519 w 1903516"/>
                <a:gd name="connsiteY248" fmla="*/ 1287370 h 1669026"/>
                <a:gd name="connsiteX249" fmla="*/ 571519 w 1903516"/>
                <a:gd name="connsiteY249" fmla="*/ 1281673 h 1669026"/>
                <a:gd name="connsiteX250" fmla="*/ 572470 w 1903516"/>
                <a:gd name="connsiteY250" fmla="*/ 1280727 h 1669026"/>
                <a:gd name="connsiteX251" fmla="*/ 573421 w 1903516"/>
                <a:gd name="connsiteY251" fmla="*/ 1276927 h 1669026"/>
                <a:gd name="connsiteX252" fmla="*/ 576270 w 1903516"/>
                <a:gd name="connsiteY252" fmla="*/ 1265532 h 1669026"/>
                <a:gd name="connsiteX253" fmla="*/ 582914 w 1903516"/>
                <a:gd name="connsiteY253" fmla="*/ 1251303 h 1669026"/>
                <a:gd name="connsiteX254" fmla="*/ 581967 w 1903516"/>
                <a:gd name="connsiteY254" fmla="*/ 1248454 h 1669026"/>
                <a:gd name="connsiteX255" fmla="*/ 580065 w 1903516"/>
                <a:gd name="connsiteY255" fmla="*/ 1243708 h 1669026"/>
                <a:gd name="connsiteX256" fmla="*/ 578167 w 1903516"/>
                <a:gd name="connsiteY256" fmla="*/ 1221865 h 1669026"/>
                <a:gd name="connsiteX257" fmla="*/ 581016 w 1903516"/>
                <a:gd name="connsiteY257" fmla="*/ 1217119 h 1669026"/>
                <a:gd name="connsiteX258" fmla="*/ 571519 w 1903516"/>
                <a:gd name="connsiteY258" fmla="*/ 1208573 h 1669026"/>
                <a:gd name="connsiteX259" fmla="*/ 568675 w 1903516"/>
                <a:gd name="connsiteY259" fmla="*/ 1205729 h 1669026"/>
                <a:gd name="connsiteX260" fmla="*/ 567724 w 1903516"/>
                <a:gd name="connsiteY260" fmla="*/ 1203826 h 1669026"/>
                <a:gd name="connsiteX261" fmla="*/ 565821 w 1903516"/>
                <a:gd name="connsiteY261" fmla="*/ 1200983 h 1669026"/>
                <a:gd name="connsiteX262" fmla="*/ 564875 w 1903516"/>
                <a:gd name="connsiteY262" fmla="*/ 1195285 h 1669026"/>
                <a:gd name="connsiteX263" fmla="*/ 560129 w 1903516"/>
                <a:gd name="connsiteY263" fmla="*/ 1193383 h 1669026"/>
                <a:gd name="connsiteX264" fmla="*/ 556329 w 1903516"/>
                <a:gd name="connsiteY264" fmla="*/ 1191485 h 1669026"/>
                <a:gd name="connsiteX265" fmla="*/ 552534 w 1903516"/>
                <a:gd name="connsiteY265" fmla="*/ 1190534 h 1669026"/>
                <a:gd name="connsiteX266" fmla="*/ 551583 w 1903516"/>
                <a:gd name="connsiteY266" fmla="*/ 1190534 h 1669026"/>
                <a:gd name="connsiteX267" fmla="*/ 550632 w 1903516"/>
                <a:gd name="connsiteY267" fmla="*/ 1191485 h 1669026"/>
                <a:gd name="connsiteX268" fmla="*/ 551583 w 1903516"/>
                <a:gd name="connsiteY268" fmla="*/ 1180091 h 1669026"/>
                <a:gd name="connsiteX269" fmla="*/ 553480 w 1903516"/>
                <a:gd name="connsiteY269" fmla="*/ 1179139 h 1669026"/>
                <a:gd name="connsiteX270" fmla="*/ 554432 w 1903516"/>
                <a:gd name="connsiteY270" fmla="*/ 1178193 h 1669026"/>
                <a:gd name="connsiteX271" fmla="*/ 555378 w 1903516"/>
                <a:gd name="connsiteY271" fmla="*/ 1177242 h 1669026"/>
                <a:gd name="connsiteX272" fmla="*/ 559178 w 1903516"/>
                <a:gd name="connsiteY272" fmla="*/ 1176296 h 1669026"/>
                <a:gd name="connsiteX273" fmla="*/ 561075 w 1903516"/>
                <a:gd name="connsiteY273" fmla="*/ 1174393 h 1669026"/>
                <a:gd name="connsiteX274" fmla="*/ 562978 w 1903516"/>
                <a:gd name="connsiteY274" fmla="*/ 1173442 h 1669026"/>
                <a:gd name="connsiteX275" fmla="*/ 563924 w 1903516"/>
                <a:gd name="connsiteY275" fmla="*/ 1170598 h 1669026"/>
                <a:gd name="connsiteX276" fmla="*/ 564875 w 1903516"/>
                <a:gd name="connsiteY276" fmla="*/ 1169647 h 1669026"/>
                <a:gd name="connsiteX277" fmla="*/ 566773 w 1903516"/>
                <a:gd name="connsiteY277" fmla="*/ 1170598 h 1669026"/>
                <a:gd name="connsiteX278" fmla="*/ 567724 w 1903516"/>
                <a:gd name="connsiteY278" fmla="*/ 1169647 h 1669026"/>
                <a:gd name="connsiteX279" fmla="*/ 568675 w 1903516"/>
                <a:gd name="connsiteY279" fmla="*/ 1168696 h 1669026"/>
                <a:gd name="connsiteX280" fmla="*/ 570573 w 1903516"/>
                <a:gd name="connsiteY280" fmla="*/ 1166798 h 1669026"/>
                <a:gd name="connsiteX281" fmla="*/ 570573 w 1903516"/>
                <a:gd name="connsiteY281" fmla="*/ 1164901 h 1669026"/>
                <a:gd name="connsiteX282" fmla="*/ 572470 w 1903516"/>
                <a:gd name="connsiteY282" fmla="*/ 1163003 h 1669026"/>
                <a:gd name="connsiteX283" fmla="*/ 574367 w 1903516"/>
                <a:gd name="connsiteY283" fmla="*/ 1162052 h 1669026"/>
                <a:gd name="connsiteX284" fmla="*/ 576270 w 1903516"/>
                <a:gd name="connsiteY284" fmla="*/ 1159203 h 1669026"/>
                <a:gd name="connsiteX285" fmla="*/ 581016 w 1903516"/>
                <a:gd name="connsiteY285" fmla="*/ 1151608 h 1669026"/>
                <a:gd name="connsiteX286" fmla="*/ 584811 w 1903516"/>
                <a:gd name="connsiteY286" fmla="*/ 1150657 h 1669026"/>
                <a:gd name="connsiteX287" fmla="*/ 585762 w 1903516"/>
                <a:gd name="connsiteY287" fmla="*/ 1149706 h 1669026"/>
                <a:gd name="connsiteX288" fmla="*/ 587665 w 1903516"/>
                <a:gd name="connsiteY288" fmla="*/ 1144960 h 1669026"/>
                <a:gd name="connsiteX289" fmla="*/ 588611 w 1903516"/>
                <a:gd name="connsiteY289" fmla="*/ 1144014 h 1669026"/>
                <a:gd name="connsiteX290" fmla="*/ 589562 w 1903516"/>
                <a:gd name="connsiteY290" fmla="*/ 1144014 h 1669026"/>
                <a:gd name="connsiteX291" fmla="*/ 593357 w 1903516"/>
                <a:gd name="connsiteY291" fmla="*/ 1144014 h 1669026"/>
                <a:gd name="connsiteX292" fmla="*/ 594308 w 1903516"/>
                <a:gd name="connsiteY292" fmla="*/ 1144014 h 1669026"/>
                <a:gd name="connsiteX293" fmla="*/ 599055 w 1903516"/>
                <a:gd name="connsiteY293" fmla="*/ 1143062 h 1669026"/>
                <a:gd name="connsiteX294" fmla="*/ 603801 w 1903516"/>
                <a:gd name="connsiteY294" fmla="*/ 1144014 h 1669026"/>
                <a:gd name="connsiteX295" fmla="*/ 605703 w 1903516"/>
                <a:gd name="connsiteY295" fmla="*/ 1143062 h 1669026"/>
                <a:gd name="connsiteX296" fmla="*/ 609498 w 1903516"/>
                <a:gd name="connsiteY296" fmla="*/ 1142111 h 1669026"/>
                <a:gd name="connsiteX297" fmla="*/ 619942 w 1903516"/>
                <a:gd name="connsiteY297" fmla="*/ 1131677 h 1669026"/>
                <a:gd name="connsiteX298" fmla="*/ 618991 w 1903516"/>
                <a:gd name="connsiteY298" fmla="*/ 1125980 h 1669026"/>
                <a:gd name="connsiteX299" fmla="*/ 617098 w 1903516"/>
                <a:gd name="connsiteY299" fmla="*/ 1124083 h 1669026"/>
                <a:gd name="connsiteX300" fmla="*/ 616147 w 1903516"/>
                <a:gd name="connsiteY300" fmla="*/ 1123131 h 1669026"/>
                <a:gd name="connsiteX301" fmla="*/ 615201 w 1903516"/>
                <a:gd name="connsiteY301" fmla="*/ 1121234 h 1669026"/>
                <a:gd name="connsiteX302" fmla="*/ 613298 w 1903516"/>
                <a:gd name="connsiteY302" fmla="*/ 1120283 h 1669026"/>
                <a:gd name="connsiteX303" fmla="*/ 611396 w 1903516"/>
                <a:gd name="connsiteY303" fmla="*/ 1119336 h 1669026"/>
                <a:gd name="connsiteX304" fmla="*/ 606654 w 1903516"/>
                <a:gd name="connsiteY304" fmla="*/ 1118385 h 1669026"/>
                <a:gd name="connsiteX305" fmla="*/ 602854 w 1903516"/>
                <a:gd name="connsiteY305" fmla="*/ 1118385 h 1669026"/>
                <a:gd name="connsiteX306" fmla="*/ 600006 w 1903516"/>
                <a:gd name="connsiteY306" fmla="*/ 1117434 h 1669026"/>
                <a:gd name="connsiteX307" fmla="*/ 595260 w 1903516"/>
                <a:gd name="connsiteY307" fmla="*/ 1116488 h 1669026"/>
                <a:gd name="connsiteX308" fmla="*/ 592411 w 1903516"/>
                <a:gd name="connsiteY308" fmla="*/ 1115537 h 1669026"/>
                <a:gd name="connsiteX309" fmla="*/ 588611 w 1903516"/>
                <a:gd name="connsiteY309" fmla="*/ 1108893 h 1669026"/>
                <a:gd name="connsiteX310" fmla="*/ 588611 w 1903516"/>
                <a:gd name="connsiteY310" fmla="*/ 1107942 h 1669026"/>
                <a:gd name="connsiteX311" fmla="*/ 588611 w 1903516"/>
                <a:gd name="connsiteY311" fmla="*/ 1106039 h 1669026"/>
                <a:gd name="connsiteX312" fmla="*/ 585762 w 1903516"/>
                <a:gd name="connsiteY312" fmla="*/ 1105093 h 1669026"/>
                <a:gd name="connsiteX313" fmla="*/ 583865 w 1903516"/>
                <a:gd name="connsiteY313" fmla="*/ 1104142 h 1669026"/>
                <a:gd name="connsiteX314" fmla="*/ 583865 w 1903516"/>
                <a:gd name="connsiteY314" fmla="*/ 1099395 h 1669026"/>
                <a:gd name="connsiteX315" fmla="*/ 580065 w 1903516"/>
                <a:gd name="connsiteY315" fmla="*/ 1096547 h 1669026"/>
                <a:gd name="connsiteX316" fmla="*/ 578167 w 1903516"/>
                <a:gd name="connsiteY316" fmla="*/ 1094649 h 1669026"/>
                <a:gd name="connsiteX317" fmla="*/ 577216 w 1903516"/>
                <a:gd name="connsiteY317" fmla="*/ 1093698 h 1669026"/>
                <a:gd name="connsiteX318" fmla="*/ 574367 w 1903516"/>
                <a:gd name="connsiteY318" fmla="*/ 1092747 h 1669026"/>
                <a:gd name="connsiteX319" fmla="*/ 572470 w 1903516"/>
                <a:gd name="connsiteY319" fmla="*/ 1095601 h 1669026"/>
                <a:gd name="connsiteX320" fmla="*/ 570573 w 1903516"/>
                <a:gd name="connsiteY320" fmla="*/ 1099395 h 1669026"/>
                <a:gd name="connsiteX321" fmla="*/ 568675 w 1903516"/>
                <a:gd name="connsiteY321" fmla="*/ 1100347 h 1669026"/>
                <a:gd name="connsiteX322" fmla="*/ 563924 w 1903516"/>
                <a:gd name="connsiteY322" fmla="*/ 1099395 h 1669026"/>
                <a:gd name="connsiteX323" fmla="*/ 556329 w 1903516"/>
                <a:gd name="connsiteY323" fmla="*/ 1097498 h 1669026"/>
                <a:gd name="connsiteX324" fmla="*/ 552534 w 1903516"/>
                <a:gd name="connsiteY324" fmla="*/ 1096547 h 1669026"/>
                <a:gd name="connsiteX325" fmla="*/ 550632 w 1903516"/>
                <a:gd name="connsiteY325" fmla="*/ 1092747 h 1669026"/>
                <a:gd name="connsiteX326" fmla="*/ 549685 w 1903516"/>
                <a:gd name="connsiteY326" fmla="*/ 1091801 h 1669026"/>
                <a:gd name="connsiteX327" fmla="*/ 541139 w 1903516"/>
                <a:gd name="connsiteY327" fmla="*/ 1086103 h 1669026"/>
                <a:gd name="connsiteX328" fmla="*/ 534491 w 1903516"/>
                <a:gd name="connsiteY328" fmla="*/ 1089903 h 1669026"/>
                <a:gd name="connsiteX329" fmla="*/ 534491 w 1903516"/>
                <a:gd name="connsiteY329" fmla="*/ 1089903 h 1669026"/>
                <a:gd name="connsiteX330" fmla="*/ 530696 w 1903516"/>
                <a:gd name="connsiteY330" fmla="*/ 1090854 h 1669026"/>
                <a:gd name="connsiteX331" fmla="*/ 527847 w 1903516"/>
                <a:gd name="connsiteY331" fmla="*/ 1090854 h 1669026"/>
                <a:gd name="connsiteX332" fmla="*/ 515521 w 1903516"/>
                <a:gd name="connsiteY332" fmla="*/ 1088001 h 1669026"/>
                <a:gd name="connsiteX333" fmla="*/ 511721 w 1903516"/>
                <a:gd name="connsiteY333" fmla="*/ 1088952 h 1669026"/>
                <a:gd name="connsiteX334" fmla="*/ 510755 w 1903516"/>
                <a:gd name="connsiteY334" fmla="*/ 1089903 h 1669026"/>
                <a:gd name="connsiteX335" fmla="*/ 504126 w 1903516"/>
                <a:gd name="connsiteY335" fmla="*/ 1091801 h 1669026"/>
                <a:gd name="connsiteX336" fmla="*/ 503160 w 1903516"/>
                <a:gd name="connsiteY336" fmla="*/ 1092747 h 1669026"/>
                <a:gd name="connsiteX337" fmla="*/ 501262 w 1903516"/>
                <a:gd name="connsiteY337" fmla="*/ 1089903 h 1669026"/>
                <a:gd name="connsiteX338" fmla="*/ 498428 w 1903516"/>
                <a:gd name="connsiteY338" fmla="*/ 1089903 h 1669026"/>
                <a:gd name="connsiteX339" fmla="*/ 494634 w 1903516"/>
                <a:gd name="connsiteY339" fmla="*/ 1087054 h 1669026"/>
                <a:gd name="connsiteX340" fmla="*/ 494634 w 1903516"/>
                <a:gd name="connsiteY340" fmla="*/ 1084206 h 1669026"/>
                <a:gd name="connsiteX341" fmla="*/ 496531 w 1903516"/>
                <a:gd name="connsiteY341" fmla="*/ 1082303 h 1669026"/>
                <a:gd name="connsiteX342" fmla="*/ 494634 w 1903516"/>
                <a:gd name="connsiteY342" fmla="*/ 1080406 h 1669026"/>
                <a:gd name="connsiteX343" fmla="*/ 492731 w 1903516"/>
                <a:gd name="connsiteY343" fmla="*/ 1077557 h 1669026"/>
                <a:gd name="connsiteX344" fmla="*/ 492731 w 1903516"/>
                <a:gd name="connsiteY344" fmla="*/ 1077557 h 1669026"/>
                <a:gd name="connsiteX345" fmla="*/ 488936 w 1903516"/>
                <a:gd name="connsiteY345" fmla="*/ 1076611 h 1669026"/>
                <a:gd name="connsiteX346" fmla="*/ 487985 w 1903516"/>
                <a:gd name="connsiteY346" fmla="*/ 1075660 h 1669026"/>
                <a:gd name="connsiteX347" fmla="*/ 487039 w 1903516"/>
                <a:gd name="connsiteY347" fmla="*/ 1073762 h 1669026"/>
                <a:gd name="connsiteX348" fmla="*/ 485136 w 1903516"/>
                <a:gd name="connsiteY348" fmla="*/ 1073762 h 1669026"/>
                <a:gd name="connsiteX349" fmla="*/ 484190 w 1903516"/>
                <a:gd name="connsiteY349" fmla="*/ 1070913 h 1669026"/>
                <a:gd name="connsiteX350" fmla="*/ 482293 w 1903516"/>
                <a:gd name="connsiteY350" fmla="*/ 1069962 h 1669026"/>
                <a:gd name="connsiteX351" fmla="*/ 480390 w 1903516"/>
                <a:gd name="connsiteY351" fmla="*/ 1069011 h 1669026"/>
                <a:gd name="connsiteX352" fmla="*/ 478493 w 1903516"/>
                <a:gd name="connsiteY352" fmla="*/ 1068065 h 1669026"/>
                <a:gd name="connsiteX353" fmla="*/ 477546 w 1903516"/>
                <a:gd name="connsiteY353" fmla="*/ 1067114 h 1669026"/>
                <a:gd name="connsiteX354" fmla="*/ 476595 w 1903516"/>
                <a:gd name="connsiteY354" fmla="*/ 1066167 h 1669026"/>
                <a:gd name="connsiteX355" fmla="*/ 474693 w 1903516"/>
                <a:gd name="connsiteY355" fmla="*/ 1064265 h 1669026"/>
                <a:gd name="connsiteX356" fmla="*/ 470898 w 1903516"/>
                <a:gd name="connsiteY356" fmla="*/ 1061416 h 1669026"/>
                <a:gd name="connsiteX357" fmla="*/ 470898 w 1903516"/>
                <a:gd name="connsiteY357" fmla="*/ 1061416 h 1669026"/>
                <a:gd name="connsiteX358" fmla="*/ 468995 w 1903516"/>
                <a:gd name="connsiteY358" fmla="*/ 1060470 h 1669026"/>
                <a:gd name="connsiteX359" fmla="*/ 467098 w 1903516"/>
                <a:gd name="connsiteY359" fmla="*/ 1056670 h 1669026"/>
                <a:gd name="connsiteX360" fmla="*/ 463303 w 1903516"/>
                <a:gd name="connsiteY360" fmla="*/ 1052875 h 1669026"/>
                <a:gd name="connsiteX361" fmla="*/ 458557 w 1903516"/>
                <a:gd name="connsiteY361" fmla="*/ 1054772 h 1669026"/>
                <a:gd name="connsiteX362" fmla="*/ 454757 w 1903516"/>
                <a:gd name="connsiteY362" fmla="*/ 1053821 h 1669026"/>
                <a:gd name="connsiteX363" fmla="*/ 453806 w 1903516"/>
                <a:gd name="connsiteY363" fmla="*/ 1052875 h 1669026"/>
                <a:gd name="connsiteX364" fmla="*/ 452859 w 1903516"/>
                <a:gd name="connsiteY364" fmla="*/ 1049075 h 1669026"/>
                <a:gd name="connsiteX365" fmla="*/ 451908 w 1903516"/>
                <a:gd name="connsiteY365" fmla="*/ 1048129 h 1669026"/>
                <a:gd name="connsiteX366" fmla="*/ 440513 w 1903516"/>
                <a:gd name="connsiteY366" fmla="*/ 1040529 h 1669026"/>
                <a:gd name="connsiteX367" fmla="*/ 440513 w 1903516"/>
                <a:gd name="connsiteY367" fmla="*/ 1037680 h 1669026"/>
                <a:gd name="connsiteX368" fmla="*/ 440513 w 1903516"/>
                <a:gd name="connsiteY368" fmla="*/ 1036734 h 1669026"/>
                <a:gd name="connsiteX369" fmla="*/ 439567 w 1903516"/>
                <a:gd name="connsiteY369" fmla="*/ 1036734 h 1669026"/>
                <a:gd name="connsiteX370" fmla="*/ 437665 w 1903516"/>
                <a:gd name="connsiteY370" fmla="*/ 1036734 h 1669026"/>
                <a:gd name="connsiteX371" fmla="*/ 432918 w 1903516"/>
                <a:gd name="connsiteY371" fmla="*/ 1033885 h 1669026"/>
                <a:gd name="connsiteX372" fmla="*/ 431967 w 1903516"/>
                <a:gd name="connsiteY372" fmla="*/ 1034832 h 1669026"/>
                <a:gd name="connsiteX373" fmla="*/ 431016 w 1903516"/>
                <a:gd name="connsiteY373" fmla="*/ 1035783 h 1669026"/>
                <a:gd name="connsiteX374" fmla="*/ 427221 w 1903516"/>
                <a:gd name="connsiteY374" fmla="*/ 1031037 h 1669026"/>
                <a:gd name="connsiteX375" fmla="*/ 423426 w 1903516"/>
                <a:gd name="connsiteY375" fmla="*/ 1030085 h 1669026"/>
                <a:gd name="connsiteX376" fmla="*/ 422475 w 1903516"/>
                <a:gd name="connsiteY376" fmla="*/ 1030085 h 1669026"/>
                <a:gd name="connsiteX377" fmla="*/ 419626 w 1903516"/>
                <a:gd name="connsiteY377" fmla="*/ 1028188 h 1669026"/>
                <a:gd name="connsiteX378" fmla="*/ 419626 w 1903516"/>
                <a:gd name="connsiteY378" fmla="*/ 1027237 h 1669026"/>
                <a:gd name="connsiteX379" fmla="*/ 417728 w 1903516"/>
                <a:gd name="connsiteY379" fmla="*/ 1025339 h 1669026"/>
                <a:gd name="connsiteX380" fmla="*/ 412977 w 1903516"/>
                <a:gd name="connsiteY380" fmla="*/ 1027237 h 1669026"/>
                <a:gd name="connsiteX381" fmla="*/ 411080 w 1903516"/>
                <a:gd name="connsiteY381" fmla="*/ 1029139 h 1669026"/>
                <a:gd name="connsiteX382" fmla="*/ 408231 w 1903516"/>
                <a:gd name="connsiteY382" fmla="*/ 1031037 h 1669026"/>
                <a:gd name="connsiteX383" fmla="*/ 405383 w 1903516"/>
                <a:gd name="connsiteY383" fmla="*/ 1031983 h 1669026"/>
                <a:gd name="connsiteX384" fmla="*/ 404436 w 1903516"/>
                <a:gd name="connsiteY384" fmla="*/ 1032934 h 1669026"/>
                <a:gd name="connsiteX385" fmla="*/ 401588 w 1903516"/>
                <a:gd name="connsiteY385" fmla="*/ 1033885 h 1669026"/>
                <a:gd name="connsiteX386" fmla="*/ 398739 w 1903516"/>
                <a:gd name="connsiteY386" fmla="*/ 1035783 h 1669026"/>
                <a:gd name="connsiteX387" fmla="*/ 396841 w 1903516"/>
                <a:gd name="connsiteY387" fmla="*/ 1043378 h 1669026"/>
                <a:gd name="connsiteX388" fmla="*/ 394939 w 1903516"/>
                <a:gd name="connsiteY388" fmla="*/ 1044329 h 1669026"/>
                <a:gd name="connsiteX389" fmla="*/ 388290 w 1903516"/>
                <a:gd name="connsiteY389" fmla="*/ 1045275 h 1669026"/>
                <a:gd name="connsiteX390" fmla="*/ 383544 w 1903516"/>
                <a:gd name="connsiteY390" fmla="*/ 1044329 h 1669026"/>
                <a:gd name="connsiteX391" fmla="*/ 379749 w 1903516"/>
                <a:gd name="connsiteY391" fmla="*/ 1047178 h 1669026"/>
                <a:gd name="connsiteX392" fmla="*/ 377847 w 1903516"/>
                <a:gd name="connsiteY392" fmla="*/ 1049075 h 1669026"/>
                <a:gd name="connsiteX393" fmla="*/ 375003 w 1903516"/>
                <a:gd name="connsiteY393" fmla="*/ 1047178 h 1669026"/>
                <a:gd name="connsiteX394" fmla="*/ 374052 w 1903516"/>
                <a:gd name="connsiteY394" fmla="*/ 1046226 h 1669026"/>
                <a:gd name="connsiteX395" fmla="*/ 372154 w 1903516"/>
                <a:gd name="connsiteY395" fmla="*/ 1046226 h 1669026"/>
                <a:gd name="connsiteX396" fmla="*/ 368354 w 1903516"/>
                <a:gd name="connsiteY396" fmla="*/ 1044329 h 1669026"/>
                <a:gd name="connsiteX397" fmla="*/ 367408 w 1903516"/>
                <a:gd name="connsiteY397" fmla="*/ 1039578 h 1669026"/>
                <a:gd name="connsiteX398" fmla="*/ 363608 w 1903516"/>
                <a:gd name="connsiteY398" fmla="*/ 1037680 h 1669026"/>
                <a:gd name="connsiteX399" fmla="*/ 361711 w 1903516"/>
                <a:gd name="connsiteY399" fmla="*/ 1036734 h 1669026"/>
                <a:gd name="connsiteX400" fmla="*/ 358857 w 1903516"/>
                <a:gd name="connsiteY400" fmla="*/ 1033885 h 1669026"/>
                <a:gd name="connsiteX401" fmla="*/ 357911 w 1903516"/>
                <a:gd name="connsiteY401" fmla="*/ 1030085 h 1669026"/>
                <a:gd name="connsiteX402" fmla="*/ 357911 w 1903516"/>
                <a:gd name="connsiteY402" fmla="*/ 1027237 h 1669026"/>
                <a:gd name="connsiteX403" fmla="*/ 357911 w 1903516"/>
                <a:gd name="connsiteY403" fmla="*/ 1027237 h 1669026"/>
                <a:gd name="connsiteX404" fmla="*/ 357911 w 1903516"/>
                <a:gd name="connsiteY404" fmla="*/ 1026285 h 1669026"/>
                <a:gd name="connsiteX405" fmla="*/ 360759 w 1903516"/>
                <a:gd name="connsiteY405" fmla="*/ 1025339 h 1669026"/>
                <a:gd name="connsiteX406" fmla="*/ 363608 w 1903516"/>
                <a:gd name="connsiteY406" fmla="*/ 1025339 h 1669026"/>
                <a:gd name="connsiteX407" fmla="*/ 364554 w 1903516"/>
                <a:gd name="connsiteY407" fmla="*/ 1024388 h 1669026"/>
                <a:gd name="connsiteX408" fmla="*/ 365506 w 1903516"/>
                <a:gd name="connsiteY408" fmla="*/ 1021549 h 1669026"/>
                <a:gd name="connsiteX409" fmla="*/ 366457 w 1903516"/>
                <a:gd name="connsiteY409" fmla="*/ 1019652 h 1669026"/>
                <a:gd name="connsiteX410" fmla="*/ 368354 w 1903516"/>
                <a:gd name="connsiteY410" fmla="*/ 1016803 h 1669026"/>
                <a:gd name="connsiteX411" fmla="*/ 370252 w 1903516"/>
                <a:gd name="connsiteY411" fmla="*/ 1015852 h 1669026"/>
                <a:gd name="connsiteX412" fmla="*/ 372154 w 1903516"/>
                <a:gd name="connsiteY412" fmla="*/ 1013954 h 1669026"/>
                <a:gd name="connsiteX413" fmla="*/ 372154 w 1903516"/>
                <a:gd name="connsiteY413" fmla="*/ 1013003 h 1669026"/>
                <a:gd name="connsiteX414" fmla="*/ 370252 w 1903516"/>
                <a:gd name="connsiteY414" fmla="*/ 1009208 h 1669026"/>
                <a:gd name="connsiteX415" fmla="*/ 370252 w 1903516"/>
                <a:gd name="connsiteY415" fmla="*/ 996862 h 1669026"/>
                <a:gd name="connsiteX416" fmla="*/ 369306 w 1903516"/>
                <a:gd name="connsiteY416" fmla="*/ 994965 h 1669026"/>
                <a:gd name="connsiteX417" fmla="*/ 370252 w 1903516"/>
                <a:gd name="connsiteY417" fmla="*/ 993067 h 1669026"/>
                <a:gd name="connsiteX418" fmla="*/ 370252 w 1903516"/>
                <a:gd name="connsiteY418" fmla="*/ 989267 h 1669026"/>
                <a:gd name="connsiteX419" fmla="*/ 370252 w 1903516"/>
                <a:gd name="connsiteY419" fmla="*/ 985472 h 1669026"/>
                <a:gd name="connsiteX420" fmla="*/ 371203 w 1903516"/>
                <a:gd name="connsiteY420" fmla="*/ 982619 h 1669026"/>
                <a:gd name="connsiteX421" fmla="*/ 372154 w 1903516"/>
                <a:gd name="connsiteY421" fmla="*/ 980721 h 1669026"/>
                <a:gd name="connsiteX422" fmla="*/ 373101 w 1903516"/>
                <a:gd name="connsiteY422" fmla="*/ 975975 h 1669026"/>
                <a:gd name="connsiteX423" fmla="*/ 375003 w 1903516"/>
                <a:gd name="connsiteY423" fmla="*/ 972175 h 1669026"/>
                <a:gd name="connsiteX424" fmla="*/ 375003 w 1903516"/>
                <a:gd name="connsiteY424" fmla="*/ 971229 h 1669026"/>
                <a:gd name="connsiteX425" fmla="*/ 376900 w 1903516"/>
                <a:gd name="connsiteY425" fmla="*/ 960785 h 1669026"/>
                <a:gd name="connsiteX426" fmla="*/ 377847 w 1903516"/>
                <a:gd name="connsiteY426" fmla="*/ 956039 h 1669026"/>
                <a:gd name="connsiteX427" fmla="*/ 378798 w 1903516"/>
                <a:gd name="connsiteY427" fmla="*/ 952239 h 1669026"/>
                <a:gd name="connsiteX428" fmla="*/ 379749 w 1903516"/>
                <a:gd name="connsiteY428" fmla="*/ 951288 h 1669026"/>
                <a:gd name="connsiteX429" fmla="*/ 379749 w 1903516"/>
                <a:gd name="connsiteY429" fmla="*/ 950342 h 1669026"/>
                <a:gd name="connsiteX430" fmla="*/ 377847 w 1903516"/>
                <a:gd name="connsiteY430" fmla="*/ 949390 h 1669026"/>
                <a:gd name="connsiteX431" fmla="*/ 371203 w 1903516"/>
                <a:gd name="connsiteY431" fmla="*/ 943693 h 1669026"/>
                <a:gd name="connsiteX432" fmla="*/ 370252 w 1903516"/>
                <a:gd name="connsiteY432" fmla="*/ 945590 h 1669026"/>
                <a:gd name="connsiteX433" fmla="*/ 368354 w 1903516"/>
                <a:gd name="connsiteY433" fmla="*/ 947493 h 1669026"/>
                <a:gd name="connsiteX434" fmla="*/ 368354 w 1903516"/>
                <a:gd name="connsiteY434" fmla="*/ 949390 h 1669026"/>
                <a:gd name="connsiteX435" fmla="*/ 366457 w 1903516"/>
                <a:gd name="connsiteY435" fmla="*/ 949390 h 1669026"/>
                <a:gd name="connsiteX436" fmla="*/ 365506 w 1903516"/>
                <a:gd name="connsiteY436" fmla="*/ 951288 h 1669026"/>
                <a:gd name="connsiteX437" fmla="*/ 363608 w 1903516"/>
                <a:gd name="connsiteY437" fmla="*/ 953185 h 1669026"/>
                <a:gd name="connsiteX438" fmla="*/ 362657 w 1903516"/>
                <a:gd name="connsiteY438" fmla="*/ 953185 h 1669026"/>
                <a:gd name="connsiteX439" fmla="*/ 358857 w 1903516"/>
                <a:gd name="connsiteY439" fmla="*/ 952239 h 1669026"/>
                <a:gd name="connsiteX440" fmla="*/ 356013 w 1903516"/>
                <a:gd name="connsiteY440" fmla="*/ 950342 h 1669026"/>
                <a:gd name="connsiteX441" fmla="*/ 353165 w 1903516"/>
                <a:gd name="connsiteY441" fmla="*/ 947493 h 1669026"/>
                <a:gd name="connsiteX442" fmla="*/ 351262 w 1903516"/>
                <a:gd name="connsiteY442" fmla="*/ 946542 h 1669026"/>
                <a:gd name="connsiteX443" fmla="*/ 348418 w 1903516"/>
                <a:gd name="connsiteY443" fmla="*/ 945590 h 1669026"/>
                <a:gd name="connsiteX444" fmla="*/ 347467 w 1903516"/>
                <a:gd name="connsiteY444" fmla="*/ 946542 h 1669026"/>
                <a:gd name="connsiteX445" fmla="*/ 344619 w 1903516"/>
                <a:gd name="connsiteY445" fmla="*/ 949390 h 1669026"/>
                <a:gd name="connsiteX446" fmla="*/ 342721 w 1903516"/>
                <a:gd name="connsiteY446" fmla="*/ 951288 h 1669026"/>
                <a:gd name="connsiteX447" fmla="*/ 339867 w 1903516"/>
                <a:gd name="connsiteY447" fmla="*/ 953185 h 1669026"/>
                <a:gd name="connsiteX448" fmla="*/ 337024 w 1903516"/>
                <a:gd name="connsiteY448" fmla="*/ 955088 h 1669026"/>
                <a:gd name="connsiteX449" fmla="*/ 334175 w 1903516"/>
                <a:gd name="connsiteY449" fmla="*/ 953185 h 1669026"/>
                <a:gd name="connsiteX450" fmla="*/ 334175 w 1903516"/>
                <a:gd name="connsiteY450" fmla="*/ 940844 h 1669026"/>
                <a:gd name="connsiteX451" fmla="*/ 335121 w 1903516"/>
                <a:gd name="connsiteY451" fmla="*/ 937995 h 1669026"/>
                <a:gd name="connsiteX452" fmla="*/ 336072 w 1903516"/>
                <a:gd name="connsiteY452" fmla="*/ 937049 h 1669026"/>
                <a:gd name="connsiteX453" fmla="*/ 338921 w 1903516"/>
                <a:gd name="connsiteY453" fmla="*/ 934196 h 1669026"/>
                <a:gd name="connsiteX454" fmla="*/ 339867 w 1903516"/>
                <a:gd name="connsiteY454" fmla="*/ 933249 h 1669026"/>
                <a:gd name="connsiteX455" fmla="*/ 341770 w 1903516"/>
                <a:gd name="connsiteY455" fmla="*/ 932298 h 1669026"/>
                <a:gd name="connsiteX456" fmla="*/ 342721 w 1903516"/>
                <a:gd name="connsiteY456" fmla="*/ 931352 h 1669026"/>
                <a:gd name="connsiteX457" fmla="*/ 344619 w 1903516"/>
                <a:gd name="connsiteY457" fmla="*/ 930401 h 1669026"/>
                <a:gd name="connsiteX458" fmla="*/ 345565 w 1903516"/>
                <a:gd name="connsiteY458" fmla="*/ 929449 h 1669026"/>
                <a:gd name="connsiteX459" fmla="*/ 346516 w 1903516"/>
                <a:gd name="connsiteY459" fmla="*/ 928503 h 1669026"/>
                <a:gd name="connsiteX460" fmla="*/ 348418 w 1903516"/>
                <a:gd name="connsiteY460" fmla="*/ 927552 h 1669026"/>
                <a:gd name="connsiteX461" fmla="*/ 351262 w 1903516"/>
                <a:gd name="connsiteY461" fmla="*/ 925654 h 1669026"/>
                <a:gd name="connsiteX462" fmla="*/ 354111 w 1903516"/>
                <a:gd name="connsiteY462" fmla="*/ 923757 h 1669026"/>
                <a:gd name="connsiteX463" fmla="*/ 355062 w 1903516"/>
                <a:gd name="connsiteY463" fmla="*/ 922806 h 1669026"/>
                <a:gd name="connsiteX464" fmla="*/ 356013 w 1903516"/>
                <a:gd name="connsiteY464" fmla="*/ 921855 h 1669026"/>
                <a:gd name="connsiteX465" fmla="*/ 358857 w 1903516"/>
                <a:gd name="connsiteY465" fmla="*/ 919957 h 1669026"/>
                <a:gd name="connsiteX466" fmla="*/ 360759 w 1903516"/>
                <a:gd name="connsiteY466" fmla="*/ 918060 h 1669026"/>
                <a:gd name="connsiteX467" fmla="*/ 364554 w 1903516"/>
                <a:gd name="connsiteY467" fmla="*/ 911411 h 1669026"/>
                <a:gd name="connsiteX468" fmla="*/ 363608 w 1903516"/>
                <a:gd name="connsiteY468" fmla="*/ 903816 h 1669026"/>
                <a:gd name="connsiteX469" fmla="*/ 362657 w 1903516"/>
                <a:gd name="connsiteY469" fmla="*/ 901919 h 1669026"/>
                <a:gd name="connsiteX470" fmla="*/ 360759 w 1903516"/>
                <a:gd name="connsiteY470" fmla="*/ 898119 h 1669026"/>
                <a:gd name="connsiteX471" fmla="*/ 358857 w 1903516"/>
                <a:gd name="connsiteY471" fmla="*/ 895270 h 1669026"/>
                <a:gd name="connsiteX472" fmla="*/ 357911 w 1903516"/>
                <a:gd name="connsiteY472" fmla="*/ 894324 h 1669026"/>
                <a:gd name="connsiteX473" fmla="*/ 356013 w 1903516"/>
                <a:gd name="connsiteY473" fmla="*/ 891480 h 1669026"/>
                <a:gd name="connsiteX474" fmla="*/ 355062 w 1903516"/>
                <a:gd name="connsiteY474" fmla="*/ 890534 h 1669026"/>
                <a:gd name="connsiteX475" fmla="*/ 352213 w 1903516"/>
                <a:gd name="connsiteY475" fmla="*/ 886734 h 1669026"/>
                <a:gd name="connsiteX476" fmla="*/ 351262 w 1903516"/>
                <a:gd name="connsiteY476" fmla="*/ 885783 h 1669026"/>
                <a:gd name="connsiteX477" fmla="*/ 348418 w 1903516"/>
                <a:gd name="connsiteY477" fmla="*/ 869647 h 1669026"/>
                <a:gd name="connsiteX478" fmla="*/ 349365 w 1903516"/>
                <a:gd name="connsiteY478" fmla="*/ 868695 h 1669026"/>
                <a:gd name="connsiteX479" fmla="*/ 350316 w 1903516"/>
                <a:gd name="connsiteY479" fmla="*/ 866793 h 1669026"/>
                <a:gd name="connsiteX480" fmla="*/ 351262 w 1903516"/>
                <a:gd name="connsiteY480" fmla="*/ 864895 h 1669026"/>
                <a:gd name="connsiteX481" fmla="*/ 357911 w 1903516"/>
                <a:gd name="connsiteY481" fmla="*/ 852554 h 1669026"/>
                <a:gd name="connsiteX482" fmla="*/ 351262 w 1903516"/>
                <a:gd name="connsiteY482" fmla="*/ 845911 h 1669026"/>
                <a:gd name="connsiteX483" fmla="*/ 357911 w 1903516"/>
                <a:gd name="connsiteY483" fmla="*/ 821224 h 1669026"/>
                <a:gd name="connsiteX484" fmla="*/ 359808 w 1903516"/>
                <a:gd name="connsiteY484" fmla="*/ 820272 h 1669026"/>
                <a:gd name="connsiteX485" fmla="*/ 375003 w 1903516"/>
                <a:gd name="connsiteY485" fmla="*/ 811726 h 1669026"/>
                <a:gd name="connsiteX486" fmla="*/ 389242 w 1903516"/>
                <a:gd name="connsiteY486" fmla="*/ 792737 h 1669026"/>
                <a:gd name="connsiteX487" fmla="*/ 390193 w 1903516"/>
                <a:gd name="connsiteY487" fmla="*/ 791790 h 1669026"/>
                <a:gd name="connsiteX488" fmla="*/ 393988 w 1903516"/>
                <a:gd name="connsiteY488" fmla="*/ 789893 h 1669026"/>
                <a:gd name="connsiteX489" fmla="*/ 409182 w 1903516"/>
                <a:gd name="connsiteY489" fmla="*/ 788942 h 1669026"/>
                <a:gd name="connsiteX490" fmla="*/ 417728 w 1903516"/>
                <a:gd name="connsiteY490" fmla="*/ 770908 h 1669026"/>
                <a:gd name="connsiteX491" fmla="*/ 416777 w 1903516"/>
                <a:gd name="connsiteY491" fmla="*/ 768059 h 1669026"/>
                <a:gd name="connsiteX492" fmla="*/ 416777 w 1903516"/>
                <a:gd name="connsiteY492" fmla="*/ 765216 h 1669026"/>
                <a:gd name="connsiteX493" fmla="*/ 416777 w 1903516"/>
                <a:gd name="connsiteY493" fmla="*/ 764264 h 1669026"/>
                <a:gd name="connsiteX494" fmla="*/ 415831 w 1903516"/>
                <a:gd name="connsiteY494" fmla="*/ 761416 h 1669026"/>
                <a:gd name="connsiteX495" fmla="*/ 418675 w 1903516"/>
                <a:gd name="connsiteY495" fmla="*/ 760464 h 1669026"/>
                <a:gd name="connsiteX496" fmla="*/ 420577 w 1903516"/>
                <a:gd name="connsiteY496" fmla="*/ 758567 h 1669026"/>
                <a:gd name="connsiteX497" fmla="*/ 422475 w 1903516"/>
                <a:gd name="connsiteY497" fmla="*/ 756665 h 1669026"/>
                <a:gd name="connsiteX498" fmla="*/ 421524 w 1903516"/>
                <a:gd name="connsiteY498" fmla="*/ 750021 h 1669026"/>
                <a:gd name="connsiteX499" fmla="*/ 418675 w 1903516"/>
                <a:gd name="connsiteY499" fmla="*/ 740529 h 1669026"/>
                <a:gd name="connsiteX500" fmla="*/ 415831 w 1903516"/>
                <a:gd name="connsiteY500" fmla="*/ 739577 h 1669026"/>
                <a:gd name="connsiteX501" fmla="*/ 414880 w 1903516"/>
                <a:gd name="connsiteY501" fmla="*/ 735782 h 1669026"/>
                <a:gd name="connsiteX502" fmla="*/ 410134 w 1903516"/>
                <a:gd name="connsiteY502" fmla="*/ 733880 h 1669026"/>
                <a:gd name="connsiteX503" fmla="*/ 409182 w 1903516"/>
                <a:gd name="connsiteY503" fmla="*/ 732929 h 1669026"/>
                <a:gd name="connsiteX504" fmla="*/ 408231 w 1903516"/>
                <a:gd name="connsiteY504" fmla="*/ 728183 h 1669026"/>
                <a:gd name="connsiteX505" fmla="*/ 407280 w 1903516"/>
                <a:gd name="connsiteY505" fmla="*/ 721539 h 1669026"/>
                <a:gd name="connsiteX506" fmla="*/ 409182 w 1903516"/>
                <a:gd name="connsiteY506" fmla="*/ 717739 h 1669026"/>
                <a:gd name="connsiteX507" fmla="*/ 407280 w 1903516"/>
                <a:gd name="connsiteY507" fmla="*/ 704447 h 1669026"/>
                <a:gd name="connsiteX508" fmla="*/ 404436 w 1903516"/>
                <a:gd name="connsiteY508" fmla="*/ 702549 h 1669026"/>
                <a:gd name="connsiteX509" fmla="*/ 399685 w 1903516"/>
                <a:gd name="connsiteY509" fmla="*/ 697803 h 1669026"/>
                <a:gd name="connsiteX510" fmla="*/ 393988 w 1903516"/>
                <a:gd name="connsiteY510" fmla="*/ 696852 h 1669026"/>
                <a:gd name="connsiteX511" fmla="*/ 387344 w 1903516"/>
                <a:gd name="connsiteY511" fmla="*/ 694949 h 1669026"/>
                <a:gd name="connsiteX512" fmla="*/ 380695 w 1903516"/>
                <a:gd name="connsiteY512" fmla="*/ 695900 h 1669026"/>
                <a:gd name="connsiteX513" fmla="*/ 377847 w 1903516"/>
                <a:gd name="connsiteY513" fmla="*/ 696852 h 1669026"/>
                <a:gd name="connsiteX514" fmla="*/ 375949 w 1903516"/>
                <a:gd name="connsiteY514" fmla="*/ 698749 h 1669026"/>
                <a:gd name="connsiteX515" fmla="*/ 366457 w 1903516"/>
                <a:gd name="connsiteY515" fmla="*/ 695900 h 1669026"/>
                <a:gd name="connsiteX516" fmla="*/ 364554 w 1903516"/>
                <a:gd name="connsiteY516" fmla="*/ 696852 h 1669026"/>
                <a:gd name="connsiteX517" fmla="*/ 360759 w 1903516"/>
                <a:gd name="connsiteY517" fmla="*/ 697803 h 1669026"/>
                <a:gd name="connsiteX518" fmla="*/ 358857 w 1903516"/>
                <a:gd name="connsiteY518" fmla="*/ 694949 h 1669026"/>
                <a:gd name="connsiteX519" fmla="*/ 355062 w 1903516"/>
                <a:gd name="connsiteY519" fmla="*/ 692106 h 1669026"/>
                <a:gd name="connsiteX520" fmla="*/ 356960 w 1903516"/>
                <a:gd name="connsiteY520" fmla="*/ 690203 h 1669026"/>
                <a:gd name="connsiteX521" fmla="*/ 355062 w 1903516"/>
                <a:gd name="connsiteY521" fmla="*/ 688306 h 1669026"/>
                <a:gd name="connsiteX522" fmla="*/ 356013 w 1903516"/>
                <a:gd name="connsiteY522" fmla="*/ 683559 h 1669026"/>
                <a:gd name="connsiteX523" fmla="*/ 355062 w 1903516"/>
                <a:gd name="connsiteY523" fmla="*/ 683559 h 1669026"/>
                <a:gd name="connsiteX524" fmla="*/ 355062 w 1903516"/>
                <a:gd name="connsiteY524" fmla="*/ 675013 h 1669026"/>
                <a:gd name="connsiteX525" fmla="*/ 356013 w 1903516"/>
                <a:gd name="connsiteY525" fmla="*/ 673116 h 1669026"/>
                <a:gd name="connsiteX526" fmla="*/ 356013 w 1903516"/>
                <a:gd name="connsiteY526" fmla="*/ 672165 h 1669026"/>
                <a:gd name="connsiteX527" fmla="*/ 355062 w 1903516"/>
                <a:gd name="connsiteY527" fmla="*/ 665521 h 1669026"/>
                <a:gd name="connsiteX528" fmla="*/ 352213 w 1903516"/>
                <a:gd name="connsiteY528" fmla="*/ 660775 h 1669026"/>
                <a:gd name="connsiteX529" fmla="*/ 352213 w 1903516"/>
                <a:gd name="connsiteY529" fmla="*/ 658872 h 1669026"/>
                <a:gd name="connsiteX530" fmla="*/ 349365 w 1903516"/>
                <a:gd name="connsiteY530" fmla="*/ 657921 h 1669026"/>
                <a:gd name="connsiteX531" fmla="*/ 349365 w 1903516"/>
                <a:gd name="connsiteY531" fmla="*/ 656975 h 1669026"/>
                <a:gd name="connsiteX532" fmla="*/ 347467 w 1903516"/>
                <a:gd name="connsiteY532" fmla="*/ 656024 h 1669026"/>
                <a:gd name="connsiteX533" fmla="*/ 341770 w 1903516"/>
                <a:gd name="connsiteY533" fmla="*/ 656024 h 1669026"/>
                <a:gd name="connsiteX534" fmla="*/ 335121 w 1903516"/>
                <a:gd name="connsiteY534" fmla="*/ 656975 h 1669026"/>
                <a:gd name="connsiteX535" fmla="*/ 327526 w 1903516"/>
                <a:gd name="connsiteY535" fmla="*/ 657921 h 1669026"/>
                <a:gd name="connsiteX536" fmla="*/ 324683 w 1903516"/>
                <a:gd name="connsiteY536" fmla="*/ 656975 h 1669026"/>
                <a:gd name="connsiteX537" fmla="*/ 323731 w 1903516"/>
                <a:gd name="connsiteY537" fmla="*/ 654136 h 1669026"/>
                <a:gd name="connsiteX538" fmla="*/ 318034 w 1903516"/>
                <a:gd name="connsiteY538" fmla="*/ 652234 h 1669026"/>
                <a:gd name="connsiteX539" fmla="*/ 314234 w 1903516"/>
                <a:gd name="connsiteY539" fmla="*/ 653185 h 1669026"/>
                <a:gd name="connsiteX540" fmla="*/ 308537 w 1903516"/>
                <a:gd name="connsiteY540" fmla="*/ 651287 h 1669026"/>
                <a:gd name="connsiteX541" fmla="*/ 300942 w 1903516"/>
                <a:gd name="connsiteY541" fmla="*/ 649390 h 1669026"/>
                <a:gd name="connsiteX542" fmla="*/ 293347 w 1903516"/>
                <a:gd name="connsiteY542" fmla="*/ 644639 h 1669026"/>
                <a:gd name="connsiteX543" fmla="*/ 292396 w 1903516"/>
                <a:gd name="connsiteY543" fmla="*/ 642741 h 1669026"/>
                <a:gd name="connsiteX544" fmla="*/ 291449 w 1903516"/>
                <a:gd name="connsiteY544" fmla="*/ 641790 h 1669026"/>
                <a:gd name="connsiteX545" fmla="*/ 290518 w 1903516"/>
                <a:gd name="connsiteY545" fmla="*/ 638941 h 1669026"/>
                <a:gd name="connsiteX546" fmla="*/ 287649 w 1903516"/>
                <a:gd name="connsiteY546" fmla="*/ 625649 h 1669026"/>
                <a:gd name="connsiteX547" fmla="*/ 285752 w 1903516"/>
                <a:gd name="connsiteY547" fmla="*/ 622800 h 1669026"/>
                <a:gd name="connsiteX548" fmla="*/ 285752 w 1903516"/>
                <a:gd name="connsiteY548" fmla="*/ 620903 h 1669026"/>
                <a:gd name="connsiteX549" fmla="*/ 285752 w 1903516"/>
                <a:gd name="connsiteY549" fmla="*/ 619957 h 1669026"/>
                <a:gd name="connsiteX550" fmla="*/ 284821 w 1903516"/>
                <a:gd name="connsiteY550" fmla="*/ 617108 h 1669026"/>
                <a:gd name="connsiteX551" fmla="*/ 284821 w 1903516"/>
                <a:gd name="connsiteY551" fmla="*/ 616157 h 1669026"/>
                <a:gd name="connsiteX552" fmla="*/ 285752 w 1903516"/>
                <a:gd name="connsiteY552" fmla="*/ 612362 h 1669026"/>
                <a:gd name="connsiteX553" fmla="*/ 284821 w 1903516"/>
                <a:gd name="connsiteY553" fmla="*/ 607611 h 1669026"/>
                <a:gd name="connsiteX554" fmla="*/ 283849 w 1903516"/>
                <a:gd name="connsiteY554" fmla="*/ 605713 h 1669026"/>
                <a:gd name="connsiteX555" fmla="*/ 280055 w 1903516"/>
                <a:gd name="connsiteY555" fmla="*/ 604762 h 1669026"/>
                <a:gd name="connsiteX556" fmla="*/ 281026 w 1903516"/>
                <a:gd name="connsiteY556" fmla="*/ 600016 h 1669026"/>
                <a:gd name="connsiteX557" fmla="*/ 266762 w 1903516"/>
                <a:gd name="connsiteY557" fmla="*/ 537359 h 1669026"/>
                <a:gd name="connsiteX558" fmla="*/ 263933 w 1903516"/>
                <a:gd name="connsiteY558" fmla="*/ 540208 h 1669026"/>
                <a:gd name="connsiteX559" fmla="*/ 262967 w 1903516"/>
                <a:gd name="connsiteY559" fmla="*/ 541159 h 1669026"/>
                <a:gd name="connsiteX560" fmla="*/ 246841 w 1903516"/>
                <a:gd name="connsiteY560" fmla="*/ 544959 h 1669026"/>
                <a:gd name="connsiteX561" fmla="*/ 221208 w 1903516"/>
                <a:gd name="connsiteY561" fmla="*/ 536408 h 1669026"/>
                <a:gd name="connsiteX562" fmla="*/ 218359 w 1903516"/>
                <a:gd name="connsiteY562" fmla="*/ 542105 h 1669026"/>
                <a:gd name="connsiteX563" fmla="*/ 205067 w 1903516"/>
                <a:gd name="connsiteY563" fmla="*/ 546856 h 1669026"/>
                <a:gd name="connsiteX564" fmla="*/ 204116 w 1903516"/>
                <a:gd name="connsiteY564" fmla="*/ 547803 h 1669026"/>
                <a:gd name="connsiteX565" fmla="*/ 199369 w 1903516"/>
                <a:gd name="connsiteY565" fmla="*/ 547803 h 1669026"/>
                <a:gd name="connsiteX566" fmla="*/ 190823 w 1903516"/>
                <a:gd name="connsiteY566" fmla="*/ 554441 h 1669026"/>
                <a:gd name="connsiteX567" fmla="*/ 184180 w 1903516"/>
                <a:gd name="connsiteY567" fmla="*/ 559188 h 1669026"/>
                <a:gd name="connsiteX568" fmla="*/ 173731 w 1903516"/>
                <a:gd name="connsiteY568" fmla="*/ 553490 h 1669026"/>
                <a:gd name="connsiteX569" fmla="*/ 172785 w 1903516"/>
                <a:gd name="connsiteY569" fmla="*/ 550647 h 1669026"/>
                <a:gd name="connsiteX570" fmla="*/ 169936 w 1903516"/>
                <a:gd name="connsiteY570" fmla="*/ 546856 h 1669026"/>
                <a:gd name="connsiteX571" fmla="*/ 168034 w 1903516"/>
                <a:gd name="connsiteY571" fmla="*/ 538310 h 1669026"/>
                <a:gd name="connsiteX572" fmla="*/ 167087 w 1903516"/>
                <a:gd name="connsiteY572" fmla="*/ 534510 h 1669026"/>
                <a:gd name="connsiteX573" fmla="*/ 165190 w 1903516"/>
                <a:gd name="connsiteY573" fmla="*/ 532613 h 1669026"/>
                <a:gd name="connsiteX574" fmla="*/ 163288 w 1903516"/>
                <a:gd name="connsiteY574" fmla="*/ 535462 h 1669026"/>
                <a:gd name="connsiteX575" fmla="*/ 161390 w 1903516"/>
                <a:gd name="connsiteY575" fmla="*/ 536408 h 1669026"/>
                <a:gd name="connsiteX576" fmla="*/ 155693 w 1903516"/>
                <a:gd name="connsiteY576" fmla="*/ 536408 h 1669026"/>
                <a:gd name="connsiteX577" fmla="*/ 154741 w 1903516"/>
                <a:gd name="connsiteY577" fmla="*/ 538310 h 1669026"/>
                <a:gd name="connsiteX578" fmla="*/ 152844 w 1903516"/>
                <a:gd name="connsiteY578" fmla="*/ 538310 h 1669026"/>
                <a:gd name="connsiteX579" fmla="*/ 151898 w 1903516"/>
                <a:gd name="connsiteY579" fmla="*/ 538310 h 1669026"/>
                <a:gd name="connsiteX580" fmla="*/ 149995 w 1903516"/>
                <a:gd name="connsiteY580" fmla="*/ 535462 h 1669026"/>
                <a:gd name="connsiteX581" fmla="*/ 148098 w 1903516"/>
                <a:gd name="connsiteY581" fmla="*/ 536408 h 1669026"/>
                <a:gd name="connsiteX582" fmla="*/ 144298 w 1903516"/>
                <a:gd name="connsiteY582" fmla="*/ 526916 h 1669026"/>
                <a:gd name="connsiteX583" fmla="*/ 139552 w 1903516"/>
                <a:gd name="connsiteY583" fmla="*/ 525969 h 1669026"/>
                <a:gd name="connsiteX584" fmla="*/ 140503 w 1903516"/>
                <a:gd name="connsiteY584" fmla="*/ 512672 h 1669026"/>
                <a:gd name="connsiteX585" fmla="*/ 143347 w 1903516"/>
                <a:gd name="connsiteY585" fmla="*/ 507926 h 1669026"/>
                <a:gd name="connsiteX586" fmla="*/ 145249 w 1903516"/>
                <a:gd name="connsiteY586" fmla="*/ 506028 h 1669026"/>
                <a:gd name="connsiteX587" fmla="*/ 145249 w 1903516"/>
                <a:gd name="connsiteY587" fmla="*/ 505077 h 1669026"/>
                <a:gd name="connsiteX588" fmla="*/ 148098 w 1903516"/>
                <a:gd name="connsiteY588" fmla="*/ 499380 h 1669026"/>
                <a:gd name="connsiteX589" fmla="*/ 148098 w 1903516"/>
                <a:gd name="connsiteY589" fmla="*/ 499380 h 1669026"/>
                <a:gd name="connsiteX590" fmla="*/ 148098 w 1903516"/>
                <a:gd name="connsiteY590" fmla="*/ 497482 h 1669026"/>
                <a:gd name="connsiteX591" fmla="*/ 148098 w 1903516"/>
                <a:gd name="connsiteY591" fmla="*/ 489887 h 1669026"/>
                <a:gd name="connsiteX592" fmla="*/ 148098 w 1903516"/>
                <a:gd name="connsiteY592" fmla="*/ 482293 h 1669026"/>
                <a:gd name="connsiteX593" fmla="*/ 148098 w 1903516"/>
                <a:gd name="connsiteY593" fmla="*/ 481341 h 1669026"/>
                <a:gd name="connsiteX594" fmla="*/ 153795 w 1903516"/>
                <a:gd name="connsiteY594" fmla="*/ 476595 h 1669026"/>
                <a:gd name="connsiteX595" fmla="*/ 155693 w 1903516"/>
                <a:gd name="connsiteY595" fmla="*/ 472795 h 1669026"/>
                <a:gd name="connsiteX596" fmla="*/ 148098 w 1903516"/>
                <a:gd name="connsiteY596" fmla="*/ 470898 h 1669026"/>
                <a:gd name="connsiteX597" fmla="*/ 134805 w 1903516"/>
                <a:gd name="connsiteY597" fmla="*/ 467098 h 1669026"/>
                <a:gd name="connsiteX598" fmla="*/ 130059 w 1903516"/>
                <a:gd name="connsiteY598" fmla="*/ 469000 h 1669026"/>
                <a:gd name="connsiteX599" fmla="*/ 129108 w 1903516"/>
                <a:gd name="connsiteY599" fmla="*/ 470898 h 1669026"/>
                <a:gd name="connsiteX600" fmla="*/ 130059 w 1903516"/>
                <a:gd name="connsiteY600" fmla="*/ 474693 h 1669026"/>
                <a:gd name="connsiteX601" fmla="*/ 129108 w 1903516"/>
                <a:gd name="connsiteY601" fmla="*/ 476595 h 1669026"/>
                <a:gd name="connsiteX602" fmla="*/ 123411 w 1903516"/>
                <a:gd name="connsiteY602" fmla="*/ 482293 h 1669026"/>
                <a:gd name="connsiteX603" fmla="*/ 118664 w 1903516"/>
                <a:gd name="connsiteY603" fmla="*/ 487990 h 1669026"/>
                <a:gd name="connsiteX604" fmla="*/ 112016 w 1903516"/>
                <a:gd name="connsiteY604" fmla="*/ 492736 h 1669026"/>
                <a:gd name="connsiteX605" fmla="*/ 110118 w 1903516"/>
                <a:gd name="connsiteY605" fmla="*/ 493682 h 1669026"/>
                <a:gd name="connsiteX606" fmla="*/ 110118 w 1903516"/>
                <a:gd name="connsiteY606" fmla="*/ 494634 h 1669026"/>
                <a:gd name="connsiteX607" fmla="*/ 108221 w 1903516"/>
                <a:gd name="connsiteY607" fmla="*/ 495585 h 1669026"/>
                <a:gd name="connsiteX608" fmla="*/ 107270 w 1903516"/>
                <a:gd name="connsiteY608" fmla="*/ 498429 h 1669026"/>
                <a:gd name="connsiteX609" fmla="*/ 105372 w 1903516"/>
                <a:gd name="connsiteY609" fmla="*/ 501282 h 1669026"/>
                <a:gd name="connsiteX610" fmla="*/ 104421 w 1903516"/>
                <a:gd name="connsiteY610" fmla="*/ 502228 h 1669026"/>
                <a:gd name="connsiteX611" fmla="*/ 103475 w 1903516"/>
                <a:gd name="connsiteY611" fmla="*/ 503180 h 1669026"/>
                <a:gd name="connsiteX612" fmla="*/ 99675 w 1903516"/>
                <a:gd name="connsiteY612" fmla="*/ 503180 h 1669026"/>
                <a:gd name="connsiteX613" fmla="*/ 95875 w 1903516"/>
                <a:gd name="connsiteY613" fmla="*/ 503180 h 1669026"/>
                <a:gd name="connsiteX614" fmla="*/ 93977 w 1903516"/>
                <a:gd name="connsiteY614" fmla="*/ 513623 h 1669026"/>
                <a:gd name="connsiteX615" fmla="*/ 92080 w 1903516"/>
                <a:gd name="connsiteY615" fmla="*/ 512672 h 1669026"/>
                <a:gd name="connsiteX616" fmla="*/ 91129 w 1903516"/>
                <a:gd name="connsiteY616" fmla="*/ 511726 h 1669026"/>
                <a:gd name="connsiteX617" fmla="*/ 88280 w 1903516"/>
                <a:gd name="connsiteY617" fmla="*/ 508877 h 1669026"/>
                <a:gd name="connsiteX618" fmla="*/ 80685 w 1903516"/>
                <a:gd name="connsiteY618" fmla="*/ 501282 h 1669026"/>
                <a:gd name="connsiteX619" fmla="*/ 79739 w 1903516"/>
                <a:gd name="connsiteY619" fmla="*/ 499380 h 1669026"/>
                <a:gd name="connsiteX620" fmla="*/ 78788 w 1903516"/>
                <a:gd name="connsiteY620" fmla="*/ 498429 h 1669026"/>
                <a:gd name="connsiteX621" fmla="*/ 75939 w 1903516"/>
                <a:gd name="connsiteY621" fmla="*/ 495585 h 1669026"/>
                <a:gd name="connsiteX622" fmla="*/ 71193 w 1903516"/>
                <a:gd name="connsiteY622" fmla="*/ 492736 h 1669026"/>
                <a:gd name="connsiteX623" fmla="*/ 69290 w 1903516"/>
                <a:gd name="connsiteY623" fmla="*/ 491785 h 1669026"/>
                <a:gd name="connsiteX624" fmla="*/ 66447 w 1903516"/>
                <a:gd name="connsiteY624" fmla="*/ 487039 h 1669026"/>
                <a:gd name="connsiteX625" fmla="*/ 65495 w 1903516"/>
                <a:gd name="connsiteY625" fmla="*/ 482293 h 1669026"/>
                <a:gd name="connsiteX626" fmla="*/ 64544 w 1903516"/>
                <a:gd name="connsiteY626" fmla="*/ 479444 h 1669026"/>
                <a:gd name="connsiteX627" fmla="*/ 64544 w 1903516"/>
                <a:gd name="connsiteY627" fmla="*/ 471849 h 1669026"/>
                <a:gd name="connsiteX628" fmla="*/ 67393 w 1903516"/>
                <a:gd name="connsiteY628" fmla="*/ 460454 h 1669026"/>
                <a:gd name="connsiteX629" fmla="*/ 56949 w 1903516"/>
                <a:gd name="connsiteY629" fmla="*/ 463303 h 1669026"/>
                <a:gd name="connsiteX630" fmla="*/ 55998 w 1903516"/>
                <a:gd name="connsiteY630" fmla="*/ 461400 h 1669026"/>
                <a:gd name="connsiteX631" fmla="*/ 54101 w 1903516"/>
                <a:gd name="connsiteY631" fmla="*/ 459503 h 1669026"/>
                <a:gd name="connsiteX632" fmla="*/ 54101 w 1903516"/>
                <a:gd name="connsiteY632" fmla="*/ 457605 h 1669026"/>
                <a:gd name="connsiteX633" fmla="*/ 52218 w 1903516"/>
                <a:gd name="connsiteY633" fmla="*/ 455703 h 1669026"/>
                <a:gd name="connsiteX634" fmla="*/ 52218 w 1903516"/>
                <a:gd name="connsiteY634" fmla="*/ 454757 h 1669026"/>
                <a:gd name="connsiteX635" fmla="*/ 51252 w 1903516"/>
                <a:gd name="connsiteY635" fmla="*/ 453810 h 1669026"/>
                <a:gd name="connsiteX636" fmla="*/ 48423 w 1903516"/>
                <a:gd name="connsiteY636" fmla="*/ 450957 h 1669026"/>
                <a:gd name="connsiteX637" fmla="*/ 47457 w 1903516"/>
                <a:gd name="connsiteY637" fmla="*/ 448108 h 1669026"/>
                <a:gd name="connsiteX638" fmla="*/ 48423 w 1903516"/>
                <a:gd name="connsiteY638" fmla="*/ 447162 h 1669026"/>
                <a:gd name="connsiteX639" fmla="*/ 50320 w 1903516"/>
                <a:gd name="connsiteY639" fmla="*/ 444313 h 1669026"/>
                <a:gd name="connsiteX640" fmla="*/ 52218 w 1903516"/>
                <a:gd name="connsiteY640" fmla="*/ 442416 h 1669026"/>
                <a:gd name="connsiteX641" fmla="*/ 52218 w 1903516"/>
                <a:gd name="connsiteY641" fmla="*/ 435767 h 1669026"/>
                <a:gd name="connsiteX642" fmla="*/ 51252 w 1903516"/>
                <a:gd name="connsiteY642" fmla="*/ 433870 h 1669026"/>
                <a:gd name="connsiteX643" fmla="*/ 50320 w 1903516"/>
                <a:gd name="connsiteY643" fmla="*/ 433870 h 1669026"/>
                <a:gd name="connsiteX644" fmla="*/ 48423 w 1903516"/>
                <a:gd name="connsiteY644" fmla="*/ 432918 h 1669026"/>
                <a:gd name="connsiteX645" fmla="*/ 47457 w 1903516"/>
                <a:gd name="connsiteY645" fmla="*/ 431967 h 1669026"/>
                <a:gd name="connsiteX646" fmla="*/ 44623 w 1903516"/>
                <a:gd name="connsiteY646" fmla="*/ 431021 h 1669026"/>
                <a:gd name="connsiteX647" fmla="*/ 43657 w 1903516"/>
                <a:gd name="connsiteY647" fmla="*/ 430070 h 1669026"/>
                <a:gd name="connsiteX648" fmla="*/ 42726 w 1903516"/>
                <a:gd name="connsiteY648" fmla="*/ 429123 h 1669026"/>
                <a:gd name="connsiteX649" fmla="*/ 41759 w 1903516"/>
                <a:gd name="connsiteY649" fmla="*/ 428172 h 1669026"/>
                <a:gd name="connsiteX650" fmla="*/ 42726 w 1903516"/>
                <a:gd name="connsiteY650" fmla="*/ 427221 h 1669026"/>
                <a:gd name="connsiteX651" fmla="*/ 42726 w 1903516"/>
                <a:gd name="connsiteY651" fmla="*/ 425323 h 1669026"/>
                <a:gd name="connsiteX652" fmla="*/ 41759 w 1903516"/>
                <a:gd name="connsiteY652" fmla="*/ 422475 h 1669026"/>
                <a:gd name="connsiteX653" fmla="*/ 42726 w 1903516"/>
                <a:gd name="connsiteY653" fmla="*/ 417729 h 1669026"/>
                <a:gd name="connsiteX654" fmla="*/ 44623 w 1903516"/>
                <a:gd name="connsiteY654" fmla="*/ 413939 h 1669026"/>
                <a:gd name="connsiteX655" fmla="*/ 43657 w 1903516"/>
                <a:gd name="connsiteY655" fmla="*/ 412041 h 1669026"/>
                <a:gd name="connsiteX656" fmla="*/ 41759 w 1903516"/>
                <a:gd name="connsiteY656" fmla="*/ 408241 h 1669026"/>
                <a:gd name="connsiteX657" fmla="*/ 40828 w 1903516"/>
                <a:gd name="connsiteY657" fmla="*/ 407290 h 1669026"/>
                <a:gd name="connsiteX658" fmla="*/ 40828 w 1903516"/>
                <a:gd name="connsiteY658" fmla="*/ 407290 h 1669026"/>
                <a:gd name="connsiteX659" fmla="*/ 37959 w 1903516"/>
                <a:gd name="connsiteY659" fmla="*/ 406344 h 1669026"/>
                <a:gd name="connsiteX660" fmla="*/ 37028 w 1903516"/>
                <a:gd name="connsiteY660" fmla="*/ 405392 h 1669026"/>
                <a:gd name="connsiteX661" fmla="*/ 33228 w 1903516"/>
                <a:gd name="connsiteY661" fmla="*/ 403495 h 1669026"/>
                <a:gd name="connsiteX662" fmla="*/ 32262 w 1903516"/>
                <a:gd name="connsiteY662" fmla="*/ 404446 h 1669026"/>
                <a:gd name="connsiteX663" fmla="*/ 31331 w 1903516"/>
                <a:gd name="connsiteY663" fmla="*/ 406344 h 1669026"/>
                <a:gd name="connsiteX664" fmla="*/ 29433 w 1903516"/>
                <a:gd name="connsiteY664" fmla="*/ 407290 h 1669026"/>
                <a:gd name="connsiteX665" fmla="*/ 27536 w 1903516"/>
                <a:gd name="connsiteY665" fmla="*/ 409192 h 1669026"/>
                <a:gd name="connsiteX666" fmla="*/ 23736 w 1903516"/>
                <a:gd name="connsiteY666" fmla="*/ 410144 h 1669026"/>
                <a:gd name="connsiteX667" fmla="*/ 18990 w 1903516"/>
                <a:gd name="connsiteY667" fmla="*/ 412987 h 1669026"/>
                <a:gd name="connsiteX668" fmla="*/ 14239 w 1903516"/>
                <a:gd name="connsiteY668" fmla="*/ 412987 h 1669026"/>
                <a:gd name="connsiteX669" fmla="*/ 12341 w 1903516"/>
                <a:gd name="connsiteY669" fmla="*/ 412987 h 1669026"/>
                <a:gd name="connsiteX670" fmla="*/ 10444 w 1903516"/>
                <a:gd name="connsiteY670" fmla="*/ 412987 h 1669026"/>
                <a:gd name="connsiteX671" fmla="*/ 9492 w 1903516"/>
                <a:gd name="connsiteY671" fmla="*/ 411090 h 1669026"/>
                <a:gd name="connsiteX672" fmla="*/ 8546 w 1903516"/>
                <a:gd name="connsiteY672" fmla="*/ 411090 h 1669026"/>
                <a:gd name="connsiteX673" fmla="*/ 6649 w 1903516"/>
                <a:gd name="connsiteY673" fmla="*/ 410144 h 1669026"/>
                <a:gd name="connsiteX674" fmla="*/ 2849 w 1903516"/>
                <a:gd name="connsiteY674" fmla="*/ 408241 h 1669026"/>
                <a:gd name="connsiteX675" fmla="*/ 951 w 1903516"/>
                <a:gd name="connsiteY675" fmla="*/ 404446 h 1669026"/>
                <a:gd name="connsiteX676" fmla="*/ 951 w 1903516"/>
                <a:gd name="connsiteY676" fmla="*/ 403495 h 1669026"/>
                <a:gd name="connsiteX677" fmla="*/ 1897 w 1903516"/>
                <a:gd name="connsiteY677" fmla="*/ 398749 h 1669026"/>
                <a:gd name="connsiteX678" fmla="*/ 3800 w 1903516"/>
                <a:gd name="connsiteY678" fmla="*/ 379759 h 1669026"/>
                <a:gd name="connsiteX679" fmla="*/ 0 w 1903516"/>
                <a:gd name="connsiteY679" fmla="*/ 351272 h 1669026"/>
                <a:gd name="connsiteX680" fmla="*/ 1897 w 1903516"/>
                <a:gd name="connsiteY680" fmla="*/ 350326 h 1669026"/>
                <a:gd name="connsiteX681" fmla="*/ 4746 w 1903516"/>
                <a:gd name="connsiteY681" fmla="*/ 348428 h 1669026"/>
                <a:gd name="connsiteX682" fmla="*/ 8546 w 1903516"/>
                <a:gd name="connsiteY682" fmla="*/ 344628 h 1669026"/>
                <a:gd name="connsiteX683" fmla="*/ 11395 w 1903516"/>
                <a:gd name="connsiteY683" fmla="*/ 341780 h 1669026"/>
                <a:gd name="connsiteX684" fmla="*/ 14239 w 1903516"/>
                <a:gd name="connsiteY684" fmla="*/ 340828 h 1669026"/>
                <a:gd name="connsiteX685" fmla="*/ 18990 w 1903516"/>
                <a:gd name="connsiteY685" fmla="*/ 336082 h 1669026"/>
                <a:gd name="connsiteX686" fmla="*/ 22770 w 1903516"/>
                <a:gd name="connsiteY686" fmla="*/ 332282 h 1669026"/>
                <a:gd name="connsiteX687" fmla="*/ 24667 w 1903516"/>
                <a:gd name="connsiteY687" fmla="*/ 326590 h 1669026"/>
                <a:gd name="connsiteX688" fmla="*/ 26565 w 1903516"/>
                <a:gd name="connsiteY688" fmla="*/ 317093 h 1669026"/>
                <a:gd name="connsiteX689" fmla="*/ 28467 w 1903516"/>
                <a:gd name="connsiteY689" fmla="*/ 312346 h 1669026"/>
                <a:gd name="connsiteX690" fmla="*/ 30365 w 1903516"/>
                <a:gd name="connsiteY690" fmla="*/ 307610 h 1669026"/>
                <a:gd name="connsiteX691" fmla="*/ 32262 w 1903516"/>
                <a:gd name="connsiteY691" fmla="*/ 306659 h 1669026"/>
                <a:gd name="connsiteX692" fmla="*/ 43657 w 1903516"/>
                <a:gd name="connsiteY692" fmla="*/ 308556 h 1669026"/>
                <a:gd name="connsiteX693" fmla="*/ 45554 w 1903516"/>
                <a:gd name="connsiteY693" fmla="*/ 314244 h 1669026"/>
                <a:gd name="connsiteX694" fmla="*/ 48423 w 1903516"/>
                <a:gd name="connsiteY694" fmla="*/ 318044 h 1669026"/>
                <a:gd name="connsiteX695" fmla="*/ 54101 w 1903516"/>
                <a:gd name="connsiteY695" fmla="*/ 321839 h 1669026"/>
                <a:gd name="connsiteX696" fmla="*/ 60749 w 1903516"/>
                <a:gd name="connsiteY696" fmla="*/ 324692 h 1669026"/>
                <a:gd name="connsiteX697" fmla="*/ 72139 w 1903516"/>
                <a:gd name="connsiteY697" fmla="*/ 322790 h 1669026"/>
                <a:gd name="connsiteX698" fmla="*/ 80685 w 1903516"/>
                <a:gd name="connsiteY698" fmla="*/ 318995 h 1669026"/>
                <a:gd name="connsiteX699" fmla="*/ 90182 w 1903516"/>
                <a:gd name="connsiteY699" fmla="*/ 314244 h 1669026"/>
                <a:gd name="connsiteX700" fmla="*/ 92080 w 1903516"/>
                <a:gd name="connsiteY700" fmla="*/ 313298 h 1669026"/>
                <a:gd name="connsiteX701" fmla="*/ 101572 w 1903516"/>
                <a:gd name="connsiteY701" fmla="*/ 305713 h 1669026"/>
                <a:gd name="connsiteX702" fmla="*/ 107270 w 1903516"/>
                <a:gd name="connsiteY702" fmla="*/ 302859 h 1669026"/>
                <a:gd name="connsiteX703" fmla="*/ 110118 w 1903516"/>
                <a:gd name="connsiteY703" fmla="*/ 301913 h 1669026"/>
                <a:gd name="connsiteX704" fmla="*/ 111070 w 1903516"/>
                <a:gd name="connsiteY704" fmla="*/ 301913 h 1669026"/>
                <a:gd name="connsiteX705" fmla="*/ 115816 w 1903516"/>
                <a:gd name="connsiteY705" fmla="*/ 302859 h 1669026"/>
                <a:gd name="connsiteX706" fmla="*/ 124362 w 1903516"/>
                <a:gd name="connsiteY706" fmla="*/ 308556 h 1669026"/>
                <a:gd name="connsiteX707" fmla="*/ 131957 w 1903516"/>
                <a:gd name="connsiteY707" fmla="*/ 310459 h 1669026"/>
                <a:gd name="connsiteX708" fmla="*/ 132908 w 1903516"/>
                <a:gd name="connsiteY708" fmla="*/ 310459 h 1669026"/>
                <a:gd name="connsiteX709" fmla="*/ 139552 w 1903516"/>
                <a:gd name="connsiteY709" fmla="*/ 310459 h 1669026"/>
                <a:gd name="connsiteX710" fmla="*/ 142400 w 1903516"/>
                <a:gd name="connsiteY710" fmla="*/ 313298 h 1669026"/>
                <a:gd name="connsiteX711" fmla="*/ 147147 w 1903516"/>
                <a:gd name="connsiteY711" fmla="*/ 314244 h 1669026"/>
                <a:gd name="connsiteX712" fmla="*/ 152844 w 1903516"/>
                <a:gd name="connsiteY712" fmla="*/ 313298 h 1669026"/>
                <a:gd name="connsiteX713" fmla="*/ 155693 w 1903516"/>
                <a:gd name="connsiteY713" fmla="*/ 316146 h 1669026"/>
                <a:gd name="connsiteX714" fmla="*/ 158541 w 1903516"/>
                <a:gd name="connsiteY714" fmla="*/ 320893 h 1669026"/>
                <a:gd name="connsiteX715" fmla="*/ 159493 w 1903516"/>
                <a:gd name="connsiteY715" fmla="*/ 321839 h 1669026"/>
                <a:gd name="connsiteX716" fmla="*/ 162336 w 1903516"/>
                <a:gd name="connsiteY716" fmla="*/ 323741 h 1669026"/>
                <a:gd name="connsiteX717" fmla="*/ 167087 w 1903516"/>
                <a:gd name="connsiteY717" fmla="*/ 324692 h 1669026"/>
                <a:gd name="connsiteX718" fmla="*/ 172785 w 1903516"/>
                <a:gd name="connsiteY718" fmla="*/ 322790 h 1669026"/>
                <a:gd name="connsiteX719" fmla="*/ 177531 w 1903516"/>
                <a:gd name="connsiteY719" fmla="*/ 319941 h 1669026"/>
                <a:gd name="connsiteX720" fmla="*/ 181331 w 1903516"/>
                <a:gd name="connsiteY720" fmla="*/ 314244 h 1669026"/>
                <a:gd name="connsiteX721" fmla="*/ 183228 w 1903516"/>
                <a:gd name="connsiteY721" fmla="*/ 312346 h 1669026"/>
                <a:gd name="connsiteX722" fmla="*/ 187023 w 1903516"/>
                <a:gd name="connsiteY722" fmla="*/ 311405 h 1669026"/>
                <a:gd name="connsiteX723" fmla="*/ 189877 w 1903516"/>
                <a:gd name="connsiteY723" fmla="*/ 308556 h 1669026"/>
                <a:gd name="connsiteX724" fmla="*/ 192721 w 1903516"/>
                <a:gd name="connsiteY724" fmla="*/ 309508 h 1669026"/>
                <a:gd name="connsiteX725" fmla="*/ 195569 w 1903516"/>
                <a:gd name="connsiteY725" fmla="*/ 311405 h 1669026"/>
                <a:gd name="connsiteX726" fmla="*/ 198418 w 1903516"/>
                <a:gd name="connsiteY726" fmla="*/ 311405 h 1669026"/>
                <a:gd name="connsiteX727" fmla="*/ 203164 w 1903516"/>
                <a:gd name="connsiteY727" fmla="*/ 311405 h 1669026"/>
                <a:gd name="connsiteX728" fmla="*/ 212662 w 1903516"/>
                <a:gd name="connsiteY728" fmla="*/ 308556 h 1669026"/>
                <a:gd name="connsiteX729" fmla="*/ 215510 w 1903516"/>
                <a:gd name="connsiteY729" fmla="*/ 307610 h 1669026"/>
                <a:gd name="connsiteX730" fmla="*/ 218359 w 1903516"/>
                <a:gd name="connsiteY730" fmla="*/ 305713 h 1669026"/>
                <a:gd name="connsiteX731" fmla="*/ 221208 w 1903516"/>
                <a:gd name="connsiteY731" fmla="*/ 303810 h 1669026"/>
                <a:gd name="connsiteX732" fmla="*/ 223105 w 1903516"/>
                <a:gd name="connsiteY732" fmla="*/ 301913 h 1669026"/>
                <a:gd name="connsiteX733" fmla="*/ 225954 w 1903516"/>
                <a:gd name="connsiteY733" fmla="*/ 301913 h 1669026"/>
                <a:gd name="connsiteX734" fmla="*/ 228803 w 1903516"/>
                <a:gd name="connsiteY734" fmla="*/ 300015 h 1669026"/>
                <a:gd name="connsiteX735" fmla="*/ 230700 w 1903516"/>
                <a:gd name="connsiteY735" fmla="*/ 300015 h 1669026"/>
                <a:gd name="connsiteX736" fmla="*/ 234500 w 1903516"/>
                <a:gd name="connsiteY736" fmla="*/ 301913 h 1669026"/>
                <a:gd name="connsiteX737" fmla="*/ 237349 w 1903516"/>
                <a:gd name="connsiteY737" fmla="*/ 302859 h 1669026"/>
                <a:gd name="connsiteX738" fmla="*/ 242095 w 1903516"/>
                <a:gd name="connsiteY738" fmla="*/ 301913 h 1669026"/>
                <a:gd name="connsiteX739" fmla="*/ 246841 w 1903516"/>
                <a:gd name="connsiteY739" fmla="*/ 301913 h 1669026"/>
                <a:gd name="connsiteX740" fmla="*/ 259182 w 1903516"/>
                <a:gd name="connsiteY740" fmla="*/ 304761 h 1669026"/>
                <a:gd name="connsiteX741" fmla="*/ 262036 w 1903516"/>
                <a:gd name="connsiteY741" fmla="*/ 305713 h 1669026"/>
                <a:gd name="connsiteX742" fmla="*/ 263933 w 1903516"/>
                <a:gd name="connsiteY742" fmla="*/ 308556 h 1669026"/>
                <a:gd name="connsiteX743" fmla="*/ 265831 w 1903516"/>
                <a:gd name="connsiteY743" fmla="*/ 310459 h 1669026"/>
                <a:gd name="connsiteX744" fmla="*/ 268660 w 1903516"/>
                <a:gd name="connsiteY744" fmla="*/ 313298 h 1669026"/>
                <a:gd name="connsiteX745" fmla="*/ 271528 w 1903516"/>
                <a:gd name="connsiteY745" fmla="*/ 316146 h 1669026"/>
                <a:gd name="connsiteX746" fmla="*/ 278152 w 1903516"/>
                <a:gd name="connsiteY746" fmla="*/ 320893 h 1669026"/>
                <a:gd name="connsiteX747" fmla="*/ 281952 w 1903516"/>
                <a:gd name="connsiteY747" fmla="*/ 323741 h 1669026"/>
                <a:gd name="connsiteX748" fmla="*/ 283849 w 1903516"/>
                <a:gd name="connsiteY748" fmla="*/ 323741 h 1669026"/>
                <a:gd name="connsiteX749" fmla="*/ 290518 w 1903516"/>
                <a:gd name="connsiteY749" fmla="*/ 321839 h 1669026"/>
                <a:gd name="connsiteX750" fmla="*/ 294298 w 1903516"/>
                <a:gd name="connsiteY750" fmla="*/ 320893 h 1669026"/>
                <a:gd name="connsiteX751" fmla="*/ 301893 w 1903516"/>
                <a:gd name="connsiteY751" fmla="*/ 320893 h 1669026"/>
                <a:gd name="connsiteX752" fmla="*/ 303790 w 1903516"/>
                <a:gd name="connsiteY752" fmla="*/ 322790 h 1669026"/>
                <a:gd name="connsiteX753" fmla="*/ 307590 w 1903516"/>
                <a:gd name="connsiteY753" fmla="*/ 330390 h 1669026"/>
                <a:gd name="connsiteX754" fmla="*/ 311385 w 1903516"/>
                <a:gd name="connsiteY754" fmla="*/ 336082 h 1669026"/>
                <a:gd name="connsiteX755" fmla="*/ 313288 w 1903516"/>
                <a:gd name="connsiteY755" fmla="*/ 337985 h 1669026"/>
                <a:gd name="connsiteX756" fmla="*/ 325629 w 1903516"/>
                <a:gd name="connsiteY756" fmla="*/ 337985 h 1669026"/>
                <a:gd name="connsiteX757" fmla="*/ 331326 w 1903516"/>
                <a:gd name="connsiteY757" fmla="*/ 337985 h 1669026"/>
                <a:gd name="connsiteX758" fmla="*/ 337024 w 1903516"/>
                <a:gd name="connsiteY758" fmla="*/ 335136 h 1669026"/>
                <a:gd name="connsiteX759" fmla="*/ 344619 w 1903516"/>
                <a:gd name="connsiteY759" fmla="*/ 328487 h 1669026"/>
                <a:gd name="connsiteX760" fmla="*/ 349365 w 1903516"/>
                <a:gd name="connsiteY760" fmla="*/ 324692 h 1669026"/>
                <a:gd name="connsiteX761" fmla="*/ 354111 w 1903516"/>
                <a:gd name="connsiteY761" fmla="*/ 319941 h 1669026"/>
                <a:gd name="connsiteX762" fmla="*/ 358857 w 1903516"/>
                <a:gd name="connsiteY762" fmla="*/ 315195 h 1669026"/>
                <a:gd name="connsiteX763" fmla="*/ 362657 w 1903516"/>
                <a:gd name="connsiteY763" fmla="*/ 313298 h 1669026"/>
                <a:gd name="connsiteX764" fmla="*/ 366457 w 1903516"/>
                <a:gd name="connsiteY764" fmla="*/ 310459 h 1669026"/>
                <a:gd name="connsiteX765" fmla="*/ 375949 w 1903516"/>
                <a:gd name="connsiteY765" fmla="*/ 307610 h 1669026"/>
                <a:gd name="connsiteX766" fmla="*/ 382598 w 1903516"/>
                <a:gd name="connsiteY766" fmla="*/ 305713 h 1669026"/>
                <a:gd name="connsiteX767" fmla="*/ 385447 w 1903516"/>
                <a:gd name="connsiteY767" fmla="*/ 303810 h 1669026"/>
                <a:gd name="connsiteX768" fmla="*/ 388290 w 1903516"/>
                <a:gd name="connsiteY768" fmla="*/ 302859 h 1669026"/>
                <a:gd name="connsiteX769" fmla="*/ 393988 w 1903516"/>
                <a:gd name="connsiteY769" fmla="*/ 300015 h 1669026"/>
                <a:gd name="connsiteX770" fmla="*/ 396841 w 1903516"/>
                <a:gd name="connsiteY770" fmla="*/ 299064 h 1669026"/>
                <a:gd name="connsiteX771" fmla="*/ 417728 w 1903516"/>
                <a:gd name="connsiteY771" fmla="*/ 300015 h 1669026"/>
                <a:gd name="connsiteX772" fmla="*/ 418675 w 1903516"/>
                <a:gd name="connsiteY772" fmla="*/ 302859 h 1669026"/>
                <a:gd name="connsiteX773" fmla="*/ 419626 w 1903516"/>
                <a:gd name="connsiteY773" fmla="*/ 304761 h 1669026"/>
                <a:gd name="connsiteX774" fmla="*/ 421524 w 1903516"/>
                <a:gd name="connsiteY774" fmla="*/ 306659 h 1669026"/>
                <a:gd name="connsiteX775" fmla="*/ 425323 w 1903516"/>
                <a:gd name="connsiteY775" fmla="*/ 307610 h 1669026"/>
                <a:gd name="connsiteX776" fmla="*/ 428172 w 1903516"/>
                <a:gd name="connsiteY776" fmla="*/ 308556 h 1669026"/>
                <a:gd name="connsiteX777" fmla="*/ 431016 w 1903516"/>
                <a:gd name="connsiteY777" fmla="*/ 308556 h 1669026"/>
                <a:gd name="connsiteX778" fmla="*/ 434816 w 1903516"/>
                <a:gd name="connsiteY778" fmla="*/ 309508 h 1669026"/>
                <a:gd name="connsiteX779" fmla="*/ 439567 w 1903516"/>
                <a:gd name="connsiteY779" fmla="*/ 310459 h 1669026"/>
                <a:gd name="connsiteX780" fmla="*/ 450006 w 1903516"/>
                <a:gd name="connsiteY780" fmla="*/ 309508 h 1669026"/>
                <a:gd name="connsiteX781" fmla="*/ 475644 w 1903516"/>
                <a:gd name="connsiteY781" fmla="*/ 308556 h 1669026"/>
                <a:gd name="connsiteX782" fmla="*/ 482293 w 1903516"/>
                <a:gd name="connsiteY782" fmla="*/ 305713 h 1669026"/>
                <a:gd name="connsiteX783" fmla="*/ 485136 w 1903516"/>
                <a:gd name="connsiteY783" fmla="*/ 300962 h 1669026"/>
                <a:gd name="connsiteX784" fmla="*/ 487039 w 1903516"/>
                <a:gd name="connsiteY784" fmla="*/ 297162 h 1669026"/>
                <a:gd name="connsiteX785" fmla="*/ 488936 w 1903516"/>
                <a:gd name="connsiteY785" fmla="*/ 295264 h 1669026"/>
                <a:gd name="connsiteX786" fmla="*/ 489887 w 1903516"/>
                <a:gd name="connsiteY786" fmla="*/ 295264 h 1669026"/>
                <a:gd name="connsiteX787" fmla="*/ 504126 w 1903516"/>
                <a:gd name="connsiteY787" fmla="*/ 295264 h 1669026"/>
                <a:gd name="connsiteX788" fmla="*/ 506028 w 1903516"/>
                <a:gd name="connsiteY788" fmla="*/ 299064 h 1669026"/>
                <a:gd name="connsiteX789" fmla="*/ 507926 w 1903516"/>
                <a:gd name="connsiteY789" fmla="*/ 301913 h 1669026"/>
                <a:gd name="connsiteX790" fmla="*/ 515521 w 1903516"/>
                <a:gd name="connsiteY790" fmla="*/ 300962 h 1669026"/>
                <a:gd name="connsiteX791" fmla="*/ 517418 w 1903516"/>
                <a:gd name="connsiteY791" fmla="*/ 299064 h 1669026"/>
                <a:gd name="connsiteX792" fmla="*/ 522149 w 1903516"/>
                <a:gd name="connsiteY792" fmla="*/ 293367 h 1669026"/>
                <a:gd name="connsiteX793" fmla="*/ 528813 w 1903516"/>
                <a:gd name="connsiteY793" fmla="*/ 289567 h 1669026"/>
                <a:gd name="connsiteX794" fmla="*/ 534491 w 1903516"/>
                <a:gd name="connsiteY794" fmla="*/ 290518 h 1669026"/>
                <a:gd name="connsiteX795" fmla="*/ 538291 w 1903516"/>
                <a:gd name="connsiteY795" fmla="*/ 292415 h 1669026"/>
                <a:gd name="connsiteX796" fmla="*/ 543988 w 1903516"/>
                <a:gd name="connsiteY796" fmla="*/ 289567 h 1669026"/>
                <a:gd name="connsiteX797" fmla="*/ 550632 w 1903516"/>
                <a:gd name="connsiteY797" fmla="*/ 284821 h 1669026"/>
                <a:gd name="connsiteX798" fmla="*/ 554432 w 1903516"/>
                <a:gd name="connsiteY798" fmla="*/ 283869 h 1669026"/>
                <a:gd name="connsiteX799" fmla="*/ 556329 w 1903516"/>
                <a:gd name="connsiteY799" fmla="*/ 284821 h 1669026"/>
                <a:gd name="connsiteX800" fmla="*/ 561075 w 1903516"/>
                <a:gd name="connsiteY800" fmla="*/ 292415 h 1669026"/>
                <a:gd name="connsiteX801" fmla="*/ 563924 w 1903516"/>
                <a:gd name="connsiteY801" fmla="*/ 298113 h 1669026"/>
                <a:gd name="connsiteX802" fmla="*/ 567724 w 1903516"/>
                <a:gd name="connsiteY802" fmla="*/ 306659 h 1669026"/>
                <a:gd name="connsiteX803" fmla="*/ 571519 w 1903516"/>
                <a:gd name="connsiteY803" fmla="*/ 311405 h 1669026"/>
                <a:gd name="connsiteX804" fmla="*/ 575319 w 1903516"/>
                <a:gd name="connsiteY804" fmla="*/ 313298 h 1669026"/>
                <a:gd name="connsiteX805" fmla="*/ 579114 w 1903516"/>
                <a:gd name="connsiteY805" fmla="*/ 313298 h 1669026"/>
                <a:gd name="connsiteX806" fmla="*/ 583865 w 1903516"/>
                <a:gd name="connsiteY806" fmla="*/ 313298 h 1669026"/>
                <a:gd name="connsiteX807" fmla="*/ 593357 w 1903516"/>
                <a:gd name="connsiteY807" fmla="*/ 311405 h 1669026"/>
                <a:gd name="connsiteX808" fmla="*/ 603801 w 1903516"/>
                <a:gd name="connsiteY808" fmla="*/ 309508 h 1669026"/>
                <a:gd name="connsiteX809" fmla="*/ 609498 w 1903516"/>
                <a:gd name="connsiteY809" fmla="*/ 308556 h 1669026"/>
                <a:gd name="connsiteX810" fmla="*/ 615201 w 1903516"/>
                <a:gd name="connsiteY810" fmla="*/ 306659 h 1669026"/>
                <a:gd name="connsiteX811" fmla="*/ 618991 w 1903516"/>
                <a:gd name="connsiteY811" fmla="*/ 305713 h 1669026"/>
                <a:gd name="connsiteX812" fmla="*/ 624693 w 1903516"/>
                <a:gd name="connsiteY812" fmla="*/ 302859 h 1669026"/>
                <a:gd name="connsiteX813" fmla="*/ 625639 w 1903516"/>
                <a:gd name="connsiteY813" fmla="*/ 302859 h 1669026"/>
                <a:gd name="connsiteX814" fmla="*/ 627537 w 1903516"/>
                <a:gd name="connsiteY814" fmla="*/ 300962 h 1669026"/>
                <a:gd name="connsiteX815" fmla="*/ 628488 w 1903516"/>
                <a:gd name="connsiteY815" fmla="*/ 298113 h 1669026"/>
                <a:gd name="connsiteX816" fmla="*/ 630390 w 1903516"/>
                <a:gd name="connsiteY816" fmla="*/ 294318 h 1669026"/>
                <a:gd name="connsiteX817" fmla="*/ 634185 w 1903516"/>
                <a:gd name="connsiteY817" fmla="*/ 293367 h 1669026"/>
                <a:gd name="connsiteX818" fmla="*/ 639883 w 1903516"/>
                <a:gd name="connsiteY818" fmla="*/ 293367 h 1669026"/>
                <a:gd name="connsiteX819" fmla="*/ 647478 w 1903516"/>
                <a:gd name="connsiteY819" fmla="*/ 295264 h 1669026"/>
                <a:gd name="connsiteX820" fmla="*/ 653180 w 1903516"/>
                <a:gd name="connsiteY820" fmla="*/ 296215 h 1669026"/>
                <a:gd name="connsiteX821" fmla="*/ 658872 w 1903516"/>
                <a:gd name="connsiteY821" fmla="*/ 297162 h 1669026"/>
                <a:gd name="connsiteX822" fmla="*/ 672165 w 1903516"/>
                <a:gd name="connsiteY822" fmla="*/ 299064 h 1669026"/>
                <a:gd name="connsiteX823" fmla="*/ 676911 w 1903516"/>
                <a:gd name="connsiteY823" fmla="*/ 300015 h 1669026"/>
                <a:gd name="connsiteX824" fmla="*/ 684506 w 1903516"/>
                <a:gd name="connsiteY824" fmla="*/ 301913 h 1669026"/>
                <a:gd name="connsiteX825" fmla="*/ 690203 w 1903516"/>
                <a:gd name="connsiteY825" fmla="*/ 303810 h 1669026"/>
                <a:gd name="connsiteX826" fmla="*/ 694949 w 1903516"/>
                <a:gd name="connsiteY826" fmla="*/ 306659 h 1669026"/>
                <a:gd name="connsiteX827" fmla="*/ 697803 w 1903516"/>
                <a:gd name="connsiteY827" fmla="*/ 309508 h 1669026"/>
                <a:gd name="connsiteX828" fmla="*/ 701598 w 1903516"/>
                <a:gd name="connsiteY828" fmla="*/ 310459 h 1669026"/>
                <a:gd name="connsiteX829" fmla="*/ 709193 w 1903516"/>
                <a:gd name="connsiteY829" fmla="*/ 308556 h 1669026"/>
                <a:gd name="connsiteX830" fmla="*/ 716793 w 1903516"/>
                <a:gd name="connsiteY830" fmla="*/ 308556 h 1669026"/>
                <a:gd name="connsiteX831" fmla="*/ 718685 w 1903516"/>
                <a:gd name="connsiteY831" fmla="*/ 310459 h 1669026"/>
                <a:gd name="connsiteX832" fmla="*/ 719636 w 1903516"/>
                <a:gd name="connsiteY832" fmla="*/ 313298 h 1669026"/>
                <a:gd name="connsiteX833" fmla="*/ 720588 w 1903516"/>
                <a:gd name="connsiteY833" fmla="*/ 317093 h 1669026"/>
                <a:gd name="connsiteX834" fmla="*/ 722485 w 1903516"/>
                <a:gd name="connsiteY834" fmla="*/ 318995 h 1669026"/>
                <a:gd name="connsiteX835" fmla="*/ 725334 w 1903516"/>
                <a:gd name="connsiteY835" fmla="*/ 319941 h 1669026"/>
                <a:gd name="connsiteX836" fmla="*/ 729134 w 1903516"/>
                <a:gd name="connsiteY836" fmla="*/ 319941 h 1669026"/>
                <a:gd name="connsiteX837" fmla="*/ 731982 w 1903516"/>
                <a:gd name="connsiteY837" fmla="*/ 318044 h 1669026"/>
                <a:gd name="connsiteX838" fmla="*/ 747152 w 1903516"/>
                <a:gd name="connsiteY838" fmla="*/ 318995 h 1669026"/>
                <a:gd name="connsiteX839" fmla="*/ 757606 w 1903516"/>
                <a:gd name="connsiteY839" fmla="*/ 318044 h 1669026"/>
                <a:gd name="connsiteX840" fmla="*/ 761401 w 1903516"/>
                <a:gd name="connsiteY840" fmla="*/ 317093 h 1669026"/>
                <a:gd name="connsiteX841" fmla="*/ 764235 w 1903516"/>
                <a:gd name="connsiteY841" fmla="*/ 317093 h 1669026"/>
                <a:gd name="connsiteX842" fmla="*/ 768030 w 1903516"/>
                <a:gd name="connsiteY842" fmla="*/ 321839 h 1669026"/>
                <a:gd name="connsiteX843" fmla="*/ 769932 w 1903516"/>
                <a:gd name="connsiteY843" fmla="*/ 321839 h 1669026"/>
                <a:gd name="connsiteX844" fmla="*/ 777527 w 1903516"/>
                <a:gd name="connsiteY844" fmla="*/ 323741 h 1669026"/>
                <a:gd name="connsiteX845" fmla="*/ 780390 w 1903516"/>
                <a:gd name="connsiteY845" fmla="*/ 324692 h 1669026"/>
                <a:gd name="connsiteX846" fmla="*/ 789888 w 1903516"/>
                <a:gd name="connsiteY846" fmla="*/ 323741 h 1669026"/>
                <a:gd name="connsiteX847" fmla="*/ 798414 w 1903516"/>
                <a:gd name="connsiteY847" fmla="*/ 320893 h 1669026"/>
                <a:gd name="connsiteX848" fmla="*/ 806980 w 1903516"/>
                <a:gd name="connsiteY848" fmla="*/ 316146 h 1669026"/>
                <a:gd name="connsiteX849" fmla="*/ 807911 w 1903516"/>
                <a:gd name="connsiteY849" fmla="*/ 316146 h 1669026"/>
                <a:gd name="connsiteX850" fmla="*/ 813609 w 1903516"/>
                <a:gd name="connsiteY850" fmla="*/ 312346 h 1669026"/>
                <a:gd name="connsiteX851" fmla="*/ 818370 w 1903516"/>
                <a:gd name="connsiteY851" fmla="*/ 308556 h 1669026"/>
                <a:gd name="connsiteX852" fmla="*/ 824072 w 1903516"/>
                <a:gd name="connsiteY852" fmla="*/ 304761 h 1669026"/>
                <a:gd name="connsiteX853" fmla="*/ 841160 w 1903516"/>
                <a:gd name="connsiteY853" fmla="*/ 294318 h 1669026"/>
                <a:gd name="connsiteX854" fmla="*/ 843057 w 1903516"/>
                <a:gd name="connsiteY854" fmla="*/ 293367 h 1669026"/>
                <a:gd name="connsiteX855" fmla="*/ 863949 w 1903516"/>
                <a:gd name="connsiteY855" fmla="*/ 282923 h 1669026"/>
                <a:gd name="connsiteX856" fmla="*/ 893363 w 1903516"/>
                <a:gd name="connsiteY856" fmla="*/ 264885 h 1669026"/>
                <a:gd name="connsiteX857" fmla="*/ 905723 w 1903516"/>
                <a:gd name="connsiteY857" fmla="*/ 255387 h 1669026"/>
                <a:gd name="connsiteX858" fmla="*/ 907621 w 1903516"/>
                <a:gd name="connsiteY858" fmla="*/ 254436 h 1669026"/>
                <a:gd name="connsiteX859" fmla="*/ 911421 w 1903516"/>
                <a:gd name="connsiteY859" fmla="*/ 253490 h 1669026"/>
                <a:gd name="connsiteX860" fmla="*/ 917118 w 1903516"/>
                <a:gd name="connsiteY860" fmla="*/ 249690 h 1669026"/>
                <a:gd name="connsiteX861" fmla="*/ 922816 w 1903516"/>
                <a:gd name="connsiteY861" fmla="*/ 244944 h 1669026"/>
                <a:gd name="connsiteX862" fmla="*/ 924713 w 1903516"/>
                <a:gd name="connsiteY862" fmla="*/ 242095 h 1669026"/>
                <a:gd name="connsiteX863" fmla="*/ 925644 w 1903516"/>
                <a:gd name="connsiteY863" fmla="*/ 241144 h 1669026"/>
                <a:gd name="connsiteX864" fmla="*/ 927542 w 1903516"/>
                <a:gd name="connsiteY864" fmla="*/ 240198 h 1669026"/>
                <a:gd name="connsiteX865" fmla="*/ 929440 w 1903516"/>
                <a:gd name="connsiteY865" fmla="*/ 236398 h 1669026"/>
                <a:gd name="connsiteX866" fmla="*/ 932313 w 1903516"/>
                <a:gd name="connsiteY866" fmla="*/ 233549 h 1669026"/>
                <a:gd name="connsiteX867" fmla="*/ 937039 w 1903516"/>
                <a:gd name="connsiteY867" fmla="*/ 229754 h 1669026"/>
                <a:gd name="connsiteX868" fmla="*/ 939903 w 1903516"/>
                <a:gd name="connsiteY868" fmla="*/ 227852 h 1669026"/>
                <a:gd name="connsiteX869" fmla="*/ 940834 w 1903516"/>
                <a:gd name="connsiteY869" fmla="*/ 224057 h 1669026"/>
                <a:gd name="connsiteX870" fmla="*/ 942732 w 1903516"/>
                <a:gd name="connsiteY870" fmla="*/ 220257 h 1669026"/>
                <a:gd name="connsiteX871" fmla="*/ 944634 w 1903516"/>
                <a:gd name="connsiteY871" fmla="*/ 217408 h 1669026"/>
                <a:gd name="connsiteX872" fmla="*/ 950327 w 1903516"/>
                <a:gd name="connsiteY872" fmla="*/ 212662 h 1669026"/>
                <a:gd name="connsiteX873" fmla="*/ 956029 w 1903516"/>
                <a:gd name="connsiteY873" fmla="*/ 207916 h 1669026"/>
                <a:gd name="connsiteX874" fmla="*/ 957922 w 1903516"/>
                <a:gd name="connsiteY874" fmla="*/ 205067 h 1669026"/>
                <a:gd name="connsiteX875" fmla="*/ 960795 w 1903516"/>
                <a:gd name="connsiteY875" fmla="*/ 202218 h 1669026"/>
                <a:gd name="connsiteX876" fmla="*/ 962688 w 1903516"/>
                <a:gd name="connsiteY876" fmla="*/ 198418 h 1669026"/>
                <a:gd name="connsiteX877" fmla="*/ 966487 w 1903516"/>
                <a:gd name="connsiteY877" fmla="*/ 195574 h 1669026"/>
                <a:gd name="connsiteX878" fmla="*/ 970287 w 1903516"/>
                <a:gd name="connsiteY878" fmla="*/ 194623 h 1669026"/>
                <a:gd name="connsiteX879" fmla="*/ 972185 w 1903516"/>
                <a:gd name="connsiteY879" fmla="*/ 192721 h 1669026"/>
                <a:gd name="connsiteX880" fmla="*/ 973116 w 1903516"/>
                <a:gd name="connsiteY880" fmla="*/ 189877 h 1669026"/>
                <a:gd name="connsiteX881" fmla="*/ 975019 w 1903516"/>
                <a:gd name="connsiteY881" fmla="*/ 185126 h 1669026"/>
                <a:gd name="connsiteX882" fmla="*/ 977848 w 1903516"/>
                <a:gd name="connsiteY882" fmla="*/ 177541 h 1669026"/>
                <a:gd name="connsiteX883" fmla="*/ 979745 w 1903516"/>
                <a:gd name="connsiteY883" fmla="*/ 172795 h 1669026"/>
                <a:gd name="connsiteX884" fmla="*/ 982614 w 1903516"/>
                <a:gd name="connsiteY884" fmla="*/ 166146 h 1669026"/>
                <a:gd name="connsiteX885" fmla="*/ 984511 w 1903516"/>
                <a:gd name="connsiteY885" fmla="*/ 160449 h 1669026"/>
                <a:gd name="connsiteX886" fmla="*/ 985442 w 1903516"/>
                <a:gd name="connsiteY886" fmla="*/ 158551 h 1669026"/>
                <a:gd name="connsiteX887" fmla="*/ 987340 w 1903516"/>
                <a:gd name="connsiteY887" fmla="*/ 153805 h 1669026"/>
                <a:gd name="connsiteX888" fmla="*/ 988306 w 1903516"/>
                <a:gd name="connsiteY888" fmla="*/ 149059 h 1669026"/>
                <a:gd name="connsiteX889" fmla="*/ 987340 w 1903516"/>
                <a:gd name="connsiteY889" fmla="*/ 142410 h 1669026"/>
                <a:gd name="connsiteX890" fmla="*/ 987340 w 1903516"/>
                <a:gd name="connsiteY890" fmla="*/ 137664 h 1669026"/>
                <a:gd name="connsiteX891" fmla="*/ 989242 w 1903516"/>
                <a:gd name="connsiteY891" fmla="*/ 127221 h 1669026"/>
                <a:gd name="connsiteX892" fmla="*/ 990208 w 1903516"/>
                <a:gd name="connsiteY892" fmla="*/ 116777 h 1669026"/>
                <a:gd name="connsiteX893" fmla="*/ 992106 w 1903516"/>
                <a:gd name="connsiteY893" fmla="*/ 114879 h 1669026"/>
                <a:gd name="connsiteX894" fmla="*/ 994935 w 1903516"/>
                <a:gd name="connsiteY894" fmla="*/ 111080 h 1669026"/>
                <a:gd name="connsiteX895" fmla="*/ 996832 w 1903516"/>
                <a:gd name="connsiteY895" fmla="*/ 108231 h 1669026"/>
                <a:gd name="connsiteX896" fmla="*/ 995901 w 1903516"/>
                <a:gd name="connsiteY896" fmla="*/ 105382 h 1669026"/>
                <a:gd name="connsiteX897" fmla="*/ 994008 w 1903516"/>
                <a:gd name="connsiteY897" fmla="*/ 100636 h 1669026"/>
                <a:gd name="connsiteX898" fmla="*/ 993037 w 1903516"/>
                <a:gd name="connsiteY898" fmla="*/ 97787 h 1669026"/>
                <a:gd name="connsiteX899" fmla="*/ 994935 w 1903516"/>
                <a:gd name="connsiteY899" fmla="*/ 90192 h 1669026"/>
                <a:gd name="connsiteX900" fmla="*/ 995901 w 1903516"/>
                <a:gd name="connsiteY900" fmla="*/ 67413 h 1669026"/>
                <a:gd name="connsiteX901" fmla="*/ 997803 w 1903516"/>
                <a:gd name="connsiteY901" fmla="*/ 56018 h 1669026"/>
                <a:gd name="connsiteX902" fmla="*/ 995901 w 1903516"/>
                <a:gd name="connsiteY902" fmla="*/ 39877 h 1669026"/>
                <a:gd name="connsiteX903" fmla="*/ 994935 w 1903516"/>
                <a:gd name="connsiteY903" fmla="*/ 35131 h 1669026"/>
                <a:gd name="connsiteX904" fmla="*/ 993037 w 1903516"/>
                <a:gd name="connsiteY904" fmla="*/ 27536 h 1669026"/>
                <a:gd name="connsiteX905" fmla="*/ 995901 w 1903516"/>
                <a:gd name="connsiteY905" fmla="*/ 15190 h 1669026"/>
                <a:gd name="connsiteX906" fmla="*/ 996832 w 1903516"/>
                <a:gd name="connsiteY906" fmla="*/ 14244 h 1669026"/>
                <a:gd name="connsiteX907" fmla="*/ 998735 w 1903516"/>
                <a:gd name="connsiteY907" fmla="*/ 11395 h 1669026"/>
                <a:gd name="connsiteX908" fmla="*/ 1001603 w 1903516"/>
                <a:gd name="connsiteY908" fmla="*/ 8546 h 1669026"/>
                <a:gd name="connsiteX909" fmla="*/ 1004427 w 1903516"/>
                <a:gd name="connsiteY909" fmla="*/ 8546 h 1669026"/>
                <a:gd name="connsiteX910" fmla="*/ 1008227 w 1903516"/>
                <a:gd name="connsiteY910" fmla="*/ 8546 h 1669026"/>
                <a:gd name="connsiteX911" fmla="*/ 1012022 w 1903516"/>
                <a:gd name="connsiteY911" fmla="*/ 8546 h 1669026"/>
                <a:gd name="connsiteX912" fmla="*/ 1018690 w 1903516"/>
                <a:gd name="connsiteY912" fmla="*/ 6649 h 1669026"/>
                <a:gd name="connsiteX913" fmla="*/ 1026285 w 1903516"/>
                <a:gd name="connsiteY913" fmla="*/ 3800 h 1669026"/>
                <a:gd name="connsiteX914" fmla="*/ 1030085 w 1903516"/>
                <a:gd name="connsiteY914" fmla="*/ 1897 h 1669026"/>
                <a:gd name="connsiteX915" fmla="*/ 1031983 w 1903516"/>
                <a:gd name="connsiteY915" fmla="*/ 0 h 1669026"/>
                <a:gd name="connsiteX916" fmla="*/ 1033880 w 1903516"/>
                <a:gd name="connsiteY916" fmla="*/ 7595 h 1669026"/>
                <a:gd name="connsiteX917" fmla="*/ 1033880 w 1903516"/>
                <a:gd name="connsiteY917" fmla="*/ 8546 h 1669026"/>
                <a:gd name="connsiteX918" fmla="*/ 1035778 w 1903516"/>
                <a:gd name="connsiteY918" fmla="*/ 10444 h 1669026"/>
                <a:gd name="connsiteX919" fmla="*/ 1036714 w 1903516"/>
                <a:gd name="connsiteY919" fmla="*/ 12346 h 1669026"/>
                <a:gd name="connsiteX920" fmla="*/ 1039578 w 1903516"/>
                <a:gd name="connsiteY920" fmla="*/ 16141 h 1669026"/>
                <a:gd name="connsiteX921" fmla="*/ 1041480 w 1903516"/>
                <a:gd name="connsiteY921" fmla="*/ 20887 h 1669026"/>
                <a:gd name="connsiteX922" fmla="*/ 1044309 w 1903516"/>
                <a:gd name="connsiteY922" fmla="*/ 25638 h 1669026"/>
                <a:gd name="connsiteX923" fmla="*/ 1044309 w 1903516"/>
                <a:gd name="connsiteY923" fmla="*/ 26585 h 1669026"/>
                <a:gd name="connsiteX924" fmla="*/ 1050001 w 1903516"/>
                <a:gd name="connsiteY924" fmla="*/ 33233 h 1669026"/>
                <a:gd name="connsiteX925" fmla="*/ 1050972 w 1903516"/>
                <a:gd name="connsiteY925" fmla="*/ 35131 h 1669026"/>
                <a:gd name="connsiteX926" fmla="*/ 1052870 w 1903516"/>
                <a:gd name="connsiteY926" fmla="*/ 37033 h 1669026"/>
                <a:gd name="connsiteX927" fmla="*/ 1054768 w 1903516"/>
                <a:gd name="connsiteY927" fmla="*/ 39877 h 1669026"/>
                <a:gd name="connsiteX928" fmla="*/ 1056670 w 1903516"/>
                <a:gd name="connsiteY928" fmla="*/ 41779 h 1669026"/>
                <a:gd name="connsiteX929" fmla="*/ 1059499 w 1903516"/>
                <a:gd name="connsiteY929" fmla="*/ 45574 h 1669026"/>
                <a:gd name="connsiteX930" fmla="*/ 1060470 w 1903516"/>
                <a:gd name="connsiteY930" fmla="*/ 46525 h 1669026"/>
                <a:gd name="connsiteX931" fmla="*/ 1063299 w 1903516"/>
                <a:gd name="connsiteY931" fmla="*/ 50320 h 1669026"/>
                <a:gd name="connsiteX932" fmla="*/ 1065196 w 1903516"/>
                <a:gd name="connsiteY932" fmla="*/ 52223 h 1669026"/>
                <a:gd name="connsiteX933" fmla="*/ 1066162 w 1903516"/>
                <a:gd name="connsiteY933" fmla="*/ 53169 h 1669026"/>
                <a:gd name="connsiteX934" fmla="*/ 1069962 w 1903516"/>
                <a:gd name="connsiteY934" fmla="*/ 55072 h 1669026"/>
                <a:gd name="connsiteX935" fmla="*/ 1070894 w 1903516"/>
                <a:gd name="connsiteY935" fmla="*/ 56969 h 1669026"/>
                <a:gd name="connsiteX936" fmla="*/ 1072791 w 1903516"/>
                <a:gd name="connsiteY936" fmla="*/ 60769 h 1669026"/>
                <a:gd name="connsiteX937" fmla="*/ 1071860 w 1903516"/>
                <a:gd name="connsiteY937" fmla="*/ 63613 h 1669026"/>
                <a:gd name="connsiteX938" fmla="*/ 1071860 w 1903516"/>
                <a:gd name="connsiteY938" fmla="*/ 64564 h 1669026"/>
                <a:gd name="connsiteX939" fmla="*/ 1074694 w 1903516"/>
                <a:gd name="connsiteY939" fmla="*/ 64564 h 1669026"/>
                <a:gd name="connsiteX940" fmla="*/ 1075660 w 1903516"/>
                <a:gd name="connsiteY940" fmla="*/ 67413 h 1669026"/>
                <a:gd name="connsiteX941" fmla="*/ 1075660 w 1903516"/>
                <a:gd name="connsiteY941" fmla="*/ 68364 h 1669026"/>
                <a:gd name="connsiteX942" fmla="*/ 1074694 w 1903516"/>
                <a:gd name="connsiteY942" fmla="*/ 72159 h 1669026"/>
                <a:gd name="connsiteX943" fmla="*/ 1076591 w 1903516"/>
                <a:gd name="connsiteY943" fmla="*/ 73110 h 1669026"/>
                <a:gd name="connsiteX944" fmla="*/ 1074694 w 1903516"/>
                <a:gd name="connsiteY944" fmla="*/ 74051 h 1669026"/>
                <a:gd name="connsiteX945" fmla="*/ 1069962 w 1903516"/>
                <a:gd name="connsiteY945" fmla="*/ 77846 h 1669026"/>
                <a:gd name="connsiteX946" fmla="*/ 1071860 w 1903516"/>
                <a:gd name="connsiteY946" fmla="*/ 76895 h 1669026"/>
                <a:gd name="connsiteX947" fmla="*/ 1072791 w 1903516"/>
                <a:gd name="connsiteY947" fmla="*/ 77846 h 1669026"/>
                <a:gd name="connsiteX948" fmla="*/ 1074694 w 1903516"/>
                <a:gd name="connsiteY948" fmla="*/ 81646 h 1669026"/>
                <a:gd name="connsiteX949" fmla="*/ 1076591 w 1903516"/>
                <a:gd name="connsiteY949" fmla="*/ 84495 h 1669026"/>
                <a:gd name="connsiteX950" fmla="*/ 1077557 w 1903516"/>
                <a:gd name="connsiteY950" fmla="*/ 85446 h 1669026"/>
                <a:gd name="connsiteX951" fmla="*/ 1079459 w 1903516"/>
                <a:gd name="connsiteY951" fmla="*/ 92090 h 1669026"/>
                <a:gd name="connsiteX952" fmla="*/ 1082288 w 1903516"/>
                <a:gd name="connsiteY952" fmla="*/ 95885 h 1669026"/>
                <a:gd name="connsiteX953" fmla="*/ 1083255 w 1903516"/>
                <a:gd name="connsiteY953" fmla="*/ 97787 h 1669026"/>
                <a:gd name="connsiteX954" fmla="*/ 1088952 w 1903516"/>
                <a:gd name="connsiteY954" fmla="*/ 109182 h 1669026"/>
                <a:gd name="connsiteX955" fmla="*/ 1087981 w 1903516"/>
                <a:gd name="connsiteY955" fmla="*/ 112977 h 1669026"/>
                <a:gd name="connsiteX956" fmla="*/ 1086088 w 1903516"/>
                <a:gd name="connsiteY956" fmla="*/ 115826 h 1669026"/>
                <a:gd name="connsiteX957" fmla="*/ 1087981 w 1903516"/>
                <a:gd name="connsiteY957" fmla="*/ 116777 h 1669026"/>
                <a:gd name="connsiteX958" fmla="*/ 1091781 w 1903516"/>
                <a:gd name="connsiteY958" fmla="*/ 120572 h 1669026"/>
                <a:gd name="connsiteX959" fmla="*/ 1090849 w 1903516"/>
                <a:gd name="connsiteY959" fmla="*/ 121523 h 1669026"/>
                <a:gd name="connsiteX960" fmla="*/ 1089883 w 1903516"/>
                <a:gd name="connsiteY960" fmla="*/ 122474 h 1669026"/>
                <a:gd name="connsiteX961" fmla="*/ 1091781 w 1903516"/>
                <a:gd name="connsiteY961" fmla="*/ 125318 h 1669026"/>
                <a:gd name="connsiteX962" fmla="*/ 1096547 w 1903516"/>
                <a:gd name="connsiteY962" fmla="*/ 133869 h 1669026"/>
                <a:gd name="connsiteX963" fmla="*/ 1098449 w 1903516"/>
                <a:gd name="connsiteY963" fmla="*/ 134815 h 1669026"/>
                <a:gd name="connsiteX964" fmla="*/ 1100347 w 1903516"/>
                <a:gd name="connsiteY964" fmla="*/ 134815 h 1669026"/>
                <a:gd name="connsiteX965" fmla="*/ 1103176 w 1903516"/>
                <a:gd name="connsiteY965" fmla="*/ 134815 h 1669026"/>
                <a:gd name="connsiteX966" fmla="*/ 1104142 w 1903516"/>
                <a:gd name="connsiteY966" fmla="*/ 137664 h 1669026"/>
                <a:gd name="connsiteX967" fmla="*/ 1102244 w 1903516"/>
                <a:gd name="connsiteY967" fmla="*/ 138615 h 1669026"/>
                <a:gd name="connsiteX968" fmla="*/ 1101278 w 1903516"/>
                <a:gd name="connsiteY968" fmla="*/ 140513 h 1669026"/>
                <a:gd name="connsiteX969" fmla="*/ 1101278 w 1903516"/>
                <a:gd name="connsiteY969" fmla="*/ 144308 h 1669026"/>
                <a:gd name="connsiteX970" fmla="*/ 1103176 w 1903516"/>
                <a:gd name="connsiteY970" fmla="*/ 148108 h 1669026"/>
                <a:gd name="connsiteX971" fmla="*/ 1107942 w 1903516"/>
                <a:gd name="connsiteY971" fmla="*/ 150956 h 1669026"/>
                <a:gd name="connsiteX972" fmla="*/ 1107942 w 1903516"/>
                <a:gd name="connsiteY972" fmla="*/ 150956 h 1669026"/>
                <a:gd name="connsiteX973" fmla="*/ 1109839 w 1903516"/>
                <a:gd name="connsiteY973" fmla="*/ 151908 h 1669026"/>
                <a:gd name="connsiteX974" fmla="*/ 1110770 w 1903516"/>
                <a:gd name="connsiteY974" fmla="*/ 153805 h 1669026"/>
                <a:gd name="connsiteX975" fmla="*/ 1110770 w 1903516"/>
                <a:gd name="connsiteY975" fmla="*/ 154751 h 1669026"/>
                <a:gd name="connsiteX976" fmla="*/ 1114570 w 1903516"/>
                <a:gd name="connsiteY976" fmla="*/ 160449 h 1669026"/>
                <a:gd name="connsiteX977" fmla="*/ 1115536 w 1903516"/>
                <a:gd name="connsiteY977" fmla="*/ 161400 h 1669026"/>
                <a:gd name="connsiteX978" fmla="*/ 1116463 w 1903516"/>
                <a:gd name="connsiteY978" fmla="*/ 163297 h 1669026"/>
                <a:gd name="connsiteX979" fmla="*/ 1118365 w 1903516"/>
                <a:gd name="connsiteY979" fmla="*/ 166146 h 1669026"/>
                <a:gd name="connsiteX980" fmla="*/ 1121229 w 1903516"/>
                <a:gd name="connsiteY980" fmla="*/ 169946 h 1669026"/>
                <a:gd name="connsiteX981" fmla="*/ 1125029 w 1903516"/>
                <a:gd name="connsiteY981" fmla="*/ 173741 h 1669026"/>
                <a:gd name="connsiteX982" fmla="*/ 1125960 w 1903516"/>
                <a:gd name="connsiteY982" fmla="*/ 173741 h 1669026"/>
                <a:gd name="connsiteX983" fmla="*/ 1125960 w 1903516"/>
                <a:gd name="connsiteY983" fmla="*/ 173741 h 1669026"/>
                <a:gd name="connsiteX984" fmla="*/ 1125960 w 1903516"/>
                <a:gd name="connsiteY984" fmla="*/ 175643 h 1669026"/>
                <a:gd name="connsiteX985" fmla="*/ 1124063 w 1903516"/>
                <a:gd name="connsiteY985" fmla="*/ 177541 h 1669026"/>
                <a:gd name="connsiteX986" fmla="*/ 1121229 w 1903516"/>
                <a:gd name="connsiteY986" fmla="*/ 177541 h 1669026"/>
                <a:gd name="connsiteX987" fmla="*/ 1117439 w 1903516"/>
                <a:gd name="connsiteY987" fmla="*/ 176595 h 1669026"/>
                <a:gd name="connsiteX988" fmla="*/ 1116463 w 1903516"/>
                <a:gd name="connsiteY988" fmla="*/ 178482 h 1669026"/>
                <a:gd name="connsiteX989" fmla="*/ 1115536 w 1903516"/>
                <a:gd name="connsiteY989" fmla="*/ 180380 h 1669026"/>
                <a:gd name="connsiteX990" fmla="*/ 1115536 w 1903516"/>
                <a:gd name="connsiteY990" fmla="*/ 187975 h 1669026"/>
                <a:gd name="connsiteX991" fmla="*/ 1116463 w 1903516"/>
                <a:gd name="connsiteY991" fmla="*/ 192721 h 1669026"/>
                <a:gd name="connsiteX992" fmla="*/ 1117439 w 1903516"/>
                <a:gd name="connsiteY992" fmla="*/ 194623 h 1669026"/>
                <a:gd name="connsiteX993" fmla="*/ 1118365 w 1903516"/>
                <a:gd name="connsiteY993" fmla="*/ 197472 h 1669026"/>
                <a:gd name="connsiteX994" fmla="*/ 1119336 w 1903516"/>
                <a:gd name="connsiteY994" fmla="*/ 198418 h 1669026"/>
                <a:gd name="connsiteX995" fmla="*/ 1120263 w 1903516"/>
                <a:gd name="connsiteY995" fmla="*/ 200321 h 1669026"/>
                <a:gd name="connsiteX996" fmla="*/ 1121229 w 1903516"/>
                <a:gd name="connsiteY996" fmla="*/ 202218 h 1669026"/>
                <a:gd name="connsiteX997" fmla="*/ 1122165 w 1903516"/>
                <a:gd name="connsiteY997" fmla="*/ 203169 h 1669026"/>
                <a:gd name="connsiteX998" fmla="*/ 1123131 w 1903516"/>
                <a:gd name="connsiteY998" fmla="*/ 206964 h 1669026"/>
                <a:gd name="connsiteX999" fmla="*/ 1125960 w 1903516"/>
                <a:gd name="connsiteY999" fmla="*/ 209813 h 1669026"/>
                <a:gd name="connsiteX1000" fmla="*/ 1125960 w 1903516"/>
                <a:gd name="connsiteY1000" fmla="*/ 210764 h 1669026"/>
                <a:gd name="connsiteX1001" fmla="*/ 1127858 w 1903516"/>
                <a:gd name="connsiteY1001" fmla="*/ 213613 h 1669026"/>
                <a:gd name="connsiteX1002" fmla="*/ 1128834 w 1903516"/>
                <a:gd name="connsiteY1002" fmla="*/ 215510 h 1669026"/>
                <a:gd name="connsiteX1003" fmla="*/ 1132624 w 1903516"/>
                <a:gd name="connsiteY1003" fmla="*/ 220257 h 1669026"/>
                <a:gd name="connsiteX1004" fmla="*/ 1134526 w 1903516"/>
                <a:gd name="connsiteY1004" fmla="*/ 223105 h 1669026"/>
                <a:gd name="connsiteX1005" fmla="*/ 1134526 w 1903516"/>
                <a:gd name="connsiteY1005" fmla="*/ 224057 h 1669026"/>
                <a:gd name="connsiteX1006" fmla="*/ 1141155 w 1903516"/>
                <a:gd name="connsiteY1006" fmla="*/ 230700 h 1669026"/>
                <a:gd name="connsiteX1007" fmla="*/ 1144018 w 1903516"/>
                <a:gd name="connsiteY1007" fmla="*/ 233549 h 1669026"/>
                <a:gd name="connsiteX1008" fmla="*/ 1151613 w 1903516"/>
                <a:gd name="connsiteY1008" fmla="*/ 243046 h 1669026"/>
                <a:gd name="connsiteX1009" fmla="*/ 1155413 w 1903516"/>
                <a:gd name="connsiteY1009" fmla="*/ 243997 h 1669026"/>
                <a:gd name="connsiteX1010" fmla="*/ 1159208 w 1903516"/>
                <a:gd name="connsiteY1010" fmla="*/ 249690 h 1669026"/>
                <a:gd name="connsiteX1011" fmla="*/ 1160145 w 1903516"/>
                <a:gd name="connsiteY1011" fmla="*/ 250641 h 1669026"/>
                <a:gd name="connsiteX1012" fmla="*/ 1163940 w 1903516"/>
                <a:gd name="connsiteY1012" fmla="*/ 254436 h 1669026"/>
                <a:gd name="connsiteX1013" fmla="*/ 1166808 w 1903516"/>
                <a:gd name="connsiteY1013" fmla="*/ 257290 h 1669026"/>
                <a:gd name="connsiteX1014" fmla="*/ 1166808 w 1903516"/>
                <a:gd name="connsiteY1014" fmla="*/ 264885 h 1669026"/>
                <a:gd name="connsiteX1015" fmla="*/ 1167739 w 1903516"/>
                <a:gd name="connsiteY1015" fmla="*/ 273426 h 1669026"/>
                <a:gd name="connsiteX1016" fmla="*/ 1170603 w 1903516"/>
                <a:gd name="connsiteY1016" fmla="*/ 280074 h 1669026"/>
                <a:gd name="connsiteX1017" fmla="*/ 1175334 w 1903516"/>
                <a:gd name="connsiteY1017" fmla="*/ 290518 h 1669026"/>
                <a:gd name="connsiteX1018" fmla="*/ 1180100 w 1903516"/>
                <a:gd name="connsiteY1018" fmla="*/ 291469 h 1669026"/>
                <a:gd name="connsiteX1019" fmla="*/ 1185798 w 1903516"/>
                <a:gd name="connsiteY1019" fmla="*/ 292415 h 1669026"/>
                <a:gd name="connsiteX1020" fmla="*/ 1186729 w 1903516"/>
                <a:gd name="connsiteY1020" fmla="*/ 301913 h 1669026"/>
                <a:gd name="connsiteX1021" fmla="*/ 1191495 w 1903516"/>
                <a:gd name="connsiteY1021" fmla="*/ 307610 h 1669026"/>
                <a:gd name="connsiteX1022" fmla="*/ 1195300 w 1903516"/>
                <a:gd name="connsiteY1022" fmla="*/ 314244 h 1669026"/>
                <a:gd name="connsiteX1023" fmla="*/ 1197188 w 1903516"/>
                <a:gd name="connsiteY1023" fmla="*/ 317093 h 1669026"/>
                <a:gd name="connsiteX1024" fmla="*/ 1198124 w 1903516"/>
                <a:gd name="connsiteY1024" fmla="*/ 320893 h 1669026"/>
                <a:gd name="connsiteX1025" fmla="*/ 1200022 w 1903516"/>
                <a:gd name="connsiteY1025" fmla="*/ 325639 h 1669026"/>
                <a:gd name="connsiteX1026" fmla="*/ 1201919 w 1903516"/>
                <a:gd name="connsiteY1026" fmla="*/ 332282 h 1669026"/>
                <a:gd name="connsiteX1027" fmla="*/ 1205714 w 1903516"/>
                <a:gd name="connsiteY1027" fmla="*/ 340828 h 1669026"/>
                <a:gd name="connsiteX1028" fmla="*/ 1205714 w 1903516"/>
                <a:gd name="connsiteY1028" fmla="*/ 342731 h 1669026"/>
                <a:gd name="connsiteX1029" fmla="*/ 1207616 w 1903516"/>
                <a:gd name="connsiteY1029" fmla="*/ 348428 h 1669026"/>
                <a:gd name="connsiteX1030" fmla="*/ 1208582 w 1903516"/>
                <a:gd name="connsiteY1030" fmla="*/ 355072 h 1669026"/>
                <a:gd name="connsiteX1031" fmla="*/ 1209514 w 1903516"/>
                <a:gd name="connsiteY1031" fmla="*/ 357921 h 1669026"/>
                <a:gd name="connsiteX1032" fmla="*/ 1211406 w 1903516"/>
                <a:gd name="connsiteY1032" fmla="*/ 362667 h 1669026"/>
                <a:gd name="connsiteX1033" fmla="*/ 1212382 w 1903516"/>
                <a:gd name="connsiteY1033" fmla="*/ 364564 h 1669026"/>
                <a:gd name="connsiteX1034" fmla="*/ 1214285 w 1903516"/>
                <a:gd name="connsiteY1034" fmla="*/ 366467 h 1669026"/>
                <a:gd name="connsiteX1035" fmla="*/ 1217109 w 1903516"/>
                <a:gd name="connsiteY1035" fmla="*/ 369316 h 1669026"/>
                <a:gd name="connsiteX1036" fmla="*/ 1218040 w 1903516"/>
                <a:gd name="connsiteY1036" fmla="*/ 371213 h 1669026"/>
                <a:gd name="connsiteX1037" fmla="*/ 1224704 w 1903516"/>
                <a:gd name="connsiteY1037" fmla="*/ 378808 h 1669026"/>
                <a:gd name="connsiteX1038" fmla="*/ 1228504 w 1903516"/>
                <a:gd name="connsiteY1038" fmla="*/ 388305 h 1669026"/>
                <a:gd name="connsiteX1039" fmla="*/ 1230401 w 1903516"/>
                <a:gd name="connsiteY1039" fmla="*/ 392100 h 1669026"/>
                <a:gd name="connsiteX1040" fmla="*/ 1230401 w 1903516"/>
                <a:gd name="connsiteY1040" fmla="*/ 400646 h 1669026"/>
                <a:gd name="connsiteX1041" fmla="*/ 1228504 w 1903516"/>
                <a:gd name="connsiteY1041" fmla="*/ 401597 h 1669026"/>
                <a:gd name="connsiteX1042" fmla="*/ 1226606 w 1903516"/>
                <a:gd name="connsiteY1042" fmla="*/ 403495 h 1669026"/>
                <a:gd name="connsiteX1043" fmla="*/ 1227532 w 1903516"/>
                <a:gd name="connsiteY1043" fmla="*/ 404446 h 1669026"/>
                <a:gd name="connsiteX1044" fmla="*/ 1231333 w 1903516"/>
                <a:gd name="connsiteY1044" fmla="*/ 412987 h 1669026"/>
                <a:gd name="connsiteX1045" fmla="*/ 1235137 w 1903516"/>
                <a:gd name="connsiteY1045" fmla="*/ 417729 h 1669026"/>
                <a:gd name="connsiteX1046" fmla="*/ 1236098 w 1903516"/>
                <a:gd name="connsiteY1046" fmla="*/ 419626 h 1669026"/>
                <a:gd name="connsiteX1047" fmla="*/ 1241796 w 1903516"/>
                <a:gd name="connsiteY1047" fmla="*/ 428172 h 1669026"/>
                <a:gd name="connsiteX1048" fmla="*/ 1241796 w 1903516"/>
                <a:gd name="connsiteY1048" fmla="*/ 429123 h 1669026"/>
                <a:gd name="connsiteX1049" fmla="*/ 1240830 w 1903516"/>
                <a:gd name="connsiteY1049" fmla="*/ 426275 h 1669026"/>
                <a:gd name="connsiteX1050" fmla="*/ 1240830 w 1903516"/>
                <a:gd name="connsiteY1050" fmla="*/ 425323 h 1669026"/>
                <a:gd name="connsiteX1051" fmla="*/ 1236098 w 1903516"/>
                <a:gd name="connsiteY1051" fmla="*/ 431967 h 1669026"/>
                <a:gd name="connsiteX1052" fmla="*/ 1236098 w 1903516"/>
                <a:gd name="connsiteY1052" fmla="*/ 435767 h 1669026"/>
                <a:gd name="connsiteX1053" fmla="*/ 1237030 w 1903516"/>
                <a:gd name="connsiteY1053" fmla="*/ 437665 h 1669026"/>
                <a:gd name="connsiteX1054" fmla="*/ 1243693 w 1903516"/>
                <a:gd name="connsiteY1054" fmla="*/ 447162 h 1669026"/>
                <a:gd name="connsiteX1055" fmla="*/ 1247493 w 1903516"/>
                <a:gd name="connsiteY1055" fmla="*/ 453810 h 1669026"/>
                <a:gd name="connsiteX1056" fmla="*/ 1249386 w 1903516"/>
                <a:gd name="connsiteY1056" fmla="*/ 455703 h 1669026"/>
                <a:gd name="connsiteX1057" fmla="*/ 1248425 w 1903516"/>
                <a:gd name="connsiteY1057" fmla="*/ 458557 h 1669026"/>
                <a:gd name="connsiteX1058" fmla="*/ 1246522 w 1903516"/>
                <a:gd name="connsiteY1058" fmla="*/ 463303 h 1669026"/>
                <a:gd name="connsiteX1059" fmla="*/ 1245596 w 1903516"/>
                <a:gd name="connsiteY1059" fmla="*/ 467098 h 1669026"/>
                <a:gd name="connsiteX1060" fmla="*/ 1247493 w 1903516"/>
                <a:gd name="connsiteY1060" fmla="*/ 471849 h 1669026"/>
                <a:gd name="connsiteX1061" fmla="*/ 1250322 w 1903516"/>
                <a:gd name="connsiteY1061" fmla="*/ 480390 h 1669026"/>
                <a:gd name="connsiteX1062" fmla="*/ 1249386 w 1903516"/>
                <a:gd name="connsiteY1062" fmla="*/ 484190 h 1669026"/>
                <a:gd name="connsiteX1063" fmla="*/ 1248425 w 1903516"/>
                <a:gd name="connsiteY1063" fmla="*/ 486087 h 1669026"/>
                <a:gd name="connsiteX1064" fmla="*/ 1248425 w 1903516"/>
                <a:gd name="connsiteY1064" fmla="*/ 487990 h 1669026"/>
                <a:gd name="connsiteX1065" fmla="*/ 1251288 w 1903516"/>
                <a:gd name="connsiteY1065" fmla="*/ 494634 h 1669026"/>
                <a:gd name="connsiteX1066" fmla="*/ 1253191 w 1903516"/>
                <a:gd name="connsiteY1066" fmla="*/ 497482 h 1669026"/>
                <a:gd name="connsiteX1067" fmla="*/ 1256019 w 1903516"/>
                <a:gd name="connsiteY1067" fmla="*/ 502228 h 1669026"/>
                <a:gd name="connsiteX1068" fmla="*/ 1256991 w 1903516"/>
                <a:gd name="connsiteY1068" fmla="*/ 503180 h 1669026"/>
                <a:gd name="connsiteX1069" fmla="*/ 1258883 w 1903516"/>
                <a:gd name="connsiteY1069" fmla="*/ 504131 h 1669026"/>
                <a:gd name="connsiteX1070" fmla="*/ 1259820 w 1903516"/>
                <a:gd name="connsiteY1070" fmla="*/ 506028 h 1669026"/>
                <a:gd name="connsiteX1071" fmla="*/ 1260785 w 1903516"/>
                <a:gd name="connsiteY1071" fmla="*/ 507926 h 1669026"/>
                <a:gd name="connsiteX1072" fmla="*/ 1260785 w 1903516"/>
                <a:gd name="connsiteY1072" fmla="*/ 508877 h 1669026"/>
                <a:gd name="connsiteX1073" fmla="*/ 1261717 w 1903516"/>
                <a:gd name="connsiteY1073" fmla="*/ 510775 h 1669026"/>
                <a:gd name="connsiteX1074" fmla="*/ 1263624 w 1903516"/>
                <a:gd name="connsiteY1074" fmla="*/ 510775 h 1669026"/>
                <a:gd name="connsiteX1075" fmla="*/ 1266483 w 1903516"/>
                <a:gd name="connsiteY1075" fmla="*/ 512672 h 1669026"/>
                <a:gd name="connsiteX1076" fmla="*/ 1267414 w 1903516"/>
                <a:gd name="connsiteY1076" fmla="*/ 513623 h 1669026"/>
                <a:gd name="connsiteX1077" fmla="*/ 1269312 w 1903516"/>
                <a:gd name="connsiteY1077" fmla="*/ 517418 h 1669026"/>
                <a:gd name="connsiteX1078" fmla="*/ 1268380 w 1903516"/>
                <a:gd name="connsiteY1078" fmla="*/ 518369 h 1669026"/>
                <a:gd name="connsiteX1079" fmla="*/ 1269312 w 1903516"/>
                <a:gd name="connsiteY1079" fmla="*/ 520272 h 1669026"/>
                <a:gd name="connsiteX1080" fmla="*/ 1271214 w 1903516"/>
                <a:gd name="connsiteY1080" fmla="*/ 524067 h 1669026"/>
                <a:gd name="connsiteX1081" fmla="*/ 1274078 w 1903516"/>
                <a:gd name="connsiteY1081" fmla="*/ 526916 h 1669026"/>
                <a:gd name="connsiteX1082" fmla="*/ 1275009 w 1903516"/>
                <a:gd name="connsiteY1082" fmla="*/ 528813 h 1669026"/>
                <a:gd name="connsiteX1083" fmla="*/ 1275980 w 1903516"/>
                <a:gd name="connsiteY1083" fmla="*/ 529764 h 1669026"/>
                <a:gd name="connsiteX1084" fmla="*/ 1277873 w 1903516"/>
                <a:gd name="connsiteY1084" fmla="*/ 531662 h 1669026"/>
                <a:gd name="connsiteX1085" fmla="*/ 1278809 w 1903516"/>
                <a:gd name="connsiteY1085" fmla="*/ 532613 h 1669026"/>
                <a:gd name="connsiteX1086" fmla="*/ 1279775 w 1903516"/>
                <a:gd name="connsiteY1086" fmla="*/ 533564 h 1669026"/>
                <a:gd name="connsiteX1087" fmla="*/ 1284502 w 1903516"/>
                <a:gd name="connsiteY1087" fmla="*/ 539262 h 1669026"/>
                <a:gd name="connsiteX1088" fmla="*/ 1289268 w 1903516"/>
                <a:gd name="connsiteY1088" fmla="*/ 544959 h 1669026"/>
                <a:gd name="connsiteX1089" fmla="*/ 1292101 w 1903516"/>
                <a:gd name="connsiteY1089" fmla="*/ 547803 h 1669026"/>
                <a:gd name="connsiteX1090" fmla="*/ 1293068 w 1903516"/>
                <a:gd name="connsiteY1090" fmla="*/ 547803 h 1669026"/>
                <a:gd name="connsiteX1091" fmla="*/ 1293994 w 1903516"/>
                <a:gd name="connsiteY1091" fmla="*/ 548754 h 1669026"/>
                <a:gd name="connsiteX1092" fmla="*/ 1294970 w 1903516"/>
                <a:gd name="connsiteY1092" fmla="*/ 549705 h 1669026"/>
                <a:gd name="connsiteX1093" fmla="*/ 1298765 w 1903516"/>
                <a:gd name="connsiteY1093" fmla="*/ 551593 h 1669026"/>
                <a:gd name="connsiteX1094" fmla="*/ 1298765 w 1903516"/>
                <a:gd name="connsiteY1094" fmla="*/ 553490 h 1669026"/>
                <a:gd name="connsiteX1095" fmla="*/ 1300662 w 1903516"/>
                <a:gd name="connsiteY1095" fmla="*/ 555393 h 1669026"/>
                <a:gd name="connsiteX1096" fmla="*/ 1300662 w 1903516"/>
                <a:gd name="connsiteY1096" fmla="*/ 557290 h 1669026"/>
                <a:gd name="connsiteX1097" fmla="*/ 1305389 w 1903516"/>
                <a:gd name="connsiteY1097" fmla="*/ 565836 h 1669026"/>
                <a:gd name="connsiteX1098" fmla="*/ 1306360 w 1903516"/>
                <a:gd name="connsiteY1098" fmla="*/ 566783 h 1669026"/>
                <a:gd name="connsiteX1099" fmla="*/ 1306360 w 1903516"/>
                <a:gd name="connsiteY1099" fmla="*/ 571529 h 1669026"/>
                <a:gd name="connsiteX1100" fmla="*/ 1307291 w 1903516"/>
                <a:gd name="connsiteY1100" fmla="*/ 577226 h 1669026"/>
                <a:gd name="connsiteX1101" fmla="*/ 1308257 w 1903516"/>
                <a:gd name="connsiteY1101" fmla="*/ 577226 h 1669026"/>
                <a:gd name="connsiteX1102" fmla="*/ 1311091 w 1903516"/>
                <a:gd name="connsiteY1102" fmla="*/ 581026 h 1669026"/>
                <a:gd name="connsiteX1103" fmla="*/ 1314886 w 1903516"/>
                <a:gd name="connsiteY1103" fmla="*/ 587675 h 1669026"/>
                <a:gd name="connsiteX1104" fmla="*/ 1315857 w 1903516"/>
                <a:gd name="connsiteY1104" fmla="*/ 588621 h 1669026"/>
                <a:gd name="connsiteX1105" fmla="*/ 1317750 w 1903516"/>
                <a:gd name="connsiteY1105" fmla="*/ 590518 h 1669026"/>
                <a:gd name="connsiteX1106" fmla="*/ 1320583 w 1903516"/>
                <a:gd name="connsiteY1106" fmla="*/ 593372 h 1669026"/>
                <a:gd name="connsiteX1107" fmla="*/ 1321550 w 1903516"/>
                <a:gd name="connsiteY1107" fmla="*/ 594318 h 1669026"/>
                <a:gd name="connsiteX1108" fmla="*/ 1322481 w 1903516"/>
                <a:gd name="connsiteY1108" fmla="*/ 596216 h 1669026"/>
                <a:gd name="connsiteX1109" fmla="*/ 1323452 w 1903516"/>
                <a:gd name="connsiteY1109" fmla="*/ 597167 h 1669026"/>
                <a:gd name="connsiteX1110" fmla="*/ 1325349 w 1903516"/>
                <a:gd name="connsiteY1110" fmla="*/ 599064 h 1669026"/>
                <a:gd name="connsiteX1111" fmla="*/ 1326281 w 1903516"/>
                <a:gd name="connsiteY1111" fmla="*/ 600967 h 1669026"/>
                <a:gd name="connsiteX1112" fmla="*/ 1328178 w 1903516"/>
                <a:gd name="connsiteY1112" fmla="*/ 602864 h 1669026"/>
                <a:gd name="connsiteX1113" fmla="*/ 1330081 w 1903516"/>
                <a:gd name="connsiteY1113" fmla="*/ 603811 h 1669026"/>
                <a:gd name="connsiteX1114" fmla="*/ 1345271 w 1903516"/>
                <a:gd name="connsiteY1114" fmla="*/ 617108 h 1669026"/>
                <a:gd name="connsiteX1115" fmla="*/ 1347168 w 1903516"/>
                <a:gd name="connsiteY1115" fmla="*/ 619957 h 1669026"/>
                <a:gd name="connsiteX1116" fmla="*/ 1348134 w 1903516"/>
                <a:gd name="connsiteY1116" fmla="*/ 619957 h 1669026"/>
                <a:gd name="connsiteX1117" fmla="*/ 1350963 w 1903516"/>
                <a:gd name="connsiteY1117" fmla="*/ 620903 h 1669026"/>
                <a:gd name="connsiteX1118" fmla="*/ 1352865 w 1903516"/>
                <a:gd name="connsiteY1118" fmla="*/ 620903 h 1669026"/>
                <a:gd name="connsiteX1119" fmla="*/ 1353837 w 1903516"/>
                <a:gd name="connsiteY1119" fmla="*/ 619957 h 1669026"/>
                <a:gd name="connsiteX1120" fmla="*/ 1355729 w 1903516"/>
                <a:gd name="connsiteY1120" fmla="*/ 619957 h 1669026"/>
                <a:gd name="connsiteX1121" fmla="*/ 1357631 w 1903516"/>
                <a:gd name="connsiteY1121" fmla="*/ 621854 h 1669026"/>
                <a:gd name="connsiteX1122" fmla="*/ 1355729 w 1903516"/>
                <a:gd name="connsiteY1122" fmla="*/ 626600 h 1669026"/>
                <a:gd name="connsiteX1123" fmla="*/ 1355729 w 1903516"/>
                <a:gd name="connsiteY1123" fmla="*/ 627552 h 1669026"/>
                <a:gd name="connsiteX1124" fmla="*/ 1354763 w 1903516"/>
                <a:gd name="connsiteY1124" fmla="*/ 635146 h 1669026"/>
                <a:gd name="connsiteX1125" fmla="*/ 1354763 w 1903516"/>
                <a:gd name="connsiteY1125" fmla="*/ 637044 h 1669026"/>
                <a:gd name="connsiteX1126" fmla="*/ 1354763 w 1903516"/>
                <a:gd name="connsiteY1126" fmla="*/ 638941 h 1669026"/>
                <a:gd name="connsiteX1127" fmla="*/ 1356665 w 1903516"/>
                <a:gd name="connsiteY1127" fmla="*/ 639893 h 1669026"/>
                <a:gd name="connsiteX1128" fmla="*/ 1358563 w 1903516"/>
                <a:gd name="connsiteY1128" fmla="*/ 641790 h 1669026"/>
                <a:gd name="connsiteX1129" fmla="*/ 1360460 w 1903516"/>
                <a:gd name="connsiteY1129" fmla="*/ 644639 h 1669026"/>
                <a:gd name="connsiteX1130" fmla="*/ 1361431 w 1903516"/>
                <a:gd name="connsiteY1130" fmla="*/ 646536 h 1669026"/>
                <a:gd name="connsiteX1131" fmla="*/ 1362358 w 1903516"/>
                <a:gd name="connsiteY1131" fmla="*/ 649390 h 1669026"/>
                <a:gd name="connsiteX1132" fmla="*/ 1363329 w 1903516"/>
                <a:gd name="connsiteY1132" fmla="*/ 651287 h 1669026"/>
                <a:gd name="connsiteX1133" fmla="*/ 1367124 w 1903516"/>
                <a:gd name="connsiteY1133" fmla="*/ 652234 h 1669026"/>
                <a:gd name="connsiteX1134" fmla="*/ 1369026 w 1903516"/>
                <a:gd name="connsiteY1134" fmla="*/ 653185 h 1669026"/>
                <a:gd name="connsiteX1135" fmla="*/ 1369026 w 1903516"/>
                <a:gd name="connsiteY1135" fmla="*/ 656024 h 1669026"/>
                <a:gd name="connsiteX1136" fmla="*/ 1369026 w 1903516"/>
                <a:gd name="connsiteY1136" fmla="*/ 657921 h 1669026"/>
                <a:gd name="connsiteX1137" fmla="*/ 1370924 w 1903516"/>
                <a:gd name="connsiteY1137" fmla="*/ 659824 h 1669026"/>
                <a:gd name="connsiteX1138" fmla="*/ 1372831 w 1903516"/>
                <a:gd name="connsiteY1138" fmla="*/ 661721 h 1669026"/>
                <a:gd name="connsiteX1139" fmla="*/ 1374719 w 1903516"/>
                <a:gd name="connsiteY1139" fmla="*/ 662672 h 1669026"/>
                <a:gd name="connsiteX1140" fmla="*/ 1376621 w 1903516"/>
                <a:gd name="connsiteY1140" fmla="*/ 662672 h 1669026"/>
                <a:gd name="connsiteX1141" fmla="*/ 1379450 w 1903516"/>
                <a:gd name="connsiteY1141" fmla="*/ 662672 h 1669026"/>
                <a:gd name="connsiteX1142" fmla="*/ 1379450 w 1903516"/>
                <a:gd name="connsiteY1142" fmla="*/ 663619 h 1669026"/>
                <a:gd name="connsiteX1143" fmla="*/ 1381348 w 1903516"/>
                <a:gd name="connsiteY1143" fmla="*/ 665521 h 1669026"/>
                <a:gd name="connsiteX1144" fmla="*/ 1381348 w 1903516"/>
                <a:gd name="connsiteY1144" fmla="*/ 666467 h 1669026"/>
                <a:gd name="connsiteX1145" fmla="*/ 1377552 w 1903516"/>
                <a:gd name="connsiteY1145" fmla="*/ 669316 h 1669026"/>
                <a:gd name="connsiteX1146" fmla="*/ 1377552 w 1903516"/>
                <a:gd name="connsiteY1146" fmla="*/ 670267 h 1669026"/>
                <a:gd name="connsiteX1147" fmla="*/ 1378519 w 1903516"/>
                <a:gd name="connsiteY1147" fmla="*/ 673116 h 1669026"/>
                <a:gd name="connsiteX1148" fmla="*/ 1383250 w 1903516"/>
                <a:gd name="connsiteY1148" fmla="*/ 674067 h 1669026"/>
                <a:gd name="connsiteX1149" fmla="*/ 1383250 w 1903516"/>
                <a:gd name="connsiteY1149" fmla="*/ 675013 h 1669026"/>
                <a:gd name="connsiteX1150" fmla="*/ 1383250 w 1903516"/>
                <a:gd name="connsiteY1150" fmla="*/ 675965 h 1669026"/>
                <a:gd name="connsiteX1151" fmla="*/ 1381348 w 1903516"/>
                <a:gd name="connsiteY1151" fmla="*/ 679764 h 1669026"/>
                <a:gd name="connsiteX1152" fmla="*/ 1383250 w 1903516"/>
                <a:gd name="connsiteY1152" fmla="*/ 681662 h 1669026"/>
                <a:gd name="connsiteX1153" fmla="*/ 1384216 w 1903516"/>
                <a:gd name="connsiteY1153" fmla="*/ 683559 h 1669026"/>
                <a:gd name="connsiteX1154" fmla="*/ 1386113 w 1903516"/>
                <a:gd name="connsiteY1154" fmla="*/ 684511 h 1669026"/>
                <a:gd name="connsiteX1155" fmla="*/ 1387050 w 1903516"/>
                <a:gd name="connsiteY1155" fmla="*/ 686408 h 1669026"/>
                <a:gd name="connsiteX1156" fmla="*/ 1387050 w 1903516"/>
                <a:gd name="connsiteY1156" fmla="*/ 687354 h 1669026"/>
                <a:gd name="connsiteX1157" fmla="*/ 1386113 w 1903516"/>
                <a:gd name="connsiteY1157" fmla="*/ 687354 h 1669026"/>
                <a:gd name="connsiteX1158" fmla="*/ 1387050 w 1903516"/>
                <a:gd name="connsiteY1158" fmla="*/ 690203 h 1669026"/>
                <a:gd name="connsiteX1159" fmla="*/ 1388942 w 1903516"/>
                <a:gd name="connsiteY1159" fmla="*/ 692106 h 1669026"/>
                <a:gd name="connsiteX1160" fmla="*/ 1391816 w 1903516"/>
                <a:gd name="connsiteY1160" fmla="*/ 694949 h 1669026"/>
                <a:gd name="connsiteX1161" fmla="*/ 1395611 w 1903516"/>
                <a:gd name="connsiteY1161" fmla="*/ 698749 h 1669026"/>
                <a:gd name="connsiteX1162" fmla="*/ 1396542 w 1903516"/>
                <a:gd name="connsiteY1162" fmla="*/ 699700 h 1669026"/>
                <a:gd name="connsiteX1163" fmla="*/ 1397508 w 1903516"/>
                <a:gd name="connsiteY1163" fmla="*/ 699700 h 1669026"/>
                <a:gd name="connsiteX1164" fmla="*/ 1398430 w 1903516"/>
                <a:gd name="connsiteY1164" fmla="*/ 699700 h 1669026"/>
                <a:gd name="connsiteX1165" fmla="*/ 1401308 w 1903516"/>
                <a:gd name="connsiteY1165" fmla="*/ 700647 h 1669026"/>
                <a:gd name="connsiteX1166" fmla="*/ 1403206 w 1903516"/>
                <a:gd name="connsiteY1166" fmla="*/ 702549 h 1669026"/>
                <a:gd name="connsiteX1167" fmla="*/ 1403206 w 1903516"/>
                <a:gd name="connsiteY1167" fmla="*/ 703500 h 1669026"/>
                <a:gd name="connsiteX1168" fmla="*/ 1403206 w 1903516"/>
                <a:gd name="connsiteY1168" fmla="*/ 705398 h 1669026"/>
                <a:gd name="connsiteX1169" fmla="*/ 1402235 w 1903516"/>
                <a:gd name="connsiteY1169" fmla="*/ 706344 h 1669026"/>
                <a:gd name="connsiteX1170" fmla="*/ 1403206 w 1903516"/>
                <a:gd name="connsiteY1170" fmla="*/ 707295 h 1669026"/>
                <a:gd name="connsiteX1171" fmla="*/ 1403206 w 1903516"/>
                <a:gd name="connsiteY1171" fmla="*/ 710144 h 1669026"/>
                <a:gd name="connsiteX1172" fmla="*/ 1402235 w 1903516"/>
                <a:gd name="connsiteY1172" fmla="*/ 710144 h 1669026"/>
                <a:gd name="connsiteX1173" fmla="*/ 1403206 w 1903516"/>
                <a:gd name="connsiteY1173" fmla="*/ 713939 h 1669026"/>
                <a:gd name="connsiteX1174" fmla="*/ 1406035 w 1903516"/>
                <a:gd name="connsiteY1174" fmla="*/ 715841 h 1669026"/>
                <a:gd name="connsiteX1175" fmla="*/ 1407932 w 1903516"/>
                <a:gd name="connsiteY1175" fmla="*/ 718690 h 1669026"/>
                <a:gd name="connsiteX1176" fmla="*/ 1410801 w 1903516"/>
                <a:gd name="connsiteY1176" fmla="*/ 721539 h 1669026"/>
                <a:gd name="connsiteX1177" fmla="*/ 1420303 w 1903516"/>
                <a:gd name="connsiteY1177" fmla="*/ 730085 h 1669026"/>
                <a:gd name="connsiteX1178" fmla="*/ 1421224 w 1903516"/>
                <a:gd name="connsiteY1178" fmla="*/ 731982 h 1669026"/>
                <a:gd name="connsiteX1179" fmla="*/ 1422190 w 1903516"/>
                <a:gd name="connsiteY1179" fmla="*/ 732929 h 1669026"/>
                <a:gd name="connsiteX1180" fmla="*/ 1424093 w 1903516"/>
                <a:gd name="connsiteY1180" fmla="*/ 733880 h 1669026"/>
                <a:gd name="connsiteX1181" fmla="*/ 1432619 w 1903516"/>
                <a:gd name="connsiteY1181" fmla="*/ 741475 h 1669026"/>
                <a:gd name="connsiteX1182" fmla="*/ 1434522 w 1903516"/>
                <a:gd name="connsiteY1182" fmla="*/ 742426 h 1669026"/>
                <a:gd name="connsiteX1183" fmla="*/ 1437385 w 1903516"/>
                <a:gd name="connsiteY1183" fmla="*/ 742426 h 1669026"/>
                <a:gd name="connsiteX1184" fmla="*/ 1439288 w 1903516"/>
                <a:gd name="connsiteY1184" fmla="*/ 745275 h 1669026"/>
                <a:gd name="connsiteX1185" fmla="*/ 1437385 w 1903516"/>
                <a:gd name="connsiteY1185" fmla="*/ 744323 h 1669026"/>
                <a:gd name="connsiteX1186" fmla="*/ 1440214 w 1903516"/>
                <a:gd name="connsiteY1186" fmla="*/ 749070 h 1669026"/>
                <a:gd name="connsiteX1187" fmla="*/ 1441180 w 1903516"/>
                <a:gd name="connsiteY1187" fmla="*/ 750972 h 1669026"/>
                <a:gd name="connsiteX1188" fmla="*/ 1441180 w 1903516"/>
                <a:gd name="connsiteY1188" fmla="*/ 753821 h 1669026"/>
                <a:gd name="connsiteX1189" fmla="*/ 1440214 w 1903516"/>
                <a:gd name="connsiteY1189" fmla="*/ 762362 h 1669026"/>
                <a:gd name="connsiteX1190" fmla="*/ 1441180 w 1903516"/>
                <a:gd name="connsiteY1190" fmla="*/ 764264 h 1669026"/>
                <a:gd name="connsiteX1191" fmla="*/ 1438317 w 1903516"/>
                <a:gd name="connsiteY1191" fmla="*/ 765216 h 1669026"/>
                <a:gd name="connsiteX1192" fmla="*/ 1438317 w 1903516"/>
                <a:gd name="connsiteY1192" fmla="*/ 765216 h 1669026"/>
                <a:gd name="connsiteX1193" fmla="*/ 1440214 w 1903516"/>
                <a:gd name="connsiteY1193" fmla="*/ 765216 h 1669026"/>
                <a:gd name="connsiteX1194" fmla="*/ 1439288 w 1903516"/>
                <a:gd name="connsiteY1194" fmla="*/ 767113 h 1669026"/>
                <a:gd name="connsiteX1195" fmla="*/ 1442117 w 1903516"/>
                <a:gd name="connsiteY1195" fmla="*/ 771859 h 1669026"/>
                <a:gd name="connsiteX1196" fmla="*/ 1443083 w 1903516"/>
                <a:gd name="connsiteY1196" fmla="*/ 772810 h 1669026"/>
                <a:gd name="connsiteX1197" fmla="*/ 1448780 w 1903516"/>
                <a:gd name="connsiteY1197" fmla="*/ 779454 h 1669026"/>
                <a:gd name="connsiteX1198" fmla="*/ 1466799 w 1903516"/>
                <a:gd name="connsiteY1198" fmla="*/ 800331 h 1669026"/>
                <a:gd name="connsiteX1199" fmla="*/ 1466799 w 1903516"/>
                <a:gd name="connsiteY1199" fmla="*/ 800331 h 1669026"/>
                <a:gd name="connsiteX1200" fmla="*/ 1468701 w 1903516"/>
                <a:gd name="connsiteY1200" fmla="*/ 802234 h 1669026"/>
                <a:gd name="connsiteX1201" fmla="*/ 1470599 w 1903516"/>
                <a:gd name="connsiteY1201" fmla="*/ 803180 h 1669026"/>
                <a:gd name="connsiteX1202" fmla="*/ 1472501 w 1903516"/>
                <a:gd name="connsiteY1202" fmla="*/ 806029 h 1669026"/>
                <a:gd name="connsiteX1203" fmla="*/ 1474393 w 1903516"/>
                <a:gd name="connsiteY1203" fmla="*/ 806980 h 1669026"/>
                <a:gd name="connsiteX1204" fmla="*/ 1476296 w 1903516"/>
                <a:gd name="connsiteY1204" fmla="*/ 809829 h 1669026"/>
                <a:gd name="connsiteX1205" fmla="*/ 1476296 w 1903516"/>
                <a:gd name="connsiteY1205" fmla="*/ 809829 h 1669026"/>
                <a:gd name="connsiteX1206" fmla="*/ 1478193 w 1903516"/>
                <a:gd name="connsiteY1206" fmla="*/ 812677 h 1669026"/>
                <a:gd name="connsiteX1207" fmla="*/ 1478193 w 1903516"/>
                <a:gd name="connsiteY1207" fmla="*/ 813629 h 1669026"/>
                <a:gd name="connsiteX1208" fmla="*/ 1480096 w 1903516"/>
                <a:gd name="connsiteY1208" fmla="*/ 815526 h 1669026"/>
                <a:gd name="connsiteX1209" fmla="*/ 1478193 w 1903516"/>
                <a:gd name="connsiteY1209" fmla="*/ 814575 h 1669026"/>
                <a:gd name="connsiteX1210" fmla="*/ 1478193 w 1903516"/>
                <a:gd name="connsiteY1210" fmla="*/ 817424 h 1669026"/>
                <a:gd name="connsiteX1211" fmla="*/ 1479125 w 1903516"/>
                <a:gd name="connsiteY1211" fmla="*/ 820272 h 1669026"/>
                <a:gd name="connsiteX1212" fmla="*/ 1481022 w 1903516"/>
                <a:gd name="connsiteY1212" fmla="*/ 824067 h 1669026"/>
                <a:gd name="connsiteX1213" fmla="*/ 1481022 w 1903516"/>
                <a:gd name="connsiteY1213" fmla="*/ 824067 h 1669026"/>
                <a:gd name="connsiteX1214" fmla="*/ 1483891 w 1903516"/>
                <a:gd name="connsiteY1214" fmla="*/ 826921 h 1669026"/>
                <a:gd name="connsiteX1215" fmla="*/ 1484822 w 1903516"/>
                <a:gd name="connsiteY1215" fmla="*/ 827867 h 1669026"/>
                <a:gd name="connsiteX1216" fmla="*/ 1485788 w 1903516"/>
                <a:gd name="connsiteY1216" fmla="*/ 828818 h 1669026"/>
                <a:gd name="connsiteX1217" fmla="*/ 1486720 w 1903516"/>
                <a:gd name="connsiteY1217" fmla="*/ 829765 h 1669026"/>
                <a:gd name="connsiteX1218" fmla="*/ 1488622 w 1903516"/>
                <a:gd name="connsiteY1218" fmla="*/ 830716 h 1669026"/>
                <a:gd name="connsiteX1219" fmla="*/ 1489588 w 1903516"/>
                <a:gd name="connsiteY1219" fmla="*/ 832618 h 1669026"/>
                <a:gd name="connsiteX1220" fmla="*/ 1489588 w 1903516"/>
                <a:gd name="connsiteY1220" fmla="*/ 832618 h 1669026"/>
                <a:gd name="connsiteX1221" fmla="*/ 1491486 w 1903516"/>
                <a:gd name="connsiteY1221" fmla="*/ 834516 h 1669026"/>
                <a:gd name="connsiteX1222" fmla="*/ 1493383 w 1903516"/>
                <a:gd name="connsiteY1222" fmla="*/ 836413 h 1669026"/>
                <a:gd name="connsiteX1223" fmla="*/ 1494315 w 1903516"/>
                <a:gd name="connsiteY1223" fmla="*/ 837365 h 1669026"/>
                <a:gd name="connsiteX1224" fmla="*/ 1495281 w 1903516"/>
                <a:gd name="connsiteY1224" fmla="*/ 838311 h 1669026"/>
                <a:gd name="connsiteX1225" fmla="*/ 1499081 w 1903516"/>
                <a:gd name="connsiteY1225" fmla="*/ 842111 h 1669026"/>
                <a:gd name="connsiteX1226" fmla="*/ 1500012 w 1903516"/>
                <a:gd name="connsiteY1226" fmla="*/ 843057 h 1669026"/>
                <a:gd name="connsiteX1227" fmla="*/ 1500983 w 1903516"/>
                <a:gd name="connsiteY1227" fmla="*/ 844008 h 1669026"/>
                <a:gd name="connsiteX1228" fmla="*/ 1502880 w 1903516"/>
                <a:gd name="connsiteY1228" fmla="*/ 845911 h 1669026"/>
                <a:gd name="connsiteX1229" fmla="*/ 1504778 w 1903516"/>
                <a:gd name="connsiteY1229" fmla="*/ 846857 h 1669026"/>
                <a:gd name="connsiteX1230" fmla="*/ 1505709 w 1903516"/>
                <a:gd name="connsiteY1230" fmla="*/ 848754 h 1669026"/>
                <a:gd name="connsiteX1231" fmla="*/ 1506676 w 1903516"/>
                <a:gd name="connsiteY1231" fmla="*/ 849706 h 1669026"/>
                <a:gd name="connsiteX1232" fmla="*/ 1507612 w 1903516"/>
                <a:gd name="connsiteY1232" fmla="*/ 850657 h 1669026"/>
                <a:gd name="connsiteX1233" fmla="*/ 1508578 w 1903516"/>
                <a:gd name="connsiteY1233" fmla="*/ 851608 h 1669026"/>
                <a:gd name="connsiteX1234" fmla="*/ 1510475 w 1903516"/>
                <a:gd name="connsiteY1234" fmla="*/ 853501 h 1669026"/>
                <a:gd name="connsiteX1235" fmla="*/ 1517104 w 1903516"/>
                <a:gd name="connsiteY1235" fmla="*/ 861100 h 1669026"/>
                <a:gd name="connsiteX1236" fmla="*/ 1519002 w 1903516"/>
                <a:gd name="connsiteY1236" fmla="*/ 862998 h 1669026"/>
                <a:gd name="connsiteX1237" fmla="*/ 1520899 w 1903516"/>
                <a:gd name="connsiteY1237" fmla="*/ 864895 h 1669026"/>
                <a:gd name="connsiteX1238" fmla="*/ 1523768 w 1903516"/>
                <a:gd name="connsiteY1238" fmla="*/ 867744 h 1669026"/>
                <a:gd name="connsiteX1239" fmla="*/ 1525665 w 1903516"/>
                <a:gd name="connsiteY1239" fmla="*/ 868695 h 1669026"/>
                <a:gd name="connsiteX1240" fmla="*/ 1528494 w 1903516"/>
                <a:gd name="connsiteY1240" fmla="*/ 872490 h 1669026"/>
                <a:gd name="connsiteX1241" fmla="*/ 1532294 w 1903516"/>
                <a:gd name="connsiteY1241" fmla="*/ 876290 h 1669026"/>
                <a:gd name="connsiteX1242" fmla="*/ 1535163 w 1903516"/>
                <a:gd name="connsiteY1242" fmla="*/ 878188 h 1669026"/>
                <a:gd name="connsiteX1243" fmla="*/ 1536094 w 1903516"/>
                <a:gd name="connsiteY1243" fmla="*/ 879139 h 1669026"/>
                <a:gd name="connsiteX1244" fmla="*/ 1537991 w 1903516"/>
                <a:gd name="connsiteY1244" fmla="*/ 881036 h 1669026"/>
                <a:gd name="connsiteX1245" fmla="*/ 1538962 w 1903516"/>
                <a:gd name="connsiteY1245" fmla="*/ 881988 h 1669026"/>
                <a:gd name="connsiteX1246" fmla="*/ 1540860 w 1903516"/>
                <a:gd name="connsiteY1246" fmla="*/ 881988 h 1669026"/>
                <a:gd name="connsiteX1247" fmla="*/ 1542757 w 1903516"/>
                <a:gd name="connsiteY1247" fmla="*/ 887685 h 1669026"/>
                <a:gd name="connsiteX1248" fmla="*/ 1545591 w 1903516"/>
                <a:gd name="connsiteY1248" fmla="*/ 890534 h 1669026"/>
                <a:gd name="connsiteX1249" fmla="*/ 1544655 w 1903516"/>
                <a:gd name="connsiteY1249" fmla="*/ 891480 h 1669026"/>
                <a:gd name="connsiteX1250" fmla="*/ 1542757 w 1903516"/>
                <a:gd name="connsiteY1250" fmla="*/ 893372 h 1669026"/>
                <a:gd name="connsiteX1251" fmla="*/ 1540860 w 1903516"/>
                <a:gd name="connsiteY1251" fmla="*/ 895270 h 1669026"/>
                <a:gd name="connsiteX1252" fmla="*/ 1540860 w 1903516"/>
                <a:gd name="connsiteY1252" fmla="*/ 899070 h 1669026"/>
                <a:gd name="connsiteX1253" fmla="*/ 1544655 w 1903516"/>
                <a:gd name="connsiteY1253" fmla="*/ 900021 h 1669026"/>
                <a:gd name="connsiteX1254" fmla="*/ 1554152 w 1903516"/>
                <a:gd name="connsiteY1254" fmla="*/ 899070 h 1669026"/>
                <a:gd name="connsiteX1255" fmla="*/ 1557952 w 1903516"/>
                <a:gd name="connsiteY1255" fmla="*/ 901919 h 1669026"/>
                <a:gd name="connsiteX1256" fmla="*/ 1561747 w 1903516"/>
                <a:gd name="connsiteY1256" fmla="*/ 904767 h 1669026"/>
                <a:gd name="connsiteX1257" fmla="*/ 1567444 w 1903516"/>
                <a:gd name="connsiteY1257" fmla="*/ 910460 h 1669026"/>
                <a:gd name="connsiteX1258" fmla="*/ 1570273 w 1903516"/>
                <a:gd name="connsiteY1258" fmla="*/ 913313 h 1669026"/>
                <a:gd name="connsiteX1259" fmla="*/ 1572176 w 1903516"/>
                <a:gd name="connsiteY1259" fmla="*/ 911411 h 1669026"/>
                <a:gd name="connsiteX1260" fmla="*/ 1573142 w 1903516"/>
                <a:gd name="connsiteY1260" fmla="*/ 914260 h 1669026"/>
                <a:gd name="connsiteX1261" fmla="*/ 1572176 w 1903516"/>
                <a:gd name="connsiteY1261" fmla="*/ 915211 h 1669026"/>
                <a:gd name="connsiteX1262" fmla="*/ 1572176 w 1903516"/>
                <a:gd name="connsiteY1262" fmla="*/ 915211 h 1669026"/>
                <a:gd name="connsiteX1263" fmla="*/ 1574073 w 1903516"/>
                <a:gd name="connsiteY1263" fmla="*/ 914260 h 1669026"/>
                <a:gd name="connsiteX1264" fmla="*/ 1574073 w 1903516"/>
                <a:gd name="connsiteY1264" fmla="*/ 918060 h 1669026"/>
                <a:gd name="connsiteX1265" fmla="*/ 1575966 w 1903516"/>
                <a:gd name="connsiteY1265" fmla="*/ 919006 h 1669026"/>
                <a:gd name="connsiteX1266" fmla="*/ 1574073 w 1903516"/>
                <a:gd name="connsiteY1266" fmla="*/ 919006 h 1669026"/>
                <a:gd name="connsiteX1267" fmla="*/ 1574073 w 1903516"/>
                <a:gd name="connsiteY1267" fmla="*/ 919957 h 1669026"/>
                <a:gd name="connsiteX1268" fmla="*/ 1575039 w 1903516"/>
                <a:gd name="connsiteY1268" fmla="*/ 919957 h 1669026"/>
                <a:gd name="connsiteX1269" fmla="*/ 1577868 w 1903516"/>
                <a:gd name="connsiteY1269" fmla="*/ 925654 h 1669026"/>
                <a:gd name="connsiteX1270" fmla="*/ 1578839 w 1903516"/>
                <a:gd name="connsiteY1270" fmla="*/ 928503 h 1669026"/>
                <a:gd name="connsiteX1271" fmla="*/ 1581668 w 1903516"/>
                <a:gd name="connsiteY1271" fmla="*/ 931352 h 1669026"/>
                <a:gd name="connsiteX1272" fmla="*/ 1583566 w 1903516"/>
                <a:gd name="connsiteY1272" fmla="*/ 933249 h 1669026"/>
                <a:gd name="connsiteX1273" fmla="*/ 1585463 w 1903516"/>
                <a:gd name="connsiteY1273" fmla="*/ 935147 h 1669026"/>
                <a:gd name="connsiteX1274" fmla="*/ 1587361 w 1903516"/>
                <a:gd name="connsiteY1274" fmla="*/ 936098 h 1669026"/>
                <a:gd name="connsiteX1275" fmla="*/ 1588341 w 1903516"/>
                <a:gd name="connsiteY1275" fmla="*/ 938947 h 1669026"/>
                <a:gd name="connsiteX1276" fmla="*/ 1590229 w 1903516"/>
                <a:gd name="connsiteY1276" fmla="*/ 938947 h 1669026"/>
                <a:gd name="connsiteX1277" fmla="*/ 1591160 w 1903516"/>
                <a:gd name="connsiteY1277" fmla="*/ 940844 h 1669026"/>
                <a:gd name="connsiteX1278" fmla="*/ 1592127 w 1903516"/>
                <a:gd name="connsiteY1278" fmla="*/ 941795 h 1669026"/>
                <a:gd name="connsiteX1279" fmla="*/ 1594029 w 1903516"/>
                <a:gd name="connsiteY1279" fmla="*/ 943693 h 1669026"/>
                <a:gd name="connsiteX1280" fmla="*/ 1594956 w 1903516"/>
                <a:gd name="connsiteY1280" fmla="*/ 947493 h 1669026"/>
                <a:gd name="connsiteX1281" fmla="*/ 1596858 w 1903516"/>
                <a:gd name="connsiteY1281" fmla="*/ 950342 h 1669026"/>
                <a:gd name="connsiteX1282" fmla="*/ 1598755 w 1903516"/>
                <a:gd name="connsiteY1282" fmla="*/ 952239 h 1669026"/>
                <a:gd name="connsiteX1283" fmla="*/ 1600658 w 1903516"/>
                <a:gd name="connsiteY1283" fmla="*/ 954137 h 1669026"/>
                <a:gd name="connsiteX1284" fmla="*/ 1602555 w 1903516"/>
                <a:gd name="connsiteY1284" fmla="*/ 956039 h 1669026"/>
                <a:gd name="connsiteX1285" fmla="*/ 1605424 w 1903516"/>
                <a:gd name="connsiteY1285" fmla="*/ 958883 h 1669026"/>
                <a:gd name="connsiteX1286" fmla="*/ 1606350 w 1903516"/>
                <a:gd name="connsiteY1286" fmla="*/ 959834 h 1669026"/>
                <a:gd name="connsiteX1287" fmla="*/ 1609219 w 1903516"/>
                <a:gd name="connsiteY1287" fmla="*/ 960785 h 1669026"/>
                <a:gd name="connsiteX1288" fmla="*/ 1611116 w 1903516"/>
                <a:gd name="connsiteY1288" fmla="*/ 963634 h 1669026"/>
                <a:gd name="connsiteX1289" fmla="*/ 1612053 w 1903516"/>
                <a:gd name="connsiteY1289" fmla="*/ 965531 h 1669026"/>
                <a:gd name="connsiteX1290" fmla="*/ 1613940 w 1903516"/>
                <a:gd name="connsiteY1290" fmla="*/ 965531 h 1669026"/>
                <a:gd name="connsiteX1291" fmla="*/ 1614916 w 1903516"/>
                <a:gd name="connsiteY1291" fmla="*/ 967429 h 1669026"/>
                <a:gd name="connsiteX1292" fmla="*/ 1615848 w 1903516"/>
                <a:gd name="connsiteY1292" fmla="*/ 968380 h 1669026"/>
                <a:gd name="connsiteX1293" fmla="*/ 1617745 w 1903516"/>
                <a:gd name="connsiteY1293" fmla="*/ 970277 h 1669026"/>
                <a:gd name="connsiteX1294" fmla="*/ 1618711 w 1903516"/>
                <a:gd name="connsiteY1294" fmla="*/ 970277 h 1669026"/>
                <a:gd name="connsiteX1295" fmla="*/ 1623443 w 1903516"/>
                <a:gd name="connsiteY1295" fmla="*/ 973126 h 1669026"/>
                <a:gd name="connsiteX1296" fmla="*/ 1625340 w 1903516"/>
                <a:gd name="connsiteY1296" fmla="*/ 976921 h 1669026"/>
                <a:gd name="connsiteX1297" fmla="*/ 1629140 w 1903516"/>
                <a:gd name="connsiteY1297" fmla="*/ 979775 h 1669026"/>
                <a:gd name="connsiteX1298" fmla="*/ 1631042 w 1903516"/>
                <a:gd name="connsiteY1298" fmla="*/ 980721 h 1669026"/>
                <a:gd name="connsiteX1299" fmla="*/ 1632008 w 1903516"/>
                <a:gd name="connsiteY1299" fmla="*/ 981672 h 1669026"/>
                <a:gd name="connsiteX1300" fmla="*/ 1631042 w 1903516"/>
                <a:gd name="connsiteY1300" fmla="*/ 982619 h 1669026"/>
                <a:gd name="connsiteX1301" fmla="*/ 1631042 w 1903516"/>
                <a:gd name="connsiteY1301" fmla="*/ 983570 h 1669026"/>
                <a:gd name="connsiteX1302" fmla="*/ 1632935 w 1903516"/>
                <a:gd name="connsiteY1302" fmla="*/ 983570 h 1669026"/>
                <a:gd name="connsiteX1303" fmla="*/ 1633906 w 1903516"/>
                <a:gd name="connsiteY1303" fmla="*/ 984521 h 1669026"/>
                <a:gd name="connsiteX1304" fmla="*/ 1632935 w 1903516"/>
                <a:gd name="connsiteY1304" fmla="*/ 984521 h 1669026"/>
                <a:gd name="connsiteX1305" fmla="*/ 1631042 w 1903516"/>
                <a:gd name="connsiteY1305" fmla="*/ 991165 h 1669026"/>
                <a:gd name="connsiteX1306" fmla="*/ 1631042 w 1903516"/>
                <a:gd name="connsiteY1306" fmla="*/ 993067 h 1669026"/>
                <a:gd name="connsiteX1307" fmla="*/ 1632008 w 1903516"/>
                <a:gd name="connsiteY1307" fmla="*/ 1000662 h 1669026"/>
                <a:gd name="connsiteX1308" fmla="*/ 1629140 w 1903516"/>
                <a:gd name="connsiteY1308" fmla="*/ 1005408 h 1669026"/>
                <a:gd name="connsiteX1309" fmla="*/ 1627242 w 1903516"/>
                <a:gd name="connsiteY1309" fmla="*/ 1011106 h 1669026"/>
                <a:gd name="connsiteX1310" fmla="*/ 1629140 w 1903516"/>
                <a:gd name="connsiteY1310" fmla="*/ 1008257 h 1669026"/>
                <a:gd name="connsiteX1311" fmla="*/ 1626311 w 1903516"/>
                <a:gd name="connsiteY1311" fmla="*/ 1006359 h 1669026"/>
                <a:gd name="connsiteX1312" fmla="*/ 1626311 w 1903516"/>
                <a:gd name="connsiteY1312" fmla="*/ 1010154 h 1669026"/>
                <a:gd name="connsiteX1313" fmla="*/ 1625340 w 1903516"/>
                <a:gd name="connsiteY1313" fmla="*/ 1009208 h 1669026"/>
                <a:gd name="connsiteX1314" fmla="*/ 1623443 w 1903516"/>
                <a:gd name="connsiteY1314" fmla="*/ 1012057 h 1669026"/>
                <a:gd name="connsiteX1315" fmla="*/ 1623443 w 1903516"/>
                <a:gd name="connsiteY1315" fmla="*/ 1013003 h 1669026"/>
                <a:gd name="connsiteX1316" fmla="*/ 1622511 w 1903516"/>
                <a:gd name="connsiteY1316" fmla="*/ 1020598 h 1669026"/>
                <a:gd name="connsiteX1317" fmla="*/ 1624414 w 1903516"/>
                <a:gd name="connsiteY1317" fmla="*/ 1024388 h 1669026"/>
                <a:gd name="connsiteX1318" fmla="*/ 1624414 w 1903516"/>
                <a:gd name="connsiteY1318" fmla="*/ 1026285 h 1669026"/>
                <a:gd name="connsiteX1319" fmla="*/ 1626311 w 1903516"/>
                <a:gd name="connsiteY1319" fmla="*/ 1028188 h 1669026"/>
                <a:gd name="connsiteX1320" fmla="*/ 1627242 w 1903516"/>
                <a:gd name="connsiteY1320" fmla="*/ 1030085 h 1669026"/>
                <a:gd name="connsiteX1321" fmla="*/ 1627242 w 1903516"/>
                <a:gd name="connsiteY1321" fmla="*/ 1031037 h 1669026"/>
                <a:gd name="connsiteX1322" fmla="*/ 1628208 w 1903516"/>
                <a:gd name="connsiteY1322" fmla="*/ 1031983 h 1669026"/>
                <a:gd name="connsiteX1323" fmla="*/ 1629140 w 1903516"/>
                <a:gd name="connsiteY1323" fmla="*/ 1033885 h 1669026"/>
                <a:gd name="connsiteX1324" fmla="*/ 1630106 w 1903516"/>
                <a:gd name="connsiteY1324" fmla="*/ 1033885 h 1669026"/>
                <a:gd name="connsiteX1325" fmla="*/ 1633906 w 1903516"/>
                <a:gd name="connsiteY1325" fmla="*/ 1033885 h 1669026"/>
                <a:gd name="connsiteX1326" fmla="*/ 1639603 w 1903516"/>
                <a:gd name="connsiteY1326" fmla="*/ 1036734 h 1669026"/>
                <a:gd name="connsiteX1327" fmla="*/ 1633906 w 1903516"/>
                <a:gd name="connsiteY1327" fmla="*/ 1034832 h 1669026"/>
                <a:gd name="connsiteX1328" fmla="*/ 1634837 w 1903516"/>
                <a:gd name="connsiteY1328" fmla="*/ 1039578 h 1669026"/>
                <a:gd name="connsiteX1329" fmla="*/ 1636735 w 1903516"/>
                <a:gd name="connsiteY1329" fmla="*/ 1043378 h 1669026"/>
                <a:gd name="connsiteX1330" fmla="*/ 1637701 w 1903516"/>
                <a:gd name="connsiteY1330" fmla="*/ 1043378 h 1669026"/>
                <a:gd name="connsiteX1331" fmla="*/ 1638637 w 1903516"/>
                <a:gd name="connsiteY1331" fmla="*/ 1045275 h 1669026"/>
                <a:gd name="connsiteX1332" fmla="*/ 1641501 w 1903516"/>
                <a:gd name="connsiteY1332" fmla="*/ 1049075 h 1669026"/>
                <a:gd name="connsiteX1333" fmla="*/ 1641501 w 1903516"/>
                <a:gd name="connsiteY1333" fmla="*/ 1049075 h 1669026"/>
                <a:gd name="connsiteX1334" fmla="*/ 1642427 w 1903516"/>
                <a:gd name="connsiteY1334" fmla="*/ 1050021 h 1669026"/>
                <a:gd name="connsiteX1335" fmla="*/ 1643403 w 1903516"/>
                <a:gd name="connsiteY1335" fmla="*/ 1050973 h 1669026"/>
                <a:gd name="connsiteX1336" fmla="*/ 1647198 w 1903516"/>
                <a:gd name="connsiteY1336" fmla="*/ 1054772 h 1669026"/>
                <a:gd name="connsiteX1337" fmla="*/ 1648130 w 1903516"/>
                <a:gd name="connsiteY1337" fmla="*/ 1055719 h 1669026"/>
                <a:gd name="connsiteX1338" fmla="*/ 1651920 w 1903516"/>
                <a:gd name="connsiteY1338" fmla="*/ 1058567 h 1669026"/>
                <a:gd name="connsiteX1339" fmla="*/ 1653827 w 1903516"/>
                <a:gd name="connsiteY1339" fmla="*/ 1060470 h 1669026"/>
                <a:gd name="connsiteX1340" fmla="*/ 1654798 w 1903516"/>
                <a:gd name="connsiteY1340" fmla="*/ 1061416 h 1669026"/>
                <a:gd name="connsiteX1341" fmla="*/ 1656691 w 1903516"/>
                <a:gd name="connsiteY1341" fmla="*/ 1062367 h 1669026"/>
                <a:gd name="connsiteX1342" fmla="*/ 1658593 w 1903516"/>
                <a:gd name="connsiteY1342" fmla="*/ 1064265 h 1669026"/>
                <a:gd name="connsiteX1343" fmla="*/ 1662393 w 1903516"/>
                <a:gd name="connsiteY1343" fmla="*/ 1066167 h 1669026"/>
                <a:gd name="connsiteX1344" fmla="*/ 1665222 w 1903516"/>
                <a:gd name="connsiteY1344" fmla="*/ 1069011 h 1669026"/>
                <a:gd name="connsiteX1345" fmla="*/ 1666188 w 1903516"/>
                <a:gd name="connsiteY1345" fmla="*/ 1069962 h 1669026"/>
                <a:gd name="connsiteX1346" fmla="*/ 1668085 w 1903516"/>
                <a:gd name="connsiteY1346" fmla="*/ 1071865 h 1669026"/>
                <a:gd name="connsiteX1347" fmla="*/ 1669988 w 1903516"/>
                <a:gd name="connsiteY1347" fmla="*/ 1071865 h 1669026"/>
                <a:gd name="connsiteX1348" fmla="*/ 1671885 w 1903516"/>
                <a:gd name="connsiteY1348" fmla="*/ 1073762 h 1669026"/>
                <a:gd name="connsiteX1349" fmla="*/ 1673788 w 1903516"/>
                <a:gd name="connsiteY1349" fmla="*/ 1075660 h 1669026"/>
                <a:gd name="connsiteX1350" fmla="*/ 1673788 w 1903516"/>
                <a:gd name="connsiteY1350" fmla="*/ 1075660 h 1669026"/>
                <a:gd name="connsiteX1351" fmla="*/ 1674714 w 1903516"/>
                <a:gd name="connsiteY1351" fmla="*/ 1076611 h 1669026"/>
                <a:gd name="connsiteX1352" fmla="*/ 1677583 w 1903516"/>
                <a:gd name="connsiteY1352" fmla="*/ 1079460 h 1669026"/>
                <a:gd name="connsiteX1353" fmla="*/ 1680407 w 1903516"/>
                <a:gd name="connsiteY1353" fmla="*/ 1079460 h 1669026"/>
                <a:gd name="connsiteX1354" fmla="*/ 1680407 w 1903516"/>
                <a:gd name="connsiteY1354" fmla="*/ 1080406 h 1669026"/>
                <a:gd name="connsiteX1355" fmla="*/ 1680407 w 1903516"/>
                <a:gd name="connsiteY1355" fmla="*/ 1080406 h 1669026"/>
                <a:gd name="connsiteX1356" fmla="*/ 1685178 w 1903516"/>
                <a:gd name="connsiteY1356" fmla="*/ 1086103 h 1669026"/>
                <a:gd name="connsiteX1357" fmla="*/ 1687075 w 1903516"/>
                <a:gd name="connsiteY1357" fmla="*/ 1094649 h 1669026"/>
                <a:gd name="connsiteX1358" fmla="*/ 1687075 w 1903516"/>
                <a:gd name="connsiteY1358" fmla="*/ 1098444 h 1669026"/>
                <a:gd name="connsiteX1359" fmla="*/ 1688977 w 1903516"/>
                <a:gd name="connsiteY1359" fmla="*/ 1104142 h 1669026"/>
                <a:gd name="connsiteX1360" fmla="*/ 1688977 w 1903516"/>
                <a:gd name="connsiteY1360" fmla="*/ 1106990 h 1669026"/>
                <a:gd name="connsiteX1361" fmla="*/ 1687075 w 1903516"/>
                <a:gd name="connsiteY1361" fmla="*/ 1110790 h 1669026"/>
                <a:gd name="connsiteX1362" fmla="*/ 1686109 w 1903516"/>
                <a:gd name="connsiteY1362" fmla="*/ 1113639 h 1669026"/>
                <a:gd name="connsiteX1363" fmla="*/ 1681383 w 1903516"/>
                <a:gd name="connsiteY1363" fmla="*/ 1113639 h 1669026"/>
                <a:gd name="connsiteX1364" fmla="*/ 1681383 w 1903516"/>
                <a:gd name="connsiteY1364" fmla="*/ 1113639 h 1669026"/>
                <a:gd name="connsiteX1365" fmla="*/ 1681383 w 1903516"/>
                <a:gd name="connsiteY1365" fmla="*/ 1114590 h 1669026"/>
                <a:gd name="connsiteX1366" fmla="*/ 1683280 w 1903516"/>
                <a:gd name="connsiteY1366" fmla="*/ 1114590 h 1669026"/>
                <a:gd name="connsiteX1367" fmla="*/ 1681383 w 1903516"/>
                <a:gd name="connsiteY1367" fmla="*/ 1115537 h 1669026"/>
                <a:gd name="connsiteX1368" fmla="*/ 1682309 w 1903516"/>
                <a:gd name="connsiteY1368" fmla="*/ 1119336 h 1669026"/>
                <a:gd name="connsiteX1369" fmla="*/ 1687075 w 1903516"/>
                <a:gd name="connsiteY1369" fmla="*/ 1131677 h 1669026"/>
                <a:gd name="connsiteX1370" fmla="*/ 1690875 w 1903516"/>
                <a:gd name="connsiteY1370" fmla="*/ 1144960 h 1669026"/>
                <a:gd name="connsiteX1371" fmla="*/ 1691801 w 1903516"/>
                <a:gd name="connsiteY1371" fmla="*/ 1146862 h 1669026"/>
                <a:gd name="connsiteX1372" fmla="*/ 1697504 w 1903516"/>
                <a:gd name="connsiteY1372" fmla="*/ 1154457 h 1669026"/>
                <a:gd name="connsiteX1373" fmla="*/ 1701299 w 1903516"/>
                <a:gd name="connsiteY1373" fmla="*/ 1160155 h 1669026"/>
                <a:gd name="connsiteX1374" fmla="*/ 1706996 w 1903516"/>
                <a:gd name="connsiteY1374" fmla="*/ 1163950 h 1669026"/>
                <a:gd name="connsiteX1375" fmla="*/ 1708894 w 1903516"/>
                <a:gd name="connsiteY1375" fmla="*/ 1164901 h 1669026"/>
                <a:gd name="connsiteX1376" fmla="*/ 1710791 w 1903516"/>
                <a:gd name="connsiteY1376" fmla="*/ 1166798 h 1669026"/>
                <a:gd name="connsiteX1377" fmla="*/ 1712694 w 1903516"/>
                <a:gd name="connsiteY1377" fmla="*/ 1166798 h 1669026"/>
                <a:gd name="connsiteX1378" fmla="*/ 1710791 w 1903516"/>
                <a:gd name="connsiteY1378" fmla="*/ 1166798 h 1669026"/>
                <a:gd name="connsiteX1379" fmla="*/ 1702230 w 1903516"/>
                <a:gd name="connsiteY1379" fmla="*/ 1161101 h 1669026"/>
                <a:gd name="connsiteX1380" fmla="*/ 1698430 w 1903516"/>
                <a:gd name="connsiteY1380" fmla="*/ 1163950 h 1669026"/>
                <a:gd name="connsiteX1381" fmla="*/ 1699396 w 1903516"/>
                <a:gd name="connsiteY1381" fmla="*/ 1165847 h 1669026"/>
                <a:gd name="connsiteX1382" fmla="*/ 1700333 w 1903516"/>
                <a:gd name="connsiteY1382" fmla="*/ 1165847 h 1669026"/>
                <a:gd name="connsiteX1383" fmla="*/ 1700333 w 1903516"/>
                <a:gd name="connsiteY1383" fmla="*/ 1166798 h 1669026"/>
                <a:gd name="connsiteX1384" fmla="*/ 1703196 w 1903516"/>
                <a:gd name="connsiteY1384" fmla="*/ 1164901 h 1669026"/>
                <a:gd name="connsiteX1385" fmla="*/ 1701299 w 1903516"/>
                <a:gd name="connsiteY1385" fmla="*/ 1166798 h 1669026"/>
                <a:gd name="connsiteX1386" fmla="*/ 1703196 w 1903516"/>
                <a:gd name="connsiteY1386" fmla="*/ 1169647 h 1669026"/>
                <a:gd name="connsiteX1387" fmla="*/ 1696533 w 1903516"/>
                <a:gd name="connsiteY1387" fmla="*/ 1173442 h 1669026"/>
                <a:gd name="connsiteX1388" fmla="*/ 1696533 w 1903516"/>
                <a:gd name="connsiteY1388" fmla="*/ 1174393 h 1669026"/>
                <a:gd name="connsiteX1389" fmla="*/ 1697504 w 1903516"/>
                <a:gd name="connsiteY1389" fmla="*/ 1176296 h 1669026"/>
                <a:gd name="connsiteX1390" fmla="*/ 1707927 w 1903516"/>
                <a:gd name="connsiteY1390" fmla="*/ 1170598 h 1669026"/>
                <a:gd name="connsiteX1391" fmla="*/ 1708894 w 1903516"/>
                <a:gd name="connsiteY1391" fmla="*/ 1171544 h 1669026"/>
                <a:gd name="connsiteX1392" fmla="*/ 1708894 w 1903516"/>
                <a:gd name="connsiteY1392" fmla="*/ 1169647 h 1669026"/>
                <a:gd name="connsiteX1393" fmla="*/ 1709825 w 1903516"/>
                <a:gd name="connsiteY1393" fmla="*/ 1168696 h 1669026"/>
                <a:gd name="connsiteX1394" fmla="*/ 1707927 w 1903516"/>
                <a:gd name="connsiteY1394" fmla="*/ 1173442 h 1669026"/>
                <a:gd name="connsiteX1395" fmla="*/ 1708894 w 1903516"/>
                <a:gd name="connsiteY1395" fmla="*/ 1174393 h 1669026"/>
                <a:gd name="connsiteX1396" fmla="*/ 1711728 w 1903516"/>
                <a:gd name="connsiteY1396" fmla="*/ 1173442 h 1669026"/>
                <a:gd name="connsiteX1397" fmla="*/ 1713625 w 1903516"/>
                <a:gd name="connsiteY1397" fmla="*/ 1176296 h 1669026"/>
                <a:gd name="connsiteX1398" fmla="*/ 1714591 w 1903516"/>
                <a:gd name="connsiteY1398" fmla="*/ 1177242 h 1669026"/>
                <a:gd name="connsiteX1399" fmla="*/ 1715522 w 1903516"/>
                <a:gd name="connsiteY1399" fmla="*/ 1178193 h 1669026"/>
                <a:gd name="connsiteX1400" fmla="*/ 1718391 w 1903516"/>
                <a:gd name="connsiteY1400" fmla="*/ 1181042 h 1669026"/>
                <a:gd name="connsiteX1401" fmla="*/ 1721220 w 1903516"/>
                <a:gd name="connsiteY1401" fmla="*/ 1183890 h 1669026"/>
                <a:gd name="connsiteX1402" fmla="*/ 1721220 w 1903516"/>
                <a:gd name="connsiteY1402" fmla="*/ 1184837 h 1669026"/>
                <a:gd name="connsiteX1403" fmla="*/ 1724088 w 1903516"/>
                <a:gd name="connsiteY1403" fmla="*/ 1187685 h 1669026"/>
                <a:gd name="connsiteX1404" fmla="*/ 1725986 w 1903516"/>
                <a:gd name="connsiteY1404" fmla="*/ 1192432 h 1669026"/>
                <a:gd name="connsiteX1405" fmla="*/ 1727883 w 1903516"/>
                <a:gd name="connsiteY1405" fmla="*/ 1194334 h 1669026"/>
                <a:gd name="connsiteX1406" fmla="*/ 1731683 w 1903516"/>
                <a:gd name="connsiteY1406" fmla="*/ 1198129 h 1669026"/>
                <a:gd name="connsiteX1407" fmla="*/ 1733581 w 1903516"/>
                <a:gd name="connsiteY1407" fmla="*/ 1200031 h 1669026"/>
                <a:gd name="connsiteX1408" fmla="*/ 1740209 w 1903516"/>
                <a:gd name="connsiteY1408" fmla="*/ 1202880 h 1669026"/>
                <a:gd name="connsiteX1409" fmla="*/ 1743078 w 1903516"/>
                <a:gd name="connsiteY1409" fmla="*/ 1207626 h 1669026"/>
                <a:gd name="connsiteX1410" fmla="*/ 1750673 w 1903516"/>
                <a:gd name="connsiteY1410" fmla="*/ 1224719 h 1669026"/>
                <a:gd name="connsiteX1411" fmla="*/ 1751604 w 1903516"/>
                <a:gd name="connsiteY1411" fmla="*/ 1224719 h 1669026"/>
                <a:gd name="connsiteX1412" fmla="*/ 1751604 w 1903516"/>
                <a:gd name="connsiteY1412" fmla="*/ 1227562 h 1669026"/>
                <a:gd name="connsiteX1413" fmla="*/ 1752570 w 1903516"/>
                <a:gd name="connsiteY1413" fmla="*/ 1230411 h 1669026"/>
                <a:gd name="connsiteX1414" fmla="*/ 1754473 w 1903516"/>
                <a:gd name="connsiteY1414" fmla="*/ 1234211 h 1669026"/>
                <a:gd name="connsiteX1415" fmla="*/ 1754473 w 1903516"/>
                <a:gd name="connsiteY1415" fmla="*/ 1235162 h 1669026"/>
                <a:gd name="connsiteX1416" fmla="*/ 1752570 w 1903516"/>
                <a:gd name="connsiteY1416" fmla="*/ 1233260 h 1669026"/>
                <a:gd name="connsiteX1417" fmla="*/ 1751604 w 1903516"/>
                <a:gd name="connsiteY1417" fmla="*/ 1230411 h 1669026"/>
                <a:gd name="connsiteX1418" fmla="*/ 1751604 w 1903516"/>
                <a:gd name="connsiteY1418" fmla="*/ 1234211 h 1669026"/>
                <a:gd name="connsiteX1419" fmla="*/ 1752570 w 1903516"/>
                <a:gd name="connsiteY1419" fmla="*/ 1235162 h 1669026"/>
                <a:gd name="connsiteX1420" fmla="*/ 1756370 w 1903516"/>
                <a:gd name="connsiteY1420" fmla="*/ 1250352 h 1669026"/>
                <a:gd name="connsiteX1421" fmla="*/ 1758268 w 1903516"/>
                <a:gd name="connsiteY1421" fmla="*/ 1255098 h 1669026"/>
                <a:gd name="connsiteX1422" fmla="*/ 1760165 w 1903516"/>
                <a:gd name="connsiteY1422" fmla="*/ 1256049 h 1669026"/>
                <a:gd name="connsiteX1423" fmla="*/ 1761097 w 1903516"/>
                <a:gd name="connsiteY1423" fmla="*/ 1257947 h 1669026"/>
                <a:gd name="connsiteX1424" fmla="*/ 1761097 w 1903516"/>
                <a:gd name="connsiteY1424" fmla="*/ 1257947 h 1669026"/>
                <a:gd name="connsiteX1425" fmla="*/ 1762994 w 1903516"/>
                <a:gd name="connsiteY1425" fmla="*/ 1260795 h 1669026"/>
                <a:gd name="connsiteX1426" fmla="*/ 1767760 w 1903516"/>
                <a:gd name="connsiteY1426" fmla="*/ 1264585 h 1669026"/>
                <a:gd name="connsiteX1427" fmla="*/ 1769663 w 1903516"/>
                <a:gd name="connsiteY1427" fmla="*/ 1266483 h 1669026"/>
                <a:gd name="connsiteX1428" fmla="*/ 1770594 w 1903516"/>
                <a:gd name="connsiteY1428" fmla="*/ 1267434 h 1669026"/>
                <a:gd name="connsiteX1429" fmla="*/ 1771560 w 1903516"/>
                <a:gd name="connsiteY1429" fmla="*/ 1268385 h 1669026"/>
                <a:gd name="connsiteX1430" fmla="*/ 1775365 w 1903516"/>
                <a:gd name="connsiteY1430" fmla="*/ 1271229 h 1669026"/>
                <a:gd name="connsiteX1431" fmla="*/ 1776287 w 1903516"/>
                <a:gd name="connsiteY1431" fmla="*/ 1272180 h 1669026"/>
                <a:gd name="connsiteX1432" fmla="*/ 1779155 w 1903516"/>
                <a:gd name="connsiteY1432" fmla="*/ 1274078 h 1669026"/>
                <a:gd name="connsiteX1433" fmla="*/ 1781052 w 1903516"/>
                <a:gd name="connsiteY1433" fmla="*/ 1275029 h 1669026"/>
                <a:gd name="connsiteX1434" fmla="*/ 1781984 w 1903516"/>
                <a:gd name="connsiteY1434" fmla="*/ 1275980 h 1669026"/>
                <a:gd name="connsiteX1435" fmla="*/ 1785784 w 1903516"/>
                <a:gd name="connsiteY1435" fmla="*/ 1278824 h 1669026"/>
                <a:gd name="connsiteX1436" fmla="*/ 1787681 w 1903516"/>
                <a:gd name="connsiteY1436" fmla="*/ 1279775 h 1669026"/>
                <a:gd name="connsiteX1437" fmla="*/ 1787681 w 1903516"/>
                <a:gd name="connsiteY1437" fmla="*/ 1279775 h 1669026"/>
                <a:gd name="connsiteX1438" fmla="*/ 1789584 w 1903516"/>
                <a:gd name="connsiteY1438" fmla="*/ 1280727 h 1669026"/>
                <a:gd name="connsiteX1439" fmla="*/ 1790550 w 1903516"/>
                <a:gd name="connsiteY1439" fmla="*/ 1280727 h 1669026"/>
                <a:gd name="connsiteX1440" fmla="*/ 1791476 w 1903516"/>
                <a:gd name="connsiteY1440" fmla="*/ 1279775 h 1669026"/>
                <a:gd name="connsiteX1441" fmla="*/ 1793379 w 1903516"/>
                <a:gd name="connsiteY1441" fmla="*/ 1280727 h 1669026"/>
                <a:gd name="connsiteX1442" fmla="*/ 1794350 w 1903516"/>
                <a:gd name="connsiteY1442" fmla="*/ 1283570 h 1669026"/>
                <a:gd name="connsiteX1443" fmla="*/ 1797179 w 1903516"/>
                <a:gd name="connsiteY1443" fmla="*/ 1284521 h 1669026"/>
                <a:gd name="connsiteX1444" fmla="*/ 1799076 w 1903516"/>
                <a:gd name="connsiteY1444" fmla="*/ 1286424 h 1669026"/>
                <a:gd name="connsiteX1445" fmla="*/ 1800042 w 1903516"/>
                <a:gd name="connsiteY1445" fmla="*/ 1287370 h 1669026"/>
                <a:gd name="connsiteX1446" fmla="*/ 1800974 w 1903516"/>
                <a:gd name="connsiteY1446" fmla="*/ 1288321 h 1669026"/>
                <a:gd name="connsiteX1447" fmla="*/ 1802871 w 1903516"/>
                <a:gd name="connsiteY1447" fmla="*/ 1289268 h 1669026"/>
                <a:gd name="connsiteX1448" fmla="*/ 1805739 w 1903516"/>
                <a:gd name="connsiteY1448" fmla="*/ 1294965 h 1669026"/>
                <a:gd name="connsiteX1449" fmla="*/ 1804774 w 1903516"/>
                <a:gd name="connsiteY1449" fmla="*/ 1293068 h 1669026"/>
                <a:gd name="connsiteX1450" fmla="*/ 1802871 w 1903516"/>
                <a:gd name="connsiteY1450" fmla="*/ 1296867 h 1669026"/>
                <a:gd name="connsiteX1451" fmla="*/ 1803842 w 1903516"/>
                <a:gd name="connsiteY1451" fmla="*/ 1301614 h 1669026"/>
                <a:gd name="connsiteX1452" fmla="*/ 1802871 w 1903516"/>
                <a:gd name="connsiteY1452" fmla="*/ 1307311 h 1669026"/>
                <a:gd name="connsiteX1453" fmla="*/ 1802871 w 1903516"/>
                <a:gd name="connsiteY1453" fmla="*/ 1308257 h 1669026"/>
                <a:gd name="connsiteX1454" fmla="*/ 1804774 w 1903516"/>
                <a:gd name="connsiteY1454" fmla="*/ 1308257 h 1669026"/>
                <a:gd name="connsiteX1455" fmla="*/ 1807637 w 1903516"/>
                <a:gd name="connsiteY1455" fmla="*/ 1313008 h 1669026"/>
                <a:gd name="connsiteX1456" fmla="*/ 1807637 w 1903516"/>
                <a:gd name="connsiteY1456" fmla="*/ 1314906 h 1669026"/>
                <a:gd name="connsiteX1457" fmla="*/ 1816168 w 1903516"/>
                <a:gd name="connsiteY1457" fmla="*/ 1331047 h 1669026"/>
                <a:gd name="connsiteX1458" fmla="*/ 1817134 w 1903516"/>
                <a:gd name="connsiteY1458" fmla="*/ 1331993 h 1669026"/>
                <a:gd name="connsiteX1459" fmla="*/ 1817134 w 1903516"/>
                <a:gd name="connsiteY1459" fmla="*/ 1333896 h 1669026"/>
                <a:gd name="connsiteX1460" fmla="*/ 1819032 w 1903516"/>
                <a:gd name="connsiteY1460" fmla="*/ 1342442 h 1669026"/>
                <a:gd name="connsiteX1461" fmla="*/ 1819032 w 1903516"/>
                <a:gd name="connsiteY1461" fmla="*/ 1344339 h 1669026"/>
                <a:gd name="connsiteX1462" fmla="*/ 1819032 w 1903516"/>
                <a:gd name="connsiteY1462" fmla="*/ 1344339 h 1669026"/>
                <a:gd name="connsiteX1463" fmla="*/ 1819032 w 1903516"/>
                <a:gd name="connsiteY1463" fmla="*/ 1345290 h 1669026"/>
                <a:gd name="connsiteX1464" fmla="*/ 1818066 w 1903516"/>
                <a:gd name="connsiteY1464" fmla="*/ 1348139 h 1669026"/>
                <a:gd name="connsiteX1465" fmla="*/ 1819032 w 1903516"/>
                <a:gd name="connsiteY1465" fmla="*/ 1350037 h 1669026"/>
                <a:gd name="connsiteX1466" fmla="*/ 1823763 w 1903516"/>
                <a:gd name="connsiteY1466" fmla="*/ 1354783 h 1669026"/>
                <a:gd name="connsiteX1467" fmla="*/ 1825661 w 1903516"/>
                <a:gd name="connsiteY1467" fmla="*/ 1355734 h 1669026"/>
                <a:gd name="connsiteX1468" fmla="*/ 1827563 w 1903516"/>
                <a:gd name="connsiteY1468" fmla="*/ 1357631 h 1669026"/>
                <a:gd name="connsiteX1469" fmla="*/ 1830427 w 1903516"/>
                <a:gd name="connsiteY1469" fmla="*/ 1359534 h 1669026"/>
                <a:gd name="connsiteX1470" fmla="*/ 1831358 w 1903516"/>
                <a:gd name="connsiteY1470" fmla="*/ 1359534 h 1669026"/>
                <a:gd name="connsiteX1471" fmla="*/ 1832329 w 1903516"/>
                <a:gd name="connsiteY1471" fmla="*/ 1360480 h 1669026"/>
                <a:gd name="connsiteX1472" fmla="*/ 1835158 w 1903516"/>
                <a:gd name="connsiteY1472" fmla="*/ 1363329 h 1669026"/>
                <a:gd name="connsiteX1473" fmla="*/ 1836124 w 1903516"/>
                <a:gd name="connsiteY1473" fmla="*/ 1363329 h 1669026"/>
                <a:gd name="connsiteX1474" fmla="*/ 1846553 w 1903516"/>
                <a:gd name="connsiteY1474" fmla="*/ 1374714 h 1669026"/>
                <a:gd name="connsiteX1475" fmla="*/ 1847519 w 1903516"/>
                <a:gd name="connsiteY1475" fmla="*/ 1381357 h 1669026"/>
                <a:gd name="connsiteX1476" fmla="*/ 1848445 w 1903516"/>
                <a:gd name="connsiteY1476" fmla="*/ 1382309 h 1669026"/>
                <a:gd name="connsiteX1477" fmla="*/ 1851319 w 1903516"/>
                <a:gd name="connsiteY1477" fmla="*/ 1383260 h 1669026"/>
                <a:gd name="connsiteX1478" fmla="*/ 1851319 w 1903516"/>
                <a:gd name="connsiteY1478" fmla="*/ 1383260 h 1669026"/>
                <a:gd name="connsiteX1479" fmla="*/ 1853211 w 1903516"/>
                <a:gd name="connsiteY1479" fmla="*/ 1381357 h 1669026"/>
                <a:gd name="connsiteX1480" fmla="*/ 1854148 w 1903516"/>
                <a:gd name="connsiteY1480" fmla="*/ 1384206 h 1669026"/>
                <a:gd name="connsiteX1481" fmla="*/ 1854148 w 1903516"/>
                <a:gd name="connsiteY1481" fmla="*/ 1385157 h 1669026"/>
                <a:gd name="connsiteX1482" fmla="*/ 1855114 w 1903516"/>
                <a:gd name="connsiteY1482" fmla="*/ 1387055 h 1669026"/>
                <a:gd name="connsiteX1483" fmla="*/ 1857943 w 1903516"/>
                <a:gd name="connsiteY1483" fmla="*/ 1385157 h 1669026"/>
                <a:gd name="connsiteX1484" fmla="*/ 1857943 w 1903516"/>
                <a:gd name="connsiteY1484" fmla="*/ 1384206 h 1669026"/>
                <a:gd name="connsiteX1485" fmla="*/ 1859840 w 1903516"/>
                <a:gd name="connsiteY1485" fmla="*/ 1384206 h 1669026"/>
                <a:gd name="connsiteX1486" fmla="*/ 1863640 w 1903516"/>
                <a:gd name="connsiteY1486" fmla="*/ 1384206 h 1669026"/>
                <a:gd name="connsiteX1487" fmla="*/ 1863640 w 1903516"/>
                <a:gd name="connsiteY1487" fmla="*/ 1387055 h 1669026"/>
                <a:gd name="connsiteX1488" fmla="*/ 1863640 w 1903516"/>
                <a:gd name="connsiteY1488" fmla="*/ 1388006 h 1669026"/>
                <a:gd name="connsiteX1489" fmla="*/ 1864606 w 1903516"/>
                <a:gd name="connsiteY1489" fmla="*/ 1390855 h 1669026"/>
                <a:gd name="connsiteX1490" fmla="*/ 1867430 w 1903516"/>
                <a:gd name="connsiteY1490" fmla="*/ 1391806 h 1669026"/>
                <a:gd name="connsiteX1491" fmla="*/ 1867430 w 1903516"/>
                <a:gd name="connsiteY1491" fmla="*/ 1392752 h 1669026"/>
                <a:gd name="connsiteX1492" fmla="*/ 1869333 w 1903516"/>
                <a:gd name="connsiteY1492" fmla="*/ 1407942 h 1669026"/>
                <a:gd name="connsiteX1493" fmla="*/ 1877898 w 1903516"/>
                <a:gd name="connsiteY1493" fmla="*/ 1418386 h 1669026"/>
                <a:gd name="connsiteX1494" fmla="*/ 1878830 w 1903516"/>
                <a:gd name="connsiteY1494" fmla="*/ 1418386 h 1669026"/>
                <a:gd name="connsiteX1495" fmla="*/ 1880727 w 1903516"/>
                <a:gd name="connsiteY1495" fmla="*/ 1420288 h 1669026"/>
                <a:gd name="connsiteX1496" fmla="*/ 1881698 w 1903516"/>
                <a:gd name="connsiteY1496" fmla="*/ 1425034 h 1669026"/>
                <a:gd name="connsiteX1497" fmla="*/ 1881698 w 1903516"/>
                <a:gd name="connsiteY1497" fmla="*/ 1425985 h 1669026"/>
                <a:gd name="connsiteX1498" fmla="*/ 1887396 w 1903516"/>
                <a:gd name="connsiteY1498" fmla="*/ 1426932 h 1669026"/>
                <a:gd name="connsiteX1499" fmla="*/ 1888322 w 1903516"/>
                <a:gd name="connsiteY1499" fmla="*/ 1431678 h 1669026"/>
                <a:gd name="connsiteX1500" fmla="*/ 1891191 w 1903516"/>
                <a:gd name="connsiteY1500" fmla="*/ 1437375 h 1669026"/>
                <a:gd name="connsiteX1501" fmla="*/ 1894024 w 1903516"/>
                <a:gd name="connsiteY1501" fmla="*/ 1439278 h 1669026"/>
                <a:gd name="connsiteX1502" fmla="*/ 1892122 w 1903516"/>
                <a:gd name="connsiteY1502" fmla="*/ 1443073 h 1669026"/>
                <a:gd name="connsiteX1503" fmla="*/ 1891191 w 1903516"/>
                <a:gd name="connsiteY1503" fmla="*/ 1443073 h 1669026"/>
                <a:gd name="connsiteX1504" fmla="*/ 1889293 w 1903516"/>
                <a:gd name="connsiteY1504" fmla="*/ 1444975 h 1669026"/>
                <a:gd name="connsiteX1505" fmla="*/ 1887396 w 1903516"/>
                <a:gd name="connsiteY1505" fmla="*/ 1445921 h 1669026"/>
                <a:gd name="connsiteX1506" fmla="*/ 1886425 w 1903516"/>
                <a:gd name="connsiteY1506" fmla="*/ 1445921 h 1669026"/>
                <a:gd name="connsiteX1507" fmla="*/ 1886425 w 1903516"/>
                <a:gd name="connsiteY1507" fmla="*/ 1447819 h 1669026"/>
                <a:gd name="connsiteX1508" fmla="*/ 1885493 w 1903516"/>
                <a:gd name="connsiteY1508" fmla="*/ 1446873 h 1669026"/>
                <a:gd name="connsiteX1509" fmla="*/ 1882630 w 1903516"/>
                <a:gd name="connsiteY1509" fmla="*/ 1448770 h 1669026"/>
                <a:gd name="connsiteX1510" fmla="*/ 1882630 w 1903516"/>
                <a:gd name="connsiteY1510" fmla="*/ 1455419 h 1669026"/>
                <a:gd name="connsiteX1511" fmla="*/ 1883596 w 1903516"/>
                <a:gd name="connsiteY1511" fmla="*/ 1456365 h 1669026"/>
                <a:gd name="connsiteX1512" fmla="*/ 1884527 w 1903516"/>
                <a:gd name="connsiteY1512" fmla="*/ 1456365 h 1669026"/>
                <a:gd name="connsiteX1513" fmla="*/ 1885493 w 1903516"/>
                <a:gd name="connsiteY1513" fmla="*/ 1461111 h 1669026"/>
                <a:gd name="connsiteX1514" fmla="*/ 1885493 w 1903516"/>
                <a:gd name="connsiteY1514" fmla="*/ 1476306 h 1669026"/>
                <a:gd name="connsiteX1515" fmla="*/ 1884527 w 1903516"/>
                <a:gd name="connsiteY1515" fmla="*/ 1476306 h 1669026"/>
                <a:gd name="connsiteX1516" fmla="*/ 1884527 w 1903516"/>
                <a:gd name="connsiteY1516" fmla="*/ 1479155 h 1669026"/>
                <a:gd name="connsiteX1517" fmla="*/ 1884527 w 1903516"/>
                <a:gd name="connsiteY1517" fmla="*/ 1481052 h 1669026"/>
                <a:gd name="connsiteX1518" fmla="*/ 1884527 w 1903516"/>
                <a:gd name="connsiteY1518" fmla="*/ 1482955 h 1669026"/>
                <a:gd name="connsiteX1519" fmla="*/ 1882630 w 1903516"/>
                <a:gd name="connsiteY1519" fmla="*/ 1482955 h 1669026"/>
                <a:gd name="connsiteX1520" fmla="*/ 1881698 w 1903516"/>
                <a:gd name="connsiteY1520" fmla="*/ 1484852 h 1669026"/>
                <a:gd name="connsiteX1521" fmla="*/ 1884527 w 1903516"/>
                <a:gd name="connsiteY1521" fmla="*/ 1494344 h 1669026"/>
                <a:gd name="connsiteX1522" fmla="*/ 1883596 w 1903516"/>
                <a:gd name="connsiteY1522" fmla="*/ 1501934 h 1669026"/>
                <a:gd name="connsiteX1523" fmla="*/ 1887396 w 1903516"/>
                <a:gd name="connsiteY1523" fmla="*/ 1503832 h 1669026"/>
                <a:gd name="connsiteX1524" fmla="*/ 1884527 w 1903516"/>
                <a:gd name="connsiteY1524" fmla="*/ 1502881 h 1669026"/>
                <a:gd name="connsiteX1525" fmla="*/ 1887396 w 1903516"/>
                <a:gd name="connsiteY1525" fmla="*/ 1510475 h 1669026"/>
                <a:gd name="connsiteX1526" fmla="*/ 1888322 w 1903516"/>
                <a:gd name="connsiteY1526" fmla="*/ 1511427 h 1669026"/>
                <a:gd name="connsiteX1527" fmla="*/ 1892122 w 1903516"/>
                <a:gd name="connsiteY1527" fmla="*/ 1515227 h 1669026"/>
                <a:gd name="connsiteX1528" fmla="*/ 1895917 w 1903516"/>
                <a:gd name="connsiteY1528" fmla="*/ 1519022 h 1669026"/>
                <a:gd name="connsiteX1529" fmla="*/ 1897820 w 1903516"/>
                <a:gd name="connsiteY1529" fmla="*/ 1520919 h 1669026"/>
                <a:gd name="connsiteX1530" fmla="*/ 1898791 w 1903516"/>
                <a:gd name="connsiteY1530" fmla="*/ 1521870 h 1669026"/>
                <a:gd name="connsiteX1531" fmla="*/ 1898791 w 1903516"/>
                <a:gd name="connsiteY1531" fmla="*/ 1522816 h 1669026"/>
                <a:gd name="connsiteX1532" fmla="*/ 1899717 w 1903516"/>
                <a:gd name="connsiteY1532" fmla="*/ 1524719 h 1669026"/>
                <a:gd name="connsiteX1533" fmla="*/ 1900683 w 1903516"/>
                <a:gd name="connsiteY1533" fmla="*/ 1526616 h 1669026"/>
                <a:gd name="connsiteX1534" fmla="*/ 1900683 w 1903516"/>
                <a:gd name="connsiteY1534" fmla="*/ 1526616 h 1669026"/>
                <a:gd name="connsiteX1535" fmla="*/ 1900683 w 1903516"/>
                <a:gd name="connsiteY1535" fmla="*/ 1528514 h 1669026"/>
                <a:gd name="connsiteX1536" fmla="*/ 1901619 w 1903516"/>
                <a:gd name="connsiteY1536" fmla="*/ 1530416 h 1669026"/>
                <a:gd name="connsiteX1537" fmla="*/ 1903517 w 1903516"/>
                <a:gd name="connsiteY1537" fmla="*/ 1531368 h 1669026"/>
                <a:gd name="connsiteX1538" fmla="*/ 1894024 w 1903516"/>
                <a:gd name="connsiteY1538" fmla="*/ 1534211 h 1669026"/>
                <a:gd name="connsiteX1539" fmla="*/ 1891191 w 1903516"/>
                <a:gd name="connsiteY1539" fmla="*/ 1534211 h 1669026"/>
                <a:gd name="connsiteX1540" fmla="*/ 1876927 w 1903516"/>
                <a:gd name="connsiteY1540" fmla="*/ 1538962 h 1669026"/>
                <a:gd name="connsiteX1541" fmla="*/ 1869333 w 1903516"/>
                <a:gd name="connsiteY1541" fmla="*/ 1539909 h 1669026"/>
                <a:gd name="connsiteX1542" fmla="*/ 1860811 w 1903516"/>
                <a:gd name="connsiteY1542" fmla="*/ 1549406 h 1669026"/>
                <a:gd name="connsiteX1543" fmla="*/ 1858914 w 1903516"/>
                <a:gd name="connsiteY1543" fmla="*/ 1552255 h 1669026"/>
                <a:gd name="connsiteX1544" fmla="*/ 1855114 w 1903516"/>
                <a:gd name="connsiteY1544" fmla="*/ 1554152 h 1669026"/>
                <a:gd name="connsiteX1545" fmla="*/ 1850348 w 1903516"/>
                <a:gd name="connsiteY1545" fmla="*/ 1557001 h 1669026"/>
                <a:gd name="connsiteX1546" fmla="*/ 1845616 w 1903516"/>
                <a:gd name="connsiteY1546" fmla="*/ 1564596 h 1669026"/>
                <a:gd name="connsiteX1547" fmla="*/ 1845616 w 1903516"/>
                <a:gd name="connsiteY1547" fmla="*/ 1566493 h 1669026"/>
                <a:gd name="connsiteX1548" fmla="*/ 1838022 w 1903516"/>
                <a:gd name="connsiteY1548" fmla="*/ 1566493 h 1669026"/>
                <a:gd name="connsiteX1549" fmla="*/ 1830427 w 1903516"/>
                <a:gd name="connsiteY1549" fmla="*/ 1564596 h 1669026"/>
                <a:gd name="connsiteX1550" fmla="*/ 1829456 w 1903516"/>
                <a:gd name="connsiteY1550" fmla="*/ 1565547 h 1669026"/>
                <a:gd name="connsiteX1551" fmla="*/ 1824729 w 1903516"/>
                <a:gd name="connsiteY1551" fmla="*/ 1573142 h 1669026"/>
                <a:gd name="connsiteX1552" fmla="*/ 1823763 w 1903516"/>
                <a:gd name="connsiteY1552" fmla="*/ 1577888 h 1669026"/>
                <a:gd name="connsiteX1553" fmla="*/ 1818066 w 1903516"/>
                <a:gd name="connsiteY1553" fmla="*/ 1583585 h 1669026"/>
                <a:gd name="connsiteX1554" fmla="*/ 1812368 w 1903516"/>
                <a:gd name="connsiteY1554" fmla="*/ 1587385 h 1669026"/>
                <a:gd name="connsiteX1555" fmla="*/ 1805739 w 1903516"/>
                <a:gd name="connsiteY1555" fmla="*/ 1592132 h 1669026"/>
                <a:gd name="connsiteX1556" fmla="*/ 1804774 w 1903516"/>
                <a:gd name="connsiteY1556" fmla="*/ 1594029 h 1669026"/>
                <a:gd name="connsiteX1557" fmla="*/ 1800974 w 1903516"/>
                <a:gd name="connsiteY1557" fmla="*/ 1600678 h 1669026"/>
                <a:gd name="connsiteX1558" fmla="*/ 1794350 w 1903516"/>
                <a:gd name="connsiteY1558" fmla="*/ 1606375 h 1669026"/>
                <a:gd name="connsiteX1559" fmla="*/ 1793379 w 1903516"/>
                <a:gd name="connsiteY1559" fmla="*/ 1609219 h 1669026"/>
                <a:gd name="connsiteX1560" fmla="*/ 1788647 w 1903516"/>
                <a:gd name="connsiteY1560" fmla="*/ 1612063 h 1669026"/>
                <a:gd name="connsiteX1561" fmla="*/ 1788647 w 1903516"/>
                <a:gd name="connsiteY1561" fmla="*/ 1613009 h 1669026"/>
                <a:gd name="connsiteX1562" fmla="*/ 1790550 w 1903516"/>
                <a:gd name="connsiteY1562" fmla="*/ 1614906 h 1669026"/>
                <a:gd name="connsiteX1563" fmla="*/ 1791476 w 1903516"/>
                <a:gd name="connsiteY1563" fmla="*/ 1615858 h 1669026"/>
                <a:gd name="connsiteX1564" fmla="*/ 1794350 w 1903516"/>
                <a:gd name="connsiteY1564" fmla="*/ 1621555 h 1669026"/>
                <a:gd name="connsiteX1565" fmla="*/ 1794350 w 1903516"/>
                <a:gd name="connsiteY1565" fmla="*/ 1624404 h 1669026"/>
                <a:gd name="connsiteX1566" fmla="*/ 1793379 w 1903516"/>
                <a:gd name="connsiteY1566" fmla="*/ 1628199 h 1669026"/>
                <a:gd name="connsiteX1567" fmla="*/ 1791476 w 1903516"/>
                <a:gd name="connsiteY1567" fmla="*/ 1629150 h 1669026"/>
                <a:gd name="connsiteX1568" fmla="*/ 1791476 w 1903516"/>
                <a:gd name="connsiteY1568" fmla="*/ 1631052 h 1669026"/>
                <a:gd name="connsiteX1569" fmla="*/ 1793379 w 1903516"/>
                <a:gd name="connsiteY1569" fmla="*/ 1632945 h 1669026"/>
                <a:gd name="connsiteX1570" fmla="*/ 1795276 w 1903516"/>
                <a:gd name="connsiteY1570" fmla="*/ 1637696 h 1669026"/>
                <a:gd name="connsiteX1571" fmla="*/ 1795276 w 1903516"/>
                <a:gd name="connsiteY1571" fmla="*/ 1639593 h 1669026"/>
                <a:gd name="connsiteX1572" fmla="*/ 1800042 w 1903516"/>
                <a:gd name="connsiteY1572" fmla="*/ 1648139 h 1669026"/>
                <a:gd name="connsiteX1573" fmla="*/ 1798145 w 1903516"/>
                <a:gd name="connsiteY1573" fmla="*/ 1648139 h 1669026"/>
                <a:gd name="connsiteX1574" fmla="*/ 1797179 w 1903516"/>
                <a:gd name="connsiteY1574" fmla="*/ 1648139 h 1669026"/>
                <a:gd name="connsiteX1575" fmla="*/ 1796242 w 1903516"/>
                <a:gd name="connsiteY1575" fmla="*/ 1648139 h 1669026"/>
                <a:gd name="connsiteX1576" fmla="*/ 1793379 w 1903516"/>
                <a:gd name="connsiteY1576" fmla="*/ 1646242 h 1669026"/>
                <a:gd name="connsiteX1577" fmla="*/ 1790550 w 1903516"/>
                <a:gd name="connsiteY1577" fmla="*/ 1645291 h 1669026"/>
                <a:gd name="connsiteX1578" fmla="*/ 1787681 w 1903516"/>
                <a:gd name="connsiteY1578" fmla="*/ 1644340 h 1669026"/>
                <a:gd name="connsiteX1579" fmla="*/ 1786750 w 1903516"/>
                <a:gd name="connsiteY1579" fmla="*/ 1644340 h 1669026"/>
                <a:gd name="connsiteX1580" fmla="*/ 1785784 w 1903516"/>
                <a:gd name="connsiteY1580" fmla="*/ 1644340 h 1669026"/>
                <a:gd name="connsiteX1581" fmla="*/ 1783881 w 1903516"/>
                <a:gd name="connsiteY1581" fmla="*/ 1644340 h 1669026"/>
                <a:gd name="connsiteX1582" fmla="*/ 1757302 w 1903516"/>
                <a:gd name="connsiteY1582" fmla="*/ 1648139 h 1669026"/>
                <a:gd name="connsiteX1583" fmla="*/ 1753502 w 1903516"/>
                <a:gd name="connsiteY1583" fmla="*/ 1638642 h 1669026"/>
                <a:gd name="connsiteX1584" fmla="*/ 1752570 w 1903516"/>
                <a:gd name="connsiteY1584" fmla="*/ 1638642 h 1669026"/>
                <a:gd name="connsiteX1585" fmla="*/ 1749707 w 1903516"/>
                <a:gd name="connsiteY1585" fmla="*/ 1633896 h 1669026"/>
                <a:gd name="connsiteX1586" fmla="*/ 1746878 w 1903516"/>
                <a:gd name="connsiteY1586" fmla="*/ 1631052 h 1669026"/>
                <a:gd name="connsiteX1587" fmla="*/ 1744976 w 1903516"/>
                <a:gd name="connsiteY1587" fmla="*/ 1630101 h 1669026"/>
                <a:gd name="connsiteX1588" fmla="*/ 1742112 w 1903516"/>
                <a:gd name="connsiteY1588" fmla="*/ 1628199 h 1669026"/>
                <a:gd name="connsiteX1589" fmla="*/ 1741176 w 1903516"/>
                <a:gd name="connsiteY1589" fmla="*/ 1625355 h 1669026"/>
                <a:gd name="connsiteX1590" fmla="*/ 1738312 w 1903516"/>
                <a:gd name="connsiteY1590" fmla="*/ 1622506 h 1669026"/>
                <a:gd name="connsiteX1591" fmla="*/ 1738312 w 1903516"/>
                <a:gd name="connsiteY1591" fmla="*/ 1620604 h 1669026"/>
                <a:gd name="connsiteX1592" fmla="*/ 1733581 w 1903516"/>
                <a:gd name="connsiteY1592" fmla="*/ 1618706 h 1669026"/>
                <a:gd name="connsiteX1593" fmla="*/ 1730717 w 1903516"/>
                <a:gd name="connsiteY1593" fmla="*/ 1618706 h 1669026"/>
                <a:gd name="connsiteX1594" fmla="*/ 1728815 w 1903516"/>
                <a:gd name="connsiteY1594" fmla="*/ 1615858 h 1669026"/>
                <a:gd name="connsiteX1595" fmla="*/ 1726917 w 1903516"/>
                <a:gd name="connsiteY1595" fmla="*/ 1614906 h 1669026"/>
                <a:gd name="connsiteX1596" fmla="*/ 1724088 w 1903516"/>
                <a:gd name="connsiteY1596" fmla="*/ 1613009 h 1669026"/>
                <a:gd name="connsiteX1597" fmla="*/ 1721220 w 1903516"/>
                <a:gd name="connsiteY1597" fmla="*/ 1612063 h 1669026"/>
                <a:gd name="connsiteX1598" fmla="*/ 1719322 w 1903516"/>
                <a:gd name="connsiteY1598" fmla="*/ 1609219 h 1669026"/>
                <a:gd name="connsiteX1599" fmla="*/ 1710791 w 1903516"/>
                <a:gd name="connsiteY1599" fmla="*/ 1606375 h 1669026"/>
                <a:gd name="connsiteX1600" fmla="*/ 1705099 w 1903516"/>
                <a:gd name="connsiteY1600" fmla="*/ 1601624 h 1669026"/>
                <a:gd name="connsiteX1601" fmla="*/ 1700333 w 1903516"/>
                <a:gd name="connsiteY1601" fmla="*/ 1595926 h 1669026"/>
                <a:gd name="connsiteX1602" fmla="*/ 1695601 w 1903516"/>
                <a:gd name="connsiteY1602" fmla="*/ 1594980 h 1669026"/>
                <a:gd name="connsiteX1603" fmla="*/ 1687075 w 1903516"/>
                <a:gd name="connsiteY1603" fmla="*/ 1592132 h 1669026"/>
                <a:gd name="connsiteX1604" fmla="*/ 1685178 w 1903516"/>
                <a:gd name="connsiteY1604" fmla="*/ 1590229 h 1669026"/>
                <a:gd name="connsiteX1605" fmla="*/ 1685178 w 1903516"/>
                <a:gd name="connsiteY1605" fmla="*/ 1589283 h 1669026"/>
                <a:gd name="connsiteX1606" fmla="*/ 1683280 w 1903516"/>
                <a:gd name="connsiteY1606" fmla="*/ 1588332 h 1669026"/>
                <a:gd name="connsiteX1607" fmla="*/ 1669022 w 1903516"/>
                <a:gd name="connsiteY1607" fmla="*/ 1592132 h 1669026"/>
                <a:gd name="connsiteX1608" fmla="*/ 1657627 w 1903516"/>
                <a:gd name="connsiteY1608" fmla="*/ 1599726 h 1669026"/>
                <a:gd name="connsiteX1609" fmla="*/ 1656691 w 1903516"/>
                <a:gd name="connsiteY1609" fmla="*/ 1605424 h 1669026"/>
                <a:gd name="connsiteX1610" fmla="*/ 1654798 w 1903516"/>
                <a:gd name="connsiteY1610" fmla="*/ 1608273 h 1669026"/>
                <a:gd name="connsiteX1611" fmla="*/ 1653827 w 1903516"/>
                <a:gd name="connsiteY1611" fmla="*/ 1609219 h 1669026"/>
                <a:gd name="connsiteX1612" fmla="*/ 1649096 w 1903516"/>
                <a:gd name="connsiteY1612" fmla="*/ 1625355 h 1669026"/>
                <a:gd name="connsiteX1613" fmla="*/ 1630106 w 1903516"/>
                <a:gd name="connsiteY1613" fmla="*/ 1615858 h 1669026"/>
                <a:gd name="connsiteX1614" fmla="*/ 1629140 w 1903516"/>
                <a:gd name="connsiteY1614" fmla="*/ 1614906 h 1669026"/>
                <a:gd name="connsiteX1615" fmla="*/ 1624414 w 1903516"/>
                <a:gd name="connsiteY1615" fmla="*/ 1614906 h 1669026"/>
                <a:gd name="connsiteX1616" fmla="*/ 1611116 w 1903516"/>
                <a:gd name="connsiteY1616" fmla="*/ 1612063 h 1669026"/>
                <a:gd name="connsiteX1617" fmla="*/ 1592127 w 1903516"/>
                <a:gd name="connsiteY1617" fmla="*/ 1606375 h 1669026"/>
                <a:gd name="connsiteX1618" fmla="*/ 1586434 w 1903516"/>
                <a:gd name="connsiteY1618" fmla="*/ 1606375 h 1669026"/>
                <a:gd name="connsiteX1619" fmla="*/ 1582634 w 1903516"/>
                <a:gd name="connsiteY1619" fmla="*/ 1607321 h 1669026"/>
                <a:gd name="connsiteX1620" fmla="*/ 1578839 w 1903516"/>
                <a:gd name="connsiteY1620" fmla="*/ 1608273 h 1669026"/>
                <a:gd name="connsiteX1621" fmla="*/ 1571239 w 1903516"/>
                <a:gd name="connsiteY1621" fmla="*/ 1609219 h 1669026"/>
                <a:gd name="connsiteX1622" fmla="*/ 1570273 w 1903516"/>
                <a:gd name="connsiteY1622" fmla="*/ 1610170 h 1669026"/>
                <a:gd name="connsiteX1623" fmla="*/ 1569347 w 1903516"/>
                <a:gd name="connsiteY1623" fmla="*/ 1612063 h 1669026"/>
                <a:gd name="connsiteX1624" fmla="*/ 1565547 w 1903516"/>
                <a:gd name="connsiteY1624" fmla="*/ 1613009 h 1669026"/>
                <a:gd name="connsiteX1625" fmla="*/ 1564581 w 1903516"/>
                <a:gd name="connsiteY1625" fmla="*/ 1613960 h 1669026"/>
                <a:gd name="connsiteX1626" fmla="*/ 1559854 w 1903516"/>
                <a:gd name="connsiteY1626" fmla="*/ 1612063 h 1669026"/>
                <a:gd name="connsiteX1627" fmla="*/ 1557952 w 1903516"/>
                <a:gd name="connsiteY1627" fmla="*/ 1609219 h 1669026"/>
                <a:gd name="connsiteX1628" fmla="*/ 1557952 w 1903516"/>
                <a:gd name="connsiteY1628" fmla="*/ 1607321 h 1669026"/>
                <a:gd name="connsiteX1629" fmla="*/ 1556981 w 1903516"/>
                <a:gd name="connsiteY1629" fmla="*/ 1605424 h 1669026"/>
                <a:gd name="connsiteX1630" fmla="*/ 1555084 w 1903516"/>
                <a:gd name="connsiteY1630" fmla="*/ 1601624 h 1669026"/>
                <a:gd name="connsiteX1631" fmla="*/ 1554152 w 1903516"/>
                <a:gd name="connsiteY1631" fmla="*/ 1599726 h 1669026"/>
                <a:gd name="connsiteX1632" fmla="*/ 1553186 w 1903516"/>
                <a:gd name="connsiteY1632" fmla="*/ 1597829 h 1669026"/>
                <a:gd name="connsiteX1633" fmla="*/ 1552250 w 1903516"/>
                <a:gd name="connsiteY1633" fmla="*/ 1596878 h 1669026"/>
                <a:gd name="connsiteX1634" fmla="*/ 1550357 w 1903516"/>
                <a:gd name="connsiteY1634" fmla="*/ 1595926 h 1669026"/>
                <a:gd name="connsiteX1635" fmla="*/ 1545591 w 1903516"/>
                <a:gd name="connsiteY1635" fmla="*/ 1595926 h 1669026"/>
                <a:gd name="connsiteX1636" fmla="*/ 1543689 w 1903516"/>
                <a:gd name="connsiteY1636" fmla="*/ 1597829 h 1669026"/>
                <a:gd name="connsiteX1637" fmla="*/ 1531367 w 1903516"/>
                <a:gd name="connsiteY1637" fmla="*/ 1599726 h 1669026"/>
                <a:gd name="connsiteX1638" fmla="*/ 1530397 w 1903516"/>
                <a:gd name="connsiteY1638" fmla="*/ 1600678 h 1669026"/>
                <a:gd name="connsiteX1639" fmla="*/ 1529465 w 1903516"/>
                <a:gd name="connsiteY1639" fmla="*/ 1602575 h 1669026"/>
                <a:gd name="connsiteX1640" fmla="*/ 1528494 w 1903516"/>
                <a:gd name="connsiteY1640" fmla="*/ 1605424 h 1669026"/>
                <a:gd name="connsiteX1641" fmla="*/ 1527568 w 1903516"/>
                <a:gd name="connsiteY1641" fmla="*/ 1611121 h 1669026"/>
                <a:gd name="connsiteX1642" fmla="*/ 1527568 w 1903516"/>
                <a:gd name="connsiteY1642" fmla="*/ 1613009 h 1669026"/>
                <a:gd name="connsiteX1643" fmla="*/ 1525665 w 1903516"/>
                <a:gd name="connsiteY1643" fmla="*/ 1614906 h 1669026"/>
                <a:gd name="connsiteX1644" fmla="*/ 1524699 w 1903516"/>
                <a:gd name="connsiteY1644" fmla="*/ 1618706 h 1669026"/>
                <a:gd name="connsiteX1645" fmla="*/ 1523768 w 1903516"/>
                <a:gd name="connsiteY1645" fmla="*/ 1619657 h 1669026"/>
                <a:gd name="connsiteX1646" fmla="*/ 1521870 w 1903516"/>
                <a:gd name="connsiteY1646" fmla="*/ 1621555 h 1669026"/>
                <a:gd name="connsiteX1647" fmla="*/ 1519973 w 1903516"/>
                <a:gd name="connsiteY1647" fmla="*/ 1627252 h 1669026"/>
                <a:gd name="connsiteX1648" fmla="*/ 1518070 w 1903516"/>
                <a:gd name="connsiteY1648" fmla="*/ 1629150 h 1669026"/>
                <a:gd name="connsiteX1649" fmla="*/ 1517104 w 1903516"/>
                <a:gd name="connsiteY1649" fmla="*/ 1630101 h 1669026"/>
                <a:gd name="connsiteX1650" fmla="*/ 1515207 w 1903516"/>
                <a:gd name="connsiteY1650" fmla="*/ 1631999 h 1669026"/>
                <a:gd name="connsiteX1651" fmla="*/ 1514270 w 1903516"/>
                <a:gd name="connsiteY1651" fmla="*/ 1632945 h 1669026"/>
                <a:gd name="connsiteX1652" fmla="*/ 1512373 w 1903516"/>
                <a:gd name="connsiteY1652" fmla="*/ 1634847 h 1669026"/>
                <a:gd name="connsiteX1653" fmla="*/ 1510475 w 1903516"/>
                <a:gd name="connsiteY1653" fmla="*/ 1637696 h 1669026"/>
                <a:gd name="connsiteX1654" fmla="*/ 1510475 w 1903516"/>
                <a:gd name="connsiteY1654" fmla="*/ 1639593 h 1669026"/>
                <a:gd name="connsiteX1655" fmla="*/ 1511407 w 1903516"/>
                <a:gd name="connsiteY1655" fmla="*/ 1648139 h 1669026"/>
                <a:gd name="connsiteX1656" fmla="*/ 1507612 w 1903516"/>
                <a:gd name="connsiteY1656" fmla="*/ 1649091 h 1669026"/>
                <a:gd name="connsiteX1657" fmla="*/ 1506676 w 1903516"/>
                <a:gd name="connsiteY1657" fmla="*/ 1648139 h 1669026"/>
                <a:gd name="connsiteX1658" fmla="*/ 1504778 w 1903516"/>
                <a:gd name="connsiteY1658" fmla="*/ 1647188 h 1669026"/>
                <a:gd name="connsiteX1659" fmla="*/ 1502880 w 1903516"/>
                <a:gd name="connsiteY1659" fmla="*/ 1645291 h 1669026"/>
                <a:gd name="connsiteX1660" fmla="*/ 1501910 w 1903516"/>
                <a:gd name="connsiteY1660" fmla="*/ 1643393 h 1669026"/>
                <a:gd name="connsiteX1661" fmla="*/ 1496217 w 1903516"/>
                <a:gd name="connsiteY1661" fmla="*/ 1641496 h 1669026"/>
                <a:gd name="connsiteX1662" fmla="*/ 1495281 w 1903516"/>
                <a:gd name="connsiteY1662" fmla="*/ 1640545 h 1669026"/>
                <a:gd name="connsiteX1663" fmla="*/ 1494315 w 1903516"/>
                <a:gd name="connsiteY1663" fmla="*/ 1646242 h 1669026"/>
                <a:gd name="connsiteX1664" fmla="*/ 1493383 w 1903516"/>
                <a:gd name="connsiteY1664" fmla="*/ 1650037 h 1669026"/>
                <a:gd name="connsiteX1665" fmla="*/ 1490515 w 1903516"/>
                <a:gd name="connsiteY1665" fmla="*/ 1650037 h 1669026"/>
                <a:gd name="connsiteX1666" fmla="*/ 1489588 w 1903516"/>
                <a:gd name="connsiteY1666" fmla="*/ 1650037 h 1669026"/>
                <a:gd name="connsiteX1667" fmla="*/ 1486720 w 1903516"/>
                <a:gd name="connsiteY1667" fmla="*/ 1648139 h 1669026"/>
                <a:gd name="connsiteX1668" fmla="*/ 1481993 w 1903516"/>
                <a:gd name="connsiteY1668" fmla="*/ 1645291 h 1669026"/>
                <a:gd name="connsiteX1669" fmla="*/ 1477227 w 1903516"/>
                <a:gd name="connsiteY1669" fmla="*/ 1645291 h 1669026"/>
                <a:gd name="connsiteX1670" fmla="*/ 1474393 w 1903516"/>
                <a:gd name="connsiteY1670" fmla="*/ 1644340 h 1669026"/>
                <a:gd name="connsiteX1671" fmla="*/ 1469632 w 1903516"/>
                <a:gd name="connsiteY1671" fmla="*/ 1643393 h 1669026"/>
                <a:gd name="connsiteX1672" fmla="*/ 1466799 w 1903516"/>
                <a:gd name="connsiteY1672" fmla="*/ 1640545 h 1669026"/>
                <a:gd name="connsiteX1673" fmla="*/ 1466799 w 1903516"/>
                <a:gd name="connsiteY1673" fmla="*/ 1639593 h 1669026"/>
                <a:gd name="connsiteX1674" fmla="*/ 1463935 w 1903516"/>
                <a:gd name="connsiteY1674" fmla="*/ 1635798 h 1669026"/>
                <a:gd name="connsiteX1675" fmla="*/ 1463935 w 1903516"/>
                <a:gd name="connsiteY1675" fmla="*/ 1634847 h 1669026"/>
                <a:gd name="connsiteX1676" fmla="*/ 1463004 w 1903516"/>
                <a:gd name="connsiteY1676" fmla="*/ 1631999 h 1669026"/>
                <a:gd name="connsiteX1677" fmla="*/ 1462033 w 1903516"/>
                <a:gd name="connsiteY1677" fmla="*/ 1631052 h 1669026"/>
                <a:gd name="connsiteX1678" fmla="*/ 1461106 w 1903516"/>
                <a:gd name="connsiteY1678" fmla="*/ 1630101 h 1669026"/>
                <a:gd name="connsiteX1679" fmla="*/ 1455404 w 1903516"/>
                <a:gd name="connsiteY1679" fmla="*/ 1617760 h 1669026"/>
                <a:gd name="connsiteX1680" fmla="*/ 1454438 w 1903516"/>
                <a:gd name="connsiteY1680" fmla="*/ 1616809 h 1669026"/>
                <a:gd name="connsiteX1681" fmla="*/ 1452575 w 1903516"/>
                <a:gd name="connsiteY1681" fmla="*/ 1615858 h 1669026"/>
                <a:gd name="connsiteX1682" fmla="*/ 1448780 w 1903516"/>
                <a:gd name="connsiteY1682" fmla="*/ 1615858 h 1669026"/>
                <a:gd name="connsiteX1683" fmla="*/ 1443083 w 1903516"/>
                <a:gd name="connsiteY1683" fmla="*/ 1615858 h 1669026"/>
                <a:gd name="connsiteX1684" fmla="*/ 1436409 w 1903516"/>
                <a:gd name="connsiteY1684" fmla="*/ 1616809 h 1669026"/>
                <a:gd name="connsiteX1685" fmla="*/ 1434522 w 1903516"/>
                <a:gd name="connsiteY1685" fmla="*/ 1613960 h 1669026"/>
                <a:gd name="connsiteX1686" fmla="*/ 1432619 w 1903516"/>
                <a:gd name="connsiteY1686" fmla="*/ 1612063 h 1669026"/>
                <a:gd name="connsiteX1687" fmla="*/ 1431688 w 1903516"/>
                <a:gd name="connsiteY1687" fmla="*/ 1609219 h 1669026"/>
                <a:gd name="connsiteX1688" fmla="*/ 1429790 w 1903516"/>
                <a:gd name="connsiteY1688" fmla="*/ 1607321 h 1669026"/>
                <a:gd name="connsiteX1689" fmla="*/ 1427893 w 1903516"/>
                <a:gd name="connsiteY1689" fmla="*/ 1607321 h 1669026"/>
                <a:gd name="connsiteX1690" fmla="*/ 1421224 w 1903516"/>
                <a:gd name="connsiteY1690" fmla="*/ 1606375 h 1669026"/>
                <a:gd name="connsiteX1691" fmla="*/ 1414596 w 1903516"/>
                <a:gd name="connsiteY1691" fmla="*/ 1604473 h 1669026"/>
                <a:gd name="connsiteX1692" fmla="*/ 1409830 w 1903516"/>
                <a:gd name="connsiteY1692" fmla="*/ 1602575 h 1669026"/>
                <a:gd name="connsiteX1693" fmla="*/ 1408903 w 1903516"/>
                <a:gd name="connsiteY1693" fmla="*/ 1603526 h 1669026"/>
                <a:gd name="connsiteX1694" fmla="*/ 1407932 w 1903516"/>
                <a:gd name="connsiteY1694" fmla="*/ 1609219 h 1669026"/>
                <a:gd name="connsiteX1695" fmla="*/ 1402235 w 1903516"/>
                <a:gd name="connsiteY1695" fmla="*/ 1625355 h 1669026"/>
                <a:gd name="connsiteX1696" fmla="*/ 1401308 w 1903516"/>
                <a:gd name="connsiteY1696" fmla="*/ 1628199 h 1669026"/>
                <a:gd name="connsiteX1697" fmla="*/ 1398430 w 1903516"/>
                <a:gd name="connsiteY1697" fmla="*/ 1631052 h 1669026"/>
                <a:gd name="connsiteX1698" fmla="*/ 1395611 w 1903516"/>
                <a:gd name="connsiteY1698" fmla="*/ 1628199 h 1669026"/>
                <a:gd name="connsiteX1699" fmla="*/ 1389913 w 1903516"/>
                <a:gd name="connsiteY1699" fmla="*/ 1636745 h 1669026"/>
                <a:gd name="connsiteX1700" fmla="*/ 1388942 w 1903516"/>
                <a:gd name="connsiteY1700" fmla="*/ 1637696 h 1669026"/>
                <a:gd name="connsiteX1701" fmla="*/ 1388942 w 1903516"/>
                <a:gd name="connsiteY1701" fmla="*/ 1641496 h 1669026"/>
                <a:gd name="connsiteX1702" fmla="*/ 1389913 w 1903516"/>
                <a:gd name="connsiteY1702" fmla="*/ 1642442 h 1669026"/>
                <a:gd name="connsiteX1703" fmla="*/ 1390840 w 1903516"/>
                <a:gd name="connsiteY1703" fmla="*/ 1644340 h 1669026"/>
                <a:gd name="connsiteX1704" fmla="*/ 1392742 w 1903516"/>
                <a:gd name="connsiteY1704" fmla="*/ 1646242 h 1669026"/>
                <a:gd name="connsiteX1705" fmla="*/ 1394640 w 1903516"/>
                <a:gd name="connsiteY1705" fmla="*/ 1649091 h 1669026"/>
                <a:gd name="connsiteX1706" fmla="*/ 1394640 w 1903516"/>
                <a:gd name="connsiteY1706" fmla="*/ 1650988 h 1669026"/>
                <a:gd name="connsiteX1707" fmla="*/ 1395611 w 1903516"/>
                <a:gd name="connsiteY1707" fmla="*/ 1651939 h 1669026"/>
                <a:gd name="connsiteX1708" fmla="*/ 1396542 w 1903516"/>
                <a:gd name="connsiteY1708" fmla="*/ 1653837 h 1669026"/>
                <a:gd name="connsiteX1709" fmla="*/ 1397508 w 1903516"/>
                <a:gd name="connsiteY1709" fmla="*/ 1659534 h 1669026"/>
                <a:gd name="connsiteX1710" fmla="*/ 1397508 w 1903516"/>
                <a:gd name="connsiteY1710" fmla="*/ 1660486 h 1669026"/>
                <a:gd name="connsiteX1711" fmla="*/ 1395611 w 1903516"/>
                <a:gd name="connsiteY1711" fmla="*/ 1662383 h 1669026"/>
                <a:gd name="connsiteX1712" fmla="*/ 1393708 w 1903516"/>
                <a:gd name="connsiteY1712" fmla="*/ 1664280 h 1669026"/>
                <a:gd name="connsiteX1713" fmla="*/ 1389913 w 1903516"/>
                <a:gd name="connsiteY1713" fmla="*/ 1668081 h 1669026"/>
                <a:gd name="connsiteX1714" fmla="*/ 1388942 w 1903516"/>
                <a:gd name="connsiteY1714" fmla="*/ 1669027 h 1669026"/>
                <a:gd name="connsiteX1715" fmla="*/ 1383250 w 1903516"/>
                <a:gd name="connsiteY1715" fmla="*/ 1665232 h 1669026"/>
                <a:gd name="connsiteX1716" fmla="*/ 1382324 w 1903516"/>
                <a:gd name="connsiteY1716" fmla="*/ 1664280 h 1669026"/>
                <a:gd name="connsiteX1717" fmla="*/ 1379450 w 1903516"/>
                <a:gd name="connsiteY1717" fmla="*/ 1661432 h 1669026"/>
                <a:gd name="connsiteX1718" fmla="*/ 1377552 w 1903516"/>
                <a:gd name="connsiteY1718" fmla="*/ 1659534 h 1669026"/>
                <a:gd name="connsiteX1719" fmla="*/ 1375655 w 1903516"/>
                <a:gd name="connsiteY1719" fmla="*/ 1657632 h 1669026"/>
                <a:gd name="connsiteX1720" fmla="*/ 1371855 w 1903516"/>
                <a:gd name="connsiteY1720" fmla="*/ 1656686 h 1669026"/>
                <a:gd name="connsiteX1721" fmla="*/ 1362358 w 1903516"/>
                <a:gd name="connsiteY1721" fmla="*/ 1653837 h 1669026"/>
                <a:gd name="connsiteX1722" fmla="*/ 1356665 w 1903516"/>
                <a:gd name="connsiteY1722" fmla="*/ 1653837 h 1669026"/>
                <a:gd name="connsiteX1723" fmla="*/ 1355729 w 1903516"/>
                <a:gd name="connsiteY1723" fmla="*/ 1654788 h 1669026"/>
                <a:gd name="connsiteX1724" fmla="*/ 1353837 w 1903516"/>
                <a:gd name="connsiteY1724" fmla="*/ 1656686 h 1669026"/>
                <a:gd name="connsiteX1725" fmla="*/ 1352865 w 1903516"/>
                <a:gd name="connsiteY1725" fmla="*/ 1658583 h 1669026"/>
                <a:gd name="connsiteX1726" fmla="*/ 1350037 w 1903516"/>
                <a:gd name="connsiteY1726" fmla="*/ 1657632 h 1669026"/>
                <a:gd name="connsiteX1727" fmla="*/ 1348134 w 1903516"/>
                <a:gd name="connsiteY1727" fmla="*/ 1656686 h 1669026"/>
                <a:gd name="connsiteX1728" fmla="*/ 1343368 w 1903516"/>
                <a:gd name="connsiteY1728" fmla="*/ 1654788 h 1669026"/>
                <a:gd name="connsiteX1729" fmla="*/ 1341471 w 1903516"/>
                <a:gd name="connsiteY1729" fmla="*/ 1650988 h 1669026"/>
                <a:gd name="connsiteX1730" fmla="*/ 1340539 w 1903516"/>
                <a:gd name="connsiteY1730" fmla="*/ 1650037 h 1669026"/>
                <a:gd name="connsiteX1731" fmla="*/ 1337676 w 1903516"/>
                <a:gd name="connsiteY1731" fmla="*/ 1646242 h 1669026"/>
                <a:gd name="connsiteX1732" fmla="*/ 1335773 w 1903516"/>
                <a:gd name="connsiteY1732" fmla="*/ 1644340 h 1669026"/>
                <a:gd name="connsiteX1733" fmla="*/ 1333876 w 1903516"/>
                <a:gd name="connsiteY1733" fmla="*/ 1644340 h 1669026"/>
                <a:gd name="connsiteX1734" fmla="*/ 1331973 w 1903516"/>
                <a:gd name="connsiteY1734" fmla="*/ 1645291 h 1669026"/>
                <a:gd name="connsiteX1735" fmla="*/ 1330081 w 1903516"/>
                <a:gd name="connsiteY1735" fmla="*/ 1644340 h 1669026"/>
                <a:gd name="connsiteX1736" fmla="*/ 1324378 w 1903516"/>
                <a:gd name="connsiteY1736" fmla="*/ 1638642 h 1669026"/>
                <a:gd name="connsiteX1737" fmla="*/ 1324378 w 1903516"/>
                <a:gd name="connsiteY1737" fmla="*/ 1638642 h 1669026"/>
                <a:gd name="connsiteX1738" fmla="*/ 1319652 w 1903516"/>
                <a:gd name="connsiteY1738" fmla="*/ 1637696 h 1669026"/>
                <a:gd name="connsiteX1739" fmla="*/ 1313955 w 1903516"/>
                <a:gd name="connsiteY1739" fmla="*/ 1635798 h 1669026"/>
                <a:gd name="connsiteX1740" fmla="*/ 1310155 w 1903516"/>
                <a:gd name="connsiteY1740" fmla="*/ 1636745 h 1669026"/>
                <a:gd name="connsiteX1741" fmla="*/ 1309189 w 1903516"/>
                <a:gd name="connsiteY1741" fmla="*/ 1635798 h 1669026"/>
                <a:gd name="connsiteX1742" fmla="*/ 1307291 w 1903516"/>
                <a:gd name="connsiteY1742" fmla="*/ 1632945 h 1669026"/>
                <a:gd name="connsiteX1743" fmla="*/ 1306360 w 1903516"/>
                <a:gd name="connsiteY1743" fmla="*/ 1631999 h 166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</a:cxnLst>
              <a:rect l="l" t="t" r="r" b="b"/>
              <a:pathLst>
                <a:path w="1903516" h="1669026">
                  <a:moveTo>
                    <a:pt x="1304462" y="1631999"/>
                  </a:moveTo>
                  <a:lnTo>
                    <a:pt x="1300662" y="1629150"/>
                  </a:lnTo>
                  <a:lnTo>
                    <a:pt x="1299696" y="1629150"/>
                  </a:lnTo>
                  <a:lnTo>
                    <a:pt x="1298765" y="1628199"/>
                  </a:lnTo>
                  <a:lnTo>
                    <a:pt x="1296862" y="1627252"/>
                  </a:lnTo>
                  <a:lnTo>
                    <a:pt x="1294970" y="1626301"/>
                  </a:lnTo>
                  <a:lnTo>
                    <a:pt x="1292101" y="1625355"/>
                  </a:lnTo>
                  <a:lnTo>
                    <a:pt x="1290199" y="1625355"/>
                  </a:lnTo>
                  <a:lnTo>
                    <a:pt x="1287370" y="1623452"/>
                  </a:lnTo>
                  <a:lnTo>
                    <a:pt x="1285473" y="1623452"/>
                  </a:lnTo>
                  <a:lnTo>
                    <a:pt x="1283575" y="1621555"/>
                  </a:lnTo>
                  <a:lnTo>
                    <a:pt x="1283575" y="1620604"/>
                  </a:lnTo>
                  <a:lnTo>
                    <a:pt x="1281673" y="1613960"/>
                  </a:lnTo>
                  <a:lnTo>
                    <a:pt x="1280707" y="1611121"/>
                  </a:lnTo>
                  <a:lnTo>
                    <a:pt x="1279775" y="1609219"/>
                  </a:lnTo>
                  <a:lnTo>
                    <a:pt x="1275980" y="1612063"/>
                  </a:lnTo>
                  <a:lnTo>
                    <a:pt x="1274078" y="1613009"/>
                  </a:lnTo>
                  <a:lnTo>
                    <a:pt x="1274078" y="1613009"/>
                  </a:lnTo>
                  <a:lnTo>
                    <a:pt x="1273112" y="1614906"/>
                  </a:lnTo>
                  <a:lnTo>
                    <a:pt x="1272180" y="1614906"/>
                  </a:lnTo>
                  <a:lnTo>
                    <a:pt x="1270278" y="1616809"/>
                  </a:lnTo>
                  <a:lnTo>
                    <a:pt x="1264585" y="1619657"/>
                  </a:lnTo>
                  <a:lnTo>
                    <a:pt x="1262683" y="1617760"/>
                  </a:lnTo>
                  <a:lnTo>
                    <a:pt x="1260785" y="1613960"/>
                  </a:lnTo>
                  <a:lnTo>
                    <a:pt x="1256019" y="1614906"/>
                  </a:lnTo>
                  <a:lnTo>
                    <a:pt x="1255088" y="1616809"/>
                  </a:lnTo>
                  <a:lnTo>
                    <a:pt x="1251288" y="1618706"/>
                  </a:lnTo>
                  <a:lnTo>
                    <a:pt x="1250322" y="1617760"/>
                  </a:lnTo>
                  <a:lnTo>
                    <a:pt x="1249386" y="1616809"/>
                  </a:lnTo>
                  <a:lnTo>
                    <a:pt x="1248425" y="1615858"/>
                  </a:lnTo>
                  <a:lnTo>
                    <a:pt x="1238927" y="1613009"/>
                  </a:lnTo>
                  <a:lnTo>
                    <a:pt x="1236098" y="1611121"/>
                  </a:lnTo>
                  <a:lnTo>
                    <a:pt x="1236098" y="1611121"/>
                  </a:lnTo>
                  <a:lnTo>
                    <a:pt x="1233235" y="1610170"/>
                  </a:lnTo>
                  <a:lnTo>
                    <a:pt x="1228504" y="1607321"/>
                  </a:lnTo>
                  <a:lnTo>
                    <a:pt x="1225645" y="1608273"/>
                  </a:lnTo>
                  <a:lnTo>
                    <a:pt x="1221840" y="1610170"/>
                  </a:lnTo>
                  <a:lnTo>
                    <a:pt x="1219011" y="1611121"/>
                  </a:lnTo>
                  <a:lnTo>
                    <a:pt x="1217109" y="1610170"/>
                  </a:lnTo>
                  <a:lnTo>
                    <a:pt x="1211406" y="1608273"/>
                  </a:lnTo>
                  <a:lnTo>
                    <a:pt x="1207616" y="1607321"/>
                  </a:lnTo>
                  <a:lnTo>
                    <a:pt x="1204792" y="1600678"/>
                  </a:lnTo>
                  <a:lnTo>
                    <a:pt x="1201919" y="1596878"/>
                  </a:lnTo>
                  <a:lnTo>
                    <a:pt x="1201919" y="1596878"/>
                  </a:lnTo>
                  <a:lnTo>
                    <a:pt x="1200022" y="1595926"/>
                  </a:lnTo>
                  <a:lnTo>
                    <a:pt x="1195300" y="1594029"/>
                  </a:lnTo>
                  <a:lnTo>
                    <a:pt x="1193393" y="1594029"/>
                  </a:lnTo>
                  <a:lnTo>
                    <a:pt x="1188627" y="1596878"/>
                  </a:lnTo>
                  <a:lnTo>
                    <a:pt x="1187695" y="1597829"/>
                  </a:lnTo>
                  <a:lnTo>
                    <a:pt x="1185798" y="1600678"/>
                  </a:lnTo>
                  <a:lnTo>
                    <a:pt x="1184827" y="1598780"/>
                  </a:lnTo>
                  <a:lnTo>
                    <a:pt x="1186729" y="1585483"/>
                  </a:lnTo>
                  <a:lnTo>
                    <a:pt x="1185798" y="1582634"/>
                  </a:lnTo>
                  <a:lnTo>
                    <a:pt x="1181998" y="1581688"/>
                  </a:lnTo>
                  <a:lnTo>
                    <a:pt x="1180100" y="1580737"/>
                  </a:lnTo>
                  <a:lnTo>
                    <a:pt x="1179134" y="1578839"/>
                  </a:lnTo>
                  <a:lnTo>
                    <a:pt x="1177232" y="1577888"/>
                  </a:lnTo>
                  <a:lnTo>
                    <a:pt x="1176305" y="1576937"/>
                  </a:lnTo>
                  <a:lnTo>
                    <a:pt x="1168706" y="1575039"/>
                  </a:lnTo>
                  <a:lnTo>
                    <a:pt x="1165837" y="1575039"/>
                  </a:lnTo>
                  <a:lnTo>
                    <a:pt x="1163008" y="1577888"/>
                  </a:lnTo>
                  <a:lnTo>
                    <a:pt x="1160145" y="1581688"/>
                  </a:lnTo>
                  <a:lnTo>
                    <a:pt x="1159208" y="1584537"/>
                  </a:lnTo>
                  <a:lnTo>
                    <a:pt x="1145921" y="1587385"/>
                  </a:lnTo>
                  <a:lnTo>
                    <a:pt x="1129760" y="1589283"/>
                  </a:lnTo>
                  <a:lnTo>
                    <a:pt x="1106971" y="1578839"/>
                  </a:lnTo>
                  <a:lnTo>
                    <a:pt x="1091781" y="1569342"/>
                  </a:lnTo>
                  <a:lnTo>
                    <a:pt x="1090849" y="1562698"/>
                  </a:lnTo>
                  <a:lnTo>
                    <a:pt x="1092747" y="1556050"/>
                  </a:lnTo>
                  <a:lnTo>
                    <a:pt x="1083255" y="1541806"/>
                  </a:lnTo>
                  <a:lnTo>
                    <a:pt x="1080386" y="1540860"/>
                  </a:lnTo>
                  <a:lnTo>
                    <a:pt x="1076591" y="1537060"/>
                  </a:lnTo>
                  <a:lnTo>
                    <a:pt x="1075660" y="1535163"/>
                  </a:lnTo>
                  <a:lnTo>
                    <a:pt x="1073757" y="1537060"/>
                  </a:lnTo>
                  <a:lnTo>
                    <a:pt x="1070894" y="1540860"/>
                  </a:lnTo>
                  <a:lnTo>
                    <a:pt x="1068065" y="1542757"/>
                  </a:lnTo>
                  <a:lnTo>
                    <a:pt x="1045275" y="1538962"/>
                  </a:lnTo>
                  <a:lnTo>
                    <a:pt x="1042407" y="1541806"/>
                  </a:lnTo>
                  <a:lnTo>
                    <a:pt x="1039578" y="1540860"/>
                  </a:lnTo>
                  <a:lnTo>
                    <a:pt x="1035778" y="1538962"/>
                  </a:lnTo>
                  <a:lnTo>
                    <a:pt x="1032914" y="1544660"/>
                  </a:lnTo>
                  <a:lnTo>
                    <a:pt x="1031012" y="1545606"/>
                  </a:lnTo>
                  <a:lnTo>
                    <a:pt x="1029119" y="1543709"/>
                  </a:lnTo>
                  <a:lnTo>
                    <a:pt x="1023417" y="1548455"/>
                  </a:lnTo>
                  <a:lnTo>
                    <a:pt x="1022490" y="1549406"/>
                  </a:lnTo>
                  <a:lnTo>
                    <a:pt x="1021519" y="1549406"/>
                  </a:lnTo>
                  <a:lnTo>
                    <a:pt x="1020588" y="1549406"/>
                  </a:lnTo>
                  <a:lnTo>
                    <a:pt x="1012998" y="1555103"/>
                  </a:lnTo>
                  <a:lnTo>
                    <a:pt x="1005398" y="1562698"/>
                  </a:lnTo>
                  <a:lnTo>
                    <a:pt x="1004427" y="1563645"/>
                  </a:lnTo>
                  <a:lnTo>
                    <a:pt x="1002530" y="1563645"/>
                  </a:lnTo>
                  <a:lnTo>
                    <a:pt x="987340" y="1554152"/>
                  </a:lnTo>
                  <a:lnTo>
                    <a:pt x="986409" y="1552255"/>
                  </a:lnTo>
                  <a:lnTo>
                    <a:pt x="982614" y="1549406"/>
                  </a:lnTo>
                  <a:lnTo>
                    <a:pt x="978814" y="1541806"/>
                  </a:lnTo>
                  <a:lnTo>
                    <a:pt x="975985" y="1536114"/>
                  </a:lnTo>
                  <a:lnTo>
                    <a:pt x="981648" y="1528514"/>
                  </a:lnTo>
                  <a:lnTo>
                    <a:pt x="1005398" y="1511427"/>
                  </a:lnTo>
                  <a:lnTo>
                    <a:pt x="1007296" y="1508578"/>
                  </a:lnTo>
                  <a:lnTo>
                    <a:pt x="1028183" y="1494344"/>
                  </a:lnTo>
                  <a:lnTo>
                    <a:pt x="1029119" y="1492447"/>
                  </a:lnTo>
                  <a:lnTo>
                    <a:pt x="1031983" y="1479155"/>
                  </a:lnTo>
                  <a:lnTo>
                    <a:pt x="1029119" y="1476306"/>
                  </a:lnTo>
                  <a:lnTo>
                    <a:pt x="1021519" y="1473457"/>
                  </a:lnTo>
                  <a:lnTo>
                    <a:pt x="1013924" y="1473457"/>
                  </a:lnTo>
                  <a:lnTo>
                    <a:pt x="1012998" y="1474408"/>
                  </a:lnTo>
                  <a:lnTo>
                    <a:pt x="1009198" y="1476306"/>
                  </a:lnTo>
                  <a:lnTo>
                    <a:pt x="998735" y="1478203"/>
                  </a:lnTo>
                  <a:lnTo>
                    <a:pt x="972185" y="1480101"/>
                  </a:lnTo>
                  <a:lnTo>
                    <a:pt x="962688" y="1463965"/>
                  </a:lnTo>
                  <a:lnTo>
                    <a:pt x="956995" y="1466809"/>
                  </a:lnTo>
                  <a:lnTo>
                    <a:pt x="954127" y="1464911"/>
                  </a:lnTo>
                  <a:lnTo>
                    <a:pt x="949400" y="1466809"/>
                  </a:lnTo>
                  <a:lnTo>
                    <a:pt x="934206" y="1451619"/>
                  </a:lnTo>
                  <a:lnTo>
                    <a:pt x="928513" y="1446873"/>
                  </a:lnTo>
                  <a:lnTo>
                    <a:pt x="925644" y="1444024"/>
                  </a:lnTo>
                  <a:lnTo>
                    <a:pt x="923742" y="1444024"/>
                  </a:lnTo>
                  <a:lnTo>
                    <a:pt x="919942" y="1445921"/>
                  </a:lnTo>
                  <a:lnTo>
                    <a:pt x="907621" y="1454468"/>
                  </a:lnTo>
                  <a:lnTo>
                    <a:pt x="906655" y="1455419"/>
                  </a:lnTo>
                  <a:lnTo>
                    <a:pt x="903826" y="1457316"/>
                  </a:lnTo>
                  <a:lnTo>
                    <a:pt x="899060" y="1461111"/>
                  </a:lnTo>
                  <a:lnTo>
                    <a:pt x="899060" y="1464911"/>
                  </a:lnTo>
                  <a:lnTo>
                    <a:pt x="894329" y="1478203"/>
                  </a:lnTo>
                  <a:lnTo>
                    <a:pt x="892431" y="1480101"/>
                  </a:lnTo>
                  <a:lnTo>
                    <a:pt x="891460" y="1481052"/>
                  </a:lnTo>
                  <a:lnTo>
                    <a:pt x="884836" y="1479155"/>
                  </a:lnTo>
                  <a:lnTo>
                    <a:pt x="871544" y="1469662"/>
                  </a:lnTo>
                  <a:lnTo>
                    <a:pt x="863949" y="1464911"/>
                  </a:lnTo>
                  <a:lnTo>
                    <a:pt x="854452" y="1466809"/>
                  </a:lnTo>
                  <a:lnTo>
                    <a:pt x="853481" y="1467760"/>
                  </a:lnTo>
                  <a:lnTo>
                    <a:pt x="857281" y="1472506"/>
                  </a:lnTo>
                  <a:lnTo>
                    <a:pt x="850652" y="1481052"/>
                  </a:lnTo>
                  <a:lnTo>
                    <a:pt x="847788" y="1483901"/>
                  </a:lnTo>
                  <a:lnTo>
                    <a:pt x="843988" y="1489598"/>
                  </a:lnTo>
                  <a:lnTo>
                    <a:pt x="843057" y="1490549"/>
                  </a:lnTo>
                  <a:lnTo>
                    <a:pt x="839257" y="1493398"/>
                  </a:lnTo>
                  <a:lnTo>
                    <a:pt x="834491" y="1495296"/>
                  </a:lnTo>
                  <a:lnTo>
                    <a:pt x="819301" y="1500983"/>
                  </a:lnTo>
                  <a:lnTo>
                    <a:pt x="794619" y="1507632"/>
                  </a:lnTo>
                  <a:lnTo>
                    <a:pt x="790819" y="1507632"/>
                  </a:lnTo>
                  <a:lnTo>
                    <a:pt x="782293" y="1506681"/>
                  </a:lnTo>
                  <a:lnTo>
                    <a:pt x="780390" y="1485798"/>
                  </a:lnTo>
                  <a:lnTo>
                    <a:pt x="782293" y="1484852"/>
                  </a:lnTo>
                  <a:lnTo>
                    <a:pt x="784190" y="1480101"/>
                  </a:lnTo>
                  <a:lnTo>
                    <a:pt x="776595" y="1470609"/>
                  </a:lnTo>
                  <a:lnTo>
                    <a:pt x="774698" y="1468711"/>
                  </a:lnTo>
                  <a:lnTo>
                    <a:pt x="768030" y="1456365"/>
                  </a:lnTo>
                  <a:lnTo>
                    <a:pt x="762337" y="1447819"/>
                  </a:lnTo>
                  <a:lnTo>
                    <a:pt x="758537" y="1443073"/>
                  </a:lnTo>
                  <a:lnTo>
                    <a:pt x="750942" y="1440229"/>
                  </a:lnTo>
                  <a:lnTo>
                    <a:pt x="748123" y="1440229"/>
                  </a:lnTo>
                  <a:lnTo>
                    <a:pt x="745255" y="1440229"/>
                  </a:lnTo>
                  <a:lnTo>
                    <a:pt x="738626" y="1436429"/>
                  </a:lnTo>
                  <a:lnTo>
                    <a:pt x="730080" y="1437375"/>
                  </a:lnTo>
                  <a:lnTo>
                    <a:pt x="722485" y="1443073"/>
                  </a:lnTo>
                  <a:lnTo>
                    <a:pt x="714890" y="1446873"/>
                  </a:lnTo>
                  <a:lnTo>
                    <a:pt x="706344" y="1452570"/>
                  </a:lnTo>
                  <a:lnTo>
                    <a:pt x="699695" y="1455419"/>
                  </a:lnTo>
                  <a:lnTo>
                    <a:pt x="690203" y="1476306"/>
                  </a:lnTo>
                  <a:lnTo>
                    <a:pt x="696852" y="1506681"/>
                  </a:lnTo>
                  <a:lnTo>
                    <a:pt x="693057" y="1528514"/>
                  </a:lnTo>
                  <a:lnTo>
                    <a:pt x="684506" y="1533265"/>
                  </a:lnTo>
                  <a:lnTo>
                    <a:pt x="644629" y="1536114"/>
                  </a:lnTo>
                  <a:lnTo>
                    <a:pt x="628488" y="1539909"/>
                  </a:lnTo>
                  <a:lnTo>
                    <a:pt x="621844" y="1548455"/>
                  </a:lnTo>
                  <a:lnTo>
                    <a:pt x="604752" y="1549406"/>
                  </a:lnTo>
                  <a:lnTo>
                    <a:pt x="603801" y="1550357"/>
                  </a:lnTo>
                  <a:lnTo>
                    <a:pt x="600957" y="1552255"/>
                  </a:lnTo>
                  <a:lnTo>
                    <a:pt x="599055" y="1554152"/>
                  </a:lnTo>
                  <a:lnTo>
                    <a:pt x="593357" y="1555103"/>
                  </a:lnTo>
                  <a:lnTo>
                    <a:pt x="587665" y="1556050"/>
                  </a:lnTo>
                  <a:lnTo>
                    <a:pt x="579114" y="1556050"/>
                  </a:lnTo>
                  <a:lnTo>
                    <a:pt x="577216" y="1557001"/>
                  </a:lnTo>
                  <a:lnTo>
                    <a:pt x="574367" y="1556050"/>
                  </a:lnTo>
                  <a:lnTo>
                    <a:pt x="573421" y="1556050"/>
                  </a:lnTo>
                  <a:lnTo>
                    <a:pt x="572470" y="1554152"/>
                  </a:lnTo>
                  <a:lnTo>
                    <a:pt x="571519" y="1552255"/>
                  </a:lnTo>
                  <a:lnTo>
                    <a:pt x="570573" y="1552255"/>
                  </a:lnTo>
                  <a:lnTo>
                    <a:pt x="569621" y="1551304"/>
                  </a:lnTo>
                  <a:lnTo>
                    <a:pt x="568675" y="1550357"/>
                  </a:lnTo>
                  <a:lnTo>
                    <a:pt x="565821" y="1549406"/>
                  </a:lnTo>
                  <a:lnTo>
                    <a:pt x="562978" y="1548455"/>
                  </a:lnTo>
                  <a:lnTo>
                    <a:pt x="555378" y="1542757"/>
                  </a:lnTo>
                  <a:lnTo>
                    <a:pt x="554432" y="1541806"/>
                  </a:lnTo>
                  <a:lnTo>
                    <a:pt x="552534" y="1538962"/>
                  </a:lnTo>
                  <a:lnTo>
                    <a:pt x="550632" y="1535163"/>
                  </a:lnTo>
                  <a:lnTo>
                    <a:pt x="548734" y="1533265"/>
                  </a:lnTo>
                  <a:lnTo>
                    <a:pt x="548734" y="1532314"/>
                  </a:lnTo>
                  <a:lnTo>
                    <a:pt x="544939" y="1524719"/>
                  </a:lnTo>
                  <a:lnTo>
                    <a:pt x="543988" y="1520919"/>
                  </a:lnTo>
                  <a:lnTo>
                    <a:pt x="543037" y="1517124"/>
                  </a:lnTo>
                  <a:lnTo>
                    <a:pt x="542086" y="1510475"/>
                  </a:lnTo>
                  <a:lnTo>
                    <a:pt x="541139" y="1507632"/>
                  </a:lnTo>
                  <a:lnTo>
                    <a:pt x="540188" y="1502881"/>
                  </a:lnTo>
                  <a:lnTo>
                    <a:pt x="539242" y="1499091"/>
                  </a:lnTo>
                  <a:lnTo>
                    <a:pt x="538291" y="1495296"/>
                  </a:lnTo>
                  <a:lnTo>
                    <a:pt x="537339" y="1492447"/>
                  </a:lnTo>
                  <a:lnTo>
                    <a:pt x="536388" y="1490549"/>
                  </a:lnTo>
                  <a:lnTo>
                    <a:pt x="538291" y="1483901"/>
                  </a:lnTo>
                  <a:lnTo>
                    <a:pt x="539242" y="1482003"/>
                  </a:lnTo>
                  <a:lnTo>
                    <a:pt x="540188" y="1479155"/>
                  </a:lnTo>
                  <a:lnTo>
                    <a:pt x="538291" y="1465862"/>
                  </a:lnTo>
                  <a:lnTo>
                    <a:pt x="538291" y="1463014"/>
                  </a:lnTo>
                  <a:lnTo>
                    <a:pt x="538291" y="1457316"/>
                  </a:lnTo>
                  <a:lnTo>
                    <a:pt x="540188" y="1449721"/>
                  </a:lnTo>
                  <a:lnTo>
                    <a:pt x="541139" y="1447819"/>
                  </a:lnTo>
                  <a:lnTo>
                    <a:pt x="543988" y="1444975"/>
                  </a:lnTo>
                  <a:lnTo>
                    <a:pt x="544939" y="1444024"/>
                  </a:lnTo>
                  <a:lnTo>
                    <a:pt x="545885" y="1443073"/>
                  </a:lnTo>
                  <a:lnTo>
                    <a:pt x="545885" y="1441175"/>
                  </a:lnTo>
                  <a:lnTo>
                    <a:pt x="546837" y="1439278"/>
                  </a:lnTo>
                  <a:lnTo>
                    <a:pt x="547783" y="1438327"/>
                  </a:lnTo>
                  <a:lnTo>
                    <a:pt x="547783" y="1436429"/>
                  </a:lnTo>
                  <a:lnTo>
                    <a:pt x="546837" y="1429780"/>
                  </a:lnTo>
                  <a:lnTo>
                    <a:pt x="544939" y="1416488"/>
                  </a:lnTo>
                  <a:lnTo>
                    <a:pt x="544939" y="1415542"/>
                  </a:lnTo>
                  <a:lnTo>
                    <a:pt x="544939" y="1410791"/>
                  </a:lnTo>
                  <a:lnTo>
                    <a:pt x="543988" y="1406044"/>
                  </a:lnTo>
                  <a:lnTo>
                    <a:pt x="544939" y="1403196"/>
                  </a:lnTo>
                  <a:lnTo>
                    <a:pt x="544939" y="1402250"/>
                  </a:lnTo>
                  <a:lnTo>
                    <a:pt x="545885" y="1399396"/>
                  </a:lnTo>
                  <a:lnTo>
                    <a:pt x="553480" y="1391806"/>
                  </a:lnTo>
                  <a:lnTo>
                    <a:pt x="554432" y="1390855"/>
                  </a:lnTo>
                  <a:lnTo>
                    <a:pt x="555378" y="1387055"/>
                  </a:lnTo>
                  <a:lnTo>
                    <a:pt x="555378" y="1383260"/>
                  </a:lnTo>
                  <a:lnTo>
                    <a:pt x="549685" y="1358583"/>
                  </a:lnTo>
                  <a:lnTo>
                    <a:pt x="548734" y="1350983"/>
                  </a:lnTo>
                  <a:lnTo>
                    <a:pt x="546837" y="1346237"/>
                  </a:lnTo>
                  <a:lnTo>
                    <a:pt x="546837" y="1344339"/>
                  </a:lnTo>
                  <a:lnTo>
                    <a:pt x="548734" y="1338642"/>
                  </a:lnTo>
                  <a:lnTo>
                    <a:pt x="548734" y="1337691"/>
                  </a:lnTo>
                  <a:lnTo>
                    <a:pt x="547783" y="1331047"/>
                  </a:lnTo>
                  <a:lnTo>
                    <a:pt x="549685" y="1321550"/>
                  </a:lnTo>
                  <a:lnTo>
                    <a:pt x="550632" y="1320603"/>
                  </a:lnTo>
                  <a:lnTo>
                    <a:pt x="555378" y="1320603"/>
                  </a:lnTo>
                  <a:lnTo>
                    <a:pt x="559178" y="1319652"/>
                  </a:lnTo>
                  <a:lnTo>
                    <a:pt x="561075" y="1319652"/>
                  </a:lnTo>
                  <a:lnTo>
                    <a:pt x="562978" y="1316803"/>
                  </a:lnTo>
                  <a:lnTo>
                    <a:pt x="562978" y="1315857"/>
                  </a:lnTo>
                  <a:lnTo>
                    <a:pt x="562026" y="1312057"/>
                  </a:lnTo>
                  <a:lnTo>
                    <a:pt x="562026" y="1308257"/>
                  </a:lnTo>
                  <a:lnTo>
                    <a:pt x="563924" y="1303511"/>
                  </a:lnTo>
                  <a:lnTo>
                    <a:pt x="564875" y="1299716"/>
                  </a:lnTo>
                  <a:lnTo>
                    <a:pt x="565821" y="1297814"/>
                  </a:lnTo>
                  <a:lnTo>
                    <a:pt x="567724" y="1295916"/>
                  </a:lnTo>
                  <a:lnTo>
                    <a:pt x="568675" y="1294019"/>
                  </a:lnTo>
                  <a:lnTo>
                    <a:pt x="569621" y="1288321"/>
                  </a:lnTo>
                  <a:lnTo>
                    <a:pt x="571519" y="1287370"/>
                  </a:lnTo>
                  <a:lnTo>
                    <a:pt x="571519" y="1281673"/>
                  </a:lnTo>
                  <a:lnTo>
                    <a:pt x="572470" y="1280727"/>
                  </a:lnTo>
                  <a:lnTo>
                    <a:pt x="573421" y="1276927"/>
                  </a:lnTo>
                  <a:lnTo>
                    <a:pt x="576270" y="1265532"/>
                  </a:lnTo>
                  <a:lnTo>
                    <a:pt x="582914" y="1251303"/>
                  </a:lnTo>
                  <a:lnTo>
                    <a:pt x="581967" y="1248454"/>
                  </a:lnTo>
                  <a:lnTo>
                    <a:pt x="580065" y="1243708"/>
                  </a:lnTo>
                  <a:lnTo>
                    <a:pt x="578167" y="1221865"/>
                  </a:lnTo>
                  <a:lnTo>
                    <a:pt x="581016" y="1217119"/>
                  </a:lnTo>
                  <a:lnTo>
                    <a:pt x="571519" y="1208573"/>
                  </a:lnTo>
                  <a:lnTo>
                    <a:pt x="568675" y="1205729"/>
                  </a:lnTo>
                  <a:lnTo>
                    <a:pt x="567724" y="1203826"/>
                  </a:lnTo>
                  <a:lnTo>
                    <a:pt x="565821" y="1200983"/>
                  </a:lnTo>
                  <a:lnTo>
                    <a:pt x="564875" y="1195285"/>
                  </a:lnTo>
                  <a:lnTo>
                    <a:pt x="560129" y="1193383"/>
                  </a:lnTo>
                  <a:lnTo>
                    <a:pt x="556329" y="1191485"/>
                  </a:lnTo>
                  <a:lnTo>
                    <a:pt x="552534" y="1190534"/>
                  </a:lnTo>
                  <a:lnTo>
                    <a:pt x="551583" y="1190534"/>
                  </a:lnTo>
                  <a:lnTo>
                    <a:pt x="550632" y="1191485"/>
                  </a:lnTo>
                  <a:lnTo>
                    <a:pt x="551583" y="1180091"/>
                  </a:lnTo>
                  <a:lnTo>
                    <a:pt x="553480" y="1179139"/>
                  </a:lnTo>
                  <a:lnTo>
                    <a:pt x="554432" y="1178193"/>
                  </a:lnTo>
                  <a:lnTo>
                    <a:pt x="555378" y="1177242"/>
                  </a:lnTo>
                  <a:lnTo>
                    <a:pt x="559178" y="1176296"/>
                  </a:lnTo>
                  <a:lnTo>
                    <a:pt x="561075" y="1174393"/>
                  </a:lnTo>
                  <a:lnTo>
                    <a:pt x="562978" y="1173442"/>
                  </a:lnTo>
                  <a:lnTo>
                    <a:pt x="563924" y="1170598"/>
                  </a:lnTo>
                  <a:lnTo>
                    <a:pt x="564875" y="1169647"/>
                  </a:lnTo>
                  <a:lnTo>
                    <a:pt x="566773" y="1170598"/>
                  </a:lnTo>
                  <a:lnTo>
                    <a:pt x="567724" y="1169647"/>
                  </a:lnTo>
                  <a:lnTo>
                    <a:pt x="568675" y="1168696"/>
                  </a:lnTo>
                  <a:lnTo>
                    <a:pt x="570573" y="1166798"/>
                  </a:lnTo>
                  <a:lnTo>
                    <a:pt x="570573" y="1164901"/>
                  </a:lnTo>
                  <a:lnTo>
                    <a:pt x="572470" y="1163003"/>
                  </a:lnTo>
                  <a:lnTo>
                    <a:pt x="574367" y="1162052"/>
                  </a:lnTo>
                  <a:lnTo>
                    <a:pt x="576270" y="1159203"/>
                  </a:lnTo>
                  <a:lnTo>
                    <a:pt x="581016" y="1151608"/>
                  </a:lnTo>
                  <a:lnTo>
                    <a:pt x="584811" y="1150657"/>
                  </a:lnTo>
                  <a:lnTo>
                    <a:pt x="585762" y="1149706"/>
                  </a:lnTo>
                  <a:lnTo>
                    <a:pt x="587665" y="1144960"/>
                  </a:lnTo>
                  <a:lnTo>
                    <a:pt x="588611" y="1144014"/>
                  </a:lnTo>
                  <a:lnTo>
                    <a:pt x="589562" y="1144014"/>
                  </a:lnTo>
                  <a:lnTo>
                    <a:pt x="593357" y="1144014"/>
                  </a:lnTo>
                  <a:lnTo>
                    <a:pt x="594308" y="1144014"/>
                  </a:lnTo>
                  <a:lnTo>
                    <a:pt x="599055" y="1143062"/>
                  </a:lnTo>
                  <a:lnTo>
                    <a:pt x="603801" y="1144014"/>
                  </a:lnTo>
                  <a:lnTo>
                    <a:pt x="605703" y="1143062"/>
                  </a:lnTo>
                  <a:lnTo>
                    <a:pt x="609498" y="1142111"/>
                  </a:lnTo>
                  <a:lnTo>
                    <a:pt x="619942" y="1131677"/>
                  </a:lnTo>
                  <a:lnTo>
                    <a:pt x="618991" y="1125980"/>
                  </a:lnTo>
                  <a:lnTo>
                    <a:pt x="617098" y="1124083"/>
                  </a:lnTo>
                  <a:lnTo>
                    <a:pt x="616147" y="1123131"/>
                  </a:lnTo>
                  <a:lnTo>
                    <a:pt x="615201" y="1121234"/>
                  </a:lnTo>
                  <a:lnTo>
                    <a:pt x="613298" y="1120283"/>
                  </a:lnTo>
                  <a:lnTo>
                    <a:pt x="611396" y="1119336"/>
                  </a:lnTo>
                  <a:lnTo>
                    <a:pt x="606654" y="1118385"/>
                  </a:lnTo>
                  <a:lnTo>
                    <a:pt x="602854" y="1118385"/>
                  </a:lnTo>
                  <a:lnTo>
                    <a:pt x="600006" y="1117434"/>
                  </a:lnTo>
                  <a:lnTo>
                    <a:pt x="595260" y="1116488"/>
                  </a:lnTo>
                  <a:lnTo>
                    <a:pt x="592411" y="1115537"/>
                  </a:lnTo>
                  <a:lnTo>
                    <a:pt x="588611" y="1108893"/>
                  </a:lnTo>
                  <a:lnTo>
                    <a:pt x="588611" y="1107942"/>
                  </a:lnTo>
                  <a:lnTo>
                    <a:pt x="588611" y="1106039"/>
                  </a:lnTo>
                  <a:lnTo>
                    <a:pt x="585762" y="1105093"/>
                  </a:lnTo>
                  <a:lnTo>
                    <a:pt x="583865" y="1104142"/>
                  </a:lnTo>
                  <a:lnTo>
                    <a:pt x="583865" y="1099395"/>
                  </a:lnTo>
                  <a:lnTo>
                    <a:pt x="580065" y="1096547"/>
                  </a:lnTo>
                  <a:lnTo>
                    <a:pt x="578167" y="1094649"/>
                  </a:lnTo>
                  <a:lnTo>
                    <a:pt x="577216" y="1093698"/>
                  </a:lnTo>
                  <a:lnTo>
                    <a:pt x="574367" y="1092747"/>
                  </a:lnTo>
                  <a:lnTo>
                    <a:pt x="572470" y="1095601"/>
                  </a:lnTo>
                  <a:lnTo>
                    <a:pt x="570573" y="1099395"/>
                  </a:lnTo>
                  <a:lnTo>
                    <a:pt x="568675" y="1100347"/>
                  </a:lnTo>
                  <a:lnTo>
                    <a:pt x="563924" y="1099395"/>
                  </a:lnTo>
                  <a:lnTo>
                    <a:pt x="556329" y="1097498"/>
                  </a:lnTo>
                  <a:lnTo>
                    <a:pt x="552534" y="1096547"/>
                  </a:lnTo>
                  <a:lnTo>
                    <a:pt x="550632" y="1092747"/>
                  </a:lnTo>
                  <a:lnTo>
                    <a:pt x="549685" y="1091801"/>
                  </a:lnTo>
                  <a:lnTo>
                    <a:pt x="541139" y="1086103"/>
                  </a:lnTo>
                  <a:lnTo>
                    <a:pt x="534491" y="1089903"/>
                  </a:lnTo>
                  <a:lnTo>
                    <a:pt x="534491" y="1089903"/>
                  </a:lnTo>
                  <a:lnTo>
                    <a:pt x="530696" y="1090854"/>
                  </a:lnTo>
                  <a:lnTo>
                    <a:pt x="527847" y="1090854"/>
                  </a:lnTo>
                  <a:lnTo>
                    <a:pt x="515521" y="1088001"/>
                  </a:lnTo>
                  <a:lnTo>
                    <a:pt x="511721" y="1088952"/>
                  </a:lnTo>
                  <a:lnTo>
                    <a:pt x="510755" y="1089903"/>
                  </a:lnTo>
                  <a:lnTo>
                    <a:pt x="504126" y="1091801"/>
                  </a:lnTo>
                  <a:lnTo>
                    <a:pt x="503160" y="1092747"/>
                  </a:lnTo>
                  <a:lnTo>
                    <a:pt x="501262" y="1089903"/>
                  </a:lnTo>
                  <a:lnTo>
                    <a:pt x="498428" y="1089903"/>
                  </a:lnTo>
                  <a:lnTo>
                    <a:pt x="494634" y="1087054"/>
                  </a:lnTo>
                  <a:lnTo>
                    <a:pt x="494634" y="1084206"/>
                  </a:lnTo>
                  <a:lnTo>
                    <a:pt x="496531" y="1082303"/>
                  </a:lnTo>
                  <a:lnTo>
                    <a:pt x="494634" y="1080406"/>
                  </a:lnTo>
                  <a:lnTo>
                    <a:pt x="492731" y="1077557"/>
                  </a:lnTo>
                  <a:lnTo>
                    <a:pt x="492731" y="1077557"/>
                  </a:lnTo>
                  <a:lnTo>
                    <a:pt x="488936" y="1076611"/>
                  </a:lnTo>
                  <a:lnTo>
                    <a:pt x="487985" y="1075660"/>
                  </a:lnTo>
                  <a:lnTo>
                    <a:pt x="487039" y="1073762"/>
                  </a:lnTo>
                  <a:lnTo>
                    <a:pt x="485136" y="1073762"/>
                  </a:lnTo>
                  <a:lnTo>
                    <a:pt x="484190" y="1070913"/>
                  </a:lnTo>
                  <a:lnTo>
                    <a:pt x="482293" y="1069962"/>
                  </a:lnTo>
                  <a:lnTo>
                    <a:pt x="480390" y="1069011"/>
                  </a:lnTo>
                  <a:lnTo>
                    <a:pt x="478493" y="1068065"/>
                  </a:lnTo>
                  <a:lnTo>
                    <a:pt x="477546" y="1067114"/>
                  </a:lnTo>
                  <a:lnTo>
                    <a:pt x="476595" y="1066167"/>
                  </a:lnTo>
                  <a:lnTo>
                    <a:pt x="474693" y="1064265"/>
                  </a:lnTo>
                  <a:lnTo>
                    <a:pt x="470898" y="1061416"/>
                  </a:lnTo>
                  <a:lnTo>
                    <a:pt x="470898" y="1061416"/>
                  </a:lnTo>
                  <a:lnTo>
                    <a:pt x="468995" y="1060470"/>
                  </a:lnTo>
                  <a:lnTo>
                    <a:pt x="467098" y="1056670"/>
                  </a:lnTo>
                  <a:lnTo>
                    <a:pt x="463303" y="1052875"/>
                  </a:lnTo>
                  <a:lnTo>
                    <a:pt x="458557" y="1054772"/>
                  </a:lnTo>
                  <a:lnTo>
                    <a:pt x="454757" y="1053821"/>
                  </a:lnTo>
                  <a:lnTo>
                    <a:pt x="453806" y="1052875"/>
                  </a:lnTo>
                  <a:lnTo>
                    <a:pt x="452859" y="1049075"/>
                  </a:lnTo>
                  <a:lnTo>
                    <a:pt x="451908" y="1048129"/>
                  </a:lnTo>
                  <a:lnTo>
                    <a:pt x="440513" y="1040529"/>
                  </a:lnTo>
                  <a:lnTo>
                    <a:pt x="440513" y="1037680"/>
                  </a:lnTo>
                  <a:lnTo>
                    <a:pt x="440513" y="1036734"/>
                  </a:lnTo>
                  <a:lnTo>
                    <a:pt x="439567" y="1036734"/>
                  </a:lnTo>
                  <a:lnTo>
                    <a:pt x="437665" y="1036734"/>
                  </a:lnTo>
                  <a:lnTo>
                    <a:pt x="432918" y="1033885"/>
                  </a:lnTo>
                  <a:lnTo>
                    <a:pt x="431967" y="1034832"/>
                  </a:lnTo>
                  <a:lnTo>
                    <a:pt x="431016" y="1035783"/>
                  </a:lnTo>
                  <a:lnTo>
                    <a:pt x="427221" y="1031037"/>
                  </a:lnTo>
                  <a:lnTo>
                    <a:pt x="423426" y="1030085"/>
                  </a:lnTo>
                  <a:lnTo>
                    <a:pt x="422475" y="1030085"/>
                  </a:lnTo>
                  <a:lnTo>
                    <a:pt x="419626" y="1028188"/>
                  </a:lnTo>
                  <a:lnTo>
                    <a:pt x="419626" y="1027237"/>
                  </a:lnTo>
                  <a:lnTo>
                    <a:pt x="417728" y="1025339"/>
                  </a:lnTo>
                  <a:lnTo>
                    <a:pt x="412977" y="1027237"/>
                  </a:lnTo>
                  <a:lnTo>
                    <a:pt x="411080" y="1029139"/>
                  </a:lnTo>
                  <a:lnTo>
                    <a:pt x="408231" y="1031037"/>
                  </a:lnTo>
                  <a:lnTo>
                    <a:pt x="405383" y="1031983"/>
                  </a:lnTo>
                  <a:lnTo>
                    <a:pt x="404436" y="1032934"/>
                  </a:lnTo>
                  <a:lnTo>
                    <a:pt x="401588" y="1033885"/>
                  </a:lnTo>
                  <a:lnTo>
                    <a:pt x="398739" y="1035783"/>
                  </a:lnTo>
                  <a:lnTo>
                    <a:pt x="396841" y="1043378"/>
                  </a:lnTo>
                  <a:lnTo>
                    <a:pt x="394939" y="1044329"/>
                  </a:lnTo>
                  <a:lnTo>
                    <a:pt x="388290" y="1045275"/>
                  </a:lnTo>
                  <a:lnTo>
                    <a:pt x="383544" y="1044329"/>
                  </a:lnTo>
                  <a:lnTo>
                    <a:pt x="379749" y="1047178"/>
                  </a:lnTo>
                  <a:lnTo>
                    <a:pt x="377847" y="1049075"/>
                  </a:lnTo>
                  <a:lnTo>
                    <a:pt x="375003" y="1047178"/>
                  </a:lnTo>
                  <a:lnTo>
                    <a:pt x="374052" y="1046226"/>
                  </a:lnTo>
                  <a:lnTo>
                    <a:pt x="372154" y="1046226"/>
                  </a:lnTo>
                  <a:lnTo>
                    <a:pt x="368354" y="1044329"/>
                  </a:lnTo>
                  <a:lnTo>
                    <a:pt x="367408" y="1039578"/>
                  </a:lnTo>
                  <a:lnTo>
                    <a:pt x="363608" y="1037680"/>
                  </a:lnTo>
                  <a:lnTo>
                    <a:pt x="361711" y="1036734"/>
                  </a:lnTo>
                  <a:lnTo>
                    <a:pt x="358857" y="1033885"/>
                  </a:lnTo>
                  <a:lnTo>
                    <a:pt x="357911" y="1030085"/>
                  </a:lnTo>
                  <a:lnTo>
                    <a:pt x="357911" y="1027237"/>
                  </a:lnTo>
                  <a:lnTo>
                    <a:pt x="357911" y="1027237"/>
                  </a:lnTo>
                  <a:lnTo>
                    <a:pt x="357911" y="1026285"/>
                  </a:lnTo>
                  <a:lnTo>
                    <a:pt x="360759" y="1025339"/>
                  </a:lnTo>
                  <a:lnTo>
                    <a:pt x="363608" y="1025339"/>
                  </a:lnTo>
                  <a:lnTo>
                    <a:pt x="364554" y="1024388"/>
                  </a:lnTo>
                  <a:lnTo>
                    <a:pt x="365506" y="1021549"/>
                  </a:lnTo>
                  <a:lnTo>
                    <a:pt x="366457" y="1019652"/>
                  </a:lnTo>
                  <a:lnTo>
                    <a:pt x="368354" y="1016803"/>
                  </a:lnTo>
                  <a:lnTo>
                    <a:pt x="370252" y="1015852"/>
                  </a:lnTo>
                  <a:lnTo>
                    <a:pt x="372154" y="1013954"/>
                  </a:lnTo>
                  <a:lnTo>
                    <a:pt x="372154" y="1013003"/>
                  </a:lnTo>
                  <a:lnTo>
                    <a:pt x="370252" y="1009208"/>
                  </a:lnTo>
                  <a:lnTo>
                    <a:pt x="370252" y="996862"/>
                  </a:lnTo>
                  <a:lnTo>
                    <a:pt x="369306" y="994965"/>
                  </a:lnTo>
                  <a:lnTo>
                    <a:pt x="370252" y="993067"/>
                  </a:lnTo>
                  <a:lnTo>
                    <a:pt x="370252" y="989267"/>
                  </a:lnTo>
                  <a:lnTo>
                    <a:pt x="370252" y="985472"/>
                  </a:lnTo>
                  <a:lnTo>
                    <a:pt x="371203" y="982619"/>
                  </a:lnTo>
                  <a:lnTo>
                    <a:pt x="372154" y="980721"/>
                  </a:lnTo>
                  <a:lnTo>
                    <a:pt x="373101" y="975975"/>
                  </a:lnTo>
                  <a:lnTo>
                    <a:pt x="375003" y="972175"/>
                  </a:lnTo>
                  <a:lnTo>
                    <a:pt x="375003" y="971229"/>
                  </a:lnTo>
                  <a:lnTo>
                    <a:pt x="376900" y="960785"/>
                  </a:lnTo>
                  <a:lnTo>
                    <a:pt x="377847" y="956039"/>
                  </a:lnTo>
                  <a:lnTo>
                    <a:pt x="378798" y="952239"/>
                  </a:lnTo>
                  <a:lnTo>
                    <a:pt x="379749" y="951288"/>
                  </a:lnTo>
                  <a:lnTo>
                    <a:pt x="379749" y="950342"/>
                  </a:lnTo>
                  <a:lnTo>
                    <a:pt x="377847" y="949390"/>
                  </a:lnTo>
                  <a:lnTo>
                    <a:pt x="371203" y="943693"/>
                  </a:lnTo>
                  <a:lnTo>
                    <a:pt x="370252" y="945590"/>
                  </a:lnTo>
                  <a:lnTo>
                    <a:pt x="368354" y="947493"/>
                  </a:lnTo>
                  <a:lnTo>
                    <a:pt x="368354" y="949390"/>
                  </a:lnTo>
                  <a:lnTo>
                    <a:pt x="366457" y="949390"/>
                  </a:lnTo>
                  <a:lnTo>
                    <a:pt x="365506" y="951288"/>
                  </a:lnTo>
                  <a:lnTo>
                    <a:pt x="363608" y="953185"/>
                  </a:lnTo>
                  <a:lnTo>
                    <a:pt x="362657" y="953185"/>
                  </a:lnTo>
                  <a:lnTo>
                    <a:pt x="358857" y="952239"/>
                  </a:lnTo>
                  <a:lnTo>
                    <a:pt x="356013" y="950342"/>
                  </a:lnTo>
                  <a:lnTo>
                    <a:pt x="353165" y="947493"/>
                  </a:lnTo>
                  <a:lnTo>
                    <a:pt x="351262" y="946542"/>
                  </a:lnTo>
                  <a:lnTo>
                    <a:pt x="348418" y="945590"/>
                  </a:lnTo>
                  <a:lnTo>
                    <a:pt x="347467" y="946542"/>
                  </a:lnTo>
                  <a:lnTo>
                    <a:pt x="344619" y="949390"/>
                  </a:lnTo>
                  <a:lnTo>
                    <a:pt x="342721" y="951288"/>
                  </a:lnTo>
                  <a:lnTo>
                    <a:pt x="339867" y="953185"/>
                  </a:lnTo>
                  <a:lnTo>
                    <a:pt x="337024" y="955088"/>
                  </a:lnTo>
                  <a:lnTo>
                    <a:pt x="334175" y="953185"/>
                  </a:lnTo>
                  <a:lnTo>
                    <a:pt x="334175" y="940844"/>
                  </a:lnTo>
                  <a:lnTo>
                    <a:pt x="335121" y="937995"/>
                  </a:lnTo>
                  <a:lnTo>
                    <a:pt x="336072" y="937049"/>
                  </a:lnTo>
                  <a:lnTo>
                    <a:pt x="338921" y="934196"/>
                  </a:lnTo>
                  <a:lnTo>
                    <a:pt x="339867" y="933249"/>
                  </a:lnTo>
                  <a:lnTo>
                    <a:pt x="341770" y="932298"/>
                  </a:lnTo>
                  <a:lnTo>
                    <a:pt x="342721" y="931352"/>
                  </a:lnTo>
                  <a:lnTo>
                    <a:pt x="344619" y="930401"/>
                  </a:lnTo>
                  <a:lnTo>
                    <a:pt x="345565" y="929449"/>
                  </a:lnTo>
                  <a:lnTo>
                    <a:pt x="346516" y="928503"/>
                  </a:lnTo>
                  <a:lnTo>
                    <a:pt x="348418" y="927552"/>
                  </a:lnTo>
                  <a:lnTo>
                    <a:pt x="351262" y="925654"/>
                  </a:lnTo>
                  <a:lnTo>
                    <a:pt x="354111" y="923757"/>
                  </a:lnTo>
                  <a:lnTo>
                    <a:pt x="355062" y="922806"/>
                  </a:lnTo>
                  <a:lnTo>
                    <a:pt x="356013" y="921855"/>
                  </a:lnTo>
                  <a:lnTo>
                    <a:pt x="358857" y="919957"/>
                  </a:lnTo>
                  <a:lnTo>
                    <a:pt x="360759" y="918060"/>
                  </a:lnTo>
                  <a:lnTo>
                    <a:pt x="364554" y="911411"/>
                  </a:lnTo>
                  <a:lnTo>
                    <a:pt x="363608" y="903816"/>
                  </a:lnTo>
                  <a:lnTo>
                    <a:pt x="362657" y="901919"/>
                  </a:lnTo>
                  <a:lnTo>
                    <a:pt x="360759" y="898119"/>
                  </a:lnTo>
                  <a:lnTo>
                    <a:pt x="358857" y="895270"/>
                  </a:lnTo>
                  <a:lnTo>
                    <a:pt x="357911" y="894324"/>
                  </a:lnTo>
                  <a:lnTo>
                    <a:pt x="356013" y="891480"/>
                  </a:lnTo>
                  <a:lnTo>
                    <a:pt x="355062" y="890534"/>
                  </a:lnTo>
                  <a:lnTo>
                    <a:pt x="352213" y="886734"/>
                  </a:lnTo>
                  <a:lnTo>
                    <a:pt x="351262" y="885783"/>
                  </a:lnTo>
                  <a:lnTo>
                    <a:pt x="348418" y="869647"/>
                  </a:lnTo>
                  <a:lnTo>
                    <a:pt x="349365" y="868695"/>
                  </a:lnTo>
                  <a:lnTo>
                    <a:pt x="350316" y="866793"/>
                  </a:lnTo>
                  <a:lnTo>
                    <a:pt x="351262" y="864895"/>
                  </a:lnTo>
                  <a:lnTo>
                    <a:pt x="357911" y="852554"/>
                  </a:lnTo>
                  <a:lnTo>
                    <a:pt x="351262" y="845911"/>
                  </a:lnTo>
                  <a:lnTo>
                    <a:pt x="357911" y="821224"/>
                  </a:lnTo>
                  <a:lnTo>
                    <a:pt x="359808" y="820272"/>
                  </a:lnTo>
                  <a:lnTo>
                    <a:pt x="375003" y="811726"/>
                  </a:lnTo>
                  <a:lnTo>
                    <a:pt x="389242" y="792737"/>
                  </a:lnTo>
                  <a:lnTo>
                    <a:pt x="390193" y="791790"/>
                  </a:lnTo>
                  <a:lnTo>
                    <a:pt x="393988" y="789893"/>
                  </a:lnTo>
                  <a:lnTo>
                    <a:pt x="409182" y="788942"/>
                  </a:lnTo>
                  <a:lnTo>
                    <a:pt x="417728" y="770908"/>
                  </a:lnTo>
                  <a:lnTo>
                    <a:pt x="416777" y="768059"/>
                  </a:lnTo>
                  <a:lnTo>
                    <a:pt x="416777" y="765216"/>
                  </a:lnTo>
                  <a:lnTo>
                    <a:pt x="416777" y="764264"/>
                  </a:lnTo>
                  <a:lnTo>
                    <a:pt x="415831" y="761416"/>
                  </a:lnTo>
                  <a:lnTo>
                    <a:pt x="418675" y="760464"/>
                  </a:lnTo>
                  <a:lnTo>
                    <a:pt x="420577" y="758567"/>
                  </a:lnTo>
                  <a:lnTo>
                    <a:pt x="422475" y="756665"/>
                  </a:lnTo>
                  <a:lnTo>
                    <a:pt x="421524" y="750021"/>
                  </a:lnTo>
                  <a:lnTo>
                    <a:pt x="418675" y="740529"/>
                  </a:lnTo>
                  <a:lnTo>
                    <a:pt x="415831" y="739577"/>
                  </a:lnTo>
                  <a:lnTo>
                    <a:pt x="414880" y="735782"/>
                  </a:lnTo>
                  <a:lnTo>
                    <a:pt x="410134" y="733880"/>
                  </a:lnTo>
                  <a:lnTo>
                    <a:pt x="409182" y="732929"/>
                  </a:lnTo>
                  <a:lnTo>
                    <a:pt x="408231" y="728183"/>
                  </a:lnTo>
                  <a:lnTo>
                    <a:pt x="407280" y="721539"/>
                  </a:lnTo>
                  <a:lnTo>
                    <a:pt x="409182" y="717739"/>
                  </a:lnTo>
                  <a:lnTo>
                    <a:pt x="407280" y="704447"/>
                  </a:lnTo>
                  <a:lnTo>
                    <a:pt x="404436" y="702549"/>
                  </a:lnTo>
                  <a:lnTo>
                    <a:pt x="399685" y="697803"/>
                  </a:lnTo>
                  <a:lnTo>
                    <a:pt x="393988" y="696852"/>
                  </a:lnTo>
                  <a:lnTo>
                    <a:pt x="387344" y="694949"/>
                  </a:lnTo>
                  <a:lnTo>
                    <a:pt x="380695" y="695900"/>
                  </a:lnTo>
                  <a:lnTo>
                    <a:pt x="377847" y="696852"/>
                  </a:lnTo>
                  <a:lnTo>
                    <a:pt x="375949" y="698749"/>
                  </a:lnTo>
                  <a:lnTo>
                    <a:pt x="366457" y="695900"/>
                  </a:lnTo>
                  <a:lnTo>
                    <a:pt x="364554" y="696852"/>
                  </a:lnTo>
                  <a:lnTo>
                    <a:pt x="360759" y="697803"/>
                  </a:lnTo>
                  <a:lnTo>
                    <a:pt x="358857" y="694949"/>
                  </a:lnTo>
                  <a:lnTo>
                    <a:pt x="355062" y="692106"/>
                  </a:lnTo>
                  <a:lnTo>
                    <a:pt x="356960" y="690203"/>
                  </a:lnTo>
                  <a:lnTo>
                    <a:pt x="355062" y="688306"/>
                  </a:lnTo>
                  <a:lnTo>
                    <a:pt x="356013" y="683559"/>
                  </a:lnTo>
                  <a:lnTo>
                    <a:pt x="355062" y="683559"/>
                  </a:lnTo>
                  <a:lnTo>
                    <a:pt x="355062" y="675013"/>
                  </a:lnTo>
                  <a:lnTo>
                    <a:pt x="356013" y="673116"/>
                  </a:lnTo>
                  <a:lnTo>
                    <a:pt x="356013" y="672165"/>
                  </a:lnTo>
                  <a:lnTo>
                    <a:pt x="355062" y="665521"/>
                  </a:lnTo>
                  <a:lnTo>
                    <a:pt x="352213" y="660775"/>
                  </a:lnTo>
                  <a:lnTo>
                    <a:pt x="352213" y="658872"/>
                  </a:lnTo>
                  <a:lnTo>
                    <a:pt x="349365" y="657921"/>
                  </a:lnTo>
                  <a:lnTo>
                    <a:pt x="349365" y="656975"/>
                  </a:lnTo>
                  <a:lnTo>
                    <a:pt x="347467" y="656024"/>
                  </a:lnTo>
                  <a:lnTo>
                    <a:pt x="341770" y="656024"/>
                  </a:lnTo>
                  <a:lnTo>
                    <a:pt x="335121" y="656975"/>
                  </a:lnTo>
                  <a:lnTo>
                    <a:pt x="327526" y="657921"/>
                  </a:lnTo>
                  <a:lnTo>
                    <a:pt x="324683" y="656975"/>
                  </a:lnTo>
                  <a:lnTo>
                    <a:pt x="323731" y="654136"/>
                  </a:lnTo>
                  <a:lnTo>
                    <a:pt x="318034" y="652234"/>
                  </a:lnTo>
                  <a:lnTo>
                    <a:pt x="314234" y="653185"/>
                  </a:lnTo>
                  <a:lnTo>
                    <a:pt x="308537" y="651287"/>
                  </a:lnTo>
                  <a:lnTo>
                    <a:pt x="300942" y="649390"/>
                  </a:lnTo>
                  <a:lnTo>
                    <a:pt x="293347" y="644639"/>
                  </a:lnTo>
                  <a:lnTo>
                    <a:pt x="292396" y="642741"/>
                  </a:lnTo>
                  <a:lnTo>
                    <a:pt x="291449" y="641790"/>
                  </a:lnTo>
                  <a:lnTo>
                    <a:pt x="290518" y="638941"/>
                  </a:lnTo>
                  <a:lnTo>
                    <a:pt x="287649" y="625649"/>
                  </a:lnTo>
                  <a:lnTo>
                    <a:pt x="285752" y="622800"/>
                  </a:lnTo>
                  <a:lnTo>
                    <a:pt x="285752" y="620903"/>
                  </a:lnTo>
                  <a:lnTo>
                    <a:pt x="285752" y="619957"/>
                  </a:lnTo>
                  <a:lnTo>
                    <a:pt x="284821" y="617108"/>
                  </a:lnTo>
                  <a:lnTo>
                    <a:pt x="284821" y="616157"/>
                  </a:lnTo>
                  <a:lnTo>
                    <a:pt x="285752" y="612362"/>
                  </a:lnTo>
                  <a:lnTo>
                    <a:pt x="284821" y="607611"/>
                  </a:lnTo>
                  <a:lnTo>
                    <a:pt x="283849" y="605713"/>
                  </a:lnTo>
                  <a:lnTo>
                    <a:pt x="280055" y="604762"/>
                  </a:lnTo>
                  <a:lnTo>
                    <a:pt x="281026" y="600016"/>
                  </a:lnTo>
                  <a:lnTo>
                    <a:pt x="266762" y="537359"/>
                  </a:lnTo>
                  <a:lnTo>
                    <a:pt x="263933" y="540208"/>
                  </a:lnTo>
                  <a:lnTo>
                    <a:pt x="262967" y="541159"/>
                  </a:lnTo>
                  <a:lnTo>
                    <a:pt x="246841" y="544959"/>
                  </a:lnTo>
                  <a:lnTo>
                    <a:pt x="221208" y="536408"/>
                  </a:lnTo>
                  <a:lnTo>
                    <a:pt x="218359" y="542105"/>
                  </a:lnTo>
                  <a:lnTo>
                    <a:pt x="205067" y="546856"/>
                  </a:lnTo>
                  <a:lnTo>
                    <a:pt x="204116" y="547803"/>
                  </a:lnTo>
                  <a:lnTo>
                    <a:pt x="199369" y="547803"/>
                  </a:lnTo>
                  <a:lnTo>
                    <a:pt x="190823" y="554441"/>
                  </a:lnTo>
                  <a:lnTo>
                    <a:pt x="184180" y="559188"/>
                  </a:lnTo>
                  <a:lnTo>
                    <a:pt x="173731" y="553490"/>
                  </a:lnTo>
                  <a:lnTo>
                    <a:pt x="172785" y="550647"/>
                  </a:lnTo>
                  <a:lnTo>
                    <a:pt x="169936" y="546856"/>
                  </a:lnTo>
                  <a:lnTo>
                    <a:pt x="168034" y="538310"/>
                  </a:lnTo>
                  <a:lnTo>
                    <a:pt x="167087" y="534510"/>
                  </a:lnTo>
                  <a:lnTo>
                    <a:pt x="165190" y="532613"/>
                  </a:lnTo>
                  <a:lnTo>
                    <a:pt x="163288" y="535462"/>
                  </a:lnTo>
                  <a:lnTo>
                    <a:pt x="161390" y="536408"/>
                  </a:lnTo>
                  <a:lnTo>
                    <a:pt x="155693" y="536408"/>
                  </a:lnTo>
                  <a:lnTo>
                    <a:pt x="154741" y="538310"/>
                  </a:lnTo>
                  <a:lnTo>
                    <a:pt x="152844" y="538310"/>
                  </a:lnTo>
                  <a:lnTo>
                    <a:pt x="151898" y="538310"/>
                  </a:lnTo>
                  <a:lnTo>
                    <a:pt x="149995" y="535462"/>
                  </a:lnTo>
                  <a:lnTo>
                    <a:pt x="148098" y="536408"/>
                  </a:lnTo>
                  <a:lnTo>
                    <a:pt x="144298" y="526916"/>
                  </a:lnTo>
                  <a:lnTo>
                    <a:pt x="139552" y="525969"/>
                  </a:lnTo>
                  <a:lnTo>
                    <a:pt x="140503" y="512672"/>
                  </a:lnTo>
                  <a:lnTo>
                    <a:pt x="143347" y="507926"/>
                  </a:lnTo>
                  <a:lnTo>
                    <a:pt x="145249" y="506028"/>
                  </a:lnTo>
                  <a:lnTo>
                    <a:pt x="145249" y="505077"/>
                  </a:lnTo>
                  <a:lnTo>
                    <a:pt x="148098" y="499380"/>
                  </a:lnTo>
                  <a:lnTo>
                    <a:pt x="148098" y="499380"/>
                  </a:lnTo>
                  <a:lnTo>
                    <a:pt x="148098" y="497482"/>
                  </a:lnTo>
                  <a:lnTo>
                    <a:pt x="148098" y="489887"/>
                  </a:lnTo>
                  <a:lnTo>
                    <a:pt x="148098" y="482293"/>
                  </a:lnTo>
                  <a:lnTo>
                    <a:pt x="148098" y="481341"/>
                  </a:lnTo>
                  <a:lnTo>
                    <a:pt x="153795" y="476595"/>
                  </a:lnTo>
                  <a:lnTo>
                    <a:pt x="155693" y="472795"/>
                  </a:lnTo>
                  <a:lnTo>
                    <a:pt x="148098" y="470898"/>
                  </a:lnTo>
                  <a:lnTo>
                    <a:pt x="134805" y="467098"/>
                  </a:lnTo>
                  <a:lnTo>
                    <a:pt x="130059" y="469000"/>
                  </a:lnTo>
                  <a:lnTo>
                    <a:pt x="129108" y="470898"/>
                  </a:lnTo>
                  <a:lnTo>
                    <a:pt x="130059" y="474693"/>
                  </a:lnTo>
                  <a:lnTo>
                    <a:pt x="129108" y="476595"/>
                  </a:lnTo>
                  <a:lnTo>
                    <a:pt x="123411" y="482293"/>
                  </a:lnTo>
                  <a:lnTo>
                    <a:pt x="118664" y="487990"/>
                  </a:lnTo>
                  <a:lnTo>
                    <a:pt x="112016" y="492736"/>
                  </a:lnTo>
                  <a:lnTo>
                    <a:pt x="110118" y="493682"/>
                  </a:lnTo>
                  <a:lnTo>
                    <a:pt x="110118" y="494634"/>
                  </a:lnTo>
                  <a:lnTo>
                    <a:pt x="108221" y="495585"/>
                  </a:lnTo>
                  <a:lnTo>
                    <a:pt x="107270" y="498429"/>
                  </a:lnTo>
                  <a:lnTo>
                    <a:pt x="105372" y="501282"/>
                  </a:lnTo>
                  <a:lnTo>
                    <a:pt x="104421" y="502228"/>
                  </a:lnTo>
                  <a:lnTo>
                    <a:pt x="103475" y="503180"/>
                  </a:lnTo>
                  <a:lnTo>
                    <a:pt x="99675" y="503180"/>
                  </a:lnTo>
                  <a:lnTo>
                    <a:pt x="95875" y="503180"/>
                  </a:lnTo>
                  <a:lnTo>
                    <a:pt x="93977" y="513623"/>
                  </a:lnTo>
                  <a:lnTo>
                    <a:pt x="92080" y="512672"/>
                  </a:lnTo>
                  <a:lnTo>
                    <a:pt x="91129" y="511726"/>
                  </a:lnTo>
                  <a:lnTo>
                    <a:pt x="88280" y="508877"/>
                  </a:lnTo>
                  <a:lnTo>
                    <a:pt x="80685" y="501282"/>
                  </a:lnTo>
                  <a:lnTo>
                    <a:pt x="79739" y="499380"/>
                  </a:lnTo>
                  <a:lnTo>
                    <a:pt x="78788" y="498429"/>
                  </a:lnTo>
                  <a:lnTo>
                    <a:pt x="75939" y="495585"/>
                  </a:lnTo>
                  <a:lnTo>
                    <a:pt x="71193" y="492736"/>
                  </a:lnTo>
                  <a:lnTo>
                    <a:pt x="69290" y="491785"/>
                  </a:lnTo>
                  <a:lnTo>
                    <a:pt x="66447" y="487039"/>
                  </a:lnTo>
                  <a:lnTo>
                    <a:pt x="65495" y="482293"/>
                  </a:lnTo>
                  <a:lnTo>
                    <a:pt x="64544" y="479444"/>
                  </a:lnTo>
                  <a:lnTo>
                    <a:pt x="64544" y="471849"/>
                  </a:lnTo>
                  <a:lnTo>
                    <a:pt x="67393" y="460454"/>
                  </a:lnTo>
                  <a:lnTo>
                    <a:pt x="56949" y="463303"/>
                  </a:lnTo>
                  <a:lnTo>
                    <a:pt x="55998" y="461400"/>
                  </a:lnTo>
                  <a:lnTo>
                    <a:pt x="54101" y="459503"/>
                  </a:lnTo>
                  <a:lnTo>
                    <a:pt x="54101" y="457605"/>
                  </a:lnTo>
                  <a:lnTo>
                    <a:pt x="52218" y="455703"/>
                  </a:lnTo>
                  <a:lnTo>
                    <a:pt x="52218" y="454757"/>
                  </a:lnTo>
                  <a:lnTo>
                    <a:pt x="51252" y="453810"/>
                  </a:lnTo>
                  <a:lnTo>
                    <a:pt x="48423" y="450957"/>
                  </a:lnTo>
                  <a:lnTo>
                    <a:pt x="47457" y="448108"/>
                  </a:lnTo>
                  <a:lnTo>
                    <a:pt x="48423" y="447162"/>
                  </a:lnTo>
                  <a:lnTo>
                    <a:pt x="50320" y="444313"/>
                  </a:lnTo>
                  <a:lnTo>
                    <a:pt x="52218" y="442416"/>
                  </a:lnTo>
                  <a:lnTo>
                    <a:pt x="52218" y="435767"/>
                  </a:lnTo>
                  <a:lnTo>
                    <a:pt x="51252" y="433870"/>
                  </a:lnTo>
                  <a:lnTo>
                    <a:pt x="50320" y="433870"/>
                  </a:lnTo>
                  <a:lnTo>
                    <a:pt x="48423" y="432918"/>
                  </a:lnTo>
                  <a:lnTo>
                    <a:pt x="47457" y="431967"/>
                  </a:lnTo>
                  <a:lnTo>
                    <a:pt x="44623" y="431021"/>
                  </a:lnTo>
                  <a:lnTo>
                    <a:pt x="43657" y="430070"/>
                  </a:lnTo>
                  <a:lnTo>
                    <a:pt x="42726" y="429123"/>
                  </a:lnTo>
                  <a:lnTo>
                    <a:pt x="41759" y="428172"/>
                  </a:lnTo>
                  <a:lnTo>
                    <a:pt x="42726" y="427221"/>
                  </a:lnTo>
                  <a:lnTo>
                    <a:pt x="42726" y="425323"/>
                  </a:lnTo>
                  <a:lnTo>
                    <a:pt x="41759" y="422475"/>
                  </a:lnTo>
                  <a:lnTo>
                    <a:pt x="42726" y="417729"/>
                  </a:lnTo>
                  <a:lnTo>
                    <a:pt x="44623" y="413939"/>
                  </a:lnTo>
                  <a:lnTo>
                    <a:pt x="43657" y="412041"/>
                  </a:lnTo>
                  <a:lnTo>
                    <a:pt x="41759" y="408241"/>
                  </a:lnTo>
                  <a:lnTo>
                    <a:pt x="40828" y="407290"/>
                  </a:lnTo>
                  <a:lnTo>
                    <a:pt x="40828" y="407290"/>
                  </a:lnTo>
                  <a:lnTo>
                    <a:pt x="37959" y="406344"/>
                  </a:lnTo>
                  <a:lnTo>
                    <a:pt x="37028" y="405392"/>
                  </a:lnTo>
                  <a:lnTo>
                    <a:pt x="33228" y="403495"/>
                  </a:lnTo>
                  <a:lnTo>
                    <a:pt x="32262" y="404446"/>
                  </a:lnTo>
                  <a:lnTo>
                    <a:pt x="31331" y="406344"/>
                  </a:lnTo>
                  <a:lnTo>
                    <a:pt x="29433" y="407290"/>
                  </a:lnTo>
                  <a:lnTo>
                    <a:pt x="27536" y="409192"/>
                  </a:lnTo>
                  <a:lnTo>
                    <a:pt x="23736" y="410144"/>
                  </a:lnTo>
                  <a:lnTo>
                    <a:pt x="18990" y="412987"/>
                  </a:lnTo>
                  <a:lnTo>
                    <a:pt x="14239" y="412987"/>
                  </a:lnTo>
                  <a:lnTo>
                    <a:pt x="12341" y="412987"/>
                  </a:lnTo>
                  <a:lnTo>
                    <a:pt x="10444" y="412987"/>
                  </a:lnTo>
                  <a:lnTo>
                    <a:pt x="9492" y="411090"/>
                  </a:lnTo>
                  <a:lnTo>
                    <a:pt x="8546" y="411090"/>
                  </a:lnTo>
                  <a:lnTo>
                    <a:pt x="6649" y="410144"/>
                  </a:lnTo>
                  <a:lnTo>
                    <a:pt x="2849" y="408241"/>
                  </a:lnTo>
                  <a:lnTo>
                    <a:pt x="951" y="404446"/>
                  </a:lnTo>
                  <a:lnTo>
                    <a:pt x="951" y="403495"/>
                  </a:lnTo>
                  <a:lnTo>
                    <a:pt x="1897" y="398749"/>
                  </a:lnTo>
                  <a:lnTo>
                    <a:pt x="3800" y="379759"/>
                  </a:lnTo>
                  <a:lnTo>
                    <a:pt x="0" y="351272"/>
                  </a:lnTo>
                  <a:lnTo>
                    <a:pt x="1897" y="350326"/>
                  </a:lnTo>
                  <a:lnTo>
                    <a:pt x="4746" y="348428"/>
                  </a:lnTo>
                  <a:lnTo>
                    <a:pt x="8546" y="344628"/>
                  </a:lnTo>
                  <a:lnTo>
                    <a:pt x="11395" y="341780"/>
                  </a:lnTo>
                  <a:lnTo>
                    <a:pt x="14239" y="340828"/>
                  </a:lnTo>
                  <a:lnTo>
                    <a:pt x="18990" y="336082"/>
                  </a:lnTo>
                  <a:lnTo>
                    <a:pt x="22770" y="332282"/>
                  </a:lnTo>
                  <a:lnTo>
                    <a:pt x="24667" y="326590"/>
                  </a:lnTo>
                  <a:lnTo>
                    <a:pt x="26565" y="317093"/>
                  </a:lnTo>
                  <a:lnTo>
                    <a:pt x="28467" y="312346"/>
                  </a:lnTo>
                  <a:lnTo>
                    <a:pt x="30365" y="307610"/>
                  </a:lnTo>
                  <a:lnTo>
                    <a:pt x="32262" y="306659"/>
                  </a:lnTo>
                  <a:lnTo>
                    <a:pt x="43657" y="308556"/>
                  </a:lnTo>
                  <a:lnTo>
                    <a:pt x="45554" y="314244"/>
                  </a:lnTo>
                  <a:lnTo>
                    <a:pt x="48423" y="318044"/>
                  </a:lnTo>
                  <a:lnTo>
                    <a:pt x="54101" y="321839"/>
                  </a:lnTo>
                  <a:lnTo>
                    <a:pt x="60749" y="324692"/>
                  </a:lnTo>
                  <a:lnTo>
                    <a:pt x="72139" y="322790"/>
                  </a:lnTo>
                  <a:lnTo>
                    <a:pt x="80685" y="318995"/>
                  </a:lnTo>
                  <a:lnTo>
                    <a:pt x="90182" y="314244"/>
                  </a:lnTo>
                  <a:lnTo>
                    <a:pt x="92080" y="313298"/>
                  </a:lnTo>
                  <a:lnTo>
                    <a:pt x="101572" y="305713"/>
                  </a:lnTo>
                  <a:lnTo>
                    <a:pt x="107270" y="302859"/>
                  </a:lnTo>
                  <a:lnTo>
                    <a:pt x="110118" y="301913"/>
                  </a:lnTo>
                  <a:lnTo>
                    <a:pt x="111070" y="301913"/>
                  </a:lnTo>
                  <a:lnTo>
                    <a:pt x="115816" y="302859"/>
                  </a:lnTo>
                  <a:lnTo>
                    <a:pt x="124362" y="308556"/>
                  </a:lnTo>
                  <a:lnTo>
                    <a:pt x="131957" y="310459"/>
                  </a:lnTo>
                  <a:lnTo>
                    <a:pt x="132908" y="310459"/>
                  </a:lnTo>
                  <a:lnTo>
                    <a:pt x="139552" y="310459"/>
                  </a:lnTo>
                  <a:lnTo>
                    <a:pt x="142400" y="313298"/>
                  </a:lnTo>
                  <a:lnTo>
                    <a:pt x="147147" y="314244"/>
                  </a:lnTo>
                  <a:lnTo>
                    <a:pt x="152844" y="313298"/>
                  </a:lnTo>
                  <a:lnTo>
                    <a:pt x="155693" y="316146"/>
                  </a:lnTo>
                  <a:lnTo>
                    <a:pt x="158541" y="320893"/>
                  </a:lnTo>
                  <a:lnTo>
                    <a:pt x="159493" y="321839"/>
                  </a:lnTo>
                  <a:lnTo>
                    <a:pt x="162336" y="323741"/>
                  </a:lnTo>
                  <a:lnTo>
                    <a:pt x="167087" y="324692"/>
                  </a:lnTo>
                  <a:lnTo>
                    <a:pt x="172785" y="322790"/>
                  </a:lnTo>
                  <a:lnTo>
                    <a:pt x="177531" y="319941"/>
                  </a:lnTo>
                  <a:lnTo>
                    <a:pt x="181331" y="314244"/>
                  </a:lnTo>
                  <a:lnTo>
                    <a:pt x="183228" y="312346"/>
                  </a:lnTo>
                  <a:lnTo>
                    <a:pt x="187023" y="311405"/>
                  </a:lnTo>
                  <a:lnTo>
                    <a:pt x="189877" y="308556"/>
                  </a:lnTo>
                  <a:lnTo>
                    <a:pt x="192721" y="309508"/>
                  </a:lnTo>
                  <a:lnTo>
                    <a:pt x="195569" y="311405"/>
                  </a:lnTo>
                  <a:lnTo>
                    <a:pt x="198418" y="311405"/>
                  </a:lnTo>
                  <a:lnTo>
                    <a:pt x="203164" y="311405"/>
                  </a:lnTo>
                  <a:lnTo>
                    <a:pt x="212662" y="308556"/>
                  </a:lnTo>
                  <a:lnTo>
                    <a:pt x="215510" y="307610"/>
                  </a:lnTo>
                  <a:lnTo>
                    <a:pt x="218359" y="305713"/>
                  </a:lnTo>
                  <a:lnTo>
                    <a:pt x="221208" y="303810"/>
                  </a:lnTo>
                  <a:lnTo>
                    <a:pt x="223105" y="301913"/>
                  </a:lnTo>
                  <a:lnTo>
                    <a:pt x="225954" y="301913"/>
                  </a:lnTo>
                  <a:lnTo>
                    <a:pt x="228803" y="300015"/>
                  </a:lnTo>
                  <a:lnTo>
                    <a:pt x="230700" y="300015"/>
                  </a:lnTo>
                  <a:lnTo>
                    <a:pt x="234500" y="301913"/>
                  </a:lnTo>
                  <a:lnTo>
                    <a:pt x="237349" y="302859"/>
                  </a:lnTo>
                  <a:lnTo>
                    <a:pt x="242095" y="301913"/>
                  </a:lnTo>
                  <a:lnTo>
                    <a:pt x="246841" y="301913"/>
                  </a:lnTo>
                  <a:lnTo>
                    <a:pt x="259182" y="304761"/>
                  </a:lnTo>
                  <a:lnTo>
                    <a:pt x="262036" y="305713"/>
                  </a:lnTo>
                  <a:lnTo>
                    <a:pt x="263933" y="308556"/>
                  </a:lnTo>
                  <a:lnTo>
                    <a:pt x="265831" y="310459"/>
                  </a:lnTo>
                  <a:lnTo>
                    <a:pt x="268660" y="313298"/>
                  </a:lnTo>
                  <a:lnTo>
                    <a:pt x="271528" y="316146"/>
                  </a:lnTo>
                  <a:lnTo>
                    <a:pt x="278152" y="320893"/>
                  </a:lnTo>
                  <a:lnTo>
                    <a:pt x="281952" y="323741"/>
                  </a:lnTo>
                  <a:lnTo>
                    <a:pt x="283849" y="323741"/>
                  </a:lnTo>
                  <a:lnTo>
                    <a:pt x="290518" y="321839"/>
                  </a:lnTo>
                  <a:lnTo>
                    <a:pt x="294298" y="320893"/>
                  </a:lnTo>
                  <a:lnTo>
                    <a:pt x="301893" y="320893"/>
                  </a:lnTo>
                  <a:lnTo>
                    <a:pt x="303790" y="322790"/>
                  </a:lnTo>
                  <a:lnTo>
                    <a:pt x="307590" y="330390"/>
                  </a:lnTo>
                  <a:lnTo>
                    <a:pt x="311385" y="336082"/>
                  </a:lnTo>
                  <a:lnTo>
                    <a:pt x="313288" y="337985"/>
                  </a:lnTo>
                  <a:lnTo>
                    <a:pt x="325629" y="337985"/>
                  </a:lnTo>
                  <a:lnTo>
                    <a:pt x="331326" y="337985"/>
                  </a:lnTo>
                  <a:lnTo>
                    <a:pt x="337024" y="335136"/>
                  </a:lnTo>
                  <a:lnTo>
                    <a:pt x="344619" y="328487"/>
                  </a:lnTo>
                  <a:lnTo>
                    <a:pt x="349365" y="324692"/>
                  </a:lnTo>
                  <a:lnTo>
                    <a:pt x="354111" y="319941"/>
                  </a:lnTo>
                  <a:lnTo>
                    <a:pt x="358857" y="315195"/>
                  </a:lnTo>
                  <a:lnTo>
                    <a:pt x="362657" y="313298"/>
                  </a:lnTo>
                  <a:lnTo>
                    <a:pt x="366457" y="310459"/>
                  </a:lnTo>
                  <a:lnTo>
                    <a:pt x="375949" y="307610"/>
                  </a:lnTo>
                  <a:lnTo>
                    <a:pt x="382598" y="305713"/>
                  </a:lnTo>
                  <a:lnTo>
                    <a:pt x="385447" y="303810"/>
                  </a:lnTo>
                  <a:lnTo>
                    <a:pt x="388290" y="302859"/>
                  </a:lnTo>
                  <a:lnTo>
                    <a:pt x="393988" y="300015"/>
                  </a:lnTo>
                  <a:lnTo>
                    <a:pt x="396841" y="299064"/>
                  </a:lnTo>
                  <a:lnTo>
                    <a:pt x="417728" y="300015"/>
                  </a:lnTo>
                  <a:lnTo>
                    <a:pt x="418675" y="302859"/>
                  </a:lnTo>
                  <a:lnTo>
                    <a:pt x="419626" y="304761"/>
                  </a:lnTo>
                  <a:lnTo>
                    <a:pt x="421524" y="306659"/>
                  </a:lnTo>
                  <a:lnTo>
                    <a:pt x="425323" y="307610"/>
                  </a:lnTo>
                  <a:lnTo>
                    <a:pt x="428172" y="308556"/>
                  </a:lnTo>
                  <a:lnTo>
                    <a:pt x="431016" y="308556"/>
                  </a:lnTo>
                  <a:lnTo>
                    <a:pt x="434816" y="309508"/>
                  </a:lnTo>
                  <a:lnTo>
                    <a:pt x="439567" y="310459"/>
                  </a:lnTo>
                  <a:lnTo>
                    <a:pt x="450006" y="309508"/>
                  </a:lnTo>
                  <a:lnTo>
                    <a:pt x="475644" y="308556"/>
                  </a:lnTo>
                  <a:lnTo>
                    <a:pt x="482293" y="305713"/>
                  </a:lnTo>
                  <a:lnTo>
                    <a:pt x="485136" y="300962"/>
                  </a:lnTo>
                  <a:lnTo>
                    <a:pt x="487039" y="297162"/>
                  </a:lnTo>
                  <a:lnTo>
                    <a:pt x="488936" y="295264"/>
                  </a:lnTo>
                  <a:lnTo>
                    <a:pt x="489887" y="295264"/>
                  </a:lnTo>
                  <a:lnTo>
                    <a:pt x="504126" y="295264"/>
                  </a:lnTo>
                  <a:lnTo>
                    <a:pt x="506028" y="299064"/>
                  </a:lnTo>
                  <a:lnTo>
                    <a:pt x="507926" y="301913"/>
                  </a:lnTo>
                  <a:lnTo>
                    <a:pt x="515521" y="300962"/>
                  </a:lnTo>
                  <a:lnTo>
                    <a:pt x="517418" y="299064"/>
                  </a:lnTo>
                  <a:lnTo>
                    <a:pt x="522149" y="293367"/>
                  </a:lnTo>
                  <a:lnTo>
                    <a:pt x="528813" y="289567"/>
                  </a:lnTo>
                  <a:lnTo>
                    <a:pt x="534491" y="290518"/>
                  </a:lnTo>
                  <a:lnTo>
                    <a:pt x="538291" y="292415"/>
                  </a:lnTo>
                  <a:lnTo>
                    <a:pt x="543988" y="289567"/>
                  </a:lnTo>
                  <a:lnTo>
                    <a:pt x="550632" y="284821"/>
                  </a:lnTo>
                  <a:lnTo>
                    <a:pt x="554432" y="283869"/>
                  </a:lnTo>
                  <a:lnTo>
                    <a:pt x="556329" y="284821"/>
                  </a:lnTo>
                  <a:lnTo>
                    <a:pt x="561075" y="292415"/>
                  </a:lnTo>
                  <a:lnTo>
                    <a:pt x="563924" y="298113"/>
                  </a:lnTo>
                  <a:lnTo>
                    <a:pt x="567724" y="306659"/>
                  </a:lnTo>
                  <a:lnTo>
                    <a:pt x="571519" y="311405"/>
                  </a:lnTo>
                  <a:lnTo>
                    <a:pt x="575319" y="313298"/>
                  </a:lnTo>
                  <a:lnTo>
                    <a:pt x="579114" y="313298"/>
                  </a:lnTo>
                  <a:lnTo>
                    <a:pt x="583865" y="313298"/>
                  </a:lnTo>
                  <a:lnTo>
                    <a:pt x="593357" y="311405"/>
                  </a:lnTo>
                  <a:lnTo>
                    <a:pt x="603801" y="309508"/>
                  </a:lnTo>
                  <a:lnTo>
                    <a:pt x="609498" y="308556"/>
                  </a:lnTo>
                  <a:lnTo>
                    <a:pt x="615201" y="306659"/>
                  </a:lnTo>
                  <a:lnTo>
                    <a:pt x="618991" y="305713"/>
                  </a:lnTo>
                  <a:lnTo>
                    <a:pt x="624693" y="302859"/>
                  </a:lnTo>
                  <a:lnTo>
                    <a:pt x="625639" y="302859"/>
                  </a:lnTo>
                  <a:lnTo>
                    <a:pt x="627537" y="300962"/>
                  </a:lnTo>
                  <a:lnTo>
                    <a:pt x="628488" y="298113"/>
                  </a:lnTo>
                  <a:lnTo>
                    <a:pt x="630390" y="294318"/>
                  </a:lnTo>
                  <a:lnTo>
                    <a:pt x="634185" y="293367"/>
                  </a:lnTo>
                  <a:lnTo>
                    <a:pt x="639883" y="293367"/>
                  </a:lnTo>
                  <a:lnTo>
                    <a:pt x="647478" y="295264"/>
                  </a:lnTo>
                  <a:lnTo>
                    <a:pt x="653180" y="296215"/>
                  </a:lnTo>
                  <a:lnTo>
                    <a:pt x="658872" y="297162"/>
                  </a:lnTo>
                  <a:lnTo>
                    <a:pt x="672165" y="299064"/>
                  </a:lnTo>
                  <a:lnTo>
                    <a:pt x="676911" y="300015"/>
                  </a:lnTo>
                  <a:lnTo>
                    <a:pt x="684506" y="301913"/>
                  </a:lnTo>
                  <a:lnTo>
                    <a:pt x="690203" y="303810"/>
                  </a:lnTo>
                  <a:lnTo>
                    <a:pt x="694949" y="306659"/>
                  </a:lnTo>
                  <a:lnTo>
                    <a:pt x="697803" y="309508"/>
                  </a:lnTo>
                  <a:lnTo>
                    <a:pt x="701598" y="310459"/>
                  </a:lnTo>
                  <a:lnTo>
                    <a:pt x="709193" y="308556"/>
                  </a:lnTo>
                  <a:lnTo>
                    <a:pt x="716793" y="308556"/>
                  </a:lnTo>
                  <a:lnTo>
                    <a:pt x="718685" y="310459"/>
                  </a:lnTo>
                  <a:lnTo>
                    <a:pt x="719636" y="313298"/>
                  </a:lnTo>
                  <a:lnTo>
                    <a:pt x="720588" y="317093"/>
                  </a:lnTo>
                  <a:lnTo>
                    <a:pt x="722485" y="318995"/>
                  </a:lnTo>
                  <a:lnTo>
                    <a:pt x="725334" y="319941"/>
                  </a:lnTo>
                  <a:lnTo>
                    <a:pt x="729134" y="319941"/>
                  </a:lnTo>
                  <a:lnTo>
                    <a:pt x="731982" y="318044"/>
                  </a:lnTo>
                  <a:lnTo>
                    <a:pt x="747152" y="318995"/>
                  </a:lnTo>
                  <a:lnTo>
                    <a:pt x="757606" y="318044"/>
                  </a:lnTo>
                  <a:lnTo>
                    <a:pt x="761401" y="317093"/>
                  </a:lnTo>
                  <a:lnTo>
                    <a:pt x="764235" y="317093"/>
                  </a:lnTo>
                  <a:lnTo>
                    <a:pt x="768030" y="321839"/>
                  </a:lnTo>
                  <a:lnTo>
                    <a:pt x="769932" y="321839"/>
                  </a:lnTo>
                  <a:lnTo>
                    <a:pt x="777527" y="323741"/>
                  </a:lnTo>
                  <a:lnTo>
                    <a:pt x="780390" y="324692"/>
                  </a:lnTo>
                  <a:lnTo>
                    <a:pt x="789888" y="323741"/>
                  </a:lnTo>
                  <a:lnTo>
                    <a:pt x="798414" y="320893"/>
                  </a:lnTo>
                  <a:lnTo>
                    <a:pt x="806980" y="316146"/>
                  </a:lnTo>
                  <a:lnTo>
                    <a:pt x="807911" y="316146"/>
                  </a:lnTo>
                  <a:lnTo>
                    <a:pt x="813609" y="312346"/>
                  </a:lnTo>
                  <a:lnTo>
                    <a:pt x="818370" y="308556"/>
                  </a:lnTo>
                  <a:lnTo>
                    <a:pt x="824072" y="304761"/>
                  </a:lnTo>
                  <a:lnTo>
                    <a:pt x="841160" y="294318"/>
                  </a:lnTo>
                  <a:lnTo>
                    <a:pt x="843057" y="293367"/>
                  </a:lnTo>
                  <a:lnTo>
                    <a:pt x="863949" y="282923"/>
                  </a:lnTo>
                  <a:lnTo>
                    <a:pt x="893363" y="264885"/>
                  </a:lnTo>
                  <a:lnTo>
                    <a:pt x="905723" y="255387"/>
                  </a:lnTo>
                  <a:lnTo>
                    <a:pt x="907621" y="254436"/>
                  </a:lnTo>
                  <a:lnTo>
                    <a:pt x="911421" y="253490"/>
                  </a:lnTo>
                  <a:lnTo>
                    <a:pt x="917118" y="249690"/>
                  </a:lnTo>
                  <a:lnTo>
                    <a:pt x="922816" y="244944"/>
                  </a:lnTo>
                  <a:lnTo>
                    <a:pt x="924713" y="242095"/>
                  </a:lnTo>
                  <a:lnTo>
                    <a:pt x="925644" y="241144"/>
                  </a:lnTo>
                  <a:lnTo>
                    <a:pt x="927542" y="240198"/>
                  </a:lnTo>
                  <a:lnTo>
                    <a:pt x="929440" y="236398"/>
                  </a:lnTo>
                  <a:lnTo>
                    <a:pt x="932313" y="233549"/>
                  </a:lnTo>
                  <a:lnTo>
                    <a:pt x="937039" y="229754"/>
                  </a:lnTo>
                  <a:lnTo>
                    <a:pt x="939903" y="227852"/>
                  </a:lnTo>
                  <a:lnTo>
                    <a:pt x="940834" y="224057"/>
                  </a:lnTo>
                  <a:lnTo>
                    <a:pt x="942732" y="220257"/>
                  </a:lnTo>
                  <a:lnTo>
                    <a:pt x="944634" y="217408"/>
                  </a:lnTo>
                  <a:lnTo>
                    <a:pt x="950327" y="212662"/>
                  </a:lnTo>
                  <a:lnTo>
                    <a:pt x="956029" y="207916"/>
                  </a:lnTo>
                  <a:lnTo>
                    <a:pt x="957922" y="205067"/>
                  </a:lnTo>
                  <a:lnTo>
                    <a:pt x="960795" y="202218"/>
                  </a:lnTo>
                  <a:lnTo>
                    <a:pt x="962688" y="198418"/>
                  </a:lnTo>
                  <a:lnTo>
                    <a:pt x="966487" y="195574"/>
                  </a:lnTo>
                  <a:lnTo>
                    <a:pt x="970287" y="194623"/>
                  </a:lnTo>
                  <a:lnTo>
                    <a:pt x="972185" y="192721"/>
                  </a:lnTo>
                  <a:lnTo>
                    <a:pt x="973116" y="189877"/>
                  </a:lnTo>
                  <a:lnTo>
                    <a:pt x="975019" y="185126"/>
                  </a:lnTo>
                  <a:lnTo>
                    <a:pt x="977848" y="177541"/>
                  </a:lnTo>
                  <a:lnTo>
                    <a:pt x="979745" y="172795"/>
                  </a:lnTo>
                  <a:lnTo>
                    <a:pt x="982614" y="166146"/>
                  </a:lnTo>
                  <a:lnTo>
                    <a:pt x="984511" y="160449"/>
                  </a:lnTo>
                  <a:lnTo>
                    <a:pt x="985442" y="158551"/>
                  </a:lnTo>
                  <a:lnTo>
                    <a:pt x="987340" y="153805"/>
                  </a:lnTo>
                  <a:lnTo>
                    <a:pt x="988306" y="149059"/>
                  </a:lnTo>
                  <a:lnTo>
                    <a:pt x="987340" y="142410"/>
                  </a:lnTo>
                  <a:lnTo>
                    <a:pt x="987340" y="137664"/>
                  </a:lnTo>
                  <a:lnTo>
                    <a:pt x="989242" y="127221"/>
                  </a:lnTo>
                  <a:lnTo>
                    <a:pt x="990208" y="116777"/>
                  </a:lnTo>
                  <a:lnTo>
                    <a:pt x="992106" y="114879"/>
                  </a:lnTo>
                  <a:lnTo>
                    <a:pt x="994935" y="111080"/>
                  </a:lnTo>
                  <a:lnTo>
                    <a:pt x="996832" y="108231"/>
                  </a:lnTo>
                  <a:lnTo>
                    <a:pt x="995901" y="105382"/>
                  </a:lnTo>
                  <a:lnTo>
                    <a:pt x="994008" y="100636"/>
                  </a:lnTo>
                  <a:lnTo>
                    <a:pt x="993037" y="97787"/>
                  </a:lnTo>
                  <a:lnTo>
                    <a:pt x="994935" y="90192"/>
                  </a:lnTo>
                  <a:lnTo>
                    <a:pt x="995901" y="67413"/>
                  </a:lnTo>
                  <a:lnTo>
                    <a:pt x="997803" y="56018"/>
                  </a:lnTo>
                  <a:lnTo>
                    <a:pt x="995901" y="39877"/>
                  </a:lnTo>
                  <a:lnTo>
                    <a:pt x="994935" y="35131"/>
                  </a:lnTo>
                  <a:lnTo>
                    <a:pt x="993037" y="27536"/>
                  </a:lnTo>
                  <a:lnTo>
                    <a:pt x="995901" y="15190"/>
                  </a:lnTo>
                  <a:lnTo>
                    <a:pt x="996832" y="14244"/>
                  </a:lnTo>
                  <a:lnTo>
                    <a:pt x="998735" y="11395"/>
                  </a:lnTo>
                  <a:lnTo>
                    <a:pt x="1001603" y="8546"/>
                  </a:lnTo>
                  <a:lnTo>
                    <a:pt x="1004427" y="8546"/>
                  </a:lnTo>
                  <a:lnTo>
                    <a:pt x="1008227" y="8546"/>
                  </a:lnTo>
                  <a:lnTo>
                    <a:pt x="1012022" y="8546"/>
                  </a:lnTo>
                  <a:lnTo>
                    <a:pt x="1018690" y="6649"/>
                  </a:lnTo>
                  <a:lnTo>
                    <a:pt x="1026285" y="3800"/>
                  </a:lnTo>
                  <a:lnTo>
                    <a:pt x="1030085" y="1897"/>
                  </a:lnTo>
                  <a:lnTo>
                    <a:pt x="1031983" y="0"/>
                  </a:lnTo>
                  <a:lnTo>
                    <a:pt x="1033880" y="7595"/>
                  </a:lnTo>
                  <a:lnTo>
                    <a:pt x="1033880" y="8546"/>
                  </a:lnTo>
                  <a:lnTo>
                    <a:pt x="1035778" y="10444"/>
                  </a:lnTo>
                  <a:lnTo>
                    <a:pt x="1036714" y="12346"/>
                  </a:lnTo>
                  <a:lnTo>
                    <a:pt x="1039578" y="16141"/>
                  </a:lnTo>
                  <a:lnTo>
                    <a:pt x="1041480" y="20887"/>
                  </a:lnTo>
                  <a:lnTo>
                    <a:pt x="1044309" y="25638"/>
                  </a:lnTo>
                  <a:lnTo>
                    <a:pt x="1044309" y="26585"/>
                  </a:lnTo>
                  <a:lnTo>
                    <a:pt x="1050001" y="33233"/>
                  </a:lnTo>
                  <a:lnTo>
                    <a:pt x="1050972" y="35131"/>
                  </a:lnTo>
                  <a:lnTo>
                    <a:pt x="1052870" y="37033"/>
                  </a:lnTo>
                  <a:lnTo>
                    <a:pt x="1054768" y="39877"/>
                  </a:lnTo>
                  <a:lnTo>
                    <a:pt x="1056670" y="41779"/>
                  </a:lnTo>
                  <a:lnTo>
                    <a:pt x="1059499" y="45574"/>
                  </a:lnTo>
                  <a:lnTo>
                    <a:pt x="1060470" y="46525"/>
                  </a:lnTo>
                  <a:lnTo>
                    <a:pt x="1063299" y="50320"/>
                  </a:lnTo>
                  <a:lnTo>
                    <a:pt x="1065196" y="52223"/>
                  </a:lnTo>
                  <a:lnTo>
                    <a:pt x="1066162" y="53169"/>
                  </a:lnTo>
                  <a:lnTo>
                    <a:pt x="1069962" y="55072"/>
                  </a:lnTo>
                  <a:lnTo>
                    <a:pt x="1070894" y="56969"/>
                  </a:lnTo>
                  <a:lnTo>
                    <a:pt x="1072791" y="60769"/>
                  </a:lnTo>
                  <a:lnTo>
                    <a:pt x="1071860" y="63613"/>
                  </a:lnTo>
                  <a:lnTo>
                    <a:pt x="1071860" y="64564"/>
                  </a:lnTo>
                  <a:lnTo>
                    <a:pt x="1074694" y="64564"/>
                  </a:lnTo>
                  <a:lnTo>
                    <a:pt x="1075660" y="67413"/>
                  </a:lnTo>
                  <a:lnTo>
                    <a:pt x="1075660" y="68364"/>
                  </a:lnTo>
                  <a:lnTo>
                    <a:pt x="1074694" y="72159"/>
                  </a:lnTo>
                  <a:lnTo>
                    <a:pt x="1076591" y="73110"/>
                  </a:lnTo>
                  <a:lnTo>
                    <a:pt x="1074694" y="74051"/>
                  </a:lnTo>
                  <a:lnTo>
                    <a:pt x="1069962" y="77846"/>
                  </a:lnTo>
                  <a:lnTo>
                    <a:pt x="1071860" y="76895"/>
                  </a:lnTo>
                  <a:lnTo>
                    <a:pt x="1072791" y="77846"/>
                  </a:lnTo>
                  <a:lnTo>
                    <a:pt x="1074694" y="81646"/>
                  </a:lnTo>
                  <a:lnTo>
                    <a:pt x="1076591" y="84495"/>
                  </a:lnTo>
                  <a:lnTo>
                    <a:pt x="1077557" y="85446"/>
                  </a:lnTo>
                  <a:lnTo>
                    <a:pt x="1079459" y="92090"/>
                  </a:lnTo>
                  <a:lnTo>
                    <a:pt x="1082288" y="95885"/>
                  </a:lnTo>
                  <a:lnTo>
                    <a:pt x="1083255" y="97787"/>
                  </a:lnTo>
                  <a:lnTo>
                    <a:pt x="1088952" y="109182"/>
                  </a:lnTo>
                  <a:lnTo>
                    <a:pt x="1087981" y="112977"/>
                  </a:lnTo>
                  <a:lnTo>
                    <a:pt x="1086088" y="115826"/>
                  </a:lnTo>
                  <a:lnTo>
                    <a:pt x="1087981" y="116777"/>
                  </a:lnTo>
                  <a:lnTo>
                    <a:pt x="1091781" y="120572"/>
                  </a:lnTo>
                  <a:lnTo>
                    <a:pt x="1090849" y="121523"/>
                  </a:lnTo>
                  <a:lnTo>
                    <a:pt x="1089883" y="122474"/>
                  </a:lnTo>
                  <a:lnTo>
                    <a:pt x="1091781" y="125318"/>
                  </a:lnTo>
                  <a:lnTo>
                    <a:pt x="1096547" y="133869"/>
                  </a:lnTo>
                  <a:lnTo>
                    <a:pt x="1098449" y="134815"/>
                  </a:lnTo>
                  <a:lnTo>
                    <a:pt x="1100347" y="134815"/>
                  </a:lnTo>
                  <a:lnTo>
                    <a:pt x="1103176" y="134815"/>
                  </a:lnTo>
                  <a:lnTo>
                    <a:pt x="1104142" y="137664"/>
                  </a:lnTo>
                  <a:lnTo>
                    <a:pt x="1102244" y="138615"/>
                  </a:lnTo>
                  <a:lnTo>
                    <a:pt x="1101278" y="140513"/>
                  </a:lnTo>
                  <a:lnTo>
                    <a:pt x="1101278" y="144308"/>
                  </a:lnTo>
                  <a:lnTo>
                    <a:pt x="1103176" y="148108"/>
                  </a:lnTo>
                  <a:lnTo>
                    <a:pt x="1107942" y="150956"/>
                  </a:lnTo>
                  <a:lnTo>
                    <a:pt x="1107942" y="150956"/>
                  </a:lnTo>
                  <a:lnTo>
                    <a:pt x="1109839" y="151908"/>
                  </a:lnTo>
                  <a:lnTo>
                    <a:pt x="1110770" y="153805"/>
                  </a:lnTo>
                  <a:lnTo>
                    <a:pt x="1110770" y="154751"/>
                  </a:lnTo>
                  <a:lnTo>
                    <a:pt x="1114570" y="160449"/>
                  </a:lnTo>
                  <a:lnTo>
                    <a:pt x="1115536" y="161400"/>
                  </a:lnTo>
                  <a:lnTo>
                    <a:pt x="1116463" y="163297"/>
                  </a:lnTo>
                  <a:lnTo>
                    <a:pt x="1118365" y="166146"/>
                  </a:lnTo>
                  <a:lnTo>
                    <a:pt x="1121229" y="169946"/>
                  </a:lnTo>
                  <a:lnTo>
                    <a:pt x="1125029" y="173741"/>
                  </a:lnTo>
                  <a:lnTo>
                    <a:pt x="1125960" y="173741"/>
                  </a:lnTo>
                  <a:lnTo>
                    <a:pt x="1125960" y="173741"/>
                  </a:lnTo>
                  <a:lnTo>
                    <a:pt x="1125960" y="175643"/>
                  </a:lnTo>
                  <a:lnTo>
                    <a:pt x="1124063" y="177541"/>
                  </a:lnTo>
                  <a:lnTo>
                    <a:pt x="1121229" y="177541"/>
                  </a:lnTo>
                  <a:lnTo>
                    <a:pt x="1117439" y="176595"/>
                  </a:lnTo>
                  <a:lnTo>
                    <a:pt x="1116463" y="178482"/>
                  </a:lnTo>
                  <a:lnTo>
                    <a:pt x="1115536" y="180380"/>
                  </a:lnTo>
                  <a:lnTo>
                    <a:pt x="1115536" y="187975"/>
                  </a:lnTo>
                  <a:lnTo>
                    <a:pt x="1116463" y="192721"/>
                  </a:lnTo>
                  <a:lnTo>
                    <a:pt x="1117439" y="194623"/>
                  </a:lnTo>
                  <a:lnTo>
                    <a:pt x="1118365" y="197472"/>
                  </a:lnTo>
                  <a:lnTo>
                    <a:pt x="1119336" y="198418"/>
                  </a:lnTo>
                  <a:lnTo>
                    <a:pt x="1120263" y="200321"/>
                  </a:lnTo>
                  <a:lnTo>
                    <a:pt x="1121229" y="202218"/>
                  </a:lnTo>
                  <a:lnTo>
                    <a:pt x="1122165" y="203169"/>
                  </a:lnTo>
                  <a:lnTo>
                    <a:pt x="1123131" y="206964"/>
                  </a:lnTo>
                  <a:lnTo>
                    <a:pt x="1125960" y="209813"/>
                  </a:lnTo>
                  <a:lnTo>
                    <a:pt x="1125960" y="210764"/>
                  </a:lnTo>
                  <a:lnTo>
                    <a:pt x="1127858" y="213613"/>
                  </a:lnTo>
                  <a:lnTo>
                    <a:pt x="1128834" y="215510"/>
                  </a:lnTo>
                  <a:lnTo>
                    <a:pt x="1132624" y="220257"/>
                  </a:lnTo>
                  <a:lnTo>
                    <a:pt x="1134526" y="223105"/>
                  </a:lnTo>
                  <a:lnTo>
                    <a:pt x="1134526" y="224057"/>
                  </a:lnTo>
                  <a:lnTo>
                    <a:pt x="1141155" y="230700"/>
                  </a:lnTo>
                  <a:lnTo>
                    <a:pt x="1144018" y="233549"/>
                  </a:lnTo>
                  <a:lnTo>
                    <a:pt x="1151613" y="243046"/>
                  </a:lnTo>
                  <a:lnTo>
                    <a:pt x="1155413" y="243997"/>
                  </a:lnTo>
                  <a:lnTo>
                    <a:pt x="1159208" y="249690"/>
                  </a:lnTo>
                  <a:lnTo>
                    <a:pt x="1160145" y="250641"/>
                  </a:lnTo>
                  <a:lnTo>
                    <a:pt x="1163940" y="254436"/>
                  </a:lnTo>
                  <a:lnTo>
                    <a:pt x="1166808" y="257290"/>
                  </a:lnTo>
                  <a:lnTo>
                    <a:pt x="1166808" y="264885"/>
                  </a:lnTo>
                  <a:lnTo>
                    <a:pt x="1167739" y="273426"/>
                  </a:lnTo>
                  <a:lnTo>
                    <a:pt x="1170603" y="280074"/>
                  </a:lnTo>
                  <a:lnTo>
                    <a:pt x="1175334" y="290518"/>
                  </a:lnTo>
                  <a:lnTo>
                    <a:pt x="1180100" y="291469"/>
                  </a:lnTo>
                  <a:lnTo>
                    <a:pt x="1185798" y="292415"/>
                  </a:lnTo>
                  <a:lnTo>
                    <a:pt x="1186729" y="301913"/>
                  </a:lnTo>
                  <a:lnTo>
                    <a:pt x="1191495" y="307610"/>
                  </a:lnTo>
                  <a:lnTo>
                    <a:pt x="1195300" y="314244"/>
                  </a:lnTo>
                  <a:lnTo>
                    <a:pt x="1197188" y="317093"/>
                  </a:lnTo>
                  <a:lnTo>
                    <a:pt x="1198124" y="320893"/>
                  </a:lnTo>
                  <a:lnTo>
                    <a:pt x="1200022" y="325639"/>
                  </a:lnTo>
                  <a:lnTo>
                    <a:pt x="1201919" y="332282"/>
                  </a:lnTo>
                  <a:lnTo>
                    <a:pt x="1205714" y="340828"/>
                  </a:lnTo>
                  <a:lnTo>
                    <a:pt x="1205714" y="342731"/>
                  </a:lnTo>
                  <a:lnTo>
                    <a:pt x="1207616" y="348428"/>
                  </a:lnTo>
                  <a:lnTo>
                    <a:pt x="1208582" y="355072"/>
                  </a:lnTo>
                  <a:lnTo>
                    <a:pt x="1209514" y="357921"/>
                  </a:lnTo>
                  <a:lnTo>
                    <a:pt x="1211406" y="362667"/>
                  </a:lnTo>
                  <a:lnTo>
                    <a:pt x="1212382" y="364564"/>
                  </a:lnTo>
                  <a:lnTo>
                    <a:pt x="1214285" y="366467"/>
                  </a:lnTo>
                  <a:lnTo>
                    <a:pt x="1217109" y="369316"/>
                  </a:lnTo>
                  <a:lnTo>
                    <a:pt x="1218040" y="371213"/>
                  </a:lnTo>
                  <a:lnTo>
                    <a:pt x="1224704" y="378808"/>
                  </a:lnTo>
                  <a:lnTo>
                    <a:pt x="1228504" y="388305"/>
                  </a:lnTo>
                  <a:lnTo>
                    <a:pt x="1230401" y="392100"/>
                  </a:lnTo>
                  <a:lnTo>
                    <a:pt x="1230401" y="400646"/>
                  </a:lnTo>
                  <a:lnTo>
                    <a:pt x="1228504" y="401597"/>
                  </a:lnTo>
                  <a:lnTo>
                    <a:pt x="1226606" y="403495"/>
                  </a:lnTo>
                  <a:lnTo>
                    <a:pt x="1227532" y="404446"/>
                  </a:lnTo>
                  <a:lnTo>
                    <a:pt x="1231333" y="412987"/>
                  </a:lnTo>
                  <a:lnTo>
                    <a:pt x="1235137" y="417729"/>
                  </a:lnTo>
                  <a:lnTo>
                    <a:pt x="1236098" y="419626"/>
                  </a:lnTo>
                  <a:lnTo>
                    <a:pt x="1241796" y="428172"/>
                  </a:lnTo>
                  <a:lnTo>
                    <a:pt x="1241796" y="429123"/>
                  </a:lnTo>
                  <a:lnTo>
                    <a:pt x="1240830" y="426275"/>
                  </a:lnTo>
                  <a:lnTo>
                    <a:pt x="1240830" y="425323"/>
                  </a:lnTo>
                  <a:lnTo>
                    <a:pt x="1236098" y="431967"/>
                  </a:lnTo>
                  <a:lnTo>
                    <a:pt x="1236098" y="435767"/>
                  </a:lnTo>
                  <a:lnTo>
                    <a:pt x="1237030" y="437665"/>
                  </a:lnTo>
                  <a:lnTo>
                    <a:pt x="1243693" y="447162"/>
                  </a:lnTo>
                  <a:lnTo>
                    <a:pt x="1247493" y="453810"/>
                  </a:lnTo>
                  <a:lnTo>
                    <a:pt x="1249386" y="455703"/>
                  </a:lnTo>
                  <a:lnTo>
                    <a:pt x="1248425" y="458557"/>
                  </a:lnTo>
                  <a:lnTo>
                    <a:pt x="1246522" y="463303"/>
                  </a:lnTo>
                  <a:lnTo>
                    <a:pt x="1245596" y="467098"/>
                  </a:lnTo>
                  <a:lnTo>
                    <a:pt x="1247493" y="471849"/>
                  </a:lnTo>
                  <a:lnTo>
                    <a:pt x="1250322" y="480390"/>
                  </a:lnTo>
                  <a:lnTo>
                    <a:pt x="1249386" y="484190"/>
                  </a:lnTo>
                  <a:lnTo>
                    <a:pt x="1248425" y="486087"/>
                  </a:lnTo>
                  <a:lnTo>
                    <a:pt x="1248425" y="487990"/>
                  </a:lnTo>
                  <a:lnTo>
                    <a:pt x="1251288" y="494634"/>
                  </a:lnTo>
                  <a:lnTo>
                    <a:pt x="1253191" y="497482"/>
                  </a:lnTo>
                  <a:lnTo>
                    <a:pt x="1256019" y="502228"/>
                  </a:lnTo>
                  <a:lnTo>
                    <a:pt x="1256991" y="503180"/>
                  </a:lnTo>
                  <a:lnTo>
                    <a:pt x="1258883" y="504131"/>
                  </a:lnTo>
                  <a:lnTo>
                    <a:pt x="1259820" y="506028"/>
                  </a:lnTo>
                  <a:lnTo>
                    <a:pt x="1260785" y="507926"/>
                  </a:lnTo>
                  <a:lnTo>
                    <a:pt x="1260785" y="508877"/>
                  </a:lnTo>
                  <a:lnTo>
                    <a:pt x="1261717" y="510775"/>
                  </a:lnTo>
                  <a:lnTo>
                    <a:pt x="1263624" y="510775"/>
                  </a:lnTo>
                  <a:lnTo>
                    <a:pt x="1266483" y="512672"/>
                  </a:lnTo>
                  <a:lnTo>
                    <a:pt x="1267414" y="513623"/>
                  </a:lnTo>
                  <a:lnTo>
                    <a:pt x="1269312" y="517418"/>
                  </a:lnTo>
                  <a:lnTo>
                    <a:pt x="1268380" y="518369"/>
                  </a:lnTo>
                  <a:lnTo>
                    <a:pt x="1269312" y="520272"/>
                  </a:lnTo>
                  <a:lnTo>
                    <a:pt x="1271214" y="524067"/>
                  </a:lnTo>
                  <a:lnTo>
                    <a:pt x="1274078" y="526916"/>
                  </a:lnTo>
                  <a:lnTo>
                    <a:pt x="1275009" y="528813"/>
                  </a:lnTo>
                  <a:lnTo>
                    <a:pt x="1275980" y="529764"/>
                  </a:lnTo>
                  <a:lnTo>
                    <a:pt x="1277873" y="531662"/>
                  </a:lnTo>
                  <a:lnTo>
                    <a:pt x="1278809" y="532613"/>
                  </a:lnTo>
                  <a:lnTo>
                    <a:pt x="1279775" y="533564"/>
                  </a:lnTo>
                  <a:lnTo>
                    <a:pt x="1284502" y="539262"/>
                  </a:lnTo>
                  <a:lnTo>
                    <a:pt x="1289268" y="544959"/>
                  </a:lnTo>
                  <a:lnTo>
                    <a:pt x="1292101" y="547803"/>
                  </a:lnTo>
                  <a:lnTo>
                    <a:pt x="1293068" y="547803"/>
                  </a:lnTo>
                  <a:lnTo>
                    <a:pt x="1293994" y="548754"/>
                  </a:lnTo>
                  <a:lnTo>
                    <a:pt x="1294970" y="549705"/>
                  </a:lnTo>
                  <a:lnTo>
                    <a:pt x="1298765" y="551593"/>
                  </a:lnTo>
                  <a:lnTo>
                    <a:pt x="1298765" y="553490"/>
                  </a:lnTo>
                  <a:lnTo>
                    <a:pt x="1300662" y="555393"/>
                  </a:lnTo>
                  <a:lnTo>
                    <a:pt x="1300662" y="557290"/>
                  </a:lnTo>
                  <a:lnTo>
                    <a:pt x="1305389" y="565836"/>
                  </a:lnTo>
                  <a:lnTo>
                    <a:pt x="1306360" y="566783"/>
                  </a:lnTo>
                  <a:lnTo>
                    <a:pt x="1306360" y="571529"/>
                  </a:lnTo>
                  <a:lnTo>
                    <a:pt x="1307291" y="577226"/>
                  </a:lnTo>
                  <a:lnTo>
                    <a:pt x="1308257" y="577226"/>
                  </a:lnTo>
                  <a:lnTo>
                    <a:pt x="1311091" y="581026"/>
                  </a:lnTo>
                  <a:lnTo>
                    <a:pt x="1314886" y="587675"/>
                  </a:lnTo>
                  <a:lnTo>
                    <a:pt x="1315857" y="588621"/>
                  </a:lnTo>
                  <a:lnTo>
                    <a:pt x="1317750" y="590518"/>
                  </a:lnTo>
                  <a:lnTo>
                    <a:pt x="1320583" y="593372"/>
                  </a:lnTo>
                  <a:lnTo>
                    <a:pt x="1321550" y="594318"/>
                  </a:lnTo>
                  <a:lnTo>
                    <a:pt x="1322481" y="596216"/>
                  </a:lnTo>
                  <a:lnTo>
                    <a:pt x="1323452" y="597167"/>
                  </a:lnTo>
                  <a:lnTo>
                    <a:pt x="1325349" y="599064"/>
                  </a:lnTo>
                  <a:lnTo>
                    <a:pt x="1326281" y="600967"/>
                  </a:lnTo>
                  <a:lnTo>
                    <a:pt x="1328178" y="602864"/>
                  </a:lnTo>
                  <a:lnTo>
                    <a:pt x="1330081" y="603811"/>
                  </a:lnTo>
                  <a:lnTo>
                    <a:pt x="1345271" y="617108"/>
                  </a:lnTo>
                  <a:lnTo>
                    <a:pt x="1347168" y="619957"/>
                  </a:lnTo>
                  <a:lnTo>
                    <a:pt x="1348134" y="619957"/>
                  </a:lnTo>
                  <a:lnTo>
                    <a:pt x="1350963" y="620903"/>
                  </a:lnTo>
                  <a:lnTo>
                    <a:pt x="1352865" y="620903"/>
                  </a:lnTo>
                  <a:lnTo>
                    <a:pt x="1353837" y="619957"/>
                  </a:lnTo>
                  <a:lnTo>
                    <a:pt x="1355729" y="619957"/>
                  </a:lnTo>
                  <a:lnTo>
                    <a:pt x="1357631" y="621854"/>
                  </a:lnTo>
                  <a:lnTo>
                    <a:pt x="1355729" y="626600"/>
                  </a:lnTo>
                  <a:lnTo>
                    <a:pt x="1355729" y="627552"/>
                  </a:lnTo>
                  <a:lnTo>
                    <a:pt x="1354763" y="635146"/>
                  </a:lnTo>
                  <a:lnTo>
                    <a:pt x="1354763" y="637044"/>
                  </a:lnTo>
                  <a:lnTo>
                    <a:pt x="1354763" y="638941"/>
                  </a:lnTo>
                  <a:lnTo>
                    <a:pt x="1356665" y="639893"/>
                  </a:lnTo>
                  <a:lnTo>
                    <a:pt x="1358563" y="641790"/>
                  </a:lnTo>
                  <a:lnTo>
                    <a:pt x="1360460" y="644639"/>
                  </a:lnTo>
                  <a:lnTo>
                    <a:pt x="1361431" y="646536"/>
                  </a:lnTo>
                  <a:lnTo>
                    <a:pt x="1362358" y="649390"/>
                  </a:lnTo>
                  <a:lnTo>
                    <a:pt x="1363329" y="651287"/>
                  </a:lnTo>
                  <a:lnTo>
                    <a:pt x="1367124" y="652234"/>
                  </a:lnTo>
                  <a:lnTo>
                    <a:pt x="1369026" y="653185"/>
                  </a:lnTo>
                  <a:lnTo>
                    <a:pt x="1369026" y="656024"/>
                  </a:lnTo>
                  <a:lnTo>
                    <a:pt x="1369026" y="657921"/>
                  </a:lnTo>
                  <a:lnTo>
                    <a:pt x="1370924" y="659824"/>
                  </a:lnTo>
                  <a:lnTo>
                    <a:pt x="1372831" y="661721"/>
                  </a:lnTo>
                  <a:lnTo>
                    <a:pt x="1374719" y="662672"/>
                  </a:lnTo>
                  <a:lnTo>
                    <a:pt x="1376621" y="662672"/>
                  </a:lnTo>
                  <a:lnTo>
                    <a:pt x="1379450" y="662672"/>
                  </a:lnTo>
                  <a:lnTo>
                    <a:pt x="1379450" y="663619"/>
                  </a:lnTo>
                  <a:lnTo>
                    <a:pt x="1381348" y="665521"/>
                  </a:lnTo>
                  <a:lnTo>
                    <a:pt x="1381348" y="666467"/>
                  </a:lnTo>
                  <a:lnTo>
                    <a:pt x="1377552" y="669316"/>
                  </a:lnTo>
                  <a:lnTo>
                    <a:pt x="1377552" y="670267"/>
                  </a:lnTo>
                  <a:lnTo>
                    <a:pt x="1378519" y="673116"/>
                  </a:lnTo>
                  <a:lnTo>
                    <a:pt x="1383250" y="674067"/>
                  </a:lnTo>
                  <a:lnTo>
                    <a:pt x="1383250" y="675013"/>
                  </a:lnTo>
                  <a:lnTo>
                    <a:pt x="1383250" y="675965"/>
                  </a:lnTo>
                  <a:lnTo>
                    <a:pt x="1381348" y="679764"/>
                  </a:lnTo>
                  <a:lnTo>
                    <a:pt x="1383250" y="681662"/>
                  </a:lnTo>
                  <a:lnTo>
                    <a:pt x="1384216" y="683559"/>
                  </a:lnTo>
                  <a:lnTo>
                    <a:pt x="1386113" y="684511"/>
                  </a:lnTo>
                  <a:lnTo>
                    <a:pt x="1387050" y="686408"/>
                  </a:lnTo>
                  <a:lnTo>
                    <a:pt x="1387050" y="687354"/>
                  </a:lnTo>
                  <a:lnTo>
                    <a:pt x="1386113" y="687354"/>
                  </a:lnTo>
                  <a:lnTo>
                    <a:pt x="1387050" y="690203"/>
                  </a:lnTo>
                  <a:lnTo>
                    <a:pt x="1388942" y="692106"/>
                  </a:lnTo>
                  <a:lnTo>
                    <a:pt x="1391816" y="694949"/>
                  </a:lnTo>
                  <a:lnTo>
                    <a:pt x="1395611" y="698749"/>
                  </a:lnTo>
                  <a:lnTo>
                    <a:pt x="1396542" y="699700"/>
                  </a:lnTo>
                  <a:lnTo>
                    <a:pt x="1397508" y="699700"/>
                  </a:lnTo>
                  <a:lnTo>
                    <a:pt x="1398430" y="699700"/>
                  </a:lnTo>
                  <a:lnTo>
                    <a:pt x="1401308" y="700647"/>
                  </a:lnTo>
                  <a:lnTo>
                    <a:pt x="1403206" y="702549"/>
                  </a:lnTo>
                  <a:lnTo>
                    <a:pt x="1403206" y="703500"/>
                  </a:lnTo>
                  <a:lnTo>
                    <a:pt x="1403206" y="705398"/>
                  </a:lnTo>
                  <a:lnTo>
                    <a:pt x="1402235" y="706344"/>
                  </a:lnTo>
                  <a:lnTo>
                    <a:pt x="1403206" y="707295"/>
                  </a:lnTo>
                  <a:lnTo>
                    <a:pt x="1403206" y="710144"/>
                  </a:lnTo>
                  <a:lnTo>
                    <a:pt x="1402235" y="710144"/>
                  </a:lnTo>
                  <a:lnTo>
                    <a:pt x="1403206" y="713939"/>
                  </a:lnTo>
                  <a:lnTo>
                    <a:pt x="1406035" y="715841"/>
                  </a:lnTo>
                  <a:lnTo>
                    <a:pt x="1407932" y="718690"/>
                  </a:lnTo>
                  <a:lnTo>
                    <a:pt x="1410801" y="721539"/>
                  </a:lnTo>
                  <a:lnTo>
                    <a:pt x="1420303" y="730085"/>
                  </a:lnTo>
                  <a:lnTo>
                    <a:pt x="1421224" y="731982"/>
                  </a:lnTo>
                  <a:lnTo>
                    <a:pt x="1422190" y="732929"/>
                  </a:lnTo>
                  <a:lnTo>
                    <a:pt x="1424093" y="733880"/>
                  </a:lnTo>
                  <a:lnTo>
                    <a:pt x="1432619" y="741475"/>
                  </a:lnTo>
                  <a:lnTo>
                    <a:pt x="1434522" y="742426"/>
                  </a:lnTo>
                  <a:lnTo>
                    <a:pt x="1437385" y="742426"/>
                  </a:lnTo>
                  <a:lnTo>
                    <a:pt x="1439288" y="745275"/>
                  </a:lnTo>
                  <a:lnTo>
                    <a:pt x="1437385" y="744323"/>
                  </a:lnTo>
                  <a:lnTo>
                    <a:pt x="1440214" y="749070"/>
                  </a:lnTo>
                  <a:lnTo>
                    <a:pt x="1441180" y="750972"/>
                  </a:lnTo>
                  <a:lnTo>
                    <a:pt x="1441180" y="753821"/>
                  </a:lnTo>
                  <a:lnTo>
                    <a:pt x="1440214" y="762362"/>
                  </a:lnTo>
                  <a:lnTo>
                    <a:pt x="1441180" y="764264"/>
                  </a:lnTo>
                  <a:lnTo>
                    <a:pt x="1438317" y="765216"/>
                  </a:lnTo>
                  <a:lnTo>
                    <a:pt x="1438317" y="765216"/>
                  </a:lnTo>
                  <a:lnTo>
                    <a:pt x="1440214" y="765216"/>
                  </a:lnTo>
                  <a:lnTo>
                    <a:pt x="1439288" y="767113"/>
                  </a:lnTo>
                  <a:lnTo>
                    <a:pt x="1442117" y="771859"/>
                  </a:lnTo>
                  <a:lnTo>
                    <a:pt x="1443083" y="772810"/>
                  </a:lnTo>
                  <a:lnTo>
                    <a:pt x="1448780" y="779454"/>
                  </a:lnTo>
                  <a:lnTo>
                    <a:pt x="1466799" y="800331"/>
                  </a:lnTo>
                  <a:lnTo>
                    <a:pt x="1466799" y="800331"/>
                  </a:lnTo>
                  <a:lnTo>
                    <a:pt x="1468701" y="802234"/>
                  </a:lnTo>
                  <a:lnTo>
                    <a:pt x="1470599" y="803180"/>
                  </a:lnTo>
                  <a:lnTo>
                    <a:pt x="1472501" y="806029"/>
                  </a:lnTo>
                  <a:lnTo>
                    <a:pt x="1474393" y="806980"/>
                  </a:lnTo>
                  <a:lnTo>
                    <a:pt x="1476296" y="809829"/>
                  </a:lnTo>
                  <a:lnTo>
                    <a:pt x="1476296" y="809829"/>
                  </a:lnTo>
                  <a:lnTo>
                    <a:pt x="1478193" y="812677"/>
                  </a:lnTo>
                  <a:lnTo>
                    <a:pt x="1478193" y="813629"/>
                  </a:lnTo>
                  <a:lnTo>
                    <a:pt x="1480096" y="815526"/>
                  </a:lnTo>
                  <a:lnTo>
                    <a:pt x="1478193" y="814575"/>
                  </a:lnTo>
                  <a:lnTo>
                    <a:pt x="1478193" y="817424"/>
                  </a:lnTo>
                  <a:lnTo>
                    <a:pt x="1479125" y="820272"/>
                  </a:lnTo>
                  <a:lnTo>
                    <a:pt x="1481022" y="824067"/>
                  </a:lnTo>
                  <a:lnTo>
                    <a:pt x="1481022" y="824067"/>
                  </a:lnTo>
                  <a:lnTo>
                    <a:pt x="1483891" y="826921"/>
                  </a:lnTo>
                  <a:lnTo>
                    <a:pt x="1484822" y="827867"/>
                  </a:lnTo>
                  <a:lnTo>
                    <a:pt x="1485788" y="828818"/>
                  </a:lnTo>
                  <a:lnTo>
                    <a:pt x="1486720" y="829765"/>
                  </a:lnTo>
                  <a:lnTo>
                    <a:pt x="1488622" y="830716"/>
                  </a:lnTo>
                  <a:lnTo>
                    <a:pt x="1489588" y="832618"/>
                  </a:lnTo>
                  <a:lnTo>
                    <a:pt x="1489588" y="832618"/>
                  </a:lnTo>
                  <a:lnTo>
                    <a:pt x="1491486" y="834516"/>
                  </a:lnTo>
                  <a:lnTo>
                    <a:pt x="1493383" y="836413"/>
                  </a:lnTo>
                  <a:lnTo>
                    <a:pt x="1494315" y="837365"/>
                  </a:lnTo>
                  <a:lnTo>
                    <a:pt x="1495281" y="838311"/>
                  </a:lnTo>
                  <a:lnTo>
                    <a:pt x="1499081" y="842111"/>
                  </a:lnTo>
                  <a:lnTo>
                    <a:pt x="1500012" y="843057"/>
                  </a:lnTo>
                  <a:lnTo>
                    <a:pt x="1500983" y="844008"/>
                  </a:lnTo>
                  <a:lnTo>
                    <a:pt x="1502880" y="845911"/>
                  </a:lnTo>
                  <a:lnTo>
                    <a:pt x="1504778" y="846857"/>
                  </a:lnTo>
                  <a:lnTo>
                    <a:pt x="1505709" y="848754"/>
                  </a:lnTo>
                  <a:lnTo>
                    <a:pt x="1506676" y="849706"/>
                  </a:lnTo>
                  <a:lnTo>
                    <a:pt x="1507612" y="850657"/>
                  </a:lnTo>
                  <a:lnTo>
                    <a:pt x="1508578" y="851608"/>
                  </a:lnTo>
                  <a:lnTo>
                    <a:pt x="1510475" y="853501"/>
                  </a:lnTo>
                  <a:lnTo>
                    <a:pt x="1517104" y="861100"/>
                  </a:lnTo>
                  <a:lnTo>
                    <a:pt x="1519002" y="862998"/>
                  </a:lnTo>
                  <a:lnTo>
                    <a:pt x="1520899" y="864895"/>
                  </a:lnTo>
                  <a:lnTo>
                    <a:pt x="1523768" y="867744"/>
                  </a:lnTo>
                  <a:lnTo>
                    <a:pt x="1525665" y="868695"/>
                  </a:lnTo>
                  <a:lnTo>
                    <a:pt x="1528494" y="872490"/>
                  </a:lnTo>
                  <a:lnTo>
                    <a:pt x="1532294" y="876290"/>
                  </a:lnTo>
                  <a:lnTo>
                    <a:pt x="1535163" y="878188"/>
                  </a:lnTo>
                  <a:lnTo>
                    <a:pt x="1536094" y="879139"/>
                  </a:lnTo>
                  <a:lnTo>
                    <a:pt x="1537991" y="881036"/>
                  </a:lnTo>
                  <a:lnTo>
                    <a:pt x="1538962" y="881988"/>
                  </a:lnTo>
                  <a:lnTo>
                    <a:pt x="1540860" y="881988"/>
                  </a:lnTo>
                  <a:lnTo>
                    <a:pt x="1542757" y="887685"/>
                  </a:lnTo>
                  <a:lnTo>
                    <a:pt x="1545591" y="890534"/>
                  </a:lnTo>
                  <a:lnTo>
                    <a:pt x="1544655" y="891480"/>
                  </a:lnTo>
                  <a:lnTo>
                    <a:pt x="1542757" y="893372"/>
                  </a:lnTo>
                  <a:lnTo>
                    <a:pt x="1540860" y="895270"/>
                  </a:lnTo>
                  <a:lnTo>
                    <a:pt x="1540860" y="899070"/>
                  </a:lnTo>
                  <a:lnTo>
                    <a:pt x="1544655" y="900021"/>
                  </a:lnTo>
                  <a:lnTo>
                    <a:pt x="1554152" y="899070"/>
                  </a:lnTo>
                  <a:lnTo>
                    <a:pt x="1557952" y="901919"/>
                  </a:lnTo>
                  <a:lnTo>
                    <a:pt x="1561747" y="904767"/>
                  </a:lnTo>
                  <a:lnTo>
                    <a:pt x="1567444" y="910460"/>
                  </a:lnTo>
                  <a:lnTo>
                    <a:pt x="1570273" y="913313"/>
                  </a:lnTo>
                  <a:lnTo>
                    <a:pt x="1572176" y="911411"/>
                  </a:lnTo>
                  <a:lnTo>
                    <a:pt x="1573142" y="914260"/>
                  </a:lnTo>
                  <a:lnTo>
                    <a:pt x="1572176" y="915211"/>
                  </a:lnTo>
                  <a:lnTo>
                    <a:pt x="1572176" y="915211"/>
                  </a:lnTo>
                  <a:lnTo>
                    <a:pt x="1574073" y="914260"/>
                  </a:lnTo>
                  <a:lnTo>
                    <a:pt x="1574073" y="918060"/>
                  </a:lnTo>
                  <a:lnTo>
                    <a:pt x="1575966" y="919006"/>
                  </a:lnTo>
                  <a:lnTo>
                    <a:pt x="1574073" y="919006"/>
                  </a:lnTo>
                  <a:lnTo>
                    <a:pt x="1574073" y="919957"/>
                  </a:lnTo>
                  <a:lnTo>
                    <a:pt x="1575039" y="919957"/>
                  </a:lnTo>
                  <a:lnTo>
                    <a:pt x="1577868" y="925654"/>
                  </a:lnTo>
                  <a:lnTo>
                    <a:pt x="1578839" y="928503"/>
                  </a:lnTo>
                  <a:lnTo>
                    <a:pt x="1581668" y="931352"/>
                  </a:lnTo>
                  <a:lnTo>
                    <a:pt x="1583566" y="933249"/>
                  </a:lnTo>
                  <a:lnTo>
                    <a:pt x="1585463" y="935147"/>
                  </a:lnTo>
                  <a:lnTo>
                    <a:pt x="1587361" y="936098"/>
                  </a:lnTo>
                  <a:lnTo>
                    <a:pt x="1588341" y="938947"/>
                  </a:lnTo>
                  <a:lnTo>
                    <a:pt x="1590229" y="938947"/>
                  </a:lnTo>
                  <a:lnTo>
                    <a:pt x="1591160" y="940844"/>
                  </a:lnTo>
                  <a:lnTo>
                    <a:pt x="1592127" y="941795"/>
                  </a:lnTo>
                  <a:lnTo>
                    <a:pt x="1594029" y="943693"/>
                  </a:lnTo>
                  <a:lnTo>
                    <a:pt x="1594956" y="947493"/>
                  </a:lnTo>
                  <a:lnTo>
                    <a:pt x="1596858" y="950342"/>
                  </a:lnTo>
                  <a:lnTo>
                    <a:pt x="1598755" y="952239"/>
                  </a:lnTo>
                  <a:lnTo>
                    <a:pt x="1600658" y="954137"/>
                  </a:lnTo>
                  <a:lnTo>
                    <a:pt x="1602555" y="956039"/>
                  </a:lnTo>
                  <a:lnTo>
                    <a:pt x="1605424" y="958883"/>
                  </a:lnTo>
                  <a:lnTo>
                    <a:pt x="1606350" y="959834"/>
                  </a:lnTo>
                  <a:lnTo>
                    <a:pt x="1609219" y="960785"/>
                  </a:lnTo>
                  <a:lnTo>
                    <a:pt x="1611116" y="963634"/>
                  </a:lnTo>
                  <a:lnTo>
                    <a:pt x="1612053" y="965531"/>
                  </a:lnTo>
                  <a:lnTo>
                    <a:pt x="1613940" y="965531"/>
                  </a:lnTo>
                  <a:lnTo>
                    <a:pt x="1614916" y="967429"/>
                  </a:lnTo>
                  <a:lnTo>
                    <a:pt x="1615848" y="968380"/>
                  </a:lnTo>
                  <a:lnTo>
                    <a:pt x="1617745" y="970277"/>
                  </a:lnTo>
                  <a:lnTo>
                    <a:pt x="1618711" y="970277"/>
                  </a:lnTo>
                  <a:lnTo>
                    <a:pt x="1623443" y="973126"/>
                  </a:lnTo>
                  <a:lnTo>
                    <a:pt x="1625340" y="976921"/>
                  </a:lnTo>
                  <a:lnTo>
                    <a:pt x="1629140" y="979775"/>
                  </a:lnTo>
                  <a:lnTo>
                    <a:pt x="1631042" y="980721"/>
                  </a:lnTo>
                  <a:lnTo>
                    <a:pt x="1632008" y="981672"/>
                  </a:lnTo>
                  <a:lnTo>
                    <a:pt x="1631042" y="982619"/>
                  </a:lnTo>
                  <a:lnTo>
                    <a:pt x="1631042" y="983570"/>
                  </a:lnTo>
                  <a:lnTo>
                    <a:pt x="1632935" y="983570"/>
                  </a:lnTo>
                  <a:lnTo>
                    <a:pt x="1633906" y="984521"/>
                  </a:lnTo>
                  <a:lnTo>
                    <a:pt x="1632935" y="984521"/>
                  </a:lnTo>
                  <a:lnTo>
                    <a:pt x="1631042" y="991165"/>
                  </a:lnTo>
                  <a:lnTo>
                    <a:pt x="1631042" y="993067"/>
                  </a:lnTo>
                  <a:lnTo>
                    <a:pt x="1632008" y="1000662"/>
                  </a:lnTo>
                  <a:lnTo>
                    <a:pt x="1629140" y="1005408"/>
                  </a:lnTo>
                  <a:lnTo>
                    <a:pt x="1627242" y="1011106"/>
                  </a:lnTo>
                  <a:lnTo>
                    <a:pt x="1629140" y="1008257"/>
                  </a:lnTo>
                  <a:lnTo>
                    <a:pt x="1626311" y="1006359"/>
                  </a:lnTo>
                  <a:lnTo>
                    <a:pt x="1626311" y="1010154"/>
                  </a:lnTo>
                  <a:lnTo>
                    <a:pt x="1625340" y="1009208"/>
                  </a:lnTo>
                  <a:lnTo>
                    <a:pt x="1623443" y="1012057"/>
                  </a:lnTo>
                  <a:lnTo>
                    <a:pt x="1623443" y="1013003"/>
                  </a:lnTo>
                  <a:lnTo>
                    <a:pt x="1622511" y="1020598"/>
                  </a:lnTo>
                  <a:lnTo>
                    <a:pt x="1624414" y="1024388"/>
                  </a:lnTo>
                  <a:lnTo>
                    <a:pt x="1624414" y="1026285"/>
                  </a:lnTo>
                  <a:lnTo>
                    <a:pt x="1626311" y="1028188"/>
                  </a:lnTo>
                  <a:lnTo>
                    <a:pt x="1627242" y="1030085"/>
                  </a:lnTo>
                  <a:lnTo>
                    <a:pt x="1627242" y="1031037"/>
                  </a:lnTo>
                  <a:lnTo>
                    <a:pt x="1628208" y="1031983"/>
                  </a:lnTo>
                  <a:lnTo>
                    <a:pt x="1629140" y="1033885"/>
                  </a:lnTo>
                  <a:lnTo>
                    <a:pt x="1630106" y="1033885"/>
                  </a:lnTo>
                  <a:lnTo>
                    <a:pt x="1633906" y="1033885"/>
                  </a:lnTo>
                  <a:lnTo>
                    <a:pt x="1639603" y="1036734"/>
                  </a:lnTo>
                  <a:lnTo>
                    <a:pt x="1633906" y="1034832"/>
                  </a:lnTo>
                  <a:lnTo>
                    <a:pt x="1634837" y="1039578"/>
                  </a:lnTo>
                  <a:lnTo>
                    <a:pt x="1636735" y="1043378"/>
                  </a:lnTo>
                  <a:lnTo>
                    <a:pt x="1637701" y="1043378"/>
                  </a:lnTo>
                  <a:lnTo>
                    <a:pt x="1638637" y="1045275"/>
                  </a:lnTo>
                  <a:lnTo>
                    <a:pt x="1641501" y="1049075"/>
                  </a:lnTo>
                  <a:lnTo>
                    <a:pt x="1641501" y="1049075"/>
                  </a:lnTo>
                  <a:lnTo>
                    <a:pt x="1642427" y="1050021"/>
                  </a:lnTo>
                  <a:lnTo>
                    <a:pt x="1643403" y="1050973"/>
                  </a:lnTo>
                  <a:lnTo>
                    <a:pt x="1647198" y="1054772"/>
                  </a:lnTo>
                  <a:lnTo>
                    <a:pt x="1648130" y="1055719"/>
                  </a:lnTo>
                  <a:lnTo>
                    <a:pt x="1651920" y="1058567"/>
                  </a:lnTo>
                  <a:lnTo>
                    <a:pt x="1653827" y="1060470"/>
                  </a:lnTo>
                  <a:lnTo>
                    <a:pt x="1654798" y="1061416"/>
                  </a:lnTo>
                  <a:lnTo>
                    <a:pt x="1656691" y="1062367"/>
                  </a:lnTo>
                  <a:lnTo>
                    <a:pt x="1658593" y="1064265"/>
                  </a:lnTo>
                  <a:lnTo>
                    <a:pt x="1662393" y="1066167"/>
                  </a:lnTo>
                  <a:lnTo>
                    <a:pt x="1665222" y="1069011"/>
                  </a:lnTo>
                  <a:lnTo>
                    <a:pt x="1666188" y="1069962"/>
                  </a:lnTo>
                  <a:lnTo>
                    <a:pt x="1668085" y="1071865"/>
                  </a:lnTo>
                  <a:lnTo>
                    <a:pt x="1669988" y="1071865"/>
                  </a:lnTo>
                  <a:lnTo>
                    <a:pt x="1671885" y="1073762"/>
                  </a:lnTo>
                  <a:lnTo>
                    <a:pt x="1673788" y="1075660"/>
                  </a:lnTo>
                  <a:lnTo>
                    <a:pt x="1673788" y="1075660"/>
                  </a:lnTo>
                  <a:lnTo>
                    <a:pt x="1674714" y="1076611"/>
                  </a:lnTo>
                  <a:lnTo>
                    <a:pt x="1677583" y="1079460"/>
                  </a:lnTo>
                  <a:lnTo>
                    <a:pt x="1680407" y="1079460"/>
                  </a:lnTo>
                  <a:lnTo>
                    <a:pt x="1680407" y="1080406"/>
                  </a:lnTo>
                  <a:lnTo>
                    <a:pt x="1680407" y="1080406"/>
                  </a:lnTo>
                  <a:lnTo>
                    <a:pt x="1685178" y="1086103"/>
                  </a:lnTo>
                  <a:lnTo>
                    <a:pt x="1687075" y="1094649"/>
                  </a:lnTo>
                  <a:lnTo>
                    <a:pt x="1687075" y="1098444"/>
                  </a:lnTo>
                  <a:lnTo>
                    <a:pt x="1688977" y="1104142"/>
                  </a:lnTo>
                  <a:lnTo>
                    <a:pt x="1688977" y="1106990"/>
                  </a:lnTo>
                  <a:lnTo>
                    <a:pt x="1687075" y="1110790"/>
                  </a:lnTo>
                  <a:lnTo>
                    <a:pt x="1686109" y="1113639"/>
                  </a:lnTo>
                  <a:lnTo>
                    <a:pt x="1681383" y="1113639"/>
                  </a:lnTo>
                  <a:lnTo>
                    <a:pt x="1681383" y="1113639"/>
                  </a:lnTo>
                  <a:lnTo>
                    <a:pt x="1681383" y="1114590"/>
                  </a:lnTo>
                  <a:lnTo>
                    <a:pt x="1683280" y="1114590"/>
                  </a:lnTo>
                  <a:lnTo>
                    <a:pt x="1681383" y="1115537"/>
                  </a:lnTo>
                  <a:lnTo>
                    <a:pt x="1682309" y="1119336"/>
                  </a:lnTo>
                  <a:lnTo>
                    <a:pt x="1687075" y="1131677"/>
                  </a:lnTo>
                  <a:lnTo>
                    <a:pt x="1690875" y="1144960"/>
                  </a:lnTo>
                  <a:lnTo>
                    <a:pt x="1691801" y="1146862"/>
                  </a:lnTo>
                  <a:lnTo>
                    <a:pt x="1697504" y="1154457"/>
                  </a:lnTo>
                  <a:lnTo>
                    <a:pt x="1701299" y="1160155"/>
                  </a:lnTo>
                  <a:lnTo>
                    <a:pt x="1706996" y="1163950"/>
                  </a:lnTo>
                  <a:lnTo>
                    <a:pt x="1708894" y="1164901"/>
                  </a:lnTo>
                  <a:lnTo>
                    <a:pt x="1710791" y="1166798"/>
                  </a:lnTo>
                  <a:lnTo>
                    <a:pt x="1712694" y="1166798"/>
                  </a:lnTo>
                  <a:lnTo>
                    <a:pt x="1710791" y="1166798"/>
                  </a:lnTo>
                  <a:lnTo>
                    <a:pt x="1702230" y="1161101"/>
                  </a:lnTo>
                  <a:lnTo>
                    <a:pt x="1698430" y="1163950"/>
                  </a:lnTo>
                  <a:lnTo>
                    <a:pt x="1699396" y="1165847"/>
                  </a:lnTo>
                  <a:lnTo>
                    <a:pt x="1700333" y="1165847"/>
                  </a:lnTo>
                  <a:lnTo>
                    <a:pt x="1700333" y="1166798"/>
                  </a:lnTo>
                  <a:lnTo>
                    <a:pt x="1703196" y="1164901"/>
                  </a:lnTo>
                  <a:lnTo>
                    <a:pt x="1701299" y="1166798"/>
                  </a:lnTo>
                  <a:lnTo>
                    <a:pt x="1703196" y="1169647"/>
                  </a:lnTo>
                  <a:lnTo>
                    <a:pt x="1696533" y="1173442"/>
                  </a:lnTo>
                  <a:lnTo>
                    <a:pt x="1696533" y="1174393"/>
                  </a:lnTo>
                  <a:lnTo>
                    <a:pt x="1697504" y="1176296"/>
                  </a:lnTo>
                  <a:lnTo>
                    <a:pt x="1707927" y="1170598"/>
                  </a:lnTo>
                  <a:lnTo>
                    <a:pt x="1708894" y="1171544"/>
                  </a:lnTo>
                  <a:lnTo>
                    <a:pt x="1708894" y="1169647"/>
                  </a:lnTo>
                  <a:lnTo>
                    <a:pt x="1709825" y="1168696"/>
                  </a:lnTo>
                  <a:lnTo>
                    <a:pt x="1707927" y="1173442"/>
                  </a:lnTo>
                  <a:lnTo>
                    <a:pt x="1708894" y="1174393"/>
                  </a:lnTo>
                  <a:lnTo>
                    <a:pt x="1711728" y="1173442"/>
                  </a:lnTo>
                  <a:lnTo>
                    <a:pt x="1713625" y="1176296"/>
                  </a:lnTo>
                  <a:lnTo>
                    <a:pt x="1714591" y="1177242"/>
                  </a:lnTo>
                  <a:lnTo>
                    <a:pt x="1715522" y="1178193"/>
                  </a:lnTo>
                  <a:lnTo>
                    <a:pt x="1718391" y="1181042"/>
                  </a:lnTo>
                  <a:lnTo>
                    <a:pt x="1721220" y="1183890"/>
                  </a:lnTo>
                  <a:lnTo>
                    <a:pt x="1721220" y="1184837"/>
                  </a:lnTo>
                  <a:lnTo>
                    <a:pt x="1724088" y="1187685"/>
                  </a:lnTo>
                  <a:lnTo>
                    <a:pt x="1725986" y="1192432"/>
                  </a:lnTo>
                  <a:lnTo>
                    <a:pt x="1727883" y="1194334"/>
                  </a:lnTo>
                  <a:lnTo>
                    <a:pt x="1731683" y="1198129"/>
                  </a:lnTo>
                  <a:lnTo>
                    <a:pt x="1733581" y="1200031"/>
                  </a:lnTo>
                  <a:lnTo>
                    <a:pt x="1740209" y="1202880"/>
                  </a:lnTo>
                  <a:lnTo>
                    <a:pt x="1743078" y="1207626"/>
                  </a:lnTo>
                  <a:lnTo>
                    <a:pt x="1750673" y="1224719"/>
                  </a:lnTo>
                  <a:lnTo>
                    <a:pt x="1751604" y="1224719"/>
                  </a:lnTo>
                  <a:lnTo>
                    <a:pt x="1751604" y="1227562"/>
                  </a:lnTo>
                  <a:lnTo>
                    <a:pt x="1752570" y="1230411"/>
                  </a:lnTo>
                  <a:lnTo>
                    <a:pt x="1754473" y="1234211"/>
                  </a:lnTo>
                  <a:lnTo>
                    <a:pt x="1754473" y="1235162"/>
                  </a:lnTo>
                  <a:lnTo>
                    <a:pt x="1752570" y="1233260"/>
                  </a:lnTo>
                  <a:lnTo>
                    <a:pt x="1751604" y="1230411"/>
                  </a:lnTo>
                  <a:lnTo>
                    <a:pt x="1751604" y="1234211"/>
                  </a:lnTo>
                  <a:lnTo>
                    <a:pt x="1752570" y="1235162"/>
                  </a:lnTo>
                  <a:lnTo>
                    <a:pt x="1756370" y="1250352"/>
                  </a:lnTo>
                  <a:lnTo>
                    <a:pt x="1758268" y="1255098"/>
                  </a:lnTo>
                  <a:lnTo>
                    <a:pt x="1760165" y="1256049"/>
                  </a:lnTo>
                  <a:lnTo>
                    <a:pt x="1761097" y="1257947"/>
                  </a:lnTo>
                  <a:lnTo>
                    <a:pt x="1761097" y="1257947"/>
                  </a:lnTo>
                  <a:lnTo>
                    <a:pt x="1762994" y="1260795"/>
                  </a:lnTo>
                  <a:lnTo>
                    <a:pt x="1767760" y="1264585"/>
                  </a:lnTo>
                  <a:lnTo>
                    <a:pt x="1769663" y="1266483"/>
                  </a:lnTo>
                  <a:lnTo>
                    <a:pt x="1770594" y="1267434"/>
                  </a:lnTo>
                  <a:lnTo>
                    <a:pt x="1771560" y="1268385"/>
                  </a:lnTo>
                  <a:lnTo>
                    <a:pt x="1775365" y="1271229"/>
                  </a:lnTo>
                  <a:lnTo>
                    <a:pt x="1776287" y="1272180"/>
                  </a:lnTo>
                  <a:lnTo>
                    <a:pt x="1779155" y="1274078"/>
                  </a:lnTo>
                  <a:lnTo>
                    <a:pt x="1781052" y="1275029"/>
                  </a:lnTo>
                  <a:lnTo>
                    <a:pt x="1781984" y="1275980"/>
                  </a:lnTo>
                  <a:lnTo>
                    <a:pt x="1785784" y="1278824"/>
                  </a:lnTo>
                  <a:lnTo>
                    <a:pt x="1787681" y="1279775"/>
                  </a:lnTo>
                  <a:lnTo>
                    <a:pt x="1787681" y="1279775"/>
                  </a:lnTo>
                  <a:lnTo>
                    <a:pt x="1789584" y="1280727"/>
                  </a:lnTo>
                  <a:lnTo>
                    <a:pt x="1790550" y="1280727"/>
                  </a:lnTo>
                  <a:lnTo>
                    <a:pt x="1791476" y="1279775"/>
                  </a:lnTo>
                  <a:lnTo>
                    <a:pt x="1793379" y="1280727"/>
                  </a:lnTo>
                  <a:lnTo>
                    <a:pt x="1794350" y="1283570"/>
                  </a:lnTo>
                  <a:lnTo>
                    <a:pt x="1797179" y="1284521"/>
                  </a:lnTo>
                  <a:lnTo>
                    <a:pt x="1799076" y="1286424"/>
                  </a:lnTo>
                  <a:lnTo>
                    <a:pt x="1800042" y="1287370"/>
                  </a:lnTo>
                  <a:lnTo>
                    <a:pt x="1800974" y="1288321"/>
                  </a:lnTo>
                  <a:lnTo>
                    <a:pt x="1802871" y="1289268"/>
                  </a:lnTo>
                  <a:lnTo>
                    <a:pt x="1805739" y="1294965"/>
                  </a:lnTo>
                  <a:lnTo>
                    <a:pt x="1804774" y="1293068"/>
                  </a:lnTo>
                  <a:lnTo>
                    <a:pt x="1802871" y="1296867"/>
                  </a:lnTo>
                  <a:lnTo>
                    <a:pt x="1803842" y="1301614"/>
                  </a:lnTo>
                  <a:lnTo>
                    <a:pt x="1802871" y="1307311"/>
                  </a:lnTo>
                  <a:lnTo>
                    <a:pt x="1802871" y="1308257"/>
                  </a:lnTo>
                  <a:lnTo>
                    <a:pt x="1804774" y="1308257"/>
                  </a:lnTo>
                  <a:lnTo>
                    <a:pt x="1807637" y="1313008"/>
                  </a:lnTo>
                  <a:lnTo>
                    <a:pt x="1807637" y="1314906"/>
                  </a:lnTo>
                  <a:lnTo>
                    <a:pt x="1816168" y="1331047"/>
                  </a:lnTo>
                  <a:lnTo>
                    <a:pt x="1817134" y="1331993"/>
                  </a:lnTo>
                  <a:lnTo>
                    <a:pt x="1817134" y="1333896"/>
                  </a:lnTo>
                  <a:lnTo>
                    <a:pt x="1819032" y="1342442"/>
                  </a:lnTo>
                  <a:lnTo>
                    <a:pt x="1819032" y="1344339"/>
                  </a:lnTo>
                  <a:lnTo>
                    <a:pt x="1819032" y="1344339"/>
                  </a:lnTo>
                  <a:lnTo>
                    <a:pt x="1819032" y="1345290"/>
                  </a:lnTo>
                  <a:lnTo>
                    <a:pt x="1818066" y="1348139"/>
                  </a:lnTo>
                  <a:lnTo>
                    <a:pt x="1819032" y="1350037"/>
                  </a:lnTo>
                  <a:lnTo>
                    <a:pt x="1823763" y="1354783"/>
                  </a:lnTo>
                  <a:lnTo>
                    <a:pt x="1825661" y="1355734"/>
                  </a:lnTo>
                  <a:lnTo>
                    <a:pt x="1827563" y="1357631"/>
                  </a:lnTo>
                  <a:lnTo>
                    <a:pt x="1830427" y="1359534"/>
                  </a:lnTo>
                  <a:lnTo>
                    <a:pt x="1831358" y="1359534"/>
                  </a:lnTo>
                  <a:lnTo>
                    <a:pt x="1832329" y="1360480"/>
                  </a:lnTo>
                  <a:lnTo>
                    <a:pt x="1835158" y="1363329"/>
                  </a:lnTo>
                  <a:lnTo>
                    <a:pt x="1836124" y="1363329"/>
                  </a:lnTo>
                  <a:lnTo>
                    <a:pt x="1846553" y="1374714"/>
                  </a:lnTo>
                  <a:lnTo>
                    <a:pt x="1847519" y="1381357"/>
                  </a:lnTo>
                  <a:lnTo>
                    <a:pt x="1848445" y="1382309"/>
                  </a:lnTo>
                  <a:lnTo>
                    <a:pt x="1851319" y="1383260"/>
                  </a:lnTo>
                  <a:lnTo>
                    <a:pt x="1851319" y="1383260"/>
                  </a:lnTo>
                  <a:lnTo>
                    <a:pt x="1853211" y="1381357"/>
                  </a:lnTo>
                  <a:lnTo>
                    <a:pt x="1854148" y="1384206"/>
                  </a:lnTo>
                  <a:lnTo>
                    <a:pt x="1854148" y="1385157"/>
                  </a:lnTo>
                  <a:lnTo>
                    <a:pt x="1855114" y="1387055"/>
                  </a:lnTo>
                  <a:lnTo>
                    <a:pt x="1857943" y="1385157"/>
                  </a:lnTo>
                  <a:lnTo>
                    <a:pt x="1857943" y="1384206"/>
                  </a:lnTo>
                  <a:lnTo>
                    <a:pt x="1859840" y="1384206"/>
                  </a:lnTo>
                  <a:lnTo>
                    <a:pt x="1863640" y="1384206"/>
                  </a:lnTo>
                  <a:lnTo>
                    <a:pt x="1863640" y="1387055"/>
                  </a:lnTo>
                  <a:lnTo>
                    <a:pt x="1863640" y="1388006"/>
                  </a:lnTo>
                  <a:lnTo>
                    <a:pt x="1864606" y="1390855"/>
                  </a:lnTo>
                  <a:lnTo>
                    <a:pt x="1867430" y="1391806"/>
                  </a:lnTo>
                  <a:lnTo>
                    <a:pt x="1867430" y="1392752"/>
                  </a:lnTo>
                  <a:lnTo>
                    <a:pt x="1869333" y="1407942"/>
                  </a:lnTo>
                  <a:lnTo>
                    <a:pt x="1877898" y="1418386"/>
                  </a:lnTo>
                  <a:lnTo>
                    <a:pt x="1878830" y="1418386"/>
                  </a:lnTo>
                  <a:lnTo>
                    <a:pt x="1880727" y="1420288"/>
                  </a:lnTo>
                  <a:lnTo>
                    <a:pt x="1881698" y="1425034"/>
                  </a:lnTo>
                  <a:lnTo>
                    <a:pt x="1881698" y="1425985"/>
                  </a:lnTo>
                  <a:lnTo>
                    <a:pt x="1887396" y="1426932"/>
                  </a:lnTo>
                  <a:lnTo>
                    <a:pt x="1888322" y="1431678"/>
                  </a:lnTo>
                  <a:lnTo>
                    <a:pt x="1891191" y="1437375"/>
                  </a:lnTo>
                  <a:lnTo>
                    <a:pt x="1894024" y="1439278"/>
                  </a:lnTo>
                  <a:lnTo>
                    <a:pt x="1892122" y="1443073"/>
                  </a:lnTo>
                  <a:lnTo>
                    <a:pt x="1891191" y="1443073"/>
                  </a:lnTo>
                  <a:lnTo>
                    <a:pt x="1889293" y="1444975"/>
                  </a:lnTo>
                  <a:lnTo>
                    <a:pt x="1887396" y="1445921"/>
                  </a:lnTo>
                  <a:lnTo>
                    <a:pt x="1886425" y="1445921"/>
                  </a:lnTo>
                  <a:lnTo>
                    <a:pt x="1886425" y="1447819"/>
                  </a:lnTo>
                  <a:lnTo>
                    <a:pt x="1885493" y="1446873"/>
                  </a:lnTo>
                  <a:lnTo>
                    <a:pt x="1882630" y="1448770"/>
                  </a:lnTo>
                  <a:lnTo>
                    <a:pt x="1882630" y="1455419"/>
                  </a:lnTo>
                  <a:lnTo>
                    <a:pt x="1883596" y="1456365"/>
                  </a:lnTo>
                  <a:lnTo>
                    <a:pt x="1884527" y="1456365"/>
                  </a:lnTo>
                  <a:lnTo>
                    <a:pt x="1885493" y="1461111"/>
                  </a:lnTo>
                  <a:lnTo>
                    <a:pt x="1885493" y="1476306"/>
                  </a:lnTo>
                  <a:lnTo>
                    <a:pt x="1884527" y="1476306"/>
                  </a:lnTo>
                  <a:lnTo>
                    <a:pt x="1884527" y="1479155"/>
                  </a:lnTo>
                  <a:lnTo>
                    <a:pt x="1884527" y="1481052"/>
                  </a:lnTo>
                  <a:lnTo>
                    <a:pt x="1884527" y="1482955"/>
                  </a:lnTo>
                  <a:lnTo>
                    <a:pt x="1882630" y="1482955"/>
                  </a:lnTo>
                  <a:lnTo>
                    <a:pt x="1881698" y="1484852"/>
                  </a:lnTo>
                  <a:lnTo>
                    <a:pt x="1884527" y="1494344"/>
                  </a:lnTo>
                  <a:lnTo>
                    <a:pt x="1883596" y="1501934"/>
                  </a:lnTo>
                  <a:lnTo>
                    <a:pt x="1887396" y="1503832"/>
                  </a:lnTo>
                  <a:lnTo>
                    <a:pt x="1884527" y="1502881"/>
                  </a:lnTo>
                  <a:lnTo>
                    <a:pt x="1887396" y="1510475"/>
                  </a:lnTo>
                  <a:lnTo>
                    <a:pt x="1888322" y="1511427"/>
                  </a:lnTo>
                  <a:lnTo>
                    <a:pt x="1892122" y="1515227"/>
                  </a:lnTo>
                  <a:lnTo>
                    <a:pt x="1895917" y="1519022"/>
                  </a:lnTo>
                  <a:lnTo>
                    <a:pt x="1897820" y="1520919"/>
                  </a:lnTo>
                  <a:lnTo>
                    <a:pt x="1898791" y="1521870"/>
                  </a:lnTo>
                  <a:lnTo>
                    <a:pt x="1898791" y="1522816"/>
                  </a:lnTo>
                  <a:lnTo>
                    <a:pt x="1899717" y="1524719"/>
                  </a:lnTo>
                  <a:lnTo>
                    <a:pt x="1900683" y="1526616"/>
                  </a:lnTo>
                  <a:lnTo>
                    <a:pt x="1900683" y="1526616"/>
                  </a:lnTo>
                  <a:lnTo>
                    <a:pt x="1900683" y="1528514"/>
                  </a:lnTo>
                  <a:lnTo>
                    <a:pt x="1901619" y="1530416"/>
                  </a:lnTo>
                  <a:lnTo>
                    <a:pt x="1903517" y="1531368"/>
                  </a:lnTo>
                  <a:lnTo>
                    <a:pt x="1894024" y="1534211"/>
                  </a:lnTo>
                  <a:lnTo>
                    <a:pt x="1891191" y="1534211"/>
                  </a:lnTo>
                  <a:lnTo>
                    <a:pt x="1876927" y="1538962"/>
                  </a:lnTo>
                  <a:lnTo>
                    <a:pt x="1869333" y="1539909"/>
                  </a:lnTo>
                  <a:lnTo>
                    <a:pt x="1860811" y="1549406"/>
                  </a:lnTo>
                  <a:lnTo>
                    <a:pt x="1858914" y="1552255"/>
                  </a:lnTo>
                  <a:lnTo>
                    <a:pt x="1855114" y="1554152"/>
                  </a:lnTo>
                  <a:lnTo>
                    <a:pt x="1850348" y="1557001"/>
                  </a:lnTo>
                  <a:lnTo>
                    <a:pt x="1845616" y="1564596"/>
                  </a:lnTo>
                  <a:lnTo>
                    <a:pt x="1845616" y="1566493"/>
                  </a:lnTo>
                  <a:lnTo>
                    <a:pt x="1838022" y="1566493"/>
                  </a:lnTo>
                  <a:lnTo>
                    <a:pt x="1830427" y="1564596"/>
                  </a:lnTo>
                  <a:lnTo>
                    <a:pt x="1829456" y="1565547"/>
                  </a:lnTo>
                  <a:lnTo>
                    <a:pt x="1824729" y="1573142"/>
                  </a:lnTo>
                  <a:lnTo>
                    <a:pt x="1823763" y="1577888"/>
                  </a:lnTo>
                  <a:lnTo>
                    <a:pt x="1818066" y="1583585"/>
                  </a:lnTo>
                  <a:lnTo>
                    <a:pt x="1812368" y="1587385"/>
                  </a:lnTo>
                  <a:lnTo>
                    <a:pt x="1805739" y="1592132"/>
                  </a:lnTo>
                  <a:lnTo>
                    <a:pt x="1804774" y="1594029"/>
                  </a:lnTo>
                  <a:lnTo>
                    <a:pt x="1800974" y="1600678"/>
                  </a:lnTo>
                  <a:lnTo>
                    <a:pt x="1794350" y="1606375"/>
                  </a:lnTo>
                  <a:lnTo>
                    <a:pt x="1793379" y="1609219"/>
                  </a:lnTo>
                  <a:lnTo>
                    <a:pt x="1788647" y="1612063"/>
                  </a:lnTo>
                  <a:lnTo>
                    <a:pt x="1788647" y="1613009"/>
                  </a:lnTo>
                  <a:lnTo>
                    <a:pt x="1790550" y="1614906"/>
                  </a:lnTo>
                  <a:lnTo>
                    <a:pt x="1791476" y="1615858"/>
                  </a:lnTo>
                  <a:lnTo>
                    <a:pt x="1794350" y="1621555"/>
                  </a:lnTo>
                  <a:lnTo>
                    <a:pt x="1794350" y="1624404"/>
                  </a:lnTo>
                  <a:lnTo>
                    <a:pt x="1793379" y="1628199"/>
                  </a:lnTo>
                  <a:lnTo>
                    <a:pt x="1791476" y="1629150"/>
                  </a:lnTo>
                  <a:lnTo>
                    <a:pt x="1791476" y="1631052"/>
                  </a:lnTo>
                  <a:lnTo>
                    <a:pt x="1793379" y="1632945"/>
                  </a:lnTo>
                  <a:lnTo>
                    <a:pt x="1795276" y="1637696"/>
                  </a:lnTo>
                  <a:lnTo>
                    <a:pt x="1795276" y="1639593"/>
                  </a:lnTo>
                  <a:lnTo>
                    <a:pt x="1800042" y="1648139"/>
                  </a:lnTo>
                  <a:lnTo>
                    <a:pt x="1798145" y="1648139"/>
                  </a:lnTo>
                  <a:lnTo>
                    <a:pt x="1797179" y="1648139"/>
                  </a:lnTo>
                  <a:lnTo>
                    <a:pt x="1796242" y="1648139"/>
                  </a:lnTo>
                  <a:lnTo>
                    <a:pt x="1793379" y="1646242"/>
                  </a:lnTo>
                  <a:lnTo>
                    <a:pt x="1790550" y="1645291"/>
                  </a:lnTo>
                  <a:lnTo>
                    <a:pt x="1787681" y="1644340"/>
                  </a:lnTo>
                  <a:lnTo>
                    <a:pt x="1786750" y="1644340"/>
                  </a:lnTo>
                  <a:lnTo>
                    <a:pt x="1785784" y="1644340"/>
                  </a:lnTo>
                  <a:lnTo>
                    <a:pt x="1783881" y="1644340"/>
                  </a:lnTo>
                  <a:lnTo>
                    <a:pt x="1757302" y="1648139"/>
                  </a:lnTo>
                  <a:lnTo>
                    <a:pt x="1753502" y="1638642"/>
                  </a:lnTo>
                  <a:lnTo>
                    <a:pt x="1752570" y="1638642"/>
                  </a:lnTo>
                  <a:lnTo>
                    <a:pt x="1749707" y="1633896"/>
                  </a:lnTo>
                  <a:lnTo>
                    <a:pt x="1746878" y="1631052"/>
                  </a:lnTo>
                  <a:lnTo>
                    <a:pt x="1744976" y="1630101"/>
                  </a:lnTo>
                  <a:lnTo>
                    <a:pt x="1742112" y="1628199"/>
                  </a:lnTo>
                  <a:lnTo>
                    <a:pt x="1741176" y="1625355"/>
                  </a:lnTo>
                  <a:lnTo>
                    <a:pt x="1738312" y="1622506"/>
                  </a:lnTo>
                  <a:lnTo>
                    <a:pt x="1738312" y="1620604"/>
                  </a:lnTo>
                  <a:lnTo>
                    <a:pt x="1733581" y="1618706"/>
                  </a:lnTo>
                  <a:lnTo>
                    <a:pt x="1730717" y="1618706"/>
                  </a:lnTo>
                  <a:lnTo>
                    <a:pt x="1728815" y="1615858"/>
                  </a:lnTo>
                  <a:lnTo>
                    <a:pt x="1726917" y="1614906"/>
                  </a:lnTo>
                  <a:lnTo>
                    <a:pt x="1724088" y="1613009"/>
                  </a:lnTo>
                  <a:lnTo>
                    <a:pt x="1721220" y="1612063"/>
                  </a:lnTo>
                  <a:lnTo>
                    <a:pt x="1719322" y="1609219"/>
                  </a:lnTo>
                  <a:lnTo>
                    <a:pt x="1710791" y="1606375"/>
                  </a:lnTo>
                  <a:lnTo>
                    <a:pt x="1705099" y="1601624"/>
                  </a:lnTo>
                  <a:lnTo>
                    <a:pt x="1700333" y="1595926"/>
                  </a:lnTo>
                  <a:lnTo>
                    <a:pt x="1695601" y="1594980"/>
                  </a:lnTo>
                  <a:lnTo>
                    <a:pt x="1687075" y="1592132"/>
                  </a:lnTo>
                  <a:lnTo>
                    <a:pt x="1685178" y="1590229"/>
                  </a:lnTo>
                  <a:lnTo>
                    <a:pt x="1685178" y="1589283"/>
                  </a:lnTo>
                  <a:lnTo>
                    <a:pt x="1683280" y="1588332"/>
                  </a:lnTo>
                  <a:lnTo>
                    <a:pt x="1669022" y="1592132"/>
                  </a:lnTo>
                  <a:lnTo>
                    <a:pt x="1657627" y="1599726"/>
                  </a:lnTo>
                  <a:lnTo>
                    <a:pt x="1656691" y="1605424"/>
                  </a:lnTo>
                  <a:lnTo>
                    <a:pt x="1654798" y="1608273"/>
                  </a:lnTo>
                  <a:lnTo>
                    <a:pt x="1653827" y="1609219"/>
                  </a:lnTo>
                  <a:lnTo>
                    <a:pt x="1649096" y="1625355"/>
                  </a:lnTo>
                  <a:lnTo>
                    <a:pt x="1630106" y="1615858"/>
                  </a:lnTo>
                  <a:lnTo>
                    <a:pt x="1629140" y="1614906"/>
                  </a:lnTo>
                  <a:lnTo>
                    <a:pt x="1624414" y="1614906"/>
                  </a:lnTo>
                  <a:lnTo>
                    <a:pt x="1611116" y="1612063"/>
                  </a:lnTo>
                  <a:lnTo>
                    <a:pt x="1592127" y="1606375"/>
                  </a:lnTo>
                  <a:lnTo>
                    <a:pt x="1586434" y="1606375"/>
                  </a:lnTo>
                  <a:lnTo>
                    <a:pt x="1582634" y="1607321"/>
                  </a:lnTo>
                  <a:lnTo>
                    <a:pt x="1578839" y="1608273"/>
                  </a:lnTo>
                  <a:lnTo>
                    <a:pt x="1571239" y="1609219"/>
                  </a:lnTo>
                  <a:lnTo>
                    <a:pt x="1570273" y="1610170"/>
                  </a:lnTo>
                  <a:lnTo>
                    <a:pt x="1569347" y="1612063"/>
                  </a:lnTo>
                  <a:lnTo>
                    <a:pt x="1565547" y="1613009"/>
                  </a:lnTo>
                  <a:lnTo>
                    <a:pt x="1564581" y="1613960"/>
                  </a:lnTo>
                  <a:lnTo>
                    <a:pt x="1559854" y="1612063"/>
                  </a:lnTo>
                  <a:lnTo>
                    <a:pt x="1557952" y="1609219"/>
                  </a:lnTo>
                  <a:lnTo>
                    <a:pt x="1557952" y="1607321"/>
                  </a:lnTo>
                  <a:lnTo>
                    <a:pt x="1556981" y="1605424"/>
                  </a:lnTo>
                  <a:lnTo>
                    <a:pt x="1555084" y="1601624"/>
                  </a:lnTo>
                  <a:lnTo>
                    <a:pt x="1554152" y="1599726"/>
                  </a:lnTo>
                  <a:lnTo>
                    <a:pt x="1553186" y="1597829"/>
                  </a:lnTo>
                  <a:lnTo>
                    <a:pt x="1552250" y="1596878"/>
                  </a:lnTo>
                  <a:lnTo>
                    <a:pt x="1550357" y="1595926"/>
                  </a:lnTo>
                  <a:lnTo>
                    <a:pt x="1545591" y="1595926"/>
                  </a:lnTo>
                  <a:lnTo>
                    <a:pt x="1543689" y="1597829"/>
                  </a:lnTo>
                  <a:lnTo>
                    <a:pt x="1531367" y="1599726"/>
                  </a:lnTo>
                  <a:lnTo>
                    <a:pt x="1530397" y="1600678"/>
                  </a:lnTo>
                  <a:lnTo>
                    <a:pt x="1529465" y="1602575"/>
                  </a:lnTo>
                  <a:lnTo>
                    <a:pt x="1528494" y="1605424"/>
                  </a:lnTo>
                  <a:lnTo>
                    <a:pt x="1527568" y="1611121"/>
                  </a:lnTo>
                  <a:lnTo>
                    <a:pt x="1527568" y="1613009"/>
                  </a:lnTo>
                  <a:lnTo>
                    <a:pt x="1525665" y="1614906"/>
                  </a:lnTo>
                  <a:lnTo>
                    <a:pt x="1524699" y="1618706"/>
                  </a:lnTo>
                  <a:lnTo>
                    <a:pt x="1523768" y="1619657"/>
                  </a:lnTo>
                  <a:lnTo>
                    <a:pt x="1521870" y="1621555"/>
                  </a:lnTo>
                  <a:lnTo>
                    <a:pt x="1519973" y="1627252"/>
                  </a:lnTo>
                  <a:lnTo>
                    <a:pt x="1518070" y="1629150"/>
                  </a:lnTo>
                  <a:lnTo>
                    <a:pt x="1517104" y="1630101"/>
                  </a:lnTo>
                  <a:lnTo>
                    <a:pt x="1515207" y="1631999"/>
                  </a:lnTo>
                  <a:lnTo>
                    <a:pt x="1514270" y="1632945"/>
                  </a:lnTo>
                  <a:lnTo>
                    <a:pt x="1512373" y="1634847"/>
                  </a:lnTo>
                  <a:lnTo>
                    <a:pt x="1510475" y="1637696"/>
                  </a:lnTo>
                  <a:lnTo>
                    <a:pt x="1510475" y="1639593"/>
                  </a:lnTo>
                  <a:lnTo>
                    <a:pt x="1511407" y="1648139"/>
                  </a:lnTo>
                  <a:lnTo>
                    <a:pt x="1507612" y="1649091"/>
                  </a:lnTo>
                  <a:lnTo>
                    <a:pt x="1506676" y="1648139"/>
                  </a:lnTo>
                  <a:lnTo>
                    <a:pt x="1504778" y="1647188"/>
                  </a:lnTo>
                  <a:lnTo>
                    <a:pt x="1502880" y="1645291"/>
                  </a:lnTo>
                  <a:lnTo>
                    <a:pt x="1501910" y="1643393"/>
                  </a:lnTo>
                  <a:lnTo>
                    <a:pt x="1496217" y="1641496"/>
                  </a:lnTo>
                  <a:lnTo>
                    <a:pt x="1495281" y="1640545"/>
                  </a:lnTo>
                  <a:lnTo>
                    <a:pt x="1494315" y="1646242"/>
                  </a:lnTo>
                  <a:lnTo>
                    <a:pt x="1493383" y="1650037"/>
                  </a:lnTo>
                  <a:lnTo>
                    <a:pt x="1490515" y="1650037"/>
                  </a:lnTo>
                  <a:lnTo>
                    <a:pt x="1489588" y="1650037"/>
                  </a:lnTo>
                  <a:lnTo>
                    <a:pt x="1486720" y="1648139"/>
                  </a:lnTo>
                  <a:lnTo>
                    <a:pt x="1481993" y="1645291"/>
                  </a:lnTo>
                  <a:lnTo>
                    <a:pt x="1477227" y="1645291"/>
                  </a:lnTo>
                  <a:lnTo>
                    <a:pt x="1474393" y="1644340"/>
                  </a:lnTo>
                  <a:lnTo>
                    <a:pt x="1469632" y="1643393"/>
                  </a:lnTo>
                  <a:lnTo>
                    <a:pt x="1466799" y="1640545"/>
                  </a:lnTo>
                  <a:lnTo>
                    <a:pt x="1466799" y="1639593"/>
                  </a:lnTo>
                  <a:lnTo>
                    <a:pt x="1463935" y="1635798"/>
                  </a:lnTo>
                  <a:lnTo>
                    <a:pt x="1463935" y="1634847"/>
                  </a:lnTo>
                  <a:lnTo>
                    <a:pt x="1463004" y="1631999"/>
                  </a:lnTo>
                  <a:lnTo>
                    <a:pt x="1462033" y="1631052"/>
                  </a:lnTo>
                  <a:lnTo>
                    <a:pt x="1461106" y="1630101"/>
                  </a:lnTo>
                  <a:lnTo>
                    <a:pt x="1455404" y="1617760"/>
                  </a:lnTo>
                  <a:lnTo>
                    <a:pt x="1454438" y="1616809"/>
                  </a:lnTo>
                  <a:lnTo>
                    <a:pt x="1452575" y="1615858"/>
                  </a:lnTo>
                  <a:lnTo>
                    <a:pt x="1448780" y="1615858"/>
                  </a:lnTo>
                  <a:lnTo>
                    <a:pt x="1443083" y="1615858"/>
                  </a:lnTo>
                  <a:lnTo>
                    <a:pt x="1436409" y="1616809"/>
                  </a:lnTo>
                  <a:lnTo>
                    <a:pt x="1434522" y="1613960"/>
                  </a:lnTo>
                  <a:lnTo>
                    <a:pt x="1432619" y="1612063"/>
                  </a:lnTo>
                  <a:lnTo>
                    <a:pt x="1431688" y="1609219"/>
                  </a:lnTo>
                  <a:lnTo>
                    <a:pt x="1429790" y="1607321"/>
                  </a:lnTo>
                  <a:lnTo>
                    <a:pt x="1427893" y="1607321"/>
                  </a:lnTo>
                  <a:lnTo>
                    <a:pt x="1421224" y="1606375"/>
                  </a:lnTo>
                  <a:lnTo>
                    <a:pt x="1414596" y="1604473"/>
                  </a:lnTo>
                  <a:lnTo>
                    <a:pt x="1409830" y="1602575"/>
                  </a:lnTo>
                  <a:lnTo>
                    <a:pt x="1408903" y="1603526"/>
                  </a:lnTo>
                  <a:lnTo>
                    <a:pt x="1407932" y="1609219"/>
                  </a:lnTo>
                  <a:lnTo>
                    <a:pt x="1402235" y="1625355"/>
                  </a:lnTo>
                  <a:lnTo>
                    <a:pt x="1401308" y="1628199"/>
                  </a:lnTo>
                  <a:lnTo>
                    <a:pt x="1398430" y="1631052"/>
                  </a:lnTo>
                  <a:lnTo>
                    <a:pt x="1395611" y="1628199"/>
                  </a:lnTo>
                  <a:lnTo>
                    <a:pt x="1389913" y="1636745"/>
                  </a:lnTo>
                  <a:lnTo>
                    <a:pt x="1388942" y="1637696"/>
                  </a:lnTo>
                  <a:lnTo>
                    <a:pt x="1388942" y="1641496"/>
                  </a:lnTo>
                  <a:lnTo>
                    <a:pt x="1389913" y="1642442"/>
                  </a:lnTo>
                  <a:lnTo>
                    <a:pt x="1390840" y="1644340"/>
                  </a:lnTo>
                  <a:lnTo>
                    <a:pt x="1392742" y="1646242"/>
                  </a:lnTo>
                  <a:lnTo>
                    <a:pt x="1394640" y="1649091"/>
                  </a:lnTo>
                  <a:lnTo>
                    <a:pt x="1394640" y="1650988"/>
                  </a:lnTo>
                  <a:lnTo>
                    <a:pt x="1395611" y="1651939"/>
                  </a:lnTo>
                  <a:lnTo>
                    <a:pt x="1396542" y="1653837"/>
                  </a:lnTo>
                  <a:lnTo>
                    <a:pt x="1397508" y="1659534"/>
                  </a:lnTo>
                  <a:lnTo>
                    <a:pt x="1397508" y="1660486"/>
                  </a:lnTo>
                  <a:lnTo>
                    <a:pt x="1395611" y="1662383"/>
                  </a:lnTo>
                  <a:lnTo>
                    <a:pt x="1393708" y="1664280"/>
                  </a:lnTo>
                  <a:lnTo>
                    <a:pt x="1389913" y="1668081"/>
                  </a:lnTo>
                  <a:lnTo>
                    <a:pt x="1388942" y="1669027"/>
                  </a:lnTo>
                  <a:lnTo>
                    <a:pt x="1383250" y="1665232"/>
                  </a:lnTo>
                  <a:lnTo>
                    <a:pt x="1382324" y="1664280"/>
                  </a:lnTo>
                  <a:lnTo>
                    <a:pt x="1379450" y="1661432"/>
                  </a:lnTo>
                  <a:lnTo>
                    <a:pt x="1377552" y="1659534"/>
                  </a:lnTo>
                  <a:lnTo>
                    <a:pt x="1375655" y="1657632"/>
                  </a:lnTo>
                  <a:lnTo>
                    <a:pt x="1371855" y="1656686"/>
                  </a:lnTo>
                  <a:lnTo>
                    <a:pt x="1362358" y="1653837"/>
                  </a:lnTo>
                  <a:lnTo>
                    <a:pt x="1356665" y="1653837"/>
                  </a:lnTo>
                  <a:lnTo>
                    <a:pt x="1355729" y="1654788"/>
                  </a:lnTo>
                  <a:lnTo>
                    <a:pt x="1353837" y="1656686"/>
                  </a:lnTo>
                  <a:lnTo>
                    <a:pt x="1352865" y="1658583"/>
                  </a:lnTo>
                  <a:lnTo>
                    <a:pt x="1350037" y="1657632"/>
                  </a:lnTo>
                  <a:lnTo>
                    <a:pt x="1348134" y="1656686"/>
                  </a:lnTo>
                  <a:lnTo>
                    <a:pt x="1343368" y="1654788"/>
                  </a:lnTo>
                  <a:lnTo>
                    <a:pt x="1341471" y="1650988"/>
                  </a:lnTo>
                  <a:lnTo>
                    <a:pt x="1340539" y="1650037"/>
                  </a:lnTo>
                  <a:lnTo>
                    <a:pt x="1337676" y="1646242"/>
                  </a:lnTo>
                  <a:lnTo>
                    <a:pt x="1335773" y="1644340"/>
                  </a:lnTo>
                  <a:lnTo>
                    <a:pt x="1333876" y="1644340"/>
                  </a:lnTo>
                  <a:lnTo>
                    <a:pt x="1331973" y="1645291"/>
                  </a:lnTo>
                  <a:lnTo>
                    <a:pt x="1330081" y="1644340"/>
                  </a:lnTo>
                  <a:lnTo>
                    <a:pt x="1324378" y="1638642"/>
                  </a:lnTo>
                  <a:lnTo>
                    <a:pt x="1324378" y="1638642"/>
                  </a:lnTo>
                  <a:lnTo>
                    <a:pt x="1319652" y="1637696"/>
                  </a:lnTo>
                  <a:lnTo>
                    <a:pt x="1313955" y="1635798"/>
                  </a:lnTo>
                  <a:lnTo>
                    <a:pt x="1310155" y="1636745"/>
                  </a:lnTo>
                  <a:lnTo>
                    <a:pt x="1309189" y="1635798"/>
                  </a:lnTo>
                  <a:lnTo>
                    <a:pt x="1307291" y="1632945"/>
                  </a:lnTo>
                  <a:lnTo>
                    <a:pt x="1306360" y="1631999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EE082B1-6319-4A8F-8D70-CEA86565BD14}"/>
                </a:ext>
              </a:extLst>
            </p:cNvPr>
            <p:cNvSpPr/>
            <p:nvPr/>
          </p:nvSpPr>
          <p:spPr>
            <a:xfrm>
              <a:off x="3476213" y="1644957"/>
              <a:ext cx="1054704" cy="1388963"/>
            </a:xfrm>
            <a:custGeom>
              <a:avLst/>
              <a:gdLst>
                <a:gd name="connsiteX0" fmla="*/ 47472 w 1117423"/>
                <a:gd name="connsiteY0" fmla="*/ 741475 h 1471559"/>
                <a:gd name="connsiteX1" fmla="*/ 41774 w 1117423"/>
                <a:gd name="connsiteY1" fmla="*/ 743377 h 1471559"/>
                <a:gd name="connsiteX2" fmla="*/ 39877 w 1117423"/>
                <a:gd name="connsiteY2" fmla="*/ 742426 h 1471559"/>
                <a:gd name="connsiteX3" fmla="*/ 39877 w 1117423"/>
                <a:gd name="connsiteY3" fmla="*/ 740529 h 1471559"/>
                <a:gd name="connsiteX4" fmla="*/ 38926 w 1117423"/>
                <a:gd name="connsiteY4" fmla="*/ 739582 h 1471559"/>
                <a:gd name="connsiteX5" fmla="*/ 40823 w 1117423"/>
                <a:gd name="connsiteY5" fmla="*/ 736729 h 1471559"/>
                <a:gd name="connsiteX6" fmla="*/ 41774 w 1117423"/>
                <a:gd name="connsiteY6" fmla="*/ 734831 h 1471559"/>
                <a:gd name="connsiteX7" fmla="*/ 38926 w 1117423"/>
                <a:gd name="connsiteY7" fmla="*/ 731031 h 1471559"/>
                <a:gd name="connsiteX8" fmla="*/ 36077 w 1117423"/>
                <a:gd name="connsiteY8" fmla="*/ 727236 h 1471559"/>
                <a:gd name="connsiteX9" fmla="*/ 33228 w 1117423"/>
                <a:gd name="connsiteY9" fmla="*/ 722490 h 1471559"/>
                <a:gd name="connsiteX10" fmla="*/ 32282 w 1117423"/>
                <a:gd name="connsiteY10" fmla="*/ 718690 h 1471559"/>
                <a:gd name="connsiteX11" fmla="*/ 31331 w 1117423"/>
                <a:gd name="connsiteY11" fmla="*/ 709198 h 1471559"/>
                <a:gd name="connsiteX12" fmla="*/ 29433 w 1117423"/>
                <a:gd name="connsiteY12" fmla="*/ 702549 h 1471559"/>
                <a:gd name="connsiteX13" fmla="*/ 28482 w 1117423"/>
                <a:gd name="connsiteY13" fmla="*/ 699700 h 1471559"/>
                <a:gd name="connsiteX14" fmla="*/ 23736 w 1117423"/>
                <a:gd name="connsiteY14" fmla="*/ 694954 h 1471559"/>
                <a:gd name="connsiteX15" fmla="*/ 18038 w 1117423"/>
                <a:gd name="connsiteY15" fmla="*/ 689257 h 1471559"/>
                <a:gd name="connsiteX16" fmla="*/ 18038 w 1117423"/>
                <a:gd name="connsiteY16" fmla="*/ 687359 h 1471559"/>
                <a:gd name="connsiteX17" fmla="*/ 15190 w 1117423"/>
                <a:gd name="connsiteY17" fmla="*/ 684511 h 1471559"/>
                <a:gd name="connsiteX18" fmla="*/ 14239 w 1117423"/>
                <a:gd name="connsiteY18" fmla="*/ 680711 h 1471559"/>
                <a:gd name="connsiteX19" fmla="*/ 13292 w 1117423"/>
                <a:gd name="connsiteY19" fmla="*/ 678813 h 1471559"/>
                <a:gd name="connsiteX20" fmla="*/ 13292 w 1117423"/>
                <a:gd name="connsiteY20" fmla="*/ 677867 h 1471559"/>
                <a:gd name="connsiteX21" fmla="*/ 11395 w 1117423"/>
                <a:gd name="connsiteY21" fmla="*/ 672170 h 1471559"/>
                <a:gd name="connsiteX22" fmla="*/ 11395 w 1117423"/>
                <a:gd name="connsiteY22" fmla="*/ 669326 h 1471559"/>
                <a:gd name="connsiteX23" fmla="*/ 13292 w 1117423"/>
                <a:gd name="connsiteY23" fmla="*/ 667428 h 1471559"/>
                <a:gd name="connsiteX24" fmla="*/ 16141 w 1117423"/>
                <a:gd name="connsiteY24" fmla="*/ 665531 h 1471559"/>
                <a:gd name="connsiteX25" fmla="*/ 16141 w 1117423"/>
                <a:gd name="connsiteY25" fmla="*/ 663628 h 1471559"/>
                <a:gd name="connsiteX26" fmla="*/ 13292 w 1117423"/>
                <a:gd name="connsiteY26" fmla="*/ 656034 h 1471559"/>
                <a:gd name="connsiteX27" fmla="*/ 11395 w 1117423"/>
                <a:gd name="connsiteY27" fmla="*/ 654136 h 1471559"/>
                <a:gd name="connsiteX28" fmla="*/ 9492 w 1117423"/>
                <a:gd name="connsiteY28" fmla="*/ 653190 h 1471559"/>
                <a:gd name="connsiteX29" fmla="*/ 7595 w 1117423"/>
                <a:gd name="connsiteY29" fmla="*/ 652239 h 1471559"/>
                <a:gd name="connsiteX30" fmla="*/ 7595 w 1117423"/>
                <a:gd name="connsiteY30" fmla="*/ 651287 h 1471559"/>
                <a:gd name="connsiteX31" fmla="*/ 6644 w 1117423"/>
                <a:gd name="connsiteY31" fmla="*/ 649390 h 1471559"/>
                <a:gd name="connsiteX32" fmla="*/ 7595 w 1117423"/>
                <a:gd name="connsiteY32" fmla="*/ 641795 h 1471559"/>
                <a:gd name="connsiteX33" fmla="*/ 8541 w 1117423"/>
                <a:gd name="connsiteY33" fmla="*/ 636098 h 1471559"/>
                <a:gd name="connsiteX34" fmla="*/ 9492 w 1117423"/>
                <a:gd name="connsiteY34" fmla="*/ 619005 h 1471559"/>
                <a:gd name="connsiteX35" fmla="*/ 5697 w 1117423"/>
                <a:gd name="connsiteY35" fmla="*/ 614259 h 1471559"/>
                <a:gd name="connsiteX36" fmla="*/ 2844 w 1117423"/>
                <a:gd name="connsiteY36" fmla="*/ 610464 h 1471559"/>
                <a:gd name="connsiteX37" fmla="*/ 2844 w 1117423"/>
                <a:gd name="connsiteY37" fmla="*/ 609513 h 1471559"/>
                <a:gd name="connsiteX38" fmla="*/ 3795 w 1117423"/>
                <a:gd name="connsiteY38" fmla="*/ 595270 h 1471559"/>
                <a:gd name="connsiteX39" fmla="*/ 5697 w 1117423"/>
                <a:gd name="connsiteY39" fmla="*/ 589572 h 1471559"/>
                <a:gd name="connsiteX40" fmla="*/ 9492 w 1117423"/>
                <a:gd name="connsiteY40" fmla="*/ 582923 h 1471559"/>
                <a:gd name="connsiteX41" fmla="*/ 10444 w 1117423"/>
                <a:gd name="connsiteY41" fmla="*/ 577231 h 1471559"/>
                <a:gd name="connsiteX42" fmla="*/ 10444 w 1117423"/>
                <a:gd name="connsiteY42" fmla="*/ 571534 h 1471559"/>
                <a:gd name="connsiteX43" fmla="*/ 6644 w 1117423"/>
                <a:gd name="connsiteY43" fmla="*/ 565836 h 1471559"/>
                <a:gd name="connsiteX44" fmla="*/ 2844 w 1117423"/>
                <a:gd name="connsiteY44" fmla="*/ 559188 h 1471559"/>
                <a:gd name="connsiteX45" fmla="*/ 0 w 1117423"/>
                <a:gd name="connsiteY45" fmla="*/ 554441 h 1471559"/>
                <a:gd name="connsiteX46" fmla="*/ 6644 w 1117423"/>
                <a:gd name="connsiteY46" fmla="*/ 549695 h 1471559"/>
                <a:gd name="connsiteX47" fmla="*/ 12341 w 1117423"/>
                <a:gd name="connsiteY47" fmla="*/ 548749 h 1471559"/>
                <a:gd name="connsiteX48" fmla="*/ 13292 w 1117423"/>
                <a:gd name="connsiteY48" fmla="*/ 548749 h 1471559"/>
                <a:gd name="connsiteX49" fmla="*/ 16141 w 1117423"/>
                <a:gd name="connsiteY49" fmla="*/ 547798 h 1471559"/>
                <a:gd name="connsiteX50" fmla="*/ 21833 w 1117423"/>
                <a:gd name="connsiteY50" fmla="*/ 548749 h 1471559"/>
                <a:gd name="connsiteX51" fmla="*/ 25633 w 1117423"/>
                <a:gd name="connsiteY51" fmla="*/ 548749 h 1471559"/>
                <a:gd name="connsiteX52" fmla="*/ 31331 w 1117423"/>
                <a:gd name="connsiteY52" fmla="*/ 549695 h 1471559"/>
                <a:gd name="connsiteX53" fmla="*/ 37028 w 1117423"/>
                <a:gd name="connsiteY53" fmla="*/ 551593 h 1471559"/>
                <a:gd name="connsiteX54" fmla="*/ 38926 w 1117423"/>
                <a:gd name="connsiteY54" fmla="*/ 554441 h 1471559"/>
                <a:gd name="connsiteX55" fmla="*/ 38926 w 1117423"/>
                <a:gd name="connsiteY55" fmla="*/ 557290 h 1471559"/>
                <a:gd name="connsiteX56" fmla="*/ 39877 w 1117423"/>
                <a:gd name="connsiteY56" fmla="*/ 559188 h 1471559"/>
                <a:gd name="connsiteX57" fmla="*/ 39877 w 1117423"/>
                <a:gd name="connsiteY57" fmla="*/ 559188 h 1471559"/>
                <a:gd name="connsiteX58" fmla="*/ 40823 w 1117423"/>
                <a:gd name="connsiteY58" fmla="*/ 560139 h 1471559"/>
                <a:gd name="connsiteX59" fmla="*/ 41774 w 1117423"/>
                <a:gd name="connsiteY59" fmla="*/ 562041 h 1471559"/>
                <a:gd name="connsiteX60" fmla="*/ 43672 w 1117423"/>
                <a:gd name="connsiteY60" fmla="*/ 563939 h 1471559"/>
                <a:gd name="connsiteX61" fmla="*/ 44603 w 1117423"/>
                <a:gd name="connsiteY61" fmla="*/ 564885 h 1471559"/>
                <a:gd name="connsiteX62" fmla="*/ 48403 w 1117423"/>
                <a:gd name="connsiteY62" fmla="*/ 565836 h 1471559"/>
                <a:gd name="connsiteX63" fmla="*/ 58867 w 1117423"/>
                <a:gd name="connsiteY63" fmla="*/ 564885 h 1471559"/>
                <a:gd name="connsiteX64" fmla="*/ 59798 w 1117423"/>
                <a:gd name="connsiteY64" fmla="*/ 563939 h 1471559"/>
                <a:gd name="connsiteX65" fmla="*/ 61695 w 1117423"/>
                <a:gd name="connsiteY65" fmla="*/ 563939 h 1471559"/>
                <a:gd name="connsiteX66" fmla="*/ 71188 w 1117423"/>
                <a:gd name="connsiteY66" fmla="*/ 562988 h 1471559"/>
                <a:gd name="connsiteX67" fmla="*/ 72139 w 1117423"/>
                <a:gd name="connsiteY67" fmla="*/ 564885 h 1471559"/>
                <a:gd name="connsiteX68" fmla="*/ 72139 w 1117423"/>
                <a:gd name="connsiteY68" fmla="*/ 565836 h 1471559"/>
                <a:gd name="connsiteX69" fmla="*/ 74037 w 1117423"/>
                <a:gd name="connsiteY69" fmla="*/ 566788 h 1471559"/>
                <a:gd name="connsiteX70" fmla="*/ 80685 w 1117423"/>
                <a:gd name="connsiteY70" fmla="*/ 565836 h 1471559"/>
                <a:gd name="connsiteX71" fmla="*/ 89231 w 1117423"/>
                <a:gd name="connsiteY71" fmla="*/ 558241 h 1471559"/>
                <a:gd name="connsiteX72" fmla="*/ 91129 w 1117423"/>
                <a:gd name="connsiteY72" fmla="*/ 556344 h 1471559"/>
                <a:gd name="connsiteX73" fmla="*/ 93026 w 1117423"/>
                <a:gd name="connsiteY73" fmla="*/ 552544 h 1471559"/>
                <a:gd name="connsiteX74" fmla="*/ 93977 w 1117423"/>
                <a:gd name="connsiteY74" fmla="*/ 550646 h 1471559"/>
                <a:gd name="connsiteX75" fmla="*/ 93977 w 1117423"/>
                <a:gd name="connsiteY75" fmla="*/ 548749 h 1471559"/>
                <a:gd name="connsiteX76" fmla="*/ 96826 w 1117423"/>
                <a:gd name="connsiteY76" fmla="*/ 545895 h 1471559"/>
                <a:gd name="connsiteX77" fmla="*/ 103475 w 1117423"/>
                <a:gd name="connsiteY77" fmla="*/ 540208 h 1471559"/>
                <a:gd name="connsiteX78" fmla="*/ 105372 w 1117423"/>
                <a:gd name="connsiteY78" fmla="*/ 539262 h 1471559"/>
                <a:gd name="connsiteX79" fmla="*/ 109167 w 1117423"/>
                <a:gd name="connsiteY79" fmla="*/ 538310 h 1471559"/>
                <a:gd name="connsiteX80" fmla="*/ 112016 w 1117423"/>
                <a:gd name="connsiteY80" fmla="*/ 537364 h 1471559"/>
                <a:gd name="connsiteX81" fmla="*/ 114865 w 1117423"/>
                <a:gd name="connsiteY81" fmla="*/ 537364 h 1471559"/>
                <a:gd name="connsiteX82" fmla="*/ 127211 w 1117423"/>
                <a:gd name="connsiteY82" fmla="*/ 534510 h 1471559"/>
                <a:gd name="connsiteX83" fmla="*/ 124357 w 1117423"/>
                <a:gd name="connsiteY83" fmla="*/ 530715 h 1471559"/>
                <a:gd name="connsiteX84" fmla="*/ 123411 w 1117423"/>
                <a:gd name="connsiteY84" fmla="*/ 527867 h 1471559"/>
                <a:gd name="connsiteX85" fmla="*/ 125308 w 1117423"/>
                <a:gd name="connsiteY85" fmla="*/ 519321 h 1471559"/>
                <a:gd name="connsiteX86" fmla="*/ 126259 w 1117423"/>
                <a:gd name="connsiteY86" fmla="*/ 505082 h 1471559"/>
                <a:gd name="connsiteX87" fmla="*/ 127211 w 1117423"/>
                <a:gd name="connsiteY87" fmla="*/ 503180 h 1471559"/>
                <a:gd name="connsiteX88" fmla="*/ 131006 w 1117423"/>
                <a:gd name="connsiteY88" fmla="*/ 489887 h 1471559"/>
                <a:gd name="connsiteX89" fmla="*/ 131957 w 1117423"/>
                <a:gd name="connsiteY89" fmla="*/ 487990 h 1471559"/>
                <a:gd name="connsiteX90" fmla="*/ 132903 w 1117423"/>
                <a:gd name="connsiteY90" fmla="*/ 485141 h 1471559"/>
                <a:gd name="connsiteX91" fmla="*/ 131006 w 1117423"/>
                <a:gd name="connsiteY91" fmla="*/ 483244 h 1471559"/>
                <a:gd name="connsiteX92" fmla="*/ 140503 w 1117423"/>
                <a:gd name="connsiteY92" fmla="*/ 478493 h 1471559"/>
                <a:gd name="connsiteX93" fmla="*/ 142400 w 1117423"/>
                <a:gd name="connsiteY93" fmla="*/ 477546 h 1471559"/>
                <a:gd name="connsiteX94" fmla="*/ 149044 w 1117423"/>
                <a:gd name="connsiteY94" fmla="*/ 474698 h 1471559"/>
                <a:gd name="connsiteX95" fmla="*/ 158541 w 1117423"/>
                <a:gd name="connsiteY95" fmla="*/ 471849 h 1471559"/>
                <a:gd name="connsiteX96" fmla="*/ 161390 w 1117423"/>
                <a:gd name="connsiteY96" fmla="*/ 470898 h 1471559"/>
                <a:gd name="connsiteX97" fmla="*/ 164239 w 1117423"/>
                <a:gd name="connsiteY97" fmla="*/ 470898 h 1471559"/>
                <a:gd name="connsiteX98" fmla="*/ 166136 w 1117423"/>
                <a:gd name="connsiteY98" fmla="*/ 471849 h 1471559"/>
                <a:gd name="connsiteX99" fmla="*/ 178477 w 1117423"/>
                <a:gd name="connsiteY99" fmla="*/ 471849 h 1471559"/>
                <a:gd name="connsiteX100" fmla="*/ 183228 w 1117423"/>
                <a:gd name="connsiteY100" fmla="*/ 470898 h 1471559"/>
                <a:gd name="connsiteX101" fmla="*/ 190823 w 1117423"/>
                <a:gd name="connsiteY101" fmla="*/ 468049 h 1471559"/>
                <a:gd name="connsiteX102" fmla="*/ 198418 w 1117423"/>
                <a:gd name="connsiteY102" fmla="*/ 467103 h 1471559"/>
                <a:gd name="connsiteX103" fmla="*/ 200316 w 1117423"/>
                <a:gd name="connsiteY103" fmla="*/ 466152 h 1471559"/>
                <a:gd name="connsiteX104" fmla="*/ 203164 w 1117423"/>
                <a:gd name="connsiteY104" fmla="*/ 463303 h 1471559"/>
                <a:gd name="connsiteX105" fmla="*/ 203164 w 1117423"/>
                <a:gd name="connsiteY105" fmla="*/ 458557 h 1471559"/>
                <a:gd name="connsiteX106" fmla="*/ 202218 w 1117423"/>
                <a:gd name="connsiteY106" fmla="*/ 456659 h 1471559"/>
                <a:gd name="connsiteX107" fmla="*/ 198418 w 1117423"/>
                <a:gd name="connsiteY107" fmla="*/ 451908 h 1471559"/>
                <a:gd name="connsiteX108" fmla="*/ 198418 w 1117423"/>
                <a:gd name="connsiteY108" fmla="*/ 451908 h 1471559"/>
                <a:gd name="connsiteX109" fmla="*/ 195570 w 1117423"/>
                <a:gd name="connsiteY109" fmla="*/ 445264 h 1471559"/>
                <a:gd name="connsiteX110" fmla="*/ 193672 w 1117423"/>
                <a:gd name="connsiteY110" fmla="*/ 442416 h 1471559"/>
                <a:gd name="connsiteX111" fmla="*/ 189872 w 1117423"/>
                <a:gd name="connsiteY111" fmla="*/ 435777 h 1471559"/>
                <a:gd name="connsiteX112" fmla="*/ 187975 w 1117423"/>
                <a:gd name="connsiteY112" fmla="*/ 434831 h 1471559"/>
                <a:gd name="connsiteX113" fmla="*/ 187023 w 1117423"/>
                <a:gd name="connsiteY113" fmla="*/ 432928 h 1471559"/>
                <a:gd name="connsiteX114" fmla="*/ 185126 w 1117423"/>
                <a:gd name="connsiteY114" fmla="*/ 431031 h 1471559"/>
                <a:gd name="connsiteX115" fmla="*/ 183228 w 1117423"/>
                <a:gd name="connsiteY115" fmla="*/ 427236 h 1471559"/>
                <a:gd name="connsiteX116" fmla="*/ 183228 w 1117423"/>
                <a:gd name="connsiteY116" fmla="*/ 422485 h 1471559"/>
                <a:gd name="connsiteX117" fmla="*/ 179429 w 1117423"/>
                <a:gd name="connsiteY117" fmla="*/ 416787 h 1471559"/>
                <a:gd name="connsiteX118" fmla="*/ 177531 w 1117423"/>
                <a:gd name="connsiteY118" fmla="*/ 414890 h 1471559"/>
                <a:gd name="connsiteX119" fmla="*/ 175629 w 1117423"/>
                <a:gd name="connsiteY119" fmla="*/ 412992 h 1471559"/>
                <a:gd name="connsiteX120" fmla="*/ 171834 w 1117423"/>
                <a:gd name="connsiteY120" fmla="*/ 413943 h 1471559"/>
                <a:gd name="connsiteX121" fmla="*/ 169936 w 1117423"/>
                <a:gd name="connsiteY121" fmla="*/ 414890 h 1471559"/>
                <a:gd name="connsiteX122" fmla="*/ 165190 w 1117423"/>
                <a:gd name="connsiteY122" fmla="*/ 412992 h 1471559"/>
                <a:gd name="connsiteX123" fmla="*/ 167083 w 1117423"/>
                <a:gd name="connsiteY123" fmla="*/ 409192 h 1471559"/>
                <a:gd name="connsiteX124" fmla="*/ 166136 w 1117423"/>
                <a:gd name="connsiteY124" fmla="*/ 402549 h 1471559"/>
                <a:gd name="connsiteX125" fmla="*/ 163288 w 1117423"/>
                <a:gd name="connsiteY125" fmla="*/ 400646 h 1471559"/>
                <a:gd name="connsiteX126" fmla="*/ 160439 w 1117423"/>
                <a:gd name="connsiteY126" fmla="*/ 402549 h 1471559"/>
                <a:gd name="connsiteX127" fmla="*/ 158541 w 1117423"/>
                <a:gd name="connsiteY127" fmla="*/ 401598 h 1471559"/>
                <a:gd name="connsiteX128" fmla="*/ 156639 w 1117423"/>
                <a:gd name="connsiteY128" fmla="*/ 399700 h 1471559"/>
                <a:gd name="connsiteX129" fmla="*/ 154741 w 1117423"/>
                <a:gd name="connsiteY129" fmla="*/ 397798 h 1471559"/>
                <a:gd name="connsiteX130" fmla="*/ 152844 w 1117423"/>
                <a:gd name="connsiteY130" fmla="*/ 395900 h 1471559"/>
                <a:gd name="connsiteX131" fmla="*/ 152844 w 1117423"/>
                <a:gd name="connsiteY131" fmla="*/ 395900 h 1471559"/>
                <a:gd name="connsiteX132" fmla="*/ 148098 w 1117423"/>
                <a:gd name="connsiteY132" fmla="*/ 397798 h 1471559"/>
                <a:gd name="connsiteX133" fmla="*/ 147147 w 1117423"/>
                <a:gd name="connsiteY133" fmla="*/ 397798 h 1471559"/>
                <a:gd name="connsiteX134" fmla="*/ 144298 w 1117423"/>
                <a:gd name="connsiteY134" fmla="*/ 399700 h 1471559"/>
                <a:gd name="connsiteX135" fmla="*/ 144298 w 1117423"/>
                <a:gd name="connsiteY135" fmla="*/ 399700 h 1471559"/>
                <a:gd name="connsiteX136" fmla="*/ 142400 w 1117423"/>
                <a:gd name="connsiteY136" fmla="*/ 399700 h 1471559"/>
                <a:gd name="connsiteX137" fmla="*/ 140503 w 1117423"/>
                <a:gd name="connsiteY137" fmla="*/ 396851 h 1471559"/>
                <a:gd name="connsiteX138" fmla="*/ 137649 w 1117423"/>
                <a:gd name="connsiteY138" fmla="*/ 397798 h 1471559"/>
                <a:gd name="connsiteX139" fmla="*/ 133854 w 1117423"/>
                <a:gd name="connsiteY139" fmla="*/ 397798 h 1471559"/>
                <a:gd name="connsiteX140" fmla="*/ 130054 w 1117423"/>
                <a:gd name="connsiteY140" fmla="*/ 397798 h 1471559"/>
                <a:gd name="connsiteX141" fmla="*/ 130054 w 1117423"/>
                <a:gd name="connsiteY141" fmla="*/ 396851 h 1471559"/>
                <a:gd name="connsiteX142" fmla="*/ 128157 w 1117423"/>
                <a:gd name="connsiteY142" fmla="*/ 395900 h 1471559"/>
                <a:gd name="connsiteX143" fmla="*/ 127211 w 1117423"/>
                <a:gd name="connsiteY143" fmla="*/ 393051 h 1471559"/>
                <a:gd name="connsiteX144" fmla="*/ 127211 w 1117423"/>
                <a:gd name="connsiteY144" fmla="*/ 386403 h 1471559"/>
                <a:gd name="connsiteX145" fmla="*/ 128157 w 1117423"/>
                <a:gd name="connsiteY145" fmla="*/ 386403 h 1471559"/>
                <a:gd name="connsiteX146" fmla="*/ 129108 w 1117423"/>
                <a:gd name="connsiteY146" fmla="*/ 382608 h 1471559"/>
                <a:gd name="connsiteX147" fmla="*/ 128157 w 1117423"/>
                <a:gd name="connsiteY147" fmla="*/ 379759 h 1471559"/>
                <a:gd name="connsiteX148" fmla="*/ 130054 w 1117423"/>
                <a:gd name="connsiteY148" fmla="*/ 375013 h 1471559"/>
                <a:gd name="connsiteX149" fmla="*/ 131006 w 1117423"/>
                <a:gd name="connsiteY149" fmla="*/ 372164 h 1471559"/>
                <a:gd name="connsiteX150" fmla="*/ 130054 w 1117423"/>
                <a:gd name="connsiteY150" fmla="*/ 369316 h 1471559"/>
                <a:gd name="connsiteX151" fmla="*/ 131006 w 1117423"/>
                <a:gd name="connsiteY151" fmla="*/ 363618 h 1471559"/>
                <a:gd name="connsiteX152" fmla="*/ 131957 w 1117423"/>
                <a:gd name="connsiteY152" fmla="*/ 362667 h 1471559"/>
                <a:gd name="connsiteX153" fmla="*/ 131957 w 1117423"/>
                <a:gd name="connsiteY153" fmla="*/ 359823 h 1471559"/>
                <a:gd name="connsiteX154" fmla="*/ 131006 w 1117423"/>
                <a:gd name="connsiteY154" fmla="*/ 357921 h 1471559"/>
                <a:gd name="connsiteX155" fmla="*/ 131006 w 1117423"/>
                <a:gd name="connsiteY155" fmla="*/ 356023 h 1471559"/>
                <a:gd name="connsiteX156" fmla="*/ 131006 w 1117423"/>
                <a:gd name="connsiteY156" fmla="*/ 354126 h 1471559"/>
                <a:gd name="connsiteX157" fmla="*/ 134805 w 1117423"/>
                <a:gd name="connsiteY157" fmla="*/ 355072 h 1471559"/>
                <a:gd name="connsiteX158" fmla="*/ 135752 w 1117423"/>
                <a:gd name="connsiteY158" fmla="*/ 357921 h 1471559"/>
                <a:gd name="connsiteX159" fmla="*/ 138600 w 1117423"/>
                <a:gd name="connsiteY159" fmla="*/ 358872 h 1471559"/>
                <a:gd name="connsiteX160" fmla="*/ 140503 w 1117423"/>
                <a:gd name="connsiteY160" fmla="*/ 361721 h 1471559"/>
                <a:gd name="connsiteX161" fmla="*/ 141449 w 1117423"/>
                <a:gd name="connsiteY161" fmla="*/ 362667 h 1471559"/>
                <a:gd name="connsiteX162" fmla="*/ 144298 w 1117423"/>
                <a:gd name="connsiteY162" fmla="*/ 363618 h 1471559"/>
                <a:gd name="connsiteX163" fmla="*/ 147147 w 1117423"/>
                <a:gd name="connsiteY163" fmla="*/ 365521 h 1471559"/>
                <a:gd name="connsiteX164" fmla="*/ 150946 w 1117423"/>
                <a:gd name="connsiteY164" fmla="*/ 366467 h 1471559"/>
                <a:gd name="connsiteX165" fmla="*/ 153795 w 1117423"/>
                <a:gd name="connsiteY165" fmla="*/ 368364 h 1471559"/>
                <a:gd name="connsiteX166" fmla="*/ 155693 w 1117423"/>
                <a:gd name="connsiteY166" fmla="*/ 369316 h 1471559"/>
                <a:gd name="connsiteX167" fmla="*/ 160439 w 1117423"/>
                <a:gd name="connsiteY167" fmla="*/ 370267 h 1471559"/>
                <a:gd name="connsiteX168" fmla="*/ 167083 w 1117423"/>
                <a:gd name="connsiteY168" fmla="*/ 370267 h 1471559"/>
                <a:gd name="connsiteX169" fmla="*/ 168034 w 1117423"/>
                <a:gd name="connsiteY169" fmla="*/ 371218 h 1471559"/>
                <a:gd name="connsiteX170" fmla="*/ 168985 w 1117423"/>
                <a:gd name="connsiteY170" fmla="*/ 374062 h 1471559"/>
                <a:gd name="connsiteX171" fmla="*/ 171834 w 1117423"/>
                <a:gd name="connsiteY171" fmla="*/ 373115 h 1471559"/>
                <a:gd name="connsiteX172" fmla="*/ 172780 w 1117423"/>
                <a:gd name="connsiteY172" fmla="*/ 371218 h 1471559"/>
                <a:gd name="connsiteX173" fmla="*/ 172780 w 1117423"/>
                <a:gd name="connsiteY173" fmla="*/ 367418 h 1471559"/>
                <a:gd name="connsiteX174" fmla="*/ 174682 w 1117423"/>
                <a:gd name="connsiteY174" fmla="*/ 365521 h 1471559"/>
                <a:gd name="connsiteX175" fmla="*/ 174682 w 1117423"/>
                <a:gd name="connsiteY175" fmla="*/ 363618 h 1471559"/>
                <a:gd name="connsiteX176" fmla="*/ 175629 w 1117423"/>
                <a:gd name="connsiteY176" fmla="*/ 362667 h 1471559"/>
                <a:gd name="connsiteX177" fmla="*/ 181326 w 1117423"/>
                <a:gd name="connsiteY177" fmla="*/ 362667 h 1471559"/>
                <a:gd name="connsiteX178" fmla="*/ 182277 w 1117423"/>
                <a:gd name="connsiteY178" fmla="*/ 364569 h 1471559"/>
                <a:gd name="connsiteX179" fmla="*/ 183228 w 1117423"/>
                <a:gd name="connsiteY179" fmla="*/ 365521 h 1471559"/>
                <a:gd name="connsiteX180" fmla="*/ 187023 w 1117423"/>
                <a:gd name="connsiteY180" fmla="*/ 363618 h 1471559"/>
                <a:gd name="connsiteX181" fmla="*/ 188926 w 1117423"/>
                <a:gd name="connsiteY181" fmla="*/ 361721 h 1471559"/>
                <a:gd name="connsiteX182" fmla="*/ 189872 w 1117423"/>
                <a:gd name="connsiteY182" fmla="*/ 360769 h 1471559"/>
                <a:gd name="connsiteX183" fmla="*/ 190823 w 1117423"/>
                <a:gd name="connsiteY183" fmla="*/ 359823 h 1471559"/>
                <a:gd name="connsiteX184" fmla="*/ 192721 w 1117423"/>
                <a:gd name="connsiteY184" fmla="*/ 357921 h 1471559"/>
                <a:gd name="connsiteX185" fmla="*/ 192721 w 1117423"/>
                <a:gd name="connsiteY185" fmla="*/ 355072 h 1471559"/>
                <a:gd name="connsiteX186" fmla="*/ 192721 w 1117423"/>
                <a:gd name="connsiteY186" fmla="*/ 353175 h 1471559"/>
                <a:gd name="connsiteX187" fmla="*/ 189872 w 1117423"/>
                <a:gd name="connsiteY187" fmla="*/ 351277 h 1471559"/>
                <a:gd name="connsiteX188" fmla="*/ 187975 w 1117423"/>
                <a:gd name="connsiteY188" fmla="*/ 349375 h 1471559"/>
                <a:gd name="connsiteX189" fmla="*/ 187975 w 1117423"/>
                <a:gd name="connsiteY189" fmla="*/ 348428 h 1471559"/>
                <a:gd name="connsiteX190" fmla="*/ 187975 w 1117423"/>
                <a:gd name="connsiteY190" fmla="*/ 344628 h 1471559"/>
                <a:gd name="connsiteX191" fmla="*/ 186072 w 1117423"/>
                <a:gd name="connsiteY191" fmla="*/ 343677 h 1471559"/>
                <a:gd name="connsiteX192" fmla="*/ 187023 w 1117423"/>
                <a:gd name="connsiteY192" fmla="*/ 341785 h 1471559"/>
                <a:gd name="connsiteX193" fmla="*/ 187023 w 1117423"/>
                <a:gd name="connsiteY193" fmla="*/ 339882 h 1471559"/>
                <a:gd name="connsiteX194" fmla="*/ 188926 w 1117423"/>
                <a:gd name="connsiteY194" fmla="*/ 336082 h 1471559"/>
                <a:gd name="connsiteX195" fmla="*/ 189872 w 1117423"/>
                <a:gd name="connsiteY195" fmla="*/ 336082 h 1471559"/>
                <a:gd name="connsiteX196" fmla="*/ 192721 w 1117423"/>
                <a:gd name="connsiteY196" fmla="*/ 334185 h 1471559"/>
                <a:gd name="connsiteX197" fmla="*/ 194618 w 1117423"/>
                <a:gd name="connsiteY197" fmla="*/ 332287 h 1471559"/>
                <a:gd name="connsiteX198" fmla="*/ 196521 w 1117423"/>
                <a:gd name="connsiteY198" fmla="*/ 328492 h 1471559"/>
                <a:gd name="connsiteX199" fmla="*/ 197467 w 1117423"/>
                <a:gd name="connsiteY199" fmla="*/ 328492 h 1471559"/>
                <a:gd name="connsiteX200" fmla="*/ 199365 w 1117423"/>
                <a:gd name="connsiteY200" fmla="*/ 326590 h 1471559"/>
                <a:gd name="connsiteX201" fmla="*/ 202218 w 1117423"/>
                <a:gd name="connsiteY201" fmla="*/ 325639 h 1471559"/>
                <a:gd name="connsiteX202" fmla="*/ 204116 w 1117423"/>
                <a:gd name="connsiteY202" fmla="*/ 326590 h 1471559"/>
                <a:gd name="connsiteX203" fmla="*/ 204116 w 1117423"/>
                <a:gd name="connsiteY203" fmla="*/ 328492 h 1471559"/>
                <a:gd name="connsiteX204" fmla="*/ 205062 w 1117423"/>
                <a:gd name="connsiteY204" fmla="*/ 330390 h 1471559"/>
                <a:gd name="connsiteX205" fmla="*/ 206964 w 1117423"/>
                <a:gd name="connsiteY205" fmla="*/ 331336 h 1471559"/>
                <a:gd name="connsiteX206" fmla="*/ 208862 w 1117423"/>
                <a:gd name="connsiteY206" fmla="*/ 334185 h 1471559"/>
                <a:gd name="connsiteX207" fmla="*/ 211711 w 1117423"/>
                <a:gd name="connsiteY207" fmla="*/ 337034 h 1471559"/>
                <a:gd name="connsiteX208" fmla="*/ 214559 w 1117423"/>
                <a:gd name="connsiteY208" fmla="*/ 337034 h 1471559"/>
                <a:gd name="connsiteX209" fmla="*/ 214559 w 1117423"/>
                <a:gd name="connsiteY209" fmla="*/ 337034 h 1471559"/>
                <a:gd name="connsiteX210" fmla="*/ 213608 w 1117423"/>
                <a:gd name="connsiteY210" fmla="*/ 339882 h 1471559"/>
                <a:gd name="connsiteX211" fmla="*/ 213608 w 1117423"/>
                <a:gd name="connsiteY211" fmla="*/ 341785 h 1471559"/>
                <a:gd name="connsiteX212" fmla="*/ 212662 w 1117423"/>
                <a:gd name="connsiteY212" fmla="*/ 344628 h 1471559"/>
                <a:gd name="connsiteX213" fmla="*/ 212662 w 1117423"/>
                <a:gd name="connsiteY213" fmla="*/ 346531 h 1471559"/>
                <a:gd name="connsiteX214" fmla="*/ 211711 w 1117423"/>
                <a:gd name="connsiteY214" fmla="*/ 348428 h 1471559"/>
                <a:gd name="connsiteX215" fmla="*/ 211711 w 1117423"/>
                <a:gd name="connsiteY215" fmla="*/ 349375 h 1471559"/>
                <a:gd name="connsiteX216" fmla="*/ 210759 w 1117423"/>
                <a:gd name="connsiteY216" fmla="*/ 352228 h 1471559"/>
                <a:gd name="connsiteX217" fmla="*/ 211711 w 1117423"/>
                <a:gd name="connsiteY217" fmla="*/ 355072 h 1471559"/>
                <a:gd name="connsiteX218" fmla="*/ 212662 w 1117423"/>
                <a:gd name="connsiteY218" fmla="*/ 360769 h 1471559"/>
                <a:gd name="connsiteX219" fmla="*/ 211711 w 1117423"/>
                <a:gd name="connsiteY219" fmla="*/ 367418 h 1471559"/>
                <a:gd name="connsiteX220" fmla="*/ 215510 w 1117423"/>
                <a:gd name="connsiteY220" fmla="*/ 368364 h 1471559"/>
                <a:gd name="connsiteX221" fmla="*/ 216457 w 1117423"/>
                <a:gd name="connsiteY221" fmla="*/ 373115 h 1471559"/>
                <a:gd name="connsiteX222" fmla="*/ 216457 w 1117423"/>
                <a:gd name="connsiteY222" fmla="*/ 375964 h 1471559"/>
                <a:gd name="connsiteX223" fmla="*/ 214559 w 1117423"/>
                <a:gd name="connsiteY223" fmla="*/ 378813 h 1471559"/>
                <a:gd name="connsiteX224" fmla="*/ 215510 w 1117423"/>
                <a:gd name="connsiteY224" fmla="*/ 382608 h 1471559"/>
                <a:gd name="connsiteX225" fmla="*/ 212662 w 1117423"/>
                <a:gd name="connsiteY225" fmla="*/ 387354 h 1471559"/>
                <a:gd name="connsiteX226" fmla="*/ 212662 w 1117423"/>
                <a:gd name="connsiteY226" fmla="*/ 387354 h 1471559"/>
                <a:gd name="connsiteX227" fmla="*/ 213608 w 1117423"/>
                <a:gd name="connsiteY227" fmla="*/ 390203 h 1471559"/>
                <a:gd name="connsiteX228" fmla="*/ 214559 w 1117423"/>
                <a:gd name="connsiteY228" fmla="*/ 391154 h 1471559"/>
                <a:gd name="connsiteX229" fmla="*/ 215510 w 1117423"/>
                <a:gd name="connsiteY229" fmla="*/ 395900 h 1471559"/>
                <a:gd name="connsiteX230" fmla="*/ 215510 w 1117423"/>
                <a:gd name="connsiteY230" fmla="*/ 396851 h 1471559"/>
                <a:gd name="connsiteX231" fmla="*/ 219305 w 1117423"/>
                <a:gd name="connsiteY231" fmla="*/ 397798 h 1471559"/>
                <a:gd name="connsiteX232" fmla="*/ 222154 w 1117423"/>
                <a:gd name="connsiteY232" fmla="*/ 396851 h 1471559"/>
                <a:gd name="connsiteX233" fmla="*/ 225954 w 1117423"/>
                <a:gd name="connsiteY233" fmla="*/ 394954 h 1471559"/>
                <a:gd name="connsiteX234" fmla="*/ 228798 w 1117423"/>
                <a:gd name="connsiteY234" fmla="*/ 394954 h 1471559"/>
                <a:gd name="connsiteX235" fmla="*/ 230700 w 1117423"/>
                <a:gd name="connsiteY235" fmla="*/ 396851 h 1471559"/>
                <a:gd name="connsiteX236" fmla="*/ 232598 w 1117423"/>
                <a:gd name="connsiteY236" fmla="*/ 412992 h 1471559"/>
                <a:gd name="connsiteX237" fmla="*/ 233549 w 1117423"/>
                <a:gd name="connsiteY237" fmla="*/ 415841 h 1471559"/>
                <a:gd name="connsiteX238" fmla="*/ 234495 w 1117423"/>
                <a:gd name="connsiteY238" fmla="*/ 417738 h 1471559"/>
                <a:gd name="connsiteX239" fmla="*/ 237344 w 1117423"/>
                <a:gd name="connsiteY239" fmla="*/ 420587 h 1471559"/>
                <a:gd name="connsiteX240" fmla="*/ 243041 w 1117423"/>
                <a:gd name="connsiteY240" fmla="*/ 422485 h 1471559"/>
                <a:gd name="connsiteX241" fmla="*/ 248739 w 1117423"/>
                <a:gd name="connsiteY241" fmla="*/ 419636 h 1471559"/>
                <a:gd name="connsiteX242" fmla="*/ 249690 w 1117423"/>
                <a:gd name="connsiteY242" fmla="*/ 417738 h 1471559"/>
                <a:gd name="connsiteX243" fmla="*/ 250641 w 1117423"/>
                <a:gd name="connsiteY243" fmla="*/ 416787 h 1471559"/>
                <a:gd name="connsiteX244" fmla="*/ 254436 w 1117423"/>
                <a:gd name="connsiteY244" fmla="*/ 412041 h 1471559"/>
                <a:gd name="connsiteX245" fmla="*/ 255387 w 1117423"/>
                <a:gd name="connsiteY245" fmla="*/ 409192 h 1471559"/>
                <a:gd name="connsiteX246" fmla="*/ 258236 w 1117423"/>
                <a:gd name="connsiteY246" fmla="*/ 402549 h 1471559"/>
                <a:gd name="connsiteX247" fmla="*/ 260133 w 1117423"/>
                <a:gd name="connsiteY247" fmla="*/ 397798 h 1471559"/>
                <a:gd name="connsiteX248" fmla="*/ 261085 w 1117423"/>
                <a:gd name="connsiteY248" fmla="*/ 394003 h 1471559"/>
                <a:gd name="connsiteX249" fmla="*/ 262031 w 1117423"/>
                <a:gd name="connsiteY249" fmla="*/ 386403 h 1471559"/>
                <a:gd name="connsiteX250" fmla="*/ 262982 w 1117423"/>
                <a:gd name="connsiteY250" fmla="*/ 377862 h 1471559"/>
                <a:gd name="connsiteX251" fmla="*/ 263933 w 1117423"/>
                <a:gd name="connsiteY251" fmla="*/ 371218 h 1471559"/>
                <a:gd name="connsiteX252" fmla="*/ 264880 w 1117423"/>
                <a:gd name="connsiteY252" fmla="*/ 367418 h 1471559"/>
                <a:gd name="connsiteX253" fmla="*/ 265831 w 1117423"/>
                <a:gd name="connsiteY253" fmla="*/ 363618 h 1471559"/>
                <a:gd name="connsiteX254" fmla="*/ 266777 w 1117423"/>
                <a:gd name="connsiteY254" fmla="*/ 353175 h 1471559"/>
                <a:gd name="connsiteX255" fmla="*/ 268680 w 1117423"/>
                <a:gd name="connsiteY255" fmla="*/ 348428 h 1471559"/>
                <a:gd name="connsiteX256" fmla="*/ 269626 w 1117423"/>
                <a:gd name="connsiteY256" fmla="*/ 345580 h 1471559"/>
                <a:gd name="connsiteX257" fmla="*/ 265831 w 1117423"/>
                <a:gd name="connsiteY257" fmla="*/ 345580 h 1471559"/>
                <a:gd name="connsiteX258" fmla="*/ 264880 w 1117423"/>
                <a:gd name="connsiteY258" fmla="*/ 345580 h 1471559"/>
                <a:gd name="connsiteX259" fmla="*/ 263933 w 1117423"/>
                <a:gd name="connsiteY259" fmla="*/ 344628 h 1471559"/>
                <a:gd name="connsiteX260" fmla="*/ 262031 w 1117423"/>
                <a:gd name="connsiteY260" fmla="*/ 342731 h 1471559"/>
                <a:gd name="connsiteX261" fmla="*/ 261085 w 1117423"/>
                <a:gd name="connsiteY261" fmla="*/ 344628 h 1471559"/>
                <a:gd name="connsiteX262" fmla="*/ 255387 w 1117423"/>
                <a:gd name="connsiteY262" fmla="*/ 341785 h 1471559"/>
                <a:gd name="connsiteX263" fmla="*/ 254436 w 1117423"/>
                <a:gd name="connsiteY263" fmla="*/ 341785 h 1471559"/>
                <a:gd name="connsiteX264" fmla="*/ 253485 w 1117423"/>
                <a:gd name="connsiteY264" fmla="*/ 343677 h 1471559"/>
                <a:gd name="connsiteX265" fmla="*/ 252539 w 1117423"/>
                <a:gd name="connsiteY265" fmla="*/ 344628 h 1471559"/>
                <a:gd name="connsiteX266" fmla="*/ 251587 w 1117423"/>
                <a:gd name="connsiteY266" fmla="*/ 344628 h 1471559"/>
                <a:gd name="connsiteX267" fmla="*/ 249690 w 1117423"/>
                <a:gd name="connsiteY267" fmla="*/ 345580 h 1471559"/>
                <a:gd name="connsiteX268" fmla="*/ 247787 w 1117423"/>
                <a:gd name="connsiteY268" fmla="*/ 343677 h 1471559"/>
                <a:gd name="connsiteX269" fmla="*/ 245890 w 1117423"/>
                <a:gd name="connsiteY269" fmla="*/ 337985 h 1471559"/>
                <a:gd name="connsiteX270" fmla="*/ 243041 w 1117423"/>
                <a:gd name="connsiteY270" fmla="*/ 337034 h 1471559"/>
                <a:gd name="connsiteX271" fmla="*/ 244944 w 1117423"/>
                <a:gd name="connsiteY271" fmla="*/ 326590 h 1471559"/>
                <a:gd name="connsiteX272" fmla="*/ 245890 w 1117423"/>
                <a:gd name="connsiteY272" fmla="*/ 326590 h 1471559"/>
                <a:gd name="connsiteX273" fmla="*/ 245890 w 1117423"/>
                <a:gd name="connsiteY273" fmla="*/ 325639 h 1471559"/>
                <a:gd name="connsiteX274" fmla="*/ 242090 w 1117423"/>
                <a:gd name="connsiteY274" fmla="*/ 324692 h 1471559"/>
                <a:gd name="connsiteX275" fmla="*/ 242090 w 1117423"/>
                <a:gd name="connsiteY275" fmla="*/ 317098 h 1471559"/>
                <a:gd name="connsiteX276" fmla="*/ 242090 w 1117423"/>
                <a:gd name="connsiteY276" fmla="*/ 315195 h 1471559"/>
                <a:gd name="connsiteX277" fmla="*/ 243041 w 1117423"/>
                <a:gd name="connsiteY277" fmla="*/ 315195 h 1471559"/>
                <a:gd name="connsiteX278" fmla="*/ 244944 w 1117423"/>
                <a:gd name="connsiteY278" fmla="*/ 314249 h 1471559"/>
                <a:gd name="connsiteX279" fmla="*/ 245890 w 1117423"/>
                <a:gd name="connsiteY279" fmla="*/ 314249 h 1471559"/>
                <a:gd name="connsiteX280" fmla="*/ 254436 w 1117423"/>
                <a:gd name="connsiteY280" fmla="*/ 314249 h 1471559"/>
                <a:gd name="connsiteX281" fmla="*/ 255387 w 1117423"/>
                <a:gd name="connsiteY281" fmla="*/ 314249 h 1471559"/>
                <a:gd name="connsiteX282" fmla="*/ 257285 w 1117423"/>
                <a:gd name="connsiteY282" fmla="*/ 315195 h 1471559"/>
                <a:gd name="connsiteX283" fmla="*/ 259182 w 1117423"/>
                <a:gd name="connsiteY283" fmla="*/ 315195 h 1471559"/>
                <a:gd name="connsiteX284" fmla="*/ 261085 w 1117423"/>
                <a:gd name="connsiteY284" fmla="*/ 315195 h 1471559"/>
                <a:gd name="connsiteX285" fmla="*/ 262031 w 1117423"/>
                <a:gd name="connsiteY285" fmla="*/ 315195 h 1471559"/>
                <a:gd name="connsiteX286" fmla="*/ 263933 w 1117423"/>
                <a:gd name="connsiteY286" fmla="*/ 314249 h 1471559"/>
                <a:gd name="connsiteX287" fmla="*/ 259182 w 1117423"/>
                <a:gd name="connsiteY287" fmla="*/ 299064 h 1471559"/>
                <a:gd name="connsiteX288" fmla="*/ 262031 w 1117423"/>
                <a:gd name="connsiteY288" fmla="*/ 287669 h 1471559"/>
                <a:gd name="connsiteX289" fmla="*/ 266777 w 1117423"/>
                <a:gd name="connsiteY289" fmla="*/ 287669 h 1471559"/>
                <a:gd name="connsiteX290" fmla="*/ 268680 w 1117423"/>
                <a:gd name="connsiteY290" fmla="*/ 288621 h 1471559"/>
                <a:gd name="connsiteX291" fmla="*/ 269626 w 1117423"/>
                <a:gd name="connsiteY291" fmla="*/ 290518 h 1471559"/>
                <a:gd name="connsiteX292" fmla="*/ 269626 w 1117423"/>
                <a:gd name="connsiteY292" fmla="*/ 289572 h 1471559"/>
                <a:gd name="connsiteX293" fmla="*/ 268680 w 1117423"/>
                <a:gd name="connsiteY293" fmla="*/ 288621 h 1471559"/>
                <a:gd name="connsiteX294" fmla="*/ 267728 w 1117423"/>
                <a:gd name="connsiteY294" fmla="*/ 285772 h 1471559"/>
                <a:gd name="connsiteX295" fmla="*/ 266777 w 1117423"/>
                <a:gd name="connsiteY295" fmla="*/ 284826 h 1471559"/>
                <a:gd name="connsiteX296" fmla="*/ 266777 w 1117423"/>
                <a:gd name="connsiteY296" fmla="*/ 283874 h 1471559"/>
                <a:gd name="connsiteX297" fmla="*/ 266777 w 1117423"/>
                <a:gd name="connsiteY297" fmla="*/ 281026 h 1471559"/>
                <a:gd name="connsiteX298" fmla="*/ 264880 w 1117423"/>
                <a:gd name="connsiteY298" fmla="*/ 277226 h 1471559"/>
                <a:gd name="connsiteX299" fmla="*/ 264880 w 1117423"/>
                <a:gd name="connsiteY299" fmla="*/ 276279 h 1471559"/>
                <a:gd name="connsiteX300" fmla="*/ 265831 w 1117423"/>
                <a:gd name="connsiteY300" fmla="*/ 271528 h 1471559"/>
                <a:gd name="connsiteX301" fmla="*/ 284801 w 1117423"/>
                <a:gd name="connsiteY301" fmla="*/ 276279 h 1471559"/>
                <a:gd name="connsiteX302" fmla="*/ 286698 w 1117423"/>
                <a:gd name="connsiteY302" fmla="*/ 277226 h 1471559"/>
                <a:gd name="connsiteX303" fmla="*/ 287669 w 1117423"/>
                <a:gd name="connsiteY303" fmla="*/ 279128 h 1471559"/>
                <a:gd name="connsiteX304" fmla="*/ 288601 w 1117423"/>
                <a:gd name="connsiteY304" fmla="*/ 280074 h 1471559"/>
                <a:gd name="connsiteX305" fmla="*/ 289567 w 1117423"/>
                <a:gd name="connsiteY305" fmla="*/ 280074 h 1471559"/>
                <a:gd name="connsiteX306" fmla="*/ 292396 w 1117423"/>
                <a:gd name="connsiteY306" fmla="*/ 282923 h 1471559"/>
                <a:gd name="connsiteX307" fmla="*/ 293367 w 1117423"/>
                <a:gd name="connsiteY307" fmla="*/ 283874 h 1471559"/>
                <a:gd name="connsiteX308" fmla="*/ 296196 w 1117423"/>
                <a:gd name="connsiteY308" fmla="*/ 284826 h 1471559"/>
                <a:gd name="connsiteX309" fmla="*/ 297162 w 1117423"/>
                <a:gd name="connsiteY309" fmla="*/ 284826 h 1471559"/>
                <a:gd name="connsiteX310" fmla="*/ 298093 w 1117423"/>
                <a:gd name="connsiteY310" fmla="*/ 285772 h 1471559"/>
                <a:gd name="connsiteX311" fmla="*/ 299064 w 1117423"/>
                <a:gd name="connsiteY311" fmla="*/ 287669 h 1471559"/>
                <a:gd name="connsiteX312" fmla="*/ 301888 w 1117423"/>
                <a:gd name="connsiteY312" fmla="*/ 284826 h 1471559"/>
                <a:gd name="connsiteX313" fmla="*/ 305688 w 1117423"/>
                <a:gd name="connsiteY313" fmla="*/ 280074 h 1471559"/>
                <a:gd name="connsiteX314" fmla="*/ 306659 w 1117423"/>
                <a:gd name="connsiteY314" fmla="*/ 278177 h 1471559"/>
                <a:gd name="connsiteX315" fmla="*/ 307585 w 1117423"/>
                <a:gd name="connsiteY315" fmla="*/ 274377 h 1471559"/>
                <a:gd name="connsiteX316" fmla="*/ 309488 w 1117423"/>
                <a:gd name="connsiteY316" fmla="*/ 271528 h 1471559"/>
                <a:gd name="connsiteX317" fmla="*/ 309488 w 1117423"/>
                <a:gd name="connsiteY317" fmla="*/ 270582 h 1471559"/>
                <a:gd name="connsiteX318" fmla="*/ 307585 w 1117423"/>
                <a:gd name="connsiteY318" fmla="*/ 269631 h 1471559"/>
                <a:gd name="connsiteX319" fmla="*/ 306659 w 1117423"/>
                <a:gd name="connsiteY319" fmla="*/ 268685 h 1471559"/>
                <a:gd name="connsiteX320" fmla="*/ 305688 w 1117423"/>
                <a:gd name="connsiteY320" fmla="*/ 266782 h 1471559"/>
                <a:gd name="connsiteX321" fmla="*/ 306659 w 1117423"/>
                <a:gd name="connsiteY321" fmla="*/ 264885 h 1471559"/>
                <a:gd name="connsiteX322" fmla="*/ 309488 w 1117423"/>
                <a:gd name="connsiteY322" fmla="*/ 262036 h 1471559"/>
                <a:gd name="connsiteX323" fmla="*/ 314234 w 1117423"/>
                <a:gd name="connsiteY323" fmla="*/ 256338 h 1471559"/>
                <a:gd name="connsiteX324" fmla="*/ 315180 w 1117423"/>
                <a:gd name="connsiteY324" fmla="*/ 255392 h 1471559"/>
                <a:gd name="connsiteX325" fmla="*/ 315180 w 1117423"/>
                <a:gd name="connsiteY325" fmla="*/ 248744 h 1471559"/>
                <a:gd name="connsiteX326" fmla="*/ 315180 w 1117423"/>
                <a:gd name="connsiteY326" fmla="*/ 246846 h 1471559"/>
                <a:gd name="connsiteX327" fmla="*/ 315180 w 1117423"/>
                <a:gd name="connsiteY327" fmla="*/ 241149 h 1471559"/>
                <a:gd name="connsiteX328" fmla="*/ 315180 w 1117423"/>
                <a:gd name="connsiteY328" fmla="*/ 234500 h 1471559"/>
                <a:gd name="connsiteX329" fmla="*/ 317083 w 1117423"/>
                <a:gd name="connsiteY329" fmla="*/ 228803 h 1471559"/>
                <a:gd name="connsiteX330" fmla="*/ 315180 w 1117423"/>
                <a:gd name="connsiteY330" fmla="*/ 228803 h 1471559"/>
                <a:gd name="connsiteX331" fmla="*/ 312337 w 1117423"/>
                <a:gd name="connsiteY331" fmla="*/ 227856 h 1471559"/>
                <a:gd name="connsiteX332" fmla="*/ 306659 w 1117423"/>
                <a:gd name="connsiteY332" fmla="*/ 226905 h 1471559"/>
                <a:gd name="connsiteX333" fmla="*/ 299991 w 1117423"/>
                <a:gd name="connsiteY333" fmla="*/ 224057 h 1471559"/>
                <a:gd name="connsiteX334" fmla="*/ 292396 w 1117423"/>
                <a:gd name="connsiteY334" fmla="*/ 219310 h 1471559"/>
                <a:gd name="connsiteX335" fmla="*/ 288601 w 1117423"/>
                <a:gd name="connsiteY335" fmla="*/ 214564 h 1471559"/>
                <a:gd name="connsiteX336" fmla="*/ 281972 w 1117423"/>
                <a:gd name="connsiteY336" fmla="*/ 208867 h 1471559"/>
                <a:gd name="connsiteX337" fmla="*/ 281001 w 1117423"/>
                <a:gd name="connsiteY337" fmla="*/ 207916 h 1471559"/>
                <a:gd name="connsiteX338" fmla="*/ 278172 w 1117423"/>
                <a:gd name="connsiteY338" fmla="*/ 207916 h 1471559"/>
                <a:gd name="connsiteX339" fmla="*/ 275323 w 1117423"/>
                <a:gd name="connsiteY339" fmla="*/ 209813 h 1471559"/>
                <a:gd name="connsiteX340" fmla="*/ 274377 w 1117423"/>
                <a:gd name="connsiteY340" fmla="*/ 209813 h 1471559"/>
                <a:gd name="connsiteX341" fmla="*/ 273426 w 1117423"/>
                <a:gd name="connsiteY341" fmla="*/ 211715 h 1471559"/>
                <a:gd name="connsiteX342" fmla="*/ 274377 w 1117423"/>
                <a:gd name="connsiteY342" fmla="*/ 212662 h 1471559"/>
                <a:gd name="connsiteX343" fmla="*/ 271523 w 1117423"/>
                <a:gd name="connsiteY343" fmla="*/ 213613 h 1471559"/>
                <a:gd name="connsiteX344" fmla="*/ 270577 w 1117423"/>
                <a:gd name="connsiteY344" fmla="*/ 216462 h 1471559"/>
                <a:gd name="connsiteX345" fmla="*/ 270577 w 1117423"/>
                <a:gd name="connsiteY345" fmla="*/ 217413 h 1471559"/>
                <a:gd name="connsiteX346" fmla="*/ 274377 w 1117423"/>
                <a:gd name="connsiteY346" fmla="*/ 223110 h 1471559"/>
                <a:gd name="connsiteX347" fmla="*/ 275323 w 1117423"/>
                <a:gd name="connsiteY347" fmla="*/ 224057 h 1471559"/>
                <a:gd name="connsiteX348" fmla="*/ 277221 w 1117423"/>
                <a:gd name="connsiteY348" fmla="*/ 226905 h 1471559"/>
                <a:gd name="connsiteX349" fmla="*/ 278172 w 1117423"/>
                <a:gd name="connsiteY349" fmla="*/ 230705 h 1471559"/>
                <a:gd name="connsiteX350" fmla="*/ 276274 w 1117423"/>
                <a:gd name="connsiteY350" fmla="*/ 227856 h 1471559"/>
                <a:gd name="connsiteX351" fmla="*/ 274377 w 1117423"/>
                <a:gd name="connsiteY351" fmla="*/ 226905 h 1471559"/>
                <a:gd name="connsiteX352" fmla="*/ 274377 w 1117423"/>
                <a:gd name="connsiteY352" fmla="*/ 226905 h 1471559"/>
                <a:gd name="connsiteX353" fmla="*/ 272475 w 1117423"/>
                <a:gd name="connsiteY353" fmla="*/ 225008 h 1471559"/>
                <a:gd name="connsiteX354" fmla="*/ 272475 w 1117423"/>
                <a:gd name="connsiteY354" fmla="*/ 224057 h 1471559"/>
                <a:gd name="connsiteX355" fmla="*/ 271523 w 1117423"/>
                <a:gd name="connsiteY355" fmla="*/ 222159 h 1471559"/>
                <a:gd name="connsiteX356" fmla="*/ 270577 w 1117423"/>
                <a:gd name="connsiteY356" fmla="*/ 221208 h 1471559"/>
                <a:gd name="connsiteX357" fmla="*/ 266777 w 1117423"/>
                <a:gd name="connsiteY357" fmla="*/ 221208 h 1471559"/>
                <a:gd name="connsiteX358" fmla="*/ 264880 w 1117423"/>
                <a:gd name="connsiteY358" fmla="*/ 223110 h 1471559"/>
                <a:gd name="connsiteX359" fmla="*/ 263933 w 1117423"/>
                <a:gd name="connsiteY359" fmla="*/ 223110 h 1471559"/>
                <a:gd name="connsiteX360" fmla="*/ 262031 w 1117423"/>
                <a:gd name="connsiteY360" fmla="*/ 225008 h 1471559"/>
                <a:gd name="connsiteX361" fmla="*/ 260133 w 1117423"/>
                <a:gd name="connsiteY361" fmla="*/ 225008 h 1471559"/>
                <a:gd name="connsiteX362" fmla="*/ 258236 w 1117423"/>
                <a:gd name="connsiteY362" fmla="*/ 225008 h 1471559"/>
                <a:gd name="connsiteX363" fmla="*/ 257285 w 1117423"/>
                <a:gd name="connsiteY363" fmla="*/ 223110 h 1471559"/>
                <a:gd name="connsiteX364" fmla="*/ 257285 w 1117423"/>
                <a:gd name="connsiteY364" fmla="*/ 217413 h 1471559"/>
                <a:gd name="connsiteX365" fmla="*/ 256334 w 1117423"/>
                <a:gd name="connsiteY365" fmla="*/ 213613 h 1471559"/>
                <a:gd name="connsiteX366" fmla="*/ 250641 w 1117423"/>
                <a:gd name="connsiteY366" fmla="*/ 215510 h 1471559"/>
                <a:gd name="connsiteX367" fmla="*/ 249690 w 1117423"/>
                <a:gd name="connsiteY367" fmla="*/ 215510 h 1471559"/>
                <a:gd name="connsiteX368" fmla="*/ 244944 w 1117423"/>
                <a:gd name="connsiteY368" fmla="*/ 215510 h 1471559"/>
                <a:gd name="connsiteX369" fmla="*/ 242090 w 1117423"/>
                <a:gd name="connsiteY369" fmla="*/ 217413 h 1471559"/>
                <a:gd name="connsiteX370" fmla="*/ 241144 w 1117423"/>
                <a:gd name="connsiteY370" fmla="*/ 218364 h 1471559"/>
                <a:gd name="connsiteX371" fmla="*/ 240193 w 1117423"/>
                <a:gd name="connsiteY371" fmla="*/ 218364 h 1471559"/>
                <a:gd name="connsiteX372" fmla="*/ 238295 w 1117423"/>
                <a:gd name="connsiteY372" fmla="*/ 219310 h 1471559"/>
                <a:gd name="connsiteX373" fmla="*/ 235446 w 1117423"/>
                <a:gd name="connsiteY373" fmla="*/ 221208 h 1471559"/>
                <a:gd name="connsiteX374" fmla="*/ 234495 w 1117423"/>
                <a:gd name="connsiteY374" fmla="*/ 221208 h 1471559"/>
                <a:gd name="connsiteX375" fmla="*/ 228798 w 1117423"/>
                <a:gd name="connsiteY375" fmla="*/ 221208 h 1471559"/>
                <a:gd name="connsiteX376" fmla="*/ 225003 w 1117423"/>
                <a:gd name="connsiteY376" fmla="*/ 220257 h 1471559"/>
                <a:gd name="connsiteX377" fmla="*/ 224052 w 1117423"/>
                <a:gd name="connsiteY377" fmla="*/ 219310 h 1471559"/>
                <a:gd name="connsiteX378" fmla="*/ 223100 w 1117423"/>
                <a:gd name="connsiteY378" fmla="*/ 218364 h 1471559"/>
                <a:gd name="connsiteX379" fmla="*/ 223100 w 1117423"/>
                <a:gd name="connsiteY379" fmla="*/ 213613 h 1471559"/>
                <a:gd name="connsiteX380" fmla="*/ 224052 w 1117423"/>
                <a:gd name="connsiteY380" fmla="*/ 208867 h 1471559"/>
                <a:gd name="connsiteX381" fmla="*/ 225003 w 1117423"/>
                <a:gd name="connsiteY381" fmla="*/ 208867 h 1471559"/>
                <a:gd name="connsiteX382" fmla="*/ 226900 w 1117423"/>
                <a:gd name="connsiteY382" fmla="*/ 203169 h 1471559"/>
                <a:gd name="connsiteX383" fmla="*/ 225003 w 1117423"/>
                <a:gd name="connsiteY383" fmla="*/ 202218 h 1471559"/>
                <a:gd name="connsiteX384" fmla="*/ 224052 w 1117423"/>
                <a:gd name="connsiteY384" fmla="*/ 201272 h 1471559"/>
                <a:gd name="connsiteX385" fmla="*/ 218354 w 1117423"/>
                <a:gd name="connsiteY385" fmla="*/ 197482 h 1471559"/>
                <a:gd name="connsiteX386" fmla="*/ 215510 w 1117423"/>
                <a:gd name="connsiteY386" fmla="*/ 196531 h 1471559"/>
                <a:gd name="connsiteX387" fmla="*/ 214559 w 1117423"/>
                <a:gd name="connsiteY387" fmla="*/ 194633 h 1471559"/>
                <a:gd name="connsiteX388" fmla="*/ 215510 w 1117423"/>
                <a:gd name="connsiteY388" fmla="*/ 191784 h 1471559"/>
                <a:gd name="connsiteX389" fmla="*/ 214559 w 1117423"/>
                <a:gd name="connsiteY389" fmla="*/ 189887 h 1471559"/>
                <a:gd name="connsiteX390" fmla="*/ 213608 w 1117423"/>
                <a:gd name="connsiteY390" fmla="*/ 188936 h 1471559"/>
                <a:gd name="connsiteX391" fmla="*/ 212662 w 1117423"/>
                <a:gd name="connsiteY391" fmla="*/ 187989 h 1471559"/>
                <a:gd name="connsiteX392" fmla="*/ 209813 w 1117423"/>
                <a:gd name="connsiteY392" fmla="*/ 186087 h 1471559"/>
                <a:gd name="connsiteX393" fmla="*/ 208862 w 1117423"/>
                <a:gd name="connsiteY393" fmla="*/ 185136 h 1471559"/>
                <a:gd name="connsiteX394" fmla="*/ 207916 w 1117423"/>
                <a:gd name="connsiteY394" fmla="*/ 184190 h 1471559"/>
                <a:gd name="connsiteX395" fmla="*/ 201267 w 1117423"/>
                <a:gd name="connsiteY395" fmla="*/ 183238 h 1471559"/>
                <a:gd name="connsiteX396" fmla="*/ 200316 w 1117423"/>
                <a:gd name="connsiteY396" fmla="*/ 182292 h 1471559"/>
                <a:gd name="connsiteX397" fmla="*/ 195570 w 1117423"/>
                <a:gd name="connsiteY397" fmla="*/ 180390 h 1471559"/>
                <a:gd name="connsiteX398" fmla="*/ 214559 w 1117423"/>
                <a:gd name="connsiteY398" fmla="*/ 144313 h 1471559"/>
                <a:gd name="connsiteX399" fmla="*/ 240193 w 1117423"/>
                <a:gd name="connsiteY399" fmla="*/ 116777 h 1471559"/>
                <a:gd name="connsiteX400" fmla="*/ 261085 w 1117423"/>
                <a:gd name="connsiteY400" fmla="*/ 98738 h 1471559"/>
                <a:gd name="connsiteX401" fmla="*/ 299991 w 1117423"/>
                <a:gd name="connsiteY401" fmla="*/ 72154 h 1471559"/>
                <a:gd name="connsiteX402" fmla="*/ 303790 w 1117423"/>
                <a:gd name="connsiteY402" fmla="*/ 77851 h 1471559"/>
                <a:gd name="connsiteX403" fmla="*/ 305688 w 1117423"/>
                <a:gd name="connsiteY403" fmla="*/ 80695 h 1471559"/>
                <a:gd name="connsiteX404" fmla="*/ 308556 w 1117423"/>
                <a:gd name="connsiteY404" fmla="*/ 83549 h 1471559"/>
                <a:gd name="connsiteX405" fmla="*/ 310434 w 1117423"/>
                <a:gd name="connsiteY405" fmla="*/ 86392 h 1471559"/>
                <a:gd name="connsiteX406" fmla="*/ 314234 w 1117423"/>
                <a:gd name="connsiteY406" fmla="*/ 89246 h 1471559"/>
                <a:gd name="connsiteX407" fmla="*/ 317083 w 1117423"/>
                <a:gd name="connsiteY407" fmla="*/ 92090 h 1471559"/>
                <a:gd name="connsiteX408" fmla="*/ 332273 w 1117423"/>
                <a:gd name="connsiteY408" fmla="*/ 93041 h 1471559"/>
                <a:gd name="connsiteX409" fmla="*/ 343667 w 1117423"/>
                <a:gd name="connsiteY409" fmla="*/ 93041 h 1471559"/>
                <a:gd name="connsiteX410" fmla="*/ 346516 w 1117423"/>
                <a:gd name="connsiteY410" fmla="*/ 96836 h 1471559"/>
                <a:gd name="connsiteX411" fmla="*/ 346516 w 1117423"/>
                <a:gd name="connsiteY411" fmla="*/ 92090 h 1471559"/>
                <a:gd name="connsiteX412" fmla="*/ 349365 w 1117423"/>
                <a:gd name="connsiteY412" fmla="*/ 89246 h 1471559"/>
                <a:gd name="connsiteX413" fmla="*/ 353160 w 1117423"/>
                <a:gd name="connsiteY413" fmla="*/ 87344 h 1471559"/>
                <a:gd name="connsiteX414" fmla="*/ 355062 w 1117423"/>
                <a:gd name="connsiteY414" fmla="*/ 86392 h 1471559"/>
                <a:gd name="connsiteX415" fmla="*/ 356960 w 1117423"/>
                <a:gd name="connsiteY415" fmla="*/ 86392 h 1471559"/>
                <a:gd name="connsiteX416" fmla="*/ 362657 w 1117423"/>
                <a:gd name="connsiteY416" fmla="*/ 86392 h 1471559"/>
                <a:gd name="connsiteX417" fmla="*/ 366457 w 1117423"/>
                <a:gd name="connsiteY417" fmla="*/ 85446 h 1471559"/>
                <a:gd name="connsiteX418" fmla="*/ 367403 w 1117423"/>
                <a:gd name="connsiteY418" fmla="*/ 87344 h 1471559"/>
                <a:gd name="connsiteX419" fmla="*/ 368354 w 1117423"/>
                <a:gd name="connsiteY419" fmla="*/ 88295 h 1471559"/>
                <a:gd name="connsiteX420" fmla="*/ 369301 w 1117423"/>
                <a:gd name="connsiteY420" fmla="*/ 89246 h 1471559"/>
                <a:gd name="connsiteX421" fmla="*/ 371203 w 1117423"/>
                <a:gd name="connsiteY421" fmla="*/ 90192 h 1471559"/>
                <a:gd name="connsiteX422" fmla="*/ 373101 w 1117423"/>
                <a:gd name="connsiteY422" fmla="*/ 91144 h 1471559"/>
                <a:gd name="connsiteX423" fmla="*/ 374052 w 1117423"/>
                <a:gd name="connsiteY423" fmla="*/ 93041 h 1471559"/>
                <a:gd name="connsiteX424" fmla="*/ 370252 w 1117423"/>
                <a:gd name="connsiteY424" fmla="*/ 94939 h 1471559"/>
                <a:gd name="connsiteX425" fmla="*/ 368354 w 1117423"/>
                <a:gd name="connsiteY425" fmla="*/ 96836 h 1471559"/>
                <a:gd name="connsiteX426" fmla="*/ 367403 w 1117423"/>
                <a:gd name="connsiteY426" fmla="*/ 97787 h 1471559"/>
                <a:gd name="connsiteX427" fmla="*/ 369301 w 1117423"/>
                <a:gd name="connsiteY427" fmla="*/ 99685 h 1471559"/>
                <a:gd name="connsiteX428" fmla="*/ 370252 w 1117423"/>
                <a:gd name="connsiteY428" fmla="*/ 100636 h 1471559"/>
                <a:gd name="connsiteX429" fmla="*/ 371203 w 1117423"/>
                <a:gd name="connsiteY429" fmla="*/ 101587 h 1471559"/>
                <a:gd name="connsiteX430" fmla="*/ 371203 w 1117423"/>
                <a:gd name="connsiteY430" fmla="*/ 104431 h 1471559"/>
                <a:gd name="connsiteX431" fmla="*/ 370252 w 1117423"/>
                <a:gd name="connsiteY431" fmla="*/ 109182 h 1471559"/>
                <a:gd name="connsiteX432" fmla="*/ 372149 w 1117423"/>
                <a:gd name="connsiteY432" fmla="*/ 109182 h 1471559"/>
                <a:gd name="connsiteX433" fmla="*/ 374052 w 1117423"/>
                <a:gd name="connsiteY433" fmla="*/ 107285 h 1471559"/>
                <a:gd name="connsiteX434" fmla="*/ 374052 w 1117423"/>
                <a:gd name="connsiteY434" fmla="*/ 106333 h 1471559"/>
                <a:gd name="connsiteX435" fmla="*/ 375949 w 1117423"/>
                <a:gd name="connsiteY435" fmla="*/ 101587 h 1471559"/>
                <a:gd name="connsiteX436" fmla="*/ 376896 w 1117423"/>
                <a:gd name="connsiteY436" fmla="*/ 99685 h 1471559"/>
                <a:gd name="connsiteX437" fmla="*/ 377847 w 1117423"/>
                <a:gd name="connsiteY437" fmla="*/ 97787 h 1471559"/>
                <a:gd name="connsiteX438" fmla="*/ 378798 w 1117423"/>
                <a:gd name="connsiteY438" fmla="*/ 97787 h 1471559"/>
                <a:gd name="connsiteX439" fmla="*/ 383544 w 1117423"/>
                <a:gd name="connsiteY439" fmla="*/ 97787 h 1471559"/>
                <a:gd name="connsiteX440" fmla="*/ 384495 w 1117423"/>
                <a:gd name="connsiteY440" fmla="*/ 97787 h 1471559"/>
                <a:gd name="connsiteX441" fmla="*/ 385447 w 1117423"/>
                <a:gd name="connsiteY441" fmla="*/ 92090 h 1471559"/>
                <a:gd name="connsiteX442" fmla="*/ 387344 w 1117423"/>
                <a:gd name="connsiteY442" fmla="*/ 90192 h 1471559"/>
                <a:gd name="connsiteX443" fmla="*/ 388290 w 1117423"/>
                <a:gd name="connsiteY443" fmla="*/ 89246 h 1471559"/>
                <a:gd name="connsiteX444" fmla="*/ 390193 w 1117423"/>
                <a:gd name="connsiteY444" fmla="*/ 88295 h 1471559"/>
                <a:gd name="connsiteX445" fmla="*/ 392090 w 1117423"/>
                <a:gd name="connsiteY445" fmla="*/ 85446 h 1471559"/>
                <a:gd name="connsiteX446" fmla="*/ 392090 w 1117423"/>
                <a:gd name="connsiteY446" fmla="*/ 85446 h 1471559"/>
                <a:gd name="connsiteX447" fmla="*/ 392090 w 1117423"/>
                <a:gd name="connsiteY447" fmla="*/ 83549 h 1471559"/>
                <a:gd name="connsiteX448" fmla="*/ 390193 w 1117423"/>
                <a:gd name="connsiteY448" fmla="*/ 80695 h 1471559"/>
                <a:gd name="connsiteX449" fmla="*/ 389242 w 1117423"/>
                <a:gd name="connsiteY449" fmla="*/ 79749 h 1471559"/>
                <a:gd name="connsiteX450" fmla="*/ 388290 w 1117423"/>
                <a:gd name="connsiteY450" fmla="*/ 77851 h 1471559"/>
                <a:gd name="connsiteX451" fmla="*/ 387344 w 1117423"/>
                <a:gd name="connsiteY451" fmla="*/ 76900 h 1471559"/>
                <a:gd name="connsiteX452" fmla="*/ 386393 w 1117423"/>
                <a:gd name="connsiteY452" fmla="*/ 75003 h 1471559"/>
                <a:gd name="connsiteX453" fmla="*/ 386393 w 1117423"/>
                <a:gd name="connsiteY453" fmla="*/ 74051 h 1471559"/>
                <a:gd name="connsiteX454" fmla="*/ 387344 w 1117423"/>
                <a:gd name="connsiteY454" fmla="*/ 73100 h 1471559"/>
                <a:gd name="connsiteX455" fmla="*/ 388290 w 1117423"/>
                <a:gd name="connsiteY455" fmla="*/ 71203 h 1471559"/>
                <a:gd name="connsiteX456" fmla="*/ 389242 w 1117423"/>
                <a:gd name="connsiteY456" fmla="*/ 69305 h 1471559"/>
                <a:gd name="connsiteX457" fmla="*/ 389242 w 1117423"/>
                <a:gd name="connsiteY457" fmla="*/ 67403 h 1471559"/>
                <a:gd name="connsiteX458" fmla="*/ 388290 w 1117423"/>
                <a:gd name="connsiteY458" fmla="*/ 66456 h 1471559"/>
                <a:gd name="connsiteX459" fmla="*/ 386393 w 1117423"/>
                <a:gd name="connsiteY459" fmla="*/ 62666 h 1471559"/>
                <a:gd name="connsiteX460" fmla="*/ 385447 w 1117423"/>
                <a:gd name="connsiteY460" fmla="*/ 60769 h 1471559"/>
                <a:gd name="connsiteX461" fmla="*/ 385447 w 1117423"/>
                <a:gd name="connsiteY461" fmla="*/ 60769 h 1471559"/>
                <a:gd name="connsiteX462" fmla="*/ 393041 w 1117423"/>
                <a:gd name="connsiteY462" fmla="*/ 59818 h 1471559"/>
                <a:gd name="connsiteX463" fmla="*/ 396836 w 1117423"/>
                <a:gd name="connsiteY463" fmla="*/ 58872 h 1471559"/>
                <a:gd name="connsiteX464" fmla="*/ 400636 w 1117423"/>
                <a:gd name="connsiteY464" fmla="*/ 59818 h 1471559"/>
                <a:gd name="connsiteX465" fmla="*/ 402534 w 1117423"/>
                <a:gd name="connsiteY465" fmla="*/ 59818 h 1471559"/>
                <a:gd name="connsiteX466" fmla="*/ 403485 w 1117423"/>
                <a:gd name="connsiteY466" fmla="*/ 64569 h 1471559"/>
                <a:gd name="connsiteX467" fmla="*/ 427221 w 1117423"/>
                <a:gd name="connsiteY467" fmla="*/ 36082 h 1471559"/>
                <a:gd name="connsiteX468" fmla="*/ 442411 w 1117423"/>
                <a:gd name="connsiteY468" fmla="*/ 30385 h 1471559"/>
                <a:gd name="connsiteX469" fmla="*/ 464249 w 1117423"/>
                <a:gd name="connsiteY469" fmla="*/ 22790 h 1471559"/>
                <a:gd name="connsiteX470" fmla="*/ 474693 w 1117423"/>
                <a:gd name="connsiteY470" fmla="*/ 14244 h 1471559"/>
                <a:gd name="connsiteX471" fmla="*/ 484190 w 1117423"/>
                <a:gd name="connsiteY471" fmla="*/ 7600 h 1471559"/>
                <a:gd name="connsiteX472" fmla="*/ 489887 w 1117423"/>
                <a:gd name="connsiteY472" fmla="*/ 2854 h 1471559"/>
                <a:gd name="connsiteX473" fmla="*/ 496531 w 1117423"/>
                <a:gd name="connsiteY473" fmla="*/ 0 h 1471559"/>
                <a:gd name="connsiteX474" fmla="*/ 500331 w 1117423"/>
                <a:gd name="connsiteY474" fmla="*/ 28487 h 1471559"/>
                <a:gd name="connsiteX475" fmla="*/ 497482 w 1117423"/>
                <a:gd name="connsiteY475" fmla="*/ 40828 h 1471559"/>
                <a:gd name="connsiteX476" fmla="*/ 497482 w 1117423"/>
                <a:gd name="connsiteY476" fmla="*/ 49374 h 1471559"/>
                <a:gd name="connsiteX477" fmla="*/ 497482 w 1117423"/>
                <a:gd name="connsiteY477" fmla="*/ 53174 h 1471559"/>
                <a:gd name="connsiteX478" fmla="*/ 498429 w 1117423"/>
                <a:gd name="connsiteY478" fmla="*/ 54120 h 1471559"/>
                <a:gd name="connsiteX479" fmla="*/ 499380 w 1117423"/>
                <a:gd name="connsiteY479" fmla="*/ 56969 h 1471559"/>
                <a:gd name="connsiteX480" fmla="*/ 504126 w 1117423"/>
                <a:gd name="connsiteY480" fmla="*/ 58872 h 1471559"/>
                <a:gd name="connsiteX481" fmla="*/ 505077 w 1117423"/>
                <a:gd name="connsiteY481" fmla="*/ 59818 h 1471559"/>
                <a:gd name="connsiteX482" fmla="*/ 506975 w 1117423"/>
                <a:gd name="connsiteY482" fmla="*/ 61715 h 1471559"/>
                <a:gd name="connsiteX483" fmla="*/ 507926 w 1117423"/>
                <a:gd name="connsiteY483" fmla="*/ 62666 h 1471559"/>
                <a:gd name="connsiteX484" fmla="*/ 509823 w 1117423"/>
                <a:gd name="connsiteY484" fmla="*/ 61715 h 1471559"/>
                <a:gd name="connsiteX485" fmla="*/ 513623 w 1117423"/>
                <a:gd name="connsiteY485" fmla="*/ 61715 h 1471559"/>
                <a:gd name="connsiteX486" fmla="*/ 517418 w 1117423"/>
                <a:gd name="connsiteY486" fmla="*/ 60769 h 1471559"/>
                <a:gd name="connsiteX487" fmla="*/ 522164 w 1117423"/>
                <a:gd name="connsiteY487" fmla="*/ 56969 h 1471559"/>
                <a:gd name="connsiteX488" fmla="*/ 524067 w 1117423"/>
                <a:gd name="connsiteY488" fmla="*/ 57920 h 1471559"/>
                <a:gd name="connsiteX489" fmla="*/ 527862 w 1117423"/>
                <a:gd name="connsiteY489" fmla="*/ 55072 h 1471559"/>
                <a:gd name="connsiteX490" fmla="*/ 528793 w 1117423"/>
                <a:gd name="connsiteY490" fmla="*/ 53174 h 1471559"/>
                <a:gd name="connsiteX491" fmla="*/ 528793 w 1117423"/>
                <a:gd name="connsiteY491" fmla="*/ 52223 h 1471559"/>
                <a:gd name="connsiteX492" fmla="*/ 531662 w 1117423"/>
                <a:gd name="connsiteY492" fmla="*/ 52223 h 1471559"/>
                <a:gd name="connsiteX493" fmla="*/ 533559 w 1117423"/>
                <a:gd name="connsiteY493" fmla="*/ 54120 h 1471559"/>
                <a:gd name="connsiteX494" fmla="*/ 536388 w 1117423"/>
                <a:gd name="connsiteY494" fmla="*/ 55072 h 1471559"/>
                <a:gd name="connsiteX495" fmla="*/ 537359 w 1117423"/>
                <a:gd name="connsiteY495" fmla="*/ 56018 h 1471559"/>
                <a:gd name="connsiteX496" fmla="*/ 538291 w 1117423"/>
                <a:gd name="connsiteY496" fmla="*/ 56969 h 1471559"/>
                <a:gd name="connsiteX497" fmla="*/ 539257 w 1117423"/>
                <a:gd name="connsiteY497" fmla="*/ 58872 h 1471559"/>
                <a:gd name="connsiteX498" fmla="*/ 541154 w 1117423"/>
                <a:gd name="connsiteY498" fmla="*/ 62666 h 1471559"/>
                <a:gd name="connsiteX499" fmla="*/ 540188 w 1117423"/>
                <a:gd name="connsiteY499" fmla="*/ 63618 h 1471559"/>
                <a:gd name="connsiteX500" fmla="*/ 539257 w 1117423"/>
                <a:gd name="connsiteY500" fmla="*/ 67403 h 1471559"/>
                <a:gd name="connsiteX501" fmla="*/ 539257 w 1117423"/>
                <a:gd name="connsiteY501" fmla="*/ 71203 h 1471559"/>
                <a:gd name="connsiteX502" fmla="*/ 539257 w 1117423"/>
                <a:gd name="connsiteY502" fmla="*/ 75949 h 1471559"/>
                <a:gd name="connsiteX503" fmla="*/ 538291 w 1117423"/>
                <a:gd name="connsiteY503" fmla="*/ 75949 h 1471559"/>
                <a:gd name="connsiteX504" fmla="*/ 538291 w 1117423"/>
                <a:gd name="connsiteY504" fmla="*/ 76900 h 1471559"/>
                <a:gd name="connsiteX505" fmla="*/ 540188 w 1117423"/>
                <a:gd name="connsiteY505" fmla="*/ 78798 h 1471559"/>
                <a:gd name="connsiteX506" fmla="*/ 540188 w 1117423"/>
                <a:gd name="connsiteY506" fmla="*/ 78798 h 1471559"/>
                <a:gd name="connsiteX507" fmla="*/ 543988 w 1117423"/>
                <a:gd name="connsiteY507" fmla="*/ 80695 h 1471559"/>
                <a:gd name="connsiteX508" fmla="*/ 544954 w 1117423"/>
                <a:gd name="connsiteY508" fmla="*/ 81646 h 1471559"/>
                <a:gd name="connsiteX509" fmla="*/ 545885 w 1117423"/>
                <a:gd name="connsiteY509" fmla="*/ 81646 h 1471559"/>
                <a:gd name="connsiteX510" fmla="*/ 547783 w 1117423"/>
                <a:gd name="connsiteY510" fmla="*/ 82597 h 1471559"/>
                <a:gd name="connsiteX511" fmla="*/ 547783 w 1117423"/>
                <a:gd name="connsiteY511" fmla="*/ 83549 h 1471559"/>
                <a:gd name="connsiteX512" fmla="*/ 548749 w 1117423"/>
                <a:gd name="connsiteY512" fmla="*/ 85446 h 1471559"/>
                <a:gd name="connsiteX513" fmla="*/ 547783 w 1117423"/>
                <a:gd name="connsiteY513" fmla="*/ 92090 h 1471559"/>
                <a:gd name="connsiteX514" fmla="*/ 546852 w 1117423"/>
                <a:gd name="connsiteY514" fmla="*/ 93992 h 1471559"/>
                <a:gd name="connsiteX515" fmla="*/ 544954 w 1117423"/>
                <a:gd name="connsiteY515" fmla="*/ 95890 h 1471559"/>
                <a:gd name="connsiteX516" fmla="*/ 543988 w 1117423"/>
                <a:gd name="connsiteY516" fmla="*/ 98738 h 1471559"/>
                <a:gd name="connsiteX517" fmla="*/ 545885 w 1117423"/>
                <a:gd name="connsiteY517" fmla="*/ 99685 h 1471559"/>
                <a:gd name="connsiteX518" fmla="*/ 548749 w 1117423"/>
                <a:gd name="connsiteY518" fmla="*/ 103485 h 1471559"/>
                <a:gd name="connsiteX519" fmla="*/ 548749 w 1117423"/>
                <a:gd name="connsiteY519" fmla="*/ 104431 h 1471559"/>
                <a:gd name="connsiteX520" fmla="*/ 550632 w 1117423"/>
                <a:gd name="connsiteY520" fmla="*/ 105382 h 1471559"/>
                <a:gd name="connsiteX521" fmla="*/ 550632 w 1117423"/>
                <a:gd name="connsiteY521" fmla="*/ 107285 h 1471559"/>
                <a:gd name="connsiteX522" fmla="*/ 551583 w 1117423"/>
                <a:gd name="connsiteY522" fmla="*/ 109182 h 1471559"/>
                <a:gd name="connsiteX523" fmla="*/ 552529 w 1117423"/>
                <a:gd name="connsiteY523" fmla="*/ 111080 h 1471559"/>
                <a:gd name="connsiteX524" fmla="*/ 554427 w 1117423"/>
                <a:gd name="connsiteY524" fmla="*/ 112982 h 1471559"/>
                <a:gd name="connsiteX525" fmla="*/ 563924 w 1117423"/>
                <a:gd name="connsiteY525" fmla="*/ 109182 h 1471559"/>
                <a:gd name="connsiteX526" fmla="*/ 561075 w 1117423"/>
                <a:gd name="connsiteY526" fmla="*/ 120577 h 1471559"/>
                <a:gd name="connsiteX527" fmla="*/ 561075 w 1117423"/>
                <a:gd name="connsiteY527" fmla="*/ 128172 h 1471559"/>
                <a:gd name="connsiteX528" fmla="*/ 562026 w 1117423"/>
                <a:gd name="connsiteY528" fmla="*/ 131972 h 1471559"/>
                <a:gd name="connsiteX529" fmla="*/ 562978 w 1117423"/>
                <a:gd name="connsiteY529" fmla="*/ 135767 h 1471559"/>
                <a:gd name="connsiteX530" fmla="*/ 566773 w 1117423"/>
                <a:gd name="connsiteY530" fmla="*/ 140513 h 1471559"/>
                <a:gd name="connsiteX531" fmla="*/ 567724 w 1117423"/>
                <a:gd name="connsiteY531" fmla="*/ 141464 h 1471559"/>
                <a:gd name="connsiteX532" fmla="*/ 572470 w 1117423"/>
                <a:gd name="connsiteY532" fmla="*/ 145264 h 1471559"/>
                <a:gd name="connsiteX533" fmla="*/ 575319 w 1117423"/>
                <a:gd name="connsiteY533" fmla="*/ 148108 h 1471559"/>
                <a:gd name="connsiteX534" fmla="*/ 576270 w 1117423"/>
                <a:gd name="connsiteY534" fmla="*/ 149059 h 1471559"/>
                <a:gd name="connsiteX535" fmla="*/ 577216 w 1117423"/>
                <a:gd name="connsiteY535" fmla="*/ 150010 h 1471559"/>
                <a:gd name="connsiteX536" fmla="*/ 584811 w 1117423"/>
                <a:gd name="connsiteY536" fmla="*/ 157605 h 1471559"/>
                <a:gd name="connsiteX537" fmla="*/ 587660 w 1117423"/>
                <a:gd name="connsiteY537" fmla="*/ 160454 h 1471559"/>
                <a:gd name="connsiteX538" fmla="*/ 589557 w 1117423"/>
                <a:gd name="connsiteY538" fmla="*/ 161400 h 1471559"/>
                <a:gd name="connsiteX539" fmla="*/ 590508 w 1117423"/>
                <a:gd name="connsiteY539" fmla="*/ 160454 h 1471559"/>
                <a:gd name="connsiteX540" fmla="*/ 593357 w 1117423"/>
                <a:gd name="connsiteY540" fmla="*/ 150956 h 1471559"/>
                <a:gd name="connsiteX541" fmla="*/ 597152 w 1117423"/>
                <a:gd name="connsiteY541" fmla="*/ 151908 h 1471559"/>
                <a:gd name="connsiteX542" fmla="*/ 600952 w 1117423"/>
                <a:gd name="connsiteY542" fmla="*/ 150956 h 1471559"/>
                <a:gd name="connsiteX543" fmla="*/ 601903 w 1117423"/>
                <a:gd name="connsiteY543" fmla="*/ 150010 h 1471559"/>
                <a:gd name="connsiteX544" fmla="*/ 603801 w 1117423"/>
                <a:gd name="connsiteY544" fmla="*/ 147156 h 1471559"/>
                <a:gd name="connsiteX545" fmla="*/ 603801 w 1117423"/>
                <a:gd name="connsiteY545" fmla="*/ 147156 h 1471559"/>
                <a:gd name="connsiteX546" fmla="*/ 606649 w 1117423"/>
                <a:gd name="connsiteY546" fmla="*/ 143361 h 1471559"/>
                <a:gd name="connsiteX547" fmla="*/ 606649 w 1117423"/>
                <a:gd name="connsiteY547" fmla="*/ 142410 h 1471559"/>
                <a:gd name="connsiteX548" fmla="*/ 608547 w 1117423"/>
                <a:gd name="connsiteY548" fmla="*/ 142410 h 1471559"/>
                <a:gd name="connsiteX549" fmla="*/ 609498 w 1117423"/>
                <a:gd name="connsiteY549" fmla="*/ 141464 h 1471559"/>
                <a:gd name="connsiteX550" fmla="*/ 615196 w 1117423"/>
                <a:gd name="connsiteY550" fmla="*/ 136718 h 1471559"/>
                <a:gd name="connsiteX551" fmla="*/ 619942 w 1117423"/>
                <a:gd name="connsiteY551" fmla="*/ 131020 h 1471559"/>
                <a:gd name="connsiteX552" fmla="*/ 625639 w 1117423"/>
                <a:gd name="connsiteY552" fmla="*/ 125323 h 1471559"/>
                <a:gd name="connsiteX553" fmla="*/ 626590 w 1117423"/>
                <a:gd name="connsiteY553" fmla="*/ 123421 h 1471559"/>
                <a:gd name="connsiteX554" fmla="*/ 625639 w 1117423"/>
                <a:gd name="connsiteY554" fmla="*/ 119626 h 1471559"/>
                <a:gd name="connsiteX555" fmla="*/ 626590 w 1117423"/>
                <a:gd name="connsiteY555" fmla="*/ 117728 h 1471559"/>
                <a:gd name="connsiteX556" fmla="*/ 631337 w 1117423"/>
                <a:gd name="connsiteY556" fmla="*/ 115826 h 1471559"/>
                <a:gd name="connsiteX557" fmla="*/ 646526 w 1117423"/>
                <a:gd name="connsiteY557" fmla="*/ 120577 h 1471559"/>
                <a:gd name="connsiteX558" fmla="*/ 652224 w 1117423"/>
                <a:gd name="connsiteY558" fmla="*/ 121523 h 1471559"/>
                <a:gd name="connsiteX559" fmla="*/ 650326 w 1117423"/>
                <a:gd name="connsiteY559" fmla="*/ 125323 h 1471559"/>
                <a:gd name="connsiteX560" fmla="*/ 644629 w 1117423"/>
                <a:gd name="connsiteY560" fmla="*/ 130069 h 1471559"/>
                <a:gd name="connsiteX561" fmla="*/ 644629 w 1117423"/>
                <a:gd name="connsiteY561" fmla="*/ 131972 h 1471559"/>
                <a:gd name="connsiteX562" fmla="*/ 642731 w 1117423"/>
                <a:gd name="connsiteY562" fmla="*/ 139567 h 1471559"/>
                <a:gd name="connsiteX563" fmla="*/ 644629 w 1117423"/>
                <a:gd name="connsiteY563" fmla="*/ 147156 h 1471559"/>
                <a:gd name="connsiteX564" fmla="*/ 644629 w 1117423"/>
                <a:gd name="connsiteY564" fmla="*/ 148108 h 1471559"/>
                <a:gd name="connsiteX565" fmla="*/ 643678 w 1117423"/>
                <a:gd name="connsiteY565" fmla="*/ 149059 h 1471559"/>
                <a:gd name="connsiteX566" fmla="*/ 641780 w 1117423"/>
                <a:gd name="connsiteY566" fmla="*/ 154756 h 1471559"/>
                <a:gd name="connsiteX567" fmla="*/ 639878 w 1117423"/>
                <a:gd name="connsiteY567" fmla="*/ 156654 h 1471559"/>
                <a:gd name="connsiteX568" fmla="*/ 637985 w 1117423"/>
                <a:gd name="connsiteY568" fmla="*/ 158551 h 1471559"/>
                <a:gd name="connsiteX569" fmla="*/ 637034 w 1117423"/>
                <a:gd name="connsiteY569" fmla="*/ 161400 h 1471559"/>
                <a:gd name="connsiteX570" fmla="*/ 636083 w 1117423"/>
                <a:gd name="connsiteY570" fmla="*/ 174697 h 1471559"/>
                <a:gd name="connsiteX571" fmla="*/ 641780 w 1117423"/>
                <a:gd name="connsiteY571" fmla="*/ 177541 h 1471559"/>
                <a:gd name="connsiteX572" fmla="*/ 644629 w 1117423"/>
                <a:gd name="connsiteY572" fmla="*/ 184190 h 1471559"/>
                <a:gd name="connsiteX573" fmla="*/ 647478 w 1117423"/>
                <a:gd name="connsiteY573" fmla="*/ 185136 h 1471559"/>
                <a:gd name="connsiteX574" fmla="*/ 649375 w 1117423"/>
                <a:gd name="connsiteY574" fmla="*/ 187038 h 1471559"/>
                <a:gd name="connsiteX575" fmla="*/ 649375 w 1117423"/>
                <a:gd name="connsiteY575" fmla="*/ 187038 h 1471559"/>
                <a:gd name="connsiteX576" fmla="*/ 652224 w 1117423"/>
                <a:gd name="connsiteY576" fmla="*/ 185136 h 1471559"/>
                <a:gd name="connsiteX577" fmla="*/ 655072 w 1117423"/>
                <a:gd name="connsiteY577" fmla="*/ 185136 h 1471559"/>
                <a:gd name="connsiteX578" fmla="*/ 659819 w 1117423"/>
                <a:gd name="connsiteY578" fmla="*/ 184190 h 1471559"/>
                <a:gd name="connsiteX579" fmla="*/ 660770 w 1117423"/>
                <a:gd name="connsiteY579" fmla="*/ 183238 h 1471559"/>
                <a:gd name="connsiteX580" fmla="*/ 663619 w 1117423"/>
                <a:gd name="connsiteY580" fmla="*/ 183238 h 1471559"/>
                <a:gd name="connsiteX581" fmla="*/ 664565 w 1117423"/>
                <a:gd name="connsiteY581" fmla="*/ 185136 h 1471559"/>
                <a:gd name="connsiteX582" fmla="*/ 664565 w 1117423"/>
                <a:gd name="connsiteY582" fmla="*/ 187038 h 1471559"/>
                <a:gd name="connsiteX583" fmla="*/ 666467 w 1117423"/>
                <a:gd name="connsiteY583" fmla="*/ 195584 h 1471559"/>
                <a:gd name="connsiteX584" fmla="*/ 669316 w 1117423"/>
                <a:gd name="connsiteY584" fmla="*/ 201272 h 1471559"/>
                <a:gd name="connsiteX585" fmla="*/ 671213 w 1117423"/>
                <a:gd name="connsiteY585" fmla="*/ 203169 h 1471559"/>
                <a:gd name="connsiteX586" fmla="*/ 680711 w 1117423"/>
                <a:gd name="connsiteY586" fmla="*/ 207916 h 1471559"/>
                <a:gd name="connsiteX587" fmla="*/ 687354 w 1117423"/>
                <a:gd name="connsiteY587" fmla="*/ 203169 h 1471559"/>
                <a:gd name="connsiteX588" fmla="*/ 695900 w 1117423"/>
                <a:gd name="connsiteY588" fmla="*/ 196531 h 1471559"/>
                <a:gd name="connsiteX589" fmla="*/ 700647 w 1117423"/>
                <a:gd name="connsiteY589" fmla="*/ 196531 h 1471559"/>
                <a:gd name="connsiteX590" fmla="*/ 701598 w 1117423"/>
                <a:gd name="connsiteY590" fmla="*/ 195584 h 1471559"/>
                <a:gd name="connsiteX591" fmla="*/ 714890 w 1117423"/>
                <a:gd name="connsiteY591" fmla="*/ 190833 h 1471559"/>
                <a:gd name="connsiteX592" fmla="*/ 717739 w 1117423"/>
                <a:gd name="connsiteY592" fmla="*/ 185136 h 1471559"/>
                <a:gd name="connsiteX593" fmla="*/ 743372 w 1117423"/>
                <a:gd name="connsiteY593" fmla="*/ 193687 h 1471559"/>
                <a:gd name="connsiteX594" fmla="*/ 759498 w 1117423"/>
                <a:gd name="connsiteY594" fmla="*/ 189887 h 1471559"/>
                <a:gd name="connsiteX595" fmla="*/ 760464 w 1117423"/>
                <a:gd name="connsiteY595" fmla="*/ 188936 h 1471559"/>
                <a:gd name="connsiteX596" fmla="*/ 763293 w 1117423"/>
                <a:gd name="connsiteY596" fmla="*/ 186087 h 1471559"/>
                <a:gd name="connsiteX597" fmla="*/ 777557 w 1117423"/>
                <a:gd name="connsiteY597" fmla="*/ 248744 h 1471559"/>
                <a:gd name="connsiteX598" fmla="*/ 777557 w 1117423"/>
                <a:gd name="connsiteY598" fmla="*/ 253490 h 1471559"/>
                <a:gd name="connsiteX599" fmla="*/ 780381 w 1117423"/>
                <a:gd name="connsiteY599" fmla="*/ 255392 h 1471559"/>
                <a:gd name="connsiteX600" fmla="*/ 782283 w 1117423"/>
                <a:gd name="connsiteY600" fmla="*/ 256338 h 1471559"/>
                <a:gd name="connsiteX601" fmla="*/ 782283 w 1117423"/>
                <a:gd name="connsiteY601" fmla="*/ 262036 h 1471559"/>
                <a:gd name="connsiteX602" fmla="*/ 781352 w 1117423"/>
                <a:gd name="connsiteY602" fmla="*/ 265836 h 1471559"/>
                <a:gd name="connsiteX603" fmla="*/ 781352 w 1117423"/>
                <a:gd name="connsiteY603" fmla="*/ 266782 h 1471559"/>
                <a:gd name="connsiteX604" fmla="*/ 782283 w 1117423"/>
                <a:gd name="connsiteY604" fmla="*/ 269631 h 1471559"/>
                <a:gd name="connsiteX605" fmla="*/ 782283 w 1117423"/>
                <a:gd name="connsiteY605" fmla="*/ 270582 h 1471559"/>
                <a:gd name="connsiteX606" fmla="*/ 783249 w 1117423"/>
                <a:gd name="connsiteY606" fmla="*/ 272480 h 1471559"/>
                <a:gd name="connsiteX607" fmla="*/ 785152 w 1117423"/>
                <a:gd name="connsiteY607" fmla="*/ 275328 h 1471559"/>
                <a:gd name="connsiteX608" fmla="*/ 787049 w 1117423"/>
                <a:gd name="connsiteY608" fmla="*/ 288621 h 1471559"/>
                <a:gd name="connsiteX609" fmla="*/ 788927 w 1117423"/>
                <a:gd name="connsiteY609" fmla="*/ 291469 h 1471559"/>
                <a:gd name="connsiteX610" fmla="*/ 789878 w 1117423"/>
                <a:gd name="connsiteY610" fmla="*/ 292420 h 1471559"/>
                <a:gd name="connsiteX611" fmla="*/ 797473 w 1117423"/>
                <a:gd name="connsiteY611" fmla="*/ 298118 h 1471559"/>
                <a:gd name="connsiteX612" fmla="*/ 799370 w 1117423"/>
                <a:gd name="connsiteY612" fmla="*/ 300015 h 1471559"/>
                <a:gd name="connsiteX613" fmla="*/ 810765 w 1117423"/>
                <a:gd name="connsiteY613" fmla="*/ 301913 h 1471559"/>
                <a:gd name="connsiteX614" fmla="*/ 814565 w 1117423"/>
                <a:gd name="connsiteY614" fmla="*/ 300962 h 1471559"/>
                <a:gd name="connsiteX615" fmla="*/ 820262 w 1117423"/>
                <a:gd name="connsiteY615" fmla="*/ 302864 h 1471559"/>
                <a:gd name="connsiteX616" fmla="*/ 821214 w 1117423"/>
                <a:gd name="connsiteY616" fmla="*/ 305703 h 1471559"/>
                <a:gd name="connsiteX617" fmla="*/ 824057 w 1117423"/>
                <a:gd name="connsiteY617" fmla="*/ 306649 h 1471559"/>
                <a:gd name="connsiteX618" fmla="*/ 827857 w 1117423"/>
                <a:gd name="connsiteY618" fmla="*/ 305703 h 1471559"/>
                <a:gd name="connsiteX619" fmla="*/ 836398 w 1117423"/>
                <a:gd name="connsiteY619" fmla="*/ 305703 h 1471559"/>
                <a:gd name="connsiteX620" fmla="*/ 841150 w 1117423"/>
                <a:gd name="connsiteY620" fmla="*/ 304752 h 1471559"/>
                <a:gd name="connsiteX621" fmla="*/ 845896 w 1117423"/>
                <a:gd name="connsiteY621" fmla="*/ 305703 h 1471559"/>
                <a:gd name="connsiteX622" fmla="*/ 845896 w 1117423"/>
                <a:gd name="connsiteY622" fmla="*/ 306649 h 1471559"/>
                <a:gd name="connsiteX623" fmla="*/ 848744 w 1117423"/>
                <a:gd name="connsiteY623" fmla="*/ 307600 h 1471559"/>
                <a:gd name="connsiteX624" fmla="*/ 848744 w 1117423"/>
                <a:gd name="connsiteY624" fmla="*/ 309503 h 1471559"/>
                <a:gd name="connsiteX625" fmla="*/ 849696 w 1117423"/>
                <a:gd name="connsiteY625" fmla="*/ 311400 h 1471559"/>
                <a:gd name="connsiteX626" fmla="*/ 851593 w 1117423"/>
                <a:gd name="connsiteY626" fmla="*/ 316146 h 1471559"/>
                <a:gd name="connsiteX627" fmla="*/ 852544 w 1117423"/>
                <a:gd name="connsiteY627" fmla="*/ 321844 h 1471559"/>
                <a:gd name="connsiteX628" fmla="*/ 851593 w 1117423"/>
                <a:gd name="connsiteY628" fmla="*/ 323741 h 1471559"/>
                <a:gd name="connsiteX629" fmla="*/ 851593 w 1117423"/>
                <a:gd name="connsiteY629" fmla="*/ 325639 h 1471559"/>
                <a:gd name="connsiteX630" fmla="*/ 852544 w 1117423"/>
                <a:gd name="connsiteY630" fmla="*/ 332287 h 1471559"/>
                <a:gd name="connsiteX631" fmla="*/ 852544 w 1117423"/>
                <a:gd name="connsiteY631" fmla="*/ 334185 h 1471559"/>
                <a:gd name="connsiteX632" fmla="*/ 853491 w 1117423"/>
                <a:gd name="connsiteY632" fmla="*/ 338931 h 1471559"/>
                <a:gd name="connsiteX633" fmla="*/ 851593 w 1117423"/>
                <a:gd name="connsiteY633" fmla="*/ 340833 h 1471559"/>
                <a:gd name="connsiteX634" fmla="*/ 851593 w 1117423"/>
                <a:gd name="connsiteY634" fmla="*/ 343677 h 1471559"/>
                <a:gd name="connsiteX635" fmla="*/ 857291 w 1117423"/>
                <a:gd name="connsiteY635" fmla="*/ 346531 h 1471559"/>
                <a:gd name="connsiteX636" fmla="*/ 859188 w 1117423"/>
                <a:gd name="connsiteY636" fmla="*/ 346531 h 1471559"/>
                <a:gd name="connsiteX637" fmla="*/ 862988 w 1117423"/>
                <a:gd name="connsiteY637" fmla="*/ 344628 h 1471559"/>
                <a:gd name="connsiteX638" fmla="*/ 869632 w 1117423"/>
                <a:gd name="connsiteY638" fmla="*/ 347477 h 1471559"/>
                <a:gd name="connsiteX639" fmla="*/ 874378 w 1117423"/>
                <a:gd name="connsiteY639" fmla="*/ 345580 h 1471559"/>
                <a:gd name="connsiteX640" fmla="*/ 877227 w 1117423"/>
                <a:gd name="connsiteY640" fmla="*/ 344628 h 1471559"/>
                <a:gd name="connsiteX641" fmla="*/ 880075 w 1117423"/>
                <a:gd name="connsiteY641" fmla="*/ 344628 h 1471559"/>
                <a:gd name="connsiteX642" fmla="*/ 890519 w 1117423"/>
                <a:gd name="connsiteY642" fmla="*/ 345580 h 1471559"/>
                <a:gd name="connsiteX643" fmla="*/ 896216 w 1117423"/>
                <a:gd name="connsiteY643" fmla="*/ 346531 h 1471559"/>
                <a:gd name="connsiteX644" fmla="*/ 900967 w 1117423"/>
                <a:gd name="connsiteY644" fmla="*/ 351277 h 1471559"/>
                <a:gd name="connsiteX645" fmla="*/ 903811 w 1117423"/>
                <a:gd name="connsiteY645" fmla="*/ 353175 h 1471559"/>
                <a:gd name="connsiteX646" fmla="*/ 904762 w 1117423"/>
                <a:gd name="connsiteY646" fmla="*/ 357921 h 1471559"/>
                <a:gd name="connsiteX647" fmla="*/ 904762 w 1117423"/>
                <a:gd name="connsiteY647" fmla="*/ 367418 h 1471559"/>
                <a:gd name="connsiteX648" fmla="*/ 904762 w 1117423"/>
                <a:gd name="connsiteY648" fmla="*/ 372164 h 1471559"/>
                <a:gd name="connsiteX649" fmla="*/ 904762 w 1117423"/>
                <a:gd name="connsiteY649" fmla="*/ 376910 h 1471559"/>
                <a:gd name="connsiteX650" fmla="*/ 906665 w 1117423"/>
                <a:gd name="connsiteY650" fmla="*/ 382608 h 1471559"/>
                <a:gd name="connsiteX651" fmla="*/ 908562 w 1117423"/>
                <a:gd name="connsiteY651" fmla="*/ 383559 h 1471559"/>
                <a:gd name="connsiteX652" fmla="*/ 911411 w 1117423"/>
                <a:gd name="connsiteY652" fmla="*/ 385456 h 1471559"/>
                <a:gd name="connsiteX653" fmla="*/ 912362 w 1117423"/>
                <a:gd name="connsiteY653" fmla="*/ 388305 h 1471559"/>
                <a:gd name="connsiteX654" fmla="*/ 915206 w 1117423"/>
                <a:gd name="connsiteY654" fmla="*/ 389256 h 1471559"/>
                <a:gd name="connsiteX655" fmla="*/ 919957 w 1117423"/>
                <a:gd name="connsiteY655" fmla="*/ 400646 h 1471559"/>
                <a:gd name="connsiteX656" fmla="*/ 917108 w 1117423"/>
                <a:gd name="connsiteY656" fmla="*/ 407295 h 1471559"/>
                <a:gd name="connsiteX657" fmla="*/ 916157 w 1117423"/>
                <a:gd name="connsiteY657" fmla="*/ 409192 h 1471559"/>
                <a:gd name="connsiteX658" fmla="*/ 912362 w 1117423"/>
                <a:gd name="connsiteY658" fmla="*/ 410144 h 1471559"/>
                <a:gd name="connsiteX659" fmla="*/ 913308 w 1117423"/>
                <a:gd name="connsiteY659" fmla="*/ 412992 h 1471559"/>
                <a:gd name="connsiteX660" fmla="*/ 913308 w 1117423"/>
                <a:gd name="connsiteY660" fmla="*/ 413943 h 1471559"/>
                <a:gd name="connsiteX661" fmla="*/ 913308 w 1117423"/>
                <a:gd name="connsiteY661" fmla="*/ 416787 h 1471559"/>
                <a:gd name="connsiteX662" fmla="*/ 914260 w 1117423"/>
                <a:gd name="connsiteY662" fmla="*/ 417738 h 1471559"/>
                <a:gd name="connsiteX663" fmla="*/ 914260 w 1117423"/>
                <a:gd name="connsiteY663" fmla="*/ 419636 h 1471559"/>
                <a:gd name="connsiteX664" fmla="*/ 905714 w 1117423"/>
                <a:gd name="connsiteY664" fmla="*/ 437669 h 1471559"/>
                <a:gd name="connsiteX665" fmla="*/ 890519 w 1117423"/>
                <a:gd name="connsiteY665" fmla="*/ 438621 h 1471559"/>
                <a:gd name="connsiteX666" fmla="*/ 886724 w 1117423"/>
                <a:gd name="connsiteY666" fmla="*/ 440518 h 1471559"/>
                <a:gd name="connsiteX667" fmla="*/ 885773 w 1117423"/>
                <a:gd name="connsiteY667" fmla="*/ 441464 h 1471559"/>
                <a:gd name="connsiteX668" fmla="*/ 871534 w 1117423"/>
                <a:gd name="connsiteY668" fmla="*/ 460454 h 1471559"/>
                <a:gd name="connsiteX669" fmla="*/ 856339 w 1117423"/>
                <a:gd name="connsiteY669" fmla="*/ 469000 h 1471559"/>
                <a:gd name="connsiteX670" fmla="*/ 854442 w 1117423"/>
                <a:gd name="connsiteY670" fmla="*/ 469951 h 1471559"/>
                <a:gd name="connsiteX671" fmla="*/ 847793 w 1117423"/>
                <a:gd name="connsiteY671" fmla="*/ 494639 h 1471559"/>
                <a:gd name="connsiteX672" fmla="*/ 854442 w 1117423"/>
                <a:gd name="connsiteY672" fmla="*/ 501282 h 1471559"/>
                <a:gd name="connsiteX673" fmla="*/ 847793 w 1117423"/>
                <a:gd name="connsiteY673" fmla="*/ 513623 h 1471559"/>
                <a:gd name="connsiteX674" fmla="*/ 846847 w 1117423"/>
                <a:gd name="connsiteY674" fmla="*/ 515521 h 1471559"/>
                <a:gd name="connsiteX675" fmla="*/ 845896 w 1117423"/>
                <a:gd name="connsiteY675" fmla="*/ 517423 h 1471559"/>
                <a:gd name="connsiteX676" fmla="*/ 844950 w 1117423"/>
                <a:gd name="connsiteY676" fmla="*/ 518374 h 1471559"/>
                <a:gd name="connsiteX677" fmla="*/ 847793 w 1117423"/>
                <a:gd name="connsiteY677" fmla="*/ 534510 h 1471559"/>
                <a:gd name="connsiteX678" fmla="*/ 848744 w 1117423"/>
                <a:gd name="connsiteY678" fmla="*/ 535462 h 1471559"/>
                <a:gd name="connsiteX679" fmla="*/ 851593 w 1117423"/>
                <a:gd name="connsiteY679" fmla="*/ 539262 h 1471559"/>
                <a:gd name="connsiteX680" fmla="*/ 852544 w 1117423"/>
                <a:gd name="connsiteY680" fmla="*/ 540208 h 1471559"/>
                <a:gd name="connsiteX681" fmla="*/ 854442 w 1117423"/>
                <a:gd name="connsiteY681" fmla="*/ 543052 h 1471559"/>
                <a:gd name="connsiteX682" fmla="*/ 855388 w 1117423"/>
                <a:gd name="connsiteY682" fmla="*/ 543998 h 1471559"/>
                <a:gd name="connsiteX683" fmla="*/ 857291 w 1117423"/>
                <a:gd name="connsiteY683" fmla="*/ 546847 h 1471559"/>
                <a:gd name="connsiteX684" fmla="*/ 859188 w 1117423"/>
                <a:gd name="connsiteY684" fmla="*/ 550646 h 1471559"/>
                <a:gd name="connsiteX685" fmla="*/ 860139 w 1117423"/>
                <a:gd name="connsiteY685" fmla="*/ 552544 h 1471559"/>
                <a:gd name="connsiteX686" fmla="*/ 861086 w 1117423"/>
                <a:gd name="connsiteY686" fmla="*/ 560139 h 1471559"/>
                <a:gd name="connsiteX687" fmla="*/ 857291 w 1117423"/>
                <a:gd name="connsiteY687" fmla="*/ 566788 h 1471559"/>
                <a:gd name="connsiteX688" fmla="*/ 855388 w 1117423"/>
                <a:gd name="connsiteY688" fmla="*/ 568685 h 1471559"/>
                <a:gd name="connsiteX689" fmla="*/ 852544 w 1117423"/>
                <a:gd name="connsiteY689" fmla="*/ 570582 h 1471559"/>
                <a:gd name="connsiteX690" fmla="*/ 851593 w 1117423"/>
                <a:gd name="connsiteY690" fmla="*/ 571534 h 1471559"/>
                <a:gd name="connsiteX691" fmla="*/ 850642 w 1117423"/>
                <a:gd name="connsiteY691" fmla="*/ 572485 h 1471559"/>
                <a:gd name="connsiteX692" fmla="*/ 847793 w 1117423"/>
                <a:gd name="connsiteY692" fmla="*/ 574382 h 1471559"/>
                <a:gd name="connsiteX693" fmla="*/ 844950 w 1117423"/>
                <a:gd name="connsiteY693" fmla="*/ 576280 h 1471559"/>
                <a:gd name="connsiteX694" fmla="*/ 843047 w 1117423"/>
                <a:gd name="connsiteY694" fmla="*/ 577231 h 1471559"/>
                <a:gd name="connsiteX695" fmla="*/ 841150 w 1117423"/>
                <a:gd name="connsiteY695" fmla="*/ 578177 h 1471559"/>
                <a:gd name="connsiteX696" fmla="*/ 840198 w 1117423"/>
                <a:gd name="connsiteY696" fmla="*/ 579129 h 1471559"/>
                <a:gd name="connsiteX697" fmla="*/ 838301 w 1117423"/>
                <a:gd name="connsiteY697" fmla="*/ 580080 h 1471559"/>
                <a:gd name="connsiteX698" fmla="*/ 837350 w 1117423"/>
                <a:gd name="connsiteY698" fmla="*/ 581026 h 1471559"/>
                <a:gd name="connsiteX699" fmla="*/ 836398 w 1117423"/>
                <a:gd name="connsiteY699" fmla="*/ 581977 h 1471559"/>
                <a:gd name="connsiteX700" fmla="*/ 835452 w 1117423"/>
                <a:gd name="connsiteY700" fmla="*/ 582923 h 1471559"/>
                <a:gd name="connsiteX701" fmla="*/ 832603 w 1117423"/>
                <a:gd name="connsiteY701" fmla="*/ 585777 h 1471559"/>
                <a:gd name="connsiteX702" fmla="*/ 831652 w 1117423"/>
                <a:gd name="connsiteY702" fmla="*/ 586723 h 1471559"/>
                <a:gd name="connsiteX703" fmla="*/ 830706 w 1117423"/>
                <a:gd name="connsiteY703" fmla="*/ 589572 h 1471559"/>
                <a:gd name="connsiteX704" fmla="*/ 833555 w 1117423"/>
                <a:gd name="connsiteY704" fmla="*/ 603816 h 1471559"/>
                <a:gd name="connsiteX705" fmla="*/ 836398 w 1117423"/>
                <a:gd name="connsiteY705" fmla="*/ 601913 h 1471559"/>
                <a:gd name="connsiteX706" fmla="*/ 839252 w 1117423"/>
                <a:gd name="connsiteY706" fmla="*/ 600016 h 1471559"/>
                <a:gd name="connsiteX707" fmla="*/ 841150 w 1117423"/>
                <a:gd name="connsiteY707" fmla="*/ 598118 h 1471559"/>
                <a:gd name="connsiteX708" fmla="*/ 843998 w 1117423"/>
                <a:gd name="connsiteY708" fmla="*/ 595270 h 1471559"/>
                <a:gd name="connsiteX709" fmla="*/ 844950 w 1117423"/>
                <a:gd name="connsiteY709" fmla="*/ 594318 h 1471559"/>
                <a:gd name="connsiteX710" fmla="*/ 846847 w 1117423"/>
                <a:gd name="connsiteY710" fmla="*/ 594318 h 1471559"/>
                <a:gd name="connsiteX711" fmla="*/ 849696 w 1117423"/>
                <a:gd name="connsiteY711" fmla="*/ 596221 h 1471559"/>
                <a:gd name="connsiteX712" fmla="*/ 852544 w 1117423"/>
                <a:gd name="connsiteY712" fmla="*/ 599069 h 1471559"/>
                <a:gd name="connsiteX713" fmla="*/ 855388 w 1117423"/>
                <a:gd name="connsiteY713" fmla="*/ 600967 h 1471559"/>
                <a:gd name="connsiteX714" fmla="*/ 858242 w 1117423"/>
                <a:gd name="connsiteY714" fmla="*/ 601913 h 1471559"/>
                <a:gd name="connsiteX715" fmla="*/ 860139 w 1117423"/>
                <a:gd name="connsiteY715" fmla="*/ 601913 h 1471559"/>
                <a:gd name="connsiteX716" fmla="*/ 862037 w 1117423"/>
                <a:gd name="connsiteY716" fmla="*/ 600016 h 1471559"/>
                <a:gd name="connsiteX717" fmla="*/ 862988 w 1117423"/>
                <a:gd name="connsiteY717" fmla="*/ 598118 h 1471559"/>
                <a:gd name="connsiteX718" fmla="*/ 864885 w 1117423"/>
                <a:gd name="connsiteY718" fmla="*/ 598118 h 1471559"/>
                <a:gd name="connsiteX719" fmla="*/ 864885 w 1117423"/>
                <a:gd name="connsiteY719" fmla="*/ 596221 h 1471559"/>
                <a:gd name="connsiteX720" fmla="*/ 866783 w 1117423"/>
                <a:gd name="connsiteY720" fmla="*/ 594318 h 1471559"/>
                <a:gd name="connsiteX721" fmla="*/ 867734 w 1117423"/>
                <a:gd name="connsiteY721" fmla="*/ 592421 h 1471559"/>
                <a:gd name="connsiteX722" fmla="*/ 868685 w 1117423"/>
                <a:gd name="connsiteY722" fmla="*/ 592421 h 1471559"/>
                <a:gd name="connsiteX723" fmla="*/ 874378 w 1117423"/>
                <a:gd name="connsiteY723" fmla="*/ 598118 h 1471559"/>
                <a:gd name="connsiteX724" fmla="*/ 876280 w 1117423"/>
                <a:gd name="connsiteY724" fmla="*/ 600016 h 1471559"/>
                <a:gd name="connsiteX725" fmla="*/ 875329 w 1117423"/>
                <a:gd name="connsiteY725" fmla="*/ 600967 h 1471559"/>
                <a:gd name="connsiteX726" fmla="*/ 875329 w 1117423"/>
                <a:gd name="connsiteY726" fmla="*/ 602864 h 1471559"/>
                <a:gd name="connsiteX727" fmla="*/ 874378 w 1117423"/>
                <a:gd name="connsiteY727" fmla="*/ 604767 h 1471559"/>
                <a:gd name="connsiteX728" fmla="*/ 873432 w 1117423"/>
                <a:gd name="connsiteY728" fmla="*/ 610464 h 1471559"/>
                <a:gd name="connsiteX729" fmla="*/ 871534 w 1117423"/>
                <a:gd name="connsiteY729" fmla="*/ 619957 h 1471559"/>
                <a:gd name="connsiteX730" fmla="*/ 871534 w 1117423"/>
                <a:gd name="connsiteY730" fmla="*/ 620903 h 1471559"/>
                <a:gd name="connsiteX731" fmla="*/ 869632 w 1117423"/>
                <a:gd name="connsiteY731" fmla="*/ 625649 h 1471559"/>
                <a:gd name="connsiteX732" fmla="*/ 868685 w 1117423"/>
                <a:gd name="connsiteY732" fmla="*/ 630400 h 1471559"/>
                <a:gd name="connsiteX733" fmla="*/ 866783 w 1117423"/>
                <a:gd name="connsiteY733" fmla="*/ 634200 h 1471559"/>
                <a:gd name="connsiteX734" fmla="*/ 866783 w 1117423"/>
                <a:gd name="connsiteY734" fmla="*/ 635146 h 1471559"/>
                <a:gd name="connsiteX735" fmla="*/ 866783 w 1117423"/>
                <a:gd name="connsiteY735" fmla="*/ 639893 h 1471559"/>
                <a:gd name="connsiteX736" fmla="*/ 866783 w 1117423"/>
                <a:gd name="connsiteY736" fmla="*/ 641795 h 1471559"/>
                <a:gd name="connsiteX737" fmla="*/ 866783 w 1117423"/>
                <a:gd name="connsiteY737" fmla="*/ 644639 h 1471559"/>
                <a:gd name="connsiteX738" fmla="*/ 866783 w 1117423"/>
                <a:gd name="connsiteY738" fmla="*/ 646541 h 1471559"/>
                <a:gd name="connsiteX739" fmla="*/ 867734 w 1117423"/>
                <a:gd name="connsiteY739" fmla="*/ 658882 h 1471559"/>
                <a:gd name="connsiteX740" fmla="*/ 868685 w 1117423"/>
                <a:gd name="connsiteY740" fmla="*/ 662682 h 1471559"/>
                <a:gd name="connsiteX741" fmla="*/ 866783 w 1117423"/>
                <a:gd name="connsiteY741" fmla="*/ 664580 h 1471559"/>
                <a:gd name="connsiteX742" fmla="*/ 864885 w 1117423"/>
                <a:gd name="connsiteY742" fmla="*/ 665531 h 1471559"/>
                <a:gd name="connsiteX743" fmla="*/ 863939 w 1117423"/>
                <a:gd name="connsiteY743" fmla="*/ 667428 h 1471559"/>
                <a:gd name="connsiteX744" fmla="*/ 862037 w 1117423"/>
                <a:gd name="connsiteY744" fmla="*/ 669326 h 1471559"/>
                <a:gd name="connsiteX745" fmla="*/ 861086 w 1117423"/>
                <a:gd name="connsiteY745" fmla="*/ 672170 h 1471559"/>
                <a:gd name="connsiteX746" fmla="*/ 860139 w 1117423"/>
                <a:gd name="connsiteY746" fmla="*/ 674067 h 1471559"/>
                <a:gd name="connsiteX747" fmla="*/ 857291 w 1117423"/>
                <a:gd name="connsiteY747" fmla="*/ 674067 h 1471559"/>
                <a:gd name="connsiteX748" fmla="*/ 854442 w 1117423"/>
                <a:gd name="connsiteY748" fmla="*/ 675013 h 1471559"/>
                <a:gd name="connsiteX749" fmla="*/ 854442 w 1117423"/>
                <a:gd name="connsiteY749" fmla="*/ 675965 h 1471559"/>
                <a:gd name="connsiteX750" fmla="*/ 854442 w 1117423"/>
                <a:gd name="connsiteY750" fmla="*/ 675965 h 1471559"/>
                <a:gd name="connsiteX751" fmla="*/ 854442 w 1117423"/>
                <a:gd name="connsiteY751" fmla="*/ 677867 h 1471559"/>
                <a:gd name="connsiteX752" fmla="*/ 855388 w 1117423"/>
                <a:gd name="connsiteY752" fmla="*/ 681662 h 1471559"/>
                <a:gd name="connsiteX753" fmla="*/ 858242 w 1117423"/>
                <a:gd name="connsiteY753" fmla="*/ 684511 h 1471559"/>
                <a:gd name="connsiteX754" fmla="*/ 860139 w 1117423"/>
                <a:gd name="connsiteY754" fmla="*/ 686408 h 1471559"/>
                <a:gd name="connsiteX755" fmla="*/ 861086 w 1117423"/>
                <a:gd name="connsiteY755" fmla="*/ 687359 h 1471559"/>
                <a:gd name="connsiteX756" fmla="*/ 864885 w 1117423"/>
                <a:gd name="connsiteY756" fmla="*/ 693057 h 1471559"/>
                <a:gd name="connsiteX757" fmla="*/ 868685 w 1117423"/>
                <a:gd name="connsiteY757" fmla="*/ 694954 h 1471559"/>
                <a:gd name="connsiteX758" fmla="*/ 870583 w 1117423"/>
                <a:gd name="connsiteY758" fmla="*/ 694954 h 1471559"/>
                <a:gd name="connsiteX759" fmla="*/ 870583 w 1117423"/>
                <a:gd name="connsiteY759" fmla="*/ 695905 h 1471559"/>
                <a:gd name="connsiteX760" fmla="*/ 874378 w 1117423"/>
                <a:gd name="connsiteY760" fmla="*/ 697803 h 1471559"/>
                <a:gd name="connsiteX761" fmla="*/ 876280 w 1117423"/>
                <a:gd name="connsiteY761" fmla="*/ 695905 h 1471559"/>
                <a:gd name="connsiteX762" fmla="*/ 879129 w 1117423"/>
                <a:gd name="connsiteY762" fmla="*/ 693057 h 1471559"/>
                <a:gd name="connsiteX763" fmla="*/ 881978 w 1117423"/>
                <a:gd name="connsiteY763" fmla="*/ 694003 h 1471559"/>
                <a:gd name="connsiteX764" fmla="*/ 887675 w 1117423"/>
                <a:gd name="connsiteY764" fmla="*/ 692106 h 1471559"/>
                <a:gd name="connsiteX765" fmla="*/ 893372 w 1117423"/>
                <a:gd name="connsiteY765" fmla="*/ 692106 h 1471559"/>
                <a:gd name="connsiteX766" fmla="*/ 894319 w 1117423"/>
                <a:gd name="connsiteY766" fmla="*/ 690208 h 1471559"/>
                <a:gd name="connsiteX767" fmla="*/ 896216 w 1117423"/>
                <a:gd name="connsiteY767" fmla="*/ 683559 h 1471559"/>
                <a:gd name="connsiteX768" fmla="*/ 900967 w 1117423"/>
                <a:gd name="connsiteY768" fmla="*/ 681662 h 1471559"/>
                <a:gd name="connsiteX769" fmla="*/ 901914 w 1117423"/>
                <a:gd name="connsiteY769" fmla="*/ 680711 h 1471559"/>
                <a:gd name="connsiteX770" fmla="*/ 904762 w 1117423"/>
                <a:gd name="connsiteY770" fmla="*/ 679764 h 1471559"/>
                <a:gd name="connsiteX771" fmla="*/ 907611 w 1117423"/>
                <a:gd name="connsiteY771" fmla="*/ 677867 h 1471559"/>
                <a:gd name="connsiteX772" fmla="*/ 907611 w 1117423"/>
                <a:gd name="connsiteY772" fmla="*/ 677867 h 1471559"/>
                <a:gd name="connsiteX773" fmla="*/ 910460 w 1117423"/>
                <a:gd name="connsiteY773" fmla="*/ 675013 h 1471559"/>
                <a:gd name="connsiteX774" fmla="*/ 915206 w 1117423"/>
                <a:gd name="connsiteY774" fmla="*/ 675013 h 1471559"/>
                <a:gd name="connsiteX775" fmla="*/ 916157 w 1117423"/>
                <a:gd name="connsiteY775" fmla="*/ 676916 h 1471559"/>
                <a:gd name="connsiteX776" fmla="*/ 917108 w 1117423"/>
                <a:gd name="connsiteY776" fmla="*/ 677867 h 1471559"/>
                <a:gd name="connsiteX777" fmla="*/ 919957 w 1117423"/>
                <a:gd name="connsiteY777" fmla="*/ 678813 h 1471559"/>
                <a:gd name="connsiteX778" fmla="*/ 920903 w 1117423"/>
                <a:gd name="connsiteY778" fmla="*/ 677867 h 1471559"/>
                <a:gd name="connsiteX779" fmla="*/ 923752 w 1117423"/>
                <a:gd name="connsiteY779" fmla="*/ 679764 h 1471559"/>
                <a:gd name="connsiteX780" fmla="*/ 928498 w 1117423"/>
                <a:gd name="connsiteY780" fmla="*/ 683559 h 1471559"/>
                <a:gd name="connsiteX781" fmla="*/ 928498 w 1117423"/>
                <a:gd name="connsiteY781" fmla="*/ 682613 h 1471559"/>
                <a:gd name="connsiteX782" fmla="*/ 929449 w 1117423"/>
                <a:gd name="connsiteY782" fmla="*/ 682613 h 1471559"/>
                <a:gd name="connsiteX783" fmla="*/ 934196 w 1117423"/>
                <a:gd name="connsiteY783" fmla="*/ 685462 h 1471559"/>
                <a:gd name="connsiteX784" fmla="*/ 936098 w 1117423"/>
                <a:gd name="connsiteY784" fmla="*/ 685462 h 1471559"/>
                <a:gd name="connsiteX785" fmla="*/ 937044 w 1117423"/>
                <a:gd name="connsiteY785" fmla="*/ 685462 h 1471559"/>
                <a:gd name="connsiteX786" fmla="*/ 937044 w 1117423"/>
                <a:gd name="connsiteY786" fmla="*/ 687359 h 1471559"/>
                <a:gd name="connsiteX787" fmla="*/ 937044 w 1117423"/>
                <a:gd name="connsiteY787" fmla="*/ 689257 h 1471559"/>
                <a:gd name="connsiteX788" fmla="*/ 949390 w 1117423"/>
                <a:gd name="connsiteY788" fmla="*/ 697803 h 1471559"/>
                <a:gd name="connsiteX789" fmla="*/ 949390 w 1117423"/>
                <a:gd name="connsiteY789" fmla="*/ 698749 h 1471559"/>
                <a:gd name="connsiteX790" fmla="*/ 950337 w 1117423"/>
                <a:gd name="connsiteY790" fmla="*/ 701603 h 1471559"/>
                <a:gd name="connsiteX791" fmla="*/ 952234 w 1117423"/>
                <a:gd name="connsiteY791" fmla="*/ 702549 h 1471559"/>
                <a:gd name="connsiteX792" fmla="*/ 956985 w 1117423"/>
                <a:gd name="connsiteY792" fmla="*/ 703500 h 1471559"/>
                <a:gd name="connsiteX793" fmla="*/ 960780 w 1117423"/>
                <a:gd name="connsiteY793" fmla="*/ 701603 h 1471559"/>
                <a:gd name="connsiteX794" fmla="*/ 963629 w 1117423"/>
                <a:gd name="connsiteY794" fmla="*/ 706349 h 1471559"/>
                <a:gd name="connsiteX795" fmla="*/ 966478 w 1117423"/>
                <a:gd name="connsiteY795" fmla="*/ 709198 h 1471559"/>
                <a:gd name="connsiteX796" fmla="*/ 967429 w 1117423"/>
                <a:gd name="connsiteY796" fmla="*/ 710144 h 1471559"/>
                <a:gd name="connsiteX797" fmla="*/ 968380 w 1117423"/>
                <a:gd name="connsiteY797" fmla="*/ 711095 h 1471559"/>
                <a:gd name="connsiteX798" fmla="*/ 972175 w 1117423"/>
                <a:gd name="connsiteY798" fmla="*/ 713944 h 1471559"/>
                <a:gd name="connsiteX799" fmla="*/ 973126 w 1117423"/>
                <a:gd name="connsiteY799" fmla="*/ 714895 h 1471559"/>
                <a:gd name="connsiteX800" fmla="*/ 974077 w 1117423"/>
                <a:gd name="connsiteY800" fmla="*/ 715841 h 1471559"/>
                <a:gd name="connsiteX801" fmla="*/ 975024 w 1117423"/>
                <a:gd name="connsiteY801" fmla="*/ 716793 h 1471559"/>
                <a:gd name="connsiteX802" fmla="*/ 978824 w 1117423"/>
                <a:gd name="connsiteY802" fmla="*/ 718690 h 1471559"/>
                <a:gd name="connsiteX803" fmla="*/ 980721 w 1117423"/>
                <a:gd name="connsiteY803" fmla="*/ 719641 h 1471559"/>
                <a:gd name="connsiteX804" fmla="*/ 981667 w 1117423"/>
                <a:gd name="connsiteY804" fmla="*/ 722490 h 1471559"/>
                <a:gd name="connsiteX805" fmla="*/ 981667 w 1117423"/>
                <a:gd name="connsiteY805" fmla="*/ 722490 h 1471559"/>
                <a:gd name="connsiteX806" fmla="*/ 984516 w 1117423"/>
                <a:gd name="connsiteY806" fmla="*/ 724388 h 1471559"/>
                <a:gd name="connsiteX807" fmla="*/ 985467 w 1117423"/>
                <a:gd name="connsiteY807" fmla="*/ 725339 h 1471559"/>
                <a:gd name="connsiteX808" fmla="*/ 987365 w 1117423"/>
                <a:gd name="connsiteY808" fmla="*/ 726285 h 1471559"/>
                <a:gd name="connsiteX809" fmla="*/ 989262 w 1117423"/>
                <a:gd name="connsiteY809" fmla="*/ 726285 h 1471559"/>
                <a:gd name="connsiteX810" fmla="*/ 991165 w 1117423"/>
                <a:gd name="connsiteY810" fmla="*/ 729134 h 1471559"/>
                <a:gd name="connsiteX811" fmla="*/ 993062 w 1117423"/>
                <a:gd name="connsiteY811" fmla="*/ 730085 h 1471559"/>
                <a:gd name="connsiteX812" fmla="*/ 991165 w 1117423"/>
                <a:gd name="connsiteY812" fmla="*/ 732934 h 1471559"/>
                <a:gd name="connsiteX813" fmla="*/ 991165 w 1117423"/>
                <a:gd name="connsiteY813" fmla="*/ 734831 h 1471559"/>
                <a:gd name="connsiteX814" fmla="*/ 993062 w 1117423"/>
                <a:gd name="connsiteY814" fmla="*/ 737680 h 1471559"/>
                <a:gd name="connsiteX815" fmla="*/ 997794 w 1117423"/>
                <a:gd name="connsiteY815" fmla="*/ 738631 h 1471559"/>
                <a:gd name="connsiteX816" fmla="*/ 999691 w 1117423"/>
                <a:gd name="connsiteY816" fmla="*/ 741475 h 1471559"/>
                <a:gd name="connsiteX817" fmla="*/ 1000657 w 1117423"/>
                <a:gd name="connsiteY817" fmla="*/ 740529 h 1471559"/>
                <a:gd name="connsiteX818" fmla="*/ 1002559 w 1117423"/>
                <a:gd name="connsiteY818" fmla="*/ 739582 h 1471559"/>
                <a:gd name="connsiteX819" fmla="*/ 1007286 w 1117423"/>
                <a:gd name="connsiteY819" fmla="*/ 738631 h 1471559"/>
                <a:gd name="connsiteX820" fmla="*/ 1008252 w 1117423"/>
                <a:gd name="connsiteY820" fmla="*/ 737680 h 1471559"/>
                <a:gd name="connsiteX821" fmla="*/ 1012052 w 1117423"/>
                <a:gd name="connsiteY821" fmla="*/ 736729 h 1471559"/>
                <a:gd name="connsiteX822" fmla="*/ 1024378 w 1117423"/>
                <a:gd name="connsiteY822" fmla="*/ 739582 h 1471559"/>
                <a:gd name="connsiteX823" fmla="*/ 1027227 w 1117423"/>
                <a:gd name="connsiteY823" fmla="*/ 739582 h 1471559"/>
                <a:gd name="connsiteX824" fmla="*/ 1031022 w 1117423"/>
                <a:gd name="connsiteY824" fmla="*/ 738631 h 1471559"/>
                <a:gd name="connsiteX825" fmla="*/ 1032919 w 1117423"/>
                <a:gd name="connsiteY825" fmla="*/ 736729 h 1471559"/>
                <a:gd name="connsiteX826" fmla="*/ 1046216 w 1117423"/>
                <a:gd name="connsiteY826" fmla="*/ 740529 h 1471559"/>
                <a:gd name="connsiteX827" fmla="*/ 1047163 w 1117423"/>
                <a:gd name="connsiteY827" fmla="*/ 741475 h 1471559"/>
                <a:gd name="connsiteX828" fmla="*/ 1048114 w 1117423"/>
                <a:gd name="connsiteY828" fmla="*/ 744328 h 1471559"/>
                <a:gd name="connsiteX829" fmla="*/ 1052860 w 1117423"/>
                <a:gd name="connsiteY829" fmla="*/ 746226 h 1471559"/>
                <a:gd name="connsiteX830" fmla="*/ 1055709 w 1117423"/>
                <a:gd name="connsiteY830" fmla="*/ 747172 h 1471559"/>
                <a:gd name="connsiteX831" fmla="*/ 1062352 w 1117423"/>
                <a:gd name="connsiteY831" fmla="*/ 749075 h 1471559"/>
                <a:gd name="connsiteX832" fmla="*/ 1067104 w 1117423"/>
                <a:gd name="connsiteY832" fmla="*/ 748123 h 1471559"/>
                <a:gd name="connsiteX833" fmla="*/ 1069001 w 1117423"/>
                <a:gd name="connsiteY833" fmla="*/ 744328 h 1471559"/>
                <a:gd name="connsiteX834" fmla="*/ 1070899 w 1117423"/>
                <a:gd name="connsiteY834" fmla="*/ 741475 h 1471559"/>
                <a:gd name="connsiteX835" fmla="*/ 1073747 w 1117423"/>
                <a:gd name="connsiteY835" fmla="*/ 742426 h 1471559"/>
                <a:gd name="connsiteX836" fmla="*/ 1074698 w 1117423"/>
                <a:gd name="connsiteY836" fmla="*/ 743377 h 1471559"/>
                <a:gd name="connsiteX837" fmla="*/ 1075645 w 1117423"/>
                <a:gd name="connsiteY837" fmla="*/ 744328 h 1471559"/>
                <a:gd name="connsiteX838" fmla="*/ 1080396 w 1117423"/>
                <a:gd name="connsiteY838" fmla="*/ 748123 h 1471559"/>
                <a:gd name="connsiteX839" fmla="*/ 1080396 w 1117423"/>
                <a:gd name="connsiteY839" fmla="*/ 752870 h 1471559"/>
                <a:gd name="connsiteX840" fmla="*/ 1082293 w 1117423"/>
                <a:gd name="connsiteY840" fmla="*/ 753821 h 1471559"/>
                <a:gd name="connsiteX841" fmla="*/ 1085142 w 1117423"/>
                <a:gd name="connsiteY841" fmla="*/ 754767 h 1471559"/>
                <a:gd name="connsiteX842" fmla="*/ 1085142 w 1117423"/>
                <a:gd name="connsiteY842" fmla="*/ 754767 h 1471559"/>
                <a:gd name="connsiteX843" fmla="*/ 1085142 w 1117423"/>
                <a:gd name="connsiteY843" fmla="*/ 756670 h 1471559"/>
                <a:gd name="connsiteX844" fmla="*/ 1085142 w 1117423"/>
                <a:gd name="connsiteY844" fmla="*/ 757621 h 1471559"/>
                <a:gd name="connsiteX845" fmla="*/ 1091791 w 1117423"/>
                <a:gd name="connsiteY845" fmla="*/ 765216 h 1471559"/>
                <a:gd name="connsiteX846" fmla="*/ 1096537 w 1117423"/>
                <a:gd name="connsiteY846" fmla="*/ 766162 h 1471559"/>
                <a:gd name="connsiteX847" fmla="*/ 1099386 w 1117423"/>
                <a:gd name="connsiteY847" fmla="*/ 767113 h 1471559"/>
                <a:gd name="connsiteX848" fmla="*/ 1101283 w 1117423"/>
                <a:gd name="connsiteY848" fmla="*/ 767113 h 1471559"/>
                <a:gd name="connsiteX849" fmla="*/ 1106029 w 1117423"/>
                <a:gd name="connsiteY849" fmla="*/ 767113 h 1471559"/>
                <a:gd name="connsiteX850" fmla="*/ 1109829 w 1117423"/>
                <a:gd name="connsiteY850" fmla="*/ 769011 h 1471559"/>
                <a:gd name="connsiteX851" fmla="*/ 1111732 w 1117423"/>
                <a:gd name="connsiteY851" fmla="*/ 769962 h 1471559"/>
                <a:gd name="connsiteX852" fmla="*/ 1112678 w 1117423"/>
                <a:gd name="connsiteY852" fmla="*/ 771859 h 1471559"/>
                <a:gd name="connsiteX853" fmla="*/ 1113629 w 1117423"/>
                <a:gd name="connsiteY853" fmla="*/ 772810 h 1471559"/>
                <a:gd name="connsiteX854" fmla="*/ 1115522 w 1117423"/>
                <a:gd name="connsiteY854" fmla="*/ 774708 h 1471559"/>
                <a:gd name="connsiteX855" fmla="*/ 1117424 w 1117423"/>
                <a:gd name="connsiteY855" fmla="*/ 774708 h 1471559"/>
                <a:gd name="connsiteX856" fmla="*/ 1116473 w 1117423"/>
                <a:gd name="connsiteY856" fmla="*/ 780405 h 1471559"/>
                <a:gd name="connsiteX857" fmla="*/ 1106029 w 1117423"/>
                <a:gd name="connsiteY857" fmla="*/ 790839 h 1471559"/>
                <a:gd name="connsiteX858" fmla="*/ 1101283 w 1117423"/>
                <a:gd name="connsiteY858" fmla="*/ 792741 h 1471559"/>
                <a:gd name="connsiteX859" fmla="*/ 1097488 w 1117423"/>
                <a:gd name="connsiteY859" fmla="*/ 791790 h 1471559"/>
                <a:gd name="connsiteX860" fmla="*/ 1093688 w 1117423"/>
                <a:gd name="connsiteY860" fmla="*/ 791790 h 1471559"/>
                <a:gd name="connsiteX861" fmla="*/ 1089888 w 1117423"/>
                <a:gd name="connsiteY861" fmla="*/ 792741 h 1471559"/>
                <a:gd name="connsiteX862" fmla="*/ 1088942 w 1117423"/>
                <a:gd name="connsiteY862" fmla="*/ 792741 h 1471559"/>
                <a:gd name="connsiteX863" fmla="*/ 1085142 w 1117423"/>
                <a:gd name="connsiteY863" fmla="*/ 792741 h 1471559"/>
                <a:gd name="connsiteX864" fmla="*/ 1084196 w 1117423"/>
                <a:gd name="connsiteY864" fmla="*/ 793688 h 1471559"/>
                <a:gd name="connsiteX865" fmla="*/ 1082293 w 1117423"/>
                <a:gd name="connsiteY865" fmla="*/ 794639 h 1471559"/>
                <a:gd name="connsiteX866" fmla="*/ 1081342 w 1117423"/>
                <a:gd name="connsiteY866" fmla="*/ 799385 h 1471559"/>
                <a:gd name="connsiteX867" fmla="*/ 1077547 w 1117423"/>
                <a:gd name="connsiteY867" fmla="*/ 800336 h 1471559"/>
                <a:gd name="connsiteX868" fmla="*/ 1073747 w 1117423"/>
                <a:gd name="connsiteY868" fmla="*/ 801288 h 1471559"/>
                <a:gd name="connsiteX869" fmla="*/ 1072801 w 1117423"/>
                <a:gd name="connsiteY869" fmla="*/ 807931 h 1471559"/>
                <a:gd name="connsiteX870" fmla="*/ 1069001 w 1117423"/>
                <a:gd name="connsiteY870" fmla="*/ 811731 h 1471559"/>
                <a:gd name="connsiteX871" fmla="*/ 1067104 w 1117423"/>
                <a:gd name="connsiteY871" fmla="*/ 813629 h 1471559"/>
                <a:gd name="connsiteX872" fmla="*/ 1067104 w 1117423"/>
                <a:gd name="connsiteY872" fmla="*/ 815526 h 1471559"/>
                <a:gd name="connsiteX873" fmla="*/ 1066152 w 1117423"/>
                <a:gd name="connsiteY873" fmla="*/ 816477 h 1471559"/>
                <a:gd name="connsiteX874" fmla="*/ 1064255 w 1117423"/>
                <a:gd name="connsiteY874" fmla="*/ 818375 h 1471559"/>
                <a:gd name="connsiteX875" fmla="*/ 1063304 w 1117423"/>
                <a:gd name="connsiteY875" fmla="*/ 819326 h 1471559"/>
                <a:gd name="connsiteX876" fmla="*/ 1062352 w 1117423"/>
                <a:gd name="connsiteY876" fmla="*/ 818375 h 1471559"/>
                <a:gd name="connsiteX877" fmla="*/ 1060455 w 1117423"/>
                <a:gd name="connsiteY877" fmla="*/ 819326 h 1471559"/>
                <a:gd name="connsiteX878" fmla="*/ 1059509 w 1117423"/>
                <a:gd name="connsiteY878" fmla="*/ 822170 h 1471559"/>
                <a:gd name="connsiteX879" fmla="*/ 1057606 w 1117423"/>
                <a:gd name="connsiteY879" fmla="*/ 823121 h 1471559"/>
                <a:gd name="connsiteX880" fmla="*/ 1055709 w 1117423"/>
                <a:gd name="connsiteY880" fmla="*/ 825023 h 1471559"/>
                <a:gd name="connsiteX881" fmla="*/ 1053811 w 1117423"/>
                <a:gd name="connsiteY881" fmla="*/ 825970 h 1471559"/>
                <a:gd name="connsiteX882" fmla="*/ 1050963 w 1117423"/>
                <a:gd name="connsiteY882" fmla="*/ 826921 h 1471559"/>
                <a:gd name="connsiteX883" fmla="*/ 1050011 w 1117423"/>
                <a:gd name="connsiteY883" fmla="*/ 827867 h 1471559"/>
                <a:gd name="connsiteX884" fmla="*/ 1048114 w 1117423"/>
                <a:gd name="connsiteY884" fmla="*/ 828818 h 1471559"/>
                <a:gd name="connsiteX885" fmla="*/ 1043368 w 1117423"/>
                <a:gd name="connsiteY885" fmla="*/ 827867 h 1471559"/>
                <a:gd name="connsiteX886" fmla="*/ 1047163 w 1117423"/>
                <a:gd name="connsiteY886" fmla="*/ 840213 h 1471559"/>
                <a:gd name="connsiteX887" fmla="*/ 1048114 w 1117423"/>
                <a:gd name="connsiteY887" fmla="*/ 839262 h 1471559"/>
                <a:gd name="connsiteX888" fmla="*/ 1049065 w 1117423"/>
                <a:gd name="connsiteY888" fmla="*/ 839262 h 1471559"/>
                <a:gd name="connsiteX889" fmla="*/ 1052860 w 1117423"/>
                <a:gd name="connsiteY889" fmla="*/ 840213 h 1471559"/>
                <a:gd name="connsiteX890" fmla="*/ 1057606 w 1117423"/>
                <a:gd name="connsiteY890" fmla="*/ 844013 h 1471559"/>
                <a:gd name="connsiteX891" fmla="*/ 1061406 w 1117423"/>
                <a:gd name="connsiteY891" fmla="*/ 845911 h 1471559"/>
                <a:gd name="connsiteX892" fmla="*/ 1062352 w 1117423"/>
                <a:gd name="connsiteY892" fmla="*/ 851608 h 1471559"/>
                <a:gd name="connsiteX893" fmla="*/ 1065206 w 1117423"/>
                <a:gd name="connsiteY893" fmla="*/ 854457 h 1471559"/>
                <a:gd name="connsiteX894" fmla="*/ 1067104 w 1117423"/>
                <a:gd name="connsiteY894" fmla="*/ 855403 h 1471559"/>
                <a:gd name="connsiteX895" fmla="*/ 1068050 w 1117423"/>
                <a:gd name="connsiteY895" fmla="*/ 857300 h 1471559"/>
                <a:gd name="connsiteX896" fmla="*/ 1077547 w 1117423"/>
                <a:gd name="connsiteY896" fmla="*/ 865847 h 1471559"/>
                <a:gd name="connsiteX897" fmla="*/ 1074698 w 1117423"/>
                <a:gd name="connsiteY897" fmla="*/ 872495 h 1471559"/>
                <a:gd name="connsiteX898" fmla="*/ 1076596 w 1117423"/>
                <a:gd name="connsiteY898" fmla="*/ 892436 h 1471559"/>
                <a:gd name="connsiteX899" fmla="*/ 1078498 w 1117423"/>
                <a:gd name="connsiteY899" fmla="*/ 897182 h 1471559"/>
                <a:gd name="connsiteX900" fmla="*/ 1079445 w 1117423"/>
                <a:gd name="connsiteY900" fmla="*/ 900031 h 1471559"/>
                <a:gd name="connsiteX901" fmla="*/ 1072801 w 1117423"/>
                <a:gd name="connsiteY901" fmla="*/ 914260 h 1471559"/>
                <a:gd name="connsiteX902" fmla="*/ 1069952 w 1117423"/>
                <a:gd name="connsiteY902" fmla="*/ 926606 h 1471559"/>
                <a:gd name="connsiteX903" fmla="*/ 1068050 w 1117423"/>
                <a:gd name="connsiteY903" fmla="*/ 930401 h 1471559"/>
                <a:gd name="connsiteX904" fmla="*/ 1068050 w 1117423"/>
                <a:gd name="connsiteY904" fmla="*/ 931352 h 1471559"/>
                <a:gd name="connsiteX905" fmla="*/ 1066152 w 1117423"/>
                <a:gd name="connsiteY905" fmla="*/ 937049 h 1471559"/>
                <a:gd name="connsiteX906" fmla="*/ 1066152 w 1117423"/>
                <a:gd name="connsiteY906" fmla="*/ 937996 h 1471559"/>
                <a:gd name="connsiteX907" fmla="*/ 1064255 w 1117423"/>
                <a:gd name="connsiteY907" fmla="*/ 943693 h 1471559"/>
                <a:gd name="connsiteX908" fmla="*/ 1063304 w 1117423"/>
                <a:gd name="connsiteY908" fmla="*/ 945595 h 1471559"/>
                <a:gd name="connsiteX909" fmla="*/ 1061406 w 1117423"/>
                <a:gd name="connsiteY909" fmla="*/ 948444 h 1471559"/>
                <a:gd name="connsiteX910" fmla="*/ 1060455 w 1117423"/>
                <a:gd name="connsiteY910" fmla="*/ 948444 h 1471559"/>
                <a:gd name="connsiteX911" fmla="*/ 1059509 w 1117423"/>
                <a:gd name="connsiteY911" fmla="*/ 954142 h 1471559"/>
                <a:gd name="connsiteX912" fmla="*/ 1057606 w 1117423"/>
                <a:gd name="connsiteY912" fmla="*/ 958888 h 1471559"/>
                <a:gd name="connsiteX913" fmla="*/ 1059509 w 1117423"/>
                <a:gd name="connsiteY913" fmla="*/ 961736 h 1471559"/>
                <a:gd name="connsiteX914" fmla="*/ 1059509 w 1117423"/>
                <a:gd name="connsiteY914" fmla="*/ 965531 h 1471559"/>
                <a:gd name="connsiteX915" fmla="*/ 1060455 w 1117423"/>
                <a:gd name="connsiteY915" fmla="*/ 968380 h 1471559"/>
                <a:gd name="connsiteX916" fmla="*/ 1056660 w 1117423"/>
                <a:gd name="connsiteY916" fmla="*/ 968380 h 1471559"/>
                <a:gd name="connsiteX917" fmla="*/ 1052860 w 1117423"/>
                <a:gd name="connsiteY917" fmla="*/ 969331 h 1471559"/>
                <a:gd name="connsiteX918" fmla="*/ 1050963 w 1117423"/>
                <a:gd name="connsiteY918" fmla="*/ 969331 h 1471559"/>
                <a:gd name="connsiteX919" fmla="*/ 1047163 w 1117423"/>
                <a:gd name="connsiteY919" fmla="*/ 969331 h 1471559"/>
                <a:gd name="connsiteX920" fmla="*/ 1045265 w 1117423"/>
                <a:gd name="connsiteY920" fmla="*/ 971229 h 1471559"/>
                <a:gd name="connsiteX921" fmla="*/ 1044314 w 1117423"/>
                <a:gd name="connsiteY921" fmla="*/ 980721 h 1471559"/>
                <a:gd name="connsiteX922" fmla="*/ 1045265 w 1117423"/>
                <a:gd name="connsiteY922" fmla="*/ 986418 h 1471559"/>
                <a:gd name="connsiteX923" fmla="*/ 1044314 w 1117423"/>
                <a:gd name="connsiteY923" fmla="*/ 989267 h 1471559"/>
                <a:gd name="connsiteX924" fmla="*/ 1043368 w 1117423"/>
                <a:gd name="connsiteY924" fmla="*/ 993067 h 1471559"/>
                <a:gd name="connsiteX925" fmla="*/ 1043368 w 1117423"/>
                <a:gd name="connsiteY925" fmla="*/ 994965 h 1471559"/>
                <a:gd name="connsiteX926" fmla="*/ 1045265 w 1117423"/>
                <a:gd name="connsiteY926" fmla="*/ 999711 h 1471559"/>
                <a:gd name="connsiteX927" fmla="*/ 1046216 w 1117423"/>
                <a:gd name="connsiteY927" fmla="*/ 1007311 h 1471559"/>
                <a:gd name="connsiteX928" fmla="*/ 1051909 w 1117423"/>
                <a:gd name="connsiteY928" fmla="*/ 1031988 h 1471559"/>
                <a:gd name="connsiteX929" fmla="*/ 1051909 w 1117423"/>
                <a:gd name="connsiteY929" fmla="*/ 1035783 h 1471559"/>
                <a:gd name="connsiteX930" fmla="*/ 1050011 w 1117423"/>
                <a:gd name="connsiteY930" fmla="*/ 1040534 h 1471559"/>
                <a:gd name="connsiteX931" fmla="*/ 1049065 w 1117423"/>
                <a:gd name="connsiteY931" fmla="*/ 1040534 h 1471559"/>
                <a:gd name="connsiteX932" fmla="*/ 1042417 w 1117423"/>
                <a:gd name="connsiteY932" fmla="*/ 1048124 h 1471559"/>
                <a:gd name="connsiteX933" fmla="*/ 1041470 w 1117423"/>
                <a:gd name="connsiteY933" fmla="*/ 1051924 h 1471559"/>
                <a:gd name="connsiteX934" fmla="*/ 1040519 w 1117423"/>
                <a:gd name="connsiteY934" fmla="*/ 1054772 h 1471559"/>
                <a:gd name="connsiteX935" fmla="*/ 1040519 w 1117423"/>
                <a:gd name="connsiteY935" fmla="*/ 1055724 h 1471559"/>
                <a:gd name="connsiteX936" fmla="*/ 1042417 w 1117423"/>
                <a:gd name="connsiteY936" fmla="*/ 1060470 h 1471559"/>
                <a:gd name="connsiteX937" fmla="*/ 1041470 w 1117423"/>
                <a:gd name="connsiteY937" fmla="*/ 1065216 h 1471559"/>
                <a:gd name="connsiteX938" fmla="*/ 1041470 w 1117423"/>
                <a:gd name="connsiteY938" fmla="*/ 1066167 h 1471559"/>
                <a:gd name="connsiteX939" fmla="*/ 1043368 w 1117423"/>
                <a:gd name="connsiteY939" fmla="*/ 1079460 h 1471559"/>
                <a:gd name="connsiteX940" fmla="*/ 1044314 w 1117423"/>
                <a:gd name="connsiteY940" fmla="*/ 1087055 h 1471559"/>
                <a:gd name="connsiteX941" fmla="*/ 1043368 w 1117423"/>
                <a:gd name="connsiteY941" fmla="*/ 1088006 h 1471559"/>
                <a:gd name="connsiteX942" fmla="*/ 1043368 w 1117423"/>
                <a:gd name="connsiteY942" fmla="*/ 1088957 h 1471559"/>
                <a:gd name="connsiteX943" fmla="*/ 1042417 w 1117423"/>
                <a:gd name="connsiteY943" fmla="*/ 1091801 h 1471559"/>
                <a:gd name="connsiteX944" fmla="*/ 1041470 w 1117423"/>
                <a:gd name="connsiteY944" fmla="*/ 1092752 h 1471559"/>
                <a:gd name="connsiteX945" fmla="*/ 1040519 w 1117423"/>
                <a:gd name="connsiteY945" fmla="*/ 1093703 h 1471559"/>
                <a:gd name="connsiteX946" fmla="*/ 1037670 w 1117423"/>
                <a:gd name="connsiteY946" fmla="*/ 1096547 h 1471559"/>
                <a:gd name="connsiteX947" fmla="*/ 1036719 w 1117423"/>
                <a:gd name="connsiteY947" fmla="*/ 1098449 h 1471559"/>
                <a:gd name="connsiteX948" fmla="*/ 1035773 w 1117423"/>
                <a:gd name="connsiteY948" fmla="*/ 1102244 h 1471559"/>
                <a:gd name="connsiteX949" fmla="*/ 1034822 w 1117423"/>
                <a:gd name="connsiteY949" fmla="*/ 1111741 h 1471559"/>
                <a:gd name="connsiteX950" fmla="*/ 1034822 w 1117423"/>
                <a:gd name="connsiteY950" fmla="*/ 1114590 h 1471559"/>
                <a:gd name="connsiteX951" fmla="*/ 1034822 w 1117423"/>
                <a:gd name="connsiteY951" fmla="*/ 1116488 h 1471559"/>
                <a:gd name="connsiteX952" fmla="*/ 1035773 w 1117423"/>
                <a:gd name="connsiteY952" fmla="*/ 1129780 h 1471559"/>
                <a:gd name="connsiteX953" fmla="*/ 1033870 w 1117423"/>
                <a:gd name="connsiteY953" fmla="*/ 1131682 h 1471559"/>
                <a:gd name="connsiteX954" fmla="*/ 1018681 w 1117423"/>
                <a:gd name="connsiteY954" fmla="*/ 1164901 h 1471559"/>
                <a:gd name="connsiteX955" fmla="*/ 1006354 w 1117423"/>
                <a:gd name="connsiteY955" fmla="*/ 1172496 h 1471559"/>
                <a:gd name="connsiteX956" fmla="*/ 986418 w 1117423"/>
                <a:gd name="connsiteY956" fmla="*/ 1216172 h 1471559"/>
                <a:gd name="connsiteX957" fmla="*/ 957931 w 1117423"/>
                <a:gd name="connsiteY957" fmla="*/ 1205729 h 1471559"/>
                <a:gd name="connsiteX958" fmla="*/ 956985 w 1117423"/>
                <a:gd name="connsiteY958" fmla="*/ 1204778 h 1471559"/>
                <a:gd name="connsiteX959" fmla="*/ 954137 w 1117423"/>
                <a:gd name="connsiteY959" fmla="*/ 1202880 h 1471559"/>
                <a:gd name="connsiteX960" fmla="*/ 952234 w 1117423"/>
                <a:gd name="connsiteY960" fmla="*/ 1200983 h 1471559"/>
                <a:gd name="connsiteX961" fmla="*/ 936098 w 1117423"/>
                <a:gd name="connsiteY961" fmla="*/ 1198134 h 1471559"/>
                <a:gd name="connsiteX962" fmla="*/ 937044 w 1117423"/>
                <a:gd name="connsiteY962" fmla="*/ 1201929 h 1471559"/>
                <a:gd name="connsiteX963" fmla="*/ 937996 w 1117423"/>
                <a:gd name="connsiteY963" fmla="*/ 1202880 h 1471559"/>
                <a:gd name="connsiteX964" fmla="*/ 938942 w 1117423"/>
                <a:gd name="connsiteY964" fmla="*/ 1204778 h 1471559"/>
                <a:gd name="connsiteX965" fmla="*/ 940844 w 1117423"/>
                <a:gd name="connsiteY965" fmla="*/ 1207626 h 1471559"/>
                <a:gd name="connsiteX966" fmla="*/ 941790 w 1117423"/>
                <a:gd name="connsiteY966" fmla="*/ 1221870 h 1471559"/>
                <a:gd name="connsiteX967" fmla="*/ 940844 w 1117423"/>
                <a:gd name="connsiteY967" fmla="*/ 1228518 h 1471559"/>
                <a:gd name="connsiteX968" fmla="*/ 940844 w 1117423"/>
                <a:gd name="connsiteY968" fmla="*/ 1233265 h 1471559"/>
                <a:gd name="connsiteX969" fmla="*/ 940844 w 1117423"/>
                <a:gd name="connsiteY969" fmla="*/ 1244654 h 1471559"/>
                <a:gd name="connsiteX970" fmla="*/ 939893 w 1117423"/>
                <a:gd name="connsiteY970" fmla="*/ 1256049 h 1471559"/>
                <a:gd name="connsiteX971" fmla="*/ 939893 w 1117423"/>
                <a:gd name="connsiteY971" fmla="*/ 1257000 h 1471559"/>
                <a:gd name="connsiteX972" fmla="*/ 935147 w 1117423"/>
                <a:gd name="connsiteY972" fmla="*/ 1259849 h 1471559"/>
                <a:gd name="connsiteX973" fmla="*/ 935147 w 1117423"/>
                <a:gd name="connsiteY973" fmla="*/ 1259849 h 1471559"/>
                <a:gd name="connsiteX974" fmla="*/ 931347 w 1117423"/>
                <a:gd name="connsiteY974" fmla="*/ 1261737 h 1471559"/>
                <a:gd name="connsiteX975" fmla="*/ 930401 w 1117423"/>
                <a:gd name="connsiteY975" fmla="*/ 1262688 h 1471559"/>
                <a:gd name="connsiteX976" fmla="*/ 927547 w 1117423"/>
                <a:gd name="connsiteY976" fmla="*/ 1264585 h 1471559"/>
                <a:gd name="connsiteX977" fmla="*/ 924703 w 1117423"/>
                <a:gd name="connsiteY977" fmla="*/ 1267434 h 1471559"/>
                <a:gd name="connsiteX978" fmla="*/ 923752 w 1117423"/>
                <a:gd name="connsiteY978" fmla="*/ 1267434 h 1471559"/>
                <a:gd name="connsiteX979" fmla="*/ 920903 w 1117423"/>
                <a:gd name="connsiteY979" fmla="*/ 1269332 h 1471559"/>
                <a:gd name="connsiteX980" fmla="*/ 913308 w 1117423"/>
                <a:gd name="connsiteY980" fmla="*/ 1269332 h 1471559"/>
                <a:gd name="connsiteX981" fmla="*/ 912362 w 1117423"/>
                <a:gd name="connsiteY981" fmla="*/ 1271234 h 1471559"/>
                <a:gd name="connsiteX982" fmla="*/ 913308 w 1117423"/>
                <a:gd name="connsiteY982" fmla="*/ 1275029 h 1471559"/>
                <a:gd name="connsiteX983" fmla="*/ 913308 w 1117423"/>
                <a:gd name="connsiteY983" fmla="*/ 1275029 h 1471559"/>
                <a:gd name="connsiteX984" fmla="*/ 915206 w 1117423"/>
                <a:gd name="connsiteY984" fmla="*/ 1275980 h 1471559"/>
                <a:gd name="connsiteX985" fmla="*/ 915206 w 1117423"/>
                <a:gd name="connsiteY985" fmla="*/ 1276927 h 1471559"/>
                <a:gd name="connsiteX986" fmla="*/ 904762 w 1117423"/>
                <a:gd name="connsiteY986" fmla="*/ 1282624 h 1471559"/>
                <a:gd name="connsiteX987" fmla="*/ 896216 w 1117423"/>
                <a:gd name="connsiteY987" fmla="*/ 1280726 h 1471559"/>
                <a:gd name="connsiteX988" fmla="*/ 888621 w 1117423"/>
                <a:gd name="connsiteY988" fmla="*/ 1287370 h 1471559"/>
                <a:gd name="connsiteX989" fmla="*/ 881978 w 1117423"/>
                <a:gd name="connsiteY989" fmla="*/ 1312057 h 1471559"/>
                <a:gd name="connsiteX990" fmla="*/ 880075 w 1117423"/>
                <a:gd name="connsiteY990" fmla="*/ 1313960 h 1471559"/>
                <a:gd name="connsiteX991" fmla="*/ 868685 w 1117423"/>
                <a:gd name="connsiteY991" fmla="*/ 1311111 h 1471559"/>
                <a:gd name="connsiteX992" fmla="*/ 860139 w 1117423"/>
                <a:gd name="connsiteY992" fmla="*/ 1305414 h 1471559"/>
                <a:gd name="connsiteX993" fmla="*/ 854442 w 1117423"/>
                <a:gd name="connsiteY993" fmla="*/ 1301614 h 1471559"/>
                <a:gd name="connsiteX994" fmla="*/ 846847 w 1117423"/>
                <a:gd name="connsiteY994" fmla="*/ 1301614 h 1471559"/>
                <a:gd name="connsiteX995" fmla="*/ 844950 w 1117423"/>
                <a:gd name="connsiteY995" fmla="*/ 1300667 h 1471559"/>
                <a:gd name="connsiteX996" fmla="*/ 837350 w 1117423"/>
                <a:gd name="connsiteY996" fmla="*/ 1303516 h 1471559"/>
                <a:gd name="connsiteX997" fmla="*/ 823106 w 1117423"/>
                <a:gd name="connsiteY997" fmla="*/ 1307311 h 1471559"/>
                <a:gd name="connsiteX998" fmla="*/ 816463 w 1117423"/>
                <a:gd name="connsiteY998" fmla="*/ 1303516 h 1471559"/>
                <a:gd name="connsiteX999" fmla="*/ 806970 w 1117423"/>
                <a:gd name="connsiteY999" fmla="*/ 1304462 h 1471559"/>
                <a:gd name="connsiteX1000" fmla="*/ 799370 w 1117423"/>
                <a:gd name="connsiteY1000" fmla="*/ 1308262 h 1471559"/>
                <a:gd name="connsiteX1001" fmla="*/ 797473 w 1117423"/>
                <a:gd name="connsiteY1001" fmla="*/ 1309213 h 1471559"/>
                <a:gd name="connsiteX1002" fmla="*/ 796527 w 1117423"/>
                <a:gd name="connsiteY1002" fmla="*/ 1310160 h 1471559"/>
                <a:gd name="connsiteX1003" fmla="*/ 792727 w 1117423"/>
                <a:gd name="connsiteY1003" fmla="*/ 1318706 h 1471559"/>
                <a:gd name="connsiteX1004" fmla="*/ 793673 w 1117423"/>
                <a:gd name="connsiteY1004" fmla="*/ 1323452 h 1471559"/>
                <a:gd name="connsiteX1005" fmla="*/ 791775 w 1117423"/>
                <a:gd name="connsiteY1005" fmla="*/ 1327252 h 1471559"/>
                <a:gd name="connsiteX1006" fmla="*/ 790829 w 1117423"/>
                <a:gd name="connsiteY1006" fmla="*/ 1338647 h 1471559"/>
                <a:gd name="connsiteX1007" fmla="*/ 783249 w 1117423"/>
                <a:gd name="connsiteY1007" fmla="*/ 1349085 h 1471559"/>
                <a:gd name="connsiteX1008" fmla="*/ 778483 w 1117423"/>
                <a:gd name="connsiteY1008" fmla="*/ 1348139 h 1471559"/>
                <a:gd name="connsiteX1009" fmla="*/ 775654 w 1117423"/>
                <a:gd name="connsiteY1009" fmla="*/ 1350037 h 1471559"/>
                <a:gd name="connsiteX1010" fmla="*/ 774683 w 1117423"/>
                <a:gd name="connsiteY1010" fmla="*/ 1354783 h 1471559"/>
                <a:gd name="connsiteX1011" fmla="*/ 772786 w 1117423"/>
                <a:gd name="connsiteY1011" fmla="*/ 1354783 h 1471559"/>
                <a:gd name="connsiteX1012" fmla="*/ 768991 w 1117423"/>
                <a:gd name="connsiteY1012" fmla="*/ 1358583 h 1471559"/>
                <a:gd name="connsiteX1013" fmla="*/ 754767 w 1117423"/>
                <a:gd name="connsiteY1013" fmla="*/ 1360480 h 1471559"/>
                <a:gd name="connsiteX1014" fmla="*/ 744323 w 1117423"/>
                <a:gd name="connsiteY1014" fmla="*/ 1361431 h 1471559"/>
                <a:gd name="connsiteX1015" fmla="*/ 737675 w 1117423"/>
                <a:gd name="connsiteY1015" fmla="*/ 1364280 h 1471559"/>
                <a:gd name="connsiteX1016" fmla="*/ 736729 w 1117423"/>
                <a:gd name="connsiteY1016" fmla="*/ 1367129 h 1471559"/>
                <a:gd name="connsiteX1017" fmla="*/ 735777 w 1117423"/>
                <a:gd name="connsiteY1017" fmla="*/ 1369978 h 1471559"/>
                <a:gd name="connsiteX1018" fmla="*/ 734831 w 1117423"/>
                <a:gd name="connsiteY1018" fmla="*/ 1371875 h 1471559"/>
                <a:gd name="connsiteX1019" fmla="*/ 731977 w 1117423"/>
                <a:gd name="connsiteY1019" fmla="*/ 1375675 h 1471559"/>
                <a:gd name="connsiteX1020" fmla="*/ 731977 w 1117423"/>
                <a:gd name="connsiteY1020" fmla="*/ 1376626 h 1471559"/>
                <a:gd name="connsiteX1021" fmla="*/ 731031 w 1117423"/>
                <a:gd name="connsiteY1021" fmla="*/ 1377572 h 1471559"/>
                <a:gd name="connsiteX1022" fmla="*/ 731977 w 1117423"/>
                <a:gd name="connsiteY1022" fmla="*/ 1379470 h 1471559"/>
                <a:gd name="connsiteX1023" fmla="*/ 734831 w 1117423"/>
                <a:gd name="connsiteY1023" fmla="*/ 1381372 h 1471559"/>
                <a:gd name="connsiteX1024" fmla="*/ 735777 w 1117423"/>
                <a:gd name="connsiteY1024" fmla="*/ 1383270 h 1471559"/>
                <a:gd name="connsiteX1025" fmla="*/ 738626 w 1117423"/>
                <a:gd name="connsiteY1025" fmla="*/ 1384221 h 1471559"/>
                <a:gd name="connsiteX1026" fmla="*/ 739577 w 1117423"/>
                <a:gd name="connsiteY1026" fmla="*/ 1386119 h 1471559"/>
                <a:gd name="connsiteX1027" fmla="*/ 741475 w 1117423"/>
                <a:gd name="connsiteY1027" fmla="*/ 1389908 h 1471559"/>
                <a:gd name="connsiteX1028" fmla="*/ 742421 w 1117423"/>
                <a:gd name="connsiteY1028" fmla="*/ 1391806 h 1471559"/>
                <a:gd name="connsiteX1029" fmla="*/ 743372 w 1117423"/>
                <a:gd name="connsiteY1029" fmla="*/ 1391806 h 1471559"/>
                <a:gd name="connsiteX1030" fmla="*/ 745270 w 1117423"/>
                <a:gd name="connsiteY1030" fmla="*/ 1394655 h 1471559"/>
                <a:gd name="connsiteX1031" fmla="*/ 744323 w 1117423"/>
                <a:gd name="connsiteY1031" fmla="*/ 1395606 h 1471559"/>
                <a:gd name="connsiteX1032" fmla="*/ 742421 w 1117423"/>
                <a:gd name="connsiteY1032" fmla="*/ 1398450 h 1471559"/>
                <a:gd name="connsiteX1033" fmla="*/ 740524 w 1117423"/>
                <a:gd name="connsiteY1033" fmla="*/ 1398450 h 1471559"/>
                <a:gd name="connsiteX1034" fmla="*/ 740524 w 1117423"/>
                <a:gd name="connsiteY1034" fmla="*/ 1398450 h 1471559"/>
                <a:gd name="connsiteX1035" fmla="*/ 738626 w 1117423"/>
                <a:gd name="connsiteY1035" fmla="*/ 1398450 h 1471559"/>
                <a:gd name="connsiteX1036" fmla="*/ 738626 w 1117423"/>
                <a:gd name="connsiteY1036" fmla="*/ 1398450 h 1471559"/>
                <a:gd name="connsiteX1037" fmla="*/ 732929 w 1117423"/>
                <a:gd name="connsiteY1037" fmla="*/ 1398450 h 1471559"/>
                <a:gd name="connsiteX1038" fmla="*/ 731031 w 1117423"/>
                <a:gd name="connsiteY1038" fmla="*/ 1402249 h 1471559"/>
                <a:gd name="connsiteX1039" fmla="*/ 728183 w 1117423"/>
                <a:gd name="connsiteY1039" fmla="*/ 1404147 h 1471559"/>
                <a:gd name="connsiteX1040" fmla="*/ 726280 w 1117423"/>
                <a:gd name="connsiteY1040" fmla="*/ 1405098 h 1471559"/>
                <a:gd name="connsiteX1041" fmla="*/ 726280 w 1117423"/>
                <a:gd name="connsiteY1041" fmla="*/ 1408893 h 1471559"/>
                <a:gd name="connsiteX1042" fmla="*/ 726280 w 1117423"/>
                <a:gd name="connsiteY1042" fmla="*/ 1410796 h 1471559"/>
                <a:gd name="connsiteX1043" fmla="*/ 724383 w 1117423"/>
                <a:gd name="connsiteY1043" fmla="*/ 1412693 h 1471559"/>
                <a:gd name="connsiteX1044" fmla="*/ 724383 w 1117423"/>
                <a:gd name="connsiteY1044" fmla="*/ 1413644 h 1471559"/>
                <a:gd name="connsiteX1045" fmla="*/ 723436 w 1117423"/>
                <a:gd name="connsiteY1045" fmla="*/ 1415542 h 1471559"/>
                <a:gd name="connsiteX1046" fmla="*/ 716788 w 1117423"/>
                <a:gd name="connsiteY1046" fmla="*/ 1414591 h 1471559"/>
                <a:gd name="connsiteX1047" fmla="*/ 713939 w 1117423"/>
                <a:gd name="connsiteY1047" fmla="*/ 1414591 h 1471559"/>
                <a:gd name="connsiteX1048" fmla="*/ 712988 w 1117423"/>
                <a:gd name="connsiteY1048" fmla="*/ 1414591 h 1471559"/>
                <a:gd name="connsiteX1049" fmla="*/ 710144 w 1117423"/>
                <a:gd name="connsiteY1049" fmla="*/ 1414591 h 1471559"/>
                <a:gd name="connsiteX1050" fmla="*/ 709193 w 1117423"/>
                <a:gd name="connsiteY1050" fmla="*/ 1415542 h 1471559"/>
                <a:gd name="connsiteX1051" fmla="*/ 708242 w 1117423"/>
                <a:gd name="connsiteY1051" fmla="*/ 1415542 h 1471559"/>
                <a:gd name="connsiteX1052" fmla="*/ 706344 w 1117423"/>
                <a:gd name="connsiteY1052" fmla="*/ 1411742 h 1471559"/>
                <a:gd name="connsiteX1053" fmla="*/ 702544 w 1117423"/>
                <a:gd name="connsiteY1053" fmla="*/ 1410796 h 1471559"/>
                <a:gd name="connsiteX1054" fmla="*/ 700647 w 1117423"/>
                <a:gd name="connsiteY1054" fmla="*/ 1411742 h 1471559"/>
                <a:gd name="connsiteX1055" fmla="*/ 698749 w 1117423"/>
                <a:gd name="connsiteY1055" fmla="*/ 1413644 h 1471559"/>
                <a:gd name="connsiteX1056" fmla="*/ 698749 w 1117423"/>
                <a:gd name="connsiteY1056" fmla="*/ 1413644 h 1471559"/>
                <a:gd name="connsiteX1057" fmla="*/ 695900 w 1117423"/>
                <a:gd name="connsiteY1057" fmla="*/ 1415542 h 1471559"/>
                <a:gd name="connsiteX1058" fmla="*/ 695900 w 1117423"/>
                <a:gd name="connsiteY1058" fmla="*/ 1419342 h 1471559"/>
                <a:gd name="connsiteX1059" fmla="*/ 695900 w 1117423"/>
                <a:gd name="connsiteY1059" fmla="*/ 1420288 h 1471559"/>
                <a:gd name="connsiteX1060" fmla="*/ 691154 w 1117423"/>
                <a:gd name="connsiteY1060" fmla="*/ 1423137 h 1471559"/>
                <a:gd name="connsiteX1061" fmla="*/ 688306 w 1117423"/>
                <a:gd name="connsiteY1061" fmla="*/ 1423137 h 1471559"/>
                <a:gd name="connsiteX1062" fmla="*/ 687354 w 1117423"/>
                <a:gd name="connsiteY1062" fmla="*/ 1424088 h 1471559"/>
                <a:gd name="connsiteX1063" fmla="*/ 685457 w 1117423"/>
                <a:gd name="connsiteY1063" fmla="*/ 1426937 h 1471559"/>
                <a:gd name="connsiteX1064" fmla="*/ 683555 w 1117423"/>
                <a:gd name="connsiteY1064" fmla="*/ 1427883 h 1471559"/>
                <a:gd name="connsiteX1065" fmla="*/ 682608 w 1117423"/>
                <a:gd name="connsiteY1065" fmla="*/ 1428834 h 1471559"/>
                <a:gd name="connsiteX1066" fmla="*/ 678808 w 1117423"/>
                <a:gd name="connsiteY1066" fmla="*/ 1427883 h 1471559"/>
                <a:gd name="connsiteX1067" fmla="*/ 677862 w 1117423"/>
                <a:gd name="connsiteY1067" fmla="*/ 1428834 h 1471559"/>
                <a:gd name="connsiteX1068" fmla="*/ 677862 w 1117423"/>
                <a:gd name="connsiteY1068" fmla="*/ 1428834 h 1471559"/>
                <a:gd name="connsiteX1069" fmla="*/ 675960 w 1117423"/>
                <a:gd name="connsiteY1069" fmla="*/ 1429785 h 1471559"/>
                <a:gd name="connsiteX1070" fmla="*/ 674062 w 1117423"/>
                <a:gd name="connsiteY1070" fmla="*/ 1429785 h 1471559"/>
                <a:gd name="connsiteX1071" fmla="*/ 673111 w 1117423"/>
                <a:gd name="connsiteY1071" fmla="*/ 1430732 h 1471559"/>
                <a:gd name="connsiteX1072" fmla="*/ 672165 w 1117423"/>
                <a:gd name="connsiteY1072" fmla="*/ 1432634 h 1471559"/>
                <a:gd name="connsiteX1073" fmla="*/ 671213 w 1117423"/>
                <a:gd name="connsiteY1073" fmla="*/ 1433580 h 1471559"/>
                <a:gd name="connsiteX1074" fmla="*/ 668365 w 1117423"/>
                <a:gd name="connsiteY1074" fmla="*/ 1434532 h 1471559"/>
                <a:gd name="connsiteX1075" fmla="*/ 667418 w 1117423"/>
                <a:gd name="connsiteY1075" fmla="*/ 1435478 h 1471559"/>
                <a:gd name="connsiteX1076" fmla="*/ 664565 w 1117423"/>
                <a:gd name="connsiteY1076" fmla="*/ 1435478 h 1471559"/>
                <a:gd name="connsiteX1077" fmla="*/ 663619 w 1117423"/>
                <a:gd name="connsiteY1077" fmla="*/ 1435478 h 1471559"/>
                <a:gd name="connsiteX1078" fmla="*/ 659819 w 1117423"/>
                <a:gd name="connsiteY1078" fmla="*/ 1435478 h 1471559"/>
                <a:gd name="connsiteX1079" fmla="*/ 657921 w 1117423"/>
                <a:gd name="connsiteY1079" fmla="*/ 1434532 h 1471559"/>
                <a:gd name="connsiteX1080" fmla="*/ 656024 w 1117423"/>
                <a:gd name="connsiteY1080" fmla="*/ 1435478 h 1471559"/>
                <a:gd name="connsiteX1081" fmla="*/ 657921 w 1117423"/>
                <a:gd name="connsiteY1081" fmla="*/ 1441175 h 1471559"/>
                <a:gd name="connsiteX1082" fmla="*/ 658867 w 1117423"/>
                <a:gd name="connsiteY1082" fmla="*/ 1444029 h 1471559"/>
                <a:gd name="connsiteX1083" fmla="*/ 658867 w 1117423"/>
                <a:gd name="connsiteY1083" fmla="*/ 1444029 h 1471559"/>
                <a:gd name="connsiteX1084" fmla="*/ 659819 w 1117423"/>
                <a:gd name="connsiteY1084" fmla="*/ 1444975 h 1471559"/>
                <a:gd name="connsiteX1085" fmla="*/ 660770 w 1117423"/>
                <a:gd name="connsiteY1085" fmla="*/ 1446873 h 1471559"/>
                <a:gd name="connsiteX1086" fmla="*/ 660770 w 1117423"/>
                <a:gd name="connsiteY1086" fmla="*/ 1447824 h 1471559"/>
                <a:gd name="connsiteX1087" fmla="*/ 661721 w 1117423"/>
                <a:gd name="connsiteY1087" fmla="*/ 1448775 h 1471559"/>
                <a:gd name="connsiteX1088" fmla="*/ 662667 w 1117423"/>
                <a:gd name="connsiteY1088" fmla="*/ 1450673 h 1471559"/>
                <a:gd name="connsiteX1089" fmla="*/ 661721 w 1117423"/>
                <a:gd name="connsiteY1089" fmla="*/ 1453521 h 1471559"/>
                <a:gd name="connsiteX1090" fmla="*/ 660770 w 1117423"/>
                <a:gd name="connsiteY1090" fmla="*/ 1456370 h 1471559"/>
                <a:gd name="connsiteX1091" fmla="*/ 659819 w 1117423"/>
                <a:gd name="connsiteY1091" fmla="*/ 1457316 h 1471559"/>
                <a:gd name="connsiteX1092" fmla="*/ 658867 w 1117423"/>
                <a:gd name="connsiteY1092" fmla="*/ 1459214 h 1471559"/>
                <a:gd name="connsiteX1093" fmla="*/ 656970 w 1117423"/>
                <a:gd name="connsiteY1093" fmla="*/ 1464911 h 1471559"/>
                <a:gd name="connsiteX1094" fmla="*/ 656024 w 1117423"/>
                <a:gd name="connsiteY1094" fmla="*/ 1464911 h 1471559"/>
                <a:gd name="connsiteX1095" fmla="*/ 655072 w 1117423"/>
                <a:gd name="connsiteY1095" fmla="*/ 1465862 h 1471559"/>
                <a:gd name="connsiteX1096" fmla="*/ 653175 w 1117423"/>
                <a:gd name="connsiteY1096" fmla="*/ 1468711 h 1471559"/>
                <a:gd name="connsiteX1097" fmla="*/ 647478 w 1117423"/>
                <a:gd name="connsiteY1097" fmla="*/ 1471560 h 1471559"/>
                <a:gd name="connsiteX1098" fmla="*/ 645575 w 1117423"/>
                <a:gd name="connsiteY1098" fmla="*/ 1468711 h 1471559"/>
                <a:gd name="connsiteX1099" fmla="*/ 642731 w 1117423"/>
                <a:gd name="connsiteY1099" fmla="*/ 1463014 h 1471559"/>
                <a:gd name="connsiteX1100" fmla="*/ 639878 w 1117423"/>
                <a:gd name="connsiteY1100" fmla="*/ 1458267 h 1471559"/>
                <a:gd name="connsiteX1101" fmla="*/ 638931 w 1117423"/>
                <a:gd name="connsiteY1101" fmla="*/ 1458267 h 1471559"/>
                <a:gd name="connsiteX1102" fmla="*/ 637985 w 1117423"/>
                <a:gd name="connsiteY1102" fmla="*/ 1457316 h 1471559"/>
                <a:gd name="connsiteX1103" fmla="*/ 637034 w 1117423"/>
                <a:gd name="connsiteY1103" fmla="*/ 1454467 h 1471559"/>
                <a:gd name="connsiteX1104" fmla="*/ 637985 w 1117423"/>
                <a:gd name="connsiteY1104" fmla="*/ 1452570 h 1471559"/>
                <a:gd name="connsiteX1105" fmla="*/ 630385 w 1117423"/>
                <a:gd name="connsiteY1105" fmla="*/ 1450673 h 1471559"/>
                <a:gd name="connsiteX1106" fmla="*/ 629439 w 1117423"/>
                <a:gd name="connsiteY1106" fmla="*/ 1450673 h 1471559"/>
                <a:gd name="connsiteX1107" fmla="*/ 624693 w 1117423"/>
                <a:gd name="connsiteY1107" fmla="*/ 1449721 h 1471559"/>
                <a:gd name="connsiteX1108" fmla="*/ 623742 w 1117423"/>
                <a:gd name="connsiteY1108" fmla="*/ 1448775 h 1471559"/>
                <a:gd name="connsiteX1109" fmla="*/ 622791 w 1117423"/>
                <a:gd name="connsiteY1109" fmla="*/ 1446873 h 1471559"/>
                <a:gd name="connsiteX1110" fmla="*/ 621839 w 1117423"/>
                <a:gd name="connsiteY1110" fmla="*/ 1444975 h 1471559"/>
                <a:gd name="connsiteX1111" fmla="*/ 620893 w 1117423"/>
                <a:gd name="connsiteY1111" fmla="*/ 1444029 h 1471559"/>
                <a:gd name="connsiteX1112" fmla="*/ 619942 w 1117423"/>
                <a:gd name="connsiteY1112" fmla="*/ 1443078 h 1471559"/>
                <a:gd name="connsiteX1113" fmla="*/ 618996 w 1117423"/>
                <a:gd name="connsiteY1113" fmla="*/ 1443078 h 1471559"/>
                <a:gd name="connsiteX1114" fmla="*/ 616142 w 1117423"/>
                <a:gd name="connsiteY1114" fmla="*/ 1445926 h 1471559"/>
                <a:gd name="connsiteX1115" fmla="*/ 614244 w 1117423"/>
                <a:gd name="connsiteY1115" fmla="*/ 1446873 h 1471559"/>
                <a:gd name="connsiteX1116" fmla="*/ 612347 w 1117423"/>
                <a:gd name="connsiteY1116" fmla="*/ 1447824 h 1471559"/>
                <a:gd name="connsiteX1117" fmla="*/ 605703 w 1117423"/>
                <a:gd name="connsiteY1117" fmla="*/ 1442126 h 1471559"/>
                <a:gd name="connsiteX1118" fmla="*/ 604752 w 1117423"/>
                <a:gd name="connsiteY1118" fmla="*/ 1441175 h 1471559"/>
                <a:gd name="connsiteX1119" fmla="*/ 602850 w 1117423"/>
                <a:gd name="connsiteY1119" fmla="*/ 1441175 h 1471559"/>
                <a:gd name="connsiteX1120" fmla="*/ 597152 w 1117423"/>
                <a:gd name="connsiteY1120" fmla="*/ 1439278 h 1471559"/>
                <a:gd name="connsiteX1121" fmla="*/ 592406 w 1117423"/>
                <a:gd name="connsiteY1121" fmla="*/ 1435478 h 1471559"/>
                <a:gd name="connsiteX1122" fmla="*/ 589557 w 1117423"/>
                <a:gd name="connsiteY1122" fmla="*/ 1435478 h 1471559"/>
                <a:gd name="connsiteX1123" fmla="*/ 587660 w 1117423"/>
                <a:gd name="connsiteY1123" fmla="*/ 1434532 h 1471559"/>
                <a:gd name="connsiteX1124" fmla="*/ 582914 w 1117423"/>
                <a:gd name="connsiteY1124" fmla="*/ 1433580 h 1471559"/>
                <a:gd name="connsiteX1125" fmla="*/ 583865 w 1117423"/>
                <a:gd name="connsiteY1125" fmla="*/ 1429785 h 1471559"/>
                <a:gd name="connsiteX1126" fmla="*/ 584811 w 1117423"/>
                <a:gd name="connsiteY1126" fmla="*/ 1427883 h 1471559"/>
                <a:gd name="connsiteX1127" fmla="*/ 583865 w 1117423"/>
                <a:gd name="connsiteY1127" fmla="*/ 1425039 h 1471559"/>
                <a:gd name="connsiteX1128" fmla="*/ 581967 w 1117423"/>
                <a:gd name="connsiteY1128" fmla="*/ 1425039 h 1471559"/>
                <a:gd name="connsiteX1129" fmla="*/ 581967 w 1117423"/>
                <a:gd name="connsiteY1129" fmla="*/ 1424088 h 1471559"/>
                <a:gd name="connsiteX1130" fmla="*/ 581016 w 1117423"/>
                <a:gd name="connsiteY1130" fmla="*/ 1423137 h 1471559"/>
                <a:gd name="connsiteX1131" fmla="*/ 580065 w 1117423"/>
                <a:gd name="connsiteY1131" fmla="*/ 1421239 h 1471559"/>
                <a:gd name="connsiteX1132" fmla="*/ 581016 w 1117423"/>
                <a:gd name="connsiteY1132" fmla="*/ 1418391 h 1471559"/>
                <a:gd name="connsiteX1133" fmla="*/ 580065 w 1117423"/>
                <a:gd name="connsiteY1133" fmla="*/ 1417439 h 1471559"/>
                <a:gd name="connsiteX1134" fmla="*/ 577216 w 1117423"/>
                <a:gd name="connsiteY1134" fmla="*/ 1411742 h 1471559"/>
                <a:gd name="connsiteX1135" fmla="*/ 564875 w 1117423"/>
                <a:gd name="connsiteY1135" fmla="*/ 1409844 h 1471559"/>
                <a:gd name="connsiteX1136" fmla="*/ 564875 w 1117423"/>
                <a:gd name="connsiteY1136" fmla="*/ 1407947 h 1471559"/>
                <a:gd name="connsiteX1137" fmla="*/ 560124 w 1117423"/>
                <a:gd name="connsiteY1137" fmla="*/ 1406045 h 1471559"/>
                <a:gd name="connsiteX1138" fmla="*/ 558226 w 1117423"/>
                <a:gd name="connsiteY1138" fmla="*/ 1406996 h 1471559"/>
                <a:gd name="connsiteX1139" fmla="*/ 558226 w 1117423"/>
                <a:gd name="connsiteY1139" fmla="*/ 1406045 h 1471559"/>
                <a:gd name="connsiteX1140" fmla="*/ 554427 w 1117423"/>
                <a:gd name="connsiteY1140" fmla="*/ 1402249 h 1471559"/>
                <a:gd name="connsiteX1141" fmla="*/ 551583 w 1117423"/>
                <a:gd name="connsiteY1141" fmla="*/ 1400352 h 1471559"/>
                <a:gd name="connsiteX1142" fmla="*/ 549680 w 1117423"/>
                <a:gd name="connsiteY1142" fmla="*/ 1400352 h 1471559"/>
                <a:gd name="connsiteX1143" fmla="*/ 542086 w 1117423"/>
                <a:gd name="connsiteY1143" fmla="*/ 1399401 h 1471559"/>
                <a:gd name="connsiteX1144" fmla="*/ 542086 w 1117423"/>
                <a:gd name="connsiteY1144" fmla="*/ 1397498 h 1471559"/>
                <a:gd name="connsiteX1145" fmla="*/ 541154 w 1117423"/>
                <a:gd name="connsiteY1145" fmla="*/ 1396552 h 1471559"/>
                <a:gd name="connsiteX1146" fmla="*/ 536388 w 1117423"/>
                <a:gd name="connsiteY1146" fmla="*/ 1395606 h 1471559"/>
                <a:gd name="connsiteX1147" fmla="*/ 536388 w 1117423"/>
                <a:gd name="connsiteY1147" fmla="*/ 1394655 h 1471559"/>
                <a:gd name="connsiteX1148" fmla="*/ 529759 w 1117423"/>
                <a:gd name="connsiteY1148" fmla="*/ 1391806 h 1471559"/>
                <a:gd name="connsiteX1149" fmla="*/ 527862 w 1117423"/>
                <a:gd name="connsiteY1149" fmla="*/ 1390855 h 1471559"/>
                <a:gd name="connsiteX1150" fmla="*/ 525964 w 1117423"/>
                <a:gd name="connsiteY1150" fmla="*/ 1391806 h 1471559"/>
                <a:gd name="connsiteX1151" fmla="*/ 524067 w 1117423"/>
                <a:gd name="connsiteY1151" fmla="*/ 1392752 h 1471559"/>
                <a:gd name="connsiteX1152" fmla="*/ 523096 w 1117423"/>
                <a:gd name="connsiteY1152" fmla="*/ 1393704 h 1471559"/>
                <a:gd name="connsiteX1153" fmla="*/ 520267 w 1117423"/>
                <a:gd name="connsiteY1153" fmla="*/ 1395606 h 1471559"/>
                <a:gd name="connsiteX1154" fmla="*/ 519301 w 1117423"/>
                <a:gd name="connsiteY1154" fmla="*/ 1396552 h 1471559"/>
                <a:gd name="connsiteX1155" fmla="*/ 518369 w 1117423"/>
                <a:gd name="connsiteY1155" fmla="*/ 1397498 h 1471559"/>
                <a:gd name="connsiteX1156" fmla="*/ 514570 w 1117423"/>
                <a:gd name="connsiteY1156" fmla="*/ 1397498 h 1471559"/>
                <a:gd name="connsiteX1157" fmla="*/ 512672 w 1117423"/>
                <a:gd name="connsiteY1157" fmla="*/ 1395606 h 1471559"/>
                <a:gd name="connsiteX1158" fmla="*/ 509823 w 1117423"/>
                <a:gd name="connsiteY1158" fmla="*/ 1394655 h 1471559"/>
                <a:gd name="connsiteX1159" fmla="*/ 507926 w 1117423"/>
                <a:gd name="connsiteY1159" fmla="*/ 1394655 h 1471559"/>
                <a:gd name="connsiteX1160" fmla="*/ 505077 w 1117423"/>
                <a:gd name="connsiteY1160" fmla="*/ 1392752 h 1471559"/>
                <a:gd name="connsiteX1161" fmla="*/ 498429 w 1117423"/>
                <a:gd name="connsiteY1161" fmla="*/ 1392752 h 1471559"/>
                <a:gd name="connsiteX1162" fmla="*/ 498429 w 1117423"/>
                <a:gd name="connsiteY1162" fmla="*/ 1393704 h 1471559"/>
                <a:gd name="connsiteX1163" fmla="*/ 496531 w 1117423"/>
                <a:gd name="connsiteY1163" fmla="*/ 1395606 h 1471559"/>
                <a:gd name="connsiteX1164" fmla="*/ 494634 w 1117423"/>
                <a:gd name="connsiteY1164" fmla="*/ 1396552 h 1471559"/>
                <a:gd name="connsiteX1165" fmla="*/ 493682 w 1117423"/>
                <a:gd name="connsiteY1165" fmla="*/ 1396552 h 1471559"/>
                <a:gd name="connsiteX1166" fmla="*/ 492731 w 1117423"/>
                <a:gd name="connsiteY1166" fmla="*/ 1397498 h 1471559"/>
                <a:gd name="connsiteX1167" fmla="*/ 492731 w 1117423"/>
                <a:gd name="connsiteY1167" fmla="*/ 1399401 h 1471559"/>
                <a:gd name="connsiteX1168" fmla="*/ 490834 w 1117423"/>
                <a:gd name="connsiteY1168" fmla="*/ 1402249 h 1471559"/>
                <a:gd name="connsiteX1169" fmla="*/ 487034 w 1117423"/>
                <a:gd name="connsiteY1169" fmla="*/ 1407947 h 1471559"/>
                <a:gd name="connsiteX1170" fmla="*/ 488936 w 1117423"/>
                <a:gd name="connsiteY1170" fmla="*/ 1407947 h 1471559"/>
                <a:gd name="connsiteX1171" fmla="*/ 490834 w 1117423"/>
                <a:gd name="connsiteY1171" fmla="*/ 1407947 h 1471559"/>
                <a:gd name="connsiteX1172" fmla="*/ 491785 w 1117423"/>
                <a:gd name="connsiteY1172" fmla="*/ 1408893 h 1471559"/>
                <a:gd name="connsiteX1173" fmla="*/ 492731 w 1117423"/>
                <a:gd name="connsiteY1173" fmla="*/ 1410796 h 1471559"/>
                <a:gd name="connsiteX1174" fmla="*/ 492731 w 1117423"/>
                <a:gd name="connsiteY1174" fmla="*/ 1413644 h 1471559"/>
                <a:gd name="connsiteX1175" fmla="*/ 492731 w 1117423"/>
                <a:gd name="connsiteY1175" fmla="*/ 1414591 h 1471559"/>
                <a:gd name="connsiteX1176" fmla="*/ 490834 w 1117423"/>
                <a:gd name="connsiteY1176" fmla="*/ 1421239 h 1471559"/>
                <a:gd name="connsiteX1177" fmla="*/ 487985 w 1117423"/>
                <a:gd name="connsiteY1177" fmla="*/ 1425039 h 1471559"/>
                <a:gd name="connsiteX1178" fmla="*/ 487034 w 1117423"/>
                <a:gd name="connsiteY1178" fmla="*/ 1424088 h 1471559"/>
                <a:gd name="connsiteX1179" fmla="*/ 485136 w 1117423"/>
                <a:gd name="connsiteY1179" fmla="*/ 1422186 h 1471559"/>
                <a:gd name="connsiteX1180" fmla="*/ 483239 w 1117423"/>
                <a:gd name="connsiteY1180" fmla="*/ 1420288 h 1471559"/>
                <a:gd name="connsiteX1181" fmla="*/ 482288 w 1117423"/>
                <a:gd name="connsiteY1181" fmla="*/ 1419342 h 1471559"/>
                <a:gd name="connsiteX1182" fmla="*/ 479439 w 1117423"/>
                <a:gd name="connsiteY1182" fmla="*/ 1417439 h 1471559"/>
                <a:gd name="connsiteX1183" fmla="*/ 477541 w 1117423"/>
                <a:gd name="connsiteY1183" fmla="*/ 1416488 h 1471559"/>
                <a:gd name="connsiteX1184" fmla="*/ 476595 w 1117423"/>
                <a:gd name="connsiteY1184" fmla="*/ 1418391 h 1471559"/>
                <a:gd name="connsiteX1185" fmla="*/ 475644 w 1117423"/>
                <a:gd name="connsiteY1185" fmla="*/ 1419342 h 1471559"/>
                <a:gd name="connsiteX1186" fmla="*/ 473741 w 1117423"/>
                <a:gd name="connsiteY1186" fmla="*/ 1420288 h 1471559"/>
                <a:gd name="connsiteX1187" fmla="*/ 472795 w 1117423"/>
                <a:gd name="connsiteY1187" fmla="*/ 1421239 h 1471559"/>
                <a:gd name="connsiteX1188" fmla="*/ 469946 w 1117423"/>
                <a:gd name="connsiteY1188" fmla="*/ 1424088 h 1471559"/>
                <a:gd name="connsiteX1189" fmla="*/ 468044 w 1117423"/>
                <a:gd name="connsiteY1189" fmla="*/ 1425985 h 1471559"/>
                <a:gd name="connsiteX1190" fmla="*/ 468044 w 1117423"/>
                <a:gd name="connsiteY1190" fmla="*/ 1425985 h 1471559"/>
                <a:gd name="connsiteX1191" fmla="*/ 456654 w 1117423"/>
                <a:gd name="connsiteY1191" fmla="*/ 1425039 h 1471559"/>
                <a:gd name="connsiteX1192" fmla="*/ 454752 w 1117423"/>
                <a:gd name="connsiteY1192" fmla="*/ 1425985 h 1471559"/>
                <a:gd name="connsiteX1193" fmla="*/ 452854 w 1117423"/>
                <a:gd name="connsiteY1193" fmla="*/ 1426937 h 1471559"/>
                <a:gd name="connsiteX1194" fmla="*/ 449059 w 1117423"/>
                <a:gd name="connsiteY1194" fmla="*/ 1429785 h 1471559"/>
                <a:gd name="connsiteX1195" fmla="*/ 446211 w 1117423"/>
                <a:gd name="connsiteY1195" fmla="*/ 1430732 h 1471559"/>
                <a:gd name="connsiteX1196" fmla="*/ 441464 w 1117423"/>
                <a:gd name="connsiteY1196" fmla="*/ 1432634 h 1471559"/>
                <a:gd name="connsiteX1197" fmla="*/ 439562 w 1117423"/>
                <a:gd name="connsiteY1197" fmla="*/ 1432634 h 1471559"/>
                <a:gd name="connsiteX1198" fmla="*/ 437665 w 1117423"/>
                <a:gd name="connsiteY1198" fmla="*/ 1432634 h 1471559"/>
                <a:gd name="connsiteX1199" fmla="*/ 435767 w 1117423"/>
                <a:gd name="connsiteY1199" fmla="*/ 1433580 h 1471559"/>
                <a:gd name="connsiteX1200" fmla="*/ 434816 w 1117423"/>
                <a:gd name="connsiteY1200" fmla="*/ 1434532 h 1471559"/>
                <a:gd name="connsiteX1201" fmla="*/ 432918 w 1117423"/>
                <a:gd name="connsiteY1201" fmla="*/ 1436429 h 1471559"/>
                <a:gd name="connsiteX1202" fmla="*/ 430070 w 1117423"/>
                <a:gd name="connsiteY1202" fmla="*/ 1435478 h 1471559"/>
                <a:gd name="connsiteX1203" fmla="*/ 429118 w 1117423"/>
                <a:gd name="connsiteY1203" fmla="*/ 1435478 h 1471559"/>
                <a:gd name="connsiteX1204" fmla="*/ 427221 w 1117423"/>
                <a:gd name="connsiteY1204" fmla="*/ 1434532 h 1471559"/>
                <a:gd name="connsiteX1205" fmla="*/ 425318 w 1117423"/>
                <a:gd name="connsiteY1205" fmla="*/ 1433580 h 1471559"/>
                <a:gd name="connsiteX1206" fmla="*/ 423421 w 1117423"/>
                <a:gd name="connsiteY1206" fmla="*/ 1432634 h 1471559"/>
                <a:gd name="connsiteX1207" fmla="*/ 419621 w 1117423"/>
                <a:gd name="connsiteY1207" fmla="*/ 1430732 h 1471559"/>
                <a:gd name="connsiteX1208" fmla="*/ 418675 w 1117423"/>
                <a:gd name="connsiteY1208" fmla="*/ 1430732 h 1471559"/>
                <a:gd name="connsiteX1209" fmla="*/ 411080 w 1117423"/>
                <a:gd name="connsiteY1209" fmla="*/ 1429785 h 1471559"/>
                <a:gd name="connsiteX1210" fmla="*/ 410129 w 1117423"/>
                <a:gd name="connsiteY1210" fmla="*/ 1429785 h 1471559"/>
                <a:gd name="connsiteX1211" fmla="*/ 408231 w 1117423"/>
                <a:gd name="connsiteY1211" fmla="*/ 1429785 h 1471559"/>
                <a:gd name="connsiteX1212" fmla="*/ 407280 w 1117423"/>
                <a:gd name="connsiteY1212" fmla="*/ 1429785 h 1471559"/>
                <a:gd name="connsiteX1213" fmla="*/ 402534 w 1117423"/>
                <a:gd name="connsiteY1213" fmla="*/ 1429785 h 1471559"/>
                <a:gd name="connsiteX1214" fmla="*/ 400636 w 1117423"/>
                <a:gd name="connsiteY1214" fmla="*/ 1429785 h 1471559"/>
                <a:gd name="connsiteX1215" fmla="*/ 398739 w 1117423"/>
                <a:gd name="connsiteY1215" fmla="*/ 1430732 h 1471559"/>
                <a:gd name="connsiteX1216" fmla="*/ 393988 w 1117423"/>
                <a:gd name="connsiteY1216" fmla="*/ 1432634 h 1471559"/>
                <a:gd name="connsiteX1217" fmla="*/ 392090 w 1117423"/>
                <a:gd name="connsiteY1217" fmla="*/ 1433580 h 1471559"/>
                <a:gd name="connsiteX1218" fmla="*/ 384495 w 1117423"/>
                <a:gd name="connsiteY1218" fmla="*/ 1438331 h 1471559"/>
                <a:gd name="connsiteX1219" fmla="*/ 382593 w 1117423"/>
                <a:gd name="connsiteY1219" fmla="*/ 1439278 h 1471559"/>
                <a:gd name="connsiteX1220" fmla="*/ 374998 w 1117423"/>
                <a:gd name="connsiteY1220" fmla="*/ 1441175 h 1471559"/>
                <a:gd name="connsiteX1221" fmla="*/ 372149 w 1117423"/>
                <a:gd name="connsiteY1221" fmla="*/ 1442126 h 1471559"/>
                <a:gd name="connsiteX1222" fmla="*/ 367403 w 1117423"/>
                <a:gd name="connsiteY1222" fmla="*/ 1444029 h 1471559"/>
                <a:gd name="connsiteX1223" fmla="*/ 363603 w 1117423"/>
                <a:gd name="connsiteY1223" fmla="*/ 1444975 h 1471559"/>
                <a:gd name="connsiteX1224" fmla="*/ 357906 w 1117423"/>
                <a:gd name="connsiteY1224" fmla="*/ 1447824 h 1471559"/>
                <a:gd name="connsiteX1225" fmla="*/ 353160 w 1117423"/>
                <a:gd name="connsiteY1225" fmla="*/ 1450673 h 1471559"/>
                <a:gd name="connsiteX1226" fmla="*/ 348414 w 1117423"/>
                <a:gd name="connsiteY1226" fmla="*/ 1452570 h 1471559"/>
                <a:gd name="connsiteX1227" fmla="*/ 347467 w 1117423"/>
                <a:gd name="connsiteY1227" fmla="*/ 1453521 h 1471559"/>
                <a:gd name="connsiteX1228" fmla="*/ 341770 w 1117423"/>
                <a:gd name="connsiteY1228" fmla="*/ 1457316 h 1471559"/>
                <a:gd name="connsiteX1229" fmla="*/ 336072 w 1117423"/>
                <a:gd name="connsiteY1229" fmla="*/ 1461116 h 1471559"/>
                <a:gd name="connsiteX1230" fmla="*/ 331326 w 1117423"/>
                <a:gd name="connsiteY1230" fmla="*/ 1462067 h 1471559"/>
                <a:gd name="connsiteX1231" fmla="*/ 327526 w 1117423"/>
                <a:gd name="connsiteY1231" fmla="*/ 1456370 h 1471559"/>
                <a:gd name="connsiteX1232" fmla="*/ 322780 w 1117423"/>
                <a:gd name="connsiteY1232" fmla="*/ 1436429 h 1471559"/>
                <a:gd name="connsiteX1233" fmla="*/ 313283 w 1117423"/>
                <a:gd name="connsiteY1233" fmla="*/ 1428834 h 1471559"/>
                <a:gd name="connsiteX1234" fmla="*/ 311385 w 1117423"/>
                <a:gd name="connsiteY1234" fmla="*/ 1428834 h 1471559"/>
                <a:gd name="connsiteX1235" fmla="*/ 308556 w 1117423"/>
                <a:gd name="connsiteY1235" fmla="*/ 1426937 h 1471559"/>
                <a:gd name="connsiteX1236" fmla="*/ 307585 w 1117423"/>
                <a:gd name="connsiteY1236" fmla="*/ 1424088 h 1471559"/>
                <a:gd name="connsiteX1237" fmla="*/ 305688 w 1117423"/>
                <a:gd name="connsiteY1237" fmla="*/ 1425039 h 1471559"/>
                <a:gd name="connsiteX1238" fmla="*/ 299991 w 1117423"/>
                <a:gd name="connsiteY1238" fmla="*/ 1421239 h 1471559"/>
                <a:gd name="connsiteX1239" fmla="*/ 296196 w 1117423"/>
                <a:gd name="connsiteY1239" fmla="*/ 1419342 h 1471559"/>
                <a:gd name="connsiteX1240" fmla="*/ 294298 w 1117423"/>
                <a:gd name="connsiteY1240" fmla="*/ 1417439 h 1471559"/>
                <a:gd name="connsiteX1241" fmla="*/ 288601 w 1117423"/>
                <a:gd name="connsiteY1241" fmla="*/ 1413644 h 1471559"/>
                <a:gd name="connsiteX1242" fmla="*/ 286698 w 1117423"/>
                <a:gd name="connsiteY1242" fmla="*/ 1412693 h 1471559"/>
                <a:gd name="connsiteX1243" fmla="*/ 284801 w 1117423"/>
                <a:gd name="connsiteY1243" fmla="*/ 1414591 h 1471559"/>
                <a:gd name="connsiteX1244" fmla="*/ 279123 w 1117423"/>
                <a:gd name="connsiteY1244" fmla="*/ 1407947 h 1471559"/>
                <a:gd name="connsiteX1245" fmla="*/ 276274 w 1117423"/>
                <a:gd name="connsiteY1245" fmla="*/ 1408893 h 1471559"/>
                <a:gd name="connsiteX1246" fmla="*/ 274377 w 1117423"/>
                <a:gd name="connsiteY1246" fmla="*/ 1406045 h 1471559"/>
                <a:gd name="connsiteX1247" fmla="*/ 275323 w 1117423"/>
                <a:gd name="connsiteY1247" fmla="*/ 1404147 h 1471559"/>
                <a:gd name="connsiteX1248" fmla="*/ 273426 w 1117423"/>
                <a:gd name="connsiteY1248" fmla="*/ 1401298 h 1471559"/>
                <a:gd name="connsiteX1249" fmla="*/ 273426 w 1117423"/>
                <a:gd name="connsiteY1249" fmla="*/ 1399401 h 1471559"/>
                <a:gd name="connsiteX1250" fmla="*/ 262982 w 1117423"/>
                <a:gd name="connsiteY1250" fmla="*/ 1378524 h 1471559"/>
                <a:gd name="connsiteX1251" fmla="*/ 260133 w 1117423"/>
                <a:gd name="connsiteY1251" fmla="*/ 1374724 h 1471559"/>
                <a:gd name="connsiteX1252" fmla="*/ 257285 w 1117423"/>
                <a:gd name="connsiteY1252" fmla="*/ 1371875 h 1471559"/>
                <a:gd name="connsiteX1253" fmla="*/ 259182 w 1117423"/>
                <a:gd name="connsiteY1253" fmla="*/ 1369978 h 1471559"/>
                <a:gd name="connsiteX1254" fmla="*/ 260133 w 1117423"/>
                <a:gd name="connsiteY1254" fmla="*/ 1369026 h 1471559"/>
                <a:gd name="connsiteX1255" fmla="*/ 259182 w 1117423"/>
                <a:gd name="connsiteY1255" fmla="*/ 1367129 h 1471559"/>
                <a:gd name="connsiteX1256" fmla="*/ 257285 w 1117423"/>
                <a:gd name="connsiteY1256" fmla="*/ 1365231 h 1471559"/>
                <a:gd name="connsiteX1257" fmla="*/ 254436 w 1117423"/>
                <a:gd name="connsiteY1257" fmla="*/ 1366178 h 1471559"/>
                <a:gd name="connsiteX1258" fmla="*/ 253485 w 1117423"/>
                <a:gd name="connsiteY1258" fmla="*/ 1366178 h 1471559"/>
                <a:gd name="connsiteX1259" fmla="*/ 244944 w 1117423"/>
                <a:gd name="connsiteY1259" fmla="*/ 1363329 h 1471559"/>
                <a:gd name="connsiteX1260" fmla="*/ 240193 w 1117423"/>
                <a:gd name="connsiteY1260" fmla="*/ 1362383 h 1471559"/>
                <a:gd name="connsiteX1261" fmla="*/ 234495 w 1117423"/>
                <a:gd name="connsiteY1261" fmla="*/ 1363329 h 1471559"/>
                <a:gd name="connsiteX1262" fmla="*/ 234495 w 1117423"/>
                <a:gd name="connsiteY1262" fmla="*/ 1366178 h 1471559"/>
                <a:gd name="connsiteX1263" fmla="*/ 231651 w 1117423"/>
                <a:gd name="connsiteY1263" fmla="*/ 1366178 h 1471559"/>
                <a:gd name="connsiteX1264" fmla="*/ 231651 w 1117423"/>
                <a:gd name="connsiteY1264" fmla="*/ 1366178 h 1471559"/>
                <a:gd name="connsiteX1265" fmla="*/ 228798 w 1117423"/>
                <a:gd name="connsiteY1265" fmla="*/ 1367129 h 1471559"/>
                <a:gd name="connsiteX1266" fmla="*/ 225954 w 1117423"/>
                <a:gd name="connsiteY1266" fmla="*/ 1366178 h 1471559"/>
                <a:gd name="connsiteX1267" fmla="*/ 223100 w 1117423"/>
                <a:gd name="connsiteY1267" fmla="*/ 1363329 h 1471559"/>
                <a:gd name="connsiteX1268" fmla="*/ 225003 w 1117423"/>
                <a:gd name="connsiteY1268" fmla="*/ 1364280 h 1471559"/>
                <a:gd name="connsiteX1269" fmla="*/ 224052 w 1117423"/>
                <a:gd name="connsiteY1269" fmla="*/ 1361431 h 1471559"/>
                <a:gd name="connsiteX1270" fmla="*/ 222154 w 1117423"/>
                <a:gd name="connsiteY1270" fmla="*/ 1358583 h 1471559"/>
                <a:gd name="connsiteX1271" fmla="*/ 217408 w 1117423"/>
                <a:gd name="connsiteY1271" fmla="*/ 1359534 h 1471559"/>
                <a:gd name="connsiteX1272" fmla="*/ 221203 w 1117423"/>
                <a:gd name="connsiteY1272" fmla="*/ 1357636 h 1471559"/>
                <a:gd name="connsiteX1273" fmla="*/ 229749 w 1117423"/>
                <a:gd name="connsiteY1273" fmla="*/ 1355734 h 1471559"/>
                <a:gd name="connsiteX1274" fmla="*/ 232598 w 1117423"/>
                <a:gd name="connsiteY1274" fmla="*/ 1354783 h 1471559"/>
                <a:gd name="connsiteX1275" fmla="*/ 232598 w 1117423"/>
                <a:gd name="connsiteY1275" fmla="*/ 1354783 h 1471559"/>
                <a:gd name="connsiteX1276" fmla="*/ 232598 w 1117423"/>
                <a:gd name="connsiteY1276" fmla="*/ 1353837 h 1471559"/>
                <a:gd name="connsiteX1277" fmla="*/ 234495 w 1117423"/>
                <a:gd name="connsiteY1277" fmla="*/ 1352885 h 1471559"/>
                <a:gd name="connsiteX1278" fmla="*/ 234495 w 1117423"/>
                <a:gd name="connsiteY1278" fmla="*/ 1348139 h 1471559"/>
                <a:gd name="connsiteX1279" fmla="*/ 233549 w 1117423"/>
                <a:gd name="connsiteY1279" fmla="*/ 1343393 h 1471559"/>
                <a:gd name="connsiteX1280" fmla="*/ 232598 w 1117423"/>
                <a:gd name="connsiteY1280" fmla="*/ 1342442 h 1471559"/>
                <a:gd name="connsiteX1281" fmla="*/ 227852 w 1117423"/>
                <a:gd name="connsiteY1281" fmla="*/ 1330101 h 1471559"/>
                <a:gd name="connsiteX1282" fmla="*/ 194618 w 1117423"/>
                <a:gd name="connsiteY1282" fmla="*/ 1330101 h 1471559"/>
                <a:gd name="connsiteX1283" fmla="*/ 191770 w 1117423"/>
                <a:gd name="connsiteY1283" fmla="*/ 1326301 h 1471559"/>
                <a:gd name="connsiteX1284" fmla="*/ 189872 w 1117423"/>
                <a:gd name="connsiteY1284" fmla="*/ 1322506 h 1471559"/>
                <a:gd name="connsiteX1285" fmla="*/ 189872 w 1117423"/>
                <a:gd name="connsiteY1285" fmla="*/ 1319657 h 1471559"/>
                <a:gd name="connsiteX1286" fmla="*/ 189872 w 1117423"/>
                <a:gd name="connsiteY1286" fmla="*/ 1316808 h 1471559"/>
                <a:gd name="connsiteX1287" fmla="*/ 190823 w 1117423"/>
                <a:gd name="connsiteY1287" fmla="*/ 1313960 h 1471559"/>
                <a:gd name="connsiteX1288" fmla="*/ 192721 w 1117423"/>
                <a:gd name="connsiteY1288" fmla="*/ 1309213 h 1471559"/>
                <a:gd name="connsiteX1289" fmla="*/ 198418 w 1117423"/>
                <a:gd name="connsiteY1289" fmla="*/ 1303516 h 1471559"/>
                <a:gd name="connsiteX1290" fmla="*/ 200316 w 1117423"/>
                <a:gd name="connsiteY1290" fmla="*/ 1301614 h 1471559"/>
                <a:gd name="connsiteX1291" fmla="*/ 210759 w 1117423"/>
                <a:gd name="connsiteY1291" fmla="*/ 1297819 h 1471559"/>
                <a:gd name="connsiteX1292" fmla="*/ 210759 w 1117423"/>
                <a:gd name="connsiteY1292" fmla="*/ 1294019 h 1471559"/>
                <a:gd name="connsiteX1293" fmla="*/ 205062 w 1117423"/>
                <a:gd name="connsiteY1293" fmla="*/ 1294970 h 1471559"/>
                <a:gd name="connsiteX1294" fmla="*/ 204116 w 1117423"/>
                <a:gd name="connsiteY1294" fmla="*/ 1289273 h 1471559"/>
                <a:gd name="connsiteX1295" fmla="*/ 206964 w 1117423"/>
                <a:gd name="connsiteY1295" fmla="*/ 1288321 h 1471559"/>
                <a:gd name="connsiteX1296" fmla="*/ 206013 w 1117423"/>
                <a:gd name="connsiteY1296" fmla="*/ 1278829 h 1471559"/>
                <a:gd name="connsiteX1297" fmla="*/ 206964 w 1117423"/>
                <a:gd name="connsiteY1297" fmla="*/ 1268385 h 1471559"/>
                <a:gd name="connsiteX1298" fmla="*/ 208862 w 1117423"/>
                <a:gd name="connsiteY1298" fmla="*/ 1265537 h 1471559"/>
                <a:gd name="connsiteX1299" fmla="*/ 208862 w 1117423"/>
                <a:gd name="connsiteY1299" fmla="*/ 1263634 h 1471559"/>
                <a:gd name="connsiteX1300" fmla="*/ 210759 w 1117423"/>
                <a:gd name="connsiteY1300" fmla="*/ 1257000 h 1471559"/>
                <a:gd name="connsiteX1301" fmla="*/ 211711 w 1117423"/>
                <a:gd name="connsiteY1301" fmla="*/ 1254152 h 1471559"/>
                <a:gd name="connsiteX1302" fmla="*/ 211711 w 1117423"/>
                <a:gd name="connsiteY1302" fmla="*/ 1252254 h 1471559"/>
                <a:gd name="connsiteX1303" fmla="*/ 210759 w 1117423"/>
                <a:gd name="connsiteY1303" fmla="*/ 1252254 h 1471559"/>
                <a:gd name="connsiteX1304" fmla="*/ 208862 w 1117423"/>
                <a:gd name="connsiteY1304" fmla="*/ 1252254 h 1471559"/>
                <a:gd name="connsiteX1305" fmla="*/ 207916 w 1117423"/>
                <a:gd name="connsiteY1305" fmla="*/ 1251303 h 1471559"/>
                <a:gd name="connsiteX1306" fmla="*/ 204116 w 1117423"/>
                <a:gd name="connsiteY1306" fmla="*/ 1246557 h 1471559"/>
                <a:gd name="connsiteX1307" fmla="*/ 203164 w 1117423"/>
                <a:gd name="connsiteY1307" fmla="*/ 1245606 h 1471559"/>
                <a:gd name="connsiteX1308" fmla="*/ 203164 w 1117423"/>
                <a:gd name="connsiteY1308" fmla="*/ 1237060 h 1471559"/>
                <a:gd name="connsiteX1309" fmla="*/ 206013 w 1117423"/>
                <a:gd name="connsiteY1309" fmla="*/ 1232313 h 1471559"/>
                <a:gd name="connsiteX1310" fmla="*/ 206964 w 1117423"/>
                <a:gd name="connsiteY1310" fmla="*/ 1231362 h 1471559"/>
                <a:gd name="connsiteX1311" fmla="*/ 207916 w 1117423"/>
                <a:gd name="connsiteY1311" fmla="*/ 1230416 h 1471559"/>
                <a:gd name="connsiteX1312" fmla="*/ 209813 w 1117423"/>
                <a:gd name="connsiteY1312" fmla="*/ 1227567 h 1471559"/>
                <a:gd name="connsiteX1313" fmla="*/ 216457 w 1117423"/>
                <a:gd name="connsiteY1313" fmla="*/ 1222821 h 1471559"/>
                <a:gd name="connsiteX1314" fmla="*/ 218354 w 1117423"/>
                <a:gd name="connsiteY1314" fmla="*/ 1220919 h 1471559"/>
                <a:gd name="connsiteX1315" fmla="*/ 220257 w 1117423"/>
                <a:gd name="connsiteY1315" fmla="*/ 1219967 h 1471559"/>
                <a:gd name="connsiteX1316" fmla="*/ 225003 w 1117423"/>
                <a:gd name="connsiteY1316" fmla="*/ 1220919 h 1471559"/>
                <a:gd name="connsiteX1317" fmla="*/ 225954 w 1117423"/>
                <a:gd name="connsiteY1317" fmla="*/ 1221870 h 1471559"/>
                <a:gd name="connsiteX1318" fmla="*/ 228798 w 1117423"/>
                <a:gd name="connsiteY1318" fmla="*/ 1224719 h 1471559"/>
                <a:gd name="connsiteX1319" fmla="*/ 236398 w 1117423"/>
                <a:gd name="connsiteY1319" fmla="*/ 1217124 h 1471559"/>
                <a:gd name="connsiteX1320" fmla="*/ 237344 w 1117423"/>
                <a:gd name="connsiteY1320" fmla="*/ 1216172 h 1471559"/>
                <a:gd name="connsiteX1321" fmla="*/ 238295 w 1117423"/>
                <a:gd name="connsiteY1321" fmla="*/ 1215221 h 1471559"/>
                <a:gd name="connsiteX1322" fmla="*/ 242090 w 1117423"/>
                <a:gd name="connsiteY1322" fmla="*/ 1215221 h 1471559"/>
                <a:gd name="connsiteX1323" fmla="*/ 246841 w 1117423"/>
                <a:gd name="connsiteY1323" fmla="*/ 1214275 h 1471559"/>
                <a:gd name="connsiteX1324" fmla="*/ 248739 w 1117423"/>
                <a:gd name="connsiteY1324" fmla="*/ 1212372 h 1471559"/>
                <a:gd name="connsiteX1325" fmla="*/ 249690 w 1117423"/>
                <a:gd name="connsiteY1325" fmla="*/ 1211426 h 1471559"/>
                <a:gd name="connsiteX1326" fmla="*/ 243041 w 1117423"/>
                <a:gd name="connsiteY1326" fmla="*/ 1209529 h 1471559"/>
                <a:gd name="connsiteX1327" fmla="*/ 242090 w 1117423"/>
                <a:gd name="connsiteY1327" fmla="*/ 1203831 h 1471559"/>
                <a:gd name="connsiteX1328" fmla="*/ 241144 w 1117423"/>
                <a:gd name="connsiteY1328" fmla="*/ 1201929 h 1471559"/>
                <a:gd name="connsiteX1329" fmla="*/ 239246 w 1117423"/>
                <a:gd name="connsiteY1329" fmla="*/ 1200983 h 1471559"/>
                <a:gd name="connsiteX1330" fmla="*/ 238295 w 1117423"/>
                <a:gd name="connsiteY1330" fmla="*/ 1200031 h 1471559"/>
                <a:gd name="connsiteX1331" fmla="*/ 234495 w 1117423"/>
                <a:gd name="connsiteY1331" fmla="*/ 1200983 h 1471559"/>
                <a:gd name="connsiteX1332" fmla="*/ 233549 w 1117423"/>
                <a:gd name="connsiteY1332" fmla="*/ 1200983 h 1471559"/>
                <a:gd name="connsiteX1333" fmla="*/ 232598 w 1117423"/>
                <a:gd name="connsiteY1333" fmla="*/ 1201929 h 1471559"/>
                <a:gd name="connsiteX1334" fmla="*/ 227852 w 1117423"/>
                <a:gd name="connsiteY1334" fmla="*/ 1201929 h 1471559"/>
                <a:gd name="connsiteX1335" fmla="*/ 222154 w 1117423"/>
                <a:gd name="connsiteY1335" fmla="*/ 1201929 h 1471559"/>
                <a:gd name="connsiteX1336" fmla="*/ 221203 w 1117423"/>
                <a:gd name="connsiteY1336" fmla="*/ 1200983 h 1471559"/>
                <a:gd name="connsiteX1337" fmla="*/ 222154 w 1117423"/>
                <a:gd name="connsiteY1337" fmla="*/ 1200031 h 1471559"/>
                <a:gd name="connsiteX1338" fmla="*/ 223100 w 1117423"/>
                <a:gd name="connsiteY1338" fmla="*/ 1199085 h 1471559"/>
                <a:gd name="connsiteX1339" fmla="*/ 225003 w 1117423"/>
                <a:gd name="connsiteY1339" fmla="*/ 1198134 h 1471559"/>
                <a:gd name="connsiteX1340" fmla="*/ 227852 w 1117423"/>
                <a:gd name="connsiteY1340" fmla="*/ 1197183 h 1471559"/>
                <a:gd name="connsiteX1341" fmla="*/ 228798 w 1117423"/>
                <a:gd name="connsiteY1341" fmla="*/ 1196232 h 1471559"/>
                <a:gd name="connsiteX1342" fmla="*/ 232598 w 1117423"/>
                <a:gd name="connsiteY1342" fmla="*/ 1194334 h 1471559"/>
                <a:gd name="connsiteX1343" fmla="*/ 233549 w 1117423"/>
                <a:gd name="connsiteY1343" fmla="*/ 1193388 h 1471559"/>
                <a:gd name="connsiteX1344" fmla="*/ 233549 w 1117423"/>
                <a:gd name="connsiteY1344" fmla="*/ 1191485 h 1471559"/>
                <a:gd name="connsiteX1345" fmla="*/ 235446 w 1117423"/>
                <a:gd name="connsiteY1345" fmla="*/ 1190534 h 1471559"/>
                <a:gd name="connsiteX1346" fmla="*/ 236398 w 1117423"/>
                <a:gd name="connsiteY1346" fmla="*/ 1189588 h 1471559"/>
                <a:gd name="connsiteX1347" fmla="*/ 237344 w 1117423"/>
                <a:gd name="connsiteY1347" fmla="*/ 1188637 h 1471559"/>
                <a:gd name="connsiteX1348" fmla="*/ 233549 w 1117423"/>
                <a:gd name="connsiteY1348" fmla="*/ 1184842 h 1471559"/>
                <a:gd name="connsiteX1349" fmla="*/ 233549 w 1117423"/>
                <a:gd name="connsiteY1349" fmla="*/ 1183890 h 1471559"/>
                <a:gd name="connsiteX1350" fmla="*/ 233549 w 1117423"/>
                <a:gd name="connsiteY1350" fmla="*/ 1181993 h 1471559"/>
                <a:gd name="connsiteX1351" fmla="*/ 231651 w 1117423"/>
                <a:gd name="connsiteY1351" fmla="*/ 1180096 h 1471559"/>
                <a:gd name="connsiteX1352" fmla="*/ 230700 w 1117423"/>
                <a:gd name="connsiteY1352" fmla="*/ 1179144 h 1471559"/>
                <a:gd name="connsiteX1353" fmla="*/ 230700 w 1117423"/>
                <a:gd name="connsiteY1353" fmla="*/ 1175344 h 1471559"/>
                <a:gd name="connsiteX1354" fmla="*/ 233549 w 1117423"/>
                <a:gd name="connsiteY1354" fmla="*/ 1171544 h 1471559"/>
                <a:gd name="connsiteX1355" fmla="*/ 234495 w 1117423"/>
                <a:gd name="connsiteY1355" fmla="*/ 1171544 h 1471559"/>
                <a:gd name="connsiteX1356" fmla="*/ 234495 w 1117423"/>
                <a:gd name="connsiteY1356" fmla="*/ 1162052 h 1471559"/>
                <a:gd name="connsiteX1357" fmla="*/ 233549 w 1117423"/>
                <a:gd name="connsiteY1357" fmla="*/ 1169647 h 1471559"/>
                <a:gd name="connsiteX1358" fmla="*/ 231651 w 1117423"/>
                <a:gd name="connsiteY1358" fmla="*/ 1172496 h 1471559"/>
                <a:gd name="connsiteX1359" fmla="*/ 228798 w 1117423"/>
                <a:gd name="connsiteY1359" fmla="*/ 1176296 h 1471559"/>
                <a:gd name="connsiteX1360" fmla="*/ 227852 w 1117423"/>
                <a:gd name="connsiteY1360" fmla="*/ 1178193 h 1471559"/>
                <a:gd name="connsiteX1361" fmla="*/ 225954 w 1117423"/>
                <a:gd name="connsiteY1361" fmla="*/ 1180096 h 1471559"/>
                <a:gd name="connsiteX1362" fmla="*/ 224052 w 1117423"/>
                <a:gd name="connsiteY1362" fmla="*/ 1181993 h 1471559"/>
                <a:gd name="connsiteX1363" fmla="*/ 224052 w 1117423"/>
                <a:gd name="connsiteY1363" fmla="*/ 1182939 h 1471559"/>
                <a:gd name="connsiteX1364" fmla="*/ 222154 w 1117423"/>
                <a:gd name="connsiteY1364" fmla="*/ 1183890 h 1471559"/>
                <a:gd name="connsiteX1365" fmla="*/ 221203 w 1117423"/>
                <a:gd name="connsiteY1365" fmla="*/ 1185788 h 1471559"/>
                <a:gd name="connsiteX1366" fmla="*/ 218354 w 1117423"/>
                <a:gd name="connsiteY1366" fmla="*/ 1187690 h 1471559"/>
                <a:gd name="connsiteX1367" fmla="*/ 216457 w 1117423"/>
                <a:gd name="connsiteY1367" fmla="*/ 1187690 h 1471559"/>
                <a:gd name="connsiteX1368" fmla="*/ 205062 w 1117423"/>
                <a:gd name="connsiteY1368" fmla="*/ 1187690 h 1471559"/>
                <a:gd name="connsiteX1369" fmla="*/ 201267 w 1117423"/>
                <a:gd name="connsiteY1369" fmla="*/ 1186739 h 1471559"/>
                <a:gd name="connsiteX1370" fmla="*/ 197467 w 1117423"/>
                <a:gd name="connsiteY1370" fmla="*/ 1185788 h 1471559"/>
                <a:gd name="connsiteX1371" fmla="*/ 191770 w 1117423"/>
                <a:gd name="connsiteY1371" fmla="*/ 1186739 h 1471559"/>
                <a:gd name="connsiteX1372" fmla="*/ 191770 w 1117423"/>
                <a:gd name="connsiteY1372" fmla="*/ 1193388 h 1471559"/>
                <a:gd name="connsiteX1373" fmla="*/ 189872 w 1117423"/>
                <a:gd name="connsiteY1373" fmla="*/ 1196232 h 1471559"/>
                <a:gd name="connsiteX1374" fmla="*/ 188926 w 1117423"/>
                <a:gd name="connsiteY1374" fmla="*/ 1197183 h 1471559"/>
                <a:gd name="connsiteX1375" fmla="*/ 187975 w 1117423"/>
                <a:gd name="connsiteY1375" fmla="*/ 1200031 h 1471559"/>
                <a:gd name="connsiteX1376" fmla="*/ 187023 w 1117423"/>
                <a:gd name="connsiteY1376" fmla="*/ 1200983 h 1471559"/>
                <a:gd name="connsiteX1377" fmla="*/ 185126 w 1117423"/>
                <a:gd name="connsiteY1377" fmla="*/ 1202880 h 1471559"/>
                <a:gd name="connsiteX1378" fmla="*/ 178477 w 1117423"/>
                <a:gd name="connsiteY1378" fmla="*/ 1203831 h 1471559"/>
                <a:gd name="connsiteX1379" fmla="*/ 179429 w 1117423"/>
                <a:gd name="connsiteY1379" fmla="*/ 1206680 h 1471559"/>
                <a:gd name="connsiteX1380" fmla="*/ 177531 w 1117423"/>
                <a:gd name="connsiteY1380" fmla="*/ 1212372 h 1471559"/>
                <a:gd name="connsiteX1381" fmla="*/ 176580 w 1117423"/>
                <a:gd name="connsiteY1381" fmla="*/ 1215221 h 1471559"/>
                <a:gd name="connsiteX1382" fmla="*/ 174682 w 1117423"/>
                <a:gd name="connsiteY1382" fmla="*/ 1215221 h 1471559"/>
                <a:gd name="connsiteX1383" fmla="*/ 173731 w 1117423"/>
                <a:gd name="connsiteY1383" fmla="*/ 1216172 h 1471559"/>
                <a:gd name="connsiteX1384" fmla="*/ 169936 w 1117423"/>
                <a:gd name="connsiteY1384" fmla="*/ 1218070 h 1471559"/>
                <a:gd name="connsiteX1385" fmla="*/ 168985 w 1117423"/>
                <a:gd name="connsiteY1385" fmla="*/ 1221870 h 1471559"/>
                <a:gd name="connsiteX1386" fmla="*/ 165190 w 1117423"/>
                <a:gd name="connsiteY1386" fmla="*/ 1223767 h 1471559"/>
                <a:gd name="connsiteX1387" fmla="*/ 162336 w 1117423"/>
                <a:gd name="connsiteY1387" fmla="*/ 1222821 h 1471559"/>
                <a:gd name="connsiteX1388" fmla="*/ 160439 w 1117423"/>
                <a:gd name="connsiteY1388" fmla="*/ 1222821 h 1471559"/>
                <a:gd name="connsiteX1389" fmla="*/ 157590 w 1117423"/>
                <a:gd name="connsiteY1389" fmla="*/ 1222821 h 1471559"/>
                <a:gd name="connsiteX1390" fmla="*/ 154741 w 1117423"/>
                <a:gd name="connsiteY1390" fmla="*/ 1226616 h 1471559"/>
                <a:gd name="connsiteX1391" fmla="*/ 154741 w 1117423"/>
                <a:gd name="connsiteY1391" fmla="*/ 1226616 h 1471559"/>
                <a:gd name="connsiteX1392" fmla="*/ 154741 w 1117423"/>
                <a:gd name="connsiteY1392" fmla="*/ 1228518 h 1471559"/>
                <a:gd name="connsiteX1393" fmla="*/ 154741 w 1117423"/>
                <a:gd name="connsiteY1393" fmla="*/ 1229465 h 1471559"/>
                <a:gd name="connsiteX1394" fmla="*/ 152844 w 1117423"/>
                <a:gd name="connsiteY1394" fmla="*/ 1230416 h 1471559"/>
                <a:gd name="connsiteX1395" fmla="*/ 150946 w 1117423"/>
                <a:gd name="connsiteY1395" fmla="*/ 1232313 h 1471559"/>
                <a:gd name="connsiteX1396" fmla="*/ 149044 w 1117423"/>
                <a:gd name="connsiteY1396" fmla="*/ 1234211 h 1471559"/>
                <a:gd name="connsiteX1397" fmla="*/ 146200 w 1117423"/>
                <a:gd name="connsiteY1397" fmla="*/ 1235162 h 1471559"/>
                <a:gd name="connsiteX1398" fmla="*/ 145249 w 1117423"/>
                <a:gd name="connsiteY1398" fmla="*/ 1237060 h 1471559"/>
                <a:gd name="connsiteX1399" fmla="*/ 142400 w 1117423"/>
                <a:gd name="connsiteY1399" fmla="*/ 1238957 h 1471559"/>
                <a:gd name="connsiteX1400" fmla="*/ 142400 w 1117423"/>
                <a:gd name="connsiteY1400" fmla="*/ 1239908 h 1471559"/>
                <a:gd name="connsiteX1401" fmla="*/ 142400 w 1117423"/>
                <a:gd name="connsiteY1401" fmla="*/ 1240859 h 1471559"/>
                <a:gd name="connsiteX1402" fmla="*/ 141449 w 1117423"/>
                <a:gd name="connsiteY1402" fmla="*/ 1241811 h 1471559"/>
                <a:gd name="connsiteX1403" fmla="*/ 140503 w 1117423"/>
                <a:gd name="connsiteY1403" fmla="*/ 1242757 h 1471559"/>
                <a:gd name="connsiteX1404" fmla="*/ 137649 w 1117423"/>
                <a:gd name="connsiteY1404" fmla="*/ 1242757 h 1471559"/>
                <a:gd name="connsiteX1405" fmla="*/ 135752 w 1117423"/>
                <a:gd name="connsiteY1405" fmla="*/ 1240859 h 1471559"/>
                <a:gd name="connsiteX1406" fmla="*/ 137649 w 1117423"/>
                <a:gd name="connsiteY1406" fmla="*/ 1227567 h 1471559"/>
                <a:gd name="connsiteX1407" fmla="*/ 136703 w 1117423"/>
                <a:gd name="connsiteY1407" fmla="*/ 1223767 h 1471559"/>
                <a:gd name="connsiteX1408" fmla="*/ 135752 w 1117423"/>
                <a:gd name="connsiteY1408" fmla="*/ 1222821 h 1471559"/>
                <a:gd name="connsiteX1409" fmla="*/ 133854 w 1117423"/>
                <a:gd name="connsiteY1409" fmla="*/ 1219021 h 1471559"/>
                <a:gd name="connsiteX1410" fmla="*/ 132903 w 1117423"/>
                <a:gd name="connsiteY1410" fmla="*/ 1218070 h 1471559"/>
                <a:gd name="connsiteX1411" fmla="*/ 130054 w 1117423"/>
                <a:gd name="connsiteY1411" fmla="*/ 1216172 h 1471559"/>
                <a:gd name="connsiteX1412" fmla="*/ 131957 w 1117423"/>
                <a:gd name="connsiteY1412" fmla="*/ 1215221 h 1471559"/>
                <a:gd name="connsiteX1413" fmla="*/ 132903 w 1117423"/>
                <a:gd name="connsiteY1413" fmla="*/ 1214275 h 1471559"/>
                <a:gd name="connsiteX1414" fmla="*/ 137649 w 1117423"/>
                <a:gd name="connsiteY1414" fmla="*/ 1205729 h 1471559"/>
                <a:gd name="connsiteX1415" fmla="*/ 137649 w 1117423"/>
                <a:gd name="connsiteY1415" fmla="*/ 1203831 h 1471559"/>
                <a:gd name="connsiteX1416" fmla="*/ 138600 w 1117423"/>
                <a:gd name="connsiteY1416" fmla="*/ 1202880 h 1471559"/>
                <a:gd name="connsiteX1417" fmla="*/ 144298 w 1117423"/>
                <a:gd name="connsiteY1417" fmla="*/ 1201929 h 1471559"/>
                <a:gd name="connsiteX1418" fmla="*/ 148098 w 1117423"/>
                <a:gd name="connsiteY1418" fmla="*/ 1200031 h 1471559"/>
                <a:gd name="connsiteX1419" fmla="*/ 147147 w 1117423"/>
                <a:gd name="connsiteY1419" fmla="*/ 1199085 h 1471559"/>
                <a:gd name="connsiteX1420" fmla="*/ 145249 w 1117423"/>
                <a:gd name="connsiteY1420" fmla="*/ 1197183 h 1471559"/>
                <a:gd name="connsiteX1421" fmla="*/ 145249 w 1117423"/>
                <a:gd name="connsiteY1421" fmla="*/ 1195285 h 1471559"/>
                <a:gd name="connsiteX1422" fmla="*/ 139552 w 1117423"/>
                <a:gd name="connsiteY1422" fmla="*/ 1192437 h 1471559"/>
                <a:gd name="connsiteX1423" fmla="*/ 143347 w 1117423"/>
                <a:gd name="connsiteY1423" fmla="*/ 1184842 h 1471559"/>
                <a:gd name="connsiteX1424" fmla="*/ 138600 w 1117423"/>
                <a:gd name="connsiteY1424" fmla="*/ 1188637 h 1471559"/>
                <a:gd name="connsiteX1425" fmla="*/ 127211 w 1117423"/>
                <a:gd name="connsiteY1425" fmla="*/ 1197183 h 1471559"/>
                <a:gd name="connsiteX1426" fmla="*/ 122459 w 1117423"/>
                <a:gd name="connsiteY1426" fmla="*/ 1196232 h 1471559"/>
                <a:gd name="connsiteX1427" fmla="*/ 120562 w 1117423"/>
                <a:gd name="connsiteY1427" fmla="*/ 1197183 h 1471559"/>
                <a:gd name="connsiteX1428" fmla="*/ 119611 w 1117423"/>
                <a:gd name="connsiteY1428" fmla="*/ 1197183 h 1471559"/>
                <a:gd name="connsiteX1429" fmla="*/ 119611 w 1117423"/>
                <a:gd name="connsiteY1429" fmla="*/ 1198134 h 1471559"/>
                <a:gd name="connsiteX1430" fmla="*/ 118660 w 1117423"/>
                <a:gd name="connsiteY1430" fmla="*/ 1198134 h 1471559"/>
                <a:gd name="connsiteX1431" fmla="*/ 115816 w 1117423"/>
                <a:gd name="connsiteY1431" fmla="*/ 1199085 h 1471559"/>
                <a:gd name="connsiteX1432" fmla="*/ 110118 w 1117423"/>
                <a:gd name="connsiteY1432" fmla="*/ 1198134 h 1471559"/>
                <a:gd name="connsiteX1433" fmla="*/ 110118 w 1117423"/>
                <a:gd name="connsiteY1433" fmla="*/ 1196232 h 1471559"/>
                <a:gd name="connsiteX1434" fmla="*/ 110118 w 1117423"/>
                <a:gd name="connsiteY1434" fmla="*/ 1196232 h 1471559"/>
                <a:gd name="connsiteX1435" fmla="*/ 111070 w 1117423"/>
                <a:gd name="connsiteY1435" fmla="*/ 1195285 h 1471559"/>
                <a:gd name="connsiteX1436" fmla="*/ 112016 w 1117423"/>
                <a:gd name="connsiteY1436" fmla="*/ 1195285 h 1471559"/>
                <a:gd name="connsiteX1437" fmla="*/ 114865 w 1117423"/>
                <a:gd name="connsiteY1437" fmla="*/ 1194334 h 1471559"/>
                <a:gd name="connsiteX1438" fmla="*/ 115816 w 1117423"/>
                <a:gd name="connsiteY1438" fmla="*/ 1193388 h 1471559"/>
                <a:gd name="connsiteX1439" fmla="*/ 118660 w 1117423"/>
                <a:gd name="connsiteY1439" fmla="*/ 1191485 h 1471559"/>
                <a:gd name="connsiteX1440" fmla="*/ 119611 w 1117423"/>
                <a:gd name="connsiteY1440" fmla="*/ 1189588 h 1471559"/>
                <a:gd name="connsiteX1441" fmla="*/ 117713 w 1117423"/>
                <a:gd name="connsiteY1441" fmla="*/ 1186739 h 1471559"/>
                <a:gd name="connsiteX1442" fmla="*/ 116762 w 1117423"/>
                <a:gd name="connsiteY1442" fmla="*/ 1184842 h 1471559"/>
                <a:gd name="connsiteX1443" fmla="*/ 116762 w 1117423"/>
                <a:gd name="connsiteY1443" fmla="*/ 1181042 h 1471559"/>
                <a:gd name="connsiteX1444" fmla="*/ 115816 w 1117423"/>
                <a:gd name="connsiteY1444" fmla="*/ 1178193 h 1471559"/>
                <a:gd name="connsiteX1445" fmla="*/ 115816 w 1117423"/>
                <a:gd name="connsiteY1445" fmla="*/ 1175344 h 1471559"/>
                <a:gd name="connsiteX1446" fmla="*/ 114865 w 1117423"/>
                <a:gd name="connsiteY1446" fmla="*/ 1172496 h 1471559"/>
                <a:gd name="connsiteX1447" fmla="*/ 113913 w 1117423"/>
                <a:gd name="connsiteY1447" fmla="*/ 1171544 h 1471559"/>
                <a:gd name="connsiteX1448" fmla="*/ 116762 w 1117423"/>
                <a:gd name="connsiteY1448" fmla="*/ 1170598 h 1471559"/>
                <a:gd name="connsiteX1449" fmla="*/ 117713 w 1117423"/>
                <a:gd name="connsiteY1449" fmla="*/ 1172496 h 1471559"/>
                <a:gd name="connsiteX1450" fmla="*/ 120562 w 1117423"/>
                <a:gd name="connsiteY1450" fmla="*/ 1170598 h 1471559"/>
                <a:gd name="connsiteX1451" fmla="*/ 123411 w 1117423"/>
                <a:gd name="connsiteY1451" fmla="*/ 1168701 h 1471559"/>
                <a:gd name="connsiteX1452" fmla="*/ 123411 w 1117423"/>
                <a:gd name="connsiteY1452" fmla="*/ 1165852 h 1471559"/>
                <a:gd name="connsiteX1453" fmla="*/ 124357 w 1117423"/>
                <a:gd name="connsiteY1453" fmla="*/ 1162052 h 1471559"/>
                <a:gd name="connsiteX1454" fmla="*/ 125308 w 1117423"/>
                <a:gd name="connsiteY1454" fmla="*/ 1162052 h 1471559"/>
                <a:gd name="connsiteX1455" fmla="*/ 124357 w 1117423"/>
                <a:gd name="connsiteY1455" fmla="*/ 1160155 h 1471559"/>
                <a:gd name="connsiteX1456" fmla="*/ 123411 w 1117423"/>
                <a:gd name="connsiteY1456" fmla="*/ 1158257 h 1471559"/>
                <a:gd name="connsiteX1457" fmla="*/ 120562 w 1117423"/>
                <a:gd name="connsiteY1457" fmla="*/ 1160155 h 1471559"/>
                <a:gd name="connsiteX1458" fmla="*/ 118660 w 1117423"/>
                <a:gd name="connsiteY1458" fmla="*/ 1161106 h 1471559"/>
                <a:gd name="connsiteX1459" fmla="*/ 114865 w 1117423"/>
                <a:gd name="connsiteY1459" fmla="*/ 1164901 h 1471559"/>
                <a:gd name="connsiteX1460" fmla="*/ 113913 w 1117423"/>
                <a:gd name="connsiteY1460" fmla="*/ 1167750 h 1471559"/>
                <a:gd name="connsiteX1461" fmla="*/ 110118 w 1117423"/>
                <a:gd name="connsiteY1461" fmla="*/ 1166798 h 1471559"/>
                <a:gd name="connsiteX1462" fmla="*/ 111070 w 1117423"/>
                <a:gd name="connsiteY1462" fmla="*/ 1165852 h 1471559"/>
                <a:gd name="connsiteX1463" fmla="*/ 111070 w 1117423"/>
                <a:gd name="connsiteY1463" fmla="*/ 1165852 h 1471559"/>
                <a:gd name="connsiteX1464" fmla="*/ 112016 w 1117423"/>
                <a:gd name="connsiteY1464" fmla="*/ 1164901 h 1471559"/>
                <a:gd name="connsiteX1465" fmla="*/ 111070 w 1117423"/>
                <a:gd name="connsiteY1465" fmla="*/ 1163003 h 1471559"/>
                <a:gd name="connsiteX1466" fmla="*/ 111070 w 1117423"/>
                <a:gd name="connsiteY1466" fmla="*/ 1163003 h 1471559"/>
                <a:gd name="connsiteX1467" fmla="*/ 112967 w 1117423"/>
                <a:gd name="connsiteY1467" fmla="*/ 1163954 h 1471559"/>
                <a:gd name="connsiteX1468" fmla="*/ 114865 w 1117423"/>
                <a:gd name="connsiteY1468" fmla="*/ 1161106 h 1471559"/>
                <a:gd name="connsiteX1469" fmla="*/ 111070 w 1117423"/>
                <a:gd name="connsiteY1469" fmla="*/ 1159203 h 1471559"/>
                <a:gd name="connsiteX1470" fmla="*/ 115816 w 1117423"/>
                <a:gd name="connsiteY1470" fmla="*/ 1159203 h 1471559"/>
                <a:gd name="connsiteX1471" fmla="*/ 117713 w 1117423"/>
                <a:gd name="connsiteY1471" fmla="*/ 1156360 h 1471559"/>
                <a:gd name="connsiteX1472" fmla="*/ 126259 w 1117423"/>
                <a:gd name="connsiteY1472" fmla="*/ 1155408 h 1471559"/>
                <a:gd name="connsiteX1473" fmla="*/ 127211 w 1117423"/>
                <a:gd name="connsiteY1473" fmla="*/ 1153506 h 1471559"/>
                <a:gd name="connsiteX1474" fmla="*/ 139552 w 1117423"/>
                <a:gd name="connsiteY1474" fmla="*/ 1148760 h 1471559"/>
                <a:gd name="connsiteX1475" fmla="*/ 142400 w 1117423"/>
                <a:gd name="connsiteY1475" fmla="*/ 1147818 h 1471559"/>
                <a:gd name="connsiteX1476" fmla="*/ 145249 w 1117423"/>
                <a:gd name="connsiteY1476" fmla="*/ 1146872 h 1471559"/>
                <a:gd name="connsiteX1477" fmla="*/ 146200 w 1117423"/>
                <a:gd name="connsiteY1477" fmla="*/ 1144975 h 1471559"/>
                <a:gd name="connsiteX1478" fmla="*/ 148098 w 1117423"/>
                <a:gd name="connsiteY1478" fmla="*/ 1141175 h 1471559"/>
                <a:gd name="connsiteX1479" fmla="*/ 149995 w 1117423"/>
                <a:gd name="connsiteY1479" fmla="*/ 1139277 h 1471559"/>
                <a:gd name="connsiteX1480" fmla="*/ 150946 w 1117423"/>
                <a:gd name="connsiteY1480" fmla="*/ 1137380 h 1471559"/>
                <a:gd name="connsiteX1481" fmla="*/ 144298 w 1117423"/>
                <a:gd name="connsiteY1481" fmla="*/ 1136429 h 1471559"/>
                <a:gd name="connsiteX1482" fmla="*/ 143347 w 1117423"/>
                <a:gd name="connsiteY1482" fmla="*/ 1142126 h 1471559"/>
                <a:gd name="connsiteX1483" fmla="*/ 140503 w 1117423"/>
                <a:gd name="connsiteY1483" fmla="*/ 1141175 h 1471559"/>
                <a:gd name="connsiteX1484" fmla="*/ 139552 w 1117423"/>
                <a:gd name="connsiteY1484" fmla="*/ 1140224 h 1471559"/>
                <a:gd name="connsiteX1485" fmla="*/ 135752 w 1117423"/>
                <a:gd name="connsiteY1485" fmla="*/ 1143072 h 1471559"/>
                <a:gd name="connsiteX1486" fmla="*/ 133854 w 1117423"/>
                <a:gd name="connsiteY1486" fmla="*/ 1146872 h 1471559"/>
                <a:gd name="connsiteX1487" fmla="*/ 125308 w 1117423"/>
                <a:gd name="connsiteY1487" fmla="*/ 1142126 h 1471559"/>
                <a:gd name="connsiteX1488" fmla="*/ 125308 w 1117423"/>
                <a:gd name="connsiteY1488" fmla="*/ 1135477 h 1471559"/>
                <a:gd name="connsiteX1489" fmla="*/ 131006 w 1117423"/>
                <a:gd name="connsiteY1489" fmla="*/ 1127883 h 1471559"/>
                <a:gd name="connsiteX1490" fmla="*/ 131957 w 1117423"/>
                <a:gd name="connsiteY1490" fmla="*/ 1127883 h 1471559"/>
                <a:gd name="connsiteX1491" fmla="*/ 131957 w 1117423"/>
                <a:gd name="connsiteY1491" fmla="*/ 1122185 h 1471559"/>
                <a:gd name="connsiteX1492" fmla="*/ 131006 w 1117423"/>
                <a:gd name="connsiteY1492" fmla="*/ 1121234 h 1471559"/>
                <a:gd name="connsiteX1493" fmla="*/ 122459 w 1117423"/>
                <a:gd name="connsiteY1493" fmla="*/ 1110790 h 1471559"/>
                <a:gd name="connsiteX1494" fmla="*/ 120562 w 1117423"/>
                <a:gd name="connsiteY1494" fmla="*/ 1109839 h 1471559"/>
                <a:gd name="connsiteX1495" fmla="*/ 118660 w 1117423"/>
                <a:gd name="connsiteY1495" fmla="*/ 1110790 h 1471559"/>
                <a:gd name="connsiteX1496" fmla="*/ 120562 w 1117423"/>
                <a:gd name="connsiteY1496" fmla="*/ 1109839 h 1471559"/>
                <a:gd name="connsiteX1497" fmla="*/ 121513 w 1117423"/>
                <a:gd name="connsiteY1497" fmla="*/ 1107942 h 1471559"/>
                <a:gd name="connsiteX1498" fmla="*/ 123411 w 1117423"/>
                <a:gd name="connsiteY1498" fmla="*/ 1106044 h 1471559"/>
                <a:gd name="connsiteX1499" fmla="*/ 125308 w 1117423"/>
                <a:gd name="connsiteY1499" fmla="*/ 1102244 h 1471559"/>
                <a:gd name="connsiteX1500" fmla="*/ 125308 w 1117423"/>
                <a:gd name="connsiteY1500" fmla="*/ 1103195 h 1471559"/>
                <a:gd name="connsiteX1501" fmla="*/ 125308 w 1117423"/>
                <a:gd name="connsiteY1501" fmla="*/ 1103195 h 1471559"/>
                <a:gd name="connsiteX1502" fmla="*/ 127211 w 1117423"/>
                <a:gd name="connsiteY1502" fmla="*/ 1105093 h 1471559"/>
                <a:gd name="connsiteX1503" fmla="*/ 127211 w 1117423"/>
                <a:gd name="connsiteY1503" fmla="*/ 1105093 h 1471559"/>
                <a:gd name="connsiteX1504" fmla="*/ 129108 w 1117423"/>
                <a:gd name="connsiteY1504" fmla="*/ 1104147 h 1471559"/>
                <a:gd name="connsiteX1505" fmla="*/ 131006 w 1117423"/>
                <a:gd name="connsiteY1505" fmla="*/ 1102244 h 1471559"/>
                <a:gd name="connsiteX1506" fmla="*/ 132903 w 1117423"/>
                <a:gd name="connsiteY1506" fmla="*/ 1101298 h 1471559"/>
                <a:gd name="connsiteX1507" fmla="*/ 136703 w 1117423"/>
                <a:gd name="connsiteY1507" fmla="*/ 1090854 h 1471559"/>
                <a:gd name="connsiteX1508" fmla="*/ 134805 w 1117423"/>
                <a:gd name="connsiteY1508" fmla="*/ 1089903 h 1471559"/>
                <a:gd name="connsiteX1509" fmla="*/ 131957 w 1117423"/>
                <a:gd name="connsiteY1509" fmla="*/ 1089903 h 1471559"/>
                <a:gd name="connsiteX1510" fmla="*/ 133854 w 1117423"/>
                <a:gd name="connsiteY1510" fmla="*/ 1086103 h 1471559"/>
                <a:gd name="connsiteX1511" fmla="*/ 134805 w 1117423"/>
                <a:gd name="connsiteY1511" fmla="*/ 1085157 h 1471559"/>
                <a:gd name="connsiteX1512" fmla="*/ 135752 w 1117423"/>
                <a:gd name="connsiteY1512" fmla="*/ 1086103 h 1471559"/>
                <a:gd name="connsiteX1513" fmla="*/ 135752 w 1117423"/>
                <a:gd name="connsiteY1513" fmla="*/ 1088006 h 1471559"/>
                <a:gd name="connsiteX1514" fmla="*/ 135752 w 1117423"/>
                <a:gd name="connsiteY1514" fmla="*/ 1088957 h 1471559"/>
                <a:gd name="connsiteX1515" fmla="*/ 139552 w 1117423"/>
                <a:gd name="connsiteY1515" fmla="*/ 1088006 h 1471559"/>
                <a:gd name="connsiteX1516" fmla="*/ 140503 w 1117423"/>
                <a:gd name="connsiteY1516" fmla="*/ 1088006 h 1471559"/>
                <a:gd name="connsiteX1517" fmla="*/ 141449 w 1117423"/>
                <a:gd name="connsiteY1517" fmla="*/ 1085157 h 1471559"/>
                <a:gd name="connsiteX1518" fmla="*/ 141449 w 1117423"/>
                <a:gd name="connsiteY1518" fmla="*/ 1084206 h 1471559"/>
                <a:gd name="connsiteX1519" fmla="*/ 145249 w 1117423"/>
                <a:gd name="connsiteY1519" fmla="*/ 1084206 h 1471559"/>
                <a:gd name="connsiteX1520" fmla="*/ 147147 w 1117423"/>
                <a:gd name="connsiteY1520" fmla="*/ 1085157 h 1471559"/>
                <a:gd name="connsiteX1521" fmla="*/ 152844 w 1117423"/>
                <a:gd name="connsiteY1521" fmla="*/ 1086103 h 1471559"/>
                <a:gd name="connsiteX1522" fmla="*/ 154741 w 1117423"/>
                <a:gd name="connsiteY1522" fmla="*/ 1086103 h 1471559"/>
                <a:gd name="connsiteX1523" fmla="*/ 155693 w 1117423"/>
                <a:gd name="connsiteY1523" fmla="*/ 1087055 h 1471559"/>
                <a:gd name="connsiteX1524" fmla="*/ 155693 w 1117423"/>
                <a:gd name="connsiteY1524" fmla="*/ 1087055 h 1471559"/>
                <a:gd name="connsiteX1525" fmla="*/ 163288 w 1117423"/>
                <a:gd name="connsiteY1525" fmla="*/ 1089903 h 1471559"/>
                <a:gd name="connsiteX1526" fmla="*/ 165190 w 1117423"/>
                <a:gd name="connsiteY1526" fmla="*/ 1090854 h 1471559"/>
                <a:gd name="connsiteX1527" fmla="*/ 167083 w 1117423"/>
                <a:gd name="connsiteY1527" fmla="*/ 1090854 h 1471559"/>
                <a:gd name="connsiteX1528" fmla="*/ 170882 w 1117423"/>
                <a:gd name="connsiteY1528" fmla="*/ 1090854 h 1471559"/>
                <a:gd name="connsiteX1529" fmla="*/ 172780 w 1117423"/>
                <a:gd name="connsiteY1529" fmla="*/ 1089903 h 1471559"/>
                <a:gd name="connsiteX1530" fmla="*/ 175629 w 1117423"/>
                <a:gd name="connsiteY1530" fmla="*/ 1088957 h 1471559"/>
                <a:gd name="connsiteX1531" fmla="*/ 176580 w 1117423"/>
                <a:gd name="connsiteY1531" fmla="*/ 1092752 h 1471559"/>
                <a:gd name="connsiteX1532" fmla="*/ 181326 w 1117423"/>
                <a:gd name="connsiteY1532" fmla="*/ 1097498 h 1471559"/>
                <a:gd name="connsiteX1533" fmla="*/ 185126 w 1117423"/>
                <a:gd name="connsiteY1533" fmla="*/ 1093703 h 1471559"/>
                <a:gd name="connsiteX1534" fmla="*/ 187023 w 1117423"/>
                <a:gd name="connsiteY1534" fmla="*/ 1091801 h 1471559"/>
                <a:gd name="connsiteX1535" fmla="*/ 187975 w 1117423"/>
                <a:gd name="connsiteY1535" fmla="*/ 1093703 h 1471559"/>
                <a:gd name="connsiteX1536" fmla="*/ 190823 w 1117423"/>
                <a:gd name="connsiteY1536" fmla="*/ 1091801 h 1471559"/>
                <a:gd name="connsiteX1537" fmla="*/ 191770 w 1117423"/>
                <a:gd name="connsiteY1537" fmla="*/ 1092752 h 1471559"/>
                <a:gd name="connsiteX1538" fmla="*/ 194618 w 1117423"/>
                <a:gd name="connsiteY1538" fmla="*/ 1091801 h 1471559"/>
                <a:gd name="connsiteX1539" fmla="*/ 196521 w 1117423"/>
                <a:gd name="connsiteY1539" fmla="*/ 1091801 h 1471559"/>
                <a:gd name="connsiteX1540" fmla="*/ 202218 w 1117423"/>
                <a:gd name="connsiteY1540" fmla="*/ 1093703 h 1471559"/>
                <a:gd name="connsiteX1541" fmla="*/ 206964 w 1117423"/>
                <a:gd name="connsiteY1541" fmla="*/ 1094649 h 1471559"/>
                <a:gd name="connsiteX1542" fmla="*/ 209813 w 1117423"/>
                <a:gd name="connsiteY1542" fmla="*/ 1099400 h 1471559"/>
                <a:gd name="connsiteX1543" fmla="*/ 216457 w 1117423"/>
                <a:gd name="connsiteY1543" fmla="*/ 1101298 h 1471559"/>
                <a:gd name="connsiteX1544" fmla="*/ 217408 w 1117423"/>
                <a:gd name="connsiteY1544" fmla="*/ 1105093 h 1471559"/>
                <a:gd name="connsiteX1545" fmla="*/ 221203 w 1117423"/>
                <a:gd name="connsiteY1545" fmla="*/ 1112693 h 1471559"/>
                <a:gd name="connsiteX1546" fmla="*/ 222154 w 1117423"/>
                <a:gd name="connsiteY1546" fmla="*/ 1114590 h 1471559"/>
                <a:gd name="connsiteX1547" fmla="*/ 225003 w 1117423"/>
                <a:gd name="connsiteY1547" fmla="*/ 1115537 h 1471559"/>
                <a:gd name="connsiteX1548" fmla="*/ 225003 w 1117423"/>
                <a:gd name="connsiteY1548" fmla="*/ 1113639 h 1471559"/>
                <a:gd name="connsiteX1549" fmla="*/ 221203 w 1117423"/>
                <a:gd name="connsiteY1549" fmla="*/ 1112693 h 1471559"/>
                <a:gd name="connsiteX1550" fmla="*/ 220257 w 1117423"/>
                <a:gd name="connsiteY1550" fmla="*/ 1110790 h 1471559"/>
                <a:gd name="connsiteX1551" fmla="*/ 219305 w 1117423"/>
                <a:gd name="connsiteY1551" fmla="*/ 1108893 h 1471559"/>
                <a:gd name="connsiteX1552" fmla="*/ 222154 w 1117423"/>
                <a:gd name="connsiteY1552" fmla="*/ 1103195 h 1471559"/>
                <a:gd name="connsiteX1553" fmla="*/ 226900 w 1117423"/>
                <a:gd name="connsiteY1553" fmla="*/ 1103195 h 1471559"/>
                <a:gd name="connsiteX1554" fmla="*/ 227852 w 1117423"/>
                <a:gd name="connsiteY1554" fmla="*/ 1102244 h 1471559"/>
                <a:gd name="connsiteX1555" fmla="*/ 228798 w 1117423"/>
                <a:gd name="connsiteY1555" fmla="*/ 1100347 h 1471559"/>
                <a:gd name="connsiteX1556" fmla="*/ 226900 w 1117423"/>
                <a:gd name="connsiteY1556" fmla="*/ 1092752 h 1471559"/>
                <a:gd name="connsiteX1557" fmla="*/ 230700 w 1117423"/>
                <a:gd name="connsiteY1557" fmla="*/ 1088957 h 1471559"/>
                <a:gd name="connsiteX1558" fmla="*/ 230700 w 1117423"/>
                <a:gd name="connsiteY1558" fmla="*/ 1087055 h 1471559"/>
                <a:gd name="connsiteX1559" fmla="*/ 229749 w 1117423"/>
                <a:gd name="connsiteY1559" fmla="*/ 1081357 h 1471559"/>
                <a:gd name="connsiteX1560" fmla="*/ 229749 w 1117423"/>
                <a:gd name="connsiteY1560" fmla="*/ 1078508 h 1471559"/>
                <a:gd name="connsiteX1561" fmla="*/ 237344 w 1117423"/>
                <a:gd name="connsiteY1561" fmla="*/ 1076611 h 1471559"/>
                <a:gd name="connsiteX1562" fmla="*/ 240193 w 1117423"/>
                <a:gd name="connsiteY1562" fmla="*/ 1078508 h 1471559"/>
                <a:gd name="connsiteX1563" fmla="*/ 244944 w 1117423"/>
                <a:gd name="connsiteY1563" fmla="*/ 1079460 h 1471559"/>
                <a:gd name="connsiteX1564" fmla="*/ 244944 w 1117423"/>
                <a:gd name="connsiteY1564" fmla="*/ 1078508 h 1471559"/>
                <a:gd name="connsiteX1565" fmla="*/ 243992 w 1117423"/>
                <a:gd name="connsiteY1565" fmla="*/ 1076611 h 1471559"/>
                <a:gd name="connsiteX1566" fmla="*/ 242090 w 1117423"/>
                <a:gd name="connsiteY1566" fmla="*/ 1073762 h 1471559"/>
                <a:gd name="connsiteX1567" fmla="*/ 241144 w 1117423"/>
                <a:gd name="connsiteY1567" fmla="*/ 1071865 h 1471559"/>
                <a:gd name="connsiteX1568" fmla="*/ 240193 w 1117423"/>
                <a:gd name="connsiteY1568" fmla="*/ 1069967 h 1471559"/>
                <a:gd name="connsiteX1569" fmla="*/ 237344 w 1117423"/>
                <a:gd name="connsiteY1569" fmla="*/ 1068065 h 1471559"/>
                <a:gd name="connsiteX1570" fmla="*/ 236398 w 1117423"/>
                <a:gd name="connsiteY1570" fmla="*/ 1067113 h 1471559"/>
                <a:gd name="connsiteX1571" fmla="*/ 239246 w 1117423"/>
                <a:gd name="connsiteY1571" fmla="*/ 1063319 h 1471559"/>
                <a:gd name="connsiteX1572" fmla="*/ 240193 w 1117423"/>
                <a:gd name="connsiteY1572" fmla="*/ 1060470 h 1471559"/>
                <a:gd name="connsiteX1573" fmla="*/ 244944 w 1117423"/>
                <a:gd name="connsiteY1573" fmla="*/ 1058572 h 1471559"/>
                <a:gd name="connsiteX1574" fmla="*/ 247787 w 1117423"/>
                <a:gd name="connsiteY1574" fmla="*/ 1059519 h 1471559"/>
                <a:gd name="connsiteX1575" fmla="*/ 246841 w 1117423"/>
                <a:gd name="connsiteY1575" fmla="*/ 1061416 h 1471559"/>
                <a:gd name="connsiteX1576" fmla="*/ 245890 w 1117423"/>
                <a:gd name="connsiteY1576" fmla="*/ 1062367 h 1471559"/>
                <a:gd name="connsiteX1577" fmla="*/ 244944 w 1117423"/>
                <a:gd name="connsiteY1577" fmla="*/ 1064270 h 1471559"/>
                <a:gd name="connsiteX1578" fmla="*/ 245890 w 1117423"/>
                <a:gd name="connsiteY1578" fmla="*/ 1066167 h 1471559"/>
                <a:gd name="connsiteX1579" fmla="*/ 250641 w 1117423"/>
                <a:gd name="connsiteY1579" fmla="*/ 1068065 h 1471559"/>
                <a:gd name="connsiteX1580" fmla="*/ 252539 w 1117423"/>
                <a:gd name="connsiteY1580" fmla="*/ 1069016 h 1471559"/>
                <a:gd name="connsiteX1581" fmla="*/ 253485 w 1117423"/>
                <a:gd name="connsiteY1581" fmla="*/ 1069967 h 1471559"/>
                <a:gd name="connsiteX1582" fmla="*/ 255387 w 1117423"/>
                <a:gd name="connsiteY1582" fmla="*/ 1071865 h 1471559"/>
                <a:gd name="connsiteX1583" fmla="*/ 257285 w 1117423"/>
                <a:gd name="connsiteY1583" fmla="*/ 1073762 h 1471559"/>
                <a:gd name="connsiteX1584" fmla="*/ 260133 w 1117423"/>
                <a:gd name="connsiteY1584" fmla="*/ 1075660 h 1471559"/>
                <a:gd name="connsiteX1585" fmla="*/ 263933 w 1117423"/>
                <a:gd name="connsiteY1585" fmla="*/ 1072811 h 1471559"/>
                <a:gd name="connsiteX1586" fmla="*/ 266777 w 1117423"/>
                <a:gd name="connsiteY1586" fmla="*/ 1075660 h 1471559"/>
                <a:gd name="connsiteX1587" fmla="*/ 268680 w 1117423"/>
                <a:gd name="connsiteY1587" fmla="*/ 1075660 h 1471559"/>
                <a:gd name="connsiteX1588" fmla="*/ 272475 w 1117423"/>
                <a:gd name="connsiteY1588" fmla="*/ 1080406 h 1471559"/>
                <a:gd name="connsiteX1589" fmla="*/ 274377 w 1117423"/>
                <a:gd name="connsiteY1589" fmla="*/ 1082308 h 1471559"/>
                <a:gd name="connsiteX1590" fmla="*/ 275323 w 1117423"/>
                <a:gd name="connsiteY1590" fmla="*/ 1083259 h 1471559"/>
                <a:gd name="connsiteX1591" fmla="*/ 276274 w 1117423"/>
                <a:gd name="connsiteY1591" fmla="*/ 1086103 h 1471559"/>
                <a:gd name="connsiteX1592" fmla="*/ 279123 w 1117423"/>
                <a:gd name="connsiteY1592" fmla="*/ 1083259 h 1471559"/>
                <a:gd name="connsiteX1593" fmla="*/ 278172 w 1117423"/>
                <a:gd name="connsiteY1593" fmla="*/ 1079460 h 1471559"/>
                <a:gd name="connsiteX1594" fmla="*/ 275323 w 1117423"/>
                <a:gd name="connsiteY1594" fmla="*/ 1071865 h 1471559"/>
                <a:gd name="connsiteX1595" fmla="*/ 277221 w 1117423"/>
                <a:gd name="connsiteY1595" fmla="*/ 1069967 h 1471559"/>
                <a:gd name="connsiteX1596" fmla="*/ 276274 w 1117423"/>
                <a:gd name="connsiteY1596" fmla="*/ 1069016 h 1471559"/>
                <a:gd name="connsiteX1597" fmla="*/ 266777 w 1117423"/>
                <a:gd name="connsiteY1597" fmla="*/ 1064270 h 1471559"/>
                <a:gd name="connsiteX1598" fmla="*/ 264880 w 1117423"/>
                <a:gd name="connsiteY1598" fmla="*/ 1062367 h 1471559"/>
                <a:gd name="connsiteX1599" fmla="*/ 263933 w 1117423"/>
                <a:gd name="connsiteY1599" fmla="*/ 1061416 h 1471559"/>
                <a:gd name="connsiteX1600" fmla="*/ 262031 w 1117423"/>
                <a:gd name="connsiteY1600" fmla="*/ 1059519 h 1471559"/>
                <a:gd name="connsiteX1601" fmla="*/ 262031 w 1117423"/>
                <a:gd name="connsiteY1601" fmla="*/ 1059519 h 1471559"/>
                <a:gd name="connsiteX1602" fmla="*/ 261085 w 1117423"/>
                <a:gd name="connsiteY1602" fmla="*/ 1053821 h 1471559"/>
                <a:gd name="connsiteX1603" fmla="*/ 259182 w 1117423"/>
                <a:gd name="connsiteY1603" fmla="*/ 1048124 h 1471559"/>
                <a:gd name="connsiteX1604" fmla="*/ 260133 w 1117423"/>
                <a:gd name="connsiteY1604" fmla="*/ 1045280 h 1471559"/>
                <a:gd name="connsiteX1605" fmla="*/ 261085 w 1117423"/>
                <a:gd name="connsiteY1605" fmla="*/ 1043378 h 1471559"/>
                <a:gd name="connsiteX1606" fmla="*/ 257285 w 1117423"/>
                <a:gd name="connsiteY1606" fmla="*/ 1040534 h 1471559"/>
                <a:gd name="connsiteX1607" fmla="*/ 256334 w 1117423"/>
                <a:gd name="connsiteY1607" fmla="*/ 1040534 h 1471559"/>
                <a:gd name="connsiteX1608" fmla="*/ 255387 w 1117423"/>
                <a:gd name="connsiteY1608" fmla="*/ 1041480 h 1471559"/>
                <a:gd name="connsiteX1609" fmla="*/ 253485 w 1117423"/>
                <a:gd name="connsiteY1609" fmla="*/ 1043378 h 1471559"/>
                <a:gd name="connsiteX1610" fmla="*/ 251587 w 1117423"/>
                <a:gd name="connsiteY1610" fmla="*/ 1045280 h 1471559"/>
                <a:gd name="connsiteX1611" fmla="*/ 251587 w 1117423"/>
                <a:gd name="connsiteY1611" fmla="*/ 1047178 h 1471559"/>
                <a:gd name="connsiteX1612" fmla="*/ 246841 w 1117423"/>
                <a:gd name="connsiteY1612" fmla="*/ 1046226 h 1471559"/>
                <a:gd name="connsiteX1613" fmla="*/ 243041 w 1117423"/>
                <a:gd name="connsiteY1613" fmla="*/ 1046226 h 1471559"/>
                <a:gd name="connsiteX1614" fmla="*/ 243041 w 1117423"/>
                <a:gd name="connsiteY1614" fmla="*/ 1047178 h 1471559"/>
                <a:gd name="connsiteX1615" fmla="*/ 235446 w 1117423"/>
                <a:gd name="connsiteY1615" fmla="*/ 1049075 h 1471559"/>
                <a:gd name="connsiteX1616" fmla="*/ 225003 w 1117423"/>
                <a:gd name="connsiteY1616" fmla="*/ 1050978 h 1471559"/>
                <a:gd name="connsiteX1617" fmla="*/ 216457 w 1117423"/>
                <a:gd name="connsiteY1617" fmla="*/ 1048124 h 1471559"/>
                <a:gd name="connsiteX1618" fmla="*/ 216457 w 1117423"/>
                <a:gd name="connsiteY1618" fmla="*/ 1050026 h 1471559"/>
                <a:gd name="connsiteX1619" fmla="*/ 215510 w 1117423"/>
                <a:gd name="connsiteY1619" fmla="*/ 1048124 h 1471559"/>
                <a:gd name="connsiteX1620" fmla="*/ 204116 w 1117423"/>
                <a:gd name="connsiteY1620" fmla="*/ 1044329 h 1471559"/>
                <a:gd name="connsiteX1621" fmla="*/ 198418 w 1117423"/>
                <a:gd name="connsiteY1621" fmla="*/ 1041480 h 1471559"/>
                <a:gd name="connsiteX1622" fmla="*/ 195570 w 1117423"/>
                <a:gd name="connsiteY1622" fmla="*/ 1040534 h 1471559"/>
                <a:gd name="connsiteX1623" fmla="*/ 189872 w 1117423"/>
                <a:gd name="connsiteY1623" fmla="*/ 1038631 h 1471559"/>
                <a:gd name="connsiteX1624" fmla="*/ 180375 w 1117423"/>
                <a:gd name="connsiteY1624" fmla="*/ 1035783 h 1471559"/>
                <a:gd name="connsiteX1625" fmla="*/ 172780 w 1117423"/>
                <a:gd name="connsiteY1625" fmla="*/ 1029139 h 1471559"/>
                <a:gd name="connsiteX1626" fmla="*/ 175629 w 1117423"/>
                <a:gd name="connsiteY1626" fmla="*/ 1026290 h 1471559"/>
                <a:gd name="connsiteX1627" fmla="*/ 163288 w 1117423"/>
                <a:gd name="connsiteY1627" fmla="*/ 1021554 h 1471559"/>
                <a:gd name="connsiteX1628" fmla="*/ 154741 w 1117423"/>
                <a:gd name="connsiteY1628" fmla="*/ 1015857 h 1471559"/>
                <a:gd name="connsiteX1629" fmla="*/ 153795 w 1117423"/>
                <a:gd name="connsiteY1629" fmla="*/ 1014905 h 1471559"/>
                <a:gd name="connsiteX1630" fmla="*/ 150946 w 1117423"/>
                <a:gd name="connsiteY1630" fmla="*/ 1012057 h 1471559"/>
                <a:gd name="connsiteX1631" fmla="*/ 149995 w 1117423"/>
                <a:gd name="connsiteY1631" fmla="*/ 1012057 h 1471559"/>
                <a:gd name="connsiteX1632" fmla="*/ 147147 w 1117423"/>
                <a:gd name="connsiteY1632" fmla="*/ 1009208 h 1471559"/>
                <a:gd name="connsiteX1633" fmla="*/ 142400 w 1117423"/>
                <a:gd name="connsiteY1633" fmla="*/ 1009208 h 1471559"/>
                <a:gd name="connsiteX1634" fmla="*/ 144298 w 1117423"/>
                <a:gd name="connsiteY1634" fmla="*/ 1008262 h 1471559"/>
                <a:gd name="connsiteX1635" fmla="*/ 145249 w 1117423"/>
                <a:gd name="connsiteY1635" fmla="*/ 1006359 h 1471559"/>
                <a:gd name="connsiteX1636" fmla="*/ 144298 w 1117423"/>
                <a:gd name="connsiteY1636" fmla="*/ 1002564 h 1471559"/>
                <a:gd name="connsiteX1637" fmla="*/ 141449 w 1117423"/>
                <a:gd name="connsiteY1637" fmla="*/ 1001613 h 1471559"/>
                <a:gd name="connsiteX1638" fmla="*/ 142400 w 1117423"/>
                <a:gd name="connsiteY1638" fmla="*/ 997813 h 1471559"/>
                <a:gd name="connsiteX1639" fmla="*/ 143347 w 1117423"/>
                <a:gd name="connsiteY1639" fmla="*/ 993067 h 1471559"/>
                <a:gd name="connsiteX1640" fmla="*/ 150946 w 1117423"/>
                <a:gd name="connsiteY1640" fmla="*/ 993067 h 1471559"/>
                <a:gd name="connsiteX1641" fmla="*/ 154741 w 1117423"/>
                <a:gd name="connsiteY1641" fmla="*/ 991170 h 1471559"/>
                <a:gd name="connsiteX1642" fmla="*/ 153795 w 1117423"/>
                <a:gd name="connsiteY1642" fmla="*/ 988321 h 1471559"/>
                <a:gd name="connsiteX1643" fmla="*/ 153795 w 1117423"/>
                <a:gd name="connsiteY1643" fmla="*/ 987370 h 1471559"/>
                <a:gd name="connsiteX1644" fmla="*/ 155693 w 1117423"/>
                <a:gd name="connsiteY1644" fmla="*/ 984521 h 1471559"/>
                <a:gd name="connsiteX1645" fmla="*/ 160439 w 1117423"/>
                <a:gd name="connsiteY1645" fmla="*/ 978829 h 1471559"/>
                <a:gd name="connsiteX1646" fmla="*/ 160439 w 1117423"/>
                <a:gd name="connsiteY1646" fmla="*/ 977877 h 1471559"/>
                <a:gd name="connsiteX1647" fmla="*/ 162336 w 1117423"/>
                <a:gd name="connsiteY1647" fmla="*/ 975975 h 1471559"/>
                <a:gd name="connsiteX1648" fmla="*/ 165190 w 1117423"/>
                <a:gd name="connsiteY1648" fmla="*/ 971229 h 1471559"/>
                <a:gd name="connsiteX1649" fmla="*/ 166136 w 1117423"/>
                <a:gd name="connsiteY1649" fmla="*/ 971229 h 1471559"/>
                <a:gd name="connsiteX1650" fmla="*/ 166136 w 1117423"/>
                <a:gd name="connsiteY1650" fmla="*/ 970277 h 1471559"/>
                <a:gd name="connsiteX1651" fmla="*/ 168034 w 1117423"/>
                <a:gd name="connsiteY1651" fmla="*/ 967434 h 1471559"/>
                <a:gd name="connsiteX1652" fmla="*/ 178477 w 1117423"/>
                <a:gd name="connsiteY1652" fmla="*/ 954142 h 1471559"/>
                <a:gd name="connsiteX1653" fmla="*/ 179429 w 1117423"/>
                <a:gd name="connsiteY1653" fmla="*/ 953190 h 1471559"/>
                <a:gd name="connsiteX1654" fmla="*/ 188926 w 1117423"/>
                <a:gd name="connsiteY1654" fmla="*/ 956985 h 1471559"/>
                <a:gd name="connsiteX1655" fmla="*/ 187023 w 1117423"/>
                <a:gd name="connsiteY1655" fmla="*/ 955088 h 1471559"/>
                <a:gd name="connsiteX1656" fmla="*/ 187975 w 1117423"/>
                <a:gd name="connsiteY1656" fmla="*/ 953190 h 1471559"/>
                <a:gd name="connsiteX1657" fmla="*/ 185126 w 1117423"/>
                <a:gd name="connsiteY1657" fmla="*/ 952239 h 1471559"/>
                <a:gd name="connsiteX1658" fmla="*/ 183228 w 1117423"/>
                <a:gd name="connsiteY1658" fmla="*/ 953190 h 1471559"/>
                <a:gd name="connsiteX1659" fmla="*/ 183228 w 1117423"/>
                <a:gd name="connsiteY1659" fmla="*/ 953190 h 1471559"/>
                <a:gd name="connsiteX1660" fmla="*/ 182277 w 1117423"/>
                <a:gd name="connsiteY1660" fmla="*/ 947493 h 1471559"/>
                <a:gd name="connsiteX1661" fmla="*/ 184175 w 1117423"/>
                <a:gd name="connsiteY1661" fmla="*/ 945595 h 1471559"/>
                <a:gd name="connsiteX1662" fmla="*/ 186072 w 1117423"/>
                <a:gd name="connsiteY1662" fmla="*/ 942747 h 1471559"/>
                <a:gd name="connsiteX1663" fmla="*/ 187975 w 1117423"/>
                <a:gd name="connsiteY1663" fmla="*/ 940849 h 1471559"/>
                <a:gd name="connsiteX1664" fmla="*/ 187975 w 1117423"/>
                <a:gd name="connsiteY1664" fmla="*/ 940849 h 1471559"/>
                <a:gd name="connsiteX1665" fmla="*/ 188926 w 1117423"/>
                <a:gd name="connsiteY1665" fmla="*/ 939898 h 1471559"/>
                <a:gd name="connsiteX1666" fmla="*/ 190823 w 1117423"/>
                <a:gd name="connsiteY1666" fmla="*/ 938947 h 1471559"/>
                <a:gd name="connsiteX1667" fmla="*/ 193672 w 1117423"/>
                <a:gd name="connsiteY1667" fmla="*/ 935152 h 1471559"/>
                <a:gd name="connsiteX1668" fmla="*/ 194618 w 1117423"/>
                <a:gd name="connsiteY1668" fmla="*/ 933249 h 1471559"/>
                <a:gd name="connsiteX1669" fmla="*/ 195570 w 1117423"/>
                <a:gd name="connsiteY1669" fmla="*/ 929454 h 1471559"/>
                <a:gd name="connsiteX1670" fmla="*/ 196521 w 1117423"/>
                <a:gd name="connsiteY1670" fmla="*/ 928503 h 1471559"/>
                <a:gd name="connsiteX1671" fmla="*/ 197467 w 1117423"/>
                <a:gd name="connsiteY1671" fmla="*/ 923757 h 1471559"/>
                <a:gd name="connsiteX1672" fmla="*/ 198418 w 1117423"/>
                <a:gd name="connsiteY1672" fmla="*/ 921859 h 1471559"/>
                <a:gd name="connsiteX1673" fmla="*/ 199365 w 1117423"/>
                <a:gd name="connsiteY1673" fmla="*/ 916162 h 1471559"/>
                <a:gd name="connsiteX1674" fmla="*/ 206013 w 1117423"/>
                <a:gd name="connsiteY1674" fmla="*/ 913313 h 1471559"/>
                <a:gd name="connsiteX1675" fmla="*/ 207916 w 1117423"/>
                <a:gd name="connsiteY1675" fmla="*/ 912362 h 1471559"/>
                <a:gd name="connsiteX1676" fmla="*/ 210759 w 1117423"/>
                <a:gd name="connsiteY1676" fmla="*/ 911416 h 1471559"/>
                <a:gd name="connsiteX1677" fmla="*/ 212662 w 1117423"/>
                <a:gd name="connsiteY1677" fmla="*/ 909523 h 1471559"/>
                <a:gd name="connsiteX1678" fmla="*/ 211711 w 1117423"/>
                <a:gd name="connsiteY1678" fmla="*/ 905728 h 1471559"/>
                <a:gd name="connsiteX1679" fmla="*/ 211711 w 1117423"/>
                <a:gd name="connsiteY1679" fmla="*/ 892436 h 1471559"/>
                <a:gd name="connsiteX1680" fmla="*/ 213608 w 1117423"/>
                <a:gd name="connsiteY1680" fmla="*/ 890534 h 1471559"/>
                <a:gd name="connsiteX1681" fmla="*/ 220257 w 1117423"/>
                <a:gd name="connsiteY1681" fmla="*/ 882939 h 1471559"/>
                <a:gd name="connsiteX1682" fmla="*/ 219305 w 1117423"/>
                <a:gd name="connsiteY1682" fmla="*/ 880090 h 1471559"/>
                <a:gd name="connsiteX1683" fmla="*/ 219305 w 1117423"/>
                <a:gd name="connsiteY1683" fmla="*/ 877241 h 1471559"/>
                <a:gd name="connsiteX1684" fmla="*/ 219305 w 1117423"/>
                <a:gd name="connsiteY1684" fmla="*/ 864895 h 1471559"/>
                <a:gd name="connsiteX1685" fmla="*/ 219305 w 1117423"/>
                <a:gd name="connsiteY1685" fmla="*/ 863949 h 1471559"/>
                <a:gd name="connsiteX1686" fmla="*/ 211711 w 1117423"/>
                <a:gd name="connsiteY1686" fmla="*/ 863949 h 1471559"/>
                <a:gd name="connsiteX1687" fmla="*/ 206013 w 1117423"/>
                <a:gd name="connsiteY1687" fmla="*/ 860149 h 1471559"/>
                <a:gd name="connsiteX1688" fmla="*/ 203164 w 1117423"/>
                <a:gd name="connsiteY1688" fmla="*/ 858252 h 1471559"/>
                <a:gd name="connsiteX1689" fmla="*/ 200316 w 1117423"/>
                <a:gd name="connsiteY1689" fmla="*/ 852554 h 1471559"/>
                <a:gd name="connsiteX1690" fmla="*/ 199365 w 1117423"/>
                <a:gd name="connsiteY1690" fmla="*/ 851608 h 1471559"/>
                <a:gd name="connsiteX1691" fmla="*/ 189872 w 1117423"/>
                <a:gd name="connsiteY1691" fmla="*/ 848759 h 1471559"/>
                <a:gd name="connsiteX1692" fmla="*/ 189872 w 1117423"/>
                <a:gd name="connsiteY1692" fmla="*/ 835467 h 1471559"/>
                <a:gd name="connsiteX1693" fmla="*/ 190823 w 1117423"/>
                <a:gd name="connsiteY1693" fmla="*/ 832618 h 1471559"/>
                <a:gd name="connsiteX1694" fmla="*/ 188926 w 1117423"/>
                <a:gd name="connsiteY1694" fmla="*/ 825023 h 1471559"/>
                <a:gd name="connsiteX1695" fmla="*/ 190823 w 1117423"/>
                <a:gd name="connsiteY1695" fmla="*/ 823121 h 1471559"/>
                <a:gd name="connsiteX1696" fmla="*/ 190823 w 1117423"/>
                <a:gd name="connsiteY1696" fmla="*/ 822170 h 1471559"/>
                <a:gd name="connsiteX1697" fmla="*/ 191770 w 1117423"/>
                <a:gd name="connsiteY1697" fmla="*/ 818375 h 1471559"/>
                <a:gd name="connsiteX1698" fmla="*/ 197467 w 1117423"/>
                <a:gd name="connsiteY1698" fmla="*/ 818375 h 1471559"/>
                <a:gd name="connsiteX1699" fmla="*/ 197467 w 1117423"/>
                <a:gd name="connsiteY1699" fmla="*/ 817424 h 1471559"/>
                <a:gd name="connsiteX1700" fmla="*/ 205062 w 1117423"/>
                <a:gd name="connsiteY1700" fmla="*/ 794639 h 1471559"/>
                <a:gd name="connsiteX1701" fmla="*/ 206964 w 1117423"/>
                <a:gd name="connsiteY1701" fmla="*/ 788942 h 1471559"/>
                <a:gd name="connsiteX1702" fmla="*/ 206964 w 1117423"/>
                <a:gd name="connsiteY1702" fmla="*/ 787044 h 1471559"/>
                <a:gd name="connsiteX1703" fmla="*/ 207916 w 1117423"/>
                <a:gd name="connsiteY1703" fmla="*/ 782308 h 1471559"/>
                <a:gd name="connsiteX1704" fmla="*/ 210759 w 1117423"/>
                <a:gd name="connsiteY1704" fmla="*/ 777557 h 1471559"/>
                <a:gd name="connsiteX1705" fmla="*/ 211711 w 1117423"/>
                <a:gd name="connsiteY1705" fmla="*/ 780405 h 1471559"/>
                <a:gd name="connsiteX1706" fmla="*/ 212662 w 1117423"/>
                <a:gd name="connsiteY1706" fmla="*/ 781357 h 1471559"/>
                <a:gd name="connsiteX1707" fmla="*/ 213608 w 1117423"/>
                <a:gd name="connsiteY1707" fmla="*/ 783254 h 1471559"/>
                <a:gd name="connsiteX1708" fmla="*/ 221203 w 1117423"/>
                <a:gd name="connsiteY1708" fmla="*/ 785142 h 1471559"/>
                <a:gd name="connsiteX1709" fmla="*/ 226900 w 1117423"/>
                <a:gd name="connsiteY1709" fmla="*/ 786093 h 1471559"/>
                <a:gd name="connsiteX1710" fmla="*/ 228798 w 1117423"/>
                <a:gd name="connsiteY1710" fmla="*/ 787044 h 1471559"/>
                <a:gd name="connsiteX1711" fmla="*/ 229749 w 1117423"/>
                <a:gd name="connsiteY1711" fmla="*/ 787995 h 1471559"/>
                <a:gd name="connsiteX1712" fmla="*/ 234495 w 1117423"/>
                <a:gd name="connsiteY1712" fmla="*/ 795590 h 1471559"/>
                <a:gd name="connsiteX1713" fmla="*/ 235446 w 1117423"/>
                <a:gd name="connsiteY1713" fmla="*/ 795590 h 1471559"/>
                <a:gd name="connsiteX1714" fmla="*/ 237344 w 1117423"/>
                <a:gd name="connsiteY1714" fmla="*/ 792741 h 1471559"/>
                <a:gd name="connsiteX1715" fmla="*/ 239246 w 1117423"/>
                <a:gd name="connsiteY1715" fmla="*/ 790839 h 1471559"/>
                <a:gd name="connsiteX1716" fmla="*/ 242090 w 1117423"/>
                <a:gd name="connsiteY1716" fmla="*/ 788942 h 1471559"/>
                <a:gd name="connsiteX1717" fmla="*/ 245890 w 1117423"/>
                <a:gd name="connsiteY1717" fmla="*/ 788942 h 1471559"/>
                <a:gd name="connsiteX1718" fmla="*/ 250641 w 1117423"/>
                <a:gd name="connsiteY1718" fmla="*/ 789893 h 1471559"/>
                <a:gd name="connsiteX1719" fmla="*/ 256334 w 1117423"/>
                <a:gd name="connsiteY1719" fmla="*/ 791790 h 1471559"/>
                <a:gd name="connsiteX1720" fmla="*/ 258236 w 1117423"/>
                <a:gd name="connsiteY1720" fmla="*/ 801288 h 1471559"/>
                <a:gd name="connsiteX1721" fmla="*/ 259182 w 1117423"/>
                <a:gd name="connsiteY1721" fmla="*/ 813629 h 1471559"/>
                <a:gd name="connsiteX1722" fmla="*/ 258236 w 1117423"/>
                <a:gd name="connsiteY1722" fmla="*/ 820272 h 1471559"/>
                <a:gd name="connsiteX1723" fmla="*/ 258236 w 1117423"/>
                <a:gd name="connsiteY1723" fmla="*/ 824072 h 1471559"/>
                <a:gd name="connsiteX1724" fmla="*/ 258236 w 1117423"/>
                <a:gd name="connsiteY1724" fmla="*/ 825023 h 1471559"/>
                <a:gd name="connsiteX1725" fmla="*/ 257285 w 1117423"/>
                <a:gd name="connsiteY1725" fmla="*/ 825970 h 1471559"/>
                <a:gd name="connsiteX1726" fmla="*/ 256334 w 1117423"/>
                <a:gd name="connsiteY1726" fmla="*/ 830721 h 1471559"/>
                <a:gd name="connsiteX1727" fmla="*/ 254436 w 1117423"/>
                <a:gd name="connsiteY1727" fmla="*/ 833565 h 1471559"/>
                <a:gd name="connsiteX1728" fmla="*/ 248739 w 1117423"/>
                <a:gd name="connsiteY1728" fmla="*/ 836413 h 1471559"/>
                <a:gd name="connsiteX1729" fmla="*/ 249690 w 1117423"/>
                <a:gd name="connsiteY1729" fmla="*/ 841160 h 1471559"/>
                <a:gd name="connsiteX1730" fmla="*/ 252539 w 1117423"/>
                <a:gd name="connsiteY1730" fmla="*/ 843062 h 1471559"/>
                <a:gd name="connsiteX1731" fmla="*/ 254436 w 1117423"/>
                <a:gd name="connsiteY1731" fmla="*/ 844013 h 1471559"/>
                <a:gd name="connsiteX1732" fmla="*/ 257285 w 1117423"/>
                <a:gd name="connsiteY1732" fmla="*/ 846857 h 1471559"/>
                <a:gd name="connsiteX1733" fmla="*/ 254436 w 1117423"/>
                <a:gd name="connsiteY1733" fmla="*/ 851608 h 1471559"/>
                <a:gd name="connsiteX1734" fmla="*/ 254436 w 1117423"/>
                <a:gd name="connsiteY1734" fmla="*/ 854457 h 1471559"/>
                <a:gd name="connsiteX1735" fmla="*/ 255387 w 1117423"/>
                <a:gd name="connsiteY1735" fmla="*/ 859203 h 1471559"/>
                <a:gd name="connsiteX1736" fmla="*/ 265831 w 1117423"/>
                <a:gd name="connsiteY1736" fmla="*/ 859203 h 1471559"/>
                <a:gd name="connsiteX1737" fmla="*/ 270577 w 1117423"/>
                <a:gd name="connsiteY1737" fmla="*/ 860149 h 1471559"/>
                <a:gd name="connsiteX1738" fmla="*/ 275323 w 1117423"/>
                <a:gd name="connsiteY1738" fmla="*/ 862052 h 1471559"/>
                <a:gd name="connsiteX1739" fmla="*/ 276274 w 1117423"/>
                <a:gd name="connsiteY1739" fmla="*/ 857300 h 1471559"/>
                <a:gd name="connsiteX1740" fmla="*/ 277221 w 1117423"/>
                <a:gd name="connsiteY1740" fmla="*/ 853505 h 1471559"/>
                <a:gd name="connsiteX1741" fmla="*/ 279123 w 1117423"/>
                <a:gd name="connsiteY1741" fmla="*/ 853505 h 1471559"/>
                <a:gd name="connsiteX1742" fmla="*/ 286698 w 1117423"/>
                <a:gd name="connsiteY1742" fmla="*/ 848759 h 1471559"/>
                <a:gd name="connsiteX1743" fmla="*/ 288601 w 1117423"/>
                <a:gd name="connsiteY1743" fmla="*/ 845911 h 1471559"/>
                <a:gd name="connsiteX1744" fmla="*/ 288601 w 1117423"/>
                <a:gd name="connsiteY1744" fmla="*/ 844959 h 1471559"/>
                <a:gd name="connsiteX1745" fmla="*/ 293367 w 1117423"/>
                <a:gd name="connsiteY1745" fmla="*/ 842111 h 1471559"/>
                <a:gd name="connsiteX1746" fmla="*/ 296196 w 1117423"/>
                <a:gd name="connsiteY1746" fmla="*/ 842111 h 1471559"/>
                <a:gd name="connsiteX1747" fmla="*/ 302859 w 1117423"/>
                <a:gd name="connsiteY1747" fmla="*/ 846857 h 1471559"/>
                <a:gd name="connsiteX1748" fmla="*/ 299991 w 1117423"/>
                <a:gd name="connsiteY1748" fmla="*/ 853505 h 1471559"/>
                <a:gd name="connsiteX1749" fmla="*/ 300962 w 1117423"/>
                <a:gd name="connsiteY1749" fmla="*/ 856354 h 1471559"/>
                <a:gd name="connsiteX1750" fmla="*/ 302859 w 1117423"/>
                <a:gd name="connsiteY1750" fmla="*/ 860149 h 1471559"/>
                <a:gd name="connsiteX1751" fmla="*/ 303790 w 1117423"/>
                <a:gd name="connsiteY1751" fmla="*/ 862052 h 1471559"/>
                <a:gd name="connsiteX1752" fmla="*/ 304757 w 1117423"/>
                <a:gd name="connsiteY1752" fmla="*/ 862998 h 1471559"/>
                <a:gd name="connsiteX1753" fmla="*/ 305688 w 1117423"/>
                <a:gd name="connsiteY1753" fmla="*/ 864895 h 1471559"/>
                <a:gd name="connsiteX1754" fmla="*/ 306659 w 1117423"/>
                <a:gd name="connsiteY1754" fmla="*/ 865847 h 1471559"/>
                <a:gd name="connsiteX1755" fmla="*/ 307585 w 1117423"/>
                <a:gd name="connsiteY1755" fmla="*/ 867749 h 1471559"/>
                <a:gd name="connsiteX1756" fmla="*/ 308556 w 1117423"/>
                <a:gd name="connsiteY1756" fmla="*/ 868695 h 1471559"/>
                <a:gd name="connsiteX1757" fmla="*/ 310434 w 1117423"/>
                <a:gd name="connsiteY1757" fmla="*/ 871544 h 1471559"/>
                <a:gd name="connsiteX1758" fmla="*/ 309488 w 1117423"/>
                <a:gd name="connsiteY1758" fmla="*/ 876290 h 1471559"/>
                <a:gd name="connsiteX1759" fmla="*/ 317083 w 1117423"/>
                <a:gd name="connsiteY1759" fmla="*/ 885787 h 1471559"/>
                <a:gd name="connsiteX1760" fmla="*/ 320878 w 1117423"/>
                <a:gd name="connsiteY1760" fmla="*/ 896231 h 1471559"/>
                <a:gd name="connsiteX1761" fmla="*/ 320878 w 1117423"/>
                <a:gd name="connsiteY1761" fmla="*/ 898134 h 1471559"/>
                <a:gd name="connsiteX1762" fmla="*/ 320878 w 1117423"/>
                <a:gd name="connsiteY1762" fmla="*/ 899080 h 1471559"/>
                <a:gd name="connsiteX1763" fmla="*/ 321829 w 1117423"/>
                <a:gd name="connsiteY1763" fmla="*/ 900031 h 1471559"/>
                <a:gd name="connsiteX1764" fmla="*/ 322780 w 1117423"/>
                <a:gd name="connsiteY1764" fmla="*/ 900977 h 1471559"/>
                <a:gd name="connsiteX1765" fmla="*/ 333224 w 1117423"/>
                <a:gd name="connsiteY1765" fmla="*/ 898134 h 1471559"/>
                <a:gd name="connsiteX1766" fmla="*/ 338921 w 1117423"/>
                <a:gd name="connsiteY1766" fmla="*/ 894334 h 1471559"/>
                <a:gd name="connsiteX1767" fmla="*/ 341770 w 1117423"/>
                <a:gd name="connsiteY1767" fmla="*/ 890534 h 1471559"/>
                <a:gd name="connsiteX1768" fmla="*/ 347467 w 1117423"/>
                <a:gd name="connsiteY1768" fmla="*/ 889582 h 1471559"/>
                <a:gd name="connsiteX1769" fmla="*/ 350316 w 1117423"/>
                <a:gd name="connsiteY1769" fmla="*/ 893382 h 1471559"/>
                <a:gd name="connsiteX1770" fmla="*/ 352213 w 1117423"/>
                <a:gd name="connsiteY1770" fmla="*/ 895280 h 1471559"/>
                <a:gd name="connsiteX1771" fmla="*/ 353160 w 1117423"/>
                <a:gd name="connsiteY1771" fmla="*/ 896231 h 1471559"/>
                <a:gd name="connsiteX1772" fmla="*/ 355062 w 1117423"/>
                <a:gd name="connsiteY1772" fmla="*/ 901928 h 1471559"/>
                <a:gd name="connsiteX1773" fmla="*/ 384495 w 1117423"/>
                <a:gd name="connsiteY1773" fmla="*/ 887685 h 1471559"/>
                <a:gd name="connsiteX1774" fmla="*/ 390193 w 1117423"/>
                <a:gd name="connsiteY1774" fmla="*/ 882939 h 1471559"/>
                <a:gd name="connsiteX1775" fmla="*/ 394939 w 1117423"/>
                <a:gd name="connsiteY1775" fmla="*/ 879139 h 1471559"/>
                <a:gd name="connsiteX1776" fmla="*/ 396836 w 1117423"/>
                <a:gd name="connsiteY1776" fmla="*/ 878193 h 1471559"/>
                <a:gd name="connsiteX1777" fmla="*/ 399685 w 1117423"/>
                <a:gd name="connsiteY1777" fmla="*/ 875344 h 1471559"/>
                <a:gd name="connsiteX1778" fmla="*/ 402534 w 1117423"/>
                <a:gd name="connsiteY1778" fmla="*/ 874393 h 1471559"/>
                <a:gd name="connsiteX1779" fmla="*/ 409182 w 1117423"/>
                <a:gd name="connsiteY1779" fmla="*/ 870593 h 1471559"/>
                <a:gd name="connsiteX1780" fmla="*/ 409182 w 1117423"/>
                <a:gd name="connsiteY1780" fmla="*/ 871544 h 1471559"/>
                <a:gd name="connsiteX1781" fmla="*/ 410129 w 1117423"/>
                <a:gd name="connsiteY1781" fmla="*/ 872495 h 1471559"/>
                <a:gd name="connsiteX1782" fmla="*/ 411080 w 1117423"/>
                <a:gd name="connsiteY1782" fmla="*/ 875344 h 1471559"/>
                <a:gd name="connsiteX1783" fmla="*/ 413929 w 1117423"/>
                <a:gd name="connsiteY1783" fmla="*/ 880090 h 1471559"/>
                <a:gd name="connsiteX1784" fmla="*/ 414875 w 1117423"/>
                <a:gd name="connsiteY1784" fmla="*/ 881988 h 1471559"/>
                <a:gd name="connsiteX1785" fmla="*/ 422475 w 1117423"/>
                <a:gd name="connsiteY1785" fmla="*/ 881041 h 1471559"/>
                <a:gd name="connsiteX1786" fmla="*/ 424372 w 1117423"/>
                <a:gd name="connsiteY1786" fmla="*/ 880090 h 1471559"/>
                <a:gd name="connsiteX1787" fmla="*/ 426270 w 1117423"/>
                <a:gd name="connsiteY1787" fmla="*/ 879139 h 1471559"/>
                <a:gd name="connsiteX1788" fmla="*/ 428172 w 1117423"/>
                <a:gd name="connsiteY1788" fmla="*/ 877241 h 1471559"/>
                <a:gd name="connsiteX1789" fmla="*/ 430070 w 1117423"/>
                <a:gd name="connsiteY1789" fmla="*/ 874393 h 1471559"/>
                <a:gd name="connsiteX1790" fmla="*/ 431016 w 1117423"/>
                <a:gd name="connsiteY1790" fmla="*/ 873446 h 1471559"/>
                <a:gd name="connsiteX1791" fmla="*/ 431967 w 1117423"/>
                <a:gd name="connsiteY1791" fmla="*/ 870593 h 1471559"/>
                <a:gd name="connsiteX1792" fmla="*/ 432918 w 1117423"/>
                <a:gd name="connsiteY1792" fmla="*/ 870593 h 1471559"/>
                <a:gd name="connsiteX1793" fmla="*/ 434816 w 1117423"/>
                <a:gd name="connsiteY1793" fmla="*/ 872495 h 1471559"/>
                <a:gd name="connsiteX1794" fmla="*/ 443362 w 1117423"/>
                <a:gd name="connsiteY1794" fmla="*/ 903826 h 1471559"/>
                <a:gd name="connsiteX1795" fmla="*/ 449059 w 1117423"/>
                <a:gd name="connsiteY1795" fmla="*/ 909523 h 1471559"/>
                <a:gd name="connsiteX1796" fmla="*/ 458552 w 1117423"/>
                <a:gd name="connsiteY1796" fmla="*/ 908572 h 1471559"/>
                <a:gd name="connsiteX1797" fmla="*/ 461400 w 1117423"/>
                <a:gd name="connsiteY1797" fmla="*/ 908572 h 1471559"/>
                <a:gd name="connsiteX1798" fmla="*/ 463298 w 1117423"/>
                <a:gd name="connsiteY1798" fmla="*/ 907626 h 1471559"/>
                <a:gd name="connsiteX1799" fmla="*/ 464249 w 1117423"/>
                <a:gd name="connsiteY1799" fmla="*/ 907626 h 1471559"/>
                <a:gd name="connsiteX1800" fmla="*/ 465200 w 1117423"/>
                <a:gd name="connsiteY1800" fmla="*/ 903826 h 1471559"/>
                <a:gd name="connsiteX1801" fmla="*/ 467098 w 1117423"/>
                <a:gd name="connsiteY1801" fmla="*/ 900977 h 1471559"/>
                <a:gd name="connsiteX1802" fmla="*/ 467098 w 1117423"/>
                <a:gd name="connsiteY1802" fmla="*/ 898134 h 1471559"/>
                <a:gd name="connsiteX1803" fmla="*/ 466147 w 1117423"/>
                <a:gd name="connsiteY1803" fmla="*/ 895280 h 1471559"/>
                <a:gd name="connsiteX1804" fmla="*/ 468995 w 1117423"/>
                <a:gd name="connsiteY1804" fmla="*/ 895280 h 1471559"/>
                <a:gd name="connsiteX1805" fmla="*/ 472795 w 1117423"/>
                <a:gd name="connsiteY1805" fmla="*/ 896231 h 1471559"/>
                <a:gd name="connsiteX1806" fmla="*/ 476595 w 1117423"/>
                <a:gd name="connsiteY1806" fmla="*/ 893382 h 1471559"/>
                <a:gd name="connsiteX1807" fmla="*/ 477541 w 1117423"/>
                <a:gd name="connsiteY1807" fmla="*/ 892436 h 1471559"/>
                <a:gd name="connsiteX1808" fmla="*/ 478493 w 1117423"/>
                <a:gd name="connsiteY1808" fmla="*/ 892436 h 1471559"/>
                <a:gd name="connsiteX1809" fmla="*/ 481341 w 1117423"/>
                <a:gd name="connsiteY1809" fmla="*/ 885787 h 1471559"/>
                <a:gd name="connsiteX1810" fmla="*/ 484190 w 1117423"/>
                <a:gd name="connsiteY1810" fmla="*/ 881041 h 1471559"/>
                <a:gd name="connsiteX1811" fmla="*/ 491785 w 1117423"/>
                <a:gd name="connsiteY1811" fmla="*/ 877241 h 1471559"/>
                <a:gd name="connsiteX1812" fmla="*/ 493682 w 1117423"/>
                <a:gd name="connsiteY1812" fmla="*/ 875344 h 1471559"/>
                <a:gd name="connsiteX1813" fmla="*/ 497482 w 1117423"/>
                <a:gd name="connsiteY1813" fmla="*/ 874393 h 1471559"/>
                <a:gd name="connsiteX1814" fmla="*/ 500331 w 1117423"/>
                <a:gd name="connsiteY1814" fmla="*/ 875344 h 1471559"/>
                <a:gd name="connsiteX1815" fmla="*/ 502228 w 1117423"/>
                <a:gd name="connsiteY1815" fmla="*/ 878193 h 1471559"/>
                <a:gd name="connsiteX1816" fmla="*/ 504126 w 1117423"/>
                <a:gd name="connsiteY1816" fmla="*/ 874393 h 1471559"/>
                <a:gd name="connsiteX1817" fmla="*/ 507926 w 1117423"/>
                <a:gd name="connsiteY1817" fmla="*/ 871544 h 1471559"/>
                <a:gd name="connsiteX1818" fmla="*/ 509823 w 1117423"/>
                <a:gd name="connsiteY1818" fmla="*/ 869647 h 1471559"/>
                <a:gd name="connsiteX1819" fmla="*/ 510770 w 1117423"/>
                <a:gd name="connsiteY1819" fmla="*/ 866798 h 1471559"/>
                <a:gd name="connsiteX1820" fmla="*/ 513623 w 1117423"/>
                <a:gd name="connsiteY1820" fmla="*/ 868695 h 1471559"/>
                <a:gd name="connsiteX1821" fmla="*/ 519301 w 1117423"/>
                <a:gd name="connsiteY1821" fmla="*/ 866798 h 1471559"/>
                <a:gd name="connsiteX1822" fmla="*/ 517418 w 1117423"/>
                <a:gd name="connsiteY1822" fmla="*/ 865847 h 1471559"/>
                <a:gd name="connsiteX1823" fmla="*/ 515521 w 1117423"/>
                <a:gd name="connsiteY1823" fmla="*/ 860149 h 1471559"/>
                <a:gd name="connsiteX1824" fmla="*/ 517418 w 1117423"/>
                <a:gd name="connsiteY1824" fmla="*/ 860149 h 1471559"/>
                <a:gd name="connsiteX1825" fmla="*/ 522164 w 1117423"/>
                <a:gd name="connsiteY1825" fmla="*/ 862052 h 1471559"/>
                <a:gd name="connsiteX1826" fmla="*/ 528793 w 1117423"/>
                <a:gd name="connsiteY1826" fmla="*/ 859203 h 1471559"/>
                <a:gd name="connsiteX1827" fmla="*/ 530691 w 1117423"/>
                <a:gd name="connsiteY1827" fmla="*/ 857300 h 1471559"/>
                <a:gd name="connsiteX1828" fmla="*/ 531662 w 1117423"/>
                <a:gd name="connsiteY1828" fmla="*/ 852554 h 1471559"/>
                <a:gd name="connsiteX1829" fmla="*/ 532593 w 1117423"/>
                <a:gd name="connsiteY1829" fmla="*/ 849711 h 1471559"/>
                <a:gd name="connsiteX1830" fmla="*/ 537359 w 1117423"/>
                <a:gd name="connsiteY1830" fmla="*/ 845911 h 1471559"/>
                <a:gd name="connsiteX1831" fmla="*/ 540188 w 1117423"/>
                <a:gd name="connsiteY1831" fmla="*/ 837365 h 1471559"/>
                <a:gd name="connsiteX1832" fmla="*/ 540188 w 1117423"/>
                <a:gd name="connsiteY1832" fmla="*/ 833565 h 1471559"/>
                <a:gd name="connsiteX1833" fmla="*/ 537359 w 1117423"/>
                <a:gd name="connsiteY1833" fmla="*/ 832618 h 1471559"/>
                <a:gd name="connsiteX1834" fmla="*/ 535457 w 1117423"/>
                <a:gd name="connsiteY1834" fmla="*/ 831667 h 1471559"/>
                <a:gd name="connsiteX1835" fmla="*/ 530691 w 1117423"/>
                <a:gd name="connsiteY1835" fmla="*/ 829770 h 1471559"/>
                <a:gd name="connsiteX1836" fmla="*/ 529759 w 1117423"/>
                <a:gd name="connsiteY1836" fmla="*/ 830721 h 1471559"/>
                <a:gd name="connsiteX1837" fmla="*/ 527862 w 1117423"/>
                <a:gd name="connsiteY1837" fmla="*/ 830721 h 1471559"/>
                <a:gd name="connsiteX1838" fmla="*/ 524998 w 1117423"/>
                <a:gd name="connsiteY1838" fmla="*/ 828818 h 1471559"/>
                <a:gd name="connsiteX1839" fmla="*/ 524067 w 1117423"/>
                <a:gd name="connsiteY1839" fmla="*/ 826921 h 1471559"/>
                <a:gd name="connsiteX1840" fmla="*/ 524067 w 1117423"/>
                <a:gd name="connsiteY1840" fmla="*/ 825970 h 1471559"/>
                <a:gd name="connsiteX1841" fmla="*/ 524067 w 1117423"/>
                <a:gd name="connsiteY1841" fmla="*/ 823121 h 1471559"/>
                <a:gd name="connsiteX1842" fmla="*/ 524067 w 1117423"/>
                <a:gd name="connsiteY1842" fmla="*/ 822170 h 1471559"/>
                <a:gd name="connsiteX1843" fmla="*/ 523096 w 1117423"/>
                <a:gd name="connsiteY1843" fmla="*/ 818375 h 1471559"/>
                <a:gd name="connsiteX1844" fmla="*/ 527862 w 1117423"/>
                <a:gd name="connsiteY1844" fmla="*/ 811731 h 1471559"/>
                <a:gd name="connsiteX1845" fmla="*/ 529759 w 1117423"/>
                <a:gd name="connsiteY1845" fmla="*/ 810780 h 1471559"/>
                <a:gd name="connsiteX1846" fmla="*/ 534491 w 1117423"/>
                <a:gd name="connsiteY1846" fmla="*/ 801288 h 1471559"/>
                <a:gd name="connsiteX1847" fmla="*/ 534491 w 1117423"/>
                <a:gd name="connsiteY1847" fmla="*/ 800336 h 1471559"/>
                <a:gd name="connsiteX1848" fmla="*/ 534491 w 1117423"/>
                <a:gd name="connsiteY1848" fmla="*/ 799385 h 1471559"/>
                <a:gd name="connsiteX1849" fmla="*/ 535457 w 1117423"/>
                <a:gd name="connsiteY1849" fmla="*/ 797488 h 1471559"/>
                <a:gd name="connsiteX1850" fmla="*/ 538291 w 1117423"/>
                <a:gd name="connsiteY1850" fmla="*/ 792741 h 1471559"/>
                <a:gd name="connsiteX1851" fmla="*/ 539257 w 1117423"/>
                <a:gd name="connsiteY1851" fmla="*/ 791790 h 1471559"/>
                <a:gd name="connsiteX1852" fmla="*/ 540188 w 1117423"/>
                <a:gd name="connsiteY1852" fmla="*/ 790839 h 1471559"/>
                <a:gd name="connsiteX1853" fmla="*/ 543057 w 1117423"/>
                <a:gd name="connsiteY1853" fmla="*/ 787044 h 1471559"/>
                <a:gd name="connsiteX1854" fmla="*/ 547783 w 1117423"/>
                <a:gd name="connsiteY1854" fmla="*/ 787044 h 1471559"/>
                <a:gd name="connsiteX1855" fmla="*/ 548749 w 1117423"/>
                <a:gd name="connsiteY1855" fmla="*/ 787044 h 1471559"/>
                <a:gd name="connsiteX1856" fmla="*/ 554427 w 1117423"/>
                <a:gd name="connsiteY1856" fmla="*/ 786093 h 1471559"/>
                <a:gd name="connsiteX1857" fmla="*/ 558226 w 1117423"/>
                <a:gd name="connsiteY1857" fmla="*/ 772810 h 1471559"/>
                <a:gd name="connsiteX1858" fmla="*/ 558226 w 1117423"/>
                <a:gd name="connsiteY1858" fmla="*/ 769962 h 1471559"/>
                <a:gd name="connsiteX1859" fmla="*/ 556329 w 1117423"/>
                <a:gd name="connsiteY1859" fmla="*/ 765216 h 1471559"/>
                <a:gd name="connsiteX1860" fmla="*/ 555378 w 1117423"/>
                <a:gd name="connsiteY1860" fmla="*/ 760464 h 1471559"/>
                <a:gd name="connsiteX1861" fmla="*/ 552529 w 1117423"/>
                <a:gd name="connsiteY1861" fmla="*/ 750021 h 1471559"/>
                <a:gd name="connsiteX1862" fmla="*/ 542086 w 1117423"/>
                <a:gd name="connsiteY1862" fmla="*/ 751923 h 1471559"/>
                <a:gd name="connsiteX1863" fmla="*/ 538291 w 1117423"/>
                <a:gd name="connsiteY1863" fmla="*/ 753821 h 1471559"/>
                <a:gd name="connsiteX1864" fmla="*/ 533559 w 1117423"/>
                <a:gd name="connsiteY1864" fmla="*/ 756670 h 1471559"/>
                <a:gd name="connsiteX1865" fmla="*/ 528793 w 1117423"/>
                <a:gd name="connsiteY1865" fmla="*/ 758567 h 1471559"/>
                <a:gd name="connsiteX1866" fmla="*/ 525964 w 1117423"/>
                <a:gd name="connsiteY1866" fmla="*/ 759518 h 1471559"/>
                <a:gd name="connsiteX1867" fmla="*/ 518369 w 1117423"/>
                <a:gd name="connsiteY1867" fmla="*/ 762367 h 1471559"/>
                <a:gd name="connsiteX1868" fmla="*/ 507926 w 1117423"/>
                <a:gd name="connsiteY1868" fmla="*/ 767113 h 1471559"/>
                <a:gd name="connsiteX1869" fmla="*/ 506975 w 1117423"/>
                <a:gd name="connsiteY1869" fmla="*/ 767113 h 1471559"/>
                <a:gd name="connsiteX1870" fmla="*/ 506023 w 1117423"/>
                <a:gd name="connsiteY1870" fmla="*/ 768064 h 1471559"/>
                <a:gd name="connsiteX1871" fmla="*/ 504126 w 1117423"/>
                <a:gd name="connsiteY1871" fmla="*/ 769962 h 1471559"/>
                <a:gd name="connsiteX1872" fmla="*/ 500331 w 1117423"/>
                <a:gd name="connsiteY1872" fmla="*/ 770913 h 1471559"/>
                <a:gd name="connsiteX1873" fmla="*/ 499380 w 1117423"/>
                <a:gd name="connsiteY1873" fmla="*/ 770913 h 1471559"/>
                <a:gd name="connsiteX1874" fmla="*/ 491785 w 1117423"/>
                <a:gd name="connsiteY1874" fmla="*/ 750972 h 1471559"/>
                <a:gd name="connsiteX1875" fmla="*/ 491785 w 1117423"/>
                <a:gd name="connsiteY1875" fmla="*/ 750021 h 1471559"/>
                <a:gd name="connsiteX1876" fmla="*/ 489887 w 1117423"/>
                <a:gd name="connsiteY1876" fmla="*/ 747172 h 1471559"/>
                <a:gd name="connsiteX1877" fmla="*/ 499380 w 1117423"/>
                <a:gd name="connsiteY1877" fmla="*/ 738631 h 1471559"/>
                <a:gd name="connsiteX1878" fmla="*/ 503180 w 1117423"/>
                <a:gd name="connsiteY1878" fmla="*/ 735782 h 1471559"/>
                <a:gd name="connsiteX1879" fmla="*/ 503180 w 1117423"/>
                <a:gd name="connsiteY1879" fmla="*/ 732934 h 1471559"/>
                <a:gd name="connsiteX1880" fmla="*/ 503180 w 1117423"/>
                <a:gd name="connsiteY1880" fmla="*/ 731982 h 1471559"/>
                <a:gd name="connsiteX1881" fmla="*/ 501277 w 1117423"/>
                <a:gd name="connsiteY1881" fmla="*/ 730085 h 1471559"/>
                <a:gd name="connsiteX1882" fmla="*/ 501277 w 1117423"/>
                <a:gd name="connsiteY1882" fmla="*/ 729134 h 1471559"/>
                <a:gd name="connsiteX1883" fmla="*/ 502228 w 1117423"/>
                <a:gd name="connsiteY1883" fmla="*/ 727236 h 1471559"/>
                <a:gd name="connsiteX1884" fmla="*/ 504126 w 1117423"/>
                <a:gd name="connsiteY1884" fmla="*/ 716793 h 1471559"/>
                <a:gd name="connsiteX1885" fmla="*/ 497482 w 1117423"/>
                <a:gd name="connsiteY1885" fmla="*/ 707295 h 1471559"/>
                <a:gd name="connsiteX1886" fmla="*/ 499380 w 1117423"/>
                <a:gd name="connsiteY1886" fmla="*/ 694954 h 1471559"/>
                <a:gd name="connsiteX1887" fmla="*/ 499380 w 1117423"/>
                <a:gd name="connsiteY1887" fmla="*/ 694003 h 1471559"/>
                <a:gd name="connsiteX1888" fmla="*/ 499380 w 1117423"/>
                <a:gd name="connsiteY1888" fmla="*/ 689257 h 1471559"/>
                <a:gd name="connsiteX1889" fmla="*/ 482288 w 1117423"/>
                <a:gd name="connsiteY1889" fmla="*/ 670277 h 1471559"/>
                <a:gd name="connsiteX1890" fmla="*/ 480390 w 1117423"/>
                <a:gd name="connsiteY1890" fmla="*/ 671228 h 1471559"/>
                <a:gd name="connsiteX1891" fmla="*/ 483239 w 1117423"/>
                <a:gd name="connsiteY1891" fmla="*/ 668380 h 1471559"/>
                <a:gd name="connsiteX1892" fmla="*/ 486088 w 1117423"/>
                <a:gd name="connsiteY1892" fmla="*/ 666482 h 1471559"/>
                <a:gd name="connsiteX1893" fmla="*/ 487034 w 1117423"/>
                <a:gd name="connsiteY1893" fmla="*/ 664580 h 1471559"/>
                <a:gd name="connsiteX1894" fmla="*/ 484190 w 1117423"/>
                <a:gd name="connsiteY1894" fmla="*/ 663628 h 1471559"/>
                <a:gd name="connsiteX1895" fmla="*/ 485136 w 1117423"/>
                <a:gd name="connsiteY1895" fmla="*/ 661731 h 1471559"/>
                <a:gd name="connsiteX1896" fmla="*/ 485136 w 1117423"/>
                <a:gd name="connsiteY1896" fmla="*/ 657936 h 1471559"/>
                <a:gd name="connsiteX1897" fmla="*/ 486088 w 1117423"/>
                <a:gd name="connsiteY1897" fmla="*/ 637995 h 1471559"/>
                <a:gd name="connsiteX1898" fmla="*/ 486088 w 1117423"/>
                <a:gd name="connsiteY1898" fmla="*/ 637044 h 1471559"/>
                <a:gd name="connsiteX1899" fmla="*/ 461400 w 1117423"/>
                <a:gd name="connsiteY1899" fmla="*/ 633249 h 1471559"/>
                <a:gd name="connsiteX1900" fmla="*/ 460449 w 1117423"/>
                <a:gd name="connsiteY1900" fmla="*/ 634200 h 1471559"/>
                <a:gd name="connsiteX1901" fmla="*/ 458552 w 1117423"/>
                <a:gd name="connsiteY1901" fmla="*/ 635146 h 1471559"/>
                <a:gd name="connsiteX1902" fmla="*/ 447162 w 1117423"/>
                <a:gd name="connsiteY1902" fmla="*/ 631346 h 1471559"/>
                <a:gd name="connsiteX1903" fmla="*/ 430070 w 1117423"/>
                <a:gd name="connsiteY1903" fmla="*/ 624703 h 1471559"/>
                <a:gd name="connsiteX1904" fmla="*/ 423421 w 1117423"/>
                <a:gd name="connsiteY1904" fmla="*/ 623757 h 1471559"/>
                <a:gd name="connsiteX1905" fmla="*/ 414875 w 1117423"/>
                <a:gd name="connsiteY1905" fmla="*/ 626600 h 1471559"/>
                <a:gd name="connsiteX1906" fmla="*/ 412026 w 1117423"/>
                <a:gd name="connsiteY1906" fmla="*/ 639893 h 1471559"/>
                <a:gd name="connsiteX1907" fmla="*/ 399685 w 1117423"/>
                <a:gd name="connsiteY1907" fmla="*/ 649390 h 1471559"/>
                <a:gd name="connsiteX1908" fmla="*/ 400636 w 1117423"/>
                <a:gd name="connsiteY1908" fmla="*/ 653190 h 1471559"/>
                <a:gd name="connsiteX1909" fmla="*/ 396836 w 1117423"/>
                <a:gd name="connsiteY1909" fmla="*/ 661731 h 1471559"/>
                <a:gd name="connsiteX1910" fmla="*/ 393988 w 1117423"/>
                <a:gd name="connsiteY1910" fmla="*/ 665531 h 1471559"/>
                <a:gd name="connsiteX1911" fmla="*/ 391139 w 1117423"/>
                <a:gd name="connsiteY1911" fmla="*/ 668380 h 1471559"/>
                <a:gd name="connsiteX1912" fmla="*/ 389242 w 1117423"/>
                <a:gd name="connsiteY1912" fmla="*/ 672170 h 1471559"/>
                <a:gd name="connsiteX1913" fmla="*/ 391139 w 1117423"/>
                <a:gd name="connsiteY1913" fmla="*/ 675965 h 1471559"/>
                <a:gd name="connsiteX1914" fmla="*/ 392090 w 1117423"/>
                <a:gd name="connsiteY1914" fmla="*/ 682613 h 1471559"/>
                <a:gd name="connsiteX1915" fmla="*/ 384495 w 1117423"/>
                <a:gd name="connsiteY1915" fmla="*/ 695905 h 1471559"/>
                <a:gd name="connsiteX1916" fmla="*/ 380695 w 1117423"/>
                <a:gd name="connsiteY1916" fmla="*/ 692106 h 1471559"/>
                <a:gd name="connsiteX1917" fmla="*/ 379749 w 1117423"/>
                <a:gd name="connsiteY1917" fmla="*/ 691154 h 1471559"/>
                <a:gd name="connsiteX1918" fmla="*/ 374998 w 1117423"/>
                <a:gd name="connsiteY1918" fmla="*/ 683559 h 1471559"/>
                <a:gd name="connsiteX1919" fmla="*/ 373101 w 1117423"/>
                <a:gd name="connsiteY1919" fmla="*/ 680711 h 1471559"/>
                <a:gd name="connsiteX1920" fmla="*/ 371203 w 1117423"/>
                <a:gd name="connsiteY1920" fmla="*/ 677867 h 1471559"/>
                <a:gd name="connsiteX1921" fmla="*/ 361706 w 1117423"/>
                <a:gd name="connsiteY1921" fmla="*/ 667428 h 1471559"/>
                <a:gd name="connsiteX1922" fmla="*/ 356960 w 1117423"/>
                <a:gd name="connsiteY1922" fmla="*/ 668380 h 1471559"/>
                <a:gd name="connsiteX1923" fmla="*/ 356008 w 1117423"/>
                <a:gd name="connsiteY1923" fmla="*/ 669326 h 1471559"/>
                <a:gd name="connsiteX1924" fmla="*/ 354111 w 1117423"/>
                <a:gd name="connsiteY1924" fmla="*/ 673116 h 1471559"/>
                <a:gd name="connsiteX1925" fmla="*/ 353160 w 1117423"/>
                <a:gd name="connsiteY1925" fmla="*/ 674067 h 1471559"/>
                <a:gd name="connsiteX1926" fmla="*/ 352213 w 1117423"/>
                <a:gd name="connsiteY1926" fmla="*/ 675013 h 1471559"/>
                <a:gd name="connsiteX1927" fmla="*/ 344619 w 1117423"/>
                <a:gd name="connsiteY1927" fmla="*/ 677867 h 1471559"/>
                <a:gd name="connsiteX1928" fmla="*/ 340819 w 1117423"/>
                <a:gd name="connsiteY1928" fmla="*/ 680711 h 1471559"/>
                <a:gd name="connsiteX1929" fmla="*/ 333224 w 1117423"/>
                <a:gd name="connsiteY1929" fmla="*/ 681662 h 1471559"/>
                <a:gd name="connsiteX1930" fmla="*/ 331326 w 1117423"/>
                <a:gd name="connsiteY1930" fmla="*/ 680711 h 1471559"/>
                <a:gd name="connsiteX1931" fmla="*/ 329424 w 1117423"/>
                <a:gd name="connsiteY1931" fmla="*/ 679764 h 1471559"/>
                <a:gd name="connsiteX1932" fmla="*/ 327526 w 1117423"/>
                <a:gd name="connsiteY1932" fmla="*/ 677867 h 1471559"/>
                <a:gd name="connsiteX1933" fmla="*/ 326575 w 1117423"/>
                <a:gd name="connsiteY1933" fmla="*/ 677867 h 1471559"/>
                <a:gd name="connsiteX1934" fmla="*/ 326575 w 1117423"/>
                <a:gd name="connsiteY1934" fmla="*/ 677867 h 1471559"/>
                <a:gd name="connsiteX1935" fmla="*/ 330375 w 1117423"/>
                <a:gd name="connsiteY1935" fmla="*/ 681662 h 1471559"/>
                <a:gd name="connsiteX1936" fmla="*/ 332273 w 1117423"/>
                <a:gd name="connsiteY1936" fmla="*/ 683559 h 1471559"/>
                <a:gd name="connsiteX1937" fmla="*/ 332273 w 1117423"/>
                <a:gd name="connsiteY1937" fmla="*/ 685462 h 1471559"/>
                <a:gd name="connsiteX1938" fmla="*/ 330375 w 1117423"/>
                <a:gd name="connsiteY1938" fmla="*/ 692106 h 1471559"/>
                <a:gd name="connsiteX1939" fmla="*/ 327526 w 1117423"/>
                <a:gd name="connsiteY1939" fmla="*/ 695905 h 1471559"/>
                <a:gd name="connsiteX1940" fmla="*/ 329424 w 1117423"/>
                <a:gd name="connsiteY1940" fmla="*/ 700652 h 1471559"/>
                <a:gd name="connsiteX1941" fmla="*/ 328478 w 1117423"/>
                <a:gd name="connsiteY1941" fmla="*/ 702549 h 1471559"/>
                <a:gd name="connsiteX1942" fmla="*/ 327526 w 1117423"/>
                <a:gd name="connsiteY1942" fmla="*/ 703500 h 1471559"/>
                <a:gd name="connsiteX1943" fmla="*/ 327526 w 1117423"/>
                <a:gd name="connsiteY1943" fmla="*/ 704447 h 1471559"/>
                <a:gd name="connsiteX1944" fmla="*/ 327526 w 1117423"/>
                <a:gd name="connsiteY1944" fmla="*/ 706349 h 1471559"/>
                <a:gd name="connsiteX1945" fmla="*/ 326575 w 1117423"/>
                <a:gd name="connsiteY1945" fmla="*/ 707295 h 1471559"/>
                <a:gd name="connsiteX1946" fmla="*/ 322780 w 1117423"/>
                <a:gd name="connsiteY1946" fmla="*/ 734831 h 1471559"/>
                <a:gd name="connsiteX1947" fmla="*/ 316131 w 1117423"/>
                <a:gd name="connsiteY1947" fmla="*/ 740529 h 1471559"/>
                <a:gd name="connsiteX1948" fmla="*/ 305688 w 1117423"/>
                <a:gd name="connsiteY1948" fmla="*/ 739582 h 1471559"/>
                <a:gd name="connsiteX1949" fmla="*/ 304757 w 1117423"/>
                <a:gd name="connsiteY1949" fmla="*/ 741475 h 1471559"/>
                <a:gd name="connsiteX1950" fmla="*/ 302859 w 1117423"/>
                <a:gd name="connsiteY1950" fmla="*/ 745275 h 1471559"/>
                <a:gd name="connsiteX1951" fmla="*/ 301888 w 1117423"/>
                <a:gd name="connsiteY1951" fmla="*/ 750021 h 1471559"/>
                <a:gd name="connsiteX1952" fmla="*/ 299064 w 1117423"/>
                <a:gd name="connsiteY1952" fmla="*/ 750972 h 1471559"/>
                <a:gd name="connsiteX1953" fmla="*/ 298093 w 1117423"/>
                <a:gd name="connsiteY1953" fmla="*/ 751923 h 1471559"/>
                <a:gd name="connsiteX1954" fmla="*/ 295264 w 1117423"/>
                <a:gd name="connsiteY1954" fmla="*/ 752870 h 1471559"/>
                <a:gd name="connsiteX1955" fmla="*/ 294298 w 1117423"/>
                <a:gd name="connsiteY1955" fmla="*/ 753821 h 1471559"/>
                <a:gd name="connsiteX1956" fmla="*/ 291464 w 1117423"/>
                <a:gd name="connsiteY1956" fmla="*/ 753821 h 1471559"/>
                <a:gd name="connsiteX1957" fmla="*/ 289567 w 1117423"/>
                <a:gd name="connsiteY1957" fmla="*/ 754767 h 1471559"/>
                <a:gd name="connsiteX1958" fmla="*/ 283869 w 1117423"/>
                <a:gd name="connsiteY1958" fmla="*/ 755718 h 1471559"/>
                <a:gd name="connsiteX1959" fmla="*/ 281001 w 1117423"/>
                <a:gd name="connsiteY1959" fmla="*/ 754767 h 1471559"/>
                <a:gd name="connsiteX1960" fmla="*/ 279123 w 1117423"/>
                <a:gd name="connsiteY1960" fmla="*/ 753821 h 1471559"/>
                <a:gd name="connsiteX1961" fmla="*/ 274377 w 1117423"/>
                <a:gd name="connsiteY1961" fmla="*/ 750021 h 1471559"/>
                <a:gd name="connsiteX1962" fmla="*/ 273426 w 1117423"/>
                <a:gd name="connsiteY1962" fmla="*/ 750021 h 1471559"/>
                <a:gd name="connsiteX1963" fmla="*/ 270577 w 1117423"/>
                <a:gd name="connsiteY1963" fmla="*/ 748123 h 1471559"/>
                <a:gd name="connsiteX1964" fmla="*/ 260133 w 1117423"/>
                <a:gd name="connsiteY1964" fmla="*/ 741475 h 1471559"/>
                <a:gd name="connsiteX1965" fmla="*/ 258236 w 1117423"/>
                <a:gd name="connsiteY1965" fmla="*/ 740529 h 1471559"/>
                <a:gd name="connsiteX1966" fmla="*/ 255387 w 1117423"/>
                <a:gd name="connsiteY1966" fmla="*/ 738631 h 1471559"/>
                <a:gd name="connsiteX1967" fmla="*/ 253485 w 1117423"/>
                <a:gd name="connsiteY1967" fmla="*/ 736729 h 1471559"/>
                <a:gd name="connsiteX1968" fmla="*/ 251587 w 1117423"/>
                <a:gd name="connsiteY1968" fmla="*/ 735782 h 1471559"/>
                <a:gd name="connsiteX1969" fmla="*/ 248739 w 1117423"/>
                <a:gd name="connsiteY1969" fmla="*/ 731982 h 1471559"/>
                <a:gd name="connsiteX1970" fmla="*/ 247787 w 1117423"/>
                <a:gd name="connsiteY1970" fmla="*/ 730085 h 1471559"/>
                <a:gd name="connsiteX1971" fmla="*/ 245890 w 1117423"/>
                <a:gd name="connsiteY1971" fmla="*/ 729134 h 1471559"/>
                <a:gd name="connsiteX1972" fmla="*/ 243992 w 1117423"/>
                <a:gd name="connsiteY1972" fmla="*/ 726285 h 1471559"/>
                <a:gd name="connsiteX1973" fmla="*/ 243992 w 1117423"/>
                <a:gd name="connsiteY1973" fmla="*/ 726285 h 1471559"/>
                <a:gd name="connsiteX1974" fmla="*/ 243041 w 1117423"/>
                <a:gd name="connsiteY1974" fmla="*/ 725339 h 1471559"/>
                <a:gd name="connsiteX1975" fmla="*/ 238295 w 1117423"/>
                <a:gd name="connsiteY1975" fmla="*/ 725339 h 1471559"/>
                <a:gd name="connsiteX1976" fmla="*/ 237344 w 1117423"/>
                <a:gd name="connsiteY1976" fmla="*/ 735782 h 1471559"/>
                <a:gd name="connsiteX1977" fmla="*/ 237344 w 1117423"/>
                <a:gd name="connsiteY1977" fmla="*/ 738631 h 1471559"/>
                <a:gd name="connsiteX1978" fmla="*/ 238295 w 1117423"/>
                <a:gd name="connsiteY1978" fmla="*/ 740529 h 1471559"/>
                <a:gd name="connsiteX1979" fmla="*/ 237344 w 1117423"/>
                <a:gd name="connsiteY1979" fmla="*/ 741475 h 1471559"/>
                <a:gd name="connsiteX1980" fmla="*/ 235446 w 1117423"/>
                <a:gd name="connsiteY1980" fmla="*/ 745275 h 1471559"/>
                <a:gd name="connsiteX1981" fmla="*/ 234495 w 1117423"/>
                <a:gd name="connsiteY1981" fmla="*/ 745275 h 1471559"/>
                <a:gd name="connsiteX1982" fmla="*/ 233549 w 1117423"/>
                <a:gd name="connsiteY1982" fmla="*/ 746226 h 1471559"/>
                <a:gd name="connsiteX1983" fmla="*/ 231651 w 1117423"/>
                <a:gd name="connsiteY1983" fmla="*/ 748123 h 1471559"/>
                <a:gd name="connsiteX1984" fmla="*/ 226900 w 1117423"/>
                <a:gd name="connsiteY1984" fmla="*/ 744328 h 1471559"/>
                <a:gd name="connsiteX1985" fmla="*/ 225954 w 1117423"/>
                <a:gd name="connsiteY1985" fmla="*/ 745275 h 1471559"/>
                <a:gd name="connsiteX1986" fmla="*/ 225003 w 1117423"/>
                <a:gd name="connsiteY1986" fmla="*/ 745275 h 1471559"/>
                <a:gd name="connsiteX1987" fmla="*/ 224052 w 1117423"/>
                <a:gd name="connsiteY1987" fmla="*/ 745275 h 1471559"/>
                <a:gd name="connsiteX1988" fmla="*/ 221203 w 1117423"/>
                <a:gd name="connsiteY1988" fmla="*/ 745275 h 1471559"/>
                <a:gd name="connsiteX1989" fmla="*/ 220257 w 1117423"/>
                <a:gd name="connsiteY1989" fmla="*/ 745275 h 1471559"/>
                <a:gd name="connsiteX1990" fmla="*/ 214559 w 1117423"/>
                <a:gd name="connsiteY1990" fmla="*/ 744328 h 1471559"/>
                <a:gd name="connsiteX1991" fmla="*/ 212662 w 1117423"/>
                <a:gd name="connsiteY1991" fmla="*/ 742426 h 1471559"/>
                <a:gd name="connsiteX1992" fmla="*/ 207916 w 1117423"/>
                <a:gd name="connsiteY1992" fmla="*/ 743377 h 1471559"/>
                <a:gd name="connsiteX1993" fmla="*/ 200316 w 1117423"/>
                <a:gd name="connsiteY1993" fmla="*/ 747172 h 1471559"/>
                <a:gd name="connsiteX1994" fmla="*/ 198418 w 1117423"/>
                <a:gd name="connsiteY1994" fmla="*/ 750021 h 1471559"/>
                <a:gd name="connsiteX1995" fmla="*/ 197467 w 1117423"/>
                <a:gd name="connsiteY1995" fmla="*/ 750021 h 1471559"/>
                <a:gd name="connsiteX1996" fmla="*/ 195570 w 1117423"/>
                <a:gd name="connsiteY1996" fmla="*/ 749075 h 1471559"/>
                <a:gd name="connsiteX1997" fmla="*/ 195570 w 1117423"/>
                <a:gd name="connsiteY1997" fmla="*/ 745275 h 1471559"/>
                <a:gd name="connsiteX1998" fmla="*/ 194618 w 1117423"/>
                <a:gd name="connsiteY1998" fmla="*/ 744328 h 1471559"/>
                <a:gd name="connsiteX1999" fmla="*/ 191770 w 1117423"/>
                <a:gd name="connsiteY1999" fmla="*/ 737680 h 1471559"/>
                <a:gd name="connsiteX2000" fmla="*/ 190823 w 1117423"/>
                <a:gd name="connsiteY2000" fmla="*/ 735782 h 1471559"/>
                <a:gd name="connsiteX2001" fmla="*/ 183228 w 1117423"/>
                <a:gd name="connsiteY2001" fmla="*/ 738631 h 1471559"/>
                <a:gd name="connsiteX2002" fmla="*/ 181326 w 1117423"/>
                <a:gd name="connsiteY2002" fmla="*/ 737680 h 1471559"/>
                <a:gd name="connsiteX2003" fmla="*/ 175629 w 1117423"/>
                <a:gd name="connsiteY2003" fmla="*/ 736729 h 1471559"/>
                <a:gd name="connsiteX2004" fmla="*/ 172780 w 1117423"/>
                <a:gd name="connsiteY2004" fmla="*/ 732934 h 1471559"/>
                <a:gd name="connsiteX2005" fmla="*/ 170882 w 1117423"/>
                <a:gd name="connsiteY2005" fmla="*/ 731982 h 1471559"/>
                <a:gd name="connsiteX2006" fmla="*/ 164239 w 1117423"/>
                <a:gd name="connsiteY2006" fmla="*/ 723436 h 1471559"/>
                <a:gd name="connsiteX2007" fmla="*/ 162336 w 1117423"/>
                <a:gd name="connsiteY2007" fmla="*/ 723436 h 1471559"/>
                <a:gd name="connsiteX2008" fmla="*/ 161390 w 1117423"/>
                <a:gd name="connsiteY2008" fmla="*/ 723436 h 1471559"/>
                <a:gd name="connsiteX2009" fmla="*/ 159493 w 1117423"/>
                <a:gd name="connsiteY2009" fmla="*/ 725339 h 1471559"/>
                <a:gd name="connsiteX2010" fmla="*/ 158541 w 1117423"/>
                <a:gd name="connsiteY2010" fmla="*/ 725339 h 1471559"/>
                <a:gd name="connsiteX2011" fmla="*/ 157590 w 1117423"/>
                <a:gd name="connsiteY2011" fmla="*/ 724388 h 1471559"/>
                <a:gd name="connsiteX2012" fmla="*/ 157590 w 1117423"/>
                <a:gd name="connsiteY2012" fmla="*/ 722490 h 1471559"/>
                <a:gd name="connsiteX2013" fmla="*/ 160439 w 1117423"/>
                <a:gd name="connsiteY2013" fmla="*/ 718690 h 1471559"/>
                <a:gd name="connsiteX2014" fmla="*/ 159493 w 1117423"/>
                <a:gd name="connsiteY2014" fmla="*/ 717739 h 1471559"/>
                <a:gd name="connsiteX2015" fmla="*/ 156639 w 1117423"/>
                <a:gd name="connsiteY2015" fmla="*/ 714895 h 1471559"/>
                <a:gd name="connsiteX2016" fmla="*/ 153795 w 1117423"/>
                <a:gd name="connsiteY2016" fmla="*/ 711095 h 1471559"/>
                <a:gd name="connsiteX2017" fmla="*/ 152844 w 1117423"/>
                <a:gd name="connsiteY2017" fmla="*/ 710144 h 1471559"/>
                <a:gd name="connsiteX2018" fmla="*/ 147147 w 1117423"/>
                <a:gd name="connsiteY2018" fmla="*/ 706349 h 1471559"/>
                <a:gd name="connsiteX2019" fmla="*/ 145249 w 1117423"/>
                <a:gd name="connsiteY2019" fmla="*/ 705398 h 1471559"/>
                <a:gd name="connsiteX2020" fmla="*/ 141449 w 1117423"/>
                <a:gd name="connsiteY2020" fmla="*/ 703500 h 1471559"/>
                <a:gd name="connsiteX2021" fmla="*/ 140503 w 1117423"/>
                <a:gd name="connsiteY2021" fmla="*/ 701603 h 1471559"/>
                <a:gd name="connsiteX2022" fmla="*/ 138600 w 1117423"/>
                <a:gd name="connsiteY2022" fmla="*/ 699700 h 1471559"/>
                <a:gd name="connsiteX2023" fmla="*/ 137649 w 1117423"/>
                <a:gd name="connsiteY2023" fmla="*/ 697803 h 1471559"/>
                <a:gd name="connsiteX2024" fmla="*/ 132903 w 1117423"/>
                <a:gd name="connsiteY2024" fmla="*/ 696857 h 1471559"/>
                <a:gd name="connsiteX2025" fmla="*/ 130054 w 1117423"/>
                <a:gd name="connsiteY2025" fmla="*/ 692106 h 1471559"/>
                <a:gd name="connsiteX2026" fmla="*/ 128157 w 1117423"/>
                <a:gd name="connsiteY2026" fmla="*/ 691154 h 1471559"/>
                <a:gd name="connsiteX2027" fmla="*/ 125308 w 1117423"/>
                <a:gd name="connsiteY2027" fmla="*/ 690208 h 1471559"/>
                <a:gd name="connsiteX2028" fmla="*/ 124357 w 1117423"/>
                <a:gd name="connsiteY2028" fmla="*/ 690208 h 1471559"/>
                <a:gd name="connsiteX2029" fmla="*/ 119611 w 1117423"/>
                <a:gd name="connsiteY2029" fmla="*/ 687359 h 1471559"/>
                <a:gd name="connsiteX2030" fmla="*/ 118660 w 1117423"/>
                <a:gd name="connsiteY2030" fmla="*/ 688306 h 1471559"/>
                <a:gd name="connsiteX2031" fmla="*/ 114865 w 1117423"/>
                <a:gd name="connsiteY2031" fmla="*/ 686408 h 1471559"/>
                <a:gd name="connsiteX2032" fmla="*/ 113913 w 1117423"/>
                <a:gd name="connsiteY2032" fmla="*/ 688306 h 1471559"/>
                <a:gd name="connsiteX2033" fmla="*/ 112016 w 1117423"/>
                <a:gd name="connsiteY2033" fmla="*/ 694954 h 1471559"/>
                <a:gd name="connsiteX2034" fmla="*/ 111070 w 1117423"/>
                <a:gd name="connsiteY2034" fmla="*/ 695905 h 1471559"/>
                <a:gd name="connsiteX2035" fmla="*/ 111070 w 1117423"/>
                <a:gd name="connsiteY2035" fmla="*/ 697803 h 1471559"/>
                <a:gd name="connsiteX2036" fmla="*/ 110118 w 1117423"/>
                <a:gd name="connsiteY2036" fmla="*/ 698749 h 1471559"/>
                <a:gd name="connsiteX2037" fmla="*/ 108221 w 1117423"/>
                <a:gd name="connsiteY2037" fmla="*/ 698749 h 1471559"/>
                <a:gd name="connsiteX2038" fmla="*/ 107270 w 1117423"/>
                <a:gd name="connsiteY2038" fmla="*/ 698749 h 1471559"/>
                <a:gd name="connsiteX2039" fmla="*/ 101572 w 1117423"/>
                <a:gd name="connsiteY2039" fmla="*/ 701603 h 1471559"/>
                <a:gd name="connsiteX2040" fmla="*/ 100621 w 1117423"/>
                <a:gd name="connsiteY2040" fmla="*/ 707295 h 1471559"/>
                <a:gd name="connsiteX2041" fmla="*/ 97777 w 1117423"/>
                <a:gd name="connsiteY2041" fmla="*/ 711095 h 1471559"/>
                <a:gd name="connsiteX2042" fmla="*/ 97777 w 1117423"/>
                <a:gd name="connsiteY2042" fmla="*/ 711095 h 1471559"/>
                <a:gd name="connsiteX2043" fmla="*/ 96826 w 1117423"/>
                <a:gd name="connsiteY2043" fmla="*/ 713944 h 1471559"/>
                <a:gd name="connsiteX2044" fmla="*/ 94924 w 1117423"/>
                <a:gd name="connsiteY2044" fmla="*/ 717739 h 1471559"/>
                <a:gd name="connsiteX2045" fmla="*/ 94924 w 1117423"/>
                <a:gd name="connsiteY2045" fmla="*/ 718690 h 1471559"/>
                <a:gd name="connsiteX2046" fmla="*/ 93977 w 1117423"/>
                <a:gd name="connsiteY2046" fmla="*/ 721539 h 1471559"/>
                <a:gd name="connsiteX2047" fmla="*/ 91129 w 1117423"/>
                <a:gd name="connsiteY2047" fmla="*/ 725339 h 1471559"/>
                <a:gd name="connsiteX2048" fmla="*/ 90178 w 1117423"/>
                <a:gd name="connsiteY2048" fmla="*/ 727236 h 1471559"/>
                <a:gd name="connsiteX2049" fmla="*/ 84485 w 1117423"/>
                <a:gd name="connsiteY2049" fmla="*/ 724388 h 1471559"/>
                <a:gd name="connsiteX2050" fmla="*/ 81631 w 1117423"/>
                <a:gd name="connsiteY2050" fmla="*/ 722490 h 1471559"/>
                <a:gd name="connsiteX2051" fmla="*/ 77836 w 1117423"/>
                <a:gd name="connsiteY2051" fmla="*/ 724388 h 1471559"/>
                <a:gd name="connsiteX2052" fmla="*/ 76885 w 1117423"/>
                <a:gd name="connsiteY2052" fmla="*/ 726285 h 1471559"/>
                <a:gd name="connsiteX2053" fmla="*/ 74037 w 1117423"/>
                <a:gd name="connsiteY2053" fmla="*/ 729134 h 1471559"/>
                <a:gd name="connsiteX2054" fmla="*/ 74037 w 1117423"/>
                <a:gd name="connsiteY2054" fmla="*/ 730085 h 1471559"/>
                <a:gd name="connsiteX2055" fmla="*/ 73090 w 1117423"/>
                <a:gd name="connsiteY2055" fmla="*/ 730085 h 1471559"/>
                <a:gd name="connsiteX2056" fmla="*/ 71188 w 1117423"/>
                <a:gd name="connsiteY2056" fmla="*/ 731031 h 1471559"/>
                <a:gd name="connsiteX2057" fmla="*/ 68359 w 1117423"/>
                <a:gd name="connsiteY2057" fmla="*/ 732934 h 1471559"/>
                <a:gd name="connsiteX2058" fmla="*/ 67393 w 1117423"/>
                <a:gd name="connsiteY2058" fmla="*/ 733885 h 1471559"/>
                <a:gd name="connsiteX2059" fmla="*/ 64564 w 1117423"/>
                <a:gd name="connsiteY2059" fmla="*/ 735782 h 1471559"/>
                <a:gd name="connsiteX2060" fmla="*/ 51267 w 1117423"/>
                <a:gd name="connsiteY2060" fmla="*/ 739582 h 1471559"/>
                <a:gd name="connsiteX2061" fmla="*/ 47472 w 1117423"/>
                <a:gd name="connsiteY2061" fmla="*/ 741475 h 147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</a:cxnLst>
              <a:rect l="l" t="t" r="r" b="b"/>
              <a:pathLst>
                <a:path w="1117423" h="1471559">
                  <a:moveTo>
                    <a:pt x="47472" y="741475"/>
                  </a:moveTo>
                  <a:lnTo>
                    <a:pt x="41774" y="743377"/>
                  </a:lnTo>
                  <a:lnTo>
                    <a:pt x="39877" y="742426"/>
                  </a:lnTo>
                  <a:lnTo>
                    <a:pt x="39877" y="740529"/>
                  </a:lnTo>
                  <a:lnTo>
                    <a:pt x="38926" y="739582"/>
                  </a:lnTo>
                  <a:lnTo>
                    <a:pt x="40823" y="736729"/>
                  </a:lnTo>
                  <a:lnTo>
                    <a:pt x="41774" y="734831"/>
                  </a:lnTo>
                  <a:lnTo>
                    <a:pt x="38926" y="731031"/>
                  </a:lnTo>
                  <a:lnTo>
                    <a:pt x="36077" y="727236"/>
                  </a:lnTo>
                  <a:lnTo>
                    <a:pt x="33228" y="722490"/>
                  </a:lnTo>
                  <a:lnTo>
                    <a:pt x="32282" y="718690"/>
                  </a:lnTo>
                  <a:lnTo>
                    <a:pt x="31331" y="709198"/>
                  </a:lnTo>
                  <a:lnTo>
                    <a:pt x="29433" y="702549"/>
                  </a:lnTo>
                  <a:lnTo>
                    <a:pt x="28482" y="699700"/>
                  </a:lnTo>
                  <a:lnTo>
                    <a:pt x="23736" y="694954"/>
                  </a:lnTo>
                  <a:lnTo>
                    <a:pt x="18038" y="689257"/>
                  </a:lnTo>
                  <a:lnTo>
                    <a:pt x="18038" y="687359"/>
                  </a:lnTo>
                  <a:lnTo>
                    <a:pt x="15190" y="684511"/>
                  </a:lnTo>
                  <a:lnTo>
                    <a:pt x="14239" y="680711"/>
                  </a:lnTo>
                  <a:lnTo>
                    <a:pt x="13292" y="678813"/>
                  </a:lnTo>
                  <a:lnTo>
                    <a:pt x="13292" y="677867"/>
                  </a:lnTo>
                  <a:lnTo>
                    <a:pt x="11395" y="672170"/>
                  </a:lnTo>
                  <a:lnTo>
                    <a:pt x="11395" y="669326"/>
                  </a:lnTo>
                  <a:lnTo>
                    <a:pt x="13292" y="667428"/>
                  </a:lnTo>
                  <a:lnTo>
                    <a:pt x="16141" y="665531"/>
                  </a:lnTo>
                  <a:lnTo>
                    <a:pt x="16141" y="663628"/>
                  </a:lnTo>
                  <a:lnTo>
                    <a:pt x="13292" y="656034"/>
                  </a:lnTo>
                  <a:lnTo>
                    <a:pt x="11395" y="654136"/>
                  </a:lnTo>
                  <a:lnTo>
                    <a:pt x="9492" y="653190"/>
                  </a:lnTo>
                  <a:lnTo>
                    <a:pt x="7595" y="652239"/>
                  </a:lnTo>
                  <a:lnTo>
                    <a:pt x="7595" y="651287"/>
                  </a:lnTo>
                  <a:lnTo>
                    <a:pt x="6644" y="649390"/>
                  </a:lnTo>
                  <a:lnTo>
                    <a:pt x="7595" y="641795"/>
                  </a:lnTo>
                  <a:lnTo>
                    <a:pt x="8541" y="636098"/>
                  </a:lnTo>
                  <a:lnTo>
                    <a:pt x="9492" y="619005"/>
                  </a:lnTo>
                  <a:lnTo>
                    <a:pt x="5697" y="614259"/>
                  </a:lnTo>
                  <a:lnTo>
                    <a:pt x="2844" y="610464"/>
                  </a:lnTo>
                  <a:lnTo>
                    <a:pt x="2844" y="609513"/>
                  </a:lnTo>
                  <a:lnTo>
                    <a:pt x="3795" y="595270"/>
                  </a:lnTo>
                  <a:lnTo>
                    <a:pt x="5697" y="589572"/>
                  </a:lnTo>
                  <a:lnTo>
                    <a:pt x="9492" y="582923"/>
                  </a:lnTo>
                  <a:lnTo>
                    <a:pt x="10444" y="577231"/>
                  </a:lnTo>
                  <a:lnTo>
                    <a:pt x="10444" y="571534"/>
                  </a:lnTo>
                  <a:lnTo>
                    <a:pt x="6644" y="565836"/>
                  </a:lnTo>
                  <a:lnTo>
                    <a:pt x="2844" y="559188"/>
                  </a:lnTo>
                  <a:lnTo>
                    <a:pt x="0" y="554441"/>
                  </a:lnTo>
                  <a:lnTo>
                    <a:pt x="6644" y="549695"/>
                  </a:lnTo>
                  <a:lnTo>
                    <a:pt x="12341" y="548749"/>
                  </a:lnTo>
                  <a:lnTo>
                    <a:pt x="13292" y="548749"/>
                  </a:lnTo>
                  <a:lnTo>
                    <a:pt x="16141" y="547798"/>
                  </a:lnTo>
                  <a:lnTo>
                    <a:pt x="21833" y="548749"/>
                  </a:lnTo>
                  <a:lnTo>
                    <a:pt x="25633" y="548749"/>
                  </a:lnTo>
                  <a:lnTo>
                    <a:pt x="31331" y="549695"/>
                  </a:lnTo>
                  <a:lnTo>
                    <a:pt x="37028" y="551593"/>
                  </a:lnTo>
                  <a:lnTo>
                    <a:pt x="38926" y="554441"/>
                  </a:lnTo>
                  <a:lnTo>
                    <a:pt x="38926" y="557290"/>
                  </a:lnTo>
                  <a:lnTo>
                    <a:pt x="39877" y="559188"/>
                  </a:lnTo>
                  <a:lnTo>
                    <a:pt x="39877" y="559188"/>
                  </a:lnTo>
                  <a:lnTo>
                    <a:pt x="40823" y="560139"/>
                  </a:lnTo>
                  <a:lnTo>
                    <a:pt x="41774" y="562041"/>
                  </a:lnTo>
                  <a:lnTo>
                    <a:pt x="43672" y="563939"/>
                  </a:lnTo>
                  <a:lnTo>
                    <a:pt x="44603" y="564885"/>
                  </a:lnTo>
                  <a:lnTo>
                    <a:pt x="48403" y="565836"/>
                  </a:lnTo>
                  <a:lnTo>
                    <a:pt x="58867" y="564885"/>
                  </a:lnTo>
                  <a:lnTo>
                    <a:pt x="59798" y="563939"/>
                  </a:lnTo>
                  <a:lnTo>
                    <a:pt x="61695" y="563939"/>
                  </a:lnTo>
                  <a:lnTo>
                    <a:pt x="71188" y="562988"/>
                  </a:lnTo>
                  <a:lnTo>
                    <a:pt x="72139" y="564885"/>
                  </a:lnTo>
                  <a:lnTo>
                    <a:pt x="72139" y="565836"/>
                  </a:lnTo>
                  <a:lnTo>
                    <a:pt x="74037" y="566788"/>
                  </a:lnTo>
                  <a:lnTo>
                    <a:pt x="80685" y="565836"/>
                  </a:lnTo>
                  <a:lnTo>
                    <a:pt x="89231" y="558241"/>
                  </a:lnTo>
                  <a:lnTo>
                    <a:pt x="91129" y="556344"/>
                  </a:lnTo>
                  <a:lnTo>
                    <a:pt x="93026" y="552544"/>
                  </a:lnTo>
                  <a:lnTo>
                    <a:pt x="93977" y="550646"/>
                  </a:lnTo>
                  <a:lnTo>
                    <a:pt x="93977" y="548749"/>
                  </a:lnTo>
                  <a:lnTo>
                    <a:pt x="96826" y="545895"/>
                  </a:lnTo>
                  <a:lnTo>
                    <a:pt x="103475" y="540208"/>
                  </a:lnTo>
                  <a:lnTo>
                    <a:pt x="105372" y="539262"/>
                  </a:lnTo>
                  <a:lnTo>
                    <a:pt x="109167" y="538310"/>
                  </a:lnTo>
                  <a:lnTo>
                    <a:pt x="112016" y="537364"/>
                  </a:lnTo>
                  <a:lnTo>
                    <a:pt x="114865" y="537364"/>
                  </a:lnTo>
                  <a:lnTo>
                    <a:pt x="127211" y="534510"/>
                  </a:lnTo>
                  <a:lnTo>
                    <a:pt x="124357" y="530715"/>
                  </a:lnTo>
                  <a:lnTo>
                    <a:pt x="123411" y="527867"/>
                  </a:lnTo>
                  <a:lnTo>
                    <a:pt x="125308" y="519321"/>
                  </a:lnTo>
                  <a:lnTo>
                    <a:pt x="126259" y="505082"/>
                  </a:lnTo>
                  <a:lnTo>
                    <a:pt x="127211" y="503180"/>
                  </a:lnTo>
                  <a:lnTo>
                    <a:pt x="131006" y="489887"/>
                  </a:lnTo>
                  <a:lnTo>
                    <a:pt x="131957" y="487990"/>
                  </a:lnTo>
                  <a:lnTo>
                    <a:pt x="132903" y="485141"/>
                  </a:lnTo>
                  <a:lnTo>
                    <a:pt x="131006" y="483244"/>
                  </a:lnTo>
                  <a:lnTo>
                    <a:pt x="140503" y="478493"/>
                  </a:lnTo>
                  <a:lnTo>
                    <a:pt x="142400" y="477546"/>
                  </a:lnTo>
                  <a:lnTo>
                    <a:pt x="149044" y="474698"/>
                  </a:lnTo>
                  <a:lnTo>
                    <a:pt x="158541" y="471849"/>
                  </a:lnTo>
                  <a:lnTo>
                    <a:pt x="161390" y="470898"/>
                  </a:lnTo>
                  <a:lnTo>
                    <a:pt x="164239" y="470898"/>
                  </a:lnTo>
                  <a:lnTo>
                    <a:pt x="166136" y="471849"/>
                  </a:lnTo>
                  <a:lnTo>
                    <a:pt x="178477" y="471849"/>
                  </a:lnTo>
                  <a:lnTo>
                    <a:pt x="183228" y="470898"/>
                  </a:lnTo>
                  <a:lnTo>
                    <a:pt x="190823" y="468049"/>
                  </a:lnTo>
                  <a:lnTo>
                    <a:pt x="198418" y="467103"/>
                  </a:lnTo>
                  <a:lnTo>
                    <a:pt x="200316" y="466152"/>
                  </a:lnTo>
                  <a:lnTo>
                    <a:pt x="203164" y="463303"/>
                  </a:lnTo>
                  <a:lnTo>
                    <a:pt x="203164" y="458557"/>
                  </a:lnTo>
                  <a:lnTo>
                    <a:pt x="202218" y="456659"/>
                  </a:lnTo>
                  <a:lnTo>
                    <a:pt x="198418" y="451908"/>
                  </a:lnTo>
                  <a:lnTo>
                    <a:pt x="198418" y="451908"/>
                  </a:lnTo>
                  <a:lnTo>
                    <a:pt x="195570" y="445264"/>
                  </a:lnTo>
                  <a:lnTo>
                    <a:pt x="193672" y="442416"/>
                  </a:lnTo>
                  <a:lnTo>
                    <a:pt x="189872" y="435777"/>
                  </a:lnTo>
                  <a:lnTo>
                    <a:pt x="187975" y="434831"/>
                  </a:lnTo>
                  <a:lnTo>
                    <a:pt x="187023" y="432928"/>
                  </a:lnTo>
                  <a:lnTo>
                    <a:pt x="185126" y="431031"/>
                  </a:lnTo>
                  <a:lnTo>
                    <a:pt x="183228" y="427236"/>
                  </a:lnTo>
                  <a:lnTo>
                    <a:pt x="183228" y="422485"/>
                  </a:lnTo>
                  <a:lnTo>
                    <a:pt x="179429" y="416787"/>
                  </a:lnTo>
                  <a:lnTo>
                    <a:pt x="177531" y="414890"/>
                  </a:lnTo>
                  <a:lnTo>
                    <a:pt x="175629" y="412992"/>
                  </a:lnTo>
                  <a:lnTo>
                    <a:pt x="171834" y="413943"/>
                  </a:lnTo>
                  <a:lnTo>
                    <a:pt x="169936" y="414890"/>
                  </a:lnTo>
                  <a:lnTo>
                    <a:pt x="165190" y="412992"/>
                  </a:lnTo>
                  <a:lnTo>
                    <a:pt x="167083" y="409192"/>
                  </a:lnTo>
                  <a:lnTo>
                    <a:pt x="166136" y="402549"/>
                  </a:lnTo>
                  <a:lnTo>
                    <a:pt x="163288" y="400646"/>
                  </a:lnTo>
                  <a:lnTo>
                    <a:pt x="160439" y="402549"/>
                  </a:lnTo>
                  <a:lnTo>
                    <a:pt x="158541" y="401598"/>
                  </a:lnTo>
                  <a:lnTo>
                    <a:pt x="156639" y="399700"/>
                  </a:lnTo>
                  <a:lnTo>
                    <a:pt x="154741" y="397798"/>
                  </a:lnTo>
                  <a:lnTo>
                    <a:pt x="152844" y="395900"/>
                  </a:lnTo>
                  <a:lnTo>
                    <a:pt x="152844" y="395900"/>
                  </a:lnTo>
                  <a:lnTo>
                    <a:pt x="148098" y="397798"/>
                  </a:lnTo>
                  <a:lnTo>
                    <a:pt x="147147" y="397798"/>
                  </a:lnTo>
                  <a:lnTo>
                    <a:pt x="144298" y="399700"/>
                  </a:lnTo>
                  <a:lnTo>
                    <a:pt x="144298" y="399700"/>
                  </a:lnTo>
                  <a:lnTo>
                    <a:pt x="142400" y="399700"/>
                  </a:lnTo>
                  <a:lnTo>
                    <a:pt x="140503" y="396851"/>
                  </a:lnTo>
                  <a:lnTo>
                    <a:pt x="137649" y="397798"/>
                  </a:lnTo>
                  <a:lnTo>
                    <a:pt x="133854" y="397798"/>
                  </a:lnTo>
                  <a:lnTo>
                    <a:pt x="130054" y="397798"/>
                  </a:lnTo>
                  <a:lnTo>
                    <a:pt x="130054" y="396851"/>
                  </a:lnTo>
                  <a:lnTo>
                    <a:pt x="128157" y="395900"/>
                  </a:lnTo>
                  <a:lnTo>
                    <a:pt x="127211" y="393051"/>
                  </a:lnTo>
                  <a:lnTo>
                    <a:pt x="127211" y="386403"/>
                  </a:lnTo>
                  <a:lnTo>
                    <a:pt x="128157" y="386403"/>
                  </a:lnTo>
                  <a:lnTo>
                    <a:pt x="129108" y="382608"/>
                  </a:lnTo>
                  <a:lnTo>
                    <a:pt x="128157" y="379759"/>
                  </a:lnTo>
                  <a:lnTo>
                    <a:pt x="130054" y="375013"/>
                  </a:lnTo>
                  <a:lnTo>
                    <a:pt x="131006" y="372164"/>
                  </a:lnTo>
                  <a:lnTo>
                    <a:pt x="130054" y="369316"/>
                  </a:lnTo>
                  <a:lnTo>
                    <a:pt x="131006" y="363618"/>
                  </a:lnTo>
                  <a:lnTo>
                    <a:pt x="131957" y="362667"/>
                  </a:lnTo>
                  <a:lnTo>
                    <a:pt x="131957" y="359823"/>
                  </a:lnTo>
                  <a:lnTo>
                    <a:pt x="131006" y="357921"/>
                  </a:lnTo>
                  <a:lnTo>
                    <a:pt x="131006" y="356023"/>
                  </a:lnTo>
                  <a:lnTo>
                    <a:pt x="131006" y="354126"/>
                  </a:lnTo>
                  <a:lnTo>
                    <a:pt x="134805" y="355072"/>
                  </a:lnTo>
                  <a:lnTo>
                    <a:pt x="135752" y="357921"/>
                  </a:lnTo>
                  <a:lnTo>
                    <a:pt x="138600" y="358872"/>
                  </a:lnTo>
                  <a:lnTo>
                    <a:pt x="140503" y="361721"/>
                  </a:lnTo>
                  <a:lnTo>
                    <a:pt x="141449" y="362667"/>
                  </a:lnTo>
                  <a:lnTo>
                    <a:pt x="144298" y="363618"/>
                  </a:lnTo>
                  <a:lnTo>
                    <a:pt x="147147" y="365521"/>
                  </a:lnTo>
                  <a:lnTo>
                    <a:pt x="150946" y="366467"/>
                  </a:lnTo>
                  <a:lnTo>
                    <a:pt x="153795" y="368364"/>
                  </a:lnTo>
                  <a:lnTo>
                    <a:pt x="155693" y="369316"/>
                  </a:lnTo>
                  <a:lnTo>
                    <a:pt x="160439" y="370267"/>
                  </a:lnTo>
                  <a:lnTo>
                    <a:pt x="167083" y="370267"/>
                  </a:lnTo>
                  <a:lnTo>
                    <a:pt x="168034" y="371218"/>
                  </a:lnTo>
                  <a:lnTo>
                    <a:pt x="168985" y="374062"/>
                  </a:lnTo>
                  <a:lnTo>
                    <a:pt x="171834" y="373115"/>
                  </a:lnTo>
                  <a:lnTo>
                    <a:pt x="172780" y="371218"/>
                  </a:lnTo>
                  <a:lnTo>
                    <a:pt x="172780" y="367418"/>
                  </a:lnTo>
                  <a:lnTo>
                    <a:pt x="174682" y="365521"/>
                  </a:lnTo>
                  <a:lnTo>
                    <a:pt x="174682" y="363618"/>
                  </a:lnTo>
                  <a:lnTo>
                    <a:pt x="175629" y="362667"/>
                  </a:lnTo>
                  <a:lnTo>
                    <a:pt x="181326" y="362667"/>
                  </a:lnTo>
                  <a:lnTo>
                    <a:pt x="182277" y="364569"/>
                  </a:lnTo>
                  <a:lnTo>
                    <a:pt x="183228" y="365521"/>
                  </a:lnTo>
                  <a:lnTo>
                    <a:pt x="187023" y="363618"/>
                  </a:lnTo>
                  <a:lnTo>
                    <a:pt x="188926" y="361721"/>
                  </a:lnTo>
                  <a:lnTo>
                    <a:pt x="189872" y="360769"/>
                  </a:lnTo>
                  <a:lnTo>
                    <a:pt x="190823" y="359823"/>
                  </a:lnTo>
                  <a:lnTo>
                    <a:pt x="192721" y="357921"/>
                  </a:lnTo>
                  <a:lnTo>
                    <a:pt x="192721" y="355072"/>
                  </a:lnTo>
                  <a:lnTo>
                    <a:pt x="192721" y="353175"/>
                  </a:lnTo>
                  <a:lnTo>
                    <a:pt x="189872" y="351277"/>
                  </a:lnTo>
                  <a:lnTo>
                    <a:pt x="187975" y="349375"/>
                  </a:lnTo>
                  <a:lnTo>
                    <a:pt x="187975" y="348428"/>
                  </a:lnTo>
                  <a:lnTo>
                    <a:pt x="187975" y="344628"/>
                  </a:lnTo>
                  <a:lnTo>
                    <a:pt x="186072" y="343677"/>
                  </a:lnTo>
                  <a:lnTo>
                    <a:pt x="187023" y="341785"/>
                  </a:lnTo>
                  <a:lnTo>
                    <a:pt x="187023" y="339882"/>
                  </a:lnTo>
                  <a:lnTo>
                    <a:pt x="188926" y="336082"/>
                  </a:lnTo>
                  <a:lnTo>
                    <a:pt x="189872" y="336082"/>
                  </a:lnTo>
                  <a:lnTo>
                    <a:pt x="192721" y="334185"/>
                  </a:lnTo>
                  <a:lnTo>
                    <a:pt x="194618" y="332287"/>
                  </a:lnTo>
                  <a:lnTo>
                    <a:pt x="196521" y="328492"/>
                  </a:lnTo>
                  <a:lnTo>
                    <a:pt x="197467" y="328492"/>
                  </a:lnTo>
                  <a:lnTo>
                    <a:pt x="199365" y="326590"/>
                  </a:lnTo>
                  <a:lnTo>
                    <a:pt x="202218" y="325639"/>
                  </a:lnTo>
                  <a:lnTo>
                    <a:pt x="204116" y="326590"/>
                  </a:lnTo>
                  <a:lnTo>
                    <a:pt x="204116" y="328492"/>
                  </a:lnTo>
                  <a:lnTo>
                    <a:pt x="205062" y="330390"/>
                  </a:lnTo>
                  <a:lnTo>
                    <a:pt x="206964" y="331336"/>
                  </a:lnTo>
                  <a:lnTo>
                    <a:pt x="208862" y="334185"/>
                  </a:lnTo>
                  <a:lnTo>
                    <a:pt x="211711" y="337034"/>
                  </a:lnTo>
                  <a:lnTo>
                    <a:pt x="214559" y="337034"/>
                  </a:lnTo>
                  <a:lnTo>
                    <a:pt x="214559" y="337034"/>
                  </a:lnTo>
                  <a:lnTo>
                    <a:pt x="213608" y="339882"/>
                  </a:lnTo>
                  <a:lnTo>
                    <a:pt x="213608" y="341785"/>
                  </a:lnTo>
                  <a:lnTo>
                    <a:pt x="212662" y="344628"/>
                  </a:lnTo>
                  <a:lnTo>
                    <a:pt x="212662" y="346531"/>
                  </a:lnTo>
                  <a:lnTo>
                    <a:pt x="211711" y="348428"/>
                  </a:lnTo>
                  <a:lnTo>
                    <a:pt x="211711" y="349375"/>
                  </a:lnTo>
                  <a:lnTo>
                    <a:pt x="210759" y="352228"/>
                  </a:lnTo>
                  <a:lnTo>
                    <a:pt x="211711" y="355072"/>
                  </a:lnTo>
                  <a:lnTo>
                    <a:pt x="212662" y="360769"/>
                  </a:lnTo>
                  <a:lnTo>
                    <a:pt x="211711" y="367418"/>
                  </a:lnTo>
                  <a:lnTo>
                    <a:pt x="215510" y="368364"/>
                  </a:lnTo>
                  <a:lnTo>
                    <a:pt x="216457" y="373115"/>
                  </a:lnTo>
                  <a:lnTo>
                    <a:pt x="216457" y="375964"/>
                  </a:lnTo>
                  <a:lnTo>
                    <a:pt x="214559" y="378813"/>
                  </a:lnTo>
                  <a:lnTo>
                    <a:pt x="215510" y="382608"/>
                  </a:lnTo>
                  <a:lnTo>
                    <a:pt x="212662" y="387354"/>
                  </a:lnTo>
                  <a:lnTo>
                    <a:pt x="212662" y="387354"/>
                  </a:lnTo>
                  <a:lnTo>
                    <a:pt x="213608" y="390203"/>
                  </a:lnTo>
                  <a:lnTo>
                    <a:pt x="214559" y="391154"/>
                  </a:lnTo>
                  <a:lnTo>
                    <a:pt x="215510" y="395900"/>
                  </a:lnTo>
                  <a:lnTo>
                    <a:pt x="215510" y="396851"/>
                  </a:lnTo>
                  <a:lnTo>
                    <a:pt x="219305" y="397798"/>
                  </a:lnTo>
                  <a:lnTo>
                    <a:pt x="222154" y="396851"/>
                  </a:lnTo>
                  <a:lnTo>
                    <a:pt x="225954" y="394954"/>
                  </a:lnTo>
                  <a:lnTo>
                    <a:pt x="228798" y="394954"/>
                  </a:lnTo>
                  <a:lnTo>
                    <a:pt x="230700" y="396851"/>
                  </a:lnTo>
                  <a:lnTo>
                    <a:pt x="232598" y="412992"/>
                  </a:lnTo>
                  <a:lnTo>
                    <a:pt x="233549" y="415841"/>
                  </a:lnTo>
                  <a:lnTo>
                    <a:pt x="234495" y="417738"/>
                  </a:lnTo>
                  <a:lnTo>
                    <a:pt x="237344" y="420587"/>
                  </a:lnTo>
                  <a:lnTo>
                    <a:pt x="243041" y="422485"/>
                  </a:lnTo>
                  <a:lnTo>
                    <a:pt x="248739" y="419636"/>
                  </a:lnTo>
                  <a:lnTo>
                    <a:pt x="249690" y="417738"/>
                  </a:lnTo>
                  <a:lnTo>
                    <a:pt x="250641" y="416787"/>
                  </a:lnTo>
                  <a:lnTo>
                    <a:pt x="254436" y="412041"/>
                  </a:lnTo>
                  <a:lnTo>
                    <a:pt x="255387" y="409192"/>
                  </a:lnTo>
                  <a:lnTo>
                    <a:pt x="258236" y="402549"/>
                  </a:lnTo>
                  <a:lnTo>
                    <a:pt x="260133" y="397798"/>
                  </a:lnTo>
                  <a:lnTo>
                    <a:pt x="261085" y="394003"/>
                  </a:lnTo>
                  <a:lnTo>
                    <a:pt x="262031" y="386403"/>
                  </a:lnTo>
                  <a:lnTo>
                    <a:pt x="262982" y="377862"/>
                  </a:lnTo>
                  <a:lnTo>
                    <a:pt x="263933" y="371218"/>
                  </a:lnTo>
                  <a:lnTo>
                    <a:pt x="264880" y="367418"/>
                  </a:lnTo>
                  <a:lnTo>
                    <a:pt x="265831" y="363618"/>
                  </a:lnTo>
                  <a:lnTo>
                    <a:pt x="266777" y="353175"/>
                  </a:lnTo>
                  <a:lnTo>
                    <a:pt x="268680" y="348428"/>
                  </a:lnTo>
                  <a:lnTo>
                    <a:pt x="269626" y="345580"/>
                  </a:lnTo>
                  <a:lnTo>
                    <a:pt x="265831" y="345580"/>
                  </a:lnTo>
                  <a:lnTo>
                    <a:pt x="264880" y="345580"/>
                  </a:lnTo>
                  <a:lnTo>
                    <a:pt x="263933" y="344628"/>
                  </a:lnTo>
                  <a:lnTo>
                    <a:pt x="262031" y="342731"/>
                  </a:lnTo>
                  <a:lnTo>
                    <a:pt x="261085" y="344628"/>
                  </a:lnTo>
                  <a:lnTo>
                    <a:pt x="255387" y="341785"/>
                  </a:lnTo>
                  <a:lnTo>
                    <a:pt x="254436" y="341785"/>
                  </a:lnTo>
                  <a:lnTo>
                    <a:pt x="253485" y="343677"/>
                  </a:lnTo>
                  <a:lnTo>
                    <a:pt x="252539" y="344628"/>
                  </a:lnTo>
                  <a:lnTo>
                    <a:pt x="251587" y="344628"/>
                  </a:lnTo>
                  <a:lnTo>
                    <a:pt x="249690" y="345580"/>
                  </a:lnTo>
                  <a:lnTo>
                    <a:pt x="247787" y="343677"/>
                  </a:lnTo>
                  <a:lnTo>
                    <a:pt x="245890" y="337985"/>
                  </a:lnTo>
                  <a:lnTo>
                    <a:pt x="243041" y="337034"/>
                  </a:lnTo>
                  <a:lnTo>
                    <a:pt x="244944" y="326590"/>
                  </a:lnTo>
                  <a:lnTo>
                    <a:pt x="245890" y="326590"/>
                  </a:lnTo>
                  <a:lnTo>
                    <a:pt x="245890" y="325639"/>
                  </a:lnTo>
                  <a:lnTo>
                    <a:pt x="242090" y="324692"/>
                  </a:lnTo>
                  <a:lnTo>
                    <a:pt x="242090" y="317098"/>
                  </a:lnTo>
                  <a:lnTo>
                    <a:pt x="242090" y="315195"/>
                  </a:lnTo>
                  <a:lnTo>
                    <a:pt x="243041" y="315195"/>
                  </a:lnTo>
                  <a:lnTo>
                    <a:pt x="244944" y="314249"/>
                  </a:lnTo>
                  <a:lnTo>
                    <a:pt x="245890" y="314249"/>
                  </a:lnTo>
                  <a:lnTo>
                    <a:pt x="254436" y="314249"/>
                  </a:lnTo>
                  <a:lnTo>
                    <a:pt x="255387" y="314249"/>
                  </a:lnTo>
                  <a:lnTo>
                    <a:pt x="257285" y="315195"/>
                  </a:lnTo>
                  <a:lnTo>
                    <a:pt x="259182" y="315195"/>
                  </a:lnTo>
                  <a:lnTo>
                    <a:pt x="261085" y="315195"/>
                  </a:lnTo>
                  <a:lnTo>
                    <a:pt x="262031" y="315195"/>
                  </a:lnTo>
                  <a:lnTo>
                    <a:pt x="263933" y="314249"/>
                  </a:lnTo>
                  <a:lnTo>
                    <a:pt x="259182" y="299064"/>
                  </a:lnTo>
                  <a:lnTo>
                    <a:pt x="262031" y="287669"/>
                  </a:lnTo>
                  <a:lnTo>
                    <a:pt x="266777" y="287669"/>
                  </a:lnTo>
                  <a:lnTo>
                    <a:pt x="268680" y="288621"/>
                  </a:lnTo>
                  <a:lnTo>
                    <a:pt x="269626" y="290518"/>
                  </a:lnTo>
                  <a:lnTo>
                    <a:pt x="269626" y="289572"/>
                  </a:lnTo>
                  <a:lnTo>
                    <a:pt x="268680" y="288621"/>
                  </a:lnTo>
                  <a:lnTo>
                    <a:pt x="267728" y="285772"/>
                  </a:lnTo>
                  <a:lnTo>
                    <a:pt x="266777" y="284826"/>
                  </a:lnTo>
                  <a:lnTo>
                    <a:pt x="266777" y="283874"/>
                  </a:lnTo>
                  <a:lnTo>
                    <a:pt x="266777" y="281026"/>
                  </a:lnTo>
                  <a:lnTo>
                    <a:pt x="264880" y="277226"/>
                  </a:lnTo>
                  <a:lnTo>
                    <a:pt x="264880" y="276279"/>
                  </a:lnTo>
                  <a:lnTo>
                    <a:pt x="265831" y="271528"/>
                  </a:lnTo>
                  <a:lnTo>
                    <a:pt x="284801" y="276279"/>
                  </a:lnTo>
                  <a:lnTo>
                    <a:pt x="286698" y="277226"/>
                  </a:lnTo>
                  <a:lnTo>
                    <a:pt x="287669" y="279128"/>
                  </a:lnTo>
                  <a:lnTo>
                    <a:pt x="288601" y="280074"/>
                  </a:lnTo>
                  <a:lnTo>
                    <a:pt x="289567" y="280074"/>
                  </a:lnTo>
                  <a:lnTo>
                    <a:pt x="292396" y="282923"/>
                  </a:lnTo>
                  <a:lnTo>
                    <a:pt x="293367" y="283874"/>
                  </a:lnTo>
                  <a:lnTo>
                    <a:pt x="296196" y="284826"/>
                  </a:lnTo>
                  <a:lnTo>
                    <a:pt x="297162" y="284826"/>
                  </a:lnTo>
                  <a:lnTo>
                    <a:pt x="298093" y="285772"/>
                  </a:lnTo>
                  <a:lnTo>
                    <a:pt x="299064" y="287669"/>
                  </a:lnTo>
                  <a:lnTo>
                    <a:pt x="301888" y="284826"/>
                  </a:lnTo>
                  <a:lnTo>
                    <a:pt x="305688" y="280074"/>
                  </a:lnTo>
                  <a:lnTo>
                    <a:pt x="306659" y="278177"/>
                  </a:lnTo>
                  <a:lnTo>
                    <a:pt x="307585" y="274377"/>
                  </a:lnTo>
                  <a:lnTo>
                    <a:pt x="309488" y="271528"/>
                  </a:lnTo>
                  <a:lnTo>
                    <a:pt x="309488" y="270582"/>
                  </a:lnTo>
                  <a:lnTo>
                    <a:pt x="307585" y="269631"/>
                  </a:lnTo>
                  <a:lnTo>
                    <a:pt x="306659" y="268685"/>
                  </a:lnTo>
                  <a:lnTo>
                    <a:pt x="305688" y="266782"/>
                  </a:lnTo>
                  <a:lnTo>
                    <a:pt x="306659" y="264885"/>
                  </a:lnTo>
                  <a:lnTo>
                    <a:pt x="309488" y="262036"/>
                  </a:lnTo>
                  <a:lnTo>
                    <a:pt x="314234" y="256338"/>
                  </a:lnTo>
                  <a:lnTo>
                    <a:pt x="315180" y="255392"/>
                  </a:lnTo>
                  <a:lnTo>
                    <a:pt x="315180" y="248744"/>
                  </a:lnTo>
                  <a:lnTo>
                    <a:pt x="315180" y="246846"/>
                  </a:lnTo>
                  <a:lnTo>
                    <a:pt x="315180" y="241149"/>
                  </a:lnTo>
                  <a:lnTo>
                    <a:pt x="315180" y="234500"/>
                  </a:lnTo>
                  <a:lnTo>
                    <a:pt x="317083" y="228803"/>
                  </a:lnTo>
                  <a:lnTo>
                    <a:pt x="315180" y="228803"/>
                  </a:lnTo>
                  <a:lnTo>
                    <a:pt x="312337" y="227856"/>
                  </a:lnTo>
                  <a:lnTo>
                    <a:pt x="306659" y="226905"/>
                  </a:lnTo>
                  <a:lnTo>
                    <a:pt x="299991" y="224057"/>
                  </a:lnTo>
                  <a:lnTo>
                    <a:pt x="292396" y="219310"/>
                  </a:lnTo>
                  <a:lnTo>
                    <a:pt x="288601" y="214564"/>
                  </a:lnTo>
                  <a:lnTo>
                    <a:pt x="281972" y="208867"/>
                  </a:lnTo>
                  <a:lnTo>
                    <a:pt x="281001" y="207916"/>
                  </a:lnTo>
                  <a:lnTo>
                    <a:pt x="278172" y="207916"/>
                  </a:lnTo>
                  <a:lnTo>
                    <a:pt x="275323" y="209813"/>
                  </a:lnTo>
                  <a:lnTo>
                    <a:pt x="274377" y="209813"/>
                  </a:lnTo>
                  <a:lnTo>
                    <a:pt x="273426" y="211715"/>
                  </a:lnTo>
                  <a:lnTo>
                    <a:pt x="274377" y="212662"/>
                  </a:lnTo>
                  <a:lnTo>
                    <a:pt x="271523" y="213613"/>
                  </a:lnTo>
                  <a:lnTo>
                    <a:pt x="270577" y="216462"/>
                  </a:lnTo>
                  <a:lnTo>
                    <a:pt x="270577" y="217413"/>
                  </a:lnTo>
                  <a:lnTo>
                    <a:pt x="274377" y="223110"/>
                  </a:lnTo>
                  <a:lnTo>
                    <a:pt x="275323" y="224057"/>
                  </a:lnTo>
                  <a:lnTo>
                    <a:pt x="277221" y="226905"/>
                  </a:lnTo>
                  <a:lnTo>
                    <a:pt x="278172" y="230705"/>
                  </a:lnTo>
                  <a:lnTo>
                    <a:pt x="276274" y="227856"/>
                  </a:lnTo>
                  <a:lnTo>
                    <a:pt x="274377" y="226905"/>
                  </a:lnTo>
                  <a:lnTo>
                    <a:pt x="274377" y="226905"/>
                  </a:lnTo>
                  <a:lnTo>
                    <a:pt x="272475" y="225008"/>
                  </a:lnTo>
                  <a:lnTo>
                    <a:pt x="272475" y="224057"/>
                  </a:lnTo>
                  <a:lnTo>
                    <a:pt x="271523" y="222159"/>
                  </a:lnTo>
                  <a:lnTo>
                    <a:pt x="270577" y="221208"/>
                  </a:lnTo>
                  <a:lnTo>
                    <a:pt x="266777" y="221208"/>
                  </a:lnTo>
                  <a:lnTo>
                    <a:pt x="264880" y="223110"/>
                  </a:lnTo>
                  <a:lnTo>
                    <a:pt x="263933" y="223110"/>
                  </a:lnTo>
                  <a:lnTo>
                    <a:pt x="262031" y="225008"/>
                  </a:lnTo>
                  <a:lnTo>
                    <a:pt x="260133" y="225008"/>
                  </a:lnTo>
                  <a:lnTo>
                    <a:pt x="258236" y="225008"/>
                  </a:lnTo>
                  <a:lnTo>
                    <a:pt x="257285" y="223110"/>
                  </a:lnTo>
                  <a:lnTo>
                    <a:pt x="257285" y="217413"/>
                  </a:lnTo>
                  <a:lnTo>
                    <a:pt x="256334" y="213613"/>
                  </a:lnTo>
                  <a:lnTo>
                    <a:pt x="250641" y="215510"/>
                  </a:lnTo>
                  <a:lnTo>
                    <a:pt x="249690" y="215510"/>
                  </a:lnTo>
                  <a:lnTo>
                    <a:pt x="244944" y="215510"/>
                  </a:lnTo>
                  <a:lnTo>
                    <a:pt x="242090" y="217413"/>
                  </a:lnTo>
                  <a:lnTo>
                    <a:pt x="241144" y="218364"/>
                  </a:lnTo>
                  <a:lnTo>
                    <a:pt x="240193" y="218364"/>
                  </a:lnTo>
                  <a:lnTo>
                    <a:pt x="238295" y="219310"/>
                  </a:lnTo>
                  <a:lnTo>
                    <a:pt x="235446" y="221208"/>
                  </a:lnTo>
                  <a:lnTo>
                    <a:pt x="234495" y="221208"/>
                  </a:lnTo>
                  <a:lnTo>
                    <a:pt x="228798" y="221208"/>
                  </a:lnTo>
                  <a:lnTo>
                    <a:pt x="225003" y="220257"/>
                  </a:lnTo>
                  <a:lnTo>
                    <a:pt x="224052" y="219310"/>
                  </a:lnTo>
                  <a:lnTo>
                    <a:pt x="223100" y="218364"/>
                  </a:lnTo>
                  <a:lnTo>
                    <a:pt x="223100" y="213613"/>
                  </a:lnTo>
                  <a:lnTo>
                    <a:pt x="224052" y="208867"/>
                  </a:lnTo>
                  <a:lnTo>
                    <a:pt x="225003" y="208867"/>
                  </a:lnTo>
                  <a:lnTo>
                    <a:pt x="226900" y="203169"/>
                  </a:lnTo>
                  <a:lnTo>
                    <a:pt x="225003" y="202218"/>
                  </a:lnTo>
                  <a:lnTo>
                    <a:pt x="224052" y="201272"/>
                  </a:lnTo>
                  <a:lnTo>
                    <a:pt x="218354" y="197482"/>
                  </a:lnTo>
                  <a:lnTo>
                    <a:pt x="215510" y="196531"/>
                  </a:lnTo>
                  <a:lnTo>
                    <a:pt x="214559" y="194633"/>
                  </a:lnTo>
                  <a:lnTo>
                    <a:pt x="215510" y="191784"/>
                  </a:lnTo>
                  <a:lnTo>
                    <a:pt x="214559" y="189887"/>
                  </a:lnTo>
                  <a:lnTo>
                    <a:pt x="213608" y="188936"/>
                  </a:lnTo>
                  <a:lnTo>
                    <a:pt x="212662" y="187989"/>
                  </a:lnTo>
                  <a:lnTo>
                    <a:pt x="209813" y="186087"/>
                  </a:lnTo>
                  <a:lnTo>
                    <a:pt x="208862" y="185136"/>
                  </a:lnTo>
                  <a:lnTo>
                    <a:pt x="207916" y="184190"/>
                  </a:lnTo>
                  <a:lnTo>
                    <a:pt x="201267" y="183238"/>
                  </a:lnTo>
                  <a:lnTo>
                    <a:pt x="200316" y="182292"/>
                  </a:lnTo>
                  <a:lnTo>
                    <a:pt x="195570" y="180390"/>
                  </a:lnTo>
                  <a:lnTo>
                    <a:pt x="214559" y="144313"/>
                  </a:lnTo>
                  <a:lnTo>
                    <a:pt x="240193" y="116777"/>
                  </a:lnTo>
                  <a:lnTo>
                    <a:pt x="261085" y="98738"/>
                  </a:lnTo>
                  <a:lnTo>
                    <a:pt x="299991" y="72154"/>
                  </a:lnTo>
                  <a:lnTo>
                    <a:pt x="303790" y="77851"/>
                  </a:lnTo>
                  <a:lnTo>
                    <a:pt x="305688" y="80695"/>
                  </a:lnTo>
                  <a:lnTo>
                    <a:pt x="308556" y="83549"/>
                  </a:lnTo>
                  <a:lnTo>
                    <a:pt x="310434" y="86392"/>
                  </a:lnTo>
                  <a:lnTo>
                    <a:pt x="314234" y="89246"/>
                  </a:lnTo>
                  <a:lnTo>
                    <a:pt x="317083" y="92090"/>
                  </a:lnTo>
                  <a:lnTo>
                    <a:pt x="332273" y="93041"/>
                  </a:lnTo>
                  <a:lnTo>
                    <a:pt x="343667" y="93041"/>
                  </a:lnTo>
                  <a:lnTo>
                    <a:pt x="346516" y="96836"/>
                  </a:lnTo>
                  <a:lnTo>
                    <a:pt x="346516" y="92090"/>
                  </a:lnTo>
                  <a:lnTo>
                    <a:pt x="349365" y="89246"/>
                  </a:lnTo>
                  <a:lnTo>
                    <a:pt x="353160" y="87344"/>
                  </a:lnTo>
                  <a:lnTo>
                    <a:pt x="355062" y="86392"/>
                  </a:lnTo>
                  <a:lnTo>
                    <a:pt x="356960" y="86392"/>
                  </a:lnTo>
                  <a:lnTo>
                    <a:pt x="362657" y="86392"/>
                  </a:lnTo>
                  <a:lnTo>
                    <a:pt x="366457" y="85446"/>
                  </a:lnTo>
                  <a:lnTo>
                    <a:pt x="367403" y="87344"/>
                  </a:lnTo>
                  <a:lnTo>
                    <a:pt x="368354" y="88295"/>
                  </a:lnTo>
                  <a:lnTo>
                    <a:pt x="369301" y="89246"/>
                  </a:lnTo>
                  <a:lnTo>
                    <a:pt x="371203" y="90192"/>
                  </a:lnTo>
                  <a:lnTo>
                    <a:pt x="373101" y="91144"/>
                  </a:lnTo>
                  <a:lnTo>
                    <a:pt x="374052" y="93041"/>
                  </a:lnTo>
                  <a:lnTo>
                    <a:pt x="370252" y="94939"/>
                  </a:lnTo>
                  <a:lnTo>
                    <a:pt x="368354" y="96836"/>
                  </a:lnTo>
                  <a:lnTo>
                    <a:pt x="367403" y="97787"/>
                  </a:lnTo>
                  <a:lnTo>
                    <a:pt x="369301" y="99685"/>
                  </a:lnTo>
                  <a:lnTo>
                    <a:pt x="370252" y="100636"/>
                  </a:lnTo>
                  <a:lnTo>
                    <a:pt x="371203" y="101587"/>
                  </a:lnTo>
                  <a:lnTo>
                    <a:pt x="371203" y="104431"/>
                  </a:lnTo>
                  <a:lnTo>
                    <a:pt x="370252" y="109182"/>
                  </a:lnTo>
                  <a:lnTo>
                    <a:pt x="372149" y="109182"/>
                  </a:lnTo>
                  <a:lnTo>
                    <a:pt x="374052" y="107285"/>
                  </a:lnTo>
                  <a:lnTo>
                    <a:pt x="374052" y="106333"/>
                  </a:lnTo>
                  <a:lnTo>
                    <a:pt x="375949" y="101587"/>
                  </a:lnTo>
                  <a:lnTo>
                    <a:pt x="376896" y="99685"/>
                  </a:lnTo>
                  <a:lnTo>
                    <a:pt x="377847" y="97787"/>
                  </a:lnTo>
                  <a:lnTo>
                    <a:pt x="378798" y="97787"/>
                  </a:lnTo>
                  <a:lnTo>
                    <a:pt x="383544" y="97787"/>
                  </a:lnTo>
                  <a:lnTo>
                    <a:pt x="384495" y="97787"/>
                  </a:lnTo>
                  <a:lnTo>
                    <a:pt x="385447" y="92090"/>
                  </a:lnTo>
                  <a:lnTo>
                    <a:pt x="387344" y="90192"/>
                  </a:lnTo>
                  <a:lnTo>
                    <a:pt x="388290" y="89246"/>
                  </a:lnTo>
                  <a:lnTo>
                    <a:pt x="390193" y="88295"/>
                  </a:lnTo>
                  <a:lnTo>
                    <a:pt x="392090" y="85446"/>
                  </a:lnTo>
                  <a:lnTo>
                    <a:pt x="392090" y="85446"/>
                  </a:lnTo>
                  <a:lnTo>
                    <a:pt x="392090" y="83549"/>
                  </a:lnTo>
                  <a:lnTo>
                    <a:pt x="390193" y="80695"/>
                  </a:lnTo>
                  <a:lnTo>
                    <a:pt x="389242" y="79749"/>
                  </a:lnTo>
                  <a:lnTo>
                    <a:pt x="388290" y="77851"/>
                  </a:lnTo>
                  <a:lnTo>
                    <a:pt x="387344" y="76900"/>
                  </a:lnTo>
                  <a:lnTo>
                    <a:pt x="386393" y="75003"/>
                  </a:lnTo>
                  <a:lnTo>
                    <a:pt x="386393" y="74051"/>
                  </a:lnTo>
                  <a:lnTo>
                    <a:pt x="387344" y="73100"/>
                  </a:lnTo>
                  <a:lnTo>
                    <a:pt x="388290" y="71203"/>
                  </a:lnTo>
                  <a:lnTo>
                    <a:pt x="389242" y="69305"/>
                  </a:lnTo>
                  <a:lnTo>
                    <a:pt x="389242" y="67403"/>
                  </a:lnTo>
                  <a:lnTo>
                    <a:pt x="388290" y="66456"/>
                  </a:lnTo>
                  <a:lnTo>
                    <a:pt x="386393" y="62666"/>
                  </a:lnTo>
                  <a:lnTo>
                    <a:pt x="385447" y="60769"/>
                  </a:lnTo>
                  <a:lnTo>
                    <a:pt x="385447" y="60769"/>
                  </a:lnTo>
                  <a:lnTo>
                    <a:pt x="393041" y="59818"/>
                  </a:lnTo>
                  <a:lnTo>
                    <a:pt x="396836" y="58872"/>
                  </a:lnTo>
                  <a:lnTo>
                    <a:pt x="400636" y="59818"/>
                  </a:lnTo>
                  <a:lnTo>
                    <a:pt x="402534" y="59818"/>
                  </a:lnTo>
                  <a:lnTo>
                    <a:pt x="403485" y="64569"/>
                  </a:lnTo>
                  <a:lnTo>
                    <a:pt x="427221" y="36082"/>
                  </a:lnTo>
                  <a:lnTo>
                    <a:pt x="442411" y="30385"/>
                  </a:lnTo>
                  <a:lnTo>
                    <a:pt x="464249" y="22790"/>
                  </a:lnTo>
                  <a:lnTo>
                    <a:pt x="474693" y="14244"/>
                  </a:lnTo>
                  <a:lnTo>
                    <a:pt x="484190" y="7600"/>
                  </a:lnTo>
                  <a:lnTo>
                    <a:pt x="489887" y="2854"/>
                  </a:lnTo>
                  <a:lnTo>
                    <a:pt x="496531" y="0"/>
                  </a:lnTo>
                  <a:lnTo>
                    <a:pt x="500331" y="28487"/>
                  </a:lnTo>
                  <a:lnTo>
                    <a:pt x="497482" y="40828"/>
                  </a:lnTo>
                  <a:lnTo>
                    <a:pt x="497482" y="49374"/>
                  </a:lnTo>
                  <a:lnTo>
                    <a:pt x="497482" y="53174"/>
                  </a:lnTo>
                  <a:lnTo>
                    <a:pt x="498429" y="54120"/>
                  </a:lnTo>
                  <a:lnTo>
                    <a:pt x="499380" y="56969"/>
                  </a:lnTo>
                  <a:lnTo>
                    <a:pt x="504126" y="58872"/>
                  </a:lnTo>
                  <a:lnTo>
                    <a:pt x="505077" y="59818"/>
                  </a:lnTo>
                  <a:lnTo>
                    <a:pt x="506975" y="61715"/>
                  </a:lnTo>
                  <a:lnTo>
                    <a:pt x="507926" y="62666"/>
                  </a:lnTo>
                  <a:lnTo>
                    <a:pt x="509823" y="61715"/>
                  </a:lnTo>
                  <a:lnTo>
                    <a:pt x="513623" y="61715"/>
                  </a:lnTo>
                  <a:lnTo>
                    <a:pt x="517418" y="60769"/>
                  </a:lnTo>
                  <a:lnTo>
                    <a:pt x="522164" y="56969"/>
                  </a:lnTo>
                  <a:lnTo>
                    <a:pt x="524067" y="57920"/>
                  </a:lnTo>
                  <a:lnTo>
                    <a:pt x="527862" y="55072"/>
                  </a:lnTo>
                  <a:lnTo>
                    <a:pt x="528793" y="53174"/>
                  </a:lnTo>
                  <a:lnTo>
                    <a:pt x="528793" y="52223"/>
                  </a:lnTo>
                  <a:lnTo>
                    <a:pt x="531662" y="52223"/>
                  </a:lnTo>
                  <a:lnTo>
                    <a:pt x="533559" y="54120"/>
                  </a:lnTo>
                  <a:lnTo>
                    <a:pt x="536388" y="55072"/>
                  </a:lnTo>
                  <a:lnTo>
                    <a:pt x="537359" y="56018"/>
                  </a:lnTo>
                  <a:lnTo>
                    <a:pt x="538291" y="56969"/>
                  </a:lnTo>
                  <a:lnTo>
                    <a:pt x="539257" y="58872"/>
                  </a:lnTo>
                  <a:lnTo>
                    <a:pt x="541154" y="62666"/>
                  </a:lnTo>
                  <a:lnTo>
                    <a:pt x="540188" y="63618"/>
                  </a:lnTo>
                  <a:lnTo>
                    <a:pt x="539257" y="67403"/>
                  </a:lnTo>
                  <a:lnTo>
                    <a:pt x="539257" y="71203"/>
                  </a:lnTo>
                  <a:lnTo>
                    <a:pt x="539257" y="75949"/>
                  </a:lnTo>
                  <a:lnTo>
                    <a:pt x="538291" y="75949"/>
                  </a:lnTo>
                  <a:lnTo>
                    <a:pt x="538291" y="76900"/>
                  </a:lnTo>
                  <a:lnTo>
                    <a:pt x="540188" y="78798"/>
                  </a:lnTo>
                  <a:lnTo>
                    <a:pt x="540188" y="78798"/>
                  </a:lnTo>
                  <a:lnTo>
                    <a:pt x="543988" y="80695"/>
                  </a:lnTo>
                  <a:lnTo>
                    <a:pt x="544954" y="81646"/>
                  </a:lnTo>
                  <a:lnTo>
                    <a:pt x="545885" y="81646"/>
                  </a:lnTo>
                  <a:lnTo>
                    <a:pt x="547783" y="82597"/>
                  </a:lnTo>
                  <a:lnTo>
                    <a:pt x="547783" y="83549"/>
                  </a:lnTo>
                  <a:lnTo>
                    <a:pt x="548749" y="85446"/>
                  </a:lnTo>
                  <a:lnTo>
                    <a:pt x="547783" y="92090"/>
                  </a:lnTo>
                  <a:lnTo>
                    <a:pt x="546852" y="93992"/>
                  </a:lnTo>
                  <a:lnTo>
                    <a:pt x="544954" y="95890"/>
                  </a:lnTo>
                  <a:lnTo>
                    <a:pt x="543988" y="98738"/>
                  </a:lnTo>
                  <a:lnTo>
                    <a:pt x="545885" y="99685"/>
                  </a:lnTo>
                  <a:lnTo>
                    <a:pt x="548749" y="103485"/>
                  </a:lnTo>
                  <a:lnTo>
                    <a:pt x="548749" y="104431"/>
                  </a:lnTo>
                  <a:lnTo>
                    <a:pt x="550632" y="105382"/>
                  </a:lnTo>
                  <a:lnTo>
                    <a:pt x="550632" y="107285"/>
                  </a:lnTo>
                  <a:lnTo>
                    <a:pt x="551583" y="109182"/>
                  </a:lnTo>
                  <a:lnTo>
                    <a:pt x="552529" y="111080"/>
                  </a:lnTo>
                  <a:lnTo>
                    <a:pt x="554427" y="112982"/>
                  </a:lnTo>
                  <a:lnTo>
                    <a:pt x="563924" y="109182"/>
                  </a:lnTo>
                  <a:lnTo>
                    <a:pt x="561075" y="120577"/>
                  </a:lnTo>
                  <a:lnTo>
                    <a:pt x="561075" y="128172"/>
                  </a:lnTo>
                  <a:lnTo>
                    <a:pt x="562026" y="131972"/>
                  </a:lnTo>
                  <a:lnTo>
                    <a:pt x="562978" y="135767"/>
                  </a:lnTo>
                  <a:lnTo>
                    <a:pt x="566773" y="140513"/>
                  </a:lnTo>
                  <a:lnTo>
                    <a:pt x="567724" y="141464"/>
                  </a:lnTo>
                  <a:lnTo>
                    <a:pt x="572470" y="145264"/>
                  </a:lnTo>
                  <a:lnTo>
                    <a:pt x="575319" y="148108"/>
                  </a:lnTo>
                  <a:lnTo>
                    <a:pt x="576270" y="149059"/>
                  </a:lnTo>
                  <a:lnTo>
                    <a:pt x="577216" y="150010"/>
                  </a:lnTo>
                  <a:lnTo>
                    <a:pt x="584811" y="157605"/>
                  </a:lnTo>
                  <a:lnTo>
                    <a:pt x="587660" y="160454"/>
                  </a:lnTo>
                  <a:lnTo>
                    <a:pt x="589557" y="161400"/>
                  </a:lnTo>
                  <a:lnTo>
                    <a:pt x="590508" y="160454"/>
                  </a:lnTo>
                  <a:lnTo>
                    <a:pt x="593357" y="150956"/>
                  </a:lnTo>
                  <a:lnTo>
                    <a:pt x="597152" y="151908"/>
                  </a:lnTo>
                  <a:lnTo>
                    <a:pt x="600952" y="150956"/>
                  </a:lnTo>
                  <a:lnTo>
                    <a:pt x="601903" y="150010"/>
                  </a:lnTo>
                  <a:lnTo>
                    <a:pt x="603801" y="147156"/>
                  </a:lnTo>
                  <a:lnTo>
                    <a:pt x="603801" y="147156"/>
                  </a:lnTo>
                  <a:lnTo>
                    <a:pt x="606649" y="143361"/>
                  </a:lnTo>
                  <a:lnTo>
                    <a:pt x="606649" y="142410"/>
                  </a:lnTo>
                  <a:lnTo>
                    <a:pt x="608547" y="142410"/>
                  </a:lnTo>
                  <a:lnTo>
                    <a:pt x="609498" y="141464"/>
                  </a:lnTo>
                  <a:lnTo>
                    <a:pt x="615196" y="136718"/>
                  </a:lnTo>
                  <a:lnTo>
                    <a:pt x="619942" y="131020"/>
                  </a:lnTo>
                  <a:lnTo>
                    <a:pt x="625639" y="125323"/>
                  </a:lnTo>
                  <a:lnTo>
                    <a:pt x="626590" y="123421"/>
                  </a:lnTo>
                  <a:lnTo>
                    <a:pt x="625639" y="119626"/>
                  </a:lnTo>
                  <a:lnTo>
                    <a:pt x="626590" y="117728"/>
                  </a:lnTo>
                  <a:lnTo>
                    <a:pt x="631337" y="115826"/>
                  </a:lnTo>
                  <a:lnTo>
                    <a:pt x="646526" y="120577"/>
                  </a:lnTo>
                  <a:lnTo>
                    <a:pt x="652224" y="121523"/>
                  </a:lnTo>
                  <a:lnTo>
                    <a:pt x="650326" y="125323"/>
                  </a:lnTo>
                  <a:lnTo>
                    <a:pt x="644629" y="130069"/>
                  </a:lnTo>
                  <a:lnTo>
                    <a:pt x="644629" y="131972"/>
                  </a:lnTo>
                  <a:lnTo>
                    <a:pt x="642731" y="139567"/>
                  </a:lnTo>
                  <a:lnTo>
                    <a:pt x="644629" y="147156"/>
                  </a:lnTo>
                  <a:lnTo>
                    <a:pt x="644629" y="148108"/>
                  </a:lnTo>
                  <a:lnTo>
                    <a:pt x="643678" y="149059"/>
                  </a:lnTo>
                  <a:lnTo>
                    <a:pt x="641780" y="154756"/>
                  </a:lnTo>
                  <a:lnTo>
                    <a:pt x="639878" y="156654"/>
                  </a:lnTo>
                  <a:lnTo>
                    <a:pt x="637985" y="158551"/>
                  </a:lnTo>
                  <a:lnTo>
                    <a:pt x="637034" y="161400"/>
                  </a:lnTo>
                  <a:lnTo>
                    <a:pt x="636083" y="174697"/>
                  </a:lnTo>
                  <a:lnTo>
                    <a:pt x="641780" y="177541"/>
                  </a:lnTo>
                  <a:lnTo>
                    <a:pt x="644629" y="184190"/>
                  </a:lnTo>
                  <a:lnTo>
                    <a:pt x="647478" y="185136"/>
                  </a:lnTo>
                  <a:lnTo>
                    <a:pt x="649375" y="187038"/>
                  </a:lnTo>
                  <a:lnTo>
                    <a:pt x="649375" y="187038"/>
                  </a:lnTo>
                  <a:lnTo>
                    <a:pt x="652224" y="185136"/>
                  </a:lnTo>
                  <a:lnTo>
                    <a:pt x="655072" y="185136"/>
                  </a:lnTo>
                  <a:lnTo>
                    <a:pt x="659819" y="184190"/>
                  </a:lnTo>
                  <a:lnTo>
                    <a:pt x="660770" y="183238"/>
                  </a:lnTo>
                  <a:lnTo>
                    <a:pt x="663619" y="183238"/>
                  </a:lnTo>
                  <a:lnTo>
                    <a:pt x="664565" y="185136"/>
                  </a:lnTo>
                  <a:lnTo>
                    <a:pt x="664565" y="187038"/>
                  </a:lnTo>
                  <a:lnTo>
                    <a:pt x="666467" y="195584"/>
                  </a:lnTo>
                  <a:lnTo>
                    <a:pt x="669316" y="201272"/>
                  </a:lnTo>
                  <a:lnTo>
                    <a:pt x="671213" y="203169"/>
                  </a:lnTo>
                  <a:lnTo>
                    <a:pt x="680711" y="207916"/>
                  </a:lnTo>
                  <a:lnTo>
                    <a:pt x="687354" y="203169"/>
                  </a:lnTo>
                  <a:lnTo>
                    <a:pt x="695900" y="196531"/>
                  </a:lnTo>
                  <a:lnTo>
                    <a:pt x="700647" y="196531"/>
                  </a:lnTo>
                  <a:lnTo>
                    <a:pt x="701598" y="195584"/>
                  </a:lnTo>
                  <a:lnTo>
                    <a:pt x="714890" y="190833"/>
                  </a:lnTo>
                  <a:lnTo>
                    <a:pt x="717739" y="185136"/>
                  </a:lnTo>
                  <a:lnTo>
                    <a:pt x="743372" y="193687"/>
                  </a:lnTo>
                  <a:lnTo>
                    <a:pt x="759498" y="189887"/>
                  </a:lnTo>
                  <a:lnTo>
                    <a:pt x="760464" y="188936"/>
                  </a:lnTo>
                  <a:lnTo>
                    <a:pt x="763293" y="186087"/>
                  </a:lnTo>
                  <a:lnTo>
                    <a:pt x="777557" y="248744"/>
                  </a:lnTo>
                  <a:lnTo>
                    <a:pt x="777557" y="253490"/>
                  </a:lnTo>
                  <a:lnTo>
                    <a:pt x="780381" y="255392"/>
                  </a:lnTo>
                  <a:lnTo>
                    <a:pt x="782283" y="256338"/>
                  </a:lnTo>
                  <a:lnTo>
                    <a:pt x="782283" y="262036"/>
                  </a:lnTo>
                  <a:lnTo>
                    <a:pt x="781352" y="265836"/>
                  </a:lnTo>
                  <a:lnTo>
                    <a:pt x="781352" y="266782"/>
                  </a:lnTo>
                  <a:lnTo>
                    <a:pt x="782283" y="269631"/>
                  </a:lnTo>
                  <a:lnTo>
                    <a:pt x="782283" y="270582"/>
                  </a:lnTo>
                  <a:lnTo>
                    <a:pt x="783249" y="272480"/>
                  </a:lnTo>
                  <a:lnTo>
                    <a:pt x="785152" y="275328"/>
                  </a:lnTo>
                  <a:lnTo>
                    <a:pt x="787049" y="288621"/>
                  </a:lnTo>
                  <a:lnTo>
                    <a:pt x="788927" y="291469"/>
                  </a:lnTo>
                  <a:lnTo>
                    <a:pt x="789878" y="292420"/>
                  </a:lnTo>
                  <a:lnTo>
                    <a:pt x="797473" y="298118"/>
                  </a:lnTo>
                  <a:lnTo>
                    <a:pt x="799370" y="300015"/>
                  </a:lnTo>
                  <a:lnTo>
                    <a:pt x="810765" y="301913"/>
                  </a:lnTo>
                  <a:lnTo>
                    <a:pt x="814565" y="300962"/>
                  </a:lnTo>
                  <a:lnTo>
                    <a:pt x="820262" y="302864"/>
                  </a:lnTo>
                  <a:lnTo>
                    <a:pt x="821214" y="305703"/>
                  </a:lnTo>
                  <a:lnTo>
                    <a:pt x="824057" y="306649"/>
                  </a:lnTo>
                  <a:lnTo>
                    <a:pt x="827857" y="305703"/>
                  </a:lnTo>
                  <a:lnTo>
                    <a:pt x="836398" y="305703"/>
                  </a:lnTo>
                  <a:lnTo>
                    <a:pt x="841150" y="304752"/>
                  </a:lnTo>
                  <a:lnTo>
                    <a:pt x="845896" y="305703"/>
                  </a:lnTo>
                  <a:lnTo>
                    <a:pt x="845896" y="306649"/>
                  </a:lnTo>
                  <a:lnTo>
                    <a:pt x="848744" y="307600"/>
                  </a:lnTo>
                  <a:lnTo>
                    <a:pt x="848744" y="309503"/>
                  </a:lnTo>
                  <a:lnTo>
                    <a:pt x="849696" y="311400"/>
                  </a:lnTo>
                  <a:lnTo>
                    <a:pt x="851593" y="316146"/>
                  </a:lnTo>
                  <a:lnTo>
                    <a:pt x="852544" y="321844"/>
                  </a:lnTo>
                  <a:lnTo>
                    <a:pt x="851593" y="323741"/>
                  </a:lnTo>
                  <a:lnTo>
                    <a:pt x="851593" y="325639"/>
                  </a:lnTo>
                  <a:lnTo>
                    <a:pt x="852544" y="332287"/>
                  </a:lnTo>
                  <a:lnTo>
                    <a:pt x="852544" y="334185"/>
                  </a:lnTo>
                  <a:lnTo>
                    <a:pt x="853491" y="338931"/>
                  </a:lnTo>
                  <a:lnTo>
                    <a:pt x="851593" y="340833"/>
                  </a:lnTo>
                  <a:lnTo>
                    <a:pt x="851593" y="343677"/>
                  </a:lnTo>
                  <a:lnTo>
                    <a:pt x="857291" y="346531"/>
                  </a:lnTo>
                  <a:lnTo>
                    <a:pt x="859188" y="346531"/>
                  </a:lnTo>
                  <a:lnTo>
                    <a:pt x="862988" y="344628"/>
                  </a:lnTo>
                  <a:lnTo>
                    <a:pt x="869632" y="347477"/>
                  </a:lnTo>
                  <a:lnTo>
                    <a:pt x="874378" y="345580"/>
                  </a:lnTo>
                  <a:lnTo>
                    <a:pt x="877227" y="344628"/>
                  </a:lnTo>
                  <a:lnTo>
                    <a:pt x="880075" y="344628"/>
                  </a:lnTo>
                  <a:lnTo>
                    <a:pt x="890519" y="345580"/>
                  </a:lnTo>
                  <a:lnTo>
                    <a:pt x="896216" y="346531"/>
                  </a:lnTo>
                  <a:lnTo>
                    <a:pt x="900967" y="351277"/>
                  </a:lnTo>
                  <a:lnTo>
                    <a:pt x="903811" y="353175"/>
                  </a:lnTo>
                  <a:lnTo>
                    <a:pt x="904762" y="357921"/>
                  </a:lnTo>
                  <a:lnTo>
                    <a:pt x="904762" y="367418"/>
                  </a:lnTo>
                  <a:lnTo>
                    <a:pt x="904762" y="372164"/>
                  </a:lnTo>
                  <a:lnTo>
                    <a:pt x="904762" y="376910"/>
                  </a:lnTo>
                  <a:lnTo>
                    <a:pt x="906665" y="382608"/>
                  </a:lnTo>
                  <a:lnTo>
                    <a:pt x="908562" y="383559"/>
                  </a:lnTo>
                  <a:lnTo>
                    <a:pt x="911411" y="385456"/>
                  </a:lnTo>
                  <a:lnTo>
                    <a:pt x="912362" y="388305"/>
                  </a:lnTo>
                  <a:lnTo>
                    <a:pt x="915206" y="389256"/>
                  </a:lnTo>
                  <a:lnTo>
                    <a:pt x="919957" y="400646"/>
                  </a:lnTo>
                  <a:lnTo>
                    <a:pt x="917108" y="407295"/>
                  </a:lnTo>
                  <a:lnTo>
                    <a:pt x="916157" y="409192"/>
                  </a:lnTo>
                  <a:lnTo>
                    <a:pt x="912362" y="410144"/>
                  </a:lnTo>
                  <a:lnTo>
                    <a:pt x="913308" y="412992"/>
                  </a:lnTo>
                  <a:lnTo>
                    <a:pt x="913308" y="413943"/>
                  </a:lnTo>
                  <a:lnTo>
                    <a:pt x="913308" y="416787"/>
                  </a:lnTo>
                  <a:lnTo>
                    <a:pt x="914260" y="417738"/>
                  </a:lnTo>
                  <a:lnTo>
                    <a:pt x="914260" y="419636"/>
                  </a:lnTo>
                  <a:lnTo>
                    <a:pt x="905714" y="437669"/>
                  </a:lnTo>
                  <a:lnTo>
                    <a:pt x="890519" y="438621"/>
                  </a:lnTo>
                  <a:lnTo>
                    <a:pt x="886724" y="440518"/>
                  </a:lnTo>
                  <a:lnTo>
                    <a:pt x="885773" y="441464"/>
                  </a:lnTo>
                  <a:lnTo>
                    <a:pt x="871534" y="460454"/>
                  </a:lnTo>
                  <a:lnTo>
                    <a:pt x="856339" y="469000"/>
                  </a:lnTo>
                  <a:lnTo>
                    <a:pt x="854442" y="469951"/>
                  </a:lnTo>
                  <a:lnTo>
                    <a:pt x="847793" y="494639"/>
                  </a:lnTo>
                  <a:lnTo>
                    <a:pt x="854442" y="501282"/>
                  </a:lnTo>
                  <a:lnTo>
                    <a:pt x="847793" y="513623"/>
                  </a:lnTo>
                  <a:lnTo>
                    <a:pt x="846847" y="515521"/>
                  </a:lnTo>
                  <a:lnTo>
                    <a:pt x="845896" y="517423"/>
                  </a:lnTo>
                  <a:lnTo>
                    <a:pt x="844950" y="518374"/>
                  </a:lnTo>
                  <a:lnTo>
                    <a:pt x="847793" y="534510"/>
                  </a:lnTo>
                  <a:lnTo>
                    <a:pt x="848744" y="535462"/>
                  </a:lnTo>
                  <a:lnTo>
                    <a:pt x="851593" y="539262"/>
                  </a:lnTo>
                  <a:lnTo>
                    <a:pt x="852544" y="540208"/>
                  </a:lnTo>
                  <a:lnTo>
                    <a:pt x="854442" y="543052"/>
                  </a:lnTo>
                  <a:lnTo>
                    <a:pt x="855388" y="543998"/>
                  </a:lnTo>
                  <a:lnTo>
                    <a:pt x="857291" y="546847"/>
                  </a:lnTo>
                  <a:lnTo>
                    <a:pt x="859188" y="550646"/>
                  </a:lnTo>
                  <a:lnTo>
                    <a:pt x="860139" y="552544"/>
                  </a:lnTo>
                  <a:lnTo>
                    <a:pt x="861086" y="560139"/>
                  </a:lnTo>
                  <a:lnTo>
                    <a:pt x="857291" y="566788"/>
                  </a:lnTo>
                  <a:lnTo>
                    <a:pt x="855388" y="568685"/>
                  </a:lnTo>
                  <a:lnTo>
                    <a:pt x="852544" y="570582"/>
                  </a:lnTo>
                  <a:lnTo>
                    <a:pt x="851593" y="571534"/>
                  </a:lnTo>
                  <a:lnTo>
                    <a:pt x="850642" y="572485"/>
                  </a:lnTo>
                  <a:lnTo>
                    <a:pt x="847793" y="574382"/>
                  </a:lnTo>
                  <a:lnTo>
                    <a:pt x="844950" y="576280"/>
                  </a:lnTo>
                  <a:lnTo>
                    <a:pt x="843047" y="577231"/>
                  </a:lnTo>
                  <a:lnTo>
                    <a:pt x="841150" y="578177"/>
                  </a:lnTo>
                  <a:lnTo>
                    <a:pt x="840198" y="579129"/>
                  </a:lnTo>
                  <a:lnTo>
                    <a:pt x="838301" y="580080"/>
                  </a:lnTo>
                  <a:lnTo>
                    <a:pt x="837350" y="581026"/>
                  </a:lnTo>
                  <a:lnTo>
                    <a:pt x="836398" y="581977"/>
                  </a:lnTo>
                  <a:lnTo>
                    <a:pt x="835452" y="582923"/>
                  </a:lnTo>
                  <a:lnTo>
                    <a:pt x="832603" y="585777"/>
                  </a:lnTo>
                  <a:lnTo>
                    <a:pt x="831652" y="586723"/>
                  </a:lnTo>
                  <a:lnTo>
                    <a:pt x="830706" y="589572"/>
                  </a:lnTo>
                  <a:lnTo>
                    <a:pt x="833555" y="603816"/>
                  </a:lnTo>
                  <a:lnTo>
                    <a:pt x="836398" y="601913"/>
                  </a:lnTo>
                  <a:lnTo>
                    <a:pt x="839252" y="600016"/>
                  </a:lnTo>
                  <a:lnTo>
                    <a:pt x="841150" y="598118"/>
                  </a:lnTo>
                  <a:lnTo>
                    <a:pt x="843998" y="595270"/>
                  </a:lnTo>
                  <a:lnTo>
                    <a:pt x="844950" y="594318"/>
                  </a:lnTo>
                  <a:lnTo>
                    <a:pt x="846847" y="594318"/>
                  </a:lnTo>
                  <a:lnTo>
                    <a:pt x="849696" y="596221"/>
                  </a:lnTo>
                  <a:lnTo>
                    <a:pt x="852544" y="599069"/>
                  </a:lnTo>
                  <a:lnTo>
                    <a:pt x="855388" y="600967"/>
                  </a:lnTo>
                  <a:lnTo>
                    <a:pt x="858242" y="601913"/>
                  </a:lnTo>
                  <a:lnTo>
                    <a:pt x="860139" y="601913"/>
                  </a:lnTo>
                  <a:lnTo>
                    <a:pt x="862037" y="600016"/>
                  </a:lnTo>
                  <a:lnTo>
                    <a:pt x="862988" y="598118"/>
                  </a:lnTo>
                  <a:lnTo>
                    <a:pt x="864885" y="598118"/>
                  </a:lnTo>
                  <a:lnTo>
                    <a:pt x="864885" y="596221"/>
                  </a:lnTo>
                  <a:lnTo>
                    <a:pt x="866783" y="594318"/>
                  </a:lnTo>
                  <a:lnTo>
                    <a:pt x="867734" y="592421"/>
                  </a:lnTo>
                  <a:lnTo>
                    <a:pt x="868685" y="592421"/>
                  </a:lnTo>
                  <a:lnTo>
                    <a:pt x="874378" y="598118"/>
                  </a:lnTo>
                  <a:lnTo>
                    <a:pt x="876280" y="600016"/>
                  </a:lnTo>
                  <a:lnTo>
                    <a:pt x="875329" y="600967"/>
                  </a:lnTo>
                  <a:lnTo>
                    <a:pt x="875329" y="602864"/>
                  </a:lnTo>
                  <a:lnTo>
                    <a:pt x="874378" y="604767"/>
                  </a:lnTo>
                  <a:lnTo>
                    <a:pt x="873432" y="610464"/>
                  </a:lnTo>
                  <a:lnTo>
                    <a:pt x="871534" y="619957"/>
                  </a:lnTo>
                  <a:lnTo>
                    <a:pt x="871534" y="620903"/>
                  </a:lnTo>
                  <a:lnTo>
                    <a:pt x="869632" y="625649"/>
                  </a:lnTo>
                  <a:lnTo>
                    <a:pt x="868685" y="630400"/>
                  </a:lnTo>
                  <a:lnTo>
                    <a:pt x="866783" y="634200"/>
                  </a:lnTo>
                  <a:lnTo>
                    <a:pt x="866783" y="635146"/>
                  </a:lnTo>
                  <a:lnTo>
                    <a:pt x="866783" y="639893"/>
                  </a:lnTo>
                  <a:lnTo>
                    <a:pt x="866783" y="641795"/>
                  </a:lnTo>
                  <a:lnTo>
                    <a:pt x="866783" y="644639"/>
                  </a:lnTo>
                  <a:lnTo>
                    <a:pt x="866783" y="646541"/>
                  </a:lnTo>
                  <a:lnTo>
                    <a:pt x="867734" y="658882"/>
                  </a:lnTo>
                  <a:lnTo>
                    <a:pt x="868685" y="662682"/>
                  </a:lnTo>
                  <a:lnTo>
                    <a:pt x="866783" y="664580"/>
                  </a:lnTo>
                  <a:lnTo>
                    <a:pt x="864885" y="665531"/>
                  </a:lnTo>
                  <a:lnTo>
                    <a:pt x="863939" y="667428"/>
                  </a:lnTo>
                  <a:lnTo>
                    <a:pt x="862037" y="669326"/>
                  </a:lnTo>
                  <a:lnTo>
                    <a:pt x="861086" y="672170"/>
                  </a:lnTo>
                  <a:lnTo>
                    <a:pt x="860139" y="674067"/>
                  </a:lnTo>
                  <a:lnTo>
                    <a:pt x="857291" y="674067"/>
                  </a:lnTo>
                  <a:lnTo>
                    <a:pt x="854442" y="675013"/>
                  </a:lnTo>
                  <a:lnTo>
                    <a:pt x="854442" y="675965"/>
                  </a:lnTo>
                  <a:lnTo>
                    <a:pt x="854442" y="675965"/>
                  </a:lnTo>
                  <a:lnTo>
                    <a:pt x="854442" y="677867"/>
                  </a:lnTo>
                  <a:lnTo>
                    <a:pt x="855388" y="681662"/>
                  </a:lnTo>
                  <a:lnTo>
                    <a:pt x="858242" y="684511"/>
                  </a:lnTo>
                  <a:lnTo>
                    <a:pt x="860139" y="686408"/>
                  </a:lnTo>
                  <a:lnTo>
                    <a:pt x="861086" y="687359"/>
                  </a:lnTo>
                  <a:lnTo>
                    <a:pt x="864885" y="693057"/>
                  </a:lnTo>
                  <a:lnTo>
                    <a:pt x="868685" y="694954"/>
                  </a:lnTo>
                  <a:lnTo>
                    <a:pt x="870583" y="694954"/>
                  </a:lnTo>
                  <a:lnTo>
                    <a:pt x="870583" y="695905"/>
                  </a:lnTo>
                  <a:lnTo>
                    <a:pt x="874378" y="697803"/>
                  </a:lnTo>
                  <a:lnTo>
                    <a:pt x="876280" y="695905"/>
                  </a:lnTo>
                  <a:lnTo>
                    <a:pt x="879129" y="693057"/>
                  </a:lnTo>
                  <a:lnTo>
                    <a:pt x="881978" y="694003"/>
                  </a:lnTo>
                  <a:lnTo>
                    <a:pt x="887675" y="692106"/>
                  </a:lnTo>
                  <a:lnTo>
                    <a:pt x="893372" y="692106"/>
                  </a:lnTo>
                  <a:lnTo>
                    <a:pt x="894319" y="690208"/>
                  </a:lnTo>
                  <a:lnTo>
                    <a:pt x="896216" y="683559"/>
                  </a:lnTo>
                  <a:lnTo>
                    <a:pt x="900967" y="681662"/>
                  </a:lnTo>
                  <a:lnTo>
                    <a:pt x="901914" y="680711"/>
                  </a:lnTo>
                  <a:lnTo>
                    <a:pt x="904762" y="679764"/>
                  </a:lnTo>
                  <a:lnTo>
                    <a:pt x="907611" y="677867"/>
                  </a:lnTo>
                  <a:lnTo>
                    <a:pt x="907611" y="677867"/>
                  </a:lnTo>
                  <a:lnTo>
                    <a:pt x="910460" y="675013"/>
                  </a:lnTo>
                  <a:lnTo>
                    <a:pt x="915206" y="675013"/>
                  </a:lnTo>
                  <a:lnTo>
                    <a:pt x="916157" y="676916"/>
                  </a:lnTo>
                  <a:lnTo>
                    <a:pt x="917108" y="677867"/>
                  </a:lnTo>
                  <a:lnTo>
                    <a:pt x="919957" y="678813"/>
                  </a:lnTo>
                  <a:lnTo>
                    <a:pt x="920903" y="677867"/>
                  </a:lnTo>
                  <a:lnTo>
                    <a:pt x="923752" y="679764"/>
                  </a:lnTo>
                  <a:lnTo>
                    <a:pt x="928498" y="683559"/>
                  </a:lnTo>
                  <a:lnTo>
                    <a:pt x="928498" y="682613"/>
                  </a:lnTo>
                  <a:lnTo>
                    <a:pt x="929449" y="682613"/>
                  </a:lnTo>
                  <a:lnTo>
                    <a:pt x="934196" y="685462"/>
                  </a:lnTo>
                  <a:lnTo>
                    <a:pt x="936098" y="685462"/>
                  </a:lnTo>
                  <a:lnTo>
                    <a:pt x="937044" y="685462"/>
                  </a:lnTo>
                  <a:lnTo>
                    <a:pt x="937044" y="687359"/>
                  </a:lnTo>
                  <a:lnTo>
                    <a:pt x="937044" y="689257"/>
                  </a:lnTo>
                  <a:lnTo>
                    <a:pt x="949390" y="697803"/>
                  </a:lnTo>
                  <a:lnTo>
                    <a:pt x="949390" y="698749"/>
                  </a:lnTo>
                  <a:lnTo>
                    <a:pt x="950337" y="701603"/>
                  </a:lnTo>
                  <a:lnTo>
                    <a:pt x="952234" y="702549"/>
                  </a:lnTo>
                  <a:lnTo>
                    <a:pt x="956985" y="703500"/>
                  </a:lnTo>
                  <a:lnTo>
                    <a:pt x="960780" y="701603"/>
                  </a:lnTo>
                  <a:lnTo>
                    <a:pt x="963629" y="706349"/>
                  </a:lnTo>
                  <a:lnTo>
                    <a:pt x="966478" y="709198"/>
                  </a:lnTo>
                  <a:lnTo>
                    <a:pt x="967429" y="710144"/>
                  </a:lnTo>
                  <a:lnTo>
                    <a:pt x="968380" y="711095"/>
                  </a:lnTo>
                  <a:lnTo>
                    <a:pt x="972175" y="713944"/>
                  </a:lnTo>
                  <a:lnTo>
                    <a:pt x="973126" y="714895"/>
                  </a:lnTo>
                  <a:lnTo>
                    <a:pt x="974077" y="715841"/>
                  </a:lnTo>
                  <a:lnTo>
                    <a:pt x="975024" y="716793"/>
                  </a:lnTo>
                  <a:lnTo>
                    <a:pt x="978824" y="718690"/>
                  </a:lnTo>
                  <a:lnTo>
                    <a:pt x="980721" y="719641"/>
                  </a:lnTo>
                  <a:lnTo>
                    <a:pt x="981667" y="722490"/>
                  </a:lnTo>
                  <a:lnTo>
                    <a:pt x="981667" y="722490"/>
                  </a:lnTo>
                  <a:lnTo>
                    <a:pt x="984516" y="724388"/>
                  </a:lnTo>
                  <a:lnTo>
                    <a:pt x="985467" y="725339"/>
                  </a:lnTo>
                  <a:lnTo>
                    <a:pt x="987365" y="726285"/>
                  </a:lnTo>
                  <a:lnTo>
                    <a:pt x="989262" y="726285"/>
                  </a:lnTo>
                  <a:lnTo>
                    <a:pt x="991165" y="729134"/>
                  </a:lnTo>
                  <a:lnTo>
                    <a:pt x="993062" y="730085"/>
                  </a:lnTo>
                  <a:lnTo>
                    <a:pt x="991165" y="732934"/>
                  </a:lnTo>
                  <a:lnTo>
                    <a:pt x="991165" y="734831"/>
                  </a:lnTo>
                  <a:lnTo>
                    <a:pt x="993062" y="737680"/>
                  </a:lnTo>
                  <a:lnTo>
                    <a:pt x="997794" y="738631"/>
                  </a:lnTo>
                  <a:lnTo>
                    <a:pt x="999691" y="741475"/>
                  </a:lnTo>
                  <a:lnTo>
                    <a:pt x="1000657" y="740529"/>
                  </a:lnTo>
                  <a:lnTo>
                    <a:pt x="1002559" y="739582"/>
                  </a:lnTo>
                  <a:lnTo>
                    <a:pt x="1007286" y="738631"/>
                  </a:lnTo>
                  <a:lnTo>
                    <a:pt x="1008252" y="737680"/>
                  </a:lnTo>
                  <a:lnTo>
                    <a:pt x="1012052" y="736729"/>
                  </a:lnTo>
                  <a:lnTo>
                    <a:pt x="1024378" y="739582"/>
                  </a:lnTo>
                  <a:lnTo>
                    <a:pt x="1027227" y="739582"/>
                  </a:lnTo>
                  <a:lnTo>
                    <a:pt x="1031022" y="738631"/>
                  </a:lnTo>
                  <a:lnTo>
                    <a:pt x="1032919" y="736729"/>
                  </a:lnTo>
                  <a:lnTo>
                    <a:pt x="1046216" y="740529"/>
                  </a:lnTo>
                  <a:lnTo>
                    <a:pt x="1047163" y="741475"/>
                  </a:lnTo>
                  <a:lnTo>
                    <a:pt x="1048114" y="744328"/>
                  </a:lnTo>
                  <a:lnTo>
                    <a:pt x="1052860" y="746226"/>
                  </a:lnTo>
                  <a:lnTo>
                    <a:pt x="1055709" y="747172"/>
                  </a:lnTo>
                  <a:lnTo>
                    <a:pt x="1062352" y="749075"/>
                  </a:lnTo>
                  <a:lnTo>
                    <a:pt x="1067104" y="748123"/>
                  </a:lnTo>
                  <a:lnTo>
                    <a:pt x="1069001" y="744328"/>
                  </a:lnTo>
                  <a:lnTo>
                    <a:pt x="1070899" y="741475"/>
                  </a:lnTo>
                  <a:lnTo>
                    <a:pt x="1073747" y="742426"/>
                  </a:lnTo>
                  <a:lnTo>
                    <a:pt x="1074698" y="743377"/>
                  </a:lnTo>
                  <a:lnTo>
                    <a:pt x="1075645" y="744328"/>
                  </a:lnTo>
                  <a:lnTo>
                    <a:pt x="1080396" y="748123"/>
                  </a:lnTo>
                  <a:lnTo>
                    <a:pt x="1080396" y="752870"/>
                  </a:lnTo>
                  <a:lnTo>
                    <a:pt x="1082293" y="753821"/>
                  </a:lnTo>
                  <a:lnTo>
                    <a:pt x="1085142" y="754767"/>
                  </a:lnTo>
                  <a:lnTo>
                    <a:pt x="1085142" y="754767"/>
                  </a:lnTo>
                  <a:lnTo>
                    <a:pt x="1085142" y="756670"/>
                  </a:lnTo>
                  <a:lnTo>
                    <a:pt x="1085142" y="757621"/>
                  </a:lnTo>
                  <a:lnTo>
                    <a:pt x="1091791" y="765216"/>
                  </a:lnTo>
                  <a:lnTo>
                    <a:pt x="1096537" y="766162"/>
                  </a:lnTo>
                  <a:lnTo>
                    <a:pt x="1099386" y="767113"/>
                  </a:lnTo>
                  <a:lnTo>
                    <a:pt x="1101283" y="767113"/>
                  </a:lnTo>
                  <a:lnTo>
                    <a:pt x="1106029" y="767113"/>
                  </a:lnTo>
                  <a:lnTo>
                    <a:pt x="1109829" y="769011"/>
                  </a:lnTo>
                  <a:lnTo>
                    <a:pt x="1111732" y="769962"/>
                  </a:lnTo>
                  <a:lnTo>
                    <a:pt x="1112678" y="771859"/>
                  </a:lnTo>
                  <a:lnTo>
                    <a:pt x="1113629" y="772810"/>
                  </a:lnTo>
                  <a:lnTo>
                    <a:pt x="1115522" y="774708"/>
                  </a:lnTo>
                  <a:lnTo>
                    <a:pt x="1117424" y="774708"/>
                  </a:lnTo>
                  <a:lnTo>
                    <a:pt x="1116473" y="780405"/>
                  </a:lnTo>
                  <a:lnTo>
                    <a:pt x="1106029" y="790839"/>
                  </a:lnTo>
                  <a:lnTo>
                    <a:pt x="1101283" y="792741"/>
                  </a:lnTo>
                  <a:lnTo>
                    <a:pt x="1097488" y="791790"/>
                  </a:lnTo>
                  <a:lnTo>
                    <a:pt x="1093688" y="791790"/>
                  </a:lnTo>
                  <a:lnTo>
                    <a:pt x="1089888" y="792741"/>
                  </a:lnTo>
                  <a:lnTo>
                    <a:pt x="1088942" y="792741"/>
                  </a:lnTo>
                  <a:lnTo>
                    <a:pt x="1085142" y="792741"/>
                  </a:lnTo>
                  <a:lnTo>
                    <a:pt x="1084196" y="793688"/>
                  </a:lnTo>
                  <a:lnTo>
                    <a:pt x="1082293" y="794639"/>
                  </a:lnTo>
                  <a:lnTo>
                    <a:pt x="1081342" y="799385"/>
                  </a:lnTo>
                  <a:lnTo>
                    <a:pt x="1077547" y="800336"/>
                  </a:lnTo>
                  <a:lnTo>
                    <a:pt x="1073747" y="801288"/>
                  </a:lnTo>
                  <a:lnTo>
                    <a:pt x="1072801" y="807931"/>
                  </a:lnTo>
                  <a:lnTo>
                    <a:pt x="1069001" y="811731"/>
                  </a:lnTo>
                  <a:lnTo>
                    <a:pt x="1067104" y="813629"/>
                  </a:lnTo>
                  <a:lnTo>
                    <a:pt x="1067104" y="815526"/>
                  </a:lnTo>
                  <a:lnTo>
                    <a:pt x="1066152" y="816477"/>
                  </a:lnTo>
                  <a:lnTo>
                    <a:pt x="1064255" y="818375"/>
                  </a:lnTo>
                  <a:lnTo>
                    <a:pt x="1063304" y="819326"/>
                  </a:lnTo>
                  <a:lnTo>
                    <a:pt x="1062352" y="818375"/>
                  </a:lnTo>
                  <a:lnTo>
                    <a:pt x="1060455" y="819326"/>
                  </a:lnTo>
                  <a:lnTo>
                    <a:pt x="1059509" y="822170"/>
                  </a:lnTo>
                  <a:lnTo>
                    <a:pt x="1057606" y="823121"/>
                  </a:lnTo>
                  <a:lnTo>
                    <a:pt x="1055709" y="825023"/>
                  </a:lnTo>
                  <a:lnTo>
                    <a:pt x="1053811" y="825970"/>
                  </a:lnTo>
                  <a:lnTo>
                    <a:pt x="1050963" y="826921"/>
                  </a:lnTo>
                  <a:lnTo>
                    <a:pt x="1050011" y="827867"/>
                  </a:lnTo>
                  <a:lnTo>
                    <a:pt x="1048114" y="828818"/>
                  </a:lnTo>
                  <a:lnTo>
                    <a:pt x="1043368" y="827867"/>
                  </a:lnTo>
                  <a:lnTo>
                    <a:pt x="1047163" y="840213"/>
                  </a:lnTo>
                  <a:lnTo>
                    <a:pt x="1048114" y="839262"/>
                  </a:lnTo>
                  <a:lnTo>
                    <a:pt x="1049065" y="839262"/>
                  </a:lnTo>
                  <a:lnTo>
                    <a:pt x="1052860" y="840213"/>
                  </a:lnTo>
                  <a:lnTo>
                    <a:pt x="1057606" y="844013"/>
                  </a:lnTo>
                  <a:lnTo>
                    <a:pt x="1061406" y="845911"/>
                  </a:lnTo>
                  <a:lnTo>
                    <a:pt x="1062352" y="851608"/>
                  </a:lnTo>
                  <a:lnTo>
                    <a:pt x="1065206" y="854457"/>
                  </a:lnTo>
                  <a:lnTo>
                    <a:pt x="1067104" y="855403"/>
                  </a:lnTo>
                  <a:lnTo>
                    <a:pt x="1068050" y="857300"/>
                  </a:lnTo>
                  <a:lnTo>
                    <a:pt x="1077547" y="865847"/>
                  </a:lnTo>
                  <a:lnTo>
                    <a:pt x="1074698" y="872495"/>
                  </a:lnTo>
                  <a:lnTo>
                    <a:pt x="1076596" y="892436"/>
                  </a:lnTo>
                  <a:lnTo>
                    <a:pt x="1078498" y="897182"/>
                  </a:lnTo>
                  <a:lnTo>
                    <a:pt x="1079445" y="900031"/>
                  </a:lnTo>
                  <a:lnTo>
                    <a:pt x="1072801" y="914260"/>
                  </a:lnTo>
                  <a:lnTo>
                    <a:pt x="1069952" y="926606"/>
                  </a:lnTo>
                  <a:lnTo>
                    <a:pt x="1068050" y="930401"/>
                  </a:lnTo>
                  <a:lnTo>
                    <a:pt x="1068050" y="931352"/>
                  </a:lnTo>
                  <a:lnTo>
                    <a:pt x="1066152" y="937049"/>
                  </a:lnTo>
                  <a:lnTo>
                    <a:pt x="1066152" y="937996"/>
                  </a:lnTo>
                  <a:lnTo>
                    <a:pt x="1064255" y="943693"/>
                  </a:lnTo>
                  <a:lnTo>
                    <a:pt x="1063304" y="945595"/>
                  </a:lnTo>
                  <a:lnTo>
                    <a:pt x="1061406" y="948444"/>
                  </a:lnTo>
                  <a:lnTo>
                    <a:pt x="1060455" y="948444"/>
                  </a:lnTo>
                  <a:lnTo>
                    <a:pt x="1059509" y="954142"/>
                  </a:lnTo>
                  <a:lnTo>
                    <a:pt x="1057606" y="958888"/>
                  </a:lnTo>
                  <a:lnTo>
                    <a:pt x="1059509" y="961736"/>
                  </a:lnTo>
                  <a:lnTo>
                    <a:pt x="1059509" y="965531"/>
                  </a:lnTo>
                  <a:lnTo>
                    <a:pt x="1060455" y="968380"/>
                  </a:lnTo>
                  <a:lnTo>
                    <a:pt x="1056660" y="968380"/>
                  </a:lnTo>
                  <a:lnTo>
                    <a:pt x="1052860" y="969331"/>
                  </a:lnTo>
                  <a:lnTo>
                    <a:pt x="1050963" y="969331"/>
                  </a:lnTo>
                  <a:lnTo>
                    <a:pt x="1047163" y="969331"/>
                  </a:lnTo>
                  <a:lnTo>
                    <a:pt x="1045265" y="971229"/>
                  </a:lnTo>
                  <a:lnTo>
                    <a:pt x="1044314" y="980721"/>
                  </a:lnTo>
                  <a:lnTo>
                    <a:pt x="1045265" y="986418"/>
                  </a:lnTo>
                  <a:lnTo>
                    <a:pt x="1044314" y="989267"/>
                  </a:lnTo>
                  <a:lnTo>
                    <a:pt x="1043368" y="993067"/>
                  </a:lnTo>
                  <a:lnTo>
                    <a:pt x="1043368" y="994965"/>
                  </a:lnTo>
                  <a:lnTo>
                    <a:pt x="1045265" y="999711"/>
                  </a:lnTo>
                  <a:lnTo>
                    <a:pt x="1046216" y="1007311"/>
                  </a:lnTo>
                  <a:lnTo>
                    <a:pt x="1051909" y="1031988"/>
                  </a:lnTo>
                  <a:lnTo>
                    <a:pt x="1051909" y="1035783"/>
                  </a:lnTo>
                  <a:lnTo>
                    <a:pt x="1050011" y="1040534"/>
                  </a:lnTo>
                  <a:lnTo>
                    <a:pt x="1049065" y="1040534"/>
                  </a:lnTo>
                  <a:lnTo>
                    <a:pt x="1042417" y="1048124"/>
                  </a:lnTo>
                  <a:lnTo>
                    <a:pt x="1041470" y="1051924"/>
                  </a:lnTo>
                  <a:lnTo>
                    <a:pt x="1040519" y="1054772"/>
                  </a:lnTo>
                  <a:lnTo>
                    <a:pt x="1040519" y="1055724"/>
                  </a:lnTo>
                  <a:lnTo>
                    <a:pt x="1042417" y="1060470"/>
                  </a:lnTo>
                  <a:lnTo>
                    <a:pt x="1041470" y="1065216"/>
                  </a:lnTo>
                  <a:lnTo>
                    <a:pt x="1041470" y="1066167"/>
                  </a:lnTo>
                  <a:lnTo>
                    <a:pt x="1043368" y="1079460"/>
                  </a:lnTo>
                  <a:lnTo>
                    <a:pt x="1044314" y="1087055"/>
                  </a:lnTo>
                  <a:lnTo>
                    <a:pt x="1043368" y="1088006"/>
                  </a:lnTo>
                  <a:lnTo>
                    <a:pt x="1043368" y="1088957"/>
                  </a:lnTo>
                  <a:lnTo>
                    <a:pt x="1042417" y="1091801"/>
                  </a:lnTo>
                  <a:lnTo>
                    <a:pt x="1041470" y="1092752"/>
                  </a:lnTo>
                  <a:lnTo>
                    <a:pt x="1040519" y="1093703"/>
                  </a:lnTo>
                  <a:lnTo>
                    <a:pt x="1037670" y="1096547"/>
                  </a:lnTo>
                  <a:lnTo>
                    <a:pt x="1036719" y="1098449"/>
                  </a:lnTo>
                  <a:lnTo>
                    <a:pt x="1035773" y="1102244"/>
                  </a:lnTo>
                  <a:lnTo>
                    <a:pt x="1034822" y="1111741"/>
                  </a:lnTo>
                  <a:lnTo>
                    <a:pt x="1034822" y="1114590"/>
                  </a:lnTo>
                  <a:lnTo>
                    <a:pt x="1034822" y="1116488"/>
                  </a:lnTo>
                  <a:lnTo>
                    <a:pt x="1035773" y="1129780"/>
                  </a:lnTo>
                  <a:lnTo>
                    <a:pt x="1033870" y="1131682"/>
                  </a:lnTo>
                  <a:lnTo>
                    <a:pt x="1018681" y="1164901"/>
                  </a:lnTo>
                  <a:lnTo>
                    <a:pt x="1006354" y="1172496"/>
                  </a:lnTo>
                  <a:lnTo>
                    <a:pt x="986418" y="1216172"/>
                  </a:lnTo>
                  <a:lnTo>
                    <a:pt x="957931" y="1205729"/>
                  </a:lnTo>
                  <a:lnTo>
                    <a:pt x="956985" y="1204778"/>
                  </a:lnTo>
                  <a:lnTo>
                    <a:pt x="954137" y="1202880"/>
                  </a:lnTo>
                  <a:lnTo>
                    <a:pt x="952234" y="1200983"/>
                  </a:lnTo>
                  <a:lnTo>
                    <a:pt x="936098" y="1198134"/>
                  </a:lnTo>
                  <a:lnTo>
                    <a:pt x="937044" y="1201929"/>
                  </a:lnTo>
                  <a:lnTo>
                    <a:pt x="937996" y="1202880"/>
                  </a:lnTo>
                  <a:lnTo>
                    <a:pt x="938942" y="1204778"/>
                  </a:lnTo>
                  <a:lnTo>
                    <a:pt x="940844" y="1207626"/>
                  </a:lnTo>
                  <a:lnTo>
                    <a:pt x="941790" y="1221870"/>
                  </a:lnTo>
                  <a:lnTo>
                    <a:pt x="940844" y="1228518"/>
                  </a:lnTo>
                  <a:lnTo>
                    <a:pt x="940844" y="1233265"/>
                  </a:lnTo>
                  <a:lnTo>
                    <a:pt x="940844" y="1244654"/>
                  </a:lnTo>
                  <a:lnTo>
                    <a:pt x="939893" y="1256049"/>
                  </a:lnTo>
                  <a:lnTo>
                    <a:pt x="939893" y="1257000"/>
                  </a:lnTo>
                  <a:lnTo>
                    <a:pt x="935147" y="1259849"/>
                  </a:lnTo>
                  <a:lnTo>
                    <a:pt x="935147" y="1259849"/>
                  </a:lnTo>
                  <a:lnTo>
                    <a:pt x="931347" y="1261737"/>
                  </a:lnTo>
                  <a:lnTo>
                    <a:pt x="930401" y="1262688"/>
                  </a:lnTo>
                  <a:lnTo>
                    <a:pt x="927547" y="1264585"/>
                  </a:lnTo>
                  <a:lnTo>
                    <a:pt x="924703" y="1267434"/>
                  </a:lnTo>
                  <a:lnTo>
                    <a:pt x="923752" y="1267434"/>
                  </a:lnTo>
                  <a:lnTo>
                    <a:pt x="920903" y="1269332"/>
                  </a:lnTo>
                  <a:lnTo>
                    <a:pt x="913308" y="1269332"/>
                  </a:lnTo>
                  <a:lnTo>
                    <a:pt x="912362" y="1271234"/>
                  </a:lnTo>
                  <a:lnTo>
                    <a:pt x="913308" y="1275029"/>
                  </a:lnTo>
                  <a:lnTo>
                    <a:pt x="913308" y="1275029"/>
                  </a:lnTo>
                  <a:lnTo>
                    <a:pt x="915206" y="1275980"/>
                  </a:lnTo>
                  <a:lnTo>
                    <a:pt x="915206" y="1276927"/>
                  </a:lnTo>
                  <a:lnTo>
                    <a:pt x="904762" y="1282624"/>
                  </a:lnTo>
                  <a:lnTo>
                    <a:pt x="896216" y="1280726"/>
                  </a:lnTo>
                  <a:lnTo>
                    <a:pt x="888621" y="1287370"/>
                  </a:lnTo>
                  <a:lnTo>
                    <a:pt x="881978" y="1312057"/>
                  </a:lnTo>
                  <a:lnTo>
                    <a:pt x="880075" y="1313960"/>
                  </a:lnTo>
                  <a:lnTo>
                    <a:pt x="868685" y="1311111"/>
                  </a:lnTo>
                  <a:lnTo>
                    <a:pt x="860139" y="1305414"/>
                  </a:lnTo>
                  <a:lnTo>
                    <a:pt x="854442" y="1301614"/>
                  </a:lnTo>
                  <a:lnTo>
                    <a:pt x="846847" y="1301614"/>
                  </a:lnTo>
                  <a:lnTo>
                    <a:pt x="844950" y="1300667"/>
                  </a:lnTo>
                  <a:lnTo>
                    <a:pt x="837350" y="1303516"/>
                  </a:lnTo>
                  <a:lnTo>
                    <a:pt x="823106" y="1307311"/>
                  </a:lnTo>
                  <a:lnTo>
                    <a:pt x="816463" y="1303516"/>
                  </a:lnTo>
                  <a:lnTo>
                    <a:pt x="806970" y="1304462"/>
                  </a:lnTo>
                  <a:lnTo>
                    <a:pt x="799370" y="1308262"/>
                  </a:lnTo>
                  <a:lnTo>
                    <a:pt x="797473" y="1309213"/>
                  </a:lnTo>
                  <a:lnTo>
                    <a:pt x="796527" y="1310160"/>
                  </a:lnTo>
                  <a:lnTo>
                    <a:pt x="792727" y="1318706"/>
                  </a:lnTo>
                  <a:lnTo>
                    <a:pt x="793673" y="1323452"/>
                  </a:lnTo>
                  <a:lnTo>
                    <a:pt x="791775" y="1327252"/>
                  </a:lnTo>
                  <a:lnTo>
                    <a:pt x="790829" y="1338647"/>
                  </a:lnTo>
                  <a:lnTo>
                    <a:pt x="783249" y="1349085"/>
                  </a:lnTo>
                  <a:lnTo>
                    <a:pt x="778483" y="1348139"/>
                  </a:lnTo>
                  <a:lnTo>
                    <a:pt x="775654" y="1350037"/>
                  </a:lnTo>
                  <a:lnTo>
                    <a:pt x="774683" y="1354783"/>
                  </a:lnTo>
                  <a:lnTo>
                    <a:pt x="772786" y="1354783"/>
                  </a:lnTo>
                  <a:lnTo>
                    <a:pt x="768991" y="1358583"/>
                  </a:lnTo>
                  <a:lnTo>
                    <a:pt x="754767" y="1360480"/>
                  </a:lnTo>
                  <a:lnTo>
                    <a:pt x="744323" y="1361431"/>
                  </a:lnTo>
                  <a:lnTo>
                    <a:pt x="737675" y="1364280"/>
                  </a:lnTo>
                  <a:lnTo>
                    <a:pt x="736729" y="1367129"/>
                  </a:lnTo>
                  <a:lnTo>
                    <a:pt x="735777" y="1369978"/>
                  </a:lnTo>
                  <a:lnTo>
                    <a:pt x="734831" y="1371875"/>
                  </a:lnTo>
                  <a:lnTo>
                    <a:pt x="731977" y="1375675"/>
                  </a:lnTo>
                  <a:lnTo>
                    <a:pt x="731977" y="1376626"/>
                  </a:lnTo>
                  <a:lnTo>
                    <a:pt x="731031" y="1377572"/>
                  </a:lnTo>
                  <a:lnTo>
                    <a:pt x="731977" y="1379470"/>
                  </a:lnTo>
                  <a:lnTo>
                    <a:pt x="734831" y="1381372"/>
                  </a:lnTo>
                  <a:lnTo>
                    <a:pt x="735777" y="1383270"/>
                  </a:lnTo>
                  <a:lnTo>
                    <a:pt x="738626" y="1384221"/>
                  </a:lnTo>
                  <a:lnTo>
                    <a:pt x="739577" y="1386119"/>
                  </a:lnTo>
                  <a:lnTo>
                    <a:pt x="741475" y="1389908"/>
                  </a:lnTo>
                  <a:lnTo>
                    <a:pt x="742421" y="1391806"/>
                  </a:lnTo>
                  <a:lnTo>
                    <a:pt x="743372" y="1391806"/>
                  </a:lnTo>
                  <a:lnTo>
                    <a:pt x="745270" y="1394655"/>
                  </a:lnTo>
                  <a:lnTo>
                    <a:pt x="744323" y="1395606"/>
                  </a:lnTo>
                  <a:lnTo>
                    <a:pt x="742421" y="1398450"/>
                  </a:lnTo>
                  <a:lnTo>
                    <a:pt x="740524" y="1398450"/>
                  </a:lnTo>
                  <a:lnTo>
                    <a:pt x="740524" y="1398450"/>
                  </a:lnTo>
                  <a:lnTo>
                    <a:pt x="738626" y="1398450"/>
                  </a:lnTo>
                  <a:lnTo>
                    <a:pt x="738626" y="1398450"/>
                  </a:lnTo>
                  <a:lnTo>
                    <a:pt x="732929" y="1398450"/>
                  </a:lnTo>
                  <a:lnTo>
                    <a:pt x="731031" y="1402249"/>
                  </a:lnTo>
                  <a:lnTo>
                    <a:pt x="728183" y="1404147"/>
                  </a:lnTo>
                  <a:lnTo>
                    <a:pt x="726280" y="1405098"/>
                  </a:lnTo>
                  <a:lnTo>
                    <a:pt x="726280" y="1408893"/>
                  </a:lnTo>
                  <a:lnTo>
                    <a:pt x="726280" y="1410796"/>
                  </a:lnTo>
                  <a:lnTo>
                    <a:pt x="724383" y="1412693"/>
                  </a:lnTo>
                  <a:lnTo>
                    <a:pt x="724383" y="1413644"/>
                  </a:lnTo>
                  <a:lnTo>
                    <a:pt x="723436" y="1415542"/>
                  </a:lnTo>
                  <a:lnTo>
                    <a:pt x="716788" y="1414591"/>
                  </a:lnTo>
                  <a:lnTo>
                    <a:pt x="713939" y="1414591"/>
                  </a:lnTo>
                  <a:lnTo>
                    <a:pt x="712988" y="1414591"/>
                  </a:lnTo>
                  <a:lnTo>
                    <a:pt x="710144" y="1414591"/>
                  </a:lnTo>
                  <a:lnTo>
                    <a:pt x="709193" y="1415542"/>
                  </a:lnTo>
                  <a:lnTo>
                    <a:pt x="708242" y="1415542"/>
                  </a:lnTo>
                  <a:lnTo>
                    <a:pt x="706344" y="1411742"/>
                  </a:lnTo>
                  <a:lnTo>
                    <a:pt x="702544" y="1410796"/>
                  </a:lnTo>
                  <a:lnTo>
                    <a:pt x="700647" y="1411742"/>
                  </a:lnTo>
                  <a:lnTo>
                    <a:pt x="698749" y="1413644"/>
                  </a:lnTo>
                  <a:lnTo>
                    <a:pt x="698749" y="1413644"/>
                  </a:lnTo>
                  <a:lnTo>
                    <a:pt x="695900" y="1415542"/>
                  </a:lnTo>
                  <a:lnTo>
                    <a:pt x="695900" y="1419342"/>
                  </a:lnTo>
                  <a:lnTo>
                    <a:pt x="695900" y="1420288"/>
                  </a:lnTo>
                  <a:lnTo>
                    <a:pt x="691154" y="1423137"/>
                  </a:lnTo>
                  <a:lnTo>
                    <a:pt x="688306" y="1423137"/>
                  </a:lnTo>
                  <a:lnTo>
                    <a:pt x="687354" y="1424088"/>
                  </a:lnTo>
                  <a:lnTo>
                    <a:pt x="685457" y="1426937"/>
                  </a:lnTo>
                  <a:lnTo>
                    <a:pt x="683555" y="1427883"/>
                  </a:lnTo>
                  <a:lnTo>
                    <a:pt x="682608" y="1428834"/>
                  </a:lnTo>
                  <a:lnTo>
                    <a:pt x="678808" y="1427883"/>
                  </a:lnTo>
                  <a:lnTo>
                    <a:pt x="677862" y="1428834"/>
                  </a:lnTo>
                  <a:lnTo>
                    <a:pt x="677862" y="1428834"/>
                  </a:lnTo>
                  <a:lnTo>
                    <a:pt x="675960" y="1429785"/>
                  </a:lnTo>
                  <a:lnTo>
                    <a:pt x="674062" y="1429785"/>
                  </a:lnTo>
                  <a:lnTo>
                    <a:pt x="673111" y="1430732"/>
                  </a:lnTo>
                  <a:lnTo>
                    <a:pt x="672165" y="1432634"/>
                  </a:lnTo>
                  <a:lnTo>
                    <a:pt x="671213" y="1433580"/>
                  </a:lnTo>
                  <a:lnTo>
                    <a:pt x="668365" y="1434532"/>
                  </a:lnTo>
                  <a:lnTo>
                    <a:pt x="667418" y="1435478"/>
                  </a:lnTo>
                  <a:lnTo>
                    <a:pt x="664565" y="1435478"/>
                  </a:lnTo>
                  <a:lnTo>
                    <a:pt x="663619" y="1435478"/>
                  </a:lnTo>
                  <a:lnTo>
                    <a:pt x="659819" y="1435478"/>
                  </a:lnTo>
                  <a:lnTo>
                    <a:pt x="657921" y="1434532"/>
                  </a:lnTo>
                  <a:lnTo>
                    <a:pt x="656024" y="1435478"/>
                  </a:lnTo>
                  <a:lnTo>
                    <a:pt x="657921" y="1441175"/>
                  </a:lnTo>
                  <a:lnTo>
                    <a:pt x="658867" y="1444029"/>
                  </a:lnTo>
                  <a:lnTo>
                    <a:pt x="658867" y="1444029"/>
                  </a:lnTo>
                  <a:lnTo>
                    <a:pt x="659819" y="1444975"/>
                  </a:lnTo>
                  <a:lnTo>
                    <a:pt x="660770" y="1446873"/>
                  </a:lnTo>
                  <a:lnTo>
                    <a:pt x="660770" y="1447824"/>
                  </a:lnTo>
                  <a:lnTo>
                    <a:pt x="661721" y="1448775"/>
                  </a:lnTo>
                  <a:lnTo>
                    <a:pt x="662667" y="1450673"/>
                  </a:lnTo>
                  <a:lnTo>
                    <a:pt x="661721" y="1453521"/>
                  </a:lnTo>
                  <a:lnTo>
                    <a:pt x="660770" y="1456370"/>
                  </a:lnTo>
                  <a:lnTo>
                    <a:pt x="659819" y="1457316"/>
                  </a:lnTo>
                  <a:lnTo>
                    <a:pt x="658867" y="1459214"/>
                  </a:lnTo>
                  <a:lnTo>
                    <a:pt x="656970" y="1464911"/>
                  </a:lnTo>
                  <a:lnTo>
                    <a:pt x="656024" y="1464911"/>
                  </a:lnTo>
                  <a:lnTo>
                    <a:pt x="655072" y="1465862"/>
                  </a:lnTo>
                  <a:lnTo>
                    <a:pt x="653175" y="1468711"/>
                  </a:lnTo>
                  <a:lnTo>
                    <a:pt x="647478" y="1471560"/>
                  </a:lnTo>
                  <a:lnTo>
                    <a:pt x="645575" y="1468711"/>
                  </a:lnTo>
                  <a:lnTo>
                    <a:pt x="642731" y="1463014"/>
                  </a:lnTo>
                  <a:lnTo>
                    <a:pt x="639878" y="1458267"/>
                  </a:lnTo>
                  <a:lnTo>
                    <a:pt x="638931" y="1458267"/>
                  </a:lnTo>
                  <a:lnTo>
                    <a:pt x="637985" y="1457316"/>
                  </a:lnTo>
                  <a:lnTo>
                    <a:pt x="637034" y="1454467"/>
                  </a:lnTo>
                  <a:lnTo>
                    <a:pt x="637985" y="1452570"/>
                  </a:lnTo>
                  <a:lnTo>
                    <a:pt x="630385" y="1450673"/>
                  </a:lnTo>
                  <a:lnTo>
                    <a:pt x="629439" y="1450673"/>
                  </a:lnTo>
                  <a:lnTo>
                    <a:pt x="624693" y="1449721"/>
                  </a:lnTo>
                  <a:lnTo>
                    <a:pt x="623742" y="1448775"/>
                  </a:lnTo>
                  <a:lnTo>
                    <a:pt x="622791" y="1446873"/>
                  </a:lnTo>
                  <a:lnTo>
                    <a:pt x="621839" y="1444975"/>
                  </a:lnTo>
                  <a:lnTo>
                    <a:pt x="620893" y="1444029"/>
                  </a:lnTo>
                  <a:lnTo>
                    <a:pt x="619942" y="1443078"/>
                  </a:lnTo>
                  <a:lnTo>
                    <a:pt x="618996" y="1443078"/>
                  </a:lnTo>
                  <a:lnTo>
                    <a:pt x="616142" y="1445926"/>
                  </a:lnTo>
                  <a:lnTo>
                    <a:pt x="614244" y="1446873"/>
                  </a:lnTo>
                  <a:lnTo>
                    <a:pt x="612347" y="1447824"/>
                  </a:lnTo>
                  <a:lnTo>
                    <a:pt x="605703" y="1442126"/>
                  </a:lnTo>
                  <a:lnTo>
                    <a:pt x="604752" y="1441175"/>
                  </a:lnTo>
                  <a:lnTo>
                    <a:pt x="602850" y="1441175"/>
                  </a:lnTo>
                  <a:lnTo>
                    <a:pt x="597152" y="1439278"/>
                  </a:lnTo>
                  <a:lnTo>
                    <a:pt x="592406" y="1435478"/>
                  </a:lnTo>
                  <a:lnTo>
                    <a:pt x="589557" y="1435478"/>
                  </a:lnTo>
                  <a:lnTo>
                    <a:pt x="587660" y="1434532"/>
                  </a:lnTo>
                  <a:lnTo>
                    <a:pt x="582914" y="1433580"/>
                  </a:lnTo>
                  <a:lnTo>
                    <a:pt x="583865" y="1429785"/>
                  </a:lnTo>
                  <a:lnTo>
                    <a:pt x="584811" y="1427883"/>
                  </a:lnTo>
                  <a:lnTo>
                    <a:pt x="583865" y="1425039"/>
                  </a:lnTo>
                  <a:lnTo>
                    <a:pt x="581967" y="1425039"/>
                  </a:lnTo>
                  <a:lnTo>
                    <a:pt x="581967" y="1424088"/>
                  </a:lnTo>
                  <a:lnTo>
                    <a:pt x="581016" y="1423137"/>
                  </a:lnTo>
                  <a:lnTo>
                    <a:pt x="580065" y="1421239"/>
                  </a:lnTo>
                  <a:lnTo>
                    <a:pt x="581016" y="1418391"/>
                  </a:lnTo>
                  <a:lnTo>
                    <a:pt x="580065" y="1417439"/>
                  </a:lnTo>
                  <a:lnTo>
                    <a:pt x="577216" y="1411742"/>
                  </a:lnTo>
                  <a:lnTo>
                    <a:pt x="564875" y="1409844"/>
                  </a:lnTo>
                  <a:lnTo>
                    <a:pt x="564875" y="1407947"/>
                  </a:lnTo>
                  <a:lnTo>
                    <a:pt x="560124" y="1406045"/>
                  </a:lnTo>
                  <a:lnTo>
                    <a:pt x="558226" y="1406996"/>
                  </a:lnTo>
                  <a:lnTo>
                    <a:pt x="558226" y="1406045"/>
                  </a:lnTo>
                  <a:lnTo>
                    <a:pt x="554427" y="1402249"/>
                  </a:lnTo>
                  <a:lnTo>
                    <a:pt x="551583" y="1400352"/>
                  </a:lnTo>
                  <a:lnTo>
                    <a:pt x="549680" y="1400352"/>
                  </a:lnTo>
                  <a:lnTo>
                    <a:pt x="542086" y="1399401"/>
                  </a:lnTo>
                  <a:lnTo>
                    <a:pt x="542086" y="1397498"/>
                  </a:lnTo>
                  <a:lnTo>
                    <a:pt x="541154" y="1396552"/>
                  </a:lnTo>
                  <a:lnTo>
                    <a:pt x="536388" y="1395606"/>
                  </a:lnTo>
                  <a:lnTo>
                    <a:pt x="536388" y="1394655"/>
                  </a:lnTo>
                  <a:lnTo>
                    <a:pt x="529759" y="1391806"/>
                  </a:lnTo>
                  <a:lnTo>
                    <a:pt x="527862" y="1390855"/>
                  </a:lnTo>
                  <a:lnTo>
                    <a:pt x="525964" y="1391806"/>
                  </a:lnTo>
                  <a:lnTo>
                    <a:pt x="524067" y="1392752"/>
                  </a:lnTo>
                  <a:lnTo>
                    <a:pt x="523096" y="1393704"/>
                  </a:lnTo>
                  <a:lnTo>
                    <a:pt x="520267" y="1395606"/>
                  </a:lnTo>
                  <a:lnTo>
                    <a:pt x="519301" y="1396552"/>
                  </a:lnTo>
                  <a:lnTo>
                    <a:pt x="518369" y="1397498"/>
                  </a:lnTo>
                  <a:lnTo>
                    <a:pt x="514570" y="1397498"/>
                  </a:lnTo>
                  <a:lnTo>
                    <a:pt x="512672" y="1395606"/>
                  </a:lnTo>
                  <a:lnTo>
                    <a:pt x="509823" y="1394655"/>
                  </a:lnTo>
                  <a:lnTo>
                    <a:pt x="507926" y="1394655"/>
                  </a:lnTo>
                  <a:lnTo>
                    <a:pt x="505077" y="1392752"/>
                  </a:lnTo>
                  <a:lnTo>
                    <a:pt x="498429" y="1392752"/>
                  </a:lnTo>
                  <a:lnTo>
                    <a:pt x="498429" y="1393704"/>
                  </a:lnTo>
                  <a:lnTo>
                    <a:pt x="496531" y="1395606"/>
                  </a:lnTo>
                  <a:lnTo>
                    <a:pt x="494634" y="1396552"/>
                  </a:lnTo>
                  <a:lnTo>
                    <a:pt x="493682" y="1396552"/>
                  </a:lnTo>
                  <a:lnTo>
                    <a:pt x="492731" y="1397498"/>
                  </a:lnTo>
                  <a:lnTo>
                    <a:pt x="492731" y="1399401"/>
                  </a:lnTo>
                  <a:lnTo>
                    <a:pt x="490834" y="1402249"/>
                  </a:lnTo>
                  <a:lnTo>
                    <a:pt x="487034" y="1407947"/>
                  </a:lnTo>
                  <a:lnTo>
                    <a:pt x="488936" y="1407947"/>
                  </a:lnTo>
                  <a:lnTo>
                    <a:pt x="490834" y="1407947"/>
                  </a:lnTo>
                  <a:lnTo>
                    <a:pt x="491785" y="1408893"/>
                  </a:lnTo>
                  <a:lnTo>
                    <a:pt x="492731" y="1410796"/>
                  </a:lnTo>
                  <a:lnTo>
                    <a:pt x="492731" y="1413644"/>
                  </a:lnTo>
                  <a:lnTo>
                    <a:pt x="492731" y="1414591"/>
                  </a:lnTo>
                  <a:lnTo>
                    <a:pt x="490834" y="1421239"/>
                  </a:lnTo>
                  <a:lnTo>
                    <a:pt x="487985" y="1425039"/>
                  </a:lnTo>
                  <a:lnTo>
                    <a:pt x="487034" y="1424088"/>
                  </a:lnTo>
                  <a:lnTo>
                    <a:pt x="485136" y="1422186"/>
                  </a:lnTo>
                  <a:lnTo>
                    <a:pt x="483239" y="1420288"/>
                  </a:lnTo>
                  <a:lnTo>
                    <a:pt x="482288" y="1419342"/>
                  </a:lnTo>
                  <a:lnTo>
                    <a:pt x="479439" y="1417439"/>
                  </a:lnTo>
                  <a:lnTo>
                    <a:pt x="477541" y="1416488"/>
                  </a:lnTo>
                  <a:lnTo>
                    <a:pt x="476595" y="1418391"/>
                  </a:lnTo>
                  <a:lnTo>
                    <a:pt x="475644" y="1419342"/>
                  </a:lnTo>
                  <a:lnTo>
                    <a:pt x="473741" y="1420288"/>
                  </a:lnTo>
                  <a:lnTo>
                    <a:pt x="472795" y="1421239"/>
                  </a:lnTo>
                  <a:lnTo>
                    <a:pt x="469946" y="1424088"/>
                  </a:lnTo>
                  <a:lnTo>
                    <a:pt x="468044" y="1425985"/>
                  </a:lnTo>
                  <a:lnTo>
                    <a:pt x="468044" y="1425985"/>
                  </a:lnTo>
                  <a:lnTo>
                    <a:pt x="456654" y="1425039"/>
                  </a:lnTo>
                  <a:lnTo>
                    <a:pt x="454752" y="1425985"/>
                  </a:lnTo>
                  <a:lnTo>
                    <a:pt x="452854" y="1426937"/>
                  </a:lnTo>
                  <a:lnTo>
                    <a:pt x="449059" y="1429785"/>
                  </a:lnTo>
                  <a:lnTo>
                    <a:pt x="446211" y="1430732"/>
                  </a:lnTo>
                  <a:lnTo>
                    <a:pt x="441464" y="1432634"/>
                  </a:lnTo>
                  <a:lnTo>
                    <a:pt x="439562" y="1432634"/>
                  </a:lnTo>
                  <a:lnTo>
                    <a:pt x="437665" y="1432634"/>
                  </a:lnTo>
                  <a:lnTo>
                    <a:pt x="435767" y="1433580"/>
                  </a:lnTo>
                  <a:lnTo>
                    <a:pt x="434816" y="1434532"/>
                  </a:lnTo>
                  <a:lnTo>
                    <a:pt x="432918" y="1436429"/>
                  </a:lnTo>
                  <a:lnTo>
                    <a:pt x="430070" y="1435478"/>
                  </a:lnTo>
                  <a:lnTo>
                    <a:pt x="429118" y="1435478"/>
                  </a:lnTo>
                  <a:lnTo>
                    <a:pt x="427221" y="1434532"/>
                  </a:lnTo>
                  <a:lnTo>
                    <a:pt x="425318" y="1433580"/>
                  </a:lnTo>
                  <a:lnTo>
                    <a:pt x="423421" y="1432634"/>
                  </a:lnTo>
                  <a:lnTo>
                    <a:pt x="419621" y="1430732"/>
                  </a:lnTo>
                  <a:lnTo>
                    <a:pt x="418675" y="1430732"/>
                  </a:lnTo>
                  <a:lnTo>
                    <a:pt x="411080" y="1429785"/>
                  </a:lnTo>
                  <a:lnTo>
                    <a:pt x="410129" y="1429785"/>
                  </a:lnTo>
                  <a:lnTo>
                    <a:pt x="408231" y="1429785"/>
                  </a:lnTo>
                  <a:lnTo>
                    <a:pt x="407280" y="1429785"/>
                  </a:lnTo>
                  <a:lnTo>
                    <a:pt x="402534" y="1429785"/>
                  </a:lnTo>
                  <a:lnTo>
                    <a:pt x="400636" y="1429785"/>
                  </a:lnTo>
                  <a:lnTo>
                    <a:pt x="398739" y="1430732"/>
                  </a:lnTo>
                  <a:lnTo>
                    <a:pt x="393988" y="1432634"/>
                  </a:lnTo>
                  <a:lnTo>
                    <a:pt x="392090" y="1433580"/>
                  </a:lnTo>
                  <a:lnTo>
                    <a:pt x="384495" y="1438331"/>
                  </a:lnTo>
                  <a:lnTo>
                    <a:pt x="382593" y="1439278"/>
                  </a:lnTo>
                  <a:lnTo>
                    <a:pt x="374998" y="1441175"/>
                  </a:lnTo>
                  <a:lnTo>
                    <a:pt x="372149" y="1442126"/>
                  </a:lnTo>
                  <a:lnTo>
                    <a:pt x="367403" y="1444029"/>
                  </a:lnTo>
                  <a:lnTo>
                    <a:pt x="363603" y="1444975"/>
                  </a:lnTo>
                  <a:lnTo>
                    <a:pt x="357906" y="1447824"/>
                  </a:lnTo>
                  <a:lnTo>
                    <a:pt x="353160" y="1450673"/>
                  </a:lnTo>
                  <a:lnTo>
                    <a:pt x="348414" y="1452570"/>
                  </a:lnTo>
                  <a:lnTo>
                    <a:pt x="347467" y="1453521"/>
                  </a:lnTo>
                  <a:lnTo>
                    <a:pt x="341770" y="1457316"/>
                  </a:lnTo>
                  <a:lnTo>
                    <a:pt x="336072" y="1461116"/>
                  </a:lnTo>
                  <a:lnTo>
                    <a:pt x="331326" y="1462067"/>
                  </a:lnTo>
                  <a:lnTo>
                    <a:pt x="327526" y="1456370"/>
                  </a:lnTo>
                  <a:lnTo>
                    <a:pt x="322780" y="1436429"/>
                  </a:lnTo>
                  <a:lnTo>
                    <a:pt x="313283" y="1428834"/>
                  </a:lnTo>
                  <a:lnTo>
                    <a:pt x="311385" y="1428834"/>
                  </a:lnTo>
                  <a:lnTo>
                    <a:pt x="308556" y="1426937"/>
                  </a:lnTo>
                  <a:lnTo>
                    <a:pt x="307585" y="1424088"/>
                  </a:lnTo>
                  <a:lnTo>
                    <a:pt x="305688" y="1425039"/>
                  </a:lnTo>
                  <a:lnTo>
                    <a:pt x="299991" y="1421239"/>
                  </a:lnTo>
                  <a:lnTo>
                    <a:pt x="296196" y="1419342"/>
                  </a:lnTo>
                  <a:lnTo>
                    <a:pt x="294298" y="1417439"/>
                  </a:lnTo>
                  <a:lnTo>
                    <a:pt x="288601" y="1413644"/>
                  </a:lnTo>
                  <a:lnTo>
                    <a:pt x="286698" y="1412693"/>
                  </a:lnTo>
                  <a:lnTo>
                    <a:pt x="284801" y="1414591"/>
                  </a:lnTo>
                  <a:lnTo>
                    <a:pt x="279123" y="1407947"/>
                  </a:lnTo>
                  <a:lnTo>
                    <a:pt x="276274" y="1408893"/>
                  </a:lnTo>
                  <a:lnTo>
                    <a:pt x="274377" y="1406045"/>
                  </a:lnTo>
                  <a:lnTo>
                    <a:pt x="275323" y="1404147"/>
                  </a:lnTo>
                  <a:lnTo>
                    <a:pt x="273426" y="1401298"/>
                  </a:lnTo>
                  <a:lnTo>
                    <a:pt x="273426" y="1399401"/>
                  </a:lnTo>
                  <a:lnTo>
                    <a:pt x="262982" y="1378524"/>
                  </a:lnTo>
                  <a:lnTo>
                    <a:pt x="260133" y="1374724"/>
                  </a:lnTo>
                  <a:lnTo>
                    <a:pt x="257285" y="1371875"/>
                  </a:lnTo>
                  <a:lnTo>
                    <a:pt x="259182" y="1369978"/>
                  </a:lnTo>
                  <a:lnTo>
                    <a:pt x="260133" y="1369026"/>
                  </a:lnTo>
                  <a:lnTo>
                    <a:pt x="259182" y="1367129"/>
                  </a:lnTo>
                  <a:lnTo>
                    <a:pt x="257285" y="1365231"/>
                  </a:lnTo>
                  <a:lnTo>
                    <a:pt x="254436" y="1366178"/>
                  </a:lnTo>
                  <a:lnTo>
                    <a:pt x="253485" y="1366178"/>
                  </a:lnTo>
                  <a:lnTo>
                    <a:pt x="244944" y="1363329"/>
                  </a:lnTo>
                  <a:lnTo>
                    <a:pt x="240193" y="1362383"/>
                  </a:lnTo>
                  <a:lnTo>
                    <a:pt x="234495" y="1363329"/>
                  </a:lnTo>
                  <a:lnTo>
                    <a:pt x="234495" y="1366178"/>
                  </a:lnTo>
                  <a:lnTo>
                    <a:pt x="231651" y="1366178"/>
                  </a:lnTo>
                  <a:lnTo>
                    <a:pt x="231651" y="1366178"/>
                  </a:lnTo>
                  <a:lnTo>
                    <a:pt x="228798" y="1367129"/>
                  </a:lnTo>
                  <a:lnTo>
                    <a:pt x="225954" y="1366178"/>
                  </a:lnTo>
                  <a:lnTo>
                    <a:pt x="223100" y="1363329"/>
                  </a:lnTo>
                  <a:lnTo>
                    <a:pt x="225003" y="1364280"/>
                  </a:lnTo>
                  <a:lnTo>
                    <a:pt x="224052" y="1361431"/>
                  </a:lnTo>
                  <a:lnTo>
                    <a:pt x="222154" y="1358583"/>
                  </a:lnTo>
                  <a:lnTo>
                    <a:pt x="217408" y="1359534"/>
                  </a:lnTo>
                  <a:lnTo>
                    <a:pt x="221203" y="1357636"/>
                  </a:lnTo>
                  <a:lnTo>
                    <a:pt x="229749" y="1355734"/>
                  </a:lnTo>
                  <a:lnTo>
                    <a:pt x="232598" y="1354783"/>
                  </a:lnTo>
                  <a:lnTo>
                    <a:pt x="232598" y="1354783"/>
                  </a:lnTo>
                  <a:lnTo>
                    <a:pt x="232598" y="1353837"/>
                  </a:lnTo>
                  <a:lnTo>
                    <a:pt x="234495" y="1352885"/>
                  </a:lnTo>
                  <a:lnTo>
                    <a:pt x="234495" y="1348139"/>
                  </a:lnTo>
                  <a:lnTo>
                    <a:pt x="233549" y="1343393"/>
                  </a:lnTo>
                  <a:lnTo>
                    <a:pt x="232598" y="1342442"/>
                  </a:lnTo>
                  <a:lnTo>
                    <a:pt x="227852" y="1330101"/>
                  </a:lnTo>
                  <a:lnTo>
                    <a:pt x="194618" y="1330101"/>
                  </a:lnTo>
                  <a:lnTo>
                    <a:pt x="191770" y="1326301"/>
                  </a:lnTo>
                  <a:lnTo>
                    <a:pt x="189872" y="1322506"/>
                  </a:lnTo>
                  <a:lnTo>
                    <a:pt x="189872" y="1319657"/>
                  </a:lnTo>
                  <a:lnTo>
                    <a:pt x="189872" y="1316808"/>
                  </a:lnTo>
                  <a:lnTo>
                    <a:pt x="190823" y="1313960"/>
                  </a:lnTo>
                  <a:lnTo>
                    <a:pt x="192721" y="1309213"/>
                  </a:lnTo>
                  <a:lnTo>
                    <a:pt x="198418" y="1303516"/>
                  </a:lnTo>
                  <a:lnTo>
                    <a:pt x="200316" y="1301614"/>
                  </a:lnTo>
                  <a:lnTo>
                    <a:pt x="210759" y="1297819"/>
                  </a:lnTo>
                  <a:lnTo>
                    <a:pt x="210759" y="1294019"/>
                  </a:lnTo>
                  <a:lnTo>
                    <a:pt x="205062" y="1294970"/>
                  </a:lnTo>
                  <a:lnTo>
                    <a:pt x="204116" y="1289273"/>
                  </a:lnTo>
                  <a:lnTo>
                    <a:pt x="206964" y="1288321"/>
                  </a:lnTo>
                  <a:lnTo>
                    <a:pt x="206013" y="1278829"/>
                  </a:lnTo>
                  <a:lnTo>
                    <a:pt x="206964" y="1268385"/>
                  </a:lnTo>
                  <a:lnTo>
                    <a:pt x="208862" y="1265537"/>
                  </a:lnTo>
                  <a:lnTo>
                    <a:pt x="208862" y="1263634"/>
                  </a:lnTo>
                  <a:lnTo>
                    <a:pt x="210759" y="1257000"/>
                  </a:lnTo>
                  <a:lnTo>
                    <a:pt x="211711" y="1254152"/>
                  </a:lnTo>
                  <a:lnTo>
                    <a:pt x="211711" y="1252254"/>
                  </a:lnTo>
                  <a:lnTo>
                    <a:pt x="210759" y="1252254"/>
                  </a:lnTo>
                  <a:lnTo>
                    <a:pt x="208862" y="1252254"/>
                  </a:lnTo>
                  <a:lnTo>
                    <a:pt x="207916" y="1251303"/>
                  </a:lnTo>
                  <a:lnTo>
                    <a:pt x="204116" y="1246557"/>
                  </a:lnTo>
                  <a:lnTo>
                    <a:pt x="203164" y="1245606"/>
                  </a:lnTo>
                  <a:lnTo>
                    <a:pt x="203164" y="1237060"/>
                  </a:lnTo>
                  <a:lnTo>
                    <a:pt x="206013" y="1232313"/>
                  </a:lnTo>
                  <a:lnTo>
                    <a:pt x="206964" y="1231362"/>
                  </a:lnTo>
                  <a:lnTo>
                    <a:pt x="207916" y="1230416"/>
                  </a:lnTo>
                  <a:lnTo>
                    <a:pt x="209813" y="1227567"/>
                  </a:lnTo>
                  <a:lnTo>
                    <a:pt x="216457" y="1222821"/>
                  </a:lnTo>
                  <a:lnTo>
                    <a:pt x="218354" y="1220919"/>
                  </a:lnTo>
                  <a:lnTo>
                    <a:pt x="220257" y="1219967"/>
                  </a:lnTo>
                  <a:lnTo>
                    <a:pt x="225003" y="1220919"/>
                  </a:lnTo>
                  <a:lnTo>
                    <a:pt x="225954" y="1221870"/>
                  </a:lnTo>
                  <a:lnTo>
                    <a:pt x="228798" y="1224719"/>
                  </a:lnTo>
                  <a:lnTo>
                    <a:pt x="236398" y="1217124"/>
                  </a:lnTo>
                  <a:lnTo>
                    <a:pt x="237344" y="1216172"/>
                  </a:lnTo>
                  <a:lnTo>
                    <a:pt x="238295" y="1215221"/>
                  </a:lnTo>
                  <a:lnTo>
                    <a:pt x="242090" y="1215221"/>
                  </a:lnTo>
                  <a:lnTo>
                    <a:pt x="246841" y="1214275"/>
                  </a:lnTo>
                  <a:lnTo>
                    <a:pt x="248739" y="1212372"/>
                  </a:lnTo>
                  <a:lnTo>
                    <a:pt x="249690" y="1211426"/>
                  </a:lnTo>
                  <a:lnTo>
                    <a:pt x="243041" y="1209529"/>
                  </a:lnTo>
                  <a:lnTo>
                    <a:pt x="242090" y="1203831"/>
                  </a:lnTo>
                  <a:lnTo>
                    <a:pt x="241144" y="1201929"/>
                  </a:lnTo>
                  <a:lnTo>
                    <a:pt x="239246" y="1200983"/>
                  </a:lnTo>
                  <a:lnTo>
                    <a:pt x="238295" y="1200031"/>
                  </a:lnTo>
                  <a:lnTo>
                    <a:pt x="234495" y="1200983"/>
                  </a:lnTo>
                  <a:lnTo>
                    <a:pt x="233549" y="1200983"/>
                  </a:lnTo>
                  <a:lnTo>
                    <a:pt x="232598" y="1201929"/>
                  </a:lnTo>
                  <a:lnTo>
                    <a:pt x="227852" y="1201929"/>
                  </a:lnTo>
                  <a:lnTo>
                    <a:pt x="222154" y="1201929"/>
                  </a:lnTo>
                  <a:lnTo>
                    <a:pt x="221203" y="1200983"/>
                  </a:lnTo>
                  <a:lnTo>
                    <a:pt x="222154" y="1200031"/>
                  </a:lnTo>
                  <a:lnTo>
                    <a:pt x="223100" y="1199085"/>
                  </a:lnTo>
                  <a:lnTo>
                    <a:pt x="225003" y="1198134"/>
                  </a:lnTo>
                  <a:lnTo>
                    <a:pt x="227852" y="1197183"/>
                  </a:lnTo>
                  <a:lnTo>
                    <a:pt x="228798" y="1196232"/>
                  </a:lnTo>
                  <a:lnTo>
                    <a:pt x="232598" y="1194334"/>
                  </a:lnTo>
                  <a:lnTo>
                    <a:pt x="233549" y="1193388"/>
                  </a:lnTo>
                  <a:lnTo>
                    <a:pt x="233549" y="1191485"/>
                  </a:lnTo>
                  <a:lnTo>
                    <a:pt x="235446" y="1190534"/>
                  </a:lnTo>
                  <a:lnTo>
                    <a:pt x="236398" y="1189588"/>
                  </a:lnTo>
                  <a:lnTo>
                    <a:pt x="237344" y="1188637"/>
                  </a:lnTo>
                  <a:lnTo>
                    <a:pt x="233549" y="1184842"/>
                  </a:lnTo>
                  <a:lnTo>
                    <a:pt x="233549" y="1183890"/>
                  </a:lnTo>
                  <a:lnTo>
                    <a:pt x="233549" y="1181993"/>
                  </a:lnTo>
                  <a:lnTo>
                    <a:pt x="231651" y="1180096"/>
                  </a:lnTo>
                  <a:lnTo>
                    <a:pt x="230700" y="1179144"/>
                  </a:lnTo>
                  <a:lnTo>
                    <a:pt x="230700" y="1175344"/>
                  </a:lnTo>
                  <a:lnTo>
                    <a:pt x="233549" y="1171544"/>
                  </a:lnTo>
                  <a:lnTo>
                    <a:pt x="234495" y="1171544"/>
                  </a:lnTo>
                  <a:lnTo>
                    <a:pt x="234495" y="1162052"/>
                  </a:lnTo>
                  <a:lnTo>
                    <a:pt x="233549" y="1169647"/>
                  </a:lnTo>
                  <a:lnTo>
                    <a:pt x="231651" y="1172496"/>
                  </a:lnTo>
                  <a:lnTo>
                    <a:pt x="228798" y="1176296"/>
                  </a:lnTo>
                  <a:lnTo>
                    <a:pt x="227852" y="1178193"/>
                  </a:lnTo>
                  <a:lnTo>
                    <a:pt x="225954" y="1180096"/>
                  </a:lnTo>
                  <a:lnTo>
                    <a:pt x="224052" y="1181993"/>
                  </a:lnTo>
                  <a:lnTo>
                    <a:pt x="224052" y="1182939"/>
                  </a:lnTo>
                  <a:lnTo>
                    <a:pt x="222154" y="1183890"/>
                  </a:lnTo>
                  <a:lnTo>
                    <a:pt x="221203" y="1185788"/>
                  </a:lnTo>
                  <a:lnTo>
                    <a:pt x="218354" y="1187690"/>
                  </a:lnTo>
                  <a:lnTo>
                    <a:pt x="216457" y="1187690"/>
                  </a:lnTo>
                  <a:lnTo>
                    <a:pt x="205062" y="1187690"/>
                  </a:lnTo>
                  <a:lnTo>
                    <a:pt x="201267" y="1186739"/>
                  </a:lnTo>
                  <a:lnTo>
                    <a:pt x="197467" y="1185788"/>
                  </a:lnTo>
                  <a:lnTo>
                    <a:pt x="191770" y="1186739"/>
                  </a:lnTo>
                  <a:lnTo>
                    <a:pt x="191770" y="1193388"/>
                  </a:lnTo>
                  <a:lnTo>
                    <a:pt x="189872" y="1196232"/>
                  </a:lnTo>
                  <a:lnTo>
                    <a:pt x="188926" y="1197183"/>
                  </a:lnTo>
                  <a:lnTo>
                    <a:pt x="187975" y="1200031"/>
                  </a:lnTo>
                  <a:lnTo>
                    <a:pt x="187023" y="1200983"/>
                  </a:lnTo>
                  <a:lnTo>
                    <a:pt x="185126" y="1202880"/>
                  </a:lnTo>
                  <a:lnTo>
                    <a:pt x="178477" y="1203831"/>
                  </a:lnTo>
                  <a:lnTo>
                    <a:pt x="179429" y="1206680"/>
                  </a:lnTo>
                  <a:lnTo>
                    <a:pt x="177531" y="1212372"/>
                  </a:lnTo>
                  <a:lnTo>
                    <a:pt x="176580" y="1215221"/>
                  </a:lnTo>
                  <a:lnTo>
                    <a:pt x="174682" y="1215221"/>
                  </a:lnTo>
                  <a:lnTo>
                    <a:pt x="173731" y="1216172"/>
                  </a:lnTo>
                  <a:lnTo>
                    <a:pt x="169936" y="1218070"/>
                  </a:lnTo>
                  <a:lnTo>
                    <a:pt x="168985" y="1221870"/>
                  </a:lnTo>
                  <a:lnTo>
                    <a:pt x="165190" y="1223767"/>
                  </a:lnTo>
                  <a:lnTo>
                    <a:pt x="162336" y="1222821"/>
                  </a:lnTo>
                  <a:lnTo>
                    <a:pt x="160439" y="1222821"/>
                  </a:lnTo>
                  <a:lnTo>
                    <a:pt x="157590" y="1222821"/>
                  </a:lnTo>
                  <a:lnTo>
                    <a:pt x="154741" y="1226616"/>
                  </a:lnTo>
                  <a:lnTo>
                    <a:pt x="154741" y="1226616"/>
                  </a:lnTo>
                  <a:lnTo>
                    <a:pt x="154741" y="1228518"/>
                  </a:lnTo>
                  <a:lnTo>
                    <a:pt x="154741" y="1229465"/>
                  </a:lnTo>
                  <a:lnTo>
                    <a:pt x="152844" y="1230416"/>
                  </a:lnTo>
                  <a:lnTo>
                    <a:pt x="150946" y="1232313"/>
                  </a:lnTo>
                  <a:lnTo>
                    <a:pt x="149044" y="1234211"/>
                  </a:lnTo>
                  <a:lnTo>
                    <a:pt x="146200" y="1235162"/>
                  </a:lnTo>
                  <a:lnTo>
                    <a:pt x="145249" y="1237060"/>
                  </a:lnTo>
                  <a:lnTo>
                    <a:pt x="142400" y="1238957"/>
                  </a:lnTo>
                  <a:lnTo>
                    <a:pt x="142400" y="1239908"/>
                  </a:lnTo>
                  <a:lnTo>
                    <a:pt x="142400" y="1240859"/>
                  </a:lnTo>
                  <a:lnTo>
                    <a:pt x="141449" y="1241811"/>
                  </a:lnTo>
                  <a:lnTo>
                    <a:pt x="140503" y="1242757"/>
                  </a:lnTo>
                  <a:lnTo>
                    <a:pt x="137649" y="1242757"/>
                  </a:lnTo>
                  <a:lnTo>
                    <a:pt x="135752" y="1240859"/>
                  </a:lnTo>
                  <a:lnTo>
                    <a:pt x="137649" y="1227567"/>
                  </a:lnTo>
                  <a:lnTo>
                    <a:pt x="136703" y="1223767"/>
                  </a:lnTo>
                  <a:lnTo>
                    <a:pt x="135752" y="1222821"/>
                  </a:lnTo>
                  <a:lnTo>
                    <a:pt x="133854" y="1219021"/>
                  </a:lnTo>
                  <a:lnTo>
                    <a:pt x="132903" y="1218070"/>
                  </a:lnTo>
                  <a:lnTo>
                    <a:pt x="130054" y="1216172"/>
                  </a:lnTo>
                  <a:lnTo>
                    <a:pt x="131957" y="1215221"/>
                  </a:lnTo>
                  <a:lnTo>
                    <a:pt x="132903" y="1214275"/>
                  </a:lnTo>
                  <a:lnTo>
                    <a:pt x="137649" y="1205729"/>
                  </a:lnTo>
                  <a:lnTo>
                    <a:pt x="137649" y="1203831"/>
                  </a:lnTo>
                  <a:lnTo>
                    <a:pt x="138600" y="1202880"/>
                  </a:lnTo>
                  <a:lnTo>
                    <a:pt x="144298" y="1201929"/>
                  </a:lnTo>
                  <a:lnTo>
                    <a:pt x="148098" y="1200031"/>
                  </a:lnTo>
                  <a:lnTo>
                    <a:pt x="147147" y="1199085"/>
                  </a:lnTo>
                  <a:lnTo>
                    <a:pt x="145249" y="1197183"/>
                  </a:lnTo>
                  <a:lnTo>
                    <a:pt x="145249" y="1195285"/>
                  </a:lnTo>
                  <a:lnTo>
                    <a:pt x="139552" y="1192437"/>
                  </a:lnTo>
                  <a:lnTo>
                    <a:pt x="143347" y="1184842"/>
                  </a:lnTo>
                  <a:lnTo>
                    <a:pt x="138600" y="1188637"/>
                  </a:lnTo>
                  <a:lnTo>
                    <a:pt x="127211" y="1197183"/>
                  </a:lnTo>
                  <a:lnTo>
                    <a:pt x="122459" y="1196232"/>
                  </a:lnTo>
                  <a:lnTo>
                    <a:pt x="120562" y="1197183"/>
                  </a:lnTo>
                  <a:lnTo>
                    <a:pt x="119611" y="1197183"/>
                  </a:lnTo>
                  <a:lnTo>
                    <a:pt x="119611" y="1198134"/>
                  </a:lnTo>
                  <a:lnTo>
                    <a:pt x="118660" y="1198134"/>
                  </a:lnTo>
                  <a:lnTo>
                    <a:pt x="115816" y="1199085"/>
                  </a:lnTo>
                  <a:lnTo>
                    <a:pt x="110118" y="1198134"/>
                  </a:lnTo>
                  <a:lnTo>
                    <a:pt x="110118" y="1196232"/>
                  </a:lnTo>
                  <a:lnTo>
                    <a:pt x="110118" y="1196232"/>
                  </a:lnTo>
                  <a:lnTo>
                    <a:pt x="111070" y="1195285"/>
                  </a:lnTo>
                  <a:lnTo>
                    <a:pt x="112016" y="1195285"/>
                  </a:lnTo>
                  <a:lnTo>
                    <a:pt x="114865" y="1194334"/>
                  </a:lnTo>
                  <a:lnTo>
                    <a:pt x="115816" y="1193388"/>
                  </a:lnTo>
                  <a:lnTo>
                    <a:pt x="118660" y="1191485"/>
                  </a:lnTo>
                  <a:lnTo>
                    <a:pt x="119611" y="1189588"/>
                  </a:lnTo>
                  <a:lnTo>
                    <a:pt x="117713" y="1186739"/>
                  </a:lnTo>
                  <a:lnTo>
                    <a:pt x="116762" y="1184842"/>
                  </a:lnTo>
                  <a:lnTo>
                    <a:pt x="116762" y="1181042"/>
                  </a:lnTo>
                  <a:lnTo>
                    <a:pt x="115816" y="1178193"/>
                  </a:lnTo>
                  <a:lnTo>
                    <a:pt x="115816" y="1175344"/>
                  </a:lnTo>
                  <a:lnTo>
                    <a:pt x="114865" y="1172496"/>
                  </a:lnTo>
                  <a:lnTo>
                    <a:pt x="113913" y="1171544"/>
                  </a:lnTo>
                  <a:lnTo>
                    <a:pt x="116762" y="1170598"/>
                  </a:lnTo>
                  <a:lnTo>
                    <a:pt x="117713" y="1172496"/>
                  </a:lnTo>
                  <a:lnTo>
                    <a:pt x="120562" y="1170598"/>
                  </a:lnTo>
                  <a:lnTo>
                    <a:pt x="123411" y="1168701"/>
                  </a:lnTo>
                  <a:lnTo>
                    <a:pt x="123411" y="1165852"/>
                  </a:lnTo>
                  <a:lnTo>
                    <a:pt x="124357" y="1162052"/>
                  </a:lnTo>
                  <a:lnTo>
                    <a:pt x="125308" y="1162052"/>
                  </a:lnTo>
                  <a:lnTo>
                    <a:pt x="124357" y="1160155"/>
                  </a:lnTo>
                  <a:lnTo>
                    <a:pt x="123411" y="1158257"/>
                  </a:lnTo>
                  <a:lnTo>
                    <a:pt x="120562" y="1160155"/>
                  </a:lnTo>
                  <a:lnTo>
                    <a:pt x="118660" y="1161106"/>
                  </a:lnTo>
                  <a:lnTo>
                    <a:pt x="114865" y="1164901"/>
                  </a:lnTo>
                  <a:lnTo>
                    <a:pt x="113913" y="1167750"/>
                  </a:lnTo>
                  <a:lnTo>
                    <a:pt x="110118" y="1166798"/>
                  </a:lnTo>
                  <a:lnTo>
                    <a:pt x="111070" y="1165852"/>
                  </a:lnTo>
                  <a:lnTo>
                    <a:pt x="111070" y="1165852"/>
                  </a:lnTo>
                  <a:lnTo>
                    <a:pt x="112016" y="1164901"/>
                  </a:lnTo>
                  <a:lnTo>
                    <a:pt x="111070" y="1163003"/>
                  </a:lnTo>
                  <a:lnTo>
                    <a:pt x="111070" y="1163003"/>
                  </a:lnTo>
                  <a:lnTo>
                    <a:pt x="112967" y="1163954"/>
                  </a:lnTo>
                  <a:lnTo>
                    <a:pt x="114865" y="1161106"/>
                  </a:lnTo>
                  <a:lnTo>
                    <a:pt x="111070" y="1159203"/>
                  </a:lnTo>
                  <a:lnTo>
                    <a:pt x="115816" y="1159203"/>
                  </a:lnTo>
                  <a:lnTo>
                    <a:pt x="117713" y="1156360"/>
                  </a:lnTo>
                  <a:lnTo>
                    <a:pt x="126259" y="1155408"/>
                  </a:lnTo>
                  <a:lnTo>
                    <a:pt x="127211" y="1153506"/>
                  </a:lnTo>
                  <a:lnTo>
                    <a:pt x="139552" y="1148760"/>
                  </a:lnTo>
                  <a:lnTo>
                    <a:pt x="142400" y="1147818"/>
                  </a:lnTo>
                  <a:lnTo>
                    <a:pt x="145249" y="1146872"/>
                  </a:lnTo>
                  <a:lnTo>
                    <a:pt x="146200" y="1144975"/>
                  </a:lnTo>
                  <a:lnTo>
                    <a:pt x="148098" y="1141175"/>
                  </a:lnTo>
                  <a:lnTo>
                    <a:pt x="149995" y="1139277"/>
                  </a:lnTo>
                  <a:lnTo>
                    <a:pt x="150946" y="1137380"/>
                  </a:lnTo>
                  <a:lnTo>
                    <a:pt x="144298" y="1136429"/>
                  </a:lnTo>
                  <a:lnTo>
                    <a:pt x="143347" y="1142126"/>
                  </a:lnTo>
                  <a:lnTo>
                    <a:pt x="140503" y="1141175"/>
                  </a:lnTo>
                  <a:lnTo>
                    <a:pt x="139552" y="1140224"/>
                  </a:lnTo>
                  <a:lnTo>
                    <a:pt x="135752" y="1143072"/>
                  </a:lnTo>
                  <a:lnTo>
                    <a:pt x="133854" y="1146872"/>
                  </a:lnTo>
                  <a:lnTo>
                    <a:pt x="125308" y="1142126"/>
                  </a:lnTo>
                  <a:lnTo>
                    <a:pt x="125308" y="1135477"/>
                  </a:lnTo>
                  <a:lnTo>
                    <a:pt x="131006" y="1127883"/>
                  </a:lnTo>
                  <a:lnTo>
                    <a:pt x="131957" y="1127883"/>
                  </a:lnTo>
                  <a:lnTo>
                    <a:pt x="131957" y="1122185"/>
                  </a:lnTo>
                  <a:lnTo>
                    <a:pt x="131006" y="1121234"/>
                  </a:lnTo>
                  <a:lnTo>
                    <a:pt x="122459" y="1110790"/>
                  </a:lnTo>
                  <a:lnTo>
                    <a:pt x="120562" y="1109839"/>
                  </a:lnTo>
                  <a:lnTo>
                    <a:pt x="118660" y="1110790"/>
                  </a:lnTo>
                  <a:lnTo>
                    <a:pt x="120562" y="1109839"/>
                  </a:lnTo>
                  <a:lnTo>
                    <a:pt x="121513" y="1107942"/>
                  </a:lnTo>
                  <a:lnTo>
                    <a:pt x="123411" y="1106044"/>
                  </a:lnTo>
                  <a:lnTo>
                    <a:pt x="125308" y="1102244"/>
                  </a:lnTo>
                  <a:lnTo>
                    <a:pt x="125308" y="1103195"/>
                  </a:lnTo>
                  <a:lnTo>
                    <a:pt x="125308" y="1103195"/>
                  </a:lnTo>
                  <a:lnTo>
                    <a:pt x="127211" y="1105093"/>
                  </a:lnTo>
                  <a:lnTo>
                    <a:pt x="127211" y="1105093"/>
                  </a:lnTo>
                  <a:lnTo>
                    <a:pt x="129108" y="1104147"/>
                  </a:lnTo>
                  <a:lnTo>
                    <a:pt x="131006" y="1102244"/>
                  </a:lnTo>
                  <a:lnTo>
                    <a:pt x="132903" y="1101298"/>
                  </a:lnTo>
                  <a:lnTo>
                    <a:pt x="136703" y="1090854"/>
                  </a:lnTo>
                  <a:lnTo>
                    <a:pt x="134805" y="1089903"/>
                  </a:lnTo>
                  <a:lnTo>
                    <a:pt x="131957" y="1089903"/>
                  </a:lnTo>
                  <a:lnTo>
                    <a:pt x="133854" y="1086103"/>
                  </a:lnTo>
                  <a:lnTo>
                    <a:pt x="134805" y="1085157"/>
                  </a:lnTo>
                  <a:lnTo>
                    <a:pt x="135752" y="1086103"/>
                  </a:lnTo>
                  <a:lnTo>
                    <a:pt x="135752" y="1088006"/>
                  </a:lnTo>
                  <a:lnTo>
                    <a:pt x="135752" y="1088957"/>
                  </a:lnTo>
                  <a:lnTo>
                    <a:pt x="139552" y="1088006"/>
                  </a:lnTo>
                  <a:lnTo>
                    <a:pt x="140503" y="1088006"/>
                  </a:lnTo>
                  <a:lnTo>
                    <a:pt x="141449" y="1085157"/>
                  </a:lnTo>
                  <a:lnTo>
                    <a:pt x="141449" y="1084206"/>
                  </a:lnTo>
                  <a:lnTo>
                    <a:pt x="145249" y="1084206"/>
                  </a:lnTo>
                  <a:lnTo>
                    <a:pt x="147147" y="1085157"/>
                  </a:lnTo>
                  <a:lnTo>
                    <a:pt x="152844" y="1086103"/>
                  </a:lnTo>
                  <a:lnTo>
                    <a:pt x="154741" y="1086103"/>
                  </a:lnTo>
                  <a:lnTo>
                    <a:pt x="155693" y="1087055"/>
                  </a:lnTo>
                  <a:lnTo>
                    <a:pt x="155693" y="1087055"/>
                  </a:lnTo>
                  <a:lnTo>
                    <a:pt x="163288" y="1089903"/>
                  </a:lnTo>
                  <a:lnTo>
                    <a:pt x="165190" y="1090854"/>
                  </a:lnTo>
                  <a:lnTo>
                    <a:pt x="167083" y="1090854"/>
                  </a:lnTo>
                  <a:lnTo>
                    <a:pt x="170882" y="1090854"/>
                  </a:lnTo>
                  <a:lnTo>
                    <a:pt x="172780" y="1089903"/>
                  </a:lnTo>
                  <a:lnTo>
                    <a:pt x="175629" y="1088957"/>
                  </a:lnTo>
                  <a:lnTo>
                    <a:pt x="176580" y="1092752"/>
                  </a:lnTo>
                  <a:lnTo>
                    <a:pt x="181326" y="1097498"/>
                  </a:lnTo>
                  <a:lnTo>
                    <a:pt x="185126" y="1093703"/>
                  </a:lnTo>
                  <a:lnTo>
                    <a:pt x="187023" y="1091801"/>
                  </a:lnTo>
                  <a:lnTo>
                    <a:pt x="187975" y="1093703"/>
                  </a:lnTo>
                  <a:lnTo>
                    <a:pt x="190823" y="1091801"/>
                  </a:lnTo>
                  <a:lnTo>
                    <a:pt x="191770" y="1092752"/>
                  </a:lnTo>
                  <a:lnTo>
                    <a:pt x="194618" y="1091801"/>
                  </a:lnTo>
                  <a:lnTo>
                    <a:pt x="196521" y="1091801"/>
                  </a:lnTo>
                  <a:lnTo>
                    <a:pt x="202218" y="1093703"/>
                  </a:lnTo>
                  <a:lnTo>
                    <a:pt x="206964" y="1094649"/>
                  </a:lnTo>
                  <a:lnTo>
                    <a:pt x="209813" y="1099400"/>
                  </a:lnTo>
                  <a:lnTo>
                    <a:pt x="216457" y="1101298"/>
                  </a:lnTo>
                  <a:lnTo>
                    <a:pt x="217408" y="1105093"/>
                  </a:lnTo>
                  <a:lnTo>
                    <a:pt x="221203" y="1112693"/>
                  </a:lnTo>
                  <a:lnTo>
                    <a:pt x="222154" y="1114590"/>
                  </a:lnTo>
                  <a:lnTo>
                    <a:pt x="225003" y="1115537"/>
                  </a:lnTo>
                  <a:lnTo>
                    <a:pt x="225003" y="1113639"/>
                  </a:lnTo>
                  <a:lnTo>
                    <a:pt x="221203" y="1112693"/>
                  </a:lnTo>
                  <a:lnTo>
                    <a:pt x="220257" y="1110790"/>
                  </a:lnTo>
                  <a:lnTo>
                    <a:pt x="219305" y="1108893"/>
                  </a:lnTo>
                  <a:lnTo>
                    <a:pt x="222154" y="1103195"/>
                  </a:lnTo>
                  <a:lnTo>
                    <a:pt x="226900" y="1103195"/>
                  </a:lnTo>
                  <a:lnTo>
                    <a:pt x="227852" y="1102244"/>
                  </a:lnTo>
                  <a:lnTo>
                    <a:pt x="228798" y="1100347"/>
                  </a:lnTo>
                  <a:lnTo>
                    <a:pt x="226900" y="1092752"/>
                  </a:lnTo>
                  <a:lnTo>
                    <a:pt x="230700" y="1088957"/>
                  </a:lnTo>
                  <a:lnTo>
                    <a:pt x="230700" y="1087055"/>
                  </a:lnTo>
                  <a:lnTo>
                    <a:pt x="229749" y="1081357"/>
                  </a:lnTo>
                  <a:lnTo>
                    <a:pt x="229749" y="1078508"/>
                  </a:lnTo>
                  <a:lnTo>
                    <a:pt x="237344" y="1076611"/>
                  </a:lnTo>
                  <a:lnTo>
                    <a:pt x="240193" y="1078508"/>
                  </a:lnTo>
                  <a:lnTo>
                    <a:pt x="244944" y="1079460"/>
                  </a:lnTo>
                  <a:lnTo>
                    <a:pt x="244944" y="1078508"/>
                  </a:lnTo>
                  <a:lnTo>
                    <a:pt x="243992" y="1076611"/>
                  </a:lnTo>
                  <a:lnTo>
                    <a:pt x="242090" y="1073762"/>
                  </a:lnTo>
                  <a:lnTo>
                    <a:pt x="241144" y="1071865"/>
                  </a:lnTo>
                  <a:lnTo>
                    <a:pt x="240193" y="1069967"/>
                  </a:lnTo>
                  <a:lnTo>
                    <a:pt x="237344" y="1068065"/>
                  </a:lnTo>
                  <a:lnTo>
                    <a:pt x="236398" y="1067113"/>
                  </a:lnTo>
                  <a:lnTo>
                    <a:pt x="239246" y="1063319"/>
                  </a:lnTo>
                  <a:lnTo>
                    <a:pt x="240193" y="1060470"/>
                  </a:lnTo>
                  <a:lnTo>
                    <a:pt x="244944" y="1058572"/>
                  </a:lnTo>
                  <a:lnTo>
                    <a:pt x="247787" y="1059519"/>
                  </a:lnTo>
                  <a:lnTo>
                    <a:pt x="246841" y="1061416"/>
                  </a:lnTo>
                  <a:lnTo>
                    <a:pt x="245890" y="1062367"/>
                  </a:lnTo>
                  <a:lnTo>
                    <a:pt x="244944" y="1064270"/>
                  </a:lnTo>
                  <a:lnTo>
                    <a:pt x="245890" y="1066167"/>
                  </a:lnTo>
                  <a:lnTo>
                    <a:pt x="250641" y="1068065"/>
                  </a:lnTo>
                  <a:lnTo>
                    <a:pt x="252539" y="1069016"/>
                  </a:lnTo>
                  <a:lnTo>
                    <a:pt x="253485" y="1069967"/>
                  </a:lnTo>
                  <a:lnTo>
                    <a:pt x="255387" y="1071865"/>
                  </a:lnTo>
                  <a:lnTo>
                    <a:pt x="257285" y="1073762"/>
                  </a:lnTo>
                  <a:lnTo>
                    <a:pt x="260133" y="1075660"/>
                  </a:lnTo>
                  <a:lnTo>
                    <a:pt x="263933" y="1072811"/>
                  </a:lnTo>
                  <a:lnTo>
                    <a:pt x="266777" y="1075660"/>
                  </a:lnTo>
                  <a:lnTo>
                    <a:pt x="268680" y="1075660"/>
                  </a:lnTo>
                  <a:lnTo>
                    <a:pt x="272475" y="1080406"/>
                  </a:lnTo>
                  <a:lnTo>
                    <a:pt x="274377" y="1082308"/>
                  </a:lnTo>
                  <a:lnTo>
                    <a:pt x="275323" y="1083259"/>
                  </a:lnTo>
                  <a:lnTo>
                    <a:pt x="276274" y="1086103"/>
                  </a:lnTo>
                  <a:lnTo>
                    <a:pt x="279123" y="1083259"/>
                  </a:lnTo>
                  <a:lnTo>
                    <a:pt x="278172" y="1079460"/>
                  </a:lnTo>
                  <a:lnTo>
                    <a:pt x="275323" y="1071865"/>
                  </a:lnTo>
                  <a:lnTo>
                    <a:pt x="277221" y="1069967"/>
                  </a:lnTo>
                  <a:lnTo>
                    <a:pt x="276274" y="1069016"/>
                  </a:lnTo>
                  <a:lnTo>
                    <a:pt x="266777" y="1064270"/>
                  </a:lnTo>
                  <a:lnTo>
                    <a:pt x="264880" y="1062367"/>
                  </a:lnTo>
                  <a:lnTo>
                    <a:pt x="263933" y="1061416"/>
                  </a:lnTo>
                  <a:lnTo>
                    <a:pt x="262031" y="1059519"/>
                  </a:lnTo>
                  <a:lnTo>
                    <a:pt x="262031" y="1059519"/>
                  </a:lnTo>
                  <a:lnTo>
                    <a:pt x="261085" y="1053821"/>
                  </a:lnTo>
                  <a:lnTo>
                    <a:pt x="259182" y="1048124"/>
                  </a:lnTo>
                  <a:lnTo>
                    <a:pt x="260133" y="1045280"/>
                  </a:lnTo>
                  <a:lnTo>
                    <a:pt x="261085" y="1043378"/>
                  </a:lnTo>
                  <a:lnTo>
                    <a:pt x="257285" y="1040534"/>
                  </a:lnTo>
                  <a:lnTo>
                    <a:pt x="256334" y="1040534"/>
                  </a:lnTo>
                  <a:lnTo>
                    <a:pt x="255387" y="1041480"/>
                  </a:lnTo>
                  <a:lnTo>
                    <a:pt x="253485" y="1043378"/>
                  </a:lnTo>
                  <a:lnTo>
                    <a:pt x="251587" y="1045280"/>
                  </a:lnTo>
                  <a:lnTo>
                    <a:pt x="251587" y="1047178"/>
                  </a:lnTo>
                  <a:lnTo>
                    <a:pt x="246841" y="1046226"/>
                  </a:lnTo>
                  <a:lnTo>
                    <a:pt x="243041" y="1046226"/>
                  </a:lnTo>
                  <a:lnTo>
                    <a:pt x="243041" y="1047178"/>
                  </a:lnTo>
                  <a:lnTo>
                    <a:pt x="235446" y="1049075"/>
                  </a:lnTo>
                  <a:lnTo>
                    <a:pt x="225003" y="1050978"/>
                  </a:lnTo>
                  <a:lnTo>
                    <a:pt x="216457" y="1048124"/>
                  </a:lnTo>
                  <a:lnTo>
                    <a:pt x="216457" y="1050026"/>
                  </a:lnTo>
                  <a:lnTo>
                    <a:pt x="215510" y="1048124"/>
                  </a:lnTo>
                  <a:lnTo>
                    <a:pt x="204116" y="1044329"/>
                  </a:lnTo>
                  <a:lnTo>
                    <a:pt x="198418" y="1041480"/>
                  </a:lnTo>
                  <a:lnTo>
                    <a:pt x="195570" y="1040534"/>
                  </a:lnTo>
                  <a:lnTo>
                    <a:pt x="189872" y="1038631"/>
                  </a:lnTo>
                  <a:lnTo>
                    <a:pt x="180375" y="1035783"/>
                  </a:lnTo>
                  <a:lnTo>
                    <a:pt x="172780" y="1029139"/>
                  </a:lnTo>
                  <a:lnTo>
                    <a:pt x="175629" y="1026290"/>
                  </a:lnTo>
                  <a:lnTo>
                    <a:pt x="163288" y="1021554"/>
                  </a:lnTo>
                  <a:lnTo>
                    <a:pt x="154741" y="1015857"/>
                  </a:lnTo>
                  <a:lnTo>
                    <a:pt x="153795" y="1014905"/>
                  </a:lnTo>
                  <a:lnTo>
                    <a:pt x="150946" y="1012057"/>
                  </a:lnTo>
                  <a:lnTo>
                    <a:pt x="149995" y="1012057"/>
                  </a:lnTo>
                  <a:lnTo>
                    <a:pt x="147147" y="1009208"/>
                  </a:lnTo>
                  <a:lnTo>
                    <a:pt x="142400" y="1009208"/>
                  </a:lnTo>
                  <a:lnTo>
                    <a:pt x="144298" y="1008262"/>
                  </a:lnTo>
                  <a:lnTo>
                    <a:pt x="145249" y="1006359"/>
                  </a:lnTo>
                  <a:lnTo>
                    <a:pt x="144298" y="1002564"/>
                  </a:lnTo>
                  <a:lnTo>
                    <a:pt x="141449" y="1001613"/>
                  </a:lnTo>
                  <a:lnTo>
                    <a:pt x="142400" y="997813"/>
                  </a:lnTo>
                  <a:lnTo>
                    <a:pt x="143347" y="993067"/>
                  </a:lnTo>
                  <a:lnTo>
                    <a:pt x="150946" y="993067"/>
                  </a:lnTo>
                  <a:lnTo>
                    <a:pt x="154741" y="991170"/>
                  </a:lnTo>
                  <a:lnTo>
                    <a:pt x="153795" y="988321"/>
                  </a:lnTo>
                  <a:lnTo>
                    <a:pt x="153795" y="987370"/>
                  </a:lnTo>
                  <a:lnTo>
                    <a:pt x="155693" y="984521"/>
                  </a:lnTo>
                  <a:lnTo>
                    <a:pt x="160439" y="978829"/>
                  </a:lnTo>
                  <a:lnTo>
                    <a:pt x="160439" y="977877"/>
                  </a:lnTo>
                  <a:lnTo>
                    <a:pt x="162336" y="975975"/>
                  </a:lnTo>
                  <a:lnTo>
                    <a:pt x="165190" y="971229"/>
                  </a:lnTo>
                  <a:lnTo>
                    <a:pt x="166136" y="971229"/>
                  </a:lnTo>
                  <a:lnTo>
                    <a:pt x="166136" y="970277"/>
                  </a:lnTo>
                  <a:lnTo>
                    <a:pt x="168034" y="967434"/>
                  </a:lnTo>
                  <a:lnTo>
                    <a:pt x="178477" y="954142"/>
                  </a:lnTo>
                  <a:lnTo>
                    <a:pt x="179429" y="953190"/>
                  </a:lnTo>
                  <a:lnTo>
                    <a:pt x="188926" y="956985"/>
                  </a:lnTo>
                  <a:lnTo>
                    <a:pt x="187023" y="955088"/>
                  </a:lnTo>
                  <a:lnTo>
                    <a:pt x="187975" y="953190"/>
                  </a:lnTo>
                  <a:lnTo>
                    <a:pt x="185126" y="952239"/>
                  </a:lnTo>
                  <a:lnTo>
                    <a:pt x="183228" y="953190"/>
                  </a:lnTo>
                  <a:lnTo>
                    <a:pt x="183228" y="953190"/>
                  </a:lnTo>
                  <a:lnTo>
                    <a:pt x="182277" y="947493"/>
                  </a:lnTo>
                  <a:lnTo>
                    <a:pt x="184175" y="945595"/>
                  </a:lnTo>
                  <a:lnTo>
                    <a:pt x="186072" y="942747"/>
                  </a:lnTo>
                  <a:lnTo>
                    <a:pt x="187975" y="940849"/>
                  </a:lnTo>
                  <a:lnTo>
                    <a:pt x="187975" y="940849"/>
                  </a:lnTo>
                  <a:lnTo>
                    <a:pt x="188926" y="939898"/>
                  </a:lnTo>
                  <a:lnTo>
                    <a:pt x="190823" y="938947"/>
                  </a:lnTo>
                  <a:lnTo>
                    <a:pt x="193672" y="935152"/>
                  </a:lnTo>
                  <a:lnTo>
                    <a:pt x="194618" y="933249"/>
                  </a:lnTo>
                  <a:lnTo>
                    <a:pt x="195570" y="929454"/>
                  </a:lnTo>
                  <a:lnTo>
                    <a:pt x="196521" y="928503"/>
                  </a:lnTo>
                  <a:lnTo>
                    <a:pt x="197467" y="923757"/>
                  </a:lnTo>
                  <a:lnTo>
                    <a:pt x="198418" y="921859"/>
                  </a:lnTo>
                  <a:lnTo>
                    <a:pt x="199365" y="916162"/>
                  </a:lnTo>
                  <a:lnTo>
                    <a:pt x="206013" y="913313"/>
                  </a:lnTo>
                  <a:lnTo>
                    <a:pt x="207916" y="912362"/>
                  </a:lnTo>
                  <a:lnTo>
                    <a:pt x="210759" y="911416"/>
                  </a:lnTo>
                  <a:lnTo>
                    <a:pt x="212662" y="909523"/>
                  </a:lnTo>
                  <a:lnTo>
                    <a:pt x="211711" y="905728"/>
                  </a:lnTo>
                  <a:lnTo>
                    <a:pt x="211711" y="892436"/>
                  </a:lnTo>
                  <a:lnTo>
                    <a:pt x="213608" y="890534"/>
                  </a:lnTo>
                  <a:lnTo>
                    <a:pt x="220257" y="882939"/>
                  </a:lnTo>
                  <a:lnTo>
                    <a:pt x="219305" y="880090"/>
                  </a:lnTo>
                  <a:lnTo>
                    <a:pt x="219305" y="877241"/>
                  </a:lnTo>
                  <a:lnTo>
                    <a:pt x="219305" y="864895"/>
                  </a:lnTo>
                  <a:lnTo>
                    <a:pt x="219305" y="863949"/>
                  </a:lnTo>
                  <a:lnTo>
                    <a:pt x="211711" y="863949"/>
                  </a:lnTo>
                  <a:lnTo>
                    <a:pt x="206013" y="860149"/>
                  </a:lnTo>
                  <a:lnTo>
                    <a:pt x="203164" y="858252"/>
                  </a:lnTo>
                  <a:lnTo>
                    <a:pt x="200316" y="852554"/>
                  </a:lnTo>
                  <a:lnTo>
                    <a:pt x="199365" y="851608"/>
                  </a:lnTo>
                  <a:lnTo>
                    <a:pt x="189872" y="848759"/>
                  </a:lnTo>
                  <a:lnTo>
                    <a:pt x="189872" y="835467"/>
                  </a:lnTo>
                  <a:lnTo>
                    <a:pt x="190823" y="832618"/>
                  </a:lnTo>
                  <a:lnTo>
                    <a:pt x="188926" y="825023"/>
                  </a:lnTo>
                  <a:lnTo>
                    <a:pt x="190823" y="823121"/>
                  </a:lnTo>
                  <a:lnTo>
                    <a:pt x="190823" y="822170"/>
                  </a:lnTo>
                  <a:lnTo>
                    <a:pt x="191770" y="818375"/>
                  </a:lnTo>
                  <a:lnTo>
                    <a:pt x="197467" y="818375"/>
                  </a:lnTo>
                  <a:lnTo>
                    <a:pt x="197467" y="817424"/>
                  </a:lnTo>
                  <a:lnTo>
                    <a:pt x="205062" y="794639"/>
                  </a:lnTo>
                  <a:lnTo>
                    <a:pt x="206964" y="788942"/>
                  </a:lnTo>
                  <a:lnTo>
                    <a:pt x="206964" y="787044"/>
                  </a:lnTo>
                  <a:lnTo>
                    <a:pt x="207916" y="782308"/>
                  </a:lnTo>
                  <a:lnTo>
                    <a:pt x="210759" y="777557"/>
                  </a:lnTo>
                  <a:lnTo>
                    <a:pt x="211711" y="780405"/>
                  </a:lnTo>
                  <a:lnTo>
                    <a:pt x="212662" y="781357"/>
                  </a:lnTo>
                  <a:lnTo>
                    <a:pt x="213608" y="783254"/>
                  </a:lnTo>
                  <a:lnTo>
                    <a:pt x="221203" y="785142"/>
                  </a:lnTo>
                  <a:lnTo>
                    <a:pt x="226900" y="786093"/>
                  </a:lnTo>
                  <a:lnTo>
                    <a:pt x="228798" y="787044"/>
                  </a:lnTo>
                  <a:lnTo>
                    <a:pt x="229749" y="787995"/>
                  </a:lnTo>
                  <a:lnTo>
                    <a:pt x="234495" y="795590"/>
                  </a:lnTo>
                  <a:lnTo>
                    <a:pt x="235446" y="795590"/>
                  </a:lnTo>
                  <a:lnTo>
                    <a:pt x="237344" y="792741"/>
                  </a:lnTo>
                  <a:lnTo>
                    <a:pt x="239246" y="790839"/>
                  </a:lnTo>
                  <a:lnTo>
                    <a:pt x="242090" y="788942"/>
                  </a:lnTo>
                  <a:lnTo>
                    <a:pt x="245890" y="788942"/>
                  </a:lnTo>
                  <a:lnTo>
                    <a:pt x="250641" y="789893"/>
                  </a:lnTo>
                  <a:lnTo>
                    <a:pt x="256334" y="791790"/>
                  </a:lnTo>
                  <a:lnTo>
                    <a:pt x="258236" y="801288"/>
                  </a:lnTo>
                  <a:lnTo>
                    <a:pt x="259182" y="813629"/>
                  </a:lnTo>
                  <a:lnTo>
                    <a:pt x="258236" y="820272"/>
                  </a:lnTo>
                  <a:lnTo>
                    <a:pt x="258236" y="824072"/>
                  </a:lnTo>
                  <a:lnTo>
                    <a:pt x="258236" y="825023"/>
                  </a:lnTo>
                  <a:lnTo>
                    <a:pt x="257285" y="825970"/>
                  </a:lnTo>
                  <a:lnTo>
                    <a:pt x="256334" y="830721"/>
                  </a:lnTo>
                  <a:lnTo>
                    <a:pt x="254436" y="833565"/>
                  </a:lnTo>
                  <a:lnTo>
                    <a:pt x="248739" y="836413"/>
                  </a:lnTo>
                  <a:lnTo>
                    <a:pt x="249690" y="841160"/>
                  </a:lnTo>
                  <a:lnTo>
                    <a:pt x="252539" y="843062"/>
                  </a:lnTo>
                  <a:lnTo>
                    <a:pt x="254436" y="844013"/>
                  </a:lnTo>
                  <a:lnTo>
                    <a:pt x="257285" y="846857"/>
                  </a:lnTo>
                  <a:lnTo>
                    <a:pt x="254436" y="851608"/>
                  </a:lnTo>
                  <a:lnTo>
                    <a:pt x="254436" y="854457"/>
                  </a:lnTo>
                  <a:lnTo>
                    <a:pt x="255387" y="859203"/>
                  </a:lnTo>
                  <a:lnTo>
                    <a:pt x="265831" y="859203"/>
                  </a:lnTo>
                  <a:lnTo>
                    <a:pt x="270577" y="860149"/>
                  </a:lnTo>
                  <a:lnTo>
                    <a:pt x="275323" y="862052"/>
                  </a:lnTo>
                  <a:lnTo>
                    <a:pt x="276274" y="857300"/>
                  </a:lnTo>
                  <a:lnTo>
                    <a:pt x="277221" y="853505"/>
                  </a:lnTo>
                  <a:lnTo>
                    <a:pt x="279123" y="853505"/>
                  </a:lnTo>
                  <a:lnTo>
                    <a:pt x="286698" y="848759"/>
                  </a:lnTo>
                  <a:lnTo>
                    <a:pt x="288601" y="845911"/>
                  </a:lnTo>
                  <a:lnTo>
                    <a:pt x="288601" y="844959"/>
                  </a:lnTo>
                  <a:lnTo>
                    <a:pt x="293367" y="842111"/>
                  </a:lnTo>
                  <a:lnTo>
                    <a:pt x="296196" y="842111"/>
                  </a:lnTo>
                  <a:lnTo>
                    <a:pt x="302859" y="846857"/>
                  </a:lnTo>
                  <a:lnTo>
                    <a:pt x="299991" y="853505"/>
                  </a:lnTo>
                  <a:lnTo>
                    <a:pt x="300962" y="856354"/>
                  </a:lnTo>
                  <a:lnTo>
                    <a:pt x="302859" y="860149"/>
                  </a:lnTo>
                  <a:lnTo>
                    <a:pt x="303790" y="862052"/>
                  </a:lnTo>
                  <a:lnTo>
                    <a:pt x="304757" y="862998"/>
                  </a:lnTo>
                  <a:lnTo>
                    <a:pt x="305688" y="864895"/>
                  </a:lnTo>
                  <a:lnTo>
                    <a:pt x="306659" y="865847"/>
                  </a:lnTo>
                  <a:lnTo>
                    <a:pt x="307585" y="867749"/>
                  </a:lnTo>
                  <a:lnTo>
                    <a:pt x="308556" y="868695"/>
                  </a:lnTo>
                  <a:lnTo>
                    <a:pt x="310434" y="871544"/>
                  </a:lnTo>
                  <a:lnTo>
                    <a:pt x="309488" y="876290"/>
                  </a:lnTo>
                  <a:lnTo>
                    <a:pt x="317083" y="885787"/>
                  </a:lnTo>
                  <a:lnTo>
                    <a:pt x="320878" y="896231"/>
                  </a:lnTo>
                  <a:lnTo>
                    <a:pt x="320878" y="898134"/>
                  </a:lnTo>
                  <a:lnTo>
                    <a:pt x="320878" y="899080"/>
                  </a:lnTo>
                  <a:lnTo>
                    <a:pt x="321829" y="900031"/>
                  </a:lnTo>
                  <a:lnTo>
                    <a:pt x="322780" y="900977"/>
                  </a:lnTo>
                  <a:lnTo>
                    <a:pt x="333224" y="898134"/>
                  </a:lnTo>
                  <a:lnTo>
                    <a:pt x="338921" y="894334"/>
                  </a:lnTo>
                  <a:lnTo>
                    <a:pt x="341770" y="890534"/>
                  </a:lnTo>
                  <a:lnTo>
                    <a:pt x="347467" y="889582"/>
                  </a:lnTo>
                  <a:lnTo>
                    <a:pt x="350316" y="893382"/>
                  </a:lnTo>
                  <a:lnTo>
                    <a:pt x="352213" y="895280"/>
                  </a:lnTo>
                  <a:lnTo>
                    <a:pt x="353160" y="896231"/>
                  </a:lnTo>
                  <a:lnTo>
                    <a:pt x="355062" y="901928"/>
                  </a:lnTo>
                  <a:lnTo>
                    <a:pt x="384495" y="887685"/>
                  </a:lnTo>
                  <a:lnTo>
                    <a:pt x="390193" y="882939"/>
                  </a:lnTo>
                  <a:lnTo>
                    <a:pt x="394939" y="879139"/>
                  </a:lnTo>
                  <a:lnTo>
                    <a:pt x="396836" y="878193"/>
                  </a:lnTo>
                  <a:lnTo>
                    <a:pt x="399685" y="875344"/>
                  </a:lnTo>
                  <a:lnTo>
                    <a:pt x="402534" y="874393"/>
                  </a:lnTo>
                  <a:lnTo>
                    <a:pt x="409182" y="870593"/>
                  </a:lnTo>
                  <a:lnTo>
                    <a:pt x="409182" y="871544"/>
                  </a:lnTo>
                  <a:lnTo>
                    <a:pt x="410129" y="872495"/>
                  </a:lnTo>
                  <a:lnTo>
                    <a:pt x="411080" y="875344"/>
                  </a:lnTo>
                  <a:lnTo>
                    <a:pt x="413929" y="880090"/>
                  </a:lnTo>
                  <a:lnTo>
                    <a:pt x="414875" y="881988"/>
                  </a:lnTo>
                  <a:lnTo>
                    <a:pt x="422475" y="881041"/>
                  </a:lnTo>
                  <a:lnTo>
                    <a:pt x="424372" y="880090"/>
                  </a:lnTo>
                  <a:lnTo>
                    <a:pt x="426270" y="879139"/>
                  </a:lnTo>
                  <a:lnTo>
                    <a:pt x="428172" y="877241"/>
                  </a:lnTo>
                  <a:lnTo>
                    <a:pt x="430070" y="874393"/>
                  </a:lnTo>
                  <a:lnTo>
                    <a:pt x="431016" y="873446"/>
                  </a:lnTo>
                  <a:lnTo>
                    <a:pt x="431967" y="870593"/>
                  </a:lnTo>
                  <a:lnTo>
                    <a:pt x="432918" y="870593"/>
                  </a:lnTo>
                  <a:lnTo>
                    <a:pt x="434816" y="872495"/>
                  </a:lnTo>
                  <a:lnTo>
                    <a:pt x="443362" y="903826"/>
                  </a:lnTo>
                  <a:lnTo>
                    <a:pt x="449059" y="909523"/>
                  </a:lnTo>
                  <a:lnTo>
                    <a:pt x="458552" y="908572"/>
                  </a:lnTo>
                  <a:lnTo>
                    <a:pt x="461400" y="908572"/>
                  </a:lnTo>
                  <a:lnTo>
                    <a:pt x="463298" y="907626"/>
                  </a:lnTo>
                  <a:lnTo>
                    <a:pt x="464249" y="907626"/>
                  </a:lnTo>
                  <a:lnTo>
                    <a:pt x="465200" y="903826"/>
                  </a:lnTo>
                  <a:lnTo>
                    <a:pt x="467098" y="900977"/>
                  </a:lnTo>
                  <a:lnTo>
                    <a:pt x="467098" y="898134"/>
                  </a:lnTo>
                  <a:lnTo>
                    <a:pt x="466147" y="895280"/>
                  </a:lnTo>
                  <a:lnTo>
                    <a:pt x="468995" y="895280"/>
                  </a:lnTo>
                  <a:lnTo>
                    <a:pt x="472795" y="896231"/>
                  </a:lnTo>
                  <a:lnTo>
                    <a:pt x="476595" y="893382"/>
                  </a:lnTo>
                  <a:lnTo>
                    <a:pt x="477541" y="892436"/>
                  </a:lnTo>
                  <a:lnTo>
                    <a:pt x="478493" y="892436"/>
                  </a:lnTo>
                  <a:lnTo>
                    <a:pt x="481341" y="885787"/>
                  </a:lnTo>
                  <a:lnTo>
                    <a:pt x="484190" y="881041"/>
                  </a:lnTo>
                  <a:lnTo>
                    <a:pt x="491785" y="877241"/>
                  </a:lnTo>
                  <a:lnTo>
                    <a:pt x="493682" y="875344"/>
                  </a:lnTo>
                  <a:lnTo>
                    <a:pt x="497482" y="874393"/>
                  </a:lnTo>
                  <a:lnTo>
                    <a:pt x="500331" y="875344"/>
                  </a:lnTo>
                  <a:lnTo>
                    <a:pt x="502228" y="878193"/>
                  </a:lnTo>
                  <a:lnTo>
                    <a:pt x="504126" y="874393"/>
                  </a:lnTo>
                  <a:lnTo>
                    <a:pt x="507926" y="871544"/>
                  </a:lnTo>
                  <a:lnTo>
                    <a:pt x="509823" y="869647"/>
                  </a:lnTo>
                  <a:lnTo>
                    <a:pt x="510770" y="866798"/>
                  </a:lnTo>
                  <a:lnTo>
                    <a:pt x="513623" y="868695"/>
                  </a:lnTo>
                  <a:lnTo>
                    <a:pt x="519301" y="866798"/>
                  </a:lnTo>
                  <a:lnTo>
                    <a:pt x="517418" y="865847"/>
                  </a:lnTo>
                  <a:lnTo>
                    <a:pt x="515521" y="860149"/>
                  </a:lnTo>
                  <a:lnTo>
                    <a:pt x="517418" y="860149"/>
                  </a:lnTo>
                  <a:lnTo>
                    <a:pt x="522164" y="862052"/>
                  </a:lnTo>
                  <a:lnTo>
                    <a:pt x="528793" y="859203"/>
                  </a:lnTo>
                  <a:lnTo>
                    <a:pt x="530691" y="857300"/>
                  </a:lnTo>
                  <a:lnTo>
                    <a:pt x="531662" y="852554"/>
                  </a:lnTo>
                  <a:lnTo>
                    <a:pt x="532593" y="849711"/>
                  </a:lnTo>
                  <a:lnTo>
                    <a:pt x="537359" y="845911"/>
                  </a:lnTo>
                  <a:lnTo>
                    <a:pt x="540188" y="837365"/>
                  </a:lnTo>
                  <a:lnTo>
                    <a:pt x="540188" y="833565"/>
                  </a:lnTo>
                  <a:lnTo>
                    <a:pt x="537359" y="832618"/>
                  </a:lnTo>
                  <a:lnTo>
                    <a:pt x="535457" y="831667"/>
                  </a:lnTo>
                  <a:lnTo>
                    <a:pt x="530691" y="829770"/>
                  </a:lnTo>
                  <a:lnTo>
                    <a:pt x="529759" y="830721"/>
                  </a:lnTo>
                  <a:lnTo>
                    <a:pt x="527862" y="830721"/>
                  </a:lnTo>
                  <a:lnTo>
                    <a:pt x="524998" y="828818"/>
                  </a:lnTo>
                  <a:lnTo>
                    <a:pt x="524067" y="826921"/>
                  </a:lnTo>
                  <a:lnTo>
                    <a:pt x="524067" y="825970"/>
                  </a:lnTo>
                  <a:lnTo>
                    <a:pt x="524067" y="823121"/>
                  </a:lnTo>
                  <a:lnTo>
                    <a:pt x="524067" y="822170"/>
                  </a:lnTo>
                  <a:lnTo>
                    <a:pt x="523096" y="818375"/>
                  </a:lnTo>
                  <a:lnTo>
                    <a:pt x="527862" y="811731"/>
                  </a:lnTo>
                  <a:lnTo>
                    <a:pt x="529759" y="810780"/>
                  </a:lnTo>
                  <a:lnTo>
                    <a:pt x="534491" y="801288"/>
                  </a:lnTo>
                  <a:lnTo>
                    <a:pt x="534491" y="800336"/>
                  </a:lnTo>
                  <a:lnTo>
                    <a:pt x="534491" y="799385"/>
                  </a:lnTo>
                  <a:lnTo>
                    <a:pt x="535457" y="797488"/>
                  </a:lnTo>
                  <a:lnTo>
                    <a:pt x="538291" y="792741"/>
                  </a:lnTo>
                  <a:lnTo>
                    <a:pt x="539257" y="791790"/>
                  </a:lnTo>
                  <a:lnTo>
                    <a:pt x="540188" y="790839"/>
                  </a:lnTo>
                  <a:lnTo>
                    <a:pt x="543057" y="787044"/>
                  </a:lnTo>
                  <a:lnTo>
                    <a:pt x="547783" y="787044"/>
                  </a:lnTo>
                  <a:lnTo>
                    <a:pt x="548749" y="787044"/>
                  </a:lnTo>
                  <a:lnTo>
                    <a:pt x="554427" y="786093"/>
                  </a:lnTo>
                  <a:lnTo>
                    <a:pt x="558226" y="772810"/>
                  </a:lnTo>
                  <a:lnTo>
                    <a:pt x="558226" y="769962"/>
                  </a:lnTo>
                  <a:lnTo>
                    <a:pt x="556329" y="765216"/>
                  </a:lnTo>
                  <a:lnTo>
                    <a:pt x="555378" y="760464"/>
                  </a:lnTo>
                  <a:lnTo>
                    <a:pt x="552529" y="750021"/>
                  </a:lnTo>
                  <a:lnTo>
                    <a:pt x="542086" y="751923"/>
                  </a:lnTo>
                  <a:lnTo>
                    <a:pt x="538291" y="753821"/>
                  </a:lnTo>
                  <a:lnTo>
                    <a:pt x="533559" y="756670"/>
                  </a:lnTo>
                  <a:lnTo>
                    <a:pt x="528793" y="758567"/>
                  </a:lnTo>
                  <a:lnTo>
                    <a:pt x="525964" y="759518"/>
                  </a:lnTo>
                  <a:lnTo>
                    <a:pt x="518369" y="762367"/>
                  </a:lnTo>
                  <a:lnTo>
                    <a:pt x="507926" y="767113"/>
                  </a:lnTo>
                  <a:lnTo>
                    <a:pt x="506975" y="767113"/>
                  </a:lnTo>
                  <a:lnTo>
                    <a:pt x="506023" y="768064"/>
                  </a:lnTo>
                  <a:lnTo>
                    <a:pt x="504126" y="769962"/>
                  </a:lnTo>
                  <a:lnTo>
                    <a:pt x="500331" y="770913"/>
                  </a:lnTo>
                  <a:lnTo>
                    <a:pt x="499380" y="770913"/>
                  </a:lnTo>
                  <a:lnTo>
                    <a:pt x="491785" y="750972"/>
                  </a:lnTo>
                  <a:lnTo>
                    <a:pt x="491785" y="750021"/>
                  </a:lnTo>
                  <a:lnTo>
                    <a:pt x="489887" y="747172"/>
                  </a:lnTo>
                  <a:lnTo>
                    <a:pt x="499380" y="738631"/>
                  </a:lnTo>
                  <a:lnTo>
                    <a:pt x="503180" y="735782"/>
                  </a:lnTo>
                  <a:lnTo>
                    <a:pt x="503180" y="732934"/>
                  </a:lnTo>
                  <a:lnTo>
                    <a:pt x="503180" y="731982"/>
                  </a:lnTo>
                  <a:lnTo>
                    <a:pt x="501277" y="730085"/>
                  </a:lnTo>
                  <a:lnTo>
                    <a:pt x="501277" y="729134"/>
                  </a:lnTo>
                  <a:lnTo>
                    <a:pt x="502228" y="727236"/>
                  </a:lnTo>
                  <a:lnTo>
                    <a:pt x="504126" y="716793"/>
                  </a:lnTo>
                  <a:lnTo>
                    <a:pt x="497482" y="707295"/>
                  </a:lnTo>
                  <a:lnTo>
                    <a:pt x="499380" y="694954"/>
                  </a:lnTo>
                  <a:lnTo>
                    <a:pt x="499380" y="694003"/>
                  </a:lnTo>
                  <a:lnTo>
                    <a:pt x="499380" y="689257"/>
                  </a:lnTo>
                  <a:lnTo>
                    <a:pt x="482288" y="670277"/>
                  </a:lnTo>
                  <a:lnTo>
                    <a:pt x="480390" y="671228"/>
                  </a:lnTo>
                  <a:lnTo>
                    <a:pt x="483239" y="668380"/>
                  </a:lnTo>
                  <a:lnTo>
                    <a:pt x="486088" y="666482"/>
                  </a:lnTo>
                  <a:lnTo>
                    <a:pt x="487034" y="664580"/>
                  </a:lnTo>
                  <a:lnTo>
                    <a:pt x="484190" y="663628"/>
                  </a:lnTo>
                  <a:lnTo>
                    <a:pt x="485136" y="661731"/>
                  </a:lnTo>
                  <a:lnTo>
                    <a:pt x="485136" y="657936"/>
                  </a:lnTo>
                  <a:lnTo>
                    <a:pt x="486088" y="637995"/>
                  </a:lnTo>
                  <a:lnTo>
                    <a:pt x="486088" y="637044"/>
                  </a:lnTo>
                  <a:lnTo>
                    <a:pt x="461400" y="633249"/>
                  </a:lnTo>
                  <a:lnTo>
                    <a:pt x="460449" y="634200"/>
                  </a:lnTo>
                  <a:lnTo>
                    <a:pt x="458552" y="635146"/>
                  </a:lnTo>
                  <a:lnTo>
                    <a:pt x="447162" y="631346"/>
                  </a:lnTo>
                  <a:lnTo>
                    <a:pt x="430070" y="624703"/>
                  </a:lnTo>
                  <a:lnTo>
                    <a:pt x="423421" y="623757"/>
                  </a:lnTo>
                  <a:lnTo>
                    <a:pt x="414875" y="626600"/>
                  </a:lnTo>
                  <a:lnTo>
                    <a:pt x="412026" y="639893"/>
                  </a:lnTo>
                  <a:lnTo>
                    <a:pt x="399685" y="649390"/>
                  </a:lnTo>
                  <a:lnTo>
                    <a:pt x="400636" y="653190"/>
                  </a:lnTo>
                  <a:lnTo>
                    <a:pt x="396836" y="661731"/>
                  </a:lnTo>
                  <a:lnTo>
                    <a:pt x="393988" y="665531"/>
                  </a:lnTo>
                  <a:lnTo>
                    <a:pt x="391139" y="668380"/>
                  </a:lnTo>
                  <a:lnTo>
                    <a:pt x="389242" y="672170"/>
                  </a:lnTo>
                  <a:lnTo>
                    <a:pt x="391139" y="675965"/>
                  </a:lnTo>
                  <a:lnTo>
                    <a:pt x="392090" y="682613"/>
                  </a:lnTo>
                  <a:lnTo>
                    <a:pt x="384495" y="695905"/>
                  </a:lnTo>
                  <a:lnTo>
                    <a:pt x="380695" y="692106"/>
                  </a:lnTo>
                  <a:lnTo>
                    <a:pt x="379749" y="691154"/>
                  </a:lnTo>
                  <a:lnTo>
                    <a:pt x="374998" y="683559"/>
                  </a:lnTo>
                  <a:lnTo>
                    <a:pt x="373101" y="680711"/>
                  </a:lnTo>
                  <a:lnTo>
                    <a:pt x="371203" y="677867"/>
                  </a:lnTo>
                  <a:lnTo>
                    <a:pt x="361706" y="667428"/>
                  </a:lnTo>
                  <a:lnTo>
                    <a:pt x="356960" y="668380"/>
                  </a:lnTo>
                  <a:lnTo>
                    <a:pt x="356008" y="669326"/>
                  </a:lnTo>
                  <a:lnTo>
                    <a:pt x="354111" y="673116"/>
                  </a:lnTo>
                  <a:lnTo>
                    <a:pt x="353160" y="674067"/>
                  </a:lnTo>
                  <a:lnTo>
                    <a:pt x="352213" y="675013"/>
                  </a:lnTo>
                  <a:lnTo>
                    <a:pt x="344619" y="677867"/>
                  </a:lnTo>
                  <a:lnTo>
                    <a:pt x="340819" y="680711"/>
                  </a:lnTo>
                  <a:lnTo>
                    <a:pt x="333224" y="681662"/>
                  </a:lnTo>
                  <a:lnTo>
                    <a:pt x="331326" y="680711"/>
                  </a:lnTo>
                  <a:lnTo>
                    <a:pt x="329424" y="679764"/>
                  </a:lnTo>
                  <a:lnTo>
                    <a:pt x="327526" y="677867"/>
                  </a:lnTo>
                  <a:lnTo>
                    <a:pt x="326575" y="677867"/>
                  </a:lnTo>
                  <a:lnTo>
                    <a:pt x="326575" y="677867"/>
                  </a:lnTo>
                  <a:lnTo>
                    <a:pt x="330375" y="681662"/>
                  </a:lnTo>
                  <a:lnTo>
                    <a:pt x="332273" y="683559"/>
                  </a:lnTo>
                  <a:lnTo>
                    <a:pt x="332273" y="685462"/>
                  </a:lnTo>
                  <a:lnTo>
                    <a:pt x="330375" y="692106"/>
                  </a:lnTo>
                  <a:lnTo>
                    <a:pt x="327526" y="695905"/>
                  </a:lnTo>
                  <a:lnTo>
                    <a:pt x="329424" y="700652"/>
                  </a:lnTo>
                  <a:lnTo>
                    <a:pt x="328478" y="702549"/>
                  </a:lnTo>
                  <a:lnTo>
                    <a:pt x="327526" y="703500"/>
                  </a:lnTo>
                  <a:lnTo>
                    <a:pt x="327526" y="704447"/>
                  </a:lnTo>
                  <a:lnTo>
                    <a:pt x="327526" y="706349"/>
                  </a:lnTo>
                  <a:lnTo>
                    <a:pt x="326575" y="707295"/>
                  </a:lnTo>
                  <a:lnTo>
                    <a:pt x="322780" y="734831"/>
                  </a:lnTo>
                  <a:lnTo>
                    <a:pt x="316131" y="740529"/>
                  </a:lnTo>
                  <a:lnTo>
                    <a:pt x="305688" y="739582"/>
                  </a:lnTo>
                  <a:lnTo>
                    <a:pt x="304757" y="741475"/>
                  </a:lnTo>
                  <a:lnTo>
                    <a:pt x="302859" y="745275"/>
                  </a:lnTo>
                  <a:lnTo>
                    <a:pt x="301888" y="750021"/>
                  </a:lnTo>
                  <a:lnTo>
                    <a:pt x="299064" y="750972"/>
                  </a:lnTo>
                  <a:lnTo>
                    <a:pt x="298093" y="751923"/>
                  </a:lnTo>
                  <a:lnTo>
                    <a:pt x="295264" y="752870"/>
                  </a:lnTo>
                  <a:lnTo>
                    <a:pt x="294298" y="753821"/>
                  </a:lnTo>
                  <a:lnTo>
                    <a:pt x="291464" y="753821"/>
                  </a:lnTo>
                  <a:lnTo>
                    <a:pt x="289567" y="754767"/>
                  </a:lnTo>
                  <a:lnTo>
                    <a:pt x="283869" y="755718"/>
                  </a:lnTo>
                  <a:lnTo>
                    <a:pt x="281001" y="754767"/>
                  </a:lnTo>
                  <a:lnTo>
                    <a:pt x="279123" y="753821"/>
                  </a:lnTo>
                  <a:lnTo>
                    <a:pt x="274377" y="750021"/>
                  </a:lnTo>
                  <a:lnTo>
                    <a:pt x="273426" y="750021"/>
                  </a:lnTo>
                  <a:lnTo>
                    <a:pt x="270577" y="748123"/>
                  </a:lnTo>
                  <a:lnTo>
                    <a:pt x="260133" y="741475"/>
                  </a:lnTo>
                  <a:lnTo>
                    <a:pt x="258236" y="740529"/>
                  </a:lnTo>
                  <a:lnTo>
                    <a:pt x="255387" y="738631"/>
                  </a:lnTo>
                  <a:lnTo>
                    <a:pt x="253485" y="736729"/>
                  </a:lnTo>
                  <a:lnTo>
                    <a:pt x="251587" y="735782"/>
                  </a:lnTo>
                  <a:lnTo>
                    <a:pt x="248739" y="731982"/>
                  </a:lnTo>
                  <a:lnTo>
                    <a:pt x="247787" y="730085"/>
                  </a:lnTo>
                  <a:lnTo>
                    <a:pt x="245890" y="729134"/>
                  </a:lnTo>
                  <a:lnTo>
                    <a:pt x="243992" y="726285"/>
                  </a:lnTo>
                  <a:lnTo>
                    <a:pt x="243992" y="726285"/>
                  </a:lnTo>
                  <a:lnTo>
                    <a:pt x="243041" y="725339"/>
                  </a:lnTo>
                  <a:lnTo>
                    <a:pt x="238295" y="725339"/>
                  </a:lnTo>
                  <a:lnTo>
                    <a:pt x="237344" y="735782"/>
                  </a:lnTo>
                  <a:lnTo>
                    <a:pt x="237344" y="738631"/>
                  </a:lnTo>
                  <a:lnTo>
                    <a:pt x="238295" y="740529"/>
                  </a:lnTo>
                  <a:lnTo>
                    <a:pt x="237344" y="741475"/>
                  </a:lnTo>
                  <a:lnTo>
                    <a:pt x="235446" y="745275"/>
                  </a:lnTo>
                  <a:lnTo>
                    <a:pt x="234495" y="745275"/>
                  </a:lnTo>
                  <a:lnTo>
                    <a:pt x="233549" y="746226"/>
                  </a:lnTo>
                  <a:lnTo>
                    <a:pt x="231651" y="748123"/>
                  </a:lnTo>
                  <a:lnTo>
                    <a:pt x="226900" y="744328"/>
                  </a:lnTo>
                  <a:lnTo>
                    <a:pt x="225954" y="745275"/>
                  </a:lnTo>
                  <a:lnTo>
                    <a:pt x="225003" y="745275"/>
                  </a:lnTo>
                  <a:lnTo>
                    <a:pt x="224052" y="745275"/>
                  </a:lnTo>
                  <a:lnTo>
                    <a:pt x="221203" y="745275"/>
                  </a:lnTo>
                  <a:lnTo>
                    <a:pt x="220257" y="745275"/>
                  </a:lnTo>
                  <a:lnTo>
                    <a:pt x="214559" y="744328"/>
                  </a:lnTo>
                  <a:lnTo>
                    <a:pt x="212662" y="742426"/>
                  </a:lnTo>
                  <a:lnTo>
                    <a:pt x="207916" y="743377"/>
                  </a:lnTo>
                  <a:lnTo>
                    <a:pt x="200316" y="747172"/>
                  </a:lnTo>
                  <a:lnTo>
                    <a:pt x="198418" y="750021"/>
                  </a:lnTo>
                  <a:lnTo>
                    <a:pt x="197467" y="750021"/>
                  </a:lnTo>
                  <a:lnTo>
                    <a:pt x="195570" y="749075"/>
                  </a:lnTo>
                  <a:lnTo>
                    <a:pt x="195570" y="745275"/>
                  </a:lnTo>
                  <a:lnTo>
                    <a:pt x="194618" y="744328"/>
                  </a:lnTo>
                  <a:lnTo>
                    <a:pt x="191770" y="737680"/>
                  </a:lnTo>
                  <a:lnTo>
                    <a:pt x="190823" y="735782"/>
                  </a:lnTo>
                  <a:lnTo>
                    <a:pt x="183228" y="738631"/>
                  </a:lnTo>
                  <a:lnTo>
                    <a:pt x="181326" y="737680"/>
                  </a:lnTo>
                  <a:lnTo>
                    <a:pt x="175629" y="736729"/>
                  </a:lnTo>
                  <a:lnTo>
                    <a:pt x="172780" y="732934"/>
                  </a:lnTo>
                  <a:lnTo>
                    <a:pt x="170882" y="731982"/>
                  </a:lnTo>
                  <a:lnTo>
                    <a:pt x="164239" y="723436"/>
                  </a:lnTo>
                  <a:lnTo>
                    <a:pt x="162336" y="723436"/>
                  </a:lnTo>
                  <a:lnTo>
                    <a:pt x="161390" y="723436"/>
                  </a:lnTo>
                  <a:lnTo>
                    <a:pt x="159493" y="725339"/>
                  </a:lnTo>
                  <a:lnTo>
                    <a:pt x="158541" y="725339"/>
                  </a:lnTo>
                  <a:lnTo>
                    <a:pt x="157590" y="724388"/>
                  </a:lnTo>
                  <a:lnTo>
                    <a:pt x="157590" y="722490"/>
                  </a:lnTo>
                  <a:lnTo>
                    <a:pt x="160439" y="718690"/>
                  </a:lnTo>
                  <a:lnTo>
                    <a:pt x="159493" y="717739"/>
                  </a:lnTo>
                  <a:lnTo>
                    <a:pt x="156639" y="714895"/>
                  </a:lnTo>
                  <a:lnTo>
                    <a:pt x="153795" y="711095"/>
                  </a:lnTo>
                  <a:lnTo>
                    <a:pt x="152844" y="710144"/>
                  </a:lnTo>
                  <a:lnTo>
                    <a:pt x="147147" y="706349"/>
                  </a:lnTo>
                  <a:lnTo>
                    <a:pt x="145249" y="705398"/>
                  </a:lnTo>
                  <a:lnTo>
                    <a:pt x="141449" y="703500"/>
                  </a:lnTo>
                  <a:lnTo>
                    <a:pt x="140503" y="701603"/>
                  </a:lnTo>
                  <a:lnTo>
                    <a:pt x="138600" y="699700"/>
                  </a:lnTo>
                  <a:lnTo>
                    <a:pt x="137649" y="697803"/>
                  </a:lnTo>
                  <a:lnTo>
                    <a:pt x="132903" y="696857"/>
                  </a:lnTo>
                  <a:lnTo>
                    <a:pt x="130054" y="692106"/>
                  </a:lnTo>
                  <a:lnTo>
                    <a:pt x="128157" y="691154"/>
                  </a:lnTo>
                  <a:lnTo>
                    <a:pt x="125308" y="690208"/>
                  </a:lnTo>
                  <a:lnTo>
                    <a:pt x="124357" y="690208"/>
                  </a:lnTo>
                  <a:lnTo>
                    <a:pt x="119611" y="687359"/>
                  </a:lnTo>
                  <a:lnTo>
                    <a:pt x="118660" y="688306"/>
                  </a:lnTo>
                  <a:lnTo>
                    <a:pt x="114865" y="686408"/>
                  </a:lnTo>
                  <a:lnTo>
                    <a:pt x="113913" y="688306"/>
                  </a:lnTo>
                  <a:lnTo>
                    <a:pt x="112016" y="694954"/>
                  </a:lnTo>
                  <a:lnTo>
                    <a:pt x="111070" y="695905"/>
                  </a:lnTo>
                  <a:lnTo>
                    <a:pt x="111070" y="697803"/>
                  </a:lnTo>
                  <a:lnTo>
                    <a:pt x="110118" y="698749"/>
                  </a:lnTo>
                  <a:lnTo>
                    <a:pt x="108221" y="698749"/>
                  </a:lnTo>
                  <a:lnTo>
                    <a:pt x="107270" y="698749"/>
                  </a:lnTo>
                  <a:lnTo>
                    <a:pt x="101572" y="701603"/>
                  </a:lnTo>
                  <a:lnTo>
                    <a:pt x="100621" y="707295"/>
                  </a:lnTo>
                  <a:lnTo>
                    <a:pt x="97777" y="711095"/>
                  </a:lnTo>
                  <a:lnTo>
                    <a:pt x="97777" y="711095"/>
                  </a:lnTo>
                  <a:lnTo>
                    <a:pt x="96826" y="713944"/>
                  </a:lnTo>
                  <a:lnTo>
                    <a:pt x="94924" y="717739"/>
                  </a:lnTo>
                  <a:lnTo>
                    <a:pt x="94924" y="718690"/>
                  </a:lnTo>
                  <a:lnTo>
                    <a:pt x="93977" y="721539"/>
                  </a:lnTo>
                  <a:lnTo>
                    <a:pt x="91129" y="725339"/>
                  </a:lnTo>
                  <a:lnTo>
                    <a:pt x="90178" y="727236"/>
                  </a:lnTo>
                  <a:lnTo>
                    <a:pt x="84485" y="724388"/>
                  </a:lnTo>
                  <a:lnTo>
                    <a:pt x="81631" y="722490"/>
                  </a:lnTo>
                  <a:lnTo>
                    <a:pt x="77836" y="724388"/>
                  </a:lnTo>
                  <a:lnTo>
                    <a:pt x="76885" y="726285"/>
                  </a:lnTo>
                  <a:lnTo>
                    <a:pt x="74037" y="729134"/>
                  </a:lnTo>
                  <a:lnTo>
                    <a:pt x="74037" y="730085"/>
                  </a:lnTo>
                  <a:lnTo>
                    <a:pt x="73090" y="730085"/>
                  </a:lnTo>
                  <a:lnTo>
                    <a:pt x="71188" y="731031"/>
                  </a:lnTo>
                  <a:lnTo>
                    <a:pt x="68359" y="732934"/>
                  </a:lnTo>
                  <a:lnTo>
                    <a:pt x="67393" y="733885"/>
                  </a:lnTo>
                  <a:lnTo>
                    <a:pt x="64564" y="735782"/>
                  </a:lnTo>
                  <a:lnTo>
                    <a:pt x="51267" y="739582"/>
                  </a:lnTo>
                  <a:lnTo>
                    <a:pt x="47472" y="741475"/>
                  </a:lnTo>
                </a:path>
              </a:pathLst>
            </a:custGeom>
            <a:solidFill>
              <a:srgbClr val="FFC000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55191CA-E869-4393-B6DE-76A0729FDBB0}"/>
                </a:ext>
              </a:extLst>
            </p:cNvPr>
            <p:cNvSpPr/>
            <p:nvPr/>
          </p:nvSpPr>
          <p:spPr>
            <a:xfrm>
              <a:off x="3170634" y="4435422"/>
              <a:ext cx="1331605" cy="1191820"/>
            </a:xfrm>
            <a:custGeom>
              <a:avLst/>
              <a:gdLst>
                <a:gd name="connsiteX0" fmla="*/ 437665 w 1410790"/>
                <a:gd name="connsiteY0" fmla="*/ 1115526 h 1262692"/>
                <a:gd name="connsiteX1" fmla="*/ 432918 w 1410790"/>
                <a:gd name="connsiteY1" fmla="*/ 1118395 h 1262692"/>
                <a:gd name="connsiteX2" fmla="*/ 435767 w 1410790"/>
                <a:gd name="connsiteY2" fmla="*/ 1120292 h 1262692"/>
                <a:gd name="connsiteX3" fmla="*/ 431972 w 1410790"/>
                <a:gd name="connsiteY3" fmla="*/ 1121224 h 1262692"/>
                <a:gd name="connsiteX4" fmla="*/ 431972 w 1410790"/>
                <a:gd name="connsiteY4" fmla="*/ 1121224 h 1262692"/>
                <a:gd name="connsiteX5" fmla="*/ 425323 w 1410790"/>
                <a:gd name="connsiteY5" fmla="*/ 1120292 h 1262692"/>
                <a:gd name="connsiteX6" fmla="*/ 425323 w 1410790"/>
                <a:gd name="connsiteY6" fmla="*/ 1119321 h 1262692"/>
                <a:gd name="connsiteX7" fmla="*/ 425323 w 1410790"/>
                <a:gd name="connsiteY7" fmla="*/ 1125024 h 1262692"/>
                <a:gd name="connsiteX8" fmla="*/ 424372 w 1410790"/>
                <a:gd name="connsiteY8" fmla="*/ 1125024 h 1262692"/>
                <a:gd name="connsiteX9" fmla="*/ 421528 w 1410790"/>
                <a:gd name="connsiteY9" fmla="*/ 1125024 h 1262692"/>
                <a:gd name="connsiteX10" fmla="*/ 421528 w 1410790"/>
                <a:gd name="connsiteY10" fmla="*/ 1125990 h 1262692"/>
                <a:gd name="connsiteX11" fmla="*/ 419626 w 1410790"/>
                <a:gd name="connsiteY11" fmla="*/ 1131682 h 1262692"/>
                <a:gd name="connsiteX12" fmla="*/ 416777 w 1410790"/>
                <a:gd name="connsiteY12" fmla="*/ 1133585 h 1262692"/>
                <a:gd name="connsiteX13" fmla="*/ 414880 w 1410790"/>
                <a:gd name="connsiteY13" fmla="*/ 1132619 h 1262692"/>
                <a:gd name="connsiteX14" fmla="*/ 413929 w 1410790"/>
                <a:gd name="connsiteY14" fmla="*/ 1131682 h 1262692"/>
                <a:gd name="connsiteX15" fmla="*/ 412031 w 1410790"/>
                <a:gd name="connsiteY15" fmla="*/ 1131682 h 1262692"/>
                <a:gd name="connsiteX16" fmla="*/ 412031 w 1410790"/>
                <a:gd name="connsiteY16" fmla="*/ 1131682 h 1262692"/>
                <a:gd name="connsiteX17" fmla="*/ 409182 w 1410790"/>
                <a:gd name="connsiteY17" fmla="*/ 1133585 h 1262692"/>
                <a:gd name="connsiteX18" fmla="*/ 410134 w 1410790"/>
                <a:gd name="connsiteY18" fmla="*/ 1134516 h 1262692"/>
                <a:gd name="connsiteX19" fmla="*/ 408236 w 1410790"/>
                <a:gd name="connsiteY19" fmla="*/ 1136414 h 1262692"/>
                <a:gd name="connsiteX20" fmla="*/ 406334 w 1410790"/>
                <a:gd name="connsiteY20" fmla="*/ 1138311 h 1262692"/>
                <a:gd name="connsiteX21" fmla="*/ 405383 w 1410790"/>
                <a:gd name="connsiteY21" fmla="*/ 1141180 h 1262692"/>
                <a:gd name="connsiteX22" fmla="*/ 405383 w 1410790"/>
                <a:gd name="connsiteY22" fmla="*/ 1141180 h 1262692"/>
                <a:gd name="connsiteX23" fmla="*/ 406334 w 1410790"/>
                <a:gd name="connsiteY23" fmla="*/ 1142111 h 1262692"/>
                <a:gd name="connsiteX24" fmla="*/ 411080 w 1410790"/>
                <a:gd name="connsiteY24" fmla="*/ 1143077 h 1262692"/>
                <a:gd name="connsiteX25" fmla="*/ 415831 w 1410790"/>
                <a:gd name="connsiteY25" fmla="*/ 1144980 h 1262692"/>
                <a:gd name="connsiteX26" fmla="*/ 417729 w 1410790"/>
                <a:gd name="connsiteY26" fmla="*/ 1144980 h 1262692"/>
                <a:gd name="connsiteX27" fmla="*/ 421528 w 1410790"/>
                <a:gd name="connsiteY27" fmla="*/ 1149706 h 1262692"/>
                <a:gd name="connsiteX28" fmla="*/ 430070 w 1410790"/>
                <a:gd name="connsiteY28" fmla="*/ 1149706 h 1262692"/>
                <a:gd name="connsiteX29" fmla="*/ 432918 w 1410790"/>
                <a:gd name="connsiteY29" fmla="*/ 1148779 h 1262692"/>
                <a:gd name="connsiteX30" fmla="*/ 434821 w 1410790"/>
                <a:gd name="connsiteY30" fmla="*/ 1147808 h 1262692"/>
                <a:gd name="connsiteX31" fmla="*/ 443362 w 1410790"/>
                <a:gd name="connsiteY31" fmla="*/ 1146877 h 1262692"/>
                <a:gd name="connsiteX32" fmla="*/ 442411 w 1410790"/>
                <a:gd name="connsiteY32" fmla="*/ 1144013 h 1262692"/>
                <a:gd name="connsiteX33" fmla="*/ 440513 w 1410790"/>
                <a:gd name="connsiteY33" fmla="*/ 1140213 h 1262692"/>
                <a:gd name="connsiteX34" fmla="*/ 442411 w 1410790"/>
                <a:gd name="connsiteY34" fmla="*/ 1143077 h 1262692"/>
                <a:gd name="connsiteX35" fmla="*/ 451908 w 1410790"/>
                <a:gd name="connsiteY35" fmla="*/ 1142111 h 1262692"/>
                <a:gd name="connsiteX36" fmla="*/ 453805 w 1410790"/>
                <a:gd name="connsiteY36" fmla="*/ 1139282 h 1262692"/>
                <a:gd name="connsiteX37" fmla="*/ 455708 w 1410790"/>
                <a:gd name="connsiteY37" fmla="*/ 1140213 h 1262692"/>
                <a:gd name="connsiteX38" fmla="*/ 457605 w 1410790"/>
                <a:gd name="connsiteY38" fmla="*/ 1143077 h 1262692"/>
                <a:gd name="connsiteX39" fmla="*/ 459503 w 1410790"/>
                <a:gd name="connsiteY39" fmla="*/ 1144980 h 1262692"/>
                <a:gd name="connsiteX40" fmla="*/ 462352 w 1410790"/>
                <a:gd name="connsiteY40" fmla="*/ 1145906 h 1262692"/>
                <a:gd name="connsiteX41" fmla="*/ 470898 w 1410790"/>
                <a:gd name="connsiteY41" fmla="*/ 1144980 h 1262692"/>
                <a:gd name="connsiteX42" fmla="*/ 470898 w 1410790"/>
                <a:gd name="connsiteY42" fmla="*/ 1145906 h 1262692"/>
                <a:gd name="connsiteX43" fmla="*/ 470898 w 1410790"/>
                <a:gd name="connsiteY43" fmla="*/ 1145906 h 1262692"/>
                <a:gd name="connsiteX44" fmla="*/ 473746 w 1410790"/>
                <a:gd name="connsiteY44" fmla="*/ 1149706 h 1262692"/>
                <a:gd name="connsiteX45" fmla="*/ 473746 w 1410790"/>
                <a:gd name="connsiteY45" fmla="*/ 1149706 h 1262692"/>
                <a:gd name="connsiteX46" fmla="*/ 476595 w 1410790"/>
                <a:gd name="connsiteY46" fmla="*/ 1149706 h 1262692"/>
                <a:gd name="connsiteX47" fmla="*/ 476595 w 1410790"/>
                <a:gd name="connsiteY47" fmla="*/ 1150672 h 1262692"/>
                <a:gd name="connsiteX48" fmla="*/ 477546 w 1410790"/>
                <a:gd name="connsiteY48" fmla="*/ 1151608 h 1262692"/>
                <a:gd name="connsiteX49" fmla="*/ 486087 w 1410790"/>
                <a:gd name="connsiteY49" fmla="*/ 1159198 h 1262692"/>
                <a:gd name="connsiteX50" fmla="*/ 486087 w 1410790"/>
                <a:gd name="connsiteY50" fmla="*/ 1159198 h 1262692"/>
                <a:gd name="connsiteX51" fmla="*/ 487039 w 1410790"/>
                <a:gd name="connsiteY51" fmla="*/ 1160169 h 1262692"/>
                <a:gd name="connsiteX52" fmla="*/ 493687 w 1410790"/>
                <a:gd name="connsiteY52" fmla="*/ 1166793 h 1262692"/>
                <a:gd name="connsiteX53" fmla="*/ 494634 w 1410790"/>
                <a:gd name="connsiteY53" fmla="*/ 1167749 h 1262692"/>
                <a:gd name="connsiteX54" fmla="*/ 496531 w 1410790"/>
                <a:gd name="connsiteY54" fmla="*/ 1177242 h 1262692"/>
                <a:gd name="connsiteX55" fmla="*/ 494634 w 1410790"/>
                <a:gd name="connsiteY55" fmla="*/ 1180090 h 1262692"/>
                <a:gd name="connsiteX56" fmla="*/ 495585 w 1410790"/>
                <a:gd name="connsiteY56" fmla="*/ 1187685 h 1262692"/>
                <a:gd name="connsiteX57" fmla="*/ 495585 w 1410790"/>
                <a:gd name="connsiteY57" fmla="*/ 1187685 h 1262692"/>
                <a:gd name="connsiteX58" fmla="*/ 494634 w 1410790"/>
                <a:gd name="connsiteY58" fmla="*/ 1190534 h 1262692"/>
                <a:gd name="connsiteX59" fmla="*/ 494634 w 1410790"/>
                <a:gd name="connsiteY59" fmla="*/ 1193378 h 1262692"/>
                <a:gd name="connsiteX60" fmla="*/ 499380 w 1410790"/>
                <a:gd name="connsiteY60" fmla="*/ 1204772 h 1262692"/>
                <a:gd name="connsiteX61" fmla="*/ 498434 w 1410790"/>
                <a:gd name="connsiteY61" fmla="*/ 1203826 h 1262692"/>
                <a:gd name="connsiteX62" fmla="*/ 500331 w 1410790"/>
                <a:gd name="connsiteY62" fmla="*/ 1205724 h 1262692"/>
                <a:gd name="connsiteX63" fmla="*/ 501282 w 1410790"/>
                <a:gd name="connsiteY63" fmla="*/ 1208573 h 1262692"/>
                <a:gd name="connsiteX64" fmla="*/ 503180 w 1410790"/>
                <a:gd name="connsiteY64" fmla="*/ 1210475 h 1262692"/>
                <a:gd name="connsiteX65" fmla="*/ 504126 w 1410790"/>
                <a:gd name="connsiteY65" fmla="*/ 1210475 h 1262692"/>
                <a:gd name="connsiteX66" fmla="*/ 510775 w 1410790"/>
                <a:gd name="connsiteY66" fmla="*/ 1219967 h 1262692"/>
                <a:gd name="connsiteX67" fmla="*/ 512677 w 1410790"/>
                <a:gd name="connsiteY67" fmla="*/ 1221865 h 1262692"/>
                <a:gd name="connsiteX68" fmla="*/ 511726 w 1410790"/>
                <a:gd name="connsiteY68" fmla="*/ 1221865 h 1262692"/>
                <a:gd name="connsiteX69" fmla="*/ 509823 w 1410790"/>
                <a:gd name="connsiteY69" fmla="*/ 1223762 h 1262692"/>
                <a:gd name="connsiteX70" fmla="*/ 511726 w 1410790"/>
                <a:gd name="connsiteY70" fmla="*/ 1229465 h 1262692"/>
                <a:gd name="connsiteX71" fmla="*/ 513623 w 1410790"/>
                <a:gd name="connsiteY71" fmla="*/ 1231362 h 1262692"/>
                <a:gd name="connsiteX72" fmla="*/ 514574 w 1410790"/>
                <a:gd name="connsiteY72" fmla="*/ 1231362 h 1262692"/>
                <a:gd name="connsiteX73" fmla="*/ 515521 w 1410790"/>
                <a:gd name="connsiteY73" fmla="*/ 1233259 h 1262692"/>
                <a:gd name="connsiteX74" fmla="*/ 517423 w 1410790"/>
                <a:gd name="connsiteY74" fmla="*/ 1233259 h 1262692"/>
                <a:gd name="connsiteX75" fmla="*/ 521218 w 1410790"/>
                <a:gd name="connsiteY75" fmla="*/ 1230411 h 1262692"/>
                <a:gd name="connsiteX76" fmla="*/ 523116 w 1410790"/>
                <a:gd name="connsiteY76" fmla="*/ 1229465 h 1262692"/>
                <a:gd name="connsiteX77" fmla="*/ 527867 w 1410790"/>
                <a:gd name="connsiteY77" fmla="*/ 1233259 h 1262692"/>
                <a:gd name="connsiteX78" fmla="*/ 528813 w 1410790"/>
                <a:gd name="connsiteY78" fmla="*/ 1235157 h 1262692"/>
                <a:gd name="connsiteX79" fmla="*/ 527867 w 1410790"/>
                <a:gd name="connsiteY79" fmla="*/ 1239903 h 1262692"/>
                <a:gd name="connsiteX80" fmla="*/ 526916 w 1410790"/>
                <a:gd name="connsiteY80" fmla="*/ 1240854 h 1262692"/>
                <a:gd name="connsiteX81" fmla="*/ 524067 w 1410790"/>
                <a:gd name="connsiteY81" fmla="*/ 1244654 h 1262692"/>
                <a:gd name="connsiteX82" fmla="*/ 525018 w 1410790"/>
                <a:gd name="connsiteY82" fmla="*/ 1251298 h 1262692"/>
                <a:gd name="connsiteX83" fmla="*/ 526916 w 1410790"/>
                <a:gd name="connsiteY83" fmla="*/ 1253200 h 1262692"/>
                <a:gd name="connsiteX84" fmla="*/ 532613 w 1410790"/>
                <a:gd name="connsiteY84" fmla="*/ 1258893 h 1262692"/>
                <a:gd name="connsiteX85" fmla="*/ 533564 w 1410790"/>
                <a:gd name="connsiteY85" fmla="*/ 1260795 h 1262692"/>
                <a:gd name="connsiteX86" fmla="*/ 532613 w 1410790"/>
                <a:gd name="connsiteY86" fmla="*/ 1261742 h 1262692"/>
                <a:gd name="connsiteX87" fmla="*/ 532613 w 1410790"/>
                <a:gd name="connsiteY87" fmla="*/ 1261742 h 1262692"/>
                <a:gd name="connsiteX88" fmla="*/ 526916 w 1410790"/>
                <a:gd name="connsiteY88" fmla="*/ 1262693 h 1262692"/>
                <a:gd name="connsiteX89" fmla="*/ 523116 w 1410790"/>
                <a:gd name="connsiteY89" fmla="*/ 1257947 h 1262692"/>
                <a:gd name="connsiteX90" fmla="*/ 518369 w 1410790"/>
                <a:gd name="connsiteY90" fmla="*/ 1257947 h 1262692"/>
                <a:gd name="connsiteX91" fmla="*/ 517423 w 1410790"/>
                <a:gd name="connsiteY91" fmla="*/ 1258893 h 1262692"/>
                <a:gd name="connsiteX92" fmla="*/ 514574 w 1410790"/>
                <a:gd name="connsiteY92" fmla="*/ 1257947 h 1262692"/>
                <a:gd name="connsiteX93" fmla="*/ 510775 w 1410790"/>
                <a:gd name="connsiteY93" fmla="*/ 1256995 h 1262692"/>
                <a:gd name="connsiteX94" fmla="*/ 508877 w 1410790"/>
                <a:gd name="connsiteY94" fmla="*/ 1257947 h 1262692"/>
                <a:gd name="connsiteX95" fmla="*/ 506980 w 1410790"/>
                <a:gd name="connsiteY95" fmla="*/ 1256049 h 1262692"/>
                <a:gd name="connsiteX96" fmla="*/ 504126 w 1410790"/>
                <a:gd name="connsiteY96" fmla="*/ 1252249 h 1262692"/>
                <a:gd name="connsiteX97" fmla="*/ 505077 w 1410790"/>
                <a:gd name="connsiteY97" fmla="*/ 1251298 h 1262692"/>
                <a:gd name="connsiteX98" fmla="*/ 500331 w 1410790"/>
                <a:gd name="connsiteY98" fmla="*/ 1248454 h 1262692"/>
                <a:gd name="connsiteX99" fmla="*/ 498434 w 1410790"/>
                <a:gd name="connsiteY99" fmla="*/ 1247498 h 1262692"/>
                <a:gd name="connsiteX100" fmla="*/ 498434 w 1410790"/>
                <a:gd name="connsiteY100" fmla="*/ 1245605 h 1262692"/>
                <a:gd name="connsiteX101" fmla="*/ 498434 w 1410790"/>
                <a:gd name="connsiteY101" fmla="*/ 1244654 h 1262692"/>
                <a:gd name="connsiteX102" fmla="*/ 497482 w 1410790"/>
                <a:gd name="connsiteY102" fmla="*/ 1249400 h 1262692"/>
                <a:gd name="connsiteX103" fmla="*/ 498434 w 1410790"/>
                <a:gd name="connsiteY103" fmla="*/ 1254147 h 1262692"/>
                <a:gd name="connsiteX104" fmla="*/ 493687 w 1410790"/>
                <a:gd name="connsiteY104" fmla="*/ 1261742 h 1262692"/>
                <a:gd name="connsiteX105" fmla="*/ 492736 w 1410790"/>
                <a:gd name="connsiteY105" fmla="*/ 1260795 h 1262692"/>
                <a:gd name="connsiteX106" fmla="*/ 491785 w 1410790"/>
                <a:gd name="connsiteY106" fmla="*/ 1259844 h 1262692"/>
                <a:gd name="connsiteX107" fmla="*/ 485141 w 1410790"/>
                <a:gd name="connsiteY107" fmla="*/ 1254147 h 1262692"/>
                <a:gd name="connsiteX108" fmla="*/ 484190 w 1410790"/>
                <a:gd name="connsiteY108" fmla="*/ 1253200 h 1262692"/>
                <a:gd name="connsiteX109" fmla="*/ 467098 w 1410790"/>
                <a:gd name="connsiteY109" fmla="*/ 1253200 h 1262692"/>
                <a:gd name="connsiteX110" fmla="*/ 463303 w 1410790"/>
                <a:gd name="connsiteY110" fmla="*/ 1255098 h 1262692"/>
                <a:gd name="connsiteX111" fmla="*/ 460454 w 1410790"/>
                <a:gd name="connsiteY111" fmla="*/ 1254147 h 1262692"/>
                <a:gd name="connsiteX112" fmla="*/ 459503 w 1410790"/>
                <a:gd name="connsiteY112" fmla="*/ 1253200 h 1262692"/>
                <a:gd name="connsiteX113" fmla="*/ 454757 w 1410790"/>
                <a:gd name="connsiteY113" fmla="*/ 1246552 h 1262692"/>
                <a:gd name="connsiteX114" fmla="*/ 451908 w 1410790"/>
                <a:gd name="connsiteY114" fmla="*/ 1245605 h 1262692"/>
                <a:gd name="connsiteX115" fmla="*/ 448108 w 1410790"/>
                <a:gd name="connsiteY115" fmla="*/ 1243703 h 1262692"/>
                <a:gd name="connsiteX116" fmla="*/ 449059 w 1410790"/>
                <a:gd name="connsiteY116" fmla="*/ 1241806 h 1262692"/>
                <a:gd name="connsiteX117" fmla="*/ 450962 w 1410790"/>
                <a:gd name="connsiteY117" fmla="*/ 1240854 h 1262692"/>
                <a:gd name="connsiteX118" fmla="*/ 449059 w 1410790"/>
                <a:gd name="connsiteY118" fmla="*/ 1236108 h 1262692"/>
                <a:gd name="connsiteX119" fmla="*/ 447162 w 1410790"/>
                <a:gd name="connsiteY119" fmla="*/ 1233259 h 1262692"/>
                <a:gd name="connsiteX120" fmla="*/ 447162 w 1410790"/>
                <a:gd name="connsiteY120" fmla="*/ 1233259 h 1262692"/>
                <a:gd name="connsiteX121" fmla="*/ 441464 w 1410790"/>
                <a:gd name="connsiteY121" fmla="*/ 1232308 h 1262692"/>
                <a:gd name="connsiteX122" fmla="*/ 440513 w 1410790"/>
                <a:gd name="connsiteY122" fmla="*/ 1223762 h 1262692"/>
                <a:gd name="connsiteX123" fmla="*/ 435767 w 1410790"/>
                <a:gd name="connsiteY123" fmla="*/ 1222816 h 1262692"/>
                <a:gd name="connsiteX124" fmla="*/ 432918 w 1410790"/>
                <a:gd name="connsiteY124" fmla="*/ 1220913 h 1262692"/>
                <a:gd name="connsiteX125" fmla="*/ 427226 w 1410790"/>
                <a:gd name="connsiteY125" fmla="*/ 1219967 h 1262692"/>
                <a:gd name="connsiteX126" fmla="*/ 427226 w 1410790"/>
                <a:gd name="connsiteY126" fmla="*/ 1218070 h 1262692"/>
                <a:gd name="connsiteX127" fmla="*/ 427226 w 1410790"/>
                <a:gd name="connsiteY127" fmla="*/ 1218070 h 1262692"/>
                <a:gd name="connsiteX128" fmla="*/ 424372 w 1410790"/>
                <a:gd name="connsiteY128" fmla="*/ 1217118 h 1262692"/>
                <a:gd name="connsiteX129" fmla="*/ 426275 w 1410790"/>
                <a:gd name="connsiteY129" fmla="*/ 1218070 h 1262692"/>
                <a:gd name="connsiteX130" fmla="*/ 419626 w 1410790"/>
                <a:gd name="connsiteY130" fmla="*/ 1219016 h 1262692"/>
                <a:gd name="connsiteX131" fmla="*/ 421528 w 1410790"/>
                <a:gd name="connsiteY131" fmla="*/ 1216167 h 1262692"/>
                <a:gd name="connsiteX132" fmla="*/ 422475 w 1410790"/>
                <a:gd name="connsiteY132" fmla="*/ 1214270 h 1262692"/>
                <a:gd name="connsiteX133" fmla="*/ 422475 w 1410790"/>
                <a:gd name="connsiteY133" fmla="*/ 1212367 h 1262692"/>
                <a:gd name="connsiteX134" fmla="*/ 421528 w 1410790"/>
                <a:gd name="connsiteY134" fmla="*/ 1209519 h 1262692"/>
                <a:gd name="connsiteX135" fmla="*/ 416777 w 1410790"/>
                <a:gd name="connsiteY135" fmla="*/ 1205724 h 1262692"/>
                <a:gd name="connsiteX136" fmla="*/ 417729 w 1410790"/>
                <a:gd name="connsiteY136" fmla="*/ 1203826 h 1262692"/>
                <a:gd name="connsiteX137" fmla="*/ 418675 w 1410790"/>
                <a:gd name="connsiteY137" fmla="*/ 1199080 h 1262692"/>
                <a:gd name="connsiteX138" fmla="*/ 418675 w 1410790"/>
                <a:gd name="connsiteY138" fmla="*/ 1198124 h 1262692"/>
                <a:gd name="connsiteX139" fmla="*/ 418675 w 1410790"/>
                <a:gd name="connsiteY139" fmla="*/ 1196231 h 1262692"/>
                <a:gd name="connsiteX140" fmla="*/ 418675 w 1410790"/>
                <a:gd name="connsiteY140" fmla="*/ 1194334 h 1262692"/>
                <a:gd name="connsiteX141" fmla="*/ 418675 w 1410790"/>
                <a:gd name="connsiteY141" fmla="*/ 1190534 h 1262692"/>
                <a:gd name="connsiteX142" fmla="*/ 417729 w 1410790"/>
                <a:gd name="connsiteY142" fmla="*/ 1188631 h 1262692"/>
                <a:gd name="connsiteX143" fmla="*/ 415831 w 1410790"/>
                <a:gd name="connsiteY143" fmla="*/ 1180090 h 1262692"/>
                <a:gd name="connsiteX144" fmla="*/ 417729 w 1410790"/>
                <a:gd name="connsiteY144" fmla="*/ 1178188 h 1262692"/>
                <a:gd name="connsiteX145" fmla="*/ 419626 w 1410790"/>
                <a:gd name="connsiteY145" fmla="*/ 1176291 h 1262692"/>
                <a:gd name="connsiteX146" fmla="*/ 418675 w 1410790"/>
                <a:gd name="connsiteY146" fmla="*/ 1175344 h 1262692"/>
                <a:gd name="connsiteX147" fmla="*/ 416777 w 1410790"/>
                <a:gd name="connsiteY147" fmla="*/ 1173442 h 1262692"/>
                <a:gd name="connsiteX148" fmla="*/ 416777 w 1410790"/>
                <a:gd name="connsiteY148" fmla="*/ 1172496 h 1262692"/>
                <a:gd name="connsiteX149" fmla="*/ 415831 w 1410790"/>
                <a:gd name="connsiteY149" fmla="*/ 1171544 h 1262692"/>
                <a:gd name="connsiteX150" fmla="*/ 415831 w 1410790"/>
                <a:gd name="connsiteY150" fmla="*/ 1170593 h 1262692"/>
                <a:gd name="connsiteX151" fmla="*/ 414880 w 1410790"/>
                <a:gd name="connsiteY151" fmla="*/ 1169637 h 1262692"/>
                <a:gd name="connsiteX152" fmla="*/ 414880 w 1410790"/>
                <a:gd name="connsiteY152" fmla="*/ 1169637 h 1262692"/>
                <a:gd name="connsiteX153" fmla="*/ 415831 w 1410790"/>
                <a:gd name="connsiteY153" fmla="*/ 1168696 h 1262692"/>
                <a:gd name="connsiteX154" fmla="*/ 412031 w 1410790"/>
                <a:gd name="connsiteY154" fmla="*/ 1164896 h 1262692"/>
                <a:gd name="connsiteX155" fmla="*/ 413929 w 1410790"/>
                <a:gd name="connsiteY155" fmla="*/ 1162067 h 1262692"/>
                <a:gd name="connsiteX156" fmla="*/ 415831 w 1410790"/>
                <a:gd name="connsiteY156" fmla="*/ 1159198 h 1262692"/>
                <a:gd name="connsiteX157" fmla="*/ 415831 w 1410790"/>
                <a:gd name="connsiteY157" fmla="*/ 1159198 h 1262692"/>
                <a:gd name="connsiteX158" fmla="*/ 416777 w 1410790"/>
                <a:gd name="connsiteY158" fmla="*/ 1158272 h 1262692"/>
                <a:gd name="connsiteX159" fmla="*/ 417729 w 1410790"/>
                <a:gd name="connsiteY159" fmla="*/ 1157301 h 1262692"/>
                <a:gd name="connsiteX160" fmla="*/ 420577 w 1410790"/>
                <a:gd name="connsiteY160" fmla="*/ 1155403 h 1262692"/>
                <a:gd name="connsiteX161" fmla="*/ 420577 w 1410790"/>
                <a:gd name="connsiteY161" fmla="*/ 1154472 h 1262692"/>
                <a:gd name="connsiteX162" fmla="*/ 421528 w 1410790"/>
                <a:gd name="connsiteY162" fmla="*/ 1152574 h 1262692"/>
                <a:gd name="connsiteX163" fmla="*/ 421528 w 1410790"/>
                <a:gd name="connsiteY163" fmla="*/ 1150672 h 1262692"/>
                <a:gd name="connsiteX164" fmla="*/ 419626 w 1410790"/>
                <a:gd name="connsiteY164" fmla="*/ 1149706 h 1262692"/>
                <a:gd name="connsiteX165" fmla="*/ 415831 w 1410790"/>
                <a:gd name="connsiteY165" fmla="*/ 1153506 h 1262692"/>
                <a:gd name="connsiteX166" fmla="*/ 413929 w 1410790"/>
                <a:gd name="connsiteY166" fmla="*/ 1155403 h 1262692"/>
                <a:gd name="connsiteX167" fmla="*/ 412982 w 1410790"/>
                <a:gd name="connsiteY167" fmla="*/ 1156374 h 1262692"/>
                <a:gd name="connsiteX168" fmla="*/ 412031 w 1410790"/>
                <a:gd name="connsiteY168" fmla="*/ 1154472 h 1262692"/>
                <a:gd name="connsiteX169" fmla="*/ 413929 w 1410790"/>
                <a:gd name="connsiteY169" fmla="*/ 1149706 h 1262692"/>
                <a:gd name="connsiteX170" fmla="*/ 413929 w 1410790"/>
                <a:gd name="connsiteY170" fmla="*/ 1149706 h 1262692"/>
                <a:gd name="connsiteX171" fmla="*/ 408236 w 1410790"/>
                <a:gd name="connsiteY171" fmla="*/ 1149706 h 1262692"/>
                <a:gd name="connsiteX172" fmla="*/ 404436 w 1410790"/>
                <a:gd name="connsiteY172" fmla="*/ 1148779 h 1262692"/>
                <a:gd name="connsiteX173" fmla="*/ 402539 w 1410790"/>
                <a:gd name="connsiteY173" fmla="*/ 1145906 h 1262692"/>
                <a:gd name="connsiteX174" fmla="*/ 401588 w 1410790"/>
                <a:gd name="connsiteY174" fmla="*/ 1143077 h 1262692"/>
                <a:gd name="connsiteX175" fmla="*/ 402539 w 1410790"/>
                <a:gd name="connsiteY175" fmla="*/ 1138311 h 1262692"/>
                <a:gd name="connsiteX176" fmla="*/ 401588 w 1410790"/>
                <a:gd name="connsiteY176" fmla="*/ 1135482 h 1262692"/>
                <a:gd name="connsiteX177" fmla="*/ 399685 w 1410790"/>
                <a:gd name="connsiteY177" fmla="*/ 1135482 h 1262692"/>
                <a:gd name="connsiteX178" fmla="*/ 398739 w 1410790"/>
                <a:gd name="connsiteY178" fmla="*/ 1137385 h 1262692"/>
                <a:gd name="connsiteX179" fmla="*/ 396841 w 1410790"/>
                <a:gd name="connsiteY179" fmla="*/ 1139282 h 1262692"/>
                <a:gd name="connsiteX180" fmla="*/ 396841 w 1410790"/>
                <a:gd name="connsiteY180" fmla="*/ 1140213 h 1262692"/>
                <a:gd name="connsiteX181" fmla="*/ 397788 w 1410790"/>
                <a:gd name="connsiteY181" fmla="*/ 1143077 h 1262692"/>
                <a:gd name="connsiteX182" fmla="*/ 398739 w 1410790"/>
                <a:gd name="connsiteY182" fmla="*/ 1144013 h 1262692"/>
                <a:gd name="connsiteX183" fmla="*/ 398739 w 1410790"/>
                <a:gd name="connsiteY183" fmla="*/ 1144980 h 1262692"/>
                <a:gd name="connsiteX184" fmla="*/ 398739 w 1410790"/>
                <a:gd name="connsiteY184" fmla="*/ 1145906 h 1262692"/>
                <a:gd name="connsiteX185" fmla="*/ 399685 w 1410790"/>
                <a:gd name="connsiteY185" fmla="*/ 1146877 h 1262692"/>
                <a:gd name="connsiteX186" fmla="*/ 398739 w 1410790"/>
                <a:gd name="connsiteY186" fmla="*/ 1148779 h 1262692"/>
                <a:gd name="connsiteX187" fmla="*/ 397788 w 1410790"/>
                <a:gd name="connsiteY187" fmla="*/ 1151608 h 1262692"/>
                <a:gd name="connsiteX188" fmla="*/ 394939 w 1410790"/>
                <a:gd name="connsiteY188" fmla="*/ 1153506 h 1262692"/>
                <a:gd name="connsiteX189" fmla="*/ 394008 w 1410790"/>
                <a:gd name="connsiteY189" fmla="*/ 1155403 h 1262692"/>
                <a:gd name="connsiteX190" fmla="*/ 392110 w 1410790"/>
                <a:gd name="connsiteY190" fmla="*/ 1156374 h 1262692"/>
                <a:gd name="connsiteX191" fmla="*/ 391144 w 1410790"/>
                <a:gd name="connsiteY191" fmla="*/ 1157301 h 1262692"/>
                <a:gd name="connsiteX192" fmla="*/ 393041 w 1410790"/>
                <a:gd name="connsiteY192" fmla="*/ 1162067 h 1262692"/>
                <a:gd name="connsiteX193" fmla="*/ 398739 w 1410790"/>
                <a:gd name="connsiteY193" fmla="*/ 1165847 h 1262692"/>
                <a:gd name="connsiteX194" fmla="*/ 396841 w 1410790"/>
                <a:gd name="connsiteY194" fmla="*/ 1168696 h 1262692"/>
                <a:gd name="connsiteX195" fmla="*/ 397788 w 1410790"/>
                <a:gd name="connsiteY195" fmla="*/ 1173442 h 1262692"/>
                <a:gd name="connsiteX196" fmla="*/ 399685 w 1410790"/>
                <a:gd name="connsiteY196" fmla="*/ 1173442 h 1262692"/>
                <a:gd name="connsiteX197" fmla="*/ 397788 w 1410790"/>
                <a:gd name="connsiteY197" fmla="*/ 1177242 h 1262692"/>
                <a:gd name="connsiteX198" fmla="*/ 396841 w 1410790"/>
                <a:gd name="connsiteY198" fmla="*/ 1179139 h 1262692"/>
                <a:gd name="connsiteX199" fmla="*/ 396841 w 1410790"/>
                <a:gd name="connsiteY199" fmla="*/ 1180090 h 1262692"/>
                <a:gd name="connsiteX200" fmla="*/ 397788 w 1410790"/>
                <a:gd name="connsiteY200" fmla="*/ 1183880 h 1262692"/>
                <a:gd name="connsiteX201" fmla="*/ 394008 w 1410790"/>
                <a:gd name="connsiteY201" fmla="*/ 1188631 h 1262692"/>
                <a:gd name="connsiteX202" fmla="*/ 392110 w 1410790"/>
                <a:gd name="connsiteY202" fmla="*/ 1192432 h 1262692"/>
                <a:gd name="connsiteX203" fmla="*/ 391144 w 1410790"/>
                <a:gd name="connsiteY203" fmla="*/ 1192432 h 1262692"/>
                <a:gd name="connsiteX204" fmla="*/ 387344 w 1410790"/>
                <a:gd name="connsiteY204" fmla="*/ 1195280 h 1262692"/>
                <a:gd name="connsiteX205" fmla="*/ 383549 w 1410790"/>
                <a:gd name="connsiteY205" fmla="*/ 1196231 h 1262692"/>
                <a:gd name="connsiteX206" fmla="*/ 382618 w 1410790"/>
                <a:gd name="connsiteY206" fmla="*/ 1196231 h 1262692"/>
                <a:gd name="connsiteX207" fmla="*/ 382618 w 1410790"/>
                <a:gd name="connsiteY207" fmla="*/ 1198124 h 1262692"/>
                <a:gd name="connsiteX208" fmla="*/ 385447 w 1410790"/>
                <a:gd name="connsiteY208" fmla="*/ 1200026 h 1262692"/>
                <a:gd name="connsiteX209" fmla="*/ 388315 w 1410790"/>
                <a:gd name="connsiteY209" fmla="*/ 1201929 h 1262692"/>
                <a:gd name="connsiteX210" fmla="*/ 388315 w 1410790"/>
                <a:gd name="connsiteY210" fmla="*/ 1202875 h 1262692"/>
                <a:gd name="connsiteX211" fmla="*/ 389242 w 1410790"/>
                <a:gd name="connsiteY211" fmla="*/ 1204772 h 1262692"/>
                <a:gd name="connsiteX212" fmla="*/ 387344 w 1410790"/>
                <a:gd name="connsiteY212" fmla="*/ 1205724 h 1262692"/>
                <a:gd name="connsiteX213" fmla="*/ 383549 w 1410790"/>
                <a:gd name="connsiteY213" fmla="*/ 1207621 h 1262692"/>
                <a:gd name="connsiteX214" fmla="*/ 384515 w 1410790"/>
                <a:gd name="connsiteY214" fmla="*/ 1209519 h 1262692"/>
                <a:gd name="connsiteX215" fmla="*/ 383549 w 1410790"/>
                <a:gd name="connsiteY215" fmla="*/ 1211421 h 1262692"/>
                <a:gd name="connsiteX216" fmla="*/ 384515 w 1410790"/>
                <a:gd name="connsiteY216" fmla="*/ 1213319 h 1262692"/>
                <a:gd name="connsiteX217" fmla="*/ 382618 w 1410790"/>
                <a:gd name="connsiteY217" fmla="*/ 1217118 h 1262692"/>
                <a:gd name="connsiteX218" fmla="*/ 381647 w 1410790"/>
                <a:gd name="connsiteY218" fmla="*/ 1220913 h 1262692"/>
                <a:gd name="connsiteX219" fmla="*/ 382618 w 1410790"/>
                <a:gd name="connsiteY219" fmla="*/ 1222816 h 1262692"/>
                <a:gd name="connsiteX220" fmla="*/ 381647 w 1410790"/>
                <a:gd name="connsiteY220" fmla="*/ 1227562 h 1262692"/>
                <a:gd name="connsiteX221" fmla="*/ 381647 w 1410790"/>
                <a:gd name="connsiteY221" fmla="*/ 1228508 h 1262692"/>
                <a:gd name="connsiteX222" fmla="*/ 382618 w 1410790"/>
                <a:gd name="connsiteY222" fmla="*/ 1228508 h 1262692"/>
                <a:gd name="connsiteX223" fmla="*/ 384515 w 1410790"/>
                <a:gd name="connsiteY223" fmla="*/ 1229465 h 1262692"/>
                <a:gd name="connsiteX224" fmla="*/ 384515 w 1410790"/>
                <a:gd name="connsiteY224" fmla="*/ 1230411 h 1262692"/>
                <a:gd name="connsiteX225" fmla="*/ 385447 w 1410790"/>
                <a:gd name="connsiteY225" fmla="*/ 1232308 h 1262692"/>
                <a:gd name="connsiteX226" fmla="*/ 384515 w 1410790"/>
                <a:gd name="connsiteY226" fmla="*/ 1233259 h 1262692"/>
                <a:gd name="connsiteX227" fmla="*/ 383549 w 1410790"/>
                <a:gd name="connsiteY227" fmla="*/ 1232308 h 1262692"/>
                <a:gd name="connsiteX228" fmla="*/ 379749 w 1410790"/>
                <a:gd name="connsiteY228" fmla="*/ 1234211 h 1262692"/>
                <a:gd name="connsiteX229" fmla="*/ 379749 w 1410790"/>
                <a:gd name="connsiteY229" fmla="*/ 1235157 h 1262692"/>
                <a:gd name="connsiteX230" fmla="*/ 371223 w 1410790"/>
                <a:gd name="connsiteY230" fmla="*/ 1231362 h 1262692"/>
                <a:gd name="connsiteX231" fmla="*/ 350336 w 1410790"/>
                <a:gd name="connsiteY231" fmla="*/ 1226611 h 1262692"/>
                <a:gd name="connsiteX232" fmla="*/ 318054 w 1410790"/>
                <a:gd name="connsiteY232" fmla="*/ 1247498 h 1262692"/>
                <a:gd name="connsiteX233" fmla="*/ 317103 w 1410790"/>
                <a:gd name="connsiteY233" fmla="*/ 1252249 h 1262692"/>
                <a:gd name="connsiteX234" fmla="*/ 317103 w 1410790"/>
                <a:gd name="connsiteY234" fmla="*/ 1255098 h 1262692"/>
                <a:gd name="connsiteX235" fmla="*/ 306659 w 1410790"/>
                <a:gd name="connsiteY235" fmla="*/ 1224713 h 1262692"/>
                <a:gd name="connsiteX236" fmla="*/ 311405 w 1410790"/>
                <a:gd name="connsiteY236" fmla="*/ 1219967 h 1262692"/>
                <a:gd name="connsiteX237" fmla="*/ 314254 w 1410790"/>
                <a:gd name="connsiteY237" fmla="*/ 1217118 h 1262692"/>
                <a:gd name="connsiteX238" fmla="*/ 315205 w 1410790"/>
                <a:gd name="connsiteY238" fmla="*/ 1208573 h 1262692"/>
                <a:gd name="connsiteX239" fmla="*/ 314254 w 1410790"/>
                <a:gd name="connsiteY239" fmla="*/ 1206675 h 1262692"/>
                <a:gd name="connsiteX240" fmla="*/ 311405 w 1410790"/>
                <a:gd name="connsiteY240" fmla="*/ 1190534 h 1262692"/>
                <a:gd name="connsiteX241" fmla="*/ 310459 w 1410790"/>
                <a:gd name="connsiteY241" fmla="*/ 1186739 h 1262692"/>
                <a:gd name="connsiteX242" fmla="*/ 310459 w 1410790"/>
                <a:gd name="connsiteY242" fmla="*/ 1184837 h 1262692"/>
                <a:gd name="connsiteX243" fmla="*/ 308556 w 1410790"/>
                <a:gd name="connsiteY243" fmla="*/ 1182939 h 1262692"/>
                <a:gd name="connsiteX244" fmla="*/ 305713 w 1410790"/>
                <a:gd name="connsiteY244" fmla="*/ 1181037 h 1262692"/>
                <a:gd name="connsiteX245" fmla="*/ 299064 w 1410790"/>
                <a:gd name="connsiteY245" fmla="*/ 1179139 h 1262692"/>
                <a:gd name="connsiteX246" fmla="*/ 297167 w 1410790"/>
                <a:gd name="connsiteY246" fmla="*/ 1179139 h 1262692"/>
                <a:gd name="connsiteX247" fmla="*/ 294318 w 1410790"/>
                <a:gd name="connsiteY247" fmla="*/ 1180090 h 1262692"/>
                <a:gd name="connsiteX248" fmla="*/ 287669 w 1410790"/>
                <a:gd name="connsiteY248" fmla="*/ 1186739 h 1262692"/>
                <a:gd name="connsiteX249" fmla="*/ 273431 w 1410790"/>
                <a:gd name="connsiteY249" fmla="*/ 1196231 h 1262692"/>
                <a:gd name="connsiteX250" fmla="*/ 272479 w 1410790"/>
                <a:gd name="connsiteY250" fmla="*/ 1196231 h 1262692"/>
                <a:gd name="connsiteX251" fmla="*/ 262036 w 1410790"/>
                <a:gd name="connsiteY251" fmla="*/ 1182939 h 1262692"/>
                <a:gd name="connsiteX252" fmla="*/ 262982 w 1410790"/>
                <a:gd name="connsiteY252" fmla="*/ 1181988 h 1262692"/>
                <a:gd name="connsiteX253" fmla="*/ 270577 w 1410790"/>
                <a:gd name="connsiteY253" fmla="*/ 1187685 h 1262692"/>
                <a:gd name="connsiteX254" fmla="*/ 275328 w 1410790"/>
                <a:gd name="connsiteY254" fmla="*/ 1184837 h 1262692"/>
                <a:gd name="connsiteX255" fmla="*/ 279123 w 1410790"/>
                <a:gd name="connsiteY255" fmla="*/ 1178188 h 1262692"/>
                <a:gd name="connsiteX256" fmla="*/ 275328 w 1410790"/>
                <a:gd name="connsiteY256" fmla="*/ 1175344 h 1262692"/>
                <a:gd name="connsiteX257" fmla="*/ 269631 w 1410790"/>
                <a:gd name="connsiteY257" fmla="*/ 1165847 h 1262692"/>
                <a:gd name="connsiteX258" fmla="*/ 269631 w 1410790"/>
                <a:gd name="connsiteY258" fmla="*/ 1164896 h 1262692"/>
                <a:gd name="connsiteX259" fmla="*/ 275328 w 1410790"/>
                <a:gd name="connsiteY259" fmla="*/ 1162067 h 1262692"/>
                <a:gd name="connsiteX260" fmla="*/ 269631 w 1410790"/>
                <a:gd name="connsiteY260" fmla="*/ 1161101 h 1262692"/>
                <a:gd name="connsiteX261" fmla="*/ 268680 w 1410790"/>
                <a:gd name="connsiteY261" fmla="*/ 1159198 h 1262692"/>
                <a:gd name="connsiteX262" fmla="*/ 270577 w 1410790"/>
                <a:gd name="connsiteY262" fmla="*/ 1160169 h 1262692"/>
                <a:gd name="connsiteX263" fmla="*/ 273431 w 1410790"/>
                <a:gd name="connsiteY263" fmla="*/ 1156374 h 1262692"/>
                <a:gd name="connsiteX264" fmla="*/ 275328 w 1410790"/>
                <a:gd name="connsiteY264" fmla="*/ 1157301 h 1262692"/>
                <a:gd name="connsiteX265" fmla="*/ 278177 w 1410790"/>
                <a:gd name="connsiteY265" fmla="*/ 1157301 h 1262692"/>
                <a:gd name="connsiteX266" fmla="*/ 278177 w 1410790"/>
                <a:gd name="connsiteY266" fmla="*/ 1154472 h 1262692"/>
                <a:gd name="connsiteX267" fmla="*/ 280074 w 1410790"/>
                <a:gd name="connsiteY267" fmla="*/ 1155403 h 1262692"/>
                <a:gd name="connsiteX268" fmla="*/ 281972 w 1410790"/>
                <a:gd name="connsiteY268" fmla="*/ 1157301 h 1262692"/>
                <a:gd name="connsiteX269" fmla="*/ 286723 w 1410790"/>
                <a:gd name="connsiteY269" fmla="*/ 1158272 h 1262692"/>
                <a:gd name="connsiteX270" fmla="*/ 288621 w 1410790"/>
                <a:gd name="connsiteY270" fmla="*/ 1158272 h 1262692"/>
                <a:gd name="connsiteX271" fmla="*/ 287669 w 1410790"/>
                <a:gd name="connsiteY271" fmla="*/ 1152574 h 1262692"/>
                <a:gd name="connsiteX272" fmla="*/ 286723 w 1410790"/>
                <a:gd name="connsiteY272" fmla="*/ 1151608 h 1262692"/>
                <a:gd name="connsiteX273" fmla="*/ 286723 w 1410790"/>
                <a:gd name="connsiteY273" fmla="*/ 1148779 h 1262692"/>
                <a:gd name="connsiteX274" fmla="*/ 283869 w 1410790"/>
                <a:gd name="connsiteY274" fmla="*/ 1147808 h 1262692"/>
                <a:gd name="connsiteX275" fmla="*/ 281972 w 1410790"/>
                <a:gd name="connsiteY275" fmla="*/ 1140213 h 1262692"/>
                <a:gd name="connsiteX276" fmla="*/ 283869 w 1410790"/>
                <a:gd name="connsiteY276" fmla="*/ 1139282 h 1262692"/>
                <a:gd name="connsiteX277" fmla="*/ 281972 w 1410790"/>
                <a:gd name="connsiteY277" fmla="*/ 1135482 h 1262692"/>
                <a:gd name="connsiteX278" fmla="*/ 281972 w 1410790"/>
                <a:gd name="connsiteY278" fmla="*/ 1134516 h 1262692"/>
                <a:gd name="connsiteX279" fmla="*/ 281972 w 1410790"/>
                <a:gd name="connsiteY279" fmla="*/ 1133585 h 1262692"/>
                <a:gd name="connsiteX280" fmla="*/ 300015 w 1410790"/>
                <a:gd name="connsiteY280" fmla="*/ 1135482 h 1262692"/>
                <a:gd name="connsiteX281" fmla="*/ 303810 w 1410790"/>
                <a:gd name="connsiteY281" fmla="*/ 1130716 h 1262692"/>
                <a:gd name="connsiteX282" fmla="*/ 305713 w 1410790"/>
                <a:gd name="connsiteY282" fmla="*/ 1128819 h 1262692"/>
                <a:gd name="connsiteX283" fmla="*/ 301913 w 1410790"/>
                <a:gd name="connsiteY283" fmla="*/ 1116493 h 1262692"/>
                <a:gd name="connsiteX284" fmla="*/ 300962 w 1410790"/>
                <a:gd name="connsiteY284" fmla="*/ 1116493 h 1262692"/>
                <a:gd name="connsiteX285" fmla="*/ 301913 w 1410790"/>
                <a:gd name="connsiteY285" fmla="*/ 1109829 h 1262692"/>
                <a:gd name="connsiteX286" fmla="*/ 303810 w 1410790"/>
                <a:gd name="connsiteY286" fmla="*/ 1108898 h 1262692"/>
                <a:gd name="connsiteX287" fmla="*/ 304761 w 1410790"/>
                <a:gd name="connsiteY287" fmla="*/ 1107927 h 1262692"/>
                <a:gd name="connsiteX288" fmla="*/ 304761 w 1410790"/>
                <a:gd name="connsiteY288" fmla="*/ 1106034 h 1262692"/>
                <a:gd name="connsiteX289" fmla="*/ 303810 w 1410790"/>
                <a:gd name="connsiteY289" fmla="*/ 1104132 h 1262692"/>
                <a:gd name="connsiteX290" fmla="*/ 302859 w 1410790"/>
                <a:gd name="connsiteY290" fmla="*/ 1103200 h 1262692"/>
                <a:gd name="connsiteX291" fmla="*/ 300015 w 1410790"/>
                <a:gd name="connsiteY291" fmla="*/ 1101303 h 1262692"/>
                <a:gd name="connsiteX292" fmla="*/ 296215 w 1410790"/>
                <a:gd name="connsiteY292" fmla="*/ 1102234 h 1262692"/>
                <a:gd name="connsiteX293" fmla="*/ 295264 w 1410790"/>
                <a:gd name="connsiteY293" fmla="*/ 1103200 h 1262692"/>
                <a:gd name="connsiteX294" fmla="*/ 293367 w 1410790"/>
                <a:gd name="connsiteY294" fmla="*/ 1104132 h 1262692"/>
                <a:gd name="connsiteX295" fmla="*/ 292420 w 1410790"/>
                <a:gd name="connsiteY295" fmla="*/ 1105098 h 1262692"/>
                <a:gd name="connsiteX296" fmla="*/ 286723 w 1410790"/>
                <a:gd name="connsiteY296" fmla="*/ 1108898 h 1262692"/>
                <a:gd name="connsiteX297" fmla="*/ 286723 w 1410790"/>
                <a:gd name="connsiteY297" fmla="*/ 1107927 h 1262692"/>
                <a:gd name="connsiteX298" fmla="*/ 279123 w 1410790"/>
                <a:gd name="connsiteY298" fmla="*/ 1107000 h 1262692"/>
                <a:gd name="connsiteX299" fmla="*/ 278177 w 1410790"/>
                <a:gd name="connsiteY299" fmla="*/ 1107927 h 1262692"/>
                <a:gd name="connsiteX300" fmla="*/ 277226 w 1410790"/>
                <a:gd name="connsiteY300" fmla="*/ 1109829 h 1262692"/>
                <a:gd name="connsiteX301" fmla="*/ 278177 w 1410790"/>
                <a:gd name="connsiteY301" fmla="*/ 1111726 h 1262692"/>
                <a:gd name="connsiteX302" fmla="*/ 279123 w 1410790"/>
                <a:gd name="connsiteY302" fmla="*/ 1114595 h 1262692"/>
                <a:gd name="connsiteX303" fmla="*/ 277226 w 1410790"/>
                <a:gd name="connsiteY303" fmla="*/ 1115526 h 1262692"/>
                <a:gd name="connsiteX304" fmla="*/ 275328 w 1410790"/>
                <a:gd name="connsiteY304" fmla="*/ 1115526 h 1262692"/>
                <a:gd name="connsiteX305" fmla="*/ 274377 w 1410790"/>
                <a:gd name="connsiteY305" fmla="*/ 1114595 h 1262692"/>
                <a:gd name="connsiteX306" fmla="*/ 268680 w 1410790"/>
                <a:gd name="connsiteY306" fmla="*/ 1107927 h 1262692"/>
                <a:gd name="connsiteX307" fmla="*/ 267733 w 1410790"/>
                <a:gd name="connsiteY307" fmla="*/ 1106034 h 1262692"/>
                <a:gd name="connsiteX308" fmla="*/ 265831 w 1410790"/>
                <a:gd name="connsiteY308" fmla="*/ 1103200 h 1262692"/>
                <a:gd name="connsiteX309" fmla="*/ 265831 w 1410790"/>
                <a:gd name="connsiteY309" fmla="*/ 1101303 h 1262692"/>
                <a:gd name="connsiteX310" fmla="*/ 263933 w 1410790"/>
                <a:gd name="connsiteY310" fmla="*/ 1099405 h 1262692"/>
                <a:gd name="connsiteX311" fmla="*/ 262036 w 1410790"/>
                <a:gd name="connsiteY311" fmla="*/ 1097503 h 1262692"/>
                <a:gd name="connsiteX312" fmla="*/ 261085 w 1410790"/>
                <a:gd name="connsiteY312" fmla="*/ 1096537 h 1262692"/>
                <a:gd name="connsiteX313" fmla="*/ 260133 w 1410790"/>
                <a:gd name="connsiteY313" fmla="*/ 1095605 h 1262692"/>
                <a:gd name="connsiteX314" fmla="*/ 255387 w 1410790"/>
                <a:gd name="connsiteY314" fmla="*/ 1092737 h 1262692"/>
                <a:gd name="connsiteX315" fmla="*/ 255387 w 1410790"/>
                <a:gd name="connsiteY315" fmla="*/ 1089908 h 1262692"/>
                <a:gd name="connsiteX316" fmla="*/ 259187 w 1410790"/>
                <a:gd name="connsiteY316" fmla="*/ 1088937 h 1262692"/>
                <a:gd name="connsiteX317" fmla="*/ 260133 w 1410790"/>
                <a:gd name="connsiteY317" fmla="*/ 1088010 h 1262692"/>
                <a:gd name="connsiteX318" fmla="*/ 261085 w 1410790"/>
                <a:gd name="connsiteY318" fmla="*/ 1086108 h 1262692"/>
                <a:gd name="connsiteX319" fmla="*/ 262036 w 1410790"/>
                <a:gd name="connsiteY319" fmla="*/ 1085142 h 1262692"/>
                <a:gd name="connsiteX320" fmla="*/ 263933 w 1410790"/>
                <a:gd name="connsiteY320" fmla="*/ 1087044 h 1262692"/>
                <a:gd name="connsiteX321" fmla="*/ 264880 w 1410790"/>
                <a:gd name="connsiteY321" fmla="*/ 1088937 h 1262692"/>
                <a:gd name="connsiteX322" fmla="*/ 265831 w 1410790"/>
                <a:gd name="connsiteY322" fmla="*/ 1090839 h 1262692"/>
                <a:gd name="connsiteX323" fmla="*/ 267733 w 1410790"/>
                <a:gd name="connsiteY323" fmla="*/ 1091815 h 1262692"/>
                <a:gd name="connsiteX324" fmla="*/ 272479 w 1410790"/>
                <a:gd name="connsiteY324" fmla="*/ 1090839 h 1262692"/>
                <a:gd name="connsiteX325" fmla="*/ 272479 w 1410790"/>
                <a:gd name="connsiteY325" fmla="*/ 1089908 h 1262692"/>
                <a:gd name="connsiteX326" fmla="*/ 271528 w 1410790"/>
                <a:gd name="connsiteY326" fmla="*/ 1088010 h 1262692"/>
                <a:gd name="connsiteX327" fmla="*/ 268680 w 1410790"/>
                <a:gd name="connsiteY327" fmla="*/ 1086108 h 1262692"/>
                <a:gd name="connsiteX328" fmla="*/ 265831 w 1410790"/>
                <a:gd name="connsiteY328" fmla="*/ 1083245 h 1262692"/>
                <a:gd name="connsiteX329" fmla="*/ 264880 w 1410790"/>
                <a:gd name="connsiteY329" fmla="*/ 1083245 h 1262692"/>
                <a:gd name="connsiteX330" fmla="*/ 265831 w 1410790"/>
                <a:gd name="connsiteY330" fmla="*/ 1076616 h 1262692"/>
                <a:gd name="connsiteX331" fmla="*/ 268680 w 1410790"/>
                <a:gd name="connsiteY331" fmla="*/ 1070923 h 1262692"/>
                <a:gd name="connsiteX332" fmla="*/ 265831 w 1410790"/>
                <a:gd name="connsiteY332" fmla="*/ 1068055 h 1262692"/>
                <a:gd name="connsiteX333" fmla="*/ 264880 w 1410790"/>
                <a:gd name="connsiteY333" fmla="*/ 1068055 h 1262692"/>
                <a:gd name="connsiteX334" fmla="*/ 264880 w 1410790"/>
                <a:gd name="connsiteY334" fmla="*/ 1068055 h 1262692"/>
                <a:gd name="connsiteX335" fmla="*/ 262982 w 1410790"/>
                <a:gd name="connsiteY335" fmla="*/ 1069947 h 1262692"/>
                <a:gd name="connsiteX336" fmla="*/ 261085 w 1410790"/>
                <a:gd name="connsiteY336" fmla="*/ 1070923 h 1262692"/>
                <a:gd name="connsiteX337" fmla="*/ 259187 w 1410790"/>
                <a:gd name="connsiteY337" fmla="*/ 1069947 h 1262692"/>
                <a:gd name="connsiteX338" fmla="*/ 257285 w 1410790"/>
                <a:gd name="connsiteY338" fmla="*/ 1067123 h 1262692"/>
                <a:gd name="connsiteX339" fmla="*/ 254441 w 1410790"/>
                <a:gd name="connsiteY339" fmla="*/ 1061426 h 1262692"/>
                <a:gd name="connsiteX340" fmla="*/ 254441 w 1410790"/>
                <a:gd name="connsiteY340" fmla="*/ 1060455 h 1262692"/>
                <a:gd name="connsiteX341" fmla="*/ 254441 w 1410790"/>
                <a:gd name="connsiteY341" fmla="*/ 1055728 h 1262692"/>
                <a:gd name="connsiteX342" fmla="*/ 262982 w 1410790"/>
                <a:gd name="connsiteY342" fmla="*/ 1053831 h 1262692"/>
                <a:gd name="connsiteX343" fmla="*/ 262036 w 1410790"/>
                <a:gd name="connsiteY343" fmla="*/ 1052880 h 1262692"/>
                <a:gd name="connsiteX344" fmla="*/ 261085 w 1410790"/>
                <a:gd name="connsiteY344" fmla="*/ 1050031 h 1262692"/>
                <a:gd name="connsiteX345" fmla="*/ 260133 w 1410790"/>
                <a:gd name="connsiteY345" fmla="*/ 1049085 h 1262692"/>
                <a:gd name="connsiteX346" fmla="*/ 259187 w 1410790"/>
                <a:gd name="connsiteY346" fmla="*/ 1048133 h 1262692"/>
                <a:gd name="connsiteX347" fmla="*/ 255387 w 1410790"/>
                <a:gd name="connsiteY347" fmla="*/ 1049085 h 1262692"/>
                <a:gd name="connsiteX348" fmla="*/ 255387 w 1410790"/>
                <a:gd name="connsiteY348" fmla="*/ 1049085 h 1262692"/>
                <a:gd name="connsiteX349" fmla="*/ 257285 w 1410790"/>
                <a:gd name="connsiteY349" fmla="*/ 1047182 h 1262692"/>
                <a:gd name="connsiteX350" fmla="*/ 258236 w 1410790"/>
                <a:gd name="connsiteY350" fmla="*/ 1046231 h 1262692"/>
                <a:gd name="connsiteX351" fmla="*/ 260133 w 1410790"/>
                <a:gd name="connsiteY351" fmla="*/ 1042436 h 1262692"/>
                <a:gd name="connsiteX352" fmla="*/ 262036 w 1410790"/>
                <a:gd name="connsiteY352" fmla="*/ 1040539 h 1262692"/>
                <a:gd name="connsiteX353" fmla="*/ 259187 w 1410790"/>
                <a:gd name="connsiteY353" fmla="*/ 1041485 h 1262692"/>
                <a:gd name="connsiteX354" fmla="*/ 255387 w 1410790"/>
                <a:gd name="connsiteY354" fmla="*/ 1037690 h 1262692"/>
                <a:gd name="connsiteX355" fmla="*/ 254441 w 1410790"/>
                <a:gd name="connsiteY355" fmla="*/ 1035787 h 1262692"/>
                <a:gd name="connsiteX356" fmla="*/ 255387 w 1410790"/>
                <a:gd name="connsiteY356" fmla="*/ 1034841 h 1262692"/>
                <a:gd name="connsiteX357" fmla="*/ 259187 w 1410790"/>
                <a:gd name="connsiteY357" fmla="*/ 1032944 h 1262692"/>
                <a:gd name="connsiteX358" fmla="*/ 264880 w 1410790"/>
                <a:gd name="connsiteY358" fmla="*/ 1031988 h 1262692"/>
                <a:gd name="connsiteX359" fmla="*/ 267733 w 1410790"/>
                <a:gd name="connsiteY359" fmla="*/ 1030095 h 1262692"/>
                <a:gd name="connsiteX360" fmla="*/ 262036 w 1410790"/>
                <a:gd name="connsiteY360" fmla="*/ 1017749 h 1262692"/>
                <a:gd name="connsiteX361" fmla="*/ 261085 w 1410790"/>
                <a:gd name="connsiteY361" fmla="*/ 1016803 h 1262692"/>
                <a:gd name="connsiteX362" fmla="*/ 253490 w 1410790"/>
                <a:gd name="connsiteY362" fmla="*/ 1013954 h 1262692"/>
                <a:gd name="connsiteX363" fmla="*/ 253490 w 1410790"/>
                <a:gd name="connsiteY363" fmla="*/ 1014900 h 1262692"/>
                <a:gd name="connsiteX364" fmla="*/ 243997 w 1410790"/>
                <a:gd name="connsiteY364" fmla="*/ 1008252 h 1262692"/>
                <a:gd name="connsiteX365" fmla="*/ 244944 w 1410790"/>
                <a:gd name="connsiteY365" fmla="*/ 1007306 h 1262692"/>
                <a:gd name="connsiteX366" fmla="*/ 249695 w 1410790"/>
                <a:gd name="connsiteY366" fmla="*/ 1007306 h 1262692"/>
                <a:gd name="connsiteX367" fmla="*/ 251592 w 1410790"/>
                <a:gd name="connsiteY367" fmla="*/ 1007306 h 1262692"/>
                <a:gd name="connsiteX368" fmla="*/ 253490 w 1410790"/>
                <a:gd name="connsiteY368" fmla="*/ 1006354 h 1262692"/>
                <a:gd name="connsiteX369" fmla="*/ 258236 w 1410790"/>
                <a:gd name="connsiteY369" fmla="*/ 1003505 h 1262692"/>
                <a:gd name="connsiteX370" fmla="*/ 254441 w 1410790"/>
                <a:gd name="connsiteY370" fmla="*/ 999711 h 1262692"/>
                <a:gd name="connsiteX371" fmla="*/ 252539 w 1410790"/>
                <a:gd name="connsiteY371" fmla="*/ 1000657 h 1262692"/>
                <a:gd name="connsiteX372" fmla="*/ 250641 w 1410790"/>
                <a:gd name="connsiteY372" fmla="*/ 998759 h 1262692"/>
                <a:gd name="connsiteX373" fmla="*/ 236398 w 1410790"/>
                <a:gd name="connsiteY373" fmla="*/ 995911 h 1262692"/>
                <a:gd name="connsiteX374" fmla="*/ 236398 w 1410790"/>
                <a:gd name="connsiteY374" fmla="*/ 983570 h 1262692"/>
                <a:gd name="connsiteX375" fmla="*/ 233549 w 1410790"/>
                <a:gd name="connsiteY375" fmla="*/ 981667 h 1262692"/>
                <a:gd name="connsiteX376" fmla="*/ 223105 w 1410790"/>
                <a:gd name="connsiteY376" fmla="*/ 980721 h 1262692"/>
                <a:gd name="connsiteX377" fmla="*/ 220257 w 1410790"/>
                <a:gd name="connsiteY377" fmla="*/ 988316 h 1262692"/>
                <a:gd name="connsiteX378" fmla="*/ 216462 w 1410790"/>
                <a:gd name="connsiteY378" fmla="*/ 986418 h 1262692"/>
                <a:gd name="connsiteX379" fmla="*/ 206964 w 1410790"/>
                <a:gd name="connsiteY379" fmla="*/ 997813 h 1262692"/>
                <a:gd name="connsiteX380" fmla="*/ 204116 w 1410790"/>
                <a:gd name="connsiteY380" fmla="*/ 998759 h 1262692"/>
                <a:gd name="connsiteX381" fmla="*/ 198418 w 1410790"/>
                <a:gd name="connsiteY381" fmla="*/ 1002559 h 1262692"/>
                <a:gd name="connsiteX382" fmla="*/ 193672 w 1410790"/>
                <a:gd name="connsiteY382" fmla="*/ 1001608 h 1262692"/>
                <a:gd name="connsiteX383" fmla="*/ 192726 w 1410790"/>
                <a:gd name="connsiteY383" fmla="*/ 974072 h 1262692"/>
                <a:gd name="connsiteX384" fmla="*/ 185126 w 1410790"/>
                <a:gd name="connsiteY384" fmla="*/ 975024 h 1262692"/>
                <a:gd name="connsiteX385" fmla="*/ 171834 w 1410790"/>
                <a:gd name="connsiteY385" fmla="*/ 969326 h 1262692"/>
                <a:gd name="connsiteX386" fmla="*/ 168039 w 1410790"/>
                <a:gd name="connsiteY386" fmla="*/ 967429 h 1262692"/>
                <a:gd name="connsiteX387" fmla="*/ 166136 w 1410790"/>
                <a:gd name="connsiteY387" fmla="*/ 968370 h 1262692"/>
                <a:gd name="connsiteX388" fmla="*/ 166136 w 1410790"/>
                <a:gd name="connsiteY388" fmla="*/ 968370 h 1262692"/>
                <a:gd name="connsiteX389" fmla="*/ 166136 w 1410790"/>
                <a:gd name="connsiteY389" fmla="*/ 962682 h 1262692"/>
                <a:gd name="connsiteX390" fmla="*/ 153815 w 1410790"/>
                <a:gd name="connsiteY390" fmla="*/ 961731 h 1262692"/>
                <a:gd name="connsiteX391" fmla="*/ 150946 w 1410790"/>
                <a:gd name="connsiteY391" fmla="*/ 960780 h 1262692"/>
                <a:gd name="connsiteX392" fmla="*/ 149049 w 1410790"/>
                <a:gd name="connsiteY392" fmla="*/ 959834 h 1262692"/>
                <a:gd name="connsiteX393" fmla="*/ 149049 w 1410790"/>
                <a:gd name="connsiteY393" fmla="*/ 959834 h 1262692"/>
                <a:gd name="connsiteX394" fmla="*/ 124382 w 1410790"/>
                <a:gd name="connsiteY394" fmla="*/ 958883 h 1262692"/>
                <a:gd name="connsiteX395" fmla="*/ 127230 w 1410790"/>
                <a:gd name="connsiteY395" fmla="*/ 956034 h 1262692"/>
                <a:gd name="connsiteX396" fmla="*/ 125328 w 1410790"/>
                <a:gd name="connsiteY396" fmla="*/ 940844 h 1262692"/>
                <a:gd name="connsiteX397" fmla="*/ 118684 w 1410790"/>
                <a:gd name="connsiteY397" fmla="*/ 940844 h 1262692"/>
                <a:gd name="connsiteX398" fmla="*/ 116787 w 1410790"/>
                <a:gd name="connsiteY398" fmla="*/ 938942 h 1262692"/>
                <a:gd name="connsiteX399" fmla="*/ 116787 w 1410790"/>
                <a:gd name="connsiteY399" fmla="*/ 930396 h 1262692"/>
                <a:gd name="connsiteX400" fmla="*/ 115836 w 1410790"/>
                <a:gd name="connsiteY400" fmla="*/ 930396 h 1262692"/>
                <a:gd name="connsiteX401" fmla="*/ 114889 w 1410790"/>
                <a:gd name="connsiteY401" fmla="*/ 931347 h 1262692"/>
                <a:gd name="connsiteX402" fmla="*/ 113938 w 1410790"/>
                <a:gd name="connsiteY402" fmla="*/ 936098 h 1262692"/>
                <a:gd name="connsiteX403" fmla="*/ 103495 w 1410790"/>
                <a:gd name="connsiteY403" fmla="*/ 931347 h 1262692"/>
                <a:gd name="connsiteX404" fmla="*/ 104441 w 1410790"/>
                <a:gd name="connsiteY404" fmla="*/ 931347 h 1262692"/>
                <a:gd name="connsiteX405" fmla="*/ 105392 w 1410790"/>
                <a:gd name="connsiteY405" fmla="*/ 921874 h 1262692"/>
                <a:gd name="connsiteX406" fmla="*/ 95900 w 1410790"/>
                <a:gd name="connsiteY406" fmla="*/ 919972 h 1262692"/>
                <a:gd name="connsiteX407" fmla="*/ 93046 w 1410790"/>
                <a:gd name="connsiteY407" fmla="*/ 919972 h 1262692"/>
                <a:gd name="connsiteX408" fmla="*/ 86402 w 1410790"/>
                <a:gd name="connsiteY408" fmla="*/ 919972 h 1262692"/>
                <a:gd name="connsiteX409" fmla="*/ 87349 w 1410790"/>
                <a:gd name="connsiteY409" fmla="*/ 918074 h 1262692"/>
                <a:gd name="connsiteX410" fmla="*/ 91149 w 1410790"/>
                <a:gd name="connsiteY410" fmla="*/ 916172 h 1262692"/>
                <a:gd name="connsiteX411" fmla="*/ 92100 w 1410790"/>
                <a:gd name="connsiteY411" fmla="*/ 915206 h 1262692"/>
                <a:gd name="connsiteX412" fmla="*/ 96846 w 1410790"/>
                <a:gd name="connsiteY412" fmla="*/ 917108 h 1262692"/>
                <a:gd name="connsiteX413" fmla="*/ 100646 w 1410790"/>
                <a:gd name="connsiteY413" fmla="*/ 917108 h 1262692"/>
                <a:gd name="connsiteX414" fmla="*/ 101592 w 1410790"/>
                <a:gd name="connsiteY414" fmla="*/ 918074 h 1262692"/>
                <a:gd name="connsiteX415" fmla="*/ 103495 w 1410790"/>
                <a:gd name="connsiteY415" fmla="*/ 916172 h 1262692"/>
                <a:gd name="connsiteX416" fmla="*/ 104441 w 1410790"/>
                <a:gd name="connsiteY416" fmla="*/ 914279 h 1262692"/>
                <a:gd name="connsiteX417" fmla="*/ 104441 w 1410790"/>
                <a:gd name="connsiteY417" fmla="*/ 909513 h 1262692"/>
                <a:gd name="connsiteX418" fmla="*/ 102543 w 1410790"/>
                <a:gd name="connsiteY418" fmla="*/ 908577 h 1262692"/>
                <a:gd name="connsiteX419" fmla="*/ 107290 w 1410790"/>
                <a:gd name="connsiteY419" fmla="*/ 906679 h 1262692"/>
                <a:gd name="connsiteX420" fmla="*/ 110138 w 1410790"/>
                <a:gd name="connsiteY420" fmla="*/ 906679 h 1262692"/>
                <a:gd name="connsiteX421" fmla="*/ 109192 w 1410790"/>
                <a:gd name="connsiteY421" fmla="*/ 904782 h 1262692"/>
                <a:gd name="connsiteX422" fmla="*/ 110138 w 1410790"/>
                <a:gd name="connsiteY422" fmla="*/ 902884 h 1262692"/>
                <a:gd name="connsiteX423" fmla="*/ 113938 w 1410790"/>
                <a:gd name="connsiteY423" fmla="*/ 900016 h 1262692"/>
                <a:gd name="connsiteX424" fmla="*/ 113938 w 1410790"/>
                <a:gd name="connsiteY424" fmla="*/ 898119 h 1262692"/>
                <a:gd name="connsiteX425" fmla="*/ 112987 w 1410790"/>
                <a:gd name="connsiteY425" fmla="*/ 896216 h 1262692"/>
                <a:gd name="connsiteX426" fmla="*/ 112036 w 1410790"/>
                <a:gd name="connsiteY426" fmla="*/ 895290 h 1262692"/>
                <a:gd name="connsiteX427" fmla="*/ 108241 w 1410790"/>
                <a:gd name="connsiteY427" fmla="*/ 894318 h 1262692"/>
                <a:gd name="connsiteX428" fmla="*/ 107290 w 1410790"/>
                <a:gd name="connsiteY428" fmla="*/ 899085 h 1262692"/>
                <a:gd name="connsiteX429" fmla="*/ 100646 w 1410790"/>
                <a:gd name="connsiteY429" fmla="*/ 899085 h 1262692"/>
                <a:gd name="connsiteX430" fmla="*/ 96846 w 1410790"/>
                <a:gd name="connsiteY430" fmla="*/ 897182 h 1262692"/>
                <a:gd name="connsiteX431" fmla="*/ 93997 w 1410790"/>
                <a:gd name="connsiteY431" fmla="*/ 894318 h 1262692"/>
                <a:gd name="connsiteX432" fmla="*/ 91149 w 1410790"/>
                <a:gd name="connsiteY432" fmla="*/ 892416 h 1262692"/>
                <a:gd name="connsiteX433" fmla="*/ 90202 w 1410790"/>
                <a:gd name="connsiteY433" fmla="*/ 891490 h 1262692"/>
                <a:gd name="connsiteX434" fmla="*/ 88300 w 1410790"/>
                <a:gd name="connsiteY434" fmla="*/ 890524 h 1262692"/>
                <a:gd name="connsiteX435" fmla="*/ 87349 w 1410790"/>
                <a:gd name="connsiteY435" fmla="*/ 889587 h 1262692"/>
                <a:gd name="connsiteX436" fmla="*/ 85451 w 1410790"/>
                <a:gd name="connsiteY436" fmla="*/ 888621 h 1262692"/>
                <a:gd name="connsiteX437" fmla="*/ 84505 w 1410790"/>
                <a:gd name="connsiteY437" fmla="*/ 887690 h 1262692"/>
                <a:gd name="connsiteX438" fmla="*/ 85451 w 1410790"/>
                <a:gd name="connsiteY438" fmla="*/ 882924 h 1262692"/>
                <a:gd name="connsiteX439" fmla="*/ 87349 w 1410790"/>
                <a:gd name="connsiteY439" fmla="*/ 882924 h 1262692"/>
                <a:gd name="connsiteX440" fmla="*/ 89251 w 1410790"/>
                <a:gd name="connsiteY440" fmla="*/ 883895 h 1262692"/>
                <a:gd name="connsiteX441" fmla="*/ 90202 w 1410790"/>
                <a:gd name="connsiteY441" fmla="*/ 884821 h 1262692"/>
                <a:gd name="connsiteX442" fmla="*/ 92100 w 1410790"/>
                <a:gd name="connsiteY442" fmla="*/ 881026 h 1262692"/>
                <a:gd name="connsiteX443" fmla="*/ 91149 w 1410790"/>
                <a:gd name="connsiteY443" fmla="*/ 879129 h 1262692"/>
                <a:gd name="connsiteX444" fmla="*/ 88300 w 1410790"/>
                <a:gd name="connsiteY444" fmla="*/ 876305 h 1262692"/>
                <a:gd name="connsiteX445" fmla="*/ 85451 w 1410790"/>
                <a:gd name="connsiteY445" fmla="*/ 872500 h 1262692"/>
                <a:gd name="connsiteX446" fmla="*/ 87349 w 1410790"/>
                <a:gd name="connsiteY446" fmla="*/ 871534 h 1262692"/>
                <a:gd name="connsiteX447" fmla="*/ 85451 w 1410790"/>
                <a:gd name="connsiteY447" fmla="*/ 867734 h 1262692"/>
                <a:gd name="connsiteX448" fmla="*/ 84505 w 1410790"/>
                <a:gd name="connsiteY448" fmla="*/ 864905 h 1262692"/>
                <a:gd name="connsiteX449" fmla="*/ 83554 w 1410790"/>
                <a:gd name="connsiteY449" fmla="*/ 866808 h 1262692"/>
                <a:gd name="connsiteX450" fmla="*/ 84505 w 1410790"/>
                <a:gd name="connsiteY450" fmla="*/ 858242 h 1262692"/>
                <a:gd name="connsiteX451" fmla="*/ 85451 w 1410790"/>
                <a:gd name="connsiteY451" fmla="*/ 854442 h 1262692"/>
                <a:gd name="connsiteX452" fmla="*/ 85451 w 1410790"/>
                <a:gd name="connsiteY452" fmla="*/ 853510 h 1262692"/>
                <a:gd name="connsiteX453" fmla="*/ 83554 w 1410790"/>
                <a:gd name="connsiteY453" fmla="*/ 851613 h 1262692"/>
                <a:gd name="connsiteX454" fmla="*/ 84505 w 1410790"/>
                <a:gd name="connsiteY454" fmla="*/ 849710 h 1262692"/>
                <a:gd name="connsiteX455" fmla="*/ 81656 w 1410790"/>
                <a:gd name="connsiteY455" fmla="*/ 845916 h 1262692"/>
                <a:gd name="connsiteX456" fmla="*/ 83554 w 1410790"/>
                <a:gd name="connsiteY456" fmla="*/ 843052 h 1262692"/>
                <a:gd name="connsiteX457" fmla="*/ 86402 w 1410790"/>
                <a:gd name="connsiteY457" fmla="*/ 843052 h 1262692"/>
                <a:gd name="connsiteX458" fmla="*/ 86402 w 1410790"/>
                <a:gd name="connsiteY458" fmla="*/ 843052 h 1262692"/>
                <a:gd name="connsiteX459" fmla="*/ 86402 w 1410790"/>
                <a:gd name="connsiteY459" fmla="*/ 838321 h 1262692"/>
                <a:gd name="connsiteX460" fmla="*/ 85451 w 1410790"/>
                <a:gd name="connsiteY460" fmla="*/ 828828 h 1262692"/>
                <a:gd name="connsiteX461" fmla="*/ 85451 w 1410790"/>
                <a:gd name="connsiteY461" fmla="*/ 822160 h 1262692"/>
                <a:gd name="connsiteX462" fmla="*/ 88300 w 1410790"/>
                <a:gd name="connsiteY462" fmla="*/ 817433 h 1262692"/>
                <a:gd name="connsiteX463" fmla="*/ 92100 w 1410790"/>
                <a:gd name="connsiteY463" fmla="*/ 821228 h 1262692"/>
                <a:gd name="connsiteX464" fmla="*/ 93997 w 1410790"/>
                <a:gd name="connsiteY464" fmla="*/ 818360 h 1262692"/>
                <a:gd name="connsiteX465" fmla="*/ 94948 w 1410790"/>
                <a:gd name="connsiteY465" fmla="*/ 817433 h 1262692"/>
                <a:gd name="connsiteX466" fmla="*/ 95900 w 1410790"/>
                <a:gd name="connsiteY466" fmla="*/ 815531 h 1262692"/>
                <a:gd name="connsiteX467" fmla="*/ 96846 w 1410790"/>
                <a:gd name="connsiteY467" fmla="*/ 813633 h 1262692"/>
                <a:gd name="connsiteX468" fmla="*/ 97797 w 1410790"/>
                <a:gd name="connsiteY468" fmla="*/ 812687 h 1262692"/>
                <a:gd name="connsiteX469" fmla="*/ 99695 w 1410790"/>
                <a:gd name="connsiteY469" fmla="*/ 806039 h 1262692"/>
                <a:gd name="connsiteX470" fmla="*/ 100646 w 1410790"/>
                <a:gd name="connsiteY470" fmla="*/ 805087 h 1262692"/>
                <a:gd name="connsiteX471" fmla="*/ 103495 w 1410790"/>
                <a:gd name="connsiteY471" fmla="*/ 806985 h 1262692"/>
                <a:gd name="connsiteX472" fmla="*/ 102543 w 1410790"/>
                <a:gd name="connsiteY472" fmla="*/ 803190 h 1262692"/>
                <a:gd name="connsiteX473" fmla="*/ 98743 w 1410790"/>
                <a:gd name="connsiteY473" fmla="*/ 802239 h 1262692"/>
                <a:gd name="connsiteX474" fmla="*/ 98743 w 1410790"/>
                <a:gd name="connsiteY474" fmla="*/ 799390 h 1262692"/>
                <a:gd name="connsiteX475" fmla="*/ 98743 w 1410790"/>
                <a:gd name="connsiteY475" fmla="*/ 794644 h 1262692"/>
                <a:gd name="connsiteX476" fmla="*/ 101592 w 1410790"/>
                <a:gd name="connsiteY476" fmla="*/ 790844 h 1262692"/>
                <a:gd name="connsiteX477" fmla="*/ 102543 w 1410790"/>
                <a:gd name="connsiteY477" fmla="*/ 786098 h 1262692"/>
                <a:gd name="connsiteX478" fmla="*/ 103495 w 1410790"/>
                <a:gd name="connsiteY478" fmla="*/ 781347 h 1262692"/>
                <a:gd name="connsiteX479" fmla="*/ 105392 w 1410790"/>
                <a:gd name="connsiteY479" fmla="*/ 779454 h 1262692"/>
                <a:gd name="connsiteX480" fmla="*/ 107290 w 1410790"/>
                <a:gd name="connsiteY480" fmla="*/ 774708 h 1262692"/>
                <a:gd name="connsiteX481" fmla="*/ 107290 w 1410790"/>
                <a:gd name="connsiteY481" fmla="*/ 770908 h 1262692"/>
                <a:gd name="connsiteX482" fmla="*/ 108241 w 1410790"/>
                <a:gd name="connsiteY482" fmla="*/ 764259 h 1262692"/>
                <a:gd name="connsiteX483" fmla="*/ 111089 w 1410790"/>
                <a:gd name="connsiteY483" fmla="*/ 762362 h 1262692"/>
                <a:gd name="connsiteX484" fmla="*/ 114889 w 1410790"/>
                <a:gd name="connsiteY484" fmla="*/ 760464 h 1262692"/>
                <a:gd name="connsiteX485" fmla="*/ 117733 w 1410790"/>
                <a:gd name="connsiteY485" fmla="*/ 759513 h 1262692"/>
                <a:gd name="connsiteX486" fmla="*/ 122479 w 1410790"/>
                <a:gd name="connsiteY486" fmla="*/ 761411 h 1262692"/>
                <a:gd name="connsiteX487" fmla="*/ 124382 w 1410790"/>
                <a:gd name="connsiteY487" fmla="*/ 763313 h 1262692"/>
                <a:gd name="connsiteX488" fmla="*/ 126279 w 1410790"/>
                <a:gd name="connsiteY488" fmla="*/ 764259 h 1262692"/>
                <a:gd name="connsiteX489" fmla="*/ 128162 w 1410790"/>
                <a:gd name="connsiteY489" fmla="*/ 766162 h 1262692"/>
                <a:gd name="connsiteX490" fmla="*/ 129128 w 1410790"/>
                <a:gd name="connsiteY490" fmla="*/ 767103 h 1262692"/>
                <a:gd name="connsiteX491" fmla="*/ 130059 w 1410790"/>
                <a:gd name="connsiteY491" fmla="*/ 769005 h 1262692"/>
                <a:gd name="connsiteX492" fmla="*/ 130059 w 1410790"/>
                <a:gd name="connsiteY492" fmla="*/ 769962 h 1262692"/>
                <a:gd name="connsiteX493" fmla="*/ 131025 w 1410790"/>
                <a:gd name="connsiteY493" fmla="*/ 771854 h 1262692"/>
                <a:gd name="connsiteX494" fmla="*/ 133859 w 1410790"/>
                <a:gd name="connsiteY494" fmla="*/ 773757 h 1262692"/>
                <a:gd name="connsiteX495" fmla="*/ 134825 w 1410790"/>
                <a:gd name="connsiteY495" fmla="*/ 774708 h 1262692"/>
                <a:gd name="connsiteX496" fmla="*/ 137654 w 1410790"/>
                <a:gd name="connsiteY496" fmla="*/ 772805 h 1262692"/>
                <a:gd name="connsiteX497" fmla="*/ 139557 w 1410790"/>
                <a:gd name="connsiteY497" fmla="*/ 774708 h 1262692"/>
                <a:gd name="connsiteX498" fmla="*/ 140523 w 1410790"/>
                <a:gd name="connsiteY498" fmla="*/ 776600 h 1262692"/>
                <a:gd name="connsiteX499" fmla="*/ 142420 w 1410790"/>
                <a:gd name="connsiteY499" fmla="*/ 780400 h 1262692"/>
                <a:gd name="connsiteX500" fmla="*/ 145249 w 1410790"/>
                <a:gd name="connsiteY500" fmla="*/ 780400 h 1262692"/>
                <a:gd name="connsiteX501" fmla="*/ 147152 w 1410790"/>
                <a:gd name="connsiteY501" fmla="*/ 782303 h 1262692"/>
                <a:gd name="connsiteX502" fmla="*/ 149049 w 1410790"/>
                <a:gd name="connsiteY502" fmla="*/ 782303 h 1262692"/>
                <a:gd name="connsiteX503" fmla="*/ 150015 w 1410790"/>
                <a:gd name="connsiteY503" fmla="*/ 784200 h 1262692"/>
                <a:gd name="connsiteX504" fmla="*/ 150946 w 1410790"/>
                <a:gd name="connsiteY504" fmla="*/ 785151 h 1262692"/>
                <a:gd name="connsiteX505" fmla="*/ 150946 w 1410790"/>
                <a:gd name="connsiteY505" fmla="*/ 787049 h 1262692"/>
                <a:gd name="connsiteX506" fmla="*/ 150946 w 1410790"/>
                <a:gd name="connsiteY506" fmla="*/ 790844 h 1262692"/>
                <a:gd name="connsiteX507" fmla="*/ 150015 w 1410790"/>
                <a:gd name="connsiteY507" fmla="*/ 794644 h 1262692"/>
                <a:gd name="connsiteX508" fmla="*/ 148118 w 1410790"/>
                <a:gd name="connsiteY508" fmla="*/ 796541 h 1262692"/>
                <a:gd name="connsiteX509" fmla="*/ 149049 w 1410790"/>
                <a:gd name="connsiteY509" fmla="*/ 799390 h 1262692"/>
                <a:gd name="connsiteX510" fmla="*/ 148118 w 1410790"/>
                <a:gd name="connsiteY510" fmla="*/ 803190 h 1262692"/>
                <a:gd name="connsiteX511" fmla="*/ 149049 w 1410790"/>
                <a:gd name="connsiteY511" fmla="*/ 805087 h 1262692"/>
                <a:gd name="connsiteX512" fmla="*/ 150015 w 1410790"/>
                <a:gd name="connsiteY512" fmla="*/ 805087 h 1262692"/>
                <a:gd name="connsiteX513" fmla="*/ 156644 w 1410790"/>
                <a:gd name="connsiteY513" fmla="*/ 807936 h 1262692"/>
                <a:gd name="connsiteX514" fmla="*/ 158541 w 1410790"/>
                <a:gd name="connsiteY514" fmla="*/ 809834 h 1262692"/>
                <a:gd name="connsiteX515" fmla="*/ 159493 w 1410790"/>
                <a:gd name="connsiteY515" fmla="*/ 811731 h 1262692"/>
                <a:gd name="connsiteX516" fmla="*/ 161390 w 1410790"/>
                <a:gd name="connsiteY516" fmla="*/ 813633 h 1262692"/>
                <a:gd name="connsiteX517" fmla="*/ 162341 w 1410790"/>
                <a:gd name="connsiteY517" fmla="*/ 814585 h 1262692"/>
                <a:gd name="connsiteX518" fmla="*/ 163293 w 1410790"/>
                <a:gd name="connsiteY518" fmla="*/ 816462 h 1262692"/>
                <a:gd name="connsiteX519" fmla="*/ 164239 w 1410790"/>
                <a:gd name="connsiteY519" fmla="*/ 820262 h 1262692"/>
                <a:gd name="connsiteX520" fmla="*/ 163293 w 1410790"/>
                <a:gd name="connsiteY520" fmla="*/ 824062 h 1262692"/>
                <a:gd name="connsiteX521" fmla="*/ 162341 w 1410790"/>
                <a:gd name="connsiteY521" fmla="*/ 825955 h 1262692"/>
                <a:gd name="connsiteX522" fmla="*/ 162341 w 1410790"/>
                <a:gd name="connsiteY522" fmla="*/ 826926 h 1262692"/>
                <a:gd name="connsiteX523" fmla="*/ 158541 w 1410790"/>
                <a:gd name="connsiteY523" fmla="*/ 828828 h 1262692"/>
                <a:gd name="connsiteX524" fmla="*/ 156644 w 1410790"/>
                <a:gd name="connsiteY524" fmla="*/ 829755 h 1262692"/>
                <a:gd name="connsiteX525" fmla="*/ 155712 w 1410790"/>
                <a:gd name="connsiteY525" fmla="*/ 831657 h 1262692"/>
                <a:gd name="connsiteX526" fmla="*/ 153815 w 1410790"/>
                <a:gd name="connsiteY526" fmla="*/ 833555 h 1262692"/>
                <a:gd name="connsiteX527" fmla="*/ 153815 w 1410790"/>
                <a:gd name="connsiteY527" fmla="*/ 835452 h 1262692"/>
                <a:gd name="connsiteX528" fmla="*/ 154741 w 1410790"/>
                <a:gd name="connsiteY528" fmla="*/ 846847 h 1262692"/>
                <a:gd name="connsiteX529" fmla="*/ 155712 w 1410790"/>
                <a:gd name="connsiteY529" fmla="*/ 849710 h 1262692"/>
                <a:gd name="connsiteX530" fmla="*/ 156644 w 1410790"/>
                <a:gd name="connsiteY530" fmla="*/ 853510 h 1262692"/>
                <a:gd name="connsiteX531" fmla="*/ 158541 w 1410790"/>
                <a:gd name="connsiteY531" fmla="*/ 855413 h 1262692"/>
                <a:gd name="connsiteX532" fmla="*/ 160439 w 1410790"/>
                <a:gd name="connsiteY532" fmla="*/ 857310 h 1262692"/>
                <a:gd name="connsiteX533" fmla="*/ 161390 w 1410790"/>
                <a:gd name="connsiteY533" fmla="*/ 859208 h 1262692"/>
                <a:gd name="connsiteX534" fmla="*/ 163293 w 1410790"/>
                <a:gd name="connsiteY534" fmla="*/ 861105 h 1262692"/>
                <a:gd name="connsiteX535" fmla="*/ 166136 w 1410790"/>
                <a:gd name="connsiteY535" fmla="*/ 864905 h 1262692"/>
                <a:gd name="connsiteX536" fmla="*/ 168039 w 1410790"/>
                <a:gd name="connsiteY536" fmla="*/ 868700 h 1262692"/>
                <a:gd name="connsiteX537" fmla="*/ 169936 w 1410790"/>
                <a:gd name="connsiteY537" fmla="*/ 871534 h 1262692"/>
                <a:gd name="connsiteX538" fmla="*/ 172785 w 1410790"/>
                <a:gd name="connsiteY538" fmla="*/ 879129 h 1262692"/>
                <a:gd name="connsiteX539" fmla="*/ 172785 w 1410790"/>
                <a:gd name="connsiteY539" fmla="*/ 887690 h 1262692"/>
                <a:gd name="connsiteX540" fmla="*/ 168039 w 1410790"/>
                <a:gd name="connsiteY540" fmla="*/ 891490 h 1262692"/>
                <a:gd name="connsiteX541" fmla="*/ 168039 w 1410790"/>
                <a:gd name="connsiteY541" fmla="*/ 900016 h 1262692"/>
                <a:gd name="connsiteX542" fmla="*/ 167087 w 1410790"/>
                <a:gd name="connsiteY542" fmla="*/ 902884 h 1262692"/>
                <a:gd name="connsiteX543" fmla="*/ 167087 w 1410790"/>
                <a:gd name="connsiteY543" fmla="*/ 903811 h 1262692"/>
                <a:gd name="connsiteX544" fmla="*/ 171834 w 1410790"/>
                <a:gd name="connsiteY544" fmla="*/ 904782 h 1262692"/>
                <a:gd name="connsiteX545" fmla="*/ 172785 w 1410790"/>
                <a:gd name="connsiteY545" fmla="*/ 906679 h 1262692"/>
                <a:gd name="connsiteX546" fmla="*/ 176585 w 1410790"/>
                <a:gd name="connsiteY546" fmla="*/ 908577 h 1262692"/>
                <a:gd name="connsiteX547" fmla="*/ 178482 w 1410790"/>
                <a:gd name="connsiteY547" fmla="*/ 910479 h 1262692"/>
                <a:gd name="connsiteX548" fmla="*/ 176585 w 1410790"/>
                <a:gd name="connsiteY548" fmla="*/ 912377 h 1262692"/>
                <a:gd name="connsiteX549" fmla="*/ 178482 w 1410790"/>
                <a:gd name="connsiteY549" fmla="*/ 913308 h 1262692"/>
                <a:gd name="connsiteX550" fmla="*/ 180380 w 1410790"/>
                <a:gd name="connsiteY550" fmla="*/ 912377 h 1262692"/>
                <a:gd name="connsiteX551" fmla="*/ 181331 w 1410790"/>
                <a:gd name="connsiteY551" fmla="*/ 912377 h 1262692"/>
                <a:gd name="connsiteX552" fmla="*/ 181331 w 1410790"/>
                <a:gd name="connsiteY552" fmla="*/ 914279 h 1262692"/>
                <a:gd name="connsiteX553" fmla="*/ 179429 w 1410790"/>
                <a:gd name="connsiteY553" fmla="*/ 916172 h 1262692"/>
                <a:gd name="connsiteX554" fmla="*/ 180380 w 1410790"/>
                <a:gd name="connsiteY554" fmla="*/ 919972 h 1262692"/>
                <a:gd name="connsiteX555" fmla="*/ 180380 w 1410790"/>
                <a:gd name="connsiteY555" fmla="*/ 925669 h 1262692"/>
                <a:gd name="connsiteX556" fmla="*/ 180380 w 1410790"/>
                <a:gd name="connsiteY556" fmla="*/ 926600 h 1262692"/>
                <a:gd name="connsiteX557" fmla="*/ 183228 w 1410790"/>
                <a:gd name="connsiteY557" fmla="*/ 925669 h 1262692"/>
                <a:gd name="connsiteX558" fmla="*/ 184180 w 1410790"/>
                <a:gd name="connsiteY558" fmla="*/ 920903 h 1262692"/>
                <a:gd name="connsiteX559" fmla="*/ 185126 w 1410790"/>
                <a:gd name="connsiteY559" fmla="*/ 913308 h 1262692"/>
                <a:gd name="connsiteX560" fmla="*/ 187028 w 1410790"/>
                <a:gd name="connsiteY560" fmla="*/ 912377 h 1262692"/>
                <a:gd name="connsiteX561" fmla="*/ 188926 w 1410790"/>
                <a:gd name="connsiteY561" fmla="*/ 912377 h 1262692"/>
                <a:gd name="connsiteX562" fmla="*/ 190823 w 1410790"/>
                <a:gd name="connsiteY562" fmla="*/ 914279 h 1262692"/>
                <a:gd name="connsiteX563" fmla="*/ 192726 w 1410790"/>
                <a:gd name="connsiteY563" fmla="*/ 915206 h 1262692"/>
                <a:gd name="connsiteX564" fmla="*/ 195574 w 1410790"/>
                <a:gd name="connsiteY564" fmla="*/ 917108 h 1262692"/>
                <a:gd name="connsiteX565" fmla="*/ 196521 w 1410790"/>
                <a:gd name="connsiteY565" fmla="*/ 918074 h 1262692"/>
                <a:gd name="connsiteX566" fmla="*/ 196521 w 1410790"/>
                <a:gd name="connsiteY566" fmla="*/ 919006 h 1262692"/>
                <a:gd name="connsiteX567" fmla="*/ 206018 w 1410790"/>
                <a:gd name="connsiteY567" fmla="*/ 923772 h 1262692"/>
                <a:gd name="connsiteX568" fmla="*/ 206964 w 1410790"/>
                <a:gd name="connsiteY568" fmla="*/ 924703 h 1262692"/>
                <a:gd name="connsiteX569" fmla="*/ 208862 w 1410790"/>
                <a:gd name="connsiteY569" fmla="*/ 925669 h 1262692"/>
                <a:gd name="connsiteX570" fmla="*/ 211715 w 1410790"/>
                <a:gd name="connsiteY570" fmla="*/ 923772 h 1262692"/>
                <a:gd name="connsiteX571" fmla="*/ 213613 w 1410790"/>
                <a:gd name="connsiteY571" fmla="*/ 923772 h 1262692"/>
                <a:gd name="connsiteX572" fmla="*/ 214559 w 1410790"/>
                <a:gd name="connsiteY572" fmla="*/ 923772 h 1262692"/>
                <a:gd name="connsiteX573" fmla="*/ 216462 w 1410790"/>
                <a:gd name="connsiteY573" fmla="*/ 925669 h 1262692"/>
                <a:gd name="connsiteX574" fmla="*/ 216462 w 1410790"/>
                <a:gd name="connsiteY574" fmla="*/ 927547 h 1262692"/>
                <a:gd name="connsiteX575" fmla="*/ 214559 w 1410790"/>
                <a:gd name="connsiteY575" fmla="*/ 929449 h 1262692"/>
                <a:gd name="connsiteX576" fmla="*/ 215510 w 1410790"/>
                <a:gd name="connsiteY576" fmla="*/ 930396 h 1262692"/>
                <a:gd name="connsiteX577" fmla="*/ 220257 w 1410790"/>
                <a:gd name="connsiteY577" fmla="*/ 933249 h 1262692"/>
                <a:gd name="connsiteX578" fmla="*/ 220257 w 1410790"/>
                <a:gd name="connsiteY578" fmla="*/ 934195 h 1262692"/>
                <a:gd name="connsiteX579" fmla="*/ 221208 w 1410790"/>
                <a:gd name="connsiteY579" fmla="*/ 932298 h 1262692"/>
                <a:gd name="connsiteX580" fmla="*/ 222154 w 1410790"/>
                <a:gd name="connsiteY580" fmla="*/ 933249 h 1262692"/>
                <a:gd name="connsiteX581" fmla="*/ 232603 w 1410790"/>
                <a:gd name="connsiteY581" fmla="*/ 938942 h 1262692"/>
                <a:gd name="connsiteX582" fmla="*/ 234500 w 1410790"/>
                <a:gd name="connsiteY582" fmla="*/ 938942 h 1262692"/>
                <a:gd name="connsiteX583" fmla="*/ 236398 w 1410790"/>
                <a:gd name="connsiteY583" fmla="*/ 941790 h 1262692"/>
                <a:gd name="connsiteX584" fmla="*/ 246841 w 1410790"/>
                <a:gd name="connsiteY584" fmla="*/ 945590 h 1262692"/>
                <a:gd name="connsiteX585" fmla="*/ 247792 w 1410790"/>
                <a:gd name="connsiteY585" fmla="*/ 946537 h 1262692"/>
                <a:gd name="connsiteX586" fmla="*/ 263933 w 1410790"/>
                <a:gd name="connsiteY586" fmla="*/ 937044 h 1262692"/>
                <a:gd name="connsiteX587" fmla="*/ 267733 w 1410790"/>
                <a:gd name="connsiteY587" fmla="*/ 932298 h 1262692"/>
                <a:gd name="connsiteX588" fmla="*/ 266782 w 1410790"/>
                <a:gd name="connsiteY588" fmla="*/ 929449 h 1262692"/>
                <a:gd name="connsiteX589" fmla="*/ 266782 w 1410790"/>
                <a:gd name="connsiteY589" fmla="*/ 930396 h 1262692"/>
                <a:gd name="connsiteX590" fmla="*/ 267733 w 1410790"/>
                <a:gd name="connsiteY590" fmla="*/ 932298 h 1262692"/>
                <a:gd name="connsiteX591" fmla="*/ 272479 w 1410790"/>
                <a:gd name="connsiteY591" fmla="*/ 932298 h 1262692"/>
                <a:gd name="connsiteX592" fmla="*/ 280074 w 1410790"/>
                <a:gd name="connsiteY592" fmla="*/ 919972 h 1262692"/>
                <a:gd name="connsiteX593" fmla="*/ 281026 w 1410790"/>
                <a:gd name="connsiteY593" fmla="*/ 918074 h 1262692"/>
                <a:gd name="connsiteX594" fmla="*/ 273431 w 1410790"/>
                <a:gd name="connsiteY594" fmla="*/ 915206 h 1262692"/>
                <a:gd name="connsiteX595" fmla="*/ 270577 w 1410790"/>
                <a:gd name="connsiteY595" fmla="*/ 917108 h 1262692"/>
                <a:gd name="connsiteX596" fmla="*/ 269631 w 1410790"/>
                <a:gd name="connsiteY596" fmla="*/ 918074 h 1262692"/>
                <a:gd name="connsiteX597" fmla="*/ 268680 w 1410790"/>
                <a:gd name="connsiteY597" fmla="*/ 919972 h 1262692"/>
                <a:gd name="connsiteX598" fmla="*/ 266782 w 1410790"/>
                <a:gd name="connsiteY598" fmla="*/ 920903 h 1262692"/>
                <a:gd name="connsiteX599" fmla="*/ 262982 w 1410790"/>
                <a:gd name="connsiteY599" fmla="*/ 919006 h 1262692"/>
                <a:gd name="connsiteX600" fmla="*/ 259187 w 1410790"/>
                <a:gd name="connsiteY600" fmla="*/ 921874 h 1262692"/>
                <a:gd name="connsiteX601" fmla="*/ 257285 w 1410790"/>
                <a:gd name="connsiteY601" fmla="*/ 923772 h 1262692"/>
                <a:gd name="connsiteX602" fmla="*/ 257285 w 1410790"/>
                <a:gd name="connsiteY602" fmla="*/ 923772 h 1262692"/>
                <a:gd name="connsiteX603" fmla="*/ 254441 w 1410790"/>
                <a:gd name="connsiteY603" fmla="*/ 922801 h 1262692"/>
                <a:gd name="connsiteX604" fmla="*/ 253490 w 1410790"/>
                <a:gd name="connsiteY604" fmla="*/ 922801 h 1262692"/>
                <a:gd name="connsiteX605" fmla="*/ 252539 w 1410790"/>
                <a:gd name="connsiteY605" fmla="*/ 920903 h 1262692"/>
                <a:gd name="connsiteX606" fmla="*/ 251592 w 1410790"/>
                <a:gd name="connsiteY606" fmla="*/ 917108 h 1262692"/>
                <a:gd name="connsiteX607" fmla="*/ 250641 w 1410790"/>
                <a:gd name="connsiteY607" fmla="*/ 913308 h 1262692"/>
                <a:gd name="connsiteX608" fmla="*/ 251592 w 1410790"/>
                <a:gd name="connsiteY608" fmla="*/ 910479 h 1262692"/>
                <a:gd name="connsiteX609" fmla="*/ 252539 w 1410790"/>
                <a:gd name="connsiteY609" fmla="*/ 909513 h 1262692"/>
                <a:gd name="connsiteX610" fmla="*/ 250641 w 1410790"/>
                <a:gd name="connsiteY610" fmla="*/ 906679 h 1262692"/>
                <a:gd name="connsiteX611" fmla="*/ 250641 w 1410790"/>
                <a:gd name="connsiteY611" fmla="*/ 899085 h 1262692"/>
                <a:gd name="connsiteX612" fmla="*/ 248744 w 1410790"/>
                <a:gd name="connsiteY612" fmla="*/ 897182 h 1262692"/>
                <a:gd name="connsiteX613" fmla="*/ 247792 w 1410790"/>
                <a:gd name="connsiteY613" fmla="*/ 898119 h 1262692"/>
                <a:gd name="connsiteX614" fmla="*/ 246841 w 1410790"/>
                <a:gd name="connsiteY614" fmla="*/ 900982 h 1262692"/>
                <a:gd name="connsiteX615" fmla="*/ 244944 w 1410790"/>
                <a:gd name="connsiteY615" fmla="*/ 901913 h 1262692"/>
                <a:gd name="connsiteX616" fmla="*/ 244944 w 1410790"/>
                <a:gd name="connsiteY616" fmla="*/ 904782 h 1262692"/>
                <a:gd name="connsiteX617" fmla="*/ 243046 w 1410790"/>
                <a:gd name="connsiteY617" fmla="*/ 905713 h 1262692"/>
                <a:gd name="connsiteX618" fmla="*/ 237349 w 1410790"/>
                <a:gd name="connsiteY618" fmla="*/ 904782 h 1262692"/>
                <a:gd name="connsiteX619" fmla="*/ 234500 w 1410790"/>
                <a:gd name="connsiteY619" fmla="*/ 896216 h 1262692"/>
                <a:gd name="connsiteX620" fmla="*/ 234500 w 1410790"/>
                <a:gd name="connsiteY620" fmla="*/ 893387 h 1262692"/>
                <a:gd name="connsiteX621" fmla="*/ 232603 w 1410790"/>
                <a:gd name="connsiteY621" fmla="*/ 886724 h 1262692"/>
                <a:gd name="connsiteX622" fmla="*/ 230705 w 1410790"/>
                <a:gd name="connsiteY622" fmla="*/ 885797 h 1262692"/>
                <a:gd name="connsiteX623" fmla="*/ 228803 w 1410790"/>
                <a:gd name="connsiteY623" fmla="*/ 886724 h 1262692"/>
                <a:gd name="connsiteX624" fmla="*/ 226905 w 1410790"/>
                <a:gd name="connsiteY624" fmla="*/ 887690 h 1262692"/>
                <a:gd name="connsiteX625" fmla="*/ 223105 w 1410790"/>
                <a:gd name="connsiteY625" fmla="*/ 888621 h 1262692"/>
                <a:gd name="connsiteX626" fmla="*/ 222154 w 1410790"/>
                <a:gd name="connsiteY626" fmla="*/ 888621 h 1262692"/>
                <a:gd name="connsiteX627" fmla="*/ 223105 w 1410790"/>
                <a:gd name="connsiteY627" fmla="*/ 874403 h 1262692"/>
                <a:gd name="connsiteX628" fmla="*/ 224057 w 1410790"/>
                <a:gd name="connsiteY628" fmla="*/ 872500 h 1262692"/>
                <a:gd name="connsiteX629" fmla="*/ 225008 w 1410790"/>
                <a:gd name="connsiteY629" fmla="*/ 871534 h 1262692"/>
                <a:gd name="connsiteX630" fmla="*/ 225954 w 1410790"/>
                <a:gd name="connsiteY630" fmla="*/ 870603 h 1262692"/>
                <a:gd name="connsiteX631" fmla="*/ 224057 w 1410790"/>
                <a:gd name="connsiteY631" fmla="*/ 868700 h 1262692"/>
                <a:gd name="connsiteX632" fmla="*/ 222154 w 1410790"/>
                <a:gd name="connsiteY632" fmla="*/ 869632 h 1262692"/>
                <a:gd name="connsiteX633" fmla="*/ 219310 w 1410790"/>
                <a:gd name="connsiteY633" fmla="*/ 868700 h 1262692"/>
                <a:gd name="connsiteX634" fmla="*/ 219310 w 1410790"/>
                <a:gd name="connsiteY634" fmla="*/ 864905 h 1262692"/>
                <a:gd name="connsiteX635" fmla="*/ 220257 w 1410790"/>
                <a:gd name="connsiteY635" fmla="*/ 863008 h 1262692"/>
                <a:gd name="connsiteX636" fmla="*/ 221208 w 1410790"/>
                <a:gd name="connsiteY636" fmla="*/ 863008 h 1262692"/>
                <a:gd name="connsiteX637" fmla="*/ 216462 w 1410790"/>
                <a:gd name="connsiteY637" fmla="*/ 863008 h 1262692"/>
                <a:gd name="connsiteX638" fmla="*/ 213613 w 1410790"/>
                <a:gd name="connsiteY638" fmla="*/ 863934 h 1262692"/>
                <a:gd name="connsiteX639" fmla="*/ 213613 w 1410790"/>
                <a:gd name="connsiteY639" fmla="*/ 866808 h 1262692"/>
                <a:gd name="connsiteX640" fmla="*/ 212662 w 1410790"/>
                <a:gd name="connsiteY640" fmla="*/ 868700 h 1262692"/>
                <a:gd name="connsiteX641" fmla="*/ 211715 w 1410790"/>
                <a:gd name="connsiteY641" fmla="*/ 869632 h 1262692"/>
                <a:gd name="connsiteX642" fmla="*/ 210764 w 1410790"/>
                <a:gd name="connsiteY642" fmla="*/ 874403 h 1262692"/>
                <a:gd name="connsiteX643" fmla="*/ 208862 w 1410790"/>
                <a:gd name="connsiteY643" fmla="*/ 874403 h 1262692"/>
                <a:gd name="connsiteX644" fmla="*/ 206018 w 1410790"/>
                <a:gd name="connsiteY644" fmla="*/ 874403 h 1262692"/>
                <a:gd name="connsiteX645" fmla="*/ 205067 w 1410790"/>
                <a:gd name="connsiteY645" fmla="*/ 872500 h 1262692"/>
                <a:gd name="connsiteX646" fmla="*/ 205067 w 1410790"/>
                <a:gd name="connsiteY646" fmla="*/ 873426 h 1262692"/>
                <a:gd name="connsiteX647" fmla="*/ 204116 w 1410790"/>
                <a:gd name="connsiteY647" fmla="*/ 875329 h 1262692"/>
                <a:gd name="connsiteX648" fmla="*/ 202218 w 1410790"/>
                <a:gd name="connsiteY648" fmla="*/ 876305 h 1262692"/>
                <a:gd name="connsiteX649" fmla="*/ 200321 w 1410790"/>
                <a:gd name="connsiteY649" fmla="*/ 880095 h 1262692"/>
                <a:gd name="connsiteX650" fmla="*/ 199369 w 1410790"/>
                <a:gd name="connsiteY650" fmla="*/ 881026 h 1262692"/>
                <a:gd name="connsiteX651" fmla="*/ 197472 w 1410790"/>
                <a:gd name="connsiteY651" fmla="*/ 882924 h 1262692"/>
                <a:gd name="connsiteX652" fmla="*/ 196521 w 1410790"/>
                <a:gd name="connsiteY652" fmla="*/ 882924 h 1262692"/>
                <a:gd name="connsiteX653" fmla="*/ 194623 w 1410790"/>
                <a:gd name="connsiteY653" fmla="*/ 881997 h 1262692"/>
                <a:gd name="connsiteX654" fmla="*/ 193672 w 1410790"/>
                <a:gd name="connsiteY654" fmla="*/ 879129 h 1262692"/>
                <a:gd name="connsiteX655" fmla="*/ 191775 w 1410790"/>
                <a:gd name="connsiteY655" fmla="*/ 877226 h 1262692"/>
                <a:gd name="connsiteX656" fmla="*/ 190823 w 1410790"/>
                <a:gd name="connsiteY656" fmla="*/ 875329 h 1262692"/>
                <a:gd name="connsiteX657" fmla="*/ 190823 w 1410790"/>
                <a:gd name="connsiteY657" fmla="*/ 874403 h 1262692"/>
                <a:gd name="connsiteX658" fmla="*/ 186077 w 1410790"/>
                <a:gd name="connsiteY658" fmla="*/ 873426 h 1262692"/>
                <a:gd name="connsiteX659" fmla="*/ 186077 w 1410790"/>
                <a:gd name="connsiteY659" fmla="*/ 869632 h 1262692"/>
                <a:gd name="connsiteX660" fmla="*/ 187975 w 1410790"/>
                <a:gd name="connsiteY660" fmla="*/ 869632 h 1262692"/>
                <a:gd name="connsiteX661" fmla="*/ 188926 w 1410790"/>
                <a:gd name="connsiteY661" fmla="*/ 869632 h 1262692"/>
                <a:gd name="connsiteX662" fmla="*/ 187028 w 1410790"/>
                <a:gd name="connsiteY662" fmla="*/ 855413 h 1262692"/>
                <a:gd name="connsiteX663" fmla="*/ 185126 w 1410790"/>
                <a:gd name="connsiteY663" fmla="*/ 848744 h 1262692"/>
                <a:gd name="connsiteX664" fmla="*/ 184180 w 1410790"/>
                <a:gd name="connsiteY664" fmla="*/ 845916 h 1262692"/>
                <a:gd name="connsiteX665" fmla="*/ 184180 w 1410790"/>
                <a:gd name="connsiteY665" fmla="*/ 844018 h 1262692"/>
                <a:gd name="connsiteX666" fmla="*/ 186077 w 1410790"/>
                <a:gd name="connsiteY666" fmla="*/ 843052 h 1262692"/>
                <a:gd name="connsiteX667" fmla="*/ 187975 w 1410790"/>
                <a:gd name="connsiteY667" fmla="*/ 844944 h 1262692"/>
                <a:gd name="connsiteX668" fmla="*/ 188926 w 1410790"/>
                <a:gd name="connsiteY668" fmla="*/ 847818 h 1262692"/>
                <a:gd name="connsiteX669" fmla="*/ 191775 w 1410790"/>
                <a:gd name="connsiteY669" fmla="*/ 845916 h 1262692"/>
                <a:gd name="connsiteX670" fmla="*/ 191775 w 1410790"/>
                <a:gd name="connsiteY670" fmla="*/ 844944 h 1262692"/>
                <a:gd name="connsiteX671" fmla="*/ 193672 w 1410790"/>
                <a:gd name="connsiteY671" fmla="*/ 844944 h 1262692"/>
                <a:gd name="connsiteX672" fmla="*/ 193672 w 1410790"/>
                <a:gd name="connsiteY672" fmla="*/ 849710 h 1262692"/>
                <a:gd name="connsiteX673" fmla="*/ 191775 w 1410790"/>
                <a:gd name="connsiteY673" fmla="*/ 851613 h 1262692"/>
                <a:gd name="connsiteX674" fmla="*/ 188926 w 1410790"/>
                <a:gd name="connsiteY674" fmla="*/ 853510 h 1262692"/>
                <a:gd name="connsiteX675" fmla="*/ 190823 w 1410790"/>
                <a:gd name="connsiteY675" fmla="*/ 854442 h 1262692"/>
                <a:gd name="connsiteX676" fmla="*/ 190823 w 1410790"/>
                <a:gd name="connsiteY676" fmla="*/ 855413 h 1262692"/>
                <a:gd name="connsiteX677" fmla="*/ 195574 w 1410790"/>
                <a:gd name="connsiteY677" fmla="*/ 858242 h 1262692"/>
                <a:gd name="connsiteX678" fmla="*/ 199369 w 1410790"/>
                <a:gd name="connsiteY678" fmla="*/ 858242 h 1262692"/>
                <a:gd name="connsiteX679" fmla="*/ 200321 w 1410790"/>
                <a:gd name="connsiteY679" fmla="*/ 858242 h 1262692"/>
                <a:gd name="connsiteX680" fmla="*/ 201272 w 1410790"/>
                <a:gd name="connsiteY680" fmla="*/ 855413 h 1262692"/>
                <a:gd name="connsiteX681" fmla="*/ 200321 w 1410790"/>
                <a:gd name="connsiteY681" fmla="*/ 844944 h 1262692"/>
                <a:gd name="connsiteX682" fmla="*/ 201272 w 1410790"/>
                <a:gd name="connsiteY682" fmla="*/ 839252 h 1262692"/>
                <a:gd name="connsiteX683" fmla="*/ 201272 w 1410790"/>
                <a:gd name="connsiteY683" fmla="*/ 838321 h 1262692"/>
                <a:gd name="connsiteX684" fmla="*/ 200321 w 1410790"/>
                <a:gd name="connsiteY684" fmla="*/ 836423 h 1262692"/>
                <a:gd name="connsiteX685" fmla="*/ 197472 w 1410790"/>
                <a:gd name="connsiteY685" fmla="*/ 833555 h 1262692"/>
                <a:gd name="connsiteX686" fmla="*/ 195574 w 1410790"/>
                <a:gd name="connsiteY686" fmla="*/ 831657 h 1262692"/>
                <a:gd name="connsiteX687" fmla="*/ 195574 w 1410790"/>
                <a:gd name="connsiteY687" fmla="*/ 830721 h 1262692"/>
                <a:gd name="connsiteX688" fmla="*/ 195574 w 1410790"/>
                <a:gd name="connsiteY688" fmla="*/ 829755 h 1262692"/>
                <a:gd name="connsiteX689" fmla="*/ 198418 w 1410790"/>
                <a:gd name="connsiteY689" fmla="*/ 830721 h 1262692"/>
                <a:gd name="connsiteX690" fmla="*/ 201272 w 1410790"/>
                <a:gd name="connsiteY690" fmla="*/ 832623 h 1262692"/>
                <a:gd name="connsiteX691" fmla="*/ 204116 w 1410790"/>
                <a:gd name="connsiteY691" fmla="*/ 834521 h 1262692"/>
                <a:gd name="connsiteX692" fmla="*/ 205067 w 1410790"/>
                <a:gd name="connsiteY692" fmla="*/ 836423 h 1262692"/>
                <a:gd name="connsiteX693" fmla="*/ 206018 w 1410790"/>
                <a:gd name="connsiteY693" fmla="*/ 838321 h 1262692"/>
                <a:gd name="connsiteX694" fmla="*/ 206018 w 1410790"/>
                <a:gd name="connsiteY694" fmla="*/ 838321 h 1262692"/>
                <a:gd name="connsiteX695" fmla="*/ 207916 w 1410790"/>
                <a:gd name="connsiteY695" fmla="*/ 837350 h 1262692"/>
                <a:gd name="connsiteX696" fmla="*/ 208862 w 1410790"/>
                <a:gd name="connsiteY696" fmla="*/ 834521 h 1262692"/>
                <a:gd name="connsiteX697" fmla="*/ 208862 w 1410790"/>
                <a:gd name="connsiteY697" fmla="*/ 833555 h 1262692"/>
                <a:gd name="connsiteX698" fmla="*/ 206964 w 1410790"/>
                <a:gd name="connsiteY698" fmla="*/ 829755 h 1262692"/>
                <a:gd name="connsiteX699" fmla="*/ 204116 w 1410790"/>
                <a:gd name="connsiteY699" fmla="*/ 828828 h 1262692"/>
                <a:gd name="connsiteX700" fmla="*/ 202218 w 1410790"/>
                <a:gd name="connsiteY700" fmla="*/ 824062 h 1262692"/>
                <a:gd name="connsiteX701" fmla="*/ 201272 w 1410790"/>
                <a:gd name="connsiteY701" fmla="*/ 824062 h 1262692"/>
                <a:gd name="connsiteX702" fmla="*/ 194623 w 1410790"/>
                <a:gd name="connsiteY702" fmla="*/ 822160 h 1262692"/>
                <a:gd name="connsiteX703" fmla="*/ 192726 w 1410790"/>
                <a:gd name="connsiteY703" fmla="*/ 821228 h 1262692"/>
                <a:gd name="connsiteX704" fmla="*/ 191775 w 1410790"/>
                <a:gd name="connsiteY704" fmla="*/ 819331 h 1262692"/>
                <a:gd name="connsiteX705" fmla="*/ 189877 w 1410790"/>
                <a:gd name="connsiteY705" fmla="*/ 816462 h 1262692"/>
                <a:gd name="connsiteX706" fmla="*/ 187975 w 1410790"/>
                <a:gd name="connsiteY706" fmla="*/ 817433 h 1262692"/>
                <a:gd name="connsiteX707" fmla="*/ 184180 w 1410790"/>
                <a:gd name="connsiteY707" fmla="*/ 819331 h 1262692"/>
                <a:gd name="connsiteX708" fmla="*/ 183228 w 1410790"/>
                <a:gd name="connsiteY708" fmla="*/ 822160 h 1262692"/>
                <a:gd name="connsiteX709" fmla="*/ 182282 w 1410790"/>
                <a:gd name="connsiteY709" fmla="*/ 825028 h 1262692"/>
                <a:gd name="connsiteX710" fmla="*/ 181331 w 1410790"/>
                <a:gd name="connsiteY710" fmla="*/ 828828 h 1262692"/>
                <a:gd name="connsiteX711" fmla="*/ 185126 w 1410790"/>
                <a:gd name="connsiteY711" fmla="*/ 839252 h 1262692"/>
                <a:gd name="connsiteX712" fmla="*/ 170887 w 1410790"/>
                <a:gd name="connsiteY712" fmla="*/ 850647 h 1262692"/>
                <a:gd name="connsiteX713" fmla="*/ 160439 w 1410790"/>
                <a:gd name="connsiteY713" fmla="*/ 832623 h 1262692"/>
                <a:gd name="connsiteX714" fmla="*/ 174682 w 1410790"/>
                <a:gd name="connsiteY714" fmla="*/ 828828 h 1262692"/>
                <a:gd name="connsiteX715" fmla="*/ 181331 w 1410790"/>
                <a:gd name="connsiteY715" fmla="*/ 823126 h 1262692"/>
                <a:gd name="connsiteX716" fmla="*/ 182282 w 1410790"/>
                <a:gd name="connsiteY716" fmla="*/ 818360 h 1262692"/>
                <a:gd name="connsiteX717" fmla="*/ 183228 w 1410790"/>
                <a:gd name="connsiteY717" fmla="*/ 817433 h 1262692"/>
                <a:gd name="connsiteX718" fmla="*/ 184180 w 1410790"/>
                <a:gd name="connsiteY718" fmla="*/ 814585 h 1262692"/>
                <a:gd name="connsiteX719" fmla="*/ 186077 w 1410790"/>
                <a:gd name="connsiteY719" fmla="*/ 810785 h 1262692"/>
                <a:gd name="connsiteX720" fmla="*/ 195574 w 1410790"/>
                <a:gd name="connsiteY720" fmla="*/ 810785 h 1262692"/>
                <a:gd name="connsiteX721" fmla="*/ 196521 w 1410790"/>
                <a:gd name="connsiteY721" fmla="*/ 812687 h 1262692"/>
                <a:gd name="connsiteX722" fmla="*/ 200321 w 1410790"/>
                <a:gd name="connsiteY722" fmla="*/ 813633 h 1262692"/>
                <a:gd name="connsiteX723" fmla="*/ 200321 w 1410790"/>
                <a:gd name="connsiteY723" fmla="*/ 814585 h 1262692"/>
                <a:gd name="connsiteX724" fmla="*/ 201272 w 1410790"/>
                <a:gd name="connsiteY724" fmla="*/ 815531 h 1262692"/>
                <a:gd name="connsiteX725" fmla="*/ 203164 w 1410790"/>
                <a:gd name="connsiteY725" fmla="*/ 815531 h 1262692"/>
                <a:gd name="connsiteX726" fmla="*/ 205067 w 1410790"/>
                <a:gd name="connsiteY726" fmla="*/ 809834 h 1262692"/>
                <a:gd name="connsiteX727" fmla="*/ 206018 w 1410790"/>
                <a:gd name="connsiteY727" fmla="*/ 809834 h 1262692"/>
                <a:gd name="connsiteX728" fmla="*/ 207916 w 1410790"/>
                <a:gd name="connsiteY728" fmla="*/ 814585 h 1262692"/>
                <a:gd name="connsiteX729" fmla="*/ 209813 w 1410790"/>
                <a:gd name="connsiteY729" fmla="*/ 817433 h 1262692"/>
                <a:gd name="connsiteX730" fmla="*/ 210764 w 1410790"/>
                <a:gd name="connsiteY730" fmla="*/ 819331 h 1262692"/>
                <a:gd name="connsiteX731" fmla="*/ 210764 w 1410790"/>
                <a:gd name="connsiteY731" fmla="*/ 821228 h 1262692"/>
                <a:gd name="connsiteX732" fmla="*/ 211715 w 1410790"/>
                <a:gd name="connsiteY732" fmla="*/ 819331 h 1262692"/>
                <a:gd name="connsiteX733" fmla="*/ 212662 w 1410790"/>
                <a:gd name="connsiteY733" fmla="*/ 820262 h 1262692"/>
                <a:gd name="connsiteX734" fmla="*/ 213613 w 1410790"/>
                <a:gd name="connsiteY734" fmla="*/ 821228 h 1262692"/>
                <a:gd name="connsiteX735" fmla="*/ 214559 w 1410790"/>
                <a:gd name="connsiteY735" fmla="*/ 823126 h 1262692"/>
                <a:gd name="connsiteX736" fmla="*/ 215510 w 1410790"/>
                <a:gd name="connsiteY736" fmla="*/ 827857 h 1262692"/>
                <a:gd name="connsiteX737" fmla="*/ 219310 w 1410790"/>
                <a:gd name="connsiteY737" fmla="*/ 830721 h 1262692"/>
                <a:gd name="connsiteX738" fmla="*/ 217408 w 1410790"/>
                <a:gd name="connsiteY738" fmla="*/ 837350 h 1262692"/>
                <a:gd name="connsiteX739" fmla="*/ 218359 w 1410790"/>
                <a:gd name="connsiteY739" fmla="*/ 839252 h 1262692"/>
                <a:gd name="connsiteX740" fmla="*/ 219310 w 1410790"/>
                <a:gd name="connsiteY740" fmla="*/ 842115 h 1262692"/>
                <a:gd name="connsiteX741" fmla="*/ 220257 w 1410790"/>
                <a:gd name="connsiteY741" fmla="*/ 841149 h 1262692"/>
                <a:gd name="connsiteX742" fmla="*/ 224057 w 1410790"/>
                <a:gd name="connsiteY742" fmla="*/ 840218 h 1262692"/>
                <a:gd name="connsiteX743" fmla="*/ 225954 w 1410790"/>
                <a:gd name="connsiteY743" fmla="*/ 840218 h 1262692"/>
                <a:gd name="connsiteX744" fmla="*/ 226905 w 1410790"/>
                <a:gd name="connsiteY744" fmla="*/ 838321 h 1262692"/>
                <a:gd name="connsiteX745" fmla="*/ 229754 w 1410790"/>
                <a:gd name="connsiteY745" fmla="*/ 839252 h 1262692"/>
                <a:gd name="connsiteX746" fmla="*/ 231651 w 1410790"/>
                <a:gd name="connsiteY746" fmla="*/ 841149 h 1262692"/>
                <a:gd name="connsiteX747" fmla="*/ 231651 w 1410790"/>
                <a:gd name="connsiteY747" fmla="*/ 838321 h 1262692"/>
                <a:gd name="connsiteX748" fmla="*/ 229754 w 1410790"/>
                <a:gd name="connsiteY748" fmla="*/ 835452 h 1262692"/>
                <a:gd name="connsiteX749" fmla="*/ 231651 w 1410790"/>
                <a:gd name="connsiteY749" fmla="*/ 831657 h 1262692"/>
                <a:gd name="connsiteX750" fmla="*/ 235451 w 1410790"/>
                <a:gd name="connsiteY750" fmla="*/ 826926 h 1262692"/>
                <a:gd name="connsiteX751" fmla="*/ 235451 w 1410790"/>
                <a:gd name="connsiteY751" fmla="*/ 824062 h 1262692"/>
                <a:gd name="connsiteX752" fmla="*/ 238300 w 1410790"/>
                <a:gd name="connsiteY752" fmla="*/ 824062 h 1262692"/>
                <a:gd name="connsiteX753" fmla="*/ 239246 w 1410790"/>
                <a:gd name="connsiteY753" fmla="*/ 825028 h 1262692"/>
                <a:gd name="connsiteX754" fmla="*/ 240198 w 1410790"/>
                <a:gd name="connsiteY754" fmla="*/ 825955 h 1262692"/>
                <a:gd name="connsiteX755" fmla="*/ 240198 w 1410790"/>
                <a:gd name="connsiteY755" fmla="*/ 827857 h 1262692"/>
                <a:gd name="connsiteX756" fmla="*/ 241144 w 1410790"/>
                <a:gd name="connsiteY756" fmla="*/ 830721 h 1262692"/>
                <a:gd name="connsiteX757" fmla="*/ 243046 w 1410790"/>
                <a:gd name="connsiteY757" fmla="*/ 827857 h 1262692"/>
                <a:gd name="connsiteX758" fmla="*/ 243046 w 1410790"/>
                <a:gd name="connsiteY758" fmla="*/ 825955 h 1262692"/>
                <a:gd name="connsiteX759" fmla="*/ 244944 w 1410790"/>
                <a:gd name="connsiteY759" fmla="*/ 823126 h 1262692"/>
                <a:gd name="connsiteX760" fmla="*/ 245895 w 1410790"/>
                <a:gd name="connsiteY760" fmla="*/ 822160 h 1262692"/>
                <a:gd name="connsiteX761" fmla="*/ 248744 w 1410790"/>
                <a:gd name="connsiteY761" fmla="*/ 823126 h 1262692"/>
                <a:gd name="connsiteX762" fmla="*/ 249695 w 1410790"/>
                <a:gd name="connsiteY762" fmla="*/ 824062 h 1262692"/>
                <a:gd name="connsiteX763" fmla="*/ 251592 w 1410790"/>
                <a:gd name="connsiteY763" fmla="*/ 825955 h 1262692"/>
                <a:gd name="connsiteX764" fmla="*/ 254441 w 1410790"/>
                <a:gd name="connsiteY764" fmla="*/ 825955 h 1262692"/>
                <a:gd name="connsiteX765" fmla="*/ 256339 w 1410790"/>
                <a:gd name="connsiteY765" fmla="*/ 825955 h 1262692"/>
                <a:gd name="connsiteX766" fmla="*/ 257285 w 1410790"/>
                <a:gd name="connsiteY766" fmla="*/ 826926 h 1262692"/>
                <a:gd name="connsiteX767" fmla="*/ 257285 w 1410790"/>
                <a:gd name="connsiteY767" fmla="*/ 829755 h 1262692"/>
                <a:gd name="connsiteX768" fmla="*/ 256339 w 1410790"/>
                <a:gd name="connsiteY768" fmla="*/ 834521 h 1262692"/>
                <a:gd name="connsiteX769" fmla="*/ 254441 w 1410790"/>
                <a:gd name="connsiteY769" fmla="*/ 834521 h 1262692"/>
                <a:gd name="connsiteX770" fmla="*/ 253490 w 1410790"/>
                <a:gd name="connsiteY770" fmla="*/ 834521 h 1262692"/>
                <a:gd name="connsiteX771" fmla="*/ 251592 w 1410790"/>
                <a:gd name="connsiteY771" fmla="*/ 835452 h 1262692"/>
                <a:gd name="connsiteX772" fmla="*/ 247792 w 1410790"/>
                <a:gd name="connsiteY772" fmla="*/ 838321 h 1262692"/>
                <a:gd name="connsiteX773" fmla="*/ 245895 w 1410790"/>
                <a:gd name="connsiteY773" fmla="*/ 842115 h 1262692"/>
                <a:gd name="connsiteX774" fmla="*/ 244944 w 1410790"/>
                <a:gd name="connsiteY774" fmla="*/ 842115 h 1262692"/>
                <a:gd name="connsiteX775" fmla="*/ 244944 w 1410790"/>
                <a:gd name="connsiteY775" fmla="*/ 842115 h 1262692"/>
                <a:gd name="connsiteX776" fmla="*/ 243046 w 1410790"/>
                <a:gd name="connsiteY776" fmla="*/ 844018 h 1262692"/>
                <a:gd name="connsiteX777" fmla="*/ 243046 w 1410790"/>
                <a:gd name="connsiteY777" fmla="*/ 845916 h 1262692"/>
                <a:gd name="connsiteX778" fmla="*/ 244944 w 1410790"/>
                <a:gd name="connsiteY778" fmla="*/ 847818 h 1262692"/>
                <a:gd name="connsiteX779" fmla="*/ 245895 w 1410790"/>
                <a:gd name="connsiteY779" fmla="*/ 848744 h 1262692"/>
                <a:gd name="connsiteX780" fmla="*/ 244944 w 1410790"/>
                <a:gd name="connsiteY780" fmla="*/ 855413 h 1262692"/>
                <a:gd name="connsiteX781" fmla="*/ 243997 w 1410790"/>
                <a:gd name="connsiteY781" fmla="*/ 855413 h 1262692"/>
                <a:gd name="connsiteX782" fmla="*/ 242095 w 1410790"/>
                <a:gd name="connsiteY782" fmla="*/ 854442 h 1262692"/>
                <a:gd name="connsiteX783" fmla="*/ 240198 w 1410790"/>
                <a:gd name="connsiteY783" fmla="*/ 855413 h 1262692"/>
                <a:gd name="connsiteX784" fmla="*/ 236398 w 1410790"/>
                <a:gd name="connsiteY784" fmla="*/ 860139 h 1262692"/>
                <a:gd name="connsiteX785" fmla="*/ 234500 w 1410790"/>
                <a:gd name="connsiteY785" fmla="*/ 861105 h 1262692"/>
                <a:gd name="connsiteX786" fmla="*/ 236398 w 1410790"/>
                <a:gd name="connsiteY786" fmla="*/ 863934 h 1262692"/>
                <a:gd name="connsiteX787" fmla="*/ 237349 w 1410790"/>
                <a:gd name="connsiteY787" fmla="*/ 866808 h 1262692"/>
                <a:gd name="connsiteX788" fmla="*/ 239246 w 1410790"/>
                <a:gd name="connsiteY788" fmla="*/ 867734 h 1262692"/>
                <a:gd name="connsiteX789" fmla="*/ 242095 w 1410790"/>
                <a:gd name="connsiteY789" fmla="*/ 870603 h 1262692"/>
                <a:gd name="connsiteX790" fmla="*/ 243997 w 1410790"/>
                <a:gd name="connsiteY790" fmla="*/ 871534 h 1262692"/>
                <a:gd name="connsiteX791" fmla="*/ 246841 w 1410790"/>
                <a:gd name="connsiteY791" fmla="*/ 871534 h 1262692"/>
                <a:gd name="connsiteX792" fmla="*/ 248744 w 1410790"/>
                <a:gd name="connsiteY792" fmla="*/ 868700 h 1262692"/>
                <a:gd name="connsiteX793" fmla="*/ 250641 w 1410790"/>
                <a:gd name="connsiteY793" fmla="*/ 867734 h 1262692"/>
                <a:gd name="connsiteX794" fmla="*/ 253490 w 1410790"/>
                <a:gd name="connsiteY794" fmla="*/ 868700 h 1262692"/>
                <a:gd name="connsiteX795" fmla="*/ 253490 w 1410790"/>
                <a:gd name="connsiteY795" fmla="*/ 872500 h 1262692"/>
                <a:gd name="connsiteX796" fmla="*/ 252539 w 1410790"/>
                <a:gd name="connsiteY796" fmla="*/ 874403 h 1262692"/>
                <a:gd name="connsiteX797" fmla="*/ 254441 w 1410790"/>
                <a:gd name="connsiteY797" fmla="*/ 878197 h 1262692"/>
                <a:gd name="connsiteX798" fmla="*/ 261085 w 1410790"/>
                <a:gd name="connsiteY798" fmla="*/ 878197 h 1262692"/>
                <a:gd name="connsiteX799" fmla="*/ 261085 w 1410790"/>
                <a:gd name="connsiteY799" fmla="*/ 879129 h 1262692"/>
                <a:gd name="connsiteX800" fmla="*/ 262036 w 1410790"/>
                <a:gd name="connsiteY800" fmla="*/ 883895 h 1262692"/>
                <a:gd name="connsiteX801" fmla="*/ 264880 w 1410790"/>
                <a:gd name="connsiteY801" fmla="*/ 884821 h 1262692"/>
                <a:gd name="connsiteX802" fmla="*/ 266782 w 1410790"/>
                <a:gd name="connsiteY802" fmla="*/ 885797 h 1262692"/>
                <a:gd name="connsiteX803" fmla="*/ 267733 w 1410790"/>
                <a:gd name="connsiteY803" fmla="*/ 886724 h 1262692"/>
                <a:gd name="connsiteX804" fmla="*/ 270577 w 1410790"/>
                <a:gd name="connsiteY804" fmla="*/ 885797 h 1262692"/>
                <a:gd name="connsiteX805" fmla="*/ 274377 w 1410790"/>
                <a:gd name="connsiteY805" fmla="*/ 888621 h 1262692"/>
                <a:gd name="connsiteX806" fmla="*/ 276274 w 1410790"/>
                <a:gd name="connsiteY806" fmla="*/ 888621 h 1262692"/>
                <a:gd name="connsiteX807" fmla="*/ 289567 w 1410790"/>
                <a:gd name="connsiteY807" fmla="*/ 890524 h 1262692"/>
                <a:gd name="connsiteX808" fmla="*/ 290518 w 1410790"/>
                <a:gd name="connsiteY808" fmla="*/ 891490 h 1262692"/>
                <a:gd name="connsiteX809" fmla="*/ 292420 w 1410790"/>
                <a:gd name="connsiteY809" fmla="*/ 892416 h 1262692"/>
                <a:gd name="connsiteX810" fmla="*/ 296215 w 1410790"/>
                <a:gd name="connsiteY810" fmla="*/ 894318 h 1262692"/>
                <a:gd name="connsiteX811" fmla="*/ 300962 w 1410790"/>
                <a:gd name="connsiteY811" fmla="*/ 892416 h 1262692"/>
                <a:gd name="connsiteX812" fmla="*/ 301913 w 1410790"/>
                <a:gd name="connsiteY812" fmla="*/ 892416 h 1262692"/>
                <a:gd name="connsiteX813" fmla="*/ 304761 w 1410790"/>
                <a:gd name="connsiteY813" fmla="*/ 896216 h 1262692"/>
                <a:gd name="connsiteX814" fmla="*/ 306659 w 1410790"/>
                <a:gd name="connsiteY814" fmla="*/ 898119 h 1262692"/>
                <a:gd name="connsiteX815" fmla="*/ 310459 w 1410790"/>
                <a:gd name="connsiteY815" fmla="*/ 898119 h 1262692"/>
                <a:gd name="connsiteX816" fmla="*/ 314254 w 1410790"/>
                <a:gd name="connsiteY816" fmla="*/ 901913 h 1262692"/>
                <a:gd name="connsiteX817" fmla="*/ 314254 w 1410790"/>
                <a:gd name="connsiteY817" fmla="*/ 902884 h 1262692"/>
                <a:gd name="connsiteX818" fmla="*/ 314254 w 1410790"/>
                <a:gd name="connsiteY818" fmla="*/ 903811 h 1262692"/>
                <a:gd name="connsiteX819" fmla="*/ 320902 w 1410790"/>
                <a:gd name="connsiteY819" fmla="*/ 902884 h 1262692"/>
                <a:gd name="connsiteX820" fmla="*/ 321849 w 1410790"/>
                <a:gd name="connsiteY820" fmla="*/ 900982 h 1262692"/>
                <a:gd name="connsiteX821" fmla="*/ 323751 w 1410790"/>
                <a:gd name="connsiteY821" fmla="*/ 897182 h 1262692"/>
                <a:gd name="connsiteX822" fmla="*/ 325649 w 1410790"/>
                <a:gd name="connsiteY822" fmla="*/ 896216 h 1262692"/>
                <a:gd name="connsiteX823" fmla="*/ 326595 w 1410790"/>
                <a:gd name="connsiteY823" fmla="*/ 894318 h 1262692"/>
                <a:gd name="connsiteX824" fmla="*/ 325649 w 1410790"/>
                <a:gd name="connsiteY824" fmla="*/ 892416 h 1262692"/>
                <a:gd name="connsiteX825" fmla="*/ 325649 w 1410790"/>
                <a:gd name="connsiteY825" fmla="*/ 892416 h 1262692"/>
                <a:gd name="connsiteX826" fmla="*/ 324697 w 1410790"/>
                <a:gd name="connsiteY826" fmla="*/ 890524 h 1262692"/>
                <a:gd name="connsiteX827" fmla="*/ 323751 w 1410790"/>
                <a:gd name="connsiteY827" fmla="*/ 891490 h 1262692"/>
                <a:gd name="connsiteX828" fmla="*/ 322800 w 1410790"/>
                <a:gd name="connsiteY828" fmla="*/ 892416 h 1262692"/>
                <a:gd name="connsiteX829" fmla="*/ 319951 w 1410790"/>
                <a:gd name="connsiteY829" fmla="*/ 893387 h 1262692"/>
                <a:gd name="connsiteX830" fmla="*/ 315205 w 1410790"/>
                <a:gd name="connsiteY830" fmla="*/ 891490 h 1262692"/>
                <a:gd name="connsiteX831" fmla="*/ 315205 w 1410790"/>
                <a:gd name="connsiteY831" fmla="*/ 890524 h 1262692"/>
                <a:gd name="connsiteX832" fmla="*/ 314254 w 1410790"/>
                <a:gd name="connsiteY832" fmla="*/ 885797 h 1262692"/>
                <a:gd name="connsiteX833" fmla="*/ 313303 w 1410790"/>
                <a:gd name="connsiteY833" fmla="*/ 881026 h 1262692"/>
                <a:gd name="connsiteX834" fmla="*/ 313303 w 1410790"/>
                <a:gd name="connsiteY834" fmla="*/ 879129 h 1262692"/>
                <a:gd name="connsiteX835" fmla="*/ 321849 w 1410790"/>
                <a:gd name="connsiteY835" fmla="*/ 879129 h 1262692"/>
                <a:gd name="connsiteX836" fmla="*/ 337990 w 1410790"/>
                <a:gd name="connsiteY836" fmla="*/ 881026 h 1262692"/>
                <a:gd name="connsiteX837" fmla="*/ 337990 w 1410790"/>
                <a:gd name="connsiteY837" fmla="*/ 888621 h 1262692"/>
                <a:gd name="connsiteX838" fmla="*/ 337043 w 1410790"/>
                <a:gd name="connsiteY838" fmla="*/ 891490 h 1262692"/>
                <a:gd name="connsiteX839" fmla="*/ 341790 w 1410790"/>
                <a:gd name="connsiteY839" fmla="*/ 891490 h 1262692"/>
                <a:gd name="connsiteX840" fmla="*/ 344638 w 1410790"/>
                <a:gd name="connsiteY840" fmla="*/ 891490 h 1262692"/>
                <a:gd name="connsiteX841" fmla="*/ 345585 w 1410790"/>
                <a:gd name="connsiteY841" fmla="*/ 891490 h 1262692"/>
                <a:gd name="connsiteX842" fmla="*/ 347487 w 1410790"/>
                <a:gd name="connsiteY842" fmla="*/ 892416 h 1262692"/>
                <a:gd name="connsiteX843" fmla="*/ 349385 w 1410790"/>
                <a:gd name="connsiteY843" fmla="*/ 893387 h 1262692"/>
                <a:gd name="connsiteX844" fmla="*/ 351282 w 1410790"/>
                <a:gd name="connsiteY844" fmla="*/ 893387 h 1262692"/>
                <a:gd name="connsiteX845" fmla="*/ 353184 w 1410790"/>
                <a:gd name="connsiteY845" fmla="*/ 894318 h 1262692"/>
                <a:gd name="connsiteX846" fmla="*/ 355082 w 1410790"/>
                <a:gd name="connsiteY846" fmla="*/ 895290 h 1262692"/>
                <a:gd name="connsiteX847" fmla="*/ 357931 w 1410790"/>
                <a:gd name="connsiteY847" fmla="*/ 895290 h 1262692"/>
                <a:gd name="connsiteX848" fmla="*/ 366457 w 1410790"/>
                <a:gd name="connsiteY848" fmla="*/ 900016 h 1262692"/>
                <a:gd name="connsiteX849" fmla="*/ 366457 w 1410790"/>
                <a:gd name="connsiteY849" fmla="*/ 900982 h 1262692"/>
                <a:gd name="connsiteX850" fmla="*/ 370252 w 1410790"/>
                <a:gd name="connsiteY850" fmla="*/ 900982 h 1262692"/>
                <a:gd name="connsiteX851" fmla="*/ 375018 w 1410790"/>
                <a:gd name="connsiteY851" fmla="*/ 900982 h 1262692"/>
                <a:gd name="connsiteX852" fmla="*/ 383549 w 1410790"/>
                <a:gd name="connsiteY852" fmla="*/ 900016 h 1262692"/>
                <a:gd name="connsiteX853" fmla="*/ 384515 w 1410790"/>
                <a:gd name="connsiteY853" fmla="*/ 900016 h 1262692"/>
                <a:gd name="connsiteX854" fmla="*/ 386413 w 1410790"/>
                <a:gd name="connsiteY854" fmla="*/ 900982 h 1262692"/>
                <a:gd name="connsiteX855" fmla="*/ 391144 w 1410790"/>
                <a:gd name="connsiteY855" fmla="*/ 900982 h 1262692"/>
                <a:gd name="connsiteX856" fmla="*/ 393041 w 1410790"/>
                <a:gd name="connsiteY856" fmla="*/ 900982 h 1262692"/>
                <a:gd name="connsiteX857" fmla="*/ 394008 w 1410790"/>
                <a:gd name="connsiteY857" fmla="*/ 902884 h 1262692"/>
                <a:gd name="connsiteX858" fmla="*/ 394939 w 1410790"/>
                <a:gd name="connsiteY858" fmla="*/ 902884 h 1262692"/>
                <a:gd name="connsiteX859" fmla="*/ 400636 w 1410790"/>
                <a:gd name="connsiteY859" fmla="*/ 898119 h 1262692"/>
                <a:gd name="connsiteX860" fmla="*/ 398739 w 1410790"/>
                <a:gd name="connsiteY860" fmla="*/ 897182 h 1262692"/>
                <a:gd name="connsiteX861" fmla="*/ 396841 w 1410790"/>
                <a:gd name="connsiteY861" fmla="*/ 892416 h 1262692"/>
                <a:gd name="connsiteX862" fmla="*/ 395890 w 1410790"/>
                <a:gd name="connsiteY862" fmla="*/ 892416 h 1262692"/>
                <a:gd name="connsiteX863" fmla="*/ 395890 w 1410790"/>
                <a:gd name="connsiteY863" fmla="*/ 891490 h 1262692"/>
                <a:gd name="connsiteX864" fmla="*/ 392110 w 1410790"/>
                <a:gd name="connsiteY864" fmla="*/ 889587 h 1262692"/>
                <a:gd name="connsiteX865" fmla="*/ 392110 w 1410790"/>
                <a:gd name="connsiteY865" fmla="*/ 889587 h 1262692"/>
                <a:gd name="connsiteX866" fmla="*/ 390213 w 1410790"/>
                <a:gd name="connsiteY866" fmla="*/ 891490 h 1262692"/>
                <a:gd name="connsiteX867" fmla="*/ 387344 w 1410790"/>
                <a:gd name="connsiteY867" fmla="*/ 892416 h 1262692"/>
                <a:gd name="connsiteX868" fmla="*/ 385447 w 1410790"/>
                <a:gd name="connsiteY868" fmla="*/ 892416 h 1262692"/>
                <a:gd name="connsiteX869" fmla="*/ 378818 w 1410790"/>
                <a:gd name="connsiteY869" fmla="*/ 892416 h 1262692"/>
                <a:gd name="connsiteX870" fmla="*/ 375018 w 1410790"/>
                <a:gd name="connsiteY870" fmla="*/ 891490 h 1262692"/>
                <a:gd name="connsiteX871" fmla="*/ 374052 w 1410790"/>
                <a:gd name="connsiteY871" fmla="*/ 890524 h 1262692"/>
                <a:gd name="connsiteX872" fmla="*/ 374052 w 1410790"/>
                <a:gd name="connsiteY872" fmla="*/ 889587 h 1262692"/>
                <a:gd name="connsiteX873" fmla="*/ 370252 w 1410790"/>
                <a:gd name="connsiteY873" fmla="*/ 887690 h 1262692"/>
                <a:gd name="connsiteX874" fmla="*/ 367423 w 1410790"/>
                <a:gd name="connsiteY874" fmla="*/ 886724 h 1262692"/>
                <a:gd name="connsiteX875" fmla="*/ 366457 w 1410790"/>
                <a:gd name="connsiteY875" fmla="*/ 885797 h 1262692"/>
                <a:gd name="connsiteX876" fmla="*/ 366457 w 1410790"/>
                <a:gd name="connsiteY876" fmla="*/ 884821 h 1262692"/>
                <a:gd name="connsiteX877" fmla="*/ 364574 w 1410790"/>
                <a:gd name="connsiteY877" fmla="*/ 883895 h 1262692"/>
                <a:gd name="connsiteX878" fmla="*/ 363628 w 1410790"/>
                <a:gd name="connsiteY878" fmla="*/ 881997 h 1262692"/>
                <a:gd name="connsiteX879" fmla="*/ 362677 w 1410790"/>
                <a:gd name="connsiteY879" fmla="*/ 878197 h 1262692"/>
                <a:gd name="connsiteX880" fmla="*/ 360779 w 1410790"/>
                <a:gd name="connsiteY880" fmla="*/ 877226 h 1262692"/>
                <a:gd name="connsiteX881" fmla="*/ 356033 w 1410790"/>
                <a:gd name="connsiteY881" fmla="*/ 877226 h 1262692"/>
                <a:gd name="connsiteX882" fmla="*/ 355082 w 1410790"/>
                <a:gd name="connsiteY882" fmla="*/ 877226 h 1262692"/>
                <a:gd name="connsiteX883" fmla="*/ 352233 w 1410790"/>
                <a:gd name="connsiteY883" fmla="*/ 877226 h 1262692"/>
                <a:gd name="connsiteX884" fmla="*/ 350336 w 1410790"/>
                <a:gd name="connsiteY884" fmla="*/ 875329 h 1262692"/>
                <a:gd name="connsiteX885" fmla="*/ 348438 w 1410790"/>
                <a:gd name="connsiteY885" fmla="*/ 873426 h 1262692"/>
                <a:gd name="connsiteX886" fmla="*/ 347487 w 1410790"/>
                <a:gd name="connsiteY886" fmla="*/ 869632 h 1262692"/>
                <a:gd name="connsiteX887" fmla="*/ 345585 w 1410790"/>
                <a:gd name="connsiteY887" fmla="*/ 867734 h 1262692"/>
                <a:gd name="connsiteX888" fmla="*/ 345585 w 1410790"/>
                <a:gd name="connsiteY888" fmla="*/ 866808 h 1262692"/>
                <a:gd name="connsiteX889" fmla="*/ 344638 w 1410790"/>
                <a:gd name="connsiteY889" fmla="*/ 863934 h 1262692"/>
                <a:gd name="connsiteX890" fmla="*/ 344638 w 1410790"/>
                <a:gd name="connsiteY890" fmla="*/ 858242 h 1262692"/>
                <a:gd name="connsiteX891" fmla="*/ 332292 w 1410790"/>
                <a:gd name="connsiteY891" fmla="*/ 844944 h 1262692"/>
                <a:gd name="connsiteX892" fmla="*/ 324697 w 1410790"/>
                <a:gd name="connsiteY892" fmla="*/ 829755 h 1262692"/>
                <a:gd name="connsiteX893" fmla="*/ 311405 w 1410790"/>
                <a:gd name="connsiteY893" fmla="*/ 812687 h 1262692"/>
                <a:gd name="connsiteX894" fmla="*/ 299064 w 1410790"/>
                <a:gd name="connsiteY894" fmla="*/ 797492 h 1262692"/>
                <a:gd name="connsiteX895" fmla="*/ 291469 w 1410790"/>
                <a:gd name="connsiteY895" fmla="*/ 787995 h 1262692"/>
                <a:gd name="connsiteX896" fmla="*/ 277226 w 1410790"/>
                <a:gd name="connsiteY896" fmla="*/ 792741 h 1262692"/>
                <a:gd name="connsiteX897" fmla="*/ 276274 w 1410790"/>
                <a:gd name="connsiteY897" fmla="*/ 795590 h 1262692"/>
                <a:gd name="connsiteX898" fmla="*/ 273431 w 1410790"/>
                <a:gd name="connsiteY898" fmla="*/ 789898 h 1262692"/>
                <a:gd name="connsiteX899" fmla="*/ 270577 w 1410790"/>
                <a:gd name="connsiteY899" fmla="*/ 787049 h 1262692"/>
                <a:gd name="connsiteX900" fmla="*/ 269631 w 1410790"/>
                <a:gd name="connsiteY900" fmla="*/ 786098 h 1262692"/>
                <a:gd name="connsiteX901" fmla="*/ 244944 w 1410790"/>
                <a:gd name="connsiteY901" fmla="*/ 791795 h 1262692"/>
                <a:gd name="connsiteX902" fmla="*/ 244944 w 1410790"/>
                <a:gd name="connsiteY902" fmla="*/ 794644 h 1262692"/>
                <a:gd name="connsiteX903" fmla="*/ 243997 w 1410790"/>
                <a:gd name="connsiteY903" fmla="*/ 796541 h 1262692"/>
                <a:gd name="connsiteX904" fmla="*/ 237349 w 1410790"/>
                <a:gd name="connsiteY904" fmla="*/ 798444 h 1262692"/>
                <a:gd name="connsiteX905" fmla="*/ 235451 w 1410790"/>
                <a:gd name="connsiteY905" fmla="*/ 799390 h 1262692"/>
                <a:gd name="connsiteX906" fmla="*/ 232603 w 1410790"/>
                <a:gd name="connsiteY906" fmla="*/ 799390 h 1262692"/>
                <a:gd name="connsiteX907" fmla="*/ 228803 w 1410790"/>
                <a:gd name="connsiteY907" fmla="*/ 799390 h 1262692"/>
                <a:gd name="connsiteX908" fmla="*/ 232603 w 1410790"/>
                <a:gd name="connsiteY908" fmla="*/ 790844 h 1262692"/>
                <a:gd name="connsiteX909" fmla="*/ 236398 w 1410790"/>
                <a:gd name="connsiteY909" fmla="*/ 791795 h 1262692"/>
                <a:gd name="connsiteX910" fmla="*/ 238300 w 1410790"/>
                <a:gd name="connsiteY910" fmla="*/ 793697 h 1262692"/>
                <a:gd name="connsiteX911" fmla="*/ 238300 w 1410790"/>
                <a:gd name="connsiteY911" fmla="*/ 793697 h 1262692"/>
                <a:gd name="connsiteX912" fmla="*/ 239246 w 1410790"/>
                <a:gd name="connsiteY912" fmla="*/ 792741 h 1262692"/>
                <a:gd name="connsiteX913" fmla="*/ 243046 w 1410790"/>
                <a:gd name="connsiteY913" fmla="*/ 788946 h 1262692"/>
                <a:gd name="connsiteX914" fmla="*/ 246841 w 1410790"/>
                <a:gd name="connsiteY914" fmla="*/ 786098 h 1262692"/>
                <a:gd name="connsiteX915" fmla="*/ 248744 w 1410790"/>
                <a:gd name="connsiteY915" fmla="*/ 781347 h 1262692"/>
                <a:gd name="connsiteX916" fmla="*/ 233549 w 1410790"/>
                <a:gd name="connsiteY916" fmla="*/ 782303 h 1262692"/>
                <a:gd name="connsiteX917" fmla="*/ 223105 w 1410790"/>
                <a:gd name="connsiteY917" fmla="*/ 787049 h 1262692"/>
                <a:gd name="connsiteX918" fmla="*/ 221208 w 1410790"/>
                <a:gd name="connsiteY918" fmla="*/ 783249 h 1262692"/>
                <a:gd name="connsiteX919" fmla="*/ 219310 w 1410790"/>
                <a:gd name="connsiteY919" fmla="*/ 783249 h 1262692"/>
                <a:gd name="connsiteX920" fmla="*/ 217408 w 1410790"/>
                <a:gd name="connsiteY920" fmla="*/ 782303 h 1262692"/>
                <a:gd name="connsiteX921" fmla="*/ 203164 w 1410790"/>
                <a:gd name="connsiteY921" fmla="*/ 791795 h 1262692"/>
                <a:gd name="connsiteX922" fmla="*/ 191775 w 1410790"/>
                <a:gd name="connsiteY922" fmla="*/ 791795 h 1262692"/>
                <a:gd name="connsiteX923" fmla="*/ 175634 w 1410790"/>
                <a:gd name="connsiteY923" fmla="*/ 779454 h 1262692"/>
                <a:gd name="connsiteX924" fmla="*/ 178482 w 1410790"/>
                <a:gd name="connsiteY924" fmla="*/ 776600 h 1262692"/>
                <a:gd name="connsiteX925" fmla="*/ 177531 w 1410790"/>
                <a:gd name="connsiteY925" fmla="*/ 774708 h 1262692"/>
                <a:gd name="connsiteX926" fmla="*/ 178482 w 1410790"/>
                <a:gd name="connsiteY926" fmla="*/ 774708 h 1262692"/>
                <a:gd name="connsiteX927" fmla="*/ 181331 w 1410790"/>
                <a:gd name="connsiteY927" fmla="*/ 775654 h 1262692"/>
                <a:gd name="connsiteX928" fmla="*/ 181331 w 1410790"/>
                <a:gd name="connsiteY928" fmla="*/ 774708 h 1262692"/>
                <a:gd name="connsiteX929" fmla="*/ 183228 w 1410790"/>
                <a:gd name="connsiteY929" fmla="*/ 774708 h 1262692"/>
                <a:gd name="connsiteX930" fmla="*/ 187975 w 1410790"/>
                <a:gd name="connsiteY930" fmla="*/ 771854 h 1262692"/>
                <a:gd name="connsiteX931" fmla="*/ 187028 w 1410790"/>
                <a:gd name="connsiteY931" fmla="*/ 769005 h 1262692"/>
                <a:gd name="connsiteX932" fmla="*/ 186077 w 1410790"/>
                <a:gd name="connsiteY932" fmla="*/ 767103 h 1262692"/>
                <a:gd name="connsiteX933" fmla="*/ 188926 w 1410790"/>
                <a:gd name="connsiteY933" fmla="*/ 764259 h 1262692"/>
                <a:gd name="connsiteX934" fmla="*/ 191775 w 1410790"/>
                <a:gd name="connsiteY934" fmla="*/ 758567 h 1262692"/>
                <a:gd name="connsiteX935" fmla="*/ 189877 w 1410790"/>
                <a:gd name="connsiteY935" fmla="*/ 758567 h 1262692"/>
                <a:gd name="connsiteX936" fmla="*/ 190823 w 1410790"/>
                <a:gd name="connsiteY936" fmla="*/ 753816 h 1262692"/>
                <a:gd name="connsiteX937" fmla="*/ 191775 w 1410790"/>
                <a:gd name="connsiteY937" fmla="*/ 752860 h 1262692"/>
                <a:gd name="connsiteX938" fmla="*/ 196521 w 1410790"/>
                <a:gd name="connsiteY938" fmla="*/ 751918 h 1262692"/>
                <a:gd name="connsiteX939" fmla="*/ 197472 w 1410790"/>
                <a:gd name="connsiteY939" fmla="*/ 751918 h 1262692"/>
                <a:gd name="connsiteX940" fmla="*/ 200321 w 1410790"/>
                <a:gd name="connsiteY940" fmla="*/ 750972 h 1262692"/>
                <a:gd name="connsiteX941" fmla="*/ 203164 w 1410790"/>
                <a:gd name="connsiteY941" fmla="*/ 750016 h 1262692"/>
                <a:gd name="connsiteX942" fmla="*/ 205067 w 1410790"/>
                <a:gd name="connsiteY942" fmla="*/ 749069 h 1262692"/>
                <a:gd name="connsiteX943" fmla="*/ 219310 w 1410790"/>
                <a:gd name="connsiteY943" fmla="*/ 748118 h 1262692"/>
                <a:gd name="connsiteX944" fmla="*/ 223105 w 1410790"/>
                <a:gd name="connsiteY944" fmla="*/ 746221 h 1262692"/>
                <a:gd name="connsiteX945" fmla="*/ 225954 w 1410790"/>
                <a:gd name="connsiteY945" fmla="*/ 745270 h 1262692"/>
                <a:gd name="connsiteX946" fmla="*/ 226905 w 1410790"/>
                <a:gd name="connsiteY946" fmla="*/ 745270 h 1262692"/>
                <a:gd name="connsiteX947" fmla="*/ 229754 w 1410790"/>
                <a:gd name="connsiteY947" fmla="*/ 743372 h 1262692"/>
                <a:gd name="connsiteX948" fmla="*/ 230705 w 1410790"/>
                <a:gd name="connsiteY948" fmla="*/ 743372 h 1262692"/>
                <a:gd name="connsiteX949" fmla="*/ 236398 w 1410790"/>
                <a:gd name="connsiteY949" fmla="*/ 744323 h 1262692"/>
                <a:gd name="connsiteX950" fmla="*/ 239246 w 1410790"/>
                <a:gd name="connsiteY950" fmla="*/ 744323 h 1262692"/>
                <a:gd name="connsiteX951" fmla="*/ 242095 w 1410790"/>
                <a:gd name="connsiteY951" fmla="*/ 743372 h 1262692"/>
                <a:gd name="connsiteX952" fmla="*/ 249695 w 1410790"/>
                <a:gd name="connsiteY952" fmla="*/ 736729 h 1262692"/>
                <a:gd name="connsiteX953" fmla="*/ 249695 w 1410790"/>
                <a:gd name="connsiteY953" fmla="*/ 734826 h 1262692"/>
                <a:gd name="connsiteX954" fmla="*/ 246841 w 1410790"/>
                <a:gd name="connsiteY954" fmla="*/ 729129 h 1262692"/>
                <a:gd name="connsiteX955" fmla="*/ 246841 w 1410790"/>
                <a:gd name="connsiteY955" fmla="*/ 727236 h 1262692"/>
                <a:gd name="connsiteX956" fmla="*/ 245895 w 1410790"/>
                <a:gd name="connsiteY956" fmla="*/ 725334 h 1262692"/>
                <a:gd name="connsiteX957" fmla="*/ 244944 w 1410790"/>
                <a:gd name="connsiteY957" fmla="*/ 722485 h 1262692"/>
                <a:gd name="connsiteX958" fmla="*/ 240198 w 1410790"/>
                <a:gd name="connsiteY958" fmla="*/ 724383 h 1262692"/>
                <a:gd name="connsiteX959" fmla="*/ 236398 w 1410790"/>
                <a:gd name="connsiteY959" fmla="*/ 726280 h 1262692"/>
                <a:gd name="connsiteX960" fmla="*/ 234500 w 1410790"/>
                <a:gd name="connsiteY960" fmla="*/ 727236 h 1262692"/>
                <a:gd name="connsiteX961" fmla="*/ 229754 w 1410790"/>
                <a:gd name="connsiteY961" fmla="*/ 728182 h 1262692"/>
                <a:gd name="connsiteX962" fmla="*/ 225954 w 1410790"/>
                <a:gd name="connsiteY962" fmla="*/ 730080 h 1262692"/>
                <a:gd name="connsiteX963" fmla="*/ 222154 w 1410790"/>
                <a:gd name="connsiteY963" fmla="*/ 730080 h 1262692"/>
                <a:gd name="connsiteX964" fmla="*/ 219310 w 1410790"/>
                <a:gd name="connsiteY964" fmla="*/ 729129 h 1262692"/>
                <a:gd name="connsiteX965" fmla="*/ 219310 w 1410790"/>
                <a:gd name="connsiteY965" fmla="*/ 730080 h 1262692"/>
                <a:gd name="connsiteX966" fmla="*/ 214559 w 1410790"/>
                <a:gd name="connsiteY966" fmla="*/ 732928 h 1262692"/>
                <a:gd name="connsiteX967" fmla="*/ 211715 w 1410790"/>
                <a:gd name="connsiteY967" fmla="*/ 733875 h 1262692"/>
                <a:gd name="connsiteX968" fmla="*/ 209813 w 1410790"/>
                <a:gd name="connsiteY968" fmla="*/ 735777 h 1262692"/>
                <a:gd name="connsiteX969" fmla="*/ 208862 w 1410790"/>
                <a:gd name="connsiteY969" fmla="*/ 738616 h 1262692"/>
                <a:gd name="connsiteX970" fmla="*/ 204116 w 1410790"/>
                <a:gd name="connsiteY970" fmla="*/ 739577 h 1262692"/>
                <a:gd name="connsiteX971" fmla="*/ 197472 w 1410790"/>
                <a:gd name="connsiteY971" fmla="*/ 741475 h 1262692"/>
                <a:gd name="connsiteX972" fmla="*/ 199369 w 1410790"/>
                <a:gd name="connsiteY972" fmla="*/ 736729 h 1262692"/>
                <a:gd name="connsiteX973" fmla="*/ 199369 w 1410790"/>
                <a:gd name="connsiteY973" fmla="*/ 734826 h 1262692"/>
                <a:gd name="connsiteX974" fmla="*/ 197472 w 1410790"/>
                <a:gd name="connsiteY974" fmla="*/ 735777 h 1262692"/>
                <a:gd name="connsiteX975" fmla="*/ 195574 w 1410790"/>
                <a:gd name="connsiteY975" fmla="*/ 739577 h 1262692"/>
                <a:gd name="connsiteX976" fmla="*/ 194623 w 1410790"/>
                <a:gd name="connsiteY976" fmla="*/ 741475 h 1262692"/>
                <a:gd name="connsiteX977" fmla="*/ 192726 w 1410790"/>
                <a:gd name="connsiteY977" fmla="*/ 742421 h 1262692"/>
                <a:gd name="connsiteX978" fmla="*/ 189877 w 1410790"/>
                <a:gd name="connsiteY978" fmla="*/ 741475 h 1262692"/>
                <a:gd name="connsiteX979" fmla="*/ 179429 w 1410790"/>
                <a:gd name="connsiteY979" fmla="*/ 733875 h 1262692"/>
                <a:gd name="connsiteX980" fmla="*/ 178482 w 1410790"/>
                <a:gd name="connsiteY980" fmla="*/ 732928 h 1262692"/>
                <a:gd name="connsiteX981" fmla="*/ 178482 w 1410790"/>
                <a:gd name="connsiteY981" fmla="*/ 732928 h 1262692"/>
                <a:gd name="connsiteX982" fmla="*/ 178482 w 1410790"/>
                <a:gd name="connsiteY982" fmla="*/ 731982 h 1262692"/>
                <a:gd name="connsiteX983" fmla="*/ 175634 w 1410790"/>
                <a:gd name="connsiteY983" fmla="*/ 730080 h 1262692"/>
                <a:gd name="connsiteX984" fmla="*/ 173731 w 1410790"/>
                <a:gd name="connsiteY984" fmla="*/ 727236 h 1262692"/>
                <a:gd name="connsiteX985" fmla="*/ 171834 w 1410790"/>
                <a:gd name="connsiteY985" fmla="*/ 726280 h 1262692"/>
                <a:gd name="connsiteX986" fmla="*/ 172785 w 1410790"/>
                <a:gd name="connsiteY986" fmla="*/ 726280 h 1262692"/>
                <a:gd name="connsiteX987" fmla="*/ 174682 w 1410790"/>
                <a:gd name="connsiteY987" fmla="*/ 725334 h 1262692"/>
                <a:gd name="connsiteX988" fmla="*/ 176585 w 1410790"/>
                <a:gd name="connsiteY988" fmla="*/ 721534 h 1262692"/>
                <a:gd name="connsiteX989" fmla="*/ 176585 w 1410790"/>
                <a:gd name="connsiteY989" fmla="*/ 717739 h 1262692"/>
                <a:gd name="connsiteX990" fmla="*/ 178482 w 1410790"/>
                <a:gd name="connsiteY990" fmla="*/ 716788 h 1262692"/>
                <a:gd name="connsiteX991" fmla="*/ 177531 w 1410790"/>
                <a:gd name="connsiteY991" fmla="*/ 715841 h 1262692"/>
                <a:gd name="connsiteX992" fmla="*/ 180380 w 1410790"/>
                <a:gd name="connsiteY992" fmla="*/ 712041 h 1262692"/>
                <a:gd name="connsiteX993" fmla="*/ 181331 w 1410790"/>
                <a:gd name="connsiteY993" fmla="*/ 710139 h 1262692"/>
                <a:gd name="connsiteX994" fmla="*/ 180380 w 1410790"/>
                <a:gd name="connsiteY994" fmla="*/ 709193 h 1262692"/>
                <a:gd name="connsiteX995" fmla="*/ 182282 w 1410790"/>
                <a:gd name="connsiteY995" fmla="*/ 706344 h 1262692"/>
                <a:gd name="connsiteX996" fmla="*/ 182282 w 1410790"/>
                <a:gd name="connsiteY996" fmla="*/ 704446 h 1262692"/>
                <a:gd name="connsiteX997" fmla="*/ 185126 w 1410790"/>
                <a:gd name="connsiteY997" fmla="*/ 701598 h 1262692"/>
                <a:gd name="connsiteX998" fmla="*/ 187028 w 1410790"/>
                <a:gd name="connsiteY998" fmla="*/ 698749 h 1262692"/>
                <a:gd name="connsiteX999" fmla="*/ 187028 w 1410790"/>
                <a:gd name="connsiteY999" fmla="*/ 697798 h 1262692"/>
                <a:gd name="connsiteX1000" fmla="*/ 187028 w 1410790"/>
                <a:gd name="connsiteY1000" fmla="*/ 696852 h 1262692"/>
                <a:gd name="connsiteX1001" fmla="*/ 187975 w 1410790"/>
                <a:gd name="connsiteY1001" fmla="*/ 696852 h 1262692"/>
                <a:gd name="connsiteX1002" fmla="*/ 190823 w 1410790"/>
                <a:gd name="connsiteY1002" fmla="*/ 694003 h 1262692"/>
                <a:gd name="connsiteX1003" fmla="*/ 192726 w 1410790"/>
                <a:gd name="connsiteY1003" fmla="*/ 691149 h 1262692"/>
                <a:gd name="connsiteX1004" fmla="*/ 198418 w 1410790"/>
                <a:gd name="connsiteY1004" fmla="*/ 685477 h 1262692"/>
                <a:gd name="connsiteX1005" fmla="*/ 203164 w 1410790"/>
                <a:gd name="connsiteY1005" fmla="*/ 681677 h 1262692"/>
                <a:gd name="connsiteX1006" fmla="*/ 206018 w 1410790"/>
                <a:gd name="connsiteY1006" fmla="*/ 679779 h 1262692"/>
                <a:gd name="connsiteX1007" fmla="*/ 206964 w 1410790"/>
                <a:gd name="connsiteY1007" fmla="*/ 678808 h 1262692"/>
                <a:gd name="connsiteX1008" fmla="*/ 208862 w 1410790"/>
                <a:gd name="connsiteY1008" fmla="*/ 676911 h 1262692"/>
                <a:gd name="connsiteX1009" fmla="*/ 210764 w 1410790"/>
                <a:gd name="connsiteY1009" fmla="*/ 675979 h 1262692"/>
                <a:gd name="connsiteX1010" fmla="*/ 214559 w 1410790"/>
                <a:gd name="connsiteY1010" fmla="*/ 675979 h 1262692"/>
                <a:gd name="connsiteX1011" fmla="*/ 214559 w 1410790"/>
                <a:gd name="connsiteY1011" fmla="*/ 671213 h 1262692"/>
                <a:gd name="connsiteX1012" fmla="*/ 212662 w 1410790"/>
                <a:gd name="connsiteY1012" fmla="*/ 670287 h 1262692"/>
                <a:gd name="connsiteX1013" fmla="*/ 212662 w 1410790"/>
                <a:gd name="connsiteY1013" fmla="*/ 669316 h 1262692"/>
                <a:gd name="connsiteX1014" fmla="*/ 213613 w 1410790"/>
                <a:gd name="connsiteY1014" fmla="*/ 667413 h 1262692"/>
                <a:gd name="connsiteX1015" fmla="*/ 213613 w 1410790"/>
                <a:gd name="connsiteY1015" fmla="*/ 664585 h 1262692"/>
                <a:gd name="connsiteX1016" fmla="*/ 211715 w 1410790"/>
                <a:gd name="connsiteY1016" fmla="*/ 660794 h 1262692"/>
                <a:gd name="connsiteX1017" fmla="*/ 209813 w 1410790"/>
                <a:gd name="connsiteY1017" fmla="*/ 656990 h 1262692"/>
                <a:gd name="connsiteX1018" fmla="*/ 209813 w 1410790"/>
                <a:gd name="connsiteY1018" fmla="*/ 656023 h 1262692"/>
                <a:gd name="connsiteX1019" fmla="*/ 210764 w 1410790"/>
                <a:gd name="connsiteY1019" fmla="*/ 654126 h 1262692"/>
                <a:gd name="connsiteX1020" fmla="*/ 209813 w 1410790"/>
                <a:gd name="connsiteY1020" fmla="*/ 652224 h 1262692"/>
                <a:gd name="connsiteX1021" fmla="*/ 209813 w 1410790"/>
                <a:gd name="connsiteY1021" fmla="*/ 653190 h 1262692"/>
                <a:gd name="connsiteX1022" fmla="*/ 207916 w 1410790"/>
                <a:gd name="connsiteY1022" fmla="*/ 653190 h 1262692"/>
                <a:gd name="connsiteX1023" fmla="*/ 205067 w 1410790"/>
                <a:gd name="connsiteY1023" fmla="*/ 651297 h 1262692"/>
                <a:gd name="connsiteX1024" fmla="*/ 205067 w 1410790"/>
                <a:gd name="connsiteY1024" fmla="*/ 650326 h 1262692"/>
                <a:gd name="connsiteX1025" fmla="*/ 204116 w 1410790"/>
                <a:gd name="connsiteY1025" fmla="*/ 646531 h 1262692"/>
                <a:gd name="connsiteX1026" fmla="*/ 206018 w 1410790"/>
                <a:gd name="connsiteY1026" fmla="*/ 642731 h 1262692"/>
                <a:gd name="connsiteX1027" fmla="*/ 206964 w 1410790"/>
                <a:gd name="connsiteY1027" fmla="*/ 640829 h 1262692"/>
                <a:gd name="connsiteX1028" fmla="*/ 207916 w 1410790"/>
                <a:gd name="connsiteY1028" fmla="*/ 639902 h 1262692"/>
                <a:gd name="connsiteX1029" fmla="*/ 209813 w 1410790"/>
                <a:gd name="connsiteY1029" fmla="*/ 638000 h 1262692"/>
                <a:gd name="connsiteX1030" fmla="*/ 203164 w 1410790"/>
                <a:gd name="connsiteY1030" fmla="*/ 634200 h 1262692"/>
                <a:gd name="connsiteX1031" fmla="*/ 201272 w 1410790"/>
                <a:gd name="connsiteY1031" fmla="*/ 634200 h 1262692"/>
                <a:gd name="connsiteX1032" fmla="*/ 201272 w 1410790"/>
                <a:gd name="connsiteY1032" fmla="*/ 635136 h 1262692"/>
                <a:gd name="connsiteX1033" fmla="*/ 199369 w 1410790"/>
                <a:gd name="connsiteY1033" fmla="*/ 635136 h 1262692"/>
                <a:gd name="connsiteX1034" fmla="*/ 199369 w 1410790"/>
                <a:gd name="connsiteY1034" fmla="*/ 636102 h 1262692"/>
                <a:gd name="connsiteX1035" fmla="*/ 199369 w 1410790"/>
                <a:gd name="connsiteY1035" fmla="*/ 638931 h 1262692"/>
                <a:gd name="connsiteX1036" fmla="*/ 197472 w 1410790"/>
                <a:gd name="connsiteY1036" fmla="*/ 636102 h 1262692"/>
                <a:gd name="connsiteX1037" fmla="*/ 198418 w 1410790"/>
                <a:gd name="connsiteY1037" fmla="*/ 634200 h 1262692"/>
                <a:gd name="connsiteX1038" fmla="*/ 200321 w 1410790"/>
                <a:gd name="connsiteY1038" fmla="*/ 631336 h 1262692"/>
                <a:gd name="connsiteX1039" fmla="*/ 199369 w 1410790"/>
                <a:gd name="connsiteY1039" fmla="*/ 627542 h 1262692"/>
                <a:gd name="connsiteX1040" fmla="*/ 199369 w 1410790"/>
                <a:gd name="connsiteY1040" fmla="*/ 625639 h 1262692"/>
                <a:gd name="connsiteX1041" fmla="*/ 201272 w 1410790"/>
                <a:gd name="connsiteY1041" fmla="*/ 624708 h 1262692"/>
                <a:gd name="connsiteX1042" fmla="*/ 202218 w 1410790"/>
                <a:gd name="connsiteY1042" fmla="*/ 622810 h 1262692"/>
                <a:gd name="connsiteX1043" fmla="*/ 203164 w 1410790"/>
                <a:gd name="connsiteY1043" fmla="*/ 620913 h 1262692"/>
                <a:gd name="connsiteX1044" fmla="*/ 202218 w 1410790"/>
                <a:gd name="connsiteY1044" fmla="*/ 618044 h 1262692"/>
                <a:gd name="connsiteX1045" fmla="*/ 203164 w 1410790"/>
                <a:gd name="connsiteY1045" fmla="*/ 616147 h 1262692"/>
                <a:gd name="connsiteX1046" fmla="*/ 206018 w 1410790"/>
                <a:gd name="connsiteY1046" fmla="*/ 618044 h 1262692"/>
                <a:gd name="connsiteX1047" fmla="*/ 209813 w 1410790"/>
                <a:gd name="connsiteY1047" fmla="*/ 615210 h 1262692"/>
                <a:gd name="connsiteX1048" fmla="*/ 208862 w 1410790"/>
                <a:gd name="connsiteY1048" fmla="*/ 613318 h 1262692"/>
                <a:gd name="connsiteX1049" fmla="*/ 209813 w 1410790"/>
                <a:gd name="connsiteY1049" fmla="*/ 612347 h 1262692"/>
                <a:gd name="connsiteX1050" fmla="*/ 210764 w 1410790"/>
                <a:gd name="connsiteY1050" fmla="*/ 610444 h 1262692"/>
                <a:gd name="connsiteX1051" fmla="*/ 210764 w 1410790"/>
                <a:gd name="connsiteY1051" fmla="*/ 609518 h 1262692"/>
                <a:gd name="connsiteX1052" fmla="*/ 211715 w 1410790"/>
                <a:gd name="connsiteY1052" fmla="*/ 607615 h 1262692"/>
                <a:gd name="connsiteX1053" fmla="*/ 212662 w 1410790"/>
                <a:gd name="connsiteY1053" fmla="*/ 604752 h 1262692"/>
                <a:gd name="connsiteX1054" fmla="*/ 212662 w 1410790"/>
                <a:gd name="connsiteY1054" fmla="*/ 602849 h 1262692"/>
                <a:gd name="connsiteX1055" fmla="*/ 209813 w 1410790"/>
                <a:gd name="connsiteY1055" fmla="*/ 600026 h 1262692"/>
                <a:gd name="connsiteX1056" fmla="*/ 207916 w 1410790"/>
                <a:gd name="connsiteY1056" fmla="*/ 598123 h 1262692"/>
                <a:gd name="connsiteX1057" fmla="*/ 206018 w 1410790"/>
                <a:gd name="connsiteY1057" fmla="*/ 596225 h 1262692"/>
                <a:gd name="connsiteX1058" fmla="*/ 205067 w 1410790"/>
                <a:gd name="connsiteY1058" fmla="*/ 596225 h 1262692"/>
                <a:gd name="connsiteX1059" fmla="*/ 203164 w 1410790"/>
                <a:gd name="connsiteY1059" fmla="*/ 596225 h 1262692"/>
                <a:gd name="connsiteX1060" fmla="*/ 200321 w 1410790"/>
                <a:gd name="connsiteY1060" fmla="*/ 584831 h 1262692"/>
                <a:gd name="connsiteX1061" fmla="*/ 202218 w 1410790"/>
                <a:gd name="connsiteY1061" fmla="*/ 582933 h 1262692"/>
                <a:gd name="connsiteX1062" fmla="*/ 203164 w 1410790"/>
                <a:gd name="connsiteY1062" fmla="*/ 582933 h 1262692"/>
                <a:gd name="connsiteX1063" fmla="*/ 205067 w 1410790"/>
                <a:gd name="connsiteY1063" fmla="*/ 581962 h 1262692"/>
                <a:gd name="connsiteX1064" fmla="*/ 206018 w 1410790"/>
                <a:gd name="connsiteY1064" fmla="*/ 581036 h 1262692"/>
                <a:gd name="connsiteX1065" fmla="*/ 207916 w 1410790"/>
                <a:gd name="connsiteY1065" fmla="*/ 579133 h 1262692"/>
                <a:gd name="connsiteX1066" fmla="*/ 206018 w 1410790"/>
                <a:gd name="connsiteY1066" fmla="*/ 576270 h 1262692"/>
                <a:gd name="connsiteX1067" fmla="*/ 202218 w 1410790"/>
                <a:gd name="connsiteY1067" fmla="*/ 575333 h 1262692"/>
                <a:gd name="connsiteX1068" fmla="*/ 200321 w 1410790"/>
                <a:gd name="connsiteY1068" fmla="*/ 574387 h 1262692"/>
                <a:gd name="connsiteX1069" fmla="*/ 199369 w 1410790"/>
                <a:gd name="connsiteY1069" fmla="*/ 573441 h 1262692"/>
                <a:gd name="connsiteX1070" fmla="*/ 199369 w 1410790"/>
                <a:gd name="connsiteY1070" fmla="*/ 572485 h 1262692"/>
                <a:gd name="connsiteX1071" fmla="*/ 198418 w 1410790"/>
                <a:gd name="connsiteY1071" fmla="*/ 568690 h 1262692"/>
                <a:gd name="connsiteX1072" fmla="*/ 201272 w 1410790"/>
                <a:gd name="connsiteY1072" fmla="*/ 557295 h 1262692"/>
                <a:gd name="connsiteX1073" fmla="*/ 204116 w 1410790"/>
                <a:gd name="connsiteY1073" fmla="*/ 550651 h 1262692"/>
                <a:gd name="connsiteX1074" fmla="*/ 203164 w 1410790"/>
                <a:gd name="connsiteY1074" fmla="*/ 547803 h 1262692"/>
                <a:gd name="connsiteX1075" fmla="*/ 202218 w 1410790"/>
                <a:gd name="connsiteY1075" fmla="*/ 545905 h 1262692"/>
                <a:gd name="connsiteX1076" fmla="*/ 200321 w 1410790"/>
                <a:gd name="connsiteY1076" fmla="*/ 544954 h 1262692"/>
                <a:gd name="connsiteX1077" fmla="*/ 199369 w 1410790"/>
                <a:gd name="connsiteY1077" fmla="*/ 544954 h 1262692"/>
                <a:gd name="connsiteX1078" fmla="*/ 199369 w 1410790"/>
                <a:gd name="connsiteY1078" fmla="*/ 544954 h 1262692"/>
                <a:gd name="connsiteX1079" fmla="*/ 197472 w 1410790"/>
                <a:gd name="connsiteY1079" fmla="*/ 544003 h 1262692"/>
                <a:gd name="connsiteX1080" fmla="*/ 193672 w 1410790"/>
                <a:gd name="connsiteY1080" fmla="*/ 543056 h 1262692"/>
                <a:gd name="connsiteX1081" fmla="*/ 192726 w 1410790"/>
                <a:gd name="connsiteY1081" fmla="*/ 541154 h 1262692"/>
                <a:gd name="connsiteX1082" fmla="*/ 190823 w 1410790"/>
                <a:gd name="connsiteY1082" fmla="*/ 539257 h 1262692"/>
                <a:gd name="connsiteX1083" fmla="*/ 190823 w 1410790"/>
                <a:gd name="connsiteY1083" fmla="*/ 538310 h 1262692"/>
                <a:gd name="connsiteX1084" fmla="*/ 190823 w 1410790"/>
                <a:gd name="connsiteY1084" fmla="*/ 537349 h 1262692"/>
                <a:gd name="connsiteX1085" fmla="*/ 191775 w 1410790"/>
                <a:gd name="connsiteY1085" fmla="*/ 531662 h 1262692"/>
                <a:gd name="connsiteX1086" fmla="*/ 191775 w 1410790"/>
                <a:gd name="connsiteY1086" fmla="*/ 529759 h 1262692"/>
                <a:gd name="connsiteX1087" fmla="*/ 191775 w 1410790"/>
                <a:gd name="connsiteY1087" fmla="*/ 523116 h 1262692"/>
                <a:gd name="connsiteX1088" fmla="*/ 188926 w 1410790"/>
                <a:gd name="connsiteY1088" fmla="*/ 521218 h 1262692"/>
                <a:gd name="connsiteX1089" fmla="*/ 184180 w 1410790"/>
                <a:gd name="connsiteY1089" fmla="*/ 511726 h 1262692"/>
                <a:gd name="connsiteX1090" fmla="*/ 184180 w 1410790"/>
                <a:gd name="connsiteY1090" fmla="*/ 512672 h 1262692"/>
                <a:gd name="connsiteX1091" fmla="*/ 181331 w 1410790"/>
                <a:gd name="connsiteY1091" fmla="*/ 519321 h 1262692"/>
                <a:gd name="connsiteX1092" fmla="*/ 180380 w 1410790"/>
                <a:gd name="connsiteY1092" fmla="*/ 527862 h 1262692"/>
                <a:gd name="connsiteX1093" fmla="*/ 180380 w 1410790"/>
                <a:gd name="connsiteY1093" fmla="*/ 528813 h 1262692"/>
                <a:gd name="connsiteX1094" fmla="*/ 182282 w 1410790"/>
                <a:gd name="connsiteY1094" fmla="*/ 531662 h 1262692"/>
                <a:gd name="connsiteX1095" fmla="*/ 183228 w 1410790"/>
                <a:gd name="connsiteY1095" fmla="*/ 533559 h 1262692"/>
                <a:gd name="connsiteX1096" fmla="*/ 183228 w 1410790"/>
                <a:gd name="connsiteY1096" fmla="*/ 535462 h 1262692"/>
                <a:gd name="connsiteX1097" fmla="*/ 179429 w 1410790"/>
                <a:gd name="connsiteY1097" fmla="*/ 539257 h 1262692"/>
                <a:gd name="connsiteX1098" fmla="*/ 175634 w 1410790"/>
                <a:gd name="connsiteY1098" fmla="*/ 540208 h 1262692"/>
                <a:gd name="connsiteX1099" fmla="*/ 174682 w 1410790"/>
                <a:gd name="connsiteY1099" fmla="*/ 542105 h 1262692"/>
                <a:gd name="connsiteX1100" fmla="*/ 174682 w 1410790"/>
                <a:gd name="connsiteY1100" fmla="*/ 544003 h 1262692"/>
                <a:gd name="connsiteX1101" fmla="*/ 175634 w 1410790"/>
                <a:gd name="connsiteY1101" fmla="*/ 545905 h 1262692"/>
                <a:gd name="connsiteX1102" fmla="*/ 174682 w 1410790"/>
                <a:gd name="connsiteY1102" fmla="*/ 549700 h 1262692"/>
                <a:gd name="connsiteX1103" fmla="*/ 176585 w 1410790"/>
                <a:gd name="connsiteY1103" fmla="*/ 549700 h 1262692"/>
                <a:gd name="connsiteX1104" fmla="*/ 182282 w 1410790"/>
                <a:gd name="connsiteY1104" fmla="*/ 549700 h 1262692"/>
                <a:gd name="connsiteX1105" fmla="*/ 183228 w 1410790"/>
                <a:gd name="connsiteY1105" fmla="*/ 551593 h 1262692"/>
                <a:gd name="connsiteX1106" fmla="*/ 185126 w 1410790"/>
                <a:gd name="connsiteY1106" fmla="*/ 553495 h 1262692"/>
                <a:gd name="connsiteX1107" fmla="*/ 186077 w 1410790"/>
                <a:gd name="connsiteY1107" fmla="*/ 554451 h 1262692"/>
                <a:gd name="connsiteX1108" fmla="*/ 185126 w 1410790"/>
                <a:gd name="connsiteY1108" fmla="*/ 558246 h 1262692"/>
                <a:gd name="connsiteX1109" fmla="*/ 185126 w 1410790"/>
                <a:gd name="connsiteY1109" fmla="*/ 563944 h 1262692"/>
                <a:gd name="connsiteX1110" fmla="*/ 185126 w 1410790"/>
                <a:gd name="connsiteY1110" fmla="*/ 564890 h 1262692"/>
                <a:gd name="connsiteX1111" fmla="*/ 183228 w 1410790"/>
                <a:gd name="connsiteY1111" fmla="*/ 565836 h 1262692"/>
                <a:gd name="connsiteX1112" fmla="*/ 185126 w 1410790"/>
                <a:gd name="connsiteY1112" fmla="*/ 571538 h 1262692"/>
                <a:gd name="connsiteX1113" fmla="*/ 186077 w 1410790"/>
                <a:gd name="connsiteY1113" fmla="*/ 570587 h 1262692"/>
                <a:gd name="connsiteX1114" fmla="*/ 187028 w 1410790"/>
                <a:gd name="connsiteY1114" fmla="*/ 571538 h 1262692"/>
                <a:gd name="connsiteX1115" fmla="*/ 184180 w 1410790"/>
                <a:gd name="connsiteY1115" fmla="*/ 575333 h 1262692"/>
                <a:gd name="connsiteX1116" fmla="*/ 183228 w 1410790"/>
                <a:gd name="connsiteY1116" fmla="*/ 576270 h 1262692"/>
                <a:gd name="connsiteX1117" fmla="*/ 180380 w 1410790"/>
                <a:gd name="connsiteY1117" fmla="*/ 581036 h 1262692"/>
                <a:gd name="connsiteX1118" fmla="*/ 180380 w 1410790"/>
                <a:gd name="connsiteY1118" fmla="*/ 586728 h 1262692"/>
                <a:gd name="connsiteX1119" fmla="*/ 181331 w 1410790"/>
                <a:gd name="connsiteY1119" fmla="*/ 588631 h 1262692"/>
                <a:gd name="connsiteX1120" fmla="*/ 182282 w 1410790"/>
                <a:gd name="connsiteY1120" fmla="*/ 589562 h 1262692"/>
                <a:gd name="connsiteX1121" fmla="*/ 184180 w 1410790"/>
                <a:gd name="connsiteY1121" fmla="*/ 590528 h 1262692"/>
                <a:gd name="connsiteX1122" fmla="*/ 183228 w 1410790"/>
                <a:gd name="connsiteY1122" fmla="*/ 590528 h 1262692"/>
                <a:gd name="connsiteX1123" fmla="*/ 182282 w 1410790"/>
                <a:gd name="connsiteY1123" fmla="*/ 592431 h 1262692"/>
                <a:gd name="connsiteX1124" fmla="*/ 178482 w 1410790"/>
                <a:gd name="connsiteY1124" fmla="*/ 594323 h 1262692"/>
                <a:gd name="connsiteX1125" fmla="*/ 174682 w 1410790"/>
                <a:gd name="connsiteY1125" fmla="*/ 593357 h 1262692"/>
                <a:gd name="connsiteX1126" fmla="*/ 173731 w 1410790"/>
                <a:gd name="connsiteY1126" fmla="*/ 592431 h 1262692"/>
                <a:gd name="connsiteX1127" fmla="*/ 171834 w 1410790"/>
                <a:gd name="connsiteY1127" fmla="*/ 592431 h 1262692"/>
                <a:gd name="connsiteX1128" fmla="*/ 168039 w 1410790"/>
                <a:gd name="connsiteY1128" fmla="*/ 592431 h 1262692"/>
                <a:gd name="connsiteX1129" fmla="*/ 167087 w 1410790"/>
                <a:gd name="connsiteY1129" fmla="*/ 592431 h 1262692"/>
                <a:gd name="connsiteX1130" fmla="*/ 167087 w 1410790"/>
                <a:gd name="connsiteY1130" fmla="*/ 595254 h 1262692"/>
                <a:gd name="connsiteX1131" fmla="*/ 161390 w 1410790"/>
                <a:gd name="connsiteY1131" fmla="*/ 599055 h 1262692"/>
                <a:gd name="connsiteX1132" fmla="*/ 147152 w 1410790"/>
                <a:gd name="connsiteY1132" fmla="*/ 596225 h 1262692"/>
                <a:gd name="connsiteX1133" fmla="*/ 147152 w 1410790"/>
                <a:gd name="connsiteY1133" fmla="*/ 591455 h 1262692"/>
                <a:gd name="connsiteX1134" fmla="*/ 147152 w 1410790"/>
                <a:gd name="connsiteY1134" fmla="*/ 584831 h 1262692"/>
                <a:gd name="connsiteX1135" fmla="*/ 145249 w 1410790"/>
                <a:gd name="connsiteY1135" fmla="*/ 582933 h 1262692"/>
                <a:gd name="connsiteX1136" fmla="*/ 133859 w 1410790"/>
                <a:gd name="connsiteY1136" fmla="*/ 585762 h 1262692"/>
                <a:gd name="connsiteX1137" fmla="*/ 132928 w 1410790"/>
                <a:gd name="connsiteY1137" fmla="*/ 586728 h 1262692"/>
                <a:gd name="connsiteX1138" fmla="*/ 130059 w 1410790"/>
                <a:gd name="connsiteY1138" fmla="*/ 585762 h 1262692"/>
                <a:gd name="connsiteX1139" fmla="*/ 130059 w 1410790"/>
                <a:gd name="connsiteY1139" fmla="*/ 580070 h 1262692"/>
                <a:gd name="connsiteX1140" fmla="*/ 131957 w 1410790"/>
                <a:gd name="connsiteY1140" fmla="*/ 577236 h 1262692"/>
                <a:gd name="connsiteX1141" fmla="*/ 134825 w 1410790"/>
                <a:gd name="connsiteY1141" fmla="*/ 576270 h 1262692"/>
                <a:gd name="connsiteX1142" fmla="*/ 137654 w 1410790"/>
                <a:gd name="connsiteY1142" fmla="*/ 571538 h 1262692"/>
                <a:gd name="connsiteX1143" fmla="*/ 138625 w 1410790"/>
                <a:gd name="connsiteY1143" fmla="*/ 570587 h 1262692"/>
                <a:gd name="connsiteX1144" fmla="*/ 140523 w 1410790"/>
                <a:gd name="connsiteY1144" fmla="*/ 569641 h 1262692"/>
                <a:gd name="connsiteX1145" fmla="*/ 134825 w 1410790"/>
                <a:gd name="connsiteY1145" fmla="*/ 565836 h 1262692"/>
                <a:gd name="connsiteX1146" fmla="*/ 132928 w 1410790"/>
                <a:gd name="connsiteY1146" fmla="*/ 565836 h 1262692"/>
                <a:gd name="connsiteX1147" fmla="*/ 131025 w 1410790"/>
                <a:gd name="connsiteY1147" fmla="*/ 564890 h 1262692"/>
                <a:gd name="connsiteX1148" fmla="*/ 130059 w 1410790"/>
                <a:gd name="connsiteY1148" fmla="*/ 563944 h 1262692"/>
                <a:gd name="connsiteX1149" fmla="*/ 128162 w 1410790"/>
                <a:gd name="connsiteY1149" fmla="*/ 556344 h 1262692"/>
                <a:gd name="connsiteX1150" fmla="*/ 128162 w 1410790"/>
                <a:gd name="connsiteY1150" fmla="*/ 556344 h 1262692"/>
                <a:gd name="connsiteX1151" fmla="*/ 125328 w 1410790"/>
                <a:gd name="connsiteY1151" fmla="*/ 555398 h 1262692"/>
                <a:gd name="connsiteX1152" fmla="*/ 122479 w 1410790"/>
                <a:gd name="connsiteY1152" fmla="*/ 554451 h 1262692"/>
                <a:gd name="connsiteX1153" fmla="*/ 121533 w 1410790"/>
                <a:gd name="connsiteY1153" fmla="*/ 551593 h 1262692"/>
                <a:gd name="connsiteX1154" fmla="*/ 120582 w 1410790"/>
                <a:gd name="connsiteY1154" fmla="*/ 550651 h 1262692"/>
                <a:gd name="connsiteX1155" fmla="*/ 119636 w 1410790"/>
                <a:gd name="connsiteY1155" fmla="*/ 550651 h 1262692"/>
                <a:gd name="connsiteX1156" fmla="*/ 118684 w 1410790"/>
                <a:gd name="connsiteY1156" fmla="*/ 544954 h 1262692"/>
                <a:gd name="connsiteX1157" fmla="*/ 118684 w 1410790"/>
                <a:gd name="connsiteY1157" fmla="*/ 543056 h 1262692"/>
                <a:gd name="connsiteX1158" fmla="*/ 119636 w 1410790"/>
                <a:gd name="connsiteY1158" fmla="*/ 540208 h 1262692"/>
                <a:gd name="connsiteX1159" fmla="*/ 120582 w 1410790"/>
                <a:gd name="connsiteY1159" fmla="*/ 534510 h 1262692"/>
                <a:gd name="connsiteX1160" fmla="*/ 133859 w 1410790"/>
                <a:gd name="connsiteY1160" fmla="*/ 525964 h 1262692"/>
                <a:gd name="connsiteX1161" fmla="*/ 132928 w 1410790"/>
                <a:gd name="connsiteY1161" fmla="*/ 527862 h 1262692"/>
                <a:gd name="connsiteX1162" fmla="*/ 131957 w 1410790"/>
                <a:gd name="connsiteY1162" fmla="*/ 530715 h 1262692"/>
                <a:gd name="connsiteX1163" fmla="*/ 131957 w 1410790"/>
                <a:gd name="connsiteY1163" fmla="*/ 532608 h 1262692"/>
                <a:gd name="connsiteX1164" fmla="*/ 131957 w 1410790"/>
                <a:gd name="connsiteY1164" fmla="*/ 535462 h 1262692"/>
                <a:gd name="connsiteX1165" fmla="*/ 136723 w 1410790"/>
                <a:gd name="connsiteY1165" fmla="*/ 535462 h 1262692"/>
                <a:gd name="connsiteX1166" fmla="*/ 137654 w 1410790"/>
                <a:gd name="connsiteY1166" fmla="*/ 531662 h 1262692"/>
                <a:gd name="connsiteX1167" fmla="*/ 140523 w 1410790"/>
                <a:gd name="connsiteY1167" fmla="*/ 531662 h 1262692"/>
                <a:gd name="connsiteX1168" fmla="*/ 141454 w 1410790"/>
                <a:gd name="connsiteY1168" fmla="*/ 534510 h 1262692"/>
                <a:gd name="connsiteX1169" fmla="*/ 141454 w 1410790"/>
                <a:gd name="connsiteY1169" fmla="*/ 536408 h 1262692"/>
                <a:gd name="connsiteX1170" fmla="*/ 141454 w 1410790"/>
                <a:gd name="connsiteY1170" fmla="*/ 538310 h 1262692"/>
                <a:gd name="connsiteX1171" fmla="*/ 142420 w 1410790"/>
                <a:gd name="connsiteY1171" fmla="*/ 539257 h 1262692"/>
                <a:gd name="connsiteX1172" fmla="*/ 144318 w 1410790"/>
                <a:gd name="connsiteY1172" fmla="*/ 538310 h 1262692"/>
                <a:gd name="connsiteX1173" fmla="*/ 146220 w 1410790"/>
                <a:gd name="connsiteY1173" fmla="*/ 542105 h 1262692"/>
                <a:gd name="connsiteX1174" fmla="*/ 150946 w 1410790"/>
                <a:gd name="connsiteY1174" fmla="*/ 540208 h 1262692"/>
                <a:gd name="connsiteX1175" fmla="*/ 152844 w 1410790"/>
                <a:gd name="connsiteY1175" fmla="*/ 539257 h 1262692"/>
                <a:gd name="connsiteX1176" fmla="*/ 154741 w 1410790"/>
                <a:gd name="connsiteY1176" fmla="*/ 539257 h 1262692"/>
                <a:gd name="connsiteX1177" fmla="*/ 161390 w 1410790"/>
                <a:gd name="connsiteY1177" fmla="*/ 537349 h 1262692"/>
                <a:gd name="connsiteX1178" fmla="*/ 163293 w 1410790"/>
                <a:gd name="connsiteY1178" fmla="*/ 535462 h 1262692"/>
                <a:gd name="connsiteX1179" fmla="*/ 164239 w 1410790"/>
                <a:gd name="connsiteY1179" fmla="*/ 534510 h 1262692"/>
                <a:gd name="connsiteX1180" fmla="*/ 165190 w 1410790"/>
                <a:gd name="connsiteY1180" fmla="*/ 532608 h 1262692"/>
                <a:gd name="connsiteX1181" fmla="*/ 166136 w 1410790"/>
                <a:gd name="connsiteY1181" fmla="*/ 528813 h 1262692"/>
                <a:gd name="connsiteX1182" fmla="*/ 168039 w 1410790"/>
                <a:gd name="connsiteY1182" fmla="*/ 526915 h 1262692"/>
                <a:gd name="connsiteX1183" fmla="*/ 168985 w 1410790"/>
                <a:gd name="connsiteY1183" fmla="*/ 526915 h 1262692"/>
                <a:gd name="connsiteX1184" fmla="*/ 171834 w 1410790"/>
                <a:gd name="connsiteY1184" fmla="*/ 526915 h 1262692"/>
                <a:gd name="connsiteX1185" fmla="*/ 173731 w 1410790"/>
                <a:gd name="connsiteY1185" fmla="*/ 525013 h 1262692"/>
                <a:gd name="connsiteX1186" fmla="*/ 171834 w 1410790"/>
                <a:gd name="connsiteY1186" fmla="*/ 517418 h 1262692"/>
                <a:gd name="connsiteX1187" fmla="*/ 171834 w 1410790"/>
                <a:gd name="connsiteY1187" fmla="*/ 517418 h 1262692"/>
                <a:gd name="connsiteX1188" fmla="*/ 168039 w 1410790"/>
                <a:gd name="connsiteY1188" fmla="*/ 516472 h 1262692"/>
                <a:gd name="connsiteX1189" fmla="*/ 167087 w 1410790"/>
                <a:gd name="connsiteY1189" fmla="*/ 516472 h 1262692"/>
                <a:gd name="connsiteX1190" fmla="*/ 160439 w 1410790"/>
                <a:gd name="connsiteY1190" fmla="*/ 514569 h 1262692"/>
                <a:gd name="connsiteX1191" fmla="*/ 158541 w 1410790"/>
                <a:gd name="connsiteY1191" fmla="*/ 513618 h 1262692"/>
                <a:gd name="connsiteX1192" fmla="*/ 154741 w 1410790"/>
                <a:gd name="connsiteY1192" fmla="*/ 514569 h 1262692"/>
                <a:gd name="connsiteX1193" fmla="*/ 152844 w 1410790"/>
                <a:gd name="connsiteY1193" fmla="*/ 516472 h 1262692"/>
                <a:gd name="connsiteX1194" fmla="*/ 152844 w 1410790"/>
                <a:gd name="connsiteY1194" fmla="*/ 518364 h 1262692"/>
                <a:gd name="connsiteX1195" fmla="*/ 154741 w 1410790"/>
                <a:gd name="connsiteY1195" fmla="*/ 513618 h 1262692"/>
                <a:gd name="connsiteX1196" fmla="*/ 160439 w 1410790"/>
                <a:gd name="connsiteY1196" fmla="*/ 508872 h 1262692"/>
                <a:gd name="connsiteX1197" fmla="*/ 161390 w 1410790"/>
                <a:gd name="connsiteY1197" fmla="*/ 506975 h 1262692"/>
                <a:gd name="connsiteX1198" fmla="*/ 165190 w 1410790"/>
                <a:gd name="connsiteY1198" fmla="*/ 506023 h 1262692"/>
                <a:gd name="connsiteX1199" fmla="*/ 172785 w 1410790"/>
                <a:gd name="connsiteY1199" fmla="*/ 502228 h 1262692"/>
                <a:gd name="connsiteX1200" fmla="*/ 176585 w 1410790"/>
                <a:gd name="connsiteY1200" fmla="*/ 500331 h 1262692"/>
                <a:gd name="connsiteX1201" fmla="*/ 179429 w 1410790"/>
                <a:gd name="connsiteY1201" fmla="*/ 496531 h 1262692"/>
                <a:gd name="connsiteX1202" fmla="*/ 186077 w 1410790"/>
                <a:gd name="connsiteY1202" fmla="*/ 492736 h 1262692"/>
                <a:gd name="connsiteX1203" fmla="*/ 187975 w 1410790"/>
                <a:gd name="connsiteY1203" fmla="*/ 490834 h 1262692"/>
                <a:gd name="connsiteX1204" fmla="*/ 190823 w 1410790"/>
                <a:gd name="connsiteY1204" fmla="*/ 489882 h 1262692"/>
                <a:gd name="connsiteX1205" fmla="*/ 192726 w 1410790"/>
                <a:gd name="connsiteY1205" fmla="*/ 488936 h 1262692"/>
                <a:gd name="connsiteX1206" fmla="*/ 194623 w 1410790"/>
                <a:gd name="connsiteY1206" fmla="*/ 487990 h 1262692"/>
                <a:gd name="connsiteX1207" fmla="*/ 198418 w 1410790"/>
                <a:gd name="connsiteY1207" fmla="*/ 484190 h 1262692"/>
                <a:gd name="connsiteX1208" fmla="*/ 200321 w 1410790"/>
                <a:gd name="connsiteY1208" fmla="*/ 479439 h 1262692"/>
                <a:gd name="connsiteX1209" fmla="*/ 200321 w 1410790"/>
                <a:gd name="connsiteY1209" fmla="*/ 474692 h 1262692"/>
                <a:gd name="connsiteX1210" fmla="*/ 199369 w 1410790"/>
                <a:gd name="connsiteY1210" fmla="*/ 471844 h 1262692"/>
                <a:gd name="connsiteX1211" fmla="*/ 196521 w 1410790"/>
                <a:gd name="connsiteY1211" fmla="*/ 466146 h 1262692"/>
                <a:gd name="connsiteX1212" fmla="*/ 194623 w 1410790"/>
                <a:gd name="connsiteY1212" fmla="*/ 463298 h 1262692"/>
                <a:gd name="connsiteX1213" fmla="*/ 193672 w 1410790"/>
                <a:gd name="connsiteY1213" fmla="*/ 460449 h 1262692"/>
                <a:gd name="connsiteX1214" fmla="*/ 192726 w 1410790"/>
                <a:gd name="connsiteY1214" fmla="*/ 459503 h 1262692"/>
                <a:gd name="connsiteX1215" fmla="*/ 192726 w 1410790"/>
                <a:gd name="connsiteY1215" fmla="*/ 459503 h 1262692"/>
                <a:gd name="connsiteX1216" fmla="*/ 189877 w 1410790"/>
                <a:gd name="connsiteY1216" fmla="*/ 460449 h 1262692"/>
                <a:gd name="connsiteX1217" fmla="*/ 188926 w 1410790"/>
                <a:gd name="connsiteY1217" fmla="*/ 461400 h 1262692"/>
                <a:gd name="connsiteX1218" fmla="*/ 188926 w 1410790"/>
                <a:gd name="connsiteY1218" fmla="*/ 462351 h 1262692"/>
                <a:gd name="connsiteX1219" fmla="*/ 185126 w 1410790"/>
                <a:gd name="connsiteY1219" fmla="*/ 461400 h 1262692"/>
                <a:gd name="connsiteX1220" fmla="*/ 181331 w 1410790"/>
                <a:gd name="connsiteY1220" fmla="*/ 462351 h 1262692"/>
                <a:gd name="connsiteX1221" fmla="*/ 181331 w 1410790"/>
                <a:gd name="connsiteY1221" fmla="*/ 462351 h 1262692"/>
                <a:gd name="connsiteX1222" fmla="*/ 179429 w 1410790"/>
                <a:gd name="connsiteY1222" fmla="*/ 463298 h 1262692"/>
                <a:gd name="connsiteX1223" fmla="*/ 178482 w 1410790"/>
                <a:gd name="connsiteY1223" fmla="*/ 464249 h 1262692"/>
                <a:gd name="connsiteX1224" fmla="*/ 176585 w 1410790"/>
                <a:gd name="connsiteY1224" fmla="*/ 465200 h 1262692"/>
                <a:gd name="connsiteX1225" fmla="*/ 173731 w 1410790"/>
                <a:gd name="connsiteY1225" fmla="*/ 466146 h 1262692"/>
                <a:gd name="connsiteX1226" fmla="*/ 173731 w 1410790"/>
                <a:gd name="connsiteY1226" fmla="*/ 469000 h 1262692"/>
                <a:gd name="connsiteX1227" fmla="*/ 171834 w 1410790"/>
                <a:gd name="connsiteY1227" fmla="*/ 469946 h 1262692"/>
                <a:gd name="connsiteX1228" fmla="*/ 168985 w 1410790"/>
                <a:gd name="connsiteY1228" fmla="*/ 469946 h 1262692"/>
                <a:gd name="connsiteX1229" fmla="*/ 166136 w 1410790"/>
                <a:gd name="connsiteY1229" fmla="*/ 465200 h 1262692"/>
                <a:gd name="connsiteX1230" fmla="*/ 165190 w 1410790"/>
                <a:gd name="connsiteY1230" fmla="*/ 463298 h 1262692"/>
                <a:gd name="connsiteX1231" fmla="*/ 166136 w 1410790"/>
                <a:gd name="connsiteY1231" fmla="*/ 452854 h 1262692"/>
                <a:gd name="connsiteX1232" fmla="*/ 164239 w 1410790"/>
                <a:gd name="connsiteY1232" fmla="*/ 450010 h 1262692"/>
                <a:gd name="connsiteX1233" fmla="*/ 163293 w 1410790"/>
                <a:gd name="connsiteY1233" fmla="*/ 448108 h 1262692"/>
                <a:gd name="connsiteX1234" fmla="*/ 159493 w 1410790"/>
                <a:gd name="connsiteY1234" fmla="*/ 447177 h 1262692"/>
                <a:gd name="connsiteX1235" fmla="*/ 155712 w 1410790"/>
                <a:gd name="connsiteY1235" fmla="*/ 446211 h 1262692"/>
                <a:gd name="connsiteX1236" fmla="*/ 151918 w 1410790"/>
                <a:gd name="connsiteY1236" fmla="*/ 448108 h 1262692"/>
                <a:gd name="connsiteX1237" fmla="*/ 150946 w 1410790"/>
                <a:gd name="connsiteY1237" fmla="*/ 443382 h 1262692"/>
                <a:gd name="connsiteX1238" fmla="*/ 151918 w 1410790"/>
                <a:gd name="connsiteY1238" fmla="*/ 442410 h 1262692"/>
                <a:gd name="connsiteX1239" fmla="*/ 153815 w 1410790"/>
                <a:gd name="connsiteY1239" fmla="*/ 444308 h 1262692"/>
                <a:gd name="connsiteX1240" fmla="*/ 155712 w 1410790"/>
                <a:gd name="connsiteY1240" fmla="*/ 443382 h 1262692"/>
                <a:gd name="connsiteX1241" fmla="*/ 157595 w 1410790"/>
                <a:gd name="connsiteY1241" fmla="*/ 441479 h 1262692"/>
                <a:gd name="connsiteX1242" fmla="*/ 160439 w 1410790"/>
                <a:gd name="connsiteY1242" fmla="*/ 438616 h 1262692"/>
                <a:gd name="connsiteX1243" fmla="*/ 156644 w 1410790"/>
                <a:gd name="connsiteY1243" fmla="*/ 429118 h 1262692"/>
                <a:gd name="connsiteX1244" fmla="*/ 155712 w 1410790"/>
                <a:gd name="connsiteY1244" fmla="*/ 427221 h 1262692"/>
                <a:gd name="connsiteX1245" fmla="*/ 155712 w 1410790"/>
                <a:gd name="connsiteY1245" fmla="*/ 424392 h 1262692"/>
                <a:gd name="connsiteX1246" fmla="*/ 154741 w 1410790"/>
                <a:gd name="connsiteY1246" fmla="*/ 422489 h 1262692"/>
                <a:gd name="connsiteX1247" fmla="*/ 152844 w 1410790"/>
                <a:gd name="connsiteY1247" fmla="*/ 420592 h 1262692"/>
                <a:gd name="connsiteX1248" fmla="*/ 151918 w 1410790"/>
                <a:gd name="connsiteY1248" fmla="*/ 419626 h 1262692"/>
                <a:gd name="connsiteX1249" fmla="*/ 151918 w 1410790"/>
                <a:gd name="connsiteY1249" fmla="*/ 419626 h 1262692"/>
                <a:gd name="connsiteX1250" fmla="*/ 151918 w 1410790"/>
                <a:gd name="connsiteY1250" fmla="*/ 417724 h 1262692"/>
                <a:gd name="connsiteX1251" fmla="*/ 146220 w 1410790"/>
                <a:gd name="connsiteY1251" fmla="*/ 416797 h 1262692"/>
                <a:gd name="connsiteX1252" fmla="*/ 136723 w 1410790"/>
                <a:gd name="connsiteY1252" fmla="*/ 436713 h 1262692"/>
                <a:gd name="connsiteX1253" fmla="*/ 129128 w 1410790"/>
                <a:gd name="connsiteY1253" fmla="*/ 458551 h 1262692"/>
                <a:gd name="connsiteX1254" fmla="*/ 123431 w 1410790"/>
                <a:gd name="connsiteY1254" fmla="*/ 462351 h 1262692"/>
                <a:gd name="connsiteX1255" fmla="*/ 116787 w 1410790"/>
                <a:gd name="connsiteY1255" fmla="*/ 455703 h 1262692"/>
                <a:gd name="connsiteX1256" fmla="*/ 118684 w 1410790"/>
                <a:gd name="connsiteY1256" fmla="*/ 451903 h 1262692"/>
                <a:gd name="connsiteX1257" fmla="*/ 111089 w 1410790"/>
                <a:gd name="connsiteY1257" fmla="*/ 445284 h 1262692"/>
                <a:gd name="connsiteX1258" fmla="*/ 107290 w 1410790"/>
                <a:gd name="connsiteY1258" fmla="*/ 445284 h 1262692"/>
                <a:gd name="connsiteX1259" fmla="*/ 107290 w 1410790"/>
                <a:gd name="connsiteY1259" fmla="*/ 449074 h 1262692"/>
                <a:gd name="connsiteX1260" fmla="*/ 104441 w 1410790"/>
                <a:gd name="connsiteY1260" fmla="*/ 451903 h 1262692"/>
                <a:gd name="connsiteX1261" fmla="*/ 102543 w 1410790"/>
                <a:gd name="connsiteY1261" fmla="*/ 452854 h 1262692"/>
                <a:gd name="connsiteX1262" fmla="*/ 98743 w 1410790"/>
                <a:gd name="connsiteY1262" fmla="*/ 452854 h 1262692"/>
                <a:gd name="connsiteX1263" fmla="*/ 95900 w 1410790"/>
                <a:gd name="connsiteY1263" fmla="*/ 452854 h 1262692"/>
                <a:gd name="connsiteX1264" fmla="*/ 90202 w 1410790"/>
                <a:gd name="connsiteY1264" fmla="*/ 452854 h 1262692"/>
                <a:gd name="connsiteX1265" fmla="*/ 91149 w 1410790"/>
                <a:gd name="connsiteY1265" fmla="*/ 461400 h 1262692"/>
                <a:gd name="connsiteX1266" fmla="*/ 92100 w 1410790"/>
                <a:gd name="connsiteY1266" fmla="*/ 465200 h 1262692"/>
                <a:gd name="connsiteX1267" fmla="*/ 93046 w 1410790"/>
                <a:gd name="connsiteY1267" fmla="*/ 465200 h 1262692"/>
                <a:gd name="connsiteX1268" fmla="*/ 94948 w 1410790"/>
                <a:gd name="connsiteY1268" fmla="*/ 467098 h 1262692"/>
                <a:gd name="connsiteX1269" fmla="*/ 97797 w 1410790"/>
                <a:gd name="connsiteY1269" fmla="*/ 468044 h 1262692"/>
                <a:gd name="connsiteX1270" fmla="*/ 97797 w 1410790"/>
                <a:gd name="connsiteY1270" fmla="*/ 468044 h 1262692"/>
                <a:gd name="connsiteX1271" fmla="*/ 100646 w 1410790"/>
                <a:gd name="connsiteY1271" fmla="*/ 469946 h 1262692"/>
                <a:gd name="connsiteX1272" fmla="*/ 98743 w 1410790"/>
                <a:gd name="connsiteY1272" fmla="*/ 474692 h 1262692"/>
                <a:gd name="connsiteX1273" fmla="*/ 97797 w 1410790"/>
                <a:gd name="connsiteY1273" fmla="*/ 475639 h 1262692"/>
                <a:gd name="connsiteX1274" fmla="*/ 95900 w 1410790"/>
                <a:gd name="connsiteY1274" fmla="*/ 476595 h 1262692"/>
                <a:gd name="connsiteX1275" fmla="*/ 94948 w 1410790"/>
                <a:gd name="connsiteY1275" fmla="*/ 478492 h 1262692"/>
                <a:gd name="connsiteX1276" fmla="*/ 94948 w 1410790"/>
                <a:gd name="connsiteY1276" fmla="*/ 478492 h 1262692"/>
                <a:gd name="connsiteX1277" fmla="*/ 94948 w 1410790"/>
                <a:gd name="connsiteY1277" fmla="*/ 483239 h 1262692"/>
                <a:gd name="connsiteX1278" fmla="*/ 93046 w 1410790"/>
                <a:gd name="connsiteY1278" fmla="*/ 486087 h 1262692"/>
                <a:gd name="connsiteX1279" fmla="*/ 92100 w 1410790"/>
                <a:gd name="connsiteY1279" fmla="*/ 487034 h 1262692"/>
                <a:gd name="connsiteX1280" fmla="*/ 91149 w 1410790"/>
                <a:gd name="connsiteY1280" fmla="*/ 487034 h 1262692"/>
                <a:gd name="connsiteX1281" fmla="*/ 90202 w 1410790"/>
                <a:gd name="connsiteY1281" fmla="*/ 487990 h 1262692"/>
                <a:gd name="connsiteX1282" fmla="*/ 85451 w 1410790"/>
                <a:gd name="connsiteY1282" fmla="*/ 487034 h 1262692"/>
                <a:gd name="connsiteX1283" fmla="*/ 85451 w 1410790"/>
                <a:gd name="connsiteY1283" fmla="*/ 487034 h 1262692"/>
                <a:gd name="connsiteX1284" fmla="*/ 85451 w 1410790"/>
                <a:gd name="connsiteY1284" fmla="*/ 492736 h 1262692"/>
                <a:gd name="connsiteX1285" fmla="*/ 85451 w 1410790"/>
                <a:gd name="connsiteY1285" fmla="*/ 492736 h 1262692"/>
                <a:gd name="connsiteX1286" fmla="*/ 85451 w 1410790"/>
                <a:gd name="connsiteY1286" fmla="*/ 494629 h 1262692"/>
                <a:gd name="connsiteX1287" fmla="*/ 80705 w 1410790"/>
                <a:gd name="connsiteY1287" fmla="*/ 496531 h 1262692"/>
                <a:gd name="connsiteX1288" fmla="*/ 79754 w 1410790"/>
                <a:gd name="connsiteY1288" fmla="*/ 496531 h 1262692"/>
                <a:gd name="connsiteX1289" fmla="*/ 78807 w 1410790"/>
                <a:gd name="connsiteY1289" fmla="*/ 496531 h 1262692"/>
                <a:gd name="connsiteX1290" fmla="*/ 77856 w 1410790"/>
                <a:gd name="connsiteY1290" fmla="*/ 495585 h 1262692"/>
                <a:gd name="connsiteX1291" fmla="*/ 75959 w 1410790"/>
                <a:gd name="connsiteY1291" fmla="*/ 487034 h 1262692"/>
                <a:gd name="connsiteX1292" fmla="*/ 74056 w 1410790"/>
                <a:gd name="connsiteY1292" fmla="*/ 480390 h 1262692"/>
                <a:gd name="connsiteX1293" fmla="*/ 73110 w 1410790"/>
                <a:gd name="connsiteY1293" fmla="*/ 480390 h 1262692"/>
                <a:gd name="connsiteX1294" fmla="*/ 70261 w 1410790"/>
                <a:gd name="connsiteY1294" fmla="*/ 486087 h 1262692"/>
                <a:gd name="connsiteX1295" fmla="*/ 72159 w 1410790"/>
                <a:gd name="connsiteY1295" fmla="*/ 488936 h 1262692"/>
                <a:gd name="connsiteX1296" fmla="*/ 65515 w 1410790"/>
                <a:gd name="connsiteY1296" fmla="*/ 490834 h 1262692"/>
                <a:gd name="connsiteX1297" fmla="*/ 60769 w 1410790"/>
                <a:gd name="connsiteY1297" fmla="*/ 490834 h 1262692"/>
                <a:gd name="connsiteX1298" fmla="*/ 59818 w 1410790"/>
                <a:gd name="connsiteY1298" fmla="*/ 488936 h 1262692"/>
                <a:gd name="connsiteX1299" fmla="*/ 60769 w 1410790"/>
                <a:gd name="connsiteY1299" fmla="*/ 484190 h 1262692"/>
                <a:gd name="connsiteX1300" fmla="*/ 60769 w 1410790"/>
                <a:gd name="connsiteY1300" fmla="*/ 480390 h 1262692"/>
                <a:gd name="connsiteX1301" fmla="*/ 61715 w 1410790"/>
                <a:gd name="connsiteY1301" fmla="*/ 477541 h 1262692"/>
                <a:gd name="connsiteX1302" fmla="*/ 62666 w 1410790"/>
                <a:gd name="connsiteY1302" fmla="*/ 473746 h 1262692"/>
                <a:gd name="connsiteX1303" fmla="*/ 62666 w 1410790"/>
                <a:gd name="connsiteY1303" fmla="*/ 470893 h 1262692"/>
                <a:gd name="connsiteX1304" fmla="*/ 59818 w 1410790"/>
                <a:gd name="connsiteY1304" fmla="*/ 469000 h 1262692"/>
                <a:gd name="connsiteX1305" fmla="*/ 62666 w 1410790"/>
                <a:gd name="connsiteY1305" fmla="*/ 467098 h 1262692"/>
                <a:gd name="connsiteX1306" fmla="*/ 63613 w 1410790"/>
                <a:gd name="connsiteY1306" fmla="*/ 464249 h 1262692"/>
                <a:gd name="connsiteX1307" fmla="*/ 64564 w 1410790"/>
                <a:gd name="connsiteY1307" fmla="*/ 463298 h 1262692"/>
                <a:gd name="connsiteX1308" fmla="*/ 64564 w 1410790"/>
                <a:gd name="connsiteY1308" fmla="*/ 453806 h 1262692"/>
                <a:gd name="connsiteX1309" fmla="*/ 61715 w 1410790"/>
                <a:gd name="connsiteY1309" fmla="*/ 452854 h 1262692"/>
                <a:gd name="connsiteX1310" fmla="*/ 60769 w 1410790"/>
                <a:gd name="connsiteY1310" fmla="*/ 451903 h 1262692"/>
                <a:gd name="connsiteX1311" fmla="*/ 56018 w 1410790"/>
                <a:gd name="connsiteY1311" fmla="*/ 448108 h 1262692"/>
                <a:gd name="connsiteX1312" fmla="*/ 54120 w 1410790"/>
                <a:gd name="connsiteY1312" fmla="*/ 449074 h 1262692"/>
                <a:gd name="connsiteX1313" fmla="*/ 48423 w 1410790"/>
                <a:gd name="connsiteY1313" fmla="*/ 450010 h 1262692"/>
                <a:gd name="connsiteX1314" fmla="*/ 46525 w 1410790"/>
                <a:gd name="connsiteY1314" fmla="*/ 449074 h 1262692"/>
                <a:gd name="connsiteX1315" fmla="*/ 44623 w 1410790"/>
                <a:gd name="connsiteY1315" fmla="*/ 450010 h 1262692"/>
                <a:gd name="connsiteX1316" fmla="*/ 42726 w 1410790"/>
                <a:gd name="connsiteY1316" fmla="*/ 451903 h 1262692"/>
                <a:gd name="connsiteX1317" fmla="*/ 42726 w 1410790"/>
                <a:gd name="connsiteY1317" fmla="*/ 451903 h 1262692"/>
                <a:gd name="connsiteX1318" fmla="*/ 41779 w 1410790"/>
                <a:gd name="connsiteY1318" fmla="*/ 450010 h 1262692"/>
                <a:gd name="connsiteX1319" fmla="*/ 40828 w 1410790"/>
                <a:gd name="connsiteY1319" fmla="*/ 449074 h 1262692"/>
                <a:gd name="connsiteX1320" fmla="*/ 41779 w 1410790"/>
                <a:gd name="connsiteY1320" fmla="*/ 452854 h 1262692"/>
                <a:gd name="connsiteX1321" fmla="*/ 42726 w 1410790"/>
                <a:gd name="connsiteY1321" fmla="*/ 453806 h 1262692"/>
                <a:gd name="connsiteX1322" fmla="*/ 39877 w 1410790"/>
                <a:gd name="connsiteY1322" fmla="*/ 465200 h 1262692"/>
                <a:gd name="connsiteX1323" fmla="*/ 37028 w 1410790"/>
                <a:gd name="connsiteY1323" fmla="*/ 457605 h 1262692"/>
                <a:gd name="connsiteX1324" fmla="*/ 36082 w 1410790"/>
                <a:gd name="connsiteY1324" fmla="*/ 456649 h 1262692"/>
                <a:gd name="connsiteX1325" fmla="*/ 33233 w 1410790"/>
                <a:gd name="connsiteY1325" fmla="*/ 453806 h 1262692"/>
                <a:gd name="connsiteX1326" fmla="*/ 31331 w 1410790"/>
                <a:gd name="connsiteY1326" fmla="*/ 450010 h 1262692"/>
                <a:gd name="connsiteX1327" fmla="*/ 39877 w 1410790"/>
                <a:gd name="connsiteY1327" fmla="*/ 447177 h 1262692"/>
                <a:gd name="connsiteX1328" fmla="*/ 38931 w 1410790"/>
                <a:gd name="connsiteY1328" fmla="*/ 445284 h 1262692"/>
                <a:gd name="connsiteX1329" fmla="*/ 36082 w 1410790"/>
                <a:gd name="connsiteY1329" fmla="*/ 443382 h 1262692"/>
                <a:gd name="connsiteX1330" fmla="*/ 32282 w 1410790"/>
                <a:gd name="connsiteY1330" fmla="*/ 444308 h 1262692"/>
                <a:gd name="connsiteX1331" fmla="*/ 30384 w 1410790"/>
                <a:gd name="connsiteY1331" fmla="*/ 444308 h 1262692"/>
                <a:gd name="connsiteX1332" fmla="*/ 29433 w 1410790"/>
                <a:gd name="connsiteY1332" fmla="*/ 445284 h 1262692"/>
                <a:gd name="connsiteX1333" fmla="*/ 25633 w 1410790"/>
                <a:gd name="connsiteY1333" fmla="*/ 446211 h 1262692"/>
                <a:gd name="connsiteX1334" fmla="*/ 23736 w 1410790"/>
                <a:gd name="connsiteY1334" fmla="*/ 448108 h 1262692"/>
                <a:gd name="connsiteX1335" fmla="*/ 20887 w 1410790"/>
                <a:gd name="connsiteY1335" fmla="*/ 448108 h 1262692"/>
                <a:gd name="connsiteX1336" fmla="*/ 19941 w 1410790"/>
                <a:gd name="connsiteY1336" fmla="*/ 441479 h 1262692"/>
                <a:gd name="connsiteX1337" fmla="*/ 17092 w 1410790"/>
                <a:gd name="connsiteY1337" fmla="*/ 438616 h 1262692"/>
                <a:gd name="connsiteX1338" fmla="*/ 10449 w 1410790"/>
                <a:gd name="connsiteY1338" fmla="*/ 438616 h 1262692"/>
                <a:gd name="connsiteX1339" fmla="*/ 9497 w 1410790"/>
                <a:gd name="connsiteY1339" fmla="*/ 436713 h 1262692"/>
                <a:gd name="connsiteX1340" fmla="*/ 9497 w 1410790"/>
                <a:gd name="connsiteY1340" fmla="*/ 435787 h 1262692"/>
                <a:gd name="connsiteX1341" fmla="*/ 9497 w 1410790"/>
                <a:gd name="connsiteY1341" fmla="*/ 433884 h 1262692"/>
                <a:gd name="connsiteX1342" fmla="*/ 7595 w 1410790"/>
                <a:gd name="connsiteY1342" fmla="*/ 435787 h 1262692"/>
                <a:gd name="connsiteX1343" fmla="*/ 6649 w 1410790"/>
                <a:gd name="connsiteY1343" fmla="*/ 437679 h 1262692"/>
                <a:gd name="connsiteX1344" fmla="*/ 3800 w 1410790"/>
                <a:gd name="connsiteY1344" fmla="*/ 438616 h 1262692"/>
                <a:gd name="connsiteX1345" fmla="*/ 2849 w 1410790"/>
                <a:gd name="connsiteY1345" fmla="*/ 436713 h 1262692"/>
                <a:gd name="connsiteX1346" fmla="*/ 2849 w 1410790"/>
                <a:gd name="connsiteY1346" fmla="*/ 436713 h 1262692"/>
                <a:gd name="connsiteX1347" fmla="*/ 2849 w 1410790"/>
                <a:gd name="connsiteY1347" fmla="*/ 435787 h 1262692"/>
                <a:gd name="connsiteX1348" fmla="*/ 1897 w 1410790"/>
                <a:gd name="connsiteY1348" fmla="*/ 432913 h 1262692"/>
                <a:gd name="connsiteX1349" fmla="*/ 4751 w 1410790"/>
                <a:gd name="connsiteY1349" fmla="*/ 431021 h 1262692"/>
                <a:gd name="connsiteX1350" fmla="*/ 6649 w 1410790"/>
                <a:gd name="connsiteY1350" fmla="*/ 420592 h 1262692"/>
                <a:gd name="connsiteX1351" fmla="*/ 3800 w 1410790"/>
                <a:gd name="connsiteY1351" fmla="*/ 418690 h 1262692"/>
                <a:gd name="connsiteX1352" fmla="*/ 1897 w 1410790"/>
                <a:gd name="connsiteY1352" fmla="*/ 417724 h 1262692"/>
                <a:gd name="connsiteX1353" fmla="*/ 0 w 1410790"/>
                <a:gd name="connsiteY1353" fmla="*/ 414900 h 1262692"/>
                <a:gd name="connsiteX1354" fmla="*/ 0 w 1410790"/>
                <a:gd name="connsiteY1354" fmla="*/ 412997 h 1262692"/>
                <a:gd name="connsiteX1355" fmla="*/ 951 w 1410790"/>
                <a:gd name="connsiteY1355" fmla="*/ 406329 h 1262692"/>
                <a:gd name="connsiteX1356" fmla="*/ 951 w 1410790"/>
                <a:gd name="connsiteY1356" fmla="*/ 404431 h 1262692"/>
                <a:gd name="connsiteX1357" fmla="*/ 1897 w 1410790"/>
                <a:gd name="connsiteY1357" fmla="*/ 404431 h 1262692"/>
                <a:gd name="connsiteX1358" fmla="*/ 3800 w 1410790"/>
                <a:gd name="connsiteY1358" fmla="*/ 403505 h 1262692"/>
                <a:gd name="connsiteX1359" fmla="*/ 5697 w 1410790"/>
                <a:gd name="connsiteY1359" fmla="*/ 402534 h 1262692"/>
                <a:gd name="connsiteX1360" fmla="*/ 7595 w 1410790"/>
                <a:gd name="connsiteY1360" fmla="*/ 401602 h 1262692"/>
                <a:gd name="connsiteX1361" fmla="*/ 10449 w 1410790"/>
                <a:gd name="connsiteY1361" fmla="*/ 398734 h 1262692"/>
                <a:gd name="connsiteX1362" fmla="*/ 12346 w 1410790"/>
                <a:gd name="connsiteY1362" fmla="*/ 396836 h 1262692"/>
                <a:gd name="connsiteX1363" fmla="*/ 19941 w 1410790"/>
                <a:gd name="connsiteY1363" fmla="*/ 394939 h 1262692"/>
                <a:gd name="connsiteX1364" fmla="*/ 25633 w 1410790"/>
                <a:gd name="connsiteY1364" fmla="*/ 392110 h 1262692"/>
                <a:gd name="connsiteX1365" fmla="*/ 28487 w 1410790"/>
                <a:gd name="connsiteY1365" fmla="*/ 390207 h 1262692"/>
                <a:gd name="connsiteX1366" fmla="*/ 30384 w 1410790"/>
                <a:gd name="connsiteY1366" fmla="*/ 391144 h 1262692"/>
                <a:gd name="connsiteX1367" fmla="*/ 37028 w 1410790"/>
                <a:gd name="connsiteY1367" fmla="*/ 394939 h 1262692"/>
                <a:gd name="connsiteX1368" fmla="*/ 41779 w 1410790"/>
                <a:gd name="connsiteY1368" fmla="*/ 397807 h 1262692"/>
                <a:gd name="connsiteX1369" fmla="*/ 44623 w 1410790"/>
                <a:gd name="connsiteY1369" fmla="*/ 399705 h 1262692"/>
                <a:gd name="connsiteX1370" fmla="*/ 46525 w 1410790"/>
                <a:gd name="connsiteY1370" fmla="*/ 398734 h 1262692"/>
                <a:gd name="connsiteX1371" fmla="*/ 48423 w 1410790"/>
                <a:gd name="connsiteY1371" fmla="*/ 397807 h 1262692"/>
                <a:gd name="connsiteX1372" fmla="*/ 63613 w 1410790"/>
                <a:gd name="connsiteY1372" fmla="*/ 404431 h 1262692"/>
                <a:gd name="connsiteX1373" fmla="*/ 75959 w 1410790"/>
                <a:gd name="connsiteY1373" fmla="*/ 406329 h 1262692"/>
                <a:gd name="connsiteX1374" fmla="*/ 79754 w 1410790"/>
                <a:gd name="connsiteY1374" fmla="*/ 405402 h 1262692"/>
                <a:gd name="connsiteX1375" fmla="*/ 77856 w 1410790"/>
                <a:gd name="connsiteY1375" fmla="*/ 404431 h 1262692"/>
                <a:gd name="connsiteX1376" fmla="*/ 75959 w 1410790"/>
                <a:gd name="connsiteY1376" fmla="*/ 400636 h 1262692"/>
                <a:gd name="connsiteX1377" fmla="*/ 73110 w 1410790"/>
                <a:gd name="connsiteY1377" fmla="*/ 398734 h 1262692"/>
                <a:gd name="connsiteX1378" fmla="*/ 75008 w 1410790"/>
                <a:gd name="connsiteY1378" fmla="*/ 394008 h 1262692"/>
                <a:gd name="connsiteX1379" fmla="*/ 75959 w 1410790"/>
                <a:gd name="connsiteY1379" fmla="*/ 394008 h 1262692"/>
                <a:gd name="connsiteX1380" fmla="*/ 77856 w 1410790"/>
                <a:gd name="connsiteY1380" fmla="*/ 394008 h 1262692"/>
                <a:gd name="connsiteX1381" fmla="*/ 77856 w 1410790"/>
                <a:gd name="connsiteY1381" fmla="*/ 394939 h 1262692"/>
                <a:gd name="connsiteX1382" fmla="*/ 75008 w 1410790"/>
                <a:gd name="connsiteY1382" fmla="*/ 392110 h 1262692"/>
                <a:gd name="connsiteX1383" fmla="*/ 71213 w 1410790"/>
                <a:gd name="connsiteY1383" fmla="*/ 395910 h 1262692"/>
                <a:gd name="connsiteX1384" fmla="*/ 73110 w 1410790"/>
                <a:gd name="connsiteY1384" fmla="*/ 392110 h 1262692"/>
                <a:gd name="connsiteX1385" fmla="*/ 73110 w 1410790"/>
                <a:gd name="connsiteY1385" fmla="*/ 391144 h 1262692"/>
                <a:gd name="connsiteX1386" fmla="*/ 75959 w 1410790"/>
                <a:gd name="connsiteY1386" fmla="*/ 387344 h 1262692"/>
                <a:gd name="connsiteX1387" fmla="*/ 76910 w 1410790"/>
                <a:gd name="connsiteY1387" fmla="*/ 384515 h 1262692"/>
                <a:gd name="connsiteX1388" fmla="*/ 77856 w 1410790"/>
                <a:gd name="connsiteY1388" fmla="*/ 379749 h 1262692"/>
                <a:gd name="connsiteX1389" fmla="*/ 78807 w 1410790"/>
                <a:gd name="connsiteY1389" fmla="*/ 377847 h 1262692"/>
                <a:gd name="connsiteX1390" fmla="*/ 79754 w 1410790"/>
                <a:gd name="connsiteY1390" fmla="*/ 375949 h 1262692"/>
                <a:gd name="connsiteX1391" fmla="*/ 80705 w 1410790"/>
                <a:gd name="connsiteY1391" fmla="*/ 374052 h 1262692"/>
                <a:gd name="connsiteX1392" fmla="*/ 82602 w 1410790"/>
                <a:gd name="connsiteY1392" fmla="*/ 372154 h 1262692"/>
                <a:gd name="connsiteX1393" fmla="*/ 81656 w 1410790"/>
                <a:gd name="connsiteY1393" fmla="*/ 370252 h 1262692"/>
                <a:gd name="connsiteX1394" fmla="*/ 84505 w 1410790"/>
                <a:gd name="connsiteY1394" fmla="*/ 367423 h 1262692"/>
                <a:gd name="connsiteX1395" fmla="*/ 85451 w 1410790"/>
                <a:gd name="connsiteY1395" fmla="*/ 367423 h 1262692"/>
                <a:gd name="connsiteX1396" fmla="*/ 86402 w 1410790"/>
                <a:gd name="connsiteY1396" fmla="*/ 360759 h 1262692"/>
                <a:gd name="connsiteX1397" fmla="*/ 89251 w 1410790"/>
                <a:gd name="connsiteY1397" fmla="*/ 358857 h 1262692"/>
                <a:gd name="connsiteX1398" fmla="*/ 94948 w 1410790"/>
                <a:gd name="connsiteY1398" fmla="*/ 356959 h 1262692"/>
                <a:gd name="connsiteX1399" fmla="*/ 95900 w 1410790"/>
                <a:gd name="connsiteY1399" fmla="*/ 356959 h 1262692"/>
                <a:gd name="connsiteX1400" fmla="*/ 97797 w 1410790"/>
                <a:gd name="connsiteY1400" fmla="*/ 353164 h 1262692"/>
                <a:gd name="connsiteX1401" fmla="*/ 101592 w 1410790"/>
                <a:gd name="connsiteY1401" fmla="*/ 356028 h 1262692"/>
                <a:gd name="connsiteX1402" fmla="*/ 103495 w 1410790"/>
                <a:gd name="connsiteY1402" fmla="*/ 357930 h 1262692"/>
                <a:gd name="connsiteX1403" fmla="*/ 105392 w 1410790"/>
                <a:gd name="connsiteY1403" fmla="*/ 365525 h 1262692"/>
                <a:gd name="connsiteX1404" fmla="*/ 106338 w 1410790"/>
                <a:gd name="connsiteY1404" fmla="*/ 366452 h 1262692"/>
                <a:gd name="connsiteX1405" fmla="*/ 108241 w 1410790"/>
                <a:gd name="connsiteY1405" fmla="*/ 367423 h 1262692"/>
                <a:gd name="connsiteX1406" fmla="*/ 112036 w 1410790"/>
                <a:gd name="connsiteY1406" fmla="*/ 367423 h 1262692"/>
                <a:gd name="connsiteX1407" fmla="*/ 113938 w 1410790"/>
                <a:gd name="connsiteY1407" fmla="*/ 365525 h 1262692"/>
                <a:gd name="connsiteX1408" fmla="*/ 114889 w 1410790"/>
                <a:gd name="connsiteY1408" fmla="*/ 365525 h 1262692"/>
                <a:gd name="connsiteX1409" fmla="*/ 115836 w 1410790"/>
                <a:gd name="connsiteY1409" fmla="*/ 364559 h 1262692"/>
                <a:gd name="connsiteX1410" fmla="*/ 115836 w 1410790"/>
                <a:gd name="connsiteY1410" fmla="*/ 360759 h 1262692"/>
                <a:gd name="connsiteX1411" fmla="*/ 116787 w 1410790"/>
                <a:gd name="connsiteY1411" fmla="*/ 360759 h 1262692"/>
                <a:gd name="connsiteX1412" fmla="*/ 123431 w 1410790"/>
                <a:gd name="connsiteY1412" fmla="*/ 363623 h 1262692"/>
                <a:gd name="connsiteX1413" fmla="*/ 131957 w 1410790"/>
                <a:gd name="connsiteY1413" fmla="*/ 365525 h 1262692"/>
                <a:gd name="connsiteX1414" fmla="*/ 133859 w 1410790"/>
                <a:gd name="connsiteY1414" fmla="*/ 370252 h 1262692"/>
                <a:gd name="connsiteX1415" fmla="*/ 133859 w 1410790"/>
                <a:gd name="connsiteY1415" fmla="*/ 370252 h 1262692"/>
                <a:gd name="connsiteX1416" fmla="*/ 135757 w 1410790"/>
                <a:gd name="connsiteY1416" fmla="*/ 369320 h 1262692"/>
                <a:gd name="connsiteX1417" fmla="*/ 138625 w 1410790"/>
                <a:gd name="connsiteY1417" fmla="*/ 371218 h 1262692"/>
                <a:gd name="connsiteX1418" fmla="*/ 142420 w 1410790"/>
                <a:gd name="connsiteY1418" fmla="*/ 370252 h 1262692"/>
                <a:gd name="connsiteX1419" fmla="*/ 145249 w 1410790"/>
                <a:gd name="connsiteY1419" fmla="*/ 368354 h 1262692"/>
                <a:gd name="connsiteX1420" fmla="*/ 146220 w 1410790"/>
                <a:gd name="connsiteY1420" fmla="*/ 367423 h 1262692"/>
                <a:gd name="connsiteX1421" fmla="*/ 148118 w 1410790"/>
                <a:gd name="connsiteY1421" fmla="*/ 365525 h 1262692"/>
                <a:gd name="connsiteX1422" fmla="*/ 148118 w 1410790"/>
                <a:gd name="connsiteY1422" fmla="*/ 364559 h 1262692"/>
                <a:gd name="connsiteX1423" fmla="*/ 150015 w 1410790"/>
                <a:gd name="connsiteY1423" fmla="*/ 361726 h 1262692"/>
                <a:gd name="connsiteX1424" fmla="*/ 150015 w 1410790"/>
                <a:gd name="connsiteY1424" fmla="*/ 360759 h 1262692"/>
                <a:gd name="connsiteX1425" fmla="*/ 150015 w 1410790"/>
                <a:gd name="connsiteY1425" fmla="*/ 357930 h 1262692"/>
                <a:gd name="connsiteX1426" fmla="*/ 148118 w 1410790"/>
                <a:gd name="connsiteY1426" fmla="*/ 356959 h 1262692"/>
                <a:gd name="connsiteX1427" fmla="*/ 147152 w 1410790"/>
                <a:gd name="connsiteY1427" fmla="*/ 356959 h 1262692"/>
                <a:gd name="connsiteX1428" fmla="*/ 145249 w 1410790"/>
                <a:gd name="connsiteY1428" fmla="*/ 356028 h 1262692"/>
                <a:gd name="connsiteX1429" fmla="*/ 147152 w 1410790"/>
                <a:gd name="connsiteY1429" fmla="*/ 351262 h 1262692"/>
                <a:gd name="connsiteX1430" fmla="*/ 150946 w 1410790"/>
                <a:gd name="connsiteY1430" fmla="*/ 353164 h 1262692"/>
                <a:gd name="connsiteX1431" fmla="*/ 151918 w 1410790"/>
                <a:gd name="connsiteY1431" fmla="*/ 353164 h 1262692"/>
                <a:gd name="connsiteX1432" fmla="*/ 153815 w 1410790"/>
                <a:gd name="connsiteY1432" fmla="*/ 351262 h 1262692"/>
                <a:gd name="connsiteX1433" fmla="*/ 154741 w 1410790"/>
                <a:gd name="connsiteY1433" fmla="*/ 351262 h 1262692"/>
                <a:gd name="connsiteX1434" fmla="*/ 163293 w 1410790"/>
                <a:gd name="connsiteY1434" fmla="*/ 353164 h 1262692"/>
                <a:gd name="connsiteX1435" fmla="*/ 160439 w 1410790"/>
                <a:gd name="connsiteY1435" fmla="*/ 375949 h 1262692"/>
                <a:gd name="connsiteX1436" fmla="*/ 160439 w 1410790"/>
                <a:gd name="connsiteY1436" fmla="*/ 381647 h 1262692"/>
                <a:gd name="connsiteX1437" fmla="*/ 161390 w 1410790"/>
                <a:gd name="connsiteY1437" fmla="*/ 384515 h 1262692"/>
                <a:gd name="connsiteX1438" fmla="*/ 162341 w 1410790"/>
                <a:gd name="connsiteY1438" fmla="*/ 385442 h 1262692"/>
                <a:gd name="connsiteX1439" fmla="*/ 160439 w 1410790"/>
                <a:gd name="connsiteY1439" fmla="*/ 390207 h 1262692"/>
                <a:gd name="connsiteX1440" fmla="*/ 158541 w 1410790"/>
                <a:gd name="connsiteY1440" fmla="*/ 392110 h 1262692"/>
                <a:gd name="connsiteX1441" fmla="*/ 158541 w 1410790"/>
                <a:gd name="connsiteY1441" fmla="*/ 394008 h 1262692"/>
                <a:gd name="connsiteX1442" fmla="*/ 155712 w 1410790"/>
                <a:gd name="connsiteY1442" fmla="*/ 399705 h 1262692"/>
                <a:gd name="connsiteX1443" fmla="*/ 153815 w 1410790"/>
                <a:gd name="connsiteY1443" fmla="*/ 401602 h 1262692"/>
                <a:gd name="connsiteX1444" fmla="*/ 150946 w 1410790"/>
                <a:gd name="connsiteY1444" fmla="*/ 412031 h 1262692"/>
                <a:gd name="connsiteX1445" fmla="*/ 156644 w 1410790"/>
                <a:gd name="connsiteY1445" fmla="*/ 412997 h 1262692"/>
                <a:gd name="connsiteX1446" fmla="*/ 159493 w 1410790"/>
                <a:gd name="connsiteY1446" fmla="*/ 412997 h 1262692"/>
                <a:gd name="connsiteX1447" fmla="*/ 161390 w 1410790"/>
                <a:gd name="connsiteY1447" fmla="*/ 412031 h 1262692"/>
                <a:gd name="connsiteX1448" fmla="*/ 162341 w 1410790"/>
                <a:gd name="connsiteY1448" fmla="*/ 411099 h 1262692"/>
                <a:gd name="connsiteX1449" fmla="*/ 166136 w 1410790"/>
                <a:gd name="connsiteY1449" fmla="*/ 409197 h 1262692"/>
                <a:gd name="connsiteX1450" fmla="*/ 168985 w 1410790"/>
                <a:gd name="connsiteY1450" fmla="*/ 404431 h 1262692"/>
                <a:gd name="connsiteX1451" fmla="*/ 169936 w 1410790"/>
                <a:gd name="connsiteY1451" fmla="*/ 406329 h 1262692"/>
                <a:gd name="connsiteX1452" fmla="*/ 169936 w 1410790"/>
                <a:gd name="connsiteY1452" fmla="*/ 407300 h 1262692"/>
                <a:gd name="connsiteX1453" fmla="*/ 168039 w 1410790"/>
                <a:gd name="connsiteY1453" fmla="*/ 409197 h 1262692"/>
                <a:gd name="connsiteX1454" fmla="*/ 168039 w 1410790"/>
                <a:gd name="connsiteY1454" fmla="*/ 414900 h 1262692"/>
                <a:gd name="connsiteX1455" fmla="*/ 168985 w 1410790"/>
                <a:gd name="connsiteY1455" fmla="*/ 416797 h 1262692"/>
                <a:gd name="connsiteX1456" fmla="*/ 168039 w 1410790"/>
                <a:gd name="connsiteY1456" fmla="*/ 418690 h 1262692"/>
                <a:gd name="connsiteX1457" fmla="*/ 167087 w 1410790"/>
                <a:gd name="connsiteY1457" fmla="*/ 420592 h 1262692"/>
                <a:gd name="connsiteX1458" fmla="*/ 166136 w 1410790"/>
                <a:gd name="connsiteY1458" fmla="*/ 420592 h 1262692"/>
                <a:gd name="connsiteX1459" fmla="*/ 166136 w 1410790"/>
                <a:gd name="connsiteY1459" fmla="*/ 417724 h 1262692"/>
                <a:gd name="connsiteX1460" fmla="*/ 165190 w 1410790"/>
                <a:gd name="connsiteY1460" fmla="*/ 417724 h 1262692"/>
                <a:gd name="connsiteX1461" fmla="*/ 163293 w 1410790"/>
                <a:gd name="connsiteY1461" fmla="*/ 417724 h 1262692"/>
                <a:gd name="connsiteX1462" fmla="*/ 160439 w 1410790"/>
                <a:gd name="connsiteY1462" fmla="*/ 419626 h 1262692"/>
                <a:gd name="connsiteX1463" fmla="*/ 163293 w 1410790"/>
                <a:gd name="connsiteY1463" fmla="*/ 422489 h 1262692"/>
                <a:gd name="connsiteX1464" fmla="*/ 162341 w 1410790"/>
                <a:gd name="connsiteY1464" fmla="*/ 424392 h 1262692"/>
                <a:gd name="connsiteX1465" fmla="*/ 162341 w 1410790"/>
                <a:gd name="connsiteY1465" fmla="*/ 425318 h 1262692"/>
                <a:gd name="connsiteX1466" fmla="*/ 162341 w 1410790"/>
                <a:gd name="connsiteY1466" fmla="*/ 428187 h 1262692"/>
                <a:gd name="connsiteX1467" fmla="*/ 162341 w 1410790"/>
                <a:gd name="connsiteY1467" fmla="*/ 429118 h 1262692"/>
                <a:gd name="connsiteX1468" fmla="*/ 166136 w 1410790"/>
                <a:gd name="connsiteY1468" fmla="*/ 430084 h 1262692"/>
                <a:gd name="connsiteX1469" fmla="*/ 166136 w 1410790"/>
                <a:gd name="connsiteY1469" fmla="*/ 428187 h 1262692"/>
                <a:gd name="connsiteX1470" fmla="*/ 169936 w 1410790"/>
                <a:gd name="connsiteY1470" fmla="*/ 426289 h 1262692"/>
                <a:gd name="connsiteX1471" fmla="*/ 169936 w 1410790"/>
                <a:gd name="connsiteY1471" fmla="*/ 427221 h 1262692"/>
                <a:gd name="connsiteX1472" fmla="*/ 172785 w 1410790"/>
                <a:gd name="connsiteY1472" fmla="*/ 429118 h 1262692"/>
                <a:gd name="connsiteX1473" fmla="*/ 173731 w 1410790"/>
                <a:gd name="connsiteY1473" fmla="*/ 431021 h 1262692"/>
                <a:gd name="connsiteX1474" fmla="*/ 176585 w 1410790"/>
                <a:gd name="connsiteY1474" fmla="*/ 427221 h 1262692"/>
                <a:gd name="connsiteX1475" fmla="*/ 177531 w 1410790"/>
                <a:gd name="connsiteY1475" fmla="*/ 426289 h 1262692"/>
                <a:gd name="connsiteX1476" fmla="*/ 180380 w 1410790"/>
                <a:gd name="connsiteY1476" fmla="*/ 427221 h 1262692"/>
                <a:gd name="connsiteX1477" fmla="*/ 181331 w 1410790"/>
                <a:gd name="connsiteY1477" fmla="*/ 427221 h 1262692"/>
                <a:gd name="connsiteX1478" fmla="*/ 182282 w 1410790"/>
                <a:gd name="connsiteY1478" fmla="*/ 428187 h 1262692"/>
                <a:gd name="connsiteX1479" fmla="*/ 182282 w 1410790"/>
                <a:gd name="connsiteY1479" fmla="*/ 429118 h 1262692"/>
                <a:gd name="connsiteX1480" fmla="*/ 179429 w 1410790"/>
                <a:gd name="connsiteY1480" fmla="*/ 431021 h 1262692"/>
                <a:gd name="connsiteX1481" fmla="*/ 179429 w 1410790"/>
                <a:gd name="connsiteY1481" fmla="*/ 431987 h 1262692"/>
                <a:gd name="connsiteX1482" fmla="*/ 181331 w 1410790"/>
                <a:gd name="connsiteY1482" fmla="*/ 433884 h 1262692"/>
                <a:gd name="connsiteX1483" fmla="*/ 182282 w 1410790"/>
                <a:gd name="connsiteY1483" fmla="*/ 434816 h 1262692"/>
                <a:gd name="connsiteX1484" fmla="*/ 180380 w 1410790"/>
                <a:gd name="connsiteY1484" fmla="*/ 441479 h 1262692"/>
                <a:gd name="connsiteX1485" fmla="*/ 181331 w 1410790"/>
                <a:gd name="connsiteY1485" fmla="*/ 442410 h 1262692"/>
                <a:gd name="connsiteX1486" fmla="*/ 184180 w 1410790"/>
                <a:gd name="connsiteY1486" fmla="*/ 445284 h 1262692"/>
                <a:gd name="connsiteX1487" fmla="*/ 186077 w 1410790"/>
                <a:gd name="connsiteY1487" fmla="*/ 443382 h 1262692"/>
                <a:gd name="connsiteX1488" fmla="*/ 187975 w 1410790"/>
                <a:gd name="connsiteY1488" fmla="*/ 436713 h 1262692"/>
                <a:gd name="connsiteX1489" fmla="*/ 188926 w 1410790"/>
                <a:gd name="connsiteY1489" fmla="*/ 435787 h 1262692"/>
                <a:gd name="connsiteX1490" fmla="*/ 189877 w 1410790"/>
                <a:gd name="connsiteY1490" fmla="*/ 433884 h 1262692"/>
                <a:gd name="connsiteX1491" fmla="*/ 191775 w 1410790"/>
                <a:gd name="connsiteY1491" fmla="*/ 431987 h 1262692"/>
                <a:gd name="connsiteX1492" fmla="*/ 192726 w 1410790"/>
                <a:gd name="connsiteY1492" fmla="*/ 431021 h 1262692"/>
                <a:gd name="connsiteX1493" fmla="*/ 193672 w 1410790"/>
                <a:gd name="connsiteY1493" fmla="*/ 429118 h 1262692"/>
                <a:gd name="connsiteX1494" fmla="*/ 192726 w 1410790"/>
                <a:gd name="connsiteY1494" fmla="*/ 424392 h 1262692"/>
                <a:gd name="connsiteX1495" fmla="*/ 196521 w 1410790"/>
                <a:gd name="connsiteY1495" fmla="*/ 421523 h 1262692"/>
                <a:gd name="connsiteX1496" fmla="*/ 199369 w 1410790"/>
                <a:gd name="connsiteY1496" fmla="*/ 419626 h 1262692"/>
                <a:gd name="connsiteX1497" fmla="*/ 200321 w 1410790"/>
                <a:gd name="connsiteY1497" fmla="*/ 418690 h 1262692"/>
                <a:gd name="connsiteX1498" fmla="*/ 203164 w 1410790"/>
                <a:gd name="connsiteY1498" fmla="*/ 420592 h 1262692"/>
                <a:gd name="connsiteX1499" fmla="*/ 203164 w 1410790"/>
                <a:gd name="connsiteY1499" fmla="*/ 421523 h 1262692"/>
                <a:gd name="connsiteX1500" fmla="*/ 200321 w 1410790"/>
                <a:gd name="connsiteY1500" fmla="*/ 426289 h 1262692"/>
                <a:gd name="connsiteX1501" fmla="*/ 199369 w 1410790"/>
                <a:gd name="connsiteY1501" fmla="*/ 430084 h 1262692"/>
                <a:gd name="connsiteX1502" fmla="*/ 198418 w 1410790"/>
                <a:gd name="connsiteY1502" fmla="*/ 431021 h 1262692"/>
                <a:gd name="connsiteX1503" fmla="*/ 198418 w 1410790"/>
                <a:gd name="connsiteY1503" fmla="*/ 433884 h 1262692"/>
                <a:gd name="connsiteX1504" fmla="*/ 197472 w 1410790"/>
                <a:gd name="connsiteY1504" fmla="*/ 434816 h 1262692"/>
                <a:gd name="connsiteX1505" fmla="*/ 197472 w 1410790"/>
                <a:gd name="connsiteY1505" fmla="*/ 440513 h 1262692"/>
                <a:gd name="connsiteX1506" fmla="*/ 201272 w 1410790"/>
                <a:gd name="connsiteY1506" fmla="*/ 441479 h 1262692"/>
                <a:gd name="connsiteX1507" fmla="*/ 202218 w 1410790"/>
                <a:gd name="connsiteY1507" fmla="*/ 440513 h 1262692"/>
                <a:gd name="connsiteX1508" fmla="*/ 204116 w 1410790"/>
                <a:gd name="connsiteY1508" fmla="*/ 433884 h 1262692"/>
                <a:gd name="connsiteX1509" fmla="*/ 205067 w 1410790"/>
                <a:gd name="connsiteY1509" fmla="*/ 431987 h 1262692"/>
                <a:gd name="connsiteX1510" fmla="*/ 206964 w 1410790"/>
                <a:gd name="connsiteY1510" fmla="*/ 429118 h 1262692"/>
                <a:gd name="connsiteX1511" fmla="*/ 209813 w 1410790"/>
                <a:gd name="connsiteY1511" fmla="*/ 432913 h 1262692"/>
                <a:gd name="connsiteX1512" fmla="*/ 213613 w 1410790"/>
                <a:gd name="connsiteY1512" fmla="*/ 435787 h 1262692"/>
                <a:gd name="connsiteX1513" fmla="*/ 213613 w 1410790"/>
                <a:gd name="connsiteY1513" fmla="*/ 437679 h 1262692"/>
                <a:gd name="connsiteX1514" fmla="*/ 213613 w 1410790"/>
                <a:gd name="connsiteY1514" fmla="*/ 438616 h 1262692"/>
                <a:gd name="connsiteX1515" fmla="*/ 212662 w 1410790"/>
                <a:gd name="connsiteY1515" fmla="*/ 439582 h 1262692"/>
                <a:gd name="connsiteX1516" fmla="*/ 212662 w 1410790"/>
                <a:gd name="connsiteY1516" fmla="*/ 440513 h 1262692"/>
                <a:gd name="connsiteX1517" fmla="*/ 215510 w 1410790"/>
                <a:gd name="connsiteY1517" fmla="*/ 443382 h 1262692"/>
                <a:gd name="connsiteX1518" fmla="*/ 215510 w 1410790"/>
                <a:gd name="connsiteY1518" fmla="*/ 450010 h 1262692"/>
                <a:gd name="connsiteX1519" fmla="*/ 212662 w 1410790"/>
                <a:gd name="connsiteY1519" fmla="*/ 450957 h 1262692"/>
                <a:gd name="connsiteX1520" fmla="*/ 210764 w 1410790"/>
                <a:gd name="connsiteY1520" fmla="*/ 451903 h 1262692"/>
                <a:gd name="connsiteX1521" fmla="*/ 208862 w 1410790"/>
                <a:gd name="connsiteY1521" fmla="*/ 454756 h 1262692"/>
                <a:gd name="connsiteX1522" fmla="*/ 210764 w 1410790"/>
                <a:gd name="connsiteY1522" fmla="*/ 455703 h 1262692"/>
                <a:gd name="connsiteX1523" fmla="*/ 207916 w 1410790"/>
                <a:gd name="connsiteY1523" fmla="*/ 459503 h 1262692"/>
                <a:gd name="connsiteX1524" fmla="*/ 206964 w 1410790"/>
                <a:gd name="connsiteY1524" fmla="*/ 459503 h 1262692"/>
                <a:gd name="connsiteX1525" fmla="*/ 204116 w 1410790"/>
                <a:gd name="connsiteY1525" fmla="*/ 459503 h 1262692"/>
                <a:gd name="connsiteX1526" fmla="*/ 204116 w 1410790"/>
                <a:gd name="connsiteY1526" fmla="*/ 461400 h 1262692"/>
                <a:gd name="connsiteX1527" fmla="*/ 202218 w 1410790"/>
                <a:gd name="connsiteY1527" fmla="*/ 464249 h 1262692"/>
                <a:gd name="connsiteX1528" fmla="*/ 203164 w 1410790"/>
                <a:gd name="connsiteY1528" fmla="*/ 465200 h 1262692"/>
                <a:gd name="connsiteX1529" fmla="*/ 205067 w 1410790"/>
                <a:gd name="connsiteY1529" fmla="*/ 466146 h 1262692"/>
                <a:gd name="connsiteX1530" fmla="*/ 206018 w 1410790"/>
                <a:gd name="connsiteY1530" fmla="*/ 465200 h 1262692"/>
                <a:gd name="connsiteX1531" fmla="*/ 207916 w 1410790"/>
                <a:gd name="connsiteY1531" fmla="*/ 464249 h 1262692"/>
                <a:gd name="connsiteX1532" fmla="*/ 209813 w 1410790"/>
                <a:gd name="connsiteY1532" fmla="*/ 464249 h 1262692"/>
                <a:gd name="connsiteX1533" fmla="*/ 210764 w 1410790"/>
                <a:gd name="connsiteY1533" fmla="*/ 467098 h 1262692"/>
                <a:gd name="connsiteX1534" fmla="*/ 210764 w 1410790"/>
                <a:gd name="connsiteY1534" fmla="*/ 472795 h 1262692"/>
                <a:gd name="connsiteX1535" fmla="*/ 209813 w 1410790"/>
                <a:gd name="connsiteY1535" fmla="*/ 473746 h 1262692"/>
                <a:gd name="connsiteX1536" fmla="*/ 208862 w 1410790"/>
                <a:gd name="connsiteY1536" fmla="*/ 474692 h 1262692"/>
                <a:gd name="connsiteX1537" fmla="*/ 209813 w 1410790"/>
                <a:gd name="connsiteY1537" fmla="*/ 476595 h 1262692"/>
                <a:gd name="connsiteX1538" fmla="*/ 210764 w 1410790"/>
                <a:gd name="connsiteY1538" fmla="*/ 477541 h 1262692"/>
                <a:gd name="connsiteX1539" fmla="*/ 210764 w 1410790"/>
                <a:gd name="connsiteY1539" fmla="*/ 479439 h 1262692"/>
                <a:gd name="connsiteX1540" fmla="*/ 213613 w 1410790"/>
                <a:gd name="connsiteY1540" fmla="*/ 481341 h 1262692"/>
                <a:gd name="connsiteX1541" fmla="*/ 216462 w 1410790"/>
                <a:gd name="connsiteY1541" fmla="*/ 479439 h 1262692"/>
                <a:gd name="connsiteX1542" fmla="*/ 220257 w 1410790"/>
                <a:gd name="connsiteY1542" fmla="*/ 479439 h 1262692"/>
                <a:gd name="connsiteX1543" fmla="*/ 221208 w 1410790"/>
                <a:gd name="connsiteY1543" fmla="*/ 480390 h 1262692"/>
                <a:gd name="connsiteX1544" fmla="*/ 223105 w 1410790"/>
                <a:gd name="connsiteY1544" fmla="*/ 481341 h 1262692"/>
                <a:gd name="connsiteX1545" fmla="*/ 227851 w 1410790"/>
                <a:gd name="connsiteY1545" fmla="*/ 481341 h 1262692"/>
                <a:gd name="connsiteX1546" fmla="*/ 232603 w 1410790"/>
                <a:gd name="connsiteY1546" fmla="*/ 481341 h 1262692"/>
                <a:gd name="connsiteX1547" fmla="*/ 230705 w 1410790"/>
                <a:gd name="connsiteY1547" fmla="*/ 476595 h 1262692"/>
                <a:gd name="connsiteX1548" fmla="*/ 227851 w 1410790"/>
                <a:gd name="connsiteY1548" fmla="*/ 471844 h 1262692"/>
                <a:gd name="connsiteX1549" fmla="*/ 226905 w 1410790"/>
                <a:gd name="connsiteY1549" fmla="*/ 469946 h 1262692"/>
                <a:gd name="connsiteX1550" fmla="*/ 225954 w 1410790"/>
                <a:gd name="connsiteY1550" fmla="*/ 469946 h 1262692"/>
                <a:gd name="connsiteX1551" fmla="*/ 225008 w 1410790"/>
                <a:gd name="connsiteY1551" fmla="*/ 469000 h 1262692"/>
                <a:gd name="connsiteX1552" fmla="*/ 225008 w 1410790"/>
                <a:gd name="connsiteY1552" fmla="*/ 466146 h 1262692"/>
                <a:gd name="connsiteX1553" fmla="*/ 227851 w 1410790"/>
                <a:gd name="connsiteY1553" fmla="*/ 462351 h 1262692"/>
                <a:gd name="connsiteX1554" fmla="*/ 227851 w 1410790"/>
                <a:gd name="connsiteY1554" fmla="*/ 461400 h 1262692"/>
                <a:gd name="connsiteX1555" fmla="*/ 229754 w 1410790"/>
                <a:gd name="connsiteY1555" fmla="*/ 459503 h 1262692"/>
                <a:gd name="connsiteX1556" fmla="*/ 233549 w 1410790"/>
                <a:gd name="connsiteY1556" fmla="*/ 456649 h 1262692"/>
                <a:gd name="connsiteX1557" fmla="*/ 235451 w 1410790"/>
                <a:gd name="connsiteY1557" fmla="*/ 454756 h 1262692"/>
                <a:gd name="connsiteX1558" fmla="*/ 240198 w 1410790"/>
                <a:gd name="connsiteY1558" fmla="*/ 453806 h 1262692"/>
                <a:gd name="connsiteX1559" fmla="*/ 241144 w 1410790"/>
                <a:gd name="connsiteY1559" fmla="*/ 453806 h 1262692"/>
                <a:gd name="connsiteX1560" fmla="*/ 243997 w 1410790"/>
                <a:gd name="connsiteY1560" fmla="*/ 451903 h 1262692"/>
                <a:gd name="connsiteX1561" fmla="*/ 244944 w 1410790"/>
                <a:gd name="connsiteY1561" fmla="*/ 451903 h 1262692"/>
                <a:gd name="connsiteX1562" fmla="*/ 245895 w 1410790"/>
                <a:gd name="connsiteY1562" fmla="*/ 450957 h 1262692"/>
                <a:gd name="connsiteX1563" fmla="*/ 247792 w 1410790"/>
                <a:gd name="connsiteY1563" fmla="*/ 449074 h 1262692"/>
                <a:gd name="connsiteX1564" fmla="*/ 251592 w 1410790"/>
                <a:gd name="connsiteY1564" fmla="*/ 441479 h 1262692"/>
                <a:gd name="connsiteX1565" fmla="*/ 254441 w 1410790"/>
                <a:gd name="connsiteY1565" fmla="*/ 435787 h 1262692"/>
                <a:gd name="connsiteX1566" fmla="*/ 254441 w 1410790"/>
                <a:gd name="connsiteY1566" fmla="*/ 433884 h 1262692"/>
                <a:gd name="connsiteX1567" fmla="*/ 255387 w 1410790"/>
                <a:gd name="connsiteY1567" fmla="*/ 432913 h 1262692"/>
                <a:gd name="connsiteX1568" fmla="*/ 257285 w 1410790"/>
                <a:gd name="connsiteY1568" fmla="*/ 432913 h 1262692"/>
                <a:gd name="connsiteX1569" fmla="*/ 259187 w 1410790"/>
                <a:gd name="connsiteY1569" fmla="*/ 431987 h 1262692"/>
                <a:gd name="connsiteX1570" fmla="*/ 254441 w 1410790"/>
                <a:gd name="connsiteY1570" fmla="*/ 428187 h 1262692"/>
                <a:gd name="connsiteX1571" fmla="*/ 252539 w 1410790"/>
                <a:gd name="connsiteY1571" fmla="*/ 427221 h 1262692"/>
                <a:gd name="connsiteX1572" fmla="*/ 249695 w 1410790"/>
                <a:gd name="connsiteY1572" fmla="*/ 417724 h 1262692"/>
                <a:gd name="connsiteX1573" fmla="*/ 253490 w 1410790"/>
                <a:gd name="connsiteY1573" fmla="*/ 417724 h 1262692"/>
                <a:gd name="connsiteX1574" fmla="*/ 256339 w 1410790"/>
                <a:gd name="connsiteY1574" fmla="*/ 415826 h 1262692"/>
                <a:gd name="connsiteX1575" fmla="*/ 257285 w 1410790"/>
                <a:gd name="connsiteY1575" fmla="*/ 415826 h 1262692"/>
                <a:gd name="connsiteX1576" fmla="*/ 260133 w 1410790"/>
                <a:gd name="connsiteY1576" fmla="*/ 414900 h 1262692"/>
                <a:gd name="connsiteX1577" fmla="*/ 262036 w 1410790"/>
                <a:gd name="connsiteY1577" fmla="*/ 413923 h 1262692"/>
                <a:gd name="connsiteX1578" fmla="*/ 263933 w 1410790"/>
                <a:gd name="connsiteY1578" fmla="*/ 410129 h 1262692"/>
                <a:gd name="connsiteX1579" fmla="*/ 265831 w 1410790"/>
                <a:gd name="connsiteY1579" fmla="*/ 405402 h 1262692"/>
                <a:gd name="connsiteX1580" fmla="*/ 264880 w 1410790"/>
                <a:gd name="connsiteY1580" fmla="*/ 404431 h 1262692"/>
                <a:gd name="connsiteX1581" fmla="*/ 264880 w 1410790"/>
                <a:gd name="connsiteY1581" fmla="*/ 404431 h 1262692"/>
                <a:gd name="connsiteX1582" fmla="*/ 263933 w 1410790"/>
                <a:gd name="connsiteY1582" fmla="*/ 403505 h 1262692"/>
                <a:gd name="connsiteX1583" fmla="*/ 262036 w 1410790"/>
                <a:gd name="connsiteY1583" fmla="*/ 403505 h 1262692"/>
                <a:gd name="connsiteX1584" fmla="*/ 258236 w 1410790"/>
                <a:gd name="connsiteY1584" fmla="*/ 403505 h 1262692"/>
                <a:gd name="connsiteX1585" fmla="*/ 255387 w 1410790"/>
                <a:gd name="connsiteY1585" fmla="*/ 401602 h 1262692"/>
                <a:gd name="connsiteX1586" fmla="*/ 251592 w 1410790"/>
                <a:gd name="connsiteY1586" fmla="*/ 400636 h 1262692"/>
                <a:gd name="connsiteX1587" fmla="*/ 250641 w 1410790"/>
                <a:gd name="connsiteY1587" fmla="*/ 400636 h 1262692"/>
                <a:gd name="connsiteX1588" fmla="*/ 243046 w 1410790"/>
                <a:gd name="connsiteY1588" fmla="*/ 399705 h 1262692"/>
                <a:gd name="connsiteX1589" fmla="*/ 240198 w 1410790"/>
                <a:gd name="connsiteY1589" fmla="*/ 399705 h 1262692"/>
                <a:gd name="connsiteX1590" fmla="*/ 237349 w 1410790"/>
                <a:gd name="connsiteY1590" fmla="*/ 398734 h 1262692"/>
                <a:gd name="connsiteX1591" fmla="*/ 236398 w 1410790"/>
                <a:gd name="connsiteY1591" fmla="*/ 397807 h 1262692"/>
                <a:gd name="connsiteX1592" fmla="*/ 232603 w 1410790"/>
                <a:gd name="connsiteY1592" fmla="*/ 397807 h 1262692"/>
                <a:gd name="connsiteX1593" fmla="*/ 230705 w 1410790"/>
                <a:gd name="connsiteY1593" fmla="*/ 398734 h 1262692"/>
                <a:gd name="connsiteX1594" fmla="*/ 227851 w 1410790"/>
                <a:gd name="connsiteY1594" fmla="*/ 397807 h 1262692"/>
                <a:gd name="connsiteX1595" fmla="*/ 226905 w 1410790"/>
                <a:gd name="connsiteY1595" fmla="*/ 396836 h 1262692"/>
                <a:gd name="connsiteX1596" fmla="*/ 226905 w 1410790"/>
                <a:gd name="connsiteY1596" fmla="*/ 395910 h 1262692"/>
                <a:gd name="connsiteX1597" fmla="*/ 225954 w 1410790"/>
                <a:gd name="connsiteY1597" fmla="*/ 394939 h 1262692"/>
                <a:gd name="connsiteX1598" fmla="*/ 224057 w 1410790"/>
                <a:gd name="connsiteY1598" fmla="*/ 392110 h 1262692"/>
                <a:gd name="connsiteX1599" fmla="*/ 223105 w 1410790"/>
                <a:gd name="connsiteY1599" fmla="*/ 389241 h 1262692"/>
                <a:gd name="connsiteX1600" fmla="*/ 216462 w 1410790"/>
                <a:gd name="connsiteY1600" fmla="*/ 375018 h 1262692"/>
                <a:gd name="connsiteX1601" fmla="*/ 212662 w 1410790"/>
                <a:gd name="connsiteY1601" fmla="*/ 367423 h 1262692"/>
                <a:gd name="connsiteX1602" fmla="*/ 211715 w 1410790"/>
                <a:gd name="connsiteY1602" fmla="*/ 367423 h 1262692"/>
                <a:gd name="connsiteX1603" fmla="*/ 209813 w 1410790"/>
                <a:gd name="connsiteY1603" fmla="*/ 367423 h 1262692"/>
                <a:gd name="connsiteX1604" fmla="*/ 207916 w 1410790"/>
                <a:gd name="connsiteY1604" fmla="*/ 368354 h 1262692"/>
                <a:gd name="connsiteX1605" fmla="*/ 206018 w 1410790"/>
                <a:gd name="connsiteY1605" fmla="*/ 367423 h 1262692"/>
                <a:gd name="connsiteX1606" fmla="*/ 204116 w 1410790"/>
                <a:gd name="connsiteY1606" fmla="*/ 366452 h 1262692"/>
                <a:gd name="connsiteX1607" fmla="*/ 203164 w 1410790"/>
                <a:gd name="connsiteY1607" fmla="*/ 365525 h 1262692"/>
                <a:gd name="connsiteX1608" fmla="*/ 200321 w 1410790"/>
                <a:gd name="connsiteY1608" fmla="*/ 361726 h 1262692"/>
                <a:gd name="connsiteX1609" fmla="*/ 200321 w 1410790"/>
                <a:gd name="connsiteY1609" fmla="*/ 360759 h 1262692"/>
                <a:gd name="connsiteX1610" fmla="*/ 199369 w 1410790"/>
                <a:gd name="connsiteY1610" fmla="*/ 359823 h 1262692"/>
                <a:gd name="connsiteX1611" fmla="*/ 197472 w 1410790"/>
                <a:gd name="connsiteY1611" fmla="*/ 355062 h 1262692"/>
                <a:gd name="connsiteX1612" fmla="*/ 195574 w 1410790"/>
                <a:gd name="connsiteY1612" fmla="*/ 353164 h 1262692"/>
                <a:gd name="connsiteX1613" fmla="*/ 195574 w 1410790"/>
                <a:gd name="connsiteY1613" fmla="*/ 352228 h 1262692"/>
                <a:gd name="connsiteX1614" fmla="*/ 192726 w 1410790"/>
                <a:gd name="connsiteY1614" fmla="*/ 348433 h 1262692"/>
                <a:gd name="connsiteX1615" fmla="*/ 190823 w 1410790"/>
                <a:gd name="connsiteY1615" fmla="*/ 346536 h 1262692"/>
                <a:gd name="connsiteX1616" fmla="*/ 189877 w 1410790"/>
                <a:gd name="connsiteY1616" fmla="*/ 345570 h 1262692"/>
                <a:gd name="connsiteX1617" fmla="*/ 188926 w 1410790"/>
                <a:gd name="connsiteY1617" fmla="*/ 345570 h 1262692"/>
                <a:gd name="connsiteX1618" fmla="*/ 187975 w 1410790"/>
                <a:gd name="connsiteY1618" fmla="*/ 344633 h 1262692"/>
                <a:gd name="connsiteX1619" fmla="*/ 187028 w 1410790"/>
                <a:gd name="connsiteY1619" fmla="*/ 343667 h 1262692"/>
                <a:gd name="connsiteX1620" fmla="*/ 186077 w 1410790"/>
                <a:gd name="connsiteY1620" fmla="*/ 339867 h 1262692"/>
                <a:gd name="connsiteX1621" fmla="*/ 183228 w 1410790"/>
                <a:gd name="connsiteY1621" fmla="*/ 336082 h 1262692"/>
                <a:gd name="connsiteX1622" fmla="*/ 181331 w 1410790"/>
                <a:gd name="connsiteY1622" fmla="*/ 333239 h 1262692"/>
                <a:gd name="connsiteX1623" fmla="*/ 175634 w 1410790"/>
                <a:gd name="connsiteY1623" fmla="*/ 332292 h 1262692"/>
                <a:gd name="connsiteX1624" fmla="*/ 174682 w 1410790"/>
                <a:gd name="connsiteY1624" fmla="*/ 328492 h 1262692"/>
                <a:gd name="connsiteX1625" fmla="*/ 173731 w 1410790"/>
                <a:gd name="connsiteY1625" fmla="*/ 327546 h 1262692"/>
                <a:gd name="connsiteX1626" fmla="*/ 171834 w 1410790"/>
                <a:gd name="connsiteY1626" fmla="*/ 322800 h 1262692"/>
                <a:gd name="connsiteX1627" fmla="*/ 168039 w 1410790"/>
                <a:gd name="connsiteY1627" fmla="*/ 318049 h 1262692"/>
                <a:gd name="connsiteX1628" fmla="*/ 160439 w 1410790"/>
                <a:gd name="connsiteY1628" fmla="*/ 315205 h 1262692"/>
                <a:gd name="connsiteX1629" fmla="*/ 158541 w 1410790"/>
                <a:gd name="connsiteY1629" fmla="*/ 312351 h 1262692"/>
                <a:gd name="connsiteX1630" fmla="*/ 160439 w 1410790"/>
                <a:gd name="connsiteY1630" fmla="*/ 310459 h 1262692"/>
                <a:gd name="connsiteX1631" fmla="*/ 163293 w 1410790"/>
                <a:gd name="connsiteY1631" fmla="*/ 309503 h 1262692"/>
                <a:gd name="connsiteX1632" fmla="*/ 164239 w 1410790"/>
                <a:gd name="connsiteY1632" fmla="*/ 309503 h 1262692"/>
                <a:gd name="connsiteX1633" fmla="*/ 165190 w 1410790"/>
                <a:gd name="connsiteY1633" fmla="*/ 309503 h 1262692"/>
                <a:gd name="connsiteX1634" fmla="*/ 166136 w 1410790"/>
                <a:gd name="connsiteY1634" fmla="*/ 309503 h 1262692"/>
                <a:gd name="connsiteX1635" fmla="*/ 172785 w 1410790"/>
                <a:gd name="connsiteY1635" fmla="*/ 309503 h 1262692"/>
                <a:gd name="connsiteX1636" fmla="*/ 177531 w 1410790"/>
                <a:gd name="connsiteY1636" fmla="*/ 307605 h 1262692"/>
                <a:gd name="connsiteX1637" fmla="*/ 178482 w 1410790"/>
                <a:gd name="connsiteY1637" fmla="*/ 306659 h 1262692"/>
                <a:gd name="connsiteX1638" fmla="*/ 180380 w 1410790"/>
                <a:gd name="connsiteY1638" fmla="*/ 305708 h 1262692"/>
                <a:gd name="connsiteX1639" fmla="*/ 182282 w 1410790"/>
                <a:gd name="connsiteY1639" fmla="*/ 301908 h 1262692"/>
                <a:gd name="connsiteX1640" fmla="*/ 185126 w 1410790"/>
                <a:gd name="connsiteY1640" fmla="*/ 300961 h 1262692"/>
                <a:gd name="connsiteX1641" fmla="*/ 191775 w 1410790"/>
                <a:gd name="connsiteY1641" fmla="*/ 290513 h 1262692"/>
                <a:gd name="connsiteX1642" fmla="*/ 190823 w 1410790"/>
                <a:gd name="connsiteY1642" fmla="*/ 287669 h 1262692"/>
                <a:gd name="connsiteX1643" fmla="*/ 187975 w 1410790"/>
                <a:gd name="connsiteY1643" fmla="*/ 289567 h 1262692"/>
                <a:gd name="connsiteX1644" fmla="*/ 187028 w 1410790"/>
                <a:gd name="connsiteY1644" fmla="*/ 290513 h 1262692"/>
                <a:gd name="connsiteX1645" fmla="*/ 184180 w 1410790"/>
                <a:gd name="connsiteY1645" fmla="*/ 294313 h 1262692"/>
                <a:gd name="connsiteX1646" fmla="*/ 183228 w 1410790"/>
                <a:gd name="connsiteY1646" fmla="*/ 297161 h 1262692"/>
                <a:gd name="connsiteX1647" fmla="*/ 181331 w 1410790"/>
                <a:gd name="connsiteY1647" fmla="*/ 300010 h 1262692"/>
                <a:gd name="connsiteX1648" fmla="*/ 179429 w 1410790"/>
                <a:gd name="connsiteY1648" fmla="*/ 300961 h 1262692"/>
                <a:gd name="connsiteX1649" fmla="*/ 177531 w 1410790"/>
                <a:gd name="connsiteY1649" fmla="*/ 302859 h 1262692"/>
                <a:gd name="connsiteX1650" fmla="*/ 176585 w 1410790"/>
                <a:gd name="connsiteY1650" fmla="*/ 303810 h 1262692"/>
                <a:gd name="connsiteX1651" fmla="*/ 174682 w 1410790"/>
                <a:gd name="connsiteY1651" fmla="*/ 303810 h 1262692"/>
                <a:gd name="connsiteX1652" fmla="*/ 168985 w 1410790"/>
                <a:gd name="connsiteY1652" fmla="*/ 304756 h 1262692"/>
                <a:gd name="connsiteX1653" fmla="*/ 166136 w 1410790"/>
                <a:gd name="connsiteY1653" fmla="*/ 305708 h 1262692"/>
                <a:gd name="connsiteX1654" fmla="*/ 165190 w 1410790"/>
                <a:gd name="connsiteY1654" fmla="*/ 305708 h 1262692"/>
                <a:gd name="connsiteX1655" fmla="*/ 159493 w 1410790"/>
                <a:gd name="connsiteY1655" fmla="*/ 306659 h 1262692"/>
                <a:gd name="connsiteX1656" fmla="*/ 158541 w 1410790"/>
                <a:gd name="connsiteY1656" fmla="*/ 307605 h 1262692"/>
                <a:gd name="connsiteX1657" fmla="*/ 157595 w 1410790"/>
                <a:gd name="connsiteY1657" fmla="*/ 308556 h 1262692"/>
                <a:gd name="connsiteX1658" fmla="*/ 154741 w 1410790"/>
                <a:gd name="connsiteY1658" fmla="*/ 308556 h 1262692"/>
                <a:gd name="connsiteX1659" fmla="*/ 153815 w 1410790"/>
                <a:gd name="connsiteY1659" fmla="*/ 308556 h 1262692"/>
                <a:gd name="connsiteX1660" fmla="*/ 152844 w 1410790"/>
                <a:gd name="connsiteY1660" fmla="*/ 310459 h 1262692"/>
                <a:gd name="connsiteX1661" fmla="*/ 150946 w 1410790"/>
                <a:gd name="connsiteY1661" fmla="*/ 312351 h 1262692"/>
                <a:gd name="connsiteX1662" fmla="*/ 150015 w 1410790"/>
                <a:gd name="connsiteY1662" fmla="*/ 312351 h 1262692"/>
                <a:gd name="connsiteX1663" fmla="*/ 147152 w 1410790"/>
                <a:gd name="connsiteY1663" fmla="*/ 314249 h 1262692"/>
                <a:gd name="connsiteX1664" fmla="*/ 144318 w 1410790"/>
                <a:gd name="connsiteY1664" fmla="*/ 316151 h 1262692"/>
                <a:gd name="connsiteX1665" fmla="*/ 143352 w 1410790"/>
                <a:gd name="connsiteY1665" fmla="*/ 318049 h 1262692"/>
                <a:gd name="connsiteX1666" fmla="*/ 139557 w 1410790"/>
                <a:gd name="connsiteY1666" fmla="*/ 319000 h 1262692"/>
                <a:gd name="connsiteX1667" fmla="*/ 136723 w 1410790"/>
                <a:gd name="connsiteY1667" fmla="*/ 320897 h 1262692"/>
                <a:gd name="connsiteX1668" fmla="*/ 133859 w 1410790"/>
                <a:gd name="connsiteY1668" fmla="*/ 320897 h 1262692"/>
                <a:gd name="connsiteX1669" fmla="*/ 130059 w 1410790"/>
                <a:gd name="connsiteY1669" fmla="*/ 321839 h 1262692"/>
                <a:gd name="connsiteX1670" fmla="*/ 129128 w 1410790"/>
                <a:gd name="connsiteY1670" fmla="*/ 321839 h 1262692"/>
                <a:gd name="connsiteX1671" fmla="*/ 127230 w 1410790"/>
                <a:gd name="connsiteY1671" fmla="*/ 318049 h 1262692"/>
                <a:gd name="connsiteX1672" fmla="*/ 127230 w 1410790"/>
                <a:gd name="connsiteY1672" fmla="*/ 313302 h 1262692"/>
                <a:gd name="connsiteX1673" fmla="*/ 125328 w 1410790"/>
                <a:gd name="connsiteY1673" fmla="*/ 312351 h 1262692"/>
                <a:gd name="connsiteX1674" fmla="*/ 124382 w 1410790"/>
                <a:gd name="connsiteY1674" fmla="*/ 313302 h 1262692"/>
                <a:gd name="connsiteX1675" fmla="*/ 123431 w 1410790"/>
                <a:gd name="connsiteY1675" fmla="*/ 313302 h 1262692"/>
                <a:gd name="connsiteX1676" fmla="*/ 123431 w 1410790"/>
                <a:gd name="connsiteY1676" fmla="*/ 308556 h 1262692"/>
                <a:gd name="connsiteX1677" fmla="*/ 123431 w 1410790"/>
                <a:gd name="connsiteY1677" fmla="*/ 308556 h 1262692"/>
                <a:gd name="connsiteX1678" fmla="*/ 124382 w 1410790"/>
                <a:gd name="connsiteY1678" fmla="*/ 305708 h 1262692"/>
                <a:gd name="connsiteX1679" fmla="*/ 126279 w 1410790"/>
                <a:gd name="connsiteY1679" fmla="*/ 300010 h 1262692"/>
                <a:gd name="connsiteX1680" fmla="*/ 127230 w 1410790"/>
                <a:gd name="connsiteY1680" fmla="*/ 299064 h 1262692"/>
                <a:gd name="connsiteX1681" fmla="*/ 129128 w 1410790"/>
                <a:gd name="connsiteY1681" fmla="*/ 297161 h 1262692"/>
                <a:gd name="connsiteX1682" fmla="*/ 130059 w 1410790"/>
                <a:gd name="connsiteY1682" fmla="*/ 295264 h 1262692"/>
                <a:gd name="connsiteX1683" fmla="*/ 131025 w 1410790"/>
                <a:gd name="connsiteY1683" fmla="*/ 294313 h 1262692"/>
                <a:gd name="connsiteX1684" fmla="*/ 131957 w 1410790"/>
                <a:gd name="connsiteY1684" fmla="*/ 293362 h 1262692"/>
                <a:gd name="connsiteX1685" fmla="*/ 132928 w 1410790"/>
                <a:gd name="connsiteY1685" fmla="*/ 292415 h 1262692"/>
                <a:gd name="connsiteX1686" fmla="*/ 133859 w 1410790"/>
                <a:gd name="connsiteY1686" fmla="*/ 291469 h 1262692"/>
                <a:gd name="connsiteX1687" fmla="*/ 135757 w 1410790"/>
                <a:gd name="connsiteY1687" fmla="*/ 288615 h 1262692"/>
                <a:gd name="connsiteX1688" fmla="*/ 133859 w 1410790"/>
                <a:gd name="connsiteY1688" fmla="*/ 288615 h 1262692"/>
                <a:gd name="connsiteX1689" fmla="*/ 132928 w 1410790"/>
                <a:gd name="connsiteY1689" fmla="*/ 287669 h 1262692"/>
                <a:gd name="connsiteX1690" fmla="*/ 131025 w 1410790"/>
                <a:gd name="connsiteY1690" fmla="*/ 287669 h 1262692"/>
                <a:gd name="connsiteX1691" fmla="*/ 129128 w 1410790"/>
                <a:gd name="connsiteY1691" fmla="*/ 287669 h 1262692"/>
                <a:gd name="connsiteX1692" fmla="*/ 123431 w 1410790"/>
                <a:gd name="connsiteY1692" fmla="*/ 287669 h 1262692"/>
                <a:gd name="connsiteX1693" fmla="*/ 123431 w 1410790"/>
                <a:gd name="connsiteY1693" fmla="*/ 286718 h 1262692"/>
                <a:gd name="connsiteX1694" fmla="*/ 123431 w 1410790"/>
                <a:gd name="connsiteY1694" fmla="*/ 278172 h 1262692"/>
                <a:gd name="connsiteX1695" fmla="*/ 122479 w 1410790"/>
                <a:gd name="connsiteY1695" fmla="*/ 272479 h 1262692"/>
                <a:gd name="connsiteX1696" fmla="*/ 123431 w 1410790"/>
                <a:gd name="connsiteY1696" fmla="*/ 267728 h 1262692"/>
                <a:gd name="connsiteX1697" fmla="*/ 123431 w 1410790"/>
                <a:gd name="connsiteY1697" fmla="*/ 265831 h 1262692"/>
                <a:gd name="connsiteX1698" fmla="*/ 124382 w 1410790"/>
                <a:gd name="connsiteY1698" fmla="*/ 262982 h 1262692"/>
                <a:gd name="connsiteX1699" fmla="*/ 125328 w 1410790"/>
                <a:gd name="connsiteY1699" fmla="*/ 261085 h 1262692"/>
                <a:gd name="connsiteX1700" fmla="*/ 126279 w 1410790"/>
                <a:gd name="connsiteY1700" fmla="*/ 260133 h 1262692"/>
                <a:gd name="connsiteX1701" fmla="*/ 127230 w 1410790"/>
                <a:gd name="connsiteY1701" fmla="*/ 255382 h 1262692"/>
                <a:gd name="connsiteX1702" fmla="*/ 128162 w 1410790"/>
                <a:gd name="connsiteY1702" fmla="*/ 254436 h 1262692"/>
                <a:gd name="connsiteX1703" fmla="*/ 128162 w 1410790"/>
                <a:gd name="connsiteY1703" fmla="*/ 253490 h 1262692"/>
                <a:gd name="connsiteX1704" fmla="*/ 129128 w 1410790"/>
                <a:gd name="connsiteY1704" fmla="*/ 249690 h 1262692"/>
                <a:gd name="connsiteX1705" fmla="*/ 130059 w 1410790"/>
                <a:gd name="connsiteY1705" fmla="*/ 247787 h 1262692"/>
                <a:gd name="connsiteX1706" fmla="*/ 131025 w 1410790"/>
                <a:gd name="connsiteY1706" fmla="*/ 244944 h 1262692"/>
                <a:gd name="connsiteX1707" fmla="*/ 131957 w 1410790"/>
                <a:gd name="connsiteY1707" fmla="*/ 243992 h 1262692"/>
                <a:gd name="connsiteX1708" fmla="*/ 132928 w 1410790"/>
                <a:gd name="connsiteY1708" fmla="*/ 243041 h 1262692"/>
                <a:gd name="connsiteX1709" fmla="*/ 133859 w 1410790"/>
                <a:gd name="connsiteY1709" fmla="*/ 241144 h 1262692"/>
                <a:gd name="connsiteX1710" fmla="*/ 134825 w 1410790"/>
                <a:gd name="connsiteY1710" fmla="*/ 242095 h 1262692"/>
                <a:gd name="connsiteX1711" fmla="*/ 135757 w 1410790"/>
                <a:gd name="connsiteY1711" fmla="*/ 243041 h 1262692"/>
                <a:gd name="connsiteX1712" fmla="*/ 137654 w 1410790"/>
                <a:gd name="connsiteY1712" fmla="*/ 245890 h 1262692"/>
                <a:gd name="connsiteX1713" fmla="*/ 139557 w 1410790"/>
                <a:gd name="connsiteY1713" fmla="*/ 247787 h 1262692"/>
                <a:gd name="connsiteX1714" fmla="*/ 140523 w 1410790"/>
                <a:gd name="connsiteY1714" fmla="*/ 248743 h 1262692"/>
                <a:gd name="connsiteX1715" fmla="*/ 144318 w 1410790"/>
                <a:gd name="connsiteY1715" fmla="*/ 251587 h 1262692"/>
                <a:gd name="connsiteX1716" fmla="*/ 145249 w 1410790"/>
                <a:gd name="connsiteY1716" fmla="*/ 252539 h 1262692"/>
                <a:gd name="connsiteX1717" fmla="*/ 146220 w 1410790"/>
                <a:gd name="connsiteY1717" fmla="*/ 253490 h 1262692"/>
                <a:gd name="connsiteX1718" fmla="*/ 151918 w 1410790"/>
                <a:gd name="connsiteY1718" fmla="*/ 251587 h 1262692"/>
                <a:gd name="connsiteX1719" fmla="*/ 153815 w 1410790"/>
                <a:gd name="connsiteY1719" fmla="*/ 249690 h 1262692"/>
                <a:gd name="connsiteX1720" fmla="*/ 151918 w 1410790"/>
                <a:gd name="connsiteY1720" fmla="*/ 247787 h 1262692"/>
                <a:gd name="connsiteX1721" fmla="*/ 151918 w 1410790"/>
                <a:gd name="connsiteY1721" fmla="*/ 247787 h 1262692"/>
                <a:gd name="connsiteX1722" fmla="*/ 148118 w 1410790"/>
                <a:gd name="connsiteY1722" fmla="*/ 248743 h 1262692"/>
                <a:gd name="connsiteX1723" fmla="*/ 146220 w 1410790"/>
                <a:gd name="connsiteY1723" fmla="*/ 241144 h 1262692"/>
                <a:gd name="connsiteX1724" fmla="*/ 148118 w 1410790"/>
                <a:gd name="connsiteY1724" fmla="*/ 238295 h 1262692"/>
                <a:gd name="connsiteX1725" fmla="*/ 149049 w 1410790"/>
                <a:gd name="connsiteY1725" fmla="*/ 237349 h 1262692"/>
                <a:gd name="connsiteX1726" fmla="*/ 146220 w 1410790"/>
                <a:gd name="connsiteY1726" fmla="*/ 233549 h 1262692"/>
                <a:gd name="connsiteX1727" fmla="*/ 148118 w 1410790"/>
                <a:gd name="connsiteY1727" fmla="*/ 231646 h 1262692"/>
                <a:gd name="connsiteX1728" fmla="*/ 152844 w 1410790"/>
                <a:gd name="connsiteY1728" fmla="*/ 227851 h 1262692"/>
                <a:gd name="connsiteX1729" fmla="*/ 150015 w 1410790"/>
                <a:gd name="connsiteY1729" fmla="*/ 225954 h 1262692"/>
                <a:gd name="connsiteX1730" fmla="*/ 145249 w 1410790"/>
                <a:gd name="connsiteY1730" fmla="*/ 215510 h 1262692"/>
                <a:gd name="connsiteX1731" fmla="*/ 145249 w 1410790"/>
                <a:gd name="connsiteY1731" fmla="*/ 206018 h 1262692"/>
                <a:gd name="connsiteX1732" fmla="*/ 150015 w 1410790"/>
                <a:gd name="connsiteY1732" fmla="*/ 204115 h 1262692"/>
                <a:gd name="connsiteX1733" fmla="*/ 154741 w 1410790"/>
                <a:gd name="connsiteY1733" fmla="*/ 203184 h 1262692"/>
                <a:gd name="connsiteX1734" fmla="*/ 158541 w 1410790"/>
                <a:gd name="connsiteY1734" fmla="*/ 202218 h 1262692"/>
                <a:gd name="connsiteX1735" fmla="*/ 162341 w 1410790"/>
                <a:gd name="connsiteY1735" fmla="*/ 201287 h 1262692"/>
                <a:gd name="connsiteX1736" fmla="*/ 168985 w 1410790"/>
                <a:gd name="connsiteY1736" fmla="*/ 203184 h 1262692"/>
                <a:gd name="connsiteX1737" fmla="*/ 172785 w 1410790"/>
                <a:gd name="connsiteY1737" fmla="*/ 204115 h 1262692"/>
                <a:gd name="connsiteX1738" fmla="*/ 175634 w 1410790"/>
                <a:gd name="connsiteY1738" fmla="*/ 205081 h 1262692"/>
                <a:gd name="connsiteX1739" fmla="*/ 177531 w 1410790"/>
                <a:gd name="connsiteY1739" fmla="*/ 204115 h 1262692"/>
                <a:gd name="connsiteX1740" fmla="*/ 180380 w 1410790"/>
                <a:gd name="connsiteY1740" fmla="*/ 199389 h 1262692"/>
                <a:gd name="connsiteX1741" fmla="*/ 183228 w 1410790"/>
                <a:gd name="connsiteY1741" fmla="*/ 197487 h 1262692"/>
                <a:gd name="connsiteX1742" fmla="*/ 185126 w 1410790"/>
                <a:gd name="connsiteY1742" fmla="*/ 198418 h 1262692"/>
                <a:gd name="connsiteX1743" fmla="*/ 187975 w 1410790"/>
                <a:gd name="connsiteY1743" fmla="*/ 193687 h 1262692"/>
                <a:gd name="connsiteX1744" fmla="*/ 188926 w 1410790"/>
                <a:gd name="connsiteY1744" fmla="*/ 192721 h 1262692"/>
                <a:gd name="connsiteX1745" fmla="*/ 191775 w 1410790"/>
                <a:gd name="connsiteY1745" fmla="*/ 187994 h 1262692"/>
                <a:gd name="connsiteX1746" fmla="*/ 191775 w 1410790"/>
                <a:gd name="connsiteY1746" fmla="*/ 187028 h 1262692"/>
                <a:gd name="connsiteX1747" fmla="*/ 191775 w 1410790"/>
                <a:gd name="connsiteY1747" fmla="*/ 178497 h 1262692"/>
                <a:gd name="connsiteX1748" fmla="*/ 191775 w 1410790"/>
                <a:gd name="connsiteY1748" fmla="*/ 174697 h 1262692"/>
                <a:gd name="connsiteX1749" fmla="*/ 192726 w 1410790"/>
                <a:gd name="connsiteY1749" fmla="*/ 169931 h 1262692"/>
                <a:gd name="connsiteX1750" fmla="*/ 192726 w 1410790"/>
                <a:gd name="connsiteY1750" fmla="*/ 163302 h 1262692"/>
                <a:gd name="connsiteX1751" fmla="*/ 195574 w 1410790"/>
                <a:gd name="connsiteY1751" fmla="*/ 158541 h 1262692"/>
                <a:gd name="connsiteX1752" fmla="*/ 197472 w 1410790"/>
                <a:gd name="connsiteY1752" fmla="*/ 153810 h 1262692"/>
                <a:gd name="connsiteX1753" fmla="*/ 200321 w 1410790"/>
                <a:gd name="connsiteY1753" fmla="*/ 149049 h 1262692"/>
                <a:gd name="connsiteX1754" fmla="*/ 200321 w 1410790"/>
                <a:gd name="connsiteY1754" fmla="*/ 144313 h 1262692"/>
                <a:gd name="connsiteX1755" fmla="*/ 200321 w 1410790"/>
                <a:gd name="connsiteY1755" fmla="*/ 138620 h 1262692"/>
                <a:gd name="connsiteX1756" fmla="*/ 202218 w 1410790"/>
                <a:gd name="connsiteY1756" fmla="*/ 136718 h 1262692"/>
                <a:gd name="connsiteX1757" fmla="*/ 205067 w 1410790"/>
                <a:gd name="connsiteY1757" fmla="*/ 131952 h 1262692"/>
                <a:gd name="connsiteX1758" fmla="*/ 206964 w 1410790"/>
                <a:gd name="connsiteY1758" fmla="*/ 127225 h 1262692"/>
                <a:gd name="connsiteX1759" fmla="*/ 207916 w 1410790"/>
                <a:gd name="connsiteY1759" fmla="*/ 125328 h 1262692"/>
                <a:gd name="connsiteX1760" fmla="*/ 209813 w 1410790"/>
                <a:gd name="connsiteY1760" fmla="*/ 121533 h 1262692"/>
                <a:gd name="connsiteX1761" fmla="*/ 217408 w 1410790"/>
                <a:gd name="connsiteY1761" fmla="*/ 125328 h 1262692"/>
                <a:gd name="connsiteX1762" fmla="*/ 219310 w 1410790"/>
                <a:gd name="connsiteY1762" fmla="*/ 126259 h 1262692"/>
                <a:gd name="connsiteX1763" fmla="*/ 225008 w 1410790"/>
                <a:gd name="connsiteY1763" fmla="*/ 127225 h 1262692"/>
                <a:gd name="connsiteX1764" fmla="*/ 226905 w 1410790"/>
                <a:gd name="connsiteY1764" fmla="*/ 125328 h 1262692"/>
                <a:gd name="connsiteX1765" fmla="*/ 232603 w 1410790"/>
                <a:gd name="connsiteY1765" fmla="*/ 130059 h 1262692"/>
                <a:gd name="connsiteX1766" fmla="*/ 235451 w 1410790"/>
                <a:gd name="connsiteY1766" fmla="*/ 132923 h 1262692"/>
                <a:gd name="connsiteX1767" fmla="*/ 238300 w 1410790"/>
                <a:gd name="connsiteY1767" fmla="*/ 133854 h 1262692"/>
                <a:gd name="connsiteX1768" fmla="*/ 243046 w 1410790"/>
                <a:gd name="connsiteY1768" fmla="*/ 134815 h 1262692"/>
                <a:gd name="connsiteX1769" fmla="*/ 249695 w 1410790"/>
                <a:gd name="connsiteY1769" fmla="*/ 135752 h 1262692"/>
                <a:gd name="connsiteX1770" fmla="*/ 252539 w 1410790"/>
                <a:gd name="connsiteY1770" fmla="*/ 142420 h 1262692"/>
                <a:gd name="connsiteX1771" fmla="*/ 255387 w 1410790"/>
                <a:gd name="connsiteY1771" fmla="*/ 137654 h 1262692"/>
                <a:gd name="connsiteX1772" fmla="*/ 255387 w 1410790"/>
                <a:gd name="connsiteY1772" fmla="*/ 136718 h 1262692"/>
                <a:gd name="connsiteX1773" fmla="*/ 253490 w 1410790"/>
                <a:gd name="connsiteY1773" fmla="*/ 137654 h 1262692"/>
                <a:gd name="connsiteX1774" fmla="*/ 249695 w 1410790"/>
                <a:gd name="connsiteY1774" fmla="*/ 130059 h 1262692"/>
                <a:gd name="connsiteX1775" fmla="*/ 240198 w 1410790"/>
                <a:gd name="connsiteY1775" fmla="*/ 131025 h 1262692"/>
                <a:gd name="connsiteX1776" fmla="*/ 237349 w 1410790"/>
                <a:gd name="connsiteY1776" fmla="*/ 129128 h 1262692"/>
                <a:gd name="connsiteX1777" fmla="*/ 233549 w 1410790"/>
                <a:gd name="connsiteY1777" fmla="*/ 121533 h 1262692"/>
                <a:gd name="connsiteX1778" fmla="*/ 232603 w 1410790"/>
                <a:gd name="connsiteY1778" fmla="*/ 121533 h 1262692"/>
                <a:gd name="connsiteX1779" fmla="*/ 226905 w 1410790"/>
                <a:gd name="connsiteY1779" fmla="*/ 119630 h 1262692"/>
                <a:gd name="connsiteX1780" fmla="*/ 226905 w 1410790"/>
                <a:gd name="connsiteY1780" fmla="*/ 116762 h 1262692"/>
                <a:gd name="connsiteX1781" fmla="*/ 221208 w 1410790"/>
                <a:gd name="connsiteY1781" fmla="*/ 114865 h 1262692"/>
                <a:gd name="connsiteX1782" fmla="*/ 222154 w 1410790"/>
                <a:gd name="connsiteY1782" fmla="*/ 111069 h 1262692"/>
                <a:gd name="connsiteX1783" fmla="*/ 225008 w 1410790"/>
                <a:gd name="connsiteY1783" fmla="*/ 112035 h 1262692"/>
                <a:gd name="connsiteX1784" fmla="*/ 225954 w 1410790"/>
                <a:gd name="connsiteY1784" fmla="*/ 111069 h 1262692"/>
                <a:gd name="connsiteX1785" fmla="*/ 227851 w 1410790"/>
                <a:gd name="connsiteY1785" fmla="*/ 106338 h 1262692"/>
                <a:gd name="connsiteX1786" fmla="*/ 219310 w 1410790"/>
                <a:gd name="connsiteY1786" fmla="*/ 105372 h 1262692"/>
                <a:gd name="connsiteX1787" fmla="*/ 214559 w 1410790"/>
                <a:gd name="connsiteY1787" fmla="*/ 94948 h 1262692"/>
                <a:gd name="connsiteX1788" fmla="*/ 213613 w 1410790"/>
                <a:gd name="connsiteY1788" fmla="*/ 93046 h 1262692"/>
                <a:gd name="connsiteX1789" fmla="*/ 214559 w 1410790"/>
                <a:gd name="connsiteY1789" fmla="*/ 91148 h 1262692"/>
                <a:gd name="connsiteX1790" fmla="*/ 215510 w 1410790"/>
                <a:gd name="connsiteY1790" fmla="*/ 91148 h 1262692"/>
                <a:gd name="connsiteX1791" fmla="*/ 218359 w 1410790"/>
                <a:gd name="connsiteY1791" fmla="*/ 89246 h 1262692"/>
                <a:gd name="connsiteX1792" fmla="*/ 218359 w 1410790"/>
                <a:gd name="connsiteY1792" fmla="*/ 86397 h 1262692"/>
                <a:gd name="connsiteX1793" fmla="*/ 216462 w 1410790"/>
                <a:gd name="connsiteY1793" fmla="*/ 86397 h 1262692"/>
                <a:gd name="connsiteX1794" fmla="*/ 216462 w 1410790"/>
                <a:gd name="connsiteY1794" fmla="*/ 85451 h 1262692"/>
                <a:gd name="connsiteX1795" fmla="*/ 219310 w 1410790"/>
                <a:gd name="connsiteY1795" fmla="*/ 84500 h 1262692"/>
                <a:gd name="connsiteX1796" fmla="*/ 222154 w 1410790"/>
                <a:gd name="connsiteY1796" fmla="*/ 82597 h 1262692"/>
                <a:gd name="connsiteX1797" fmla="*/ 219310 w 1410790"/>
                <a:gd name="connsiteY1797" fmla="*/ 83554 h 1262692"/>
                <a:gd name="connsiteX1798" fmla="*/ 214559 w 1410790"/>
                <a:gd name="connsiteY1798" fmla="*/ 84500 h 1262692"/>
                <a:gd name="connsiteX1799" fmla="*/ 215510 w 1410790"/>
                <a:gd name="connsiteY1799" fmla="*/ 83554 h 1262692"/>
                <a:gd name="connsiteX1800" fmla="*/ 216462 w 1410790"/>
                <a:gd name="connsiteY1800" fmla="*/ 79754 h 1262692"/>
                <a:gd name="connsiteX1801" fmla="*/ 217408 w 1410790"/>
                <a:gd name="connsiteY1801" fmla="*/ 78802 h 1262692"/>
                <a:gd name="connsiteX1802" fmla="*/ 218359 w 1410790"/>
                <a:gd name="connsiteY1802" fmla="*/ 77851 h 1262692"/>
                <a:gd name="connsiteX1803" fmla="*/ 223105 w 1410790"/>
                <a:gd name="connsiteY1803" fmla="*/ 71212 h 1262692"/>
                <a:gd name="connsiteX1804" fmla="*/ 224057 w 1410790"/>
                <a:gd name="connsiteY1804" fmla="*/ 71212 h 1262692"/>
                <a:gd name="connsiteX1805" fmla="*/ 226905 w 1410790"/>
                <a:gd name="connsiteY1805" fmla="*/ 64564 h 1262692"/>
                <a:gd name="connsiteX1806" fmla="*/ 228803 w 1410790"/>
                <a:gd name="connsiteY1806" fmla="*/ 61715 h 1262692"/>
                <a:gd name="connsiteX1807" fmla="*/ 228803 w 1410790"/>
                <a:gd name="connsiteY1807" fmla="*/ 60764 h 1262692"/>
                <a:gd name="connsiteX1808" fmla="*/ 230705 w 1410790"/>
                <a:gd name="connsiteY1808" fmla="*/ 58862 h 1262692"/>
                <a:gd name="connsiteX1809" fmla="*/ 232603 w 1410790"/>
                <a:gd name="connsiteY1809" fmla="*/ 56969 h 1262692"/>
                <a:gd name="connsiteX1810" fmla="*/ 235451 w 1410790"/>
                <a:gd name="connsiteY1810" fmla="*/ 60764 h 1262692"/>
                <a:gd name="connsiteX1811" fmla="*/ 235451 w 1410790"/>
                <a:gd name="connsiteY1811" fmla="*/ 61715 h 1262692"/>
                <a:gd name="connsiteX1812" fmla="*/ 239246 w 1410790"/>
                <a:gd name="connsiteY1812" fmla="*/ 59818 h 1262692"/>
                <a:gd name="connsiteX1813" fmla="*/ 240198 w 1410790"/>
                <a:gd name="connsiteY1813" fmla="*/ 58862 h 1262692"/>
                <a:gd name="connsiteX1814" fmla="*/ 243046 w 1410790"/>
                <a:gd name="connsiteY1814" fmla="*/ 57915 h 1262692"/>
                <a:gd name="connsiteX1815" fmla="*/ 246841 w 1410790"/>
                <a:gd name="connsiteY1815" fmla="*/ 57915 h 1262692"/>
                <a:gd name="connsiteX1816" fmla="*/ 248744 w 1410790"/>
                <a:gd name="connsiteY1816" fmla="*/ 57915 h 1262692"/>
                <a:gd name="connsiteX1817" fmla="*/ 249695 w 1410790"/>
                <a:gd name="connsiteY1817" fmla="*/ 56969 h 1262692"/>
                <a:gd name="connsiteX1818" fmla="*/ 252539 w 1410790"/>
                <a:gd name="connsiteY1818" fmla="*/ 57915 h 1262692"/>
                <a:gd name="connsiteX1819" fmla="*/ 256339 w 1410790"/>
                <a:gd name="connsiteY1819" fmla="*/ 59818 h 1262692"/>
                <a:gd name="connsiteX1820" fmla="*/ 264880 w 1410790"/>
                <a:gd name="connsiteY1820" fmla="*/ 61715 h 1262692"/>
                <a:gd name="connsiteX1821" fmla="*/ 268680 w 1410790"/>
                <a:gd name="connsiteY1821" fmla="*/ 62661 h 1262692"/>
                <a:gd name="connsiteX1822" fmla="*/ 275328 w 1410790"/>
                <a:gd name="connsiteY1822" fmla="*/ 62661 h 1262692"/>
                <a:gd name="connsiteX1823" fmla="*/ 280074 w 1410790"/>
                <a:gd name="connsiteY1823" fmla="*/ 63613 h 1262692"/>
                <a:gd name="connsiteX1824" fmla="*/ 280074 w 1410790"/>
                <a:gd name="connsiteY1824" fmla="*/ 64564 h 1262692"/>
                <a:gd name="connsiteX1825" fmla="*/ 281972 w 1410790"/>
                <a:gd name="connsiteY1825" fmla="*/ 68359 h 1262692"/>
                <a:gd name="connsiteX1826" fmla="*/ 282923 w 1410790"/>
                <a:gd name="connsiteY1826" fmla="*/ 69310 h 1262692"/>
                <a:gd name="connsiteX1827" fmla="*/ 283869 w 1410790"/>
                <a:gd name="connsiteY1827" fmla="*/ 71212 h 1262692"/>
                <a:gd name="connsiteX1828" fmla="*/ 284821 w 1410790"/>
                <a:gd name="connsiteY1828" fmla="*/ 72159 h 1262692"/>
                <a:gd name="connsiteX1829" fmla="*/ 286723 w 1410790"/>
                <a:gd name="connsiteY1829" fmla="*/ 73105 h 1262692"/>
                <a:gd name="connsiteX1830" fmla="*/ 288621 w 1410790"/>
                <a:gd name="connsiteY1830" fmla="*/ 77851 h 1262692"/>
                <a:gd name="connsiteX1831" fmla="*/ 288621 w 1410790"/>
                <a:gd name="connsiteY1831" fmla="*/ 78802 h 1262692"/>
                <a:gd name="connsiteX1832" fmla="*/ 289567 w 1410790"/>
                <a:gd name="connsiteY1832" fmla="*/ 90197 h 1262692"/>
                <a:gd name="connsiteX1833" fmla="*/ 289567 w 1410790"/>
                <a:gd name="connsiteY1833" fmla="*/ 92095 h 1262692"/>
                <a:gd name="connsiteX1834" fmla="*/ 286723 w 1410790"/>
                <a:gd name="connsiteY1834" fmla="*/ 97792 h 1262692"/>
                <a:gd name="connsiteX1835" fmla="*/ 285772 w 1410790"/>
                <a:gd name="connsiteY1835" fmla="*/ 98743 h 1262692"/>
                <a:gd name="connsiteX1836" fmla="*/ 284821 w 1410790"/>
                <a:gd name="connsiteY1836" fmla="*/ 99675 h 1262692"/>
                <a:gd name="connsiteX1837" fmla="*/ 283869 w 1410790"/>
                <a:gd name="connsiteY1837" fmla="*/ 99675 h 1262692"/>
                <a:gd name="connsiteX1838" fmla="*/ 279123 w 1410790"/>
                <a:gd name="connsiteY1838" fmla="*/ 103470 h 1262692"/>
                <a:gd name="connsiteX1839" fmla="*/ 279123 w 1410790"/>
                <a:gd name="connsiteY1839" fmla="*/ 103470 h 1262692"/>
                <a:gd name="connsiteX1840" fmla="*/ 281972 w 1410790"/>
                <a:gd name="connsiteY1840" fmla="*/ 104441 h 1262692"/>
                <a:gd name="connsiteX1841" fmla="*/ 283869 w 1410790"/>
                <a:gd name="connsiteY1841" fmla="*/ 110138 h 1262692"/>
                <a:gd name="connsiteX1842" fmla="*/ 284821 w 1410790"/>
                <a:gd name="connsiteY1842" fmla="*/ 111069 h 1262692"/>
                <a:gd name="connsiteX1843" fmla="*/ 289567 w 1410790"/>
                <a:gd name="connsiteY1843" fmla="*/ 114865 h 1262692"/>
                <a:gd name="connsiteX1844" fmla="*/ 294318 w 1410790"/>
                <a:gd name="connsiteY1844" fmla="*/ 128157 h 1262692"/>
                <a:gd name="connsiteX1845" fmla="*/ 292420 w 1410790"/>
                <a:gd name="connsiteY1845" fmla="*/ 141449 h 1262692"/>
                <a:gd name="connsiteX1846" fmla="*/ 297167 w 1410790"/>
                <a:gd name="connsiteY1846" fmla="*/ 137654 h 1262692"/>
                <a:gd name="connsiteX1847" fmla="*/ 300015 w 1410790"/>
                <a:gd name="connsiteY1847" fmla="*/ 134815 h 1262692"/>
                <a:gd name="connsiteX1848" fmla="*/ 302859 w 1410790"/>
                <a:gd name="connsiteY1848" fmla="*/ 131952 h 1262692"/>
                <a:gd name="connsiteX1849" fmla="*/ 304761 w 1410790"/>
                <a:gd name="connsiteY1849" fmla="*/ 130059 h 1262692"/>
                <a:gd name="connsiteX1850" fmla="*/ 309508 w 1410790"/>
                <a:gd name="connsiteY1850" fmla="*/ 133854 h 1262692"/>
                <a:gd name="connsiteX1851" fmla="*/ 311405 w 1410790"/>
                <a:gd name="connsiteY1851" fmla="*/ 138620 h 1262692"/>
                <a:gd name="connsiteX1852" fmla="*/ 311405 w 1410790"/>
                <a:gd name="connsiteY1852" fmla="*/ 161410 h 1262692"/>
                <a:gd name="connsiteX1853" fmla="*/ 314254 w 1410790"/>
                <a:gd name="connsiteY1853" fmla="*/ 168039 h 1262692"/>
                <a:gd name="connsiteX1854" fmla="*/ 318054 w 1410790"/>
                <a:gd name="connsiteY1854" fmla="*/ 173731 h 1262692"/>
                <a:gd name="connsiteX1855" fmla="*/ 318054 w 1410790"/>
                <a:gd name="connsiteY1855" fmla="*/ 175634 h 1262692"/>
                <a:gd name="connsiteX1856" fmla="*/ 320902 w 1410790"/>
                <a:gd name="connsiteY1856" fmla="*/ 181326 h 1262692"/>
                <a:gd name="connsiteX1857" fmla="*/ 323751 w 1410790"/>
                <a:gd name="connsiteY1857" fmla="*/ 186092 h 1262692"/>
                <a:gd name="connsiteX1858" fmla="*/ 324697 w 1410790"/>
                <a:gd name="connsiteY1858" fmla="*/ 187028 h 1262692"/>
                <a:gd name="connsiteX1859" fmla="*/ 330395 w 1410790"/>
                <a:gd name="connsiteY1859" fmla="*/ 185126 h 1262692"/>
                <a:gd name="connsiteX1860" fmla="*/ 336092 w 1410790"/>
                <a:gd name="connsiteY1860" fmla="*/ 184194 h 1262692"/>
                <a:gd name="connsiteX1861" fmla="*/ 337043 w 1410790"/>
                <a:gd name="connsiteY1861" fmla="*/ 183228 h 1262692"/>
                <a:gd name="connsiteX1862" fmla="*/ 366457 w 1410790"/>
                <a:gd name="connsiteY1862" fmla="*/ 191789 h 1262692"/>
                <a:gd name="connsiteX1863" fmla="*/ 369325 w 1410790"/>
                <a:gd name="connsiteY1863" fmla="*/ 192721 h 1262692"/>
                <a:gd name="connsiteX1864" fmla="*/ 372154 w 1410790"/>
                <a:gd name="connsiteY1864" fmla="*/ 194623 h 1262692"/>
                <a:gd name="connsiteX1865" fmla="*/ 376920 w 1410790"/>
                <a:gd name="connsiteY1865" fmla="*/ 189892 h 1262692"/>
                <a:gd name="connsiteX1866" fmla="*/ 375018 w 1410790"/>
                <a:gd name="connsiteY1866" fmla="*/ 182297 h 1262692"/>
                <a:gd name="connsiteX1867" fmla="*/ 368354 w 1410790"/>
                <a:gd name="connsiteY1867" fmla="*/ 171833 h 1262692"/>
                <a:gd name="connsiteX1868" fmla="*/ 370252 w 1410790"/>
                <a:gd name="connsiteY1868" fmla="*/ 164239 h 1262692"/>
                <a:gd name="connsiteX1869" fmla="*/ 371223 w 1410790"/>
                <a:gd name="connsiteY1869" fmla="*/ 163302 h 1262692"/>
                <a:gd name="connsiteX1870" fmla="*/ 373120 w 1410790"/>
                <a:gd name="connsiteY1870" fmla="*/ 163302 h 1262692"/>
                <a:gd name="connsiteX1871" fmla="*/ 377852 w 1410790"/>
                <a:gd name="connsiteY1871" fmla="*/ 163302 h 1262692"/>
                <a:gd name="connsiteX1872" fmla="*/ 385447 w 1410790"/>
                <a:gd name="connsiteY1872" fmla="*/ 159507 h 1262692"/>
                <a:gd name="connsiteX1873" fmla="*/ 386413 w 1410790"/>
                <a:gd name="connsiteY1873" fmla="*/ 158541 h 1262692"/>
                <a:gd name="connsiteX1874" fmla="*/ 390213 w 1410790"/>
                <a:gd name="connsiteY1874" fmla="*/ 160439 h 1262692"/>
                <a:gd name="connsiteX1875" fmla="*/ 399685 w 1410790"/>
                <a:gd name="connsiteY1875" fmla="*/ 168039 h 1262692"/>
                <a:gd name="connsiteX1876" fmla="*/ 402539 w 1410790"/>
                <a:gd name="connsiteY1876" fmla="*/ 169931 h 1262692"/>
                <a:gd name="connsiteX1877" fmla="*/ 409182 w 1410790"/>
                <a:gd name="connsiteY1877" fmla="*/ 173731 h 1262692"/>
                <a:gd name="connsiteX1878" fmla="*/ 414880 w 1410790"/>
                <a:gd name="connsiteY1878" fmla="*/ 173731 h 1262692"/>
                <a:gd name="connsiteX1879" fmla="*/ 421528 w 1410790"/>
                <a:gd name="connsiteY1879" fmla="*/ 173731 h 1262692"/>
                <a:gd name="connsiteX1880" fmla="*/ 424372 w 1410790"/>
                <a:gd name="connsiteY1880" fmla="*/ 169005 h 1262692"/>
                <a:gd name="connsiteX1881" fmla="*/ 422475 w 1410790"/>
                <a:gd name="connsiteY1881" fmla="*/ 167102 h 1262692"/>
                <a:gd name="connsiteX1882" fmla="*/ 434821 w 1410790"/>
                <a:gd name="connsiteY1882" fmla="*/ 159507 h 1262692"/>
                <a:gd name="connsiteX1883" fmla="*/ 435767 w 1410790"/>
                <a:gd name="connsiteY1883" fmla="*/ 153810 h 1262692"/>
                <a:gd name="connsiteX1884" fmla="*/ 436718 w 1410790"/>
                <a:gd name="connsiteY1884" fmla="*/ 148113 h 1262692"/>
                <a:gd name="connsiteX1885" fmla="*/ 444313 w 1410790"/>
                <a:gd name="connsiteY1885" fmla="*/ 141449 h 1262692"/>
                <a:gd name="connsiteX1886" fmla="*/ 446211 w 1410790"/>
                <a:gd name="connsiteY1886" fmla="*/ 142420 h 1262692"/>
                <a:gd name="connsiteX1887" fmla="*/ 450011 w 1410790"/>
                <a:gd name="connsiteY1887" fmla="*/ 144313 h 1262692"/>
                <a:gd name="connsiteX1888" fmla="*/ 455708 w 1410790"/>
                <a:gd name="connsiteY1888" fmla="*/ 147147 h 1262692"/>
                <a:gd name="connsiteX1889" fmla="*/ 466152 w 1410790"/>
                <a:gd name="connsiteY1889" fmla="*/ 142420 h 1262692"/>
                <a:gd name="connsiteX1890" fmla="*/ 469951 w 1410790"/>
                <a:gd name="connsiteY1890" fmla="*/ 142420 h 1262692"/>
                <a:gd name="connsiteX1891" fmla="*/ 470898 w 1410790"/>
                <a:gd name="connsiteY1891" fmla="*/ 140518 h 1262692"/>
                <a:gd name="connsiteX1892" fmla="*/ 483244 w 1410790"/>
                <a:gd name="connsiteY1892" fmla="*/ 127225 h 1262692"/>
                <a:gd name="connsiteX1893" fmla="*/ 487990 w 1410790"/>
                <a:gd name="connsiteY1893" fmla="*/ 126259 h 1262692"/>
                <a:gd name="connsiteX1894" fmla="*/ 491785 w 1410790"/>
                <a:gd name="connsiteY1894" fmla="*/ 122459 h 1262692"/>
                <a:gd name="connsiteX1895" fmla="*/ 493687 w 1410790"/>
                <a:gd name="connsiteY1895" fmla="*/ 119630 h 1262692"/>
                <a:gd name="connsiteX1896" fmla="*/ 494634 w 1410790"/>
                <a:gd name="connsiteY1896" fmla="*/ 117733 h 1262692"/>
                <a:gd name="connsiteX1897" fmla="*/ 497482 w 1410790"/>
                <a:gd name="connsiteY1897" fmla="*/ 113938 h 1262692"/>
                <a:gd name="connsiteX1898" fmla="*/ 497482 w 1410790"/>
                <a:gd name="connsiteY1898" fmla="*/ 112035 h 1262692"/>
                <a:gd name="connsiteX1899" fmla="*/ 497482 w 1410790"/>
                <a:gd name="connsiteY1899" fmla="*/ 109167 h 1262692"/>
                <a:gd name="connsiteX1900" fmla="*/ 497482 w 1410790"/>
                <a:gd name="connsiteY1900" fmla="*/ 102543 h 1262692"/>
                <a:gd name="connsiteX1901" fmla="*/ 492736 w 1410790"/>
                <a:gd name="connsiteY1901" fmla="*/ 93046 h 1262692"/>
                <a:gd name="connsiteX1902" fmla="*/ 490834 w 1410790"/>
                <a:gd name="connsiteY1902" fmla="*/ 93046 h 1262692"/>
                <a:gd name="connsiteX1903" fmla="*/ 499380 w 1410790"/>
                <a:gd name="connsiteY1903" fmla="*/ 87349 h 1262692"/>
                <a:gd name="connsiteX1904" fmla="*/ 512677 w 1410790"/>
                <a:gd name="connsiteY1904" fmla="*/ 74056 h 1262692"/>
                <a:gd name="connsiteX1905" fmla="*/ 517423 w 1410790"/>
                <a:gd name="connsiteY1905" fmla="*/ 72159 h 1262692"/>
                <a:gd name="connsiteX1906" fmla="*/ 517423 w 1410790"/>
                <a:gd name="connsiteY1906" fmla="*/ 69310 h 1262692"/>
                <a:gd name="connsiteX1907" fmla="*/ 515521 w 1410790"/>
                <a:gd name="connsiteY1907" fmla="*/ 66461 h 1262692"/>
                <a:gd name="connsiteX1908" fmla="*/ 515521 w 1410790"/>
                <a:gd name="connsiteY1908" fmla="*/ 57915 h 1262692"/>
                <a:gd name="connsiteX1909" fmla="*/ 509823 w 1410790"/>
                <a:gd name="connsiteY1909" fmla="*/ 47472 h 1262692"/>
                <a:gd name="connsiteX1910" fmla="*/ 506980 w 1410790"/>
                <a:gd name="connsiteY1910" fmla="*/ 43672 h 1262692"/>
                <a:gd name="connsiteX1911" fmla="*/ 504126 w 1410790"/>
                <a:gd name="connsiteY1911" fmla="*/ 37979 h 1262692"/>
                <a:gd name="connsiteX1912" fmla="*/ 506028 w 1410790"/>
                <a:gd name="connsiteY1912" fmla="*/ 35126 h 1262692"/>
                <a:gd name="connsiteX1913" fmla="*/ 514574 w 1410790"/>
                <a:gd name="connsiteY1913" fmla="*/ 35126 h 1262692"/>
                <a:gd name="connsiteX1914" fmla="*/ 515521 w 1410790"/>
                <a:gd name="connsiteY1914" fmla="*/ 34179 h 1262692"/>
                <a:gd name="connsiteX1915" fmla="*/ 517423 w 1410790"/>
                <a:gd name="connsiteY1915" fmla="*/ 32277 h 1262692"/>
                <a:gd name="connsiteX1916" fmla="*/ 520272 w 1410790"/>
                <a:gd name="connsiteY1916" fmla="*/ 25633 h 1262692"/>
                <a:gd name="connsiteX1917" fmla="*/ 524067 w 1410790"/>
                <a:gd name="connsiteY1917" fmla="*/ 21838 h 1262692"/>
                <a:gd name="connsiteX1918" fmla="*/ 538310 w 1410790"/>
                <a:gd name="connsiteY1918" fmla="*/ 18038 h 1262692"/>
                <a:gd name="connsiteX1919" fmla="*/ 540208 w 1410790"/>
                <a:gd name="connsiteY1919" fmla="*/ 17092 h 1262692"/>
                <a:gd name="connsiteX1920" fmla="*/ 544008 w 1410790"/>
                <a:gd name="connsiteY1920" fmla="*/ 18038 h 1262692"/>
                <a:gd name="connsiteX1921" fmla="*/ 544954 w 1410790"/>
                <a:gd name="connsiteY1921" fmla="*/ 18038 h 1262692"/>
                <a:gd name="connsiteX1922" fmla="*/ 546852 w 1410790"/>
                <a:gd name="connsiteY1922" fmla="*/ 18989 h 1262692"/>
                <a:gd name="connsiteX1923" fmla="*/ 552549 w 1410790"/>
                <a:gd name="connsiteY1923" fmla="*/ 18989 h 1262692"/>
                <a:gd name="connsiteX1924" fmla="*/ 555403 w 1410790"/>
                <a:gd name="connsiteY1924" fmla="*/ 18989 h 1262692"/>
                <a:gd name="connsiteX1925" fmla="*/ 557300 w 1410790"/>
                <a:gd name="connsiteY1925" fmla="*/ 18989 h 1262692"/>
                <a:gd name="connsiteX1926" fmla="*/ 563944 w 1410790"/>
                <a:gd name="connsiteY1926" fmla="*/ 18989 h 1262692"/>
                <a:gd name="connsiteX1927" fmla="*/ 564895 w 1410790"/>
                <a:gd name="connsiteY1927" fmla="*/ 18038 h 1262692"/>
                <a:gd name="connsiteX1928" fmla="*/ 565841 w 1410790"/>
                <a:gd name="connsiteY1928" fmla="*/ 18038 h 1262692"/>
                <a:gd name="connsiteX1929" fmla="*/ 568695 w 1410790"/>
                <a:gd name="connsiteY1929" fmla="*/ 11390 h 1262692"/>
                <a:gd name="connsiteX1930" fmla="*/ 568695 w 1410790"/>
                <a:gd name="connsiteY1930" fmla="*/ 10443 h 1262692"/>
                <a:gd name="connsiteX1931" fmla="*/ 569641 w 1410790"/>
                <a:gd name="connsiteY1931" fmla="*/ 7595 h 1262692"/>
                <a:gd name="connsiteX1932" fmla="*/ 570592 w 1410790"/>
                <a:gd name="connsiteY1932" fmla="*/ 1897 h 1262692"/>
                <a:gd name="connsiteX1933" fmla="*/ 573441 w 1410790"/>
                <a:gd name="connsiteY1933" fmla="*/ 0 h 1262692"/>
                <a:gd name="connsiteX1934" fmla="*/ 577236 w 1410790"/>
                <a:gd name="connsiteY1934" fmla="*/ 0 h 1262692"/>
                <a:gd name="connsiteX1935" fmla="*/ 580085 w 1410790"/>
                <a:gd name="connsiteY1935" fmla="*/ 0 h 1262692"/>
                <a:gd name="connsiteX1936" fmla="*/ 585782 w 1410790"/>
                <a:gd name="connsiteY1936" fmla="*/ 5697 h 1262692"/>
                <a:gd name="connsiteX1937" fmla="*/ 588631 w 1410790"/>
                <a:gd name="connsiteY1937" fmla="*/ 4746 h 1262692"/>
                <a:gd name="connsiteX1938" fmla="*/ 590528 w 1410790"/>
                <a:gd name="connsiteY1938" fmla="*/ 2848 h 1262692"/>
                <a:gd name="connsiteX1939" fmla="*/ 593377 w 1410790"/>
                <a:gd name="connsiteY1939" fmla="*/ 5697 h 1262692"/>
                <a:gd name="connsiteX1940" fmla="*/ 593377 w 1410790"/>
                <a:gd name="connsiteY1940" fmla="*/ 12341 h 1262692"/>
                <a:gd name="connsiteX1941" fmla="*/ 592431 w 1410790"/>
                <a:gd name="connsiteY1941" fmla="*/ 18989 h 1262692"/>
                <a:gd name="connsiteX1942" fmla="*/ 591480 w 1410790"/>
                <a:gd name="connsiteY1942" fmla="*/ 20887 h 1262692"/>
                <a:gd name="connsiteX1943" fmla="*/ 590528 w 1410790"/>
                <a:gd name="connsiteY1943" fmla="*/ 21838 h 1262692"/>
                <a:gd name="connsiteX1944" fmla="*/ 607621 w 1410790"/>
                <a:gd name="connsiteY1944" fmla="*/ 24687 h 1262692"/>
                <a:gd name="connsiteX1945" fmla="*/ 617118 w 1410790"/>
                <a:gd name="connsiteY1945" fmla="*/ 26584 h 1262692"/>
                <a:gd name="connsiteX1946" fmla="*/ 622815 w 1410790"/>
                <a:gd name="connsiteY1946" fmla="*/ 31331 h 1262692"/>
                <a:gd name="connsiteX1947" fmla="*/ 641785 w 1410790"/>
                <a:gd name="connsiteY1947" fmla="*/ 42725 h 1262692"/>
                <a:gd name="connsiteX1948" fmla="*/ 644629 w 1410790"/>
                <a:gd name="connsiteY1948" fmla="*/ 46520 h 1262692"/>
                <a:gd name="connsiteX1949" fmla="*/ 646531 w 1410790"/>
                <a:gd name="connsiteY1949" fmla="*/ 48423 h 1262692"/>
                <a:gd name="connsiteX1950" fmla="*/ 642731 w 1410790"/>
                <a:gd name="connsiteY1950" fmla="*/ 56969 h 1262692"/>
                <a:gd name="connsiteX1951" fmla="*/ 657921 w 1410790"/>
                <a:gd name="connsiteY1951" fmla="*/ 84500 h 1262692"/>
                <a:gd name="connsiteX1952" fmla="*/ 663619 w 1410790"/>
                <a:gd name="connsiteY1952" fmla="*/ 86397 h 1262692"/>
                <a:gd name="connsiteX1953" fmla="*/ 685457 w 1410790"/>
                <a:gd name="connsiteY1953" fmla="*/ 94948 h 1262692"/>
                <a:gd name="connsiteX1954" fmla="*/ 690208 w 1410790"/>
                <a:gd name="connsiteY1954" fmla="*/ 93992 h 1262692"/>
                <a:gd name="connsiteX1955" fmla="*/ 705398 w 1410790"/>
                <a:gd name="connsiteY1955" fmla="*/ 76905 h 1262692"/>
                <a:gd name="connsiteX1956" fmla="*/ 703500 w 1410790"/>
                <a:gd name="connsiteY1956" fmla="*/ 65510 h 1262692"/>
                <a:gd name="connsiteX1957" fmla="*/ 703500 w 1410790"/>
                <a:gd name="connsiteY1957" fmla="*/ 63613 h 1262692"/>
                <a:gd name="connsiteX1958" fmla="*/ 706344 w 1410790"/>
                <a:gd name="connsiteY1958" fmla="*/ 60764 h 1262692"/>
                <a:gd name="connsiteX1959" fmla="*/ 706344 w 1410790"/>
                <a:gd name="connsiteY1959" fmla="*/ 60764 h 1262692"/>
                <a:gd name="connsiteX1960" fmla="*/ 713944 w 1410790"/>
                <a:gd name="connsiteY1960" fmla="*/ 59818 h 1262692"/>
                <a:gd name="connsiteX1961" fmla="*/ 715841 w 1410790"/>
                <a:gd name="connsiteY1961" fmla="*/ 56018 h 1262692"/>
                <a:gd name="connsiteX1962" fmla="*/ 715841 w 1410790"/>
                <a:gd name="connsiteY1962" fmla="*/ 53169 h 1262692"/>
                <a:gd name="connsiteX1963" fmla="*/ 719636 w 1410790"/>
                <a:gd name="connsiteY1963" fmla="*/ 50320 h 1262692"/>
                <a:gd name="connsiteX1964" fmla="*/ 724388 w 1410790"/>
                <a:gd name="connsiteY1964" fmla="*/ 48423 h 1262692"/>
                <a:gd name="connsiteX1965" fmla="*/ 727236 w 1410790"/>
                <a:gd name="connsiteY1965" fmla="*/ 42725 h 1262692"/>
                <a:gd name="connsiteX1966" fmla="*/ 728182 w 1410790"/>
                <a:gd name="connsiteY1966" fmla="*/ 37979 h 1262692"/>
                <a:gd name="connsiteX1967" fmla="*/ 728182 w 1410790"/>
                <a:gd name="connsiteY1967" fmla="*/ 35126 h 1262692"/>
                <a:gd name="connsiteX1968" fmla="*/ 728182 w 1410790"/>
                <a:gd name="connsiteY1968" fmla="*/ 35126 h 1262692"/>
                <a:gd name="connsiteX1969" fmla="*/ 728182 w 1410790"/>
                <a:gd name="connsiteY1969" fmla="*/ 33233 h 1262692"/>
                <a:gd name="connsiteX1970" fmla="*/ 728182 w 1410790"/>
                <a:gd name="connsiteY1970" fmla="*/ 30379 h 1262692"/>
                <a:gd name="connsiteX1971" fmla="*/ 730080 w 1410790"/>
                <a:gd name="connsiteY1971" fmla="*/ 24687 h 1262692"/>
                <a:gd name="connsiteX1972" fmla="*/ 731031 w 1410790"/>
                <a:gd name="connsiteY1972" fmla="*/ 23736 h 1262692"/>
                <a:gd name="connsiteX1973" fmla="*/ 733880 w 1410790"/>
                <a:gd name="connsiteY1973" fmla="*/ 25633 h 1262692"/>
                <a:gd name="connsiteX1974" fmla="*/ 734831 w 1410790"/>
                <a:gd name="connsiteY1974" fmla="*/ 26584 h 1262692"/>
                <a:gd name="connsiteX1975" fmla="*/ 736729 w 1410790"/>
                <a:gd name="connsiteY1975" fmla="*/ 26584 h 1262692"/>
                <a:gd name="connsiteX1976" fmla="*/ 739577 w 1410790"/>
                <a:gd name="connsiteY1976" fmla="*/ 27531 h 1262692"/>
                <a:gd name="connsiteX1977" fmla="*/ 740529 w 1410790"/>
                <a:gd name="connsiteY1977" fmla="*/ 29433 h 1262692"/>
                <a:gd name="connsiteX1978" fmla="*/ 742426 w 1410790"/>
                <a:gd name="connsiteY1978" fmla="*/ 29433 h 1262692"/>
                <a:gd name="connsiteX1979" fmla="*/ 746226 w 1410790"/>
                <a:gd name="connsiteY1979" fmla="*/ 26584 h 1262692"/>
                <a:gd name="connsiteX1980" fmla="*/ 748123 w 1410790"/>
                <a:gd name="connsiteY1980" fmla="*/ 25633 h 1262692"/>
                <a:gd name="connsiteX1981" fmla="*/ 752870 w 1410790"/>
                <a:gd name="connsiteY1981" fmla="*/ 23736 h 1262692"/>
                <a:gd name="connsiteX1982" fmla="*/ 755718 w 1410790"/>
                <a:gd name="connsiteY1982" fmla="*/ 22785 h 1262692"/>
                <a:gd name="connsiteX1983" fmla="*/ 756669 w 1410790"/>
                <a:gd name="connsiteY1983" fmla="*/ 21838 h 1262692"/>
                <a:gd name="connsiteX1984" fmla="*/ 759518 w 1410790"/>
                <a:gd name="connsiteY1984" fmla="*/ 24687 h 1262692"/>
                <a:gd name="connsiteX1985" fmla="*/ 760464 w 1410790"/>
                <a:gd name="connsiteY1985" fmla="*/ 25633 h 1262692"/>
                <a:gd name="connsiteX1986" fmla="*/ 760464 w 1410790"/>
                <a:gd name="connsiteY1986" fmla="*/ 28482 h 1262692"/>
                <a:gd name="connsiteX1987" fmla="*/ 759518 w 1410790"/>
                <a:gd name="connsiteY1987" fmla="*/ 31331 h 1262692"/>
                <a:gd name="connsiteX1988" fmla="*/ 759518 w 1410790"/>
                <a:gd name="connsiteY1988" fmla="*/ 31331 h 1262692"/>
                <a:gd name="connsiteX1989" fmla="*/ 759518 w 1410790"/>
                <a:gd name="connsiteY1989" fmla="*/ 39872 h 1262692"/>
                <a:gd name="connsiteX1990" fmla="*/ 759518 w 1410790"/>
                <a:gd name="connsiteY1990" fmla="*/ 40828 h 1262692"/>
                <a:gd name="connsiteX1991" fmla="*/ 760464 w 1410790"/>
                <a:gd name="connsiteY1991" fmla="*/ 42725 h 1262692"/>
                <a:gd name="connsiteX1992" fmla="*/ 761416 w 1410790"/>
                <a:gd name="connsiteY1992" fmla="*/ 47472 h 1262692"/>
                <a:gd name="connsiteX1993" fmla="*/ 761416 w 1410790"/>
                <a:gd name="connsiteY1993" fmla="*/ 48423 h 1262692"/>
                <a:gd name="connsiteX1994" fmla="*/ 761416 w 1410790"/>
                <a:gd name="connsiteY1994" fmla="*/ 50320 h 1262692"/>
                <a:gd name="connsiteX1995" fmla="*/ 761416 w 1410790"/>
                <a:gd name="connsiteY1995" fmla="*/ 55067 h 1262692"/>
                <a:gd name="connsiteX1996" fmla="*/ 766162 w 1410790"/>
                <a:gd name="connsiteY1996" fmla="*/ 55067 h 1262692"/>
                <a:gd name="connsiteX1997" fmla="*/ 767113 w 1410790"/>
                <a:gd name="connsiteY1997" fmla="*/ 55067 h 1262692"/>
                <a:gd name="connsiteX1998" fmla="*/ 772811 w 1410790"/>
                <a:gd name="connsiteY1998" fmla="*/ 59818 h 1262692"/>
                <a:gd name="connsiteX1999" fmla="*/ 773757 w 1410790"/>
                <a:gd name="connsiteY1999" fmla="*/ 61715 h 1262692"/>
                <a:gd name="connsiteX2000" fmla="*/ 774708 w 1410790"/>
                <a:gd name="connsiteY2000" fmla="*/ 62661 h 1262692"/>
                <a:gd name="connsiteX2001" fmla="*/ 773757 w 1410790"/>
                <a:gd name="connsiteY2001" fmla="*/ 64564 h 1262692"/>
                <a:gd name="connsiteX2002" fmla="*/ 771859 w 1410790"/>
                <a:gd name="connsiteY2002" fmla="*/ 67413 h 1262692"/>
                <a:gd name="connsiteX2003" fmla="*/ 770913 w 1410790"/>
                <a:gd name="connsiteY2003" fmla="*/ 71212 h 1262692"/>
                <a:gd name="connsiteX2004" fmla="*/ 769962 w 1410790"/>
                <a:gd name="connsiteY2004" fmla="*/ 77851 h 1262692"/>
                <a:gd name="connsiteX2005" fmla="*/ 769011 w 1410790"/>
                <a:gd name="connsiteY2005" fmla="*/ 81651 h 1262692"/>
                <a:gd name="connsiteX2006" fmla="*/ 769011 w 1410790"/>
                <a:gd name="connsiteY2006" fmla="*/ 82597 h 1262692"/>
                <a:gd name="connsiteX2007" fmla="*/ 770913 w 1410790"/>
                <a:gd name="connsiteY2007" fmla="*/ 84500 h 1262692"/>
                <a:gd name="connsiteX2008" fmla="*/ 769011 w 1410790"/>
                <a:gd name="connsiteY2008" fmla="*/ 88300 h 1262692"/>
                <a:gd name="connsiteX2009" fmla="*/ 767113 w 1410790"/>
                <a:gd name="connsiteY2009" fmla="*/ 91148 h 1262692"/>
                <a:gd name="connsiteX2010" fmla="*/ 766162 w 1410790"/>
                <a:gd name="connsiteY2010" fmla="*/ 92095 h 1262692"/>
                <a:gd name="connsiteX2011" fmla="*/ 763313 w 1410790"/>
                <a:gd name="connsiteY2011" fmla="*/ 90197 h 1262692"/>
                <a:gd name="connsiteX2012" fmla="*/ 757616 w 1410790"/>
                <a:gd name="connsiteY2012" fmla="*/ 89246 h 1262692"/>
                <a:gd name="connsiteX2013" fmla="*/ 754767 w 1410790"/>
                <a:gd name="connsiteY2013" fmla="*/ 90197 h 1262692"/>
                <a:gd name="connsiteX2014" fmla="*/ 752870 w 1410790"/>
                <a:gd name="connsiteY2014" fmla="*/ 92095 h 1262692"/>
                <a:gd name="connsiteX2015" fmla="*/ 753821 w 1410790"/>
                <a:gd name="connsiteY2015" fmla="*/ 97792 h 1262692"/>
                <a:gd name="connsiteX2016" fmla="*/ 757616 w 1410790"/>
                <a:gd name="connsiteY2016" fmla="*/ 101582 h 1262692"/>
                <a:gd name="connsiteX2017" fmla="*/ 759518 w 1410790"/>
                <a:gd name="connsiteY2017" fmla="*/ 104441 h 1262692"/>
                <a:gd name="connsiteX2018" fmla="*/ 763313 w 1410790"/>
                <a:gd name="connsiteY2018" fmla="*/ 108236 h 1262692"/>
                <a:gd name="connsiteX2019" fmla="*/ 763313 w 1410790"/>
                <a:gd name="connsiteY2019" fmla="*/ 111069 h 1262692"/>
                <a:gd name="connsiteX2020" fmla="*/ 767113 w 1410790"/>
                <a:gd name="connsiteY2020" fmla="*/ 113938 h 1262692"/>
                <a:gd name="connsiteX2021" fmla="*/ 771859 w 1410790"/>
                <a:gd name="connsiteY2021" fmla="*/ 113938 h 1262692"/>
                <a:gd name="connsiteX2022" fmla="*/ 773757 w 1410790"/>
                <a:gd name="connsiteY2022" fmla="*/ 112035 h 1262692"/>
                <a:gd name="connsiteX2023" fmla="*/ 775659 w 1410790"/>
                <a:gd name="connsiteY2023" fmla="*/ 111069 h 1262692"/>
                <a:gd name="connsiteX2024" fmla="*/ 775659 w 1410790"/>
                <a:gd name="connsiteY2024" fmla="*/ 109167 h 1262692"/>
                <a:gd name="connsiteX2025" fmla="*/ 776605 w 1410790"/>
                <a:gd name="connsiteY2025" fmla="*/ 109167 h 1262692"/>
                <a:gd name="connsiteX2026" fmla="*/ 777557 w 1410790"/>
                <a:gd name="connsiteY2026" fmla="*/ 107270 h 1262692"/>
                <a:gd name="connsiteX2027" fmla="*/ 779454 w 1410790"/>
                <a:gd name="connsiteY2027" fmla="*/ 109167 h 1262692"/>
                <a:gd name="connsiteX2028" fmla="*/ 780405 w 1410790"/>
                <a:gd name="connsiteY2028" fmla="*/ 111069 h 1262692"/>
                <a:gd name="connsiteX2029" fmla="*/ 782303 w 1410790"/>
                <a:gd name="connsiteY2029" fmla="*/ 113938 h 1262692"/>
                <a:gd name="connsiteX2030" fmla="*/ 785152 w 1410790"/>
                <a:gd name="connsiteY2030" fmla="*/ 117733 h 1262692"/>
                <a:gd name="connsiteX2031" fmla="*/ 788000 w 1410790"/>
                <a:gd name="connsiteY2031" fmla="*/ 125328 h 1262692"/>
                <a:gd name="connsiteX2032" fmla="*/ 786103 w 1410790"/>
                <a:gd name="connsiteY2032" fmla="*/ 136718 h 1262692"/>
                <a:gd name="connsiteX2033" fmla="*/ 788951 w 1410790"/>
                <a:gd name="connsiteY2033" fmla="*/ 140518 h 1262692"/>
                <a:gd name="connsiteX2034" fmla="*/ 789898 w 1410790"/>
                <a:gd name="connsiteY2034" fmla="*/ 151912 h 1262692"/>
                <a:gd name="connsiteX2035" fmla="*/ 786103 w 1410790"/>
                <a:gd name="connsiteY2035" fmla="*/ 156644 h 1262692"/>
                <a:gd name="connsiteX2036" fmla="*/ 783254 w 1410790"/>
                <a:gd name="connsiteY2036" fmla="*/ 157610 h 1262692"/>
                <a:gd name="connsiteX2037" fmla="*/ 782303 w 1410790"/>
                <a:gd name="connsiteY2037" fmla="*/ 157610 h 1262692"/>
                <a:gd name="connsiteX2038" fmla="*/ 779454 w 1410790"/>
                <a:gd name="connsiteY2038" fmla="*/ 155707 h 1262692"/>
                <a:gd name="connsiteX2039" fmla="*/ 778503 w 1410790"/>
                <a:gd name="connsiteY2039" fmla="*/ 153810 h 1262692"/>
                <a:gd name="connsiteX2040" fmla="*/ 785152 w 1410790"/>
                <a:gd name="connsiteY2040" fmla="*/ 181326 h 1262692"/>
                <a:gd name="connsiteX2041" fmla="*/ 787049 w 1410790"/>
                <a:gd name="connsiteY2041" fmla="*/ 184194 h 1262692"/>
                <a:gd name="connsiteX2042" fmla="*/ 820282 w 1410790"/>
                <a:gd name="connsiteY2042" fmla="*/ 196521 h 1262692"/>
                <a:gd name="connsiteX2043" fmla="*/ 839272 w 1410790"/>
                <a:gd name="connsiteY2043" fmla="*/ 187994 h 1262692"/>
                <a:gd name="connsiteX2044" fmla="*/ 847818 w 1410790"/>
                <a:gd name="connsiteY2044" fmla="*/ 186092 h 1262692"/>
                <a:gd name="connsiteX2045" fmla="*/ 850647 w 1410790"/>
                <a:gd name="connsiteY2045" fmla="*/ 186092 h 1262692"/>
                <a:gd name="connsiteX2046" fmla="*/ 855413 w 1410790"/>
                <a:gd name="connsiteY2046" fmla="*/ 185126 h 1262692"/>
                <a:gd name="connsiteX2047" fmla="*/ 857310 w 1410790"/>
                <a:gd name="connsiteY2047" fmla="*/ 178497 h 1262692"/>
                <a:gd name="connsiteX2048" fmla="*/ 863939 w 1410790"/>
                <a:gd name="connsiteY2048" fmla="*/ 171833 h 1262692"/>
                <a:gd name="connsiteX2049" fmla="*/ 865837 w 1410790"/>
                <a:gd name="connsiteY2049" fmla="*/ 169005 h 1262692"/>
                <a:gd name="connsiteX2050" fmla="*/ 866808 w 1410790"/>
                <a:gd name="connsiteY2050" fmla="*/ 168039 h 1262692"/>
                <a:gd name="connsiteX2051" fmla="*/ 867739 w 1410790"/>
                <a:gd name="connsiteY2051" fmla="*/ 167102 h 1262692"/>
                <a:gd name="connsiteX2052" fmla="*/ 871534 w 1410790"/>
                <a:gd name="connsiteY2052" fmla="*/ 165205 h 1262692"/>
                <a:gd name="connsiteX2053" fmla="*/ 873432 w 1410790"/>
                <a:gd name="connsiteY2053" fmla="*/ 163302 h 1262692"/>
                <a:gd name="connsiteX2054" fmla="*/ 876280 w 1410790"/>
                <a:gd name="connsiteY2054" fmla="*/ 161410 h 1262692"/>
                <a:gd name="connsiteX2055" fmla="*/ 878178 w 1410790"/>
                <a:gd name="connsiteY2055" fmla="*/ 162336 h 1262692"/>
                <a:gd name="connsiteX2056" fmla="*/ 880080 w 1410790"/>
                <a:gd name="connsiteY2056" fmla="*/ 164239 h 1262692"/>
                <a:gd name="connsiteX2057" fmla="*/ 882929 w 1410790"/>
                <a:gd name="connsiteY2057" fmla="*/ 164239 h 1262692"/>
                <a:gd name="connsiteX2058" fmla="*/ 883875 w 1410790"/>
                <a:gd name="connsiteY2058" fmla="*/ 162336 h 1262692"/>
                <a:gd name="connsiteX2059" fmla="*/ 884826 w 1410790"/>
                <a:gd name="connsiteY2059" fmla="*/ 159507 h 1262692"/>
                <a:gd name="connsiteX2060" fmla="*/ 884826 w 1410790"/>
                <a:gd name="connsiteY2060" fmla="*/ 158541 h 1262692"/>
                <a:gd name="connsiteX2061" fmla="*/ 885778 w 1410790"/>
                <a:gd name="connsiteY2061" fmla="*/ 155707 h 1262692"/>
                <a:gd name="connsiteX2062" fmla="*/ 888626 w 1410790"/>
                <a:gd name="connsiteY2062" fmla="*/ 159507 h 1262692"/>
                <a:gd name="connsiteX2063" fmla="*/ 887675 w 1410790"/>
                <a:gd name="connsiteY2063" fmla="*/ 164239 h 1262692"/>
                <a:gd name="connsiteX2064" fmla="*/ 887675 w 1410790"/>
                <a:gd name="connsiteY2064" fmla="*/ 166136 h 1262692"/>
                <a:gd name="connsiteX2065" fmla="*/ 890524 w 1410790"/>
                <a:gd name="connsiteY2065" fmla="*/ 170902 h 1262692"/>
                <a:gd name="connsiteX2066" fmla="*/ 890524 w 1410790"/>
                <a:gd name="connsiteY2066" fmla="*/ 171833 h 1262692"/>
                <a:gd name="connsiteX2067" fmla="*/ 892421 w 1410790"/>
                <a:gd name="connsiteY2067" fmla="*/ 172800 h 1262692"/>
                <a:gd name="connsiteX2068" fmla="*/ 897167 w 1410790"/>
                <a:gd name="connsiteY2068" fmla="*/ 174697 h 1262692"/>
                <a:gd name="connsiteX2069" fmla="*/ 900967 w 1410790"/>
                <a:gd name="connsiteY2069" fmla="*/ 177531 h 1262692"/>
                <a:gd name="connsiteX2070" fmla="*/ 902865 w 1410790"/>
                <a:gd name="connsiteY2070" fmla="*/ 179428 h 1262692"/>
                <a:gd name="connsiteX2071" fmla="*/ 910465 w 1410790"/>
                <a:gd name="connsiteY2071" fmla="*/ 179428 h 1262692"/>
                <a:gd name="connsiteX2072" fmla="*/ 911411 w 1410790"/>
                <a:gd name="connsiteY2072" fmla="*/ 179428 h 1262692"/>
                <a:gd name="connsiteX2073" fmla="*/ 915211 w 1410790"/>
                <a:gd name="connsiteY2073" fmla="*/ 178497 h 1262692"/>
                <a:gd name="connsiteX2074" fmla="*/ 916157 w 1410790"/>
                <a:gd name="connsiteY2074" fmla="*/ 177531 h 1262692"/>
                <a:gd name="connsiteX2075" fmla="*/ 916157 w 1410790"/>
                <a:gd name="connsiteY2075" fmla="*/ 166136 h 1262692"/>
                <a:gd name="connsiteX2076" fmla="*/ 917108 w 1410790"/>
                <a:gd name="connsiteY2076" fmla="*/ 162336 h 1262692"/>
                <a:gd name="connsiteX2077" fmla="*/ 919957 w 1410790"/>
                <a:gd name="connsiteY2077" fmla="*/ 157610 h 1262692"/>
                <a:gd name="connsiteX2078" fmla="*/ 926601 w 1410790"/>
                <a:gd name="connsiteY2078" fmla="*/ 157610 h 1262692"/>
                <a:gd name="connsiteX2079" fmla="*/ 931352 w 1410790"/>
                <a:gd name="connsiteY2079" fmla="*/ 161410 h 1262692"/>
                <a:gd name="connsiteX2080" fmla="*/ 933249 w 1410790"/>
                <a:gd name="connsiteY2080" fmla="*/ 165205 h 1262692"/>
                <a:gd name="connsiteX2081" fmla="*/ 937049 w 1410790"/>
                <a:gd name="connsiteY2081" fmla="*/ 169005 h 1262692"/>
                <a:gd name="connsiteX2082" fmla="*/ 937996 w 1410790"/>
                <a:gd name="connsiteY2082" fmla="*/ 169931 h 1262692"/>
                <a:gd name="connsiteX2083" fmla="*/ 938947 w 1410790"/>
                <a:gd name="connsiteY2083" fmla="*/ 170902 h 1262692"/>
                <a:gd name="connsiteX2084" fmla="*/ 941795 w 1410790"/>
                <a:gd name="connsiteY2084" fmla="*/ 172800 h 1262692"/>
                <a:gd name="connsiteX2085" fmla="*/ 942747 w 1410790"/>
                <a:gd name="connsiteY2085" fmla="*/ 174697 h 1262692"/>
                <a:gd name="connsiteX2086" fmla="*/ 948444 w 1410790"/>
                <a:gd name="connsiteY2086" fmla="*/ 180399 h 1262692"/>
                <a:gd name="connsiteX2087" fmla="*/ 956039 w 1410790"/>
                <a:gd name="connsiteY2087" fmla="*/ 182297 h 1262692"/>
                <a:gd name="connsiteX2088" fmla="*/ 982619 w 1410790"/>
                <a:gd name="connsiteY2088" fmla="*/ 182297 h 1262692"/>
                <a:gd name="connsiteX2089" fmla="*/ 1000662 w 1410790"/>
                <a:gd name="connsiteY2089" fmla="*/ 190823 h 1262692"/>
                <a:gd name="connsiteX2090" fmla="*/ 1008257 w 1410790"/>
                <a:gd name="connsiteY2090" fmla="*/ 188921 h 1262692"/>
                <a:gd name="connsiteX2091" fmla="*/ 1009208 w 1410790"/>
                <a:gd name="connsiteY2091" fmla="*/ 187028 h 1262692"/>
                <a:gd name="connsiteX2092" fmla="*/ 1013003 w 1410790"/>
                <a:gd name="connsiteY2092" fmla="*/ 184194 h 1262692"/>
                <a:gd name="connsiteX2093" fmla="*/ 1026295 w 1410790"/>
                <a:gd name="connsiteY2093" fmla="*/ 176600 h 1262692"/>
                <a:gd name="connsiteX2094" fmla="*/ 1031042 w 1410790"/>
                <a:gd name="connsiteY2094" fmla="*/ 174697 h 1262692"/>
                <a:gd name="connsiteX2095" fmla="*/ 1039593 w 1410790"/>
                <a:gd name="connsiteY2095" fmla="*/ 173731 h 1262692"/>
                <a:gd name="connsiteX2096" fmla="*/ 1040539 w 1410790"/>
                <a:gd name="connsiteY2096" fmla="*/ 175634 h 1262692"/>
                <a:gd name="connsiteX2097" fmla="*/ 1041490 w 1410790"/>
                <a:gd name="connsiteY2097" fmla="*/ 176600 h 1262692"/>
                <a:gd name="connsiteX2098" fmla="*/ 1051934 w 1410790"/>
                <a:gd name="connsiteY2098" fmla="*/ 181326 h 1262692"/>
                <a:gd name="connsiteX2099" fmla="*/ 1066172 w 1410790"/>
                <a:gd name="connsiteY2099" fmla="*/ 187028 h 1262692"/>
                <a:gd name="connsiteX2100" fmla="*/ 1068075 w 1410790"/>
                <a:gd name="connsiteY2100" fmla="*/ 186092 h 1262692"/>
                <a:gd name="connsiteX2101" fmla="*/ 1085147 w 1410790"/>
                <a:gd name="connsiteY2101" fmla="*/ 158541 h 1262692"/>
                <a:gd name="connsiteX2102" fmla="*/ 1086113 w 1410790"/>
                <a:gd name="connsiteY2102" fmla="*/ 157610 h 1262692"/>
                <a:gd name="connsiteX2103" fmla="*/ 1090844 w 1410790"/>
                <a:gd name="connsiteY2103" fmla="*/ 150015 h 1262692"/>
                <a:gd name="connsiteX2104" fmla="*/ 1090844 w 1410790"/>
                <a:gd name="connsiteY2104" fmla="*/ 149049 h 1262692"/>
                <a:gd name="connsiteX2105" fmla="*/ 1091811 w 1410790"/>
                <a:gd name="connsiteY2105" fmla="*/ 148113 h 1262692"/>
                <a:gd name="connsiteX2106" fmla="*/ 1094639 w 1410790"/>
                <a:gd name="connsiteY2106" fmla="*/ 141449 h 1262692"/>
                <a:gd name="connsiteX2107" fmla="*/ 1096537 w 1410790"/>
                <a:gd name="connsiteY2107" fmla="*/ 137654 h 1262692"/>
                <a:gd name="connsiteX2108" fmla="*/ 1100337 w 1410790"/>
                <a:gd name="connsiteY2108" fmla="*/ 133854 h 1262692"/>
                <a:gd name="connsiteX2109" fmla="*/ 1101308 w 1410790"/>
                <a:gd name="connsiteY2109" fmla="*/ 131952 h 1262692"/>
                <a:gd name="connsiteX2110" fmla="*/ 1102234 w 1410790"/>
                <a:gd name="connsiteY2110" fmla="*/ 131952 h 1262692"/>
                <a:gd name="connsiteX2111" fmla="*/ 1104132 w 1410790"/>
                <a:gd name="connsiteY2111" fmla="*/ 130059 h 1262692"/>
                <a:gd name="connsiteX2112" fmla="*/ 1107000 w 1410790"/>
                <a:gd name="connsiteY2112" fmla="*/ 128157 h 1262692"/>
                <a:gd name="connsiteX2113" fmla="*/ 1108903 w 1410790"/>
                <a:gd name="connsiteY2113" fmla="*/ 128157 h 1262692"/>
                <a:gd name="connsiteX2114" fmla="*/ 1109829 w 1410790"/>
                <a:gd name="connsiteY2114" fmla="*/ 127225 h 1262692"/>
                <a:gd name="connsiteX2115" fmla="*/ 1110800 w 1410790"/>
                <a:gd name="connsiteY2115" fmla="*/ 129128 h 1262692"/>
                <a:gd name="connsiteX2116" fmla="*/ 1114580 w 1410790"/>
                <a:gd name="connsiteY2116" fmla="*/ 131025 h 1262692"/>
                <a:gd name="connsiteX2117" fmla="*/ 1117424 w 1410790"/>
                <a:gd name="connsiteY2117" fmla="*/ 130059 h 1262692"/>
                <a:gd name="connsiteX2118" fmla="*/ 1122175 w 1410790"/>
                <a:gd name="connsiteY2118" fmla="*/ 130059 h 1262692"/>
                <a:gd name="connsiteX2119" fmla="*/ 1131668 w 1410790"/>
                <a:gd name="connsiteY2119" fmla="*/ 127225 h 1262692"/>
                <a:gd name="connsiteX2120" fmla="*/ 1135467 w 1410790"/>
                <a:gd name="connsiteY2120" fmla="*/ 125328 h 1262692"/>
                <a:gd name="connsiteX2121" fmla="*/ 1139267 w 1410790"/>
                <a:gd name="connsiteY2121" fmla="*/ 125328 h 1262692"/>
                <a:gd name="connsiteX2122" fmla="*/ 1141165 w 1410790"/>
                <a:gd name="connsiteY2122" fmla="*/ 126259 h 1262692"/>
                <a:gd name="connsiteX2123" fmla="*/ 1142111 w 1410790"/>
                <a:gd name="connsiteY2123" fmla="*/ 127225 h 1262692"/>
                <a:gd name="connsiteX2124" fmla="*/ 1146857 w 1410790"/>
                <a:gd name="connsiteY2124" fmla="*/ 131952 h 1262692"/>
                <a:gd name="connsiteX2125" fmla="*/ 1148760 w 1410790"/>
                <a:gd name="connsiteY2125" fmla="*/ 132923 h 1262692"/>
                <a:gd name="connsiteX2126" fmla="*/ 1149711 w 1410790"/>
                <a:gd name="connsiteY2126" fmla="*/ 132923 h 1262692"/>
                <a:gd name="connsiteX2127" fmla="*/ 1153506 w 1410790"/>
                <a:gd name="connsiteY2127" fmla="*/ 132923 h 1262692"/>
                <a:gd name="connsiteX2128" fmla="*/ 1155403 w 1410790"/>
                <a:gd name="connsiteY2128" fmla="*/ 131952 h 1262692"/>
                <a:gd name="connsiteX2129" fmla="*/ 1157306 w 1410790"/>
                <a:gd name="connsiteY2129" fmla="*/ 131025 h 1262692"/>
                <a:gd name="connsiteX2130" fmla="*/ 1158252 w 1410790"/>
                <a:gd name="connsiteY2130" fmla="*/ 131025 h 1262692"/>
                <a:gd name="connsiteX2131" fmla="*/ 1161101 w 1410790"/>
                <a:gd name="connsiteY2131" fmla="*/ 131952 h 1262692"/>
                <a:gd name="connsiteX2132" fmla="*/ 1163950 w 1410790"/>
                <a:gd name="connsiteY2132" fmla="*/ 133854 h 1262692"/>
                <a:gd name="connsiteX2133" fmla="*/ 1165847 w 1410790"/>
                <a:gd name="connsiteY2133" fmla="*/ 136718 h 1262692"/>
                <a:gd name="connsiteX2134" fmla="*/ 1166798 w 1410790"/>
                <a:gd name="connsiteY2134" fmla="*/ 137654 h 1262692"/>
                <a:gd name="connsiteX2135" fmla="*/ 1167749 w 1410790"/>
                <a:gd name="connsiteY2135" fmla="*/ 138620 h 1262692"/>
                <a:gd name="connsiteX2136" fmla="*/ 1168701 w 1410790"/>
                <a:gd name="connsiteY2136" fmla="*/ 138620 h 1262692"/>
                <a:gd name="connsiteX2137" fmla="*/ 1171544 w 1410790"/>
                <a:gd name="connsiteY2137" fmla="*/ 139552 h 1262692"/>
                <a:gd name="connsiteX2138" fmla="*/ 1173447 w 1410790"/>
                <a:gd name="connsiteY2138" fmla="*/ 140518 h 1262692"/>
                <a:gd name="connsiteX2139" fmla="*/ 1174393 w 1410790"/>
                <a:gd name="connsiteY2139" fmla="*/ 143346 h 1262692"/>
                <a:gd name="connsiteX2140" fmla="*/ 1176296 w 1410790"/>
                <a:gd name="connsiteY2140" fmla="*/ 145249 h 1262692"/>
                <a:gd name="connsiteX2141" fmla="*/ 1181042 w 1410790"/>
                <a:gd name="connsiteY2141" fmla="*/ 146215 h 1262692"/>
                <a:gd name="connsiteX2142" fmla="*/ 1181993 w 1410790"/>
                <a:gd name="connsiteY2142" fmla="*/ 147147 h 1262692"/>
                <a:gd name="connsiteX2143" fmla="*/ 1182939 w 1410790"/>
                <a:gd name="connsiteY2143" fmla="*/ 148113 h 1262692"/>
                <a:gd name="connsiteX2144" fmla="*/ 1183890 w 1410790"/>
                <a:gd name="connsiteY2144" fmla="*/ 150015 h 1262692"/>
                <a:gd name="connsiteX2145" fmla="*/ 1184837 w 1410790"/>
                <a:gd name="connsiteY2145" fmla="*/ 152844 h 1262692"/>
                <a:gd name="connsiteX2146" fmla="*/ 1186739 w 1410790"/>
                <a:gd name="connsiteY2146" fmla="*/ 154741 h 1262692"/>
                <a:gd name="connsiteX2147" fmla="*/ 1187690 w 1410790"/>
                <a:gd name="connsiteY2147" fmla="*/ 155707 h 1262692"/>
                <a:gd name="connsiteX2148" fmla="*/ 1187690 w 1410790"/>
                <a:gd name="connsiteY2148" fmla="*/ 155707 h 1262692"/>
                <a:gd name="connsiteX2149" fmla="*/ 1189588 w 1410790"/>
                <a:gd name="connsiteY2149" fmla="*/ 156644 h 1262692"/>
                <a:gd name="connsiteX2150" fmla="*/ 1193383 w 1410790"/>
                <a:gd name="connsiteY2150" fmla="*/ 157610 h 1262692"/>
                <a:gd name="connsiteX2151" fmla="*/ 1196231 w 1410790"/>
                <a:gd name="connsiteY2151" fmla="*/ 158541 h 1262692"/>
                <a:gd name="connsiteX2152" fmla="*/ 1197183 w 1410790"/>
                <a:gd name="connsiteY2152" fmla="*/ 161410 h 1262692"/>
                <a:gd name="connsiteX2153" fmla="*/ 1199080 w 1410790"/>
                <a:gd name="connsiteY2153" fmla="*/ 165205 h 1262692"/>
                <a:gd name="connsiteX2154" fmla="*/ 1200978 w 1410790"/>
                <a:gd name="connsiteY2154" fmla="*/ 166136 h 1262692"/>
                <a:gd name="connsiteX2155" fmla="*/ 1204778 w 1410790"/>
                <a:gd name="connsiteY2155" fmla="*/ 167102 h 1262692"/>
                <a:gd name="connsiteX2156" fmla="*/ 1208573 w 1410790"/>
                <a:gd name="connsiteY2156" fmla="*/ 170902 h 1262692"/>
                <a:gd name="connsiteX2157" fmla="*/ 1213324 w 1410790"/>
                <a:gd name="connsiteY2157" fmla="*/ 171833 h 1262692"/>
                <a:gd name="connsiteX2158" fmla="*/ 1214270 w 1410790"/>
                <a:gd name="connsiteY2158" fmla="*/ 172800 h 1262692"/>
                <a:gd name="connsiteX2159" fmla="*/ 1217124 w 1410790"/>
                <a:gd name="connsiteY2159" fmla="*/ 173731 h 1262692"/>
                <a:gd name="connsiteX2160" fmla="*/ 1220919 w 1410790"/>
                <a:gd name="connsiteY2160" fmla="*/ 177531 h 1262692"/>
                <a:gd name="connsiteX2161" fmla="*/ 1221870 w 1410790"/>
                <a:gd name="connsiteY2161" fmla="*/ 179428 h 1262692"/>
                <a:gd name="connsiteX2162" fmla="*/ 1222816 w 1410790"/>
                <a:gd name="connsiteY2162" fmla="*/ 179428 h 1262692"/>
                <a:gd name="connsiteX2163" fmla="*/ 1225665 w 1410790"/>
                <a:gd name="connsiteY2163" fmla="*/ 183228 h 1262692"/>
                <a:gd name="connsiteX2164" fmla="*/ 1226616 w 1410790"/>
                <a:gd name="connsiteY2164" fmla="*/ 184194 h 1262692"/>
                <a:gd name="connsiteX2165" fmla="*/ 1229465 w 1410790"/>
                <a:gd name="connsiteY2165" fmla="*/ 200316 h 1262692"/>
                <a:gd name="connsiteX2166" fmla="*/ 1230416 w 1410790"/>
                <a:gd name="connsiteY2166" fmla="*/ 201287 h 1262692"/>
                <a:gd name="connsiteX2167" fmla="*/ 1232313 w 1410790"/>
                <a:gd name="connsiteY2167" fmla="*/ 202218 h 1262692"/>
                <a:gd name="connsiteX2168" fmla="*/ 1232313 w 1410790"/>
                <a:gd name="connsiteY2168" fmla="*/ 203184 h 1262692"/>
                <a:gd name="connsiteX2169" fmla="*/ 1233260 w 1410790"/>
                <a:gd name="connsiteY2169" fmla="*/ 206018 h 1262692"/>
                <a:gd name="connsiteX2170" fmla="*/ 1235162 w 1410790"/>
                <a:gd name="connsiteY2170" fmla="*/ 207910 h 1262692"/>
                <a:gd name="connsiteX2171" fmla="*/ 1236113 w 1410790"/>
                <a:gd name="connsiteY2171" fmla="*/ 210784 h 1262692"/>
                <a:gd name="connsiteX2172" fmla="*/ 1238011 w 1410790"/>
                <a:gd name="connsiteY2172" fmla="*/ 213608 h 1262692"/>
                <a:gd name="connsiteX2173" fmla="*/ 1238957 w 1410790"/>
                <a:gd name="connsiteY2173" fmla="*/ 214559 h 1262692"/>
                <a:gd name="connsiteX2174" fmla="*/ 1239908 w 1410790"/>
                <a:gd name="connsiteY2174" fmla="*/ 216457 h 1262692"/>
                <a:gd name="connsiteX2175" fmla="*/ 1240860 w 1410790"/>
                <a:gd name="connsiteY2175" fmla="*/ 222154 h 1262692"/>
                <a:gd name="connsiteX2176" fmla="*/ 1242757 w 1410790"/>
                <a:gd name="connsiteY2176" fmla="*/ 224052 h 1262692"/>
                <a:gd name="connsiteX2177" fmla="*/ 1243708 w 1410790"/>
                <a:gd name="connsiteY2177" fmla="*/ 225954 h 1262692"/>
                <a:gd name="connsiteX2178" fmla="*/ 1248454 w 1410790"/>
                <a:gd name="connsiteY2178" fmla="*/ 228797 h 1262692"/>
                <a:gd name="connsiteX2179" fmla="*/ 1249401 w 1410790"/>
                <a:gd name="connsiteY2179" fmla="*/ 229754 h 1262692"/>
                <a:gd name="connsiteX2180" fmla="*/ 1251298 w 1410790"/>
                <a:gd name="connsiteY2180" fmla="*/ 231646 h 1262692"/>
                <a:gd name="connsiteX2181" fmla="*/ 1251298 w 1410790"/>
                <a:gd name="connsiteY2181" fmla="*/ 231646 h 1262692"/>
                <a:gd name="connsiteX2182" fmla="*/ 1253201 w 1410790"/>
                <a:gd name="connsiteY2182" fmla="*/ 232598 h 1262692"/>
                <a:gd name="connsiteX2183" fmla="*/ 1255098 w 1410790"/>
                <a:gd name="connsiteY2183" fmla="*/ 233549 h 1262692"/>
                <a:gd name="connsiteX2184" fmla="*/ 1257947 w 1410790"/>
                <a:gd name="connsiteY2184" fmla="*/ 237349 h 1262692"/>
                <a:gd name="connsiteX2185" fmla="*/ 1257947 w 1410790"/>
                <a:gd name="connsiteY2185" fmla="*/ 241144 h 1262692"/>
                <a:gd name="connsiteX2186" fmla="*/ 1258898 w 1410790"/>
                <a:gd name="connsiteY2186" fmla="*/ 243992 h 1262692"/>
                <a:gd name="connsiteX2187" fmla="*/ 1258898 w 1410790"/>
                <a:gd name="connsiteY2187" fmla="*/ 251587 h 1262692"/>
                <a:gd name="connsiteX2188" fmla="*/ 1260795 w 1410790"/>
                <a:gd name="connsiteY2188" fmla="*/ 257284 h 1262692"/>
                <a:gd name="connsiteX2189" fmla="*/ 1261747 w 1410790"/>
                <a:gd name="connsiteY2189" fmla="*/ 258236 h 1262692"/>
                <a:gd name="connsiteX2190" fmla="*/ 1263644 w 1410790"/>
                <a:gd name="connsiteY2190" fmla="*/ 260133 h 1262692"/>
                <a:gd name="connsiteX2191" fmla="*/ 1263644 w 1410790"/>
                <a:gd name="connsiteY2191" fmla="*/ 260133 h 1262692"/>
                <a:gd name="connsiteX2192" fmla="*/ 1265542 w 1410790"/>
                <a:gd name="connsiteY2192" fmla="*/ 270577 h 1262692"/>
                <a:gd name="connsiteX2193" fmla="*/ 1265542 w 1410790"/>
                <a:gd name="connsiteY2193" fmla="*/ 272479 h 1262692"/>
                <a:gd name="connsiteX2194" fmla="*/ 1265542 w 1410790"/>
                <a:gd name="connsiteY2194" fmla="*/ 277226 h 1262692"/>
                <a:gd name="connsiteX2195" fmla="*/ 1263644 w 1410790"/>
                <a:gd name="connsiteY2195" fmla="*/ 288615 h 1262692"/>
                <a:gd name="connsiteX2196" fmla="*/ 1263644 w 1410790"/>
                <a:gd name="connsiteY2196" fmla="*/ 297161 h 1262692"/>
                <a:gd name="connsiteX2197" fmla="*/ 1264595 w 1410790"/>
                <a:gd name="connsiteY2197" fmla="*/ 300961 h 1262692"/>
                <a:gd name="connsiteX2198" fmla="*/ 1265542 w 1410790"/>
                <a:gd name="connsiteY2198" fmla="*/ 305708 h 1262692"/>
                <a:gd name="connsiteX2199" fmla="*/ 1269342 w 1410790"/>
                <a:gd name="connsiteY2199" fmla="*/ 316151 h 1262692"/>
                <a:gd name="connsiteX2200" fmla="*/ 1271239 w 1410790"/>
                <a:gd name="connsiteY2200" fmla="*/ 318049 h 1262692"/>
                <a:gd name="connsiteX2201" fmla="*/ 1274088 w 1410790"/>
                <a:gd name="connsiteY2201" fmla="*/ 319951 h 1262692"/>
                <a:gd name="connsiteX2202" fmla="*/ 1274088 w 1410790"/>
                <a:gd name="connsiteY2202" fmla="*/ 320897 h 1262692"/>
                <a:gd name="connsiteX2203" fmla="*/ 1275985 w 1410790"/>
                <a:gd name="connsiteY2203" fmla="*/ 324697 h 1262692"/>
                <a:gd name="connsiteX2204" fmla="*/ 1277888 w 1410790"/>
                <a:gd name="connsiteY2204" fmla="*/ 326595 h 1262692"/>
                <a:gd name="connsiteX2205" fmla="*/ 1277888 w 1410790"/>
                <a:gd name="connsiteY2205" fmla="*/ 326595 h 1262692"/>
                <a:gd name="connsiteX2206" fmla="*/ 1283585 w 1410790"/>
                <a:gd name="connsiteY2206" fmla="*/ 330395 h 1262692"/>
                <a:gd name="connsiteX2207" fmla="*/ 1284531 w 1410790"/>
                <a:gd name="connsiteY2207" fmla="*/ 331341 h 1262692"/>
                <a:gd name="connsiteX2208" fmla="*/ 1285483 w 1410790"/>
                <a:gd name="connsiteY2208" fmla="*/ 333239 h 1262692"/>
                <a:gd name="connsiteX2209" fmla="*/ 1286434 w 1410790"/>
                <a:gd name="connsiteY2209" fmla="*/ 337970 h 1262692"/>
                <a:gd name="connsiteX2210" fmla="*/ 1287380 w 1410790"/>
                <a:gd name="connsiteY2210" fmla="*/ 339867 h 1262692"/>
                <a:gd name="connsiteX2211" fmla="*/ 1288331 w 1410790"/>
                <a:gd name="connsiteY2211" fmla="*/ 340833 h 1262692"/>
                <a:gd name="connsiteX2212" fmla="*/ 1290229 w 1410790"/>
                <a:gd name="connsiteY2212" fmla="*/ 341770 h 1262692"/>
                <a:gd name="connsiteX2213" fmla="*/ 1292131 w 1410790"/>
                <a:gd name="connsiteY2213" fmla="*/ 342736 h 1262692"/>
                <a:gd name="connsiteX2214" fmla="*/ 1294975 w 1410790"/>
                <a:gd name="connsiteY2214" fmla="*/ 341770 h 1262692"/>
                <a:gd name="connsiteX2215" fmla="*/ 1300672 w 1410790"/>
                <a:gd name="connsiteY2215" fmla="*/ 343667 h 1262692"/>
                <a:gd name="connsiteX2216" fmla="*/ 1301623 w 1410790"/>
                <a:gd name="connsiteY2216" fmla="*/ 345570 h 1262692"/>
                <a:gd name="connsiteX2217" fmla="*/ 1303521 w 1410790"/>
                <a:gd name="connsiteY2217" fmla="*/ 346536 h 1262692"/>
                <a:gd name="connsiteX2218" fmla="*/ 1304472 w 1410790"/>
                <a:gd name="connsiteY2218" fmla="*/ 347462 h 1262692"/>
                <a:gd name="connsiteX2219" fmla="*/ 1305419 w 1410790"/>
                <a:gd name="connsiteY2219" fmla="*/ 348433 h 1262692"/>
                <a:gd name="connsiteX2220" fmla="*/ 1307321 w 1410790"/>
                <a:gd name="connsiteY2220" fmla="*/ 349364 h 1262692"/>
                <a:gd name="connsiteX2221" fmla="*/ 1309218 w 1410790"/>
                <a:gd name="connsiteY2221" fmla="*/ 350326 h 1262692"/>
                <a:gd name="connsiteX2222" fmla="*/ 1310170 w 1410790"/>
                <a:gd name="connsiteY2222" fmla="*/ 351262 h 1262692"/>
                <a:gd name="connsiteX2223" fmla="*/ 1313013 w 1410790"/>
                <a:gd name="connsiteY2223" fmla="*/ 353164 h 1262692"/>
                <a:gd name="connsiteX2224" fmla="*/ 1313965 w 1410790"/>
                <a:gd name="connsiteY2224" fmla="*/ 355062 h 1262692"/>
                <a:gd name="connsiteX2225" fmla="*/ 1316813 w 1410790"/>
                <a:gd name="connsiteY2225" fmla="*/ 356959 h 1262692"/>
                <a:gd name="connsiteX2226" fmla="*/ 1318711 w 1410790"/>
                <a:gd name="connsiteY2226" fmla="*/ 360759 h 1262692"/>
                <a:gd name="connsiteX2227" fmla="*/ 1320613 w 1410790"/>
                <a:gd name="connsiteY2227" fmla="*/ 363623 h 1262692"/>
                <a:gd name="connsiteX2228" fmla="*/ 1321545 w 1410790"/>
                <a:gd name="connsiteY2228" fmla="*/ 365525 h 1262692"/>
                <a:gd name="connsiteX2229" fmla="*/ 1323442 w 1410790"/>
                <a:gd name="connsiteY2229" fmla="*/ 366452 h 1262692"/>
                <a:gd name="connsiteX2230" fmla="*/ 1326311 w 1410790"/>
                <a:gd name="connsiteY2230" fmla="*/ 368354 h 1262692"/>
                <a:gd name="connsiteX2231" fmla="*/ 1329140 w 1410790"/>
                <a:gd name="connsiteY2231" fmla="*/ 370252 h 1262692"/>
                <a:gd name="connsiteX2232" fmla="*/ 1330106 w 1410790"/>
                <a:gd name="connsiteY2232" fmla="*/ 371218 h 1262692"/>
                <a:gd name="connsiteX2233" fmla="*/ 1331037 w 1410790"/>
                <a:gd name="connsiteY2233" fmla="*/ 375949 h 1262692"/>
                <a:gd name="connsiteX2234" fmla="*/ 1331037 w 1410790"/>
                <a:gd name="connsiteY2234" fmla="*/ 379749 h 1262692"/>
                <a:gd name="connsiteX2235" fmla="*/ 1330106 w 1410790"/>
                <a:gd name="connsiteY2235" fmla="*/ 400636 h 1262692"/>
                <a:gd name="connsiteX2236" fmla="*/ 1335803 w 1410790"/>
                <a:gd name="connsiteY2236" fmla="*/ 404431 h 1262692"/>
                <a:gd name="connsiteX2237" fmla="*/ 1339603 w 1410790"/>
                <a:gd name="connsiteY2237" fmla="*/ 407300 h 1262692"/>
                <a:gd name="connsiteX2238" fmla="*/ 1342432 w 1410790"/>
                <a:gd name="connsiteY2238" fmla="*/ 411099 h 1262692"/>
                <a:gd name="connsiteX2239" fmla="*/ 1342432 w 1410790"/>
                <a:gd name="connsiteY2239" fmla="*/ 411099 h 1262692"/>
                <a:gd name="connsiteX2240" fmla="*/ 1344329 w 1410790"/>
                <a:gd name="connsiteY2240" fmla="*/ 414900 h 1262692"/>
                <a:gd name="connsiteX2241" fmla="*/ 1347198 w 1410790"/>
                <a:gd name="connsiteY2241" fmla="*/ 417724 h 1262692"/>
                <a:gd name="connsiteX2242" fmla="*/ 1348129 w 1410790"/>
                <a:gd name="connsiteY2242" fmla="*/ 419626 h 1262692"/>
                <a:gd name="connsiteX2243" fmla="*/ 1350027 w 1410790"/>
                <a:gd name="connsiteY2243" fmla="*/ 421523 h 1262692"/>
                <a:gd name="connsiteX2244" fmla="*/ 1357622 w 1410790"/>
                <a:gd name="connsiteY2244" fmla="*/ 425318 h 1262692"/>
                <a:gd name="connsiteX2245" fmla="*/ 1368065 w 1410790"/>
                <a:gd name="connsiteY2245" fmla="*/ 427221 h 1262692"/>
                <a:gd name="connsiteX2246" fmla="*/ 1369016 w 1410790"/>
                <a:gd name="connsiteY2246" fmla="*/ 433884 h 1262692"/>
                <a:gd name="connsiteX2247" fmla="*/ 1369968 w 1410790"/>
                <a:gd name="connsiteY2247" fmla="*/ 442410 h 1262692"/>
                <a:gd name="connsiteX2248" fmla="*/ 1370914 w 1410790"/>
                <a:gd name="connsiteY2248" fmla="*/ 445284 h 1262692"/>
                <a:gd name="connsiteX2249" fmla="*/ 1374714 w 1410790"/>
                <a:gd name="connsiteY2249" fmla="*/ 447177 h 1262692"/>
                <a:gd name="connsiteX2250" fmla="*/ 1376611 w 1410790"/>
                <a:gd name="connsiteY2250" fmla="*/ 448108 h 1262692"/>
                <a:gd name="connsiteX2251" fmla="*/ 1379460 w 1410790"/>
                <a:gd name="connsiteY2251" fmla="*/ 449074 h 1262692"/>
                <a:gd name="connsiteX2252" fmla="*/ 1386104 w 1410790"/>
                <a:gd name="connsiteY2252" fmla="*/ 449074 h 1262692"/>
                <a:gd name="connsiteX2253" fmla="*/ 1390855 w 1410790"/>
                <a:gd name="connsiteY2253" fmla="*/ 449074 h 1262692"/>
                <a:gd name="connsiteX2254" fmla="*/ 1392752 w 1410790"/>
                <a:gd name="connsiteY2254" fmla="*/ 450957 h 1262692"/>
                <a:gd name="connsiteX2255" fmla="*/ 1394650 w 1410790"/>
                <a:gd name="connsiteY2255" fmla="*/ 453806 h 1262692"/>
                <a:gd name="connsiteX2256" fmla="*/ 1395601 w 1410790"/>
                <a:gd name="connsiteY2256" fmla="*/ 455703 h 1262692"/>
                <a:gd name="connsiteX2257" fmla="*/ 1395601 w 1410790"/>
                <a:gd name="connsiteY2257" fmla="*/ 464249 h 1262692"/>
                <a:gd name="connsiteX2258" fmla="*/ 1395601 w 1410790"/>
                <a:gd name="connsiteY2258" fmla="*/ 466146 h 1262692"/>
                <a:gd name="connsiteX2259" fmla="*/ 1395601 w 1410790"/>
                <a:gd name="connsiteY2259" fmla="*/ 473746 h 1262692"/>
                <a:gd name="connsiteX2260" fmla="*/ 1397498 w 1410790"/>
                <a:gd name="connsiteY2260" fmla="*/ 476595 h 1262692"/>
                <a:gd name="connsiteX2261" fmla="*/ 1398450 w 1410790"/>
                <a:gd name="connsiteY2261" fmla="*/ 478492 h 1262692"/>
                <a:gd name="connsiteX2262" fmla="*/ 1400347 w 1410790"/>
                <a:gd name="connsiteY2262" fmla="*/ 480390 h 1262692"/>
                <a:gd name="connsiteX2263" fmla="*/ 1401298 w 1410790"/>
                <a:gd name="connsiteY2263" fmla="*/ 481341 h 1262692"/>
                <a:gd name="connsiteX2264" fmla="*/ 1403196 w 1410790"/>
                <a:gd name="connsiteY2264" fmla="*/ 482287 h 1262692"/>
                <a:gd name="connsiteX2265" fmla="*/ 1407947 w 1410790"/>
                <a:gd name="connsiteY2265" fmla="*/ 485136 h 1262692"/>
                <a:gd name="connsiteX2266" fmla="*/ 1408893 w 1410790"/>
                <a:gd name="connsiteY2266" fmla="*/ 487034 h 1262692"/>
                <a:gd name="connsiteX2267" fmla="*/ 1409845 w 1410790"/>
                <a:gd name="connsiteY2267" fmla="*/ 487990 h 1262692"/>
                <a:gd name="connsiteX2268" fmla="*/ 1410791 w 1410790"/>
                <a:gd name="connsiteY2268" fmla="*/ 489882 h 1262692"/>
                <a:gd name="connsiteX2269" fmla="*/ 1410791 w 1410790"/>
                <a:gd name="connsiteY2269" fmla="*/ 501277 h 1262692"/>
                <a:gd name="connsiteX2270" fmla="*/ 1408893 w 1410790"/>
                <a:gd name="connsiteY2270" fmla="*/ 505077 h 1262692"/>
                <a:gd name="connsiteX2271" fmla="*/ 1407947 w 1410790"/>
                <a:gd name="connsiteY2271" fmla="*/ 507926 h 1262692"/>
                <a:gd name="connsiteX2272" fmla="*/ 1407947 w 1410790"/>
                <a:gd name="connsiteY2272" fmla="*/ 509823 h 1262692"/>
                <a:gd name="connsiteX2273" fmla="*/ 1406045 w 1410790"/>
                <a:gd name="connsiteY2273" fmla="*/ 513618 h 1262692"/>
                <a:gd name="connsiteX2274" fmla="*/ 1406045 w 1410790"/>
                <a:gd name="connsiteY2274" fmla="*/ 516472 h 1262692"/>
                <a:gd name="connsiteX2275" fmla="*/ 1405093 w 1410790"/>
                <a:gd name="connsiteY2275" fmla="*/ 519321 h 1262692"/>
                <a:gd name="connsiteX2276" fmla="*/ 1404147 w 1410790"/>
                <a:gd name="connsiteY2276" fmla="*/ 521218 h 1262692"/>
                <a:gd name="connsiteX2277" fmla="*/ 1403196 w 1410790"/>
                <a:gd name="connsiteY2277" fmla="*/ 523116 h 1262692"/>
                <a:gd name="connsiteX2278" fmla="*/ 1402250 w 1410790"/>
                <a:gd name="connsiteY2278" fmla="*/ 524067 h 1262692"/>
                <a:gd name="connsiteX2279" fmla="*/ 1401298 w 1410790"/>
                <a:gd name="connsiteY2279" fmla="*/ 525013 h 1262692"/>
                <a:gd name="connsiteX2280" fmla="*/ 1400347 w 1410790"/>
                <a:gd name="connsiteY2280" fmla="*/ 525964 h 1262692"/>
                <a:gd name="connsiteX2281" fmla="*/ 1398450 w 1410790"/>
                <a:gd name="connsiteY2281" fmla="*/ 527862 h 1262692"/>
                <a:gd name="connsiteX2282" fmla="*/ 1396552 w 1410790"/>
                <a:gd name="connsiteY2282" fmla="*/ 527862 h 1262692"/>
                <a:gd name="connsiteX2283" fmla="*/ 1394650 w 1410790"/>
                <a:gd name="connsiteY2283" fmla="*/ 529759 h 1262692"/>
                <a:gd name="connsiteX2284" fmla="*/ 1393703 w 1410790"/>
                <a:gd name="connsiteY2284" fmla="*/ 530715 h 1262692"/>
                <a:gd name="connsiteX2285" fmla="*/ 1392752 w 1410790"/>
                <a:gd name="connsiteY2285" fmla="*/ 531662 h 1262692"/>
                <a:gd name="connsiteX2286" fmla="*/ 1391801 w 1410790"/>
                <a:gd name="connsiteY2286" fmla="*/ 533559 h 1262692"/>
                <a:gd name="connsiteX2287" fmla="*/ 1390855 w 1410790"/>
                <a:gd name="connsiteY2287" fmla="*/ 536408 h 1262692"/>
                <a:gd name="connsiteX2288" fmla="*/ 1389903 w 1410790"/>
                <a:gd name="connsiteY2288" fmla="*/ 540208 h 1262692"/>
                <a:gd name="connsiteX2289" fmla="*/ 1388957 w 1410790"/>
                <a:gd name="connsiteY2289" fmla="*/ 543056 h 1262692"/>
                <a:gd name="connsiteX2290" fmla="*/ 1385157 w 1410790"/>
                <a:gd name="connsiteY2290" fmla="*/ 546851 h 1262692"/>
                <a:gd name="connsiteX2291" fmla="*/ 1384206 w 1410790"/>
                <a:gd name="connsiteY2291" fmla="*/ 547803 h 1262692"/>
                <a:gd name="connsiteX2292" fmla="*/ 1383260 w 1410790"/>
                <a:gd name="connsiteY2292" fmla="*/ 548749 h 1262692"/>
                <a:gd name="connsiteX2293" fmla="*/ 1380411 w 1410790"/>
                <a:gd name="connsiteY2293" fmla="*/ 549700 h 1262692"/>
                <a:gd name="connsiteX2294" fmla="*/ 1378514 w 1410790"/>
                <a:gd name="connsiteY2294" fmla="*/ 550651 h 1262692"/>
                <a:gd name="connsiteX2295" fmla="*/ 1375660 w 1410790"/>
                <a:gd name="connsiteY2295" fmla="*/ 551593 h 1262692"/>
                <a:gd name="connsiteX2296" fmla="*/ 1373763 w 1410790"/>
                <a:gd name="connsiteY2296" fmla="*/ 552549 h 1262692"/>
                <a:gd name="connsiteX2297" fmla="*/ 1371865 w 1410790"/>
                <a:gd name="connsiteY2297" fmla="*/ 554451 h 1262692"/>
                <a:gd name="connsiteX2298" fmla="*/ 1369016 w 1410790"/>
                <a:gd name="connsiteY2298" fmla="*/ 556344 h 1262692"/>
                <a:gd name="connsiteX2299" fmla="*/ 1369016 w 1410790"/>
                <a:gd name="connsiteY2299" fmla="*/ 556344 h 1262692"/>
                <a:gd name="connsiteX2300" fmla="*/ 1363319 w 1410790"/>
                <a:gd name="connsiteY2300" fmla="*/ 551593 h 1262692"/>
                <a:gd name="connsiteX2301" fmla="*/ 1362368 w 1410790"/>
                <a:gd name="connsiteY2301" fmla="*/ 548749 h 1262692"/>
                <a:gd name="connsiteX2302" fmla="*/ 1363319 w 1410790"/>
                <a:gd name="connsiteY2302" fmla="*/ 555398 h 1262692"/>
                <a:gd name="connsiteX2303" fmla="*/ 1363319 w 1410790"/>
                <a:gd name="connsiteY2303" fmla="*/ 557295 h 1262692"/>
                <a:gd name="connsiteX2304" fmla="*/ 1360470 w 1410790"/>
                <a:gd name="connsiteY2304" fmla="*/ 559197 h 1262692"/>
                <a:gd name="connsiteX2305" fmla="*/ 1358573 w 1410790"/>
                <a:gd name="connsiteY2305" fmla="*/ 562046 h 1262692"/>
                <a:gd name="connsiteX2306" fmla="*/ 1353827 w 1410790"/>
                <a:gd name="connsiteY2306" fmla="*/ 564890 h 1262692"/>
                <a:gd name="connsiteX2307" fmla="*/ 1351924 w 1410790"/>
                <a:gd name="connsiteY2307" fmla="*/ 566792 h 1262692"/>
                <a:gd name="connsiteX2308" fmla="*/ 1349095 w 1410790"/>
                <a:gd name="connsiteY2308" fmla="*/ 571538 h 1262692"/>
                <a:gd name="connsiteX2309" fmla="*/ 1344329 w 1410790"/>
                <a:gd name="connsiteY2309" fmla="*/ 575333 h 1262692"/>
                <a:gd name="connsiteX2310" fmla="*/ 1344329 w 1410790"/>
                <a:gd name="connsiteY2310" fmla="*/ 576270 h 1262692"/>
                <a:gd name="connsiteX2311" fmla="*/ 1342432 w 1410790"/>
                <a:gd name="connsiteY2311" fmla="*/ 575333 h 1262692"/>
                <a:gd name="connsiteX2312" fmla="*/ 1342432 w 1410790"/>
                <a:gd name="connsiteY2312" fmla="*/ 575333 h 1262692"/>
                <a:gd name="connsiteX2313" fmla="*/ 1339603 w 1410790"/>
                <a:gd name="connsiteY2313" fmla="*/ 576270 h 1262692"/>
                <a:gd name="connsiteX2314" fmla="*/ 1338632 w 1410790"/>
                <a:gd name="connsiteY2314" fmla="*/ 578167 h 1262692"/>
                <a:gd name="connsiteX2315" fmla="*/ 1335803 w 1410790"/>
                <a:gd name="connsiteY2315" fmla="*/ 581962 h 1262692"/>
                <a:gd name="connsiteX2316" fmla="*/ 1336734 w 1410790"/>
                <a:gd name="connsiteY2316" fmla="*/ 582933 h 1262692"/>
                <a:gd name="connsiteX2317" fmla="*/ 1339603 w 1410790"/>
                <a:gd name="connsiteY2317" fmla="*/ 584831 h 1262692"/>
                <a:gd name="connsiteX2318" fmla="*/ 1336734 w 1410790"/>
                <a:gd name="connsiteY2318" fmla="*/ 584831 h 1262692"/>
                <a:gd name="connsiteX2319" fmla="*/ 1328208 w 1410790"/>
                <a:gd name="connsiteY2319" fmla="*/ 585762 h 1262692"/>
                <a:gd name="connsiteX2320" fmla="*/ 1325340 w 1410790"/>
                <a:gd name="connsiteY2320" fmla="*/ 590528 h 1262692"/>
                <a:gd name="connsiteX2321" fmla="*/ 1326311 w 1410790"/>
                <a:gd name="connsiteY2321" fmla="*/ 590528 h 1262692"/>
                <a:gd name="connsiteX2322" fmla="*/ 1331037 w 1410790"/>
                <a:gd name="connsiteY2322" fmla="*/ 597157 h 1262692"/>
                <a:gd name="connsiteX2323" fmla="*/ 1329140 w 1410790"/>
                <a:gd name="connsiteY2323" fmla="*/ 596225 h 1262692"/>
                <a:gd name="connsiteX2324" fmla="*/ 1320613 w 1410790"/>
                <a:gd name="connsiteY2324" fmla="*/ 602849 h 1262692"/>
                <a:gd name="connsiteX2325" fmla="*/ 1313965 w 1410790"/>
                <a:gd name="connsiteY2325" fmla="*/ 608552 h 1262692"/>
                <a:gd name="connsiteX2326" fmla="*/ 1312067 w 1410790"/>
                <a:gd name="connsiteY2326" fmla="*/ 605718 h 1262692"/>
                <a:gd name="connsiteX2327" fmla="*/ 1310170 w 1410790"/>
                <a:gd name="connsiteY2327" fmla="*/ 606649 h 1262692"/>
                <a:gd name="connsiteX2328" fmla="*/ 1310170 w 1410790"/>
                <a:gd name="connsiteY2328" fmla="*/ 608552 h 1262692"/>
                <a:gd name="connsiteX2329" fmla="*/ 1306370 w 1410790"/>
                <a:gd name="connsiteY2329" fmla="*/ 607615 h 1262692"/>
                <a:gd name="connsiteX2330" fmla="*/ 1302575 w 1410790"/>
                <a:gd name="connsiteY2330" fmla="*/ 610444 h 1262692"/>
                <a:gd name="connsiteX2331" fmla="*/ 1301623 w 1410790"/>
                <a:gd name="connsiteY2331" fmla="*/ 607615 h 1262692"/>
                <a:gd name="connsiteX2332" fmla="*/ 1295926 w 1410790"/>
                <a:gd name="connsiteY2332" fmla="*/ 606649 h 1262692"/>
                <a:gd name="connsiteX2333" fmla="*/ 1293078 w 1410790"/>
                <a:gd name="connsiteY2333" fmla="*/ 606649 h 1262692"/>
                <a:gd name="connsiteX2334" fmla="*/ 1290229 w 1410790"/>
                <a:gd name="connsiteY2334" fmla="*/ 607615 h 1262692"/>
                <a:gd name="connsiteX2335" fmla="*/ 1289278 w 1410790"/>
                <a:gd name="connsiteY2335" fmla="*/ 607615 h 1262692"/>
                <a:gd name="connsiteX2336" fmla="*/ 1289278 w 1410790"/>
                <a:gd name="connsiteY2336" fmla="*/ 610444 h 1262692"/>
                <a:gd name="connsiteX2337" fmla="*/ 1287380 w 1410790"/>
                <a:gd name="connsiteY2337" fmla="*/ 608552 h 1262692"/>
                <a:gd name="connsiteX2338" fmla="*/ 1284531 w 1410790"/>
                <a:gd name="connsiteY2338" fmla="*/ 608552 h 1262692"/>
                <a:gd name="connsiteX2339" fmla="*/ 1282634 w 1410790"/>
                <a:gd name="connsiteY2339" fmla="*/ 608552 h 1262692"/>
                <a:gd name="connsiteX2340" fmla="*/ 1281683 w 1410790"/>
                <a:gd name="connsiteY2340" fmla="*/ 608552 h 1262692"/>
                <a:gd name="connsiteX2341" fmla="*/ 1277888 w 1410790"/>
                <a:gd name="connsiteY2341" fmla="*/ 608552 h 1262692"/>
                <a:gd name="connsiteX2342" fmla="*/ 1277888 w 1410790"/>
                <a:gd name="connsiteY2342" fmla="*/ 608552 h 1262692"/>
                <a:gd name="connsiteX2343" fmla="*/ 1275039 w 1410790"/>
                <a:gd name="connsiteY2343" fmla="*/ 609518 h 1262692"/>
                <a:gd name="connsiteX2344" fmla="*/ 1272190 w 1410790"/>
                <a:gd name="connsiteY2344" fmla="*/ 609518 h 1262692"/>
                <a:gd name="connsiteX2345" fmla="*/ 1267444 w 1410790"/>
                <a:gd name="connsiteY2345" fmla="*/ 604752 h 1262692"/>
                <a:gd name="connsiteX2346" fmla="*/ 1267444 w 1410790"/>
                <a:gd name="connsiteY2346" fmla="*/ 603820 h 1262692"/>
                <a:gd name="connsiteX2347" fmla="*/ 1265542 w 1410790"/>
                <a:gd name="connsiteY2347" fmla="*/ 598123 h 1262692"/>
                <a:gd name="connsiteX2348" fmla="*/ 1259849 w 1410790"/>
                <a:gd name="connsiteY2348" fmla="*/ 593357 h 1262692"/>
                <a:gd name="connsiteX2349" fmla="*/ 1257947 w 1410790"/>
                <a:gd name="connsiteY2349" fmla="*/ 593357 h 1262692"/>
                <a:gd name="connsiteX2350" fmla="*/ 1256049 w 1410790"/>
                <a:gd name="connsiteY2350" fmla="*/ 591455 h 1262692"/>
                <a:gd name="connsiteX2351" fmla="*/ 1254152 w 1410790"/>
                <a:gd name="connsiteY2351" fmla="*/ 585762 h 1262692"/>
                <a:gd name="connsiteX2352" fmla="*/ 1254152 w 1410790"/>
                <a:gd name="connsiteY2352" fmla="*/ 575333 h 1262692"/>
                <a:gd name="connsiteX2353" fmla="*/ 1254152 w 1410790"/>
                <a:gd name="connsiteY2353" fmla="*/ 575333 h 1262692"/>
                <a:gd name="connsiteX2354" fmla="*/ 1249401 w 1410790"/>
                <a:gd name="connsiteY2354" fmla="*/ 587660 h 1262692"/>
                <a:gd name="connsiteX2355" fmla="*/ 1248454 w 1410790"/>
                <a:gd name="connsiteY2355" fmla="*/ 588631 h 1262692"/>
                <a:gd name="connsiteX2356" fmla="*/ 1232313 w 1410790"/>
                <a:gd name="connsiteY2356" fmla="*/ 592431 h 1262692"/>
                <a:gd name="connsiteX2357" fmla="*/ 1231362 w 1410790"/>
                <a:gd name="connsiteY2357" fmla="*/ 596225 h 1262692"/>
                <a:gd name="connsiteX2358" fmla="*/ 1238011 w 1410790"/>
                <a:gd name="connsiteY2358" fmla="*/ 600952 h 1262692"/>
                <a:gd name="connsiteX2359" fmla="*/ 1238011 w 1410790"/>
                <a:gd name="connsiteY2359" fmla="*/ 601923 h 1262692"/>
                <a:gd name="connsiteX2360" fmla="*/ 1237060 w 1410790"/>
                <a:gd name="connsiteY2360" fmla="*/ 604752 h 1262692"/>
                <a:gd name="connsiteX2361" fmla="*/ 1236113 w 1410790"/>
                <a:gd name="connsiteY2361" fmla="*/ 605718 h 1262692"/>
                <a:gd name="connsiteX2362" fmla="*/ 1236113 w 1410790"/>
                <a:gd name="connsiteY2362" fmla="*/ 610444 h 1262692"/>
                <a:gd name="connsiteX2363" fmla="*/ 1234211 w 1410790"/>
                <a:gd name="connsiteY2363" fmla="*/ 611415 h 1262692"/>
                <a:gd name="connsiteX2364" fmla="*/ 1231362 w 1410790"/>
                <a:gd name="connsiteY2364" fmla="*/ 612347 h 1262692"/>
                <a:gd name="connsiteX2365" fmla="*/ 1227562 w 1410790"/>
                <a:gd name="connsiteY2365" fmla="*/ 615210 h 1262692"/>
                <a:gd name="connsiteX2366" fmla="*/ 1238957 w 1410790"/>
                <a:gd name="connsiteY2366" fmla="*/ 627542 h 1262692"/>
                <a:gd name="connsiteX2367" fmla="*/ 1238957 w 1410790"/>
                <a:gd name="connsiteY2367" fmla="*/ 627542 h 1262692"/>
                <a:gd name="connsiteX2368" fmla="*/ 1229465 w 1410790"/>
                <a:gd name="connsiteY2368" fmla="*/ 618044 h 1262692"/>
                <a:gd name="connsiteX2369" fmla="*/ 1229465 w 1410790"/>
                <a:gd name="connsiteY2369" fmla="*/ 619010 h 1262692"/>
                <a:gd name="connsiteX2370" fmla="*/ 1227562 w 1410790"/>
                <a:gd name="connsiteY2370" fmla="*/ 624708 h 1262692"/>
                <a:gd name="connsiteX2371" fmla="*/ 1232313 w 1410790"/>
                <a:gd name="connsiteY2371" fmla="*/ 626605 h 1262692"/>
                <a:gd name="connsiteX2372" fmla="*/ 1235162 w 1410790"/>
                <a:gd name="connsiteY2372" fmla="*/ 627542 h 1262692"/>
                <a:gd name="connsiteX2373" fmla="*/ 1238957 w 1410790"/>
                <a:gd name="connsiteY2373" fmla="*/ 629434 h 1262692"/>
                <a:gd name="connsiteX2374" fmla="*/ 1242757 w 1410790"/>
                <a:gd name="connsiteY2374" fmla="*/ 643697 h 1262692"/>
                <a:gd name="connsiteX2375" fmla="*/ 1246552 w 1410790"/>
                <a:gd name="connsiteY2375" fmla="*/ 651297 h 1262692"/>
                <a:gd name="connsiteX2376" fmla="*/ 1253201 w 1410790"/>
                <a:gd name="connsiteY2376" fmla="*/ 656023 h 1262692"/>
                <a:gd name="connsiteX2377" fmla="*/ 1254152 w 1410790"/>
                <a:gd name="connsiteY2377" fmla="*/ 656990 h 1262692"/>
                <a:gd name="connsiteX2378" fmla="*/ 1254152 w 1410790"/>
                <a:gd name="connsiteY2378" fmla="*/ 657921 h 1262692"/>
                <a:gd name="connsiteX2379" fmla="*/ 1255098 w 1410790"/>
                <a:gd name="connsiteY2379" fmla="*/ 665521 h 1262692"/>
                <a:gd name="connsiteX2380" fmla="*/ 1256996 w 1410790"/>
                <a:gd name="connsiteY2380" fmla="*/ 667413 h 1262692"/>
                <a:gd name="connsiteX2381" fmla="*/ 1259849 w 1410790"/>
                <a:gd name="connsiteY2381" fmla="*/ 668384 h 1262692"/>
                <a:gd name="connsiteX2382" fmla="*/ 1266493 w 1410790"/>
                <a:gd name="connsiteY2382" fmla="*/ 670287 h 1262692"/>
                <a:gd name="connsiteX2383" fmla="*/ 1269342 w 1410790"/>
                <a:gd name="connsiteY2383" fmla="*/ 673116 h 1262692"/>
                <a:gd name="connsiteX2384" fmla="*/ 1275985 w 1410790"/>
                <a:gd name="connsiteY2384" fmla="*/ 672179 h 1262692"/>
                <a:gd name="connsiteX2385" fmla="*/ 1276936 w 1410790"/>
                <a:gd name="connsiteY2385" fmla="*/ 679779 h 1262692"/>
                <a:gd name="connsiteX2386" fmla="*/ 1274088 w 1410790"/>
                <a:gd name="connsiteY2386" fmla="*/ 684506 h 1262692"/>
                <a:gd name="connsiteX2387" fmla="*/ 1274088 w 1410790"/>
                <a:gd name="connsiteY2387" fmla="*/ 686403 h 1262692"/>
                <a:gd name="connsiteX2388" fmla="*/ 1277888 w 1410790"/>
                <a:gd name="connsiteY2388" fmla="*/ 690203 h 1262692"/>
                <a:gd name="connsiteX2389" fmla="*/ 1280736 w 1410790"/>
                <a:gd name="connsiteY2389" fmla="*/ 694003 h 1262692"/>
                <a:gd name="connsiteX2390" fmla="*/ 1281683 w 1410790"/>
                <a:gd name="connsiteY2390" fmla="*/ 694949 h 1262692"/>
                <a:gd name="connsiteX2391" fmla="*/ 1283585 w 1410790"/>
                <a:gd name="connsiteY2391" fmla="*/ 697798 h 1262692"/>
                <a:gd name="connsiteX2392" fmla="*/ 1284531 w 1410790"/>
                <a:gd name="connsiteY2392" fmla="*/ 692101 h 1262692"/>
                <a:gd name="connsiteX2393" fmla="*/ 1285483 w 1410790"/>
                <a:gd name="connsiteY2393" fmla="*/ 690203 h 1262692"/>
                <a:gd name="connsiteX2394" fmla="*/ 1290229 w 1410790"/>
                <a:gd name="connsiteY2394" fmla="*/ 691149 h 1262692"/>
                <a:gd name="connsiteX2395" fmla="*/ 1293078 w 1410790"/>
                <a:gd name="connsiteY2395" fmla="*/ 690203 h 1262692"/>
                <a:gd name="connsiteX2396" fmla="*/ 1291180 w 1410790"/>
                <a:gd name="connsiteY2396" fmla="*/ 688301 h 1262692"/>
                <a:gd name="connsiteX2397" fmla="*/ 1294029 w 1410790"/>
                <a:gd name="connsiteY2397" fmla="*/ 689257 h 1262692"/>
                <a:gd name="connsiteX2398" fmla="*/ 1298775 w 1410790"/>
                <a:gd name="connsiteY2398" fmla="*/ 689257 h 1262692"/>
                <a:gd name="connsiteX2399" fmla="*/ 1301623 w 1410790"/>
                <a:gd name="connsiteY2399" fmla="*/ 694003 h 1262692"/>
                <a:gd name="connsiteX2400" fmla="*/ 1304472 w 1410790"/>
                <a:gd name="connsiteY2400" fmla="*/ 694003 h 1262692"/>
                <a:gd name="connsiteX2401" fmla="*/ 1309218 w 1410790"/>
                <a:gd name="connsiteY2401" fmla="*/ 691149 h 1262692"/>
                <a:gd name="connsiteX2402" fmla="*/ 1309218 w 1410790"/>
                <a:gd name="connsiteY2402" fmla="*/ 689257 h 1262692"/>
                <a:gd name="connsiteX2403" fmla="*/ 1310170 w 1410790"/>
                <a:gd name="connsiteY2403" fmla="*/ 690203 h 1262692"/>
                <a:gd name="connsiteX2404" fmla="*/ 1314916 w 1410790"/>
                <a:gd name="connsiteY2404" fmla="*/ 685477 h 1262692"/>
                <a:gd name="connsiteX2405" fmla="*/ 1309218 w 1410790"/>
                <a:gd name="connsiteY2405" fmla="*/ 683574 h 1262692"/>
                <a:gd name="connsiteX2406" fmla="*/ 1314916 w 1410790"/>
                <a:gd name="connsiteY2406" fmla="*/ 678808 h 1262692"/>
                <a:gd name="connsiteX2407" fmla="*/ 1314916 w 1410790"/>
                <a:gd name="connsiteY2407" fmla="*/ 675013 h 1262692"/>
                <a:gd name="connsiteX2408" fmla="*/ 1314916 w 1410790"/>
                <a:gd name="connsiteY2408" fmla="*/ 677882 h 1262692"/>
                <a:gd name="connsiteX2409" fmla="*/ 1319642 w 1410790"/>
                <a:gd name="connsiteY2409" fmla="*/ 673116 h 1262692"/>
                <a:gd name="connsiteX2410" fmla="*/ 1325340 w 1410790"/>
                <a:gd name="connsiteY2410" fmla="*/ 679779 h 1262692"/>
                <a:gd name="connsiteX2411" fmla="*/ 1326311 w 1410790"/>
                <a:gd name="connsiteY2411" fmla="*/ 680711 h 1262692"/>
                <a:gd name="connsiteX2412" fmla="*/ 1332003 w 1410790"/>
                <a:gd name="connsiteY2412" fmla="*/ 675013 h 1262692"/>
                <a:gd name="connsiteX2413" fmla="*/ 1332003 w 1410790"/>
                <a:gd name="connsiteY2413" fmla="*/ 675979 h 1262692"/>
                <a:gd name="connsiteX2414" fmla="*/ 1332934 w 1410790"/>
                <a:gd name="connsiteY2414" fmla="*/ 674082 h 1262692"/>
                <a:gd name="connsiteX2415" fmla="*/ 1332934 w 1410790"/>
                <a:gd name="connsiteY2415" fmla="*/ 673116 h 1262692"/>
                <a:gd name="connsiteX2416" fmla="*/ 1332934 w 1410790"/>
                <a:gd name="connsiteY2416" fmla="*/ 673116 h 1262692"/>
                <a:gd name="connsiteX2417" fmla="*/ 1333906 w 1410790"/>
                <a:gd name="connsiteY2417" fmla="*/ 670287 h 1262692"/>
                <a:gd name="connsiteX2418" fmla="*/ 1335803 w 1410790"/>
                <a:gd name="connsiteY2418" fmla="*/ 667413 h 1262692"/>
                <a:gd name="connsiteX2419" fmla="*/ 1336734 w 1410790"/>
                <a:gd name="connsiteY2419" fmla="*/ 665521 h 1262692"/>
                <a:gd name="connsiteX2420" fmla="*/ 1333906 w 1410790"/>
                <a:gd name="connsiteY2420" fmla="*/ 660794 h 1262692"/>
                <a:gd name="connsiteX2421" fmla="*/ 1333906 w 1410790"/>
                <a:gd name="connsiteY2421" fmla="*/ 654126 h 1262692"/>
                <a:gd name="connsiteX2422" fmla="*/ 1333906 w 1410790"/>
                <a:gd name="connsiteY2422" fmla="*/ 656023 h 1262692"/>
                <a:gd name="connsiteX2423" fmla="*/ 1334837 w 1410790"/>
                <a:gd name="connsiteY2423" fmla="*/ 656023 h 1262692"/>
                <a:gd name="connsiteX2424" fmla="*/ 1335803 w 1410790"/>
                <a:gd name="connsiteY2424" fmla="*/ 656990 h 1262692"/>
                <a:gd name="connsiteX2425" fmla="*/ 1347198 w 1410790"/>
                <a:gd name="connsiteY2425" fmla="*/ 658892 h 1262692"/>
                <a:gd name="connsiteX2426" fmla="*/ 1351924 w 1410790"/>
                <a:gd name="connsiteY2426" fmla="*/ 658892 h 1262692"/>
                <a:gd name="connsiteX2427" fmla="*/ 1352875 w 1410790"/>
                <a:gd name="connsiteY2427" fmla="*/ 658892 h 1262692"/>
                <a:gd name="connsiteX2428" fmla="*/ 1356670 w 1410790"/>
                <a:gd name="connsiteY2428" fmla="*/ 657921 h 1262692"/>
                <a:gd name="connsiteX2429" fmla="*/ 1358573 w 1410790"/>
                <a:gd name="connsiteY2429" fmla="*/ 656023 h 1262692"/>
                <a:gd name="connsiteX2430" fmla="*/ 1364270 w 1410790"/>
                <a:gd name="connsiteY2430" fmla="*/ 653190 h 1262692"/>
                <a:gd name="connsiteX2431" fmla="*/ 1362368 w 1410790"/>
                <a:gd name="connsiteY2431" fmla="*/ 654126 h 1262692"/>
                <a:gd name="connsiteX2432" fmla="*/ 1366168 w 1410790"/>
                <a:gd name="connsiteY2432" fmla="*/ 655092 h 1262692"/>
                <a:gd name="connsiteX2433" fmla="*/ 1361421 w 1410790"/>
                <a:gd name="connsiteY2433" fmla="*/ 656990 h 1262692"/>
                <a:gd name="connsiteX2434" fmla="*/ 1366168 w 1410790"/>
                <a:gd name="connsiteY2434" fmla="*/ 658892 h 1262692"/>
                <a:gd name="connsiteX2435" fmla="*/ 1369016 w 1410790"/>
                <a:gd name="connsiteY2435" fmla="*/ 662687 h 1262692"/>
                <a:gd name="connsiteX2436" fmla="*/ 1369968 w 1410790"/>
                <a:gd name="connsiteY2436" fmla="*/ 663618 h 1262692"/>
                <a:gd name="connsiteX2437" fmla="*/ 1372816 w 1410790"/>
                <a:gd name="connsiteY2437" fmla="*/ 664585 h 1262692"/>
                <a:gd name="connsiteX2438" fmla="*/ 1374714 w 1410790"/>
                <a:gd name="connsiteY2438" fmla="*/ 666487 h 1262692"/>
                <a:gd name="connsiteX2439" fmla="*/ 1373763 w 1410790"/>
                <a:gd name="connsiteY2439" fmla="*/ 660794 h 1262692"/>
                <a:gd name="connsiteX2440" fmla="*/ 1384206 w 1410790"/>
                <a:gd name="connsiteY2440" fmla="*/ 655092 h 1262692"/>
                <a:gd name="connsiteX2441" fmla="*/ 1390855 w 1410790"/>
                <a:gd name="connsiteY2441" fmla="*/ 651297 h 1262692"/>
                <a:gd name="connsiteX2442" fmla="*/ 1390855 w 1410790"/>
                <a:gd name="connsiteY2442" fmla="*/ 652224 h 1262692"/>
                <a:gd name="connsiteX2443" fmla="*/ 1392752 w 1410790"/>
                <a:gd name="connsiteY2443" fmla="*/ 653190 h 1262692"/>
                <a:gd name="connsiteX2444" fmla="*/ 1395601 w 1410790"/>
                <a:gd name="connsiteY2444" fmla="*/ 656023 h 1262692"/>
                <a:gd name="connsiteX2445" fmla="*/ 1398450 w 1410790"/>
                <a:gd name="connsiteY2445" fmla="*/ 655092 h 1262692"/>
                <a:gd name="connsiteX2446" fmla="*/ 1401298 w 1410790"/>
                <a:gd name="connsiteY2446" fmla="*/ 656023 h 1262692"/>
                <a:gd name="connsiteX2447" fmla="*/ 1402250 w 1410790"/>
                <a:gd name="connsiteY2447" fmla="*/ 659818 h 1262692"/>
                <a:gd name="connsiteX2448" fmla="*/ 1404147 w 1410790"/>
                <a:gd name="connsiteY2448" fmla="*/ 658892 h 1262692"/>
                <a:gd name="connsiteX2449" fmla="*/ 1404147 w 1410790"/>
                <a:gd name="connsiteY2449" fmla="*/ 659818 h 1262692"/>
                <a:gd name="connsiteX2450" fmla="*/ 1405093 w 1410790"/>
                <a:gd name="connsiteY2450" fmla="*/ 660794 h 1262692"/>
                <a:gd name="connsiteX2451" fmla="*/ 1406045 w 1410790"/>
                <a:gd name="connsiteY2451" fmla="*/ 663618 h 1262692"/>
                <a:gd name="connsiteX2452" fmla="*/ 1406996 w 1410790"/>
                <a:gd name="connsiteY2452" fmla="*/ 665521 h 1262692"/>
                <a:gd name="connsiteX2453" fmla="*/ 1406045 w 1410790"/>
                <a:gd name="connsiteY2453" fmla="*/ 662687 h 1262692"/>
                <a:gd name="connsiteX2454" fmla="*/ 1403196 w 1410790"/>
                <a:gd name="connsiteY2454" fmla="*/ 662687 h 1262692"/>
                <a:gd name="connsiteX2455" fmla="*/ 1403196 w 1410790"/>
                <a:gd name="connsiteY2455" fmla="*/ 663618 h 1262692"/>
                <a:gd name="connsiteX2456" fmla="*/ 1403196 w 1410790"/>
                <a:gd name="connsiteY2456" fmla="*/ 663618 h 1262692"/>
                <a:gd name="connsiteX2457" fmla="*/ 1403196 w 1410790"/>
                <a:gd name="connsiteY2457" fmla="*/ 664585 h 1262692"/>
                <a:gd name="connsiteX2458" fmla="*/ 1401298 w 1410790"/>
                <a:gd name="connsiteY2458" fmla="*/ 664585 h 1262692"/>
                <a:gd name="connsiteX2459" fmla="*/ 1402250 w 1410790"/>
                <a:gd name="connsiteY2459" fmla="*/ 670287 h 1262692"/>
                <a:gd name="connsiteX2460" fmla="*/ 1402250 w 1410790"/>
                <a:gd name="connsiteY2460" fmla="*/ 680711 h 1262692"/>
                <a:gd name="connsiteX2461" fmla="*/ 1402250 w 1410790"/>
                <a:gd name="connsiteY2461" fmla="*/ 680711 h 1262692"/>
                <a:gd name="connsiteX2462" fmla="*/ 1399396 w 1410790"/>
                <a:gd name="connsiteY2462" fmla="*/ 684506 h 1262692"/>
                <a:gd name="connsiteX2463" fmla="*/ 1397498 w 1410790"/>
                <a:gd name="connsiteY2463" fmla="*/ 685477 h 1262692"/>
                <a:gd name="connsiteX2464" fmla="*/ 1396552 w 1410790"/>
                <a:gd name="connsiteY2464" fmla="*/ 686403 h 1262692"/>
                <a:gd name="connsiteX2465" fmla="*/ 1393703 w 1410790"/>
                <a:gd name="connsiteY2465" fmla="*/ 690203 h 1262692"/>
                <a:gd name="connsiteX2466" fmla="*/ 1397498 w 1410790"/>
                <a:gd name="connsiteY2466" fmla="*/ 694949 h 1262692"/>
                <a:gd name="connsiteX2467" fmla="*/ 1396552 w 1410790"/>
                <a:gd name="connsiteY2467" fmla="*/ 695896 h 1262692"/>
                <a:gd name="connsiteX2468" fmla="*/ 1397498 w 1410790"/>
                <a:gd name="connsiteY2468" fmla="*/ 696852 h 1262692"/>
                <a:gd name="connsiteX2469" fmla="*/ 1401298 w 1410790"/>
                <a:gd name="connsiteY2469" fmla="*/ 698749 h 1262692"/>
                <a:gd name="connsiteX2470" fmla="*/ 1396552 w 1410790"/>
                <a:gd name="connsiteY2470" fmla="*/ 702544 h 1262692"/>
                <a:gd name="connsiteX2471" fmla="*/ 1396552 w 1410790"/>
                <a:gd name="connsiteY2471" fmla="*/ 707290 h 1262692"/>
                <a:gd name="connsiteX2472" fmla="*/ 1397498 w 1410790"/>
                <a:gd name="connsiteY2472" fmla="*/ 716788 h 1262692"/>
                <a:gd name="connsiteX2473" fmla="*/ 1393703 w 1410790"/>
                <a:gd name="connsiteY2473" fmla="*/ 718685 h 1262692"/>
                <a:gd name="connsiteX2474" fmla="*/ 1388957 w 1410790"/>
                <a:gd name="connsiteY2474" fmla="*/ 719636 h 1262692"/>
                <a:gd name="connsiteX2475" fmla="*/ 1387055 w 1410790"/>
                <a:gd name="connsiteY2475" fmla="*/ 722485 h 1262692"/>
                <a:gd name="connsiteX2476" fmla="*/ 1388006 w 1410790"/>
                <a:gd name="connsiteY2476" fmla="*/ 724383 h 1262692"/>
                <a:gd name="connsiteX2477" fmla="*/ 1386104 w 1410790"/>
                <a:gd name="connsiteY2477" fmla="*/ 726280 h 1262692"/>
                <a:gd name="connsiteX2478" fmla="*/ 1386104 w 1410790"/>
                <a:gd name="connsiteY2478" fmla="*/ 728182 h 1262692"/>
                <a:gd name="connsiteX2479" fmla="*/ 1387055 w 1410790"/>
                <a:gd name="connsiteY2479" fmla="*/ 734826 h 1262692"/>
                <a:gd name="connsiteX2480" fmla="*/ 1381358 w 1410790"/>
                <a:gd name="connsiteY2480" fmla="*/ 740523 h 1262692"/>
                <a:gd name="connsiteX2481" fmla="*/ 1380411 w 1410790"/>
                <a:gd name="connsiteY2481" fmla="*/ 740523 h 1262692"/>
                <a:gd name="connsiteX2482" fmla="*/ 1378514 w 1410790"/>
                <a:gd name="connsiteY2482" fmla="*/ 741475 h 1262692"/>
                <a:gd name="connsiteX2483" fmla="*/ 1377562 w 1410790"/>
                <a:gd name="connsiteY2483" fmla="*/ 742421 h 1262692"/>
                <a:gd name="connsiteX2484" fmla="*/ 1382309 w 1410790"/>
                <a:gd name="connsiteY2484" fmla="*/ 768059 h 1262692"/>
                <a:gd name="connsiteX2485" fmla="*/ 1383260 w 1410790"/>
                <a:gd name="connsiteY2485" fmla="*/ 764259 h 1262692"/>
                <a:gd name="connsiteX2486" fmla="*/ 1383260 w 1410790"/>
                <a:gd name="connsiteY2486" fmla="*/ 768059 h 1262692"/>
                <a:gd name="connsiteX2487" fmla="*/ 1384206 w 1410790"/>
                <a:gd name="connsiteY2487" fmla="*/ 769005 h 1262692"/>
                <a:gd name="connsiteX2488" fmla="*/ 1382309 w 1410790"/>
                <a:gd name="connsiteY2488" fmla="*/ 770908 h 1262692"/>
                <a:gd name="connsiteX2489" fmla="*/ 1380411 w 1410790"/>
                <a:gd name="connsiteY2489" fmla="*/ 772805 h 1262692"/>
                <a:gd name="connsiteX2490" fmla="*/ 1379460 w 1410790"/>
                <a:gd name="connsiteY2490" fmla="*/ 775654 h 1262692"/>
                <a:gd name="connsiteX2491" fmla="*/ 1387055 w 1410790"/>
                <a:gd name="connsiteY2491" fmla="*/ 780400 h 1262692"/>
                <a:gd name="connsiteX2492" fmla="*/ 1388957 w 1410790"/>
                <a:gd name="connsiteY2492" fmla="*/ 780400 h 1262692"/>
                <a:gd name="connsiteX2493" fmla="*/ 1392752 w 1410790"/>
                <a:gd name="connsiteY2493" fmla="*/ 778503 h 1262692"/>
                <a:gd name="connsiteX2494" fmla="*/ 1394650 w 1410790"/>
                <a:gd name="connsiteY2494" fmla="*/ 777556 h 1262692"/>
                <a:gd name="connsiteX2495" fmla="*/ 1396552 w 1410790"/>
                <a:gd name="connsiteY2495" fmla="*/ 772805 h 1262692"/>
                <a:gd name="connsiteX2496" fmla="*/ 1396552 w 1410790"/>
                <a:gd name="connsiteY2496" fmla="*/ 779454 h 1262692"/>
                <a:gd name="connsiteX2497" fmla="*/ 1390855 w 1410790"/>
                <a:gd name="connsiteY2497" fmla="*/ 779454 h 1262692"/>
                <a:gd name="connsiteX2498" fmla="*/ 1388957 w 1410790"/>
                <a:gd name="connsiteY2498" fmla="*/ 780400 h 1262692"/>
                <a:gd name="connsiteX2499" fmla="*/ 1387055 w 1410790"/>
                <a:gd name="connsiteY2499" fmla="*/ 782303 h 1262692"/>
                <a:gd name="connsiteX2500" fmla="*/ 1378514 w 1410790"/>
                <a:gd name="connsiteY2500" fmla="*/ 786098 h 1262692"/>
                <a:gd name="connsiteX2501" fmla="*/ 1376611 w 1410790"/>
                <a:gd name="connsiteY2501" fmla="*/ 785151 h 1262692"/>
                <a:gd name="connsiteX2502" fmla="*/ 1370914 w 1410790"/>
                <a:gd name="connsiteY2502" fmla="*/ 789898 h 1262692"/>
                <a:gd name="connsiteX2503" fmla="*/ 1369968 w 1410790"/>
                <a:gd name="connsiteY2503" fmla="*/ 791795 h 1262692"/>
                <a:gd name="connsiteX2504" fmla="*/ 1369016 w 1410790"/>
                <a:gd name="connsiteY2504" fmla="*/ 793697 h 1262692"/>
                <a:gd name="connsiteX2505" fmla="*/ 1368065 w 1410790"/>
                <a:gd name="connsiteY2505" fmla="*/ 800341 h 1262692"/>
                <a:gd name="connsiteX2506" fmla="*/ 1369016 w 1410790"/>
                <a:gd name="connsiteY2506" fmla="*/ 802239 h 1262692"/>
                <a:gd name="connsiteX2507" fmla="*/ 1360470 w 1410790"/>
                <a:gd name="connsiteY2507" fmla="*/ 798444 h 1262692"/>
                <a:gd name="connsiteX2508" fmla="*/ 1356670 w 1410790"/>
                <a:gd name="connsiteY2508" fmla="*/ 798444 h 1262692"/>
                <a:gd name="connsiteX2509" fmla="*/ 1353827 w 1410790"/>
                <a:gd name="connsiteY2509" fmla="*/ 799390 h 1262692"/>
                <a:gd name="connsiteX2510" fmla="*/ 1350027 w 1410790"/>
                <a:gd name="connsiteY2510" fmla="*/ 801292 h 1262692"/>
                <a:gd name="connsiteX2511" fmla="*/ 1347198 w 1410790"/>
                <a:gd name="connsiteY2511" fmla="*/ 800341 h 1262692"/>
                <a:gd name="connsiteX2512" fmla="*/ 1345300 w 1410790"/>
                <a:gd name="connsiteY2512" fmla="*/ 801292 h 1262692"/>
                <a:gd name="connsiteX2513" fmla="*/ 1343398 w 1410790"/>
                <a:gd name="connsiteY2513" fmla="*/ 802239 h 1262692"/>
                <a:gd name="connsiteX2514" fmla="*/ 1342432 w 1410790"/>
                <a:gd name="connsiteY2514" fmla="*/ 803190 h 1262692"/>
                <a:gd name="connsiteX2515" fmla="*/ 1340534 w 1410790"/>
                <a:gd name="connsiteY2515" fmla="*/ 804136 h 1262692"/>
                <a:gd name="connsiteX2516" fmla="*/ 1336734 w 1410790"/>
                <a:gd name="connsiteY2516" fmla="*/ 799390 h 1262692"/>
                <a:gd name="connsiteX2517" fmla="*/ 1332003 w 1410790"/>
                <a:gd name="connsiteY2517" fmla="*/ 795590 h 1262692"/>
                <a:gd name="connsiteX2518" fmla="*/ 1330106 w 1410790"/>
                <a:gd name="connsiteY2518" fmla="*/ 794644 h 1262692"/>
                <a:gd name="connsiteX2519" fmla="*/ 1324408 w 1410790"/>
                <a:gd name="connsiteY2519" fmla="*/ 789898 h 1262692"/>
                <a:gd name="connsiteX2520" fmla="*/ 1322511 w 1410790"/>
                <a:gd name="connsiteY2520" fmla="*/ 789898 h 1262692"/>
                <a:gd name="connsiteX2521" fmla="*/ 1320613 w 1410790"/>
                <a:gd name="connsiteY2521" fmla="*/ 788946 h 1262692"/>
                <a:gd name="connsiteX2522" fmla="*/ 1322511 w 1410790"/>
                <a:gd name="connsiteY2522" fmla="*/ 785151 h 1262692"/>
                <a:gd name="connsiteX2523" fmla="*/ 1320613 w 1410790"/>
                <a:gd name="connsiteY2523" fmla="*/ 782303 h 1262692"/>
                <a:gd name="connsiteX2524" fmla="*/ 1317765 w 1410790"/>
                <a:gd name="connsiteY2524" fmla="*/ 781347 h 1262692"/>
                <a:gd name="connsiteX2525" fmla="*/ 1315867 w 1410790"/>
                <a:gd name="connsiteY2525" fmla="*/ 777556 h 1262692"/>
                <a:gd name="connsiteX2526" fmla="*/ 1312067 w 1410790"/>
                <a:gd name="connsiteY2526" fmla="*/ 774708 h 1262692"/>
                <a:gd name="connsiteX2527" fmla="*/ 1308267 w 1410790"/>
                <a:gd name="connsiteY2527" fmla="*/ 775654 h 1262692"/>
                <a:gd name="connsiteX2528" fmla="*/ 1306370 w 1410790"/>
                <a:gd name="connsiteY2528" fmla="*/ 778503 h 1262692"/>
                <a:gd name="connsiteX2529" fmla="*/ 1307321 w 1410790"/>
                <a:gd name="connsiteY2529" fmla="*/ 777556 h 1262692"/>
                <a:gd name="connsiteX2530" fmla="*/ 1306370 w 1410790"/>
                <a:gd name="connsiteY2530" fmla="*/ 773757 h 1262692"/>
                <a:gd name="connsiteX2531" fmla="*/ 1304472 w 1410790"/>
                <a:gd name="connsiteY2531" fmla="*/ 769005 h 1262692"/>
                <a:gd name="connsiteX2532" fmla="*/ 1304472 w 1410790"/>
                <a:gd name="connsiteY2532" fmla="*/ 768059 h 1262692"/>
                <a:gd name="connsiteX2533" fmla="*/ 1299721 w 1410790"/>
                <a:gd name="connsiteY2533" fmla="*/ 772805 h 1262692"/>
                <a:gd name="connsiteX2534" fmla="*/ 1301623 w 1410790"/>
                <a:gd name="connsiteY2534" fmla="*/ 777556 h 1262692"/>
                <a:gd name="connsiteX2535" fmla="*/ 1300672 w 1410790"/>
                <a:gd name="connsiteY2535" fmla="*/ 777556 h 1262692"/>
                <a:gd name="connsiteX2536" fmla="*/ 1298775 w 1410790"/>
                <a:gd name="connsiteY2536" fmla="*/ 777556 h 1262692"/>
                <a:gd name="connsiteX2537" fmla="*/ 1294029 w 1410790"/>
                <a:gd name="connsiteY2537" fmla="*/ 787995 h 1262692"/>
                <a:gd name="connsiteX2538" fmla="*/ 1290229 w 1410790"/>
                <a:gd name="connsiteY2538" fmla="*/ 793697 h 1262692"/>
                <a:gd name="connsiteX2539" fmla="*/ 1289278 w 1410790"/>
                <a:gd name="connsiteY2539" fmla="*/ 794644 h 1262692"/>
                <a:gd name="connsiteX2540" fmla="*/ 1288331 w 1410790"/>
                <a:gd name="connsiteY2540" fmla="*/ 796541 h 1262692"/>
                <a:gd name="connsiteX2541" fmla="*/ 1287380 w 1410790"/>
                <a:gd name="connsiteY2541" fmla="*/ 797492 h 1262692"/>
                <a:gd name="connsiteX2542" fmla="*/ 1286434 w 1410790"/>
                <a:gd name="connsiteY2542" fmla="*/ 800341 h 1262692"/>
                <a:gd name="connsiteX2543" fmla="*/ 1285483 w 1410790"/>
                <a:gd name="connsiteY2543" fmla="*/ 806039 h 1262692"/>
                <a:gd name="connsiteX2544" fmla="*/ 1276936 w 1410790"/>
                <a:gd name="connsiteY2544" fmla="*/ 814585 h 1262692"/>
                <a:gd name="connsiteX2545" fmla="*/ 1274088 w 1410790"/>
                <a:gd name="connsiteY2545" fmla="*/ 813633 h 1262692"/>
                <a:gd name="connsiteX2546" fmla="*/ 1271239 w 1410790"/>
                <a:gd name="connsiteY2546" fmla="*/ 808887 h 1262692"/>
                <a:gd name="connsiteX2547" fmla="*/ 1271239 w 1410790"/>
                <a:gd name="connsiteY2547" fmla="*/ 809834 h 1262692"/>
                <a:gd name="connsiteX2548" fmla="*/ 1267444 w 1410790"/>
                <a:gd name="connsiteY2548" fmla="*/ 816462 h 1262692"/>
                <a:gd name="connsiteX2549" fmla="*/ 1265542 w 1410790"/>
                <a:gd name="connsiteY2549" fmla="*/ 816462 h 1262692"/>
                <a:gd name="connsiteX2550" fmla="*/ 1271239 w 1410790"/>
                <a:gd name="connsiteY2550" fmla="*/ 825028 h 1262692"/>
                <a:gd name="connsiteX2551" fmla="*/ 1274088 w 1410790"/>
                <a:gd name="connsiteY2551" fmla="*/ 827857 h 1262692"/>
                <a:gd name="connsiteX2552" fmla="*/ 1274088 w 1410790"/>
                <a:gd name="connsiteY2552" fmla="*/ 831657 h 1262692"/>
                <a:gd name="connsiteX2553" fmla="*/ 1280736 w 1410790"/>
                <a:gd name="connsiteY2553" fmla="*/ 844944 h 1262692"/>
                <a:gd name="connsiteX2554" fmla="*/ 1270288 w 1410790"/>
                <a:gd name="connsiteY2554" fmla="*/ 850647 h 1262692"/>
                <a:gd name="connsiteX2555" fmla="*/ 1271239 w 1410790"/>
                <a:gd name="connsiteY2555" fmla="*/ 850647 h 1262692"/>
                <a:gd name="connsiteX2556" fmla="*/ 1280736 w 1410790"/>
                <a:gd name="connsiteY2556" fmla="*/ 868700 h 1262692"/>
                <a:gd name="connsiteX2557" fmla="*/ 1287380 w 1410790"/>
                <a:gd name="connsiteY2557" fmla="*/ 876305 h 1262692"/>
                <a:gd name="connsiteX2558" fmla="*/ 1286434 w 1410790"/>
                <a:gd name="connsiteY2558" fmla="*/ 892416 h 1262692"/>
                <a:gd name="connsiteX2559" fmla="*/ 1287380 w 1410790"/>
                <a:gd name="connsiteY2559" fmla="*/ 893387 h 1262692"/>
                <a:gd name="connsiteX2560" fmla="*/ 1241806 w 1410790"/>
                <a:gd name="connsiteY2560" fmla="*/ 877226 h 1262692"/>
                <a:gd name="connsiteX2561" fmla="*/ 1235162 w 1410790"/>
                <a:gd name="connsiteY2561" fmla="*/ 878197 h 1262692"/>
                <a:gd name="connsiteX2562" fmla="*/ 1233260 w 1410790"/>
                <a:gd name="connsiteY2562" fmla="*/ 878197 h 1262692"/>
                <a:gd name="connsiteX2563" fmla="*/ 1230416 w 1410790"/>
                <a:gd name="connsiteY2563" fmla="*/ 880095 h 1262692"/>
                <a:gd name="connsiteX2564" fmla="*/ 1231362 w 1410790"/>
                <a:gd name="connsiteY2564" fmla="*/ 890524 h 1262692"/>
                <a:gd name="connsiteX2565" fmla="*/ 1225665 w 1410790"/>
                <a:gd name="connsiteY2565" fmla="*/ 885797 h 1262692"/>
                <a:gd name="connsiteX2566" fmla="*/ 1223767 w 1410790"/>
                <a:gd name="connsiteY2566" fmla="*/ 880095 h 1262692"/>
                <a:gd name="connsiteX2567" fmla="*/ 1220919 w 1410790"/>
                <a:gd name="connsiteY2567" fmla="*/ 875329 h 1262692"/>
                <a:gd name="connsiteX2568" fmla="*/ 1219021 w 1410790"/>
                <a:gd name="connsiteY2568" fmla="*/ 873426 h 1262692"/>
                <a:gd name="connsiteX2569" fmla="*/ 1217124 w 1410790"/>
                <a:gd name="connsiteY2569" fmla="*/ 871534 h 1262692"/>
                <a:gd name="connsiteX2570" fmla="*/ 1209524 w 1410790"/>
                <a:gd name="connsiteY2570" fmla="*/ 862042 h 1262692"/>
                <a:gd name="connsiteX2571" fmla="*/ 1218070 w 1410790"/>
                <a:gd name="connsiteY2571" fmla="*/ 855413 h 1262692"/>
                <a:gd name="connsiteX2572" fmla="*/ 1219021 w 1410790"/>
                <a:gd name="connsiteY2572" fmla="*/ 853510 h 1262692"/>
                <a:gd name="connsiteX2573" fmla="*/ 1233260 w 1410790"/>
                <a:gd name="connsiteY2573" fmla="*/ 831657 h 1262692"/>
                <a:gd name="connsiteX2574" fmla="*/ 1231362 w 1410790"/>
                <a:gd name="connsiteY2574" fmla="*/ 826926 h 1262692"/>
                <a:gd name="connsiteX2575" fmla="*/ 1218070 w 1410790"/>
                <a:gd name="connsiteY2575" fmla="*/ 797492 h 1262692"/>
                <a:gd name="connsiteX2576" fmla="*/ 1219967 w 1410790"/>
                <a:gd name="connsiteY2576" fmla="*/ 793697 h 1262692"/>
                <a:gd name="connsiteX2577" fmla="*/ 1225665 w 1410790"/>
                <a:gd name="connsiteY2577" fmla="*/ 794644 h 1262692"/>
                <a:gd name="connsiteX2578" fmla="*/ 1231362 w 1410790"/>
                <a:gd name="connsiteY2578" fmla="*/ 787995 h 1262692"/>
                <a:gd name="connsiteX2579" fmla="*/ 1245606 w 1410790"/>
                <a:gd name="connsiteY2579" fmla="*/ 780400 h 1262692"/>
                <a:gd name="connsiteX2580" fmla="*/ 1254152 w 1410790"/>
                <a:gd name="connsiteY2580" fmla="*/ 780400 h 1262692"/>
                <a:gd name="connsiteX2581" fmla="*/ 1254152 w 1410790"/>
                <a:gd name="connsiteY2581" fmla="*/ 779454 h 1262692"/>
                <a:gd name="connsiteX2582" fmla="*/ 1250352 w 1410790"/>
                <a:gd name="connsiteY2582" fmla="*/ 777556 h 1262692"/>
                <a:gd name="connsiteX2583" fmla="*/ 1242757 w 1410790"/>
                <a:gd name="connsiteY2583" fmla="*/ 772805 h 1262692"/>
                <a:gd name="connsiteX2584" fmla="*/ 1239908 w 1410790"/>
                <a:gd name="connsiteY2584" fmla="*/ 770908 h 1262692"/>
                <a:gd name="connsiteX2585" fmla="*/ 1241806 w 1410790"/>
                <a:gd name="connsiteY2585" fmla="*/ 769962 h 1262692"/>
                <a:gd name="connsiteX2586" fmla="*/ 1238011 w 1410790"/>
                <a:gd name="connsiteY2586" fmla="*/ 755718 h 1262692"/>
                <a:gd name="connsiteX2587" fmla="*/ 1236113 w 1410790"/>
                <a:gd name="connsiteY2587" fmla="*/ 753816 h 1262692"/>
                <a:gd name="connsiteX2588" fmla="*/ 1214270 w 1410790"/>
                <a:gd name="connsiteY2588" fmla="*/ 723436 h 1262692"/>
                <a:gd name="connsiteX2589" fmla="*/ 1216172 w 1410790"/>
                <a:gd name="connsiteY2589" fmla="*/ 717739 h 1262692"/>
                <a:gd name="connsiteX2590" fmla="*/ 1212373 w 1410790"/>
                <a:gd name="connsiteY2590" fmla="*/ 712993 h 1262692"/>
                <a:gd name="connsiteX2591" fmla="*/ 1211426 w 1410790"/>
                <a:gd name="connsiteY2591" fmla="*/ 712993 h 1262692"/>
                <a:gd name="connsiteX2592" fmla="*/ 1208573 w 1410790"/>
                <a:gd name="connsiteY2592" fmla="*/ 712993 h 1262692"/>
                <a:gd name="connsiteX2593" fmla="*/ 1207626 w 1410790"/>
                <a:gd name="connsiteY2593" fmla="*/ 712993 h 1262692"/>
                <a:gd name="connsiteX2594" fmla="*/ 1201929 w 1410790"/>
                <a:gd name="connsiteY2594" fmla="*/ 714885 h 1262692"/>
                <a:gd name="connsiteX2595" fmla="*/ 1195285 w 1410790"/>
                <a:gd name="connsiteY2595" fmla="*/ 714885 h 1262692"/>
                <a:gd name="connsiteX2596" fmla="*/ 1193383 w 1410790"/>
                <a:gd name="connsiteY2596" fmla="*/ 713939 h 1262692"/>
                <a:gd name="connsiteX2597" fmla="*/ 1191485 w 1410790"/>
                <a:gd name="connsiteY2597" fmla="*/ 715841 h 1262692"/>
                <a:gd name="connsiteX2598" fmla="*/ 1191485 w 1410790"/>
                <a:gd name="connsiteY2598" fmla="*/ 715841 h 1262692"/>
                <a:gd name="connsiteX2599" fmla="*/ 1189588 w 1410790"/>
                <a:gd name="connsiteY2599" fmla="*/ 712993 h 1262692"/>
                <a:gd name="connsiteX2600" fmla="*/ 1188637 w 1410790"/>
                <a:gd name="connsiteY2600" fmla="*/ 711090 h 1262692"/>
                <a:gd name="connsiteX2601" fmla="*/ 1186739 w 1410790"/>
                <a:gd name="connsiteY2601" fmla="*/ 710139 h 1262692"/>
                <a:gd name="connsiteX2602" fmla="*/ 1183890 w 1410790"/>
                <a:gd name="connsiteY2602" fmla="*/ 709193 h 1262692"/>
                <a:gd name="connsiteX2603" fmla="*/ 1184837 w 1410790"/>
                <a:gd name="connsiteY2603" fmla="*/ 700647 h 1262692"/>
                <a:gd name="connsiteX2604" fmla="*/ 1185788 w 1410790"/>
                <a:gd name="connsiteY2604" fmla="*/ 697798 h 1262692"/>
                <a:gd name="connsiteX2605" fmla="*/ 1187690 w 1410790"/>
                <a:gd name="connsiteY2605" fmla="*/ 695896 h 1262692"/>
                <a:gd name="connsiteX2606" fmla="*/ 1189588 w 1410790"/>
                <a:gd name="connsiteY2606" fmla="*/ 694949 h 1262692"/>
                <a:gd name="connsiteX2607" fmla="*/ 1190534 w 1410790"/>
                <a:gd name="connsiteY2607" fmla="*/ 693052 h 1262692"/>
                <a:gd name="connsiteX2608" fmla="*/ 1192437 w 1410790"/>
                <a:gd name="connsiteY2608" fmla="*/ 692101 h 1262692"/>
                <a:gd name="connsiteX2609" fmla="*/ 1192437 w 1410790"/>
                <a:gd name="connsiteY2609" fmla="*/ 691149 h 1262692"/>
                <a:gd name="connsiteX2610" fmla="*/ 1195285 w 1410790"/>
                <a:gd name="connsiteY2610" fmla="*/ 689257 h 1262692"/>
                <a:gd name="connsiteX2611" fmla="*/ 1196231 w 1410790"/>
                <a:gd name="connsiteY2611" fmla="*/ 688301 h 1262692"/>
                <a:gd name="connsiteX2612" fmla="*/ 1197183 w 1410790"/>
                <a:gd name="connsiteY2612" fmla="*/ 684506 h 1262692"/>
                <a:gd name="connsiteX2613" fmla="*/ 1200978 w 1410790"/>
                <a:gd name="connsiteY2613" fmla="*/ 681677 h 1262692"/>
                <a:gd name="connsiteX2614" fmla="*/ 1200978 w 1410790"/>
                <a:gd name="connsiteY2614" fmla="*/ 677882 h 1262692"/>
                <a:gd name="connsiteX2615" fmla="*/ 1199080 w 1410790"/>
                <a:gd name="connsiteY2615" fmla="*/ 676911 h 1262692"/>
                <a:gd name="connsiteX2616" fmla="*/ 1191485 w 1410790"/>
                <a:gd name="connsiteY2616" fmla="*/ 679779 h 1262692"/>
                <a:gd name="connsiteX2617" fmla="*/ 1191485 w 1410790"/>
                <a:gd name="connsiteY2617" fmla="*/ 677882 h 1262692"/>
                <a:gd name="connsiteX2618" fmla="*/ 1190534 w 1410790"/>
                <a:gd name="connsiteY2618" fmla="*/ 676911 h 1262692"/>
                <a:gd name="connsiteX2619" fmla="*/ 1188637 w 1410790"/>
                <a:gd name="connsiteY2619" fmla="*/ 675979 h 1262692"/>
                <a:gd name="connsiteX2620" fmla="*/ 1186739 w 1410790"/>
                <a:gd name="connsiteY2620" fmla="*/ 675013 h 1262692"/>
                <a:gd name="connsiteX2621" fmla="*/ 1184837 w 1410790"/>
                <a:gd name="connsiteY2621" fmla="*/ 671213 h 1262692"/>
                <a:gd name="connsiteX2622" fmla="*/ 1182939 w 1410790"/>
                <a:gd name="connsiteY2622" fmla="*/ 658892 h 1262692"/>
                <a:gd name="connsiteX2623" fmla="*/ 1181042 w 1410790"/>
                <a:gd name="connsiteY2623" fmla="*/ 658892 h 1262692"/>
                <a:gd name="connsiteX2624" fmla="*/ 1180091 w 1410790"/>
                <a:gd name="connsiteY2624" fmla="*/ 656023 h 1262692"/>
                <a:gd name="connsiteX2625" fmla="*/ 1177242 w 1410790"/>
                <a:gd name="connsiteY2625" fmla="*/ 651297 h 1262692"/>
                <a:gd name="connsiteX2626" fmla="*/ 1178193 w 1410790"/>
                <a:gd name="connsiteY2626" fmla="*/ 651297 h 1262692"/>
                <a:gd name="connsiteX2627" fmla="*/ 1176296 w 1410790"/>
                <a:gd name="connsiteY2627" fmla="*/ 648424 h 1262692"/>
                <a:gd name="connsiteX2628" fmla="*/ 1177242 w 1410790"/>
                <a:gd name="connsiteY2628" fmla="*/ 645595 h 1262692"/>
                <a:gd name="connsiteX2629" fmla="*/ 1178193 w 1410790"/>
                <a:gd name="connsiteY2629" fmla="*/ 646531 h 1262692"/>
                <a:gd name="connsiteX2630" fmla="*/ 1178193 w 1410790"/>
                <a:gd name="connsiteY2630" fmla="*/ 645595 h 1262692"/>
                <a:gd name="connsiteX2631" fmla="*/ 1178193 w 1410790"/>
                <a:gd name="connsiteY2631" fmla="*/ 642731 h 1262692"/>
                <a:gd name="connsiteX2632" fmla="*/ 1179139 w 1410790"/>
                <a:gd name="connsiteY2632" fmla="*/ 637034 h 1262692"/>
                <a:gd name="connsiteX2633" fmla="*/ 1179139 w 1410790"/>
                <a:gd name="connsiteY2633" fmla="*/ 636102 h 1262692"/>
                <a:gd name="connsiteX2634" fmla="*/ 1177242 w 1410790"/>
                <a:gd name="connsiteY2634" fmla="*/ 636102 h 1262692"/>
                <a:gd name="connsiteX2635" fmla="*/ 1174393 w 1410790"/>
                <a:gd name="connsiteY2635" fmla="*/ 636102 h 1262692"/>
                <a:gd name="connsiteX2636" fmla="*/ 1175344 w 1410790"/>
                <a:gd name="connsiteY2636" fmla="*/ 638000 h 1262692"/>
                <a:gd name="connsiteX2637" fmla="*/ 1171544 w 1410790"/>
                <a:gd name="connsiteY2637" fmla="*/ 640829 h 1262692"/>
                <a:gd name="connsiteX2638" fmla="*/ 1167749 w 1410790"/>
                <a:gd name="connsiteY2638" fmla="*/ 642731 h 1262692"/>
                <a:gd name="connsiteX2639" fmla="*/ 1163950 w 1410790"/>
                <a:gd name="connsiteY2639" fmla="*/ 639902 h 1262692"/>
                <a:gd name="connsiteX2640" fmla="*/ 1161101 w 1410790"/>
                <a:gd name="connsiteY2640" fmla="*/ 642731 h 1262692"/>
                <a:gd name="connsiteX2641" fmla="*/ 1158252 w 1410790"/>
                <a:gd name="connsiteY2641" fmla="*/ 642731 h 1262692"/>
                <a:gd name="connsiteX2642" fmla="*/ 1156355 w 1410790"/>
                <a:gd name="connsiteY2642" fmla="*/ 641800 h 1262692"/>
                <a:gd name="connsiteX2643" fmla="*/ 1155403 w 1410790"/>
                <a:gd name="connsiteY2643" fmla="*/ 642731 h 1262692"/>
                <a:gd name="connsiteX2644" fmla="*/ 1158252 w 1410790"/>
                <a:gd name="connsiteY2644" fmla="*/ 650326 h 1262692"/>
                <a:gd name="connsiteX2645" fmla="*/ 1158252 w 1410790"/>
                <a:gd name="connsiteY2645" fmla="*/ 654126 h 1262692"/>
                <a:gd name="connsiteX2646" fmla="*/ 1158252 w 1410790"/>
                <a:gd name="connsiteY2646" fmla="*/ 654126 h 1262692"/>
                <a:gd name="connsiteX2647" fmla="*/ 1158252 w 1410790"/>
                <a:gd name="connsiteY2647" fmla="*/ 656990 h 1262692"/>
                <a:gd name="connsiteX2648" fmla="*/ 1159203 w 1410790"/>
                <a:gd name="connsiteY2648" fmla="*/ 656990 h 1262692"/>
                <a:gd name="connsiteX2649" fmla="*/ 1154457 w 1410790"/>
                <a:gd name="connsiteY2649" fmla="*/ 660794 h 1262692"/>
                <a:gd name="connsiteX2650" fmla="*/ 1157306 w 1410790"/>
                <a:gd name="connsiteY2650" fmla="*/ 672179 h 1262692"/>
                <a:gd name="connsiteX2651" fmla="*/ 1155403 w 1410790"/>
                <a:gd name="connsiteY2651" fmla="*/ 674082 h 1262692"/>
                <a:gd name="connsiteX2652" fmla="*/ 1154457 w 1410790"/>
                <a:gd name="connsiteY2652" fmla="*/ 675979 h 1262692"/>
                <a:gd name="connsiteX2653" fmla="*/ 1153506 w 1410790"/>
                <a:gd name="connsiteY2653" fmla="*/ 675979 h 1262692"/>
                <a:gd name="connsiteX2654" fmla="*/ 1143062 w 1410790"/>
                <a:gd name="connsiteY2654" fmla="*/ 675979 h 1262692"/>
                <a:gd name="connsiteX2655" fmla="*/ 1139267 w 1410790"/>
                <a:gd name="connsiteY2655" fmla="*/ 674082 h 1262692"/>
                <a:gd name="connsiteX2656" fmla="*/ 1132619 w 1410790"/>
                <a:gd name="connsiteY2656" fmla="*/ 675979 h 1262692"/>
                <a:gd name="connsiteX2657" fmla="*/ 1132619 w 1410790"/>
                <a:gd name="connsiteY2657" fmla="*/ 676911 h 1262692"/>
                <a:gd name="connsiteX2658" fmla="*/ 1130721 w 1410790"/>
                <a:gd name="connsiteY2658" fmla="*/ 677882 h 1262692"/>
                <a:gd name="connsiteX2659" fmla="*/ 1123121 w 1410790"/>
                <a:gd name="connsiteY2659" fmla="*/ 678808 h 1262692"/>
                <a:gd name="connsiteX2660" fmla="*/ 1119326 w 1410790"/>
                <a:gd name="connsiteY2660" fmla="*/ 684506 h 1262692"/>
                <a:gd name="connsiteX2661" fmla="*/ 1105103 w 1410790"/>
                <a:gd name="connsiteY2661" fmla="*/ 683574 h 1262692"/>
                <a:gd name="connsiteX2662" fmla="*/ 1106034 w 1410790"/>
                <a:gd name="connsiteY2662" fmla="*/ 684506 h 1262692"/>
                <a:gd name="connsiteX2663" fmla="*/ 1103205 w 1410790"/>
                <a:gd name="connsiteY2663" fmla="*/ 684506 h 1262692"/>
                <a:gd name="connsiteX2664" fmla="*/ 1099405 w 1410790"/>
                <a:gd name="connsiteY2664" fmla="*/ 684506 h 1262692"/>
                <a:gd name="connsiteX2665" fmla="*/ 1097508 w 1410790"/>
                <a:gd name="connsiteY2665" fmla="*/ 686403 h 1262692"/>
                <a:gd name="connsiteX2666" fmla="*/ 1095610 w 1410790"/>
                <a:gd name="connsiteY2666" fmla="*/ 688301 h 1262692"/>
                <a:gd name="connsiteX2667" fmla="*/ 1086113 w 1410790"/>
                <a:gd name="connsiteY2667" fmla="*/ 691149 h 1262692"/>
                <a:gd name="connsiteX2668" fmla="*/ 1059529 w 1410790"/>
                <a:gd name="connsiteY2668" fmla="*/ 683574 h 1262692"/>
                <a:gd name="connsiteX2669" fmla="*/ 1053831 w 1410790"/>
                <a:gd name="connsiteY2669" fmla="*/ 683574 h 1262692"/>
                <a:gd name="connsiteX2670" fmla="*/ 1050982 w 1410790"/>
                <a:gd name="connsiteY2670" fmla="*/ 684506 h 1262692"/>
                <a:gd name="connsiteX2671" fmla="*/ 1041490 w 1410790"/>
                <a:gd name="connsiteY2671" fmla="*/ 682608 h 1262692"/>
                <a:gd name="connsiteX2672" fmla="*/ 1039593 w 1410790"/>
                <a:gd name="connsiteY2672" fmla="*/ 681677 h 1262692"/>
                <a:gd name="connsiteX2673" fmla="*/ 1036739 w 1410790"/>
                <a:gd name="connsiteY2673" fmla="*/ 680711 h 1262692"/>
                <a:gd name="connsiteX2674" fmla="*/ 1038641 w 1410790"/>
                <a:gd name="connsiteY2674" fmla="*/ 683574 h 1262692"/>
                <a:gd name="connsiteX2675" fmla="*/ 1042436 w 1410790"/>
                <a:gd name="connsiteY2675" fmla="*/ 685477 h 1262692"/>
                <a:gd name="connsiteX2676" fmla="*/ 1043388 w 1410790"/>
                <a:gd name="connsiteY2676" fmla="*/ 686403 h 1262692"/>
                <a:gd name="connsiteX2677" fmla="*/ 1063328 w 1410790"/>
                <a:gd name="connsiteY2677" fmla="*/ 695896 h 1262692"/>
                <a:gd name="connsiteX2678" fmla="*/ 1066172 w 1410790"/>
                <a:gd name="connsiteY2678" fmla="*/ 699695 h 1262692"/>
                <a:gd name="connsiteX2679" fmla="*/ 1067123 w 1410790"/>
                <a:gd name="connsiteY2679" fmla="*/ 701598 h 1262692"/>
                <a:gd name="connsiteX2680" fmla="*/ 1069021 w 1410790"/>
                <a:gd name="connsiteY2680" fmla="*/ 702544 h 1262692"/>
                <a:gd name="connsiteX2681" fmla="*/ 1069021 w 1410790"/>
                <a:gd name="connsiteY2681" fmla="*/ 704446 h 1262692"/>
                <a:gd name="connsiteX2682" fmla="*/ 1074718 w 1410790"/>
                <a:gd name="connsiteY2682" fmla="*/ 704446 h 1262692"/>
                <a:gd name="connsiteX2683" fmla="*/ 1077567 w 1410790"/>
                <a:gd name="connsiteY2683" fmla="*/ 704446 h 1262692"/>
                <a:gd name="connsiteX2684" fmla="*/ 1079464 w 1410790"/>
                <a:gd name="connsiteY2684" fmla="*/ 705393 h 1262692"/>
                <a:gd name="connsiteX2685" fmla="*/ 1086113 w 1410790"/>
                <a:gd name="connsiteY2685" fmla="*/ 706344 h 1262692"/>
                <a:gd name="connsiteX2686" fmla="*/ 1096537 w 1410790"/>
                <a:gd name="connsiteY2686" fmla="*/ 711090 h 1262692"/>
                <a:gd name="connsiteX2687" fmla="*/ 1079464 w 1410790"/>
                <a:gd name="connsiteY2687" fmla="*/ 723436 h 1262692"/>
                <a:gd name="connsiteX2688" fmla="*/ 1069021 w 1410790"/>
                <a:gd name="connsiteY2688" fmla="*/ 731031 h 1262692"/>
                <a:gd name="connsiteX2689" fmla="*/ 1066172 w 1410790"/>
                <a:gd name="connsiteY2689" fmla="*/ 743372 h 1262692"/>
                <a:gd name="connsiteX2690" fmla="*/ 1054782 w 1410790"/>
                <a:gd name="connsiteY2690" fmla="*/ 743372 h 1262692"/>
                <a:gd name="connsiteX2691" fmla="*/ 1052885 w 1410790"/>
                <a:gd name="connsiteY2691" fmla="*/ 743372 h 1262692"/>
                <a:gd name="connsiteX2692" fmla="*/ 1050031 w 1410790"/>
                <a:gd name="connsiteY2692" fmla="*/ 746221 h 1262692"/>
                <a:gd name="connsiteX2693" fmla="*/ 1052885 w 1410790"/>
                <a:gd name="connsiteY2693" fmla="*/ 745270 h 1262692"/>
                <a:gd name="connsiteX2694" fmla="*/ 1057631 w 1410790"/>
                <a:gd name="connsiteY2694" fmla="*/ 745270 h 1262692"/>
                <a:gd name="connsiteX2695" fmla="*/ 1058582 w 1410790"/>
                <a:gd name="connsiteY2695" fmla="*/ 746221 h 1262692"/>
                <a:gd name="connsiteX2696" fmla="*/ 1064275 w 1410790"/>
                <a:gd name="connsiteY2696" fmla="*/ 748118 h 1262692"/>
                <a:gd name="connsiteX2697" fmla="*/ 1066172 w 1410790"/>
                <a:gd name="connsiteY2697" fmla="*/ 748118 h 1262692"/>
                <a:gd name="connsiteX2698" fmla="*/ 1068075 w 1410790"/>
                <a:gd name="connsiteY2698" fmla="*/ 748118 h 1262692"/>
                <a:gd name="connsiteX2699" fmla="*/ 1071870 w 1410790"/>
                <a:gd name="connsiteY2699" fmla="*/ 747172 h 1262692"/>
                <a:gd name="connsiteX2700" fmla="*/ 1072821 w 1410790"/>
                <a:gd name="connsiteY2700" fmla="*/ 750016 h 1262692"/>
                <a:gd name="connsiteX2701" fmla="*/ 1074718 w 1410790"/>
                <a:gd name="connsiteY2701" fmla="*/ 750972 h 1262692"/>
                <a:gd name="connsiteX2702" fmla="*/ 1075670 w 1410790"/>
                <a:gd name="connsiteY2702" fmla="*/ 751918 h 1262692"/>
                <a:gd name="connsiteX2703" fmla="*/ 1075670 w 1410790"/>
                <a:gd name="connsiteY2703" fmla="*/ 752860 h 1262692"/>
                <a:gd name="connsiteX2704" fmla="*/ 1077567 w 1410790"/>
                <a:gd name="connsiteY2704" fmla="*/ 754767 h 1262692"/>
                <a:gd name="connsiteX2705" fmla="*/ 1077567 w 1410790"/>
                <a:gd name="connsiteY2705" fmla="*/ 761411 h 1262692"/>
                <a:gd name="connsiteX2706" fmla="*/ 1076621 w 1410790"/>
                <a:gd name="connsiteY2706" fmla="*/ 762362 h 1262692"/>
                <a:gd name="connsiteX2707" fmla="*/ 1076621 w 1410790"/>
                <a:gd name="connsiteY2707" fmla="*/ 764259 h 1262692"/>
                <a:gd name="connsiteX2708" fmla="*/ 1074718 w 1410790"/>
                <a:gd name="connsiteY2708" fmla="*/ 767103 h 1262692"/>
                <a:gd name="connsiteX2709" fmla="*/ 1072821 w 1410790"/>
                <a:gd name="connsiteY2709" fmla="*/ 769005 h 1262692"/>
                <a:gd name="connsiteX2710" fmla="*/ 1069021 w 1410790"/>
                <a:gd name="connsiteY2710" fmla="*/ 771854 h 1262692"/>
                <a:gd name="connsiteX2711" fmla="*/ 1068075 w 1410790"/>
                <a:gd name="connsiteY2711" fmla="*/ 772805 h 1262692"/>
                <a:gd name="connsiteX2712" fmla="*/ 1065226 w 1410790"/>
                <a:gd name="connsiteY2712" fmla="*/ 773757 h 1262692"/>
                <a:gd name="connsiteX2713" fmla="*/ 1060480 w 1410790"/>
                <a:gd name="connsiteY2713" fmla="*/ 773757 h 1262692"/>
                <a:gd name="connsiteX2714" fmla="*/ 1059529 w 1410790"/>
                <a:gd name="connsiteY2714" fmla="*/ 775654 h 1262692"/>
                <a:gd name="connsiteX2715" fmla="*/ 1057631 w 1410790"/>
                <a:gd name="connsiteY2715" fmla="*/ 778503 h 1262692"/>
                <a:gd name="connsiteX2716" fmla="*/ 1053831 w 1410790"/>
                <a:gd name="connsiteY2716" fmla="*/ 783249 h 1262692"/>
                <a:gd name="connsiteX2717" fmla="*/ 1054782 w 1410790"/>
                <a:gd name="connsiteY2717" fmla="*/ 786098 h 1262692"/>
                <a:gd name="connsiteX2718" fmla="*/ 1055729 w 1410790"/>
                <a:gd name="connsiteY2718" fmla="*/ 787995 h 1262692"/>
                <a:gd name="connsiteX2719" fmla="*/ 1057631 w 1410790"/>
                <a:gd name="connsiteY2719" fmla="*/ 788946 h 1262692"/>
                <a:gd name="connsiteX2720" fmla="*/ 1059529 w 1410790"/>
                <a:gd name="connsiteY2720" fmla="*/ 791795 h 1262692"/>
                <a:gd name="connsiteX2721" fmla="*/ 1059529 w 1410790"/>
                <a:gd name="connsiteY2721" fmla="*/ 794644 h 1262692"/>
                <a:gd name="connsiteX2722" fmla="*/ 1058582 w 1410790"/>
                <a:gd name="connsiteY2722" fmla="*/ 798444 h 1262692"/>
                <a:gd name="connsiteX2723" fmla="*/ 1062377 w 1410790"/>
                <a:gd name="connsiteY2723" fmla="*/ 802239 h 1262692"/>
                <a:gd name="connsiteX2724" fmla="*/ 1069972 w 1410790"/>
                <a:gd name="connsiteY2724" fmla="*/ 806039 h 1262692"/>
                <a:gd name="connsiteX2725" fmla="*/ 1069972 w 1410790"/>
                <a:gd name="connsiteY2725" fmla="*/ 806985 h 1262692"/>
                <a:gd name="connsiteX2726" fmla="*/ 1070923 w 1410790"/>
                <a:gd name="connsiteY2726" fmla="*/ 806985 h 1262692"/>
                <a:gd name="connsiteX2727" fmla="*/ 1066172 w 1410790"/>
                <a:gd name="connsiteY2727" fmla="*/ 810785 h 1262692"/>
                <a:gd name="connsiteX2728" fmla="*/ 1069021 w 1410790"/>
                <a:gd name="connsiteY2728" fmla="*/ 812687 h 1262692"/>
                <a:gd name="connsiteX2729" fmla="*/ 1069972 w 1410790"/>
                <a:gd name="connsiteY2729" fmla="*/ 815531 h 1262692"/>
                <a:gd name="connsiteX2730" fmla="*/ 1073767 w 1410790"/>
                <a:gd name="connsiteY2730" fmla="*/ 819331 h 1262692"/>
                <a:gd name="connsiteX2731" fmla="*/ 1075670 w 1410790"/>
                <a:gd name="connsiteY2731" fmla="*/ 819331 h 1262692"/>
                <a:gd name="connsiteX2732" fmla="*/ 1079464 w 1410790"/>
                <a:gd name="connsiteY2732" fmla="*/ 820262 h 1262692"/>
                <a:gd name="connsiteX2733" fmla="*/ 1085147 w 1410790"/>
                <a:gd name="connsiteY2733" fmla="*/ 822160 h 1262692"/>
                <a:gd name="connsiteX2734" fmla="*/ 1090844 w 1410790"/>
                <a:gd name="connsiteY2734" fmla="*/ 820262 h 1262692"/>
                <a:gd name="connsiteX2735" fmla="*/ 1095610 w 1410790"/>
                <a:gd name="connsiteY2735" fmla="*/ 824062 h 1262692"/>
                <a:gd name="connsiteX2736" fmla="*/ 1096537 w 1410790"/>
                <a:gd name="connsiteY2736" fmla="*/ 825028 h 1262692"/>
                <a:gd name="connsiteX2737" fmla="*/ 1121224 w 1410790"/>
                <a:gd name="connsiteY2737" fmla="*/ 830721 h 1262692"/>
                <a:gd name="connsiteX2738" fmla="*/ 1123121 w 1410790"/>
                <a:gd name="connsiteY2738" fmla="*/ 833555 h 1262692"/>
                <a:gd name="connsiteX2739" fmla="*/ 1120278 w 1410790"/>
                <a:gd name="connsiteY2739" fmla="*/ 839252 h 1262692"/>
                <a:gd name="connsiteX2740" fmla="*/ 1111732 w 1410790"/>
                <a:gd name="connsiteY2740" fmla="*/ 843052 h 1262692"/>
                <a:gd name="connsiteX2741" fmla="*/ 1110800 w 1410790"/>
                <a:gd name="connsiteY2741" fmla="*/ 841149 h 1262692"/>
                <a:gd name="connsiteX2742" fmla="*/ 1107932 w 1410790"/>
                <a:gd name="connsiteY2742" fmla="*/ 841149 h 1262692"/>
                <a:gd name="connsiteX2743" fmla="*/ 1107000 w 1410790"/>
                <a:gd name="connsiteY2743" fmla="*/ 840218 h 1262692"/>
                <a:gd name="connsiteX2744" fmla="*/ 1095610 w 1410790"/>
                <a:gd name="connsiteY2744" fmla="*/ 825955 h 1262692"/>
                <a:gd name="connsiteX2745" fmla="*/ 1092742 w 1410790"/>
                <a:gd name="connsiteY2745" fmla="*/ 825955 h 1262692"/>
                <a:gd name="connsiteX2746" fmla="*/ 1082318 w 1410790"/>
                <a:gd name="connsiteY2746" fmla="*/ 825028 h 1262692"/>
                <a:gd name="connsiteX2747" fmla="*/ 1079464 w 1410790"/>
                <a:gd name="connsiteY2747" fmla="*/ 824062 h 1262692"/>
                <a:gd name="connsiteX2748" fmla="*/ 1081347 w 1410790"/>
                <a:gd name="connsiteY2748" fmla="*/ 826926 h 1262692"/>
                <a:gd name="connsiteX2749" fmla="*/ 1084216 w 1410790"/>
                <a:gd name="connsiteY2749" fmla="*/ 827857 h 1262692"/>
                <a:gd name="connsiteX2750" fmla="*/ 1085147 w 1410790"/>
                <a:gd name="connsiteY2750" fmla="*/ 829755 h 1262692"/>
                <a:gd name="connsiteX2751" fmla="*/ 1092742 w 1410790"/>
                <a:gd name="connsiteY2751" fmla="*/ 833555 h 1262692"/>
                <a:gd name="connsiteX2752" fmla="*/ 1098434 w 1410790"/>
                <a:gd name="connsiteY2752" fmla="*/ 835452 h 1262692"/>
                <a:gd name="connsiteX2753" fmla="*/ 1098434 w 1410790"/>
                <a:gd name="connsiteY2753" fmla="*/ 837350 h 1262692"/>
                <a:gd name="connsiteX2754" fmla="*/ 1098434 w 1410790"/>
                <a:gd name="connsiteY2754" fmla="*/ 840218 h 1262692"/>
                <a:gd name="connsiteX2755" fmla="*/ 1099405 w 1410790"/>
                <a:gd name="connsiteY2755" fmla="*/ 841149 h 1262692"/>
                <a:gd name="connsiteX2756" fmla="*/ 1099405 w 1410790"/>
                <a:gd name="connsiteY2756" fmla="*/ 842115 h 1262692"/>
                <a:gd name="connsiteX2757" fmla="*/ 1104132 w 1410790"/>
                <a:gd name="connsiteY2757" fmla="*/ 847818 h 1262692"/>
                <a:gd name="connsiteX2758" fmla="*/ 1106034 w 1410790"/>
                <a:gd name="connsiteY2758" fmla="*/ 847818 h 1262692"/>
                <a:gd name="connsiteX2759" fmla="*/ 1103205 w 1410790"/>
                <a:gd name="connsiteY2759" fmla="*/ 851613 h 1262692"/>
                <a:gd name="connsiteX2760" fmla="*/ 1101308 w 1410790"/>
                <a:gd name="connsiteY2760" fmla="*/ 852544 h 1262692"/>
                <a:gd name="connsiteX2761" fmla="*/ 1103205 w 1410790"/>
                <a:gd name="connsiteY2761" fmla="*/ 853510 h 1262692"/>
                <a:gd name="connsiteX2762" fmla="*/ 1112678 w 1410790"/>
                <a:gd name="connsiteY2762" fmla="*/ 850647 h 1262692"/>
                <a:gd name="connsiteX2763" fmla="*/ 1120278 w 1410790"/>
                <a:gd name="connsiteY2763" fmla="*/ 857310 h 1262692"/>
                <a:gd name="connsiteX2764" fmla="*/ 1120278 w 1410790"/>
                <a:gd name="connsiteY2764" fmla="*/ 858242 h 1262692"/>
                <a:gd name="connsiteX2765" fmla="*/ 1115527 w 1410790"/>
                <a:gd name="connsiteY2765" fmla="*/ 861105 h 1262692"/>
                <a:gd name="connsiteX2766" fmla="*/ 1119326 w 1410790"/>
                <a:gd name="connsiteY2766" fmla="*/ 863008 h 1262692"/>
                <a:gd name="connsiteX2767" fmla="*/ 1123121 w 1410790"/>
                <a:gd name="connsiteY2767" fmla="*/ 863934 h 1262692"/>
                <a:gd name="connsiteX2768" fmla="*/ 1124073 w 1410790"/>
                <a:gd name="connsiteY2768" fmla="*/ 862042 h 1262692"/>
                <a:gd name="connsiteX2769" fmla="*/ 1127873 w 1410790"/>
                <a:gd name="connsiteY2769" fmla="*/ 861105 h 1262692"/>
                <a:gd name="connsiteX2770" fmla="*/ 1129770 w 1410790"/>
                <a:gd name="connsiteY2770" fmla="*/ 863934 h 1262692"/>
                <a:gd name="connsiteX2771" fmla="*/ 1130721 w 1410790"/>
                <a:gd name="connsiteY2771" fmla="*/ 863934 h 1262692"/>
                <a:gd name="connsiteX2772" fmla="*/ 1133570 w 1410790"/>
                <a:gd name="connsiteY2772" fmla="*/ 865837 h 1262692"/>
                <a:gd name="connsiteX2773" fmla="*/ 1136414 w 1410790"/>
                <a:gd name="connsiteY2773" fmla="*/ 866808 h 1262692"/>
                <a:gd name="connsiteX2774" fmla="*/ 1134516 w 1410790"/>
                <a:gd name="connsiteY2774" fmla="*/ 863008 h 1262692"/>
                <a:gd name="connsiteX2775" fmla="*/ 1143062 w 1410790"/>
                <a:gd name="connsiteY2775" fmla="*/ 860139 h 1262692"/>
                <a:gd name="connsiteX2776" fmla="*/ 1141165 w 1410790"/>
                <a:gd name="connsiteY2776" fmla="*/ 864905 h 1262692"/>
                <a:gd name="connsiteX2777" fmla="*/ 1143062 w 1410790"/>
                <a:gd name="connsiteY2777" fmla="*/ 866808 h 1262692"/>
                <a:gd name="connsiteX2778" fmla="*/ 1143062 w 1410790"/>
                <a:gd name="connsiteY2778" fmla="*/ 867734 h 1262692"/>
                <a:gd name="connsiteX2779" fmla="*/ 1142111 w 1410790"/>
                <a:gd name="connsiteY2779" fmla="*/ 866808 h 1262692"/>
                <a:gd name="connsiteX2780" fmla="*/ 1139267 w 1410790"/>
                <a:gd name="connsiteY2780" fmla="*/ 865837 h 1262692"/>
                <a:gd name="connsiteX2781" fmla="*/ 1138316 w 1410790"/>
                <a:gd name="connsiteY2781" fmla="*/ 867734 h 1262692"/>
                <a:gd name="connsiteX2782" fmla="*/ 1143062 w 1410790"/>
                <a:gd name="connsiteY2782" fmla="*/ 871534 h 1262692"/>
                <a:gd name="connsiteX2783" fmla="*/ 1151608 w 1410790"/>
                <a:gd name="connsiteY2783" fmla="*/ 877226 h 1262692"/>
                <a:gd name="connsiteX2784" fmla="*/ 1156355 w 1410790"/>
                <a:gd name="connsiteY2784" fmla="*/ 881026 h 1262692"/>
                <a:gd name="connsiteX2785" fmla="*/ 1157306 w 1410790"/>
                <a:gd name="connsiteY2785" fmla="*/ 883895 h 1262692"/>
                <a:gd name="connsiteX2786" fmla="*/ 1153506 w 1410790"/>
                <a:gd name="connsiteY2786" fmla="*/ 887690 h 1262692"/>
                <a:gd name="connsiteX2787" fmla="*/ 1151608 w 1410790"/>
                <a:gd name="connsiteY2787" fmla="*/ 886724 h 1262692"/>
                <a:gd name="connsiteX2788" fmla="*/ 1144965 w 1410790"/>
                <a:gd name="connsiteY2788" fmla="*/ 881997 h 1262692"/>
                <a:gd name="connsiteX2789" fmla="*/ 1143062 w 1410790"/>
                <a:gd name="connsiteY2789" fmla="*/ 887690 h 1262692"/>
                <a:gd name="connsiteX2790" fmla="*/ 1137365 w 1410790"/>
                <a:gd name="connsiteY2790" fmla="*/ 888621 h 1262692"/>
                <a:gd name="connsiteX2791" fmla="*/ 1128819 w 1410790"/>
                <a:gd name="connsiteY2791" fmla="*/ 881997 h 1262692"/>
                <a:gd name="connsiteX2792" fmla="*/ 1130721 w 1410790"/>
                <a:gd name="connsiteY2792" fmla="*/ 885797 h 1262692"/>
                <a:gd name="connsiteX2793" fmla="*/ 1132619 w 1410790"/>
                <a:gd name="connsiteY2793" fmla="*/ 889587 h 1262692"/>
                <a:gd name="connsiteX2794" fmla="*/ 1134516 w 1410790"/>
                <a:gd name="connsiteY2794" fmla="*/ 890524 h 1262692"/>
                <a:gd name="connsiteX2795" fmla="*/ 1149711 w 1410790"/>
                <a:gd name="connsiteY2795" fmla="*/ 893387 h 1262692"/>
                <a:gd name="connsiteX2796" fmla="*/ 1150657 w 1410790"/>
                <a:gd name="connsiteY2796" fmla="*/ 893387 h 1262692"/>
                <a:gd name="connsiteX2797" fmla="*/ 1152555 w 1410790"/>
                <a:gd name="connsiteY2797" fmla="*/ 894318 h 1262692"/>
                <a:gd name="connsiteX2798" fmla="*/ 1152555 w 1410790"/>
                <a:gd name="connsiteY2798" fmla="*/ 895290 h 1262692"/>
                <a:gd name="connsiteX2799" fmla="*/ 1156355 w 1410790"/>
                <a:gd name="connsiteY2799" fmla="*/ 897182 h 1262692"/>
                <a:gd name="connsiteX2800" fmla="*/ 1157306 w 1410790"/>
                <a:gd name="connsiteY2800" fmla="*/ 894318 h 1262692"/>
                <a:gd name="connsiteX2801" fmla="*/ 1163003 w 1410790"/>
                <a:gd name="connsiteY2801" fmla="*/ 910479 h 1262692"/>
                <a:gd name="connsiteX2802" fmla="*/ 1170598 w 1410790"/>
                <a:gd name="connsiteY2802" fmla="*/ 937995 h 1262692"/>
                <a:gd name="connsiteX2803" fmla="*/ 1162052 w 1410790"/>
                <a:gd name="connsiteY2803" fmla="*/ 942742 h 1262692"/>
                <a:gd name="connsiteX2804" fmla="*/ 1161101 w 1410790"/>
                <a:gd name="connsiteY2804" fmla="*/ 944639 h 1262692"/>
                <a:gd name="connsiteX2805" fmla="*/ 1161101 w 1410790"/>
                <a:gd name="connsiteY2805" fmla="*/ 945590 h 1262692"/>
                <a:gd name="connsiteX2806" fmla="*/ 1161101 w 1410790"/>
                <a:gd name="connsiteY2806" fmla="*/ 947493 h 1262692"/>
                <a:gd name="connsiteX2807" fmla="*/ 1159203 w 1410790"/>
                <a:gd name="connsiteY2807" fmla="*/ 949385 h 1262692"/>
                <a:gd name="connsiteX2808" fmla="*/ 1153506 w 1410790"/>
                <a:gd name="connsiteY2808" fmla="*/ 954126 h 1262692"/>
                <a:gd name="connsiteX2809" fmla="*/ 1154457 w 1410790"/>
                <a:gd name="connsiteY2809" fmla="*/ 959834 h 1262692"/>
                <a:gd name="connsiteX2810" fmla="*/ 1153506 w 1410790"/>
                <a:gd name="connsiteY2810" fmla="*/ 959834 h 1262692"/>
                <a:gd name="connsiteX2811" fmla="*/ 1150657 w 1410790"/>
                <a:gd name="connsiteY2811" fmla="*/ 958883 h 1262692"/>
                <a:gd name="connsiteX2812" fmla="*/ 1149711 w 1410790"/>
                <a:gd name="connsiteY2812" fmla="*/ 957931 h 1262692"/>
                <a:gd name="connsiteX2813" fmla="*/ 1148760 w 1410790"/>
                <a:gd name="connsiteY2813" fmla="*/ 955087 h 1262692"/>
                <a:gd name="connsiteX2814" fmla="*/ 1138316 w 1410790"/>
                <a:gd name="connsiteY2814" fmla="*/ 956034 h 1262692"/>
                <a:gd name="connsiteX2815" fmla="*/ 1130721 w 1410790"/>
                <a:gd name="connsiteY2815" fmla="*/ 952239 h 1262692"/>
                <a:gd name="connsiteX2816" fmla="*/ 1129770 w 1410790"/>
                <a:gd name="connsiteY2816" fmla="*/ 943693 h 1262692"/>
                <a:gd name="connsiteX2817" fmla="*/ 1129770 w 1410790"/>
                <a:gd name="connsiteY2817" fmla="*/ 941790 h 1262692"/>
                <a:gd name="connsiteX2818" fmla="*/ 1126921 w 1410790"/>
                <a:gd name="connsiteY2818" fmla="*/ 941790 h 1262692"/>
                <a:gd name="connsiteX2819" fmla="*/ 1125024 w 1410790"/>
                <a:gd name="connsiteY2819" fmla="*/ 944639 h 1262692"/>
                <a:gd name="connsiteX2820" fmla="*/ 1121224 w 1410790"/>
                <a:gd name="connsiteY2820" fmla="*/ 954126 h 1262692"/>
                <a:gd name="connsiteX2821" fmla="*/ 1107000 w 1410790"/>
                <a:gd name="connsiteY2821" fmla="*/ 945590 h 1262692"/>
                <a:gd name="connsiteX2822" fmla="*/ 1100337 w 1410790"/>
                <a:gd name="connsiteY2822" fmla="*/ 948439 h 1262692"/>
                <a:gd name="connsiteX2823" fmla="*/ 1097508 w 1410790"/>
                <a:gd name="connsiteY2823" fmla="*/ 947493 h 1262692"/>
                <a:gd name="connsiteX2824" fmla="*/ 1095610 w 1410790"/>
                <a:gd name="connsiteY2824" fmla="*/ 950336 h 1262692"/>
                <a:gd name="connsiteX2825" fmla="*/ 1091811 w 1410790"/>
                <a:gd name="connsiteY2825" fmla="*/ 950336 h 1262692"/>
                <a:gd name="connsiteX2826" fmla="*/ 1089913 w 1410790"/>
                <a:gd name="connsiteY2826" fmla="*/ 944639 h 1262692"/>
                <a:gd name="connsiteX2827" fmla="*/ 1088011 w 1410790"/>
                <a:gd name="connsiteY2827" fmla="*/ 942742 h 1262692"/>
                <a:gd name="connsiteX2828" fmla="*/ 1077567 w 1410790"/>
                <a:gd name="connsiteY2828" fmla="*/ 943693 h 1262692"/>
                <a:gd name="connsiteX2829" fmla="*/ 1075670 w 1410790"/>
                <a:gd name="connsiteY2829" fmla="*/ 944639 h 1262692"/>
                <a:gd name="connsiteX2830" fmla="*/ 1074718 w 1410790"/>
                <a:gd name="connsiteY2830" fmla="*/ 945590 h 1262692"/>
                <a:gd name="connsiteX2831" fmla="*/ 1073767 w 1410790"/>
                <a:gd name="connsiteY2831" fmla="*/ 947493 h 1262692"/>
                <a:gd name="connsiteX2832" fmla="*/ 1072821 w 1410790"/>
                <a:gd name="connsiteY2832" fmla="*/ 951288 h 1262692"/>
                <a:gd name="connsiteX2833" fmla="*/ 1072821 w 1410790"/>
                <a:gd name="connsiteY2833" fmla="*/ 952239 h 1262692"/>
                <a:gd name="connsiteX2834" fmla="*/ 1073767 w 1410790"/>
                <a:gd name="connsiteY2834" fmla="*/ 955087 h 1262692"/>
                <a:gd name="connsiteX2835" fmla="*/ 1075670 w 1410790"/>
                <a:gd name="connsiteY2835" fmla="*/ 956034 h 1262692"/>
                <a:gd name="connsiteX2836" fmla="*/ 1076621 w 1410790"/>
                <a:gd name="connsiteY2836" fmla="*/ 956985 h 1262692"/>
                <a:gd name="connsiteX2837" fmla="*/ 1077567 w 1410790"/>
                <a:gd name="connsiteY2837" fmla="*/ 956985 h 1262692"/>
                <a:gd name="connsiteX2838" fmla="*/ 1081347 w 1410790"/>
                <a:gd name="connsiteY2838" fmla="*/ 954126 h 1262692"/>
                <a:gd name="connsiteX2839" fmla="*/ 1085147 w 1410790"/>
                <a:gd name="connsiteY2839" fmla="*/ 953185 h 1262692"/>
                <a:gd name="connsiteX2840" fmla="*/ 1082318 w 1410790"/>
                <a:gd name="connsiteY2840" fmla="*/ 959834 h 1262692"/>
                <a:gd name="connsiteX2841" fmla="*/ 1091811 w 1410790"/>
                <a:gd name="connsiteY2841" fmla="*/ 964580 h 1262692"/>
                <a:gd name="connsiteX2842" fmla="*/ 1092742 w 1410790"/>
                <a:gd name="connsiteY2842" fmla="*/ 958883 h 1262692"/>
                <a:gd name="connsiteX2843" fmla="*/ 1095610 w 1410790"/>
                <a:gd name="connsiteY2843" fmla="*/ 960780 h 1262692"/>
                <a:gd name="connsiteX2844" fmla="*/ 1103205 w 1410790"/>
                <a:gd name="connsiteY2844" fmla="*/ 967429 h 1262692"/>
                <a:gd name="connsiteX2845" fmla="*/ 1093708 w 1410790"/>
                <a:gd name="connsiteY2845" fmla="*/ 971229 h 1262692"/>
                <a:gd name="connsiteX2846" fmla="*/ 1082318 w 1410790"/>
                <a:gd name="connsiteY2846" fmla="*/ 973121 h 1262692"/>
                <a:gd name="connsiteX2847" fmla="*/ 1081347 w 1410790"/>
                <a:gd name="connsiteY2847" fmla="*/ 970277 h 1262692"/>
                <a:gd name="connsiteX2848" fmla="*/ 1083250 w 1410790"/>
                <a:gd name="connsiteY2848" fmla="*/ 966482 h 1262692"/>
                <a:gd name="connsiteX2849" fmla="*/ 1080416 w 1410790"/>
                <a:gd name="connsiteY2849" fmla="*/ 966482 h 1262692"/>
                <a:gd name="connsiteX2850" fmla="*/ 1077567 w 1410790"/>
                <a:gd name="connsiteY2850" fmla="*/ 968370 h 1262692"/>
                <a:gd name="connsiteX2851" fmla="*/ 1076621 w 1410790"/>
                <a:gd name="connsiteY2851" fmla="*/ 969326 h 1262692"/>
                <a:gd name="connsiteX2852" fmla="*/ 1074718 w 1410790"/>
                <a:gd name="connsiteY2852" fmla="*/ 973121 h 1262692"/>
                <a:gd name="connsiteX2853" fmla="*/ 1086113 w 1410790"/>
                <a:gd name="connsiteY2853" fmla="*/ 978823 h 1262692"/>
                <a:gd name="connsiteX2854" fmla="*/ 1092742 w 1410790"/>
                <a:gd name="connsiteY2854" fmla="*/ 976921 h 1262692"/>
                <a:gd name="connsiteX2855" fmla="*/ 1095610 w 1410790"/>
                <a:gd name="connsiteY2855" fmla="*/ 977867 h 1262692"/>
                <a:gd name="connsiteX2856" fmla="*/ 1092742 w 1410790"/>
                <a:gd name="connsiteY2856" fmla="*/ 981667 h 1262692"/>
                <a:gd name="connsiteX2857" fmla="*/ 1102234 w 1410790"/>
                <a:gd name="connsiteY2857" fmla="*/ 983570 h 1262692"/>
                <a:gd name="connsiteX2858" fmla="*/ 1101308 w 1410790"/>
                <a:gd name="connsiteY2858" fmla="*/ 987365 h 1262692"/>
                <a:gd name="connsiteX2859" fmla="*/ 1102234 w 1410790"/>
                <a:gd name="connsiteY2859" fmla="*/ 986418 h 1262692"/>
                <a:gd name="connsiteX2860" fmla="*/ 1105103 w 1410790"/>
                <a:gd name="connsiteY2860" fmla="*/ 983570 h 1262692"/>
                <a:gd name="connsiteX2861" fmla="*/ 1106034 w 1410790"/>
                <a:gd name="connsiteY2861" fmla="*/ 982613 h 1262692"/>
                <a:gd name="connsiteX2862" fmla="*/ 1108903 w 1410790"/>
                <a:gd name="connsiteY2862" fmla="*/ 984516 h 1262692"/>
                <a:gd name="connsiteX2863" fmla="*/ 1109829 w 1410790"/>
                <a:gd name="connsiteY2863" fmla="*/ 988316 h 1262692"/>
                <a:gd name="connsiteX2864" fmla="*/ 1102234 w 1410790"/>
                <a:gd name="connsiteY2864" fmla="*/ 992111 h 1262692"/>
                <a:gd name="connsiteX2865" fmla="*/ 1102234 w 1410790"/>
                <a:gd name="connsiteY2865" fmla="*/ 995911 h 1262692"/>
                <a:gd name="connsiteX2866" fmla="*/ 1103205 w 1410790"/>
                <a:gd name="connsiteY2866" fmla="*/ 994013 h 1262692"/>
                <a:gd name="connsiteX2867" fmla="*/ 1104132 w 1410790"/>
                <a:gd name="connsiteY2867" fmla="*/ 994013 h 1262692"/>
                <a:gd name="connsiteX2868" fmla="*/ 1107000 w 1410790"/>
                <a:gd name="connsiteY2868" fmla="*/ 994964 h 1262692"/>
                <a:gd name="connsiteX2869" fmla="*/ 1107000 w 1410790"/>
                <a:gd name="connsiteY2869" fmla="*/ 999711 h 1262692"/>
                <a:gd name="connsiteX2870" fmla="*/ 1102234 w 1410790"/>
                <a:gd name="connsiteY2870" fmla="*/ 1000657 h 1262692"/>
                <a:gd name="connsiteX2871" fmla="*/ 1101308 w 1410790"/>
                <a:gd name="connsiteY2871" fmla="*/ 1003505 h 1262692"/>
                <a:gd name="connsiteX2872" fmla="*/ 1101308 w 1410790"/>
                <a:gd name="connsiteY2872" fmla="*/ 1005408 h 1262692"/>
                <a:gd name="connsiteX2873" fmla="*/ 1099405 w 1410790"/>
                <a:gd name="connsiteY2873" fmla="*/ 1005408 h 1262692"/>
                <a:gd name="connsiteX2874" fmla="*/ 1097508 w 1410790"/>
                <a:gd name="connsiteY2874" fmla="*/ 1005408 h 1262692"/>
                <a:gd name="connsiteX2875" fmla="*/ 1098434 w 1410790"/>
                <a:gd name="connsiteY2875" fmla="*/ 1007306 h 1262692"/>
                <a:gd name="connsiteX2876" fmla="*/ 1099405 w 1410790"/>
                <a:gd name="connsiteY2876" fmla="*/ 1011100 h 1262692"/>
                <a:gd name="connsiteX2877" fmla="*/ 1103205 w 1410790"/>
                <a:gd name="connsiteY2877" fmla="*/ 1018700 h 1262692"/>
                <a:gd name="connsiteX2878" fmla="*/ 1097508 w 1410790"/>
                <a:gd name="connsiteY2878" fmla="*/ 1017749 h 1262692"/>
                <a:gd name="connsiteX2879" fmla="*/ 1100337 w 1410790"/>
                <a:gd name="connsiteY2879" fmla="*/ 1019646 h 1262692"/>
                <a:gd name="connsiteX2880" fmla="*/ 1102234 w 1410790"/>
                <a:gd name="connsiteY2880" fmla="*/ 1021549 h 1262692"/>
                <a:gd name="connsiteX2881" fmla="*/ 1102234 w 1410790"/>
                <a:gd name="connsiteY2881" fmla="*/ 1025344 h 1262692"/>
                <a:gd name="connsiteX2882" fmla="*/ 1100337 w 1410790"/>
                <a:gd name="connsiteY2882" fmla="*/ 1024393 h 1262692"/>
                <a:gd name="connsiteX2883" fmla="*/ 1095610 w 1410790"/>
                <a:gd name="connsiteY2883" fmla="*/ 1022495 h 1262692"/>
                <a:gd name="connsiteX2884" fmla="*/ 1093708 w 1410790"/>
                <a:gd name="connsiteY2884" fmla="*/ 1019646 h 1262692"/>
                <a:gd name="connsiteX2885" fmla="*/ 1092742 w 1410790"/>
                <a:gd name="connsiteY2885" fmla="*/ 1017749 h 1262692"/>
                <a:gd name="connsiteX2886" fmla="*/ 1091811 w 1410790"/>
                <a:gd name="connsiteY2886" fmla="*/ 1016803 h 1262692"/>
                <a:gd name="connsiteX2887" fmla="*/ 1090844 w 1410790"/>
                <a:gd name="connsiteY2887" fmla="*/ 1015852 h 1262692"/>
                <a:gd name="connsiteX2888" fmla="*/ 1089913 w 1410790"/>
                <a:gd name="connsiteY2888" fmla="*/ 1015852 h 1262692"/>
                <a:gd name="connsiteX2889" fmla="*/ 1089913 w 1410790"/>
                <a:gd name="connsiteY2889" fmla="*/ 1016803 h 1262692"/>
                <a:gd name="connsiteX2890" fmla="*/ 1085147 w 1410790"/>
                <a:gd name="connsiteY2890" fmla="*/ 1016803 h 1262692"/>
                <a:gd name="connsiteX2891" fmla="*/ 1083250 w 1410790"/>
                <a:gd name="connsiteY2891" fmla="*/ 1017749 h 1262692"/>
                <a:gd name="connsiteX2892" fmla="*/ 1082318 w 1410790"/>
                <a:gd name="connsiteY2892" fmla="*/ 1020598 h 1262692"/>
                <a:gd name="connsiteX2893" fmla="*/ 1084216 w 1410790"/>
                <a:gd name="connsiteY2893" fmla="*/ 1026295 h 1262692"/>
                <a:gd name="connsiteX2894" fmla="*/ 1082318 w 1410790"/>
                <a:gd name="connsiteY2894" fmla="*/ 1029144 h 1262692"/>
                <a:gd name="connsiteX2895" fmla="*/ 1082318 w 1410790"/>
                <a:gd name="connsiteY2895" fmla="*/ 1030095 h 1262692"/>
                <a:gd name="connsiteX2896" fmla="*/ 1077567 w 1410790"/>
                <a:gd name="connsiteY2896" fmla="*/ 1032944 h 1262692"/>
                <a:gd name="connsiteX2897" fmla="*/ 1071870 w 1410790"/>
                <a:gd name="connsiteY2897" fmla="*/ 1031988 h 1262692"/>
                <a:gd name="connsiteX2898" fmla="*/ 1059529 w 1410790"/>
                <a:gd name="connsiteY2898" fmla="*/ 1034841 h 1262692"/>
                <a:gd name="connsiteX2899" fmla="*/ 1060480 w 1410790"/>
                <a:gd name="connsiteY2899" fmla="*/ 1035787 h 1262692"/>
                <a:gd name="connsiteX2900" fmla="*/ 1061426 w 1410790"/>
                <a:gd name="connsiteY2900" fmla="*/ 1036739 h 1262692"/>
                <a:gd name="connsiteX2901" fmla="*/ 1065226 w 1410790"/>
                <a:gd name="connsiteY2901" fmla="*/ 1041485 h 1262692"/>
                <a:gd name="connsiteX2902" fmla="*/ 1069021 w 1410790"/>
                <a:gd name="connsiteY2902" fmla="*/ 1050977 h 1262692"/>
                <a:gd name="connsiteX2903" fmla="*/ 1069021 w 1410790"/>
                <a:gd name="connsiteY2903" fmla="*/ 1051934 h 1262692"/>
                <a:gd name="connsiteX2904" fmla="*/ 1068075 w 1410790"/>
                <a:gd name="connsiteY2904" fmla="*/ 1053831 h 1262692"/>
                <a:gd name="connsiteX2905" fmla="*/ 1061426 w 1410790"/>
                <a:gd name="connsiteY2905" fmla="*/ 1058557 h 1262692"/>
                <a:gd name="connsiteX2906" fmla="*/ 1061426 w 1410790"/>
                <a:gd name="connsiteY2906" fmla="*/ 1056660 h 1262692"/>
                <a:gd name="connsiteX2907" fmla="*/ 1058582 w 1410790"/>
                <a:gd name="connsiteY2907" fmla="*/ 1051934 h 1262692"/>
                <a:gd name="connsiteX2908" fmla="*/ 1055729 w 1410790"/>
                <a:gd name="connsiteY2908" fmla="*/ 1057626 h 1262692"/>
                <a:gd name="connsiteX2909" fmla="*/ 1050982 w 1410790"/>
                <a:gd name="connsiteY2909" fmla="*/ 1058557 h 1262692"/>
                <a:gd name="connsiteX2910" fmla="*/ 1049085 w 1410790"/>
                <a:gd name="connsiteY2910" fmla="*/ 1056660 h 1262692"/>
                <a:gd name="connsiteX2911" fmla="*/ 1049085 w 1410790"/>
                <a:gd name="connsiteY2911" fmla="*/ 1056660 h 1262692"/>
                <a:gd name="connsiteX2912" fmla="*/ 1048134 w 1410790"/>
                <a:gd name="connsiteY2912" fmla="*/ 1055728 h 1262692"/>
                <a:gd name="connsiteX2913" fmla="*/ 1046236 w 1410790"/>
                <a:gd name="connsiteY2913" fmla="*/ 1050031 h 1262692"/>
                <a:gd name="connsiteX2914" fmla="*/ 1040539 w 1410790"/>
                <a:gd name="connsiteY2914" fmla="*/ 1047182 h 1262692"/>
                <a:gd name="connsiteX2915" fmla="*/ 1038641 w 1410790"/>
                <a:gd name="connsiteY2915" fmla="*/ 1048133 h 1262692"/>
                <a:gd name="connsiteX2916" fmla="*/ 1036739 w 1410790"/>
                <a:gd name="connsiteY2916" fmla="*/ 1057626 h 1262692"/>
                <a:gd name="connsiteX2917" fmla="*/ 1036739 w 1410790"/>
                <a:gd name="connsiteY2917" fmla="*/ 1057626 h 1262692"/>
                <a:gd name="connsiteX2918" fmla="*/ 1032944 w 1410790"/>
                <a:gd name="connsiteY2918" fmla="*/ 1056660 h 1262692"/>
                <a:gd name="connsiteX2919" fmla="*/ 1028198 w 1410790"/>
                <a:gd name="connsiteY2919" fmla="*/ 1050031 h 1262692"/>
                <a:gd name="connsiteX2920" fmla="*/ 1025349 w 1410790"/>
                <a:gd name="connsiteY2920" fmla="*/ 1054758 h 1262692"/>
                <a:gd name="connsiteX2921" fmla="*/ 1025349 w 1410790"/>
                <a:gd name="connsiteY2921" fmla="*/ 1055728 h 1262692"/>
                <a:gd name="connsiteX2922" fmla="*/ 1026295 w 1410790"/>
                <a:gd name="connsiteY2922" fmla="*/ 1056660 h 1262692"/>
                <a:gd name="connsiteX2923" fmla="*/ 1027247 w 1410790"/>
                <a:gd name="connsiteY2923" fmla="*/ 1057626 h 1262692"/>
                <a:gd name="connsiteX2924" fmla="*/ 1028198 w 1410790"/>
                <a:gd name="connsiteY2924" fmla="*/ 1057626 h 1262692"/>
                <a:gd name="connsiteX2925" fmla="*/ 1027247 w 1410790"/>
                <a:gd name="connsiteY2925" fmla="*/ 1058557 h 1262692"/>
                <a:gd name="connsiteX2926" fmla="*/ 1021549 w 1410790"/>
                <a:gd name="connsiteY2926" fmla="*/ 1059529 h 1262692"/>
                <a:gd name="connsiteX2927" fmla="*/ 1019652 w 1410790"/>
                <a:gd name="connsiteY2927" fmla="*/ 1062352 h 1262692"/>
                <a:gd name="connsiteX2928" fmla="*/ 1018700 w 1410790"/>
                <a:gd name="connsiteY2928" fmla="*/ 1063328 h 1262692"/>
                <a:gd name="connsiteX2929" fmla="*/ 1021549 w 1410790"/>
                <a:gd name="connsiteY2929" fmla="*/ 1068055 h 1262692"/>
                <a:gd name="connsiteX2930" fmla="*/ 1023447 w 1410790"/>
                <a:gd name="connsiteY2930" fmla="*/ 1071850 h 1262692"/>
                <a:gd name="connsiteX2931" fmla="*/ 1023447 w 1410790"/>
                <a:gd name="connsiteY2931" fmla="*/ 1072821 h 1262692"/>
                <a:gd name="connsiteX2932" fmla="*/ 1020603 w 1410790"/>
                <a:gd name="connsiteY2932" fmla="*/ 1073747 h 1262692"/>
                <a:gd name="connsiteX2933" fmla="*/ 1020603 w 1410790"/>
                <a:gd name="connsiteY2933" fmla="*/ 1074713 h 1262692"/>
                <a:gd name="connsiteX2934" fmla="*/ 1020603 w 1410790"/>
                <a:gd name="connsiteY2934" fmla="*/ 1075650 h 1262692"/>
                <a:gd name="connsiteX2935" fmla="*/ 1017749 w 1410790"/>
                <a:gd name="connsiteY2935" fmla="*/ 1071850 h 1262692"/>
                <a:gd name="connsiteX2936" fmla="*/ 1016803 w 1410790"/>
                <a:gd name="connsiteY2936" fmla="*/ 1072821 h 1262692"/>
                <a:gd name="connsiteX2937" fmla="*/ 1015852 w 1410790"/>
                <a:gd name="connsiteY2937" fmla="*/ 1073747 h 1262692"/>
                <a:gd name="connsiteX2938" fmla="*/ 1013954 w 1410790"/>
                <a:gd name="connsiteY2938" fmla="*/ 1070923 h 1262692"/>
                <a:gd name="connsiteX2939" fmla="*/ 1010159 w 1410790"/>
                <a:gd name="connsiteY2939" fmla="*/ 1070923 h 1262692"/>
                <a:gd name="connsiteX2940" fmla="*/ 1007306 w 1410790"/>
                <a:gd name="connsiteY2940" fmla="*/ 1071850 h 1262692"/>
                <a:gd name="connsiteX2941" fmla="*/ 1009208 w 1410790"/>
                <a:gd name="connsiteY2941" fmla="*/ 1074713 h 1262692"/>
                <a:gd name="connsiteX2942" fmla="*/ 1009208 w 1410790"/>
                <a:gd name="connsiteY2942" fmla="*/ 1075650 h 1262692"/>
                <a:gd name="connsiteX2943" fmla="*/ 1005408 w 1410790"/>
                <a:gd name="connsiteY2943" fmla="*/ 1076616 h 1262692"/>
                <a:gd name="connsiteX2944" fmla="*/ 1008257 w 1410790"/>
                <a:gd name="connsiteY2944" fmla="*/ 1079444 h 1262692"/>
                <a:gd name="connsiteX2945" fmla="*/ 1014905 w 1410790"/>
                <a:gd name="connsiteY2945" fmla="*/ 1078513 h 1262692"/>
                <a:gd name="connsiteX2946" fmla="*/ 1024398 w 1410790"/>
                <a:gd name="connsiteY2946" fmla="*/ 1088010 h 1262692"/>
                <a:gd name="connsiteX2947" fmla="*/ 1022500 w 1410790"/>
                <a:gd name="connsiteY2947" fmla="*/ 1089908 h 1262692"/>
                <a:gd name="connsiteX2948" fmla="*/ 1026295 w 1410790"/>
                <a:gd name="connsiteY2948" fmla="*/ 1090839 h 1262692"/>
                <a:gd name="connsiteX2949" fmla="*/ 1026295 w 1410790"/>
                <a:gd name="connsiteY2949" fmla="*/ 1093703 h 1262692"/>
                <a:gd name="connsiteX2950" fmla="*/ 1025349 w 1410790"/>
                <a:gd name="connsiteY2950" fmla="*/ 1094639 h 1262692"/>
                <a:gd name="connsiteX2951" fmla="*/ 1024398 w 1410790"/>
                <a:gd name="connsiteY2951" fmla="*/ 1095605 h 1262692"/>
                <a:gd name="connsiteX2952" fmla="*/ 1015852 w 1410790"/>
                <a:gd name="connsiteY2952" fmla="*/ 1099405 h 1262692"/>
                <a:gd name="connsiteX2953" fmla="*/ 1014905 w 1410790"/>
                <a:gd name="connsiteY2953" fmla="*/ 1099405 h 1262692"/>
                <a:gd name="connsiteX2954" fmla="*/ 1013954 w 1410790"/>
                <a:gd name="connsiteY2954" fmla="*/ 1097503 h 1262692"/>
                <a:gd name="connsiteX2955" fmla="*/ 1013003 w 1410790"/>
                <a:gd name="connsiteY2955" fmla="*/ 1095605 h 1262692"/>
                <a:gd name="connsiteX2956" fmla="*/ 1013003 w 1410790"/>
                <a:gd name="connsiteY2956" fmla="*/ 1098434 h 1262692"/>
                <a:gd name="connsiteX2957" fmla="*/ 1011106 w 1410790"/>
                <a:gd name="connsiteY2957" fmla="*/ 1099405 h 1262692"/>
                <a:gd name="connsiteX2958" fmla="*/ 1008257 w 1410790"/>
                <a:gd name="connsiteY2958" fmla="*/ 1097503 h 1262692"/>
                <a:gd name="connsiteX2959" fmla="*/ 1007306 w 1410790"/>
                <a:gd name="connsiteY2959" fmla="*/ 1095605 h 1262692"/>
                <a:gd name="connsiteX2960" fmla="*/ 1003511 w 1410790"/>
                <a:gd name="connsiteY2960" fmla="*/ 1096537 h 1262692"/>
                <a:gd name="connsiteX2961" fmla="*/ 997813 w 1410790"/>
                <a:gd name="connsiteY2961" fmla="*/ 1091815 h 1262692"/>
                <a:gd name="connsiteX2962" fmla="*/ 995916 w 1410790"/>
                <a:gd name="connsiteY2962" fmla="*/ 1091815 h 1262692"/>
                <a:gd name="connsiteX2963" fmla="*/ 994965 w 1410790"/>
                <a:gd name="connsiteY2963" fmla="*/ 1090839 h 1262692"/>
                <a:gd name="connsiteX2964" fmla="*/ 994965 w 1410790"/>
                <a:gd name="connsiteY2964" fmla="*/ 1088937 h 1262692"/>
                <a:gd name="connsiteX2965" fmla="*/ 995916 w 1410790"/>
                <a:gd name="connsiteY2965" fmla="*/ 1086108 h 1262692"/>
                <a:gd name="connsiteX2966" fmla="*/ 997813 w 1410790"/>
                <a:gd name="connsiteY2966" fmla="*/ 1085142 h 1262692"/>
                <a:gd name="connsiteX2967" fmla="*/ 1001613 w 1410790"/>
                <a:gd name="connsiteY2967" fmla="*/ 1086108 h 1262692"/>
                <a:gd name="connsiteX2968" fmla="*/ 996862 w 1410790"/>
                <a:gd name="connsiteY2968" fmla="*/ 1081342 h 1262692"/>
                <a:gd name="connsiteX2969" fmla="*/ 994965 w 1410790"/>
                <a:gd name="connsiteY2969" fmla="*/ 1080415 h 1262692"/>
                <a:gd name="connsiteX2970" fmla="*/ 993067 w 1410790"/>
                <a:gd name="connsiteY2970" fmla="*/ 1080415 h 1262692"/>
                <a:gd name="connsiteX2971" fmla="*/ 994965 w 1410790"/>
                <a:gd name="connsiteY2971" fmla="*/ 1077547 h 1262692"/>
                <a:gd name="connsiteX2972" fmla="*/ 991170 w 1410790"/>
                <a:gd name="connsiteY2972" fmla="*/ 1076616 h 1262692"/>
                <a:gd name="connsiteX2973" fmla="*/ 985472 w 1410790"/>
                <a:gd name="connsiteY2973" fmla="*/ 1069021 h 1262692"/>
                <a:gd name="connsiteX2974" fmla="*/ 983570 w 1410790"/>
                <a:gd name="connsiteY2974" fmla="*/ 1067123 h 1262692"/>
                <a:gd name="connsiteX2975" fmla="*/ 974077 w 1410790"/>
                <a:gd name="connsiteY2975" fmla="*/ 1059529 h 1262692"/>
                <a:gd name="connsiteX2976" fmla="*/ 974077 w 1410790"/>
                <a:gd name="connsiteY2976" fmla="*/ 1058557 h 1262692"/>
                <a:gd name="connsiteX2977" fmla="*/ 973126 w 1410790"/>
                <a:gd name="connsiteY2977" fmla="*/ 1058557 h 1262692"/>
                <a:gd name="connsiteX2978" fmla="*/ 971229 w 1410790"/>
                <a:gd name="connsiteY2978" fmla="*/ 1059529 h 1262692"/>
                <a:gd name="connsiteX2979" fmla="*/ 971229 w 1410790"/>
                <a:gd name="connsiteY2979" fmla="*/ 1060455 h 1262692"/>
                <a:gd name="connsiteX2980" fmla="*/ 968380 w 1410790"/>
                <a:gd name="connsiteY2980" fmla="*/ 1060455 h 1262692"/>
                <a:gd name="connsiteX2981" fmla="*/ 966483 w 1410790"/>
                <a:gd name="connsiteY2981" fmla="*/ 1059529 h 1262692"/>
                <a:gd name="connsiteX2982" fmla="*/ 962683 w 1410790"/>
                <a:gd name="connsiteY2982" fmla="*/ 1056660 h 1262692"/>
                <a:gd name="connsiteX2983" fmla="*/ 962683 w 1410790"/>
                <a:gd name="connsiteY2983" fmla="*/ 1055728 h 1262692"/>
                <a:gd name="connsiteX2984" fmla="*/ 964580 w 1410790"/>
                <a:gd name="connsiteY2984" fmla="*/ 1053831 h 1262692"/>
                <a:gd name="connsiteX2985" fmla="*/ 964580 w 1410790"/>
                <a:gd name="connsiteY2985" fmla="*/ 1052880 h 1262692"/>
                <a:gd name="connsiteX2986" fmla="*/ 967429 w 1410790"/>
                <a:gd name="connsiteY2986" fmla="*/ 1048133 h 1262692"/>
                <a:gd name="connsiteX2987" fmla="*/ 972180 w 1410790"/>
                <a:gd name="connsiteY2987" fmla="*/ 1047182 h 1262692"/>
                <a:gd name="connsiteX2988" fmla="*/ 975024 w 1410790"/>
                <a:gd name="connsiteY2988" fmla="*/ 1042436 h 1262692"/>
                <a:gd name="connsiteX2989" fmla="*/ 975024 w 1410790"/>
                <a:gd name="connsiteY2989" fmla="*/ 1042436 h 1262692"/>
                <a:gd name="connsiteX2990" fmla="*/ 975975 w 1410790"/>
                <a:gd name="connsiteY2990" fmla="*/ 1040539 h 1262692"/>
                <a:gd name="connsiteX2991" fmla="*/ 975024 w 1410790"/>
                <a:gd name="connsiteY2991" fmla="*/ 1039587 h 1262692"/>
                <a:gd name="connsiteX2992" fmla="*/ 975024 w 1410790"/>
                <a:gd name="connsiteY2992" fmla="*/ 1038636 h 1262692"/>
                <a:gd name="connsiteX2993" fmla="*/ 969326 w 1410790"/>
                <a:gd name="connsiteY2993" fmla="*/ 1035787 h 1262692"/>
                <a:gd name="connsiteX2994" fmla="*/ 963629 w 1410790"/>
                <a:gd name="connsiteY2994" fmla="*/ 1027241 h 1262692"/>
                <a:gd name="connsiteX2995" fmla="*/ 959834 w 1410790"/>
                <a:gd name="connsiteY2995" fmla="*/ 1025344 h 1262692"/>
                <a:gd name="connsiteX2996" fmla="*/ 955088 w 1410790"/>
                <a:gd name="connsiteY2996" fmla="*/ 1024393 h 1262692"/>
                <a:gd name="connsiteX2997" fmla="*/ 954136 w 1410790"/>
                <a:gd name="connsiteY2997" fmla="*/ 1018700 h 1262692"/>
                <a:gd name="connsiteX2998" fmla="*/ 953190 w 1410790"/>
                <a:gd name="connsiteY2998" fmla="*/ 1017749 h 1262692"/>
                <a:gd name="connsiteX2999" fmla="*/ 952239 w 1410790"/>
                <a:gd name="connsiteY2999" fmla="*/ 1016803 h 1262692"/>
                <a:gd name="connsiteX3000" fmla="*/ 948444 w 1410790"/>
                <a:gd name="connsiteY3000" fmla="*/ 1014900 h 1262692"/>
                <a:gd name="connsiteX3001" fmla="*/ 942747 w 1410790"/>
                <a:gd name="connsiteY3001" fmla="*/ 1015852 h 1262692"/>
                <a:gd name="connsiteX3002" fmla="*/ 940844 w 1410790"/>
                <a:gd name="connsiteY3002" fmla="*/ 1017749 h 1262692"/>
                <a:gd name="connsiteX3003" fmla="*/ 938947 w 1410790"/>
                <a:gd name="connsiteY3003" fmla="*/ 1020598 h 1262692"/>
                <a:gd name="connsiteX3004" fmla="*/ 931352 w 1410790"/>
                <a:gd name="connsiteY3004" fmla="*/ 1015852 h 1262692"/>
                <a:gd name="connsiteX3005" fmla="*/ 933249 w 1410790"/>
                <a:gd name="connsiteY3005" fmla="*/ 1013954 h 1262692"/>
                <a:gd name="connsiteX3006" fmla="*/ 929454 w 1410790"/>
                <a:gd name="connsiteY3006" fmla="*/ 1010154 h 1262692"/>
                <a:gd name="connsiteX3007" fmla="*/ 925654 w 1410790"/>
                <a:gd name="connsiteY3007" fmla="*/ 1009208 h 1262692"/>
                <a:gd name="connsiteX3008" fmla="*/ 923757 w 1410790"/>
                <a:gd name="connsiteY3008" fmla="*/ 1007306 h 1262692"/>
                <a:gd name="connsiteX3009" fmla="*/ 922806 w 1410790"/>
                <a:gd name="connsiteY3009" fmla="*/ 1005408 h 1262692"/>
                <a:gd name="connsiteX3010" fmla="*/ 919006 w 1410790"/>
                <a:gd name="connsiteY3010" fmla="*/ 1005408 h 1262692"/>
                <a:gd name="connsiteX3011" fmla="*/ 918060 w 1410790"/>
                <a:gd name="connsiteY3011" fmla="*/ 1007306 h 1262692"/>
                <a:gd name="connsiteX3012" fmla="*/ 918060 w 1410790"/>
                <a:gd name="connsiteY3012" fmla="*/ 1009208 h 1262692"/>
                <a:gd name="connsiteX3013" fmla="*/ 916157 w 1410790"/>
                <a:gd name="connsiteY3013" fmla="*/ 1010154 h 1262692"/>
                <a:gd name="connsiteX3014" fmla="*/ 912362 w 1410790"/>
                <a:gd name="connsiteY3014" fmla="*/ 1013003 h 1262692"/>
                <a:gd name="connsiteX3015" fmla="*/ 912362 w 1410790"/>
                <a:gd name="connsiteY3015" fmla="*/ 1016803 h 1262692"/>
                <a:gd name="connsiteX3016" fmla="*/ 914260 w 1410790"/>
                <a:gd name="connsiteY3016" fmla="*/ 1018700 h 1262692"/>
                <a:gd name="connsiteX3017" fmla="*/ 909513 w 1410790"/>
                <a:gd name="connsiteY3017" fmla="*/ 1015852 h 1262692"/>
                <a:gd name="connsiteX3018" fmla="*/ 907616 w 1410790"/>
                <a:gd name="connsiteY3018" fmla="*/ 1014900 h 1262692"/>
                <a:gd name="connsiteX3019" fmla="*/ 901919 w 1410790"/>
                <a:gd name="connsiteY3019" fmla="*/ 1008252 h 1262692"/>
                <a:gd name="connsiteX3020" fmla="*/ 900967 w 1410790"/>
                <a:gd name="connsiteY3020" fmla="*/ 1007306 h 1262692"/>
                <a:gd name="connsiteX3021" fmla="*/ 900021 w 1410790"/>
                <a:gd name="connsiteY3021" fmla="*/ 1005408 h 1262692"/>
                <a:gd name="connsiteX3022" fmla="*/ 899070 w 1410790"/>
                <a:gd name="connsiteY3022" fmla="*/ 1004457 h 1262692"/>
                <a:gd name="connsiteX3023" fmla="*/ 889573 w 1410790"/>
                <a:gd name="connsiteY3023" fmla="*/ 1005408 h 1262692"/>
                <a:gd name="connsiteX3024" fmla="*/ 884826 w 1410790"/>
                <a:gd name="connsiteY3024" fmla="*/ 1005408 h 1262692"/>
                <a:gd name="connsiteX3025" fmla="*/ 883875 w 1410790"/>
                <a:gd name="connsiteY3025" fmla="*/ 1007306 h 1262692"/>
                <a:gd name="connsiteX3026" fmla="*/ 882929 w 1410790"/>
                <a:gd name="connsiteY3026" fmla="*/ 1008252 h 1262692"/>
                <a:gd name="connsiteX3027" fmla="*/ 881978 w 1410790"/>
                <a:gd name="connsiteY3027" fmla="*/ 1009208 h 1262692"/>
                <a:gd name="connsiteX3028" fmla="*/ 881031 w 1410790"/>
                <a:gd name="connsiteY3028" fmla="*/ 1010154 h 1262692"/>
                <a:gd name="connsiteX3029" fmla="*/ 882929 w 1410790"/>
                <a:gd name="connsiteY3029" fmla="*/ 1013003 h 1262692"/>
                <a:gd name="connsiteX3030" fmla="*/ 881978 w 1410790"/>
                <a:gd name="connsiteY3030" fmla="*/ 1013954 h 1262692"/>
                <a:gd name="connsiteX3031" fmla="*/ 881031 w 1410790"/>
                <a:gd name="connsiteY3031" fmla="*/ 1016803 h 1262692"/>
                <a:gd name="connsiteX3032" fmla="*/ 876280 w 1410790"/>
                <a:gd name="connsiteY3032" fmla="*/ 1012052 h 1262692"/>
                <a:gd name="connsiteX3033" fmla="*/ 874383 w 1410790"/>
                <a:gd name="connsiteY3033" fmla="*/ 1011100 h 1262692"/>
                <a:gd name="connsiteX3034" fmla="*/ 872500 w 1410790"/>
                <a:gd name="connsiteY3034" fmla="*/ 1012052 h 1262692"/>
                <a:gd name="connsiteX3035" fmla="*/ 870603 w 1410790"/>
                <a:gd name="connsiteY3035" fmla="*/ 1013003 h 1262692"/>
                <a:gd name="connsiteX3036" fmla="*/ 863008 w 1410790"/>
                <a:gd name="connsiteY3036" fmla="*/ 1013003 h 1262692"/>
                <a:gd name="connsiteX3037" fmla="*/ 862042 w 1410790"/>
                <a:gd name="connsiteY3037" fmla="*/ 1011100 h 1262692"/>
                <a:gd name="connsiteX3038" fmla="*/ 861110 w 1410790"/>
                <a:gd name="connsiteY3038" fmla="*/ 1012052 h 1262692"/>
                <a:gd name="connsiteX3039" fmla="*/ 859208 w 1410790"/>
                <a:gd name="connsiteY3039" fmla="*/ 1013003 h 1262692"/>
                <a:gd name="connsiteX3040" fmla="*/ 849716 w 1410790"/>
                <a:gd name="connsiteY3040" fmla="*/ 1013954 h 1262692"/>
                <a:gd name="connsiteX3041" fmla="*/ 847818 w 1410790"/>
                <a:gd name="connsiteY3041" fmla="*/ 1013954 h 1262692"/>
                <a:gd name="connsiteX3042" fmla="*/ 845916 w 1410790"/>
                <a:gd name="connsiteY3042" fmla="*/ 1010154 h 1262692"/>
                <a:gd name="connsiteX3043" fmla="*/ 844018 w 1410790"/>
                <a:gd name="connsiteY3043" fmla="*/ 1010154 h 1262692"/>
                <a:gd name="connsiteX3044" fmla="*/ 838321 w 1410790"/>
                <a:gd name="connsiteY3044" fmla="*/ 1008252 h 1262692"/>
                <a:gd name="connsiteX3045" fmla="*/ 835472 w 1410790"/>
                <a:gd name="connsiteY3045" fmla="*/ 1007306 h 1262692"/>
                <a:gd name="connsiteX3046" fmla="*/ 835472 w 1410790"/>
                <a:gd name="connsiteY3046" fmla="*/ 996857 h 1262692"/>
                <a:gd name="connsiteX3047" fmla="*/ 835472 w 1410790"/>
                <a:gd name="connsiteY3047" fmla="*/ 994964 h 1262692"/>
                <a:gd name="connsiteX3048" fmla="*/ 833575 w 1410790"/>
                <a:gd name="connsiteY3048" fmla="*/ 994013 h 1262692"/>
                <a:gd name="connsiteX3049" fmla="*/ 831677 w 1410790"/>
                <a:gd name="connsiteY3049" fmla="*/ 992111 h 1262692"/>
                <a:gd name="connsiteX3050" fmla="*/ 830726 w 1410790"/>
                <a:gd name="connsiteY3050" fmla="*/ 992111 h 1262692"/>
                <a:gd name="connsiteX3051" fmla="*/ 829775 w 1410790"/>
                <a:gd name="connsiteY3051" fmla="*/ 990218 h 1262692"/>
                <a:gd name="connsiteX3052" fmla="*/ 827877 w 1410790"/>
                <a:gd name="connsiteY3052" fmla="*/ 986418 h 1262692"/>
                <a:gd name="connsiteX3053" fmla="*/ 828828 w 1410790"/>
                <a:gd name="connsiteY3053" fmla="*/ 982613 h 1262692"/>
                <a:gd name="connsiteX3054" fmla="*/ 828828 w 1410790"/>
                <a:gd name="connsiteY3054" fmla="*/ 977867 h 1262692"/>
                <a:gd name="connsiteX3055" fmla="*/ 830726 w 1410790"/>
                <a:gd name="connsiteY3055" fmla="*/ 973121 h 1262692"/>
                <a:gd name="connsiteX3056" fmla="*/ 832623 w 1410790"/>
                <a:gd name="connsiteY3056" fmla="*/ 972175 h 1262692"/>
                <a:gd name="connsiteX3057" fmla="*/ 833575 w 1410790"/>
                <a:gd name="connsiteY3057" fmla="*/ 969326 h 1262692"/>
                <a:gd name="connsiteX3058" fmla="*/ 836423 w 1410790"/>
                <a:gd name="connsiteY3058" fmla="*/ 965526 h 1262692"/>
                <a:gd name="connsiteX3059" fmla="*/ 839272 w 1410790"/>
                <a:gd name="connsiteY3059" fmla="*/ 963629 h 1262692"/>
                <a:gd name="connsiteX3060" fmla="*/ 840218 w 1410790"/>
                <a:gd name="connsiteY3060" fmla="*/ 962682 h 1262692"/>
                <a:gd name="connsiteX3061" fmla="*/ 841169 w 1410790"/>
                <a:gd name="connsiteY3061" fmla="*/ 960780 h 1262692"/>
                <a:gd name="connsiteX3062" fmla="*/ 845916 w 1410790"/>
                <a:gd name="connsiteY3062" fmla="*/ 961731 h 1262692"/>
                <a:gd name="connsiteX3063" fmla="*/ 846847 w 1410790"/>
                <a:gd name="connsiteY3063" fmla="*/ 961731 h 1262692"/>
                <a:gd name="connsiteX3064" fmla="*/ 847818 w 1410790"/>
                <a:gd name="connsiteY3064" fmla="*/ 959834 h 1262692"/>
                <a:gd name="connsiteX3065" fmla="*/ 846847 w 1410790"/>
                <a:gd name="connsiteY3065" fmla="*/ 958883 h 1262692"/>
                <a:gd name="connsiteX3066" fmla="*/ 850647 w 1410790"/>
                <a:gd name="connsiteY3066" fmla="*/ 954126 h 1262692"/>
                <a:gd name="connsiteX3067" fmla="*/ 855413 w 1410790"/>
                <a:gd name="connsiteY3067" fmla="*/ 948439 h 1262692"/>
                <a:gd name="connsiteX3068" fmla="*/ 854442 w 1410790"/>
                <a:gd name="connsiteY3068" fmla="*/ 947493 h 1262692"/>
                <a:gd name="connsiteX3069" fmla="*/ 853510 w 1410790"/>
                <a:gd name="connsiteY3069" fmla="*/ 943693 h 1262692"/>
                <a:gd name="connsiteX3070" fmla="*/ 854442 w 1410790"/>
                <a:gd name="connsiteY3070" fmla="*/ 942742 h 1262692"/>
                <a:gd name="connsiteX3071" fmla="*/ 856344 w 1410790"/>
                <a:gd name="connsiteY3071" fmla="*/ 937044 h 1262692"/>
                <a:gd name="connsiteX3072" fmla="*/ 860139 w 1410790"/>
                <a:gd name="connsiteY3072" fmla="*/ 934195 h 1262692"/>
                <a:gd name="connsiteX3073" fmla="*/ 862042 w 1410790"/>
                <a:gd name="connsiteY3073" fmla="*/ 939893 h 1262692"/>
                <a:gd name="connsiteX3074" fmla="*/ 865837 w 1410790"/>
                <a:gd name="connsiteY3074" fmla="*/ 940844 h 1262692"/>
                <a:gd name="connsiteX3075" fmla="*/ 868705 w 1410790"/>
                <a:gd name="connsiteY3075" fmla="*/ 941790 h 1262692"/>
                <a:gd name="connsiteX3076" fmla="*/ 871534 w 1410790"/>
                <a:gd name="connsiteY3076" fmla="*/ 942742 h 1262692"/>
                <a:gd name="connsiteX3077" fmla="*/ 875334 w 1410790"/>
                <a:gd name="connsiteY3077" fmla="*/ 940844 h 1262692"/>
                <a:gd name="connsiteX3078" fmla="*/ 877231 w 1410790"/>
                <a:gd name="connsiteY3078" fmla="*/ 939893 h 1262692"/>
                <a:gd name="connsiteX3079" fmla="*/ 879129 w 1410790"/>
                <a:gd name="connsiteY3079" fmla="*/ 937995 h 1262692"/>
                <a:gd name="connsiteX3080" fmla="*/ 878178 w 1410790"/>
                <a:gd name="connsiteY3080" fmla="*/ 936098 h 1262692"/>
                <a:gd name="connsiteX3081" fmla="*/ 876280 w 1410790"/>
                <a:gd name="connsiteY3081" fmla="*/ 928503 h 1262692"/>
                <a:gd name="connsiteX3082" fmla="*/ 877231 w 1410790"/>
                <a:gd name="connsiteY3082" fmla="*/ 928503 h 1262692"/>
                <a:gd name="connsiteX3083" fmla="*/ 879129 w 1410790"/>
                <a:gd name="connsiteY3083" fmla="*/ 927547 h 1262692"/>
                <a:gd name="connsiteX3084" fmla="*/ 879129 w 1410790"/>
                <a:gd name="connsiteY3084" fmla="*/ 920903 h 1262692"/>
                <a:gd name="connsiteX3085" fmla="*/ 879129 w 1410790"/>
                <a:gd name="connsiteY3085" fmla="*/ 919972 h 1262692"/>
                <a:gd name="connsiteX3086" fmla="*/ 879129 w 1410790"/>
                <a:gd name="connsiteY3086" fmla="*/ 918074 h 1262692"/>
                <a:gd name="connsiteX3087" fmla="*/ 878178 w 1410790"/>
                <a:gd name="connsiteY3087" fmla="*/ 916172 h 1262692"/>
                <a:gd name="connsiteX3088" fmla="*/ 880080 w 1410790"/>
                <a:gd name="connsiteY3088" fmla="*/ 912377 h 1262692"/>
                <a:gd name="connsiteX3089" fmla="*/ 879129 w 1410790"/>
                <a:gd name="connsiteY3089" fmla="*/ 905713 h 1262692"/>
                <a:gd name="connsiteX3090" fmla="*/ 881978 w 1410790"/>
                <a:gd name="connsiteY3090" fmla="*/ 902884 h 1262692"/>
                <a:gd name="connsiteX3091" fmla="*/ 884826 w 1410790"/>
                <a:gd name="connsiteY3091" fmla="*/ 901913 h 1262692"/>
                <a:gd name="connsiteX3092" fmla="*/ 887675 w 1410790"/>
                <a:gd name="connsiteY3092" fmla="*/ 896216 h 1262692"/>
                <a:gd name="connsiteX3093" fmla="*/ 888626 w 1410790"/>
                <a:gd name="connsiteY3093" fmla="*/ 894318 h 1262692"/>
                <a:gd name="connsiteX3094" fmla="*/ 890524 w 1410790"/>
                <a:gd name="connsiteY3094" fmla="*/ 892416 h 1262692"/>
                <a:gd name="connsiteX3095" fmla="*/ 890524 w 1410790"/>
                <a:gd name="connsiteY3095" fmla="*/ 891490 h 1262692"/>
                <a:gd name="connsiteX3096" fmla="*/ 891475 w 1410790"/>
                <a:gd name="connsiteY3096" fmla="*/ 889587 h 1262692"/>
                <a:gd name="connsiteX3097" fmla="*/ 893372 w 1410790"/>
                <a:gd name="connsiteY3097" fmla="*/ 888621 h 1262692"/>
                <a:gd name="connsiteX3098" fmla="*/ 900967 w 1410790"/>
                <a:gd name="connsiteY3098" fmla="*/ 887690 h 1262692"/>
                <a:gd name="connsiteX3099" fmla="*/ 902865 w 1410790"/>
                <a:gd name="connsiteY3099" fmla="*/ 886724 h 1262692"/>
                <a:gd name="connsiteX3100" fmla="*/ 904767 w 1410790"/>
                <a:gd name="connsiteY3100" fmla="*/ 884821 h 1262692"/>
                <a:gd name="connsiteX3101" fmla="*/ 905718 w 1410790"/>
                <a:gd name="connsiteY3101" fmla="*/ 881026 h 1262692"/>
                <a:gd name="connsiteX3102" fmla="*/ 906665 w 1410790"/>
                <a:gd name="connsiteY3102" fmla="*/ 878197 h 1262692"/>
                <a:gd name="connsiteX3103" fmla="*/ 908562 w 1410790"/>
                <a:gd name="connsiteY3103" fmla="*/ 878197 h 1262692"/>
                <a:gd name="connsiteX3104" fmla="*/ 909513 w 1410790"/>
                <a:gd name="connsiteY3104" fmla="*/ 880095 h 1262692"/>
                <a:gd name="connsiteX3105" fmla="*/ 909513 w 1410790"/>
                <a:gd name="connsiteY3105" fmla="*/ 881026 h 1262692"/>
                <a:gd name="connsiteX3106" fmla="*/ 909513 w 1410790"/>
                <a:gd name="connsiteY3106" fmla="*/ 888621 h 1262692"/>
                <a:gd name="connsiteX3107" fmla="*/ 908562 w 1410790"/>
                <a:gd name="connsiteY3107" fmla="*/ 890524 h 1262692"/>
                <a:gd name="connsiteX3108" fmla="*/ 906665 w 1410790"/>
                <a:gd name="connsiteY3108" fmla="*/ 897182 h 1262692"/>
                <a:gd name="connsiteX3109" fmla="*/ 904767 w 1410790"/>
                <a:gd name="connsiteY3109" fmla="*/ 899085 h 1262692"/>
                <a:gd name="connsiteX3110" fmla="*/ 904767 w 1410790"/>
                <a:gd name="connsiteY3110" fmla="*/ 900982 h 1262692"/>
                <a:gd name="connsiteX3111" fmla="*/ 902865 w 1410790"/>
                <a:gd name="connsiteY3111" fmla="*/ 902884 h 1262692"/>
                <a:gd name="connsiteX3112" fmla="*/ 901919 w 1410790"/>
                <a:gd name="connsiteY3112" fmla="*/ 904782 h 1262692"/>
                <a:gd name="connsiteX3113" fmla="*/ 900967 w 1410790"/>
                <a:gd name="connsiteY3113" fmla="*/ 906679 h 1262692"/>
                <a:gd name="connsiteX3114" fmla="*/ 900021 w 1410790"/>
                <a:gd name="connsiteY3114" fmla="*/ 909513 h 1262692"/>
                <a:gd name="connsiteX3115" fmla="*/ 898119 w 1410790"/>
                <a:gd name="connsiteY3115" fmla="*/ 912377 h 1262692"/>
                <a:gd name="connsiteX3116" fmla="*/ 899070 w 1410790"/>
                <a:gd name="connsiteY3116" fmla="*/ 916172 h 1262692"/>
                <a:gd name="connsiteX3117" fmla="*/ 899070 w 1410790"/>
                <a:gd name="connsiteY3117" fmla="*/ 916172 h 1262692"/>
                <a:gd name="connsiteX3118" fmla="*/ 899070 w 1410790"/>
                <a:gd name="connsiteY3118" fmla="*/ 917108 h 1262692"/>
                <a:gd name="connsiteX3119" fmla="*/ 898119 w 1410790"/>
                <a:gd name="connsiteY3119" fmla="*/ 919006 h 1262692"/>
                <a:gd name="connsiteX3120" fmla="*/ 899070 w 1410790"/>
                <a:gd name="connsiteY3120" fmla="*/ 919006 h 1262692"/>
                <a:gd name="connsiteX3121" fmla="*/ 895270 w 1410790"/>
                <a:gd name="connsiteY3121" fmla="*/ 924703 h 1262692"/>
                <a:gd name="connsiteX3122" fmla="*/ 895270 w 1410790"/>
                <a:gd name="connsiteY3122" fmla="*/ 925669 h 1262692"/>
                <a:gd name="connsiteX3123" fmla="*/ 893372 w 1410790"/>
                <a:gd name="connsiteY3123" fmla="*/ 928503 h 1262692"/>
                <a:gd name="connsiteX3124" fmla="*/ 892421 w 1410790"/>
                <a:gd name="connsiteY3124" fmla="*/ 928503 h 1262692"/>
                <a:gd name="connsiteX3125" fmla="*/ 891475 w 1410790"/>
                <a:gd name="connsiteY3125" fmla="*/ 929449 h 1262692"/>
                <a:gd name="connsiteX3126" fmla="*/ 891475 w 1410790"/>
                <a:gd name="connsiteY3126" fmla="*/ 933249 h 1262692"/>
                <a:gd name="connsiteX3127" fmla="*/ 891475 w 1410790"/>
                <a:gd name="connsiteY3127" fmla="*/ 936098 h 1262692"/>
                <a:gd name="connsiteX3128" fmla="*/ 908562 w 1410790"/>
                <a:gd name="connsiteY3128" fmla="*/ 941790 h 1262692"/>
                <a:gd name="connsiteX3129" fmla="*/ 891475 w 1410790"/>
                <a:gd name="connsiteY3129" fmla="*/ 937044 h 1262692"/>
                <a:gd name="connsiteX3130" fmla="*/ 896221 w 1410790"/>
                <a:gd name="connsiteY3130" fmla="*/ 952239 h 1262692"/>
                <a:gd name="connsiteX3131" fmla="*/ 900021 w 1410790"/>
                <a:gd name="connsiteY3131" fmla="*/ 953185 h 1262692"/>
                <a:gd name="connsiteX3132" fmla="*/ 900967 w 1410790"/>
                <a:gd name="connsiteY3132" fmla="*/ 952239 h 1262692"/>
                <a:gd name="connsiteX3133" fmla="*/ 903816 w 1410790"/>
                <a:gd name="connsiteY3133" fmla="*/ 952239 h 1262692"/>
                <a:gd name="connsiteX3134" fmla="*/ 906665 w 1410790"/>
                <a:gd name="connsiteY3134" fmla="*/ 951288 h 1262692"/>
                <a:gd name="connsiteX3135" fmla="*/ 909513 w 1410790"/>
                <a:gd name="connsiteY3135" fmla="*/ 949385 h 1262692"/>
                <a:gd name="connsiteX3136" fmla="*/ 913308 w 1410790"/>
                <a:gd name="connsiteY3136" fmla="*/ 944639 h 1262692"/>
                <a:gd name="connsiteX3137" fmla="*/ 917108 w 1410790"/>
                <a:gd name="connsiteY3137" fmla="*/ 942742 h 1262692"/>
                <a:gd name="connsiteX3138" fmla="*/ 918060 w 1410790"/>
                <a:gd name="connsiteY3138" fmla="*/ 943693 h 1262692"/>
                <a:gd name="connsiteX3139" fmla="*/ 919006 w 1410790"/>
                <a:gd name="connsiteY3139" fmla="*/ 946537 h 1262692"/>
                <a:gd name="connsiteX3140" fmla="*/ 922806 w 1410790"/>
                <a:gd name="connsiteY3140" fmla="*/ 947493 h 1262692"/>
                <a:gd name="connsiteX3141" fmla="*/ 924703 w 1410790"/>
                <a:gd name="connsiteY3141" fmla="*/ 947493 h 1262692"/>
                <a:gd name="connsiteX3142" fmla="*/ 925654 w 1410790"/>
                <a:gd name="connsiteY3142" fmla="*/ 949385 h 1262692"/>
                <a:gd name="connsiteX3143" fmla="*/ 925654 w 1410790"/>
                <a:gd name="connsiteY3143" fmla="*/ 946537 h 1262692"/>
                <a:gd name="connsiteX3144" fmla="*/ 923757 w 1410790"/>
                <a:gd name="connsiteY3144" fmla="*/ 946537 h 1262692"/>
                <a:gd name="connsiteX3145" fmla="*/ 924703 w 1410790"/>
                <a:gd name="connsiteY3145" fmla="*/ 942742 h 1262692"/>
                <a:gd name="connsiteX3146" fmla="*/ 926601 w 1410790"/>
                <a:gd name="connsiteY3146" fmla="*/ 941790 h 1262692"/>
                <a:gd name="connsiteX3147" fmla="*/ 927552 w 1410790"/>
                <a:gd name="connsiteY3147" fmla="*/ 938942 h 1262692"/>
                <a:gd name="connsiteX3148" fmla="*/ 928503 w 1410790"/>
                <a:gd name="connsiteY3148" fmla="*/ 938942 h 1262692"/>
                <a:gd name="connsiteX3149" fmla="*/ 929454 w 1410790"/>
                <a:gd name="connsiteY3149" fmla="*/ 937995 h 1262692"/>
                <a:gd name="connsiteX3150" fmla="*/ 930401 w 1410790"/>
                <a:gd name="connsiteY3150" fmla="*/ 936098 h 1262692"/>
                <a:gd name="connsiteX3151" fmla="*/ 931352 w 1410790"/>
                <a:gd name="connsiteY3151" fmla="*/ 933249 h 1262692"/>
                <a:gd name="connsiteX3152" fmla="*/ 932298 w 1410790"/>
                <a:gd name="connsiteY3152" fmla="*/ 932298 h 1262692"/>
                <a:gd name="connsiteX3153" fmla="*/ 934201 w 1410790"/>
                <a:gd name="connsiteY3153" fmla="*/ 924703 h 1262692"/>
                <a:gd name="connsiteX3154" fmla="*/ 934201 w 1410790"/>
                <a:gd name="connsiteY3154" fmla="*/ 923772 h 1262692"/>
                <a:gd name="connsiteX3155" fmla="*/ 937049 w 1410790"/>
                <a:gd name="connsiteY3155" fmla="*/ 918074 h 1262692"/>
                <a:gd name="connsiteX3156" fmla="*/ 939893 w 1410790"/>
                <a:gd name="connsiteY3156" fmla="*/ 915206 h 1262692"/>
                <a:gd name="connsiteX3157" fmla="*/ 940844 w 1410790"/>
                <a:gd name="connsiteY3157" fmla="*/ 914279 h 1262692"/>
                <a:gd name="connsiteX3158" fmla="*/ 942747 w 1410790"/>
                <a:gd name="connsiteY3158" fmla="*/ 912377 h 1262692"/>
                <a:gd name="connsiteX3159" fmla="*/ 942747 w 1410790"/>
                <a:gd name="connsiteY3159" fmla="*/ 898119 h 1262692"/>
                <a:gd name="connsiteX3160" fmla="*/ 933249 w 1410790"/>
                <a:gd name="connsiteY3160" fmla="*/ 878197 h 1262692"/>
                <a:gd name="connsiteX3161" fmla="*/ 928503 w 1410790"/>
                <a:gd name="connsiteY3161" fmla="*/ 865837 h 1262692"/>
                <a:gd name="connsiteX3162" fmla="*/ 936098 w 1410790"/>
                <a:gd name="connsiteY3162" fmla="*/ 847818 h 1262692"/>
                <a:gd name="connsiteX3163" fmla="*/ 936098 w 1410790"/>
                <a:gd name="connsiteY3163" fmla="*/ 837350 h 1262692"/>
                <a:gd name="connsiteX3164" fmla="*/ 938947 w 1410790"/>
                <a:gd name="connsiteY3164" fmla="*/ 832623 h 1262692"/>
                <a:gd name="connsiteX3165" fmla="*/ 938947 w 1410790"/>
                <a:gd name="connsiteY3165" fmla="*/ 826926 h 1262692"/>
                <a:gd name="connsiteX3166" fmla="*/ 943693 w 1410790"/>
                <a:gd name="connsiteY3166" fmla="*/ 825955 h 1262692"/>
                <a:gd name="connsiteX3167" fmla="*/ 944644 w 1410790"/>
                <a:gd name="connsiteY3167" fmla="*/ 821228 h 1262692"/>
                <a:gd name="connsiteX3168" fmla="*/ 947493 w 1410790"/>
                <a:gd name="connsiteY3168" fmla="*/ 817433 h 1262692"/>
                <a:gd name="connsiteX3169" fmla="*/ 947493 w 1410790"/>
                <a:gd name="connsiteY3169" fmla="*/ 816462 h 1262692"/>
                <a:gd name="connsiteX3170" fmla="*/ 954136 w 1410790"/>
                <a:gd name="connsiteY3170" fmla="*/ 814585 h 1262692"/>
                <a:gd name="connsiteX3171" fmla="*/ 958883 w 1410790"/>
                <a:gd name="connsiteY3171" fmla="*/ 809834 h 1262692"/>
                <a:gd name="connsiteX3172" fmla="*/ 964580 w 1410790"/>
                <a:gd name="connsiteY3172" fmla="*/ 813633 h 1262692"/>
                <a:gd name="connsiteX3173" fmla="*/ 966483 w 1410790"/>
                <a:gd name="connsiteY3173" fmla="*/ 811731 h 1262692"/>
                <a:gd name="connsiteX3174" fmla="*/ 967429 w 1410790"/>
                <a:gd name="connsiteY3174" fmla="*/ 810785 h 1262692"/>
                <a:gd name="connsiteX3175" fmla="*/ 968380 w 1410790"/>
                <a:gd name="connsiteY3175" fmla="*/ 808887 h 1262692"/>
                <a:gd name="connsiteX3176" fmla="*/ 968380 w 1410790"/>
                <a:gd name="connsiteY3176" fmla="*/ 806985 h 1262692"/>
                <a:gd name="connsiteX3177" fmla="*/ 974077 w 1410790"/>
                <a:gd name="connsiteY3177" fmla="*/ 808887 h 1262692"/>
                <a:gd name="connsiteX3178" fmla="*/ 973126 w 1410790"/>
                <a:gd name="connsiteY3178" fmla="*/ 809834 h 1262692"/>
                <a:gd name="connsiteX3179" fmla="*/ 970278 w 1410790"/>
                <a:gd name="connsiteY3179" fmla="*/ 815531 h 1262692"/>
                <a:gd name="connsiteX3180" fmla="*/ 974077 w 1410790"/>
                <a:gd name="connsiteY3180" fmla="*/ 818360 h 1262692"/>
                <a:gd name="connsiteX3181" fmla="*/ 975024 w 1410790"/>
                <a:gd name="connsiteY3181" fmla="*/ 823126 h 1262692"/>
                <a:gd name="connsiteX3182" fmla="*/ 975024 w 1410790"/>
                <a:gd name="connsiteY3182" fmla="*/ 824062 h 1262692"/>
                <a:gd name="connsiteX3183" fmla="*/ 973126 w 1410790"/>
                <a:gd name="connsiteY3183" fmla="*/ 827857 h 1262692"/>
                <a:gd name="connsiteX3184" fmla="*/ 977872 w 1410790"/>
                <a:gd name="connsiteY3184" fmla="*/ 837350 h 1262692"/>
                <a:gd name="connsiteX3185" fmla="*/ 973126 w 1410790"/>
                <a:gd name="connsiteY3185" fmla="*/ 841149 h 1262692"/>
                <a:gd name="connsiteX3186" fmla="*/ 975024 w 1410790"/>
                <a:gd name="connsiteY3186" fmla="*/ 844018 h 1262692"/>
                <a:gd name="connsiteX3187" fmla="*/ 973126 w 1410790"/>
                <a:gd name="connsiteY3187" fmla="*/ 846847 h 1262692"/>
                <a:gd name="connsiteX3188" fmla="*/ 973126 w 1410790"/>
                <a:gd name="connsiteY3188" fmla="*/ 852544 h 1262692"/>
                <a:gd name="connsiteX3189" fmla="*/ 972180 w 1410790"/>
                <a:gd name="connsiteY3189" fmla="*/ 854442 h 1262692"/>
                <a:gd name="connsiteX3190" fmla="*/ 972180 w 1410790"/>
                <a:gd name="connsiteY3190" fmla="*/ 856339 h 1262692"/>
                <a:gd name="connsiteX3191" fmla="*/ 974077 w 1410790"/>
                <a:gd name="connsiteY3191" fmla="*/ 856339 h 1262692"/>
                <a:gd name="connsiteX3192" fmla="*/ 978824 w 1410790"/>
                <a:gd name="connsiteY3192" fmla="*/ 858242 h 1262692"/>
                <a:gd name="connsiteX3193" fmla="*/ 982619 w 1410790"/>
                <a:gd name="connsiteY3193" fmla="*/ 861105 h 1262692"/>
                <a:gd name="connsiteX3194" fmla="*/ 984521 w 1410790"/>
                <a:gd name="connsiteY3194" fmla="*/ 861105 h 1262692"/>
                <a:gd name="connsiteX3195" fmla="*/ 987370 w 1410790"/>
                <a:gd name="connsiteY3195" fmla="*/ 860139 h 1262692"/>
                <a:gd name="connsiteX3196" fmla="*/ 988316 w 1410790"/>
                <a:gd name="connsiteY3196" fmla="*/ 860139 h 1262692"/>
                <a:gd name="connsiteX3197" fmla="*/ 989267 w 1410790"/>
                <a:gd name="connsiteY3197" fmla="*/ 860139 h 1262692"/>
                <a:gd name="connsiteX3198" fmla="*/ 994013 w 1410790"/>
                <a:gd name="connsiteY3198" fmla="*/ 862042 h 1262692"/>
                <a:gd name="connsiteX3199" fmla="*/ 995916 w 1410790"/>
                <a:gd name="connsiteY3199" fmla="*/ 862042 h 1262692"/>
                <a:gd name="connsiteX3200" fmla="*/ 1002559 w 1410790"/>
                <a:gd name="connsiteY3200" fmla="*/ 863008 h 1262692"/>
                <a:gd name="connsiteX3201" fmla="*/ 1003511 w 1410790"/>
                <a:gd name="connsiteY3201" fmla="*/ 863934 h 1262692"/>
                <a:gd name="connsiteX3202" fmla="*/ 1007306 w 1410790"/>
                <a:gd name="connsiteY3202" fmla="*/ 858242 h 1262692"/>
                <a:gd name="connsiteX3203" fmla="*/ 1007306 w 1410790"/>
                <a:gd name="connsiteY3203" fmla="*/ 847818 h 1262692"/>
                <a:gd name="connsiteX3204" fmla="*/ 1005408 w 1410790"/>
                <a:gd name="connsiteY3204" fmla="*/ 846847 h 1262692"/>
                <a:gd name="connsiteX3205" fmla="*/ 1008257 w 1410790"/>
                <a:gd name="connsiteY3205" fmla="*/ 844018 h 1262692"/>
                <a:gd name="connsiteX3206" fmla="*/ 1009208 w 1410790"/>
                <a:gd name="connsiteY3206" fmla="*/ 842115 h 1262692"/>
                <a:gd name="connsiteX3207" fmla="*/ 1013954 w 1410790"/>
                <a:gd name="connsiteY3207" fmla="*/ 838321 h 1262692"/>
                <a:gd name="connsiteX3208" fmla="*/ 1013954 w 1410790"/>
                <a:gd name="connsiteY3208" fmla="*/ 836423 h 1262692"/>
                <a:gd name="connsiteX3209" fmla="*/ 1013003 w 1410790"/>
                <a:gd name="connsiteY3209" fmla="*/ 835452 h 1262692"/>
                <a:gd name="connsiteX3210" fmla="*/ 1014905 w 1410790"/>
                <a:gd name="connsiteY3210" fmla="*/ 831657 h 1262692"/>
                <a:gd name="connsiteX3211" fmla="*/ 1015852 w 1410790"/>
                <a:gd name="connsiteY3211" fmla="*/ 829755 h 1262692"/>
                <a:gd name="connsiteX3212" fmla="*/ 1015852 w 1410790"/>
                <a:gd name="connsiteY3212" fmla="*/ 827857 h 1262692"/>
                <a:gd name="connsiteX3213" fmla="*/ 1016803 w 1410790"/>
                <a:gd name="connsiteY3213" fmla="*/ 825955 h 1262692"/>
                <a:gd name="connsiteX3214" fmla="*/ 1016803 w 1410790"/>
                <a:gd name="connsiteY3214" fmla="*/ 823126 h 1262692"/>
                <a:gd name="connsiteX3215" fmla="*/ 1017749 w 1410790"/>
                <a:gd name="connsiteY3215" fmla="*/ 821228 h 1262692"/>
                <a:gd name="connsiteX3216" fmla="*/ 1020603 w 1410790"/>
                <a:gd name="connsiteY3216" fmla="*/ 818360 h 1262692"/>
                <a:gd name="connsiteX3217" fmla="*/ 1025349 w 1410790"/>
                <a:gd name="connsiteY3217" fmla="*/ 817433 h 1262692"/>
                <a:gd name="connsiteX3218" fmla="*/ 1026295 w 1410790"/>
                <a:gd name="connsiteY3218" fmla="*/ 817433 h 1262692"/>
                <a:gd name="connsiteX3219" fmla="*/ 1028198 w 1410790"/>
                <a:gd name="connsiteY3219" fmla="*/ 817433 h 1262692"/>
                <a:gd name="connsiteX3220" fmla="*/ 1028198 w 1410790"/>
                <a:gd name="connsiteY3220" fmla="*/ 814585 h 1262692"/>
                <a:gd name="connsiteX3221" fmla="*/ 1028198 w 1410790"/>
                <a:gd name="connsiteY3221" fmla="*/ 811731 h 1262692"/>
                <a:gd name="connsiteX3222" fmla="*/ 1028198 w 1410790"/>
                <a:gd name="connsiteY3222" fmla="*/ 810785 h 1262692"/>
                <a:gd name="connsiteX3223" fmla="*/ 1026295 w 1410790"/>
                <a:gd name="connsiteY3223" fmla="*/ 810785 h 1262692"/>
                <a:gd name="connsiteX3224" fmla="*/ 1025349 w 1410790"/>
                <a:gd name="connsiteY3224" fmla="*/ 810785 h 1262692"/>
                <a:gd name="connsiteX3225" fmla="*/ 1018700 w 1410790"/>
                <a:gd name="connsiteY3225" fmla="*/ 811731 h 1262692"/>
                <a:gd name="connsiteX3226" fmla="*/ 1018700 w 1410790"/>
                <a:gd name="connsiteY3226" fmla="*/ 810785 h 1262692"/>
                <a:gd name="connsiteX3227" fmla="*/ 1018700 w 1410790"/>
                <a:gd name="connsiteY3227" fmla="*/ 809834 h 1262692"/>
                <a:gd name="connsiteX3228" fmla="*/ 1017749 w 1410790"/>
                <a:gd name="connsiteY3228" fmla="*/ 806985 h 1262692"/>
                <a:gd name="connsiteX3229" fmla="*/ 1014905 w 1410790"/>
                <a:gd name="connsiteY3229" fmla="*/ 799390 h 1262692"/>
                <a:gd name="connsiteX3230" fmla="*/ 1014905 w 1410790"/>
                <a:gd name="connsiteY3230" fmla="*/ 794644 h 1262692"/>
                <a:gd name="connsiteX3231" fmla="*/ 1013003 w 1410790"/>
                <a:gd name="connsiteY3231" fmla="*/ 788946 h 1262692"/>
                <a:gd name="connsiteX3232" fmla="*/ 1013954 w 1410790"/>
                <a:gd name="connsiteY3232" fmla="*/ 773757 h 1262692"/>
                <a:gd name="connsiteX3233" fmla="*/ 1011106 w 1410790"/>
                <a:gd name="connsiteY3233" fmla="*/ 772805 h 1262692"/>
                <a:gd name="connsiteX3234" fmla="*/ 1004462 w 1410790"/>
                <a:gd name="connsiteY3234" fmla="*/ 771854 h 1262692"/>
                <a:gd name="connsiteX3235" fmla="*/ 1001613 w 1410790"/>
                <a:gd name="connsiteY3235" fmla="*/ 772805 h 1262692"/>
                <a:gd name="connsiteX3236" fmla="*/ 997813 w 1410790"/>
                <a:gd name="connsiteY3236" fmla="*/ 772805 h 1262692"/>
                <a:gd name="connsiteX3237" fmla="*/ 993067 w 1410790"/>
                <a:gd name="connsiteY3237" fmla="*/ 776600 h 1262692"/>
                <a:gd name="connsiteX3238" fmla="*/ 992116 w 1410790"/>
                <a:gd name="connsiteY3238" fmla="*/ 778503 h 1262692"/>
                <a:gd name="connsiteX3239" fmla="*/ 990218 w 1410790"/>
                <a:gd name="connsiteY3239" fmla="*/ 782303 h 1262692"/>
                <a:gd name="connsiteX3240" fmla="*/ 989267 w 1410790"/>
                <a:gd name="connsiteY3240" fmla="*/ 782303 h 1262692"/>
                <a:gd name="connsiteX3241" fmla="*/ 987370 w 1410790"/>
                <a:gd name="connsiteY3241" fmla="*/ 784200 h 1262692"/>
                <a:gd name="connsiteX3242" fmla="*/ 986418 w 1410790"/>
                <a:gd name="connsiteY3242" fmla="*/ 786098 h 1262692"/>
                <a:gd name="connsiteX3243" fmla="*/ 984521 w 1410790"/>
                <a:gd name="connsiteY3243" fmla="*/ 794644 h 1262692"/>
                <a:gd name="connsiteX3244" fmla="*/ 980721 w 1410790"/>
                <a:gd name="connsiteY3244" fmla="*/ 794644 h 1262692"/>
                <a:gd name="connsiteX3245" fmla="*/ 971229 w 1410790"/>
                <a:gd name="connsiteY3245" fmla="*/ 787995 h 1262692"/>
                <a:gd name="connsiteX3246" fmla="*/ 969326 w 1410790"/>
                <a:gd name="connsiteY3246" fmla="*/ 785151 h 1262692"/>
                <a:gd name="connsiteX3247" fmla="*/ 964580 w 1410790"/>
                <a:gd name="connsiteY3247" fmla="*/ 784200 h 1262692"/>
                <a:gd name="connsiteX3248" fmla="*/ 959834 w 1410790"/>
                <a:gd name="connsiteY3248" fmla="*/ 792741 h 1262692"/>
                <a:gd name="connsiteX3249" fmla="*/ 955088 w 1410790"/>
                <a:gd name="connsiteY3249" fmla="*/ 792741 h 1262692"/>
                <a:gd name="connsiteX3250" fmla="*/ 954136 w 1410790"/>
                <a:gd name="connsiteY3250" fmla="*/ 790844 h 1262692"/>
                <a:gd name="connsiteX3251" fmla="*/ 952239 w 1410790"/>
                <a:gd name="connsiteY3251" fmla="*/ 789898 h 1262692"/>
                <a:gd name="connsiteX3252" fmla="*/ 952239 w 1410790"/>
                <a:gd name="connsiteY3252" fmla="*/ 788946 h 1262692"/>
                <a:gd name="connsiteX3253" fmla="*/ 951288 w 1410790"/>
                <a:gd name="connsiteY3253" fmla="*/ 787995 h 1262692"/>
                <a:gd name="connsiteX3254" fmla="*/ 950342 w 1410790"/>
                <a:gd name="connsiteY3254" fmla="*/ 785151 h 1262692"/>
                <a:gd name="connsiteX3255" fmla="*/ 949390 w 1410790"/>
                <a:gd name="connsiteY3255" fmla="*/ 784200 h 1262692"/>
                <a:gd name="connsiteX3256" fmla="*/ 947493 w 1410790"/>
                <a:gd name="connsiteY3256" fmla="*/ 775654 h 1262692"/>
                <a:gd name="connsiteX3257" fmla="*/ 946542 w 1410790"/>
                <a:gd name="connsiteY3257" fmla="*/ 774708 h 1262692"/>
                <a:gd name="connsiteX3258" fmla="*/ 945590 w 1410790"/>
                <a:gd name="connsiteY3258" fmla="*/ 771854 h 1262692"/>
                <a:gd name="connsiteX3259" fmla="*/ 943693 w 1410790"/>
                <a:gd name="connsiteY3259" fmla="*/ 769962 h 1262692"/>
                <a:gd name="connsiteX3260" fmla="*/ 942747 w 1410790"/>
                <a:gd name="connsiteY3260" fmla="*/ 769005 h 1262692"/>
                <a:gd name="connsiteX3261" fmla="*/ 941795 w 1410790"/>
                <a:gd name="connsiteY3261" fmla="*/ 768059 h 1262692"/>
                <a:gd name="connsiteX3262" fmla="*/ 942747 w 1410790"/>
                <a:gd name="connsiteY3262" fmla="*/ 767103 h 1262692"/>
                <a:gd name="connsiteX3263" fmla="*/ 942747 w 1410790"/>
                <a:gd name="connsiteY3263" fmla="*/ 765210 h 1262692"/>
                <a:gd name="connsiteX3264" fmla="*/ 936098 w 1410790"/>
                <a:gd name="connsiteY3264" fmla="*/ 765210 h 1262692"/>
                <a:gd name="connsiteX3265" fmla="*/ 940844 w 1410790"/>
                <a:gd name="connsiteY3265" fmla="*/ 763313 h 1262692"/>
                <a:gd name="connsiteX3266" fmla="*/ 940844 w 1410790"/>
                <a:gd name="connsiteY3266" fmla="*/ 752860 h 1262692"/>
                <a:gd name="connsiteX3267" fmla="*/ 937996 w 1410790"/>
                <a:gd name="connsiteY3267" fmla="*/ 749069 h 1262692"/>
                <a:gd name="connsiteX3268" fmla="*/ 930401 w 1410790"/>
                <a:gd name="connsiteY3268" fmla="*/ 761411 h 1262692"/>
                <a:gd name="connsiteX3269" fmla="*/ 928503 w 1410790"/>
                <a:gd name="connsiteY3269" fmla="*/ 761411 h 1262692"/>
                <a:gd name="connsiteX3270" fmla="*/ 928503 w 1410790"/>
                <a:gd name="connsiteY3270" fmla="*/ 764259 h 1262692"/>
                <a:gd name="connsiteX3271" fmla="*/ 927552 w 1410790"/>
                <a:gd name="connsiteY3271" fmla="*/ 766162 h 1262692"/>
                <a:gd name="connsiteX3272" fmla="*/ 934201 w 1410790"/>
                <a:gd name="connsiteY3272" fmla="*/ 766162 h 1262692"/>
                <a:gd name="connsiteX3273" fmla="*/ 932298 w 1410790"/>
                <a:gd name="connsiteY3273" fmla="*/ 766162 h 1262692"/>
                <a:gd name="connsiteX3274" fmla="*/ 930401 w 1410790"/>
                <a:gd name="connsiteY3274" fmla="*/ 766162 h 1262692"/>
                <a:gd name="connsiteX3275" fmla="*/ 926601 w 1410790"/>
                <a:gd name="connsiteY3275" fmla="*/ 769962 h 1262692"/>
                <a:gd name="connsiteX3276" fmla="*/ 924703 w 1410790"/>
                <a:gd name="connsiteY3276" fmla="*/ 771854 h 1262692"/>
                <a:gd name="connsiteX3277" fmla="*/ 924703 w 1410790"/>
                <a:gd name="connsiteY3277" fmla="*/ 771854 h 1262692"/>
                <a:gd name="connsiteX3278" fmla="*/ 921855 w 1410790"/>
                <a:gd name="connsiteY3278" fmla="*/ 775654 h 1262692"/>
                <a:gd name="connsiteX3279" fmla="*/ 920903 w 1410790"/>
                <a:gd name="connsiteY3279" fmla="*/ 776600 h 1262692"/>
                <a:gd name="connsiteX3280" fmla="*/ 919957 w 1410790"/>
                <a:gd name="connsiteY3280" fmla="*/ 778503 h 1262692"/>
                <a:gd name="connsiteX3281" fmla="*/ 919006 w 1410790"/>
                <a:gd name="connsiteY3281" fmla="*/ 779454 h 1262692"/>
                <a:gd name="connsiteX3282" fmla="*/ 917108 w 1410790"/>
                <a:gd name="connsiteY3282" fmla="*/ 781347 h 1262692"/>
                <a:gd name="connsiteX3283" fmla="*/ 916157 w 1410790"/>
                <a:gd name="connsiteY3283" fmla="*/ 783249 h 1262692"/>
                <a:gd name="connsiteX3284" fmla="*/ 914260 w 1410790"/>
                <a:gd name="connsiteY3284" fmla="*/ 784200 h 1262692"/>
                <a:gd name="connsiteX3285" fmla="*/ 913308 w 1410790"/>
                <a:gd name="connsiteY3285" fmla="*/ 786098 h 1262692"/>
                <a:gd name="connsiteX3286" fmla="*/ 912362 w 1410790"/>
                <a:gd name="connsiteY3286" fmla="*/ 787049 h 1262692"/>
                <a:gd name="connsiteX3287" fmla="*/ 913308 w 1410790"/>
                <a:gd name="connsiteY3287" fmla="*/ 792741 h 1262692"/>
                <a:gd name="connsiteX3288" fmla="*/ 912362 w 1410790"/>
                <a:gd name="connsiteY3288" fmla="*/ 797492 h 1262692"/>
                <a:gd name="connsiteX3289" fmla="*/ 909513 w 1410790"/>
                <a:gd name="connsiteY3289" fmla="*/ 803190 h 1262692"/>
                <a:gd name="connsiteX3290" fmla="*/ 909513 w 1410790"/>
                <a:gd name="connsiteY3290" fmla="*/ 803190 h 1262692"/>
                <a:gd name="connsiteX3291" fmla="*/ 908562 w 1410790"/>
                <a:gd name="connsiteY3291" fmla="*/ 805087 h 1262692"/>
                <a:gd name="connsiteX3292" fmla="*/ 908562 w 1410790"/>
                <a:gd name="connsiteY3292" fmla="*/ 808887 h 1262692"/>
                <a:gd name="connsiteX3293" fmla="*/ 905718 w 1410790"/>
                <a:gd name="connsiteY3293" fmla="*/ 811731 h 1262692"/>
                <a:gd name="connsiteX3294" fmla="*/ 903816 w 1410790"/>
                <a:gd name="connsiteY3294" fmla="*/ 812687 h 1262692"/>
                <a:gd name="connsiteX3295" fmla="*/ 902865 w 1410790"/>
                <a:gd name="connsiteY3295" fmla="*/ 815531 h 1262692"/>
                <a:gd name="connsiteX3296" fmla="*/ 901919 w 1410790"/>
                <a:gd name="connsiteY3296" fmla="*/ 820262 h 1262692"/>
                <a:gd name="connsiteX3297" fmla="*/ 884826 w 1410790"/>
                <a:gd name="connsiteY3297" fmla="*/ 836423 h 1262692"/>
                <a:gd name="connsiteX3298" fmla="*/ 875334 w 1410790"/>
                <a:gd name="connsiteY3298" fmla="*/ 836423 h 1262692"/>
                <a:gd name="connsiteX3299" fmla="*/ 874383 w 1410790"/>
                <a:gd name="connsiteY3299" fmla="*/ 837350 h 1262692"/>
                <a:gd name="connsiteX3300" fmla="*/ 865837 w 1410790"/>
                <a:gd name="connsiteY3300" fmla="*/ 836423 h 1262692"/>
                <a:gd name="connsiteX3301" fmla="*/ 861110 w 1410790"/>
                <a:gd name="connsiteY3301" fmla="*/ 835452 h 1262692"/>
                <a:gd name="connsiteX3302" fmla="*/ 857310 w 1410790"/>
                <a:gd name="connsiteY3302" fmla="*/ 834521 h 1262692"/>
                <a:gd name="connsiteX3303" fmla="*/ 857310 w 1410790"/>
                <a:gd name="connsiteY3303" fmla="*/ 834521 h 1262692"/>
                <a:gd name="connsiteX3304" fmla="*/ 856344 w 1410790"/>
                <a:gd name="connsiteY3304" fmla="*/ 835452 h 1262692"/>
                <a:gd name="connsiteX3305" fmla="*/ 855413 w 1410790"/>
                <a:gd name="connsiteY3305" fmla="*/ 835452 h 1262692"/>
                <a:gd name="connsiteX3306" fmla="*/ 852544 w 1410790"/>
                <a:gd name="connsiteY3306" fmla="*/ 834521 h 1262692"/>
                <a:gd name="connsiteX3307" fmla="*/ 851613 w 1410790"/>
                <a:gd name="connsiteY3307" fmla="*/ 832623 h 1262692"/>
                <a:gd name="connsiteX3308" fmla="*/ 849716 w 1410790"/>
                <a:gd name="connsiteY3308" fmla="*/ 830721 h 1262692"/>
                <a:gd name="connsiteX3309" fmla="*/ 847818 w 1410790"/>
                <a:gd name="connsiteY3309" fmla="*/ 828828 h 1262692"/>
                <a:gd name="connsiteX3310" fmla="*/ 844018 w 1410790"/>
                <a:gd name="connsiteY3310" fmla="*/ 825955 h 1262692"/>
                <a:gd name="connsiteX3311" fmla="*/ 842121 w 1410790"/>
                <a:gd name="connsiteY3311" fmla="*/ 823126 h 1262692"/>
                <a:gd name="connsiteX3312" fmla="*/ 841169 w 1410790"/>
                <a:gd name="connsiteY3312" fmla="*/ 823126 h 1262692"/>
                <a:gd name="connsiteX3313" fmla="*/ 837374 w 1410790"/>
                <a:gd name="connsiteY3313" fmla="*/ 826926 h 1262692"/>
                <a:gd name="connsiteX3314" fmla="*/ 835472 w 1410790"/>
                <a:gd name="connsiteY3314" fmla="*/ 828828 h 1262692"/>
                <a:gd name="connsiteX3315" fmla="*/ 831677 w 1410790"/>
                <a:gd name="connsiteY3315" fmla="*/ 833555 h 1262692"/>
                <a:gd name="connsiteX3316" fmla="*/ 828828 w 1410790"/>
                <a:gd name="connsiteY3316" fmla="*/ 835452 h 1262692"/>
                <a:gd name="connsiteX3317" fmla="*/ 827877 w 1410790"/>
                <a:gd name="connsiteY3317" fmla="*/ 839252 h 1262692"/>
                <a:gd name="connsiteX3318" fmla="*/ 825980 w 1410790"/>
                <a:gd name="connsiteY3318" fmla="*/ 842115 h 1262692"/>
                <a:gd name="connsiteX3319" fmla="*/ 825980 w 1410790"/>
                <a:gd name="connsiteY3319" fmla="*/ 844018 h 1262692"/>
                <a:gd name="connsiteX3320" fmla="*/ 825028 w 1410790"/>
                <a:gd name="connsiteY3320" fmla="*/ 849710 h 1262692"/>
                <a:gd name="connsiteX3321" fmla="*/ 823131 w 1410790"/>
                <a:gd name="connsiteY3321" fmla="*/ 850647 h 1262692"/>
                <a:gd name="connsiteX3322" fmla="*/ 821233 w 1410790"/>
                <a:gd name="connsiteY3322" fmla="*/ 852544 h 1262692"/>
                <a:gd name="connsiteX3323" fmla="*/ 815536 w 1410790"/>
                <a:gd name="connsiteY3323" fmla="*/ 855413 h 1262692"/>
                <a:gd name="connsiteX3324" fmla="*/ 813639 w 1410790"/>
                <a:gd name="connsiteY3324" fmla="*/ 858242 h 1262692"/>
                <a:gd name="connsiteX3325" fmla="*/ 812687 w 1410790"/>
                <a:gd name="connsiteY3325" fmla="*/ 860139 h 1262692"/>
                <a:gd name="connsiteX3326" fmla="*/ 806039 w 1410790"/>
                <a:gd name="connsiteY3326" fmla="*/ 860139 h 1262692"/>
                <a:gd name="connsiteX3327" fmla="*/ 805092 w 1410790"/>
                <a:gd name="connsiteY3327" fmla="*/ 860139 h 1262692"/>
                <a:gd name="connsiteX3328" fmla="*/ 803190 w 1410790"/>
                <a:gd name="connsiteY3328" fmla="*/ 862042 h 1262692"/>
                <a:gd name="connsiteX3329" fmla="*/ 803190 w 1410790"/>
                <a:gd name="connsiteY3329" fmla="*/ 862042 h 1262692"/>
                <a:gd name="connsiteX3330" fmla="*/ 801293 w 1410790"/>
                <a:gd name="connsiteY3330" fmla="*/ 863934 h 1262692"/>
                <a:gd name="connsiteX3331" fmla="*/ 799395 w 1410790"/>
                <a:gd name="connsiteY3331" fmla="*/ 864905 h 1262692"/>
                <a:gd name="connsiteX3332" fmla="*/ 796546 w 1410790"/>
                <a:gd name="connsiteY3332" fmla="*/ 864905 h 1262692"/>
                <a:gd name="connsiteX3333" fmla="*/ 794649 w 1410790"/>
                <a:gd name="connsiteY3333" fmla="*/ 865837 h 1262692"/>
                <a:gd name="connsiteX3334" fmla="*/ 792746 w 1410790"/>
                <a:gd name="connsiteY3334" fmla="*/ 868700 h 1262692"/>
                <a:gd name="connsiteX3335" fmla="*/ 789898 w 1410790"/>
                <a:gd name="connsiteY3335" fmla="*/ 867734 h 1262692"/>
                <a:gd name="connsiteX3336" fmla="*/ 788000 w 1410790"/>
                <a:gd name="connsiteY3336" fmla="*/ 866808 h 1262692"/>
                <a:gd name="connsiteX3337" fmla="*/ 788000 w 1410790"/>
                <a:gd name="connsiteY3337" fmla="*/ 867734 h 1262692"/>
                <a:gd name="connsiteX3338" fmla="*/ 786103 w 1410790"/>
                <a:gd name="connsiteY3338" fmla="*/ 869632 h 1262692"/>
                <a:gd name="connsiteX3339" fmla="*/ 783254 w 1410790"/>
                <a:gd name="connsiteY3339" fmla="*/ 873426 h 1262692"/>
                <a:gd name="connsiteX3340" fmla="*/ 783254 w 1410790"/>
                <a:gd name="connsiteY3340" fmla="*/ 875329 h 1262692"/>
                <a:gd name="connsiteX3341" fmla="*/ 783254 w 1410790"/>
                <a:gd name="connsiteY3341" fmla="*/ 877226 h 1262692"/>
                <a:gd name="connsiteX3342" fmla="*/ 785152 w 1410790"/>
                <a:gd name="connsiteY3342" fmla="*/ 878197 h 1262692"/>
                <a:gd name="connsiteX3343" fmla="*/ 784200 w 1410790"/>
                <a:gd name="connsiteY3343" fmla="*/ 879129 h 1262692"/>
                <a:gd name="connsiteX3344" fmla="*/ 778503 w 1410790"/>
                <a:gd name="connsiteY3344" fmla="*/ 883895 h 1262692"/>
                <a:gd name="connsiteX3345" fmla="*/ 776605 w 1410790"/>
                <a:gd name="connsiteY3345" fmla="*/ 887690 h 1262692"/>
                <a:gd name="connsiteX3346" fmla="*/ 774708 w 1410790"/>
                <a:gd name="connsiteY3346" fmla="*/ 887690 h 1262692"/>
                <a:gd name="connsiteX3347" fmla="*/ 774708 w 1410790"/>
                <a:gd name="connsiteY3347" fmla="*/ 887690 h 1262692"/>
                <a:gd name="connsiteX3348" fmla="*/ 772811 w 1410790"/>
                <a:gd name="connsiteY3348" fmla="*/ 886724 h 1262692"/>
                <a:gd name="connsiteX3349" fmla="*/ 769962 w 1410790"/>
                <a:gd name="connsiteY3349" fmla="*/ 886724 h 1262692"/>
                <a:gd name="connsiteX3350" fmla="*/ 769011 w 1410790"/>
                <a:gd name="connsiteY3350" fmla="*/ 892416 h 1262692"/>
                <a:gd name="connsiteX3351" fmla="*/ 768059 w 1410790"/>
                <a:gd name="connsiteY3351" fmla="*/ 896216 h 1262692"/>
                <a:gd name="connsiteX3352" fmla="*/ 767113 w 1410790"/>
                <a:gd name="connsiteY3352" fmla="*/ 894318 h 1262692"/>
                <a:gd name="connsiteX3353" fmla="*/ 763313 w 1410790"/>
                <a:gd name="connsiteY3353" fmla="*/ 896216 h 1262692"/>
                <a:gd name="connsiteX3354" fmla="*/ 759518 w 1410790"/>
                <a:gd name="connsiteY3354" fmla="*/ 897182 h 1262692"/>
                <a:gd name="connsiteX3355" fmla="*/ 758567 w 1410790"/>
                <a:gd name="connsiteY3355" fmla="*/ 898119 h 1262692"/>
                <a:gd name="connsiteX3356" fmla="*/ 757616 w 1410790"/>
                <a:gd name="connsiteY3356" fmla="*/ 899085 h 1262692"/>
                <a:gd name="connsiteX3357" fmla="*/ 757616 w 1410790"/>
                <a:gd name="connsiteY3357" fmla="*/ 900016 h 1262692"/>
                <a:gd name="connsiteX3358" fmla="*/ 754767 w 1410790"/>
                <a:gd name="connsiteY3358" fmla="*/ 902884 h 1262692"/>
                <a:gd name="connsiteX3359" fmla="*/ 754767 w 1410790"/>
                <a:gd name="connsiteY3359" fmla="*/ 903811 h 1262692"/>
                <a:gd name="connsiteX3360" fmla="*/ 749070 w 1410790"/>
                <a:gd name="connsiteY3360" fmla="*/ 903811 h 1262692"/>
                <a:gd name="connsiteX3361" fmla="*/ 747172 w 1410790"/>
                <a:gd name="connsiteY3361" fmla="*/ 904782 h 1262692"/>
                <a:gd name="connsiteX3362" fmla="*/ 745275 w 1410790"/>
                <a:gd name="connsiteY3362" fmla="*/ 906679 h 1262692"/>
                <a:gd name="connsiteX3363" fmla="*/ 744324 w 1410790"/>
                <a:gd name="connsiteY3363" fmla="*/ 906679 h 1262692"/>
                <a:gd name="connsiteX3364" fmla="*/ 742426 w 1410790"/>
                <a:gd name="connsiteY3364" fmla="*/ 906679 h 1262692"/>
                <a:gd name="connsiteX3365" fmla="*/ 740529 w 1410790"/>
                <a:gd name="connsiteY3365" fmla="*/ 907611 h 1262692"/>
                <a:gd name="connsiteX3366" fmla="*/ 727236 w 1410790"/>
                <a:gd name="connsiteY3366" fmla="*/ 905713 h 1262692"/>
                <a:gd name="connsiteX3367" fmla="*/ 725334 w 1410790"/>
                <a:gd name="connsiteY3367" fmla="*/ 904782 h 1262692"/>
                <a:gd name="connsiteX3368" fmla="*/ 713944 w 1410790"/>
                <a:gd name="connsiteY3368" fmla="*/ 903811 h 1262692"/>
                <a:gd name="connsiteX3369" fmla="*/ 707295 w 1410790"/>
                <a:gd name="connsiteY3369" fmla="*/ 904782 h 1262692"/>
                <a:gd name="connsiteX3370" fmla="*/ 701598 w 1410790"/>
                <a:gd name="connsiteY3370" fmla="*/ 906679 h 1262692"/>
                <a:gd name="connsiteX3371" fmla="*/ 697803 w 1410790"/>
                <a:gd name="connsiteY3371" fmla="*/ 905713 h 1262692"/>
                <a:gd name="connsiteX3372" fmla="*/ 700647 w 1410790"/>
                <a:gd name="connsiteY3372" fmla="*/ 908577 h 1262692"/>
                <a:gd name="connsiteX3373" fmla="*/ 711095 w 1410790"/>
                <a:gd name="connsiteY3373" fmla="*/ 906679 h 1262692"/>
                <a:gd name="connsiteX3374" fmla="*/ 716793 w 1410790"/>
                <a:gd name="connsiteY3374" fmla="*/ 907611 h 1262692"/>
                <a:gd name="connsiteX3375" fmla="*/ 718690 w 1410790"/>
                <a:gd name="connsiteY3375" fmla="*/ 909513 h 1262692"/>
                <a:gd name="connsiteX3376" fmla="*/ 724388 w 1410790"/>
                <a:gd name="connsiteY3376" fmla="*/ 907611 h 1262692"/>
                <a:gd name="connsiteX3377" fmla="*/ 725334 w 1410790"/>
                <a:gd name="connsiteY3377" fmla="*/ 914279 h 1262692"/>
                <a:gd name="connsiteX3378" fmla="*/ 725334 w 1410790"/>
                <a:gd name="connsiteY3378" fmla="*/ 915206 h 1262692"/>
                <a:gd name="connsiteX3379" fmla="*/ 727236 w 1410790"/>
                <a:gd name="connsiteY3379" fmla="*/ 919006 h 1262692"/>
                <a:gd name="connsiteX3380" fmla="*/ 730080 w 1410790"/>
                <a:gd name="connsiteY3380" fmla="*/ 920903 h 1262692"/>
                <a:gd name="connsiteX3381" fmla="*/ 731031 w 1410790"/>
                <a:gd name="connsiteY3381" fmla="*/ 921874 h 1262692"/>
                <a:gd name="connsiteX3382" fmla="*/ 731982 w 1410790"/>
                <a:gd name="connsiteY3382" fmla="*/ 921874 h 1262692"/>
                <a:gd name="connsiteX3383" fmla="*/ 736729 w 1410790"/>
                <a:gd name="connsiteY3383" fmla="*/ 922801 h 1262692"/>
                <a:gd name="connsiteX3384" fmla="*/ 736729 w 1410790"/>
                <a:gd name="connsiteY3384" fmla="*/ 927547 h 1262692"/>
                <a:gd name="connsiteX3385" fmla="*/ 733880 w 1410790"/>
                <a:gd name="connsiteY3385" fmla="*/ 928503 h 1262692"/>
                <a:gd name="connsiteX3386" fmla="*/ 731031 w 1410790"/>
                <a:gd name="connsiteY3386" fmla="*/ 930396 h 1262692"/>
                <a:gd name="connsiteX3387" fmla="*/ 730080 w 1410790"/>
                <a:gd name="connsiteY3387" fmla="*/ 928503 h 1262692"/>
                <a:gd name="connsiteX3388" fmla="*/ 729134 w 1410790"/>
                <a:gd name="connsiteY3388" fmla="*/ 929449 h 1262692"/>
                <a:gd name="connsiteX3389" fmla="*/ 730080 w 1410790"/>
                <a:gd name="connsiteY3389" fmla="*/ 932298 h 1262692"/>
                <a:gd name="connsiteX3390" fmla="*/ 729134 w 1410790"/>
                <a:gd name="connsiteY3390" fmla="*/ 934195 h 1262692"/>
                <a:gd name="connsiteX3391" fmla="*/ 729134 w 1410790"/>
                <a:gd name="connsiteY3391" fmla="*/ 935142 h 1262692"/>
                <a:gd name="connsiteX3392" fmla="*/ 727236 w 1410790"/>
                <a:gd name="connsiteY3392" fmla="*/ 937044 h 1262692"/>
                <a:gd name="connsiteX3393" fmla="*/ 725334 w 1410790"/>
                <a:gd name="connsiteY3393" fmla="*/ 937995 h 1262692"/>
                <a:gd name="connsiteX3394" fmla="*/ 723436 w 1410790"/>
                <a:gd name="connsiteY3394" fmla="*/ 938942 h 1262692"/>
                <a:gd name="connsiteX3395" fmla="*/ 722490 w 1410790"/>
                <a:gd name="connsiteY3395" fmla="*/ 952239 h 1262692"/>
                <a:gd name="connsiteX3396" fmla="*/ 719636 w 1410790"/>
                <a:gd name="connsiteY3396" fmla="*/ 955087 h 1262692"/>
                <a:gd name="connsiteX3397" fmla="*/ 714890 w 1410790"/>
                <a:gd name="connsiteY3397" fmla="*/ 958883 h 1262692"/>
                <a:gd name="connsiteX3398" fmla="*/ 712993 w 1410790"/>
                <a:gd name="connsiteY3398" fmla="*/ 962682 h 1262692"/>
                <a:gd name="connsiteX3399" fmla="*/ 713944 w 1410790"/>
                <a:gd name="connsiteY3399" fmla="*/ 963629 h 1262692"/>
                <a:gd name="connsiteX3400" fmla="*/ 715841 w 1410790"/>
                <a:gd name="connsiteY3400" fmla="*/ 965526 h 1262692"/>
                <a:gd name="connsiteX3401" fmla="*/ 718690 w 1410790"/>
                <a:gd name="connsiteY3401" fmla="*/ 965526 h 1262692"/>
                <a:gd name="connsiteX3402" fmla="*/ 724388 w 1410790"/>
                <a:gd name="connsiteY3402" fmla="*/ 965526 h 1262692"/>
                <a:gd name="connsiteX3403" fmla="*/ 725334 w 1410790"/>
                <a:gd name="connsiteY3403" fmla="*/ 965526 h 1262692"/>
                <a:gd name="connsiteX3404" fmla="*/ 729134 w 1410790"/>
                <a:gd name="connsiteY3404" fmla="*/ 967429 h 1262692"/>
                <a:gd name="connsiteX3405" fmla="*/ 730080 w 1410790"/>
                <a:gd name="connsiteY3405" fmla="*/ 966482 h 1262692"/>
                <a:gd name="connsiteX3406" fmla="*/ 732934 w 1410790"/>
                <a:gd name="connsiteY3406" fmla="*/ 964580 h 1262692"/>
                <a:gd name="connsiteX3407" fmla="*/ 733880 w 1410790"/>
                <a:gd name="connsiteY3407" fmla="*/ 967429 h 1262692"/>
                <a:gd name="connsiteX3408" fmla="*/ 734831 w 1410790"/>
                <a:gd name="connsiteY3408" fmla="*/ 969326 h 1262692"/>
                <a:gd name="connsiteX3409" fmla="*/ 734831 w 1410790"/>
                <a:gd name="connsiteY3409" fmla="*/ 970277 h 1262692"/>
                <a:gd name="connsiteX3410" fmla="*/ 732934 w 1410790"/>
                <a:gd name="connsiteY3410" fmla="*/ 975975 h 1262692"/>
                <a:gd name="connsiteX3411" fmla="*/ 732934 w 1410790"/>
                <a:gd name="connsiteY3411" fmla="*/ 979770 h 1262692"/>
                <a:gd name="connsiteX3412" fmla="*/ 721539 w 1410790"/>
                <a:gd name="connsiteY3412" fmla="*/ 973121 h 1262692"/>
                <a:gd name="connsiteX3413" fmla="*/ 719636 w 1410790"/>
                <a:gd name="connsiteY3413" fmla="*/ 974072 h 1262692"/>
                <a:gd name="connsiteX3414" fmla="*/ 720588 w 1410790"/>
                <a:gd name="connsiteY3414" fmla="*/ 983570 h 1262692"/>
                <a:gd name="connsiteX3415" fmla="*/ 717739 w 1410790"/>
                <a:gd name="connsiteY3415" fmla="*/ 987365 h 1262692"/>
                <a:gd name="connsiteX3416" fmla="*/ 719636 w 1410790"/>
                <a:gd name="connsiteY3416" fmla="*/ 992111 h 1262692"/>
                <a:gd name="connsiteX3417" fmla="*/ 712041 w 1410790"/>
                <a:gd name="connsiteY3417" fmla="*/ 994964 h 1262692"/>
                <a:gd name="connsiteX3418" fmla="*/ 711095 w 1410790"/>
                <a:gd name="connsiteY3418" fmla="*/ 994013 h 1262692"/>
                <a:gd name="connsiteX3419" fmla="*/ 710144 w 1410790"/>
                <a:gd name="connsiteY3419" fmla="*/ 993062 h 1262692"/>
                <a:gd name="connsiteX3420" fmla="*/ 705398 w 1410790"/>
                <a:gd name="connsiteY3420" fmla="*/ 993062 h 1262692"/>
                <a:gd name="connsiteX3421" fmla="*/ 700647 w 1410790"/>
                <a:gd name="connsiteY3421" fmla="*/ 996857 h 1262692"/>
                <a:gd name="connsiteX3422" fmla="*/ 699700 w 1410790"/>
                <a:gd name="connsiteY3422" fmla="*/ 998759 h 1262692"/>
                <a:gd name="connsiteX3423" fmla="*/ 697803 w 1410790"/>
                <a:gd name="connsiteY3423" fmla="*/ 1000657 h 1262692"/>
                <a:gd name="connsiteX3424" fmla="*/ 695901 w 1410790"/>
                <a:gd name="connsiteY3424" fmla="*/ 1003505 h 1262692"/>
                <a:gd name="connsiteX3425" fmla="*/ 694954 w 1410790"/>
                <a:gd name="connsiteY3425" fmla="*/ 1004457 h 1262692"/>
                <a:gd name="connsiteX3426" fmla="*/ 694003 w 1410790"/>
                <a:gd name="connsiteY3426" fmla="*/ 1005408 h 1262692"/>
                <a:gd name="connsiteX3427" fmla="*/ 697803 w 1410790"/>
                <a:gd name="connsiteY3427" fmla="*/ 1012052 h 1262692"/>
                <a:gd name="connsiteX3428" fmla="*/ 698749 w 1410790"/>
                <a:gd name="connsiteY3428" fmla="*/ 1013954 h 1262692"/>
                <a:gd name="connsiteX3429" fmla="*/ 705398 w 1410790"/>
                <a:gd name="connsiteY3429" fmla="*/ 1013003 h 1262692"/>
                <a:gd name="connsiteX3430" fmla="*/ 705398 w 1410790"/>
                <a:gd name="connsiteY3430" fmla="*/ 1018700 h 1262692"/>
                <a:gd name="connsiteX3431" fmla="*/ 706344 w 1410790"/>
                <a:gd name="connsiteY3431" fmla="*/ 1022495 h 1262692"/>
                <a:gd name="connsiteX3432" fmla="*/ 707295 w 1410790"/>
                <a:gd name="connsiteY3432" fmla="*/ 1023447 h 1262692"/>
                <a:gd name="connsiteX3433" fmla="*/ 701598 w 1410790"/>
                <a:gd name="connsiteY3433" fmla="*/ 1028193 h 1262692"/>
                <a:gd name="connsiteX3434" fmla="*/ 697803 w 1410790"/>
                <a:gd name="connsiteY3434" fmla="*/ 1034841 h 1262692"/>
                <a:gd name="connsiteX3435" fmla="*/ 696852 w 1410790"/>
                <a:gd name="connsiteY3435" fmla="*/ 1036739 h 1262692"/>
                <a:gd name="connsiteX3436" fmla="*/ 698749 w 1410790"/>
                <a:gd name="connsiteY3436" fmla="*/ 1040539 h 1262692"/>
                <a:gd name="connsiteX3437" fmla="*/ 697803 w 1410790"/>
                <a:gd name="connsiteY3437" fmla="*/ 1042436 h 1262692"/>
                <a:gd name="connsiteX3438" fmla="*/ 698749 w 1410790"/>
                <a:gd name="connsiteY3438" fmla="*/ 1043382 h 1262692"/>
                <a:gd name="connsiteX3439" fmla="*/ 698749 w 1410790"/>
                <a:gd name="connsiteY3439" fmla="*/ 1045285 h 1262692"/>
                <a:gd name="connsiteX3440" fmla="*/ 699700 w 1410790"/>
                <a:gd name="connsiteY3440" fmla="*/ 1046231 h 1262692"/>
                <a:gd name="connsiteX3441" fmla="*/ 702549 w 1410790"/>
                <a:gd name="connsiteY3441" fmla="*/ 1047182 h 1262692"/>
                <a:gd name="connsiteX3442" fmla="*/ 704447 w 1410790"/>
                <a:gd name="connsiteY3442" fmla="*/ 1050031 h 1262692"/>
                <a:gd name="connsiteX3443" fmla="*/ 709198 w 1410790"/>
                <a:gd name="connsiteY3443" fmla="*/ 1052880 h 1262692"/>
                <a:gd name="connsiteX3444" fmla="*/ 710144 w 1410790"/>
                <a:gd name="connsiteY3444" fmla="*/ 1056660 h 1262692"/>
                <a:gd name="connsiteX3445" fmla="*/ 711095 w 1410790"/>
                <a:gd name="connsiteY3445" fmla="*/ 1062352 h 1262692"/>
                <a:gd name="connsiteX3446" fmla="*/ 709198 w 1410790"/>
                <a:gd name="connsiteY3446" fmla="*/ 1067123 h 1262692"/>
                <a:gd name="connsiteX3447" fmla="*/ 710144 w 1410790"/>
                <a:gd name="connsiteY3447" fmla="*/ 1069947 h 1262692"/>
                <a:gd name="connsiteX3448" fmla="*/ 703500 w 1410790"/>
                <a:gd name="connsiteY3448" fmla="*/ 1063328 h 1262692"/>
                <a:gd name="connsiteX3449" fmla="*/ 702549 w 1410790"/>
                <a:gd name="connsiteY3449" fmla="*/ 1061426 h 1262692"/>
                <a:gd name="connsiteX3450" fmla="*/ 701598 w 1410790"/>
                <a:gd name="connsiteY3450" fmla="*/ 1061426 h 1262692"/>
                <a:gd name="connsiteX3451" fmla="*/ 700647 w 1410790"/>
                <a:gd name="connsiteY3451" fmla="*/ 1063328 h 1262692"/>
                <a:gd name="connsiteX3452" fmla="*/ 698749 w 1410790"/>
                <a:gd name="connsiteY3452" fmla="*/ 1065221 h 1262692"/>
                <a:gd name="connsiteX3453" fmla="*/ 698749 w 1410790"/>
                <a:gd name="connsiteY3453" fmla="*/ 1066152 h 1262692"/>
                <a:gd name="connsiteX3454" fmla="*/ 696852 w 1410790"/>
                <a:gd name="connsiteY3454" fmla="*/ 1067123 h 1262692"/>
                <a:gd name="connsiteX3455" fmla="*/ 696852 w 1410790"/>
                <a:gd name="connsiteY3455" fmla="*/ 1068055 h 1262692"/>
                <a:gd name="connsiteX3456" fmla="*/ 695901 w 1410790"/>
                <a:gd name="connsiteY3456" fmla="*/ 1069021 h 1262692"/>
                <a:gd name="connsiteX3457" fmla="*/ 693052 w 1410790"/>
                <a:gd name="connsiteY3457" fmla="*/ 1069947 h 1262692"/>
                <a:gd name="connsiteX3458" fmla="*/ 691154 w 1410790"/>
                <a:gd name="connsiteY3458" fmla="*/ 1070923 h 1262692"/>
                <a:gd name="connsiteX3459" fmla="*/ 685457 w 1410790"/>
                <a:gd name="connsiteY3459" fmla="*/ 1063328 h 1262692"/>
                <a:gd name="connsiteX3460" fmla="*/ 675013 w 1410790"/>
                <a:gd name="connsiteY3460" fmla="*/ 1063328 h 1262692"/>
                <a:gd name="connsiteX3461" fmla="*/ 675965 w 1410790"/>
                <a:gd name="connsiteY3461" fmla="*/ 1065221 h 1262692"/>
                <a:gd name="connsiteX3462" fmla="*/ 676911 w 1410790"/>
                <a:gd name="connsiteY3462" fmla="*/ 1068055 h 1262692"/>
                <a:gd name="connsiteX3463" fmla="*/ 677862 w 1410790"/>
                <a:gd name="connsiteY3463" fmla="*/ 1071850 h 1262692"/>
                <a:gd name="connsiteX3464" fmla="*/ 681657 w 1410790"/>
                <a:gd name="connsiteY3464" fmla="*/ 1079444 h 1262692"/>
                <a:gd name="connsiteX3465" fmla="*/ 682608 w 1410790"/>
                <a:gd name="connsiteY3465" fmla="*/ 1081342 h 1262692"/>
                <a:gd name="connsiteX3466" fmla="*/ 681657 w 1410790"/>
                <a:gd name="connsiteY3466" fmla="*/ 1085142 h 1262692"/>
                <a:gd name="connsiteX3467" fmla="*/ 679760 w 1410790"/>
                <a:gd name="connsiteY3467" fmla="*/ 1087044 h 1262692"/>
                <a:gd name="connsiteX3468" fmla="*/ 679760 w 1410790"/>
                <a:gd name="connsiteY3468" fmla="*/ 1087044 h 1262692"/>
                <a:gd name="connsiteX3469" fmla="*/ 676911 w 1410790"/>
                <a:gd name="connsiteY3469" fmla="*/ 1088937 h 1262692"/>
                <a:gd name="connsiteX3470" fmla="*/ 672165 w 1410790"/>
                <a:gd name="connsiteY3470" fmla="*/ 1093703 h 1262692"/>
                <a:gd name="connsiteX3471" fmla="*/ 641785 w 1410790"/>
                <a:gd name="connsiteY3471" fmla="*/ 1085142 h 1262692"/>
                <a:gd name="connsiteX3472" fmla="*/ 637034 w 1410790"/>
                <a:gd name="connsiteY3472" fmla="*/ 1085142 h 1262692"/>
                <a:gd name="connsiteX3473" fmla="*/ 625639 w 1410790"/>
                <a:gd name="connsiteY3473" fmla="*/ 1084211 h 1262692"/>
                <a:gd name="connsiteX3474" fmla="*/ 622815 w 1410790"/>
                <a:gd name="connsiteY3474" fmla="*/ 1084211 h 1262692"/>
                <a:gd name="connsiteX3475" fmla="*/ 621844 w 1410790"/>
                <a:gd name="connsiteY3475" fmla="*/ 1084211 h 1262692"/>
                <a:gd name="connsiteX3476" fmla="*/ 619015 w 1410790"/>
                <a:gd name="connsiteY3476" fmla="*/ 1084211 h 1262692"/>
                <a:gd name="connsiteX3477" fmla="*/ 620913 w 1410790"/>
                <a:gd name="connsiteY3477" fmla="*/ 1088937 h 1262692"/>
                <a:gd name="connsiteX3478" fmla="*/ 622815 w 1410790"/>
                <a:gd name="connsiteY3478" fmla="*/ 1090839 h 1262692"/>
                <a:gd name="connsiteX3479" fmla="*/ 623742 w 1410790"/>
                <a:gd name="connsiteY3479" fmla="*/ 1092737 h 1262692"/>
                <a:gd name="connsiteX3480" fmla="*/ 627542 w 1410790"/>
                <a:gd name="connsiteY3480" fmla="*/ 1103200 h 1262692"/>
                <a:gd name="connsiteX3481" fmla="*/ 628508 w 1410790"/>
                <a:gd name="connsiteY3481" fmla="*/ 1114595 h 1262692"/>
                <a:gd name="connsiteX3482" fmla="*/ 629439 w 1410790"/>
                <a:gd name="connsiteY3482" fmla="*/ 1119321 h 1262692"/>
                <a:gd name="connsiteX3483" fmla="*/ 629439 w 1410790"/>
                <a:gd name="connsiteY3483" fmla="*/ 1120292 h 1262692"/>
                <a:gd name="connsiteX3484" fmla="*/ 625639 w 1410790"/>
                <a:gd name="connsiteY3484" fmla="*/ 1116493 h 1262692"/>
                <a:gd name="connsiteX3485" fmla="*/ 623742 w 1410790"/>
                <a:gd name="connsiteY3485" fmla="*/ 1110800 h 1262692"/>
                <a:gd name="connsiteX3486" fmla="*/ 621844 w 1410790"/>
                <a:gd name="connsiteY3486" fmla="*/ 1107927 h 1262692"/>
                <a:gd name="connsiteX3487" fmla="*/ 619947 w 1410790"/>
                <a:gd name="connsiteY3487" fmla="*/ 1106034 h 1262692"/>
                <a:gd name="connsiteX3488" fmla="*/ 619947 w 1410790"/>
                <a:gd name="connsiteY3488" fmla="*/ 1106034 h 1262692"/>
                <a:gd name="connsiteX3489" fmla="*/ 610449 w 1410790"/>
                <a:gd name="connsiteY3489" fmla="*/ 1106034 h 1262692"/>
                <a:gd name="connsiteX3490" fmla="*/ 609518 w 1410790"/>
                <a:gd name="connsiteY3490" fmla="*/ 1104132 h 1262692"/>
                <a:gd name="connsiteX3491" fmla="*/ 609518 w 1410790"/>
                <a:gd name="connsiteY3491" fmla="*/ 1103200 h 1262692"/>
                <a:gd name="connsiteX3492" fmla="*/ 605723 w 1410790"/>
                <a:gd name="connsiteY3492" fmla="*/ 1099405 h 1262692"/>
                <a:gd name="connsiteX3493" fmla="*/ 601923 w 1410790"/>
                <a:gd name="connsiteY3493" fmla="*/ 1097503 h 1262692"/>
                <a:gd name="connsiteX3494" fmla="*/ 600026 w 1410790"/>
                <a:gd name="connsiteY3494" fmla="*/ 1095605 h 1262692"/>
                <a:gd name="connsiteX3495" fmla="*/ 594328 w 1410790"/>
                <a:gd name="connsiteY3495" fmla="*/ 1089908 h 1262692"/>
                <a:gd name="connsiteX3496" fmla="*/ 593377 w 1410790"/>
                <a:gd name="connsiteY3496" fmla="*/ 1091815 h 1262692"/>
                <a:gd name="connsiteX3497" fmla="*/ 591480 w 1410790"/>
                <a:gd name="connsiteY3497" fmla="*/ 1092737 h 1262692"/>
                <a:gd name="connsiteX3498" fmla="*/ 587685 w 1410790"/>
                <a:gd name="connsiteY3498" fmla="*/ 1088937 h 1262692"/>
                <a:gd name="connsiteX3499" fmla="*/ 582933 w 1410790"/>
                <a:gd name="connsiteY3499" fmla="*/ 1091815 h 1262692"/>
                <a:gd name="connsiteX3500" fmla="*/ 578187 w 1410790"/>
                <a:gd name="connsiteY3500" fmla="*/ 1091815 h 1262692"/>
                <a:gd name="connsiteX3501" fmla="*/ 578187 w 1410790"/>
                <a:gd name="connsiteY3501" fmla="*/ 1091815 h 1262692"/>
                <a:gd name="connsiteX3502" fmla="*/ 577236 w 1410790"/>
                <a:gd name="connsiteY3502" fmla="*/ 1091815 h 1262692"/>
                <a:gd name="connsiteX3503" fmla="*/ 568695 w 1410790"/>
                <a:gd name="connsiteY3503" fmla="*/ 1090839 h 1262692"/>
                <a:gd name="connsiteX3504" fmla="*/ 566792 w 1410790"/>
                <a:gd name="connsiteY3504" fmla="*/ 1088010 h 1262692"/>
                <a:gd name="connsiteX3505" fmla="*/ 564895 w 1410790"/>
                <a:gd name="connsiteY3505" fmla="*/ 1086108 h 1262692"/>
                <a:gd name="connsiteX3506" fmla="*/ 560149 w 1410790"/>
                <a:gd name="connsiteY3506" fmla="*/ 1088937 h 1262692"/>
                <a:gd name="connsiteX3507" fmla="*/ 561095 w 1410790"/>
                <a:gd name="connsiteY3507" fmla="*/ 1087044 h 1262692"/>
                <a:gd name="connsiteX3508" fmla="*/ 561095 w 1410790"/>
                <a:gd name="connsiteY3508" fmla="*/ 1085142 h 1262692"/>
                <a:gd name="connsiteX3509" fmla="*/ 559198 w 1410790"/>
                <a:gd name="connsiteY3509" fmla="*/ 1081342 h 1262692"/>
                <a:gd name="connsiteX3510" fmla="*/ 561095 w 1410790"/>
                <a:gd name="connsiteY3510" fmla="*/ 1074713 h 1262692"/>
                <a:gd name="connsiteX3511" fmla="*/ 562046 w 1410790"/>
                <a:gd name="connsiteY3511" fmla="*/ 1072821 h 1262692"/>
                <a:gd name="connsiteX3512" fmla="*/ 561095 w 1410790"/>
                <a:gd name="connsiteY3512" fmla="*/ 1070923 h 1262692"/>
                <a:gd name="connsiteX3513" fmla="*/ 559198 w 1410790"/>
                <a:gd name="connsiteY3513" fmla="*/ 1071850 h 1262692"/>
                <a:gd name="connsiteX3514" fmla="*/ 556349 w 1410790"/>
                <a:gd name="connsiteY3514" fmla="*/ 1070923 h 1262692"/>
                <a:gd name="connsiteX3515" fmla="*/ 544008 w 1410790"/>
                <a:gd name="connsiteY3515" fmla="*/ 1071850 h 1262692"/>
                <a:gd name="connsiteX3516" fmla="*/ 543057 w 1410790"/>
                <a:gd name="connsiteY3516" fmla="*/ 1063328 h 1262692"/>
                <a:gd name="connsiteX3517" fmla="*/ 547803 w 1410790"/>
                <a:gd name="connsiteY3517" fmla="*/ 1060455 h 1262692"/>
                <a:gd name="connsiteX3518" fmla="*/ 551603 w 1410790"/>
                <a:gd name="connsiteY3518" fmla="*/ 1059529 h 1262692"/>
                <a:gd name="connsiteX3519" fmla="*/ 551603 w 1410790"/>
                <a:gd name="connsiteY3519" fmla="*/ 1052880 h 1262692"/>
                <a:gd name="connsiteX3520" fmla="*/ 550651 w 1410790"/>
                <a:gd name="connsiteY3520" fmla="*/ 1050977 h 1262692"/>
                <a:gd name="connsiteX3521" fmla="*/ 549705 w 1410790"/>
                <a:gd name="connsiteY3521" fmla="*/ 1050031 h 1262692"/>
                <a:gd name="connsiteX3522" fmla="*/ 547803 w 1410790"/>
                <a:gd name="connsiteY3522" fmla="*/ 1047182 h 1262692"/>
                <a:gd name="connsiteX3523" fmla="*/ 546852 w 1410790"/>
                <a:gd name="connsiteY3523" fmla="*/ 1032944 h 1262692"/>
                <a:gd name="connsiteX3524" fmla="*/ 545905 w 1410790"/>
                <a:gd name="connsiteY3524" fmla="*/ 1031988 h 1262692"/>
                <a:gd name="connsiteX3525" fmla="*/ 545905 w 1410790"/>
                <a:gd name="connsiteY3525" fmla="*/ 1030095 h 1262692"/>
                <a:gd name="connsiteX3526" fmla="*/ 544954 w 1410790"/>
                <a:gd name="connsiteY3526" fmla="*/ 1020598 h 1262692"/>
                <a:gd name="connsiteX3527" fmla="*/ 546852 w 1410790"/>
                <a:gd name="connsiteY3527" fmla="*/ 1009208 h 1262692"/>
                <a:gd name="connsiteX3528" fmla="*/ 546852 w 1410790"/>
                <a:gd name="connsiteY3528" fmla="*/ 1002559 h 1262692"/>
                <a:gd name="connsiteX3529" fmla="*/ 547803 w 1410790"/>
                <a:gd name="connsiteY3529" fmla="*/ 993062 h 1262692"/>
                <a:gd name="connsiteX3530" fmla="*/ 549705 w 1410790"/>
                <a:gd name="connsiteY3530" fmla="*/ 990218 h 1262692"/>
                <a:gd name="connsiteX3531" fmla="*/ 550651 w 1410790"/>
                <a:gd name="connsiteY3531" fmla="*/ 988316 h 1262692"/>
                <a:gd name="connsiteX3532" fmla="*/ 547803 w 1410790"/>
                <a:gd name="connsiteY3532" fmla="*/ 988316 h 1262692"/>
                <a:gd name="connsiteX3533" fmla="*/ 546852 w 1410790"/>
                <a:gd name="connsiteY3533" fmla="*/ 983570 h 1262692"/>
                <a:gd name="connsiteX3534" fmla="*/ 544954 w 1410790"/>
                <a:gd name="connsiteY3534" fmla="*/ 981667 h 1262692"/>
                <a:gd name="connsiteX3535" fmla="*/ 545905 w 1410790"/>
                <a:gd name="connsiteY3535" fmla="*/ 980721 h 1262692"/>
                <a:gd name="connsiteX3536" fmla="*/ 546852 w 1410790"/>
                <a:gd name="connsiteY3536" fmla="*/ 979770 h 1262692"/>
                <a:gd name="connsiteX3537" fmla="*/ 544954 w 1410790"/>
                <a:gd name="connsiteY3537" fmla="*/ 976921 h 1262692"/>
                <a:gd name="connsiteX3538" fmla="*/ 545905 w 1410790"/>
                <a:gd name="connsiteY3538" fmla="*/ 974072 h 1262692"/>
                <a:gd name="connsiteX3539" fmla="*/ 547803 w 1410790"/>
                <a:gd name="connsiteY3539" fmla="*/ 973121 h 1262692"/>
                <a:gd name="connsiteX3540" fmla="*/ 549705 w 1410790"/>
                <a:gd name="connsiteY3540" fmla="*/ 970277 h 1262692"/>
                <a:gd name="connsiteX3541" fmla="*/ 550651 w 1410790"/>
                <a:gd name="connsiteY3541" fmla="*/ 967429 h 1262692"/>
                <a:gd name="connsiteX3542" fmla="*/ 549705 w 1410790"/>
                <a:gd name="connsiteY3542" fmla="*/ 965526 h 1262692"/>
                <a:gd name="connsiteX3543" fmla="*/ 546852 w 1410790"/>
                <a:gd name="connsiteY3543" fmla="*/ 963629 h 1262692"/>
                <a:gd name="connsiteX3544" fmla="*/ 544954 w 1410790"/>
                <a:gd name="connsiteY3544" fmla="*/ 962682 h 1262692"/>
                <a:gd name="connsiteX3545" fmla="*/ 544008 w 1410790"/>
                <a:gd name="connsiteY3545" fmla="*/ 960780 h 1262692"/>
                <a:gd name="connsiteX3546" fmla="*/ 544008 w 1410790"/>
                <a:gd name="connsiteY3546" fmla="*/ 959834 h 1262692"/>
                <a:gd name="connsiteX3547" fmla="*/ 543057 w 1410790"/>
                <a:gd name="connsiteY3547" fmla="*/ 956985 h 1262692"/>
                <a:gd name="connsiteX3548" fmla="*/ 544954 w 1410790"/>
                <a:gd name="connsiteY3548" fmla="*/ 955087 h 1262692"/>
                <a:gd name="connsiteX3549" fmla="*/ 545905 w 1410790"/>
                <a:gd name="connsiteY3549" fmla="*/ 952239 h 1262692"/>
                <a:gd name="connsiteX3550" fmla="*/ 545905 w 1410790"/>
                <a:gd name="connsiteY3550" fmla="*/ 950336 h 1262692"/>
                <a:gd name="connsiteX3551" fmla="*/ 544008 w 1410790"/>
                <a:gd name="connsiteY3551" fmla="*/ 945590 h 1262692"/>
                <a:gd name="connsiteX3552" fmla="*/ 542105 w 1410790"/>
                <a:gd name="connsiteY3552" fmla="*/ 944639 h 1262692"/>
                <a:gd name="connsiteX3553" fmla="*/ 538310 w 1410790"/>
                <a:gd name="connsiteY3553" fmla="*/ 943693 h 1262692"/>
                <a:gd name="connsiteX3554" fmla="*/ 537359 w 1410790"/>
                <a:gd name="connsiteY3554" fmla="*/ 940844 h 1262692"/>
                <a:gd name="connsiteX3555" fmla="*/ 535462 w 1410790"/>
                <a:gd name="connsiteY3555" fmla="*/ 937995 h 1262692"/>
                <a:gd name="connsiteX3556" fmla="*/ 536413 w 1410790"/>
                <a:gd name="connsiteY3556" fmla="*/ 936098 h 1262692"/>
                <a:gd name="connsiteX3557" fmla="*/ 538310 w 1410790"/>
                <a:gd name="connsiteY3557" fmla="*/ 935142 h 1262692"/>
                <a:gd name="connsiteX3558" fmla="*/ 538310 w 1410790"/>
                <a:gd name="connsiteY3558" fmla="*/ 932298 h 1262692"/>
                <a:gd name="connsiteX3559" fmla="*/ 537359 w 1410790"/>
                <a:gd name="connsiteY3559" fmla="*/ 928503 h 1262692"/>
                <a:gd name="connsiteX3560" fmla="*/ 536413 w 1410790"/>
                <a:gd name="connsiteY3560" fmla="*/ 914279 h 1262692"/>
                <a:gd name="connsiteX3561" fmla="*/ 536413 w 1410790"/>
                <a:gd name="connsiteY3561" fmla="*/ 913308 h 1262692"/>
                <a:gd name="connsiteX3562" fmla="*/ 538310 w 1410790"/>
                <a:gd name="connsiteY3562" fmla="*/ 910479 h 1262692"/>
                <a:gd name="connsiteX3563" fmla="*/ 539262 w 1410790"/>
                <a:gd name="connsiteY3563" fmla="*/ 902884 h 1262692"/>
                <a:gd name="connsiteX3564" fmla="*/ 538310 w 1410790"/>
                <a:gd name="connsiteY3564" fmla="*/ 900982 h 1262692"/>
                <a:gd name="connsiteX3565" fmla="*/ 537359 w 1410790"/>
                <a:gd name="connsiteY3565" fmla="*/ 907611 h 1262692"/>
                <a:gd name="connsiteX3566" fmla="*/ 535462 w 1410790"/>
                <a:gd name="connsiteY3566" fmla="*/ 910479 h 1262692"/>
                <a:gd name="connsiteX3567" fmla="*/ 532613 w 1410790"/>
                <a:gd name="connsiteY3567" fmla="*/ 912377 h 1262692"/>
                <a:gd name="connsiteX3568" fmla="*/ 531667 w 1410790"/>
                <a:gd name="connsiteY3568" fmla="*/ 914279 h 1262692"/>
                <a:gd name="connsiteX3569" fmla="*/ 530715 w 1410790"/>
                <a:gd name="connsiteY3569" fmla="*/ 925669 h 1262692"/>
                <a:gd name="connsiteX3570" fmla="*/ 528813 w 1410790"/>
                <a:gd name="connsiteY3570" fmla="*/ 940844 h 1262692"/>
                <a:gd name="connsiteX3571" fmla="*/ 527867 w 1410790"/>
                <a:gd name="connsiteY3571" fmla="*/ 952239 h 1262692"/>
                <a:gd name="connsiteX3572" fmla="*/ 526916 w 1410790"/>
                <a:gd name="connsiteY3572" fmla="*/ 962682 h 1262692"/>
                <a:gd name="connsiteX3573" fmla="*/ 525018 w 1410790"/>
                <a:gd name="connsiteY3573" fmla="*/ 971229 h 1262692"/>
                <a:gd name="connsiteX3574" fmla="*/ 526916 w 1410790"/>
                <a:gd name="connsiteY3574" fmla="*/ 983570 h 1262692"/>
                <a:gd name="connsiteX3575" fmla="*/ 525018 w 1410790"/>
                <a:gd name="connsiteY3575" fmla="*/ 986418 h 1262692"/>
                <a:gd name="connsiteX3576" fmla="*/ 525018 w 1410790"/>
                <a:gd name="connsiteY3576" fmla="*/ 986418 h 1262692"/>
                <a:gd name="connsiteX3577" fmla="*/ 524067 w 1410790"/>
                <a:gd name="connsiteY3577" fmla="*/ 989262 h 1262692"/>
                <a:gd name="connsiteX3578" fmla="*/ 525018 w 1410790"/>
                <a:gd name="connsiteY3578" fmla="*/ 992111 h 1262692"/>
                <a:gd name="connsiteX3579" fmla="*/ 524067 w 1410790"/>
                <a:gd name="connsiteY3579" fmla="*/ 996857 h 1262692"/>
                <a:gd name="connsiteX3580" fmla="*/ 524067 w 1410790"/>
                <a:gd name="connsiteY3580" fmla="*/ 1001608 h 1262692"/>
                <a:gd name="connsiteX3581" fmla="*/ 524067 w 1410790"/>
                <a:gd name="connsiteY3581" fmla="*/ 1002559 h 1262692"/>
                <a:gd name="connsiteX3582" fmla="*/ 524067 w 1410790"/>
                <a:gd name="connsiteY3582" fmla="*/ 1003505 h 1262692"/>
                <a:gd name="connsiteX3583" fmla="*/ 525969 w 1410790"/>
                <a:gd name="connsiteY3583" fmla="*/ 1006354 h 1262692"/>
                <a:gd name="connsiteX3584" fmla="*/ 526916 w 1410790"/>
                <a:gd name="connsiteY3584" fmla="*/ 1007306 h 1262692"/>
                <a:gd name="connsiteX3585" fmla="*/ 528813 w 1410790"/>
                <a:gd name="connsiteY3585" fmla="*/ 1008252 h 1262692"/>
                <a:gd name="connsiteX3586" fmla="*/ 531667 w 1410790"/>
                <a:gd name="connsiteY3586" fmla="*/ 1011100 h 1262692"/>
                <a:gd name="connsiteX3587" fmla="*/ 529764 w 1410790"/>
                <a:gd name="connsiteY3587" fmla="*/ 1011100 h 1262692"/>
                <a:gd name="connsiteX3588" fmla="*/ 521218 w 1410790"/>
                <a:gd name="connsiteY3588" fmla="*/ 1010154 h 1262692"/>
                <a:gd name="connsiteX3589" fmla="*/ 521218 w 1410790"/>
                <a:gd name="connsiteY3589" fmla="*/ 1010154 h 1262692"/>
                <a:gd name="connsiteX3590" fmla="*/ 520272 w 1410790"/>
                <a:gd name="connsiteY3590" fmla="*/ 1025344 h 1262692"/>
                <a:gd name="connsiteX3591" fmla="*/ 521218 w 1410790"/>
                <a:gd name="connsiteY3591" fmla="*/ 1034841 h 1262692"/>
                <a:gd name="connsiteX3592" fmla="*/ 525018 w 1410790"/>
                <a:gd name="connsiteY3592" fmla="*/ 1036739 h 1262692"/>
                <a:gd name="connsiteX3593" fmla="*/ 522169 w 1410790"/>
                <a:gd name="connsiteY3593" fmla="*/ 1040539 h 1262692"/>
                <a:gd name="connsiteX3594" fmla="*/ 520272 w 1410790"/>
                <a:gd name="connsiteY3594" fmla="*/ 1041485 h 1262692"/>
                <a:gd name="connsiteX3595" fmla="*/ 519321 w 1410790"/>
                <a:gd name="connsiteY3595" fmla="*/ 1043382 h 1262692"/>
                <a:gd name="connsiteX3596" fmla="*/ 518369 w 1410790"/>
                <a:gd name="connsiteY3596" fmla="*/ 1044339 h 1262692"/>
                <a:gd name="connsiteX3597" fmla="*/ 518369 w 1410790"/>
                <a:gd name="connsiteY3597" fmla="*/ 1044339 h 1262692"/>
                <a:gd name="connsiteX3598" fmla="*/ 516472 w 1410790"/>
                <a:gd name="connsiteY3598" fmla="*/ 1047182 h 1262692"/>
                <a:gd name="connsiteX3599" fmla="*/ 512677 w 1410790"/>
                <a:gd name="connsiteY3599" fmla="*/ 1047182 h 1262692"/>
                <a:gd name="connsiteX3600" fmla="*/ 510775 w 1410790"/>
                <a:gd name="connsiteY3600" fmla="*/ 1047182 h 1262692"/>
                <a:gd name="connsiteX3601" fmla="*/ 509823 w 1410790"/>
                <a:gd name="connsiteY3601" fmla="*/ 1048133 h 1262692"/>
                <a:gd name="connsiteX3602" fmla="*/ 506028 w 1410790"/>
                <a:gd name="connsiteY3602" fmla="*/ 1049085 h 1262692"/>
                <a:gd name="connsiteX3603" fmla="*/ 503180 w 1410790"/>
                <a:gd name="connsiteY3603" fmla="*/ 1050977 h 1262692"/>
                <a:gd name="connsiteX3604" fmla="*/ 501282 w 1410790"/>
                <a:gd name="connsiteY3604" fmla="*/ 1051934 h 1262692"/>
                <a:gd name="connsiteX3605" fmla="*/ 502228 w 1410790"/>
                <a:gd name="connsiteY3605" fmla="*/ 1055728 h 1262692"/>
                <a:gd name="connsiteX3606" fmla="*/ 504126 w 1410790"/>
                <a:gd name="connsiteY3606" fmla="*/ 1058557 h 1262692"/>
                <a:gd name="connsiteX3607" fmla="*/ 505077 w 1410790"/>
                <a:gd name="connsiteY3607" fmla="*/ 1059529 h 1262692"/>
                <a:gd name="connsiteX3608" fmla="*/ 507926 w 1410790"/>
                <a:gd name="connsiteY3608" fmla="*/ 1058557 h 1262692"/>
                <a:gd name="connsiteX3609" fmla="*/ 507926 w 1410790"/>
                <a:gd name="connsiteY3609" fmla="*/ 1058557 h 1262692"/>
                <a:gd name="connsiteX3610" fmla="*/ 506980 w 1410790"/>
                <a:gd name="connsiteY3610" fmla="*/ 1060455 h 1262692"/>
                <a:gd name="connsiteX3611" fmla="*/ 509823 w 1410790"/>
                <a:gd name="connsiteY3611" fmla="*/ 1062352 h 1262692"/>
                <a:gd name="connsiteX3612" fmla="*/ 509823 w 1410790"/>
                <a:gd name="connsiteY3612" fmla="*/ 1065221 h 1262692"/>
                <a:gd name="connsiteX3613" fmla="*/ 510775 w 1410790"/>
                <a:gd name="connsiteY3613" fmla="*/ 1066152 h 1262692"/>
                <a:gd name="connsiteX3614" fmla="*/ 513623 w 1410790"/>
                <a:gd name="connsiteY3614" fmla="*/ 1063328 h 1262692"/>
                <a:gd name="connsiteX3615" fmla="*/ 515521 w 1410790"/>
                <a:gd name="connsiteY3615" fmla="*/ 1063328 h 1262692"/>
                <a:gd name="connsiteX3616" fmla="*/ 513623 w 1410790"/>
                <a:gd name="connsiteY3616" fmla="*/ 1066152 h 1262692"/>
                <a:gd name="connsiteX3617" fmla="*/ 513623 w 1410790"/>
                <a:gd name="connsiteY3617" fmla="*/ 1069021 h 1262692"/>
                <a:gd name="connsiteX3618" fmla="*/ 512677 w 1410790"/>
                <a:gd name="connsiteY3618" fmla="*/ 1069021 h 1262692"/>
                <a:gd name="connsiteX3619" fmla="*/ 511726 w 1410790"/>
                <a:gd name="connsiteY3619" fmla="*/ 1068055 h 1262692"/>
                <a:gd name="connsiteX3620" fmla="*/ 505077 w 1410790"/>
                <a:gd name="connsiteY3620" fmla="*/ 1074713 h 1262692"/>
                <a:gd name="connsiteX3621" fmla="*/ 498434 w 1410790"/>
                <a:gd name="connsiteY3621" fmla="*/ 1086108 h 1262692"/>
                <a:gd name="connsiteX3622" fmla="*/ 494634 w 1410790"/>
                <a:gd name="connsiteY3622" fmla="*/ 1090839 h 1262692"/>
                <a:gd name="connsiteX3623" fmla="*/ 493687 w 1410790"/>
                <a:gd name="connsiteY3623" fmla="*/ 1092737 h 1262692"/>
                <a:gd name="connsiteX3624" fmla="*/ 493687 w 1410790"/>
                <a:gd name="connsiteY3624" fmla="*/ 1093703 h 1262692"/>
                <a:gd name="connsiteX3625" fmla="*/ 493687 w 1410790"/>
                <a:gd name="connsiteY3625" fmla="*/ 1095605 h 1262692"/>
                <a:gd name="connsiteX3626" fmla="*/ 492736 w 1410790"/>
                <a:gd name="connsiteY3626" fmla="*/ 1095605 h 1262692"/>
                <a:gd name="connsiteX3627" fmla="*/ 487990 w 1410790"/>
                <a:gd name="connsiteY3627" fmla="*/ 1098434 h 1262692"/>
                <a:gd name="connsiteX3628" fmla="*/ 485141 w 1410790"/>
                <a:gd name="connsiteY3628" fmla="*/ 1096537 h 1262692"/>
                <a:gd name="connsiteX3629" fmla="*/ 482293 w 1410790"/>
                <a:gd name="connsiteY3629" fmla="*/ 1096537 h 1262692"/>
                <a:gd name="connsiteX3630" fmla="*/ 479444 w 1410790"/>
                <a:gd name="connsiteY3630" fmla="*/ 1098434 h 1262692"/>
                <a:gd name="connsiteX3631" fmla="*/ 479444 w 1410790"/>
                <a:gd name="connsiteY3631" fmla="*/ 1098434 h 1262692"/>
                <a:gd name="connsiteX3632" fmla="*/ 478493 w 1410790"/>
                <a:gd name="connsiteY3632" fmla="*/ 1099405 h 1262692"/>
                <a:gd name="connsiteX3633" fmla="*/ 479444 w 1410790"/>
                <a:gd name="connsiteY3633" fmla="*/ 1101303 h 1262692"/>
                <a:gd name="connsiteX3634" fmla="*/ 479444 w 1410790"/>
                <a:gd name="connsiteY3634" fmla="*/ 1102234 h 1262692"/>
                <a:gd name="connsiteX3635" fmla="*/ 477546 w 1410790"/>
                <a:gd name="connsiteY3635" fmla="*/ 1101303 h 1262692"/>
                <a:gd name="connsiteX3636" fmla="*/ 476595 w 1410790"/>
                <a:gd name="connsiteY3636" fmla="*/ 1102234 h 1262692"/>
                <a:gd name="connsiteX3637" fmla="*/ 471849 w 1410790"/>
                <a:gd name="connsiteY3637" fmla="*/ 1102234 h 1262692"/>
                <a:gd name="connsiteX3638" fmla="*/ 466152 w 1410790"/>
                <a:gd name="connsiteY3638" fmla="*/ 1101303 h 1262692"/>
                <a:gd name="connsiteX3639" fmla="*/ 465200 w 1410790"/>
                <a:gd name="connsiteY3639" fmla="*/ 1103200 h 1262692"/>
                <a:gd name="connsiteX3640" fmla="*/ 460454 w 1410790"/>
                <a:gd name="connsiteY3640" fmla="*/ 1105098 h 1262692"/>
                <a:gd name="connsiteX3641" fmla="*/ 458557 w 1410790"/>
                <a:gd name="connsiteY3641" fmla="*/ 1107000 h 1262692"/>
                <a:gd name="connsiteX3642" fmla="*/ 458557 w 1410790"/>
                <a:gd name="connsiteY3642" fmla="*/ 1107927 h 1262692"/>
                <a:gd name="connsiteX3643" fmla="*/ 458557 w 1410790"/>
                <a:gd name="connsiteY3643" fmla="*/ 1110800 h 1262692"/>
                <a:gd name="connsiteX3644" fmla="*/ 457605 w 1410790"/>
                <a:gd name="connsiteY3644" fmla="*/ 1110800 h 1262692"/>
                <a:gd name="connsiteX3645" fmla="*/ 452859 w 1410790"/>
                <a:gd name="connsiteY3645" fmla="*/ 1113629 h 1262692"/>
                <a:gd name="connsiteX3646" fmla="*/ 450962 w 1410790"/>
                <a:gd name="connsiteY3646" fmla="*/ 1115526 h 1262692"/>
                <a:gd name="connsiteX3647" fmla="*/ 448108 w 1410790"/>
                <a:gd name="connsiteY3647" fmla="*/ 1115526 h 1262692"/>
                <a:gd name="connsiteX3648" fmla="*/ 445264 w 1410790"/>
                <a:gd name="connsiteY3648" fmla="*/ 1114595 h 1262692"/>
                <a:gd name="connsiteX3649" fmla="*/ 448108 w 1410790"/>
                <a:gd name="connsiteY3649" fmla="*/ 1123121 h 1262692"/>
                <a:gd name="connsiteX3650" fmla="*/ 447162 w 1410790"/>
                <a:gd name="connsiteY3650" fmla="*/ 1123121 h 1262692"/>
                <a:gd name="connsiteX3651" fmla="*/ 448108 w 1410790"/>
                <a:gd name="connsiteY3651" fmla="*/ 1123121 h 1262692"/>
                <a:gd name="connsiteX3652" fmla="*/ 448108 w 1410790"/>
                <a:gd name="connsiteY3652" fmla="*/ 1125990 h 1262692"/>
                <a:gd name="connsiteX3653" fmla="*/ 443362 w 1410790"/>
                <a:gd name="connsiteY3653" fmla="*/ 1122190 h 1262692"/>
                <a:gd name="connsiteX3654" fmla="*/ 441464 w 1410790"/>
                <a:gd name="connsiteY3654" fmla="*/ 1121224 h 1262692"/>
                <a:gd name="connsiteX3655" fmla="*/ 438616 w 1410790"/>
                <a:gd name="connsiteY3655" fmla="*/ 1119321 h 1262692"/>
                <a:gd name="connsiteX3656" fmla="*/ 437665 w 1410790"/>
                <a:gd name="connsiteY3656" fmla="*/ 1116493 h 126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</a:cxnLst>
              <a:rect l="l" t="t" r="r" b="b"/>
              <a:pathLst>
                <a:path w="1410790" h="1262692">
                  <a:moveTo>
                    <a:pt x="437665" y="1115526"/>
                  </a:moveTo>
                  <a:lnTo>
                    <a:pt x="432918" y="1118395"/>
                  </a:lnTo>
                  <a:lnTo>
                    <a:pt x="435767" y="1120292"/>
                  </a:lnTo>
                  <a:lnTo>
                    <a:pt x="431972" y="1121224"/>
                  </a:lnTo>
                  <a:lnTo>
                    <a:pt x="431972" y="1121224"/>
                  </a:lnTo>
                  <a:lnTo>
                    <a:pt x="425323" y="1120292"/>
                  </a:lnTo>
                  <a:lnTo>
                    <a:pt x="425323" y="1119321"/>
                  </a:lnTo>
                  <a:lnTo>
                    <a:pt x="425323" y="1125024"/>
                  </a:lnTo>
                  <a:lnTo>
                    <a:pt x="424372" y="1125024"/>
                  </a:lnTo>
                  <a:lnTo>
                    <a:pt x="421528" y="1125024"/>
                  </a:lnTo>
                  <a:lnTo>
                    <a:pt x="421528" y="1125990"/>
                  </a:lnTo>
                  <a:lnTo>
                    <a:pt x="419626" y="1131682"/>
                  </a:lnTo>
                  <a:lnTo>
                    <a:pt x="416777" y="1133585"/>
                  </a:lnTo>
                  <a:lnTo>
                    <a:pt x="414880" y="1132619"/>
                  </a:lnTo>
                  <a:lnTo>
                    <a:pt x="413929" y="1131682"/>
                  </a:lnTo>
                  <a:lnTo>
                    <a:pt x="412031" y="1131682"/>
                  </a:lnTo>
                  <a:lnTo>
                    <a:pt x="412031" y="1131682"/>
                  </a:lnTo>
                  <a:lnTo>
                    <a:pt x="409182" y="1133585"/>
                  </a:lnTo>
                  <a:lnTo>
                    <a:pt x="410134" y="1134516"/>
                  </a:lnTo>
                  <a:lnTo>
                    <a:pt x="408236" y="1136414"/>
                  </a:lnTo>
                  <a:lnTo>
                    <a:pt x="406334" y="1138311"/>
                  </a:lnTo>
                  <a:lnTo>
                    <a:pt x="405383" y="1141180"/>
                  </a:lnTo>
                  <a:lnTo>
                    <a:pt x="405383" y="1141180"/>
                  </a:lnTo>
                  <a:lnTo>
                    <a:pt x="406334" y="1142111"/>
                  </a:lnTo>
                  <a:lnTo>
                    <a:pt x="411080" y="1143077"/>
                  </a:lnTo>
                  <a:lnTo>
                    <a:pt x="415831" y="1144980"/>
                  </a:lnTo>
                  <a:lnTo>
                    <a:pt x="417729" y="1144980"/>
                  </a:lnTo>
                  <a:lnTo>
                    <a:pt x="421528" y="1149706"/>
                  </a:lnTo>
                  <a:lnTo>
                    <a:pt x="430070" y="1149706"/>
                  </a:lnTo>
                  <a:lnTo>
                    <a:pt x="432918" y="1148779"/>
                  </a:lnTo>
                  <a:lnTo>
                    <a:pt x="434821" y="1147808"/>
                  </a:lnTo>
                  <a:lnTo>
                    <a:pt x="443362" y="1146877"/>
                  </a:lnTo>
                  <a:lnTo>
                    <a:pt x="442411" y="1144013"/>
                  </a:lnTo>
                  <a:lnTo>
                    <a:pt x="440513" y="1140213"/>
                  </a:lnTo>
                  <a:lnTo>
                    <a:pt x="442411" y="1143077"/>
                  </a:lnTo>
                  <a:lnTo>
                    <a:pt x="451908" y="1142111"/>
                  </a:lnTo>
                  <a:lnTo>
                    <a:pt x="453805" y="1139282"/>
                  </a:lnTo>
                  <a:lnTo>
                    <a:pt x="455708" y="1140213"/>
                  </a:lnTo>
                  <a:lnTo>
                    <a:pt x="457605" y="1143077"/>
                  </a:lnTo>
                  <a:lnTo>
                    <a:pt x="459503" y="1144980"/>
                  </a:lnTo>
                  <a:lnTo>
                    <a:pt x="462352" y="1145906"/>
                  </a:lnTo>
                  <a:lnTo>
                    <a:pt x="470898" y="1144980"/>
                  </a:lnTo>
                  <a:lnTo>
                    <a:pt x="470898" y="1145906"/>
                  </a:lnTo>
                  <a:lnTo>
                    <a:pt x="470898" y="1145906"/>
                  </a:lnTo>
                  <a:lnTo>
                    <a:pt x="473746" y="1149706"/>
                  </a:lnTo>
                  <a:lnTo>
                    <a:pt x="473746" y="1149706"/>
                  </a:lnTo>
                  <a:lnTo>
                    <a:pt x="476595" y="1149706"/>
                  </a:lnTo>
                  <a:lnTo>
                    <a:pt x="476595" y="1150672"/>
                  </a:lnTo>
                  <a:lnTo>
                    <a:pt x="477546" y="1151608"/>
                  </a:lnTo>
                  <a:lnTo>
                    <a:pt x="486087" y="1159198"/>
                  </a:lnTo>
                  <a:lnTo>
                    <a:pt x="486087" y="1159198"/>
                  </a:lnTo>
                  <a:lnTo>
                    <a:pt x="487039" y="1160169"/>
                  </a:lnTo>
                  <a:lnTo>
                    <a:pt x="493687" y="1166793"/>
                  </a:lnTo>
                  <a:lnTo>
                    <a:pt x="494634" y="1167749"/>
                  </a:lnTo>
                  <a:lnTo>
                    <a:pt x="496531" y="1177242"/>
                  </a:lnTo>
                  <a:lnTo>
                    <a:pt x="494634" y="1180090"/>
                  </a:lnTo>
                  <a:lnTo>
                    <a:pt x="495585" y="1187685"/>
                  </a:lnTo>
                  <a:lnTo>
                    <a:pt x="495585" y="1187685"/>
                  </a:lnTo>
                  <a:lnTo>
                    <a:pt x="494634" y="1190534"/>
                  </a:lnTo>
                  <a:lnTo>
                    <a:pt x="494634" y="1193378"/>
                  </a:lnTo>
                  <a:lnTo>
                    <a:pt x="499380" y="1204772"/>
                  </a:lnTo>
                  <a:lnTo>
                    <a:pt x="498434" y="1203826"/>
                  </a:lnTo>
                  <a:lnTo>
                    <a:pt x="500331" y="1205724"/>
                  </a:lnTo>
                  <a:lnTo>
                    <a:pt x="501282" y="1208573"/>
                  </a:lnTo>
                  <a:lnTo>
                    <a:pt x="503180" y="1210475"/>
                  </a:lnTo>
                  <a:lnTo>
                    <a:pt x="504126" y="1210475"/>
                  </a:lnTo>
                  <a:lnTo>
                    <a:pt x="510775" y="1219967"/>
                  </a:lnTo>
                  <a:lnTo>
                    <a:pt x="512677" y="1221865"/>
                  </a:lnTo>
                  <a:lnTo>
                    <a:pt x="511726" y="1221865"/>
                  </a:lnTo>
                  <a:lnTo>
                    <a:pt x="509823" y="1223762"/>
                  </a:lnTo>
                  <a:lnTo>
                    <a:pt x="511726" y="1229465"/>
                  </a:lnTo>
                  <a:lnTo>
                    <a:pt x="513623" y="1231362"/>
                  </a:lnTo>
                  <a:lnTo>
                    <a:pt x="514574" y="1231362"/>
                  </a:lnTo>
                  <a:lnTo>
                    <a:pt x="515521" y="1233259"/>
                  </a:lnTo>
                  <a:lnTo>
                    <a:pt x="517423" y="1233259"/>
                  </a:lnTo>
                  <a:lnTo>
                    <a:pt x="521218" y="1230411"/>
                  </a:lnTo>
                  <a:lnTo>
                    <a:pt x="523116" y="1229465"/>
                  </a:lnTo>
                  <a:lnTo>
                    <a:pt x="527867" y="1233259"/>
                  </a:lnTo>
                  <a:lnTo>
                    <a:pt x="528813" y="1235157"/>
                  </a:lnTo>
                  <a:lnTo>
                    <a:pt x="527867" y="1239903"/>
                  </a:lnTo>
                  <a:lnTo>
                    <a:pt x="526916" y="1240854"/>
                  </a:lnTo>
                  <a:lnTo>
                    <a:pt x="524067" y="1244654"/>
                  </a:lnTo>
                  <a:lnTo>
                    <a:pt x="525018" y="1251298"/>
                  </a:lnTo>
                  <a:lnTo>
                    <a:pt x="526916" y="1253200"/>
                  </a:lnTo>
                  <a:lnTo>
                    <a:pt x="532613" y="1258893"/>
                  </a:lnTo>
                  <a:lnTo>
                    <a:pt x="533564" y="1260795"/>
                  </a:lnTo>
                  <a:lnTo>
                    <a:pt x="532613" y="1261742"/>
                  </a:lnTo>
                  <a:lnTo>
                    <a:pt x="532613" y="1261742"/>
                  </a:lnTo>
                  <a:lnTo>
                    <a:pt x="526916" y="1262693"/>
                  </a:lnTo>
                  <a:lnTo>
                    <a:pt x="523116" y="1257947"/>
                  </a:lnTo>
                  <a:lnTo>
                    <a:pt x="518369" y="1257947"/>
                  </a:lnTo>
                  <a:lnTo>
                    <a:pt x="517423" y="1258893"/>
                  </a:lnTo>
                  <a:lnTo>
                    <a:pt x="514574" y="1257947"/>
                  </a:lnTo>
                  <a:lnTo>
                    <a:pt x="510775" y="1256995"/>
                  </a:lnTo>
                  <a:lnTo>
                    <a:pt x="508877" y="1257947"/>
                  </a:lnTo>
                  <a:lnTo>
                    <a:pt x="506980" y="1256049"/>
                  </a:lnTo>
                  <a:lnTo>
                    <a:pt x="504126" y="1252249"/>
                  </a:lnTo>
                  <a:lnTo>
                    <a:pt x="505077" y="1251298"/>
                  </a:lnTo>
                  <a:lnTo>
                    <a:pt x="500331" y="1248454"/>
                  </a:lnTo>
                  <a:lnTo>
                    <a:pt x="498434" y="1247498"/>
                  </a:lnTo>
                  <a:lnTo>
                    <a:pt x="498434" y="1245605"/>
                  </a:lnTo>
                  <a:lnTo>
                    <a:pt x="498434" y="1244654"/>
                  </a:lnTo>
                  <a:lnTo>
                    <a:pt x="497482" y="1249400"/>
                  </a:lnTo>
                  <a:lnTo>
                    <a:pt x="498434" y="1254147"/>
                  </a:lnTo>
                  <a:lnTo>
                    <a:pt x="493687" y="1261742"/>
                  </a:lnTo>
                  <a:lnTo>
                    <a:pt x="492736" y="1260795"/>
                  </a:lnTo>
                  <a:lnTo>
                    <a:pt x="491785" y="1259844"/>
                  </a:lnTo>
                  <a:lnTo>
                    <a:pt x="485141" y="1254147"/>
                  </a:lnTo>
                  <a:lnTo>
                    <a:pt x="484190" y="1253200"/>
                  </a:lnTo>
                  <a:lnTo>
                    <a:pt x="467098" y="1253200"/>
                  </a:lnTo>
                  <a:lnTo>
                    <a:pt x="463303" y="1255098"/>
                  </a:lnTo>
                  <a:lnTo>
                    <a:pt x="460454" y="1254147"/>
                  </a:lnTo>
                  <a:lnTo>
                    <a:pt x="459503" y="1253200"/>
                  </a:lnTo>
                  <a:lnTo>
                    <a:pt x="454757" y="1246552"/>
                  </a:lnTo>
                  <a:lnTo>
                    <a:pt x="451908" y="1245605"/>
                  </a:lnTo>
                  <a:lnTo>
                    <a:pt x="448108" y="1243703"/>
                  </a:lnTo>
                  <a:lnTo>
                    <a:pt x="449059" y="1241806"/>
                  </a:lnTo>
                  <a:lnTo>
                    <a:pt x="450962" y="1240854"/>
                  </a:lnTo>
                  <a:lnTo>
                    <a:pt x="449059" y="1236108"/>
                  </a:lnTo>
                  <a:lnTo>
                    <a:pt x="447162" y="1233259"/>
                  </a:lnTo>
                  <a:lnTo>
                    <a:pt x="447162" y="1233259"/>
                  </a:lnTo>
                  <a:lnTo>
                    <a:pt x="441464" y="1232308"/>
                  </a:lnTo>
                  <a:lnTo>
                    <a:pt x="440513" y="1223762"/>
                  </a:lnTo>
                  <a:lnTo>
                    <a:pt x="435767" y="1222816"/>
                  </a:lnTo>
                  <a:lnTo>
                    <a:pt x="432918" y="1220913"/>
                  </a:lnTo>
                  <a:lnTo>
                    <a:pt x="427226" y="1219967"/>
                  </a:lnTo>
                  <a:lnTo>
                    <a:pt x="427226" y="1218070"/>
                  </a:lnTo>
                  <a:lnTo>
                    <a:pt x="427226" y="1218070"/>
                  </a:lnTo>
                  <a:lnTo>
                    <a:pt x="424372" y="1217118"/>
                  </a:lnTo>
                  <a:lnTo>
                    <a:pt x="426275" y="1218070"/>
                  </a:lnTo>
                  <a:lnTo>
                    <a:pt x="419626" y="1219016"/>
                  </a:lnTo>
                  <a:lnTo>
                    <a:pt x="421528" y="1216167"/>
                  </a:lnTo>
                  <a:lnTo>
                    <a:pt x="422475" y="1214270"/>
                  </a:lnTo>
                  <a:lnTo>
                    <a:pt x="422475" y="1212367"/>
                  </a:lnTo>
                  <a:lnTo>
                    <a:pt x="421528" y="1209519"/>
                  </a:lnTo>
                  <a:lnTo>
                    <a:pt x="416777" y="1205724"/>
                  </a:lnTo>
                  <a:lnTo>
                    <a:pt x="417729" y="1203826"/>
                  </a:lnTo>
                  <a:lnTo>
                    <a:pt x="418675" y="1199080"/>
                  </a:lnTo>
                  <a:lnTo>
                    <a:pt x="418675" y="1198124"/>
                  </a:lnTo>
                  <a:lnTo>
                    <a:pt x="418675" y="1196231"/>
                  </a:lnTo>
                  <a:lnTo>
                    <a:pt x="418675" y="1194334"/>
                  </a:lnTo>
                  <a:lnTo>
                    <a:pt x="418675" y="1190534"/>
                  </a:lnTo>
                  <a:lnTo>
                    <a:pt x="417729" y="1188631"/>
                  </a:lnTo>
                  <a:lnTo>
                    <a:pt x="415831" y="1180090"/>
                  </a:lnTo>
                  <a:lnTo>
                    <a:pt x="417729" y="1178188"/>
                  </a:lnTo>
                  <a:lnTo>
                    <a:pt x="419626" y="1176291"/>
                  </a:lnTo>
                  <a:lnTo>
                    <a:pt x="418675" y="1175344"/>
                  </a:lnTo>
                  <a:lnTo>
                    <a:pt x="416777" y="1173442"/>
                  </a:lnTo>
                  <a:lnTo>
                    <a:pt x="416777" y="1172496"/>
                  </a:lnTo>
                  <a:lnTo>
                    <a:pt x="415831" y="1171544"/>
                  </a:lnTo>
                  <a:lnTo>
                    <a:pt x="415831" y="1170593"/>
                  </a:lnTo>
                  <a:lnTo>
                    <a:pt x="414880" y="1169637"/>
                  </a:lnTo>
                  <a:lnTo>
                    <a:pt x="414880" y="1169637"/>
                  </a:lnTo>
                  <a:lnTo>
                    <a:pt x="415831" y="1168696"/>
                  </a:lnTo>
                  <a:lnTo>
                    <a:pt x="412031" y="1164896"/>
                  </a:lnTo>
                  <a:lnTo>
                    <a:pt x="413929" y="1162067"/>
                  </a:lnTo>
                  <a:lnTo>
                    <a:pt x="415831" y="1159198"/>
                  </a:lnTo>
                  <a:lnTo>
                    <a:pt x="415831" y="1159198"/>
                  </a:lnTo>
                  <a:lnTo>
                    <a:pt x="416777" y="1158272"/>
                  </a:lnTo>
                  <a:lnTo>
                    <a:pt x="417729" y="1157301"/>
                  </a:lnTo>
                  <a:lnTo>
                    <a:pt x="420577" y="1155403"/>
                  </a:lnTo>
                  <a:lnTo>
                    <a:pt x="420577" y="1154472"/>
                  </a:lnTo>
                  <a:lnTo>
                    <a:pt x="421528" y="1152574"/>
                  </a:lnTo>
                  <a:lnTo>
                    <a:pt x="421528" y="1150672"/>
                  </a:lnTo>
                  <a:lnTo>
                    <a:pt x="419626" y="1149706"/>
                  </a:lnTo>
                  <a:lnTo>
                    <a:pt x="415831" y="1153506"/>
                  </a:lnTo>
                  <a:lnTo>
                    <a:pt x="413929" y="1155403"/>
                  </a:lnTo>
                  <a:lnTo>
                    <a:pt x="412982" y="1156374"/>
                  </a:lnTo>
                  <a:lnTo>
                    <a:pt x="412031" y="1154472"/>
                  </a:lnTo>
                  <a:lnTo>
                    <a:pt x="413929" y="1149706"/>
                  </a:lnTo>
                  <a:lnTo>
                    <a:pt x="413929" y="1149706"/>
                  </a:lnTo>
                  <a:lnTo>
                    <a:pt x="408236" y="1149706"/>
                  </a:lnTo>
                  <a:lnTo>
                    <a:pt x="404436" y="1148779"/>
                  </a:lnTo>
                  <a:lnTo>
                    <a:pt x="402539" y="1145906"/>
                  </a:lnTo>
                  <a:lnTo>
                    <a:pt x="401588" y="1143077"/>
                  </a:lnTo>
                  <a:lnTo>
                    <a:pt x="402539" y="1138311"/>
                  </a:lnTo>
                  <a:lnTo>
                    <a:pt x="401588" y="1135482"/>
                  </a:lnTo>
                  <a:lnTo>
                    <a:pt x="399685" y="1135482"/>
                  </a:lnTo>
                  <a:lnTo>
                    <a:pt x="398739" y="1137385"/>
                  </a:lnTo>
                  <a:lnTo>
                    <a:pt x="396841" y="1139282"/>
                  </a:lnTo>
                  <a:lnTo>
                    <a:pt x="396841" y="1140213"/>
                  </a:lnTo>
                  <a:lnTo>
                    <a:pt x="397788" y="1143077"/>
                  </a:lnTo>
                  <a:lnTo>
                    <a:pt x="398739" y="1144013"/>
                  </a:lnTo>
                  <a:lnTo>
                    <a:pt x="398739" y="1144980"/>
                  </a:lnTo>
                  <a:lnTo>
                    <a:pt x="398739" y="1145906"/>
                  </a:lnTo>
                  <a:lnTo>
                    <a:pt x="399685" y="1146877"/>
                  </a:lnTo>
                  <a:lnTo>
                    <a:pt x="398739" y="1148779"/>
                  </a:lnTo>
                  <a:lnTo>
                    <a:pt x="397788" y="1151608"/>
                  </a:lnTo>
                  <a:lnTo>
                    <a:pt x="394939" y="1153506"/>
                  </a:lnTo>
                  <a:lnTo>
                    <a:pt x="394008" y="1155403"/>
                  </a:lnTo>
                  <a:lnTo>
                    <a:pt x="392110" y="1156374"/>
                  </a:lnTo>
                  <a:lnTo>
                    <a:pt x="391144" y="1157301"/>
                  </a:lnTo>
                  <a:lnTo>
                    <a:pt x="393041" y="1162067"/>
                  </a:lnTo>
                  <a:lnTo>
                    <a:pt x="398739" y="1165847"/>
                  </a:lnTo>
                  <a:lnTo>
                    <a:pt x="396841" y="1168696"/>
                  </a:lnTo>
                  <a:lnTo>
                    <a:pt x="397788" y="1173442"/>
                  </a:lnTo>
                  <a:lnTo>
                    <a:pt x="399685" y="1173442"/>
                  </a:lnTo>
                  <a:lnTo>
                    <a:pt x="397788" y="1177242"/>
                  </a:lnTo>
                  <a:lnTo>
                    <a:pt x="396841" y="1179139"/>
                  </a:lnTo>
                  <a:lnTo>
                    <a:pt x="396841" y="1180090"/>
                  </a:lnTo>
                  <a:lnTo>
                    <a:pt x="397788" y="1183880"/>
                  </a:lnTo>
                  <a:lnTo>
                    <a:pt x="394008" y="1188631"/>
                  </a:lnTo>
                  <a:lnTo>
                    <a:pt x="392110" y="1192432"/>
                  </a:lnTo>
                  <a:lnTo>
                    <a:pt x="391144" y="1192432"/>
                  </a:lnTo>
                  <a:lnTo>
                    <a:pt x="387344" y="1195280"/>
                  </a:lnTo>
                  <a:lnTo>
                    <a:pt x="383549" y="1196231"/>
                  </a:lnTo>
                  <a:lnTo>
                    <a:pt x="382618" y="1196231"/>
                  </a:lnTo>
                  <a:lnTo>
                    <a:pt x="382618" y="1198124"/>
                  </a:lnTo>
                  <a:lnTo>
                    <a:pt x="385447" y="1200026"/>
                  </a:lnTo>
                  <a:lnTo>
                    <a:pt x="388315" y="1201929"/>
                  </a:lnTo>
                  <a:lnTo>
                    <a:pt x="388315" y="1202875"/>
                  </a:lnTo>
                  <a:lnTo>
                    <a:pt x="389242" y="1204772"/>
                  </a:lnTo>
                  <a:lnTo>
                    <a:pt x="387344" y="1205724"/>
                  </a:lnTo>
                  <a:lnTo>
                    <a:pt x="383549" y="1207621"/>
                  </a:lnTo>
                  <a:lnTo>
                    <a:pt x="384515" y="1209519"/>
                  </a:lnTo>
                  <a:lnTo>
                    <a:pt x="383549" y="1211421"/>
                  </a:lnTo>
                  <a:lnTo>
                    <a:pt x="384515" y="1213319"/>
                  </a:lnTo>
                  <a:lnTo>
                    <a:pt x="382618" y="1217118"/>
                  </a:lnTo>
                  <a:lnTo>
                    <a:pt x="381647" y="1220913"/>
                  </a:lnTo>
                  <a:lnTo>
                    <a:pt x="382618" y="1222816"/>
                  </a:lnTo>
                  <a:lnTo>
                    <a:pt x="381647" y="1227562"/>
                  </a:lnTo>
                  <a:lnTo>
                    <a:pt x="381647" y="1228508"/>
                  </a:lnTo>
                  <a:lnTo>
                    <a:pt x="382618" y="1228508"/>
                  </a:lnTo>
                  <a:lnTo>
                    <a:pt x="384515" y="1229465"/>
                  </a:lnTo>
                  <a:lnTo>
                    <a:pt x="384515" y="1230411"/>
                  </a:lnTo>
                  <a:lnTo>
                    <a:pt x="385447" y="1232308"/>
                  </a:lnTo>
                  <a:lnTo>
                    <a:pt x="384515" y="1233259"/>
                  </a:lnTo>
                  <a:lnTo>
                    <a:pt x="383549" y="1232308"/>
                  </a:lnTo>
                  <a:lnTo>
                    <a:pt x="379749" y="1234211"/>
                  </a:lnTo>
                  <a:lnTo>
                    <a:pt x="379749" y="1235157"/>
                  </a:lnTo>
                  <a:lnTo>
                    <a:pt x="371223" y="1231362"/>
                  </a:lnTo>
                  <a:lnTo>
                    <a:pt x="350336" y="1226611"/>
                  </a:lnTo>
                  <a:lnTo>
                    <a:pt x="318054" y="1247498"/>
                  </a:lnTo>
                  <a:lnTo>
                    <a:pt x="317103" y="1252249"/>
                  </a:lnTo>
                  <a:lnTo>
                    <a:pt x="317103" y="1255098"/>
                  </a:lnTo>
                  <a:lnTo>
                    <a:pt x="306659" y="1224713"/>
                  </a:lnTo>
                  <a:lnTo>
                    <a:pt x="311405" y="1219967"/>
                  </a:lnTo>
                  <a:lnTo>
                    <a:pt x="314254" y="1217118"/>
                  </a:lnTo>
                  <a:lnTo>
                    <a:pt x="315205" y="1208573"/>
                  </a:lnTo>
                  <a:lnTo>
                    <a:pt x="314254" y="1206675"/>
                  </a:lnTo>
                  <a:lnTo>
                    <a:pt x="311405" y="1190534"/>
                  </a:lnTo>
                  <a:lnTo>
                    <a:pt x="310459" y="1186739"/>
                  </a:lnTo>
                  <a:lnTo>
                    <a:pt x="310459" y="1184837"/>
                  </a:lnTo>
                  <a:lnTo>
                    <a:pt x="308556" y="1182939"/>
                  </a:lnTo>
                  <a:lnTo>
                    <a:pt x="305713" y="1181037"/>
                  </a:lnTo>
                  <a:lnTo>
                    <a:pt x="299064" y="1179139"/>
                  </a:lnTo>
                  <a:lnTo>
                    <a:pt x="297167" y="1179139"/>
                  </a:lnTo>
                  <a:lnTo>
                    <a:pt x="294318" y="1180090"/>
                  </a:lnTo>
                  <a:lnTo>
                    <a:pt x="287669" y="1186739"/>
                  </a:lnTo>
                  <a:lnTo>
                    <a:pt x="273431" y="1196231"/>
                  </a:lnTo>
                  <a:lnTo>
                    <a:pt x="272479" y="1196231"/>
                  </a:lnTo>
                  <a:lnTo>
                    <a:pt x="262036" y="1182939"/>
                  </a:lnTo>
                  <a:lnTo>
                    <a:pt x="262982" y="1181988"/>
                  </a:lnTo>
                  <a:lnTo>
                    <a:pt x="270577" y="1187685"/>
                  </a:lnTo>
                  <a:lnTo>
                    <a:pt x="275328" y="1184837"/>
                  </a:lnTo>
                  <a:lnTo>
                    <a:pt x="279123" y="1178188"/>
                  </a:lnTo>
                  <a:lnTo>
                    <a:pt x="275328" y="1175344"/>
                  </a:lnTo>
                  <a:lnTo>
                    <a:pt x="269631" y="1165847"/>
                  </a:lnTo>
                  <a:lnTo>
                    <a:pt x="269631" y="1164896"/>
                  </a:lnTo>
                  <a:lnTo>
                    <a:pt x="275328" y="1162067"/>
                  </a:lnTo>
                  <a:lnTo>
                    <a:pt x="269631" y="1161101"/>
                  </a:lnTo>
                  <a:lnTo>
                    <a:pt x="268680" y="1159198"/>
                  </a:lnTo>
                  <a:lnTo>
                    <a:pt x="270577" y="1160169"/>
                  </a:lnTo>
                  <a:lnTo>
                    <a:pt x="273431" y="1156374"/>
                  </a:lnTo>
                  <a:lnTo>
                    <a:pt x="275328" y="1157301"/>
                  </a:lnTo>
                  <a:lnTo>
                    <a:pt x="278177" y="1157301"/>
                  </a:lnTo>
                  <a:lnTo>
                    <a:pt x="278177" y="1154472"/>
                  </a:lnTo>
                  <a:lnTo>
                    <a:pt x="280074" y="1155403"/>
                  </a:lnTo>
                  <a:lnTo>
                    <a:pt x="281972" y="1157301"/>
                  </a:lnTo>
                  <a:lnTo>
                    <a:pt x="286723" y="1158272"/>
                  </a:lnTo>
                  <a:lnTo>
                    <a:pt x="288621" y="1158272"/>
                  </a:lnTo>
                  <a:lnTo>
                    <a:pt x="287669" y="1152574"/>
                  </a:lnTo>
                  <a:lnTo>
                    <a:pt x="286723" y="1151608"/>
                  </a:lnTo>
                  <a:lnTo>
                    <a:pt x="286723" y="1148779"/>
                  </a:lnTo>
                  <a:lnTo>
                    <a:pt x="283869" y="1147808"/>
                  </a:lnTo>
                  <a:lnTo>
                    <a:pt x="281972" y="1140213"/>
                  </a:lnTo>
                  <a:lnTo>
                    <a:pt x="283869" y="1139282"/>
                  </a:lnTo>
                  <a:lnTo>
                    <a:pt x="281972" y="1135482"/>
                  </a:lnTo>
                  <a:lnTo>
                    <a:pt x="281972" y="1134516"/>
                  </a:lnTo>
                  <a:lnTo>
                    <a:pt x="281972" y="1133585"/>
                  </a:lnTo>
                  <a:lnTo>
                    <a:pt x="300015" y="1135482"/>
                  </a:lnTo>
                  <a:lnTo>
                    <a:pt x="303810" y="1130716"/>
                  </a:lnTo>
                  <a:lnTo>
                    <a:pt x="305713" y="1128819"/>
                  </a:lnTo>
                  <a:lnTo>
                    <a:pt x="301913" y="1116493"/>
                  </a:lnTo>
                  <a:lnTo>
                    <a:pt x="300962" y="1116493"/>
                  </a:lnTo>
                  <a:lnTo>
                    <a:pt x="301913" y="1109829"/>
                  </a:lnTo>
                  <a:lnTo>
                    <a:pt x="303810" y="1108898"/>
                  </a:lnTo>
                  <a:lnTo>
                    <a:pt x="304761" y="1107927"/>
                  </a:lnTo>
                  <a:lnTo>
                    <a:pt x="304761" y="1106034"/>
                  </a:lnTo>
                  <a:lnTo>
                    <a:pt x="303810" y="1104132"/>
                  </a:lnTo>
                  <a:lnTo>
                    <a:pt x="302859" y="1103200"/>
                  </a:lnTo>
                  <a:lnTo>
                    <a:pt x="300015" y="1101303"/>
                  </a:lnTo>
                  <a:lnTo>
                    <a:pt x="296215" y="1102234"/>
                  </a:lnTo>
                  <a:lnTo>
                    <a:pt x="295264" y="1103200"/>
                  </a:lnTo>
                  <a:lnTo>
                    <a:pt x="293367" y="1104132"/>
                  </a:lnTo>
                  <a:lnTo>
                    <a:pt x="292420" y="1105098"/>
                  </a:lnTo>
                  <a:lnTo>
                    <a:pt x="286723" y="1108898"/>
                  </a:lnTo>
                  <a:lnTo>
                    <a:pt x="286723" y="1107927"/>
                  </a:lnTo>
                  <a:lnTo>
                    <a:pt x="279123" y="1107000"/>
                  </a:lnTo>
                  <a:lnTo>
                    <a:pt x="278177" y="1107927"/>
                  </a:lnTo>
                  <a:lnTo>
                    <a:pt x="277226" y="1109829"/>
                  </a:lnTo>
                  <a:lnTo>
                    <a:pt x="278177" y="1111726"/>
                  </a:lnTo>
                  <a:lnTo>
                    <a:pt x="279123" y="1114595"/>
                  </a:lnTo>
                  <a:lnTo>
                    <a:pt x="277226" y="1115526"/>
                  </a:lnTo>
                  <a:lnTo>
                    <a:pt x="275328" y="1115526"/>
                  </a:lnTo>
                  <a:lnTo>
                    <a:pt x="274377" y="1114595"/>
                  </a:lnTo>
                  <a:lnTo>
                    <a:pt x="268680" y="1107927"/>
                  </a:lnTo>
                  <a:lnTo>
                    <a:pt x="267733" y="1106034"/>
                  </a:lnTo>
                  <a:lnTo>
                    <a:pt x="265831" y="1103200"/>
                  </a:lnTo>
                  <a:lnTo>
                    <a:pt x="265831" y="1101303"/>
                  </a:lnTo>
                  <a:lnTo>
                    <a:pt x="263933" y="1099405"/>
                  </a:lnTo>
                  <a:lnTo>
                    <a:pt x="262036" y="1097503"/>
                  </a:lnTo>
                  <a:lnTo>
                    <a:pt x="261085" y="1096537"/>
                  </a:lnTo>
                  <a:lnTo>
                    <a:pt x="260133" y="1095605"/>
                  </a:lnTo>
                  <a:lnTo>
                    <a:pt x="255387" y="1092737"/>
                  </a:lnTo>
                  <a:lnTo>
                    <a:pt x="255387" y="1089908"/>
                  </a:lnTo>
                  <a:lnTo>
                    <a:pt x="259187" y="1088937"/>
                  </a:lnTo>
                  <a:lnTo>
                    <a:pt x="260133" y="1088010"/>
                  </a:lnTo>
                  <a:lnTo>
                    <a:pt x="261085" y="1086108"/>
                  </a:lnTo>
                  <a:lnTo>
                    <a:pt x="262036" y="1085142"/>
                  </a:lnTo>
                  <a:lnTo>
                    <a:pt x="263933" y="1087044"/>
                  </a:lnTo>
                  <a:lnTo>
                    <a:pt x="264880" y="1088937"/>
                  </a:lnTo>
                  <a:lnTo>
                    <a:pt x="265831" y="1090839"/>
                  </a:lnTo>
                  <a:lnTo>
                    <a:pt x="267733" y="1091815"/>
                  </a:lnTo>
                  <a:lnTo>
                    <a:pt x="272479" y="1090839"/>
                  </a:lnTo>
                  <a:lnTo>
                    <a:pt x="272479" y="1089908"/>
                  </a:lnTo>
                  <a:lnTo>
                    <a:pt x="271528" y="1088010"/>
                  </a:lnTo>
                  <a:lnTo>
                    <a:pt x="268680" y="1086108"/>
                  </a:lnTo>
                  <a:lnTo>
                    <a:pt x="265831" y="1083245"/>
                  </a:lnTo>
                  <a:lnTo>
                    <a:pt x="264880" y="1083245"/>
                  </a:lnTo>
                  <a:lnTo>
                    <a:pt x="265831" y="1076616"/>
                  </a:lnTo>
                  <a:lnTo>
                    <a:pt x="268680" y="1070923"/>
                  </a:lnTo>
                  <a:lnTo>
                    <a:pt x="265831" y="1068055"/>
                  </a:lnTo>
                  <a:lnTo>
                    <a:pt x="264880" y="1068055"/>
                  </a:lnTo>
                  <a:lnTo>
                    <a:pt x="264880" y="1068055"/>
                  </a:lnTo>
                  <a:lnTo>
                    <a:pt x="262982" y="1069947"/>
                  </a:lnTo>
                  <a:lnTo>
                    <a:pt x="261085" y="1070923"/>
                  </a:lnTo>
                  <a:lnTo>
                    <a:pt x="259187" y="1069947"/>
                  </a:lnTo>
                  <a:lnTo>
                    <a:pt x="257285" y="1067123"/>
                  </a:lnTo>
                  <a:lnTo>
                    <a:pt x="254441" y="1061426"/>
                  </a:lnTo>
                  <a:lnTo>
                    <a:pt x="254441" y="1060455"/>
                  </a:lnTo>
                  <a:lnTo>
                    <a:pt x="254441" y="1055728"/>
                  </a:lnTo>
                  <a:lnTo>
                    <a:pt x="262982" y="1053831"/>
                  </a:lnTo>
                  <a:lnTo>
                    <a:pt x="262036" y="1052880"/>
                  </a:lnTo>
                  <a:lnTo>
                    <a:pt x="261085" y="1050031"/>
                  </a:lnTo>
                  <a:lnTo>
                    <a:pt x="260133" y="1049085"/>
                  </a:lnTo>
                  <a:lnTo>
                    <a:pt x="259187" y="1048133"/>
                  </a:lnTo>
                  <a:lnTo>
                    <a:pt x="255387" y="1049085"/>
                  </a:lnTo>
                  <a:lnTo>
                    <a:pt x="255387" y="1049085"/>
                  </a:lnTo>
                  <a:lnTo>
                    <a:pt x="257285" y="1047182"/>
                  </a:lnTo>
                  <a:lnTo>
                    <a:pt x="258236" y="1046231"/>
                  </a:lnTo>
                  <a:lnTo>
                    <a:pt x="260133" y="1042436"/>
                  </a:lnTo>
                  <a:lnTo>
                    <a:pt x="262036" y="1040539"/>
                  </a:lnTo>
                  <a:lnTo>
                    <a:pt x="259187" y="1041485"/>
                  </a:lnTo>
                  <a:lnTo>
                    <a:pt x="255387" y="1037690"/>
                  </a:lnTo>
                  <a:lnTo>
                    <a:pt x="254441" y="1035787"/>
                  </a:lnTo>
                  <a:lnTo>
                    <a:pt x="255387" y="1034841"/>
                  </a:lnTo>
                  <a:lnTo>
                    <a:pt x="259187" y="1032944"/>
                  </a:lnTo>
                  <a:lnTo>
                    <a:pt x="264880" y="1031988"/>
                  </a:lnTo>
                  <a:lnTo>
                    <a:pt x="267733" y="1030095"/>
                  </a:lnTo>
                  <a:lnTo>
                    <a:pt x="262036" y="1017749"/>
                  </a:lnTo>
                  <a:lnTo>
                    <a:pt x="261085" y="1016803"/>
                  </a:lnTo>
                  <a:lnTo>
                    <a:pt x="253490" y="1013954"/>
                  </a:lnTo>
                  <a:lnTo>
                    <a:pt x="253490" y="1014900"/>
                  </a:lnTo>
                  <a:lnTo>
                    <a:pt x="243997" y="1008252"/>
                  </a:lnTo>
                  <a:lnTo>
                    <a:pt x="244944" y="1007306"/>
                  </a:lnTo>
                  <a:lnTo>
                    <a:pt x="249695" y="1007306"/>
                  </a:lnTo>
                  <a:lnTo>
                    <a:pt x="251592" y="1007306"/>
                  </a:lnTo>
                  <a:lnTo>
                    <a:pt x="253490" y="1006354"/>
                  </a:lnTo>
                  <a:lnTo>
                    <a:pt x="258236" y="1003505"/>
                  </a:lnTo>
                  <a:lnTo>
                    <a:pt x="254441" y="999711"/>
                  </a:lnTo>
                  <a:lnTo>
                    <a:pt x="252539" y="1000657"/>
                  </a:lnTo>
                  <a:lnTo>
                    <a:pt x="250641" y="998759"/>
                  </a:lnTo>
                  <a:lnTo>
                    <a:pt x="236398" y="995911"/>
                  </a:lnTo>
                  <a:lnTo>
                    <a:pt x="236398" y="983570"/>
                  </a:lnTo>
                  <a:lnTo>
                    <a:pt x="233549" y="981667"/>
                  </a:lnTo>
                  <a:lnTo>
                    <a:pt x="223105" y="980721"/>
                  </a:lnTo>
                  <a:lnTo>
                    <a:pt x="220257" y="988316"/>
                  </a:lnTo>
                  <a:lnTo>
                    <a:pt x="216462" y="986418"/>
                  </a:lnTo>
                  <a:lnTo>
                    <a:pt x="206964" y="997813"/>
                  </a:lnTo>
                  <a:lnTo>
                    <a:pt x="204116" y="998759"/>
                  </a:lnTo>
                  <a:lnTo>
                    <a:pt x="198418" y="1002559"/>
                  </a:lnTo>
                  <a:lnTo>
                    <a:pt x="193672" y="1001608"/>
                  </a:lnTo>
                  <a:lnTo>
                    <a:pt x="192726" y="974072"/>
                  </a:lnTo>
                  <a:lnTo>
                    <a:pt x="185126" y="975024"/>
                  </a:lnTo>
                  <a:lnTo>
                    <a:pt x="171834" y="969326"/>
                  </a:lnTo>
                  <a:lnTo>
                    <a:pt x="168039" y="967429"/>
                  </a:lnTo>
                  <a:lnTo>
                    <a:pt x="166136" y="968370"/>
                  </a:lnTo>
                  <a:lnTo>
                    <a:pt x="166136" y="968370"/>
                  </a:lnTo>
                  <a:lnTo>
                    <a:pt x="166136" y="962682"/>
                  </a:lnTo>
                  <a:lnTo>
                    <a:pt x="153815" y="961731"/>
                  </a:lnTo>
                  <a:lnTo>
                    <a:pt x="150946" y="960780"/>
                  </a:lnTo>
                  <a:lnTo>
                    <a:pt x="149049" y="959834"/>
                  </a:lnTo>
                  <a:lnTo>
                    <a:pt x="149049" y="959834"/>
                  </a:lnTo>
                  <a:lnTo>
                    <a:pt x="124382" y="958883"/>
                  </a:lnTo>
                  <a:lnTo>
                    <a:pt x="127230" y="956034"/>
                  </a:lnTo>
                  <a:lnTo>
                    <a:pt x="125328" y="940844"/>
                  </a:lnTo>
                  <a:lnTo>
                    <a:pt x="118684" y="940844"/>
                  </a:lnTo>
                  <a:lnTo>
                    <a:pt x="116787" y="938942"/>
                  </a:lnTo>
                  <a:lnTo>
                    <a:pt x="116787" y="930396"/>
                  </a:lnTo>
                  <a:lnTo>
                    <a:pt x="115836" y="930396"/>
                  </a:lnTo>
                  <a:lnTo>
                    <a:pt x="114889" y="931347"/>
                  </a:lnTo>
                  <a:lnTo>
                    <a:pt x="113938" y="936098"/>
                  </a:lnTo>
                  <a:lnTo>
                    <a:pt x="103495" y="931347"/>
                  </a:lnTo>
                  <a:lnTo>
                    <a:pt x="104441" y="931347"/>
                  </a:lnTo>
                  <a:lnTo>
                    <a:pt x="105392" y="921874"/>
                  </a:lnTo>
                  <a:lnTo>
                    <a:pt x="95900" y="919972"/>
                  </a:lnTo>
                  <a:lnTo>
                    <a:pt x="93046" y="919972"/>
                  </a:lnTo>
                  <a:lnTo>
                    <a:pt x="86402" y="919972"/>
                  </a:lnTo>
                  <a:lnTo>
                    <a:pt x="87349" y="918074"/>
                  </a:lnTo>
                  <a:lnTo>
                    <a:pt x="91149" y="916172"/>
                  </a:lnTo>
                  <a:lnTo>
                    <a:pt x="92100" y="915206"/>
                  </a:lnTo>
                  <a:lnTo>
                    <a:pt x="96846" y="917108"/>
                  </a:lnTo>
                  <a:lnTo>
                    <a:pt x="100646" y="917108"/>
                  </a:lnTo>
                  <a:lnTo>
                    <a:pt x="101592" y="918074"/>
                  </a:lnTo>
                  <a:lnTo>
                    <a:pt x="103495" y="916172"/>
                  </a:lnTo>
                  <a:lnTo>
                    <a:pt x="104441" y="914279"/>
                  </a:lnTo>
                  <a:lnTo>
                    <a:pt x="104441" y="909513"/>
                  </a:lnTo>
                  <a:lnTo>
                    <a:pt x="102543" y="908577"/>
                  </a:lnTo>
                  <a:lnTo>
                    <a:pt x="107290" y="906679"/>
                  </a:lnTo>
                  <a:lnTo>
                    <a:pt x="110138" y="906679"/>
                  </a:lnTo>
                  <a:lnTo>
                    <a:pt x="109192" y="904782"/>
                  </a:lnTo>
                  <a:lnTo>
                    <a:pt x="110138" y="902884"/>
                  </a:lnTo>
                  <a:lnTo>
                    <a:pt x="113938" y="900016"/>
                  </a:lnTo>
                  <a:lnTo>
                    <a:pt x="113938" y="898119"/>
                  </a:lnTo>
                  <a:lnTo>
                    <a:pt x="112987" y="896216"/>
                  </a:lnTo>
                  <a:lnTo>
                    <a:pt x="112036" y="895290"/>
                  </a:lnTo>
                  <a:lnTo>
                    <a:pt x="108241" y="894318"/>
                  </a:lnTo>
                  <a:lnTo>
                    <a:pt x="107290" y="899085"/>
                  </a:lnTo>
                  <a:lnTo>
                    <a:pt x="100646" y="899085"/>
                  </a:lnTo>
                  <a:lnTo>
                    <a:pt x="96846" y="897182"/>
                  </a:lnTo>
                  <a:lnTo>
                    <a:pt x="93997" y="894318"/>
                  </a:lnTo>
                  <a:lnTo>
                    <a:pt x="91149" y="892416"/>
                  </a:lnTo>
                  <a:lnTo>
                    <a:pt x="90202" y="891490"/>
                  </a:lnTo>
                  <a:lnTo>
                    <a:pt x="88300" y="890524"/>
                  </a:lnTo>
                  <a:lnTo>
                    <a:pt x="87349" y="889587"/>
                  </a:lnTo>
                  <a:lnTo>
                    <a:pt x="85451" y="888621"/>
                  </a:lnTo>
                  <a:lnTo>
                    <a:pt x="84505" y="887690"/>
                  </a:lnTo>
                  <a:lnTo>
                    <a:pt x="85451" y="882924"/>
                  </a:lnTo>
                  <a:lnTo>
                    <a:pt x="87349" y="882924"/>
                  </a:lnTo>
                  <a:lnTo>
                    <a:pt x="89251" y="883895"/>
                  </a:lnTo>
                  <a:lnTo>
                    <a:pt x="90202" y="884821"/>
                  </a:lnTo>
                  <a:lnTo>
                    <a:pt x="92100" y="881026"/>
                  </a:lnTo>
                  <a:lnTo>
                    <a:pt x="91149" y="879129"/>
                  </a:lnTo>
                  <a:lnTo>
                    <a:pt x="88300" y="876305"/>
                  </a:lnTo>
                  <a:lnTo>
                    <a:pt x="85451" y="872500"/>
                  </a:lnTo>
                  <a:lnTo>
                    <a:pt x="87349" y="871534"/>
                  </a:lnTo>
                  <a:lnTo>
                    <a:pt x="85451" y="867734"/>
                  </a:lnTo>
                  <a:lnTo>
                    <a:pt x="84505" y="864905"/>
                  </a:lnTo>
                  <a:lnTo>
                    <a:pt x="83554" y="866808"/>
                  </a:lnTo>
                  <a:lnTo>
                    <a:pt x="84505" y="858242"/>
                  </a:lnTo>
                  <a:lnTo>
                    <a:pt x="85451" y="854442"/>
                  </a:lnTo>
                  <a:lnTo>
                    <a:pt x="85451" y="853510"/>
                  </a:lnTo>
                  <a:lnTo>
                    <a:pt x="83554" y="851613"/>
                  </a:lnTo>
                  <a:lnTo>
                    <a:pt x="84505" y="849710"/>
                  </a:lnTo>
                  <a:lnTo>
                    <a:pt x="81656" y="845916"/>
                  </a:lnTo>
                  <a:lnTo>
                    <a:pt x="83554" y="843052"/>
                  </a:lnTo>
                  <a:lnTo>
                    <a:pt x="86402" y="843052"/>
                  </a:lnTo>
                  <a:lnTo>
                    <a:pt x="86402" y="843052"/>
                  </a:lnTo>
                  <a:lnTo>
                    <a:pt x="86402" y="838321"/>
                  </a:lnTo>
                  <a:lnTo>
                    <a:pt x="85451" y="828828"/>
                  </a:lnTo>
                  <a:lnTo>
                    <a:pt x="85451" y="822160"/>
                  </a:lnTo>
                  <a:lnTo>
                    <a:pt x="88300" y="817433"/>
                  </a:lnTo>
                  <a:lnTo>
                    <a:pt x="92100" y="821228"/>
                  </a:lnTo>
                  <a:lnTo>
                    <a:pt x="93997" y="818360"/>
                  </a:lnTo>
                  <a:lnTo>
                    <a:pt x="94948" y="817433"/>
                  </a:lnTo>
                  <a:lnTo>
                    <a:pt x="95900" y="815531"/>
                  </a:lnTo>
                  <a:lnTo>
                    <a:pt x="96846" y="813633"/>
                  </a:lnTo>
                  <a:lnTo>
                    <a:pt x="97797" y="812687"/>
                  </a:lnTo>
                  <a:lnTo>
                    <a:pt x="99695" y="806039"/>
                  </a:lnTo>
                  <a:lnTo>
                    <a:pt x="100646" y="805087"/>
                  </a:lnTo>
                  <a:lnTo>
                    <a:pt x="103495" y="806985"/>
                  </a:lnTo>
                  <a:lnTo>
                    <a:pt x="102543" y="803190"/>
                  </a:lnTo>
                  <a:lnTo>
                    <a:pt x="98743" y="802239"/>
                  </a:lnTo>
                  <a:lnTo>
                    <a:pt x="98743" y="799390"/>
                  </a:lnTo>
                  <a:lnTo>
                    <a:pt x="98743" y="794644"/>
                  </a:lnTo>
                  <a:lnTo>
                    <a:pt x="101592" y="790844"/>
                  </a:lnTo>
                  <a:lnTo>
                    <a:pt x="102543" y="786098"/>
                  </a:lnTo>
                  <a:lnTo>
                    <a:pt x="103495" y="781347"/>
                  </a:lnTo>
                  <a:lnTo>
                    <a:pt x="105392" y="779454"/>
                  </a:lnTo>
                  <a:lnTo>
                    <a:pt x="107290" y="774708"/>
                  </a:lnTo>
                  <a:lnTo>
                    <a:pt x="107290" y="770908"/>
                  </a:lnTo>
                  <a:lnTo>
                    <a:pt x="108241" y="764259"/>
                  </a:lnTo>
                  <a:lnTo>
                    <a:pt x="111089" y="762362"/>
                  </a:lnTo>
                  <a:lnTo>
                    <a:pt x="114889" y="760464"/>
                  </a:lnTo>
                  <a:lnTo>
                    <a:pt x="117733" y="759513"/>
                  </a:lnTo>
                  <a:lnTo>
                    <a:pt x="122479" y="761411"/>
                  </a:lnTo>
                  <a:lnTo>
                    <a:pt x="124382" y="763313"/>
                  </a:lnTo>
                  <a:lnTo>
                    <a:pt x="126279" y="764259"/>
                  </a:lnTo>
                  <a:lnTo>
                    <a:pt x="128162" y="766162"/>
                  </a:lnTo>
                  <a:lnTo>
                    <a:pt x="129128" y="767103"/>
                  </a:lnTo>
                  <a:lnTo>
                    <a:pt x="130059" y="769005"/>
                  </a:lnTo>
                  <a:lnTo>
                    <a:pt x="130059" y="769962"/>
                  </a:lnTo>
                  <a:lnTo>
                    <a:pt x="131025" y="771854"/>
                  </a:lnTo>
                  <a:lnTo>
                    <a:pt x="133859" y="773757"/>
                  </a:lnTo>
                  <a:lnTo>
                    <a:pt x="134825" y="774708"/>
                  </a:lnTo>
                  <a:lnTo>
                    <a:pt x="137654" y="772805"/>
                  </a:lnTo>
                  <a:lnTo>
                    <a:pt x="139557" y="774708"/>
                  </a:lnTo>
                  <a:lnTo>
                    <a:pt x="140523" y="776600"/>
                  </a:lnTo>
                  <a:lnTo>
                    <a:pt x="142420" y="780400"/>
                  </a:lnTo>
                  <a:lnTo>
                    <a:pt x="145249" y="780400"/>
                  </a:lnTo>
                  <a:lnTo>
                    <a:pt x="147152" y="782303"/>
                  </a:lnTo>
                  <a:lnTo>
                    <a:pt x="149049" y="782303"/>
                  </a:lnTo>
                  <a:lnTo>
                    <a:pt x="150015" y="784200"/>
                  </a:lnTo>
                  <a:lnTo>
                    <a:pt x="150946" y="785151"/>
                  </a:lnTo>
                  <a:lnTo>
                    <a:pt x="150946" y="787049"/>
                  </a:lnTo>
                  <a:lnTo>
                    <a:pt x="150946" y="790844"/>
                  </a:lnTo>
                  <a:lnTo>
                    <a:pt x="150015" y="794644"/>
                  </a:lnTo>
                  <a:lnTo>
                    <a:pt x="148118" y="796541"/>
                  </a:lnTo>
                  <a:lnTo>
                    <a:pt x="149049" y="799390"/>
                  </a:lnTo>
                  <a:lnTo>
                    <a:pt x="148118" y="803190"/>
                  </a:lnTo>
                  <a:lnTo>
                    <a:pt x="149049" y="805087"/>
                  </a:lnTo>
                  <a:lnTo>
                    <a:pt x="150015" y="805087"/>
                  </a:lnTo>
                  <a:lnTo>
                    <a:pt x="156644" y="807936"/>
                  </a:lnTo>
                  <a:lnTo>
                    <a:pt x="158541" y="809834"/>
                  </a:lnTo>
                  <a:lnTo>
                    <a:pt x="159493" y="811731"/>
                  </a:lnTo>
                  <a:lnTo>
                    <a:pt x="161390" y="813633"/>
                  </a:lnTo>
                  <a:lnTo>
                    <a:pt x="162341" y="814585"/>
                  </a:lnTo>
                  <a:lnTo>
                    <a:pt x="163293" y="816462"/>
                  </a:lnTo>
                  <a:lnTo>
                    <a:pt x="164239" y="820262"/>
                  </a:lnTo>
                  <a:lnTo>
                    <a:pt x="163293" y="824062"/>
                  </a:lnTo>
                  <a:lnTo>
                    <a:pt x="162341" y="825955"/>
                  </a:lnTo>
                  <a:lnTo>
                    <a:pt x="162341" y="826926"/>
                  </a:lnTo>
                  <a:lnTo>
                    <a:pt x="158541" y="828828"/>
                  </a:lnTo>
                  <a:lnTo>
                    <a:pt x="156644" y="829755"/>
                  </a:lnTo>
                  <a:lnTo>
                    <a:pt x="155712" y="831657"/>
                  </a:lnTo>
                  <a:lnTo>
                    <a:pt x="153815" y="833555"/>
                  </a:lnTo>
                  <a:lnTo>
                    <a:pt x="153815" y="835452"/>
                  </a:lnTo>
                  <a:lnTo>
                    <a:pt x="154741" y="846847"/>
                  </a:lnTo>
                  <a:lnTo>
                    <a:pt x="155712" y="849710"/>
                  </a:lnTo>
                  <a:lnTo>
                    <a:pt x="156644" y="853510"/>
                  </a:lnTo>
                  <a:lnTo>
                    <a:pt x="158541" y="855413"/>
                  </a:lnTo>
                  <a:lnTo>
                    <a:pt x="160439" y="857310"/>
                  </a:lnTo>
                  <a:lnTo>
                    <a:pt x="161390" y="859208"/>
                  </a:lnTo>
                  <a:lnTo>
                    <a:pt x="163293" y="861105"/>
                  </a:lnTo>
                  <a:lnTo>
                    <a:pt x="166136" y="864905"/>
                  </a:lnTo>
                  <a:lnTo>
                    <a:pt x="168039" y="868700"/>
                  </a:lnTo>
                  <a:lnTo>
                    <a:pt x="169936" y="871534"/>
                  </a:lnTo>
                  <a:lnTo>
                    <a:pt x="172785" y="879129"/>
                  </a:lnTo>
                  <a:lnTo>
                    <a:pt x="172785" y="887690"/>
                  </a:lnTo>
                  <a:lnTo>
                    <a:pt x="168039" y="891490"/>
                  </a:lnTo>
                  <a:lnTo>
                    <a:pt x="168039" y="900016"/>
                  </a:lnTo>
                  <a:lnTo>
                    <a:pt x="167087" y="902884"/>
                  </a:lnTo>
                  <a:lnTo>
                    <a:pt x="167087" y="903811"/>
                  </a:lnTo>
                  <a:lnTo>
                    <a:pt x="171834" y="904782"/>
                  </a:lnTo>
                  <a:lnTo>
                    <a:pt x="172785" y="906679"/>
                  </a:lnTo>
                  <a:lnTo>
                    <a:pt x="176585" y="908577"/>
                  </a:lnTo>
                  <a:lnTo>
                    <a:pt x="178482" y="910479"/>
                  </a:lnTo>
                  <a:lnTo>
                    <a:pt x="176585" y="912377"/>
                  </a:lnTo>
                  <a:lnTo>
                    <a:pt x="178482" y="913308"/>
                  </a:lnTo>
                  <a:lnTo>
                    <a:pt x="180380" y="912377"/>
                  </a:lnTo>
                  <a:lnTo>
                    <a:pt x="181331" y="912377"/>
                  </a:lnTo>
                  <a:lnTo>
                    <a:pt x="181331" y="914279"/>
                  </a:lnTo>
                  <a:lnTo>
                    <a:pt x="179429" y="916172"/>
                  </a:lnTo>
                  <a:lnTo>
                    <a:pt x="180380" y="919972"/>
                  </a:lnTo>
                  <a:lnTo>
                    <a:pt x="180380" y="925669"/>
                  </a:lnTo>
                  <a:lnTo>
                    <a:pt x="180380" y="926600"/>
                  </a:lnTo>
                  <a:lnTo>
                    <a:pt x="183228" y="925669"/>
                  </a:lnTo>
                  <a:lnTo>
                    <a:pt x="184180" y="920903"/>
                  </a:lnTo>
                  <a:lnTo>
                    <a:pt x="185126" y="913308"/>
                  </a:lnTo>
                  <a:lnTo>
                    <a:pt x="187028" y="912377"/>
                  </a:lnTo>
                  <a:lnTo>
                    <a:pt x="188926" y="912377"/>
                  </a:lnTo>
                  <a:lnTo>
                    <a:pt x="190823" y="914279"/>
                  </a:lnTo>
                  <a:lnTo>
                    <a:pt x="192726" y="915206"/>
                  </a:lnTo>
                  <a:lnTo>
                    <a:pt x="195574" y="917108"/>
                  </a:lnTo>
                  <a:lnTo>
                    <a:pt x="196521" y="918074"/>
                  </a:lnTo>
                  <a:lnTo>
                    <a:pt x="196521" y="919006"/>
                  </a:lnTo>
                  <a:lnTo>
                    <a:pt x="206018" y="923772"/>
                  </a:lnTo>
                  <a:lnTo>
                    <a:pt x="206964" y="924703"/>
                  </a:lnTo>
                  <a:lnTo>
                    <a:pt x="208862" y="925669"/>
                  </a:lnTo>
                  <a:lnTo>
                    <a:pt x="211715" y="923772"/>
                  </a:lnTo>
                  <a:lnTo>
                    <a:pt x="213613" y="923772"/>
                  </a:lnTo>
                  <a:lnTo>
                    <a:pt x="214559" y="923772"/>
                  </a:lnTo>
                  <a:lnTo>
                    <a:pt x="216462" y="925669"/>
                  </a:lnTo>
                  <a:lnTo>
                    <a:pt x="216462" y="927547"/>
                  </a:lnTo>
                  <a:lnTo>
                    <a:pt x="214559" y="929449"/>
                  </a:lnTo>
                  <a:lnTo>
                    <a:pt x="215510" y="930396"/>
                  </a:lnTo>
                  <a:lnTo>
                    <a:pt x="220257" y="933249"/>
                  </a:lnTo>
                  <a:lnTo>
                    <a:pt x="220257" y="934195"/>
                  </a:lnTo>
                  <a:lnTo>
                    <a:pt x="221208" y="932298"/>
                  </a:lnTo>
                  <a:lnTo>
                    <a:pt x="222154" y="933249"/>
                  </a:lnTo>
                  <a:lnTo>
                    <a:pt x="232603" y="938942"/>
                  </a:lnTo>
                  <a:lnTo>
                    <a:pt x="234500" y="938942"/>
                  </a:lnTo>
                  <a:lnTo>
                    <a:pt x="236398" y="941790"/>
                  </a:lnTo>
                  <a:lnTo>
                    <a:pt x="246841" y="945590"/>
                  </a:lnTo>
                  <a:lnTo>
                    <a:pt x="247792" y="946537"/>
                  </a:lnTo>
                  <a:lnTo>
                    <a:pt x="263933" y="937044"/>
                  </a:lnTo>
                  <a:lnTo>
                    <a:pt x="267733" y="932298"/>
                  </a:lnTo>
                  <a:lnTo>
                    <a:pt x="266782" y="929449"/>
                  </a:lnTo>
                  <a:lnTo>
                    <a:pt x="266782" y="930396"/>
                  </a:lnTo>
                  <a:lnTo>
                    <a:pt x="267733" y="932298"/>
                  </a:lnTo>
                  <a:lnTo>
                    <a:pt x="272479" y="932298"/>
                  </a:lnTo>
                  <a:lnTo>
                    <a:pt x="280074" y="919972"/>
                  </a:lnTo>
                  <a:lnTo>
                    <a:pt x="281026" y="918074"/>
                  </a:lnTo>
                  <a:lnTo>
                    <a:pt x="273431" y="915206"/>
                  </a:lnTo>
                  <a:lnTo>
                    <a:pt x="270577" y="917108"/>
                  </a:lnTo>
                  <a:lnTo>
                    <a:pt x="269631" y="918074"/>
                  </a:lnTo>
                  <a:lnTo>
                    <a:pt x="268680" y="919972"/>
                  </a:lnTo>
                  <a:lnTo>
                    <a:pt x="266782" y="920903"/>
                  </a:lnTo>
                  <a:lnTo>
                    <a:pt x="262982" y="919006"/>
                  </a:lnTo>
                  <a:lnTo>
                    <a:pt x="259187" y="921874"/>
                  </a:lnTo>
                  <a:lnTo>
                    <a:pt x="257285" y="923772"/>
                  </a:lnTo>
                  <a:lnTo>
                    <a:pt x="257285" y="923772"/>
                  </a:lnTo>
                  <a:lnTo>
                    <a:pt x="254441" y="922801"/>
                  </a:lnTo>
                  <a:lnTo>
                    <a:pt x="253490" y="922801"/>
                  </a:lnTo>
                  <a:lnTo>
                    <a:pt x="252539" y="920903"/>
                  </a:lnTo>
                  <a:lnTo>
                    <a:pt x="251592" y="917108"/>
                  </a:lnTo>
                  <a:lnTo>
                    <a:pt x="250641" y="913308"/>
                  </a:lnTo>
                  <a:lnTo>
                    <a:pt x="251592" y="910479"/>
                  </a:lnTo>
                  <a:lnTo>
                    <a:pt x="252539" y="909513"/>
                  </a:lnTo>
                  <a:lnTo>
                    <a:pt x="250641" y="906679"/>
                  </a:lnTo>
                  <a:lnTo>
                    <a:pt x="250641" y="899085"/>
                  </a:lnTo>
                  <a:lnTo>
                    <a:pt x="248744" y="897182"/>
                  </a:lnTo>
                  <a:lnTo>
                    <a:pt x="247792" y="898119"/>
                  </a:lnTo>
                  <a:lnTo>
                    <a:pt x="246841" y="900982"/>
                  </a:lnTo>
                  <a:lnTo>
                    <a:pt x="244944" y="901913"/>
                  </a:lnTo>
                  <a:lnTo>
                    <a:pt x="244944" y="904782"/>
                  </a:lnTo>
                  <a:lnTo>
                    <a:pt x="243046" y="905713"/>
                  </a:lnTo>
                  <a:lnTo>
                    <a:pt x="237349" y="904782"/>
                  </a:lnTo>
                  <a:lnTo>
                    <a:pt x="234500" y="896216"/>
                  </a:lnTo>
                  <a:lnTo>
                    <a:pt x="234500" y="893387"/>
                  </a:lnTo>
                  <a:lnTo>
                    <a:pt x="232603" y="886724"/>
                  </a:lnTo>
                  <a:lnTo>
                    <a:pt x="230705" y="885797"/>
                  </a:lnTo>
                  <a:lnTo>
                    <a:pt x="228803" y="886724"/>
                  </a:lnTo>
                  <a:lnTo>
                    <a:pt x="226905" y="887690"/>
                  </a:lnTo>
                  <a:lnTo>
                    <a:pt x="223105" y="888621"/>
                  </a:lnTo>
                  <a:lnTo>
                    <a:pt x="222154" y="888621"/>
                  </a:lnTo>
                  <a:lnTo>
                    <a:pt x="223105" y="874403"/>
                  </a:lnTo>
                  <a:lnTo>
                    <a:pt x="224057" y="872500"/>
                  </a:lnTo>
                  <a:lnTo>
                    <a:pt x="225008" y="871534"/>
                  </a:lnTo>
                  <a:lnTo>
                    <a:pt x="225954" y="870603"/>
                  </a:lnTo>
                  <a:lnTo>
                    <a:pt x="224057" y="868700"/>
                  </a:lnTo>
                  <a:lnTo>
                    <a:pt x="222154" y="869632"/>
                  </a:lnTo>
                  <a:lnTo>
                    <a:pt x="219310" y="868700"/>
                  </a:lnTo>
                  <a:lnTo>
                    <a:pt x="219310" y="864905"/>
                  </a:lnTo>
                  <a:lnTo>
                    <a:pt x="220257" y="863008"/>
                  </a:lnTo>
                  <a:lnTo>
                    <a:pt x="221208" y="863008"/>
                  </a:lnTo>
                  <a:lnTo>
                    <a:pt x="216462" y="863008"/>
                  </a:lnTo>
                  <a:lnTo>
                    <a:pt x="213613" y="863934"/>
                  </a:lnTo>
                  <a:lnTo>
                    <a:pt x="213613" y="866808"/>
                  </a:lnTo>
                  <a:lnTo>
                    <a:pt x="212662" y="868700"/>
                  </a:lnTo>
                  <a:lnTo>
                    <a:pt x="211715" y="869632"/>
                  </a:lnTo>
                  <a:lnTo>
                    <a:pt x="210764" y="874403"/>
                  </a:lnTo>
                  <a:lnTo>
                    <a:pt x="208862" y="874403"/>
                  </a:lnTo>
                  <a:lnTo>
                    <a:pt x="206018" y="874403"/>
                  </a:lnTo>
                  <a:lnTo>
                    <a:pt x="205067" y="872500"/>
                  </a:lnTo>
                  <a:lnTo>
                    <a:pt x="205067" y="873426"/>
                  </a:lnTo>
                  <a:lnTo>
                    <a:pt x="204116" y="875329"/>
                  </a:lnTo>
                  <a:lnTo>
                    <a:pt x="202218" y="876305"/>
                  </a:lnTo>
                  <a:lnTo>
                    <a:pt x="200321" y="880095"/>
                  </a:lnTo>
                  <a:lnTo>
                    <a:pt x="199369" y="881026"/>
                  </a:lnTo>
                  <a:lnTo>
                    <a:pt x="197472" y="882924"/>
                  </a:lnTo>
                  <a:lnTo>
                    <a:pt x="196521" y="882924"/>
                  </a:lnTo>
                  <a:lnTo>
                    <a:pt x="194623" y="881997"/>
                  </a:lnTo>
                  <a:lnTo>
                    <a:pt x="193672" y="879129"/>
                  </a:lnTo>
                  <a:lnTo>
                    <a:pt x="191775" y="877226"/>
                  </a:lnTo>
                  <a:lnTo>
                    <a:pt x="190823" y="875329"/>
                  </a:lnTo>
                  <a:lnTo>
                    <a:pt x="190823" y="874403"/>
                  </a:lnTo>
                  <a:lnTo>
                    <a:pt x="186077" y="873426"/>
                  </a:lnTo>
                  <a:lnTo>
                    <a:pt x="186077" y="869632"/>
                  </a:lnTo>
                  <a:lnTo>
                    <a:pt x="187975" y="869632"/>
                  </a:lnTo>
                  <a:lnTo>
                    <a:pt x="188926" y="869632"/>
                  </a:lnTo>
                  <a:lnTo>
                    <a:pt x="187028" y="855413"/>
                  </a:lnTo>
                  <a:lnTo>
                    <a:pt x="185126" y="848744"/>
                  </a:lnTo>
                  <a:lnTo>
                    <a:pt x="184180" y="845916"/>
                  </a:lnTo>
                  <a:lnTo>
                    <a:pt x="184180" y="844018"/>
                  </a:lnTo>
                  <a:lnTo>
                    <a:pt x="186077" y="843052"/>
                  </a:lnTo>
                  <a:lnTo>
                    <a:pt x="187975" y="844944"/>
                  </a:lnTo>
                  <a:lnTo>
                    <a:pt x="188926" y="847818"/>
                  </a:lnTo>
                  <a:lnTo>
                    <a:pt x="191775" y="845916"/>
                  </a:lnTo>
                  <a:lnTo>
                    <a:pt x="191775" y="844944"/>
                  </a:lnTo>
                  <a:lnTo>
                    <a:pt x="193672" y="844944"/>
                  </a:lnTo>
                  <a:lnTo>
                    <a:pt x="193672" y="849710"/>
                  </a:lnTo>
                  <a:lnTo>
                    <a:pt x="191775" y="851613"/>
                  </a:lnTo>
                  <a:lnTo>
                    <a:pt x="188926" y="853510"/>
                  </a:lnTo>
                  <a:lnTo>
                    <a:pt x="190823" y="854442"/>
                  </a:lnTo>
                  <a:lnTo>
                    <a:pt x="190823" y="855413"/>
                  </a:lnTo>
                  <a:lnTo>
                    <a:pt x="195574" y="858242"/>
                  </a:lnTo>
                  <a:lnTo>
                    <a:pt x="199369" y="858242"/>
                  </a:lnTo>
                  <a:lnTo>
                    <a:pt x="200321" y="858242"/>
                  </a:lnTo>
                  <a:lnTo>
                    <a:pt x="201272" y="855413"/>
                  </a:lnTo>
                  <a:lnTo>
                    <a:pt x="200321" y="844944"/>
                  </a:lnTo>
                  <a:lnTo>
                    <a:pt x="201272" y="839252"/>
                  </a:lnTo>
                  <a:lnTo>
                    <a:pt x="201272" y="838321"/>
                  </a:lnTo>
                  <a:lnTo>
                    <a:pt x="200321" y="836423"/>
                  </a:lnTo>
                  <a:lnTo>
                    <a:pt x="197472" y="833555"/>
                  </a:lnTo>
                  <a:lnTo>
                    <a:pt x="195574" y="831657"/>
                  </a:lnTo>
                  <a:lnTo>
                    <a:pt x="195574" y="830721"/>
                  </a:lnTo>
                  <a:lnTo>
                    <a:pt x="195574" y="829755"/>
                  </a:lnTo>
                  <a:lnTo>
                    <a:pt x="198418" y="830721"/>
                  </a:lnTo>
                  <a:lnTo>
                    <a:pt x="201272" y="832623"/>
                  </a:lnTo>
                  <a:lnTo>
                    <a:pt x="204116" y="834521"/>
                  </a:lnTo>
                  <a:lnTo>
                    <a:pt x="205067" y="836423"/>
                  </a:lnTo>
                  <a:lnTo>
                    <a:pt x="206018" y="838321"/>
                  </a:lnTo>
                  <a:lnTo>
                    <a:pt x="206018" y="838321"/>
                  </a:lnTo>
                  <a:lnTo>
                    <a:pt x="207916" y="837350"/>
                  </a:lnTo>
                  <a:lnTo>
                    <a:pt x="208862" y="834521"/>
                  </a:lnTo>
                  <a:lnTo>
                    <a:pt x="208862" y="833555"/>
                  </a:lnTo>
                  <a:lnTo>
                    <a:pt x="206964" y="829755"/>
                  </a:lnTo>
                  <a:lnTo>
                    <a:pt x="204116" y="828828"/>
                  </a:lnTo>
                  <a:lnTo>
                    <a:pt x="202218" y="824062"/>
                  </a:lnTo>
                  <a:lnTo>
                    <a:pt x="201272" y="824062"/>
                  </a:lnTo>
                  <a:lnTo>
                    <a:pt x="194623" y="822160"/>
                  </a:lnTo>
                  <a:lnTo>
                    <a:pt x="192726" y="821228"/>
                  </a:lnTo>
                  <a:lnTo>
                    <a:pt x="191775" y="819331"/>
                  </a:lnTo>
                  <a:lnTo>
                    <a:pt x="189877" y="816462"/>
                  </a:lnTo>
                  <a:lnTo>
                    <a:pt x="187975" y="817433"/>
                  </a:lnTo>
                  <a:lnTo>
                    <a:pt x="184180" y="819331"/>
                  </a:lnTo>
                  <a:lnTo>
                    <a:pt x="183228" y="822160"/>
                  </a:lnTo>
                  <a:lnTo>
                    <a:pt x="182282" y="825028"/>
                  </a:lnTo>
                  <a:lnTo>
                    <a:pt x="181331" y="828828"/>
                  </a:lnTo>
                  <a:lnTo>
                    <a:pt x="185126" y="839252"/>
                  </a:lnTo>
                  <a:lnTo>
                    <a:pt x="170887" y="850647"/>
                  </a:lnTo>
                  <a:lnTo>
                    <a:pt x="160439" y="832623"/>
                  </a:lnTo>
                  <a:lnTo>
                    <a:pt x="174682" y="828828"/>
                  </a:lnTo>
                  <a:lnTo>
                    <a:pt x="181331" y="823126"/>
                  </a:lnTo>
                  <a:lnTo>
                    <a:pt x="182282" y="818360"/>
                  </a:lnTo>
                  <a:lnTo>
                    <a:pt x="183228" y="817433"/>
                  </a:lnTo>
                  <a:lnTo>
                    <a:pt x="184180" y="814585"/>
                  </a:lnTo>
                  <a:lnTo>
                    <a:pt x="186077" y="810785"/>
                  </a:lnTo>
                  <a:lnTo>
                    <a:pt x="195574" y="810785"/>
                  </a:lnTo>
                  <a:lnTo>
                    <a:pt x="196521" y="812687"/>
                  </a:lnTo>
                  <a:lnTo>
                    <a:pt x="200321" y="813633"/>
                  </a:lnTo>
                  <a:lnTo>
                    <a:pt x="200321" y="814585"/>
                  </a:lnTo>
                  <a:lnTo>
                    <a:pt x="201272" y="815531"/>
                  </a:lnTo>
                  <a:lnTo>
                    <a:pt x="203164" y="815531"/>
                  </a:lnTo>
                  <a:lnTo>
                    <a:pt x="205067" y="809834"/>
                  </a:lnTo>
                  <a:lnTo>
                    <a:pt x="206018" y="809834"/>
                  </a:lnTo>
                  <a:lnTo>
                    <a:pt x="207916" y="814585"/>
                  </a:lnTo>
                  <a:lnTo>
                    <a:pt x="209813" y="817433"/>
                  </a:lnTo>
                  <a:lnTo>
                    <a:pt x="210764" y="819331"/>
                  </a:lnTo>
                  <a:lnTo>
                    <a:pt x="210764" y="821228"/>
                  </a:lnTo>
                  <a:lnTo>
                    <a:pt x="211715" y="819331"/>
                  </a:lnTo>
                  <a:lnTo>
                    <a:pt x="212662" y="820262"/>
                  </a:lnTo>
                  <a:lnTo>
                    <a:pt x="213613" y="821228"/>
                  </a:lnTo>
                  <a:lnTo>
                    <a:pt x="214559" y="823126"/>
                  </a:lnTo>
                  <a:lnTo>
                    <a:pt x="215510" y="827857"/>
                  </a:lnTo>
                  <a:lnTo>
                    <a:pt x="219310" y="830721"/>
                  </a:lnTo>
                  <a:lnTo>
                    <a:pt x="217408" y="837350"/>
                  </a:lnTo>
                  <a:lnTo>
                    <a:pt x="218359" y="839252"/>
                  </a:lnTo>
                  <a:lnTo>
                    <a:pt x="219310" y="842115"/>
                  </a:lnTo>
                  <a:lnTo>
                    <a:pt x="220257" y="841149"/>
                  </a:lnTo>
                  <a:lnTo>
                    <a:pt x="224057" y="840218"/>
                  </a:lnTo>
                  <a:lnTo>
                    <a:pt x="225954" y="840218"/>
                  </a:lnTo>
                  <a:lnTo>
                    <a:pt x="226905" y="838321"/>
                  </a:lnTo>
                  <a:lnTo>
                    <a:pt x="229754" y="839252"/>
                  </a:lnTo>
                  <a:lnTo>
                    <a:pt x="231651" y="841149"/>
                  </a:lnTo>
                  <a:lnTo>
                    <a:pt x="231651" y="838321"/>
                  </a:lnTo>
                  <a:lnTo>
                    <a:pt x="229754" y="835452"/>
                  </a:lnTo>
                  <a:lnTo>
                    <a:pt x="231651" y="831657"/>
                  </a:lnTo>
                  <a:lnTo>
                    <a:pt x="235451" y="826926"/>
                  </a:lnTo>
                  <a:lnTo>
                    <a:pt x="235451" y="824062"/>
                  </a:lnTo>
                  <a:lnTo>
                    <a:pt x="238300" y="824062"/>
                  </a:lnTo>
                  <a:lnTo>
                    <a:pt x="239246" y="825028"/>
                  </a:lnTo>
                  <a:lnTo>
                    <a:pt x="240198" y="825955"/>
                  </a:lnTo>
                  <a:lnTo>
                    <a:pt x="240198" y="827857"/>
                  </a:lnTo>
                  <a:lnTo>
                    <a:pt x="241144" y="830721"/>
                  </a:lnTo>
                  <a:lnTo>
                    <a:pt x="243046" y="827857"/>
                  </a:lnTo>
                  <a:lnTo>
                    <a:pt x="243046" y="825955"/>
                  </a:lnTo>
                  <a:lnTo>
                    <a:pt x="244944" y="823126"/>
                  </a:lnTo>
                  <a:lnTo>
                    <a:pt x="245895" y="822160"/>
                  </a:lnTo>
                  <a:lnTo>
                    <a:pt x="248744" y="823126"/>
                  </a:lnTo>
                  <a:lnTo>
                    <a:pt x="249695" y="824062"/>
                  </a:lnTo>
                  <a:lnTo>
                    <a:pt x="251592" y="825955"/>
                  </a:lnTo>
                  <a:lnTo>
                    <a:pt x="254441" y="825955"/>
                  </a:lnTo>
                  <a:lnTo>
                    <a:pt x="256339" y="825955"/>
                  </a:lnTo>
                  <a:lnTo>
                    <a:pt x="257285" y="826926"/>
                  </a:lnTo>
                  <a:lnTo>
                    <a:pt x="257285" y="829755"/>
                  </a:lnTo>
                  <a:lnTo>
                    <a:pt x="256339" y="834521"/>
                  </a:lnTo>
                  <a:lnTo>
                    <a:pt x="254441" y="834521"/>
                  </a:lnTo>
                  <a:lnTo>
                    <a:pt x="253490" y="834521"/>
                  </a:lnTo>
                  <a:lnTo>
                    <a:pt x="251592" y="835452"/>
                  </a:lnTo>
                  <a:lnTo>
                    <a:pt x="247792" y="838321"/>
                  </a:lnTo>
                  <a:lnTo>
                    <a:pt x="245895" y="842115"/>
                  </a:lnTo>
                  <a:lnTo>
                    <a:pt x="244944" y="842115"/>
                  </a:lnTo>
                  <a:lnTo>
                    <a:pt x="244944" y="842115"/>
                  </a:lnTo>
                  <a:lnTo>
                    <a:pt x="243046" y="844018"/>
                  </a:lnTo>
                  <a:lnTo>
                    <a:pt x="243046" y="845916"/>
                  </a:lnTo>
                  <a:lnTo>
                    <a:pt x="244944" y="847818"/>
                  </a:lnTo>
                  <a:lnTo>
                    <a:pt x="245895" y="848744"/>
                  </a:lnTo>
                  <a:lnTo>
                    <a:pt x="244944" y="855413"/>
                  </a:lnTo>
                  <a:lnTo>
                    <a:pt x="243997" y="855413"/>
                  </a:lnTo>
                  <a:lnTo>
                    <a:pt x="242095" y="854442"/>
                  </a:lnTo>
                  <a:lnTo>
                    <a:pt x="240198" y="855413"/>
                  </a:lnTo>
                  <a:lnTo>
                    <a:pt x="236398" y="860139"/>
                  </a:lnTo>
                  <a:lnTo>
                    <a:pt x="234500" y="861105"/>
                  </a:lnTo>
                  <a:lnTo>
                    <a:pt x="236398" y="863934"/>
                  </a:lnTo>
                  <a:lnTo>
                    <a:pt x="237349" y="866808"/>
                  </a:lnTo>
                  <a:lnTo>
                    <a:pt x="239246" y="867734"/>
                  </a:lnTo>
                  <a:lnTo>
                    <a:pt x="242095" y="870603"/>
                  </a:lnTo>
                  <a:lnTo>
                    <a:pt x="243997" y="871534"/>
                  </a:lnTo>
                  <a:lnTo>
                    <a:pt x="246841" y="871534"/>
                  </a:lnTo>
                  <a:lnTo>
                    <a:pt x="248744" y="868700"/>
                  </a:lnTo>
                  <a:lnTo>
                    <a:pt x="250641" y="867734"/>
                  </a:lnTo>
                  <a:lnTo>
                    <a:pt x="253490" y="868700"/>
                  </a:lnTo>
                  <a:lnTo>
                    <a:pt x="253490" y="872500"/>
                  </a:lnTo>
                  <a:lnTo>
                    <a:pt x="252539" y="874403"/>
                  </a:lnTo>
                  <a:lnTo>
                    <a:pt x="254441" y="878197"/>
                  </a:lnTo>
                  <a:lnTo>
                    <a:pt x="261085" y="878197"/>
                  </a:lnTo>
                  <a:lnTo>
                    <a:pt x="261085" y="879129"/>
                  </a:lnTo>
                  <a:lnTo>
                    <a:pt x="262036" y="883895"/>
                  </a:lnTo>
                  <a:lnTo>
                    <a:pt x="264880" y="884821"/>
                  </a:lnTo>
                  <a:lnTo>
                    <a:pt x="266782" y="885797"/>
                  </a:lnTo>
                  <a:lnTo>
                    <a:pt x="267733" y="886724"/>
                  </a:lnTo>
                  <a:lnTo>
                    <a:pt x="270577" y="885797"/>
                  </a:lnTo>
                  <a:lnTo>
                    <a:pt x="274377" y="888621"/>
                  </a:lnTo>
                  <a:lnTo>
                    <a:pt x="276274" y="888621"/>
                  </a:lnTo>
                  <a:lnTo>
                    <a:pt x="289567" y="890524"/>
                  </a:lnTo>
                  <a:lnTo>
                    <a:pt x="290518" y="891490"/>
                  </a:lnTo>
                  <a:lnTo>
                    <a:pt x="292420" y="892416"/>
                  </a:lnTo>
                  <a:lnTo>
                    <a:pt x="296215" y="894318"/>
                  </a:lnTo>
                  <a:lnTo>
                    <a:pt x="300962" y="892416"/>
                  </a:lnTo>
                  <a:lnTo>
                    <a:pt x="301913" y="892416"/>
                  </a:lnTo>
                  <a:lnTo>
                    <a:pt x="304761" y="896216"/>
                  </a:lnTo>
                  <a:lnTo>
                    <a:pt x="306659" y="898119"/>
                  </a:lnTo>
                  <a:lnTo>
                    <a:pt x="310459" y="898119"/>
                  </a:lnTo>
                  <a:lnTo>
                    <a:pt x="314254" y="901913"/>
                  </a:lnTo>
                  <a:lnTo>
                    <a:pt x="314254" y="902884"/>
                  </a:lnTo>
                  <a:lnTo>
                    <a:pt x="314254" y="903811"/>
                  </a:lnTo>
                  <a:lnTo>
                    <a:pt x="320902" y="902884"/>
                  </a:lnTo>
                  <a:lnTo>
                    <a:pt x="321849" y="900982"/>
                  </a:lnTo>
                  <a:lnTo>
                    <a:pt x="323751" y="897182"/>
                  </a:lnTo>
                  <a:lnTo>
                    <a:pt x="325649" y="896216"/>
                  </a:lnTo>
                  <a:lnTo>
                    <a:pt x="326595" y="894318"/>
                  </a:lnTo>
                  <a:lnTo>
                    <a:pt x="325649" y="892416"/>
                  </a:lnTo>
                  <a:lnTo>
                    <a:pt x="325649" y="892416"/>
                  </a:lnTo>
                  <a:lnTo>
                    <a:pt x="324697" y="890524"/>
                  </a:lnTo>
                  <a:lnTo>
                    <a:pt x="323751" y="891490"/>
                  </a:lnTo>
                  <a:lnTo>
                    <a:pt x="322800" y="892416"/>
                  </a:lnTo>
                  <a:lnTo>
                    <a:pt x="319951" y="893387"/>
                  </a:lnTo>
                  <a:lnTo>
                    <a:pt x="315205" y="891490"/>
                  </a:lnTo>
                  <a:lnTo>
                    <a:pt x="315205" y="890524"/>
                  </a:lnTo>
                  <a:lnTo>
                    <a:pt x="314254" y="885797"/>
                  </a:lnTo>
                  <a:lnTo>
                    <a:pt x="313303" y="881026"/>
                  </a:lnTo>
                  <a:lnTo>
                    <a:pt x="313303" y="879129"/>
                  </a:lnTo>
                  <a:lnTo>
                    <a:pt x="321849" y="879129"/>
                  </a:lnTo>
                  <a:lnTo>
                    <a:pt x="337990" y="881026"/>
                  </a:lnTo>
                  <a:lnTo>
                    <a:pt x="337990" y="888621"/>
                  </a:lnTo>
                  <a:lnTo>
                    <a:pt x="337043" y="891490"/>
                  </a:lnTo>
                  <a:lnTo>
                    <a:pt x="341790" y="891490"/>
                  </a:lnTo>
                  <a:lnTo>
                    <a:pt x="344638" y="891490"/>
                  </a:lnTo>
                  <a:lnTo>
                    <a:pt x="345585" y="891490"/>
                  </a:lnTo>
                  <a:lnTo>
                    <a:pt x="347487" y="892416"/>
                  </a:lnTo>
                  <a:lnTo>
                    <a:pt x="349385" y="893387"/>
                  </a:lnTo>
                  <a:lnTo>
                    <a:pt x="351282" y="893387"/>
                  </a:lnTo>
                  <a:lnTo>
                    <a:pt x="353184" y="894318"/>
                  </a:lnTo>
                  <a:lnTo>
                    <a:pt x="355082" y="895290"/>
                  </a:lnTo>
                  <a:lnTo>
                    <a:pt x="357931" y="895290"/>
                  </a:lnTo>
                  <a:lnTo>
                    <a:pt x="366457" y="900016"/>
                  </a:lnTo>
                  <a:lnTo>
                    <a:pt x="366457" y="900982"/>
                  </a:lnTo>
                  <a:lnTo>
                    <a:pt x="370252" y="900982"/>
                  </a:lnTo>
                  <a:lnTo>
                    <a:pt x="375018" y="900982"/>
                  </a:lnTo>
                  <a:lnTo>
                    <a:pt x="383549" y="900016"/>
                  </a:lnTo>
                  <a:lnTo>
                    <a:pt x="384515" y="900016"/>
                  </a:lnTo>
                  <a:lnTo>
                    <a:pt x="386413" y="900982"/>
                  </a:lnTo>
                  <a:lnTo>
                    <a:pt x="391144" y="900982"/>
                  </a:lnTo>
                  <a:lnTo>
                    <a:pt x="393041" y="900982"/>
                  </a:lnTo>
                  <a:lnTo>
                    <a:pt x="394008" y="902884"/>
                  </a:lnTo>
                  <a:lnTo>
                    <a:pt x="394939" y="902884"/>
                  </a:lnTo>
                  <a:lnTo>
                    <a:pt x="400636" y="898119"/>
                  </a:lnTo>
                  <a:lnTo>
                    <a:pt x="398739" y="897182"/>
                  </a:lnTo>
                  <a:lnTo>
                    <a:pt x="396841" y="892416"/>
                  </a:lnTo>
                  <a:lnTo>
                    <a:pt x="395890" y="892416"/>
                  </a:lnTo>
                  <a:lnTo>
                    <a:pt x="395890" y="891490"/>
                  </a:lnTo>
                  <a:lnTo>
                    <a:pt x="392110" y="889587"/>
                  </a:lnTo>
                  <a:lnTo>
                    <a:pt x="392110" y="889587"/>
                  </a:lnTo>
                  <a:lnTo>
                    <a:pt x="390213" y="891490"/>
                  </a:lnTo>
                  <a:lnTo>
                    <a:pt x="387344" y="892416"/>
                  </a:lnTo>
                  <a:lnTo>
                    <a:pt x="385447" y="892416"/>
                  </a:lnTo>
                  <a:lnTo>
                    <a:pt x="378818" y="892416"/>
                  </a:lnTo>
                  <a:lnTo>
                    <a:pt x="375018" y="891490"/>
                  </a:lnTo>
                  <a:lnTo>
                    <a:pt x="374052" y="890524"/>
                  </a:lnTo>
                  <a:lnTo>
                    <a:pt x="374052" y="889587"/>
                  </a:lnTo>
                  <a:lnTo>
                    <a:pt x="370252" y="887690"/>
                  </a:lnTo>
                  <a:lnTo>
                    <a:pt x="367423" y="886724"/>
                  </a:lnTo>
                  <a:lnTo>
                    <a:pt x="366457" y="885797"/>
                  </a:lnTo>
                  <a:lnTo>
                    <a:pt x="366457" y="884821"/>
                  </a:lnTo>
                  <a:lnTo>
                    <a:pt x="364574" y="883895"/>
                  </a:lnTo>
                  <a:lnTo>
                    <a:pt x="363628" y="881997"/>
                  </a:lnTo>
                  <a:lnTo>
                    <a:pt x="362677" y="878197"/>
                  </a:lnTo>
                  <a:lnTo>
                    <a:pt x="360779" y="877226"/>
                  </a:lnTo>
                  <a:lnTo>
                    <a:pt x="356033" y="877226"/>
                  </a:lnTo>
                  <a:lnTo>
                    <a:pt x="355082" y="877226"/>
                  </a:lnTo>
                  <a:lnTo>
                    <a:pt x="352233" y="877226"/>
                  </a:lnTo>
                  <a:lnTo>
                    <a:pt x="350336" y="875329"/>
                  </a:lnTo>
                  <a:lnTo>
                    <a:pt x="348438" y="873426"/>
                  </a:lnTo>
                  <a:lnTo>
                    <a:pt x="347487" y="869632"/>
                  </a:lnTo>
                  <a:lnTo>
                    <a:pt x="345585" y="867734"/>
                  </a:lnTo>
                  <a:lnTo>
                    <a:pt x="345585" y="866808"/>
                  </a:lnTo>
                  <a:lnTo>
                    <a:pt x="344638" y="863934"/>
                  </a:lnTo>
                  <a:lnTo>
                    <a:pt x="344638" y="858242"/>
                  </a:lnTo>
                  <a:lnTo>
                    <a:pt x="332292" y="844944"/>
                  </a:lnTo>
                  <a:lnTo>
                    <a:pt x="324697" y="829755"/>
                  </a:lnTo>
                  <a:lnTo>
                    <a:pt x="311405" y="812687"/>
                  </a:lnTo>
                  <a:lnTo>
                    <a:pt x="299064" y="797492"/>
                  </a:lnTo>
                  <a:lnTo>
                    <a:pt x="291469" y="787995"/>
                  </a:lnTo>
                  <a:lnTo>
                    <a:pt x="277226" y="792741"/>
                  </a:lnTo>
                  <a:lnTo>
                    <a:pt x="276274" y="795590"/>
                  </a:lnTo>
                  <a:lnTo>
                    <a:pt x="273431" y="789898"/>
                  </a:lnTo>
                  <a:lnTo>
                    <a:pt x="270577" y="787049"/>
                  </a:lnTo>
                  <a:lnTo>
                    <a:pt x="269631" y="786098"/>
                  </a:lnTo>
                  <a:lnTo>
                    <a:pt x="244944" y="791795"/>
                  </a:lnTo>
                  <a:lnTo>
                    <a:pt x="244944" y="794644"/>
                  </a:lnTo>
                  <a:lnTo>
                    <a:pt x="243997" y="796541"/>
                  </a:lnTo>
                  <a:lnTo>
                    <a:pt x="237349" y="798444"/>
                  </a:lnTo>
                  <a:lnTo>
                    <a:pt x="235451" y="799390"/>
                  </a:lnTo>
                  <a:lnTo>
                    <a:pt x="232603" y="799390"/>
                  </a:lnTo>
                  <a:lnTo>
                    <a:pt x="228803" y="799390"/>
                  </a:lnTo>
                  <a:lnTo>
                    <a:pt x="232603" y="790844"/>
                  </a:lnTo>
                  <a:lnTo>
                    <a:pt x="236398" y="791795"/>
                  </a:lnTo>
                  <a:lnTo>
                    <a:pt x="238300" y="793697"/>
                  </a:lnTo>
                  <a:lnTo>
                    <a:pt x="238300" y="793697"/>
                  </a:lnTo>
                  <a:lnTo>
                    <a:pt x="239246" y="792741"/>
                  </a:lnTo>
                  <a:lnTo>
                    <a:pt x="243046" y="788946"/>
                  </a:lnTo>
                  <a:lnTo>
                    <a:pt x="246841" y="786098"/>
                  </a:lnTo>
                  <a:lnTo>
                    <a:pt x="248744" y="781347"/>
                  </a:lnTo>
                  <a:lnTo>
                    <a:pt x="233549" y="782303"/>
                  </a:lnTo>
                  <a:lnTo>
                    <a:pt x="223105" y="787049"/>
                  </a:lnTo>
                  <a:lnTo>
                    <a:pt x="221208" y="783249"/>
                  </a:lnTo>
                  <a:lnTo>
                    <a:pt x="219310" y="783249"/>
                  </a:lnTo>
                  <a:lnTo>
                    <a:pt x="217408" y="782303"/>
                  </a:lnTo>
                  <a:lnTo>
                    <a:pt x="203164" y="791795"/>
                  </a:lnTo>
                  <a:lnTo>
                    <a:pt x="191775" y="791795"/>
                  </a:lnTo>
                  <a:lnTo>
                    <a:pt x="175634" y="779454"/>
                  </a:lnTo>
                  <a:lnTo>
                    <a:pt x="178482" y="776600"/>
                  </a:lnTo>
                  <a:lnTo>
                    <a:pt x="177531" y="774708"/>
                  </a:lnTo>
                  <a:lnTo>
                    <a:pt x="178482" y="774708"/>
                  </a:lnTo>
                  <a:lnTo>
                    <a:pt x="181331" y="775654"/>
                  </a:lnTo>
                  <a:lnTo>
                    <a:pt x="181331" y="774708"/>
                  </a:lnTo>
                  <a:lnTo>
                    <a:pt x="183228" y="774708"/>
                  </a:lnTo>
                  <a:lnTo>
                    <a:pt x="187975" y="771854"/>
                  </a:lnTo>
                  <a:lnTo>
                    <a:pt x="187028" y="769005"/>
                  </a:lnTo>
                  <a:lnTo>
                    <a:pt x="186077" y="767103"/>
                  </a:lnTo>
                  <a:lnTo>
                    <a:pt x="188926" y="764259"/>
                  </a:lnTo>
                  <a:lnTo>
                    <a:pt x="191775" y="758567"/>
                  </a:lnTo>
                  <a:lnTo>
                    <a:pt x="189877" y="758567"/>
                  </a:lnTo>
                  <a:lnTo>
                    <a:pt x="190823" y="753816"/>
                  </a:lnTo>
                  <a:lnTo>
                    <a:pt x="191775" y="752860"/>
                  </a:lnTo>
                  <a:lnTo>
                    <a:pt x="196521" y="751918"/>
                  </a:lnTo>
                  <a:lnTo>
                    <a:pt x="197472" y="751918"/>
                  </a:lnTo>
                  <a:lnTo>
                    <a:pt x="200321" y="750972"/>
                  </a:lnTo>
                  <a:lnTo>
                    <a:pt x="203164" y="750016"/>
                  </a:lnTo>
                  <a:lnTo>
                    <a:pt x="205067" y="749069"/>
                  </a:lnTo>
                  <a:lnTo>
                    <a:pt x="219310" y="748118"/>
                  </a:lnTo>
                  <a:lnTo>
                    <a:pt x="223105" y="746221"/>
                  </a:lnTo>
                  <a:lnTo>
                    <a:pt x="225954" y="745270"/>
                  </a:lnTo>
                  <a:lnTo>
                    <a:pt x="226905" y="745270"/>
                  </a:lnTo>
                  <a:lnTo>
                    <a:pt x="229754" y="743372"/>
                  </a:lnTo>
                  <a:lnTo>
                    <a:pt x="230705" y="743372"/>
                  </a:lnTo>
                  <a:lnTo>
                    <a:pt x="236398" y="744323"/>
                  </a:lnTo>
                  <a:lnTo>
                    <a:pt x="239246" y="744323"/>
                  </a:lnTo>
                  <a:lnTo>
                    <a:pt x="242095" y="743372"/>
                  </a:lnTo>
                  <a:lnTo>
                    <a:pt x="249695" y="736729"/>
                  </a:lnTo>
                  <a:lnTo>
                    <a:pt x="249695" y="734826"/>
                  </a:lnTo>
                  <a:lnTo>
                    <a:pt x="246841" y="729129"/>
                  </a:lnTo>
                  <a:lnTo>
                    <a:pt x="246841" y="727236"/>
                  </a:lnTo>
                  <a:lnTo>
                    <a:pt x="245895" y="725334"/>
                  </a:lnTo>
                  <a:lnTo>
                    <a:pt x="244944" y="722485"/>
                  </a:lnTo>
                  <a:lnTo>
                    <a:pt x="240198" y="724383"/>
                  </a:lnTo>
                  <a:lnTo>
                    <a:pt x="236398" y="726280"/>
                  </a:lnTo>
                  <a:lnTo>
                    <a:pt x="234500" y="727236"/>
                  </a:lnTo>
                  <a:lnTo>
                    <a:pt x="229754" y="728182"/>
                  </a:lnTo>
                  <a:lnTo>
                    <a:pt x="225954" y="730080"/>
                  </a:lnTo>
                  <a:lnTo>
                    <a:pt x="222154" y="730080"/>
                  </a:lnTo>
                  <a:lnTo>
                    <a:pt x="219310" y="729129"/>
                  </a:lnTo>
                  <a:lnTo>
                    <a:pt x="219310" y="730080"/>
                  </a:lnTo>
                  <a:lnTo>
                    <a:pt x="214559" y="732928"/>
                  </a:lnTo>
                  <a:lnTo>
                    <a:pt x="211715" y="733875"/>
                  </a:lnTo>
                  <a:lnTo>
                    <a:pt x="209813" y="735777"/>
                  </a:lnTo>
                  <a:lnTo>
                    <a:pt x="208862" y="738616"/>
                  </a:lnTo>
                  <a:lnTo>
                    <a:pt x="204116" y="739577"/>
                  </a:lnTo>
                  <a:lnTo>
                    <a:pt x="197472" y="741475"/>
                  </a:lnTo>
                  <a:lnTo>
                    <a:pt x="199369" y="736729"/>
                  </a:lnTo>
                  <a:lnTo>
                    <a:pt x="199369" y="734826"/>
                  </a:lnTo>
                  <a:lnTo>
                    <a:pt x="197472" y="735777"/>
                  </a:lnTo>
                  <a:lnTo>
                    <a:pt x="195574" y="739577"/>
                  </a:lnTo>
                  <a:lnTo>
                    <a:pt x="194623" y="741475"/>
                  </a:lnTo>
                  <a:lnTo>
                    <a:pt x="192726" y="742421"/>
                  </a:lnTo>
                  <a:lnTo>
                    <a:pt x="189877" y="741475"/>
                  </a:lnTo>
                  <a:lnTo>
                    <a:pt x="179429" y="733875"/>
                  </a:lnTo>
                  <a:lnTo>
                    <a:pt x="178482" y="732928"/>
                  </a:lnTo>
                  <a:lnTo>
                    <a:pt x="178482" y="732928"/>
                  </a:lnTo>
                  <a:lnTo>
                    <a:pt x="178482" y="731982"/>
                  </a:lnTo>
                  <a:lnTo>
                    <a:pt x="175634" y="730080"/>
                  </a:lnTo>
                  <a:lnTo>
                    <a:pt x="173731" y="727236"/>
                  </a:lnTo>
                  <a:lnTo>
                    <a:pt x="171834" y="726280"/>
                  </a:lnTo>
                  <a:lnTo>
                    <a:pt x="172785" y="726280"/>
                  </a:lnTo>
                  <a:lnTo>
                    <a:pt x="174682" y="725334"/>
                  </a:lnTo>
                  <a:lnTo>
                    <a:pt x="176585" y="721534"/>
                  </a:lnTo>
                  <a:lnTo>
                    <a:pt x="176585" y="717739"/>
                  </a:lnTo>
                  <a:lnTo>
                    <a:pt x="178482" y="716788"/>
                  </a:lnTo>
                  <a:lnTo>
                    <a:pt x="177531" y="715841"/>
                  </a:lnTo>
                  <a:lnTo>
                    <a:pt x="180380" y="712041"/>
                  </a:lnTo>
                  <a:lnTo>
                    <a:pt x="181331" y="710139"/>
                  </a:lnTo>
                  <a:lnTo>
                    <a:pt x="180380" y="709193"/>
                  </a:lnTo>
                  <a:lnTo>
                    <a:pt x="182282" y="706344"/>
                  </a:lnTo>
                  <a:lnTo>
                    <a:pt x="182282" y="704446"/>
                  </a:lnTo>
                  <a:lnTo>
                    <a:pt x="185126" y="701598"/>
                  </a:lnTo>
                  <a:lnTo>
                    <a:pt x="187028" y="698749"/>
                  </a:lnTo>
                  <a:lnTo>
                    <a:pt x="187028" y="697798"/>
                  </a:lnTo>
                  <a:lnTo>
                    <a:pt x="187028" y="696852"/>
                  </a:lnTo>
                  <a:lnTo>
                    <a:pt x="187975" y="696852"/>
                  </a:lnTo>
                  <a:lnTo>
                    <a:pt x="190823" y="694003"/>
                  </a:lnTo>
                  <a:lnTo>
                    <a:pt x="192726" y="691149"/>
                  </a:lnTo>
                  <a:lnTo>
                    <a:pt x="198418" y="685477"/>
                  </a:lnTo>
                  <a:lnTo>
                    <a:pt x="203164" y="681677"/>
                  </a:lnTo>
                  <a:lnTo>
                    <a:pt x="206018" y="679779"/>
                  </a:lnTo>
                  <a:lnTo>
                    <a:pt x="206964" y="678808"/>
                  </a:lnTo>
                  <a:lnTo>
                    <a:pt x="208862" y="676911"/>
                  </a:lnTo>
                  <a:lnTo>
                    <a:pt x="210764" y="675979"/>
                  </a:lnTo>
                  <a:lnTo>
                    <a:pt x="214559" y="675979"/>
                  </a:lnTo>
                  <a:lnTo>
                    <a:pt x="214559" y="671213"/>
                  </a:lnTo>
                  <a:lnTo>
                    <a:pt x="212662" y="670287"/>
                  </a:lnTo>
                  <a:lnTo>
                    <a:pt x="212662" y="669316"/>
                  </a:lnTo>
                  <a:lnTo>
                    <a:pt x="213613" y="667413"/>
                  </a:lnTo>
                  <a:lnTo>
                    <a:pt x="213613" y="664585"/>
                  </a:lnTo>
                  <a:lnTo>
                    <a:pt x="211715" y="660794"/>
                  </a:lnTo>
                  <a:lnTo>
                    <a:pt x="209813" y="656990"/>
                  </a:lnTo>
                  <a:lnTo>
                    <a:pt x="209813" y="656023"/>
                  </a:lnTo>
                  <a:lnTo>
                    <a:pt x="210764" y="654126"/>
                  </a:lnTo>
                  <a:lnTo>
                    <a:pt x="209813" y="652224"/>
                  </a:lnTo>
                  <a:lnTo>
                    <a:pt x="209813" y="653190"/>
                  </a:lnTo>
                  <a:lnTo>
                    <a:pt x="207916" y="653190"/>
                  </a:lnTo>
                  <a:lnTo>
                    <a:pt x="205067" y="651297"/>
                  </a:lnTo>
                  <a:lnTo>
                    <a:pt x="205067" y="650326"/>
                  </a:lnTo>
                  <a:lnTo>
                    <a:pt x="204116" y="646531"/>
                  </a:lnTo>
                  <a:lnTo>
                    <a:pt x="206018" y="642731"/>
                  </a:lnTo>
                  <a:lnTo>
                    <a:pt x="206964" y="640829"/>
                  </a:lnTo>
                  <a:lnTo>
                    <a:pt x="207916" y="639902"/>
                  </a:lnTo>
                  <a:lnTo>
                    <a:pt x="209813" y="638000"/>
                  </a:lnTo>
                  <a:lnTo>
                    <a:pt x="203164" y="634200"/>
                  </a:lnTo>
                  <a:lnTo>
                    <a:pt x="201272" y="634200"/>
                  </a:lnTo>
                  <a:lnTo>
                    <a:pt x="201272" y="635136"/>
                  </a:lnTo>
                  <a:lnTo>
                    <a:pt x="199369" y="635136"/>
                  </a:lnTo>
                  <a:lnTo>
                    <a:pt x="199369" y="636102"/>
                  </a:lnTo>
                  <a:lnTo>
                    <a:pt x="199369" y="638931"/>
                  </a:lnTo>
                  <a:lnTo>
                    <a:pt x="197472" y="636102"/>
                  </a:lnTo>
                  <a:lnTo>
                    <a:pt x="198418" y="634200"/>
                  </a:lnTo>
                  <a:lnTo>
                    <a:pt x="200321" y="631336"/>
                  </a:lnTo>
                  <a:lnTo>
                    <a:pt x="199369" y="627542"/>
                  </a:lnTo>
                  <a:lnTo>
                    <a:pt x="199369" y="625639"/>
                  </a:lnTo>
                  <a:lnTo>
                    <a:pt x="201272" y="624708"/>
                  </a:lnTo>
                  <a:lnTo>
                    <a:pt x="202218" y="622810"/>
                  </a:lnTo>
                  <a:lnTo>
                    <a:pt x="203164" y="620913"/>
                  </a:lnTo>
                  <a:lnTo>
                    <a:pt x="202218" y="618044"/>
                  </a:lnTo>
                  <a:lnTo>
                    <a:pt x="203164" y="616147"/>
                  </a:lnTo>
                  <a:lnTo>
                    <a:pt x="206018" y="618044"/>
                  </a:lnTo>
                  <a:lnTo>
                    <a:pt x="209813" y="615210"/>
                  </a:lnTo>
                  <a:lnTo>
                    <a:pt x="208862" y="613318"/>
                  </a:lnTo>
                  <a:lnTo>
                    <a:pt x="209813" y="612347"/>
                  </a:lnTo>
                  <a:lnTo>
                    <a:pt x="210764" y="610444"/>
                  </a:lnTo>
                  <a:lnTo>
                    <a:pt x="210764" y="609518"/>
                  </a:lnTo>
                  <a:lnTo>
                    <a:pt x="211715" y="607615"/>
                  </a:lnTo>
                  <a:lnTo>
                    <a:pt x="212662" y="604752"/>
                  </a:lnTo>
                  <a:lnTo>
                    <a:pt x="212662" y="602849"/>
                  </a:lnTo>
                  <a:lnTo>
                    <a:pt x="209813" y="600026"/>
                  </a:lnTo>
                  <a:lnTo>
                    <a:pt x="207916" y="598123"/>
                  </a:lnTo>
                  <a:lnTo>
                    <a:pt x="206018" y="596225"/>
                  </a:lnTo>
                  <a:lnTo>
                    <a:pt x="205067" y="596225"/>
                  </a:lnTo>
                  <a:lnTo>
                    <a:pt x="203164" y="596225"/>
                  </a:lnTo>
                  <a:lnTo>
                    <a:pt x="200321" y="584831"/>
                  </a:lnTo>
                  <a:lnTo>
                    <a:pt x="202218" y="582933"/>
                  </a:lnTo>
                  <a:lnTo>
                    <a:pt x="203164" y="582933"/>
                  </a:lnTo>
                  <a:lnTo>
                    <a:pt x="205067" y="581962"/>
                  </a:lnTo>
                  <a:lnTo>
                    <a:pt x="206018" y="581036"/>
                  </a:lnTo>
                  <a:lnTo>
                    <a:pt x="207916" y="579133"/>
                  </a:lnTo>
                  <a:lnTo>
                    <a:pt x="206018" y="576270"/>
                  </a:lnTo>
                  <a:lnTo>
                    <a:pt x="202218" y="575333"/>
                  </a:lnTo>
                  <a:lnTo>
                    <a:pt x="200321" y="574387"/>
                  </a:lnTo>
                  <a:lnTo>
                    <a:pt x="199369" y="573441"/>
                  </a:lnTo>
                  <a:lnTo>
                    <a:pt x="199369" y="572485"/>
                  </a:lnTo>
                  <a:lnTo>
                    <a:pt x="198418" y="568690"/>
                  </a:lnTo>
                  <a:lnTo>
                    <a:pt x="201272" y="557295"/>
                  </a:lnTo>
                  <a:lnTo>
                    <a:pt x="204116" y="550651"/>
                  </a:lnTo>
                  <a:lnTo>
                    <a:pt x="203164" y="547803"/>
                  </a:lnTo>
                  <a:lnTo>
                    <a:pt x="202218" y="545905"/>
                  </a:lnTo>
                  <a:lnTo>
                    <a:pt x="200321" y="544954"/>
                  </a:lnTo>
                  <a:lnTo>
                    <a:pt x="199369" y="544954"/>
                  </a:lnTo>
                  <a:lnTo>
                    <a:pt x="199369" y="544954"/>
                  </a:lnTo>
                  <a:lnTo>
                    <a:pt x="197472" y="544003"/>
                  </a:lnTo>
                  <a:lnTo>
                    <a:pt x="193672" y="543056"/>
                  </a:lnTo>
                  <a:lnTo>
                    <a:pt x="192726" y="541154"/>
                  </a:lnTo>
                  <a:lnTo>
                    <a:pt x="190823" y="539257"/>
                  </a:lnTo>
                  <a:lnTo>
                    <a:pt x="190823" y="538310"/>
                  </a:lnTo>
                  <a:lnTo>
                    <a:pt x="190823" y="537349"/>
                  </a:lnTo>
                  <a:lnTo>
                    <a:pt x="191775" y="531662"/>
                  </a:lnTo>
                  <a:lnTo>
                    <a:pt x="191775" y="529759"/>
                  </a:lnTo>
                  <a:lnTo>
                    <a:pt x="191775" y="523116"/>
                  </a:lnTo>
                  <a:lnTo>
                    <a:pt x="188926" y="521218"/>
                  </a:lnTo>
                  <a:lnTo>
                    <a:pt x="184180" y="511726"/>
                  </a:lnTo>
                  <a:lnTo>
                    <a:pt x="184180" y="512672"/>
                  </a:lnTo>
                  <a:lnTo>
                    <a:pt x="181331" y="519321"/>
                  </a:lnTo>
                  <a:lnTo>
                    <a:pt x="180380" y="527862"/>
                  </a:lnTo>
                  <a:lnTo>
                    <a:pt x="180380" y="528813"/>
                  </a:lnTo>
                  <a:lnTo>
                    <a:pt x="182282" y="531662"/>
                  </a:lnTo>
                  <a:lnTo>
                    <a:pt x="183228" y="533559"/>
                  </a:lnTo>
                  <a:lnTo>
                    <a:pt x="183228" y="535462"/>
                  </a:lnTo>
                  <a:lnTo>
                    <a:pt x="179429" y="539257"/>
                  </a:lnTo>
                  <a:lnTo>
                    <a:pt x="175634" y="540208"/>
                  </a:lnTo>
                  <a:lnTo>
                    <a:pt x="174682" y="542105"/>
                  </a:lnTo>
                  <a:lnTo>
                    <a:pt x="174682" y="544003"/>
                  </a:lnTo>
                  <a:lnTo>
                    <a:pt x="175634" y="545905"/>
                  </a:lnTo>
                  <a:lnTo>
                    <a:pt x="174682" y="549700"/>
                  </a:lnTo>
                  <a:lnTo>
                    <a:pt x="176585" y="549700"/>
                  </a:lnTo>
                  <a:lnTo>
                    <a:pt x="182282" y="549700"/>
                  </a:lnTo>
                  <a:lnTo>
                    <a:pt x="183228" y="551593"/>
                  </a:lnTo>
                  <a:lnTo>
                    <a:pt x="185126" y="553495"/>
                  </a:lnTo>
                  <a:lnTo>
                    <a:pt x="186077" y="554451"/>
                  </a:lnTo>
                  <a:lnTo>
                    <a:pt x="185126" y="558246"/>
                  </a:lnTo>
                  <a:lnTo>
                    <a:pt x="185126" y="563944"/>
                  </a:lnTo>
                  <a:lnTo>
                    <a:pt x="185126" y="564890"/>
                  </a:lnTo>
                  <a:lnTo>
                    <a:pt x="183228" y="565836"/>
                  </a:lnTo>
                  <a:lnTo>
                    <a:pt x="185126" y="571538"/>
                  </a:lnTo>
                  <a:lnTo>
                    <a:pt x="186077" y="570587"/>
                  </a:lnTo>
                  <a:lnTo>
                    <a:pt x="187028" y="571538"/>
                  </a:lnTo>
                  <a:lnTo>
                    <a:pt x="184180" y="575333"/>
                  </a:lnTo>
                  <a:lnTo>
                    <a:pt x="183228" y="576270"/>
                  </a:lnTo>
                  <a:lnTo>
                    <a:pt x="180380" y="581036"/>
                  </a:lnTo>
                  <a:lnTo>
                    <a:pt x="180380" y="586728"/>
                  </a:lnTo>
                  <a:lnTo>
                    <a:pt x="181331" y="588631"/>
                  </a:lnTo>
                  <a:lnTo>
                    <a:pt x="182282" y="589562"/>
                  </a:lnTo>
                  <a:lnTo>
                    <a:pt x="184180" y="590528"/>
                  </a:lnTo>
                  <a:lnTo>
                    <a:pt x="183228" y="590528"/>
                  </a:lnTo>
                  <a:lnTo>
                    <a:pt x="182282" y="592431"/>
                  </a:lnTo>
                  <a:lnTo>
                    <a:pt x="178482" y="594323"/>
                  </a:lnTo>
                  <a:lnTo>
                    <a:pt x="174682" y="593357"/>
                  </a:lnTo>
                  <a:lnTo>
                    <a:pt x="173731" y="592431"/>
                  </a:lnTo>
                  <a:lnTo>
                    <a:pt x="171834" y="592431"/>
                  </a:lnTo>
                  <a:lnTo>
                    <a:pt x="168039" y="592431"/>
                  </a:lnTo>
                  <a:lnTo>
                    <a:pt x="167087" y="592431"/>
                  </a:lnTo>
                  <a:lnTo>
                    <a:pt x="167087" y="595254"/>
                  </a:lnTo>
                  <a:lnTo>
                    <a:pt x="161390" y="599055"/>
                  </a:lnTo>
                  <a:lnTo>
                    <a:pt x="147152" y="596225"/>
                  </a:lnTo>
                  <a:lnTo>
                    <a:pt x="147152" y="591455"/>
                  </a:lnTo>
                  <a:lnTo>
                    <a:pt x="147152" y="584831"/>
                  </a:lnTo>
                  <a:lnTo>
                    <a:pt x="145249" y="582933"/>
                  </a:lnTo>
                  <a:lnTo>
                    <a:pt x="133859" y="585762"/>
                  </a:lnTo>
                  <a:lnTo>
                    <a:pt x="132928" y="586728"/>
                  </a:lnTo>
                  <a:lnTo>
                    <a:pt x="130059" y="585762"/>
                  </a:lnTo>
                  <a:lnTo>
                    <a:pt x="130059" y="580070"/>
                  </a:lnTo>
                  <a:lnTo>
                    <a:pt x="131957" y="577236"/>
                  </a:lnTo>
                  <a:lnTo>
                    <a:pt x="134825" y="576270"/>
                  </a:lnTo>
                  <a:lnTo>
                    <a:pt x="137654" y="571538"/>
                  </a:lnTo>
                  <a:lnTo>
                    <a:pt x="138625" y="570587"/>
                  </a:lnTo>
                  <a:lnTo>
                    <a:pt x="140523" y="569641"/>
                  </a:lnTo>
                  <a:lnTo>
                    <a:pt x="134825" y="565836"/>
                  </a:lnTo>
                  <a:lnTo>
                    <a:pt x="132928" y="565836"/>
                  </a:lnTo>
                  <a:lnTo>
                    <a:pt x="131025" y="564890"/>
                  </a:lnTo>
                  <a:lnTo>
                    <a:pt x="130059" y="563944"/>
                  </a:lnTo>
                  <a:lnTo>
                    <a:pt x="128162" y="556344"/>
                  </a:lnTo>
                  <a:lnTo>
                    <a:pt x="128162" y="556344"/>
                  </a:lnTo>
                  <a:lnTo>
                    <a:pt x="125328" y="555398"/>
                  </a:lnTo>
                  <a:lnTo>
                    <a:pt x="122479" y="554451"/>
                  </a:lnTo>
                  <a:lnTo>
                    <a:pt x="121533" y="551593"/>
                  </a:lnTo>
                  <a:lnTo>
                    <a:pt x="120582" y="550651"/>
                  </a:lnTo>
                  <a:lnTo>
                    <a:pt x="119636" y="550651"/>
                  </a:lnTo>
                  <a:lnTo>
                    <a:pt x="118684" y="544954"/>
                  </a:lnTo>
                  <a:lnTo>
                    <a:pt x="118684" y="543056"/>
                  </a:lnTo>
                  <a:lnTo>
                    <a:pt x="119636" y="540208"/>
                  </a:lnTo>
                  <a:lnTo>
                    <a:pt x="120582" y="534510"/>
                  </a:lnTo>
                  <a:lnTo>
                    <a:pt x="133859" y="525964"/>
                  </a:lnTo>
                  <a:lnTo>
                    <a:pt x="132928" y="527862"/>
                  </a:lnTo>
                  <a:lnTo>
                    <a:pt x="131957" y="530715"/>
                  </a:lnTo>
                  <a:lnTo>
                    <a:pt x="131957" y="532608"/>
                  </a:lnTo>
                  <a:lnTo>
                    <a:pt x="131957" y="535462"/>
                  </a:lnTo>
                  <a:lnTo>
                    <a:pt x="136723" y="535462"/>
                  </a:lnTo>
                  <a:lnTo>
                    <a:pt x="137654" y="531662"/>
                  </a:lnTo>
                  <a:lnTo>
                    <a:pt x="140523" y="531662"/>
                  </a:lnTo>
                  <a:lnTo>
                    <a:pt x="141454" y="534510"/>
                  </a:lnTo>
                  <a:lnTo>
                    <a:pt x="141454" y="536408"/>
                  </a:lnTo>
                  <a:lnTo>
                    <a:pt x="141454" y="538310"/>
                  </a:lnTo>
                  <a:lnTo>
                    <a:pt x="142420" y="539257"/>
                  </a:lnTo>
                  <a:lnTo>
                    <a:pt x="144318" y="538310"/>
                  </a:lnTo>
                  <a:lnTo>
                    <a:pt x="146220" y="542105"/>
                  </a:lnTo>
                  <a:lnTo>
                    <a:pt x="150946" y="540208"/>
                  </a:lnTo>
                  <a:lnTo>
                    <a:pt x="152844" y="539257"/>
                  </a:lnTo>
                  <a:lnTo>
                    <a:pt x="154741" y="539257"/>
                  </a:lnTo>
                  <a:lnTo>
                    <a:pt x="161390" y="537349"/>
                  </a:lnTo>
                  <a:lnTo>
                    <a:pt x="163293" y="535462"/>
                  </a:lnTo>
                  <a:lnTo>
                    <a:pt x="164239" y="534510"/>
                  </a:lnTo>
                  <a:lnTo>
                    <a:pt x="165190" y="532608"/>
                  </a:lnTo>
                  <a:lnTo>
                    <a:pt x="166136" y="528813"/>
                  </a:lnTo>
                  <a:lnTo>
                    <a:pt x="168039" y="526915"/>
                  </a:lnTo>
                  <a:lnTo>
                    <a:pt x="168985" y="526915"/>
                  </a:lnTo>
                  <a:lnTo>
                    <a:pt x="171834" y="526915"/>
                  </a:lnTo>
                  <a:lnTo>
                    <a:pt x="173731" y="525013"/>
                  </a:lnTo>
                  <a:lnTo>
                    <a:pt x="171834" y="517418"/>
                  </a:lnTo>
                  <a:lnTo>
                    <a:pt x="171834" y="517418"/>
                  </a:lnTo>
                  <a:lnTo>
                    <a:pt x="168039" y="516472"/>
                  </a:lnTo>
                  <a:lnTo>
                    <a:pt x="167087" y="516472"/>
                  </a:lnTo>
                  <a:lnTo>
                    <a:pt x="160439" y="514569"/>
                  </a:lnTo>
                  <a:lnTo>
                    <a:pt x="158541" y="513618"/>
                  </a:lnTo>
                  <a:lnTo>
                    <a:pt x="154741" y="514569"/>
                  </a:lnTo>
                  <a:lnTo>
                    <a:pt x="152844" y="516472"/>
                  </a:lnTo>
                  <a:lnTo>
                    <a:pt x="152844" y="518364"/>
                  </a:lnTo>
                  <a:lnTo>
                    <a:pt x="154741" y="513618"/>
                  </a:lnTo>
                  <a:lnTo>
                    <a:pt x="160439" y="508872"/>
                  </a:lnTo>
                  <a:lnTo>
                    <a:pt x="161390" y="506975"/>
                  </a:lnTo>
                  <a:lnTo>
                    <a:pt x="165190" y="506023"/>
                  </a:lnTo>
                  <a:lnTo>
                    <a:pt x="172785" y="502228"/>
                  </a:lnTo>
                  <a:lnTo>
                    <a:pt x="176585" y="500331"/>
                  </a:lnTo>
                  <a:lnTo>
                    <a:pt x="179429" y="496531"/>
                  </a:lnTo>
                  <a:lnTo>
                    <a:pt x="186077" y="492736"/>
                  </a:lnTo>
                  <a:lnTo>
                    <a:pt x="187975" y="490834"/>
                  </a:lnTo>
                  <a:lnTo>
                    <a:pt x="190823" y="489882"/>
                  </a:lnTo>
                  <a:lnTo>
                    <a:pt x="192726" y="488936"/>
                  </a:lnTo>
                  <a:lnTo>
                    <a:pt x="194623" y="487990"/>
                  </a:lnTo>
                  <a:lnTo>
                    <a:pt x="198418" y="484190"/>
                  </a:lnTo>
                  <a:lnTo>
                    <a:pt x="200321" y="479439"/>
                  </a:lnTo>
                  <a:lnTo>
                    <a:pt x="200321" y="474692"/>
                  </a:lnTo>
                  <a:lnTo>
                    <a:pt x="199369" y="471844"/>
                  </a:lnTo>
                  <a:lnTo>
                    <a:pt x="196521" y="466146"/>
                  </a:lnTo>
                  <a:lnTo>
                    <a:pt x="194623" y="463298"/>
                  </a:lnTo>
                  <a:lnTo>
                    <a:pt x="193672" y="460449"/>
                  </a:lnTo>
                  <a:lnTo>
                    <a:pt x="192726" y="459503"/>
                  </a:lnTo>
                  <a:lnTo>
                    <a:pt x="192726" y="459503"/>
                  </a:lnTo>
                  <a:lnTo>
                    <a:pt x="189877" y="460449"/>
                  </a:lnTo>
                  <a:lnTo>
                    <a:pt x="188926" y="461400"/>
                  </a:lnTo>
                  <a:lnTo>
                    <a:pt x="188926" y="462351"/>
                  </a:lnTo>
                  <a:lnTo>
                    <a:pt x="185126" y="461400"/>
                  </a:lnTo>
                  <a:lnTo>
                    <a:pt x="181331" y="462351"/>
                  </a:lnTo>
                  <a:lnTo>
                    <a:pt x="181331" y="462351"/>
                  </a:lnTo>
                  <a:lnTo>
                    <a:pt x="179429" y="463298"/>
                  </a:lnTo>
                  <a:lnTo>
                    <a:pt x="178482" y="464249"/>
                  </a:lnTo>
                  <a:lnTo>
                    <a:pt x="176585" y="465200"/>
                  </a:lnTo>
                  <a:lnTo>
                    <a:pt x="173731" y="466146"/>
                  </a:lnTo>
                  <a:lnTo>
                    <a:pt x="173731" y="469000"/>
                  </a:lnTo>
                  <a:lnTo>
                    <a:pt x="171834" y="469946"/>
                  </a:lnTo>
                  <a:lnTo>
                    <a:pt x="168985" y="469946"/>
                  </a:lnTo>
                  <a:lnTo>
                    <a:pt x="166136" y="465200"/>
                  </a:lnTo>
                  <a:lnTo>
                    <a:pt x="165190" y="463298"/>
                  </a:lnTo>
                  <a:lnTo>
                    <a:pt x="166136" y="452854"/>
                  </a:lnTo>
                  <a:lnTo>
                    <a:pt x="164239" y="450010"/>
                  </a:lnTo>
                  <a:lnTo>
                    <a:pt x="163293" y="448108"/>
                  </a:lnTo>
                  <a:lnTo>
                    <a:pt x="159493" y="447177"/>
                  </a:lnTo>
                  <a:lnTo>
                    <a:pt x="155712" y="446211"/>
                  </a:lnTo>
                  <a:lnTo>
                    <a:pt x="151918" y="448108"/>
                  </a:lnTo>
                  <a:lnTo>
                    <a:pt x="150946" y="443382"/>
                  </a:lnTo>
                  <a:lnTo>
                    <a:pt x="151918" y="442410"/>
                  </a:lnTo>
                  <a:lnTo>
                    <a:pt x="153815" y="444308"/>
                  </a:lnTo>
                  <a:lnTo>
                    <a:pt x="155712" y="443382"/>
                  </a:lnTo>
                  <a:lnTo>
                    <a:pt x="157595" y="441479"/>
                  </a:lnTo>
                  <a:lnTo>
                    <a:pt x="160439" y="438616"/>
                  </a:lnTo>
                  <a:lnTo>
                    <a:pt x="156644" y="429118"/>
                  </a:lnTo>
                  <a:lnTo>
                    <a:pt x="155712" y="427221"/>
                  </a:lnTo>
                  <a:lnTo>
                    <a:pt x="155712" y="424392"/>
                  </a:lnTo>
                  <a:lnTo>
                    <a:pt x="154741" y="422489"/>
                  </a:lnTo>
                  <a:lnTo>
                    <a:pt x="152844" y="420592"/>
                  </a:lnTo>
                  <a:lnTo>
                    <a:pt x="151918" y="419626"/>
                  </a:lnTo>
                  <a:lnTo>
                    <a:pt x="151918" y="419626"/>
                  </a:lnTo>
                  <a:lnTo>
                    <a:pt x="151918" y="417724"/>
                  </a:lnTo>
                  <a:lnTo>
                    <a:pt x="146220" y="416797"/>
                  </a:lnTo>
                  <a:lnTo>
                    <a:pt x="136723" y="436713"/>
                  </a:lnTo>
                  <a:lnTo>
                    <a:pt x="129128" y="458551"/>
                  </a:lnTo>
                  <a:lnTo>
                    <a:pt x="123431" y="462351"/>
                  </a:lnTo>
                  <a:lnTo>
                    <a:pt x="116787" y="455703"/>
                  </a:lnTo>
                  <a:lnTo>
                    <a:pt x="118684" y="451903"/>
                  </a:lnTo>
                  <a:lnTo>
                    <a:pt x="111089" y="445284"/>
                  </a:lnTo>
                  <a:lnTo>
                    <a:pt x="107290" y="445284"/>
                  </a:lnTo>
                  <a:lnTo>
                    <a:pt x="107290" y="449074"/>
                  </a:lnTo>
                  <a:lnTo>
                    <a:pt x="104441" y="451903"/>
                  </a:lnTo>
                  <a:lnTo>
                    <a:pt x="102543" y="452854"/>
                  </a:lnTo>
                  <a:lnTo>
                    <a:pt x="98743" y="452854"/>
                  </a:lnTo>
                  <a:lnTo>
                    <a:pt x="95900" y="452854"/>
                  </a:lnTo>
                  <a:lnTo>
                    <a:pt x="90202" y="452854"/>
                  </a:lnTo>
                  <a:lnTo>
                    <a:pt x="91149" y="461400"/>
                  </a:lnTo>
                  <a:lnTo>
                    <a:pt x="92100" y="465200"/>
                  </a:lnTo>
                  <a:lnTo>
                    <a:pt x="93046" y="465200"/>
                  </a:lnTo>
                  <a:lnTo>
                    <a:pt x="94948" y="467098"/>
                  </a:lnTo>
                  <a:lnTo>
                    <a:pt x="97797" y="468044"/>
                  </a:lnTo>
                  <a:lnTo>
                    <a:pt x="97797" y="468044"/>
                  </a:lnTo>
                  <a:lnTo>
                    <a:pt x="100646" y="469946"/>
                  </a:lnTo>
                  <a:lnTo>
                    <a:pt x="98743" y="474692"/>
                  </a:lnTo>
                  <a:lnTo>
                    <a:pt x="97797" y="475639"/>
                  </a:lnTo>
                  <a:lnTo>
                    <a:pt x="95900" y="476595"/>
                  </a:lnTo>
                  <a:lnTo>
                    <a:pt x="94948" y="478492"/>
                  </a:lnTo>
                  <a:lnTo>
                    <a:pt x="94948" y="478492"/>
                  </a:lnTo>
                  <a:lnTo>
                    <a:pt x="94948" y="483239"/>
                  </a:lnTo>
                  <a:lnTo>
                    <a:pt x="93046" y="486087"/>
                  </a:lnTo>
                  <a:lnTo>
                    <a:pt x="92100" y="487034"/>
                  </a:lnTo>
                  <a:lnTo>
                    <a:pt x="91149" y="487034"/>
                  </a:lnTo>
                  <a:lnTo>
                    <a:pt x="90202" y="487990"/>
                  </a:lnTo>
                  <a:lnTo>
                    <a:pt x="85451" y="487034"/>
                  </a:lnTo>
                  <a:lnTo>
                    <a:pt x="85451" y="487034"/>
                  </a:lnTo>
                  <a:lnTo>
                    <a:pt x="85451" y="492736"/>
                  </a:lnTo>
                  <a:lnTo>
                    <a:pt x="85451" y="492736"/>
                  </a:lnTo>
                  <a:lnTo>
                    <a:pt x="85451" y="494629"/>
                  </a:lnTo>
                  <a:lnTo>
                    <a:pt x="80705" y="496531"/>
                  </a:lnTo>
                  <a:lnTo>
                    <a:pt x="79754" y="496531"/>
                  </a:lnTo>
                  <a:lnTo>
                    <a:pt x="78807" y="496531"/>
                  </a:lnTo>
                  <a:lnTo>
                    <a:pt x="77856" y="495585"/>
                  </a:lnTo>
                  <a:lnTo>
                    <a:pt x="75959" y="487034"/>
                  </a:lnTo>
                  <a:lnTo>
                    <a:pt x="74056" y="480390"/>
                  </a:lnTo>
                  <a:lnTo>
                    <a:pt x="73110" y="480390"/>
                  </a:lnTo>
                  <a:lnTo>
                    <a:pt x="70261" y="486087"/>
                  </a:lnTo>
                  <a:lnTo>
                    <a:pt x="72159" y="488936"/>
                  </a:lnTo>
                  <a:lnTo>
                    <a:pt x="65515" y="490834"/>
                  </a:lnTo>
                  <a:lnTo>
                    <a:pt x="60769" y="490834"/>
                  </a:lnTo>
                  <a:lnTo>
                    <a:pt x="59818" y="488936"/>
                  </a:lnTo>
                  <a:lnTo>
                    <a:pt x="60769" y="484190"/>
                  </a:lnTo>
                  <a:lnTo>
                    <a:pt x="60769" y="480390"/>
                  </a:lnTo>
                  <a:lnTo>
                    <a:pt x="61715" y="477541"/>
                  </a:lnTo>
                  <a:lnTo>
                    <a:pt x="62666" y="473746"/>
                  </a:lnTo>
                  <a:lnTo>
                    <a:pt x="62666" y="470893"/>
                  </a:lnTo>
                  <a:lnTo>
                    <a:pt x="59818" y="469000"/>
                  </a:lnTo>
                  <a:lnTo>
                    <a:pt x="62666" y="467098"/>
                  </a:lnTo>
                  <a:lnTo>
                    <a:pt x="63613" y="464249"/>
                  </a:lnTo>
                  <a:lnTo>
                    <a:pt x="64564" y="463298"/>
                  </a:lnTo>
                  <a:lnTo>
                    <a:pt x="64564" y="453806"/>
                  </a:lnTo>
                  <a:lnTo>
                    <a:pt x="61715" y="452854"/>
                  </a:lnTo>
                  <a:lnTo>
                    <a:pt x="60769" y="451903"/>
                  </a:lnTo>
                  <a:lnTo>
                    <a:pt x="56018" y="448108"/>
                  </a:lnTo>
                  <a:lnTo>
                    <a:pt x="54120" y="449074"/>
                  </a:lnTo>
                  <a:lnTo>
                    <a:pt x="48423" y="450010"/>
                  </a:lnTo>
                  <a:lnTo>
                    <a:pt x="46525" y="449074"/>
                  </a:lnTo>
                  <a:lnTo>
                    <a:pt x="44623" y="450010"/>
                  </a:lnTo>
                  <a:lnTo>
                    <a:pt x="42726" y="451903"/>
                  </a:lnTo>
                  <a:lnTo>
                    <a:pt x="42726" y="451903"/>
                  </a:lnTo>
                  <a:lnTo>
                    <a:pt x="41779" y="450010"/>
                  </a:lnTo>
                  <a:lnTo>
                    <a:pt x="40828" y="449074"/>
                  </a:lnTo>
                  <a:lnTo>
                    <a:pt x="41779" y="452854"/>
                  </a:lnTo>
                  <a:lnTo>
                    <a:pt x="42726" y="453806"/>
                  </a:lnTo>
                  <a:lnTo>
                    <a:pt x="39877" y="465200"/>
                  </a:lnTo>
                  <a:lnTo>
                    <a:pt x="37028" y="457605"/>
                  </a:lnTo>
                  <a:lnTo>
                    <a:pt x="36082" y="456649"/>
                  </a:lnTo>
                  <a:lnTo>
                    <a:pt x="33233" y="453806"/>
                  </a:lnTo>
                  <a:lnTo>
                    <a:pt x="31331" y="450010"/>
                  </a:lnTo>
                  <a:lnTo>
                    <a:pt x="39877" y="447177"/>
                  </a:lnTo>
                  <a:lnTo>
                    <a:pt x="38931" y="445284"/>
                  </a:lnTo>
                  <a:lnTo>
                    <a:pt x="36082" y="443382"/>
                  </a:lnTo>
                  <a:lnTo>
                    <a:pt x="32282" y="444308"/>
                  </a:lnTo>
                  <a:lnTo>
                    <a:pt x="30384" y="444308"/>
                  </a:lnTo>
                  <a:lnTo>
                    <a:pt x="29433" y="445284"/>
                  </a:lnTo>
                  <a:lnTo>
                    <a:pt x="25633" y="446211"/>
                  </a:lnTo>
                  <a:lnTo>
                    <a:pt x="23736" y="448108"/>
                  </a:lnTo>
                  <a:lnTo>
                    <a:pt x="20887" y="448108"/>
                  </a:lnTo>
                  <a:lnTo>
                    <a:pt x="19941" y="441479"/>
                  </a:lnTo>
                  <a:lnTo>
                    <a:pt x="17092" y="438616"/>
                  </a:lnTo>
                  <a:lnTo>
                    <a:pt x="10449" y="438616"/>
                  </a:lnTo>
                  <a:lnTo>
                    <a:pt x="9497" y="436713"/>
                  </a:lnTo>
                  <a:lnTo>
                    <a:pt x="9497" y="435787"/>
                  </a:lnTo>
                  <a:lnTo>
                    <a:pt x="9497" y="433884"/>
                  </a:lnTo>
                  <a:lnTo>
                    <a:pt x="7595" y="435787"/>
                  </a:lnTo>
                  <a:lnTo>
                    <a:pt x="6649" y="437679"/>
                  </a:lnTo>
                  <a:lnTo>
                    <a:pt x="3800" y="438616"/>
                  </a:lnTo>
                  <a:lnTo>
                    <a:pt x="2849" y="436713"/>
                  </a:lnTo>
                  <a:lnTo>
                    <a:pt x="2849" y="436713"/>
                  </a:lnTo>
                  <a:lnTo>
                    <a:pt x="2849" y="435787"/>
                  </a:lnTo>
                  <a:lnTo>
                    <a:pt x="1897" y="432913"/>
                  </a:lnTo>
                  <a:lnTo>
                    <a:pt x="4751" y="431021"/>
                  </a:lnTo>
                  <a:lnTo>
                    <a:pt x="6649" y="420592"/>
                  </a:lnTo>
                  <a:lnTo>
                    <a:pt x="3800" y="418690"/>
                  </a:lnTo>
                  <a:lnTo>
                    <a:pt x="1897" y="417724"/>
                  </a:lnTo>
                  <a:lnTo>
                    <a:pt x="0" y="414900"/>
                  </a:lnTo>
                  <a:lnTo>
                    <a:pt x="0" y="412997"/>
                  </a:lnTo>
                  <a:lnTo>
                    <a:pt x="951" y="406329"/>
                  </a:lnTo>
                  <a:lnTo>
                    <a:pt x="951" y="404431"/>
                  </a:lnTo>
                  <a:lnTo>
                    <a:pt x="1897" y="404431"/>
                  </a:lnTo>
                  <a:lnTo>
                    <a:pt x="3800" y="403505"/>
                  </a:lnTo>
                  <a:lnTo>
                    <a:pt x="5697" y="402534"/>
                  </a:lnTo>
                  <a:lnTo>
                    <a:pt x="7595" y="401602"/>
                  </a:lnTo>
                  <a:lnTo>
                    <a:pt x="10449" y="398734"/>
                  </a:lnTo>
                  <a:lnTo>
                    <a:pt x="12346" y="396836"/>
                  </a:lnTo>
                  <a:lnTo>
                    <a:pt x="19941" y="394939"/>
                  </a:lnTo>
                  <a:lnTo>
                    <a:pt x="25633" y="392110"/>
                  </a:lnTo>
                  <a:lnTo>
                    <a:pt x="28487" y="390207"/>
                  </a:lnTo>
                  <a:lnTo>
                    <a:pt x="30384" y="391144"/>
                  </a:lnTo>
                  <a:lnTo>
                    <a:pt x="37028" y="394939"/>
                  </a:lnTo>
                  <a:lnTo>
                    <a:pt x="41779" y="397807"/>
                  </a:lnTo>
                  <a:lnTo>
                    <a:pt x="44623" y="399705"/>
                  </a:lnTo>
                  <a:lnTo>
                    <a:pt x="46525" y="398734"/>
                  </a:lnTo>
                  <a:lnTo>
                    <a:pt x="48423" y="397807"/>
                  </a:lnTo>
                  <a:lnTo>
                    <a:pt x="63613" y="404431"/>
                  </a:lnTo>
                  <a:lnTo>
                    <a:pt x="75959" y="406329"/>
                  </a:lnTo>
                  <a:lnTo>
                    <a:pt x="79754" y="405402"/>
                  </a:lnTo>
                  <a:lnTo>
                    <a:pt x="77856" y="404431"/>
                  </a:lnTo>
                  <a:lnTo>
                    <a:pt x="75959" y="400636"/>
                  </a:lnTo>
                  <a:lnTo>
                    <a:pt x="73110" y="398734"/>
                  </a:lnTo>
                  <a:lnTo>
                    <a:pt x="75008" y="394008"/>
                  </a:lnTo>
                  <a:lnTo>
                    <a:pt x="75959" y="394008"/>
                  </a:lnTo>
                  <a:lnTo>
                    <a:pt x="77856" y="394008"/>
                  </a:lnTo>
                  <a:lnTo>
                    <a:pt x="77856" y="394939"/>
                  </a:lnTo>
                  <a:lnTo>
                    <a:pt x="75008" y="392110"/>
                  </a:lnTo>
                  <a:lnTo>
                    <a:pt x="71213" y="395910"/>
                  </a:lnTo>
                  <a:lnTo>
                    <a:pt x="73110" y="392110"/>
                  </a:lnTo>
                  <a:lnTo>
                    <a:pt x="73110" y="391144"/>
                  </a:lnTo>
                  <a:lnTo>
                    <a:pt x="75959" y="387344"/>
                  </a:lnTo>
                  <a:lnTo>
                    <a:pt x="76910" y="384515"/>
                  </a:lnTo>
                  <a:lnTo>
                    <a:pt x="77856" y="379749"/>
                  </a:lnTo>
                  <a:lnTo>
                    <a:pt x="78807" y="377847"/>
                  </a:lnTo>
                  <a:lnTo>
                    <a:pt x="79754" y="375949"/>
                  </a:lnTo>
                  <a:lnTo>
                    <a:pt x="80705" y="374052"/>
                  </a:lnTo>
                  <a:lnTo>
                    <a:pt x="82602" y="372154"/>
                  </a:lnTo>
                  <a:lnTo>
                    <a:pt x="81656" y="370252"/>
                  </a:lnTo>
                  <a:lnTo>
                    <a:pt x="84505" y="367423"/>
                  </a:lnTo>
                  <a:lnTo>
                    <a:pt x="85451" y="367423"/>
                  </a:lnTo>
                  <a:lnTo>
                    <a:pt x="86402" y="360759"/>
                  </a:lnTo>
                  <a:lnTo>
                    <a:pt x="89251" y="358857"/>
                  </a:lnTo>
                  <a:lnTo>
                    <a:pt x="94948" y="356959"/>
                  </a:lnTo>
                  <a:lnTo>
                    <a:pt x="95900" y="356959"/>
                  </a:lnTo>
                  <a:lnTo>
                    <a:pt x="97797" y="353164"/>
                  </a:lnTo>
                  <a:lnTo>
                    <a:pt x="101592" y="356028"/>
                  </a:lnTo>
                  <a:lnTo>
                    <a:pt x="103495" y="357930"/>
                  </a:lnTo>
                  <a:lnTo>
                    <a:pt x="105392" y="365525"/>
                  </a:lnTo>
                  <a:lnTo>
                    <a:pt x="106338" y="366452"/>
                  </a:lnTo>
                  <a:lnTo>
                    <a:pt x="108241" y="367423"/>
                  </a:lnTo>
                  <a:lnTo>
                    <a:pt x="112036" y="367423"/>
                  </a:lnTo>
                  <a:lnTo>
                    <a:pt x="113938" y="365525"/>
                  </a:lnTo>
                  <a:lnTo>
                    <a:pt x="114889" y="365525"/>
                  </a:lnTo>
                  <a:lnTo>
                    <a:pt x="115836" y="364559"/>
                  </a:lnTo>
                  <a:lnTo>
                    <a:pt x="115836" y="360759"/>
                  </a:lnTo>
                  <a:lnTo>
                    <a:pt x="116787" y="360759"/>
                  </a:lnTo>
                  <a:lnTo>
                    <a:pt x="123431" y="363623"/>
                  </a:lnTo>
                  <a:lnTo>
                    <a:pt x="131957" y="365525"/>
                  </a:lnTo>
                  <a:lnTo>
                    <a:pt x="133859" y="370252"/>
                  </a:lnTo>
                  <a:lnTo>
                    <a:pt x="133859" y="370252"/>
                  </a:lnTo>
                  <a:lnTo>
                    <a:pt x="135757" y="369320"/>
                  </a:lnTo>
                  <a:lnTo>
                    <a:pt x="138625" y="371218"/>
                  </a:lnTo>
                  <a:lnTo>
                    <a:pt x="142420" y="370252"/>
                  </a:lnTo>
                  <a:lnTo>
                    <a:pt x="145249" y="368354"/>
                  </a:lnTo>
                  <a:lnTo>
                    <a:pt x="146220" y="367423"/>
                  </a:lnTo>
                  <a:lnTo>
                    <a:pt x="148118" y="365525"/>
                  </a:lnTo>
                  <a:lnTo>
                    <a:pt x="148118" y="364559"/>
                  </a:lnTo>
                  <a:lnTo>
                    <a:pt x="150015" y="361726"/>
                  </a:lnTo>
                  <a:lnTo>
                    <a:pt x="150015" y="360759"/>
                  </a:lnTo>
                  <a:lnTo>
                    <a:pt x="150015" y="357930"/>
                  </a:lnTo>
                  <a:lnTo>
                    <a:pt x="148118" y="356959"/>
                  </a:lnTo>
                  <a:lnTo>
                    <a:pt x="147152" y="356959"/>
                  </a:lnTo>
                  <a:lnTo>
                    <a:pt x="145249" y="356028"/>
                  </a:lnTo>
                  <a:lnTo>
                    <a:pt x="147152" y="351262"/>
                  </a:lnTo>
                  <a:lnTo>
                    <a:pt x="150946" y="353164"/>
                  </a:lnTo>
                  <a:lnTo>
                    <a:pt x="151918" y="353164"/>
                  </a:lnTo>
                  <a:lnTo>
                    <a:pt x="153815" y="351262"/>
                  </a:lnTo>
                  <a:lnTo>
                    <a:pt x="154741" y="351262"/>
                  </a:lnTo>
                  <a:lnTo>
                    <a:pt x="163293" y="353164"/>
                  </a:lnTo>
                  <a:lnTo>
                    <a:pt x="160439" y="375949"/>
                  </a:lnTo>
                  <a:lnTo>
                    <a:pt x="160439" y="381647"/>
                  </a:lnTo>
                  <a:lnTo>
                    <a:pt x="161390" y="384515"/>
                  </a:lnTo>
                  <a:lnTo>
                    <a:pt x="162341" y="385442"/>
                  </a:lnTo>
                  <a:lnTo>
                    <a:pt x="160439" y="390207"/>
                  </a:lnTo>
                  <a:lnTo>
                    <a:pt x="158541" y="392110"/>
                  </a:lnTo>
                  <a:lnTo>
                    <a:pt x="158541" y="394008"/>
                  </a:lnTo>
                  <a:lnTo>
                    <a:pt x="155712" y="399705"/>
                  </a:lnTo>
                  <a:lnTo>
                    <a:pt x="153815" y="401602"/>
                  </a:lnTo>
                  <a:lnTo>
                    <a:pt x="150946" y="412031"/>
                  </a:lnTo>
                  <a:lnTo>
                    <a:pt x="156644" y="412997"/>
                  </a:lnTo>
                  <a:lnTo>
                    <a:pt x="159493" y="412997"/>
                  </a:lnTo>
                  <a:lnTo>
                    <a:pt x="161390" y="412031"/>
                  </a:lnTo>
                  <a:lnTo>
                    <a:pt x="162341" y="411099"/>
                  </a:lnTo>
                  <a:lnTo>
                    <a:pt x="166136" y="409197"/>
                  </a:lnTo>
                  <a:lnTo>
                    <a:pt x="168985" y="404431"/>
                  </a:lnTo>
                  <a:lnTo>
                    <a:pt x="169936" y="406329"/>
                  </a:lnTo>
                  <a:lnTo>
                    <a:pt x="169936" y="407300"/>
                  </a:lnTo>
                  <a:lnTo>
                    <a:pt x="168039" y="409197"/>
                  </a:lnTo>
                  <a:lnTo>
                    <a:pt x="168039" y="414900"/>
                  </a:lnTo>
                  <a:lnTo>
                    <a:pt x="168985" y="416797"/>
                  </a:lnTo>
                  <a:lnTo>
                    <a:pt x="168039" y="418690"/>
                  </a:lnTo>
                  <a:lnTo>
                    <a:pt x="167087" y="420592"/>
                  </a:lnTo>
                  <a:lnTo>
                    <a:pt x="166136" y="420592"/>
                  </a:lnTo>
                  <a:lnTo>
                    <a:pt x="166136" y="417724"/>
                  </a:lnTo>
                  <a:lnTo>
                    <a:pt x="165190" y="417724"/>
                  </a:lnTo>
                  <a:lnTo>
                    <a:pt x="163293" y="417724"/>
                  </a:lnTo>
                  <a:lnTo>
                    <a:pt x="160439" y="419626"/>
                  </a:lnTo>
                  <a:lnTo>
                    <a:pt x="163293" y="422489"/>
                  </a:lnTo>
                  <a:lnTo>
                    <a:pt x="162341" y="424392"/>
                  </a:lnTo>
                  <a:lnTo>
                    <a:pt x="162341" y="425318"/>
                  </a:lnTo>
                  <a:lnTo>
                    <a:pt x="162341" y="428187"/>
                  </a:lnTo>
                  <a:lnTo>
                    <a:pt x="162341" y="429118"/>
                  </a:lnTo>
                  <a:lnTo>
                    <a:pt x="166136" y="430084"/>
                  </a:lnTo>
                  <a:lnTo>
                    <a:pt x="166136" y="428187"/>
                  </a:lnTo>
                  <a:lnTo>
                    <a:pt x="169936" y="426289"/>
                  </a:lnTo>
                  <a:lnTo>
                    <a:pt x="169936" y="427221"/>
                  </a:lnTo>
                  <a:lnTo>
                    <a:pt x="172785" y="429118"/>
                  </a:lnTo>
                  <a:lnTo>
                    <a:pt x="173731" y="431021"/>
                  </a:lnTo>
                  <a:lnTo>
                    <a:pt x="176585" y="427221"/>
                  </a:lnTo>
                  <a:lnTo>
                    <a:pt x="177531" y="426289"/>
                  </a:lnTo>
                  <a:lnTo>
                    <a:pt x="180380" y="427221"/>
                  </a:lnTo>
                  <a:lnTo>
                    <a:pt x="181331" y="427221"/>
                  </a:lnTo>
                  <a:lnTo>
                    <a:pt x="182282" y="428187"/>
                  </a:lnTo>
                  <a:lnTo>
                    <a:pt x="182282" y="429118"/>
                  </a:lnTo>
                  <a:lnTo>
                    <a:pt x="179429" y="431021"/>
                  </a:lnTo>
                  <a:lnTo>
                    <a:pt x="179429" y="431987"/>
                  </a:lnTo>
                  <a:lnTo>
                    <a:pt x="181331" y="433884"/>
                  </a:lnTo>
                  <a:lnTo>
                    <a:pt x="182282" y="434816"/>
                  </a:lnTo>
                  <a:lnTo>
                    <a:pt x="180380" y="441479"/>
                  </a:lnTo>
                  <a:lnTo>
                    <a:pt x="181331" y="442410"/>
                  </a:lnTo>
                  <a:lnTo>
                    <a:pt x="184180" y="445284"/>
                  </a:lnTo>
                  <a:lnTo>
                    <a:pt x="186077" y="443382"/>
                  </a:lnTo>
                  <a:lnTo>
                    <a:pt x="187975" y="436713"/>
                  </a:lnTo>
                  <a:lnTo>
                    <a:pt x="188926" y="435787"/>
                  </a:lnTo>
                  <a:lnTo>
                    <a:pt x="189877" y="433884"/>
                  </a:lnTo>
                  <a:lnTo>
                    <a:pt x="191775" y="431987"/>
                  </a:lnTo>
                  <a:lnTo>
                    <a:pt x="192726" y="431021"/>
                  </a:lnTo>
                  <a:lnTo>
                    <a:pt x="193672" y="429118"/>
                  </a:lnTo>
                  <a:lnTo>
                    <a:pt x="192726" y="424392"/>
                  </a:lnTo>
                  <a:lnTo>
                    <a:pt x="196521" y="421523"/>
                  </a:lnTo>
                  <a:lnTo>
                    <a:pt x="199369" y="419626"/>
                  </a:lnTo>
                  <a:lnTo>
                    <a:pt x="200321" y="418690"/>
                  </a:lnTo>
                  <a:lnTo>
                    <a:pt x="203164" y="420592"/>
                  </a:lnTo>
                  <a:lnTo>
                    <a:pt x="203164" y="421523"/>
                  </a:lnTo>
                  <a:lnTo>
                    <a:pt x="200321" y="426289"/>
                  </a:lnTo>
                  <a:lnTo>
                    <a:pt x="199369" y="430084"/>
                  </a:lnTo>
                  <a:lnTo>
                    <a:pt x="198418" y="431021"/>
                  </a:lnTo>
                  <a:lnTo>
                    <a:pt x="198418" y="433884"/>
                  </a:lnTo>
                  <a:lnTo>
                    <a:pt x="197472" y="434816"/>
                  </a:lnTo>
                  <a:lnTo>
                    <a:pt x="197472" y="440513"/>
                  </a:lnTo>
                  <a:lnTo>
                    <a:pt x="201272" y="441479"/>
                  </a:lnTo>
                  <a:lnTo>
                    <a:pt x="202218" y="440513"/>
                  </a:lnTo>
                  <a:lnTo>
                    <a:pt x="204116" y="433884"/>
                  </a:lnTo>
                  <a:lnTo>
                    <a:pt x="205067" y="431987"/>
                  </a:lnTo>
                  <a:lnTo>
                    <a:pt x="206964" y="429118"/>
                  </a:lnTo>
                  <a:lnTo>
                    <a:pt x="209813" y="432913"/>
                  </a:lnTo>
                  <a:lnTo>
                    <a:pt x="213613" y="435787"/>
                  </a:lnTo>
                  <a:lnTo>
                    <a:pt x="213613" y="437679"/>
                  </a:lnTo>
                  <a:lnTo>
                    <a:pt x="213613" y="438616"/>
                  </a:lnTo>
                  <a:lnTo>
                    <a:pt x="212662" y="439582"/>
                  </a:lnTo>
                  <a:lnTo>
                    <a:pt x="212662" y="440513"/>
                  </a:lnTo>
                  <a:lnTo>
                    <a:pt x="215510" y="443382"/>
                  </a:lnTo>
                  <a:lnTo>
                    <a:pt x="215510" y="450010"/>
                  </a:lnTo>
                  <a:lnTo>
                    <a:pt x="212662" y="450957"/>
                  </a:lnTo>
                  <a:lnTo>
                    <a:pt x="210764" y="451903"/>
                  </a:lnTo>
                  <a:lnTo>
                    <a:pt x="208862" y="454756"/>
                  </a:lnTo>
                  <a:lnTo>
                    <a:pt x="210764" y="455703"/>
                  </a:lnTo>
                  <a:lnTo>
                    <a:pt x="207916" y="459503"/>
                  </a:lnTo>
                  <a:lnTo>
                    <a:pt x="206964" y="459503"/>
                  </a:lnTo>
                  <a:lnTo>
                    <a:pt x="204116" y="459503"/>
                  </a:lnTo>
                  <a:lnTo>
                    <a:pt x="204116" y="461400"/>
                  </a:lnTo>
                  <a:lnTo>
                    <a:pt x="202218" y="464249"/>
                  </a:lnTo>
                  <a:lnTo>
                    <a:pt x="203164" y="465200"/>
                  </a:lnTo>
                  <a:lnTo>
                    <a:pt x="205067" y="466146"/>
                  </a:lnTo>
                  <a:lnTo>
                    <a:pt x="206018" y="465200"/>
                  </a:lnTo>
                  <a:lnTo>
                    <a:pt x="207916" y="464249"/>
                  </a:lnTo>
                  <a:lnTo>
                    <a:pt x="209813" y="464249"/>
                  </a:lnTo>
                  <a:lnTo>
                    <a:pt x="210764" y="467098"/>
                  </a:lnTo>
                  <a:lnTo>
                    <a:pt x="210764" y="472795"/>
                  </a:lnTo>
                  <a:lnTo>
                    <a:pt x="209813" y="473746"/>
                  </a:lnTo>
                  <a:lnTo>
                    <a:pt x="208862" y="474692"/>
                  </a:lnTo>
                  <a:lnTo>
                    <a:pt x="209813" y="476595"/>
                  </a:lnTo>
                  <a:lnTo>
                    <a:pt x="210764" y="477541"/>
                  </a:lnTo>
                  <a:lnTo>
                    <a:pt x="210764" y="479439"/>
                  </a:lnTo>
                  <a:lnTo>
                    <a:pt x="213613" y="481341"/>
                  </a:lnTo>
                  <a:lnTo>
                    <a:pt x="216462" y="479439"/>
                  </a:lnTo>
                  <a:lnTo>
                    <a:pt x="220257" y="479439"/>
                  </a:lnTo>
                  <a:lnTo>
                    <a:pt x="221208" y="480390"/>
                  </a:lnTo>
                  <a:lnTo>
                    <a:pt x="223105" y="481341"/>
                  </a:lnTo>
                  <a:lnTo>
                    <a:pt x="227851" y="481341"/>
                  </a:lnTo>
                  <a:lnTo>
                    <a:pt x="232603" y="481341"/>
                  </a:lnTo>
                  <a:lnTo>
                    <a:pt x="230705" y="476595"/>
                  </a:lnTo>
                  <a:lnTo>
                    <a:pt x="227851" y="471844"/>
                  </a:lnTo>
                  <a:lnTo>
                    <a:pt x="226905" y="469946"/>
                  </a:lnTo>
                  <a:lnTo>
                    <a:pt x="225954" y="469946"/>
                  </a:lnTo>
                  <a:lnTo>
                    <a:pt x="225008" y="469000"/>
                  </a:lnTo>
                  <a:lnTo>
                    <a:pt x="225008" y="466146"/>
                  </a:lnTo>
                  <a:lnTo>
                    <a:pt x="227851" y="462351"/>
                  </a:lnTo>
                  <a:lnTo>
                    <a:pt x="227851" y="461400"/>
                  </a:lnTo>
                  <a:lnTo>
                    <a:pt x="229754" y="459503"/>
                  </a:lnTo>
                  <a:lnTo>
                    <a:pt x="233549" y="456649"/>
                  </a:lnTo>
                  <a:lnTo>
                    <a:pt x="235451" y="454756"/>
                  </a:lnTo>
                  <a:lnTo>
                    <a:pt x="240198" y="453806"/>
                  </a:lnTo>
                  <a:lnTo>
                    <a:pt x="241144" y="453806"/>
                  </a:lnTo>
                  <a:lnTo>
                    <a:pt x="243997" y="451903"/>
                  </a:lnTo>
                  <a:lnTo>
                    <a:pt x="244944" y="451903"/>
                  </a:lnTo>
                  <a:lnTo>
                    <a:pt x="245895" y="450957"/>
                  </a:lnTo>
                  <a:lnTo>
                    <a:pt x="247792" y="449074"/>
                  </a:lnTo>
                  <a:lnTo>
                    <a:pt x="251592" y="441479"/>
                  </a:lnTo>
                  <a:lnTo>
                    <a:pt x="254441" y="435787"/>
                  </a:lnTo>
                  <a:lnTo>
                    <a:pt x="254441" y="433884"/>
                  </a:lnTo>
                  <a:lnTo>
                    <a:pt x="255387" y="432913"/>
                  </a:lnTo>
                  <a:lnTo>
                    <a:pt x="257285" y="432913"/>
                  </a:lnTo>
                  <a:lnTo>
                    <a:pt x="259187" y="431987"/>
                  </a:lnTo>
                  <a:lnTo>
                    <a:pt x="254441" y="428187"/>
                  </a:lnTo>
                  <a:lnTo>
                    <a:pt x="252539" y="427221"/>
                  </a:lnTo>
                  <a:lnTo>
                    <a:pt x="249695" y="417724"/>
                  </a:lnTo>
                  <a:lnTo>
                    <a:pt x="253490" y="417724"/>
                  </a:lnTo>
                  <a:lnTo>
                    <a:pt x="256339" y="415826"/>
                  </a:lnTo>
                  <a:lnTo>
                    <a:pt x="257285" y="415826"/>
                  </a:lnTo>
                  <a:lnTo>
                    <a:pt x="260133" y="414900"/>
                  </a:lnTo>
                  <a:lnTo>
                    <a:pt x="262036" y="413923"/>
                  </a:lnTo>
                  <a:lnTo>
                    <a:pt x="263933" y="410129"/>
                  </a:lnTo>
                  <a:lnTo>
                    <a:pt x="265831" y="405402"/>
                  </a:lnTo>
                  <a:lnTo>
                    <a:pt x="264880" y="404431"/>
                  </a:lnTo>
                  <a:lnTo>
                    <a:pt x="264880" y="404431"/>
                  </a:lnTo>
                  <a:lnTo>
                    <a:pt x="263933" y="403505"/>
                  </a:lnTo>
                  <a:lnTo>
                    <a:pt x="262036" y="403505"/>
                  </a:lnTo>
                  <a:lnTo>
                    <a:pt x="258236" y="403505"/>
                  </a:lnTo>
                  <a:lnTo>
                    <a:pt x="255387" y="401602"/>
                  </a:lnTo>
                  <a:lnTo>
                    <a:pt x="251592" y="400636"/>
                  </a:lnTo>
                  <a:lnTo>
                    <a:pt x="250641" y="400636"/>
                  </a:lnTo>
                  <a:lnTo>
                    <a:pt x="243046" y="399705"/>
                  </a:lnTo>
                  <a:lnTo>
                    <a:pt x="240198" y="399705"/>
                  </a:lnTo>
                  <a:lnTo>
                    <a:pt x="237349" y="398734"/>
                  </a:lnTo>
                  <a:lnTo>
                    <a:pt x="236398" y="397807"/>
                  </a:lnTo>
                  <a:lnTo>
                    <a:pt x="232603" y="397807"/>
                  </a:lnTo>
                  <a:lnTo>
                    <a:pt x="230705" y="398734"/>
                  </a:lnTo>
                  <a:lnTo>
                    <a:pt x="227851" y="397807"/>
                  </a:lnTo>
                  <a:lnTo>
                    <a:pt x="226905" y="396836"/>
                  </a:lnTo>
                  <a:lnTo>
                    <a:pt x="226905" y="395910"/>
                  </a:lnTo>
                  <a:lnTo>
                    <a:pt x="225954" y="394939"/>
                  </a:lnTo>
                  <a:lnTo>
                    <a:pt x="224057" y="392110"/>
                  </a:lnTo>
                  <a:lnTo>
                    <a:pt x="223105" y="389241"/>
                  </a:lnTo>
                  <a:lnTo>
                    <a:pt x="216462" y="375018"/>
                  </a:lnTo>
                  <a:lnTo>
                    <a:pt x="212662" y="367423"/>
                  </a:lnTo>
                  <a:lnTo>
                    <a:pt x="211715" y="367423"/>
                  </a:lnTo>
                  <a:lnTo>
                    <a:pt x="209813" y="367423"/>
                  </a:lnTo>
                  <a:lnTo>
                    <a:pt x="207916" y="368354"/>
                  </a:lnTo>
                  <a:lnTo>
                    <a:pt x="206018" y="367423"/>
                  </a:lnTo>
                  <a:lnTo>
                    <a:pt x="204116" y="366452"/>
                  </a:lnTo>
                  <a:lnTo>
                    <a:pt x="203164" y="365525"/>
                  </a:lnTo>
                  <a:lnTo>
                    <a:pt x="200321" y="361726"/>
                  </a:lnTo>
                  <a:lnTo>
                    <a:pt x="200321" y="360759"/>
                  </a:lnTo>
                  <a:lnTo>
                    <a:pt x="199369" y="359823"/>
                  </a:lnTo>
                  <a:lnTo>
                    <a:pt x="197472" y="355062"/>
                  </a:lnTo>
                  <a:lnTo>
                    <a:pt x="195574" y="353164"/>
                  </a:lnTo>
                  <a:lnTo>
                    <a:pt x="195574" y="352228"/>
                  </a:lnTo>
                  <a:lnTo>
                    <a:pt x="192726" y="348433"/>
                  </a:lnTo>
                  <a:lnTo>
                    <a:pt x="190823" y="346536"/>
                  </a:lnTo>
                  <a:lnTo>
                    <a:pt x="189877" y="345570"/>
                  </a:lnTo>
                  <a:lnTo>
                    <a:pt x="188926" y="345570"/>
                  </a:lnTo>
                  <a:lnTo>
                    <a:pt x="187975" y="344633"/>
                  </a:lnTo>
                  <a:lnTo>
                    <a:pt x="187028" y="343667"/>
                  </a:lnTo>
                  <a:lnTo>
                    <a:pt x="186077" y="339867"/>
                  </a:lnTo>
                  <a:lnTo>
                    <a:pt x="183228" y="336082"/>
                  </a:lnTo>
                  <a:lnTo>
                    <a:pt x="181331" y="333239"/>
                  </a:lnTo>
                  <a:lnTo>
                    <a:pt x="175634" y="332292"/>
                  </a:lnTo>
                  <a:lnTo>
                    <a:pt x="174682" y="328492"/>
                  </a:lnTo>
                  <a:lnTo>
                    <a:pt x="173731" y="327546"/>
                  </a:lnTo>
                  <a:lnTo>
                    <a:pt x="171834" y="322800"/>
                  </a:lnTo>
                  <a:lnTo>
                    <a:pt x="168039" y="318049"/>
                  </a:lnTo>
                  <a:lnTo>
                    <a:pt x="160439" y="315205"/>
                  </a:lnTo>
                  <a:lnTo>
                    <a:pt x="158541" y="312351"/>
                  </a:lnTo>
                  <a:lnTo>
                    <a:pt x="160439" y="310459"/>
                  </a:lnTo>
                  <a:lnTo>
                    <a:pt x="163293" y="309503"/>
                  </a:lnTo>
                  <a:lnTo>
                    <a:pt x="164239" y="309503"/>
                  </a:lnTo>
                  <a:lnTo>
                    <a:pt x="165190" y="309503"/>
                  </a:lnTo>
                  <a:lnTo>
                    <a:pt x="166136" y="309503"/>
                  </a:lnTo>
                  <a:lnTo>
                    <a:pt x="172785" y="309503"/>
                  </a:lnTo>
                  <a:lnTo>
                    <a:pt x="177531" y="307605"/>
                  </a:lnTo>
                  <a:lnTo>
                    <a:pt x="178482" y="306659"/>
                  </a:lnTo>
                  <a:lnTo>
                    <a:pt x="180380" y="305708"/>
                  </a:lnTo>
                  <a:lnTo>
                    <a:pt x="182282" y="301908"/>
                  </a:lnTo>
                  <a:lnTo>
                    <a:pt x="185126" y="300961"/>
                  </a:lnTo>
                  <a:lnTo>
                    <a:pt x="191775" y="290513"/>
                  </a:lnTo>
                  <a:lnTo>
                    <a:pt x="190823" y="287669"/>
                  </a:lnTo>
                  <a:lnTo>
                    <a:pt x="187975" y="289567"/>
                  </a:lnTo>
                  <a:lnTo>
                    <a:pt x="187028" y="290513"/>
                  </a:lnTo>
                  <a:lnTo>
                    <a:pt x="184180" y="294313"/>
                  </a:lnTo>
                  <a:lnTo>
                    <a:pt x="183228" y="297161"/>
                  </a:lnTo>
                  <a:lnTo>
                    <a:pt x="181331" y="300010"/>
                  </a:lnTo>
                  <a:lnTo>
                    <a:pt x="179429" y="300961"/>
                  </a:lnTo>
                  <a:lnTo>
                    <a:pt x="177531" y="302859"/>
                  </a:lnTo>
                  <a:lnTo>
                    <a:pt x="176585" y="303810"/>
                  </a:lnTo>
                  <a:lnTo>
                    <a:pt x="174682" y="303810"/>
                  </a:lnTo>
                  <a:lnTo>
                    <a:pt x="168985" y="304756"/>
                  </a:lnTo>
                  <a:lnTo>
                    <a:pt x="166136" y="305708"/>
                  </a:lnTo>
                  <a:lnTo>
                    <a:pt x="165190" y="305708"/>
                  </a:lnTo>
                  <a:lnTo>
                    <a:pt x="159493" y="306659"/>
                  </a:lnTo>
                  <a:lnTo>
                    <a:pt x="158541" y="307605"/>
                  </a:lnTo>
                  <a:lnTo>
                    <a:pt x="157595" y="308556"/>
                  </a:lnTo>
                  <a:lnTo>
                    <a:pt x="154741" y="308556"/>
                  </a:lnTo>
                  <a:lnTo>
                    <a:pt x="153815" y="308556"/>
                  </a:lnTo>
                  <a:lnTo>
                    <a:pt x="152844" y="310459"/>
                  </a:lnTo>
                  <a:lnTo>
                    <a:pt x="150946" y="312351"/>
                  </a:lnTo>
                  <a:lnTo>
                    <a:pt x="150015" y="312351"/>
                  </a:lnTo>
                  <a:lnTo>
                    <a:pt x="147152" y="314249"/>
                  </a:lnTo>
                  <a:lnTo>
                    <a:pt x="144318" y="316151"/>
                  </a:lnTo>
                  <a:lnTo>
                    <a:pt x="143352" y="318049"/>
                  </a:lnTo>
                  <a:lnTo>
                    <a:pt x="139557" y="319000"/>
                  </a:lnTo>
                  <a:lnTo>
                    <a:pt x="136723" y="320897"/>
                  </a:lnTo>
                  <a:lnTo>
                    <a:pt x="133859" y="320897"/>
                  </a:lnTo>
                  <a:lnTo>
                    <a:pt x="130059" y="321839"/>
                  </a:lnTo>
                  <a:lnTo>
                    <a:pt x="129128" y="321839"/>
                  </a:lnTo>
                  <a:lnTo>
                    <a:pt x="127230" y="318049"/>
                  </a:lnTo>
                  <a:lnTo>
                    <a:pt x="127230" y="313302"/>
                  </a:lnTo>
                  <a:lnTo>
                    <a:pt x="125328" y="312351"/>
                  </a:lnTo>
                  <a:lnTo>
                    <a:pt x="124382" y="313302"/>
                  </a:lnTo>
                  <a:lnTo>
                    <a:pt x="123431" y="313302"/>
                  </a:lnTo>
                  <a:lnTo>
                    <a:pt x="123431" y="308556"/>
                  </a:lnTo>
                  <a:lnTo>
                    <a:pt x="123431" y="308556"/>
                  </a:lnTo>
                  <a:lnTo>
                    <a:pt x="124382" y="305708"/>
                  </a:lnTo>
                  <a:lnTo>
                    <a:pt x="126279" y="300010"/>
                  </a:lnTo>
                  <a:lnTo>
                    <a:pt x="127230" y="299064"/>
                  </a:lnTo>
                  <a:lnTo>
                    <a:pt x="129128" y="297161"/>
                  </a:lnTo>
                  <a:lnTo>
                    <a:pt x="130059" y="295264"/>
                  </a:lnTo>
                  <a:lnTo>
                    <a:pt x="131025" y="294313"/>
                  </a:lnTo>
                  <a:lnTo>
                    <a:pt x="131957" y="293362"/>
                  </a:lnTo>
                  <a:lnTo>
                    <a:pt x="132928" y="292415"/>
                  </a:lnTo>
                  <a:lnTo>
                    <a:pt x="133859" y="291469"/>
                  </a:lnTo>
                  <a:lnTo>
                    <a:pt x="135757" y="288615"/>
                  </a:lnTo>
                  <a:lnTo>
                    <a:pt x="133859" y="288615"/>
                  </a:lnTo>
                  <a:lnTo>
                    <a:pt x="132928" y="287669"/>
                  </a:lnTo>
                  <a:lnTo>
                    <a:pt x="131025" y="287669"/>
                  </a:lnTo>
                  <a:lnTo>
                    <a:pt x="129128" y="287669"/>
                  </a:lnTo>
                  <a:lnTo>
                    <a:pt x="123431" y="287669"/>
                  </a:lnTo>
                  <a:lnTo>
                    <a:pt x="123431" y="286718"/>
                  </a:lnTo>
                  <a:lnTo>
                    <a:pt x="123431" y="278172"/>
                  </a:lnTo>
                  <a:lnTo>
                    <a:pt x="122479" y="272479"/>
                  </a:lnTo>
                  <a:lnTo>
                    <a:pt x="123431" y="267728"/>
                  </a:lnTo>
                  <a:lnTo>
                    <a:pt x="123431" y="265831"/>
                  </a:lnTo>
                  <a:lnTo>
                    <a:pt x="124382" y="262982"/>
                  </a:lnTo>
                  <a:lnTo>
                    <a:pt x="125328" y="261085"/>
                  </a:lnTo>
                  <a:lnTo>
                    <a:pt x="126279" y="260133"/>
                  </a:lnTo>
                  <a:lnTo>
                    <a:pt x="127230" y="255382"/>
                  </a:lnTo>
                  <a:lnTo>
                    <a:pt x="128162" y="254436"/>
                  </a:lnTo>
                  <a:lnTo>
                    <a:pt x="128162" y="253490"/>
                  </a:lnTo>
                  <a:lnTo>
                    <a:pt x="129128" y="249690"/>
                  </a:lnTo>
                  <a:lnTo>
                    <a:pt x="130059" y="247787"/>
                  </a:lnTo>
                  <a:lnTo>
                    <a:pt x="131025" y="244944"/>
                  </a:lnTo>
                  <a:lnTo>
                    <a:pt x="131957" y="243992"/>
                  </a:lnTo>
                  <a:lnTo>
                    <a:pt x="132928" y="243041"/>
                  </a:lnTo>
                  <a:lnTo>
                    <a:pt x="133859" y="241144"/>
                  </a:lnTo>
                  <a:lnTo>
                    <a:pt x="134825" y="242095"/>
                  </a:lnTo>
                  <a:lnTo>
                    <a:pt x="135757" y="243041"/>
                  </a:lnTo>
                  <a:lnTo>
                    <a:pt x="137654" y="245890"/>
                  </a:lnTo>
                  <a:lnTo>
                    <a:pt x="139557" y="247787"/>
                  </a:lnTo>
                  <a:lnTo>
                    <a:pt x="140523" y="248743"/>
                  </a:lnTo>
                  <a:lnTo>
                    <a:pt x="144318" y="251587"/>
                  </a:lnTo>
                  <a:lnTo>
                    <a:pt x="145249" y="252539"/>
                  </a:lnTo>
                  <a:lnTo>
                    <a:pt x="146220" y="253490"/>
                  </a:lnTo>
                  <a:lnTo>
                    <a:pt x="151918" y="251587"/>
                  </a:lnTo>
                  <a:lnTo>
                    <a:pt x="153815" y="249690"/>
                  </a:lnTo>
                  <a:lnTo>
                    <a:pt x="151918" y="247787"/>
                  </a:lnTo>
                  <a:lnTo>
                    <a:pt x="151918" y="247787"/>
                  </a:lnTo>
                  <a:lnTo>
                    <a:pt x="148118" y="248743"/>
                  </a:lnTo>
                  <a:lnTo>
                    <a:pt x="146220" y="241144"/>
                  </a:lnTo>
                  <a:lnTo>
                    <a:pt x="148118" y="238295"/>
                  </a:lnTo>
                  <a:lnTo>
                    <a:pt x="149049" y="237349"/>
                  </a:lnTo>
                  <a:lnTo>
                    <a:pt x="146220" y="233549"/>
                  </a:lnTo>
                  <a:lnTo>
                    <a:pt x="148118" y="231646"/>
                  </a:lnTo>
                  <a:lnTo>
                    <a:pt x="152844" y="227851"/>
                  </a:lnTo>
                  <a:lnTo>
                    <a:pt x="150015" y="225954"/>
                  </a:lnTo>
                  <a:lnTo>
                    <a:pt x="145249" y="215510"/>
                  </a:lnTo>
                  <a:lnTo>
                    <a:pt x="145249" y="206018"/>
                  </a:lnTo>
                  <a:lnTo>
                    <a:pt x="150015" y="204115"/>
                  </a:lnTo>
                  <a:lnTo>
                    <a:pt x="154741" y="203184"/>
                  </a:lnTo>
                  <a:lnTo>
                    <a:pt x="158541" y="202218"/>
                  </a:lnTo>
                  <a:lnTo>
                    <a:pt x="162341" y="201287"/>
                  </a:lnTo>
                  <a:lnTo>
                    <a:pt x="168985" y="203184"/>
                  </a:lnTo>
                  <a:lnTo>
                    <a:pt x="172785" y="204115"/>
                  </a:lnTo>
                  <a:lnTo>
                    <a:pt x="175634" y="205081"/>
                  </a:lnTo>
                  <a:lnTo>
                    <a:pt x="177531" y="204115"/>
                  </a:lnTo>
                  <a:lnTo>
                    <a:pt x="180380" y="199389"/>
                  </a:lnTo>
                  <a:lnTo>
                    <a:pt x="183228" y="197487"/>
                  </a:lnTo>
                  <a:lnTo>
                    <a:pt x="185126" y="198418"/>
                  </a:lnTo>
                  <a:lnTo>
                    <a:pt x="187975" y="193687"/>
                  </a:lnTo>
                  <a:lnTo>
                    <a:pt x="188926" y="192721"/>
                  </a:lnTo>
                  <a:lnTo>
                    <a:pt x="191775" y="187994"/>
                  </a:lnTo>
                  <a:lnTo>
                    <a:pt x="191775" y="187028"/>
                  </a:lnTo>
                  <a:lnTo>
                    <a:pt x="191775" y="178497"/>
                  </a:lnTo>
                  <a:lnTo>
                    <a:pt x="191775" y="174697"/>
                  </a:lnTo>
                  <a:lnTo>
                    <a:pt x="192726" y="169931"/>
                  </a:lnTo>
                  <a:lnTo>
                    <a:pt x="192726" y="163302"/>
                  </a:lnTo>
                  <a:lnTo>
                    <a:pt x="195574" y="158541"/>
                  </a:lnTo>
                  <a:lnTo>
                    <a:pt x="197472" y="153810"/>
                  </a:lnTo>
                  <a:lnTo>
                    <a:pt x="200321" y="149049"/>
                  </a:lnTo>
                  <a:lnTo>
                    <a:pt x="200321" y="144313"/>
                  </a:lnTo>
                  <a:lnTo>
                    <a:pt x="200321" y="138620"/>
                  </a:lnTo>
                  <a:lnTo>
                    <a:pt x="202218" y="136718"/>
                  </a:lnTo>
                  <a:lnTo>
                    <a:pt x="205067" y="131952"/>
                  </a:lnTo>
                  <a:lnTo>
                    <a:pt x="206964" y="127225"/>
                  </a:lnTo>
                  <a:lnTo>
                    <a:pt x="207916" y="125328"/>
                  </a:lnTo>
                  <a:lnTo>
                    <a:pt x="209813" y="121533"/>
                  </a:lnTo>
                  <a:lnTo>
                    <a:pt x="217408" y="125328"/>
                  </a:lnTo>
                  <a:lnTo>
                    <a:pt x="219310" y="126259"/>
                  </a:lnTo>
                  <a:lnTo>
                    <a:pt x="225008" y="127225"/>
                  </a:lnTo>
                  <a:lnTo>
                    <a:pt x="226905" y="125328"/>
                  </a:lnTo>
                  <a:lnTo>
                    <a:pt x="232603" y="130059"/>
                  </a:lnTo>
                  <a:lnTo>
                    <a:pt x="235451" y="132923"/>
                  </a:lnTo>
                  <a:lnTo>
                    <a:pt x="238300" y="133854"/>
                  </a:lnTo>
                  <a:lnTo>
                    <a:pt x="243046" y="134815"/>
                  </a:lnTo>
                  <a:lnTo>
                    <a:pt x="249695" y="135752"/>
                  </a:lnTo>
                  <a:lnTo>
                    <a:pt x="252539" y="142420"/>
                  </a:lnTo>
                  <a:lnTo>
                    <a:pt x="255387" y="137654"/>
                  </a:lnTo>
                  <a:lnTo>
                    <a:pt x="255387" y="136718"/>
                  </a:lnTo>
                  <a:lnTo>
                    <a:pt x="253490" y="137654"/>
                  </a:lnTo>
                  <a:lnTo>
                    <a:pt x="249695" y="130059"/>
                  </a:lnTo>
                  <a:lnTo>
                    <a:pt x="240198" y="131025"/>
                  </a:lnTo>
                  <a:lnTo>
                    <a:pt x="237349" y="129128"/>
                  </a:lnTo>
                  <a:lnTo>
                    <a:pt x="233549" y="121533"/>
                  </a:lnTo>
                  <a:lnTo>
                    <a:pt x="232603" y="121533"/>
                  </a:lnTo>
                  <a:lnTo>
                    <a:pt x="226905" y="119630"/>
                  </a:lnTo>
                  <a:lnTo>
                    <a:pt x="226905" y="116762"/>
                  </a:lnTo>
                  <a:lnTo>
                    <a:pt x="221208" y="114865"/>
                  </a:lnTo>
                  <a:lnTo>
                    <a:pt x="222154" y="111069"/>
                  </a:lnTo>
                  <a:lnTo>
                    <a:pt x="225008" y="112035"/>
                  </a:lnTo>
                  <a:lnTo>
                    <a:pt x="225954" y="111069"/>
                  </a:lnTo>
                  <a:lnTo>
                    <a:pt x="227851" y="106338"/>
                  </a:lnTo>
                  <a:lnTo>
                    <a:pt x="219310" y="105372"/>
                  </a:lnTo>
                  <a:lnTo>
                    <a:pt x="214559" y="94948"/>
                  </a:lnTo>
                  <a:lnTo>
                    <a:pt x="213613" y="93046"/>
                  </a:lnTo>
                  <a:lnTo>
                    <a:pt x="214559" y="91148"/>
                  </a:lnTo>
                  <a:lnTo>
                    <a:pt x="215510" y="91148"/>
                  </a:lnTo>
                  <a:lnTo>
                    <a:pt x="218359" y="89246"/>
                  </a:lnTo>
                  <a:lnTo>
                    <a:pt x="218359" y="86397"/>
                  </a:lnTo>
                  <a:lnTo>
                    <a:pt x="216462" y="86397"/>
                  </a:lnTo>
                  <a:lnTo>
                    <a:pt x="216462" y="85451"/>
                  </a:lnTo>
                  <a:lnTo>
                    <a:pt x="219310" y="84500"/>
                  </a:lnTo>
                  <a:lnTo>
                    <a:pt x="222154" y="82597"/>
                  </a:lnTo>
                  <a:lnTo>
                    <a:pt x="219310" y="83554"/>
                  </a:lnTo>
                  <a:lnTo>
                    <a:pt x="214559" y="84500"/>
                  </a:lnTo>
                  <a:lnTo>
                    <a:pt x="215510" y="83554"/>
                  </a:lnTo>
                  <a:lnTo>
                    <a:pt x="216462" y="79754"/>
                  </a:lnTo>
                  <a:lnTo>
                    <a:pt x="217408" y="78802"/>
                  </a:lnTo>
                  <a:lnTo>
                    <a:pt x="218359" y="77851"/>
                  </a:lnTo>
                  <a:lnTo>
                    <a:pt x="223105" y="71212"/>
                  </a:lnTo>
                  <a:lnTo>
                    <a:pt x="224057" y="71212"/>
                  </a:lnTo>
                  <a:lnTo>
                    <a:pt x="226905" y="64564"/>
                  </a:lnTo>
                  <a:lnTo>
                    <a:pt x="228803" y="61715"/>
                  </a:lnTo>
                  <a:lnTo>
                    <a:pt x="228803" y="60764"/>
                  </a:lnTo>
                  <a:lnTo>
                    <a:pt x="230705" y="58862"/>
                  </a:lnTo>
                  <a:lnTo>
                    <a:pt x="232603" y="56969"/>
                  </a:lnTo>
                  <a:lnTo>
                    <a:pt x="235451" y="60764"/>
                  </a:lnTo>
                  <a:lnTo>
                    <a:pt x="235451" y="61715"/>
                  </a:lnTo>
                  <a:lnTo>
                    <a:pt x="239246" y="59818"/>
                  </a:lnTo>
                  <a:lnTo>
                    <a:pt x="240198" y="58862"/>
                  </a:lnTo>
                  <a:lnTo>
                    <a:pt x="243046" y="57915"/>
                  </a:lnTo>
                  <a:lnTo>
                    <a:pt x="246841" y="57915"/>
                  </a:lnTo>
                  <a:lnTo>
                    <a:pt x="248744" y="57915"/>
                  </a:lnTo>
                  <a:lnTo>
                    <a:pt x="249695" y="56969"/>
                  </a:lnTo>
                  <a:lnTo>
                    <a:pt x="252539" y="57915"/>
                  </a:lnTo>
                  <a:lnTo>
                    <a:pt x="256339" y="59818"/>
                  </a:lnTo>
                  <a:lnTo>
                    <a:pt x="264880" y="61715"/>
                  </a:lnTo>
                  <a:lnTo>
                    <a:pt x="268680" y="62661"/>
                  </a:lnTo>
                  <a:lnTo>
                    <a:pt x="275328" y="62661"/>
                  </a:lnTo>
                  <a:lnTo>
                    <a:pt x="280074" y="63613"/>
                  </a:lnTo>
                  <a:lnTo>
                    <a:pt x="280074" y="64564"/>
                  </a:lnTo>
                  <a:lnTo>
                    <a:pt x="281972" y="68359"/>
                  </a:lnTo>
                  <a:lnTo>
                    <a:pt x="282923" y="69310"/>
                  </a:lnTo>
                  <a:lnTo>
                    <a:pt x="283869" y="71212"/>
                  </a:lnTo>
                  <a:lnTo>
                    <a:pt x="284821" y="72159"/>
                  </a:lnTo>
                  <a:lnTo>
                    <a:pt x="286723" y="73105"/>
                  </a:lnTo>
                  <a:lnTo>
                    <a:pt x="288621" y="77851"/>
                  </a:lnTo>
                  <a:lnTo>
                    <a:pt x="288621" y="78802"/>
                  </a:lnTo>
                  <a:lnTo>
                    <a:pt x="289567" y="90197"/>
                  </a:lnTo>
                  <a:lnTo>
                    <a:pt x="289567" y="92095"/>
                  </a:lnTo>
                  <a:lnTo>
                    <a:pt x="286723" y="97792"/>
                  </a:lnTo>
                  <a:lnTo>
                    <a:pt x="285772" y="98743"/>
                  </a:lnTo>
                  <a:lnTo>
                    <a:pt x="284821" y="99675"/>
                  </a:lnTo>
                  <a:lnTo>
                    <a:pt x="283869" y="99675"/>
                  </a:lnTo>
                  <a:lnTo>
                    <a:pt x="279123" y="103470"/>
                  </a:lnTo>
                  <a:lnTo>
                    <a:pt x="279123" y="103470"/>
                  </a:lnTo>
                  <a:lnTo>
                    <a:pt x="281972" y="104441"/>
                  </a:lnTo>
                  <a:lnTo>
                    <a:pt x="283869" y="110138"/>
                  </a:lnTo>
                  <a:lnTo>
                    <a:pt x="284821" y="111069"/>
                  </a:lnTo>
                  <a:lnTo>
                    <a:pt x="289567" y="114865"/>
                  </a:lnTo>
                  <a:lnTo>
                    <a:pt x="294318" y="128157"/>
                  </a:lnTo>
                  <a:lnTo>
                    <a:pt x="292420" y="141449"/>
                  </a:lnTo>
                  <a:lnTo>
                    <a:pt x="297167" y="137654"/>
                  </a:lnTo>
                  <a:lnTo>
                    <a:pt x="300015" y="134815"/>
                  </a:lnTo>
                  <a:lnTo>
                    <a:pt x="302859" y="131952"/>
                  </a:lnTo>
                  <a:lnTo>
                    <a:pt x="304761" y="130059"/>
                  </a:lnTo>
                  <a:lnTo>
                    <a:pt x="309508" y="133854"/>
                  </a:lnTo>
                  <a:lnTo>
                    <a:pt x="311405" y="138620"/>
                  </a:lnTo>
                  <a:lnTo>
                    <a:pt x="311405" y="161410"/>
                  </a:lnTo>
                  <a:lnTo>
                    <a:pt x="314254" y="168039"/>
                  </a:lnTo>
                  <a:lnTo>
                    <a:pt x="318054" y="173731"/>
                  </a:lnTo>
                  <a:lnTo>
                    <a:pt x="318054" y="175634"/>
                  </a:lnTo>
                  <a:lnTo>
                    <a:pt x="320902" y="181326"/>
                  </a:lnTo>
                  <a:lnTo>
                    <a:pt x="323751" y="186092"/>
                  </a:lnTo>
                  <a:lnTo>
                    <a:pt x="324697" y="187028"/>
                  </a:lnTo>
                  <a:lnTo>
                    <a:pt x="330395" y="185126"/>
                  </a:lnTo>
                  <a:lnTo>
                    <a:pt x="336092" y="184194"/>
                  </a:lnTo>
                  <a:lnTo>
                    <a:pt x="337043" y="183228"/>
                  </a:lnTo>
                  <a:lnTo>
                    <a:pt x="366457" y="191789"/>
                  </a:lnTo>
                  <a:lnTo>
                    <a:pt x="369325" y="192721"/>
                  </a:lnTo>
                  <a:lnTo>
                    <a:pt x="372154" y="194623"/>
                  </a:lnTo>
                  <a:lnTo>
                    <a:pt x="376920" y="189892"/>
                  </a:lnTo>
                  <a:lnTo>
                    <a:pt x="375018" y="182297"/>
                  </a:lnTo>
                  <a:lnTo>
                    <a:pt x="368354" y="171833"/>
                  </a:lnTo>
                  <a:lnTo>
                    <a:pt x="370252" y="164239"/>
                  </a:lnTo>
                  <a:lnTo>
                    <a:pt x="371223" y="163302"/>
                  </a:lnTo>
                  <a:lnTo>
                    <a:pt x="373120" y="163302"/>
                  </a:lnTo>
                  <a:lnTo>
                    <a:pt x="377852" y="163302"/>
                  </a:lnTo>
                  <a:lnTo>
                    <a:pt x="385447" y="159507"/>
                  </a:lnTo>
                  <a:lnTo>
                    <a:pt x="386413" y="158541"/>
                  </a:lnTo>
                  <a:lnTo>
                    <a:pt x="390213" y="160439"/>
                  </a:lnTo>
                  <a:lnTo>
                    <a:pt x="399685" y="168039"/>
                  </a:lnTo>
                  <a:lnTo>
                    <a:pt x="402539" y="169931"/>
                  </a:lnTo>
                  <a:lnTo>
                    <a:pt x="409182" y="173731"/>
                  </a:lnTo>
                  <a:lnTo>
                    <a:pt x="414880" y="173731"/>
                  </a:lnTo>
                  <a:lnTo>
                    <a:pt x="421528" y="173731"/>
                  </a:lnTo>
                  <a:lnTo>
                    <a:pt x="424372" y="169005"/>
                  </a:lnTo>
                  <a:lnTo>
                    <a:pt x="422475" y="167102"/>
                  </a:lnTo>
                  <a:lnTo>
                    <a:pt x="434821" y="159507"/>
                  </a:lnTo>
                  <a:lnTo>
                    <a:pt x="435767" y="153810"/>
                  </a:lnTo>
                  <a:lnTo>
                    <a:pt x="436718" y="148113"/>
                  </a:lnTo>
                  <a:lnTo>
                    <a:pt x="444313" y="141449"/>
                  </a:lnTo>
                  <a:lnTo>
                    <a:pt x="446211" y="142420"/>
                  </a:lnTo>
                  <a:lnTo>
                    <a:pt x="450011" y="144313"/>
                  </a:lnTo>
                  <a:lnTo>
                    <a:pt x="455708" y="147147"/>
                  </a:lnTo>
                  <a:lnTo>
                    <a:pt x="466152" y="142420"/>
                  </a:lnTo>
                  <a:lnTo>
                    <a:pt x="469951" y="142420"/>
                  </a:lnTo>
                  <a:lnTo>
                    <a:pt x="470898" y="140518"/>
                  </a:lnTo>
                  <a:lnTo>
                    <a:pt x="483244" y="127225"/>
                  </a:lnTo>
                  <a:lnTo>
                    <a:pt x="487990" y="126259"/>
                  </a:lnTo>
                  <a:lnTo>
                    <a:pt x="491785" y="122459"/>
                  </a:lnTo>
                  <a:lnTo>
                    <a:pt x="493687" y="119630"/>
                  </a:lnTo>
                  <a:lnTo>
                    <a:pt x="494634" y="117733"/>
                  </a:lnTo>
                  <a:lnTo>
                    <a:pt x="497482" y="113938"/>
                  </a:lnTo>
                  <a:lnTo>
                    <a:pt x="497482" y="112035"/>
                  </a:lnTo>
                  <a:lnTo>
                    <a:pt x="497482" y="109167"/>
                  </a:lnTo>
                  <a:lnTo>
                    <a:pt x="497482" y="102543"/>
                  </a:lnTo>
                  <a:lnTo>
                    <a:pt x="492736" y="93046"/>
                  </a:lnTo>
                  <a:lnTo>
                    <a:pt x="490834" y="93046"/>
                  </a:lnTo>
                  <a:lnTo>
                    <a:pt x="499380" y="87349"/>
                  </a:lnTo>
                  <a:lnTo>
                    <a:pt x="512677" y="74056"/>
                  </a:lnTo>
                  <a:lnTo>
                    <a:pt x="517423" y="72159"/>
                  </a:lnTo>
                  <a:lnTo>
                    <a:pt x="517423" y="69310"/>
                  </a:lnTo>
                  <a:lnTo>
                    <a:pt x="515521" y="66461"/>
                  </a:lnTo>
                  <a:lnTo>
                    <a:pt x="515521" y="57915"/>
                  </a:lnTo>
                  <a:lnTo>
                    <a:pt x="509823" y="47472"/>
                  </a:lnTo>
                  <a:lnTo>
                    <a:pt x="506980" y="43672"/>
                  </a:lnTo>
                  <a:lnTo>
                    <a:pt x="504126" y="37979"/>
                  </a:lnTo>
                  <a:lnTo>
                    <a:pt x="506028" y="35126"/>
                  </a:lnTo>
                  <a:lnTo>
                    <a:pt x="514574" y="35126"/>
                  </a:lnTo>
                  <a:lnTo>
                    <a:pt x="515521" y="34179"/>
                  </a:lnTo>
                  <a:lnTo>
                    <a:pt x="517423" y="32277"/>
                  </a:lnTo>
                  <a:lnTo>
                    <a:pt x="520272" y="25633"/>
                  </a:lnTo>
                  <a:lnTo>
                    <a:pt x="524067" y="21838"/>
                  </a:lnTo>
                  <a:lnTo>
                    <a:pt x="538310" y="18038"/>
                  </a:lnTo>
                  <a:lnTo>
                    <a:pt x="540208" y="17092"/>
                  </a:lnTo>
                  <a:lnTo>
                    <a:pt x="544008" y="18038"/>
                  </a:lnTo>
                  <a:lnTo>
                    <a:pt x="544954" y="18038"/>
                  </a:lnTo>
                  <a:lnTo>
                    <a:pt x="546852" y="18989"/>
                  </a:lnTo>
                  <a:lnTo>
                    <a:pt x="552549" y="18989"/>
                  </a:lnTo>
                  <a:lnTo>
                    <a:pt x="555403" y="18989"/>
                  </a:lnTo>
                  <a:lnTo>
                    <a:pt x="557300" y="18989"/>
                  </a:lnTo>
                  <a:lnTo>
                    <a:pt x="563944" y="18989"/>
                  </a:lnTo>
                  <a:lnTo>
                    <a:pt x="564895" y="18038"/>
                  </a:lnTo>
                  <a:lnTo>
                    <a:pt x="565841" y="18038"/>
                  </a:lnTo>
                  <a:lnTo>
                    <a:pt x="568695" y="11390"/>
                  </a:lnTo>
                  <a:lnTo>
                    <a:pt x="568695" y="10443"/>
                  </a:lnTo>
                  <a:lnTo>
                    <a:pt x="569641" y="7595"/>
                  </a:lnTo>
                  <a:lnTo>
                    <a:pt x="570592" y="1897"/>
                  </a:lnTo>
                  <a:lnTo>
                    <a:pt x="573441" y="0"/>
                  </a:lnTo>
                  <a:lnTo>
                    <a:pt x="577236" y="0"/>
                  </a:lnTo>
                  <a:lnTo>
                    <a:pt x="580085" y="0"/>
                  </a:lnTo>
                  <a:lnTo>
                    <a:pt x="585782" y="5697"/>
                  </a:lnTo>
                  <a:lnTo>
                    <a:pt x="588631" y="4746"/>
                  </a:lnTo>
                  <a:lnTo>
                    <a:pt x="590528" y="2848"/>
                  </a:lnTo>
                  <a:lnTo>
                    <a:pt x="593377" y="5697"/>
                  </a:lnTo>
                  <a:lnTo>
                    <a:pt x="593377" y="12341"/>
                  </a:lnTo>
                  <a:lnTo>
                    <a:pt x="592431" y="18989"/>
                  </a:lnTo>
                  <a:lnTo>
                    <a:pt x="591480" y="20887"/>
                  </a:lnTo>
                  <a:lnTo>
                    <a:pt x="590528" y="21838"/>
                  </a:lnTo>
                  <a:lnTo>
                    <a:pt x="607621" y="24687"/>
                  </a:lnTo>
                  <a:lnTo>
                    <a:pt x="617118" y="26584"/>
                  </a:lnTo>
                  <a:lnTo>
                    <a:pt x="622815" y="31331"/>
                  </a:lnTo>
                  <a:lnTo>
                    <a:pt x="641785" y="42725"/>
                  </a:lnTo>
                  <a:lnTo>
                    <a:pt x="644629" y="46520"/>
                  </a:lnTo>
                  <a:lnTo>
                    <a:pt x="646531" y="48423"/>
                  </a:lnTo>
                  <a:lnTo>
                    <a:pt x="642731" y="56969"/>
                  </a:lnTo>
                  <a:lnTo>
                    <a:pt x="657921" y="84500"/>
                  </a:lnTo>
                  <a:lnTo>
                    <a:pt x="663619" y="86397"/>
                  </a:lnTo>
                  <a:lnTo>
                    <a:pt x="685457" y="94948"/>
                  </a:lnTo>
                  <a:lnTo>
                    <a:pt x="690208" y="93992"/>
                  </a:lnTo>
                  <a:lnTo>
                    <a:pt x="705398" y="76905"/>
                  </a:lnTo>
                  <a:lnTo>
                    <a:pt x="703500" y="65510"/>
                  </a:lnTo>
                  <a:lnTo>
                    <a:pt x="703500" y="63613"/>
                  </a:lnTo>
                  <a:lnTo>
                    <a:pt x="706344" y="60764"/>
                  </a:lnTo>
                  <a:lnTo>
                    <a:pt x="706344" y="60764"/>
                  </a:lnTo>
                  <a:lnTo>
                    <a:pt x="713944" y="59818"/>
                  </a:lnTo>
                  <a:lnTo>
                    <a:pt x="715841" y="56018"/>
                  </a:lnTo>
                  <a:lnTo>
                    <a:pt x="715841" y="53169"/>
                  </a:lnTo>
                  <a:lnTo>
                    <a:pt x="719636" y="50320"/>
                  </a:lnTo>
                  <a:lnTo>
                    <a:pt x="724388" y="48423"/>
                  </a:lnTo>
                  <a:lnTo>
                    <a:pt x="727236" y="42725"/>
                  </a:lnTo>
                  <a:lnTo>
                    <a:pt x="728182" y="37979"/>
                  </a:lnTo>
                  <a:lnTo>
                    <a:pt x="728182" y="35126"/>
                  </a:lnTo>
                  <a:lnTo>
                    <a:pt x="728182" y="35126"/>
                  </a:lnTo>
                  <a:lnTo>
                    <a:pt x="728182" y="33233"/>
                  </a:lnTo>
                  <a:lnTo>
                    <a:pt x="728182" y="30379"/>
                  </a:lnTo>
                  <a:lnTo>
                    <a:pt x="730080" y="24687"/>
                  </a:lnTo>
                  <a:lnTo>
                    <a:pt x="731031" y="23736"/>
                  </a:lnTo>
                  <a:lnTo>
                    <a:pt x="733880" y="25633"/>
                  </a:lnTo>
                  <a:lnTo>
                    <a:pt x="734831" y="26584"/>
                  </a:lnTo>
                  <a:lnTo>
                    <a:pt x="736729" y="26584"/>
                  </a:lnTo>
                  <a:lnTo>
                    <a:pt x="739577" y="27531"/>
                  </a:lnTo>
                  <a:lnTo>
                    <a:pt x="740529" y="29433"/>
                  </a:lnTo>
                  <a:lnTo>
                    <a:pt x="742426" y="29433"/>
                  </a:lnTo>
                  <a:lnTo>
                    <a:pt x="746226" y="26584"/>
                  </a:lnTo>
                  <a:lnTo>
                    <a:pt x="748123" y="25633"/>
                  </a:lnTo>
                  <a:lnTo>
                    <a:pt x="752870" y="23736"/>
                  </a:lnTo>
                  <a:lnTo>
                    <a:pt x="755718" y="22785"/>
                  </a:lnTo>
                  <a:lnTo>
                    <a:pt x="756669" y="21838"/>
                  </a:lnTo>
                  <a:lnTo>
                    <a:pt x="759518" y="24687"/>
                  </a:lnTo>
                  <a:lnTo>
                    <a:pt x="760464" y="25633"/>
                  </a:lnTo>
                  <a:lnTo>
                    <a:pt x="760464" y="28482"/>
                  </a:lnTo>
                  <a:lnTo>
                    <a:pt x="759518" y="31331"/>
                  </a:lnTo>
                  <a:lnTo>
                    <a:pt x="759518" y="31331"/>
                  </a:lnTo>
                  <a:lnTo>
                    <a:pt x="759518" y="39872"/>
                  </a:lnTo>
                  <a:lnTo>
                    <a:pt x="759518" y="40828"/>
                  </a:lnTo>
                  <a:lnTo>
                    <a:pt x="760464" y="42725"/>
                  </a:lnTo>
                  <a:lnTo>
                    <a:pt x="761416" y="47472"/>
                  </a:lnTo>
                  <a:lnTo>
                    <a:pt x="761416" y="48423"/>
                  </a:lnTo>
                  <a:lnTo>
                    <a:pt x="761416" y="50320"/>
                  </a:lnTo>
                  <a:lnTo>
                    <a:pt x="761416" y="55067"/>
                  </a:lnTo>
                  <a:lnTo>
                    <a:pt x="766162" y="55067"/>
                  </a:lnTo>
                  <a:lnTo>
                    <a:pt x="767113" y="55067"/>
                  </a:lnTo>
                  <a:lnTo>
                    <a:pt x="772811" y="59818"/>
                  </a:lnTo>
                  <a:lnTo>
                    <a:pt x="773757" y="61715"/>
                  </a:lnTo>
                  <a:lnTo>
                    <a:pt x="774708" y="62661"/>
                  </a:lnTo>
                  <a:lnTo>
                    <a:pt x="773757" y="64564"/>
                  </a:lnTo>
                  <a:lnTo>
                    <a:pt x="771859" y="67413"/>
                  </a:lnTo>
                  <a:lnTo>
                    <a:pt x="770913" y="71212"/>
                  </a:lnTo>
                  <a:lnTo>
                    <a:pt x="769962" y="77851"/>
                  </a:lnTo>
                  <a:lnTo>
                    <a:pt x="769011" y="81651"/>
                  </a:lnTo>
                  <a:lnTo>
                    <a:pt x="769011" y="82597"/>
                  </a:lnTo>
                  <a:lnTo>
                    <a:pt x="770913" y="84500"/>
                  </a:lnTo>
                  <a:lnTo>
                    <a:pt x="769011" y="88300"/>
                  </a:lnTo>
                  <a:lnTo>
                    <a:pt x="767113" y="91148"/>
                  </a:lnTo>
                  <a:lnTo>
                    <a:pt x="766162" y="92095"/>
                  </a:lnTo>
                  <a:lnTo>
                    <a:pt x="763313" y="90197"/>
                  </a:lnTo>
                  <a:lnTo>
                    <a:pt x="757616" y="89246"/>
                  </a:lnTo>
                  <a:lnTo>
                    <a:pt x="754767" y="90197"/>
                  </a:lnTo>
                  <a:lnTo>
                    <a:pt x="752870" y="92095"/>
                  </a:lnTo>
                  <a:lnTo>
                    <a:pt x="753821" y="97792"/>
                  </a:lnTo>
                  <a:lnTo>
                    <a:pt x="757616" y="101582"/>
                  </a:lnTo>
                  <a:lnTo>
                    <a:pt x="759518" y="104441"/>
                  </a:lnTo>
                  <a:lnTo>
                    <a:pt x="763313" y="108236"/>
                  </a:lnTo>
                  <a:lnTo>
                    <a:pt x="763313" y="111069"/>
                  </a:lnTo>
                  <a:lnTo>
                    <a:pt x="767113" y="113938"/>
                  </a:lnTo>
                  <a:lnTo>
                    <a:pt x="771859" y="113938"/>
                  </a:lnTo>
                  <a:lnTo>
                    <a:pt x="773757" y="112035"/>
                  </a:lnTo>
                  <a:lnTo>
                    <a:pt x="775659" y="111069"/>
                  </a:lnTo>
                  <a:lnTo>
                    <a:pt x="775659" y="109167"/>
                  </a:lnTo>
                  <a:lnTo>
                    <a:pt x="776605" y="109167"/>
                  </a:lnTo>
                  <a:lnTo>
                    <a:pt x="777557" y="107270"/>
                  </a:lnTo>
                  <a:lnTo>
                    <a:pt x="779454" y="109167"/>
                  </a:lnTo>
                  <a:lnTo>
                    <a:pt x="780405" y="111069"/>
                  </a:lnTo>
                  <a:lnTo>
                    <a:pt x="782303" y="113938"/>
                  </a:lnTo>
                  <a:lnTo>
                    <a:pt x="785152" y="117733"/>
                  </a:lnTo>
                  <a:lnTo>
                    <a:pt x="788000" y="125328"/>
                  </a:lnTo>
                  <a:lnTo>
                    <a:pt x="786103" y="136718"/>
                  </a:lnTo>
                  <a:lnTo>
                    <a:pt x="788951" y="140518"/>
                  </a:lnTo>
                  <a:lnTo>
                    <a:pt x="789898" y="151912"/>
                  </a:lnTo>
                  <a:lnTo>
                    <a:pt x="786103" y="156644"/>
                  </a:lnTo>
                  <a:lnTo>
                    <a:pt x="783254" y="157610"/>
                  </a:lnTo>
                  <a:lnTo>
                    <a:pt x="782303" y="157610"/>
                  </a:lnTo>
                  <a:lnTo>
                    <a:pt x="779454" y="155707"/>
                  </a:lnTo>
                  <a:lnTo>
                    <a:pt x="778503" y="153810"/>
                  </a:lnTo>
                  <a:lnTo>
                    <a:pt x="785152" y="181326"/>
                  </a:lnTo>
                  <a:lnTo>
                    <a:pt x="787049" y="184194"/>
                  </a:lnTo>
                  <a:lnTo>
                    <a:pt x="820282" y="196521"/>
                  </a:lnTo>
                  <a:lnTo>
                    <a:pt x="839272" y="187994"/>
                  </a:lnTo>
                  <a:lnTo>
                    <a:pt x="847818" y="186092"/>
                  </a:lnTo>
                  <a:lnTo>
                    <a:pt x="850647" y="186092"/>
                  </a:lnTo>
                  <a:lnTo>
                    <a:pt x="855413" y="185126"/>
                  </a:lnTo>
                  <a:lnTo>
                    <a:pt x="857310" y="178497"/>
                  </a:lnTo>
                  <a:lnTo>
                    <a:pt x="863939" y="171833"/>
                  </a:lnTo>
                  <a:lnTo>
                    <a:pt x="865837" y="169005"/>
                  </a:lnTo>
                  <a:lnTo>
                    <a:pt x="866808" y="168039"/>
                  </a:lnTo>
                  <a:lnTo>
                    <a:pt x="867739" y="167102"/>
                  </a:lnTo>
                  <a:lnTo>
                    <a:pt x="871534" y="165205"/>
                  </a:lnTo>
                  <a:lnTo>
                    <a:pt x="873432" y="163302"/>
                  </a:lnTo>
                  <a:lnTo>
                    <a:pt x="876280" y="161410"/>
                  </a:lnTo>
                  <a:lnTo>
                    <a:pt x="878178" y="162336"/>
                  </a:lnTo>
                  <a:lnTo>
                    <a:pt x="880080" y="164239"/>
                  </a:lnTo>
                  <a:lnTo>
                    <a:pt x="882929" y="164239"/>
                  </a:lnTo>
                  <a:lnTo>
                    <a:pt x="883875" y="162336"/>
                  </a:lnTo>
                  <a:lnTo>
                    <a:pt x="884826" y="159507"/>
                  </a:lnTo>
                  <a:lnTo>
                    <a:pt x="884826" y="158541"/>
                  </a:lnTo>
                  <a:lnTo>
                    <a:pt x="885778" y="155707"/>
                  </a:lnTo>
                  <a:lnTo>
                    <a:pt x="888626" y="159507"/>
                  </a:lnTo>
                  <a:lnTo>
                    <a:pt x="887675" y="164239"/>
                  </a:lnTo>
                  <a:lnTo>
                    <a:pt x="887675" y="166136"/>
                  </a:lnTo>
                  <a:lnTo>
                    <a:pt x="890524" y="170902"/>
                  </a:lnTo>
                  <a:lnTo>
                    <a:pt x="890524" y="171833"/>
                  </a:lnTo>
                  <a:lnTo>
                    <a:pt x="892421" y="172800"/>
                  </a:lnTo>
                  <a:lnTo>
                    <a:pt x="897167" y="174697"/>
                  </a:lnTo>
                  <a:lnTo>
                    <a:pt x="900967" y="177531"/>
                  </a:lnTo>
                  <a:lnTo>
                    <a:pt x="902865" y="179428"/>
                  </a:lnTo>
                  <a:lnTo>
                    <a:pt x="910465" y="179428"/>
                  </a:lnTo>
                  <a:lnTo>
                    <a:pt x="911411" y="179428"/>
                  </a:lnTo>
                  <a:lnTo>
                    <a:pt x="915211" y="178497"/>
                  </a:lnTo>
                  <a:lnTo>
                    <a:pt x="916157" y="177531"/>
                  </a:lnTo>
                  <a:lnTo>
                    <a:pt x="916157" y="166136"/>
                  </a:lnTo>
                  <a:lnTo>
                    <a:pt x="917108" y="162336"/>
                  </a:lnTo>
                  <a:lnTo>
                    <a:pt x="919957" y="157610"/>
                  </a:lnTo>
                  <a:lnTo>
                    <a:pt x="926601" y="157610"/>
                  </a:lnTo>
                  <a:lnTo>
                    <a:pt x="931352" y="161410"/>
                  </a:lnTo>
                  <a:lnTo>
                    <a:pt x="933249" y="165205"/>
                  </a:lnTo>
                  <a:lnTo>
                    <a:pt x="937049" y="169005"/>
                  </a:lnTo>
                  <a:lnTo>
                    <a:pt x="937996" y="169931"/>
                  </a:lnTo>
                  <a:lnTo>
                    <a:pt x="938947" y="170902"/>
                  </a:lnTo>
                  <a:lnTo>
                    <a:pt x="941795" y="172800"/>
                  </a:lnTo>
                  <a:lnTo>
                    <a:pt x="942747" y="174697"/>
                  </a:lnTo>
                  <a:lnTo>
                    <a:pt x="948444" y="180399"/>
                  </a:lnTo>
                  <a:lnTo>
                    <a:pt x="956039" y="182297"/>
                  </a:lnTo>
                  <a:lnTo>
                    <a:pt x="982619" y="182297"/>
                  </a:lnTo>
                  <a:lnTo>
                    <a:pt x="1000662" y="190823"/>
                  </a:lnTo>
                  <a:lnTo>
                    <a:pt x="1008257" y="188921"/>
                  </a:lnTo>
                  <a:lnTo>
                    <a:pt x="1009208" y="187028"/>
                  </a:lnTo>
                  <a:lnTo>
                    <a:pt x="1013003" y="184194"/>
                  </a:lnTo>
                  <a:lnTo>
                    <a:pt x="1026295" y="176600"/>
                  </a:lnTo>
                  <a:lnTo>
                    <a:pt x="1031042" y="174697"/>
                  </a:lnTo>
                  <a:lnTo>
                    <a:pt x="1039593" y="173731"/>
                  </a:lnTo>
                  <a:lnTo>
                    <a:pt x="1040539" y="175634"/>
                  </a:lnTo>
                  <a:lnTo>
                    <a:pt x="1041490" y="176600"/>
                  </a:lnTo>
                  <a:lnTo>
                    <a:pt x="1051934" y="181326"/>
                  </a:lnTo>
                  <a:lnTo>
                    <a:pt x="1066172" y="187028"/>
                  </a:lnTo>
                  <a:lnTo>
                    <a:pt x="1068075" y="186092"/>
                  </a:lnTo>
                  <a:lnTo>
                    <a:pt x="1085147" y="158541"/>
                  </a:lnTo>
                  <a:lnTo>
                    <a:pt x="1086113" y="157610"/>
                  </a:lnTo>
                  <a:lnTo>
                    <a:pt x="1090844" y="150015"/>
                  </a:lnTo>
                  <a:lnTo>
                    <a:pt x="1090844" y="149049"/>
                  </a:lnTo>
                  <a:lnTo>
                    <a:pt x="1091811" y="148113"/>
                  </a:lnTo>
                  <a:lnTo>
                    <a:pt x="1094639" y="141449"/>
                  </a:lnTo>
                  <a:lnTo>
                    <a:pt x="1096537" y="137654"/>
                  </a:lnTo>
                  <a:lnTo>
                    <a:pt x="1100337" y="133854"/>
                  </a:lnTo>
                  <a:lnTo>
                    <a:pt x="1101308" y="131952"/>
                  </a:lnTo>
                  <a:lnTo>
                    <a:pt x="1102234" y="131952"/>
                  </a:lnTo>
                  <a:lnTo>
                    <a:pt x="1104132" y="130059"/>
                  </a:lnTo>
                  <a:lnTo>
                    <a:pt x="1107000" y="128157"/>
                  </a:lnTo>
                  <a:lnTo>
                    <a:pt x="1108903" y="128157"/>
                  </a:lnTo>
                  <a:lnTo>
                    <a:pt x="1109829" y="127225"/>
                  </a:lnTo>
                  <a:lnTo>
                    <a:pt x="1110800" y="129128"/>
                  </a:lnTo>
                  <a:lnTo>
                    <a:pt x="1114580" y="131025"/>
                  </a:lnTo>
                  <a:lnTo>
                    <a:pt x="1117424" y="130059"/>
                  </a:lnTo>
                  <a:lnTo>
                    <a:pt x="1122175" y="130059"/>
                  </a:lnTo>
                  <a:lnTo>
                    <a:pt x="1131668" y="127225"/>
                  </a:lnTo>
                  <a:lnTo>
                    <a:pt x="1135467" y="125328"/>
                  </a:lnTo>
                  <a:lnTo>
                    <a:pt x="1139267" y="125328"/>
                  </a:lnTo>
                  <a:lnTo>
                    <a:pt x="1141165" y="126259"/>
                  </a:lnTo>
                  <a:lnTo>
                    <a:pt x="1142111" y="127225"/>
                  </a:lnTo>
                  <a:lnTo>
                    <a:pt x="1146857" y="131952"/>
                  </a:lnTo>
                  <a:lnTo>
                    <a:pt x="1148760" y="132923"/>
                  </a:lnTo>
                  <a:lnTo>
                    <a:pt x="1149711" y="132923"/>
                  </a:lnTo>
                  <a:lnTo>
                    <a:pt x="1153506" y="132923"/>
                  </a:lnTo>
                  <a:lnTo>
                    <a:pt x="1155403" y="131952"/>
                  </a:lnTo>
                  <a:lnTo>
                    <a:pt x="1157306" y="131025"/>
                  </a:lnTo>
                  <a:lnTo>
                    <a:pt x="1158252" y="131025"/>
                  </a:lnTo>
                  <a:lnTo>
                    <a:pt x="1161101" y="131952"/>
                  </a:lnTo>
                  <a:lnTo>
                    <a:pt x="1163950" y="133854"/>
                  </a:lnTo>
                  <a:lnTo>
                    <a:pt x="1165847" y="136718"/>
                  </a:lnTo>
                  <a:lnTo>
                    <a:pt x="1166798" y="137654"/>
                  </a:lnTo>
                  <a:lnTo>
                    <a:pt x="1167749" y="138620"/>
                  </a:lnTo>
                  <a:lnTo>
                    <a:pt x="1168701" y="138620"/>
                  </a:lnTo>
                  <a:lnTo>
                    <a:pt x="1171544" y="139552"/>
                  </a:lnTo>
                  <a:lnTo>
                    <a:pt x="1173447" y="140518"/>
                  </a:lnTo>
                  <a:lnTo>
                    <a:pt x="1174393" y="143346"/>
                  </a:lnTo>
                  <a:lnTo>
                    <a:pt x="1176296" y="145249"/>
                  </a:lnTo>
                  <a:lnTo>
                    <a:pt x="1181042" y="146215"/>
                  </a:lnTo>
                  <a:lnTo>
                    <a:pt x="1181993" y="147147"/>
                  </a:lnTo>
                  <a:lnTo>
                    <a:pt x="1182939" y="148113"/>
                  </a:lnTo>
                  <a:lnTo>
                    <a:pt x="1183890" y="150015"/>
                  </a:lnTo>
                  <a:lnTo>
                    <a:pt x="1184837" y="152844"/>
                  </a:lnTo>
                  <a:lnTo>
                    <a:pt x="1186739" y="154741"/>
                  </a:lnTo>
                  <a:lnTo>
                    <a:pt x="1187690" y="155707"/>
                  </a:lnTo>
                  <a:lnTo>
                    <a:pt x="1187690" y="155707"/>
                  </a:lnTo>
                  <a:lnTo>
                    <a:pt x="1189588" y="156644"/>
                  </a:lnTo>
                  <a:lnTo>
                    <a:pt x="1193383" y="157610"/>
                  </a:lnTo>
                  <a:lnTo>
                    <a:pt x="1196231" y="158541"/>
                  </a:lnTo>
                  <a:lnTo>
                    <a:pt x="1197183" y="161410"/>
                  </a:lnTo>
                  <a:lnTo>
                    <a:pt x="1199080" y="165205"/>
                  </a:lnTo>
                  <a:lnTo>
                    <a:pt x="1200978" y="166136"/>
                  </a:lnTo>
                  <a:lnTo>
                    <a:pt x="1204778" y="167102"/>
                  </a:lnTo>
                  <a:lnTo>
                    <a:pt x="1208573" y="170902"/>
                  </a:lnTo>
                  <a:lnTo>
                    <a:pt x="1213324" y="171833"/>
                  </a:lnTo>
                  <a:lnTo>
                    <a:pt x="1214270" y="172800"/>
                  </a:lnTo>
                  <a:lnTo>
                    <a:pt x="1217124" y="173731"/>
                  </a:lnTo>
                  <a:lnTo>
                    <a:pt x="1220919" y="177531"/>
                  </a:lnTo>
                  <a:lnTo>
                    <a:pt x="1221870" y="179428"/>
                  </a:lnTo>
                  <a:lnTo>
                    <a:pt x="1222816" y="179428"/>
                  </a:lnTo>
                  <a:lnTo>
                    <a:pt x="1225665" y="183228"/>
                  </a:lnTo>
                  <a:lnTo>
                    <a:pt x="1226616" y="184194"/>
                  </a:lnTo>
                  <a:lnTo>
                    <a:pt x="1229465" y="200316"/>
                  </a:lnTo>
                  <a:lnTo>
                    <a:pt x="1230416" y="201287"/>
                  </a:lnTo>
                  <a:lnTo>
                    <a:pt x="1232313" y="202218"/>
                  </a:lnTo>
                  <a:lnTo>
                    <a:pt x="1232313" y="203184"/>
                  </a:lnTo>
                  <a:lnTo>
                    <a:pt x="1233260" y="206018"/>
                  </a:lnTo>
                  <a:lnTo>
                    <a:pt x="1235162" y="207910"/>
                  </a:lnTo>
                  <a:lnTo>
                    <a:pt x="1236113" y="210784"/>
                  </a:lnTo>
                  <a:lnTo>
                    <a:pt x="1238011" y="213608"/>
                  </a:lnTo>
                  <a:lnTo>
                    <a:pt x="1238957" y="214559"/>
                  </a:lnTo>
                  <a:lnTo>
                    <a:pt x="1239908" y="216457"/>
                  </a:lnTo>
                  <a:lnTo>
                    <a:pt x="1240860" y="222154"/>
                  </a:lnTo>
                  <a:lnTo>
                    <a:pt x="1242757" y="224052"/>
                  </a:lnTo>
                  <a:lnTo>
                    <a:pt x="1243708" y="225954"/>
                  </a:lnTo>
                  <a:lnTo>
                    <a:pt x="1248454" y="228797"/>
                  </a:lnTo>
                  <a:lnTo>
                    <a:pt x="1249401" y="229754"/>
                  </a:lnTo>
                  <a:lnTo>
                    <a:pt x="1251298" y="231646"/>
                  </a:lnTo>
                  <a:lnTo>
                    <a:pt x="1251298" y="231646"/>
                  </a:lnTo>
                  <a:lnTo>
                    <a:pt x="1253201" y="232598"/>
                  </a:lnTo>
                  <a:lnTo>
                    <a:pt x="1255098" y="233549"/>
                  </a:lnTo>
                  <a:lnTo>
                    <a:pt x="1257947" y="237349"/>
                  </a:lnTo>
                  <a:lnTo>
                    <a:pt x="1257947" y="241144"/>
                  </a:lnTo>
                  <a:lnTo>
                    <a:pt x="1258898" y="243992"/>
                  </a:lnTo>
                  <a:lnTo>
                    <a:pt x="1258898" y="251587"/>
                  </a:lnTo>
                  <a:lnTo>
                    <a:pt x="1260795" y="257284"/>
                  </a:lnTo>
                  <a:lnTo>
                    <a:pt x="1261747" y="258236"/>
                  </a:lnTo>
                  <a:lnTo>
                    <a:pt x="1263644" y="260133"/>
                  </a:lnTo>
                  <a:lnTo>
                    <a:pt x="1263644" y="260133"/>
                  </a:lnTo>
                  <a:lnTo>
                    <a:pt x="1265542" y="270577"/>
                  </a:lnTo>
                  <a:lnTo>
                    <a:pt x="1265542" y="272479"/>
                  </a:lnTo>
                  <a:lnTo>
                    <a:pt x="1265542" y="277226"/>
                  </a:lnTo>
                  <a:lnTo>
                    <a:pt x="1263644" y="288615"/>
                  </a:lnTo>
                  <a:lnTo>
                    <a:pt x="1263644" y="297161"/>
                  </a:lnTo>
                  <a:lnTo>
                    <a:pt x="1264595" y="300961"/>
                  </a:lnTo>
                  <a:lnTo>
                    <a:pt x="1265542" y="305708"/>
                  </a:lnTo>
                  <a:lnTo>
                    <a:pt x="1269342" y="316151"/>
                  </a:lnTo>
                  <a:lnTo>
                    <a:pt x="1271239" y="318049"/>
                  </a:lnTo>
                  <a:lnTo>
                    <a:pt x="1274088" y="319951"/>
                  </a:lnTo>
                  <a:lnTo>
                    <a:pt x="1274088" y="320897"/>
                  </a:lnTo>
                  <a:lnTo>
                    <a:pt x="1275985" y="324697"/>
                  </a:lnTo>
                  <a:lnTo>
                    <a:pt x="1277888" y="326595"/>
                  </a:lnTo>
                  <a:lnTo>
                    <a:pt x="1277888" y="326595"/>
                  </a:lnTo>
                  <a:lnTo>
                    <a:pt x="1283585" y="330395"/>
                  </a:lnTo>
                  <a:lnTo>
                    <a:pt x="1284531" y="331341"/>
                  </a:lnTo>
                  <a:lnTo>
                    <a:pt x="1285483" y="333239"/>
                  </a:lnTo>
                  <a:lnTo>
                    <a:pt x="1286434" y="337970"/>
                  </a:lnTo>
                  <a:lnTo>
                    <a:pt x="1287380" y="339867"/>
                  </a:lnTo>
                  <a:lnTo>
                    <a:pt x="1288331" y="340833"/>
                  </a:lnTo>
                  <a:lnTo>
                    <a:pt x="1290229" y="341770"/>
                  </a:lnTo>
                  <a:lnTo>
                    <a:pt x="1292131" y="342736"/>
                  </a:lnTo>
                  <a:lnTo>
                    <a:pt x="1294975" y="341770"/>
                  </a:lnTo>
                  <a:lnTo>
                    <a:pt x="1300672" y="343667"/>
                  </a:lnTo>
                  <a:lnTo>
                    <a:pt x="1301623" y="345570"/>
                  </a:lnTo>
                  <a:lnTo>
                    <a:pt x="1303521" y="346536"/>
                  </a:lnTo>
                  <a:lnTo>
                    <a:pt x="1304472" y="347462"/>
                  </a:lnTo>
                  <a:lnTo>
                    <a:pt x="1305419" y="348433"/>
                  </a:lnTo>
                  <a:lnTo>
                    <a:pt x="1307321" y="349364"/>
                  </a:lnTo>
                  <a:lnTo>
                    <a:pt x="1309218" y="350326"/>
                  </a:lnTo>
                  <a:lnTo>
                    <a:pt x="1310170" y="351262"/>
                  </a:lnTo>
                  <a:lnTo>
                    <a:pt x="1313013" y="353164"/>
                  </a:lnTo>
                  <a:lnTo>
                    <a:pt x="1313965" y="355062"/>
                  </a:lnTo>
                  <a:lnTo>
                    <a:pt x="1316813" y="356959"/>
                  </a:lnTo>
                  <a:lnTo>
                    <a:pt x="1318711" y="360759"/>
                  </a:lnTo>
                  <a:lnTo>
                    <a:pt x="1320613" y="363623"/>
                  </a:lnTo>
                  <a:lnTo>
                    <a:pt x="1321545" y="365525"/>
                  </a:lnTo>
                  <a:lnTo>
                    <a:pt x="1323442" y="366452"/>
                  </a:lnTo>
                  <a:lnTo>
                    <a:pt x="1326311" y="368354"/>
                  </a:lnTo>
                  <a:lnTo>
                    <a:pt x="1329140" y="370252"/>
                  </a:lnTo>
                  <a:lnTo>
                    <a:pt x="1330106" y="371218"/>
                  </a:lnTo>
                  <a:lnTo>
                    <a:pt x="1331037" y="375949"/>
                  </a:lnTo>
                  <a:lnTo>
                    <a:pt x="1331037" y="379749"/>
                  </a:lnTo>
                  <a:lnTo>
                    <a:pt x="1330106" y="400636"/>
                  </a:lnTo>
                  <a:lnTo>
                    <a:pt x="1335803" y="404431"/>
                  </a:lnTo>
                  <a:lnTo>
                    <a:pt x="1339603" y="407300"/>
                  </a:lnTo>
                  <a:lnTo>
                    <a:pt x="1342432" y="411099"/>
                  </a:lnTo>
                  <a:lnTo>
                    <a:pt x="1342432" y="411099"/>
                  </a:lnTo>
                  <a:lnTo>
                    <a:pt x="1344329" y="414900"/>
                  </a:lnTo>
                  <a:lnTo>
                    <a:pt x="1347198" y="417724"/>
                  </a:lnTo>
                  <a:lnTo>
                    <a:pt x="1348129" y="419626"/>
                  </a:lnTo>
                  <a:lnTo>
                    <a:pt x="1350027" y="421523"/>
                  </a:lnTo>
                  <a:lnTo>
                    <a:pt x="1357622" y="425318"/>
                  </a:lnTo>
                  <a:lnTo>
                    <a:pt x="1368065" y="427221"/>
                  </a:lnTo>
                  <a:lnTo>
                    <a:pt x="1369016" y="433884"/>
                  </a:lnTo>
                  <a:lnTo>
                    <a:pt x="1369968" y="442410"/>
                  </a:lnTo>
                  <a:lnTo>
                    <a:pt x="1370914" y="445284"/>
                  </a:lnTo>
                  <a:lnTo>
                    <a:pt x="1374714" y="447177"/>
                  </a:lnTo>
                  <a:lnTo>
                    <a:pt x="1376611" y="448108"/>
                  </a:lnTo>
                  <a:lnTo>
                    <a:pt x="1379460" y="449074"/>
                  </a:lnTo>
                  <a:lnTo>
                    <a:pt x="1386104" y="449074"/>
                  </a:lnTo>
                  <a:lnTo>
                    <a:pt x="1390855" y="449074"/>
                  </a:lnTo>
                  <a:lnTo>
                    <a:pt x="1392752" y="450957"/>
                  </a:lnTo>
                  <a:lnTo>
                    <a:pt x="1394650" y="453806"/>
                  </a:lnTo>
                  <a:lnTo>
                    <a:pt x="1395601" y="455703"/>
                  </a:lnTo>
                  <a:lnTo>
                    <a:pt x="1395601" y="464249"/>
                  </a:lnTo>
                  <a:lnTo>
                    <a:pt x="1395601" y="466146"/>
                  </a:lnTo>
                  <a:lnTo>
                    <a:pt x="1395601" y="473746"/>
                  </a:lnTo>
                  <a:lnTo>
                    <a:pt x="1397498" y="476595"/>
                  </a:lnTo>
                  <a:lnTo>
                    <a:pt x="1398450" y="478492"/>
                  </a:lnTo>
                  <a:lnTo>
                    <a:pt x="1400347" y="480390"/>
                  </a:lnTo>
                  <a:lnTo>
                    <a:pt x="1401298" y="481341"/>
                  </a:lnTo>
                  <a:lnTo>
                    <a:pt x="1403196" y="482287"/>
                  </a:lnTo>
                  <a:lnTo>
                    <a:pt x="1407947" y="485136"/>
                  </a:lnTo>
                  <a:lnTo>
                    <a:pt x="1408893" y="487034"/>
                  </a:lnTo>
                  <a:lnTo>
                    <a:pt x="1409845" y="487990"/>
                  </a:lnTo>
                  <a:lnTo>
                    <a:pt x="1410791" y="489882"/>
                  </a:lnTo>
                  <a:lnTo>
                    <a:pt x="1410791" y="501277"/>
                  </a:lnTo>
                  <a:lnTo>
                    <a:pt x="1408893" y="505077"/>
                  </a:lnTo>
                  <a:lnTo>
                    <a:pt x="1407947" y="507926"/>
                  </a:lnTo>
                  <a:lnTo>
                    <a:pt x="1407947" y="509823"/>
                  </a:lnTo>
                  <a:lnTo>
                    <a:pt x="1406045" y="513618"/>
                  </a:lnTo>
                  <a:lnTo>
                    <a:pt x="1406045" y="516472"/>
                  </a:lnTo>
                  <a:lnTo>
                    <a:pt x="1405093" y="519321"/>
                  </a:lnTo>
                  <a:lnTo>
                    <a:pt x="1404147" y="521218"/>
                  </a:lnTo>
                  <a:lnTo>
                    <a:pt x="1403196" y="523116"/>
                  </a:lnTo>
                  <a:lnTo>
                    <a:pt x="1402250" y="524067"/>
                  </a:lnTo>
                  <a:lnTo>
                    <a:pt x="1401298" y="525013"/>
                  </a:lnTo>
                  <a:lnTo>
                    <a:pt x="1400347" y="525964"/>
                  </a:lnTo>
                  <a:lnTo>
                    <a:pt x="1398450" y="527862"/>
                  </a:lnTo>
                  <a:lnTo>
                    <a:pt x="1396552" y="527862"/>
                  </a:lnTo>
                  <a:lnTo>
                    <a:pt x="1394650" y="529759"/>
                  </a:lnTo>
                  <a:lnTo>
                    <a:pt x="1393703" y="530715"/>
                  </a:lnTo>
                  <a:lnTo>
                    <a:pt x="1392752" y="531662"/>
                  </a:lnTo>
                  <a:lnTo>
                    <a:pt x="1391801" y="533559"/>
                  </a:lnTo>
                  <a:lnTo>
                    <a:pt x="1390855" y="536408"/>
                  </a:lnTo>
                  <a:lnTo>
                    <a:pt x="1389903" y="540208"/>
                  </a:lnTo>
                  <a:lnTo>
                    <a:pt x="1388957" y="543056"/>
                  </a:lnTo>
                  <a:lnTo>
                    <a:pt x="1385157" y="546851"/>
                  </a:lnTo>
                  <a:lnTo>
                    <a:pt x="1384206" y="547803"/>
                  </a:lnTo>
                  <a:lnTo>
                    <a:pt x="1383260" y="548749"/>
                  </a:lnTo>
                  <a:lnTo>
                    <a:pt x="1380411" y="549700"/>
                  </a:lnTo>
                  <a:lnTo>
                    <a:pt x="1378514" y="550651"/>
                  </a:lnTo>
                  <a:lnTo>
                    <a:pt x="1375660" y="551593"/>
                  </a:lnTo>
                  <a:lnTo>
                    <a:pt x="1373763" y="552549"/>
                  </a:lnTo>
                  <a:lnTo>
                    <a:pt x="1371865" y="554451"/>
                  </a:lnTo>
                  <a:lnTo>
                    <a:pt x="1369016" y="556344"/>
                  </a:lnTo>
                  <a:lnTo>
                    <a:pt x="1369016" y="556344"/>
                  </a:lnTo>
                  <a:lnTo>
                    <a:pt x="1363319" y="551593"/>
                  </a:lnTo>
                  <a:lnTo>
                    <a:pt x="1362368" y="548749"/>
                  </a:lnTo>
                  <a:lnTo>
                    <a:pt x="1363319" y="555398"/>
                  </a:lnTo>
                  <a:lnTo>
                    <a:pt x="1363319" y="557295"/>
                  </a:lnTo>
                  <a:lnTo>
                    <a:pt x="1360470" y="559197"/>
                  </a:lnTo>
                  <a:lnTo>
                    <a:pt x="1358573" y="562046"/>
                  </a:lnTo>
                  <a:lnTo>
                    <a:pt x="1353827" y="564890"/>
                  </a:lnTo>
                  <a:lnTo>
                    <a:pt x="1351924" y="566792"/>
                  </a:lnTo>
                  <a:lnTo>
                    <a:pt x="1349095" y="571538"/>
                  </a:lnTo>
                  <a:lnTo>
                    <a:pt x="1344329" y="575333"/>
                  </a:lnTo>
                  <a:lnTo>
                    <a:pt x="1344329" y="576270"/>
                  </a:lnTo>
                  <a:lnTo>
                    <a:pt x="1342432" y="575333"/>
                  </a:lnTo>
                  <a:lnTo>
                    <a:pt x="1342432" y="575333"/>
                  </a:lnTo>
                  <a:lnTo>
                    <a:pt x="1339603" y="576270"/>
                  </a:lnTo>
                  <a:lnTo>
                    <a:pt x="1338632" y="578167"/>
                  </a:lnTo>
                  <a:lnTo>
                    <a:pt x="1335803" y="581962"/>
                  </a:lnTo>
                  <a:lnTo>
                    <a:pt x="1336734" y="582933"/>
                  </a:lnTo>
                  <a:lnTo>
                    <a:pt x="1339603" y="584831"/>
                  </a:lnTo>
                  <a:lnTo>
                    <a:pt x="1336734" y="584831"/>
                  </a:lnTo>
                  <a:lnTo>
                    <a:pt x="1328208" y="585762"/>
                  </a:lnTo>
                  <a:lnTo>
                    <a:pt x="1325340" y="590528"/>
                  </a:lnTo>
                  <a:lnTo>
                    <a:pt x="1326311" y="590528"/>
                  </a:lnTo>
                  <a:lnTo>
                    <a:pt x="1331037" y="597157"/>
                  </a:lnTo>
                  <a:lnTo>
                    <a:pt x="1329140" y="596225"/>
                  </a:lnTo>
                  <a:lnTo>
                    <a:pt x="1320613" y="602849"/>
                  </a:lnTo>
                  <a:lnTo>
                    <a:pt x="1313965" y="608552"/>
                  </a:lnTo>
                  <a:lnTo>
                    <a:pt x="1312067" y="605718"/>
                  </a:lnTo>
                  <a:lnTo>
                    <a:pt x="1310170" y="606649"/>
                  </a:lnTo>
                  <a:lnTo>
                    <a:pt x="1310170" y="608552"/>
                  </a:lnTo>
                  <a:lnTo>
                    <a:pt x="1306370" y="607615"/>
                  </a:lnTo>
                  <a:lnTo>
                    <a:pt x="1302575" y="610444"/>
                  </a:lnTo>
                  <a:lnTo>
                    <a:pt x="1301623" y="607615"/>
                  </a:lnTo>
                  <a:lnTo>
                    <a:pt x="1295926" y="606649"/>
                  </a:lnTo>
                  <a:lnTo>
                    <a:pt x="1293078" y="606649"/>
                  </a:lnTo>
                  <a:lnTo>
                    <a:pt x="1290229" y="607615"/>
                  </a:lnTo>
                  <a:lnTo>
                    <a:pt x="1289278" y="607615"/>
                  </a:lnTo>
                  <a:lnTo>
                    <a:pt x="1289278" y="610444"/>
                  </a:lnTo>
                  <a:lnTo>
                    <a:pt x="1287380" y="608552"/>
                  </a:lnTo>
                  <a:lnTo>
                    <a:pt x="1284531" y="608552"/>
                  </a:lnTo>
                  <a:lnTo>
                    <a:pt x="1282634" y="608552"/>
                  </a:lnTo>
                  <a:lnTo>
                    <a:pt x="1281683" y="608552"/>
                  </a:lnTo>
                  <a:lnTo>
                    <a:pt x="1277888" y="608552"/>
                  </a:lnTo>
                  <a:lnTo>
                    <a:pt x="1277888" y="608552"/>
                  </a:lnTo>
                  <a:lnTo>
                    <a:pt x="1275039" y="609518"/>
                  </a:lnTo>
                  <a:lnTo>
                    <a:pt x="1272190" y="609518"/>
                  </a:lnTo>
                  <a:lnTo>
                    <a:pt x="1267444" y="604752"/>
                  </a:lnTo>
                  <a:lnTo>
                    <a:pt x="1267444" y="603820"/>
                  </a:lnTo>
                  <a:lnTo>
                    <a:pt x="1265542" y="598123"/>
                  </a:lnTo>
                  <a:lnTo>
                    <a:pt x="1259849" y="593357"/>
                  </a:lnTo>
                  <a:lnTo>
                    <a:pt x="1257947" y="593357"/>
                  </a:lnTo>
                  <a:lnTo>
                    <a:pt x="1256049" y="591455"/>
                  </a:lnTo>
                  <a:lnTo>
                    <a:pt x="1254152" y="585762"/>
                  </a:lnTo>
                  <a:lnTo>
                    <a:pt x="1254152" y="575333"/>
                  </a:lnTo>
                  <a:lnTo>
                    <a:pt x="1254152" y="575333"/>
                  </a:lnTo>
                  <a:lnTo>
                    <a:pt x="1249401" y="587660"/>
                  </a:lnTo>
                  <a:lnTo>
                    <a:pt x="1248454" y="588631"/>
                  </a:lnTo>
                  <a:lnTo>
                    <a:pt x="1232313" y="592431"/>
                  </a:lnTo>
                  <a:lnTo>
                    <a:pt x="1231362" y="596225"/>
                  </a:lnTo>
                  <a:lnTo>
                    <a:pt x="1238011" y="600952"/>
                  </a:lnTo>
                  <a:lnTo>
                    <a:pt x="1238011" y="601923"/>
                  </a:lnTo>
                  <a:lnTo>
                    <a:pt x="1237060" y="604752"/>
                  </a:lnTo>
                  <a:lnTo>
                    <a:pt x="1236113" y="605718"/>
                  </a:lnTo>
                  <a:lnTo>
                    <a:pt x="1236113" y="610444"/>
                  </a:lnTo>
                  <a:lnTo>
                    <a:pt x="1234211" y="611415"/>
                  </a:lnTo>
                  <a:lnTo>
                    <a:pt x="1231362" y="612347"/>
                  </a:lnTo>
                  <a:lnTo>
                    <a:pt x="1227562" y="615210"/>
                  </a:lnTo>
                  <a:lnTo>
                    <a:pt x="1238957" y="627542"/>
                  </a:lnTo>
                  <a:lnTo>
                    <a:pt x="1238957" y="627542"/>
                  </a:lnTo>
                  <a:lnTo>
                    <a:pt x="1229465" y="618044"/>
                  </a:lnTo>
                  <a:lnTo>
                    <a:pt x="1229465" y="619010"/>
                  </a:lnTo>
                  <a:lnTo>
                    <a:pt x="1227562" y="624708"/>
                  </a:lnTo>
                  <a:lnTo>
                    <a:pt x="1232313" y="626605"/>
                  </a:lnTo>
                  <a:lnTo>
                    <a:pt x="1235162" y="627542"/>
                  </a:lnTo>
                  <a:lnTo>
                    <a:pt x="1238957" y="629434"/>
                  </a:lnTo>
                  <a:lnTo>
                    <a:pt x="1242757" y="643697"/>
                  </a:lnTo>
                  <a:lnTo>
                    <a:pt x="1246552" y="651297"/>
                  </a:lnTo>
                  <a:lnTo>
                    <a:pt x="1253201" y="656023"/>
                  </a:lnTo>
                  <a:lnTo>
                    <a:pt x="1254152" y="656990"/>
                  </a:lnTo>
                  <a:lnTo>
                    <a:pt x="1254152" y="657921"/>
                  </a:lnTo>
                  <a:lnTo>
                    <a:pt x="1255098" y="665521"/>
                  </a:lnTo>
                  <a:lnTo>
                    <a:pt x="1256996" y="667413"/>
                  </a:lnTo>
                  <a:lnTo>
                    <a:pt x="1259849" y="668384"/>
                  </a:lnTo>
                  <a:lnTo>
                    <a:pt x="1266493" y="670287"/>
                  </a:lnTo>
                  <a:lnTo>
                    <a:pt x="1269342" y="673116"/>
                  </a:lnTo>
                  <a:lnTo>
                    <a:pt x="1275985" y="672179"/>
                  </a:lnTo>
                  <a:lnTo>
                    <a:pt x="1276936" y="679779"/>
                  </a:lnTo>
                  <a:lnTo>
                    <a:pt x="1274088" y="684506"/>
                  </a:lnTo>
                  <a:lnTo>
                    <a:pt x="1274088" y="686403"/>
                  </a:lnTo>
                  <a:lnTo>
                    <a:pt x="1277888" y="690203"/>
                  </a:lnTo>
                  <a:lnTo>
                    <a:pt x="1280736" y="694003"/>
                  </a:lnTo>
                  <a:lnTo>
                    <a:pt x="1281683" y="694949"/>
                  </a:lnTo>
                  <a:lnTo>
                    <a:pt x="1283585" y="697798"/>
                  </a:lnTo>
                  <a:lnTo>
                    <a:pt x="1284531" y="692101"/>
                  </a:lnTo>
                  <a:lnTo>
                    <a:pt x="1285483" y="690203"/>
                  </a:lnTo>
                  <a:lnTo>
                    <a:pt x="1290229" y="691149"/>
                  </a:lnTo>
                  <a:lnTo>
                    <a:pt x="1293078" y="690203"/>
                  </a:lnTo>
                  <a:lnTo>
                    <a:pt x="1291180" y="688301"/>
                  </a:lnTo>
                  <a:lnTo>
                    <a:pt x="1294029" y="689257"/>
                  </a:lnTo>
                  <a:lnTo>
                    <a:pt x="1298775" y="689257"/>
                  </a:lnTo>
                  <a:lnTo>
                    <a:pt x="1301623" y="694003"/>
                  </a:lnTo>
                  <a:lnTo>
                    <a:pt x="1304472" y="694003"/>
                  </a:lnTo>
                  <a:lnTo>
                    <a:pt x="1309218" y="691149"/>
                  </a:lnTo>
                  <a:lnTo>
                    <a:pt x="1309218" y="689257"/>
                  </a:lnTo>
                  <a:lnTo>
                    <a:pt x="1310170" y="690203"/>
                  </a:lnTo>
                  <a:lnTo>
                    <a:pt x="1314916" y="685477"/>
                  </a:lnTo>
                  <a:lnTo>
                    <a:pt x="1309218" y="683574"/>
                  </a:lnTo>
                  <a:lnTo>
                    <a:pt x="1314916" y="678808"/>
                  </a:lnTo>
                  <a:lnTo>
                    <a:pt x="1314916" y="675013"/>
                  </a:lnTo>
                  <a:lnTo>
                    <a:pt x="1314916" y="677882"/>
                  </a:lnTo>
                  <a:lnTo>
                    <a:pt x="1319642" y="673116"/>
                  </a:lnTo>
                  <a:lnTo>
                    <a:pt x="1325340" y="679779"/>
                  </a:lnTo>
                  <a:lnTo>
                    <a:pt x="1326311" y="680711"/>
                  </a:lnTo>
                  <a:lnTo>
                    <a:pt x="1332003" y="675013"/>
                  </a:lnTo>
                  <a:lnTo>
                    <a:pt x="1332003" y="675979"/>
                  </a:lnTo>
                  <a:lnTo>
                    <a:pt x="1332934" y="674082"/>
                  </a:lnTo>
                  <a:lnTo>
                    <a:pt x="1332934" y="673116"/>
                  </a:lnTo>
                  <a:lnTo>
                    <a:pt x="1332934" y="673116"/>
                  </a:lnTo>
                  <a:lnTo>
                    <a:pt x="1333906" y="670287"/>
                  </a:lnTo>
                  <a:lnTo>
                    <a:pt x="1335803" y="667413"/>
                  </a:lnTo>
                  <a:lnTo>
                    <a:pt x="1336734" y="665521"/>
                  </a:lnTo>
                  <a:lnTo>
                    <a:pt x="1333906" y="660794"/>
                  </a:lnTo>
                  <a:lnTo>
                    <a:pt x="1333906" y="654126"/>
                  </a:lnTo>
                  <a:lnTo>
                    <a:pt x="1333906" y="656023"/>
                  </a:lnTo>
                  <a:lnTo>
                    <a:pt x="1334837" y="656023"/>
                  </a:lnTo>
                  <a:lnTo>
                    <a:pt x="1335803" y="656990"/>
                  </a:lnTo>
                  <a:lnTo>
                    <a:pt x="1347198" y="658892"/>
                  </a:lnTo>
                  <a:lnTo>
                    <a:pt x="1351924" y="658892"/>
                  </a:lnTo>
                  <a:lnTo>
                    <a:pt x="1352875" y="658892"/>
                  </a:lnTo>
                  <a:lnTo>
                    <a:pt x="1356670" y="657921"/>
                  </a:lnTo>
                  <a:lnTo>
                    <a:pt x="1358573" y="656023"/>
                  </a:lnTo>
                  <a:lnTo>
                    <a:pt x="1364270" y="653190"/>
                  </a:lnTo>
                  <a:lnTo>
                    <a:pt x="1362368" y="654126"/>
                  </a:lnTo>
                  <a:lnTo>
                    <a:pt x="1366168" y="655092"/>
                  </a:lnTo>
                  <a:lnTo>
                    <a:pt x="1361421" y="656990"/>
                  </a:lnTo>
                  <a:lnTo>
                    <a:pt x="1366168" y="658892"/>
                  </a:lnTo>
                  <a:lnTo>
                    <a:pt x="1369016" y="662687"/>
                  </a:lnTo>
                  <a:lnTo>
                    <a:pt x="1369968" y="663618"/>
                  </a:lnTo>
                  <a:lnTo>
                    <a:pt x="1372816" y="664585"/>
                  </a:lnTo>
                  <a:lnTo>
                    <a:pt x="1374714" y="666487"/>
                  </a:lnTo>
                  <a:lnTo>
                    <a:pt x="1373763" y="660794"/>
                  </a:lnTo>
                  <a:lnTo>
                    <a:pt x="1384206" y="655092"/>
                  </a:lnTo>
                  <a:lnTo>
                    <a:pt x="1390855" y="651297"/>
                  </a:lnTo>
                  <a:lnTo>
                    <a:pt x="1390855" y="652224"/>
                  </a:lnTo>
                  <a:lnTo>
                    <a:pt x="1392752" y="653190"/>
                  </a:lnTo>
                  <a:lnTo>
                    <a:pt x="1395601" y="656023"/>
                  </a:lnTo>
                  <a:lnTo>
                    <a:pt x="1398450" y="655092"/>
                  </a:lnTo>
                  <a:lnTo>
                    <a:pt x="1401298" y="656023"/>
                  </a:lnTo>
                  <a:lnTo>
                    <a:pt x="1402250" y="659818"/>
                  </a:lnTo>
                  <a:lnTo>
                    <a:pt x="1404147" y="658892"/>
                  </a:lnTo>
                  <a:lnTo>
                    <a:pt x="1404147" y="659818"/>
                  </a:lnTo>
                  <a:lnTo>
                    <a:pt x="1405093" y="660794"/>
                  </a:lnTo>
                  <a:lnTo>
                    <a:pt x="1406045" y="663618"/>
                  </a:lnTo>
                  <a:lnTo>
                    <a:pt x="1406996" y="665521"/>
                  </a:lnTo>
                  <a:lnTo>
                    <a:pt x="1406045" y="662687"/>
                  </a:lnTo>
                  <a:lnTo>
                    <a:pt x="1403196" y="662687"/>
                  </a:lnTo>
                  <a:lnTo>
                    <a:pt x="1403196" y="663618"/>
                  </a:lnTo>
                  <a:lnTo>
                    <a:pt x="1403196" y="663618"/>
                  </a:lnTo>
                  <a:lnTo>
                    <a:pt x="1403196" y="664585"/>
                  </a:lnTo>
                  <a:lnTo>
                    <a:pt x="1401298" y="664585"/>
                  </a:lnTo>
                  <a:lnTo>
                    <a:pt x="1402250" y="670287"/>
                  </a:lnTo>
                  <a:lnTo>
                    <a:pt x="1402250" y="680711"/>
                  </a:lnTo>
                  <a:lnTo>
                    <a:pt x="1402250" y="680711"/>
                  </a:lnTo>
                  <a:lnTo>
                    <a:pt x="1399396" y="684506"/>
                  </a:lnTo>
                  <a:lnTo>
                    <a:pt x="1397498" y="685477"/>
                  </a:lnTo>
                  <a:lnTo>
                    <a:pt x="1396552" y="686403"/>
                  </a:lnTo>
                  <a:lnTo>
                    <a:pt x="1393703" y="690203"/>
                  </a:lnTo>
                  <a:lnTo>
                    <a:pt x="1397498" y="694949"/>
                  </a:lnTo>
                  <a:lnTo>
                    <a:pt x="1396552" y="695896"/>
                  </a:lnTo>
                  <a:lnTo>
                    <a:pt x="1397498" y="696852"/>
                  </a:lnTo>
                  <a:lnTo>
                    <a:pt x="1401298" y="698749"/>
                  </a:lnTo>
                  <a:lnTo>
                    <a:pt x="1396552" y="702544"/>
                  </a:lnTo>
                  <a:lnTo>
                    <a:pt x="1396552" y="707290"/>
                  </a:lnTo>
                  <a:lnTo>
                    <a:pt x="1397498" y="716788"/>
                  </a:lnTo>
                  <a:lnTo>
                    <a:pt x="1393703" y="718685"/>
                  </a:lnTo>
                  <a:lnTo>
                    <a:pt x="1388957" y="719636"/>
                  </a:lnTo>
                  <a:lnTo>
                    <a:pt x="1387055" y="722485"/>
                  </a:lnTo>
                  <a:lnTo>
                    <a:pt x="1388006" y="724383"/>
                  </a:lnTo>
                  <a:lnTo>
                    <a:pt x="1386104" y="726280"/>
                  </a:lnTo>
                  <a:lnTo>
                    <a:pt x="1386104" y="728182"/>
                  </a:lnTo>
                  <a:lnTo>
                    <a:pt x="1387055" y="734826"/>
                  </a:lnTo>
                  <a:lnTo>
                    <a:pt x="1381358" y="740523"/>
                  </a:lnTo>
                  <a:lnTo>
                    <a:pt x="1380411" y="740523"/>
                  </a:lnTo>
                  <a:lnTo>
                    <a:pt x="1378514" y="741475"/>
                  </a:lnTo>
                  <a:lnTo>
                    <a:pt x="1377562" y="742421"/>
                  </a:lnTo>
                  <a:lnTo>
                    <a:pt x="1382309" y="768059"/>
                  </a:lnTo>
                  <a:lnTo>
                    <a:pt x="1383260" y="764259"/>
                  </a:lnTo>
                  <a:lnTo>
                    <a:pt x="1383260" y="768059"/>
                  </a:lnTo>
                  <a:lnTo>
                    <a:pt x="1384206" y="769005"/>
                  </a:lnTo>
                  <a:lnTo>
                    <a:pt x="1382309" y="770908"/>
                  </a:lnTo>
                  <a:lnTo>
                    <a:pt x="1380411" y="772805"/>
                  </a:lnTo>
                  <a:lnTo>
                    <a:pt x="1379460" y="775654"/>
                  </a:lnTo>
                  <a:lnTo>
                    <a:pt x="1387055" y="780400"/>
                  </a:lnTo>
                  <a:lnTo>
                    <a:pt x="1388957" y="780400"/>
                  </a:lnTo>
                  <a:lnTo>
                    <a:pt x="1392752" y="778503"/>
                  </a:lnTo>
                  <a:lnTo>
                    <a:pt x="1394650" y="777556"/>
                  </a:lnTo>
                  <a:lnTo>
                    <a:pt x="1396552" y="772805"/>
                  </a:lnTo>
                  <a:lnTo>
                    <a:pt x="1396552" y="779454"/>
                  </a:lnTo>
                  <a:lnTo>
                    <a:pt x="1390855" y="779454"/>
                  </a:lnTo>
                  <a:lnTo>
                    <a:pt x="1388957" y="780400"/>
                  </a:lnTo>
                  <a:lnTo>
                    <a:pt x="1387055" y="782303"/>
                  </a:lnTo>
                  <a:lnTo>
                    <a:pt x="1378514" y="786098"/>
                  </a:lnTo>
                  <a:lnTo>
                    <a:pt x="1376611" y="785151"/>
                  </a:lnTo>
                  <a:lnTo>
                    <a:pt x="1370914" y="789898"/>
                  </a:lnTo>
                  <a:lnTo>
                    <a:pt x="1369968" y="791795"/>
                  </a:lnTo>
                  <a:lnTo>
                    <a:pt x="1369016" y="793697"/>
                  </a:lnTo>
                  <a:lnTo>
                    <a:pt x="1368065" y="800341"/>
                  </a:lnTo>
                  <a:lnTo>
                    <a:pt x="1369016" y="802239"/>
                  </a:lnTo>
                  <a:lnTo>
                    <a:pt x="1360470" y="798444"/>
                  </a:lnTo>
                  <a:lnTo>
                    <a:pt x="1356670" y="798444"/>
                  </a:lnTo>
                  <a:lnTo>
                    <a:pt x="1353827" y="799390"/>
                  </a:lnTo>
                  <a:lnTo>
                    <a:pt x="1350027" y="801292"/>
                  </a:lnTo>
                  <a:lnTo>
                    <a:pt x="1347198" y="800341"/>
                  </a:lnTo>
                  <a:lnTo>
                    <a:pt x="1345300" y="801292"/>
                  </a:lnTo>
                  <a:lnTo>
                    <a:pt x="1343398" y="802239"/>
                  </a:lnTo>
                  <a:lnTo>
                    <a:pt x="1342432" y="803190"/>
                  </a:lnTo>
                  <a:lnTo>
                    <a:pt x="1340534" y="804136"/>
                  </a:lnTo>
                  <a:lnTo>
                    <a:pt x="1336734" y="799390"/>
                  </a:lnTo>
                  <a:lnTo>
                    <a:pt x="1332003" y="795590"/>
                  </a:lnTo>
                  <a:lnTo>
                    <a:pt x="1330106" y="794644"/>
                  </a:lnTo>
                  <a:lnTo>
                    <a:pt x="1324408" y="789898"/>
                  </a:lnTo>
                  <a:lnTo>
                    <a:pt x="1322511" y="789898"/>
                  </a:lnTo>
                  <a:lnTo>
                    <a:pt x="1320613" y="788946"/>
                  </a:lnTo>
                  <a:lnTo>
                    <a:pt x="1322511" y="785151"/>
                  </a:lnTo>
                  <a:lnTo>
                    <a:pt x="1320613" y="782303"/>
                  </a:lnTo>
                  <a:lnTo>
                    <a:pt x="1317765" y="781347"/>
                  </a:lnTo>
                  <a:lnTo>
                    <a:pt x="1315867" y="777556"/>
                  </a:lnTo>
                  <a:lnTo>
                    <a:pt x="1312067" y="774708"/>
                  </a:lnTo>
                  <a:lnTo>
                    <a:pt x="1308267" y="775654"/>
                  </a:lnTo>
                  <a:lnTo>
                    <a:pt x="1306370" y="778503"/>
                  </a:lnTo>
                  <a:lnTo>
                    <a:pt x="1307321" y="777556"/>
                  </a:lnTo>
                  <a:lnTo>
                    <a:pt x="1306370" y="773757"/>
                  </a:lnTo>
                  <a:lnTo>
                    <a:pt x="1304472" y="769005"/>
                  </a:lnTo>
                  <a:lnTo>
                    <a:pt x="1304472" y="768059"/>
                  </a:lnTo>
                  <a:lnTo>
                    <a:pt x="1299721" y="772805"/>
                  </a:lnTo>
                  <a:lnTo>
                    <a:pt x="1301623" y="777556"/>
                  </a:lnTo>
                  <a:lnTo>
                    <a:pt x="1300672" y="777556"/>
                  </a:lnTo>
                  <a:lnTo>
                    <a:pt x="1298775" y="777556"/>
                  </a:lnTo>
                  <a:lnTo>
                    <a:pt x="1294029" y="787995"/>
                  </a:lnTo>
                  <a:lnTo>
                    <a:pt x="1290229" y="793697"/>
                  </a:lnTo>
                  <a:lnTo>
                    <a:pt x="1289278" y="794644"/>
                  </a:lnTo>
                  <a:lnTo>
                    <a:pt x="1288331" y="796541"/>
                  </a:lnTo>
                  <a:lnTo>
                    <a:pt x="1287380" y="797492"/>
                  </a:lnTo>
                  <a:lnTo>
                    <a:pt x="1286434" y="800341"/>
                  </a:lnTo>
                  <a:lnTo>
                    <a:pt x="1285483" y="806039"/>
                  </a:lnTo>
                  <a:lnTo>
                    <a:pt x="1276936" y="814585"/>
                  </a:lnTo>
                  <a:lnTo>
                    <a:pt x="1274088" y="813633"/>
                  </a:lnTo>
                  <a:lnTo>
                    <a:pt x="1271239" y="808887"/>
                  </a:lnTo>
                  <a:lnTo>
                    <a:pt x="1271239" y="809834"/>
                  </a:lnTo>
                  <a:lnTo>
                    <a:pt x="1267444" y="816462"/>
                  </a:lnTo>
                  <a:lnTo>
                    <a:pt x="1265542" y="816462"/>
                  </a:lnTo>
                  <a:lnTo>
                    <a:pt x="1271239" y="825028"/>
                  </a:lnTo>
                  <a:lnTo>
                    <a:pt x="1274088" y="827857"/>
                  </a:lnTo>
                  <a:lnTo>
                    <a:pt x="1274088" y="831657"/>
                  </a:lnTo>
                  <a:lnTo>
                    <a:pt x="1280736" y="844944"/>
                  </a:lnTo>
                  <a:lnTo>
                    <a:pt x="1270288" y="850647"/>
                  </a:lnTo>
                  <a:lnTo>
                    <a:pt x="1271239" y="850647"/>
                  </a:lnTo>
                  <a:lnTo>
                    <a:pt x="1280736" y="868700"/>
                  </a:lnTo>
                  <a:lnTo>
                    <a:pt x="1287380" y="876305"/>
                  </a:lnTo>
                  <a:lnTo>
                    <a:pt x="1286434" y="892416"/>
                  </a:lnTo>
                  <a:lnTo>
                    <a:pt x="1287380" y="893387"/>
                  </a:lnTo>
                  <a:lnTo>
                    <a:pt x="1241806" y="877226"/>
                  </a:lnTo>
                  <a:lnTo>
                    <a:pt x="1235162" y="878197"/>
                  </a:lnTo>
                  <a:lnTo>
                    <a:pt x="1233260" y="878197"/>
                  </a:lnTo>
                  <a:lnTo>
                    <a:pt x="1230416" y="880095"/>
                  </a:lnTo>
                  <a:lnTo>
                    <a:pt x="1231362" y="890524"/>
                  </a:lnTo>
                  <a:lnTo>
                    <a:pt x="1225665" y="885797"/>
                  </a:lnTo>
                  <a:lnTo>
                    <a:pt x="1223767" y="880095"/>
                  </a:lnTo>
                  <a:lnTo>
                    <a:pt x="1220919" y="875329"/>
                  </a:lnTo>
                  <a:lnTo>
                    <a:pt x="1219021" y="873426"/>
                  </a:lnTo>
                  <a:lnTo>
                    <a:pt x="1217124" y="871534"/>
                  </a:lnTo>
                  <a:lnTo>
                    <a:pt x="1209524" y="862042"/>
                  </a:lnTo>
                  <a:lnTo>
                    <a:pt x="1218070" y="855413"/>
                  </a:lnTo>
                  <a:lnTo>
                    <a:pt x="1219021" y="853510"/>
                  </a:lnTo>
                  <a:lnTo>
                    <a:pt x="1233260" y="831657"/>
                  </a:lnTo>
                  <a:lnTo>
                    <a:pt x="1231362" y="826926"/>
                  </a:lnTo>
                  <a:lnTo>
                    <a:pt x="1218070" y="797492"/>
                  </a:lnTo>
                  <a:lnTo>
                    <a:pt x="1219967" y="793697"/>
                  </a:lnTo>
                  <a:lnTo>
                    <a:pt x="1225665" y="794644"/>
                  </a:lnTo>
                  <a:lnTo>
                    <a:pt x="1231362" y="787995"/>
                  </a:lnTo>
                  <a:lnTo>
                    <a:pt x="1245606" y="780400"/>
                  </a:lnTo>
                  <a:lnTo>
                    <a:pt x="1254152" y="780400"/>
                  </a:lnTo>
                  <a:lnTo>
                    <a:pt x="1254152" y="779454"/>
                  </a:lnTo>
                  <a:lnTo>
                    <a:pt x="1250352" y="777556"/>
                  </a:lnTo>
                  <a:lnTo>
                    <a:pt x="1242757" y="772805"/>
                  </a:lnTo>
                  <a:lnTo>
                    <a:pt x="1239908" y="770908"/>
                  </a:lnTo>
                  <a:lnTo>
                    <a:pt x="1241806" y="769962"/>
                  </a:lnTo>
                  <a:lnTo>
                    <a:pt x="1238011" y="755718"/>
                  </a:lnTo>
                  <a:lnTo>
                    <a:pt x="1236113" y="753816"/>
                  </a:lnTo>
                  <a:lnTo>
                    <a:pt x="1214270" y="723436"/>
                  </a:lnTo>
                  <a:lnTo>
                    <a:pt x="1216172" y="717739"/>
                  </a:lnTo>
                  <a:lnTo>
                    <a:pt x="1212373" y="712993"/>
                  </a:lnTo>
                  <a:lnTo>
                    <a:pt x="1211426" y="712993"/>
                  </a:lnTo>
                  <a:lnTo>
                    <a:pt x="1208573" y="712993"/>
                  </a:lnTo>
                  <a:lnTo>
                    <a:pt x="1207626" y="712993"/>
                  </a:lnTo>
                  <a:lnTo>
                    <a:pt x="1201929" y="714885"/>
                  </a:lnTo>
                  <a:lnTo>
                    <a:pt x="1195285" y="714885"/>
                  </a:lnTo>
                  <a:lnTo>
                    <a:pt x="1193383" y="713939"/>
                  </a:lnTo>
                  <a:lnTo>
                    <a:pt x="1191485" y="715841"/>
                  </a:lnTo>
                  <a:lnTo>
                    <a:pt x="1191485" y="715841"/>
                  </a:lnTo>
                  <a:lnTo>
                    <a:pt x="1189588" y="712993"/>
                  </a:lnTo>
                  <a:lnTo>
                    <a:pt x="1188637" y="711090"/>
                  </a:lnTo>
                  <a:lnTo>
                    <a:pt x="1186739" y="710139"/>
                  </a:lnTo>
                  <a:lnTo>
                    <a:pt x="1183890" y="709193"/>
                  </a:lnTo>
                  <a:lnTo>
                    <a:pt x="1184837" y="700647"/>
                  </a:lnTo>
                  <a:lnTo>
                    <a:pt x="1185788" y="697798"/>
                  </a:lnTo>
                  <a:lnTo>
                    <a:pt x="1187690" y="695896"/>
                  </a:lnTo>
                  <a:lnTo>
                    <a:pt x="1189588" y="694949"/>
                  </a:lnTo>
                  <a:lnTo>
                    <a:pt x="1190534" y="693052"/>
                  </a:lnTo>
                  <a:lnTo>
                    <a:pt x="1192437" y="692101"/>
                  </a:lnTo>
                  <a:lnTo>
                    <a:pt x="1192437" y="691149"/>
                  </a:lnTo>
                  <a:lnTo>
                    <a:pt x="1195285" y="689257"/>
                  </a:lnTo>
                  <a:lnTo>
                    <a:pt x="1196231" y="688301"/>
                  </a:lnTo>
                  <a:lnTo>
                    <a:pt x="1197183" y="684506"/>
                  </a:lnTo>
                  <a:lnTo>
                    <a:pt x="1200978" y="681677"/>
                  </a:lnTo>
                  <a:lnTo>
                    <a:pt x="1200978" y="677882"/>
                  </a:lnTo>
                  <a:lnTo>
                    <a:pt x="1199080" y="676911"/>
                  </a:lnTo>
                  <a:lnTo>
                    <a:pt x="1191485" y="679779"/>
                  </a:lnTo>
                  <a:lnTo>
                    <a:pt x="1191485" y="677882"/>
                  </a:lnTo>
                  <a:lnTo>
                    <a:pt x="1190534" y="676911"/>
                  </a:lnTo>
                  <a:lnTo>
                    <a:pt x="1188637" y="675979"/>
                  </a:lnTo>
                  <a:lnTo>
                    <a:pt x="1186739" y="675013"/>
                  </a:lnTo>
                  <a:lnTo>
                    <a:pt x="1184837" y="671213"/>
                  </a:lnTo>
                  <a:lnTo>
                    <a:pt x="1182939" y="658892"/>
                  </a:lnTo>
                  <a:lnTo>
                    <a:pt x="1181042" y="658892"/>
                  </a:lnTo>
                  <a:lnTo>
                    <a:pt x="1180091" y="656023"/>
                  </a:lnTo>
                  <a:lnTo>
                    <a:pt x="1177242" y="651297"/>
                  </a:lnTo>
                  <a:lnTo>
                    <a:pt x="1178193" y="651297"/>
                  </a:lnTo>
                  <a:lnTo>
                    <a:pt x="1176296" y="648424"/>
                  </a:lnTo>
                  <a:lnTo>
                    <a:pt x="1177242" y="645595"/>
                  </a:lnTo>
                  <a:lnTo>
                    <a:pt x="1178193" y="646531"/>
                  </a:lnTo>
                  <a:lnTo>
                    <a:pt x="1178193" y="645595"/>
                  </a:lnTo>
                  <a:lnTo>
                    <a:pt x="1178193" y="642731"/>
                  </a:lnTo>
                  <a:lnTo>
                    <a:pt x="1179139" y="637034"/>
                  </a:lnTo>
                  <a:lnTo>
                    <a:pt x="1179139" y="636102"/>
                  </a:lnTo>
                  <a:lnTo>
                    <a:pt x="1177242" y="636102"/>
                  </a:lnTo>
                  <a:lnTo>
                    <a:pt x="1174393" y="636102"/>
                  </a:lnTo>
                  <a:lnTo>
                    <a:pt x="1175344" y="638000"/>
                  </a:lnTo>
                  <a:lnTo>
                    <a:pt x="1171544" y="640829"/>
                  </a:lnTo>
                  <a:lnTo>
                    <a:pt x="1167749" y="642731"/>
                  </a:lnTo>
                  <a:lnTo>
                    <a:pt x="1163950" y="639902"/>
                  </a:lnTo>
                  <a:lnTo>
                    <a:pt x="1161101" y="642731"/>
                  </a:lnTo>
                  <a:lnTo>
                    <a:pt x="1158252" y="642731"/>
                  </a:lnTo>
                  <a:lnTo>
                    <a:pt x="1156355" y="641800"/>
                  </a:lnTo>
                  <a:lnTo>
                    <a:pt x="1155403" y="642731"/>
                  </a:lnTo>
                  <a:lnTo>
                    <a:pt x="1158252" y="650326"/>
                  </a:lnTo>
                  <a:lnTo>
                    <a:pt x="1158252" y="654126"/>
                  </a:lnTo>
                  <a:lnTo>
                    <a:pt x="1158252" y="654126"/>
                  </a:lnTo>
                  <a:lnTo>
                    <a:pt x="1158252" y="656990"/>
                  </a:lnTo>
                  <a:lnTo>
                    <a:pt x="1159203" y="656990"/>
                  </a:lnTo>
                  <a:lnTo>
                    <a:pt x="1154457" y="660794"/>
                  </a:lnTo>
                  <a:lnTo>
                    <a:pt x="1157306" y="672179"/>
                  </a:lnTo>
                  <a:lnTo>
                    <a:pt x="1155403" y="674082"/>
                  </a:lnTo>
                  <a:lnTo>
                    <a:pt x="1154457" y="675979"/>
                  </a:lnTo>
                  <a:lnTo>
                    <a:pt x="1153506" y="675979"/>
                  </a:lnTo>
                  <a:lnTo>
                    <a:pt x="1143062" y="675979"/>
                  </a:lnTo>
                  <a:lnTo>
                    <a:pt x="1139267" y="674082"/>
                  </a:lnTo>
                  <a:lnTo>
                    <a:pt x="1132619" y="675979"/>
                  </a:lnTo>
                  <a:lnTo>
                    <a:pt x="1132619" y="676911"/>
                  </a:lnTo>
                  <a:lnTo>
                    <a:pt x="1130721" y="677882"/>
                  </a:lnTo>
                  <a:lnTo>
                    <a:pt x="1123121" y="678808"/>
                  </a:lnTo>
                  <a:lnTo>
                    <a:pt x="1119326" y="684506"/>
                  </a:lnTo>
                  <a:lnTo>
                    <a:pt x="1105103" y="683574"/>
                  </a:lnTo>
                  <a:lnTo>
                    <a:pt x="1106034" y="684506"/>
                  </a:lnTo>
                  <a:lnTo>
                    <a:pt x="1103205" y="684506"/>
                  </a:lnTo>
                  <a:lnTo>
                    <a:pt x="1099405" y="684506"/>
                  </a:lnTo>
                  <a:lnTo>
                    <a:pt x="1097508" y="686403"/>
                  </a:lnTo>
                  <a:lnTo>
                    <a:pt x="1095610" y="688301"/>
                  </a:lnTo>
                  <a:lnTo>
                    <a:pt x="1086113" y="691149"/>
                  </a:lnTo>
                  <a:lnTo>
                    <a:pt x="1059529" y="683574"/>
                  </a:lnTo>
                  <a:lnTo>
                    <a:pt x="1053831" y="683574"/>
                  </a:lnTo>
                  <a:lnTo>
                    <a:pt x="1050982" y="684506"/>
                  </a:lnTo>
                  <a:lnTo>
                    <a:pt x="1041490" y="682608"/>
                  </a:lnTo>
                  <a:lnTo>
                    <a:pt x="1039593" y="681677"/>
                  </a:lnTo>
                  <a:lnTo>
                    <a:pt x="1036739" y="680711"/>
                  </a:lnTo>
                  <a:lnTo>
                    <a:pt x="1038641" y="683574"/>
                  </a:lnTo>
                  <a:lnTo>
                    <a:pt x="1042436" y="685477"/>
                  </a:lnTo>
                  <a:lnTo>
                    <a:pt x="1043388" y="686403"/>
                  </a:lnTo>
                  <a:lnTo>
                    <a:pt x="1063328" y="695896"/>
                  </a:lnTo>
                  <a:lnTo>
                    <a:pt x="1066172" y="699695"/>
                  </a:lnTo>
                  <a:lnTo>
                    <a:pt x="1067123" y="701598"/>
                  </a:lnTo>
                  <a:lnTo>
                    <a:pt x="1069021" y="702544"/>
                  </a:lnTo>
                  <a:lnTo>
                    <a:pt x="1069021" y="704446"/>
                  </a:lnTo>
                  <a:lnTo>
                    <a:pt x="1074718" y="704446"/>
                  </a:lnTo>
                  <a:lnTo>
                    <a:pt x="1077567" y="704446"/>
                  </a:lnTo>
                  <a:lnTo>
                    <a:pt x="1079464" y="705393"/>
                  </a:lnTo>
                  <a:lnTo>
                    <a:pt x="1086113" y="706344"/>
                  </a:lnTo>
                  <a:lnTo>
                    <a:pt x="1096537" y="711090"/>
                  </a:lnTo>
                  <a:lnTo>
                    <a:pt x="1079464" y="723436"/>
                  </a:lnTo>
                  <a:lnTo>
                    <a:pt x="1069021" y="731031"/>
                  </a:lnTo>
                  <a:lnTo>
                    <a:pt x="1066172" y="743372"/>
                  </a:lnTo>
                  <a:lnTo>
                    <a:pt x="1054782" y="743372"/>
                  </a:lnTo>
                  <a:lnTo>
                    <a:pt x="1052885" y="743372"/>
                  </a:lnTo>
                  <a:lnTo>
                    <a:pt x="1050031" y="746221"/>
                  </a:lnTo>
                  <a:lnTo>
                    <a:pt x="1052885" y="745270"/>
                  </a:lnTo>
                  <a:lnTo>
                    <a:pt x="1057631" y="745270"/>
                  </a:lnTo>
                  <a:lnTo>
                    <a:pt x="1058582" y="746221"/>
                  </a:lnTo>
                  <a:lnTo>
                    <a:pt x="1064275" y="748118"/>
                  </a:lnTo>
                  <a:lnTo>
                    <a:pt x="1066172" y="748118"/>
                  </a:lnTo>
                  <a:lnTo>
                    <a:pt x="1068075" y="748118"/>
                  </a:lnTo>
                  <a:lnTo>
                    <a:pt x="1071870" y="747172"/>
                  </a:lnTo>
                  <a:lnTo>
                    <a:pt x="1072821" y="750016"/>
                  </a:lnTo>
                  <a:lnTo>
                    <a:pt x="1074718" y="750972"/>
                  </a:lnTo>
                  <a:lnTo>
                    <a:pt x="1075670" y="751918"/>
                  </a:lnTo>
                  <a:lnTo>
                    <a:pt x="1075670" y="752860"/>
                  </a:lnTo>
                  <a:lnTo>
                    <a:pt x="1077567" y="754767"/>
                  </a:lnTo>
                  <a:lnTo>
                    <a:pt x="1077567" y="761411"/>
                  </a:lnTo>
                  <a:lnTo>
                    <a:pt x="1076621" y="762362"/>
                  </a:lnTo>
                  <a:lnTo>
                    <a:pt x="1076621" y="764259"/>
                  </a:lnTo>
                  <a:lnTo>
                    <a:pt x="1074718" y="767103"/>
                  </a:lnTo>
                  <a:lnTo>
                    <a:pt x="1072821" y="769005"/>
                  </a:lnTo>
                  <a:lnTo>
                    <a:pt x="1069021" y="771854"/>
                  </a:lnTo>
                  <a:lnTo>
                    <a:pt x="1068075" y="772805"/>
                  </a:lnTo>
                  <a:lnTo>
                    <a:pt x="1065226" y="773757"/>
                  </a:lnTo>
                  <a:lnTo>
                    <a:pt x="1060480" y="773757"/>
                  </a:lnTo>
                  <a:lnTo>
                    <a:pt x="1059529" y="775654"/>
                  </a:lnTo>
                  <a:lnTo>
                    <a:pt x="1057631" y="778503"/>
                  </a:lnTo>
                  <a:lnTo>
                    <a:pt x="1053831" y="783249"/>
                  </a:lnTo>
                  <a:lnTo>
                    <a:pt x="1054782" y="786098"/>
                  </a:lnTo>
                  <a:lnTo>
                    <a:pt x="1055729" y="787995"/>
                  </a:lnTo>
                  <a:lnTo>
                    <a:pt x="1057631" y="788946"/>
                  </a:lnTo>
                  <a:lnTo>
                    <a:pt x="1059529" y="791795"/>
                  </a:lnTo>
                  <a:lnTo>
                    <a:pt x="1059529" y="794644"/>
                  </a:lnTo>
                  <a:lnTo>
                    <a:pt x="1058582" y="798444"/>
                  </a:lnTo>
                  <a:lnTo>
                    <a:pt x="1062377" y="802239"/>
                  </a:lnTo>
                  <a:lnTo>
                    <a:pt x="1069972" y="806039"/>
                  </a:lnTo>
                  <a:lnTo>
                    <a:pt x="1069972" y="806985"/>
                  </a:lnTo>
                  <a:lnTo>
                    <a:pt x="1070923" y="806985"/>
                  </a:lnTo>
                  <a:lnTo>
                    <a:pt x="1066172" y="810785"/>
                  </a:lnTo>
                  <a:lnTo>
                    <a:pt x="1069021" y="812687"/>
                  </a:lnTo>
                  <a:lnTo>
                    <a:pt x="1069972" y="815531"/>
                  </a:lnTo>
                  <a:lnTo>
                    <a:pt x="1073767" y="819331"/>
                  </a:lnTo>
                  <a:lnTo>
                    <a:pt x="1075670" y="819331"/>
                  </a:lnTo>
                  <a:lnTo>
                    <a:pt x="1079464" y="820262"/>
                  </a:lnTo>
                  <a:lnTo>
                    <a:pt x="1085147" y="822160"/>
                  </a:lnTo>
                  <a:lnTo>
                    <a:pt x="1090844" y="820262"/>
                  </a:lnTo>
                  <a:lnTo>
                    <a:pt x="1095610" y="824062"/>
                  </a:lnTo>
                  <a:lnTo>
                    <a:pt x="1096537" y="825028"/>
                  </a:lnTo>
                  <a:lnTo>
                    <a:pt x="1121224" y="830721"/>
                  </a:lnTo>
                  <a:lnTo>
                    <a:pt x="1123121" y="833555"/>
                  </a:lnTo>
                  <a:lnTo>
                    <a:pt x="1120278" y="839252"/>
                  </a:lnTo>
                  <a:lnTo>
                    <a:pt x="1111732" y="843052"/>
                  </a:lnTo>
                  <a:lnTo>
                    <a:pt x="1110800" y="841149"/>
                  </a:lnTo>
                  <a:lnTo>
                    <a:pt x="1107932" y="841149"/>
                  </a:lnTo>
                  <a:lnTo>
                    <a:pt x="1107000" y="840218"/>
                  </a:lnTo>
                  <a:lnTo>
                    <a:pt x="1095610" y="825955"/>
                  </a:lnTo>
                  <a:lnTo>
                    <a:pt x="1092742" y="825955"/>
                  </a:lnTo>
                  <a:lnTo>
                    <a:pt x="1082318" y="825028"/>
                  </a:lnTo>
                  <a:lnTo>
                    <a:pt x="1079464" y="824062"/>
                  </a:lnTo>
                  <a:lnTo>
                    <a:pt x="1081347" y="826926"/>
                  </a:lnTo>
                  <a:lnTo>
                    <a:pt x="1084216" y="827857"/>
                  </a:lnTo>
                  <a:lnTo>
                    <a:pt x="1085147" y="829755"/>
                  </a:lnTo>
                  <a:lnTo>
                    <a:pt x="1092742" y="833555"/>
                  </a:lnTo>
                  <a:lnTo>
                    <a:pt x="1098434" y="835452"/>
                  </a:lnTo>
                  <a:lnTo>
                    <a:pt x="1098434" y="837350"/>
                  </a:lnTo>
                  <a:lnTo>
                    <a:pt x="1098434" y="840218"/>
                  </a:lnTo>
                  <a:lnTo>
                    <a:pt x="1099405" y="841149"/>
                  </a:lnTo>
                  <a:lnTo>
                    <a:pt x="1099405" y="842115"/>
                  </a:lnTo>
                  <a:lnTo>
                    <a:pt x="1104132" y="847818"/>
                  </a:lnTo>
                  <a:lnTo>
                    <a:pt x="1106034" y="847818"/>
                  </a:lnTo>
                  <a:lnTo>
                    <a:pt x="1103205" y="851613"/>
                  </a:lnTo>
                  <a:lnTo>
                    <a:pt x="1101308" y="852544"/>
                  </a:lnTo>
                  <a:lnTo>
                    <a:pt x="1103205" y="853510"/>
                  </a:lnTo>
                  <a:lnTo>
                    <a:pt x="1112678" y="850647"/>
                  </a:lnTo>
                  <a:lnTo>
                    <a:pt x="1120278" y="857310"/>
                  </a:lnTo>
                  <a:lnTo>
                    <a:pt x="1120278" y="858242"/>
                  </a:lnTo>
                  <a:lnTo>
                    <a:pt x="1115527" y="861105"/>
                  </a:lnTo>
                  <a:lnTo>
                    <a:pt x="1119326" y="863008"/>
                  </a:lnTo>
                  <a:lnTo>
                    <a:pt x="1123121" y="863934"/>
                  </a:lnTo>
                  <a:lnTo>
                    <a:pt x="1124073" y="862042"/>
                  </a:lnTo>
                  <a:lnTo>
                    <a:pt x="1127873" y="861105"/>
                  </a:lnTo>
                  <a:lnTo>
                    <a:pt x="1129770" y="863934"/>
                  </a:lnTo>
                  <a:lnTo>
                    <a:pt x="1130721" y="863934"/>
                  </a:lnTo>
                  <a:lnTo>
                    <a:pt x="1133570" y="865837"/>
                  </a:lnTo>
                  <a:lnTo>
                    <a:pt x="1136414" y="866808"/>
                  </a:lnTo>
                  <a:lnTo>
                    <a:pt x="1134516" y="863008"/>
                  </a:lnTo>
                  <a:lnTo>
                    <a:pt x="1143062" y="860139"/>
                  </a:lnTo>
                  <a:lnTo>
                    <a:pt x="1141165" y="864905"/>
                  </a:lnTo>
                  <a:lnTo>
                    <a:pt x="1143062" y="866808"/>
                  </a:lnTo>
                  <a:lnTo>
                    <a:pt x="1143062" y="867734"/>
                  </a:lnTo>
                  <a:lnTo>
                    <a:pt x="1142111" y="866808"/>
                  </a:lnTo>
                  <a:lnTo>
                    <a:pt x="1139267" y="865837"/>
                  </a:lnTo>
                  <a:lnTo>
                    <a:pt x="1138316" y="867734"/>
                  </a:lnTo>
                  <a:lnTo>
                    <a:pt x="1143062" y="871534"/>
                  </a:lnTo>
                  <a:lnTo>
                    <a:pt x="1151608" y="877226"/>
                  </a:lnTo>
                  <a:lnTo>
                    <a:pt x="1156355" y="881026"/>
                  </a:lnTo>
                  <a:lnTo>
                    <a:pt x="1157306" y="883895"/>
                  </a:lnTo>
                  <a:lnTo>
                    <a:pt x="1153506" y="887690"/>
                  </a:lnTo>
                  <a:lnTo>
                    <a:pt x="1151608" y="886724"/>
                  </a:lnTo>
                  <a:lnTo>
                    <a:pt x="1144965" y="881997"/>
                  </a:lnTo>
                  <a:lnTo>
                    <a:pt x="1143062" y="887690"/>
                  </a:lnTo>
                  <a:lnTo>
                    <a:pt x="1137365" y="888621"/>
                  </a:lnTo>
                  <a:lnTo>
                    <a:pt x="1128819" y="881997"/>
                  </a:lnTo>
                  <a:lnTo>
                    <a:pt x="1130721" y="885797"/>
                  </a:lnTo>
                  <a:lnTo>
                    <a:pt x="1132619" y="889587"/>
                  </a:lnTo>
                  <a:lnTo>
                    <a:pt x="1134516" y="890524"/>
                  </a:lnTo>
                  <a:lnTo>
                    <a:pt x="1149711" y="893387"/>
                  </a:lnTo>
                  <a:lnTo>
                    <a:pt x="1150657" y="893387"/>
                  </a:lnTo>
                  <a:lnTo>
                    <a:pt x="1152555" y="894318"/>
                  </a:lnTo>
                  <a:lnTo>
                    <a:pt x="1152555" y="895290"/>
                  </a:lnTo>
                  <a:lnTo>
                    <a:pt x="1156355" y="897182"/>
                  </a:lnTo>
                  <a:lnTo>
                    <a:pt x="1157306" y="894318"/>
                  </a:lnTo>
                  <a:lnTo>
                    <a:pt x="1163003" y="910479"/>
                  </a:lnTo>
                  <a:lnTo>
                    <a:pt x="1170598" y="937995"/>
                  </a:lnTo>
                  <a:lnTo>
                    <a:pt x="1162052" y="942742"/>
                  </a:lnTo>
                  <a:lnTo>
                    <a:pt x="1161101" y="944639"/>
                  </a:lnTo>
                  <a:lnTo>
                    <a:pt x="1161101" y="945590"/>
                  </a:lnTo>
                  <a:lnTo>
                    <a:pt x="1161101" y="947493"/>
                  </a:lnTo>
                  <a:lnTo>
                    <a:pt x="1159203" y="949385"/>
                  </a:lnTo>
                  <a:lnTo>
                    <a:pt x="1153506" y="954126"/>
                  </a:lnTo>
                  <a:lnTo>
                    <a:pt x="1154457" y="959834"/>
                  </a:lnTo>
                  <a:lnTo>
                    <a:pt x="1153506" y="959834"/>
                  </a:lnTo>
                  <a:lnTo>
                    <a:pt x="1150657" y="958883"/>
                  </a:lnTo>
                  <a:lnTo>
                    <a:pt x="1149711" y="957931"/>
                  </a:lnTo>
                  <a:lnTo>
                    <a:pt x="1148760" y="955087"/>
                  </a:lnTo>
                  <a:lnTo>
                    <a:pt x="1138316" y="956034"/>
                  </a:lnTo>
                  <a:lnTo>
                    <a:pt x="1130721" y="952239"/>
                  </a:lnTo>
                  <a:lnTo>
                    <a:pt x="1129770" y="943693"/>
                  </a:lnTo>
                  <a:lnTo>
                    <a:pt x="1129770" y="941790"/>
                  </a:lnTo>
                  <a:lnTo>
                    <a:pt x="1126921" y="941790"/>
                  </a:lnTo>
                  <a:lnTo>
                    <a:pt x="1125024" y="944639"/>
                  </a:lnTo>
                  <a:lnTo>
                    <a:pt x="1121224" y="954126"/>
                  </a:lnTo>
                  <a:lnTo>
                    <a:pt x="1107000" y="945590"/>
                  </a:lnTo>
                  <a:lnTo>
                    <a:pt x="1100337" y="948439"/>
                  </a:lnTo>
                  <a:lnTo>
                    <a:pt x="1097508" y="947493"/>
                  </a:lnTo>
                  <a:lnTo>
                    <a:pt x="1095610" y="950336"/>
                  </a:lnTo>
                  <a:lnTo>
                    <a:pt x="1091811" y="950336"/>
                  </a:lnTo>
                  <a:lnTo>
                    <a:pt x="1089913" y="944639"/>
                  </a:lnTo>
                  <a:lnTo>
                    <a:pt x="1088011" y="942742"/>
                  </a:lnTo>
                  <a:lnTo>
                    <a:pt x="1077567" y="943693"/>
                  </a:lnTo>
                  <a:lnTo>
                    <a:pt x="1075670" y="944639"/>
                  </a:lnTo>
                  <a:lnTo>
                    <a:pt x="1074718" y="945590"/>
                  </a:lnTo>
                  <a:lnTo>
                    <a:pt x="1073767" y="947493"/>
                  </a:lnTo>
                  <a:lnTo>
                    <a:pt x="1072821" y="951288"/>
                  </a:lnTo>
                  <a:lnTo>
                    <a:pt x="1072821" y="952239"/>
                  </a:lnTo>
                  <a:lnTo>
                    <a:pt x="1073767" y="955087"/>
                  </a:lnTo>
                  <a:lnTo>
                    <a:pt x="1075670" y="956034"/>
                  </a:lnTo>
                  <a:lnTo>
                    <a:pt x="1076621" y="956985"/>
                  </a:lnTo>
                  <a:lnTo>
                    <a:pt x="1077567" y="956985"/>
                  </a:lnTo>
                  <a:lnTo>
                    <a:pt x="1081347" y="954126"/>
                  </a:lnTo>
                  <a:lnTo>
                    <a:pt x="1085147" y="953185"/>
                  </a:lnTo>
                  <a:lnTo>
                    <a:pt x="1082318" y="959834"/>
                  </a:lnTo>
                  <a:lnTo>
                    <a:pt x="1091811" y="964580"/>
                  </a:lnTo>
                  <a:lnTo>
                    <a:pt x="1092742" y="958883"/>
                  </a:lnTo>
                  <a:lnTo>
                    <a:pt x="1095610" y="960780"/>
                  </a:lnTo>
                  <a:lnTo>
                    <a:pt x="1103205" y="967429"/>
                  </a:lnTo>
                  <a:lnTo>
                    <a:pt x="1093708" y="971229"/>
                  </a:lnTo>
                  <a:lnTo>
                    <a:pt x="1082318" y="973121"/>
                  </a:lnTo>
                  <a:lnTo>
                    <a:pt x="1081347" y="970277"/>
                  </a:lnTo>
                  <a:lnTo>
                    <a:pt x="1083250" y="966482"/>
                  </a:lnTo>
                  <a:lnTo>
                    <a:pt x="1080416" y="966482"/>
                  </a:lnTo>
                  <a:lnTo>
                    <a:pt x="1077567" y="968370"/>
                  </a:lnTo>
                  <a:lnTo>
                    <a:pt x="1076621" y="969326"/>
                  </a:lnTo>
                  <a:lnTo>
                    <a:pt x="1074718" y="973121"/>
                  </a:lnTo>
                  <a:lnTo>
                    <a:pt x="1086113" y="978823"/>
                  </a:lnTo>
                  <a:lnTo>
                    <a:pt x="1092742" y="976921"/>
                  </a:lnTo>
                  <a:lnTo>
                    <a:pt x="1095610" y="977867"/>
                  </a:lnTo>
                  <a:lnTo>
                    <a:pt x="1092742" y="981667"/>
                  </a:lnTo>
                  <a:lnTo>
                    <a:pt x="1102234" y="983570"/>
                  </a:lnTo>
                  <a:lnTo>
                    <a:pt x="1101308" y="987365"/>
                  </a:lnTo>
                  <a:lnTo>
                    <a:pt x="1102234" y="986418"/>
                  </a:lnTo>
                  <a:lnTo>
                    <a:pt x="1105103" y="983570"/>
                  </a:lnTo>
                  <a:lnTo>
                    <a:pt x="1106034" y="982613"/>
                  </a:lnTo>
                  <a:lnTo>
                    <a:pt x="1108903" y="984516"/>
                  </a:lnTo>
                  <a:lnTo>
                    <a:pt x="1109829" y="988316"/>
                  </a:lnTo>
                  <a:lnTo>
                    <a:pt x="1102234" y="992111"/>
                  </a:lnTo>
                  <a:lnTo>
                    <a:pt x="1102234" y="995911"/>
                  </a:lnTo>
                  <a:lnTo>
                    <a:pt x="1103205" y="994013"/>
                  </a:lnTo>
                  <a:lnTo>
                    <a:pt x="1104132" y="994013"/>
                  </a:lnTo>
                  <a:lnTo>
                    <a:pt x="1107000" y="994964"/>
                  </a:lnTo>
                  <a:lnTo>
                    <a:pt x="1107000" y="999711"/>
                  </a:lnTo>
                  <a:lnTo>
                    <a:pt x="1102234" y="1000657"/>
                  </a:lnTo>
                  <a:lnTo>
                    <a:pt x="1101308" y="1003505"/>
                  </a:lnTo>
                  <a:lnTo>
                    <a:pt x="1101308" y="1005408"/>
                  </a:lnTo>
                  <a:lnTo>
                    <a:pt x="1099405" y="1005408"/>
                  </a:lnTo>
                  <a:lnTo>
                    <a:pt x="1097508" y="1005408"/>
                  </a:lnTo>
                  <a:lnTo>
                    <a:pt x="1098434" y="1007306"/>
                  </a:lnTo>
                  <a:lnTo>
                    <a:pt x="1099405" y="1011100"/>
                  </a:lnTo>
                  <a:lnTo>
                    <a:pt x="1103205" y="1018700"/>
                  </a:lnTo>
                  <a:lnTo>
                    <a:pt x="1097508" y="1017749"/>
                  </a:lnTo>
                  <a:lnTo>
                    <a:pt x="1100337" y="1019646"/>
                  </a:lnTo>
                  <a:lnTo>
                    <a:pt x="1102234" y="1021549"/>
                  </a:lnTo>
                  <a:lnTo>
                    <a:pt x="1102234" y="1025344"/>
                  </a:lnTo>
                  <a:lnTo>
                    <a:pt x="1100337" y="1024393"/>
                  </a:lnTo>
                  <a:lnTo>
                    <a:pt x="1095610" y="1022495"/>
                  </a:lnTo>
                  <a:lnTo>
                    <a:pt x="1093708" y="1019646"/>
                  </a:lnTo>
                  <a:lnTo>
                    <a:pt x="1092742" y="1017749"/>
                  </a:lnTo>
                  <a:lnTo>
                    <a:pt x="1091811" y="1016803"/>
                  </a:lnTo>
                  <a:lnTo>
                    <a:pt x="1090844" y="1015852"/>
                  </a:lnTo>
                  <a:lnTo>
                    <a:pt x="1089913" y="1015852"/>
                  </a:lnTo>
                  <a:lnTo>
                    <a:pt x="1089913" y="1016803"/>
                  </a:lnTo>
                  <a:lnTo>
                    <a:pt x="1085147" y="1016803"/>
                  </a:lnTo>
                  <a:lnTo>
                    <a:pt x="1083250" y="1017749"/>
                  </a:lnTo>
                  <a:lnTo>
                    <a:pt x="1082318" y="1020598"/>
                  </a:lnTo>
                  <a:lnTo>
                    <a:pt x="1084216" y="1026295"/>
                  </a:lnTo>
                  <a:lnTo>
                    <a:pt x="1082318" y="1029144"/>
                  </a:lnTo>
                  <a:lnTo>
                    <a:pt x="1082318" y="1030095"/>
                  </a:lnTo>
                  <a:lnTo>
                    <a:pt x="1077567" y="1032944"/>
                  </a:lnTo>
                  <a:lnTo>
                    <a:pt x="1071870" y="1031988"/>
                  </a:lnTo>
                  <a:lnTo>
                    <a:pt x="1059529" y="1034841"/>
                  </a:lnTo>
                  <a:lnTo>
                    <a:pt x="1060480" y="1035787"/>
                  </a:lnTo>
                  <a:lnTo>
                    <a:pt x="1061426" y="1036739"/>
                  </a:lnTo>
                  <a:lnTo>
                    <a:pt x="1065226" y="1041485"/>
                  </a:lnTo>
                  <a:lnTo>
                    <a:pt x="1069021" y="1050977"/>
                  </a:lnTo>
                  <a:lnTo>
                    <a:pt x="1069021" y="1051934"/>
                  </a:lnTo>
                  <a:lnTo>
                    <a:pt x="1068075" y="1053831"/>
                  </a:lnTo>
                  <a:lnTo>
                    <a:pt x="1061426" y="1058557"/>
                  </a:lnTo>
                  <a:lnTo>
                    <a:pt x="1061426" y="1056660"/>
                  </a:lnTo>
                  <a:lnTo>
                    <a:pt x="1058582" y="1051934"/>
                  </a:lnTo>
                  <a:lnTo>
                    <a:pt x="1055729" y="1057626"/>
                  </a:lnTo>
                  <a:lnTo>
                    <a:pt x="1050982" y="1058557"/>
                  </a:lnTo>
                  <a:lnTo>
                    <a:pt x="1049085" y="1056660"/>
                  </a:lnTo>
                  <a:lnTo>
                    <a:pt x="1049085" y="1056660"/>
                  </a:lnTo>
                  <a:lnTo>
                    <a:pt x="1048134" y="1055728"/>
                  </a:lnTo>
                  <a:lnTo>
                    <a:pt x="1046236" y="1050031"/>
                  </a:lnTo>
                  <a:lnTo>
                    <a:pt x="1040539" y="1047182"/>
                  </a:lnTo>
                  <a:lnTo>
                    <a:pt x="1038641" y="1048133"/>
                  </a:lnTo>
                  <a:lnTo>
                    <a:pt x="1036739" y="1057626"/>
                  </a:lnTo>
                  <a:lnTo>
                    <a:pt x="1036739" y="1057626"/>
                  </a:lnTo>
                  <a:lnTo>
                    <a:pt x="1032944" y="1056660"/>
                  </a:lnTo>
                  <a:lnTo>
                    <a:pt x="1028198" y="1050031"/>
                  </a:lnTo>
                  <a:lnTo>
                    <a:pt x="1025349" y="1054758"/>
                  </a:lnTo>
                  <a:lnTo>
                    <a:pt x="1025349" y="1055728"/>
                  </a:lnTo>
                  <a:lnTo>
                    <a:pt x="1026295" y="1056660"/>
                  </a:lnTo>
                  <a:lnTo>
                    <a:pt x="1027247" y="1057626"/>
                  </a:lnTo>
                  <a:lnTo>
                    <a:pt x="1028198" y="1057626"/>
                  </a:lnTo>
                  <a:lnTo>
                    <a:pt x="1027247" y="1058557"/>
                  </a:lnTo>
                  <a:lnTo>
                    <a:pt x="1021549" y="1059529"/>
                  </a:lnTo>
                  <a:lnTo>
                    <a:pt x="1019652" y="1062352"/>
                  </a:lnTo>
                  <a:lnTo>
                    <a:pt x="1018700" y="1063328"/>
                  </a:lnTo>
                  <a:lnTo>
                    <a:pt x="1021549" y="1068055"/>
                  </a:lnTo>
                  <a:lnTo>
                    <a:pt x="1023447" y="1071850"/>
                  </a:lnTo>
                  <a:lnTo>
                    <a:pt x="1023447" y="1072821"/>
                  </a:lnTo>
                  <a:lnTo>
                    <a:pt x="1020603" y="1073747"/>
                  </a:lnTo>
                  <a:lnTo>
                    <a:pt x="1020603" y="1074713"/>
                  </a:lnTo>
                  <a:lnTo>
                    <a:pt x="1020603" y="1075650"/>
                  </a:lnTo>
                  <a:lnTo>
                    <a:pt x="1017749" y="1071850"/>
                  </a:lnTo>
                  <a:lnTo>
                    <a:pt x="1016803" y="1072821"/>
                  </a:lnTo>
                  <a:lnTo>
                    <a:pt x="1015852" y="1073747"/>
                  </a:lnTo>
                  <a:lnTo>
                    <a:pt x="1013954" y="1070923"/>
                  </a:lnTo>
                  <a:lnTo>
                    <a:pt x="1010159" y="1070923"/>
                  </a:lnTo>
                  <a:lnTo>
                    <a:pt x="1007306" y="1071850"/>
                  </a:lnTo>
                  <a:lnTo>
                    <a:pt x="1009208" y="1074713"/>
                  </a:lnTo>
                  <a:lnTo>
                    <a:pt x="1009208" y="1075650"/>
                  </a:lnTo>
                  <a:lnTo>
                    <a:pt x="1005408" y="1076616"/>
                  </a:lnTo>
                  <a:lnTo>
                    <a:pt x="1008257" y="1079444"/>
                  </a:lnTo>
                  <a:lnTo>
                    <a:pt x="1014905" y="1078513"/>
                  </a:lnTo>
                  <a:lnTo>
                    <a:pt x="1024398" y="1088010"/>
                  </a:lnTo>
                  <a:lnTo>
                    <a:pt x="1022500" y="1089908"/>
                  </a:lnTo>
                  <a:lnTo>
                    <a:pt x="1026295" y="1090839"/>
                  </a:lnTo>
                  <a:lnTo>
                    <a:pt x="1026295" y="1093703"/>
                  </a:lnTo>
                  <a:lnTo>
                    <a:pt x="1025349" y="1094639"/>
                  </a:lnTo>
                  <a:lnTo>
                    <a:pt x="1024398" y="1095605"/>
                  </a:lnTo>
                  <a:lnTo>
                    <a:pt x="1015852" y="1099405"/>
                  </a:lnTo>
                  <a:lnTo>
                    <a:pt x="1014905" y="1099405"/>
                  </a:lnTo>
                  <a:lnTo>
                    <a:pt x="1013954" y="1097503"/>
                  </a:lnTo>
                  <a:lnTo>
                    <a:pt x="1013003" y="1095605"/>
                  </a:lnTo>
                  <a:lnTo>
                    <a:pt x="1013003" y="1098434"/>
                  </a:lnTo>
                  <a:lnTo>
                    <a:pt x="1011106" y="1099405"/>
                  </a:lnTo>
                  <a:lnTo>
                    <a:pt x="1008257" y="1097503"/>
                  </a:lnTo>
                  <a:lnTo>
                    <a:pt x="1007306" y="1095605"/>
                  </a:lnTo>
                  <a:lnTo>
                    <a:pt x="1003511" y="1096537"/>
                  </a:lnTo>
                  <a:lnTo>
                    <a:pt x="997813" y="1091815"/>
                  </a:lnTo>
                  <a:lnTo>
                    <a:pt x="995916" y="1091815"/>
                  </a:lnTo>
                  <a:lnTo>
                    <a:pt x="994965" y="1090839"/>
                  </a:lnTo>
                  <a:lnTo>
                    <a:pt x="994965" y="1088937"/>
                  </a:lnTo>
                  <a:lnTo>
                    <a:pt x="995916" y="1086108"/>
                  </a:lnTo>
                  <a:lnTo>
                    <a:pt x="997813" y="1085142"/>
                  </a:lnTo>
                  <a:lnTo>
                    <a:pt x="1001613" y="1086108"/>
                  </a:lnTo>
                  <a:lnTo>
                    <a:pt x="996862" y="1081342"/>
                  </a:lnTo>
                  <a:lnTo>
                    <a:pt x="994965" y="1080415"/>
                  </a:lnTo>
                  <a:lnTo>
                    <a:pt x="993067" y="1080415"/>
                  </a:lnTo>
                  <a:lnTo>
                    <a:pt x="994965" y="1077547"/>
                  </a:lnTo>
                  <a:lnTo>
                    <a:pt x="991170" y="1076616"/>
                  </a:lnTo>
                  <a:lnTo>
                    <a:pt x="985472" y="1069021"/>
                  </a:lnTo>
                  <a:lnTo>
                    <a:pt x="983570" y="1067123"/>
                  </a:lnTo>
                  <a:lnTo>
                    <a:pt x="974077" y="1059529"/>
                  </a:lnTo>
                  <a:lnTo>
                    <a:pt x="974077" y="1058557"/>
                  </a:lnTo>
                  <a:lnTo>
                    <a:pt x="973126" y="1058557"/>
                  </a:lnTo>
                  <a:lnTo>
                    <a:pt x="971229" y="1059529"/>
                  </a:lnTo>
                  <a:lnTo>
                    <a:pt x="971229" y="1060455"/>
                  </a:lnTo>
                  <a:lnTo>
                    <a:pt x="968380" y="1060455"/>
                  </a:lnTo>
                  <a:lnTo>
                    <a:pt x="966483" y="1059529"/>
                  </a:lnTo>
                  <a:lnTo>
                    <a:pt x="962683" y="1056660"/>
                  </a:lnTo>
                  <a:lnTo>
                    <a:pt x="962683" y="1055728"/>
                  </a:lnTo>
                  <a:lnTo>
                    <a:pt x="964580" y="1053831"/>
                  </a:lnTo>
                  <a:lnTo>
                    <a:pt x="964580" y="1052880"/>
                  </a:lnTo>
                  <a:lnTo>
                    <a:pt x="967429" y="1048133"/>
                  </a:lnTo>
                  <a:lnTo>
                    <a:pt x="972180" y="1047182"/>
                  </a:lnTo>
                  <a:lnTo>
                    <a:pt x="975024" y="1042436"/>
                  </a:lnTo>
                  <a:lnTo>
                    <a:pt x="975024" y="1042436"/>
                  </a:lnTo>
                  <a:lnTo>
                    <a:pt x="975975" y="1040539"/>
                  </a:lnTo>
                  <a:lnTo>
                    <a:pt x="975024" y="1039587"/>
                  </a:lnTo>
                  <a:lnTo>
                    <a:pt x="975024" y="1038636"/>
                  </a:lnTo>
                  <a:lnTo>
                    <a:pt x="969326" y="1035787"/>
                  </a:lnTo>
                  <a:lnTo>
                    <a:pt x="963629" y="1027241"/>
                  </a:lnTo>
                  <a:lnTo>
                    <a:pt x="959834" y="1025344"/>
                  </a:lnTo>
                  <a:lnTo>
                    <a:pt x="955088" y="1024393"/>
                  </a:lnTo>
                  <a:lnTo>
                    <a:pt x="954136" y="1018700"/>
                  </a:lnTo>
                  <a:lnTo>
                    <a:pt x="953190" y="1017749"/>
                  </a:lnTo>
                  <a:lnTo>
                    <a:pt x="952239" y="1016803"/>
                  </a:lnTo>
                  <a:lnTo>
                    <a:pt x="948444" y="1014900"/>
                  </a:lnTo>
                  <a:lnTo>
                    <a:pt x="942747" y="1015852"/>
                  </a:lnTo>
                  <a:lnTo>
                    <a:pt x="940844" y="1017749"/>
                  </a:lnTo>
                  <a:lnTo>
                    <a:pt x="938947" y="1020598"/>
                  </a:lnTo>
                  <a:lnTo>
                    <a:pt x="931352" y="1015852"/>
                  </a:lnTo>
                  <a:lnTo>
                    <a:pt x="933249" y="1013954"/>
                  </a:lnTo>
                  <a:lnTo>
                    <a:pt x="929454" y="1010154"/>
                  </a:lnTo>
                  <a:lnTo>
                    <a:pt x="925654" y="1009208"/>
                  </a:lnTo>
                  <a:lnTo>
                    <a:pt x="923757" y="1007306"/>
                  </a:lnTo>
                  <a:lnTo>
                    <a:pt x="922806" y="1005408"/>
                  </a:lnTo>
                  <a:lnTo>
                    <a:pt x="919006" y="1005408"/>
                  </a:lnTo>
                  <a:lnTo>
                    <a:pt x="918060" y="1007306"/>
                  </a:lnTo>
                  <a:lnTo>
                    <a:pt x="918060" y="1009208"/>
                  </a:lnTo>
                  <a:lnTo>
                    <a:pt x="916157" y="1010154"/>
                  </a:lnTo>
                  <a:lnTo>
                    <a:pt x="912362" y="1013003"/>
                  </a:lnTo>
                  <a:lnTo>
                    <a:pt x="912362" y="1016803"/>
                  </a:lnTo>
                  <a:lnTo>
                    <a:pt x="914260" y="1018700"/>
                  </a:lnTo>
                  <a:lnTo>
                    <a:pt x="909513" y="1015852"/>
                  </a:lnTo>
                  <a:lnTo>
                    <a:pt x="907616" y="1014900"/>
                  </a:lnTo>
                  <a:lnTo>
                    <a:pt x="901919" y="1008252"/>
                  </a:lnTo>
                  <a:lnTo>
                    <a:pt x="900967" y="1007306"/>
                  </a:lnTo>
                  <a:lnTo>
                    <a:pt x="900021" y="1005408"/>
                  </a:lnTo>
                  <a:lnTo>
                    <a:pt x="899070" y="1004457"/>
                  </a:lnTo>
                  <a:lnTo>
                    <a:pt x="889573" y="1005408"/>
                  </a:lnTo>
                  <a:lnTo>
                    <a:pt x="884826" y="1005408"/>
                  </a:lnTo>
                  <a:lnTo>
                    <a:pt x="883875" y="1007306"/>
                  </a:lnTo>
                  <a:lnTo>
                    <a:pt x="882929" y="1008252"/>
                  </a:lnTo>
                  <a:lnTo>
                    <a:pt x="881978" y="1009208"/>
                  </a:lnTo>
                  <a:lnTo>
                    <a:pt x="881031" y="1010154"/>
                  </a:lnTo>
                  <a:lnTo>
                    <a:pt x="882929" y="1013003"/>
                  </a:lnTo>
                  <a:lnTo>
                    <a:pt x="881978" y="1013954"/>
                  </a:lnTo>
                  <a:lnTo>
                    <a:pt x="881031" y="1016803"/>
                  </a:lnTo>
                  <a:lnTo>
                    <a:pt x="876280" y="1012052"/>
                  </a:lnTo>
                  <a:lnTo>
                    <a:pt x="874383" y="1011100"/>
                  </a:lnTo>
                  <a:lnTo>
                    <a:pt x="872500" y="1012052"/>
                  </a:lnTo>
                  <a:lnTo>
                    <a:pt x="870603" y="1013003"/>
                  </a:lnTo>
                  <a:lnTo>
                    <a:pt x="863008" y="1013003"/>
                  </a:lnTo>
                  <a:lnTo>
                    <a:pt x="862042" y="1011100"/>
                  </a:lnTo>
                  <a:lnTo>
                    <a:pt x="861110" y="1012052"/>
                  </a:lnTo>
                  <a:lnTo>
                    <a:pt x="859208" y="1013003"/>
                  </a:lnTo>
                  <a:lnTo>
                    <a:pt x="849716" y="1013954"/>
                  </a:lnTo>
                  <a:lnTo>
                    <a:pt x="847818" y="1013954"/>
                  </a:lnTo>
                  <a:lnTo>
                    <a:pt x="845916" y="1010154"/>
                  </a:lnTo>
                  <a:lnTo>
                    <a:pt x="844018" y="1010154"/>
                  </a:lnTo>
                  <a:lnTo>
                    <a:pt x="838321" y="1008252"/>
                  </a:lnTo>
                  <a:lnTo>
                    <a:pt x="835472" y="1007306"/>
                  </a:lnTo>
                  <a:lnTo>
                    <a:pt x="835472" y="996857"/>
                  </a:lnTo>
                  <a:lnTo>
                    <a:pt x="835472" y="994964"/>
                  </a:lnTo>
                  <a:lnTo>
                    <a:pt x="833575" y="994013"/>
                  </a:lnTo>
                  <a:lnTo>
                    <a:pt x="831677" y="992111"/>
                  </a:lnTo>
                  <a:lnTo>
                    <a:pt x="830726" y="992111"/>
                  </a:lnTo>
                  <a:lnTo>
                    <a:pt x="829775" y="990218"/>
                  </a:lnTo>
                  <a:lnTo>
                    <a:pt x="827877" y="986418"/>
                  </a:lnTo>
                  <a:lnTo>
                    <a:pt x="828828" y="982613"/>
                  </a:lnTo>
                  <a:lnTo>
                    <a:pt x="828828" y="977867"/>
                  </a:lnTo>
                  <a:lnTo>
                    <a:pt x="830726" y="973121"/>
                  </a:lnTo>
                  <a:lnTo>
                    <a:pt x="832623" y="972175"/>
                  </a:lnTo>
                  <a:lnTo>
                    <a:pt x="833575" y="969326"/>
                  </a:lnTo>
                  <a:lnTo>
                    <a:pt x="836423" y="965526"/>
                  </a:lnTo>
                  <a:lnTo>
                    <a:pt x="839272" y="963629"/>
                  </a:lnTo>
                  <a:lnTo>
                    <a:pt x="840218" y="962682"/>
                  </a:lnTo>
                  <a:lnTo>
                    <a:pt x="841169" y="960780"/>
                  </a:lnTo>
                  <a:lnTo>
                    <a:pt x="845916" y="961731"/>
                  </a:lnTo>
                  <a:lnTo>
                    <a:pt x="846847" y="961731"/>
                  </a:lnTo>
                  <a:lnTo>
                    <a:pt x="847818" y="959834"/>
                  </a:lnTo>
                  <a:lnTo>
                    <a:pt x="846847" y="958883"/>
                  </a:lnTo>
                  <a:lnTo>
                    <a:pt x="850647" y="954126"/>
                  </a:lnTo>
                  <a:lnTo>
                    <a:pt x="855413" y="948439"/>
                  </a:lnTo>
                  <a:lnTo>
                    <a:pt x="854442" y="947493"/>
                  </a:lnTo>
                  <a:lnTo>
                    <a:pt x="853510" y="943693"/>
                  </a:lnTo>
                  <a:lnTo>
                    <a:pt x="854442" y="942742"/>
                  </a:lnTo>
                  <a:lnTo>
                    <a:pt x="856344" y="937044"/>
                  </a:lnTo>
                  <a:lnTo>
                    <a:pt x="860139" y="934195"/>
                  </a:lnTo>
                  <a:lnTo>
                    <a:pt x="862042" y="939893"/>
                  </a:lnTo>
                  <a:lnTo>
                    <a:pt x="865837" y="940844"/>
                  </a:lnTo>
                  <a:lnTo>
                    <a:pt x="868705" y="941790"/>
                  </a:lnTo>
                  <a:lnTo>
                    <a:pt x="871534" y="942742"/>
                  </a:lnTo>
                  <a:lnTo>
                    <a:pt x="875334" y="940844"/>
                  </a:lnTo>
                  <a:lnTo>
                    <a:pt x="877231" y="939893"/>
                  </a:lnTo>
                  <a:lnTo>
                    <a:pt x="879129" y="937995"/>
                  </a:lnTo>
                  <a:lnTo>
                    <a:pt x="878178" y="936098"/>
                  </a:lnTo>
                  <a:lnTo>
                    <a:pt x="876280" y="928503"/>
                  </a:lnTo>
                  <a:lnTo>
                    <a:pt x="877231" y="928503"/>
                  </a:lnTo>
                  <a:lnTo>
                    <a:pt x="879129" y="927547"/>
                  </a:lnTo>
                  <a:lnTo>
                    <a:pt x="879129" y="920903"/>
                  </a:lnTo>
                  <a:lnTo>
                    <a:pt x="879129" y="919972"/>
                  </a:lnTo>
                  <a:lnTo>
                    <a:pt x="879129" y="918074"/>
                  </a:lnTo>
                  <a:lnTo>
                    <a:pt x="878178" y="916172"/>
                  </a:lnTo>
                  <a:lnTo>
                    <a:pt x="880080" y="912377"/>
                  </a:lnTo>
                  <a:lnTo>
                    <a:pt x="879129" y="905713"/>
                  </a:lnTo>
                  <a:lnTo>
                    <a:pt x="881978" y="902884"/>
                  </a:lnTo>
                  <a:lnTo>
                    <a:pt x="884826" y="901913"/>
                  </a:lnTo>
                  <a:lnTo>
                    <a:pt x="887675" y="896216"/>
                  </a:lnTo>
                  <a:lnTo>
                    <a:pt x="888626" y="894318"/>
                  </a:lnTo>
                  <a:lnTo>
                    <a:pt x="890524" y="892416"/>
                  </a:lnTo>
                  <a:lnTo>
                    <a:pt x="890524" y="891490"/>
                  </a:lnTo>
                  <a:lnTo>
                    <a:pt x="891475" y="889587"/>
                  </a:lnTo>
                  <a:lnTo>
                    <a:pt x="893372" y="888621"/>
                  </a:lnTo>
                  <a:lnTo>
                    <a:pt x="900967" y="887690"/>
                  </a:lnTo>
                  <a:lnTo>
                    <a:pt x="902865" y="886724"/>
                  </a:lnTo>
                  <a:lnTo>
                    <a:pt x="904767" y="884821"/>
                  </a:lnTo>
                  <a:lnTo>
                    <a:pt x="905718" y="881026"/>
                  </a:lnTo>
                  <a:lnTo>
                    <a:pt x="906665" y="878197"/>
                  </a:lnTo>
                  <a:lnTo>
                    <a:pt x="908562" y="878197"/>
                  </a:lnTo>
                  <a:lnTo>
                    <a:pt x="909513" y="880095"/>
                  </a:lnTo>
                  <a:lnTo>
                    <a:pt x="909513" y="881026"/>
                  </a:lnTo>
                  <a:lnTo>
                    <a:pt x="909513" y="888621"/>
                  </a:lnTo>
                  <a:lnTo>
                    <a:pt x="908562" y="890524"/>
                  </a:lnTo>
                  <a:lnTo>
                    <a:pt x="906665" y="897182"/>
                  </a:lnTo>
                  <a:lnTo>
                    <a:pt x="904767" y="899085"/>
                  </a:lnTo>
                  <a:lnTo>
                    <a:pt x="904767" y="900982"/>
                  </a:lnTo>
                  <a:lnTo>
                    <a:pt x="902865" y="902884"/>
                  </a:lnTo>
                  <a:lnTo>
                    <a:pt x="901919" y="904782"/>
                  </a:lnTo>
                  <a:lnTo>
                    <a:pt x="900967" y="906679"/>
                  </a:lnTo>
                  <a:lnTo>
                    <a:pt x="900021" y="909513"/>
                  </a:lnTo>
                  <a:lnTo>
                    <a:pt x="898119" y="912377"/>
                  </a:lnTo>
                  <a:lnTo>
                    <a:pt x="899070" y="916172"/>
                  </a:lnTo>
                  <a:lnTo>
                    <a:pt x="899070" y="916172"/>
                  </a:lnTo>
                  <a:lnTo>
                    <a:pt x="899070" y="917108"/>
                  </a:lnTo>
                  <a:lnTo>
                    <a:pt x="898119" y="919006"/>
                  </a:lnTo>
                  <a:lnTo>
                    <a:pt x="899070" y="919006"/>
                  </a:lnTo>
                  <a:lnTo>
                    <a:pt x="895270" y="924703"/>
                  </a:lnTo>
                  <a:lnTo>
                    <a:pt x="895270" y="925669"/>
                  </a:lnTo>
                  <a:lnTo>
                    <a:pt x="893372" y="928503"/>
                  </a:lnTo>
                  <a:lnTo>
                    <a:pt x="892421" y="928503"/>
                  </a:lnTo>
                  <a:lnTo>
                    <a:pt x="891475" y="929449"/>
                  </a:lnTo>
                  <a:lnTo>
                    <a:pt x="891475" y="933249"/>
                  </a:lnTo>
                  <a:lnTo>
                    <a:pt x="891475" y="936098"/>
                  </a:lnTo>
                  <a:lnTo>
                    <a:pt x="908562" y="941790"/>
                  </a:lnTo>
                  <a:lnTo>
                    <a:pt x="891475" y="937044"/>
                  </a:lnTo>
                  <a:lnTo>
                    <a:pt x="896221" y="952239"/>
                  </a:lnTo>
                  <a:lnTo>
                    <a:pt x="900021" y="953185"/>
                  </a:lnTo>
                  <a:lnTo>
                    <a:pt x="900967" y="952239"/>
                  </a:lnTo>
                  <a:lnTo>
                    <a:pt x="903816" y="952239"/>
                  </a:lnTo>
                  <a:lnTo>
                    <a:pt x="906665" y="951288"/>
                  </a:lnTo>
                  <a:lnTo>
                    <a:pt x="909513" y="949385"/>
                  </a:lnTo>
                  <a:lnTo>
                    <a:pt x="913308" y="944639"/>
                  </a:lnTo>
                  <a:lnTo>
                    <a:pt x="917108" y="942742"/>
                  </a:lnTo>
                  <a:lnTo>
                    <a:pt x="918060" y="943693"/>
                  </a:lnTo>
                  <a:lnTo>
                    <a:pt x="919006" y="946537"/>
                  </a:lnTo>
                  <a:lnTo>
                    <a:pt x="922806" y="947493"/>
                  </a:lnTo>
                  <a:lnTo>
                    <a:pt x="924703" y="947493"/>
                  </a:lnTo>
                  <a:lnTo>
                    <a:pt x="925654" y="949385"/>
                  </a:lnTo>
                  <a:lnTo>
                    <a:pt x="925654" y="946537"/>
                  </a:lnTo>
                  <a:lnTo>
                    <a:pt x="923757" y="946537"/>
                  </a:lnTo>
                  <a:lnTo>
                    <a:pt x="924703" y="942742"/>
                  </a:lnTo>
                  <a:lnTo>
                    <a:pt x="926601" y="941790"/>
                  </a:lnTo>
                  <a:lnTo>
                    <a:pt x="927552" y="938942"/>
                  </a:lnTo>
                  <a:lnTo>
                    <a:pt x="928503" y="938942"/>
                  </a:lnTo>
                  <a:lnTo>
                    <a:pt x="929454" y="937995"/>
                  </a:lnTo>
                  <a:lnTo>
                    <a:pt x="930401" y="936098"/>
                  </a:lnTo>
                  <a:lnTo>
                    <a:pt x="931352" y="933249"/>
                  </a:lnTo>
                  <a:lnTo>
                    <a:pt x="932298" y="932298"/>
                  </a:lnTo>
                  <a:lnTo>
                    <a:pt x="934201" y="924703"/>
                  </a:lnTo>
                  <a:lnTo>
                    <a:pt x="934201" y="923772"/>
                  </a:lnTo>
                  <a:lnTo>
                    <a:pt x="937049" y="918074"/>
                  </a:lnTo>
                  <a:lnTo>
                    <a:pt x="939893" y="915206"/>
                  </a:lnTo>
                  <a:lnTo>
                    <a:pt x="940844" y="914279"/>
                  </a:lnTo>
                  <a:lnTo>
                    <a:pt x="942747" y="912377"/>
                  </a:lnTo>
                  <a:lnTo>
                    <a:pt x="942747" y="898119"/>
                  </a:lnTo>
                  <a:lnTo>
                    <a:pt x="933249" y="878197"/>
                  </a:lnTo>
                  <a:lnTo>
                    <a:pt x="928503" y="865837"/>
                  </a:lnTo>
                  <a:lnTo>
                    <a:pt x="936098" y="847818"/>
                  </a:lnTo>
                  <a:lnTo>
                    <a:pt x="936098" y="837350"/>
                  </a:lnTo>
                  <a:lnTo>
                    <a:pt x="938947" y="832623"/>
                  </a:lnTo>
                  <a:lnTo>
                    <a:pt x="938947" y="826926"/>
                  </a:lnTo>
                  <a:lnTo>
                    <a:pt x="943693" y="825955"/>
                  </a:lnTo>
                  <a:lnTo>
                    <a:pt x="944644" y="821228"/>
                  </a:lnTo>
                  <a:lnTo>
                    <a:pt x="947493" y="817433"/>
                  </a:lnTo>
                  <a:lnTo>
                    <a:pt x="947493" y="816462"/>
                  </a:lnTo>
                  <a:lnTo>
                    <a:pt x="954136" y="814585"/>
                  </a:lnTo>
                  <a:lnTo>
                    <a:pt x="958883" y="809834"/>
                  </a:lnTo>
                  <a:lnTo>
                    <a:pt x="964580" y="813633"/>
                  </a:lnTo>
                  <a:lnTo>
                    <a:pt x="966483" y="811731"/>
                  </a:lnTo>
                  <a:lnTo>
                    <a:pt x="967429" y="810785"/>
                  </a:lnTo>
                  <a:lnTo>
                    <a:pt x="968380" y="808887"/>
                  </a:lnTo>
                  <a:lnTo>
                    <a:pt x="968380" y="806985"/>
                  </a:lnTo>
                  <a:lnTo>
                    <a:pt x="974077" y="808887"/>
                  </a:lnTo>
                  <a:lnTo>
                    <a:pt x="973126" y="809834"/>
                  </a:lnTo>
                  <a:lnTo>
                    <a:pt x="970278" y="815531"/>
                  </a:lnTo>
                  <a:lnTo>
                    <a:pt x="974077" y="818360"/>
                  </a:lnTo>
                  <a:lnTo>
                    <a:pt x="975024" y="823126"/>
                  </a:lnTo>
                  <a:lnTo>
                    <a:pt x="975024" y="824062"/>
                  </a:lnTo>
                  <a:lnTo>
                    <a:pt x="973126" y="827857"/>
                  </a:lnTo>
                  <a:lnTo>
                    <a:pt x="977872" y="837350"/>
                  </a:lnTo>
                  <a:lnTo>
                    <a:pt x="973126" y="841149"/>
                  </a:lnTo>
                  <a:lnTo>
                    <a:pt x="975024" y="844018"/>
                  </a:lnTo>
                  <a:lnTo>
                    <a:pt x="973126" y="846847"/>
                  </a:lnTo>
                  <a:lnTo>
                    <a:pt x="973126" y="852544"/>
                  </a:lnTo>
                  <a:lnTo>
                    <a:pt x="972180" y="854442"/>
                  </a:lnTo>
                  <a:lnTo>
                    <a:pt x="972180" y="856339"/>
                  </a:lnTo>
                  <a:lnTo>
                    <a:pt x="974077" y="856339"/>
                  </a:lnTo>
                  <a:lnTo>
                    <a:pt x="978824" y="858242"/>
                  </a:lnTo>
                  <a:lnTo>
                    <a:pt x="982619" y="861105"/>
                  </a:lnTo>
                  <a:lnTo>
                    <a:pt x="984521" y="861105"/>
                  </a:lnTo>
                  <a:lnTo>
                    <a:pt x="987370" y="860139"/>
                  </a:lnTo>
                  <a:lnTo>
                    <a:pt x="988316" y="860139"/>
                  </a:lnTo>
                  <a:lnTo>
                    <a:pt x="989267" y="860139"/>
                  </a:lnTo>
                  <a:lnTo>
                    <a:pt x="994013" y="862042"/>
                  </a:lnTo>
                  <a:lnTo>
                    <a:pt x="995916" y="862042"/>
                  </a:lnTo>
                  <a:lnTo>
                    <a:pt x="1002559" y="863008"/>
                  </a:lnTo>
                  <a:lnTo>
                    <a:pt x="1003511" y="863934"/>
                  </a:lnTo>
                  <a:lnTo>
                    <a:pt x="1007306" y="858242"/>
                  </a:lnTo>
                  <a:lnTo>
                    <a:pt x="1007306" y="847818"/>
                  </a:lnTo>
                  <a:lnTo>
                    <a:pt x="1005408" y="846847"/>
                  </a:lnTo>
                  <a:lnTo>
                    <a:pt x="1008257" y="844018"/>
                  </a:lnTo>
                  <a:lnTo>
                    <a:pt x="1009208" y="842115"/>
                  </a:lnTo>
                  <a:lnTo>
                    <a:pt x="1013954" y="838321"/>
                  </a:lnTo>
                  <a:lnTo>
                    <a:pt x="1013954" y="836423"/>
                  </a:lnTo>
                  <a:lnTo>
                    <a:pt x="1013003" y="835452"/>
                  </a:lnTo>
                  <a:lnTo>
                    <a:pt x="1014905" y="831657"/>
                  </a:lnTo>
                  <a:lnTo>
                    <a:pt x="1015852" y="829755"/>
                  </a:lnTo>
                  <a:lnTo>
                    <a:pt x="1015852" y="827857"/>
                  </a:lnTo>
                  <a:lnTo>
                    <a:pt x="1016803" y="825955"/>
                  </a:lnTo>
                  <a:lnTo>
                    <a:pt x="1016803" y="823126"/>
                  </a:lnTo>
                  <a:lnTo>
                    <a:pt x="1017749" y="821228"/>
                  </a:lnTo>
                  <a:lnTo>
                    <a:pt x="1020603" y="818360"/>
                  </a:lnTo>
                  <a:lnTo>
                    <a:pt x="1025349" y="817433"/>
                  </a:lnTo>
                  <a:lnTo>
                    <a:pt x="1026295" y="817433"/>
                  </a:lnTo>
                  <a:lnTo>
                    <a:pt x="1028198" y="817433"/>
                  </a:lnTo>
                  <a:lnTo>
                    <a:pt x="1028198" y="814585"/>
                  </a:lnTo>
                  <a:lnTo>
                    <a:pt x="1028198" y="811731"/>
                  </a:lnTo>
                  <a:lnTo>
                    <a:pt x="1028198" y="810785"/>
                  </a:lnTo>
                  <a:lnTo>
                    <a:pt x="1026295" y="810785"/>
                  </a:lnTo>
                  <a:lnTo>
                    <a:pt x="1025349" y="810785"/>
                  </a:lnTo>
                  <a:lnTo>
                    <a:pt x="1018700" y="811731"/>
                  </a:lnTo>
                  <a:lnTo>
                    <a:pt x="1018700" y="810785"/>
                  </a:lnTo>
                  <a:lnTo>
                    <a:pt x="1018700" y="809834"/>
                  </a:lnTo>
                  <a:lnTo>
                    <a:pt x="1017749" y="806985"/>
                  </a:lnTo>
                  <a:lnTo>
                    <a:pt x="1014905" y="799390"/>
                  </a:lnTo>
                  <a:lnTo>
                    <a:pt x="1014905" y="794644"/>
                  </a:lnTo>
                  <a:lnTo>
                    <a:pt x="1013003" y="788946"/>
                  </a:lnTo>
                  <a:lnTo>
                    <a:pt x="1013954" y="773757"/>
                  </a:lnTo>
                  <a:lnTo>
                    <a:pt x="1011106" y="772805"/>
                  </a:lnTo>
                  <a:lnTo>
                    <a:pt x="1004462" y="771854"/>
                  </a:lnTo>
                  <a:lnTo>
                    <a:pt x="1001613" y="772805"/>
                  </a:lnTo>
                  <a:lnTo>
                    <a:pt x="997813" y="772805"/>
                  </a:lnTo>
                  <a:lnTo>
                    <a:pt x="993067" y="776600"/>
                  </a:lnTo>
                  <a:lnTo>
                    <a:pt x="992116" y="778503"/>
                  </a:lnTo>
                  <a:lnTo>
                    <a:pt x="990218" y="782303"/>
                  </a:lnTo>
                  <a:lnTo>
                    <a:pt x="989267" y="782303"/>
                  </a:lnTo>
                  <a:lnTo>
                    <a:pt x="987370" y="784200"/>
                  </a:lnTo>
                  <a:lnTo>
                    <a:pt x="986418" y="786098"/>
                  </a:lnTo>
                  <a:lnTo>
                    <a:pt x="984521" y="794644"/>
                  </a:lnTo>
                  <a:lnTo>
                    <a:pt x="980721" y="794644"/>
                  </a:lnTo>
                  <a:lnTo>
                    <a:pt x="971229" y="787995"/>
                  </a:lnTo>
                  <a:lnTo>
                    <a:pt x="969326" y="785151"/>
                  </a:lnTo>
                  <a:lnTo>
                    <a:pt x="964580" y="784200"/>
                  </a:lnTo>
                  <a:lnTo>
                    <a:pt x="959834" y="792741"/>
                  </a:lnTo>
                  <a:lnTo>
                    <a:pt x="955088" y="792741"/>
                  </a:lnTo>
                  <a:lnTo>
                    <a:pt x="954136" y="790844"/>
                  </a:lnTo>
                  <a:lnTo>
                    <a:pt x="952239" y="789898"/>
                  </a:lnTo>
                  <a:lnTo>
                    <a:pt x="952239" y="788946"/>
                  </a:lnTo>
                  <a:lnTo>
                    <a:pt x="951288" y="787995"/>
                  </a:lnTo>
                  <a:lnTo>
                    <a:pt x="950342" y="785151"/>
                  </a:lnTo>
                  <a:lnTo>
                    <a:pt x="949390" y="784200"/>
                  </a:lnTo>
                  <a:lnTo>
                    <a:pt x="947493" y="775654"/>
                  </a:lnTo>
                  <a:lnTo>
                    <a:pt x="946542" y="774708"/>
                  </a:lnTo>
                  <a:lnTo>
                    <a:pt x="945590" y="771854"/>
                  </a:lnTo>
                  <a:lnTo>
                    <a:pt x="943693" y="769962"/>
                  </a:lnTo>
                  <a:lnTo>
                    <a:pt x="942747" y="769005"/>
                  </a:lnTo>
                  <a:lnTo>
                    <a:pt x="941795" y="768059"/>
                  </a:lnTo>
                  <a:lnTo>
                    <a:pt x="942747" y="767103"/>
                  </a:lnTo>
                  <a:lnTo>
                    <a:pt x="942747" y="765210"/>
                  </a:lnTo>
                  <a:lnTo>
                    <a:pt x="936098" y="765210"/>
                  </a:lnTo>
                  <a:lnTo>
                    <a:pt x="940844" y="763313"/>
                  </a:lnTo>
                  <a:lnTo>
                    <a:pt x="940844" y="752860"/>
                  </a:lnTo>
                  <a:lnTo>
                    <a:pt x="937996" y="749069"/>
                  </a:lnTo>
                  <a:lnTo>
                    <a:pt x="930401" y="761411"/>
                  </a:lnTo>
                  <a:lnTo>
                    <a:pt x="928503" y="761411"/>
                  </a:lnTo>
                  <a:lnTo>
                    <a:pt x="928503" y="764259"/>
                  </a:lnTo>
                  <a:lnTo>
                    <a:pt x="927552" y="766162"/>
                  </a:lnTo>
                  <a:lnTo>
                    <a:pt x="934201" y="766162"/>
                  </a:lnTo>
                  <a:lnTo>
                    <a:pt x="932298" y="766162"/>
                  </a:lnTo>
                  <a:lnTo>
                    <a:pt x="930401" y="766162"/>
                  </a:lnTo>
                  <a:lnTo>
                    <a:pt x="926601" y="769962"/>
                  </a:lnTo>
                  <a:lnTo>
                    <a:pt x="924703" y="771854"/>
                  </a:lnTo>
                  <a:lnTo>
                    <a:pt x="924703" y="771854"/>
                  </a:lnTo>
                  <a:lnTo>
                    <a:pt x="921855" y="775654"/>
                  </a:lnTo>
                  <a:lnTo>
                    <a:pt x="920903" y="776600"/>
                  </a:lnTo>
                  <a:lnTo>
                    <a:pt x="919957" y="778503"/>
                  </a:lnTo>
                  <a:lnTo>
                    <a:pt x="919006" y="779454"/>
                  </a:lnTo>
                  <a:lnTo>
                    <a:pt x="917108" y="781347"/>
                  </a:lnTo>
                  <a:lnTo>
                    <a:pt x="916157" y="783249"/>
                  </a:lnTo>
                  <a:lnTo>
                    <a:pt x="914260" y="784200"/>
                  </a:lnTo>
                  <a:lnTo>
                    <a:pt x="913308" y="786098"/>
                  </a:lnTo>
                  <a:lnTo>
                    <a:pt x="912362" y="787049"/>
                  </a:lnTo>
                  <a:lnTo>
                    <a:pt x="913308" y="792741"/>
                  </a:lnTo>
                  <a:lnTo>
                    <a:pt x="912362" y="797492"/>
                  </a:lnTo>
                  <a:lnTo>
                    <a:pt x="909513" y="803190"/>
                  </a:lnTo>
                  <a:lnTo>
                    <a:pt x="909513" y="803190"/>
                  </a:lnTo>
                  <a:lnTo>
                    <a:pt x="908562" y="805087"/>
                  </a:lnTo>
                  <a:lnTo>
                    <a:pt x="908562" y="808887"/>
                  </a:lnTo>
                  <a:lnTo>
                    <a:pt x="905718" y="811731"/>
                  </a:lnTo>
                  <a:lnTo>
                    <a:pt x="903816" y="812687"/>
                  </a:lnTo>
                  <a:lnTo>
                    <a:pt x="902865" y="815531"/>
                  </a:lnTo>
                  <a:lnTo>
                    <a:pt x="901919" y="820262"/>
                  </a:lnTo>
                  <a:lnTo>
                    <a:pt x="884826" y="836423"/>
                  </a:lnTo>
                  <a:lnTo>
                    <a:pt x="875334" y="836423"/>
                  </a:lnTo>
                  <a:lnTo>
                    <a:pt x="874383" y="837350"/>
                  </a:lnTo>
                  <a:lnTo>
                    <a:pt x="865837" y="836423"/>
                  </a:lnTo>
                  <a:lnTo>
                    <a:pt x="861110" y="835452"/>
                  </a:lnTo>
                  <a:lnTo>
                    <a:pt x="857310" y="834521"/>
                  </a:lnTo>
                  <a:lnTo>
                    <a:pt x="857310" y="834521"/>
                  </a:lnTo>
                  <a:lnTo>
                    <a:pt x="856344" y="835452"/>
                  </a:lnTo>
                  <a:lnTo>
                    <a:pt x="855413" y="835452"/>
                  </a:lnTo>
                  <a:lnTo>
                    <a:pt x="852544" y="834521"/>
                  </a:lnTo>
                  <a:lnTo>
                    <a:pt x="851613" y="832623"/>
                  </a:lnTo>
                  <a:lnTo>
                    <a:pt x="849716" y="830721"/>
                  </a:lnTo>
                  <a:lnTo>
                    <a:pt x="847818" y="828828"/>
                  </a:lnTo>
                  <a:lnTo>
                    <a:pt x="844018" y="825955"/>
                  </a:lnTo>
                  <a:lnTo>
                    <a:pt x="842121" y="823126"/>
                  </a:lnTo>
                  <a:lnTo>
                    <a:pt x="841169" y="823126"/>
                  </a:lnTo>
                  <a:lnTo>
                    <a:pt x="837374" y="826926"/>
                  </a:lnTo>
                  <a:lnTo>
                    <a:pt x="835472" y="828828"/>
                  </a:lnTo>
                  <a:lnTo>
                    <a:pt x="831677" y="833555"/>
                  </a:lnTo>
                  <a:lnTo>
                    <a:pt x="828828" y="835452"/>
                  </a:lnTo>
                  <a:lnTo>
                    <a:pt x="827877" y="839252"/>
                  </a:lnTo>
                  <a:lnTo>
                    <a:pt x="825980" y="842115"/>
                  </a:lnTo>
                  <a:lnTo>
                    <a:pt x="825980" y="844018"/>
                  </a:lnTo>
                  <a:lnTo>
                    <a:pt x="825028" y="849710"/>
                  </a:lnTo>
                  <a:lnTo>
                    <a:pt x="823131" y="850647"/>
                  </a:lnTo>
                  <a:lnTo>
                    <a:pt x="821233" y="852544"/>
                  </a:lnTo>
                  <a:lnTo>
                    <a:pt x="815536" y="855413"/>
                  </a:lnTo>
                  <a:lnTo>
                    <a:pt x="813639" y="858242"/>
                  </a:lnTo>
                  <a:lnTo>
                    <a:pt x="812687" y="860139"/>
                  </a:lnTo>
                  <a:lnTo>
                    <a:pt x="806039" y="860139"/>
                  </a:lnTo>
                  <a:lnTo>
                    <a:pt x="805092" y="860139"/>
                  </a:lnTo>
                  <a:lnTo>
                    <a:pt x="803190" y="862042"/>
                  </a:lnTo>
                  <a:lnTo>
                    <a:pt x="803190" y="862042"/>
                  </a:lnTo>
                  <a:lnTo>
                    <a:pt x="801293" y="863934"/>
                  </a:lnTo>
                  <a:lnTo>
                    <a:pt x="799395" y="864905"/>
                  </a:lnTo>
                  <a:lnTo>
                    <a:pt x="796546" y="864905"/>
                  </a:lnTo>
                  <a:lnTo>
                    <a:pt x="794649" y="865837"/>
                  </a:lnTo>
                  <a:lnTo>
                    <a:pt x="792746" y="868700"/>
                  </a:lnTo>
                  <a:lnTo>
                    <a:pt x="789898" y="867734"/>
                  </a:lnTo>
                  <a:lnTo>
                    <a:pt x="788000" y="866808"/>
                  </a:lnTo>
                  <a:lnTo>
                    <a:pt x="788000" y="867734"/>
                  </a:lnTo>
                  <a:lnTo>
                    <a:pt x="786103" y="869632"/>
                  </a:lnTo>
                  <a:lnTo>
                    <a:pt x="783254" y="873426"/>
                  </a:lnTo>
                  <a:lnTo>
                    <a:pt x="783254" y="875329"/>
                  </a:lnTo>
                  <a:lnTo>
                    <a:pt x="783254" y="877226"/>
                  </a:lnTo>
                  <a:lnTo>
                    <a:pt x="785152" y="878197"/>
                  </a:lnTo>
                  <a:lnTo>
                    <a:pt x="784200" y="879129"/>
                  </a:lnTo>
                  <a:lnTo>
                    <a:pt x="778503" y="883895"/>
                  </a:lnTo>
                  <a:lnTo>
                    <a:pt x="776605" y="887690"/>
                  </a:lnTo>
                  <a:lnTo>
                    <a:pt x="774708" y="887690"/>
                  </a:lnTo>
                  <a:lnTo>
                    <a:pt x="774708" y="887690"/>
                  </a:lnTo>
                  <a:lnTo>
                    <a:pt x="772811" y="886724"/>
                  </a:lnTo>
                  <a:lnTo>
                    <a:pt x="769962" y="886724"/>
                  </a:lnTo>
                  <a:lnTo>
                    <a:pt x="769011" y="892416"/>
                  </a:lnTo>
                  <a:lnTo>
                    <a:pt x="768059" y="896216"/>
                  </a:lnTo>
                  <a:lnTo>
                    <a:pt x="767113" y="894318"/>
                  </a:lnTo>
                  <a:lnTo>
                    <a:pt x="763313" y="896216"/>
                  </a:lnTo>
                  <a:lnTo>
                    <a:pt x="759518" y="897182"/>
                  </a:lnTo>
                  <a:lnTo>
                    <a:pt x="758567" y="898119"/>
                  </a:lnTo>
                  <a:lnTo>
                    <a:pt x="757616" y="899085"/>
                  </a:lnTo>
                  <a:lnTo>
                    <a:pt x="757616" y="900016"/>
                  </a:lnTo>
                  <a:lnTo>
                    <a:pt x="754767" y="902884"/>
                  </a:lnTo>
                  <a:lnTo>
                    <a:pt x="754767" y="903811"/>
                  </a:lnTo>
                  <a:lnTo>
                    <a:pt x="749070" y="903811"/>
                  </a:lnTo>
                  <a:lnTo>
                    <a:pt x="747172" y="904782"/>
                  </a:lnTo>
                  <a:lnTo>
                    <a:pt x="745275" y="906679"/>
                  </a:lnTo>
                  <a:lnTo>
                    <a:pt x="744324" y="906679"/>
                  </a:lnTo>
                  <a:lnTo>
                    <a:pt x="742426" y="906679"/>
                  </a:lnTo>
                  <a:lnTo>
                    <a:pt x="740529" y="907611"/>
                  </a:lnTo>
                  <a:lnTo>
                    <a:pt x="727236" y="905713"/>
                  </a:lnTo>
                  <a:lnTo>
                    <a:pt x="725334" y="904782"/>
                  </a:lnTo>
                  <a:lnTo>
                    <a:pt x="713944" y="903811"/>
                  </a:lnTo>
                  <a:lnTo>
                    <a:pt x="707295" y="904782"/>
                  </a:lnTo>
                  <a:lnTo>
                    <a:pt x="701598" y="906679"/>
                  </a:lnTo>
                  <a:lnTo>
                    <a:pt x="697803" y="905713"/>
                  </a:lnTo>
                  <a:lnTo>
                    <a:pt x="700647" y="908577"/>
                  </a:lnTo>
                  <a:lnTo>
                    <a:pt x="711095" y="906679"/>
                  </a:lnTo>
                  <a:lnTo>
                    <a:pt x="716793" y="907611"/>
                  </a:lnTo>
                  <a:lnTo>
                    <a:pt x="718690" y="909513"/>
                  </a:lnTo>
                  <a:lnTo>
                    <a:pt x="724388" y="907611"/>
                  </a:lnTo>
                  <a:lnTo>
                    <a:pt x="725334" y="914279"/>
                  </a:lnTo>
                  <a:lnTo>
                    <a:pt x="725334" y="915206"/>
                  </a:lnTo>
                  <a:lnTo>
                    <a:pt x="727236" y="919006"/>
                  </a:lnTo>
                  <a:lnTo>
                    <a:pt x="730080" y="920903"/>
                  </a:lnTo>
                  <a:lnTo>
                    <a:pt x="731031" y="921874"/>
                  </a:lnTo>
                  <a:lnTo>
                    <a:pt x="731982" y="921874"/>
                  </a:lnTo>
                  <a:lnTo>
                    <a:pt x="736729" y="922801"/>
                  </a:lnTo>
                  <a:lnTo>
                    <a:pt x="736729" y="927547"/>
                  </a:lnTo>
                  <a:lnTo>
                    <a:pt x="733880" y="928503"/>
                  </a:lnTo>
                  <a:lnTo>
                    <a:pt x="731031" y="930396"/>
                  </a:lnTo>
                  <a:lnTo>
                    <a:pt x="730080" y="928503"/>
                  </a:lnTo>
                  <a:lnTo>
                    <a:pt x="729134" y="929449"/>
                  </a:lnTo>
                  <a:lnTo>
                    <a:pt x="730080" y="932298"/>
                  </a:lnTo>
                  <a:lnTo>
                    <a:pt x="729134" y="934195"/>
                  </a:lnTo>
                  <a:lnTo>
                    <a:pt x="729134" y="935142"/>
                  </a:lnTo>
                  <a:lnTo>
                    <a:pt x="727236" y="937044"/>
                  </a:lnTo>
                  <a:lnTo>
                    <a:pt x="725334" y="937995"/>
                  </a:lnTo>
                  <a:lnTo>
                    <a:pt x="723436" y="938942"/>
                  </a:lnTo>
                  <a:lnTo>
                    <a:pt x="722490" y="952239"/>
                  </a:lnTo>
                  <a:lnTo>
                    <a:pt x="719636" y="955087"/>
                  </a:lnTo>
                  <a:lnTo>
                    <a:pt x="714890" y="958883"/>
                  </a:lnTo>
                  <a:lnTo>
                    <a:pt x="712993" y="962682"/>
                  </a:lnTo>
                  <a:lnTo>
                    <a:pt x="713944" y="963629"/>
                  </a:lnTo>
                  <a:lnTo>
                    <a:pt x="715841" y="965526"/>
                  </a:lnTo>
                  <a:lnTo>
                    <a:pt x="718690" y="965526"/>
                  </a:lnTo>
                  <a:lnTo>
                    <a:pt x="724388" y="965526"/>
                  </a:lnTo>
                  <a:lnTo>
                    <a:pt x="725334" y="965526"/>
                  </a:lnTo>
                  <a:lnTo>
                    <a:pt x="729134" y="967429"/>
                  </a:lnTo>
                  <a:lnTo>
                    <a:pt x="730080" y="966482"/>
                  </a:lnTo>
                  <a:lnTo>
                    <a:pt x="732934" y="964580"/>
                  </a:lnTo>
                  <a:lnTo>
                    <a:pt x="733880" y="967429"/>
                  </a:lnTo>
                  <a:lnTo>
                    <a:pt x="734831" y="969326"/>
                  </a:lnTo>
                  <a:lnTo>
                    <a:pt x="734831" y="970277"/>
                  </a:lnTo>
                  <a:lnTo>
                    <a:pt x="732934" y="975975"/>
                  </a:lnTo>
                  <a:lnTo>
                    <a:pt x="732934" y="979770"/>
                  </a:lnTo>
                  <a:lnTo>
                    <a:pt x="721539" y="973121"/>
                  </a:lnTo>
                  <a:lnTo>
                    <a:pt x="719636" y="974072"/>
                  </a:lnTo>
                  <a:lnTo>
                    <a:pt x="720588" y="983570"/>
                  </a:lnTo>
                  <a:lnTo>
                    <a:pt x="717739" y="987365"/>
                  </a:lnTo>
                  <a:lnTo>
                    <a:pt x="719636" y="992111"/>
                  </a:lnTo>
                  <a:lnTo>
                    <a:pt x="712041" y="994964"/>
                  </a:lnTo>
                  <a:lnTo>
                    <a:pt x="711095" y="994013"/>
                  </a:lnTo>
                  <a:lnTo>
                    <a:pt x="710144" y="993062"/>
                  </a:lnTo>
                  <a:lnTo>
                    <a:pt x="705398" y="993062"/>
                  </a:lnTo>
                  <a:lnTo>
                    <a:pt x="700647" y="996857"/>
                  </a:lnTo>
                  <a:lnTo>
                    <a:pt x="699700" y="998759"/>
                  </a:lnTo>
                  <a:lnTo>
                    <a:pt x="697803" y="1000657"/>
                  </a:lnTo>
                  <a:lnTo>
                    <a:pt x="695901" y="1003505"/>
                  </a:lnTo>
                  <a:lnTo>
                    <a:pt x="694954" y="1004457"/>
                  </a:lnTo>
                  <a:lnTo>
                    <a:pt x="694003" y="1005408"/>
                  </a:lnTo>
                  <a:lnTo>
                    <a:pt x="697803" y="1012052"/>
                  </a:lnTo>
                  <a:lnTo>
                    <a:pt x="698749" y="1013954"/>
                  </a:lnTo>
                  <a:lnTo>
                    <a:pt x="705398" y="1013003"/>
                  </a:lnTo>
                  <a:lnTo>
                    <a:pt x="705398" y="1018700"/>
                  </a:lnTo>
                  <a:lnTo>
                    <a:pt x="706344" y="1022495"/>
                  </a:lnTo>
                  <a:lnTo>
                    <a:pt x="707295" y="1023447"/>
                  </a:lnTo>
                  <a:lnTo>
                    <a:pt x="701598" y="1028193"/>
                  </a:lnTo>
                  <a:lnTo>
                    <a:pt x="697803" y="1034841"/>
                  </a:lnTo>
                  <a:lnTo>
                    <a:pt x="696852" y="1036739"/>
                  </a:lnTo>
                  <a:lnTo>
                    <a:pt x="698749" y="1040539"/>
                  </a:lnTo>
                  <a:lnTo>
                    <a:pt x="697803" y="1042436"/>
                  </a:lnTo>
                  <a:lnTo>
                    <a:pt x="698749" y="1043382"/>
                  </a:lnTo>
                  <a:lnTo>
                    <a:pt x="698749" y="1045285"/>
                  </a:lnTo>
                  <a:lnTo>
                    <a:pt x="699700" y="1046231"/>
                  </a:lnTo>
                  <a:lnTo>
                    <a:pt x="702549" y="1047182"/>
                  </a:lnTo>
                  <a:lnTo>
                    <a:pt x="704447" y="1050031"/>
                  </a:lnTo>
                  <a:lnTo>
                    <a:pt x="709198" y="1052880"/>
                  </a:lnTo>
                  <a:lnTo>
                    <a:pt x="710144" y="1056660"/>
                  </a:lnTo>
                  <a:lnTo>
                    <a:pt x="711095" y="1062352"/>
                  </a:lnTo>
                  <a:lnTo>
                    <a:pt x="709198" y="1067123"/>
                  </a:lnTo>
                  <a:lnTo>
                    <a:pt x="710144" y="1069947"/>
                  </a:lnTo>
                  <a:lnTo>
                    <a:pt x="703500" y="1063328"/>
                  </a:lnTo>
                  <a:lnTo>
                    <a:pt x="702549" y="1061426"/>
                  </a:lnTo>
                  <a:lnTo>
                    <a:pt x="701598" y="1061426"/>
                  </a:lnTo>
                  <a:lnTo>
                    <a:pt x="700647" y="1063328"/>
                  </a:lnTo>
                  <a:lnTo>
                    <a:pt x="698749" y="1065221"/>
                  </a:lnTo>
                  <a:lnTo>
                    <a:pt x="698749" y="1066152"/>
                  </a:lnTo>
                  <a:lnTo>
                    <a:pt x="696852" y="1067123"/>
                  </a:lnTo>
                  <a:lnTo>
                    <a:pt x="696852" y="1068055"/>
                  </a:lnTo>
                  <a:lnTo>
                    <a:pt x="695901" y="1069021"/>
                  </a:lnTo>
                  <a:lnTo>
                    <a:pt x="693052" y="1069947"/>
                  </a:lnTo>
                  <a:lnTo>
                    <a:pt x="691154" y="1070923"/>
                  </a:lnTo>
                  <a:lnTo>
                    <a:pt x="685457" y="1063328"/>
                  </a:lnTo>
                  <a:lnTo>
                    <a:pt x="675013" y="1063328"/>
                  </a:lnTo>
                  <a:lnTo>
                    <a:pt x="675965" y="1065221"/>
                  </a:lnTo>
                  <a:lnTo>
                    <a:pt x="676911" y="1068055"/>
                  </a:lnTo>
                  <a:lnTo>
                    <a:pt x="677862" y="1071850"/>
                  </a:lnTo>
                  <a:lnTo>
                    <a:pt x="681657" y="1079444"/>
                  </a:lnTo>
                  <a:lnTo>
                    <a:pt x="682608" y="1081342"/>
                  </a:lnTo>
                  <a:lnTo>
                    <a:pt x="681657" y="1085142"/>
                  </a:lnTo>
                  <a:lnTo>
                    <a:pt x="679760" y="1087044"/>
                  </a:lnTo>
                  <a:lnTo>
                    <a:pt x="679760" y="1087044"/>
                  </a:lnTo>
                  <a:lnTo>
                    <a:pt x="676911" y="1088937"/>
                  </a:lnTo>
                  <a:lnTo>
                    <a:pt x="672165" y="1093703"/>
                  </a:lnTo>
                  <a:lnTo>
                    <a:pt x="641785" y="1085142"/>
                  </a:lnTo>
                  <a:lnTo>
                    <a:pt x="637034" y="1085142"/>
                  </a:lnTo>
                  <a:lnTo>
                    <a:pt x="625639" y="1084211"/>
                  </a:lnTo>
                  <a:lnTo>
                    <a:pt x="622815" y="1084211"/>
                  </a:lnTo>
                  <a:lnTo>
                    <a:pt x="621844" y="1084211"/>
                  </a:lnTo>
                  <a:lnTo>
                    <a:pt x="619015" y="1084211"/>
                  </a:lnTo>
                  <a:lnTo>
                    <a:pt x="620913" y="1088937"/>
                  </a:lnTo>
                  <a:lnTo>
                    <a:pt x="622815" y="1090839"/>
                  </a:lnTo>
                  <a:lnTo>
                    <a:pt x="623742" y="1092737"/>
                  </a:lnTo>
                  <a:lnTo>
                    <a:pt x="627542" y="1103200"/>
                  </a:lnTo>
                  <a:lnTo>
                    <a:pt x="628508" y="1114595"/>
                  </a:lnTo>
                  <a:lnTo>
                    <a:pt x="629439" y="1119321"/>
                  </a:lnTo>
                  <a:lnTo>
                    <a:pt x="629439" y="1120292"/>
                  </a:lnTo>
                  <a:lnTo>
                    <a:pt x="625639" y="1116493"/>
                  </a:lnTo>
                  <a:lnTo>
                    <a:pt x="623742" y="1110800"/>
                  </a:lnTo>
                  <a:lnTo>
                    <a:pt x="621844" y="1107927"/>
                  </a:lnTo>
                  <a:lnTo>
                    <a:pt x="619947" y="1106034"/>
                  </a:lnTo>
                  <a:lnTo>
                    <a:pt x="619947" y="1106034"/>
                  </a:lnTo>
                  <a:lnTo>
                    <a:pt x="610449" y="1106034"/>
                  </a:lnTo>
                  <a:lnTo>
                    <a:pt x="609518" y="1104132"/>
                  </a:lnTo>
                  <a:lnTo>
                    <a:pt x="609518" y="1103200"/>
                  </a:lnTo>
                  <a:lnTo>
                    <a:pt x="605723" y="1099405"/>
                  </a:lnTo>
                  <a:lnTo>
                    <a:pt x="601923" y="1097503"/>
                  </a:lnTo>
                  <a:lnTo>
                    <a:pt x="600026" y="1095605"/>
                  </a:lnTo>
                  <a:lnTo>
                    <a:pt x="594328" y="1089908"/>
                  </a:lnTo>
                  <a:lnTo>
                    <a:pt x="593377" y="1091815"/>
                  </a:lnTo>
                  <a:lnTo>
                    <a:pt x="591480" y="1092737"/>
                  </a:lnTo>
                  <a:lnTo>
                    <a:pt x="587685" y="1088937"/>
                  </a:lnTo>
                  <a:lnTo>
                    <a:pt x="582933" y="1091815"/>
                  </a:lnTo>
                  <a:lnTo>
                    <a:pt x="578187" y="1091815"/>
                  </a:lnTo>
                  <a:lnTo>
                    <a:pt x="578187" y="1091815"/>
                  </a:lnTo>
                  <a:lnTo>
                    <a:pt x="577236" y="1091815"/>
                  </a:lnTo>
                  <a:lnTo>
                    <a:pt x="568695" y="1090839"/>
                  </a:lnTo>
                  <a:lnTo>
                    <a:pt x="566792" y="1088010"/>
                  </a:lnTo>
                  <a:lnTo>
                    <a:pt x="564895" y="1086108"/>
                  </a:lnTo>
                  <a:lnTo>
                    <a:pt x="560149" y="1088937"/>
                  </a:lnTo>
                  <a:lnTo>
                    <a:pt x="561095" y="1087044"/>
                  </a:lnTo>
                  <a:lnTo>
                    <a:pt x="561095" y="1085142"/>
                  </a:lnTo>
                  <a:lnTo>
                    <a:pt x="559198" y="1081342"/>
                  </a:lnTo>
                  <a:lnTo>
                    <a:pt x="561095" y="1074713"/>
                  </a:lnTo>
                  <a:lnTo>
                    <a:pt x="562046" y="1072821"/>
                  </a:lnTo>
                  <a:lnTo>
                    <a:pt x="561095" y="1070923"/>
                  </a:lnTo>
                  <a:lnTo>
                    <a:pt x="559198" y="1071850"/>
                  </a:lnTo>
                  <a:lnTo>
                    <a:pt x="556349" y="1070923"/>
                  </a:lnTo>
                  <a:lnTo>
                    <a:pt x="544008" y="1071850"/>
                  </a:lnTo>
                  <a:lnTo>
                    <a:pt x="543057" y="1063328"/>
                  </a:lnTo>
                  <a:lnTo>
                    <a:pt x="547803" y="1060455"/>
                  </a:lnTo>
                  <a:lnTo>
                    <a:pt x="551603" y="1059529"/>
                  </a:lnTo>
                  <a:lnTo>
                    <a:pt x="551603" y="1052880"/>
                  </a:lnTo>
                  <a:lnTo>
                    <a:pt x="550651" y="1050977"/>
                  </a:lnTo>
                  <a:lnTo>
                    <a:pt x="549705" y="1050031"/>
                  </a:lnTo>
                  <a:lnTo>
                    <a:pt x="547803" y="1047182"/>
                  </a:lnTo>
                  <a:lnTo>
                    <a:pt x="546852" y="1032944"/>
                  </a:lnTo>
                  <a:lnTo>
                    <a:pt x="545905" y="1031988"/>
                  </a:lnTo>
                  <a:lnTo>
                    <a:pt x="545905" y="1030095"/>
                  </a:lnTo>
                  <a:lnTo>
                    <a:pt x="544954" y="1020598"/>
                  </a:lnTo>
                  <a:lnTo>
                    <a:pt x="546852" y="1009208"/>
                  </a:lnTo>
                  <a:lnTo>
                    <a:pt x="546852" y="1002559"/>
                  </a:lnTo>
                  <a:lnTo>
                    <a:pt x="547803" y="993062"/>
                  </a:lnTo>
                  <a:lnTo>
                    <a:pt x="549705" y="990218"/>
                  </a:lnTo>
                  <a:lnTo>
                    <a:pt x="550651" y="988316"/>
                  </a:lnTo>
                  <a:lnTo>
                    <a:pt x="547803" y="988316"/>
                  </a:lnTo>
                  <a:lnTo>
                    <a:pt x="546852" y="983570"/>
                  </a:lnTo>
                  <a:lnTo>
                    <a:pt x="544954" y="981667"/>
                  </a:lnTo>
                  <a:lnTo>
                    <a:pt x="545905" y="980721"/>
                  </a:lnTo>
                  <a:lnTo>
                    <a:pt x="546852" y="979770"/>
                  </a:lnTo>
                  <a:lnTo>
                    <a:pt x="544954" y="976921"/>
                  </a:lnTo>
                  <a:lnTo>
                    <a:pt x="545905" y="974072"/>
                  </a:lnTo>
                  <a:lnTo>
                    <a:pt x="547803" y="973121"/>
                  </a:lnTo>
                  <a:lnTo>
                    <a:pt x="549705" y="970277"/>
                  </a:lnTo>
                  <a:lnTo>
                    <a:pt x="550651" y="967429"/>
                  </a:lnTo>
                  <a:lnTo>
                    <a:pt x="549705" y="965526"/>
                  </a:lnTo>
                  <a:lnTo>
                    <a:pt x="546852" y="963629"/>
                  </a:lnTo>
                  <a:lnTo>
                    <a:pt x="544954" y="962682"/>
                  </a:lnTo>
                  <a:lnTo>
                    <a:pt x="544008" y="960780"/>
                  </a:lnTo>
                  <a:lnTo>
                    <a:pt x="544008" y="959834"/>
                  </a:lnTo>
                  <a:lnTo>
                    <a:pt x="543057" y="956985"/>
                  </a:lnTo>
                  <a:lnTo>
                    <a:pt x="544954" y="955087"/>
                  </a:lnTo>
                  <a:lnTo>
                    <a:pt x="545905" y="952239"/>
                  </a:lnTo>
                  <a:lnTo>
                    <a:pt x="545905" y="950336"/>
                  </a:lnTo>
                  <a:lnTo>
                    <a:pt x="544008" y="945590"/>
                  </a:lnTo>
                  <a:lnTo>
                    <a:pt x="542105" y="944639"/>
                  </a:lnTo>
                  <a:lnTo>
                    <a:pt x="538310" y="943693"/>
                  </a:lnTo>
                  <a:lnTo>
                    <a:pt x="537359" y="940844"/>
                  </a:lnTo>
                  <a:lnTo>
                    <a:pt x="535462" y="937995"/>
                  </a:lnTo>
                  <a:lnTo>
                    <a:pt x="536413" y="936098"/>
                  </a:lnTo>
                  <a:lnTo>
                    <a:pt x="538310" y="935142"/>
                  </a:lnTo>
                  <a:lnTo>
                    <a:pt x="538310" y="932298"/>
                  </a:lnTo>
                  <a:lnTo>
                    <a:pt x="537359" y="928503"/>
                  </a:lnTo>
                  <a:lnTo>
                    <a:pt x="536413" y="914279"/>
                  </a:lnTo>
                  <a:lnTo>
                    <a:pt x="536413" y="913308"/>
                  </a:lnTo>
                  <a:lnTo>
                    <a:pt x="538310" y="910479"/>
                  </a:lnTo>
                  <a:lnTo>
                    <a:pt x="539262" y="902884"/>
                  </a:lnTo>
                  <a:lnTo>
                    <a:pt x="538310" y="900982"/>
                  </a:lnTo>
                  <a:lnTo>
                    <a:pt x="537359" y="907611"/>
                  </a:lnTo>
                  <a:lnTo>
                    <a:pt x="535462" y="910479"/>
                  </a:lnTo>
                  <a:lnTo>
                    <a:pt x="532613" y="912377"/>
                  </a:lnTo>
                  <a:lnTo>
                    <a:pt x="531667" y="914279"/>
                  </a:lnTo>
                  <a:lnTo>
                    <a:pt x="530715" y="925669"/>
                  </a:lnTo>
                  <a:lnTo>
                    <a:pt x="528813" y="940844"/>
                  </a:lnTo>
                  <a:lnTo>
                    <a:pt x="527867" y="952239"/>
                  </a:lnTo>
                  <a:lnTo>
                    <a:pt x="526916" y="962682"/>
                  </a:lnTo>
                  <a:lnTo>
                    <a:pt x="525018" y="971229"/>
                  </a:lnTo>
                  <a:lnTo>
                    <a:pt x="526916" y="983570"/>
                  </a:lnTo>
                  <a:lnTo>
                    <a:pt x="525018" y="986418"/>
                  </a:lnTo>
                  <a:lnTo>
                    <a:pt x="525018" y="986418"/>
                  </a:lnTo>
                  <a:lnTo>
                    <a:pt x="524067" y="989262"/>
                  </a:lnTo>
                  <a:lnTo>
                    <a:pt x="525018" y="992111"/>
                  </a:lnTo>
                  <a:lnTo>
                    <a:pt x="524067" y="996857"/>
                  </a:lnTo>
                  <a:lnTo>
                    <a:pt x="524067" y="1001608"/>
                  </a:lnTo>
                  <a:lnTo>
                    <a:pt x="524067" y="1002559"/>
                  </a:lnTo>
                  <a:lnTo>
                    <a:pt x="524067" y="1003505"/>
                  </a:lnTo>
                  <a:lnTo>
                    <a:pt x="525969" y="1006354"/>
                  </a:lnTo>
                  <a:lnTo>
                    <a:pt x="526916" y="1007306"/>
                  </a:lnTo>
                  <a:lnTo>
                    <a:pt x="528813" y="1008252"/>
                  </a:lnTo>
                  <a:lnTo>
                    <a:pt x="531667" y="1011100"/>
                  </a:lnTo>
                  <a:lnTo>
                    <a:pt x="529764" y="1011100"/>
                  </a:lnTo>
                  <a:lnTo>
                    <a:pt x="521218" y="1010154"/>
                  </a:lnTo>
                  <a:lnTo>
                    <a:pt x="521218" y="1010154"/>
                  </a:lnTo>
                  <a:lnTo>
                    <a:pt x="520272" y="1025344"/>
                  </a:lnTo>
                  <a:lnTo>
                    <a:pt x="521218" y="1034841"/>
                  </a:lnTo>
                  <a:lnTo>
                    <a:pt x="525018" y="1036739"/>
                  </a:lnTo>
                  <a:lnTo>
                    <a:pt x="522169" y="1040539"/>
                  </a:lnTo>
                  <a:lnTo>
                    <a:pt x="520272" y="1041485"/>
                  </a:lnTo>
                  <a:lnTo>
                    <a:pt x="519321" y="1043382"/>
                  </a:lnTo>
                  <a:lnTo>
                    <a:pt x="518369" y="1044339"/>
                  </a:lnTo>
                  <a:lnTo>
                    <a:pt x="518369" y="1044339"/>
                  </a:lnTo>
                  <a:lnTo>
                    <a:pt x="516472" y="1047182"/>
                  </a:lnTo>
                  <a:lnTo>
                    <a:pt x="512677" y="1047182"/>
                  </a:lnTo>
                  <a:lnTo>
                    <a:pt x="510775" y="1047182"/>
                  </a:lnTo>
                  <a:lnTo>
                    <a:pt x="509823" y="1048133"/>
                  </a:lnTo>
                  <a:lnTo>
                    <a:pt x="506028" y="1049085"/>
                  </a:lnTo>
                  <a:lnTo>
                    <a:pt x="503180" y="1050977"/>
                  </a:lnTo>
                  <a:lnTo>
                    <a:pt x="501282" y="1051934"/>
                  </a:lnTo>
                  <a:lnTo>
                    <a:pt x="502228" y="1055728"/>
                  </a:lnTo>
                  <a:lnTo>
                    <a:pt x="504126" y="1058557"/>
                  </a:lnTo>
                  <a:lnTo>
                    <a:pt x="505077" y="1059529"/>
                  </a:lnTo>
                  <a:lnTo>
                    <a:pt x="507926" y="1058557"/>
                  </a:lnTo>
                  <a:lnTo>
                    <a:pt x="507926" y="1058557"/>
                  </a:lnTo>
                  <a:lnTo>
                    <a:pt x="506980" y="1060455"/>
                  </a:lnTo>
                  <a:lnTo>
                    <a:pt x="509823" y="1062352"/>
                  </a:lnTo>
                  <a:lnTo>
                    <a:pt x="509823" y="1065221"/>
                  </a:lnTo>
                  <a:lnTo>
                    <a:pt x="510775" y="1066152"/>
                  </a:lnTo>
                  <a:lnTo>
                    <a:pt x="513623" y="1063328"/>
                  </a:lnTo>
                  <a:lnTo>
                    <a:pt x="515521" y="1063328"/>
                  </a:lnTo>
                  <a:lnTo>
                    <a:pt x="513623" y="1066152"/>
                  </a:lnTo>
                  <a:lnTo>
                    <a:pt x="513623" y="1069021"/>
                  </a:lnTo>
                  <a:lnTo>
                    <a:pt x="512677" y="1069021"/>
                  </a:lnTo>
                  <a:lnTo>
                    <a:pt x="511726" y="1068055"/>
                  </a:lnTo>
                  <a:lnTo>
                    <a:pt x="505077" y="1074713"/>
                  </a:lnTo>
                  <a:lnTo>
                    <a:pt x="498434" y="1086108"/>
                  </a:lnTo>
                  <a:lnTo>
                    <a:pt x="494634" y="1090839"/>
                  </a:lnTo>
                  <a:lnTo>
                    <a:pt x="493687" y="1092737"/>
                  </a:lnTo>
                  <a:lnTo>
                    <a:pt x="493687" y="1093703"/>
                  </a:lnTo>
                  <a:lnTo>
                    <a:pt x="493687" y="1095605"/>
                  </a:lnTo>
                  <a:lnTo>
                    <a:pt x="492736" y="1095605"/>
                  </a:lnTo>
                  <a:lnTo>
                    <a:pt x="487990" y="1098434"/>
                  </a:lnTo>
                  <a:lnTo>
                    <a:pt x="485141" y="1096537"/>
                  </a:lnTo>
                  <a:lnTo>
                    <a:pt x="482293" y="1096537"/>
                  </a:lnTo>
                  <a:lnTo>
                    <a:pt x="479444" y="1098434"/>
                  </a:lnTo>
                  <a:lnTo>
                    <a:pt x="479444" y="1098434"/>
                  </a:lnTo>
                  <a:lnTo>
                    <a:pt x="478493" y="1099405"/>
                  </a:lnTo>
                  <a:lnTo>
                    <a:pt x="479444" y="1101303"/>
                  </a:lnTo>
                  <a:lnTo>
                    <a:pt x="479444" y="1102234"/>
                  </a:lnTo>
                  <a:lnTo>
                    <a:pt x="477546" y="1101303"/>
                  </a:lnTo>
                  <a:lnTo>
                    <a:pt x="476595" y="1102234"/>
                  </a:lnTo>
                  <a:lnTo>
                    <a:pt x="471849" y="1102234"/>
                  </a:lnTo>
                  <a:lnTo>
                    <a:pt x="466152" y="1101303"/>
                  </a:lnTo>
                  <a:lnTo>
                    <a:pt x="465200" y="1103200"/>
                  </a:lnTo>
                  <a:lnTo>
                    <a:pt x="460454" y="1105098"/>
                  </a:lnTo>
                  <a:lnTo>
                    <a:pt x="458557" y="1107000"/>
                  </a:lnTo>
                  <a:lnTo>
                    <a:pt x="458557" y="1107927"/>
                  </a:lnTo>
                  <a:lnTo>
                    <a:pt x="458557" y="1110800"/>
                  </a:lnTo>
                  <a:lnTo>
                    <a:pt x="457605" y="1110800"/>
                  </a:lnTo>
                  <a:lnTo>
                    <a:pt x="452859" y="1113629"/>
                  </a:lnTo>
                  <a:lnTo>
                    <a:pt x="450962" y="1115526"/>
                  </a:lnTo>
                  <a:lnTo>
                    <a:pt x="448108" y="1115526"/>
                  </a:lnTo>
                  <a:lnTo>
                    <a:pt x="445264" y="1114595"/>
                  </a:lnTo>
                  <a:lnTo>
                    <a:pt x="448108" y="1123121"/>
                  </a:lnTo>
                  <a:lnTo>
                    <a:pt x="447162" y="1123121"/>
                  </a:lnTo>
                  <a:lnTo>
                    <a:pt x="448108" y="1123121"/>
                  </a:lnTo>
                  <a:lnTo>
                    <a:pt x="448108" y="1125990"/>
                  </a:lnTo>
                  <a:lnTo>
                    <a:pt x="443362" y="1122190"/>
                  </a:lnTo>
                  <a:lnTo>
                    <a:pt x="441464" y="1121224"/>
                  </a:lnTo>
                  <a:lnTo>
                    <a:pt x="438616" y="1119321"/>
                  </a:lnTo>
                  <a:lnTo>
                    <a:pt x="437665" y="1116493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8E71C9A-FF97-4EDF-B2BD-24F3CA834D9A}"/>
                </a:ext>
              </a:extLst>
            </p:cNvPr>
            <p:cNvSpPr/>
            <p:nvPr/>
          </p:nvSpPr>
          <p:spPr>
            <a:xfrm>
              <a:off x="5463772" y="4179153"/>
              <a:ext cx="395161" cy="387988"/>
            </a:xfrm>
            <a:custGeom>
              <a:avLst/>
              <a:gdLst>
                <a:gd name="connsiteX0" fmla="*/ 22790 w 418659"/>
                <a:gd name="connsiteY0" fmla="*/ 112967 h 411060"/>
                <a:gd name="connsiteX1" fmla="*/ 24687 w 418659"/>
                <a:gd name="connsiteY1" fmla="*/ 110114 h 411060"/>
                <a:gd name="connsiteX2" fmla="*/ 25618 w 418659"/>
                <a:gd name="connsiteY2" fmla="*/ 108221 h 411060"/>
                <a:gd name="connsiteX3" fmla="*/ 26594 w 418659"/>
                <a:gd name="connsiteY3" fmla="*/ 105367 h 411060"/>
                <a:gd name="connsiteX4" fmla="*/ 28482 w 418659"/>
                <a:gd name="connsiteY4" fmla="*/ 103475 h 411060"/>
                <a:gd name="connsiteX5" fmla="*/ 29418 w 418659"/>
                <a:gd name="connsiteY5" fmla="*/ 103475 h 411060"/>
                <a:gd name="connsiteX6" fmla="*/ 33208 w 418659"/>
                <a:gd name="connsiteY6" fmla="*/ 102519 h 411060"/>
                <a:gd name="connsiteX7" fmla="*/ 36082 w 418659"/>
                <a:gd name="connsiteY7" fmla="*/ 100621 h 411060"/>
                <a:gd name="connsiteX8" fmla="*/ 36082 w 418659"/>
                <a:gd name="connsiteY8" fmla="*/ 99675 h 411060"/>
                <a:gd name="connsiteX9" fmla="*/ 37013 w 418659"/>
                <a:gd name="connsiteY9" fmla="*/ 97772 h 411060"/>
                <a:gd name="connsiteX10" fmla="*/ 40813 w 418659"/>
                <a:gd name="connsiteY10" fmla="*/ 95875 h 411060"/>
                <a:gd name="connsiteX11" fmla="*/ 45579 w 418659"/>
                <a:gd name="connsiteY11" fmla="*/ 96826 h 411060"/>
                <a:gd name="connsiteX12" fmla="*/ 48408 w 418659"/>
                <a:gd name="connsiteY12" fmla="*/ 97772 h 411060"/>
                <a:gd name="connsiteX13" fmla="*/ 50306 w 418659"/>
                <a:gd name="connsiteY13" fmla="*/ 99675 h 411060"/>
                <a:gd name="connsiteX14" fmla="*/ 51272 w 418659"/>
                <a:gd name="connsiteY14" fmla="*/ 99675 h 411060"/>
                <a:gd name="connsiteX15" fmla="*/ 51272 w 418659"/>
                <a:gd name="connsiteY15" fmla="*/ 99675 h 411060"/>
                <a:gd name="connsiteX16" fmla="*/ 52203 w 418659"/>
                <a:gd name="connsiteY16" fmla="*/ 97772 h 411060"/>
                <a:gd name="connsiteX17" fmla="*/ 54100 w 418659"/>
                <a:gd name="connsiteY17" fmla="*/ 94924 h 411060"/>
                <a:gd name="connsiteX18" fmla="*/ 56003 w 418659"/>
                <a:gd name="connsiteY18" fmla="*/ 92080 h 411060"/>
                <a:gd name="connsiteX19" fmla="*/ 56003 w 418659"/>
                <a:gd name="connsiteY19" fmla="*/ 92080 h 411060"/>
                <a:gd name="connsiteX20" fmla="*/ 57900 w 418659"/>
                <a:gd name="connsiteY20" fmla="*/ 89231 h 411060"/>
                <a:gd name="connsiteX21" fmla="*/ 57900 w 418659"/>
                <a:gd name="connsiteY21" fmla="*/ 87329 h 411060"/>
                <a:gd name="connsiteX22" fmla="*/ 59803 w 418659"/>
                <a:gd name="connsiteY22" fmla="*/ 81631 h 411060"/>
                <a:gd name="connsiteX23" fmla="*/ 59803 w 418659"/>
                <a:gd name="connsiteY23" fmla="*/ 80685 h 411060"/>
                <a:gd name="connsiteX24" fmla="*/ 64569 w 418659"/>
                <a:gd name="connsiteY24" fmla="*/ 81631 h 411060"/>
                <a:gd name="connsiteX25" fmla="*/ 66461 w 418659"/>
                <a:gd name="connsiteY25" fmla="*/ 81631 h 411060"/>
                <a:gd name="connsiteX26" fmla="*/ 74061 w 418659"/>
                <a:gd name="connsiteY26" fmla="*/ 83529 h 411060"/>
                <a:gd name="connsiteX27" fmla="*/ 77856 w 418659"/>
                <a:gd name="connsiteY27" fmla="*/ 85431 h 411060"/>
                <a:gd name="connsiteX28" fmla="*/ 79759 w 418659"/>
                <a:gd name="connsiteY28" fmla="*/ 87329 h 411060"/>
                <a:gd name="connsiteX29" fmla="*/ 81656 w 418659"/>
                <a:gd name="connsiteY29" fmla="*/ 89231 h 411060"/>
                <a:gd name="connsiteX30" fmla="*/ 82582 w 418659"/>
                <a:gd name="connsiteY30" fmla="*/ 89231 h 411060"/>
                <a:gd name="connsiteX31" fmla="*/ 86383 w 418659"/>
                <a:gd name="connsiteY31" fmla="*/ 88280 h 411060"/>
                <a:gd name="connsiteX32" fmla="*/ 87314 w 418659"/>
                <a:gd name="connsiteY32" fmla="*/ 88280 h 411060"/>
                <a:gd name="connsiteX33" fmla="*/ 89211 w 418659"/>
                <a:gd name="connsiteY33" fmla="*/ 87329 h 411060"/>
                <a:gd name="connsiteX34" fmla="*/ 88285 w 418659"/>
                <a:gd name="connsiteY34" fmla="*/ 80685 h 411060"/>
                <a:gd name="connsiteX35" fmla="*/ 85416 w 418659"/>
                <a:gd name="connsiteY35" fmla="*/ 78783 h 411060"/>
                <a:gd name="connsiteX36" fmla="*/ 82582 w 418659"/>
                <a:gd name="connsiteY36" fmla="*/ 74988 h 411060"/>
                <a:gd name="connsiteX37" fmla="*/ 81656 w 418659"/>
                <a:gd name="connsiteY37" fmla="*/ 74037 h 411060"/>
                <a:gd name="connsiteX38" fmla="*/ 80685 w 418659"/>
                <a:gd name="connsiteY38" fmla="*/ 73090 h 411060"/>
                <a:gd name="connsiteX39" fmla="*/ 80685 w 418659"/>
                <a:gd name="connsiteY39" fmla="*/ 73090 h 411060"/>
                <a:gd name="connsiteX40" fmla="*/ 79759 w 418659"/>
                <a:gd name="connsiteY40" fmla="*/ 72134 h 411060"/>
                <a:gd name="connsiteX41" fmla="*/ 77856 w 418659"/>
                <a:gd name="connsiteY41" fmla="*/ 70242 h 411060"/>
                <a:gd name="connsiteX42" fmla="*/ 77856 w 418659"/>
                <a:gd name="connsiteY42" fmla="*/ 66442 h 411060"/>
                <a:gd name="connsiteX43" fmla="*/ 78788 w 418659"/>
                <a:gd name="connsiteY43" fmla="*/ 59793 h 411060"/>
                <a:gd name="connsiteX44" fmla="*/ 76890 w 418659"/>
                <a:gd name="connsiteY44" fmla="*/ 57896 h 411060"/>
                <a:gd name="connsiteX45" fmla="*/ 78788 w 418659"/>
                <a:gd name="connsiteY45" fmla="*/ 55047 h 411060"/>
                <a:gd name="connsiteX46" fmla="*/ 81656 w 418659"/>
                <a:gd name="connsiteY46" fmla="*/ 52198 h 411060"/>
                <a:gd name="connsiteX47" fmla="*/ 81656 w 418659"/>
                <a:gd name="connsiteY47" fmla="*/ 50301 h 411060"/>
                <a:gd name="connsiteX48" fmla="*/ 79759 w 418659"/>
                <a:gd name="connsiteY48" fmla="*/ 49355 h 411060"/>
                <a:gd name="connsiteX49" fmla="*/ 78788 w 418659"/>
                <a:gd name="connsiteY49" fmla="*/ 48398 h 411060"/>
                <a:gd name="connsiteX50" fmla="*/ 78788 w 418659"/>
                <a:gd name="connsiteY50" fmla="*/ 47452 h 411060"/>
                <a:gd name="connsiteX51" fmla="*/ 81656 w 418659"/>
                <a:gd name="connsiteY51" fmla="*/ 42706 h 411060"/>
                <a:gd name="connsiteX52" fmla="*/ 82582 w 418659"/>
                <a:gd name="connsiteY52" fmla="*/ 39857 h 411060"/>
                <a:gd name="connsiteX53" fmla="*/ 83519 w 418659"/>
                <a:gd name="connsiteY53" fmla="*/ 38906 h 411060"/>
                <a:gd name="connsiteX54" fmla="*/ 85416 w 418659"/>
                <a:gd name="connsiteY54" fmla="*/ 34160 h 411060"/>
                <a:gd name="connsiteX55" fmla="*/ 87314 w 418659"/>
                <a:gd name="connsiteY55" fmla="*/ 31311 h 411060"/>
                <a:gd name="connsiteX56" fmla="*/ 89211 w 418659"/>
                <a:gd name="connsiteY56" fmla="*/ 29409 h 411060"/>
                <a:gd name="connsiteX57" fmla="*/ 90177 w 418659"/>
                <a:gd name="connsiteY57" fmla="*/ 28462 h 411060"/>
                <a:gd name="connsiteX58" fmla="*/ 92080 w 418659"/>
                <a:gd name="connsiteY58" fmla="*/ 26565 h 411060"/>
                <a:gd name="connsiteX59" fmla="*/ 93977 w 418659"/>
                <a:gd name="connsiteY59" fmla="*/ 25613 h 411060"/>
                <a:gd name="connsiteX60" fmla="*/ 96806 w 418659"/>
                <a:gd name="connsiteY60" fmla="*/ 24662 h 411060"/>
                <a:gd name="connsiteX61" fmla="*/ 99675 w 418659"/>
                <a:gd name="connsiteY61" fmla="*/ 23716 h 411060"/>
                <a:gd name="connsiteX62" fmla="*/ 103475 w 418659"/>
                <a:gd name="connsiteY62" fmla="*/ 21814 h 411060"/>
                <a:gd name="connsiteX63" fmla="*/ 105372 w 418659"/>
                <a:gd name="connsiteY63" fmla="*/ 19916 h 411060"/>
                <a:gd name="connsiteX64" fmla="*/ 112001 w 418659"/>
                <a:gd name="connsiteY64" fmla="*/ 19916 h 411060"/>
                <a:gd name="connsiteX65" fmla="*/ 113903 w 418659"/>
                <a:gd name="connsiteY65" fmla="*/ 18970 h 411060"/>
                <a:gd name="connsiteX66" fmla="*/ 113903 w 418659"/>
                <a:gd name="connsiteY66" fmla="*/ 18970 h 411060"/>
                <a:gd name="connsiteX67" fmla="*/ 114870 w 418659"/>
                <a:gd name="connsiteY67" fmla="*/ 18019 h 411060"/>
                <a:gd name="connsiteX68" fmla="*/ 117698 w 418659"/>
                <a:gd name="connsiteY68" fmla="*/ 18019 h 411060"/>
                <a:gd name="connsiteX69" fmla="*/ 119596 w 418659"/>
                <a:gd name="connsiteY69" fmla="*/ 18970 h 411060"/>
                <a:gd name="connsiteX70" fmla="*/ 121498 w 418659"/>
                <a:gd name="connsiteY70" fmla="*/ 18970 h 411060"/>
                <a:gd name="connsiteX71" fmla="*/ 125293 w 418659"/>
                <a:gd name="connsiteY71" fmla="*/ 18019 h 411060"/>
                <a:gd name="connsiteX72" fmla="*/ 126264 w 418659"/>
                <a:gd name="connsiteY72" fmla="*/ 15170 h 411060"/>
                <a:gd name="connsiteX73" fmla="*/ 126264 w 418659"/>
                <a:gd name="connsiteY73" fmla="*/ 13273 h 411060"/>
                <a:gd name="connsiteX74" fmla="*/ 128162 w 418659"/>
                <a:gd name="connsiteY74" fmla="*/ 12321 h 411060"/>
                <a:gd name="connsiteX75" fmla="*/ 129093 w 418659"/>
                <a:gd name="connsiteY75" fmla="*/ 12321 h 411060"/>
                <a:gd name="connsiteX76" fmla="*/ 134785 w 418659"/>
                <a:gd name="connsiteY76" fmla="*/ 13273 h 411060"/>
                <a:gd name="connsiteX77" fmla="*/ 135757 w 418659"/>
                <a:gd name="connsiteY77" fmla="*/ 12321 h 411060"/>
                <a:gd name="connsiteX78" fmla="*/ 134785 w 418659"/>
                <a:gd name="connsiteY78" fmla="*/ 12321 h 411060"/>
                <a:gd name="connsiteX79" fmla="*/ 136688 w 418659"/>
                <a:gd name="connsiteY79" fmla="*/ 8526 h 411060"/>
                <a:gd name="connsiteX80" fmla="*/ 138586 w 418659"/>
                <a:gd name="connsiteY80" fmla="*/ 6629 h 411060"/>
                <a:gd name="connsiteX81" fmla="*/ 136688 w 418659"/>
                <a:gd name="connsiteY81" fmla="*/ 3790 h 411060"/>
                <a:gd name="connsiteX82" fmla="*/ 138586 w 418659"/>
                <a:gd name="connsiteY82" fmla="*/ 2829 h 411060"/>
                <a:gd name="connsiteX83" fmla="*/ 140488 w 418659"/>
                <a:gd name="connsiteY83" fmla="*/ 927 h 411060"/>
                <a:gd name="connsiteX84" fmla="*/ 143351 w 418659"/>
                <a:gd name="connsiteY84" fmla="*/ 0 h 411060"/>
                <a:gd name="connsiteX85" fmla="*/ 146181 w 418659"/>
                <a:gd name="connsiteY85" fmla="*/ 927 h 411060"/>
                <a:gd name="connsiteX86" fmla="*/ 148083 w 418659"/>
                <a:gd name="connsiteY86" fmla="*/ 2829 h 411060"/>
                <a:gd name="connsiteX87" fmla="*/ 150946 w 418659"/>
                <a:gd name="connsiteY87" fmla="*/ 2829 h 411060"/>
                <a:gd name="connsiteX88" fmla="*/ 151878 w 418659"/>
                <a:gd name="connsiteY88" fmla="*/ 4727 h 411060"/>
                <a:gd name="connsiteX89" fmla="*/ 152849 w 418659"/>
                <a:gd name="connsiteY89" fmla="*/ 5692 h 411060"/>
                <a:gd name="connsiteX90" fmla="*/ 153775 w 418659"/>
                <a:gd name="connsiteY90" fmla="*/ 6629 h 411060"/>
                <a:gd name="connsiteX91" fmla="*/ 155673 w 418659"/>
                <a:gd name="connsiteY91" fmla="*/ 8526 h 411060"/>
                <a:gd name="connsiteX92" fmla="*/ 156649 w 418659"/>
                <a:gd name="connsiteY92" fmla="*/ 9472 h 411060"/>
                <a:gd name="connsiteX93" fmla="*/ 161375 w 418659"/>
                <a:gd name="connsiteY93" fmla="*/ 9472 h 411060"/>
                <a:gd name="connsiteX94" fmla="*/ 165170 w 418659"/>
                <a:gd name="connsiteY94" fmla="*/ 10419 h 411060"/>
                <a:gd name="connsiteX95" fmla="*/ 166146 w 418659"/>
                <a:gd name="connsiteY95" fmla="*/ 10419 h 411060"/>
                <a:gd name="connsiteX96" fmla="*/ 167068 w 418659"/>
                <a:gd name="connsiteY96" fmla="*/ 10419 h 411060"/>
                <a:gd name="connsiteX97" fmla="*/ 168970 w 418659"/>
                <a:gd name="connsiteY97" fmla="*/ 8526 h 411060"/>
                <a:gd name="connsiteX98" fmla="*/ 171834 w 418659"/>
                <a:gd name="connsiteY98" fmla="*/ 6629 h 411060"/>
                <a:gd name="connsiteX99" fmla="*/ 171834 w 418659"/>
                <a:gd name="connsiteY99" fmla="*/ 5692 h 411060"/>
                <a:gd name="connsiteX100" fmla="*/ 173736 w 418659"/>
                <a:gd name="connsiteY100" fmla="*/ 3790 h 411060"/>
                <a:gd name="connsiteX101" fmla="*/ 173736 w 418659"/>
                <a:gd name="connsiteY101" fmla="*/ 1897 h 411060"/>
                <a:gd name="connsiteX102" fmla="*/ 174662 w 418659"/>
                <a:gd name="connsiteY102" fmla="*/ 927 h 411060"/>
                <a:gd name="connsiteX103" fmla="*/ 177531 w 418659"/>
                <a:gd name="connsiteY103" fmla="*/ 1897 h 411060"/>
                <a:gd name="connsiteX104" fmla="*/ 178462 w 418659"/>
                <a:gd name="connsiteY104" fmla="*/ 3790 h 411060"/>
                <a:gd name="connsiteX105" fmla="*/ 184160 w 418659"/>
                <a:gd name="connsiteY105" fmla="*/ 5692 h 411060"/>
                <a:gd name="connsiteX106" fmla="*/ 187960 w 418659"/>
                <a:gd name="connsiteY106" fmla="*/ 6629 h 411060"/>
                <a:gd name="connsiteX107" fmla="*/ 191755 w 418659"/>
                <a:gd name="connsiteY107" fmla="*/ 4727 h 411060"/>
                <a:gd name="connsiteX108" fmla="*/ 196521 w 418659"/>
                <a:gd name="connsiteY108" fmla="*/ 1897 h 411060"/>
                <a:gd name="connsiteX109" fmla="*/ 197452 w 418659"/>
                <a:gd name="connsiteY109" fmla="*/ 2829 h 411060"/>
                <a:gd name="connsiteX110" fmla="*/ 198418 w 418659"/>
                <a:gd name="connsiteY110" fmla="*/ 3790 h 411060"/>
                <a:gd name="connsiteX111" fmla="*/ 198418 w 418659"/>
                <a:gd name="connsiteY111" fmla="*/ 5692 h 411060"/>
                <a:gd name="connsiteX112" fmla="*/ 200321 w 418659"/>
                <a:gd name="connsiteY112" fmla="*/ 6629 h 411060"/>
                <a:gd name="connsiteX113" fmla="*/ 202218 w 418659"/>
                <a:gd name="connsiteY113" fmla="*/ 8526 h 411060"/>
                <a:gd name="connsiteX114" fmla="*/ 203149 w 418659"/>
                <a:gd name="connsiteY114" fmla="*/ 8526 h 411060"/>
                <a:gd name="connsiteX115" fmla="*/ 205047 w 418659"/>
                <a:gd name="connsiteY115" fmla="*/ 10419 h 411060"/>
                <a:gd name="connsiteX116" fmla="*/ 208847 w 418659"/>
                <a:gd name="connsiteY116" fmla="*/ 10419 h 411060"/>
                <a:gd name="connsiteX117" fmla="*/ 208847 w 418659"/>
                <a:gd name="connsiteY117" fmla="*/ 12321 h 411060"/>
                <a:gd name="connsiteX118" fmla="*/ 210744 w 418659"/>
                <a:gd name="connsiteY118" fmla="*/ 13273 h 411060"/>
                <a:gd name="connsiteX119" fmla="*/ 212642 w 418659"/>
                <a:gd name="connsiteY119" fmla="*/ 15170 h 411060"/>
                <a:gd name="connsiteX120" fmla="*/ 213613 w 418659"/>
                <a:gd name="connsiteY120" fmla="*/ 15170 h 411060"/>
                <a:gd name="connsiteX121" fmla="*/ 217408 w 418659"/>
                <a:gd name="connsiteY121" fmla="*/ 15170 h 411060"/>
                <a:gd name="connsiteX122" fmla="*/ 219310 w 418659"/>
                <a:gd name="connsiteY122" fmla="*/ 17067 h 411060"/>
                <a:gd name="connsiteX123" fmla="*/ 219310 w 418659"/>
                <a:gd name="connsiteY123" fmla="*/ 18019 h 411060"/>
                <a:gd name="connsiteX124" fmla="*/ 219310 w 418659"/>
                <a:gd name="connsiteY124" fmla="*/ 18970 h 411060"/>
                <a:gd name="connsiteX125" fmla="*/ 219310 w 418659"/>
                <a:gd name="connsiteY125" fmla="*/ 19916 h 411060"/>
                <a:gd name="connsiteX126" fmla="*/ 222139 w 418659"/>
                <a:gd name="connsiteY126" fmla="*/ 20868 h 411060"/>
                <a:gd name="connsiteX127" fmla="*/ 240198 w 418659"/>
                <a:gd name="connsiteY127" fmla="*/ 24662 h 411060"/>
                <a:gd name="connsiteX128" fmla="*/ 243992 w 418659"/>
                <a:gd name="connsiteY128" fmla="*/ 31311 h 411060"/>
                <a:gd name="connsiteX129" fmla="*/ 243026 w 418659"/>
                <a:gd name="connsiteY129" fmla="*/ 39857 h 411060"/>
                <a:gd name="connsiteX130" fmla="*/ 240198 w 418659"/>
                <a:gd name="connsiteY130" fmla="*/ 55047 h 411060"/>
                <a:gd name="connsiteX131" fmla="*/ 238300 w 418659"/>
                <a:gd name="connsiteY131" fmla="*/ 61695 h 411060"/>
                <a:gd name="connsiteX132" fmla="*/ 240198 w 418659"/>
                <a:gd name="connsiteY132" fmla="*/ 66442 h 411060"/>
                <a:gd name="connsiteX133" fmla="*/ 241129 w 418659"/>
                <a:gd name="connsiteY133" fmla="*/ 68339 h 411060"/>
                <a:gd name="connsiteX134" fmla="*/ 242100 w 418659"/>
                <a:gd name="connsiteY134" fmla="*/ 70242 h 411060"/>
                <a:gd name="connsiteX135" fmla="*/ 245895 w 418659"/>
                <a:gd name="connsiteY135" fmla="*/ 72134 h 411060"/>
                <a:gd name="connsiteX136" fmla="*/ 255387 w 418659"/>
                <a:gd name="connsiteY136" fmla="*/ 73090 h 411060"/>
                <a:gd name="connsiteX137" fmla="*/ 259187 w 418659"/>
                <a:gd name="connsiteY137" fmla="*/ 74988 h 411060"/>
                <a:gd name="connsiteX138" fmla="*/ 261090 w 418659"/>
                <a:gd name="connsiteY138" fmla="*/ 75934 h 411060"/>
                <a:gd name="connsiteX139" fmla="*/ 267708 w 418659"/>
                <a:gd name="connsiteY139" fmla="*/ 76885 h 411060"/>
                <a:gd name="connsiteX140" fmla="*/ 270582 w 418659"/>
                <a:gd name="connsiteY140" fmla="*/ 80685 h 411060"/>
                <a:gd name="connsiteX141" fmla="*/ 281972 w 418659"/>
                <a:gd name="connsiteY141" fmla="*/ 67388 h 411060"/>
                <a:gd name="connsiteX142" fmla="*/ 285772 w 418659"/>
                <a:gd name="connsiteY142" fmla="*/ 65496 h 411060"/>
                <a:gd name="connsiteX143" fmla="*/ 289572 w 418659"/>
                <a:gd name="connsiteY143" fmla="*/ 65496 h 411060"/>
                <a:gd name="connsiteX144" fmla="*/ 292401 w 418659"/>
                <a:gd name="connsiteY144" fmla="*/ 65496 h 411060"/>
                <a:gd name="connsiteX145" fmla="*/ 295264 w 418659"/>
                <a:gd name="connsiteY145" fmla="*/ 66442 h 411060"/>
                <a:gd name="connsiteX146" fmla="*/ 302859 w 418659"/>
                <a:gd name="connsiteY146" fmla="*/ 59793 h 411060"/>
                <a:gd name="connsiteX147" fmla="*/ 306659 w 418659"/>
                <a:gd name="connsiteY147" fmla="*/ 55998 h 411060"/>
                <a:gd name="connsiteX148" fmla="*/ 308561 w 418659"/>
                <a:gd name="connsiteY148" fmla="*/ 55047 h 411060"/>
                <a:gd name="connsiteX149" fmla="*/ 314254 w 418659"/>
                <a:gd name="connsiteY149" fmla="*/ 51252 h 411060"/>
                <a:gd name="connsiteX150" fmla="*/ 316156 w 418659"/>
                <a:gd name="connsiteY150" fmla="*/ 49355 h 411060"/>
                <a:gd name="connsiteX151" fmla="*/ 317083 w 418659"/>
                <a:gd name="connsiteY151" fmla="*/ 48398 h 411060"/>
                <a:gd name="connsiteX152" fmla="*/ 318985 w 418659"/>
                <a:gd name="connsiteY152" fmla="*/ 45554 h 411060"/>
                <a:gd name="connsiteX153" fmla="*/ 320883 w 418659"/>
                <a:gd name="connsiteY153" fmla="*/ 44603 h 411060"/>
                <a:gd name="connsiteX154" fmla="*/ 332277 w 418659"/>
                <a:gd name="connsiteY154" fmla="*/ 45554 h 411060"/>
                <a:gd name="connsiteX155" fmla="*/ 333209 w 418659"/>
                <a:gd name="connsiteY155" fmla="*/ 46506 h 411060"/>
                <a:gd name="connsiteX156" fmla="*/ 364555 w 418659"/>
                <a:gd name="connsiteY156" fmla="*/ 56949 h 411060"/>
                <a:gd name="connsiteX157" fmla="*/ 392075 w 418659"/>
                <a:gd name="connsiteY157" fmla="*/ 67388 h 411060"/>
                <a:gd name="connsiteX158" fmla="*/ 397768 w 418659"/>
                <a:gd name="connsiteY158" fmla="*/ 68339 h 411060"/>
                <a:gd name="connsiteX159" fmla="*/ 400641 w 418659"/>
                <a:gd name="connsiteY159" fmla="*/ 95875 h 411060"/>
                <a:gd name="connsiteX160" fmla="*/ 401568 w 418659"/>
                <a:gd name="connsiteY160" fmla="*/ 98724 h 411060"/>
                <a:gd name="connsiteX161" fmla="*/ 407265 w 418659"/>
                <a:gd name="connsiteY161" fmla="*/ 107270 h 411060"/>
                <a:gd name="connsiteX162" fmla="*/ 408236 w 418659"/>
                <a:gd name="connsiteY162" fmla="*/ 110114 h 411060"/>
                <a:gd name="connsiteX163" fmla="*/ 409163 w 418659"/>
                <a:gd name="connsiteY163" fmla="*/ 109167 h 411060"/>
                <a:gd name="connsiteX164" fmla="*/ 418660 w 418659"/>
                <a:gd name="connsiteY164" fmla="*/ 120562 h 411060"/>
                <a:gd name="connsiteX165" fmla="*/ 411065 w 418659"/>
                <a:gd name="connsiteY165" fmla="*/ 154741 h 411060"/>
                <a:gd name="connsiteX166" fmla="*/ 413929 w 418659"/>
                <a:gd name="connsiteY166" fmla="*/ 161370 h 411060"/>
                <a:gd name="connsiteX167" fmla="*/ 415831 w 418659"/>
                <a:gd name="connsiteY167" fmla="*/ 165170 h 411060"/>
                <a:gd name="connsiteX168" fmla="*/ 415831 w 418659"/>
                <a:gd name="connsiteY168" fmla="*/ 170863 h 411060"/>
                <a:gd name="connsiteX169" fmla="*/ 413929 w 418659"/>
                <a:gd name="connsiteY169" fmla="*/ 180360 h 411060"/>
                <a:gd name="connsiteX170" fmla="*/ 412031 w 418659"/>
                <a:gd name="connsiteY170" fmla="*/ 185126 h 411060"/>
                <a:gd name="connsiteX171" fmla="*/ 411065 w 418659"/>
                <a:gd name="connsiteY171" fmla="*/ 189852 h 411060"/>
                <a:gd name="connsiteX172" fmla="*/ 411065 w 418659"/>
                <a:gd name="connsiteY172" fmla="*/ 191755 h 411060"/>
                <a:gd name="connsiteX173" fmla="*/ 411065 w 418659"/>
                <a:gd name="connsiteY173" fmla="*/ 194618 h 411060"/>
                <a:gd name="connsiteX174" fmla="*/ 410134 w 418659"/>
                <a:gd name="connsiteY174" fmla="*/ 199345 h 411060"/>
                <a:gd name="connsiteX175" fmla="*/ 410134 w 418659"/>
                <a:gd name="connsiteY175" fmla="*/ 200316 h 411060"/>
                <a:gd name="connsiteX176" fmla="*/ 401568 w 418659"/>
                <a:gd name="connsiteY176" fmla="*/ 200316 h 411060"/>
                <a:gd name="connsiteX177" fmla="*/ 400641 w 418659"/>
                <a:gd name="connsiteY177" fmla="*/ 199345 h 411060"/>
                <a:gd name="connsiteX178" fmla="*/ 399670 w 418659"/>
                <a:gd name="connsiteY178" fmla="*/ 200316 h 411060"/>
                <a:gd name="connsiteX179" fmla="*/ 406334 w 418659"/>
                <a:gd name="connsiteY179" fmla="*/ 206940 h 411060"/>
                <a:gd name="connsiteX180" fmla="*/ 407265 w 418659"/>
                <a:gd name="connsiteY180" fmla="*/ 205047 h 411060"/>
                <a:gd name="connsiteX181" fmla="*/ 404436 w 418659"/>
                <a:gd name="connsiteY181" fmla="*/ 204116 h 411060"/>
                <a:gd name="connsiteX182" fmla="*/ 407265 w 418659"/>
                <a:gd name="connsiteY182" fmla="*/ 204116 h 411060"/>
                <a:gd name="connsiteX183" fmla="*/ 407265 w 418659"/>
                <a:gd name="connsiteY183" fmla="*/ 203145 h 411060"/>
                <a:gd name="connsiteX184" fmla="*/ 408236 w 418659"/>
                <a:gd name="connsiteY184" fmla="*/ 203145 h 411060"/>
                <a:gd name="connsiteX185" fmla="*/ 407265 w 418659"/>
                <a:gd name="connsiteY185" fmla="*/ 207916 h 411060"/>
                <a:gd name="connsiteX186" fmla="*/ 407265 w 418659"/>
                <a:gd name="connsiteY186" fmla="*/ 209808 h 411060"/>
                <a:gd name="connsiteX187" fmla="*/ 406334 w 418659"/>
                <a:gd name="connsiteY187" fmla="*/ 219301 h 411060"/>
                <a:gd name="connsiteX188" fmla="*/ 403470 w 418659"/>
                <a:gd name="connsiteY188" fmla="*/ 221203 h 411060"/>
                <a:gd name="connsiteX189" fmla="*/ 395875 w 418659"/>
                <a:gd name="connsiteY189" fmla="*/ 219301 h 411060"/>
                <a:gd name="connsiteX190" fmla="*/ 394939 w 418659"/>
                <a:gd name="connsiteY190" fmla="*/ 225003 h 411060"/>
                <a:gd name="connsiteX191" fmla="*/ 395875 w 418659"/>
                <a:gd name="connsiteY191" fmla="*/ 225929 h 411060"/>
                <a:gd name="connsiteX192" fmla="*/ 399670 w 418659"/>
                <a:gd name="connsiteY192" fmla="*/ 224037 h 411060"/>
                <a:gd name="connsiteX193" fmla="*/ 403470 w 418659"/>
                <a:gd name="connsiteY193" fmla="*/ 224037 h 411060"/>
                <a:gd name="connsiteX194" fmla="*/ 403470 w 418659"/>
                <a:gd name="connsiteY194" fmla="*/ 229729 h 411060"/>
                <a:gd name="connsiteX195" fmla="*/ 402534 w 418659"/>
                <a:gd name="connsiteY195" fmla="*/ 229729 h 411060"/>
                <a:gd name="connsiteX196" fmla="*/ 400641 w 418659"/>
                <a:gd name="connsiteY196" fmla="*/ 230695 h 411060"/>
                <a:gd name="connsiteX197" fmla="*/ 400641 w 418659"/>
                <a:gd name="connsiteY197" fmla="*/ 230695 h 411060"/>
                <a:gd name="connsiteX198" fmla="*/ 396841 w 418659"/>
                <a:gd name="connsiteY198" fmla="*/ 230695 h 411060"/>
                <a:gd name="connsiteX199" fmla="*/ 395875 w 418659"/>
                <a:gd name="connsiteY199" fmla="*/ 230695 h 411060"/>
                <a:gd name="connsiteX200" fmla="*/ 394939 w 418659"/>
                <a:gd name="connsiteY200" fmla="*/ 232598 h 411060"/>
                <a:gd name="connsiteX201" fmla="*/ 394939 w 418659"/>
                <a:gd name="connsiteY201" fmla="*/ 237324 h 411060"/>
                <a:gd name="connsiteX202" fmla="*/ 395875 w 418659"/>
                <a:gd name="connsiteY202" fmla="*/ 238295 h 411060"/>
                <a:gd name="connsiteX203" fmla="*/ 399670 w 418659"/>
                <a:gd name="connsiteY203" fmla="*/ 238295 h 411060"/>
                <a:gd name="connsiteX204" fmla="*/ 402534 w 418659"/>
                <a:gd name="connsiteY204" fmla="*/ 235427 h 411060"/>
                <a:gd name="connsiteX205" fmla="*/ 407265 w 418659"/>
                <a:gd name="connsiteY205" fmla="*/ 239226 h 411060"/>
                <a:gd name="connsiteX206" fmla="*/ 402534 w 418659"/>
                <a:gd name="connsiteY206" fmla="*/ 243993 h 411060"/>
                <a:gd name="connsiteX207" fmla="*/ 398739 w 418659"/>
                <a:gd name="connsiteY207" fmla="*/ 248719 h 411060"/>
                <a:gd name="connsiteX208" fmla="*/ 397768 w 418659"/>
                <a:gd name="connsiteY208" fmla="*/ 250621 h 411060"/>
                <a:gd name="connsiteX209" fmla="*/ 394939 w 418659"/>
                <a:gd name="connsiteY209" fmla="*/ 254416 h 411060"/>
                <a:gd name="connsiteX210" fmla="*/ 394939 w 418659"/>
                <a:gd name="connsiteY210" fmla="*/ 251568 h 411060"/>
                <a:gd name="connsiteX211" fmla="*/ 393042 w 418659"/>
                <a:gd name="connsiteY211" fmla="*/ 247773 h 411060"/>
                <a:gd name="connsiteX212" fmla="*/ 390173 w 418659"/>
                <a:gd name="connsiteY212" fmla="*/ 248719 h 411060"/>
                <a:gd name="connsiteX213" fmla="*/ 389246 w 418659"/>
                <a:gd name="connsiteY213" fmla="*/ 250621 h 411060"/>
                <a:gd name="connsiteX214" fmla="*/ 392075 w 418659"/>
                <a:gd name="connsiteY214" fmla="*/ 250621 h 411060"/>
                <a:gd name="connsiteX215" fmla="*/ 393042 w 418659"/>
                <a:gd name="connsiteY215" fmla="*/ 252519 h 411060"/>
                <a:gd name="connsiteX216" fmla="*/ 391149 w 418659"/>
                <a:gd name="connsiteY216" fmla="*/ 251568 h 411060"/>
                <a:gd name="connsiteX217" fmla="*/ 387344 w 418659"/>
                <a:gd name="connsiteY217" fmla="*/ 251568 h 411060"/>
                <a:gd name="connsiteX218" fmla="*/ 386378 w 418659"/>
                <a:gd name="connsiteY218" fmla="*/ 251568 h 411060"/>
                <a:gd name="connsiteX219" fmla="*/ 385447 w 418659"/>
                <a:gd name="connsiteY219" fmla="*/ 250621 h 411060"/>
                <a:gd name="connsiteX220" fmla="*/ 383544 w 418659"/>
                <a:gd name="connsiteY220" fmla="*/ 250621 h 411060"/>
                <a:gd name="connsiteX221" fmla="*/ 381656 w 418659"/>
                <a:gd name="connsiteY221" fmla="*/ 251568 h 411060"/>
                <a:gd name="connsiteX222" fmla="*/ 381656 w 418659"/>
                <a:gd name="connsiteY222" fmla="*/ 252519 h 411060"/>
                <a:gd name="connsiteX223" fmla="*/ 381656 w 418659"/>
                <a:gd name="connsiteY223" fmla="*/ 255367 h 411060"/>
                <a:gd name="connsiteX224" fmla="*/ 377852 w 418659"/>
                <a:gd name="connsiteY224" fmla="*/ 261060 h 411060"/>
                <a:gd name="connsiteX225" fmla="*/ 373086 w 418659"/>
                <a:gd name="connsiteY225" fmla="*/ 261060 h 411060"/>
                <a:gd name="connsiteX226" fmla="*/ 374052 w 418659"/>
                <a:gd name="connsiteY226" fmla="*/ 260114 h 411060"/>
                <a:gd name="connsiteX227" fmla="*/ 372154 w 418659"/>
                <a:gd name="connsiteY227" fmla="*/ 256314 h 411060"/>
                <a:gd name="connsiteX228" fmla="*/ 370257 w 418659"/>
                <a:gd name="connsiteY228" fmla="*/ 255367 h 411060"/>
                <a:gd name="connsiteX229" fmla="*/ 371183 w 418659"/>
                <a:gd name="connsiteY229" fmla="*/ 255367 h 411060"/>
                <a:gd name="connsiteX230" fmla="*/ 371183 w 418659"/>
                <a:gd name="connsiteY230" fmla="*/ 245875 h 411060"/>
                <a:gd name="connsiteX231" fmla="*/ 374052 w 418659"/>
                <a:gd name="connsiteY231" fmla="*/ 238295 h 411060"/>
                <a:gd name="connsiteX232" fmla="*/ 370257 w 418659"/>
                <a:gd name="connsiteY232" fmla="*/ 231632 h 411060"/>
                <a:gd name="connsiteX233" fmla="*/ 362662 w 418659"/>
                <a:gd name="connsiteY233" fmla="*/ 230695 h 411060"/>
                <a:gd name="connsiteX234" fmla="*/ 359788 w 418659"/>
                <a:gd name="connsiteY234" fmla="*/ 232598 h 411060"/>
                <a:gd name="connsiteX235" fmla="*/ 354096 w 418659"/>
                <a:gd name="connsiteY235" fmla="*/ 230695 h 411060"/>
                <a:gd name="connsiteX236" fmla="*/ 350296 w 418659"/>
                <a:gd name="connsiteY236" fmla="*/ 230695 h 411060"/>
                <a:gd name="connsiteX237" fmla="*/ 347467 w 418659"/>
                <a:gd name="connsiteY237" fmla="*/ 230695 h 411060"/>
                <a:gd name="connsiteX238" fmla="*/ 341775 w 418659"/>
                <a:gd name="connsiteY238" fmla="*/ 232598 h 411060"/>
                <a:gd name="connsiteX239" fmla="*/ 339872 w 418659"/>
                <a:gd name="connsiteY239" fmla="*/ 231632 h 411060"/>
                <a:gd name="connsiteX240" fmla="*/ 338906 w 418659"/>
                <a:gd name="connsiteY240" fmla="*/ 230695 h 411060"/>
                <a:gd name="connsiteX241" fmla="*/ 337004 w 418659"/>
                <a:gd name="connsiteY241" fmla="*/ 227832 h 411060"/>
                <a:gd name="connsiteX242" fmla="*/ 335106 w 418659"/>
                <a:gd name="connsiteY242" fmla="*/ 226900 h 411060"/>
                <a:gd name="connsiteX243" fmla="*/ 335106 w 418659"/>
                <a:gd name="connsiteY243" fmla="*/ 227832 h 411060"/>
                <a:gd name="connsiteX244" fmla="*/ 336072 w 418659"/>
                <a:gd name="connsiteY244" fmla="*/ 228798 h 411060"/>
                <a:gd name="connsiteX245" fmla="*/ 337975 w 418659"/>
                <a:gd name="connsiteY245" fmla="*/ 230695 h 411060"/>
                <a:gd name="connsiteX246" fmla="*/ 339872 w 418659"/>
                <a:gd name="connsiteY246" fmla="*/ 234495 h 411060"/>
                <a:gd name="connsiteX247" fmla="*/ 344599 w 418659"/>
                <a:gd name="connsiteY247" fmla="*/ 233529 h 411060"/>
                <a:gd name="connsiteX248" fmla="*/ 345570 w 418659"/>
                <a:gd name="connsiteY248" fmla="*/ 233529 h 411060"/>
                <a:gd name="connsiteX249" fmla="*/ 352194 w 418659"/>
                <a:gd name="connsiteY249" fmla="*/ 235427 h 411060"/>
                <a:gd name="connsiteX250" fmla="*/ 354096 w 418659"/>
                <a:gd name="connsiteY250" fmla="*/ 239226 h 411060"/>
                <a:gd name="connsiteX251" fmla="*/ 357896 w 418659"/>
                <a:gd name="connsiteY251" fmla="*/ 241124 h 411060"/>
                <a:gd name="connsiteX252" fmla="*/ 355062 w 418659"/>
                <a:gd name="connsiteY252" fmla="*/ 240193 h 411060"/>
                <a:gd name="connsiteX253" fmla="*/ 356960 w 418659"/>
                <a:gd name="connsiteY253" fmla="*/ 243026 h 411060"/>
                <a:gd name="connsiteX254" fmla="*/ 358862 w 418659"/>
                <a:gd name="connsiteY254" fmla="*/ 244919 h 411060"/>
                <a:gd name="connsiteX255" fmla="*/ 354096 w 418659"/>
                <a:gd name="connsiteY255" fmla="*/ 249665 h 411060"/>
                <a:gd name="connsiteX256" fmla="*/ 354096 w 418659"/>
                <a:gd name="connsiteY256" fmla="*/ 251568 h 411060"/>
                <a:gd name="connsiteX257" fmla="*/ 355062 w 418659"/>
                <a:gd name="connsiteY257" fmla="*/ 251568 h 411060"/>
                <a:gd name="connsiteX258" fmla="*/ 354096 w 418659"/>
                <a:gd name="connsiteY258" fmla="*/ 252519 h 411060"/>
                <a:gd name="connsiteX259" fmla="*/ 351267 w 418659"/>
                <a:gd name="connsiteY259" fmla="*/ 262016 h 411060"/>
                <a:gd name="connsiteX260" fmla="*/ 349370 w 418659"/>
                <a:gd name="connsiteY260" fmla="*/ 261060 h 411060"/>
                <a:gd name="connsiteX261" fmla="*/ 348398 w 418659"/>
                <a:gd name="connsiteY261" fmla="*/ 262962 h 411060"/>
                <a:gd name="connsiteX262" fmla="*/ 346501 w 418659"/>
                <a:gd name="connsiteY262" fmla="*/ 264860 h 411060"/>
                <a:gd name="connsiteX263" fmla="*/ 346501 w 418659"/>
                <a:gd name="connsiteY263" fmla="*/ 265811 h 411060"/>
                <a:gd name="connsiteX264" fmla="*/ 344599 w 418659"/>
                <a:gd name="connsiteY264" fmla="*/ 266762 h 411060"/>
                <a:gd name="connsiteX265" fmla="*/ 336072 w 418659"/>
                <a:gd name="connsiteY265" fmla="*/ 274357 h 411060"/>
                <a:gd name="connsiteX266" fmla="*/ 338906 w 418659"/>
                <a:gd name="connsiteY266" fmla="*/ 277206 h 411060"/>
                <a:gd name="connsiteX267" fmla="*/ 335106 w 418659"/>
                <a:gd name="connsiteY267" fmla="*/ 275304 h 411060"/>
                <a:gd name="connsiteX268" fmla="*/ 330380 w 418659"/>
                <a:gd name="connsiteY268" fmla="*/ 275304 h 411060"/>
                <a:gd name="connsiteX269" fmla="*/ 327511 w 418659"/>
                <a:gd name="connsiteY269" fmla="*/ 271509 h 411060"/>
                <a:gd name="connsiteX270" fmla="*/ 327511 w 418659"/>
                <a:gd name="connsiteY270" fmla="*/ 268655 h 411060"/>
                <a:gd name="connsiteX271" fmla="*/ 325614 w 418659"/>
                <a:gd name="connsiteY271" fmla="*/ 266762 h 411060"/>
                <a:gd name="connsiteX272" fmla="*/ 324682 w 418659"/>
                <a:gd name="connsiteY272" fmla="*/ 264860 h 411060"/>
                <a:gd name="connsiteX273" fmla="*/ 321814 w 418659"/>
                <a:gd name="connsiteY273" fmla="*/ 263909 h 411060"/>
                <a:gd name="connsiteX274" fmla="*/ 317083 w 418659"/>
                <a:gd name="connsiteY274" fmla="*/ 260114 h 411060"/>
                <a:gd name="connsiteX275" fmla="*/ 316156 w 418659"/>
                <a:gd name="connsiteY275" fmla="*/ 259163 h 411060"/>
                <a:gd name="connsiteX276" fmla="*/ 314254 w 418659"/>
                <a:gd name="connsiteY276" fmla="*/ 252519 h 411060"/>
                <a:gd name="connsiteX277" fmla="*/ 313288 w 418659"/>
                <a:gd name="connsiteY277" fmla="*/ 251568 h 411060"/>
                <a:gd name="connsiteX278" fmla="*/ 316156 w 418659"/>
                <a:gd name="connsiteY278" fmla="*/ 260114 h 411060"/>
                <a:gd name="connsiteX279" fmla="*/ 316156 w 418659"/>
                <a:gd name="connsiteY279" fmla="*/ 261060 h 411060"/>
                <a:gd name="connsiteX280" fmla="*/ 317083 w 418659"/>
                <a:gd name="connsiteY280" fmla="*/ 262962 h 411060"/>
                <a:gd name="connsiteX281" fmla="*/ 318054 w 418659"/>
                <a:gd name="connsiteY281" fmla="*/ 264860 h 411060"/>
                <a:gd name="connsiteX282" fmla="*/ 319951 w 418659"/>
                <a:gd name="connsiteY282" fmla="*/ 265811 h 411060"/>
                <a:gd name="connsiteX283" fmla="*/ 320883 w 418659"/>
                <a:gd name="connsiteY283" fmla="*/ 267709 h 411060"/>
                <a:gd name="connsiteX284" fmla="*/ 321814 w 418659"/>
                <a:gd name="connsiteY284" fmla="*/ 269611 h 411060"/>
                <a:gd name="connsiteX285" fmla="*/ 324682 w 418659"/>
                <a:gd name="connsiteY285" fmla="*/ 280050 h 411060"/>
                <a:gd name="connsiteX286" fmla="*/ 327511 w 418659"/>
                <a:gd name="connsiteY286" fmla="*/ 281006 h 411060"/>
                <a:gd name="connsiteX287" fmla="*/ 324682 w 418659"/>
                <a:gd name="connsiteY287" fmla="*/ 282898 h 411060"/>
                <a:gd name="connsiteX288" fmla="*/ 324682 w 418659"/>
                <a:gd name="connsiteY288" fmla="*/ 286698 h 411060"/>
                <a:gd name="connsiteX289" fmla="*/ 324682 w 418659"/>
                <a:gd name="connsiteY289" fmla="*/ 289547 h 411060"/>
                <a:gd name="connsiteX290" fmla="*/ 326580 w 418659"/>
                <a:gd name="connsiteY290" fmla="*/ 290498 h 411060"/>
                <a:gd name="connsiteX291" fmla="*/ 327511 w 418659"/>
                <a:gd name="connsiteY291" fmla="*/ 289547 h 411060"/>
                <a:gd name="connsiteX292" fmla="*/ 328477 w 418659"/>
                <a:gd name="connsiteY292" fmla="*/ 288601 h 411060"/>
                <a:gd name="connsiteX293" fmla="*/ 329414 w 418659"/>
                <a:gd name="connsiteY293" fmla="*/ 288601 h 411060"/>
                <a:gd name="connsiteX294" fmla="*/ 333209 w 418659"/>
                <a:gd name="connsiteY294" fmla="*/ 286698 h 411060"/>
                <a:gd name="connsiteX295" fmla="*/ 332277 w 418659"/>
                <a:gd name="connsiteY295" fmla="*/ 291445 h 411060"/>
                <a:gd name="connsiteX296" fmla="*/ 333209 w 418659"/>
                <a:gd name="connsiteY296" fmla="*/ 292396 h 411060"/>
                <a:gd name="connsiteX297" fmla="*/ 327511 w 418659"/>
                <a:gd name="connsiteY297" fmla="*/ 296196 h 411060"/>
                <a:gd name="connsiteX298" fmla="*/ 330380 w 418659"/>
                <a:gd name="connsiteY298" fmla="*/ 298093 h 411060"/>
                <a:gd name="connsiteX299" fmla="*/ 337975 w 418659"/>
                <a:gd name="connsiteY299" fmla="*/ 294293 h 411060"/>
                <a:gd name="connsiteX300" fmla="*/ 338906 w 418659"/>
                <a:gd name="connsiteY300" fmla="*/ 292396 h 411060"/>
                <a:gd name="connsiteX301" fmla="*/ 338906 w 418659"/>
                <a:gd name="connsiteY301" fmla="*/ 295244 h 411060"/>
                <a:gd name="connsiteX302" fmla="*/ 337975 w 418659"/>
                <a:gd name="connsiteY302" fmla="*/ 296196 h 411060"/>
                <a:gd name="connsiteX303" fmla="*/ 337004 w 418659"/>
                <a:gd name="connsiteY303" fmla="*/ 296196 h 411060"/>
                <a:gd name="connsiteX304" fmla="*/ 337975 w 418659"/>
                <a:gd name="connsiteY304" fmla="*/ 298093 h 411060"/>
                <a:gd name="connsiteX305" fmla="*/ 338906 w 418659"/>
                <a:gd name="connsiteY305" fmla="*/ 299991 h 411060"/>
                <a:gd name="connsiteX306" fmla="*/ 338906 w 418659"/>
                <a:gd name="connsiteY306" fmla="*/ 300942 h 411060"/>
                <a:gd name="connsiteX307" fmla="*/ 337975 w 418659"/>
                <a:gd name="connsiteY307" fmla="*/ 301888 h 411060"/>
                <a:gd name="connsiteX308" fmla="*/ 341775 w 418659"/>
                <a:gd name="connsiteY308" fmla="*/ 304742 h 411060"/>
                <a:gd name="connsiteX309" fmla="*/ 336072 w 418659"/>
                <a:gd name="connsiteY309" fmla="*/ 308537 h 411060"/>
                <a:gd name="connsiteX310" fmla="*/ 328477 w 418659"/>
                <a:gd name="connsiteY310" fmla="*/ 314234 h 411060"/>
                <a:gd name="connsiteX311" fmla="*/ 328477 w 418659"/>
                <a:gd name="connsiteY311" fmla="*/ 318980 h 411060"/>
                <a:gd name="connsiteX312" fmla="*/ 328477 w 418659"/>
                <a:gd name="connsiteY312" fmla="*/ 319932 h 411060"/>
                <a:gd name="connsiteX313" fmla="*/ 329414 w 418659"/>
                <a:gd name="connsiteY313" fmla="*/ 320878 h 411060"/>
                <a:gd name="connsiteX314" fmla="*/ 330380 w 418659"/>
                <a:gd name="connsiteY314" fmla="*/ 320878 h 411060"/>
                <a:gd name="connsiteX315" fmla="*/ 332277 w 418659"/>
                <a:gd name="connsiteY315" fmla="*/ 320878 h 411060"/>
                <a:gd name="connsiteX316" fmla="*/ 336072 w 418659"/>
                <a:gd name="connsiteY316" fmla="*/ 325624 h 411060"/>
                <a:gd name="connsiteX317" fmla="*/ 336072 w 418659"/>
                <a:gd name="connsiteY317" fmla="*/ 332272 h 411060"/>
                <a:gd name="connsiteX318" fmla="*/ 333209 w 418659"/>
                <a:gd name="connsiteY318" fmla="*/ 334170 h 411060"/>
                <a:gd name="connsiteX319" fmla="*/ 331306 w 418659"/>
                <a:gd name="connsiteY319" fmla="*/ 337019 h 411060"/>
                <a:gd name="connsiteX320" fmla="*/ 333209 w 418659"/>
                <a:gd name="connsiteY320" fmla="*/ 337970 h 411060"/>
                <a:gd name="connsiteX321" fmla="*/ 331306 w 418659"/>
                <a:gd name="connsiteY321" fmla="*/ 338921 h 411060"/>
                <a:gd name="connsiteX322" fmla="*/ 332277 w 418659"/>
                <a:gd name="connsiteY322" fmla="*/ 345565 h 411060"/>
                <a:gd name="connsiteX323" fmla="*/ 329414 w 418659"/>
                <a:gd name="connsiteY323" fmla="*/ 346516 h 411060"/>
                <a:gd name="connsiteX324" fmla="*/ 326580 w 418659"/>
                <a:gd name="connsiteY324" fmla="*/ 347467 h 411060"/>
                <a:gd name="connsiteX325" fmla="*/ 325614 w 418659"/>
                <a:gd name="connsiteY325" fmla="*/ 348413 h 411060"/>
                <a:gd name="connsiteX326" fmla="*/ 325614 w 418659"/>
                <a:gd name="connsiteY326" fmla="*/ 352213 h 411060"/>
                <a:gd name="connsiteX327" fmla="*/ 327511 w 418659"/>
                <a:gd name="connsiteY327" fmla="*/ 352213 h 411060"/>
                <a:gd name="connsiteX328" fmla="*/ 328477 w 418659"/>
                <a:gd name="connsiteY328" fmla="*/ 355062 h 411060"/>
                <a:gd name="connsiteX329" fmla="*/ 328477 w 418659"/>
                <a:gd name="connsiteY329" fmla="*/ 355062 h 411060"/>
                <a:gd name="connsiteX330" fmla="*/ 327511 w 418659"/>
                <a:gd name="connsiteY330" fmla="*/ 355062 h 411060"/>
                <a:gd name="connsiteX331" fmla="*/ 326580 w 418659"/>
                <a:gd name="connsiteY331" fmla="*/ 354106 h 411060"/>
                <a:gd name="connsiteX332" fmla="*/ 324682 w 418659"/>
                <a:gd name="connsiteY332" fmla="*/ 355062 h 411060"/>
                <a:gd name="connsiteX333" fmla="*/ 324682 w 418659"/>
                <a:gd name="connsiteY333" fmla="*/ 356008 h 411060"/>
                <a:gd name="connsiteX334" fmla="*/ 323712 w 418659"/>
                <a:gd name="connsiteY334" fmla="*/ 357906 h 411060"/>
                <a:gd name="connsiteX335" fmla="*/ 323712 w 418659"/>
                <a:gd name="connsiteY335" fmla="*/ 361706 h 411060"/>
                <a:gd name="connsiteX336" fmla="*/ 329414 w 418659"/>
                <a:gd name="connsiteY336" fmla="*/ 364554 h 411060"/>
                <a:gd name="connsiteX337" fmla="*/ 332277 w 418659"/>
                <a:gd name="connsiteY337" fmla="*/ 370252 h 411060"/>
                <a:gd name="connsiteX338" fmla="*/ 337975 w 418659"/>
                <a:gd name="connsiteY338" fmla="*/ 373091 h 411060"/>
                <a:gd name="connsiteX339" fmla="*/ 337004 w 418659"/>
                <a:gd name="connsiteY339" fmla="*/ 375949 h 411060"/>
                <a:gd name="connsiteX340" fmla="*/ 338906 w 418659"/>
                <a:gd name="connsiteY340" fmla="*/ 376881 h 411060"/>
                <a:gd name="connsiteX341" fmla="*/ 338906 w 418659"/>
                <a:gd name="connsiteY341" fmla="*/ 377847 h 411060"/>
                <a:gd name="connsiteX342" fmla="*/ 338906 w 418659"/>
                <a:gd name="connsiteY342" fmla="*/ 379744 h 411060"/>
                <a:gd name="connsiteX343" fmla="*/ 337975 w 418659"/>
                <a:gd name="connsiteY343" fmla="*/ 381647 h 411060"/>
                <a:gd name="connsiteX344" fmla="*/ 335106 w 418659"/>
                <a:gd name="connsiteY344" fmla="*/ 383544 h 411060"/>
                <a:gd name="connsiteX345" fmla="*/ 328477 w 418659"/>
                <a:gd name="connsiteY345" fmla="*/ 384471 h 411060"/>
                <a:gd name="connsiteX346" fmla="*/ 326580 w 418659"/>
                <a:gd name="connsiteY346" fmla="*/ 386373 h 411060"/>
                <a:gd name="connsiteX347" fmla="*/ 324682 w 418659"/>
                <a:gd name="connsiteY347" fmla="*/ 388271 h 411060"/>
                <a:gd name="connsiteX348" fmla="*/ 322785 w 418659"/>
                <a:gd name="connsiteY348" fmla="*/ 387339 h 411060"/>
                <a:gd name="connsiteX349" fmla="*/ 320883 w 418659"/>
                <a:gd name="connsiteY349" fmla="*/ 386373 h 411060"/>
                <a:gd name="connsiteX350" fmla="*/ 320883 w 418659"/>
                <a:gd name="connsiteY350" fmla="*/ 384471 h 411060"/>
                <a:gd name="connsiteX351" fmla="*/ 315185 w 418659"/>
                <a:gd name="connsiteY351" fmla="*/ 384471 h 411060"/>
                <a:gd name="connsiteX352" fmla="*/ 314254 w 418659"/>
                <a:gd name="connsiteY352" fmla="*/ 385447 h 411060"/>
                <a:gd name="connsiteX353" fmla="*/ 314254 w 418659"/>
                <a:gd name="connsiteY353" fmla="*/ 390173 h 411060"/>
                <a:gd name="connsiteX354" fmla="*/ 309488 w 418659"/>
                <a:gd name="connsiteY354" fmla="*/ 393968 h 411060"/>
                <a:gd name="connsiteX355" fmla="*/ 309488 w 418659"/>
                <a:gd name="connsiteY355" fmla="*/ 393041 h 411060"/>
                <a:gd name="connsiteX356" fmla="*/ 307590 w 418659"/>
                <a:gd name="connsiteY356" fmla="*/ 393041 h 411060"/>
                <a:gd name="connsiteX357" fmla="*/ 304761 w 418659"/>
                <a:gd name="connsiteY357" fmla="*/ 393968 h 411060"/>
                <a:gd name="connsiteX358" fmla="*/ 304761 w 418659"/>
                <a:gd name="connsiteY358" fmla="*/ 395865 h 411060"/>
                <a:gd name="connsiteX359" fmla="*/ 304761 w 418659"/>
                <a:gd name="connsiteY359" fmla="*/ 398734 h 411060"/>
                <a:gd name="connsiteX360" fmla="*/ 302859 w 418659"/>
                <a:gd name="connsiteY360" fmla="*/ 403460 h 411060"/>
                <a:gd name="connsiteX361" fmla="*/ 299064 w 418659"/>
                <a:gd name="connsiteY361" fmla="*/ 407260 h 411060"/>
                <a:gd name="connsiteX362" fmla="*/ 298093 w 418659"/>
                <a:gd name="connsiteY362" fmla="*/ 410129 h 411060"/>
                <a:gd name="connsiteX363" fmla="*/ 292401 w 418659"/>
                <a:gd name="connsiteY363" fmla="*/ 411060 h 411060"/>
                <a:gd name="connsiteX364" fmla="*/ 291464 w 418659"/>
                <a:gd name="connsiteY364" fmla="*/ 411060 h 411060"/>
                <a:gd name="connsiteX365" fmla="*/ 288601 w 418659"/>
                <a:gd name="connsiteY365" fmla="*/ 411060 h 411060"/>
                <a:gd name="connsiteX366" fmla="*/ 286698 w 418659"/>
                <a:gd name="connsiteY366" fmla="*/ 409163 h 411060"/>
                <a:gd name="connsiteX367" fmla="*/ 284806 w 418659"/>
                <a:gd name="connsiteY367" fmla="*/ 407260 h 411060"/>
                <a:gd name="connsiteX368" fmla="*/ 282903 w 418659"/>
                <a:gd name="connsiteY368" fmla="*/ 407260 h 411060"/>
                <a:gd name="connsiteX369" fmla="*/ 278177 w 418659"/>
                <a:gd name="connsiteY369" fmla="*/ 406324 h 411060"/>
                <a:gd name="connsiteX370" fmla="*/ 276274 w 418659"/>
                <a:gd name="connsiteY370" fmla="*/ 403460 h 411060"/>
                <a:gd name="connsiteX371" fmla="*/ 276274 w 418659"/>
                <a:gd name="connsiteY371" fmla="*/ 402534 h 411060"/>
                <a:gd name="connsiteX372" fmla="*/ 274377 w 418659"/>
                <a:gd name="connsiteY372" fmla="*/ 401568 h 411060"/>
                <a:gd name="connsiteX373" fmla="*/ 273411 w 418659"/>
                <a:gd name="connsiteY373" fmla="*/ 401568 h 411060"/>
                <a:gd name="connsiteX374" fmla="*/ 273411 w 418659"/>
                <a:gd name="connsiteY374" fmla="*/ 403460 h 411060"/>
                <a:gd name="connsiteX375" fmla="*/ 268679 w 418659"/>
                <a:gd name="connsiteY375" fmla="*/ 401568 h 411060"/>
                <a:gd name="connsiteX376" fmla="*/ 268679 w 418659"/>
                <a:gd name="connsiteY376" fmla="*/ 401568 h 411060"/>
                <a:gd name="connsiteX377" fmla="*/ 269611 w 418659"/>
                <a:gd name="connsiteY377" fmla="*/ 398734 h 411060"/>
                <a:gd name="connsiteX378" fmla="*/ 270582 w 418659"/>
                <a:gd name="connsiteY378" fmla="*/ 388271 h 411060"/>
                <a:gd name="connsiteX379" fmla="*/ 267708 w 418659"/>
                <a:gd name="connsiteY379" fmla="*/ 385447 h 411060"/>
                <a:gd name="connsiteX380" fmla="*/ 269611 w 418659"/>
                <a:gd name="connsiteY380" fmla="*/ 379744 h 411060"/>
                <a:gd name="connsiteX381" fmla="*/ 267708 w 418659"/>
                <a:gd name="connsiteY381" fmla="*/ 375949 h 411060"/>
                <a:gd name="connsiteX382" fmla="*/ 265816 w 418659"/>
                <a:gd name="connsiteY382" fmla="*/ 373091 h 411060"/>
                <a:gd name="connsiteX383" fmla="*/ 265816 w 418659"/>
                <a:gd name="connsiteY383" fmla="*/ 372149 h 411060"/>
                <a:gd name="connsiteX384" fmla="*/ 264884 w 418659"/>
                <a:gd name="connsiteY384" fmla="*/ 369301 h 411060"/>
                <a:gd name="connsiteX385" fmla="*/ 262982 w 418659"/>
                <a:gd name="connsiteY385" fmla="*/ 367403 h 411060"/>
                <a:gd name="connsiteX386" fmla="*/ 261090 w 418659"/>
                <a:gd name="connsiteY386" fmla="*/ 366457 h 411060"/>
                <a:gd name="connsiteX387" fmla="*/ 260114 w 418659"/>
                <a:gd name="connsiteY387" fmla="*/ 362657 h 411060"/>
                <a:gd name="connsiteX388" fmla="*/ 258211 w 418659"/>
                <a:gd name="connsiteY388" fmla="*/ 361706 h 411060"/>
                <a:gd name="connsiteX389" fmla="*/ 256319 w 418659"/>
                <a:gd name="connsiteY389" fmla="*/ 358857 h 411060"/>
                <a:gd name="connsiteX390" fmla="*/ 255387 w 418659"/>
                <a:gd name="connsiteY390" fmla="*/ 356960 h 411060"/>
                <a:gd name="connsiteX391" fmla="*/ 253490 w 418659"/>
                <a:gd name="connsiteY391" fmla="*/ 354106 h 411060"/>
                <a:gd name="connsiteX392" fmla="*/ 250621 w 418659"/>
                <a:gd name="connsiteY392" fmla="*/ 355062 h 411060"/>
                <a:gd name="connsiteX393" fmla="*/ 240198 w 418659"/>
                <a:gd name="connsiteY393" fmla="*/ 356008 h 411060"/>
                <a:gd name="connsiteX394" fmla="*/ 228803 w 418659"/>
                <a:gd name="connsiteY394" fmla="*/ 360755 h 411060"/>
                <a:gd name="connsiteX395" fmla="*/ 225003 w 418659"/>
                <a:gd name="connsiteY395" fmla="*/ 359808 h 411060"/>
                <a:gd name="connsiteX396" fmla="*/ 223110 w 418659"/>
                <a:gd name="connsiteY396" fmla="*/ 360755 h 411060"/>
                <a:gd name="connsiteX397" fmla="*/ 221208 w 418659"/>
                <a:gd name="connsiteY397" fmla="*/ 360755 h 411060"/>
                <a:gd name="connsiteX398" fmla="*/ 218344 w 418659"/>
                <a:gd name="connsiteY398" fmla="*/ 361706 h 411060"/>
                <a:gd name="connsiteX399" fmla="*/ 211715 w 418659"/>
                <a:gd name="connsiteY399" fmla="*/ 362657 h 411060"/>
                <a:gd name="connsiteX400" fmla="*/ 209813 w 418659"/>
                <a:gd name="connsiteY400" fmla="*/ 361706 h 411060"/>
                <a:gd name="connsiteX401" fmla="*/ 202218 w 418659"/>
                <a:gd name="connsiteY401" fmla="*/ 357906 h 411060"/>
                <a:gd name="connsiteX402" fmla="*/ 201247 w 418659"/>
                <a:gd name="connsiteY402" fmla="*/ 356960 h 411060"/>
                <a:gd name="connsiteX403" fmla="*/ 203149 w 418659"/>
                <a:gd name="connsiteY403" fmla="*/ 347467 h 411060"/>
                <a:gd name="connsiteX404" fmla="*/ 207916 w 418659"/>
                <a:gd name="connsiteY404" fmla="*/ 338921 h 411060"/>
                <a:gd name="connsiteX405" fmla="*/ 211715 w 418659"/>
                <a:gd name="connsiteY405" fmla="*/ 334170 h 411060"/>
                <a:gd name="connsiteX406" fmla="*/ 212642 w 418659"/>
                <a:gd name="connsiteY406" fmla="*/ 327526 h 411060"/>
                <a:gd name="connsiteX407" fmla="*/ 209813 w 418659"/>
                <a:gd name="connsiteY407" fmla="*/ 325624 h 411060"/>
                <a:gd name="connsiteX408" fmla="*/ 201247 w 418659"/>
                <a:gd name="connsiteY408" fmla="*/ 318980 h 411060"/>
                <a:gd name="connsiteX409" fmla="*/ 197452 w 418659"/>
                <a:gd name="connsiteY409" fmla="*/ 316131 h 411060"/>
                <a:gd name="connsiteX410" fmla="*/ 197452 w 418659"/>
                <a:gd name="connsiteY410" fmla="*/ 313283 h 411060"/>
                <a:gd name="connsiteX411" fmla="*/ 197452 w 418659"/>
                <a:gd name="connsiteY411" fmla="*/ 305688 h 411060"/>
                <a:gd name="connsiteX412" fmla="*/ 191755 w 418659"/>
                <a:gd name="connsiteY412" fmla="*/ 299991 h 411060"/>
                <a:gd name="connsiteX413" fmla="*/ 190823 w 418659"/>
                <a:gd name="connsiteY413" fmla="*/ 300942 h 411060"/>
                <a:gd name="connsiteX414" fmla="*/ 189857 w 418659"/>
                <a:gd name="connsiteY414" fmla="*/ 301888 h 411060"/>
                <a:gd name="connsiteX415" fmla="*/ 179429 w 418659"/>
                <a:gd name="connsiteY415" fmla="*/ 306634 h 411060"/>
                <a:gd name="connsiteX416" fmla="*/ 160444 w 418659"/>
                <a:gd name="connsiteY416" fmla="*/ 302839 h 411060"/>
                <a:gd name="connsiteX417" fmla="*/ 159473 w 418659"/>
                <a:gd name="connsiteY417" fmla="*/ 301888 h 411060"/>
                <a:gd name="connsiteX418" fmla="*/ 156649 w 418659"/>
                <a:gd name="connsiteY418" fmla="*/ 299991 h 411060"/>
                <a:gd name="connsiteX419" fmla="*/ 155673 w 418659"/>
                <a:gd name="connsiteY419" fmla="*/ 299039 h 411060"/>
                <a:gd name="connsiteX420" fmla="*/ 152849 w 418659"/>
                <a:gd name="connsiteY420" fmla="*/ 296196 h 411060"/>
                <a:gd name="connsiteX421" fmla="*/ 151878 w 418659"/>
                <a:gd name="connsiteY421" fmla="*/ 296196 h 411060"/>
                <a:gd name="connsiteX422" fmla="*/ 149049 w 418659"/>
                <a:gd name="connsiteY422" fmla="*/ 294293 h 411060"/>
                <a:gd name="connsiteX423" fmla="*/ 146181 w 418659"/>
                <a:gd name="connsiteY423" fmla="*/ 292396 h 411060"/>
                <a:gd name="connsiteX424" fmla="*/ 143351 w 418659"/>
                <a:gd name="connsiteY424" fmla="*/ 288601 h 411060"/>
                <a:gd name="connsiteX425" fmla="*/ 138586 w 418659"/>
                <a:gd name="connsiteY425" fmla="*/ 281952 h 411060"/>
                <a:gd name="connsiteX426" fmla="*/ 134785 w 418659"/>
                <a:gd name="connsiteY426" fmla="*/ 280050 h 411060"/>
                <a:gd name="connsiteX427" fmla="*/ 130991 w 418659"/>
                <a:gd name="connsiteY427" fmla="*/ 275304 h 411060"/>
                <a:gd name="connsiteX428" fmla="*/ 125293 w 418659"/>
                <a:gd name="connsiteY428" fmla="*/ 265811 h 411060"/>
                <a:gd name="connsiteX429" fmla="*/ 121498 w 418659"/>
                <a:gd name="connsiteY429" fmla="*/ 261060 h 411060"/>
                <a:gd name="connsiteX430" fmla="*/ 108201 w 418659"/>
                <a:gd name="connsiteY430" fmla="*/ 241124 h 411060"/>
                <a:gd name="connsiteX431" fmla="*/ 104406 w 418659"/>
                <a:gd name="connsiteY431" fmla="*/ 239226 h 411060"/>
                <a:gd name="connsiteX432" fmla="*/ 99675 w 418659"/>
                <a:gd name="connsiteY432" fmla="*/ 238295 h 411060"/>
                <a:gd name="connsiteX433" fmla="*/ 93977 w 418659"/>
                <a:gd name="connsiteY433" fmla="*/ 236398 h 411060"/>
                <a:gd name="connsiteX434" fmla="*/ 93011 w 418659"/>
                <a:gd name="connsiteY434" fmla="*/ 235427 h 411060"/>
                <a:gd name="connsiteX435" fmla="*/ 83519 w 418659"/>
                <a:gd name="connsiteY435" fmla="*/ 231632 h 411060"/>
                <a:gd name="connsiteX436" fmla="*/ 81656 w 418659"/>
                <a:gd name="connsiteY436" fmla="*/ 230695 h 411060"/>
                <a:gd name="connsiteX437" fmla="*/ 80685 w 418659"/>
                <a:gd name="connsiteY437" fmla="*/ 229729 h 411060"/>
                <a:gd name="connsiteX438" fmla="*/ 79759 w 418659"/>
                <a:gd name="connsiteY438" fmla="*/ 228798 h 411060"/>
                <a:gd name="connsiteX439" fmla="*/ 71188 w 418659"/>
                <a:gd name="connsiteY439" fmla="*/ 221203 h 411060"/>
                <a:gd name="connsiteX440" fmla="*/ 60769 w 418659"/>
                <a:gd name="connsiteY440" fmla="*/ 222134 h 411060"/>
                <a:gd name="connsiteX441" fmla="*/ 44608 w 418659"/>
                <a:gd name="connsiteY441" fmla="*/ 216437 h 411060"/>
                <a:gd name="connsiteX442" fmla="*/ 43677 w 418659"/>
                <a:gd name="connsiteY442" fmla="*/ 215510 h 411060"/>
                <a:gd name="connsiteX443" fmla="*/ 41779 w 418659"/>
                <a:gd name="connsiteY443" fmla="*/ 212642 h 411060"/>
                <a:gd name="connsiteX444" fmla="*/ 35111 w 418659"/>
                <a:gd name="connsiteY444" fmla="*/ 213608 h 411060"/>
                <a:gd name="connsiteX445" fmla="*/ 30384 w 418659"/>
                <a:gd name="connsiteY445" fmla="*/ 209808 h 411060"/>
                <a:gd name="connsiteX446" fmla="*/ 18024 w 418659"/>
                <a:gd name="connsiteY446" fmla="*/ 208842 h 411060"/>
                <a:gd name="connsiteX447" fmla="*/ 18024 w 418659"/>
                <a:gd name="connsiteY447" fmla="*/ 202213 h 411060"/>
                <a:gd name="connsiteX448" fmla="*/ 18024 w 418659"/>
                <a:gd name="connsiteY448" fmla="*/ 201247 h 411060"/>
                <a:gd name="connsiteX449" fmla="*/ 19921 w 418659"/>
                <a:gd name="connsiteY449" fmla="*/ 198418 h 411060"/>
                <a:gd name="connsiteX450" fmla="*/ 19921 w 418659"/>
                <a:gd name="connsiteY450" fmla="*/ 195550 h 411060"/>
                <a:gd name="connsiteX451" fmla="*/ 17092 w 418659"/>
                <a:gd name="connsiteY451" fmla="*/ 190814 h 411060"/>
                <a:gd name="connsiteX452" fmla="*/ 6629 w 418659"/>
                <a:gd name="connsiteY452" fmla="*/ 190814 h 411060"/>
                <a:gd name="connsiteX453" fmla="*/ 0 w 418659"/>
                <a:gd name="connsiteY453" fmla="*/ 173731 h 411060"/>
                <a:gd name="connsiteX454" fmla="*/ 931 w 418659"/>
                <a:gd name="connsiteY454" fmla="*/ 172765 h 411060"/>
                <a:gd name="connsiteX455" fmla="*/ 3800 w 418659"/>
                <a:gd name="connsiteY455" fmla="*/ 171829 h 411060"/>
                <a:gd name="connsiteX456" fmla="*/ 5697 w 418659"/>
                <a:gd name="connsiteY456" fmla="*/ 170863 h 411060"/>
                <a:gd name="connsiteX457" fmla="*/ 10429 w 418659"/>
                <a:gd name="connsiteY457" fmla="*/ 169936 h 411060"/>
                <a:gd name="connsiteX458" fmla="*/ 11395 w 418659"/>
                <a:gd name="connsiteY458" fmla="*/ 168965 h 411060"/>
                <a:gd name="connsiteX459" fmla="*/ 13292 w 418659"/>
                <a:gd name="connsiteY459" fmla="*/ 168034 h 411060"/>
                <a:gd name="connsiteX460" fmla="*/ 23716 w 418659"/>
                <a:gd name="connsiteY460" fmla="*/ 160439 h 411060"/>
                <a:gd name="connsiteX461" fmla="*/ 31316 w 418659"/>
                <a:gd name="connsiteY461" fmla="*/ 152839 h 411060"/>
                <a:gd name="connsiteX462" fmla="*/ 26594 w 418659"/>
                <a:gd name="connsiteY462" fmla="*/ 116762 h 41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</a:cxnLst>
              <a:rect l="l" t="t" r="r" b="b"/>
              <a:pathLst>
                <a:path w="418659" h="411060">
                  <a:moveTo>
                    <a:pt x="22790" y="112967"/>
                  </a:moveTo>
                  <a:lnTo>
                    <a:pt x="24687" y="110114"/>
                  </a:lnTo>
                  <a:lnTo>
                    <a:pt x="25618" y="108221"/>
                  </a:lnTo>
                  <a:lnTo>
                    <a:pt x="26594" y="105367"/>
                  </a:lnTo>
                  <a:lnTo>
                    <a:pt x="28482" y="103475"/>
                  </a:lnTo>
                  <a:lnTo>
                    <a:pt x="29418" y="103475"/>
                  </a:lnTo>
                  <a:lnTo>
                    <a:pt x="33208" y="102519"/>
                  </a:lnTo>
                  <a:lnTo>
                    <a:pt x="36082" y="100621"/>
                  </a:lnTo>
                  <a:lnTo>
                    <a:pt x="36082" y="99675"/>
                  </a:lnTo>
                  <a:lnTo>
                    <a:pt x="37013" y="97772"/>
                  </a:lnTo>
                  <a:lnTo>
                    <a:pt x="40813" y="95875"/>
                  </a:lnTo>
                  <a:lnTo>
                    <a:pt x="45579" y="96826"/>
                  </a:lnTo>
                  <a:lnTo>
                    <a:pt x="48408" y="97772"/>
                  </a:lnTo>
                  <a:lnTo>
                    <a:pt x="50306" y="99675"/>
                  </a:lnTo>
                  <a:lnTo>
                    <a:pt x="51272" y="99675"/>
                  </a:lnTo>
                  <a:lnTo>
                    <a:pt x="51272" y="99675"/>
                  </a:lnTo>
                  <a:lnTo>
                    <a:pt x="52203" y="97772"/>
                  </a:lnTo>
                  <a:lnTo>
                    <a:pt x="54100" y="94924"/>
                  </a:lnTo>
                  <a:lnTo>
                    <a:pt x="56003" y="92080"/>
                  </a:lnTo>
                  <a:lnTo>
                    <a:pt x="56003" y="92080"/>
                  </a:lnTo>
                  <a:lnTo>
                    <a:pt x="57900" y="89231"/>
                  </a:lnTo>
                  <a:lnTo>
                    <a:pt x="57900" y="87329"/>
                  </a:lnTo>
                  <a:lnTo>
                    <a:pt x="59803" y="81631"/>
                  </a:lnTo>
                  <a:lnTo>
                    <a:pt x="59803" y="80685"/>
                  </a:lnTo>
                  <a:lnTo>
                    <a:pt x="64569" y="81631"/>
                  </a:lnTo>
                  <a:lnTo>
                    <a:pt x="66461" y="81631"/>
                  </a:lnTo>
                  <a:lnTo>
                    <a:pt x="74061" y="83529"/>
                  </a:lnTo>
                  <a:lnTo>
                    <a:pt x="77856" y="85431"/>
                  </a:lnTo>
                  <a:lnTo>
                    <a:pt x="79759" y="87329"/>
                  </a:lnTo>
                  <a:lnTo>
                    <a:pt x="81656" y="89231"/>
                  </a:lnTo>
                  <a:lnTo>
                    <a:pt x="82582" y="89231"/>
                  </a:lnTo>
                  <a:lnTo>
                    <a:pt x="86383" y="88280"/>
                  </a:lnTo>
                  <a:lnTo>
                    <a:pt x="87314" y="88280"/>
                  </a:lnTo>
                  <a:lnTo>
                    <a:pt x="89211" y="87329"/>
                  </a:lnTo>
                  <a:lnTo>
                    <a:pt x="88285" y="80685"/>
                  </a:lnTo>
                  <a:lnTo>
                    <a:pt x="85416" y="78783"/>
                  </a:lnTo>
                  <a:lnTo>
                    <a:pt x="82582" y="74988"/>
                  </a:lnTo>
                  <a:lnTo>
                    <a:pt x="81656" y="74037"/>
                  </a:lnTo>
                  <a:lnTo>
                    <a:pt x="80685" y="73090"/>
                  </a:lnTo>
                  <a:lnTo>
                    <a:pt x="80685" y="73090"/>
                  </a:lnTo>
                  <a:lnTo>
                    <a:pt x="79759" y="72134"/>
                  </a:lnTo>
                  <a:lnTo>
                    <a:pt x="77856" y="70242"/>
                  </a:lnTo>
                  <a:lnTo>
                    <a:pt x="77856" y="66442"/>
                  </a:lnTo>
                  <a:lnTo>
                    <a:pt x="78788" y="59793"/>
                  </a:lnTo>
                  <a:lnTo>
                    <a:pt x="76890" y="57896"/>
                  </a:lnTo>
                  <a:lnTo>
                    <a:pt x="78788" y="55047"/>
                  </a:lnTo>
                  <a:lnTo>
                    <a:pt x="81656" y="52198"/>
                  </a:lnTo>
                  <a:lnTo>
                    <a:pt x="81656" y="50301"/>
                  </a:lnTo>
                  <a:lnTo>
                    <a:pt x="79759" y="49355"/>
                  </a:lnTo>
                  <a:lnTo>
                    <a:pt x="78788" y="48398"/>
                  </a:lnTo>
                  <a:lnTo>
                    <a:pt x="78788" y="47452"/>
                  </a:lnTo>
                  <a:lnTo>
                    <a:pt x="81656" y="42706"/>
                  </a:lnTo>
                  <a:lnTo>
                    <a:pt x="82582" y="39857"/>
                  </a:lnTo>
                  <a:lnTo>
                    <a:pt x="83519" y="38906"/>
                  </a:lnTo>
                  <a:lnTo>
                    <a:pt x="85416" y="34160"/>
                  </a:lnTo>
                  <a:lnTo>
                    <a:pt x="87314" y="31311"/>
                  </a:lnTo>
                  <a:lnTo>
                    <a:pt x="89211" y="29409"/>
                  </a:lnTo>
                  <a:lnTo>
                    <a:pt x="90177" y="28462"/>
                  </a:lnTo>
                  <a:lnTo>
                    <a:pt x="92080" y="26565"/>
                  </a:lnTo>
                  <a:lnTo>
                    <a:pt x="93977" y="25613"/>
                  </a:lnTo>
                  <a:lnTo>
                    <a:pt x="96806" y="24662"/>
                  </a:lnTo>
                  <a:lnTo>
                    <a:pt x="99675" y="23716"/>
                  </a:lnTo>
                  <a:lnTo>
                    <a:pt x="103475" y="21814"/>
                  </a:lnTo>
                  <a:lnTo>
                    <a:pt x="105372" y="19916"/>
                  </a:lnTo>
                  <a:lnTo>
                    <a:pt x="112001" y="19916"/>
                  </a:lnTo>
                  <a:lnTo>
                    <a:pt x="113903" y="18970"/>
                  </a:lnTo>
                  <a:lnTo>
                    <a:pt x="113903" y="18970"/>
                  </a:lnTo>
                  <a:lnTo>
                    <a:pt x="114870" y="18019"/>
                  </a:lnTo>
                  <a:lnTo>
                    <a:pt x="117698" y="18019"/>
                  </a:lnTo>
                  <a:lnTo>
                    <a:pt x="119596" y="18970"/>
                  </a:lnTo>
                  <a:lnTo>
                    <a:pt x="121498" y="18970"/>
                  </a:lnTo>
                  <a:lnTo>
                    <a:pt x="125293" y="18019"/>
                  </a:lnTo>
                  <a:lnTo>
                    <a:pt x="126264" y="15170"/>
                  </a:lnTo>
                  <a:lnTo>
                    <a:pt x="126264" y="13273"/>
                  </a:lnTo>
                  <a:lnTo>
                    <a:pt x="128162" y="12321"/>
                  </a:lnTo>
                  <a:lnTo>
                    <a:pt x="129093" y="12321"/>
                  </a:lnTo>
                  <a:lnTo>
                    <a:pt x="134785" y="13273"/>
                  </a:lnTo>
                  <a:lnTo>
                    <a:pt x="135757" y="12321"/>
                  </a:lnTo>
                  <a:lnTo>
                    <a:pt x="134785" y="12321"/>
                  </a:lnTo>
                  <a:lnTo>
                    <a:pt x="136688" y="8526"/>
                  </a:lnTo>
                  <a:lnTo>
                    <a:pt x="138586" y="6629"/>
                  </a:lnTo>
                  <a:lnTo>
                    <a:pt x="136688" y="3790"/>
                  </a:lnTo>
                  <a:lnTo>
                    <a:pt x="138586" y="2829"/>
                  </a:lnTo>
                  <a:lnTo>
                    <a:pt x="140488" y="927"/>
                  </a:lnTo>
                  <a:lnTo>
                    <a:pt x="143351" y="0"/>
                  </a:lnTo>
                  <a:lnTo>
                    <a:pt x="146181" y="927"/>
                  </a:lnTo>
                  <a:lnTo>
                    <a:pt x="148083" y="2829"/>
                  </a:lnTo>
                  <a:lnTo>
                    <a:pt x="150946" y="2829"/>
                  </a:lnTo>
                  <a:lnTo>
                    <a:pt x="151878" y="4727"/>
                  </a:lnTo>
                  <a:lnTo>
                    <a:pt x="152849" y="5692"/>
                  </a:lnTo>
                  <a:lnTo>
                    <a:pt x="153775" y="6629"/>
                  </a:lnTo>
                  <a:lnTo>
                    <a:pt x="155673" y="8526"/>
                  </a:lnTo>
                  <a:lnTo>
                    <a:pt x="156649" y="9472"/>
                  </a:lnTo>
                  <a:lnTo>
                    <a:pt x="161375" y="9472"/>
                  </a:lnTo>
                  <a:lnTo>
                    <a:pt x="165170" y="10419"/>
                  </a:lnTo>
                  <a:lnTo>
                    <a:pt x="166146" y="10419"/>
                  </a:lnTo>
                  <a:lnTo>
                    <a:pt x="167068" y="10419"/>
                  </a:lnTo>
                  <a:lnTo>
                    <a:pt x="168970" y="8526"/>
                  </a:lnTo>
                  <a:lnTo>
                    <a:pt x="171834" y="6629"/>
                  </a:lnTo>
                  <a:lnTo>
                    <a:pt x="171834" y="5692"/>
                  </a:lnTo>
                  <a:lnTo>
                    <a:pt x="173736" y="3790"/>
                  </a:lnTo>
                  <a:lnTo>
                    <a:pt x="173736" y="1897"/>
                  </a:lnTo>
                  <a:lnTo>
                    <a:pt x="174662" y="927"/>
                  </a:lnTo>
                  <a:lnTo>
                    <a:pt x="177531" y="1897"/>
                  </a:lnTo>
                  <a:lnTo>
                    <a:pt x="178462" y="3790"/>
                  </a:lnTo>
                  <a:lnTo>
                    <a:pt x="184160" y="5692"/>
                  </a:lnTo>
                  <a:lnTo>
                    <a:pt x="187960" y="6629"/>
                  </a:lnTo>
                  <a:lnTo>
                    <a:pt x="191755" y="4727"/>
                  </a:lnTo>
                  <a:lnTo>
                    <a:pt x="196521" y="1897"/>
                  </a:lnTo>
                  <a:lnTo>
                    <a:pt x="197452" y="2829"/>
                  </a:lnTo>
                  <a:lnTo>
                    <a:pt x="198418" y="3790"/>
                  </a:lnTo>
                  <a:lnTo>
                    <a:pt x="198418" y="5692"/>
                  </a:lnTo>
                  <a:lnTo>
                    <a:pt x="200321" y="6629"/>
                  </a:lnTo>
                  <a:lnTo>
                    <a:pt x="202218" y="8526"/>
                  </a:lnTo>
                  <a:lnTo>
                    <a:pt x="203149" y="8526"/>
                  </a:lnTo>
                  <a:lnTo>
                    <a:pt x="205047" y="10419"/>
                  </a:lnTo>
                  <a:lnTo>
                    <a:pt x="208847" y="10419"/>
                  </a:lnTo>
                  <a:lnTo>
                    <a:pt x="208847" y="12321"/>
                  </a:lnTo>
                  <a:lnTo>
                    <a:pt x="210744" y="13273"/>
                  </a:lnTo>
                  <a:lnTo>
                    <a:pt x="212642" y="15170"/>
                  </a:lnTo>
                  <a:lnTo>
                    <a:pt x="213613" y="15170"/>
                  </a:lnTo>
                  <a:lnTo>
                    <a:pt x="217408" y="15170"/>
                  </a:lnTo>
                  <a:lnTo>
                    <a:pt x="219310" y="17067"/>
                  </a:lnTo>
                  <a:lnTo>
                    <a:pt x="219310" y="18019"/>
                  </a:lnTo>
                  <a:lnTo>
                    <a:pt x="219310" y="18970"/>
                  </a:lnTo>
                  <a:lnTo>
                    <a:pt x="219310" y="19916"/>
                  </a:lnTo>
                  <a:lnTo>
                    <a:pt x="222139" y="20868"/>
                  </a:lnTo>
                  <a:lnTo>
                    <a:pt x="240198" y="24662"/>
                  </a:lnTo>
                  <a:lnTo>
                    <a:pt x="243992" y="31311"/>
                  </a:lnTo>
                  <a:lnTo>
                    <a:pt x="243026" y="39857"/>
                  </a:lnTo>
                  <a:lnTo>
                    <a:pt x="240198" y="55047"/>
                  </a:lnTo>
                  <a:lnTo>
                    <a:pt x="238300" y="61695"/>
                  </a:lnTo>
                  <a:lnTo>
                    <a:pt x="240198" y="66442"/>
                  </a:lnTo>
                  <a:lnTo>
                    <a:pt x="241129" y="68339"/>
                  </a:lnTo>
                  <a:lnTo>
                    <a:pt x="242100" y="70242"/>
                  </a:lnTo>
                  <a:lnTo>
                    <a:pt x="245895" y="72134"/>
                  </a:lnTo>
                  <a:lnTo>
                    <a:pt x="255387" y="73090"/>
                  </a:lnTo>
                  <a:lnTo>
                    <a:pt x="259187" y="74988"/>
                  </a:lnTo>
                  <a:lnTo>
                    <a:pt x="261090" y="75934"/>
                  </a:lnTo>
                  <a:lnTo>
                    <a:pt x="267708" y="76885"/>
                  </a:lnTo>
                  <a:lnTo>
                    <a:pt x="270582" y="80685"/>
                  </a:lnTo>
                  <a:lnTo>
                    <a:pt x="281972" y="67388"/>
                  </a:lnTo>
                  <a:lnTo>
                    <a:pt x="285772" y="65496"/>
                  </a:lnTo>
                  <a:lnTo>
                    <a:pt x="289572" y="65496"/>
                  </a:lnTo>
                  <a:lnTo>
                    <a:pt x="292401" y="65496"/>
                  </a:lnTo>
                  <a:lnTo>
                    <a:pt x="295264" y="66442"/>
                  </a:lnTo>
                  <a:lnTo>
                    <a:pt x="302859" y="59793"/>
                  </a:lnTo>
                  <a:lnTo>
                    <a:pt x="306659" y="55998"/>
                  </a:lnTo>
                  <a:lnTo>
                    <a:pt x="308561" y="55047"/>
                  </a:lnTo>
                  <a:lnTo>
                    <a:pt x="314254" y="51252"/>
                  </a:lnTo>
                  <a:lnTo>
                    <a:pt x="316156" y="49355"/>
                  </a:lnTo>
                  <a:lnTo>
                    <a:pt x="317083" y="48398"/>
                  </a:lnTo>
                  <a:lnTo>
                    <a:pt x="318985" y="45554"/>
                  </a:lnTo>
                  <a:lnTo>
                    <a:pt x="320883" y="44603"/>
                  </a:lnTo>
                  <a:lnTo>
                    <a:pt x="332277" y="45554"/>
                  </a:lnTo>
                  <a:lnTo>
                    <a:pt x="333209" y="46506"/>
                  </a:lnTo>
                  <a:lnTo>
                    <a:pt x="364555" y="56949"/>
                  </a:lnTo>
                  <a:lnTo>
                    <a:pt x="392075" y="67388"/>
                  </a:lnTo>
                  <a:lnTo>
                    <a:pt x="397768" y="68339"/>
                  </a:lnTo>
                  <a:lnTo>
                    <a:pt x="400641" y="95875"/>
                  </a:lnTo>
                  <a:lnTo>
                    <a:pt x="401568" y="98724"/>
                  </a:lnTo>
                  <a:lnTo>
                    <a:pt x="407265" y="107270"/>
                  </a:lnTo>
                  <a:lnTo>
                    <a:pt x="408236" y="110114"/>
                  </a:lnTo>
                  <a:lnTo>
                    <a:pt x="409163" y="109167"/>
                  </a:lnTo>
                  <a:lnTo>
                    <a:pt x="418660" y="120562"/>
                  </a:lnTo>
                  <a:lnTo>
                    <a:pt x="411065" y="154741"/>
                  </a:lnTo>
                  <a:lnTo>
                    <a:pt x="413929" y="161370"/>
                  </a:lnTo>
                  <a:lnTo>
                    <a:pt x="415831" y="165170"/>
                  </a:lnTo>
                  <a:lnTo>
                    <a:pt x="415831" y="170863"/>
                  </a:lnTo>
                  <a:lnTo>
                    <a:pt x="413929" y="180360"/>
                  </a:lnTo>
                  <a:lnTo>
                    <a:pt x="412031" y="185126"/>
                  </a:lnTo>
                  <a:lnTo>
                    <a:pt x="411065" y="189852"/>
                  </a:lnTo>
                  <a:lnTo>
                    <a:pt x="411065" y="191755"/>
                  </a:lnTo>
                  <a:lnTo>
                    <a:pt x="411065" y="194618"/>
                  </a:lnTo>
                  <a:lnTo>
                    <a:pt x="410134" y="199345"/>
                  </a:lnTo>
                  <a:lnTo>
                    <a:pt x="410134" y="200316"/>
                  </a:lnTo>
                  <a:lnTo>
                    <a:pt x="401568" y="200316"/>
                  </a:lnTo>
                  <a:lnTo>
                    <a:pt x="400641" y="199345"/>
                  </a:lnTo>
                  <a:lnTo>
                    <a:pt x="399670" y="200316"/>
                  </a:lnTo>
                  <a:lnTo>
                    <a:pt x="406334" y="206940"/>
                  </a:lnTo>
                  <a:lnTo>
                    <a:pt x="407265" y="205047"/>
                  </a:lnTo>
                  <a:lnTo>
                    <a:pt x="404436" y="204116"/>
                  </a:lnTo>
                  <a:lnTo>
                    <a:pt x="407265" y="204116"/>
                  </a:lnTo>
                  <a:lnTo>
                    <a:pt x="407265" y="203145"/>
                  </a:lnTo>
                  <a:lnTo>
                    <a:pt x="408236" y="203145"/>
                  </a:lnTo>
                  <a:lnTo>
                    <a:pt x="407265" y="207916"/>
                  </a:lnTo>
                  <a:lnTo>
                    <a:pt x="407265" y="209808"/>
                  </a:lnTo>
                  <a:lnTo>
                    <a:pt x="406334" y="219301"/>
                  </a:lnTo>
                  <a:lnTo>
                    <a:pt x="403470" y="221203"/>
                  </a:lnTo>
                  <a:lnTo>
                    <a:pt x="395875" y="219301"/>
                  </a:lnTo>
                  <a:lnTo>
                    <a:pt x="394939" y="225003"/>
                  </a:lnTo>
                  <a:lnTo>
                    <a:pt x="395875" y="225929"/>
                  </a:lnTo>
                  <a:lnTo>
                    <a:pt x="399670" y="224037"/>
                  </a:lnTo>
                  <a:lnTo>
                    <a:pt x="403470" y="224037"/>
                  </a:lnTo>
                  <a:lnTo>
                    <a:pt x="403470" y="229729"/>
                  </a:lnTo>
                  <a:lnTo>
                    <a:pt x="402534" y="229729"/>
                  </a:lnTo>
                  <a:lnTo>
                    <a:pt x="400641" y="230695"/>
                  </a:lnTo>
                  <a:lnTo>
                    <a:pt x="400641" y="230695"/>
                  </a:lnTo>
                  <a:lnTo>
                    <a:pt x="396841" y="230695"/>
                  </a:lnTo>
                  <a:lnTo>
                    <a:pt x="395875" y="230695"/>
                  </a:lnTo>
                  <a:lnTo>
                    <a:pt x="394939" y="232598"/>
                  </a:lnTo>
                  <a:lnTo>
                    <a:pt x="394939" y="237324"/>
                  </a:lnTo>
                  <a:lnTo>
                    <a:pt x="395875" y="238295"/>
                  </a:lnTo>
                  <a:lnTo>
                    <a:pt x="399670" y="238295"/>
                  </a:lnTo>
                  <a:lnTo>
                    <a:pt x="402534" y="235427"/>
                  </a:lnTo>
                  <a:lnTo>
                    <a:pt x="407265" y="239226"/>
                  </a:lnTo>
                  <a:lnTo>
                    <a:pt x="402534" y="243993"/>
                  </a:lnTo>
                  <a:lnTo>
                    <a:pt x="398739" y="248719"/>
                  </a:lnTo>
                  <a:lnTo>
                    <a:pt x="397768" y="250621"/>
                  </a:lnTo>
                  <a:lnTo>
                    <a:pt x="394939" y="254416"/>
                  </a:lnTo>
                  <a:lnTo>
                    <a:pt x="394939" y="251568"/>
                  </a:lnTo>
                  <a:lnTo>
                    <a:pt x="393042" y="247773"/>
                  </a:lnTo>
                  <a:lnTo>
                    <a:pt x="390173" y="248719"/>
                  </a:lnTo>
                  <a:lnTo>
                    <a:pt x="389246" y="250621"/>
                  </a:lnTo>
                  <a:lnTo>
                    <a:pt x="392075" y="250621"/>
                  </a:lnTo>
                  <a:lnTo>
                    <a:pt x="393042" y="252519"/>
                  </a:lnTo>
                  <a:lnTo>
                    <a:pt x="391149" y="251568"/>
                  </a:lnTo>
                  <a:lnTo>
                    <a:pt x="387344" y="251568"/>
                  </a:lnTo>
                  <a:lnTo>
                    <a:pt x="386378" y="251568"/>
                  </a:lnTo>
                  <a:lnTo>
                    <a:pt x="385447" y="250621"/>
                  </a:lnTo>
                  <a:lnTo>
                    <a:pt x="383544" y="250621"/>
                  </a:lnTo>
                  <a:lnTo>
                    <a:pt x="381656" y="251568"/>
                  </a:lnTo>
                  <a:lnTo>
                    <a:pt x="381656" y="252519"/>
                  </a:lnTo>
                  <a:lnTo>
                    <a:pt x="381656" y="255367"/>
                  </a:lnTo>
                  <a:lnTo>
                    <a:pt x="377852" y="261060"/>
                  </a:lnTo>
                  <a:lnTo>
                    <a:pt x="373086" y="261060"/>
                  </a:lnTo>
                  <a:lnTo>
                    <a:pt x="374052" y="260114"/>
                  </a:lnTo>
                  <a:lnTo>
                    <a:pt x="372154" y="256314"/>
                  </a:lnTo>
                  <a:lnTo>
                    <a:pt x="370257" y="255367"/>
                  </a:lnTo>
                  <a:lnTo>
                    <a:pt x="371183" y="255367"/>
                  </a:lnTo>
                  <a:lnTo>
                    <a:pt x="371183" y="245875"/>
                  </a:lnTo>
                  <a:lnTo>
                    <a:pt x="374052" y="238295"/>
                  </a:lnTo>
                  <a:lnTo>
                    <a:pt x="370257" y="231632"/>
                  </a:lnTo>
                  <a:lnTo>
                    <a:pt x="362662" y="230695"/>
                  </a:lnTo>
                  <a:lnTo>
                    <a:pt x="359788" y="232598"/>
                  </a:lnTo>
                  <a:lnTo>
                    <a:pt x="354096" y="230695"/>
                  </a:lnTo>
                  <a:lnTo>
                    <a:pt x="350296" y="230695"/>
                  </a:lnTo>
                  <a:lnTo>
                    <a:pt x="347467" y="230695"/>
                  </a:lnTo>
                  <a:lnTo>
                    <a:pt x="341775" y="232598"/>
                  </a:lnTo>
                  <a:lnTo>
                    <a:pt x="339872" y="231632"/>
                  </a:lnTo>
                  <a:lnTo>
                    <a:pt x="338906" y="230695"/>
                  </a:lnTo>
                  <a:lnTo>
                    <a:pt x="337004" y="227832"/>
                  </a:lnTo>
                  <a:lnTo>
                    <a:pt x="335106" y="226900"/>
                  </a:lnTo>
                  <a:lnTo>
                    <a:pt x="335106" y="227832"/>
                  </a:lnTo>
                  <a:lnTo>
                    <a:pt x="336072" y="228798"/>
                  </a:lnTo>
                  <a:lnTo>
                    <a:pt x="337975" y="230695"/>
                  </a:lnTo>
                  <a:lnTo>
                    <a:pt x="339872" y="234495"/>
                  </a:lnTo>
                  <a:lnTo>
                    <a:pt x="344599" y="233529"/>
                  </a:lnTo>
                  <a:lnTo>
                    <a:pt x="345570" y="233529"/>
                  </a:lnTo>
                  <a:lnTo>
                    <a:pt x="352194" y="235427"/>
                  </a:lnTo>
                  <a:lnTo>
                    <a:pt x="354096" y="239226"/>
                  </a:lnTo>
                  <a:lnTo>
                    <a:pt x="357896" y="241124"/>
                  </a:lnTo>
                  <a:lnTo>
                    <a:pt x="355062" y="240193"/>
                  </a:lnTo>
                  <a:lnTo>
                    <a:pt x="356960" y="243026"/>
                  </a:lnTo>
                  <a:lnTo>
                    <a:pt x="358862" y="244919"/>
                  </a:lnTo>
                  <a:lnTo>
                    <a:pt x="354096" y="249665"/>
                  </a:lnTo>
                  <a:lnTo>
                    <a:pt x="354096" y="251568"/>
                  </a:lnTo>
                  <a:lnTo>
                    <a:pt x="355062" y="251568"/>
                  </a:lnTo>
                  <a:lnTo>
                    <a:pt x="354096" y="252519"/>
                  </a:lnTo>
                  <a:lnTo>
                    <a:pt x="351267" y="262016"/>
                  </a:lnTo>
                  <a:lnTo>
                    <a:pt x="349370" y="261060"/>
                  </a:lnTo>
                  <a:lnTo>
                    <a:pt x="348398" y="262962"/>
                  </a:lnTo>
                  <a:lnTo>
                    <a:pt x="346501" y="264860"/>
                  </a:lnTo>
                  <a:lnTo>
                    <a:pt x="346501" y="265811"/>
                  </a:lnTo>
                  <a:lnTo>
                    <a:pt x="344599" y="266762"/>
                  </a:lnTo>
                  <a:lnTo>
                    <a:pt x="336072" y="274357"/>
                  </a:lnTo>
                  <a:lnTo>
                    <a:pt x="338906" y="277206"/>
                  </a:lnTo>
                  <a:lnTo>
                    <a:pt x="335106" y="275304"/>
                  </a:lnTo>
                  <a:lnTo>
                    <a:pt x="330380" y="275304"/>
                  </a:lnTo>
                  <a:lnTo>
                    <a:pt x="327511" y="271509"/>
                  </a:lnTo>
                  <a:lnTo>
                    <a:pt x="327511" y="268655"/>
                  </a:lnTo>
                  <a:lnTo>
                    <a:pt x="325614" y="266762"/>
                  </a:lnTo>
                  <a:lnTo>
                    <a:pt x="324682" y="264860"/>
                  </a:lnTo>
                  <a:lnTo>
                    <a:pt x="321814" y="263909"/>
                  </a:lnTo>
                  <a:lnTo>
                    <a:pt x="317083" y="260114"/>
                  </a:lnTo>
                  <a:lnTo>
                    <a:pt x="316156" y="259163"/>
                  </a:lnTo>
                  <a:lnTo>
                    <a:pt x="314254" y="252519"/>
                  </a:lnTo>
                  <a:lnTo>
                    <a:pt x="313288" y="251568"/>
                  </a:lnTo>
                  <a:lnTo>
                    <a:pt x="316156" y="260114"/>
                  </a:lnTo>
                  <a:lnTo>
                    <a:pt x="316156" y="261060"/>
                  </a:lnTo>
                  <a:lnTo>
                    <a:pt x="317083" y="262962"/>
                  </a:lnTo>
                  <a:lnTo>
                    <a:pt x="318054" y="264860"/>
                  </a:lnTo>
                  <a:lnTo>
                    <a:pt x="319951" y="265811"/>
                  </a:lnTo>
                  <a:lnTo>
                    <a:pt x="320883" y="267709"/>
                  </a:lnTo>
                  <a:lnTo>
                    <a:pt x="321814" y="269611"/>
                  </a:lnTo>
                  <a:lnTo>
                    <a:pt x="324682" y="280050"/>
                  </a:lnTo>
                  <a:lnTo>
                    <a:pt x="327511" y="281006"/>
                  </a:lnTo>
                  <a:lnTo>
                    <a:pt x="324682" y="282898"/>
                  </a:lnTo>
                  <a:lnTo>
                    <a:pt x="324682" y="286698"/>
                  </a:lnTo>
                  <a:lnTo>
                    <a:pt x="324682" y="289547"/>
                  </a:lnTo>
                  <a:lnTo>
                    <a:pt x="326580" y="290498"/>
                  </a:lnTo>
                  <a:lnTo>
                    <a:pt x="327511" y="289547"/>
                  </a:lnTo>
                  <a:lnTo>
                    <a:pt x="328477" y="288601"/>
                  </a:lnTo>
                  <a:lnTo>
                    <a:pt x="329414" y="288601"/>
                  </a:lnTo>
                  <a:lnTo>
                    <a:pt x="333209" y="286698"/>
                  </a:lnTo>
                  <a:lnTo>
                    <a:pt x="332277" y="291445"/>
                  </a:lnTo>
                  <a:lnTo>
                    <a:pt x="333209" y="292396"/>
                  </a:lnTo>
                  <a:lnTo>
                    <a:pt x="327511" y="296196"/>
                  </a:lnTo>
                  <a:lnTo>
                    <a:pt x="330380" y="298093"/>
                  </a:lnTo>
                  <a:lnTo>
                    <a:pt x="337975" y="294293"/>
                  </a:lnTo>
                  <a:lnTo>
                    <a:pt x="338906" y="292396"/>
                  </a:lnTo>
                  <a:lnTo>
                    <a:pt x="338906" y="295244"/>
                  </a:lnTo>
                  <a:lnTo>
                    <a:pt x="337975" y="296196"/>
                  </a:lnTo>
                  <a:lnTo>
                    <a:pt x="337004" y="296196"/>
                  </a:lnTo>
                  <a:lnTo>
                    <a:pt x="337975" y="298093"/>
                  </a:lnTo>
                  <a:lnTo>
                    <a:pt x="338906" y="299991"/>
                  </a:lnTo>
                  <a:lnTo>
                    <a:pt x="338906" y="300942"/>
                  </a:lnTo>
                  <a:lnTo>
                    <a:pt x="337975" y="301888"/>
                  </a:lnTo>
                  <a:lnTo>
                    <a:pt x="341775" y="304742"/>
                  </a:lnTo>
                  <a:lnTo>
                    <a:pt x="336072" y="308537"/>
                  </a:lnTo>
                  <a:lnTo>
                    <a:pt x="328477" y="314234"/>
                  </a:lnTo>
                  <a:lnTo>
                    <a:pt x="328477" y="318980"/>
                  </a:lnTo>
                  <a:lnTo>
                    <a:pt x="328477" y="319932"/>
                  </a:lnTo>
                  <a:lnTo>
                    <a:pt x="329414" y="320878"/>
                  </a:lnTo>
                  <a:lnTo>
                    <a:pt x="330380" y="320878"/>
                  </a:lnTo>
                  <a:lnTo>
                    <a:pt x="332277" y="320878"/>
                  </a:lnTo>
                  <a:lnTo>
                    <a:pt x="336072" y="325624"/>
                  </a:lnTo>
                  <a:lnTo>
                    <a:pt x="336072" y="332272"/>
                  </a:lnTo>
                  <a:lnTo>
                    <a:pt x="333209" y="334170"/>
                  </a:lnTo>
                  <a:lnTo>
                    <a:pt x="331306" y="337019"/>
                  </a:lnTo>
                  <a:lnTo>
                    <a:pt x="333209" y="337970"/>
                  </a:lnTo>
                  <a:lnTo>
                    <a:pt x="331306" y="338921"/>
                  </a:lnTo>
                  <a:lnTo>
                    <a:pt x="332277" y="345565"/>
                  </a:lnTo>
                  <a:lnTo>
                    <a:pt x="329414" y="346516"/>
                  </a:lnTo>
                  <a:lnTo>
                    <a:pt x="326580" y="347467"/>
                  </a:lnTo>
                  <a:lnTo>
                    <a:pt x="325614" y="348413"/>
                  </a:lnTo>
                  <a:lnTo>
                    <a:pt x="325614" y="352213"/>
                  </a:lnTo>
                  <a:lnTo>
                    <a:pt x="327511" y="352213"/>
                  </a:lnTo>
                  <a:lnTo>
                    <a:pt x="328477" y="355062"/>
                  </a:lnTo>
                  <a:lnTo>
                    <a:pt x="328477" y="355062"/>
                  </a:lnTo>
                  <a:lnTo>
                    <a:pt x="327511" y="355062"/>
                  </a:lnTo>
                  <a:lnTo>
                    <a:pt x="326580" y="354106"/>
                  </a:lnTo>
                  <a:lnTo>
                    <a:pt x="324682" y="355062"/>
                  </a:lnTo>
                  <a:lnTo>
                    <a:pt x="324682" y="356008"/>
                  </a:lnTo>
                  <a:lnTo>
                    <a:pt x="323712" y="357906"/>
                  </a:lnTo>
                  <a:lnTo>
                    <a:pt x="323712" y="361706"/>
                  </a:lnTo>
                  <a:lnTo>
                    <a:pt x="329414" y="364554"/>
                  </a:lnTo>
                  <a:lnTo>
                    <a:pt x="332277" y="370252"/>
                  </a:lnTo>
                  <a:lnTo>
                    <a:pt x="337975" y="373091"/>
                  </a:lnTo>
                  <a:lnTo>
                    <a:pt x="337004" y="375949"/>
                  </a:lnTo>
                  <a:lnTo>
                    <a:pt x="338906" y="376881"/>
                  </a:lnTo>
                  <a:lnTo>
                    <a:pt x="338906" y="377847"/>
                  </a:lnTo>
                  <a:lnTo>
                    <a:pt x="338906" y="379744"/>
                  </a:lnTo>
                  <a:lnTo>
                    <a:pt x="337975" y="381647"/>
                  </a:lnTo>
                  <a:lnTo>
                    <a:pt x="335106" y="383544"/>
                  </a:lnTo>
                  <a:lnTo>
                    <a:pt x="328477" y="384471"/>
                  </a:lnTo>
                  <a:lnTo>
                    <a:pt x="326580" y="386373"/>
                  </a:lnTo>
                  <a:lnTo>
                    <a:pt x="324682" y="388271"/>
                  </a:lnTo>
                  <a:lnTo>
                    <a:pt x="322785" y="387339"/>
                  </a:lnTo>
                  <a:lnTo>
                    <a:pt x="320883" y="386373"/>
                  </a:lnTo>
                  <a:lnTo>
                    <a:pt x="320883" y="384471"/>
                  </a:lnTo>
                  <a:lnTo>
                    <a:pt x="315185" y="384471"/>
                  </a:lnTo>
                  <a:lnTo>
                    <a:pt x="314254" y="385447"/>
                  </a:lnTo>
                  <a:lnTo>
                    <a:pt x="314254" y="390173"/>
                  </a:lnTo>
                  <a:lnTo>
                    <a:pt x="309488" y="393968"/>
                  </a:lnTo>
                  <a:lnTo>
                    <a:pt x="309488" y="393041"/>
                  </a:lnTo>
                  <a:lnTo>
                    <a:pt x="307590" y="393041"/>
                  </a:lnTo>
                  <a:lnTo>
                    <a:pt x="304761" y="393968"/>
                  </a:lnTo>
                  <a:lnTo>
                    <a:pt x="304761" y="395865"/>
                  </a:lnTo>
                  <a:lnTo>
                    <a:pt x="304761" y="398734"/>
                  </a:lnTo>
                  <a:lnTo>
                    <a:pt x="302859" y="403460"/>
                  </a:lnTo>
                  <a:lnTo>
                    <a:pt x="299064" y="407260"/>
                  </a:lnTo>
                  <a:lnTo>
                    <a:pt x="298093" y="410129"/>
                  </a:lnTo>
                  <a:lnTo>
                    <a:pt x="292401" y="411060"/>
                  </a:lnTo>
                  <a:lnTo>
                    <a:pt x="291464" y="411060"/>
                  </a:lnTo>
                  <a:lnTo>
                    <a:pt x="288601" y="411060"/>
                  </a:lnTo>
                  <a:lnTo>
                    <a:pt x="286698" y="409163"/>
                  </a:lnTo>
                  <a:lnTo>
                    <a:pt x="284806" y="407260"/>
                  </a:lnTo>
                  <a:lnTo>
                    <a:pt x="282903" y="407260"/>
                  </a:lnTo>
                  <a:lnTo>
                    <a:pt x="278177" y="406324"/>
                  </a:lnTo>
                  <a:lnTo>
                    <a:pt x="276274" y="403460"/>
                  </a:lnTo>
                  <a:lnTo>
                    <a:pt x="276274" y="402534"/>
                  </a:lnTo>
                  <a:lnTo>
                    <a:pt x="274377" y="401568"/>
                  </a:lnTo>
                  <a:lnTo>
                    <a:pt x="273411" y="401568"/>
                  </a:lnTo>
                  <a:lnTo>
                    <a:pt x="273411" y="403460"/>
                  </a:lnTo>
                  <a:lnTo>
                    <a:pt x="268679" y="401568"/>
                  </a:lnTo>
                  <a:lnTo>
                    <a:pt x="268679" y="401568"/>
                  </a:lnTo>
                  <a:lnTo>
                    <a:pt x="269611" y="398734"/>
                  </a:lnTo>
                  <a:lnTo>
                    <a:pt x="270582" y="388271"/>
                  </a:lnTo>
                  <a:lnTo>
                    <a:pt x="267708" y="385447"/>
                  </a:lnTo>
                  <a:lnTo>
                    <a:pt x="269611" y="379744"/>
                  </a:lnTo>
                  <a:lnTo>
                    <a:pt x="267708" y="375949"/>
                  </a:lnTo>
                  <a:lnTo>
                    <a:pt x="265816" y="373091"/>
                  </a:lnTo>
                  <a:lnTo>
                    <a:pt x="265816" y="372149"/>
                  </a:lnTo>
                  <a:lnTo>
                    <a:pt x="264884" y="369301"/>
                  </a:lnTo>
                  <a:lnTo>
                    <a:pt x="262982" y="367403"/>
                  </a:lnTo>
                  <a:lnTo>
                    <a:pt x="261090" y="366457"/>
                  </a:lnTo>
                  <a:lnTo>
                    <a:pt x="260114" y="362657"/>
                  </a:lnTo>
                  <a:lnTo>
                    <a:pt x="258211" y="361706"/>
                  </a:lnTo>
                  <a:lnTo>
                    <a:pt x="256319" y="358857"/>
                  </a:lnTo>
                  <a:lnTo>
                    <a:pt x="255387" y="356960"/>
                  </a:lnTo>
                  <a:lnTo>
                    <a:pt x="253490" y="354106"/>
                  </a:lnTo>
                  <a:lnTo>
                    <a:pt x="250621" y="355062"/>
                  </a:lnTo>
                  <a:lnTo>
                    <a:pt x="240198" y="356008"/>
                  </a:lnTo>
                  <a:lnTo>
                    <a:pt x="228803" y="360755"/>
                  </a:lnTo>
                  <a:lnTo>
                    <a:pt x="225003" y="359808"/>
                  </a:lnTo>
                  <a:lnTo>
                    <a:pt x="223110" y="360755"/>
                  </a:lnTo>
                  <a:lnTo>
                    <a:pt x="221208" y="360755"/>
                  </a:lnTo>
                  <a:lnTo>
                    <a:pt x="218344" y="361706"/>
                  </a:lnTo>
                  <a:lnTo>
                    <a:pt x="211715" y="362657"/>
                  </a:lnTo>
                  <a:lnTo>
                    <a:pt x="209813" y="361706"/>
                  </a:lnTo>
                  <a:lnTo>
                    <a:pt x="202218" y="357906"/>
                  </a:lnTo>
                  <a:lnTo>
                    <a:pt x="201247" y="356960"/>
                  </a:lnTo>
                  <a:lnTo>
                    <a:pt x="203149" y="347467"/>
                  </a:lnTo>
                  <a:lnTo>
                    <a:pt x="207916" y="338921"/>
                  </a:lnTo>
                  <a:lnTo>
                    <a:pt x="211715" y="334170"/>
                  </a:lnTo>
                  <a:lnTo>
                    <a:pt x="212642" y="327526"/>
                  </a:lnTo>
                  <a:lnTo>
                    <a:pt x="209813" y="325624"/>
                  </a:lnTo>
                  <a:lnTo>
                    <a:pt x="201247" y="318980"/>
                  </a:lnTo>
                  <a:lnTo>
                    <a:pt x="197452" y="316131"/>
                  </a:lnTo>
                  <a:lnTo>
                    <a:pt x="197452" y="313283"/>
                  </a:lnTo>
                  <a:lnTo>
                    <a:pt x="197452" y="305688"/>
                  </a:lnTo>
                  <a:lnTo>
                    <a:pt x="191755" y="299991"/>
                  </a:lnTo>
                  <a:lnTo>
                    <a:pt x="190823" y="300942"/>
                  </a:lnTo>
                  <a:lnTo>
                    <a:pt x="189857" y="301888"/>
                  </a:lnTo>
                  <a:lnTo>
                    <a:pt x="179429" y="306634"/>
                  </a:lnTo>
                  <a:lnTo>
                    <a:pt x="160444" y="302839"/>
                  </a:lnTo>
                  <a:lnTo>
                    <a:pt x="159473" y="301888"/>
                  </a:lnTo>
                  <a:lnTo>
                    <a:pt x="156649" y="299991"/>
                  </a:lnTo>
                  <a:lnTo>
                    <a:pt x="155673" y="299039"/>
                  </a:lnTo>
                  <a:lnTo>
                    <a:pt x="152849" y="296196"/>
                  </a:lnTo>
                  <a:lnTo>
                    <a:pt x="151878" y="296196"/>
                  </a:lnTo>
                  <a:lnTo>
                    <a:pt x="149049" y="294293"/>
                  </a:lnTo>
                  <a:lnTo>
                    <a:pt x="146181" y="292396"/>
                  </a:lnTo>
                  <a:lnTo>
                    <a:pt x="143351" y="288601"/>
                  </a:lnTo>
                  <a:lnTo>
                    <a:pt x="138586" y="281952"/>
                  </a:lnTo>
                  <a:lnTo>
                    <a:pt x="134785" y="280050"/>
                  </a:lnTo>
                  <a:lnTo>
                    <a:pt x="130991" y="275304"/>
                  </a:lnTo>
                  <a:lnTo>
                    <a:pt x="125293" y="265811"/>
                  </a:lnTo>
                  <a:lnTo>
                    <a:pt x="121498" y="261060"/>
                  </a:lnTo>
                  <a:lnTo>
                    <a:pt x="108201" y="241124"/>
                  </a:lnTo>
                  <a:lnTo>
                    <a:pt x="104406" y="239226"/>
                  </a:lnTo>
                  <a:lnTo>
                    <a:pt x="99675" y="238295"/>
                  </a:lnTo>
                  <a:lnTo>
                    <a:pt x="93977" y="236398"/>
                  </a:lnTo>
                  <a:lnTo>
                    <a:pt x="93011" y="235427"/>
                  </a:lnTo>
                  <a:lnTo>
                    <a:pt x="83519" y="231632"/>
                  </a:lnTo>
                  <a:lnTo>
                    <a:pt x="81656" y="230695"/>
                  </a:lnTo>
                  <a:lnTo>
                    <a:pt x="80685" y="229729"/>
                  </a:lnTo>
                  <a:lnTo>
                    <a:pt x="79759" y="228798"/>
                  </a:lnTo>
                  <a:lnTo>
                    <a:pt x="71188" y="221203"/>
                  </a:lnTo>
                  <a:lnTo>
                    <a:pt x="60769" y="222134"/>
                  </a:lnTo>
                  <a:lnTo>
                    <a:pt x="44608" y="216437"/>
                  </a:lnTo>
                  <a:lnTo>
                    <a:pt x="43677" y="215510"/>
                  </a:lnTo>
                  <a:lnTo>
                    <a:pt x="41779" y="212642"/>
                  </a:lnTo>
                  <a:lnTo>
                    <a:pt x="35111" y="213608"/>
                  </a:lnTo>
                  <a:lnTo>
                    <a:pt x="30384" y="209808"/>
                  </a:lnTo>
                  <a:lnTo>
                    <a:pt x="18024" y="208842"/>
                  </a:lnTo>
                  <a:lnTo>
                    <a:pt x="18024" y="202213"/>
                  </a:lnTo>
                  <a:lnTo>
                    <a:pt x="18024" y="201247"/>
                  </a:lnTo>
                  <a:lnTo>
                    <a:pt x="19921" y="198418"/>
                  </a:lnTo>
                  <a:lnTo>
                    <a:pt x="19921" y="195550"/>
                  </a:lnTo>
                  <a:lnTo>
                    <a:pt x="17092" y="190814"/>
                  </a:lnTo>
                  <a:lnTo>
                    <a:pt x="6629" y="190814"/>
                  </a:lnTo>
                  <a:lnTo>
                    <a:pt x="0" y="173731"/>
                  </a:lnTo>
                  <a:lnTo>
                    <a:pt x="931" y="172765"/>
                  </a:lnTo>
                  <a:lnTo>
                    <a:pt x="3800" y="171829"/>
                  </a:lnTo>
                  <a:lnTo>
                    <a:pt x="5697" y="170863"/>
                  </a:lnTo>
                  <a:lnTo>
                    <a:pt x="10429" y="169936"/>
                  </a:lnTo>
                  <a:lnTo>
                    <a:pt x="11395" y="168965"/>
                  </a:lnTo>
                  <a:lnTo>
                    <a:pt x="13292" y="168034"/>
                  </a:lnTo>
                  <a:lnTo>
                    <a:pt x="23716" y="160439"/>
                  </a:lnTo>
                  <a:lnTo>
                    <a:pt x="31316" y="152839"/>
                  </a:lnTo>
                  <a:lnTo>
                    <a:pt x="26594" y="116762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8C569DA-E6F6-4AAA-AA87-3379DA425166}"/>
                </a:ext>
              </a:extLst>
            </p:cNvPr>
            <p:cNvSpPr/>
            <p:nvPr/>
          </p:nvSpPr>
          <p:spPr>
            <a:xfrm>
              <a:off x="5324847" y="4513384"/>
              <a:ext cx="412243" cy="353056"/>
            </a:xfrm>
            <a:custGeom>
              <a:avLst/>
              <a:gdLst>
                <a:gd name="connsiteX0" fmla="*/ 436758 w 436757"/>
                <a:gd name="connsiteY0" fmla="*/ 58852 h 374051"/>
                <a:gd name="connsiteX1" fmla="*/ 434855 w 436757"/>
                <a:gd name="connsiteY1" fmla="*/ 60749 h 374051"/>
                <a:gd name="connsiteX2" fmla="*/ 432958 w 436757"/>
                <a:gd name="connsiteY2" fmla="*/ 66451 h 374051"/>
                <a:gd name="connsiteX3" fmla="*/ 434855 w 436757"/>
                <a:gd name="connsiteY3" fmla="*/ 68344 h 374051"/>
                <a:gd name="connsiteX4" fmla="*/ 431992 w 436757"/>
                <a:gd name="connsiteY4" fmla="*/ 71212 h 374051"/>
                <a:gd name="connsiteX5" fmla="*/ 424392 w 436757"/>
                <a:gd name="connsiteY5" fmla="*/ 71212 h 374051"/>
                <a:gd name="connsiteX6" fmla="*/ 423461 w 436757"/>
                <a:gd name="connsiteY6" fmla="*/ 71212 h 374051"/>
                <a:gd name="connsiteX7" fmla="*/ 416797 w 436757"/>
                <a:gd name="connsiteY7" fmla="*/ 62652 h 374051"/>
                <a:gd name="connsiteX8" fmla="*/ 413002 w 436757"/>
                <a:gd name="connsiteY8" fmla="*/ 63618 h 374051"/>
                <a:gd name="connsiteX9" fmla="*/ 413002 w 436757"/>
                <a:gd name="connsiteY9" fmla="*/ 64549 h 374051"/>
                <a:gd name="connsiteX10" fmla="*/ 410168 w 436757"/>
                <a:gd name="connsiteY10" fmla="*/ 66451 h 374051"/>
                <a:gd name="connsiteX11" fmla="*/ 408276 w 436757"/>
                <a:gd name="connsiteY11" fmla="*/ 66451 h 374051"/>
                <a:gd name="connsiteX12" fmla="*/ 407300 w 436757"/>
                <a:gd name="connsiteY12" fmla="*/ 67417 h 374051"/>
                <a:gd name="connsiteX13" fmla="*/ 402573 w 436757"/>
                <a:gd name="connsiteY13" fmla="*/ 71212 h 374051"/>
                <a:gd name="connsiteX14" fmla="*/ 400676 w 436757"/>
                <a:gd name="connsiteY14" fmla="*/ 75012 h 374051"/>
                <a:gd name="connsiteX15" fmla="*/ 400676 w 436757"/>
                <a:gd name="connsiteY15" fmla="*/ 79739 h 374051"/>
                <a:gd name="connsiteX16" fmla="*/ 398779 w 436757"/>
                <a:gd name="connsiteY16" fmla="*/ 81641 h 374051"/>
                <a:gd name="connsiteX17" fmla="*/ 398779 w 436757"/>
                <a:gd name="connsiteY17" fmla="*/ 83539 h 374051"/>
                <a:gd name="connsiteX18" fmla="*/ 397808 w 436757"/>
                <a:gd name="connsiteY18" fmla="*/ 86407 h 374051"/>
                <a:gd name="connsiteX19" fmla="*/ 398779 w 436757"/>
                <a:gd name="connsiteY19" fmla="*/ 87334 h 374051"/>
                <a:gd name="connsiteX20" fmla="*/ 399705 w 436757"/>
                <a:gd name="connsiteY20" fmla="*/ 88305 h 374051"/>
                <a:gd name="connsiteX21" fmla="*/ 401607 w 436757"/>
                <a:gd name="connsiteY21" fmla="*/ 92100 h 374051"/>
                <a:gd name="connsiteX22" fmla="*/ 398779 w 436757"/>
                <a:gd name="connsiteY22" fmla="*/ 102528 h 374051"/>
                <a:gd name="connsiteX23" fmla="*/ 395910 w 436757"/>
                <a:gd name="connsiteY23" fmla="*/ 112026 h 374051"/>
                <a:gd name="connsiteX24" fmla="*/ 395910 w 436757"/>
                <a:gd name="connsiteY24" fmla="*/ 112992 h 374051"/>
                <a:gd name="connsiteX25" fmla="*/ 394979 w 436757"/>
                <a:gd name="connsiteY25" fmla="*/ 119620 h 374051"/>
                <a:gd name="connsiteX26" fmla="*/ 393081 w 436757"/>
                <a:gd name="connsiteY26" fmla="*/ 121518 h 374051"/>
                <a:gd name="connsiteX27" fmla="*/ 386413 w 436757"/>
                <a:gd name="connsiteY27" fmla="*/ 121518 h 374051"/>
                <a:gd name="connsiteX28" fmla="*/ 385486 w 436757"/>
                <a:gd name="connsiteY28" fmla="*/ 129113 h 374051"/>
                <a:gd name="connsiteX29" fmla="*/ 380720 w 436757"/>
                <a:gd name="connsiteY29" fmla="*/ 129113 h 374051"/>
                <a:gd name="connsiteX30" fmla="*/ 376920 w 436757"/>
                <a:gd name="connsiteY30" fmla="*/ 131010 h 374051"/>
                <a:gd name="connsiteX31" fmla="*/ 378818 w 436757"/>
                <a:gd name="connsiteY31" fmla="*/ 135761 h 374051"/>
                <a:gd name="connsiteX32" fmla="*/ 379789 w 436757"/>
                <a:gd name="connsiteY32" fmla="*/ 135761 h 374051"/>
                <a:gd name="connsiteX33" fmla="*/ 381686 w 436757"/>
                <a:gd name="connsiteY33" fmla="*/ 135761 h 374051"/>
                <a:gd name="connsiteX34" fmla="*/ 383584 w 436757"/>
                <a:gd name="connsiteY34" fmla="*/ 134805 h 374051"/>
                <a:gd name="connsiteX35" fmla="*/ 386413 w 436757"/>
                <a:gd name="connsiteY35" fmla="*/ 133859 h 374051"/>
                <a:gd name="connsiteX36" fmla="*/ 388315 w 436757"/>
                <a:gd name="connsiteY36" fmla="*/ 134805 h 374051"/>
                <a:gd name="connsiteX37" fmla="*/ 389286 w 436757"/>
                <a:gd name="connsiteY37" fmla="*/ 133859 h 374051"/>
                <a:gd name="connsiteX38" fmla="*/ 393081 w 436757"/>
                <a:gd name="connsiteY38" fmla="*/ 135761 h 374051"/>
                <a:gd name="connsiteX39" fmla="*/ 393081 w 436757"/>
                <a:gd name="connsiteY39" fmla="*/ 138605 h 374051"/>
                <a:gd name="connsiteX40" fmla="*/ 391179 w 436757"/>
                <a:gd name="connsiteY40" fmla="*/ 140508 h 374051"/>
                <a:gd name="connsiteX41" fmla="*/ 390213 w 436757"/>
                <a:gd name="connsiteY41" fmla="*/ 152849 h 374051"/>
                <a:gd name="connsiteX42" fmla="*/ 390213 w 436757"/>
                <a:gd name="connsiteY42" fmla="*/ 154751 h 374051"/>
                <a:gd name="connsiteX43" fmla="*/ 389286 w 436757"/>
                <a:gd name="connsiteY43" fmla="*/ 155698 h 374051"/>
                <a:gd name="connsiteX44" fmla="*/ 388315 w 436757"/>
                <a:gd name="connsiteY44" fmla="*/ 157595 h 374051"/>
                <a:gd name="connsiteX45" fmla="*/ 387384 w 436757"/>
                <a:gd name="connsiteY45" fmla="*/ 159497 h 374051"/>
                <a:gd name="connsiteX46" fmla="*/ 384520 w 436757"/>
                <a:gd name="connsiteY46" fmla="*/ 166146 h 374051"/>
                <a:gd name="connsiteX47" fmla="*/ 384520 w 436757"/>
                <a:gd name="connsiteY47" fmla="*/ 167092 h 374051"/>
                <a:gd name="connsiteX48" fmla="*/ 385486 w 436757"/>
                <a:gd name="connsiteY48" fmla="*/ 168039 h 374051"/>
                <a:gd name="connsiteX49" fmla="*/ 384520 w 436757"/>
                <a:gd name="connsiteY49" fmla="*/ 170892 h 374051"/>
                <a:gd name="connsiteX50" fmla="*/ 382618 w 436757"/>
                <a:gd name="connsiteY50" fmla="*/ 175638 h 374051"/>
                <a:gd name="connsiteX51" fmla="*/ 380720 w 436757"/>
                <a:gd name="connsiteY51" fmla="*/ 176585 h 374051"/>
                <a:gd name="connsiteX52" fmla="*/ 375989 w 436757"/>
                <a:gd name="connsiteY52" fmla="*/ 174687 h 374051"/>
                <a:gd name="connsiteX53" fmla="*/ 375989 w 436757"/>
                <a:gd name="connsiteY53" fmla="*/ 173741 h 374051"/>
                <a:gd name="connsiteX54" fmla="*/ 373125 w 436757"/>
                <a:gd name="connsiteY54" fmla="*/ 175638 h 374051"/>
                <a:gd name="connsiteX55" fmla="*/ 377891 w 436757"/>
                <a:gd name="connsiteY55" fmla="*/ 181331 h 374051"/>
                <a:gd name="connsiteX56" fmla="*/ 375023 w 436757"/>
                <a:gd name="connsiteY56" fmla="*/ 192726 h 374051"/>
                <a:gd name="connsiteX57" fmla="*/ 376920 w 436757"/>
                <a:gd name="connsiteY57" fmla="*/ 194628 h 374051"/>
                <a:gd name="connsiteX58" fmla="*/ 375989 w 436757"/>
                <a:gd name="connsiteY58" fmla="*/ 196521 h 374051"/>
                <a:gd name="connsiteX59" fmla="*/ 373125 w 436757"/>
                <a:gd name="connsiteY59" fmla="*/ 205072 h 374051"/>
                <a:gd name="connsiteX60" fmla="*/ 372189 w 436757"/>
                <a:gd name="connsiteY60" fmla="*/ 206018 h 374051"/>
                <a:gd name="connsiteX61" fmla="*/ 370296 w 436757"/>
                <a:gd name="connsiteY61" fmla="*/ 207915 h 374051"/>
                <a:gd name="connsiteX62" fmla="*/ 370296 w 436757"/>
                <a:gd name="connsiteY62" fmla="*/ 208872 h 374051"/>
                <a:gd name="connsiteX63" fmla="*/ 371223 w 436757"/>
                <a:gd name="connsiteY63" fmla="*/ 211715 h 374051"/>
                <a:gd name="connsiteX64" fmla="*/ 370296 w 436757"/>
                <a:gd name="connsiteY64" fmla="*/ 212667 h 374051"/>
                <a:gd name="connsiteX65" fmla="*/ 363628 w 436757"/>
                <a:gd name="connsiteY65" fmla="*/ 211715 h 374051"/>
                <a:gd name="connsiteX66" fmla="*/ 362697 w 436757"/>
                <a:gd name="connsiteY66" fmla="*/ 211715 h 374051"/>
                <a:gd name="connsiteX67" fmla="*/ 360799 w 436757"/>
                <a:gd name="connsiteY67" fmla="*/ 212667 h 374051"/>
                <a:gd name="connsiteX68" fmla="*/ 359828 w 436757"/>
                <a:gd name="connsiteY68" fmla="*/ 217413 h 374051"/>
                <a:gd name="connsiteX69" fmla="*/ 355102 w 436757"/>
                <a:gd name="connsiteY69" fmla="*/ 216467 h 374051"/>
                <a:gd name="connsiteX70" fmla="*/ 356033 w 436757"/>
                <a:gd name="connsiteY70" fmla="*/ 217413 h 374051"/>
                <a:gd name="connsiteX71" fmla="*/ 355102 w 436757"/>
                <a:gd name="connsiteY71" fmla="*/ 219310 h 374051"/>
                <a:gd name="connsiteX72" fmla="*/ 354136 w 436757"/>
                <a:gd name="connsiteY72" fmla="*/ 218364 h 374051"/>
                <a:gd name="connsiteX73" fmla="*/ 349404 w 436757"/>
                <a:gd name="connsiteY73" fmla="*/ 219310 h 374051"/>
                <a:gd name="connsiteX74" fmla="*/ 348433 w 436757"/>
                <a:gd name="connsiteY74" fmla="*/ 220261 h 374051"/>
                <a:gd name="connsiteX75" fmla="*/ 348433 w 436757"/>
                <a:gd name="connsiteY75" fmla="*/ 221213 h 374051"/>
                <a:gd name="connsiteX76" fmla="*/ 347507 w 436757"/>
                <a:gd name="connsiteY76" fmla="*/ 228807 h 374051"/>
                <a:gd name="connsiteX77" fmla="*/ 344638 w 436757"/>
                <a:gd name="connsiteY77" fmla="*/ 235451 h 374051"/>
                <a:gd name="connsiteX78" fmla="*/ 345605 w 436757"/>
                <a:gd name="connsiteY78" fmla="*/ 236402 h 374051"/>
                <a:gd name="connsiteX79" fmla="*/ 344638 w 436757"/>
                <a:gd name="connsiteY79" fmla="*/ 239241 h 374051"/>
                <a:gd name="connsiteX80" fmla="*/ 339912 w 436757"/>
                <a:gd name="connsiteY80" fmla="*/ 240202 h 374051"/>
                <a:gd name="connsiteX81" fmla="*/ 337043 w 436757"/>
                <a:gd name="connsiteY81" fmla="*/ 243046 h 374051"/>
                <a:gd name="connsiteX82" fmla="*/ 337043 w 436757"/>
                <a:gd name="connsiteY82" fmla="*/ 243046 h 374051"/>
                <a:gd name="connsiteX83" fmla="*/ 335146 w 436757"/>
                <a:gd name="connsiteY83" fmla="*/ 244948 h 374051"/>
                <a:gd name="connsiteX84" fmla="*/ 326615 w 436757"/>
                <a:gd name="connsiteY84" fmla="*/ 243046 h 374051"/>
                <a:gd name="connsiteX85" fmla="*/ 325649 w 436757"/>
                <a:gd name="connsiteY85" fmla="*/ 242100 h 374051"/>
                <a:gd name="connsiteX86" fmla="*/ 322825 w 436757"/>
                <a:gd name="connsiteY86" fmla="*/ 241149 h 374051"/>
                <a:gd name="connsiteX87" fmla="*/ 319951 w 436757"/>
                <a:gd name="connsiteY87" fmla="*/ 241149 h 374051"/>
                <a:gd name="connsiteX88" fmla="*/ 315220 w 436757"/>
                <a:gd name="connsiteY88" fmla="*/ 242100 h 374051"/>
                <a:gd name="connsiteX89" fmla="*/ 313332 w 436757"/>
                <a:gd name="connsiteY89" fmla="*/ 243046 h 374051"/>
                <a:gd name="connsiteX90" fmla="*/ 311430 w 436757"/>
                <a:gd name="connsiteY90" fmla="*/ 243997 h 374051"/>
                <a:gd name="connsiteX91" fmla="*/ 310454 w 436757"/>
                <a:gd name="connsiteY91" fmla="*/ 246846 h 374051"/>
                <a:gd name="connsiteX92" fmla="*/ 309527 w 436757"/>
                <a:gd name="connsiteY92" fmla="*/ 243046 h 374051"/>
                <a:gd name="connsiteX93" fmla="*/ 305728 w 436757"/>
                <a:gd name="connsiteY93" fmla="*/ 243997 h 374051"/>
                <a:gd name="connsiteX94" fmla="*/ 300035 w 436757"/>
                <a:gd name="connsiteY94" fmla="*/ 246846 h 374051"/>
                <a:gd name="connsiteX95" fmla="*/ 296235 w 436757"/>
                <a:gd name="connsiteY95" fmla="*/ 241149 h 374051"/>
                <a:gd name="connsiteX96" fmla="*/ 295269 w 436757"/>
                <a:gd name="connsiteY96" fmla="*/ 242100 h 374051"/>
                <a:gd name="connsiteX97" fmla="*/ 294338 w 436757"/>
                <a:gd name="connsiteY97" fmla="*/ 241149 h 374051"/>
                <a:gd name="connsiteX98" fmla="*/ 292440 w 436757"/>
                <a:gd name="connsiteY98" fmla="*/ 240202 h 374051"/>
                <a:gd name="connsiteX99" fmla="*/ 290538 w 436757"/>
                <a:gd name="connsiteY99" fmla="*/ 240202 h 374051"/>
                <a:gd name="connsiteX100" fmla="*/ 292440 w 436757"/>
                <a:gd name="connsiteY100" fmla="*/ 242100 h 374051"/>
                <a:gd name="connsiteX101" fmla="*/ 293367 w 436757"/>
                <a:gd name="connsiteY101" fmla="*/ 243997 h 374051"/>
                <a:gd name="connsiteX102" fmla="*/ 290538 w 436757"/>
                <a:gd name="connsiteY102" fmla="*/ 246846 h 374051"/>
                <a:gd name="connsiteX103" fmla="*/ 289572 w 436757"/>
                <a:gd name="connsiteY103" fmla="*/ 248743 h 374051"/>
                <a:gd name="connsiteX104" fmla="*/ 290538 w 436757"/>
                <a:gd name="connsiteY104" fmla="*/ 247797 h 374051"/>
                <a:gd name="connsiteX105" fmla="*/ 287674 w 436757"/>
                <a:gd name="connsiteY105" fmla="*/ 247797 h 374051"/>
                <a:gd name="connsiteX106" fmla="*/ 287674 w 436757"/>
                <a:gd name="connsiteY106" fmla="*/ 248743 h 374051"/>
                <a:gd name="connsiteX107" fmla="*/ 284845 w 436757"/>
                <a:gd name="connsiteY107" fmla="*/ 248743 h 374051"/>
                <a:gd name="connsiteX108" fmla="*/ 283874 w 436757"/>
                <a:gd name="connsiteY108" fmla="*/ 246846 h 374051"/>
                <a:gd name="connsiteX109" fmla="*/ 280079 w 436757"/>
                <a:gd name="connsiteY109" fmla="*/ 247797 h 374051"/>
                <a:gd name="connsiteX110" fmla="*/ 280079 w 436757"/>
                <a:gd name="connsiteY110" fmla="*/ 248743 h 374051"/>
                <a:gd name="connsiteX111" fmla="*/ 277245 w 436757"/>
                <a:gd name="connsiteY111" fmla="*/ 252543 h 374051"/>
                <a:gd name="connsiteX112" fmla="*/ 277245 w 436757"/>
                <a:gd name="connsiteY112" fmla="*/ 253485 h 374051"/>
                <a:gd name="connsiteX113" fmla="*/ 277245 w 436757"/>
                <a:gd name="connsiteY113" fmla="*/ 255372 h 374051"/>
                <a:gd name="connsiteX114" fmla="*/ 276279 w 436757"/>
                <a:gd name="connsiteY114" fmla="*/ 264865 h 374051"/>
                <a:gd name="connsiteX115" fmla="*/ 276279 w 436757"/>
                <a:gd name="connsiteY115" fmla="*/ 264865 h 374051"/>
                <a:gd name="connsiteX116" fmla="*/ 274377 w 436757"/>
                <a:gd name="connsiteY116" fmla="*/ 265836 h 374051"/>
                <a:gd name="connsiteX117" fmla="*/ 274377 w 436757"/>
                <a:gd name="connsiteY117" fmla="*/ 266767 h 374051"/>
                <a:gd name="connsiteX118" fmla="*/ 276279 w 436757"/>
                <a:gd name="connsiteY118" fmla="*/ 267728 h 374051"/>
                <a:gd name="connsiteX119" fmla="*/ 277245 w 436757"/>
                <a:gd name="connsiteY119" fmla="*/ 268665 h 374051"/>
                <a:gd name="connsiteX120" fmla="*/ 279143 w 436757"/>
                <a:gd name="connsiteY120" fmla="*/ 269631 h 374051"/>
                <a:gd name="connsiteX121" fmla="*/ 277245 w 436757"/>
                <a:gd name="connsiteY121" fmla="*/ 271533 h 374051"/>
                <a:gd name="connsiteX122" fmla="*/ 279143 w 436757"/>
                <a:gd name="connsiteY122" fmla="*/ 272464 h 374051"/>
                <a:gd name="connsiteX123" fmla="*/ 280079 w 436757"/>
                <a:gd name="connsiteY123" fmla="*/ 271533 h 374051"/>
                <a:gd name="connsiteX124" fmla="*/ 281972 w 436757"/>
                <a:gd name="connsiteY124" fmla="*/ 268665 h 374051"/>
                <a:gd name="connsiteX125" fmla="*/ 282943 w 436757"/>
                <a:gd name="connsiteY125" fmla="*/ 271533 h 374051"/>
                <a:gd name="connsiteX126" fmla="*/ 285772 w 436757"/>
                <a:gd name="connsiteY126" fmla="*/ 281026 h 374051"/>
                <a:gd name="connsiteX127" fmla="*/ 287674 w 436757"/>
                <a:gd name="connsiteY127" fmla="*/ 283854 h 374051"/>
                <a:gd name="connsiteX128" fmla="*/ 288640 w 436757"/>
                <a:gd name="connsiteY128" fmla="*/ 292420 h 374051"/>
                <a:gd name="connsiteX129" fmla="*/ 288640 w 436757"/>
                <a:gd name="connsiteY129" fmla="*/ 294323 h 374051"/>
                <a:gd name="connsiteX130" fmla="*/ 286738 w 436757"/>
                <a:gd name="connsiteY130" fmla="*/ 299049 h 374051"/>
                <a:gd name="connsiteX131" fmla="*/ 285772 w 436757"/>
                <a:gd name="connsiteY131" fmla="*/ 300952 h 374051"/>
                <a:gd name="connsiteX132" fmla="*/ 285772 w 436757"/>
                <a:gd name="connsiteY132" fmla="*/ 301918 h 374051"/>
                <a:gd name="connsiteX133" fmla="*/ 285772 w 436757"/>
                <a:gd name="connsiteY133" fmla="*/ 302844 h 374051"/>
                <a:gd name="connsiteX134" fmla="*/ 284845 w 436757"/>
                <a:gd name="connsiteY134" fmla="*/ 304746 h 374051"/>
                <a:gd name="connsiteX135" fmla="*/ 281046 w 436757"/>
                <a:gd name="connsiteY135" fmla="*/ 304746 h 374051"/>
                <a:gd name="connsiteX136" fmla="*/ 275348 w 436757"/>
                <a:gd name="connsiteY136" fmla="*/ 301918 h 374051"/>
                <a:gd name="connsiteX137" fmla="*/ 274377 w 436757"/>
                <a:gd name="connsiteY137" fmla="*/ 303815 h 374051"/>
                <a:gd name="connsiteX138" fmla="*/ 271548 w 436757"/>
                <a:gd name="connsiteY138" fmla="*/ 300952 h 374051"/>
                <a:gd name="connsiteX139" fmla="*/ 260153 w 436757"/>
                <a:gd name="connsiteY139" fmla="*/ 305713 h 374051"/>
                <a:gd name="connsiteX140" fmla="*/ 259187 w 436757"/>
                <a:gd name="connsiteY140" fmla="*/ 297152 h 374051"/>
                <a:gd name="connsiteX141" fmla="*/ 239266 w 436757"/>
                <a:gd name="connsiteY141" fmla="*/ 298118 h 374051"/>
                <a:gd name="connsiteX142" fmla="*/ 242100 w 436757"/>
                <a:gd name="connsiteY142" fmla="*/ 296215 h 374051"/>
                <a:gd name="connsiteX143" fmla="*/ 239266 w 436757"/>
                <a:gd name="connsiteY143" fmla="*/ 293352 h 374051"/>
                <a:gd name="connsiteX144" fmla="*/ 236398 w 436757"/>
                <a:gd name="connsiteY144" fmla="*/ 297152 h 374051"/>
                <a:gd name="connsiteX145" fmla="*/ 238300 w 436757"/>
                <a:gd name="connsiteY145" fmla="*/ 293352 h 374051"/>
                <a:gd name="connsiteX146" fmla="*/ 238300 w 436757"/>
                <a:gd name="connsiteY146" fmla="*/ 293352 h 374051"/>
                <a:gd name="connsiteX147" fmla="*/ 238300 w 436757"/>
                <a:gd name="connsiteY147" fmla="*/ 290523 h 374051"/>
                <a:gd name="connsiteX148" fmla="*/ 240198 w 436757"/>
                <a:gd name="connsiteY148" fmla="*/ 288620 h 374051"/>
                <a:gd name="connsiteX149" fmla="*/ 242100 w 436757"/>
                <a:gd name="connsiteY149" fmla="*/ 287654 h 374051"/>
                <a:gd name="connsiteX150" fmla="*/ 240198 w 436757"/>
                <a:gd name="connsiteY150" fmla="*/ 285757 h 374051"/>
                <a:gd name="connsiteX151" fmla="*/ 240198 w 436757"/>
                <a:gd name="connsiteY151" fmla="*/ 286723 h 374051"/>
                <a:gd name="connsiteX152" fmla="*/ 238300 w 436757"/>
                <a:gd name="connsiteY152" fmla="*/ 285757 h 374051"/>
                <a:gd name="connsiteX153" fmla="*/ 241163 w 436757"/>
                <a:gd name="connsiteY153" fmla="*/ 281962 h 374051"/>
                <a:gd name="connsiteX154" fmla="*/ 238300 w 436757"/>
                <a:gd name="connsiteY154" fmla="*/ 281962 h 374051"/>
                <a:gd name="connsiteX155" fmla="*/ 236398 w 436757"/>
                <a:gd name="connsiteY155" fmla="*/ 281962 h 374051"/>
                <a:gd name="connsiteX156" fmla="*/ 235471 w 436757"/>
                <a:gd name="connsiteY156" fmla="*/ 279128 h 374051"/>
                <a:gd name="connsiteX157" fmla="*/ 233569 w 436757"/>
                <a:gd name="connsiteY157" fmla="*/ 275333 h 374051"/>
                <a:gd name="connsiteX158" fmla="*/ 231671 w 436757"/>
                <a:gd name="connsiteY158" fmla="*/ 280059 h 374051"/>
                <a:gd name="connsiteX159" fmla="*/ 227871 w 436757"/>
                <a:gd name="connsiteY159" fmla="*/ 284825 h 374051"/>
                <a:gd name="connsiteX160" fmla="*/ 226945 w 436757"/>
                <a:gd name="connsiteY160" fmla="*/ 286723 h 374051"/>
                <a:gd name="connsiteX161" fmla="*/ 224076 w 436757"/>
                <a:gd name="connsiteY161" fmla="*/ 284825 h 374051"/>
                <a:gd name="connsiteX162" fmla="*/ 225974 w 436757"/>
                <a:gd name="connsiteY162" fmla="*/ 281026 h 374051"/>
                <a:gd name="connsiteX163" fmla="*/ 221248 w 436757"/>
                <a:gd name="connsiteY163" fmla="*/ 281026 h 374051"/>
                <a:gd name="connsiteX164" fmla="*/ 221248 w 436757"/>
                <a:gd name="connsiteY164" fmla="*/ 281962 h 374051"/>
                <a:gd name="connsiteX165" fmla="*/ 220276 w 436757"/>
                <a:gd name="connsiteY165" fmla="*/ 283854 h 374051"/>
                <a:gd name="connsiteX166" fmla="*/ 222174 w 436757"/>
                <a:gd name="connsiteY166" fmla="*/ 284825 h 374051"/>
                <a:gd name="connsiteX167" fmla="*/ 224076 w 436757"/>
                <a:gd name="connsiteY167" fmla="*/ 286723 h 374051"/>
                <a:gd name="connsiteX168" fmla="*/ 219350 w 436757"/>
                <a:gd name="connsiteY168" fmla="*/ 285757 h 374051"/>
                <a:gd name="connsiteX169" fmla="*/ 218374 w 436757"/>
                <a:gd name="connsiteY169" fmla="*/ 288620 h 374051"/>
                <a:gd name="connsiteX170" fmla="*/ 222174 w 436757"/>
                <a:gd name="connsiteY170" fmla="*/ 290523 h 374051"/>
                <a:gd name="connsiteX171" fmla="*/ 221248 w 436757"/>
                <a:gd name="connsiteY171" fmla="*/ 292420 h 374051"/>
                <a:gd name="connsiteX172" fmla="*/ 217448 w 436757"/>
                <a:gd name="connsiteY172" fmla="*/ 289557 h 374051"/>
                <a:gd name="connsiteX173" fmla="*/ 215550 w 436757"/>
                <a:gd name="connsiteY173" fmla="*/ 294323 h 374051"/>
                <a:gd name="connsiteX174" fmla="*/ 216482 w 436757"/>
                <a:gd name="connsiteY174" fmla="*/ 300015 h 374051"/>
                <a:gd name="connsiteX175" fmla="*/ 216482 w 436757"/>
                <a:gd name="connsiteY175" fmla="*/ 300952 h 374051"/>
                <a:gd name="connsiteX176" fmla="*/ 213648 w 436757"/>
                <a:gd name="connsiteY176" fmla="*/ 298118 h 374051"/>
                <a:gd name="connsiteX177" fmla="*/ 216482 w 436757"/>
                <a:gd name="connsiteY177" fmla="*/ 301918 h 374051"/>
                <a:gd name="connsiteX178" fmla="*/ 214579 w 436757"/>
                <a:gd name="connsiteY178" fmla="*/ 303815 h 374051"/>
                <a:gd name="connsiteX179" fmla="*/ 213648 w 436757"/>
                <a:gd name="connsiteY179" fmla="*/ 302844 h 374051"/>
                <a:gd name="connsiteX180" fmla="*/ 212682 w 436757"/>
                <a:gd name="connsiteY180" fmla="*/ 300952 h 374051"/>
                <a:gd name="connsiteX181" fmla="*/ 211755 w 436757"/>
                <a:gd name="connsiteY181" fmla="*/ 305713 h 374051"/>
                <a:gd name="connsiteX182" fmla="*/ 211755 w 436757"/>
                <a:gd name="connsiteY182" fmla="*/ 306644 h 374051"/>
                <a:gd name="connsiteX183" fmla="*/ 212682 w 436757"/>
                <a:gd name="connsiteY183" fmla="*/ 309513 h 374051"/>
                <a:gd name="connsiteX184" fmla="*/ 211755 w 436757"/>
                <a:gd name="connsiteY184" fmla="*/ 308546 h 374051"/>
                <a:gd name="connsiteX185" fmla="*/ 209853 w 436757"/>
                <a:gd name="connsiteY185" fmla="*/ 309513 h 374051"/>
                <a:gd name="connsiteX186" fmla="*/ 201287 w 436757"/>
                <a:gd name="connsiteY186" fmla="*/ 317107 h 374051"/>
                <a:gd name="connsiteX187" fmla="*/ 201287 w 436757"/>
                <a:gd name="connsiteY187" fmla="*/ 320907 h 374051"/>
                <a:gd name="connsiteX188" fmla="*/ 201287 w 436757"/>
                <a:gd name="connsiteY188" fmla="*/ 324702 h 374051"/>
                <a:gd name="connsiteX189" fmla="*/ 197492 w 436757"/>
                <a:gd name="connsiteY189" fmla="*/ 330400 h 374051"/>
                <a:gd name="connsiteX190" fmla="*/ 192765 w 436757"/>
                <a:gd name="connsiteY190" fmla="*/ 332302 h 374051"/>
                <a:gd name="connsiteX191" fmla="*/ 193692 w 436757"/>
                <a:gd name="connsiteY191" fmla="*/ 336092 h 374051"/>
                <a:gd name="connsiteX192" fmla="*/ 195594 w 436757"/>
                <a:gd name="connsiteY192" fmla="*/ 336092 h 374051"/>
                <a:gd name="connsiteX193" fmla="*/ 196560 w 436757"/>
                <a:gd name="connsiteY193" fmla="*/ 337994 h 374051"/>
                <a:gd name="connsiteX194" fmla="*/ 198458 w 436757"/>
                <a:gd name="connsiteY194" fmla="*/ 345589 h 374051"/>
                <a:gd name="connsiteX195" fmla="*/ 199389 w 436757"/>
                <a:gd name="connsiteY195" fmla="*/ 346521 h 374051"/>
                <a:gd name="connsiteX196" fmla="*/ 196560 w 436757"/>
                <a:gd name="connsiteY196" fmla="*/ 348423 h 374051"/>
                <a:gd name="connsiteX197" fmla="*/ 195594 w 436757"/>
                <a:gd name="connsiteY197" fmla="*/ 349389 h 374051"/>
                <a:gd name="connsiteX198" fmla="*/ 195594 w 436757"/>
                <a:gd name="connsiteY198" fmla="*/ 350316 h 374051"/>
                <a:gd name="connsiteX199" fmla="*/ 192765 w 436757"/>
                <a:gd name="connsiteY199" fmla="*/ 356018 h 374051"/>
                <a:gd name="connsiteX200" fmla="*/ 187063 w 436757"/>
                <a:gd name="connsiteY200" fmla="*/ 358882 h 374051"/>
                <a:gd name="connsiteX201" fmla="*/ 190863 w 436757"/>
                <a:gd name="connsiteY201" fmla="*/ 356018 h 374051"/>
                <a:gd name="connsiteX202" fmla="*/ 188965 w 436757"/>
                <a:gd name="connsiteY202" fmla="*/ 353189 h 374051"/>
                <a:gd name="connsiteX203" fmla="*/ 188000 w 436757"/>
                <a:gd name="connsiteY203" fmla="*/ 347487 h 374051"/>
                <a:gd name="connsiteX204" fmla="*/ 190863 w 436757"/>
                <a:gd name="connsiteY204" fmla="*/ 345589 h 374051"/>
                <a:gd name="connsiteX205" fmla="*/ 188965 w 436757"/>
                <a:gd name="connsiteY205" fmla="*/ 342721 h 374051"/>
                <a:gd name="connsiteX206" fmla="*/ 187063 w 436757"/>
                <a:gd name="connsiteY206" fmla="*/ 341795 h 374051"/>
                <a:gd name="connsiteX207" fmla="*/ 186097 w 436757"/>
                <a:gd name="connsiteY207" fmla="*/ 339892 h 374051"/>
                <a:gd name="connsiteX208" fmla="*/ 185166 w 436757"/>
                <a:gd name="connsiteY208" fmla="*/ 337994 h 374051"/>
                <a:gd name="connsiteX209" fmla="*/ 184199 w 436757"/>
                <a:gd name="connsiteY209" fmla="*/ 337028 h 374051"/>
                <a:gd name="connsiteX210" fmla="*/ 183268 w 436757"/>
                <a:gd name="connsiteY210" fmla="*/ 332302 h 374051"/>
                <a:gd name="connsiteX211" fmla="*/ 182297 w 436757"/>
                <a:gd name="connsiteY211" fmla="*/ 326600 h 374051"/>
                <a:gd name="connsiteX212" fmla="*/ 183268 w 436757"/>
                <a:gd name="connsiteY212" fmla="*/ 322805 h 374051"/>
                <a:gd name="connsiteX213" fmla="*/ 182297 w 436757"/>
                <a:gd name="connsiteY213" fmla="*/ 320907 h 374051"/>
                <a:gd name="connsiteX214" fmla="*/ 179468 w 436757"/>
                <a:gd name="connsiteY214" fmla="*/ 322805 h 374051"/>
                <a:gd name="connsiteX215" fmla="*/ 178502 w 436757"/>
                <a:gd name="connsiteY215" fmla="*/ 323731 h 374051"/>
                <a:gd name="connsiteX216" fmla="*/ 178502 w 436757"/>
                <a:gd name="connsiteY216" fmla="*/ 325634 h 374051"/>
                <a:gd name="connsiteX217" fmla="*/ 176605 w 436757"/>
                <a:gd name="connsiteY217" fmla="*/ 324702 h 374051"/>
                <a:gd name="connsiteX218" fmla="*/ 172805 w 436757"/>
                <a:gd name="connsiteY218" fmla="*/ 323731 h 374051"/>
                <a:gd name="connsiteX219" fmla="*/ 172805 w 436757"/>
                <a:gd name="connsiteY219" fmla="*/ 327531 h 374051"/>
                <a:gd name="connsiteX220" fmla="*/ 172805 w 436757"/>
                <a:gd name="connsiteY220" fmla="*/ 328502 h 374051"/>
                <a:gd name="connsiteX221" fmla="*/ 174702 w 436757"/>
                <a:gd name="connsiteY221" fmla="*/ 332302 h 374051"/>
                <a:gd name="connsiteX222" fmla="*/ 174702 w 436757"/>
                <a:gd name="connsiteY222" fmla="*/ 333229 h 374051"/>
                <a:gd name="connsiteX223" fmla="*/ 173781 w 436757"/>
                <a:gd name="connsiteY223" fmla="*/ 334200 h 374051"/>
                <a:gd name="connsiteX224" fmla="*/ 176605 w 436757"/>
                <a:gd name="connsiteY224" fmla="*/ 348423 h 374051"/>
                <a:gd name="connsiteX225" fmla="*/ 179468 w 436757"/>
                <a:gd name="connsiteY225" fmla="*/ 356018 h 374051"/>
                <a:gd name="connsiteX226" fmla="*/ 178502 w 436757"/>
                <a:gd name="connsiteY226" fmla="*/ 360784 h 374051"/>
                <a:gd name="connsiteX227" fmla="*/ 176605 w 436757"/>
                <a:gd name="connsiteY227" fmla="*/ 360784 h 374051"/>
                <a:gd name="connsiteX228" fmla="*/ 173781 w 436757"/>
                <a:gd name="connsiteY228" fmla="*/ 360784 h 374051"/>
                <a:gd name="connsiteX229" fmla="*/ 170902 w 436757"/>
                <a:gd name="connsiteY229" fmla="*/ 358882 h 374051"/>
                <a:gd name="connsiteX230" fmla="*/ 169010 w 436757"/>
                <a:gd name="connsiteY230" fmla="*/ 351287 h 374051"/>
                <a:gd name="connsiteX231" fmla="*/ 167107 w 436757"/>
                <a:gd name="connsiteY231" fmla="*/ 350316 h 374051"/>
                <a:gd name="connsiteX232" fmla="*/ 166176 w 436757"/>
                <a:gd name="connsiteY232" fmla="*/ 349389 h 374051"/>
                <a:gd name="connsiteX233" fmla="*/ 162381 w 436757"/>
                <a:gd name="connsiteY233" fmla="*/ 351287 h 374051"/>
                <a:gd name="connsiteX234" fmla="*/ 159513 w 436757"/>
                <a:gd name="connsiteY234" fmla="*/ 352218 h 374051"/>
                <a:gd name="connsiteX235" fmla="*/ 156679 w 436757"/>
                <a:gd name="connsiteY235" fmla="*/ 356018 h 374051"/>
                <a:gd name="connsiteX236" fmla="*/ 164278 w 436757"/>
                <a:gd name="connsiteY236" fmla="*/ 357916 h 374051"/>
                <a:gd name="connsiteX237" fmla="*/ 164278 w 436757"/>
                <a:gd name="connsiteY237" fmla="*/ 358882 h 374051"/>
                <a:gd name="connsiteX238" fmla="*/ 158581 w 436757"/>
                <a:gd name="connsiteY238" fmla="*/ 360784 h 374051"/>
                <a:gd name="connsiteX239" fmla="*/ 155712 w 436757"/>
                <a:gd name="connsiteY239" fmla="*/ 360784 h 374051"/>
                <a:gd name="connsiteX240" fmla="*/ 156679 w 436757"/>
                <a:gd name="connsiteY240" fmla="*/ 361710 h 374051"/>
                <a:gd name="connsiteX241" fmla="*/ 155712 w 436757"/>
                <a:gd name="connsiteY241" fmla="*/ 360784 h 374051"/>
                <a:gd name="connsiteX242" fmla="*/ 153815 w 436757"/>
                <a:gd name="connsiteY242" fmla="*/ 361710 h 374051"/>
                <a:gd name="connsiteX243" fmla="*/ 152884 w 436757"/>
                <a:gd name="connsiteY243" fmla="*/ 363613 h 374051"/>
                <a:gd name="connsiteX244" fmla="*/ 152884 w 436757"/>
                <a:gd name="connsiteY244" fmla="*/ 365511 h 374051"/>
                <a:gd name="connsiteX245" fmla="*/ 154786 w 436757"/>
                <a:gd name="connsiteY245" fmla="*/ 365511 h 374051"/>
                <a:gd name="connsiteX246" fmla="*/ 155712 w 436757"/>
                <a:gd name="connsiteY246" fmla="*/ 366477 h 374051"/>
                <a:gd name="connsiteX247" fmla="*/ 153815 w 436757"/>
                <a:gd name="connsiteY247" fmla="*/ 370257 h 374051"/>
                <a:gd name="connsiteX248" fmla="*/ 150020 w 436757"/>
                <a:gd name="connsiteY248" fmla="*/ 372159 h 374051"/>
                <a:gd name="connsiteX249" fmla="*/ 150020 w 436757"/>
                <a:gd name="connsiteY249" fmla="*/ 373106 h 374051"/>
                <a:gd name="connsiteX250" fmla="*/ 150020 w 436757"/>
                <a:gd name="connsiteY250" fmla="*/ 374052 h 374051"/>
                <a:gd name="connsiteX251" fmla="*/ 148118 w 436757"/>
                <a:gd name="connsiteY251" fmla="*/ 374052 h 374051"/>
                <a:gd name="connsiteX252" fmla="*/ 149084 w 436757"/>
                <a:gd name="connsiteY252" fmla="*/ 368359 h 374051"/>
                <a:gd name="connsiteX253" fmla="*/ 146220 w 436757"/>
                <a:gd name="connsiteY253" fmla="*/ 362687 h 374051"/>
                <a:gd name="connsiteX254" fmla="*/ 144318 w 436757"/>
                <a:gd name="connsiteY254" fmla="*/ 362687 h 374051"/>
                <a:gd name="connsiteX255" fmla="*/ 142420 w 436757"/>
                <a:gd name="connsiteY255" fmla="*/ 359813 h 374051"/>
                <a:gd name="connsiteX256" fmla="*/ 141489 w 436757"/>
                <a:gd name="connsiteY256" fmla="*/ 356984 h 374051"/>
                <a:gd name="connsiteX257" fmla="*/ 142420 w 436757"/>
                <a:gd name="connsiteY257" fmla="*/ 355082 h 374051"/>
                <a:gd name="connsiteX258" fmla="*/ 140523 w 436757"/>
                <a:gd name="connsiteY258" fmla="*/ 349389 h 374051"/>
                <a:gd name="connsiteX259" fmla="*/ 138625 w 436757"/>
                <a:gd name="connsiteY259" fmla="*/ 339892 h 374051"/>
                <a:gd name="connsiteX260" fmla="*/ 136723 w 436757"/>
                <a:gd name="connsiteY260" fmla="*/ 330400 h 374051"/>
                <a:gd name="connsiteX261" fmla="*/ 137689 w 436757"/>
                <a:gd name="connsiteY261" fmla="*/ 319936 h 374051"/>
                <a:gd name="connsiteX262" fmla="*/ 138625 w 436757"/>
                <a:gd name="connsiteY262" fmla="*/ 318039 h 374051"/>
                <a:gd name="connsiteX263" fmla="*/ 139591 w 436757"/>
                <a:gd name="connsiteY263" fmla="*/ 313312 h 374051"/>
                <a:gd name="connsiteX264" fmla="*/ 139591 w 436757"/>
                <a:gd name="connsiteY264" fmla="*/ 312341 h 374051"/>
                <a:gd name="connsiteX265" fmla="*/ 132923 w 436757"/>
                <a:gd name="connsiteY265" fmla="*/ 309513 h 374051"/>
                <a:gd name="connsiteX266" fmla="*/ 132923 w 436757"/>
                <a:gd name="connsiteY266" fmla="*/ 312341 h 374051"/>
                <a:gd name="connsiteX267" fmla="*/ 132923 w 436757"/>
                <a:gd name="connsiteY267" fmla="*/ 316136 h 374051"/>
                <a:gd name="connsiteX268" fmla="*/ 131030 w 436757"/>
                <a:gd name="connsiteY268" fmla="*/ 319936 h 374051"/>
                <a:gd name="connsiteX269" fmla="*/ 128197 w 436757"/>
                <a:gd name="connsiteY269" fmla="*/ 323731 h 374051"/>
                <a:gd name="connsiteX270" fmla="*/ 127230 w 436757"/>
                <a:gd name="connsiteY270" fmla="*/ 323731 h 374051"/>
                <a:gd name="connsiteX271" fmla="*/ 128197 w 436757"/>
                <a:gd name="connsiteY271" fmla="*/ 320907 h 374051"/>
                <a:gd name="connsiteX272" fmla="*/ 125328 w 436757"/>
                <a:gd name="connsiteY272" fmla="*/ 321834 h 374051"/>
                <a:gd name="connsiteX273" fmla="*/ 122504 w 436757"/>
                <a:gd name="connsiteY273" fmla="*/ 323731 h 374051"/>
                <a:gd name="connsiteX274" fmla="*/ 121533 w 436757"/>
                <a:gd name="connsiteY274" fmla="*/ 321834 h 374051"/>
                <a:gd name="connsiteX275" fmla="*/ 119636 w 436757"/>
                <a:gd name="connsiteY275" fmla="*/ 317107 h 374051"/>
                <a:gd name="connsiteX276" fmla="*/ 122504 w 436757"/>
                <a:gd name="connsiteY276" fmla="*/ 305713 h 374051"/>
                <a:gd name="connsiteX277" fmla="*/ 122504 w 436757"/>
                <a:gd name="connsiteY277" fmla="*/ 300952 h 374051"/>
                <a:gd name="connsiteX278" fmla="*/ 124402 w 436757"/>
                <a:gd name="connsiteY278" fmla="*/ 299049 h 374051"/>
                <a:gd name="connsiteX279" fmla="*/ 123431 w 436757"/>
                <a:gd name="connsiteY279" fmla="*/ 298118 h 374051"/>
                <a:gd name="connsiteX280" fmla="*/ 120602 w 436757"/>
                <a:gd name="connsiteY280" fmla="*/ 297152 h 374051"/>
                <a:gd name="connsiteX281" fmla="*/ 119636 w 436757"/>
                <a:gd name="connsiteY281" fmla="*/ 300015 h 374051"/>
                <a:gd name="connsiteX282" fmla="*/ 118704 w 436757"/>
                <a:gd name="connsiteY282" fmla="*/ 301918 h 374051"/>
                <a:gd name="connsiteX283" fmla="*/ 117733 w 436757"/>
                <a:gd name="connsiteY283" fmla="*/ 305713 h 374051"/>
                <a:gd name="connsiteX284" fmla="*/ 117733 w 436757"/>
                <a:gd name="connsiteY284" fmla="*/ 308546 h 374051"/>
                <a:gd name="connsiteX285" fmla="*/ 113007 w 436757"/>
                <a:gd name="connsiteY285" fmla="*/ 318039 h 374051"/>
                <a:gd name="connsiteX286" fmla="*/ 112041 w 436757"/>
                <a:gd name="connsiteY286" fmla="*/ 321834 h 374051"/>
                <a:gd name="connsiteX287" fmla="*/ 106343 w 436757"/>
                <a:gd name="connsiteY287" fmla="*/ 323731 h 374051"/>
                <a:gd name="connsiteX288" fmla="*/ 98748 w 436757"/>
                <a:gd name="connsiteY288" fmla="*/ 326600 h 374051"/>
                <a:gd name="connsiteX289" fmla="*/ 94017 w 436757"/>
                <a:gd name="connsiteY289" fmla="*/ 322805 h 374051"/>
                <a:gd name="connsiteX290" fmla="*/ 90217 w 436757"/>
                <a:gd name="connsiteY290" fmla="*/ 316136 h 374051"/>
                <a:gd name="connsiteX291" fmla="*/ 91154 w 436757"/>
                <a:gd name="connsiteY291" fmla="*/ 308546 h 374051"/>
                <a:gd name="connsiteX292" fmla="*/ 92120 w 436757"/>
                <a:gd name="connsiteY292" fmla="*/ 300952 h 374051"/>
                <a:gd name="connsiteX293" fmla="*/ 92120 w 436757"/>
                <a:gd name="connsiteY293" fmla="*/ 297152 h 374051"/>
                <a:gd name="connsiteX294" fmla="*/ 92120 w 436757"/>
                <a:gd name="connsiteY294" fmla="*/ 296215 h 374051"/>
                <a:gd name="connsiteX295" fmla="*/ 93051 w 436757"/>
                <a:gd name="connsiteY295" fmla="*/ 293352 h 374051"/>
                <a:gd name="connsiteX296" fmla="*/ 94948 w 436757"/>
                <a:gd name="connsiteY296" fmla="*/ 292420 h 374051"/>
                <a:gd name="connsiteX297" fmla="*/ 95919 w 436757"/>
                <a:gd name="connsiteY297" fmla="*/ 291454 h 374051"/>
                <a:gd name="connsiteX298" fmla="*/ 95919 w 436757"/>
                <a:gd name="connsiteY298" fmla="*/ 289557 h 374051"/>
                <a:gd name="connsiteX299" fmla="*/ 94017 w 436757"/>
                <a:gd name="connsiteY299" fmla="*/ 288620 h 374051"/>
                <a:gd name="connsiteX300" fmla="*/ 94017 w 436757"/>
                <a:gd name="connsiteY300" fmla="*/ 289557 h 374051"/>
                <a:gd name="connsiteX301" fmla="*/ 92120 w 436757"/>
                <a:gd name="connsiteY301" fmla="*/ 288620 h 374051"/>
                <a:gd name="connsiteX302" fmla="*/ 91154 w 436757"/>
                <a:gd name="connsiteY302" fmla="*/ 293352 h 374051"/>
                <a:gd name="connsiteX303" fmla="*/ 90217 w 436757"/>
                <a:gd name="connsiteY303" fmla="*/ 297152 h 374051"/>
                <a:gd name="connsiteX304" fmla="*/ 88325 w 436757"/>
                <a:gd name="connsiteY304" fmla="*/ 303815 h 374051"/>
                <a:gd name="connsiteX305" fmla="*/ 85451 w 436757"/>
                <a:gd name="connsiteY305" fmla="*/ 314239 h 374051"/>
                <a:gd name="connsiteX306" fmla="*/ 81656 w 436757"/>
                <a:gd name="connsiteY306" fmla="*/ 326600 h 374051"/>
                <a:gd name="connsiteX307" fmla="*/ 80725 w 436757"/>
                <a:gd name="connsiteY307" fmla="*/ 330400 h 374051"/>
                <a:gd name="connsiteX308" fmla="*/ 79759 w 436757"/>
                <a:gd name="connsiteY308" fmla="*/ 346521 h 374051"/>
                <a:gd name="connsiteX309" fmla="*/ 77856 w 436757"/>
                <a:gd name="connsiteY309" fmla="*/ 348423 h 374051"/>
                <a:gd name="connsiteX310" fmla="*/ 76930 w 436757"/>
                <a:gd name="connsiteY310" fmla="*/ 350316 h 374051"/>
                <a:gd name="connsiteX311" fmla="*/ 69335 w 436757"/>
                <a:gd name="connsiteY311" fmla="*/ 349389 h 374051"/>
                <a:gd name="connsiteX312" fmla="*/ 57940 w 436757"/>
                <a:gd name="connsiteY312" fmla="*/ 341795 h 374051"/>
                <a:gd name="connsiteX313" fmla="*/ 56969 w 436757"/>
                <a:gd name="connsiteY313" fmla="*/ 340823 h 374051"/>
                <a:gd name="connsiteX314" fmla="*/ 57940 w 436757"/>
                <a:gd name="connsiteY314" fmla="*/ 338926 h 374051"/>
                <a:gd name="connsiteX315" fmla="*/ 60769 w 436757"/>
                <a:gd name="connsiteY315" fmla="*/ 340823 h 374051"/>
                <a:gd name="connsiteX316" fmla="*/ 77856 w 436757"/>
                <a:gd name="connsiteY316" fmla="*/ 341795 h 374051"/>
                <a:gd name="connsiteX317" fmla="*/ 78827 w 436757"/>
                <a:gd name="connsiteY317" fmla="*/ 339892 h 374051"/>
                <a:gd name="connsiteX318" fmla="*/ 74061 w 436757"/>
                <a:gd name="connsiteY318" fmla="*/ 331326 h 374051"/>
                <a:gd name="connsiteX319" fmla="*/ 68364 w 436757"/>
                <a:gd name="connsiteY319" fmla="*/ 329434 h 374051"/>
                <a:gd name="connsiteX320" fmla="*/ 35151 w 436757"/>
                <a:gd name="connsiteY320" fmla="*/ 330400 h 374051"/>
                <a:gd name="connsiteX321" fmla="*/ 37048 w 436757"/>
                <a:gd name="connsiteY321" fmla="*/ 328502 h 374051"/>
                <a:gd name="connsiteX322" fmla="*/ 34184 w 436757"/>
                <a:gd name="connsiteY322" fmla="*/ 327531 h 374051"/>
                <a:gd name="connsiteX323" fmla="*/ 34184 w 436757"/>
                <a:gd name="connsiteY323" fmla="*/ 325634 h 374051"/>
                <a:gd name="connsiteX324" fmla="*/ 34184 w 436757"/>
                <a:gd name="connsiteY324" fmla="*/ 322805 h 374051"/>
                <a:gd name="connsiteX325" fmla="*/ 34184 w 436757"/>
                <a:gd name="connsiteY325" fmla="*/ 319936 h 374051"/>
                <a:gd name="connsiteX326" fmla="*/ 24687 w 436757"/>
                <a:gd name="connsiteY326" fmla="*/ 312341 h 374051"/>
                <a:gd name="connsiteX327" fmla="*/ 25658 w 436757"/>
                <a:gd name="connsiteY327" fmla="*/ 307610 h 374051"/>
                <a:gd name="connsiteX328" fmla="*/ 34184 w 436757"/>
                <a:gd name="connsiteY328" fmla="*/ 307610 h 374051"/>
                <a:gd name="connsiteX329" fmla="*/ 37048 w 436757"/>
                <a:gd name="connsiteY329" fmla="*/ 307610 h 374051"/>
                <a:gd name="connsiteX330" fmla="*/ 37979 w 436757"/>
                <a:gd name="connsiteY330" fmla="*/ 305713 h 374051"/>
                <a:gd name="connsiteX331" fmla="*/ 39877 w 436757"/>
                <a:gd name="connsiteY331" fmla="*/ 303815 h 374051"/>
                <a:gd name="connsiteX332" fmla="*/ 40848 w 436757"/>
                <a:gd name="connsiteY332" fmla="*/ 302844 h 374051"/>
                <a:gd name="connsiteX333" fmla="*/ 35151 w 436757"/>
                <a:gd name="connsiteY333" fmla="*/ 282928 h 374051"/>
                <a:gd name="connsiteX334" fmla="*/ 34184 w 436757"/>
                <a:gd name="connsiteY334" fmla="*/ 279128 h 374051"/>
                <a:gd name="connsiteX335" fmla="*/ 31351 w 436757"/>
                <a:gd name="connsiteY335" fmla="*/ 279128 h 374051"/>
                <a:gd name="connsiteX336" fmla="*/ 18063 w 436757"/>
                <a:gd name="connsiteY336" fmla="*/ 275333 h 374051"/>
                <a:gd name="connsiteX337" fmla="*/ 17092 w 436757"/>
                <a:gd name="connsiteY337" fmla="*/ 274362 h 374051"/>
                <a:gd name="connsiteX338" fmla="*/ 16161 w 436757"/>
                <a:gd name="connsiteY338" fmla="*/ 273431 h 374051"/>
                <a:gd name="connsiteX339" fmla="*/ 15195 w 436757"/>
                <a:gd name="connsiteY339" fmla="*/ 272464 h 374051"/>
                <a:gd name="connsiteX340" fmla="*/ 971 w 436757"/>
                <a:gd name="connsiteY340" fmla="*/ 254441 h 374051"/>
                <a:gd name="connsiteX341" fmla="*/ 0 w 436757"/>
                <a:gd name="connsiteY341" fmla="*/ 248743 h 374051"/>
                <a:gd name="connsiteX342" fmla="*/ 2864 w 436757"/>
                <a:gd name="connsiteY342" fmla="*/ 248743 h 374051"/>
                <a:gd name="connsiteX343" fmla="*/ 4766 w 436757"/>
                <a:gd name="connsiteY343" fmla="*/ 248743 h 374051"/>
                <a:gd name="connsiteX344" fmla="*/ 5697 w 436757"/>
                <a:gd name="connsiteY344" fmla="*/ 247797 h 374051"/>
                <a:gd name="connsiteX345" fmla="*/ 10468 w 436757"/>
                <a:gd name="connsiteY345" fmla="*/ 246846 h 374051"/>
                <a:gd name="connsiteX346" fmla="*/ 15195 w 436757"/>
                <a:gd name="connsiteY346" fmla="*/ 246846 h 374051"/>
                <a:gd name="connsiteX347" fmla="*/ 17092 w 436757"/>
                <a:gd name="connsiteY347" fmla="*/ 245895 h 374051"/>
                <a:gd name="connsiteX348" fmla="*/ 18990 w 436757"/>
                <a:gd name="connsiteY348" fmla="*/ 246846 h 374051"/>
                <a:gd name="connsiteX349" fmla="*/ 19961 w 436757"/>
                <a:gd name="connsiteY349" fmla="*/ 248743 h 374051"/>
                <a:gd name="connsiteX350" fmla="*/ 21858 w 436757"/>
                <a:gd name="connsiteY350" fmla="*/ 248743 h 374051"/>
                <a:gd name="connsiteX351" fmla="*/ 23756 w 436757"/>
                <a:gd name="connsiteY351" fmla="*/ 248743 h 374051"/>
                <a:gd name="connsiteX352" fmla="*/ 23756 w 436757"/>
                <a:gd name="connsiteY352" fmla="*/ 249695 h 374051"/>
                <a:gd name="connsiteX353" fmla="*/ 26590 w 436757"/>
                <a:gd name="connsiteY353" fmla="*/ 250641 h 374051"/>
                <a:gd name="connsiteX354" fmla="*/ 28482 w 436757"/>
                <a:gd name="connsiteY354" fmla="*/ 249695 h 374051"/>
                <a:gd name="connsiteX355" fmla="*/ 29453 w 436757"/>
                <a:gd name="connsiteY355" fmla="*/ 249695 h 374051"/>
                <a:gd name="connsiteX356" fmla="*/ 41779 w 436757"/>
                <a:gd name="connsiteY356" fmla="*/ 247797 h 374051"/>
                <a:gd name="connsiteX357" fmla="*/ 41779 w 436757"/>
                <a:gd name="connsiteY357" fmla="*/ 247797 h 374051"/>
                <a:gd name="connsiteX358" fmla="*/ 44643 w 436757"/>
                <a:gd name="connsiteY358" fmla="*/ 240202 h 374051"/>
                <a:gd name="connsiteX359" fmla="*/ 45579 w 436757"/>
                <a:gd name="connsiteY359" fmla="*/ 240202 h 374051"/>
                <a:gd name="connsiteX360" fmla="*/ 47472 w 436757"/>
                <a:gd name="connsiteY360" fmla="*/ 240202 h 374051"/>
                <a:gd name="connsiteX361" fmla="*/ 48443 w 436757"/>
                <a:gd name="connsiteY361" fmla="*/ 239241 h 374051"/>
                <a:gd name="connsiteX362" fmla="*/ 50340 w 436757"/>
                <a:gd name="connsiteY362" fmla="*/ 239241 h 374051"/>
                <a:gd name="connsiteX363" fmla="*/ 51272 w 436757"/>
                <a:gd name="connsiteY363" fmla="*/ 239241 h 374051"/>
                <a:gd name="connsiteX364" fmla="*/ 55072 w 436757"/>
                <a:gd name="connsiteY364" fmla="*/ 237354 h 374051"/>
                <a:gd name="connsiteX365" fmla="*/ 56038 w 436757"/>
                <a:gd name="connsiteY365" fmla="*/ 237354 h 374051"/>
                <a:gd name="connsiteX366" fmla="*/ 60769 w 436757"/>
                <a:gd name="connsiteY366" fmla="*/ 245895 h 374051"/>
                <a:gd name="connsiteX367" fmla="*/ 63633 w 436757"/>
                <a:gd name="connsiteY367" fmla="*/ 255372 h 374051"/>
                <a:gd name="connsiteX368" fmla="*/ 68364 w 436757"/>
                <a:gd name="connsiteY368" fmla="*/ 246846 h 374051"/>
                <a:gd name="connsiteX369" fmla="*/ 68364 w 436757"/>
                <a:gd name="connsiteY369" fmla="*/ 237354 h 374051"/>
                <a:gd name="connsiteX370" fmla="*/ 67432 w 436757"/>
                <a:gd name="connsiteY370" fmla="*/ 235451 h 374051"/>
                <a:gd name="connsiteX371" fmla="*/ 65535 w 436757"/>
                <a:gd name="connsiteY371" fmla="*/ 232608 h 374051"/>
                <a:gd name="connsiteX372" fmla="*/ 66461 w 436757"/>
                <a:gd name="connsiteY372" fmla="*/ 229754 h 374051"/>
                <a:gd name="connsiteX373" fmla="*/ 70261 w 436757"/>
                <a:gd name="connsiteY373" fmla="*/ 231651 h 374051"/>
                <a:gd name="connsiteX374" fmla="*/ 73130 w 436757"/>
                <a:gd name="connsiteY374" fmla="*/ 232608 h 374051"/>
                <a:gd name="connsiteX375" fmla="*/ 73130 w 436757"/>
                <a:gd name="connsiteY375" fmla="*/ 225959 h 374051"/>
                <a:gd name="connsiteX376" fmla="*/ 73130 w 436757"/>
                <a:gd name="connsiteY376" fmla="*/ 223110 h 374051"/>
                <a:gd name="connsiteX377" fmla="*/ 72164 w 436757"/>
                <a:gd name="connsiteY377" fmla="*/ 218364 h 374051"/>
                <a:gd name="connsiteX378" fmla="*/ 71228 w 436757"/>
                <a:gd name="connsiteY378" fmla="*/ 217413 h 374051"/>
                <a:gd name="connsiteX379" fmla="*/ 69335 w 436757"/>
                <a:gd name="connsiteY379" fmla="*/ 216467 h 374051"/>
                <a:gd name="connsiteX380" fmla="*/ 69335 w 436757"/>
                <a:gd name="connsiteY380" fmla="*/ 215510 h 374051"/>
                <a:gd name="connsiteX381" fmla="*/ 69335 w 436757"/>
                <a:gd name="connsiteY381" fmla="*/ 210764 h 374051"/>
                <a:gd name="connsiteX382" fmla="*/ 69335 w 436757"/>
                <a:gd name="connsiteY382" fmla="*/ 210764 h 374051"/>
                <a:gd name="connsiteX383" fmla="*/ 68364 w 436757"/>
                <a:gd name="connsiteY383" fmla="*/ 208872 h 374051"/>
                <a:gd name="connsiteX384" fmla="*/ 66461 w 436757"/>
                <a:gd name="connsiteY384" fmla="*/ 205072 h 374051"/>
                <a:gd name="connsiteX385" fmla="*/ 64569 w 436757"/>
                <a:gd name="connsiteY385" fmla="*/ 201272 h 374051"/>
                <a:gd name="connsiteX386" fmla="*/ 64569 w 436757"/>
                <a:gd name="connsiteY386" fmla="*/ 201272 h 374051"/>
                <a:gd name="connsiteX387" fmla="*/ 66461 w 436757"/>
                <a:gd name="connsiteY387" fmla="*/ 199374 h 374051"/>
                <a:gd name="connsiteX388" fmla="*/ 68364 w 436757"/>
                <a:gd name="connsiteY388" fmla="*/ 197477 h 374051"/>
                <a:gd name="connsiteX389" fmla="*/ 70261 w 436757"/>
                <a:gd name="connsiteY389" fmla="*/ 194628 h 374051"/>
                <a:gd name="connsiteX390" fmla="*/ 70261 w 436757"/>
                <a:gd name="connsiteY390" fmla="*/ 194628 h 374051"/>
                <a:gd name="connsiteX391" fmla="*/ 71228 w 436757"/>
                <a:gd name="connsiteY391" fmla="*/ 192726 h 374051"/>
                <a:gd name="connsiteX392" fmla="*/ 74061 w 436757"/>
                <a:gd name="connsiteY392" fmla="*/ 190828 h 374051"/>
                <a:gd name="connsiteX393" fmla="*/ 75959 w 436757"/>
                <a:gd name="connsiteY393" fmla="*/ 190828 h 374051"/>
                <a:gd name="connsiteX394" fmla="*/ 75959 w 436757"/>
                <a:gd name="connsiteY394" fmla="*/ 188926 h 374051"/>
                <a:gd name="connsiteX395" fmla="*/ 84525 w 436757"/>
                <a:gd name="connsiteY395" fmla="*/ 188926 h 374051"/>
                <a:gd name="connsiteX396" fmla="*/ 86422 w 436757"/>
                <a:gd name="connsiteY396" fmla="*/ 188926 h 374051"/>
                <a:gd name="connsiteX397" fmla="*/ 94017 w 436757"/>
                <a:gd name="connsiteY397" fmla="*/ 187028 h 374051"/>
                <a:gd name="connsiteX398" fmla="*/ 96846 w 436757"/>
                <a:gd name="connsiteY398" fmla="*/ 187028 h 374051"/>
                <a:gd name="connsiteX399" fmla="*/ 97822 w 436757"/>
                <a:gd name="connsiteY399" fmla="*/ 187028 h 374051"/>
                <a:gd name="connsiteX400" fmla="*/ 94017 w 436757"/>
                <a:gd name="connsiteY400" fmla="*/ 181331 h 374051"/>
                <a:gd name="connsiteX401" fmla="*/ 97822 w 436757"/>
                <a:gd name="connsiteY401" fmla="*/ 178487 h 374051"/>
                <a:gd name="connsiteX402" fmla="*/ 102548 w 436757"/>
                <a:gd name="connsiteY402" fmla="*/ 183233 h 374051"/>
                <a:gd name="connsiteX403" fmla="*/ 103514 w 436757"/>
                <a:gd name="connsiteY403" fmla="*/ 184179 h 374051"/>
                <a:gd name="connsiteX404" fmla="*/ 104441 w 436757"/>
                <a:gd name="connsiteY404" fmla="*/ 186082 h 374051"/>
                <a:gd name="connsiteX405" fmla="*/ 106343 w 436757"/>
                <a:gd name="connsiteY405" fmla="*/ 186082 h 374051"/>
                <a:gd name="connsiteX406" fmla="*/ 107314 w 436757"/>
                <a:gd name="connsiteY406" fmla="*/ 187980 h 374051"/>
                <a:gd name="connsiteX407" fmla="*/ 109207 w 436757"/>
                <a:gd name="connsiteY407" fmla="*/ 187028 h 374051"/>
                <a:gd name="connsiteX408" fmla="*/ 111109 w 436757"/>
                <a:gd name="connsiteY408" fmla="*/ 185131 h 374051"/>
                <a:gd name="connsiteX409" fmla="*/ 112041 w 436757"/>
                <a:gd name="connsiteY409" fmla="*/ 183233 h 374051"/>
                <a:gd name="connsiteX410" fmla="*/ 113007 w 436757"/>
                <a:gd name="connsiteY410" fmla="*/ 183233 h 374051"/>
                <a:gd name="connsiteX411" fmla="*/ 113933 w 436757"/>
                <a:gd name="connsiteY411" fmla="*/ 181331 h 374051"/>
                <a:gd name="connsiteX412" fmla="*/ 115836 w 436757"/>
                <a:gd name="connsiteY412" fmla="*/ 180385 h 374051"/>
                <a:gd name="connsiteX413" fmla="*/ 116807 w 436757"/>
                <a:gd name="connsiteY413" fmla="*/ 179433 h 374051"/>
                <a:gd name="connsiteX414" fmla="*/ 121533 w 436757"/>
                <a:gd name="connsiteY414" fmla="*/ 175638 h 374051"/>
                <a:gd name="connsiteX415" fmla="*/ 124402 w 436757"/>
                <a:gd name="connsiteY415" fmla="*/ 173741 h 374051"/>
                <a:gd name="connsiteX416" fmla="*/ 128197 w 436757"/>
                <a:gd name="connsiteY416" fmla="*/ 172785 h 374051"/>
                <a:gd name="connsiteX417" fmla="*/ 129128 w 436757"/>
                <a:gd name="connsiteY417" fmla="*/ 173741 h 374051"/>
                <a:gd name="connsiteX418" fmla="*/ 130094 w 436757"/>
                <a:gd name="connsiteY418" fmla="*/ 173741 h 374051"/>
                <a:gd name="connsiteX419" fmla="*/ 131030 w 436757"/>
                <a:gd name="connsiteY419" fmla="*/ 174687 h 374051"/>
                <a:gd name="connsiteX420" fmla="*/ 132923 w 436757"/>
                <a:gd name="connsiteY420" fmla="*/ 175638 h 374051"/>
                <a:gd name="connsiteX421" fmla="*/ 140523 w 436757"/>
                <a:gd name="connsiteY421" fmla="*/ 175638 h 374051"/>
                <a:gd name="connsiteX422" fmla="*/ 144318 w 436757"/>
                <a:gd name="connsiteY422" fmla="*/ 174687 h 374051"/>
                <a:gd name="connsiteX423" fmla="*/ 150020 w 436757"/>
                <a:gd name="connsiteY423" fmla="*/ 172785 h 374051"/>
                <a:gd name="connsiteX424" fmla="*/ 155712 w 436757"/>
                <a:gd name="connsiteY424" fmla="*/ 171839 h 374051"/>
                <a:gd name="connsiteX425" fmla="*/ 159513 w 436757"/>
                <a:gd name="connsiteY425" fmla="*/ 171839 h 374051"/>
                <a:gd name="connsiteX426" fmla="*/ 163307 w 436757"/>
                <a:gd name="connsiteY426" fmla="*/ 169941 h 374051"/>
                <a:gd name="connsiteX427" fmla="*/ 166176 w 436757"/>
                <a:gd name="connsiteY427" fmla="*/ 168990 h 374051"/>
                <a:gd name="connsiteX428" fmla="*/ 169010 w 436757"/>
                <a:gd name="connsiteY428" fmla="*/ 167092 h 374051"/>
                <a:gd name="connsiteX429" fmla="*/ 169010 w 436757"/>
                <a:gd name="connsiteY429" fmla="*/ 167092 h 374051"/>
                <a:gd name="connsiteX430" fmla="*/ 173781 w 436757"/>
                <a:gd name="connsiteY430" fmla="*/ 165190 h 374051"/>
                <a:gd name="connsiteX431" fmla="*/ 174702 w 436757"/>
                <a:gd name="connsiteY431" fmla="*/ 161395 h 374051"/>
                <a:gd name="connsiteX432" fmla="*/ 175668 w 436757"/>
                <a:gd name="connsiteY432" fmla="*/ 159497 h 374051"/>
                <a:gd name="connsiteX433" fmla="*/ 176605 w 436757"/>
                <a:gd name="connsiteY433" fmla="*/ 155698 h 374051"/>
                <a:gd name="connsiteX434" fmla="*/ 177571 w 436757"/>
                <a:gd name="connsiteY434" fmla="*/ 154751 h 374051"/>
                <a:gd name="connsiteX435" fmla="*/ 178502 w 436757"/>
                <a:gd name="connsiteY435" fmla="*/ 150951 h 374051"/>
                <a:gd name="connsiteX436" fmla="*/ 179468 w 436757"/>
                <a:gd name="connsiteY436" fmla="*/ 149049 h 374051"/>
                <a:gd name="connsiteX437" fmla="*/ 185166 w 436757"/>
                <a:gd name="connsiteY437" fmla="*/ 132913 h 374051"/>
                <a:gd name="connsiteX438" fmla="*/ 186097 w 436757"/>
                <a:gd name="connsiteY438" fmla="*/ 123421 h 374051"/>
                <a:gd name="connsiteX439" fmla="*/ 195594 w 436757"/>
                <a:gd name="connsiteY439" fmla="*/ 119620 h 374051"/>
                <a:gd name="connsiteX440" fmla="*/ 196560 w 436757"/>
                <a:gd name="connsiteY440" fmla="*/ 118689 h 374051"/>
                <a:gd name="connsiteX441" fmla="*/ 202258 w 436757"/>
                <a:gd name="connsiteY441" fmla="*/ 118689 h 374051"/>
                <a:gd name="connsiteX442" fmla="*/ 204155 w 436757"/>
                <a:gd name="connsiteY442" fmla="*/ 119620 h 374051"/>
                <a:gd name="connsiteX443" fmla="*/ 210784 w 436757"/>
                <a:gd name="connsiteY443" fmla="*/ 117718 h 374051"/>
                <a:gd name="connsiteX444" fmla="*/ 210784 w 436757"/>
                <a:gd name="connsiteY444" fmla="*/ 117718 h 374051"/>
                <a:gd name="connsiteX445" fmla="*/ 212682 w 436757"/>
                <a:gd name="connsiteY445" fmla="*/ 115821 h 374051"/>
                <a:gd name="connsiteX446" fmla="*/ 225974 w 436757"/>
                <a:gd name="connsiteY446" fmla="*/ 99699 h 374051"/>
                <a:gd name="connsiteX447" fmla="*/ 228842 w 436757"/>
                <a:gd name="connsiteY447" fmla="*/ 102528 h 374051"/>
                <a:gd name="connsiteX448" fmla="*/ 238300 w 436757"/>
                <a:gd name="connsiteY448" fmla="*/ 104431 h 374051"/>
                <a:gd name="connsiteX449" fmla="*/ 241163 w 436757"/>
                <a:gd name="connsiteY449" fmla="*/ 101597 h 374051"/>
                <a:gd name="connsiteX450" fmla="*/ 242100 w 436757"/>
                <a:gd name="connsiteY450" fmla="*/ 100631 h 374051"/>
                <a:gd name="connsiteX451" fmla="*/ 243993 w 436757"/>
                <a:gd name="connsiteY451" fmla="*/ 97802 h 374051"/>
                <a:gd name="connsiteX452" fmla="*/ 248758 w 436757"/>
                <a:gd name="connsiteY452" fmla="*/ 93036 h 374051"/>
                <a:gd name="connsiteX453" fmla="*/ 249695 w 436757"/>
                <a:gd name="connsiteY453" fmla="*/ 92100 h 374051"/>
                <a:gd name="connsiteX454" fmla="*/ 258256 w 436757"/>
                <a:gd name="connsiteY454" fmla="*/ 90202 h 374051"/>
                <a:gd name="connsiteX455" fmla="*/ 262056 w 436757"/>
                <a:gd name="connsiteY455" fmla="*/ 88305 h 374051"/>
                <a:gd name="connsiteX456" fmla="*/ 268685 w 436757"/>
                <a:gd name="connsiteY456" fmla="*/ 88305 h 374051"/>
                <a:gd name="connsiteX457" fmla="*/ 269651 w 436757"/>
                <a:gd name="connsiteY457" fmla="*/ 87334 h 374051"/>
                <a:gd name="connsiteX458" fmla="*/ 270582 w 436757"/>
                <a:gd name="connsiteY458" fmla="*/ 81641 h 374051"/>
                <a:gd name="connsiteX459" fmla="*/ 270582 w 436757"/>
                <a:gd name="connsiteY459" fmla="*/ 76910 h 374051"/>
                <a:gd name="connsiteX460" fmla="*/ 271548 w 436757"/>
                <a:gd name="connsiteY460" fmla="*/ 73110 h 374051"/>
                <a:gd name="connsiteX461" fmla="*/ 275348 w 436757"/>
                <a:gd name="connsiteY461" fmla="*/ 70246 h 374051"/>
                <a:gd name="connsiteX462" fmla="*/ 276279 w 436757"/>
                <a:gd name="connsiteY462" fmla="*/ 69315 h 374051"/>
                <a:gd name="connsiteX463" fmla="*/ 277245 w 436757"/>
                <a:gd name="connsiteY463" fmla="*/ 64549 h 374051"/>
                <a:gd name="connsiteX464" fmla="*/ 281046 w 436757"/>
                <a:gd name="connsiteY464" fmla="*/ 61715 h 374051"/>
                <a:gd name="connsiteX465" fmla="*/ 283874 w 436757"/>
                <a:gd name="connsiteY465" fmla="*/ 44628 h 374051"/>
                <a:gd name="connsiteX466" fmla="*/ 285772 w 436757"/>
                <a:gd name="connsiteY466" fmla="*/ 41759 h 374051"/>
                <a:gd name="connsiteX467" fmla="*/ 288640 w 436757"/>
                <a:gd name="connsiteY467" fmla="*/ 37033 h 374051"/>
                <a:gd name="connsiteX468" fmla="*/ 286738 w 436757"/>
                <a:gd name="connsiteY468" fmla="*/ 33233 h 374051"/>
                <a:gd name="connsiteX469" fmla="*/ 285772 w 436757"/>
                <a:gd name="connsiteY469" fmla="*/ 32267 h 374051"/>
                <a:gd name="connsiteX470" fmla="*/ 294338 w 436757"/>
                <a:gd name="connsiteY470" fmla="*/ 24672 h 374051"/>
                <a:gd name="connsiteX471" fmla="*/ 300961 w 436757"/>
                <a:gd name="connsiteY471" fmla="*/ 25638 h 374051"/>
                <a:gd name="connsiteX472" fmla="*/ 320922 w 436757"/>
                <a:gd name="connsiteY472" fmla="*/ 37033 h 374051"/>
                <a:gd name="connsiteX473" fmla="*/ 330415 w 436757"/>
                <a:gd name="connsiteY473" fmla="*/ 34165 h 374051"/>
                <a:gd name="connsiteX474" fmla="*/ 339912 w 436757"/>
                <a:gd name="connsiteY474" fmla="*/ 5702 h 374051"/>
                <a:gd name="connsiteX475" fmla="*/ 348433 w 436757"/>
                <a:gd name="connsiteY475" fmla="*/ 2854 h 374051"/>
                <a:gd name="connsiteX476" fmla="*/ 350336 w 436757"/>
                <a:gd name="connsiteY476" fmla="*/ 3800 h 374051"/>
                <a:gd name="connsiteX477" fmla="*/ 356999 w 436757"/>
                <a:gd name="connsiteY477" fmla="*/ 7600 h 374051"/>
                <a:gd name="connsiteX478" fmla="*/ 358902 w 436757"/>
                <a:gd name="connsiteY478" fmla="*/ 8551 h 374051"/>
                <a:gd name="connsiteX479" fmla="*/ 365530 w 436757"/>
                <a:gd name="connsiteY479" fmla="*/ 7600 h 374051"/>
                <a:gd name="connsiteX480" fmla="*/ 369325 w 436757"/>
                <a:gd name="connsiteY480" fmla="*/ 6649 h 374051"/>
                <a:gd name="connsiteX481" fmla="*/ 370296 w 436757"/>
                <a:gd name="connsiteY481" fmla="*/ 6649 h 374051"/>
                <a:gd name="connsiteX482" fmla="*/ 372189 w 436757"/>
                <a:gd name="connsiteY482" fmla="*/ 5702 h 374051"/>
                <a:gd name="connsiteX483" fmla="*/ 375989 w 436757"/>
                <a:gd name="connsiteY483" fmla="*/ 6649 h 374051"/>
                <a:gd name="connsiteX484" fmla="*/ 387384 w 436757"/>
                <a:gd name="connsiteY484" fmla="*/ 2854 h 374051"/>
                <a:gd name="connsiteX485" fmla="*/ 398779 w 436757"/>
                <a:gd name="connsiteY485" fmla="*/ 956 h 374051"/>
                <a:gd name="connsiteX486" fmla="*/ 401607 w 436757"/>
                <a:gd name="connsiteY486" fmla="*/ 0 h 374051"/>
                <a:gd name="connsiteX487" fmla="*/ 402573 w 436757"/>
                <a:gd name="connsiteY487" fmla="*/ 2854 h 374051"/>
                <a:gd name="connsiteX488" fmla="*/ 404476 w 436757"/>
                <a:gd name="connsiteY488" fmla="*/ 5702 h 374051"/>
                <a:gd name="connsiteX489" fmla="*/ 406374 w 436757"/>
                <a:gd name="connsiteY489" fmla="*/ 8551 h 374051"/>
                <a:gd name="connsiteX490" fmla="*/ 407300 w 436757"/>
                <a:gd name="connsiteY490" fmla="*/ 9497 h 374051"/>
                <a:gd name="connsiteX491" fmla="*/ 409202 w 436757"/>
                <a:gd name="connsiteY491" fmla="*/ 13297 h 374051"/>
                <a:gd name="connsiteX492" fmla="*/ 411100 w 436757"/>
                <a:gd name="connsiteY492" fmla="*/ 14244 h 374051"/>
                <a:gd name="connsiteX493" fmla="*/ 412071 w 436757"/>
                <a:gd name="connsiteY493" fmla="*/ 17077 h 374051"/>
                <a:gd name="connsiteX494" fmla="*/ 413002 w 436757"/>
                <a:gd name="connsiteY494" fmla="*/ 18985 h 374051"/>
                <a:gd name="connsiteX495" fmla="*/ 413968 w 436757"/>
                <a:gd name="connsiteY495" fmla="*/ 20872 h 374051"/>
                <a:gd name="connsiteX496" fmla="*/ 416797 w 436757"/>
                <a:gd name="connsiteY496" fmla="*/ 21843 h 374051"/>
                <a:gd name="connsiteX497" fmla="*/ 415866 w 436757"/>
                <a:gd name="connsiteY497" fmla="*/ 26570 h 374051"/>
                <a:gd name="connsiteX498" fmla="*/ 415866 w 436757"/>
                <a:gd name="connsiteY498" fmla="*/ 32267 h 374051"/>
                <a:gd name="connsiteX499" fmla="*/ 418695 w 436757"/>
                <a:gd name="connsiteY499" fmla="*/ 35136 h 374051"/>
                <a:gd name="connsiteX500" fmla="*/ 416797 w 436757"/>
                <a:gd name="connsiteY500" fmla="*/ 44628 h 374051"/>
                <a:gd name="connsiteX501" fmla="*/ 415866 w 436757"/>
                <a:gd name="connsiteY501" fmla="*/ 47462 h 374051"/>
                <a:gd name="connsiteX502" fmla="*/ 416797 w 436757"/>
                <a:gd name="connsiteY502" fmla="*/ 48428 h 374051"/>
                <a:gd name="connsiteX503" fmla="*/ 420597 w 436757"/>
                <a:gd name="connsiteY503" fmla="*/ 48428 h 374051"/>
                <a:gd name="connsiteX504" fmla="*/ 421563 w 436757"/>
                <a:gd name="connsiteY504" fmla="*/ 47462 h 374051"/>
                <a:gd name="connsiteX505" fmla="*/ 422495 w 436757"/>
                <a:gd name="connsiteY505" fmla="*/ 48428 h 374051"/>
                <a:gd name="connsiteX506" fmla="*/ 423461 w 436757"/>
                <a:gd name="connsiteY506" fmla="*/ 48428 h 374051"/>
                <a:gd name="connsiteX507" fmla="*/ 424392 w 436757"/>
                <a:gd name="connsiteY507" fmla="*/ 49354 h 374051"/>
                <a:gd name="connsiteX508" fmla="*/ 426289 w 436757"/>
                <a:gd name="connsiteY508" fmla="*/ 52218 h 374051"/>
                <a:gd name="connsiteX509" fmla="*/ 431992 w 436757"/>
                <a:gd name="connsiteY509" fmla="*/ 53154 h 374051"/>
                <a:gd name="connsiteX510" fmla="*/ 432958 w 436757"/>
                <a:gd name="connsiteY510" fmla="*/ 54120 h 374051"/>
                <a:gd name="connsiteX511" fmla="*/ 435787 w 436757"/>
                <a:gd name="connsiteY511" fmla="*/ 56954 h 374051"/>
                <a:gd name="connsiteX512" fmla="*/ 435787 w 436757"/>
                <a:gd name="connsiteY512" fmla="*/ 57920 h 37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</a:cxnLst>
              <a:rect l="l" t="t" r="r" b="b"/>
              <a:pathLst>
                <a:path w="436757" h="374051">
                  <a:moveTo>
                    <a:pt x="436758" y="58852"/>
                  </a:moveTo>
                  <a:lnTo>
                    <a:pt x="434855" y="60749"/>
                  </a:lnTo>
                  <a:lnTo>
                    <a:pt x="432958" y="66451"/>
                  </a:lnTo>
                  <a:lnTo>
                    <a:pt x="434855" y="68344"/>
                  </a:lnTo>
                  <a:lnTo>
                    <a:pt x="431992" y="71212"/>
                  </a:lnTo>
                  <a:lnTo>
                    <a:pt x="424392" y="71212"/>
                  </a:lnTo>
                  <a:lnTo>
                    <a:pt x="423461" y="71212"/>
                  </a:lnTo>
                  <a:lnTo>
                    <a:pt x="416797" y="62652"/>
                  </a:lnTo>
                  <a:lnTo>
                    <a:pt x="413002" y="63618"/>
                  </a:lnTo>
                  <a:lnTo>
                    <a:pt x="413002" y="64549"/>
                  </a:lnTo>
                  <a:lnTo>
                    <a:pt x="410168" y="66451"/>
                  </a:lnTo>
                  <a:lnTo>
                    <a:pt x="408276" y="66451"/>
                  </a:lnTo>
                  <a:lnTo>
                    <a:pt x="407300" y="67417"/>
                  </a:lnTo>
                  <a:lnTo>
                    <a:pt x="402573" y="71212"/>
                  </a:lnTo>
                  <a:lnTo>
                    <a:pt x="400676" y="75012"/>
                  </a:lnTo>
                  <a:lnTo>
                    <a:pt x="400676" y="79739"/>
                  </a:lnTo>
                  <a:lnTo>
                    <a:pt x="398779" y="81641"/>
                  </a:lnTo>
                  <a:lnTo>
                    <a:pt x="398779" y="83539"/>
                  </a:lnTo>
                  <a:lnTo>
                    <a:pt x="397808" y="86407"/>
                  </a:lnTo>
                  <a:lnTo>
                    <a:pt x="398779" y="87334"/>
                  </a:lnTo>
                  <a:lnTo>
                    <a:pt x="399705" y="88305"/>
                  </a:lnTo>
                  <a:lnTo>
                    <a:pt x="401607" y="92100"/>
                  </a:lnTo>
                  <a:lnTo>
                    <a:pt x="398779" y="102528"/>
                  </a:lnTo>
                  <a:lnTo>
                    <a:pt x="395910" y="112026"/>
                  </a:lnTo>
                  <a:lnTo>
                    <a:pt x="395910" y="112992"/>
                  </a:lnTo>
                  <a:lnTo>
                    <a:pt x="394979" y="119620"/>
                  </a:lnTo>
                  <a:lnTo>
                    <a:pt x="393081" y="121518"/>
                  </a:lnTo>
                  <a:lnTo>
                    <a:pt x="386413" y="121518"/>
                  </a:lnTo>
                  <a:lnTo>
                    <a:pt x="385486" y="129113"/>
                  </a:lnTo>
                  <a:lnTo>
                    <a:pt x="380720" y="129113"/>
                  </a:lnTo>
                  <a:lnTo>
                    <a:pt x="376920" y="131010"/>
                  </a:lnTo>
                  <a:lnTo>
                    <a:pt x="378818" y="135761"/>
                  </a:lnTo>
                  <a:lnTo>
                    <a:pt x="379789" y="135761"/>
                  </a:lnTo>
                  <a:lnTo>
                    <a:pt x="381686" y="135761"/>
                  </a:lnTo>
                  <a:lnTo>
                    <a:pt x="383584" y="134805"/>
                  </a:lnTo>
                  <a:lnTo>
                    <a:pt x="386413" y="133859"/>
                  </a:lnTo>
                  <a:lnTo>
                    <a:pt x="388315" y="134805"/>
                  </a:lnTo>
                  <a:lnTo>
                    <a:pt x="389286" y="133859"/>
                  </a:lnTo>
                  <a:lnTo>
                    <a:pt x="393081" y="135761"/>
                  </a:lnTo>
                  <a:lnTo>
                    <a:pt x="393081" y="138605"/>
                  </a:lnTo>
                  <a:lnTo>
                    <a:pt x="391179" y="140508"/>
                  </a:lnTo>
                  <a:lnTo>
                    <a:pt x="390213" y="152849"/>
                  </a:lnTo>
                  <a:lnTo>
                    <a:pt x="390213" y="154751"/>
                  </a:lnTo>
                  <a:lnTo>
                    <a:pt x="389286" y="155698"/>
                  </a:lnTo>
                  <a:lnTo>
                    <a:pt x="388315" y="157595"/>
                  </a:lnTo>
                  <a:lnTo>
                    <a:pt x="387384" y="159497"/>
                  </a:lnTo>
                  <a:lnTo>
                    <a:pt x="384520" y="166146"/>
                  </a:lnTo>
                  <a:lnTo>
                    <a:pt x="384520" y="167092"/>
                  </a:lnTo>
                  <a:lnTo>
                    <a:pt x="385486" y="168039"/>
                  </a:lnTo>
                  <a:lnTo>
                    <a:pt x="384520" y="170892"/>
                  </a:lnTo>
                  <a:lnTo>
                    <a:pt x="382618" y="175638"/>
                  </a:lnTo>
                  <a:lnTo>
                    <a:pt x="380720" y="176585"/>
                  </a:lnTo>
                  <a:lnTo>
                    <a:pt x="375989" y="174687"/>
                  </a:lnTo>
                  <a:lnTo>
                    <a:pt x="375989" y="173741"/>
                  </a:lnTo>
                  <a:lnTo>
                    <a:pt x="373125" y="175638"/>
                  </a:lnTo>
                  <a:lnTo>
                    <a:pt x="377891" y="181331"/>
                  </a:lnTo>
                  <a:lnTo>
                    <a:pt x="375023" y="192726"/>
                  </a:lnTo>
                  <a:lnTo>
                    <a:pt x="376920" y="194628"/>
                  </a:lnTo>
                  <a:lnTo>
                    <a:pt x="375989" y="196521"/>
                  </a:lnTo>
                  <a:lnTo>
                    <a:pt x="373125" y="205072"/>
                  </a:lnTo>
                  <a:lnTo>
                    <a:pt x="372189" y="206018"/>
                  </a:lnTo>
                  <a:lnTo>
                    <a:pt x="370296" y="207915"/>
                  </a:lnTo>
                  <a:lnTo>
                    <a:pt x="370296" y="208872"/>
                  </a:lnTo>
                  <a:lnTo>
                    <a:pt x="371223" y="211715"/>
                  </a:lnTo>
                  <a:lnTo>
                    <a:pt x="370296" y="212667"/>
                  </a:lnTo>
                  <a:lnTo>
                    <a:pt x="363628" y="211715"/>
                  </a:lnTo>
                  <a:lnTo>
                    <a:pt x="362697" y="211715"/>
                  </a:lnTo>
                  <a:lnTo>
                    <a:pt x="360799" y="212667"/>
                  </a:lnTo>
                  <a:lnTo>
                    <a:pt x="359828" y="217413"/>
                  </a:lnTo>
                  <a:lnTo>
                    <a:pt x="355102" y="216467"/>
                  </a:lnTo>
                  <a:lnTo>
                    <a:pt x="356033" y="217413"/>
                  </a:lnTo>
                  <a:lnTo>
                    <a:pt x="355102" y="219310"/>
                  </a:lnTo>
                  <a:lnTo>
                    <a:pt x="354136" y="218364"/>
                  </a:lnTo>
                  <a:lnTo>
                    <a:pt x="349404" y="219310"/>
                  </a:lnTo>
                  <a:lnTo>
                    <a:pt x="348433" y="220261"/>
                  </a:lnTo>
                  <a:lnTo>
                    <a:pt x="348433" y="221213"/>
                  </a:lnTo>
                  <a:lnTo>
                    <a:pt x="347507" y="228807"/>
                  </a:lnTo>
                  <a:lnTo>
                    <a:pt x="344638" y="235451"/>
                  </a:lnTo>
                  <a:lnTo>
                    <a:pt x="345605" y="236402"/>
                  </a:lnTo>
                  <a:lnTo>
                    <a:pt x="344638" y="239241"/>
                  </a:lnTo>
                  <a:lnTo>
                    <a:pt x="339912" y="240202"/>
                  </a:lnTo>
                  <a:lnTo>
                    <a:pt x="337043" y="243046"/>
                  </a:lnTo>
                  <a:lnTo>
                    <a:pt x="337043" y="243046"/>
                  </a:lnTo>
                  <a:lnTo>
                    <a:pt x="335146" y="244948"/>
                  </a:lnTo>
                  <a:lnTo>
                    <a:pt x="326615" y="243046"/>
                  </a:lnTo>
                  <a:lnTo>
                    <a:pt x="325649" y="242100"/>
                  </a:lnTo>
                  <a:lnTo>
                    <a:pt x="322825" y="241149"/>
                  </a:lnTo>
                  <a:lnTo>
                    <a:pt x="319951" y="241149"/>
                  </a:lnTo>
                  <a:lnTo>
                    <a:pt x="315220" y="242100"/>
                  </a:lnTo>
                  <a:lnTo>
                    <a:pt x="313332" y="243046"/>
                  </a:lnTo>
                  <a:lnTo>
                    <a:pt x="311430" y="243997"/>
                  </a:lnTo>
                  <a:lnTo>
                    <a:pt x="310454" y="246846"/>
                  </a:lnTo>
                  <a:lnTo>
                    <a:pt x="309527" y="243046"/>
                  </a:lnTo>
                  <a:lnTo>
                    <a:pt x="305728" y="243997"/>
                  </a:lnTo>
                  <a:lnTo>
                    <a:pt x="300035" y="246846"/>
                  </a:lnTo>
                  <a:lnTo>
                    <a:pt x="296235" y="241149"/>
                  </a:lnTo>
                  <a:lnTo>
                    <a:pt x="295269" y="242100"/>
                  </a:lnTo>
                  <a:lnTo>
                    <a:pt x="294338" y="241149"/>
                  </a:lnTo>
                  <a:lnTo>
                    <a:pt x="292440" y="240202"/>
                  </a:lnTo>
                  <a:lnTo>
                    <a:pt x="290538" y="240202"/>
                  </a:lnTo>
                  <a:lnTo>
                    <a:pt x="292440" y="242100"/>
                  </a:lnTo>
                  <a:lnTo>
                    <a:pt x="293367" y="243997"/>
                  </a:lnTo>
                  <a:lnTo>
                    <a:pt x="290538" y="246846"/>
                  </a:lnTo>
                  <a:lnTo>
                    <a:pt x="289572" y="248743"/>
                  </a:lnTo>
                  <a:lnTo>
                    <a:pt x="290538" y="247797"/>
                  </a:lnTo>
                  <a:lnTo>
                    <a:pt x="287674" y="247797"/>
                  </a:lnTo>
                  <a:lnTo>
                    <a:pt x="287674" y="248743"/>
                  </a:lnTo>
                  <a:lnTo>
                    <a:pt x="284845" y="248743"/>
                  </a:lnTo>
                  <a:lnTo>
                    <a:pt x="283874" y="246846"/>
                  </a:lnTo>
                  <a:lnTo>
                    <a:pt x="280079" y="247797"/>
                  </a:lnTo>
                  <a:lnTo>
                    <a:pt x="280079" y="248743"/>
                  </a:lnTo>
                  <a:lnTo>
                    <a:pt x="277245" y="252543"/>
                  </a:lnTo>
                  <a:lnTo>
                    <a:pt x="277245" y="253485"/>
                  </a:lnTo>
                  <a:lnTo>
                    <a:pt x="277245" y="255372"/>
                  </a:lnTo>
                  <a:lnTo>
                    <a:pt x="276279" y="264865"/>
                  </a:lnTo>
                  <a:lnTo>
                    <a:pt x="276279" y="264865"/>
                  </a:lnTo>
                  <a:lnTo>
                    <a:pt x="274377" y="265836"/>
                  </a:lnTo>
                  <a:lnTo>
                    <a:pt x="274377" y="266767"/>
                  </a:lnTo>
                  <a:lnTo>
                    <a:pt x="276279" y="267728"/>
                  </a:lnTo>
                  <a:lnTo>
                    <a:pt x="277245" y="268665"/>
                  </a:lnTo>
                  <a:lnTo>
                    <a:pt x="279143" y="269631"/>
                  </a:lnTo>
                  <a:lnTo>
                    <a:pt x="277245" y="271533"/>
                  </a:lnTo>
                  <a:lnTo>
                    <a:pt x="279143" y="272464"/>
                  </a:lnTo>
                  <a:lnTo>
                    <a:pt x="280079" y="271533"/>
                  </a:lnTo>
                  <a:lnTo>
                    <a:pt x="281972" y="268665"/>
                  </a:lnTo>
                  <a:lnTo>
                    <a:pt x="282943" y="271533"/>
                  </a:lnTo>
                  <a:lnTo>
                    <a:pt x="285772" y="281026"/>
                  </a:lnTo>
                  <a:lnTo>
                    <a:pt x="287674" y="283854"/>
                  </a:lnTo>
                  <a:lnTo>
                    <a:pt x="288640" y="292420"/>
                  </a:lnTo>
                  <a:lnTo>
                    <a:pt x="288640" y="294323"/>
                  </a:lnTo>
                  <a:lnTo>
                    <a:pt x="286738" y="299049"/>
                  </a:lnTo>
                  <a:lnTo>
                    <a:pt x="285772" y="300952"/>
                  </a:lnTo>
                  <a:lnTo>
                    <a:pt x="285772" y="301918"/>
                  </a:lnTo>
                  <a:lnTo>
                    <a:pt x="285772" y="302844"/>
                  </a:lnTo>
                  <a:lnTo>
                    <a:pt x="284845" y="304746"/>
                  </a:lnTo>
                  <a:lnTo>
                    <a:pt x="281046" y="304746"/>
                  </a:lnTo>
                  <a:lnTo>
                    <a:pt x="275348" y="301918"/>
                  </a:lnTo>
                  <a:lnTo>
                    <a:pt x="274377" y="303815"/>
                  </a:lnTo>
                  <a:lnTo>
                    <a:pt x="271548" y="300952"/>
                  </a:lnTo>
                  <a:lnTo>
                    <a:pt x="260153" y="305713"/>
                  </a:lnTo>
                  <a:lnTo>
                    <a:pt x="259187" y="297152"/>
                  </a:lnTo>
                  <a:lnTo>
                    <a:pt x="239266" y="298118"/>
                  </a:lnTo>
                  <a:lnTo>
                    <a:pt x="242100" y="296215"/>
                  </a:lnTo>
                  <a:lnTo>
                    <a:pt x="239266" y="293352"/>
                  </a:lnTo>
                  <a:lnTo>
                    <a:pt x="236398" y="297152"/>
                  </a:lnTo>
                  <a:lnTo>
                    <a:pt x="238300" y="293352"/>
                  </a:lnTo>
                  <a:lnTo>
                    <a:pt x="238300" y="293352"/>
                  </a:lnTo>
                  <a:lnTo>
                    <a:pt x="238300" y="290523"/>
                  </a:lnTo>
                  <a:lnTo>
                    <a:pt x="240198" y="288620"/>
                  </a:lnTo>
                  <a:lnTo>
                    <a:pt x="242100" y="287654"/>
                  </a:lnTo>
                  <a:lnTo>
                    <a:pt x="240198" y="285757"/>
                  </a:lnTo>
                  <a:lnTo>
                    <a:pt x="240198" y="286723"/>
                  </a:lnTo>
                  <a:lnTo>
                    <a:pt x="238300" y="285757"/>
                  </a:lnTo>
                  <a:lnTo>
                    <a:pt x="241163" y="281962"/>
                  </a:lnTo>
                  <a:lnTo>
                    <a:pt x="238300" y="281962"/>
                  </a:lnTo>
                  <a:lnTo>
                    <a:pt x="236398" y="281962"/>
                  </a:lnTo>
                  <a:lnTo>
                    <a:pt x="235471" y="279128"/>
                  </a:lnTo>
                  <a:lnTo>
                    <a:pt x="233569" y="275333"/>
                  </a:lnTo>
                  <a:lnTo>
                    <a:pt x="231671" y="280059"/>
                  </a:lnTo>
                  <a:lnTo>
                    <a:pt x="227871" y="284825"/>
                  </a:lnTo>
                  <a:lnTo>
                    <a:pt x="226945" y="286723"/>
                  </a:lnTo>
                  <a:lnTo>
                    <a:pt x="224076" y="284825"/>
                  </a:lnTo>
                  <a:lnTo>
                    <a:pt x="225974" y="281026"/>
                  </a:lnTo>
                  <a:lnTo>
                    <a:pt x="221248" y="281026"/>
                  </a:lnTo>
                  <a:lnTo>
                    <a:pt x="221248" y="281962"/>
                  </a:lnTo>
                  <a:lnTo>
                    <a:pt x="220276" y="283854"/>
                  </a:lnTo>
                  <a:lnTo>
                    <a:pt x="222174" y="284825"/>
                  </a:lnTo>
                  <a:lnTo>
                    <a:pt x="224076" y="286723"/>
                  </a:lnTo>
                  <a:lnTo>
                    <a:pt x="219350" y="285757"/>
                  </a:lnTo>
                  <a:lnTo>
                    <a:pt x="218374" y="288620"/>
                  </a:lnTo>
                  <a:lnTo>
                    <a:pt x="222174" y="290523"/>
                  </a:lnTo>
                  <a:lnTo>
                    <a:pt x="221248" y="292420"/>
                  </a:lnTo>
                  <a:lnTo>
                    <a:pt x="217448" y="289557"/>
                  </a:lnTo>
                  <a:lnTo>
                    <a:pt x="215550" y="294323"/>
                  </a:lnTo>
                  <a:lnTo>
                    <a:pt x="216482" y="300015"/>
                  </a:lnTo>
                  <a:lnTo>
                    <a:pt x="216482" y="300952"/>
                  </a:lnTo>
                  <a:lnTo>
                    <a:pt x="213648" y="298118"/>
                  </a:lnTo>
                  <a:lnTo>
                    <a:pt x="216482" y="301918"/>
                  </a:lnTo>
                  <a:lnTo>
                    <a:pt x="214579" y="303815"/>
                  </a:lnTo>
                  <a:lnTo>
                    <a:pt x="213648" y="302844"/>
                  </a:lnTo>
                  <a:lnTo>
                    <a:pt x="212682" y="300952"/>
                  </a:lnTo>
                  <a:lnTo>
                    <a:pt x="211755" y="305713"/>
                  </a:lnTo>
                  <a:lnTo>
                    <a:pt x="211755" y="306644"/>
                  </a:lnTo>
                  <a:lnTo>
                    <a:pt x="212682" y="309513"/>
                  </a:lnTo>
                  <a:lnTo>
                    <a:pt x="211755" y="308546"/>
                  </a:lnTo>
                  <a:lnTo>
                    <a:pt x="209853" y="309513"/>
                  </a:lnTo>
                  <a:lnTo>
                    <a:pt x="201287" y="317107"/>
                  </a:lnTo>
                  <a:lnTo>
                    <a:pt x="201287" y="320907"/>
                  </a:lnTo>
                  <a:lnTo>
                    <a:pt x="201287" y="324702"/>
                  </a:lnTo>
                  <a:lnTo>
                    <a:pt x="197492" y="330400"/>
                  </a:lnTo>
                  <a:lnTo>
                    <a:pt x="192765" y="332302"/>
                  </a:lnTo>
                  <a:lnTo>
                    <a:pt x="193692" y="336092"/>
                  </a:lnTo>
                  <a:lnTo>
                    <a:pt x="195594" y="336092"/>
                  </a:lnTo>
                  <a:lnTo>
                    <a:pt x="196560" y="337994"/>
                  </a:lnTo>
                  <a:lnTo>
                    <a:pt x="198458" y="345589"/>
                  </a:lnTo>
                  <a:lnTo>
                    <a:pt x="199389" y="346521"/>
                  </a:lnTo>
                  <a:lnTo>
                    <a:pt x="196560" y="348423"/>
                  </a:lnTo>
                  <a:lnTo>
                    <a:pt x="195594" y="349389"/>
                  </a:lnTo>
                  <a:lnTo>
                    <a:pt x="195594" y="350316"/>
                  </a:lnTo>
                  <a:lnTo>
                    <a:pt x="192765" y="356018"/>
                  </a:lnTo>
                  <a:lnTo>
                    <a:pt x="187063" y="358882"/>
                  </a:lnTo>
                  <a:lnTo>
                    <a:pt x="190863" y="356018"/>
                  </a:lnTo>
                  <a:lnTo>
                    <a:pt x="188965" y="353189"/>
                  </a:lnTo>
                  <a:lnTo>
                    <a:pt x="188000" y="347487"/>
                  </a:lnTo>
                  <a:lnTo>
                    <a:pt x="190863" y="345589"/>
                  </a:lnTo>
                  <a:lnTo>
                    <a:pt x="188965" y="342721"/>
                  </a:lnTo>
                  <a:lnTo>
                    <a:pt x="187063" y="341795"/>
                  </a:lnTo>
                  <a:lnTo>
                    <a:pt x="186097" y="339892"/>
                  </a:lnTo>
                  <a:lnTo>
                    <a:pt x="185166" y="337994"/>
                  </a:lnTo>
                  <a:lnTo>
                    <a:pt x="184199" y="337028"/>
                  </a:lnTo>
                  <a:lnTo>
                    <a:pt x="183268" y="332302"/>
                  </a:lnTo>
                  <a:lnTo>
                    <a:pt x="182297" y="326600"/>
                  </a:lnTo>
                  <a:lnTo>
                    <a:pt x="183268" y="322805"/>
                  </a:lnTo>
                  <a:lnTo>
                    <a:pt x="182297" y="320907"/>
                  </a:lnTo>
                  <a:lnTo>
                    <a:pt x="179468" y="322805"/>
                  </a:lnTo>
                  <a:lnTo>
                    <a:pt x="178502" y="323731"/>
                  </a:lnTo>
                  <a:lnTo>
                    <a:pt x="178502" y="325634"/>
                  </a:lnTo>
                  <a:lnTo>
                    <a:pt x="176605" y="324702"/>
                  </a:lnTo>
                  <a:lnTo>
                    <a:pt x="172805" y="323731"/>
                  </a:lnTo>
                  <a:lnTo>
                    <a:pt x="172805" y="327531"/>
                  </a:lnTo>
                  <a:lnTo>
                    <a:pt x="172805" y="328502"/>
                  </a:lnTo>
                  <a:lnTo>
                    <a:pt x="174702" y="332302"/>
                  </a:lnTo>
                  <a:lnTo>
                    <a:pt x="174702" y="333229"/>
                  </a:lnTo>
                  <a:lnTo>
                    <a:pt x="173781" y="334200"/>
                  </a:lnTo>
                  <a:lnTo>
                    <a:pt x="176605" y="348423"/>
                  </a:lnTo>
                  <a:lnTo>
                    <a:pt x="179468" y="356018"/>
                  </a:lnTo>
                  <a:lnTo>
                    <a:pt x="178502" y="360784"/>
                  </a:lnTo>
                  <a:lnTo>
                    <a:pt x="176605" y="360784"/>
                  </a:lnTo>
                  <a:lnTo>
                    <a:pt x="173781" y="360784"/>
                  </a:lnTo>
                  <a:lnTo>
                    <a:pt x="170902" y="358882"/>
                  </a:lnTo>
                  <a:lnTo>
                    <a:pt x="169010" y="351287"/>
                  </a:lnTo>
                  <a:lnTo>
                    <a:pt x="167107" y="350316"/>
                  </a:lnTo>
                  <a:lnTo>
                    <a:pt x="166176" y="349389"/>
                  </a:lnTo>
                  <a:lnTo>
                    <a:pt x="162381" y="351287"/>
                  </a:lnTo>
                  <a:lnTo>
                    <a:pt x="159513" y="352218"/>
                  </a:lnTo>
                  <a:lnTo>
                    <a:pt x="156679" y="356018"/>
                  </a:lnTo>
                  <a:lnTo>
                    <a:pt x="164278" y="357916"/>
                  </a:lnTo>
                  <a:lnTo>
                    <a:pt x="164278" y="358882"/>
                  </a:lnTo>
                  <a:lnTo>
                    <a:pt x="158581" y="360784"/>
                  </a:lnTo>
                  <a:lnTo>
                    <a:pt x="155712" y="360784"/>
                  </a:lnTo>
                  <a:lnTo>
                    <a:pt x="156679" y="361710"/>
                  </a:lnTo>
                  <a:lnTo>
                    <a:pt x="155712" y="360784"/>
                  </a:lnTo>
                  <a:lnTo>
                    <a:pt x="153815" y="361710"/>
                  </a:lnTo>
                  <a:lnTo>
                    <a:pt x="152884" y="363613"/>
                  </a:lnTo>
                  <a:lnTo>
                    <a:pt x="152884" y="365511"/>
                  </a:lnTo>
                  <a:lnTo>
                    <a:pt x="154786" y="365511"/>
                  </a:lnTo>
                  <a:lnTo>
                    <a:pt x="155712" y="366477"/>
                  </a:lnTo>
                  <a:lnTo>
                    <a:pt x="153815" y="370257"/>
                  </a:lnTo>
                  <a:lnTo>
                    <a:pt x="150020" y="372159"/>
                  </a:lnTo>
                  <a:lnTo>
                    <a:pt x="150020" y="373106"/>
                  </a:lnTo>
                  <a:lnTo>
                    <a:pt x="150020" y="374052"/>
                  </a:lnTo>
                  <a:lnTo>
                    <a:pt x="148118" y="374052"/>
                  </a:lnTo>
                  <a:lnTo>
                    <a:pt x="149084" y="368359"/>
                  </a:lnTo>
                  <a:lnTo>
                    <a:pt x="146220" y="362687"/>
                  </a:lnTo>
                  <a:lnTo>
                    <a:pt x="144318" y="362687"/>
                  </a:lnTo>
                  <a:lnTo>
                    <a:pt x="142420" y="359813"/>
                  </a:lnTo>
                  <a:lnTo>
                    <a:pt x="141489" y="356984"/>
                  </a:lnTo>
                  <a:lnTo>
                    <a:pt x="142420" y="355082"/>
                  </a:lnTo>
                  <a:lnTo>
                    <a:pt x="140523" y="349389"/>
                  </a:lnTo>
                  <a:lnTo>
                    <a:pt x="138625" y="339892"/>
                  </a:lnTo>
                  <a:lnTo>
                    <a:pt x="136723" y="330400"/>
                  </a:lnTo>
                  <a:lnTo>
                    <a:pt x="137689" y="319936"/>
                  </a:lnTo>
                  <a:lnTo>
                    <a:pt x="138625" y="318039"/>
                  </a:lnTo>
                  <a:lnTo>
                    <a:pt x="139591" y="313312"/>
                  </a:lnTo>
                  <a:lnTo>
                    <a:pt x="139591" y="312341"/>
                  </a:lnTo>
                  <a:lnTo>
                    <a:pt x="132923" y="309513"/>
                  </a:lnTo>
                  <a:lnTo>
                    <a:pt x="132923" y="312341"/>
                  </a:lnTo>
                  <a:lnTo>
                    <a:pt x="132923" y="316136"/>
                  </a:lnTo>
                  <a:lnTo>
                    <a:pt x="131030" y="319936"/>
                  </a:lnTo>
                  <a:lnTo>
                    <a:pt x="128197" y="323731"/>
                  </a:lnTo>
                  <a:lnTo>
                    <a:pt x="127230" y="323731"/>
                  </a:lnTo>
                  <a:lnTo>
                    <a:pt x="128197" y="320907"/>
                  </a:lnTo>
                  <a:lnTo>
                    <a:pt x="125328" y="321834"/>
                  </a:lnTo>
                  <a:lnTo>
                    <a:pt x="122504" y="323731"/>
                  </a:lnTo>
                  <a:lnTo>
                    <a:pt x="121533" y="321834"/>
                  </a:lnTo>
                  <a:lnTo>
                    <a:pt x="119636" y="317107"/>
                  </a:lnTo>
                  <a:lnTo>
                    <a:pt x="122504" y="305713"/>
                  </a:lnTo>
                  <a:lnTo>
                    <a:pt x="122504" y="300952"/>
                  </a:lnTo>
                  <a:lnTo>
                    <a:pt x="124402" y="299049"/>
                  </a:lnTo>
                  <a:lnTo>
                    <a:pt x="123431" y="298118"/>
                  </a:lnTo>
                  <a:lnTo>
                    <a:pt x="120602" y="297152"/>
                  </a:lnTo>
                  <a:lnTo>
                    <a:pt x="119636" y="300015"/>
                  </a:lnTo>
                  <a:lnTo>
                    <a:pt x="118704" y="301918"/>
                  </a:lnTo>
                  <a:lnTo>
                    <a:pt x="117733" y="305713"/>
                  </a:lnTo>
                  <a:lnTo>
                    <a:pt x="117733" y="308546"/>
                  </a:lnTo>
                  <a:lnTo>
                    <a:pt x="113007" y="318039"/>
                  </a:lnTo>
                  <a:lnTo>
                    <a:pt x="112041" y="321834"/>
                  </a:lnTo>
                  <a:lnTo>
                    <a:pt x="106343" y="323731"/>
                  </a:lnTo>
                  <a:lnTo>
                    <a:pt x="98748" y="326600"/>
                  </a:lnTo>
                  <a:lnTo>
                    <a:pt x="94017" y="322805"/>
                  </a:lnTo>
                  <a:lnTo>
                    <a:pt x="90217" y="316136"/>
                  </a:lnTo>
                  <a:lnTo>
                    <a:pt x="91154" y="308546"/>
                  </a:lnTo>
                  <a:lnTo>
                    <a:pt x="92120" y="300952"/>
                  </a:lnTo>
                  <a:lnTo>
                    <a:pt x="92120" y="297152"/>
                  </a:lnTo>
                  <a:lnTo>
                    <a:pt x="92120" y="296215"/>
                  </a:lnTo>
                  <a:lnTo>
                    <a:pt x="93051" y="293352"/>
                  </a:lnTo>
                  <a:lnTo>
                    <a:pt x="94948" y="292420"/>
                  </a:lnTo>
                  <a:lnTo>
                    <a:pt x="95919" y="291454"/>
                  </a:lnTo>
                  <a:lnTo>
                    <a:pt x="95919" y="289557"/>
                  </a:lnTo>
                  <a:lnTo>
                    <a:pt x="94017" y="288620"/>
                  </a:lnTo>
                  <a:lnTo>
                    <a:pt x="94017" y="289557"/>
                  </a:lnTo>
                  <a:lnTo>
                    <a:pt x="92120" y="288620"/>
                  </a:lnTo>
                  <a:lnTo>
                    <a:pt x="91154" y="293352"/>
                  </a:lnTo>
                  <a:lnTo>
                    <a:pt x="90217" y="297152"/>
                  </a:lnTo>
                  <a:lnTo>
                    <a:pt x="88325" y="303815"/>
                  </a:lnTo>
                  <a:lnTo>
                    <a:pt x="85451" y="314239"/>
                  </a:lnTo>
                  <a:lnTo>
                    <a:pt x="81656" y="326600"/>
                  </a:lnTo>
                  <a:lnTo>
                    <a:pt x="80725" y="330400"/>
                  </a:lnTo>
                  <a:lnTo>
                    <a:pt x="79759" y="346521"/>
                  </a:lnTo>
                  <a:lnTo>
                    <a:pt x="77856" y="348423"/>
                  </a:lnTo>
                  <a:lnTo>
                    <a:pt x="76930" y="350316"/>
                  </a:lnTo>
                  <a:lnTo>
                    <a:pt x="69335" y="349389"/>
                  </a:lnTo>
                  <a:lnTo>
                    <a:pt x="57940" y="341795"/>
                  </a:lnTo>
                  <a:lnTo>
                    <a:pt x="56969" y="340823"/>
                  </a:lnTo>
                  <a:lnTo>
                    <a:pt x="57940" y="338926"/>
                  </a:lnTo>
                  <a:lnTo>
                    <a:pt x="60769" y="340823"/>
                  </a:lnTo>
                  <a:lnTo>
                    <a:pt x="77856" y="341795"/>
                  </a:lnTo>
                  <a:lnTo>
                    <a:pt x="78827" y="339892"/>
                  </a:lnTo>
                  <a:lnTo>
                    <a:pt x="74061" y="331326"/>
                  </a:lnTo>
                  <a:lnTo>
                    <a:pt x="68364" y="329434"/>
                  </a:lnTo>
                  <a:lnTo>
                    <a:pt x="35151" y="330400"/>
                  </a:lnTo>
                  <a:lnTo>
                    <a:pt x="37048" y="328502"/>
                  </a:lnTo>
                  <a:lnTo>
                    <a:pt x="34184" y="327531"/>
                  </a:lnTo>
                  <a:lnTo>
                    <a:pt x="34184" y="325634"/>
                  </a:lnTo>
                  <a:lnTo>
                    <a:pt x="34184" y="322805"/>
                  </a:lnTo>
                  <a:lnTo>
                    <a:pt x="34184" y="319936"/>
                  </a:lnTo>
                  <a:lnTo>
                    <a:pt x="24687" y="312341"/>
                  </a:lnTo>
                  <a:lnTo>
                    <a:pt x="25658" y="307610"/>
                  </a:lnTo>
                  <a:lnTo>
                    <a:pt x="34184" y="307610"/>
                  </a:lnTo>
                  <a:lnTo>
                    <a:pt x="37048" y="307610"/>
                  </a:lnTo>
                  <a:lnTo>
                    <a:pt x="37979" y="305713"/>
                  </a:lnTo>
                  <a:lnTo>
                    <a:pt x="39877" y="303815"/>
                  </a:lnTo>
                  <a:lnTo>
                    <a:pt x="40848" y="302844"/>
                  </a:lnTo>
                  <a:lnTo>
                    <a:pt x="35151" y="282928"/>
                  </a:lnTo>
                  <a:lnTo>
                    <a:pt x="34184" y="279128"/>
                  </a:lnTo>
                  <a:lnTo>
                    <a:pt x="31351" y="279128"/>
                  </a:lnTo>
                  <a:lnTo>
                    <a:pt x="18063" y="275333"/>
                  </a:lnTo>
                  <a:lnTo>
                    <a:pt x="17092" y="274362"/>
                  </a:lnTo>
                  <a:lnTo>
                    <a:pt x="16161" y="273431"/>
                  </a:lnTo>
                  <a:lnTo>
                    <a:pt x="15195" y="272464"/>
                  </a:lnTo>
                  <a:lnTo>
                    <a:pt x="971" y="254441"/>
                  </a:lnTo>
                  <a:lnTo>
                    <a:pt x="0" y="248743"/>
                  </a:lnTo>
                  <a:lnTo>
                    <a:pt x="2864" y="248743"/>
                  </a:lnTo>
                  <a:lnTo>
                    <a:pt x="4766" y="248743"/>
                  </a:lnTo>
                  <a:lnTo>
                    <a:pt x="5697" y="247797"/>
                  </a:lnTo>
                  <a:lnTo>
                    <a:pt x="10468" y="246846"/>
                  </a:lnTo>
                  <a:lnTo>
                    <a:pt x="15195" y="246846"/>
                  </a:lnTo>
                  <a:lnTo>
                    <a:pt x="17092" y="245895"/>
                  </a:lnTo>
                  <a:lnTo>
                    <a:pt x="18990" y="246846"/>
                  </a:lnTo>
                  <a:lnTo>
                    <a:pt x="19961" y="248743"/>
                  </a:lnTo>
                  <a:lnTo>
                    <a:pt x="21858" y="248743"/>
                  </a:lnTo>
                  <a:lnTo>
                    <a:pt x="23756" y="248743"/>
                  </a:lnTo>
                  <a:lnTo>
                    <a:pt x="23756" y="249695"/>
                  </a:lnTo>
                  <a:lnTo>
                    <a:pt x="26590" y="250641"/>
                  </a:lnTo>
                  <a:lnTo>
                    <a:pt x="28482" y="249695"/>
                  </a:lnTo>
                  <a:lnTo>
                    <a:pt x="29453" y="249695"/>
                  </a:lnTo>
                  <a:lnTo>
                    <a:pt x="41779" y="247797"/>
                  </a:lnTo>
                  <a:lnTo>
                    <a:pt x="41779" y="247797"/>
                  </a:lnTo>
                  <a:lnTo>
                    <a:pt x="44643" y="240202"/>
                  </a:lnTo>
                  <a:lnTo>
                    <a:pt x="45579" y="240202"/>
                  </a:lnTo>
                  <a:lnTo>
                    <a:pt x="47472" y="240202"/>
                  </a:lnTo>
                  <a:lnTo>
                    <a:pt x="48443" y="239241"/>
                  </a:lnTo>
                  <a:lnTo>
                    <a:pt x="50340" y="239241"/>
                  </a:lnTo>
                  <a:lnTo>
                    <a:pt x="51272" y="239241"/>
                  </a:lnTo>
                  <a:lnTo>
                    <a:pt x="55072" y="237354"/>
                  </a:lnTo>
                  <a:lnTo>
                    <a:pt x="56038" y="237354"/>
                  </a:lnTo>
                  <a:lnTo>
                    <a:pt x="60769" y="245895"/>
                  </a:lnTo>
                  <a:lnTo>
                    <a:pt x="63633" y="255372"/>
                  </a:lnTo>
                  <a:lnTo>
                    <a:pt x="68364" y="246846"/>
                  </a:lnTo>
                  <a:lnTo>
                    <a:pt x="68364" y="237354"/>
                  </a:lnTo>
                  <a:lnTo>
                    <a:pt x="67432" y="235451"/>
                  </a:lnTo>
                  <a:lnTo>
                    <a:pt x="65535" y="232608"/>
                  </a:lnTo>
                  <a:lnTo>
                    <a:pt x="66461" y="229754"/>
                  </a:lnTo>
                  <a:lnTo>
                    <a:pt x="70261" y="231651"/>
                  </a:lnTo>
                  <a:lnTo>
                    <a:pt x="73130" y="232608"/>
                  </a:lnTo>
                  <a:lnTo>
                    <a:pt x="73130" y="225959"/>
                  </a:lnTo>
                  <a:lnTo>
                    <a:pt x="73130" y="223110"/>
                  </a:lnTo>
                  <a:lnTo>
                    <a:pt x="72164" y="218364"/>
                  </a:lnTo>
                  <a:lnTo>
                    <a:pt x="71228" y="217413"/>
                  </a:lnTo>
                  <a:lnTo>
                    <a:pt x="69335" y="216467"/>
                  </a:lnTo>
                  <a:lnTo>
                    <a:pt x="69335" y="215510"/>
                  </a:lnTo>
                  <a:lnTo>
                    <a:pt x="69335" y="210764"/>
                  </a:lnTo>
                  <a:lnTo>
                    <a:pt x="69335" y="210764"/>
                  </a:lnTo>
                  <a:lnTo>
                    <a:pt x="68364" y="208872"/>
                  </a:lnTo>
                  <a:lnTo>
                    <a:pt x="66461" y="205072"/>
                  </a:lnTo>
                  <a:lnTo>
                    <a:pt x="64569" y="201272"/>
                  </a:lnTo>
                  <a:lnTo>
                    <a:pt x="64569" y="201272"/>
                  </a:lnTo>
                  <a:lnTo>
                    <a:pt x="66461" y="199374"/>
                  </a:lnTo>
                  <a:lnTo>
                    <a:pt x="68364" y="197477"/>
                  </a:lnTo>
                  <a:lnTo>
                    <a:pt x="70261" y="194628"/>
                  </a:lnTo>
                  <a:lnTo>
                    <a:pt x="70261" y="194628"/>
                  </a:lnTo>
                  <a:lnTo>
                    <a:pt x="71228" y="192726"/>
                  </a:lnTo>
                  <a:lnTo>
                    <a:pt x="74061" y="190828"/>
                  </a:lnTo>
                  <a:lnTo>
                    <a:pt x="75959" y="190828"/>
                  </a:lnTo>
                  <a:lnTo>
                    <a:pt x="75959" y="188926"/>
                  </a:lnTo>
                  <a:lnTo>
                    <a:pt x="84525" y="188926"/>
                  </a:lnTo>
                  <a:lnTo>
                    <a:pt x="86422" y="188926"/>
                  </a:lnTo>
                  <a:lnTo>
                    <a:pt x="94017" y="187028"/>
                  </a:lnTo>
                  <a:lnTo>
                    <a:pt x="96846" y="187028"/>
                  </a:lnTo>
                  <a:lnTo>
                    <a:pt x="97822" y="187028"/>
                  </a:lnTo>
                  <a:lnTo>
                    <a:pt x="94017" y="181331"/>
                  </a:lnTo>
                  <a:lnTo>
                    <a:pt x="97822" y="178487"/>
                  </a:lnTo>
                  <a:lnTo>
                    <a:pt x="102548" y="183233"/>
                  </a:lnTo>
                  <a:lnTo>
                    <a:pt x="103514" y="184179"/>
                  </a:lnTo>
                  <a:lnTo>
                    <a:pt x="104441" y="186082"/>
                  </a:lnTo>
                  <a:lnTo>
                    <a:pt x="106343" y="186082"/>
                  </a:lnTo>
                  <a:lnTo>
                    <a:pt x="107314" y="187980"/>
                  </a:lnTo>
                  <a:lnTo>
                    <a:pt x="109207" y="187028"/>
                  </a:lnTo>
                  <a:lnTo>
                    <a:pt x="111109" y="185131"/>
                  </a:lnTo>
                  <a:lnTo>
                    <a:pt x="112041" y="183233"/>
                  </a:lnTo>
                  <a:lnTo>
                    <a:pt x="113007" y="183233"/>
                  </a:lnTo>
                  <a:lnTo>
                    <a:pt x="113933" y="181331"/>
                  </a:lnTo>
                  <a:lnTo>
                    <a:pt x="115836" y="180385"/>
                  </a:lnTo>
                  <a:lnTo>
                    <a:pt x="116807" y="179433"/>
                  </a:lnTo>
                  <a:lnTo>
                    <a:pt x="121533" y="175638"/>
                  </a:lnTo>
                  <a:lnTo>
                    <a:pt x="124402" y="173741"/>
                  </a:lnTo>
                  <a:lnTo>
                    <a:pt x="128197" y="172785"/>
                  </a:lnTo>
                  <a:lnTo>
                    <a:pt x="129128" y="173741"/>
                  </a:lnTo>
                  <a:lnTo>
                    <a:pt x="130094" y="173741"/>
                  </a:lnTo>
                  <a:lnTo>
                    <a:pt x="131030" y="174687"/>
                  </a:lnTo>
                  <a:lnTo>
                    <a:pt x="132923" y="175638"/>
                  </a:lnTo>
                  <a:lnTo>
                    <a:pt x="140523" y="175638"/>
                  </a:lnTo>
                  <a:lnTo>
                    <a:pt x="144318" y="174687"/>
                  </a:lnTo>
                  <a:lnTo>
                    <a:pt x="150020" y="172785"/>
                  </a:lnTo>
                  <a:lnTo>
                    <a:pt x="155712" y="171839"/>
                  </a:lnTo>
                  <a:lnTo>
                    <a:pt x="159513" y="171839"/>
                  </a:lnTo>
                  <a:lnTo>
                    <a:pt x="163307" y="169941"/>
                  </a:lnTo>
                  <a:lnTo>
                    <a:pt x="166176" y="168990"/>
                  </a:lnTo>
                  <a:lnTo>
                    <a:pt x="169010" y="167092"/>
                  </a:lnTo>
                  <a:lnTo>
                    <a:pt x="169010" y="167092"/>
                  </a:lnTo>
                  <a:lnTo>
                    <a:pt x="173781" y="165190"/>
                  </a:lnTo>
                  <a:lnTo>
                    <a:pt x="174702" y="161395"/>
                  </a:lnTo>
                  <a:lnTo>
                    <a:pt x="175668" y="159497"/>
                  </a:lnTo>
                  <a:lnTo>
                    <a:pt x="176605" y="155698"/>
                  </a:lnTo>
                  <a:lnTo>
                    <a:pt x="177571" y="154751"/>
                  </a:lnTo>
                  <a:lnTo>
                    <a:pt x="178502" y="150951"/>
                  </a:lnTo>
                  <a:lnTo>
                    <a:pt x="179468" y="149049"/>
                  </a:lnTo>
                  <a:lnTo>
                    <a:pt x="185166" y="132913"/>
                  </a:lnTo>
                  <a:lnTo>
                    <a:pt x="186097" y="123421"/>
                  </a:lnTo>
                  <a:lnTo>
                    <a:pt x="195594" y="119620"/>
                  </a:lnTo>
                  <a:lnTo>
                    <a:pt x="196560" y="118689"/>
                  </a:lnTo>
                  <a:lnTo>
                    <a:pt x="202258" y="118689"/>
                  </a:lnTo>
                  <a:lnTo>
                    <a:pt x="204155" y="119620"/>
                  </a:lnTo>
                  <a:lnTo>
                    <a:pt x="210784" y="117718"/>
                  </a:lnTo>
                  <a:lnTo>
                    <a:pt x="210784" y="117718"/>
                  </a:lnTo>
                  <a:lnTo>
                    <a:pt x="212682" y="115821"/>
                  </a:lnTo>
                  <a:lnTo>
                    <a:pt x="225974" y="99699"/>
                  </a:lnTo>
                  <a:lnTo>
                    <a:pt x="228842" y="102528"/>
                  </a:lnTo>
                  <a:lnTo>
                    <a:pt x="238300" y="104431"/>
                  </a:lnTo>
                  <a:lnTo>
                    <a:pt x="241163" y="101597"/>
                  </a:lnTo>
                  <a:lnTo>
                    <a:pt x="242100" y="100631"/>
                  </a:lnTo>
                  <a:lnTo>
                    <a:pt x="243993" y="97802"/>
                  </a:lnTo>
                  <a:lnTo>
                    <a:pt x="248758" y="93036"/>
                  </a:lnTo>
                  <a:lnTo>
                    <a:pt x="249695" y="92100"/>
                  </a:lnTo>
                  <a:lnTo>
                    <a:pt x="258256" y="90202"/>
                  </a:lnTo>
                  <a:lnTo>
                    <a:pt x="262056" y="88305"/>
                  </a:lnTo>
                  <a:lnTo>
                    <a:pt x="268685" y="88305"/>
                  </a:lnTo>
                  <a:lnTo>
                    <a:pt x="269651" y="87334"/>
                  </a:lnTo>
                  <a:lnTo>
                    <a:pt x="270582" y="81641"/>
                  </a:lnTo>
                  <a:lnTo>
                    <a:pt x="270582" y="76910"/>
                  </a:lnTo>
                  <a:lnTo>
                    <a:pt x="271548" y="73110"/>
                  </a:lnTo>
                  <a:lnTo>
                    <a:pt x="275348" y="70246"/>
                  </a:lnTo>
                  <a:lnTo>
                    <a:pt x="276279" y="69315"/>
                  </a:lnTo>
                  <a:lnTo>
                    <a:pt x="277245" y="64549"/>
                  </a:lnTo>
                  <a:lnTo>
                    <a:pt x="281046" y="61715"/>
                  </a:lnTo>
                  <a:lnTo>
                    <a:pt x="283874" y="44628"/>
                  </a:lnTo>
                  <a:lnTo>
                    <a:pt x="285772" y="41759"/>
                  </a:lnTo>
                  <a:lnTo>
                    <a:pt x="288640" y="37033"/>
                  </a:lnTo>
                  <a:lnTo>
                    <a:pt x="286738" y="33233"/>
                  </a:lnTo>
                  <a:lnTo>
                    <a:pt x="285772" y="32267"/>
                  </a:lnTo>
                  <a:lnTo>
                    <a:pt x="294338" y="24672"/>
                  </a:lnTo>
                  <a:lnTo>
                    <a:pt x="300961" y="25638"/>
                  </a:lnTo>
                  <a:lnTo>
                    <a:pt x="320922" y="37033"/>
                  </a:lnTo>
                  <a:lnTo>
                    <a:pt x="330415" y="34165"/>
                  </a:lnTo>
                  <a:lnTo>
                    <a:pt x="339912" y="5702"/>
                  </a:lnTo>
                  <a:lnTo>
                    <a:pt x="348433" y="2854"/>
                  </a:lnTo>
                  <a:lnTo>
                    <a:pt x="350336" y="3800"/>
                  </a:lnTo>
                  <a:lnTo>
                    <a:pt x="356999" y="7600"/>
                  </a:lnTo>
                  <a:lnTo>
                    <a:pt x="358902" y="8551"/>
                  </a:lnTo>
                  <a:lnTo>
                    <a:pt x="365530" y="7600"/>
                  </a:lnTo>
                  <a:lnTo>
                    <a:pt x="369325" y="6649"/>
                  </a:lnTo>
                  <a:lnTo>
                    <a:pt x="370296" y="6649"/>
                  </a:lnTo>
                  <a:lnTo>
                    <a:pt x="372189" y="5702"/>
                  </a:lnTo>
                  <a:lnTo>
                    <a:pt x="375989" y="6649"/>
                  </a:lnTo>
                  <a:lnTo>
                    <a:pt x="387384" y="2854"/>
                  </a:lnTo>
                  <a:lnTo>
                    <a:pt x="398779" y="956"/>
                  </a:lnTo>
                  <a:lnTo>
                    <a:pt x="401607" y="0"/>
                  </a:lnTo>
                  <a:lnTo>
                    <a:pt x="402573" y="2854"/>
                  </a:lnTo>
                  <a:lnTo>
                    <a:pt x="404476" y="5702"/>
                  </a:lnTo>
                  <a:lnTo>
                    <a:pt x="406374" y="8551"/>
                  </a:lnTo>
                  <a:lnTo>
                    <a:pt x="407300" y="9497"/>
                  </a:lnTo>
                  <a:lnTo>
                    <a:pt x="409202" y="13297"/>
                  </a:lnTo>
                  <a:lnTo>
                    <a:pt x="411100" y="14244"/>
                  </a:lnTo>
                  <a:lnTo>
                    <a:pt x="412071" y="17077"/>
                  </a:lnTo>
                  <a:lnTo>
                    <a:pt x="413002" y="18985"/>
                  </a:lnTo>
                  <a:lnTo>
                    <a:pt x="413968" y="20872"/>
                  </a:lnTo>
                  <a:lnTo>
                    <a:pt x="416797" y="21843"/>
                  </a:lnTo>
                  <a:lnTo>
                    <a:pt x="415866" y="26570"/>
                  </a:lnTo>
                  <a:lnTo>
                    <a:pt x="415866" y="32267"/>
                  </a:lnTo>
                  <a:lnTo>
                    <a:pt x="418695" y="35136"/>
                  </a:lnTo>
                  <a:lnTo>
                    <a:pt x="416797" y="44628"/>
                  </a:lnTo>
                  <a:lnTo>
                    <a:pt x="415866" y="47462"/>
                  </a:lnTo>
                  <a:lnTo>
                    <a:pt x="416797" y="48428"/>
                  </a:lnTo>
                  <a:lnTo>
                    <a:pt x="420597" y="48428"/>
                  </a:lnTo>
                  <a:lnTo>
                    <a:pt x="421563" y="47462"/>
                  </a:lnTo>
                  <a:lnTo>
                    <a:pt x="422495" y="48428"/>
                  </a:lnTo>
                  <a:lnTo>
                    <a:pt x="423461" y="48428"/>
                  </a:lnTo>
                  <a:lnTo>
                    <a:pt x="424392" y="49354"/>
                  </a:lnTo>
                  <a:lnTo>
                    <a:pt x="426289" y="52218"/>
                  </a:lnTo>
                  <a:lnTo>
                    <a:pt x="431992" y="53154"/>
                  </a:lnTo>
                  <a:lnTo>
                    <a:pt x="432958" y="54120"/>
                  </a:lnTo>
                  <a:lnTo>
                    <a:pt x="435787" y="56954"/>
                  </a:lnTo>
                  <a:lnTo>
                    <a:pt x="435787" y="57920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88520CD-2713-42DA-8424-268316B4B6D4}"/>
                </a:ext>
              </a:extLst>
            </p:cNvPr>
            <p:cNvSpPr/>
            <p:nvPr/>
          </p:nvSpPr>
          <p:spPr>
            <a:xfrm>
              <a:off x="4058670" y="3426408"/>
              <a:ext cx="248221" cy="314529"/>
            </a:xfrm>
            <a:custGeom>
              <a:avLst/>
              <a:gdLst>
                <a:gd name="connsiteX0" fmla="*/ 95895 w 262982"/>
                <a:gd name="connsiteY0" fmla="*/ 9497 h 333233"/>
                <a:gd name="connsiteX1" fmla="*/ 100646 w 262982"/>
                <a:gd name="connsiteY1" fmla="*/ 10449 h 333233"/>
                <a:gd name="connsiteX2" fmla="*/ 104441 w 262982"/>
                <a:gd name="connsiteY2" fmla="*/ 10449 h 333233"/>
                <a:gd name="connsiteX3" fmla="*/ 106343 w 262982"/>
                <a:gd name="connsiteY3" fmla="*/ 8546 h 333233"/>
                <a:gd name="connsiteX4" fmla="*/ 108241 w 262982"/>
                <a:gd name="connsiteY4" fmla="*/ 6649 h 333233"/>
                <a:gd name="connsiteX5" fmla="*/ 109187 w 262982"/>
                <a:gd name="connsiteY5" fmla="*/ 4751 h 333233"/>
                <a:gd name="connsiteX6" fmla="*/ 111089 w 262982"/>
                <a:gd name="connsiteY6" fmla="*/ 1902 h 333233"/>
                <a:gd name="connsiteX7" fmla="*/ 112041 w 262982"/>
                <a:gd name="connsiteY7" fmla="*/ 951 h 333233"/>
                <a:gd name="connsiteX8" fmla="*/ 113938 w 262982"/>
                <a:gd name="connsiteY8" fmla="*/ 0 h 333233"/>
                <a:gd name="connsiteX9" fmla="*/ 117738 w 262982"/>
                <a:gd name="connsiteY9" fmla="*/ 951 h 333233"/>
                <a:gd name="connsiteX10" fmla="*/ 118684 w 262982"/>
                <a:gd name="connsiteY10" fmla="*/ 1902 h 333233"/>
                <a:gd name="connsiteX11" fmla="*/ 119636 w 262982"/>
                <a:gd name="connsiteY11" fmla="*/ 3800 h 333233"/>
                <a:gd name="connsiteX12" fmla="*/ 121533 w 262982"/>
                <a:gd name="connsiteY12" fmla="*/ 6649 h 333233"/>
                <a:gd name="connsiteX13" fmla="*/ 123431 w 262982"/>
                <a:gd name="connsiteY13" fmla="*/ 7595 h 333233"/>
                <a:gd name="connsiteX14" fmla="*/ 125328 w 262982"/>
                <a:gd name="connsiteY14" fmla="*/ 8546 h 333233"/>
                <a:gd name="connsiteX15" fmla="*/ 126279 w 262982"/>
                <a:gd name="connsiteY15" fmla="*/ 9497 h 333233"/>
                <a:gd name="connsiteX16" fmla="*/ 127230 w 262982"/>
                <a:gd name="connsiteY16" fmla="*/ 11395 h 333233"/>
                <a:gd name="connsiteX17" fmla="*/ 130079 w 262982"/>
                <a:gd name="connsiteY17" fmla="*/ 13292 h 333233"/>
                <a:gd name="connsiteX18" fmla="*/ 131025 w 262982"/>
                <a:gd name="connsiteY18" fmla="*/ 15195 h 333233"/>
                <a:gd name="connsiteX19" fmla="*/ 132923 w 262982"/>
                <a:gd name="connsiteY19" fmla="*/ 18043 h 333233"/>
                <a:gd name="connsiteX20" fmla="*/ 131977 w 262982"/>
                <a:gd name="connsiteY20" fmla="*/ 25638 h 333233"/>
                <a:gd name="connsiteX21" fmla="*/ 130079 w 262982"/>
                <a:gd name="connsiteY21" fmla="*/ 29438 h 333233"/>
                <a:gd name="connsiteX22" fmla="*/ 130079 w 262982"/>
                <a:gd name="connsiteY22" fmla="*/ 45569 h 333233"/>
                <a:gd name="connsiteX23" fmla="*/ 131025 w 262982"/>
                <a:gd name="connsiteY23" fmla="*/ 46526 h 333233"/>
                <a:gd name="connsiteX24" fmla="*/ 133874 w 262982"/>
                <a:gd name="connsiteY24" fmla="*/ 47477 h 333233"/>
                <a:gd name="connsiteX25" fmla="*/ 143371 w 262982"/>
                <a:gd name="connsiteY25" fmla="*/ 47477 h 333233"/>
                <a:gd name="connsiteX26" fmla="*/ 149069 w 262982"/>
                <a:gd name="connsiteY26" fmla="*/ 46526 h 333233"/>
                <a:gd name="connsiteX27" fmla="*/ 159493 w 262982"/>
                <a:gd name="connsiteY27" fmla="*/ 45569 h 333233"/>
                <a:gd name="connsiteX28" fmla="*/ 160464 w 262982"/>
                <a:gd name="connsiteY28" fmla="*/ 46526 h 333233"/>
                <a:gd name="connsiteX29" fmla="*/ 162361 w 262982"/>
                <a:gd name="connsiteY29" fmla="*/ 48423 h 333233"/>
                <a:gd name="connsiteX30" fmla="*/ 163288 w 262982"/>
                <a:gd name="connsiteY30" fmla="*/ 49374 h 333233"/>
                <a:gd name="connsiteX31" fmla="*/ 166156 w 262982"/>
                <a:gd name="connsiteY31" fmla="*/ 52223 h 333233"/>
                <a:gd name="connsiteX32" fmla="*/ 174682 w 262982"/>
                <a:gd name="connsiteY32" fmla="*/ 52223 h 333233"/>
                <a:gd name="connsiteX33" fmla="*/ 176580 w 262982"/>
                <a:gd name="connsiteY33" fmla="*/ 51272 h 333233"/>
                <a:gd name="connsiteX34" fmla="*/ 178482 w 262982"/>
                <a:gd name="connsiteY34" fmla="*/ 49374 h 333233"/>
                <a:gd name="connsiteX35" fmla="*/ 179433 w 262982"/>
                <a:gd name="connsiteY35" fmla="*/ 49374 h 333233"/>
                <a:gd name="connsiteX36" fmla="*/ 181331 w 262982"/>
                <a:gd name="connsiteY36" fmla="*/ 47477 h 333233"/>
                <a:gd name="connsiteX37" fmla="*/ 183228 w 262982"/>
                <a:gd name="connsiteY37" fmla="*/ 45569 h 333233"/>
                <a:gd name="connsiteX38" fmla="*/ 184180 w 262982"/>
                <a:gd name="connsiteY38" fmla="*/ 34185 h 333233"/>
                <a:gd name="connsiteX39" fmla="*/ 185131 w 262982"/>
                <a:gd name="connsiteY39" fmla="*/ 32282 h 333233"/>
                <a:gd name="connsiteX40" fmla="*/ 186077 w 262982"/>
                <a:gd name="connsiteY40" fmla="*/ 30384 h 333233"/>
                <a:gd name="connsiteX41" fmla="*/ 187028 w 262982"/>
                <a:gd name="connsiteY41" fmla="*/ 29438 h 333233"/>
                <a:gd name="connsiteX42" fmla="*/ 187975 w 262982"/>
                <a:gd name="connsiteY42" fmla="*/ 28487 h 333233"/>
                <a:gd name="connsiteX43" fmla="*/ 189877 w 262982"/>
                <a:gd name="connsiteY43" fmla="*/ 26585 h 333233"/>
                <a:gd name="connsiteX44" fmla="*/ 191775 w 262982"/>
                <a:gd name="connsiteY44" fmla="*/ 25638 h 333233"/>
                <a:gd name="connsiteX45" fmla="*/ 193672 w 262982"/>
                <a:gd name="connsiteY45" fmla="*/ 24687 h 333233"/>
                <a:gd name="connsiteX46" fmla="*/ 196521 w 262982"/>
                <a:gd name="connsiteY46" fmla="*/ 23741 h 333233"/>
                <a:gd name="connsiteX47" fmla="*/ 199369 w 262982"/>
                <a:gd name="connsiteY47" fmla="*/ 31326 h 333233"/>
                <a:gd name="connsiteX48" fmla="*/ 196521 w 262982"/>
                <a:gd name="connsiteY48" fmla="*/ 40828 h 333233"/>
                <a:gd name="connsiteX49" fmla="*/ 199369 w 262982"/>
                <a:gd name="connsiteY49" fmla="*/ 46526 h 333233"/>
                <a:gd name="connsiteX50" fmla="*/ 203169 w 262982"/>
                <a:gd name="connsiteY50" fmla="*/ 47477 h 333233"/>
                <a:gd name="connsiteX51" fmla="*/ 209813 w 262982"/>
                <a:gd name="connsiteY51" fmla="*/ 47477 h 333233"/>
                <a:gd name="connsiteX52" fmla="*/ 213613 w 262982"/>
                <a:gd name="connsiteY52" fmla="*/ 46526 h 333233"/>
                <a:gd name="connsiteX53" fmla="*/ 215510 w 262982"/>
                <a:gd name="connsiteY53" fmla="*/ 46526 h 333233"/>
                <a:gd name="connsiteX54" fmla="*/ 215510 w 262982"/>
                <a:gd name="connsiteY54" fmla="*/ 47477 h 333233"/>
                <a:gd name="connsiteX55" fmla="*/ 216462 w 262982"/>
                <a:gd name="connsiteY55" fmla="*/ 48423 h 333233"/>
                <a:gd name="connsiteX56" fmla="*/ 215510 w 262982"/>
                <a:gd name="connsiteY56" fmla="*/ 55072 h 333233"/>
                <a:gd name="connsiteX57" fmla="*/ 213613 w 262982"/>
                <a:gd name="connsiteY57" fmla="*/ 56969 h 333233"/>
                <a:gd name="connsiteX58" fmla="*/ 212662 w 262982"/>
                <a:gd name="connsiteY58" fmla="*/ 56969 h 333233"/>
                <a:gd name="connsiteX59" fmla="*/ 211711 w 262982"/>
                <a:gd name="connsiteY59" fmla="*/ 57920 h 333233"/>
                <a:gd name="connsiteX60" fmla="*/ 210764 w 262982"/>
                <a:gd name="connsiteY60" fmla="*/ 58871 h 333233"/>
                <a:gd name="connsiteX61" fmla="*/ 208867 w 262982"/>
                <a:gd name="connsiteY61" fmla="*/ 60769 h 333233"/>
                <a:gd name="connsiteX62" fmla="*/ 206964 w 262982"/>
                <a:gd name="connsiteY62" fmla="*/ 63618 h 333233"/>
                <a:gd name="connsiteX63" fmla="*/ 206013 w 262982"/>
                <a:gd name="connsiteY63" fmla="*/ 66466 h 333233"/>
                <a:gd name="connsiteX64" fmla="*/ 205067 w 262982"/>
                <a:gd name="connsiteY64" fmla="*/ 69305 h 333233"/>
                <a:gd name="connsiteX65" fmla="*/ 205067 w 262982"/>
                <a:gd name="connsiteY65" fmla="*/ 71213 h 333233"/>
                <a:gd name="connsiteX66" fmla="*/ 208867 w 262982"/>
                <a:gd name="connsiteY66" fmla="*/ 77861 h 333233"/>
                <a:gd name="connsiteX67" fmla="*/ 212662 w 262982"/>
                <a:gd name="connsiteY67" fmla="*/ 85451 h 333233"/>
                <a:gd name="connsiteX68" fmla="*/ 213613 w 262982"/>
                <a:gd name="connsiteY68" fmla="*/ 89241 h 333233"/>
                <a:gd name="connsiteX69" fmla="*/ 216462 w 262982"/>
                <a:gd name="connsiteY69" fmla="*/ 94939 h 333233"/>
                <a:gd name="connsiteX70" fmla="*/ 216462 w 262982"/>
                <a:gd name="connsiteY70" fmla="*/ 95890 h 333233"/>
                <a:gd name="connsiteX71" fmla="*/ 222159 w 262982"/>
                <a:gd name="connsiteY71" fmla="*/ 99685 h 333233"/>
                <a:gd name="connsiteX72" fmla="*/ 223105 w 262982"/>
                <a:gd name="connsiteY72" fmla="*/ 101587 h 333233"/>
                <a:gd name="connsiteX73" fmla="*/ 224057 w 262982"/>
                <a:gd name="connsiteY73" fmla="*/ 97787 h 333233"/>
                <a:gd name="connsiteX74" fmla="*/ 226905 w 262982"/>
                <a:gd name="connsiteY74" fmla="*/ 86402 h 333233"/>
                <a:gd name="connsiteX75" fmla="*/ 227856 w 262982"/>
                <a:gd name="connsiteY75" fmla="*/ 81656 h 333233"/>
                <a:gd name="connsiteX76" fmla="*/ 228803 w 262982"/>
                <a:gd name="connsiteY76" fmla="*/ 81656 h 333233"/>
                <a:gd name="connsiteX77" fmla="*/ 229754 w 262982"/>
                <a:gd name="connsiteY77" fmla="*/ 82607 h 333233"/>
                <a:gd name="connsiteX78" fmla="*/ 230700 w 262982"/>
                <a:gd name="connsiteY78" fmla="*/ 83549 h 333233"/>
                <a:gd name="connsiteX79" fmla="*/ 232603 w 262982"/>
                <a:gd name="connsiteY79" fmla="*/ 82607 h 333233"/>
                <a:gd name="connsiteX80" fmla="*/ 233549 w 262982"/>
                <a:gd name="connsiteY80" fmla="*/ 80705 h 333233"/>
                <a:gd name="connsiteX81" fmla="*/ 234500 w 262982"/>
                <a:gd name="connsiteY81" fmla="*/ 80705 h 333233"/>
                <a:gd name="connsiteX82" fmla="*/ 235451 w 262982"/>
                <a:gd name="connsiteY82" fmla="*/ 80705 h 333233"/>
                <a:gd name="connsiteX83" fmla="*/ 236398 w 262982"/>
                <a:gd name="connsiteY83" fmla="*/ 82607 h 333233"/>
                <a:gd name="connsiteX84" fmla="*/ 239246 w 262982"/>
                <a:gd name="connsiteY84" fmla="*/ 84505 h 333233"/>
                <a:gd name="connsiteX85" fmla="*/ 242095 w 262982"/>
                <a:gd name="connsiteY85" fmla="*/ 84505 h 333233"/>
                <a:gd name="connsiteX86" fmla="*/ 243046 w 262982"/>
                <a:gd name="connsiteY86" fmla="*/ 85451 h 333233"/>
                <a:gd name="connsiteX87" fmla="*/ 245895 w 262982"/>
                <a:gd name="connsiteY87" fmla="*/ 83549 h 333233"/>
                <a:gd name="connsiteX88" fmla="*/ 247792 w 262982"/>
                <a:gd name="connsiteY88" fmla="*/ 83549 h 333233"/>
                <a:gd name="connsiteX89" fmla="*/ 251592 w 262982"/>
                <a:gd name="connsiteY89" fmla="*/ 83549 h 333233"/>
                <a:gd name="connsiteX90" fmla="*/ 250641 w 262982"/>
                <a:gd name="connsiteY90" fmla="*/ 87354 h 333233"/>
                <a:gd name="connsiteX91" fmla="*/ 252539 w 262982"/>
                <a:gd name="connsiteY91" fmla="*/ 93046 h 333233"/>
                <a:gd name="connsiteX92" fmla="*/ 254441 w 262982"/>
                <a:gd name="connsiteY92" fmla="*/ 94939 h 333233"/>
                <a:gd name="connsiteX93" fmla="*/ 257285 w 262982"/>
                <a:gd name="connsiteY93" fmla="*/ 97787 h 333233"/>
                <a:gd name="connsiteX94" fmla="*/ 258236 w 262982"/>
                <a:gd name="connsiteY94" fmla="*/ 98739 h 333233"/>
                <a:gd name="connsiteX95" fmla="*/ 260133 w 262982"/>
                <a:gd name="connsiteY95" fmla="*/ 101587 h 333233"/>
                <a:gd name="connsiteX96" fmla="*/ 261085 w 262982"/>
                <a:gd name="connsiteY96" fmla="*/ 105382 h 333233"/>
                <a:gd name="connsiteX97" fmla="*/ 262036 w 262982"/>
                <a:gd name="connsiteY97" fmla="*/ 107290 h 333233"/>
                <a:gd name="connsiteX98" fmla="*/ 262982 w 262982"/>
                <a:gd name="connsiteY98" fmla="*/ 107290 h 333233"/>
                <a:gd name="connsiteX99" fmla="*/ 262036 w 262982"/>
                <a:gd name="connsiteY99" fmla="*/ 109182 h 333233"/>
                <a:gd name="connsiteX100" fmla="*/ 260133 w 262982"/>
                <a:gd name="connsiteY100" fmla="*/ 110128 h 333233"/>
                <a:gd name="connsiteX101" fmla="*/ 258236 w 262982"/>
                <a:gd name="connsiteY101" fmla="*/ 110128 h 333233"/>
                <a:gd name="connsiteX102" fmla="*/ 257285 w 262982"/>
                <a:gd name="connsiteY102" fmla="*/ 109182 h 333233"/>
                <a:gd name="connsiteX103" fmla="*/ 253490 w 262982"/>
                <a:gd name="connsiteY103" fmla="*/ 109182 h 333233"/>
                <a:gd name="connsiteX104" fmla="*/ 251592 w 262982"/>
                <a:gd name="connsiteY104" fmla="*/ 110128 h 333233"/>
                <a:gd name="connsiteX105" fmla="*/ 247792 w 262982"/>
                <a:gd name="connsiteY105" fmla="*/ 109182 h 333233"/>
                <a:gd name="connsiteX106" fmla="*/ 243046 w 262982"/>
                <a:gd name="connsiteY106" fmla="*/ 111080 h 333233"/>
                <a:gd name="connsiteX107" fmla="*/ 243046 w 262982"/>
                <a:gd name="connsiteY107" fmla="*/ 113928 h 333233"/>
                <a:gd name="connsiteX108" fmla="*/ 242095 w 262982"/>
                <a:gd name="connsiteY108" fmla="*/ 114880 h 333233"/>
                <a:gd name="connsiteX109" fmla="*/ 238295 w 262982"/>
                <a:gd name="connsiteY109" fmla="*/ 116782 h 333233"/>
                <a:gd name="connsiteX110" fmla="*/ 236398 w 262982"/>
                <a:gd name="connsiteY110" fmla="*/ 118674 h 333233"/>
                <a:gd name="connsiteX111" fmla="*/ 236398 w 262982"/>
                <a:gd name="connsiteY111" fmla="*/ 120577 h 333233"/>
                <a:gd name="connsiteX112" fmla="*/ 236398 w 262982"/>
                <a:gd name="connsiteY112" fmla="*/ 121523 h 333233"/>
                <a:gd name="connsiteX113" fmla="*/ 236398 w 262982"/>
                <a:gd name="connsiteY113" fmla="*/ 131967 h 333233"/>
                <a:gd name="connsiteX114" fmla="*/ 237349 w 262982"/>
                <a:gd name="connsiteY114" fmla="*/ 137664 h 333233"/>
                <a:gd name="connsiteX115" fmla="*/ 236398 w 262982"/>
                <a:gd name="connsiteY115" fmla="*/ 138615 h 333233"/>
                <a:gd name="connsiteX116" fmla="*/ 236398 w 262982"/>
                <a:gd name="connsiteY116" fmla="*/ 140513 h 333233"/>
                <a:gd name="connsiteX117" fmla="*/ 235451 w 262982"/>
                <a:gd name="connsiteY117" fmla="*/ 145269 h 333233"/>
                <a:gd name="connsiteX118" fmla="*/ 234500 w 262982"/>
                <a:gd name="connsiteY118" fmla="*/ 150010 h 333233"/>
                <a:gd name="connsiteX119" fmla="*/ 232603 w 262982"/>
                <a:gd name="connsiteY119" fmla="*/ 153805 h 333233"/>
                <a:gd name="connsiteX120" fmla="*/ 223105 w 262982"/>
                <a:gd name="connsiteY120" fmla="*/ 156654 h 333233"/>
                <a:gd name="connsiteX121" fmla="*/ 223105 w 262982"/>
                <a:gd name="connsiteY121" fmla="*/ 157605 h 333233"/>
                <a:gd name="connsiteX122" fmla="*/ 222159 w 262982"/>
                <a:gd name="connsiteY122" fmla="*/ 159503 h 333233"/>
                <a:gd name="connsiteX123" fmla="*/ 222159 w 262982"/>
                <a:gd name="connsiteY123" fmla="*/ 160449 h 333233"/>
                <a:gd name="connsiteX124" fmla="*/ 223105 w 262982"/>
                <a:gd name="connsiteY124" fmla="*/ 165200 h 333233"/>
                <a:gd name="connsiteX125" fmla="*/ 222159 w 262982"/>
                <a:gd name="connsiteY125" fmla="*/ 166146 h 333233"/>
                <a:gd name="connsiteX126" fmla="*/ 221208 w 262982"/>
                <a:gd name="connsiteY126" fmla="*/ 166146 h 333233"/>
                <a:gd name="connsiteX127" fmla="*/ 216462 w 262982"/>
                <a:gd name="connsiteY127" fmla="*/ 168049 h 333233"/>
                <a:gd name="connsiteX128" fmla="*/ 215510 w 262982"/>
                <a:gd name="connsiteY128" fmla="*/ 169946 h 333233"/>
                <a:gd name="connsiteX129" fmla="*/ 217408 w 262982"/>
                <a:gd name="connsiteY129" fmla="*/ 182292 h 333233"/>
                <a:gd name="connsiteX130" fmla="*/ 217408 w 262982"/>
                <a:gd name="connsiteY130" fmla="*/ 184190 h 333233"/>
                <a:gd name="connsiteX131" fmla="*/ 215510 w 262982"/>
                <a:gd name="connsiteY131" fmla="*/ 186087 h 333233"/>
                <a:gd name="connsiteX132" fmla="*/ 215510 w 262982"/>
                <a:gd name="connsiteY132" fmla="*/ 187990 h 333233"/>
                <a:gd name="connsiteX133" fmla="*/ 213613 w 262982"/>
                <a:gd name="connsiteY133" fmla="*/ 189887 h 333233"/>
                <a:gd name="connsiteX134" fmla="*/ 214559 w 262982"/>
                <a:gd name="connsiteY134" fmla="*/ 193682 h 333233"/>
                <a:gd name="connsiteX135" fmla="*/ 211711 w 262982"/>
                <a:gd name="connsiteY135" fmla="*/ 196531 h 333233"/>
                <a:gd name="connsiteX136" fmla="*/ 210764 w 262982"/>
                <a:gd name="connsiteY136" fmla="*/ 197482 h 333233"/>
                <a:gd name="connsiteX137" fmla="*/ 210764 w 262982"/>
                <a:gd name="connsiteY137" fmla="*/ 198428 h 333233"/>
                <a:gd name="connsiteX138" fmla="*/ 212662 w 262982"/>
                <a:gd name="connsiteY138" fmla="*/ 203179 h 333233"/>
                <a:gd name="connsiteX139" fmla="*/ 213613 w 262982"/>
                <a:gd name="connsiteY139" fmla="*/ 203179 h 333233"/>
                <a:gd name="connsiteX140" fmla="*/ 211711 w 262982"/>
                <a:gd name="connsiteY140" fmla="*/ 206974 h 333233"/>
                <a:gd name="connsiteX141" fmla="*/ 208867 w 262982"/>
                <a:gd name="connsiteY141" fmla="*/ 210774 h 333233"/>
                <a:gd name="connsiteX142" fmla="*/ 206013 w 262982"/>
                <a:gd name="connsiteY142" fmla="*/ 209823 h 333233"/>
                <a:gd name="connsiteX143" fmla="*/ 207916 w 262982"/>
                <a:gd name="connsiteY143" fmla="*/ 210774 h 333233"/>
                <a:gd name="connsiteX144" fmla="*/ 207916 w 262982"/>
                <a:gd name="connsiteY144" fmla="*/ 214569 h 333233"/>
                <a:gd name="connsiteX145" fmla="*/ 208867 w 262982"/>
                <a:gd name="connsiteY145" fmla="*/ 216462 h 333233"/>
                <a:gd name="connsiteX146" fmla="*/ 212662 w 262982"/>
                <a:gd name="connsiteY146" fmla="*/ 224057 h 333233"/>
                <a:gd name="connsiteX147" fmla="*/ 212662 w 262982"/>
                <a:gd name="connsiteY147" fmla="*/ 230705 h 333233"/>
                <a:gd name="connsiteX148" fmla="*/ 210764 w 262982"/>
                <a:gd name="connsiteY148" fmla="*/ 233549 h 333233"/>
                <a:gd name="connsiteX149" fmla="*/ 210764 w 262982"/>
                <a:gd name="connsiteY149" fmla="*/ 233549 h 333233"/>
                <a:gd name="connsiteX150" fmla="*/ 209813 w 262982"/>
                <a:gd name="connsiteY150" fmla="*/ 234500 h 333233"/>
                <a:gd name="connsiteX151" fmla="*/ 208867 w 262982"/>
                <a:gd name="connsiteY151" fmla="*/ 235451 h 333233"/>
                <a:gd name="connsiteX152" fmla="*/ 207916 w 262982"/>
                <a:gd name="connsiteY152" fmla="*/ 236403 h 333233"/>
                <a:gd name="connsiteX153" fmla="*/ 206013 w 262982"/>
                <a:gd name="connsiteY153" fmla="*/ 243997 h 333233"/>
                <a:gd name="connsiteX154" fmla="*/ 205067 w 262982"/>
                <a:gd name="connsiteY154" fmla="*/ 262987 h 333233"/>
                <a:gd name="connsiteX155" fmla="*/ 208867 w 262982"/>
                <a:gd name="connsiteY155" fmla="*/ 269631 h 333233"/>
                <a:gd name="connsiteX156" fmla="*/ 208867 w 262982"/>
                <a:gd name="connsiteY156" fmla="*/ 271528 h 333233"/>
                <a:gd name="connsiteX157" fmla="*/ 206964 w 262982"/>
                <a:gd name="connsiteY157" fmla="*/ 276275 h 333233"/>
                <a:gd name="connsiteX158" fmla="*/ 203169 w 262982"/>
                <a:gd name="connsiteY158" fmla="*/ 281026 h 333233"/>
                <a:gd name="connsiteX159" fmla="*/ 202218 w 262982"/>
                <a:gd name="connsiteY159" fmla="*/ 282923 h 333233"/>
                <a:gd name="connsiteX160" fmla="*/ 196521 w 262982"/>
                <a:gd name="connsiteY160" fmla="*/ 285772 h 333233"/>
                <a:gd name="connsiteX161" fmla="*/ 196521 w 262982"/>
                <a:gd name="connsiteY161" fmla="*/ 286723 h 333233"/>
                <a:gd name="connsiteX162" fmla="*/ 190823 w 262982"/>
                <a:gd name="connsiteY162" fmla="*/ 289567 h 333233"/>
                <a:gd name="connsiteX163" fmla="*/ 187975 w 262982"/>
                <a:gd name="connsiteY163" fmla="*/ 298118 h 333233"/>
                <a:gd name="connsiteX164" fmla="*/ 188926 w 262982"/>
                <a:gd name="connsiteY164" fmla="*/ 300015 h 333233"/>
                <a:gd name="connsiteX165" fmla="*/ 182277 w 262982"/>
                <a:gd name="connsiteY165" fmla="*/ 301913 h 333233"/>
                <a:gd name="connsiteX166" fmla="*/ 179433 w 262982"/>
                <a:gd name="connsiteY166" fmla="*/ 306659 h 333233"/>
                <a:gd name="connsiteX167" fmla="*/ 175634 w 262982"/>
                <a:gd name="connsiteY167" fmla="*/ 308556 h 333233"/>
                <a:gd name="connsiteX168" fmla="*/ 175634 w 262982"/>
                <a:gd name="connsiteY168" fmla="*/ 309508 h 333233"/>
                <a:gd name="connsiteX169" fmla="*/ 176580 w 262982"/>
                <a:gd name="connsiteY169" fmla="*/ 315205 h 333233"/>
                <a:gd name="connsiteX170" fmla="*/ 172785 w 262982"/>
                <a:gd name="connsiteY170" fmla="*/ 318054 h 333233"/>
                <a:gd name="connsiteX171" fmla="*/ 169956 w 262982"/>
                <a:gd name="connsiteY171" fmla="*/ 319951 h 333233"/>
                <a:gd name="connsiteX172" fmla="*/ 167087 w 262982"/>
                <a:gd name="connsiteY172" fmla="*/ 321854 h 333233"/>
                <a:gd name="connsiteX173" fmla="*/ 165190 w 262982"/>
                <a:gd name="connsiteY173" fmla="*/ 321854 h 333233"/>
                <a:gd name="connsiteX174" fmla="*/ 158561 w 262982"/>
                <a:gd name="connsiteY174" fmla="*/ 316156 h 333233"/>
                <a:gd name="connsiteX175" fmla="*/ 157590 w 262982"/>
                <a:gd name="connsiteY175" fmla="*/ 314254 h 333233"/>
                <a:gd name="connsiteX176" fmla="*/ 156664 w 262982"/>
                <a:gd name="connsiteY176" fmla="*/ 312357 h 333233"/>
                <a:gd name="connsiteX177" fmla="*/ 155693 w 262982"/>
                <a:gd name="connsiteY177" fmla="*/ 311410 h 333233"/>
                <a:gd name="connsiteX178" fmla="*/ 145269 w 262982"/>
                <a:gd name="connsiteY178" fmla="*/ 307610 h 333233"/>
                <a:gd name="connsiteX179" fmla="*/ 143371 w 262982"/>
                <a:gd name="connsiteY179" fmla="*/ 306659 h 333233"/>
                <a:gd name="connsiteX180" fmla="*/ 142405 w 262982"/>
                <a:gd name="connsiteY180" fmla="*/ 305713 h 333233"/>
                <a:gd name="connsiteX181" fmla="*/ 141474 w 262982"/>
                <a:gd name="connsiteY181" fmla="*/ 304762 h 333233"/>
                <a:gd name="connsiteX182" fmla="*/ 139571 w 262982"/>
                <a:gd name="connsiteY182" fmla="*/ 303810 h 333233"/>
                <a:gd name="connsiteX183" fmla="*/ 138620 w 262982"/>
                <a:gd name="connsiteY183" fmla="*/ 297167 h 333233"/>
                <a:gd name="connsiteX184" fmla="*/ 134825 w 262982"/>
                <a:gd name="connsiteY184" fmla="*/ 293367 h 333233"/>
                <a:gd name="connsiteX185" fmla="*/ 132923 w 262982"/>
                <a:gd name="connsiteY185" fmla="*/ 289567 h 333233"/>
                <a:gd name="connsiteX186" fmla="*/ 131977 w 262982"/>
                <a:gd name="connsiteY186" fmla="*/ 287669 h 333233"/>
                <a:gd name="connsiteX187" fmla="*/ 131025 w 262982"/>
                <a:gd name="connsiteY187" fmla="*/ 284821 h 333233"/>
                <a:gd name="connsiteX188" fmla="*/ 128177 w 262982"/>
                <a:gd name="connsiteY188" fmla="*/ 281026 h 333233"/>
                <a:gd name="connsiteX189" fmla="*/ 123431 w 262982"/>
                <a:gd name="connsiteY189" fmla="*/ 280074 h 333233"/>
                <a:gd name="connsiteX190" fmla="*/ 121533 w 262982"/>
                <a:gd name="connsiteY190" fmla="*/ 275323 h 333233"/>
                <a:gd name="connsiteX191" fmla="*/ 119636 w 262982"/>
                <a:gd name="connsiteY191" fmla="*/ 266782 h 333233"/>
                <a:gd name="connsiteX192" fmla="*/ 118684 w 262982"/>
                <a:gd name="connsiteY192" fmla="*/ 260138 h 333233"/>
                <a:gd name="connsiteX193" fmla="*/ 121533 w 262982"/>
                <a:gd name="connsiteY193" fmla="*/ 252539 h 333233"/>
                <a:gd name="connsiteX194" fmla="*/ 121533 w 262982"/>
                <a:gd name="connsiteY194" fmla="*/ 250641 h 333233"/>
                <a:gd name="connsiteX195" fmla="*/ 120582 w 262982"/>
                <a:gd name="connsiteY195" fmla="*/ 247793 h 333233"/>
                <a:gd name="connsiteX196" fmla="*/ 117738 w 262982"/>
                <a:gd name="connsiteY196" fmla="*/ 244944 h 333233"/>
                <a:gd name="connsiteX197" fmla="*/ 115836 w 262982"/>
                <a:gd name="connsiteY197" fmla="*/ 243997 h 333233"/>
                <a:gd name="connsiteX198" fmla="*/ 113938 w 262982"/>
                <a:gd name="connsiteY198" fmla="*/ 243046 h 333233"/>
                <a:gd name="connsiteX199" fmla="*/ 112041 w 262982"/>
                <a:gd name="connsiteY199" fmla="*/ 242095 h 333233"/>
                <a:gd name="connsiteX200" fmla="*/ 111089 w 262982"/>
                <a:gd name="connsiteY200" fmla="*/ 241149 h 333233"/>
                <a:gd name="connsiteX201" fmla="*/ 106343 w 262982"/>
                <a:gd name="connsiteY201" fmla="*/ 240198 h 333233"/>
                <a:gd name="connsiteX202" fmla="*/ 105392 w 262982"/>
                <a:gd name="connsiteY202" fmla="*/ 242095 h 333233"/>
                <a:gd name="connsiteX203" fmla="*/ 97797 w 262982"/>
                <a:gd name="connsiteY203" fmla="*/ 244944 h 333233"/>
                <a:gd name="connsiteX204" fmla="*/ 96846 w 262982"/>
                <a:gd name="connsiteY204" fmla="*/ 248744 h 333233"/>
                <a:gd name="connsiteX205" fmla="*/ 95895 w 262982"/>
                <a:gd name="connsiteY205" fmla="*/ 250641 h 333233"/>
                <a:gd name="connsiteX206" fmla="*/ 95895 w 262982"/>
                <a:gd name="connsiteY206" fmla="*/ 254441 h 333233"/>
                <a:gd name="connsiteX207" fmla="*/ 99695 w 262982"/>
                <a:gd name="connsiteY207" fmla="*/ 267733 h 333233"/>
                <a:gd name="connsiteX208" fmla="*/ 98748 w 262982"/>
                <a:gd name="connsiteY208" fmla="*/ 273431 h 333233"/>
                <a:gd name="connsiteX209" fmla="*/ 96846 w 262982"/>
                <a:gd name="connsiteY209" fmla="*/ 280074 h 333233"/>
                <a:gd name="connsiteX210" fmla="*/ 95895 w 262982"/>
                <a:gd name="connsiteY210" fmla="*/ 288621 h 333233"/>
                <a:gd name="connsiteX211" fmla="*/ 97797 w 262982"/>
                <a:gd name="connsiteY211" fmla="*/ 290518 h 333233"/>
                <a:gd name="connsiteX212" fmla="*/ 99695 w 262982"/>
                <a:gd name="connsiteY212" fmla="*/ 294318 h 333233"/>
                <a:gd name="connsiteX213" fmla="*/ 99695 w 262982"/>
                <a:gd name="connsiteY213" fmla="*/ 296215 h 333233"/>
                <a:gd name="connsiteX214" fmla="*/ 95895 w 262982"/>
                <a:gd name="connsiteY214" fmla="*/ 298118 h 333233"/>
                <a:gd name="connsiteX215" fmla="*/ 93997 w 262982"/>
                <a:gd name="connsiteY215" fmla="*/ 301913 h 333233"/>
                <a:gd name="connsiteX216" fmla="*/ 92100 w 262982"/>
                <a:gd name="connsiteY216" fmla="*/ 302864 h 333233"/>
                <a:gd name="connsiteX217" fmla="*/ 90197 w 262982"/>
                <a:gd name="connsiteY217" fmla="*/ 303810 h 333233"/>
                <a:gd name="connsiteX218" fmla="*/ 87354 w 262982"/>
                <a:gd name="connsiteY218" fmla="*/ 306659 h 333233"/>
                <a:gd name="connsiteX219" fmla="*/ 86402 w 262982"/>
                <a:gd name="connsiteY219" fmla="*/ 309508 h 333233"/>
                <a:gd name="connsiteX220" fmla="*/ 85451 w 262982"/>
                <a:gd name="connsiteY220" fmla="*/ 312357 h 333233"/>
                <a:gd name="connsiteX221" fmla="*/ 85451 w 262982"/>
                <a:gd name="connsiteY221" fmla="*/ 319005 h 333233"/>
                <a:gd name="connsiteX222" fmla="*/ 83554 w 262982"/>
                <a:gd name="connsiteY222" fmla="*/ 319005 h 333233"/>
                <a:gd name="connsiteX223" fmla="*/ 80705 w 262982"/>
                <a:gd name="connsiteY223" fmla="*/ 323751 h 333233"/>
                <a:gd name="connsiteX224" fmla="*/ 79759 w 262982"/>
                <a:gd name="connsiteY224" fmla="*/ 327541 h 333233"/>
                <a:gd name="connsiteX225" fmla="*/ 76905 w 262982"/>
                <a:gd name="connsiteY225" fmla="*/ 330390 h 333233"/>
                <a:gd name="connsiteX226" fmla="*/ 75008 w 262982"/>
                <a:gd name="connsiteY226" fmla="*/ 333234 h 333233"/>
                <a:gd name="connsiteX227" fmla="*/ 72159 w 262982"/>
                <a:gd name="connsiteY227" fmla="*/ 333234 h 333233"/>
                <a:gd name="connsiteX228" fmla="*/ 70261 w 262982"/>
                <a:gd name="connsiteY228" fmla="*/ 322800 h 333233"/>
                <a:gd name="connsiteX229" fmla="*/ 58867 w 262982"/>
                <a:gd name="connsiteY229" fmla="*/ 296215 h 333233"/>
                <a:gd name="connsiteX230" fmla="*/ 57920 w 262982"/>
                <a:gd name="connsiteY230" fmla="*/ 294318 h 333233"/>
                <a:gd name="connsiteX231" fmla="*/ 54120 w 262982"/>
                <a:gd name="connsiteY231" fmla="*/ 291469 h 333233"/>
                <a:gd name="connsiteX232" fmla="*/ 51272 w 262982"/>
                <a:gd name="connsiteY232" fmla="*/ 289567 h 333233"/>
                <a:gd name="connsiteX233" fmla="*/ 50325 w 262982"/>
                <a:gd name="connsiteY233" fmla="*/ 288621 h 333233"/>
                <a:gd name="connsiteX234" fmla="*/ 47472 w 262982"/>
                <a:gd name="connsiteY234" fmla="*/ 290518 h 333233"/>
                <a:gd name="connsiteX235" fmla="*/ 47472 w 262982"/>
                <a:gd name="connsiteY235" fmla="*/ 293367 h 333233"/>
                <a:gd name="connsiteX236" fmla="*/ 38931 w 262982"/>
                <a:gd name="connsiteY236" fmla="*/ 290518 h 333233"/>
                <a:gd name="connsiteX237" fmla="*/ 36082 w 262982"/>
                <a:gd name="connsiteY237" fmla="*/ 283874 h 333233"/>
                <a:gd name="connsiteX238" fmla="*/ 28482 w 262982"/>
                <a:gd name="connsiteY238" fmla="*/ 271528 h 333233"/>
                <a:gd name="connsiteX239" fmla="*/ 26585 w 262982"/>
                <a:gd name="connsiteY239" fmla="*/ 267733 h 333233"/>
                <a:gd name="connsiteX240" fmla="*/ 26585 w 262982"/>
                <a:gd name="connsiteY240" fmla="*/ 260138 h 333233"/>
                <a:gd name="connsiteX241" fmla="*/ 27536 w 262982"/>
                <a:gd name="connsiteY241" fmla="*/ 260138 h 333233"/>
                <a:gd name="connsiteX242" fmla="*/ 29433 w 262982"/>
                <a:gd name="connsiteY242" fmla="*/ 255392 h 333233"/>
                <a:gd name="connsiteX243" fmla="*/ 32282 w 262982"/>
                <a:gd name="connsiteY243" fmla="*/ 252539 h 333233"/>
                <a:gd name="connsiteX244" fmla="*/ 34179 w 262982"/>
                <a:gd name="connsiteY244" fmla="*/ 251592 h 333233"/>
                <a:gd name="connsiteX245" fmla="*/ 37028 w 262982"/>
                <a:gd name="connsiteY245" fmla="*/ 249695 h 333233"/>
                <a:gd name="connsiteX246" fmla="*/ 37028 w 262982"/>
                <a:gd name="connsiteY246" fmla="*/ 248744 h 333233"/>
                <a:gd name="connsiteX247" fmla="*/ 31336 w 262982"/>
                <a:gd name="connsiteY247" fmla="*/ 247793 h 333233"/>
                <a:gd name="connsiteX248" fmla="*/ 28482 w 262982"/>
                <a:gd name="connsiteY248" fmla="*/ 247793 h 333233"/>
                <a:gd name="connsiteX249" fmla="*/ 26585 w 262982"/>
                <a:gd name="connsiteY249" fmla="*/ 245895 h 333233"/>
                <a:gd name="connsiteX250" fmla="*/ 23736 w 262982"/>
                <a:gd name="connsiteY250" fmla="*/ 244944 h 333233"/>
                <a:gd name="connsiteX251" fmla="*/ 21838 w 262982"/>
                <a:gd name="connsiteY251" fmla="*/ 243997 h 333233"/>
                <a:gd name="connsiteX252" fmla="*/ 18990 w 262982"/>
                <a:gd name="connsiteY252" fmla="*/ 242095 h 333233"/>
                <a:gd name="connsiteX253" fmla="*/ 18039 w 262982"/>
                <a:gd name="connsiteY253" fmla="*/ 240198 h 333233"/>
                <a:gd name="connsiteX254" fmla="*/ 16141 w 262982"/>
                <a:gd name="connsiteY254" fmla="*/ 238300 h 333233"/>
                <a:gd name="connsiteX255" fmla="*/ 15195 w 262982"/>
                <a:gd name="connsiteY255" fmla="*/ 238300 h 333233"/>
                <a:gd name="connsiteX256" fmla="*/ 12346 w 262982"/>
                <a:gd name="connsiteY256" fmla="*/ 236403 h 333233"/>
                <a:gd name="connsiteX257" fmla="*/ 9497 w 262982"/>
                <a:gd name="connsiteY257" fmla="*/ 235451 h 333233"/>
                <a:gd name="connsiteX258" fmla="*/ 7600 w 262982"/>
                <a:gd name="connsiteY258" fmla="*/ 234500 h 333233"/>
                <a:gd name="connsiteX259" fmla="*/ 3800 w 262982"/>
                <a:gd name="connsiteY259" fmla="*/ 229754 h 333233"/>
                <a:gd name="connsiteX260" fmla="*/ 2849 w 262982"/>
                <a:gd name="connsiteY260" fmla="*/ 229754 h 333233"/>
                <a:gd name="connsiteX261" fmla="*/ 1902 w 262982"/>
                <a:gd name="connsiteY261" fmla="*/ 228803 h 333233"/>
                <a:gd name="connsiteX262" fmla="*/ 951 w 262982"/>
                <a:gd name="connsiteY262" fmla="*/ 226905 h 333233"/>
                <a:gd name="connsiteX263" fmla="*/ 0 w 262982"/>
                <a:gd name="connsiteY263" fmla="*/ 222159 h 333233"/>
                <a:gd name="connsiteX264" fmla="*/ 951 w 262982"/>
                <a:gd name="connsiteY264" fmla="*/ 218359 h 333233"/>
                <a:gd name="connsiteX265" fmla="*/ 8546 w 262982"/>
                <a:gd name="connsiteY265" fmla="*/ 191784 h 333233"/>
                <a:gd name="connsiteX266" fmla="*/ 13292 w 262982"/>
                <a:gd name="connsiteY266" fmla="*/ 182292 h 333233"/>
                <a:gd name="connsiteX267" fmla="*/ 15195 w 262982"/>
                <a:gd name="connsiteY267" fmla="*/ 181341 h 333233"/>
                <a:gd name="connsiteX268" fmla="*/ 16141 w 262982"/>
                <a:gd name="connsiteY268" fmla="*/ 179439 h 333233"/>
                <a:gd name="connsiteX269" fmla="*/ 23736 w 262982"/>
                <a:gd name="connsiteY269" fmla="*/ 163302 h 333233"/>
                <a:gd name="connsiteX270" fmla="*/ 24687 w 262982"/>
                <a:gd name="connsiteY270" fmla="*/ 158551 h 333233"/>
                <a:gd name="connsiteX271" fmla="*/ 25638 w 262982"/>
                <a:gd name="connsiteY271" fmla="*/ 138615 h 333233"/>
                <a:gd name="connsiteX272" fmla="*/ 26585 w 262982"/>
                <a:gd name="connsiteY272" fmla="*/ 135767 h 333233"/>
                <a:gd name="connsiteX273" fmla="*/ 29433 w 262982"/>
                <a:gd name="connsiteY273" fmla="*/ 90192 h 333233"/>
                <a:gd name="connsiteX274" fmla="*/ 34179 w 262982"/>
                <a:gd name="connsiteY274" fmla="*/ 89241 h 333233"/>
                <a:gd name="connsiteX275" fmla="*/ 35131 w 262982"/>
                <a:gd name="connsiteY275" fmla="*/ 85451 h 333233"/>
                <a:gd name="connsiteX276" fmla="*/ 38931 w 262982"/>
                <a:gd name="connsiteY276" fmla="*/ 83549 h 333233"/>
                <a:gd name="connsiteX277" fmla="*/ 41774 w 262982"/>
                <a:gd name="connsiteY277" fmla="*/ 81656 h 333233"/>
                <a:gd name="connsiteX278" fmla="*/ 43677 w 262982"/>
                <a:gd name="connsiteY278" fmla="*/ 81656 h 333233"/>
                <a:gd name="connsiteX279" fmla="*/ 46526 w 262982"/>
                <a:gd name="connsiteY279" fmla="*/ 80705 h 333233"/>
                <a:gd name="connsiteX280" fmla="*/ 48423 w 262982"/>
                <a:gd name="connsiteY280" fmla="*/ 79759 h 333233"/>
                <a:gd name="connsiteX281" fmla="*/ 53169 w 262982"/>
                <a:gd name="connsiteY281" fmla="*/ 79759 h 333233"/>
                <a:gd name="connsiteX282" fmla="*/ 54120 w 262982"/>
                <a:gd name="connsiteY282" fmla="*/ 80705 h 333233"/>
                <a:gd name="connsiteX283" fmla="*/ 56969 w 262982"/>
                <a:gd name="connsiteY283" fmla="*/ 82607 h 333233"/>
                <a:gd name="connsiteX284" fmla="*/ 57920 w 262982"/>
                <a:gd name="connsiteY284" fmla="*/ 83549 h 333233"/>
                <a:gd name="connsiteX285" fmla="*/ 60769 w 262982"/>
                <a:gd name="connsiteY285" fmla="*/ 83549 h 333233"/>
                <a:gd name="connsiteX286" fmla="*/ 60769 w 262982"/>
                <a:gd name="connsiteY286" fmla="*/ 82607 h 333233"/>
                <a:gd name="connsiteX287" fmla="*/ 61715 w 262982"/>
                <a:gd name="connsiteY287" fmla="*/ 80705 h 333233"/>
                <a:gd name="connsiteX288" fmla="*/ 63618 w 262982"/>
                <a:gd name="connsiteY288" fmla="*/ 81656 h 333233"/>
                <a:gd name="connsiteX289" fmla="*/ 68364 w 262982"/>
                <a:gd name="connsiteY289" fmla="*/ 81656 h 333233"/>
                <a:gd name="connsiteX290" fmla="*/ 69315 w 262982"/>
                <a:gd name="connsiteY290" fmla="*/ 80705 h 333233"/>
                <a:gd name="connsiteX291" fmla="*/ 70261 w 262982"/>
                <a:gd name="connsiteY291" fmla="*/ 79759 h 333233"/>
                <a:gd name="connsiteX292" fmla="*/ 71213 w 262982"/>
                <a:gd name="connsiteY292" fmla="*/ 78808 h 333233"/>
                <a:gd name="connsiteX293" fmla="*/ 75008 w 262982"/>
                <a:gd name="connsiteY293" fmla="*/ 75959 h 333233"/>
                <a:gd name="connsiteX294" fmla="*/ 75959 w 262982"/>
                <a:gd name="connsiteY294" fmla="*/ 75959 h 333233"/>
                <a:gd name="connsiteX295" fmla="*/ 76905 w 262982"/>
                <a:gd name="connsiteY295" fmla="*/ 75008 h 333233"/>
                <a:gd name="connsiteX296" fmla="*/ 78807 w 262982"/>
                <a:gd name="connsiteY296" fmla="*/ 73110 h 333233"/>
                <a:gd name="connsiteX297" fmla="*/ 79759 w 262982"/>
                <a:gd name="connsiteY297" fmla="*/ 65515 h 333233"/>
                <a:gd name="connsiteX298" fmla="*/ 79759 w 262982"/>
                <a:gd name="connsiteY298" fmla="*/ 65515 h 333233"/>
                <a:gd name="connsiteX299" fmla="*/ 80705 w 262982"/>
                <a:gd name="connsiteY299" fmla="*/ 62667 h 333233"/>
                <a:gd name="connsiteX300" fmla="*/ 81656 w 262982"/>
                <a:gd name="connsiteY300" fmla="*/ 58871 h 333233"/>
                <a:gd name="connsiteX301" fmla="*/ 85451 w 262982"/>
                <a:gd name="connsiteY301" fmla="*/ 56018 h 333233"/>
                <a:gd name="connsiteX302" fmla="*/ 88300 w 262982"/>
                <a:gd name="connsiteY302" fmla="*/ 55072 h 333233"/>
                <a:gd name="connsiteX303" fmla="*/ 89251 w 262982"/>
                <a:gd name="connsiteY303" fmla="*/ 54120 h 333233"/>
                <a:gd name="connsiteX304" fmla="*/ 90197 w 262982"/>
                <a:gd name="connsiteY304" fmla="*/ 53174 h 333233"/>
                <a:gd name="connsiteX305" fmla="*/ 93051 w 262982"/>
                <a:gd name="connsiteY305" fmla="*/ 47477 h 333233"/>
                <a:gd name="connsiteX306" fmla="*/ 92100 w 262982"/>
                <a:gd name="connsiteY306" fmla="*/ 43677 h 333233"/>
                <a:gd name="connsiteX307" fmla="*/ 92100 w 262982"/>
                <a:gd name="connsiteY307" fmla="*/ 38931 h 333233"/>
                <a:gd name="connsiteX308" fmla="*/ 93997 w 262982"/>
                <a:gd name="connsiteY308" fmla="*/ 37033 h 333233"/>
                <a:gd name="connsiteX309" fmla="*/ 94948 w 262982"/>
                <a:gd name="connsiteY309" fmla="*/ 36082 h 333233"/>
                <a:gd name="connsiteX310" fmla="*/ 97797 w 262982"/>
                <a:gd name="connsiteY310" fmla="*/ 31326 h 333233"/>
                <a:gd name="connsiteX311" fmla="*/ 95895 w 262982"/>
                <a:gd name="connsiteY311" fmla="*/ 21838 h 333233"/>
                <a:gd name="connsiteX312" fmla="*/ 94948 w 262982"/>
                <a:gd name="connsiteY312" fmla="*/ 19941 h 333233"/>
                <a:gd name="connsiteX313" fmla="*/ 94948 w 262982"/>
                <a:gd name="connsiteY313" fmla="*/ 12346 h 333233"/>
                <a:gd name="connsiteX314" fmla="*/ 95895 w 262982"/>
                <a:gd name="connsiteY314" fmla="*/ 9497 h 33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262982" h="333233">
                  <a:moveTo>
                    <a:pt x="95895" y="9497"/>
                  </a:moveTo>
                  <a:lnTo>
                    <a:pt x="100646" y="10449"/>
                  </a:lnTo>
                  <a:lnTo>
                    <a:pt x="104441" y="10449"/>
                  </a:lnTo>
                  <a:lnTo>
                    <a:pt x="106343" y="8546"/>
                  </a:lnTo>
                  <a:lnTo>
                    <a:pt x="108241" y="6649"/>
                  </a:lnTo>
                  <a:lnTo>
                    <a:pt x="109187" y="4751"/>
                  </a:lnTo>
                  <a:lnTo>
                    <a:pt x="111089" y="1902"/>
                  </a:lnTo>
                  <a:lnTo>
                    <a:pt x="112041" y="951"/>
                  </a:lnTo>
                  <a:lnTo>
                    <a:pt x="113938" y="0"/>
                  </a:lnTo>
                  <a:lnTo>
                    <a:pt x="117738" y="951"/>
                  </a:lnTo>
                  <a:lnTo>
                    <a:pt x="118684" y="1902"/>
                  </a:lnTo>
                  <a:lnTo>
                    <a:pt x="119636" y="3800"/>
                  </a:lnTo>
                  <a:lnTo>
                    <a:pt x="121533" y="6649"/>
                  </a:lnTo>
                  <a:lnTo>
                    <a:pt x="123431" y="7595"/>
                  </a:lnTo>
                  <a:lnTo>
                    <a:pt x="125328" y="8546"/>
                  </a:lnTo>
                  <a:lnTo>
                    <a:pt x="126279" y="9497"/>
                  </a:lnTo>
                  <a:lnTo>
                    <a:pt x="127230" y="11395"/>
                  </a:lnTo>
                  <a:lnTo>
                    <a:pt x="130079" y="13292"/>
                  </a:lnTo>
                  <a:lnTo>
                    <a:pt x="131025" y="15195"/>
                  </a:lnTo>
                  <a:lnTo>
                    <a:pt x="132923" y="18043"/>
                  </a:lnTo>
                  <a:lnTo>
                    <a:pt x="131977" y="25638"/>
                  </a:lnTo>
                  <a:lnTo>
                    <a:pt x="130079" y="29438"/>
                  </a:lnTo>
                  <a:lnTo>
                    <a:pt x="130079" y="45569"/>
                  </a:lnTo>
                  <a:lnTo>
                    <a:pt x="131025" y="46526"/>
                  </a:lnTo>
                  <a:lnTo>
                    <a:pt x="133874" y="47477"/>
                  </a:lnTo>
                  <a:lnTo>
                    <a:pt x="143371" y="47477"/>
                  </a:lnTo>
                  <a:lnTo>
                    <a:pt x="149069" y="46526"/>
                  </a:lnTo>
                  <a:lnTo>
                    <a:pt x="159493" y="45569"/>
                  </a:lnTo>
                  <a:lnTo>
                    <a:pt x="160464" y="46526"/>
                  </a:lnTo>
                  <a:lnTo>
                    <a:pt x="162361" y="48423"/>
                  </a:lnTo>
                  <a:lnTo>
                    <a:pt x="163288" y="49374"/>
                  </a:lnTo>
                  <a:lnTo>
                    <a:pt x="166156" y="52223"/>
                  </a:lnTo>
                  <a:lnTo>
                    <a:pt x="174682" y="52223"/>
                  </a:lnTo>
                  <a:lnTo>
                    <a:pt x="176580" y="51272"/>
                  </a:lnTo>
                  <a:lnTo>
                    <a:pt x="178482" y="49374"/>
                  </a:lnTo>
                  <a:lnTo>
                    <a:pt x="179433" y="49374"/>
                  </a:lnTo>
                  <a:lnTo>
                    <a:pt x="181331" y="47477"/>
                  </a:lnTo>
                  <a:lnTo>
                    <a:pt x="183228" y="45569"/>
                  </a:lnTo>
                  <a:lnTo>
                    <a:pt x="184180" y="34185"/>
                  </a:lnTo>
                  <a:lnTo>
                    <a:pt x="185131" y="32282"/>
                  </a:lnTo>
                  <a:lnTo>
                    <a:pt x="186077" y="30384"/>
                  </a:lnTo>
                  <a:lnTo>
                    <a:pt x="187028" y="29438"/>
                  </a:lnTo>
                  <a:lnTo>
                    <a:pt x="187975" y="28487"/>
                  </a:lnTo>
                  <a:lnTo>
                    <a:pt x="189877" y="26585"/>
                  </a:lnTo>
                  <a:lnTo>
                    <a:pt x="191775" y="25638"/>
                  </a:lnTo>
                  <a:lnTo>
                    <a:pt x="193672" y="24687"/>
                  </a:lnTo>
                  <a:lnTo>
                    <a:pt x="196521" y="23741"/>
                  </a:lnTo>
                  <a:lnTo>
                    <a:pt x="199369" y="31326"/>
                  </a:lnTo>
                  <a:lnTo>
                    <a:pt x="196521" y="40828"/>
                  </a:lnTo>
                  <a:lnTo>
                    <a:pt x="199369" y="46526"/>
                  </a:lnTo>
                  <a:lnTo>
                    <a:pt x="203169" y="47477"/>
                  </a:lnTo>
                  <a:lnTo>
                    <a:pt x="209813" y="47477"/>
                  </a:lnTo>
                  <a:lnTo>
                    <a:pt x="213613" y="46526"/>
                  </a:lnTo>
                  <a:lnTo>
                    <a:pt x="215510" y="46526"/>
                  </a:lnTo>
                  <a:lnTo>
                    <a:pt x="215510" y="47477"/>
                  </a:lnTo>
                  <a:lnTo>
                    <a:pt x="216462" y="48423"/>
                  </a:lnTo>
                  <a:lnTo>
                    <a:pt x="215510" y="55072"/>
                  </a:lnTo>
                  <a:lnTo>
                    <a:pt x="213613" y="56969"/>
                  </a:lnTo>
                  <a:lnTo>
                    <a:pt x="212662" y="56969"/>
                  </a:lnTo>
                  <a:lnTo>
                    <a:pt x="211711" y="57920"/>
                  </a:lnTo>
                  <a:lnTo>
                    <a:pt x="210764" y="58871"/>
                  </a:lnTo>
                  <a:lnTo>
                    <a:pt x="208867" y="60769"/>
                  </a:lnTo>
                  <a:lnTo>
                    <a:pt x="206964" y="63618"/>
                  </a:lnTo>
                  <a:lnTo>
                    <a:pt x="206013" y="66466"/>
                  </a:lnTo>
                  <a:lnTo>
                    <a:pt x="205067" y="69305"/>
                  </a:lnTo>
                  <a:lnTo>
                    <a:pt x="205067" y="71213"/>
                  </a:lnTo>
                  <a:lnTo>
                    <a:pt x="208867" y="77861"/>
                  </a:lnTo>
                  <a:lnTo>
                    <a:pt x="212662" y="85451"/>
                  </a:lnTo>
                  <a:lnTo>
                    <a:pt x="213613" y="89241"/>
                  </a:lnTo>
                  <a:lnTo>
                    <a:pt x="216462" y="94939"/>
                  </a:lnTo>
                  <a:lnTo>
                    <a:pt x="216462" y="95890"/>
                  </a:lnTo>
                  <a:lnTo>
                    <a:pt x="222159" y="99685"/>
                  </a:lnTo>
                  <a:lnTo>
                    <a:pt x="223105" y="101587"/>
                  </a:lnTo>
                  <a:lnTo>
                    <a:pt x="224057" y="97787"/>
                  </a:lnTo>
                  <a:lnTo>
                    <a:pt x="226905" y="86402"/>
                  </a:lnTo>
                  <a:lnTo>
                    <a:pt x="227856" y="81656"/>
                  </a:lnTo>
                  <a:lnTo>
                    <a:pt x="228803" y="81656"/>
                  </a:lnTo>
                  <a:lnTo>
                    <a:pt x="229754" y="82607"/>
                  </a:lnTo>
                  <a:lnTo>
                    <a:pt x="230700" y="83549"/>
                  </a:lnTo>
                  <a:lnTo>
                    <a:pt x="232603" y="82607"/>
                  </a:lnTo>
                  <a:lnTo>
                    <a:pt x="233549" y="80705"/>
                  </a:lnTo>
                  <a:lnTo>
                    <a:pt x="234500" y="80705"/>
                  </a:lnTo>
                  <a:lnTo>
                    <a:pt x="235451" y="80705"/>
                  </a:lnTo>
                  <a:lnTo>
                    <a:pt x="236398" y="82607"/>
                  </a:lnTo>
                  <a:lnTo>
                    <a:pt x="239246" y="84505"/>
                  </a:lnTo>
                  <a:lnTo>
                    <a:pt x="242095" y="84505"/>
                  </a:lnTo>
                  <a:lnTo>
                    <a:pt x="243046" y="85451"/>
                  </a:lnTo>
                  <a:lnTo>
                    <a:pt x="245895" y="83549"/>
                  </a:lnTo>
                  <a:lnTo>
                    <a:pt x="247792" y="83549"/>
                  </a:lnTo>
                  <a:lnTo>
                    <a:pt x="251592" y="83549"/>
                  </a:lnTo>
                  <a:lnTo>
                    <a:pt x="250641" y="87354"/>
                  </a:lnTo>
                  <a:lnTo>
                    <a:pt x="252539" y="93046"/>
                  </a:lnTo>
                  <a:lnTo>
                    <a:pt x="254441" y="94939"/>
                  </a:lnTo>
                  <a:lnTo>
                    <a:pt x="257285" y="97787"/>
                  </a:lnTo>
                  <a:lnTo>
                    <a:pt x="258236" y="98739"/>
                  </a:lnTo>
                  <a:lnTo>
                    <a:pt x="260133" y="101587"/>
                  </a:lnTo>
                  <a:lnTo>
                    <a:pt x="261085" y="105382"/>
                  </a:lnTo>
                  <a:lnTo>
                    <a:pt x="262036" y="107290"/>
                  </a:lnTo>
                  <a:lnTo>
                    <a:pt x="262982" y="107290"/>
                  </a:lnTo>
                  <a:lnTo>
                    <a:pt x="262036" y="109182"/>
                  </a:lnTo>
                  <a:lnTo>
                    <a:pt x="260133" y="110128"/>
                  </a:lnTo>
                  <a:lnTo>
                    <a:pt x="258236" y="110128"/>
                  </a:lnTo>
                  <a:lnTo>
                    <a:pt x="257285" y="109182"/>
                  </a:lnTo>
                  <a:lnTo>
                    <a:pt x="253490" y="109182"/>
                  </a:lnTo>
                  <a:lnTo>
                    <a:pt x="251592" y="110128"/>
                  </a:lnTo>
                  <a:lnTo>
                    <a:pt x="247792" y="109182"/>
                  </a:lnTo>
                  <a:lnTo>
                    <a:pt x="243046" y="111080"/>
                  </a:lnTo>
                  <a:lnTo>
                    <a:pt x="243046" y="113928"/>
                  </a:lnTo>
                  <a:lnTo>
                    <a:pt x="242095" y="114880"/>
                  </a:lnTo>
                  <a:lnTo>
                    <a:pt x="238295" y="116782"/>
                  </a:lnTo>
                  <a:lnTo>
                    <a:pt x="236398" y="118674"/>
                  </a:lnTo>
                  <a:lnTo>
                    <a:pt x="236398" y="120577"/>
                  </a:lnTo>
                  <a:lnTo>
                    <a:pt x="236398" y="121523"/>
                  </a:lnTo>
                  <a:lnTo>
                    <a:pt x="236398" y="131967"/>
                  </a:lnTo>
                  <a:lnTo>
                    <a:pt x="237349" y="137664"/>
                  </a:lnTo>
                  <a:lnTo>
                    <a:pt x="236398" y="138615"/>
                  </a:lnTo>
                  <a:lnTo>
                    <a:pt x="236398" y="140513"/>
                  </a:lnTo>
                  <a:lnTo>
                    <a:pt x="235451" y="145269"/>
                  </a:lnTo>
                  <a:lnTo>
                    <a:pt x="234500" y="150010"/>
                  </a:lnTo>
                  <a:lnTo>
                    <a:pt x="232603" y="153805"/>
                  </a:lnTo>
                  <a:lnTo>
                    <a:pt x="223105" y="156654"/>
                  </a:lnTo>
                  <a:lnTo>
                    <a:pt x="223105" y="157605"/>
                  </a:lnTo>
                  <a:lnTo>
                    <a:pt x="222159" y="159503"/>
                  </a:lnTo>
                  <a:lnTo>
                    <a:pt x="222159" y="160449"/>
                  </a:lnTo>
                  <a:lnTo>
                    <a:pt x="223105" y="165200"/>
                  </a:lnTo>
                  <a:lnTo>
                    <a:pt x="222159" y="166146"/>
                  </a:lnTo>
                  <a:lnTo>
                    <a:pt x="221208" y="166146"/>
                  </a:lnTo>
                  <a:lnTo>
                    <a:pt x="216462" y="168049"/>
                  </a:lnTo>
                  <a:lnTo>
                    <a:pt x="215510" y="169946"/>
                  </a:lnTo>
                  <a:lnTo>
                    <a:pt x="217408" y="182292"/>
                  </a:lnTo>
                  <a:lnTo>
                    <a:pt x="217408" y="184190"/>
                  </a:lnTo>
                  <a:lnTo>
                    <a:pt x="215510" y="186087"/>
                  </a:lnTo>
                  <a:lnTo>
                    <a:pt x="215510" y="187990"/>
                  </a:lnTo>
                  <a:lnTo>
                    <a:pt x="213613" y="189887"/>
                  </a:lnTo>
                  <a:lnTo>
                    <a:pt x="214559" y="193682"/>
                  </a:lnTo>
                  <a:lnTo>
                    <a:pt x="211711" y="196531"/>
                  </a:lnTo>
                  <a:lnTo>
                    <a:pt x="210764" y="197482"/>
                  </a:lnTo>
                  <a:lnTo>
                    <a:pt x="210764" y="198428"/>
                  </a:lnTo>
                  <a:lnTo>
                    <a:pt x="212662" y="203179"/>
                  </a:lnTo>
                  <a:lnTo>
                    <a:pt x="213613" y="203179"/>
                  </a:lnTo>
                  <a:lnTo>
                    <a:pt x="211711" y="206974"/>
                  </a:lnTo>
                  <a:lnTo>
                    <a:pt x="208867" y="210774"/>
                  </a:lnTo>
                  <a:lnTo>
                    <a:pt x="206013" y="209823"/>
                  </a:lnTo>
                  <a:lnTo>
                    <a:pt x="207916" y="210774"/>
                  </a:lnTo>
                  <a:lnTo>
                    <a:pt x="207916" y="214569"/>
                  </a:lnTo>
                  <a:lnTo>
                    <a:pt x="208867" y="216462"/>
                  </a:lnTo>
                  <a:lnTo>
                    <a:pt x="212662" y="224057"/>
                  </a:lnTo>
                  <a:lnTo>
                    <a:pt x="212662" y="230705"/>
                  </a:lnTo>
                  <a:lnTo>
                    <a:pt x="210764" y="233549"/>
                  </a:lnTo>
                  <a:lnTo>
                    <a:pt x="210764" y="233549"/>
                  </a:lnTo>
                  <a:lnTo>
                    <a:pt x="209813" y="234500"/>
                  </a:lnTo>
                  <a:lnTo>
                    <a:pt x="208867" y="235451"/>
                  </a:lnTo>
                  <a:lnTo>
                    <a:pt x="207916" y="236403"/>
                  </a:lnTo>
                  <a:lnTo>
                    <a:pt x="206013" y="243997"/>
                  </a:lnTo>
                  <a:lnTo>
                    <a:pt x="205067" y="262987"/>
                  </a:lnTo>
                  <a:lnTo>
                    <a:pt x="208867" y="269631"/>
                  </a:lnTo>
                  <a:lnTo>
                    <a:pt x="208867" y="271528"/>
                  </a:lnTo>
                  <a:lnTo>
                    <a:pt x="206964" y="276275"/>
                  </a:lnTo>
                  <a:lnTo>
                    <a:pt x="203169" y="281026"/>
                  </a:lnTo>
                  <a:lnTo>
                    <a:pt x="202218" y="282923"/>
                  </a:lnTo>
                  <a:lnTo>
                    <a:pt x="196521" y="285772"/>
                  </a:lnTo>
                  <a:lnTo>
                    <a:pt x="196521" y="286723"/>
                  </a:lnTo>
                  <a:lnTo>
                    <a:pt x="190823" y="289567"/>
                  </a:lnTo>
                  <a:lnTo>
                    <a:pt x="187975" y="298118"/>
                  </a:lnTo>
                  <a:lnTo>
                    <a:pt x="188926" y="300015"/>
                  </a:lnTo>
                  <a:lnTo>
                    <a:pt x="182277" y="301913"/>
                  </a:lnTo>
                  <a:lnTo>
                    <a:pt x="179433" y="306659"/>
                  </a:lnTo>
                  <a:lnTo>
                    <a:pt x="175634" y="308556"/>
                  </a:lnTo>
                  <a:lnTo>
                    <a:pt x="175634" y="309508"/>
                  </a:lnTo>
                  <a:lnTo>
                    <a:pt x="176580" y="315205"/>
                  </a:lnTo>
                  <a:lnTo>
                    <a:pt x="172785" y="318054"/>
                  </a:lnTo>
                  <a:lnTo>
                    <a:pt x="169956" y="319951"/>
                  </a:lnTo>
                  <a:lnTo>
                    <a:pt x="167087" y="321854"/>
                  </a:lnTo>
                  <a:lnTo>
                    <a:pt x="165190" y="321854"/>
                  </a:lnTo>
                  <a:lnTo>
                    <a:pt x="158561" y="316156"/>
                  </a:lnTo>
                  <a:lnTo>
                    <a:pt x="157590" y="314254"/>
                  </a:lnTo>
                  <a:lnTo>
                    <a:pt x="156664" y="312357"/>
                  </a:lnTo>
                  <a:lnTo>
                    <a:pt x="155693" y="311410"/>
                  </a:lnTo>
                  <a:lnTo>
                    <a:pt x="145269" y="307610"/>
                  </a:lnTo>
                  <a:lnTo>
                    <a:pt x="143371" y="306659"/>
                  </a:lnTo>
                  <a:lnTo>
                    <a:pt x="142405" y="305713"/>
                  </a:lnTo>
                  <a:lnTo>
                    <a:pt x="141474" y="304762"/>
                  </a:lnTo>
                  <a:lnTo>
                    <a:pt x="139571" y="303810"/>
                  </a:lnTo>
                  <a:lnTo>
                    <a:pt x="138620" y="297167"/>
                  </a:lnTo>
                  <a:lnTo>
                    <a:pt x="134825" y="293367"/>
                  </a:lnTo>
                  <a:lnTo>
                    <a:pt x="132923" y="289567"/>
                  </a:lnTo>
                  <a:lnTo>
                    <a:pt x="131977" y="287669"/>
                  </a:lnTo>
                  <a:lnTo>
                    <a:pt x="131025" y="284821"/>
                  </a:lnTo>
                  <a:lnTo>
                    <a:pt x="128177" y="281026"/>
                  </a:lnTo>
                  <a:lnTo>
                    <a:pt x="123431" y="280074"/>
                  </a:lnTo>
                  <a:lnTo>
                    <a:pt x="121533" y="275323"/>
                  </a:lnTo>
                  <a:lnTo>
                    <a:pt x="119636" y="266782"/>
                  </a:lnTo>
                  <a:lnTo>
                    <a:pt x="118684" y="260138"/>
                  </a:lnTo>
                  <a:lnTo>
                    <a:pt x="121533" y="252539"/>
                  </a:lnTo>
                  <a:lnTo>
                    <a:pt x="121533" y="250641"/>
                  </a:lnTo>
                  <a:lnTo>
                    <a:pt x="120582" y="247793"/>
                  </a:lnTo>
                  <a:lnTo>
                    <a:pt x="117738" y="244944"/>
                  </a:lnTo>
                  <a:lnTo>
                    <a:pt x="115836" y="243997"/>
                  </a:lnTo>
                  <a:lnTo>
                    <a:pt x="113938" y="243046"/>
                  </a:lnTo>
                  <a:lnTo>
                    <a:pt x="112041" y="242095"/>
                  </a:lnTo>
                  <a:lnTo>
                    <a:pt x="111089" y="241149"/>
                  </a:lnTo>
                  <a:lnTo>
                    <a:pt x="106343" y="240198"/>
                  </a:lnTo>
                  <a:lnTo>
                    <a:pt x="105392" y="242095"/>
                  </a:lnTo>
                  <a:lnTo>
                    <a:pt x="97797" y="244944"/>
                  </a:lnTo>
                  <a:lnTo>
                    <a:pt x="96846" y="248744"/>
                  </a:lnTo>
                  <a:lnTo>
                    <a:pt x="95895" y="250641"/>
                  </a:lnTo>
                  <a:lnTo>
                    <a:pt x="95895" y="254441"/>
                  </a:lnTo>
                  <a:lnTo>
                    <a:pt x="99695" y="267733"/>
                  </a:lnTo>
                  <a:lnTo>
                    <a:pt x="98748" y="273431"/>
                  </a:lnTo>
                  <a:lnTo>
                    <a:pt x="96846" y="280074"/>
                  </a:lnTo>
                  <a:lnTo>
                    <a:pt x="95895" y="288621"/>
                  </a:lnTo>
                  <a:lnTo>
                    <a:pt x="97797" y="290518"/>
                  </a:lnTo>
                  <a:lnTo>
                    <a:pt x="99695" y="294318"/>
                  </a:lnTo>
                  <a:lnTo>
                    <a:pt x="99695" y="296215"/>
                  </a:lnTo>
                  <a:lnTo>
                    <a:pt x="95895" y="298118"/>
                  </a:lnTo>
                  <a:lnTo>
                    <a:pt x="93997" y="301913"/>
                  </a:lnTo>
                  <a:lnTo>
                    <a:pt x="92100" y="302864"/>
                  </a:lnTo>
                  <a:lnTo>
                    <a:pt x="90197" y="303810"/>
                  </a:lnTo>
                  <a:lnTo>
                    <a:pt x="87354" y="306659"/>
                  </a:lnTo>
                  <a:lnTo>
                    <a:pt x="86402" y="309508"/>
                  </a:lnTo>
                  <a:lnTo>
                    <a:pt x="85451" y="312357"/>
                  </a:lnTo>
                  <a:lnTo>
                    <a:pt x="85451" y="319005"/>
                  </a:lnTo>
                  <a:lnTo>
                    <a:pt x="83554" y="319005"/>
                  </a:lnTo>
                  <a:lnTo>
                    <a:pt x="80705" y="323751"/>
                  </a:lnTo>
                  <a:lnTo>
                    <a:pt x="79759" y="327541"/>
                  </a:lnTo>
                  <a:lnTo>
                    <a:pt x="76905" y="330390"/>
                  </a:lnTo>
                  <a:lnTo>
                    <a:pt x="75008" y="333234"/>
                  </a:lnTo>
                  <a:lnTo>
                    <a:pt x="72159" y="333234"/>
                  </a:lnTo>
                  <a:lnTo>
                    <a:pt x="70261" y="322800"/>
                  </a:lnTo>
                  <a:lnTo>
                    <a:pt x="58867" y="296215"/>
                  </a:lnTo>
                  <a:lnTo>
                    <a:pt x="57920" y="294318"/>
                  </a:lnTo>
                  <a:lnTo>
                    <a:pt x="54120" y="291469"/>
                  </a:lnTo>
                  <a:lnTo>
                    <a:pt x="51272" y="289567"/>
                  </a:lnTo>
                  <a:lnTo>
                    <a:pt x="50325" y="288621"/>
                  </a:lnTo>
                  <a:lnTo>
                    <a:pt x="47472" y="290518"/>
                  </a:lnTo>
                  <a:lnTo>
                    <a:pt x="47472" y="293367"/>
                  </a:lnTo>
                  <a:lnTo>
                    <a:pt x="38931" y="290518"/>
                  </a:lnTo>
                  <a:lnTo>
                    <a:pt x="36082" y="283874"/>
                  </a:lnTo>
                  <a:lnTo>
                    <a:pt x="28482" y="271528"/>
                  </a:lnTo>
                  <a:lnTo>
                    <a:pt x="26585" y="267733"/>
                  </a:lnTo>
                  <a:lnTo>
                    <a:pt x="26585" y="260138"/>
                  </a:lnTo>
                  <a:lnTo>
                    <a:pt x="27536" y="260138"/>
                  </a:lnTo>
                  <a:lnTo>
                    <a:pt x="29433" y="255392"/>
                  </a:lnTo>
                  <a:lnTo>
                    <a:pt x="32282" y="252539"/>
                  </a:lnTo>
                  <a:lnTo>
                    <a:pt x="34179" y="251592"/>
                  </a:lnTo>
                  <a:lnTo>
                    <a:pt x="37028" y="249695"/>
                  </a:lnTo>
                  <a:lnTo>
                    <a:pt x="37028" y="248744"/>
                  </a:lnTo>
                  <a:lnTo>
                    <a:pt x="31336" y="247793"/>
                  </a:lnTo>
                  <a:lnTo>
                    <a:pt x="28482" y="247793"/>
                  </a:lnTo>
                  <a:lnTo>
                    <a:pt x="26585" y="245895"/>
                  </a:lnTo>
                  <a:lnTo>
                    <a:pt x="23736" y="244944"/>
                  </a:lnTo>
                  <a:lnTo>
                    <a:pt x="21838" y="243997"/>
                  </a:lnTo>
                  <a:lnTo>
                    <a:pt x="18990" y="242095"/>
                  </a:lnTo>
                  <a:lnTo>
                    <a:pt x="18039" y="240198"/>
                  </a:lnTo>
                  <a:lnTo>
                    <a:pt x="16141" y="238300"/>
                  </a:lnTo>
                  <a:lnTo>
                    <a:pt x="15195" y="238300"/>
                  </a:lnTo>
                  <a:lnTo>
                    <a:pt x="12346" y="236403"/>
                  </a:lnTo>
                  <a:lnTo>
                    <a:pt x="9497" y="235451"/>
                  </a:lnTo>
                  <a:lnTo>
                    <a:pt x="7600" y="234500"/>
                  </a:lnTo>
                  <a:lnTo>
                    <a:pt x="3800" y="229754"/>
                  </a:lnTo>
                  <a:lnTo>
                    <a:pt x="2849" y="229754"/>
                  </a:lnTo>
                  <a:lnTo>
                    <a:pt x="1902" y="228803"/>
                  </a:lnTo>
                  <a:lnTo>
                    <a:pt x="951" y="226905"/>
                  </a:lnTo>
                  <a:lnTo>
                    <a:pt x="0" y="222159"/>
                  </a:lnTo>
                  <a:lnTo>
                    <a:pt x="951" y="218359"/>
                  </a:lnTo>
                  <a:lnTo>
                    <a:pt x="8546" y="191784"/>
                  </a:lnTo>
                  <a:lnTo>
                    <a:pt x="13292" y="182292"/>
                  </a:lnTo>
                  <a:lnTo>
                    <a:pt x="15195" y="181341"/>
                  </a:lnTo>
                  <a:lnTo>
                    <a:pt x="16141" y="179439"/>
                  </a:lnTo>
                  <a:lnTo>
                    <a:pt x="23736" y="163302"/>
                  </a:lnTo>
                  <a:lnTo>
                    <a:pt x="24687" y="158551"/>
                  </a:lnTo>
                  <a:lnTo>
                    <a:pt x="25638" y="138615"/>
                  </a:lnTo>
                  <a:lnTo>
                    <a:pt x="26585" y="135767"/>
                  </a:lnTo>
                  <a:lnTo>
                    <a:pt x="29433" y="90192"/>
                  </a:lnTo>
                  <a:lnTo>
                    <a:pt x="34179" y="89241"/>
                  </a:lnTo>
                  <a:lnTo>
                    <a:pt x="35131" y="85451"/>
                  </a:lnTo>
                  <a:lnTo>
                    <a:pt x="38931" y="83549"/>
                  </a:lnTo>
                  <a:lnTo>
                    <a:pt x="41774" y="81656"/>
                  </a:lnTo>
                  <a:lnTo>
                    <a:pt x="43677" y="81656"/>
                  </a:lnTo>
                  <a:lnTo>
                    <a:pt x="46526" y="80705"/>
                  </a:lnTo>
                  <a:lnTo>
                    <a:pt x="48423" y="79759"/>
                  </a:lnTo>
                  <a:lnTo>
                    <a:pt x="53169" y="79759"/>
                  </a:lnTo>
                  <a:lnTo>
                    <a:pt x="54120" y="80705"/>
                  </a:lnTo>
                  <a:lnTo>
                    <a:pt x="56969" y="82607"/>
                  </a:lnTo>
                  <a:lnTo>
                    <a:pt x="57920" y="83549"/>
                  </a:lnTo>
                  <a:lnTo>
                    <a:pt x="60769" y="83549"/>
                  </a:lnTo>
                  <a:lnTo>
                    <a:pt x="60769" y="82607"/>
                  </a:lnTo>
                  <a:lnTo>
                    <a:pt x="61715" y="80705"/>
                  </a:lnTo>
                  <a:lnTo>
                    <a:pt x="63618" y="81656"/>
                  </a:lnTo>
                  <a:lnTo>
                    <a:pt x="68364" y="81656"/>
                  </a:lnTo>
                  <a:lnTo>
                    <a:pt x="69315" y="80705"/>
                  </a:lnTo>
                  <a:lnTo>
                    <a:pt x="70261" y="79759"/>
                  </a:lnTo>
                  <a:lnTo>
                    <a:pt x="71213" y="78808"/>
                  </a:lnTo>
                  <a:lnTo>
                    <a:pt x="75008" y="75959"/>
                  </a:lnTo>
                  <a:lnTo>
                    <a:pt x="75959" y="75959"/>
                  </a:lnTo>
                  <a:lnTo>
                    <a:pt x="76905" y="75008"/>
                  </a:lnTo>
                  <a:lnTo>
                    <a:pt x="78807" y="73110"/>
                  </a:lnTo>
                  <a:lnTo>
                    <a:pt x="79759" y="65515"/>
                  </a:lnTo>
                  <a:lnTo>
                    <a:pt x="79759" y="65515"/>
                  </a:lnTo>
                  <a:lnTo>
                    <a:pt x="80705" y="62667"/>
                  </a:lnTo>
                  <a:lnTo>
                    <a:pt x="81656" y="58871"/>
                  </a:lnTo>
                  <a:lnTo>
                    <a:pt x="85451" y="56018"/>
                  </a:lnTo>
                  <a:lnTo>
                    <a:pt x="88300" y="55072"/>
                  </a:lnTo>
                  <a:lnTo>
                    <a:pt x="89251" y="54120"/>
                  </a:lnTo>
                  <a:lnTo>
                    <a:pt x="90197" y="53174"/>
                  </a:lnTo>
                  <a:lnTo>
                    <a:pt x="93051" y="47477"/>
                  </a:lnTo>
                  <a:lnTo>
                    <a:pt x="92100" y="43677"/>
                  </a:lnTo>
                  <a:lnTo>
                    <a:pt x="92100" y="38931"/>
                  </a:lnTo>
                  <a:lnTo>
                    <a:pt x="93997" y="37033"/>
                  </a:lnTo>
                  <a:lnTo>
                    <a:pt x="94948" y="36082"/>
                  </a:lnTo>
                  <a:lnTo>
                    <a:pt x="97797" y="31326"/>
                  </a:lnTo>
                  <a:lnTo>
                    <a:pt x="95895" y="21838"/>
                  </a:lnTo>
                  <a:lnTo>
                    <a:pt x="94948" y="19941"/>
                  </a:lnTo>
                  <a:lnTo>
                    <a:pt x="94948" y="12346"/>
                  </a:lnTo>
                  <a:lnTo>
                    <a:pt x="95895" y="9497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5118954-4B5B-4CD7-9B04-FDA3C53C0704}"/>
                </a:ext>
              </a:extLst>
            </p:cNvPr>
            <p:cNvSpPr/>
            <p:nvPr/>
          </p:nvSpPr>
          <p:spPr>
            <a:xfrm>
              <a:off x="3521021" y="2292838"/>
              <a:ext cx="174734" cy="258083"/>
            </a:xfrm>
            <a:custGeom>
              <a:avLst/>
              <a:gdLst>
                <a:gd name="connsiteX0" fmla="*/ 185126 w 185125"/>
                <a:gd name="connsiteY0" fmla="*/ 61715 h 273430"/>
                <a:gd name="connsiteX1" fmla="*/ 185126 w 185125"/>
                <a:gd name="connsiteY1" fmla="*/ 62666 h 273430"/>
                <a:gd name="connsiteX2" fmla="*/ 180380 w 185125"/>
                <a:gd name="connsiteY2" fmla="*/ 67413 h 273430"/>
                <a:gd name="connsiteX3" fmla="*/ 177531 w 185125"/>
                <a:gd name="connsiteY3" fmla="*/ 69310 h 273430"/>
                <a:gd name="connsiteX4" fmla="*/ 175629 w 185125"/>
                <a:gd name="connsiteY4" fmla="*/ 72159 h 273430"/>
                <a:gd name="connsiteX5" fmla="*/ 173731 w 185125"/>
                <a:gd name="connsiteY5" fmla="*/ 76910 h 273430"/>
                <a:gd name="connsiteX6" fmla="*/ 170882 w 185125"/>
                <a:gd name="connsiteY6" fmla="*/ 78807 h 273430"/>
                <a:gd name="connsiteX7" fmla="*/ 170882 w 185125"/>
                <a:gd name="connsiteY7" fmla="*/ 79754 h 273430"/>
                <a:gd name="connsiteX8" fmla="*/ 171834 w 185125"/>
                <a:gd name="connsiteY8" fmla="*/ 83554 h 273430"/>
                <a:gd name="connsiteX9" fmla="*/ 171834 w 185125"/>
                <a:gd name="connsiteY9" fmla="*/ 84505 h 273430"/>
                <a:gd name="connsiteX10" fmla="*/ 169936 w 185125"/>
                <a:gd name="connsiteY10" fmla="*/ 82602 h 273430"/>
                <a:gd name="connsiteX11" fmla="*/ 168039 w 185125"/>
                <a:gd name="connsiteY11" fmla="*/ 87349 h 273430"/>
                <a:gd name="connsiteX12" fmla="*/ 164239 w 185125"/>
                <a:gd name="connsiteY12" fmla="*/ 89251 h 273430"/>
                <a:gd name="connsiteX13" fmla="*/ 163288 w 185125"/>
                <a:gd name="connsiteY13" fmla="*/ 89251 h 273430"/>
                <a:gd name="connsiteX14" fmla="*/ 160444 w 185125"/>
                <a:gd name="connsiteY14" fmla="*/ 93997 h 273430"/>
                <a:gd name="connsiteX15" fmla="*/ 159493 w 185125"/>
                <a:gd name="connsiteY15" fmla="*/ 98734 h 273430"/>
                <a:gd name="connsiteX16" fmla="*/ 159493 w 185125"/>
                <a:gd name="connsiteY16" fmla="*/ 102533 h 273430"/>
                <a:gd name="connsiteX17" fmla="*/ 158541 w 185125"/>
                <a:gd name="connsiteY17" fmla="*/ 105382 h 273430"/>
                <a:gd name="connsiteX18" fmla="*/ 157590 w 185125"/>
                <a:gd name="connsiteY18" fmla="*/ 109182 h 273430"/>
                <a:gd name="connsiteX19" fmla="*/ 149995 w 185125"/>
                <a:gd name="connsiteY19" fmla="*/ 131967 h 273430"/>
                <a:gd name="connsiteX20" fmla="*/ 149049 w 185125"/>
                <a:gd name="connsiteY20" fmla="*/ 131967 h 273430"/>
                <a:gd name="connsiteX21" fmla="*/ 144298 w 185125"/>
                <a:gd name="connsiteY21" fmla="*/ 132918 h 273430"/>
                <a:gd name="connsiteX22" fmla="*/ 143352 w 185125"/>
                <a:gd name="connsiteY22" fmla="*/ 135762 h 273430"/>
                <a:gd name="connsiteX23" fmla="*/ 142400 w 185125"/>
                <a:gd name="connsiteY23" fmla="*/ 137664 h 273430"/>
                <a:gd name="connsiteX24" fmla="*/ 141454 w 185125"/>
                <a:gd name="connsiteY24" fmla="*/ 138615 h 273430"/>
                <a:gd name="connsiteX25" fmla="*/ 143352 w 185125"/>
                <a:gd name="connsiteY25" fmla="*/ 146210 h 273430"/>
                <a:gd name="connsiteX26" fmla="*/ 142400 w 185125"/>
                <a:gd name="connsiteY26" fmla="*/ 150005 h 273430"/>
                <a:gd name="connsiteX27" fmla="*/ 145249 w 185125"/>
                <a:gd name="connsiteY27" fmla="*/ 162351 h 273430"/>
                <a:gd name="connsiteX28" fmla="*/ 151893 w 185125"/>
                <a:gd name="connsiteY28" fmla="*/ 165200 h 273430"/>
                <a:gd name="connsiteX29" fmla="*/ 152844 w 185125"/>
                <a:gd name="connsiteY29" fmla="*/ 166146 h 273430"/>
                <a:gd name="connsiteX30" fmla="*/ 155693 w 185125"/>
                <a:gd name="connsiteY30" fmla="*/ 171844 h 273430"/>
                <a:gd name="connsiteX31" fmla="*/ 159493 w 185125"/>
                <a:gd name="connsiteY31" fmla="*/ 173741 h 273430"/>
                <a:gd name="connsiteX32" fmla="*/ 165190 w 185125"/>
                <a:gd name="connsiteY32" fmla="*/ 177541 h 273430"/>
                <a:gd name="connsiteX33" fmla="*/ 171834 w 185125"/>
                <a:gd name="connsiteY33" fmla="*/ 177541 h 273430"/>
                <a:gd name="connsiteX34" fmla="*/ 171834 w 185125"/>
                <a:gd name="connsiteY34" fmla="*/ 178487 h 273430"/>
                <a:gd name="connsiteX35" fmla="*/ 171834 w 185125"/>
                <a:gd name="connsiteY35" fmla="*/ 190833 h 273430"/>
                <a:gd name="connsiteX36" fmla="*/ 171834 w 185125"/>
                <a:gd name="connsiteY36" fmla="*/ 193682 h 273430"/>
                <a:gd name="connsiteX37" fmla="*/ 172785 w 185125"/>
                <a:gd name="connsiteY37" fmla="*/ 196531 h 273430"/>
                <a:gd name="connsiteX38" fmla="*/ 164239 w 185125"/>
                <a:gd name="connsiteY38" fmla="*/ 206028 h 273430"/>
                <a:gd name="connsiteX39" fmla="*/ 164239 w 185125"/>
                <a:gd name="connsiteY39" fmla="*/ 206974 h 273430"/>
                <a:gd name="connsiteX40" fmla="*/ 164239 w 185125"/>
                <a:gd name="connsiteY40" fmla="*/ 219320 h 273430"/>
                <a:gd name="connsiteX41" fmla="*/ 165190 w 185125"/>
                <a:gd name="connsiteY41" fmla="*/ 223115 h 273430"/>
                <a:gd name="connsiteX42" fmla="*/ 163288 w 185125"/>
                <a:gd name="connsiteY42" fmla="*/ 225008 h 273430"/>
                <a:gd name="connsiteX43" fmla="*/ 160444 w 185125"/>
                <a:gd name="connsiteY43" fmla="*/ 225954 h 273430"/>
                <a:gd name="connsiteX44" fmla="*/ 158541 w 185125"/>
                <a:gd name="connsiteY44" fmla="*/ 225954 h 273430"/>
                <a:gd name="connsiteX45" fmla="*/ 151893 w 185125"/>
                <a:gd name="connsiteY45" fmla="*/ 229754 h 273430"/>
                <a:gd name="connsiteX46" fmla="*/ 150946 w 185125"/>
                <a:gd name="connsiteY46" fmla="*/ 235451 h 273430"/>
                <a:gd name="connsiteX47" fmla="*/ 149995 w 185125"/>
                <a:gd name="connsiteY47" fmla="*/ 238300 h 273430"/>
                <a:gd name="connsiteX48" fmla="*/ 149049 w 185125"/>
                <a:gd name="connsiteY48" fmla="*/ 242095 h 273430"/>
                <a:gd name="connsiteX49" fmla="*/ 148098 w 185125"/>
                <a:gd name="connsiteY49" fmla="*/ 243992 h 273430"/>
                <a:gd name="connsiteX50" fmla="*/ 147147 w 185125"/>
                <a:gd name="connsiteY50" fmla="*/ 246841 h 273430"/>
                <a:gd name="connsiteX51" fmla="*/ 146200 w 185125"/>
                <a:gd name="connsiteY51" fmla="*/ 248744 h 273430"/>
                <a:gd name="connsiteX52" fmla="*/ 143352 w 185125"/>
                <a:gd name="connsiteY52" fmla="*/ 252539 h 273430"/>
                <a:gd name="connsiteX53" fmla="*/ 141454 w 185125"/>
                <a:gd name="connsiteY53" fmla="*/ 253490 h 273430"/>
                <a:gd name="connsiteX54" fmla="*/ 140503 w 185125"/>
                <a:gd name="connsiteY54" fmla="*/ 254441 h 273430"/>
                <a:gd name="connsiteX55" fmla="*/ 138600 w 185125"/>
                <a:gd name="connsiteY55" fmla="*/ 256338 h 273430"/>
                <a:gd name="connsiteX56" fmla="*/ 136703 w 185125"/>
                <a:gd name="connsiteY56" fmla="*/ 258236 h 273430"/>
                <a:gd name="connsiteX57" fmla="*/ 134805 w 185125"/>
                <a:gd name="connsiteY57" fmla="*/ 261085 h 273430"/>
                <a:gd name="connsiteX58" fmla="*/ 131957 w 185125"/>
                <a:gd name="connsiteY58" fmla="*/ 263933 h 273430"/>
                <a:gd name="connsiteX59" fmla="*/ 131006 w 185125"/>
                <a:gd name="connsiteY59" fmla="*/ 265831 h 273430"/>
                <a:gd name="connsiteX60" fmla="*/ 127211 w 185125"/>
                <a:gd name="connsiteY60" fmla="*/ 268680 h 273430"/>
                <a:gd name="connsiteX61" fmla="*/ 124362 w 185125"/>
                <a:gd name="connsiteY61" fmla="*/ 271528 h 273430"/>
                <a:gd name="connsiteX62" fmla="*/ 123411 w 185125"/>
                <a:gd name="connsiteY62" fmla="*/ 273431 h 273430"/>
                <a:gd name="connsiteX63" fmla="*/ 113918 w 185125"/>
                <a:gd name="connsiteY63" fmla="*/ 272479 h 273430"/>
                <a:gd name="connsiteX64" fmla="*/ 94929 w 185125"/>
                <a:gd name="connsiteY64" fmla="*/ 266782 h 273430"/>
                <a:gd name="connsiteX65" fmla="*/ 93031 w 185125"/>
                <a:gd name="connsiteY65" fmla="*/ 267733 h 273430"/>
                <a:gd name="connsiteX66" fmla="*/ 82583 w 185125"/>
                <a:gd name="connsiteY66" fmla="*/ 264880 h 273430"/>
                <a:gd name="connsiteX67" fmla="*/ 78788 w 185125"/>
                <a:gd name="connsiteY67" fmla="*/ 262036 h 273430"/>
                <a:gd name="connsiteX68" fmla="*/ 77836 w 185125"/>
                <a:gd name="connsiteY68" fmla="*/ 261085 h 273430"/>
                <a:gd name="connsiteX69" fmla="*/ 74988 w 185125"/>
                <a:gd name="connsiteY69" fmla="*/ 259187 h 273430"/>
                <a:gd name="connsiteX70" fmla="*/ 74041 w 185125"/>
                <a:gd name="connsiteY70" fmla="*/ 258236 h 273430"/>
                <a:gd name="connsiteX71" fmla="*/ 64544 w 185125"/>
                <a:gd name="connsiteY71" fmla="*/ 249690 h 273430"/>
                <a:gd name="connsiteX72" fmla="*/ 63598 w 185125"/>
                <a:gd name="connsiteY72" fmla="*/ 248744 h 273430"/>
                <a:gd name="connsiteX73" fmla="*/ 61695 w 185125"/>
                <a:gd name="connsiteY73" fmla="*/ 246841 h 273430"/>
                <a:gd name="connsiteX74" fmla="*/ 58847 w 185125"/>
                <a:gd name="connsiteY74" fmla="*/ 243992 h 273430"/>
                <a:gd name="connsiteX75" fmla="*/ 60749 w 185125"/>
                <a:gd name="connsiteY75" fmla="*/ 243992 h 273430"/>
                <a:gd name="connsiteX76" fmla="*/ 56949 w 185125"/>
                <a:gd name="connsiteY76" fmla="*/ 240198 h 273430"/>
                <a:gd name="connsiteX77" fmla="*/ 56949 w 185125"/>
                <a:gd name="connsiteY77" fmla="*/ 239246 h 273430"/>
                <a:gd name="connsiteX78" fmla="*/ 55052 w 185125"/>
                <a:gd name="connsiteY78" fmla="*/ 240198 h 273430"/>
                <a:gd name="connsiteX79" fmla="*/ 53149 w 185125"/>
                <a:gd name="connsiteY79" fmla="*/ 238300 h 273430"/>
                <a:gd name="connsiteX80" fmla="*/ 51252 w 185125"/>
                <a:gd name="connsiteY80" fmla="*/ 234500 h 273430"/>
                <a:gd name="connsiteX81" fmla="*/ 50306 w 185125"/>
                <a:gd name="connsiteY81" fmla="*/ 230705 h 273430"/>
                <a:gd name="connsiteX82" fmla="*/ 49354 w 185125"/>
                <a:gd name="connsiteY82" fmla="*/ 223115 h 273430"/>
                <a:gd name="connsiteX83" fmla="*/ 51252 w 185125"/>
                <a:gd name="connsiteY83" fmla="*/ 221218 h 273430"/>
                <a:gd name="connsiteX84" fmla="*/ 50306 w 185125"/>
                <a:gd name="connsiteY84" fmla="*/ 213623 h 273430"/>
                <a:gd name="connsiteX85" fmla="*/ 47452 w 185125"/>
                <a:gd name="connsiteY85" fmla="*/ 208872 h 273430"/>
                <a:gd name="connsiteX86" fmla="*/ 46506 w 185125"/>
                <a:gd name="connsiteY86" fmla="*/ 210774 h 273430"/>
                <a:gd name="connsiteX87" fmla="*/ 44608 w 185125"/>
                <a:gd name="connsiteY87" fmla="*/ 213623 h 273430"/>
                <a:gd name="connsiteX88" fmla="*/ 43657 w 185125"/>
                <a:gd name="connsiteY88" fmla="*/ 216472 h 273430"/>
                <a:gd name="connsiteX89" fmla="*/ 36062 w 185125"/>
                <a:gd name="connsiteY89" fmla="*/ 214569 h 273430"/>
                <a:gd name="connsiteX90" fmla="*/ 34160 w 185125"/>
                <a:gd name="connsiteY90" fmla="*/ 213623 h 273430"/>
                <a:gd name="connsiteX91" fmla="*/ 29413 w 185125"/>
                <a:gd name="connsiteY91" fmla="*/ 209823 h 273430"/>
                <a:gd name="connsiteX92" fmla="*/ 31316 w 185125"/>
                <a:gd name="connsiteY92" fmla="*/ 206028 h 273430"/>
                <a:gd name="connsiteX93" fmla="*/ 36062 w 185125"/>
                <a:gd name="connsiteY93" fmla="*/ 208872 h 273430"/>
                <a:gd name="connsiteX94" fmla="*/ 37013 w 185125"/>
                <a:gd name="connsiteY94" fmla="*/ 206028 h 273430"/>
                <a:gd name="connsiteX95" fmla="*/ 30365 w 185125"/>
                <a:gd name="connsiteY95" fmla="*/ 202228 h 273430"/>
                <a:gd name="connsiteX96" fmla="*/ 33213 w 185125"/>
                <a:gd name="connsiteY96" fmla="*/ 197482 h 273430"/>
                <a:gd name="connsiteX97" fmla="*/ 31316 w 185125"/>
                <a:gd name="connsiteY97" fmla="*/ 196531 h 273430"/>
                <a:gd name="connsiteX98" fmla="*/ 24667 w 185125"/>
                <a:gd name="connsiteY98" fmla="*/ 208872 h 273430"/>
                <a:gd name="connsiteX99" fmla="*/ 18990 w 185125"/>
                <a:gd name="connsiteY99" fmla="*/ 199379 h 273430"/>
                <a:gd name="connsiteX100" fmla="*/ 18019 w 185125"/>
                <a:gd name="connsiteY100" fmla="*/ 197482 h 273430"/>
                <a:gd name="connsiteX101" fmla="*/ 16121 w 185125"/>
                <a:gd name="connsiteY101" fmla="*/ 194633 h 273430"/>
                <a:gd name="connsiteX102" fmla="*/ 17092 w 185125"/>
                <a:gd name="connsiteY102" fmla="*/ 194633 h 273430"/>
                <a:gd name="connsiteX103" fmla="*/ 19921 w 185125"/>
                <a:gd name="connsiteY103" fmla="*/ 194633 h 273430"/>
                <a:gd name="connsiteX104" fmla="*/ 23716 w 185125"/>
                <a:gd name="connsiteY104" fmla="*/ 192731 h 273430"/>
                <a:gd name="connsiteX105" fmla="*/ 21819 w 185125"/>
                <a:gd name="connsiteY105" fmla="*/ 190833 h 273430"/>
                <a:gd name="connsiteX106" fmla="*/ 19921 w 185125"/>
                <a:gd name="connsiteY106" fmla="*/ 192731 h 273430"/>
                <a:gd name="connsiteX107" fmla="*/ 18019 w 185125"/>
                <a:gd name="connsiteY107" fmla="*/ 193682 h 273430"/>
                <a:gd name="connsiteX108" fmla="*/ 16121 w 185125"/>
                <a:gd name="connsiteY108" fmla="*/ 191784 h 273430"/>
                <a:gd name="connsiteX109" fmla="*/ 17092 w 185125"/>
                <a:gd name="connsiteY109" fmla="*/ 190833 h 273430"/>
                <a:gd name="connsiteX110" fmla="*/ 16121 w 185125"/>
                <a:gd name="connsiteY110" fmla="*/ 184185 h 273430"/>
                <a:gd name="connsiteX111" fmla="*/ 17092 w 185125"/>
                <a:gd name="connsiteY111" fmla="*/ 184185 h 273430"/>
                <a:gd name="connsiteX112" fmla="*/ 18990 w 185125"/>
                <a:gd name="connsiteY112" fmla="*/ 185136 h 273430"/>
                <a:gd name="connsiteX113" fmla="*/ 21819 w 185125"/>
                <a:gd name="connsiteY113" fmla="*/ 184185 h 273430"/>
                <a:gd name="connsiteX114" fmla="*/ 24667 w 185125"/>
                <a:gd name="connsiteY114" fmla="*/ 184185 h 273430"/>
                <a:gd name="connsiteX115" fmla="*/ 25618 w 185125"/>
                <a:gd name="connsiteY115" fmla="*/ 187038 h 273430"/>
                <a:gd name="connsiteX116" fmla="*/ 24667 w 185125"/>
                <a:gd name="connsiteY116" fmla="*/ 188936 h 273430"/>
                <a:gd name="connsiteX117" fmla="*/ 26565 w 185125"/>
                <a:gd name="connsiteY117" fmla="*/ 188936 h 273430"/>
                <a:gd name="connsiteX118" fmla="*/ 30365 w 185125"/>
                <a:gd name="connsiteY118" fmla="*/ 187985 h 273430"/>
                <a:gd name="connsiteX119" fmla="*/ 37013 w 185125"/>
                <a:gd name="connsiteY119" fmla="*/ 189882 h 273430"/>
                <a:gd name="connsiteX120" fmla="*/ 39857 w 185125"/>
                <a:gd name="connsiteY120" fmla="*/ 190833 h 273430"/>
                <a:gd name="connsiteX121" fmla="*/ 40808 w 185125"/>
                <a:gd name="connsiteY121" fmla="*/ 190833 h 273430"/>
                <a:gd name="connsiteX122" fmla="*/ 42706 w 185125"/>
                <a:gd name="connsiteY122" fmla="*/ 191784 h 273430"/>
                <a:gd name="connsiteX123" fmla="*/ 42706 w 185125"/>
                <a:gd name="connsiteY123" fmla="*/ 191784 h 273430"/>
                <a:gd name="connsiteX124" fmla="*/ 41759 w 185125"/>
                <a:gd name="connsiteY124" fmla="*/ 189882 h 273430"/>
                <a:gd name="connsiteX125" fmla="*/ 38911 w 185125"/>
                <a:gd name="connsiteY125" fmla="*/ 187985 h 273430"/>
                <a:gd name="connsiteX126" fmla="*/ 36062 w 185125"/>
                <a:gd name="connsiteY126" fmla="*/ 186087 h 273430"/>
                <a:gd name="connsiteX127" fmla="*/ 34160 w 185125"/>
                <a:gd name="connsiteY127" fmla="*/ 185136 h 273430"/>
                <a:gd name="connsiteX128" fmla="*/ 34160 w 185125"/>
                <a:gd name="connsiteY128" fmla="*/ 181341 h 273430"/>
                <a:gd name="connsiteX129" fmla="*/ 36062 w 185125"/>
                <a:gd name="connsiteY129" fmla="*/ 179438 h 273430"/>
                <a:gd name="connsiteX130" fmla="*/ 32262 w 185125"/>
                <a:gd name="connsiteY130" fmla="*/ 171844 h 273430"/>
                <a:gd name="connsiteX131" fmla="*/ 30365 w 185125"/>
                <a:gd name="connsiteY131" fmla="*/ 172795 h 273430"/>
                <a:gd name="connsiteX132" fmla="*/ 31316 w 185125"/>
                <a:gd name="connsiteY132" fmla="*/ 174692 h 273430"/>
                <a:gd name="connsiteX133" fmla="*/ 29413 w 185125"/>
                <a:gd name="connsiteY133" fmla="*/ 172795 h 273430"/>
                <a:gd name="connsiteX134" fmla="*/ 28462 w 185125"/>
                <a:gd name="connsiteY134" fmla="*/ 172795 h 273430"/>
                <a:gd name="connsiteX135" fmla="*/ 30365 w 185125"/>
                <a:gd name="connsiteY135" fmla="*/ 180390 h 273430"/>
                <a:gd name="connsiteX136" fmla="*/ 29413 w 185125"/>
                <a:gd name="connsiteY136" fmla="*/ 182287 h 273430"/>
                <a:gd name="connsiteX137" fmla="*/ 26565 w 185125"/>
                <a:gd name="connsiteY137" fmla="*/ 183238 h 273430"/>
                <a:gd name="connsiteX138" fmla="*/ 21819 w 185125"/>
                <a:gd name="connsiteY138" fmla="*/ 183238 h 273430"/>
                <a:gd name="connsiteX139" fmla="*/ 21819 w 185125"/>
                <a:gd name="connsiteY139" fmla="*/ 182287 h 273430"/>
                <a:gd name="connsiteX140" fmla="*/ 19921 w 185125"/>
                <a:gd name="connsiteY140" fmla="*/ 179438 h 273430"/>
                <a:gd name="connsiteX141" fmla="*/ 18019 w 185125"/>
                <a:gd name="connsiteY141" fmla="*/ 180390 h 273430"/>
                <a:gd name="connsiteX142" fmla="*/ 18990 w 185125"/>
                <a:gd name="connsiteY142" fmla="*/ 178487 h 273430"/>
                <a:gd name="connsiteX143" fmla="*/ 18990 w 185125"/>
                <a:gd name="connsiteY143" fmla="*/ 175643 h 273430"/>
                <a:gd name="connsiteX144" fmla="*/ 20887 w 185125"/>
                <a:gd name="connsiteY144" fmla="*/ 170892 h 273430"/>
                <a:gd name="connsiteX145" fmla="*/ 21819 w 185125"/>
                <a:gd name="connsiteY145" fmla="*/ 168995 h 273430"/>
                <a:gd name="connsiteX146" fmla="*/ 21819 w 185125"/>
                <a:gd name="connsiteY146" fmla="*/ 168049 h 273430"/>
                <a:gd name="connsiteX147" fmla="*/ 24667 w 185125"/>
                <a:gd name="connsiteY147" fmla="*/ 166146 h 273430"/>
                <a:gd name="connsiteX148" fmla="*/ 24667 w 185125"/>
                <a:gd name="connsiteY148" fmla="*/ 164249 h 273430"/>
                <a:gd name="connsiteX149" fmla="*/ 27516 w 185125"/>
                <a:gd name="connsiteY149" fmla="*/ 165200 h 273430"/>
                <a:gd name="connsiteX150" fmla="*/ 27516 w 185125"/>
                <a:gd name="connsiteY150" fmla="*/ 161400 h 273430"/>
                <a:gd name="connsiteX151" fmla="*/ 29413 w 185125"/>
                <a:gd name="connsiteY151" fmla="*/ 161400 h 273430"/>
                <a:gd name="connsiteX152" fmla="*/ 30365 w 185125"/>
                <a:gd name="connsiteY152" fmla="*/ 165200 h 273430"/>
                <a:gd name="connsiteX153" fmla="*/ 26565 w 185125"/>
                <a:gd name="connsiteY153" fmla="*/ 167097 h 273430"/>
                <a:gd name="connsiteX154" fmla="*/ 26565 w 185125"/>
                <a:gd name="connsiteY154" fmla="*/ 168049 h 273430"/>
                <a:gd name="connsiteX155" fmla="*/ 32262 w 185125"/>
                <a:gd name="connsiteY155" fmla="*/ 166146 h 273430"/>
                <a:gd name="connsiteX156" fmla="*/ 33213 w 185125"/>
                <a:gd name="connsiteY156" fmla="*/ 169946 h 273430"/>
                <a:gd name="connsiteX157" fmla="*/ 33213 w 185125"/>
                <a:gd name="connsiteY157" fmla="*/ 166146 h 273430"/>
                <a:gd name="connsiteX158" fmla="*/ 36062 w 185125"/>
                <a:gd name="connsiteY158" fmla="*/ 165200 h 273430"/>
                <a:gd name="connsiteX159" fmla="*/ 37013 w 185125"/>
                <a:gd name="connsiteY159" fmla="*/ 163302 h 273430"/>
                <a:gd name="connsiteX160" fmla="*/ 37960 w 185125"/>
                <a:gd name="connsiteY160" fmla="*/ 162351 h 273430"/>
                <a:gd name="connsiteX161" fmla="*/ 32262 w 185125"/>
                <a:gd name="connsiteY161" fmla="*/ 165200 h 273430"/>
                <a:gd name="connsiteX162" fmla="*/ 30365 w 185125"/>
                <a:gd name="connsiteY162" fmla="*/ 160449 h 273430"/>
                <a:gd name="connsiteX163" fmla="*/ 32262 w 185125"/>
                <a:gd name="connsiteY163" fmla="*/ 160449 h 273430"/>
                <a:gd name="connsiteX164" fmla="*/ 33213 w 185125"/>
                <a:gd name="connsiteY164" fmla="*/ 162351 h 273430"/>
                <a:gd name="connsiteX165" fmla="*/ 33213 w 185125"/>
                <a:gd name="connsiteY165" fmla="*/ 160449 h 273430"/>
                <a:gd name="connsiteX166" fmla="*/ 35111 w 185125"/>
                <a:gd name="connsiteY166" fmla="*/ 158551 h 273430"/>
                <a:gd name="connsiteX167" fmla="*/ 36062 w 185125"/>
                <a:gd name="connsiteY167" fmla="*/ 158551 h 273430"/>
                <a:gd name="connsiteX168" fmla="*/ 37960 w 185125"/>
                <a:gd name="connsiteY168" fmla="*/ 157605 h 273430"/>
                <a:gd name="connsiteX169" fmla="*/ 40808 w 185125"/>
                <a:gd name="connsiteY169" fmla="*/ 156654 h 273430"/>
                <a:gd name="connsiteX170" fmla="*/ 42706 w 185125"/>
                <a:gd name="connsiteY170" fmla="*/ 157605 h 273430"/>
                <a:gd name="connsiteX171" fmla="*/ 42706 w 185125"/>
                <a:gd name="connsiteY171" fmla="*/ 155703 h 273430"/>
                <a:gd name="connsiteX172" fmla="*/ 44608 w 185125"/>
                <a:gd name="connsiteY172" fmla="*/ 155703 h 273430"/>
                <a:gd name="connsiteX173" fmla="*/ 45554 w 185125"/>
                <a:gd name="connsiteY173" fmla="*/ 156654 h 273430"/>
                <a:gd name="connsiteX174" fmla="*/ 46506 w 185125"/>
                <a:gd name="connsiteY174" fmla="*/ 158551 h 273430"/>
                <a:gd name="connsiteX175" fmla="*/ 48403 w 185125"/>
                <a:gd name="connsiteY175" fmla="*/ 159503 h 273430"/>
                <a:gd name="connsiteX176" fmla="*/ 49354 w 185125"/>
                <a:gd name="connsiteY176" fmla="*/ 160449 h 273430"/>
                <a:gd name="connsiteX177" fmla="*/ 48403 w 185125"/>
                <a:gd name="connsiteY177" fmla="*/ 157605 h 273430"/>
                <a:gd name="connsiteX178" fmla="*/ 56003 w 185125"/>
                <a:gd name="connsiteY178" fmla="*/ 151908 h 273430"/>
                <a:gd name="connsiteX179" fmla="*/ 58847 w 185125"/>
                <a:gd name="connsiteY179" fmla="*/ 152854 h 273430"/>
                <a:gd name="connsiteX180" fmla="*/ 59798 w 185125"/>
                <a:gd name="connsiteY180" fmla="*/ 153805 h 273430"/>
                <a:gd name="connsiteX181" fmla="*/ 57900 w 185125"/>
                <a:gd name="connsiteY181" fmla="*/ 140513 h 273430"/>
                <a:gd name="connsiteX182" fmla="*/ 56949 w 185125"/>
                <a:gd name="connsiteY182" fmla="*/ 142410 h 273430"/>
                <a:gd name="connsiteX183" fmla="*/ 51252 w 185125"/>
                <a:gd name="connsiteY183" fmla="*/ 145259 h 273430"/>
                <a:gd name="connsiteX184" fmla="*/ 36062 w 185125"/>
                <a:gd name="connsiteY184" fmla="*/ 140513 h 273430"/>
                <a:gd name="connsiteX185" fmla="*/ 37960 w 185125"/>
                <a:gd name="connsiteY185" fmla="*/ 120572 h 273430"/>
                <a:gd name="connsiteX186" fmla="*/ 40808 w 185125"/>
                <a:gd name="connsiteY186" fmla="*/ 120572 h 273430"/>
                <a:gd name="connsiteX187" fmla="*/ 47452 w 185125"/>
                <a:gd name="connsiteY187" fmla="*/ 123421 h 273430"/>
                <a:gd name="connsiteX188" fmla="*/ 52203 w 185125"/>
                <a:gd name="connsiteY188" fmla="*/ 123421 h 273430"/>
                <a:gd name="connsiteX189" fmla="*/ 56003 w 185125"/>
                <a:gd name="connsiteY189" fmla="*/ 119626 h 273430"/>
                <a:gd name="connsiteX190" fmla="*/ 77836 w 185125"/>
                <a:gd name="connsiteY190" fmla="*/ 111080 h 273430"/>
                <a:gd name="connsiteX191" fmla="*/ 75939 w 185125"/>
                <a:gd name="connsiteY191" fmla="*/ 108231 h 273430"/>
                <a:gd name="connsiteX192" fmla="*/ 72139 w 185125"/>
                <a:gd name="connsiteY192" fmla="*/ 106333 h 273430"/>
                <a:gd name="connsiteX193" fmla="*/ 62647 w 185125"/>
                <a:gd name="connsiteY193" fmla="*/ 114879 h 273430"/>
                <a:gd name="connsiteX194" fmla="*/ 58847 w 185125"/>
                <a:gd name="connsiteY194" fmla="*/ 115826 h 273430"/>
                <a:gd name="connsiteX195" fmla="*/ 24667 w 185125"/>
                <a:gd name="connsiteY195" fmla="*/ 114879 h 273430"/>
                <a:gd name="connsiteX196" fmla="*/ 27516 w 185125"/>
                <a:gd name="connsiteY196" fmla="*/ 90202 h 273430"/>
                <a:gd name="connsiteX197" fmla="*/ 26565 w 185125"/>
                <a:gd name="connsiteY197" fmla="*/ 89251 h 273430"/>
                <a:gd name="connsiteX198" fmla="*/ 21819 w 185125"/>
                <a:gd name="connsiteY198" fmla="*/ 90202 h 273430"/>
                <a:gd name="connsiteX199" fmla="*/ 17092 w 185125"/>
                <a:gd name="connsiteY199" fmla="*/ 90202 h 273430"/>
                <a:gd name="connsiteX200" fmla="*/ 17092 w 185125"/>
                <a:gd name="connsiteY200" fmla="*/ 84505 h 273430"/>
                <a:gd name="connsiteX201" fmla="*/ 7595 w 185125"/>
                <a:gd name="connsiteY201" fmla="*/ 72159 h 273430"/>
                <a:gd name="connsiteX202" fmla="*/ 1897 w 185125"/>
                <a:gd name="connsiteY202" fmla="*/ 59818 h 273430"/>
                <a:gd name="connsiteX203" fmla="*/ 0 w 185125"/>
                <a:gd name="connsiteY203" fmla="*/ 55067 h 273430"/>
                <a:gd name="connsiteX204" fmla="*/ 3795 w 185125"/>
                <a:gd name="connsiteY204" fmla="*/ 53174 h 273430"/>
                <a:gd name="connsiteX205" fmla="*/ 14224 w 185125"/>
                <a:gd name="connsiteY205" fmla="*/ 50320 h 273430"/>
                <a:gd name="connsiteX206" fmla="*/ 19921 w 185125"/>
                <a:gd name="connsiteY206" fmla="*/ 47477 h 273430"/>
                <a:gd name="connsiteX207" fmla="*/ 20887 w 185125"/>
                <a:gd name="connsiteY207" fmla="*/ 46526 h 273430"/>
                <a:gd name="connsiteX208" fmla="*/ 23716 w 185125"/>
                <a:gd name="connsiteY208" fmla="*/ 44623 h 273430"/>
                <a:gd name="connsiteX209" fmla="*/ 25618 w 185125"/>
                <a:gd name="connsiteY209" fmla="*/ 43677 h 273430"/>
                <a:gd name="connsiteX210" fmla="*/ 26565 w 185125"/>
                <a:gd name="connsiteY210" fmla="*/ 43677 h 273430"/>
                <a:gd name="connsiteX211" fmla="*/ 26565 w 185125"/>
                <a:gd name="connsiteY211" fmla="*/ 42726 h 273430"/>
                <a:gd name="connsiteX212" fmla="*/ 28462 w 185125"/>
                <a:gd name="connsiteY212" fmla="*/ 41779 h 273430"/>
                <a:gd name="connsiteX213" fmla="*/ 29413 w 185125"/>
                <a:gd name="connsiteY213" fmla="*/ 38931 h 273430"/>
                <a:gd name="connsiteX214" fmla="*/ 30365 w 185125"/>
                <a:gd name="connsiteY214" fmla="*/ 37979 h 273430"/>
                <a:gd name="connsiteX215" fmla="*/ 34160 w 185125"/>
                <a:gd name="connsiteY215" fmla="*/ 36082 h 273430"/>
                <a:gd name="connsiteX216" fmla="*/ 37013 w 185125"/>
                <a:gd name="connsiteY216" fmla="*/ 37979 h 273430"/>
                <a:gd name="connsiteX217" fmla="*/ 43657 w 185125"/>
                <a:gd name="connsiteY217" fmla="*/ 39877 h 273430"/>
                <a:gd name="connsiteX218" fmla="*/ 43657 w 185125"/>
                <a:gd name="connsiteY218" fmla="*/ 37979 h 273430"/>
                <a:gd name="connsiteX219" fmla="*/ 46506 w 185125"/>
                <a:gd name="connsiteY219" fmla="*/ 34184 h 273430"/>
                <a:gd name="connsiteX220" fmla="*/ 47452 w 185125"/>
                <a:gd name="connsiteY220" fmla="*/ 32282 h 273430"/>
                <a:gd name="connsiteX221" fmla="*/ 47452 w 185125"/>
                <a:gd name="connsiteY221" fmla="*/ 30385 h 273430"/>
                <a:gd name="connsiteX222" fmla="*/ 49354 w 185125"/>
                <a:gd name="connsiteY222" fmla="*/ 27536 h 273430"/>
                <a:gd name="connsiteX223" fmla="*/ 50306 w 185125"/>
                <a:gd name="connsiteY223" fmla="*/ 24687 h 273430"/>
                <a:gd name="connsiteX224" fmla="*/ 50306 w 185125"/>
                <a:gd name="connsiteY224" fmla="*/ 23736 h 273430"/>
                <a:gd name="connsiteX225" fmla="*/ 53149 w 185125"/>
                <a:gd name="connsiteY225" fmla="*/ 20887 h 273430"/>
                <a:gd name="connsiteX226" fmla="*/ 54101 w 185125"/>
                <a:gd name="connsiteY226" fmla="*/ 14244 h 273430"/>
                <a:gd name="connsiteX227" fmla="*/ 60749 w 185125"/>
                <a:gd name="connsiteY227" fmla="*/ 12341 h 273430"/>
                <a:gd name="connsiteX228" fmla="*/ 61695 w 185125"/>
                <a:gd name="connsiteY228" fmla="*/ 12341 h 273430"/>
                <a:gd name="connsiteX229" fmla="*/ 62647 w 185125"/>
                <a:gd name="connsiteY229" fmla="*/ 12341 h 273430"/>
                <a:gd name="connsiteX230" fmla="*/ 63598 w 185125"/>
                <a:gd name="connsiteY230" fmla="*/ 9497 h 273430"/>
                <a:gd name="connsiteX231" fmla="*/ 64544 w 185125"/>
                <a:gd name="connsiteY231" fmla="*/ 8546 h 273430"/>
                <a:gd name="connsiteX232" fmla="*/ 66442 w 185125"/>
                <a:gd name="connsiteY232" fmla="*/ 4746 h 273430"/>
                <a:gd name="connsiteX233" fmla="*/ 67393 w 185125"/>
                <a:gd name="connsiteY233" fmla="*/ 0 h 273430"/>
                <a:gd name="connsiteX234" fmla="*/ 67393 w 185125"/>
                <a:gd name="connsiteY234" fmla="*/ 1898 h 273430"/>
                <a:gd name="connsiteX235" fmla="*/ 72139 w 185125"/>
                <a:gd name="connsiteY235" fmla="*/ 951 h 273430"/>
                <a:gd name="connsiteX236" fmla="*/ 74041 w 185125"/>
                <a:gd name="connsiteY236" fmla="*/ 3800 h 273430"/>
                <a:gd name="connsiteX237" fmla="*/ 77836 w 185125"/>
                <a:gd name="connsiteY237" fmla="*/ 3800 h 273430"/>
                <a:gd name="connsiteX238" fmla="*/ 80685 w 185125"/>
                <a:gd name="connsiteY238" fmla="*/ 4746 h 273430"/>
                <a:gd name="connsiteX239" fmla="*/ 82583 w 185125"/>
                <a:gd name="connsiteY239" fmla="*/ 5697 h 273430"/>
                <a:gd name="connsiteX240" fmla="*/ 85431 w 185125"/>
                <a:gd name="connsiteY240" fmla="*/ 8546 h 273430"/>
                <a:gd name="connsiteX241" fmla="*/ 86383 w 185125"/>
                <a:gd name="connsiteY241" fmla="*/ 10449 h 273430"/>
                <a:gd name="connsiteX242" fmla="*/ 90178 w 185125"/>
                <a:gd name="connsiteY242" fmla="*/ 12341 h 273430"/>
                <a:gd name="connsiteX243" fmla="*/ 91129 w 185125"/>
                <a:gd name="connsiteY243" fmla="*/ 14244 h 273430"/>
                <a:gd name="connsiteX244" fmla="*/ 93977 w 185125"/>
                <a:gd name="connsiteY244" fmla="*/ 17092 h 273430"/>
                <a:gd name="connsiteX245" fmla="*/ 96826 w 185125"/>
                <a:gd name="connsiteY245" fmla="*/ 18990 h 273430"/>
                <a:gd name="connsiteX246" fmla="*/ 98729 w 185125"/>
                <a:gd name="connsiteY246" fmla="*/ 18990 h 273430"/>
                <a:gd name="connsiteX247" fmla="*/ 101572 w 185125"/>
                <a:gd name="connsiteY247" fmla="*/ 20887 h 273430"/>
                <a:gd name="connsiteX248" fmla="*/ 105372 w 185125"/>
                <a:gd name="connsiteY248" fmla="*/ 23736 h 273430"/>
                <a:gd name="connsiteX249" fmla="*/ 107270 w 185125"/>
                <a:gd name="connsiteY249" fmla="*/ 27536 h 273430"/>
                <a:gd name="connsiteX250" fmla="*/ 110118 w 185125"/>
                <a:gd name="connsiteY250" fmla="*/ 29433 h 273430"/>
                <a:gd name="connsiteX251" fmla="*/ 112967 w 185125"/>
                <a:gd name="connsiteY251" fmla="*/ 32282 h 273430"/>
                <a:gd name="connsiteX252" fmla="*/ 112021 w 185125"/>
                <a:gd name="connsiteY252" fmla="*/ 34184 h 273430"/>
                <a:gd name="connsiteX253" fmla="*/ 110118 w 185125"/>
                <a:gd name="connsiteY253" fmla="*/ 37979 h 273430"/>
                <a:gd name="connsiteX254" fmla="*/ 110118 w 185125"/>
                <a:gd name="connsiteY254" fmla="*/ 39877 h 273430"/>
                <a:gd name="connsiteX255" fmla="*/ 112021 w 185125"/>
                <a:gd name="connsiteY255" fmla="*/ 38931 h 273430"/>
                <a:gd name="connsiteX256" fmla="*/ 113918 w 185125"/>
                <a:gd name="connsiteY256" fmla="*/ 37028 h 273430"/>
                <a:gd name="connsiteX257" fmla="*/ 114865 w 185125"/>
                <a:gd name="connsiteY257" fmla="*/ 37028 h 273430"/>
                <a:gd name="connsiteX258" fmla="*/ 116767 w 185125"/>
                <a:gd name="connsiteY258" fmla="*/ 37028 h 273430"/>
                <a:gd name="connsiteX259" fmla="*/ 116767 w 185125"/>
                <a:gd name="connsiteY259" fmla="*/ 37979 h 273430"/>
                <a:gd name="connsiteX260" fmla="*/ 124362 w 185125"/>
                <a:gd name="connsiteY260" fmla="*/ 46526 h 273430"/>
                <a:gd name="connsiteX261" fmla="*/ 127211 w 185125"/>
                <a:gd name="connsiteY261" fmla="*/ 49374 h 273430"/>
                <a:gd name="connsiteX262" fmla="*/ 129108 w 185125"/>
                <a:gd name="connsiteY262" fmla="*/ 50320 h 273430"/>
                <a:gd name="connsiteX263" fmla="*/ 134805 w 185125"/>
                <a:gd name="connsiteY263" fmla="*/ 51272 h 273430"/>
                <a:gd name="connsiteX264" fmla="*/ 135757 w 185125"/>
                <a:gd name="connsiteY264" fmla="*/ 52223 h 273430"/>
                <a:gd name="connsiteX265" fmla="*/ 143352 w 185125"/>
                <a:gd name="connsiteY265" fmla="*/ 51272 h 273430"/>
                <a:gd name="connsiteX266" fmla="*/ 144298 w 185125"/>
                <a:gd name="connsiteY266" fmla="*/ 53174 h 273430"/>
                <a:gd name="connsiteX267" fmla="*/ 147147 w 185125"/>
                <a:gd name="connsiteY267" fmla="*/ 57920 h 273430"/>
                <a:gd name="connsiteX268" fmla="*/ 148098 w 185125"/>
                <a:gd name="connsiteY268" fmla="*/ 58867 h 273430"/>
                <a:gd name="connsiteX269" fmla="*/ 149995 w 185125"/>
                <a:gd name="connsiteY269" fmla="*/ 62666 h 273430"/>
                <a:gd name="connsiteX270" fmla="*/ 149995 w 185125"/>
                <a:gd name="connsiteY270" fmla="*/ 63613 h 273430"/>
                <a:gd name="connsiteX271" fmla="*/ 151893 w 185125"/>
                <a:gd name="connsiteY271" fmla="*/ 62666 h 273430"/>
                <a:gd name="connsiteX272" fmla="*/ 154746 w 185125"/>
                <a:gd name="connsiteY272" fmla="*/ 58867 h 273430"/>
                <a:gd name="connsiteX273" fmla="*/ 162341 w 185125"/>
                <a:gd name="connsiteY273" fmla="*/ 56018 h 273430"/>
                <a:gd name="connsiteX274" fmla="*/ 166136 w 185125"/>
                <a:gd name="connsiteY274" fmla="*/ 56969 h 273430"/>
                <a:gd name="connsiteX275" fmla="*/ 168039 w 185125"/>
                <a:gd name="connsiteY275" fmla="*/ 57920 h 273430"/>
                <a:gd name="connsiteX276" fmla="*/ 172785 w 185125"/>
                <a:gd name="connsiteY276" fmla="*/ 58867 h 273430"/>
                <a:gd name="connsiteX277" fmla="*/ 173731 w 185125"/>
                <a:gd name="connsiteY277" fmla="*/ 58867 h 273430"/>
                <a:gd name="connsiteX278" fmla="*/ 177531 w 185125"/>
                <a:gd name="connsiteY278" fmla="*/ 58867 h 273430"/>
                <a:gd name="connsiteX279" fmla="*/ 178482 w 185125"/>
                <a:gd name="connsiteY279" fmla="*/ 58867 h 273430"/>
                <a:gd name="connsiteX280" fmla="*/ 179429 w 185125"/>
                <a:gd name="connsiteY280" fmla="*/ 57920 h 273430"/>
                <a:gd name="connsiteX281" fmla="*/ 184180 w 185125"/>
                <a:gd name="connsiteY281" fmla="*/ 60764 h 273430"/>
                <a:gd name="connsiteX282" fmla="*/ 185126 w 185125"/>
                <a:gd name="connsiteY282" fmla="*/ 61715 h 27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</a:cxnLst>
              <a:rect l="l" t="t" r="r" b="b"/>
              <a:pathLst>
                <a:path w="185125" h="273430">
                  <a:moveTo>
                    <a:pt x="185126" y="61715"/>
                  </a:moveTo>
                  <a:lnTo>
                    <a:pt x="185126" y="62666"/>
                  </a:lnTo>
                  <a:lnTo>
                    <a:pt x="180380" y="67413"/>
                  </a:lnTo>
                  <a:lnTo>
                    <a:pt x="177531" y="69310"/>
                  </a:lnTo>
                  <a:lnTo>
                    <a:pt x="175629" y="72159"/>
                  </a:lnTo>
                  <a:lnTo>
                    <a:pt x="173731" y="76910"/>
                  </a:lnTo>
                  <a:lnTo>
                    <a:pt x="170882" y="78807"/>
                  </a:lnTo>
                  <a:lnTo>
                    <a:pt x="170882" y="79754"/>
                  </a:lnTo>
                  <a:lnTo>
                    <a:pt x="171834" y="83554"/>
                  </a:lnTo>
                  <a:lnTo>
                    <a:pt x="171834" y="84505"/>
                  </a:lnTo>
                  <a:lnTo>
                    <a:pt x="169936" y="82602"/>
                  </a:lnTo>
                  <a:lnTo>
                    <a:pt x="168039" y="87349"/>
                  </a:lnTo>
                  <a:lnTo>
                    <a:pt x="164239" y="89251"/>
                  </a:lnTo>
                  <a:lnTo>
                    <a:pt x="163288" y="89251"/>
                  </a:lnTo>
                  <a:lnTo>
                    <a:pt x="160444" y="93997"/>
                  </a:lnTo>
                  <a:lnTo>
                    <a:pt x="159493" y="98734"/>
                  </a:lnTo>
                  <a:lnTo>
                    <a:pt x="159493" y="102533"/>
                  </a:lnTo>
                  <a:lnTo>
                    <a:pt x="158541" y="105382"/>
                  </a:lnTo>
                  <a:lnTo>
                    <a:pt x="157590" y="109182"/>
                  </a:lnTo>
                  <a:lnTo>
                    <a:pt x="149995" y="131967"/>
                  </a:lnTo>
                  <a:lnTo>
                    <a:pt x="149049" y="131967"/>
                  </a:lnTo>
                  <a:lnTo>
                    <a:pt x="144298" y="132918"/>
                  </a:lnTo>
                  <a:lnTo>
                    <a:pt x="143352" y="135762"/>
                  </a:lnTo>
                  <a:lnTo>
                    <a:pt x="142400" y="137664"/>
                  </a:lnTo>
                  <a:lnTo>
                    <a:pt x="141454" y="138615"/>
                  </a:lnTo>
                  <a:lnTo>
                    <a:pt x="143352" y="146210"/>
                  </a:lnTo>
                  <a:lnTo>
                    <a:pt x="142400" y="150005"/>
                  </a:lnTo>
                  <a:lnTo>
                    <a:pt x="145249" y="162351"/>
                  </a:lnTo>
                  <a:lnTo>
                    <a:pt x="151893" y="165200"/>
                  </a:lnTo>
                  <a:lnTo>
                    <a:pt x="152844" y="166146"/>
                  </a:lnTo>
                  <a:lnTo>
                    <a:pt x="155693" y="171844"/>
                  </a:lnTo>
                  <a:lnTo>
                    <a:pt x="159493" y="173741"/>
                  </a:lnTo>
                  <a:lnTo>
                    <a:pt x="165190" y="177541"/>
                  </a:lnTo>
                  <a:lnTo>
                    <a:pt x="171834" y="177541"/>
                  </a:lnTo>
                  <a:lnTo>
                    <a:pt x="171834" y="178487"/>
                  </a:lnTo>
                  <a:lnTo>
                    <a:pt x="171834" y="190833"/>
                  </a:lnTo>
                  <a:lnTo>
                    <a:pt x="171834" y="193682"/>
                  </a:lnTo>
                  <a:lnTo>
                    <a:pt x="172785" y="196531"/>
                  </a:lnTo>
                  <a:lnTo>
                    <a:pt x="164239" y="206028"/>
                  </a:lnTo>
                  <a:lnTo>
                    <a:pt x="164239" y="206974"/>
                  </a:lnTo>
                  <a:lnTo>
                    <a:pt x="164239" y="219320"/>
                  </a:lnTo>
                  <a:lnTo>
                    <a:pt x="165190" y="223115"/>
                  </a:lnTo>
                  <a:lnTo>
                    <a:pt x="163288" y="225008"/>
                  </a:lnTo>
                  <a:lnTo>
                    <a:pt x="160444" y="225954"/>
                  </a:lnTo>
                  <a:lnTo>
                    <a:pt x="158541" y="225954"/>
                  </a:lnTo>
                  <a:lnTo>
                    <a:pt x="151893" y="229754"/>
                  </a:lnTo>
                  <a:lnTo>
                    <a:pt x="150946" y="235451"/>
                  </a:lnTo>
                  <a:lnTo>
                    <a:pt x="149995" y="238300"/>
                  </a:lnTo>
                  <a:lnTo>
                    <a:pt x="149049" y="242095"/>
                  </a:lnTo>
                  <a:lnTo>
                    <a:pt x="148098" y="243992"/>
                  </a:lnTo>
                  <a:lnTo>
                    <a:pt x="147147" y="246841"/>
                  </a:lnTo>
                  <a:lnTo>
                    <a:pt x="146200" y="248744"/>
                  </a:lnTo>
                  <a:lnTo>
                    <a:pt x="143352" y="252539"/>
                  </a:lnTo>
                  <a:lnTo>
                    <a:pt x="141454" y="253490"/>
                  </a:lnTo>
                  <a:lnTo>
                    <a:pt x="140503" y="254441"/>
                  </a:lnTo>
                  <a:lnTo>
                    <a:pt x="138600" y="256338"/>
                  </a:lnTo>
                  <a:lnTo>
                    <a:pt x="136703" y="258236"/>
                  </a:lnTo>
                  <a:lnTo>
                    <a:pt x="134805" y="261085"/>
                  </a:lnTo>
                  <a:lnTo>
                    <a:pt x="131957" y="263933"/>
                  </a:lnTo>
                  <a:lnTo>
                    <a:pt x="131006" y="265831"/>
                  </a:lnTo>
                  <a:lnTo>
                    <a:pt x="127211" y="268680"/>
                  </a:lnTo>
                  <a:lnTo>
                    <a:pt x="124362" y="271528"/>
                  </a:lnTo>
                  <a:lnTo>
                    <a:pt x="123411" y="273431"/>
                  </a:lnTo>
                  <a:lnTo>
                    <a:pt x="113918" y="272479"/>
                  </a:lnTo>
                  <a:lnTo>
                    <a:pt x="94929" y="266782"/>
                  </a:lnTo>
                  <a:lnTo>
                    <a:pt x="93031" y="267733"/>
                  </a:lnTo>
                  <a:lnTo>
                    <a:pt x="82583" y="264880"/>
                  </a:lnTo>
                  <a:lnTo>
                    <a:pt x="78788" y="262036"/>
                  </a:lnTo>
                  <a:lnTo>
                    <a:pt x="77836" y="261085"/>
                  </a:lnTo>
                  <a:lnTo>
                    <a:pt x="74988" y="259187"/>
                  </a:lnTo>
                  <a:lnTo>
                    <a:pt x="74041" y="258236"/>
                  </a:lnTo>
                  <a:lnTo>
                    <a:pt x="64544" y="249690"/>
                  </a:lnTo>
                  <a:lnTo>
                    <a:pt x="63598" y="248744"/>
                  </a:lnTo>
                  <a:lnTo>
                    <a:pt x="61695" y="246841"/>
                  </a:lnTo>
                  <a:lnTo>
                    <a:pt x="58847" y="243992"/>
                  </a:lnTo>
                  <a:lnTo>
                    <a:pt x="60749" y="243992"/>
                  </a:lnTo>
                  <a:lnTo>
                    <a:pt x="56949" y="240198"/>
                  </a:lnTo>
                  <a:lnTo>
                    <a:pt x="56949" y="239246"/>
                  </a:lnTo>
                  <a:lnTo>
                    <a:pt x="55052" y="240198"/>
                  </a:lnTo>
                  <a:lnTo>
                    <a:pt x="53149" y="238300"/>
                  </a:lnTo>
                  <a:lnTo>
                    <a:pt x="51252" y="234500"/>
                  </a:lnTo>
                  <a:lnTo>
                    <a:pt x="50306" y="230705"/>
                  </a:lnTo>
                  <a:lnTo>
                    <a:pt x="49354" y="223115"/>
                  </a:lnTo>
                  <a:lnTo>
                    <a:pt x="51252" y="221218"/>
                  </a:lnTo>
                  <a:lnTo>
                    <a:pt x="50306" y="213623"/>
                  </a:lnTo>
                  <a:lnTo>
                    <a:pt x="47452" y="208872"/>
                  </a:lnTo>
                  <a:lnTo>
                    <a:pt x="46506" y="210774"/>
                  </a:lnTo>
                  <a:lnTo>
                    <a:pt x="44608" y="213623"/>
                  </a:lnTo>
                  <a:lnTo>
                    <a:pt x="43657" y="216472"/>
                  </a:lnTo>
                  <a:lnTo>
                    <a:pt x="36062" y="214569"/>
                  </a:lnTo>
                  <a:lnTo>
                    <a:pt x="34160" y="213623"/>
                  </a:lnTo>
                  <a:lnTo>
                    <a:pt x="29413" y="209823"/>
                  </a:lnTo>
                  <a:lnTo>
                    <a:pt x="31316" y="206028"/>
                  </a:lnTo>
                  <a:lnTo>
                    <a:pt x="36062" y="208872"/>
                  </a:lnTo>
                  <a:lnTo>
                    <a:pt x="37013" y="206028"/>
                  </a:lnTo>
                  <a:lnTo>
                    <a:pt x="30365" y="202228"/>
                  </a:lnTo>
                  <a:lnTo>
                    <a:pt x="33213" y="197482"/>
                  </a:lnTo>
                  <a:lnTo>
                    <a:pt x="31316" y="196531"/>
                  </a:lnTo>
                  <a:lnTo>
                    <a:pt x="24667" y="208872"/>
                  </a:lnTo>
                  <a:lnTo>
                    <a:pt x="18990" y="199379"/>
                  </a:lnTo>
                  <a:lnTo>
                    <a:pt x="18019" y="197482"/>
                  </a:lnTo>
                  <a:lnTo>
                    <a:pt x="16121" y="194633"/>
                  </a:lnTo>
                  <a:lnTo>
                    <a:pt x="17092" y="194633"/>
                  </a:lnTo>
                  <a:lnTo>
                    <a:pt x="19921" y="194633"/>
                  </a:lnTo>
                  <a:lnTo>
                    <a:pt x="23716" y="192731"/>
                  </a:lnTo>
                  <a:lnTo>
                    <a:pt x="21819" y="190833"/>
                  </a:lnTo>
                  <a:lnTo>
                    <a:pt x="19921" y="192731"/>
                  </a:lnTo>
                  <a:lnTo>
                    <a:pt x="18019" y="193682"/>
                  </a:lnTo>
                  <a:lnTo>
                    <a:pt x="16121" y="191784"/>
                  </a:lnTo>
                  <a:lnTo>
                    <a:pt x="17092" y="190833"/>
                  </a:lnTo>
                  <a:lnTo>
                    <a:pt x="16121" y="184185"/>
                  </a:lnTo>
                  <a:lnTo>
                    <a:pt x="17092" y="184185"/>
                  </a:lnTo>
                  <a:lnTo>
                    <a:pt x="18990" y="185136"/>
                  </a:lnTo>
                  <a:lnTo>
                    <a:pt x="21819" y="184185"/>
                  </a:lnTo>
                  <a:lnTo>
                    <a:pt x="24667" y="184185"/>
                  </a:lnTo>
                  <a:lnTo>
                    <a:pt x="25618" y="187038"/>
                  </a:lnTo>
                  <a:lnTo>
                    <a:pt x="24667" y="188936"/>
                  </a:lnTo>
                  <a:lnTo>
                    <a:pt x="26565" y="188936"/>
                  </a:lnTo>
                  <a:lnTo>
                    <a:pt x="30365" y="187985"/>
                  </a:lnTo>
                  <a:lnTo>
                    <a:pt x="37013" y="189882"/>
                  </a:lnTo>
                  <a:lnTo>
                    <a:pt x="39857" y="190833"/>
                  </a:lnTo>
                  <a:lnTo>
                    <a:pt x="40808" y="190833"/>
                  </a:lnTo>
                  <a:lnTo>
                    <a:pt x="42706" y="191784"/>
                  </a:lnTo>
                  <a:lnTo>
                    <a:pt x="42706" y="191784"/>
                  </a:lnTo>
                  <a:lnTo>
                    <a:pt x="41759" y="189882"/>
                  </a:lnTo>
                  <a:lnTo>
                    <a:pt x="38911" y="187985"/>
                  </a:lnTo>
                  <a:lnTo>
                    <a:pt x="36062" y="186087"/>
                  </a:lnTo>
                  <a:lnTo>
                    <a:pt x="34160" y="185136"/>
                  </a:lnTo>
                  <a:lnTo>
                    <a:pt x="34160" y="181341"/>
                  </a:lnTo>
                  <a:lnTo>
                    <a:pt x="36062" y="179438"/>
                  </a:lnTo>
                  <a:lnTo>
                    <a:pt x="32262" y="171844"/>
                  </a:lnTo>
                  <a:lnTo>
                    <a:pt x="30365" y="172795"/>
                  </a:lnTo>
                  <a:lnTo>
                    <a:pt x="31316" y="174692"/>
                  </a:lnTo>
                  <a:lnTo>
                    <a:pt x="29413" y="172795"/>
                  </a:lnTo>
                  <a:lnTo>
                    <a:pt x="28462" y="172795"/>
                  </a:lnTo>
                  <a:lnTo>
                    <a:pt x="30365" y="180390"/>
                  </a:lnTo>
                  <a:lnTo>
                    <a:pt x="29413" y="182287"/>
                  </a:lnTo>
                  <a:lnTo>
                    <a:pt x="26565" y="183238"/>
                  </a:lnTo>
                  <a:lnTo>
                    <a:pt x="21819" y="183238"/>
                  </a:lnTo>
                  <a:lnTo>
                    <a:pt x="21819" y="182287"/>
                  </a:lnTo>
                  <a:lnTo>
                    <a:pt x="19921" y="179438"/>
                  </a:lnTo>
                  <a:lnTo>
                    <a:pt x="18019" y="180390"/>
                  </a:lnTo>
                  <a:lnTo>
                    <a:pt x="18990" y="178487"/>
                  </a:lnTo>
                  <a:lnTo>
                    <a:pt x="18990" y="175643"/>
                  </a:lnTo>
                  <a:lnTo>
                    <a:pt x="20887" y="170892"/>
                  </a:lnTo>
                  <a:lnTo>
                    <a:pt x="21819" y="168995"/>
                  </a:lnTo>
                  <a:lnTo>
                    <a:pt x="21819" y="168049"/>
                  </a:lnTo>
                  <a:lnTo>
                    <a:pt x="24667" y="166146"/>
                  </a:lnTo>
                  <a:lnTo>
                    <a:pt x="24667" y="164249"/>
                  </a:lnTo>
                  <a:lnTo>
                    <a:pt x="27516" y="165200"/>
                  </a:lnTo>
                  <a:lnTo>
                    <a:pt x="27516" y="161400"/>
                  </a:lnTo>
                  <a:lnTo>
                    <a:pt x="29413" y="161400"/>
                  </a:lnTo>
                  <a:lnTo>
                    <a:pt x="30365" y="165200"/>
                  </a:lnTo>
                  <a:lnTo>
                    <a:pt x="26565" y="167097"/>
                  </a:lnTo>
                  <a:lnTo>
                    <a:pt x="26565" y="168049"/>
                  </a:lnTo>
                  <a:lnTo>
                    <a:pt x="32262" y="166146"/>
                  </a:lnTo>
                  <a:lnTo>
                    <a:pt x="33213" y="169946"/>
                  </a:lnTo>
                  <a:lnTo>
                    <a:pt x="33213" y="166146"/>
                  </a:lnTo>
                  <a:lnTo>
                    <a:pt x="36062" y="165200"/>
                  </a:lnTo>
                  <a:lnTo>
                    <a:pt x="37013" y="163302"/>
                  </a:lnTo>
                  <a:lnTo>
                    <a:pt x="37960" y="162351"/>
                  </a:lnTo>
                  <a:lnTo>
                    <a:pt x="32262" y="165200"/>
                  </a:lnTo>
                  <a:lnTo>
                    <a:pt x="30365" y="160449"/>
                  </a:lnTo>
                  <a:lnTo>
                    <a:pt x="32262" y="160449"/>
                  </a:lnTo>
                  <a:lnTo>
                    <a:pt x="33213" y="162351"/>
                  </a:lnTo>
                  <a:lnTo>
                    <a:pt x="33213" y="160449"/>
                  </a:lnTo>
                  <a:lnTo>
                    <a:pt x="35111" y="158551"/>
                  </a:lnTo>
                  <a:lnTo>
                    <a:pt x="36062" y="158551"/>
                  </a:lnTo>
                  <a:lnTo>
                    <a:pt x="37960" y="157605"/>
                  </a:lnTo>
                  <a:lnTo>
                    <a:pt x="40808" y="156654"/>
                  </a:lnTo>
                  <a:lnTo>
                    <a:pt x="42706" y="157605"/>
                  </a:lnTo>
                  <a:lnTo>
                    <a:pt x="42706" y="155703"/>
                  </a:lnTo>
                  <a:lnTo>
                    <a:pt x="44608" y="155703"/>
                  </a:lnTo>
                  <a:lnTo>
                    <a:pt x="45554" y="156654"/>
                  </a:lnTo>
                  <a:lnTo>
                    <a:pt x="46506" y="158551"/>
                  </a:lnTo>
                  <a:lnTo>
                    <a:pt x="48403" y="159503"/>
                  </a:lnTo>
                  <a:lnTo>
                    <a:pt x="49354" y="160449"/>
                  </a:lnTo>
                  <a:lnTo>
                    <a:pt x="48403" y="157605"/>
                  </a:lnTo>
                  <a:lnTo>
                    <a:pt x="56003" y="151908"/>
                  </a:lnTo>
                  <a:lnTo>
                    <a:pt x="58847" y="152854"/>
                  </a:lnTo>
                  <a:lnTo>
                    <a:pt x="59798" y="153805"/>
                  </a:lnTo>
                  <a:lnTo>
                    <a:pt x="57900" y="140513"/>
                  </a:lnTo>
                  <a:lnTo>
                    <a:pt x="56949" y="142410"/>
                  </a:lnTo>
                  <a:lnTo>
                    <a:pt x="51252" y="145259"/>
                  </a:lnTo>
                  <a:lnTo>
                    <a:pt x="36062" y="140513"/>
                  </a:lnTo>
                  <a:lnTo>
                    <a:pt x="37960" y="120572"/>
                  </a:lnTo>
                  <a:lnTo>
                    <a:pt x="40808" y="120572"/>
                  </a:lnTo>
                  <a:lnTo>
                    <a:pt x="47452" y="123421"/>
                  </a:lnTo>
                  <a:lnTo>
                    <a:pt x="52203" y="123421"/>
                  </a:lnTo>
                  <a:lnTo>
                    <a:pt x="56003" y="119626"/>
                  </a:lnTo>
                  <a:lnTo>
                    <a:pt x="77836" y="111080"/>
                  </a:lnTo>
                  <a:lnTo>
                    <a:pt x="75939" y="108231"/>
                  </a:lnTo>
                  <a:lnTo>
                    <a:pt x="72139" y="106333"/>
                  </a:lnTo>
                  <a:lnTo>
                    <a:pt x="62647" y="114879"/>
                  </a:lnTo>
                  <a:lnTo>
                    <a:pt x="58847" y="115826"/>
                  </a:lnTo>
                  <a:lnTo>
                    <a:pt x="24667" y="114879"/>
                  </a:lnTo>
                  <a:lnTo>
                    <a:pt x="27516" y="90202"/>
                  </a:lnTo>
                  <a:lnTo>
                    <a:pt x="26565" y="89251"/>
                  </a:lnTo>
                  <a:lnTo>
                    <a:pt x="21819" y="90202"/>
                  </a:lnTo>
                  <a:lnTo>
                    <a:pt x="17092" y="90202"/>
                  </a:lnTo>
                  <a:lnTo>
                    <a:pt x="17092" y="84505"/>
                  </a:lnTo>
                  <a:lnTo>
                    <a:pt x="7595" y="72159"/>
                  </a:lnTo>
                  <a:lnTo>
                    <a:pt x="1897" y="59818"/>
                  </a:lnTo>
                  <a:lnTo>
                    <a:pt x="0" y="55067"/>
                  </a:lnTo>
                  <a:lnTo>
                    <a:pt x="3795" y="53174"/>
                  </a:lnTo>
                  <a:lnTo>
                    <a:pt x="14224" y="50320"/>
                  </a:lnTo>
                  <a:lnTo>
                    <a:pt x="19921" y="47477"/>
                  </a:lnTo>
                  <a:lnTo>
                    <a:pt x="20887" y="46526"/>
                  </a:lnTo>
                  <a:lnTo>
                    <a:pt x="23716" y="44623"/>
                  </a:lnTo>
                  <a:lnTo>
                    <a:pt x="25618" y="43677"/>
                  </a:lnTo>
                  <a:lnTo>
                    <a:pt x="26565" y="43677"/>
                  </a:lnTo>
                  <a:lnTo>
                    <a:pt x="26565" y="42726"/>
                  </a:lnTo>
                  <a:lnTo>
                    <a:pt x="28462" y="41779"/>
                  </a:lnTo>
                  <a:lnTo>
                    <a:pt x="29413" y="38931"/>
                  </a:lnTo>
                  <a:lnTo>
                    <a:pt x="30365" y="37979"/>
                  </a:lnTo>
                  <a:lnTo>
                    <a:pt x="34160" y="36082"/>
                  </a:lnTo>
                  <a:lnTo>
                    <a:pt x="37013" y="37979"/>
                  </a:lnTo>
                  <a:lnTo>
                    <a:pt x="43657" y="39877"/>
                  </a:lnTo>
                  <a:lnTo>
                    <a:pt x="43657" y="37979"/>
                  </a:lnTo>
                  <a:lnTo>
                    <a:pt x="46506" y="34184"/>
                  </a:lnTo>
                  <a:lnTo>
                    <a:pt x="47452" y="32282"/>
                  </a:lnTo>
                  <a:lnTo>
                    <a:pt x="47452" y="30385"/>
                  </a:lnTo>
                  <a:lnTo>
                    <a:pt x="49354" y="27536"/>
                  </a:lnTo>
                  <a:lnTo>
                    <a:pt x="50306" y="24687"/>
                  </a:lnTo>
                  <a:lnTo>
                    <a:pt x="50306" y="23736"/>
                  </a:lnTo>
                  <a:lnTo>
                    <a:pt x="53149" y="20887"/>
                  </a:lnTo>
                  <a:lnTo>
                    <a:pt x="54101" y="14244"/>
                  </a:lnTo>
                  <a:lnTo>
                    <a:pt x="60749" y="12341"/>
                  </a:lnTo>
                  <a:lnTo>
                    <a:pt x="61695" y="12341"/>
                  </a:lnTo>
                  <a:lnTo>
                    <a:pt x="62647" y="12341"/>
                  </a:lnTo>
                  <a:lnTo>
                    <a:pt x="63598" y="9497"/>
                  </a:lnTo>
                  <a:lnTo>
                    <a:pt x="64544" y="8546"/>
                  </a:lnTo>
                  <a:lnTo>
                    <a:pt x="66442" y="4746"/>
                  </a:lnTo>
                  <a:lnTo>
                    <a:pt x="67393" y="0"/>
                  </a:lnTo>
                  <a:lnTo>
                    <a:pt x="67393" y="1898"/>
                  </a:lnTo>
                  <a:lnTo>
                    <a:pt x="72139" y="951"/>
                  </a:lnTo>
                  <a:lnTo>
                    <a:pt x="74041" y="3800"/>
                  </a:lnTo>
                  <a:lnTo>
                    <a:pt x="77836" y="3800"/>
                  </a:lnTo>
                  <a:lnTo>
                    <a:pt x="80685" y="4746"/>
                  </a:lnTo>
                  <a:lnTo>
                    <a:pt x="82583" y="5697"/>
                  </a:lnTo>
                  <a:lnTo>
                    <a:pt x="85431" y="8546"/>
                  </a:lnTo>
                  <a:lnTo>
                    <a:pt x="86383" y="10449"/>
                  </a:lnTo>
                  <a:lnTo>
                    <a:pt x="90178" y="12341"/>
                  </a:lnTo>
                  <a:lnTo>
                    <a:pt x="91129" y="14244"/>
                  </a:lnTo>
                  <a:lnTo>
                    <a:pt x="93977" y="17092"/>
                  </a:lnTo>
                  <a:lnTo>
                    <a:pt x="96826" y="18990"/>
                  </a:lnTo>
                  <a:lnTo>
                    <a:pt x="98729" y="18990"/>
                  </a:lnTo>
                  <a:lnTo>
                    <a:pt x="101572" y="20887"/>
                  </a:lnTo>
                  <a:lnTo>
                    <a:pt x="105372" y="23736"/>
                  </a:lnTo>
                  <a:lnTo>
                    <a:pt x="107270" y="27536"/>
                  </a:lnTo>
                  <a:lnTo>
                    <a:pt x="110118" y="29433"/>
                  </a:lnTo>
                  <a:lnTo>
                    <a:pt x="112967" y="32282"/>
                  </a:lnTo>
                  <a:lnTo>
                    <a:pt x="112021" y="34184"/>
                  </a:lnTo>
                  <a:lnTo>
                    <a:pt x="110118" y="37979"/>
                  </a:lnTo>
                  <a:lnTo>
                    <a:pt x="110118" y="39877"/>
                  </a:lnTo>
                  <a:lnTo>
                    <a:pt x="112021" y="38931"/>
                  </a:lnTo>
                  <a:lnTo>
                    <a:pt x="113918" y="37028"/>
                  </a:lnTo>
                  <a:lnTo>
                    <a:pt x="114865" y="37028"/>
                  </a:lnTo>
                  <a:lnTo>
                    <a:pt x="116767" y="37028"/>
                  </a:lnTo>
                  <a:lnTo>
                    <a:pt x="116767" y="37979"/>
                  </a:lnTo>
                  <a:lnTo>
                    <a:pt x="124362" y="46526"/>
                  </a:lnTo>
                  <a:lnTo>
                    <a:pt x="127211" y="49374"/>
                  </a:lnTo>
                  <a:lnTo>
                    <a:pt x="129108" y="50320"/>
                  </a:lnTo>
                  <a:lnTo>
                    <a:pt x="134805" y="51272"/>
                  </a:lnTo>
                  <a:lnTo>
                    <a:pt x="135757" y="52223"/>
                  </a:lnTo>
                  <a:lnTo>
                    <a:pt x="143352" y="51272"/>
                  </a:lnTo>
                  <a:lnTo>
                    <a:pt x="144298" y="53174"/>
                  </a:lnTo>
                  <a:lnTo>
                    <a:pt x="147147" y="57920"/>
                  </a:lnTo>
                  <a:lnTo>
                    <a:pt x="148098" y="58867"/>
                  </a:lnTo>
                  <a:lnTo>
                    <a:pt x="149995" y="62666"/>
                  </a:lnTo>
                  <a:lnTo>
                    <a:pt x="149995" y="63613"/>
                  </a:lnTo>
                  <a:lnTo>
                    <a:pt x="151893" y="62666"/>
                  </a:lnTo>
                  <a:lnTo>
                    <a:pt x="154746" y="58867"/>
                  </a:lnTo>
                  <a:lnTo>
                    <a:pt x="162341" y="56018"/>
                  </a:lnTo>
                  <a:lnTo>
                    <a:pt x="166136" y="56969"/>
                  </a:lnTo>
                  <a:lnTo>
                    <a:pt x="168039" y="57920"/>
                  </a:lnTo>
                  <a:lnTo>
                    <a:pt x="172785" y="58867"/>
                  </a:lnTo>
                  <a:lnTo>
                    <a:pt x="173731" y="58867"/>
                  </a:lnTo>
                  <a:lnTo>
                    <a:pt x="177531" y="58867"/>
                  </a:lnTo>
                  <a:lnTo>
                    <a:pt x="178482" y="58867"/>
                  </a:lnTo>
                  <a:lnTo>
                    <a:pt x="179429" y="57920"/>
                  </a:lnTo>
                  <a:lnTo>
                    <a:pt x="184180" y="60764"/>
                  </a:lnTo>
                  <a:lnTo>
                    <a:pt x="185126" y="61715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1D58829-2630-4B06-8993-F83F1DD4BCDA}"/>
                </a:ext>
              </a:extLst>
            </p:cNvPr>
            <p:cNvSpPr/>
            <p:nvPr/>
          </p:nvSpPr>
          <p:spPr>
            <a:xfrm>
              <a:off x="3571187" y="4661240"/>
              <a:ext cx="305580" cy="205201"/>
            </a:xfrm>
            <a:custGeom>
              <a:avLst/>
              <a:gdLst>
                <a:gd name="connsiteX0" fmla="*/ 120582 w 323751"/>
                <a:gd name="connsiteY0" fmla="*/ 37979 h 217403"/>
                <a:gd name="connsiteX1" fmla="*/ 121533 w 323751"/>
                <a:gd name="connsiteY1" fmla="*/ 37028 h 217403"/>
                <a:gd name="connsiteX2" fmla="*/ 124382 w 323751"/>
                <a:gd name="connsiteY2" fmla="*/ 37979 h 217403"/>
                <a:gd name="connsiteX3" fmla="*/ 126279 w 323751"/>
                <a:gd name="connsiteY3" fmla="*/ 39872 h 217403"/>
                <a:gd name="connsiteX4" fmla="*/ 127230 w 323751"/>
                <a:gd name="connsiteY4" fmla="*/ 40828 h 217403"/>
                <a:gd name="connsiteX5" fmla="*/ 129128 w 323751"/>
                <a:gd name="connsiteY5" fmla="*/ 40828 h 217403"/>
                <a:gd name="connsiteX6" fmla="*/ 133874 w 323751"/>
                <a:gd name="connsiteY6" fmla="*/ 39872 h 217403"/>
                <a:gd name="connsiteX7" fmla="*/ 136723 w 323751"/>
                <a:gd name="connsiteY7" fmla="*/ 42726 h 217403"/>
                <a:gd name="connsiteX8" fmla="*/ 138625 w 323751"/>
                <a:gd name="connsiteY8" fmla="*/ 40828 h 217403"/>
                <a:gd name="connsiteX9" fmla="*/ 139571 w 323751"/>
                <a:gd name="connsiteY9" fmla="*/ 38926 h 217403"/>
                <a:gd name="connsiteX10" fmla="*/ 143371 w 323751"/>
                <a:gd name="connsiteY10" fmla="*/ 37979 h 217403"/>
                <a:gd name="connsiteX11" fmla="*/ 148118 w 323751"/>
                <a:gd name="connsiteY11" fmla="*/ 36077 h 217403"/>
                <a:gd name="connsiteX12" fmla="*/ 154766 w 323751"/>
                <a:gd name="connsiteY12" fmla="*/ 28482 h 217403"/>
                <a:gd name="connsiteX13" fmla="*/ 157615 w 323751"/>
                <a:gd name="connsiteY13" fmla="*/ 29433 h 217403"/>
                <a:gd name="connsiteX14" fmla="*/ 158561 w 323751"/>
                <a:gd name="connsiteY14" fmla="*/ 30380 h 217403"/>
                <a:gd name="connsiteX15" fmla="*/ 159512 w 323751"/>
                <a:gd name="connsiteY15" fmla="*/ 31331 h 217403"/>
                <a:gd name="connsiteX16" fmla="*/ 160464 w 323751"/>
                <a:gd name="connsiteY16" fmla="*/ 31331 h 217403"/>
                <a:gd name="connsiteX17" fmla="*/ 163312 w 323751"/>
                <a:gd name="connsiteY17" fmla="*/ 31331 h 217403"/>
                <a:gd name="connsiteX18" fmla="*/ 167107 w 323751"/>
                <a:gd name="connsiteY18" fmla="*/ 29433 h 217403"/>
                <a:gd name="connsiteX19" fmla="*/ 166156 w 323751"/>
                <a:gd name="connsiteY19" fmla="*/ 28482 h 217403"/>
                <a:gd name="connsiteX20" fmla="*/ 167107 w 323751"/>
                <a:gd name="connsiteY20" fmla="*/ 26585 h 217403"/>
                <a:gd name="connsiteX21" fmla="*/ 169956 w 323751"/>
                <a:gd name="connsiteY21" fmla="*/ 24682 h 217403"/>
                <a:gd name="connsiteX22" fmla="*/ 170902 w 323751"/>
                <a:gd name="connsiteY22" fmla="*/ 22785 h 217403"/>
                <a:gd name="connsiteX23" fmla="*/ 171853 w 323751"/>
                <a:gd name="connsiteY23" fmla="*/ 22785 h 217403"/>
                <a:gd name="connsiteX24" fmla="*/ 174702 w 323751"/>
                <a:gd name="connsiteY24" fmla="*/ 23736 h 217403"/>
                <a:gd name="connsiteX25" fmla="*/ 175653 w 323751"/>
                <a:gd name="connsiteY25" fmla="*/ 22785 h 217403"/>
                <a:gd name="connsiteX26" fmla="*/ 176600 w 323751"/>
                <a:gd name="connsiteY26" fmla="*/ 21838 h 217403"/>
                <a:gd name="connsiteX27" fmla="*/ 178502 w 323751"/>
                <a:gd name="connsiteY27" fmla="*/ 20887 h 217403"/>
                <a:gd name="connsiteX28" fmla="*/ 179453 w 323751"/>
                <a:gd name="connsiteY28" fmla="*/ 21838 h 217403"/>
                <a:gd name="connsiteX29" fmla="*/ 182282 w 323751"/>
                <a:gd name="connsiteY29" fmla="*/ 19936 h 217403"/>
                <a:gd name="connsiteX30" fmla="*/ 183248 w 323751"/>
                <a:gd name="connsiteY30" fmla="*/ 19936 h 217403"/>
                <a:gd name="connsiteX31" fmla="*/ 184180 w 323751"/>
                <a:gd name="connsiteY31" fmla="*/ 18038 h 217403"/>
                <a:gd name="connsiteX32" fmla="*/ 185146 w 323751"/>
                <a:gd name="connsiteY32" fmla="*/ 15190 h 217403"/>
                <a:gd name="connsiteX33" fmla="*/ 188946 w 323751"/>
                <a:gd name="connsiteY33" fmla="*/ 13293 h 217403"/>
                <a:gd name="connsiteX34" fmla="*/ 193677 w 323751"/>
                <a:gd name="connsiteY34" fmla="*/ 12341 h 217403"/>
                <a:gd name="connsiteX35" fmla="*/ 195574 w 323751"/>
                <a:gd name="connsiteY35" fmla="*/ 10444 h 217403"/>
                <a:gd name="connsiteX36" fmla="*/ 198443 w 323751"/>
                <a:gd name="connsiteY36" fmla="*/ 8541 h 217403"/>
                <a:gd name="connsiteX37" fmla="*/ 200340 w 323751"/>
                <a:gd name="connsiteY37" fmla="*/ 9497 h 217403"/>
                <a:gd name="connsiteX38" fmla="*/ 205067 w 323751"/>
                <a:gd name="connsiteY38" fmla="*/ 12341 h 217403"/>
                <a:gd name="connsiteX39" fmla="*/ 209813 w 323751"/>
                <a:gd name="connsiteY39" fmla="*/ 11390 h 217403"/>
                <a:gd name="connsiteX40" fmla="*/ 210764 w 323751"/>
                <a:gd name="connsiteY40" fmla="*/ 10444 h 217403"/>
                <a:gd name="connsiteX41" fmla="*/ 213613 w 323751"/>
                <a:gd name="connsiteY41" fmla="*/ 8541 h 217403"/>
                <a:gd name="connsiteX42" fmla="*/ 214559 w 323751"/>
                <a:gd name="connsiteY42" fmla="*/ 7595 h 217403"/>
                <a:gd name="connsiteX43" fmla="*/ 218359 w 323751"/>
                <a:gd name="connsiteY43" fmla="*/ 3795 h 217403"/>
                <a:gd name="connsiteX44" fmla="*/ 220257 w 323751"/>
                <a:gd name="connsiteY44" fmla="*/ 2849 h 217403"/>
                <a:gd name="connsiteX45" fmla="*/ 223110 w 323751"/>
                <a:gd name="connsiteY45" fmla="*/ 0 h 217403"/>
                <a:gd name="connsiteX46" fmla="*/ 223110 w 323751"/>
                <a:gd name="connsiteY46" fmla="*/ 0 h 217403"/>
                <a:gd name="connsiteX47" fmla="*/ 227856 w 323751"/>
                <a:gd name="connsiteY47" fmla="*/ 0 h 217403"/>
                <a:gd name="connsiteX48" fmla="*/ 229754 w 323751"/>
                <a:gd name="connsiteY48" fmla="*/ 946 h 217403"/>
                <a:gd name="connsiteX49" fmla="*/ 230705 w 323751"/>
                <a:gd name="connsiteY49" fmla="*/ 2849 h 217403"/>
                <a:gd name="connsiteX50" fmla="*/ 231651 w 323751"/>
                <a:gd name="connsiteY50" fmla="*/ 2849 h 217403"/>
                <a:gd name="connsiteX51" fmla="*/ 234500 w 323751"/>
                <a:gd name="connsiteY51" fmla="*/ 4746 h 217403"/>
                <a:gd name="connsiteX52" fmla="*/ 236403 w 323751"/>
                <a:gd name="connsiteY52" fmla="*/ 4746 h 217403"/>
                <a:gd name="connsiteX53" fmla="*/ 244944 w 323751"/>
                <a:gd name="connsiteY53" fmla="*/ 7595 h 217403"/>
                <a:gd name="connsiteX54" fmla="*/ 245895 w 323751"/>
                <a:gd name="connsiteY54" fmla="*/ 8541 h 217403"/>
                <a:gd name="connsiteX55" fmla="*/ 246846 w 323751"/>
                <a:gd name="connsiteY55" fmla="*/ 11390 h 217403"/>
                <a:gd name="connsiteX56" fmla="*/ 250641 w 323751"/>
                <a:gd name="connsiteY56" fmla="*/ 20887 h 217403"/>
                <a:gd name="connsiteX57" fmla="*/ 251592 w 323751"/>
                <a:gd name="connsiteY57" fmla="*/ 21838 h 217403"/>
                <a:gd name="connsiteX58" fmla="*/ 254441 w 323751"/>
                <a:gd name="connsiteY58" fmla="*/ 23736 h 217403"/>
                <a:gd name="connsiteX59" fmla="*/ 256338 w 323751"/>
                <a:gd name="connsiteY59" fmla="*/ 29433 h 217403"/>
                <a:gd name="connsiteX60" fmla="*/ 260138 w 323751"/>
                <a:gd name="connsiteY60" fmla="*/ 29433 h 217403"/>
                <a:gd name="connsiteX61" fmla="*/ 260138 w 323751"/>
                <a:gd name="connsiteY61" fmla="*/ 30380 h 217403"/>
                <a:gd name="connsiteX62" fmla="*/ 261085 w 323751"/>
                <a:gd name="connsiteY62" fmla="*/ 33233 h 217403"/>
                <a:gd name="connsiteX63" fmla="*/ 262982 w 323751"/>
                <a:gd name="connsiteY63" fmla="*/ 35126 h 217403"/>
                <a:gd name="connsiteX64" fmla="*/ 261085 w 323751"/>
                <a:gd name="connsiteY64" fmla="*/ 37979 h 217403"/>
                <a:gd name="connsiteX65" fmla="*/ 261085 w 323751"/>
                <a:gd name="connsiteY65" fmla="*/ 40828 h 217403"/>
                <a:gd name="connsiteX66" fmla="*/ 261085 w 323751"/>
                <a:gd name="connsiteY66" fmla="*/ 42726 h 217403"/>
                <a:gd name="connsiteX67" fmla="*/ 262982 w 323751"/>
                <a:gd name="connsiteY67" fmla="*/ 45574 h 217403"/>
                <a:gd name="connsiteX68" fmla="*/ 263933 w 323751"/>
                <a:gd name="connsiteY68" fmla="*/ 46521 h 217403"/>
                <a:gd name="connsiteX69" fmla="*/ 263933 w 323751"/>
                <a:gd name="connsiteY69" fmla="*/ 48423 h 217403"/>
                <a:gd name="connsiteX70" fmla="*/ 264885 w 323751"/>
                <a:gd name="connsiteY70" fmla="*/ 49369 h 217403"/>
                <a:gd name="connsiteX71" fmla="*/ 266782 w 323751"/>
                <a:gd name="connsiteY71" fmla="*/ 53169 h 217403"/>
                <a:gd name="connsiteX72" fmla="*/ 269631 w 323751"/>
                <a:gd name="connsiteY72" fmla="*/ 55067 h 217403"/>
                <a:gd name="connsiteX73" fmla="*/ 270582 w 323751"/>
                <a:gd name="connsiteY73" fmla="*/ 56969 h 217403"/>
                <a:gd name="connsiteX74" fmla="*/ 273431 w 323751"/>
                <a:gd name="connsiteY74" fmla="*/ 57915 h 217403"/>
                <a:gd name="connsiteX75" fmla="*/ 275328 w 323751"/>
                <a:gd name="connsiteY75" fmla="*/ 58862 h 217403"/>
                <a:gd name="connsiteX76" fmla="*/ 274377 w 323751"/>
                <a:gd name="connsiteY76" fmla="*/ 62662 h 217403"/>
                <a:gd name="connsiteX77" fmla="*/ 271528 w 323751"/>
                <a:gd name="connsiteY77" fmla="*/ 65510 h 217403"/>
                <a:gd name="connsiteX78" fmla="*/ 271528 w 323751"/>
                <a:gd name="connsiteY78" fmla="*/ 67413 h 217403"/>
                <a:gd name="connsiteX79" fmla="*/ 269631 w 323751"/>
                <a:gd name="connsiteY79" fmla="*/ 67413 h 217403"/>
                <a:gd name="connsiteX80" fmla="*/ 271528 w 323751"/>
                <a:gd name="connsiteY80" fmla="*/ 73105 h 217403"/>
                <a:gd name="connsiteX81" fmla="*/ 271528 w 323751"/>
                <a:gd name="connsiteY81" fmla="*/ 74056 h 217403"/>
                <a:gd name="connsiteX82" fmla="*/ 272480 w 323751"/>
                <a:gd name="connsiteY82" fmla="*/ 74056 h 217403"/>
                <a:gd name="connsiteX83" fmla="*/ 274377 w 323751"/>
                <a:gd name="connsiteY83" fmla="*/ 75959 h 217403"/>
                <a:gd name="connsiteX84" fmla="*/ 275328 w 323751"/>
                <a:gd name="connsiteY84" fmla="*/ 77851 h 217403"/>
                <a:gd name="connsiteX85" fmla="*/ 276274 w 323751"/>
                <a:gd name="connsiteY85" fmla="*/ 79754 h 217403"/>
                <a:gd name="connsiteX86" fmla="*/ 278177 w 323751"/>
                <a:gd name="connsiteY86" fmla="*/ 81651 h 217403"/>
                <a:gd name="connsiteX87" fmla="*/ 279128 w 323751"/>
                <a:gd name="connsiteY87" fmla="*/ 82593 h 217403"/>
                <a:gd name="connsiteX88" fmla="*/ 281026 w 323751"/>
                <a:gd name="connsiteY88" fmla="*/ 78803 h 217403"/>
                <a:gd name="connsiteX89" fmla="*/ 281026 w 323751"/>
                <a:gd name="connsiteY89" fmla="*/ 77851 h 217403"/>
                <a:gd name="connsiteX90" fmla="*/ 282923 w 323751"/>
                <a:gd name="connsiteY90" fmla="*/ 75959 h 217403"/>
                <a:gd name="connsiteX91" fmla="*/ 285772 w 323751"/>
                <a:gd name="connsiteY91" fmla="*/ 76905 h 217403"/>
                <a:gd name="connsiteX92" fmla="*/ 289572 w 323751"/>
                <a:gd name="connsiteY92" fmla="*/ 78803 h 217403"/>
                <a:gd name="connsiteX93" fmla="*/ 290518 w 323751"/>
                <a:gd name="connsiteY93" fmla="*/ 78803 h 217403"/>
                <a:gd name="connsiteX94" fmla="*/ 291469 w 323751"/>
                <a:gd name="connsiteY94" fmla="*/ 76905 h 217403"/>
                <a:gd name="connsiteX95" fmla="*/ 290518 w 323751"/>
                <a:gd name="connsiteY95" fmla="*/ 75003 h 217403"/>
                <a:gd name="connsiteX96" fmla="*/ 291469 w 323751"/>
                <a:gd name="connsiteY96" fmla="*/ 74056 h 217403"/>
                <a:gd name="connsiteX97" fmla="*/ 293367 w 323751"/>
                <a:gd name="connsiteY97" fmla="*/ 74056 h 217403"/>
                <a:gd name="connsiteX98" fmla="*/ 295264 w 323751"/>
                <a:gd name="connsiteY98" fmla="*/ 74056 h 217403"/>
                <a:gd name="connsiteX99" fmla="*/ 307610 w 323751"/>
                <a:gd name="connsiteY99" fmla="*/ 75959 h 217403"/>
                <a:gd name="connsiteX100" fmla="*/ 311405 w 323751"/>
                <a:gd name="connsiteY100" fmla="*/ 77851 h 217403"/>
                <a:gd name="connsiteX101" fmla="*/ 312356 w 323751"/>
                <a:gd name="connsiteY101" fmla="*/ 78803 h 217403"/>
                <a:gd name="connsiteX102" fmla="*/ 313308 w 323751"/>
                <a:gd name="connsiteY102" fmla="*/ 79754 h 217403"/>
                <a:gd name="connsiteX103" fmla="*/ 315205 w 323751"/>
                <a:gd name="connsiteY103" fmla="*/ 82593 h 217403"/>
                <a:gd name="connsiteX104" fmla="*/ 319000 w 323751"/>
                <a:gd name="connsiteY104" fmla="*/ 83554 h 217403"/>
                <a:gd name="connsiteX105" fmla="*/ 319951 w 323751"/>
                <a:gd name="connsiteY105" fmla="*/ 85451 h 217403"/>
                <a:gd name="connsiteX106" fmla="*/ 320902 w 323751"/>
                <a:gd name="connsiteY106" fmla="*/ 88300 h 217403"/>
                <a:gd name="connsiteX107" fmla="*/ 322800 w 323751"/>
                <a:gd name="connsiteY107" fmla="*/ 89246 h 217403"/>
                <a:gd name="connsiteX108" fmla="*/ 323751 w 323751"/>
                <a:gd name="connsiteY108" fmla="*/ 95895 h 217403"/>
                <a:gd name="connsiteX109" fmla="*/ 320902 w 323751"/>
                <a:gd name="connsiteY109" fmla="*/ 97792 h 217403"/>
                <a:gd name="connsiteX110" fmla="*/ 318054 w 323751"/>
                <a:gd name="connsiteY110" fmla="*/ 98724 h 217403"/>
                <a:gd name="connsiteX111" fmla="*/ 317102 w 323751"/>
                <a:gd name="connsiteY111" fmla="*/ 98724 h 217403"/>
                <a:gd name="connsiteX112" fmla="*/ 316156 w 323751"/>
                <a:gd name="connsiteY112" fmla="*/ 99695 h 217403"/>
                <a:gd name="connsiteX113" fmla="*/ 316156 w 323751"/>
                <a:gd name="connsiteY113" fmla="*/ 102524 h 217403"/>
                <a:gd name="connsiteX114" fmla="*/ 316156 w 323751"/>
                <a:gd name="connsiteY114" fmla="*/ 103490 h 217403"/>
                <a:gd name="connsiteX115" fmla="*/ 313308 w 323751"/>
                <a:gd name="connsiteY115" fmla="*/ 107290 h 217403"/>
                <a:gd name="connsiteX116" fmla="*/ 312356 w 323751"/>
                <a:gd name="connsiteY116" fmla="*/ 109187 h 217403"/>
                <a:gd name="connsiteX117" fmla="*/ 313308 w 323751"/>
                <a:gd name="connsiteY117" fmla="*/ 113918 h 217403"/>
                <a:gd name="connsiteX118" fmla="*/ 314254 w 323751"/>
                <a:gd name="connsiteY118" fmla="*/ 114885 h 217403"/>
                <a:gd name="connsiteX119" fmla="*/ 313308 w 323751"/>
                <a:gd name="connsiteY119" fmla="*/ 115816 h 217403"/>
                <a:gd name="connsiteX120" fmla="*/ 312356 w 323751"/>
                <a:gd name="connsiteY120" fmla="*/ 116782 h 217403"/>
                <a:gd name="connsiteX121" fmla="*/ 312356 w 323751"/>
                <a:gd name="connsiteY121" fmla="*/ 122480 h 217403"/>
                <a:gd name="connsiteX122" fmla="*/ 313308 w 323751"/>
                <a:gd name="connsiteY122" fmla="*/ 123411 h 217403"/>
                <a:gd name="connsiteX123" fmla="*/ 314254 w 323751"/>
                <a:gd name="connsiteY123" fmla="*/ 126279 h 217403"/>
                <a:gd name="connsiteX124" fmla="*/ 314254 w 323751"/>
                <a:gd name="connsiteY124" fmla="*/ 128177 h 217403"/>
                <a:gd name="connsiteX125" fmla="*/ 313308 w 323751"/>
                <a:gd name="connsiteY125" fmla="*/ 141469 h 217403"/>
                <a:gd name="connsiteX126" fmla="*/ 310459 w 323751"/>
                <a:gd name="connsiteY126" fmla="*/ 142401 h 217403"/>
                <a:gd name="connsiteX127" fmla="*/ 308561 w 323751"/>
                <a:gd name="connsiteY127" fmla="*/ 144303 h 217403"/>
                <a:gd name="connsiteX128" fmla="*/ 307610 w 323751"/>
                <a:gd name="connsiteY128" fmla="*/ 146196 h 217403"/>
                <a:gd name="connsiteX129" fmla="*/ 307610 w 323751"/>
                <a:gd name="connsiteY129" fmla="*/ 147166 h 217403"/>
                <a:gd name="connsiteX130" fmla="*/ 304761 w 323751"/>
                <a:gd name="connsiteY130" fmla="*/ 149064 h 217403"/>
                <a:gd name="connsiteX131" fmla="*/ 303810 w 323751"/>
                <a:gd name="connsiteY131" fmla="*/ 150961 h 217403"/>
                <a:gd name="connsiteX132" fmla="*/ 300962 w 323751"/>
                <a:gd name="connsiteY132" fmla="*/ 157590 h 217403"/>
                <a:gd name="connsiteX133" fmla="*/ 300015 w 323751"/>
                <a:gd name="connsiteY133" fmla="*/ 159488 h 217403"/>
                <a:gd name="connsiteX134" fmla="*/ 298118 w 323751"/>
                <a:gd name="connsiteY134" fmla="*/ 162356 h 217403"/>
                <a:gd name="connsiteX135" fmla="*/ 287669 w 323751"/>
                <a:gd name="connsiteY135" fmla="*/ 175653 h 217403"/>
                <a:gd name="connsiteX136" fmla="*/ 278177 w 323751"/>
                <a:gd name="connsiteY136" fmla="*/ 177551 h 217403"/>
                <a:gd name="connsiteX137" fmla="*/ 270582 w 323751"/>
                <a:gd name="connsiteY137" fmla="*/ 183243 h 217403"/>
                <a:gd name="connsiteX138" fmla="*/ 269631 w 323751"/>
                <a:gd name="connsiteY138" fmla="*/ 187043 h 217403"/>
                <a:gd name="connsiteX139" fmla="*/ 263933 w 323751"/>
                <a:gd name="connsiteY139" fmla="*/ 194638 h 217403"/>
                <a:gd name="connsiteX140" fmla="*/ 256338 w 323751"/>
                <a:gd name="connsiteY140" fmla="*/ 195570 h 217403"/>
                <a:gd name="connsiteX141" fmla="*/ 254441 w 323751"/>
                <a:gd name="connsiteY141" fmla="*/ 195570 h 217403"/>
                <a:gd name="connsiteX142" fmla="*/ 244944 w 323751"/>
                <a:gd name="connsiteY142" fmla="*/ 189872 h 217403"/>
                <a:gd name="connsiteX143" fmla="*/ 232603 w 323751"/>
                <a:gd name="connsiteY143" fmla="*/ 176580 h 217403"/>
                <a:gd name="connsiteX144" fmla="*/ 231651 w 323751"/>
                <a:gd name="connsiteY144" fmla="*/ 177551 h 217403"/>
                <a:gd name="connsiteX145" fmla="*/ 228803 w 323751"/>
                <a:gd name="connsiteY145" fmla="*/ 178477 h 217403"/>
                <a:gd name="connsiteX146" fmla="*/ 225954 w 323751"/>
                <a:gd name="connsiteY146" fmla="*/ 182277 h 217403"/>
                <a:gd name="connsiteX147" fmla="*/ 225008 w 323751"/>
                <a:gd name="connsiteY147" fmla="*/ 183243 h 217403"/>
                <a:gd name="connsiteX148" fmla="*/ 212662 w 323751"/>
                <a:gd name="connsiteY148" fmla="*/ 189872 h 217403"/>
                <a:gd name="connsiteX149" fmla="*/ 211715 w 323751"/>
                <a:gd name="connsiteY149" fmla="*/ 189872 h 217403"/>
                <a:gd name="connsiteX150" fmla="*/ 207935 w 323751"/>
                <a:gd name="connsiteY150" fmla="*/ 187975 h 217403"/>
                <a:gd name="connsiteX151" fmla="*/ 205067 w 323751"/>
                <a:gd name="connsiteY151" fmla="*/ 187043 h 217403"/>
                <a:gd name="connsiteX152" fmla="*/ 204135 w 323751"/>
                <a:gd name="connsiteY152" fmla="*/ 187975 h 217403"/>
                <a:gd name="connsiteX153" fmla="*/ 202238 w 323751"/>
                <a:gd name="connsiteY153" fmla="*/ 189872 h 217403"/>
                <a:gd name="connsiteX154" fmla="*/ 200340 w 323751"/>
                <a:gd name="connsiteY154" fmla="*/ 189872 h 217403"/>
                <a:gd name="connsiteX155" fmla="*/ 198443 w 323751"/>
                <a:gd name="connsiteY155" fmla="*/ 190838 h 217403"/>
                <a:gd name="connsiteX156" fmla="*/ 193677 w 323751"/>
                <a:gd name="connsiteY156" fmla="*/ 194638 h 217403"/>
                <a:gd name="connsiteX157" fmla="*/ 190843 w 323751"/>
                <a:gd name="connsiteY157" fmla="*/ 192741 h 217403"/>
                <a:gd name="connsiteX158" fmla="*/ 188946 w 323751"/>
                <a:gd name="connsiteY158" fmla="*/ 192741 h 217403"/>
                <a:gd name="connsiteX159" fmla="*/ 187980 w 323751"/>
                <a:gd name="connsiteY159" fmla="*/ 193667 h 217403"/>
                <a:gd name="connsiteX160" fmla="*/ 186077 w 323751"/>
                <a:gd name="connsiteY160" fmla="*/ 191775 h 217403"/>
                <a:gd name="connsiteX161" fmla="*/ 184180 w 323751"/>
                <a:gd name="connsiteY161" fmla="*/ 189872 h 217403"/>
                <a:gd name="connsiteX162" fmla="*/ 182282 w 323751"/>
                <a:gd name="connsiteY162" fmla="*/ 189872 h 217403"/>
                <a:gd name="connsiteX163" fmla="*/ 179453 w 323751"/>
                <a:gd name="connsiteY163" fmla="*/ 191775 h 217403"/>
                <a:gd name="connsiteX164" fmla="*/ 177551 w 323751"/>
                <a:gd name="connsiteY164" fmla="*/ 194638 h 217403"/>
                <a:gd name="connsiteX165" fmla="*/ 174702 w 323751"/>
                <a:gd name="connsiteY165" fmla="*/ 195570 h 217403"/>
                <a:gd name="connsiteX166" fmla="*/ 173756 w 323751"/>
                <a:gd name="connsiteY166" fmla="*/ 196541 h 217403"/>
                <a:gd name="connsiteX167" fmla="*/ 172805 w 323751"/>
                <a:gd name="connsiteY167" fmla="*/ 199369 h 217403"/>
                <a:gd name="connsiteX168" fmla="*/ 171853 w 323751"/>
                <a:gd name="connsiteY168" fmla="*/ 200336 h 217403"/>
                <a:gd name="connsiteX169" fmla="*/ 169005 w 323751"/>
                <a:gd name="connsiteY169" fmla="*/ 202233 h 217403"/>
                <a:gd name="connsiteX170" fmla="*/ 169005 w 323751"/>
                <a:gd name="connsiteY170" fmla="*/ 204136 h 217403"/>
                <a:gd name="connsiteX171" fmla="*/ 158561 w 323751"/>
                <a:gd name="connsiteY171" fmla="*/ 206038 h 217403"/>
                <a:gd name="connsiteX172" fmla="*/ 157615 w 323751"/>
                <a:gd name="connsiteY172" fmla="*/ 206964 h 217403"/>
                <a:gd name="connsiteX173" fmla="*/ 154766 w 323751"/>
                <a:gd name="connsiteY173" fmla="*/ 206964 h 217403"/>
                <a:gd name="connsiteX174" fmla="*/ 152864 w 323751"/>
                <a:gd name="connsiteY174" fmla="*/ 208862 h 217403"/>
                <a:gd name="connsiteX175" fmla="*/ 150966 w 323751"/>
                <a:gd name="connsiteY175" fmla="*/ 208862 h 217403"/>
                <a:gd name="connsiteX176" fmla="*/ 150966 w 323751"/>
                <a:gd name="connsiteY176" fmla="*/ 209828 h 217403"/>
                <a:gd name="connsiteX177" fmla="*/ 149069 w 323751"/>
                <a:gd name="connsiteY177" fmla="*/ 214559 h 217403"/>
                <a:gd name="connsiteX178" fmla="*/ 146220 w 323751"/>
                <a:gd name="connsiteY178" fmla="*/ 217403 h 217403"/>
                <a:gd name="connsiteX179" fmla="*/ 146220 w 323751"/>
                <a:gd name="connsiteY179" fmla="*/ 216457 h 217403"/>
                <a:gd name="connsiteX180" fmla="*/ 145269 w 323751"/>
                <a:gd name="connsiteY180" fmla="*/ 216457 h 217403"/>
                <a:gd name="connsiteX181" fmla="*/ 139571 w 323751"/>
                <a:gd name="connsiteY181" fmla="*/ 217403 h 217403"/>
                <a:gd name="connsiteX182" fmla="*/ 134825 w 323751"/>
                <a:gd name="connsiteY182" fmla="*/ 215510 h 217403"/>
                <a:gd name="connsiteX183" fmla="*/ 133874 w 323751"/>
                <a:gd name="connsiteY183" fmla="*/ 213608 h 217403"/>
                <a:gd name="connsiteX184" fmla="*/ 132928 w 323751"/>
                <a:gd name="connsiteY184" fmla="*/ 211711 h 217403"/>
                <a:gd name="connsiteX185" fmla="*/ 131030 w 323751"/>
                <a:gd name="connsiteY185" fmla="*/ 210764 h 217403"/>
                <a:gd name="connsiteX186" fmla="*/ 130079 w 323751"/>
                <a:gd name="connsiteY186" fmla="*/ 209828 h 217403"/>
                <a:gd name="connsiteX187" fmla="*/ 121533 w 323751"/>
                <a:gd name="connsiteY187" fmla="*/ 211711 h 217403"/>
                <a:gd name="connsiteX188" fmla="*/ 120582 w 323751"/>
                <a:gd name="connsiteY188" fmla="*/ 211711 h 217403"/>
                <a:gd name="connsiteX189" fmla="*/ 119636 w 323751"/>
                <a:gd name="connsiteY189" fmla="*/ 212657 h 217403"/>
                <a:gd name="connsiteX190" fmla="*/ 114889 w 323751"/>
                <a:gd name="connsiteY190" fmla="*/ 216457 h 217403"/>
                <a:gd name="connsiteX191" fmla="*/ 108241 w 323751"/>
                <a:gd name="connsiteY191" fmla="*/ 215510 h 217403"/>
                <a:gd name="connsiteX192" fmla="*/ 104441 w 323751"/>
                <a:gd name="connsiteY192" fmla="*/ 214559 h 217403"/>
                <a:gd name="connsiteX193" fmla="*/ 104441 w 323751"/>
                <a:gd name="connsiteY193" fmla="*/ 213608 h 217403"/>
                <a:gd name="connsiteX194" fmla="*/ 103495 w 323751"/>
                <a:gd name="connsiteY194" fmla="*/ 212657 h 217403"/>
                <a:gd name="connsiteX195" fmla="*/ 103495 w 323751"/>
                <a:gd name="connsiteY195" fmla="*/ 209828 h 217403"/>
                <a:gd name="connsiteX196" fmla="*/ 104441 w 323751"/>
                <a:gd name="connsiteY196" fmla="*/ 207931 h 217403"/>
                <a:gd name="connsiteX197" fmla="*/ 100646 w 323751"/>
                <a:gd name="connsiteY197" fmla="*/ 205062 h 217403"/>
                <a:gd name="connsiteX198" fmla="*/ 100646 w 323751"/>
                <a:gd name="connsiteY198" fmla="*/ 205062 h 217403"/>
                <a:gd name="connsiteX199" fmla="*/ 95900 w 323751"/>
                <a:gd name="connsiteY199" fmla="*/ 207931 h 217403"/>
                <a:gd name="connsiteX200" fmla="*/ 94948 w 323751"/>
                <a:gd name="connsiteY200" fmla="*/ 209828 h 217403"/>
                <a:gd name="connsiteX201" fmla="*/ 93997 w 323751"/>
                <a:gd name="connsiteY201" fmla="*/ 207931 h 217403"/>
                <a:gd name="connsiteX202" fmla="*/ 92100 w 323751"/>
                <a:gd name="connsiteY202" fmla="*/ 205062 h 217403"/>
                <a:gd name="connsiteX203" fmla="*/ 91149 w 323751"/>
                <a:gd name="connsiteY203" fmla="*/ 205062 h 217403"/>
                <a:gd name="connsiteX204" fmla="*/ 91149 w 323751"/>
                <a:gd name="connsiteY204" fmla="*/ 202233 h 217403"/>
                <a:gd name="connsiteX205" fmla="*/ 92100 w 323751"/>
                <a:gd name="connsiteY205" fmla="*/ 201267 h 217403"/>
                <a:gd name="connsiteX206" fmla="*/ 93997 w 323751"/>
                <a:gd name="connsiteY206" fmla="*/ 200336 h 217403"/>
                <a:gd name="connsiteX207" fmla="*/ 94948 w 323751"/>
                <a:gd name="connsiteY207" fmla="*/ 200336 h 217403"/>
                <a:gd name="connsiteX208" fmla="*/ 101597 w 323751"/>
                <a:gd name="connsiteY208" fmla="*/ 201267 h 217403"/>
                <a:gd name="connsiteX209" fmla="*/ 104441 w 323751"/>
                <a:gd name="connsiteY209" fmla="*/ 200336 h 217403"/>
                <a:gd name="connsiteX210" fmla="*/ 106343 w 323751"/>
                <a:gd name="connsiteY210" fmla="*/ 198433 h 217403"/>
                <a:gd name="connsiteX211" fmla="*/ 106343 w 323751"/>
                <a:gd name="connsiteY211" fmla="*/ 195570 h 217403"/>
                <a:gd name="connsiteX212" fmla="*/ 104441 w 323751"/>
                <a:gd name="connsiteY212" fmla="*/ 193667 h 217403"/>
                <a:gd name="connsiteX213" fmla="*/ 103495 w 323751"/>
                <a:gd name="connsiteY213" fmla="*/ 192741 h 217403"/>
                <a:gd name="connsiteX214" fmla="*/ 102543 w 323751"/>
                <a:gd name="connsiteY214" fmla="*/ 190838 h 217403"/>
                <a:gd name="connsiteX215" fmla="*/ 101597 w 323751"/>
                <a:gd name="connsiteY215" fmla="*/ 187975 h 217403"/>
                <a:gd name="connsiteX216" fmla="*/ 102543 w 323751"/>
                <a:gd name="connsiteY216" fmla="*/ 186072 h 217403"/>
                <a:gd name="connsiteX217" fmla="*/ 102543 w 323751"/>
                <a:gd name="connsiteY217" fmla="*/ 185146 h 217403"/>
                <a:gd name="connsiteX218" fmla="*/ 92100 w 323751"/>
                <a:gd name="connsiteY218" fmla="*/ 175653 h 217403"/>
                <a:gd name="connsiteX219" fmla="*/ 91149 w 323751"/>
                <a:gd name="connsiteY219" fmla="*/ 171853 h 217403"/>
                <a:gd name="connsiteX220" fmla="*/ 89251 w 323751"/>
                <a:gd name="connsiteY220" fmla="*/ 168985 h 217403"/>
                <a:gd name="connsiteX221" fmla="*/ 84505 w 323751"/>
                <a:gd name="connsiteY221" fmla="*/ 163288 h 217403"/>
                <a:gd name="connsiteX222" fmla="*/ 84505 w 323751"/>
                <a:gd name="connsiteY222" fmla="*/ 163288 h 217403"/>
                <a:gd name="connsiteX223" fmla="*/ 83554 w 323751"/>
                <a:gd name="connsiteY223" fmla="*/ 162356 h 217403"/>
                <a:gd name="connsiteX224" fmla="*/ 81656 w 323751"/>
                <a:gd name="connsiteY224" fmla="*/ 161390 h 217403"/>
                <a:gd name="connsiteX225" fmla="*/ 76910 w 323751"/>
                <a:gd name="connsiteY225" fmla="*/ 158561 h 217403"/>
                <a:gd name="connsiteX226" fmla="*/ 75008 w 323751"/>
                <a:gd name="connsiteY226" fmla="*/ 157590 h 217403"/>
                <a:gd name="connsiteX227" fmla="*/ 74061 w 323751"/>
                <a:gd name="connsiteY227" fmla="*/ 156664 h 217403"/>
                <a:gd name="connsiteX228" fmla="*/ 72159 w 323751"/>
                <a:gd name="connsiteY228" fmla="*/ 153795 h 217403"/>
                <a:gd name="connsiteX229" fmla="*/ 72159 w 323751"/>
                <a:gd name="connsiteY229" fmla="*/ 156664 h 217403"/>
                <a:gd name="connsiteX230" fmla="*/ 60769 w 323751"/>
                <a:gd name="connsiteY230" fmla="*/ 157590 h 217403"/>
                <a:gd name="connsiteX231" fmla="*/ 60769 w 323751"/>
                <a:gd name="connsiteY231" fmla="*/ 156664 h 217403"/>
                <a:gd name="connsiteX232" fmla="*/ 58871 w 323751"/>
                <a:gd name="connsiteY232" fmla="*/ 155693 h 217403"/>
                <a:gd name="connsiteX233" fmla="*/ 51272 w 323751"/>
                <a:gd name="connsiteY233" fmla="*/ 154761 h 217403"/>
                <a:gd name="connsiteX234" fmla="*/ 46525 w 323751"/>
                <a:gd name="connsiteY234" fmla="*/ 153795 h 217403"/>
                <a:gd name="connsiteX235" fmla="*/ 45579 w 323751"/>
                <a:gd name="connsiteY235" fmla="*/ 155693 h 217403"/>
                <a:gd name="connsiteX236" fmla="*/ 45579 w 323751"/>
                <a:gd name="connsiteY236" fmla="*/ 157590 h 217403"/>
                <a:gd name="connsiteX237" fmla="*/ 43677 w 323751"/>
                <a:gd name="connsiteY237" fmla="*/ 157590 h 217403"/>
                <a:gd name="connsiteX238" fmla="*/ 39882 w 323751"/>
                <a:gd name="connsiteY238" fmla="*/ 157590 h 217403"/>
                <a:gd name="connsiteX239" fmla="*/ 34184 w 323751"/>
                <a:gd name="connsiteY239" fmla="*/ 154761 h 217403"/>
                <a:gd name="connsiteX240" fmla="*/ 32282 w 323751"/>
                <a:gd name="connsiteY240" fmla="*/ 156664 h 217403"/>
                <a:gd name="connsiteX241" fmla="*/ 32282 w 323751"/>
                <a:gd name="connsiteY241" fmla="*/ 156664 h 217403"/>
                <a:gd name="connsiteX242" fmla="*/ 31336 w 323751"/>
                <a:gd name="connsiteY242" fmla="*/ 158561 h 217403"/>
                <a:gd name="connsiteX243" fmla="*/ 28487 w 323751"/>
                <a:gd name="connsiteY243" fmla="*/ 159488 h 217403"/>
                <a:gd name="connsiteX244" fmla="*/ 26590 w 323751"/>
                <a:gd name="connsiteY244" fmla="*/ 160459 h 217403"/>
                <a:gd name="connsiteX245" fmla="*/ 22790 w 323751"/>
                <a:gd name="connsiteY245" fmla="*/ 160459 h 217403"/>
                <a:gd name="connsiteX246" fmla="*/ 20892 w 323751"/>
                <a:gd name="connsiteY246" fmla="*/ 161390 h 217403"/>
                <a:gd name="connsiteX247" fmla="*/ 18990 w 323751"/>
                <a:gd name="connsiteY247" fmla="*/ 161390 h 217403"/>
                <a:gd name="connsiteX248" fmla="*/ 18990 w 323751"/>
                <a:gd name="connsiteY248" fmla="*/ 157590 h 217403"/>
                <a:gd name="connsiteX249" fmla="*/ 16141 w 323751"/>
                <a:gd name="connsiteY249" fmla="*/ 153795 h 217403"/>
                <a:gd name="connsiteX250" fmla="*/ 16141 w 323751"/>
                <a:gd name="connsiteY250" fmla="*/ 152864 h 217403"/>
                <a:gd name="connsiteX251" fmla="*/ 15195 w 323751"/>
                <a:gd name="connsiteY251" fmla="*/ 151898 h 217403"/>
                <a:gd name="connsiteX252" fmla="*/ 11395 w 323751"/>
                <a:gd name="connsiteY252" fmla="*/ 151898 h 217403"/>
                <a:gd name="connsiteX253" fmla="*/ 6649 w 323751"/>
                <a:gd name="connsiteY253" fmla="*/ 150961 h 217403"/>
                <a:gd name="connsiteX254" fmla="*/ 6649 w 323751"/>
                <a:gd name="connsiteY254" fmla="*/ 149064 h 217403"/>
                <a:gd name="connsiteX255" fmla="*/ 6649 w 323751"/>
                <a:gd name="connsiteY255" fmla="*/ 148098 h 217403"/>
                <a:gd name="connsiteX256" fmla="*/ 4751 w 323751"/>
                <a:gd name="connsiteY256" fmla="*/ 147166 h 217403"/>
                <a:gd name="connsiteX257" fmla="*/ 3800 w 323751"/>
                <a:gd name="connsiteY257" fmla="*/ 146196 h 217403"/>
                <a:gd name="connsiteX258" fmla="*/ 3800 w 323751"/>
                <a:gd name="connsiteY258" fmla="*/ 143366 h 217403"/>
                <a:gd name="connsiteX259" fmla="*/ 3800 w 323751"/>
                <a:gd name="connsiteY259" fmla="*/ 140503 h 217403"/>
                <a:gd name="connsiteX260" fmla="*/ 4751 w 323751"/>
                <a:gd name="connsiteY260" fmla="*/ 138601 h 217403"/>
                <a:gd name="connsiteX261" fmla="*/ 5697 w 323751"/>
                <a:gd name="connsiteY261" fmla="*/ 131006 h 217403"/>
                <a:gd name="connsiteX262" fmla="*/ 5697 w 323751"/>
                <a:gd name="connsiteY262" fmla="*/ 126279 h 217403"/>
                <a:gd name="connsiteX263" fmla="*/ 4751 w 323751"/>
                <a:gd name="connsiteY263" fmla="*/ 123411 h 217403"/>
                <a:gd name="connsiteX264" fmla="*/ 4751 w 323751"/>
                <a:gd name="connsiteY264" fmla="*/ 122480 h 217403"/>
                <a:gd name="connsiteX265" fmla="*/ 4751 w 323751"/>
                <a:gd name="connsiteY265" fmla="*/ 119611 h 217403"/>
                <a:gd name="connsiteX266" fmla="*/ 3800 w 323751"/>
                <a:gd name="connsiteY266" fmla="*/ 118684 h 217403"/>
                <a:gd name="connsiteX267" fmla="*/ 1902 w 323751"/>
                <a:gd name="connsiteY267" fmla="*/ 118684 h 217403"/>
                <a:gd name="connsiteX268" fmla="*/ 0 w 323751"/>
                <a:gd name="connsiteY268" fmla="*/ 119611 h 217403"/>
                <a:gd name="connsiteX269" fmla="*/ 0 w 323751"/>
                <a:gd name="connsiteY269" fmla="*/ 116782 h 217403"/>
                <a:gd name="connsiteX270" fmla="*/ 1902 w 323751"/>
                <a:gd name="connsiteY270" fmla="*/ 114885 h 217403"/>
                <a:gd name="connsiteX271" fmla="*/ 2854 w 323751"/>
                <a:gd name="connsiteY271" fmla="*/ 112982 h 217403"/>
                <a:gd name="connsiteX272" fmla="*/ 3800 w 323751"/>
                <a:gd name="connsiteY272" fmla="*/ 112982 h 217403"/>
                <a:gd name="connsiteX273" fmla="*/ 4751 w 323751"/>
                <a:gd name="connsiteY273" fmla="*/ 112016 h 217403"/>
                <a:gd name="connsiteX274" fmla="*/ 2854 w 323751"/>
                <a:gd name="connsiteY274" fmla="*/ 109187 h 217403"/>
                <a:gd name="connsiteX275" fmla="*/ 4751 w 323751"/>
                <a:gd name="connsiteY275" fmla="*/ 107290 h 217403"/>
                <a:gd name="connsiteX276" fmla="*/ 5697 w 323751"/>
                <a:gd name="connsiteY276" fmla="*/ 106323 h 217403"/>
                <a:gd name="connsiteX277" fmla="*/ 6649 w 323751"/>
                <a:gd name="connsiteY277" fmla="*/ 105387 h 217403"/>
                <a:gd name="connsiteX278" fmla="*/ 5697 w 323751"/>
                <a:gd name="connsiteY278" fmla="*/ 103490 h 217403"/>
                <a:gd name="connsiteX279" fmla="*/ 5697 w 323751"/>
                <a:gd name="connsiteY279" fmla="*/ 101587 h 217403"/>
                <a:gd name="connsiteX280" fmla="*/ 5697 w 323751"/>
                <a:gd name="connsiteY280" fmla="*/ 98724 h 217403"/>
                <a:gd name="connsiteX281" fmla="*/ 7600 w 323751"/>
                <a:gd name="connsiteY281" fmla="*/ 97792 h 217403"/>
                <a:gd name="connsiteX282" fmla="*/ 8546 w 323751"/>
                <a:gd name="connsiteY282" fmla="*/ 96836 h 217403"/>
                <a:gd name="connsiteX283" fmla="*/ 12346 w 323751"/>
                <a:gd name="connsiteY283" fmla="*/ 97792 h 217403"/>
                <a:gd name="connsiteX284" fmla="*/ 15195 w 323751"/>
                <a:gd name="connsiteY284" fmla="*/ 96836 h 217403"/>
                <a:gd name="connsiteX285" fmla="*/ 20892 w 323751"/>
                <a:gd name="connsiteY285" fmla="*/ 88300 h 217403"/>
                <a:gd name="connsiteX286" fmla="*/ 17092 w 323751"/>
                <a:gd name="connsiteY286" fmla="*/ 85451 h 217403"/>
                <a:gd name="connsiteX287" fmla="*/ 16141 w 323751"/>
                <a:gd name="connsiteY287" fmla="*/ 84500 h 217403"/>
                <a:gd name="connsiteX288" fmla="*/ 13292 w 323751"/>
                <a:gd name="connsiteY288" fmla="*/ 81651 h 217403"/>
                <a:gd name="connsiteX289" fmla="*/ 13292 w 323751"/>
                <a:gd name="connsiteY289" fmla="*/ 78803 h 217403"/>
                <a:gd name="connsiteX290" fmla="*/ 12346 w 323751"/>
                <a:gd name="connsiteY290" fmla="*/ 76905 h 217403"/>
                <a:gd name="connsiteX291" fmla="*/ 11395 w 323751"/>
                <a:gd name="connsiteY291" fmla="*/ 76905 h 217403"/>
                <a:gd name="connsiteX292" fmla="*/ 8546 w 323751"/>
                <a:gd name="connsiteY292" fmla="*/ 74056 h 217403"/>
                <a:gd name="connsiteX293" fmla="*/ 6649 w 323751"/>
                <a:gd name="connsiteY293" fmla="*/ 72159 h 217403"/>
                <a:gd name="connsiteX294" fmla="*/ 6649 w 323751"/>
                <a:gd name="connsiteY294" fmla="*/ 68359 h 217403"/>
                <a:gd name="connsiteX295" fmla="*/ 7600 w 323751"/>
                <a:gd name="connsiteY295" fmla="*/ 67413 h 217403"/>
                <a:gd name="connsiteX296" fmla="*/ 10449 w 323751"/>
                <a:gd name="connsiteY296" fmla="*/ 70257 h 217403"/>
                <a:gd name="connsiteX297" fmla="*/ 12346 w 323751"/>
                <a:gd name="connsiteY297" fmla="*/ 68359 h 217403"/>
                <a:gd name="connsiteX298" fmla="*/ 12346 w 323751"/>
                <a:gd name="connsiteY298" fmla="*/ 68359 h 217403"/>
                <a:gd name="connsiteX299" fmla="*/ 15195 w 323751"/>
                <a:gd name="connsiteY299" fmla="*/ 69310 h 217403"/>
                <a:gd name="connsiteX300" fmla="*/ 18990 w 323751"/>
                <a:gd name="connsiteY300" fmla="*/ 67413 h 217403"/>
                <a:gd name="connsiteX301" fmla="*/ 19941 w 323751"/>
                <a:gd name="connsiteY301" fmla="*/ 67413 h 217403"/>
                <a:gd name="connsiteX302" fmla="*/ 25638 w 323751"/>
                <a:gd name="connsiteY302" fmla="*/ 67413 h 217403"/>
                <a:gd name="connsiteX303" fmla="*/ 25638 w 323751"/>
                <a:gd name="connsiteY303" fmla="*/ 64564 h 217403"/>
                <a:gd name="connsiteX304" fmla="*/ 26590 w 323751"/>
                <a:gd name="connsiteY304" fmla="*/ 60764 h 217403"/>
                <a:gd name="connsiteX305" fmla="*/ 26590 w 323751"/>
                <a:gd name="connsiteY305" fmla="*/ 57915 h 217403"/>
                <a:gd name="connsiteX306" fmla="*/ 28487 w 323751"/>
                <a:gd name="connsiteY306" fmla="*/ 56018 h 217403"/>
                <a:gd name="connsiteX307" fmla="*/ 32282 w 323751"/>
                <a:gd name="connsiteY307" fmla="*/ 50321 h 217403"/>
                <a:gd name="connsiteX308" fmla="*/ 33233 w 323751"/>
                <a:gd name="connsiteY308" fmla="*/ 47472 h 217403"/>
                <a:gd name="connsiteX309" fmla="*/ 34184 w 323751"/>
                <a:gd name="connsiteY309" fmla="*/ 45574 h 217403"/>
                <a:gd name="connsiteX310" fmla="*/ 39882 w 323751"/>
                <a:gd name="connsiteY310" fmla="*/ 48423 h 217403"/>
                <a:gd name="connsiteX311" fmla="*/ 40828 w 323751"/>
                <a:gd name="connsiteY311" fmla="*/ 49369 h 217403"/>
                <a:gd name="connsiteX312" fmla="*/ 45579 w 323751"/>
                <a:gd name="connsiteY312" fmla="*/ 52223 h 217403"/>
                <a:gd name="connsiteX313" fmla="*/ 48423 w 323751"/>
                <a:gd name="connsiteY313" fmla="*/ 53169 h 217403"/>
                <a:gd name="connsiteX314" fmla="*/ 51272 w 323751"/>
                <a:gd name="connsiteY314" fmla="*/ 51267 h 217403"/>
                <a:gd name="connsiteX315" fmla="*/ 53174 w 323751"/>
                <a:gd name="connsiteY315" fmla="*/ 50321 h 217403"/>
                <a:gd name="connsiteX316" fmla="*/ 54120 w 323751"/>
                <a:gd name="connsiteY316" fmla="*/ 49369 h 217403"/>
                <a:gd name="connsiteX317" fmla="*/ 61715 w 323751"/>
                <a:gd name="connsiteY317" fmla="*/ 47472 h 217403"/>
                <a:gd name="connsiteX318" fmla="*/ 61715 w 323751"/>
                <a:gd name="connsiteY318" fmla="*/ 45574 h 217403"/>
                <a:gd name="connsiteX319" fmla="*/ 63618 w 323751"/>
                <a:gd name="connsiteY319" fmla="*/ 41774 h 217403"/>
                <a:gd name="connsiteX320" fmla="*/ 62666 w 323751"/>
                <a:gd name="connsiteY320" fmla="*/ 40828 h 217403"/>
                <a:gd name="connsiteX321" fmla="*/ 62666 w 323751"/>
                <a:gd name="connsiteY321" fmla="*/ 38926 h 217403"/>
                <a:gd name="connsiteX322" fmla="*/ 62666 w 323751"/>
                <a:gd name="connsiteY322" fmla="*/ 36077 h 217403"/>
                <a:gd name="connsiteX323" fmla="*/ 65515 w 323751"/>
                <a:gd name="connsiteY323" fmla="*/ 31331 h 217403"/>
                <a:gd name="connsiteX324" fmla="*/ 66461 w 323751"/>
                <a:gd name="connsiteY324" fmla="*/ 28482 h 217403"/>
                <a:gd name="connsiteX325" fmla="*/ 67413 w 323751"/>
                <a:gd name="connsiteY325" fmla="*/ 24682 h 217403"/>
                <a:gd name="connsiteX326" fmla="*/ 71213 w 323751"/>
                <a:gd name="connsiteY326" fmla="*/ 21838 h 217403"/>
                <a:gd name="connsiteX327" fmla="*/ 72159 w 323751"/>
                <a:gd name="connsiteY327" fmla="*/ 19936 h 217403"/>
                <a:gd name="connsiteX328" fmla="*/ 72159 w 323751"/>
                <a:gd name="connsiteY328" fmla="*/ 15190 h 217403"/>
                <a:gd name="connsiteX329" fmla="*/ 75959 w 323751"/>
                <a:gd name="connsiteY329" fmla="*/ 9497 h 217403"/>
                <a:gd name="connsiteX330" fmla="*/ 75959 w 323751"/>
                <a:gd name="connsiteY330" fmla="*/ 9497 h 217403"/>
                <a:gd name="connsiteX331" fmla="*/ 78807 w 323751"/>
                <a:gd name="connsiteY331" fmla="*/ 6644 h 217403"/>
                <a:gd name="connsiteX332" fmla="*/ 81656 w 323751"/>
                <a:gd name="connsiteY332" fmla="*/ 7595 h 217403"/>
                <a:gd name="connsiteX333" fmla="*/ 82607 w 323751"/>
                <a:gd name="connsiteY333" fmla="*/ 7595 h 217403"/>
                <a:gd name="connsiteX334" fmla="*/ 84505 w 323751"/>
                <a:gd name="connsiteY334" fmla="*/ 6644 h 217403"/>
                <a:gd name="connsiteX335" fmla="*/ 85451 w 323751"/>
                <a:gd name="connsiteY335" fmla="*/ 3795 h 217403"/>
                <a:gd name="connsiteX336" fmla="*/ 92100 w 323751"/>
                <a:gd name="connsiteY336" fmla="*/ 3795 h 217403"/>
                <a:gd name="connsiteX337" fmla="*/ 93051 w 323751"/>
                <a:gd name="connsiteY337" fmla="*/ 2849 h 217403"/>
                <a:gd name="connsiteX338" fmla="*/ 94948 w 323751"/>
                <a:gd name="connsiteY338" fmla="*/ 946 h 217403"/>
                <a:gd name="connsiteX339" fmla="*/ 97797 w 323751"/>
                <a:gd name="connsiteY339" fmla="*/ 0 h 217403"/>
                <a:gd name="connsiteX340" fmla="*/ 99695 w 323751"/>
                <a:gd name="connsiteY340" fmla="*/ 946 h 217403"/>
                <a:gd name="connsiteX341" fmla="*/ 100646 w 323751"/>
                <a:gd name="connsiteY341" fmla="*/ 3795 h 217403"/>
                <a:gd name="connsiteX342" fmla="*/ 100646 w 323751"/>
                <a:gd name="connsiteY342" fmla="*/ 5698 h 217403"/>
                <a:gd name="connsiteX343" fmla="*/ 98743 w 323751"/>
                <a:gd name="connsiteY343" fmla="*/ 7595 h 217403"/>
                <a:gd name="connsiteX344" fmla="*/ 98743 w 323751"/>
                <a:gd name="connsiteY344" fmla="*/ 11390 h 217403"/>
                <a:gd name="connsiteX345" fmla="*/ 96846 w 323751"/>
                <a:gd name="connsiteY345" fmla="*/ 13293 h 217403"/>
                <a:gd name="connsiteX346" fmla="*/ 95900 w 323751"/>
                <a:gd name="connsiteY346" fmla="*/ 14244 h 217403"/>
                <a:gd name="connsiteX347" fmla="*/ 94948 w 323751"/>
                <a:gd name="connsiteY347" fmla="*/ 15190 h 217403"/>
                <a:gd name="connsiteX348" fmla="*/ 93051 w 323751"/>
                <a:gd name="connsiteY348" fmla="*/ 20887 h 217403"/>
                <a:gd name="connsiteX349" fmla="*/ 93997 w 323751"/>
                <a:gd name="connsiteY349" fmla="*/ 25633 h 217403"/>
                <a:gd name="connsiteX350" fmla="*/ 95900 w 323751"/>
                <a:gd name="connsiteY350" fmla="*/ 26585 h 217403"/>
                <a:gd name="connsiteX351" fmla="*/ 100646 w 323751"/>
                <a:gd name="connsiteY351" fmla="*/ 26585 h 217403"/>
                <a:gd name="connsiteX352" fmla="*/ 103495 w 323751"/>
                <a:gd name="connsiteY352" fmla="*/ 27531 h 217403"/>
                <a:gd name="connsiteX353" fmla="*/ 104441 w 323751"/>
                <a:gd name="connsiteY353" fmla="*/ 28482 h 217403"/>
                <a:gd name="connsiteX354" fmla="*/ 106343 w 323751"/>
                <a:gd name="connsiteY354" fmla="*/ 27531 h 217403"/>
                <a:gd name="connsiteX355" fmla="*/ 107294 w 323751"/>
                <a:gd name="connsiteY355" fmla="*/ 28482 h 217403"/>
                <a:gd name="connsiteX356" fmla="*/ 109192 w 323751"/>
                <a:gd name="connsiteY356" fmla="*/ 29433 h 217403"/>
                <a:gd name="connsiteX357" fmla="*/ 109192 w 323751"/>
                <a:gd name="connsiteY357" fmla="*/ 31331 h 217403"/>
                <a:gd name="connsiteX358" fmla="*/ 110138 w 323751"/>
                <a:gd name="connsiteY358" fmla="*/ 32277 h 217403"/>
                <a:gd name="connsiteX359" fmla="*/ 116787 w 323751"/>
                <a:gd name="connsiteY359" fmla="*/ 35126 h 217403"/>
                <a:gd name="connsiteX360" fmla="*/ 118684 w 323751"/>
                <a:gd name="connsiteY360" fmla="*/ 36077 h 217403"/>
                <a:gd name="connsiteX361" fmla="*/ 120582 w 323751"/>
                <a:gd name="connsiteY361" fmla="*/ 37979 h 21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</a:cxnLst>
              <a:rect l="l" t="t" r="r" b="b"/>
              <a:pathLst>
                <a:path w="323751" h="217403">
                  <a:moveTo>
                    <a:pt x="120582" y="37979"/>
                  </a:moveTo>
                  <a:lnTo>
                    <a:pt x="121533" y="37028"/>
                  </a:lnTo>
                  <a:lnTo>
                    <a:pt x="124382" y="37979"/>
                  </a:lnTo>
                  <a:lnTo>
                    <a:pt x="126279" y="39872"/>
                  </a:lnTo>
                  <a:lnTo>
                    <a:pt x="127230" y="40828"/>
                  </a:lnTo>
                  <a:lnTo>
                    <a:pt x="129128" y="40828"/>
                  </a:lnTo>
                  <a:lnTo>
                    <a:pt x="133874" y="39872"/>
                  </a:lnTo>
                  <a:lnTo>
                    <a:pt x="136723" y="42726"/>
                  </a:lnTo>
                  <a:lnTo>
                    <a:pt x="138625" y="40828"/>
                  </a:lnTo>
                  <a:lnTo>
                    <a:pt x="139571" y="38926"/>
                  </a:lnTo>
                  <a:lnTo>
                    <a:pt x="143371" y="37979"/>
                  </a:lnTo>
                  <a:lnTo>
                    <a:pt x="148118" y="36077"/>
                  </a:lnTo>
                  <a:lnTo>
                    <a:pt x="154766" y="28482"/>
                  </a:lnTo>
                  <a:lnTo>
                    <a:pt x="157615" y="29433"/>
                  </a:lnTo>
                  <a:lnTo>
                    <a:pt x="158561" y="30380"/>
                  </a:lnTo>
                  <a:lnTo>
                    <a:pt x="159512" y="31331"/>
                  </a:lnTo>
                  <a:lnTo>
                    <a:pt x="160464" y="31331"/>
                  </a:lnTo>
                  <a:lnTo>
                    <a:pt x="163312" y="31331"/>
                  </a:lnTo>
                  <a:lnTo>
                    <a:pt x="167107" y="29433"/>
                  </a:lnTo>
                  <a:lnTo>
                    <a:pt x="166156" y="28482"/>
                  </a:lnTo>
                  <a:lnTo>
                    <a:pt x="167107" y="26585"/>
                  </a:lnTo>
                  <a:lnTo>
                    <a:pt x="169956" y="24682"/>
                  </a:lnTo>
                  <a:lnTo>
                    <a:pt x="170902" y="22785"/>
                  </a:lnTo>
                  <a:lnTo>
                    <a:pt x="171853" y="22785"/>
                  </a:lnTo>
                  <a:lnTo>
                    <a:pt x="174702" y="23736"/>
                  </a:lnTo>
                  <a:lnTo>
                    <a:pt x="175653" y="22785"/>
                  </a:lnTo>
                  <a:lnTo>
                    <a:pt x="176600" y="21838"/>
                  </a:lnTo>
                  <a:lnTo>
                    <a:pt x="178502" y="20887"/>
                  </a:lnTo>
                  <a:lnTo>
                    <a:pt x="179453" y="21838"/>
                  </a:lnTo>
                  <a:lnTo>
                    <a:pt x="182282" y="19936"/>
                  </a:lnTo>
                  <a:lnTo>
                    <a:pt x="183248" y="19936"/>
                  </a:lnTo>
                  <a:lnTo>
                    <a:pt x="184180" y="18038"/>
                  </a:lnTo>
                  <a:lnTo>
                    <a:pt x="185146" y="15190"/>
                  </a:lnTo>
                  <a:lnTo>
                    <a:pt x="188946" y="13293"/>
                  </a:lnTo>
                  <a:lnTo>
                    <a:pt x="193677" y="12341"/>
                  </a:lnTo>
                  <a:lnTo>
                    <a:pt x="195574" y="10444"/>
                  </a:lnTo>
                  <a:lnTo>
                    <a:pt x="198443" y="8541"/>
                  </a:lnTo>
                  <a:lnTo>
                    <a:pt x="200340" y="9497"/>
                  </a:lnTo>
                  <a:lnTo>
                    <a:pt x="205067" y="12341"/>
                  </a:lnTo>
                  <a:lnTo>
                    <a:pt x="209813" y="11390"/>
                  </a:lnTo>
                  <a:lnTo>
                    <a:pt x="210764" y="10444"/>
                  </a:lnTo>
                  <a:lnTo>
                    <a:pt x="213613" y="8541"/>
                  </a:lnTo>
                  <a:lnTo>
                    <a:pt x="214559" y="7595"/>
                  </a:lnTo>
                  <a:lnTo>
                    <a:pt x="218359" y="3795"/>
                  </a:lnTo>
                  <a:lnTo>
                    <a:pt x="220257" y="2849"/>
                  </a:lnTo>
                  <a:lnTo>
                    <a:pt x="223110" y="0"/>
                  </a:lnTo>
                  <a:lnTo>
                    <a:pt x="223110" y="0"/>
                  </a:lnTo>
                  <a:lnTo>
                    <a:pt x="227856" y="0"/>
                  </a:lnTo>
                  <a:lnTo>
                    <a:pt x="229754" y="946"/>
                  </a:lnTo>
                  <a:lnTo>
                    <a:pt x="230705" y="2849"/>
                  </a:lnTo>
                  <a:lnTo>
                    <a:pt x="231651" y="2849"/>
                  </a:lnTo>
                  <a:lnTo>
                    <a:pt x="234500" y="4746"/>
                  </a:lnTo>
                  <a:lnTo>
                    <a:pt x="236403" y="4746"/>
                  </a:lnTo>
                  <a:lnTo>
                    <a:pt x="244944" y="7595"/>
                  </a:lnTo>
                  <a:lnTo>
                    <a:pt x="245895" y="8541"/>
                  </a:lnTo>
                  <a:lnTo>
                    <a:pt x="246846" y="11390"/>
                  </a:lnTo>
                  <a:lnTo>
                    <a:pt x="250641" y="20887"/>
                  </a:lnTo>
                  <a:lnTo>
                    <a:pt x="251592" y="21838"/>
                  </a:lnTo>
                  <a:lnTo>
                    <a:pt x="254441" y="23736"/>
                  </a:lnTo>
                  <a:lnTo>
                    <a:pt x="256338" y="29433"/>
                  </a:lnTo>
                  <a:lnTo>
                    <a:pt x="260138" y="29433"/>
                  </a:lnTo>
                  <a:lnTo>
                    <a:pt x="260138" y="30380"/>
                  </a:lnTo>
                  <a:lnTo>
                    <a:pt x="261085" y="33233"/>
                  </a:lnTo>
                  <a:lnTo>
                    <a:pt x="262982" y="35126"/>
                  </a:lnTo>
                  <a:lnTo>
                    <a:pt x="261085" y="37979"/>
                  </a:lnTo>
                  <a:lnTo>
                    <a:pt x="261085" y="40828"/>
                  </a:lnTo>
                  <a:lnTo>
                    <a:pt x="261085" y="42726"/>
                  </a:lnTo>
                  <a:lnTo>
                    <a:pt x="262982" y="45574"/>
                  </a:lnTo>
                  <a:lnTo>
                    <a:pt x="263933" y="46521"/>
                  </a:lnTo>
                  <a:lnTo>
                    <a:pt x="263933" y="48423"/>
                  </a:lnTo>
                  <a:lnTo>
                    <a:pt x="264885" y="49369"/>
                  </a:lnTo>
                  <a:lnTo>
                    <a:pt x="266782" y="53169"/>
                  </a:lnTo>
                  <a:lnTo>
                    <a:pt x="269631" y="55067"/>
                  </a:lnTo>
                  <a:lnTo>
                    <a:pt x="270582" y="56969"/>
                  </a:lnTo>
                  <a:lnTo>
                    <a:pt x="273431" y="57915"/>
                  </a:lnTo>
                  <a:lnTo>
                    <a:pt x="275328" y="58862"/>
                  </a:lnTo>
                  <a:lnTo>
                    <a:pt x="274377" y="62662"/>
                  </a:lnTo>
                  <a:lnTo>
                    <a:pt x="271528" y="65510"/>
                  </a:lnTo>
                  <a:lnTo>
                    <a:pt x="271528" y="67413"/>
                  </a:lnTo>
                  <a:lnTo>
                    <a:pt x="269631" y="67413"/>
                  </a:lnTo>
                  <a:lnTo>
                    <a:pt x="271528" y="73105"/>
                  </a:lnTo>
                  <a:lnTo>
                    <a:pt x="271528" y="74056"/>
                  </a:lnTo>
                  <a:lnTo>
                    <a:pt x="272480" y="74056"/>
                  </a:lnTo>
                  <a:lnTo>
                    <a:pt x="274377" y="75959"/>
                  </a:lnTo>
                  <a:lnTo>
                    <a:pt x="275328" y="77851"/>
                  </a:lnTo>
                  <a:lnTo>
                    <a:pt x="276274" y="79754"/>
                  </a:lnTo>
                  <a:lnTo>
                    <a:pt x="278177" y="81651"/>
                  </a:lnTo>
                  <a:lnTo>
                    <a:pt x="279128" y="82593"/>
                  </a:lnTo>
                  <a:lnTo>
                    <a:pt x="281026" y="78803"/>
                  </a:lnTo>
                  <a:lnTo>
                    <a:pt x="281026" y="77851"/>
                  </a:lnTo>
                  <a:lnTo>
                    <a:pt x="282923" y="75959"/>
                  </a:lnTo>
                  <a:lnTo>
                    <a:pt x="285772" y="76905"/>
                  </a:lnTo>
                  <a:lnTo>
                    <a:pt x="289572" y="78803"/>
                  </a:lnTo>
                  <a:lnTo>
                    <a:pt x="290518" y="78803"/>
                  </a:lnTo>
                  <a:lnTo>
                    <a:pt x="291469" y="76905"/>
                  </a:lnTo>
                  <a:lnTo>
                    <a:pt x="290518" y="75003"/>
                  </a:lnTo>
                  <a:lnTo>
                    <a:pt x="291469" y="74056"/>
                  </a:lnTo>
                  <a:lnTo>
                    <a:pt x="293367" y="74056"/>
                  </a:lnTo>
                  <a:lnTo>
                    <a:pt x="295264" y="74056"/>
                  </a:lnTo>
                  <a:lnTo>
                    <a:pt x="307610" y="75959"/>
                  </a:lnTo>
                  <a:lnTo>
                    <a:pt x="311405" y="77851"/>
                  </a:lnTo>
                  <a:lnTo>
                    <a:pt x="312356" y="78803"/>
                  </a:lnTo>
                  <a:lnTo>
                    <a:pt x="313308" y="79754"/>
                  </a:lnTo>
                  <a:lnTo>
                    <a:pt x="315205" y="82593"/>
                  </a:lnTo>
                  <a:lnTo>
                    <a:pt x="319000" y="83554"/>
                  </a:lnTo>
                  <a:lnTo>
                    <a:pt x="319951" y="85451"/>
                  </a:lnTo>
                  <a:lnTo>
                    <a:pt x="320902" y="88300"/>
                  </a:lnTo>
                  <a:lnTo>
                    <a:pt x="322800" y="89246"/>
                  </a:lnTo>
                  <a:lnTo>
                    <a:pt x="323751" y="95895"/>
                  </a:lnTo>
                  <a:lnTo>
                    <a:pt x="320902" y="97792"/>
                  </a:lnTo>
                  <a:lnTo>
                    <a:pt x="318054" y="98724"/>
                  </a:lnTo>
                  <a:lnTo>
                    <a:pt x="317102" y="98724"/>
                  </a:lnTo>
                  <a:lnTo>
                    <a:pt x="316156" y="99695"/>
                  </a:lnTo>
                  <a:lnTo>
                    <a:pt x="316156" y="102524"/>
                  </a:lnTo>
                  <a:lnTo>
                    <a:pt x="316156" y="103490"/>
                  </a:lnTo>
                  <a:lnTo>
                    <a:pt x="313308" y="107290"/>
                  </a:lnTo>
                  <a:lnTo>
                    <a:pt x="312356" y="109187"/>
                  </a:lnTo>
                  <a:lnTo>
                    <a:pt x="313308" y="113918"/>
                  </a:lnTo>
                  <a:lnTo>
                    <a:pt x="314254" y="114885"/>
                  </a:lnTo>
                  <a:lnTo>
                    <a:pt x="313308" y="115816"/>
                  </a:lnTo>
                  <a:lnTo>
                    <a:pt x="312356" y="116782"/>
                  </a:lnTo>
                  <a:lnTo>
                    <a:pt x="312356" y="122480"/>
                  </a:lnTo>
                  <a:lnTo>
                    <a:pt x="313308" y="123411"/>
                  </a:lnTo>
                  <a:lnTo>
                    <a:pt x="314254" y="126279"/>
                  </a:lnTo>
                  <a:lnTo>
                    <a:pt x="314254" y="128177"/>
                  </a:lnTo>
                  <a:lnTo>
                    <a:pt x="313308" y="141469"/>
                  </a:lnTo>
                  <a:lnTo>
                    <a:pt x="310459" y="142401"/>
                  </a:lnTo>
                  <a:lnTo>
                    <a:pt x="308561" y="144303"/>
                  </a:lnTo>
                  <a:lnTo>
                    <a:pt x="307610" y="146196"/>
                  </a:lnTo>
                  <a:lnTo>
                    <a:pt x="307610" y="147166"/>
                  </a:lnTo>
                  <a:lnTo>
                    <a:pt x="304761" y="149064"/>
                  </a:lnTo>
                  <a:lnTo>
                    <a:pt x="303810" y="150961"/>
                  </a:lnTo>
                  <a:lnTo>
                    <a:pt x="300962" y="157590"/>
                  </a:lnTo>
                  <a:lnTo>
                    <a:pt x="300015" y="159488"/>
                  </a:lnTo>
                  <a:lnTo>
                    <a:pt x="298118" y="162356"/>
                  </a:lnTo>
                  <a:lnTo>
                    <a:pt x="287669" y="175653"/>
                  </a:lnTo>
                  <a:lnTo>
                    <a:pt x="278177" y="177551"/>
                  </a:lnTo>
                  <a:lnTo>
                    <a:pt x="270582" y="183243"/>
                  </a:lnTo>
                  <a:lnTo>
                    <a:pt x="269631" y="187043"/>
                  </a:lnTo>
                  <a:lnTo>
                    <a:pt x="263933" y="194638"/>
                  </a:lnTo>
                  <a:lnTo>
                    <a:pt x="256338" y="195570"/>
                  </a:lnTo>
                  <a:lnTo>
                    <a:pt x="254441" y="195570"/>
                  </a:lnTo>
                  <a:lnTo>
                    <a:pt x="244944" y="189872"/>
                  </a:lnTo>
                  <a:lnTo>
                    <a:pt x="232603" y="176580"/>
                  </a:lnTo>
                  <a:lnTo>
                    <a:pt x="231651" y="177551"/>
                  </a:lnTo>
                  <a:lnTo>
                    <a:pt x="228803" y="178477"/>
                  </a:lnTo>
                  <a:lnTo>
                    <a:pt x="225954" y="182277"/>
                  </a:lnTo>
                  <a:lnTo>
                    <a:pt x="225008" y="183243"/>
                  </a:lnTo>
                  <a:lnTo>
                    <a:pt x="212662" y="189872"/>
                  </a:lnTo>
                  <a:lnTo>
                    <a:pt x="211715" y="189872"/>
                  </a:lnTo>
                  <a:lnTo>
                    <a:pt x="207935" y="187975"/>
                  </a:lnTo>
                  <a:lnTo>
                    <a:pt x="205067" y="187043"/>
                  </a:lnTo>
                  <a:lnTo>
                    <a:pt x="204135" y="187975"/>
                  </a:lnTo>
                  <a:lnTo>
                    <a:pt x="202238" y="189872"/>
                  </a:lnTo>
                  <a:lnTo>
                    <a:pt x="200340" y="189872"/>
                  </a:lnTo>
                  <a:lnTo>
                    <a:pt x="198443" y="190838"/>
                  </a:lnTo>
                  <a:lnTo>
                    <a:pt x="193677" y="194638"/>
                  </a:lnTo>
                  <a:lnTo>
                    <a:pt x="190843" y="192741"/>
                  </a:lnTo>
                  <a:lnTo>
                    <a:pt x="188946" y="192741"/>
                  </a:lnTo>
                  <a:lnTo>
                    <a:pt x="187980" y="193667"/>
                  </a:lnTo>
                  <a:lnTo>
                    <a:pt x="186077" y="191775"/>
                  </a:lnTo>
                  <a:lnTo>
                    <a:pt x="184180" y="189872"/>
                  </a:lnTo>
                  <a:lnTo>
                    <a:pt x="182282" y="189872"/>
                  </a:lnTo>
                  <a:lnTo>
                    <a:pt x="179453" y="191775"/>
                  </a:lnTo>
                  <a:lnTo>
                    <a:pt x="177551" y="194638"/>
                  </a:lnTo>
                  <a:lnTo>
                    <a:pt x="174702" y="195570"/>
                  </a:lnTo>
                  <a:lnTo>
                    <a:pt x="173756" y="196541"/>
                  </a:lnTo>
                  <a:lnTo>
                    <a:pt x="172805" y="199369"/>
                  </a:lnTo>
                  <a:lnTo>
                    <a:pt x="171853" y="200336"/>
                  </a:lnTo>
                  <a:lnTo>
                    <a:pt x="169005" y="202233"/>
                  </a:lnTo>
                  <a:lnTo>
                    <a:pt x="169005" y="204136"/>
                  </a:lnTo>
                  <a:lnTo>
                    <a:pt x="158561" y="206038"/>
                  </a:lnTo>
                  <a:lnTo>
                    <a:pt x="157615" y="206964"/>
                  </a:lnTo>
                  <a:lnTo>
                    <a:pt x="154766" y="206964"/>
                  </a:lnTo>
                  <a:lnTo>
                    <a:pt x="152864" y="208862"/>
                  </a:lnTo>
                  <a:lnTo>
                    <a:pt x="150966" y="208862"/>
                  </a:lnTo>
                  <a:lnTo>
                    <a:pt x="150966" y="209828"/>
                  </a:lnTo>
                  <a:lnTo>
                    <a:pt x="149069" y="214559"/>
                  </a:lnTo>
                  <a:lnTo>
                    <a:pt x="146220" y="217403"/>
                  </a:lnTo>
                  <a:lnTo>
                    <a:pt x="146220" y="216457"/>
                  </a:lnTo>
                  <a:lnTo>
                    <a:pt x="145269" y="216457"/>
                  </a:lnTo>
                  <a:lnTo>
                    <a:pt x="139571" y="217403"/>
                  </a:lnTo>
                  <a:lnTo>
                    <a:pt x="134825" y="215510"/>
                  </a:lnTo>
                  <a:lnTo>
                    <a:pt x="133874" y="213608"/>
                  </a:lnTo>
                  <a:lnTo>
                    <a:pt x="132928" y="211711"/>
                  </a:lnTo>
                  <a:lnTo>
                    <a:pt x="131030" y="210764"/>
                  </a:lnTo>
                  <a:lnTo>
                    <a:pt x="130079" y="209828"/>
                  </a:lnTo>
                  <a:lnTo>
                    <a:pt x="121533" y="211711"/>
                  </a:lnTo>
                  <a:lnTo>
                    <a:pt x="120582" y="211711"/>
                  </a:lnTo>
                  <a:lnTo>
                    <a:pt x="119636" y="212657"/>
                  </a:lnTo>
                  <a:lnTo>
                    <a:pt x="114889" y="216457"/>
                  </a:lnTo>
                  <a:lnTo>
                    <a:pt x="108241" y="215510"/>
                  </a:lnTo>
                  <a:lnTo>
                    <a:pt x="104441" y="214559"/>
                  </a:lnTo>
                  <a:lnTo>
                    <a:pt x="104441" y="213608"/>
                  </a:lnTo>
                  <a:lnTo>
                    <a:pt x="103495" y="212657"/>
                  </a:lnTo>
                  <a:lnTo>
                    <a:pt x="103495" y="209828"/>
                  </a:lnTo>
                  <a:lnTo>
                    <a:pt x="104441" y="207931"/>
                  </a:lnTo>
                  <a:lnTo>
                    <a:pt x="100646" y="205062"/>
                  </a:lnTo>
                  <a:lnTo>
                    <a:pt x="100646" y="205062"/>
                  </a:lnTo>
                  <a:lnTo>
                    <a:pt x="95900" y="207931"/>
                  </a:lnTo>
                  <a:lnTo>
                    <a:pt x="94948" y="209828"/>
                  </a:lnTo>
                  <a:lnTo>
                    <a:pt x="93997" y="207931"/>
                  </a:lnTo>
                  <a:lnTo>
                    <a:pt x="92100" y="205062"/>
                  </a:lnTo>
                  <a:lnTo>
                    <a:pt x="91149" y="205062"/>
                  </a:lnTo>
                  <a:lnTo>
                    <a:pt x="91149" y="202233"/>
                  </a:lnTo>
                  <a:lnTo>
                    <a:pt x="92100" y="201267"/>
                  </a:lnTo>
                  <a:lnTo>
                    <a:pt x="93997" y="200336"/>
                  </a:lnTo>
                  <a:lnTo>
                    <a:pt x="94948" y="200336"/>
                  </a:lnTo>
                  <a:lnTo>
                    <a:pt x="101597" y="201267"/>
                  </a:lnTo>
                  <a:lnTo>
                    <a:pt x="104441" y="200336"/>
                  </a:lnTo>
                  <a:lnTo>
                    <a:pt x="106343" y="198433"/>
                  </a:lnTo>
                  <a:lnTo>
                    <a:pt x="106343" y="195570"/>
                  </a:lnTo>
                  <a:lnTo>
                    <a:pt x="104441" y="193667"/>
                  </a:lnTo>
                  <a:lnTo>
                    <a:pt x="103495" y="192741"/>
                  </a:lnTo>
                  <a:lnTo>
                    <a:pt x="102543" y="190838"/>
                  </a:lnTo>
                  <a:lnTo>
                    <a:pt x="101597" y="187975"/>
                  </a:lnTo>
                  <a:lnTo>
                    <a:pt x="102543" y="186072"/>
                  </a:lnTo>
                  <a:lnTo>
                    <a:pt x="102543" y="185146"/>
                  </a:lnTo>
                  <a:lnTo>
                    <a:pt x="92100" y="175653"/>
                  </a:lnTo>
                  <a:lnTo>
                    <a:pt x="91149" y="171853"/>
                  </a:lnTo>
                  <a:lnTo>
                    <a:pt x="89251" y="168985"/>
                  </a:lnTo>
                  <a:lnTo>
                    <a:pt x="84505" y="163288"/>
                  </a:lnTo>
                  <a:lnTo>
                    <a:pt x="84505" y="163288"/>
                  </a:lnTo>
                  <a:lnTo>
                    <a:pt x="83554" y="162356"/>
                  </a:lnTo>
                  <a:lnTo>
                    <a:pt x="81656" y="161390"/>
                  </a:lnTo>
                  <a:lnTo>
                    <a:pt x="76910" y="158561"/>
                  </a:lnTo>
                  <a:lnTo>
                    <a:pt x="75008" y="157590"/>
                  </a:lnTo>
                  <a:lnTo>
                    <a:pt x="74061" y="156664"/>
                  </a:lnTo>
                  <a:lnTo>
                    <a:pt x="72159" y="153795"/>
                  </a:lnTo>
                  <a:lnTo>
                    <a:pt x="72159" y="156664"/>
                  </a:lnTo>
                  <a:lnTo>
                    <a:pt x="60769" y="157590"/>
                  </a:lnTo>
                  <a:lnTo>
                    <a:pt x="60769" y="156664"/>
                  </a:lnTo>
                  <a:lnTo>
                    <a:pt x="58871" y="155693"/>
                  </a:lnTo>
                  <a:lnTo>
                    <a:pt x="51272" y="154761"/>
                  </a:lnTo>
                  <a:lnTo>
                    <a:pt x="46525" y="153795"/>
                  </a:lnTo>
                  <a:lnTo>
                    <a:pt x="45579" y="155693"/>
                  </a:lnTo>
                  <a:lnTo>
                    <a:pt x="45579" y="157590"/>
                  </a:lnTo>
                  <a:lnTo>
                    <a:pt x="43677" y="157590"/>
                  </a:lnTo>
                  <a:lnTo>
                    <a:pt x="39882" y="157590"/>
                  </a:lnTo>
                  <a:lnTo>
                    <a:pt x="34184" y="154761"/>
                  </a:lnTo>
                  <a:lnTo>
                    <a:pt x="32282" y="156664"/>
                  </a:lnTo>
                  <a:lnTo>
                    <a:pt x="32282" y="156664"/>
                  </a:lnTo>
                  <a:lnTo>
                    <a:pt x="31336" y="158561"/>
                  </a:lnTo>
                  <a:lnTo>
                    <a:pt x="28487" y="159488"/>
                  </a:lnTo>
                  <a:lnTo>
                    <a:pt x="26590" y="160459"/>
                  </a:lnTo>
                  <a:lnTo>
                    <a:pt x="22790" y="160459"/>
                  </a:lnTo>
                  <a:lnTo>
                    <a:pt x="20892" y="161390"/>
                  </a:lnTo>
                  <a:lnTo>
                    <a:pt x="18990" y="161390"/>
                  </a:lnTo>
                  <a:lnTo>
                    <a:pt x="18990" y="157590"/>
                  </a:lnTo>
                  <a:lnTo>
                    <a:pt x="16141" y="153795"/>
                  </a:lnTo>
                  <a:lnTo>
                    <a:pt x="16141" y="152864"/>
                  </a:lnTo>
                  <a:lnTo>
                    <a:pt x="15195" y="151898"/>
                  </a:lnTo>
                  <a:lnTo>
                    <a:pt x="11395" y="151898"/>
                  </a:lnTo>
                  <a:lnTo>
                    <a:pt x="6649" y="150961"/>
                  </a:lnTo>
                  <a:lnTo>
                    <a:pt x="6649" y="149064"/>
                  </a:lnTo>
                  <a:lnTo>
                    <a:pt x="6649" y="148098"/>
                  </a:lnTo>
                  <a:lnTo>
                    <a:pt x="4751" y="147166"/>
                  </a:lnTo>
                  <a:lnTo>
                    <a:pt x="3800" y="146196"/>
                  </a:lnTo>
                  <a:lnTo>
                    <a:pt x="3800" y="143366"/>
                  </a:lnTo>
                  <a:lnTo>
                    <a:pt x="3800" y="140503"/>
                  </a:lnTo>
                  <a:lnTo>
                    <a:pt x="4751" y="138601"/>
                  </a:lnTo>
                  <a:lnTo>
                    <a:pt x="5697" y="131006"/>
                  </a:lnTo>
                  <a:lnTo>
                    <a:pt x="5697" y="126279"/>
                  </a:lnTo>
                  <a:lnTo>
                    <a:pt x="4751" y="123411"/>
                  </a:lnTo>
                  <a:lnTo>
                    <a:pt x="4751" y="122480"/>
                  </a:lnTo>
                  <a:lnTo>
                    <a:pt x="4751" y="119611"/>
                  </a:lnTo>
                  <a:lnTo>
                    <a:pt x="3800" y="118684"/>
                  </a:lnTo>
                  <a:lnTo>
                    <a:pt x="1902" y="118684"/>
                  </a:lnTo>
                  <a:lnTo>
                    <a:pt x="0" y="119611"/>
                  </a:lnTo>
                  <a:lnTo>
                    <a:pt x="0" y="116782"/>
                  </a:lnTo>
                  <a:lnTo>
                    <a:pt x="1902" y="114885"/>
                  </a:lnTo>
                  <a:lnTo>
                    <a:pt x="2854" y="112982"/>
                  </a:lnTo>
                  <a:lnTo>
                    <a:pt x="3800" y="112982"/>
                  </a:lnTo>
                  <a:lnTo>
                    <a:pt x="4751" y="112016"/>
                  </a:lnTo>
                  <a:lnTo>
                    <a:pt x="2854" y="109187"/>
                  </a:lnTo>
                  <a:lnTo>
                    <a:pt x="4751" y="107290"/>
                  </a:lnTo>
                  <a:lnTo>
                    <a:pt x="5697" y="106323"/>
                  </a:lnTo>
                  <a:lnTo>
                    <a:pt x="6649" y="105387"/>
                  </a:lnTo>
                  <a:lnTo>
                    <a:pt x="5697" y="103490"/>
                  </a:lnTo>
                  <a:lnTo>
                    <a:pt x="5697" y="101587"/>
                  </a:lnTo>
                  <a:lnTo>
                    <a:pt x="5697" y="98724"/>
                  </a:lnTo>
                  <a:lnTo>
                    <a:pt x="7600" y="97792"/>
                  </a:lnTo>
                  <a:lnTo>
                    <a:pt x="8546" y="96836"/>
                  </a:lnTo>
                  <a:lnTo>
                    <a:pt x="12346" y="97792"/>
                  </a:lnTo>
                  <a:lnTo>
                    <a:pt x="15195" y="96836"/>
                  </a:lnTo>
                  <a:lnTo>
                    <a:pt x="20892" y="88300"/>
                  </a:lnTo>
                  <a:lnTo>
                    <a:pt x="17092" y="85451"/>
                  </a:lnTo>
                  <a:lnTo>
                    <a:pt x="16141" y="84500"/>
                  </a:lnTo>
                  <a:lnTo>
                    <a:pt x="13292" y="81651"/>
                  </a:lnTo>
                  <a:lnTo>
                    <a:pt x="13292" y="78803"/>
                  </a:lnTo>
                  <a:lnTo>
                    <a:pt x="12346" y="76905"/>
                  </a:lnTo>
                  <a:lnTo>
                    <a:pt x="11395" y="76905"/>
                  </a:lnTo>
                  <a:lnTo>
                    <a:pt x="8546" y="74056"/>
                  </a:lnTo>
                  <a:lnTo>
                    <a:pt x="6649" y="72159"/>
                  </a:lnTo>
                  <a:lnTo>
                    <a:pt x="6649" y="68359"/>
                  </a:lnTo>
                  <a:lnTo>
                    <a:pt x="7600" y="67413"/>
                  </a:lnTo>
                  <a:lnTo>
                    <a:pt x="10449" y="70257"/>
                  </a:lnTo>
                  <a:lnTo>
                    <a:pt x="12346" y="68359"/>
                  </a:lnTo>
                  <a:lnTo>
                    <a:pt x="12346" y="68359"/>
                  </a:lnTo>
                  <a:lnTo>
                    <a:pt x="15195" y="69310"/>
                  </a:lnTo>
                  <a:lnTo>
                    <a:pt x="18990" y="67413"/>
                  </a:lnTo>
                  <a:lnTo>
                    <a:pt x="19941" y="67413"/>
                  </a:lnTo>
                  <a:lnTo>
                    <a:pt x="25638" y="67413"/>
                  </a:lnTo>
                  <a:lnTo>
                    <a:pt x="25638" y="64564"/>
                  </a:lnTo>
                  <a:lnTo>
                    <a:pt x="26590" y="60764"/>
                  </a:lnTo>
                  <a:lnTo>
                    <a:pt x="26590" y="57915"/>
                  </a:lnTo>
                  <a:lnTo>
                    <a:pt x="28487" y="56018"/>
                  </a:lnTo>
                  <a:lnTo>
                    <a:pt x="32282" y="50321"/>
                  </a:lnTo>
                  <a:lnTo>
                    <a:pt x="33233" y="47472"/>
                  </a:lnTo>
                  <a:lnTo>
                    <a:pt x="34184" y="45574"/>
                  </a:lnTo>
                  <a:lnTo>
                    <a:pt x="39882" y="48423"/>
                  </a:lnTo>
                  <a:lnTo>
                    <a:pt x="40828" y="49369"/>
                  </a:lnTo>
                  <a:lnTo>
                    <a:pt x="45579" y="52223"/>
                  </a:lnTo>
                  <a:lnTo>
                    <a:pt x="48423" y="53169"/>
                  </a:lnTo>
                  <a:lnTo>
                    <a:pt x="51272" y="51267"/>
                  </a:lnTo>
                  <a:lnTo>
                    <a:pt x="53174" y="50321"/>
                  </a:lnTo>
                  <a:lnTo>
                    <a:pt x="54120" y="49369"/>
                  </a:lnTo>
                  <a:lnTo>
                    <a:pt x="61715" y="47472"/>
                  </a:lnTo>
                  <a:lnTo>
                    <a:pt x="61715" y="45574"/>
                  </a:lnTo>
                  <a:lnTo>
                    <a:pt x="63618" y="41774"/>
                  </a:lnTo>
                  <a:lnTo>
                    <a:pt x="62666" y="40828"/>
                  </a:lnTo>
                  <a:lnTo>
                    <a:pt x="62666" y="38926"/>
                  </a:lnTo>
                  <a:lnTo>
                    <a:pt x="62666" y="36077"/>
                  </a:lnTo>
                  <a:lnTo>
                    <a:pt x="65515" y="31331"/>
                  </a:lnTo>
                  <a:lnTo>
                    <a:pt x="66461" y="28482"/>
                  </a:lnTo>
                  <a:lnTo>
                    <a:pt x="67413" y="24682"/>
                  </a:lnTo>
                  <a:lnTo>
                    <a:pt x="71213" y="21838"/>
                  </a:lnTo>
                  <a:lnTo>
                    <a:pt x="72159" y="19936"/>
                  </a:lnTo>
                  <a:lnTo>
                    <a:pt x="72159" y="15190"/>
                  </a:lnTo>
                  <a:lnTo>
                    <a:pt x="75959" y="9497"/>
                  </a:lnTo>
                  <a:lnTo>
                    <a:pt x="75959" y="9497"/>
                  </a:lnTo>
                  <a:lnTo>
                    <a:pt x="78807" y="6644"/>
                  </a:lnTo>
                  <a:lnTo>
                    <a:pt x="81656" y="7595"/>
                  </a:lnTo>
                  <a:lnTo>
                    <a:pt x="82607" y="7595"/>
                  </a:lnTo>
                  <a:lnTo>
                    <a:pt x="84505" y="6644"/>
                  </a:lnTo>
                  <a:lnTo>
                    <a:pt x="85451" y="3795"/>
                  </a:lnTo>
                  <a:lnTo>
                    <a:pt x="92100" y="3795"/>
                  </a:lnTo>
                  <a:lnTo>
                    <a:pt x="93051" y="2849"/>
                  </a:lnTo>
                  <a:lnTo>
                    <a:pt x="94948" y="946"/>
                  </a:lnTo>
                  <a:lnTo>
                    <a:pt x="97797" y="0"/>
                  </a:lnTo>
                  <a:lnTo>
                    <a:pt x="99695" y="946"/>
                  </a:lnTo>
                  <a:lnTo>
                    <a:pt x="100646" y="3795"/>
                  </a:lnTo>
                  <a:lnTo>
                    <a:pt x="100646" y="5698"/>
                  </a:lnTo>
                  <a:lnTo>
                    <a:pt x="98743" y="7595"/>
                  </a:lnTo>
                  <a:lnTo>
                    <a:pt x="98743" y="11390"/>
                  </a:lnTo>
                  <a:lnTo>
                    <a:pt x="96846" y="13293"/>
                  </a:lnTo>
                  <a:lnTo>
                    <a:pt x="95900" y="14244"/>
                  </a:lnTo>
                  <a:lnTo>
                    <a:pt x="94948" y="15190"/>
                  </a:lnTo>
                  <a:lnTo>
                    <a:pt x="93051" y="20887"/>
                  </a:lnTo>
                  <a:lnTo>
                    <a:pt x="93997" y="25633"/>
                  </a:lnTo>
                  <a:lnTo>
                    <a:pt x="95900" y="26585"/>
                  </a:lnTo>
                  <a:lnTo>
                    <a:pt x="100646" y="26585"/>
                  </a:lnTo>
                  <a:lnTo>
                    <a:pt x="103495" y="27531"/>
                  </a:lnTo>
                  <a:lnTo>
                    <a:pt x="104441" y="28482"/>
                  </a:lnTo>
                  <a:lnTo>
                    <a:pt x="106343" y="27531"/>
                  </a:lnTo>
                  <a:lnTo>
                    <a:pt x="107294" y="28482"/>
                  </a:lnTo>
                  <a:lnTo>
                    <a:pt x="109192" y="29433"/>
                  </a:lnTo>
                  <a:lnTo>
                    <a:pt x="109192" y="31331"/>
                  </a:lnTo>
                  <a:lnTo>
                    <a:pt x="110138" y="32277"/>
                  </a:lnTo>
                  <a:lnTo>
                    <a:pt x="116787" y="35126"/>
                  </a:lnTo>
                  <a:lnTo>
                    <a:pt x="118684" y="36077"/>
                  </a:lnTo>
                  <a:lnTo>
                    <a:pt x="120582" y="37979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356F3BF-AA9F-45D0-9B62-D6B3465217E4}"/>
                </a:ext>
              </a:extLst>
            </p:cNvPr>
            <p:cNvSpPr/>
            <p:nvPr/>
          </p:nvSpPr>
          <p:spPr>
            <a:xfrm>
              <a:off x="3972712" y="3190751"/>
              <a:ext cx="190624" cy="312907"/>
            </a:xfrm>
            <a:custGeom>
              <a:avLst/>
              <a:gdLst>
                <a:gd name="connsiteX0" fmla="*/ 119076 w 201960"/>
                <a:gd name="connsiteY0" fmla="*/ 321210 h 331514"/>
                <a:gd name="connsiteX1" fmla="*/ 84247 w 201960"/>
                <a:gd name="connsiteY1" fmla="*/ 297375 h 331514"/>
                <a:gd name="connsiteX2" fmla="*/ 69260 w 201960"/>
                <a:gd name="connsiteY2" fmla="*/ 273971 h 331514"/>
                <a:gd name="connsiteX3" fmla="*/ 61562 w 201960"/>
                <a:gd name="connsiteY3" fmla="*/ 240113 h 331514"/>
                <a:gd name="connsiteX4" fmla="*/ 65609 w 201960"/>
                <a:gd name="connsiteY4" fmla="*/ 203546 h 331514"/>
                <a:gd name="connsiteX5" fmla="*/ 69256 w 201960"/>
                <a:gd name="connsiteY5" fmla="*/ 161098 h 331514"/>
                <a:gd name="connsiteX6" fmla="*/ 42929 w 201960"/>
                <a:gd name="connsiteY6" fmla="*/ 146859 h 331514"/>
                <a:gd name="connsiteX7" fmla="*/ 12148 w 201960"/>
                <a:gd name="connsiteY7" fmla="*/ 105635 h 331514"/>
                <a:gd name="connsiteX8" fmla="*/ 21060 w 201960"/>
                <a:gd name="connsiteY8" fmla="*/ 78154 h 331514"/>
                <a:gd name="connsiteX9" fmla="*/ 17013 w 201960"/>
                <a:gd name="connsiteY9" fmla="*/ 41224 h 331514"/>
                <a:gd name="connsiteX10" fmla="*/ 0 w 201960"/>
                <a:gd name="connsiteY10" fmla="*/ 24048 h 331514"/>
                <a:gd name="connsiteX11" fmla="*/ 11340 w 201960"/>
                <a:gd name="connsiteY11" fmla="*/ 1719 h 331514"/>
                <a:gd name="connsiteX12" fmla="*/ 41309 w 201960"/>
                <a:gd name="connsiteY12" fmla="*/ 0 h 331514"/>
                <a:gd name="connsiteX13" fmla="*/ 98818 w 201960"/>
                <a:gd name="connsiteY13" fmla="*/ 36072 h 331514"/>
                <a:gd name="connsiteX14" fmla="*/ 127166 w 201960"/>
                <a:gd name="connsiteY14" fmla="*/ 35215 h 331514"/>
                <a:gd name="connsiteX15" fmla="*/ 130406 w 201960"/>
                <a:gd name="connsiteY15" fmla="*/ 49815 h 331514"/>
                <a:gd name="connsiteX16" fmla="*/ 140939 w 201960"/>
                <a:gd name="connsiteY16" fmla="*/ 49815 h 331514"/>
                <a:gd name="connsiteX17" fmla="*/ 137699 w 201960"/>
                <a:gd name="connsiteY17" fmla="*/ 76439 h 331514"/>
                <a:gd name="connsiteX18" fmla="*/ 119878 w 201960"/>
                <a:gd name="connsiteY18" fmla="*/ 89321 h 331514"/>
                <a:gd name="connsiteX19" fmla="*/ 127979 w 201960"/>
                <a:gd name="connsiteY19" fmla="*/ 109935 h 331514"/>
                <a:gd name="connsiteX20" fmla="*/ 140939 w 201960"/>
                <a:gd name="connsiteY20" fmla="*/ 126254 h 331514"/>
                <a:gd name="connsiteX21" fmla="*/ 140939 w 201960"/>
                <a:gd name="connsiteY21" fmla="*/ 153736 h 331514"/>
                <a:gd name="connsiteX22" fmla="*/ 162807 w 201960"/>
                <a:gd name="connsiteY22" fmla="*/ 163184 h 331514"/>
                <a:gd name="connsiteX23" fmla="*/ 190709 w 201960"/>
                <a:gd name="connsiteY23" fmla="*/ 175609 h 331514"/>
                <a:gd name="connsiteX24" fmla="*/ 201960 w 201960"/>
                <a:gd name="connsiteY24" fmla="*/ 189729 h 331514"/>
                <a:gd name="connsiteX25" fmla="*/ 196020 w 201960"/>
                <a:gd name="connsiteY25" fmla="*/ 225236 h 331514"/>
                <a:gd name="connsiteX26" fmla="*/ 201960 w 201960"/>
                <a:gd name="connsiteY26" fmla="*/ 238974 h 331514"/>
                <a:gd name="connsiteX27" fmla="*/ 188416 w 201960"/>
                <a:gd name="connsiteY27" fmla="*/ 247020 h 331514"/>
                <a:gd name="connsiteX28" fmla="*/ 191765 w 201960"/>
                <a:gd name="connsiteY28" fmla="*/ 275234 h 331514"/>
                <a:gd name="connsiteX29" fmla="*/ 180632 w 201960"/>
                <a:gd name="connsiteY29" fmla="*/ 304033 h 331514"/>
                <a:gd name="connsiteX30" fmla="*/ 156332 w 201960"/>
                <a:gd name="connsiteY30" fmla="*/ 330657 h 331514"/>
                <a:gd name="connsiteX31" fmla="*/ 131224 w 201960"/>
                <a:gd name="connsiteY31" fmla="*/ 331515 h 331514"/>
                <a:gd name="connsiteX32" fmla="*/ 119076 w 201960"/>
                <a:gd name="connsiteY32" fmla="*/ 321210 h 331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960" h="331514">
                  <a:moveTo>
                    <a:pt x="119076" y="321210"/>
                  </a:moveTo>
                  <a:lnTo>
                    <a:pt x="84247" y="297375"/>
                  </a:lnTo>
                  <a:lnTo>
                    <a:pt x="69260" y="273971"/>
                  </a:lnTo>
                  <a:lnTo>
                    <a:pt x="61562" y="240113"/>
                  </a:lnTo>
                  <a:lnTo>
                    <a:pt x="65609" y="203546"/>
                  </a:lnTo>
                  <a:lnTo>
                    <a:pt x="69256" y="161098"/>
                  </a:lnTo>
                  <a:lnTo>
                    <a:pt x="42929" y="146859"/>
                  </a:lnTo>
                  <a:lnTo>
                    <a:pt x="12148" y="105635"/>
                  </a:lnTo>
                  <a:lnTo>
                    <a:pt x="21060" y="78154"/>
                  </a:lnTo>
                  <a:lnTo>
                    <a:pt x="17013" y="41224"/>
                  </a:lnTo>
                  <a:lnTo>
                    <a:pt x="0" y="24048"/>
                  </a:lnTo>
                  <a:lnTo>
                    <a:pt x="11340" y="1719"/>
                  </a:lnTo>
                  <a:lnTo>
                    <a:pt x="41309" y="0"/>
                  </a:lnTo>
                  <a:lnTo>
                    <a:pt x="98818" y="36072"/>
                  </a:lnTo>
                  <a:lnTo>
                    <a:pt x="127166" y="35215"/>
                  </a:lnTo>
                  <a:lnTo>
                    <a:pt x="130406" y="49815"/>
                  </a:lnTo>
                  <a:lnTo>
                    <a:pt x="140939" y="49815"/>
                  </a:lnTo>
                  <a:lnTo>
                    <a:pt x="137699" y="76439"/>
                  </a:lnTo>
                  <a:lnTo>
                    <a:pt x="119878" y="89321"/>
                  </a:lnTo>
                  <a:lnTo>
                    <a:pt x="127979" y="109935"/>
                  </a:lnTo>
                  <a:lnTo>
                    <a:pt x="140939" y="126254"/>
                  </a:lnTo>
                  <a:lnTo>
                    <a:pt x="140939" y="153736"/>
                  </a:lnTo>
                  <a:lnTo>
                    <a:pt x="162807" y="163184"/>
                  </a:lnTo>
                  <a:lnTo>
                    <a:pt x="190709" y="175609"/>
                  </a:lnTo>
                  <a:lnTo>
                    <a:pt x="201960" y="189729"/>
                  </a:lnTo>
                  <a:lnTo>
                    <a:pt x="196020" y="225236"/>
                  </a:lnTo>
                  <a:lnTo>
                    <a:pt x="201960" y="238974"/>
                  </a:lnTo>
                  <a:lnTo>
                    <a:pt x="188416" y="247020"/>
                  </a:lnTo>
                  <a:lnTo>
                    <a:pt x="191765" y="275234"/>
                  </a:lnTo>
                  <a:lnTo>
                    <a:pt x="180632" y="304033"/>
                  </a:lnTo>
                  <a:lnTo>
                    <a:pt x="156332" y="330657"/>
                  </a:lnTo>
                  <a:lnTo>
                    <a:pt x="131224" y="331515"/>
                  </a:lnTo>
                  <a:lnTo>
                    <a:pt x="119076" y="321210"/>
                  </a:lnTo>
                  <a:close/>
                </a:path>
              </a:pathLst>
            </a:custGeom>
            <a:solidFill>
              <a:srgbClr val="4C4C84"/>
            </a:solidFill>
            <a:ln>
              <a:solidFill>
                <a:srgbClr val="373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322217D-132C-40CE-99D2-4ABBAAB13B55}"/>
                </a:ext>
              </a:extLst>
            </p:cNvPr>
            <p:cNvSpPr/>
            <p:nvPr/>
          </p:nvSpPr>
          <p:spPr>
            <a:xfrm>
              <a:off x="4802585" y="3631182"/>
              <a:ext cx="695165" cy="860950"/>
            </a:xfrm>
            <a:custGeom>
              <a:avLst/>
              <a:gdLst>
                <a:gd name="connsiteX0" fmla="*/ 18019 w 350340"/>
                <a:gd name="connsiteY0" fmla="*/ 429143 h 433889"/>
                <a:gd name="connsiteX1" fmla="*/ 22785 w 350340"/>
                <a:gd name="connsiteY1" fmla="*/ 430094 h 433889"/>
                <a:gd name="connsiteX2" fmla="*/ 25619 w 350340"/>
                <a:gd name="connsiteY2" fmla="*/ 430094 h 433889"/>
                <a:gd name="connsiteX3" fmla="*/ 31316 w 350340"/>
                <a:gd name="connsiteY3" fmla="*/ 428192 h 433889"/>
                <a:gd name="connsiteX4" fmla="*/ 32282 w 350340"/>
                <a:gd name="connsiteY4" fmla="*/ 427241 h 433889"/>
                <a:gd name="connsiteX5" fmla="*/ 33213 w 350340"/>
                <a:gd name="connsiteY5" fmla="*/ 425348 h 433889"/>
                <a:gd name="connsiteX6" fmla="*/ 34180 w 350340"/>
                <a:gd name="connsiteY6" fmla="*/ 422495 h 433889"/>
                <a:gd name="connsiteX7" fmla="*/ 35111 w 350340"/>
                <a:gd name="connsiteY7" fmla="*/ 419646 h 433889"/>
                <a:gd name="connsiteX8" fmla="*/ 37008 w 350340"/>
                <a:gd name="connsiteY8" fmla="*/ 416797 h 433889"/>
                <a:gd name="connsiteX9" fmla="*/ 37008 w 350340"/>
                <a:gd name="connsiteY9" fmla="*/ 415851 h 433889"/>
                <a:gd name="connsiteX10" fmla="*/ 38906 w 350340"/>
                <a:gd name="connsiteY10" fmla="*/ 413953 h 433889"/>
                <a:gd name="connsiteX11" fmla="*/ 39877 w 350340"/>
                <a:gd name="connsiteY11" fmla="*/ 412051 h 433889"/>
                <a:gd name="connsiteX12" fmla="*/ 39877 w 350340"/>
                <a:gd name="connsiteY12" fmla="*/ 412051 h 433889"/>
                <a:gd name="connsiteX13" fmla="*/ 40808 w 350340"/>
                <a:gd name="connsiteY13" fmla="*/ 411105 h 433889"/>
                <a:gd name="connsiteX14" fmla="*/ 41774 w 350340"/>
                <a:gd name="connsiteY14" fmla="*/ 409207 h 433889"/>
                <a:gd name="connsiteX15" fmla="*/ 42706 w 350340"/>
                <a:gd name="connsiteY15" fmla="*/ 409207 h 433889"/>
                <a:gd name="connsiteX16" fmla="*/ 43677 w 350340"/>
                <a:gd name="connsiteY16" fmla="*/ 408251 h 433889"/>
                <a:gd name="connsiteX17" fmla="*/ 44608 w 350340"/>
                <a:gd name="connsiteY17" fmla="*/ 406358 h 433889"/>
                <a:gd name="connsiteX18" fmla="*/ 43677 w 350340"/>
                <a:gd name="connsiteY18" fmla="*/ 394012 h 433889"/>
                <a:gd name="connsiteX19" fmla="*/ 43677 w 350340"/>
                <a:gd name="connsiteY19" fmla="*/ 394012 h 433889"/>
                <a:gd name="connsiteX20" fmla="*/ 41774 w 350340"/>
                <a:gd name="connsiteY20" fmla="*/ 392115 h 433889"/>
                <a:gd name="connsiteX21" fmla="*/ 39877 w 350340"/>
                <a:gd name="connsiteY21" fmla="*/ 390217 h 433889"/>
                <a:gd name="connsiteX22" fmla="*/ 36082 w 350340"/>
                <a:gd name="connsiteY22" fmla="*/ 388315 h 433889"/>
                <a:gd name="connsiteX23" fmla="*/ 32282 w 350340"/>
                <a:gd name="connsiteY23" fmla="*/ 386418 h 433889"/>
                <a:gd name="connsiteX24" fmla="*/ 31316 w 350340"/>
                <a:gd name="connsiteY24" fmla="*/ 385466 h 433889"/>
                <a:gd name="connsiteX25" fmla="*/ 30384 w 350340"/>
                <a:gd name="connsiteY25" fmla="*/ 385466 h 433889"/>
                <a:gd name="connsiteX26" fmla="*/ 29414 w 350340"/>
                <a:gd name="connsiteY26" fmla="*/ 384515 h 433889"/>
                <a:gd name="connsiteX27" fmla="*/ 27516 w 350340"/>
                <a:gd name="connsiteY27" fmla="*/ 383569 h 433889"/>
                <a:gd name="connsiteX28" fmla="*/ 26585 w 350340"/>
                <a:gd name="connsiteY28" fmla="*/ 382623 h 433889"/>
                <a:gd name="connsiteX29" fmla="*/ 25619 w 350340"/>
                <a:gd name="connsiteY29" fmla="*/ 381666 h 433889"/>
                <a:gd name="connsiteX30" fmla="*/ 23721 w 350340"/>
                <a:gd name="connsiteY30" fmla="*/ 379769 h 433889"/>
                <a:gd name="connsiteX31" fmla="*/ 22785 w 350340"/>
                <a:gd name="connsiteY31" fmla="*/ 378823 h 433889"/>
                <a:gd name="connsiteX32" fmla="*/ 21819 w 350340"/>
                <a:gd name="connsiteY32" fmla="*/ 377871 h 433889"/>
                <a:gd name="connsiteX33" fmla="*/ 20887 w 350340"/>
                <a:gd name="connsiteY33" fmla="*/ 376920 h 433889"/>
                <a:gd name="connsiteX34" fmla="*/ 19921 w 350340"/>
                <a:gd name="connsiteY34" fmla="*/ 375974 h 433889"/>
                <a:gd name="connsiteX35" fmla="*/ 18019 w 350340"/>
                <a:gd name="connsiteY35" fmla="*/ 373125 h 433889"/>
                <a:gd name="connsiteX36" fmla="*/ 16126 w 350340"/>
                <a:gd name="connsiteY36" fmla="*/ 371228 h 433889"/>
                <a:gd name="connsiteX37" fmla="*/ 13292 w 350340"/>
                <a:gd name="connsiteY37" fmla="*/ 369325 h 433889"/>
                <a:gd name="connsiteX38" fmla="*/ 12326 w 350340"/>
                <a:gd name="connsiteY38" fmla="*/ 368379 h 433889"/>
                <a:gd name="connsiteX39" fmla="*/ 11390 w 350340"/>
                <a:gd name="connsiteY39" fmla="*/ 367428 h 433889"/>
                <a:gd name="connsiteX40" fmla="*/ 9497 w 350340"/>
                <a:gd name="connsiteY40" fmla="*/ 364579 h 433889"/>
                <a:gd name="connsiteX41" fmla="*/ 7595 w 350340"/>
                <a:gd name="connsiteY41" fmla="*/ 361730 h 433889"/>
                <a:gd name="connsiteX42" fmla="*/ 6629 w 350340"/>
                <a:gd name="connsiteY42" fmla="*/ 359833 h 433889"/>
                <a:gd name="connsiteX43" fmla="*/ 3795 w 350340"/>
                <a:gd name="connsiteY43" fmla="*/ 356033 h 433889"/>
                <a:gd name="connsiteX44" fmla="*/ 3795 w 350340"/>
                <a:gd name="connsiteY44" fmla="*/ 355087 h 433889"/>
                <a:gd name="connsiteX45" fmla="*/ 2829 w 350340"/>
                <a:gd name="connsiteY45" fmla="*/ 352238 h 433889"/>
                <a:gd name="connsiteX46" fmla="*/ 931 w 350340"/>
                <a:gd name="connsiteY46" fmla="*/ 346536 h 433889"/>
                <a:gd name="connsiteX47" fmla="*/ 931 w 350340"/>
                <a:gd name="connsiteY47" fmla="*/ 345589 h 433889"/>
                <a:gd name="connsiteX48" fmla="*/ 0 w 350340"/>
                <a:gd name="connsiteY48" fmla="*/ 342741 h 433889"/>
                <a:gd name="connsiteX49" fmla="*/ 0 w 350340"/>
                <a:gd name="connsiteY49" fmla="*/ 335146 h 433889"/>
                <a:gd name="connsiteX50" fmla="*/ 931 w 350340"/>
                <a:gd name="connsiteY50" fmla="*/ 331346 h 433889"/>
                <a:gd name="connsiteX51" fmla="*/ 1897 w 350340"/>
                <a:gd name="connsiteY51" fmla="*/ 330400 h 433889"/>
                <a:gd name="connsiteX52" fmla="*/ 4731 w 350340"/>
                <a:gd name="connsiteY52" fmla="*/ 328502 h 433889"/>
                <a:gd name="connsiteX53" fmla="*/ 4731 w 350340"/>
                <a:gd name="connsiteY53" fmla="*/ 328502 h 433889"/>
                <a:gd name="connsiteX54" fmla="*/ 9497 w 350340"/>
                <a:gd name="connsiteY54" fmla="*/ 328502 h 433889"/>
                <a:gd name="connsiteX55" fmla="*/ 11390 w 350340"/>
                <a:gd name="connsiteY55" fmla="*/ 329448 h 433889"/>
                <a:gd name="connsiteX56" fmla="*/ 13292 w 350340"/>
                <a:gd name="connsiteY56" fmla="*/ 330400 h 433889"/>
                <a:gd name="connsiteX57" fmla="*/ 16126 w 350340"/>
                <a:gd name="connsiteY57" fmla="*/ 331346 h 433889"/>
                <a:gd name="connsiteX58" fmla="*/ 23721 w 350340"/>
                <a:gd name="connsiteY58" fmla="*/ 334195 h 433889"/>
                <a:gd name="connsiteX59" fmla="*/ 35111 w 350340"/>
                <a:gd name="connsiteY59" fmla="*/ 336097 h 433889"/>
                <a:gd name="connsiteX60" fmla="*/ 38906 w 350340"/>
                <a:gd name="connsiteY60" fmla="*/ 337994 h 433889"/>
                <a:gd name="connsiteX61" fmla="*/ 44608 w 350340"/>
                <a:gd name="connsiteY61" fmla="*/ 339897 h 433889"/>
                <a:gd name="connsiteX62" fmla="*/ 48403 w 350340"/>
                <a:gd name="connsiteY62" fmla="*/ 340843 h 433889"/>
                <a:gd name="connsiteX63" fmla="*/ 59798 w 350340"/>
                <a:gd name="connsiteY63" fmla="*/ 341790 h 433889"/>
                <a:gd name="connsiteX64" fmla="*/ 63598 w 350340"/>
                <a:gd name="connsiteY64" fmla="*/ 338941 h 433889"/>
                <a:gd name="connsiteX65" fmla="*/ 64564 w 350340"/>
                <a:gd name="connsiteY65" fmla="*/ 337994 h 433889"/>
                <a:gd name="connsiteX66" fmla="*/ 65490 w 350340"/>
                <a:gd name="connsiteY66" fmla="*/ 336097 h 433889"/>
                <a:gd name="connsiteX67" fmla="*/ 66461 w 350340"/>
                <a:gd name="connsiteY67" fmla="*/ 336097 h 433889"/>
                <a:gd name="connsiteX68" fmla="*/ 68364 w 350340"/>
                <a:gd name="connsiteY68" fmla="*/ 334195 h 433889"/>
                <a:gd name="connsiteX69" fmla="*/ 69290 w 350340"/>
                <a:gd name="connsiteY69" fmla="*/ 333249 h 433889"/>
                <a:gd name="connsiteX70" fmla="*/ 70256 w 350340"/>
                <a:gd name="connsiteY70" fmla="*/ 332297 h 433889"/>
                <a:gd name="connsiteX71" fmla="*/ 71193 w 350340"/>
                <a:gd name="connsiteY71" fmla="*/ 330400 h 433889"/>
                <a:gd name="connsiteX72" fmla="*/ 70256 w 350340"/>
                <a:gd name="connsiteY72" fmla="*/ 310459 h 433889"/>
                <a:gd name="connsiteX73" fmla="*/ 69290 w 350340"/>
                <a:gd name="connsiteY73" fmla="*/ 307610 h 433889"/>
                <a:gd name="connsiteX74" fmla="*/ 68364 w 350340"/>
                <a:gd name="connsiteY74" fmla="*/ 305713 h 433889"/>
                <a:gd name="connsiteX75" fmla="*/ 63598 w 350340"/>
                <a:gd name="connsiteY75" fmla="*/ 302864 h 433889"/>
                <a:gd name="connsiteX76" fmla="*/ 61695 w 350340"/>
                <a:gd name="connsiteY76" fmla="*/ 301928 h 433889"/>
                <a:gd name="connsiteX77" fmla="*/ 59798 w 350340"/>
                <a:gd name="connsiteY77" fmla="*/ 300966 h 433889"/>
                <a:gd name="connsiteX78" fmla="*/ 58871 w 350340"/>
                <a:gd name="connsiteY78" fmla="*/ 300035 h 433889"/>
                <a:gd name="connsiteX79" fmla="*/ 57896 w 350340"/>
                <a:gd name="connsiteY79" fmla="*/ 299064 h 433889"/>
                <a:gd name="connsiteX80" fmla="*/ 56969 w 350340"/>
                <a:gd name="connsiteY80" fmla="*/ 298138 h 433889"/>
                <a:gd name="connsiteX81" fmla="*/ 47477 w 350340"/>
                <a:gd name="connsiteY81" fmla="*/ 294338 h 433889"/>
                <a:gd name="connsiteX82" fmla="*/ 46501 w 350340"/>
                <a:gd name="connsiteY82" fmla="*/ 294338 h 433889"/>
                <a:gd name="connsiteX83" fmla="*/ 44608 w 350340"/>
                <a:gd name="connsiteY83" fmla="*/ 293372 h 433889"/>
                <a:gd name="connsiteX84" fmla="*/ 42706 w 350340"/>
                <a:gd name="connsiteY84" fmla="*/ 292435 h 433889"/>
                <a:gd name="connsiteX85" fmla="*/ 40808 w 350340"/>
                <a:gd name="connsiteY85" fmla="*/ 290543 h 433889"/>
                <a:gd name="connsiteX86" fmla="*/ 37979 w 350340"/>
                <a:gd name="connsiteY86" fmla="*/ 289572 h 433889"/>
                <a:gd name="connsiteX87" fmla="*/ 36082 w 350340"/>
                <a:gd name="connsiteY87" fmla="*/ 288640 h 433889"/>
                <a:gd name="connsiteX88" fmla="*/ 34180 w 350340"/>
                <a:gd name="connsiteY88" fmla="*/ 286743 h 433889"/>
                <a:gd name="connsiteX89" fmla="*/ 32282 w 350340"/>
                <a:gd name="connsiteY89" fmla="*/ 284840 h 433889"/>
                <a:gd name="connsiteX90" fmla="*/ 32282 w 350340"/>
                <a:gd name="connsiteY90" fmla="*/ 282943 h 433889"/>
                <a:gd name="connsiteX91" fmla="*/ 31316 w 350340"/>
                <a:gd name="connsiteY91" fmla="*/ 281977 h 433889"/>
                <a:gd name="connsiteX92" fmla="*/ 29414 w 350340"/>
                <a:gd name="connsiteY92" fmla="*/ 278182 h 433889"/>
                <a:gd name="connsiteX93" fmla="*/ 28487 w 350340"/>
                <a:gd name="connsiteY93" fmla="*/ 273441 h 433889"/>
                <a:gd name="connsiteX94" fmla="*/ 28487 w 350340"/>
                <a:gd name="connsiteY94" fmla="*/ 272479 h 433889"/>
                <a:gd name="connsiteX95" fmla="*/ 29414 w 350340"/>
                <a:gd name="connsiteY95" fmla="*/ 268684 h 433889"/>
                <a:gd name="connsiteX96" fmla="*/ 30384 w 350340"/>
                <a:gd name="connsiteY96" fmla="*/ 266787 h 433889"/>
                <a:gd name="connsiteX97" fmla="*/ 31316 w 350340"/>
                <a:gd name="connsiteY97" fmla="*/ 266787 h 433889"/>
                <a:gd name="connsiteX98" fmla="*/ 32282 w 350340"/>
                <a:gd name="connsiteY98" fmla="*/ 264885 h 433889"/>
                <a:gd name="connsiteX99" fmla="*/ 33213 w 350340"/>
                <a:gd name="connsiteY99" fmla="*/ 263953 h 433889"/>
                <a:gd name="connsiteX100" fmla="*/ 35111 w 350340"/>
                <a:gd name="connsiteY100" fmla="*/ 261085 h 433889"/>
                <a:gd name="connsiteX101" fmla="*/ 36082 w 350340"/>
                <a:gd name="connsiteY101" fmla="*/ 260158 h 433889"/>
                <a:gd name="connsiteX102" fmla="*/ 37979 w 350340"/>
                <a:gd name="connsiteY102" fmla="*/ 256358 h 433889"/>
                <a:gd name="connsiteX103" fmla="*/ 38906 w 350340"/>
                <a:gd name="connsiteY103" fmla="*/ 255392 h 433889"/>
                <a:gd name="connsiteX104" fmla="*/ 41774 w 350340"/>
                <a:gd name="connsiteY104" fmla="*/ 248763 h 433889"/>
                <a:gd name="connsiteX105" fmla="*/ 42706 w 350340"/>
                <a:gd name="connsiteY105" fmla="*/ 246861 h 433889"/>
                <a:gd name="connsiteX106" fmla="*/ 43677 w 350340"/>
                <a:gd name="connsiteY106" fmla="*/ 243066 h 433889"/>
                <a:gd name="connsiteX107" fmla="*/ 44608 w 350340"/>
                <a:gd name="connsiteY107" fmla="*/ 240207 h 433889"/>
                <a:gd name="connsiteX108" fmla="*/ 45574 w 350340"/>
                <a:gd name="connsiteY108" fmla="*/ 236402 h 433889"/>
                <a:gd name="connsiteX109" fmla="*/ 46501 w 350340"/>
                <a:gd name="connsiteY109" fmla="*/ 235466 h 433889"/>
                <a:gd name="connsiteX110" fmla="*/ 47477 w 350340"/>
                <a:gd name="connsiteY110" fmla="*/ 232603 h 433889"/>
                <a:gd name="connsiteX111" fmla="*/ 49374 w 350340"/>
                <a:gd name="connsiteY111" fmla="*/ 230705 h 433889"/>
                <a:gd name="connsiteX112" fmla="*/ 50301 w 350340"/>
                <a:gd name="connsiteY112" fmla="*/ 229774 h 433889"/>
                <a:gd name="connsiteX113" fmla="*/ 51267 w 350340"/>
                <a:gd name="connsiteY113" fmla="*/ 228807 h 433889"/>
                <a:gd name="connsiteX114" fmla="*/ 52203 w 350340"/>
                <a:gd name="connsiteY114" fmla="*/ 227876 h 433889"/>
                <a:gd name="connsiteX115" fmla="*/ 54101 w 350340"/>
                <a:gd name="connsiteY115" fmla="*/ 225008 h 433889"/>
                <a:gd name="connsiteX116" fmla="*/ 55998 w 350340"/>
                <a:gd name="connsiteY116" fmla="*/ 223105 h 433889"/>
                <a:gd name="connsiteX117" fmla="*/ 56969 w 350340"/>
                <a:gd name="connsiteY117" fmla="*/ 222179 h 433889"/>
                <a:gd name="connsiteX118" fmla="*/ 56969 w 350340"/>
                <a:gd name="connsiteY118" fmla="*/ 221213 h 433889"/>
                <a:gd name="connsiteX119" fmla="*/ 70256 w 350340"/>
                <a:gd name="connsiteY119" fmla="*/ 220281 h 433889"/>
                <a:gd name="connsiteX120" fmla="*/ 83554 w 350340"/>
                <a:gd name="connsiteY120" fmla="*/ 220281 h 433889"/>
                <a:gd name="connsiteX121" fmla="*/ 94948 w 350340"/>
                <a:gd name="connsiteY121" fmla="*/ 220281 h 433889"/>
                <a:gd name="connsiteX122" fmla="*/ 100641 w 350340"/>
                <a:gd name="connsiteY122" fmla="*/ 220281 h 433889"/>
                <a:gd name="connsiteX123" fmla="*/ 102543 w 350340"/>
                <a:gd name="connsiteY123" fmla="*/ 219310 h 433889"/>
                <a:gd name="connsiteX124" fmla="*/ 106343 w 350340"/>
                <a:gd name="connsiteY124" fmla="*/ 215510 h 433889"/>
                <a:gd name="connsiteX125" fmla="*/ 109172 w 350340"/>
                <a:gd name="connsiteY125" fmla="*/ 211720 h 433889"/>
                <a:gd name="connsiteX126" fmla="*/ 109172 w 350340"/>
                <a:gd name="connsiteY126" fmla="*/ 210784 h 433889"/>
                <a:gd name="connsiteX127" fmla="*/ 109172 w 350340"/>
                <a:gd name="connsiteY127" fmla="*/ 204121 h 433889"/>
                <a:gd name="connsiteX128" fmla="*/ 108236 w 350340"/>
                <a:gd name="connsiteY128" fmla="*/ 203189 h 433889"/>
                <a:gd name="connsiteX129" fmla="*/ 103470 w 350340"/>
                <a:gd name="connsiteY129" fmla="*/ 197492 h 433889"/>
                <a:gd name="connsiteX130" fmla="*/ 103470 w 350340"/>
                <a:gd name="connsiteY130" fmla="*/ 197492 h 433889"/>
                <a:gd name="connsiteX131" fmla="*/ 101577 w 350340"/>
                <a:gd name="connsiteY131" fmla="*/ 194623 h 433889"/>
                <a:gd name="connsiteX132" fmla="*/ 97777 w 350340"/>
                <a:gd name="connsiteY132" fmla="*/ 191794 h 433889"/>
                <a:gd name="connsiteX133" fmla="*/ 96846 w 350340"/>
                <a:gd name="connsiteY133" fmla="*/ 191794 h 433889"/>
                <a:gd name="connsiteX134" fmla="*/ 95875 w 350340"/>
                <a:gd name="connsiteY134" fmla="*/ 189897 h 433889"/>
                <a:gd name="connsiteX135" fmla="*/ 93046 w 350340"/>
                <a:gd name="connsiteY135" fmla="*/ 187994 h 433889"/>
                <a:gd name="connsiteX136" fmla="*/ 93046 w 350340"/>
                <a:gd name="connsiteY136" fmla="*/ 187048 h 433889"/>
                <a:gd name="connsiteX137" fmla="*/ 89246 w 350340"/>
                <a:gd name="connsiteY137" fmla="*/ 185146 h 433889"/>
                <a:gd name="connsiteX138" fmla="*/ 80685 w 350340"/>
                <a:gd name="connsiteY138" fmla="*/ 182302 h 433889"/>
                <a:gd name="connsiteX139" fmla="*/ 77856 w 350340"/>
                <a:gd name="connsiteY139" fmla="*/ 181351 h 433889"/>
                <a:gd name="connsiteX140" fmla="*/ 73090 w 350340"/>
                <a:gd name="connsiteY140" fmla="*/ 180399 h 433889"/>
                <a:gd name="connsiteX141" fmla="*/ 59798 w 350340"/>
                <a:gd name="connsiteY141" fmla="*/ 175653 h 433889"/>
                <a:gd name="connsiteX142" fmla="*/ 50301 w 350340"/>
                <a:gd name="connsiteY142" fmla="*/ 176604 h 433889"/>
                <a:gd name="connsiteX143" fmla="*/ 39877 w 350340"/>
                <a:gd name="connsiteY143" fmla="*/ 177551 h 433889"/>
                <a:gd name="connsiteX144" fmla="*/ 28487 w 350340"/>
                <a:gd name="connsiteY144" fmla="*/ 170907 h 433889"/>
                <a:gd name="connsiteX145" fmla="*/ 28487 w 350340"/>
                <a:gd name="connsiteY145" fmla="*/ 169005 h 433889"/>
                <a:gd name="connsiteX146" fmla="*/ 27516 w 350340"/>
                <a:gd name="connsiteY146" fmla="*/ 160464 h 433889"/>
                <a:gd name="connsiteX147" fmla="*/ 28487 w 350340"/>
                <a:gd name="connsiteY147" fmla="*/ 155717 h 433889"/>
                <a:gd name="connsiteX148" fmla="*/ 29414 w 350340"/>
                <a:gd name="connsiteY148" fmla="*/ 152869 h 433889"/>
                <a:gd name="connsiteX149" fmla="*/ 30384 w 350340"/>
                <a:gd name="connsiteY149" fmla="*/ 150971 h 433889"/>
                <a:gd name="connsiteX150" fmla="*/ 31316 w 350340"/>
                <a:gd name="connsiteY150" fmla="*/ 150015 h 433889"/>
                <a:gd name="connsiteX151" fmla="*/ 32282 w 350340"/>
                <a:gd name="connsiteY151" fmla="*/ 146220 h 433889"/>
                <a:gd name="connsiteX152" fmla="*/ 36082 w 350340"/>
                <a:gd name="connsiteY152" fmla="*/ 142420 h 433889"/>
                <a:gd name="connsiteX153" fmla="*/ 38906 w 350340"/>
                <a:gd name="connsiteY153" fmla="*/ 139576 h 433889"/>
                <a:gd name="connsiteX154" fmla="*/ 39877 w 350340"/>
                <a:gd name="connsiteY154" fmla="*/ 138625 h 433889"/>
                <a:gd name="connsiteX155" fmla="*/ 55998 w 350340"/>
                <a:gd name="connsiteY155" fmla="*/ 101597 h 433889"/>
                <a:gd name="connsiteX156" fmla="*/ 58871 w 350340"/>
                <a:gd name="connsiteY156" fmla="*/ 100646 h 433889"/>
                <a:gd name="connsiteX157" fmla="*/ 59798 w 350340"/>
                <a:gd name="connsiteY157" fmla="*/ 96851 h 433889"/>
                <a:gd name="connsiteX158" fmla="*/ 60764 w 350340"/>
                <a:gd name="connsiteY158" fmla="*/ 94002 h 433889"/>
                <a:gd name="connsiteX159" fmla="*/ 66461 w 350340"/>
                <a:gd name="connsiteY159" fmla="*/ 92100 h 433889"/>
                <a:gd name="connsiteX160" fmla="*/ 70256 w 350340"/>
                <a:gd name="connsiteY160" fmla="*/ 91153 h 433889"/>
                <a:gd name="connsiteX161" fmla="*/ 72159 w 350340"/>
                <a:gd name="connsiteY161" fmla="*/ 90202 h 433889"/>
                <a:gd name="connsiteX162" fmla="*/ 76885 w 350340"/>
                <a:gd name="connsiteY162" fmla="*/ 87354 h 433889"/>
                <a:gd name="connsiteX163" fmla="*/ 79754 w 350340"/>
                <a:gd name="connsiteY163" fmla="*/ 87354 h 433889"/>
                <a:gd name="connsiteX164" fmla="*/ 86383 w 350340"/>
                <a:gd name="connsiteY164" fmla="*/ 79759 h 433889"/>
                <a:gd name="connsiteX165" fmla="*/ 88280 w 350340"/>
                <a:gd name="connsiteY165" fmla="*/ 81661 h 433889"/>
                <a:gd name="connsiteX166" fmla="*/ 89246 w 350340"/>
                <a:gd name="connsiteY166" fmla="*/ 82607 h 433889"/>
                <a:gd name="connsiteX167" fmla="*/ 94948 w 350340"/>
                <a:gd name="connsiteY167" fmla="*/ 83554 h 433889"/>
                <a:gd name="connsiteX168" fmla="*/ 103470 w 350340"/>
                <a:gd name="connsiteY168" fmla="*/ 87354 h 433889"/>
                <a:gd name="connsiteX169" fmla="*/ 103470 w 350340"/>
                <a:gd name="connsiteY169" fmla="*/ 95904 h 433889"/>
                <a:gd name="connsiteX170" fmla="*/ 102543 w 350340"/>
                <a:gd name="connsiteY170" fmla="*/ 96851 h 433889"/>
                <a:gd name="connsiteX171" fmla="*/ 94948 w 350340"/>
                <a:gd name="connsiteY171" fmla="*/ 114889 h 433889"/>
                <a:gd name="connsiteX172" fmla="*/ 95875 w 350340"/>
                <a:gd name="connsiteY172" fmla="*/ 115836 h 433889"/>
                <a:gd name="connsiteX173" fmla="*/ 96846 w 350340"/>
                <a:gd name="connsiteY173" fmla="*/ 117738 h 433889"/>
                <a:gd name="connsiteX174" fmla="*/ 96846 w 350340"/>
                <a:gd name="connsiteY174" fmla="*/ 118689 h 433889"/>
                <a:gd name="connsiteX175" fmla="*/ 96846 w 350340"/>
                <a:gd name="connsiteY175" fmla="*/ 119640 h 433889"/>
                <a:gd name="connsiteX176" fmla="*/ 99675 w 350340"/>
                <a:gd name="connsiteY176" fmla="*/ 126279 h 433889"/>
                <a:gd name="connsiteX177" fmla="*/ 100641 w 350340"/>
                <a:gd name="connsiteY177" fmla="*/ 127230 h 433889"/>
                <a:gd name="connsiteX178" fmla="*/ 102543 w 350340"/>
                <a:gd name="connsiteY178" fmla="*/ 128182 h 433889"/>
                <a:gd name="connsiteX179" fmla="*/ 104441 w 350340"/>
                <a:gd name="connsiteY179" fmla="*/ 128182 h 433889"/>
                <a:gd name="connsiteX180" fmla="*/ 107270 w 350340"/>
                <a:gd name="connsiteY180" fmla="*/ 126279 h 433889"/>
                <a:gd name="connsiteX181" fmla="*/ 108236 w 350340"/>
                <a:gd name="connsiteY181" fmla="*/ 127230 h 433889"/>
                <a:gd name="connsiteX182" fmla="*/ 111070 w 350340"/>
                <a:gd name="connsiteY182" fmla="*/ 129133 h 433889"/>
                <a:gd name="connsiteX183" fmla="*/ 116767 w 350340"/>
                <a:gd name="connsiteY183" fmla="*/ 126279 h 433889"/>
                <a:gd name="connsiteX184" fmla="*/ 117733 w 350340"/>
                <a:gd name="connsiteY184" fmla="*/ 127230 h 433889"/>
                <a:gd name="connsiteX185" fmla="*/ 121533 w 350340"/>
                <a:gd name="connsiteY185" fmla="*/ 133879 h 433889"/>
                <a:gd name="connsiteX186" fmla="*/ 125338 w 350340"/>
                <a:gd name="connsiteY186" fmla="*/ 137674 h 433889"/>
                <a:gd name="connsiteX187" fmla="*/ 128162 w 350340"/>
                <a:gd name="connsiteY187" fmla="*/ 135777 h 433889"/>
                <a:gd name="connsiteX188" fmla="*/ 129128 w 350340"/>
                <a:gd name="connsiteY188" fmla="*/ 134825 h 433889"/>
                <a:gd name="connsiteX189" fmla="*/ 129128 w 350340"/>
                <a:gd name="connsiteY189" fmla="*/ 129133 h 433889"/>
                <a:gd name="connsiteX190" fmla="*/ 158541 w 350340"/>
                <a:gd name="connsiteY190" fmla="*/ 43682 h 433889"/>
                <a:gd name="connsiteX191" fmla="*/ 161370 w 350340"/>
                <a:gd name="connsiteY191" fmla="*/ 47477 h 433889"/>
                <a:gd name="connsiteX192" fmla="*/ 162336 w 350340"/>
                <a:gd name="connsiteY192" fmla="*/ 49379 h 433889"/>
                <a:gd name="connsiteX193" fmla="*/ 164239 w 350340"/>
                <a:gd name="connsiteY193" fmla="*/ 55071 h 433889"/>
                <a:gd name="connsiteX194" fmla="*/ 167068 w 350340"/>
                <a:gd name="connsiteY194" fmla="*/ 57940 h 433889"/>
                <a:gd name="connsiteX195" fmla="*/ 168965 w 350340"/>
                <a:gd name="connsiteY195" fmla="*/ 56974 h 433889"/>
                <a:gd name="connsiteX196" fmla="*/ 176560 w 350340"/>
                <a:gd name="connsiteY196" fmla="*/ 46545 h 433889"/>
                <a:gd name="connsiteX197" fmla="*/ 185126 w 350340"/>
                <a:gd name="connsiteY197" fmla="*/ 40848 h 433889"/>
                <a:gd name="connsiteX198" fmla="*/ 192721 w 350340"/>
                <a:gd name="connsiteY198" fmla="*/ 40848 h 433889"/>
                <a:gd name="connsiteX199" fmla="*/ 194623 w 350340"/>
                <a:gd name="connsiteY199" fmla="*/ 40848 h 433889"/>
                <a:gd name="connsiteX200" fmla="*/ 211711 w 350340"/>
                <a:gd name="connsiteY200" fmla="*/ 31351 h 433889"/>
                <a:gd name="connsiteX201" fmla="*/ 237329 w 350340"/>
                <a:gd name="connsiteY201" fmla="*/ 7595 h 433889"/>
                <a:gd name="connsiteX202" fmla="*/ 251587 w 350340"/>
                <a:gd name="connsiteY202" fmla="*/ 7595 h 433889"/>
                <a:gd name="connsiteX203" fmla="*/ 253490 w 350340"/>
                <a:gd name="connsiteY203" fmla="*/ 7595 h 433889"/>
                <a:gd name="connsiteX204" fmla="*/ 286703 w 350340"/>
                <a:gd name="connsiteY204" fmla="*/ 0 h 433889"/>
                <a:gd name="connsiteX205" fmla="*/ 291469 w 350340"/>
                <a:gd name="connsiteY205" fmla="*/ 0 h 433889"/>
                <a:gd name="connsiteX206" fmla="*/ 291469 w 350340"/>
                <a:gd name="connsiteY206" fmla="*/ 966 h 433889"/>
                <a:gd name="connsiteX207" fmla="*/ 294298 w 350340"/>
                <a:gd name="connsiteY207" fmla="*/ 3805 h 433889"/>
                <a:gd name="connsiteX208" fmla="*/ 297162 w 350340"/>
                <a:gd name="connsiteY208" fmla="*/ 3805 h 433889"/>
                <a:gd name="connsiteX209" fmla="*/ 301893 w 350340"/>
                <a:gd name="connsiteY209" fmla="*/ 5702 h 433889"/>
                <a:gd name="connsiteX210" fmla="*/ 303790 w 350340"/>
                <a:gd name="connsiteY210" fmla="*/ 5702 h 433889"/>
                <a:gd name="connsiteX211" fmla="*/ 307590 w 350340"/>
                <a:gd name="connsiteY211" fmla="*/ 6668 h 433889"/>
                <a:gd name="connsiteX212" fmla="*/ 308556 w 350340"/>
                <a:gd name="connsiteY212" fmla="*/ 6668 h 433889"/>
                <a:gd name="connsiteX213" fmla="*/ 310459 w 350340"/>
                <a:gd name="connsiteY213" fmla="*/ 6668 h 433889"/>
                <a:gd name="connsiteX214" fmla="*/ 312361 w 350340"/>
                <a:gd name="connsiteY214" fmla="*/ 7595 h 433889"/>
                <a:gd name="connsiteX215" fmla="*/ 314254 w 350340"/>
                <a:gd name="connsiteY215" fmla="*/ 8566 h 433889"/>
                <a:gd name="connsiteX216" fmla="*/ 321854 w 350340"/>
                <a:gd name="connsiteY216" fmla="*/ 29453 h 433889"/>
                <a:gd name="connsiteX217" fmla="*/ 325649 w 350340"/>
                <a:gd name="connsiteY217" fmla="*/ 34189 h 433889"/>
                <a:gd name="connsiteX218" fmla="*/ 332272 w 350340"/>
                <a:gd name="connsiteY218" fmla="*/ 41784 h 433889"/>
                <a:gd name="connsiteX219" fmla="*/ 334175 w 350340"/>
                <a:gd name="connsiteY219" fmla="*/ 46545 h 433889"/>
                <a:gd name="connsiteX220" fmla="*/ 331346 w 350340"/>
                <a:gd name="connsiteY220" fmla="*/ 79759 h 433889"/>
                <a:gd name="connsiteX221" fmla="*/ 328468 w 350340"/>
                <a:gd name="connsiteY221" fmla="*/ 88305 h 433889"/>
                <a:gd name="connsiteX222" fmla="*/ 343667 w 350340"/>
                <a:gd name="connsiteY222" fmla="*/ 103499 h 433889"/>
                <a:gd name="connsiteX223" fmla="*/ 344633 w 350340"/>
                <a:gd name="connsiteY223" fmla="*/ 104446 h 433889"/>
                <a:gd name="connsiteX224" fmla="*/ 345570 w 350340"/>
                <a:gd name="connsiteY224" fmla="*/ 106343 h 433889"/>
                <a:gd name="connsiteX225" fmla="*/ 347462 w 350340"/>
                <a:gd name="connsiteY225" fmla="*/ 111094 h 433889"/>
                <a:gd name="connsiteX226" fmla="*/ 346536 w 350340"/>
                <a:gd name="connsiteY226" fmla="*/ 125333 h 433889"/>
                <a:gd name="connsiteX227" fmla="*/ 347462 w 350340"/>
                <a:gd name="connsiteY227" fmla="*/ 128182 h 433889"/>
                <a:gd name="connsiteX228" fmla="*/ 348433 w 350340"/>
                <a:gd name="connsiteY228" fmla="*/ 131025 h 433889"/>
                <a:gd name="connsiteX229" fmla="*/ 350341 w 350340"/>
                <a:gd name="connsiteY229" fmla="*/ 135777 h 433889"/>
                <a:gd name="connsiteX230" fmla="*/ 348433 w 350340"/>
                <a:gd name="connsiteY230" fmla="*/ 138625 h 433889"/>
                <a:gd name="connsiteX231" fmla="*/ 348433 w 350340"/>
                <a:gd name="connsiteY231" fmla="*/ 146220 h 433889"/>
                <a:gd name="connsiteX232" fmla="*/ 349365 w 350340"/>
                <a:gd name="connsiteY232" fmla="*/ 154766 h 433889"/>
                <a:gd name="connsiteX233" fmla="*/ 346536 w 350340"/>
                <a:gd name="connsiteY233" fmla="*/ 156664 h 433889"/>
                <a:gd name="connsiteX234" fmla="*/ 343667 w 350340"/>
                <a:gd name="connsiteY234" fmla="*/ 157615 h 433889"/>
                <a:gd name="connsiteX235" fmla="*/ 333244 w 350340"/>
                <a:gd name="connsiteY235" fmla="*/ 169005 h 433889"/>
                <a:gd name="connsiteX236" fmla="*/ 330375 w 350340"/>
                <a:gd name="connsiteY236" fmla="*/ 171858 h 433889"/>
                <a:gd name="connsiteX237" fmla="*/ 327546 w 350340"/>
                <a:gd name="connsiteY237" fmla="*/ 170907 h 433889"/>
                <a:gd name="connsiteX238" fmla="*/ 325649 w 350340"/>
                <a:gd name="connsiteY238" fmla="*/ 170907 h 433889"/>
                <a:gd name="connsiteX239" fmla="*/ 319951 w 350340"/>
                <a:gd name="connsiteY239" fmla="*/ 165210 h 433889"/>
                <a:gd name="connsiteX240" fmla="*/ 318980 w 350340"/>
                <a:gd name="connsiteY240" fmla="*/ 169961 h 433889"/>
                <a:gd name="connsiteX241" fmla="*/ 318054 w 350340"/>
                <a:gd name="connsiteY241" fmla="*/ 170907 h 433889"/>
                <a:gd name="connsiteX242" fmla="*/ 318980 w 350340"/>
                <a:gd name="connsiteY242" fmla="*/ 172805 h 433889"/>
                <a:gd name="connsiteX243" fmla="*/ 309488 w 350340"/>
                <a:gd name="connsiteY243" fmla="*/ 192731 h 433889"/>
                <a:gd name="connsiteX244" fmla="*/ 306659 w 350340"/>
                <a:gd name="connsiteY244" fmla="*/ 195594 h 433889"/>
                <a:gd name="connsiteX245" fmla="*/ 297162 w 350340"/>
                <a:gd name="connsiteY245" fmla="*/ 231671 h 433889"/>
                <a:gd name="connsiteX246" fmla="*/ 288601 w 350340"/>
                <a:gd name="connsiteY246" fmla="*/ 234500 h 433889"/>
                <a:gd name="connsiteX247" fmla="*/ 282903 w 350340"/>
                <a:gd name="connsiteY247" fmla="*/ 239266 h 433889"/>
                <a:gd name="connsiteX248" fmla="*/ 291469 w 350340"/>
                <a:gd name="connsiteY248" fmla="*/ 264885 h 433889"/>
                <a:gd name="connsiteX249" fmla="*/ 292396 w 350340"/>
                <a:gd name="connsiteY249" fmla="*/ 268684 h 433889"/>
                <a:gd name="connsiteX250" fmla="*/ 293367 w 350340"/>
                <a:gd name="connsiteY250" fmla="*/ 283874 h 433889"/>
                <a:gd name="connsiteX251" fmla="*/ 293367 w 350340"/>
                <a:gd name="connsiteY251" fmla="*/ 286743 h 433889"/>
                <a:gd name="connsiteX252" fmla="*/ 289567 w 350340"/>
                <a:gd name="connsiteY252" fmla="*/ 292435 h 433889"/>
                <a:gd name="connsiteX253" fmla="*/ 291469 w 350340"/>
                <a:gd name="connsiteY253" fmla="*/ 293372 h 433889"/>
                <a:gd name="connsiteX254" fmla="*/ 289567 w 350340"/>
                <a:gd name="connsiteY254" fmla="*/ 300966 h 433889"/>
                <a:gd name="connsiteX255" fmla="*/ 286703 w 350340"/>
                <a:gd name="connsiteY255" fmla="*/ 302864 h 433889"/>
                <a:gd name="connsiteX256" fmla="*/ 285767 w 350340"/>
                <a:gd name="connsiteY256" fmla="*/ 303830 h 433889"/>
                <a:gd name="connsiteX257" fmla="*/ 262011 w 350340"/>
                <a:gd name="connsiteY257" fmla="*/ 314259 h 433889"/>
                <a:gd name="connsiteX258" fmla="*/ 261085 w 350340"/>
                <a:gd name="connsiteY258" fmla="*/ 316156 h 433889"/>
                <a:gd name="connsiteX259" fmla="*/ 260119 w 350340"/>
                <a:gd name="connsiteY259" fmla="*/ 317108 h 433889"/>
                <a:gd name="connsiteX260" fmla="*/ 254416 w 350340"/>
                <a:gd name="connsiteY260" fmla="*/ 320907 h 433889"/>
                <a:gd name="connsiteX261" fmla="*/ 252519 w 350340"/>
                <a:gd name="connsiteY261" fmla="*/ 323751 h 433889"/>
                <a:gd name="connsiteX262" fmla="*/ 251587 w 350340"/>
                <a:gd name="connsiteY262" fmla="*/ 324702 h 433889"/>
                <a:gd name="connsiteX263" fmla="*/ 248724 w 350340"/>
                <a:gd name="connsiteY263" fmla="*/ 325654 h 433889"/>
                <a:gd name="connsiteX264" fmla="*/ 243992 w 350340"/>
                <a:gd name="connsiteY264" fmla="*/ 325654 h 433889"/>
                <a:gd name="connsiteX265" fmla="*/ 232603 w 350340"/>
                <a:gd name="connsiteY265" fmla="*/ 328502 h 433889"/>
                <a:gd name="connsiteX266" fmla="*/ 228803 w 350340"/>
                <a:gd name="connsiteY266" fmla="*/ 324702 h 433889"/>
                <a:gd name="connsiteX267" fmla="*/ 226900 w 350340"/>
                <a:gd name="connsiteY267" fmla="*/ 310459 h 433889"/>
                <a:gd name="connsiteX268" fmla="*/ 224032 w 350340"/>
                <a:gd name="connsiteY268" fmla="*/ 302864 h 433889"/>
                <a:gd name="connsiteX269" fmla="*/ 225008 w 350340"/>
                <a:gd name="connsiteY269" fmla="*/ 301928 h 433889"/>
                <a:gd name="connsiteX270" fmla="*/ 224032 w 350340"/>
                <a:gd name="connsiteY270" fmla="*/ 292435 h 433889"/>
                <a:gd name="connsiteX271" fmla="*/ 213613 w 350340"/>
                <a:gd name="connsiteY271" fmla="*/ 294338 h 433889"/>
                <a:gd name="connsiteX272" fmla="*/ 206944 w 350340"/>
                <a:gd name="connsiteY272" fmla="*/ 297171 h 433889"/>
                <a:gd name="connsiteX273" fmla="*/ 195550 w 350340"/>
                <a:gd name="connsiteY273" fmla="*/ 293372 h 433889"/>
                <a:gd name="connsiteX274" fmla="*/ 194623 w 350340"/>
                <a:gd name="connsiteY274" fmla="*/ 293372 h 433889"/>
                <a:gd name="connsiteX275" fmla="*/ 190823 w 350340"/>
                <a:gd name="connsiteY275" fmla="*/ 295269 h 433889"/>
                <a:gd name="connsiteX276" fmla="*/ 170868 w 350340"/>
                <a:gd name="connsiteY276" fmla="*/ 307610 h 433889"/>
                <a:gd name="connsiteX277" fmla="*/ 167068 w 350340"/>
                <a:gd name="connsiteY277" fmla="*/ 310459 h 433889"/>
                <a:gd name="connsiteX278" fmla="*/ 154741 w 350340"/>
                <a:gd name="connsiteY278" fmla="*/ 318054 h 433889"/>
                <a:gd name="connsiteX279" fmla="*/ 153775 w 350340"/>
                <a:gd name="connsiteY279" fmla="*/ 324702 h 433889"/>
                <a:gd name="connsiteX280" fmla="*/ 154741 w 350340"/>
                <a:gd name="connsiteY280" fmla="*/ 326600 h 433889"/>
                <a:gd name="connsiteX281" fmla="*/ 155683 w 350340"/>
                <a:gd name="connsiteY281" fmla="*/ 332297 h 433889"/>
                <a:gd name="connsiteX282" fmla="*/ 155683 w 350340"/>
                <a:gd name="connsiteY282" fmla="*/ 336097 h 433889"/>
                <a:gd name="connsiteX283" fmla="*/ 156644 w 350340"/>
                <a:gd name="connsiteY283" fmla="*/ 337994 h 433889"/>
                <a:gd name="connsiteX284" fmla="*/ 156644 w 350340"/>
                <a:gd name="connsiteY284" fmla="*/ 338941 h 433889"/>
                <a:gd name="connsiteX285" fmla="*/ 157570 w 350340"/>
                <a:gd name="connsiteY285" fmla="*/ 340843 h 433889"/>
                <a:gd name="connsiteX286" fmla="*/ 149049 w 350340"/>
                <a:gd name="connsiteY286" fmla="*/ 353184 h 433889"/>
                <a:gd name="connsiteX287" fmla="*/ 146181 w 350340"/>
                <a:gd name="connsiteY287" fmla="*/ 355087 h 433889"/>
                <a:gd name="connsiteX288" fmla="*/ 144323 w 350340"/>
                <a:gd name="connsiteY288" fmla="*/ 356033 h 433889"/>
                <a:gd name="connsiteX289" fmla="*/ 136723 w 350340"/>
                <a:gd name="connsiteY289" fmla="*/ 360779 h 433889"/>
                <a:gd name="connsiteX290" fmla="*/ 135752 w 350340"/>
                <a:gd name="connsiteY290" fmla="*/ 372174 h 433889"/>
                <a:gd name="connsiteX291" fmla="*/ 135752 w 350340"/>
                <a:gd name="connsiteY291" fmla="*/ 374072 h 433889"/>
                <a:gd name="connsiteX292" fmla="*/ 135752 w 350340"/>
                <a:gd name="connsiteY292" fmla="*/ 375023 h 433889"/>
                <a:gd name="connsiteX293" fmla="*/ 136723 w 350340"/>
                <a:gd name="connsiteY293" fmla="*/ 381666 h 433889"/>
                <a:gd name="connsiteX294" fmla="*/ 138620 w 350340"/>
                <a:gd name="connsiteY294" fmla="*/ 393061 h 433889"/>
                <a:gd name="connsiteX295" fmla="*/ 131957 w 350340"/>
                <a:gd name="connsiteY295" fmla="*/ 398759 h 433889"/>
                <a:gd name="connsiteX296" fmla="*/ 130059 w 350340"/>
                <a:gd name="connsiteY296" fmla="*/ 398759 h 433889"/>
                <a:gd name="connsiteX297" fmla="*/ 125338 w 350340"/>
                <a:gd name="connsiteY297" fmla="*/ 399710 h 433889"/>
                <a:gd name="connsiteX298" fmla="*/ 113938 w 350340"/>
                <a:gd name="connsiteY298" fmla="*/ 400656 h 433889"/>
                <a:gd name="connsiteX299" fmla="*/ 112967 w 350340"/>
                <a:gd name="connsiteY299" fmla="*/ 398759 h 433889"/>
                <a:gd name="connsiteX300" fmla="*/ 112036 w 350340"/>
                <a:gd name="connsiteY300" fmla="*/ 397812 h 433889"/>
                <a:gd name="connsiteX301" fmla="*/ 107270 w 350340"/>
                <a:gd name="connsiteY301" fmla="*/ 398759 h 433889"/>
                <a:gd name="connsiteX302" fmla="*/ 106343 w 350340"/>
                <a:gd name="connsiteY302" fmla="*/ 398759 h 433889"/>
                <a:gd name="connsiteX303" fmla="*/ 105372 w 350340"/>
                <a:gd name="connsiteY303" fmla="*/ 399710 h 433889"/>
                <a:gd name="connsiteX304" fmla="*/ 103470 w 350340"/>
                <a:gd name="connsiteY304" fmla="*/ 401612 h 433889"/>
                <a:gd name="connsiteX305" fmla="*/ 98743 w 350340"/>
                <a:gd name="connsiteY305" fmla="*/ 400656 h 433889"/>
                <a:gd name="connsiteX306" fmla="*/ 97777 w 350340"/>
                <a:gd name="connsiteY306" fmla="*/ 399710 h 433889"/>
                <a:gd name="connsiteX307" fmla="*/ 95875 w 350340"/>
                <a:gd name="connsiteY307" fmla="*/ 397812 h 433889"/>
                <a:gd name="connsiteX308" fmla="*/ 95875 w 350340"/>
                <a:gd name="connsiteY308" fmla="*/ 397812 h 433889"/>
                <a:gd name="connsiteX309" fmla="*/ 91149 w 350340"/>
                <a:gd name="connsiteY309" fmla="*/ 400656 h 433889"/>
                <a:gd name="connsiteX310" fmla="*/ 88280 w 350340"/>
                <a:gd name="connsiteY310" fmla="*/ 400656 h 433889"/>
                <a:gd name="connsiteX311" fmla="*/ 79754 w 350340"/>
                <a:gd name="connsiteY311" fmla="*/ 403505 h 433889"/>
                <a:gd name="connsiteX312" fmla="*/ 78788 w 350340"/>
                <a:gd name="connsiteY312" fmla="*/ 404456 h 433889"/>
                <a:gd name="connsiteX313" fmla="*/ 76885 w 350340"/>
                <a:gd name="connsiteY313" fmla="*/ 406358 h 433889"/>
                <a:gd name="connsiteX314" fmla="*/ 75959 w 350340"/>
                <a:gd name="connsiteY314" fmla="*/ 407305 h 433889"/>
                <a:gd name="connsiteX315" fmla="*/ 73090 w 350340"/>
                <a:gd name="connsiteY315" fmla="*/ 412051 h 433889"/>
                <a:gd name="connsiteX316" fmla="*/ 71193 w 350340"/>
                <a:gd name="connsiteY316" fmla="*/ 414900 h 433889"/>
                <a:gd name="connsiteX317" fmla="*/ 66461 w 350340"/>
                <a:gd name="connsiteY317" fmla="*/ 415851 h 433889"/>
                <a:gd name="connsiteX318" fmla="*/ 54101 w 350340"/>
                <a:gd name="connsiteY318" fmla="*/ 423446 h 433889"/>
                <a:gd name="connsiteX319" fmla="*/ 49374 w 350340"/>
                <a:gd name="connsiteY319" fmla="*/ 425348 h 433889"/>
                <a:gd name="connsiteX320" fmla="*/ 39877 w 350340"/>
                <a:gd name="connsiteY320" fmla="*/ 425348 h 433889"/>
                <a:gd name="connsiteX321" fmla="*/ 34180 w 350340"/>
                <a:gd name="connsiteY321" fmla="*/ 429143 h 433889"/>
                <a:gd name="connsiteX322" fmla="*/ 29414 w 350340"/>
                <a:gd name="connsiteY322" fmla="*/ 431987 h 433889"/>
                <a:gd name="connsiteX323" fmla="*/ 27516 w 350340"/>
                <a:gd name="connsiteY323" fmla="*/ 433889 h 433889"/>
                <a:gd name="connsiteX324" fmla="*/ 25619 w 350340"/>
                <a:gd name="connsiteY324" fmla="*/ 432923 h 433889"/>
                <a:gd name="connsiteX325" fmla="*/ 23721 w 350340"/>
                <a:gd name="connsiteY325" fmla="*/ 433889 h 433889"/>
                <a:gd name="connsiteX326" fmla="*/ 21819 w 350340"/>
                <a:gd name="connsiteY326" fmla="*/ 432923 h 433889"/>
                <a:gd name="connsiteX327" fmla="*/ 18990 w 350340"/>
                <a:gd name="connsiteY327" fmla="*/ 431021 h 4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350340" h="433889">
                  <a:moveTo>
                    <a:pt x="18019" y="429143"/>
                  </a:moveTo>
                  <a:lnTo>
                    <a:pt x="22785" y="430094"/>
                  </a:lnTo>
                  <a:lnTo>
                    <a:pt x="25619" y="430094"/>
                  </a:lnTo>
                  <a:lnTo>
                    <a:pt x="31316" y="428192"/>
                  </a:lnTo>
                  <a:lnTo>
                    <a:pt x="32282" y="427241"/>
                  </a:lnTo>
                  <a:lnTo>
                    <a:pt x="33213" y="425348"/>
                  </a:lnTo>
                  <a:lnTo>
                    <a:pt x="34180" y="422495"/>
                  </a:lnTo>
                  <a:lnTo>
                    <a:pt x="35111" y="419646"/>
                  </a:lnTo>
                  <a:lnTo>
                    <a:pt x="37008" y="416797"/>
                  </a:lnTo>
                  <a:lnTo>
                    <a:pt x="37008" y="415851"/>
                  </a:lnTo>
                  <a:lnTo>
                    <a:pt x="38906" y="413953"/>
                  </a:lnTo>
                  <a:lnTo>
                    <a:pt x="39877" y="412051"/>
                  </a:lnTo>
                  <a:lnTo>
                    <a:pt x="39877" y="412051"/>
                  </a:lnTo>
                  <a:lnTo>
                    <a:pt x="40808" y="411105"/>
                  </a:lnTo>
                  <a:lnTo>
                    <a:pt x="41774" y="409207"/>
                  </a:lnTo>
                  <a:lnTo>
                    <a:pt x="42706" y="409207"/>
                  </a:lnTo>
                  <a:lnTo>
                    <a:pt x="43677" y="408251"/>
                  </a:lnTo>
                  <a:lnTo>
                    <a:pt x="44608" y="406358"/>
                  </a:lnTo>
                  <a:lnTo>
                    <a:pt x="43677" y="394012"/>
                  </a:lnTo>
                  <a:lnTo>
                    <a:pt x="43677" y="394012"/>
                  </a:lnTo>
                  <a:lnTo>
                    <a:pt x="41774" y="392115"/>
                  </a:lnTo>
                  <a:lnTo>
                    <a:pt x="39877" y="390217"/>
                  </a:lnTo>
                  <a:lnTo>
                    <a:pt x="36082" y="388315"/>
                  </a:lnTo>
                  <a:lnTo>
                    <a:pt x="32282" y="386418"/>
                  </a:lnTo>
                  <a:lnTo>
                    <a:pt x="31316" y="385466"/>
                  </a:lnTo>
                  <a:lnTo>
                    <a:pt x="30384" y="385466"/>
                  </a:lnTo>
                  <a:lnTo>
                    <a:pt x="29414" y="384515"/>
                  </a:lnTo>
                  <a:lnTo>
                    <a:pt x="27516" y="383569"/>
                  </a:lnTo>
                  <a:lnTo>
                    <a:pt x="26585" y="382623"/>
                  </a:lnTo>
                  <a:lnTo>
                    <a:pt x="25619" y="381666"/>
                  </a:lnTo>
                  <a:lnTo>
                    <a:pt x="23721" y="379769"/>
                  </a:lnTo>
                  <a:lnTo>
                    <a:pt x="22785" y="378823"/>
                  </a:lnTo>
                  <a:lnTo>
                    <a:pt x="21819" y="377871"/>
                  </a:lnTo>
                  <a:lnTo>
                    <a:pt x="20887" y="376920"/>
                  </a:lnTo>
                  <a:lnTo>
                    <a:pt x="19921" y="375974"/>
                  </a:lnTo>
                  <a:lnTo>
                    <a:pt x="18019" y="373125"/>
                  </a:lnTo>
                  <a:lnTo>
                    <a:pt x="16126" y="371228"/>
                  </a:lnTo>
                  <a:lnTo>
                    <a:pt x="13292" y="369325"/>
                  </a:lnTo>
                  <a:lnTo>
                    <a:pt x="12326" y="368379"/>
                  </a:lnTo>
                  <a:lnTo>
                    <a:pt x="11390" y="367428"/>
                  </a:lnTo>
                  <a:lnTo>
                    <a:pt x="9497" y="364579"/>
                  </a:lnTo>
                  <a:lnTo>
                    <a:pt x="7595" y="361730"/>
                  </a:lnTo>
                  <a:lnTo>
                    <a:pt x="6629" y="359833"/>
                  </a:lnTo>
                  <a:lnTo>
                    <a:pt x="3795" y="356033"/>
                  </a:lnTo>
                  <a:lnTo>
                    <a:pt x="3795" y="355087"/>
                  </a:lnTo>
                  <a:lnTo>
                    <a:pt x="2829" y="352238"/>
                  </a:lnTo>
                  <a:lnTo>
                    <a:pt x="931" y="346536"/>
                  </a:lnTo>
                  <a:lnTo>
                    <a:pt x="931" y="345589"/>
                  </a:lnTo>
                  <a:lnTo>
                    <a:pt x="0" y="342741"/>
                  </a:lnTo>
                  <a:lnTo>
                    <a:pt x="0" y="335146"/>
                  </a:lnTo>
                  <a:lnTo>
                    <a:pt x="931" y="331346"/>
                  </a:lnTo>
                  <a:lnTo>
                    <a:pt x="1897" y="330400"/>
                  </a:lnTo>
                  <a:lnTo>
                    <a:pt x="4731" y="328502"/>
                  </a:lnTo>
                  <a:lnTo>
                    <a:pt x="4731" y="328502"/>
                  </a:lnTo>
                  <a:lnTo>
                    <a:pt x="9497" y="328502"/>
                  </a:lnTo>
                  <a:lnTo>
                    <a:pt x="11390" y="329448"/>
                  </a:lnTo>
                  <a:lnTo>
                    <a:pt x="13292" y="330400"/>
                  </a:lnTo>
                  <a:lnTo>
                    <a:pt x="16126" y="331346"/>
                  </a:lnTo>
                  <a:lnTo>
                    <a:pt x="23721" y="334195"/>
                  </a:lnTo>
                  <a:lnTo>
                    <a:pt x="35111" y="336097"/>
                  </a:lnTo>
                  <a:lnTo>
                    <a:pt x="38906" y="337994"/>
                  </a:lnTo>
                  <a:lnTo>
                    <a:pt x="44608" y="339897"/>
                  </a:lnTo>
                  <a:lnTo>
                    <a:pt x="48403" y="340843"/>
                  </a:lnTo>
                  <a:lnTo>
                    <a:pt x="59798" y="341790"/>
                  </a:lnTo>
                  <a:lnTo>
                    <a:pt x="63598" y="338941"/>
                  </a:lnTo>
                  <a:lnTo>
                    <a:pt x="64564" y="337994"/>
                  </a:lnTo>
                  <a:lnTo>
                    <a:pt x="65490" y="336097"/>
                  </a:lnTo>
                  <a:lnTo>
                    <a:pt x="66461" y="336097"/>
                  </a:lnTo>
                  <a:lnTo>
                    <a:pt x="68364" y="334195"/>
                  </a:lnTo>
                  <a:lnTo>
                    <a:pt x="69290" y="333249"/>
                  </a:lnTo>
                  <a:lnTo>
                    <a:pt x="70256" y="332297"/>
                  </a:lnTo>
                  <a:lnTo>
                    <a:pt x="71193" y="330400"/>
                  </a:lnTo>
                  <a:lnTo>
                    <a:pt x="70256" y="310459"/>
                  </a:lnTo>
                  <a:lnTo>
                    <a:pt x="69290" y="307610"/>
                  </a:lnTo>
                  <a:lnTo>
                    <a:pt x="68364" y="305713"/>
                  </a:lnTo>
                  <a:lnTo>
                    <a:pt x="63598" y="302864"/>
                  </a:lnTo>
                  <a:lnTo>
                    <a:pt x="61695" y="301928"/>
                  </a:lnTo>
                  <a:lnTo>
                    <a:pt x="59798" y="300966"/>
                  </a:lnTo>
                  <a:lnTo>
                    <a:pt x="58871" y="300035"/>
                  </a:lnTo>
                  <a:lnTo>
                    <a:pt x="57896" y="299064"/>
                  </a:lnTo>
                  <a:lnTo>
                    <a:pt x="56969" y="298138"/>
                  </a:lnTo>
                  <a:lnTo>
                    <a:pt x="47477" y="294338"/>
                  </a:lnTo>
                  <a:lnTo>
                    <a:pt x="46501" y="294338"/>
                  </a:lnTo>
                  <a:lnTo>
                    <a:pt x="44608" y="293372"/>
                  </a:lnTo>
                  <a:lnTo>
                    <a:pt x="42706" y="292435"/>
                  </a:lnTo>
                  <a:lnTo>
                    <a:pt x="40808" y="290543"/>
                  </a:lnTo>
                  <a:lnTo>
                    <a:pt x="37979" y="289572"/>
                  </a:lnTo>
                  <a:lnTo>
                    <a:pt x="36082" y="288640"/>
                  </a:lnTo>
                  <a:lnTo>
                    <a:pt x="34180" y="286743"/>
                  </a:lnTo>
                  <a:lnTo>
                    <a:pt x="32282" y="284840"/>
                  </a:lnTo>
                  <a:lnTo>
                    <a:pt x="32282" y="282943"/>
                  </a:lnTo>
                  <a:lnTo>
                    <a:pt x="31316" y="281977"/>
                  </a:lnTo>
                  <a:lnTo>
                    <a:pt x="29414" y="278182"/>
                  </a:lnTo>
                  <a:lnTo>
                    <a:pt x="28487" y="273441"/>
                  </a:lnTo>
                  <a:lnTo>
                    <a:pt x="28487" y="272479"/>
                  </a:lnTo>
                  <a:lnTo>
                    <a:pt x="29414" y="268684"/>
                  </a:lnTo>
                  <a:lnTo>
                    <a:pt x="30384" y="266787"/>
                  </a:lnTo>
                  <a:lnTo>
                    <a:pt x="31316" y="266787"/>
                  </a:lnTo>
                  <a:lnTo>
                    <a:pt x="32282" y="264885"/>
                  </a:lnTo>
                  <a:lnTo>
                    <a:pt x="33213" y="263953"/>
                  </a:lnTo>
                  <a:lnTo>
                    <a:pt x="35111" y="261085"/>
                  </a:lnTo>
                  <a:lnTo>
                    <a:pt x="36082" y="260158"/>
                  </a:lnTo>
                  <a:lnTo>
                    <a:pt x="37979" y="256358"/>
                  </a:lnTo>
                  <a:lnTo>
                    <a:pt x="38906" y="255392"/>
                  </a:lnTo>
                  <a:lnTo>
                    <a:pt x="41774" y="248763"/>
                  </a:lnTo>
                  <a:lnTo>
                    <a:pt x="42706" y="246861"/>
                  </a:lnTo>
                  <a:lnTo>
                    <a:pt x="43677" y="243066"/>
                  </a:lnTo>
                  <a:lnTo>
                    <a:pt x="44608" y="240207"/>
                  </a:lnTo>
                  <a:lnTo>
                    <a:pt x="45574" y="236402"/>
                  </a:lnTo>
                  <a:lnTo>
                    <a:pt x="46501" y="235466"/>
                  </a:lnTo>
                  <a:lnTo>
                    <a:pt x="47477" y="232603"/>
                  </a:lnTo>
                  <a:lnTo>
                    <a:pt x="49374" y="230705"/>
                  </a:lnTo>
                  <a:lnTo>
                    <a:pt x="50301" y="229774"/>
                  </a:lnTo>
                  <a:lnTo>
                    <a:pt x="51267" y="228807"/>
                  </a:lnTo>
                  <a:lnTo>
                    <a:pt x="52203" y="227876"/>
                  </a:lnTo>
                  <a:lnTo>
                    <a:pt x="54101" y="225008"/>
                  </a:lnTo>
                  <a:lnTo>
                    <a:pt x="55998" y="223105"/>
                  </a:lnTo>
                  <a:lnTo>
                    <a:pt x="56969" y="222179"/>
                  </a:lnTo>
                  <a:lnTo>
                    <a:pt x="56969" y="221213"/>
                  </a:lnTo>
                  <a:lnTo>
                    <a:pt x="70256" y="220281"/>
                  </a:lnTo>
                  <a:lnTo>
                    <a:pt x="83554" y="220281"/>
                  </a:lnTo>
                  <a:lnTo>
                    <a:pt x="94948" y="220281"/>
                  </a:lnTo>
                  <a:lnTo>
                    <a:pt x="100641" y="220281"/>
                  </a:lnTo>
                  <a:lnTo>
                    <a:pt x="102543" y="219310"/>
                  </a:lnTo>
                  <a:lnTo>
                    <a:pt x="106343" y="215510"/>
                  </a:lnTo>
                  <a:lnTo>
                    <a:pt x="109172" y="211720"/>
                  </a:lnTo>
                  <a:lnTo>
                    <a:pt x="109172" y="210784"/>
                  </a:lnTo>
                  <a:lnTo>
                    <a:pt x="109172" y="204121"/>
                  </a:lnTo>
                  <a:lnTo>
                    <a:pt x="108236" y="203189"/>
                  </a:lnTo>
                  <a:lnTo>
                    <a:pt x="103470" y="197492"/>
                  </a:lnTo>
                  <a:lnTo>
                    <a:pt x="103470" y="197492"/>
                  </a:lnTo>
                  <a:lnTo>
                    <a:pt x="101577" y="194623"/>
                  </a:lnTo>
                  <a:lnTo>
                    <a:pt x="97777" y="191794"/>
                  </a:lnTo>
                  <a:lnTo>
                    <a:pt x="96846" y="191794"/>
                  </a:lnTo>
                  <a:lnTo>
                    <a:pt x="95875" y="189897"/>
                  </a:lnTo>
                  <a:lnTo>
                    <a:pt x="93046" y="187994"/>
                  </a:lnTo>
                  <a:lnTo>
                    <a:pt x="93046" y="187048"/>
                  </a:lnTo>
                  <a:lnTo>
                    <a:pt x="89246" y="185146"/>
                  </a:lnTo>
                  <a:lnTo>
                    <a:pt x="80685" y="182302"/>
                  </a:lnTo>
                  <a:lnTo>
                    <a:pt x="77856" y="181351"/>
                  </a:lnTo>
                  <a:lnTo>
                    <a:pt x="73090" y="180399"/>
                  </a:lnTo>
                  <a:lnTo>
                    <a:pt x="59798" y="175653"/>
                  </a:lnTo>
                  <a:lnTo>
                    <a:pt x="50301" y="176604"/>
                  </a:lnTo>
                  <a:lnTo>
                    <a:pt x="39877" y="177551"/>
                  </a:lnTo>
                  <a:lnTo>
                    <a:pt x="28487" y="170907"/>
                  </a:lnTo>
                  <a:lnTo>
                    <a:pt x="28487" y="169005"/>
                  </a:lnTo>
                  <a:lnTo>
                    <a:pt x="27516" y="160464"/>
                  </a:lnTo>
                  <a:lnTo>
                    <a:pt x="28487" y="155717"/>
                  </a:lnTo>
                  <a:lnTo>
                    <a:pt x="29414" y="152869"/>
                  </a:lnTo>
                  <a:lnTo>
                    <a:pt x="30384" y="150971"/>
                  </a:lnTo>
                  <a:lnTo>
                    <a:pt x="31316" y="150015"/>
                  </a:lnTo>
                  <a:lnTo>
                    <a:pt x="32282" y="146220"/>
                  </a:lnTo>
                  <a:lnTo>
                    <a:pt x="36082" y="142420"/>
                  </a:lnTo>
                  <a:lnTo>
                    <a:pt x="38906" y="139576"/>
                  </a:lnTo>
                  <a:lnTo>
                    <a:pt x="39877" y="138625"/>
                  </a:lnTo>
                  <a:lnTo>
                    <a:pt x="55998" y="101597"/>
                  </a:lnTo>
                  <a:lnTo>
                    <a:pt x="58871" y="100646"/>
                  </a:lnTo>
                  <a:lnTo>
                    <a:pt x="59798" y="96851"/>
                  </a:lnTo>
                  <a:lnTo>
                    <a:pt x="60764" y="94002"/>
                  </a:lnTo>
                  <a:lnTo>
                    <a:pt x="66461" y="92100"/>
                  </a:lnTo>
                  <a:lnTo>
                    <a:pt x="70256" y="91153"/>
                  </a:lnTo>
                  <a:lnTo>
                    <a:pt x="72159" y="90202"/>
                  </a:lnTo>
                  <a:lnTo>
                    <a:pt x="76885" y="87354"/>
                  </a:lnTo>
                  <a:lnTo>
                    <a:pt x="79754" y="87354"/>
                  </a:lnTo>
                  <a:lnTo>
                    <a:pt x="86383" y="79759"/>
                  </a:lnTo>
                  <a:lnTo>
                    <a:pt x="88280" y="81661"/>
                  </a:lnTo>
                  <a:lnTo>
                    <a:pt x="89246" y="82607"/>
                  </a:lnTo>
                  <a:lnTo>
                    <a:pt x="94948" y="83554"/>
                  </a:lnTo>
                  <a:lnTo>
                    <a:pt x="103470" y="87354"/>
                  </a:lnTo>
                  <a:lnTo>
                    <a:pt x="103470" y="95904"/>
                  </a:lnTo>
                  <a:lnTo>
                    <a:pt x="102543" y="96851"/>
                  </a:lnTo>
                  <a:lnTo>
                    <a:pt x="94948" y="114889"/>
                  </a:lnTo>
                  <a:lnTo>
                    <a:pt x="95875" y="115836"/>
                  </a:lnTo>
                  <a:lnTo>
                    <a:pt x="96846" y="117738"/>
                  </a:lnTo>
                  <a:lnTo>
                    <a:pt x="96846" y="118689"/>
                  </a:lnTo>
                  <a:lnTo>
                    <a:pt x="96846" y="119640"/>
                  </a:lnTo>
                  <a:lnTo>
                    <a:pt x="99675" y="126279"/>
                  </a:lnTo>
                  <a:lnTo>
                    <a:pt x="100641" y="127230"/>
                  </a:lnTo>
                  <a:lnTo>
                    <a:pt x="102543" y="128182"/>
                  </a:lnTo>
                  <a:lnTo>
                    <a:pt x="104441" y="128182"/>
                  </a:lnTo>
                  <a:lnTo>
                    <a:pt x="107270" y="126279"/>
                  </a:lnTo>
                  <a:lnTo>
                    <a:pt x="108236" y="127230"/>
                  </a:lnTo>
                  <a:lnTo>
                    <a:pt x="111070" y="129133"/>
                  </a:lnTo>
                  <a:lnTo>
                    <a:pt x="116767" y="126279"/>
                  </a:lnTo>
                  <a:lnTo>
                    <a:pt x="117733" y="127230"/>
                  </a:lnTo>
                  <a:lnTo>
                    <a:pt x="121533" y="133879"/>
                  </a:lnTo>
                  <a:lnTo>
                    <a:pt x="125338" y="137674"/>
                  </a:lnTo>
                  <a:lnTo>
                    <a:pt x="128162" y="135777"/>
                  </a:lnTo>
                  <a:lnTo>
                    <a:pt x="129128" y="134825"/>
                  </a:lnTo>
                  <a:lnTo>
                    <a:pt x="129128" y="129133"/>
                  </a:lnTo>
                  <a:lnTo>
                    <a:pt x="158541" y="43682"/>
                  </a:lnTo>
                  <a:lnTo>
                    <a:pt x="161370" y="47477"/>
                  </a:lnTo>
                  <a:lnTo>
                    <a:pt x="162336" y="49379"/>
                  </a:lnTo>
                  <a:lnTo>
                    <a:pt x="164239" y="55071"/>
                  </a:lnTo>
                  <a:lnTo>
                    <a:pt x="167068" y="57940"/>
                  </a:lnTo>
                  <a:lnTo>
                    <a:pt x="168965" y="56974"/>
                  </a:lnTo>
                  <a:lnTo>
                    <a:pt x="176560" y="46545"/>
                  </a:lnTo>
                  <a:lnTo>
                    <a:pt x="185126" y="40848"/>
                  </a:lnTo>
                  <a:lnTo>
                    <a:pt x="192721" y="40848"/>
                  </a:lnTo>
                  <a:lnTo>
                    <a:pt x="194623" y="40848"/>
                  </a:lnTo>
                  <a:lnTo>
                    <a:pt x="211711" y="31351"/>
                  </a:lnTo>
                  <a:lnTo>
                    <a:pt x="237329" y="7595"/>
                  </a:lnTo>
                  <a:lnTo>
                    <a:pt x="251587" y="7595"/>
                  </a:lnTo>
                  <a:lnTo>
                    <a:pt x="253490" y="7595"/>
                  </a:lnTo>
                  <a:lnTo>
                    <a:pt x="286703" y="0"/>
                  </a:lnTo>
                  <a:lnTo>
                    <a:pt x="291469" y="0"/>
                  </a:lnTo>
                  <a:lnTo>
                    <a:pt x="291469" y="966"/>
                  </a:lnTo>
                  <a:lnTo>
                    <a:pt x="294298" y="3805"/>
                  </a:lnTo>
                  <a:lnTo>
                    <a:pt x="297162" y="3805"/>
                  </a:lnTo>
                  <a:lnTo>
                    <a:pt x="301893" y="5702"/>
                  </a:lnTo>
                  <a:lnTo>
                    <a:pt x="303790" y="5702"/>
                  </a:lnTo>
                  <a:lnTo>
                    <a:pt x="307590" y="6668"/>
                  </a:lnTo>
                  <a:lnTo>
                    <a:pt x="308556" y="6668"/>
                  </a:lnTo>
                  <a:lnTo>
                    <a:pt x="310459" y="6668"/>
                  </a:lnTo>
                  <a:lnTo>
                    <a:pt x="312361" y="7595"/>
                  </a:lnTo>
                  <a:lnTo>
                    <a:pt x="314254" y="8566"/>
                  </a:lnTo>
                  <a:lnTo>
                    <a:pt x="321854" y="29453"/>
                  </a:lnTo>
                  <a:lnTo>
                    <a:pt x="325649" y="34189"/>
                  </a:lnTo>
                  <a:lnTo>
                    <a:pt x="332272" y="41784"/>
                  </a:lnTo>
                  <a:lnTo>
                    <a:pt x="334175" y="46545"/>
                  </a:lnTo>
                  <a:lnTo>
                    <a:pt x="331346" y="79759"/>
                  </a:lnTo>
                  <a:lnTo>
                    <a:pt x="328468" y="88305"/>
                  </a:lnTo>
                  <a:lnTo>
                    <a:pt x="343667" y="103499"/>
                  </a:lnTo>
                  <a:lnTo>
                    <a:pt x="344633" y="104446"/>
                  </a:lnTo>
                  <a:lnTo>
                    <a:pt x="345570" y="106343"/>
                  </a:lnTo>
                  <a:lnTo>
                    <a:pt x="347462" y="111094"/>
                  </a:lnTo>
                  <a:lnTo>
                    <a:pt x="346536" y="125333"/>
                  </a:lnTo>
                  <a:lnTo>
                    <a:pt x="347462" y="128182"/>
                  </a:lnTo>
                  <a:lnTo>
                    <a:pt x="348433" y="131025"/>
                  </a:lnTo>
                  <a:lnTo>
                    <a:pt x="350341" y="135777"/>
                  </a:lnTo>
                  <a:lnTo>
                    <a:pt x="348433" y="138625"/>
                  </a:lnTo>
                  <a:lnTo>
                    <a:pt x="348433" y="146220"/>
                  </a:lnTo>
                  <a:lnTo>
                    <a:pt x="349365" y="154766"/>
                  </a:lnTo>
                  <a:lnTo>
                    <a:pt x="346536" y="156664"/>
                  </a:lnTo>
                  <a:lnTo>
                    <a:pt x="343667" y="157615"/>
                  </a:lnTo>
                  <a:lnTo>
                    <a:pt x="333244" y="169005"/>
                  </a:lnTo>
                  <a:lnTo>
                    <a:pt x="330375" y="171858"/>
                  </a:lnTo>
                  <a:lnTo>
                    <a:pt x="327546" y="170907"/>
                  </a:lnTo>
                  <a:lnTo>
                    <a:pt x="325649" y="170907"/>
                  </a:lnTo>
                  <a:lnTo>
                    <a:pt x="319951" y="165210"/>
                  </a:lnTo>
                  <a:lnTo>
                    <a:pt x="318980" y="169961"/>
                  </a:lnTo>
                  <a:lnTo>
                    <a:pt x="318054" y="170907"/>
                  </a:lnTo>
                  <a:lnTo>
                    <a:pt x="318980" y="172805"/>
                  </a:lnTo>
                  <a:lnTo>
                    <a:pt x="309488" y="192731"/>
                  </a:lnTo>
                  <a:lnTo>
                    <a:pt x="306659" y="195594"/>
                  </a:lnTo>
                  <a:lnTo>
                    <a:pt x="297162" y="231671"/>
                  </a:lnTo>
                  <a:lnTo>
                    <a:pt x="288601" y="234500"/>
                  </a:lnTo>
                  <a:lnTo>
                    <a:pt x="282903" y="239266"/>
                  </a:lnTo>
                  <a:lnTo>
                    <a:pt x="291469" y="264885"/>
                  </a:lnTo>
                  <a:lnTo>
                    <a:pt x="292396" y="268684"/>
                  </a:lnTo>
                  <a:lnTo>
                    <a:pt x="293367" y="283874"/>
                  </a:lnTo>
                  <a:lnTo>
                    <a:pt x="293367" y="286743"/>
                  </a:lnTo>
                  <a:lnTo>
                    <a:pt x="289567" y="292435"/>
                  </a:lnTo>
                  <a:lnTo>
                    <a:pt x="291469" y="293372"/>
                  </a:lnTo>
                  <a:lnTo>
                    <a:pt x="289567" y="300966"/>
                  </a:lnTo>
                  <a:lnTo>
                    <a:pt x="286703" y="302864"/>
                  </a:lnTo>
                  <a:lnTo>
                    <a:pt x="285767" y="303830"/>
                  </a:lnTo>
                  <a:lnTo>
                    <a:pt x="262011" y="314259"/>
                  </a:lnTo>
                  <a:lnTo>
                    <a:pt x="261085" y="316156"/>
                  </a:lnTo>
                  <a:lnTo>
                    <a:pt x="260119" y="317108"/>
                  </a:lnTo>
                  <a:lnTo>
                    <a:pt x="254416" y="320907"/>
                  </a:lnTo>
                  <a:lnTo>
                    <a:pt x="252519" y="323751"/>
                  </a:lnTo>
                  <a:lnTo>
                    <a:pt x="251587" y="324702"/>
                  </a:lnTo>
                  <a:lnTo>
                    <a:pt x="248724" y="325654"/>
                  </a:lnTo>
                  <a:lnTo>
                    <a:pt x="243992" y="325654"/>
                  </a:lnTo>
                  <a:lnTo>
                    <a:pt x="232603" y="328502"/>
                  </a:lnTo>
                  <a:lnTo>
                    <a:pt x="228803" y="324702"/>
                  </a:lnTo>
                  <a:lnTo>
                    <a:pt x="226900" y="310459"/>
                  </a:lnTo>
                  <a:lnTo>
                    <a:pt x="224032" y="302864"/>
                  </a:lnTo>
                  <a:lnTo>
                    <a:pt x="225008" y="301928"/>
                  </a:lnTo>
                  <a:lnTo>
                    <a:pt x="224032" y="292435"/>
                  </a:lnTo>
                  <a:lnTo>
                    <a:pt x="213613" y="294338"/>
                  </a:lnTo>
                  <a:lnTo>
                    <a:pt x="206944" y="297171"/>
                  </a:lnTo>
                  <a:lnTo>
                    <a:pt x="195550" y="293372"/>
                  </a:lnTo>
                  <a:lnTo>
                    <a:pt x="194623" y="293372"/>
                  </a:lnTo>
                  <a:lnTo>
                    <a:pt x="190823" y="295269"/>
                  </a:lnTo>
                  <a:lnTo>
                    <a:pt x="170868" y="307610"/>
                  </a:lnTo>
                  <a:lnTo>
                    <a:pt x="167068" y="310459"/>
                  </a:lnTo>
                  <a:lnTo>
                    <a:pt x="154741" y="318054"/>
                  </a:lnTo>
                  <a:lnTo>
                    <a:pt x="153775" y="324702"/>
                  </a:lnTo>
                  <a:lnTo>
                    <a:pt x="154741" y="326600"/>
                  </a:lnTo>
                  <a:lnTo>
                    <a:pt x="155683" y="332297"/>
                  </a:lnTo>
                  <a:lnTo>
                    <a:pt x="155683" y="336097"/>
                  </a:lnTo>
                  <a:lnTo>
                    <a:pt x="156644" y="337994"/>
                  </a:lnTo>
                  <a:lnTo>
                    <a:pt x="156644" y="338941"/>
                  </a:lnTo>
                  <a:lnTo>
                    <a:pt x="157570" y="340843"/>
                  </a:lnTo>
                  <a:lnTo>
                    <a:pt x="149049" y="353184"/>
                  </a:lnTo>
                  <a:lnTo>
                    <a:pt x="146181" y="355087"/>
                  </a:lnTo>
                  <a:lnTo>
                    <a:pt x="144323" y="356033"/>
                  </a:lnTo>
                  <a:lnTo>
                    <a:pt x="136723" y="360779"/>
                  </a:lnTo>
                  <a:lnTo>
                    <a:pt x="135752" y="372174"/>
                  </a:lnTo>
                  <a:lnTo>
                    <a:pt x="135752" y="374072"/>
                  </a:lnTo>
                  <a:lnTo>
                    <a:pt x="135752" y="375023"/>
                  </a:lnTo>
                  <a:lnTo>
                    <a:pt x="136723" y="381666"/>
                  </a:lnTo>
                  <a:lnTo>
                    <a:pt x="138620" y="393061"/>
                  </a:lnTo>
                  <a:lnTo>
                    <a:pt x="131957" y="398759"/>
                  </a:lnTo>
                  <a:lnTo>
                    <a:pt x="130059" y="398759"/>
                  </a:lnTo>
                  <a:lnTo>
                    <a:pt x="125338" y="399710"/>
                  </a:lnTo>
                  <a:lnTo>
                    <a:pt x="113938" y="400656"/>
                  </a:lnTo>
                  <a:lnTo>
                    <a:pt x="112967" y="398759"/>
                  </a:lnTo>
                  <a:lnTo>
                    <a:pt x="112036" y="397812"/>
                  </a:lnTo>
                  <a:lnTo>
                    <a:pt x="107270" y="398759"/>
                  </a:lnTo>
                  <a:lnTo>
                    <a:pt x="106343" y="398759"/>
                  </a:lnTo>
                  <a:lnTo>
                    <a:pt x="105372" y="399710"/>
                  </a:lnTo>
                  <a:lnTo>
                    <a:pt x="103470" y="401612"/>
                  </a:lnTo>
                  <a:lnTo>
                    <a:pt x="98743" y="400656"/>
                  </a:lnTo>
                  <a:lnTo>
                    <a:pt x="97777" y="399710"/>
                  </a:lnTo>
                  <a:lnTo>
                    <a:pt x="95875" y="397812"/>
                  </a:lnTo>
                  <a:lnTo>
                    <a:pt x="95875" y="397812"/>
                  </a:lnTo>
                  <a:lnTo>
                    <a:pt x="91149" y="400656"/>
                  </a:lnTo>
                  <a:lnTo>
                    <a:pt x="88280" y="400656"/>
                  </a:lnTo>
                  <a:lnTo>
                    <a:pt x="79754" y="403505"/>
                  </a:lnTo>
                  <a:lnTo>
                    <a:pt x="78788" y="404456"/>
                  </a:lnTo>
                  <a:lnTo>
                    <a:pt x="76885" y="406358"/>
                  </a:lnTo>
                  <a:lnTo>
                    <a:pt x="75959" y="407305"/>
                  </a:lnTo>
                  <a:lnTo>
                    <a:pt x="73090" y="412051"/>
                  </a:lnTo>
                  <a:lnTo>
                    <a:pt x="71193" y="414900"/>
                  </a:lnTo>
                  <a:lnTo>
                    <a:pt x="66461" y="415851"/>
                  </a:lnTo>
                  <a:lnTo>
                    <a:pt x="54101" y="423446"/>
                  </a:lnTo>
                  <a:lnTo>
                    <a:pt x="49374" y="425348"/>
                  </a:lnTo>
                  <a:lnTo>
                    <a:pt x="39877" y="425348"/>
                  </a:lnTo>
                  <a:lnTo>
                    <a:pt x="34180" y="429143"/>
                  </a:lnTo>
                  <a:lnTo>
                    <a:pt x="29414" y="431987"/>
                  </a:lnTo>
                  <a:lnTo>
                    <a:pt x="27516" y="433889"/>
                  </a:lnTo>
                  <a:lnTo>
                    <a:pt x="25619" y="432923"/>
                  </a:lnTo>
                  <a:lnTo>
                    <a:pt x="23721" y="433889"/>
                  </a:lnTo>
                  <a:lnTo>
                    <a:pt x="21819" y="432923"/>
                  </a:lnTo>
                  <a:lnTo>
                    <a:pt x="18990" y="431021"/>
                  </a:lnTo>
                </a:path>
              </a:pathLst>
            </a:custGeom>
            <a:solidFill>
              <a:srgbClr val="4C4C84"/>
            </a:solidFill>
            <a:ln>
              <a:solidFill>
                <a:srgbClr val="4C4C84"/>
              </a:solidFill>
            </a:ln>
            <a:effectLst>
              <a:outerShdw blurRad="25400" dist="38100" dir="2700000" algn="tl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6D8BBFB-F6E9-44D7-8504-BCB13D26FEB0}"/>
                </a:ext>
              </a:extLst>
            </p:cNvPr>
            <p:cNvSpPr/>
            <p:nvPr/>
          </p:nvSpPr>
          <p:spPr>
            <a:xfrm>
              <a:off x="3574577" y="2138733"/>
              <a:ext cx="523718" cy="431903"/>
            </a:xfrm>
            <a:custGeom>
              <a:avLst/>
              <a:gdLst>
                <a:gd name="connsiteX0" fmla="*/ 20887 w 346515"/>
                <a:gd name="connsiteY0" fmla="*/ 124367 h 285766"/>
                <a:gd name="connsiteX1" fmla="*/ 21838 w 346515"/>
                <a:gd name="connsiteY1" fmla="*/ 121518 h 285766"/>
                <a:gd name="connsiteX2" fmla="*/ 22785 w 346515"/>
                <a:gd name="connsiteY2" fmla="*/ 123416 h 285766"/>
                <a:gd name="connsiteX3" fmla="*/ 23736 w 346515"/>
                <a:gd name="connsiteY3" fmla="*/ 120572 h 285766"/>
                <a:gd name="connsiteX4" fmla="*/ 26585 w 346515"/>
                <a:gd name="connsiteY4" fmla="*/ 117718 h 285766"/>
                <a:gd name="connsiteX5" fmla="*/ 25633 w 346515"/>
                <a:gd name="connsiteY5" fmla="*/ 114874 h 285766"/>
                <a:gd name="connsiteX6" fmla="*/ 25633 w 346515"/>
                <a:gd name="connsiteY6" fmla="*/ 114874 h 285766"/>
                <a:gd name="connsiteX7" fmla="*/ 24687 w 346515"/>
                <a:gd name="connsiteY7" fmla="*/ 110128 h 285766"/>
                <a:gd name="connsiteX8" fmla="*/ 26585 w 346515"/>
                <a:gd name="connsiteY8" fmla="*/ 101582 h 285766"/>
                <a:gd name="connsiteX9" fmla="*/ 32282 w 346515"/>
                <a:gd name="connsiteY9" fmla="*/ 102529 h 285766"/>
                <a:gd name="connsiteX10" fmla="*/ 32282 w 346515"/>
                <a:gd name="connsiteY10" fmla="*/ 102529 h 285766"/>
                <a:gd name="connsiteX11" fmla="*/ 34179 w 346515"/>
                <a:gd name="connsiteY11" fmla="*/ 104431 h 285766"/>
                <a:gd name="connsiteX12" fmla="*/ 35131 w 346515"/>
                <a:gd name="connsiteY12" fmla="*/ 106328 h 285766"/>
                <a:gd name="connsiteX13" fmla="*/ 37028 w 346515"/>
                <a:gd name="connsiteY13" fmla="*/ 108226 h 285766"/>
                <a:gd name="connsiteX14" fmla="*/ 39877 w 346515"/>
                <a:gd name="connsiteY14" fmla="*/ 111075 h 285766"/>
                <a:gd name="connsiteX15" fmla="*/ 40828 w 346515"/>
                <a:gd name="connsiteY15" fmla="*/ 112972 h 285766"/>
                <a:gd name="connsiteX16" fmla="*/ 43677 w 346515"/>
                <a:gd name="connsiteY16" fmla="*/ 114874 h 285766"/>
                <a:gd name="connsiteX17" fmla="*/ 44623 w 346515"/>
                <a:gd name="connsiteY17" fmla="*/ 115826 h 285766"/>
                <a:gd name="connsiteX18" fmla="*/ 48423 w 346515"/>
                <a:gd name="connsiteY18" fmla="*/ 117718 h 285766"/>
                <a:gd name="connsiteX19" fmla="*/ 58867 w 346515"/>
                <a:gd name="connsiteY19" fmla="*/ 124367 h 285766"/>
                <a:gd name="connsiteX20" fmla="*/ 61715 w 346515"/>
                <a:gd name="connsiteY20" fmla="*/ 126264 h 285766"/>
                <a:gd name="connsiteX21" fmla="*/ 62666 w 346515"/>
                <a:gd name="connsiteY21" fmla="*/ 126264 h 285766"/>
                <a:gd name="connsiteX22" fmla="*/ 66461 w 346515"/>
                <a:gd name="connsiteY22" fmla="*/ 129113 h 285766"/>
                <a:gd name="connsiteX23" fmla="*/ 68364 w 346515"/>
                <a:gd name="connsiteY23" fmla="*/ 131011 h 285766"/>
                <a:gd name="connsiteX24" fmla="*/ 72159 w 346515"/>
                <a:gd name="connsiteY24" fmla="*/ 131962 h 285766"/>
                <a:gd name="connsiteX25" fmla="*/ 74988 w 346515"/>
                <a:gd name="connsiteY25" fmla="*/ 131962 h 285766"/>
                <a:gd name="connsiteX26" fmla="*/ 79754 w 346515"/>
                <a:gd name="connsiteY26" fmla="*/ 130064 h 285766"/>
                <a:gd name="connsiteX27" fmla="*/ 81656 w 346515"/>
                <a:gd name="connsiteY27" fmla="*/ 131011 h 285766"/>
                <a:gd name="connsiteX28" fmla="*/ 83554 w 346515"/>
                <a:gd name="connsiteY28" fmla="*/ 129113 h 285766"/>
                <a:gd name="connsiteX29" fmla="*/ 85451 w 346515"/>
                <a:gd name="connsiteY29" fmla="*/ 129113 h 285766"/>
                <a:gd name="connsiteX30" fmla="*/ 87354 w 346515"/>
                <a:gd name="connsiteY30" fmla="*/ 127216 h 285766"/>
                <a:gd name="connsiteX31" fmla="*/ 89251 w 346515"/>
                <a:gd name="connsiteY31" fmla="*/ 127216 h 285766"/>
                <a:gd name="connsiteX32" fmla="*/ 90177 w 346515"/>
                <a:gd name="connsiteY32" fmla="*/ 126264 h 285766"/>
                <a:gd name="connsiteX33" fmla="*/ 91149 w 346515"/>
                <a:gd name="connsiteY33" fmla="*/ 120572 h 285766"/>
                <a:gd name="connsiteX34" fmla="*/ 93046 w 346515"/>
                <a:gd name="connsiteY34" fmla="*/ 117718 h 285766"/>
                <a:gd name="connsiteX35" fmla="*/ 94948 w 346515"/>
                <a:gd name="connsiteY35" fmla="*/ 114874 h 285766"/>
                <a:gd name="connsiteX36" fmla="*/ 104421 w 346515"/>
                <a:gd name="connsiteY36" fmla="*/ 116772 h 285766"/>
                <a:gd name="connsiteX37" fmla="*/ 111070 w 346515"/>
                <a:gd name="connsiteY37" fmla="*/ 111075 h 285766"/>
                <a:gd name="connsiteX38" fmla="*/ 114865 w 346515"/>
                <a:gd name="connsiteY38" fmla="*/ 83539 h 285766"/>
                <a:gd name="connsiteX39" fmla="*/ 115816 w 346515"/>
                <a:gd name="connsiteY39" fmla="*/ 82593 h 285766"/>
                <a:gd name="connsiteX40" fmla="*/ 115816 w 346515"/>
                <a:gd name="connsiteY40" fmla="*/ 80690 h 285766"/>
                <a:gd name="connsiteX41" fmla="*/ 115816 w 346515"/>
                <a:gd name="connsiteY41" fmla="*/ 79744 h 285766"/>
                <a:gd name="connsiteX42" fmla="*/ 116767 w 346515"/>
                <a:gd name="connsiteY42" fmla="*/ 78793 h 285766"/>
                <a:gd name="connsiteX43" fmla="*/ 117713 w 346515"/>
                <a:gd name="connsiteY43" fmla="*/ 75944 h 285766"/>
                <a:gd name="connsiteX44" fmla="*/ 115816 w 346515"/>
                <a:gd name="connsiteY44" fmla="*/ 72149 h 285766"/>
                <a:gd name="connsiteX45" fmla="*/ 118664 w 346515"/>
                <a:gd name="connsiteY45" fmla="*/ 68349 h 285766"/>
                <a:gd name="connsiteX46" fmla="*/ 120562 w 346515"/>
                <a:gd name="connsiteY46" fmla="*/ 60754 h 285766"/>
                <a:gd name="connsiteX47" fmla="*/ 120562 w 346515"/>
                <a:gd name="connsiteY47" fmla="*/ 58857 h 285766"/>
                <a:gd name="connsiteX48" fmla="*/ 116767 w 346515"/>
                <a:gd name="connsiteY48" fmla="*/ 56954 h 285766"/>
                <a:gd name="connsiteX49" fmla="*/ 114865 w 346515"/>
                <a:gd name="connsiteY49" fmla="*/ 54110 h 285766"/>
                <a:gd name="connsiteX50" fmla="*/ 115816 w 346515"/>
                <a:gd name="connsiteY50" fmla="*/ 54110 h 285766"/>
                <a:gd name="connsiteX51" fmla="*/ 116767 w 346515"/>
                <a:gd name="connsiteY51" fmla="*/ 55057 h 285766"/>
                <a:gd name="connsiteX52" fmla="*/ 117713 w 346515"/>
                <a:gd name="connsiteY52" fmla="*/ 56008 h 285766"/>
                <a:gd name="connsiteX53" fmla="*/ 119616 w 346515"/>
                <a:gd name="connsiteY53" fmla="*/ 56954 h 285766"/>
                <a:gd name="connsiteX54" fmla="*/ 121513 w 346515"/>
                <a:gd name="connsiteY54" fmla="*/ 57905 h 285766"/>
                <a:gd name="connsiteX55" fmla="*/ 129108 w 346515"/>
                <a:gd name="connsiteY55" fmla="*/ 56954 h 285766"/>
                <a:gd name="connsiteX56" fmla="*/ 133854 w 346515"/>
                <a:gd name="connsiteY56" fmla="*/ 53159 h 285766"/>
                <a:gd name="connsiteX57" fmla="*/ 141449 w 346515"/>
                <a:gd name="connsiteY57" fmla="*/ 50311 h 285766"/>
                <a:gd name="connsiteX58" fmla="*/ 142400 w 346515"/>
                <a:gd name="connsiteY58" fmla="*/ 49359 h 285766"/>
                <a:gd name="connsiteX59" fmla="*/ 142400 w 346515"/>
                <a:gd name="connsiteY59" fmla="*/ 48413 h 285766"/>
                <a:gd name="connsiteX60" fmla="*/ 144298 w 346515"/>
                <a:gd name="connsiteY60" fmla="*/ 45569 h 285766"/>
                <a:gd name="connsiteX61" fmla="*/ 146195 w 346515"/>
                <a:gd name="connsiteY61" fmla="*/ 44623 h 285766"/>
                <a:gd name="connsiteX62" fmla="*/ 149995 w 346515"/>
                <a:gd name="connsiteY62" fmla="*/ 43672 h 285766"/>
                <a:gd name="connsiteX63" fmla="*/ 160439 w 346515"/>
                <a:gd name="connsiteY63" fmla="*/ 54110 h 285766"/>
                <a:gd name="connsiteX64" fmla="*/ 161390 w 346515"/>
                <a:gd name="connsiteY64" fmla="*/ 56954 h 285766"/>
                <a:gd name="connsiteX65" fmla="*/ 163288 w 346515"/>
                <a:gd name="connsiteY65" fmla="*/ 59803 h 285766"/>
                <a:gd name="connsiteX66" fmla="*/ 168039 w 346515"/>
                <a:gd name="connsiteY66" fmla="*/ 67398 h 285766"/>
                <a:gd name="connsiteX67" fmla="*/ 168985 w 346515"/>
                <a:gd name="connsiteY67" fmla="*/ 69300 h 285766"/>
                <a:gd name="connsiteX68" fmla="*/ 172785 w 346515"/>
                <a:gd name="connsiteY68" fmla="*/ 72149 h 285766"/>
                <a:gd name="connsiteX69" fmla="*/ 180380 w 346515"/>
                <a:gd name="connsiteY69" fmla="*/ 58857 h 285766"/>
                <a:gd name="connsiteX70" fmla="*/ 179429 w 346515"/>
                <a:gd name="connsiteY70" fmla="*/ 52208 h 285766"/>
                <a:gd name="connsiteX71" fmla="*/ 177531 w 346515"/>
                <a:gd name="connsiteY71" fmla="*/ 48413 h 285766"/>
                <a:gd name="connsiteX72" fmla="*/ 179429 w 346515"/>
                <a:gd name="connsiteY72" fmla="*/ 44623 h 285766"/>
                <a:gd name="connsiteX73" fmla="*/ 182277 w 346515"/>
                <a:gd name="connsiteY73" fmla="*/ 41774 h 285766"/>
                <a:gd name="connsiteX74" fmla="*/ 186077 w 346515"/>
                <a:gd name="connsiteY74" fmla="*/ 37974 h 285766"/>
                <a:gd name="connsiteX75" fmla="*/ 188926 w 346515"/>
                <a:gd name="connsiteY75" fmla="*/ 29433 h 285766"/>
                <a:gd name="connsiteX76" fmla="*/ 187975 w 346515"/>
                <a:gd name="connsiteY76" fmla="*/ 24682 h 285766"/>
                <a:gd name="connsiteX77" fmla="*/ 200316 w 346515"/>
                <a:gd name="connsiteY77" fmla="*/ 16136 h 285766"/>
                <a:gd name="connsiteX78" fmla="*/ 203164 w 346515"/>
                <a:gd name="connsiteY78" fmla="*/ 2844 h 285766"/>
                <a:gd name="connsiteX79" fmla="*/ 211711 w 346515"/>
                <a:gd name="connsiteY79" fmla="*/ 0 h 285766"/>
                <a:gd name="connsiteX80" fmla="*/ 218359 w 346515"/>
                <a:gd name="connsiteY80" fmla="*/ 946 h 285766"/>
                <a:gd name="connsiteX81" fmla="*/ 235451 w 346515"/>
                <a:gd name="connsiteY81" fmla="*/ 9492 h 285766"/>
                <a:gd name="connsiteX82" fmla="*/ 246841 w 346515"/>
                <a:gd name="connsiteY82" fmla="*/ 11390 h 285766"/>
                <a:gd name="connsiteX83" fmla="*/ 248739 w 346515"/>
                <a:gd name="connsiteY83" fmla="*/ 10444 h 285766"/>
                <a:gd name="connsiteX84" fmla="*/ 249690 w 346515"/>
                <a:gd name="connsiteY84" fmla="*/ 8541 h 285766"/>
                <a:gd name="connsiteX85" fmla="*/ 274377 w 346515"/>
                <a:gd name="connsiteY85" fmla="*/ 13287 h 285766"/>
                <a:gd name="connsiteX86" fmla="*/ 274377 w 346515"/>
                <a:gd name="connsiteY86" fmla="*/ 14239 h 285766"/>
                <a:gd name="connsiteX87" fmla="*/ 273426 w 346515"/>
                <a:gd name="connsiteY87" fmla="*/ 35126 h 285766"/>
                <a:gd name="connsiteX88" fmla="*/ 273426 w 346515"/>
                <a:gd name="connsiteY88" fmla="*/ 37974 h 285766"/>
                <a:gd name="connsiteX89" fmla="*/ 274377 w 346515"/>
                <a:gd name="connsiteY89" fmla="*/ 39872 h 285766"/>
                <a:gd name="connsiteX90" fmla="*/ 274377 w 346515"/>
                <a:gd name="connsiteY90" fmla="*/ 42726 h 285766"/>
                <a:gd name="connsiteX91" fmla="*/ 271528 w 346515"/>
                <a:gd name="connsiteY91" fmla="*/ 44623 h 285766"/>
                <a:gd name="connsiteX92" fmla="*/ 267728 w 346515"/>
                <a:gd name="connsiteY92" fmla="*/ 45569 h 285766"/>
                <a:gd name="connsiteX93" fmla="*/ 269631 w 346515"/>
                <a:gd name="connsiteY93" fmla="*/ 47472 h 285766"/>
                <a:gd name="connsiteX94" fmla="*/ 270577 w 346515"/>
                <a:gd name="connsiteY94" fmla="*/ 46521 h 285766"/>
                <a:gd name="connsiteX95" fmla="*/ 287669 w 346515"/>
                <a:gd name="connsiteY95" fmla="*/ 65500 h 285766"/>
                <a:gd name="connsiteX96" fmla="*/ 287669 w 346515"/>
                <a:gd name="connsiteY96" fmla="*/ 71198 h 285766"/>
                <a:gd name="connsiteX97" fmla="*/ 287669 w 346515"/>
                <a:gd name="connsiteY97" fmla="*/ 71198 h 285766"/>
                <a:gd name="connsiteX98" fmla="*/ 285772 w 346515"/>
                <a:gd name="connsiteY98" fmla="*/ 83539 h 285766"/>
                <a:gd name="connsiteX99" fmla="*/ 292415 w 346515"/>
                <a:gd name="connsiteY99" fmla="*/ 93036 h 285766"/>
                <a:gd name="connsiteX100" fmla="*/ 290518 w 346515"/>
                <a:gd name="connsiteY100" fmla="*/ 104431 h 285766"/>
                <a:gd name="connsiteX101" fmla="*/ 289567 w 346515"/>
                <a:gd name="connsiteY101" fmla="*/ 105377 h 285766"/>
                <a:gd name="connsiteX102" fmla="*/ 289567 w 346515"/>
                <a:gd name="connsiteY102" fmla="*/ 106328 h 285766"/>
                <a:gd name="connsiteX103" fmla="*/ 291469 w 346515"/>
                <a:gd name="connsiteY103" fmla="*/ 109177 h 285766"/>
                <a:gd name="connsiteX104" fmla="*/ 293367 w 346515"/>
                <a:gd name="connsiteY104" fmla="*/ 110128 h 285766"/>
                <a:gd name="connsiteX105" fmla="*/ 290518 w 346515"/>
                <a:gd name="connsiteY105" fmla="*/ 112026 h 285766"/>
                <a:gd name="connsiteX106" fmla="*/ 287669 w 346515"/>
                <a:gd name="connsiteY106" fmla="*/ 114874 h 285766"/>
                <a:gd name="connsiteX107" fmla="*/ 280074 w 346515"/>
                <a:gd name="connsiteY107" fmla="*/ 124367 h 285766"/>
                <a:gd name="connsiteX108" fmla="*/ 280074 w 346515"/>
                <a:gd name="connsiteY108" fmla="*/ 127216 h 285766"/>
                <a:gd name="connsiteX109" fmla="*/ 280074 w 346515"/>
                <a:gd name="connsiteY109" fmla="*/ 128167 h 285766"/>
                <a:gd name="connsiteX110" fmla="*/ 287669 w 346515"/>
                <a:gd name="connsiteY110" fmla="*/ 147156 h 285766"/>
                <a:gd name="connsiteX111" fmla="*/ 290518 w 346515"/>
                <a:gd name="connsiteY111" fmla="*/ 148103 h 285766"/>
                <a:gd name="connsiteX112" fmla="*/ 293367 w 346515"/>
                <a:gd name="connsiteY112" fmla="*/ 145254 h 285766"/>
                <a:gd name="connsiteX113" fmla="*/ 295264 w 346515"/>
                <a:gd name="connsiteY113" fmla="*/ 143357 h 285766"/>
                <a:gd name="connsiteX114" fmla="*/ 296215 w 346515"/>
                <a:gd name="connsiteY114" fmla="*/ 143357 h 285766"/>
                <a:gd name="connsiteX115" fmla="*/ 303810 w 346515"/>
                <a:gd name="connsiteY115" fmla="*/ 139562 h 285766"/>
                <a:gd name="connsiteX116" fmla="*/ 312356 w 346515"/>
                <a:gd name="connsiteY116" fmla="*/ 136708 h 285766"/>
                <a:gd name="connsiteX117" fmla="*/ 317083 w 346515"/>
                <a:gd name="connsiteY117" fmla="*/ 134810 h 285766"/>
                <a:gd name="connsiteX118" fmla="*/ 321849 w 346515"/>
                <a:gd name="connsiteY118" fmla="*/ 132913 h 285766"/>
                <a:gd name="connsiteX119" fmla="*/ 326580 w 346515"/>
                <a:gd name="connsiteY119" fmla="*/ 130064 h 285766"/>
                <a:gd name="connsiteX120" fmla="*/ 329444 w 346515"/>
                <a:gd name="connsiteY120" fmla="*/ 129113 h 285766"/>
                <a:gd name="connsiteX121" fmla="*/ 332277 w 346515"/>
                <a:gd name="connsiteY121" fmla="*/ 127216 h 285766"/>
                <a:gd name="connsiteX122" fmla="*/ 342716 w 346515"/>
                <a:gd name="connsiteY122" fmla="*/ 125318 h 285766"/>
                <a:gd name="connsiteX123" fmla="*/ 343667 w 346515"/>
                <a:gd name="connsiteY123" fmla="*/ 136708 h 285766"/>
                <a:gd name="connsiteX124" fmla="*/ 344619 w 346515"/>
                <a:gd name="connsiteY124" fmla="*/ 142405 h 285766"/>
                <a:gd name="connsiteX125" fmla="*/ 346516 w 346515"/>
                <a:gd name="connsiteY125" fmla="*/ 146205 h 285766"/>
                <a:gd name="connsiteX126" fmla="*/ 346516 w 346515"/>
                <a:gd name="connsiteY126" fmla="*/ 149054 h 285766"/>
                <a:gd name="connsiteX127" fmla="*/ 340819 w 346515"/>
                <a:gd name="connsiteY127" fmla="*/ 163288 h 285766"/>
                <a:gd name="connsiteX128" fmla="*/ 337038 w 346515"/>
                <a:gd name="connsiteY128" fmla="*/ 163288 h 285766"/>
                <a:gd name="connsiteX129" fmla="*/ 336072 w 346515"/>
                <a:gd name="connsiteY129" fmla="*/ 163288 h 285766"/>
                <a:gd name="connsiteX130" fmla="*/ 331346 w 346515"/>
                <a:gd name="connsiteY130" fmla="*/ 163288 h 285766"/>
                <a:gd name="connsiteX131" fmla="*/ 328478 w 346515"/>
                <a:gd name="connsiteY131" fmla="*/ 167083 h 285766"/>
                <a:gd name="connsiteX132" fmla="*/ 327546 w 346515"/>
                <a:gd name="connsiteY132" fmla="*/ 168034 h 285766"/>
                <a:gd name="connsiteX133" fmla="*/ 326580 w 346515"/>
                <a:gd name="connsiteY133" fmla="*/ 168985 h 285766"/>
                <a:gd name="connsiteX134" fmla="*/ 323746 w 346515"/>
                <a:gd name="connsiteY134" fmla="*/ 173731 h 285766"/>
                <a:gd name="connsiteX135" fmla="*/ 322780 w 346515"/>
                <a:gd name="connsiteY135" fmla="*/ 176580 h 285766"/>
                <a:gd name="connsiteX136" fmla="*/ 322780 w 346515"/>
                <a:gd name="connsiteY136" fmla="*/ 177531 h 285766"/>
                <a:gd name="connsiteX137" fmla="*/ 322780 w 346515"/>
                <a:gd name="connsiteY137" fmla="*/ 178477 h 285766"/>
                <a:gd name="connsiteX138" fmla="*/ 318049 w 346515"/>
                <a:gd name="connsiteY138" fmla="*/ 187023 h 285766"/>
                <a:gd name="connsiteX139" fmla="*/ 316151 w 346515"/>
                <a:gd name="connsiteY139" fmla="*/ 188921 h 285766"/>
                <a:gd name="connsiteX140" fmla="*/ 311385 w 346515"/>
                <a:gd name="connsiteY140" fmla="*/ 194618 h 285766"/>
                <a:gd name="connsiteX141" fmla="*/ 312356 w 346515"/>
                <a:gd name="connsiteY141" fmla="*/ 198413 h 285766"/>
                <a:gd name="connsiteX142" fmla="*/ 312356 w 346515"/>
                <a:gd name="connsiteY142" fmla="*/ 199364 h 285766"/>
                <a:gd name="connsiteX143" fmla="*/ 312356 w 346515"/>
                <a:gd name="connsiteY143" fmla="*/ 203164 h 285766"/>
                <a:gd name="connsiteX144" fmla="*/ 312356 w 346515"/>
                <a:gd name="connsiteY144" fmla="*/ 204111 h 285766"/>
                <a:gd name="connsiteX145" fmla="*/ 313288 w 346515"/>
                <a:gd name="connsiteY145" fmla="*/ 205062 h 285766"/>
                <a:gd name="connsiteX146" fmla="*/ 316151 w 346515"/>
                <a:gd name="connsiteY146" fmla="*/ 206964 h 285766"/>
                <a:gd name="connsiteX147" fmla="*/ 318049 w 346515"/>
                <a:gd name="connsiteY147" fmla="*/ 206964 h 285766"/>
                <a:gd name="connsiteX148" fmla="*/ 319951 w 346515"/>
                <a:gd name="connsiteY148" fmla="*/ 206013 h 285766"/>
                <a:gd name="connsiteX149" fmla="*/ 324678 w 346515"/>
                <a:gd name="connsiteY149" fmla="*/ 207911 h 285766"/>
                <a:gd name="connsiteX150" fmla="*/ 326580 w 346515"/>
                <a:gd name="connsiteY150" fmla="*/ 206964 h 285766"/>
                <a:gd name="connsiteX151" fmla="*/ 329444 w 346515"/>
                <a:gd name="connsiteY151" fmla="*/ 210759 h 285766"/>
                <a:gd name="connsiteX152" fmla="*/ 328478 w 346515"/>
                <a:gd name="connsiteY152" fmla="*/ 213608 h 285766"/>
                <a:gd name="connsiteX153" fmla="*/ 325649 w 346515"/>
                <a:gd name="connsiteY153" fmla="*/ 222154 h 285766"/>
                <a:gd name="connsiteX154" fmla="*/ 320883 w 346515"/>
                <a:gd name="connsiteY154" fmla="*/ 226900 h 285766"/>
                <a:gd name="connsiteX155" fmla="*/ 319951 w 346515"/>
                <a:gd name="connsiteY155" fmla="*/ 229749 h 285766"/>
                <a:gd name="connsiteX156" fmla="*/ 318049 w 346515"/>
                <a:gd name="connsiteY156" fmla="*/ 234495 h 285766"/>
                <a:gd name="connsiteX157" fmla="*/ 313288 w 346515"/>
                <a:gd name="connsiteY157" fmla="*/ 235446 h 285766"/>
                <a:gd name="connsiteX158" fmla="*/ 306659 w 346515"/>
                <a:gd name="connsiteY158" fmla="*/ 237344 h 285766"/>
                <a:gd name="connsiteX159" fmla="*/ 303810 w 346515"/>
                <a:gd name="connsiteY159" fmla="*/ 236393 h 285766"/>
                <a:gd name="connsiteX160" fmla="*/ 303810 w 346515"/>
                <a:gd name="connsiteY160" fmla="*/ 240193 h 285766"/>
                <a:gd name="connsiteX161" fmla="*/ 307590 w 346515"/>
                <a:gd name="connsiteY161" fmla="*/ 243041 h 285766"/>
                <a:gd name="connsiteX162" fmla="*/ 305708 w 346515"/>
                <a:gd name="connsiteY162" fmla="*/ 244939 h 285766"/>
                <a:gd name="connsiteX163" fmla="*/ 300010 w 346515"/>
                <a:gd name="connsiteY163" fmla="*/ 243992 h 285766"/>
                <a:gd name="connsiteX164" fmla="*/ 299059 w 346515"/>
                <a:gd name="connsiteY164" fmla="*/ 245890 h 285766"/>
                <a:gd name="connsiteX165" fmla="*/ 296215 w 346515"/>
                <a:gd name="connsiteY165" fmla="*/ 247787 h 285766"/>
                <a:gd name="connsiteX166" fmla="*/ 296215 w 346515"/>
                <a:gd name="connsiteY166" fmla="*/ 248739 h 285766"/>
                <a:gd name="connsiteX167" fmla="*/ 292415 w 346515"/>
                <a:gd name="connsiteY167" fmla="*/ 250636 h 285766"/>
                <a:gd name="connsiteX168" fmla="*/ 289567 w 346515"/>
                <a:gd name="connsiteY168" fmla="*/ 253485 h 285766"/>
                <a:gd name="connsiteX169" fmla="*/ 287669 w 346515"/>
                <a:gd name="connsiteY169" fmla="*/ 251587 h 285766"/>
                <a:gd name="connsiteX170" fmla="*/ 284821 w 346515"/>
                <a:gd name="connsiteY170" fmla="*/ 250636 h 285766"/>
                <a:gd name="connsiteX171" fmla="*/ 281972 w 346515"/>
                <a:gd name="connsiteY171" fmla="*/ 251587 h 285766"/>
                <a:gd name="connsiteX172" fmla="*/ 279123 w 346515"/>
                <a:gd name="connsiteY172" fmla="*/ 253485 h 285766"/>
                <a:gd name="connsiteX173" fmla="*/ 272479 w 346515"/>
                <a:gd name="connsiteY173" fmla="*/ 257285 h 285766"/>
                <a:gd name="connsiteX174" fmla="*/ 269631 w 346515"/>
                <a:gd name="connsiteY174" fmla="*/ 262031 h 285766"/>
                <a:gd name="connsiteX175" fmla="*/ 265831 w 346515"/>
                <a:gd name="connsiteY175" fmla="*/ 268680 h 285766"/>
                <a:gd name="connsiteX176" fmla="*/ 265831 w 346515"/>
                <a:gd name="connsiteY176" fmla="*/ 268680 h 285766"/>
                <a:gd name="connsiteX177" fmla="*/ 264885 w 346515"/>
                <a:gd name="connsiteY177" fmla="*/ 269626 h 285766"/>
                <a:gd name="connsiteX178" fmla="*/ 261085 w 346515"/>
                <a:gd name="connsiteY178" fmla="*/ 272475 h 285766"/>
                <a:gd name="connsiteX179" fmla="*/ 256334 w 346515"/>
                <a:gd name="connsiteY179" fmla="*/ 271523 h 285766"/>
                <a:gd name="connsiteX180" fmla="*/ 254436 w 346515"/>
                <a:gd name="connsiteY180" fmla="*/ 271523 h 285766"/>
                <a:gd name="connsiteX181" fmla="*/ 255387 w 346515"/>
                <a:gd name="connsiteY181" fmla="*/ 274377 h 285766"/>
                <a:gd name="connsiteX182" fmla="*/ 255387 w 346515"/>
                <a:gd name="connsiteY182" fmla="*/ 277221 h 285766"/>
                <a:gd name="connsiteX183" fmla="*/ 253490 w 346515"/>
                <a:gd name="connsiteY183" fmla="*/ 281021 h 285766"/>
                <a:gd name="connsiteX184" fmla="*/ 252539 w 346515"/>
                <a:gd name="connsiteY184" fmla="*/ 283869 h 285766"/>
                <a:gd name="connsiteX185" fmla="*/ 251587 w 346515"/>
                <a:gd name="connsiteY185" fmla="*/ 283869 h 285766"/>
                <a:gd name="connsiteX186" fmla="*/ 249690 w 346515"/>
                <a:gd name="connsiteY186" fmla="*/ 284816 h 285766"/>
                <a:gd name="connsiteX187" fmla="*/ 246841 w 346515"/>
                <a:gd name="connsiteY187" fmla="*/ 284816 h 285766"/>
                <a:gd name="connsiteX188" fmla="*/ 237349 w 346515"/>
                <a:gd name="connsiteY188" fmla="*/ 285767 h 285766"/>
                <a:gd name="connsiteX189" fmla="*/ 231651 w 346515"/>
                <a:gd name="connsiteY189" fmla="*/ 280069 h 285766"/>
                <a:gd name="connsiteX190" fmla="*/ 223105 w 346515"/>
                <a:gd name="connsiteY190" fmla="*/ 248739 h 285766"/>
                <a:gd name="connsiteX191" fmla="*/ 220257 w 346515"/>
                <a:gd name="connsiteY191" fmla="*/ 246836 h 285766"/>
                <a:gd name="connsiteX192" fmla="*/ 219305 w 346515"/>
                <a:gd name="connsiteY192" fmla="*/ 246836 h 285766"/>
                <a:gd name="connsiteX193" fmla="*/ 218359 w 346515"/>
                <a:gd name="connsiteY193" fmla="*/ 250636 h 285766"/>
                <a:gd name="connsiteX194" fmla="*/ 217408 w 346515"/>
                <a:gd name="connsiteY194" fmla="*/ 251587 h 285766"/>
                <a:gd name="connsiteX195" fmla="*/ 215510 w 346515"/>
                <a:gd name="connsiteY195" fmla="*/ 254436 h 285766"/>
                <a:gd name="connsiteX196" fmla="*/ 212662 w 346515"/>
                <a:gd name="connsiteY196" fmla="*/ 256334 h 285766"/>
                <a:gd name="connsiteX197" fmla="*/ 212662 w 346515"/>
                <a:gd name="connsiteY197" fmla="*/ 256334 h 285766"/>
                <a:gd name="connsiteX198" fmla="*/ 208862 w 346515"/>
                <a:gd name="connsiteY198" fmla="*/ 257285 h 285766"/>
                <a:gd name="connsiteX199" fmla="*/ 203164 w 346515"/>
                <a:gd name="connsiteY199" fmla="*/ 257285 h 285766"/>
                <a:gd name="connsiteX200" fmla="*/ 202218 w 346515"/>
                <a:gd name="connsiteY200" fmla="*/ 256334 h 285766"/>
                <a:gd name="connsiteX201" fmla="*/ 199369 w 346515"/>
                <a:gd name="connsiteY201" fmla="*/ 250636 h 285766"/>
                <a:gd name="connsiteX202" fmla="*/ 197472 w 346515"/>
                <a:gd name="connsiteY202" fmla="*/ 247787 h 285766"/>
                <a:gd name="connsiteX203" fmla="*/ 197472 w 346515"/>
                <a:gd name="connsiteY203" fmla="*/ 246836 h 285766"/>
                <a:gd name="connsiteX204" fmla="*/ 197472 w 346515"/>
                <a:gd name="connsiteY204" fmla="*/ 246836 h 285766"/>
                <a:gd name="connsiteX205" fmla="*/ 189872 w 346515"/>
                <a:gd name="connsiteY205" fmla="*/ 251587 h 285766"/>
                <a:gd name="connsiteX206" fmla="*/ 187975 w 346515"/>
                <a:gd name="connsiteY206" fmla="*/ 252534 h 285766"/>
                <a:gd name="connsiteX207" fmla="*/ 185126 w 346515"/>
                <a:gd name="connsiteY207" fmla="*/ 254436 h 285766"/>
                <a:gd name="connsiteX208" fmla="*/ 183228 w 346515"/>
                <a:gd name="connsiteY208" fmla="*/ 255382 h 285766"/>
                <a:gd name="connsiteX209" fmla="*/ 178482 w 346515"/>
                <a:gd name="connsiteY209" fmla="*/ 259182 h 285766"/>
                <a:gd name="connsiteX210" fmla="*/ 172785 w 346515"/>
                <a:gd name="connsiteY210" fmla="*/ 264880 h 285766"/>
                <a:gd name="connsiteX211" fmla="*/ 143352 w 346515"/>
                <a:gd name="connsiteY211" fmla="*/ 278172 h 285766"/>
                <a:gd name="connsiteX212" fmla="*/ 141449 w 346515"/>
                <a:gd name="connsiteY212" fmla="*/ 272475 h 285766"/>
                <a:gd name="connsiteX213" fmla="*/ 140503 w 346515"/>
                <a:gd name="connsiteY213" fmla="*/ 271523 h 285766"/>
                <a:gd name="connsiteX214" fmla="*/ 138605 w 346515"/>
                <a:gd name="connsiteY214" fmla="*/ 269626 h 285766"/>
                <a:gd name="connsiteX215" fmla="*/ 135757 w 346515"/>
                <a:gd name="connsiteY215" fmla="*/ 264880 h 285766"/>
                <a:gd name="connsiteX216" fmla="*/ 130059 w 346515"/>
                <a:gd name="connsiteY216" fmla="*/ 266777 h 285766"/>
                <a:gd name="connsiteX217" fmla="*/ 127211 w 346515"/>
                <a:gd name="connsiteY217" fmla="*/ 270577 h 285766"/>
                <a:gd name="connsiteX218" fmla="*/ 121513 w 346515"/>
                <a:gd name="connsiteY218" fmla="*/ 274377 h 285766"/>
                <a:gd name="connsiteX219" fmla="*/ 111070 w 346515"/>
                <a:gd name="connsiteY219" fmla="*/ 277221 h 285766"/>
                <a:gd name="connsiteX220" fmla="*/ 110118 w 346515"/>
                <a:gd name="connsiteY220" fmla="*/ 276274 h 285766"/>
                <a:gd name="connsiteX221" fmla="*/ 109167 w 346515"/>
                <a:gd name="connsiteY221" fmla="*/ 275323 h 285766"/>
                <a:gd name="connsiteX222" fmla="*/ 109167 w 346515"/>
                <a:gd name="connsiteY222" fmla="*/ 274377 h 285766"/>
                <a:gd name="connsiteX223" fmla="*/ 109167 w 346515"/>
                <a:gd name="connsiteY223" fmla="*/ 271523 h 285766"/>
                <a:gd name="connsiteX224" fmla="*/ 105372 w 346515"/>
                <a:gd name="connsiteY224" fmla="*/ 262031 h 285766"/>
                <a:gd name="connsiteX225" fmla="*/ 98724 w 346515"/>
                <a:gd name="connsiteY225" fmla="*/ 252534 h 285766"/>
                <a:gd name="connsiteX226" fmla="*/ 98724 w 346515"/>
                <a:gd name="connsiteY226" fmla="*/ 246836 h 285766"/>
                <a:gd name="connsiteX227" fmla="*/ 95875 w 346515"/>
                <a:gd name="connsiteY227" fmla="*/ 243992 h 285766"/>
                <a:gd name="connsiteX228" fmla="*/ 95875 w 346515"/>
                <a:gd name="connsiteY228" fmla="*/ 243041 h 285766"/>
                <a:gd name="connsiteX229" fmla="*/ 93977 w 346515"/>
                <a:gd name="connsiteY229" fmla="*/ 241139 h 285766"/>
                <a:gd name="connsiteX230" fmla="*/ 93977 w 346515"/>
                <a:gd name="connsiteY230" fmla="*/ 240193 h 285766"/>
                <a:gd name="connsiteX231" fmla="*/ 92080 w 346515"/>
                <a:gd name="connsiteY231" fmla="*/ 238295 h 285766"/>
                <a:gd name="connsiteX232" fmla="*/ 92080 w 346515"/>
                <a:gd name="connsiteY232" fmla="*/ 237344 h 285766"/>
                <a:gd name="connsiteX233" fmla="*/ 91149 w 346515"/>
                <a:gd name="connsiteY233" fmla="*/ 235446 h 285766"/>
                <a:gd name="connsiteX234" fmla="*/ 89251 w 346515"/>
                <a:gd name="connsiteY234" fmla="*/ 231646 h 285766"/>
                <a:gd name="connsiteX235" fmla="*/ 88280 w 346515"/>
                <a:gd name="connsiteY235" fmla="*/ 227851 h 285766"/>
                <a:gd name="connsiteX236" fmla="*/ 90177 w 346515"/>
                <a:gd name="connsiteY236" fmla="*/ 222154 h 285766"/>
                <a:gd name="connsiteX237" fmla="*/ 84485 w 346515"/>
                <a:gd name="connsiteY237" fmla="*/ 217403 h 285766"/>
                <a:gd name="connsiteX238" fmla="*/ 81656 w 346515"/>
                <a:gd name="connsiteY238" fmla="*/ 218354 h 285766"/>
                <a:gd name="connsiteX239" fmla="*/ 76890 w 346515"/>
                <a:gd name="connsiteY239" fmla="*/ 222154 h 285766"/>
                <a:gd name="connsiteX240" fmla="*/ 76890 w 346515"/>
                <a:gd name="connsiteY240" fmla="*/ 222154 h 285766"/>
                <a:gd name="connsiteX241" fmla="*/ 74988 w 346515"/>
                <a:gd name="connsiteY241" fmla="*/ 225003 h 285766"/>
                <a:gd name="connsiteX242" fmla="*/ 67413 w 346515"/>
                <a:gd name="connsiteY242" fmla="*/ 229749 h 285766"/>
                <a:gd name="connsiteX243" fmla="*/ 65510 w 346515"/>
                <a:gd name="connsiteY243" fmla="*/ 229749 h 285766"/>
                <a:gd name="connsiteX244" fmla="*/ 64564 w 346515"/>
                <a:gd name="connsiteY244" fmla="*/ 234495 h 285766"/>
                <a:gd name="connsiteX245" fmla="*/ 63613 w 346515"/>
                <a:gd name="connsiteY245" fmla="*/ 238295 h 285766"/>
                <a:gd name="connsiteX246" fmla="*/ 58867 w 346515"/>
                <a:gd name="connsiteY246" fmla="*/ 236393 h 285766"/>
                <a:gd name="connsiteX247" fmla="*/ 53169 w 346515"/>
                <a:gd name="connsiteY247" fmla="*/ 234495 h 285766"/>
                <a:gd name="connsiteX248" fmla="*/ 42726 w 346515"/>
                <a:gd name="connsiteY248" fmla="*/ 233544 h 285766"/>
                <a:gd name="connsiteX249" fmla="*/ 42726 w 346515"/>
                <a:gd name="connsiteY249" fmla="*/ 229749 h 285766"/>
                <a:gd name="connsiteX250" fmla="*/ 42726 w 346515"/>
                <a:gd name="connsiteY250" fmla="*/ 226900 h 285766"/>
                <a:gd name="connsiteX251" fmla="*/ 45574 w 346515"/>
                <a:gd name="connsiteY251" fmla="*/ 223100 h 285766"/>
                <a:gd name="connsiteX252" fmla="*/ 42726 w 346515"/>
                <a:gd name="connsiteY252" fmla="*/ 220257 h 285766"/>
                <a:gd name="connsiteX253" fmla="*/ 39877 w 346515"/>
                <a:gd name="connsiteY253" fmla="*/ 218354 h 285766"/>
                <a:gd name="connsiteX254" fmla="*/ 37979 w 346515"/>
                <a:gd name="connsiteY254" fmla="*/ 217403 h 285766"/>
                <a:gd name="connsiteX255" fmla="*/ 37979 w 346515"/>
                <a:gd name="connsiteY255" fmla="*/ 212657 h 285766"/>
                <a:gd name="connsiteX256" fmla="*/ 42726 w 346515"/>
                <a:gd name="connsiteY256" fmla="*/ 209808 h 285766"/>
                <a:gd name="connsiteX257" fmla="*/ 44623 w 346515"/>
                <a:gd name="connsiteY257" fmla="*/ 206964 h 285766"/>
                <a:gd name="connsiteX258" fmla="*/ 46525 w 346515"/>
                <a:gd name="connsiteY258" fmla="*/ 202213 h 285766"/>
                <a:gd name="connsiteX259" fmla="*/ 46525 w 346515"/>
                <a:gd name="connsiteY259" fmla="*/ 201267 h 285766"/>
                <a:gd name="connsiteX260" fmla="*/ 46525 w 346515"/>
                <a:gd name="connsiteY260" fmla="*/ 199364 h 285766"/>
                <a:gd name="connsiteX261" fmla="*/ 46525 w 346515"/>
                <a:gd name="connsiteY261" fmla="*/ 195570 h 285766"/>
                <a:gd name="connsiteX262" fmla="*/ 47472 w 346515"/>
                <a:gd name="connsiteY262" fmla="*/ 189872 h 285766"/>
                <a:gd name="connsiteX263" fmla="*/ 46525 w 346515"/>
                <a:gd name="connsiteY263" fmla="*/ 177531 h 285766"/>
                <a:gd name="connsiteX264" fmla="*/ 44623 w 346515"/>
                <a:gd name="connsiteY264" fmla="*/ 168034 h 285766"/>
                <a:gd name="connsiteX265" fmla="*/ 37979 w 346515"/>
                <a:gd name="connsiteY265" fmla="*/ 166136 h 285766"/>
                <a:gd name="connsiteX266" fmla="*/ 34179 w 346515"/>
                <a:gd name="connsiteY266" fmla="*/ 165185 h 285766"/>
                <a:gd name="connsiteX267" fmla="*/ 29433 w 346515"/>
                <a:gd name="connsiteY267" fmla="*/ 165185 h 285766"/>
                <a:gd name="connsiteX268" fmla="*/ 27536 w 346515"/>
                <a:gd name="connsiteY268" fmla="*/ 167083 h 285766"/>
                <a:gd name="connsiteX269" fmla="*/ 25633 w 346515"/>
                <a:gd name="connsiteY269" fmla="*/ 168985 h 285766"/>
                <a:gd name="connsiteX270" fmla="*/ 22785 w 346515"/>
                <a:gd name="connsiteY270" fmla="*/ 171834 h 285766"/>
                <a:gd name="connsiteX271" fmla="*/ 21838 w 346515"/>
                <a:gd name="connsiteY271" fmla="*/ 172780 h 285766"/>
                <a:gd name="connsiteX272" fmla="*/ 17087 w 346515"/>
                <a:gd name="connsiteY272" fmla="*/ 164239 h 285766"/>
                <a:gd name="connsiteX273" fmla="*/ 16141 w 346515"/>
                <a:gd name="connsiteY273" fmla="*/ 163288 h 285766"/>
                <a:gd name="connsiteX274" fmla="*/ 15190 w 346515"/>
                <a:gd name="connsiteY274" fmla="*/ 161385 h 285766"/>
                <a:gd name="connsiteX275" fmla="*/ 6644 w 346515"/>
                <a:gd name="connsiteY275" fmla="*/ 159498 h 285766"/>
                <a:gd name="connsiteX276" fmla="*/ 951 w 346515"/>
                <a:gd name="connsiteY276" fmla="*/ 157600 h 285766"/>
                <a:gd name="connsiteX277" fmla="*/ 0 w 346515"/>
                <a:gd name="connsiteY277" fmla="*/ 156649 h 285766"/>
                <a:gd name="connsiteX278" fmla="*/ 0 w 346515"/>
                <a:gd name="connsiteY278" fmla="*/ 155698 h 285766"/>
                <a:gd name="connsiteX279" fmla="*/ 0 w 346515"/>
                <a:gd name="connsiteY279" fmla="*/ 151903 h 285766"/>
                <a:gd name="connsiteX280" fmla="*/ 0 w 346515"/>
                <a:gd name="connsiteY280" fmla="*/ 150951 h 285766"/>
                <a:gd name="connsiteX281" fmla="*/ 2849 w 346515"/>
                <a:gd name="connsiteY281" fmla="*/ 149054 h 285766"/>
                <a:gd name="connsiteX282" fmla="*/ 6644 w 346515"/>
                <a:gd name="connsiteY282" fmla="*/ 146205 h 285766"/>
                <a:gd name="connsiteX283" fmla="*/ 7595 w 346515"/>
                <a:gd name="connsiteY283" fmla="*/ 147156 h 285766"/>
                <a:gd name="connsiteX284" fmla="*/ 7595 w 346515"/>
                <a:gd name="connsiteY284" fmla="*/ 145254 h 285766"/>
                <a:gd name="connsiteX285" fmla="*/ 5697 w 346515"/>
                <a:gd name="connsiteY285" fmla="*/ 141459 h 285766"/>
                <a:gd name="connsiteX286" fmla="*/ 7595 w 346515"/>
                <a:gd name="connsiteY286" fmla="*/ 140508 h 285766"/>
                <a:gd name="connsiteX287" fmla="*/ 9492 w 346515"/>
                <a:gd name="connsiteY287" fmla="*/ 139562 h 285766"/>
                <a:gd name="connsiteX288" fmla="*/ 11390 w 346515"/>
                <a:gd name="connsiteY288" fmla="*/ 133864 h 285766"/>
                <a:gd name="connsiteX289" fmla="*/ 13292 w 346515"/>
                <a:gd name="connsiteY289" fmla="*/ 131962 h 285766"/>
                <a:gd name="connsiteX290" fmla="*/ 16141 w 346515"/>
                <a:gd name="connsiteY290" fmla="*/ 130064 h 285766"/>
                <a:gd name="connsiteX291" fmla="*/ 20887 w 346515"/>
                <a:gd name="connsiteY291" fmla="*/ 124367 h 2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</a:cxnLst>
              <a:rect l="l" t="t" r="r" b="b"/>
              <a:pathLst>
                <a:path w="346515" h="285766">
                  <a:moveTo>
                    <a:pt x="20887" y="124367"/>
                  </a:moveTo>
                  <a:lnTo>
                    <a:pt x="21838" y="121518"/>
                  </a:lnTo>
                  <a:lnTo>
                    <a:pt x="22785" y="123416"/>
                  </a:lnTo>
                  <a:lnTo>
                    <a:pt x="23736" y="120572"/>
                  </a:lnTo>
                  <a:lnTo>
                    <a:pt x="26585" y="117718"/>
                  </a:lnTo>
                  <a:lnTo>
                    <a:pt x="25633" y="114874"/>
                  </a:lnTo>
                  <a:lnTo>
                    <a:pt x="25633" y="114874"/>
                  </a:lnTo>
                  <a:lnTo>
                    <a:pt x="24687" y="110128"/>
                  </a:lnTo>
                  <a:lnTo>
                    <a:pt x="26585" y="101582"/>
                  </a:lnTo>
                  <a:lnTo>
                    <a:pt x="32282" y="102529"/>
                  </a:lnTo>
                  <a:lnTo>
                    <a:pt x="32282" y="102529"/>
                  </a:lnTo>
                  <a:lnTo>
                    <a:pt x="34179" y="104431"/>
                  </a:lnTo>
                  <a:lnTo>
                    <a:pt x="35131" y="106328"/>
                  </a:lnTo>
                  <a:lnTo>
                    <a:pt x="37028" y="108226"/>
                  </a:lnTo>
                  <a:lnTo>
                    <a:pt x="39877" y="111075"/>
                  </a:lnTo>
                  <a:lnTo>
                    <a:pt x="40828" y="112972"/>
                  </a:lnTo>
                  <a:lnTo>
                    <a:pt x="43677" y="114874"/>
                  </a:lnTo>
                  <a:lnTo>
                    <a:pt x="44623" y="115826"/>
                  </a:lnTo>
                  <a:lnTo>
                    <a:pt x="48423" y="117718"/>
                  </a:lnTo>
                  <a:lnTo>
                    <a:pt x="58867" y="124367"/>
                  </a:lnTo>
                  <a:lnTo>
                    <a:pt x="61715" y="126264"/>
                  </a:lnTo>
                  <a:lnTo>
                    <a:pt x="62666" y="126264"/>
                  </a:lnTo>
                  <a:lnTo>
                    <a:pt x="66461" y="129113"/>
                  </a:lnTo>
                  <a:lnTo>
                    <a:pt x="68364" y="131011"/>
                  </a:lnTo>
                  <a:lnTo>
                    <a:pt x="72159" y="131962"/>
                  </a:lnTo>
                  <a:lnTo>
                    <a:pt x="74988" y="131962"/>
                  </a:lnTo>
                  <a:lnTo>
                    <a:pt x="79754" y="130064"/>
                  </a:lnTo>
                  <a:lnTo>
                    <a:pt x="81656" y="131011"/>
                  </a:lnTo>
                  <a:lnTo>
                    <a:pt x="83554" y="129113"/>
                  </a:lnTo>
                  <a:lnTo>
                    <a:pt x="85451" y="129113"/>
                  </a:lnTo>
                  <a:lnTo>
                    <a:pt x="87354" y="127216"/>
                  </a:lnTo>
                  <a:lnTo>
                    <a:pt x="89251" y="127216"/>
                  </a:lnTo>
                  <a:lnTo>
                    <a:pt x="90177" y="126264"/>
                  </a:lnTo>
                  <a:lnTo>
                    <a:pt x="91149" y="120572"/>
                  </a:lnTo>
                  <a:lnTo>
                    <a:pt x="93046" y="117718"/>
                  </a:lnTo>
                  <a:lnTo>
                    <a:pt x="94948" y="114874"/>
                  </a:lnTo>
                  <a:lnTo>
                    <a:pt x="104421" y="116772"/>
                  </a:lnTo>
                  <a:lnTo>
                    <a:pt x="111070" y="111075"/>
                  </a:lnTo>
                  <a:lnTo>
                    <a:pt x="114865" y="83539"/>
                  </a:lnTo>
                  <a:lnTo>
                    <a:pt x="115816" y="82593"/>
                  </a:lnTo>
                  <a:lnTo>
                    <a:pt x="115816" y="80690"/>
                  </a:lnTo>
                  <a:lnTo>
                    <a:pt x="115816" y="79744"/>
                  </a:lnTo>
                  <a:lnTo>
                    <a:pt x="116767" y="78793"/>
                  </a:lnTo>
                  <a:lnTo>
                    <a:pt x="117713" y="75944"/>
                  </a:lnTo>
                  <a:lnTo>
                    <a:pt x="115816" y="72149"/>
                  </a:lnTo>
                  <a:lnTo>
                    <a:pt x="118664" y="68349"/>
                  </a:lnTo>
                  <a:lnTo>
                    <a:pt x="120562" y="60754"/>
                  </a:lnTo>
                  <a:lnTo>
                    <a:pt x="120562" y="58857"/>
                  </a:lnTo>
                  <a:lnTo>
                    <a:pt x="116767" y="56954"/>
                  </a:lnTo>
                  <a:lnTo>
                    <a:pt x="114865" y="54110"/>
                  </a:lnTo>
                  <a:lnTo>
                    <a:pt x="115816" y="54110"/>
                  </a:lnTo>
                  <a:lnTo>
                    <a:pt x="116767" y="55057"/>
                  </a:lnTo>
                  <a:lnTo>
                    <a:pt x="117713" y="56008"/>
                  </a:lnTo>
                  <a:lnTo>
                    <a:pt x="119616" y="56954"/>
                  </a:lnTo>
                  <a:lnTo>
                    <a:pt x="121513" y="57905"/>
                  </a:lnTo>
                  <a:lnTo>
                    <a:pt x="129108" y="56954"/>
                  </a:lnTo>
                  <a:lnTo>
                    <a:pt x="133854" y="53159"/>
                  </a:lnTo>
                  <a:lnTo>
                    <a:pt x="141449" y="50311"/>
                  </a:lnTo>
                  <a:lnTo>
                    <a:pt x="142400" y="49359"/>
                  </a:lnTo>
                  <a:lnTo>
                    <a:pt x="142400" y="48413"/>
                  </a:lnTo>
                  <a:lnTo>
                    <a:pt x="144298" y="45569"/>
                  </a:lnTo>
                  <a:lnTo>
                    <a:pt x="146195" y="44623"/>
                  </a:lnTo>
                  <a:lnTo>
                    <a:pt x="149995" y="43672"/>
                  </a:lnTo>
                  <a:lnTo>
                    <a:pt x="160439" y="54110"/>
                  </a:lnTo>
                  <a:lnTo>
                    <a:pt x="161390" y="56954"/>
                  </a:lnTo>
                  <a:lnTo>
                    <a:pt x="163288" y="59803"/>
                  </a:lnTo>
                  <a:lnTo>
                    <a:pt x="168039" y="67398"/>
                  </a:lnTo>
                  <a:lnTo>
                    <a:pt x="168985" y="69300"/>
                  </a:lnTo>
                  <a:lnTo>
                    <a:pt x="172785" y="72149"/>
                  </a:lnTo>
                  <a:lnTo>
                    <a:pt x="180380" y="58857"/>
                  </a:lnTo>
                  <a:lnTo>
                    <a:pt x="179429" y="52208"/>
                  </a:lnTo>
                  <a:lnTo>
                    <a:pt x="177531" y="48413"/>
                  </a:lnTo>
                  <a:lnTo>
                    <a:pt x="179429" y="44623"/>
                  </a:lnTo>
                  <a:lnTo>
                    <a:pt x="182277" y="41774"/>
                  </a:lnTo>
                  <a:lnTo>
                    <a:pt x="186077" y="37974"/>
                  </a:lnTo>
                  <a:lnTo>
                    <a:pt x="188926" y="29433"/>
                  </a:lnTo>
                  <a:lnTo>
                    <a:pt x="187975" y="24682"/>
                  </a:lnTo>
                  <a:lnTo>
                    <a:pt x="200316" y="16136"/>
                  </a:lnTo>
                  <a:lnTo>
                    <a:pt x="203164" y="2844"/>
                  </a:lnTo>
                  <a:lnTo>
                    <a:pt x="211711" y="0"/>
                  </a:lnTo>
                  <a:lnTo>
                    <a:pt x="218359" y="946"/>
                  </a:lnTo>
                  <a:lnTo>
                    <a:pt x="235451" y="9492"/>
                  </a:lnTo>
                  <a:lnTo>
                    <a:pt x="246841" y="11390"/>
                  </a:lnTo>
                  <a:lnTo>
                    <a:pt x="248739" y="10444"/>
                  </a:lnTo>
                  <a:lnTo>
                    <a:pt x="249690" y="8541"/>
                  </a:lnTo>
                  <a:lnTo>
                    <a:pt x="274377" y="13287"/>
                  </a:lnTo>
                  <a:lnTo>
                    <a:pt x="274377" y="14239"/>
                  </a:lnTo>
                  <a:lnTo>
                    <a:pt x="273426" y="35126"/>
                  </a:lnTo>
                  <a:lnTo>
                    <a:pt x="273426" y="37974"/>
                  </a:lnTo>
                  <a:lnTo>
                    <a:pt x="274377" y="39872"/>
                  </a:lnTo>
                  <a:lnTo>
                    <a:pt x="274377" y="42726"/>
                  </a:lnTo>
                  <a:lnTo>
                    <a:pt x="271528" y="44623"/>
                  </a:lnTo>
                  <a:lnTo>
                    <a:pt x="267728" y="45569"/>
                  </a:lnTo>
                  <a:lnTo>
                    <a:pt x="269631" y="47472"/>
                  </a:lnTo>
                  <a:lnTo>
                    <a:pt x="270577" y="46521"/>
                  </a:lnTo>
                  <a:lnTo>
                    <a:pt x="287669" y="65500"/>
                  </a:lnTo>
                  <a:lnTo>
                    <a:pt x="287669" y="71198"/>
                  </a:lnTo>
                  <a:lnTo>
                    <a:pt x="287669" y="71198"/>
                  </a:lnTo>
                  <a:lnTo>
                    <a:pt x="285772" y="83539"/>
                  </a:lnTo>
                  <a:lnTo>
                    <a:pt x="292415" y="93036"/>
                  </a:lnTo>
                  <a:lnTo>
                    <a:pt x="290518" y="104431"/>
                  </a:lnTo>
                  <a:lnTo>
                    <a:pt x="289567" y="105377"/>
                  </a:lnTo>
                  <a:lnTo>
                    <a:pt x="289567" y="106328"/>
                  </a:lnTo>
                  <a:lnTo>
                    <a:pt x="291469" y="109177"/>
                  </a:lnTo>
                  <a:lnTo>
                    <a:pt x="293367" y="110128"/>
                  </a:lnTo>
                  <a:lnTo>
                    <a:pt x="290518" y="112026"/>
                  </a:lnTo>
                  <a:lnTo>
                    <a:pt x="287669" y="114874"/>
                  </a:lnTo>
                  <a:lnTo>
                    <a:pt x="280074" y="124367"/>
                  </a:lnTo>
                  <a:lnTo>
                    <a:pt x="280074" y="127216"/>
                  </a:lnTo>
                  <a:lnTo>
                    <a:pt x="280074" y="128167"/>
                  </a:lnTo>
                  <a:lnTo>
                    <a:pt x="287669" y="147156"/>
                  </a:lnTo>
                  <a:lnTo>
                    <a:pt x="290518" y="148103"/>
                  </a:lnTo>
                  <a:lnTo>
                    <a:pt x="293367" y="145254"/>
                  </a:lnTo>
                  <a:lnTo>
                    <a:pt x="295264" y="143357"/>
                  </a:lnTo>
                  <a:lnTo>
                    <a:pt x="296215" y="143357"/>
                  </a:lnTo>
                  <a:lnTo>
                    <a:pt x="303810" y="139562"/>
                  </a:lnTo>
                  <a:lnTo>
                    <a:pt x="312356" y="136708"/>
                  </a:lnTo>
                  <a:lnTo>
                    <a:pt x="317083" y="134810"/>
                  </a:lnTo>
                  <a:lnTo>
                    <a:pt x="321849" y="132913"/>
                  </a:lnTo>
                  <a:lnTo>
                    <a:pt x="326580" y="130064"/>
                  </a:lnTo>
                  <a:lnTo>
                    <a:pt x="329444" y="129113"/>
                  </a:lnTo>
                  <a:lnTo>
                    <a:pt x="332277" y="127216"/>
                  </a:lnTo>
                  <a:lnTo>
                    <a:pt x="342716" y="125318"/>
                  </a:lnTo>
                  <a:lnTo>
                    <a:pt x="343667" y="136708"/>
                  </a:lnTo>
                  <a:lnTo>
                    <a:pt x="344619" y="142405"/>
                  </a:lnTo>
                  <a:lnTo>
                    <a:pt x="346516" y="146205"/>
                  </a:lnTo>
                  <a:lnTo>
                    <a:pt x="346516" y="149054"/>
                  </a:lnTo>
                  <a:lnTo>
                    <a:pt x="340819" y="163288"/>
                  </a:lnTo>
                  <a:lnTo>
                    <a:pt x="337038" y="163288"/>
                  </a:lnTo>
                  <a:lnTo>
                    <a:pt x="336072" y="163288"/>
                  </a:lnTo>
                  <a:lnTo>
                    <a:pt x="331346" y="163288"/>
                  </a:lnTo>
                  <a:lnTo>
                    <a:pt x="328478" y="167083"/>
                  </a:lnTo>
                  <a:lnTo>
                    <a:pt x="327546" y="168034"/>
                  </a:lnTo>
                  <a:lnTo>
                    <a:pt x="326580" y="168985"/>
                  </a:lnTo>
                  <a:lnTo>
                    <a:pt x="323746" y="173731"/>
                  </a:lnTo>
                  <a:lnTo>
                    <a:pt x="322780" y="176580"/>
                  </a:lnTo>
                  <a:lnTo>
                    <a:pt x="322780" y="177531"/>
                  </a:lnTo>
                  <a:lnTo>
                    <a:pt x="322780" y="178477"/>
                  </a:lnTo>
                  <a:lnTo>
                    <a:pt x="318049" y="187023"/>
                  </a:lnTo>
                  <a:lnTo>
                    <a:pt x="316151" y="188921"/>
                  </a:lnTo>
                  <a:lnTo>
                    <a:pt x="311385" y="194618"/>
                  </a:lnTo>
                  <a:lnTo>
                    <a:pt x="312356" y="198413"/>
                  </a:lnTo>
                  <a:lnTo>
                    <a:pt x="312356" y="199364"/>
                  </a:lnTo>
                  <a:lnTo>
                    <a:pt x="312356" y="203164"/>
                  </a:lnTo>
                  <a:lnTo>
                    <a:pt x="312356" y="204111"/>
                  </a:lnTo>
                  <a:lnTo>
                    <a:pt x="313288" y="205062"/>
                  </a:lnTo>
                  <a:lnTo>
                    <a:pt x="316151" y="206964"/>
                  </a:lnTo>
                  <a:lnTo>
                    <a:pt x="318049" y="206964"/>
                  </a:lnTo>
                  <a:lnTo>
                    <a:pt x="319951" y="206013"/>
                  </a:lnTo>
                  <a:lnTo>
                    <a:pt x="324678" y="207911"/>
                  </a:lnTo>
                  <a:lnTo>
                    <a:pt x="326580" y="206964"/>
                  </a:lnTo>
                  <a:lnTo>
                    <a:pt x="329444" y="210759"/>
                  </a:lnTo>
                  <a:lnTo>
                    <a:pt x="328478" y="213608"/>
                  </a:lnTo>
                  <a:lnTo>
                    <a:pt x="325649" y="222154"/>
                  </a:lnTo>
                  <a:lnTo>
                    <a:pt x="320883" y="226900"/>
                  </a:lnTo>
                  <a:lnTo>
                    <a:pt x="319951" y="229749"/>
                  </a:lnTo>
                  <a:lnTo>
                    <a:pt x="318049" y="234495"/>
                  </a:lnTo>
                  <a:lnTo>
                    <a:pt x="313288" y="235446"/>
                  </a:lnTo>
                  <a:lnTo>
                    <a:pt x="306659" y="237344"/>
                  </a:lnTo>
                  <a:lnTo>
                    <a:pt x="303810" y="236393"/>
                  </a:lnTo>
                  <a:lnTo>
                    <a:pt x="303810" y="240193"/>
                  </a:lnTo>
                  <a:lnTo>
                    <a:pt x="307590" y="243041"/>
                  </a:lnTo>
                  <a:lnTo>
                    <a:pt x="305708" y="244939"/>
                  </a:lnTo>
                  <a:lnTo>
                    <a:pt x="300010" y="243992"/>
                  </a:lnTo>
                  <a:lnTo>
                    <a:pt x="299059" y="245890"/>
                  </a:lnTo>
                  <a:lnTo>
                    <a:pt x="296215" y="247787"/>
                  </a:lnTo>
                  <a:lnTo>
                    <a:pt x="296215" y="248739"/>
                  </a:lnTo>
                  <a:lnTo>
                    <a:pt x="292415" y="250636"/>
                  </a:lnTo>
                  <a:lnTo>
                    <a:pt x="289567" y="253485"/>
                  </a:lnTo>
                  <a:lnTo>
                    <a:pt x="287669" y="251587"/>
                  </a:lnTo>
                  <a:lnTo>
                    <a:pt x="284821" y="250636"/>
                  </a:lnTo>
                  <a:lnTo>
                    <a:pt x="281972" y="251587"/>
                  </a:lnTo>
                  <a:lnTo>
                    <a:pt x="279123" y="253485"/>
                  </a:lnTo>
                  <a:lnTo>
                    <a:pt x="272479" y="257285"/>
                  </a:lnTo>
                  <a:lnTo>
                    <a:pt x="269631" y="262031"/>
                  </a:lnTo>
                  <a:lnTo>
                    <a:pt x="265831" y="268680"/>
                  </a:lnTo>
                  <a:lnTo>
                    <a:pt x="265831" y="268680"/>
                  </a:lnTo>
                  <a:lnTo>
                    <a:pt x="264885" y="269626"/>
                  </a:lnTo>
                  <a:lnTo>
                    <a:pt x="261085" y="272475"/>
                  </a:lnTo>
                  <a:lnTo>
                    <a:pt x="256334" y="271523"/>
                  </a:lnTo>
                  <a:lnTo>
                    <a:pt x="254436" y="271523"/>
                  </a:lnTo>
                  <a:lnTo>
                    <a:pt x="255387" y="274377"/>
                  </a:lnTo>
                  <a:lnTo>
                    <a:pt x="255387" y="277221"/>
                  </a:lnTo>
                  <a:lnTo>
                    <a:pt x="253490" y="281021"/>
                  </a:lnTo>
                  <a:lnTo>
                    <a:pt x="252539" y="283869"/>
                  </a:lnTo>
                  <a:lnTo>
                    <a:pt x="251587" y="283869"/>
                  </a:lnTo>
                  <a:lnTo>
                    <a:pt x="249690" y="284816"/>
                  </a:lnTo>
                  <a:lnTo>
                    <a:pt x="246841" y="284816"/>
                  </a:lnTo>
                  <a:lnTo>
                    <a:pt x="237349" y="285767"/>
                  </a:lnTo>
                  <a:lnTo>
                    <a:pt x="231651" y="280069"/>
                  </a:lnTo>
                  <a:lnTo>
                    <a:pt x="223105" y="248739"/>
                  </a:lnTo>
                  <a:lnTo>
                    <a:pt x="220257" y="246836"/>
                  </a:lnTo>
                  <a:lnTo>
                    <a:pt x="219305" y="246836"/>
                  </a:lnTo>
                  <a:lnTo>
                    <a:pt x="218359" y="250636"/>
                  </a:lnTo>
                  <a:lnTo>
                    <a:pt x="217408" y="251587"/>
                  </a:lnTo>
                  <a:lnTo>
                    <a:pt x="215510" y="254436"/>
                  </a:lnTo>
                  <a:lnTo>
                    <a:pt x="212662" y="256334"/>
                  </a:lnTo>
                  <a:lnTo>
                    <a:pt x="212662" y="256334"/>
                  </a:lnTo>
                  <a:lnTo>
                    <a:pt x="208862" y="257285"/>
                  </a:lnTo>
                  <a:lnTo>
                    <a:pt x="203164" y="257285"/>
                  </a:lnTo>
                  <a:lnTo>
                    <a:pt x="202218" y="256334"/>
                  </a:lnTo>
                  <a:lnTo>
                    <a:pt x="199369" y="250636"/>
                  </a:lnTo>
                  <a:lnTo>
                    <a:pt x="197472" y="247787"/>
                  </a:lnTo>
                  <a:lnTo>
                    <a:pt x="197472" y="246836"/>
                  </a:lnTo>
                  <a:lnTo>
                    <a:pt x="197472" y="246836"/>
                  </a:lnTo>
                  <a:lnTo>
                    <a:pt x="189872" y="251587"/>
                  </a:lnTo>
                  <a:lnTo>
                    <a:pt x="187975" y="252534"/>
                  </a:lnTo>
                  <a:lnTo>
                    <a:pt x="185126" y="254436"/>
                  </a:lnTo>
                  <a:lnTo>
                    <a:pt x="183228" y="255382"/>
                  </a:lnTo>
                  <a:lnTo>
                    <a:pt x="178482" y="259182"/>
                  </a:lnTo>
                  <a:lnTo>
                    <a:pt x="172785" y="264880"/>
                  </a:lnTo>
                  <a:lnTo>
                    <a:pt x="143352" y="278172"/>
                  </a:lnTo>
                  <a:lnTo>
                    <a:pt x="141449" y="272475"/>
                  </a:lnTo>
                  <a:lnTo>
                    <a:pt x="140503" y="271523"/>
                  </a:lnTo>
                  <a:lnTo>
                    <a:pt x="138605" y="269626"/>
                  </a:lnTo>
                  <a:lnTo>
                    <a:pt x="135757" y="264880"/>
                  </a:lnTo>
                  <a:lnTo>
                    <a:pt x="130059" y="266777"/>
                  </a:lnTo>
                  <a:lnTo>
                    <a:pt x="127211" y="270577"/>
                  </a:lnTo>
                  <a:lnTo>
                    <a:pt x="121513" y="274377"/>
                  </a:lnTo>
                  <a:lnTo>
                    <a:pt x="111070" y="277221"/>
                  </a:lnTo>
                  <a:lnTo>
                    <a:pt x="110118" y="276274"/>
                  </a:lnTo>
                  <a:lnTo>
                    <a:pt x="109167" y="275323"/>
                  </a:lnTo>
                  <a:lnTo>
                    <a:pt x="109167" y="274377"/>
                  </a:lnTo>
                  <a:lnTo>
                    <a:pt x="109167" y="271523"/>
                  </a:lnTo>
                  <a:lnTo>
                    <a:pt x="105372" y="262031"/>
                  </a:lnTo>
                  <a:lnTo>
                    <a:pt x="98724" y="252534"/>
                  </a:lnTo>
                  <a:lnTo>
                    <a:pt x="98724" y="246836"/>
                  </a:lnTo>
                  <a:lnTo>
                    <a:pt x="95875" y="243992"/>
                  </a:lnTo>
                  <a:lnTo>
                    <a:pt x="95875" y="243041"/>
                  </a:lnTo>
                  <a:lnTo>
                    <a:pt x="93977" y="241139"/>
                  </a:lnTo>
                  <a:lnTo>
                    <a:pt x="93977" y="240193"/>
                  </a:lnTo>
                  <a:lnTo>
                    <a:pt x="92080" y="238295"/>
                  </a:lnTo>
                  <a:lnTo>
                    <a:pt x="92080" y="237344"/>
                  </a:lnTo>
                  <a:lnTo>
                    <a:pt x="91149" y="235446"/>
                  </a:lnTo>
                  <a:lnTo>
                    <a:pt x="89251" y="231646"/>
                  </a:lnTo>
                  <a:lnTo>
                    <a:pt x="88280" y="227851"/>
                  </a:lnTo>
                  <a:lnTo>
                    <a:pt x="90177" y="222154"/>
                  </a:lnTo>
                  <a:lnTo>
                    <a:pt x="84485" y="217403"/>
                  </a:lnTo>
                  <a:lnTo>
                    <a:pt x="81656" y="218354"/>
                  </a:lnTo>
                  <a:lnTo>
                    <a:pt x="76890" y="222154"/>
                  </a:lnTo>
                  <a:lnTo>
                    <a:pt x="76890" y="222154"/>
                  </a:lnTo>
                  <a:lnTo>
                    <a:pt x="74988" y="225003"/>
                  </a:lnTo>
                  <a:lnTo>
                    <a:pt x="67413" y="229749"/>
                  </a:lnTo>
                  <a:lnTo>
                    <a:pt x="65510" y="229749"/>
                  </a:lnTo>
                  <a:lnTo>
                    <a:pt x="64564" y="234495"/>
                  </a:lnTo>
                  <a:lnTo>
                    <a:pt x="63613" y="238295"/>
                  </a:lnTo>
                  <a:lnTo>
                    <a:pt x="58867" y="236393"/>
                  </a:lnTo>
                  <a:lnTo>
                    <a:pt x="53169" y="234495"/>
                  </a:lnTo>
                  <a:lnTo>
                    <a:pt x="42726" y="233544"/>
                  </a:lnTo>
                  <a:lnTo>
                    <a:pt x="42726" y="229749"/>
                  </a:lnTo>
                  <a:lnTo>
                    <a:pt x="42726" y="226900"/>
                  </a:lnTo>
                  <a:lnTo>
                    <a:pt x="45574" y="223100"/>
                  </a:lnTo>
                  <a:lnTo>
                    <a:pt x="42726" y="220257"/>
                  </a:lnTo>
                  <a:lnTo>
                    <a:pt x="39877" y="218354"/>
                  </a:lnTo>
                  <a:lnTo>
                    <a:pt x="37979" y="217403"/>
                  </a:lnTo>
                  <a:lnTo>
                    <a:pt x="37979" y="212657"/>
                  </a:lnTo>
                  <a:lnTo>
                    <a:pt x="42726" y="209808"/>
                  </a:lnTo>
                  <a:lnTo>
                    <a:pt x="44623" y="206964"/>
                  </a:lnTo>
                  <a:lnTo>
                    <a:pt x="46525" y="202213"/>
                  </a:lnTo>
                  <a:lnTo>
                    <a:pt x="46525" y="201267"/>
                  </a:lnTo>
                  <a:lnTo>
                    <a:pt x="46525" y="199364"/>
                  </a:lnTo>
                  <a:lnTo>
                    <a:pt x="46525" y="195570"/>
                  </a:lnTo>
                  <a:lnTo>
                    <a:pt x="47472" y="189872"/>
                  </a:lnTo>
                  <a:lnTo>
                    <a:pt x="46525" y="177531"/>
                  </a:lnTo>
                  <a:lnTo>
                    <a:pt x="44623" y="168034"/>
                  </a:lnTo>
                  <a:lnTo>
                    <a:pt x="37979" y="166136"/>
                  </a:lnTo>
                  <a:lnTo>
                    <a:pt x="34179" y="165185"/>
                  </a:lnTo>
                  <a:lnTo>
                    <a:pt x="29433" y="165185"/>
                  </a:lnTo>
                  <a:lnTo>
                    <a:pt x="27536" y="167083"/>
                  </a:lnTo>
                  <a:lnTo>
                    <a:pt x="25633" y="168985"/>
                  </a:lnTo>
                  <a:lnTo>
                    <a:pt x="22785" y="171834"/>
                  </a:lnTo>
                  <a:lnTo>
                    <a:pt x="21838" y="172780"/>
                  </a:lnTo>
                  <a:lnTo>
                    <a:pt x="17087" y="164239"/>
                  </a:lnTo>
                  <a:lnTo>
                    <a:pt x="16141" y="163288"/>
                  </a:lnTo>
                  <a:lnTo>
                    <a:pt x="15190" y="161385"/>
                  </a:lnTo>
                  <a:lnTo>
                    <a:pt x="6644" y="159498"/>
                  </a:lnTo>
                  <a:lnTo>
                    <a:pt x="951" y="157600"/>
                  </a:lnTo>
                  <a:lnTo>
                    <a:pt x="0" y="156649"/>
                  </a:lnTo>
                  <a:lnTo>
                    <a:pt x="0" y="155698"/>
                  </a:lnTo>
                  <a:lnTo>
                    <a:pt x="0" y="151903"/>
                  </a:lnTo>
                  <a:lnTo>
                    <a:pt x="0" y="150951"/>
                  </a:lnTo>
                  <a:lnTo>
                    <a:pt x="2849" y="149054"/>
                  </a:lnTo>
                  <a:lnTo>
                    <a:pt x="6644" y="146205"/>
                  </a:lnTo>
                  <a:lnTo>
                    <a:pt x="7595" y="147156"/>
                  </a:lnTo>
                  <a:lnTo>
                    <a:pt x="7595" y="145254"/>
                  </a:lnTo>
                  <a:lnTo>
                    <a:pt x="5697" y="141459"/>
                  </a:lnTo>
                  <a:lnTo>
                    <a:pt x="7595" y="140508"/>
                  </a:lnTo>
                  <a:lnTo>
                    <a:pt x="9492" y="139562"/>
                  </a:lnTo>
                  <a:lnTo>
                    <a:pt x="11390" y="133864"/>
                  </a:lnTo>
                  <a:lnTo>
                    <a:pt x="13292" y="131962"/>
                  </a:lnTo>
                  <a:lnTo>
                    <a:pt x="16141" y="130064"/>
                  </a:lnTo>
                  <a:lnTo>
                    <a:pt x="20887" y="124367"/>
                  </a:lnTo>
                </a:path>
              </a:pathLst>
            </a:custGeom>
            <a:solidFill>
              <a:srgbClr val="FEC132"/>
            </a:solidFill>
            <a:ln>
              <a:solidFill>
                <a:srgbClr val="FEC132"/>
              </a:solidFill>
            </a:ln>
            <a:effectLst>
              <a:outerShdw blurRad="25400" dist="38100" dir="2700000" algn="tl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03AD9575-9003-4DD6-91F2-35F1849DA0DA}"/>
              </a:ext>
            </a:extLst>
          </p:cNvPr>
          <p:cNvSpPr/>
          <p:nvPr/>
        </p:nvSpPr>
        <p:spPr>
          <a:xfrm>
            <a:off x="5371635" y="2505241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11E7A93-2717-4DE6-A4FC-6AD76412D977}"/>
              </a:ext>
            </a:extLst>
          </p:cNvPr>
          <p:cNvSpPr/>
          <p:nvPr/>
        </p:nvSpPr>
        <p:spPr>
          <a:xfrm>
            <a:off x="5271460" y="2515098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12311ED-7DFF-4D23-BDC5-3C40E6D922A3}"/>
              </a:ext>
            </a:extLst>
          </p:cNvPr>
          <p:cNvSpPr/>
          <p:nvPr/>
        </p:nvSpPr>
        <p:spPr>
          <a:xfrm>
            <a:off x="5390391" y="2601914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1F86A01-2B0B-4583-B757-656DB8A14B5B}"/>
              </a:ext>
            </a:extLst>
          </p:cNvPr>
          <p:cNvSpPr/>
          <p:nvPr/>
        </p:nvSpPr>
        <p:spPr>
          <a:xfrm>
            <a:off x="5294982" y="2591063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9C22224-0013-469F-A767-57F3BECE4BD0}"/>
              </a:ext>
            </a:extLst>
          </p:cNvPr>
          <p:cNvSpPr/>
          <p:nvPr/>
        </p:nvSpPr>
        <p:spPr>
          <a:xfrm>
            <a:off x="5517132" y="2395251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194F00-D79F-473C-8360-B9F2B08C369F}"/>
              </a:ext>
            </a:extLst>
          </p:cNvPr>
          <p:cNvSpPr/>
          <p:nvPr/>
        </p:nvSpPr>
        <p:spPr>
          <a:xfrm>
            <a:off x="5591610" y="2259418"/>
            <a:ext cx="126741" cy="126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BCBFB0-71D2-4E7D-900E-B20B4597609C}"/>
              </a:ext>
            </a:extLst>
          </p:cNvPr>
          <p:cNvGrpSpPr/>
          <p:nvPr/>
        </p:nvGrpSpPr>
        <p:grpSpPr>
          <a:xfrm>
            <a:off x="7434547" y="5330184"/>
            <a:ext cx="1170704" cy="885604"/>
            <a:chOff x="7434547" y="5330184"/>
            <a:chExt cx="1170704" cy="88560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599CB80-2B93-4115-9798-A8F23C2E971B}"/>
                </a:ext>
              </a:extLst>
            </p:cNvPr>
            <p:cNvGrpSpPr/>
            <p:nvPr/>
          </p:nvGrpSpPr>
          <p:grpSpPr>
            <a:xfrm>
              <a:off x="7434547" y="5627242"/>
              <a:ext cx="1170704" cy="588546"/>
              <a:chOff x="7315937" y="5735428"/>
              <a:chExt cx="1170704" cy="58854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3AC2AA7-E308-4B87-9421-8AB554DB0957}"/>
                  </a:ext>
                </a:extLst>
              </p:cNvPr>
              <p:cNvSpPr/>
              <p:nvPr/>
            </p:nvSpPr>
            <p:spPr>
              <a:xfrm>
                <a:off x="7315937" y="5818476"/>
                <a:ext cx="152400" cy="1524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25400" dist="38100" dir="2700000" algn="tl" rotWithShape="0">
                  <a:prstClr val="black">
                    <a:alpha val="6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2917D72-5BC4-4139-8C20-C6461357B792}"/>
                  </a:ext>
                </a:extLst>
              </p:cNvPr>
              <p:cNvSpPr/>
              <p:nvPr/>
            </p:nvSpPr>
            <p:spPr>
              <a:xfrm>
                <a:off x="7315937" y="6086780"/>
                <a:ext cx="152400" cy="152400"/>
              </a:xfrm>
              <a:prstGeom prst="rect">
                <a:avLst/>
              </a:prstGeom>
              <a:solidFill>
                <a:srgbClr val="4C4C84"/>
              </a:solidFill>
              <a:ln>
                <a:noFill/>
              </a:ln>
              <a:effectLst>
                <a:outerShdw blurRad="25400" dist="38100" dir="2700000" algn="tl" rotWithShape="0">
                  <a:prstClr val="black">
                    <a:alpha val="6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777D53-5287-4D84-9115-4D826D355409}"/>
                  </a:ext>
                </a:extLst>
              </p:cNvPr>
              <p:cNvSpPr txBox="1"/>
              <p:nvPr/>
            </p:nvSpPr>
            <p:spPr>
              <a:xfrm>
                <a:off x="7465208" y="573542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9F3E7">
                        <a:alpha val="69000"/>
                      </a:srgbClr>
                    </a:solidFill>
                    <a:latin typeface="HY견고딕" panose="02020603020101020101" pitchFamily="18" charset="-127"/>
                    <a:ea typeface="HY견고딕" panose="02020603020101020101" pitchFamily="18" charset="-127"/>
                  </a:rPr>
                  <a:t>수도권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733F987-99DD-45FF-AD3E-12FAE95AC9A9}"/>
                  </a:ext>
                </a:extLst>
              </p:cNvPr>
              <p:cNvSpPr txBox="1"/>
              <p:nvPr/>
            </p:nvSpPr>
            <p:spPr>
              <a:xfrm>
                <a:off x="7465208" y="6016197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9F3E7">
                        <a:alpha val="69000"/>
                      </a:srgbClr>
                    </a:solidFill>
                    <a:latin typeface="HY견고딕" panose="02020603020101020101" pitchFamily="18" charset="-127"/>
                    <a:ea typeface="HY견고딕" panose="02020603020101020101" pitchFamily="18" charset="-127"/>
                  </a:rPr>
                  <a:t>그 외 지역</a:t>
                </a:r>
              </a:p>
            </p:txBody>
          </p: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B586404-693F-478F-9EA0-BA11A30FD725}"/>
                </a:ext>
              </a:extLst>
            </p:cNvPr>
            <p:cNvSpPr/>
            <p:nvPr/>
          </p:nvSpPr>
          <p:spPr>
            <a:xfrm>
              <a:off x="7447376" y="5442549"/>
              <a:ext cx="126741" cy="126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EC20675-53E5-4A7B-AF64-CE674CD25318}"/>
                </a:ext>
              </a:extLst>
            </p:cNvPr>
            <p:cNvSpPr txBox="1"/>
            <p:nvPr/>
          </p:nvSpPr>
          <p:spPr>
            <a:xfrm>
              <a:off x="7574117" y="5330184"/>
              <a:ext cx="663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9F3E7">
                      <a:alpha val="69000"/>
                    </a:srgbClr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Top6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9F3E7">
                    <a:alpha val="69000"/>
                  </a:srgbClr>
                </a:solidFill>
                <a:latin typeface="HY견고딕" panose="02020603020101020101" pitchFamily="18" charset="-127"/>
                <a:ea typeface="HY견고딕" panose="02020603020101020101" pitchFamily="18" charset="-127"/>
              </a:endParaRPr>
            </a:p>
          </p:txBody>
        </p:sp>
      </p:grpSp>
      <p:pic>
        <p:nvPicPr>
          <p:cNvPr id="73" name="그림 72" descr="지도이(가) 표시된 사진&#10;&#10;자동 생성된 설명">
            <a:extLst>
              <a:ext uri="{FF2B5EF4-FFF2-40B4-BE49-F238E27FC236}">
                <a16:creationId xmlns:a16="http://schemas.microsoft.com/office/drawing/2014/main" id="{40587B09-5E81-4ED9-AA4B-8F0699EFF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9" y="1700952"/>
            <a:ext cx="3403726" cy="433556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7D9FE79-BD22-4D5E-8371-25759243EE31}"/>
              </a:ext>
            </a:extLst>
          </p:cNvPr>
          <p:cNvCxnSpPr>
            <a:cxnSpLocks/>
          </p:cNvCxnSpPr>
          <p:nvPr/>
        </p:nvCxnSpPr>
        <p:spPr>
          <a:xfrm flipH="1" flipV="1">
            <a:off x="4004830" y="1814547"/>
            <a:ext cx="1366805" cy="28544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97BD62D-62EA-47D6-A89C-A5EE34DA7825}"/>
              </a:ext>
            </a:extLst>
          </p:cNvPr>
          <p:cNvCxnSpPr>
            <a:cxnSpLocks/>
          </p:cNvCxnSpPr>
          <p:nvPr/>
        </p:nvCxnSpPr>
        <p:spPr>
          <a:xfrm flipH="1">
            <a:off x="4056782" y="3363675"/>
            <a:ext cx="1559237" cy="261491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82DC86F-B711-473A-B63C-01F6808042D5}"/>
              </a:ext>
            </a:extLst>
          </p:cNvPr>
          <p:cNvSpPr txBox="1"/>
          <p:nvPr/>
        </p:nvSpPr>
        <p:spPr>
          <a:xfrm>
            <a:off x="677323" y="6111403"/>
            <a:ext cx="4653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&lt;figure 6&gt; </a:t>
            </a:r>
            <a:r>
              <a:rPr lang="ko-KR" altLang="en-US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폐업 수와 </a:t>
            </a:r>
            <a:r>
              <a:rPr lang="en-US" altLang="ko-KR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인 가구 위치 시각화 지도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E12164C-2E33-4D1C-B4E2-7715986379FF}"/>
              </a:ext>
            </a:extLst>
          </p:cNvPr>
          <p:cNvSpPr/>
          <p:nvPr/>
        </p:nvSpPr>
        <p:spPr>
          <a:xfrm>
            <a:off x="2863725" y="5437597"/>
            <a:ext cx="1086576" cy="633233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A13DA4-B34C-4951-8B80-595A018A7DF1}"/>
              </a:ext>
            </a:extLst>
          </p:cNvPr>
          <p:cNvGrpSpPr/>
          <p:nvPr/>
        </p:nvGrpSpPr>
        <p:grpSpPr>
          <a:xfrm>
            <a:off x="2924114" y="5437598"/>
            <a:ext cx="1021592" cy="588296"/>
            <a:chOff x="4101545" y="1712710"/>
            <a:chExt cx="1021592" cy="58829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D60543D-7AE8-4C0D-AA6E-60965C6D428E}"/>
                </a:ext>
              </a:extLst>
            </p:cNvPr>
            <p:cNvSpPr/>
            <p:nvPr/>
          </p:nvSpPr>
          <p:spPr>
            <a:xfrm>
              <a:off x="4101545" y="1810768"/>
              <a:ext cx="180000" cy="179930"/>
            </a:xfrm>
            <a:prstGeom prst="ellipse">
              <a:avLst/>
            </a:prstGeom>
            <a:solidFill>
              <a:srgbClr val="DFBF3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FDA3BEC-32B5-41C8-BB0C-0496E1F41A74}"/>
                </a:ext>
              </a:extLst>
            </p:cNvPr>
            <p:cNvSpPr/>
            <p:nvPr/>
          </p:nvSpPr>
          <p:spPr>
            <a:xfrm>
              <a:off x="4119545" y="2091943"/>
              <a:ext cx="144000" cy="144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6A4C8A5-BDBB-4428-A5A5-3B8D0B37228C}"/>
                </a:ext>
              </a:extLst>
            </p:cNvPr>
            <p:cNvSpPr txBox="1"/>
            <p:nvPr/>
          </p:nvSpPr>
          <p:spPr>
            <a:xfrm>
              <a:off x="4228340" y="1993229"/>
              <a:ext cx="894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9F3E7">
                      <a:alpha val="69000"/>
                    </a:srgbClr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1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9F3E7">
                      <a:alpha val="69000"/>
                    </a:srgbClr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인 가구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8CF25F2-9FED-4BB4-997F-BDA2C8AB36FA}"/>
                </a:ext>
              </a:extLst>
            </p:cNvPr>
            <p:cNvSpPr txBox="1"/>
            <p:nvPr/>
          </p:nvSpPr>
          <p:spPr>
            <a:xfrm>
              <a:off x="4223733" y="1712710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9F3E7">
                      <a:alpha val="69000"/>
                    </a:srgbClr>
                  </a:solidFill>
                  <a:latin typeface="HY견고딕" panose="02020603020101020101" pitchFamily="18" charset="-127"/>
                  <a:ea typeface="HY견고딕" panose="02020603020101020101" pitchFamily="18" charset="-127"/>
                </a:rPr>
                <a:t>폐업 수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ED50A6A-E69A-4746-AAC8-E04B3493DCCE}"/>
              </a:ext>
            </a:extLst>
          </p:cNvPr>
          <p:cNvSpPr txBox="1"/>
          <p:nvPr/>
        </p:nvSpPr>
        <p:spPr>
          <a:xfrm>
            <a:off x="101064" y="122072"/>
            <a:ext cx="146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C4C84"/>
                </a:solidFill>
                <a:latin typeface="Arial Black" panose="020B0A04020102020204" pitchFamily="34" charset="0"/>
              </a:rPr>
              <a:t>Suggestion</a:t>
            </a:r>
            <a:endParaRPr lang="ko-KR" altLang="en-US" b="1" dirty="0">
              <a:solidFill>
                <a:srgbClr val="4C4C8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35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538</Words>
  <Application>Microsoft Office PowerPoint</Application>
  <PresentationFormat>화면 슬라이드 쇼(4:3)</PresentationFormat>
  <Paragraphs>88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서울남산 장체 M</vt:lpstr>
      <vt:lpstr>HY견고딕</vt:lpstr>
      <vt:lpstr>Calibri</vt:lpstr>
      <vt:lpstr>Arial</vt:lpstr>
      <vt:lpstr>서울한강 장체 B</vt:lpstr>
      <vt:lpstr>서울남산 장체 BL</vt:lpstr>
      <vt:lpstr>맑은 고딕</vt:lpstr>
      <vt:lpstr>서울한강 장체 BL</vt:lpstr>
      <vt:lpstr>서울한강체 EB</vt:lpstr>
      <vt:lpstr>Calibri Light</vt:lpstr>
      <vt:lpstr>Arial Black</vt:lpstr>
      <vt:lpstr>서울남산체 EB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예린</dc:creator>
  <cp:lastModifiedBy>TH9924</cp:lastModifiedBy>
  <cp:revision>156</cp:revision>
  <dcterms:created xsi:type="dcterms:W3CDTF">2020-02-27T03:15:43Z</dcterms:created>
  <dcterms:modified xsi:type="dcterms:W3CDTF">2021-08-25T03:35:39Z</dcterms:modified>
</cp:coreProperties>
</file>